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91" r:id="rId5"/>
  </p:sldMasterIdLst>
  <p:notesMasterIdLst>
    <p:notesMasterId r:id="rId22"/>
  </p:notesMasterIdLst>
  <p:handoutMasterIdLst>
    <p:handoutMasterId r:id="rId23"/>
  </p:handoutMasterIdLst>
  <p:sldIdLst>
    <p:sldId id="465" r:id="rId6"/>
    <p:sldId id="466" r:id="rId7"/>
    <p:sldId id="423" r:id="rId8"/>
    <p:sldId id="482" r:id="rId9"/>
    <p:sldId id="487" r:id="rId10"/>
    <p:sldId id="483" r:id="rId11"/>
    <p:sldId id="470" r:id="rId12"/>
    <p:sldId id="480" r:id="rId13"/>
    <p:sldId id="484" r:id="rId14"/>
    <p:sldId id="486" r:id="rId15"/>
    <p:sldId id="430" r:id="rId16"/>
    <p:sldId id="431" r:id="rId17"/>
    <p:sldId id="432" r:id="rId18"/>
    <p:sldId id="475" r:id="rId19"/>
    <p:sldId id="479" r:id="rId20"/>
    <p:sldId id="435" r:id="rId21"/>
  </p:sldIdLst>
  <p:sldSz cx="9144000" cy="6858000" type="screen4x3"/>
  <p:notesSz cx="6797675" cy="99266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078">
          <p15:clr>
            <a:srgbClr val="A4A3A4"/>
          </p15:clr>
        </p15:guide>
        <p15:guide id="2" pos="4309" userDrawn="1">
          <p15:clr>
            <a:srgbClr val="A4A3A4"/>
          </p15:clr>
        </p15:guide>
        <p15:guide id="3" pos="544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6">
          <p15:clr>
            <a:srgbClr val="A4A3A4"/>
          </p15:clr>
        </p15:guide>
        <p15:guide id="2" pos="2141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Świstak, Karolina" initials="ŚK" lastIdx="1" clrIdx="0">
    <p:extLst>
      <p:ext uri="{19B8F6BF-5375-455C-9EA6-DF929625EA0E}">
        <p15:presenceInfo xmlns:p15="http://schemas.microsoft.com/office/powerpoint/2012/main" userId="S-1-5-21-789336058-1123561945-725345543-38865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prnWhat="handouts9" frameSlides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1E36"/>
    <a:srgbClr val="B72033"/>
    <a:srgbClr val="D9D9D9"/>
    <a:srgbClr val="EC6676"/>
    <a:srgbClr val="C9192E"/>
    <a:srgbClr val="9D1B2A"/>
    <a:srgbClr val="C2182C"/>
    <a:srgbClr val="E84054"/>
    <a:srgbClr val="A6A6A6"/>
    <a:srgbClr val="7F7F7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 pośredni 2 — ak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2833802-FEF1-4C79-8D5D-14CF1EAF98D9}" styleName="Styl jasny 2 — ak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284E427A-3D55-4303-BF80-6455036E1DE7}" styleName="Styl z motywem 1 — ak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21E4AEA4-8DFA-4A89-87EB-49C32662AFE0}" styleName="Styl pośredni 2 — Ak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73A0DAA-6AF3-43AB-8588-CEC1D06C72B9}" styleName="Styl pośredni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E8034E78-7F5D-4C2E-B375-FC64B27BC917}" styleName="Styl ciemny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5202B0CA-FC54-4496-8BCA-5EF66A818D29}" styleName="Styl ciemny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6481" autoAdjust="0"/>
    <p:restoredTop sz="94606" autoAdjust="0"/>
  </p:normalViewPr>
  <p:slideViewPr>
    <p:cSldViewPr snapToGrid="0" snapToObjects="1">
      <p:cViewPr varScale="1">
        <p:scale>
          <a:sx n="105" d="100"/>
          <a:sy n="105" d="100"/>
        </p:scale>
        <p:origin x="2238" y="114"/>
      </p:cViewPr>
      <p:guideLst>
        <p:guide orient="horz" pos="2078"/>
        <p:guide pos="4309"/>
        <p:guide pos="5443"/>
      </p:guideLst>
    </p:cSldViewPr>
  </p:slideViewPr>
  <p:outlineViewPr>
    <p:cViewPr>
      <p:scale>
        <a:sx n="33" d="100"/>
        <a:sy n="33" d="100"/>
      </p:scale>
      <p:origin x="0" y="-10794"/>
    </p:cViewPr>
  </p:outlineViewPr>
  <p:notesTextViewPr>
    <p:cViewPr>
      <p:scale>
        <a:sx n="150" d="100"/>
        <a:sy n="15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76" d="100"/>
          <a:sy n="76" d="100"/>
        </p:scale>
        <p:origin x="-2214" y="-96"/>
      </p:cViewPr>
      <p:guideLst>
        <p:guide orient="horz" pos="3126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commentAuthors" Target="commentAuthors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10.xml"/><Relationship Id="rId23" Type="http://schemas.openxmlformats.org/officeDocument/2006/relationships/handoutMaster" Target="handoutMasters/handoutMaster1.xml"/><Relationship Id="rId28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customXml" Target="../customXml/item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notesMaster" Target="notesMasters/notesMaster1.xml"/><Relationship Id="rId27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Symbol zastępczy daty 2"/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AC5627-C9E8-F543-AAF8-3B96EBD99C52}" type="datetimeFigureOut">
              <a:rPr lang="pl-PL" smtClean="0"/>
              <a:t>2018-10-03</a:t>
            </a:fld>
            <a:endParaRPr lang="en-GB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2"/>
          </p:nvPr>
        </p:nvSpPr>
        <p:spPr>
          <a:xfrm>
            <a:off x="0" y="9428583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3"/>
          </p:nvPr>
        </p:nvSpPr>
        <p:spPr>
          <a:xfrm>
            <a:off x="3850443" y="9428583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21484C6-6DA1-314F-A99D-811EF6A771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5722917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Symbol zastępczy daty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001AC84-496A-B04F-9FEF-0D417D510E78}" type="datetimeFigureOut">
              <a:rPr lang="pl-PL" smtClean="0"/>
              <a:t>2018-10-03</a:t>
            </a:fld>
            <a:endParaRPr lang="en-GB"/>
          </a:p>
        </p:txBody>
      </p:sp>
      <p:sp>
        <p:nvSpPr>
          <p:cNvPr id="4" name="Symbol zastępczy obrazu slajdu 3"/>
          <p:cNvSpPr>
            <a:spLocks noGrp="1" noRot="1" noChangeAspect="1"/>
          </p:cNvSpPr>
          <p:nvPr>
            <p:ph type="sldImg" idx="2"/>
          </p:nvPr>
        </p:nvSpPr>
        <p:spPr>
          <a:xfrm>
            <a:off x="917575" y="744538"/>
            <a:ext cx="496252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Symbol zastępczy notatek 4"/>
          <p:cNvSpPr>
            <a:spLocks noGrp="1"/>
          </p:cNvSpPr>
          <p:nvPr>
            <p:ph type="body" sz="quarter" idx="3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en-GB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4"/>
          </p:nvPr>
        </p:nvSpPr>
        <p:spPr>
          <a:xfrm>
            <a:off x="0" y="9428583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5"/>
          </p:nvPr>
        </p:nvSpPr>
        <p:spPr>
          <a:xfrm>
            <a:off x="3850443" y="9428583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694230-D688-2347-9DA1-0EEEDD5BFB2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94849127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694230-D688-2347-9DA1-0EEEDD5BFB22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074876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3AB05A-2263-4D4A-9869-D745486DBF8C}" type="slidenum">
              <a:rPr kumimoji="0" lang="pl-PL" sz="1200" b="0" i="0" u="none" strike="noStrike" kern="1200" cap="none" spc="0" normalizeH="0" baseline="0" noProof="0" smtClean="0">
                <a:ln>
                  <a:noFill/>
                </a:ln>
                <a:solidFill>
                  <a:srgbClr val="636B7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pl-PL" sz="1200" b="0" i="0" u="none" strike="noStrike" kern="1200" cap="none" spc="0" normalizeH="0" baseline="0" noProof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420163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Clr>
                <a:srgbClr val="B72033"/>
              </a:buClr>
              <a:buFont typeface="Arial" panose="020B0604020202020204" pitchFamily="34" charset="0"/>
              <a:buNone/>
            </a:pPr>
            <a:endParaRPr lang="pl-PL" sz="1200" b="1" kern="1200" dirty="0" smtClean="0">
              <a:solidFill>
                <a:schemeClr val="tx1">
                  <a:lumMod val="50000"/>
                </a:schemeClr>
              </a:solidFill>
              <a:latin typeface="+mn-lt"/>
              <a:ea typeface="+mn-ea"/>
              <a:cs typeface="+mn-cs"/>
            </a:endParaRPr>
          </a:p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3AB05A-2263-4D4A-9869-D745486DBF8C}" type="slidenum">
              <a:rPr kumimoji="0" lang="pl-PL" sz="1200" b="0" i="0" u="none" strike="noStrike" kern="1200" cap="none" spc="0" normalizeH="0" baseline="0" noProof="0" smtClean="0">
                <a:ln>
                  <a:noFill/>
                </a:ln>
                <a:solidFill>
                  <a:srgbClr val="636B7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pl-PL" sz="1200" b="0" i="0" u="none" strike="noStrike" kern="1200" cap="none" spc="0" normalizeH="0" baseline="0" noProof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799449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3AB05A-2263-4D4A-9869-D745486DBF8C}" type="slidenum">
              <a:rPr kumimoji="0" lang="pl-PL" sz="1200" b="0" i="0" u="none" strike="noStrike" kern="1200" cap="none" spc="0" normalizeH="0" baseline="0" noProof="0" smtClean="0">
                <a:ln>
                  <a:noFill/>
                </a:ln>
                <a:solidFill>
                  <a:srgbClr val="636B7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pl-PL" sz="1200" b="0" i="0" u="none" strike="noStrike" kern="1200" cap="none" spc="0" normalizeH="0" baseline="0" noProof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809083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Clr>
                <a:srgbClr val="B72033"/>
              </a:buClr>
              <a:buFont typeface="Arial" panose="020B0604020202020204" pitchFamily="34" charset="0"/>
              <a:buNone/>
            </a:pPr>
            <a:endParaRPr lang="pl-PL" sz="1200" b="1" kern="1200" dirty="0" smtClean="0">
              <a:solidFill>
                <a:schemeClr val="tx1">
                  <a:lumMod val="50000"/>
                </a:schemeClr>
              </a:solidFill>
              <a:latin typeface="+mn-lt"/>
              <a:ea typeface="+mn-ea"/>
              <a:cs typeface="+mn-cs"/>
            </a:endParaRPr>
          </a:p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3AB05A-2263-4D4A-9869-D745486DBF8C}" type="slidenum">
              <a:rPr kumimoji="0" lang="pl-PL" sz="1200" b="0" i="0" u="none" strike="noStrike" kern="1200" cap="none" spc="0" normalizeH="0" baseline="0" noProof="0" smtClean="0">
                <a:ln>
                  <a:noFill/>
                </a:ln>
                <a:solidFill>
                  <a:srgbClr val="636B7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pl-PL" sz="1200" b="0" i="0" u="none" strike="noStrike" kern="1200" cap="none" spc="0" normalizeH="0" baseline="0" noProof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831987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3AB05A-2263-4D4A-9869-D745486DBF8C}" type="slidenum">
              <a:rPr lang="pl-PL" smtClean="0"/>
              <a:pPr/>
              <a:t>14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4264427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3AB05A-2263-4D4A-9869-D745486DBF8C}" type="slidenum">
              <a:rPr lang="pl-PL" smtClean="0"/>
              <a:pPr/>
              <a:t>15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5508901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3AB05A-2263-4D4A-9869-D745486DBF8C}" type="slidenum">
              <a:rPr lang="pl-PL" smtClean="0"/>
              <a:pPr/>
              <a:t>2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00188219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3AB05A-2263-4D4A-9869-D745486DBF8C}" type="slidenum">
              <a:rPr lang="pl-PL" smtClean="0"/>
              <a:pPr/>
              <a:t>3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8643464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3AB05A-2263-4D4A-9869-D745486DBF8C}" type="slidenum">
              <a:rPr lang="pl-PL" smtClean="0"/>
              <a:pPr/>
              <a:t>4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7718678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3AB05A-2263-4D4A-9869-D745486DBF8C}" type="slidenum">
              <a:rPr lang="pl-PL" smtClean="0"/>
              <a:pPr/>
              <a:t>5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209768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3AB05A-2263-4D4A-9869-D745486DBF8C}" type="slidenum">
              <a:rPr kumimoji="0" lang="pl-P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pl-PL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805580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3AB05A-2263-4D4A-9869-D745486DBF8C}" type="slidenum">
              <a:rPr lang="pl-PL" smtClean="0"/>
              <a:pPr/>
              <a:t>7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1302589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3AB05A-2263-4D4A-9869-D745486DBF8C}" type="slidenum">
              <a:rPr lang="pl-PL" smtClean="0"/>
              <a:pPr/>
              <a:t>8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95110743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3AB05A-2263-4D4A-9869-D745486DBF8C}" type="slidenum">
              <a:rPr kumimoji="0" lang="pl-PL" sz="1200" b="0" i="0" u="none" strike="noStrike" kern="1200" cap="none" spc="0" normalizeH="0" baseline="0" noProof="0" smtClean="0">
                <a:ln>
                  <a:noFill/>
                </a:ln>
                <a:solidFill>
                  <a:srgbClr val="636B7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pl-PL" sz="1200" b="0" i="0" u="none" strike="noStrike" kern="1200" cap="none" spc="0" normalizeH="0" baseline="0" noProof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44017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 descr="C:\Users\etros\Downloads\iStock-676326476.jpg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11" r="11111"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1"/>
          <p:cNvSpPr/>
          <p:nvPr userDrawn="1"/>
        </p:nvSpPr>
        <p:spPr>
          <a:xfrm>
            <a:off x="432079" y="2665034"/>
            <a:ext cx="3761007" cy="375970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ytuł 1"/>
          <p:cNvSpPr>
            <a:spLocks noGrp="1"/>
          </p:cNvSpPr>
          <p:nvPr>
            <p:ph type="ctrTitle" hasCustomPrompt="1"/>
          </p:nvPr>
        </p:nvSpPr>
        <p:spPr>
          <a:xfrm>
            <a:off x="602388" y="2871887"/>
            <a:ext cx="3396731" cy="1390615"/>
          </a:xfrm>
          <a:prstGeom prst="rect">
            <a:avLst/>
          </a:prstGeom>
        </p:spPr>
        <p:txBody>
          <a:bodyPr anchor="t"/>
          <a:lstStyle>
            <a:lvl1pPr algn="l">
              <a:defRPr sz="3200" b="0" baseline="0">
                <a:solidFill>
                  <a:srgbClr val="A60C27"/>
                </a:solidFill>
                <a:latin typeface="+mj-lt"/>
                <a:cs typeface="Verdana"/>
              </a:defRPr>
            </a:lvl1pPr>
          </a:lstStyle>
          <a:p>
            <a:r>
              <a:rPr lang="pl-PL" dirty="0" smtClean="0"/>
              <a:t>Tytuł prezentacji</a:t>
            </a:r>
            <a:br>
              <a:rPr lang="pl-PL" dirty="0" smtClean="0"/>
            </a:br>
            <a:endParaRPr lang="en-GB" dirty="0"/>
          </a:p>
        </p:txBody>
      </p:sp>
      <p:sp>
        <p:nvSpPr>
          <p:cNvPr id="6" name="Podtytuł 2"/>
          <p:cNvSpPr>
            <a:spLocks noGrp="1"/>
          </p:cNvSpPr>
          <p:nvPr>
            <p:ph type="subTitle" idx="1" hasCustomPrompt="1"/>
          </p:nvPr>
        </p:nvSpPr>
        <p:spPr>
          <a:xfrm>
            <a:off x="602388" y="4439693"/>
            <a:ext cx="3396731" cy="110412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>
                <a:solidFill>
                  <a:srgbClr val="636B71"/>
                </a:solidFill>
                <a:latin typeface="+mn-lt"/>
                <a:cs typeface="Verdana"/>
              </a:defRPr>
            </a:lvl1pPr>
            <a:lvl2pPr marL="458059" indent="0" algn="ctr">
              <a:buNone/>
              <a:defRPr/>
            </a:lvl2pPr>
            <a:lvl3pPr marL="916118" indent="0" algn="ctr">
              <a:buNone/>
              <a:defRPr/>
            </a:lvl3pPr>
            <a:lvl4pPr marL="1374177" indent="0" algn="ctr">
              <a:buNone/>
              <a:defRPr/>
            </a:lvl4pPr>
            <a:lvl5pPr marL="1832237" indent="0" algn="ctr">
              <a:buNone/>
              <a:defRPr/>
            </a:lvl5pPr>
            <a:lvl6pPr marL="2290297" indent="0" algn="ctr">
              <a:buNone/>
              <a:defRPr/>
            </a:lvl6pPr>
            <a:lvl7pPr marL="2748356" indent="0" algn="ctr">
              <a:buNone/>
              <a:defRPr/>
            </a:lvl7pPr>
            <a:lvl8pPr marL="3206415" indent="0" algn="ctr">
              <a:buNone/>
              <a:defRPr/>
            </a:lvl8pPr>
            <a:lvl9pPr marL="3664474" indent="0" algn="ctr">
              <a:buNone/>
              <a:defRPr/>
            </a:lvl9pPr>
          </a:lstStyle>
          <a:p>
            <a:r>
              <a:rPr lang="pl-PL" dirty="0" smtClean="0"/>
              <a:t>Podtytuł</a:t>
            </a:r>
            <a:endParaRPr lang="en-GB" dirty="0"/>
          </a:p>
        </p:txBody>
      </p:sp>
      <p:sp>
        <p:nvSpPr>
          <p:cNvPr id="10" name="Symbol zastępczy tekstu 12"/>
          <p:cNvSpPr>
            <a:spLocks noGrp="1"/>
          </p:cNvSpPr>
          <p:nvPr>
            <p:ph type="body" sz="quarter" idx="11" hasCustomPrompt="1"/>
          </p:nvPr>
        </p:nvSpPr>
        <p:spPr>
          <a:xfrm>
            <a:off x="602388" y="5721013"/>
            <a:ext cx="3396731" cy="42499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>
                <a:solidFill>
                  <a:srgbClr val="868F96"/>
                </a:solidFill>
                <a:latin typeface="+mn-lt"/>
              </a:defRPr>
            </a:lvl1pPr>
          </a:lstStyle>
          <a:p>
            <a:pPr lvl="0"/>
            <a:r>
              <a:rPr lang="pl-PL" dirty="0" smtClean="0"/>
              <a:t>Warszawa, dd.mm.2014r.</a:t>
            </a:r>
          </a:p>
        </p:txBody>
      </p:sp>
      <p:sp>
        <p:nvSpPr>
          <p:cNvPr id="3" name="Prostokąt 2"/>
          <p:cNvSpPr/>
          <p:nvPr userDrawn="1"/>
        </p:nvSpPr>
        <p:spPr>
          <a:xfrm>
            <a:off x="-1" y="6425920"/>
            <a:ext cx="432080" cy="432080"/>
          </a:xfrm>
          <a:prstGeom prst="rect">
            <a:avLst/>
          </a:prstGeom>
          <a:solidFill>
            <a:srgbClr val="AA002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4" name="Obraz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2758" y="268710"/>
            <a:ext cx="2528955" cy="19092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023700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/>
          </p:nvPr>
        </p:nvSpPr>
        <p:spPr>
          <a:xfrm>
            <a:off x="472440" y="278763"/>
            <a:ext cx="6400800" cy="97917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DA0029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Subtitle 2"/>
          <p:cNvSpPr>
            <a:spLocks noGrp="1"/>
          </p:cNvSpPr>
          <p:nvPr>
            <p:ph type="subTitle" idx="1"/>
          </p:nvPr>
        </p:nvSpPr>
        <p:spPr>
          <a:xfrm>
            <a:off x="472440" y="1564639"/>
            <a:ext cx="6400800" cy="4680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600">
                <a:solidFill>
                  <a:srgbClr val="636B7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endParaRPr lang="en-US" dirty="0"/>
          </a:p>
        </p:txBody>
      </p:sp>
      <p:pic>
        <p:nvPicPr>
          <p:cNvPr id="5" name="Picture 2" descr="N:\BANK\DK\Nowa identyfikacja final\Znaki\05 RGB\BGK_Logo-RGB.jpg"/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875" y="90776"/>
            <a:ext cx="1126398" cy="8501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45739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N:\BANK\DK\Nowa identyfikacja final\Znaki\05 RGB\BGK_Logo-RGB.jpg"/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875" y="90776"/>
            <a:ext cx="1126398" cy="8501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93059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Układ niestandard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6424613" cy="1143000"/>
          </a:xfrm>
          <a:prstGeom prst="rect">
            <a:avLst/>
          </a:prstGeom>
        </p:spPr>
        <p:txBody>
          <a:bodyPr vert="horz"/>
          <a:lstStyle>
            <a:lvl1pPr>
              <a:defRPr>
                <a:solidFill>
                  <a:srgbClr val="DA0029"/>
                </a:solidFill>
              </a:defRPr>
            </a:lvl1pPr>
          </a:lstStyle>
          <a:p>
            <a:r>
              <a:rPr lang="pl-PL" dirty="0" smtClean="0"/>
              <a:t>Kliknij, aby </a:t>
            </a:r>
            <a:r>
              <a:rPr lang="pl-PL" dirty="0" err="1" smtClean="0"/>
              <a:t>edyt</a:t>
            </a:r>
            <a:r>
              <a:rPr lang="pl-PL" dirty="0" smtClean="0"/>
              <a:t>. styl wz. tyt.</a:t>
            </a:r>
            <a:endParaRPr lang="en-GB" dirty="0"/>
          </a:p>
        </p:txBody>
      </p:sp>
      <p:pic>
        <p:nvPicPr>
          <p:cNvPr id="5" name="Picture 2" descr="N:\BANK\DK\Nowa identyfikacja final\Znaki\05 RGB\BGK_Logo-RGB.jpg"/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875" y="90776"/>
            <a:ext cx="1126398" cy="8501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490579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rostokąt 2"/>
          <p:cNvSpPr/>
          <p:nvPr userDrawn="1"/>
        </p:nvSpPr>
        <p:spPr>
          <a:xfrm>
            <a:off x="-1244600" y="2260600"/>
            <a:ext cx="279400" cy="277105"/>
          </a:xfrm>
          <a:prstGeom prst="rect">
            <a:avLst/>
          </a:prstGeom>
          <a:solidFill>
            <a:srgbClr val="A60C27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pl-PL">
              <a:solidFill>
                <a:prstClr val="white"/>
              </a:solidFill>
            </a:endParaRPr>
          </a:p>
        </p:txBody>
      </p:sp>
      <p:sp>
        <p:nvSpPr>
          <p:cNvPr id="4" name="Prostokąt 3"/>
          <p:cNvSpPr/>
          <p:nvPr userDrawn="1"/>
        </p:nvSpPr>
        <p:spPr>
          <a:xfrm>
            <a:off x="-1244600" y="1790700"/>
            <a:ext cx="279400" cy="277105"/>
          </a:xfrm>
          <a:prstGeom prst="rect">
            <a:avLst/>
          </a:prstGeom>
          <a:solidFill>
            <a:srgbClr val="CF002B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pl-PL">
              <a:solidFill>
                <a:prstClr val="white"/>
              </a:solidFill>
            </a:endParaRPr>
          </a:p>
        </p:txBody>
      </p:sp>
      <p:sp>
        <p:nvSpPr>
          <p:cNvPr id="5" name="Prostokąt 4"/>
          <p:cNvSpPr/>
          <p:nvPr userDrawn="1"/>
        </p:nvSpPr>
        <p:spPr>
          <a:xfrm>
            <a:off x="-1244600" y="2700510"/>
            <a:ext cx="279400" cy="277105"/>
          </a:xfrm>
          <a:prstGeom prst="rect">
            <a:avLst/>
          </a:prstGeom>
          <a:solidFill>
            <a:srgbClr val="DA0029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pl-PL">
              <a:solidFill>
                <a:prstClr val="white"/>
              </a:solidFill>
            </a:endParaRPr>
          </a:p>
        </p:txBody>
      </p:sp>
      <p:sp>
        <p:nvSpPr>
          <p:cNvPr id="6" name="Prostokąt 5"/>
          <p:cNvSpPr/>
          <p:nvPr userDrawn="1"/>
        </p:nvSpPr>
        <p:spPr>
          <a:xfrm>
            <a:off x="-1244600" y="3197225"/>
            <a:ext cx="279400" cy="277105"/>
          </a:xfrm>
          <a:prstGeom prst="rect">
            <a:avLst/>
          </a:prstGeom>
          <a:solidFill>
            <a:srgbClr val="636B7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pl-PL">
              <a:solidFill>
                <a:prstClr val="white"/>
              </a:solidFill>
            </a:endParaRPr>
          </a:p>
        </p:txBody>
      </p:sp>
      <p:sp>
        <p:nvSpPr>
          <p:cNvPr id="7" name="Prostokąt 6"/>
          <p:cNvSpPr/>
          <p:nvPr userDrawn="1"/>
        </p:nvSpPr>
        <p:spPr>
          <a:xfrm>
            <a:off x="-1231900" y="3607487"/>
            <a:ext cx="279400" cy="277105"/>
          </a:xfrm>
          <a:prstGeom prst="rect">
            <a:avLst/>
          </a:prstGeom>
          <a:solidFill>
            <a:srgbClr val="CCCCCC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pl-PL">
              <a:solidFill>
                <a:prstClr val="white"/>
              </a:solidFill>
            </a:endParaRPr>
          </a:p>
        </p:txBody>
      </p:sp>
      <p:sp>
        <p:nvSpPr>
          <p:cNvPr id="8" name="PoleTekstowe 7"/>
          <p:cNvSpPr txBox="1"/>
          <p:nvPr userDrawn="1"/>
        </p:nvSpPr>
        <p:spPr>
          <a:xfrm>
            <a:off x="-952500" y="3638371"/>
            <a:ext cx="9144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pl-PL" sz="1000" dirty="0" smtClean="0">
                <a:solidFill>
                  <a:prstClr val="black"/>
                </a:solidFill>
              </a:rPr>
              <a:t>204/204/204</a:t>
            </a:r>
            <a:endParaRPr lang="pl-PL" sz="1000" dirty="0">
              <a:solidFill>
                <a:prstClr val="black"/>
              </a:solidFill>
            </a:endParaRPr>
          </a:p>
        </p:txBody>
      </p:sp>
      <p:sp>
        <p:nvSpPr>
          <p:cNvPr id="9" name="PoleTekstowe 8"/>
          <p:cNvSpPr txBox="1"/>
          <p:nvPr userDrawn="1"/>
        </p:nvSpPr>
        <p:spPr>
          <a:xfrm>
            <a:off x="-952500" y="1810630"/>
            <a:ext cx="9144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pl-PL" sz="1000" dirty="0" smtClean="0">
                <a:solidFill>
                  <a:prstClr val="black"/>
                </a:solidFill>
              </a:rPr>
              <a:t>218/32/56</a:t>
            </a:r>
            <a:endParaRPr lang="pl-PL" sz="1000" dirty="0">
              <a:solidFill>
                <a:prstClr val="black"/>
              </a:solidFill>
            </a:endParaRPr>
          </a:p>
        </p:txBody>
      </p:sp>
      <p:sp>
        <p:nvSpPr>
          <p:cNvPr id="11" name="PoleTekstowe 10"/>
          <p:cNvSpPr txBox="1"/>
          <p:nvPr userDrawn="1"/>
        </p:nvSpPr>
        <p:spPr>
          <a:xfrm>
            <a:off x="-952500" y="3221017"/>
            <a:ext cx="9144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pl-PL" sz="1000" dirty="0" smtClean="0">
                <a:solidFill>
                  <a:prstClr val="black"/>
                </a:solidFill>
              </a:rPr>
              <a:t>118/126/132</a:t>
            </a:r>
            <a:endParaRPr lang="pl-PL" sz="1000" dirty="0">
              <a:solidFill>
                <a:prstClr val="black"/>
              </a:solidFill>
            </a:endParaRPr>
          </a:p>
        </p:txBody>
      </p:sp>
      <p:sp>
        <p:nvSpPr>
          <p:cNvPr id="12" name="PoleTekstowe 11"/>
          <p:cNvSpPr txBox="1"/>
          <p:nvPr userDrawn="1"/>
        </p:nvSpPr>
        <p:spPr>
          <a:xfrm>
            <a:off x="-952500" y="2277176"/>
            <a:ext cx="9144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pl-PL" sz="1000" dirty="0" smtClean="0">
                <a:solidFill>
                  <a:prstClr val="black"/>
                </a:solidFill>
              </a:rPr>
              <a:t>183/32/51</a:t>
            </a:r>
            <a:endParaRPr lang="pl-PL" sz="1000" dirty="0">
              <a:solidFill>
                <a:prstClr val="black"/>
              </a:solidFill>
            </a:endParaRPr>
          </a:p>
        </p:txBody>
      </p:sp>
      <p:sp>
        <p:nvSpPr>
          <p:cNvPr id="13" name="PoleTekstowe 12"/>
          <p:cNvSpPr txBox="1"/>
          <p:nvPr userDrawn="1"/>
        </p:nvSpPr>
        <p:spPr>
          <a:xfrm>
            <a:off x="-952500" y="2714791"/>
            <a:ext cx="9144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pl-PL" sz="1000" dirty="0" smtClean="0">
                <a:solidFill>
                  <a:prstClr val="black"/>
                </a:solidFill>
              </a:rPr>
              <a:t>227/30/54</a:t>
            </a:r>
            <a:endParaRPr lang="pl-PL" sz="10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22517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4" r:id="rId2"/>
    <p:sldLayoutId id="2147483698" r:id="rId3"/>
    <p:sldLayoutId id="2147483699" r:id="rId4"/>
  </p:sldLayoutIdLst>
  <p:hf hdr="0" ftr="0" dt="0"/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rgbClr val="CF002B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18" Type="http://schemas.openxmlformats.org/officeDocument/2006/relationships/hyperlink" Target="http://www.google.pl/url?sa=i&amp;rct=j&amp;q=&amp;source=imgres&amp;cd=&amp;cad=rja&amp;uact=8&amp;ved=0ahUKEwikgpja67XKAhUKBiwKHX_lD84QjRwICTAA&amp;url=https://pl.wikipedia.org/wiki/Flaga_Kazachstanu&amp;psig=AFQjCNHd7nHGD8RLjPyYhwzSVHyZsuAiAQ&amp;ust=1453291726633222" TargetMode="External"/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17" Type="http://schemas.openxmlformats.org/officeDocument/2006/relationships/image" Target="../media/image28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27.png"/><Relationship Id="rId20" Type="http://schemas.openxmlformats.org/officeDocument/2006/relationships/image" Target="../media/image30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png"/><Relationship Id="rId11" Type="http://schemas.openxmlformats.org/officeDocument/2006/relationships/image" Target="../media/image22.gif"/><Relationship Id="rId5" Type="http://schemas.openxmlformats.org/officeDocument/2006/relationships/image" Target="../media/image16.png"/><Relationship Id="rId15" Type="http://schemas.openxmlformats.org/officeDocument/2006/relationships/image" Target="../media/image26.png"/><Relationship Id="rId10" Type="http://schemas.openxmlformats.org/officeDocument/2006/relationships/image" Target="../media/image21.png"/><Relationship Id="rId19" Type="http://schemas.openxmlformats.org/officeDocument/2006/relationships/image" Target="../media/image29.png"/><Relationship Id="rId4" Type="http://schemas.openxmlformats.org/officeDocument/2006/relationships/image" Target="../media/image15.png"/><Relationship Id="rId9" Type="http://schemas.openxmlformats.org/officeDocument/2006/relationships/image" Target="../media/image20.png"/><Relationship Id="rId14" Type="http://schemas.openxmlformats.org/officeDocument/2006/relationships/image" Target="../media/image25.gi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7.gif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microsoft.com/office/2007/relationships/hdphoto" Target="../media/hdphoto3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microsoft.com/office/2007/relationships/hdphoto" Target="../media/hdphoto2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jpeg"/><Relationship Id="rId4" Type="http://schemas.microsoft.com/office/2007/relationships/hdphoto" Target="../media/hdphoto4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ctrTitle"/>
          </p:nvPr>
        </p:nvSpPr>
        <p:spPr>
          <a:xfrm>
            <a:off x="572757" y="2962982"/>
            <a:ext cx="3496826" cy="1470025"/>
          </a:xfrm>
        </p:spPr>
        <p:txBody>
          <a:bodyPr/>
          <a:lstStyle/>
          <a:p>
            <a:r>
              <a:rPr lang="pl-PL" sz="2400" b="1" dirty="0"/>
              <a:t>BGK – możliwości finansowania eksportu/inwestycji</a:t>
            </a:r>
            <a:r>
              <a:rPr lang="pl-PL" sz="2400" b="1" dirty="0" smtClean="0"/>
              <a:t>/</a:t>
            </a:r>
            <a:br>
              <a:rPr lang="pl-PL" sz="2400" b="1" dirty="0" smtClean="0"/>
            </a:br>
            <a:r>
              <a:rPr lang="pl-PL" sz="2400" b="1" dirty="0" smtClean="0"/>
              <a:t>ekspansji </a:t>
            </a:r>
            <a:r>
              <a:rPr lang="pl-PL" sz="2400" b="1" dirty="0"/>
              <a:t>zagranicznej</a:t>
            </a:r>
            <a:endParaRPr lang="pl-PL" sz="1800" dirty="0">
              <a:solidFill>
                <a:srgbClr val="636B71"/>
              </a:solidFill>
            </a:endParaRPr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quarter" idx="11"/>
          </p:nvPr>
        </p:nvSpPr>
        <p:spPr>
          <a:xfrm>
            <a:off x="572757" y="5710554"/>
            <a:ext cx="3496826" cy="449263"/>
          </a:xfrm>
        </p:spPr>
        <p:txBody>
          <a:bodyPr/>
          <a:lstStyle/>
          <a:p>
            <a:r>
              <a:rPr lang="pl-PL" sz="16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Zielona Góra, 4.10.2018</a:t>
            </a:r>
            <a:endParaRPr lang="pl-PL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6218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a 2"/>
          <p:cNvGrpSpPr/>
          <p:nvPr/>
        </p:nvGrpSpPr>
        <p:grpSpPr>
          <a:xfrm>
            <a:off x="6949285" y="1407528"/>
            <a:ext cx="1777203" cy="591356"/>
            <a:chOff x="6949285" y="1407528"/>
            <a:chExt cx="1777203" cy="591356"/>
          </a:xfrm>
        </p:grpSpPr>
        <p:grpSp>
          <p:nvGrpSpPr>
            <p:cNvPr id="185" name="Grupa 184"/>
            <p:cNvGrpSpPr/>
            <p:nvPr/>
          </p:nvGrpSpPr>
          <p:grpSpPr>
            <a:xfrm>
              <a:off x="7468487" y="1407528"/>
              <a:ext cx="1258001" cy="591356"/>
              <a:chOff x="7258012" y="5531374"/>
              <a:chExt cx="2305050" cy="591356"/>
            </a:xfrm>
          </p:grpSpPr>
          <p:sp>
            <p:nvSpPr>
              <p:cNvPr id="186" name="pole tekstowe 32"/>
              <p:cNvSpPr txBox="1">
                <a:spLocks noChangeArrowheads="1"/>
              </p:cNvSpPr>
              <p:nvPr/>
            </p:nvSpPr>
            <p:spPr bwMode="auto">
              <a:xfrm>
                <a:off x="7258012" y="5531374"/>
                <a:ext cx="230505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defRPr sz="2000">
                    <a:solidFill>
                      <a:srgbClr val="58595A"/>
                    </a:solidFill>
                    <a:latin typeface="Arial" charset="0"/>
                    <a:ea typeface="ＭＳ Ｐゴシック" pitchFamily="34" charset="-128"/>
                    <a:cs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•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l-PL" altLang="pl-PL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effectLst/>
                    <a:uLnTx/>
                    <a:uFillTx/>
                    <a:latin typeface="Calibri"/>
                    <a:ea typeface="ＭＳ Ｐゴシック" pitchFamily="34" charset="-128"/>
                    <a:cs typeface="Times New Roman" pitchFamily="18" charset="0"/>
                  </a:rPr>
                  <a:t>Środki pieniężne</a:t>
                </a:r>
                <a:endParaRPr kumimoji="0" lang="en-US" altLang="pl-P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Calibri"/>
                  <a:ea typeface="ＭＳ Ｐゴシック" pitchFamily="34" charset="-128"/>
                  <a:cs typeface="Times New Roman" pitchFamily="18" charset="0"/>
                </a:endParaRPr>
              </a:p>
            </p:txBody>
          </p:sp>
          <p:sp>
            <p:nvSpPr>
              <p:cNvPr id="187" name="pole tekstowe 35"/>
              <p:cNvSpPr txBox="1">
                <a:spLocks noChangeArrowheads="1"/>
              </p:cNvSpPr>
              <p:nvPr/>
            </p:nvSpPr>
            <p:spPr bwMode="auto">
              <a:xfrm>
                <a:off x="7258012" y="5846505"/>
                <a:ext cx="230505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defRPr sz="2000">
                    <a:solidFill>
                      <a:srgbClr val="58595A"/>
                    </a:solidFill>
                    <a:latin typeface="Arial" charset="0"/>
                    <a:ea typeface="ＭＳ Ｐゴシック" pitchFamily="34" charset="-128"/>
                    <a:cs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•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l-PL" altLang="pl-PL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effectLst/>
                    <a:uLnTx/>
                    <a:uFillTx/>
                    <a:latin typeface="Calibri"/>
                    <a:ea typeface="ＭＳ Ｐゴシック" pitchFamily="34" charset="-128"/>
                    <a:cs typeface="Times New Roman" pitchFamily="18" charset="0"/>
                  </a:rPr>
                  <a:t>Dokumenty</a:t>
                </a:r>
                <a:endParaRPr kumimoji="0" lang="en-US" altLang="pl-P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Calibri"/>
                  <a:ea typeface="ＭＳ Ｐゴシック" pitchFamily="34" charset="-128"/>
                  <a:cs typeface="Times New Roman" pitchFamily="18" charset="0"/>
                </a:endParaRPr>
              </a:p>
            </p:txBody>
          </p:sp>
        </p:grpSp>
        <p:cxnSp>
          <p:nvCxnSpPr>
            <p:cNvPr id="182" name="Łącznik prosty ze strzałką 181"/>
            <p:cNvCxnSpPr/>
            <p:nvPr/>
          </p:nvCxnSpPr>
          <p:spPr>
            <a:xfrm>
              <a:off x="6949285" y="1551878"/>
              <a:ext cx="413925" cy="0"/>
            </a:xfrm>
            <a:prstGeom prst="straightConnector1">
              <a:avLst/>
            </a:prstGeom>
            <a:ln w="12700">
              <a:solidFill>
                <a:srgbClr val="B6002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Łącznik prosty ze strzałką 182"/>
            <p:cNvCxnSpPr/>
            <p:nvPr/>
          </p:nvCxnSpPr>
          <p:spPr>
            <a:xfrm>
              <a:off x="6949285" y="1878129"/>
              <a:ext cx="413925" cy="0"/>
            </a:xfrm>
            <a:prstGeom prst="straightConnector1">
              <a:avLst/>
            </a:prstGeom>
            <a:ln w="12700">
              <a:solidFill>
                <a:srgbClr val="B60024"/>
              </a:solidFill>
              <a:prstDash val="dash"/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pole tekstowe 5"/>
          <p:cNvSpPr txBox="1">
            <a:spLocks noChangeArrowheads="1"/>
          </p:cNvSpPr>
          <p:nvPr/>
        </p:nvSpPr>
        <p:spPr bwMode="auto">
          <a:xfrm>
            <a:off x="2925617" y="1346280"/>
            <a:ext cx="1286317" cy="900000"/>
          </a:xfrm>
          <a:prstGeom prst="rect">
            <a:avLst/>
          </a:prstGeom>
          <a:solidFill>
            <a:schemeClr val="bg1"/>
          </a:solidFill>
          <a:ln w="9525"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0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46" name="pole tekstowe 5"/>
          <p:cNvSpPr txBox="1">
            <a:spLocks noChangeArrowheads="1"/>
          </p:cNvSpPr>
          <p:nvPr/>
        </p:nvSpPr>
        <p:spPr bwMode="auto">
          <a:xfrm>
            <a:off x="2925617" y="3463593"/>
            <a:ext cx="1286317" cy="900000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 cap="flat" cmpd="sng" algn="ctr">
            <a:noFill/>
            <a:prstDash val="solid"/>
            <a:headEnd/>
            <a:tailEnd/>
          </a:ln>
          <a:effectLst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47" name="pole tekstowe 46"/>
          <p:cNvSpPr txBox="1"/>
          <p:nvPr/>
        </p:nvSpPr>
        <p:spPr>
          <a:xfrm>
            <a:off x="2978274" y="3542205"/>
            <a:ext cx="1181004" cy="73866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/>
            </a:ext>
          </a:extLst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Podmiot rządowy importera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10" name="pole tekstowe 5"/>
          <p:cNvSpPr txBox="1">
            <a:spLocks noChangeArrowheads="1"/>
          </p:cNvSpPr>
          <p:nvPr/>
        </p:nvSpPr>
        <p:spPr bwMode="auto">
          <a:xfrm>
            <a:off x="517414" y="1346280"/>
            <a:ext cx="1286317" cy="900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cxnSp>
        <p:nvCxnSpPr>
          <p:cNvPr id="72" name="Łącznik prosty ze strzałką 71"/>
          <p:cNvCxnSpPr/>
          <p:nvPr/>
        </p:nvCxnSpPr>
        <p:spPr>
          <a:xfrm>
            <a:off x="1803731" y="1651563"/>
            <a:ext cx="1121886" cy="0"/>
          </a:xfrm>
          <a:prstGeom prst="straightConnector1">
            <a:avLst/>
          </a:prstGeom>
          <a:ln w="9525" cmpd="sng">
            <a:solidFill>
              <a:srgbClr val="B60024"/>
            </a:solidFill>
            <a:prstDash val="dash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Łącznik prosty ze strzałką 73"/>
          <p:cNvCxnSpPr>
            <a:stCxn id="58" idx="1"/>
            <a:endCxn id="46" idx="3"/>
          </p:cNvCxnSpPr>
          <p:nvPr/>
        </p:nvCxnSpPr>
        <p:spPr>
          <a:xfrm flipH="1">
            <a:off x="4211934" y="3913593"/>
            <a:ext cx="1159500" cy="0"/>
          </a:xfrm>
          <a:prstGeom prst="straightConnector1">
            <a:avLst/>
          </a:prstGeom>
          <a:ln w="9525">
            <a:solidFill>
              <a:srgbClr val="B60024"/>
            </a:solidFill>
            <a:prstDash val="dash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pole tekstowe 78"/>
          <p:cNvSpPr txBox="1"/>
          <p:nvPr/>
        </p:nvSpPr>
        <p:spPr>
          <a:xfrm>
            <a:off x="4199234" y="3067714"/>
            <a:ext cx="8931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3</a:t>
            </a:r>
            <a:r>
              <a:rPr kumimoji="0" lang="pl-PL" sz="1200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Umowa kredytu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0" name="pole tekstowe 79"/>
          <p:cNvSpPr txBox="1"/>
          <p:nvPr/>
        </p:nvSpPr>
        <p:spPr>
          <a:xfrm>
            <a:off x="1768069" y="1372457"/>
            <a:ext cx="13475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noProof="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4a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Ubezpieczenie</a:t>
            </a:r>
          </a:p>
        </p:txBody>
      </p:sp>
      <p:sp>
        <p:nvSpPr>
          <p:cNvPr id="83" name="pole tekstowe 82"/>
          <p:cNvSpPr txBox="1"/>
          <p:nvPr/>
        </p:nvSpPr>
        <p:spPr>
          <a:xfrm>
            <a:off x="343225" y="2630963"/>
            <a:ext cx="15149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1 </a:t>
            </a:r>
            <a:r>
              <a:rPr lang="pl-PL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Porozumienie o współpracy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85" name="pole tekstowe 84"/>
          <p:cNvSpPr txBox="1"/>
          <p:nvPr/>
        </p:nvSpPr>
        <p:spPr>
          <a:xfrm>
            <a:off x="4151505" y="3921529"/>
            <a:ext cx="123838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Kontrakt eksportowy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9" name="pole tekstowe 5"/>
          <p:cNvSpPr txBox="1">
            <a:spLocks noChangeArrowheads="1"/>
          </p:cNvSpPr>
          <p:nvPr/>
        </p:nvSpPr>
        <p:spPr bwMode="auto">
          <a:xfrm>
            <a:off x="7354446" y="2912023"/>
            <a:ext cx="1286317" cy="396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 cap="flat" cmpd="sng" algn="ctr">
            <a:noFill/>
            <a:prstDash val="solid"/>
            <a:headEnd/>
            <a:tailEnd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tx1"/>
                </a:solidFill>
                <a:prstDash val="solid"/>
                <a:headEnd/>
                <a:tailEnd/>
              </a14:hiddenLine>
            </a:ext>
          </a:ex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90" name="pole tekstowe 89"/>
          <p:cNvSpPr txBox="1"/>
          <p:nvPr/>
        </p:nvSpPr>
        <p:spPr>
          <a:xfrm>
            <a:off x="7354446" y="2972119"/>
            <a:ext cx="12863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Poddostawcy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93" name="pole tekstowe 5"/>
          <p:cNvSpPr txBox="1">
            <a:spLocks noChangeArrowheads="1"/>
          </p:cNvSpPr>
          <p:nvPr/>
        </p:nvSpPr>
        <p:spPr bwMode="auto">
          <a:xfrm>
            <a:off x="7354446" y="3685422"/>
            <a:ext cx="1286317" cy="396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 cap="flat" cmpd="sng" algn="ctr">
            <a:noFill/>
            <a:prstDash val="solid"/>
            <a:headEnd/>
            <a:tailEnd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tx1"/>
                </a:solidFill>
                <a:prstDash val="solid"/>
                <a:headEnd/>
                <a:tailEnd/>
              </a14:hiddenLine>
            </a:ext>
          </a:ex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94" name="pole tekstowe 93"/>
          <p:cNvSpPr txBox="1"/>
          <p:nvPr/>
        </p:nvSpPr>
        <p:spPr>
          <a:xfrm>
            <a:off x="7354446" y="3745518"/>
            <a:ext cx="12863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Poddostawcy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96" name="pole tekstowe 5"/>
          <p:cNvSpPr txBox="1">
            <a:spLocks noChangeArrowheads="1"/>
          </p:cNvSpPr>
          <p:nvPr/>
        </p:nvSpPr>
        <p:spPr bwMode="auto">
          <a:xfrm>
            <a:off x="7354446" y="4341161"/>
            <a:ext cx="1286317" cy="396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 cap="flat" cmpd="sng" algn="ctr">
            <a:noFill/>
            <a:prstDash val="solid"/>
            <a:headEnd/>
            <a:tailEnd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tx1"/>
                </a:solidFill>
                <a:prstDash val="solid"/>
                <a:headEnd/>
                <a:tailEnd/>
              </a14:hiddenLine>
            </a:ext>
          </a:ex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97" name="pole tekstowe 96"/>
          <p:cNvSpPr txBox="1"/>
          <p:nvPr/>
        </p:nvSpPr>
        <p:spPr>
          <a:xfrm>
            <a:off x="7354446" y="4417160"/>
            <a:ext cx="12863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Poddostawcy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cxnSp>
        <p:nvCxnSpPr>
          <p:cNvPr id="98" name="Łącznik prosty ze strzałką 97"/>
          <p:cNvCxnSpPr>
            <a:endCxn id="90" idx="1"/>
          </p:cNvCxnSpPr>
          <p:nvPr/>
        </p:nvCxnSpPr>
        <p:spPr>
          <a:xfrm flipV="1">
            <a:off x="6637077" y="3126008"/>
            <a:ext cx="717369" cy="783422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Łącznik prosty ze strzałką 98"/>
          <p:cNvCxnSpPr>
            <a:endCxn id="94" idx="1"/>
          </p:cNvCxnSpPr>
          <p:nvPr/>
        </p:nvCxnSpPr>
        <p:spPr>
          <a:xfrm>
            <a:off x="6637077" y="3895660"/>
            <a:ext cx="717369" cy="3747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Łącznik prosty ze strzałką 99"/>
          <p:cNvCxnSpPr>
            <a:endCxn id="97" idx="1"/>
          </p:cNvCxnSpPr>
          <p:nvPr/>
        </p:nvCxnSpPr>
        <p:spPr>
          <a:xfrm>
            <a:off x="6637077" y="3895140"/>
            <a:ext cx="717369" cy="675909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Łącznik prosty ze strzałką 69"/>
          <p:cNvCxnSpPr/>
          <p:nvPr/>
        </p:nvCxnSpPr>
        <p:spPr>
          <a:xfrm>
            <a:off x="4151505" y="2289885"/>
            <a:ext cx="0" cy="1153643"/>
          </a:xfrm>
          <a:prstGeom prst="straightConnector1">
            <a:avLst/>
          </a:prstGeom>
          <a:ln w="9525">
            <a:solidFill>
              <a:srgbClr val="B60024"/>
            </a:solidFill>
            <a:prstDash val="dash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Łącznik prosty ze strzałką 179"/>
          <p:cNvCxnSpPr/>
          <p:nvPr/>
        </p:nvCxnSpPr>
        <p:spPr>
          <a:xfrm flipV="1">
            <a:off x="3016308" y="2293749"/>
            <a:ext cx="0" cy="1153642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pole tekstowe 180"/>
          <p:cNvSpPr txBox="1"/>
          <p:nvPr/>
        </p:nvSpPr>
        <p:spPr>
          <a:xfrm>
            <a:off x="2335754" y="2476987"/>
            <a:ext cx="7178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8</a:t>
            </a:r>
            <a:r>
              <a:rPr kumimoji="0" lang="pl-PL" sz="1200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Spłata Kredytu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90" name="pole tekstowe 189"/>
          <p:cNvSpPr txBox="1"/>
          <p:nvPr/>
        </p:nvSpPr>
        <p:spPr>
          <a:xfrm>
            <a:off x="4601218" y="2720081"/>
            <a:ext cx="946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7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Płatność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cxnSp>
        <p:nvCxnSpPr>
          <p:cNvPr id="191" name="Łącznik prosty ze strzałką 190"/>
          <p:cNvCxnSpPr/>
          <p:nvPr/>
        </p:nvCxnSpPr>
        <p:spPr>
          <a:xfrm flipH="1" flipV="1">
            <a:off x="4224360" y="1614763"/>
            <a:ext cx="2147764" cy="1828767"/>
          </a:xfrm>
          <a:prstGeom prst="straightConnector1">
            <a:avLst/>
          </a:prstGeom>
          <a:ln w="9525">
            <a:solidFill>
              <a:srgbClr val="B60024"/>
            </a:solidFill>
            <a:prstDash val="dash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pole tekstowe 198"/>
          <p:cNvSpPr txBox="1"/>
          <p:nvPr/>
        </p:nvSpPr>
        <p:spPr>
          <a:xfrm>
            <a:off x="5274066" y="2289885"/>
            <a:ext cx="11057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6</a:t>
            </a:r>
            <a:r>
              <a:rPr kumimoji="0" lang="pl-PL" sz="1200" b="1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Dokumenty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200" name="pole tekstowe 199"/>
          <p:cNvSpPr txBox="1"/>
          <p:nvPr/>
        </p:nvSpPr>
        <p:spPr>
          <a:xfrm>
            <a:off x="7337727" y="3342826"/>
            <a:ext cx="14252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noProof="0" dirty="0">
                <a:solidFill>
                  <a:srgbClr val="636B71"/>
                </a:solidFill>
                <a:latin typeface="+mj-lt"/>
              </a:rPr>
              <a:t>5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rgbClr val="636B7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Rozliczenie usług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58" name="pole tekstowe 5"/>
          <p:cNvSpPr txBox="1">
            <a:spLocks noChangeArrowheads="1"/>
          </p:cNvSpPr>
          <p:nvPr/>
        </p:nvSpPr>
        <p:spPr bwMode="auto">
          <a:xfrm>
            <a:off x="5371434" y="3463593"/>
            <a:ext cx="1286317" cy="900000"/>
          </a:xfrm>
          <a:prstGeom prst="rect">
            <a:avLst/>
          </a:prstGeom>
          <a:solidFill>
            <a:schemeClr val="tx2"/>
          </a:solidFill>
          <a:ln w="15875">
            <a:noFill/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ＭＳ Ｐゴシック" pitchFamily="34" charset="-128"/>
                <a:cs typeface="Times New Roman" pitchFamily="18" charset="0"/>
              </a:rPr>
              <a:t>Polski Eksporter</a:t>
            </a: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pic>
        <p:nvPicPr>
          <p:cNvPr id="57" name="Obraz 5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1644" y="1537472"/>
            <a:ext cx="1171521" cy="489164"/>
          </a:xfrm>
          <a:prstGeom prst="rect">
            <a:avLst/>
          </a:prstGeom>
        </p:spPr>
      </p:pic>
      <p:sp>
        <p:nvSpPr>
          <p:cNvPr id="53" name="Prostokąt 52"/>
          <p:cNvSpPr/>
          <p:nvPr/>
        </p:nvSpPr>
        <p:spPr>
          <a:xfrm>
            <a:off x="517413" y="4819650"/>
            <a:ext cx="8123349" cy="1781175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9525" cap="flat" cmpd="sng" algn="ctr">
            <a:noFill/>
            <a:prstDash val="solid"/>
          </a:ln>
          <a:effectLst/>
        </p:spPr>
        <p:txBody>
          <a:bodyPr lIns="612000" tIns="144000" rtlCol="0" anchor="t"/>
          <a:lstStyle/>
          <a:p>
            <a:pPr lvl="0">
              <a:defRPr/>
            </a:pPr>
            <a:r>
              <a:rPr lang="pl-PL" sz="1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Cechy: 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</a:t>
            </a:r>
            <a:r>
              <a:rPr lang="pl-PL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inisterstwo finansów importera lub inny wskazany podmiot rządowy jako kredytobiorca,</a:t>
            </a:r>
            <a:endParaRPr lang="pl-PL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brak </a:t>
            </a: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regresu do polskiego eksportera,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polisa ubezpieczeniowa </a:t>
            </a:r>
            <a:r>
              <a:rPr lang="pl-PL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KUKE,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zależne od oceny sytuacji makroekonomicznej kraju importera oraz oceny projektu.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endParaRPr lang="pl-PL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cxnSp>
        <p:nvCxnSpPr>
          <p:cNvPr id="189" name="Łącznik prosty ze strzałką 188"/>
          <p:cNvCxnSpPr/>
          <p:nvPr/>
        </p:nvCxnSpPr>
        <p:spPr>
          <a:xfrm>
            <a:off x="4228874" y="2325636"/>
            <a:ext cx="1177563" cy="1061525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" name="Grupa 87"/>
          <p:cNvGrpSpPr/>
          <p:nvPr/>
        </p:nvGrpSpPr>
        <p:grpSpPr>
          <a:xfrm>
            <a:off x="584089" y="4947709"/>
            <a:ext cx="432567" cy="398400"/>
            <a:chOff x="471661" y="388366"/>
            <a:chExt cx="585323" cy="539090"/>
          </a:xfrm>
        </p:grpSpPr>
        <p:sp>
          <p:nvSpPr>
            <p:cNvPr id="92" name="Freeform 431"/>
            <p:cNvSpPr>
              <a:spLocks/>
            </p:cNvSpPr>
            <p:nvPr/>
          </p:nvSpPr>
          <p:spPr bwMode="auto">
            <a:xfrm>
              <a:off x="471661" y="495629"/>
              <a:ext cx="137778" cy="337509"/>
            </a:xfrm>
            <a:custGeom>
              <a:avLst/>
              <a:gdLst>
                <a:gd name="T0" fmla="*/ 129 w 149"/>
                <a:gd name="T1" fmla="*/ 0 h 365"/>
                <a:gd name="T2" fmla="*/ 149 w 149"/>
                <a:gd name="T3" fmla="*/ 7 h 365"/>
                <a:gd name="T4" fmla="*/ 26 w 149"/>
                <a:gd name="T5" fmla="*/ 344 h 365"/>
                <a:gd name="T6" fmla="*/ 139 w 149"/>
                <a:gd name="T7" fmla="*/ 344 h 365"/>
                <a:gd name="T8" fmla="*/ 139 w 149"/>
                <a:gd name="T9" fmla="*/ 365 h 365"/>
                <a:gd name="T10" fmla="*/ 10 w 149"/>
                <a:gd name="T11" fmla="*/ 365 h 365"/>
                <a:gd name="T12" fmla="*/ 7 w 149"/>
                <a:gd name="T13" fmla="*/ 364 h 365"/>
                <a:gd name="T14" fmla="*/ 5 w 149"/>
                <a:gd name="T15" fmla="*/ 362 h 365"/>
                <a:gd name="T16" fmla="*/ 3 w 149"/>
                <a:gd name="T17" fmla="*/ 361 h 365"/>
                <a:gd name="T18" fmla="*/ 2 w 149"/>
                <a:gd name="T19" fmla="*/ 358 h 365"/>
                <a:gd name="T20" fmla="*/ 0 w 149"/>
                <a:gd name="T21" fmla="*/ 354 h 365"/>
                <a:gd name="T22" fmla="*/ 2 w 149"/>
                <a:gd name="T23" fmla="*/ 351 h 365"/>
                <a:gd name="T24" fmla="*/ 129 w 149"/>
                <a:gd name="T25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365">
                  <a:moveTo>
                    <a:pt x="129" y="0"/>
                  </a:moveTo>
                  <a:lnTo>
                    <a:pt x="149" y="7"/>
                  </a:lnTo>
                  <a:lnTo>
                    <a:pt x="26" y="344"/>
                  </a:lnTo>
                  <a:lnTo>
                    <a:pt x="139" y="344"/>
                  </a:lnTo>
                  <a:lnTo>
                    <a:pt x="139" y="365"/>
                  </a:lnTo>
                  <a:lnTo>
                    <a:pt x="10" y="365"/>
                  </a:lnTo>
                  <a:lnTo>
                    <a:pt x="7" y="364"/>
                  </a:lnTo>
                  <a:lnTo>
                    <a:pt x="5" y="362"/>
                  </a:lnTo>
                  <a:lnTo>
                    <a:pt x="3" y="361"/>
                  </a:lnTo>
                  <a:lnTo>
                    <a:pt x="2" y="358"/>
                  </a:lnTo>
                  <a:lnTo>
                    <a:pt x="0" y="354"/>
                  </a:lnTo>
                  <a:lnTo>
                    <a:pt x="2" y="351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32"/>
            <p:cNvSpPr>
              <a:spLocks noEditPoints="1"/>
            </p:cNvSpPr>
            <p:nvPr/>
          </p:nvSpPr>
          <p:spPr bwMode="auto">
            <a:xfrm>
              <a:off x="630706" y="489157"/>
              <a:ext cx="303296" cy="356927"/>
            </a:xfrm>
            <a:custGeom>
              <a:avLst/>
              <a:gdLst>
                <a:gd name="T0" fmla="*/ 19 w 328"/>
                <a:gd name="T1" fmla="*/ 21 h 386"/>
                <a:gd name="T2" fmla="*/ 19 w 328"/>
                <a:gd name="T3" fmla="*/ 313 h 386"/>
                <a:gd name="T4" fmla="*/ 24 w 328"/>
                <a:gd name="T5" fmla="*/ 332 h 386"/>
                <a:gd name="T6" fmla="*/ 35 w 328"/>
                <a:gd name="T7" fmla="*/ 351 h 386"/>
                <a:gd name="T8" fmla="*/ 52 w 328"/>
                <a:gd name="T9" fmla="*/ 362 h 386"/>
                <a:gd name="T10" fmla="*/ 73 w 328"/>
                <a:gd name="T11" fmla="*/ 366 h 386"/>
                <a:gd name="T12" fmla="*/ 94 w 328"/>
                <a:gd name="T13" fmla="*/ 362 h 386"/>
                <a:gd name="T14" fmla="*/ 111 w 328"/>
                <a:gd name="T15" fmla="*/ 351 h 386"/>
                <a:gd name="T16" fmla="*/ 123 w 328"/>
                <a:gd name="T17" fmla="*/ 332 h 386"/>
                <a:gd name="T18" fmla="*/ 127 w 328"/>
                <a:gd name="T19" fmla="*/ 313 h 386"/>
                <a:gd name="T20" fmla="*/ 128 w 328"/>
                <a:gd name="T21" fmla="*/ 308 h 386"/>
                <a:gd name="T22" fmla="*/ 131 w 328"/>
                <a:gd name="T23" fmla="*/ 305 h 386"/>
                <a:gd name="T24" fmla="*/ 134 w 328"/>
                <a:gd name="T25" fmla="*/ 303 h 386"/>
                <a:gd name="T26" fmla="*/ 138 w 328"/>
                <a:gd name="T27" fmla="*/ 301 h 386"/>
                <a:gd name="T28" fmla="*/ 308 w 328"/>
                <a:gd name="T29" fmla="*/ 301 h 386"/>
                <a:gd name="T30" fmla="*/ 308 w 328"/>
                <a:gd name="T31" fmla="*/ 21 h 386"/>
                <a:gd name="T32" fmla="*/ 19 w 328"/>
                <a:gd name="T33" fmla="*/ 21 h 386"/>
                <a:gd name="T34" fmla="*/ 10 w 328"/>
                <a:gd name="T35" fmla="*/ 0 h 386"/>
                <a:gd name="T36" fmla="*/ 318 w 328"/>
                <a:gd name="T37" fmla="*/ 0 h 386"/>
                <a:gd name="T38" fmla="*/ 321 w 328"/>
                <a:gd name="T39" fmla="*/ 1 h 386"/>
                <a:gd name="T40" fmla="*/ 325 w 328"/>
                <a:gd name="T41" fmla="*/ 2 h 386"/>
                <a:gd name="T42" fmla="*/ 327 w 328"/>
                <a:gd name="T43" fmla="*/ 7 h 386"/>
                <a:gd name="T44" fmla="*/ 328 w 328"/>
                <a:gd name="T45" fmla="*/ 10 h 386"/>
                <a:gd name="T46" fmla="*/ 328 w 328"/>
                <a:gd name="T47" fmla="*/ 313 h 386"/>
                <a:gd name="T48" fmla="*/ 327 w 328"/>
                <a:gd name="T49" fmla="*/ 315 h 386"/>
                <a:gd name="T50" fmla="*/ 325 w 328"/>
                <a:gd name="T51" fmla="*/ 320 h 386"/>
                <a:gd name="T52" fmla="*/ 321 w 328"/>
                <a:gd name="T53" fmla="*/ 321 h 386"/>
                <a:gd name="T54" fmla="*/ 318 w 328"/>
                <a:gd name="T55" fmla="*/ 322 h 386"/>
                <a:gd name="T56" fmla="*/ 147 w 328"/>
                <a:gd name="T57" fmla="*/ 322 h 386"/>
                <a:gd name="T58" fmla="*/ 141 w 328"/>
                <a:gd name="T59" fmla="*/ 342 h 386"/>
                <a:gd name="T60" fmla="*/ 130 w 328"/>
                <a:gd name="T61" fmla="*/ 361 h 386"/>
                <a:gd name="T62" fmla="*/ 114 w 328"/>
                <a:gd name="T63" fmla="*/ 375 h 386"/>
                <a:gd name="T64" fmla="*/ 96 w 328"/>
                <a:gd name="T65" fmla="*/ 383 h 386"/>
                <a:gd name="T66" fmla="*/ 73 w 328"/>
                <a:gd name="T67" fmla="*/ 386 h 386"/>
                <a:gd name="T68" fmla="*/ 51 w 328"/>
                <a:gd name="T69" fmla="*/ 383 h 386"/>
                <a:gd name="T70" fmla="*/ 29 w 328"/>
                <a:gd name="T71" fmla="*/ 372 h 386"/>
                <a:gd name="T72" fmla="*/ 14 w 328"/>
                <a:gd name="T73" fmla="*/ 356 h 386"/>
                <a:gd name="T74" fmla="*/ 2 w 328"/>
                <a:gd name="T75" fmla="*/ 335 h 386"/>
                <a:gd name="T76" fmla="*/ 0 w 328"/>
                <a:gd name="T77" fmla="*/ 313 h 386"/>
                <a:gd name="T78" fmla="*/ 0 w 328"/>
                <a:gd name="T79" fmla="*/ 10 h 386"/>
                <a:gd name="T80" fmla="*/ 0 w 328"/>
                <a:gd name="T81" fmla="*/ 7 h 386"/>
                <a:gd name="T82" fmla="*/ 2 w 328"/>
                <a:gd name="T83" fmla="*/ 2 h 386"/>
                <a:gd name="T84" fmla="*/ 5 w 328"/>
                <a:gd name="T85" fmla="*/ 1 h 386"/>
                <a:gd name="T86" fmla="*/ 10 w 328"/>
                <a:gd name="T87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" h="386">
                  <a:moveTo>
                    <a:pt x="19" y="21"/>
                  </a:moveTo>
                  <a:lnTo>
                    <a:pt x="19" y="313"/>
                  </a:lnTo>
                  <a:lnTo>
                    <a:pt x="24" y="332"/>
                  </a:lnTo>
                  <a:lnTo>
                    <a:pt x="35" y="351"/>
                  </a:lnTo>
                  <a:lnTo>
                    <a:pt x="52" y="362"/>
                  </a:lnTo>
                  <a:lnTo>
                    <a:pt x="73" y="366"/>
                  </a:lnTo>
                  <a:lnTo>
                    <a:pt x="94" y="362"/>
                  </a:lnTo>
                  <a:lnTo>
                    <a:pt x="111" y="351"/>
                  </a:lnTo>
                  <a:lnTo>
                    <a:pt x="123" y="332"/>
                  </a:lnTo>
                  <a:lnTo>
                    <a:pt x="127" y="313"/>
                  </a:lnTo>
                  <a:lnTo>
                    <a:pt x="128" y="308"/>
                  </a:lnTo>
                  <a:lnTo>
                    <a:pt x="131" y="305"/>
                  </a:lnTo>
                  <a:lnTo>
                    <a:pt x="134" y="303"/>
                  </a:lnTo>
                  <a:lnTo>
                    <a:pt x="138" y="301"/>
                  </a:lnTo>
                  <a:lnTo>
                    <a:pt x="308" y="301"/>
                  </a:lnTo>
                  <a:lnTo>
                    <a:pt x="308" y="21"/>
                  </a:lnTo>
                  <a:lnTo>
                    <a:pt x="19" y="21"/>
                  </a:lnTo>
                  <a:close/>
                  <a:moveTo>
                    <a:pt x="10" y="0"/>
                  </a:moveTo>
                  <a:lnTo>
                    <a:pt x="318" y="0"/>
                  </a:lnTo>
                  <a:lnTo>
                    <a:pt x="321" y="1"/>
                  </a:lnTo>
                  <a:lnTo>
                    <a:pt x="325" y="2"/>
                  </a:lnTo>
                  <a:lnTo>
                    <a:pt x="327" y="7"/>
                  </a:lnTo>
                  <a:lnTo>
                    <a:pt x="328" y="10"/>
                  </a:lnTo>
                  <a:lnTo>
                    <a:pt x="328" y="313"/>
                  </a:lnTo>
                  <a:lnTo>
                    <a:pt x="327" y="315"/>
                  </a:lnTo>
                  <a:lnTo>
                    <a:pt x="325" y="320"/>
                  </a:lnTo>
                  <a:lnTo>
                    <a:pt x="321" y="321"/>
                  </a:lnTo>
                  <a:lnTo>
                    <a:pt x="318" y="322"/>
                  </a:lnTo>
                  <a:lnTo>
                    <a:pt x="147" y="322"/>
                  </a:lnTo>
                  <a:lnTo>
                    <a:pt x="141" y="342"/>
                  </a:lnTo>
                  <a:lnTo>
                    <a:pt x="130" y="361"/>
                  </a:lnTo>
                  <a:lnTo>
                    <a:pt x="114" y="375"/>
                  </a:lnTo>
                  <a:lnTo>
                    <a:pt x="96" y="383"/>
                  </a:lnTo>
                  <a:lnTo>
                    <a:pt x="73" y="386"/>
                  </a:lnTo>
                  <a:lnTo>
                    <a:pt x="51" y="383"/>
                  </a:lnTo>
                  <a:lnTo>
                    <a:pt x="29" y="372"/>
                  </a:lnTo>
                  <a:lnTo>
                    <a:pt x="14" y="356"/>
                  </a:lnTo>
                  <a:lnTo>
                    <a:pt x="2" y="335"/>
                  </a:lnTo>
                  <a:lnTo>
                    <a:pt x="0" y="3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33"/>
            <p:cNvSpPr>
              <a:spLocks/>
            </p:cNvSpPr>
            <p:nvPr/>
          </p:nvSpPr>
          <p:spPr bwMode="auto">
            <a:xfrm>
              <a:off x="590945" y="489157"/>
              <a:ext cx="321789" cy="438299"/>
            </a:xfrm>
            <a:custGeom>
              <a:avLst/>
              <a:gdLst>
                <a:gd name="T0" fmla="*/ 10 w 348"/>
                <a:gd name="T1" fmla="*/ 0 h 474"/>
                <a:gd name="T2" fmla="*/ 47 w 348"/>
                <a:gd name="T3" fmla="*/ 0 h 474"/>
                <a:gd name="T4" fmla="*/ 47 w 348"/>
                <a:gd name="T5" fmla="*/ 21 h 474"/>
                <a:gd name="T6" fmla="*/ 20 w 348"/>
                <a:gd name="T7" fmla="*/ 21 h 474"/>
                <a:gd name="T8" fmla="*/ 20 w 348"/>
                <a:gd name="T9" fmla="*/ 454 h 474"/>
                <a:gd name="T10" fmla="*/ 329 w 348"/>
                <a:gd name="T11" fmla="*/ 454 h 474"/>
                <a:gd name="T12" fmla="*/ 329 w 348"/>
                <a:gd name="T13" fmla="*/ 376 h 474"/>
                <a:gd name="T14" fmla="*/ 348 w 348"/>
                <a:gd name="T15" fmla="*/ 376 h 474"/>
                <a:gd name="T16" fmla="*/ 348 w 348"/>
                <a:gd name="T17" fmla="*/ 464 h 474"/>
                <a:gd name="T18" fmla="*/ 347 w 348"/>
                <a:gd name="T19" fmla="*/ 468 h 474"/>
                <a:gd name="T20" fmla="*/ 346 w 348"/>
                <a:gd name="T21" fmla="*/ 471 h 474"/>
                <a:gd name="T22" fmla="*/ 343 w 348"/>
                <a:gd name="T23" fmla="*/ 473 h 474"/>
                <a:gd name="T24" fmla="*/ 338 w 348"/>
                <a:gd name="T25" fmla="*/ 474 h 474"/>
                <a:gd name="T26" fmla="*/ 10 w 348"/>
                <a:gd name="T27" fmla="*/ 474 h 474"/>
                <a:gd name="T28" fmla="*/ 6 w 348"/>
                <a:gd name="T29" fmla="*/ 473 h 474"/>
                <a:gd name="T30" fmla="*/ 3 w 348"/>
                <a:gd name="T31" fmla="*/ 471 h 474"/>
                <a:gd name="T32" fmla="*/ 2 w 348"/>
                <a:gd name="T33" fmla="*/ 468 h 474"/>
                <a:gd name="T34" fmla="*/ 0 w 348"/>
                <a:gd name="T35" fmla="*/ 464 h 474"/>
                <a:gd name="T36" fmla="*/ 0 w 348"/>
                <a:gd name="T37" fmla="*/ 10 h 474"/>
                <a:gd name="T38" fmla="*/ 2 w 348"/>
                <a:gd name="T39" fmla="*/ 7 h 474"/>
                <a:gd name="T40" fmla="*/ 3 w 348"/>
                <a:gd name="T41" fmla="*/ 2 h 474"/>
                <a:gd name="T42" fmla="*/ 6 w 348"/>
                <a:gd name="T43" fmla="*/ 1 h 474"/>
                <a:gd name="T44" fmla="*/ 10 w 348"/>
                <a:gd name="T45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8" h="474">
                  <a:moveTo>
                    <a:pt x="10" y="0"/>
                  </a:moveTo>
                  <a:lnTo>
                    <a:pt x="47" y="0"/>
                  </a:lnTo>
                  <a:lnTo>
                    <a:pt x="47" y="21"/>
                  </a:lnTo>
                  <a:lnTo>
                    <a:pt x="20" y="21"/>
                  </a:lnTo>
                  <a:lnTo>
                    <a:pt x="20" y="454"/>
                  </a:lnTo>
                  <a:lnTo>
                    <a:pt x="329" y="454"/>
                  </a:lnTo>
                  <a:lnTo>
                    <a:pt x="329" y="376"/>
                  </a:lnTo>
                  <a:lnTo>
                    <a:pt x="348" y="376"/>
                  </a:lnTo>
                  <a:lnTo>
                    <a:pt x="348" y="464"/>
                  </a:lnTo>
                  <a:lnTo>
                    <a:pt x="347" y="468"/>
                  </a:lnTo>
                  <a:lnTo>
                    <a:pt x="346" y="471"/>
                  </a:lnTo>
                  <a:lnTo>
                    <a:pt x="343" y="473"/>
                  </a:lnTo>
                  <a:lnTo>
                    <a:pt x="338" y="474"/>
                  </a:lnTo>
                  <a:lnTo>
                    <a:pt x="10" y="474"/>
                  </a:lnTo>
                  <a:lnTo>
                    <a:pt x="6" y="473"/>
                  </a:lnTo>
                  <a:lnTo>
                    <a:pt x="3" y="471"/>
                  </a:lnTo>
                  <a:lnTo>
                    <a:pt x="2" y="468"/>
                  </a:lnTo>
                  <a:lnTo>
                    <a:pt x="0" y="46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34"/>
            <p:cNvSpPr>
              <a:spLocks/>
            </p:cNvSpPr>
            <p:nvPr/>
          </p:nvSpPr>
          <p:spPr bwMode="auto">
            <a:xfrm>
              <a:off x="694509" y="767486"/>
              <a:ext cx="362475" cy="78598"/>
            </a:xfrm>
            <a:custGeom>
              <a:avLst/>
              <a:gdLst>
                <a:gd name="T0" fmla="*/ 249 w 392"/>
                <a:gd name="T1" fmla="*/ 0 h 85"/>
                <a:gd name="T2" fmla="*/ 382 w 392"/>
                <a:gd name="T3" fmla="*/ 0 h 85"/>
                <a:gd name="T4" fmla="*/ 385 w 392"/>
                <a:gd name="T5" fmla="*/ 2 h 85"/>
                <a:gd name="T6" fmla="*/ 389 w 392"/>
                <a:gd name="T7" fmla="*/ 4 h 85"/>
                <a:gd name="T8" fmla="*/ 391 w 392"/>
                <a:gd name="T9" fmla="*/ 7 h 85"/>
                <a:gd name="T10" fmla="*/ 392 w 392"/>
                <a:gd name="T11" fmla="*/ 12 h 85"/>
                <a:gd name="T12" fmla="*/ 388 w 392"/>
                <a:gd name="T13" fmla="*/ 34 h 85"/>
                <a:gd name="T14" fmla="*/ 378 w 392"/>
                <a:gd name="T15" fmla="*/ 55 h 85"/>
                <a:gd name="T16" fmla="*/ 361 w 392"/>
                <a:gd name="T17" fmla="*/ 71 h 85"/>
                <a:gd name="T18" fmla="*/ 341 w 392"/>
                <a:gd name="T19" fmla="*/ 82 h 85"/>
                <a:gd name="T20" fmla="*/ 317 w 392"/>
                <a:gd name="T21" fmla="*/ 85 h 85"/>
                <a:gd name="T22" fmla="*/ 0 w 392"/>
                <a:gd name="T23" fmla="*/ 85 h 85"/>
                <a:gd name="T24" fmla="*/ 0 w 392"/>
                <a:gd name="T25" fmla="*/ 65 h 85"/>
                <a:gd name="T26" fmla="*/ 317 w 392"/>
                <a:gd name="T27" fmla="*/ 65 h 85"/>
                <a:gd name="T28" fmla="*/ 335 w 392"/>
                <a:gd name="T29" fmla="*/ 61 h 85"/>
                <a:gd name="T30" fmla="*/ 352 w 392"/>
                <a:gd name="T31" fmla="*/ 53 h 85"/>
                <a:gd name="T32" fmla="*/ 364 w 392"/>
                <a:gd name="T33" fmla="*/ 38 h 85"/>
                <a:gd name="T34" fmla="*/ 371 w 392"/>
                <a:gd name="T35" fmla="*/ 21 h 85"/>
                <a:gd name="T36" fmla="*/ 249 w 392"/>
                <a:gd name="T37" fmla="*/ 21 h 85"/>
                <a:gd name="T38" fmla="*/ 249 w 392"/>
                <a:gd name="T3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2" h="85">
                  <a:moveTo>
                    <a:pt x="249" y="0"/>
                  </a:moveTo>
                  <a:lnTo>
                    <a:pt x="382" y="0"/>
                  </a:lnTo>
                  <a:lnTo>
                    <a:pt x="385" y="2"/>
                  </a:lnTo>
                  <a:lnTo>
                    <a:pt x="389" y="4"/>
                  </a:lnTo>
                  <a:lnTo>
                    <a:pt x="391" y="7"/>
                  </a:lnTo>
                  <a:lnTo>
                    <a:pt x="392" y="12"/>
                  </a:lnTo>
                  <a:lnTo>
                    <a:pt x="388" y="34"/>
                  </a:lnTo>
                  <a:lnTo>
                    <a:pt x="378" y="55"/>
                  </a:lnTo>
                  <a:lnTo>
                    <a:pt x="361" y="71"/>
                  </a:lnTo>
                  <a:lnTo>
                    <a:pt x="341" y="82"/>
                  </a:lnTo>
                  <a:lnTo>
                    <a:pt x="317" y="85"/>
                  </a:lnTo>
                  <a:lnTo>
                    <a:pt x="0" y="85"/>
                  </a:lnTo>
                  <a:lnTo>
                    <a:pt x="0" y="65"/>
                  </a:lnTo>
                  <a:lnTo>
                    <a:pt x="317" y="65"/>
                  </a:lnTo>
                  <a:lnTo>
                    <a:pt x="335" y="61"/>
                  </a:lnTo>
                  <a:lnTo>
                    <a:pt x="352" y="53"/>
                  </a:lnTo>
                  <a:lnTo>
                    <a:pt x="364" y="38"/>
                  </a:lnTo>
                  <a:lnTo>
                    <a:pt x="371" y="21"/>
                  </a:lnTo>
                  <a:lnTo>
                    <a:pt x="249" y="21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435"/>
            <p:cNvSpPr>
              <a:spLocks noChangeArrowheads="1"/>
            </p:cNvSpPr>
            <p:nvPr/>
          </p:nvSpPr>
          <p:spPr bwMode="auto">
            <a:xfrm>
              <a:off x="859102" y="716628"/>
              <a:ext cx="24966" cy="19418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436"/>
            <p:cNvSpPr>
              <a:spLocks noChangeArrowheads="1"/>
            </p:cNvSpPr>
            <p:nvPr/>
          </p:nvSpPr>
          <p:spPr bwMode="auto">
            <a:xfrm>
              <a:off x="679714" y="716628"/>
              <a:ext cx="159970" cy="19418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Rectangle 437"/>
            <p:cNvSpPr>
              <a:spLocks noChangeArrowheads="1"/>
            </p:cNvSpPr>
            <p:nvPr/>
          </p:nvSpPr>
          <p:spPr bwMode="auto">
            <a:xfrm>
              <a:off x="859102" y="558508"/>
              <a:ext cx="24966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Rectangle 438"/>
            <p:cNvSpPr>
              <a:spLocks noChangeArrowheads="1"/>
            </p:cNvSpPr>
            <p:nvPr/>
          </p:nvSpPr>
          <p:spPr bwMode="auto">
            <a:xfrm>
              <a:off x="679714" y="558508"/>
              <a:ext cx="159970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439"/>
            <p:cNvSpPr>
              <a:spLocks noChangeArrowheads="1"/>
            </p:cNvSpPr>
            <p:nvPr/>
          </p:nvSpPr>
          <p:spPr bwMode="auto">
            <a:xfrm>
              <a:off x="859102" y="610290"/>
              <a:ext cx="24966" cy="20343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Rectangle 440"/>
            <p:cNvSpPr>
              <a:spLocks noChangeArrowheads="1"/>
            </p:cNvSpPr>
            <p:nvPr/>
          </p:nvSpPr>
          <p:spPr bwMode="auto">
            <a:xfrm>
              <a:off x="679714" y="610290"/>
              <a:ext cx="159970" cy="20343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Rectangle 441"/>
            <p:cNvSpPr>
              <a:spLocks noChangeArrowheads="1"/>
            </p:cNvSpPr>
            <p:nvPr/>
          </p:nvSpPr>
          <p:spPr bwMode="auto">
            <a:xfrm>
              <a:off x="859102" y="663921"/>
              <a:ext cx="24966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Rectangle 442"/>
            <p:cNvSpPr>
              <a:spLocks noChangeArrowheads="1"/>
            </p:cNvSpPr>
            <p:nvPr/>
          </p:nvSpPr>
          <p:spPr bwMode="auto">
            <a:xfrm>
              <a:off x="679714" y="663921"/>
              <a:ext cx="159970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43"/>
            <p:cNvSpPr>
              <a:spLocks/>
            </p:cNvSpPr>
            <p:nvPr/>
          </p:nvSpPr>
          <p:spPr bwMode="auto">
            <a:xfrm>
              <a:off x="625158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2 w 62"/>
                <a:gd name="T3" fmla="*/ 2 h 94"/>
                <a:gd name="T4" fmla="*/ 52 w 62"/>
                <a:gd name="T5" fmla="*/ 9 h 94"/>
                <a:gd name="T6" fmla="*/ 59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1 w 62"/>
                <a:gd name="T13" fmla="*/ 87 h 94"/>
                <a:gd name="T14" fmla="*/ 58 w 62"/>
                <a:gd name="T15" fmla="*/ 92 h 94"/>
                <a:gd name="T16" fmla="*/ 55 w 62"/>
                <a:gd name="T17" fmla="*/ 93 h 94"/>
                <a:gd name="T18" fmla="*/ 51 w 62"/>
                <a:gd name="T19" fmla="*/ 94 h 94"/>
                <a:gd name="T20" fmla="*/ 48 w 62"/>
                <a:gd name="T21" fmla="*/ 93 h 94"/>
                <a:gd name="T22" fmla="*/ 44 w 62"/>
                <a:gd name="T23" fmla="*/ 92 h 94"/>
                <a:gd name="T24" fmla="*/ 42 w 62"/>
                <a:gd name="T25" fmla="*/ 87 h 94"/>
                <a:gd name="T26" fmla="*/ 41 w 62"/>
                <a:gd name="T27" fmla="*/ 84 h 94"/>
                <a:gd name="T28" fmla="*/ 41 w 62"/>
                <a:gd name="T29" fmla="*/ 31 h 94"/>
                <a:gd name="T30" fmla="*/ 41 w 62"/>
                <a:gd name="T31" fmla="*/ 26 h 94"/>
                <a:gd name="T32" fmla="*/ 38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3 w 62"/>
                <a:gd name="T41" fmla="*/ 24 h 94"/>
                <a:gd name="T42" fmla="*/ 21 w 62"/>
                <a:gd name="T43" fmla="*/ 26 h 94"/>
                <a:gd name="T44" fmla="*/ 20 w 62"/>
                <a:gd name="T45" fmla="*/ 31 h 94"/>
                <a:gd name="T46" fmla="*/ 20 w 62"/>
                <a:gd name="T47" fmla="*/ 58 h 94"/>
                <a:gd name="T48" fmla="*/ 18 w 62"/>
                <a:gd name="T49" fmla="*/ 62 h 94"/>
                <a:gd name="T50" fmla="*/ 17 w 62"/>
                <a:gd name="T51" fmla="*/ 65 h 94"/>
                <a:gd name="T52" fmla="*/ 14 w 62"/>
                <a:gd name="T53" fmla="*/ 67 h 94"/>
                <a:gd name="T54" fmla="*/ 10 w 62"/>
                <a:gd name="T55" fmla="*/ 69 h 94"/>
                <a:gd name="T56" fmla="*/ 6 w 62"/>
                <a:gd name="T57" fmla="*/ 67 h 94"/>
                <a:gd name="T58" fmla="*/ 3 w 62"/>
                <a:gd name="T59" fmla="*/ 65 h 94"/>
                <a:gd name="T60" fmla="*/ 0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1 w 62"/>
                <a:gd name="T67" fmla="*/ 19 h 94"/>
                <a:gd name="T68" fmla="*/ 8 w 62"/>
                <a:gd name="T69" fmla="*/ 9 h 94"/>
                <a:gd name="T70" fmla="*/ 18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2" y="2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58" y="92"/>
                  </a:lnTo>
                  <a:lnTo>
                    <a:pt x="55" y="93"/>
                  </a:lnTo>
                  <a:lnTo>
                    <a:pt x="51" y="94"/>
                  </a:lnTo>
                  <a:lnTo>
                    <a:pt x="48" y="93"/>
                  </a:lnTo>
                  <a:lnTo>
                    <a:pt x="44" y="92"/>
                  </a:lnTo>
                  <a:lnTo>
                    <a:pt x="42" y="87"/>
                  </a:lnTo>
                  <a:lnTo>
                    <a:pt x="41" y="84"/>
                  </a:lnTo>
                  <a:lnTo>
                    <a:pt x="41" y="31"/>
                  </a:lnTo>
                  <a:lnTo>
                    <a:pt x="41" y="26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1" y="26"/>
                  </a:lnTo>
                  <a:lnTo>
                    <a:pt x="20" y="31"/>
                  </a:lnTo>
                  <a:lnTo>
                    <a:pt x="20" y="58"/>
                  </a:lnTo>
                  <a:lnTo>
                    <a:pt x="18" y="62"/>
                  </a:lnTo>
                  <a:lnTo>
                    <a:pt x="17" y="65"/>
                  </a:lnTo>
                  <a:lnTo>
                    <a:pt x="14" y="67"/>
                  </a:lnTo>
                  <a:lnTo>
                    <a:pt x="10" y="69"/>
                  </a:lnTo>
                  <a:lnTo>
                    <a:pt x="6" y="67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1" y="19"/>
                  </a:lnTo>
                  <a:lnTo>
                    <a:pt x="8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444"/>
            <p:cNvSpPr>
              <a:spLocks/>
            </p:cNvSpPr>
            <p:nvPr/>
          </p:nvSpPr>
          <p:spPr bwMode="auto">
            <a:xfrm>
              <a:off x="700982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4 w 62"/>
                <a:gd name="T3" fmla="*/ 2 h 94"/>
                <a:gd name="T4" fmla="*/ 54 w 62"/>
                <a:gd name="T5" fmla="*/ 9 h 94"/>
                <a:gd name="T6" fmla="*/ 61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2 w 62"/>
                <a:gd name="T13" fmla="*/ 87 h 94"/>
                <a:gd name="T14" fmla="*/ 59 w 62"/>
                <a:gd name="T15" fmla="*/ 92 h 94"/>
                <a:gd name="T16" fmla="*/ 57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4 w 62"/>
                <a:gd name="T25" fmla="*/ 87 h 94"/>
                <a:gd name="T26" fmla="*/ 43 w 62"/>
                <a:gd name="T27" fmla="*/ 84 h 94"/>
                <a:gd name="T28" fmla="*/ 43 w 62"/>
                <a:gd name="T29" fmla="*/ 31 h 94"/>
                <a:gd name="T30" fmla="*/ 41 w 62"/>
                <a:gd name="T31" fmla="*/ 26 h 94"/>
                <a:gd name="T32" fmla="*/ 40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1 w 62"/>
                <a:gd name="T45" fmla="*/ 31 h 94"/>
                <a:gd name="T46" fmla="*/ 21 w 62"/>
                <a:gd name="T47" fmla="*/ 58 h 94"/>
                <a:gd name="T48" fmla="*/ 20 w 62"/>
                <a:gd name="T49" fmla="*/ 62 h 94"/>
                <a:gd name="T50" fmla="*/ 18 w 62"/>
                <a:gd name="T51" fmla="*/ 65 h 94"/>
                <a:gd name="T52" fmla="*/ 14 w 62"/>
                <a:gd name="T53" fmla="*/ 67 h 94"/>
                <a:gd name="T54" fmla="*/ 11 w 62"/>
                <a:gd name="T55" fmla="*/ 69 h 94"/>
                <a:gd name="T56" fmla="*/ 7 w 62"/>
                <a:gd name="T57" fmla="*/ 67 h 94"/>
                <a:gd name="T58" fmla="*/ 4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3 w 62"/>
                <a:gd name="T67" fmla="*/ 19 h 94"/>
                <a:gd name="T68" fmla="*/ 10 w 62"/>
                <a:gd name="T69" fmla="*/ 9 h 94"/>
                <a:gd name="T70" fmla="*/ 20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59" y="92"/>
                  </a:lnTo>
                  <a:lnTo>
                    <a:pt x="57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4" y="87"/>
                  </a:lnTo>
                  <a:lnTo>
                    <a:pt x="43" y="84"/>
                  </a:lnTo>
                  <a:lnTo>
                    <a:pt x="43" y="31"/>
                  </a:lnTo>
                  <a:lnTo>
                    <a:pt x="41" y="26"/>
                  </a:lnTo>
                  <a:lnTo>
                    <a:pt x="40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1" y="31"/>
                  </a:lnTo>
                  <a:lnTo>
                    <a:pt x="21" y="58"/>
                  </a:lnTo>
                  <a:lnTo>
                    <a:pt x="20" y="62"/>
                  </a:lnTo>
                  <a:lnTo>
                    <a:pt x="18" y="65"/>
                  </a:lnTo>
                  <a:lnTo>
                    <a:pt x="14" y="67"/>
                  </a:lnTo>
                  <a:lnTo>
                    <a:pt x="11" y="69"/>
                  </a:lnTo>
                  <a:lnTo>
                    <a:pt x="7" y="67"/>
                  </a:lnTo>
                  <a:lnTo>
                    <a:pt x="4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10" y="9"/>
                  </a:lnTo>
                  <a:lnTo>
                    <a:pt x="20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445"/>
            <p:cNvSpPr>
              <a:spLocks/>
            </p:cNvSpPr>
            <p:nvPr/>
          </p:nvSpPr>
          <p:spPr bwMode="auto">
            <a:xfrm>
              <a:off x="778655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3 w 62"/>
                <a:gd name="T3" fmla="*/ 2 h 94"/>
                <a:gd name="T4" fmla="*/ 53 w 62"/>
                <a:gd name="T5" fmla="*/ 9 h 94"/>
                <a:gd name="T6" fmla="*/ 59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2 w 62"/>
                <a:gd name="T13" fmla="*/ 87 h 94"/>
                <a:gd name="T14" fmla="*/ 59 w 62"/>
                <a:gd name="T15" fmla="*/ 92 h 94"/>
                <a:gd name="T16" fmla="*/ 56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2 w 62"/>
                <a:gd name="T25" fmla="*/ 87 h 94"/>
                <a:gd name="T26" fmla="*/ 42 w 62"/>
                <a:gd name="T27" fmla="*/ 84 h 94"/>
                <a:gd name="T28" fmla="*/ 42 w 62"/>
                <a:gd name="T29" fmla="*/ 31 h 94"/>
                <a:gd name="T30" fmla="*/ 41 w 62"/>
                <a:gd name="T31" fmla="*/ 26 h 94"/>
                <a:gd name="T32" fmla="*/ 39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6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1 w 62"/>
                <a:gd name="T45" fmla="*/ 31 h 94"/>
                <a:gd name="T46" fmla="*/ 21 w 62"/>
                <a:gd name="T47" fmla="*/ 58 h 94"/>
                <a:gd name="T48" fmla="*/ 19 w 62"/>
                <a:gd name="T49" fmla="*/ 62 h 94"/>
                <a:gd name="T50" fmla="*/ 18 w 62"/>
                <a:gd name="T51" fmla="*/ 65 h 94"/>
                <a:gd name="T52" fmla="*/ 14 w 62"/>
                <a:gd name="T53" fmla="*/ 67 h 94"/>
                <a:gd name="T54" fmla="*/ 9 w 62"/>
                <a:gd name="T55" fmla="*/ 69 h 94"/>
                <a:gd name="T56" fmla="*/ 7 w 62"/>
                <a:gd name="T57" fmla="*/ 67 h 94"/>
                <a:gd name="T58" fmla="*/ 2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2 w 62"/>
                <a:gd name="T67" fmla="*/ 19 h 94"/>
                <a:gd name="T68" fmla="*/ 9 w 62"/>
                <a:gd name="T69" fmla="*/ 9 h 94"/>
                <a:gd name="T70" fmla="*/ 19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59" y="92"/>
                  </a:lnTo>
                  <a:lnTo>
                    <a:pt x="56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2" y="87"/>
                  </a:lnTo>
                  <a:lnTo>
                    <a:pt x="42" y="84"/>
                  </a:lnTo>
                  <a:lnTo>
                    <a:pt x="42" y="31"/>
                  </a:lnTo>
                  <a:lnTo>
                    <a:pt x="41" y="26"/>
                  </a:lnTo>
                  <a:lnTo>
                    <a:pt x="39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6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1" y="31"/>
                  </a:lnTo>
                  <a:lnTo>
                    <a:pt x="21" y="58"/>
                  </a:lnTo>
                  <a:lnTo>
                    <a:pt x="19" y="62"/>
                  </a:lnTo>
                  <a:lnTo>
                    <a:pt x="18" y="65"/>
                  </a:lnTo>
                  <a:lnTo>
                    <a:pt x="14" y="67"/>
                  </a:lnTo>
                  <a:lnTo>
                    <a:pt x="9" y="69"/>
                  </a:lnTo>
                  <a:lnTo>
                    <a:pt x="7" y="67"/>
                  </a:lnTo>
                  <a:lnTo>
                    <a:pt x="2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446"/>
            <p:cNvSpPr>
              <a:spLocks/>
            </p:cNvSpPr>
            <p:nvPr/>
          </p:nvSpPr>
          <p:spPr bwMode="auto">
            <a:xfrm>
              <a:off x="855404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4 w 62"/>
                <a:gd name="T3" fmla="*/ 2 h 94"/>
                <a:gd name="T4" fmla="*/ 54 w 62"/>
                <a:gd name="T5" fmla="*/ 9 h 94"/>
                <a:gd name="T6" fmla="*/ 60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1 w 62"/>
                <a:gd name="T13" fmla="*/ 87 h 94"/>
                <a:gd name="T14" fmla="*/ 60 w 62"/>
                <a:gd name="T15" fmla="*/ 92 h 94"/>
                <a:gd name="T16" fmla="*/ 57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3 w 62"/>
                <a:gd name="T25" fmla="*/ 87 h 94"/>
                <a:gd name="T26" fmla="*/ 43 w 62"/>
                <a:gd name="T27" fmla="*/ 84 h 94"/>
                <a:gd name="T28" fmla="*/ 43 w 62"/>
                <a:gd name="T29" fmla="*/ 31 h 94"/>
                <a:gd name="T30" fmla="*/ 41 w 62"/>
                <a:gd name="T31" fmla="*/ 26 h 94"/>
                <a:gd name="T32" fmla="*/ 38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0 w 62"/>
                <a:gd name="T45" fmla="*/ 31 h 94"/>
                <a:gd name="T46" fmla="*/ 20 w 62"/>
                <a:gd name="T47" fmla="*/ 58 h 94"/>
                <a:gd name="T48" fmla="*/ 20 w 62"/>
                <a:gd name="T49" fmla="*/ 62 h 94"/>
                <a:gd name="T50" fmla="*/ 17 w 62"/>
                <a:gd name="T51" fmla="*/ 65 h 94"/>
                <a:gd name="T52" fmla="*/ 14 w 62"/>
                <a:gd name="T53" fmla="*/ 67 h 94"/>
                <a:gd name="T54" fmla="*/ 10 w 62"/>
                <a:gd name="T55" fmla="*/ 69 h 94"/>
                <a:gd name="T56" fmla="*/ 6 w 62"/>
                <a:gd name="T57" fmla="*/ 67 h 94"/>
                <a:gd name="T58" fmla="*/ 3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3 w 62"/>
                <a:gd name="T67" fmla="*/ 19 h 94"/>
                <a:gd name="T68" fmla="*/ 9 w 62"/>
                <a:gd name="T69" fmla="*/ 9 h 94"/>
                <a:gd name="T70" fmla="*/ 18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60" y="92"/>
                  </a:lnTo>
                  <a:lnTo>
                    <a:pt x="57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3" y="87"/>
                  </a:lnTo>
                  <a:lnTo>
                    <a:pt x="43" y="84"/>
                  </a:lnTo>
                  <a:lnTo>
                    <a:pt x="43" y="31"/>
                  </a:lnTo>
                  <a:lnTo>
                    <a:pt x="41" y="26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0" y="31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17" y="65"/>
                  </a:lnTo>
                  <a:lnTo>
                    <a:pt x="14" y="67"/>
                  </a:lnTo>
                  <a:lnTo>
                    <a:pt x="10" y="69"/>
                  </a:lnTo>
                  <a:lnTo>
                    <a:pt x="6" y="67"/>
                  </a:lnTo>
                  <a:lnTo>
                    <a:pt x="3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447"/>
            <p:cNvSpPr>
              <a:spLocks noEditPoints="1"/>
            </p:cNvSpPr>
            <p:nvPr/>
          </p:nvSpPr>
          <p:spPr bwMode="auto">
            <a:xfrm>
              <a:off x="968215" y="389291"/>
              <a:ext cx="69351" cy="312542"/>
            </a:xfrm>
            <a:custGeom>
              <a:avLst/>
              <a:gdLst>
                <a:gd name="T0" fmla="*/ 37 w 75"/>
                <a:gd name="T1" fmla="*/ 58 h 338"/>
                <a:gd name="T2" fmla="*/ 20 w 75"/>
                <a:gd name="T3" fmla="*/ 103 h 338"/>
                <a:gd name="T4" fmla="*/ 20 w 75"/>
                <a:gd name="T5" fmla="*/ 319 h 338"/>
                <a:gd name="T6" fmla="*/ 54 w 75"/>
                <a:gd name="T7" fmla="*/ 319 h 338"/>
                <a:gd name="T8" fmla="*/ 54 w 75"/>
                <a:gd name="T9" fmla="*/ 103 h 338"/>
                <a:gd name="T10" fmla="*/ 37 w 75"/>
                <a:gd name="T11" fmla="*/ 58 h 338"/>
                <a:gd name="T12" fmla="*/ 37 w 75"/>
                <a:gd name="T13" fmla="*/ 0 h 338"/>
                <a:gd name="T14" fmla="*/ 75 w 75"/>
                <a:gd name="T15" fmla="*/ 101 h 338"/>
                <a:gd name="T16" fmla="*/ 75 w 75"/>
                <a:gd name="T17" fmla="*/ 338 h 338"/>
                <a:gd name="T18" fmla="*/ 0 w 75"/>
                <a:gd name="T19" fmla="*/ 338 h 338"/>
                <a:gd name="T20" fmla="*/ 0 w 75"/>
                <a:gd name="T21" fmla="*/ 101 h 338"/>
                <a:gd name="T22" fmla="*/ 37 w 75"/>
                <a:gd name="T2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38">
                  <a:moveTo>
                    <a:pt x="37" y="58"/>
                  </a:moveTo>
                  <a:lnTo>
                    <a:pt x="20" y="103"/>
                  </a:lnTo>
                  <a:lnTo>
                    <a:pt x="20" y="319"/>
                  </a:lnTo>
                  <a:lnTo>
                    <a:pt x="54" y="319"/>
                  </a:lnTo>
                  <a:lnTo>
                    <a:pt x="54" y="103"/>
                  </a:lnTo>
                  <a:lnTo>
                    <a:pt x="37" y="58"/>
                  </a:lnTo>
                  <a:close/>
                  <a:moveTo>
                    <a:pt x="37" y="0"/>
                  </a:moveTo>
                  <a:lnTo>
                    <a:pt x="75" y="101"/>
                  </a:lnTo>
                  <a:lnTo>
                    <a:pt x="75" y="338"/>
                  </a:lnTo>
                  <a:lnTo>
                    <a:pt x="0" y="338"/>
                  </a:lnTo>
                  <a:lnTo>
                    <a:pt x="0" y="1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448"/>
            <p:cNvSpPr>
              <a:spLocks/>
            </p:cNvSpPr>
            <p:nvPr/>
          </p:nvSpPr>
          <p:spPr bwMode="auto">
            <a:xfrm>
              <a:off x="968215" y="389291"/>
              <a:ext cx="69351" cy="304220"/>
            </a:xfrm>
            <a:custGeom>
              <a:avLst/>
              <a:gdLst>
                <a:gd name="T0" fmla="*/ 37 w 75"/>
                <a:gd name="T1" fmla="*/ 0 h 329"/>
                <a:gd name="T2" fmla="*/ 75 w 75"/>
                <a:gd name="T3" fmla="*/ 101 h 329"/>
                <a:gd name="T4" fmla="*/ 75 w 75"/>
                <a:gd name="T5" fmla="*/ 329 h 329"/>
                <a:gd name="T6" fmla="*/ 54 w 75"/>
                <a:gd name="T7" fmla="*/ 329 h 329"/>
                <a:gd name="T8" fmla="*/ 54 w 75"/>
                <a:gd name="T9" fmla="*/ 103 h 329"/>
                <a:gd name="T10" fmla="*/ 37 w 75"/>
                <a:gd name="T11" fmla="*/ 58 h 329"/>
                <a:gd name="T12" fmla="*/ 20 w 75"/>
                <a:gd name="T13" fmla="*/ 103 h 329"/>
                <a:gd name="T14" fmla="*/ 20 w 75"/>
                <a:gd name="T15" fmla="*/ 329 h 329"/>
                <a:gd name="T16" fmla="*/ 0 w 75"/>
                <a:gd name="T17" fmla="*/ 329 h 329"/>
                <a:gd name="T18" fmla="*/ 0 w 75"/>
                <a:gd name="T19" fmla="*/ 101 h 329"/>
                <a:gd name="T20" fmla="*/ 37 w 75"/>
                <a:gd name="T2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329">
                  <a:moveTo>
                    <a:pt x="37" y="0"/>
                  </a:moveTo>
                  <a:lnTo>
                    <a:pt x="75" y="101"/>
                  </a:lnTo>
                  <a:lnTo>
                    <a:pt x="75" y="329"/>
                  </a:lnTo>
                  <a:lnTo>
                    <a:pt x="54" y="329"/>
                  </a:lnTo>
                  <a:lnTo>
                    <a:pt x="54" y="103"/>
                  </a:lnTo>
                  <a:lnTo>
                    <a:pt x="37" y="58"/>
                  </a:lnTo>
                  <a:lnTo>
                    <a:pt x="20" y="103"/>
                  </a:lnTo>
                  <a:lnTo>
                    <a:pt x="20" y="329"/>
                  </a:lnTo>
                  <a:lnTo>
                    <a:pt x="0" y="329"/>
                  </a:lnTo>
                  <a:lnTo>
                    <a:pt x="0" y="1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449"/>
            <p:cNvSpPr>
              <a:spLocks/>
            </p:cNvSpPr>
            <p:nvPr/>
          </p:nvSpPr>
          <p:spPr bwMode="auto">
            <a:xfrm>
              <a:off x="993181" y="388366"/>
              <a:ext cx="18494" cy="37912"/>
            </a:xfrm>
            <a:custGeom>
              <a:avLst/>
              <a:gdLst>
                <a:gd name="T0" fmla="*/ 10 w 20"/>
                <a:gd name="T1" fmla="*/ 0 h 41"/>
                <a:gd name="T2" fmla="*/ 14 w 20"/>
                <a:gd name="T3" fmla="*/ 1 h 41"/>
                <a:gd name="T4" fmla="*/ 17 w 20"/>
                <a:gd name="T5" fmla="*/ 2 h 41"/>
                <a:gd name="T6" fmla="*/ 20 w 20"/>
                <a:gd name="T7" fmla="*/ 5 h 41"/>
                <a:gd name="T8" fmla="*/ 20 w 20"/>
                <a:gd name="T9" fmla="*/ 10 h 41"/>
                <a:gd name="T10" fmla="*/ 20 w 20"/>
                <a:gd name="T11" fmla="*/ 31 h 41"/>
                <a:gd name="T12" fmla="*/ 20 w 20"/>
                <a:gd name="T13" fmla="*/ 35 h 41"/>
                <a:gd name="T14" fmla="*/ 17 w 20"/>
                <a:gd name="T15" fmla="*/ 38 h 41"/>
                <a:gd name="T16" fmla="*/ 14 w 20"/>
                <a:gd name="T17" fmla="*/ 39 h 41"/>
                <a:gd name="T18" fmla="*/ 10 w 20"/>
                <a:gd name="T19" fmla="*/ 41 h 41"/>
                <a:gd name="T20" fmla="*/ 5 w 20"/>
                <a:gd name="T21" fmla="*/ 39 h 41"/>
                <a:gd name="T22" fmla="*/ 3 w 20"/>
                <a:gd name="T23" fmla="*/ 38 h 41"/>
                <a:gd name="T24" fmla="*/ 1 w 20"/>
                <a:gd name="T25" fmla="*/ 35 h 41"/>
                <a:gd name="T26" fmla="*/ 0 w 20"/>
                <a:gd name="T27" fmla="*/ 31 h 41"/>
                <a:gd name="T28" fmla="*/ 0 w 20"/>
                <a:gd name="T29" fmla="*/ 10 h 41"/>
                <a:gd name="T30" fmla="*/ 1 w 20"/>
                <a:gd name="T31" fmla="*/ 5 h 41"/>
                <a:gd name="T32" fmla="*/ 3 w 20"/>
                <a:gd name="T33" fmla="*/ 2 h 41"/>
                <a:gd name="T34" fmla="*/ 5 w 20"/>
                <a:gd name="T35" fmla="*/ 1 h 41"/>
                <a:gd name="T36" fmla="*/ 10 w 2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41">
                  <a:moveTo>
                    <a:pt x="10" y="0"/>
                  </a:moveTo>
                  <a:lnTo>
                    <a:pt x="14" y="1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0" y="31"/>
                  </a:lnTo>
                  <a:lnTo>
                    <a:pt x="20" y="35"/>
                  </a:lnTo>
                  <a:lnTo>
                    <a:pt x="17" y="38"/>
                  </a:lnTo>
                  <a:lnTo>
                    <a:pt x="14" y="39"/>
                  </a:lnTo>
                  <a:lnTo>
                    <a:pt x="10" y="41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450"/>
            <p:cNvSpPr>
              <a:spLocks noEditPoints="1"/>
            </p:cNvSpPr>
            <p:nvPr/>
          </p:nvSpPr>
          <p:spPr bwMode="auto">
            <a:xfrm>
              <a:off x="968215" y="684264"/>
              <a:ext cx="69351" cy="62878"/>
            </a:xfrm>
            <a:custGeom>
              <a:avLst/>
              <a:gdLst>
                <a:gd name="T0" fmla="*/ 20 w 75"/>
                <a:gd name="T1" fmla="*/ 19 h 68"/>
                <a:gd name="T2" fmla="*/ 20 w 75"/>
                <a:gd name="T3" fmla="*/ 48 h 68"/>
                <a:gd name="T4" fmla="*/ 54 w 75"/>
                <a:gd name="T5" fmla="*/ 48 h 68"/>
                <a:gd name="T6" fmla="*/ 54 w 75"/>
                <a:gd name="T7" fmla="*/ 19 h 68"/>
                <a:gd name="T8" fmla="*/ 20 w 75"/>
                <a:gd name="T9" fmla="*/ 19 h 68"/>
                <a:gd name="T10" fmla="*/ 10 w 75"/>
                <a:gd name="T11" fmla="*/ 0 h 68"/>
                <a:gd name="T12" fmla="*/ 64 w 75"/>
                <a:gd name="T13" fmla="*/ 0 h 68"/>
                <a:gd name="T14" fmla="*/ 68 w 75"/>
                <a:gd name="T15" fmla="*/ 0 h 68"/>
                <a:gd name="T16" fmla="*/ 72 w 75"/>
                <a:gd name="T17" fmla="*/ 2 h 68"/>
                <a:gd name="T18" fmla="*/ 73 w 75"/>
                <a:gd name="T19" fmla="*/ 5 h 68"/>
                <a:gd name="T20" fmla="*/ 75 w 75"/>
                <a:gd name="T21" fmla="*/ 10 h 68"/>
                <a:gd name="T22" fmla="*/ 75 w 75"/>
                <a:gd name="T23" fmla="*/ 58 h 68"/>
                <a:gd name="T24" fmla="*/ 73 w 75"/>
                <a:gd name="T25" fmla="*/ 62 h 68"/>
                <a:gd name="T26" fmla="*/ 72 w 75"/>
                <a:gd name="T27" fmla="*/ 65 h 68"/>
                <a:gd name="T28" fmla="*/ 68 w 75"/>
                <a:gd name="T29" fmla="*/ 68 h 68"/>
                <a:gd name="T30" fmla="*/ 64 w 75"/>
                <a:gd name="T31" fmla="*/ 68 h 68"/>
                <a:gd name="T32" fmla="*/ 10 w 75"/>
                <a:gd name="T33" fmla="*/ 68 h 68"/>
                <a:gd name="T34" fmla="*/ 5 w 75"/>
                <a:gd name="T35" fmla="*/ 68 h 68"/>
                <a:gd name="T36" fmla="*/ 3 w 75"/>
                <a:gd name="T37" fmla="*/ 65 h 68"/>
                <a:gd name="T38" fmla="*/ 0 w 75"/>
                <a:gd name="T39" fmla="*/ 62 h 68"/>
                <a:gd name="T40" fmla="*/ 0 w 75"/>
                <a:gd name="T41" fmla="*/ 58 h 68"/>
                <a:gd name="T42" fmla="*/ 0 w 75"/>
                <a:gd name="T43" fmla="*/ 10 h 68"/>
                <a:gd name="T44" fmla="*/ 0 w 75"/>
                <a:gd name="T45" fmla="*/ 5 h 68"/>
                <a:gd name="T46" fmla="*/ 3 w 75"/>
                <a:gd name="T47" fmla="*/ 2 h 68"/>
                <a:gd name="T48" fmla="*/ 5 w 75"/>
                <a:gd name="T49" fmla="*/ 0 h 68"/>
                <a:gd name="T50" fmla="*/ 10 w 75"/>
                <a:gd name="T5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68">
                  <a:moveTo>
                    <a:pt x="20" y="19"/>
                  </a:moveTo>
                  <a:lnTo>
                    <a:pt x="20" y="48"/>
                  </a:lnTo>
                  <a:lnTo>
                    <a:pt x="54" y="48"/>
                  </a:lnTo>
                  <a:lnTo>
                    <a:pt x="54" y="19"/>
                  </a:lnTo>
                  <a:lnTo>
                    <a:pt x="20" y="19"/>
                  </a:lnTo>
                  <a:close/>
                  <a:moveTo>
                    <a:pt x="10" y="0"/>
                  </a:moveTo>
                  <a:lnTo>
                    <a:pt x="64" y="0"/>
                  </a:lnTo>
                  <a:lnTo>
                    <a:pt x="68" y="0"/>
                  </a:lnTo>
                  <a:lnTo>
                    <a:pt x="72" y="2"/>
                  </a:lnTo>
                  <a:lnTo>
                    <a:pt x="73" y="5"/>
                  </a:lnTo>
                  <a:lnTo>
                    <a:pt x="75" y="10"/>
                  </a:lnTo>
                  <a:lnTo>
                    <a:pt x="75" y="58"/>
                  </a:lnTo>
                  <a:lnTo>
                    <a:pt x="73" y="62"/>
                  </a:lnTo>
                  <a:lnTo>
                    <a:pt x="72" y="65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10" y="68"/>
                  </a:lnTo>
                  <a:lnTo>
                    <a:pt x="5" y="68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451"/>
            <p:cNvSpPr>
              <a:spLocks/>
            </p:cNvSpPr>
            <p:nvPr/>
          </p:nvSpPr>
          <p:spPr bwMode="auto">
            <a:xfrm>
              <a:off x="968215" y="646352"/>
              <a:ext cx="69351" cy="19418"/>
            </a:xfrm>
            <a:custGeom>
              <a:avLst/>
              <a:gdLst>
                <a:gd name="T0" fmla="*/ 10 w 75"/>
                <a:gd name="T1" fmla="*/ 0 h 21"/>
                <a:gd name="T2" fmla="*/ 64 w 75"/>
                <a:gd name="T3" fmla="*/ 0 h 21"/>
                <a:gd name="T4" fmla="*/ 68 w 75"/>
                <a:gd name="T5" fmla="*/ 1 h 21"/>
                <a:gd name="T6" fmla="*/ 72 w 75"/>
                <a:gd name="T7" fmla="*/ 4 h 21"/>
                <a:gd name="T8" fmla="*/ 73 w 75"/>
                <a:gd name="T9" fmla="*/ 7 h 21"/>
                <a:gd name="T10" fmla="*/ 75 w 75"/>
                <a:gd name="T11" fmla="*/ 11 h 21"/>
                <a:gd name="T12" fmla="*/ 73 w 75"/>
                <a:gd name="T13" fmla="*/ 14 h 21"/>
                <a:gd name="T14" fmla="*/ 72 w 75"/>
                <a:gd name="T15" fmla="*/ 18 h 21"/>
                <a:gd name="T16" fmla="*/ 68 w 75"/>
                <a:gd name="T17" fmla="*/ 19 h 21"/>
                <a:gd name="T18" fmla="*/ 64 w 75"/>
                <a:gd name="T19" fmla="*/ 21 h 21"/>
                <a:gd name="T20" fmla="*/ 10 w 75"/>
                <a:gd name="T21" fmla="*/ 21 h 21"/>
                <a:gd name="T22" fmla="*/ 5 w 75"/>
                <a:gd name="T23" fmla="*/ 19 h 21"/>
                <a:gd name="T24" fmla="*/ 3 w 75"/>
                <a:gd name="T25" fmla="*/ 18 h 21"/>
                <a:gd name="T26" fmla="*/ 0 w 75"/>
                <a:gd name="T27" fmla="*/ 14 h 21"/>
                <a:gd name="T28" fmla="*/ 0 w 75"/>
                <a:gd name="T29" fmla="*/ 11 h 21"/>
                <a:gd name="T30" fmla="*/ 0 w 75"/>
                <a:gd name="T31" fmla="*/ 7 h 21"/>
                <a:gd name="T32" fmla="*/ 3 w 75"/>
                <a:gd name="T33" fmla="*/ 4 h 21"/>
                <a:gd name="T34" fmla="*/ 5 w 75"/>
                <a:gd name="T35" fmla="*/ 1 h 21"/>
                <a:gd name="T36" fmla="*/ 10 w 75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21">
                  <a:moveTo>
                    <a:pt x="10" y="0"/>
                  </a:moveTo>
                  <a:lnTo>
                    <a:pt x="64" y="0"/>
                  </a:lnTo>
                  <a:lnTo>
                    <a:pt x="68" y="1"/>
                  </a:lnTo>
                  <a:lnTo>
                    <a:pt x="72" y="4"/>
                  </a:lnTo>
                  <a:lnTo>
                    <a:pt x="73" y="7"/>
                  </a:lnTo>
                  <a:lnTo>
                    <a:pt x="75" y="11"/>
                  </a:lnTo>
                  <a:lnTo>
                    <a:pt x="73" y="14"/>
                  </a:lnTo>
                  <a:lnTo>
                    <a:pt x="72" y="18"/>
                  </a:lnTo>
                  <a:lnTo>
                    <a:pt x="68" y="19"/>
                  </a:lnTo>
                  <a:lnTo>
                    <a:pt x="64" y="21"/>
                  </a:lnTo>
                  <a:lnTo>
                    <a:pt x="10" y="21"/>
                  </a:lnTo>
                  <a:lnTo>
                    <a:pt x="5" y="19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452"/>
            <p:cNvSpPr>
              <a:spLocks noChangeArrowheads="1"/>
            </p:cNvSpPr>
            <p:nvPr/>
          </p:nvSpPr>
          <p:spPr bwMode="auto">
            <a:xfrm>
              <a:off x="977462" y="474362"/>
              <a:ext cx="49933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" name="Tytuł 1"/>
          <p:cNvSpPr txBox="1">
            <a:spLocks/>
          </p:cNvSpPr>
          <p:nvPr/>
        </p:nvSpPr>
        <p:spPr>
          <a:xfrm>
            <a:off x="457200" y="274638"/>
            <a:ext cx="7498080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/>
              <a:t>Kredyt dla nabywcy (struktura </a:t>
            </a:r>
            <a:r>
              <a:rPr lang="pl-PL" sz="2400" b="1" dirty="0" err="1" smtClean="0"/>
              <a:t>sovereign</a:t>
            </a:r>
            <a:r>
              <a:rPr lang="pl-PL" sz="2400" b="1" dirty="0" smtClean="0"/>
              <a:t> </a:t>
            </a:r>
            <a:r>
              <a:rPr lang="pl-PL" sz="2400" b="1" dirty="0" err="1"/>
              <a:t>finance</a:t>
            </a:r>
            <a:r>
              <a:rPr lang="pl-PL" sz="2400" b="1" dirty="0"/>
              <a:t>)</a:t>
            </a:r>
            <a:br>
              <a:rPr lang="pl-PL" sz="2400" b="1" dirty="0"/>
            </a:b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Schemat finansowania</a:t>
            </a:r>
          </a:p>
        </p:txBody>
      </p:sp>
      <p:pic>
        <p:nvPicPr>
          <p:cNvPr id="76" name="Picture 2" descr="N:\BANK\DK\Nowa identyfikacja final\Znaki\05 RGB\BGK_Logo-RGB.jp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08" y="1414007"/>
            <a:ext cx="1059626" cy="799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77" name="Łącznik prosty ze strzałką 76"/>
          <p:cNvCxnSpPr/>
          <p:nvPr/>
        </p:nvCxnSpPr>
        <p:spPr>
          <a:xfrm flipH="1" flipV="1">
            <a:off x="1751779" y="2805521"/>
            <a:ext cx="1148050" cy="1145029"/>
          </a:xfrm>
          <a:prstGeom prst="straightConnector1">
            <a:avLst/>
          </a:prstGeom>
          <a:ln w="9525">
            <a:solidFill>
              <a:srgbClr val="B60024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Łącznik prosty ze strzałką 77"/>
          <p:cNvCxnSpPr/>
          <p:nvPr/>
        </p:nvCxnSpPr>
        <p:spPr>
          <a:xfrm flipV="1">
            <a:off x="1740349" y="1882271"/>
            <a:ext cx="1123967" cy="906305"/>
          </a:xfrm>
          <a:prstGeom prst="straightConnector1">
            <a:avLst/>
          </a:prstGeom>
          <a:ln w="9525">
            <a:solidFill>
              <a:srgbClr val="B60024"/>
            </a:solidFill>
            <a:prstDash val="dash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Łącznik prosty ze strzałką 80"/>
          <p:cNvCxnSpPr/>
          <p:nvPr/>
        </p:nvCxnSpPr>
        <p:spPr>
          <a:xfrm flipV="1">
            <a:off x="3544383" y="2293749"/>
            <a:ext cx="0" cy="1181512"/>
          </a:xfrm>
          <a:prstGeom prst="straightConnector1">
            <a:avLst/>
          </a:prstGeom>
          <a:ln w="9525">
            <a:solidFill>
              <a:srgbClr val="B60024"/>
            </a:solidFill>
            <a:prstDash val="dash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pole tekstowe 81"/>
          <p:cNvSpPr txBox="1"/>
          <p:nvPr/>
        </p:nvSpPr>
        <p:spPr>
          <a:xfrm>
            <a:off x="3107368" y="2475186"/>
            <a:ext cx="979883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noProof="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4b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Gwarancja skarbu</a:t>
            </a:r>
            <a:r>
              <a:rPr kumimoji="0" lang="pl-PL" sz="1200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państwa</a:t>
            </a:r>
          </a:p>
        </p:txBody>
      </p:sp>
    </p:spTree>
    <p:extLst>
      <p:ext uri="{BB962C8B-B14F-4D97-AF65-F5344CB8AC3E}">
        <p14:creationId xmlns:p14="http://schemas.microsoft.com/office/powerpoint/2010/main" val="515219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ole tekstowe 37"/>
          <p:cNvSpPr txBox="1"/>
          <p:nvPr/>
        </p:nvSpPr>
        <p:spPr>
          <a:xfrm>
            <a:off x="3112537" y="2835253"/>
            <a:ext cx="9248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1</a:t>
            </a:r>
            <a:r>
              <a:rPr kumimoji="0" lang="pl-PL" sz="1200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Umowa kredytu*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3" name="Grupa 2"/>
          <p:cNvGrpSpPr/>
          <p:nvPr/>
        </p:nvGrpSpPr>
        <p:grpSpPr>
          <a:xfrm>
            <a:off x="3059356" y="2278461"/>
            <a:ext cx="995195" cy="1158159"/>
            <a:chOff x="3059356" y="2246280"/>
            <a:chExt cx="995195" cy="1214749"/>
          </a:xfrm>
        </p:grpSpPr>
        <p:cxnSp>
          <p:nvCxnSpPr>
            <p:cNvPr id="37" name="Łącznik prosty ze strzałką 36"/>
            <p:cNvCxnSpPr/>
            <p:nvPr/>
          </p:nvCxnSpPr>
          <p:spPr>
            <a:xfrm>
              <a:off x="4054551" y="2246280"/>
              <a:ext cx="0" cy="1214749"/>
            </a:xfrm>
            <a:prstGeom prst="straightConnector1">
              <a:avLst/>
            </a:prstGeom>
            <a:ln w="9525">
              <a:solidFill>
                <a:srgbClr val="B60024"/>
              </a:solidFill>
              <a:prstDash val="dash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Łącznik prosty ze strzałką 38"/>
            <p:cNvCxnSpPr/>
            <p:nvPr/>
          </p:nvCxnSpPr>
          <p:spPr>
            <a:xfrm flipV="1">
              <a:off x="3059356" y="2278461"/>
              <a:ext cx="0" cy="1182568"/>
            </a:xfrm>
            <a:prstGeom prst="straightConnector1">
              <a:avLst/>
            </a:prstGeom>
            <a:ln w="9525">
              <a:solidFill>
                <a:srgbClr val="B6002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" name="pole tekstowe 40"/>
          <p:cNvSpPr txBox="1"/>
          <p:nvPr/>
        </p:nvSpPr>
        <p:spPr>
          <a:xfrm>
            <a:off x="2188182" y="2328026"/>
            <a:ext cx="7433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Spłata Kredytu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cxnSp>
        <p:nvCxnSpPr>
          <p:cNvPr id="42" name="Łącznik prosty ze strzałką 41"/>
          <p:cNvCxnSpPr/>
          <p:nvPr/>
        </p:nvCxnSpPr>
        <p:spPr>
          <a:xfrm>
            <a:off x="4194067" y="2245442"/>
            <a:ext cx="1044653" cy="0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pole tekstowe 42"/>
          <p:cNvSpPr txBox="1"/>
          <p:nvPr/>
        </p:nvSpPr>
        <p:spPr>
          <a:xfrm>
            <a:off x="4315332" y="1722659"/>
            <a:ext cx="9248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Wypłata kredytu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61" name="pole tekstowe 5"/>
          <p:cNvSpPr txBox="1">
            <a:spLocks noChangeArrowheads="1"/>
          </p:cNvSpPr>
          <p:nvPr/>
        </p:nvSpPr>
        <p:spPr bwMode="auto">
          <a:xfrm>
            <a:off x="5236359" y="3463593"/>
            <a:ext cx="1286317" cy="900000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 cap="flat" cmpd="sng" algn="ctr">
            <a:noFill/>
            <a:prstDash val="solid"/>
            <a:headEnd/>
            <a:tailEnd/>
          </a:ln>
          <a:effectLst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636B71"/>
                </a:solidFill>
                <a:effectLst/>
                <a:uLnTx/>
                <a:uFillTx/>
                <a:latin typeface="+mj-lt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endParaRPr lang="en-US" altLang="pl-PL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5" name="pole tekstowe 64"/>
          <p:cNvSpPr txBox="1"/>
          <p:nvPr/>
        </p:nvSpPr>
        <p:spPr>
          <a:xfrm>
            <a:off x="5286767" y="3651983"/>
            <a:ext cx="118550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Cel Przejęcia/</a:t>
            </a:r>
            <a:b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</a:br>
            <a: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Inwestycji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cxnSp>
        <p:nvCxnSpPr>
          <p:cNvPr id="67" name="Łącznik prosty ze strzałką 66"/>
          <p:cNvCxnSpPr/>
          <p:nvPr/>
        </p:nvCxnSpPr>
        <p:spPr>
          <a:xfrm flipH="1" flipV="1">
            <a:off x="4244900" y="2285363"/>
            <a:ext cx="993820" cy="1178231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pole tekstowe 67"/>
          <p:cNvSpPr txBox="1"/>
          <p:nvPr/>
        </p:nvSpPr>
        <p:spPr>
          <a:xfrm>
            <a:off x="4244900" y="2835253"/>
            <a:ext cx="139539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4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Gwarancja i inne zabezpieczenia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76" name="pole tekstowe 75"/>
          <p:cNvSpPr txBox="1"/>
          <p:nvPr/>
        </p:nvSpPr>
        <p:spPr>
          <a:xfrm>
            <a:off x="517414" y="4484946"/>
            <a:ext cx="34061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36B7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*Możliwość finansowania również poprzez obligacje</a:t>
            </a:r>
            <a:endParaRPr kumimoji="0" lang="pl-PL" sz="1200" b="0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8" name="Grupa 77"/>
          <p:cNvGrpSpPr/>
          <p:nvPr/>
        </p:nvGrpSpPr>
        <p:grpSpPr>
          <a:xfrm>
            <a:off x="5238719" y="1765491"/>
            <a:ext cx="1286317" cy="900000"/>
            <a:chOff x="720769" y="1996025"/>
            <a:chExt cx="1457601" cy="1231280"/>
          </a:xfrm>
        </p:grpSpPr>
        <p:sp>
          <p:nvSpPr>
            <p:cNvPr id="80" name="pole tekstowe 5"/>
            <p:cNvSpPr txBox="1">
              <a:spLocks noChangeArrowheads="1"/>
            </p:cNvSpPr>
            <p:nvPr/>
          </p:nvSpPr>
          <p:spPr bwMode="auto">
            <a:xfrm>
              <a:off x="720769" y="1996025"/>
              <a:ext cx="1457601" cy="123128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25400" cap="flat" cmpd="sng" algn="ctr">
              <a:noFill/>
              <a:prstDash val="solid"/>
              <a:headEnd/>
              <a:tailEnd/>
            </a:ln>
            <a:effectLst/>
            <a:extLst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 anchor="ctr">
              <a:noAutofit/>
            </a:bodyPr>
            <a:lstStyle>
              <a:defPPr>
                <a:defRPr lang="en-US"/>
              </a:defPPr>
              <a:lvl1pPr marR="0" lvl="0" indent="0" algn="ctr" fontAlgn="auto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400" b="1" i="0" u="none" strike="noStrike" cap="none" spc="0" normalizeH="0" baseline="0">
                  <a:ln>
                    <a:noFill/>
                  </a:ln>
                  <a:solidFill>
                    <a:srgbClr val="636B71"/>
                  </a:solidFill>
                  <a:effectLst/>
                  <a:uLnTx/>
                  <a:uFillTx/>
                  <a:latin typeface="+mj-lt"/>
                  <a:ea typeface="ＭＳ Ｐゴシック" pitchFamily="34" charset="-128"/>
                  <a:cs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lr>
                  <a:srgbClr val="B60024"/>
                </a:buClr>
                <a:buChar char="–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lr>
                  <a:srgbClr val="B60024"/>
                </a:buClr>
                <a:buChar char="•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lr>
                  <a:srgbClr val="B60024"/>
                </a:buClr>
                <a:buChar char="–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9pPr>
            </a:lstStyle>
            <a:p>
              <a:endParaRPr lang="en-US" altLang="pl-PL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" name="pole tekstowe 80"/>
            <p:cNvSpPr txBox="1"/>
            <p:nvPr/>
          </p:nvSpPr>
          <p:spPr>
            <a:xfrm>
              <a:off x="720769" y="2402453"/>
              <a:ext cx="1457601" cy="4210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Sprzedający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</p:grpSp>
      <p:cxnSp>
        <p:nvCxnSpPr>
          <p:cNvPr id="82" name="Łącznik prosty ze strzałką 81"/>
          <p:cNvCxnSpPr>
            <a:stCxn id="80" idx="2"/>
            <a:endCxn id="61" idx="0"/>
          </p:cNvCxnSpPr>
          <p:nvPr/>
        </p:nvCxnSpPr>
        <p:spPr>
          <a:xfrm flipH="1">
            <a:off x="5879518" y="2665491"/>
            <a:ext cx="2360" cy="798102"/>
          </a:xfrm>
          <a:prstGeom prst="straightConnector1">
            <a:avLst/>
          </a:prstGeom>
          <a:ln w="9525">
            <a:solidFill>
              <a:srgbClr val="B60024"/>
            </a:solidFill>
            <a:prstDash val="dash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Łącznik prosty ze strzałką 82"/>
          <p:cNvCxnSpPr>
            <a:stCxn id="61" idx="1"/>
            <a:endCxn id="126" idx="3"/>
          </p:cNvCxnSpPr>
          <p:nvPr/>
        </p:nvCxnSpPr>
        <p:spPr>
          <a:xfrm flipH="1">
            <a:off x="4211934" y="3913593"/>
            <a:ext cx="1024425" cy="0"/>
          </a:xfrm>
          <a:prstGeom prst="straightConnector1">
            <a:avLst/>
          </a:prstGeom>
          <a:ln w="9525">
            <a:solidFill>
              <a:srgbClr val="B60024"/>
            </a:solidFill>
            <a:prstDash val="dash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pole tekstowe 83"/>
          <p:cNvSpPr txBox="1"/>
          <p:nvPr/>
        </p:nvSpPr>
        <p:spPr>
          <a:xfrm>
            <a:off x="4289217" y="4014161"/>
            <a:ext cx="11101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3b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Przejęcie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5" name="pole tekstowe 84"/>
          <p:cNvSpPr txBox="1"/>
          <p:nvPr/>
        </p:nvSpPr>
        <p:spPr>
          <a:xfrm>
            <a:off x="6009466" y="2835253"/>
            <a:ext cx="11101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3a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Zmiany właścicielskie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44" name="Tytuł 1"/>
          <p:cNvSpPr txBox="1">
            <a:spLocks/>
          </p:cNvSpPr>
          <p:nvPr/>
        </p:nvSpPr>
        <p:spPr>
          <a:xfrm>
            <a:off x="457200" y="274638"/>
            <a:ext cx="7645402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/>
              <a:t>Inwestycje i ekspansja zagraniczna</a:t>
            </a:r>
            <a:br>
              <a:rPr lang="pl-PL" sz="2400" b="1" dirty="0"/>
            </a:b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Schemat finansowania 1/3</a:t>
            </a:r>
            <a:endParaRPr lang="pl-PL" sz="11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3" name="Prostokąt 92"/>
          <p:cNvSpPr/>
          <p:nvPr/>
        </p:nvSpPr>
        <p:spPr>
          <a:xfrm>
            <a:off x="517414" y="4819650"/>
            <a:ext cx="3996000" cy="1781175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9525" cap="flat" cmpd="sng" algn="ctr">
            <a:noFill/>
            <a:prstDash val="solid"/>
          </a:ln>
          <a:effectLst/>
        </p:spPr>
        <p:txBody>
          <a:bodyPr lIns="612000" tIns="144000" rtlCol="0" anchor="t"/>
          <a:lstStyle/>
          <a:p>
            <a:pPr lvl="0">
              <a:defRPr/>
            </a:pPr>
            <a:r>
              <a:rPr lang="pl-PL" sz="1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Cechy: 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na bilans Polskiego Inwestora,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zabezpieczenie głównie na aktywach Celu Przejęcia (ustanawiane po przejęciu), 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możliwe dodatkowe zabezpieczenie na aktywach w Polsce.</a:t>
            </a:r>
          </a:p>
        </p:txBody>
      </p:sp>
      <p:sp>
        <p:nvSpPr>
          <p:cNvPr id="94" name="Prostokąt 93"/>
          <p:cNvSpPr/>
          <p:nvPr/>
        </p:nvSpPr>
        <p:spPr>
          <a:xfrm>
            <a:off x="4644763" y="4819651"/>
            <a:ext cx="3996000" cy="1781174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9525" cap="flat" cmpd="sng" algn="ctr">
            <a:noFill/>
            <a:prstDash val="solid"/>
          </a:ln>
          <a:effectLst/>
        </p:spPr>
        <p:txBody>
          <a:bodyPr lIns="612000" tIns="144000" rtlCol="0" anchor="t"/>
          <a:lstStyle/>
          <a:p>
            <a:r>
              <a:rPr lang="pl-PL" sz="1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Przykłady </a:t>
            </a:r>
            <a:r>
              <a:rPr lang="pl-PL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transakcji:</a:t>
            </a:r>
            <a:endParaRPr lang="pl-PL" sz="14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171450" indent="-1714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nabycia aktywów trwałych we Włoszech przez </a:t>
            </a:r>
            <a:r>
              <a:rPr lang="pl-PL" sz="1200" b="1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Wielton</a:t>
            </a: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S.A.</a:t>
            </a:r>
          </a:p>
          <a:p>
            <a:pPr marL="171450" indent="-1714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 akwizycji we Francji zrealizowanej przez </a:t>
            </a:r>
            <a:r>
              <a:rPr lang="pl-PL" sz="1200" b="1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Wielton</a:t>
            </a: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S.A.</a:t>
            </a:r>
          </a:p>
          <a:p>
            <a:pPr marL="171450" indent="-1714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akwizycji w Wielkiej Brytanii zrealizowanej przez </a:t>
            </a: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Amica Wronki S.A.</a:t>
            </a:r>
          </a:p>
        </p:txBody>
      </p:sp>
      <p:sp>
        <p:nvSpPr>
          <p:cNvPr id="95" name="Freeform 640"/>
          <p:cNvSpPr>
            <a:spLocks noEditPoints="1"/>
          </p:cNvSpPr>
          <p:nvPr/>
        </p:nvSpPr>
        <p:spPr bwMode="auto">
          <a:xfrm>
            <a:off x="4688351" y="4931547"/>
            <a:ext cx="508489" cy="399322"/>
          </a:xfrm>
          <a:custGeom>
            <a:avLst/>
            <a:gdLst>
              <a:gd name="T0" fmla="*/ 220 w 708"/>
              <a:gd name="T1" fmla="*/ 331 h 556"/>
              <a:gd name="T2" fmla="*/ 265 w 708"/>
              <a:gd name="T3" fmla="*/ 317 h 556"/>
              <a:gd name="T4" fmla="*/ 276 w 708"/>
              <a:gd name="T5" fmla="*/ 281 h 556"/>
              <a:gd name="T6" fmla="*/ 205 w 708"/>
              <a:gd name="T7" fmla="*/ 351 h 556"/>
              <a:gd name="T8" fmla="*/ 208 w 708"/>
              <a:gd name="T9" fmla="*/ 220 h 556"/>
              <a:gd name="T10" fmla="*/ 208 w 708"/>
              <a:gd name="T11" fmla="*/ 412 h 556"/>
              <a:gd name="T12" fmla="*/ 322 w 708"/>
              <a:gd name="T13" fmla="*/ 257 h 556"/>
              <a:gd name="T14" fmla="*/ 350 w 708"/>
              <a:gd name="T15" fmla="*/ 253 h 556"/>
              <a:gd name="T16" fmla="*/ 241 w 708"/>
              <a:gd name="T17" fmla="*/ 443 h 556"/>
              <a:gd name="T18" fmla="*/ 131 w 708"/>
              <a:gd name="T19" fmla="*/ 253 h 556"/>
              <a:gd name="T20" fmla="*/ 558 w 708"/>
              <a:gd name="T21" fmla="*/ 146 h 556"/>
              <a:gd name="T22" fmla="*/ 580 w 708"/>
              <a:gd name="T23" fmla="*/ 157 h 556"/>
              <a:gd name="T24" fmla="*/ 596 w 708"/>
              <a:gd name="T25" fmla="*/ 126 h 556"/>
              <a:gd name="T26" fmla="*/ 542 w 708"/>
              <a:gd name="T27" fmla="*/ 179 h 556"/>
              <a:gd name="T28" fmla="*/ 217 w 708"/>
              <a:gd name="T29" fmla="*/ 153 h 556"/>
              <a:gd name="T30" fmla="*/ 143 w 708"/>
              <a:gd name="T31" fmla="*/ 184 h 556"/>
              <a:gd name="T32" fmla="*/ 97 w 708"/>
              <a:gd name="T33" fmla="*/ 257 h 556"/>
              <a:gd name="T34" fmla="*/ 78 w 708"/>
              <a:gd name="T35" fmla="*/ 341 h 556"/>
              <a:gd name="T36" fmla="*/ 109 w 708"/>
              <a:gd name="T37" fmla="*/ 413 h 556"/>
              <a:gd name="T38" fmla="*/ 181 w 708"/>
              <a:gd name="T39" fmla="*/ 460 h 556"/>
              <a:gd name="T40" fmla="*/ 267 w 708"/>
              <a:gd name="T41" fmla="*/ 474 h 556"/>
              <a:gd name="T42" fmla="*/ 381 w 708"/>
              <a:gd name="T43" fmla="*/ 479 h 556"/>
              <a:gd name="T44" fmla="*/ 393 w 708"/>
              <a:gd name="T45" fmla="*/ 350 h 556"/>
              <a:gd name="T46" fmla="*/ 398 w 708"/>
              <a:gd name="T47" fmla="*/ 291 h 556"/>
              <a:gd name="T48" fmla="*/ 403 w 708"/>
              <a:gd name="T49" fmla="*/ 177 h 556"/>
              <a:gd name="T50" fmla="*/ 274 w 708"/>
              <a:gd name="T51" fmla="*/ 165 h 556"/>
              <a:gd name="T52" fmla="*/ 276 w 708"/>
              <a:gd name="T53" fmla="*/ 79 h 556"/>
              <a:gd name="T54" fmla="*/ 381 w 708"/>
              <a:gd name="T55" fmla="*/ 124 h 556"/>
              <a:gd name="T56" fmla="*/ 429 w 708"/>
              <a:gd name="T57" fmla="*/ 184 h 556"/>
              <a:gd name="T58" fmla="*/ 480 w 708"/>
              <a:gd name="T59" fmla="*/ 317 h 556"/>
              <a:gd name="T60" fmla="*/ 429 w 708"/>
              <a:gd name="T61" fmla="*/ 449 h 556"/>
              <a:gd name="T62" fmla="*/ 381 w 708"/>
              <a:gd name="T63" fmla="*/ 508 h 556"/>
              <a:gd name="T64" fmla="*/ 276 w 708"/>
              <a:gd name="T65" fmla="*/ 553 h 556"/>
              <a:gd name="T66" fmla="*/ 172 w 708"/>
              <a:gd name="T67" fmla="*/ 484 h 556"/>
              <a:gd name="T68" fmla="*/ 52 w 708"/>
              <a:gd name="T69" fmla="*/ 465 h 556"/>
              <a:gd name="T70" fmla="*/ 14 w 708"/>
              <a:gd name="T71" fmla="*/ 356 h 556"/>
              <a:gd name="T72" fmla="*/ 14 w 708"/>
              <a:gd name="T73" fmla="*/ 275 h 556"/>
              <a:gd name="T74" fmla="*/ 52 w 708"/>
              <a:gd name="T75" fmla="*/ 169 h 556"/>
              <a:gd name="T76" fmla="*/ 172 w 708"/>
              <a:gd name="T77" fmla="*/ 150 h 556"/>
              <a:gd name="T78" fmla="*/ 561 w 708"/>
              <a:gd name="T79" fmla="*/ 26 h 556"/>
              <a:gd name="T80" fmla="*/ 506 w 708"/>
              <a:gd name="T81" fmla="*/ 102 h 556"/>
              <a:gd name="T82" fmla="*/ 496 w 708"/>
              <a:gd name="T83" fmla="*/ 133 h 556"/>
              <a:gd name="T84" fmla="*/ 458 w 708"/>
              <a:gd name="T85" fmla="*/ 208 h 556"/>
              <a:gd name="T86" fmla="*/ 548 w 708"/>
              <a:gd name="T87" fmla="*/ 226 h 556"/>
              <a:gd name="T88" fmla="*/ 582 w 708"/>
              <a:gd name="T89" fmla="*/ 231 h 556"/>
              <a:gd name="T90" fmla="*/ 672 w 708"/>
              <a:gd name="T91" fmla="*/ 220 h 556"/>
              <a:gd name="T92" fmla="*/ 644 w 708"/>
              <a:gd name="T93" fmla="*/ 151 h 556"/>
              <a:gd name="T94" fmla="*/ 672 w 708"/>
              <a:gd name="T95" fmla="*/ 84 h 556"/>
              <a:gd name="T96" fmla="*/ 582 w 708"/>
              <a:gd name="T97" fmla="*/ 74 h 556"/>
              <a:gd name="T98" fmla="*/ 601 w 708"/>
              <a:gd name="T99" fmla="*/ 14 h 556"/>
              <a:gd name="T100" fmla="*/ 685 w 708"/>
              <a:gd name="T101" fmla="*/ 60 h 556"/>
              <a:gd name="T102" fmla="*/ 703 w 708"/>
              <a:gd name="T103" fmla="*/ 112 h 556"/>
              <a:gd name="T104" fmla="*/ 708 w 708"/>
              <a:gd name="T105" fmla="*/ 200 h 556"/>
              <a:gd name="T106" fmla="*/ 678 w 708"/>
              <a:gd name="T107" fmla="*/ 248 h 556"/>
              <a:gd name="T108" fmla="*/ 596 w 708"/>
              <a:gd name="T109" fmla="*/ 300 h 556"/>
              <a:gd name="T110" fmla="*/ 537 w 708"/>
              <a:gd name="T111" fmla="*/ 291 h 556"/>
              <a:gd name="T112" fmla="*/ 451 w 708"/>
              <a:gd name="T113" fmla="*/ 244 h 556"/>
              <a:gd name="T114" fmla="*/ 436 w 708"/>
              <a:gd name="T115" fmla="*/ 193 h 556"/>
              <a:gd name="T116" fmla="*/ 431 w 708"/>
              <a:gd name="T117" fmla="*/ 105 h 556"/>
              <a:gd name="T118" fmla="*/ 458 w 708"/>
              <a:gd name="T119" fmla="*/ 57 h 556"/>
              <a:gd name="T120" fmla="*/ 542 w 708"/>
              <a:gd name="T121" fmla="*/ 5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556">
                <a:moveTo>
                  <a:pt x="241" y="291"/>
                </a:moveTo>
                <a:lnTo>
                  <a:pt x="233" y="293"/>
                </a:lnTo>
                <a:lnTo>
                  <a:pt x="226" y="296"/>
                </a:lnTo>
                <a:lnTo>
                  <a:pt x="220" y="301"/>
                </a:lnTo>
                <a:lnTo>
                  <a:pt x="217" y="308"/>
                </a:lnTo>
                <a:lnTo>
                  <a:pt x="215" y="317"/>
                </a:lnTo>
                <a:lnTo>
                  <a:pt x="217" y="324"/>
                </a:lnTo>
                <a:lnTo>
                  <a:pt x="220" y="331"/>
                </a:lnTo>
                <a:lnTo>
                  <a:pt x="226" y="336"/>
                </a:lnTo>
                <a:lnTo>
                  <a:pt x="233" y="341"/>
                </a:lnTo>
                <a:lnTo>
                  <a:pt x="241" y="341"/>
                </a:lnTo>
                <a:lnTo>
                  <a:pt x="248" y="341"/>
                </a:lnTo>
                <a:lnTo>
                  <a:pt x="255" y="336"/>
                </a:lnTo>
                <a:lnTo>
                  <a:pt x="262" y="331"/>
                </a:lnTo>
                <a:lnTo>
                  <a:pt x="265" y="324"/>
                </a:lnTo>
                <a:lnTo>
                  <a:pt x="265" y="317"/>
                </a:lnTo>
                <a:lnTo>
                  <a:pt x="265" y="308"/>
                </a:lnTo>
                <a:lnTo>
                  <a:pt x="262" y="301"/>
                </a:lnTo>
                <a:lnTo>
                  <a:pt x="255" y="296"/>
                </a:lnTo>
                <a:lnTo>
                  <a:pt x="248" y="293"/>
                </a:lnTo>
                <a:lnTo>
                  <a:pt x="241" y="291"/>
                </a:lnTo>
                <a:close/>
                <a:moveTo>
                  <a:pt x="241" y="265"/>
                </a:moveTo>
                <a:lnTo>
                  <a:pt x="260" y="270"/>
                </a:lnTo>
                <a:lnTo>
                  <a:pt x="276" y="281"/>
                </a:lnTo>
                <a:lnTo>
                  <a:pt x="288" y="296"/>
                </a:lnTo>
                <a:lnTo>
                  <a:pt x="291" y="317"/>
                </a:lnTo>
                <a:lnTo>
                  <a:pt x="288" y="336"/>
                </a:lnTo>
                <a:lnTo>
                  <a:pt x="276" y="351"/>
                </a:lnTo>
                <a:lnTo>
                  <a:pt x="260" y="363"/>
                </a:lnTo>
                <a:lnTo>
                  <a:pt x="241" y="367"/>
                </a:lnTo>
                <a:lnTo>
                  <a:pt x="220" y="363"/>
                </a:lnTo>
                <a:lnTo>
                  <a:pt x="205" y="351"/>
                </a:lnTo>
                <a:lnTo>
                  <a:pt x="195" y="336"/>
                </a:lnTo>
                <a:lnTo>
                  <a:pt x="189" y="317"/>
                </a:lnTo>
                <a:lnTo>
                  <a:pt x="195" y="296"/>
                </a:lnTo>
                <a:lnTo>
                  <a:pt x="205" y="281"/>
                </a:lnTo>
                <a:lnTo>
                  <a:pt x="220" y="270"/>
                </a:lnTo>
                <a:lnTo>
                  <a:pt x="241" y="265"/>
                </a:lnTo>
                <a:close/>
                <a:moveTo>
                  <a:pt x="241" y="215"/>
                </a:moveTo>
                <a:lnTo>
                  <a:pt x="208" y="220"/>
                </a:lnTo>
                <a:lnTo>
                  <a:pt x="181" y="234"/>
                </a:lnTo>
                <a:lnTo>
                  <a:pt x="159" y="257"/>
                </a:lnTo>
                <a:lnTo>
                  <a:pt x="145" y="284"/>
                </a:lnTo>
                <a:lnTo>
                  <a:pt x="140" y="317"/>
                </a:lnTo>
                <a:lnTo>
                  <a:pt x="145" y="348"/>
                </a:lnTo>
                <a:lnTo>
                  <a:pt x="159" y="375"/>
                </a:lnTo>
                <a:lnTo>
                  <a:pt x="181" y="398"/>
                </a:lnTo>
                <a:lnTo>
                  <a:pt x="208" y="412"/>
                </a:lnTo>
                <a:lnTo>
                  <a:pt x="241" y="417"/>
                </a:lnTo>
                <a:lnTo>
                  <a:pt x="272" y="412"/>
                </a:lnTo>
                <a:lnTo>
                  <a:pt x="300" y="398"/>
                </a:lnTo>
                <a:lnTo>
                  <a:pt x="322" y="375"/>
                </a:lnTo>
                <a:lnTo>
                  <a:pt x="336" y="348"/>
                </a:lnTo>
                <a:lnTo>
                  <a:pt x="341" y="317"/>
                </a:lnTo>
                <a:lnTo>
                  <a:pt x="336" y="284"/>
                </a:lnTo>
                <a:lnTo>
                  <a:pt x="322" y="257"/>
                </a:lnTo>
                <a:lnTo>
                  <a:pt x="300" y="234"/>
                </a:lnTo>
                <a:lnTo>
                  <a:pt x="272" y="220"/>
                </a:lnTo>
                <a:lnTo>
                  <a:pt x="241" y="215"/>
                </a:lnTo>
                <a:close/>
                <a:moveTo>
                  <a:pt x="241" y="189"/>
                </a:moveTo>
                <a:lnTo>
                  <a:pt x="274" y="195"/>
                </a:lnTo>
                <a:lnTo>
                  <a:pt x="305" y="207"/>
                </a:lnTo>
                <a:lnTo>
                  <a:pt x="329" y="227"/>
                </a:lnTo>
                <a:lnTo>
                  <a:pt x="350" y="253"/>
                </a:lnTo>
                <a:lnTo>
                  <a:pt x="362" y="282"/>
                </a:lnTo>
                <a:lnTo>
                  <a:pt x="367" y="317"/>
                </a:lnTo>
                <a:lnTo>
                  <a:pt x="362" y="350"/>
                </a:lnTo>
                <a:lnTo>
                  <a:pt x="350" y="381"/>
                </a:lnTo>
                <a:lnTo>
                  <a:pt x="329" y="405"/>
                </a:lnTo>
                <a:lnTo>
                  <a:pt x="305" y="425"/>
                </a:lnTo>
                <a:lnTo>
                  <a:pt x="274" y="437"/>
                </a:lnTo>
                <a:lnTo>
                  <a:pt x="241" y="443"/>
                </a:lnTo>
                <a:lnTo>
                  <a:pt x="207" y="437"/>
                </a:lnTo>
                <a:lnTo>
                  <a:pt x="177" y="425"/>
                </a:lnTo>
                <a:lnTo>
                  <a:pt x="152" y="405"/>
                </a:lnTo>
                <a:lnTo>
                  <a:pt x="131" y="381"/>
                </a:lnTo>
                <a:lnTo>
                  <a:pt x="119" y="350"/>
                </a:lnTo>
                <a:lnTo>
                  <a:pt x="114" y="317"/>
                </a:lnTo>
                <a:lnTo>
                  <a:pt x="119" y="282"/>
                </a:lnTo>
                <a:lnTo>
                  <a:pt x="131" y="253"/>
                </a:lnTo>
                <a:lnTo>
                  <a:pt x="152" y="227"/>
                </a:lnTo>
                <a:lnTo>
                  <a:pt x="177" y="207"/>
                </a:lnTo>
                <a:lnTo>
                  <a:pt x="207" y="195"/>
                </a:lnTo>
                <a:lnTo>
                  <a:pt x="241" y="189"/>
                </a:lnTo>
                <a:close/>
                <a:moveTo>
                  <a:pt x="568" y="139"/>
                </a:moveTo>
                <a:lnTo>
                  <a:pt x="563" y="141"/>
                </a:lnTo>
                <a:lnTo>
                  <a:pt x="560" y="143"/>
                </a:lnTo>
                <a:lnTo>
                  <a:pt x="558" y="146"/>
                </a:lnTo>
                <a:lnTo>
                  <a:pt x="556" y="151"/>
                </a:lnTo>
                <a:lnTo>
                  <a:pt x="558" y="157"/>
                </a:lnTo>
                <a:lnTo>
                  <a:pt x="560" y="162"/>
                </a:lnTo>
                <a:lnTo>
                  <a:pt x="563" y="164"/>
                </a:lnTo>
                <a:lnTo>
                  <a:pt x="568" y="165"/>
                </a:lnTo>
                <a:lnTo>
                  <a:pt x="573" y="164"/>
                </a:lnTo>
                <a:lnTo>
                  <a:pt x="579" y="162"/>
                </a:lnTo>
                <a:lnTo>
                  <a:pt x="580" y="157"/>
                </a:lnTo>
                <a:lnTo>
                  <a:pt x="582" y="151"/>
                </a:lnTo>
                <a:lnTo>
                  <a:pt x="580" y="146"/>
                </a:lnTo>
                <a:lnTo>
                  <a:pt x="579" y="143"/>
                </a:lnTo>
                <a:lnTo>
                  <a:pt x="573" y="141"/>
                </a:lnTo>
                <a:lnTo>
                  <a:pt x="568" y="139"/>
                </a:lnTo>
                <a:close/>
                <a:moveTo>
                  <a:pt x="568" y="114"/>
                </a:moveTo>
                <a:lnTo>
                  <a:pt x="584" y="117"/>
                </a:lnTo>
                <a:lnTo>
                  <a:pt x="596" y="126"/>
                </a:lnTo>
                <a:lnTo>
                  <a:pt x="604" y="138"/>
                </a:lnTo>
                <a:lnTo>
                  <a:pt x="606" y="151"/>
                </a:lnTo>
                <a:lnTo>
                  <a:pt x="604" y="167"/>
                </a:lnTo>
                <a:lnTo>
                  <a:pt x="596" y="179"/>
                </a:lnTo>
                <a:lnTo>
                  <a:pt x="584" y="188"/>
                </a:lnTo>
                <a:lnTo>
                  <a:pt x="568" y="189"/>
                </a:lnTo>
                <a:lnTo>
                  <a:pt x="555" y="188"/>
                </a:lnTo>
                <a:lnTo>
                  <a:pt x="542" y="179"/>
                </a:lnTo>
                <a:lnTo>
                  <a:pt x="534" y="167"/>
                </a:lnTo>
                <a:lnTo>
                  <a:pt x="530" y="151"/>
                </a:lnTo>
                <a:lnTo>
                  <a:pt x="534" y="138"/>
                </a:lnTo>
                <a:lnTo>
                  <a:pt x="542" y="126"/>
                </a:lnTo>
                <a:lnTo>
                  <a:pt x="555" y="117"/>
                </a:lnTo>
                <a:lnTo>
                  <a:pt x="568" y="114"/>
                </a:lnTo>
                <a:close/>
                <a:moveTo>
                  <a:pt x="224" y="102"/>
                </a:moveTo>
                <a:lnTo>
                  <a:pt x="217" y="153"/>
                </a:lnTo>
                <a:lnTo>
                  <a:pt x="215" y="158"/>
                </a:lnTo>
                <a:lnTo>
                  <a:pt x="212" y="162"/>
                </a:lnTo>
                <a:lnTo>
                  <a:pt x="207" y="165"/>
                </a:lnTo>
                <a:lnTo>
                  <a:pt x="181" y="172"/>
                </a:lnTo>
                <a:lnTo>
                  <a:pt x="157" y="186"/>
                </a:lnTo>
                <a:lnTo>
                  <a:pt x="152" y="188"/>
                </a:lnTo>
                <a:lnTo>
                  <a:pt x="148" y="188"/>
                </a:lnTo>
                <a:lnTo>
                  <a:pt x="143" y="184"/>
                </a:lnTo>
                <a:lnTo>
                  <a:pt x="102" y="153"/>
                </a:lnTo>
                <a:lnTo>
                  <a:pt x="90" y="165"/>
                </a:lnTo>
                <a:lnTo>
                  <a:pt x="78" y="177"/>
                </a:lnTo>
                <a:lnTo>
                  <a:pt x="109" y="219"/>
                </a:lnTo>
                <a:lnTo>
                  <a:pt x="112" y="224"/>
                </a:lnTo>
                <a:lnTo>
                  <a:pt x="112" y="227"/>
                </a:lnTo>
                <a:lnTo>
                  <a:pt x="110" y="232"/>
                </a:lnTo>
                <a:lnTo>
                  <a:pt x="97" y="257"/>
                </a:lnTo>
                <a:lnTo>
                  <a:pt x="90" y="282"/>
                </a:lnTo>
                <a:lnTo>
                  <a:pt x="86" y="288"/>
                </a:lnTo>
                <a:lnTo>
                  <a:pt x="83" y="291"/>
                </a:lnTo>
                <a:lnTo>
                  <a:pt x="78" y="293"/>
                </a:lnTo>
                <a:lnTo>
                  <a:pt x="26" y="300"/>
                </a:lnTo>
                <a:lnTo>
                  <a:pt x="26" y="317"/>
                </a:lnTo>
                <a:lnTo>
                  <a:pt x="26" y="332"/>
                </a:lnTo>
                <a:lnTo>
                  <a:pt x="78" y="341"/>
                </a:lnTo>
                <a:lnTo>
                  <a:pt x="83" y="343"/>
                </a:lnTo>
                <a:lnTo>
                  <a:pt x="86" y="344"/>
                </a:lnTo>
                <a:lnTo>
                  <a:pt x="90" y="350"/>
                </a:lnTo>
                <a:lnTo>
                  <a:pt x="97" y="375"/>
                </a:lnTo>
                <a:lnTo>
                  <a:pt x="110" y="399"/>
                </a:lnTo>
                <a:lnTo>
                  <a:pt x="112" y="405"/>
                </a:lnTo>
                <a:lnTo>
                  <a:pt x="112" y="410"/>
                </a:lnTo>
                <a:lnTo>
                  <a:pt x="109" y="413"/>
                </a:lnTo>
                <a:lnTo>
                  <a:pt x="78" y="456"/>
                </a:lnTo>
                <a:lnTo>
                  <a:pt x="90" y="468"/>
                </a:lnTo>
                <a:lnTo>
                  <a:pt x="102" y="479"/>
                </a:lnTo>
                <a:lnTo>
                  <a:pt x="143" y="448"/>
                </a:lnTo>
                <a:lnTo>
                  <a:pt x="148" y="446"/>
                </a:lnTo>
                <a:lnTo>
                  <a:pt x="152" y="446"/>
                </a:lnTo>
                <a:lnTo>
                  <a:pt x="157" y="448"/>
                </a:lnTo>
                <a:lnTo>
                  <a:pt x="181" y="460"/>
                </a:lnTo>
                <a:lnTo>
                  <a:pt x="207" y="468"/>
                </a:lnTo>
                <a:lnTo>
                  <a:pt x="212" y="470"/>
                </a:lnTo>
                <a:lnTo>
                  <a:pt x="215" y="474"/>
                </a:lnTo>
                <a:lnTo>
                  <a:pt x="217" y="479"/>
                </a:lnTo>
                <a:lnTo>
                  <a:pt x="224" y="530"/>
                </a:lnTo>
                <a:lnTo>
                  <a:pt x="257" y="530"/>
                </a:lnTo>
                <a:lnTo>
                  <a:pt x="265" y="479"/>
                </a:lnTo>
                <a:lnTo>
                  <a:pt x="267" y="474"/>
                </a:lnTo>
                <a:lnTo>
                  <a:pt x="269" y="470"/>
                </a:lnTo>
                <a:lnTo>
                  <a:pt x="274" y="468"/>
                </a:lnTo>
                <a:lnTo>
                  <a:pt x="300" y="460"/>
                </a:lnTo>
                <a:lnTo>
                  <a:pt x="324" y="448"/>
                </a:lnTo>
                <a:lnTo>
                  <a:pt x="329" y="446"/>
                </a:lnTo>
                <a:lnTo>
                  <a:pt x="334" y="446"/>
                </a:lnTo>
                <a:lnTo>
                  <a:pt x="338" y="448"/>
                </a:lnTo>
                <a:lnTo>
                  <a:pt x="381" y="479"/>
                </a:lnTo>
                <a:lnTo>
                  <a:pt x="393" y="468"/>
                </a:lnTo>
                <a:lnTo>
                  <a:pt x="403" y="456"/>
                </a:lnTo>
                <a:lnTo>
                  <a:pt x="372" y="413"/>
                </a:lnTo>
                <a:lnTo>
                  <a:pt x="370" y="410"/>
                </a:lnTo>
                <a:lnTo>
                  <a:pt x="370" y="405"/>
                </a:lnTo>
                <a:lnTo>
                  <a:pt x="372" y="399"/>
                </a:lnTo>
                <a:lnTo>
                  <a:pt x="384" y="375"/>
                </a:lnTo>
                <a:lnTo>
                  <a:pt x="393" y="350"/>
                </a:lnTo>
                <a:lnTo>
                  <a:pt x="394" y="344"/>
                </a:lnTo>
                <a:lnTo>
                  <a:pt x="398" y="343"/>
                </a:lnTo>
                <a:lnTo>
                  <a:pt x="403" y="341"/>
                </a:lnTo>
                <a:lnTo>
                  <a:pt x="455" y="332"/>
                </a:lnTo>
                <a:lnTo>
                  <a:pt x="455" y="317"/>
                </a:lnTo>
                <a:lnTo>
                  <a:pt x="455" y="300"/>
                </a:lnTo>
                <a:lnTo>
                  <a:pt x="403" y="293"/>
                </a:lnTo>
                <a:lnTo>
                  <a:pt x="398" y="291"/>
                </a:lnTo>
                <a:lnTo>
                  <a:pt x="394" y="288"/>
                </a:lnTo>
                <a:lnTo>
                  <a:pt x="393" y="282"/>
                </a:lnTo>
                <a:lnTo>
                  <a:pt x="384" y="257"/>
                </a:lnTo>
                <a:lnTo>
                  <a:pt x="372" y="232"/>
                </a:lnTo>
                <a:lnTo>
                  <a:pt x="370" y="227"/>
                </a:lnTo>
                <a:lnTo>
                  <a:pt x="370" y="224"/>
                </a:lnTo>
                <a:lnTo>
                  <a:pt x="372" y="219"/>
                </a:lnTo>
                <a:lnTo>
                  <a:pt x="403" y="177"/>
                </a:lnTo>
                <a:lnTo>
                  <a:pt x="393" y="165"/>
                </a:lnTo>
                <a:lnTo>
                  <a:pt x="381" y="153"/>
                </a:lnTo>
                <a:lnTo>
                  <a:pt x="338" y="184"/>
                </a:lnTo>
                <a:lnTo>
                  <a:pt x="334" y="188"/>
                </a:lnTo>
                <a:lnTo>
                  <a:pt x="329" y="188"/>
                </a:lnTo>
                <a:lnTo>
                  <a:pt x="324" y="186"/>
                </a:lnTo>
                <a:lnTo>
                  <a:pt x="300" y="172"/>
                </a:lnTo>
                <a:lnTo>
                  <a:pt x="274" y="165"/>
                </a:lnTo>
                <a:lnTo>
                  <a:pt x="269" y="162"/>
                </a:lnTo>
                <a:lnTo>
                  <a:pt x="267" y="158"/>
                </a:lnTo>
                <a:lnTo>
                  <a:pt x="265" y="153"/>
                </a:lnTo>
                <a:lnTo>
                  <a:pt x="257" y="102"/>
                </a:lnTo>
                <a:lnTo>
                  <a:pt x="224" y="102"/>
                </a:lnTo>
                <a:close/>
                <a:moveTo>
                  <a:pt x="241" y="76"/>
                </a:moveTo>
                <a:lnTo>
                  <a:pt x="270" y="77"/>
                </a:lnTo>
                <a:lnTo>
                  <a:pt x="276" y="79"/>
                </a:lnTo>
                <a:lnTo>
                  <a:pt x="279" y="84"/>
                </a:lnTo>
                <a:lnTo>
                  <a:pt x="281" y="89"/>
                </a:lnTo>
                <a:lnTo>
                  <a:pt x="288" y="143"/>
                </a:lnTo>
                <a:lnTo>
                  <a:pt x="310" y="150"/>
                </a:lnTo>
                <a:lnTo>
                  <a:pt x="331" y="160"/>
                </a:lnTo>
                <a:lnTo>
                  <a:pt x="374" y="127"/>
                </a:lnTo>
                <a:lnTo>
                  <a:pt x="377" y="126"/>
                </a:lnTo>
                <a:lnTo>
                  <a:pt x="381" y="124"/>
                </a:lnTo>
                <a:lnTo>
                  <a:pt x="384" y="126"/>
                </a:lnTo>
                <a:lnTo>
                  <a:pt x="389" y="127"/>
                </a:lnTo>
                <a:lnTo>
                  <a:pt x="410" y="146"/>
                </a:lnTo>
                <a:lnTo>
                  <a:pt x="429" y="169"/>
                </a:lnTo>
                <a:lnTo>
                  <a:pt x="432" y="172"/>
                </a:lnTo>
                <a:lnTo>
                  <a:pt x="432" y="176"/>
                </a:lnTo>
                <a:lnTo>
                  <a:pt x="432" y="181"/>
                </a:lnTo>
                <a:lnTo>
                  <a:pt x="429" y="184"/>
                </a:lnTo>
                <a:lnTo>
                  <a:pt x="398" y="227"/>
                </a:lnTo>
                <a:lnTo>
                  <a:pt x="408" y="248"/>
                </a:lnTo>
                <a:lnTo>
                  <a:pt x="415" y="269"/>
                </a:lnTo>
                <a:lnTo>
                  <a:pt x="468" y="275"/>
                </a:lnTo>
                <a:lnTo>
                  <a:pt x="474" y="279"/>
                </a:lnTo>
                <a:lnTo>
                  <a:pt x="477" y="282"/>
                </a:lnTo>
                <a:lnTo>
                  <a:pt x="479" y="288"/>
                </a:lnTo>
                <a:lnTo>
                  <a:pt x="480" y="317"/>
                </a:lnTo>
                <a:lnTo>
                  <a:pt x="479" y="346"/>
                </a:lnTo>
                <a:lnTo>
                  <a:pt x="477" y="351"/>
                </a:lnTo>
                <a:lnTo>
                  <a:pt x="474" y="355"/>
                </a:lnTo>
                <a:lnTo>
                  <a:pt x="468" y="356"/>
                </a:lnTo>
                <a:lnTo>
                  <a:pt x="415" y="363"/>
                </a:lnTo>
                <a:lnTo>
                  <a:pt x="408" y="386"/>
                </a:lnTo>
                <a:lnTo>
                  <a:pt x="398" y="406"/>
                </a:lnTo>
                <a:lnTo>
                  <a:pt x="429" y="449"/>
                </a:lnTo>
                <a:lnTo>
                  <a:pt x="432" y="453"/>
                </a:lnTo>
                <a:lnTo>
                  <a:pt x="432" y="456"/>
                </a:lnTo>
                <a:lnTo>
                  <a:pt x="432" y="460"/>
                </a:lnTo>
                <a:lnTo>
                  <a:pt x="429" y="465"/>
                </a:lnTo>
                <a:lnTo>
                  <a:pt x="410" y="486"/>
                </a:lnTo>
                <a:lnTo>
                  <a:pt x="389" y="505"/>
                </a:lnTo>
                <a:lnTo>
                  <a:pt x="384" y="508"/>
                </a:lnTo>
                <a:lnTo>
                  <a:pt x="381" y="508"/>
                </a:lnTo>
                <a:lnTo>
                  <a:pt x="377" y="508"/>
                </a:lnTo>
                <a:lnTo>
                  <a:pt x="374" y="505"/>
                </a:lnTo>
                <a:lnTo>
                  <a:pt x="331" y="474"/>
                </a:lnTo>
                <a:lnTo>
                  <a:pt x="310" y="484"/>
                </a:lnTo>
                <a:lnTo>
                  <a:pt x="288" y="491"/>
                </a:lnTo>
                <a:lnTo>
                  <a:pt x="281" y="544"/>
                </a:lnTo>
                <a:lnTo>
                  <a:pt x="279" y="549"/>
                </a:lnTo>
                <a:lnTo>
                  <a:pt x="276" y="553"/>
                </a:lnTo>
                <a:lnTo>
                  <a:pt x="270" y="554"/>
                </a:lnTo>
                <a:lnTo>
                  <a:pt x="241" y="556"/>
                </a:lnTo>
                <a:lnTo>
                  <a:pt x="212" y="554"/>
                </a:lnTo>
                <a:lnTo>
                  <a:pt x="207" y="553"/>
                </a:lnTo>
                <a:lnTo>
                  <a:pt x="203" y="549"/>
                </a:lnTo>
                <a:lnTo>
                  <a:pt x="200" y="544"/>
                </a:lnTo>
                <a:lnTo>
                  <a:pt x="193" y="491"/>
                </a:lnTo>
                <a:lnTo>
                  <a:pt x="172" y="484"/>
                </a:lnTo>
                <a:lnTo>
                  <a:pt x="152" y="474"/>
                </a:lnTo>
                <a:lnTo>
                  <a:pt x="109" y="505"/>
                </a:lnTo>
                <a:lnTo>
                  <a:pt x="105" y="508"/>
                </a:lnTo>
                <a:lnTo>
                  <a:pt x="100" y="508"/>
                </a:lnTo>
                <a:lnTo>
                  <a:pt x="97" y="508"/>
                </a:lnTo>
                <a:lnTo>
                  <a:pt x="93" y="505"/>
                </a:lnTo>
                <a:lnTo>
                  <a:pt x="71" y="486"/>
                </a:lnTo>
                <a:lnTo>
                  <a:pt x="52" y="465"/>
                </a:lnTo>
                <a:lnTo>
                  <a:pt x="50" y="460"/>
                </a:lnTo>
                <a:lnTo>
                  <a:pt x="48" y="456"/>
                </a:lnTo>
                <a:lnTo>
                  <a:pt x="50" y="453"/>
                </a:lnTo>
                <a:lnTo>
                  <a:pt x="52" y="449"/>
                </a:lnTo>
                <a:lnTo>
                  <a:pt x="84" y="406"/>
                </a:lnTo>
                <a:lnTo>
                  <a:pt x="74" y="386"/>
                </a:lnTo>
                <a:lnTo>
                  <a:pt x="67" y="363"/>
                </a:lnTo>
                <a:lnTo>
                  <a:pt x="14" y="356"/>
                </a:lnTo>
                <a:lnTo>
                  <a:pt x="9" y="355"/>
                </a:lnTo>
                <a:lnTo>
                  <a:pt x="4" y="351"/>
                </a:lnTo>
                <a:lnTo>
                  <a:pt x="2" y="346"/>
                </a:lnTo>
                <a:lnTo>
                  <a:pt x="0" y="317"/>
                </a:lnTo>
                <a:lnTo>
                  <a:pt x="2" y="288"/>
                </a:lnTo>
                <a:lnTo>
                  <a:pt x="4" y="282"/>
                </a:lnTo>
                <a:lnTo>
                  <a:pt x="9" y="279"/>
                </a:lnTo>
                <a:lnTo>
                  <a:pt x="14" y="275"/>
                </a:lnTo>
                <a:lnTo>
                  <a:pt x="67" y="269"/>
                </a:lnTo>
                <a:lnTo>
                  <a:pt x="74" y="248"/>
                </a:lnTo>
                <a:lnTo>
                  <a:pt x="84" y="227"/>
                </a:lnTo>
                <a:lnTo>
                  <a:pt x="52" y="184"/>
                </a:lnTo>
                <a:lnTo>
                  <a:pt x="50" y="181"/>
                </a:lnTo>
                <a:lnTo>
                  <a:pt x="48" y="176"/>
                </a:lnTo>
                <a:lnTo>
                  <a:pt x="50" y="172"/>
                </a:lnTo>
                <a:lnTo>
                  <a:pt x="52" y="169"/>
                </a:lnTo>
                <a:lnTo>
                  <a:pt x="71" y="146"/>
                </a:lnTo>
                <a:lnTo>
                  <a:pt x="93" y="127"/>
                </a:lnTo>
                <a:lnTo>
                  <a:pt x="97" y="126"/>
                </a:lnTo>
                <a:lnTo>
                  <a:pt x="100" y="124"/>
                </a:lnTo>
                <a:lnTo>
                  <a:pt x="105" y="126"/>
                </a:lnTo>
                <a:lnTo>
                  <a:pt x="109" y="127"/>
                </a:lnTo>
                <a:lnTo>
                  <a:pt x="152" y="160"/>
                </a:lnTo>
                <a:lnTo>
                  <a:pt x="172" y="150"/>
                </a:lnTo>
                <a:lnTo>
                  <a:pt x="193" y="143"/>
                </a:lnTo>
                <a:lnTo>
                  <a:pt x="200" y="89"/>
                </a:lnTo>
                <a:lnTo>
                  <a:pt x="203" y="84"/>
                </a:lnTo>
                <a:lnTo>
                  <a:pt x="207" y="79"/>
                </a:lnTo>
                <a:lnTo>
                  <a:pt x="212" y="77"/>
                </a:lnTo>
                <a:lnTo>
                  <a:pt x="241" y="76"/>
                </a:lnTo>
                <a:close/>
                <a:moveTo>
                  <a:pt x="568" y="26"/>
                </a:moveTo>
                <a:lnTo>
                  <a:pt x="561" y="26"/>
                </a:lnTo>
                <a:lnTo>
                  <a:pt x="556" y="69"/>
                </a:lnTo>
                <a:lnTo>
                  <a:pt x="556" y="74"/>
                </a:lnTo>
                <a:lnTo>
                  <a:pt x="553" y="77"/>
                </a:lnTo>
                <a:lnTo>
                  <a:pt x="548" y="79"/>
                </a:lnTo>
                <a:lnTo>
                  <a:pt x="530" y="86"/>
                </a:lnTo>
                <a:lnTo>
                  <a:pt x="517" y="98"/>
                </a:lnTo>
                <a:lnTo>
                  <a:pt x="511" y="100"/>
                </a:lnTo>
                <a:lnTo>
                  <a:pt x="506" y="102"/>
                </a:lnTo>
                <a:lnTo>
                  <a:pt x="501" y="100"/>
                </a:lnTo>
                <a:lnTo>
                  <a:pt x="465" y="84"/>
                </a:lnTo>
                <a:lnTo>
                  <a:pt x="462" y="89"/>
                </a:lnTo>
                <a:lnTo>
                  <a:pt x="458" y="96"/>
                </a:lnTo>
                <a:lnTo>
                  <a:pt x="491" y="120"/>
                </a:lnTo>
                <a:lnTo>
                  <a:pt x="494" y="124"/>
                </a:lnTo>
                <a:lnTo>
                  <a:pt x="496" y="129"/>
                </a:lnTo>
                <a:lnTo>
                  <a:pt x="496" y="133"/>
                </a:lnTo>
                <a:lnTo>
                  <a:pt x="494" y="143"/>
                </a:lnTo>
                <a:lnTo>
                  <a:pt x="493" y="151"/>
                </a:lnTo>
                <a:lnTo>
                  <a:pt x="494" y="162"/>
                </a:lnTo>
                <a:lnTo>
                  <a:pt x="496" y="170"/>
                </a:lnTo>
                <a:lnTo>
                  <a:pt x="496" y="176"/>
                </a:lnTo>
                <a:lnTo>
                  <a:pt x="494" y="181"/>
                </a:lnTo>
                <a:lnTo>
                  <a:pt x="491" y="184"/>
                </a:lnTo>
                <a:lnTo>
                  <a:pt x="458" y="208"/>
                </a:lnTo>
                <a:lnTo>
                  <a:pt x="462" y="213"/>
                </a:lnTo>
                <a:lnTo>
                  <a:pt x="465" y="220"/>
                </a:lnTo>
                <a:lnTo>
                  <a:pt x="501" y="203"/>
                </a:lnTo>
                <a:lnTo>
                  <a:pt x="506" y="203"/>
                </a:lnTo>
                <a:lnTo>
                  <a:pt x="511" y="203"/>
                </a:lnTo>
                <a:lnTo>
                  <a:pt x="517" y="207"/>
                </a:lnTo>
                <a:lnTo>
                  <a:pt x="530" y="217"/>
                </a:lnTo>
                <a:lnTo>
                  <a:pt x="548" y="226"/>
                </a:lnTo>
                <a:lnTo>
                  <a:pt x="553" y="227"/>
                </a:lnTo>
                <a:lnTo>
                  <a:pt x="556" y="231"/>
                </a:lnTo>
                <a:lnTo>
                  <a:pt x="556" y="236"/>
                </a:lnTo>
                <a:lnTo>
                  <a:pt x="561" y="277"/>
                </a:lnTo>
                <a:lnTo>
                  <a:pt x="568" y="279"/>
                </a:lnTo>
                <a:lnTo>
                  <a:pt x="577" y="277"/>
                </a:lnTo>
                <a:lnTo>
                  <a:pt x="580" y="236"/>
                </a:lnTo>
                <a:lnTo>
                  <a:pt x="582" y="231"/>
                </a:lnTo>
                <a:lnTo>
                  <a:pt x="586" y="227"/>
                </a:lnTo>
                <a:lnTo>
                  <a:pt x="589" y="226"/>
                </a:lnTo>
                <a:lnTo>
                  <a:pt x="606" y="217"/>
                </a:lnTo>
                <a:lnTo>
                  <a:pt x="622" y="207"/>
                </a:lnTo>
                <a:lnTo>
                  <a:pt x="627" y="203"/>
                </a:lnTo>
                <a:lnTo>
                  <a:pt x="630" y="203"/>
                </a:lnTo>
                <a:lnTo>
                  <a:pt x="635" y="203"/>
                </a:lnTo>
                <a:lnTo>
                  <a:pt x="672" y="220"/>
                </a:lnTo>
                <a:lnTo>
                  <a:pt x="677" y="213"/>
                </a:lnTo>
                <a:lnTo>
                  <a:pt x="680" y="208"/>
                </a:lnTo>
                <a:lnTo>
                  <a:pt x="647" y="184"/>
                </a:lnTo>
                <a:lnTo>
                  <a:pt x="644" y="181"/>
                </a:lnTo>
                <a:lnTo>
                  <a:pt x="642" y="176"/>
                </a:lnTo>
                <a:lnTo>
                  <a:pt x="642" y="170"/>
                </a:lnTo>
                <a:lnTo>
                  <a:pt x="644" y="162"/>
                </a:lnTo>
                <a:lnTo>
                  <a:pt x="644" y="151"/>
                </a:lnTo>
                <a:lnTo>
                  <a:pt x="644" y="143"/>
                </a:lnTo>
                <a:lnTo>
                  <a:pt x="642" y="133"/>
                </a:lnTo>
                <a:lnTo>
                  <a:pt x="642" y="129"/>
                </a:lnTo>
                <a:lnTo>
                  <a:pt x="644" y="124"/>
                </a:lnTo>
                <a:lnTo>
                  <a:pt x="647" y="120"/>
                </a:lnTo>
                <a:lnTo>
                  <a:pt x="680" y="96"/>
                </a:lnTo>
                <a:lnTo>
                  <a:pt x="677" y="89"/>
                </a:lnTo>
                <a:lnTo>
                  <a:pt x="672" y="84"/>
                </a:lnTo>
                <a:lnTo>
                  <a:pt x="635" y="100"/>
                </a:lnTo>
                <a:lnTo>
                  <a:pt x="630" y="102"/>
                </a:lnTo>
                <a:lnTo>
                  <a:pt x="627" y="100"/>
                </a:lnTo>
                <a:lnTo>
                  <a:pt x="622" y="98"/>
                </a:lnTo>
                <a:lnTo>
                  <a:pt x="606" y="86"/>
                </a:lnTo>
                <a:lnTo>
                  <a:pt x="589" y="79"/>
                </a:lnTo>
                <a:lnTo>
                  <a:pt x="586" y="77"/>
                </a:lnTo>
                <a:lnTo>
                  <a:pt x="582" y="74"/>
                </a:lnTo>
                <a:lnTo>
                  <a:pt x="580" y="69"/>
                </a:lnTo>
                <a:lnTo>
                  <a:pt x="577" y="26"/>
                </a:lnTo>
                <a:lnTo>
                  <a:pt x="568" y="26"/>
                </a:lnTo>
                <a:close/>
                <a:moveTo>
                  <a:pt x="568" y="0"/>
                </a:moveTo>
                <a:lnTo>
                  <a:pt x="591" y="2"/>
                </a:lnTo>
                <a:lnTo>
                  <a:pt x="596" y="5"/>
                </a:lnTo>
                <a:lnTo>
                  <a:pt x="599" y="9"/>
                </a:lnTo>
                <a:lnTo>
                  <a:pt x="601" y="14"/>
                </a:lnTo>
                <a:lnTo>
                  <a:pt x="604" y="58"/>
                </a:lnTo>
                <a:lnTo>
                  <a:pt x="620" y="65"/>
                </a:lnTo>
                <a:lnTo>
                  <a:pt x="634" y="74"/>
                </a:lnTo>
                <a:lnTo>
                  <a:pt x="672" y="57"/>
                </a:lnTo>
                <a:lnTo>
                  <a:pt x="675" y="55"/>
                </a:lnTo>
                <a:lnTo>
                  <a:pt x="678" y="57"/>
                </a:lnTo>
                <a:lnTo>
                  <a:pt x="684" y="57"/>
                </a:lnTo>
                <a:lnTo>
                  <a:pt x="685" y="60"/>
                </a:lnTo>
                <a:lnTo>
                  <a:pt x="692" y="69"/>
                </a:lnTo>
                <a:lnTo>
                  <a:pt x="697" y="77"/>
                </a:lnTo>
                <a:lnTo>
                  <a:pt x="703" y="86"/>
                </a:lnTo>
                <a:lnTo>
                  <a:pt x="708" y="96"/>
                </a:lnTo>
                <a:lnTo>
                  <a:pt x="708" y="100"/>
                </a:lnTo>
                <a:lnTo>
                  <a:pt x="708" y="105"/>
                </a:lnTo>
                <a:lnTo>
                  <a:pt x="706" y="108"/>
                </a:lnTo>
                <a:lnTo>
                  <a:pt x="703" y="112"/>
                </a:lnTo>
                <a:lnTo>
                  <a:pt x="668" y="136"/>
                </a:lnTo>
                <a:lnTo>
                  <a:pt x="670" y="145"/>
                </a:lnTo>
                <a:lnTo>
                  <a:pt x="670" y="151"/>
                </a:lnTo>
                <a:lnTo>
                  <a:pt x="670" y="160"/>
                </a:lnTo>
                <a:lnTo>
                  <a:pt x="668" y="169"/>
                </a:lnTo>
                <a:lnTo>
                  <a:pt x="703" y="193"/>
                </a:lnTo>
                <a:lnTo>
                  <a:pt x="706" y="196"/>
                </a:lnTo>
                <a:lnTo>
                  <a:pt x="708" y="200"/>
                </a:lnTo>
                <a:lnTo>
                  <a:pt x="708" y="203"/>
                </a:lnTo>
                <a:lnTo>
                  <a:pt x="708" y="208"/>
                </a:lnTo>
                <a:lnTo>
                  <a:pt x="703" y="217"/>
                </a:lnTo>
                <a:lnTo>
                  <a:pt x="697" y="227"/>
                </a:lnTo>
                <a:lnTo>
                  <a:pt x="692" y="236"/>
                </a:lnTo>
                <a:lnTo>
                  <a:pt x="685" y="244"/>
                </a:lnTo>
                <a:lnTo>
                  <a:pt x="684" y="246"/>
                </a:lnTo>
                <a:lnTo>
                  <a:pt x="678" y="248"/>
                </a:lnTo>
                <a:lnTo>
                  <a:pt x="675" y="248"/>
                </a:lnTo>
                <a:lnTo>
                  <a:pt x="672" y="248"/>
                </a:lnTo>
                <a:lnTo>
                  <a:pt x="634" y="231"/>
                </a:lnTo>
                <a:lnTo>
                  <a:pt x="620" y="239"/>
                </a:lnTo>
                <a:lnTo>
                  <a:pt x="604" y="246"/>
                </a:lnTo>
                <a:lnTo>
                  <a:pt x="601" y="291"/>
                </a:lnTo>
                <a:lnTo>
                  <a:pt x="599" y="296"/>
                </a:lnTo>
                <a:lnTo>
                  <a:pt x="596" y="300"/>
                </a:lnTo>
                <a:lnTo>
                  <a:pt x="591" y="301"/>
                </a:lnTo>
                <a:lnTo>
                  <a:pt x="579" y="303"/>
                </a:lnTo>
                <a:lnTo>
                  <a:pt x="568" y="303"/>
                </a:lnTo>
                <a:lnTo>
                  <a:pt x="558" y="303"/>
                </a:lnTo>
                <a:lnTo>
                  <a:pt x="548" y="301"/>
                </a:lnTo>
                <a:lnTo>
                  <a:pt x="542" y="300"/>
                </a:lnTo>
                <a:lnTo>
                  <a:pt x="539" y="296"/>
                </a:lnTo>
                <a:lnTo>
                  <a:pt x="537" y="291"/>
                </a:lnTo>
                <a:lnTo>
                  <a:pt x="532" y="246"/>
                </a:lnTo>
                <a:lnTo>
                  <a:pt x="518" y="239"/>
                </a:lnTo>
                <a:lnTo>
                  <a:pt x="505" y="231"/>
                </a:lnTo>
                <a:lnTo>
                  <a:pt x="467" y="248"/>
                </a:lnTo>
                <a:lnTo>
                  <a:pt x="463" y="248"/>
                </a:lnTo>
                <a:lnTo>
                  <a:pt x="458" y="248"/>
                </a:lnTo>
                <a:lnTo>
                  <a:pt x="455" y="246"/>
                </a:lnTo>
                <a:lnTo>
                  <a:pt x="451" y="244"/>
                </a:lnTo>
                <a:lnTo>
                  <a:pt x="444" y="236"/>
                </a:lnTo>
                <a:lnTo>
                  <a:pt x="439" y="227"/>
                </a:lnTo>
                <a:lnTo>
                  <a:pt x="436" y="217"/>
                </a:lnTo>
                <a:lnTo>
                  <a:pt x="431" y="208"/>
                </a:lnTo>
                <a:lnTo>
                  <a:pt x="431" y="203"/>
                </a:lnTo>
                <a:lnTo>
                  <a:pt x="431" y="200"/>
                </a:lnTo>
                <a:lnTo>
                  <a:pt x="432" y="196"/>
                </a:lnTo>
                <a:lnTo>
                  <a:pt x="436" y="193"/>
                </a:lnTo>
                <a:lnTo>
                  <a:pt x="468" y="169"/>
                </a:lnTo>
                <a:lnTo>
                  <a:pt x="468" y="160"/>
                </a:lnTo>
                <a:lnTo>
                  <a:pt x="468" y="151"/>
                </a:lnTo>
                <a:lnTo>
                  <a:pt x="468" y="145"/>
                </a:lnTo>
                <a:lnTo>
                  <a:pt x="468" y="136"/>
                </a:lnTo>
                <a:lnTo>
                  <a:pt x="436" y="112"/>
                </a:lnTo>
                <a:lnTo>
                  <a:pt x="432" y="108"/>
                </a:lnTo>
                <a:lnTo>
                  <a:pt x="431" y="105"/>
                </a:lnTo>
                <a:lnTo>
                  <a:pt x="431" y="100"/>
                </a:lnTo>
                <a:lnTo>
                  <a:pt x="431" y="96"/>
                </a:lnTo>
                <a:lnTo>
                  <a:pt x="436" y="86"/>
                </a:lnTo>
                <a:lnTo>
                  <a:pt x="439" y="77"/>
                </a:lnTo>
                <a:lnTo>
                  <a:pt x="444" y="69"/>
                </a:lnTo>
                <a:lnTo>
                  <a:pt x="451" y="60"/>
                </a:lnTo>
                <a:lnTo>
                  <a:pt x="455" y="57"/>
                </a:lnTo>
                <a:lnTo>
                  <a:pt x="458" y="57"/>
                </a:lnTo>
                <a:lnTo>
                  <a:pt x="463" y="55"/>
                </a:lnTo>
                <a:lnTo>
                  <a:pt x="467" y="57"/>
                </a:lnTo>
                <a:lnTo>
                  <a:pt x="505" y="74"/>
                </a:lnTo>
                <a:lnTo>
                  <a:pt x="518" y="65"/>
                </a:lnTo>
                <a:lnTo>
                  <a:pt x="532" y="58"/>
                </a:lnTo>
                <a:lnTo>
                  <a:pt x="537" y="14"/>
                </a:lnTo>
                <a:lnTo>
                  <a:pt x="539" y="9"/>
                </a:lnTo>
                <a:lnTo>
                  <a:pt x="542" y="5"/>
                </a:lnTo>
                <a:lnTo>
                  <a:pt x="548" y="2"/>
                </a:lnTo>
                <a:lnTo>
                  <a:pt x="568" y="0"/>
                </a:lnTo>
                <a:close/>
              </a:path>
            </a:pathLst>
          </a:custGeom>
          <a:solidFill>
            <a:srgbClr val="CF002B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6" name="Grupa 95"/>
          <p:cNvGrpSpPr/>
          <p:nvPr/>
        </p:nvGrpSpPr>
        <p:grpSpPr>
          <a:xfrm>
            <a:off x="584089" y="4947709"/>
            <a:ext cx="432567" cy="398400"/>
            <a:chOff x="471661" y="388366"/>
            <a:chExt cx="585323" cy="539090"/>
          </a:xfrm>
        </p:grpSpPr>
        <p:sp>
          <p:nvSpPr>
            <p:cNvPr id="97" name="Freeform 431"/>
            <p:cNvSpPr>
              <a:spLocks/>
            </p:cNvSpPr>
            <p:nvPr/>
          </p:nvSpPr>
          <p:spPr bwMode="auto">
            <a:xfrm>
              <a:off x="471661" y="495629"/>
              <a:ext cx="137778" cy="337509"/>
            </a:xfrm>
            <a:custGeom>
              <a:avLst/>
              <a:gdLst>
                <a:gd name="T0" fmla="*/ 129 w 149"/>
                <a:gd name="T1" fmla="*/ 0 h 365"/>
                <a:gd name="T2" fmla="*/ 149 w 149"/>
                <a:gd name="T3" fmla="*/ 7 h 365"/>
                <a:gd name="T4" fmla="*/ 26 w 149"/>
                <a:gd name="T5" fmla="*/ 344 h 365"/>
                <a:gd name="T6" fmla="*/ 139 w 149"/>
                <a:gd name="T7" fmla="*/ 344 h 365"/>
                <a:gd name="T8" fmla="*/ 139 w 149"/>
                <a:gd name="T9" fmla="*/ 365 h 365"/>
                <a:gd name="T10" fmla="*/ 10 w 149"/>
                <a:gd name="T11" fmla="*/ 365 h 365"/>
                <a:gd name="T12" fmla="*/ 7 w 149"/>
                <a:gd name="T13" fmla="*/ 364 h 365"/>
                <a:gd name="T14" fmla="*/ 5 w 149"/>
                <a:gd name="T15" fmla="*/ 362 h 365"/>
                <a:gd name="T16" fmla="*/ 3 w 149"/>
                <a:gd name="T17" fmla="*/ 361 h 365"/>
                <a:gd name="T18" fmla="*/ 2 w 149"/>
                <a:gd name="T19" fmla="*/ 358 h 365"/>
                <a:gd name="T20" fmla="*/ 0 w 149"/>
                <a:gd name="T21" fmla="*/ 354 h 365"/>
                <a:gd name="T22" fmla="*/ 2 w 149"/>
                <a:gd name="T23" fmla="*/ 351 h 365"/>
                <a:gd name="T24" fmla="*/ 129 w 149"/>
                <a:gd name="T25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365">
                  <a:moveTo>
                    <a:pt x="129" y="0"/>
                  </a:moveTo>
                  <a:lnTo>
                    <a:pt x="149" y="7"/>
                  </a:lnTo>
                  <a:lnTo>
                    <a:pt x="26" y="344"/>
                  </a:lnTo>
                  <a:lnTo>
                    <a:pt x="139" y="344"/>
                  </a:lnTo>
                  <a:lnTo>
                    <a:pt x="139" y="365"/>
                  </a:lnTo>
                  <a:lnTo>
                    <a:pt x="10" y="365"/>
                  </a:lnTo>
                  <a:lnTo>
                    <a:pt x="7" y="364"/>
                  </a:lnTo>
                  <a:lnTo>
                    <a:pt x="5" y="362"/>
                  </a:lnTo>
                  <a:lnTo>
                    <a:pt x="3" y="361"/>
                  </a:lnTo>
                  <a:lnTo>
                    <a:pt x="2" y="358"/>
                  </a:lnTo>
                  <a:lnTo>
                    <a:pt x="0" y="354"/>
                  </a:lnTo>
                  <a:lnTo>
                    <a:pt x="2" y="351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432"/>
            <p:cNvSpPr>
              <a:spLocks noEditPoints="1"/>
            </p:cNvSpPr>
            <p:nvPr/>
          </p:nvSpPr>
          <p:spPr bwMode="auto">
            <a:xfrm>
              <a:off x="630706" y="489157"/>
              <a:ext cx="303296" cy="356927"/>
            </a:xfrm>
            <a:custGeom>
              <a:avLst/>
              <a:gdLst>
                <a:gd name="T0" fmla="*/ 19 w 328"/>
                <a:gd name="T1" fmla="*/ 21 h 386"/>
                <a:gd name="T2" fmla="*/ 19 w 328"/>
                <a:gd name="T3" fmla="*/ 313 h 386"/>
                <a:gd name="T4" fmla="*/ 24 w 328"/>
                <a:gd name="T5" fmla="*/ 332 h 386"/>
                <a:gd name="T6" fmla="*/ 35 w 328"/>
                <a:gd name="T7" fmla="*/ 351 h 386"/>
                <a:gd name="T8" fmla="*/ 52 w 328"/>
                <a:gd name="T9" fmla="*/ 362 h 386"/>
                <a:gd name="T10" fmla="*/ 73 w 328"/>
                <a:gd name="T11" fmla="*/ 366 h 386"/>
                <a:gd name="T12" fmla="*/ 94 w 328"/>
                <a:gd name="T13" fmla="*/ 362 h 386"/>
                <a:gd name="T14" fmla="*/ 111 w 328"/>
                <a:gd name="T15" fmla="*/ 351 h 386"/>
                <a:gd name="T16" fmla="*/ 123 w 328"/>
                <a:gd name="T17" fmla="*/ 332 h 386"/>
                <a:gd name="T18" fmla="*/ 127 w 328"/>
                <a:gd name="T19" fmla="*/ 313 h 386"/>
                <a:gd name="T20" fmla="*/ 128 w 328"/>
                <a:gd name="T21" fmla="*/ 308 h 386"/>
                <a:gd name="T22" fmla="*/ 131 w 328"/>
                <a:gd name="T23" fmla="*/ 305 h 386"/>
                <a:gd name="T24" fmla="*/ 134 w 328"/>
                <a:gd name="T25" fmla="*/ 303 h 386"/>
                <a:gd name="T26" fmla="*/ 138 w 328"/>
                <a:gd name="T27" fmla="*/ 301 h 386"/>
                <a:gd name="T28" fmla="*/ 308 w 328"/>
                <a:gd name="T29" fmla="*/ 301 h 386"/>
                <a:gd name="T30" fmla="*/ 308 w 328"/>
                <a:gd name="T31" fmla="*/ 21 h 386"/>
                <a:gd name="T32" fmla="*/ 19 w 328"/>
                <a:gd name="T33" fmla="*/ 21 h 386"/>
                <a:gd name="T34" fmla="*/ 10 w 328"/>
                <a:gd name="T35" fmla="*/ 0 h 386"/>
                <a:gd name="T36" fmla="*/ 318 w 328"/>
                <a:gd name="T37" fmla="*/ 0 h 386"/>
                <a:gd name="T38" fmla="*/ 321 w 328"/>
                <a:gd name="T39" fmla="*/ 1 h 386"/>
                <a:gd name="T40" fmla="*/ 325 w 328"/>
                <a:gd name="T41" fmla="*/ 2 h 386"/>
                <a:gd name="T42" fmla="*/ 327 w 328"/>
                <a:gd name="T43" fmla="*/ 7 h 386"/>
                <a:gd name="T44" fmla="*/ 328 w 328"/>
                <a:gd name="T45" fmla="*/ 10 h 386"/>
                <a:gd name="T46" fmla="*/ 328 w 328"/>
                <a:gd name="T47" fmla="*/ 313 h 386"/>
                <a:gd name="T48" fmla="*/ 327 w 328"/>
                <a:gd name="T49" fmla="*/ 315 h 386"/>
                <a:gd name="T50" fmla="*/ 325 w 328"/>
                <a:gd name="T51" fmla="*/ 320 h 386"/>
                <a:gd name="T52" fmla="*/ 321 w 328"/>
                <a:gd name="T53" fmla="*/ 321 h 386"/>
                <a:gd name="T54" fmla="*/ 318 w 328"/>
                <a:gd name="T55" fmla="*/ 322 h 386"/>
                <a:gd name="T56" fmla="*/ 147 w 328"/>
                <a:gd name="T57" fmla="*/ 322 h 386"/>
                <a:gd name="T58" fmla="*/ 141 w 328"/>
                <a:gd name="T59" fmla="*/ 342 h 386"/>
                <a:gd name="T60" fmla="*/ 130 w 328"/>
                <a:gd name="T61" fmla="*/ 361 h 386"/>
                <a:gd name="T62" fmla="*/ 114 w 328"/>
                <a:gd name="T63" fmla="*/ 375 h 386"/>
                <a:gd name="T64" fmla="*/ 96 w 328"/>
                <a:gd name="T65" fmla="*/ 383 h 386"/>
                <a:gd name="T66" fmla="*/ 73 w 328"/>
                <a:gd name="T67" fmla="*/ 386 h 386"/>
                <a:gd name="T68" fmla="*/ 51 w 328"/>
                <a:gd name="T69" fmla="*/ 383 h 386"/>
                <a:gd name="T70" fmla="*/ 29 w 328"/>
                <a:gd name="T71" fmla="*/ 372 h 386"/>
                <a:gd name="T72" fmla="*/ 14 w 328"/>
                <a:gd name="T73" fmla="*/ 356 h 386"/>
                <a:gd name="T74" fmla="*/ 2 w 328"/>
                <a:gd name="T75" fmla="*/ 335 h 386"/>
                <a:gd name="T76" fmla="*/ 0 w 328"/>
                <a:gd name="T77" fmla="*/ 313 h 386"/>
                <a:gd name="T78" fmla="*/ 0 w 328"/>
                <a:gd name="T79" fmla="*/ 10 h 386"/>
                <a:gd name="T80" fmla="*/ 0 w 328"/>
                <a:gd name="T81" fmla="*/ 7 h 386"/>
                <a:gd name="T82" fmla="*/ 2 w 328"/>
                <a:gd name="T83" fmla="*/ 2 h 386"/>
                <a:gd name="T84" fmla="*/ 5 w 328"/>
                <a:gd name="T85" fmla="*/ 1 h 386"/>
                <a:gd name="T86" fmla="*/ 10 w 328"/>
                <a:gd name="T87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" h="386">
                  <a:moveTo>
                    <a:pt x="19" y="21"/>
                  </a:moveTo>
                  <a:lnTo>
                    <a:pt x="19" y="313"/>
                  </a:lnTo>
                  <a:lnTo>
                    <a:pt x="24" y="332"/>
                  </a:lnTo>
                  <a:lnTo>
                    <a:pt x="35" y="351"/>
                  </a:lnTo>
                  <a:lnTo>
                    <a:pt x="52" y="362"/>
                  </a:lnTo>
                  <a:lnTo>
                    <a:pt x="73" y="366"/>
                  </a:lnTo>
                  <a:lnTo>
                    <a:pt x="94" y="362"/>
                  </a:lnTo>
                  <a:lnTo>
                    <a:pt x="111" y="351"/>
                  </a:lnTo>
                  <a:lnTo>
                    <a:pt x="123" y="332"/>
                  </a:lnTo>
                  <a:lnTo>
                    <a:pt x="127" y="313"/>
                  </a:lnTo>
                  <a:lnTo>
                    <a:pt x="128" y="308"/>
                  </a:lnTo>
                  <a:lnTo>
                    <a:pt x="131" y="305"/>
                  </a:lnTo>
                  <a:lnTo>
                    <a:pt x="134" y="303"/>
                  </a:lnTo>
                  <a:lnTo>
                    <a:pt x="138" y="301"/>
                  </a:lnTo>
                  <a:lnTo>
                    <a:pt x="308" y="301"/>
                  </a:lnTo>
                  <a:lnTo>
                    <a:pt x="308" y="21"/>
                  </a:lnTo>
                  <a:lnTo>
                    <a:pt x="19" y="21"/>
                  </a:lnTo>
                  <a:close/>
                  <a:moveTo>
                    <a:pt x="10" y="0"/>
                  </a:moveTo>
                  <a:lnTo>
                    <a:pt x="318" y="0"/>
                  </a:lnTo>
                  <a:lnTo>
                    <a:pt x="321" y="1"/>
                  </a:lnTo>
                  <a:lnTo>
                    <a:pt x="325" y="2"/>
                  </a:lnTo>
                  <a:lnTo>
                    <a:pt x="327" y="7"/>
                  </a:lnTo>
                  <a:lnTo>
                    <a:pt x="328" y="10"/>
                  </a:lnTo>
                  <a:lnTo>
                    <a:pt x="328" y="313"/>
                  </a:lnTo>
                  <a:lnTo>
                    <a:pt x="327" y="315"/>
                  </a:lnTo>
                  <a:lnTo>
                    <a:pt x="325" y="320"/>
                  </a:lnTo>
                  <a:lnTo>
                    <a:pt x="321" y="321"/>
                  </a:lnTo>
                  <a:lnTo>
                    <a:pt x="318" y="322"/>
                  </a:lnTo>
                  <a:lnTo>
                    <a:pt x="147" y="322"/>
                  </a:lnTo>
                  <a:lnTo>
                    <a:pt x="141" y="342"/>
                  </a:lnTo>
                  <a:lnTo>
                    <a:pt x="130" y="361"/>
                  </a:lnTo>
                  <a:lnTo>
                    <a:pt x="114" y="375"/>
                  </a:lnTo>
                  <a:lnTo>
                    <a:pt x="96" y="383"/>
                  </a:lnTo>
                  <a:lnTo>
                    <a:pt x="73" y="386"/>
                  </a:lnTo>
                  <a:lnTo>
                    <a:pt x="51" y="383"/>
                  </a:lnTo>
                  <a:lnTo>
                    <a:pt x="29" y="372"/>
                  </a:lnTo>
                  <a:lnTo>
                    <a:pt x="14" y="356"/>
                  </a:lnTo>
                  <a:lnTo>
                    <a:pt x="2" y="335"/>
                  </a:lnTo>
                  <a:lnTo>
                    <a:pt x="0" y="3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33"/>
            <p:cNvSpPr>
              <a:spLocks/>
            </p:cNvSpPr>
            <p:nvPr/>
          </p:nvSpPr>
          <p:spPr bwMode="auto">
            <a:xfrm>
              <a:off x="590945" y="489157"/>
              <a:ext cx="321789" cy="438299"/>
            </a:xfrm>
            <a:custGeom>
              <a:avLst/>
              <a:gdLst>
                <a:gd name="T0" fmla="*/ 10 w 348"/>
                <a:gd name="T1" fmla="*/ 0 h 474"/>
                <a:gd name="T2" fmla="*/ 47 w 348"/>
                <a:gd name="T3" fmla="*/ 0 h 474"/>
                <a:gd name="T4" fmla="*/ 47 w 348"/>
                <a:gd name="T5" fmla="*/ 21 h 474"/>
                <a:gd name="T6" fmla="*/ 20 w 348"/>
                <a:gd name="T7" fmla="*/ 21 h 474"/>
                <a:gd name="T8" fmla="*/ 20 w 348"/>
                <a:gd name="T9" fmla="*/ 454 h 474"/>
                <a:gd name="T10" fmla="*/ 329 w 348"/>
                <a:gd name="T11" fmla="*/ 454 h 474"/>
                <a:gd name="T12" fmla="*/ 329 w 348"/>
                <a:gd name="T13" fmla="*/ 376 h 474"/>
                <a:gd name="T14" fmla="*/ 348 w 348"/>
                <a:gd name="T15" fmla="*/ 376 h 474"/>
                <a:gd name="T16" fmla="*/ 348 w 348"/>
                <a:gd name="T17" fmla="*/ 464 h 474"/>
                <a:gd name="T18" fmla="*/ 347 w 348"/>
                <a:gd name="T19" fmla="*/ 468 h 474"/>
                <a:gd name="T20" fmla="*/ 346 w 348"/>
                <a:gd name="T21" fmla="*/ 471 h 474"/>
                <a:gd name="T22" fmla="*/ 343 w 348"/>
                <a:gd name="T23" fmla="*/ 473 h 474"/>
                <a:gd name="T24" fmla="*/ 338 w 348"/>
                <a:gd name="T25" fmla="*/ 474 h 474"/>
                <a:gd name="T26" fmla="*/ 10 w 348"/>
                <a:gd name="T27" fmla="*/ 474 h 474"/>
                <a:gd name="T28" fmla="*/ 6 w 348"/>
                <a:gd name="T29" fmla="*/ 473 h 474"/>
                <a:gd name="T30" fmla="*/ 3 w 348"/>
                <a:gd name="T31" fmla="*/ 471 h 474"/>
                <a:gd name="T32" fmla="*/ 2 w 348"/>
                <a:gd name="T33" fmla="*/ 468 h 474"/>
                <a:gd name="T34" fmla="*/ 0 w 348"/>
                <a:gd name="T35" fmla="*/ 464 h 474"/>
                <a:gd name="T36" fmla="*/ 0 w 348"/>
                <a:gd name="T37" fmla="*/ 10 h 474"/>
                <a:gd name="T38" fmla="*/ 2 w 348"/>
                <a:gd name="T39" fmla="*/ 7 h 474"/>
                <a:gd name="T40" fmla="*/ 3 w 348"/>
                <a:gd name="T41" fmla="*/ 2 h 474"/>
                <a:gd name="T42" fmla="*/ 6 w 348"/>
                <a:gd name="T43" fmla="*/ 1 h 474"/>
                <a:gd name="T44" fmla="*/ 10 w 348"/>
                <a:gd name="T45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8" h="474">
                  <a:moveTo>
                    <a:pt x="10" y="0"/>
                  </a:moveTo>
                  <a:lnTo>
                    <a:pt x="47" y="0"/>
                  </a:lnTo>
                  <a:lnTo>
                    <a:pt x="47" y="21"/>
                  </a:lnTo>
                  <a:lnTo>
                    <a:pt x="20" y="21"/>
                  </a:lnTo>
                  <a:lnTo>
                    <a:pt x="20" y="454"/>
                  </a:lnTo>
                  <a:lnTo>
                    <a:pt x="329" y="454"/>
                  </a:lnTo>
                  <a:lnTo>
                    <a:pt x="329" y="376"/>
                  </a:lnTo>
                  <a:lnTo>
                    <a:pt x="348" y="376"/>
                  </a:lnTo>
                  <a:lnTo>
                    <a:pt x="348" y="464"/>
                  </a:lnTo>
                  <a:lnTo>
                    <a:pt x="347" y="468"/>
                  </a:lnTo>
                  <a:lnTo>
                    <a:pt x="346" y="471"/>
                  </a:lnTo>
                  <a:lnTo>
                    <a:pt x="343" y="473"/>
                  </a:lnTo>
                  <a:lnTo>
                    <a:pt x="338" y="474"/>
                  </a:lnTo>
                  <a:lnTo>
                    <a:pt x="10" y="474"/>
                  </a:lnTo>
                  <a:lnTo>
                    <a:pt x="6" y="473"/>
                  </a:lnTo>
                  <a:lnTo>
                    <a:pt x="3" y="471"/>
                  </a:lnTo>
                  <a:lnTo>
                    <a:pt x="2" y="468"/>
                  </a:lnTo>
                  <a:lnTo>
                    <a:pt x="0" y="46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34"/>
            <p:cNvSpPr>
              <a:spLocks/>
            </p:cNvSpPr>
            <p:nvPr/>
          </p:nvSpPr>
          <p:spPr bwMode="auto">
            <a:xfrm>
              <a:off x="694509" y="767486"/>
              <a:ext cx="362475" cy="78598"/>
            </a:xfrm>
            <a:custGeom>
              <a:avLst/>
              <a:gdLst>
                <a:gd name="T0" fmla="*/ 249 w 392"/>
                <a:gd name="T1" fmla="*/ 0 h 85"/>
                <a:gd name="T2" fmla="*/ 382 w 392"/>
                <a:gd name="T3" fmla="*/ 0 h 85"/>
                <a:gd name="T4" fmla="*/ 385 w 392"/>
                <a:gd name="T5" fmla="*/ 2 h 85"/>
                <a:gd name="T6" fmla="*/ 389 w 392"/>
                <a:gd name="T7" fmla="*/ 4 h 85"/>
                <a:gd name="T8" fmla="*/ 391 w 392"/>
                <a:gd name="T9" fmla="*/ 7 h 85"/>
                <a:gd name="T10" fmla="*/ 392 w 392"/>
                <a:gd name="T11" fmla="*/ 12 h 85"/>
                <a:gd name="T12" fmla="*/ 388 w 392"/>
                <a:gd name="T13" fmla="*/ 34 h 85"/>
                <a:gd name="T14" fmla="*/ 378 w 392"/>
                <a:gd name="T15" fmla="*/ 55 h 85"/>
                <a:gd name="T16" fmla="*/ 361 w 392"/>
                <a:gd name="T17" fmla="*/ 71 h 85"/>
                <a:gd name="T18" fmla="*/ 341 w 392"/>
                <a:gd name="T19" fmla="*/ 82 h 85"/>
                <a:gd name="T20" fmla="*/ 317 w 392"/>
                <a:gd name="T21" fmla="*/ 85 h 85"/>
                <a:gd name="T22" fmla="*/ 0 w 392"/>
                <a:gd name="T23" fmla="*/ 85 h 85"/>
                <a:gd name="T24" fmla="*/ 0 w 392"/>
                <a:gd name="T25" fmla="*/ 65 h 85"/>
                <a:gd name="T26" fmla="*/ 317 w 392"/>
                <a:gd name="T27" fmla="*/ 65 h 85"/>
                <a:gd name="T28" fmla="*/ 335 w 392"/>
                <a:gd name="T29" fmla="*/ 61 h 85"/>
                <a:gd name="T30" fmla="*/ 352 w 392"/>
                <a:gd name="T31" fmla="*/ 53 h 85"/>
                <a:gd name="T32" fmla="*/ 364 w 392"/>
                <a:gd name="T33" fmla="*/ 38 h 85"/>
                <a:gd name="T34" fmla="*/ 371 w 392"/>
                <a:gd name="T35" fmla="*/ 21 h 85"/>
                <a:gd name="T36" fmla="*/ 249 w 392"/>
                <a:gd name="T37" fmla="*/ 21 h 85"/>
                <a:gd name="T38" fmla="*/ 249 w 392"/>
                <a:gd name="T3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2" h="85">
                  <a:moveTo>
                    <a:pt x="249" y="0"/>
                  </a:moveTo>
                  <a:lnTo>
                    <a:pt x="382" y="0"/>
                  </a:lnTo>
                  <a:lnTo>
                    <a:pt x="385" y="2"/>
                  </a:lnTo>
                  <a:lnTo>
                    <a:pt x="389" y="4"/>
                  </a:lnTo>
                  <a:lnTo>
                    <a:pt x="391" y="7"/>
                  </a:lnTo>
                  <a:lnTo>
                    <a:pt x="392" y="12"/>
                  </a:lnTo>
                  <a:lnTo>
                    <a:pt x="388" y="34"/>
                  </a:lnTo>
                  <a:lnTo>
                    <a:pt x="378" y="55"/>
                  </a:lnTo>
                  <a:lnTo>
                    <a:pt x="361" y="71"/>
                  </a:lnTo>
                  <a:lnTo>
                    <a:pt x="341" y="82"/>
                  </a:lnTo>
                  <a:lnTo>
                    <a:pt x="317" y="85"/>
                  </a:lnTo>
                  <a:lnTo>
                    <a:pt x="0" y="85"/>
                  </a:lnTo>
                  <a:lnTo>
                    <a:pt x="0" y="65"/>
                  </a:lnTo>
                  <a:lnTo>
                    <a:pt x="317" y="65"/>
                  </a:lnTo>
                  <a:lnTo>
                    <a:pt x="335" y="61"/>
                  </a:lnTo>
                  <a:lnTo>
                    <a:pt x="352" y="53"/>
                  </a:lnTo>
                  <a:lnTo>
                    <a:pt x="364" y="38"/>
                  </a:lnTo>
                  <a:lnTo>
                    <a:pt x="371" y="21"/>
                  </a:lnTo>
                  <a:lnTo>
                    <a:pt x="249" y="21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435"/>
            <p:cNvSpPr>
              <a:spLocks noChangeArrowheads="1"/>
            </p:cNvSpPr>
            <p:nvPr/>
          </p:nvSpPr>
          <p:spPr bwMode="auto">
            <a:xfrm>
              <a:off x="859102" y="716628"/>
              <a:ext cx="24966" cy="19418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436"/>
            <p:cNvSpPr>
              <a:spLocks noChangeArrowheads="1"/>
            </p:cNvSpPr>
            <p:nvPr/>
          </p:nvSpPr>
          <p:spPr bwMode="auto">
            <a:xfrm>
              <a:off x="679714" y="716628"/>
              <a:ext cx="159970" cy="19418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437"/>
            <p:cNvSpPr>
              <a:spLocks noChangeArrowheads="1"/>
            </p:cNvSpPr>
            <p:nvPr/>
          </p:nvSpPr>
          <p:spPr bwMode="auto">
            <a:xfrm>
              <a:off x="859102" y="558508"/>
              <a:ext cx="24966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438"/>
            <p:cNvSpPr>
              <a:spLocks noChangeArrowheads="1"/>
            </p:cNvSpPr>
            <p:nvPr/>
          </p:nvSpPr>
          <p:spPr bwMode="auto">
            <a:xfrm>
              <a:off x="679714" y="558508"/>
              <a:ext cx="159970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439"/>
            <p:cNvSpPr>
              <a:spLocks noChangeArrowheads="1"/>
            </p:cNvSpPr>
            <p:nvPr/>
          </p:nvSpPr>
          <p:spPr bwMode="auto">
            <a:xfrm>
              <a:off x="859102" y="610290"/>
              <a:ext cx="24966" cy="20343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Rectangle 440"/>
            <p:cNvSpPr>
              <a:spLocks noChangeArrowheads="1"/>
            </p:cNvSpPr>
            <p:nvPr/>
          </p:nvSpPr>
          <p:spPr bwMode="auto">
            <a:xfrm>
              <a:off x="679714" y="610290"/>
              <a:ext cx="159970" cy="20343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Rectangle 441"/>
            <p:cNvSpPr>
              <a:spLocks noChangeArrowheads="1"/>
            </p:cNvSpPr>
            <p:nvPr/>
          </p:nvSpPr>
          <p:spPr bwMode="auto">
            <a:xfrm>
              <a:off x="859102" y="663921"/>
              <a:ext cx="24966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442"/>
            <p:cNvSpPr>
              <a:spLocks noChangeArrowheads="1"/>
            </p:cNvSpPr>
            <p:nvPr/>
          </p:nvSpPr>
          <p:spPr bwMode="auto">
            <a:xfrm>
              <a:off x="679714" y="663921"/>
              <a:ext cx="159970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443"/>
            <p:cNvSpPr>
              <a:spLocks/>
            </p:cNvSpPr>
            <p:nvPr/>
          </p:nvSpPr>
          <p:spPr bwMode="auto">
            <a:xfrm>
              <a:off x="625158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2 w 62"/>
                <a:gd name="T3" fmla="*/ 2 h 94"/>
                <a:gd name="T4" fmla="*/ 52 w 62"/>
                <a:gd name="T5" fmla="*/ 9 h 94"/>
                <a:gd name="T6" fmla="*/ 59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1 w 62"/>
                <a:gd name="T13" fmla="*/ 87 h 94"/>
                <a:gd name="T14" fmla="*/ 58 w 62"/>
                <a:gd name="T15" fmla="*/ 92 h 94"/>
                <a:gd name="T16" fmla="*/ 55 w 62"/>
                <a:gd name="T17" fmla="*/ 93 h 94"/>
                <a:gd name="T18" fmla="*/ 51 w 62"/>
                <a:gd name="T19" fmla="*/ 94 h 94"/>
                <a:gd name="T20" fmla="*/ 48 w 62"/>
                <a:gd name="T21" fmla="*/ 93 h 94"/>
                <a:gd name="T22" fmla="*/ 44 w 62"/>
                <a:gd name="T23" fmla="*/ 92 h 94"/>
                <a:gd name="T24" fmla="*/ 42 w 62"/>
                <a:gd name="T25" fmla="*/ 87 h 94"/>
                <a:gd name="T26" fmla="*/ 41 w 62"/>
                <a:gd name="T27" fmla="*/ 84 h 94"/>
                <a:gd name="T28" fmla="*/ 41 w 62"/>
                <a:gd name="T29" fmla="*/ 31 h 94"/>
                <a:gd name="T30" fmla="*/ 41 w 62"/>
                <a:gd name="T31" fmla="*/ 26 h 94"/>
                <a:gd name="T32" fmla="*/ 38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3 w 62"/>
                <a:gd name="T41" fmla="*/ 24 h 94"/>
                <a:gd name="T42" fmla="*/ 21 w 62"/>
                <a:gd name="T43" fmla="*/ 26 h 94"/>
                <a:gd name="T44" fmla="*/ 20 w 62"/>
                <a:gd name="T45" fmla="*/ 31 h 94"/>
                <a:gd name="T46" fmla="*/ 20 w 62"/>
                <a:gd name="T47" fmla="*/ 58 h 94"/>
                <a:gd name="T48" fmla="*/ 18 w 62"/>
                <a:gd name="T49" fmla="*/ 62 h 94"/>
                <a:gd name="T50" fmla="*/ 17 w 62"/>
                <a:gd name="T51" fmla="*/ 65 h 94"/>
                <a:gd name="T52" fmla="*/ 14 w 62"/>
                <a:gd name="T53" fmla="*/ 67 h 94"/>
                <a:gd name="T54" fmla="*/ 10 w 62"/>
                <a:gd name="T55" fmla="*/ 69 h 94"/>
                <a:gd name="T56" fmla="*/ 6 w 62"/>
                <a:gd name="T57" fmla="*/ 67 h 94"/>
                <a:gd name="T58" fmla="*/ 3 w 62"/>
                <a:gd name="T59" fmla="*/ 65 h 94"/>
                <a:gd name="T60" fmla="*/ 0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1 w 62"/>
                <a:gd name="T67" fmla="*/ 19 h 94"/>
                <a:gd name="T68" fmla="*/ 8 w 62"/>
                <a:gd name="T69" fmla="*/ 9 h 94"/>
                <a:gd name="T70" fmla="*/ 18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2" y="2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58" y="92"/>
                  </a:lnTo>
                  <a:lnTo>
                    <a:pt x="55" y="93"/>
                  </a:lnTo>
                  <a:lnTo>
                    <a:pt x="51" y="94"/>
                  </a:lnTo>
                  <a:lnTo>
                    <a:pt x="48" y="93"/>
                  </a:lnTo>
                  <a:lnTo>
                    <a:pt x="44" y="92"/>
                  </a:lnTo>
                  <a:lnTo>
                    <a:pt x="42" y="87"/>
                  </a:lnTo>
                  <a:lnTo>
                    <a:pt x="41" y="84"/>
                  </a:lnTo>
                  <a:lnTo>
                    <a:pt x="41" y="31"/>
                  </a:lnTo>
                  <a:lnTo>
                    <a:pt x="41" y="26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1" y="26"/>
                  </a:lnTo>
                  <a:lnTo>
                    <a:pt x="20" y="31"/>
                  </a:lnTo>
                  <a:lnTo>
                    <a:pt x="20" y="58"/>
                  </a:lnTo>
                  <a:lnTo>
                    <a:pt x="18" y="62"/>
                  </a:lnTo>
                  <a:lnTo>
                    <a:pt x="17" y="65"/>
                  </a:lnTo>
                  <a:lnTo>
                    <a:pt x="14" y="67"/>
                  </a:lnTo>
                  <a:lnTo>
                    <a:pt x="10" y="69"/>
                  </a:lnTo>
                  <a:lnTo>
                    <a:pt x="6" y="67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1" y="19"/>
                  </a:lnTo>
                  <a:lnTo>
                    <a:pt x="8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44"/>
            <p:cNvSpPr>
              <a:spLocks/>
            </p:cNvSpPr>
            <p:nvPr/>
          </p:nvSpPr>
          <p:spPr bwMode="auto">
            <a:xfrm>
              <a:off x="700982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4 w 62"/>
                <a:gd name="T3" fmla="*/ 2 h 94"/>
                <a:gd name="T4" fmla="*/ 54 w 62"/>
                <a:gd name="T5" fmla="*/ 9 h 94"/>
                <a:gd name="T6" fmla="*/ 61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2 w 62"/>
                <a:gd name="T13" fmla="*/ 87 h 94"/>
                <a:gd name="T14" fmla="*/ 59 w 62"/>
                <a:gd name="T15" fmla="*/ 92 h 94"/>
                <a:gd name="T16" fmla="*/ 57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4 w 62"/>
                <a:gd name="T25" fmla="*/ 87 h 94"/>
                <a:gd name="T26" fmla="*/ 43 w 62"/>
                <a:gd name="T27" fmla="*/ 84 h 94"/>
                <a:gd name="T28" fmla="*/ 43 w 62"/>
                <a:gd name="T29" fmla="*/ 31 h 94"/>
                <a:gd name="T30" fmla="*/ 41 w 62"/>
                <a:gd name="T31" fmla="*/ 26 h 94"/>
                <a:gd name="T32" fmla="*/ 40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1 w 62"/>
                <a:gd name="T45" fmla="*/ 31 h 94"/>
                <a:gd name="T46" fmla="*/ 21 w 62"/>
                <a:gd name="T47" fmla="*/ 58 h 94"/>
                <a:gd name="T48" fmla="*/ 20 w 62"/>
                <a:gd name="T49" fmla="*/ 62 h 94"/>
                <a:gd name="T50" fmla="*/ 18 w 62"/>
                <a:gd name="T51" fmla="*/ 65 h 94"/>
                <a:gd name="T52" fmla="*/ 14 w 62"/>
                <a:gd name="T53" fmla="*/ 67 h 94"/>
                <a:gd name="T54" fmla="*/ 11 w 62"/>
                <a:gd name="T55" fmla="*/ 69 h 94"/>
                <a:gd name="T56" fmla="*/ 7 w 62"/>
                <a:gd name="T57" fmla="*/ 67 h 94"/>
                <a:gd name="T58" fmla="*/ 4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3 w 62"/>
                <a:gd name="T67" fmla="*/ 19 h 94"/>
                <a:gd name="T68" fmla="*/ 10 w 62"/>
                <a:gd name="T69" fmla="*/ 9 h 94"/>
                <a:gd name="T70" fmla="*/ 20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59" y="92"/>
                  </a:lnTo>
                  <a:lnTo>
                    <a:pt x="57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4" y="87"/>
                  </a:lnTo>
                  <a:lnTo>
                    <a:pt x="43" y="84"/>
                  </a:lnTo>
                  <a:lnTo>
                    <a:pt x="43" y="31"/>
                  </a:lnTo>
                  <a:lnTo>
                    <a:pt x="41" y="26"/>
                  </a:lnTo>
                  <a:lnTo>
                    <a:pt x="40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1" y="31"/>
                  </a:lnTo>
                  <a:lnTo>
                    <a:pt x="21" y="58"/>
                  </a:lnTo>
                  <a:lnTo>
                    <a:pt x="20" y="62"/>
                  </a:lnTo>
                  <a:lnTo>
                    <a:pt x="18" y="65"/>
                  </a:lnTo>
                  <a:lnTo>
                    <a:pt x="14" y="67"/>
                  </a:lnTo>
                  <a:lnTo>
                    <a:pt x="11" y="69"/>
                  </a:lnTo>
                  <a:lnTo>
                    <a:pt x="7" y="67"/>
                  </a:lnTo>
                  <a:lnTo>
                    <a:pt x="4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10" y="9"/>
                  </a:lnTo>
                  <a:lnTo>
                    <a:pt x="20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45"/>
            <p:cNvSpPr>
              <a:spLocks/>
            </p:cNvSpPr>
            <p:nvPr/>
          </p:nvSpPr>
          <p:spPr bwMode="auto">
            <a:xfrm>
              <a:off x="778655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3 w 62"/>
                <a:gd name="T3" fmla="*/ 2 h 94"/>
                <a:gd name="T4" fmla="*/ 53 w 62"/>
                <a:gd name="T5" fmla="*/ 9 h 94"/>
                <a:gd name="T6" fmla="*/ 59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2 w 62"/>
                <a:gd name="T13" fmla="*/ 87 h 94"/>
                <a:gd name="T14" fmla="*/ 59 w 62"/>
                <a:gd name="T15" fmla="*/ 92 h 94"/>
                <a:gd name="T16" fmla="*/ 56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2 w 62"/>
                <a:gd name="T25" fmla="*/ 87 h 94"/>
                <a:gd name="T26" fmla="*/ 42 w 62"/>
                <a:gd name="T27" fmla="*/ 84 h 94"/>
                <a:gd name="T28" fmla="*/ 42 w 62"/>
                <a:gd name="T29" fmla="*/ 31 h 94"/>
                <a:gd name="T30" fmla="*/ 41 w 62"/>
                <a:gd name="T31" fmla="*/ 26 h 94"/>
                <a:gd name="T32" fmla="*/ 39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6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1 w 62"/>
                <a:gd name="T45" fmla="*/ 31 h 94"/>
                <a:gd name="T46" fmla="*/ 21 w 62"/>
                <a:gd name="T47" fmla="*/ 58 h 94"/>
                <a:gd name="T48" fmla="*/ 19 w 62"/>
                <a:gd name="T49" fmla="*/ 62 h 94"/>
                <a:gd name="T50" fmla="*/ 18 w 62"/>
                <a:gd name="T51" fmla="*/ 65 h 94"/>
                <a:gd name="T52" fmla="*/ 14 w 62"/>
                <a:gd name="T53" fmla="*/ 67 h 94"/>
                <a:gd name="T54" fmla="*/ 9 w 62"/>
                <a:gd name="T55" fmla="*/ 69 h 94"/>
                <a:gd name="T56" fmla="*/ 7 w 62"/>
                <a:gd name="T57" fmla="*/ 67 h 94"/>
                <a:gd name="T58" fmla="*/ 2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2 w 62"/>
                <a:gd name="T67" fmla="*/ 19 h 94"/>
                <a:gd name="T68" fmla="*/ 9 w 62"/>
                <a:gd name="T69" fmla="*/ 9 h 94"/>
                <a:gd name="T70" fmla="*/ 19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59" y="92"/>
                  </a:lnTo>
                  <a:lnTo>
                    <a:pt x="56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2" y="87"/>
                  </a:lnTo>
                  <a:lnTo>
                    <a:pt x="42" y="84"/>
                  </a:lnTo>
                  <a:lnTo>
                    <a:pt x="42" y="31"/>
                  </a:lnTo>
                  <a:lnTo>
                    <a:pt x="41" y="26"/>
                  </a:lnTo>
                  <a:lnTo>
                    <a:pt x="39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6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1" y="31"/>
                  </a:lnTo>
                  <a:lnTo>
                    <a:pt x="21" y="58"/>
                  </a:lnTo>
                  <a:lnTo>
                    <a:pt x="19" y="62"/>
                  </a:lnTo>
                  <a:lnTo>
                    <a:pt x="18" y="65"/>
                  </a:lnTo>
                  <a:lnTo>
                    <a:pt x="14" y="67"/>
                  </a:lnTo>
                  <a:lnTo>
                    <a:pt x="9" y="69"/>
                  </a:lnTo>
                  <a:lnTo>
                    <a:pt x="7" y="67"/>
                  </a:lnTo>
                  <a:lnTo>
                    <a:pt x="2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46"/>
            <p:cNvSpPr>
              <a:spLocks/>
            </p:cNvSpPr>
            <p:nvPr/>
          </p:nvSpPr>
          <p:spPr bwMode="auto">
            <a:xfrm>
              <a:off x="855404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4 w 62"/>
                <a:gd name="T3" fmla="*/ 2 h 94"/>
                <a:gd name="T4" fmla="*/ 54 w 62"/>
                <a:gd name="T5" fmla="*/ 9 h 94"/>
                <a:gd name="T6" fmla="*/ 60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1 w 62"/>
                <a:gd name="T13" fmla="*/ 87 h 94"/>
                <a:gd name="T14" fmla="*/ 60 w 62"/>
                <a:gd name="T15" fmla="*/ 92 h 94"/>
                <a:gd name="T16" fmla="*/ 57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3 w 62"/>
                <a:gd name="T25" fmla="*/ 87 h 94"/>
                <a:gd name="T26" fmla="*/ 43 w 62"/>
                <a:gd name="T27" fmla="*/ 84 h 94"/>
                <a:gd name="T28" fmla="*/ 43 w 62"/>
                <a:gd name="T29" fmla="*/ 31 h 94"/>
                <a:gd name="T30" fmla="*/ 41 w 62"/>
                <a:gd name="T31" fmla="*/ 26 h 94"/>
                <a:gd name="T32" fmla="*/ 38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0 w 62"/>
                <a:gd name="T45" fmla="*/ 31 h 94"/>
                <a:gd name="T46" fmla="*/ 20 w 62"/>
                <a:gd name="T47" fmla="*/ 58 h 94"/>
                <a:gd name="T48" fmla="*/ 20 w 62"/>
                <a:gd name="T49" fmla="*/ 62 h 94"/>
                <a:gd name="T50" fmla="*/ 17 w 62"/>
                <a:gd name="T51" fmla="*/ 65 h 94"/>
                <a:gd name="T52" fmla="*/ 14 w 62"/>
                <a:gd name="T53" fmla="*/ 67 h 94"/>
                <a:gd name="T54" fmla="*/ 10 w 62"/>
                <a:gd name="T55" fmla="*/ 69 h 94"/>
                <a:gd name="T56" fmla="*/ 6 w 62"/>
                <a:gd name="T57" fmla="*/ 67 h 94"/>
                <a:gd name="T58" fmla="*/ 3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3 w 62"/>
                <a:gd name="T67" fmla="*/ 19 h 94"/>
                <a:gd name="T68" fmla="*/ 9 w 62"/>
                <a:gd name="T69" fmla="*/ 9 h 94"/>
                <a:gd name="T70" fmla="*/ 18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60" y="92"/>
                  </a:lnTo>
                  <a:lnTo>
                    <a:pt x="57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3" y="87"/>
                  </a:lnTo>
                  <a:lnTo>
                    <a:pt x="43" y="84"/>
                  </a:lnTo>
                  <a:lnTo>
                    <a:pt x="43" y="31"/>
                  </a:lnTo>
                  <a:lnTo>
                    <a:pt x="41" y="26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0" y="31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17" y="65"/>
                  </a:lnTo>
                  <a:lnTo>
                    <a:pt x="14" y="67"/>
                  </a:lnTo>
                  <a:lnTo>
                    <a:pt x="10" y="69"/>
                  </a:lnTo>
                  <a:lnTo>
                    <a:pt x="6" y="67"/>
                  </a:lnTo>
                  <a:lnTo>
                    <a:pt x="3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47"/>
            <p:cNvSpPr>
              <a:spLocks noEditPoints="1"/>
            </p:cNvSpPr>
            <p:nvPr/>
          </p:nvSpPr>
          <p:spPr bwMode="auto">
            <a:xfrm>
              <a:off x="968215" y="389291"/>
              <a:ext cx="69351" cy="312542"/>
            </a:xfrm>
            <a:custGeom>
              <a:avLst/>
              <a:gdLst>
                <a:gd name="T0" fmla="*/ 37 w 75"/>
                <a:gd name="T1" fmla="*/ 58 h 338"/>
                <a:gd name="T2" fmla="*/ 20 w 75"/>
                <a:gd name="T3" fmla="*/ 103 h 338"/>
                <a:gd name="T4" fmla="*/ 20 w 75"/>
                <a:gd name="T5" fmla="*/ 319 h 338"/>
                <a:gd name="T6" fmla="*/ 54 w 75"/>
                <a:gd name="T7" fmla="*/ 319 h 338"/>
                <a:gd name="T8" fmla="*/ 54 w 75"/>
                <a:gd name="T9" fmla="*/ 103 h 338"/>
                <a:gd name="T10" fmla="*/ 37 w 75"/>
                <a:gd name="T11" fmla="*/ 58 h 338"/>
                <a:gd name="T12" fmla="*/ 37 w 75"/>
                <a:gd name="T13" fmla="*/ 0 h 338"/>
                <a:gd name="T14" fmla="*/ 75 w 75"/>
                <a:gd name="T15" fmla="*/ 101 h 338"/>
                <a:gd name="T16" fmla="*/ 75 w 75"/>
                <a:gd name="T17" fmla="*/ 338 h 338"/>
                <a:gd name="T18" fmla="*/ 0 w 75"/>
                <a:gd name="T19" fmla="*/ 338 h 338"/>
                <a:gd name="T20" fmla="*/ 0 w 75"/>
                <a:gd name="T21" fmla="*/ 101 h 338"/>
                <a:gd name="T22" fmla="*/ 37 w 75"/>
                <a:gd name="T2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38">
                  <a:moveTo>
                    <a:pt x="37" y="58"/>
                  </a:moveTo>
                  <a:lnTo>
                    <a:pt x="20" y="103"/>
                  </a:lnTo>
                  <a:lnTo>
                    <a:pt x="20" y="319"/>
                  </a:lnTo>
                  <a:lnTo>
                    <a:pt x="54" y="319"/>
                  </a:lnTo>
                  <a:lnTo>
                    <a:pt x="54" y="103"/>
                  </a:lnTo>
                  <a:lnTo>
                    <a:pt x="37" y="58"/>
                  </a:lnTo>
                  <a:close/>
                  <a:moveTo>
                    <a:pt x="37" y="0"/>
                  </a:moveTo>
                  <a:lnTo>
                    <a:pt x="75" y="101"/>
                  </a:lnTo>
                  <a:lnTo>
                    <a:pt x="75" y="338"/>
                  </a:lnTo>
                  <a:lnTo>
                    <a:pt x="0" y="338"/>
                  </a:lnTo>
                  <a:lnTo>
                    <a:pt x="0" y="1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448"/>
            <p:cNvSpPr>
              <a:spLocks/>
            </p:cNvSpPr>
            <p:nvPr/>
          </p:nvSpPr>
          <p:spPr bwMode="auto">
            <a:xfrm>
              <a:off x="968215" y="389291"/>
              <a:ext cx="69351" cy="304220"/>
            </a:xfrm>
            <a:custGeom>
              <a:avLst/>
              <a:gdLst>
                <a:gd name="T0" fmla="*/ 37 w 75"/>
                <a:gd name="T1" fmla="*/ 0 h 329"/>
                <a:gd name="T2" fmla="*/ 75 w 75"/>
                <a:gd name="T3" fmla="*/ 101 h 329"/>
                <a:gd name="T4" fmla="*/ 75 w 75"/>
                <a:gd name="T5" fmla="*/ 329 h 329"/>
                <a:gd name="T6" fmla="*/ 54 w 75"/>
                <a:gd name="T7" fmla="*/ 329 h 329"/>
                <a:gd name="T8" fmla="*/ 54 w 75"/>
                <a:gd name="T9" fmla="*/ 103 h 329"/>
                <a:gd name="T10" fmla="*/ 37 w 75"/>
                <a:gd name="T11" fmla="*/ 58 h 329"/>
                <a:gd name="T12" fmla="*/ 20 w 75"/>
                <a:gd name="T13" fmla="*/ 103 h 329"/>
                <a:gd name="T14" fmla="*/ 20 w 75"/>
                <a:gd name="T15" fmla="*/ 329 h 329"/>
                <a:gd name="T16" fmla="*/ 0 w 75"/>
                <a:gd name="T17" fmla="*/ 329 h 329"/>
                <a:gd name="T18" fmla="*/ 0 w 75"/>
                <a:gd name="T19" fmla="*/ 101 h 329"/>
                <a:gd name="T20" fmla="*/ 37 w 75"/>
                <a:gd name="T2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329">
                  <a:moveTo>
                    <a:pt x="37" y="0"/>
                  </a:moveTo>
                  <a:lnTo>
                    <a:pt x="75" y="101"/>
                  </a:lnTo>
                  <a:lnTo>
                    <a:pt x="75" y="329"/>
                  </a:lnTo>
                  <a:lnTo>
                    <a:pt x="54" y="329"/>
                  </a:lnTo>
                  <a:lnTo>
                    <a:pt x="54" y="103"/>
                  </a:lnTo>
                  <a:lnTo>
                    <a:pt x="37" y="58"/>
                  </a:lnTo>
                  <a:lnTo>
                    <a:pt x="20" y="103"/>
                  </a:lnTo>
                  <a:lnTo>
                    <a:pt x="20" y="329"/>
                  </a:lnTo>
                  <a:lnTo>
                    <a:pt x="0" y="329"/>
                  </a:lnTo>
                  <a:lnTo>
                    <a:pt x="0" y="1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449"/>
            <p:cNvSpPr>
              <a:spLocks/>
            </p:cNvSpPr>
            <p:nvPr/>
          </p:nvSpPr>
          <p:spPr bwMode="auto">
            <a:xfrm>
              <a:off x="993181" y="388366"/>
              <a:ext cx="18494" cy="37912"/>
            </a:xfrm>
            <a:custGeom>
              <a:avLst/>
              <a:gdLst>
                <a:gd name="T0" fmla="*/ 10 w 20"/>
                <a:gd name="T1" fmla="*/ 0 h 41"/>
                <a:gd name="T2" fmla="*/ 14 w 20"/>
                <a:gd name="T3" fmla="*/ 1 h 41"/>
                <a:gd name="T4" fmla="*/ 17 w 20"/>
                <a:gd name="T5" fmla="*/ 2 h 41"/>
                <a:gd name="T6" fmla="*/ 20 w 20"/>
                <a:gd name="T7" fmla="*/ 5 h 41"/>
                <a:gd name="T8" fmla="*/ 20 w 20"/>
                <a:gd name="T9" fmla="*/ 10 h 41"/>
                <a:gd name="T10" fmla="*/ 20 w 20"/>
                <a:gd name="T11" fmla="*/ 31 h 41"/>
                <a:gd name="T12" fmla="*/ 20 w 20"/>
                <a:gd name="T13" fmla="*/ 35 h 41"/>
                <a:gd name="T14" fmla="*/ 17 w 20"/>
                <a:gd name="T15" fmla="*/ 38 h 41"/>
                <a:gd name="T16" fmla="*/ 14 w 20"/>
                <a:gd name="T17" fmla="*/ 39 h 41"/>
                <a:gd name="T18" fmla="*/ 10 w 20"/>
                <a:gd name="T19" fmla="*/ 41 h 41"/>
                <a:gd name="T20" fmla="*/ 5 w 20"/>
                <a:gd name="T21" fmla="*/ 39 h 41"/>
                <a:gd name="T22" fmla="*/ 3 w 20"/>
                <a:gd name="T23" fmla="*/ 38 h 41"/>
                <a:gd name="T24" fmla="*/ 1 w 20"/>
                <a:gd name="T25" fmla="*/ 35 h 41"/>
                <a:gd name="T26" fmla="*/ 0 w 20"/>
                <a:gd name="T27" fmla="*/ 31 h 41"/>
                <a:gd name="T28" fmla="*/ 0 w 20"/>
                <a:gd name="T29" fmla="*/ 10 h 41"/>
                <a:gd name="T30" fmla="*/ 1 w 20"/>
                <a:gd name="T31" fmla="*/ 5 h 41"/>
                <a:gd name="T32" fmla="*/ 3 w 20"/>
                <a:gd name="T33" fmla="*/ 2 h 41"/>
                <a:gd name="T34" fmla="*/ 5 w 20"/>
                <a:gd name="T35" fmla="*/ 1 h 41"/>
                <a:gd name="T36" fmla="*/ 10 w 2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41">
                  <a:moveTo>
                    <a:pt x="10" y="0"/>
                  </a:moveTo>
                  <a:lnTo>
                    <a:pt x="14" y="1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0" y="31"/>
                  </a:lnTo>
                  <a:lnTo>
                    <a:pt x="20" y="35"/>
                  </a:lnTo>
                  <a:lnTo>
                    <a:pt x="17" y="38"/>
                  </a:lnTo>
                  <a:lnTo>
                    <a:pt x="14" y="39"/>
                  </a:lnTo>
                  <a:lnTo>
                    <a:pt x="10" y="41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450"/>
            <p:cNvSpPr>
              <a:spLocks noEditPoints="1"/>
            </p:cNvSpPr>
            <p:nvPr/>
          </p:nvSpPr>
          <p:spPr bwMode="auto">
            <a:xfrm>
              <a:off x="968215" y="684264"/>
              <a:ext cx="69351" cy="62878"/>
            </a:xfrm>
            <a:custGeom>
              <a:avLst/>
              <a:gdLst>
                <a:gd name="T0" fmla="*/ 20 w 75"/>
                <a:gd name="T1" fmla="*/ 19 h 68"/>
                <a:gd name="T2" fmla="*/ 20 w 75"/>
                <a:gd name="T3" fmla="*/ 48 h 68"/>
                <a:gd name="T4" fmla="*/ 54 w 75"/>
                <a:gd name="T5" fmla="*/ 48 h 68"/>
                <a:gd name="T6" fmla="*/ 54 w 75"/>
                <a:gd name="T7" fmla="*/ 19 h 68"/>
                <a:gd name="T8" fmla="*/ 20 w 75"/>
                <a:gd name="T9" fmla="*/ 19 h 68"/>
                <a:gd name="T10" fmla="*/ 10 w 75"/>
                <a:gd name="T11" fmla="*/ 0 h 68"/>
                <a:gd name="T12" fmla="*/ 64 w 75"/>
                <a:gd name="T13" fmla="*/ 0 h 68"/>
                <a:gd name="T14" fmla="*/ 68 w 75"/>
                <a:gd name="T15" fmla="*/ 0 h 68"/>
                <a:gd name="T16" fmla="*/ 72 w 75"/>
                <a:gd name="T17" fmla="*/ 2 h 68"/>
                <a:gd name="T18" fmla="*/ 73 w 75"/>
                <a:gd name="T19" fmla="*/ 5 h 68"/>
                <a:gd name="T20" fmla="*/ 75 w 75"/>
                <a:gd name="T21" fmla="*/ 10 h 68"/>
                <a:gd name="T22" fmla="*/ 75 w 75"/>
                <a:gd name="T23" fmla="*/ 58 h 68"/>
                <a:gd name="T24" fmla="*/ 73 w 75"/>
                <a:gd name="T25" fmla="*/ 62 h 68"/>
                <a:gd name="T26" fmla="*/ 72 w 75"/>
                <a:gd name="T27" fmla="*/ 65 h 68"/>
                <a:gd name="T28" fmla="*/ 68 w 75"/>
                <a:gd name="T29" fmla="*/ 68 h 68"/>
                <a:gd name="T30" fmla="*/ 64 w 75"/>
                <a:gd name="T31" fmla="*/ 68 h 68"/>
                <a:gd name="T32" fmla="*/ 10 w 75"/>
                <a:gd name="T33" fmla="*/ 68 h 68"/>
                <a:gd name="T34" fmla="*/ 5 w 75"/>
                <a:gd name="T35" fmla="*/ 68 h 68"/>
                <a:gd name="T36" fmla="*/ 3 w 75"/>
                <a:gd name="T37" fmla="*/ 65 h 68"/>
                <a:gd name="T38" fmla="*/ 0 w 75"/>
                <a:gd name="T39" fmla="*/ 62 h 68"/>
                <a:gd name="T40" fmla="*/ 0 w 75"/>
                <a:gd name="T41" fmla="*/ 58 h 68"/>
                <a:gd name="T42" fmla="*/ 0 w 75"/>
                <a:gd name="T43" fmla="*/ 10 h 68"/>
                <a:gd name="T44" fmla="*/ 0 w 75"/>
                <a:gd name="T45" fmla="*/ 5 h 68"/>
                <a:gd name="T46" fmla="*/ 3 w 75"/>
                <a:gd name="T47" fmla="*/ 2 h 68"/>
                <a:gd name="T48" fmla="*/ 5 w 75"/>
                <a:gd name="T49" fmla="*/ 0 h 68"/>
                <a:gd name="T50" fmla="*/ 10 w 75"/>
                <a:gd name="T5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68">
                  <a:moveTo>
                    <a:pt x="20" y="19"/>
                  </a:moveTo>
                  <a:lnTo>
                    <a:pt x="20" y="48"/>
                  </a:lnTo>
                  <a:lnTo>
                    <a:pt x="54" y="48"/>
                  </a:lnTo>
                  <a:lnTo>
                    <a:pt x="54" y="19"/>
                  </a:lnTo>
                  <a:lnTo>
                    <a:pt x="20" y="19"/>
                  </a:lnTo>
                  <a:close/>
                  <a:moveTo>
                    <a:pt x="10" y="0"/>
                  </a:moveTo>
                  <a:lnTo>
                    <a:pt x="64" y="0"/>
                  </a:lnTo>
                  <a:lnTo>
                    <a:pt x="68" y="0"/>
                  </a:lnTo>
                  <a:lnTo>
                    <a:pt x="72" y="2"/>
                  </a:lnTo>
                  <a:lnTo>
                    <a:pt x="73" y="5"/>
                  </a:lnTo>
                  <a:lnTo>
                    <a:pt x="75" y="10"/>
                  </a:lnTo>
                  <a:lnTo>
                    <a:pt x="75" y="58"/>
                  </a:lnTo>
                  <a:lnTo>
                    <a:pt x="73" y="62"/>
                  </a:lnTo>
                  <a:lnTo>
                    <a:pt x="72" y="65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10" y="68"/>
                  </a:lnTo>
                  <a:lnTo>
                    <a:pt x="5" y="68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451"/>
            <p:cNvSpPr>
              <a:spLocks/>
            </p:cNvSpPr>
            <p:nvPr/>
          </p:nvSpPr>
          <p:spPr bwMode="auto">
            <a:xfrm>
              <a:off x="968215" y="646352"/>
              <a:ext cx="69351" cy="19418"/>
            </a:xfrm>
            <a:custGeom>
              <a:avLst/>
              <a:gdLst>
                <a:gd name="T0" fmla="*/ 10 w 75"/>
                <a:gd name="T1" fmla="*/ 0 h 21"/>
                <a:gd name="T2" fmla="*/ 64 w 75"/>
                <a:gd name="T3" fmla="*/ 0 h 21"/>
                <a:gd name="T4" fmla="*/ 68 w 75"/>
                <a:gd name="T5" fmla="*/ 1 h 21"/>
                <a:gd name="T6" fmla="*/ 72 w 75"/>
                <a:gd name="T7" fmla="*/ 4 h 21"/>
                <a:gd name="T8" fmla="*/ 73 w 75"/>
                <a:gd name="T9" fmla="*/ 7 h 21"/>
                <a:gd name="T10" fmla="*/ 75 w 75"/>
                <a:gd name="T11" fmla="*/ 11 h 21"/>
                <a:gd name="T12" fmla="*/ 73 w 75"/>
                <a:gd name="T13" fmla="*/ 14 h 21"/>
                <a:gd name="T14" fmla="*/ 72 w 75"/>
                <a:gd name="T15" fmla="*/ 18 h 21"/>
                <a:gd name="T16" fmla="*/ 68 w 75"/>
                <a:gd name="T17" fmla="*/ 19 h 21"/>
                <a:gd name="T18" fmla="*/ 64 w 75"/>
                <a:gd name="T19" fmla="*/ 21 h 21"/>
                <a:gd name="T20" fmla="*/ 10 w 75"/>
                <a:gd name="T21" fmla="*/ 21 h 21"/>
                <a:gd name="T22" fmla="*/ 5 w 75"/>
                <a:gd name="T23" fmla="*/ 19 h 21"/>
                <a:gd name="T24" fmla="*/ 3 w 75"/>
                <a:gd name="T25" fmla="*/ 18 h 21"/>
                <a:gd name="T26" fmla="*/ 0 w 75"/>
                <a:gd name="T27" fmla="*/ 14 h 21"/>
                <a:gd name="T28" fmla="*/ 0 w 75"/>
                <a:gd name="T29" fmla="*/ 11 h 21"/>
                <a:gd name="T30" fmla="*/ 0 w 75"/>
                <a:gd name="T31" fmla="*/ 7 h 21"/>
                <a:gd name="T32" fmla="*/ 3 w 75"/>
                <a:gd name="T33" fmla="*/ 4 h 21"/>
                <a:gd name="T34" fmla="*/ 5 w 75"/>
                <a:gd name="T35" fmla="*/ 1 h 21"/>
                <a:gd name="T36" fmla="*/ 10 w 75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21">
                  <a:moveTo>
                    <a:pt x="10" y="0"/>
                  </a:moveTo>
                  <a:lnTo>
                    <a:pt x="64" y="0"/>
                  </a:lnTo>
                  <a:lnTo>
                    <a:pt x="68" y="1"/>
                  </a:lnTo>
                  <a:lnTo>
                    <a:pt x="72" y="4"/>
                  </a:lnTo>
                  <a:lnTo>
                    <a:pt x="73" y="7"/>
                  </a:lnTo>
                  <a:lnTo>
                    <a:pt x="75" y="11"/>
                  </a:lnTo>
                  <a:lnTo>
                    <a:pt x="73" y="14"/>
                  </a:lnTo>
                  <a:lnTo>
                    <a:pt x="72" y="18"/>
                  </a:lnTo>
                  <a:lnTo>
                    <a:pt x="68" y="19"/>
                  </a:lnTo>
                  <a:lnTo>
                    <a:pt x="64" y="21"/>
                  </a:lnTo>
                  <a:lnTo>
                    <a:pt x="10" y="21"/>
                  </a:lnTo>
                  <a:lnTo>
                    <a:pt x="5" y="19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Rectangle 452"/>
            <p:cNvSpPr>
              <a:spLocks noChangeArrowheads="1"/>
            </p:cNvSpPr>
            <p:nvPr/>
          </p:nvSpPr>
          <p:spPr bwMode="auto">
            <a:xfrm>
              <a:off x="977462" y="474362"/>
              <a:ext cx="49933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" name="Grupa 118"/>
          <p:cNvGrpSpPr/>
          <p:nvPr/>
        </p:nvGrpSpPr>
        <p:grpSpPr>
          <a:xfrm>
            <a:off x="7468487" y="1407528"/>
            <a:ext cx="1258001" cy="591356"/>
            <a:chOff x="7258012" y="5531374"/>
            <a:chExt cx="2305050" cy="591356"/>
          </a:xfrm>
        </p:grpSpPr>
        <p:sp>
          <p:nvSpPr>
            <p:cNvPr id="120" name="pole tekstowe 32"/>
            <p:cNvSpPr txBox="1">
              <a:spLocks noChangeArrowheads="1"/>
            </p:cNvSpPr>
            <p:nvPr/>
          </p:nvSpPr>
          <p:spPr bwMode="auto">
            <a:xfrm>
              <a:off x="7258012" y="5531374"/>
              <a:ext cx="230505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defRPr sz="2000">
                  <a:solidFill>
                    <a:srgbClr val="58595A"/>
                  </a:solidFill>
                  <a:latin typeface="Arial" charset="0"/>
                  <a:ea typeface="ＭＳ Ｐゴシック" pitchFamily="34" charset="-128"/>
                  <a:cs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lr>
                  <a:srgbClr val="B60024"/>
                </a:buClr>
                <a:buChar char="–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lr>
                  <a:srgbClr val="B60024"/>
                </a:buClr>
                <a:buChar char="•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lr>
                  <a:srgbClr val="B60024"/>
                </a:buClr>
                <a:buChar char="–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pl-PL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Calibri"/>
                  <a:ea typeface="ＭＳ Ｐゴシック" pitchFamily="34" charset="-128"/>
                  <a:cs typeface="Times New Roman" pitchFamily="18" charset="0"/>
                </a:rPr>
                <a:t>Środki pieniężne</a:t>
              </a:r>
              <a:endParaRPr kumimoji="0" lang="en-US" altLang="pl-PL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ＭＳ Ｐゴシック" pitchFamily="34" charset="-128"/>
                <a:cs typeface="Times New Roman" pitchFamily="18" charset="0"/>
              </a:endParaRPr>
            </a:p>
          </p:txBody>
        </p:sp>
        <p:sp>
          <p:nvSpPr>
            <p:cNvPr id="121" name="pole tekstowe 35"/>
            <p:cNvSpPr txBox="1">
              <a:spLocks noChangeArrowheads="1"/>
            </p:cNvSpPr>
            <p:nvPr/>
          </p:nvSpPr>
          <p:spPr bwMode="auto">
            <a:xfrm>
              <a:off x="7258012" y="5846505"/>
              <a:ext cx="230505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defRPr sz="2000">
                  <a:solidFill>
                    <a:srgbClr val="58595A"/>
                  </a:solidFill>
                  <a:latin typeface="Arial" charset="0"/>
                  <a:ea typeface="ＭＳ Ｐゴシック" pitchFamily="34" charset="-128"/>
                  <a:cs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lr>
                  <a:srgbClr val="B60024"/>
                </a:buClr>
                <a:buChar char="–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lr>
                  <a:srgbClr val="B60024"/>
                </a:buClr>
                <a:buChar char="•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lr>
                  <a:srgbClr val="B60024"/>
                </a:buClr>
                <a:buChar char="–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60024"/>
                </a:buClr>
                <a:buChar char="»"/>
                <a:defRPr sz="1400">
                  <a:solidFill>
                    <a:srgbClr val="58595A"/>
                  </a:solidFill>
                  <a:latin typeface="Arial" charset="0"/>
                  <a:ea typeface="Times New Roman" pitchFamily="18" charset="0"/>
                  <a:cs typeface="Times New Roman" pitchFamily="18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pl-PL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Calibri"/>
                  <a:ea typeface="ＭＳ Ｐゴシック" pitchFamily="34" charset="-128"/>
                  <a:cs typeface="Times New Roman" pitchFamily="18" charset="0"/>
                </a:rPr>
                <a:t>Dokumenty</a:t>
              </a:r>
              <a:endParaRPr kumimoji="0" lang="en-US" altLang="pl-PL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ＭＳ Ｐゴシック" pitchFamily="34" charset="-128"/>
                <a:cs typeface="Times New Roman" pitchFamily="18" charset="0"/>
              </a:endParaRPr>
            </a:p>
          </p:txBody>
        </p:sp>
      </p:grpSp>
      <p:cxnSp>
        <p:nvCxnSpPr>
          <p:cNvPr id="122" name="Łącznik prosty ze strzałką 121"/>
          <p:cNvCxnSpPr/>
          <p:nvPr/>
        </p:nvCxnSpPr>
        <p:spPr>
          <a:xfrm>
            <a:off x="6949285" y="1551878"/>
            <a:ext cx="413925" cy="0"/>
          </a:xfrm>
          <a:prstGeom prst="straightConnector1">
            <a:avLst/>
          </a:prstGeom>
          <a:ln w="12700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Łącznik prosty ze strzałką 122"/>
          <p:cNvCxnSpPr/>
          <p:nvPr/>
        </p:nvCxnSpPr>
        <p:spPr>
          <a:xfrm>
            <a:off x="6949285" y="1878129"/>
            <a:ext cx="413925" cy="0"/>
          </a:xfrm>
          <a:prstGeom prst="straightConnector1">
            <a:avLst/>
          </a:prstGeom>
          <a:ln w="12700">
            <a:solidFill>
              <a:srgbClr val="B60024"/>
            </a:solidFill>
            <a:prstDash val="dash"/>
            <a:headEnd w="sm" len="sm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" name="pole tekstowe 5"/>
          <p:cNvSpPr txBox="1">
            <a:spLocks noChangeArrowheads="1"/>
          </p:cNvSpPr>
          <p:nvPr/>
        </p:nvSpPr>
        <p:spPr bwMode="auto">
          <a:xfrm>
            <a:off x="2925617" y="1346280"/>
            <a:ext cx="1286317" cy="900000"/>
          </a:xfrm>
          <a:prstGeom prst="rect">
            <a:avLst/>
          </a:prstGeom>
          <a:solidFill>
            <a:schemeClr val="bg1"/>
          </a:solidFill>
          <a:ln w="9525"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0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126" name="pole tekstowe 5"/>
          <p:cNvSpPr txBox="1">
            <a:spLocks noChangeArrowheads="1"/>
          </p:cNvSpPr>
          <p:nvPr/>
        </p:nvSpPr>
        <p:spPr bwMode="auto">
          <a:xfrm>
            <a:off x="2925617" y="3463593"/>
            <a:ext cx="1286317" cy="900000"/>
          </a:xfrm>
          <a:prstGeom prst="rect">
            <a:avLst/>
          </a:prstGeom>
          <a:solidFill>
            <a:schemeClr val="tx2"/>
          </a:solidFill>
          <a:ln w="25400" cap="flat" cmpd="sng" algn="ctr">
            <a:noFill/>
            <a:prstDash val="solid"/>
            <a:headEnd/>
            <a:tailEnd/>
          </a:ln>
          <a:effectLst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ＭＳ Ｐゴシック" pitchFamily="34" charset="-128"/>
                <a:cs typeface="Times New Roman" pitchFamily="18" charset="0"/>
              </a:rPr>
              <a:t>Polski inwestor</a:t>
            </a: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pic>
        <p:nvPicPr>
          <p:cNvPr id="56" name="Picture 2" descr="N:\BANK\DK\Nowa identyfikacja final\Znaki\05 RGB\BGK_Logo-RGB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08" y="1414007"/>
            <a:ext cx="1059626" cy="799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38628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pole tekstowe 5"/>
          <p:cNvSpPr txBox="1">
            <a:spLocks noChangeArrowheads="1"/>
          </p:cNvSpPr>
          <p:nvPr/>
        </p:nvSpPr>
        <p:spPr bwMode="auto">
          <a:xfrm>
            <a:off x="3861900" y="1346280"/>
            <a:ext cx="1332000" cy="900000"/>
          </a:xfrm>
          <a:prstGeom prst="rect">
            <a:avLst/>
          </a:prstGeom>
          <a:solidFill>
            <a:schemeClr val="bg1"/>
          </a:solidFill>
          <a:ln w="9525"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0" normalizeH="0" baseline="0">
                <a:ln>
                  <a:noFill/>
                </a:ln>
                <a:solidFill>
                  <a:srgbClr val="636B71"/>
                </a:solidFill>
                <a:effectLst/>
                <a:uLnTx/>
                <a:uFillTx/>
                <a:latin typeface="+mj-lt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endParaRPr lang="en-US" altLang="pl-PL" dirty="0"/>
          </a:p>
        </p:txBody>
      </p:sp>
      <p:sp>
        <p:nvSpPr>
          <p:cNvPr id="79" name="pole tekstowe 78"/>
          <p:cNvSpPr txBox="1"/>
          <p:nvPr/>
        </p:nvSpPr>
        <p:spPr>
          <a:xfrm>
            <a:off x="4332118" y="2589240"/>
            <a:ext cx="9248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Umowa kredytu*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pole tekstowe 180"/>
          <p:cNvSpPr txBox="1"/>
          <p:nvPr/>
        </p:nvSpPr>
        <p:spPr>
          <a:xfrm>
            <a:off x="3283774" y="2320406"/>
            <a:ext cx="7433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  <a:r>
              <a:rPr kumimoji="0" lang="pl-PL" sz="1200" b="1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Spłata Kredytu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pole tekstowe 63"/>
          <p:cNvSpPr txBox="1"/>
          <p:nvPr/>
        </p:nvSpPr>
        <p:spPr>
          <a:xfrm>
            <a:off x="5176759" y="2957932"/>
            <a:ext cx="9248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  <a:r>
              <a:rPr kumimoji="0" lang="pl-PL" sz="1200" b="1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Wypłata kredytu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pole tekstowe 5"/>
          <p:cNvSpPr txBox="1">
            <a:spLocks noChangeArrowheads="1"/>
          </p:cNvSpPr>
          <p:nvPr/>
        </p:nvSpPr>
        <p:spPr bwMode="auto">
          <a:xfrm>
            <a:off x="513015" y="2443010"/>
            <a:ext cx="1332000" cy="900003"/>
          </a:xfrm>
          <a:prstGeom prst="rect">
            <a:avLst/>
          </a:prstGeom>
          <a:solidFill>
            <a:srgbClr val="D9D9D9"/>
          </a:solidFill>
          <a:ln w="25400" cap="flat" cmpd="sng" algn="ctr">
            <a:noFill/>
            <a:prstDash val="solid"/>
            <a:headEnd/>
            <a:tailEnd/>
          </a:ln>
          <a:effectLst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defRPr/>
            </a:pPr>
            <a:r>
              <a:rPr lang="en-US" altLang="pl-PL" sz="1400" b="1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Zagraniczne spółki zależne</a:t>
            </a:r>
            <a:endParaRPr lang="en-US" altLang="pl-PL" sz="14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</a:endParaRPr>
          </a:p>
        </p:txBody>
      </p:sp>
      <p:sp>
        <p:nvSpPr>
          <p:cNvPr id="31" name="pole tekstowe 5"/>
          <p:cNvSpPr txBox="1">
            <a:spLocks noChangeArrowheads="1"/>
          </p:cNvSpPr>
          <p:nvPr/>
        </p:nvSpPr>
        <p:spPr bwMode="auto">
          <a:xfrm>
            <a:off x="513015" y="3491610"/>
            <a:ext cx="1332000" cy="900000"/>
          </a:xfrm>
          <a:prstGeom prst="rect">
            <a:avLst/>
          </a:prstGeom>
          <a:solidFill>
            <a:srgbClr val="D9D9D9"/>
          </a:solidFill>
          <a:ln w="25400" cap="flat" cmpd="sng" algn="ctr">
            <a:noFill/>
            <a:prstDash val="solid"/>
            <a:headEnd/>
            <a:tailEnd/>
          </a:ln>
          <a:effectLst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defRPr/>
            </a:pPr>
            <a:r>
              <a:rPr lang="en-US" altLang="pl-PL" sz="1400" b="1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Zagraniczne spółki zależne</a:t>
            </a:r>
            <a:endParaRPr lang="en-US" altLang="pl-PL" sz="14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</a:endParaRPr>
          </a:p>
        </p:txBody>
      </p:sp>
      <p:sp>
        <p:nvSpPr>
          <p:cNvPr id="36" name="pole tekstowe 5"/>
          <p:cNvSpPr txBox="1">
            <a:spLocks noChangeArrowheads="1"/>
          </p:cNvSpPr>
          <p:nvPr/>
        </p:nvSpPr>
        <p:spPr bwMode="auto">
          <a:xfrm>
            <a:off x="513015" y="1394410"/>
            <a:ext cx="1332000" cy="900003"/>
          </a:xfrm>
          <a:prstGeom prst="rect">
            <a:avLst/>
          </a:prstGeom>
          <a:solidFill>
            <a:srgbClr val="D9D9D9"/>
          </a:solidFill>
          <a:ln w="25400" cap="flat" cmpd="sng" algn="ctr">
            <a:noFill/>
            <a:prstDash val="solid"/>
            <a:headEnd/>
            <a:tailEnd/>
          </a:ln>
          <a:effectLst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defRPr/>
            </a:pPr>
            <a:r>
              <a:rPr lang="en-US" altLang="pl-PL" sz="14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Zagraniczne</a:t>
            </a:r>
            <a:r>
              <a:rPr lang="en-US" altLang="pl-PL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 </a:t>
            </a:r>
            <a:r>
              <a:rPr lang="en-US" altLang="pl-PL" sz="14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spółki</a:t>
            </a:r>
            <a:r>
              <a:rPr lang="en-US" altLang="pl-PL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 </a:t>
            </a:r>
            <a:r>
              <a:rPr lang="en-US" altLang="pl-PL" sz="14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zależne</a:t>
            </a:r>
            <a:endParaRPr lang="en-US" altLang="pl-PL" sz="14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</a:endParaRPr>
          </a:p>
        </p:txBody>
      </p:sp>
      <p:cxnSp>
        <p:nvCxnSpPr>
          <p:cNvPr id="38" name="Łącznik prosty ze strzałką 37"/>
          <p:cNvCxnSpPr>
            <a:stCxn id="43" idx="1"/>
            <a:endCxn id="56" idx="3"/>
          </p:cNvCxnSpPr>
          <p:nvPr/>
        </p:nvCxnSpPr>
        <p:spPr>
          <a:xfrm flipH="1">
            <a:off x="1831687" y="3913593"/>
            <a:ext cx="2030213" cy="0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Łącznik prosty ze strzałką 40"/>
          <p:cNvCxnSpPr/>
          <p:nvPr/>
        </p:nvCxnSpPr>
        <p:spPr>
          <a:xfrm flipH="1" flipV="1">
            <a:off x="1898651" y="2907754"/>
            <a:ext cx="1963249" cy="994264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Łącznik prosty ze strzałką 53"/>
          <p:cNvCxnSpPr/>
          <p:nvPr/>
        </p:nvCxnSpPr>
        <p:spPr>
          <a:xfrm flipH="1" flipV="1">
            <a:off x="1898651" y="1955028"/>
            <a:ext cx="1963249" cy="1946990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pole tekstowe 38"/>
          <p:cNvSpPr txBox="1"/>
          <p:nvPr/>
        </p:nvSpPr>
        <p:spPr>
          <a:xfrm>
            <a:off x="1773959" y="4003164"/>
            <a:ext cx="21509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Przepływ środków pieniężnych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pole tekstowe 5"/>
          <p:cNvSpPr txBox="1">
            <a:spLocks noChangeArrowheads="1"/>
          </p:cNvSpPr>
          <p:nvPr/>
        </p:nvSpPr>
        <p:spPr bwMode="auto">
          <a:xfrm>
            <a:off x="3861900" y="3463593"/>
            <a:ext cx="1332000" cy="900000"/>
          </a:xfrm>
          <a:prstGeom prst="rect">
            <a:avLst/>
          </a:prstGeom>
          <a:solidFill>
            <a:schemeClr val="tx2"/>
          </a:solidFill>
          <a:ln w="15875">
            <a:noFill/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r>
              <a:rPr lang="pl-PL" altLang="pl-PL" dirty="0"/>
              <a:t>Polski Inwestor</a:t>
            </a:r>
            <a:endParaRPr lang="en-US" altLang="pl-PL" dirty="0"/>
          </a:p>
        </p:txBody>
      </p:sp>
      <p:sp>
        <p:nvSpPr>
          <p:cNvPr id="50" name="Tytuł 1"/>
          <p:cNvSpPr txBox="1">
            <a:spLocks/>
          </p:cNvSpPr>
          <p:nvPr/>
        </p:nvSpPr>
        <p:spPr>
          <a:xfrm>
            <a:off x="457200" y="274638"/>
            <a:ext cx="7645402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/>
              <a:t>Inwestycje i ekspansja zagraniczna</a:t>
            </a:r>
            <a:br>
              <a:rPr lang="pl-PL" sz="2400" b="1" dirty="0"/>
            </a:b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Schemat finansowania </a:t>
            </a:r>
            <a:r>
              <a:rPr lang="pl-PL" sz="18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2/3</a:t>
            </a:r>
            <a:endParaRPr lang="pl-PL" sz="11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49" name="Grupa 48"/>
          <p:cNvGrpSpPr/>
          <p:nvPr/>
        </p:nvGrpSpPr>
        <p:grpSpPr>
          <a:xfrm>
            <a:off x="6949285" y="1407528"/>
            <a:ext cx="1777203" cy="591356"/>
            <a:chOff x="6949285" y="1407528"/>
            <a:chExt cx="1777203" cy="591356"/>
          </a:xfrm>
        </p:grpSpPr>
        <p:grpSp>
          <p:nvGrpSpPr>
            <p:cNvPr id="51" name="Grupa 50"/>
            <p:cNvGrpSpPr/>
            <p:nvPr/>
          </p:nvGrpSpPr>
          <p:grpSpPr>
            <a:xfrm>
              <a:off x="7468487" y="1407528"/>
              <a:ext cx="1258001" cy="591356"/>
              <a:chOff x="7258012" y="5531374"/>
              <a:chExt cx="2305050" cy="591356"/>
            </a:xfrm>
          </p:grpSpPr>
          <p:sp>
            <p:nvSpPr>
              <p:cNvPr id="59" name="pole tekstowe 32"/>
              <p:cNvSpPr txBox="1">
                <a:spLocks noChangeArrowheads="1"/>
              </p:cNvSpPr>
              <p:nvPr/>
            </p:nvSpPr>
            <p:spPr bwMode="auto">
              <a:xfrm>
                <a:off x="7258012" y="5531374"/>
                <a:ext cx="230505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defRPr sz="2000">
                    <a:solidFill>
                      <a:srgbClr val="58595A"/>
                    </a:solidFill>
                    <a:latin typeface="Arial" charset="0"/>
                    <a:ea typeface="ＭＳ Ｐゴシック" pitchFamily="34" charset="-128"/>
                    <a:cs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•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l-PL" altLang="pl-PL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effectLst/>
                    <a:uLnTx/>
                    <a:uFillTx/>
                    <a:latin typeface="Calibri"/>
                    <a:ea typeface="ＭＳ Ｐゴシック" pitchFamily="34" charset="-128"/>
                    <a:cs typeface="Times New Roman" pitchFamily="18" charset="0"/>
                  </a:rPr>
                  <a:t>Środki pieniężne</a:t>
                </a:r>
                <a:endParaRPr kumimoji="0" lang="en-US" altLang="pl-P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Calibri"/>
                  <a:ea typeface="ＭＳ Ｐゴシック" pitchFamily="34" charset="-128"/>
                  <a:cs typeface="Times New Roman" pitchFamily="18" charset="0"/>
                </a:endParaRPr>
              </a:p>
            </p:txBody>
          </p:sp>
          <p:sp>
            <p:nvSpPr>
              <p:cNvPr id="61" name="pole tekstowe 35"/>
              <p:cNvSpPr txBox="1">
                <a:spLocks noChangeArrowheads="1"/>
              </p:cNvSpPr>
              <p:nvPr/>
            </p:nvSpPr>
            <p:spPr bwMode="auto">
              <a:xfrm>
                <a:off x="7258012" y="5846505"/>
                <a:ext cx="230505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defRPr sz="2000">
                    <a:solidFill>
                      <a:srgbClr val="58595A"/>
                    </a:solidFill>
                    <a:latin typeface="Arial" charset="0"/>
                    <a:ea typeface="ＭＳ Ｐゴシック" pitchFamily="34" charset="-128"/>
                    <a:cs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•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l-PL" altLang="pl-PL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effectLst/>
                    <a:uLnTx/>
                    <a:uFillTx/>
                    <a:latin typeface="Calibri"/>
                    <a:ea typeface="ＭＳ Ｐゴシック" pitchFamily="34" charset="-128"/>
                    <a:cs typeface="Times New Roman" pitchFamily="18" charset="0"/>
                  </a:rPr>
                  <a:t>Dokumenty</a:t>
                </a:r>
                <a:endParaRPr kumimoji="0" lang="en-US" altLang="pl-P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Calibri"/>
                  <a:ea typeface="ＭＳ Ｐゴシック" pitchFamily="34" charset="-128"/>
                  <a:cs typeface="Times New Roman" pitchFamily="18" charset="0"/>
                </a:endParaRPr>
              </a:p>
            </p:txBody>
          </p:sp>
        </p:grpSp>
        <p:cxnSp>
          <p:nvCxnSpPr>
            <p:cNvPr id="52" name="Łącznik prosty ze strzałką 51"/>
            <p:cNvCxnSpPr/>
            <p:nvPr/>
          </p:nvCxnSpPr>
          <p:spPr>
            <a:xfrm>
              <a:off x="6949285" y="1551878"/>
              <a:ext cx="413925" cy="0"/>
            </a:xfrm>
            <a:prstGeom prst="straightConnector1">
              <a:avLst/>
            </a:prstGeom>
            <a:ln w="12700">
              <a:solidFill>
                <a:srgbClr val="B6002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Łącznik prosty ze strzałką 52"/>
            <p:cNvCxnSpPr/>
            <p:nvPr/>
          </p:nvCxnSpPr>
          <p:spPr>
            <a:xfrm>
              <a:off x="6949285" y="1878129"/>
              <a:ext cx="413925" cy="0"/>
            </a:xfrm>
            <a:prstGeom prst="straightConnector1">
              <a:avLst/>
            </a:prstGeom>
            <a:ln w="12700">
              <a:solidFill>
                <a:srgbClr val="B60024"/>
              </a:solidFill>
              <a:prstDash val="dash"/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" name="Prostokąt 62"/>
          <p:cNvSpPr/>
          <p:nvPr/>
        </p:nvSpPr>
        <p:spPr>
          <a:xfrm>
            <a:off x="517414" y="4819650"/>
            <a:ext cx="3996000" cy="1781175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9525" cap="flat" cmpd="sng" algn="ctr">
            <a:noFill/>
            <a:prstDash val="solid"/>
          </a:ln>
          <a:effectLst/>
        </p:spPr>
        <p:txBody>
          <a:bodyPr lIns="612000" tIns="144000" rtlCol="0" anchor="t"/>
          <a:lstStyle/>
          <a:p>
            <a:pPr lvl="0">
              <a:defRPr/>
            </a:pPr>
            <a:r>
              <a:rPr lang="pl-PL" sz="1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Cechy: 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na bilans Polskiego Inwestora,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zabezpieczenie głównie na aktywach spółek zagranicznych,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możliwe zabezpieczenia na polskich aktywach</a:t>
            </a:r>
          </a:p>
        </p:txBody>
      </p:sp>
      <p:sp>
        <p:nvSpPr>
          <p:cNvPr id="65" name="Prostokąt 64"/>
          <p:cNvSpPr/>
          <p:nvPr/>
        </p:nvSpPr>
        <p:spPr>
          <a:xfrm>
            <a:off x="4644763" y="4819651"/>
            <a:ext cx="3996000" cy="1781174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9525" cap="flat" cmpd="sng" algn="ctr">
            <a:noFill/>
            <a:prstDash val="solid"/>
          </a:ln>
          <a:effectLst/>
        </p:spPr>
        <p:txBody>
          <a:bodyPr lIns="612000" tIns="144000" rtlCol="0" anchor="t"/>
          <a:lstStyle/>
          <a:p>
            <a:r>
              <a:rPr lang="pl-PL" sz="1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Przykłady </a:t>
            </a:r>
            <a:r>
              <a:rPr lang="pl-PL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transakcji:</a:t>
            </a:r>
            <a:endParaRPr lang="pl-PL" sz="14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171450" indent="-1714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rozbudowy zakładów produkcyjnych </a:t>
            </a: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Boryszew S.A. </a:t>
            </a: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 Chinach, Indiach i Meksyku.</a:t>
            </a:r>
          </a:p>
        </p:txBody>
      </p:sp>
      <p:sp>
        <p:nvSpPr>
          <p:cNvPr id="66" name="Freeform 640"/>
          <p:cNvSpPr>
            <a:spLocks noEditPoints="1"/>
          </p:cNvSpPr>
          <p:nvPr/>
        </p:nvSpPr>
        <p:spPr bwMode="auto">
          <a:xfrm>
            <a:off x="4688351" y="4931547"/>
            <a:ext cx="508489" cy="399322"/>
          </a:xfrm>
          <a:custGeom>
            <a:avLst/>
            <a:gdLst>
              <a:gd name="T0" fmla="*/ 220 w 708"/>
              <a:gd name="T1" fmla="*/ 331 h 556"/>
              <a:gd name="T2" fmla="*/ 265 w 708"/>
              <a:gd name="T3" fmla="*/ 317 h 556"/>
              <a:gd name="T4" fmla="*/ 276 w 708"/>
              <a:gd name="T5" fmla="*/ 281 h 556"/>
              <a:gd name="T6" fmla="*/ 205 w 708"/>
              <a:gd name="T7" fmla="*/ 351 h 556"/>
              <a:gd name="T8" fmla="*/ 208 w 708"/>
              <a:gd name="T9" fmla="*/ 220 h 556"/>
              <a:gd name="T10" fmla="*/ 208 w 708"/>
              <a:gd name="T11" fmla="*/ 412 h 556"/>
              <a:gd name="T12" fmla="*/ 322 w 708"/>
              <a:gd name="T13" fmla="*/ 257 h 556"/>
              <a:gd name="T14" fmla="*/ 350 w 708"/>
              <a:gd name="T15" fmla="*/ 253 h 556"/>
              <a:gd name="T16" fmla="*/ 241 w 708"/>
              <a:gd name="T17" fmla="*/ 443 h 556"/>
              <a:gd name="T18" fmla="*/ 131 w 708"/>
              <a:gd name="T19" fmla="*/ 253 h 556"/>
              <a:gd name="T20" fmla="*/ 558 w 708"/>
              <a:gd name="T21" fmla="*/ 146 h 556"/>
              <a:gd name="T22" fmla="*/ 580 w 708"/>
              <a:gd name="T23" fmla="*/ 157 h 556"/>
              <a:gd name="T24" fmla="*/ 596 w 708"/>
              <a:gd name="T25" fmla="*/ 126 h 556"/>
              <a:gd name="T26" fmla="*/ 542 w 708"/>
              <a:gd name="T27" fmla="*/ 179 h 556"/>
              <a:gd name="T28" fmla="*/ 217 w 708"/>
              <a:gd name="T29" fmla="*/ 153 h 556"/>
              <a:gd name="T30" fmla="*/ 143 w 708"/>
              <a:gd name="T31" fmla="*/ 184 h 556"/>
              <a:gd name="T32" fmla="*/ 97 w 708"/>
              <a:gd name="T33" fmla="*/ 257 h 556"/>
              <a:gd name="T34" fmla="*/ 78 w 708"/>
              <a:gd name="T35" fmla="*/ 341 h 556"/>
              <a:gd name="T36" fmla="*/ 109 w 708"/>
              <a:gd name="T37" fmla="*/ 413 h 556"/>
              <a:gd name="T38" fmla="*/ 181 w 708"/>
              <a:gd name="T39" fmla="*/ 460 h 556"/>
              <a:gd name="T40" fmla="*/ 267 w 708"/>
              <a:gd name="T41" fmla="*/ 474 h 556"/>
              <a:gd name="T42" fmla="*/ 381 w 708"/>
              <a:gd name="T43" fmla="*/ 479 h 556"/>
              <a:gd name="T44" fmla="*/ 393 w 708"/>
              <a:gd name="T45" fmla="*/ 350 h 556"/>
              <a:gd name="T46" fmla="*/ 398 w 708"/>
              <a:gd name="T47" fmla="*/ 291 h 556"/>
              <a:gd name="T48" fmla="*/ 403 w 708"/>
              <a:gd name="T49" fmla="*/ 177 h 556"/>
              <a:gd name="T50" fmla="*/ 274 w 708"/>
              <a:gd name="T51" fmla="*/ 165 h 556"/>
              <a:gd name="T52" fmla="*/ 276 w 708"/>
              <a:gd name="T53" fmla="*/ 79 h 556"/>
              <a:gd name="T54" fmla="*/ 381 w 708"/>
              <a:gd name="T55" fmla="*/ 124 h 556"/>
              <a:gd name="T56" fmla="*/ 429 w 708"/>
              <a:gd name="T57" fmla="*/ 184 h 556"/>
              <a:gd name="T58" fmla="*/ 480 w 708"/>
              <a:gd name="T59" fmla="*/ 317 h 556"/>
              <a:gd name="T60" fmla="*/ 429 w 708"/>
              <a:gd name="T61" fmla="*/ 449 h 556"/>
              <a:gd name="T62" fmla="*/ 381 w 708"/>
              <a:gd name="T63" fmla="*/ 508 h 556"/>
              <a:gd name="T64" fmla="*/ 276 w 708"/>
              <a:gd name="T65" fmla="*/ 553 h 556"/>
              <a:gd name="T66" fmla="*/ 172 w 708"/>
              <a:gd name="T67" fmla="*/ 484 h 556"/>
              <a:gd name="T68" fmla="*/ 52 w 708"/>
              <a:gd name="T69" fmla="*/ 465 h 556"/>
              <a:gd name="T70" fmla="*/ 14 w 708"/>
              <a:gd name="T71" fmla="*/ 356 h 556"/>
              <a:gd name="T72" fmla="*/ 14 w 708"/>
              <a:gd name="T73" fmla="*/ 275 h 556"/>
              <a:gd name="T74" fmla="*/ 52 w 708"/>
              <a:gd name="T75" fmla="*/ 169 h 556"/>
              <a:gd name="T76" fmla="*/ 172 w 708"/>
              <a:gd name="T77" fmla="*/ 150 h 556"/>
              <a:gd name="T78" fmla="*/ 561 w 708"/>
              <a:gd name="T79" fmla="*/ 26 h 556"/>
              <a:gd name="T80" fmla="*/ 506 w 708"/>
              <a:gd name="T81" fmla="*/ 102 h 556"/>
              <a:gd name="T82" fmla="*/ 496 w 708"/>
              <a:gd name="T83" fmla="*/ 133 h 556"/>
              <a:gd name="T84" fmla="*/ 458 w 708"/>
              <a:gd name="T85" fmla="*/ 208 h 556"/>
              <a:gd name="T86" fmla="*/ 548 w 708"/>
              <a:gd name="T87" fmla="*/ 226 h 556"/>
              <a:gd name="T88" fmla="*/ 582 w 708"/>
              <a:gd name="T89" fmla="*/ 231 h 556"/>
              <a:gd name="T90" fmla="*/ 672 w 708"/>
              <a:gd name="T91" fmla="*/ 220 h 556"/>
              <a:gd name="T92" fmla="*/ 644 w 708"/>
              <a:gd name="T93" fmla="*/ 151 h 556"/>
              <a:gd name="T94" fmla="*/ 672 w 708"/>
              <a:gd name="T95" fmla="*/ 84 h 556"/>
              <a:gd name="T96" fmla="*/ 582 w 708"/>
              <a:gd name="T97" fmla="*/ 74 h 556"/>
              <a:gd name="T98" fmla="*/ 601 w 708"/>
              <a:gd name="T99" fmla="*/ 14 h 556"/>
              <a:gd name="T100" fmla="*/ 685 w 708"/>
              <a:gd name="T101" fmla="*/ 60 h 556"/>
              <a:gd name="T102" fmla="*/ 703 w 708"/>
              <a:gd name="T103" fmla="*/ 112 h 556"/>
              <a:gd name="T104" fmla="*/ 708 w 708"/>
              <a:gd name="T105" fmla="*/ 200 h 556"/>
              <a:gd name="T106" fmla="*/ 678 w 708"/>
              <a:gd name="T107" fmla="*/ 248 h 556"/>
              <a:gd name="T108" fmla="*/ 596 w 708"/>
              <a:gd name="T109" fmla="*/ 300 h 556"/>
              <a:gd name="T110" fmla="*/ 537 w 708"/>
              <a:gd name="T111" fmla="*/ 291 h 556"/>
              <a:gd name="T112" fmla="*/ 451 w 708"/>
              <a:gd name="T113" fmla="*/ 244 h 556"/>
              <a:gd name="T114" fmla="*/ 436 w 708"/>
              <a:gd name="T115" fmla="*/ 193 h 556"/>
              <a:gd name="T116" fmla="*/ 431 w 708"/>
              <a:gd name="T117" fmla="*/ 105 h 556"/>
              <a:gd name="T118" fmla="*/ 458 w 708"/>
              <a:gd name="T119" fmla="*/ 57 h 556"/>
              <a:gd name="T120" fmla="*/ 542 w 708"/>
              <a:gd name="T121" fmla="*/ 5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556">
                <a:moveTo>
                  <a:pt x="241" y="291"/>
                </a:moveTo>
                <a:lnTo>
                  <a:pt x="233" y="293"/>
                </a:lnTo>
                <a:lnTo>
                  <a:pt x="226" y="296"/>
                </a:lnTo>
                <a:lnTo>
                  <a:pt x="220" y="301"/>
                </a:lnTo>
                <a:lnTo>
                  <a:pt x="217" y="308"/>
                </a:lnTo>
                <a:lnTo>
                  <a:pt x="215" y="317"/>
                </a:lnTo>
                <a:lnTo>
                  <a:pt x="217" y="324"/>
                </a:lnTo>
                <a:lnTo>
                  <a:pt x="220" y="331"/>
                </a:lnTo>
                <a:lnTo>
                  <a:pt x="226" y="336"/>
                </a:lnTo>
                <a:lnTo>
                  <a:pt x="233" y="341"/>
                </a:lnTo>
                <a:lnTo>
                  <a:pt x="241" y="341"/>
                </a:lnTo>
                <a:lnTo>
                  <a:pt x="248" y="341"/>
                </a:lnTo>
                <a:lnTo>
                  <a:pt x="255" y="336"/>
                </a:lnTo>
                <a:lnTo>
                  <a:pt x="262" y="331"/>
                </a:lnTo>
                <a:lnTo>
                  <a:pt x="265" y="324"/>
                </a:lnTo>
                <a:lnTo>
                  <a:pt x="265" y="317"/>
                </a:lnTo>
                <a:lnTo>
                  <a:pt x="265" y="308"/>
                </a:lnTo>
                <a:lnTo>
                  <a:pt x="262" y="301"/>
                </a:lnTo>
                <a:lnTo>
                  <a:pt x="255" y="296"/>
                </a:lnTo>
                <a:lnTo>
                  <a:pt x="248" y="293"/>
                </a:lnTo>
                <a:lnTo>
                  <a:pt x="241" y="291"/>
                </a:lnTo>
                <a:close/>
                <a:moveTo>
                  <a:pt x="241" y="265"/>
                </a:moveTo>
                <a:lnTo>
                  <a:pt x="260" y="270"/>
                </a:lnTo>
                <a:lnTo>
                  <a:pt x="276" y="281"/>
                </a:lnTo>
                <a:lnTo>
                  <a:pt x="288" y="296"/>
                </a:lnTo>
                <a:lnTo>
                  <a:pt x="291" y="317"/>
                </a:lnTo>
                <a:lnTo>
                  <a:pt x="288" y="336"/>
                </a:lnTo>
                <a:lnTo>
                  <a:pt x="276" y="351"/>
                </a:lnTo>
                <a:lnTo>
                  <a:pt x="260" y="363"/>
                </a:lnTo>
                <a:lnTo>
                  <a:pt x="241" y="367"/>
                </a:lnTo>
                <a:lnTo>
                  <a:pt x="220" y="363"/>
                </a:lnTo>
                <a:lnTo>
                  <a:pt x="205" y="351"/>
                </a:lnTo>
                <a:lnTo>
                  <a:pt x="195" y="336"/>
                </a:lnTo>
                <a:lnTo>
                  <a:pt x="189" y="317"/>
                </a:lnTo>
                <a:lnTo>
                  <a:pt x="195" y="296"/>
                </a:lnTo>
                <a:lnTo>
                  <a:pt x="205" y="281"/>
                </a:lnTo>
                <a:lnTo>
                  <a:pt x="220" y="270"/>
                </a:lnTo>
                <a:lnTo>
                  <a:pt x="241" y="265"/>
                </a:lnTo>
                <a:close/>
                <a:moveTo>
                  <a:pt x="241" y="215"/>
                </a:moveTo>
                <a:lnTo>
                  <a:pt x="208" y="220"/>
                </a:lnTo>
                <a:lnTo>
                  <a:pt x="181" y="234"/>
                </a:lnTo>
                <a:lnTo>
                  <a:pt x="159" y="257"/>
                </a:lnTo>
                <a:lnTo>
                  <a:pt x="145" y="284"/>
                </a:lnTo>
                <a:lnTo>
                  <a:pt x="140" y="317"/>
                </a:lnTo>
                <a:lnTo>
                  <a:pt x="145" y="348"/>
                </a:lnTo>
                <a:lnTo>
                  <a:pt x="159" y="375"/>
                </a:lnTo>
                <a:lnTo>
                  <a:pt x="181" y="398"/>
                </a:lnTo>
                <a:lnTo>
                  <a:pt x="208" y="412"/>
                </a:lnTo>
                <a:lnTo>
                  <a:pt x="241" y="417"/>
                </a:lnTo>
                <a:lnTo>
                  <a:pt x="272" y="412"/>
                </a:lnTo>
                <a:lnTo>
                  <a:pt x="300" y="398"/>
                </a:lnTo>
                <a:lnTo>
                  <a:pt x="322" y="375"/>
                </a:lnTo>
                <a:lnTo>
                  <a:pt x="336" y="348"/>
                </a:lnTo>
                <a:lnTo>
                  <a:pt x="341" y="317"/>
                </a:lnTo>
                <a:lnTo>
                  <a:pt x="336" y="284"/>
                </a:lnTo>
                <a:lnTo>
                  <a:pt x="322" y="257"/>
                </a:lnTo>
                <a:lnTo>
                  <a:pt x="300" y="234"/>
                </a:lnTo>
                <a:lnTo>
                  <a:pt x="272" y="220"/>
                </a:lnTo>
                <a:lnTo>
                  <a:pt x="241" y="215"/>
                </a:lnTo>
                <a:close/>
                <a:moveTo>
                  <a:pt x="241" y="189"/>
                </a:moveTo>
                <a:lnTo>
                  <a:pt x="274" y="195"/>
                </a:lnTo>
                <a:lnTo>
                  <a:pt x="305" y="207"/>
                </a:lnTo>
                <a:lnTo>
                  <a:pt x="329" y="227"/>
                </a:lnTo>
                <a:lnTo>
                  <a:pt x="350" y="253"/>
                </a:lnTo>
                <a:lnTo>
                  <a:pt x="362" y="282"/>
                </a:lnTo>
                <a:lnTo>
                  <a:pt x="367" y="317"/>
                </a:lnTo>
                <a:lnTo>
                  <a:pt x="362" y="350"/>
                </a:lnTo>
                <a:lnTo>
                  <a:pt x="350" y="381"/>
                </a:lnTo>
                <a:lnTo>
                  <a:pt x="329" y="405"/>
                </a:lnTo>
                <a:lnTo>
                  <a:pt x="305" y="425"/>
                </a:lnTo>
                <a:lnTo>
                  <a:pt x="274" y="437"/>
                </a:lnTo>
                <a:lnTo>
                  <a:pt x="241" y="443"/>
                </a:lnTo>
                <a:lnTo>
                  <a:pt x="207" y="437"/>
                </a:lnTo>
                <a:lnTo>
                  <a:pt x="177" y="425"/>
                </a:lnTo>
                <a:lnTo>
                  <a:pt x="152" y="405"/>
                </a:lnTo>
                <a:lnTo>
                  <a:pt x="131" y="381"/>
                </a:lnTo>
                <a:lnTo>
                  <a:pt x="119" y="350"/>
                </a:lnTo>
                <a:lnTo>
                  <a:pt x="114" y="317"/>
                </a:lnTo>
                <a:lnTo>
                  <a:pt x="119" y="282"/>
                </a:lnTo>
                <a:lnTo>
                  <a:pt x="131" y="253"/>
                </a:lnTo>
                <a:lnTo>
                  <a:pt x="152" y="227"/>
                </a:lnTo>
                <a:lnTo>
                  <a:pt x="177" y="207"/>
                </a:lnTo>
                <a:lnTo>
                  <a:pt x="207" y="195"/>
                </a:lnTo>
                <a:lnTo>
                  <a:pt x="241" y="189"/>
                </a:lnTo>
                <a:close/>
                <a:moveTo>
                  <a:pt x="568" y="139"/>
                </a:moveTo>
                <a:lnTo>
                  <a:pt x="563" y="141"/>
                </a:lnTo>
                <a:lnTo>
                  <a:pt x="560" y="143"/>
                </a:lnTo>
                <a:lnTo>
                  <a:pt x="558" y="146"/>
                </a:lnTo>
                <a:lnTo>
                  <a:pt x="556" y="151"/>
                </a:lnTo>
                <a:lnTo>
                  <a:pt x="558" y="157"/>
                </a:lnTo>
                <a:lnTo>
                  <a:pt x="560" y="162"/>
                </a:lnTo>
                <a:lnTo>
                  <a:pt x="563" y="164"/>
                </a:lnTo>
                <a:lnTo>
                  <a:pt x="568" y="165"/>
                </a:lnTo>
                <a:lnTo>
                  <a:pt x="573" y="164"/>
                </a:lnTo>
                <a:lnTo>
                  <a:pt x="579" y="162"/>
                </a:lnTo>
                <a:lnTo>
                  <a:pt x="580" y="157"/>
                </a:lnTo>
                <a:lnTo>
                  <a:pt x="582" y="151"/>
                </a:lnTo>
                <a:lnTo>
                  <a:pt x="580" y="146"/>
                </a:lnTo>
                <a:lnTo>
                  <a:pt x="579" y="143"/>
                </a:lnTo>
                <a:lnTo>
                  <a:pt x="573" y="141"/>
                </a:lnTo>
                <a:lnTo>
                  <a:pt x="568" y="139"/>
                </a:lnTo>
                <a:close/>
                <a:moveTo>
                  <a:pt x="568" y="114"/>
                </a:moveTo>
                <a:lnTo>
                  <a:pt x="584" y="117"/>
                </a:lnTo>
                <a:lnTo>
                  <a:pt x="596" y="126"/>
                </a:lnTo>
                <a:lnTo>
                  <a:pt x="604" y="138"/>
                </a:lnTo>
                <a:lnTo>
                  <a:pt x="606" y="151"/>
                </a:lnTo>
                <a:lnTo>
                  <a:pt x="604" y="167"/>
                </a:lnTo>
                <a:lnTo>
                  <a:pt x="596" y="179"/>
                </a:lnTo>
                <a:lnTo>
                  <a:pt x="584" y="188"/>
                </a:lnTo>
                <a:lnTo>
                  <a:pt x="568" y="189"/>
                </a:lnTo>
                <a:lnTo>
                  <a:pt x="555" y="188"/>
                </a:lnTo>
                <a:lnTo>
                  <a:pt x="542" y="179"/>
                </a:lnTo>
                <a:lnTo>
                  <a:pt x="534" y="167"/>
                </a:lnTo>
                <a:lnTo>
                  <a:pt x="530" y="151"/>
                </a:lnTo>
                <a:lnTo>
                  <a:pt x="534" y="138"/>
                </a:lnTo>
                <a:lnTo>
                  <a:pt x="542" y="126"/>
                </a:lnTo>
                <a:lnTo>
                  <a:pt x="555" y="117"/>
                </a:lnTo>
                <a:lnTo>
                  <a:pt x="568" y="114"/>
                </a:lnTo>
                <a:close/>
                <a:moveTo>
                  <a:pt x="224" y="102"/>
                </a:moveTo>
                <a:lnTo>
                  <a:pt x="217" y="153"/>
                </a:lnTo>
                <a:lnTo>
                  <a:pt x="215" y="158"/>
                </a:lnTo>
                <a:lnTo>
                  <a:pt x="212" y="162"/>
                </a:lnTo>
                <a:lnTo>
                  <a:pt x="207" y="165"/>
                </a:lnTo>
                <a:lnTo>
                  <a:pt x="181" y="172"/>
                </a:lnTo>
                <a:lnTo>
                  <a:pt x="157" y="186"/>
                </a:lnTo>
                <a:lnTo>
                  <a:pt x="152" y="188"/>
                </a:lnTo>
                <a:lnTo>
                  <a:pt x="148" y="188"/>
                </a:lnTo>
                <a:lnTo>
                  <a:pt x="143" y="184"/>
                </a:lnTo>
                <a:lnTo>
                  <a:pt x="102" y="153"/>
                </a:lnTo>
                <a:lnTo>
                  <a:pt x="90" y="165"/>
                </a:lnTo>
                <a:lnTo>
                  <a:pt x="78" y="177"/>
                </a:lnTo>
                <a:lnTo>
                  <a:pt x="109" y="219"/>
                </a:lnTo>
                <a:lnTo>
                  <a:pt x="112" y="224"/>
                </a:lnTo>
                <a:lnTo>
                  <a:pt x="112" y="227"/>
                </a:lnTo>
                <a:lnTo>
                  <a:pt x="110" y="232"/>
                </a:lnTo>
                <a:lnTo>
                  <a:pt x="97" y="257"/>
                </a:lnTo>
                <a:lnTo>
                  <a:pt x="90" y="282"/>
                </a:lnTo>
                <a:lnTo>
                  <a:pt x="86" y="288"/>
                </a:lnTo>
                <a:lnTo>
                  <a:pt x="83" y="291"/>
                </a:lnTo>
                <a:lnTo>
                  <a:pt x="78" y="293"/>
                </a:lnTo>
                <a:lnTo>
                  <a:pt x="26" y="300"/>
                </a:lnTo>
                <a:lnTo>
                  <a:pt x="26" y="317"/>
                </a:lnTo>
                <a:lnTo>
                  <a:pt x="26" y="332"/>
                </a:lnTo>
                <a:lnTo>
                  <a:pt x="78" y="341"/>
                </a:lnTo>
                <a:lnTo>
                  <a:pt x="83" y="343"/>
                </a:lnTo>
                <a:lnTo>
                  <a:pt x="86" y="344"/>
                </a:lnTo>
                <a:lnTo>
                  <a:pt x="90" y="350"/>
                </a:lnTo>
                <a:lnTo>
                  <a:pt x="97" y="375"/>
                </a:lnTo>
                <a:lnTo>
                  <a:pt x="110" y="399"/>
                </a:lnTo>
                <a:lnTo>
                  <a:pt x="112" y="405"/>
                </a:lnTo>
                <a:lnTo>
                  <a:pt x="112" y="410"/>
                </a:lnTo>
                <a:lnTo>
                  <a:pt x="109" y="413"/>
                </a:lnTo>
                <a:lnTo>
                  <a:pt x="78" y="456"/>
                </a:lnTo>
                <a:lnTo>
                  <a:pt x="90" y="468"/>
                </a:lnTo>
                <a:lnTo>
                  <a:pt x="102" y="479"/>
                </a:lnTo>
                <a:lnTo>
                  <a:pt x="143" y="448"/>
                </a:lnTo>
                <a:lnTo>
                  <a:pt x="148" y="446"/>
                </a:lnTo>
                <a:lnTo>
                  <a:pt x="152" y="446"/>
                </a:lnTo>
                <a:lnTo>
                  <a:pt x="157" y="448"/>
                </a:lnTo>
                <a:lnTo>
                  <a:pt x="181" y="460"/>
                </a:lnTo>
                <a:lnTo>
                  <a:pt x="207" y="468"/>
                </a:lnTo>
                <a:lnTo>
                  <a:pt x="212" y="470"/>
                </a:lnTo>
                <a:lnTo>
                  <a:pt x="215" y="474"/>
                </a:lnTo>
                <a:lnTo>
                  <a:pt x="217" y="479"/>
                </a:lnTo>
                <a:lnTo>
                  <a:pt x="224" y="530"/>
                </a:lnTo>
                <a:lnTo>
                  <a:pt x="257" y="530"/>
                </a:lnTo>
                <a:lnTo>
                  <a:pt x="265" y="479"/>
                </a:lnTo>
                <a:lnTo>
                  <a:pt x="267" y="474"/>
                </a:lnTo>
                <a:lnTo>
                  <a:pt x="269" y="470"/>
                </a:lnTo>
                <a:lnTo>
                  <a:pt x="274" y="468"/>
                </a:lnTo>
                <a:lnTo>
                  <a:pt x="300" y="460"/>
                </a:lnTo>
                <a:lnTo>
                  <a:pt x="324" y="448"/>
                </a:lnTo>
                <a:lnTo>
                  <a:pt x="329" y="446"/>
                </a:lnTo>
                <a:lnTo>
                  <a:pt x="334" y="446"/>
                </a:lnTo>
                <a:lnTo>
                  <a:pt x="338" y="448"/>
                </a:lnTo>
                <a:lnTo>
                  <a:pt x="381" y="479"/>
                </a:lnTo>
                <a:lnTo>
                  <a:pt x="393" y="468"/>
                </a:lnTo>
                <a:lnTo>
                  <a:pt x="403" y="456"/>
                </a:lnTo>
                <a:lnTo>
                  <a:pt x="372" y="413"/>
                </a:lnTo>
                <a:lnTo>
                  <a:pt x="370" y="410"/>
                </a:lnTo>
                <a:lnTo>
                  <a:pt x="370" y="405"/>
                </a:lnTo>
                <a:lnTo>
                  <a:pt x="372" y="399"/>
                </a:lnTo>
                <a:lnTo>
                  <a:pt x="384" y="375"/>
                </a:lnTo>
                <a:lnTo>
                  <a:pt x="393" y="350"/>
                </a:lnTo>
                <a:lnTo>
                  <a:pt x="394" y="344"/>
                </a:lnTo>
                <a:lnTo>
                  <a:pt x="398" y="343"/>
                </a:lnTo>
                <a:lnTo>
                  <a:pt x="403" y="341"/>
                </a:lnTo>
                <a:lnTo>
                  <a:pt x="455" y="332"/>
                </a:lnTo>
                <a:lnTo>
                  <a:pt x="455" y="317"/>
                </a:lnTo>
                <a:lnTo>
                  <a:pt x="455" y="300"/>
                </a:lnTo>
                <a:lnTo>
                  <a:pt x="403" y="293"/>
                </a:lnTo>
                <a:lnTo>
                  <a:pt x="398" y="291"/>
                </a:lnTo>
                <a:lnTo>
                  <a:pt x="394" y="288"/>
                </a:lnTo>
                <a:lnTo>
                  <a:pt x="393" y="282"/>
                </a:lnTo>
                <a:lnTo>
                  <a:pt x="384" y="257"/>
                </a:lnTo>
                <a:lnTo>
                  <a:pt x="372" y="232"/>
                </a:lnTo>
                <a:lnTo>
                  <a:pt x="370" y="227"/>
                </a:lnTo>
                <a:lnTo>
                  <a:pt x="370" y="224"/>
                </a:lnTo>
                <a:lnTo>
                  <a:pt x="372" y="219"/>
                </a:lnTo>
                <a:lnTo>
                  <a:pt x="403" y="177"/>
                </a:lnTo>
                <a:lnTo>
                  <a:pt x="393" y="165"/>
                </a:lnTo>
                <a:lnTo>
                  <a:pt x="381" y="153"/>
                </a:lnTo>
                <a:lnTo>
                  <a:pt x="338" y="184"/>
                </a:lnTo>
                <a:lnTo>
                  <a:pt x="334" y="188"/>
                </a:lnTo>
                <a:lnTo>
                  <a:pt x="329" y="188"/>
                </a:lnTo>
                <a:lnTo>
                  <a:pt x="324" y="186"/>
                </a:lnTo>
                <a:lnTo>
                  <a:pt x="300" y="172"/>
                </a:lnTo>
                <a:lnTo>
                  <a:pt x="274" y="165"/>
                </a:lnTo>
                <a:lnTo>
                  <a:pt x="269" y="162"/>
                </a:lnTo>
                <a:lnTo>
                  <a:pt x="267" y="158"/>
                </a:lnTo>
                <a:lnTo>
                  <a:pt x="265" y="153"/>
                </a:lnTo>
                <a:lnTo>
                  <a:pt x="257" y="102"/>
                </a:lnTo>
                <a:lnTo>
                  <a:pt x="224" y="102"/>
                </a:lnTo>
                <a:close/>
                <a:moveTo>
                  <a:pt x="241" y="76"/>
                </a:moveTo>
                <a:lnTo>
                  <a:pt x="270" y="77"/>
                </a:lnTo>
                <a:lnTo>
                  <a:pt x="276" y="79"/>
                </a:lnTo>
                <a:lnTo>
                  <a:pt x="279" y="84"/>
                </a:lnTo>
                <a:lnTo>
                  <a:pt x="281" y="89"/>
                </a:lnTo>
                <a:lnTo>
                  <a:pt x="288" y="143"/>
                </a:lnTo>
                <a:lnTo>
                  <a:pt x="310" y="150"/>
                </a:lnTo>
                <a:lnTo>
                  <a:pt x="331" y="160"/>
                </a:lnTo>
                <a:lnTo>
                  <a:pt x="374" y="127"/>
                </a:lnTo>
                <a:lnTo>
                  <a:pt x="377" y="126"/>
                </a:lnTo>
                <a:lnTo>
                  <a:pt x="381" y="124"/>
                </a:lnTo>
                <a:lnTo>
                  <a:pt x="384" y="126"/>
                </a:lnTo>
                <a:lnTo>
                  <a:pt x="389" y="127"/>
                </a:lnTo>
                <a:lnTo>
                  <a:pt x="410" y="146"/>
                </a:lnTo>
                <a:lnTo>
                  <a:pt x="429" y="169"/>
                </a:lnTo>
                <a:lnTo>
                  <a:pt x="432" y="172"/>
                </a:lnTo>
                <a:lnTo>
                  <a:pt x="432" y="176"/>
                </a:lnTo>
                <a:lnTo>
                  <a:pt x="432" y="181"/>
                </a:lnTo>
                <a:lnTo>
                  <a:pt x="429" y="184"/>
                </a:lnTo>
                <a:lnTo>
                  <a:pt x="398" y="227"/>
                </a:lnTo>
                <a:lnTo>
                  <a:pt x="408" y="248"/>
                </a:lnTo>
                <a:lnTo>
                  <a:pt x="415" y="269"/>
                </a:lnTo>
                <a:lnTo>
                  <a:pt x="468" y="275"/>
                </a:lnTo>
                <a:lnTo>
                  <a:pt x="474" y="279"/>
                </a:lnTo>
                <a:lnTo>
                  <a:pt x="477" y="282"/>
                </a:lnTo>
                <a:lnTo>
                  <a:pt x="479" y="288"/>
                </a:lnTo>
                <a:lnTo>
                  <a:pt x="480" y="317"/>
                </a:lnTo>
                <a:lnTo>
                  <a:pt x="479" y="346"/>
                </a:lnTo>
                <a:lnTo>
                  <a:pt x="477" y="351"/>
                </a:lnTo>
                <a:lnTo>
                  <a:pt x="474" y="355"/>
                </a:lnTo>
                <a:lnTo>
                  <a:pt x="468" y="356"/>
                </a:lnTo>
                <a:lnTo>
                  <a:pt x="415" y="363"/>
                </a:lnTo>
                <a:lnTo>
                  <a:pt x="408" y="386"/>
                </a:lnTo>
                <a:lnTo>
                  <a:pt x="398" y="406"/>
                </a:lnTo>
                <a:lnTo>
                  <a:pt x="429" y="449"/>
                </a:lnTo>
                <a:lnTo>
                  <a:pt x="432" y="453"/>
                </a:lnTo>
                <a:lnTo>
                  <a:pt x="432" y="456"/>
                </a:lnTo>
                <a:lnTo>
                  <a:pt x="432" y="460"/>
                </a:lnTo>
                <a:lnTo>
                  <a:pt x="429" y="465"/>
                </a:lnTo>
                <a:lnTo>
                  <a:pt x="410" y="486"/>
                </a:lnTo>
                <a:lnTo>
                  <a:pt x="389" y="505"/>
                </a:lnTo>
                <a:lnTo>
                  <a:pt x="384" y="508"/>
                </a:lnTo>
                <a:lnTo>
                  <a:pt x="381" y="508"/>
                </a:lnTo>
                <a:lnTo>
                  <a:pt x="377" y="508"/>
                </a:lnTo>
                <a:lnTo>
                  <a:pt x="374" y="505"/>
                </a:lnTo>
                <a:lnTo>
                  <a:pt x="331" y="474"/>
                </a:lnTo>
                <a:lnTo>
                  <a:pt x="310" y="484"/>
                </a:lnTo>
                <a:lnTo>
                  <a:pt x="288" y="491"/>
                </a:lnTo>
                <a:lnTo>
                  <a:pt x="281" y="544"/>
                </a:lnTo>
                <a:lnTo>
                  <a:pt x="279" y="549"/>
                </a:lnTo>
                <a:lnTo>
                  <a:pt x="276" y="553"/>
                </a:lnTo>
                <a:lnTo>
                  <a:pt x="270" y="554"/>
                </a:lnTo>
                <a:lnTo>
                  <a:pt x="241" y="556"/>
                </a:lnTo>
                <a:lnTo>
                  <a:pt x="212" y="554"/>
                </a:lnTo>
                <a:lnTo>
                  <a:pt x="207" y="553"/>
                </a:lnTo>
                <a:lnTo>
                  <a:pt x="203" y="549"/>
                </a:lnTo>
                <a:lnTo>
                  <a:pt x="200" y="544"/>
                </a:lnTo>
                <a:lnTo>
                  <a:pt x="193" y="491"/>
                </a:lnTo>
                <a:lnTo>
                  <a:pt x="172" y="484"/>
                </a:lnTo>
                <a:lnTo>
                  <a:pt x="152" y="474"/>
                </a:lnTo>
                <a:lnTo>
                  <a:pt x="109" y="505"/>
                </a:lnTo>
                <a:lnTo>
                  <a:pt x="105" y="508"/>
                </a:lnTo>
                <a:lnTo>
                  <a:pt x="100" y="508"/>
                </a:lnTo>
                <a:lnTo>
                  <a:pt x="97" y="508"/>
                </a:lnTo>
                <a:lnTo>
                  <a:pt x="93" y="505"/>
                </a:lnTo>
                <a:lnTo>
                  <a:pt x="71" y="486"/>
                </a:lnTo>
                <a:lnTo>
                  <a:pt x="52" y="465"/>
                </a:lnTo>
                <a:lnTo>
                  <a:pt x="50" y="460"/>
                </a:lnTo>
                <a:lnTo>
                  <a:pt x="48" y="456"/>
                </a:lnTo>
                <a:lnTo>
                  <a:pt x="50" y="453"/>
                </a:lnTo>
                <a:lnTo>
                  <a:pt x="52" y="449"/>
                </a:lnTo>
                <a:lnTo>
                  <a:pt x="84" y="406"/>
                </a:lnTo>
                <a:lnTo>
                  <a:pt x="74" y="386"/>
                </a:lnTo>
                <a:lnTo>
                  <a:pt x="67" y="363"/>
                </a:lnTo>
                <a:lnTo>
                  <a:pt x="14" y="356"/>
                </a:lnTo>
                <a:lnTo>
                  <a:pt x="9" y="355"/>
                </a:lnTo>
                <a:lnTo>
                  <a:pt x="4" y="351"/>
                </a:lnTo>
                <a:lnTo>
                  <a:pt x="2" y="346"/>
                </a:lnTo>
                <a:lnTo>
                  <a:pt x="0" y="317"/>
                </a:lnTo>
                <a:lnTo>
                  <a:pt x="2" y="288"/>
                </a:lnTo>
                <a:lnTo>
                  <a:pt x="4" y="282"/>
                </a:lnTo>
                <a:lnTo>
                  <a:pt x="9" y="279"/>
                </a:lnTo>
                <a:lnTo>
                  <a:pt x="14" y="275"/>
                </a:lnTo>
                <a:lnTo>
                  <a:pt x="67" y="269"/>
                </a:lnTo>
                <a:lnTo>
                  <a:pt x="74" y="248"/>
                </a:lnTo>
                <a:lnTo>
                  <a:pt x="84" y="227"/>
                </a:lnTo>
                <a:lnTo>
                  <a:pt x="52" y="184"/>
                </a:lnTo>
                <a:lnTo>
                  <a:pt x="50" y="181"/>
                </a:lnTo>
                <a:lnTo>
                  <a:pt x="48" y="176"/>
                </a:lnTo>
                <a:lnTo>
                  <a:pt x="50" y="172"/>
                </a:lnTo>
                <a:lnTo>
                  <a:pt x="52" y="169"/>
                </a:lnTo>
                <a:lnTo>
                  <a:pt x="71" y="146"/>
                </a:lnTo>
                <a:lnTo>
                  <a:pt x="93" y="127"/>
                </a:lnTo>
                <a:lnTo>
                  <a:pt x="97" y="126"/>
                </a:lnTo>
                <a:lnTo>
                  <a:pt x="100" y="124"/>
                </a:lnTo>
                <a:lnTo>
                  <a:pt x="105" y="126"/>
                </a:lnTo>
                <a:lnTo>
                  <a:pt x="109" y="127"/>
                </a:lnTo>
                <a:lnTo>
                  <a:pt x="152" y="160"/>
                </a:lnTo>
                <a:lnTo>
                  <a:pt x="172" y="150"/>
                </a:lnTo>
                <a:lnTo>
                  <a:pt x="193" y="143"/>
                </a:lnTo>
                <a:lnTo>
                  <a:pt x="200" y="89"/>
                </a:lnTo>
                <a:lnTo>
                  <a:pt x="203" y="84"/>
                </a:lnTo>
                <a:lnTo>
                  <a:pt x="207" y="79"/>
                </a:lnTo>
                <a:lnTo>
                  <a:pt x="212" y="77"/>
                </a:lnTo>
                <a:lnTo>
                  <a:pt x="241" y="76"/>
                </a:lnTo>
                <a:close/>
                <a:moveTo>
                  <a:pt x="568" y="26"/>
                </a:moveTo>
                <a:lnTo>
                  <a:pt x="561" y="26"/>
                </a:lnTo>
                <a:lnTo>
                  <a:pt x="556" y="69"/>
                </a:lnTo>
                <a:lnTo>
                  <a:pt x="556" y="74"/>
                </a:lnTo>
                <a:lnTo>
                  <a:pt x="553" y="77"/>
                </a:lnTo>
                <a:lnTo>
                  <a:pt x="548" y="79"/>
                </a:lnTo>
                <a:lnTo>
                  <a:pt x="530" y="86"/>
                </a:lnTo>
                <a:lnTo>
                  <a:pt x="517" y="98"/>
                </a:lnTo>
                <a:lnTo>
                  <a:pt x="511" y="100"/>
                </a:lnTo>
                <a:lnTo>
                  <a:pt x="506" y="102"/>
                </a:lnTo>
                <a:lnTo>
                  <a:pt x="501" y="100"/>
                </a:lnTo>
                <a:lnTo>
                  <a:pt x="465" y="84"/>
                </a:lnTo>
                <a:lnTo>
                  <a:pt x="462" y="89"/>
                </a:lnTo>
                <a:lnTo>
                  <a:pt x="458" y="96"/>
                </a:lnTo>
                <a:lnTo>
                  <a:pt x="491" y="120"/>
                </a:lnTo>
                <a:lnTo>
                  <a:pt x="494" y="124"/>
                </a:lnTo>
                <a:lnTo>
                  <a:pt x="496" y="129"/>
                </a:lnTo>
                <a:lnTo>
                  <a:pt x="496" y="133"/>
                </a:lnTo>
                <a:lnTo>
                  <a:pt x="494" y="143"/>
                </a:lnTo>
                <a:lnTo>
                  <a:pt x="493" y="151"/>
                </a:lnTo>
                <a:lnTo>
                  <a:pt x="494" y="162"/>
                </a:lnTo>
                <a:lnTo>
                  <a:pt x="496" y="170"/>
                </a:lnTo>
                <a:lnTo>
                  <a:pt x="496" y="176"/>
                </a:lnTo>
                <a:lnTo>
                  <a:pt x="494" y="181"/>
                </a:lnTo>
                <a:lnTo>
                  <a:pt x="491" y="184"/>
                </a:lnTo>
                <a:lnTo>
                  <a:pt x="458" y="208"/>
                </a:lnTo>
                <a:lnTo>
                  <a:pt x="462" y="213"/>
                </a:lnTo>
                <a:lnTo>
                  <a:pt x="465" y="220"/>
                </a:lnTo>
                <a:lnTo>
                  <a:pt x="501" y="203"/>
                </a:lnTo>
                <a:lnTo>
                  <a:pt x="506" y="203"/>
                </a:lnTo>
                <a:lnTo>
                  <a:pt x="511" y="203"/>
                </a:lnTo>
                <a:lnTo>
                  <a:pt x="517" y="207"/>
                </a:lnTo>
                <a:lnTo>
                  <a:pt x="530" y="217"/>
                </a:lnTo>
                <a:lnTo>
                  <a:pt x="548" y="226"/>
                </a:lnTo>
                <a:lnTo>
                  <a:pt x="553" y="227"/>
                </a:lnTo>
                <a:lnTo>
                  <a:pt x="556" y="231"/>
                </a:lnTo>
                <a:lnTo>
                  <a:pt x="556" y="236"/>
                </a:lnTo>
                <a:lnTo>
                  <a:pt x="561" y="277"/>
                </a:lnTo>
                <a:lnTo>
                  <a:pt x="568" y="279"/>
                </a:lnTo>
                <a:lnTo>
                  <a:pt x="577" y="277"/>
                </a:lnTo>
                <a:lnTo>
                  <a:pt x="580" y="236"/>
                </a:lnTo>
                <a:lnTo>
                  <a:pt x="582" y="231"/>
                </a:lnTo>
                <a:lnTo>
                  <a:pt x="586" y="227"/>
                </a:lnTo>
                <a:lnTo>
                  <a:pt x="589" y="226"/>
                </a:lnTo>
                <a:lnTo>
                  <a:pt x="606" y="217"/>
                </a:lnTo>
                <a:lnTo>
                  <a:pt x="622" y="207"/>
                </a:lnTo>
                <a:lnTo>
                  <a:pt x="627" y="203"/>
                </a:lnTo>
                <a:lnTo>
                  <a:pt x="630" y="203"/>
                </a:lnTo>
                <a:lnTo>
                  <a:pt x="635" y="203"/>
                </a:lnTo>
                <a:lnTo>
                  <a:pt x="672" y="220"/>
                </a:lnTo>
                <a:lnTo>
                  <a:pt x="677" y="213"/>
                </a:lnTo>
                <a:lnTo>
                  <a:pt x="680" y="208"/>
                </a:lnTo>
                <a:lnTo>
                  <a:pt x="647" y="184"/>
                </a:lnTo>
                <a:lnTo>
                  <a:pt x="644" y="181"/>
                </a:lnTo>
                <a:lnTo>
                  <a:pt x="642" y="176"/>
                </a:lnTo>
                <a:lnTo>
                  <a:pt x="642" y="170"/>
                </a:lnTo>
                <a:lnTo>
                  <a:pt x="644" y="162"/>
                </a:lnTo>
                <a:lnTo>
                  <a:pt x="644" y="151"/>
                </a:lnTo>
                <a:lnTo>
                  <a:pt x="644" y="143"/>
                </a:lnTo>
                <a:lnTo>
                  <a:pt x="642" y="133"/>
                </a:lnTo>
                <a:lnTo>
                  <a:pt x="642" y="129"/>
                </a:lnTo>
                <a:lnTo>
                  <a:pt x="644" y="124"/>
                </a:lnTo>
                <a:lnTo>
                  <a:pt x="647" y="120"/>
                </a:lnTo>
                <a:lnTo>
                  <a:pt x="680" y="96"/>
                </a:lnTo>
                <a:lnTo>
                  <a:pt x="677" y="89"/>
                </a:lnTo>
                <a:lnTo>
                  <a:pt x="672" y="84"/>
                </a:lnTo>
                <a:lnTo>
                  <a:pt x="635" y="100"/>
                </a:lnTo>
                <a:lnTo>
                  <a:pt x="630" y="102"/>
                </a:lnTo>
                <a:lnTo>
                  <a:pt x="627" y="100"/>
                </a:lnTo>
                <a:lnTo>
                  <a:pt x="622" y="98"/>
                </a:lnTo>
                <a:lnTo>
                  <a:pt x="606" y="86"/>
                </a:lnTo>
                <a:lnTo>
                  <a:pt x="589" y="79"/>
                </a:lnTo>
                <a:lnTo>
                  <a:pt x="586" y="77"/>
                </a:lnTo>
                <a:lnTo>
                  <a:pt x="582" y="74"/>
                </a:lnTo>
                <a:lnTo>
                  <a:pt x="580" y="69"/>
                </a:lnTo>
                <a:lnTo>
                  <a:pt x="577" y="26"/>
                </a:lnTo>
                <a:lnTo>
                  <a:pt x="568" y="26"/>
                </a:lnTo>
                <a:close/>
                <a:moveTo>
                  <a:pt x="568" y="0"/>
                </a:moveTo>
                <a:lnTo>
                  <a:pt x="591" y="2"/>
                </a:lnTo>
                <a:lnTo>
                  <a:pt x="596" y="5"/>
                </a:lnTo>
                <a:lnTo>
                  <a:pt x="599" y="9"/>
                </a:lnTo>
                <a:lnTo>
                  <a:pt x="601" y="14"/>
                </a:lnTo>
                <a:lnTo>
                  <a:pt x="604" y="58"/>
                </a:lnTo>
                <a:lnTo>
                  <a:pt x="620" y="65"/>
                </a:lnTo>
                <a:lnTo>
                  <a:pt x="634" y="74"/>
                </a:lnTo>
                <a:lnTo>
                  <a:pt x="672" y="57"/>
                </a:lnTo>
                <a:lnTo>
                  <a:pt x="675" y="55"/>
                </a:lnTo>
                <a:lnTo>
                  <a:pt x="678" y="57"/>
                </a:lnTo>
                <a:lnTo>
                  <a:pt x="684" y="57"/>
                </a:lnTo>
                <a:lnTo>
                  <a:pt x="685" y="60"/>
                </a:lnTo>
                <a:lnTo>
                  <a:pt x="692" y="69"/>
                </a:lnTo>
                <a:lnTo>
                  <a:pt x="697" y="77"/>
                </a:lnTo>
                <a:lnTo>
                  <a:pt x="703" y="86"/>
                </a:lnTo>
                <a:lnTo>
                  <a:pt x="708" y="96"/>
                </a:lnTo>
                <a:lnTo>
                  <a:pt x="708" y="100"/>
                </a:lnTo>
                <a:lnTo>
                  <a:pt x="708" y="105"/>
                </a:lnTo>
                <a:lnTo>
                  <a:pt x="706" y="108"/>
                </a:lnTo>
                <a:lnTo>
                  <a:pt x="703" y="112"/>
                </a:lnTo>
                <a:lnTo>
                  <a:pt x="668" y="136"/>
                </a:lnTo>
                <a:lnTo>
                  <a:pt x="670" y="145"/>
                </a:lnTo>
                <a:lnTo>
                  <a:pt x="670" y="151"/>
                </a:lnTo>
                <a:lnTo>
                  <a:pt x="670" y="160"/>
                </a:lnTo>
                <a:lnTo>
                  <a:pt x="668" y="169"/>
                </a:lnTo>
                <a:lnTo>
                  <a:pt x="703" y="193"/>
                </a:lnTo>
                <a:lnTo>
                  <a:pt x="706" y="196"/>
                </a:lnTo>
                <a:lnTo>
                  <a:pt x="708" y="200"/>
                </a:lnTo>
                <a:lnTo>
                  <a:pt x="708" y="203"/>
                </a:lnTo>
                <a:lnTo>
                  <a:pt x="708" y="208"/>
                </a:lnTo>
                <a:lnTo>
                  <a:pt x="703" y="217"/>
                </a:lnTo>
                <a:lnTo>
                  <a:pt x="697" y="227"/>
                </a:lnTo>
                <a:lnTo>
                  <a:pt x="692" y="236"/>
                </a:lnTo>
                <a:lnTo>
                  <a:pt x="685" y="244"/>
                </a:lnTo>
                <a:lnTo>
                  <a:pt x="684" y="246"/>
                </a:lnTo>
                <a:lnTo>
                  <a:pt x="678" y="248"/>
                </a:lnTo>
                <a:lnTo>
                  <a:pt x="675" y="248"/>
                </a:lnTo>
                <a:lnTo>
                  <a:pt x="672" y="248"/>
                </a:lnTo>
                <a:lnTo>
                  <a:pt x="634" y="231"/>
                </a:lnTo>
                <a:lnTo>
                  <a:pt x="620" y="239"/>
                </a:lnTo>
                <a:lnTo>
                  <a:pt x="604" y="246"/>
                </a:lnTo>
                <a:lnTo>
                  <a:pt x="601" y="291"/>
                </a:lnTo>
                <a:lnTo>
                  <a:pt x="599" y="296"/>
                </a:lnTo>
                <a:lnTo>
                  <a:pt x="596" y="300"/>
                </a:lnTo>
                <a:lnTo>
                  <a:pt x="591" y="301"/>
                </a:lnTo>
                <a:lnTo>
                  <a:pt x="579" y="303"/>
                </a:lnTo>
                <a:lnTo>
                  <a:pt x="568" y="303"/>
                </a:lnTo>
                <a:lnTo>
                  <a:pt x="558" y="303"/>
                </a:lnTo>
                <a:lnTo>
                  <a:pt x="548" y="301"/>
                </a:lnTo>
                <a:lnTo>
                  <a:pt x="542" y="300"/>
                </a:lnTo>
                <a:lnTo>
                  <a:pt x="539" y="296"/>
                </a:lnTo>
                <a:lnTo>
                  <a:pt x="537" y="291"/>
                </a:lnTo>
                <a:lnTo>
                  <a:pt x="532" y="246"/>
                </a:lnTo>
                <a:lnTo>
                  <a:pt x="518" y="239"/>
                </a:lnTo>
                <a:lnTo>
                  <a:pt x="505" y="231"/>
                </a:lnTo>
                <a:lnTo>
                  <a:pt x="467" y="248"/>
                </a:lnTo>
                <a:lnTo>
                  <a:pt x="463" y="248"/>
                </a:lnTo>
                <a:lnTo>
                  <a:pt x="458" y="248"/>
                </a:lnTo>
                <a:lnTo>
                  <a:pt x="455" y="246"/>
                </a:lnTo>
                <a:lnTo>
                  <a:pt x="451" y="244"/>
                </a:lnTo>
                <a:lnTo>
                  <a:pt x="444" y="236"/>
                </a:lnTo>
                <a:lnTo>
                  <a:pt x="439" y="227"/>
                </a:lnTo>
                <a:lnTo>
                  <a:pt x="436" y="217"/>
                </a:lnTo>
                <a:lnTo>
                  <a:pt x="431" y="208"/>
                </a:lnTo>
                <a:lnTo>
                  <a:pt x="431" y="203"/>
                </a:lnTo>
                <a:lnTo>
                  <a:pt x="431" y="200"/>
                </a:lnTo>
                <a:lnTo>
                  <a:pt x="432" y="196"/>
                </a:lnTo>
                <a:lnTo>
                  <a:pt x="436" y="193"/>
                </a:lnTo>
                <a:lnTo>
                  <a:pt x="468" y="169"/>
                </a:lnTo>
                <a:lnTo>
                  <a:pt x="468" y="160"/>
                </a:lnTo>
                <a:lnTo>
                  <a:pt x="468" y="151"/>
                </a:lnTo>
                <a:lnTo>
                  <a:pt x="468" y="145"/>
                </a:lnTo>
                <a:lnTo>
                  <a:pt x="468" y="136"/>
                </a:lnTo>
                <a:lnTo>
                  <a:pt x="436" y="112"/>
                </a:lnTo>
                <a:lnTo>
                  <a:pt x="432" y="108"/>
                </a:lnTo>
                <a:lnTo>
                  <a:pt x="431" y="105"/>
                </a:lnTo>
                <a:lnTo>
                  <a:pt x="431" y="100"/>
                </a:lnTo>
                <a:lnTo>
                  <a:pt x="431" y="96"/>
                </a:lnTo>
                <a:lnTo>
                  <a:pt x="436" y="86"/>
                </a:lnTo>
                <a:lnTo>
                  <a:pt x="439" y="77"/>
                </a:lnTo>
                <a:lnTo>
                  <a:pt x="444" y="69"/>
                </a:lnTo>
                <a:lnTo>
                  <a:pt x="451" y="60"/>
                </a:lnTo>
                <a:lnTo>
                  <a:pt x="455" y="57"/>
                </a:lnTo>
                <a:lnTo>
                  <a:pt x="458" y="57"/>
                </a:lnTo>
                <a:lnTo>
                  <a:pt x="463" y="55"/>
                </a:lnTo>
                <a:lnTo>
                  <a:pt x="467" y="57"/>
                </a:lnTo>
                <a:lnTo>
                  <a:pt x="505" y="74"/>
                </a:lnTo>
                <a:lnTo>
                  <a:pt x="518" y="65"/>
                </a:lnTo>
                <a:lnTo>
                  <a:pt x="532" y="58"/>
                </a:lnTo>
                <a:lnTo>
                  <a:pt x="537" y="14"/>
                </a:lnTo>
                <a:lnTo>
                  <a:pt x="539" y="9"/>
                </a:lnTo>
                <a:lnTo>
                  <a:pt x="542" y="5"/>
                </a:lnTo>
                <a:lnTo>
                  <a:pt x="548" y="2"/>
                </a:lnTo>
                <a:lnTo>
                  <a:pt x="568" y="0"/>
                </a:lnTo>
                <a:close/>
              </a:path>
            </a:pathLst>
          </a:custGeom>
          <a:solidFill>
            <a:srgbClr val="CF002B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upa 66"/>
          <p:cNvGrpSpPr/>
          <p:nvPr/>
        </p:nvGrpSpPr>
        <p:grpSpPr>
          <a:xfrm>
            <a:off x="584089" y="4947709"/>
            <a:ext cx="432567" cy="398400"/>
            <a:chOff x="471661" y="388366"/>
            <a:chExt cx="585323" cy="539090"/>
          </a:xfrm>
        </p:grpSpPr>
        <p:sp>
          <p:nvSpPr>
            <p:cNvPr id="68" name="Freeform 431"/>
            <p:cNvSpPr>
              <a:spLocks/>
            </p:cNvSpPr>
            <p:nvPr/>
          </p:nvSpPr>
          <p:spPr bwMode="auto">
            <a:xfrm>
              <a:off x="471661" y="495629"/>
              <a:ext cx="137778" cy="337509"/>
            </a:xfrm>
            <a:custGeom>
              <a:avLst/>
              <a:gdLst>
                <a:gd name="T0" fmla="*/ 129 w 149"/>
                <a:gd name="T1" fmla="*/ 0 h 365"/>
                <a:gd name="T2" fmla="*/ 149 w 149"/>
                <a:gd name="T3" fmla="*/ 7 h 365"/>
                <a:gd name="T4" fmla="*/ 26 w 149"/>
                <a:gd name="T5" fmla="*/ 344 h 365"/>
                <a:gd name="T6" fmla="*/ 139 w 149"/>
                <a:gd name="T7" fmla="*/ 344 h 365"/>
                <a:gd name="T8" fmla="*/ 139 w 149"/>
                <a:gd name="T9" fmla="*/ 365 h 365"/>
                <a:gd name="T10" fmla="*/ 10 w 149"/>
                <a:gd name="T11" fmla="*/ 365 h 365"/>
                <a:gd name="T12" fmla="*/ 7 w 149"/>
                <a:gd name="T13" fmla="*/ 364 h 365"/>
                <a:gd name="T14" fmla="*/ 5 w 149"/>
                <a:gd name="T15" fmla="*/ 362 h 365"/>
                <a:gd name="T16" fmla="*/ 3 w 149"/>
                <a:gd name="T17" fmla="*/ 361 h 365"/>
                <a:gd name="T18" fmla="*/ 2 w 149"/>
                <a:gd name="T19" fmla="*/ 358 h 365"/>
                <a:gd name="T20" fmla="*/ 0 w 149"/>
                <a:gd name="T21" fmla="*/ 354 h 365"/>
                <a:gd name="T22" fmla="*/ 2 w 149"/>
                <a:gd name="T23" fmla="*/ 351 h 365"/>
                <a:gd name="T24" fmla="*/ 129 w 149"/>
                <a:gd name="T25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365">
                  <a:moveTo>
                    <a:pt x="129" y="0"/>
                  </a:moveTo>
                  <a:lnTo>
                    <a:pt x="149" y="7"/>
                  </a:lnTo>
                  <a:lnTo>
                    <a:pt x="26" y="344"/>
                  </a:lnTo>
                  <a:lnTo>
                    <a:pt x="139" y="344"/>
                  </a:lnTo>
                  <a:lnTo>
                    <a:pt x="139" y="365"/>
                  </a:lnTo>
                  <a:lnTo>
                    <a:pt x="10" y="365"/>
                  </a:lnTo>
                  <a:lnTo>
                    <a:pt x="7" y="364"/>
                  </a:lnTo>
                  <a:lnTo>
                    <a:pt x="5" y="362"/>
                  </a:lnTo>
                  <a:lnTo>
                    <a:pt x="3" y="361"/>
                  </a:lnTo>
                  <a:lnTo>
                    <a:pt x="2" y="358"/>
                  </a:lnTo>
                  <a:lnTo>
                    <a:pt x="0" y="354"/>
                  </a:lnTo>
                  <a:lnTo>
                    <a:pt x="2" y="351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32"/>
            <p:cNvSpPr>
              <a:spLocks noEditPoints="1"/>
            </p:cNvSpPr>
            <p:nvPr/>
          </p:nvSpPr>
          <p:spPr bwMode="auto">
            <a:xfrm>
              <a:off x="630706" y="489157"/>
              <a:ext cx="303296" cy="356927"/>
            </a:xfrm>
            <a:custGeom>
              <a:avLst/>
              <a:gdLst>
                <a:gd name="T0" fmla="*/ 19 w 328"/>
                <a:gd name="T1" fmla="*/ 21 h 386"/>
                <a:gd name="T2" fmla="*/ 19 w 328"/>
                <a:gd name="T3" fmla="*/ 313 h 386"/>
                <a:gd name="T4" fmla="*/ 24 w 328"/>
                <a:gd name="T5" fmla="*/ 332 h 386"/>
                <a:gd name="T6" fmla="*/ 35 w 328"/>
                <a:gd name="T7" fmla="*/ 351 h 386"/>
                <a:gd name="T8" fmla="*/ 52 w 328"/>
                <a:gd name="T9" fmla="*/ 362 h 386"/>
                <a:gd name="T10" fmla="*/ 73 w 328"/>
                <a:gd name="T11" fmla="*/ 366 h 386"/>
                <a:gd name="T12" fmla="*/ 94 w 328"/>
                <a:gd name="T13" fmla="*/ 362 h 386"/>
                <a:gd name="T14" fmla="*/ 111 w 328"/>
                <a:gd name="T15" fmla="*/ 351 h 386"/>
                <a:gd name="T16" fmla="*/ 123 w 328"/>
                <a:gd name="T17" fmla="*/ 332 h 386"/>
                <a:gd name="T18" fmla="*/ 127 w 328"/>
                <a:gd name="T19" fmla="*/ 313 h 386"/>
                <a:gd name="T20" fmla="*/ 128 w 328"/>
                <a:gd name="T21" fmla="*/ 308 h 386"/>
                <a:gd name="T22" fmla="*/ 131 w 328"/>
                <a:gd name="T23" fmla="*/ 305 h 386"/>
                <a:gd name="T24" fmla="*/ 134 w 328"/>
                <a:gd name="T25" fmla="*/ 303 h 386"/>
                <a:gd name="T26" fmla="*/ 138 w 328"/>
                <a:gd name="T27" fmla="*/ 301 h 386"/>
                <a:gd name="T28" fmla="*/ 308 w 328"/>
                <a:gd name="T29" fmla="*/ 301 h 386"/>
                <a:gd name="T30" fmla="*/ 308 w 328"/>
                <a:gd name="T31" fmla="*/ 21 h 386"/>
                <a:gd name="T32" fmla="*/ 19 w 328"/>
                <a:gd name="T33" fmla="*/ 21 h 386"/>
                <a:gd name="T34" fmla="*/ 10 w 328"/>
                <a:gd name="T35" fmla="*/ 0 h 386"/>
                <a:gd name="T36" fmla="*/ 318 w 328"/>
                <a:gd name="T37" fmla="*/ 0 h 386"/>
                <a:gd name="T38" fmla="*/ 321 w 328"/>
                <a:gd name="T39" fmla="*/ 1 h 386"/>
                <a:gd name="T40" fmla="*/ 325 w 328"/>
                <a:gd name="T41" fmla="*/ 2 h 386"/>
                <a:gd name="T42" fmla="*/ 327 w 328"/>
                <a:gd name="T43" fmla="*/ 7 h 386"/>
                <a:gd name="T44" fmla="*/ 328 w 328"/>
                <a:gd name="T45" fmla="*/ 10 h 386"/>
                <a:gd name="T46" fmla="*/ 328 w 328"/>
                <a:gd name="T47" fmla="*/ 313 h 386"/>
                <a:gd name="T48" fmla="*/ 327 w 328"/>
                <a:gd name="T49" fmla="*/ 315 h 386"/>
                <a:gd name="T50" fmla="*/ 325 w 328"/>
                <a:gd name="T51" fmla="*/ 320 h 386"/>
                <a:gd name="T52" fmla="*/ 321 w 328"/>
                <a:gd name="T53" fmla="*/ 321 h 386"/>
                <a:gd name="T54" fmla="*/ 318 w 328"/>
                <a:gd name="T55" fmla="*/ 322 h 386"/>
                <a:gd name="T56" fmla="*/ 147 w 328"/>
                <a:gd name="T57" fmla="*/ 322 h 386"/>
                <a:gd name="T58" fmla="*/ 141 w 328"/>
                <a:gd name="T59" fmla="*/ 342 h 386"/>
                <a:gd name="T60" fmla="*/ 130 w 328"/>
                <a:gd name="T61" fmla="*/ 361 h 386"/>
                <a:gd name="T62" fmla="*/ 114 w 328"/>
                <a:gd name="T63" fmla="*/ 375 h 386"/>
                <a:gd name="T64" fmla="*/ 96 w 328"/>
                <a:gd name="T65" fmla="*/ 383 h 386"/>
                <a:gd name="T66" fmla="*/ 73 w 328"/>
                <a:gd name="T67" fmla="*/ 386 h 386"/>
                <a:gd name="T68" fmla="*/ 51 w 328"/>
                <a:gd name="T69" fmla="*/ 383 h 386"/>
                <a:gd name="T70" fmla="*/ 29 w 328"/>
                <a:gd name="T71" fmla="*/ 372 h 386"/>
                <a:gd name="T72" fmla="*/ 14 w 328"/>
                <a:gd name="T73" fmla="*/ 356 h 386"/>
                <a:gd name="T74" fmla="*/ 2 w 328"/>
                <a:gd name="T75" fmla="*/ 335 h 386"/>
                <a:gd name="T76" fmla="*/ 0 w 328"/>
                <a:gd name="T77" fmla="*/ 313 h 386"/>
                <a:gd name="T78" fmla="*/ 0 w 328"/>
                <a:gd name="T79" fmla="*/ 10 h 386"/>
                <a:gd name="T80" fmla="*/ 0 w 328"/>
                <a:gd name="T81" fmla="*/ 7 h 386"/>
                <a:gd name="T82" fmla="*/ 2 w 328"/>
                <a:gd name="T83" fmla="*/ 2 h 386"/>
                <a:gd name="T84" fmla="*/ 5 w 328"/>
                <a:gd name="T85" fmla="*/ 1 h 386"/>
                <a:gd name="T86" fmla="*/ 10 w 328"/>
                <a:gd name="T87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" h="386">
                  <a:moveTo>
                    <a:pt x="19" y="21"/>
                  </a:moveTo>
                  <a:lnTo>
                    <a:pt x="19" y="313"/>
                  </a:lnTo>
                  <a:lnTo>
                    <a:pt x="24" y="332"/>
                  </a:lnTo>
                  <a:lnTo>
                    <a:pt x="35" y="351"/>
                  </a:lnTo>
                  <a:lnTo>
                    <a:pt x="52" y="362"/>
                  </a:lnTo>
                  <a:lnTo>
                    <a:pt x="73" y="366"/>
                  </a:lnTo>
                  <a:lnTo>
                    <a:pt x="94" y="362"/>
                  </a:lnTo>
                  <a:lnTo>
                    <a:pt x="111" y="351"/>
                  </a:lnTo>
                  <a:lnTo>
                    <a:pt x="123" y="332"/>
                  </a:lnTo>
                  <a:lnTo>
                    <a:pt x="127" y="313"/>
                  </a:lnTo>
                  <a:lnTo>
                    <a:pt x="128" y="308"/>
                  </a:lnTo>
                  <a:lnTo>
                    <a:pt x="131" y="305"/>
                  </a:lnTo>
                  <a:lnTo>
                    <a:pt x="134" y="303"/>
                  </a:lnTo>
                  <a:lnTo>
                    <a:pt x="138" y="301"/>
                  </a:lnTo>
                  <a:lnTo>
                    <a:pt x="308" y="301"/>
                  </a:lnTo>
                  <a:lnTo>
                    <a:pt x="308" y="21"/>
                  </a:lnTo>
                  <a:lnTo>
                    <a:pt x="19" y="21"/>
                  </a:lnTo>
                  <a:close/>
                  <a:moveTo>
                    <a:pt x="10" y="0"/>
                  </a:moveTo>
                  <a:lnTo>
                    <a:pt x="318" y="0"/>
                  </a:lnTo>
                  <a:lnTo>
                    <a:pt x="321" y="1"/>
                  </a:lnTo>
                  <a:lnTo>
                    <a:pt x="325" y="2"/>
                  </a:lnTo>
                  <a:lnTo>
                    <a:pt x="327" y="7"/>
                  </a:lnTo>
                  <a:lnTo>
                    <a:pt x="328" y="10"/>
                  </a:lnTo>
                  <a:lnTo>
                    <a:pt x="328" y="313"/>
                  </a:lnTo>
                  <a:lnTo>
                    <a:pt x="327" y="315"/>
                  </a:lnTo>
                  <a:lnTo>
                    <a:pt x="325" y="320"/>
                  </a:lnTo>
                  <a:lnTo>
                    <a:pt x="321" y="321"/>
                  </a:lnTo>
                  <a:lnTo>
                    <a:pt x="318" y="322"/>
                  </a:lnTo>
                  <a:lnTo>
                    <a:pt x="147" y="322"/>
                  </a:lnTo>
                  <a:lnTo>
                    <a:pt x="141" y="342"/>
                  </a:lnTo>
                  <a:lnTo>
                    <a:pt x="130" y="361"/>
                  </a:lnTo>
                  <a:lnTo>
                    <a:pt x="114" y="375"/>
                  </a:lnTo>
                  <a:lnTo>
                    <a:pt x="96" y="383"/>
                  </a:lnTo>
                  <a:lnTo>
                    <a:pt x="73" y="386"/>
                  </a:lnTo>
                  <a:lnTo>
                    <a:pt x="51" y="383"/>
                  </a:lnTo>
                  <a:lnTo>
                    <a:pt x="29" y="372"/>
                  </a:lnTo>
                  <a:lnTo>
                    <a:pt x="14" y="356"/>
                  </a:lnTo>
                  <a:lnTo>
                    <a:pt x="2" y="335"/>
                  </a:lnTo>
                  <a:lnTo>
                    <a:pt x="0" y="3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433"/>
            <p:cNvSpPr>
              <a:spLocks/>
            </p:cNvSpPr>
            <p:nvPr/>
          </p:nvSpPr>
          <p:spPr bwMode="auto">
            <a:xfrm>
              <a:off x="590945" y="489157"/>
              <a:ext cx="321789" cy="438299"/>
            </a:xfrm>
            <a:custGeom>
              <a:avLst/>
              <a:gdLst>
                <a:gd name="T0" fmla="*/ 10 w 348"/>
                <a:gd name="T1" fmla="*/ 0 h 474"/>
                <a:gd name="T2" fmla="*/ 47 w 348"/>
                <a:gd name="T3" fmla="*/ 0 h 474"/>
                <a:gd name="T4" fmla="*/ 47 w 348"/>
                <a:gd name="T5" fmla="*/ 21 h 474"/>
                <a:gd name="T6" fmla="*/ 20 w 348"/>
                <a:gd name="T7" fmla="*/ 21 h 474"/>
                <a:gd name="T8" fmla="*/ 20 w 348"/>
                <a:gd name="T9" fmla="*/ 454 h 474"/>
                <a:gd name="T10" fmla="*/ 329 w 348"/>
                <a:gd name="T11" fmla="*/ 454 h 474"/>
                <a:gd name="T12" fmla="*/ 329 w 348"/>
                <a:gd name="T13" fmla="*/ 376 h 474"/>
                <a:gd name="T14" fmla="*/ 348 w 348"/>
                <a:gd name="T15" fmla="*/ 376 h 474"/>
                <a:gd name="T16" fmla="*/ 348 w 348"/>
                <a:gd name="T17" fmla="*/ 464 h 474"/>
                <a:gd name="T18" fmla="*/ 347 w 348"/>
                <a:gd name="T19" fmla="*/ 468 h 474"/>
                <a:gd name="T20" fmla="*/ 346 w 348"/>
                <a:gd name="T21" fmla="*/ 471 h 474"/>
                <a:gd name="T22" fmla="*/ 343 w 348"/>
                <a:gd name="T23" fmla="*/ 473 h 474"/>
                <a:gd name="T24" fmla="*/ 338 w 348"/>
                <a:gd name="T25" fmla="*/ 474 h 474"/>
                <a:gd name="T26" fmla="*/ 10 w 348"/>
                <a:gd name="T27" fmla="*/ 474 h 474"/>
                <a:gd name="T28" fmla="*/ 6 w 348"/>
                <a:gd name="T29" fmla="*/ 473 h 474"/>
                <a:gd name="T30" fmla="*/ 3 w 348"/>
                <a:gd name="T31" fmla="*/ 471 h 474"/>
                <a:gd name="T32" fmla="*/ 2 w 348"/>
                <a:gd name="T33" fmla="*/ 468 h 474"/>
                <a:gd name="T34" fmla="*/ 0 w 348"/>
                <a:gd name="T35" fmla="*/ 464 h 474"/>
                <a:gd name="T36" fmla="*/ 0 w 348"/>
                <a:gd name="T37" fmla="*/ 10 h 474"/>
                <a:gd name="T38" fmla="*/ 2 w 348"/>
                <a:gd name="T39" fmla="*/ 7 h 474"/>
                <a:gd name="T40" fmla="*/ 3 w 348"/>
                <a:gd name="T41" fmla="*/ 2 h 474"/>
                <a:gd name="T42" fmla="*/ 6 w 348"/>
                <a:gd name="T43" fmla="*/ 1 h 474"/>
                <a:gd name="T44" fmla="*/ 10 w 348"/>
                <a:gd name="T45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8" h="474">
                  <a:moveTo>
                    <a:pt x="10" y="0"/>
                  </a:moveTo>
                  <a:lnTo>
                    <a:pt x="47" y="0"/>
                  </a:lnTo>
                  <a:lnTo>
                    <a:pt x="47" y="21"/>
                  </a:lnTo>
                  <a:lnTo>
                    <a:pt x="20" y="21"/>
                  </a:lnTo>
                  <a:lnTo>
                    <a:pt x="20" y="454"/>
                  </a:lnTo>
                  <a:lnTo>
                    <a:pt x="329" y="454"/>
                  </a:lnTo>
                  <a:lnTo>
                    <a:pt x="329" y="376"/>
                  </a:lnTo>
                  <a:lnTo>
                    <a:pt x="348" y="376"/>
                  </a:lnTo>
                  <a:lnTo>
                    <a:pt x="348" y="464"/>
                  </a:lnTo>
                  <a:lnTo>
                    <a:pt x="347" y="468"/>
                  </a:lnTo>
                  <a:lnTo>
                    <a:pt x="346" y="471"/>
                  </a:lnTo>
                  <a:lnTo>
                    <a:pt x="343" y="473"/>
                  </a:lnTo>
                  <a:lnTo>
                    <a:pt x="338" y="474"/>
                  </a:lnTo>
                  <a:lnTo>
                    <a:pt x="10" y="474"/>
                  </a:lnTo>
                  <a:lnTo>
                    <a:pt x="6" y="473"/>
                  </a:lnTo>
                  <a:lnTo>
                    <a:pt x="3" y="471"/>
                  </a:lnTo>
                  <a:lnTo>
                    <a:pt x="2" y="468"/>
                  </a:lnTo>
                  <a:lnTo>
                    <a:pt x="0" y="46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434"/>
            <p:cNvSpPr>
              <a:spLocks/>
            </p:cNvSpPr>
            <p:nvPr/>
          </p:nvSpPr>
          <p:spPr bwMode="auto">
            <a:xfrm>
              <a:off x="694509" y="767486"/>
              <a:ext cx="362475" cy="78598"/>
            </a:xfrm>
            <a:custGeom>
              <a:avLst/>
              <a:gdLst>
                <a:gd name="T0" fmla="*/ 249 w 392"/>
                <a:gd name="T1" fmla="*/ 0 h 85"/>
                <a:gd name="T2" fmla="*/ 382 w 392"/>
                <a:gd name="T3" fmla="*/ 0 h 85"/>
                <a:gd name="T4" fmla="*/ 385 w 392"/>
                <a:gd name="T5" fmla="*/ 2 h 85"/>
                <a:gd name="T6" fmla="*/ 389 w 392"/>
                <a:gd name="T7" fmla="*/ 4 h 85"/>
                <a:gd name="T8" fmla="*/ 391 w 392"/>
                <a:gd name="T9" fmla="*/ 7 h 85"/>
                <a:gd name="T10" fmla="*/ 392 w 392"/>
                <a:gd name="T11" fmla="*/ 12 h 85"/>
                <a:gd name="T12" fmla="*/ 388 w 392"/>
                <a:gd name="T13" fmla="*/ 34 h 85"/>
                <a:gd name="T14" fmla="*/ 378 w 392"/>
                <a:gd name="T15" fmla="*/ 55 h 85"/>
                <a:gd name="T16" fmla="*/ 361 w 392"/>
                <a:gd name="T17" fmla="*/ 71 h 85"/>
                <a:gd name="T18" fmla="*/ 341 w 392"/>
                <a:gd name="T19" fmla="*/ 82 h 85"/>
                <a:gd name="T20" fmla="*/ 317 w 392"/>
                <a:gd name="T21" fmla="*/ 85 h 85"/>
                <a:gd name="T22" fmla="*/ 0 w 392"/>
                <a:gd name="T23" fmla="*/ 85 h 85"/>
                <a:gd name="T24" fmla="*/ 0 w 392"/>
                <a:gd name="T25" fmla="*/ 65 h 85"/>
                <a:gd name="T26" fmla="*/ 317 w 392"/>
                <a:gd name="T27" fmla="*/ 65 h 85"/>
                <a:gd name="T28" fmla="*/ 335 w 392"/>
                <a:gd name="T29" fmla="*/ 61 h 85"/>
                <a:gd name="T30" fmla="*/ 352 w 392"/>
                <a:gd name="T31" fmla="*/ 53 h 85"/>
                <a:gd name="T32" fmla="*/ 364 w 392"/>
                <a:gd name="T33" fmla="*/ 38 h 85"/>
                <a:gd name="T34" fmla="*/ 371 w 392"/>
                <a:gd name="T35" fmla="*/ 21 h 85"/>
                <a:gd name="T36" fmla="*/ 249 w 392"/>
                <a:gd name="T37" fmla="*/ 21 h 85"/>
                <a:gd name="T38" fmla="*/ 249 w 392"/>
                <a:gd name="T3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2" h="85">
                  <a:moveTo>
                    <a:pt x="249" y="0"/>
                  </a:moveTo>
                  <a:lnTo>
                    <a:pt x="382" y="0"/>
                  </a:lnTo>
                  <a:lnTo>
                    <a:pt x="385" y="2"/>
                  </a:lnTo>
                  <a:lnTo>
                    <a:pt x="389" y="4"/>
                  </a:lnTo>
                  <a:lnTo>
                    <a:pt x="391" y="7"/>
                  </a:lnTo>
                  <a:lnTo>
                    <a:pt x="392" y="12"/>
                  </a:lnTo>
                  <a:lnTo>
                    <a:pt x="388" y="34"/>
                  </a:lnTo>
                  <a:lnTo>
                    <a:pt x="378" y="55"/>
                  </a:lnTo>
                  <a:lnTo>
                    <a:pt x="361" y="71"/>
                  </a:lnTo>
                  <a:lnTo>
                    <a:pt x="341" y="82"/>
                  </a:lnTo>
                  <a:lnTo>
                    <a:pt x="317" y="85"/>
                  </a:lnTo>
                  <a:lnTo>
                    <a:pt x="0" y="85"/>
                  </a:lnTo>
                  <a:lnTo>
                    <a:pt x="0" y="65"/>
                  </a:lnTo>
                  <a:lnTo>
                    <a:pt x="317" y="65"/>
                  </a:lnTo>
                  <a:lnTo>
                    <a:pt x="335" y="61"/>
                  </a:lnTo>
                  <a:lnTo>
                    <a:pt x="352" y="53"/>
                  </a:lnTo>
                  <a:lnTo>
                    <a:pt x="364" y="38"/>
                  </a:lnTo>
                  <a:lnTo>
                    <a:pt x="371" y="21"/>
                  </a:lnTo>
                  <a:lnTo>
                    <a:pt x="249" y="21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435"/>
            <p:cNvSpPr>
              <a:spLocks noChangeArrowheads="1"/>
            </p:cNvSpPr>
            <p:nvPr/>
          </p:nvSpPr>
          <p:spPr bwMode="auto">
            <a:xfrm>
              <a:off x="859102" y="716628"/>
              <a:ext cx="24966" cy="19418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436"/>
            <p:cNvSpPr>
              <a:spLocks noChangeArrowheads="1"/>
            </p:cNvSpPr>
            <p:nvPr/>
          </p:nvSpPr>
          <p:spPr bwMode="auto">
            <a:xfrm>
              <a:off x="679714" y="716628"/>
              <a:ext cx="159970" cy="19418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437"/>
            <p:cNvSpPr>
              <a:spLocks noChangeArrowheads="1"/>
            </p:cNvSpPr>
            <p:nvPr/>
          </p:nvSpPr>
          <p:spPr bwMode="auto">
            <a:xfrm>
              <a:off x="859102" y="558508"/>
              <a:ext cx="24966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438"/>
            <p:cNvSpPr>
              <a:spLocks noChangeArrowheads="1"/>
            </p:cNvSpPr>
            <p:nvPr/>
          </p:nvSpPr>
          <p:spPr bwMode="auto">
            <a:xfrm>
              <a:off x="679714" y="558508"/>
              <a:ext cx="159970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Rectangle 439"/>
            <p:cNvSpPr>
              <a:spLocks noChangeArrowheads="1"/>
            </p:cNvSpPr>
            <p:nvPr/>
          </p:nvSpPr>
          <p:spPr bwMode="auto">
            <a:xfrm>
              <a:off x="859102" y="610290"/>
              <a:ext cx="24966" cy="20343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440"/>
            <p:cNvSpPr>
              <a:spLocks noChangeArrowheads="1"/>
            </p:cNvSpPr>
            <p:nvPr/>
          </p:nvSpPr>
          <p:spPr bwMode="auto">
            <a:xfrm>
              <a:off x="679714" y="610290"/>
              <a:ext cx="159970" cy="20343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441"/>
            <p:cNvSpPr>
              <a:spLocks noChangeArrowheads="1"/>
            </p:cNvSpPr>
            <p:nvPr/>
          </p:nvSpPr>
          <p:spPr bwMode="auto">
            <a:xfrm>
              <a:off x="859102" y="663921"/>
              <a:ext cx="24966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442"/>
            <p:cNvSpPr>
              <a:spLocks noChangeArrowheads="1"/>
            </p:cNvSpPr>
            <p:nvPr/>
          </p:nvSpPr>
          <p:spPr bwMode="auto">
            <a:xfrm>
              <a:off x="679714" y="663921"/>
              <a:ext cx="159970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443"/>
            <p:cNvSpPr>
              <a:spLocks/>
            </p:cNvSpPr>
            <p:nvPr/>
          </p:nvSpPr>
          <p:spPr bwMode="auto">
            <a:xfrm>
              <a:off x="625158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2 w 62"/>
                <a:gd name="T3" fmla="*/ 2 h 94"/>
                <a:gd name="T4" fmla="*/ 52 w 62"/>
                <a:gd name="T5" fmla="*/ 9 h 94"/>
                <a:gd name="T6" fmla="*/ 59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1 w 62"/>
                <a:gd name="T13" fmla="*/ 87 h 94"/>
                <a:gd name="T14" fmla="*/ 58 w 62"/>
                <a:gd name="T15" fmla="*/ 92 h 94"/>
                <a:gd name="T16" fmla="*/ 55 w 62"/>
                <a:gd name="T17" fmla="*/ 93 h 94"/>
                <a:gd name="T18" fmla="*/ 51 w 62"/>
                <a:gd name="T19" fmla="*/ 94 h 94"/>
                <a:gd name="T20" fmla="*/ 48 w 62"/>
                <a:gd name="T21" fmla="*/ 93 h 94"/>
                <a:gd name="T22" fmla="*/ 44 w 62"/>
                <a:gd name="T23" fmla="*/ 92 h 94"/>
                <a:gd name="T24" fmla="*/ 42 w 62"/>
                <a:gd name="T25" fmla="*/ 87 h 94"/>
                <a:gd name="T26" fmla="*/ 41 w 62"/>
                <a:gd name="T27" fmla="*/ 84 h 94"/>
                <a:gd name="T28" fmla="*/ 41 w 62"/>
                <a:gd name="T29" fmla="*/ 31 h 94"/>
                <a:gd name="T30" fmla="*/ 41 w 62"/>
                <a:gd name="T31" fmla="*/ 26 h 94"/>
                <a:gd name="T32" fmla="*/ 38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3 w 62"/>
                <a:gd name="T41" fmla="*/ 24 h 94"/>
                <a:gd name="T42" fmla="*/ 21 w 62"/>
                <a:gd name="T43" fmla="*/ 26 h 94"/>
                <a:gd name="T44" fmla="*/ 20 w 62"/>
                <a:gd name="T45" fmla="*/ 31 h 94"/>
                <a:gd name="T46" fmla="*/ 20 w 62"/>
                <a:gd name="T47" fmla="*/ 58 h 94"/>
                <a:gd name="T48" fmla="*/ 18 w 62"/>
                <a:gd name="T49" fmla="*/ 62 h 94"/>
                <a:gd name="T50" fmla="*/ 17 w 62"/>
                <a:gd name="T51" fmla="*/ 65 h 94"/>
                <a:gd name="T52" fmla="*/ 14 w 62"/>
                <a:gd name="T53" fmla="*/ 67 h 94"/>
                <a:gd name="T54" fmla="*/ 10 w 62"/>
                <a:gd name="T55" fmla="*/ 69 h 94"/>
                <a:gd name="T56" fmla="*/ 6 w 62"/>
                <a:gd name="T57" fmla="*/ 67 h 94"/>
                <a:gd name="T58" fmla="*/ 3 w 62"/>
                <a:gd name="T59" fmla="*/ 65 h 94"/>
                <a:gd name="T60" fmla="*/ 0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1 w 62"/>
                <a:gd name="T67" fmla="*/ 19 h 94"/>
                <a:gd name="T68" fmla="*/ 8 w 62"/>
                <a:gd name="T69" fmla="*/ 9 h 94"/>
                <a:gd name="T70" fmla="*/ 18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2" y="2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58" y="92"/>
                  </a:lnTo>
                  <a:lnTo>
                    <a:pt x="55" y="93"/>
                  </a:lnTo>
                  <a:lnTo>
                    <a:pt x="51" y="94"/>
                  </a:lnTo>
                  <a:lnTo>
                    <a:pt x="48" y="93"/>
                  </a:lnTo>
                  <a:lnTo>
                    <a:pt x="44" y="92"/>
                  </a:lnTo>
                  <a:lnTo>
                    <a:pt x="42" y="87"/>
                  </a:lnTo>
                  <a:lnTo>
                    <a:pt x="41" y="84"/>
                  </a:lnTo>
                  <a:lnTo>
                    <a:pt x="41" y="31"/>
                  </a:lnTo>
                  <a:lnTo>
                    <a:pt x="41" y="26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1" y="26"/>
                  </a:lnTo>
                  <a:lnTo>
                    <a:pt x="20" y="31"/>
                  </a:lnTo>
                  <a:lnTo>
                    <a:pt x="20" y="58"/>
                  </a:lnTo>
                  <a:lnTo>
                    <a:pt x="18" y="62"/>
                  </a:lnTo>
                  <a:lnTo>
                    <a:pt x="17" y="65"/>
                  </a:lnTo>
                  <a:lnTo>
                    <a:pt x="14" y="67"/>
                  </a:lnTo>
                  <a:lnTo>
                    <a:pt x="10" y="69"/>
                  </a:lnTo>
                  <a:lnTo>
                    <a:pt x="6" y="67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1" y="19"/>
                  </a:lnTo>
                  <a:lnTo>
                    <a:pt x="8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444"/>
            <p:cNvSpPr>
              <a:spLocks/>
            </p:cNvSpPr>
            <p:nvPr/>
          </p:nvSpPr>
          <p:spPr bwMode="auto">
            <a:xfrm>
              <a:off x="700982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4 w 62"/>
                <a:gd name="T3" fmla="*/ 2 h 94"/>
                <a:gd name="T4" fmla="*/ 54 w 62"/>
                <a:gd name="T5" fmla="*/ 9 h 94"/>
                <a:gd name="T6" fmla="*/ 61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2 w 62"/>
                <a:gd name="T13" fmla="*/ 87 h 94"/>
                <a:gd name="T14" fmla="*/ 59 w 62"/>
                <a:gd name="T15" fmla="*/ 92 h 94"/>
                <a:gd name="T16" fmla="*/ 57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4 w 62"/>
                <a:gd name="T25" fmla="*/ 87 h 94"/>
                <a:gd name="T26" fmla="*/ 43 w 62"/>
                <a:gd name="T27" fmla="*/ 84 h 94"/>
                <a:gd name="T28" fmla="*/ 43 w 62"/>
                <a:gd name="T29" fmla="*/ 31 h 94"/>
                <a:gd name="T30" fmla="*/ 41 w 62"/>
                <a:gd name="T31" fmla="*/ 26 h 94"/>
                <a:gd name="T32" fmla="*/ 40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1 w 62"/>
                <a:gd name="T45" fmla="*/ 31 h 94"/>
                <a:gd name="T46" fmla="*/ 21 w 62"/>
                <a:gd name="T47" fmla="*/ 58 h 94"/>
                <a:gd name="T48" fmla="*/ 20 w 62"/>
                <a:gd name="T49" fmla="*/ 62 h 94"/>
                <a:gd name="T50" fmla="*/ 18 w 62"/>
                <a:gd name="T51" fmla="*/ 65 h 94"/>
                <a:gd name="T52" fmla="*/ 14 w 62"/>
                <a:gd name="T53" fmla="*/ 67 h 94"/>
                <a:gd name="T54" fmla="*/ 11 w 62"/>
                <a:gd name="T55" fmla="*/ 69 h 94"/>
                <a:gd name="T56" fmla="*/ 7 w 62"/>
                <a:gd name="T57" fmla="*/ 67 h 94"/>
                <a:gd name="T58" fmla="*/ 4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3 w 62"/>
                <a:gd name="T67" fmla="*/ 19 h 94"/>
                <a:gd name="T68" fmla="*/ 10 w 62"/>
                <a:gd name="T69" fmla="*/ 9 h 94"/>
                <a:gd name="T70" fmla="*/ 20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59" y="92"/>
                  </a:lnTo>
                  <a:lnTo>
                    <a:pt x="57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4" y="87"/>
                  </a:lnTo>
                  <a:lnTo>
                    <a:pt x="43" y="84"/>
                  </a:lnTo>
                  <a:lnTo>
                    <a:pt x="43" y="31"/>
                  </a:lnTo>
                  <a:lnTo>
                    <a:pt x="41" y="26"/>
                  </a:lnTo>
                  <a:lnTo>
                    <a:pt x="40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1" y="31"/>
                  </a:lnTo>
                  <a:lnTo>
                    <a:pt x="21" y="58"/>
                  </a:lnTo>
                  <a:lnTo>
                    <a:pt x="20" y="62"/>
                  </a:lnTo>
                  <a:lnTo>
                    <a:pt x="18" y="65"/>
                  </a:lnTo>
                  <a:lnTo>
                    <a:pt x="14" y="67"/>
                  </a:lnTo>
                  <a:lnTo>
                    <a:pt x="11" y="69"/>
                  </a:lnTo>
                  <a:lnTo>
                    <a:pt x="7" y="67"/>
                  </a:lnTo>
                  <a:lnTo>
                    <a:pt x="4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10" y="9"/>
                  </a:lnTo>
                  <a:lnTo>
                    <a:pt x="20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445"/>
            <p:cNvSpPr>
              <a:spLocks/>
            </p:cNvSpPr>
            <p:nvPr/>
          </p:nvSpPr>
          <p:spPr bwMode="auto">
            <a:xfrm>
              <a:off x="778655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3 w 62"/>
                <a:gd name="T3" fmla="*/ 2 h 94"/>
                <a:gd name="T4" fmla="*/ 53 w 62"/>
                <a:gd name="T5" fmla="*/ 9 h 94"/>
                <a:gd name="T6" fmla="*/ 59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2 w 62"/>
                <a:gd name="T13" fmla="*/ 87 h 94"/>
                <a:gd name="T14" fmla="*/ 59 w 62"/>
                <a:gd name="T15" fmla="*/ 92 h 94"/>
                <a:gd name="T16" fmla="*/ 56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2 w 62"/>
                <a:gd name="T25" fmla="*/ 87 h 94"/>
                <a:gd name="T26" fmla="*/ 42 w 62"/>
                <a:gd name="T27" fmla="*/ 84 h 94"/>
                <a:gd name="T28" fmla="*/ 42 w 62"/>
                <a:gd name="T29" fmla="*/ 31 h 94"/>
                <a:gd name="T30" fmla="*/ 41 w 62"/>
                <a:gd name="T31" fmla="*/ 26 h 94"/>
                <a:gd name="T32" fmla="*/ 39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6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1 w 62"/>
                <a:gd name="T45" fmla="*/ 31 h 94"/>
                <a:gd name="T46" fmla="*/ 21 w 62"/>
                <a:gd name="T47" fmla="*/ 58 h 94"/>
                <a:gd name="T48" fmla="*/ 19 w 62"/>
                <a:gd name="T49" fmla="*/ 62 h 94"/>
                <a:gd name="T50" fmla="*/ 18 w 62"/>
                <a:gd name="T51" fmla="*/ 65 h 94"/>
                <a:gd name="T52" fmla="*/ 14 w 62"/>
                <a:gd name="T53" fmla="*/ 67 h 94"/>
                <a:gd name="T54" fmla="*/ 9 w 62"/>
                <a:gd name="T55" fmla="*/ 69 h 94"/>
                <a:gd name="T56" fmla="*/ 7 w 62"/>
                <a:gd name="T57" fmla="*/ 67 h 94"/>
                <a:gd name="T58" fmla="*/ 2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2 w 62"/>
                <a:gd name="T67" fmla="*/ 19 h 94"/>
                <a:gd name="T68" fmla="*/ 9 w 62"/>
                <a:gd name="T69" fmla="*/ 9 h 94"/>
                <a:gd name="T70" fmla="*/ 19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59" y="92"/>
                  </a:lnTo>
                  <a:lnTo>
                    <a:pt x="56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2" y="87"/>
                  </a:lnTo>
                  <a:lnTo>
                    <a:pt x="42" y="84"/>
                  </a:lnTo>
                  <a:lnTo>
                    <a:pt x="42" y="31"/>
                  </a:lnTo>
                  <a:lnTo>
                    <a:pt x="41" y="26"/>
                  </a:lnTo>
                  <a:lnTo>
                    <a:pt x="39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6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1" y="31"/>
                  </a:lnTo>
                  <a:lnTo>
                    <a:pt x="21" y="58"/>
                  </a:lnTo>
                  <a:lnTo>
                    <a:pt x="19" y="62"/>
                  </a:lnTo>
                  <a:lnTo>
                    <a:pt x="18" y="65"/>
                  </a:lnTo>
                  <a:lnTo>
                    <a:pt x="14" y="67"/>
                  </a:lnTo>
                  <a:lnTo>
                    <a:pt x="9" y="69"/>
                  </a:lnTo>
                  <a:lnTo>
                    <a:pt x="7" y="67"/>
                  </a:lnTo>
                  <a:lnTo>
                    <a:pt x="2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446"/>
            <p:cNvSpPr>
              <a:spLocks/>
            </p:cNvSpPr>
            <p:nvPr/>
          </p:nvSpPr>
          <p:spPr bwMode="auto">
            <a:xfrm>
              <a:off x="855404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4 w 62"/>
                <a:gd name="T3" fmla="*/ 2 h 94"/>
                <a:gd name="T4" fmla="*/ 54 w 62"/>
                <a:gd name="T5" fmla="*/ 9 h 94"/>
                <a:gd name="T6" fmla="*/ 60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1 w 62"/>
                <a:gd name="T13" fmla="*/ 87 h 94"/>
                <a:gd name="T14" fmla="*/ 60 w 62"/>
                <a:gd name="T15" fmla="*/ 92 h 94"/>
                <a:gd name="T16" fmla="*/ 57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3 w 62"/>
                <a:gd name="T25" fmla="*/ 87 h 94"/>
                <a:gd name="T26" fmla="*/ 43 w 62"/>
                <a:gd name="T27" fmla="*/ 84 h 94"/>
                <a:gd name="T28" fmla="*/ 43 w 62"/>
                <a:gd name="T29" fmla="*/ 31 h 94"/>
                <a:gd name="T30" fmla="*/ 41 w 62"/>
                <a:gd name="T31" fmla="*/ 26 h 94"/>
                <a:gd name="T32" fmla="*/ 38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0 w 62"/>
                <a:gd name="T45" fmla="*/ 31 h 94"/>
                <a:gd name="T46" fmla="*/ 20 w 62"/>
                <a:gd name="T47" fmla="*/ 58 h 94"/>
                <a:gd name="T48" fmla="*/ 20 w 62"/>
                <a:gd name="T49" fmla="*/ 62 h 94"/>
                <a:gd name="T50" fmla="*/ 17 w 62"/>
                <a:gd name="T51" fmla="*/ 65 h 94"/>
                <a:gd name="T52" fmla="*/ 14 w 62"/>
                <a:gd name="T53" fmla="*/ 67 h 94"/>
                <a:gd name="T54" fmla="*/ 10 w 62"/>
                <a:gd name="T55" fmla="*/ 69 h 94"/>
                <a:gd name="T56" fmla="*/ 6 w 62"/>
                <a:gd name="T57" fmla="*/ 67 h 94"/>
                <a:gd name="T58" fmla="*/ 3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3 w 62"/>
                <a:gd name="T67" fmla="*/ 19 h 94"/>
                <a:gd name="T68" fmla="*/ 9 w 62"/>
                <a:gd name="T69" fmla="*/ 9 h 94"/>
                <a:gd name="T70" fmla="*/ 18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60" y="92"/>
                  </a:lnTo>
                  <a:lnTo>
                    <a:pt x="57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3" y="87"/>
                  </a:lnTo>
                  <a:lnTo>
                    <a:pt x="43" y="84"/>
                  </a:lnTo>
                  <a:lnTo>
                    <a:pt x="43" y="31"/>
                  </a:lnTo>
                  <a:lnTo>
                    <a:pt x="41" y="26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0" y="31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17" y="65"/>
                  </a:lnTo>
                  <a:lnTo>
                    <a:pt x="14" y="67"/>
                  </a:lnTo>
                  <a:lnTo>
                    <a:pt x="10" y="69"/>
                  </a:lnTo>
                  <a:lnTo>
                    <a:pt x="6" y="67"/>
                  </a:lnTo>
                  <a:lnTo>
                    <a:pt x="3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447"/>
            <p:cNvSpPr>
              <a:spLocks noEditPoints="1"/>
            </p:cNvSpPr>
            <p:nvPr/>
          </p:nvSpPr>
          <p:spPr bwMode="auto">
            <a:xfrm>
              <a:off x="968215" y="389291"/>
              <a:ext cx="69351" cy="312542"/>
            </a:xfrm>
            <a:custGeom>
              <a:avLst/>
              <a:gdLst>
                <a:gd name="T0" fmla="*/ 37 w 75"/>
                <a:gd name="T1" fmla="*/ 58 h 338"/>
                <a:gd name="T2" fmla="*/ 20 w 75"/>
                <a:gd name="T3" fmla="*/ 103 h 338"/>
                <a:gd name="T4" fmla="*/ 20 w 75"/>
                <a:gd name="T5" fmla="*/ 319 h 338"/>
                <a:gd name="T6" fmla="*/ 54 w 75"/>
                <a:gd name="T7" fmla="*/ 319 h 338"/>
                <a:gd name="T8" fmla="*/ 54 w 75"/>
                <a:gd name="T9" fmla="*/ 103 h 338"/>
                <a:gd name="T10" fmla="*/ 37 w 75"/>
                <a:gd name="T11" fmla="*/ 58 h 338"/>
                <a:gd name="T12" fmla="*/ 37 w 75"/>
                <a:gd name="T13" fmla="*/ 0 h 338"/>
                <a:gd name="T14" fmla="*/ 75 w 75"/>
                <a:gd name="T15" fmla="*/ 101 h 338"/>
                <a:gd name="T16" fmla="*/ 75 w 75"/>
                <a:gd name="T17" fmla="*/ 338 h 338"/>
                <a:gd name="T18" fmla="*/ 0 w 75"/>
                <a:gd name="T19" fmla="*/ 338 h 338"/>
                <a:gd name="T20" fmla="*/ 0 w 75"/>
                <a:gd name="T21" fmla="*/ 101 h 338"/>
                <a:gd name="T22" fmla="*/ 37 w 75"/>
                <a:gd name="T2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38">
                  <a:moveTo>
                    <a:pt x="37" y="58"/>
                  </a:moveTo>
                  <a:lnTo>
                    <a:pt x="20" y="103"/>
                  </a:lnTo>
                  <a:lnTo>
                    <a:pt x="20" y="319"/>
                  </a:lnTo>
                  <a:lnTo>
                    <a:pt x="54" y="319"/>
                  </a:lnTo>
                  <a:lnTo>
                    <a:pt x="54" y="103"/>
                  </a:lnTo>
                  <a:lnTo>
                    <a:pt x="37" y="58"/>
                  </a:lnTo>
                  <a:close/>
                  <a:moveTo>
                    <a:pt x="37" y="0"/>
                  </a:moveTo>
                  <a:lnTo>
                    <a:pt x="75" y="101"/>
                  </a:lnTo>
                  <a:lnTo>
                    <a:pt x="75" y="338"/>
                  </a:lnTo>
                  <a:lnTo>
                    <a:pt x="0" y="338"/>
                  </a:lnTo>
                  <a:lnTo>
                    <a:pt x="0" y="1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48"/>
            <p:cNvSpPr>
              <a:spLocks/>
            </p:cNvSpPr>
            <p:nvPr/>
          </p:nvSpPr>
          <p:spPr bwMode="auto">
            <a:xfrm>
              <a:off x="968215" y="389291"/>
              <a:ext cx="69351" cy="304220"/>
            </a:xfrm>
            <a:custGeom>
              <a:avLst/>
              <a:gdLst>
                <a:gd name="T0" fmla="*/ 37 w 75"/>
                <a:gd name="T1" fmla="*/ 0 h 329"/>
                <a:gd name="T2" fmla="*/ 75 w 75"/>
                <a:gd name="T3" fmla="*/ 101 h 329"/>
                <a:gd name="T4" fmla="*/ 75 w 75"/>
                <a:gd name="T5" fmla="*/ 329 h 329"/>
                <a:gd name="T6" fmla="*/ 54 w 75"/>
                <a:gd name="T7" fmla="*/ 329 h 329"/>
                <a:gd name="T8" fmla="*/ 54 w 75"/>
                <a:gd name="T9" fmla="*/ 103 h 329"/>
                <a:gd name="T10" fmla="*/ 37 w 75"/>
                <a:gd name="T11" fmla="*/ 58 h 329"/>
                <a:gd name="T12" fmla="*/ 20 w 75"/>
                <a:gd name="T13" fmla="*/ 103 h 329"/>
                <a:gd name="T14" fmla="*/ 20 w 75"/>
                <a:gd name="T15" fmla="*/ 329 h 329"/>
                <a:gd name="T16" fmla="*/ 0 w 75"/>
                <a:gd name="T17" fmla="*/ 329 h 329"/>
                <a:gd name="T18" fmla="*/ 0 w 75"/>
                <a:gd name="T19" fmla="*/ 101 h 329"/>
                <a:gd name="T20" fmla="*/ 37 w 75"/>
                <a:gd name="T2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329">
                  <a:moveTo>
                    <a:pt x="37" y="0"/>
                  </a:moveTo>
                  <a:lnTo>
                    <a:pt x="75" y="101"/>
                  </a:lnTo>
                  <a:lnTo>
                    <a:pt x="75" y="329"/>
                  </a:lnTo>
                  <a:lnTo>
                    <a:pt x="54" y="329"/>
                  </a:lnTo>
                  <a:lnTo>
                    <a:pt x="54" y="103"/>
                  </a:lnTo>
                  <a:lnTo>
                    <a:pt x="37" y="58"/>
                  </a:lnTo>
                  <a:lnTo>
                    <a:pt x="20" y="103"/>
                  </a:lnTo>
                  <a:lnTo>
                    <a:pt x="20" y="329"/>
                  </a:lnTo>
                  <a:lnTo>
                    <a:pt x="0" y="329"/>
                  </a:lnTo>
                  <a:lnTo>
                    <a:pt x="0" y="1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449"/>
            <p:cNvSpPr>
              <a:spLocks/>
            </p:cNvSpPr>
            <p:nvPr/>
          </p:nvSpPr>
          <p:spPr bwMode="auto">
            <a:xfrm>
              <a:off x="993181" y="388366"/>
              <a:ext cx="18494" cy="37912"/>
            </a:xfrm>
            <a:custGeom>
              <a:avLst/>
              <a:gdLst>
                <a:gd name="T0" fmla="*/ 10 w 20"/>
                <a:gd name="T1" fmla="*/ 0 h 41"/>
                <a:gd name="T2" fmla="*/ 14 w 20"/>
                <a:gd name="T3" fmla="*/ 1 h 41"/>
                <a:gd name="T4" fmla="*/ 17 w 20"/>
                <a:gd name="T5" fmla="*/ 2 h 41"/>
                <a:gd name="T6" fmla="*/ 20 w 20"/>
                <a:gd name="T7" fmla="*/ 5 h 41"/>
                <a:gd name="T8" fmla="*/ 20 w 20"/>
                <a:gd name="T9" fmla="*/ 10 h 41"/>
                <a:gd name="T10" fmla="*/ 20 w 20"/>
                <a:gd name="T11" fmla="*/ 31 h 41"/>
                <a:gd name="T12" fmla="*/ 20 w 20"/>
                <a:gd name="T13" fmla="*/ 35 h 41"/>
                <a:gd name="T14" fmla="*/ 17 w 20"/>
                <a:gd name="T15" fmla="*/ 38 h 41"/>
                <a:gd name="T16" fmla="*/ 14 w 20"/>
                <a:gd name="T17" fmla="*/ 39 h 41"/>
                <a:gd name="T18" fmla="*/ 10 w 20"/>
                <a:gd name="T19" fmla="*/ 41 h 41"/>
                <a:gd name="T20" fmla="*/ 5 w 20"/>
                <a:gd name="T21" fmla="*/ 39 h 41"/>
                <a:gd name="T22" fmla="*/ 3 w 20"/>
                <a:gd name="T23" fmla="*/ 38 h 41"/>
                <a:gd name="T24" fmla="*/ 1 w 20"/>
                <a:gd name="T25" fmla="*/ 35 h 41"/>
                <a:gd name="T26" fmla="*/ 0 w 20"/>
                <a:gd name="T27" fmla="*/ 31 h 41"/>
                <a:gd name="T28" fmla="*/ 0 w 20"/>
                <a:gd name="T29" fmla="*/ 10 h 41"/>
                <a:gd name="T30" fmla="*/ 1 w 20"/>
                <a:gd name="T31" fmla="*/ 5 h 41"/>
                <a:gd name="T32" fmla="*/ 3 w 20"/>
                <a:gd name="T33" fmla="*/ 2 h 41"/>
                <a:gd name="T34" fmla="*/ 5 w 20"/>
                <a:gd name="T35" fmla="*/ 1 h 41"/>
                <a:gd name="T36" fmla="*/ 10 w 2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41">
                  <a:moveTo>
                    <a:pt x="10" y="0"/>
                  </a:moveTo>
                  <a:lnTo>
                    <a:pt x="14" y="1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0" y="31"/>
                  </a:lnTo>
                  <a:lnTo>
                    <a:pt x="20" y="35"/>
                  </a:lnTo>
                  <a:lnTo>
                    <a:pt x="17" y="38"/>
                  </a:lnTo>
                  <a:lnTo>
                    <a:pt x="14" y="39"/>
                  </a:lnTo>
                  <a:lnTo>
                    <a:pt x="10" y="41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450"/>
            <p:cNvSpPr>
              <a:spLocks noEditPoints="1"/>
            </p:cNvSpPr>
            <p:nvPr/>
          </p:nvSpPr>
          <p:spPr bwMode="auto">
            <a:xfrm>
              <a:off x="968215" y="684264"/>
              <a:ext cx="69351" cy="62878"/>
            </a:xfrm>
            <a:custGeom>
              <a:avLst/>
              <a:gdLst>
                <a:gd name="T0" fmla="*/ 20 w 75"/>
                <a:gd name="T1" fmla="*/ 19 h 68"/>
                <a:gd name="T2" fmla="*/ 20 w 75"/>
                <a:gd name="T3" fmla="*/ 48 h 68"/>
                <a:gd name="T4" fmla="*/ 54 w 75"/>
                <a:gd name="T5" fmla="*/ 48 h 68"/>
                <a:gd name="T6" fmla="*/ 54 w 75"/>
                <a:gd name="T7" fmla="*/ 19 h 68"/>
                <a:gd name="T8" fmla="*/ 20 w 75"/>
                <a:gd name="T9" fmla="*/ 19 h 68"/>
                <a:gd name="T10" fmla="*/ 10 w 75"/>
                <a:gd name="T11" fmla="*/ 0 h 68"/>
                <a:gd name="T12" fmla="*/ 64 w 75"/>
                <a:gd name="T13" fmla="*/ 0 h 68"/>
                <a:gd name="T14" fmla="*/ 68 w 75"/>
                <a:gd name="T15" fmla="*/ 0 h 68"/>
                <a:gd name="T16" fmla="*/ 72 w 75"/>
                <a:gd name="T17" fmla="*/ 2 h 68"/>
                <a:gd name="T18" fmla="*/ 73 w 75"/>
                <a:gd name="T19" fmla="*/ 5 h 68"/>
                <a:gd name="T20" fmla="*/ 75 w 75"/>
                <a:gd name="T21" fmla="*/ 10 h 68"/>
                <a:gd name="T22" fmla="*/ 75 w 75"/>
                <a:gd name="T23" fmla="*/ 58 h 68"/>
                <a:gd name="T24" fmla="*/ 73 w 75"/>
                <a:gd name="T25" fmla="*/ 62 h 68"/>
                <a:gd name="T26" fmla="*/ 72 w 75"/>
                <a:gd name="T27" fmla="*/ 65 h 68"/>
                <a:gd name="T28" fmla="*/ 68 w 75"/>
                <a:gd name="T29" fmla="*/ 68 h 68"/>
                <a:gd name="T30" fmla="*/ 64 w 75"/>
                <a:gd name="T31" fmla="*/ 68 h 68"/>
                <a:gd name="T32" fmla="*/ 10 w 75"/>
                <a:gd name="T33" fmla="*/ 68 h 68"/>
                <a:gd name="T34" fmla="*/ 5 w 75"/>
                <a:gd name="T35" fmla="*/ 68 h 68"/>
                <a:gd name="T36" fmla="*/ 3 w 75"/>
                <a:gd name="T37" fmla="*/ 65 h 68"/>
                <a:gd name="T38" fmla="*/ 0 w 75"/>
                <a:gd name="T39" fmla="*/ 62 h 68"/>
                <a:gd name="T40" fmla="*/ 0 w 75"/>
                <a:gd name="T41" fmla="*/ 58 h 68"/>
                <a:gd name="T42" fmla="*/ 0 w 75"/>
                <a:gd name="T43" fmla="*/ 10 h 68"/>
                <a:gd name="T44" fmla="*/ 0 w 75"/>
                <a:gd name="T45" fmla="*/ 5 h 68"/>
                <a:gd name="T46" fmla="*/ 3 w 75"/>
                <a:gd name="T47" fmla="*/ 2 h 68"/>
                <a:gd name="T48" fmla="*/ 5 w 75"/>
                <a:gd name="T49" fmla="*/ 0 h 68"/>
                <a:gd name="T50" fmla="*/ 10 w 75"/>
                <a:gd name="T5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68">
                  <a:moveTo>
                    <a:pt x="20" y="19"/>
                  </a:moveTo>
                  <a:lnTo>
                    <a:pt x="20" y="48"/>
                  </a:lnTo>
                  <a:lnTo>
                    <a:pt x="54" y="48"/>
                  </a:lnTo>
                  <a:lnTo>
                    <a:pt x="54" y="19"/>
                  </a:lnTo>
                  <a:lnTo>
                    <a:pt x="20" y="19"/>
                  </a:lnTo>
                  <a:close/>
                  <a:moveTo>
                    <a:pt x="10" y="0"/>
                  </a:moveTo>
                  <a:lnTo>
                    <a:pt x="64" y="0"/>
                  </a:lnTo>
                  <a:lnTo>
                    <a:pt x="68" y="0"/>
                  </a:lnTo>
                  <a:lnTo>
                    <a:pt x="72" y="2"/>
                  </a:lnTo>
                  <a:lnTo>
                    <a:pt x="73" y="5"/>
                  </a:lnTo>
                  <a:lnTo>
                    <a:pt x="75" y="10"/>
                  </a:lnTo>
                  <a:lnTo>
                    <a:pt x="75" y="58"/>
                  </a:lnTo>
                  <a:lnTo>
                    <a:pt x="73" y="62"/>
                  </a:lnTo>
                  <a:lnTo>
                    <a:pt x="72" y="65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10" y="68"/>
                  </a:lnTo>
                  <a:lnTo>
                    <a:pt x="5" y="68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451"/>
            <p:cNvSpPr>
              <a:spLocks/>
            </p:cNvSpPr>
            <p:nvPr/>
          </p:nvSpPr>
          <p:spPr bwMode="auto">
            <a:xfrm>
              <a:off x="968215" y="646352"/>
              <a:ext cx="69351" cy="19418"/>
            </a:xfrm>
            <a:custGeom>
              <a:avLst/>
              <a:gdLst>
                <a:gd name="T0" fmla="*/ 10 w 75"/>
                <a:gd name="T1" fmla="*/ 0 h 21"/>
                <a:gd name="T2" fmla="*/ 64 w 75"/>
                <a:gd name="T3" fmla="*/ 0 h 21"/>
                <a:gd name="T4" fmla="*/ 68 w 75"/>
                <a:gd name="T5" fmla="*/ 1 h 21"/>
                <a:gd name="T6" fmla="*/ 72 w 75"/>
                <a:gd name="T7" fmla="*/ 4 h 21"/>
                <a:gd name="T8" fmla="*/ 73 w 75"/>
                <a:gd name="T9" fmla="*/ 7 h 21"/>
                <a:gd name="T10" fmla="*/ 75 w 75"/>
                <a:gd name="T11" fmla="*/ 11 h 21"/>
                <a:gd name="T12" fmla="*/ 73 w 75"/>
                <a:gd name="T13" fmla="*/ 14 h 21"/>
                <a:gd name="T14" fmla="*/ 72 w 75"/>
                <a:gd name="T15" fmla="*/ 18 h 21"/>
                <a:gd name="T16" fmla="*/ 68 w 75"/>
                <a:gd name="T17" fmla="*/ 19 h 21"/>
                <a:gd name="T18" fmla="*/ 64 w 75"/>
                <a:gd name="T19" fmla="*/ 21 h 21"/>
                <a:gd name="T20" fmla="*/ 10 w 75"/>
                <a:gd name="T21" fmla="*/ 21 h 21"/>
                <a:gd name="T22" fmla="*/ 5 w 75"/>
                <a:gd name="T23" fmla="*/ 19 h 21"/>
                <a:gd name="T24" fmla="*/ 3 w 75"/>
                <a:gd name="T25" fmla="*/ 18 h 21"/>
                <a:gd name="T26" fmla="*/ 0 w 75"/>
                <a:gd name="T27" fmla="*/ 14 h 21"/>
                <a:gd name="T28" fmla="*/ 0 w 75"/>
                <a:gd name="T29" fmla="*/ 11 h 21"/>
                <a:gd name="T30" fmla="*/ 0 w 75"/>
                <a:gd name="T31" fmla="*/ 7 h 21"/>
                <a:gd name="T32" fmla="*/ 3 w 75"/>
                <a:gd name="T33" fmla="*/ 4 h 21"/>
                <a:gd name="T34" fmla="*/ 5 w 75"/>
                <a:gd name="T35" fmla="*/ 1 h 21"/>
                <a:gd name="T36" fmla="*/ 10 w 75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21">
                  <a:moveTo>
                    <a:pt x="10" y="0"/>
                  </a:moveTo>
                  <a:lnTo>
                    <a:pt x="64" y="0"/>
                  </a:lnTo>
                  <a:lnTo>
                    <a:pt x="68" y="1"/>
                  </a:lnTo>
                  <a:lnTo>
                    <a:pt x="72" y="4"/>
                  </a:lnTo>
                  <a:lnTo>
                    <a:pt x="73" y="7"/>
                  </a:lnTo>
                  <a:lnTo>
                    <a:pt x="75" y="11"/>
                  </a:lnTo>
                  <a:lnTo>
                    <a:pt x="73" y="14"/>
                  </a:lnTo>
                  <a:lnTo>
                    <a:pt x="72" y="18"/>
                  </a:lnTo>
                  <a:lnTo>
                    <a:pt x="68" y="19"/>
                  </a:lnTo>
                  <a:lnTo>
                    <a:pt x="64" y="21"/>
                  </a:lnTo>
                  <a:lnTo>
                    <a:pt x="10" y="21"/>
                  </a:lnTo>
                  <a:lnTo>
                    <a:pt x="5" y="19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452"/>
            <p:cNvSpPr>
              <a:spLocks noChangeArrowheads="1"/>
            </p:cNvSpPr>
            <p:nvPr/>
          </p:nvSpPr>
          <p:spPr bwMode="auto">
            <a:xfrm>
              <a:off x="977462" y="474362"/>
              <a:ext cx="49933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4" name="pole tekstowe 93"/>
          <p:cNvSpPr txBox="1"/>
          <p:nvPr/>
        </p:nvSpPr>
        <p:spPr>
          <a:xfrm>
            <a:off x="517414" y="4484946"/>
            <a:ext cx="34061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pl-PL" sz="1200" dirty="0">
                <a:solidFill>
                  <a:srgbClr val="636B71"/>
                </a:solidFill>
              </a:rPr>
              <a:t>*Możliwość finansowania również poprzez obligacje</a:t>
            </a:r>
          </a:p>
        </p:txBody>
      </p:sp>
      <p:grpSp>
        <p:nvGrpSpPr>
          <p:cNvPr id="95" name="Grupa 94"/>
          <p:cNvGrpSpPr/>
          <p:nvPr/>
        </p:nvGrpSpPr>
        <p:grpSpPr>
          <a:xfrm>
            <a:off x="4027096" y="2278183"/>
            <a:ext cx="1087750" cy="1150817"/>
            <a:chOff x="4027096" y="2246280"/>
            <a:chExt cx="1087750" cy="1258765"/>
          </a:xfrm>
        </p:grpSpPr>
        <p:cxnSp>
          <p:nvCxnSpPr>
            <p:cNvPr id="96" name="Łącznik prosty ze strzałką 95"/>
            <p:cNvCxnSpPr/>
            <p:nvPr/>
          </p:nvCxnSpPr>
          <p:spPr>
            <a:xfrm>
              <a:off x="4338709" y="2246281"/>
              <a:ext cx="0" cy="1253304"/>
            </a:xfrm>
            <a:prstGeom prst="straightConnector1">
              <a:avLst/>
            </a:prstGeom>
            <a:ln w="9525">
              <a:solidFill>
                <a:srgbClr val="B60024"/>
              </a:solidFill>
              <a:prstDash val="dash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Łącznik prosty ze strzałką 96"/>
            <p:cNvCxnSpPr/>
            <p:nvPr/>
          </p:nvCxnSpPr>
          <p:spPr>
            <a:xfrm flipV="1">
              <a:off x="4027096" y="2246281"/>
              <a:ext cx="0" cy="1258764"/>
            </a:xfrm>
            <a:prstGeom prst="straightConnector1">
              <a:avLst/>
            </a:prstGeom>
            <a:ln w="9525">
              <a:solidFill>
                <a:srgbClr val="B6002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Łącznik prosty ze strzałką 97"/>
            <p:cNvCxnSpPr/>
            <p:nvPr/>
          </p:nvCxnSpPr>
          <p:spPr>
            <a:xfrm>
              <a:off x="5114846" y="2246280"/>
              <a:ext cx="0" cy="1258765"/>
            </a:xfrm>
            <a:prstGeom prst="straightConnector1">
              <a:avLst/>
            </a:prstGeom>
            <a:ln w="9525">
              <a:solidFill>
                <a:srgbClr val="B6002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5" name="Picture 2" descr="N:\BANK\DK\Nowa identyfikacja final\Znaki\05 RGB\BGK_Logo-RGB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4576" y="1414007"/>
            <a:ext cx="1059626" cy="799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" name="pole tekstowe 5"/>
          <p:cNvSpPr txBox="1">
            <a:spLocks noChangeArrowheads="1"/>
          </p:cNvSpPr>
          <p:nvPr/>
        </p:nvSpPr>
        <p:spPr bwMode="auto">
          <a:xfrm>
            <a:off x="499687" y="3463593"/>
            <a:ext cx="1332000" cy="900000"/>
          </a:xfrm>
          <a:prstGeom prst="rect">
            <a:avLst/>
          </a:prstGeom>
          <a:noFill/>
          <a:ln w="15875">
            <a:noFill/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endParaRPr lang="en-US" altLang="pl-PL" dirty="0"/>
          </a:p>
        </p:txBody>
      </p:sp>
    </p:spTree>
    <p:extLst>
      <p:ext uri="{BB962C8B-B14F-4D97-AF65-F5344CB8AC3E}">
        <p14:creationId xmlns:p14="http://schemas.microsoft.com/office/powerpoint/2010/main" val="924599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ole tekstowe 32"/>
          <p:cNvSpPr txBox="1"/>
          <p:nvPr/>
        </p:nvSpPr>
        <p:spPr>
          <a:xfrm>
            <a:off x="5141010" y="3647267"/>
            <a:ext cx="12164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1</a:t>
            </a: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Udziały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pole tekstowe 5"/>
          <p:cNvSpPr txBox="1">
            <a:spLocks noChangeArrowheads="1"/>
          </p:cNvSpPr>
          <p:nvPr/>
        </p:nvSpPr>
        <p:spPr bwMode="auto">
          <a:xfrm>
            <a:off x="3861900" y="3463593"/>
            <a:ext cx="1332000" cy="900000"/>
          </a:xfrm>
          <a:prstGeom prst="rect">
            <a:avLst/>
          </a:prstGeom>
          <a:solidFill>
            <a:srgbClr val="D9D9D9"/>
          </a:solidFill>
          <a:ln w="25400" cap="flat" cmpd="sng" algn="ctr">
            <a:noFill/>
            <a:prstDash val="solid"/>
            <a:headEnd/>
            <a:tailEnd/>
          </a:ln>
          <a:effectLst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lvl="0" algn="ctr" eaLnBrk="1" hangingPunct="1">
              <a:spcBef>
                <a:spcPts val="0"/>
              </a:spcBef>
              <a:defRPr/>
            </a:pPr>
            <a:r>
              <a:rPr lang="pl-PL" sz="1400" b="1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SPV</a:t>
            </a:r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/>
            </a:endParaRPr>
          </a:p>
        </p:txBody>
      </p:sp>
      <p:cxnSp>
        <p:nvCxnSpPr>
          <p:cNvPr id="34" name="Łącznik prosty ze strzałką 33"/>
          <p:cNvCxnSpPr/>
          <p:nvPr/>
        </p:nvCxnSpPr>
        <p:spPr>
          <a:xfrm flipH="1" flipV="1">
            <a:off x="5256957" y="1859508"/>
            <a:ext cx="1641083" cy="1645536"/>
          </a:xfrm>
          <a:prstGeom prst="straightConnector1">
            <a:avLst/>
          </a:prstGeom>
          <a:ln w="9525">
            <a:solidFill>
              <a:srgbClr val="B60024"/>
            </a:solidFill>
            <a:prstDash val="dash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pole tekstowe 36"/>
          <p:cNvSpPr txBox="1"/>
          <p:nvPr/>
        </p:nvSpPr>
        <p:spPr>
          <a:xfrm>
            <a:off x="6070140" y="2278461"/>
            <a:ext cx="11131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3</a:t>
            </a:r>
            <a:r>
              <a:rPr lang="pl-PL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Gwarancja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pole tekstowe 5"/>
          <p:cNvSpPr txBox="1">
            <a:spLocks noChangeArrowheads="1"/>
          </p:cNvSpPr>
          <p:nvPr/>
        </p:nvSpPr>
        <p:spPr bwMode="auto">
          <a:xfrm>
            <a:off x="6234703" y="3463593"/>
            <a:ext cx="1332000" cy="900000"/>
          </a:xfrm>
          <a:prstGeom prst="rect">
            <a:avLst/>
          </a:prstGeom>
          <a:solidFill>
            <a:schemeClr val="tx2"/>
          </a:solidFill>
          <a:ln w="15875">
            <a:noFill/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r>
              <a:rPr lang="pl-PL" altLang="pl-PL" dirty="0"/>
              <a:t>Polski Inwestor</a:t>
            </a:r>
            <a:endParaRPr lang="en-US" altLang="pl-PL" dirty="0"/>
          </a:p>
        </p:txBody>
      </p:sp>
      <p:sp>
        <p:nvSpPr>
          <p:cNvPr id="31" name="Tytuł 1"/>
          <p:cNvSpPr txBox="1">
            <a:spLocks/>
          </p:cNvSpPr>
          <p:nvPr/>
        </p:nvSpPr>
        <p:spPr>
          <a:xfrm>
            <a:off x="457200" y="274638"/>
            <a:ext cx="7645402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/>
              <a:t>Inwestycje i ekspansja zagraniczna</a:t>
            </a:r>
            <a:br>
              <a:rPr lang="pl-PL" sz="2400" b="1" dirty="0"/>
            </a:b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Schemat finansowania </a:t>
            </a:r>
            <a:r>
              <a:rPr lang="pl-PL" sz="18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3/3</a:t>
            </a:r>
            <a:endParaRPr lang="pl-PL" sz="11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Prostokąt 29"/>
          <p:cNvSpPr/>
          <p:nvPr/>
        </p:nvSpPr>
        <p:spPr>
          <a:xfrm>
            <a:off x="517414" y="4819650"/>
            <a:ext cx="3996000" cy="1781175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9525" cap="flat" cmpd="sng" algn="ctr">
            <a:noFill/>
            <a:prstDash val="solid"/>
          </a:ln>
          <a:effectLst/>
        </p:spPr>
        <p:txBody>
          <a:bodyPr lIns="612000" tIns="144000" rtlCol="0" anchor="t"/>
          <a:lstStyle/>
          <a:p>
            <a:pPr lvl="0">
              <a:defRPr/>
            </a:pPr>
            <a:r>
              <a:rPr lang="pl-PL" sz="1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Cechy: 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projektowy charakter finansowania,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SPV w roli kredytobiorcy,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regres do polskiego podmiotu,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dedykowane do inwestycji.</a:t>
            </a:r>
          </a:p>
        </p:txBody>
      </p:sp>
      <p:sp>
        <p:nvSpPr>
          <p:cNvPr id="32" name="Prostokąt 31"/>
          <p:cNvSpPr/>
          <p:nvPr/>
        </p:nvSpPr>
        <p:spPr>
          <a:xfrm>
            <a:off x="4644763" y="4819651"/>
            <a:ext cx="3996000" cy="1781174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9525" cap="flat" cmpd="sng" algn="ctr">
            <a:noFill/>
            <a:prstDash val="solid"/>
          </a:ln>
          <a:effectLst/>
        </p:spPr>
        <p:txBody>
          <a:bodyPr lIns="612000" tIns="144000" rtlCol="0" anchor="t"/>
          <a:lstStyle/>
          <a:p>
            <a:r>
              <a:rPr lang="pl-PL" sz="1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Przykłady </a:t>
            </a:r>
            <a:r>
              <a:rPr lang="pl-PL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transakcji:</a:t>
            </a:r>
            <a:endParaRPr lang="pl-PL" sz="14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171450" indent="-1714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budowy fabryki produktów galwanizowanych w Niemczech dla </a:t>
            </a: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Boryszew </a:t>
            </a:r>
            <a:r>
              <a:rPr lang="pl-PL" sz="1200" b="1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Oberflächentechnik</a:t>
            </a: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</a:t>
            </a:r>
            <a:r>
              <a:rPr lang="pl-PL" sz="1200" b="1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Deutschland</a:t>
            </a: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GmbH</a:t>
            </a: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  <a:p>
            <a:pPr marL="171450" indent="-1714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poszukiwania węglowodorów w Kanadzie przez </a:t>
            </a: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ORLEN </a:t>
            </a:r>
            <a:r>
              <a:rPr lang="pl-PL" sz="1200" b="1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Upstream</a:t>
            </a: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Canada Ltd.</a:t>
            </a:r>
          </a:p>
          <a:p>
            <a:pPr marL="171450" indent="-1714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budowy hoteli dla polskiego </a:t>
            </a:r>
            <a:r>
              <a:rPr lang="pl-PL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inwestora.</a:t>
            </a:r>
            <a:endParaRPr lang="pl-PL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6" name="Freeform 640"/>
          <p:cNvSpPr>
            <a:spLocks noEditPoints="1"/>
          </p:cNvSpPr>
          <p:nvPr/>
        </p:nvSpPr>
        <p:spPr bwMode="auto">
          <a:xfrm>
            <a:off x="4688351" y="4931547"/>
            <a:ext cx="508489" cy="399322"/>
          </a:xfrm>
          <a:custGeom>
            <a:avLst/>
            <a:gdLst>
              <a:gd name="T0" fmla="*/ 220 w 708"/>
              <a:gd name="T1" fmla="*/ 331 h 556"/>
              <a:gd name="T2" fmla="*/ 265 w 708"/>
              <a:gd name="T3" fmla="*/ 317 h 556"/>
              <a:gd name="T4" fmla="*/ 276 w 708"/>
              <a:gd name="T5" fmla="*/ 281 h 556"/>
              <a:gd name="T6" fmla="*/ 205 w 708"/>
              <a:gd name="T7" fmla="*/ 351 h 556"/>
              <a:gd name="T8" fmla="*/ 208 w 708"/>
              <a:gd name="T9" fmla="*/ 220 h 556"/>
              <a:gd name="T10" fmla="*/ 208 w 708"/>
              <a:gd name="T11" fmla="*/ 412 h 556"/>
              <a:gd name="T12" fmla="*/ 322 w 708"/>
              <a:gd name="T13" fmla="*/ 257 h 556"/>
              <a:gd name="T14" fmla="*/ 350 w 708"/>
              <a:gd name="T15" fmla="*/ 253 h 556"/>
              <a:gd name="T16" fmla="*/ 241 w 708"/>
              <a:gd name="T17" fmla="*/ 443 h 556"/>
              <a:gd name="T18" fmla="*/ 131 w 708"/>
              <a:gd name="T19" fmla="*/ 253 h 556"/>
              <a:gd name="T20" fmla="*/ 558 w 708"/>
              <a:gd name="T21" fmla="*/ 146 h 556"/>
              <a:gd name="T22" fmla="*/ 580 w 708"/>
              <a:gd name="T23" fmla="*/ 157 h 556"/>
              <a:gd name="T24" fmla="*/ 596 w 708"/>
              <a:gd name="T25" fmla="*/ 126 h 556"/>
              <a:gd name="T26" fmla="*/ 542 w 708"/>
              <a:gd name="T27" fmla="*/ 179 h 556"/>
              <a:gd name="T28" fmla="*/ 217 w 708"/>
              <a:gd name="T29" fmla="*/ 153 h 556"/>
              <a:gd name="T30" fmla="*/ 143 w 708"/>
              <a:gd name="T31" fmla="*/ 184 h 556"/>
              <a:gd name="T32" fmla="*/ 97 w 708"/>
              <a:gd name="T33" fmla="*/ 257 h 556"/>
              <a:gd name="T34" fmla="*/ 78 w 708"/>
              <a:gd name="T35" fmla="*/ 341 h 556"/>
              <a:gd name="T36" fmla="*/ 109 w 708"/>
              <a:gd name="T37" fmla="*/ 413 h 556"/>
              <a:gd name="T38" fmla="*/ 181 w 708"/>
              <a:gd name="T39" fmla="*/ 460 h 556"/>
              <a:gd name="T40" fmla="*/ 267 w 708"/>
              <a:gd name="T41" fmla="*/ 474 h 556"/>
              <a:gd name="T42" fmla="*/ 381 w 708"/>
              <a:gd name="T43" fmla="*/ 479 h 556"/>
              <a:gd name="T44" fmla="*/ 393 w 708"/>
              <a:gd name="T45" fmla="*/ 350 h 556"/>
              <a:gd name="T46" fmla="*/ 398 w 708"/>
              <a:gd name="T47" fmla="*/ 291 h 556"/>
              <a:gd name="T48" fmla="*/ 403 w 708"/>
              <a:gd name="T49" fmla="*/ 177 h 556"/>
              <a:gd name="T50" fmla="*/ 274 w 708"/>
              <a:gd name="T51" fmla="*/ 165 h 556"/>
              <a:gd name="T52" fmla="*/ 276 w 708"/>
              <a:gd name="T53" fmla="*/ 79 h 556"/>
              <a:gd name="T54" fmla="*/ 381 w 708"/>
              <a:gd name="T55" fmla="*/ 124 h 556"/>
              <a:gd name="T56" fmla="*/ 429 w 708"/>
              <a:gd name="T57" fmla="*/ 184 h 556"/>
              <a:gd name="T58" fmla="*/ 480 w 708"/>
              <a:gd name="T59" fmla="*/ 317 h 556"/>
              <a:gd name="T60" fmla="*/ 429 w 708"/>
              <a:gd name="T61" fmla="*/ 449 h 556"/>
              <a:gd name="T62" fmla="*/ 381 w 708"/>
              <a:gd name="T63" fmla="*/ 508 h 556"/>
              <a:gd name="T64" fmla="*/ 276 w 708"/>
              <a:gd name="T65" fmla="*/ 553 h 556"/>
              <a:gd name="T66" fmla="*/ 172 w 708"/>
              <a:gd name="T67" fmla="*/ 484 h 556"/>
              <a:gd name="T68" fmla="*/ 52 w 708"/>
              <a:gd name="T69" fmla="*/ 465 h 556"/>
              <a:gd name="T70" fmla="*/ 14 w 708"/>
              <a:gd name="T71" fmla="*/ 356 h 556"/>
              <a:gd name="T72" fmla="*/ 14 w 708"/>
              <a:gd name="T73" fmla="*/ 275 h 556"/>
              <a:gd name="T74" fmla="*/ 52 w 708"/>
              <a:gd name="T75" fmla="*/ 169 h 556"/>
              <a:gd name="T76" fmla="*/ 172 w 708"/>
              <a:gd name="T77" fmla="*/ 150 h 556"/>
              <a:gd name="T78" fmla="*/ 561 w 708"/>
              <a:gd name="T79" fmla="*/ 26 h 556"/>
              <a:gd name="T80" fmla="*/ 506 w 708"/>
              <a:gd name="T81" fmla="*/ 102 h 556"/>
              <a:gd name="T82" fmla="*/ 496 w 708"/>
              <a:gd name="T83" fmla="*/ 133 h 556"/>
              <a:gd name="T84" fmla="*/ 458 w 708"/>
              <a:gd name="T85" fmla="*/ 208 h 556"/>
              <a:gd name="T86" fmla="*/ 548 w 708"/>
              <a:gd name="T87" fmla="*/ 226 h 556"/>
              <a:gd name="T88" fmla="*/ 582 w 708"/>
              <a:gd name="T89" fmla="*/ 231 h 556"/>
              <a:gd name="T90" fmla="*/ 672 w 708"/>
              <a:gd name="T91" fmla="*/ 220 h 556"/>
              <a:gd name="T92" fmla="*/ 644 w 708"/>
              <a:gd name="T93" fmla="*/ 151 h 556"/>
              <a:gd name="T94" fmla="*/ 672 w 708"/>
              <a:gd name="T95" fmla="*/ 84 h 556"/>
              <a:gd name="T96" fmla="*/ 582 w 708"/>
              <a:gd name="T97" fmla="*/ 74 h 556"/>
              <a:gd name="T98" fmla="*/ 601 w 708"/>
              <a:gd name="T99" fmla="*/ 14 h 556"/>
              <a:gd name="T100" fmla="*/ 685 w 708"/>
              <a:gd name="T101" fmla="*/ 60 h 556"/>
              <a:gd name="T102" fmla="*/ 703 w 708"/>
              <a:gd name="T103" fmla="*/ 112 h 556"/>
              <a:gd name="T104" fmla="*/ 708 w 708"/>
              <a:gd name="T105" fmla="*/ 200 h 556"/>
              <a:gd name="T106" fmla="*/ 678 w 708"/>
              <a:gd name="T107" fmla="*/ 248 h 556"/>
              <a:gd name="T108" fmla="*/ 596 w 708"/>
              <a:gd name="T109" fmla="*/ 300 h 556"/>
              <a:gd name="T110" fmla="*/ 537 w 708"/>
              <a:gd name="T111" fmla="*/ 291 h 556"/>
              <a:gd name="T112" fmla="*/ 451 w 708"/>
              <a:gd name="T113" fmla="*/ 244 h 556"/>
              <a:gd name="T114" fmla="*/ 436 w 708"/>
              <a:gd name="T115" fmla="*/ 193 h 556"/>
              <a:gd name="T116" fmla="*/ 431 w 708"/>
              <a:gd name="T117" fmla="*/ 105 h 556"/>
              <a:gd name="T118" fmla="*/ 458 w 708"/>
              <a:gd name="T119" fmla="*/ 57 h 556"/>
              <a:gd name="T120" fmla="*/ 542 w 708"/>
              <a:gd name="T121" fmla="*/ 5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556">
                <a:moveTo>
                  <a:pt x="241" y="291"/>
                </a:moveTo>
                <a:lnTo>
                  <a:pt x="233" y="293"/>
                </a:lnTo>
                <a:lnTo>
                  <a:pt x="226" y="296"/>
                </a:lnTo>
                <a:lnTo>
                  <a:pt x="220" y="301"/>
                </a:lnTo>
                <a:lnTo>
                  <a:pt x="217" y="308"/>
                </a:lnTo>
                <a:lnTo>
                  <a:pt x="215" y="317"/>
                </a:lnTo>
                <a:lnTo>
                  <a:pt x="217" y="324"/>
                </a:lnTo>
                <a:lnTo>
                  <a:pt x="220" y="331"/>
                </a:lnTo>
                <a:lnTo>
                  <a:pt x="226" y="336"/>
                </a:lnTo>
                <a:lnTo>
                  <a:pt x="233" y="341"/>
                </a:lnTo>
                <a:lnTo>
                  <a:pt x="241" y="341"/>
                </a:lnTo>
                <a:lnTo>
                  <a:pt x="248" y="341"/>
                </a:lnTo>
                <a:lnTo>
                  <a:pt x="255" y="336"/>
                </a:lnTo>
                <a:lnTo>
                  <a:pt x="262" y="331"/>
                </a:lnTo>
                <a:lnTo>
                  <a:pt x="265" y="324"/>
                </a:lnTo>
                <a:lnTo>
                  <a:pt x="265" y="317"/>
                </a:lnTo>
                <a:lnTo>
                  <a:pt x="265" y="308"/>
                </a:lnTo>
                <a:lnTo>
                  <a:pt x="262" y="301"/>
                </a:lnTo>
                <a:lnTo>
                  <a:pt x="255" y="296"/>
                </a:lnTo>
                <a:lnTo>
                  <a:pt x="248" y="293"/>
                </a:lnTo>
                <a:lnTo>
                  <a:pt x="241" y="291"/>
                </a:lnTo>
                <a:close/>
                <a:moveTo>
                  <a:pt x="241" y="265"/>
                </a:moveTo>
                <a:lnTo>
                  <a:pt x="260" y="270"/>
                </a:lnTo>
                <a:lnTo>
                  <a:pt x="276" y="281"/>
                </a:lnTo>
                <a:lnTo>
                  <a:pt x="288" y="296"/>
                </a:lnTo>
                <a:lnTo>
                  <a:pt x="291" y="317"/>
                </a:lnTo>
                <a:lnTo>
                  <a:pt x="288" y="336"/>
                </a:lnTo>
                <a:lnTo>
                  <a:pt x="276" y="351"/>
                </a:lnTo>
                <a:lnTo>
                  <a:pt x="260" y="363"/>
                </a:lnTo>
                <a:lnTo>
                  <a:pt x="241" y="367"/>
                </a:lnTo>
                <a:lnTo>
                  <a:pt x="220" y="363"/>
                </a:lnTo>
                <a:lnTo>
                  <a:pt x="205" y="351"/>
                </a:lnTo>
                <a:lnTo>
                  <a:pt x="195" y="336"/>
                </a:lnTo>
                <a:lnTo>
                  <a:pt x="189" y="317"/>
                </a:lnTo>
                <a:lnTo>
                  <a:pt x="195" y="296"/>
                </a:lnTo>
                <a:lnTo>
                  <a:pt x="205" y="281"/>
                </a:lnTo>
                <a:lnTo>
                  <a:pt x="220" y="270"/>
                </a:lnTo>
                <a:lnTo>
                  <a:pt x="241" y="265"/>
                </a:lnTo>
                <a:close/>
                <a:moveTo>
                  <a:pt x="241" y="215"/>
                </a:moveTo>
                <a:lnTo>
                  <a:pt x="208" y="220"/>
                </a:lnTo>
                <a:lnTo>
                  <a:pt x="181" y="234"/>
                </a:lnTo>
                <a:lnTo>
                  <a:pt x="159" y="257"/>
                </a:lnTo>
                <a:lnTo>
                  <a:pt x="145" y="284"/>
                </a:lnTo>
                <a:lnTo>
                  <a:pt x="140" y="317"/>
                </a:lnTo>
                <a:lnTo>
                  <a:pt x="145" y="348"/>
                </a:lnTo>
                <a:lnTo>
                  <a:pt x="159" y="375"/>
                </a:lnTo>
                <a:lnTo>
                  <a:pt x="181" y="398"/>
                </a:lnTo>
                <a:lnTo>
                  <a:pt x="208" y="412"/>
                </a:lnTo>
                <a:lnTo>
                  <a:pt x="241" y="417"/>
                </a:lnTo>
                <a:lnTo>
                  <a:pt x="272" y="412"/>
                </a:lnTo>
                <a:lnTo>
                  <a:pt x="300" y="398"/>
                </a:lnTo>
                <a:lnTo>
                  <a:pt x="322" y="375"/>
                </a:lnTo>
                <a:lnTo>
                  <a:pt x="336" y="348"/>
                </a:lnTo>
                <a:lnTo>
                  <a:pt x="341" y="317"/>
                </a:lnTo>
                <a:lnTo>
                  <a:pt x="336" y="284"/>
                </a:lnTo>
                <a:lnTo>
                  <a:pt x="322" y="257"/>
                </a:lnTo>
                <a:lnTo>
                  <a:pt x="300" y="234"/>
                </a:lnTo>
                <a:lnTo>
                  <a:pt x="272" y="220"/>
                </a:lnTo>
                <a:lnTo>
                  <a:pt x="241" y="215"/>
                </a:lnTo>
                <a:close/>
                <a:moveTo>
                  <a:pt x="241" y="189"/>
                </a:moveTo>
                <a:lnTo>
                  <a:pt x="274" y="195"/>
                </a:lnTo>
                <a:lnTo>
                  <a:pt x="305" y="207"/>
                </a:lnTo>
                <a:lnTo>
                  <a:pt x="329" y="227"/>
                </a:lnTo>
                <a:lnTo>
                  <a:pt x="350" y="253"/>
                </a:lnTo>
                <a:lnTo>
                  <a:pt x="362" y="282"/>
                </a:lnTo>
                <a:lnTo>
                  <a:pt x="367" y="317"/>
                </a:lnTo>
                <a:lnTo>
                  <a:pt x="362" y="350"/>
                </a:lnTo>
                <a:lnTo>
                  <a:pt x="350" y="381"/>
                </a:lnTo>
                <a:lnTo>
                  <a:pt x="329" y="405"/>
                </a:lnTo>
                <a:lnTo>
                  <a:pt x="305" y="425"/>
                </a:lnTo>
                <a:lnTo>
                  <a:pt x="274" y="437"/>
                </a:lnTo>
                <a:lnTo>
                  <a:pt x="241" y="443"/>
                </a:lnTo>
                <a:lnTo>
                  <a:pt x="207" y="437"/>
                </a:lnTo>
                <a:lnTo>
                  <a:pt x="177" y="425"/>
                </a:lnTo>
                <a:lnTo>
                  <a:pt x="152" y="405"/>
                </a:lnTo>
                <a:lnTo>
                  <a:pt x="131" y="381"/>
                </a:lnTo>
                <a:lnTo>
                  <a:pt x="119" y="350"/>
                </a:lnTo>
                <a:lnTo>
                  <a:pt x="114" y="317"/>
                </a:lnTo>
                <a:lnTo>
                  <a:pt x="119" y="282"/>
                </a:lnTo>
                <a:lnTo>
                  <a:pt x="131" y="253"/>
                </a:lnTo>
                <a:lnTo>
                  <a:pt x="152" y="227"/>
                </a:lnTo>
                <a:lnTo>
                  <a:pt x="177" y="207"/>
                </a:lnTo>
                <a:lnTo>
                  <a:pt x="207" y="195"/>
                </a:lnTo>
                <a:lnTo>
                  <a:pt x="241" y="189"/>
                </a:lnTo>
                <a:close/>
                <a:moveTo>
                  <a:pt x="568" y="139"/>
                </a:moveTo>
                <a:lnTo>
                  <a:pt x="563" y="141"/>
                </a:lnTo>
                <a:lnTo>
                  <a:pt x="560" y="143"/>
                </a:lnTo>
                <a:lnTo>
                  <a:pt x="558" y="146"/>
                </a:lnTo>
                <a:lnTo>
                  <a:pt x="556" y="151"/>
                </a:lnTo>
                <a:lnTo>
                  <a:pt x="558" y="157"/>
                </a:lnTo>
                <a:lnTo>
                  <a:pt x="560" y="162"/>
                </a:lnTo>
                <a:lnTo>
                  <a:pt x="563" y="164"/>
                </a:lnTo>
                <a:lnTo>
                  <a:pt x="568" y="165"/>
                </a:lnTo>
                <a:lnTo>
                  <a:pt x="573" y="164"/>
                </a:lnTo>
                <a:lnTo>
                  <a:pt x="579" y="162"/>
                </a:lnTo>
                <a:lnTo>
                  <a:pt x="580" y="157"/>
                </a:lnTo>
                <a:lnTo>
                  <a:pt x="582" y="151"/>
                </a:lnTo>
                <a:lnTo>
                  <a:pt x="580" y="146"/>
                </a:lnTo>
                <a:lnTo>
                  <a:pt x="579" y="143"/>
                </a:lnTo>
                <a:lnTo>
                  <a:pt x="573" y="141"/>
                </a:lnTo>
                <a:lnTo>
                  <a:pt x="568" y="139"/>
                </a:lnTo>
                <a:close/>
                <a:moveTo>
                  <a:pt x="568" y="114"/>
                </a:moveTo>
                <a:lnTo>
                  <a:pt x="584" y="117"/>
                </a:lnTo>
                <a:lnTo>
                  <a:pt x="596" y="126"/>
                </a:lnTo>
                <a:lnTo>
                  <a:pt x="604" y="138"/>
                </a:lnTo>
                <a:lnTo>
                  <a:pt x="606" y="151"/>
                </a:lnTo>
                <a:lnTo>
                  <a:pt x="604" y="167"/>
                </a:lnTo>
                <a:lnTo>
                  <a:pt x="596" y="179"/>
                </a:lnTo>
                <a:lnTo>
                  <a:pt x="584" y="188"/>
                </a:lnTo>
                <a:lnTo>
                  <a:pt x="568" y="189"/>
                </a:lnTo>
                <a:lnTo>
                  <a:pt x="555" y="188"/>
                </a:lnTo>
                <a:lnTo>
                  <a:pt x="542" y="179"/>
                </a:lnTo>
                <a:lnTo>
                  <a:pt x="534" y="167"/>
                </a:lnTo>
                <a:lnTo>
                  <a:pt x="530" y="151"/>
                </a:lnTo>
                <a:lnTo>
                  <a:pt x="534" y="138"/>
                </a:lnTo>
                <a:lnTo>
                  <a:pt x="542" y="126"/>
                </a:lnTo>
                <a:lnTo>
                  <a:pt x="555" y="117"/>
                </a:lnTo>
                <a:lnTo>
                  <a:pt x="568" y="114"/>
                </a:lnTo>
                <a:close/>
                <a:moveTo>
                  <a:pt x="224" y="102"/>
                </a:moveTo>
                <a:lnTo>
                  <a:pt x="217" y="153"/>
                </a:lnTo>
                <a:lnTo>
                  <a:pt x="215" y="158"/>
                </a:lnTo>
                <a:lnTo>
                  <a:pt x="212" y="162"/>
                </a:lnTo>
                <a:lnTo>
                  <a:pt x="207" y="165"/>
                </a:lnTo>
                <a:lnTo>
                  <a:pt x="181" y="172"/>
                </a:lnTo>
                <a:lnTo>
                  <a:pt x="157" y="186"/>
                </a:lnTo>
                <a:lnTo>
                  <a:pt x="152" y="188"/>
                </a:lnTo>
                <a:lnTo>
                  <a:pt x="148" y="188"/>
                </a:lnTo>
                <a:lnTo>
                  <a:pt x="143" y="184"/>
                </a:lnTo>
                <a:lnTo>
                  <a:pt x="102" y="153"/>
                </a:lnTo>
                <a:lnTo>
                  <a:pt x="90" y="165"/>
                </a:lnTo>
                <a:lnTo>
                  <a:pt x="78" y="177"/>
                </a:lnTo>
                <a:lnTo>
                  <a:pt x="109" y="219"/>
                </a:lnTo>
                <a:lnTo>
                  <a:pt x="112" y="224"/>
                </a:lnTo>
                <a:lnTo>
                  <a:pt x="112" y="227"/>
                </a:lnTo>
                <a:lnTo>
                  <a:pt x="110" y="232"/>
                </a:lnTo>
                <a:lnTo>
                  <a:pt x="97" y="257"/>
                </a:lnTo>
                <a:lnTo>
                  <a:pt x="90" y="282"/>
                </a:lnTo>
                <a:lnTo>
                  <a:pt x="86" y="288"/>
                </a:lnTo>
                <a:lnTo>
                  <a:pt x="83" y="291"/>
                </a:lnTo>
                <a:lnTo>
                  <a:pt x="78" y="293"/>
                </a:lnTo>
                <a:lnTo>
                  <a:pt x="26" y="300"/>
                </a:lnTo>
                <a:lnTo>
                  <a:pt x="26" y="317"/>
                </a:lnTo>
                <a:lnTo>
                  <a:pt x="26" y="332"/>
                </a:lnTo>
                <a:lnTo>
                  <a:pt x="78" y="341"/>
                </a:lnTo>
                <a:lnTo>
                  <a:pt x="83" y="343"/>
                </a:lnTo>
                <a:lnTo>
                  <a:pt x="86" y="344"/>
                </a:lnTo>
                <a:lnTo>
                  <a:pt x="90" y="350"/>
                </a:lnTo>
                <a:lnTo>
                  <a:pt x="97" y="375"/>
                </a:lnTo>
                <a:lnTo>
                  <a:pt x="110" y="399"/>
                </a:lnTo>
                <a:lnTo>
                  <a:pt x="112" y="405"/>
                </a:lnTo>
                <a:lnTo>
                  <a:pt x="112" y="410"/>
                </a:lnTo>
                <a:lnTo>
                  <a:pt x="109" y="413"/>
                </a:lnTo>
                <a:lnTo>
                  <a:pt x="78" y="456"/>
                </a:lnTo>
                <a:lnTo>
                  <a:pt x="90" y="468"/>
                </a:lnTo>
                <a:lnTo>
                  <a:pt x="102" y="479"/>
                </a:lnTo>
                <a:lnTo>
                  <a:pt x="143" y="448"/>
                </a:lnTo>
                <a:lnTo>
                  <a:pt x="148" y="446"/>
                </a:lnTo>
                <a:lnTo>
                  <a:pt x="152" y="446"/>
                </a:lnTo>
                <a:lnTo>
                  <a:pt x="157" y="448"/>
                </a:lnTo>
                <a:lnTo>
                  <a:pt x="181" y="460"/>
                </a:lnTo>
                <a:lnTo>
                  <a:pt x="207" y="468"/>
                </a:lnTo>
                <a:lnTo>
                  <a:pt x="212" y="470"/>
                </a:lnTo>
                <a:lnTo>
                  <a:pt x="215" y="474"/>
                </a:lnTo>
                <a:lnTo>
                  <a:pt x="217" y="479"/>
                </a:lnTo>
                <a:lnTo>
                  <a:pt x="224" y="530"/>
                </a:lnTo>
                <a:lnTo>
                  <a:pt x="257" y="530"/>
                </a:lnTo>
                <a:lnTo>
                  <a:pt x="265" y="479"/>
                </a:lnTo>
                <a:lnTo>
                  <a:pt x="267" y="474"/>
                </a:lnTo>
                <a:lnTo>
                  <a:pt x="269" y="470"/>
                </a:lnTo>
                <a:lnTo>
                  <a:pt x="274" y="468"/>
                </a:lnTo>
                <a:lnTo>
                  <a:pt x="300" y="460"/>
                </a:lnTo>
                <a:lnTo>
                  <a:pt x="324" y="448"/>
                </a:lnTo>
                <a:lnTo>
                  <a:pt x="329" y="446"/>
                </a:lnTo>
                <a:lnTo>
                  <a:pt x="334" y="446"/>
                </a:lnTo>
                <a:lnTo>
                  <a:pt x="338" y="448"/>
                </a:lnTo>
                <a:lnTo>
                  <a:pt x="381" y="479"/>
                </a:lnTo>
                <a:lnTo>
                  <a:pt x="393" y="468"/>
                </a:lnTo>
                <a:lnTo>
                  <a:pt x="403" y="456"/>
                </a:lnTo>
                <a:lnTo>
                  <a:pt x="372" y="413"/>
                </a:lnTo>
                <a:lnTo>
                  <a:pt x="370" y="410"/>
                </a:lnTo>
                <a:lnTo>
                  <a:pt x="370" y="405"/>
                </a:lnTo>
                <a:lnTo>
                  <a:pt x="372" y="399"/>
                </a:lnTo>
                <a:lnTo>
                  <a:pt x="384" y="375"/>
                </a:lnTo>
                <a:lnTo>
                  <a:pt x="393" y="350"/>
                </a:lnTo>
                <a:lnTo>
                  <a:pt x="394" y="344"/>
                </a:lnTo>
                <a:lnTo>
                  <a:pt x="398" y="343"/>
                </a:lnTo>
                <a:lnTo>
                  <a:pt x="403" y="341"/>
                </a:lnTo>
                <a:lnTo>
                  <a:pt x="455" y="332"/>
                </a:lnTo>
                <a:lnTo>
                  <a:pt x="455" y="317"/>
                </a:lnTo>
                <a:lnTo>
                  <a:pt x="455" y="300"/>
                </a:lnTo>
                <a:lnTo>
                  <a:pt x="403" y="293"/>
                </a:lnTo>
                <a:lnTo>
                  <a:pt x="398" y="291"/>
                </a:lnTo>
                <a:lnTo>
                  <a:pt x="394" y="288"/>
                </a:lnTo>
                <a:lnTo>
                  <a:pt x="393" y="282"/>
                </a:lnTo>
                <a:lnTo>
                  <a:pt x="384" y="257"/>
                </a:lnTo>
                <a:lnTo>
                  <a:pt x="372" y="232"/>
                </a:lnTo>
                <a:lnTo>
                  <a:pt x="370" y="227"/>
                </a:lnTo>
                <a:lnTo>
                  <a:pt x="370" y="224"/>
                </a:lnTo>
                <a:lnTo>
                  <a:pt x="372" y="219"/>
                </a:lnTo>
                <a:lnTo>
                  <a:pt x="403" y="177"/>
                </a:lnTo>
                <a:lnTo>
                  <a:pt x="393" y="165"/>
                </a:lnTo>
                <a:lnTo>
                  <a:pt x="381" y="153"/>
                </a:lnTo>
                <a:lnTo>
                  <a:pt x="338" y="184"/>
                </a:lnTo>
                <a:lnTo>
                  <a:pt x="334" y="188"/>
                </a:lnTo>
                <a:lnTo>
                  <a:pt x="329" y="188"/>
                </a:lnTo>
                <a:lnTo>
                  <a:pt x="324" y="186"/>
                </a:lnTo>
                <a:lnTo>
                  <a:pt x="300" y="172"/>
                </a:lnTo>
                <a:lnTo>
                  <a:pt x="274" y="165"/>
                </a:lnTo>
                <a:lnTo>
                  <a:pt x="269" y="162"/>
                </a:lnTo>
                <a:lnTo>
                  <a:pt x="267" y="158"/>
                </a:lnTo>
                <a:lnTo>
                  <a:pt x="265" y="153"/>
                </a:lnTo>
                <a:lnTo>
                  <a:pt x="257" y="102"/>
                </a:lnTo>
                <a:lnTo>
                  <a:pt x="224" y="102"/>
                </a:lnTo>
                <a:close/>
                <a:moveTo>
                  <a:pt x="241" y="76"/>
                </a:moveTo>
                <a:lnTo>
                  <a:pt x="270" y="77"/>
                </a:lnTo>
                <a:lnTo>
                  <a:pt x="276" y="79"/>
                </a:lnTo>
                <a:lnTo>
                  <a:pt x="279" y="84"/>
                </a:lnTo>
                <a:lnTo>
                  <a:pt x="281" y="89"/>
                </a:lnTo>
                <a:lnTo>
                  <a:pt x="288" y="143"/>
                </a:lnTo>
                <a:lnTo>
                  <a:pt x="310" y="150"/>
                </a:lnTo>
                <a:lnTo>
                  <a:pt x="331" y="160"/>
                </a:lnTo>
                <a:lnTo>
                  <a:pt x="374" y="127"/>
                </a:lnTo>
                <a:lnTo>
                  <a:pt x="377" y="126"/>
                </a:lnTo>
                <a:lnTo>
                  <a:pt x="381" y="124"/>
                </a:lnTo>
                <a:lnTo>
                  <a:pt x="384" y="126"/>
                </a:lnTo>
                <a:lnTo>
                  <a:pt x="389" y="127"/>
                </a:lnTo>
                <a:lnTo>
                  <a:pt x="410" y="146"/>
                </a:lnTo>
                <a:lnTo>
                  <a:pt x="429" y="169"/>
                </a:lnTo>
                <a:lnTo>
                  <a:pt x="432" y="172"/>
                </a:lnTo>
                <a:lnTo>
                  <a:pt x="432" y="176"/>
                </a:lnTo>
                <a:lnTo>
                  <a:pt x="432" y="181"/>
                </a:lnTo>
                <a:lnTo>
                  <a:pt x="429" y="184"/>
                </a:lnTo>
                <a:lnTo>
                  <a:pt x="398" y="227"/>
                </a:lnTo>
                <a:lnTo>
                  <a:pt x="408" y="248"/>
                </a:lnTo>
                <a:lnTo>
                  <a:pt x="415" y="269"/>
                </a:lnTo>
                <a:lnTo>
                  <a:pt x="468" y="275"/>
                </a:lnTo>
                <a:lnTo>
                  <a:pt x="474" y="279"/>
                </a:lnTo>
                <a:lnTo>
                  <a:pt x="477" y="282"/>
                </a:lnTo>
                <a:lnTo>
                  <a:pt x="479" y="288"/>
                </a:lnTo>
                <a:lnTo>
                  <a:pt x="480" y="317"/>
                </a:lnTo>
                <a:lnTo>
                  <a:pt x="479" y="346"/>
                </a:lnTo>
                <a:lnTo>
                  <a:pt x="477" y="351"/>
                </a:lnTo>
                <a:lnTo>
                  <a:pt x="474" y="355"/>
                </a:lnTo>
                <a:lnTo>
                  <a:pt x="468" y="356"/>
                </a:lnTo>
                <a:lnTo>
                  <a:pt x="415" y="363"/>
                </a:lnTo>
                <a:lnTo>
                  <a:pt x="408" y="386"/>
                </a:lnTo>
                <a:lnTo>
                  <a:pt x="398" y="406"/>
                </a:lnTo>
                <a:lnTo>
                  <a:pt x="429" y="449"/>
                </a:lnTo>
                <a:lnTo>
                  <a:pt x="432" y="453"/>
                </a:lnTo>
                <a:lnTo>
                  <a:pt x="432" y="456"/>
                </a:lnTo>
                <a:lnTo>
                  <a:pt x="432" y="460"/>
                </a:lnTo>
                <a:lnTo>
                  <a:pt x="429" y="465"/>
                </a:lnTo>
                <a:lnTo>
                  <a:pt x="410" y="486"/>
                </a:lnTo>
                <a:lnTo>
                  <a:pt x="389" y="505"/>
                </a:lnTo>
                <a:lnTo>
                  <a:pt x="384" y="508"/>
                </a:lnTo>
                <a:lnTo>
                  <a:pt x="381" y="508"/>
                </a:lnTo>
                <a:lnTo>
                  <a:pt x="377" y="508"/>
                </a:lnTo>
                <a:lnTo>
                  <a:pt x="374" y="505"/>
                </a:lnTo>
                <a:lnTo>
                  <a:pt x="331" y="474"/>
                </a:lnTo>
                <a:lnTo>
                  <a:pt x="310" y="484"/>
                </a:lnTo>
                <a:lnTo>
                  <a:pt x="288" y="491"/>
                </a:lnTo>
                <a:lnTo>
                  <a:pt x="281" y="544"/>
                </a:lnTo>
                <a:lnTo>
                  <a:pt x="279" y="549"/>
                </a:lnTo>
                <a:lnTo>
                  <a:pt x="276" y="553"/>
                </a:lnTo>
                <a:lnTo>
                  <a:pt x="270" y="554"/>
                </a:lnTo>
                <a:lnTo>
                  <a:pt x="241" y="556"/>
                </a:lnTo>
                <a:lnTo>
                  <a:pt x="212" y="554"/>
                </a:lnTo>
                <a:lnTo>
                  <a:pt x="207" y="553"/>
                </a:lnTo>
                <a:lnTo>
                  <a:pt x="203" y="549"/>
                </a:lnTo>
                <a:lnTo>
                  <a:pt x="200" y="544"/>
                </a:lnTo>
                <a:lnTo>
                  <a:pt x="193" y="491"/>
                </a:lnTo>
                <a:lnTo>
                  <a:pt x="172" y="484"/>
                </a:lnTo>
                <a:lnTo>
                  <a:pt x="152" y="474"/>
                </a:lnTo>
                <a:lnTo>
                  <a:pt x="109" y="505"/>
                </a:lnTo>
                <a:lnTo>
                  <a:pt x="105" y="508"/>
                </a:lnTo>
                <a:lnTo>
                  <a:pt x="100" y="508"/>
                </a:lnTo>
                <a:lnTo>
                  <a:pt x="97" y="508"/>
                </a:lnTo>
                <a:lnTo>
                  <a:pt x="93" y="505"/>
                </a:lnTo>
                <a:lnTo>
                  <a:pt x="71" y="486"/>
                </a:lnTo>
                <a:lnTo>
                  <a:pt x="52" y="465"/>
                </a:lnTo>
                <a:lnTo>
                  <a:pt x="50" y="460"/>
                </a:lnTo>
                <a:lnTo>
                  <a:pt x="48" y="456"/>
                </a:lnTo>
                <a:lnTo>
                  <a:pt x="50" y="453"/>
                </a:lnTo>
                <a:lnTo>
                  <a:pt x="52" y="449"/>
                </a:lnTo>
                <a:lnTo>
                  <a:pt x="84" y="406"/>
                </a:lnTo>
                <a:lnTo>
                  <a:pt x="74" y="386"/>
                </a:lnTo>
                <a:lnTo>
                  <a:pt x="67" y="363"/>
                </a:lnTo>
                <a:lnTo>
                  <a:pt x="14" y="356"/>
                </a:lnTo>
                <a:lnTo>
                  <a:pt x="9" y="355"/>
                </a:lnTo>
                <a:lnTo>
                  <a:pt x="4" y="351"/>
                </a:lnTo>
                <a:lnTo>
                  <a:pt x="2" y="346"/>
                </a:lnTo>
                <a:lnTo>
                  <a:pt x="0" y="317"/>
                </a:lnTo>
                <a:lnTo>
                  <a:pt x="2" y="288"/>
                </a:lnTo>
                <a:lnTo>
                  <a:pt x="4" y="282"/>
                </a:lnTo>
                <a:lnTo>
                  <a:pt x="9" y="279"/>
                </a:lnTo>
                <a:lnTo>
                  <a:pt x="14" y="275"/>
                </a:lnTo>
                <a:lnTo>
                  <a:pt x="67" y="269"/>
                </a:lnTo>
                <a:lnTo>
                  <a:pt x="74" y="248"/>
                </a:lnTo>
                <a:lnTo>
                  <a:pt x="84" y="227"/>
                </a:lnTo>
                <a:lnTo>
                  <a:pt x="52" y="184"/>
                </a:lnTo>
                <a:lnTo>
                  <a:pt x="50" y="181"/>
                </a:lnTo>
                <a:lnTo>
                  <a:pt x="48" y="176"/>
                </a:lnTo>
                <a:lnTo>
                  <a:pt x="50" y="172"/>
                </a:lnTo>
                <a:lnTo>
                  <a:pt x="52" y="169"/>
                </a:lnTo>
                <a:lnTo>
                  <a:pt x="71" y="146"/>
                </a:lnTo>
                <a:lnTo>
                  <a:pt x="93" y="127"/>
                </a:lnTo>
                <a:lnTo>
                  <a:pt x="97" y="126"/>
                </a:lnTo>
                <a:lnTo>
                  <a:pt x="100" y="124"/>
                </a:lnTo>
                <a:lnTo>
                  <a:pt x="105" y="126"/>
                </a:lnTo>
                <a:lnTo>
                  <a:pt x="109" y="127"/>
                </a:lnTo>
                <a:lnTo>
                  <a:pt x="152" y="160"/>
                </a:lnTo>
                <a:lnTo>
                  <a:pt x="172" y="150"/>
                </a:lnTo>
                <a:lnTo>
                  <a:pt x="193" y="143"/>
                </a:lnTo>
                <a:lnTo>
                  <a:pt x="200" y="89"/>
                </a:lnTo>
                <a:lnTo>
                  <a:pt x="203" y="84"/>
                </a:lnTo>
                <a:lnTo>
                  <a:pt x="207" y="79"/>
                </a:lnTo>
                <a:lnTo>
                  <a:pt x="212" y="77"/>
                </a:lnTo>
                <a:lnTo>
                  <a:pt x="241" y="76"/>
                </a:lnTo>
                <a:close/>
                <a:moveTo>
                  <a:pt x="568" y="26"/>
                </a:moveTo>
                <a:lnTo>
                  <a:pt x="561" y="26"/>
                </a:lnTo>
                <a:lnTo>
                  <a:pt x="556" y="69"/>
                </a:lnTo>
                <a:lnTo>
                  <a:pt x="556" y="74"/>
                </a:lnTo>
                <a:lnTo>
                  <a:pt x="553" y="77"/>
                </a:lnTo>
                <a:lnTo>
                  <a:pt x="548" y="79"/>
                </a:lnTo>
                <a:lnTo>
                  <a:pt x="530" y="86"/>
                </a:lnTo>
                <a:lnTo>
                  <a:pt x="517" y="98"/>
                </a:lnTo>
                <a:lnTo>
                  <a:pt x="511" y="100"/>
                </a:lnTo>
                <a:lnTo>
                  <a:pt x="506" y="102"/>
                </a:lnTo>
                <a:lnTo>
                  <a:pt x="501" y="100"/>
                </a:lnTo>
                <a:lnTo>
                  <a:pt x="465" y="84"/>
                </a:lnTo>
                <a:lnTo>
                  <a:pt x="462" y="89"/>
                </a:lnTo>
                <a:lnTo>
                  <a:pt x="458" y="96"/>
                </a:lnTo>
                <a:lnTo>
                  <a:pt x="491" y="120"/>
                </a:lnTo>
                <a:lnTo>
                  <a:pt x="494" y="124"/>
                </a:lnTo>
                <a:lnTo>
                  <a:pt x="496" y="129"/>
                </a:lnTo>
                <a:lnTo>
                  <a:pt x="496" y="133"/>
                </a:lnTo>
                <a:lnTo>
                  <a:pt x="494" y="143"/>
                </a:lnTo>
                <a:lnTo>
                  <a:pt x="493" y="151"/>
                </a:lnTo>
                <a:lnTo>
                  <a:pt x="494" y="162"/>
                </a:lnTo>
                <a:lnTo>
                  <a:pt x="496" y="170"/>
                </a:lnTo>
                <a:lnTo>
                  <a:pt x="496" y="176"/>
                </a:lnTo>
                <a:lnTo>
                  <a:pt x="494" y="181"/>
                </a:lnTo>
                <a:lnTo>
                  <a:pt x="491" y="184"/>
                </a:lnTo>
                <a:lnTo>
                  <a:pt x="458" y="208"/>
                </a:lnTo>
                <a:lnTo>
                  <a:pt x="462" y="213"/>
                </a:lnTo>
                <a:lnTo>
                  <a:pt x="465" y="220"/>
                </a:lnTo>
                <a:lnTo>
                  <a:pt x="501" y="203"/>
                </a:lnTo>
                <a:lnTo>
                  <a:pt x="506" y="203"/>
                </a:lnTo>
                <a:lnTo>
                  <a:pt x="511" y="203"/>
                </a:lnTo>
                <a:lnTo>
                  <a:pt x="517" y="207"/>
                </a:lnTo>
                <a:lnTo>
                  <a:pt x="530" y="217"/>
                </a:lnTo>
                <a:lnTo>
                  <a:pt x="548" y="226"/>
                </a:lnTo>
                <a:lnTo>
                  <a:pt x="553" y="227"/>
                </a:lnTo>
                <a:lnTo>
                  <a:pt x="556" y="231"/>
                </a:lnTo>
                <a:lnTo>
                  <a:pt x="556" y="236"/>
                </a:lnTo>
                <a:lnTo>
                  <a:pt x="561" y="277"/>
                </a:lnTo>
                <a:lnTo>
                  <a:pt x="568" y="279"/>
                </a:lnTo>
                <a:lnTo>
                  <a:pt x="577" y="277"/>
                </a:lnTo>
                <a:lnTo>
                  <a:pt x="580" y="236"/>
                </a:lnTo>
                <a:lnTo>
                  <a:pt x="582" y="231"/>
                </a:lnTo>
                <a:lnTo>
                  <a:pt x="586" y="227"/>
                </a:lnTo>
                <a:lnTo>
                  <a:pt x="589" y="226"/>
                </a:lnTo>
                <a:lnTo>
                  <a:pt x="606" y="217"/>
                </a:lnTo>
                <a:lnTo>
                  <a:pt x="622" y="207"/>
                </a:lnTo>
                <a:lnTo>
                  <a:pt x="627" y="203"/>
                </a:lnTo>
                <a:lnTo>
                  <a:pt x="630" y="203"/>
                </a:lnTo>
                <a:lnTo>
                  <a:pt x="635" y="203"/>
                </a:lnTo>
                <a:lnTo>
                  <a:pt x="672" y="220"/>
                </a:lnTo>
                <a:lnTo>
                  <a:pt x="677" y="213"/>
                </a:lnTo>
                <a:lnTo>
                  <a:pt x="680" y="208"/>
                </a:lnTo>
                <a:lnTo>
                  <a:pt x="647" y="184"/>
                </a:lnTo>
                <a:lnTo>
                  <a:pt x="644" y="181"/>
                </a:lnTo>
                <a:lnTo>
                  <a:pt x="642" y="176"/>
                </a:lnTo>
                <a:lnTo>
                  <a:pt x="642" y="170"/>
                </a:lnTo>
                <a:lnTo>
                  <a:pt x="644" y="162"/>
                </a:lnTo>
                <a:lnTo>
                  <a:pt x="644" y="151"/>
                </a:lnTo>
                <a:lnTo>
                  <a:pt x="644" y="143"/>
                </a:lnTo>
                <a:lnTo>
                  <a:pt x="642" y="133"/>
                </a:lnTo>
                <a:lnTo>
                  <a:pt x="642" y="129"/>
                </a:lnTo>
                <a:lnTo>
                  <a:pt x="644" y="124"/>
                </a:lnTo>
                <a:lnTo>
                  <a:pt x="647" y="120"/>
                </a:lnTo>
                <a:lnTo>
                  <a:pt x="680" y="96"/>
                </a:lnTo>
                <a:lnTo>
                  <a:pt x="677" y="89"/>
                </a:lnTo>
                <a:lnTo>
                  <a:pt x="672" y="84"/>
                </a:lnTo>
                <a:lnTo>
                  <a:pt x="635" y="100"/>
                </a:lnTo>
                <a:lnTo>
                  <a:pt x="630" y="102"/>
                </a:lnTo>
                <a:lnTo>
                  <a:pt x="627" y="100"/>
                </a:lnTo>
                <a:lnTo>
                  <a:pt x="622" y="98"/>
                </a:lnTo>
                <a:lnTo>
                  <a:pt x="606" y="86"/>
                </a:lnTo>
                <a:lnTo>
                  <a:pt x="589" y="79"/>
                </a:lnTo>
                <a:lnTo>
                  <a:pt x="586" y="77"/>
                </a:lnTo>
                <a:lnTo>
                  <a:pt x="582" y="74"/>
                </a:lnTo>
                <a:lnTo>
                  <a:pt x="580" y="69"/>
                </a:lnTo>
                <a:lnTo>
                  <a:pt x="577" y="26"/>
                </a:lnTo>
                <a:lnTo>
                  <a:pt x="568" y="26"/>
                </a:lnTo>
                <a:close/>
                <a:moveTo>
                  <a:pt x="568" y="0"/>
                </a:moveTo>
                <a:lnTo>
                  <a:pt x="591" y="2"/>
                </a:lnTo>
                <a:lnTo>
                  <a:pt x="596" y="5"/>
                </a:lnTo>
                <a:lnTo>
                  <a:pt x="599" y="9"/>
                </a:lnTo>
                <a:lnTo>
                  <a:pt x="601" y="14"/>
                </a:lnTo>
                <a:lnTo>
                  <a:pt x="604" y="58"/>
                </a:lnTo>
                <a:lnTo>
                  <a:pt x="620" y="65"/>
                </a:lnTo>
                <a:lnTo>
                  <a:pt x="634" y="74"/>
                </a:lnTo>
                <a:lnTo>
                  <a:pt x="672" y="57"/>
                </a:lnTo>
                <a:lnTo>
                  <a:pt x="675" y="55"/>
                </a:lnTo>
                <a:lnTo>
                  <a:pt x="678" y="57"/>
                </a:lnTo>
                <a:lnTo>
                  <a:pt x="684" y="57"/>
                </a:lnTo>
                <a:lnTo>
                  <a:pt x="685" y="60"/>
                </a:lnTo>
                <a:lnTo>
                  <a:pt x="692" y="69"/>
                </a:lnTo>
                <a:lnTo>
                  <a:pt x="697" y="77"/>
                </a:lnTo>
                <a:lnTo>
                  <a:pt x="703" y="86"/>
                </a:lnTo>
                <a:lnTo>
                  <a:pt x="708" y="96"/>
                </a:lnTo>
                <a:lnTo>
                  <a:pt x="708" y="100"/>
                </a:lnTo>
                <a:lnTo>
                  <a:pt x="708" y="105"/>
                </a:lnTo>
                <a:lnTo>
                  <a:pt x="706" y="108"/>
                </a:lnTo>
                <a:lnTo>
                  <a:pt x="703" y="112"/>
                </a:lnTo>
                <a:lnTo>
                  <a:pt x="668" y="136"/>
                </a:lnTo>
                <a:lnTo>
                  <a:pt x="670" y="145"/>
                </a:lnTo>
                <a:lnTo>
                  <a:pt x="670" y="151"/>
                </a:lnTo>
                <a:lnTo>
                  <a:pt x="670" y="160"/>
                </a:lnTo>
                <a:lnTo>
                  <a:pt x="668" y="169"/>
                </a:lnTo>
                <a:lnTo>
                  <a:pt x="703" y="193"/>
                </a:lnTo>
                <a:lnTo>
                  <a:pt x="706" y="196"/>
                </a:lnTo>
                <a:lnTo>
                  <a:pt x="708" y="200"/>
                </a:lnTo>
                <a:lnTo>
                  <a:pt x="708" y="203"/>
                </a:lnTo>
                <a:lnTo>
                  <a:pt x="708" y="208"/>
                </a:lnTo>
                <a:lnTo>
                  <a:pt x="703" y="217"/>
                </a:lnTo>
                <a:lnTo>
                  <a:pt x="697" y="227"/>
                </a:lnTo>
                <a:lnTo>
                  <a:pt x="692" y="236"/>
                </a:lnTo>
                <a:lnTo>
                  <a:pt x="685" y="244"/>
                </a:lnTo>
                <a:lnTo>
                  <a:pt x="684" y="246"/>
                </a:lnTo>
                <a:lnTo>
                  <a:pt x="678" y="248"/>
                </a:lnTo>
                <a:lnTo>
                  <a:pt x="675" y="248"/>
                </a:lnTo>
                <a:lnTo>
                  <a:pt x="672" y="248"/>
                </a:lnTo>
                <a:lnTo>
                  <a:pt x="634" y="231"/>
                </a:lnTo>
                <a:lnTo>
                  <a:pt x="620" y="239"/>
                </a:lnTo>
                <a:lnTo>
                  <a:pt x="604" y="246"/>
                </a:lnTo>
                <a:lnTo>
                  <a:pt x="601" y="291"/>
                </a:lnTo>
                <a:lnTo>
                  <a:pt x="599" y="296"/>
                </a:lnTo>
                <a:lnTo>
                  <a:pt x="596" y="300"/>
                </a:lnTo>
                <a:lnTo>
                  <a:pt x="591" y="301"/>
                </a:lnTo>
                <a:lnTo>
                  <a:pt x="579" y="303"/>
                </a:lnTo>
                <a:lnTo>
                  <a:pt x="568" y="303"/>
                </a:lnTo>
                <a:lnTo>
                  <a:pt x="558" y="303"/>
                </a:lnTo>
                <a:lnTo>
                  <a:pt x="548" y="301"/>
                </a:lnTo>
                <a:lnTo>
                  <a:pt x="542" y="300"/>
                </a:lnTo>
                <a:lnTo>
                  <a:pt x="539" y="296"/>
                </a:lnTo>
                <a:lnTo>
                  <a:pt x="537" y="291"/>
                </a:lnTo>
                <a:lnTo>
                  <a:pt x="532" y="246"/>
                </a:lnTo>
                <a:lnTo>
                  <a:pt x="518" y="239"/>
                </a:lnTo>
                <a:lnTo>
                  <a:pt x="505" y="231"/>
                </a:lnTo>
                <a:lnTo>
                  <a:pt x="467" y="248"/>
                </a:lnTo>
                <a:lnTo>
                  <a:pt x="463" y="248"/>
                </a:lnTo>
                <a:lnTo>
                  <a:pt x="458" y="248"/>
                </a:lnTo>
                <a:lnTo>
                  <a:pt x="455" y="246"/>
                </a:lnTo>
                <a:lnTo>
                  <a:pt x="451" y="244"/>
                </a:lnTo>
                <a:lnTo>
                  <a:pt x="444" y="236"/>
                </a:lnTo>
                <a:lnTo>
                  <a:pt x="439" y="227"/>
                </a:lnTo>
                <a:lnTo>
                  <a:pt x="436" y="217"/>
                </a:lnTo>
                <a:lnTo>
                  <a:pt x="431" y="208"/>
                </a:lnTo>
                <a:lnTo>
                  <a:pt x="431" y="203"/>
                </a:lnTo>
                <a:lnTo>
                  <a:pt x="431" y="200"/>
                </a:lnTo>
                <a:lnTo>
                  <a:pt x="432" y="196"/>
                </a:lnTo>
                <a:lnTo>
                  <a:pt x="436" y="193"/>
                </a:lnTo>
                <a:lnTo>
                  <a:pt x="468" y="169"/>
                </a:lnTo>
                <a:lnTo>
                  <a:pt x="468" y="160"/>
                </a:lnTo>
                <a:lnTo>
                  <a:pt x="468" y="151"/>
                </a:lnTo>
                <a:lnTo>
                  <a:pt x="468" y="145"/>
                </a:lnTo>
                <a:lnTo>
                  <a:pt x="468" y="136"/>
                </a:lnTo>
                <a:lnTo>
                  <a:pt x="436" y="112"/>
                </a:lnTo>
                <a:lnTo>
                  <a:pt x="432" y="108"/>
                </a:lnTo>
                <a:lnTo>
                  <a:pt x="431" y="105"/>
                </a:lnTo>
                <a:lnTo>
                  <a:pt x="431" y="100"/>
                </a:lnTo>
                <a:lnTo>
                  <a:pt x="431" y="96"/>
                </a:lnTo>
                <a:lnTo>
                  <a:pt x="436" y="86"/>
                </a:lnTo>
                <a:lnTo>
                  <a:pt x="439" y="77"/>
                </a:lnTo>
                <a:lnTo>
                  <a:pt x="444" y="69"/>
                </a:lnTo>
                <a:lnTo>
                  <a:pt x="451" y="60"/>
                </a:lnTo>
                <a:lnTo>
                  <a:pt x="455" y="57"/>
                </a:lnTo>
                <a:lnTo>
                  <a:pt x="458" y="57"/>
                </a:lnTo>
                <a:lnTo>
                  <a:pt x="463" y="55"/>
                </a:lnTo>
                <a:lnTo>
                  <a:pt x="467" y="57"/>
                </a:lnTo>
                <a:lnTo>
                  <a:pt x="505" y="74"/>
                </a:lnTo>
                <a:lnTo>
                  <a:pt x="518" y="65"/>
                </a:lnTo>
                <a:lnTo>
                  <a:pt x="532" y="58"/>
                </a:lnTo>
                <a:lnTo>
                  <a:pt x="537" y="14"/>
                </a:lnTo>
                <a:lnTo>
                  <a:pt x="539" y="9"/>
                </a:lnTo>
                <a:lnTo>
                  <a:pt x="542" y="5"/>
                </a:lnTo>
                <a:lnTo>
                  <a:pt x="548" y="2"/>
                </a:lnTo>
                <a:lnTo>
                  <a:pt x="568" y="0"/>
                </a:lnTo>
                <a:close/>
              </a:path>
            </a:pathLst>
          </a:custGeom>
          <a:solidFill>
            <a:srgbClr val="CF002B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8" name="Grupa 37"/>
          <p:cNvGrpSpPr/>
          <p:nvPr/>
        </p:nvGrpSpPr>
        <p:grpSpPr>
          <a:xfrm>
            <a:off x="584089" y="4947709"/>
            <a:ext cx="432567" cy="398400"/>
            <a:chOff x="471661" y="388366"/>
            <a:chExt cx="585323" cy="539090"/>
          </a:xfrm>
        </p:grpSpPr>
        <p:sp>
          <p:nvSpPr>
            <p:cNvPr id="39" name="Freeform 431"/>
            <p:cNvSpPr>
              <a:spLocks/>
            </p:cNvSpPr>
            <p:nvPr/>
          </p:nvSpPr>
          <p:spPr bwMode="auto">
            <a:xfrm>
              <a:off x="471661" y="495629"/>
              <a:ext cx="137778" cy="337509"/>
            </a:xfrm>
            <a:custGeom>
              <a:avLst/>
              <a:gdLst>
                <a:gd name="T0" fmla="*/ 129 w 149"/>
                <a:gd name="T1" fmla="*/ 0 h 365"/>
                <a:gd name="T2" fmla="*/ 149 w 149"/>
                <a:gd name="T3" fmla="*/ 7 h 365"/>
                <a:gd name="T4" fmla="*/ 26 w 149"/>
                <a:gd name="T5" fmla="*/ 344 h 365"/>
                <a:gd name="T6" fmla="*/ 139 w 149"/>
                <a:gd name="T7" fmla="*/ 344 h 365"/>
                <a:gd name="T8" fmla="*/ 139 w 149"/>
                <a:gd name="T9" fmla="*/ 365 h 365"/>
                <a:gd name="T10" fmla="*/ 10 w 149"/>
                <a:gd name="T11" fmla="*/ 365 h 365"/>
                <a:gd name="T12" fmla="*/ 7 w 149"/>
                <a:gd name="T13" fmla="*/ 364 h 365"/>
                <a:gd name="T14" fmla="*/ 5 w 149"/>
                <a:gd name="T15" fmla="*/ 362 h 365"/>
                <a:gd name="T16" fmla="*/ 3 w 149"/>
                <a:gd name="T17" fmla="*/ 361 h 365"/>
                <a:gd name="T18" fmla="*/ 2 w 149"/>
                <a:gd name="T19" fmla="*/ 358 h 365"/>
                <a:gd name="T20" fmla="*/ 0 w 149"/>
                <a:gd name="T21" fmla="*/ 354 h 365"/>
                <a:gd name="T22" fmla="*/ 2 w 149"/>
                <a:gd name="T23" fmla="*/ 351 h 365"/>
                <a:gd name="T24" fmla="*/ 129 w 149"/>
                <a:gd name="T25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365">
                  <a:moveTo>
                    <a:pt x="129" y="0"/>
                  </a:moveTo>
                  <a:lnTo>
                    <a:pt x="149" y="7"/>
                  </a:lnTo>
                  <a:lnTo>
                    <a:pt x="26" y="344"/>
                  </a:lnTo>
                  <a:lnTo>
                    <a:pt x="139" y="344"/>
                  </a:lnTo>
                  <a:lnTo>
                    <a:pt x="139" y="365"/>
                  </a:lnTo>
                  <a:lnTo>
                    <a:pt x="10" y="365"/>
                  </a:lnTo>
                  <a:lnTo>
                    <a:pt x="7" y="364"/>
                  </a:lnTo>
                  <a:lnTo>
                    <a:pt x="5" y="362"/>
                  </a:lnTo>
                  <a:lnTo>
                    <a:pt x="3" y="361"/>
                  </a:lnTo>
                  <a:lnTo>
                    <a:pt x="2" y="358"/>
                  </a:lnTo>
                  <a:lnTo>
                    <a:pt x="0" y="354"/>
                  </a:lnTo>
                  <a:lnTo>
                    <a:pt x="2" y="351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2"/>
            <p:cNvSpPr>
              <a:spLocks noEditPoints="1"/>
            </p:cNvSpPr>
            <p:nvPr/>
          </p:nvSpPr>
          <p:spPr bwMode="auto">
            <a:xfrm>
              <a:off x="630706" y="489157"/>
              <a:ext cx="303296" cy="356927"/>
            </a:xfrm>
            <a:custGeom>
              <a:avLst/>
              <a:gdLst>
                <a:gd name="T0" fmla="*/ 19 w 328"/>
                <a:gd name="T1" fmla="*/ 21 h 386"/>
                <a:gd name="T2" fmla="*/ 19 w 328"/>
                <a:gd name="T3" fmla="*/ 313 h 386"/>
                <a:gd name="T4" fmla="*/ 24 w 328"/>
                <a:gd name="T5" fmla="*/ 332 h 386"/>
                <a:gd name="T6" fmla="*/ 35 w 328"/>
                <a:gd name="T7" fmla="*/ 351 h 386"/>
                <a:gd name="T8" fmla="*/ 52 w 328"/>
                <a:gd name="T9" fmla="*/ 362 h 386"/>
                <a:gd name="T10" fmla="*/ 73 w 328"/>
                <a:gd name="T11" fmla="*/ 366 h 386"/>
                <a:gd name="T12" fmla="*/ 94 w 328"/>
                <a:gd name="T13" fmla="*/ 362 h 386"/>
                <a:gd name="T14" fmla="*/ 111 w 328"/>
                <a:gd name="T15" fmla="*/ 351 h 386"/>
                <a:gd name="T16" fmla="*/ 123 w 328"/>
                <a:gd name="T17" fmla="*/ 332 h 386"/>
                <a:gd name="T18" fmla="*/ 127 w 328"/>
                <a:gd name="T19" fmla="*/ 313 h 386"/>
                <a:gd name="T20" fmla="*/ 128 w 328"/>
                <a:gd name="T21" fmla="*/ 308 h 386"/>
                <a:gd name="T22" fmla="*/ 131 w 328"/>
                <a:gd name="T23" fmla="*/ 305 h 386"/>
                <a:gd name="T24" fmla="*/ 134 w 328"/>
                <a:gd name="T25" fmla="*/ 303 h 386"/>
                <a:gd name="T26" fmla="*/ 138 w 328"/>
                <a:gd name="T27" fmla="*/ 301 h 386"/>
                <a:gd name="T28" fmla="*/ 308 w 328"/>
                <a:gd name="T29" fmla="*/ 301 h 386"/>
                <a:gd name="T30" fmla="*/ 308 w 328"/>
                <a:gd name="T31" fmla="*/ 21 h 386"/>
                <a:gd name="T32" fmla="*/ 19 w 328"/>
                <a:gd name="T33" fmla="*/ 21 h 386"/>
                <a:gd name="T34" fmla="*/ 10 w 328"/>
                <a:gd name="T35" fmla="*/ 0 h 386"/>
                <a:gd name="T36" fmla="*/ 318 w 328"/>
                <a:gd name="T37" fmla="*/ 0 h 386"/>
                <a:gd name="T38" fmla="*/ 321 w 328"/>
                <a:gd name="T39" fmla="*/ 1 h 386"/>
                <a:gd name="T40" fmla="*/ 325 w 328"/>
                <a:gd name="T41" fmla="*/ 2 h 386"/>
                <a:gd name="T42" fmla="*/ 327 w 328"/>
                <a:gd name="T43" fmla="*/ 7 h 386"/>
                <a:gd name="T44" fmla="*/ 328 w 328"/>
                <a:gd name="T45" fmla="*/ 10 h 386"/>
                <a:gd name="T46" fmla="*/ 328 w 328"/>
                <a:gd name="T47" fmla="*/ 313 h 386"/>
                <a:gd name="T48" fmla="*/ 327 w 328"/>
                <a:gd name="T49" fmla="*/ 315 h 386"/>
                <a:gd name="T50" fmla="*/ 325 w 328"/>
                <a:gd name="T51" fmla="*/ 320 h 386"/>
                <a:gd name="T52" fmla="*/ 321 w 328"/>
                <a:gd name="T53" fmla="*/ 321 h 386"/>
                <a:gd name="T54" fmla="*/ 318 w 328"/>
                <a:gd name="T55" fmla="*/ 322 h 386"/>
                <a:gd name="T56" fmla="*/ 147 w 328"/>
                <a:gd name="T57" fmla="*/ 322 h 386"/>
                <a:gd name="T58" fmla="*/ 141 w 328"/>
                <a:gd name="T59" fmla="*/ 342 h 386"/>
                <a:gd name="T60" fmla="*/ 130 w 328"/>
                <a:gd name="T61" fmla="*/ 361 h 386"/>
                <a:gd name="T62" fmla="*/ 114 w 328"/>
                <a:gd name="T63" fmla="*/ 375 h 386"/>
                <a:gd name="T64" fmla="*/ 96 w 328"/>
                <a:gd name="T65" fmla="*/ 383 h 386"/>
                <a:gd name="T66" fmla="*/ 73 w 328"/>
                <a:gd name="T67" fmla="*/ 386 h 386"/>
                <a:gd name="T68" fmla="*/ 51 w 328"/>
                <a:gd name="T69" fmla="*/ 383 h 386"/>
                <a:gd name="T70" fmla="*/ 29 w 328"/>
                <a:gd name="T71" fmla="*/ 372 h 386"/>
                <a:gd name="T72" fmla="*/ 14 w 328"/>
                <a:gd name="T73" fmla="*/ 356 h 386"/>
                <a:gd name="T74" fmla="*/ 2 w 328"/>
                <a:gd name="T75" fmla="*/ 335 h 386"/>
                <a:gd name="T76" fmla="*/ 0 w 328"/>
                <a:gd name="T77" fmla="*/ 313 h 386"/>
                <a:gd name="T78" fmla="*/ 0 w 328"/>
                <a:gd name="T79" fmla="*/ 10 h 386"/>
                <a:gd name="T80" fmla="*/ 0 w 328"/>
                <a:gd name="T81" fmla="*/ 7 h 386"/>
                <a:gd name="T82" fmla="*/ 2 w 328"/>
                <a:gd name="T83" fmla="*/ 2 h 386"/>
                <a:gd name="T84" fmla="*/ 5 w 328"/>
                <a:gd name="T85" fmla="*/ 1 h 386"/>
                <a:gd name="T86" fmla="*/ 10 w 328"/>
                <a:gd name="T87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" h="386">
                  <a:moveTo>
                    <a:pt x="19" y="21"/>
                  </a:moveTo>
                  <a:lnTo>
                    <a:pt x="19" y="313"/>
                  </a:lnTo>
                  <a:lnTo>
                    <a:pt x="24" y="332"/>
                  </a:lnTo>
                  <a:lnTo>
                    <a:pt x="35" y="351"/>
                  </a:lnTo>
                  <a:lnTo>
                    <a:pt x="52" y="362"/>
                  </a:lnTo>
                  <a:lnTo>
                    <a:pt x="73" y="366"/>
                  </a:lnTo>
                  <a:lnTo>
                    <a:pt x="94" y="362"/>
                  </a:lnTo>
                  <a:lnTo>
                    <a:pt x="111" y="351"/>
                  </a:lnTo>
                  <a:lnTo>
                    <a:pt x="123" y="332"/>
                  </a:lnTo>
                  <a:lnTo>
                    <a:pt x="127" y="313"/>
                  </a:lnTo>
                  <a:lnTo>
                    <a:pt x="128" y="308"/>
                  </a:lnTo>
                  <a:lnTo>
                    <a:pt x="131" y="305"/>
                  </a:lnTo>
                  <a:lnTo>
                    <a:pt x="134" y="303"/>
                  </a:lnTo>
                  <a:lnTo>
                    <a:pt x="138" y="301"/>
                  </a:lnTo>
                  <a:lnTo>
                    <a:pt x="308" y="301"/>
                  </a:lnTo>
                  <a:lnTo>
                    <a:pt x="308" y="21"/>
                  </a:lnTo>
                  <a:lnTo>
                    <a:pt x="19" y="21"/>
                  </a:lnTo>
                  <a:close/>
                  <a:moveTo>
                    <a:pt x="10" y="0"/>
                  </a:moveTo>
                  <a:lnTo>
                    <a:pt x="318" y="0"/>
                  </a:lnTo>
                  <a:lnTo>
                    <a:pt x="321" y="1"/>
                  </a:lnTo>
                  <a:lnTo>
                    <a:pt x="325" y="2"/>
                  </a:lnTo>
                  <a:lnTo>
                    <a:pt x="327" y="7"/>
                  </a:lnTo>
                  <a:lnTo>
                    <a:pt x="328" y="10"/>
                  </a:lnTo>
                  <a:lnTo>
                    <a:pt x="328" y="313"/>
                  </a:lnTo>
                  <a:lnTo>
                    <a:pt x="327" y="315"/>
                  </a:lnTo>
                  <a:lnTo>
                    <a:pt x="325" y="320"/>
                  </a:lnTo>
                  <a:lnTo>
                    <a:pt x="321" y="321"/>
                  </a:lnTo>
                  <a:lnTo>
                    <a:pt x="318" y="322"/>
                  </a:lnTo>
                  <a:lnTo>
                    <a:pt x="147" y="322"/>
                  </a:lnTo>
                  <a:lnTo>
                    <a:pt x="141" y="342"/>
                  </a:lnTo>
                  <a:lnTo>
                    <a:pt x="130" y="361"/>
                  </a:lnTo>
                  <a:lnTo>
                    <a:pt x="114" y="375"/>
                  </a:lnTo>
                  <a:lnTo>
                    <a:pt x="96" y="383"/>
                  </a:lnTo>
                  <a:lnTo>
                    <a:pt x="73" y="386"/>
                  </a:lnTo>
                  <a:lnTo>
                    <a:pt x="51" y="383"/>
                  </a:lnTo>
                  <a:lnTo>
                    <a:pt x="29" y="372"/>
                  </a:lnTo>
                  <a:lnTo>
                    <a:pt x="14" y="356"/>
                  </a:lnTo>
                  <a:lnTo>
                    <a:pt x="2" y="335"/>
                  </a:lnTo>
                  <a:lnTo>
                    <a:pt x="0" y="3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33"/>
            <p:cNvSpPr>
              <a:spLocks/>
            </p:cNvSpPr>
            <p:nvPr/>
          </p:nvSpPr>
          <p:spPr bwMode="auto">
            <a:xfrm>
              <a:off x="590945" y="489157"/>
              <a:ext cx="321789" cy="438299"/>
            </a:xfrm>
            <a:custGeom>
              <a:avLst/>
              <a:gdLst>
                <a:gd name="T0" fmla="*/ 10 w 348"/>
                <a:gd name="T1" fmla="*/ 0 h 474"/>
                <a:gd name="T2" fmla="*/ 47 w 348"/>
                <a:gd name="T3" fmla="*/ 0 h 474"/>
                <a:gd name="T4" fmla="*/ 47 w 348"/>
                <a:gd name="T5" fmla="*/ 21 h 474"/>
                <a:gd name="T6" fmla="*/ 20 w 348"/>
                <a:gd name="T7" fmla="*/ 21 h 474"/>
                <a:gd name="T8" fmla="*/ 20 w 348"/>
                <a:gd name="T9" fmla="*/ 454 h 474"/>
                <a:gd name="T10" fmla="*/ 329 w 348"/>
                <a:gd name="T11" fmla="*/ 454 h 474"/>
                <a:gd name="T12" fmla="*/ 329 w 348"/>
                <a:gd name="T13" fmla="*/ 376 h 474"/>
                <a:gd name="T14" fmla="*/ 348 w 348"/>
                <a:gd name="T15" fmla="*/ 376 h 474"/>
                <a:gd name="T16" fmla="*/ 348 w 348"/>
                <a:gd name="T17" fmla="*/ 464 h 474"/>
                <a:gd name="T18" fmla="*/ 347 w 348"/>
                <a:gd name="T19" fmla="*/ 468 h 474"/>
                <a:gd name="T20" fmla="*/ 346 w 348"/>
                <a:gd name="T21" fmla="*/ 471 h 474"/>
                <a:gd name="T22" fmla="*/ 343 w 348"/>
                <a:gd name="T23" fmla="*/ 473 h 474"/>
                <a:gd name="T24" fmla="*/ 338 w 348"/>
                <a:gd name="T25" fmla="*/ 474 h 474"/>
                <a:gd name="T26" fmla="*/ 10 w 348"/>
                <a:gd name="T27" fmla="*/ 474 h 474"/>
                <a:gd name="T28" fmla="*/ 6 w 348"/>
                <a:gd name="T29" fmla="*/ 473 h 474"/>
                <a:gd name="T30" fmla="*/ 3 w 348"/>
                <a:gd name="T31" fmla="*/ 471 h 474"/>
                <a:gd name="T32" fmla="*/ 2 w 348"/>
                <a:gd name="T33" fmla="*/ 468 h 474"/>
                <a:gd name="T34" fmla="*/ 0 w 348"/>
                <a:gd name="T35" fmla="*/ 464 h 474"/>
                <a:gd name="T36" fmla="*/ 0 w 348"/>
                <a:gd name="T37" fmla="*/ 10 h 474"/>
                <a:gd name="T38" fmla="*/ 2 w 348"/>
                <a:gd name="T39" fmla="*/ 7 h 474"/>
                <a:gd name="T40" fmla="*/ 3 w 348"/>
                <a:gd name="T41" fmla="*/ 2 h 474"/>
                <a:gd name="T42" fmla="*/ 6 w 348"/>
                <a:gd name="T43" fmla="*/ 1 h 474"/>
                <a:gd name="T44" fmla="*/ 10 w 348"/>
                <a:gd name="T45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8" h="474">
                  <a:moveTo>
                    <a:pt x="10" y="0"/>
                  </a:moveTo>
                  <a:lnTo>
                    <a:pt x="47" y="0"/>
                  </a:lnTo>
                  <a:lnTo>
                    <a:pt x="47" y="21"/>
                  </a:lnTo>
                  <a:lnTo>
                    <a:pt x="20" y="21"/>
                  </a:lnTo>
                  <a:lnTo>
                    <a:pt x="20" y="454"/>
                  </a:lnTo>
                  <a:lnTo>
                    <a:pt x="329" y="454"/>
                  </a:lnTo>
                  <a:lnTo>
                    <a:pt x="329" y="376"/>
                  </a:lnTo>
                  <a:lnTo>
                    <a:pt x="348" y="376"/>
                  </a:lnTo>
                  <a:lnTo>
                    <a:pt x="348" y="464"/>
                  </a:lnTo>
                  <a:lnTo>
                    <a:pt x="347" y="468"/>
                  </a:lnTo>
                  <a:lnTo>
                    <a:pt x="346" y="471"/>
                  </a:lnTo>
                  <a:lnTo>
                    <a:pt x="343" y="473"/>
                  </a:lnTo>
                  <a:lnTo>
                    <a:pt x="338" y="474"/>
                  </a:lnTo>
                  <a:lnTo>
                    <a:pt x="10" y="474"/>
                  </a:lnTo>
                  <a:lnTo>
                    <a:pt x="6" y="473"/>
                  </a:lnTo>
                  <a:lnTo>
                    <a:pt x="3" y="471"/>
                  </a:lnTo>
                  <a:lnTo>
                    <a:pt x="2" y="468"/>
                  </a:lnTo>
                  <a:lnTo>
                    <a:pt x="0" y="46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34"/>
            <p:cNvSpPr>
              <a:spLocks/>
            </p:cNvSpPr>
            <p:nvPr/>
          </p:nvSpPr>
          <p:spPr bwMode="auto">
            <a:xfrm>
              <a:off x="694509" y="767486"/>
              <a:ext cx="362475" cy="78598"/>
            </a:xfrm>
            <a:custGeom>
              <a:avLst/>
              <a:gdLst>
                <a:gd name="T0" fmla="*/ 249 w 392"/>
                <a:gd name="T1" fmla="*/ 0 h 85"/>
                <a:gd name="T2" fmla="*/ 382 w 392"/>
                <a:gd name="T3" fmla="*/ 0 h 85"/>
                <a:gd name="T4" fmla="*/ 385 w 392"/>
                <a:gd name="T5" fmla="*/ 2 h 85"/>
                <a:gd name="T6" fmla="*/ 389 w 392"/>
                <a:gd name="T7" fmla="*/ 4 h 85"/>
                <a:gd name="T8" fmla="*/ 391 w 392"/>
                <a:gd name="T9" fmla="*/ 7 h 85"/>
                <a:gd name="T10" fmla="*/ 392 w 392"/>
                <a:gd name="T11" fmla="*/ 12 h 85"/>
                <a:gd name="T12" fmla="*/ 388 w 392"/>
                <a:gd name="T13" fmla="*/ 34 h 85"/>
                <a:gd name="T14" fmla="*/ 378 w 392"/>
                <a:gd name="T15" fmla="*/ 55 h 85"/>
                <a:gd name="T16" fmla="*/ 361 w 392"/>
                <a:gd name="T17" fmla="*/ 71 h 85"/>
                <a:gd name="T18" fmla="*/ 341 w 392"/>
                <a:gd name="T19" fmla="*/ 82 h 85"/>
                <a:gd name="T20" fmla="*/ 317 w 392"/>
                <a:gd name="T21" fmla="*/ 85 h 85"/>
                <a:gd name="T22" fmla="*/ 0 w 392"/>
                <a:gd name="T23" fmla="*/ 85 h 85"/>
                <a:gd name="T24" fmla="*/ 0 w 392"/>
                <a:gd name="T25" fmla="*/ 65 h 85"/>
                <a:gd name="T26" fmla="*/ 317 w 392"/>
                <a:gd name="T27" fmla="*/ 65 h 85"/>
                <a:gd name="T28" fmla="*/ 335 w 392"/>
                <a:gd name="T29" fmla="*/ 61 h 85"/>
                <a:gd name="T30" fmla="*/ 352 w 392"/>
                <a:gd name="T31" fmla="*/ 53 h 85"/>
                <a:gd name="T32" fmla="*/ 364 w 392"/>
                <a:gd name="T33" fmla="*/ 38 h 85"/>
                <a:gd name="T34" fmla="*/ 371 w 392"/>
                <a:gd name="T35" fmla="*/ 21 h 85"/>
                <a:gd name="T36" fmla="*/ 249 w 392"/>
                <a:gd name="T37" fmla="*/ 21 h 85"/>
                <a:gd name="T38" fmla="*/ 249 w 392"/>
                <a:gd name="T3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2" h="85">
                  <a:moveTo>
                    <a:pt x="249" y="0"/>
                  </a:moveTo>
                  <a:lnTo>
                    <a:pt x="382" y="0"/>
                  </a:lnTo>
                  <a:lnTo>
                    <a:pt x="385" y="2"/>
                  </a:lnTo>
                  <a:lnTo>
                    <a:pt x="389" y="4"/>
                  </a:lnTo>
                  <a:lnTo>
                    <a:pt x="391" y="7"/>
                  </a:lnTo>
                  <a:lnTo>
                    <a:pt x="392" y="12"/>
                  </a:lnTo>
                  <a:lnTo>
                    <a:pt x="388" y="34"/>
                  </a:lnTo>
                  <a:lnTo>
                    <a:pt x="378" y="55"/>
                  </a:lnTo>
                  <a:lnTo>
                    <a:pt x="361" y="71"/>
                  </a:lnTo>
                  <a:lnTo>
                    <a:pt x="341" y="82"/>
                  </a:lnTo>
                  <a:lnTo>
                    <a:pt x="317" y="85"/>
                  </a:lnTo>
                  <a:lnTo>
                    <a:pt x="0" y="85"/>
                  </a:lnTo>
                  <a:lnTo>
                    <a:pt x="0" y="65"/>
                  </a:lnTo>
                  <a:lnTo>
                    <a:pt x="317" y="65"/>
                  </a:lnTo>
                  <a:lnTo>
                    <a:pt x="335" y="61"/>
                  </a:lnTo>
                  <a:lnTo>
                    <a:pt x="352" y="53"/>
                  </a:lnTo>
                  <a:lnTo>
                    <a:pt x="364" y="38"/>
                  </a:lnTo>
                  <a:lnTo>
                    <a:pt x="371" y="21"/>
                  </a:lnTo>
                  <a:lnTo>
                    <a:pt x="249" y="21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435"/>
            <p:cNvSpPr>
              <a:spLocks noChangeArrowheads="1"/>
            </p:cNvSpPr>
            <p:nvPr/>
          </p:nvSpPr>
          <p:spPr bwMode="auto">
            <a:xfrm>
              <a:off x="859102" y="716628"/>
              <a:ext cx="24966" cy="19418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436"/>
            <p:cNvSpPr>
              <a:spLocks noChangeArrowheads="1"/>
            </p:cNvSpPr>
            <p:nvPr/>
          </p:nvSpPr>
          <p:spPr bwMode="auto">
            <a:xfrm>
              <a:off x="679714" y="716628"/>
              <a:ext cx="159970" cy="19418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437"/>
            <p:cNvSpPr>
              <a:spLocks noChangeArrowheads="1"/>
            </p:cNvSpPr>
            <p:nvPr/>
          </p:nvSpPr>
          <p:spPr bwMode="auto">
            <a:xfrm>
              <a:off x="859102" y="558508"/>
              <a:ext cx="24966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438"/>
            <p:cNvSpPr>
              <a:spLocks noChangeArrowheads="1"/>
            </p:cNvSpPr>
            <p:nvPr/>
          </p:nvSpPr>
          <p:spPr bwMode="auto">
            <a:xfrm>
              <a:off x="679714" y="558508"/>
              <a:ext cx="159970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439"/>
            <p:cNvSpPr>
              <a:spLocks noChangeArrowheads="1"/>
            </p:cNvSpPr>
            <p:nvPr/>
          </p:nvSpPr>
          <p:spPr bwMode="auto">
            <a:xfrm>
              <a:off x="859102" y="610290"/>
              <a:ext cx="24966" cy="20343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440"/>
            <p:cNvSpPr>
              <a:spLocks noChangeArrowheads="1"/>
            </p:cNvSpPr>
            <p:nvPr/>
          </p:nvSpPr>
          <p:spPr bwMode="auto">
            <a:xfrm>
              <a:off x="679714" y="610290"/>
              <a:ext cx="159970" cy="20343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441"/>
            <p:cNvSpPr>
              <a:spLocks noChangeArrowheads="1"/>
            </p:cNvSpPr>
            <p:nvPr/>
          </p:nvSpPr>
          <p:spPr bwMode="auto">
            <a:xfrm>
              <a:off x="859102" y="663921"/>
              <a:ext cx="24966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442"/>
            <p:cNvSpPr>
              <a:spLocks noChangeArrowheads="1"/>
            </p:cNvSpPr>
            <p:nvPr/>
          </p:nvSpPr>
          <p:spPr bwMode="auto">
            <a:xfrm>
              <a:off x="679714" y="663921"/>
              <a:ext cx="159970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43"/>
            <p:cNvSpPr>
              <a:spLocks/>
            </p:cNvSpPr>
            <p:nvPr/>
          </p:nvSpPr>
          <p:spPr bwMode="auto">
            <a:xfrm>
              <a:off x="625158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2 w 62"/>
                <a:gd name="T3" fmla="*/ 2 h 94"/>
                <a:gd name="T4" fmla="*/ 52 w 62"/>
                <a:gd name="T5" fmla="*/ 9 h 94"/>
                <a:gd name="T6" fmla="*/ 59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1 w 62"/>
                <a:gd name="T13" fmla="*/ 87 h 94"/>
                <a:gd name="T14" fmla="*/ 58 w 62"/>
                <a:gd name="T15" fmla="*/ 92 h 94"/>
                <a:gd name="T16" fmla="*/ 55 w 62"/>
                <a:gd name="T17" fmla="*/ 93 h 94"/>
                <a:gd name="T18" fmla="*/ 51 w 62"/>
                <a:gd name="T19" fmla="*/ 94 h 94"/>
                <a:gd name="T20" fmla="*/ 48 w 62"/>
                <a:gd name="T21" fmla="*/ 93 h 94"/>
                <a:gd name="T22" fmla="*/ 44 w 62"/>
                <a:gd name="T23" fmla="*/ 92 h 94"/>
                <a:gd name="T24" fmla="*/ 42 w 62"/>
                <a:gd name="T25" fmla="*/ 87 h 94"/>
                <a:gd name="T26" fmla="*/ 41 w 62"/>
                <a:gd name="T27" fmla="*/ 84 h 94"/>
                <a:gd name="T28" fmla="*/ 41 w 62"/>
                <a:gd name="T29" fmla="*/ 31 h 94"/>
                <a:gd name="T30" fmla="*/ 41 w 62"/>
                <a:gd name="T31" fmla="*/ 26 h 94"/>
                <a:gd name="T32" fmla="*/ 38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3 w 62"/>
                <a:gd name="T41" fmla="*/ 24 h 94"/>
                <a:gd name="T42" fmla="*/ 21 w 62"/>
                <a:gd name="T43" fmla="*/ 26 h 94"/>
                <a:gd name="T44" fmla="*/ 20 w 62"/>
                <a:gd name="T45" fmla="*/ 31 h 94"/>
                <a:gd name="T46" fmla="*/ 20 w 62"/>
                <a:gd name="T47" fmla="*/ 58 h 94"/>
                <a:gd name="T48" fmla="*/ 18 w 62"/>
                <a:gd name="T49" fmla="*/ 62 h 94"/>
                <a:gd name="T50" fmla="*/ 17 w 62"/>
                <a:gd name="T51" fmla="*/ 65 h 94"/>
                <a:gd name="T52" fmla="*/ 14 w 62"/>
                <a:gd name="T53" fmla="*/ 67 h 94"/>
                <a:gd name="T54" fmla="*/ 10 w 62"/>
                <a:gd name="T55" fmla="*/ 69 h 94"/>
                <a:gd name="T56" fmla="*/ 6 w 62"/>
                <a:gd name="T57" fmla="*/ 67 h 94"/>
                <a:gd name="T58" fmla="*/ 3 w 62"/>
                <a:gd name="T59" fmla="*/ 65 h 94"/>
                <a:gd name="T60" fmla="*/ 0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1 w 62"/>
                <a:gd name="T67" fmla="*/ 19 h 94"/>
                <a:gd name="T68" fmla="*/ 8 w 62"/>
                <a:gd name="T69" fmla="*/ 9 h 94"/>
                <a:gd name="T70" fmla="*/ 18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2" y="2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58" y="92"/>
                  </a:lnTo>
                  <a:lnTo>
                    <a:pt x="55" y="93"/>
                  </a:lnTo>
                  <a:lnTo>
                    <a:pt x="51" y="94"/>
                  </a:lnTo>
                  <a:lnTo>
                    <a:pt x="48" y="93"/>
                  </a:lnTo>
                  <a:lnTo>
                    <a:pt x="44" y="92"/>
                  </a:lnTo>
                  <a:lnTo>
                    <a:pt x="42" y="87"/>
                  </a:lnTo>
                  <a:lnTo>
                    <a:pt x="41" y="84"/>
                  </a:lnTo>
                  <a:lnTo>
                    <a:pt x="41" y="31"/>
                  </a:lnTo>
                  <a:lnTo>
                    <a:pt x="41" y="26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1" y="26"/>
                  </a:lnTo>
                  <a:lnTo>
                    <a:pt x="20" y="31"/>
                  </a:lnTo>
                  <a:lnTo>
                    <a:pt x="20" y="58"/>
                  </a:lnTo>
                  <a:lnTo>
                    <a:pt x="18" y="62"/>
                  </a:lnTo>
                  <a:lnTo>
                    <a:pt x="17" y="65"/>
                  </a:lnTo>
                  <a:lnTo>
                    <a:pt x="14" y="67"/>
                  </a:lnTo>
                  <a:lnTo>
                    <a:pt x="10" y="69"/>
                  </a:lnTo>
                  <a:lnTo>
                    <a:pt x="6" y="67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1" y="19"/>
                  </a:lnTo>
                  <a:lnTo>
                    <a:pt x="8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44"/>
            <p:cNvSpPr>
              <a:spLocks/>
            </p:cNvSpPr>
            <p:nvPr/>
          </p:nvSpPr>
          <p:spPr bwMode="auto">
            <a:xfrm>
              <a:off x="700982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4 w 62"/>
                <a:gd name="T3" fmla="*/ 2 h 94"/>
                <a:gd name="T4" fmla="*/ 54 w 62"/>
                <a:gd name="T5" fmla="*/ 9 h 94"/>
                <a:gd name="T6" fmla="*/ 61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2 w 62"/>
                <a:gd name="T13" fmla="*/ 87 h 94"/>
                <a:gd name="T14" fmla="*/ 59 w 62"/>
                <a:gd name="T15" fmla="*/ 92 h 94"/>
                <a:gd name="T16" fmla="*/ 57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4 w 62"/>
                <a:gd name="T25" fmla="*/ 87 h 94"/>
                <a:gd name="T26" fmla="*/ 43 w 62"/>
                <a:gd name="T27" fmla="*/ 84 h 94"/>
                <a:gd name="T28" fmla="*/ 43 w 62"/>
                <a:gd name="T29" fmla="*/ 31 h 94"/>
                <a:gd name="T30" fmla="*/ 41 w 62"/>
                <a:gd name="T31" fmla="*/ 26 h 94"/>
                <a:gd name="T32" fmla="*/ 40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1 w 62"/>
                <a:gd name="T45" fmla="*/ 31 h 94"/>
                <a:gd name="T46" fmla="*/ 21 w 62"/>
                <a:gd name="T47" fmla="*/ 58 h 94"/>
                <a:gd name="T48" fmla="*/ 20 w 62"/>
                <a:gd name="T49" fmla="*/ 62 h 94"/>
                <a:gd name="T50" fmla="*/ 18 w 62"/>
                <a:gd name="T51" fmla="*/ 65 h 94"/>
                <a:gd name="T52" fmla="*/ 14 w 62"/>
                <a:gd name="T53" fmla="*/ 67 h 94"/>
                <a:gd name="T54" fmla="*/ 11 w 62"/>
                <a:gd name="T55" fmla="*/ 69 h 94"/>
                <a:gd name="T56" fmla="*/ 7 w 62"/>
                <a:gd name="T57" fmla="*/ 67 h 94"/>
                <a:gd name="T58" fmla="*/ 4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3 w 62"/>
                <a:gd name="T67" fmla="*/ 19 h 94"/>
                <a:gd name="T68" fmla="*/ 10 w 62"/>
                <a:gd name="T69" fmla="*/ 9 h 94"/>
                <a:gd name="T70" fmla="*/ 20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59" y="92"/>
                  </a:lnTo>
                  <a:lnTo>
                    <a:pt x="57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4" y="87"/>
                  </a:lnTo>
                  <a:lnTo>
                    <a:pt x="43" y="84"/>
                  </a:lnTo>
                  <a:lnTo>
                    <a:pt x="43" y="31"/>
                  </a:lnTo>
                  <a:lnTo>
                    <a:pt x="41" y="26"/>
                  </a:lnTo>
                  <a:lnTo>
                    <a:pt x="40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1" y="31"/>
                  </a:lnTo>
                  <a:lnTo>
                    <a:pt x="21" y="58"/>
                  </a:lnTo>
                  <a:lnTo>
                    <a:pt x="20" y="62"/>
                  </a:lnTo>
                  <a:lnTo>
                    <a:pt x="18" y="65"/>
                  </a:lnTo>
                  <a:lnTo>
                    <a:pt x="14" y="67"/>
                  </a:lnTo>
                  <a:lnTo>
                    <a:pt x="11" y="69"/>
                  </a:lnTo>
                  <a:lnTo>
                    <a:pt x="7" y="67"/>
                  </a:lnTo>
                  <a:lnTo>
                    <a:pt x="4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10" y="9"/>
                  </a:lnTo>
                  <a:lnTo>
                    <a:pt x="20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45"/>
            <p:cNvSpPr>
              <a:spLocks/>
            </p:cNvSpPr>
            <p:nvPr/>
          </p:nvSpPr>
          <p:spPr bwMode="auto">
            <a:xfrm>
              <a:off x="778655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3 w 62"/>
                <a:gd name="T3" fmla="*/ 2 h 94"/>
                <a:gd name="T4" fmla="*/ 53 w 62"/>
                <a:gd name="T5" fmla="*/ 9 h 94"/>
                <a:gd name="T6" fmla="*/ 59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2 w 62"/>
                <a:gd name="T13" fmla="*/ 87 h 94"/>
                <a:gd name="T14" fmla="*/ 59 w 62"/>
                <a:gd name="T15" fmla="*/ 92 h 94"/>
                <a:gd name="T16" fmla="*/ 56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2 w 62"/>
                <a:gd name="T25" fmla="*/ 87 h 94"/>
                <a:gd name="T26" fmla="*/ 42 w 62"/>
                <a:gd name="T27" fmla="*/ 84 h 94"/>
                <a:gd name="T28" fmla="*/ 42 w 62"/>
                <a:gd name="T29" fmla="*/ 31 h 94"/>
                <a:gd name="T30" fmla="*/ 41 w 62"/>
                <a:gd name="T31" fmla="*/ 26 h 94"/>
                <a:gd name="T32" fmla="*/ 39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6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1 w 62"/>
                <a:gd name="T45" fmla="*/ 31 h 94"/>
                <a:gd name="T46" fmla="*/ 21 w 62"/>
                <a:gd name="T47" fmla="*/ 58 h 94"/>
                <a:gd name="T48" fmla="*/ 19 w 62"/>
                <a:gd name="T49" fmla="*/ 62 h 94"/>
                <a:gd name="T50" fmla="*/ 18 w 62"/>
                <a:gd name="T51" fmla="*/ 65 h 94"/>
                <a:gd name="T52" fmla="*/ 14 w 62"/>
                <a:gd name="T53" fmla="*/ 67 h 94"/>
                <a:gd name="T54" fmla="*/ 9 w 62"/>
                <a:gd name="T55" fmla="*/ 69 h 94"/>
                <a:gd name="T56" fmla="*/ 7 w 62"/>
                <a:gd name="T57" fmla="*/ 67 h 94"/>
                <a:gd name="T58" fmla="*/ 2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2 w 62"/>
                <a:gd name="T67" fmla="*/ 19 h 94"/>
                <a:gd name="T68" fmla="*/ 9 w 62"/>
                <a:gd name="T69" fmla="*/ 9 h 94"/>
                <a:gd name="T70" fmla="*/ 19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59" y="92"/>
                  </a:lnTo>
                  <a:lnTo>
                    <a:pt x="56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2" y="87"/>
                  </a:lnTo>
                  <a:lnTo>
                    <a:pt x="42" y="84"/>
                  </a:lnTo>
                  <a:lnTo>
                    <a:pt x="42" y="31"/>
                  </a:lnTo>
                  <a:lnTo>
                    <a:pt x="41" y="26"/>
                  </a:lnTo>
                  <a:lnTo>
                    <a:pt x="39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6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1" y="31"/>
                  </a:lnTo>
                  <a:lnTo>
                    <a:pt x="21" y="58"/>
                  </a:lnTo>
                  <a:lnTo>
                    <a:pt x="19" y="62"/>
                  </a:lnTo>
                  <a:lnTo>
                    <a:pt x="18" y="65"/>
                  </a:lnTo>
                  <a:lnTo>
                    <a:pt x="14" y="67"/>
                  </a:lnTo>
                  <a:lnTo>
                    <a:pt x="9" y="69"/>
                  </a:lnTo>
                  <a:lnTo>
                    <a:pt x="7" y="67"/>
                  </a:lnTo>
                  <a:lnTo>
                    <a:pt x="2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46"/>
            <p:cNvSpPr>
              <a:spLocks/>
            </p:cNvSpPr>
            <p:nvPr/>
          </p:nvSpPr>
          <p:spPr bwMode="auto">
            <a:xfrm>
              <a:off x="855404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4 w 62"/>
                <a:gd name="T3" fmla="*/ 2 h 94"/>
                <a:gd name="T4" fmla="*/ 54 w 62"/>
                <a:gd name="T5" fmla="*/ 9 h 94"/>
                <a:gd name="T6" fmla="*/ 60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1 w 62"/>
                <a:gd name="T13" fmla="*/ 87 h 94"/>
                <a:gd name="T14" fmla="*/ 60 w 62"/>
                <a:gd name="T15" fmla="*/ 92 h 94"/>
                <a:gd name="T16" fmla="*/ 57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3 w 62"/>
                <a:gd name="T25" fmla="*/ 87 h 94"/>
                <a:gd name="T26" fmla="*/ 43 w 62"/>
                <a:gd name="T27" fmla="*/ 84 h 94"/>
                <a:gd name="T28" fmla="*/ 43 w 62"/>
                <a:gd name="T29" fmla="*/ 31 h 94"/>
                <a:gd name="T30" fmla="*/ 41 w 62"/>
                <a:gd name="T31" fmla="*/ 26 h 94"/>
                <a:gd name="T32" fmla="*/ 38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0 w 62"/>
                <a:gd name="T45" fmla="*/ 31 h 94"/>
                <a:gd name="T46" fmla="*/ 20 w 62"/>
                <a:gd name="T47" fmla="*/ 58 h 94"/>
                <a:gd name="T48" fmla="*/ 20 w 62"/>
                <a:gd name="T49" fmla="*/ 62 h 94"/>
                <a:gd name="T50" fmla="*/ 17 w 62"/>
                <a:gd name="T51" fmla="*/ 65 h 94"/>
                <a:gd name="T52" fmla="*/ 14 w 62"/>
                <a:gd name="T53" fmla="*/ 67 h 94"/>
                <a:gd name="T54" fmla="*/ 10 w 62"/>
                <a:gd name="T55" fmla="*/ 69 h 94"/>
                <a:gd name="T56" fmla="*/ 6 w 62"/>
                <a:gd name="T57" fmla="*/ 67 h 94"/>
                <a:gd name="T58" fmla="*/ 3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3 w 62"/>
                <a:gd name="T67" fmla="*/ 19 h 94"/>
                <a:gd name="T68" fmla="*/ 9 w 62"/>
                <a:gd name="T69" fmla="*/ 9 h 94"/>
                <a:gd name="T70" fmla="*/ 18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60" y="92"/>
                  </a:lnTo>
                  <a:lnTo>
                    <a:pt x="57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3" y="87"/>
                  </a:lnTo>
                  <a:lnTo>
                    <a:pt x="43" y="84"/>
                  </a:lnTo>
                  <a:lnTo>
                    <a:pt x="43" y="31"/>
                  </a:lnTo>
                  <a:lnTo>
                    <a:pt x="41" y="26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0" y="31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17" y="65"/>
                  </a:lnTo>
                  <a:lnTo>
                    <a:pt x="14" y="67"/>
                  </a:lnTo>
                  <a:lnTo>
                    <a:pt x="10" y="69"/>
                  </a:lnTo>
                  <a:lnTo>
                    <a:pt x="6" y="67"/>
                  </a:lnTo>
                  <a:lnTo>
                    <a:pt x="3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47"/>
            <p:cNvSpPr>
              <a:spLocks noEditPoints="1"/>
            </p:cNvSpPr>
            <p:nvPr/>
          </p:nvSpPr>
          <p:spPr bwMode="auto">
            <a:xfrm>
              <a:off x="968215" y="389291"/>
              <a:ext cx="69351" cy="312542"/>
            </a:xfrm>
            <a:custGeom>
              <a:avLst/>
              <a:gdLst>
                <a:gd name="T0" fmla="*/ 37 w 75"/>
                <a:gd name="T1" fmla="*/ 58 h 338"/>
                <a:gd name="T2" fmla="*/ 20 w 75"/>
                <a:gd name="T3" fmla="*/ 103 h 338"/>
                <a:gd name="T4" fmla="*/ 20 w 75"/>
                <a:gd name="T5" fmla="*/ 319 h 338"/>
                <a:gd name="T6" fmla="*/ 54 w 75"/>
                <a:gd name="T7" fmla="*/ 319 h 338"/>
                <a:gd name="T8" fmla="*/ 54 w 75"/>
                <a:gd name="T9" fmla="*/ 103 h 338"/>
                <a:gd name="T10" fmla="*/ 37 w 75"/>
                <a:gd name="T11" fmla="*/ 58 h 338"/>
                <a:gd name="T12" fmla="*/ 37 w 75"/>
                <a:gd name="T13" fmla="*/ 0 h 338"/>
                <a:gd name="T14" fmla="*/ 75 w 75"/>
                <a:gd name="T15" fmla="*/ 101 h 338"/>
                <a:gd name="T16" fmla="*/ 75 w 75"/>
                <a:gd name="T17" fmla="*/ 338 h 338"/>
                <a:gd name="T18" fmla="*/ 0 w 75"/>
                <a:gd name="T19" fmla="*/ 338 h 338"/>
                <a:gd name="T20" fmla="*/ 0 w 75"/>
                <a:gd name="T21" fmla="*/ 101 h 338"/>
                <a:gd name="T22" fmla="*/ 37 w 75"/>
                <a:gd name="T2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38">
                  <a:moveTo>
                    <a:pt x="37" y="58"/>
                  </a:moveTo>
                  <a:lnTo>
                    <a:pt x="20" y="103"/>
                  </a:lnTo>
                  <a:lnTo>
                    <a:pt x="20" y="319"/>
                  </a:lnTo>
                  <a:lnTo>
                    <a:pt x="54" y="319"/>
                  </a:lnTo>
                  <a:lnTo>
                    <a:pt x="54" y="103"/>
                  </a:lnTo>
                  <a:lnTo>
                    <a:pt x="37" y="58"/>
                  </a:lnTo>
                  <a:close/>
                  <a:moveTo>
                    <a:pt x="37" y="0"/>
                  </a:moveTo>
                  <a:lnTo>
                    <a:pt x="75" y="101"/>
                  </a:lnTo>
                  <a:lnTo>
                    <a:pt x="75" y="338"/>
                  </a:lnTo>
                  <a:lnTo>
                    <a:pt x="0" y="338"/>
                  </a:lnTo>
                  <a:lnTo>
                    <a:pt x="0" y="1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48"/>
            <p:cNvSpPr>
              <a:spLocks/>
            </p:cNvSpPr>
            <p:nvPr/>
          </p:nvSpPr>
          <p:spPr bwMode="auto">
            <a:xfrm>
              <a:off x="968215" y="389291"/>
              <a:ext cx="69351" cy="304220"/>
            </a:xfrm>
            <a:custGeom>
              <a:avLst/>
              <a:gdLst>
                <a:gd name="T0" fmla="*/ 37 w 75"/>
                <a:gd name="T1" fmla="*/ 0 h 329"/>
                <a:gd name="T2" fmla="*/ 75 w 75"/>
                <a:gd name="T3" fmla="*/ 101 h 329"/>
                <a:gd name="T4" fmla="*/ 75 w 75"/>
                <a:gd name="T5" fmla="*/ 329 h 329"/>
                <a:gd name="T6" fmla="*/ 54 w 75"/>
                <a:gd name="T7" fmla="*/ 329 h 329"/>
                <a:gd name="T8" fmla="*/ 54 w 75"/>
                <a:gd name="T9" fmla="*/ 103 h 329"/>
                <a:gd name="T10" fmla="*/ 37 w 75"/>
                <a:gd name="T11" fmla="*/ 58 h 329"/>
                <a:gd name="T12" fmla="*/ 20 w 75"/>
                <a:gd name="T13" fmla="*/ 103 h 329"/>
                <a:gd name="T14" fmla="*/ 20 w 75"/>
                <a:gd name="T15" fmla="*/ 329 h 329"/>
                <a:gd name="T16" fmla="*/ 0 w 75"/>
                <a:gd name="T17" fmla="*/ 329 h 329"/>
                <a:gd name="T18" fmla="*/ 0 w 75"/>
                <a:gd name="T19" fmla="*/ 101 h 329"/>
                <a:gd name="T20" fmla="*/ 37 w 75"/>
                <a:gd name="T2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329">
                  <a:moveTo>
                    <a:pt x="37" y="0"/>
                  </a:moveTo>
                  <a:lnTo>
                    <a:pt x="75" y="101"/>
                  </a:lnTo>
                  <a:lnTo>
                    <a:pt x="75" y="329"/>
                  </a:lnTo>
                  <a:lnTo>
                    <a:pt x="54" y="329"/>
                  </a:lnTo>
                  <a:lnTo>
                    <a:pt x="54" y="103"/>
                  </a:lnTo>
                  <a:lnTo>
                    <a:pt x="37" y="58"/>
                  </a:lnTo>
                  <a:lnTo>
                    <a:pt x="20" y="103"/>
                  </a:lnTo>
                  <a:lnTo>
                    <a:pt x="20" y="329"/>
                  </a:lnTo>
                  <a:lnTo>
                    <a:pt x="0" y="329"/>
                  </a:lnTo>
                  <a:lnTo>
                    <a:pt x="0" y="1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449"/>
            <p:cNvSpPr>
              <a:spLocks/>
            </p:cNvSpPr>
            <p:nvPr/>
          </p:nvSpPr>
          <p:spPr bwMode="auto">
            <a:xfrm>
              <a:off x="993181" y="388366"/>
              <a:ext cx="18494" cy="37912"/>
            </a:xfrm>
            <a:custGeom>
              <a:avLst/>
              <a:gdLst>
                <a:gd name="T0" fmla="*/ 10 w 20"/>
                <a:gd name="T1" fmla="*/ 0 h 41"/>
                <a:gd name="T2" fmla="*/ 14 w 20"/>
                <a:gd name="T3" fmla="*/ 1 h 41"/>
                <a:gd name="T4" fmla="*/ 17 w 20"/>
                <a:gd name="T5" fmla="*/ 2 h 41"/>
                <a:gd name="T6" fmla="*/ 20 w 20"/>
                <a:gd name="T7" fmla="*/ 5 h 41"/>
                <a:gd name="T8" fmla="*/ 20 w 20"/>
                <a:gd name="T9" fmla="*/ 10 h 41"/>
                <a:gd name="T10" fmla="*/ 20 w 20"/>
                <a:gd name="T11" fmla="*/ 31 h 41"/>
                <a:gd name="T12" fmla="*/ 20 w 20"/>
                <a:gd name="T13" fmla="*/ 35 h 41"/>
                <a:gd name="T14" fmla="*/ 17 w 20"/>
                <a:gd name="T15" fmla="*/ 38 h 41"/>
                <a:gd name="T16" fmla="*/ 14 w 20"/>
                <a:gd name="T17" fmla="*/ 39 h 41"/>
                <a:gd name="T18" fmla="*/ 10 w 20"/>
                <a:gd name="T19" fmla="*/ 41 h 41"/>
                <a:gd name="T20" fmla="*/ 5 w 20"/>
                <a:gd name="T21" fmla="*/ 39 h 41"/>
                <a:gd name="T22" fmla="*/ 3 w 20"/>
                <a:gd name="T23" fmla="*/ 38 h 41"/>
                <a:gd name="T24" fmla="*/ 1 w 20"/>
                <a:gd name="T25" fmla="*/ 35 h 41"/>
                <a:gd name="T26" fmla="*/ 0 w 20"/>
                <a:gd name="T27" fmla="*/ 31 h 41"/>
                <a:gd name="T28" fmla="*/ 0 w 20"/>
                <a:gd name="T29" fmla="*/ 10 h 41"/>
                <a:gd name="T30" fmla="*/ 1 w 20"/>
                <a:gd name="T31" fmla="*/ 5 h 41"/>
                <a:gd name="T32" fmla="*/ 3 w 20"/>
                <a:gd name="T33" fmla="*/ 2 h 41"/>
                <a:gd name="T34" fmla="*/ 5 w 20"/>
                <a:gd name="T35" fmla="*/ 1 h 41"/>
                <a:gd name="T36" fmla="*/ 10 w 2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41">
                  <a:moveTo>
                    <a:pt x="10" y="0"/>
                  </a:moveTo>
                  <a:lnTo>
                    <a:pt x="14" y="1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0" y="31"/>
                  </a:lnTo>
                  <a:lnTo>
                    <a:pt x="20" y="35"/>
                  </a:lnTo>
                  <a:lnTo>
                    <a:pt x="17" y="38"/>
                  </a:lnTo>
                  <a:lnTo>
                    <a:pt x="14" y="39"/>
                  </a:lnTo>
                  <a:lnTo>
                    <a:pt x="10" y="41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50"/>
            <p:cNvSpPr>
              <a:spLocks noEditPoints="1"/>
            </p:cNvSpPr>
            <p:nvPr/>
          </p:nvSpPr>
          <p:spPr bwMode="auto">
            <a:xfrm>
              <a:off x="968215" y="684264"/>
              <a:ext cx="69351" cy="62878"/>
            </a:xfrm>
            <a:custGeom>
              <a:avLst/>
              <a:gdLst>
                <a:gd name="T0" fmla="*/ 20 w 75"/>
                <a:gd name="T1" fmla="*/ 19 h 68"/>
                <a:gd name="T2" fmla="*/ 20 w 75"/>
                <a:gd name="T3" fmla="*/ 48 h 68"/>
                <a:gd name="T4" fmla="*/ 54 w 75"/>
                <a:gd name="T5" fmla="*/ 48 h 68"/>
                <a:gd name="T6" fmla="*/ 54 w 75"/>
                <a:gd name="T7" fmla="*/ 19 h 68"/>
                <a:gd name="T8" fmla="*/ 20 w 75"/>
                <a:gd name="T9" fmla="*/ 19 h 68"/>
                <a:gd name="T10" fmla="*/ 10 w 75"/>
                <a:gd name="T11" fmla="*/ 0 h 68"/>
                <a:gd name="T12" fmla="*/ 64 w 75"/>
                <a:gd name="T13" fmla="*/ 0 h 68"/>
                <a:gd name="T14" fmla="*/ 68 w 75"/>
                <a:gd name="T15" fmla="*/ 0 h 68"/>
                <a:gd name="T16" fmla="*/ 72 w 75"/>
                <a:gd name="T17" fmla="*/ 2 h 68"/>
                <a:gd name="T18" fmla="*/ 73 w 75"/>
                <a:gd name="T19" fmla="*/ 5 h 68"/>
                <a:gd name="T20" fmla="*/ 75 w 75"/>
                <a:gd name="T21" fmla="*/ 10 h 68"/>
                <a:gd name="T22" fmla="*/ 75 w 75"/>
                <a:gd name="T23" fmla="*/ 58 h 68"/>
                <a:gd name="T24" fmla="*/ 73 w 75"/>
                <a:gd name="T25" fmla="*/ 62 h 68"/>
                <a:gd name="T26" fmla="*/ 72 w 75"/>
                <a:gd name="T27" fmla="*/ 65 h 68"/>
                <a:gd name="T28" fmla="*/ 68 w 75"/>
                <a:gd name="T29" fmla="*/ 68 h 68"/>
                <a:gd name="T30" fmla="*/ 64 w 75"/>
                <a:gd name="T31" fmla="*/ 68 h 68"/>
                <a:gd name="T32" fmla="*/ 10 w 75"/>
                <a:gd name="T33" fmla="*/ 68 h 68"/>
                <a:gd name="T34" fmla="*/ 5 w 75"/>
                <a:gd name="T35" fmla="*/ 68 h 68"/>
                <a:gd name="T36" fmla="*/ 3 w 75"/>
                <a:gd name="T37" fmla="*/ 65 h 68"/>
                <a:gd name="T38" fmla="*/ 0 w 75"/>
                <a:gd name="T39" fmla="*/ 62 h 68"/>
                <a:gd name="T40" fmla="*/ 0 w 75"/>
                <a:gd name="T41" fmla="*/ 58 h 68"/>
                <a:gd name="T42" fmla="*/ 0 w 75"/>
                <a:gd name="T43" fmla="*/ 10 h 68"/>
                <a:gd name="T44" fmla="*/ 0 w 75"/>
                <a:gd name="T45" fmla="*/ 5 h 68"/>
                <a:gd name="T46" fmla="*/ 3 w 75"/>
                <a:gd name="T47" fmla="*/ 2 h 68"/>
                <a:gd name="T48" fmla="*/ 5 w 75"/>
                <a:gd name="T49" fmla="*/ 0 h 68"/>
                <a:gd name="T50" fmla="*/ 10 w 75"/>
                <a:gd name="T5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68">
                  <a:moveTo>
                    <a:pt x="20" y="19"/>
                  </a:moveTo>
                  <a:lnTo>
                    <a:pt x="20" y="48"/>
                  </a:lnTo>
                  <a:lnTo>
                    <a:pt x="54" y="48"/>
                  </a:lnTo>
                  <a:lnTo>
                    <a:pt x="54" y="19"/>
                  </a:lnTo>
                  <a:lnTo>
                    <a:pt x="20" y="19"/>
                  </a:lnTo>
                  <a:close/>
                  <a:moveTo>
                    <a:pt x="10" y="0"/>
                  </a:moveTo>
                  <a:lnTo>
                    <a:pt x="64" y="0"/>
                  </a:lnTo>
                  <a:lnTo>
                    <a:pt x="68" y="0"/>
                  </a:lnTo>
                  <a:lnTo>
                    <a:pt x="72" y="2"/>
                  </a:lnTo>
                  <a:lnTo>
                    <a:pt x="73" y="5"/>
                  </a:lnTo>
                  <a:lnTo>
                    <a:pt x="75" y="10"/>
                  </a:lnTo>
                  <a:lnTo>
                    <a:pt x="75" y="58"/>
                  </a:lnTo>
                  <a:lnTo>
                    <a:pt x="73" y="62"/>
                  </a:lnTo>
                  <a:lnTo>
                    <a:pt x="72" y="65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10" y="68"/>
                  </a:lnTo>
                  <a:lnTo>
                    <a:pt x="5" y="68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451"/>
            <p:cNvSpPr>
              <a:spLocks/>
            </p:cNvSpPr>
            <p:nvPr/>
          </p:nvSpPr>
          <p:spPr bwMode="auto">
            <a:xfrm>
              <a:off x="968215" y="646352"/>
              <a:ext cx="69351" cy="19418"/>
            </a:xfrm>
            <a:custGeom>
              <a:avLst/>
              <a:gdLst>
                <a:gd name="T0" fmla="*/ 10 w 75"/>
                <a:gd name="T1" fmla="*/ 0 h 21"/>
                <a:gd name="T2" fmla="*/ 64 w 75"/>
                <a:gd name="T3" fmla="*/ 0 h 21"/>
                <a:gd name="T4" fmla="*/ 68 w 75"/>
                <a:gd name="T5" fmla="*/ 1 h 21"/>
                <a:gd name="T6" fmla="*/ 72 w 75"/>
                <a:gd name="T7" fmla="*/ 4 h 21"/>
                <a:gd name="T8" fmla="*/ 73 w 75"/>
                <a:gd name="T9" fmla="*/ 7 h 21"/>
                <a:gd name="T10" fmla="*/ 75 w 75"/>
                <a:gd name="T11" fmla="*/ 11 h 21"/>
                <a:gd name="T12" fmla="*/ 73 w 75"/>
                <a:gd name="T13" fmla="*/ 14 h 21"/>
                <a:gd name="T14" fmla="*/ 72 w 75"/>
                <a:gd name="T15" fmla="*/ 18 h 21"/>
                <a:gd name="T16" fmla="*/ 68 w 75"/>
                <a:gd name="T17" fmla="*/ 19 h 21"/>
                <a:gd name="T18" fmla="*/ 64 w 75"/>
                <a:gd name="T19" fmla="*/ 21 h 21"/>
                <a:gd name="T20" fmla="*/ 10 w 75"/>
                <a:gd name="T21" fmla="*/ 21 h 21"/>
                <a:gd name="T22" fmla="*/ 5 w 75"/>
                <a:gd name="T23" fmla="*/ 19 h 21"/>
                <a:gd name="T24" fmla="*/ 3 w 75"/>
                <a:gd name="T25" fmla="*/ 18 h 21"/>
                <a:gd name="T26" fmla="*/ 0 w 75"/>
                <a:gd name="T27" fmla="*/ 14 h 21"/>
                <a:gd name="T28" fmla="*/ 0 w 75"/>
                <a:gd name="T29" fmla="*/ 11 h 21"/>
                <a:gd name="T30" fmla="*/ 0 w 75"/>
                <a:gd name="T31" fmla="*/ 7 h 21"/>
                <a:gd name="T32" fmla="*/ 3 w 75"/>
                <a:gd name="T33" fmla="*/ 4 h 21"/>
                <a:gd name="T34" fmla="*/ 5 w 75"/>
                <a:gd name="T35" fmla="*/ 1 h 21"/>
                <a:gd name="T36" fmla="*/ 10 w 75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21">
                  <a:moveTo>
                    <a:pt x="10" y="0"/>
                  </a:moveTo>
                  <a:lnTo>
                    <a:pt x="64" y="0"/>
                  </a:lnTo>
                  <a:lnTo>
                    <a:pt x="68" y="1"/>
                  </a:lnTo>
                  <a:lnTo>
                    <a:pt x="72" y="4"/>
                  </a:lnTo>
                  <a:lnTo>
                    <a:pt x="73" y="7"/>
                  </a:lnTo>
                  <a:lnTo>
                    <a:pt x="75" y="11"/>
                  </a:lnTo>
                  <a:lnTo>
                    <a:pt x="73" y="14"/>
                  </a:lnTo>
                  <a:lnTo>
                    <a:pt x="72" y="18"/>
                  </a:lnTo>
                  <a:lnTo>
                    <a:pt x="68" y="19"/>
                  </a:lnTo>
                  <a:lnTo>
                    <a:pt x="64" y="21"/>
                  </a:lnTo>
                  <a:lnTo>
                    <a:pt x="10" y="21"/>
                  </a:lnTo>
                  <a:lnTo>
                    <a:pt x="5" y="19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452"/>
            <p:cNvSpPr>
              <a:spLocks noChangeArrowheads="1"/>
            </p:cNvSpPr>
            <p:nvPr/>
          </p:nvSpPr>
          <p:spPr bwMode="auto">
            <a:xfrm>
              <a:off x="977462" y="474362"/>
              <a:ext cx="49933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" name="pole tekstowe 5"/>
          <p:cNvSpPr txBox="1">
            <a:spLocks noChangeArrowheads="1"/>
          </p:cNvSpPr>
          <p:nvPr/>
        </p:nvSpPr>
        <p:spPr bwMode="auto">
          <a:xfrm>
            <a:off x="3861900" y="1346280"/>
            <a:ext cx="1332000" cy="900000"/>
          </a:xfrm>
          <a:prstGeom prst="rect">
            <a:avLst/>
          </a:prstGeom>
          <a:solidFill>
            <a:schemeClr val="bg1"/>
          </a:solidFill>
          <a:ln w="9525"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0" normalizeH="0" baseline="0">
                <a:ln>
                  <a:noFill/>
                </a:ln>
                <a:solidFill>
                  <a:srgbClr val="636B71"/>
                </a:solidFill>
                <a:effectLst/>
                <a:uLnTx/>
                <a:uFillTx/>
                <a:latin typeface="+mj-lt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endParaRPr lang="en-US" altLang="pl-PL" dirty="0"/>
          </a:p>
        </p:txBody>
      </p:sp>
      <p:grpSp>
        <p:nvGrpSpPr>
          <p:cNvPr id="80" name="Grupa 79"/>
          <p:cNvGrpSpPr/>
          <p:nvPr/>
        </p:nvGrpSpPr>
        <p:grpSpPr>
          <a:xfrm>
            <a:off x="6949285" y="1407528"/>
            <a:ext cx="1777203" cy="591356"/>
            <a:chOff x="6949285" y="1407528"/>
            <a:chExt cx="1777203" cy="591356"/>
          </a:xfrm>
        </p:grpSpPr>
        <p:grpSp>
          <p:nvGrpSpPr>
            <p:cNvPr id="81" name="Grupa 80"/>
            <p:cNvGrpSpPr/>
            <p:nvPr/>
          </p:nvGrpSpPr>
          <p:grpSpPr>
            <a:xfrm>
              <a:off x="7468487" y="1407528"/>
              <a:ext cx="1258001" cy="591356"/>
              <a:chOff x="7258012" y="5531374"/>
              <a:chExt cx="2305050" cy="591356"/>
            </a:xfrm>
          </p:grpSpPr>
          <p:sp>
            <p:nvSpPr>
              <p:cNvPr id="84" name="pole tekstowe 32"/>
              <p:cNvSpPr txBox="1">
                <a:spLocks noChangeArrowheads="1"/>
              </p:cNvSpPr>
              <p:nvPr/>
            </p:nvSpPr>
            <p:spPr bwMode="auto">
              <a:xfrm>
                <a:off x="7258012" y="5531374"/>
                <a:ext cx="230505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defRPr sz="2000">
                    <a:solidFill>
                      <a:srgbClr val="58595A"/>
                    </a:solidFill>
                    <a:latin typeface="Arial" charset="0"/>
                    <a:ea typeface="ＭＳ Ｐゴシック" pitchFamily="34" charset="-128"/>
                    <a:cs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•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l-PL" altLang="pl-PL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effectLst/>
                    <a:uLnTx/>
                    <a:uFillTx/>
                    <a:latin typeface="Calibri"/>
                    <a:ea typeface="ＭＳ Ｐゴシック" pitchFamily="34" charset="-128"/>
                    <a:cs typeface="Times New Roman" pitchFamily="18" charset="0"/>
                  </a:rPr>
                  <a:t>Środki pieniężne</a:t>
                </a:r>
                <a:endParaRPr kumimoji="0" lang="en-US" altLang="pl-P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Calibri"/>
                  <a:ea typeface="ＭＳ Ｐゴシック" pitchFamily="34" charset="-128"/>
                  <a:cs typeface="Times New Roman" pitchFamily="18" charset="0"/>
                </a:endParaRPr>
              </a:p>
            </p:txBody>
          </p:sp>
          <p:sp>
            <p:nvSpPr>
              <p:cNvPr id="85" name="pole tekstowe 35"/>
              <p:cNvSpPr txBox="1">
                <a:spLocks noChangeArrowheads="1"/>
              </p:cNvSpPr>
              <p:nvPr/>
            </p:nvSpPr>
            <p:spPr bwMode="auto">
              <a:xfrm>
                <a:off x="7258012" y="5846505"/>
                <a:ext cx="230505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defRPr sz="2000">
                    <a:solidFill>
                      <a:srgbClr val="58595A"/>
                    </a:solidFill>
                    <a:latin typeface="Arial" charset="0"/>
                    <a:ea typeface="ＭＳ Ｐゴシック" pitchFamily="34" charset="-128"/>
                    <a:cs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•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l-PL" altLang="pl-PL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effectLst/>
                    <a:uLnTx/>
                    <a:uFillTx/>
                    <a:latin typeface="Calibri"/>
                    <a:ea typeface="ＭＳ Ｐゴシック" pitchFamily="34" charset="-128"/>
                    <a:cs typeface="Times New Roman" pitchFamily="18" charset="0"/>
                  </a:rPr>
                  <a:t>Dokumenty</a:t>
                </a:r>
                <a:endParaRPr kumimoji="0" lang="en-US" altLang="pl-P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Calibri"/>
                  <a:ea typeface="ＭＳ Ｐゴシック" pitchFamily="34" charset="-128"/>
                  <a:cs typeface="Times New Roman" pitchFamily="18" charset="0"/>
                </a:endParaRPr>
              </a:p>
            </p:txBody>
          </p:sp>
        </p:grpSp>
        <p:cxnSp>
          <p:nvCxnSpPr>
            <p:cNvPr id="82" name="Łącznik prosty ze strzałką 81"/>
            <p:cNvCxnSpPr/>
            <p:nvPr/>
          </p:nvCxnSpPr>
          <p:spPr>
            <a:xfrm>
              <a:off x="6949285" y="1551878"/>
              <a:ext cx="413925" cy="0"/>
            </a:xfrm>
            <a:prstGeom prst="straightConnector1">
              <a:avLst/>
            </a:prstGeom>
            <a:ln w="12700">
              <a:solidFill>
                <a:srgbClr val="B6002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Łącznik prosty ze strzałką 82"/>
            <p:cNvCxnSpPr/>
            <p:nvPr/>
          </p:nvCxnSpPr>
          <p:spPr>
            <a:xfrm>
              <a:off x="6949285" y="1878129"/>
              <a:ext cx="413925" cy="0"/>
            </a:xfrm>
            <a:prstGeom prst="straightConnector1">
              <a:avLst/>
            </a:prstGeom>
            <a:ln w="12700">
              <a:solidFill>
                <a:srgbClr val="B60024"/>
              </a:solidFill>
              <a:prstDash val="dash"/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" name="Grupa 85"/>
          <p:cNvGrpSpPr/>
          <p:nvPr/>
        </p:nvGrpSpPr>
        <p:grpSpPr>
          <a:xfrm>
            <a:off x="4027096" y="2278183"/>
            <a:ext cx="1087750" cy="1150817"/>
            <a:chOff x="4027096" y="2246280"/>
            <a:chExt cx="1087750" cy="1258765"/>
          </a:xfrm>
        </p:grpSpPr>
        <p:cxnSp>
          <p:nvCxnSpPr>
            <p:cNvPr id="87" name="Łącznik prosty ze strzałką 86"/>
            <p:cNvCxnSpPr/>
            <p:nvPr/>
          </p:nvCxnSpPr>
          <p:spPr>
            <a:xfrm>
              <a:off x="4338709" y="2246281"/>
              <a:ext cx="0" cy="1253304"/>
            </a:xfrm>
            <a:prstGeom prst="straightConnector1">
              <a:avLst/>
            </a:prstGeom>
            <a:ln w="9525">
              <a:solidFill>
                <a:srgbClr val="B60024"/>
              </a:solidFill>
              <a:prstDash val="dash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Łącznik prosty ze strzałką 87"/>
            <p:cNvCxnSpPr/>
            <p:nvPr/>
          </p:nvCxnSpPr>
          <p:spPr>
            <a:xfrm flipV="1">
              <a:off x="4027096" y="2246281"/>
              <a:ext cx="0" cy="1258764"/>
            </a:xfrm>
            <a:prstGeom prst="straightConnector1">
              <a:avLst/>
            </a:prstGeom>
            <a:ln w="9525">
              <a:solidFill>
                <a:srgbClr val="B6002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Łącznik prosty ze strzałką 88"/>
            <p:cNvCxnSpPr/>
            <p:nvPr/>
          </p:nvCxnSpPr>
          <p:spPr>
            <a:xfrm>
              <a:off x="5114846" y="2246280"/>
              <a:ext cx="0" cy="1258765"/>
            </a:xfrm>
            <a:prstGeom prst="straightConnector1">
              <a:avLst/>
            </a:prstGeom>
            <a:ln w="9525">
              <a:solidFill>
                <a:srgbClr val="B6002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pole tekstowe 95"/>
          <p:cNvSpPr txBox="1"/>
          <p:nvPr/>
        </p:nvSpPr>
        <p:spPr>
          <a:xfrm>
            <a:off x="4332118" y="2589240"/>
            <a:ext cx="9248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noProof="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2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Umowa kredytu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pole tekstowe 96"/>
          <p:cNvSpPr txBox="1"/>
          <p:nvPr/>
        </p:nvSpPr>
        <p:spPr>
          <a:xfrm>
            <a:off x="3283774" y="2320406"/>
            <a:ext cx="7433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5</a:t>
            </a:r>
            <a:r>
              <a:rPr kumimoji="0" lang="pl-PL" sz="1200" b="1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Spłata Kredytu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pole tekstowe 97"/>
          <p:cNvSpPr txBox="1"/>
          <p:nvPr/>
        </p:nvSpPr>
        <p:spPr>
          <a:xfrm>
            <a:off x="5176759" y="2957932"/>
            <a:ext cx="9248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4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Wypłata kredytu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9" name="Łącznik prosty ze strzałką 28"/>
          <p:cNvCxnSpPr/>
          <p:nvPr/>
        </p:nvCxnSpPr>
        <p:spPr>
          <a:xfrm flipH="1">
            <a:off x="5196840" y="3955044"/>
            <a:ext cx="1035201" cy="0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N:\BANK\DK\Nowa identyfikacja final\Znaki\05 RGB\BGK_Logo-RGB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4576" y="1414007"/>
            <a:ext cx="1059626" cy="799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82004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Obraz 23"/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CrisscrossEtching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842438"/>
            <a:ext cx="9144000" cy="5015561"/>
          </a:xfrm>
          <a:prstGeom prst="rect">
            <a:avLst/>
          </a:prstGeom>
        </p:spPr>
      </p:pic>
      <p:sp>
        <p:nvSpPr>
          <p:cNvPr id="13" name="Tytuł 1"/>
          <p:cNvSpPr txBox="1">
            <a:spLocks/>
          </p:cNvSpPr>
          <p:nvPr/>
        </p:nvSpPr>
        <p:spPr>
          <a:xfrm>
            <a:off x="457199" y="274638"/>
            <a:ext cx="7645402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smtClean="0"/>
              <a:t>Finansowanie inwestycji / ekspansji </a:t>
            </a:r>
            <a:r>
              <a:rPr lang="pl-PL" sz="2400" b="1" dirty="0" smtClean="0"/>
              <a:t>zagranicznej</a:t>
            </a:r>
            <a:br>
              <a:rPr lang="pl-PL" sz="2400" b="1" dirty="0" smtClean="0"/>
            </a:b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Fundusz Ekspansji Zagranicznej</a:t>
            </a:r>
          </a:p>
        </p:txBody>
      </p:sp>
      <p:sp>
        <p:nvSpPr>
          <p:cNvPr id="14" name="Prostokąt 13"/>
          <p:cNvSpPr/>
          <p:nvPr/>
        </p:nvSpPr>
        <p:spPr>
          <a:xfrm>
            <a:off x="457199" y="2447261"/>
            <a:ext cx="4231554" cy="4063794"/>
          </a:xfrm>
          <a:prstGeom prst="rect">
            <a:avLst/>
          </a:prstGeom>
          <a:noFill/>
          <a:ln w="12700" cap="flat" cmpd="sng" algn="ctr">
            <a:noFill/>
            <a:prstDash val="solid"/>
          </a:ln>
          <a:effectLst/>
        </p:spPr>
        <p:txBody>
          <a:bodyPr lIns="0" rtlCol="0" anchor="t"/>
          <a:lstStyle/>
          <a:p>
            <a:pPr marL="285750" lvl="2" indent="-285750" defTabSz="91440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  <a:tabLst>
                <a:tab pos="361950" algn="l"/>
              </a:tabLst>
              <a:defRPr/>
            </a:pP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Inwestycja wspólnie z polskim </a:t>
            </a:r>
            <a:r>
              <a:rPr lang="pl-PL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partnerem</a:t>
            </a:r>
            <a:br>
              <a:rPr lang="pl-PL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w </a:t>
            </a: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podmiot zagraniczny - nie powoduje rozdrobnienia kontroli właścicieli polskiego podmiotu.</a:t>
            </a:r>
          </a:p>
          <a:p>
            <a:pPr marL="285750" lvl="2" indent="-285750" defTabSz="91440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  <a:tabLst>
                <a:tab pos="361950" algn="l"/>
              </a:tabLst>
              <a:defRPr/>
            </a:pPr>
            <a:r>
              <a:rPr lang="pl-PL" sz="1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Fundusz jest zawsze inwestorem mniejszościowym </a:t>
            </a: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– pozostawia zarządzanie projektem w rękach polskiego </a:t>
            </a:r>
            <a:r>
              <a:rPr lang="pl-PL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partnera</a:t>
            </a:r>
            <a:br>
              <a:rPr lang="pl-PL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 </a:t>
            </a: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wspiera go na poziomie rady nadzorczej spółki zagranicznej</a:t>
            </a:r>
          </a:p>
          <a:p>
            <a:pPr marL="285750" lvl="2" indent="-285750" defTabSz="91440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  <a:tabLst>
                <a:tab pos="361950" algn="l"/>
              </a:tabLst>
              <a:defRPr/>
            </a:pP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Podział ryzyka projektu zagranicznego - </a:t>
            </a:r>
            <a:r>
              <a:rPr lang="pl-PL" sz="1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brak regresu do polskiej firmy.</a:t>
            </a:r>
          </a:p>
          <a:p>
            <a:pPr marL="285750" lvl="2" indent="-285750" defTabSz="91440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  <a:tabLst>
                <a:tab pos="361950" algn="l"/>
              </a:tabLst>
              <a:defRPr/>
            </a:pP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Wyjście z inwestycji po kilku latach, kiedy zagraniczna spółka projektowa osiąga  już zadowalające wyniki.</a:t>
            </a:r>
          </a:p>
          <a:p>
            <a:pPr marL="285750" lvl="2" indent="-285750" defTabSz="91440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  <a:tabLst>
                <a:tab pos="361950" algn="l"/>
              </a:tabLst>
              <a:defRPr/>
            </a:pP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Zapewnienie środków z przeznaczeniem m.in. na zakładanie nowych przedsiębiorstw, dalszy rozwój i przejęcia istniejących zagranicznych przedsiębiorstw.</a:t>
            </a:r>
          </a:p>
        </p:txBody>
      </p:sp>
      <p:grpSp>
        <p:nvGrpSpPr>
          <p:cNvPr id="26" name="Grupa 25"/>
          <p:cNvGrpSpPr/>
          <p:nvPr/>
        </p:nvGrpSpPr>
        <p:grpSpPr>
          <a:xfrm>
            <a:off x="4942739" y="2520369"/>
            <a:ext cx="3947276" cy="3088071"/>
            <a:chOff x="4817165" y="2429466"/>
            <a:chExt cx="3947276" cy="3088071"/>
          </a:xfrm>
        </p:grpSpPr>
        <p:sp>
          <p:nvSpPr>
            <p:cNvPr id="18" name="Prostokąt 17"/>
            <p:cNvSpPr/>
            <p:nvPr/>
          </p:nvSpPr>
          <p:spPr>
            <a:xfrm>
              <a:off x="4817165" y="2429466"/>
              <a:ext cx="1271119" cy="572526"/>
            </a:xfrm>
            <a:prstGeom prst="rect">
              <a:avLst/>
            </a:prstGeom>
            <a:solidFill>
              <a:schemeClr val="accent3"/>
            </a:solidFill>
            <a:ln w="9525" cap="flat" cmpd="sng" algn="ctr">
              <a:noFill/>
              <a:prstDash val="solid"/>
            </a:ln>
            <a:effectLst/>
          </p:spPr>
          <p:txBody>
            <a:bodyPr lIns="72000" tIns="72000" rIns="72000" bIns="72000" rtlCol="0" anchor="ctr"/>
            <a:lstStyle/>
            <a:p>
              <a:pPr lvl="0">
                <a:defRPr/>
              </a:pPr>
              <a:r>
                <a:rPr lang="pl-PL" sz="1400" b="1" dirty="0">
                  <a:solidFill>
                    <a:schemeClr val="bg1"/>
                  </a:solidFill>
                </a:rPr>
                <a:t>Okres finansowania</a:t>
              </a:r>
            </a:p>
          </p:txBody>
        </p:sp>
        <p:sp>
          <p:nvSpPr>
            <p:cNvPr id="21" name="Prostokąt 20"/>
            <p:cNvSpPr/>
            <p:nvPr/>
          </p:nvSpPr>
          <p:spPr>
            <a:xfrm>
              <a:off x="6195391" y="2429466"/>
              <a:ext cx="2471531" cy="572526"/>
            </a:xfrm>
            <a:prstGeom prst="rect">
              <a:avLst/>
            </a:prstGeom>
            <a:noFill/>
            <a:ln w="9525" cap="flat" cmpd="sng" algn="ctr">
              <a:noFill/>
              <a:prstDash val="solid"/>
            </a:ln>
            <a:effectLst/>
          </p:spPr>
          <p:txBody>
            <a:bodyPr lIns="72000" tIns="72000" rIns="72000" bIns="72000" rtlCol="0" anchor="ctr"/>
            <a:lstStyle/>
            <a:p>
              <a:pPr lvl="0">
                <a:defRPr/>
              </a:pPr>
              <a:r>
                <a:rPr lang="pl-PL" sz="14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Dopasowany do potrzeb projektu, zwykle </a:t>
              </a:r>
              <a:r>
                <a:rPr lang="pl-PL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5-10 lat.</a:t>
              </a:r>
            </a:p>
          </p:txBody>
        </p:sp>
        <p:grpSp>
          <p:nvGrpSpPr>
            <p:cNvPr id="10" name="Grupa 9"/>
            <p:cNvGrpSpPr/>
            <p:nvPr/>
          </p:nvGrpSpPr>
          <p:grpSpPr>
            <a:xfrm>
              <a:off x="4817165" y="3115640"/>
              <a:ext cx="3849757" cy="1143449"/>
              <a:chOff x="4817165" y="3115640"/>
              <a:chExt cx="3849757" cy="1143449"/>
            </a:xfrm>
          </p:grpSpPr>
          <p:sp>
            <p:nvSpPr>
              <p:cNvPr id="19" name="Prostokąt 18"/>
              <p:cNvSpPr/>
              <p:nvPr/>
            </p:nvSpPr>
            <p:spPr>
              <a:xfrm>
                <a:off x="4817165" y="3115640"/>
                <a:ext cx="1271119" cy="1143449"/>
              </a:xfrm>
              <a:prstGeom prst="rect">
                <a:avLst/>
              </a:prstGeom>
              <a:solidFill>
                <a:schemeClr val="accent3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lIns="72000" tIns="72000" rIns="72000" bIns="72000" rtlCol="0" anchor="ctr"/>
              <a:lstStyle/>
              <a:p>
                <a:pPr lvl="0">
                  <a:defRPr/>
                </a:pPr>
                <a:r>
                  <a:rPr lang="pl-PL" sz="1400" b="1" dirty="0" smtClean="0">
                    <a:solidFill>
                      <a:schemeClr val="bg1"/>
                    </a:solidFill>
                  </a:rPr>
                  <a:t>Wyjście</a:t>
                </a:r>
                <a:br>
                  <a:rPr lang="pl-PL" sz="1400" b="1" dirty="0" smtClean="0">
                    <a:solidFill>
                      <a:schemeClr val="bg1"/>
                    </a:solidFill>
                  </a:rPr>
                </a:br>
                <a:r>
                  <a:rPr lang="pl-PL" sz="1400" b="1" dirty="0" smtClean="0">
                    <a:solidFill>
                      <a:schemeClr val="bg1"/>
                    </a:solidFill>
                  </a:rPr>
                  <a:t>z </a:t>
                </a:r>
                <a:r>
                  <a:rPr lang="pl-PL" sz="1400" b="1" dirty="0">
                    <a:solidFill>
                      <a:schemeClr val="bg1"/>
                    </a:solidFill>
                  </a:rPr>
                  <a:t>inwestycji</a:t>
                </a:r>
              </a:p>
            </p:txBody>
          </p:sp>
          <p:sp>
            <p:nvSpPr>
              <p:cNvPr id="22" name="Prostokąt 21"/>
              <p:cNvSpPr/>
              <p:nvPr/>
            </p:nvSpPr>
            <p:spPr>
              <a:xfrm>
                <a:off x="6195391" y="3115640"/>
                <a:ext cx="2471531" cy="1143449"/>
              </a:xfrm>
              <a:prstGeom prst="rect">
                <a:avLst/>
              </a:prstGeom>
              <a:noFill/>
              <a:ln w="9525" cap="flat" cmpd="sng" algn="ctr">
                <a:noFill/>
                <a:prstDash val="solid"/>
              </a:ln>
              <a:effectLst/>
            </p:spPr>
            <p:txBody>
              <a:bodyPr lIns="72000" tIns="72000" rIns="72000" bIns="72000" rtlCol="0" anchor="t"/>
              <a:lstStyle/>
              <a:p>
                <a:pPr lvl="0">
                  <a:defRPr/>
                </a:pPr>
                <a:r>
                  <a:rPr lang="pl-PL" sz="14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Możliwość </a:t>
                </a:r>
                <a:r>
                  <a:rPr lang="pl-PL" sz="14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odkupienia</a:t>
                </a:r>
                <a:br>
                  <a:rPr lang="pl-PL" sz="14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</a:br>
                <a:r>
                  <a:rPr lang="pl-PL" sz="14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udziałów </a:t>
                </a:r>
                <a:r>
                  <a:rPr lang="pl-PL" sz="14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przez polskiego partnera, zamiany na pożyczkę </a:t>
                </a:r>
                <a:r>
                  <a:rPr lang="pl-PL" sz="14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/>
                </a:r>
                <a:br>
                  <a:rPr lang="pl-PL" sz="14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</a:br>
                <a:r>
                  <a:rPr lang="pl-PL" sz="14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lub </a:t>
                </a:r>
                <a:r>
                  <a:rPr lang="pl-PL" sz="14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umorzenia </a:t>
                </a:r>
                <a:r>
                  <a:rPr lang="pl-PL" sz="14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udziałów</a:t>
                </a:r>
                <a:br>
                  <a:rPr lang="pl-PL" sz="14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</a:br>
                <a:r>
                  <a:rPr lang="pl-PL" sz="14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w </a:t>
                </a:r>
                <a:r>
                  <a:rPr lang="pl-PL" sz="14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zagranicznej spółce.</a:t>
                </a:r>
              </a:p>
            </p:txBody>
          </p:sp>
        </p:grpSp>
        <p:grpSp>
          <p:nvGrpSpPr>
            <p:cNvPr id="11" name="Grupa 10"/>
            <p:cNvGrpSpPr/>
            <p:nvPr/>
          </p:nvGrpSpPr>
          <p:grpSpPr>
            <a:xfrm>
              <a:off x="4817165" y="4372737"/>
              <a:ext cx="3849757" cy="1144800"/>
              <a:chOff x="4817165" y="4579771"/>
              <a:chExt cx="3849757" cy="1144800"/>
            </a:xfrm>
          </p:grpSpPr>
          <p:sp>
            <p:nvSpPr>
              <p:cNvPr id="20" name="Prostokąt 19"/>
              <p:cNvSpPr/>
              <p:nvPr/>
            </p:nvSpPr>
            <p:spPr>
              <a:xfrm>
                <a:off x="4817165" y="4579771"/>
                <a:ext cx="1271119" cy="1144800"/>
              </a:xfrm>
              <a:prstGeom prst="rect">
                <a:avLst/>
              </a:prstGeom>
              <a:solidFill>
                <a:schemeClr val="accent3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lIns="72000" tIns="72000" rIns="72000" bIns="72000" rtlCol="0" anchor="ctr"/>
              <a:lstStyle/>
              <a:p>
                <a:pPr lvl="0">
                  <a:defRPr/>
                </a:pPr>
                <a:r>
                  <a:rPr lang="pl-PL" sz="1400" b="1" dirty="0">
                    <a:solidFill>
                      <a:schemeClr val="bg1"/>
                    </a:solidFill>
                  </a:rPr>
                  <a:t>Warunki cenowe</a:t>
                </a:r>
              </a:p>
            </p:txBody>
          </p:sp>
          <p:sp>
            <p:nvSpPr>
              <p:cNvPr id="23" name="Prostokąt 22"/>
              <p:cNvSpPr/>
              <p:nvPr/>
            </p:nvSpPr>
            <p:spPr>
              <a:xfrm>
                <a:off x="6195391" y="4579771"/>
                <a:ext cx="2471531" cy="1144800"/>
              </a:xfrm>
              <a:prstGeom prst="rect">
                <a:avLst/>
              </a:prstGeom>
              <a:noFill/>
              <a:ln w="9525" cap="flat" cmpd="sng" algn="ctr">
                <a:noFill/>
                <a:prstDash val="solid"/>
              </a:ln>
              <a:effectLst/>
            </p:spPr>
            <p:txBody>
              <a:bodyPr lIns="72000" tIns="72000" rIns="72000" bIns="72000" rtlCol="0" anchor="t"/>
              <a:lstStyle/>
              <a:p>
                <a:pPr lvl="0">
                  <a:defRPr/>
                </a:pPr>
                <a:r>
                  <a:rPr lang="pl-PL" sz="14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Wartość udziałów ustalana według wyceny rynkowej lub według z góry określonej formuły uzgodnionej z polskim partnerem.</a:t>
                </a:r>
              </a:p>
            </p:txBody>
          </p:sp>
        </p:grpSp>
        <p:grpSp>
          <p:nvGrpSpPr>
            <p:cNvPr id="25" name="Grupa 24"/>
            <p:cNvGrpSpPr/>
            <p:nvPr/>
          </p:nvGrpSpPr>
          <p:grpSpPr>
            <a:xfrm>
              <a:off x="4817165" y="3058815"/>
              <a:ext cx="3947276" cy="1257099"/>
              <a:chOff x="4817165" y="3058815"/>
              <a:chExt cx="3947276" cy="1257099"/>
            </a:xfrm>
          </p:grpSpPr>
          <p:cxnSp>
            <p:nvCxnSpPr>
              <p:cNvPr id="29" name="Łącznik prosty 28"/>
              <p:cNvCxnSpPr/>
              <p:nvPr/>
            </p:nvCxnSpPr>
            <p:spPr>
              <a:xfrm flipV="1">
                <a:off x="4817165" y="3058815"/>
                <a:ext cx="3947276" cy="1"/>
              </a:xfrm>
              <a:prstGeom prst="line">
                <a:avLst/>
              </a:prstGeom>
              <a:noFill/>
              <a:ln w="6350" cap="rnd" cmpd="sng" algn="ctr">
                <a:solidFill>
                  <a:srgbClr val="FFFFFF">
                    <a:lumMod val="75000"/>
                  </a:srgbClr>
                </a:solidFill>
                <a:prstDash val="solid"/>
                <a:headEnd type="none"/>
                <a:tailEnd type="none"/>
              </a:ln>
              <a:effectLst/>
            </p:spPr>
          </p:cxnSp>
          <p:cxnSp>
            <p:nvCxnSpPr>
              <p:cNvPr id="31" name="Łącznik prosty 30"/>
              <p:cNvCxnSpPr/>
              <p:nvPr/>
            </p:nvCxnSpPr>
            <p:spPr>
              <a:xfrm flipV="1">
                <a:off x="4817165" y="4315913"/>
                <a:ext cx="3947276" cy="1"/>
              </a:xfrm>
              <a:prstGeom prst="line">
                <a:avLst/>
              </a:prstGeom>
              <a:noFill/>
              <a:ln w="6350" cap="rnd" cmpd="sng" algn="ctr">
                <a:solidFill>
                  <a:srgbClr val="FFFFFF">
                    <a:lumMod val="75000"/>
                  </a:srgbClr>
                </a:solidFill>
                <a:prstDash val="solid"/>
                <a:headEnd type="none"/>
                <a:tailEnd type="none"/>
              </a:ln>
              <a:effectLst/>
            </p:spPr>
          </p:cxnSp>
        </p:grpSp>
      </p:grpSp>
      <p:grpSp>
        <p:nvGrpSpPr>
          <p:cNvPr id="2" name="Grupa 1"/>
          <p:cNvGrpSpPr/>
          <p:nvPr/>
        </p:nvGrpSpPr>
        <p:grpSpPr>
          <a:xfrm>
            <a:off x="828955" y="1597162"/>
            <a:ext cx="3251977" cy="503155"/>
            <a:chOff x="968292" y="1273998"/>
            <a:chExt cx="3251977" cy="503155"/>
          </a:xfrm>
        </p:grpSpPr>
        <p:sp>
          <p:nvSpPr>
            <p:cNvPr id="28" name="Prostokąt 27"/>
            <p:cNvSpPr/>
            <p:nvPr/>
          </p:nvSpPr>
          <p:spPr>
            <a:xfrm>
              <a:off x="968292" y="1273998"/>
              <a:ext cx="3251977" cy="50315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tx2"/>
              </a:solidFill>
            </a:ln>
          </p:spPr>
          <p:txBody>
            <a:bodyPr wrap="square" tIns="756000" rtlCol="0" anchor="ctr">
              <a:noAutofit/>
            </a:bodyPr>
            <a:lstStyle/>
            <a:p>
              <a:pPr algn="ctr" defTabSz="914400">
                <a:tabLst>
                  <a:tab pos="85725" algn="l"/>
                </a:tabLst>
              </a:pPr>
              <a:endParaRPr lang="pl-PL" sz="1600" b="1" kern="0">
                <a:solidFill>
                  <a:schemeClr val="bg1"/>
                </a:solidFill>
              </a:endParaRPr>
            </a:p>
          </p:txBody>
        </p:sp>
        <p:sp>
          <p:nvSpPr>
            <p:cNvPr id="12" name="Prostokąt 11"/>
            <p:cNvSpPr/>
            <p:nvPr/>
          </p:nvSpPr>
          <p:spPr>
            <a:xfrm>
              <a:off x="968292" y="1328773"/>
              <a:ext cx="3251977" cy="353186"/>
            </a:xfrm>
            <a:prstGeom prst="rect">
              <a:avLst/>
            </a:prstGeom>
            <a:noFill/>
            <a:ln w="12700" cap="flat" cmpd="sng" algn="ctr">
              <a:noFill/>
              <a:prstDash val="solid"/>
            </a:ln>
            <a:effectLst/>
          </p:spPr>
          <p:txBody>
            <a:bodyPr lIns="0" rtlCol="0" anchor="t"/>
            <a:lstStyle/>
            <a:p>
              <a:pPr lvl="0" algn="ctr" defTabSz="914400">
                <a:spcBef>
                  <a:spcPts val="300"/>
                </a:spcBef>
                <a:spcAft>
                  <a:spcPts val="600"/>
                </a:spcAft>
                <a:defRPr/>
              </a:pPr>
              <a:r>
                <a:rPr lang="pl-PL" b="1" kern="0" dirty="0">
                  <a:solidFill>
                    <a:schemeClr val="bg1"/>
                  </a:solidFill>
                </a:rPr>
                <a:t>Profil działalności</a:t>
              </a:r>
            </a:p>
          </p:txBody>
        </p:sp>
      </p:grpSp>
      <p:grpSp>
        <p:nvGrpSpPr>
          <p:cNvPr id="30" name="Grupa 29"/>
          <p:cNvGrpSpPr/>
          <p:nvPr/>
        </p:nvGrpSpPr>
        <p:grpSpPr>
          <a:xfrm>
            <a:off x="5188560" y="1590860"/>
            <a:ext cx="3251977" cy="503155"/>
            <a:chOff x="132269" y="1552986"/>
            <a:chExt cx="3251977" cy="503155"/>
          </a:xfrm>
        </p:grpSpPr>
        <p:sp>
          <p:nvSpPr>
            <p:cNvPr id="32" name="Prostokąt 31"/>
            <p:cNvSpPr/>
            <p:nvPr/>
          </p:nvSpPr>
          <p:spPr>
            <a:xfrm>
              <a:off x="132269" y="1552986"/>
              <a:ext cx="3251977" cy="50315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tx2"/>
              </a:solidFill>
            </a:ln>
          </p:spPr>
          <p:txBody>
            <a:bodyPr wrap="square" tIns="756000" rtlCol="0" anchor="ctr">
              <a:noAutofit/>
            </a:bodyPr>
            <a:lstStyle/>
            <a:p>
              <a:pPr algn="ctr" defTabSz="914400">
                <a:tabLst>
                  <a:tab pos="85725" algn="l"/>
                </a:tabLst>
              </a:pPr>
              <a:endParaRPr lang="pl-PL" sz="1600" b="1" kern="0">
                <a:solidFill>
                  <a:schemeClr val="bg1"/>
                </a:solidFill>
              </a:endParaRPr>
            </a:p>
          </p:txBody>
        </p:sp>
        <p:sp>
          <p:nvSpPr>
            <p:cNvPr id="33" name="Prostokąt 32"/>
            <p:cNvSpPr/>
            <p:nvPr/>
          </p:nvSpPr>
          <p:spPr>
            <a:xfrm>
              <a:off x="132269" y="1607761"/>
              <a:ext cx="3251977" cy="353186"/>
            </a:xfrm>
            <a:prstGeom prst="rect">
              <a:avLst/>
            </a:prstGeom>
            <a:noFill/>
            <a:ln w="12700" cap="flat" cmpd="sng" algn="ctr">
              <a:noFill/>
              <a:prstDash val="solid"/>
            </a:ln>
            <a:effectLst/>
          </p:spPr>
          <p:txBody>
            <a:bodyPr lIns="0" rtlCol="0" anchor="t"/>
            <a:lstStyle/>
            <a:p>
              <a:pPr lvl="0" algn="ctr" defTabSz="914400">
                <a:spcBef>
                  <a:spcPts val="300"/>
                </a:spcBef>
                <a:spcAft>
                  <a:spcPts val="600"/>
                </a:spcAft>
                <a:defRPr/>
              </a:pPr>
              <a:r>
                <a:rPr lang="pl-PL" b="1" kern="0" dirty="0">
                  <a:solidFill>
                    <a:schemeClr val="bg1"/>
                  </a:solidFill>
                </a:rPr>
                <a:t>Parametry finansowania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38454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upa 40"/>
          <p:cNvGrpSpPr/>
          <p:nvPr/>
        </p:nvGrpSpPr>
        <p:grpSpPr>
          <a:xfrm>
            <a:off x="-257850" y="1809500"/>
            <a:ext cx="9544883" cy="4515496"/>
            <a:chOff x="806821" y="1331752"/>
            <a:chExt cx="6828423" cy="4247283"/>
          </a:xfrm>
          <a:solidFill>
            <a:schemeClr val="bg1">
              <a:lumMod val="85000"/>
            </a:schemeClr>
          </a:solidFill>
        </p:grpSpPr>
        <p:sp>
          <p:nvSpPr>
            <p:cNvPr id="48" name="Freeform 6"/>
            <p:cNvSpPr>
              <a:spLocks/>
            </p:cNvSpPr>
            <p:nvPr/>
          </p:nvSpPr>
          <p:spPr bwMode="auto">
            <a:xfrm>
              <a:off x="923456" y="2364874"/>
              <a:ext cx="53016" cy="60315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4" y="0"/>
                </a:cxn>
                <a:cxn ang="0">
                  <a:pos x="35" y="4"/>
                </a:cxn>
                <a:cxn ang="0">
                  <a:pos x="35" y="12"/>
                </a:cxn>
                <a:cxn ang="0">
                  <a:pos x="34" y="20"/>
                </a:cxn>
                <a:cxn ang="0">
                  <a:pos x="32" y="26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1" y="31"/>
                </a:cxn>
                <a:cxn ang="0">
                  <a:pos x="2" y="30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9" y="22"/>
                </a:cxn>
                <a:cxn ang="0">
                  <a:pos x="17" y="19"/>
                </a:cxn>
                <a:cxn ang="0">
                  <a:pos x="20" y="17"/>
                </a:cxn>
                <a:cxn ang="0">
                  <a:pos x="24" y="13"/>
                </a:cxn>
                <a:cxn ang="0">
                  <a:pos x="24" y="9"/>
                </a:cxn>
                <a:cxn ang="0">
                  <a:pos x="27" y="4"/>
                </a:cxn>
                <a:cxn ang="0">
                  <a:pos x="27" y="1"/>
                </a:cxn>
                <a:cxn ang="0">
                  <a:pos x="28" y="0"/>
                </a:cxn>
              </a:cxnLst>
              <a:rect l="0" t="0" r="r" b="b"/>
              <a:pathLst>
                <a:path w="35" h="31">
                  <a:moveTo>
                    <a:pt x="28" y="0"/>
                  </a:moveTo>
                  <a:lnTo>
                    <a:pt x="34" y="0"/>
                  </a:lnTo>
                  <a:lnTo>
                    <a:pt x="35" y="4"/>
                  </a:lnTo>
                  <a:lnTo>
                    <a:pt x="35" y="12"/>
                  </a:lnTo>
                  <a:lnTo>
                    <a:pt x="34" y="20"/>
                  </a:lnTo>
                  <a:lnTo>
                    <a:pt x="32" y="26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1" y="31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9" y="22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4" y="13"/>
                  </a:lnTo>
                  <a:lnTo>
                    <a:pt x="24" y="9"/>
                  </a:lnTo>
                  <a:lnTo>
                    <a:pt x="27" y="4"/>
                  </a:lnTo>
                  <a:lnTo>
                    <a:pt x="27" y="1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" name="Freeform 7"/>
            <p:cNvSpPr>
              <a:spLocks/>
            </p:cNvSpPr>
            <p:nvPr/>
          </p:nvSpPr>
          <p:spPr bwMode="auto">
            <a:xfrm>
              <a:off x="806821" y="2419352"/>
              <a:ext cx="66648" cy="27239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0" y="0"/>
                </a:cxn>
                <a:cxn ang="0">
                  <a:pos x="31" y="2"/>
                </a:cxn>
                <a:cxn ang="0">
                  <a:pos x="34" y="3"/>
                </a:cxn>
                <a:cxn ang="0">
                  <a:pos x="38" y="5"/>
                </a:cxn>
                <a:cxn ang="0">
                  <a:pos x="41" y="5"/>
                </a:cxn>
                <a:cxn ang="0">
                  <a:pos x="44" y="6"/>
                </a:cxn>
                <a:cxn ang="0">
                  <a:pos x="42" y="7"/>
                </a:cxn>
                <a:cxn ang="0">
                  <a:pos x="36" y="10"/>
                </a:cxn>
                <a:cxn ang="0">
                  <a:pos x="27" y="13"/>
                </a:cxn>
                <a:cxn ang="0">
                  <a:pos x="21" y="14"/>
                </a:cxn>
                <a:cxn ang="0">
                  <a:pos x="16" y="1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16" y="0"/>
                </a:cxn>
              </a:cxnLst>
              <a:rect l="0" t="0" r="r" b="b"/>
              <a:pathLst>
                <a:path w="44" h="14">
                  <a:moveTo>
                    <a:pt x="16" y="0"/>
                  </a:moveTo>
                  <a:lnTo>
                    <a:pt x="30" y="0"/>
                  </a:lnTo>
                  <a:lnTo>
                    <a:pt x="31" y="2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1" y="5"/>
                  </a:lnTo>
                  <a:lnTo>
                    <a:pt x="44" y="6"/>
                  </a:lnTo>
                  <a:lnTo>
                    <a:pt x="42" y="7"/>
                  </a:lnTo>
                  <a:lnTo>
                    <a:pt x="36" y="10"/>
                  </a:lnTo>
                  <a:lnTo>
                    <a:pt x="27" y="13"/>
                  </a:lnTo>
                  <a:lnTo>
                    <a:pt x="21" y="14"/>
                  </a:lnTo>
                  <a:lnTo>
                    <a:pt x="16" y="14"/>
                  </a:lnTo>
                  <a:lnTo>
                    <a:pt x="12" y="13"/>
                  </a:lnTo>
                  <a:lnTo>
                    <a:pt x="8" y="13"/>
                  </a:lnTo>
                  <a:lnTo>
                    <a:pt x="5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5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Freeform 8"/>
            <p:cNvSpPr>
              <a:spLocks/>
            </p:cNvSpPr>
            <p:nvPr/>
          </p:nvSpPr>
          <p:spPr bwMode="auto">
            <a:xfrm>
              <a:off x="955265" y="2195606"/>
              <a:ext cx="31810" cy="27239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20" y="0"/>
                </a:cxn>
                <a:cxn ang="0">
                  <a:pos x="20" y="2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0"/>
                </a:cxn>
                <a:cxn ang="0">
                  <a:pos x="15" y="13"/>
                </a:cxn>
                <a:cxn ang="0">
                  <a:pos x="14" y="14"/>
                </a:cxn>
                <a:cxn ang="0">
                  <a:pos x="11" y="14"/>
                </a:cxn>
                <a:cxn ang="0">
                  <a:pos x="3" y="10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10" y="0"/>
                </a:cxn>
              </a:cxnLst>
              <a:rect l="0" t="0" r="r" b="b"/>
              <a:pathLst>
                <a:path w="21" h="14">
                  <a:moveTo>
                    <a:pt x="10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Freeform 9"/>
            <p:cNvSpPr>
              <a:spLocks noEditPoints="1"/>
            </p:cNvSpPr>
            <p:nvPr/>
          </p:nvSpPr>
          <p:spPr bwMode="auto">
            <a:xfrm>
              <a:off x="943147" y="1769515"/>
              <a:ext cx="2564446" cy="3809520"/>
            </a:xfrm>
            <a:custGeom>
              <a:avLst/>
              <a:gdLst/>
              <a:ahLst/>
              <a:cxnLst>
                <a:cxn ang="0">
                  <a:pos x="1172" y="452"/>
                </a:cxn>
                <a:cxn ang="0">
                  <a:pos x="1105" y="463"/>
                </a:cxn>
                <a:cxn ang="0">
                  <a:pos x="986" y="406"/>
                </a:cxn>
                <a:cxn ang="0">
                  <a:pos x="565" y="385"/>
                </a:cxn>
                <a:cxn ang="0">
                  <a:pos x="684" y="22"/>
                </a:cxn>
                <a:cxn ang="0">
                  <a:pos x="823" y="59"/>
                </a:cxn>
                <a:cxn ang="0">
                  <a:pos x="905" y="74"/>
                </a:cxn>
                <a:cxn ang="0">
                  <a:pos x="968" y="67"/>
                </a:cxn>
                <a:cxn ang="0">
                  <a:pos x="1048" y="74"/>
                </a:cxn>
                <a:cxn ang="0">
                  <a:pos x="1065" y="22"/>
                </a:cxn>
                <a:cxn ang="0">
                  <a:pos x="1329" y="114"/>
                </a:cxn>
                <a:cxn ang="0">
                  <a:pos x="1307" y="186"/>
                </a:cxn>
                <a:cxn ang="0">
                  <a:pos x="1169" y="158"/>
                </a:cxn>
                <a:cxn ang="0">
                  <a:pos x="1156" y="117"/>
                </a:cxn>
                <a:cxn ang="0">
                  <a:pos x="1108" y="112"/>
                </a:cxn>
                <a:cxn ang="0">
                  <a:pos x="1116" y="169"/>
                </a:cxn>
                <a:cxn ang="0">
                  <a:pos x="1019" y="167"/>
                </a:cxn>
                <a:cxn ang="0">
                  <a:pos x="1090" y="297"/>
                </a:cxn>
                <a:cxn ang="0">
                  <a:pos x="1120" y="286"/>
                </a:cxn>
                <a:cxn ang="0">
                  <a:pos x="1152" y="188"/>
                </a:cxn>
                <a:cxn ang="0">
                  <a:pos x="1313" y="212"/>
                </a:cxn>
                <a:cxn ang="0">
                  <a:pos x="1410" y="367"/>
                </a:cxn>
                <a:cxn ang="0">
                  <a:pos x="1389" y="384"/>
                </a:cxn>
                <a:cxn ang="0">
                  <a:pos x="1316" y="370"/>
                </a:cxn>
                <a:cxn ang="0">
                  <a:pos x="1333" y="414"/>
                </a:cxn>
                <a:cxn ang="0">
                  <a:pos x="1288" y="448"/>
                </a:cxn>
                <a:cxn ang="0">
                  <a:pos x="1190" y="528"/>
                </a:cxn>
                <a:cxn ang="0">
                  <a:pos x="1116" y="713"/>
                </a:cxn>
                <a:cxn ang="0">
                  <a:pos x="998" y="676"/>
                </a:cxn>
                <a:cxn ang="0">
                  <a:pos x="905" y="818"/>
                </a:cxn>
                <a:cxn ang="0">
                  <a:pos x="1012" y="881"/>
                </a:cxn>
                <a:cxn ang="0">
                  <a:pos x="1139" y="980"/>
                </a:cxn>
                <a:cxn ang="0">
                  <a:pos x="1257" y="948"/>
                </a:cxn>
                <a:cxn ang="0">
                  <a:pos x="1358" y="962"/>
                </a:cxn>
                <a:cxn ang="0">
                  <a:pos x="1488" y="1084"/>
                </a:cxn>
                <a:cxn ang="0">
                  <a:pos x="1502" y="1151"/>
                </a:cxn>
                <a:cxn ang="0">
                  <a:pos x="1657" y="1189"/>
                </a:cxn>
                <a:cxn ang="0">
                  <a:pos x="1595" y="1469"/>
                </a:cxn>
                <a:cxn ang="0">
                  <a:pos x="1462" y="1627"/>
                </a:cxn>
                <a:cxn ang="0">
                  <a:pos x="1347" y="1710"/>
                </a:cxn>
                <a:cxn ang="0">
                  <a:pos x="1290" y="1825"/>
                </a:cxn>
                <a:cxn ang="0">
                  <a:pos x="1228" y="1949"/>
                </a:cxn>
                <a:cxn ang="0">
                  <a:pos x="1179" y="1883"/>
                </a:cxn>
                <a:cxn ang="0">
                  <a:pos x="1195" y="1684"/>
                </a:cxn>
                <a:cxn ang="0">
                  <a:pos x="1240" y="1463"/>
                </a:cxn>
                <a:cxn ang="0">
                  <a:pos x="1105" y="1128"/>
                </a:cxn>
                <a:cxn ang="0">
                  <a:pos x="1076" y="1000"/>
                </a:cxn>
                <a:cxn ang="0">
                  <a:pos x="918" y="889"/>
                </a:cxn>
                <a:cxn ang="0">
                  <a:pos x="745" y="732"/>
                </a:cxn>
                <a:cxn ang="0">
                  <a:pos x="713" y="755"/>
                </a:cxn>
                <a:cxn ang="0">
                  <a:pos x="583" y="581"/>
                </a:cxn>
                <a:cxn ang="0">
                  <a:pos x="475" y="311"/>
                </a:cxn>
                <a:cxn ang="0">
                  <a:pos x="372" y="234"/>
                </a:cxn>
                <a:cxn ang="0">
                  <a:pos x="196" y="222"/>
                </a:cxn>
                <a:cxn ang="0">
                  <a:pos x="77" y="302"/>
                </a:cxn>
                <a:cxn ang="0">
                  <a:pos x="90" y="241"/>
                </a:cxn>
                <a:cxn ang="0">
                  <a:pos x="89" y="162"/>
                </a:cxn>
                <a:cxn ang="0">
                  <a:pos x="71" y="115"/>
                </a:cxn>
                <a:cxn ang="0">
                  <a:pos x="129" y="54"/>
                </a:cxn>
                <a:cxn ang="0">
                  <a:pos x="343" y="74"/>
                </a:cxn>
                <a:cxn ang="0">
                  <a:pos x="516" y="63"/>
                </a:cxn>
                <a:cxn ang="0">
                  <a:pos x="636" y="59"/>
                </a:cxn>
                <a:cxn ang="0">
                  <a:pos x="603" y="6"/>
                </a:cxn>
              </a:cxnLst>
              <a:rect l="0" t="0" r="r" b="b"/>
              <a:pathLst>
                <a:path w="1693" h="1958">
                  <a:moveTo>
                    <a:pt x="1142" y="450"/>
                  </a:moveTo>
                  <a:lnTo>
                    <a:pt x="1139" y="451"/>
                  </a:lnTo>
                  <a:lnTo>
                    <a:pt x="1127" y="463"/>
                  </a:lnTo>
                  <a:lnTo>
                    <a:pt x="1121" y="470"/>
                  </a:lnTo>
                  <a:lnTo>
                    <a:pt x="1117" y="476"/>
                  </a:lnTo>
                  <a:lnTo>
                    <a:pt x="1116" y="478"/>
                  </a:lnTo>
                  <a:lnTo>
                    <a:pt x="1115" y="478"/>
                  </a:lnTo>
                  <a:lnTo>
                    <a:pt x="1113" y="480"/>
                  </a:lnTo>
                  <a:lnTo>
                    <a:pt x="1111" y="481"/>
                  </a:lnTo>
                  <a:lnTo>
                    <a:pt x="1106" y="482"/>
                  </a:lnTo>
                  <a:lnTo>
                    <a:pt x="1102" y="485"/>
                  </a:lnTo>
                  <a:lnTo>
                    <a:pt x="1100" y="487"/>
                  </a:lnTo>
                  <a:lnTo>
                    <a:pt x="1093" y="493"/>
                  </a:lnTo>
                  <a:lnTo>
                    <a:pt x="1091" y="493"/>
                  </a:lnTo>
                  <a:lnTo>
                    <a:pt x="1091" y="495"/>
                  </a:lnTo>
                  <a:lnTo>
                    <a:pt x="1094" y="500"/>
                  </a:lnTo>
                  <a:lnTo>
                    <a:pt x="1100" y="500"/>
                  </a:lnTo>
                  <a:lnTo>
                    <a:pt x="1104" y="499"/>
                  </a:lnTo>
                  <a:lnTo>
                    <a:pt x="1106" y="497"/>
                  </a:lnTo>
                  <a:lnTo>
                    <a:pt x="1111" y="495"/>
                  </a:lnTo>
                  <a:lnTo>
                    <a:pt x="1113" y="492"/>
                  </a:lnTo>
                  <a:lnTo>
                    <a:pt x="1121" y="485"/>
                  </a:lnTo>
                  <a:lnTo>
                    <a:pt x="1131" y="481"/>
                  </a:lnTo>
                  <a:lnTo>
                    <a:pt x="1138" y="476"/>
                  </a:lnTo>
                  <a:lnTo>
                    <a:pt x="1142" y="471"/>
                  </a:lnTo>
                  <a:lnTo>
                    <a:pt x="1147" y="469"/>
                  </a:lnTo>
                  <a:lnTo>
                    <a:pt x="1152" y="467"/>
                  </a:lnTo>
                  <a:lnTo>
                    <a:pt x="1157" y="465"/>
                  </a:lnTo>
                  <a:lnTo>
                    <a:pt x="1165" y="462"/>
                  </a:lnTo>
                  <a:lnTo>
                    <a:pt x="1171" y="459"/>
                  </a:lnTo>
                  <a:lnTo>
                    <a:pt x="1172" y="456"/>
                  </a:lnTo>
                  <a:lnTo>
                    <a:pt x="1173" y="455"/>
                  </a:lnTo>
                  <a:lnTo>
                    <a:pt x="1172" y="452"/>
                  </a:lnTo>
                  <a:lnTo>
                    <a:pt x="1167" y="450"/>
                  </a:lnTo>
                  <a:lnTo>
                    <a:pt x="1142" y="450"/>
                  </a:lnTo>
                  <a:close/>
                  <a:moveTo>
                    <a:pt x="1053" y="415"/>
                  </a:moveTo>
                  <a:lnTo>
                    <a:pt x="1044" y="418"/>
                  </a:lnTo>
                  <a:lnTo>
                    <a:pt x="1034" y="422"/>
                  </a:lnTo>
                  <a:lnTo>
                    <a:pt x="1027" y="430"/>
                  </a:lnTo>
                  <a:lnTo>
                    <a:pt x="1026" y="440"/>
                  </a:lnTo>
                  <a:lnTo>
                    <a:pt x="1026" y="489"/>
                  </a:lnTo>
                  <a:lnTo>
                    <a:pt x="1028" y="495"/>
                  </a:lnTo>
                  <a:lnTo>
                    <a:pt x="1033" y="497"/>
                  </a:lnTo>
                  <a:lnTo>
                    <a:pt x="1035" y="497"/>
                  </a:lnTo>
                  <a:lnTo>
                    <a:pt x="1041" y="495"/>
                  </a:lnTo>
                  <a:lnTo>
                    <a:pt x="1042" y="492"/>
                  </a:lnTo>
                  <a:lnTo>
                    <a:pt x="1042" y="477"/>
                  </a:lnTo>
                  <a:lnTo>
                    <a:pt x="1041" y="470"/>
                  </a:lnTo>
                  <a:lnTo>
                    <a:pt x="1044" y="451"/>
                  </a:lnTo>
                  <a:lnTo>
                    <a:pt x="1046" y="445"/>
                  </a:lnTo>
                  <a:lnTo>
                    <a:pt x="1056" y="436"/>
                  </a:lnTo>
                  <a:lnTo>
                    <a:pt x="1059" y="432"/>
                  </a:lnTo>
                  <a:lnTo>
                    <a:pt x="1067" y="429"/>
                  </a:lnTo>
                  <a:lnTo>
                    <a:pt x="1072" y="429"/>
                  </a:lnTo>
                  <a:lnTo>
                    <a:pt x="1076" y="430"/>
                  </a:lnTo>
                  <a:lnTo>
                    <a:pt x="1082" y="436"/>
                  </a:lnTo>
                  <a:lnTo>
                    <a:pt x="1085" y="440"/>
                  </a:lnTo>
                  <a:lnTo>
                    <a:pt x="1086" y="445"/>
                  </a:lnTo>
                  <a:lnTo>
                    <a:pt x="1086" y="460"/>
                  </a:lnTo>
                  <a:lnTo>
                    <a:pt x="1087" y="470"/>
                  </a:lnTo>
                  <a:lnTo>
                    <a:pt x="1091" y="473"/>
                  </a:lnTo>
                  <a:lnTo>
                    <a:pt x="1094" y="473"/>
                  </a:lnTo>
                  <a:lnTo>
                    <a:pt x="1097" y="470"/>
                  </a:lnTo>
                  <a:lnTo>
                    <a:pt x="1101" y="469"/>
                  </a:lnTo>
                  <a:lnTo>
                    <a:pt x="1104" y="466"/>
                  </a:lnTo>
                  <a:lnTo>
                    <a:pt x="1105" y="463"/>
                  </a:lnTo>
                  <a:lnTo>
                    <a:pt x="1106" y="459"/>
                  </a:lnTo>
                  <a:lnTo>
                    <a:pt x="1105" y="456"/>
                  </a:lnTo>
                  <a:lnTo>
                    <a:pt x="1104" y="450"/>
                  </a:lnTo>
                  <a:lnTo>
                    <a:pt x="1104" y="441"/>
                  </a:lnTo>
                  <a:lnTo>
                    <a:pt x="1105" y="434"/>
                  </a:lnTo>
                  <a:lnTo>
                    <a:pt x="1108" y="430"/>
                  </a:lnTo>
                  <a:lnTo>
                    <a:pt x="1108" y="436"/>
                  </a:lnTo>
                  <a:lnTo>
                    <a:pt x="1111" y="440"/>
                  </a:lnTo>
                  <a:lnTo>
                    <a:pt x="1112" y="443"/>
                  </a:lnTo>
                  <a:lnTo>
                    <a:pt x="1116" y="444"/>
                  </a:lnTo>
                  <a:lnTo>
                    <a:pt x="1119" y="445"/>
                  </a:lnTo>
                  <a:lnTo>
                    <a:pt x="1121" y="445"/>
                  </a:lnTo>
                  <a:lnTo>
                    <a:pt x="1123" y="443"/>
                  </a:lnTo>
                  <a:lnTo>
                    <a:pt x="1121" y="437"/>
                  </a:lnTo>
                  <a:lnTo>
                    <a:pt x="1117" y="429"/>
                  </a:lnTo>
                  <a:lnTo>
                    <a:pt x="1113" y="423"/>
                  </a:lnTo>
                  <a:lnTo>
                    <a:pt x="1109" y="421"/>
                  </a:lnTo>
                  <a:lnTo>
                    <a:pt x="1100" y="419"/>
                  </a:lnTo>
                  <a:lnTo>
                    <a:pt x="1089" y="419"/>
                  </a:lnTo>
                  <a:lnTo>
                    <a:pt x="1083" y="421"/>
                  </a:lnTo>
                  <a:lnTo>
                    <a:pt x="1079" y="421"/>
                  </a:lnTo>
                  <a:lnTo>
                    <a:pt x="1069" y="418"/>
                  </a:lnTo>
                  <a:lnTo>
                    <a:pt x="1061" y="415"/>
                  </a:lnTo>
                  <a:lnTo>
                    <a:pt x="1053" y="415"/>
                  </a:lnTo>
                  <a:close/>
                  <a:moveTo>
                    <a:pt x="1030" y="367"/>
                  </a:moveTo>
                  <a:lnTo>
                    <a:pt x="1024" y="370"/>
                  </a:lnTo>
                  <a:lnTo>
                    <a:pt x="1000" y="386"/>
                  </a:lnTo>
                  <a:lnTo>
                    <a:pt x="989" y="389"/>
                  </a:lnTo>
                  <a:lnTo>
                    <a:pt x="983" y="392"/>
                  </a:lnTo>
                  <a:lnTo>
                    <a:pt x="982" y="393"/>
                  </a:lnTo>
                  <a:lnTo>
                    <a:pt x="981" y="396"/>
                  </a:lnTo>
                  <a:lnTo>
                    <a:pt x="981" y="403"/>
                  </a:lnTo>
                  <a:lnTo>
                    <a:pt x="986" y="406"/>
                  </a:lnTo>
                  <a:lnTo>
                    <a:pt x="996" y="406"/>
                  </a:lnTo>
                  <a:lnTo>
                    <a:pt x="1009" y="399"/>
                  </a:lnTo>
                  <a:lnTo>
                    <a:pt x="1015" y="397"/>
                  </a:lnTo>
                  <a:lnTo>
                    <a:pt x="1019" y="396"/>
                  </a:lnTo>
                  <a:lnTo>
                    <a:pt x="1020" y="396"/>
                  </a:lnTo>
                  <a:lnTo>
                    <a:pt x="1022" y="397"/>
                  </a:lnTo>
                  <a:lnTo>
                    <a:pt x="1022" y="399"/>
                  </a:lnTo>
                  <a:lnTo>
                    <a:pt x="1024" y="402"/>
                  </a:lnTo>
                  <a:lnTo>
                    <a:pt x="1027" y="403"/>
                  </a:lnTo>
                  <a:lnTo>
                    <a:pt x="1031" y="403"/>
                  </a:lnTo>
                  <a:lnTo>
                    <a:pt x="1050" y="406"/>
                  </a:lnTo>
                  <a:lnTo>
                    <a:pt x="1056" y="406"/>
                  </a:lnTo>
                  <a:lnTo>
                    <a:pt x="1059" y="403"/>
                  </a:lnTo>
                  <a:lnTo>
                    <a:pt x="1061" y="397"/>
                  </a:lnTo>
                  <a:lnTo>
                    <a:pt x="1063" y="396"/>
                  </a:lnTo>
                  <a:lnTo>
                    <a:pt x="1064" y="393"/>
                  </a:lnTo>
                  <a:lnTo>
                    <a:pt x="1064" y="391"/>
                  </a:lnTo>
                  <a:lnTo>
                    <a:pt x="1061" y="388"/>
                  </a:lnTo>
                  <a:lnTo>
                    <a:pt x="1052" y="384"/>
                  </a:lnTo>
                  <a:lnTo>
                    <a:pt x="1042" y="377"/>
                  </a:lnTo>
                  <a:lnTo>
                    <a:pt x="1035" y="370"/>
                  </a:lnTo>
                  <a:lnTo>
                    <a:pt x="1030" y="367"/>
                  </a:lnTo>
                  <a:close/>
                  <a:moveTo>
                    <a:pt x="538" y="358"/>
                  </a:moveTo>
                  <a:lnTo>
                    <a:pt x="536" y="360"/>
                  </a:lnTo>
                  <a:lnTo>
                    <a:pt x="538" y="362"/>
                  </a:lnTo>
                  <a:lnTo>
                    <a:pt x="540" y="367"/>
                  </a:lnTo>
                  <a:lnTo>
                    <a:pt x="543" y="370"/>
                  </a:lnTo>
                  <a:lnTo>
                    <a:pt x="544" y="373"/>
                  </a:lnTo>
                  <a:lnTo>
                    <a:pt x="549" y="377"/>
                  </a:lnTo>
                  <a:lnTo>
                    <a:pt x="557" y="381"/>
                  </a:lnTo>
                  <a:lnTo>
                    <a:pt x="561" y="382"/>
                  </a:lnTo>
                  <a:lnTo>
                    <a:pt x="564" y="384"/>
                  </a:lnTo>
                  <a:lnTo>
                    <a:pt x="565" y="385"/>
                  </a:lnTo>
                  <a:lnTo>
                    <a:pt x="566" y="388"/>
                  </a:lnTo>
                  <a:lnTo>
                    <a:pt x="566" y="391"/>
                  </a:lnTo>
                  <a:lnTo>
                    <a:pt x="568" y="395"/>
                  </a:lnTo>
                  <a:lnTo>
                    <a:pt x="568" y="399"/>
                  </a:lnTo>
                  <a:lnTo>
                    <a:pt x="570" y="402"/>
                  </a:lnTo>
                  <a:lnTo>
                    <a:pt x="573" y="407"/>
                  </a:lnTo>
                  <a:lnTo>
                    <a:pt x="576" y="407"/>
                  </a:lnTo>
                  <a:lnTo>
                    <a:pt x="579" y="404"/>
                  </a:lnTo>
                  <a:lnTo>
                    <a:pt x="580" y="400"/>
                  </a:lnTo>
                  <a:lnTo>
                    <a:pt x="580" y="397"/>
                  </a:lnTo>
                  <a:lnTo>
                    <a:pt x="579" y="393"/>
                  </a:lnTo>
                  <a:lnTo>
                    <a:pt x="576" y="388"/>
                  </a:lnTo>
                  <a:lnTo>
                    <a:pt x="564" y="376"/>
                  </a:lnTo>
                  <a:lnTo>
                    <a:pt x="557" y="370"/>
                  </a:lnTo>
                  <a:lnTo>
                    <a:pt x="553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6" y="363"/>
                  </a:lnTo>
                  <a:lnTo>
                    <a:pt x="544" y="360"/>
                  </a:lnTo>
                  <a:lnTo>
                    <a:pt x="542" y="359"/>
                  </a:lnTo>
                  <a:lnTo>
                    <a:pt x="540" y="358"/>
                  </a:lnTo>
                  <a:lnTo>
                    <a:pt x="538" y="358"/>
                  </a:lnTo>
                  <a:close/>
                  <a:moveTo>
                    <a:pt x="633" y="0"/>
                  </a:moveTo>
                  <a:lnTo>
                    <a:pt x="646" y="0"/>
                  </a:lnTo>
                  <a:lnTo>
                    <a:pt x="650" y="1"/>
                  </a:lnTo>
                  <a:lnTo>
                    <a:pt x="651" y="3"/>
                  </a:lnTo>
                  <a:lnTo>
                    <a:pt x="652" y="3"/>
                  </a:lnTo>
                  <a:lnTo>
                    <a:pt x="652" y="4"/>
                  </a:lnTo>
                  <a:lnTo>
                    <a:pt x="654" y="6"/>
                  </a:lnTo>
                  <a:lnTo>
                    <a:pt x="655" y="8"/>
                  </a:lnTo>
                  <a:lnTo>
                    <a:pt x="666" y="14"/>
                  </a:lnTo>
                  <a:lnTo>
                    <a:pt x="673" y="18"/>
                  </a:lnTo>
                  <a:lnTo>
                    <a:pt x="684" y="22"/>
                  </a:lnTo>
                  <a:lnTo>
                    <a:pt x="688" y="23"/>
                  </a:lnTo>
                  <a:lnTo>
                    <a:pt x="691" y="26"/>
                  </a:lnTo>
                  <a:lnTo>
                    <a:pt x="692" y="26"/>
                  </a:lnTo>
                  <a:lnTo>
                    <a:pt x="693" y="28"/>
                  </a:lnTo>
                  <a:lnTo>
                    <a:pt x="695" y="28"/>
                  </a:lnTo>
                  <a:lnTo>
                    <a:pt x="696" y="29"/>
                  </a:lnTo>
                  <a:lnTo>
                    <a:pt x="703" y="29"/>
                  </a:lnTo>
                  <a:lnTo>
                    <a:pt x="732" y="25"/>
                  </a:lnTo>
                  <a:lnTo>
                    <a:pt x="741" y="25"/>
                  </a:lnTo>
                  <a:lnTo>
                    <a:pt x="750" y="26"/>
                  </a:lnTo>
                  <a:lnTo>
                    <a:pt x="756" y="30"/>
                  </a:lnTo>
                  <a:lnTo>
                    <a:pt x="760" y="38"/>
                  </a:lnTo>
                  <a:lnTo>
                    <a:pt x="763" y="47"/>
                  </a:lnTo>
                  <a:lnTo>
                    <a:pt x="767" y="54"/>
                  </a:lnTo>
                  <a:lnTo>
                    <a:pt x="770" y="54"/>
                  </a:lnTo>
                  <a:lnTo>
                    <a:pt x="770" y="51"/>
                  </a:lnTo>
                  <a:lnTo>
                    <a:pt x="769" y="43"/>
                  </a:lnTo>
                  <a:lnTo>
                    <a:pt x="766" y="34"/>
                  </a:lnTo>
                  <a:lnTo>
                    <a:pt x="763" y="21"/>
                  </a:lnTo>
                  <a:lnTo>
                    <a:pt x="765" y="17"/>
                  </a:lnTo>
                  <a:lnTo>
                    <a:pt x="769" y="15"/>
                  </a:lnTo>
                  <a:lnTo>
                    <a:pt x="776" y="17"/>
                  </a:lnTo>
                  <a:lnTo>
                    <a:pt x="781" y="18"/>
                  </a:lnTo>
                  <a:lnTo>
                    <a:pt x="788" y="19"/>
                  </a:lnTo>
                  <a:lnTo>
                    <a:pt x="796" y="19"/>
                  </a:lnTo>
                  <a:lnTo>
                    <a:pt x="803" y="18"/>
                  </a:lnTo>
                  <a:lnTo>
                    <a:pt x="808" y="18"/>
                  </a:lnTo>
                  <a:lnTo>
                    <a:pt x="811" y="21"/>
                  </a:lnTo>
                  <a:lnTo>
                    <a:pt x="810" y="25"/>
                  </a:lnTo>
                  <a:lnTo>
                    <a:pt x="804" y="36"/>
                  </a:lnTo>
                  <a:lnTo>
                    <a:pt x="807" y="44"/>
                  </a:lnTo>
                  <a:lnTo>
                    <a:pt x="815" y="54"/>
                  </a:lnTo>
                  <a:lnTo>
                    <a:pt x="823" y="59"/>
                  </a:lnTo>
                  <a:lnTo>
                    <a:pt x="832" y="60"/>
                  </a:lnTo>
                  <a:lnTo>
                    <a:pt x="837" y="60"/>
                  </a:lnTo>
                  <a:lnTo>
                    <a:pt x="841" y="62"/>
                  </a:lnTo>
                  <a:lnTo>
                    <a:pt x="844" y="62"/>
                  </a:lnTo>
                  <a:lnTo>
                    <a:pt x="849" y="65"/>
                  </a:lnTo>
                  <a:lnTo>
                    <a:pt x="852" y="67"/>
                  </a:lnTo>
                  <a:lnTo>
                    <a:pt x="852" y="73"/>
                  </a:lnTo>
                  <a:lnTo>
                    <a:pt x="851" y="77"/>
                  </a:lnTo>
                  <a:lnTo>
                    <a:pt x="844" y="84"/>
                  </a:lnTo>
                  <a:lnTo>
                    <a:pt x="836" y="86"/>
                  </a:lnTo>
                  <a:lnTo>
                    <a:pt x="826" y="89"/>
                  </a:lnTo>
                  <a:lnTo>
                    <a:pt x="808" y="89"/>
                  </a:lnTo>
                  <a:lnTo>
                    <a:pt x="804" y="91"/>
                  </a:lnTo>
                  <a:lnTo>
                    <a:pt x="801" y="92"/>
                  </a:lnTo>
                  <a:lnTo>
                    <a:pt x="797" y="93"/>
                  </a:lnTo>
                  <a:lnTo>
                    <a:pt x="795" y="99"/>
                  </a:lnTo>
                  <a:lnTo>
                    <a:pt x="795" y="102"/>
                  </a:lnTo>
                  <a:lnTo>
                    <a:pt x="800" y="106"/>
                  </a:lnTo>
                  <a:lnTo>
                    <a:pt x="808" y="107"/>
                  </a:lnTo>
                  <a:lnTo>
                    <a:pt x="818" y="106"/>
                  </a:lnTo>
                  <a:lnTo>
                    <a:pt x="837" y="106"/>
                  </a:lnTo>
                  <a:lnTo>
                    <a:pt x="849" y="107"/>
                  </a:lnTo>
                  <a:lnTo>
                    <a:pt x="877" y="107"/>
                  </a:lnTo>
                  <a:lnTo>
                    <a:pt x="885" y="106"/>
                  </a:lnTo>
                  <a:lnTo>
                    <a:pt x="890" y="100"/>
                  </a:lnTo>
                  <a:lnTo>
                    <a:pt x="892" y="93"/>
                  </a:lnTo>
                  <a:lnTo>
                    <a:pt x="889" y="86"/>
                  </a:lnTo>
                  <a:lnTo>
                    <a:pt x="882" y="82"/>
                  </a:lnTo>
                  <a:lnTo>
                    <a:pt x="877" y="80"/>
                  </a:lnTo>
                  <a:lnTo>
                    <a:pt x="877" y="78"/>
                  </a:lnTo>
                  <a:lnTo>
                    <a:pt x="878" y="75"/>
                  </a:lnTo>
                  <a:lnTo>
                    <a:pt x="879" y="74"/>
                  </a:lnTo>
                  <a:lnTo>
                    <a:pt x="905" y="74"/>
                  </a:lnTo>
                  <a:lnTo>
                    <a:pt x="908" y="73"/>
                  </a:lnTo>
                  <a:lnTo>
                    <a:pt x="910" y="73"/>
                  </a:lnTo>
                  <a:lnTo>
                    <a:pt x="910" y="80"/>
                  </a:lnTo>
                  <a:lnTo>
                    <a:pt x="911" y="88"/>
                  </a:lnTo>
                  <a:lnTo>
                    <a:pt x="911" y="102"/>
                  </a:lnTo>
                  <a:lnTo>
                    <a:pt x="912" y="106"/>
                  </a:lnTo>
                  <a:lnTo>
                    <a:pt x="914" y="108"/>
                  </a:lnTo>
                  <a:lnTo>
                    <a:pt x="916" y="111"/>
                  </a:lnTo>
                  <a:lnTo>
                    <a:pt x="922" y="111"/>
                  </a:lnTo>
                  <a:lnTo>
                    <a:pt x="925" y="110"/>
                  </a:lnTo>
                  <a:lnTo>
                    <a:pt x="927" y="107"/>
                  </a:lnTo>
                  <a:lnTo>
                    <a:pt x="929" y="104"/>
                  </a:lnTo>
                  <a:lnTo>
                    <a:pt x="933" y="100"/>
                  </a:lnTo>
                  <a:lnTo>
                    <a:pt x="935" y="99"/>
                  </a:lnTo>
                  <a:lnTo>
                    <a:pt x="940" y="96"/>
                  </a:lnTo>
                  <a:lnTo>
                    <a:pt x="941" y="89"/>
                  </a:lnTo>
                  <a:lnTo>
                    <a:pt x="940" y="80"/>
                  </a:lnTo>
                  <a:lnTo>
                    <a:pt x="937" y="71"/>
                  </a:lnTo>
                  <a:lnTo>
                    <a:pt x="931" y="58"/>
                  </a:lnTo>
                  <a:lnTo>
                    <a:pt x="930" y="47"/>
                  </a:lnTo>
                  <a:lnTo>
                    <a:pt x="931" y="44"/>
                  </a:lnTo>
                  <a:lnTo>
                    <a:pt x="934" y="43"/>
                  </a:lnTo>
                  <a:lnTo>
                    <a:pt x="938" y="41"/>
                  </a:lnTo>
                  <a:lnTo>
                    <a:pt x="942" y="43"/>
                  </a:lnTo>
                  <a:lnTo>
                    <a:pt x="946" y="43"/>
                  </a:lnTo>
                  <a:lnTo>
                    <a:pt x="956" y="52"/>
                  </a:lnTo>
                  <a:lnTo>
                    <a:pt x="959" y="56"/>
                  </a:lnTo>
                  <a:lnTo>
                    <a:pt x="961" y="59"/>
                  </a:lnTo>
                  <a:lnTo>
                    <a:pt x="963" y="62"/>
                  </a:lnTo>
                  <a:lnTo>
                    <a:pt x="966" y="63"/>
                  </a:lnTo>
                  <a:lnTo>
                    <a:pt x="966" y="65"/>
                  </a:lnTo>
                  <a:lnTo>
                    <a:pt x="967" y="65"/>
                  </a:lnTo>
                  <a:lnTo>
                    <a:pt x="968" y="67"/>
                  </a:lnTo>
                  <a:lnTo>
                    <a:pt x="971" y="69"/>
                  </a:lnTo>
                  <a:lnTo>
                    <a:pt x="974" y="73"/>
                  </a:lnTo>
                  <a:lnTo>
                    <a:pt x="977" y="75"/>
                  </a:lnTo>
                  <a:lnTo>
                    <a:pt x="982" y="84"/>
                  </a:lnTo>
                  <a:lnTo>
                    <a:pt x="983" y="88"/>
                  </a:lnTo>
                  <a:lnTo>
                    <a:pt x="985" y="91"/>
                  </a:lnTo>
                  <a:lnTo>
                    <a:pt x="987" y="91"/>
                  </a:lnTo>
                  <a:lnTo>
                    <a:pt x="993" y="88"/>
                  </a:lnTo>
                  <a:lnTo>
                    <a:pt x="996" y="85"/>
                  </a:lnTo>
                  <a:lnTo>
                    <a:pt x="1000" y="82"/>
                  </a:lnTo>
                  <a:lnTo>
                    <a:pt x="1002" y="81"/>
                  </a:lnTo>
                  <a:lnTo>
                    <a:pt x="1005" y="81"/>
                  </a:lnTo>
                  <a:lnTo>
                    <a:pt x="1011" y="84"/>
                  </a:lnTo>
                  <a:lnTo>
                    <a:pt x="1015" y="86"/>
                  </a:lnTo>
                  <a:lnTo>
                    <a:pt x="1018" y="92"/>
                  </a:lnTo>
                  <a:lnTo>
                    <a:pt x="1018" y="106"/>
                  </a:lnTo>
                  <a:lnTo>
                    <a:pt x="1016" y="110"/>
                  </a:lnTo>
                  <a:lnTo>
                    <a:pt x="1016" y="111"/>
                  </a:lnTo>
                  <a:lnTo>
                    <a:pt x="1020" y="111"/>
                  </a:lnTo>
                  <a:lnTo>
                    <a:pt x="1023" y="110"/>
                  </a:lnTo>
                  <a:lnTo>
                    <a:pt x="1028" y="104"/>
                  </a:lnTo>
                  <a:lnTo>
                    <a:pt x="1031" y="99"/>
                  </a:lnTo>
                  <a:lnTo>
                    <a:pt x="1034" y="96"/>
                  </a:lnTo>
                  <a:lnTo>
                    <a:pt x="1037" y="95"/>
                  </a:lnTo>
                  <a:lnTo>
                    <a:pt x="1039" y="95"/>
                  </a:lnTo>
                  <a:lnTo>
                    <a:pt x="1044" y="93"/>
                  </a:lnTo>
                  <a:lnTo>
                    <a:pt x="1046" y="92"/>
                  </a:lnTo>
                  <a:lnTo>
                    <a:pt x="1048" y="91"/>
                  </a:lnTo>
                  <a:lnTo>
                    <a:pt x="1049" y="88"/>
                  </a:lnTo>
                  <a:lnTo>
                    <a:pt x="1049" y="84"/>
                  </a:lnTo>
                  <a:lnTo>
                    <a:pt x="1050" y="80"/>
                  </a:lnTo>
                  <a:lnTo>
                    <a:pt x="1050" y="74"/>
                  </a:lnTo>
                  <a:lnTo>
                    <a:pt x="1048" y="74"/>
                  </a:lnTo>
                  <a:lnTo>
                    <a:pt x="1042" y="73"/>
                  </a:lnTo>
                  <a:lnTo>
                    <a:pt x="1033" y="71"/>
                  </a:lnTo>
                  <a:lnTo>
                    <a:pt x="1012" y="71"/>
                  </a:lnTo>
                  <a:lnTo>
                    <a:pt x="1004" y="69"/>
                  </a:lnTo>
                  <a:lnTo>
                    <a:pt x="994" y="62"/>
                  </a:lnTo>
                  <a:lnTo>
                    <a:pt x="989" y="55"/>
                  </a:lnTo>
                  <a:lnTo>
                    <a:pt x="987" y="49"/>
                  </a:lnTo>
                  <a:lnTo>
                    <a:pt x="987" y="43"/>
                  </a:lnTo>
                  <a:lnTo>
                    <a:pt x="985" y="37"/>
                  </a:lnTo>
                  <a:lnTo>
                    <a:pt x="985" y="32"/>
                  </a:lnTo>
                  <a:lnTo>
                    <a:pt x="989" y="28"/>
                  </a:lnTo>
                  <a:lnTo>
                    <a:pt x="997" y="23"/>
                  </a:lnTo>
                  <a:lnTo>
                    <a:pt x="1016" y="15"/>
                  </a:lnTo>
                  <a:lnTo>
                    <a:pt x="1024" y="12"/>
                  </a:lnTo>
                  <a:lnTo>
                    <a:pt x="1031" y="12"/>
                  </a:lnTo>
                  <a:lnTo>
                    <a:pt x="1037" y="15"/>
                  </a:lnTo>
                  <a:lnTo>
                    <a:pt x="1041" y="22"/>
                  </a:lnTo>
                  <a:lnTo>
                    <a:pt x="1041" y="32"/>
                  </a:lnTo>
                  <a:lnTo>
                    <a:pt x="1039" y="38"/>
                  </a:lnTo>
                  <a:lnTo>
                    <a:pt x="1038" y="43"/>
                  </a:lnTo>
                  <a:lnTo>
                    <a:pt x="1038" y="47"/>
                  </a:lnTo>
                  <a:lnTo>
                    <a:pt x="1042" y="47"/>
                  </a:lnTo>
                  <a:lnTo>
                    <a:pt x="1045" y="45"/>
                  </a:lnTo>
                  <a:lnTo>
                    <a:pt x="1050" y="44"/>
                  </a:lnTo>
                  <a:lnTo>
                    <a:pt x="1054" y="43"/>
                  </a:lnTo>
                  <a:lnTo>
                    <a:pt x="1057" y="40"/>
                  </a:lnTo>
                  <a:lnTo>
                    <a:pt x="1059" y="37"/>
                  </a:lnTo>
                  <a:lnTo>
                    <a:pt x="1057" y="34"/>
                  </a:lnTo>
                  <a:lnTo>
                    <a:pt x="1057" y="32"/>
                  </a:lnTo>
                  <a:lnTo>
                    <a:pt x="1056" y="29"/>
                  </a:lnTo>
                  <a:lnTo>
                    <a:pt x="1056" y="25"/>
                  </a:lnTo>
                  <a:lnTo>
                    <a:pt x="1057" y="23"/>
                  </a:lnTo>
                  <a:lnTo>
                    <a:pt x="1065" y="22"/>
                  </a:lnTo>
                  <a:lnTo>
                    <a:pt x="1085" y="19"/>
                  </a:lnTo>
                  <a:lnTo>
                    <a:pt x="1098" y="19"/>
                  </a:lnTo>
                  <a:lnTo>
                    <a:pt x="1109" y="18"/>
                  </a:lnTo>
                  <a:lnTo>
                    <a:pt x="1134" y="15"/>
                  </a:lnTo>
                  <a:lnTo>
                    <a:pt x="1142" y="15"/>
                  </a:lnTo>
                  <a:lnTo>
                    <a:pt x="1152" y="18"/>
                  </a:lnTo>
                  <a:lnTo>
                    <a:pt x="1162" y="23"/>
                  </a:lnTo>
                  <a:lnTo>
                    <a:pt x="1173" y="30"/>
                  </a:lnTo>
                  <a:lnTo>
                    <a:pt x="1183" y="36"/>
                  </a:lnTo>
                  <a:lnTo>
                    <a:pt x="1195" y="41"/>
                  </a:lnTo>
                  <a:lnTo>
                    <a:pt x="1208" y="45"/>
                  </a:lnTo>
                  <a:lnTo>
                    <a:pt x="1216" y="49"/>
                  </a:lnTo>
                  <a:lnTo>
                    <a:pt x="1223" y="52"/>
                  </a:lnTo>
                  <a:lnTo>
                    <a:pt x="1232" y="55"/>
                  </a:lnTo>
                  <a:lnTo>
                    <a:pt x="1244" y="58"/>
                  </a:lnTo>
                  <a:lnTo>
                    <a:pt x="1257" y="59"/>
                  </a:lnTo>
                  <a:lnTo>
                    <a:pt x="1266" y="62"/>
                  </a:lnTo>
                  <a:lnTo>
                    <a:pt x="1272" y="62"/>
                  </a:lnTo>
                  <a:lnTo>
                    <a:pt x="1275" y="66"/>
                  </a:lnTo>
                  <a:lnTo>
                    <a:pt x="1276" y="73"/>
                  </a:lnTo>
                  <a:lnTo>
                    <a:pt x="1277" y="82"/>
                  </a:lnTo>
                  <a:lnTo>
                    <a:pt x="1280" y="92"/>
                  </a:lnTo>
                  <a:lnTo>
                    <a:pt x="1281" y="96"/>
                  </a:lnTo>
                  <a:lnTo>
                    <a:pt x="1287" y="99"/>
                  </a:lnTo>
                  <a:lnTo>
                    <a:pt x="1290" y="99"/>
                  </a:lnTo>
                  <a:lnTo>
                    <a:pt x="1294" y="97"/>
                  </a:lnTo>
                  <a:lnTo>
                    <a:pt x="1296" y="97"/>
                  </a:lnTo>
                  <a:lnTo>
                    <a:pt x="1299" y="96"/>
                  </a:lnTo>
                  <a:lnTo>
                    <a:pt x="1301" y="96"/>
                  </a:lnTo>
                  <a:lnTo>
                    <a:pt x="1305" y="97"/>
                  </a:lnTo>
                  <a:lnTo>
                    <a:pt x="1318" y="106"/>
                  </a:lnTo>
                  <a:lnTo>
                    <a:pt x="1324" y="111"/>
                  </a:lnTo>
                  <a:lnTo>
                    <a:pt x="1329" y="114"/>
                  </a:lnTo>
                  <a:lnTo>
                    <a:pt x="1339" y="118"/>
                  </a:lnTo>
                  <a:lnTo>
                    <a:pt x="1350" y="119"/>
                  </a:lnTo>
                  <a:lnTo>
                    <a:pt x="1358" y="122"/>
                  </a:lnTo>
                  <a:lnTo>
                    <a:pt x="1361" y="122"/>
                  </a:lnTo>
                  <a:lnTo>
                    <a:pt x="1361" y="123"/>
                  </a:lnTo>
                  <a:lnTo>
                    <a:pt x="1359" y="125"/>
                  </a:lnTo>
                  <a:lnTo>
                    <a:pt x="1358" y="128"/>
                  </a:lnTo>
                  <a:lnTo>
                    <a:pt x="1355" y="130"/>
                  </a:lnTo>
                  <a:lnTo>
                    <a:pt x="1354" y="133"/>
                  </a:lnTo>
                  <a:lnTo>
                    <a:pt x="1347" y="140"/>
                  </a:lnTo>
                  <a:lnTo>
                    <a:pt x="1343" y="143"/>
                  </a:lnTo>
                  <a:lnTo>
                    <a:pt x="1337" y="145"/>
                  </a:lnTo>
                  <a:lnTo>
                    <a:pt x="1333" y="149"/>
                  </a:lnTo>
                  <a:lnTo>
                    <a:pt x="1327" y="151"/>
                  </a:lnTo>
                  <a:lnTo>
                    <a:pt x="1318" y="147"/>
                  </a:lnTo>
                  <a:lnTo>
                    <a:pt x="1310" y="141"/>
                  </a:lnTo>
                  <a:lnTo>
                    <a:pt x="1303" y="137"/>
                  </a:lnTo>
                  <a:lnTo>
                    <a:pt x="1295" y="134"/>
                  </a:lnTo>
                  <a:lnTo>
                    <a:pt x="1288" y="133"/>
                  </a:lnTo>
                  <a:lnTo>
                    <a:pt x="1283" y="134"/>
                  </a:lnTo>
                  <a:lnTo>
                    <a:pt x="1281" y="136"/>
                  </a:lnTo>
                  <a:lnTo>
                    <a:pt x="1281" y="137"/>
                  </a:lnTo>
                  <a:lnTo>
                    <a:pt x="1283" y="140"/>
                  </a:lnTo>
                  <a:lnTo>
                    <a:pt x="1283" y="143"/>
                  </a:lnTo>
                  <a:lnTo>
                    <a:pt x="1284" y="145"/>
                  </a:lnTo>
                  <a:lnTo>
                    <a:pt x="1290" y="149"/>
                  </a:lnTo>
                  <a:lnTo>
                    <a:pt x="1299" y="155"/>
                  </a:lnTo>
                  <a:lnTo>
                    <a:pt x="1309" y="162"/>
                  </a:lnTo>
                  <a:lnTo>
                    <a:pt x="1314" y="170"/>
                  </a:lnTo>
                  <a:lnTo>
                    <a:pt x="1317" y="178"/>
                  </a:lnTo>
                  <a:lnTo>
                    <a:pt x="1317" y="191"/>
                  </a:lnTo>
                  <a:lnTo>
                    <a:pt x="1316" y="191"/>
                  </a:lnTo>
                  <a:lnTo>
                    <a:pt x="1307" y="186"/>
                  </a:lnTo>
                  <a:lnTo>
                    <a:pt x="1305" y="184"/>
                  </a:lnTo>
                  <a:lnTo>
                    <a:pt x="1302" y="182"/>
                  </a:lnTo>
                  <a:lnTo>
                    <a:pt x="1298" y="181"/>
                  </a:lnTo>
                  <a:lnTo>
                    <a:pt x="1291" y="181"/>
                  </a:lnTo>
                  <a:lnTo>
                    <a:pt x="1287" y="185"/>
                  </a:lnTo>
                  <a:lnTo>
                    <a:pt x="1287" y="186"/>
                  </a:lnTo>
                  <a:lnTo>
                    <a:pt x="1286" y="189"/>
                  </a:lnTo>
                  <a:lnTo>
                    <a:pt x="1286" y="191"/>
                  </a:lnTo>
                  <a:lnTo>
                    <a:pt x="1281" y="191"/>
                  </a:lnTo>
                  <a:lnTo>
                    <a:pt x="1277" y="189"/>
                  </a:lnTo>
                  <a:lnTo>
                    <a:pt x="1261" y="189"/>
                  </a:lnTo>
                  <a:lnTo>
                    <a:pt x="1261" y="188"/>
                  </a:lnTo>
                  <a:lnTo>
                    <a:pt x="1258" y="185"/>
                  </a:lnTo>
                  <a:lnTo>
                    <a:pt x="1257" y="182"/>
                  </a:lnTo>
                  <a:lnTo>
                    <a:pt x="1253" y="180"/>
                  </a:lnTo>
                  <a:lnTo>
                    <a:pt x="1250" y="177"/>
                  </a:lnTo>
                  <a:lnTo>
                    <a:pt x="1244" y="177"/>
                  </a:lnTo>
                  <a:lnTo>
                    <a:pt x="1242" y="180"/>
                  </a:lnTo>
                  <a:lnTo>
                    <a:pt x="1242" y="181"/>
                  </a:lnTo>
                  <a:lnTo>
                    <a:pt x="1240" y="182"/>
                  </a:lnTo>
                  <a:lnTo>
                    <a:pt x="1239" y="182"/>
                  </a:lnTo>
                  <a:lnTo>
                    <a:pt x="1235" y="178"/>
                  </a:lnTo>
                  <a:lnTo>
                    <a:pt x="1231" y="175"/>
                  </a:lnTo>
                  <a:lnTo>
                    <a:pt x="1228" y="173"/>
                  </a:lnTo>
                  <a:lnTo>
                    <a:pt x="1225" y="171"/>
                  </a:lnTo>
                  <a:lnTo>
                    <a:pt x="1219" y="171"/>
                  </a:lnTo>
                  <a:lnTo>
                    <a:pt x="1217" y="170"/>
                  </a:lnTo>
                  <a:lnTo>
                    <a:pt x="1213" y="167"/>
                  </a:lnTo>
                  <a:lnTo>
                    <a:pt x="1208" y="162"/>
                  </a:lnTo>
                  <a:lnTo>
                    <a:pt x="1203" y="160"/>
                  </a:lnTo>
                  <a:lnTo>
                    <a:pt x="1193" y="160"/>
                  </a:lnTo>
                  <a:lnTo>
                    <a:pt x="1182" y="159"/>
                  </a:lnTo>
                  <a:lnTo>
                    <a:pt x="1169" y="158"/>
                  </a:lnTo>
                  <a:lnTo>
                    <a:pt x="1162" y="159"/>
                  </a:lnTo>
                  <a:lnTo>
                    <a:pt x="1157" y="160"/>
                  </a:lnTo>
                  <a:lnTo>
                    <a:pt x="1145" y="165"/>
                  </a:lnTo>
                  <a:lnTo>
                    <a:pt x="1141" y="163"/>
                  </a:lnTo>
                  <a:lnTo>
                    <a:pt x="1139" y="156"/>
                  </a:lnTo>
                  <a:lnTo>
                    <a:pt x="1139" y="147"/>
                  </a:lnTo>
                  <a:lnTo>
                    <a:pt x="1141" y="140"/>
                  </a:lnTo>
                  <a:lnTo>
                    <a:pt x="1145" y="136"/>
                  </a:lnTo>
                  <a:lnTo>
                    <a:pt x="1153" y="134"/>
                  </a:lnTo>
                  <a:lnTo>
                    <a:pt x="1165" y="136"/>
                  </a:lnTo>
                  <a:lnTo>
                    <a:pt x="1171" y="137"/>
                  </a:lnTo>
                  <a:lnTo>
                    <a:pt x="1177" y="137"/>
                  </a:lnTo>
                  <a:lnTo>
                    <a:pt x="1182" y="133"/>
                  </a:lnTo>
                  <a:lnTo>
                    <a:pt x="1183" y="130"/>
                  </a:lnTo>
                  <a:lnTo>
                    <a:pt x="1187" y="123"/>
                  </a:lnTo>
                  <a:lnTo>
                    <a:pt x="1194" y="118"/>
                  </a:lnTo>
                  <a:lnTo>
                    <a:pt x="1205" y="112"/>
                  </a:lnTo>
                  <a:lnTo>
                    <a:pt x="1209" y="111"/>
                  </a:lnTo>
                  <a:lnTo>
                    <a:pt x="1210" y="108"/>
                  </a:lnTo>
                  <a:lnTo>
                    <a:pt x="1212" y="107"/>
                  </a:lnTo>
                  <a:lnTo>
                    <a:pt x="1209" y="104"/>
                  </a:lnTo>
                  <a:lnTo>
                    <a:pt x="1203" y="102"/>
                  </a:lnTo>
                  <a:lnTo>
                    <a:pt x="1201" y="102"/>
                  </a:lnTo>
                  <a:lnTo>
                    <a:pt x="1199" y="100"/>
                  </a:lnTo>
                  <a:lnTo>
                    <a:pt x="1197" y="99"/>
                  </a:lnTo>
                  <a:lnTo>
                    <a:pt x="1195" y="97"/>
                  </a:lnTo>
                  <a:lnTo>
                    <a:pt x="1188" y="97"/>
                  </a:lnTo>
                  <a:lnTo>
                    <a:pt x="1187" y="100"/>
                  </a:lnTo>
                  <a:lnTo>
                    <a:pt x="1184" y="104"/>
                  </a:lnTo>
                  <a:lnTo>
                    <a:pt x="1183" y="108"/>
                  </a:lnTo>
                  <a:lnTo>
                    <a:pt x="1177" y="114"/>
                  </a:lnTo>
                  <a:lnTo>
                    <a:pt x="1176" y="117"/>
                  </a:lnTo>
                  <a:lnTo>
                    <a:pt x="1156" y="117"/>
                  </a:lnTo>
                  <a:lnTo>
                    <a:pt x="1152" y="115"/>
                  </a:lnTo>
                  <a:lnTo>
                    <a:pt x="1150" y="115"/>
                  </a:lnTo>
                  <a:lnTo>
                    <a:pt x="1149" y="114"/>
                  </a:lnTo>
                  <a:lnTo>
                    <a:pt x="1154" y="108"/>
                  </a:lnTo>
                  <a:lnTo>
                    <a:pt x="1157" y="107"/>
                  </a:lnTo>
                  <a:lnTo>
                    <a:pt x="1161" y="103"/>
                  </a:lnTo>
                  <a:lnTo>
                    <a:pt x="1164" y="96"/>
                  </a:lnTo>
                  <a:lnTo>
                    <a:pt x="1165" y="89"/>
                  </a:lnTo>
                  <a:lnTo>
                    <a:pt x="1164" y="85"/>
                  </a:lnTo>
                  <a:lnTo>
                    <a:pt x="1161" y="82"/>
                  </a:lnTo>
                  <a:lnTo>
                    <a:pt x="1158" y="81"/>
                  </a:lnTo>
                  <a:lnTo>
                    <a:pt x="1142" y="81"/>
                  </a:lnTo>
                  <a:lnTo>
                    <a:pt x="1141" y="80"/>
                  </a:lnTo>
                  <a:lnTo>
                    <a:pt x="1141" y="74"/>
                  </a:lnTo>
                  <a:lnTo>
                    <a:pt x="1139" y="73"/>
                  </a:lnTo>
                  <a:lnTo>
                    <a:pt x="1138" y="70"/>
                  </a:lnTo>
                  <a:lnTo>
                    <a:pt x="1135" y="67"/>
                  </a:lnTo>
                  <a:lnTo>
                    <a:pt x="1134" y="67"/>
                  </a:lnTo>
                  <a:lnTo>
                    <a:pt x="1132" y="69"/>
                  </a:lnTo>
                  <a:lnTo>
                    <a:pt x="1132" y="77"/>
                  </a:lnTo>
                  <a:lnTo>
                    <a:pt x="1130" y="80"/>
                  </a:lnTo>
                  <a:lnTo>
                    <a:pt x="1102" y="80"/>
                  </a:lnTo>
                  <a:lnTo>
                    <a:pt x="1100" y="81"/>
                  </a:lnTo>
                  <a:lnTo>
                    <a:pt x="1095" y="84"/>
                  </a:lnTo>
                  <a:lnTo>
                    <a:pt x="1093" y="85"/>
                  </a:lnTo>
                  <a:lnTo>
                    <a:pt x="1091" y="88"/>
                  </a:lnTo>
                  <a:lnTo>
                    <a:pt x="1090" y="89"/>
                  </a:lnTo>
                  <a:lnTo>
                    <a:pt x="1091" y="92"/>
                  </a:lnTo>
                  <a:lnTo>
                    <a:pt x="1093" y="93"/>
                  </a:lnTo>
                  <a:lnTo>
                    <a:pt x="1101" y="97"/>
                  </a:lnTo>
                  <a:lnTo>
                    <a:pt x="1106" y="103"/>
                  </a:lnTo>
                  <a:lnTo>
                    <a:pt x="1108" y="107"/>
                  </a:lnTo>
                  <a:lnTo>
                    <a:pt x="1108" y="112"/>
                  </a:lnTo>
                  <a:lnTo>
                    <a:pt x="1106" y="115"/>
                  </a:lnTo>
                  <a:lnTo>
                    <a:pt x="1104" y="118"/>
                  </a:lnTo>
                  <a:lnTo>
                    <a:pt x="1101" y="119"/>
                  </a:lnTo>
                  <a:lnTo>
                    <a:pt x="1098" y="119"/>
                  </a:lnTo>
                  <a:lnTo>
                    <a:pt x="1093" y="122"/>
                  </a:lnTo>
                  <a:lnTo>
                    <a:pt x="1091" y="122"/>
                  </a:lnTo>
                  <a:lnTo>
                    <a:pt x="1089" y="123"/>
                  </a:lnTo>
                  <a:lnTo>
                    <a:pt x="1086" y="123"/>
                  </a:lnTo>
                  <a:lnTo>
                    <a:pt x="1078" y="128"/>
                  </a:lnTo>
                  <a:lnTo>
                    <a:pt x="1076" y="129"/>
                  </a:lnTo>
                  <a:lnTo>
                    <a:pt x="1072" y="129"/>
                  </a:lnTo>
                  <a:lnTo>
                    <a:pt x="1067" y="126"/>
                  </a:lnTo>
                  <a:lnTo>
                    <a:pt x="1059" y="125"/>
                  </a:lnTo>
                  <a:lnTo>
                    <a:pt x="1045" y="125"/>
                  </a:lnTo>
                  <a:lnTo>
                    <a:pt x="1039" y="128"/>
                  </a:lnTo>
                  <a:lnTo>
                    <a:pt x="1038" y="129"/>
                  </a:lnTo>
                  <a:lnTo>
                    <a:pt x="1039" y="132"/>
                  </a:lnTo>
                  <a:lnTo>
                    <a:pt x="1042" y="134"/>
                  </a:lnTo>
                  <a:lnTo>
                    <a:pt x="1052" y="134"/>
                  </a:lnTo>
                  <a:lnTo>
                    <a:pt x="1052" y="136"/>
                  </a:lnTo>
                  <a:lnTo>
                    <a:pt x="1053" y="136"/>
                  </a:lnTo>
                  <a:lnTo>
                    <a:pt x="1054" y="137"/>
                  </a:lnTo>
                  <a:lnTo>
                    <a:pt x="1057" y="137"/>
                  </a:lnTo>
                  <a:lnTo>
                    <a:pt x="1059" y="138"/>
                  </a:lnTo>
                  <a:lnTo>
                    <a:pt x="1067" y="136"/>
                  </a:lnTo>
                  <a:lnTo>
                    <a:pt x="1068" y="134"/>
                  </a:lnTo>
                  <a:lnTo>
                    <a:pt x="1072" y="134"/>
                  </a:lnTo>
                  <a:lnTo>
                    <a:pt x="1087" y="149"/>
                  </a:lnTo>
                  <a:lnTo>
                    <a:pt x="1098" y="154"/>
                  </a:lnTo>
                  <a:lnTo>
                    <a:pt x="1111" y="159"/>
                  </a:lnTo>
                  <a:lnTo>
                    <a:pt x="1115" y="162"/>
                  </a:lnTo>
                  <a:lnTo>
                    <a:pt x="1116" y="166"/>
                  </a:lnTo>
                  <a:lnTo>
                    <a:pt x="1116" y="169"/>
                  </a:lnTo>
                  <a:lnTo>
                    <a:pt x="1115" y="171"/>
                  </a:lnTo>
                  <a:lnTo>
                    <a:pt x="1112" y="173"/>
                  </a:lnTo>
                  <a:lnTo>
                    <a:pt x="1109" y="175"/>
                  </a:lnTo>
                  <a:lnTo>
                    <a:pt x="1104" y="178"/>
                  </a:lnTo>
                  <a:lnTo>
                    <a:pt x="1097" y="178"/>
                  </a:lnTo>
                  <a:lnTo>
                    <a:pt x="1095" y="175"/>
                  </a:lnTo>
                  <a:lnTo>
                    <a:pt x="1093" y="174"/>
                  </a:lnTo>
                  <a:lnTo>
                    <a:pt x="1091" y="171"/>
                  </a:lnTo>
                  <a:lnTo>
                    <a:pt x="1089" y="163"/>
                  </a:lnTo>
                  <a:lnTo>
                    <a:pt x="1085" y="160"/>
                  </a:lnTo>
                  <a:lnTo>
                    <a:pt x="1079" y="160"/>
                  </a:lnTo>
                  <a:lnTo>
                    <a:pt x="1068" y="163"/>
                  </a:lnTo>
                  <a:lnTo>
                    <a:pt x="1067" y="165"/>
                  </a:lnTo>
                  <a:lnTo>
                    <a:pt x="1065" y="165"/>
                  </a:lnTo>
                  <a:lnTo>
                    <a:pt x="1064" y="166"/>
                  </a:lnTo>
                  <a:lnTo>
                    <a:pt x="1061" y="167"/>
                  </a:lnTo>
                  <a:lnTo>
                    <a:pt x="1057" y="170"/>
                  </a:lnTo>
                  <a:lnTo>
                    <a:pt x="1049" y="173"/>
                  </a:lnTo>
                  <a:lnTo>
                    <a:pt x="1041" y="173"/>
                  </a:lnTo>
                  <a:lnTo>
                    <a:pt x="1038" y="171"/>
                  </a:lnTo>
                  <a:lnTo>
                    <a:pt x="1037" y="170"/>
                  </a:lnTo>
                  <a:lnTo>
                    <a:pt x="1037" y="169"/>
                  </a:lnTo>
                  <a:lnTo>
                    <a:pt x="1042" y="163"/>
                  </a:lnTo>
                  <a:lnTo>
                    <a:pt x="1045" y="158"/>
                  </a:lnTo>
                  <a:lnTo>
                    <a:pt x="1034" y="147"/>
                  </a:lnTo>
                  <a:lnTo>
                    <a:pt x="1031" y="140"/>
                  </a:lnTo>
                  <a:lnTo>
                    <a:pt x="1031" y="137"/>
                  </a:lnTo>
                  <a:lnTo>
                    <a:pt x="1030" y="140"/>
                  </a:lnTo>
                  <a:lnTo>
                    <a:pt x="1027" y="147"/>
                  </a:lnTo>
                  <a:lnTo>
                    <a:pt x="1024" y="163"/>
                  </a:lnTo>
                  <a:lnTo>
                    <a:pt x="1024" y="169"/>
                  </a:lnTo>
                  <a:lnTo>
                    <a:pt x="1023" y="170"/>
                  </a:lnTo>
                  <a:lnTo>
                    <a:pt x="1019" y="167"/>
                  </a:lnTo>
                  <a:lnTo>
                    <a:pt x="1011" y="163"/>
                  </a:lnTo>
                  <a:lnTo>
                    <a:pt x="1000" y="163"/>
                  </a:lnTo>
                  <a:lnTo>
                    <a:pt x="990" y="166"/>
                  </a:lnTo>
                  <a:lnTo>
                    <a:pt x="985" y="169"/>
                  </a:lnTo>
                  <a:lnTo>
                    <a:pt x="972" y="181"/>
                  </a:lnTo>
                  <a:lnTo>
                    <a:pt x="960" y="191"/>
                  </a:lnTo>
                  <a:lnTo>
                    <a:pt x="951" y="197"/>
                  </a:lnTo>
                  <a:lnTo>
                    <a:pt x="945" y="203"/>
                  </a:lnTo>
                  <a:lnTo>
                    <a:pt x="944" y="206"/>
                  </a:lnTo>
                  <a:lnTo>
                    <a:pt x="944" y="214"/>
                  </a:lnTo>
                  <a:lnTo>
                    <a:pt x="945" y="221"/>
                  </a:lnTo>
                  <a:lnTo>
                    <a:pt x="945" y="239"/>
                  </a:lnTo>
                  <a:lnTo>
                    <a:pt x="946" y="241"/>
                  </a:lnTo>
                  <a:lnTo>
                    <a:pt x="951" y="244"/>
                  </a:lnTo>
                  <a:lnTo>
                    <a:pt x="956" y="247"/>
                  </a:lnTo>
                  <a:lnTo>
                    <a:pt x="957" y="249"/>
                  </a:lnTo>
                  <a:lnTo>
                    <a:pt x="957" y="254"/>
                  </a:lnTo>
                  <a:lnTo>
                    <a:pt x="961" y="262"/>
                  </a:lnTo>
                  <a:lnTo>
                    <a:pt x="963" y="263"/>
                  </a:lnTo>
                  <a:lnTo>
                    <a:pt x="966" y="263"/>
                  </a:lnTo>
                  <a:lnTo>
                    <a:pt x="977" y="260"/>
                  </a:lnTo>
                  <a:lnTo>
                    <a:pt x="983" y="260"/>
                  </a:lnTo>
                  <a:lnTo>
                    <a:pt x="993" y="265"/>
                  </a:lnTo>
                  <a:lnTo>
                    <a:pt x="1007" y="273"/>
                  </a:lnTo>
                  <a:lnTo>
                    <a:pt x="1019" y="277"/>
                  </a:lnTo>
                  <a:lnTo>
                    <a:pt x="1049" y="282"/>
                  </a:lnTo>
                  <a:lnTo>
                    <a:pt x="1061" y="282"/>
                  </a:lnTo>
                  <a:lnTo>
                    <a:pt x="1071" y="280"/>
                  </a:lnTo>
                  <a:lnTo>
                    <a:pt x="1075" y="280"/>
                  </a:lnTo>
                  <a:lnTo>
                    <a:pt x="1080" y="281"/>
                  </a:lnTo>
                  <a:lnTo>
                    <a:pt x="1085" y="284"/>
                  </a:lnTo>
                  <a:lnTo>
                    <a:pt x="1087" y="289"/>
                  </a:lnTo>
                  <a:lnTo>
                    <a:pt x="1090" y="297"/>
                  </a:lnTo>
                  <a:lnTo>
                    <a:pt x="1093" y="308"/>
                  </a:lnTo>
                  <a:lnTo>
                    <a:pt x="1095" y="313"/>
                  </a:lnTo>
                  <a:lnTo>
                    <a:pt x="1095" y="323"/>
                  </a:lnTo>
                  <a:lnTo>
                    <a:pt x="1097" y="323"/>
                  </a:lnTo>
                  <a:lnTo>
                    <a:pt x="1100" y="321"/>
                  </a:lnTo>
                  <a:lnTo>
                    <a:pt x="1102" y="315"/>
                  </a:lnTo>
                  <a:lnTo>
                    <a:pt x="1104" y="314"/>
                  </a:lnTo>
                  <a:lnTo>
                    <a:pt x="1105" y="311"/>
                  </a:lnTo>
                  <a:lnTo>
                    <a:pt x="1106" y="310"/>
                  </a:lnTo>
                  <a:lnTo>
                    <a:pt x="1108" y="313"/>
                  </a:lnTo>
                  <a:lnTo>
                    <a:pt x="1109" y="319"/>
                  </a:lnTo>
                  <a:lnTo>
                    <a:pt x="1109" y="328"/>
                  </a:lnTo>
                  <a:lnTo>
                    <a:pt x="1108" y="332"/>
                  </a:lnTo>
                  <a:lnTo>
                    <a:pt x="1106" y="333"/>
                  </a:lnTo>
                  <a:lnTo>
                    <a:pt x="1106" y="339"/>
                  </a:lnTo>
                  <a:lnTo>
                    <a:pt x="1108" y="341"/>
                  </a:lnTo>
                  <a:lnTo>
                    <a:pt x="1111" y="343"/>
                  </a:lnTo>
                  <a:lnTo>
                    <a:pt x="1112" y="344"/>
                  </a:lnTo>
                  <a:lnTo>
                    <a:pt x="1124" y="344"/>
                  </a:lnTo>
                  <a:lnTo>
                    <a:pt x="1127" y="345"/>
                  </a:lnTo>
                  <a:lnTo>
                    <a:pt x="1131" y="344"/>
                  </a:lnTo>
                  <a:lnTo>
                    <a:pt x="1134" y="341"/>
                  </a:lnTo>
                  <a:lnTo>
                    <a:pt x="1136" y="334"/>
                  </a:lnTo>
                  <a:lnTo>
                    <a:pt x="1135" y="325"/>
                  </a:lnTo>
                  <a:lnTo>
                    <a:pt x="1132" y="317"/>
                  </a:lnTo>
                  <a:lnTo>
                    <a:pt x="1131" y="308"/>
                  </a:lnTo>
                  <a:lnTo>
                    <a:pt x="1131" y="304"/>
                  </a:lnTo>
                  <a:lnTo>
                    <a:pt x="1130" y="302"/>
                  </a:lnTo>
                  <a:lnTo>
                    <a:pt x="1127" y="299"/>
                  </a:lnTo>
                  <a:lnTo>
                    <a:pt x="1126" y="296"/>
                  </a:lnTo>
                  <a:lnTo>
                    <a:pt x="1123" y="293"/>
                  </a:lnTo>
                  <a:lnTo>
                    <a:pt x="1121" y="289"/>
                  </a:lnTo>
                  <a:lnTo>
                    <a:pt x="1120" y="286"/>
                  </a:lnTo>
                  <a:lnTo>
                    <a:pt x="1121" y="284"/>
                  </a:lnTo>
                  <a:lnTo>
                    <a:pt x="1123" y="282"/>
                  </a:lnTo>
                  <a:lnTo>
                    <a:pt x="1127" y="282"/>
                  </a:lnTo>
                  <a:lnTo>
                    <a:pt x="1132" y="285"/>
                  </a:lnTo>
                  <a:lnTo>
                    <a:pt x="1135" y="291"/>
                  </a:lnTo>
                  <a:lnTo>
                    <a:pt x="1138" y="292"/>
                  </a:lnTo>
                  <a:lnTo>
                    <a:pt x="1141" y="292"/>
                  </a:lnTo>
                  <a:lnTo>
                    <a:pt x="1143" y="291"/>
                  </a:lnTo>
                  <a:lnTo>
                    <a:pt x="1147" y="288"/>
                  </a:lnTo>
                  <a:lnTo>
                    <a:pt x="1153" y="282"/>
                  </a:lnTo>
                  <a:lnTo>
                    <a:pt x="1157" y="280"/>
                  </a:lnTo>
                  <a:lnTo>
                    <a:pt x="1161" y="267"/>
                  </a:lnTo>
                  <a:lnTo>
                    <a:pt x="1161" y="265"/>
                  </a:lnTo>
                  <a:lnTo>
                    <a:pt x="1160" y="262"/>
                  </a:lnTo>
                  <a:lnTo>
                    <a:pt x="1156" y="258"/>
                  </a:lnTo>
                  <a:lnTo>
                    <a:pt x="1150" y="251"/>
                  </a:lnTo>
                  <a:lnTo>
                    <a:pt x="1143" y="244"/>
                  </a:lnTo>
                  <a:lnTo>
                    <a:pt x="1138" y="240"/>
                  </a:lnTo>
                  <a:lnTo>
                    <a:pt x="1135" y="237"/>
                  </a:lnTo>
                  <a:lnTo>
                    <a:pt x="1132" y="236"/>
                  </a:lnTo>
                  <a:lnTo>
                    <a:pt x="1132" y="234"/>
                  </a:lnTo>
                  <a:lnTo>
                    <a:pt x="1134" y="233"/>
                  </a:lnTo>
                  <a:lnTo>
                    <a:pt x="1135" y="233"/>
                  </a:lnTo>
                  <a:lnTo>
                    <a:pt x="1138" y="232"/>
                  </a:lnTo>
                  <a:lnTo>
                    <a:pt x="1142" y="230"/>
                  </a:lnTo>
                  <a:lnTo>
                    <a:pt x="1145" y="229"/>
                  </a:lnTo>
                  <a:lnTo>
                    <a:pt x="1146" y="228"/>
                  </a:lnTo>
                  <a:lnTo>
                    <a:pt x="1146" y="225"/>
                  </a:lnTo>
                  <a:lnTo>
                    <a:pt x="1145" y="222"/>
                  </a:lnTo>
                  <a:lnTo>
                    <a:pt x="1145" y="210"/>
                  </a:lnTo>
                  <a:lnTo>
                    <a:pt x="1147" y="197"/>
                  </a:lnTo>
                  <a:lnTo>
                    <a:pt x="1149" y="191"/>
                  </a:lnTo>
                  <a:lnTo>
                    <a:pt x="1152" y="188"/>
                  </a:lnTo>
                  <a:lnTo>
                    <a:pt x="1158" y="188"/>
                  </a:lnTo>
                  <a:lnTo>
                    <a:pt x="1168" y="186"/>
                  </a:lnTo>
                  <a:lnTo>
                    <a:pt x="1180" y="185"/>
                  </a:lnTo>
                  <a:lnTo>
                    <a:pt x="1193" y="185"/>
                  </a:lnTo>
                  <a:lnTo>
                    <a:pt x="1203" y="188"/>
                  </a:lnTo>
                  <a:lnTo>
                    <a:pt x="1220" y="199"/>
                  </a:lnTo>
                  <a:lnTo>
                    <a:pt x="1228" y="202"/>
                  </a:lnTo>
                  <a:lnTo>
                    <a:pt x="1236" y="203"/>
                  </a:lnTo>
                  <a:lnTo>
                    <a:pt x="1246" y="204"/>
                  </a:lnTo>
                  <a:lnTo>
                    <a:pt x="1254" y="207"/>
                  </a:lnTo>
                  <a:lnTo>
                    <a:pt x="1258" y="211"/>
                  </a:lnTo>
                  <a:lnTo>
                    <a:pt x="1258" y="215"/>
                  </a:lnTo>
                  <a:lnTo>
                    <a:pt x="1255" y="217"/>
                  </a:lnTo>
                  <a:lnTo>
                    <a:pt x="1251" y="221"/>
                  </a:lnTo>
                  <a:lnTo>
                    <a:pt x="1249" y="222"/>
                  </a:lnTo>
                  <a:lnTo>
                    <a:pt x="1247" y="225"/>
                  </a:lnTo>
                  <a:lnTo>
                    <a:pt x="1246" y="226"/>
                  </a:lnTo>
                  <a:lnTo>
                    <a:pt x="1246" y="229"/>
                  </a:lnTo>
                  <a:lnTo>
                    <a:pt x="1247" y="232"/>
                  </a:lnTo>
                  <a:lnTo>
                    <a:pt x="1253" y="237"/>
                  </a:lnTo>
                  <a:lnTo>
                    <a:pt x="1258" y="240"/>
                  </a:lnTo>
                  <a:lnTo>
                    <a:pt x="1265" y="241"/>
                  </a:lnTo>
                  <a:lnTo>
                    <a:pt x="1270" y="243"/>
                  </a:lnTo>
                  <a:lnTo>
                    <a:pt x="1277" y="244"/>
                  </a:lnTo>
                  <a:lnTo>
                    <a:pt x="1283" y="243"/>
                  </a:lnTo>
                  <a:lnTo>
                    <a:pt x="1290" y="237"/>
                  </a:lnTo>
                  <a:lnTo>
                    <a:pt x="1296" y="228"/>
                  </a:lnTo>
                  <a:lnTo>
                    <a:pt x="1301" y="222"/>
                  </a:lnTo>
                  <a:lnTo>
                    <a:pt x="1303" y="218"/>
                  </a:lnTo>
                  <a:lnTo>
                    <a:pt x="1306" y="215"/>
                  </a:lnTo>
                  <a:lnTo>
                    <a:pt x="1309" y="214"/>
                  </a:lnTo>
                  <a:lnTo>
                    <a:pt x="1310" y="212"/>
                  </a:lnTo>
                  <a:lnTo>
                    <a:pt x="1313" y="212"/>
                  </a:lnTo>
                  <a:lnTo>
                    <a:pt x="1318" y="218"/>
                  </a:lnTo>
                  <a:lnTo>
                    <a:pt x="1324" y="226"/>
                  </a:lnTo>
                  <a:lnTo>
                    <a:pt x="1331" y="236"/>
                  </a:lnTo>
                  <a:lnTo>
                    <a:pt x="1337" y="244"/>
                  </a:lnTo>
                  <a:lnTo>
                    <a:pt x="1343" y="251"/>
                  </a:lnTo>
                  <a:lnTo>
                    <a:pt x="1347" y="258"/>
                  </a:lnTo>
                  <a:lnTo>
                    <a:pt x="1350" y="266"/>
                  </a:lnTo>
                  <a:lnTo>
                    <a:pt x="1353" y="276"/>
                  </a:lnTo>
                  <a:lnTo>
                    <a:pt x="1354" y="282"/>
                  </a:lnTo>
                  <a:lnTo>
                    <a:pt x="1357" y="285"/>
                  </a:lnTo>
                  <a:lnTo>
                    <a:pt x="1362" y="286"/>
                  </a:lnTo>
                  <a:lnTo>
                    <a:pt x="1376" y="284"/>
                  </a:lnTo>
                  <a:lnTo>
                    <a:pt x="1380" y="284"/>
                  </a:lnTo>
                  <a:lnTo>
                    <a:pt x="1385" y="286"/>
                  </a:lnTo>
                  <a:lnTo>
                    <a:pt x="1392" y="292"/>
                  </a:lnTo>
                  <a:lnTo>
                    <a:pt x="1399" y="299"/>
                  </a:lnTo>
                  <a:lnTo>
                    <a:pt x="1403" y="306"/>
                  </a:lnTo>
                  <a:lnTo>
                    <a:pt x="1404" y="310"/>
                  </a:lnTo>
                  <a:lnTo>
                    <a:pt x="1407" y="314"/>
                  </a:lnTo>
                  <a:lnTo>
                    <a:pt x="1411" y="315"/>
                  </a:lnTo>
                  <a:lnTo>
                    <a:pt x="1417" y="318"/>
                  </a:lnTo>
                  <a:lnTo>
                    <a:pt x="1424" y="319"/>
                  </a:lnTo>
                  <a:lnTo>
                    <a:pt x="1429" y="323"/>
                  </a:lnTo>
                  <a:lnTo>
                    <a:pt x="1429" y="328"/>
                  </a:lnTo>
                  <a:lnTo>
                    <a:pt x="1426" y="334"/>
                  </a:lnTo>
                  <a:lnTo>
                    <a:pt x="1422" y="340"/>
                  </a:lnTo>
                  <a:lnTo>
                    <a:pt x="1420" y="345"/>
                  </a:lnTo>
                  <a:lnTo>
                    <a:pt x="1418" y="350"/>
                  </a:lnTo>
                  <a:lnTo>
                    <a:pt x="1415" y="355"/>
                  </a:lnTo>
                  <a:lnTo>
                    <a:pt x="1413" y="359"/>
                  </a:lnTo>
                  <a:lnTo>
                    <a:pt x="1409" y="367"/>
                  </a:lnTo>
                  <a:lnTo>
                    <a:pt x="1409" y="369"/>
                  </a:lnTo>
                  <a:lnTo>
                    <a:pt x="1410" y="367"/>
                  </a:lnTo>
                  <a:lnTo>
                    <a:pt x="1414" y="367"/>
                  </a:lnTo>
                  <a:lnTo>
                    <a:pt x="1415" y="369"/>
                  </a:lnTo>
                  <a:lnTo>
                    <a:pt x="1421" y="371"/>
                  </a:lnTo>
                  <a:lnTo>
                    <a:pt x="1422" y="373"/>
                  </a:lnTo>
                  <a:lnTo>
                    <a:pt x="1428" y="376"/>
                  </a:lnTo>
                  <a:lnTo>
                    <a:pt x="1436" y="373"/>
                  </a:lnTo>
                  <a:lnTo>
                    <a:pt x="1444" y="376"/>
                  </a:lnTo>
                  <a:lnTo>
                    <a:pt x="1447" y="378"/>
                  </a:lnTo>
                  <a:lnTo>
                    <a:pt x="1448" y="382"/>
                  </a:lnTo>
                  <a:lnTo>
                    <a:pt x="1454" y="392"/>
                  </a:lnTo>
                  <a:lnTo>
                    <a:pt x="1461" y="406"/>
                  </a:lnTo>
                  <a:lnTo>
                    <a:pt x="1461" y="411"/>
                  </a:lnTo>
                  <a:lnTo>
                    <a:pt x="1459" y="414"/>
                  </a:lnTo>
                  <a:lnTo>
                    <a:pt x="1456" y="414"/>
                  </a:lnTo>
                  <a:lnTo>
                    <a:pt x="1455" y="413"/>
                  </a:lnTo>
                  <a:lnTo>
                    <a:pt x="1450" y="410"/>
                  </a:lnTo>
                  <a:lnTo>
                    <a:pt x="1436" y="410"/>
                  </a:lnTo>
                  <a:lnTo>
                    <a:pt x="1435" y="411"/>
                  </a:lnTo>
                  <a:lnTo>
                    <a:pt x="1433" y="414"/>
                  </a:lnTo>
                  <a:lnTo>
                    <a:pt x="1430" y="415"/>
                  </a:lnTo>
                  <a:lnTo>
                    <a:pt x="1429" y="415"/>
                  </a:lnTo>
                  <a:lnTo>
                    <a:pt x="1428" y="414"/>
                  </a:lnTo>
                  <a:lnTo>
                    <a:pt x="1426" y="411"/>
                  </a:lnTo>
                  <a:lnTo>
                    <a:pt x="1424" y="410"/>
                  </a:lnTo>
                  <a:lnTo>
                    <a:pt x="1421" y="407"/>
                  </a:lnTo>
                  <a:lnTo>
                    <a:pt x="1414" y="407"/>
                  </a:lnTo>
                  <a:lnTo>
                    <a:pt x="1402" y="408"/>
                  </a:lnTo>
                  <a:lnTo>
                    <a:pt x="1383" y="408"/>
                  </a:lnTo>
                  <a:lnTo>
                    <a:pt x="1381" y="406"/>
                  </a:lnTo>
                  <a:lnTo>
                    <a:pt x="1381" y="402"/>
                  </a:lnTo>
                  <a:lnTo>
                    <a:pt x="1384" y="399"/>
                  </a:lnTo>
                  <a:lnTo>
                    <a:pt x="1387" y="392"/>
                  </a:lnTo>
                  <a:lnTo>
                    <a:pt x="1389" y="384"/>
                  </a:lnTo>
                  <a:lnTo>
                    <a:pt x="1394" y="374"/>
                  </a:lnTo>
                  <a:lnTo>
                    <a:pt x="1407" y="360"/>
                  </a:lnTo>
                  <a:lnTo>
                    <a:pt x="1407" y="354"/>
                  </a:lnTo>
                  <a:lnTo>
                    <a:pt x="1406" y="351"/>
                  </a:lnTo>
                  <a:lnTo>
                    <a:pt x="1403" y="348"/>
                  </a:lnTo>
                  <a:lnTo>
                    <a:pt x="1400" y="348"/>
                  </a:lnTo>
                  <a:lnTo>
                    <a:pt x="1395" y="351"/>
                  </a:lnTo>
                  <a:lnTo>
                    <a:pt x="1392" y="354"/>
                  </a:lnTo>
                  <a:lnTo>
                    <a:pt x="1389" y="358"/>
                  </a:lnTo>
                  <a:lnTo>
                    <a:pt x="1388" y="360"/>
                  </a:lnTo>
                  <a:lnTo>
                    <a:pt x="1385" y="362"/>
                  </a:lnTo>
                  <a:lnTo>
                    <a:pt x="1373" y="362"/>
                  </a:lnTo>
                  <a:lnTo>
                    <a:pt x="1366" y="360"/>
                  </a:lnTo>
                  <a:lnTo>
                    <a:pt x="1359" y="363"/>
                  </a:lnTo>
                  <a:lnTo>
                    <a:pt x="1355" y="366"/>
                  </a:lnTo>
                  <a:lnTo>
                    <a:pt x="1353" y="369"/>
                  </a:lnTo>
                  <a:lnTo>
                    <a:pt x="1348" y="370"/>
                  </a:lnTo>
                  <a:lnTo>
                    <a:pt x="1344" y="374"/>
                  </a:lnTo>
                  <a:lnTo>
                    <a:pt x="1344" y="376"/>
                  </a:lnTo>
                  <a:lnTo>
                    <a:pt x="1347" y="377"/>
                  </a:lnTo>
                  <a:lnTo>
                    <a:pt x="1348" y="378"/>
                  </a:lnTo>
                  <a:lnTo>
                    <a:pt x="1348" y="380"/>
                  </a:lnTo>
                  <a:lnTo>
                    <a:pt x="1344" y="384"/>
                  </a:lnTo>
                  <a:lnTo>
                    <a:pt x="1339" y="386"/>
                  </a:lnTo>
                  <a:lnTo>
                    <a:pt x="1335" y="388"/>
                  </a:lnTo>
                  <a:lnTo>
                    <a:pt x="1332" y="389"/>
                  </a:lnTo>
                  <a:lnTo>
                    <a:pt x="1329" y="389"/>
                  </a:lnTo>
                  <a:lnTo>
                    <a:pt x="1327" y="386"/>
                  </a:lnTo>
                  <a:lnTo>
                    <a:pt x="1325" y="380"/>
                  </a:lnTo>
                  <a:lnTo>
                    <a:pt x="1325" y="366"/>
                  </a:lnTo>
                  <a:lnTo>
                    <a:pt x="1324" y="365"/>
                  </a:lnTo>
                  <a:lnTo>
                    <a:pt x="1317" y="371"/>
                  </a:lnTo>
                  <a:lnTo>
                    <a:pt x="1316" y="370"/>
                  </a:lnTo>
                  <a:lnTo>
                    <a:pt x="1305" y="365"/>
                  </a:lnTo>
                  <a:lnTo>
                    <a:pt x="1298" y="365"/>
                  </a:lnTo>
                  <a:lnTo>
                    <a:pt x="1294" y="367"/>
                  </a:lnTo>
                  <a:lnTo>
                    <a:pt x="1286" y="371"/>
                  </a:lnTo>
                  <a:lnTo>
                    <a:pt x="1264" y="374"/>
                  </a:lnTo>
                  <a:lnTo>
                    <a:pt x="1255" y="378"/>
                  </a:lnTo>
                  <a:lnTo>
                    <a:pt x="1251" y="386"/>
                  </a:lnTo>
                  <a:lnTo>
                    <a:pt x="1247" y="396"/>
                  </a:lnTo>
                  <a:lnTo>
                    <a:pt x="1246" y="404"/>
                  </a:lnTo>
                  <a:lnTo>
                    <a:pt x="1244" y="407"/>
                  </a:lnTo>
                  <a:lnTo>
                    <a:pt x="1246" y="407"/>
                  </a:lnTo>
                  <a:lnTo>
                    <a:pt x="1247" y="406"/>
                  </a:lnTo>
                  <a:lnTo>
                    <a:pt x="1251" y="403"/>
                  </a:lnTo>
                  <a:lnTo>
                    <a:pt x="1257" y="402"/>
                  </a:lnTo>
                  <a:lnTo>
                    <a:pt x="1264" y="399"/>
                  </a:lnTo>
                  <a:lnTo>
                    <a:pt x="1280" y="393"/>
                  </a:lnTo>
                  <a:lnTo>
                    <a:pt x="1287" y="389"/>
                  </a:lnTo>
                  <a:lnTo>
                    <a:pt x="1295" y="385"/>
                  </a:lnTo>
                  <a:lnTo>
                    <a:pt x="1303" y="384"/>
                  </a:lnTo>
                  <a:lnTo>
                    <a:pt x="1310" y="386"/>
                  </a:lnTo>
                  <a:lnTo>
                    <a:pt x="1316" y="392"/>
                  </a:lnTo>
                  <a:lnTo>
                    <a:pt x="1318" y="396"/>
                  </a:lnTo>
                  <a:lnTo>
                    <a:pt x="1318" y="403"/>
                  </a:lnTo>
                  <a:lnTo>
                    <a:pt x="1317" y="406"/>
                  </a:lnTo>
                  <a:lnTo>
                    <a:pt x="1313" y="410"/>
                  </a:lnTo>
                  <a:lnTo>
                    <a:pt x="1313" y="411"/>
                  </a:lnTo>
                  <a:lnTo>
                    <a:pt x="1314" y="413"/>
                  </a:lnTo>
                  <a:lnTo>
                    <a:pt x="1317" y="418"/>
                  </a:lnTo>
                  <a:lnTo>
                    <a:pt x="1321" y="422"/>
                  </a:lnTo>
                  <a:lnTo>
                    <a:pt x="1324" y="423"/>
                  </a:lnTo>
                  <a:lnTo>
                    <a:pt x="1328" y="419"/>
                  </a:lnTo>
                  <a:lnTo>
                    <a:pt x="1329" y="417"/>
                  </a:lnTo>
                  <a:lnTo>
                    <a:pt x="1333" y="414"/>
                  </a:lnTo>
                  <a:lnTo>
                    <a:pt x="1336" y="413"/>
                  </a:lnTo>
                  <a:lnTo>
                    <a:pt x="1337" y="413"/>
                  </a:lnTo>
                  <a:lnTo>
                    <a:pt x="1339" y="414"/>
                  </a:lnTo>
                  <a:lnTo>
                    <a:pt x="1339" y="419"/>
                  </a:lnTo>
                  <a:lnTo>
                    <a:pt x="1340" y="422"/>
                  </a:lnTo>
                  <a:lnTo>
                    <a:pt x="1340" y="429"/>
                  </a:lnTo>
                  <a:lnTo>
                    <a:pt x="1343" y="432"/>
                  </a:lnTo>
                  <a:lnTo>
                    <a:pt x="1346" y="433"/>
                  </a:lnTo>
                  <a:lnTo>
                    <a:pt x="1348" y="433"/>
                  </a:lnTo>
                  <a:lnTo>
                    <a:pt x="1359" y="422"/>
                  </a:lnTo>
                  <a:lnTo>
                    <a:pt x="1361" y="419"/>
                  </a:lnTo>
                  <a:lnTo>
                    <a:pt x="1363" y="419"/>
                  </a:lnTo>
                  <a:lnTo>
                    <a:pt x="1365" y="421"/>
                  </a:lnTo>
                  <a:lnTo>
                    <a:pt x="1370" y="429"/>
                  </a:lnTo>
                  <a:lnTo>
                    <a:pt x="1374" y="443"/>
                  </a:lnTo>
                  <a:lnTo>
                    <a:pt x="1373" y="447"/>
                  </a:lnTo>
                  <a:lnTo>
                    <a:pt x="1368" y="450"/>
                  </a:lnTo>
                  <a:lnTo>
                    <a:pt x="1361" y="452"/>
                  </a:lnTo>
                  <a:lnTo>
                    <a:pt x="1353" y="454"/>
                  </a:lnTo>
                  <a:lnTo>
                    <a:pt x="1348" y="455"/>
                  </a:lnTo>
                  <a:lnTo>
                    <a:pt x="1343" y="456"/>
                  </a:lnTo>
                  <a:lnTo>
                    <a:pt x="1333" y="459"/>
                  </a:lnTo>
                  <a:lnTo>
                    <a:pt x="1325" y="460"/>
                  </a:lnTo>
                  <a:lnTo>
                    <a:pt x="1320" y="462"/>
                  </a:lnTo>
                  <a:lnTo>
                    <a:pt x="1316" y="465"/>
                  </a:lnTo>
                  <a:lnTo>
                    <a:pt x="1310" y="469"/>
                  </a:lnTo>
                  <a:lnTo>
                    <a:pt x="1305" y="474"/>
                  </a:lnTo>
                  <a:lnTo>
                    <a:pt x="1298" y="476"/>
                  </a:lnTo>
                  <a:lnTo>
                    <a:pt x="1292" y="473"/>
                  </a:lnTo>
                  <a:lnTo>
                    <a:pt x="1290" y="467"/>
                  </a:lnTo>
                  <a:lnTo>
                    <a:pt x="1290" y="459"/>
                  </a:lnTo>
                  <a:lnTo>
                    <a:pt x="1288" y="451"/>
                  </a:lnTo>
                  <a:lnTo>
                    <a:pt x="1288" y="448"/>
                  </a:lnTo>
                  <a:lnTo>
                    <a:pt x="1284" y="448"/>
                  </a:lnTo>
                  <a:lnTo>
                    <a:pt x="1283" y="450"/>
                  </a:lnTo>
                  <a:lnTo>
                    <a:pt x="1280" y="451"/>
                  </a:lnTo>
                  <a:lnTo>
                    <a:pt x="1279" y="452"/>
                  </a:lnTo>
                  <a:lnTo>
                    <a:pt x="1277" y="455"/>
                  </a:lnTo>
                  <a:lnTo>
                    <a:pt x="1275" y="458"/>
                  </a:lnTo>
                  <a:lnTo>
                    <a:pt x="1272" y="459"/>
                  </a:lnTo>
                  <a:lnTo>
                    <a:pt x="1265" y="459"/>
                  </a:lnTo>
                  <a:lnTo>
                    <a:pt x="1262" y="460"/>
                  </a:lnTo>
                  <a:lnTo>
                    <a:pt x="1258" y="460"/>
                  </a:lnTo>
                  <a:lnTo>
                    <a:pt x="1254" y="462"/>
                  </a:lnTo>
                  <a:lnTo>
                    <a:pt x="1249" y="465"/>
                  </a:lnTo>
                  <a:lnTo>
                    <a:pt x="1244" y="467"/>
                  </a:lnTo>
                  <a:lnTo>
                    <a:pt x="1242" y="470"/>
                  </a:lnTo>
                  <a:lnTo>
                    <a:pt x="1239" y="476"/>
                  </a:lnTo>
                  <a:lnTo>
                    <a:pt x="1238" y="480"/>
                  </a:lnTo>
                  <a:lnTo>
                    <a:pt x="1240" y="488"/>
                  </a:lnTo>
                  <a:lnTo>
                    <a:pt x="1249" y="502"/>
                  </a:lnTo>
                  <a:lnTo>
                    <a:pt x="1249" y="507"/>
                  </a:lnTo>
                  <a:lnTo>
                    <a:pt x="1243" y="510"/>
                  </a:lnTo>
                  <a:lnTo>
                    <a:pt x="1232" y="510"/>
                  </a:lnTo>
                  <a:lnTo>
                    <a:pt x="1221" y="508"/>
                  </a:lnTo>
                  <a:lnTo>
                    <a:pt x="1213" y="507"/>
                  </a:lnTo>
                  <a:lnTo>
                    <a:pt x="1205" y="507"/>
                  </a:lnTo>
                  <a:lnTo>
                    <a:pt x="1202" y="508"/>
                  </a:lnTo>
                  <a:lnTo>
                    <a:pt x="1199" y="511"/>
                  </a:lnTo>
                  <a:lnTo>
                    <a:pt x="1198" y="514"/>
                  </a:lnTo>
                  <a:lnTo>
                    <a:pt x="1198" y="517"/>
                  </a:lnTo>
                  <a:lnTo>
                    <a:pt x="1199" y="519"/>
                  </a:lnTo>
                  <a:lnTo>
                    <a:pt x="1199" y="524"/>
                  </a:lnTo>
                  <a:lnTo>
                    <a:pt x="1198" y="526"/>
                  </a:lnTo>
                  <a:lnTo>
                    <a:pt x="1195" y="528"/>
                  </a:lnTo>
                  <a:lnTo>
                    <a:pt x="1190" y="528"/>
                  </a:lnTo>
                  <a:lnTo>
                    <a:pt x="1187" y="529"/>
                  </a:lnTo>
                  <a:lnTo>
                    <a:pt x="1186" y="530"/>
                  </a:lnTo>
                  <a:lnTo>
                    <a:pt x="1184" y="533"/>
                  </a:lnTo>
                  <a:lnTo>
                    <a:pt x="1184" y="536"/>
                  </a:lnTo>
                  <a:lnTo>
                    <a:pt x="1187" y="541"/>
                  </a:lnTo>
                  <a:lnTo>
                    <a:pt x="1187" y="547"/>
                  </a:lnTo>
                  <a:lnTo>
                    <a:pt x="1186" y="550"/>
                  </a:lnTo>
                  <a:lnTo>
                    <a:pt x="1180" y="555"/>
                  </a:lnTo>
                  <a:lnTo>
                    <a:pt x="1177" y="556"/>
                  </a:lnTo>
                  <a:lnTo>
                    <a:pt x="1175" y="556"/>
                  </a:lnTo>
                  <a:lnTo>
                    <a:pt x="1171" y="552"/>
                  </a:lnTo>
                  <a:lnTo>
                    <a:pt x="1168" y="551"/>
                  </a:lnTo>
                  <a:lnTo>
                    <a:pt x="1165" y="551"/>
                  </a:lnTo>
                  <a:lnTo>
                    <a:pt x="1164" y="552"/>
                  </a:lnTo>
                  <a:lnTo>
                    <a:pt x="1164" y="555"/>
                  </a:lnTo>
                  <a:lnTo>
                    <a:pt x="1165" y="565"/>
                  </a:lnTo>
                  <a:lnTo>
                    <a:pt x="1176" y="584"/>
                  </a:lnTo>
                  <a:lnTo>
                    <a:pt x="1177" y="589"/>
                  </a:lnTo>
                  <a:lnTo>
                    <a:pt x="1172" y="593"/>
                  </a:lnTo>
                  <a:lnTo>
                    <a:pt x="1165" y="596"/>
                  </a:lnTo>
                  <a:lnTo>
                    <a:pt x="1157" y="600"/>
                  </a:lnTo>
                  <a:lnTo>
                    <a:pt x="1152" y="604"/>
                  </a:lnTo>
                  <a:lnTo>
                    <a:pt x="1145" y="613"/>
                  </a:lnTo>
                  <a:lnTo>
                    <a:pt x="1135" y="624"/>
                  </a:lnTo>
                  <a:lnTo>
                    <a:pt x="1126" y="636"/>
                  </a:lnTo>
                  <a:lnTo>
                    <a:pt x="1116" y="643"/>
                  </a:lnTo>
                  <a:lnTo>
                    <a:pt x="1108" y="648"/>
                  </a:lnTo>
                  <a:lnTo>
                    <a:pt x="1102" y="656"/>
                  </a:lnTo>
                  <a:lnTo>
                    <a:pt x="1100" y="663"/>
                  </a:lnTo>
                  <a:lnTo>
                    <a:pt x="1101" y="670"/>
                  </a:lnTo>
                  <a:lnTo>
                    <a:pt x="1105" y="678"/>
                  </a:lnTo>
                  <a:lnTo>
                    <a:pt x="1113" y="703"/>
                  </a:lnTo>
                  <a:lnTo>
                    <a:pt x="1116" y="713"/>
                  </a:lnTo>
                  <a:lnTo>
                    <a:pt x="1117" y="719"/>
                  </a:lnTo>
                  <a:lnTo>
                    <a:pt x="1117" y="728"/>
                  </a:lnTo>
                  <a:lnTo>
                    <a:pt x="1115" y="737"/>
                  </a:lnTo>
                  <a:lnTo>
                    <a:pt x="1112" y="743"/>
                  </a:lnTo>
                  <a:lnTo>
                    <a:pt x="1106" y="745"/>
                  </a:lnTo>
                  <a:lnTo>
                    <a:pt x="1101" y="743"/>
                  </a:lnTo>
                  <a:lnTo>
                    <a:pt x="1100" y="740"/>
                  </a:lnTo>
                  <a:lnTo>
                    <a:pt x="1098" y="736"/>
                  </a:lnTo>
                  <a:lnTo>
                    <a:pt x="1098" y="733"/>
                  </a:lnTo>
                  <a:lnTo>
                    <a:pt x="1097" y="729"/>
                  </a:lnTo>
                  <a:lnTo>
                    <a:pt x="1094" y="726"/>
                  </a:lnTo>
                  <a:lnTo>
                    <a:pt x="1091" y="725"/>
                  </a:lnTo>
                  <a:lnTo>
                    <a:pt x="1085" y="719"/>
                  </a:lnTo>
                  <a:lnTo>
                    <a:pt x="1080" y="708"/>
                  </a:lnTo>
                  <a:lnTo>
                    <a:pt x="1076" y="695"/>
                  </a:lnTo>
                  <a:lnTo>
                    <a:pt x="1075" y="682"/>
                  </a:lnTo>
                  <a:lnTo>
                    <a:pt x="1074" y="678"/>
                  </a:lnTo>
                  <a:lnTo>
                    <a:pt x="1074" y="676"/>
                  </a:lnTo>
                  <a:lnTo>
                    <a:pt x="1072" y="674"/>
                  </a:lnTo>
                  <a:lnTo>
                    <a:pt x="1071" y="674"/>
                  </a:lnTo>
                  <a:lnTo>
                    <a:pt x="1068" y="677"/>
                  </a:lnTo>
                  <a:lnTo>
                    <a:pt x="1067" y="680"/>
                  </a:lnTo>
                  <a:lnTo>
                    <a:pt x="1061" y="682"/>
                  </a:lnTo>
                  <a:lnTo>
                    <a:pt x="1056" y="680"/>
                  </a:lnTo>
                  <a:lnTo>
                    <a:pt x="1053" y="676"/>
                  </a:lnTo>
                  <a:lnTo>
                    <a:pt x="1050" y="673"/>
                  </a:lnTo>
                  <a:lnTo>
                    <a:pt x="1048" y="667"/>
                  </a:lnTo>
                  <a:lnTo>
                    <a:pt x="1045" y="666"/>
                  </a:lnTo>
                  <a:lnTo>
                    <a:pt x="1039" y="669"/>
                  </a:lnTo>
                  <a:lnTo>
                    <a:pt x="1031" y="671"/>
                  </a:lnTo>
                  <a:lnTo>
                    <a:pt x="1024" y="674"/>
                  </a:lnTo>
                  <a:lnTo>
                    <a:pt x="1002" y="674"/>
                  </a:lnTo>
                  <a:lnTo>
                    <a:pt x="998" y="676"/>
                  </a:lnTo>
                  <a:lnTo>
                    <a:pt x="997" y="677"/>
                  </a:lnTo>
                  <a:lnTo>
                    <a:pt x="996" y="680"/>
                  </a:lnTo>
                  <a:lnTo>
                    <a:pt x="996" y="682"/>
                  </a:lnTo>
                  <a:lnTo>
                    <a:pt x="994" y="685"/>
                  </a:lnTo>
                  <a:lnTo>
                    <a:pt x="994" y="687"/>
                  </a:lnTo>
                  <a:lnTo>
                    <a:pt x="992" y="689"/>
                  </a:lnTo>
                  <a:lnTo>
                    <a:pt x="989" y="689"/>
                  </a:lnTo>
                  <a:lnTo>
                    <a:pt x="986" y="688"/>
                  </a:lnTo>
                  <a:lnTo>
                    <a:pt x="982" y="687"/>
                  </a:lnTo>
                  <a:lnTo>
                    <a:pt x="974" y="682"/>
                  </a:lnTo>
                  <a:lnTo>
                    <a:pt x="963" y="680"/>
                  </a:lnTo>
                  <a:lnTo>
                    <a:pt x="937" y="680"/>
                  </a:lnTo>
                  <a:lnTo>
                    <a:pt x="931" y="682"/>
                  </a:lnTo>
                  <a:lnTo>
                    <a:pt x="929" y="688"/>
                  </a:lnTo>
                  <a:lnTo>
                    <a:pt x="923" y="693"/>
                  </a:lnTo>
                  <a:lnTo>
                    <a:pt x="916" y="699"/>
                  </a:lnTo>
                  <a:lnTo>
                    <a:pt x="910" y="702"/>
                  </a:lnTo>
                  <a:lnTo>
                    <a:pt x="907" y="703"/>
                  </a:lnTo>
                  <a:lnTo>
                    <a:pt x="904" y="706"/>
                  </a:lnTo>
                  <a:lnTo>
                    <a:pt x="900" y="707"/>
                  </a:lnTo>
                  <a:lnTo>
                    <a:pt x="897" y="710"/>
                  </a:lnTo>
                  <a:lnTo>
                    <a:pt x="894" y="714"/>
                  </a:lnTo>
                  <a:lnTo>
                    <a:pt x="893" y="715"/>
                  </a:lnTo>
                  <a:lnTo>
                    <a:pt x="893" y="718"/>
                  </a:lnTo>
                  <a:lnTo>
                    <a:pt x="899" y="724"/>
                  </a:lnTo>
                  <a:lnTo>
                    <a:pt x="900" y="732"/>
                  </a:lnTo>
                  <a:lnTo>
                    <a:pt x="900" y="741"/>
                  </a:lnTo>
                  <a:lnTo>
                    <a:pt x="897" y="751"/>
                  </a:lnTo>
                  <a:lnTo>
                    <a:pt x="894" y="763"/>
                  </a:lnTo>
                  <a:lnTo>
                    <a:pt x="894" y="778"/>
                  </a:lnTo>
                  <a:lnTo>
                    <a:pt x="896" y="796"/>
                  </a:lnTo>
                  <a:lnTo>
                    <a:pt x="900" y="809"/>
                  </a:lnTo>
                  <a:lnTo>
                    <a:pt x="905" y="818"/>
                  </a:lnTo>
                  <a:lnTo>
                    <a:pt x="914" y="828"/>
                  </a:lnTo>
                  <a:lnTo>
                    <a:pt x="930" y="844"/>
                  </a:lnTo>
                  <a:lnTo>
                    <a:pt x="937" y="848"/>
                  </a:lnTo>
                  <a:lnTo>
                    <a:pt x="944" y="847"/>
                  </a:lnTo>
                  <a:lnTo>
                    <a:pt x="951" y="843"/>
                  </a:lnTo>
                  <a:lnTo>
                    <a:pt x="959" y="837"/>
                  </a:lnTo>
                  <a:lnTo>
                    <a:pt x="966" y="837"/>
                  </a:lnTo>
                  <a:lnTo>
                    <a:pt x="967" y="839"/>
                  </a:lnTo>
                  <a:lnTo>
                    <a:pt x="968" y="839"/>
                  </a:lnTo>
                  <a:lnTo>
                    <a:pt x="970" y="840"/>
                  </a:lnTo>
                  <a:lnTo>
                    <a:pt x="972" y="840"/>
                  </a:lnTo>
                  <a:lnTo>
                    <a:pt x="975" y="839"/>
                  </a:lnTo>
                  <a:lnTo>
                    <a:pt x="977" y="836"/>
                  </a:lnTo>
                  <a:lnTo>
                    <a:pt x="979" y="832"/>
                  </a:lnTo>
                  <a:lnTo>
                    <a:pt x="979" y="822"/>
                  </a:lnTo>
                  <a:lnTo>
                    <a:pt x="978" y="817"/>
                  </a:lnTo>
                  <a:lnTo>
                    <a:pt x="979" y="811"/>
                  </a:lnTo>
                  <a:lnTo>
                    <a:pt x="981" y="807"/>
                  </a:lnTo>
                  <a:lnTo>
                    <a:pt x="985" y="803"/>
                  </a:lnTo>
                  <a:lnTo>
                    <a:pt x="989" y="802"/>
                  </a:lnTo>
                  <a:lnTo>
                    <a:pt x="1004" y="802"/>
                  </a:lnTo>
                  <a:lnTo>
                    <a:pt x="1015" y="799"/>
                  </a:lnTo>
                  <a:lnTo>
                    <a:pt x="1024" y="799"/>
                  </a:lnTo>
                  <a:lnTo>
                    <a:pt x="1028" y="802"/>
                  </a:lnTo>
                  <a:lnTo>
                    <a:pt x="1031" y="818"/>
                  </a:lnTo>
                  <a:lnTo>
                    <a:pt x="1030" y="828"/>
                  </a:lnTo>
                  <a:lnTo>
                    <a:pt x="1024" y="835"/>
                  </a:lnTo>
                  <a:lnTo>
                    <a:pt x="1019" y="843"/>
                  </a:lnTo>
                  <a:lnTo>
                    <a:pt x="1016" y="852"/>
                  </a:lnTo>
                  <a:lnTo>
                    <a:pt x="1018" y="862"/>
                  </a:lnTo>
                  <a:lnTo>
                    <a:pt x="1016" y="872"/>
                  </a:lnTo>
                  <a:lnTo>
                    <a:pt x="1015" y="876"/>
                  </a:lnTo>
                  <a:lnTo>
                    <a:pt x="1012" y="881"/>
                  </a:lnTo>
                  <a:lnTo>
                    <a:pt x="1012" y="883"/>
                  </a:lnTo>
                  <a:lnTo>
                    <a:pt x="1011" y="884"/>
                  </a:lnTo>
                  <a:lnTo>
                    <a:pt x="1011" y="885"/>
                  </a:lnTo>
                  <a:lnTo>
                    <a:pt x="1023" y="885"/>
                  </a:lnTo>
                  <a:lnTo>
                    <a:pt x="1026" y="887"/>
                  </a:lnTo>
                  <a:lnTo>
                    <a:pt x="1027" y="887"/>
                  </a:lnTo>
                  <a:lnTo>
                    <a:pt x="1030" y="889"/>
                  </a:lnTo>
                  <a:lnTo>
                    <a:pt x="1033" y="889"/>
                  </a:lnTo>
                  <a:lnTo>
                    <a:pt x="1041" y="888"/>
                  </a:lnTo>
                  <a:lnTo>
                    <a:pt x="1048" y="883"/>
                  </a:lnTo>
                  <a:lnTo>
                    <a:pt x="1056" y="880"/>
                  </a:lnTo>
                  <a:lnTo>
                    <a:pt x="1061" y="883"/>
                  </a:lnTo>
                  <a:lnTo>
                    <a:pt x="1068" y="887"/>
                  </a:lnTo>
                  <a:lnTo>
                    <a:pt x="1074" y="895"/>
                  </a:lnTo>
                  <a:lnTo>
                    <a:pt x="1078" y="903"/>
                  </a:lnTo>
                  <a:lnTo>
                    <a:pt x="1079" y="910"/>
                  </a:lnTo>
                  <a:lnTo>
                    <a:pt x="1076" y="922"/>
                  </a:lnTo>
                  <a:lnTo>
                    <a:pt x="1074" y="937"/>
                  </a:lnTo>
                  <a:lnTo>
                    <a:pt x="1074" y="954"/>
                  </a:lnTo>
                  <a:lnTo>
                    <a:pt x="1075" y="965"/>
                  </a:lnTo>
                  <a:lnTo>
                    <a:pt x="1079" y="973"/>
                  </a:lnTo>
                  <a:lnTo>
                    <a:pt x="1082" y="977"/>
                  </a:lnTo>
                  <a:lnTo>
                    <a:pt x="1085" y="983"/>
                  </a:lnTo>
                  <a:lnTo>
                    <a:pt x="1090" y="988"/>
                  </a:lnTo>
                  <a:lnTo>
                    <a:pt x="1093" y="989"/>
                  </a:lnTo>
                  <a:lnTo>
                    <a:pt x="1097" y="991"/>
                  </a:lnTo>
                  <a:lnTo>
                    <a:pt x="1101" y="989"/>
                  </a:lnTo>
                  <a:lnTo>
                    <a:pt x="1112" y="984"/>
                  </a:lnTo>
                  <a:lnTo>
                    <a:pt x="1119" y="980"/>
                  </a:lnTo>
                  <a:lnTo>
                    <a:pt x="1124" y="974"/>
                  </a:lnTo>
                  <a:lnTo>
                    <a:pt x="1128" y="974"/>
                  </a:lnTo>
                  <a:lnTo>
                    <a:pt x="1134" y="976"/>
                  </a:lnTo>
                  <a:lnTo>
                    <a:pt x="1139" y="980"/>
                  </a:lnTo>
                  <a:lnTo>
                    <a:pt x="1145" y="985"/>
                  </a:lnTo>
                  <a:lnTo>
                    <a:pt x="1146" y="988"/>
                  </a:lnTo>
                  <a:lnTo>
                    <a:pt x="1146" y="989"/>
                  </a:lnTo>
                  <a:lnTo>
                    <a:pt x="1149" y="992"/>
                  </a:lnTo>
                  <a:lnTo>
                    <a:pt x="1156" y="992"/>
                  </a:lnTo>
                  <a:lnTo>
                    <a:pt x="1160" y="991"/>
                  </a:lnTo>
                  <a:lnTo>
                    <a:pt x="1164" y="988"/>
                  </a:lnTo>
                  <a:lnTo>
                    <a:pt x="1167" y="985"/>
                  </a:lnTo>
                  <a:lnTo>
                    <a:pt x="1172" y="977"/>
                  </a:lnTo>
                  <a:lnTo>
                    <a:pt x="1176" y="972"/>
                  </a:lnTo>
                  <a:lnTo>
                    <a:pt x="1183" y="962"/>
                  </a:lnTo>
                  <a:lnTo>
                    <a:pt x="1191" y="955"/>
                  </a:lnTo>
                  <a:lnTo>
                    <a:pt x="1198" y="951"/>
                  </a:lnTo>
                  <a:lnTo>
                    <a:pt x="1203" y="948"/>
                  </a:lnTo>
                  <a:lnTo>
                    <a:pt x="1210" y="943"/>
                  </a:lnTo>
                  <a:lnTo>
                    <a:pt x="1219" y="937"/>
                  </a:lnTo>
                  <a:lnTo>
                    <a:pt x="1225" y="936"/>
                  </a:lnTo>
                  <a:lnTo>
                    <a:pt x="1228" y="939"/>
                  </a:lnTo>
                  <a:lnTo>
                    <a:pt x="1228" y="943"/>
                  </a:lnTo>
                  <a:lnTo>
                    <a:pt x="1225" y="948"/>
                  </a:lnTo>
                  <a:lnTo>
                    <a:pt x="1223" y="955"/>
                  </a:lnTo>
                  <a:lnTo>
                    <a:pt x="1221" y="959"/>
                  </a:lnTo>
                  <a:lnTo>
                    <a:pt x="1221" y="977"/>
                  </a:lnTo>
                  <a:lnTo>
                    <a:pt x="1223" y="985"/>
                  </a:lnTo>
                  <a:lnTo>
                    <a:pt x="1225" y="989"/>
                  </a:lnTo>
                  <a:lnTo>
                    <a:pt x="1228" y="988"/>
                  </a:lnTo>
                  <a:lnTo>
                    <a:pt x="1228" y="981"/>
                  </a:lnTo>
                  <a:lnTo>
                    <a:pt x="1229" y="972"/>
                  </a:lnTo>
                  <a:lnTo>
                    <a:pt x="1232" y="963"/>
                  </a:lnTo>
                  <a:lnTo>
                    <a:pt x="1239" y="954"/>
                  </a:lnTo>
                  <a:lnTo>
                    <a:pt x="1247" y="948"/>
                  </a:lnTo>
                  <a:lnTo>
                    <a:pt x="1254" y="946"/>
                  </a:lnTo>
                  <a:lnTo>
                    <a:pt x="1257" y="948"/>
                  </a:lnTo>
                  <a:lnTo>
                    <a:pt x="1258" y="951"/>
                  </a:lnTo>
                  <a:lnTo>
                    <a:pt x="1261" y="954"/>
                  </a:lnTo>
                  <a:lnTo>
                    <a:pt x="1262" y="958"/>
                  </a:lnTo>
                  <a:lnTo>
                    <a:pt x="1265" y="963"/>
                  </a:lnTo>
                  <a:lnTo>
                    <a:pt x="1268" y="965"/>
                  </a:lnTo>
                  <a:lnTo>
                    <a:pt x="1269" y="966"/>
                  </a:lnTo>
                  <a:lnTo>
                    <a:pt x="1272" y="965"/>
                  </a:lnTo>
                  <a:lnTo>
                    <a:pt x="1279" y="961"/>
                  </a:lnTo>
                  <a:lnTo>
                    <a:pt x="1286" y="959"/>
                  </a:lnTo>
                  <a:lnTo>
                    <a:pt x="1292" y="961"/>
                  </a:lnTo>
                  <a:lnTo>
                    <a:pt x="1298" y="966"/>
                  </a:lnTo>
                  <a:lnTo>
                    <a:pt x="1299" y="970"/>
                  </a:lnTo>
                  <a:lnTo>
                    <a:pt x="1302" y="974"/>
                  </a:lnTo>
                  <a:lnTo>
                    <a:pt x="1303" y="976"/>
                  </a:lnTo>
                  <a:lnTo>
                    <a:pt x="1303" y="977"/>
                  </a:lnTo>
                  <a:lnTo>
                    <a:pt x="1305" y="974"/>
                  </a:lnTo>
                  <a:lnTo>
                    <a:pt x="1307" y="973"/>
                  </a:lnTo>
                  <a:lnTo>
                    <a:pt x="1309" y="969"/>
                  </a:lnTo>
                  <a:lnTo>
                    <a:pt x="1309" y="966"/>
                  </a:lnTo>
                  <a:lnTo>
                    <a:pt x="1311" y="961"/>
                  </a:lnTo>
                  <a:lnTo>
                    <a:pt x="1318" y="958"/>
                  </a:lnTo>
                  <a:lnTo>
                    <a:pt x="1328" y="956"/>
                  </a:lnTo>
                  <a:lnTo>
                    <a:pt x="1337" y="961"/>
                  </a:lnTo>
                  <a:lnTo>
                    <a:pt x="1342" y="963"/>
                  </a:lnTo>
                  <a:lnTo>
                    <a:pt x="1344" y="966"/>
                  </a:lnTo>
                  <a:lnTo>
                    <a:pt x="1346" y="969"/>
                  </a:lnTo>
                  <a:lnTo>
                    <a:pt x="1346" y="970"/>
                  </a:lnTo>
                  <a:lnTo>
                    <a:pt x="1347" y="970"/>
                  </a:lnTo>
                  <a:lnTo>
                    <a:pt x="1347" y="972"/>
                  </a:lnTo>
                  <a:lnTo>
                    <a:pt x="1351" y="972"/>
                  </a:lnTo>
                  <a:lnTo>
                    <a:pt x="1353" y="969"/>
                  </a:lnTo>
                  <a:lnTo>
                    <a:pt x="1355" y="966"/>
                  </a:lnTo>
                  <a:lnTo>
                    <a:pt x="1358" y="962"/>
                  </a:lnTo>
                  <a:lnTo>
                    <a:pt x="1359" y="958"/>
                  </a:lnTo>
                  <a:lnTo>
                    <a:pt x="1363" y="954"/>
                  </a:lnTo>
                  <a:lnTo>
                    <a:pt x="1365" y="956"/>
                  </a:lnTo>
                  <a:lnTo>
                    <a:pt x="1363" y="965"/>
                  </a:lnTo>
                  <a:lnTo>
                    <a:pt x="1361" y="976"/>
                  </a:lnTo>
                  <a:lnTo>
                    <a:pt x="1354" y="989"/>
                  </a:lnTo>
                  <a:lnTo>
                    <a:pt x="1354" y="993"/>
                  </a:lnTo>
                  <a:lnTo>
                    <a:pt x="1355" y="993"/>
                  </a:lnTo>
                  <a:lnTo>
                    <a:pt x="1357" y="995"/>
                  </a:lnTo>
                  <a:lnTo>
                    <a:pt x="1359" y="993"/>
                  </a:lnTo>
                  <a:lnTo>
                    <a:pt x="1362" y="993"/>
                  </a:lnTo>
                  <a:lnTo>
                    <a:pt x="1363" y="995"/>
                  </a:lnTo>
                  <a:lnTo>
                    <a:pt x="1365" y="998"/>
                  </a:lnTo>
                  <a:lnTo>
                    <a:pt x="1366" y="999"/>
                  </a:lnTo>
                  <a:lnTo>
                    <a:pt x="1372" y="999"/>
                  </a:lnTo>
                  <a:lnTo>
                    <a:pt x="1374" y="998"/>
                  </a:lnTo>
                  <a:lnTo>
                    <a:pt x="1380" y="998"/>
                  </a:lnTo>
                  <a:lnTo>
                    <a:pt x="1383" y="999"/>
                  </a:lnTo>
                  <a:lnTo>
                    <a:pt x="1384" y="1002"/>
                  </a:lnTo>
                  <a:lnTo>
                    <a:pt x="1389" y="1007"/>
                  </a:lnTo>
                  <a:lnTo>
                    <a:pt x="1395" y="1015"/>
                  </a:lnTo>
                  <a:lnTo>
                    <a:pt x="1402" y="1026"/>
                  </a:lnTo>
                  <a:lnTo>
                    <a:pt x="1407" y="1032"/>
                  </a:lnTo>
                  <a:lnTo>
                    <a:pt x="1413" y="1032"/>
                  </a:lnTo>
                  <a:lnTo>
                    <a:pt x="1420" y="1028"/>
                  </a:lnTo>
                  <a:lnTo>
                    <a:pt x="1429" y="1025"/>
                  </a:lnTo>
                  <a:lnTo>
                    <a:pt x="1440" y="1026"/>
                  </a:lnTo>
                  <a:lnTo>
                    <a:pt x="1451" y="1035"/>
                  </a:lnTo>
                  <a:lnTo>
                    <a:pt x="1462" y="1046"/>
                  </a:lnTo>
                  <a:lnTo>
                    <a:pt x="1473" y="1058"/>
                  </a:lnTo>
                  <a:lnTo>
                    <a:pt x="1480" y="1069"/>
                  </a:lnTo>
                  <a:lnTo>
                    <a:pt x="1484" y="1078"/>
                  </a:lnTo>
                  <a:lnTo>
                    <a:pt x="1488" y="1084"/>
                  </a:lnTo>
                  <a:lnTo>
                    <a:pt x="1492" y="1087"/>
                  </a:lnTo>
                  <a:lnTo>
                    <a:pt x="1497" y="1089"/>
                  </a:lnTo>
                  <a:lnTo>
                    <a:pt x="1500" y="1092"/>
                  </a:lnTo>
                  <a:lnTo>
                    <a:pt x="1502" y="1096"/>
                  </a:lnTo>
                  <a:lnTo>
                    <a:pt x="1502" y="1099"/>
                  </a:lnTo>
                  <a:lnTo>
                    <a:pt x="1503" y="1103"/>
                  </a:lnTo>
                  <a:lnTo>
                    <a:pt x="1503" y="1106"/>
                  </a:lnTo>
                  <a:lnTo>
                    <a:pt x="1500" y="1111"/>
                  </a:lnTo>
                  <a:lnTo>
                    <a:pt x="1492" y="1117"/>
                  </a:lnTo>
                  <a:lnTo>
                    <a:pt x="1482" y="1122"/>
                  </a:lnTo>
                  <a:lnTo>
                    <a:pt x="1473" y="1125"/>
                  </a:lnTo>
                  <a:lnTo>
                    <a:pt x="1467" y="1128"/>
                  </a:lnTo>
                  <a:lnTo>
                    <a:pt x="1466" y="1131"/>
                  </a:lnTo>
                  <a:lnTo>
                    <a:pt x="1466" y="1135"/>
                  </a:lnTo>
                  <a:lnTo>
                    <a:pt x="1467" y="1136"/>
                  </a:lnTo>
                  <a:lnTo>
                    <a:pt x="1470" y="1136"/>
                  </a:lnTo>
                  <a:lnTo>
                    <a:pt x="1474" y="1137"/>
                  </a:lnTo>
                  <a:lnTo>
                    <a:pt x="1485" y="1135"/>
                  </a:lnTo>
                  <a:lnTo>
                    <a:pt x="1488" y="1133"/>
                  </a:lnTo>
                  <a:lnTo>
                    <a:pt x="1492" y="1129"/>
                  </a:lnTo>
                  <a:lnTo>
                    <a:pt x="1493" y="1126"/>
                  </a:lnTo>
                  <a:lnTo>
                    <a:pt x="1497" y="1122"/>
                  </a:lnTo>
                  <a:lnTo>
                    <a:pt x="1500" y="1121"/>
                  </a:lnTo>
                  <a:lnTo>
                    <a:pt x="1504" y="1120"/>
                  </a:lnTo>
                  <a:lnTo>
                    <a:pt x="1508" y="1121"/>
                  </a:lnTo>
                  <a:lnTo>
                    <a:pt x="1514" y="1124"/>
                  </a:lnTo>
                  <a:lnTo>
                    <a:pt x="1515" y="1128"/>
                  </a:lnTo>
                  <a:lnTo>
                    <a:pt x="1515" y="1132"/>
                  </a:lnTo>
                  <a:lnTo>
                    <a:pt x="1514" y="1136"/>
                  </a:lnTo>
                  <a:lnTo>
                    <a:pt x="1511" y="1141"/>
                  </a:lnTo>
                  <a:lnTo>
                    <a:pt x="1508" y="1146"/>
                  </a:lnTo>
                  <a:lnTo>
                    <a:pt x="1504" y="1148"/>
                  </a:lnTo>
                  <a:lnTo>
                    <a:pt x="1502" y="1151"/>
                  </a:lnTo>
                  <a:lnTo>
                    <a:pt x="1497" y="1154"/>
                  </a:lnTo>
                  <a:lnTo>
                    <a:pt x="1495" y="1155"/>
                  </a:lnTo>
                  <a:lnTo>
                    <a:pt x="1493" y="1157"/>
                  </a:lnTo>
                  <a:lnTo>
                    <a:pt x="1493" y="1159"/>
                  </a:lnTo>
                  <a:lnTo>
                    <a:pt x="1496" y="1159"/>
                  </a:lnTo>
                  <a:lnTo>
                    <a:pt x="1500" y="1161"/>
                  </a:lnTo>
                  <a:lnTo>
                    <a:pt x="1510" y="1161"/>
                  </a:lnTo>
                  <a:lnTo>
                    <a:pt x="1511" y="1159"/>
                  </a:lnTo>
                  <a:lnTo>
                    <a:pt x="1511" y="1155"/>
                  </a:lnTo>
                  <a:lnTo>
                    <a:pt x="1514" y="1147"/>
                  </a:lnTo>
                  <a:lnTo>
                    <a:pt x="1519" y="1139"/>
                  </a:lnTo>
                  <a:lnTo>
                    <a:pt x="1522" y="1136"/>
                  </a:lnTo>
                  <a:lnTo>
                    <a:pt x="1523" y="1133"/>
                  </a:lnTo>
                  <a:lnTo>
                    <a:pt x="1525" y="1133"/>
                  </a:lnTo>
                  <a:lnTo>
                    <a:pt x="1526" y="1132"/>
                  </a:lnTo>
                  <a:lnTo>
                    <a:pt x="1528" y="1132"/>
                  </a:lnTo>
                  <a:lnTo>
                    <a:pt x="1529" y="1133"/>
                  </a:lnTo>
                  <a:lnTo>
                    <a:pt x="1532" y="1133"/>
                  </a:lnTo>
                  <a:lnTo>
                    <a:pt x="1540" y="1135"/>
                  </a:lnTo>
                  <a:lnTo>
                    <a:pt x="1549" y="1137"/>
                  </a:lnTo>
                  <a:lnTo>
                    <a:pt x="1558" y="1141"/>
                  </a:lnTo>
                  <a:lnTo>
                    <a:pt x="1566" y="1147"/>
                  </a:lnTo>
                  <a:lnTo>
                    <a:pt x="1575" y="1154"/>
                  </a:lnTo>
                  <a:lnTo>
                    <a:pt x="1586" y="1161"/>
                  </a:lnTo>
                  <a:lnTo>
                    <a:pt x="1595" y="1165"/>
                  </a:lnTo>
                  <a:lnTo>
                    <a:pt x="1604" y="1165"/>
                  </a:lnTo>
                  <a:lnTo>
                    <a:pt x="1612" y="1162"/>
                  </a:lnTo>
                  <a:lnTo>
                    <a:pt x="1619" y="1162"/>
                  </a:lnTo>
                  <a:lnTo>
                    <a:pt x="1627" y="1166"/>
                  </a:lnTo>
                  <a:lnTo>
                    <a:pt x="1636" y="1173"/>
                  </a:lnTo>
                  <a:lnTo>
                    <a:pt x="1642" y="1180"/>
                  </a:lnTo>
                  <a:lnTo>
                    <a:pt x="1649" y="1185"/>
                  </a:lnTo>
                  <a:lnTo>
                    <a:pt x="1657" y="1189"/>
                  </a:lnTo>
                  <a:lnTo>
                    <a:pt x="1666" y="1192"/>
                  </a:lnTo>
                  <a:lnTo>
                    <a:pt x="1672" y="1195"/>
                  </a:lnTo>
                  <a:lnTo>
                    <a:pt x="1682" y="1202"/>
                  </a:lnTo>
                  <a:lnTo>
                    <a:pt x="1689" y="1214"/>
                  </a:lnTo>
                  <a:lnTo>
                    <a:pt x="1693" y="1226"/>
                  </a:lnTo>
                  <a:lnTo>
                    <a:pt x="1693" y="1236"/>
                  </a:lnTo>
                  <a:lnTo>
                    <a:pt x="1690" y="1247"/>
                  </a:lnTo>
                  <a:lnTo>
                    <a:pt x="1686" y="1258"/>
                  </a:lnTo>
                  <a:lnTo>
                    <a:pt x="1682" y="1268"/>
                  </a:lnTo>
                  <a:lnTo>
                    <a:pt x="1681" y="1273"/>
                  </a:lnTo>
                  <a:lnTo>
                    <a:pt x="1678" y="1278"/>
                  </a:lnTo>
                  <a:lnTo>
                    <a:pt x="1672" y="1287"/>
                  </a:lnTo>
                  <a:lnTo>
                    <a:pt x="1666" y="1296"/>
                  </a:lnTo>
                  <a:lnTo>
                    <a:pt x="1656" y="1307"/>
                  </a:lnTo>
                  <a:lnTo>
                    <a:pt x="1646" y="1317"/>
                  </a:lnTo>
                  <a:lnTo>
                    <a:pt x="1638" y="1329"/>
                  </a:lnTo>
                  <a:lnTo>
                    <a:pt x="1637" y="1342"/>
                  </a:lnTo>
                  <a:lnTo>
                    <a:pt x="1640" y="1351"/>
                  </a:lnTo>
                  <a:lnTo>
                    <a:pt x="1641" y="1358"/>
                  </a:lnTo>
                  <a:lnTo>
                    <a:pt x="1641" y="1365"/>
                  </a:lnTo>
                  <a:lnTo>
                    <a:pt x="1638" y="1374"/>
                  </a:lnTo>
                  <a:lnTo>
                    <a:pt x="1636" y="1385"/>
                  </a:lnTo>
                  <a:lnTo>
                    <a:pt x="1633" y="1394"/>
                  </a:lnTo>
                  <a:lnTo>
                    <a:pt x="1633" y="1400"/>
                  </a:lnTo>
                  <a:lnTo>
                    <a:pt x="1634" y="1407"/>
                  </a:lnTo>
                  <a:lnTo>
                    <a:pt x="1631" y="1414"/>
                  </a:lnTo>
                  <a:lnTo>
                    <a:pt x="1627" y="1422"/>
                  </a:lnTo>
                  <a:lnTo>
                    <a:pt x="1622" y="1429"/>
                  </a:lnTo>
                  <a:lnTo>
                    <a:pt x="1616" y="1440"/>
                  </a:lnTo>
                  <a:lnTo>
                    <a:pt x="1612" y="1453"/>
                  </a:lnTo>
                  <a:lnTo>
                    <a:pt x="1607" y="1462"/>
                  </a:lnTo>
                  <a:lnTo>
                    <a:pt x="1603" y="1466"/>
                  </a:lnTo>
                  <a:lnTo>
                    <a:pt x="1595" y="1469"/>
                  </a:lnTo>
                  <a:lnTo>
                    <a:pt x="1586" y="1469"/>
                  </a:lnTo>
                  <a:lnTo>
                    <a:pt x="1577" y="1472"/>
                  </a:lnTo>
                  <a:lnTo>
                    <a:pt x="1570" y="1474"/>
                  </a:lnTo>
                  <a:lnTo>
                    <a:pt x="1563" y="1476"/>
                  </a:lnTo>
                  <a:lnTo>
                    <a:pt x="1559" y="1479"/>
                  </a:lnTo>
                  <a:lnTo>
                    <a:pt x="1558" y="1480"/>
                  </a:lnTo>
                  <a:lnTo>
                    <a:pt x="1556" y="1480"/>
                  </a:lnTo>
                  <a:lnTo>
                    <a:pt x="1554" y="1481"/>
                  </a:lnTo>
                  <a:lnTo>
                    <a:pt x="1548" y="1485"/>
                  </a:lnTo>
                  <a:lnTo>
                    <a:pt x="1538" y="1489"/>
                  </a:lnTo>
                  <a:lnTo>
                    <a:pt x="1530" y="1496"/>
                  </a:lnTo>
                  <a:lnTo>
                    <a:pt x="1521" y="1502"/>
                  </a:lnTo>
                  <a:lnTo>
                    <a:pt x="1517" y="1509"/>
                  </a:lnTo>
                  <a:lnTo>
                    <a:pt x="1517" y="1517"/>
                  </a:lnTo>
                  <a:lnTo>
                    <a:pt x="1519" y="1526"/>
                  </a:lnTo>
                  <a:lnTo>
                    <a:pt x="1521" y="1536"/>
                  </a:lnTo>
                  <a:lnTo>
                    <a:pt x="1519" y="1544"/>
                  </a:lnTo>
                  <a:lnTo>
                    <a:pt x="1517" y="1548"/>
                  </a:lnTo>
                  <a:lnTo>
                    <a:pt x="1514" y="1551"/>
                  </a:lnTo>
                  <a:lnTo>
                    <a:pt x="1512" y="1551"/>
                  </a:lnTo>
                  <a:lnTo>
                    <a:pt x="1510" y="1553"/>
                  </a:lnTo>
                  <a:lnTo>
                    <a:pt x="1508" y="1553"/>
                  </a:lnTo>
                  <a:lnTo>
                    <a:pt x="1506" y="1554"/>
                  </a:lnTo>
                  <a:lnTo>
                    <a:pt x="1499" y="1568"/>
                  </a:lnTo>
                  <a:lnTo>
                    <a:pt x="1496" y="1572"/>
                  </a:lnTo>
                  <a:lnTo>
                    <a:pt x="1492" y="1576"/>
                  </a:lnTo>
                  <a:lnTo>
                    <a:pt x="1489" y="1577"/>
                  </a:lnTo>
                  <a:lnTo>
                    <a:pt x="1488" y="1579"/>
                  </a:lnTo>
                  <a:lnTo>
                    <a:pt x="1485" y="1580"/>
                  </a:lnTo>
                  <a:lnTo>
                    <a:pt x="1478" y="1590"/>
                  </a:lnTo>
                  <a:lnTo>
                    <a:pt x="1476" y="1605"/>
                  </a:lnTo>
                  <a:lnTo>
                    <a:pt x="1471" y="1614"/>
                  </a:lnTo>
                  <a:lnTo>
                    <a:pt x="1462" y="1627"/>
                  </a:lnTo>
                  <a:lnTo>
                    <a:pt x="1450" y="1640"/>
                  </a:lnTo>
                  <a:lnTo>
                    <a:pt x="1440" y="1648"/>
                  </a:lnTo>
                  <a:lnTo>
                    <a:pt x="1430" y="1651"/>
                  </a:lnTo>
                  <a:lnTo>
                    <a:pt x="1421" y="1650"/>
                  </a:lnTo>
                  <a:lnTo>
                    <a:pt x="1411" y="1647"/>
                  </a:lnTo>
                  <a:lnTo>
                    <a:pt x="1406" y="1642"/>
                  </a:lnTo>
                  <a:lnTo>
                    <a:pt x="1402" y="1633"/>
                  </a:lnTo>
                  <a:lnTo>
                    <a:pt x="1399" y="1622"/>
                  </a:lnTo>
                  <a:lnTo>
                    <a:pt x="1398" y="1613"/>
                  </a:lnTo>
                  <a:lnTo>
                    <a:pt x="1398" y="1606"/>
                  </a:lnTo>
                  <a:lnTo>
                    <a:pt x="1396" y="1606"/>
                  </a:lnTo>
                  <a:lnTo>
                    <a:pt x="1395" y="1613"/>
                  </a:lnTo>
                  <a:lnTo>
                    <a:pt x="1391" y="1622"/>
                  </a:lnTo>
                  <a:lnTo>
                    <a:pt x="1389" y="1632"/>
                  </a:lnTo>
                  <a:lnTo>
                    <a:pt x="1389" y="1637"/>
                  </a:lnTo>
                  <a:lnTo>
                    <a:pt x="1392" y="1643"/>
                  </a:lnTo>
                  <a:lnTo>
                    <a:pt x="1406" y="1657"/>
                  </a:lnTo>
                  <a:lnTo>
                    <a:pt x="1411" y="1661"/>
                  </a:lnTo>
                  <a:lnTo>
                    <a:pt x="1414" y="1664"/>
                  </a:lnTo>
                  <a:lnTo>
                    <a:pt x="1415" y="1666"/>
                  </a:lnTo>
                  <a:lnTo>
                    <a:pt x="1414" y="1669"/>
                  </a:lnTo>
                  <a:lnTo>
                    <a:pt x="1414" y="1673"/>
                  </a:lnTo>
                  <a:lnTo>
                    <a:pt x="1411" y="1677"/>
                  </a:lnTo>
                  <a:lnTo>
                    <a:pt x="1409" y="1683"/>
                  </a:lnTo>
                  <a:lnTo>
                    <a:pt x="1403" y="1690"/>
                  </a:lnTo>
                  <a:lnTo>
                    <a:pt x="1399" y="1698"/>
                  </a:lnTo>
                  <a:lnTo>
                    <a:pt x="1394" y="1705"/>
                  </a:lnTo>
                  <a:lnTo>
                    <a:pt x="1391" y="1707"/>
                  </a:lnTo>
                  <a:lnTo>
                    <a:pt x="1385" y="1709"/>
                  </a:lnTo>
                  <a:lnTo>
                    <a:pt x="1376" y="1710"/>
                  </a:lnTo>
                  <a:lnTo>
                    <a:pt x="1365" y="1711"/>
                  </a:lnTo>
                  <a:lnTo>
                    <a:pt x="1354" y="1711"/>
                  </a:lnTo>
                  <a:lnTo>
                    <a:pt x="1347" y="1710"/>
                  </a:lnTo>
                  <a:lnTo>
                    <a:pt x="1344" y="1709"/>
                  </a:lnTo>
                  <a:lnTo>
                    <a:pt x="1342" y="1710"/>
                  </a:lnTo>
                  <a:lnTo>
                    <a:pt x="1339" y="1716"/>
                  </a:lnTo>
                  <a:lnTo>
                    <a:pt x="1339" y="1732"/>
                  </a:lnTo>
                  <a:lnTo>
                    <a:pt x="1340" y="1735"/>
                  </a:lnTo>
                  <a:lnTo>
                    <a:pt x="1340" y="1739"/>
                  </a:lnTo>
                  <a:lnTo>
                    <a:pt x="1339" y="1740"/>
                  </a:lnTo>
                  <a:lnTo>
                    <a:pt x="1333" y="1740"/>
                  </a:lnTo>
                  <a:lnTo>
                    <a:pt x="1325" y="1737"/>
                  </a:lnTo>
                  <a:lnTo>
                    <a:pt x="1318" y="1736"/>
                  </a:lnTo>
                  <a:lnTo>
                    <a:pt x="1311" y="1733"/>
                  </a:lnTo>
                  <a:lnTo>
                    <a:pt x="1306" y="1733"/>
                  </a:lnTo>
                  <a:lnTo>
                    <a:pt x="1305" y="1735"/>
                  </a:lnTo>
                  <a:lnTo>
                    <a:pt x="1305" y="1739"/>
                  </a:lnTo>
                  <a:lnTo>
                    <a:pt x="1309" y="1751"/>
                  </a:lnTo>
                  <a:lnTo>
                    <a:pt x="1311" y="1754"/>
                  </a:lnTo>
                  <a:lnTo>
                    <a:pt x="1314" y="1755"/>
                  </a:lnTo>
                  <a:lnTo>
                    <a:pt x="1320" y="1755"/>
                  </a:lnTo>
                  <a:lnTo>
                    <a:pt x="1321" y="1754"/>
                  </a:lnTo>
                  <a:lnTo>
                    <a:pt x="1324" y="1754"/>
                  </a:lnTo>
                  <a:lnTo>
                    <a:pt x="1325" y="1755"/>
                  </a:lnTo>
                  <a:lnTo>
                    <a:pt x="1325" y="1757"/>
                  </a:lnTo>
                  <a:lnTo>
                    <a:pt x="1321" y="1765"/>
                  </a:lnTo>
                  <a:lnTo>
                    <a:pt x="1316" y="1773"/>
                  </a:lnTo>
                  <a:lnTo>
                    <a:pt x="1309" y="1780"/>
                  </a:lnTo>
                  <a:lnTo>
                    <a:pt x="1303" y="1787"/>
                  </a:lnTo>
                  <a:lnTo>
                    <a:pt x="1298" y="1796"/>
                  </a:lnTo>
                  <a:lnTo>
                    <a:pt x="1284" y="1810"/>
                  </a:lnTo>
                  <a:lnTo>
                    <a:pt x="1280" y="1813"/>
                  </a:lnTo>
                  <a:lnTo>
                    <a:pt x="1279" y="1817"/>
                  </a:lnTo>
                  <a:lnTo>
                    <a:pt x="1279" y="1824"/>
                  </a:lnTo>
                  <a:lnTo>
                    <a:pt x="1283" y="1825"/>
                  </a:lnTo>
                  <a:lnTo>
                    <a:pt x="1290" y="1825"/>
                  </a:lnTo>
                  <a:lnTo>
                    <a:pt x="1296" y="1827"/>
                  </a:lnTo>
                  <a:lnTo>
                    <a:pt x="1301" y="1827"/>
                  </a:lnTo>
                  <a:lnTo>
                    <a:pt x="1301" y="1831"/>
                  </a:lnTo>
                  <a:lnTo>
                    <a:pt x="1299" y="1839"/>
                  </a:lnTo>
                  <a:lnTo>
                    <a:pt x="1296" y="1846"/>
                  </a:lnTo>
                  <a:lnTo>
                    <a:pt x="1294" y="1851"/>
                  </a:lnTo>
                  <a:lnTo>
                    <a:pt x="1288" y="1857"/>
                  </a:lnTo>
                  <a:lnTo>
                    <a:pt x="1279" y="1865"/>
                  </a:lnTo>
                  <a:lnTo>
                    <a:pt x="1270" y="1873"/>
                  </a:lnTo>
                  <a:lnTo>
                    <a:pt x="1264" y="1879"/>
                  </a:lnTo>
                  <a:lnTo>
                    <a:pt x="1260" y="1884"/>
                  </a:lnTo>
                  <a:lnTo>
                    <a:pt x="1257" y="1891"/>
                  </a:lnTo>
                  <a:lnTo>
                    <a:pt x="1257" y="1899"/>
                  </a:lnTo>
                  <a:lnTo>
                    <a:pt x="1258" y="1906"/>
                  </a:lnTo>
                  <a:lnTo>
                    <a:pt x="1262" y="1914"/>
                  </a:lnTo>
                  <a:lnTo>
                    <a:pt x="1269" y="1924"/>
                  </a:lnTo>
                  <a:lnTo>
                    <a:pt x="1279" y="1932"/>
                  </a:lnTo>
                  <a:lnTo>
                    <a:pt x="1287" y="1936"/>
                  </a:lnTo>
                  <a:lnTo>
                    <a:pt x="1295" y="1939"/>
                  </a:lnTo>
                  <a:lnTo>
                    <a:pt x="1305" y="1940"/>
                  </a:lnTo>
                  <a:lnTo>
                    <a:pt x="1313" y="1940"/>
                  </a:lnTo>
                  <a:lnTo>
                    <a:pt x="1314" y="1943"/>
                  </a:lnTo>
                  <a:lnTo>
                    <a:pt x="1310" y="1946"/>
                  </a:lnTo>
                  <a:lnTo>
                    <a:pt x="1291" y="1951"/>
                  </a:lnTo>
                  <a:lnTo>
                    <a:pt x="1286" y="1953"/>
                  </a:lnTo>
                  <a:lnTo>
                    <a:pt x="1281" y="1954"/>
                  </a:lnTo>
                  <a:lnTo>
                    <a:pt x="1273" y="1955"/>
                  </a:lnTo>
                  <a:lnTo>
                    <a:pt x="1265" y="1958"/>
                  </a:lnTo>
                  <a:lnTo>
                    <a:pt x="1257" y="1958"/>
                  </a:lnTo>
                  <a:lnTo>
                    <a:pt x="1250" y="1957"/>
                  </a:lnTo>
                  <a:lnTo>
                    <a:pt x="1240" y="1954"/>
                  </a:lnTo>
                  <a:lnTo>
                    <a:pt x="1234" y="1950"/>
                  </a:lnTo>
                  <a:lnTo>
                    <a:pt x="1228" y="1949"/>
                  </a:lnTo>
                  <a:lnTo>
                    <a:pt x="1227" y="1949"/>
                  </a:lnTo>
                  <a:lnTo>
                    <a:pt x="1228" y="1947"/>
                  </a:lnTo>
                  <a:lnTo>
                    <a:pt x="1229" y="1944"/>
                  </a:lnTo>
                  <a:lnTo>
                    <a:pt x="1236" y="1938"/>
                  </a:lnTo>
                  <a:lnTo>
                    <a:pt x="1242" y="1933"/>
                  </a:lnTo>
                  <a:lnTo>
                    <a:pt x="1244" y="1931"/>
                  </a:lnTo>
                  <a:lnTo>
                    <a:pt x="1246" y="1927"/>
                  </a:lnTo>
                  <a:lnTo>
                    <a:pt x="1246" y="1924"/>
                  </a:lnTo>
                  <a:lnTo>
                    <a:pt x="1244" y="1922"/>
                  </a:lnTo>
                  <a:lnTo>
                    <a:pt x="1243" y="1920"/>
                  </a:lnTo>
                  <a:lnTo>
                    <a:pt x="1242" y="1918"/>
                  </a:lnTo>
                  <a:lnTo>
                    <a:pt x="1239" y="1918"/>
                  </a:lnTo>
                  <a:lnTo>
                    <a:pt x="1238" y="1920"/>
                  </a:lnTo>
                  <a:lnTo>
                    <a:pt x="1235" y="1925"/>
                  </a:lnTo>
                  <a:lnTo>
                    <a:pt x="1234" y="1932"/>
                  </a:lnTo>
                  <a:lnTo>
                    <a:pt x="1231" y="1938"/>
                  </a:lnTo>
                  <a:lnTo>
                    <a:pt x="1225" y="1943"/>
                  </a:lnTo>
                  <a:lnTo>
                    <a:pt x="1223" y="1943"/>
                  </a:lnTo>
                  <a:lnTo>
                    <a:pt x="1220" y="1942"/>
                  </a:lnTo>
                  <a:lnTo>
                    <a:pt x="1216" y="1940"/>
                  </a:lnTo>
                  <a:lnTo>
                    <a:pt x="1213" y="1936"/>
                  </a:lnTo>
                  <a:lnTo>
                    <a:pt x="1208" y="1931"/>
                  </a:lnTo>
                  <a:lnTo>
                    <a:pt x="1203" y="1928"/>
                  </a:lnTo>
                  <a:lnTo>
                    <a:pt x="1198" y="1924"/>
                  </a:lnTo>
                  <a:lnTo>
                    <a:pt x="1194" y="1917"/>
                  </a:lnTo>
                  <a:lnTo>
                    <a:pt x="1193" y="1907"/>
                  </a:lnTo>
                  <a:lnTo>
                    <a:pt x="1193" y="1899"/>
                  </a:lnTo>
                  <a:lnTo>
                    <a:pt x="1190" y="1894"/>
                  </a:lnTo>
                  <a:lnTo>
                    <a:pt x="1188" y="1892"/>
                  </a:lnTo>
                  <a:lnTo>
                    <a:pt x="1183" y="1890"/>
                  </a:lnTo>
                  <a:lnTo>
                    <a:pt x="1180" y="1887"/>
                  </a:lnTo>
                  <a:lnTo>
                    <a:pt x="1179" y="1884"/>
                  </a:lnTo>
                  <a:lnTo>
                    <a:pt x="1179" y="1883"/>
                  </a:lnTo>
                  <a:lnTo>
                    <a:pt x="1180" y="1880"/>
                  </a:lnTo>
                  <a:lnTo>
                    <a:pt x="1186" y="1875"/>
                  </a:lnTo>
                  <a:lnTo>
                    <a:pt x="1187" y="1872"/>
                  </a:lnTo>
                  <a:lnTo>
                    <a:pt x="1187" y="1869"/>
                  </a:lnTo>
                  <a:lnTo>
                    <a:pt x="1186" y="1866"/>
                  </a:lnTo>
                  <a:lnTo>
                    <a:pt x="1183" y="1865"/>
                  </a:lnTo>
                  <a:lnTo>
                    <a:pt x="1182" y="1865"/>
                  </a:lnTo>
                  <a:lnTo>
                    <a:pt x="1176" y="1862"/>
                  </a:lnTo>
                  <a:lnTo>
                    <a:pt x="1175" y="1861"/>
                  </a:lnTo>
                  <a:lnTo>
                    <a:pt x="1173" y="1858"/>
                  </a:lnTo>
                  <a:lnTo>
                    <a:pt x="1175" y="1851"/>
                  </a:lnTo>
                  <a:lnTo>
                    <a:pt x="1177" y="1843"/>
                  </a:lnTo>
                  <a:lnTo>
                    <a:pt x="1180" y="1836"/>
                  </a:lnTo>
                  <a:lnTo>
                    <a:pt x="1183" y="1832"/>
                  </a:lnTo>
                  <a:lnTo>
                    <a:pt x="1183" y="1829"/>
                  </a:lnTo>
                  <a:lnTo>
                    <a:pt x="1182" y="1827"/>
                  </a:lnTo>
                  <a:lnTo>
                    <a:pt x="1179" y="1822"/>
                  </a:lnTo>
                  <a:lnTo>
                    <a:pt x="1176" y="1814"/>
                  </a:lnTo>
                  <a:lnTo>
                    <a:pt x="1177" y="1807"/>
                  </a:lnTo>
                  <a:lnTo>
                    <a:pt x="1180" y="1801"/>
                  </a:lnTo>
                  <a:lnTo>
                    <a:pt x="1194" y="1781"/>
                  </a:lnTo>
                  <a:lnTo>
                    <a:pt x="1199" y="1772"/>
                  </a:lnTo>
                  <a:lnTo>
                    <a:pt x="1201" y="1765"/>
                  </a:lnTo>
                  <a:lnTo>
                    <a:pt x="1199" y="1758"/>
                  </a:lnTo>
                  <a:lnTo>
                    <a:pt x="1197" y="1747"/>
                  </a:lnTo>
                  <a:lnTo>
                    <a:pt x="1195" y="1736"/>
                  </a:lnTo>
                  <a:lnTo>
                    <a:pt x="1197" y="1728"/>
                  </a:lnTo>
                  <a:lnTo>
                    <a:pt x="1199" y="1720"/>
                  </a:lnTo>
                  <a:lnTo>
                    <a:pt x="1202" y="1709"/>
                  </a:lnTo>
                  <a:lnTo>
                    <a:pt x="1202" y="1699"/>
                  </a:lnTo>
                  <a:lnTo>
                    <a:pt x="1197" y="1694"/>
                  </a:lnTo>
                  <a:lnTo>
                    <a:pt x="1195" y="1691"/>
                  </a:lnTo>
                  <a:lnTo>
                    <a:pt x="1195" y="1684"/>
                  </a:lnTo>
                  <a:lnTo>
                    <a:pt x="1197" y="1683"/>
                  </a:lnTo>
                  <a:lnTo>
                    <a:pt x="1198" y="1680"/>
                  </a:lnTo>
                  <a:lnTo>
                    <a:pt x="1201" y="1679"/>
                  </a:lnTo>
                  <a:lnTo>
                    <a:pt x="1202" y="1677"/>
                  </a:lnTo>
                  <a:lnTo>
                    <a:pt x="1203" y="1674"/>
                  </a:lnTo>
                  <a:lnTo>
                    <a:pt x="1203" y="1669"/>
                  </a:lnTo>
                  <a:lnTo>
                    <a:pt x="1205" y="1659"/>
                  </a:lnTo>
                  <a:lnTo>
                    <a:pt x="1209" y="1650"/>
                  </a:lnTo>
                  <a:lnTo>
                    <a:pt x="1213" y="1643"/>
                  </a:lnTo>
                  <a:lnTo>
                    <a:pt x="1217" y="1628"/>
                  </a:lnTo>
                  <a:lnTo>
                    <a:pt x="1223" y="1613"/>
                  </a:lnTo>
                  <a:lnTo>
                    <a:pt x="1224" y="1605"/>
                  </a:lnTo>
                  <a:lnTo>
                    <a:pt x="1223" y="1595"/>
                  </a:lnTo>
                  <a:lnTo>
                    <a:pt x="1220" y="1585"/>
                  </a:lnTo>
                  <a:lnTo>
                    <a:pt x="1219" y="1580"/>
                  </a:lnTo>
                  <a:lnTo>
                    <a:pt x="1219" y="1579"/>
                  </a:lnTo>
                  <a:lnTo>
                    <a:pt x="1224" y="1573"/>
                  </a:lnTo>
                  <a:lnTo>
                    <a:pt x="1227" y="1572"/>
                  </a:lnTo>
                  <a:lnTo>
                    <a:pt x="1228" y="1569"/>
                  </a:lnTo>
                  <a:lnTo>
                    <a:pt x="1228" y="1566"/>
                  </a:lnTo>
                  <a:lnTo>
                    <a:pt x="1225" y="1561"/>
                  </a:lnTo>
                  <a:lnTo>
                    <a:pt x="1225" y="1557"/>
                  </a:lnTo>
                  <a:lnTo>
                    <a:pt x="1228" y="1555"/>
                  </a:lnTo>
                  <a:lnTo>
                    <a:pt x="1231" y="1553"/>
                  </a:lnTo>
                  <a:lnTo>
                    <a:pt x="1236" y="1550"/>
                  </a:lnTo>
                  <a:lnTo>
                    <a:pt x="1239" y="1547"/>
                  </a:lnTo>
                  <a:lnTo>
                    <a:pt x="1240" y="1542"/>
                  </a:lnTo>
                  <a:lnTo>
                    <a:pt x="1240" y="1532"/>
                  </a:lnTo>
                  <a:lnTo>
                    <a:pt x="1238" y="1521"/>
                  </a:lnTo>
                  <a:lnTo>
                    <a:pt x="1236" y="1510"/>
                  </a:lnTo>
                  <a:lnTo>
                    <a:pt x="1238" y="1496"/>
                  </a:lnTo>
                  <a:lnTo>
                    <a:pt x="1239" y="1481"/>
                  </a:lnTo>
                  <a:lnTo>
                    <a:pt x="1240" y="1463"/>
                  </a:lnTo>
                  <a:lnTo>
                    <a:pt x="1242" y="1448"/>
                  </a:lnTo>
                  <a:lnTo>
                    <a:pt x="1243" y="1436"/>
                  </a:lnTo>
                  <a:lnTo>
                    <a:pt x="1243" y="1411"/>
                  </a:lnTo>
                  <a:lnTo>
                    <a:pt x="1239" y="1400"/>
                  </a:lnTo>
                  <a:lnTo>
                    <a:pt x="1231" y="1387"/>
                  </a:lnTo>
                  <a:lnTo>
                    <a:pt x="1214" y="1374"/>
                  </a:lnTo>
                  <a:lnTo>
                    <a:pt x="1208" y="1369"/>
                  </a:lnTo>
                  <a:lnTo>
                    <a:pt x="1202" y="1365"/>
                  </a:lnTo>
                  <a:lnTo>
                    <a:pt x="1198" y="1362"/>
                  </a:lnTo>
                  <a:lnTo>
                    <a:pt x="1193" y="1361"/>
                  </a:lnTo>
                  <a:lnTo>
                    <a:pt x="1182" y="1357"/>
                  </a:lnTo>
                  <a:lnTo>
                    <a:pt x="1172" y="1350"/>
                  </a:lnTo>
                  <a:lnTo>
                    <a:pt x="1164" y="1342"/>
                  </a:lnTo>
                  <a:lnTo>
                    <a:pt x="1160" y="1332"/>
                  </a:lnTo>
                  <a:lnTo>
                    <a:pt x="1157" y="1315"/>
                  </a:lnTo>
                  <a:lnTo>
                    <a:pt x="1150" y="1300"/>
                  </a:lnTo>
                  <a:lnTo>
                    <a:pt x="1146" y="1287"/>
                  </a:lnTo>
                  <a:lnTo>
                    <a:pt x="1143" y="1277"/>
                  </a:lnTo>
                  <a:lnTo>
                    <a:pt x="1138" y="1266"/>
                  </a:lnTo>
                  <a:lnTo>
                    <a:pt x="1132" y="1254"/>
                  </a:lnTo>
                  <a:lnTo>
                    <a:pt x="1128" y="1243"/>
                  </a:lnTo>
                  <a:lnTo>
                    <a:pt x="1127" y="1233"/>
                  </a:lnTo>
                  <a:lnTo>
                    <a:pt x="1124" y="1226"/>
                  </a:lnTo>
                  <a:lnTo>
                    <a:pt x="1104" y="1210"/>
                  </a:lnTo>
                  <a:lnTo>
                    <a:pt x="1100" y="1203"/>
                  </a:lnTo>
                  <a:lnTo>
                    <a:pt x="1100" y="1191"/>
                  </a:lnTo>
                  <a:lnTo>
                    <a:pt x="1102" y="1180"/>
                  </a:lnTo>
                  <a:lnTo>
                    <a:pt x="1106" y="1170"/>
                  </a:lnTo>
                  <a:lnTo>
                    <a:pt x="1108" y="1162"/>
                  </a:lnTo>
                  <a:lnTo>
                    <a:pt x="1106" y="1152"/>
                  </a:lnTo>
                  <a:lnTo>
                    <a:pt x="1105" y="1141"/>
                  </a:lnTo>
                  <a:lnTo>
                    <a:pt x="1104" y="1135"/>
                  </a:lnTo>
                  <a:lnTo>
                    <a:pt x="1105" y="1128"/>
                  </a:lnTo>
                  <a:lnTo>
                    <a:pt x="1109" y="1118"/>
                  </a:lnTo>
                  <a:lnTo>
                    <a:pt x="1115" y="1110"/>
                  </a:lnTo>
                  <a:lnTo>
                    <a:pt x="1120" y="1104"/>
                  </a:lnTo>
                  <a:lnTo>
                    <a:pt x="1126" y="1100"/>
                  </a:lnTo>
                  <a:lnTo>
                    <a:pt x="1132" y="1094"/>
                  </a:lnTo>
                  <a:lnTo>
                    <a:pt x="1138" y="1089"/>
                  </a:lnTo>
                  <a:lnTo>
                    <a:pt x="1142" y="1087"/>
                  </a:lnTo>
                  <a:lnTo>
                    <a:pt x="1145" y="1084"/>
                  </a:lnTo>
                  <a:lnTo>
                    <a:pt x="1146" y="1078"/>
                  </a:lnTo>
                  <a:lnTo>
                    <a:pt x="1147" y="1069"/>
                  </a:lnTo>
                  <a:lnTo>
                    <a:pt x="1150" y="1059"/>
                  </a:lnTo>
                  <a:lnTo>
                    <a:pt x="1152" y="1048"/>
                  </a:lnTo>
                  <a:lnTo>
                    <a:pt x="1150" y="1037"/>
                  </a:lnTo>
                  <a:lnTo>
                    <a:pt x="1147" y="1028"/>
                  </a:lnTo>
                  <a:lnTo>
                    <a:pt x="1145" y="1024"/>
                  </a:lnTo>
                  <a:lnTo>
                    <a:pt x="1142" y="1017"/>
                  </a:lnTo>
                  <a:lnTo>
                    <a:pt x="1138" y="1007"/>
                  </a:lnTo>
                  <a:lnTo>
                    <a:pt x="1132" y="999"/>
                  </a:lnTo>
                  <a:lnTo>
                    <a:pt x="1130" y="996"/>
                  </a:lnTo>
                  <a:lnTo>
                    <a:pt x="1116" y="996"/>
                  </a:lnTo>
                  <a:lnTo>
                    <a:pt x="1116" y="1004"/>
                  </a:lnTo>
                  <a:lnTo>
                    <a:pt x="1115" y="1007"/>
                  </a:lnTo>
                  <a:lnTo>
                    <a:pt x="1112" y="1011"/>
                  </a:lnTo>
                  <a:lnTo>
                    <a:pt x="1109" y="1014"/>
                  </a:lnTo>
                  <a:lnTo>
                    <a:pt x="1105" y="1017"/>
                  </a:lnTo>
                  <a:lnTo>
                    <a:pt x="1102" y="1017"/>
                  </a:lnTo>
                  <a:lnTo>
                    <a:pt x="1100" y="1015"/>
                  </a:lnTo>
                  <a:lnTo>
                    <a:pt x="1097" y="1013"/>
                  </a:lnTo>
                  <a:lnTo>
                    <a:pt x="1095" y="1010"/>
                  </a:lnTo>
                  <a:lnTo>
                    <a:pt x="1094" y="1009"/>
                  </a:lnTo>
                  <a:lnTo>
                    <a:pt x="1089" y="1006"/>
                  </a:lnTo>
                  <a:lnTo>
                    <a:pt x="1080" y="1003"/>
                  </a:lnTo>
                  <a:lnTo>
                    <a:pt x="1076" y="1000"/>
                  </a:lnTo>
                  <a:lnTo>
                    <a:pt x="1074" y="998"/>
                  </a:lnTo>
                  <a:lnTo>
                    <a:pt x="1069" y="992"/>
                  </a:lnTo>
                  <a:lnTo>
                    <a:pt x="1064" y="987"/>
                  </a:lnTo>
                  <a:lnTo>
                    <a:pt x="1053" y="978"/>
                  </a:lnTo>
                  <a:lnTo>
                    <a:pt x="1046" y="976"/>
                  </a:lnTo>
                  <a:lnTo>
                    <a:pt x="1039" y="972"/>
                  </a:lnTo>
                  <a:lnTo>
                    <a:pt x="1034" y="966"/>
                  </a:lnTo>
                  <a:lnTo>
                    <a:pt x="1033" y="956"/>
                  </a:lnTo>
                  <a:lnTo>
                    <a:pt x="1030" y="943"/>
                  </a:lnTo>
                  <a:lnTo>
                    <a:pt x="1026" y="935"/>
                  </a:lnTo>
                  <a:lnTo>
                    <a:pt x="1020" y="929"/>
                  </a:lnTo>
                  <a:lnTo>
                    <a:pt x="1018" y="928"/>
                  </a:lnTo>
                  <a:lnTo>
                    <a:pt x="1015" y="925"/>
                  </a:lnTo>
                  <a:lnTo>
                    <a:pt x="1011" y="924"/>
                  </a:lnTo>
                  <a:lnTo>
                    <a:pt x="1008" y="922"/>
                  </a:lnTo>
                  <a:lnTo>
                    <a:pt x="1004" y="922"/>
                  </a:lnTo>
                  <a:lnTo>
                    <a:pt x="1001" y="924"/>
                  </a:lnTo>
                  <a:lnTo>
                    <a:pt x="997" y="924"/>
                  </a:lnTo>
                  <a:lnTo>
                    <a:pt x="990" y="922"/>
                  </a:lnTo>
                  <a:lnTo>
                    <a:pt x="985" y="918"/>
                  </a:lnTo>
                  <a:lnTo>
                    <a:pt x="979" y="917"/>
                  </a:lnTo>
                  <a:lnTo>
                    <a:pt x="972" y="915"/>
                  </a:lnTo>
                  <a:lnTo>
                    <a:pt x="956" y="902"/>
                  </a:lnTo>
                  <a:lnTo>
                    <a:pt x="951" y="896"/>
                  </a:lnTo>
                  <a:lnTo>
                    <a:pt x="948" y="892"/>
                  </a:lnTo>
                  <a:lnTo>
                    <a:pt x="945" y="889"/>
                  </a:lnTo>
                  <a:lnTo>
                    <a:pt x="942" y="885"/>
                  </a:lnTo>
                  <a:lnTo>
                    <a:pt x="940" y="883"/>
                  </a:lnTo>
                  <a:lnTo>
                    <a:pt x="931" y="880"/>
                  </a:lnTo>
                  <a:lnTo>
                    <a:pt x="927" y="880"/>
                  </a:lnTo>
                  <a:lnTo>
                    <a:pt x="922" y="883"/>
                  </a:lnTo>
                  <a:lnTo>
                    <a:pt x="919" y="885"/>
                  </a:lnTo>
                  <a:lnTo>
                    <a:pt x="918" y="889"/>
                  </a:lnTo>
                  <a:lnTo>
                    <a:pt x="915" y="893"/>
                  </a:lnTo>
                  <a:lnTo>
                    <a:pt x="912" y="896"/>
                  </a:lnTo>
                  <a:lnTo>
                    <a:pt x="910" y="896"/>
                  </a:lnTo>
                  <a:lnTo>
                    <a:pt x="907" y="895"/>
                  </a:lnTo>
                  <a:lnTo>
                    <a:pt x="894" y="883"/>
                  </a:lnTo>
                  <a:lnTo>
                    <a:pt x="890" y="881"/>
                  </a:lnTo>
                  <a:lnTo>
                    <a:pt x="884" y="883"/>
                  </a:lnTo>
                  <a:lnTo>
                    <a:pt x="864" y="885"/>
                  </a:lnTo>
                  <a:lnTo>
                    <a:pt x="858" y="883"/>
                  </a:lnTo>
                  <a:lnTo>
                    <a:pt x="849" y="869"/>
                  </a:lnTo>
                  <a:lnTo>
                    <a:pt x="847" y="861"/>
                  </a:lnTo>
                  <a:lnTo>
                    <a:pt x="847" y="856"/>
                  </a:lnTo>
                  <a:lnTo>
                    <a:pt x="844" y="848"/>
                  </a:lnTo>
                  <a:lnTo>
                    <a:pt x="837" y="843"/>
                  </a:lnTo>
                  <a:lnTo>
                    <a:pt x="827" y="839"/>
                  </a:lnTo>
                  <a:lnTo>
                    <a:pt x="818" y="836"/>
                  </a:lnTo>
                  <a:lnTo>
                    <a:pt x="810" y="835"/>
                  </a:lnTo>
                  <a:lnTo>
                    <a:pt x="804" y="832"/>
                  </a:lnTo>
                  <a:lnTo>
                    <a:pt x="799" y="825"/>
                  </a:lnTo>
                  <a:lnTo>
                    <a:pt x="795" y="817"/>
                  </a:lnTo>
                  <a:lnTo>
                    <a:pt x="792" y="809"/>
                  </a:lnTo>
                  <a:lnTo>
                    <a:pt x="793" y="803"/>
                  </a:lnTo>
                  <a:lnTo>
                    <a:pt x="793" y="798"/>
                  </a:lnTo>
                  <a:lnTo>
                    <a:pt x="792" y="789"/>
                  </a:lnTo>
                  <a:lnTo>
                    <a:pt x="788" y="781"/>
                  </a:lnTo>
                  <a:lnTo>
                    <a:pt x="788" y="780"/>
                  </a:lnTo>
                  <a:lnTo>
                    <a:pt x="781" y="773"/>
                  </a:lnTo>
                  <a:lnTo>
                    <a:pt x="778" y="769"/>
                  </a:lnTo>
                  <a:lnTo>
                    <a:pt x="773" y="763"/>
                  </a:lnTo>
                  <a:lnTo>
                    <a:pt x="767" y="761"/>
                  </a:lnTo>
                  <a:lnTo>
                    <a:pt x="763" y="758"/>
                  </a:lnTo>
                  <a:lnTo>
                    <a:pt x="759" y="751"/>
                  </a:lnTo>
                  <a:lnTo>
                    <a:pt x="745" y="732"/>
                  </a:lnTo>
                  <a:lnTo>
                    <a:pt x="740" y="722"/>
                  </a:lnTo>
                  <a:lnTo>
                    <a:pt x="734" y="715"/>
                  </a:lnTo>
                  <a:lnTo>
                    <a:pt x="728" y="707"/>
                  </a:lnTo>
                  <a:lnTo>
                    <a:pt x="718" y="698"/>
                  </a:lnTo>
                  <a:lnTo>
                    <a:pt x="702" y="678"/>
                  </a:lnTo>
                  <a:lnTo>
                    <a:pt x="698" y="670"/>
                  </a:lnTo>
                  <a:lnTo>
                    <a:pt x="692" y="654"/>
                  </a:lnTo>
                  <a:lnTo>
                    <a:pt x="689" y="648"/>
                  </a:lnTo>
                  <a:lnTo>
                    <a:pt x="685" y="648"/>
                  </a:lnTo>
                  <a:lnTo>
                    <a:pt x="683" y="650"/>
                  </a:lnTo>
                  <a:lnTo>
                    <a:pt x="677" y="656"/>
                  </a:lnTo>
                  <a:lnTo>
                    <a:pt x="678" y="663"/>
                  </a:lnTo>
                  <a:lnTo>
                    <a:pt x="684" y="670"/>
                  </a:lnTo>
                  <a:lnTo>
                    <a:pt x="691" y="678"/>
                  </a:lnTo>
                  <a:lnTo>
                    <a:pt x="696" y="685"/>
                  </a:lnTo>
                  <a:lnTo>
                    <a:pt x="700" y="693"/>
                  </a:lnTo>
                  <a:lnTo>
                    <a:pt x="706" y="703"/>
                  </a:lnTo>
                  <a:lnTo>
                    <a:pt x="722" y="722"/>
                  </a:lnTo>
                  <a:lnTo>
                    <a:pt x="725" y="732"/>
                  </a:lnTo>
                  <a:lnTo>
                    <a:pt x="726" y="740"/>
                  </a:lnTo>
                  <a:lnTo>
                    <a:pt x="729" y="747"/>
                  </a:lnTo>
                  <a:lnTo>
                    <a:pt x="734" y="751"/>
                  </a:lnTo>
                  <a:lnTo>
                    <a:pt x="748" y="765"/>
                  </a:lnTo>
                  <a:lnTo>
                    <a:pt x="751" y="772"/>
                  </a:lnTo>
                  <a:lnTo>
                    <a:pt x="748" y="778"/>
                  </a:lnTo>
                  <a:lnTo>
                    <a:pt x="743" y="781"/>
                  </a:lnTo>
                  <a:lnTo>
                    <a:pt x="737" y="778"/>
                  </a:lnTo>
                  <a:lnTo>
                    <a:pt x="732" y="773"/>
                  </a:lnTo>
                  <a:lnTo>
                    <a:pt x="728" y="767"/>
                  </a:lnTo>
                  <a:lnTo>
                    <a:pt x="725" y="765"/>
                  </a:lnTo>
                  <a:lnTo>
                    <a:pt x="724" y="765"/>
                  </a:lnTo>
                  <a:lnTo>
                    <a:pt x="715" y="761"/>
                  </a:lnTo>
                  <a:lnTo>
                    <a:pt x="713" y="755"/>
                  </a:lnTo>
                  <a:lnTo>
                    <a:pt x="713" y="752"/>
                  </a:lnTo>
                  <a:lnTo>
                    <a:pt x="710" y="745"/>
                  </a:lnTo>
                  <a:lnTo>
                    <a:pt x="703" y="737"/>
                  </a:lnTo>
                  <a:lnTo>
                    <a:pt x="696" y="728"/>
                  </a:lnTo>
                  <a:lnTo>
                    <a:pt x="693" y="724"/>
                  </a:lnTo>
                  <a:lnTo>
                    <a:pt x="688" y="721"/>
                  </a:lnTo>
                  <a:lnTo>
                    <a:pt x="683" y="721"/>
                  </a:lnTo>
                  <a:lnTo>
                    <a:pt x="680" y="722"/>
                  </a:lnTo>
                  <a:lnTo>
                    <a:pt x="673" y="722"/>
                  </a:lnTo>
                  <a:lnTo>
                    <a:pt x="672" y="721"/>
                  </a:lnTo>
                  <a:lnTo>
                    <a:pt x="672" y="715"/>
                  </a:lnTo>
                  <a:lnTo>
                    <a:pt x="676" y="707"/>
                  </a:lnTo>
                  <a:lnTo>
                    <a:pt x="678" y="704"/>
                  </a:lnTo>
                  <a:lnTo>
                    <a:pt x="681" y="699"/>
                  </a:lnTo>
                  <a:lnTo>
                    <a:pt x="681" y="696"/>
                  </a:lnTo>
                  <a:lnTo>
                    <a:pt x="680" y="693"/>
                  </a:lnTo>
                  <a:lnTo>
                    <a:pt x="674" y="688"/>
                  </a:lnTo>
                  <a:lnTo>
                    <a:pt x="670" y="685"/>
                  </a:lnTo>
                  <a:lnTo>
                    <a:pt x="667" y="684"/>
                  </a:lnTo>
                  <a:lnTo>
                    <a:pt x="663" y="680"/>
                  </a:lnTo>
                  <a:lnTo>
                    <a:pt x="659" y="670"/>
                  </a:lnTo>
                  <a:lnTo>
                    <a:pt x="654" y="659"/>
                  </a:lnTo>
                  <a:lnTo>
                    <a:pt x="650" y="647"/>
                  </a:lnTo>
                  <a:lnTo>
                    <a:pt x="644" y="635"/>
                  </a:lnTo>
                  <a:lnTo>
                    <a:pt x="636" y="619"/>
                  </a:lnTo>
                  <a:lnTo>
                    <a:pt x="628" y="611"/>
                  </a:lnTo>
                  <a:lnTo>
                    <a:pt x="620" y="608"/>
                  </a:lnTo>
                  <a:lnTo>
                    <a:pt x="611" y="607"/>
                  </a:lnTo>
                  <a:lnTo>
                    <a:pt x="602" y="604"/>
                  </a:lnTo>
                  <a:lnTo>
                    <a:pt x="594" y="600"/>
                  </a:lnTo>
                  <a:lnTo>
                    <a:pt x="587" y="596"/>
                  </a:lnTo>
                  <a:lnTo>
                    <a:pt x="584" y="591"/>
                  </a:lnTo>
                  <a:lnTo>
                    <a:pt x="583" y="581"/>
                  </a:lnTo>
                  <a:lnTo>
                    <a:pt x="577" y="559"/>
                  </a:lnTo>
                  <a:lnTo>
                    <a:pt x="572" y="550"/>
                  </a:lnTo>
                  <a:lnTo>
                    <a:pt x="564" y="537"/>
                  </a:lnTo>
                  <a:lnTo>
                    <a:pt x="558" y="524"/>
                  </a:lnTo>
                  <a:lnTo>
                    <a:pt x="554" y="510"/>
                  </a:lnTo>
                  <a:lnTo>
                    <a:pt x="553" y="497"/>
                  </a:lnTo>
                  <a:lnTo>
                    <a:pt x="554" y="487"/>
                  </a:lnTo>
                  <a:lnTo>
                    <a:pt x="554" y="474"/>
                  </a:lnTo>
                  <a:lnTo>
                    <a:pt x="555" y="459"/>
                  </a:lnTo>
                  <a:lnTo>
                    <a:pt x="557" y="448"/>
                  </a:lnTo>
                  <a:lnTo>
                    <a:pt x="557" y="440"/>
                  </a:lnTo>
                  <a:lnTo>
                    <a:pt x="555" y="432"/>
                  </a:lnTo>
                  <a:lnTo>
                    <a:pt x="553" y="422"/>
                  </a:lnTo>
                  <a:lnTo>
                    <a:pt x="550" y="415"/>
                  </a:lnTo>
                  <a:lnTo>
                    <a:pt x="549" y="410"/>
                  </a:lnTo>
                  <a:lnTo>
                    <a:pt x="549" y="407"/>
                  </a:lnTo>
                  <a:lnTo>
                    <a:pt x="544" y="395"/>
                  </a:lnTo>
                  <a:lnTo>
                    <a:pt x="542" y="393"/>
                  </a:lnTo>
                  <a:lnTo>
                    <a:pt x="538" y="391"/>
                  </a:lnTo>
                  <a:lnTo>
                    <a:pt x="529" y="386"/>
                  </a:lnTo>
                  <a:lnTo>
                    <a:pt x="523" y="381"/>
                  </a:lnTo>
                  <a:lnTo>
                    <a:pt x="514" y="380"/>
                  </a:lnTo>
                  <a:lnTo>
                    <a:pt x="508" y="377"/>
                  </a:lnTo>
                  <a:lnTo>
                    <a:pt x="503" y="370"/>
                  </a:lnTo>
                  <a:lnTo>
                    <a:pt x="502" y="360"/>
                  </a:lnTo>
                  <a:lnTo>
                    <a:pt x="503" y="352"/>
                  </a:lnTo>
                  <a:lnTo>
                    <a:pt x="503" y="345"/>
                  </a:lnTo>
                  <a:lnTo>
                    <a:pt x="499" y="337"/>
                  </a:lnTo>
                  <a:lnTo>
                    <a:pt x="495" y="332"/>
                  </a:lnTo>
                  <a:lnTo>
                    <a:pt x="490" y="329"/>
                  </a:lnTo>
                  <a:lnTo>
                    <a:pt x="486" y="326"/>
                  </a:lnTo>
                  <a:lnTo>
                    <a:pt x="480" y="319"/>
                  </a:lnTo>
                  <a:lnTo>
                    <a:pt x="475" y="311"/>
                  </a:lnTo>
                  <a:lnTo>
                    <a:pt x="472" y="303"/>
                  </a:lnTo>
                  <a:lnTo>
                    <a:pt x="471" y="300"/>
                  </a:lnTo>
                  <a:lnTo>
                    <a:pt x="466" y="296"/>
                  </a:lnTo>
                  <a:lnTo>
                    <a:pt x="462" y="296"/>
                  </a:lnTo>
                  <a:lnTo>
                    <a:pt x="462" y="299"/>
                  </a:lnTo>
                  <a:lnTo>
                    <a:pt x="464" y="302"/>
                  </a:lnTo>
                  <a:lnTo>
                    <a:pt x="464" y="313"/>
                  </a:lnTo>
                  <a:lnTo>
                    <a:pt x="465" y="315"/>
                  </a:lnTo>
                  <a:lnTo>
                    <a:pt x="471" y="321"/>
                  </a:lnTo>
                  <a:lnTo>
                    <a:pt x="473" y="329"/>
                  </a:lnTo>
                  <a:lnTo>
                    <a:pt x="473" y="336"/>
                  </a:lnTo>
                  <a:lnTo>
                    <a:pt x="472" y="341"/>
                  </a:lnTo>
                  <a:lnTo>
                    <a:pt x="468" y="341"/>
                  </a:lnTo>
                  <a:lnTo>
                    <a:pt x="462" y="339"/>
                  </a:lnTo>
                  <a:lnTo>
                    <a:pt x="456" y="333"/>
                  </a:lnTo>
                  <a:lnTo>
                    <a:pt x="447" y="328"/>
                  </a:lnTo>
                  <a:lnTo>
                    <a:pt x="442" y="322"/>
                  </a:lnTo>
                  <a:lnTo>
                    <a:pt x="441" y="313"/>
                  </a:lnTo>
                  <a:lnTo>
                    <a:pt x="439" y="304"/>
                  </a:lnTo>
                  <a:lnTo>
                    <a:pt x="441" y="295"/>
                  </a:lnTo>
                  <a:lnTo>
                    <a:pt x="441" y="289"/>
                  </a:lnTo>
                  <a:lnTo>
                    <a:pt x="438" y="284"/>
                  </a:lnTo>
                  <a:lnTo>
                    <a:pt x="432" y="281"/>
                  </a:lnTo>
                  <a:lnTo>
                    <a:pt x="425" y="278"/>
                  </a:lnTo>
                  <a:lnTo>
                    <a:pt x="419" y="277"/>
                  </a:lnTo>
                  <a:lnTo>
                    <a:pt x="412" y="277"/>
                  </a:lnTo>
                  <a:lnTo>
                    <a:pt x="406" y="271"/>
                  </a:lnTo>
                  <a:lnTo>
                    <a:pt x="406" y="267"/>
                  </a:lnTo>
                  <a:lnTo>
                    <a:pt x="405" y="262"/>
                  </a:lnTo>
                  <a:lnTo>
                    <a:pt x="401" y="251"/>
                  </a:lnTo>
                  <a:lnTo>
                    <a:pt x="394" y="243"/>
                  </a:lnTo>
                  <a:lnTo>
                    <a:pt x="386" y="237"/>
                  </a:lnTo>
                  <a:lnTo>
                    <a:pt x="372" y="234"/>
                  </a:lnTo>
                  <a:lnTo>
                    <a:pt x="360" y="232"/>
                  </a:lnTo>
                  <a:lnTo>
                    <a:pt x="346" y="228"/>
                  </a:lnTo>
                  <a:lnTo>
                    <a:pt x="334" y="225"/>
                  </a:lnTo>
                  <a:lnTo>
                    <a:pt x="324" y="223"/>
                  </a:lnTo>
                  <a:lnTo>
                    <a:pt x="317" y="222"/>
                  </a:lnTo>
                  <a:lnTo>
                    <a:pt x="304" y="214"/>
                  </a:lnTo>
                  <a:lnTo>
                    <a:pt x="297" y="211"/>
                  </a:lnTo>
                  <a:lnTo>
                    <a:pt x="286" y="214"/>
                  </a:lnTo>
                  <a:lnTo>
                    <a:pt x="272" y="206"/>
                  </a:lnTo>
                  <a:lnTo>
                    <a:pt x="267" y="204"/>
                  </a:lnTo>
                  <a:lnTo>
                    <a:pt x="263" y="207"/>
                  </a:lnTo>
                  <a:lnTo>
                    <a:pt x="261" y="214"/>
                  </a:lnTo>
                  <a:lnTo>
                    <a:pt x="257" y="222"/>
                  </a:lnTo>
                  <a:lnTo>
                    <a:pt x="252" y="230"/>
                  </a:lnTo>
                  <a:lnTo>
                    <a:pt x="244" y="233"/>
                  </a:lnTo>
                  <a:lnTo>
                    <a:pt x="237" y="230"/>
                  </a:lnTo>
                  <a:lnTo>
                    <a:pt x="230" y="226"/>
                  </a:lnTo>
                  <a:lnTo>
                    <a:pt x="226" y="228"/>
                  </a:lnTo>
                  <a:lnTo>
                    <a:pt x="223" y="229"/>
                  </a:lnTo>
                  <a:lnTo>
                    <a:pt x="220" y="232"/>
                  </a:lnTo>
                  <a:lnTo>
                    <a:pt x="215" y="234"/>
                  </a:lnTo>
                  <a:lnTo>
                    <a:pt x="208" y="234"/>
                  </a:lnTo>
                  <a:lnTo>
                    <a:pt x="207" y="232"/>
                  </a:lnTo>
                  <a:lnTo>
                    <a:pt x="207" y="229"/>
                  </a:lnTo>
                  <a:lnTo>
                    <a:pt x="208" y="225"/>
                  </a:lnTo>
                  <a:lnTo>
                    <a:pt x="209" y="219"/>
                  </a:lnTo>
                  <a:lnTo>
                    <a:pt x="211" y="215"/>
                  </a:lnTo>
                  <a:lnTo>
                    <a:pt x="212" y="212"/>
                  </a:lnTo>
                  <a:lnTo>
                    <a:pt x="212" y="210"/>
                  </a:lnTo>
                  <a:lnTo>
                    <a:pt x="208" y="210"/>
                  </a:lnTo>
                  <a:lnTo>
                    <a:pt x="205" y="211"/>
                  </a:lnTo>
                  <a:lnTo>
                    <a:pt x="201" y="214"/>
                  </a:lnTo>
                  <a:lnTo>
                    <a:pt x="196" y="222"/>
                  </a:lnTo>
                  <a:lnTo>
                    <a:pt x="194" y="228"/>
                  </a:lnTo>
                  <a:lnTo>
                    <a:pt x="194" y="234"/>
                  </a:lnTo>
                  <a:lnTo>
                    <a:pt x="192" y="237"/>
                  </a:lnTo>
                  <a:lnTo>
                    <a:pt x="190" y="240"/>
                  </a:lnTo>
                  <a:lnTo>
                    <a:pt x="186" y="243"/>
                  </a:lnTo>
                  <a:lnTo>
                    <a:pt x="182" y="247"/>
                  </a:lnTo>
                  <a:lnTo>
                    <a:pt x="179" y="248"/>
                  </a:lnTo>
                  <a:lnTo>
                    <a:pt x="200" y="248"/>
                  </a:lnTo>
                  <a:lnTo>
                    <a:pt x="201" y="249"/>
                  </a:lnTo>
                  <a:lnTo>
                    <a:pt x="201" y="252"/>
                  </a:lnTo>
                  <a:lnTo>
                    <a:pt x="200" y="255"/>
                  </a:lnTo>
                  <a:lnTo>
                    <a:pt x="200" y="258"/>
                  </a:lnTo>
                  <a:lnTo>
                    <a:pt x="199" y="262"/>
                  </a:lnTo>
                  <a:lnTo>
                    <a:pt x="189" y="271"/>
                  </a:lnTo>
                  <a:lnTo>
                    <a:pt x="181" y="277"/>
                  </a:lnTo>
                  <a:lnTo>
                    <a:pt x="173" y="278"/>
                  </a:lnTo>
                  <a:lnTo>
                    <a:pt x="168" y="277"/>
                  </a:lnTo>
                  <a:lnTo>
                    <a:pt x="166" y="274"/>
                  </a:lnTo>
                  <a:lnTo>
                    <a:pt x="164" y="271"/>
                  </a:lnTo>
                  <a:lnTo>
                    <a:pt x="162" y="269"/>
                  </a:lnTo>
                  <a:lnTo>
                    <a:pt x="160" y="266"/>
                  </a:lnTo>
                  <a:lnTo>
                    <a:pt x="157" y="265"/>
                  </a:lnTo>
                  <a:lnTo>
                    <a:pt x="153" y="267"/>
                  </a:lnTo>
                  <a:lnTo>
                    <a:pt x="148" y="274"/>
                  </a:lnTo>
                  <a:lnTo>
                    <a:pt x="140" y="284"/>
                  </a:lnTo>
                  <a:lnTo>
                    <a:pt x="127" y="293"/>
                  </a:lnTo>
                  <a:lnTo>
                    <a:pt x="118" y="297"/>
                  </a:lnTo>
                  <a:lnTo>
                    <a:pt x="111" y="296"/>
                  </a:lnTo>
                  <a:lnTo>
                    <a:pt x="106" y="293"/>
                  </a:lnTo>
                  <a:lnTo>
                    <a:pt x="101" y="292"/>
                  </a:lnTo>
                  <a:lnTo>
                    <a:pt x="97" y="292"/>
                  </a:lnTo>
                  <a:lnTo>
                    <a:pt x="89" y="296"/>
                  </a:lnTo>
                  <a:lnTo>
                    <a:pt x="77" y="302"/>
                  </a:lnTo>
                  <a:lnTo>
                    <a:pt x="63" y="306"/>
                  </a:lnTo>
                  <a:lnTo>
                    <a:pt x="54" y="308"/>
                  </a:lnTo>
                  <a:lnTo>
                    <a:pt x="51" y="308"/>
                  </a:lnTo>
                  <a:lnTo>
                    <a:pt x="48" y="307"/>
                  </a:lnTo>
                  <a:lnTo>
                    <a:pt x="47" y="304"/>
                  </a:lnTo>
                  <a:lnTo>
                    <a:pt x="47" y="299"/>
                  </a:lnTo>
                  <a:lnTo>
                    <a:pt x="48" y="297"/>
                  </a:lnTo>
                  <a:lnTo>
                    <a:pt x="49" y="295"/>
                  </a:lnTo>
                  <a:lnTo>
                    <a:pt x="51" y="295"/>
                  </a:lnTo>
                  <a:lnTo>
                    <a:pt x="58" y="293"/>
                  </a:lnTo>
                  <a:lnTo>
                    <a:pt x="66" y="288"/>
                  </a:lnTo>
                  <a:lnTo>
                    <a:pt x="75" y="284"/>
                  </a:lnTo>
                  <a:lnTo>
                    <a:pt x="89" y="276"/>
                  </a:lnTo>
                  <a:lnTo>
                    <a:pt x="100" y="270"/>
                  </a:lnTo>
                  <a:lnTo>
                    <a:pt x="110" y="265"/>
                  </a:lnTo>
                  <a:lnTo>
                    <a:pt x="118" y="262"/>
                  </a:lnTo>
                  <a:lnTo>
                    <a:pt x="122" y="259"/>
                  </a:lnTo>
                  <a:lnTo>
                    <a:pt x="125" y="256"/>
                  </a:lnTo>
                  <a:lnTo>
                    <a:pt x="129" y="254"/>
                  </a:lnTo>
                  <a:lnTo>
                    <a:pt x="132" y="251"/>
                  </a:lnTo>
                  <a:lnTo>
                    <a:pt x="133" y="247"/>
                  </a:lnTo>
                  <a:lnTo>
                    <a:pt x="132" y="244"/>
                  </a:lnTo>
                  <a:lnTo>
                    <a:pt x="129" y="241"/>
                  </a:lnTo>
                  <a:lnTo>
                    <a:pt x="123" y="241"/>
                  </a:lnTo>
                  <a:lnTo>
                    <a:pt x="119" y="243"/>
                  </a:lnTo>
                  <a:lnTo>
                    <a:pt x="116" y="244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99" y="233"/>
                  </a:lnTo>
                  <a:lnTo>
                    <a:pt x="97" y="233"/>
                  </a:lnTo>
                  <a:lnTo>
                    <a:pt x="96" y="234"/>
                  </a:lnTo>
                  <a:lnTo>
                    <a:pt x="93" y="236"/>
                  </a:lnTo>
                  <a:lnTo>
                    <a:pt x="90" y="241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6" y="244"/>
                  </a:lnTo>
                  <a:lnTo>
                    <a:pt x="85" y="243"/>
                  </a:lnTo>
                  <a:lnTo>
                    <a:pt x="82" y="241"/>
                  </a:lnTo>
                  <a:lnTo>
                    <a:pt x="81" y="239"/>
                  </a:lnTo>
                  <a:lnTo>
                    <a:pt x="78" y="236"/>
                  </a:lnTo>
                  <a:lnTo>
                    <a:pt x="78" y="218"/>
                  </a:lnTo>
                  <a:lnTo>
                    <a:pt x="75" y="215"/>
                  </a:lnTo>
                  <a:lnTo>
                    <a:pt x="71" y="215"/>
                  </a:lnTo>
                  <a:lnTo>
                    <a:pt x="70" y="217"/>
                  </a:lnTo>
                  <a:lnTo>
                    <a:pt x="69" y="219"/>
                  </a:lnTo>
                  <a:lnTo>
                    <a:pt x="66" y="223"/>
                  </a:lnTo>
                  <a:lnTo>
                    <a:pt x="60" y="228"/>
                  </a:lnTo>
                  <a:lnTo>
                    <a:pt x="54" y="230"/>
                  </a:lnTo>
                  <a:lnTo>
                    <a:pt x="49" y="232"/>
                  </a:lnTo>
                  <a:lnTo>
                    <a:pt x="47" y="229"/>
                  </a:lnTo>
                  <a:lnTo>
                    <a:pt x="44" y="223"/>
                  </a:lnTo>
                  <a:lnTo>
                    <a:pt x="37" y="217"/>
                  </a:lnTo>
                  <a:lnTo>
                    <a:pt x="30" y="208"/>
                  </a:lnTo>
                  <a:lnTo>
                    <a:pt x="25" y="200"/>
                  </a:lnTo>
                  <a:lnTo>
                    <a:pt x="23" y="196"/>
                  </a:lnTo>
                  <a:lnTo>
                    <a:pt x="23" y="193"/>
                  </a:lnTo>
                  <a:lnTo>
                    <a:pt x="28" y="189"/>
                  </a:lnTo>
                  <a:lnTo>
                    <a:pt x="30" y="188"/>
                  </a:lnTo>
                  <a:lnTo>
                    <a:pt x="36" y="182"/>
                  </a:lnTo>
                  <a:lnTo>
                    <a:pt x="40" y="180"/>
                  </a:lnTo>
                  <a:lnTo>
                    <a:pt x="51" y="173"/>
                  </a:lnTo>
                  <a:lnTo>
                    <a:pt x="63" y="170"/>
                  </a:lnTo>
                  <a:lnTo>
                    <a:pt x="80" y="170"/>
                  </a:lnTo>
                  <a:lnTo>
                    <a:pt x="84" y="169"/>
                  </a:lnTo>
                  <a:lnTo>
                    <a:pt x="86" y="166"/>
                  </a:lnTo>
                  <a:lnTo>
                    <a:pt x="89" y="162"/>
                  </a:lnTo>
                  <a:lnTo>
                    <a:pt x="92" y="156"/>
                  </a:lnTo>
                  <a:lnTo>
                    <a:pt x="92" y="154"/>
                  </a:lnTo>
                  <a:lnTo>
                    <a:pt x="90" y="152"/>
                  </a:lnTo>
                  <a:lnTo>
                    <a:pt x="81" y="152"/>
                  </a:lnTo>
                  <a:lnTo>
                    <a:pt x="77" y="154"/>
                  </a:lnTo>
                  <a:lnTo>
                    <a:pt x="71" y="156"/>
                  </a:lnTo>
                  <a:lnTo>
                    <a:pt x="65" y="160"/>
                  </a:lnTo>
                  <a:lnTo>
                    <a:pt x="58" y="162"/>
                  </a:lnTo>
                  <a:lnTo>
                    <a:pt x="45" y="162"/>
                  </a:lnTo>
                  <a:lnTo>
                    <a:pt x="36" y="160"/>
                  </a:lnTo>
                  <a:lnTo>
                    <a:pt x="25" y="158"/>
                  </a:lnTo>
                  <a:lnTo>
                    <a:pt x="15" y="154"/>
                  </a:lnTo>
                  <a:lnTo>
                    <a:pt x="11" y="151"/>
                  </a:lnTo>
                  <a:lnTo>
                    <a:pt x="6" y="143"/>
                  </a:lnTo>
                  <a:lnTo>
                    <a:pt x="3" y="140"/>
                  </a:lnTo>
                  <a:lnTo>
                    <a:pt x="2" y="137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3" y="133"/>
                  </a:lnTo>
                  <a:lnTo>
                    <a:pt x="11" y="130"/>
                  </a:lnTo>
                  <a:lnTo>
                    <a:pt x="22" y="128"/>
                  </a:lnTo>
                  <a:lnTo>
                    <a:pt x="34" y="125"/>
                  </a:lnTo>
                  <a:lnTo>
                    <a:pt x="47" y="118"/>
                  </a:lnTo>
                  <a:lnTo>
                    <a:pt x="54" y="125"/>
                  </a:lnTo>
                  <a:lnTo>
                    <a:pt x="66" y="132"/>
                  </a:lnTo>
                  <a:lnTo>
                    <a:pt x="81" y="134"/>
                  </a:lnTo>
                  <a:lnTo>
                    <a:pt x="86" y="134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85" y="123"/>
                  </a:lnTo>
                  <a:lnTo>
                    <a:pt x="80" y="118"/>
                  </a:lnTo>
                  <a:lnTo>
                    <a:pt x="74" y="115"/>
                  </a:lnTo>
                  <a:lnTo>
                    <a:pt x="71" y="115"/>
                  </a:lnTo>
                  <a:lnTo>
                    <a:pt x="69" y="114"/>
                  </a:lnTo>
                  <a:lnTo>
                    <a:pt x="66" y="114"/>
                  </a:lnTo>
                  <a:lnTo>
                    <a:pt x="58" y="108"/>
                  </a:lnTo>
                  <a:lnTo>
                    <a:pt x="52" y="106"/>
                  </a:lnTo>
                  <a:lnTo>
                    <a:pt x="41" y="104"/>
                  </a:lnTo>
                  <a:lnTo>
                    <a:pt x="36" y="104"/>
                  </a:lnTo>
                  <a:lnTo>
                    <a:pt x="32" y="103"/>
                  </a:lnTo>
                  <a:lnTo>
                    <a:pt x="29" y="102"/>
                  </a:lnTo>
                  <a:lnTo>
                    <a:pt x="26" y="96"/>
                  </a:lnTo>
                  <a:lnTo>
                    <a:pt x="26" y="93"/>
                  </a:lnTo>
                  <a:lnTo>
                    <a:pt x="25" y="92"/>
                  </a:lnTo>
                  <a:lnTo>
                    <a:pt x="25" y="86"/>
                  </a:lnTo>
                  <a:lnTo>
                    <a:pt x="29" y="82"/>
                  </a:lnTo>
                  <a:lnTo>
                    <a:pt x="33" y="80"/>
                  </a:lnTo>
                  <a:lnTo>
                    <a:pt x="36" y="78"/>
                  </a:lnTo>
                  <a:lnTo>
                    <a:pt x="40" y="77"/>
                  </a:lnTo>
                  <a:lnTo>
                    <a:pt x="43" y="75"/>
                  </a:lnTo>
                  <a:lnTo>
                    <a:pt x="55" y="75"/>
                  </a:lnTo>
                  <a:lnTo>
                    <a:pt x="58" y="74"/>
                  </a:lnTo>
                  <a:lnTo>
                    <a:pt x="62" y="74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1"/>
                  </a:lnTo>
                  <a:lnTo>
                    <a:pt x="75" y="69"/>
                  </a:lnTo>
                  <a:lnTo>
                    <a:pt x="84" y="65"/>
                  </a:lnTo>
                  <a:lnTo>
                    <a:pt x="92" y="62"/>
                  </a:lnTo>
                  <a:lnTo>
                    <a:pt x="96" y="62"/>
                  </a:lnTo>
                  <a:lnTo>
                    <a:pt x="101" y="63"/>
                  </a:lnTo>
                  <a:lnTo>
                    <a:pt x="108" y="62"/>
                  </a:lnTo>
                  <a:lnTo>
                    <a:pt x="116" y="60"/>
                  </a:lnTo>
                  <a:lnTo>
                    <a:pt x="123" y="58"/>
                  </a:lnTo>
                  <a:lnTo>
                    <a:pt x="126" y="56"/>
                  </a:lnTo>
                  <a:lnTo>
                    <a:pt x="129" y="54"/>
                  </a:lnTo>
                  <a:lnTo>
                    <a:pt x="132" y="49"/>
                  </a:lnTo>
                  <a:lnTo>
                    <a:pt x="134" y="44"/>
                  </a:lnTo>
                  <a:lnTo>
                    <a:pt x="136" y="43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3"/>
                  </a:lnTo>
                  <a:lnTo>
                    <a:pt x="144" y="45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63" y="54"/>
                  </a:lnTo>
                  <a:lnTo>
                    <a:pt x="168" y="51"/>
                  </a:lnTo>
                  <a:lnTo>
                    <a:pt x="173" y="51"/>
                  </a:lnTo>
                  <a:lnTo>
                    <a:pt x="177" y="52"/>
                  </a:lnTo>
                  <a:lnTo>
                    <a:pt x="181" y="52"/>
                  </a:lnTo>
                  <a:lnTo>
                    <a:pt x="185" y="54"/>
                  </a:lnTo>
                  <a:lnTo>
                    <a:pt x="188" y="54"/>
                  </a:lnTo>
                  <a:lnTo>
                    <a:pt x="190" y="55"/>
                  </a:lnTo>
                  <a:lnTo>
                    <a:pt x="194" y="55"/>
                  </a:lnTo>
                  <a:lnTo>
                    <a:pt x="201" y="54"/>
                  </a:lnTo>
                  <a:lnTo>
                    <a:pt x="218" y="51"/>
                  </a:lnTo>
                  <a:lnTo>
                    <a:pt x="224" y="51"/>
                  </a:lnTo>
                  <a:lnTo>
                    <a:pt x="234" y="54"/>
                  </a:lnTo>
                  <a:lnTo>
                    <a:pt x="253" y="62"/>
                  </a:lnTo>
                  <a:lnTo>
                    <a:pt x="260" y="63"/>
                  </a:lnTo>
                  <a:lnTo>
                    <a:pt x="267" y="63"/>
                  </a:lnTo>
                  <a:lnTo>
                    <a:pt x="278" y="62"/>
                  </a:lnTo>
                  <a:lnTo>
                    <a:pt x="290" y="60"/>
                  </a:lnTo>
                  <a:lnTo>
                    <a:pt x="302" y="58"/>
                  </a:lnTo>
                  <a:lnTo>
                    <a:pt x="312" y="56"/>
                  </a:lnTo>
                  <a:lnTo>
                    <a:pt x="317" y="55"/>
                  </a:lnTo>
                  <a:lnTo>
                    <a:pt x="322" y="58"/>
                  </a:lnTo>
                  <a:lnTo>
                    <a:pt x="335" y="69"/>
                  </a:lnTo>
                  <a:lnTo>
                    <a:pt x="343" y="74"/>
                  </a:lnTo>
                  <a:lnTo>
                    <a:pt x="352" y="74"/>
                  </a:lnTo>
                  <a:lnTo>
                    <a:pt x="361" y="73"/>
                  </a:lnTo>
                  <a:lnTo>
                    <a:pt x="367" y="74"/>
                  </a:lnTo>
                  <a:lnTo>
                    <a:pt x="378" y="80"/>
                  </a:lnTo>
                  <a:lnTo>
                    <a:pt x="379" y="80"/>
                  </a:lnTo>
                  <a:lnTo>
                    <a:pt x="382" y="81"/>
                  </a:lnTo>
                  <a:lnTo>
                    <a:pt x="390" y="89"/>
                  </a:lnTo>
                  <a:lnTo>
                    <a:pt x="393" y="91"/>
                  </a:lnTo>
                  <a:lnTo>
                    <a:pt x="398" y="88"/>
                  </a:lnTo>
                  <a:lnTo>
                    <a:pt x="402" y="85"/>
                  </a:lnTo>
                  <a:lnTo>
                    <a:pt x="405" y="82"/>
                  </a:lnTo>
                  <a:lnTo>
                    <a:pt x="409" y="80"/>
                  </a:lnTo>
                  <a:lnTo>
                    <a:pt x="410" y="77"/>
                  </a:lnTo>
                  <a:lnTo>
                    <a:pt x="412" y="75"/>
                  </a:lnTo>
                  <a:lnTo>
                    <a:pt x="412" y="73"/>
                  </a:lnTo>
                  <a:lnTo>
                    <a:pt x="413" y="73"/>
                  </a:lnTo>
                  <a:lnTo>
                    <a:pt x="416" y="71"/>
                  </a:lnTo>
                  <a:lnTo>
                    <a:pt x="424" y="71"/>
                  </a:lnTo>
                  <a:lnTo>
                    <a:pt x="434" y="74"/>
                  </a:lnTo>
                  <a:lnTo>
                    <a:pt x="447" y="75"/>
                  </a:lnTo>
                  <a:lnTo>
                    <a:pt x="457" y="75"/>
                  </a:lnTo>
                  <a:lnTo>
                    <a:pt x="462" y="73"/>
                  </a:lnTo>
                  <a:lnTo>
                    <a:pt x="466" y="70"/>
                  </a:lnTo>
                  <a:lnTo>
                    <a:pt x="475" y="66"/>
                  </a:lnTo>
                  <a:lnTo>
                    <a:pt x="484" y="65"/>
                  </a:lnTo>
                  <a:lnTo>
                    <a:pt x="492" y="67"/>
                  </a:lnTo>
                  <a:lnTo>
                    <a:pt x="499" y="70"/>
                  </a:lnTo>
                  <a:lnTo>
                    <a:pt x="505" y="71"/>
                  </a:lnTo>
                  <a:lnTo>
                    <a:pt x="506" y="70"/>
                  </a:lnTo>
                  <a:lnTo>
                    <a:pt x="509" y="69"/>
                  </a:lnTo>
                  <a:lnTo>
                    <a:pt x="513" y="65"/>
                  </a:lnTo>
                  <a:lnTo>
                    <a:pt x="514" y="65"/>
                  </a:lnTo>
                  <a:lnTo>
                    <a:pt x="516" y="63"/>
                  </a:lnTo>
                  <a:lnTo>
                    <a:pt x="517" y="65"/>
                  </a:lnTo>
                  <a:lnTo>
                    <a:pt x="518" y="67"/>
                  </a:lnTo>
                  <a:lnTo>
                    <a:pt x="520" y="71"/>
                  </a:lnTo>
                  <a:lnTo>
                    <a:pt x="523" y="74"/>
                  </a:lnTo>
                  <a:lnTo>
                    <a:pt x="524" y="77"/>
                  </a:lnTo>
                  <a:lnTo>
                    <a:pt x="525" y="78"/>
                  </a:lnTo>
                  <a:lnTo>
                    <a:pt x="525" y="80"/>
                  </a:lnTo>
                  <a:lnTo>
                    <a:pt x="528" y="78"/>
                  </a:lnTo>
                  <a:lnTo>
                    <a:pt x="533" y="73"/>
                  </a:lnTo>
                  <a:lnTo>
                    <a:pt x="536" y="71"/>
                  </a:lnTo>
                  <a:lnTo>
                    <a:pt x="540" y="69"/>
                  </a:lnTo>
                  <a:lnTo>
                    <a:pt x="543" y="67"/>
                  </a:lnTo>
                  <a:lnTo>
                    <a:pt x="551" y="67"/>
                  </a:lnTo>
                  <a:lnTo>
                    <a:pt x="561" y="69"/>
                  </a:lnTo>
                  <a:lnTo>
                    <a:pt x="588" y="69"/>
                  </a:lnTo>
                  <a:lnTo>
                    <a:pt x="596" y="70"/>
                  </a:lnTo>
                  <a:lnTo>
                    <a:pt x="606" y="73"/>
                  </a:lnTo>
                  <a:lnTo>
                    <a:pt x="611" y="77"/>
                  </a:lnTo>
                  <a:lnTo>
                    <a:pt x="618" y="80"/>
                  </a:lnTo>
                  <a:lnTo>
                    <a:pt x="626" y="82"/>
                  </a:lnTo>
                  <a:lnTo>
                    <a:pt x="636" y="84"/>
                  </a:lnTo>
                  <a:lnTo>
                    <a:pt x="643" y="88"/>
                  </a:lnTo>
                  <a:lnTo>
                    <a:pt x="646" y="89"/>
                  </a:lnTo>
                  <a:lnTo>
                    <a:pt x="652" y="89"/>
                  </a:lnTo>
                  <a:lnTo>
                    <a:pt x="657" y="85"/>
                  </a:lnTo>
                  <a:lnTo>
                    <a:pt x="658" y="82"/>
                  </a:lnTo>
                  <a:lnTo>
                    <a:pt x="658" y="81"/>
                  </a:lnTo>
                  <a:lnTo>
                    <a:pt x="657" y="80"/>
                  </a:lnTo>
                  <a:lnTo>
                    <a:pt x="651" y="77"/>
                  </a:lnTo>
                  <a:lnTo>
                    <a:pt x="646" y="71"/>
                  </a:lnTo>
                  <a:lnTo>
                    <a:pt x="643" y="70"/>
                  </a:lnTo>
                  <a:lnTo>
                    <a:pt x="640" y="65"/>
                  </a:lnTo>
                  <a:lnTo>
                    <a:pt x="636" y="59"/>
                  </a:lnTo>
                  <a:lnTo>
                    <a:pt x="625" y="45"/>
                  </a:lnTo>
                  <a:lnTo>
                    <a:pt x="622" y="41"/>
                  </a:lnTo>
                  <a:lnTo>
                    <a:pt x="620" y="38"/>
                  </a:lnTo>
                  <a:lnTo>
                    <a:pt x="617" y="40"/>
                  </a:lnTo>
                  <a:lnTo>
                    <a:pt x="616" y="43"/>
                  </a:lnTo>
                  <a:lnTo>
                    <a:pt x="613" y="47"/>
                  </a:lnTo>
                  <a:lnTo>
                    <a:pt x="607" y="54"/>
                  </a:lnTo>
                  <a:lnTo>
                    <a:pt x="599" y="56"/>
                  </a:lnTo>
                  <a:lnTo>
                    <a:pt x="575" y="59"/>
                  </a:lnTo>
                  <a:lnTo>
                    <a:pt x="566" y="59"/>
                  </a:lnTo>
                  <a:lnTo>
                    <a:pt x="562" y="56"/>
                  </a:lnTo>
                  <a:lnTo>
                    <a:pt x="559" y="52"/>
                  </a:lnTo>
                  <a:lnTo>
                    <a:pt x="555" y="48"/>
                  </a:lnTo>
                  <a:lnTo>
                    <a:pt x="547" y="47"/>
                  </a:lnTo>
                  <a:lnTo>
                    <a:pt x="542" y="45"/>
                  </a:lnTo>
                  <a:lnTo>
                    <a:pt x="538" y="45"/>
                  </a:lnTo>
                  <a:lnTo>
                    <a:pt x="535" y="44"/>
                  </a:lnTo>
                  <a:lnTo>
                    <a:pt x="533" y="43"/>
                  </a:lnTo>
                  <a:lnTo>
                    <a:pt x="535" y="41"/>
                  </a:lnTo>
                  <a:lnTo>
                    <a:pt x="535" y="40"/>
                  </a:lnTo>
                  <a:lnTo>
                    <a:pt x="536" y="38"/>
                  </a:lnTo>
                  <a:lnTo>
                    <a:pt x="539" y="37"/>
                  </a:lnTo>
                  <a:lnTo>
                    <a:pt x="540" y="37"/>
                  </a:lnTo>
                  <a:lnTo>
                    <a:pt x="544" y="34"/>
                  </a:lnTo>
                  <a:lnTo>
                    <a:pt x="549" y="29"/>
                  </a:lnTo>
                  <a:lnTo>
                    <a:pt x="554" y="12"/>
                  </a:lnTo>
                  <a:lnTo>
                    <a:pt x="557" y="8"/>
                  </a:lnTo>
                  <a:lnTo>
                    <a:pt x="561" y="6"/>
                  </a:lnTo>
                  <a:lnTo>
                    <a:pt x="569" y="6"/>
                  </a:lnTo>
                  <a:lnTo>
                    <a:pt x="579" y="7"/>
                  </a:lnTo>
                  <a:lnTo>
                    <a:pt x="588" y="7"/>
                  </a:lnTo>
                  <a:lnTo>
                    <a:pt x="595" y="6"/>
                  </a:lnTo>
                  <a:lnTo>
                    <a:pt x="603" y="6"/>
                  </a:lnTo>
                  <a:lnTo>
                    <a:pt x="613" y="7"/>
                  </a:lnTo>
                  <a:lnTo>
                    <a:pt x="621" y="6"/>
                  </a:lnTo>
                  <a:lnTo>
                    <a:pt x="626" y="3"/>
                  </a:lnTo>
                  <a:lnTo>
                    <a:pt x="6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Freeform 10"/>
            <p:cNvSpPr>
              <a:spLocks/>
            </p:cNvSpPr>
            <p:nvPr/>
          </p:nvSpPr>
          <p:spPr bwMode="auto">
            <a:xfrm>
              <a:off x="2565428" y="2115835"/>
              <a:ext cx="24236" cy="2140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1" y="2"/>
                </a:cxn>
                <a:cxn ang="0">
                  <a:pos x="16" y="4"/>
                </a:cxn>
                <a:cxn ang="0">
                  <a:pos x="16" y="10"/>
                </a:cxn>
                <a:cxn ang="0">
                  <a:pos x="15" y="11"/>
                </a:cxn>
                <a:cxn ang="0">
                  <a:pos x="9" y="11"/>
                </a:cxn>
                <a:cxn ang="0">
                  <a:pos x="5" y="10"/>
                </a:cxn>
                <a:cxn ang="0">
                  <a:pos x="3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7" y="0"/>
                </a:cxn>
              </a:cxnLst>
              <a:rect l="0" t="0" r="r" b="b"/>
              <a:pathLst>
                <a:path w="16" h="11">
                  <a:moveTo>
                    <a:pt x="7" y="0"/>
                  </a:moveTo>
                  <a:lnTo>
                    <a:pt x="11" y="2"/>
                  </a:lnTo>
                  <a:lnTo>
                    <a:pt x="16" y="4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9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Freeform 11"/>
            <p:cNvSpPr>
              <a:spLocks/>
            </p:cNvSpPr>
            <p:nvPr/>
          </p:nvSpPr>
          <p:spPr bwMode="auto">
            <a:xfrm>
              <a:off x="2621473" y="2141129"/>
              <a:ext cx="22721" cy="2140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5" y="4"/>
                </a:cxn>
                <a:cxn ang="0">
                  <a:pos x="15" y="9"/>
                </a:cxn>
                <a:cxn ang="0">
                  <a:pos x="12" y="11"/>
                </a:cxn>
                <a:cxn ang="0">
                  <a:pos x="7" y="11"/>
                </a:cxn>
                <a:cxn ang="0">
                  <a:pos x="1" y="8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5" y="0"/>
                </a:cxn>
              </a:cxnLst>
              <a:rect l="0" t="0" r="r" b="b"/>
              <a:pathLst>
                <a:path w="15" h="11">
                  <a:moveTo>
                    <a:pt x="5" y="0"/>
                  </a:moveTo>
                  <a:lnTo>
                    <a:pt x="12" y="0"/>
                  </a:lnTo>
                  <a:lnTo>
                    <a:pt x="13" y="1"/>
                  </a:lnTo>
                  <a:lnTo>
                    <a:pt x="15" y="4"/>
                  </a:lnTo>
                  <a:lnTo>
                    <a:pt x="15" y="9"/>
                  </a:lnTo>
                  <a:lnTo>
                    <a:pt x="12" y="11"/>
                  </a:lnTo>
                  <a:lnTo>
                    <a:pt x="7" y="11"/>
                  </a:lnTo>
                  <a:lnTo>
                    <a:pt x="1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Freeform 12"/>
            <p:cNvSpPr>
              <a:spLocks/>
            </p:cNvSpPr>
            <p:nvPr/>
          </p:nvSpPr>
          <p:spPr bwMode="auto">
            <a:xfrm>
              <a:off x="1817149" y="1680017"/>
              <a:ext cx="331727" cy="118683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85" y="8"/>
                </a:cxn>
                <a:cxn ang="0">
                  <a:pos x="90" y="15"/>
                </a:cxn>
                <a:cxn ang="0">
                  <a:pos x="111" y="17"/>
                </a:cxn>
                <a:cxn ang="0">
                  <a:pos x="125" y="19"/>
                </a:cxn>
                <a:cxn ang="0">
                  <a:pos x="132" y="24"/>
                </a:cxn>
                <a:cxn ang="0">
                  <a:pos x="141" y="30"/>
                </a:cxn>
                <a:cxn ang="0">
                  <a:pos x="148" y="31"/>
                </a:cxn>
                <a:cxn ang="0">
                  <a:pos x="157" y="24"/>
                </a:cxn>
                <a:cxn ang="0">
                  <a:pos x="162" y="20"/>
                </a:cxn>
                <a:cxn ang="0">
                  <a:pos x="168" y="15"/>
                </a:cxn>
                <a:cxn ang="0">
                  <a:pos x="181" y="13"/>
                </a:cxn>
                <a:cxn ang="0">
                  <a:pos x="185" y="17"/>
                </a:cxn>
                <a:cxn ang="0">
                  <a:pos x="189" y="24"/>
                </a:cxn>
                <a:cxn ang="0">
                  <a:pos x="196" y="27"/>
                </a:cxn>
                <a:cxn ang="0">
                  <a:pos x="204" y="24"/>
                </a:cxn>
                <a:cxn ang="0">
                  <a:pos x="211" y="20"/>
                </a:cxn>
                <a:cxn ang="0">
                  <a:pos x="216" y="21"/>
                </a:cxn>
                <a:cxn ang="0">
                  <a:pos x="219" y="26"/>
                </a:cxn>
                <a:cxn ang="0">
                  <a:pos x="216" y="34"/>
                </a:cxn>
                <a:cxn ang="0">
                  <a:pos x="215" y="47"/>
                </a:cxn>
                <a:cxn ang="0">
                  <a:pos x="209" y="54"/>
                </a:cxn>
                <a:cxn ang="0">
                  <a:pos x="205" y="58"/>
                </a:cxn>
                <a:cxn ang="0">
                  <a:pos x="194" y="61"/>
                </a:cxn>
                <a:cxn ang="0">
                  <a:pos x="173" y="57"/>
                </a:cxn>
                <a:cxn ang="0">
                  <a:pos x="149" y="56"/>
                </a:cxn>
                <a:cxn ang="0">
                  <a:pos x="132" y="58"/>
                </a:cxn>
                <a:cxn ang="0">
                  <a:pos x="115" y="57"/>
                </a:cxn>
                <a:cxn ang="0">
                  <a:pos x="111" y="53"/>
                </a:cxn>
                <a:cxn ang="0">
                  <a:pos x="107" y="43"/>
                </a:cxn>
                <a:cxn ang="0">
                  <a:pos x="101" y="39"/>
                </a:cxn>
                <a:cxn ang="0">
                  <a:pos x="92" y="43"/>
                </a:cxn>
                <a:cxn ang="0">
                  <a:pos x="84" y="49"/>
                </a:cxn>
                <a:cxn ang="0">
                  <a:pos x="80" y="47"/>
                </a:cxn>
                <a:cxn ang="0">
                  <a:pos x="71" y="38"/>
                </a:cxn>
                <a:cxn ang="0">
                  <a:pos x="70" y="31"/>
                </a:cxn>
                <a:cxn ang="0">
                  <a:pos x="63" y="27"/>
                </a:cxn>
                <a:cxn ang="0">
                  <a:pos x="49" y="31"/>
                </a:cxn>
                <a:cxn ang="0">
                  <a:pos x="39" y="34"/>
                </a:cxn>
                <a:cxn ang="0">
                  <a:pos x="8" y="35"/>
                </a:cxn>
                <a:cxn ang="0">
                  <a:pos x="2" y="34"/>
                </a:cxn>
                <a:cxn ang="0">
                  <a:pos x="0" y="30"/>
                </a:cxn>
                <a:cxn ang="0">
                  <a:pos x="4" y="24"/>
                </a:cxn>
                <a:cxn ang="0">
                  <a:pos x="17" y="23"/>
                </a:cxn>
                <a:cxn ang="0">
                  <a:pos x="18" y="19"/>
                </a:cxn>
                <a:cxn ang="0">
                  <a:pos x="17" y="16"/>
                </a:cxn>
                <a:cxn ang="0">
                  <a:pos x="15" y="12"/>
                </a:cxn>
                <a:cxn ang="0">
                  <a:pos x="22" y="10"/>
                </a:cxn>
                <a:cxn ang="0">
                  <a:pos x="41" y="5"/>
                </a:cxn>
                <a:cxn ang="0">
                  <a:pos x="65" y="0"/>
                </a:cxn>
              </a:cxnLst>
              <a:rect l="0" t="0" r="r" b="b"/>
              <a:pathLst>
                <a:path w="219" h="61">
                  <a:moveTo>
                    <a:pt x="65" y="0"/>
                  </a:moveTo>
                  <a:lnTo>
                    <a:pt x="74" y="0"/>
                  </a:lnTo>
                  <a:lnTo>
                    <a:pt x="81" y="4"/>
                  </a:lnTo>
                  <a:lnTo>
                    <a:pt x="85" y="8"/>
                  </a:lnTo>
                  <a:lnTo>
                    <a:pt x="86" y="12"/>
                  </a:lnTo>
                  <a:lnTo>
                    <a:pt x="90" y="15"/>
                  </a:lnTo>
                  <a:lnTo>
                    <a:pt x="100" y="16"/>
                  </a:lnTo>
                  <a:lnTo>
                    <a:pt x="111" y="17"/>
                  </a:lnTo>
                  <a:lnTo>
                    <a:pt x="119" y="19"/>
                  </a:lnTo>
                  <a:lnTo>
                    <a:pt x="125" y="19"/>
                  </a:lnTo>
                  <a:lnTo>
                    <a:pt x="129" y="23"/>
                  </a:lnTo>
                  <a:lnTo>
                    <a:pt x="132" y="24"/>
                  </a:lnTo>
                  <a:lnTo>
                    <a:pt x="136" y="27"/>
                  </a:lnTo>
                  <a:lnTo>
                    <a:pt x="141" y="30"/>
                  </a:lnTo>
                  <a:lnTo>
                    <a:pt x="142" y="31"/>
                  </a:lnTo>
                  <a:lnTo>
                    <a:pt x="148" y="31"/>
                  </a:lnTo>
                  <a:lnTo>
                    <a:pt x="156" y="27"/>
                  </a:lnTo>
                  <a:lnTo>
                    <a:pt x="157" y="24"/>
                  </a:lnTo>
                  <a:lnTo>
                    <a:pt x="160" y="23"/>
                  </a:lnTo>
                  <a:lnTo>
                    <a:pt x="162" y="20"/>
                  </a:lnTo>
                  <a:lnTo>
                    <a:pt x="164" y="17"/>
                  </a:lnTo>
                  <a:lnTo>
                    <a:pt x="168" y="15"/>
                  </a:lnTo>
                  <a:lnTo>
                    <a:pt x="174" y="13"/>
                  </a:lnTo>
                  <a:lnTo>
                    <a:pt x="181" y="13"/>
                  </a:lnTo>
                  <a:lnTo>
                    <a:pt x="182" y="16"/>
                  </a:lnTo>
                  <a:lnTo>
                    <a:pt x="185" y="17"/>
                  </a:lnTo>
                  <a:lnTo>
                    <a:pt x="188" y="23"/>
                  </a:lnTo>
                  <a:lnTo>
                    <a:pt x="189" y="24"/>
                  </a:lnTo>
                  <a:lnTo>
                    <a:pt x="192" y="26"/>
                  </a:lnTo>
                  <a:lnTo>
                    <a:pt x="196" y="27"/>
                  </a:lnTo>
                  <a:lnTo>
                    <a:pt x="199" y="27"/>
                  </a:lnTo>
                  <a:lnTo>
                    <a:pt x="204" y="24"/>
                  </a:lnTo>
                  <a:lnTo>
                    <a:pt x="208" y="21"/>
                  </a:lnTo>
                  <a:lnTo>
                    <a:pt x="211" y="20"/>
                  </a:lnTo>
                  <a:lnTo>
                    <a:pt x="214" y="20"/>
                  </a:lnTo>
                  <a:lnTo>
                    <a:pt x="216" y="21"/>
                  </a:lnTo>
                  <a:lnTo>
                    <a:pt x="218" y="24"/>
                  </a:lnTo>
                  <a:lnTo>
                    <a:pt x="219" y="26"/>
                  </a:lnTo>
                  <a:lnTo>
                    <a:pt x="219" y="28"/>
                  </a:lnTo>
                  <a:lnTo>
                    <a:pt x="216" y="34"/>
                  </a:lnTo>
                  <a:lnTo>
                    <a:pt x="215" y="42"/>
                  </a:lnTo>
                  <a:lnTo>
                    <a:pt x="215" y="47"/>
                  </a:lnTo>
                  <a:lnTo>
                    <a:pt x="214" y="50"/>
                  </a:lnTo>
                  <a:lnTo>
                    <a:pt x="209" y="54"/>
                  </a:lnTo>
                  <a:lnTo>
                    <a:pt x="207" y="56"/>
                  </a:lnTo>
                  <a:lnTo>
                    <a:pt x="205" y="58"/>
                  </a:lnTo>
                  <a:lnTo>
                    <a:pt x="201" y="61"/>
                  </a:lnTo>
                  <a:lnTo>
                    <a:pt x="194" y="61"/>
                  </a:lnTo>
                  <a:lnTo>
                    <a:pt x="186" y="60"/>
                  </a:lnTo>
                  <a:lnTo>
                    <a:pt x="173" y="57"/>
                  </a:lnTo>
                  <a:lnTo>
                    <a:pt x="162" y="56"/>
                  </a:lnTo>
                  <a:lnTo>
                    <a:pt x="149" y="56"/>
                  </a:lnTo>
                  <a:lnTo>
                    <a:pt x="140" y="57"/>
                  </a:lnTo>
                  <a:lnTo>
                    <a:pt x="132" y="58"/>
                  </a:lnTo>
                  <a:lnTo>
                    <a:pt x="122" y="58"/>
                  </a:lnTo>
                  <a:lnTo>
                    <a:pt x="115" y="57"/>
                  </a:lnTo>
                  <a:lnTo>
                    <a:pt x="112" y="56"/>
                  </a:lnTo>
                  <a:lnTo>
                    <a:pt x="111" y="53"/>
                  </a:lnTo>
                  <a:lnTo>
                    <a:pt x="110" y="49"/>
                  </a:lnTo>
                  <a:lnTo>
                    <a:pt x="107" y="43"/>
                  </a:lnTo>
                  <a:lnTo>
                    <a:pt x="104" y="41"/>
                  </a:lnTo>
                  <a:lnTo>
                    <a:pt x="101" y="39"/>
                  </a:lnTo>
                  <a:lnTo>
                    <a:pt x="96" y="42"/>
                  </a:lnTo>
                  <a:lnTo>
                    <a:pt x="92" y="43"/>
                  </a:lnTo>
                  <a:lnTo>
                    <a:pt x="89" y="46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0" y="47"/>
                  </a:lnTo>
                  <a:lnTo>
                    <a:pt x="74" y="42"/>
                  </a:lnTo>
                  <a:lnTo>
                    <a:pt x="71" y="38"/>
                  </a:lnTo>
                  <a:lnTo>
                    <a:pt x="70" y="35"/>
                  </a:lnTo>
                  <a:lnTo>
                    <a:pt x="70" y="31"/>
                  </a:lnTo>
                  <a:lnTo>
                    <a:pt x="69" y="28"/>
                  </a:lnTo>
                  <a:lnTo>
                    <a:pt x="63" y="27"/>
                  </a:lnTo>
                  <a:lnTo>
                    <a:pt x="56" y="28"/>
                  </a:lnTo>
                  <a:lnTo>
                    <a:pt x="49" y="31"/>
                  </a:lnTo>
                  <a:lnTo>
                    <a:pt x="45" y="32"/>
                  </a:lnTo>
                  <a:lnTo>
                    <a:pt x="39" y="34"/>
                  </a:lnTo>
                  <a:lnTo>
                    <a:pt x="28" y="35"/>
                  </a:lnTo>
                  <a:lnTo>
                    <a:pt x="8" y="35"/>
                  </a:lnTo>
                  <a:lnTo>
                    <a:pt x="4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4"/>
                  </a:lnTo>
                  <a:lnTo>
                    <a:pt x="7" y="23"/>
                  </a:lnTo>
                  <a:lnTo>
                    <a:pt x="17" y="23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22" y="10"/>
                  </a:lnTo>
                  <a:lnTo>
                    <a:pt x="30" y="8"/>
                  </a:lnTo>
                  <a:lnTo>
                    <a:pt x="41" y="5"/>
                  </a:lnTo>
                  <a:lnTo>
                    <a:pt x="54" y="1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Freeform 13"/>
            <p:cNvSpPr>
              <a:spLocks/>
            </p:cNvSpPr>
            <p:nvPr/>
          </p:nvSpPr>
          <p:spPr bwMode="auto">
            <a:xfrm>
              <a:off x="1995888" y="1641105"/>
              <a:ext cx="66648" cy="5447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2" y="2"/>
                </a:cxn>
                <a:cxn ang="0">
                  <a:pos x="44" y="7"/>
                </a:cxn>
                <a:cxn ang="0">
                  <a:pos x="44" y="13"/>
                </a:cxn>
                <a:cxn ang="0">
                  <a:pos x="42" y="18"/>
                </a:cxn>
                <a:cxn ang="0">
                  <a:pos x="42" y="24"/>
                </a:cxn>
                <a:cxn ang="0">
                  <a:pos x="41" y="25"/>
                </a:cxn>
                <a:cxn ang="0">
                  <a:pos x="38" y="26"/>
                </a:cxn>
                <a:cxn ang="0">
                  <a:pos x="37" y="28"/>
                </a:cxn>
                <a:cxn ang="0">
                  <a:pos x="33" y="28"/>
                </a:cxn>
                <a:cxn ang="0">
                  <a:pos x="31" y="26"/>
                </a:cxn>
                <a:cxn ang="0">
                  <a:pos x="29" y="25"/>
                </a:cxn>
                <a:cxn ang="0">
                  <a:pos x="23" y="24"/>
                </a:cxn>
                <a:cxn ang="0">
                  <a:pos x="9" y="26"/>
                </a:cxn>
                <a:cxn ang="0">
                  <a:pos x="4" y="28"/>
                </a:cxn>
                <a:cxn ang="0">
                  <a:pos x="1" y="26"/>
                </a:cxn>
                <a:cxn ang="0">
                  <a:pos x="0" y="25"/>
                </a:cxn>
                <a:cxn ang="0">
                  <a:pos x="0" y="20"/>
                </a:cxn>
                <a:cxn ang="0">
                  <a:pos x="5" y="14"/>
                </a:cxn>
                <a:cxn ang="0">
                  <a:pos x="15" y="10"/>
                </a:cxn>
                <a:cxn ang="0">
                  <a:pos x="23" y="4"/>
                </a:cxn>
                <a:cxn ang="0">
                  <a:pos x="31" y="2"/>
                </a:cxn>
                <a:cxn ang="0">
                  <a:pos x="38" y="0"/>
                </a:cxn>
              </a:cxnLst>
              <a:rect l="0" t="0" r="r" b="b"/>
              <a:pathLst>
                <a:path w="44" h="28">
                  <a:moveTo>
                    <a:pt x="38" y="0"/>
                  </a:moveTo>
                  <a:lnTo>
                    <a:pt x="42" y="2"/>
                  </a:lnTo>
                  <a:lnTo>
                    <a:pt x="44" y="7"/>
                  </a:lnTo>
                  <a:lnTo>
                    <a:pt x="44" y="13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1" y="25"/>
                  </a:lnTo>
                  <a:lnTo>
                    <a:pt x="38" y="26"/>
                  </a:lnTo>
                  <a:lnTo>
                    <a:pt x="37" y="28"/>
                  </a:lnTo>
                  <a:lnTo>
                    <a:pt x="33" y="28"/>
                  </a:lnTo>
                  <a:lnTo>
                    <a:pt x="31" y="26"/>
                  </a:lnTo>
                  <a:lnTo>
                    <a:pt x="29" y="25"/>
                  </a:lnTo>
                  <a:lnTo>
                    <a:pt x="23" y="24"/>
                  </a:lnTo>
                  <a:lnTo>
                    <a:pt x="9" y="26"/>
                  </a:lnTo>
                  <a:lnTo>
                    <a:pt x="4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5" y="14"/>
                  </a:lnTo>
                  <a:lnTo>
                    <a:pt x="15" y="10"/>
                  </a:lnTo>
                  <a:lnTo>
                    <a:pt x="23" y="4"/>
                  </a:lnTo>
                  <a:lnTo>
                    <a:pt x="31" y="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Freeform 14"/>
            <p:cNvSpPr>
              <a:spLocks/>
            </p:cNvSpPr>
            <p:nvPr/>
          </p:nvSpPr>
          <p:spPr bwMode="auto">
            <a:xfrm>
              <a:off x="2148876" y="1625540"/>
              <a:ext cx="116635" cy="66151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55" y="4"/>
                </a:cxn>
                <a:cxn ang="0">
                  <a:pos x="60" y="6"/>
                </a:cxn>
                <a:cxn ang="0">
                  <a:pos x="66" y="8"/>
                </a:cxn>
                <a:cxn ang="0">
                  <a:pos x="70" y="12"/>
                </a:cxn>
                <a:cxn ang="0">
                  <a:pos x="71" y="15"/>
                </a:cxn>
                <a:cxn ang="0">
                  <a:pos x="74" y="19"/>
                </a:cxn>
                <a:cxn ang="0">
                  <a:pos x="75" y="22"/>
                </a:cxn>
                <a:cxn ang="0">
                  <a:pos x="77" y="26"/>
                </a:cxn>
                <a:cxn ang="0">
                  <a:pos x="77" y="32"/>
                </a:cxn>
                <a:cxn ang="0">
                  <a:pos x="75" y="34"/>
                </a:cxn>
                <a:cxn ang="0">
                  <a:pos x="68" y="34"/>
                </a:cxn>
                <a:cxn ang="0">
                  <a:pos x="64" y="33"/>
                </a:cxn>
                <a:cxn ang="0">
                  <a:pos x="60" y="33"/>
                </a:cxn>
                <a:cxn ang="0">
                  <a:pos x="53" y="32"/>
                </a:cxn>
                <a:cxn ang="0">
                  <a:pos x="49" y="30"/>
                </a:cxn>
                <a:cxn ang="0">
                  <a:pos x="47" y="29"/>
                </a:cxn>
                <a:cxn ang="0">
                  <a:pos x="44" y="26"/>
                </a:cxn>
                <a:cxn ang="0">
                  <a:pos x="44" y="22"/>
                </a:cxn>
                <a:cxn ang="0">
                  <a:pos x="40" y="21"/>
                </a:cxn>
                <a:cxn ang="0">
                  <a:pos x="31" y="21"/>
                </a:cxn>
                <a:cxn ang="0">
                  <a:pos x="23" y="22"/>
                </a:cxn>
                <a:cxn ang="0">
                  <a:pos x="11" y="22"/>
                </a:cxn>
                <a:cxn ang="0">
                  <a:pos x="7" y="21"/>
                </a:cxn>
                <a:cxn ang="0">
                  <a:pos x="3" y="18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4" y="4"/>
                </a:cxn>
                <a:cxn ang="0">
                  <a:pos x="7" y="3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21" y="1"/>
                </a:cxn>
                <a:cxn ang="0">
                  <a:pos x="36" y="0"/>
                </a:cxn>
              </a:cxnLst>
              <a:rect l="0" t="0" r="r" b="b"/>
              <a:pathLst>
                <a:path w="77" h="34">
                  <a:moveTo>
                    <a:pt x="36" y="0"/>
                  </a:moveTo>
                  <a:lnTo>
                    <a:pt x="55" y="4"/>
                  </a:lnTo>
                  <a:lnTo>
                    <a:pt x="60" y="6"/>
                  </a:lnTo>
                  <a:lnTo>
                    <a:pt x="66" y="8"/>
                  </a:lnTo>
                  <a:lnTo>
                    <a:pt x="70" y="12"/>
                  </a:lnTo>
                  <a:lnTo>
                    <a:pt x="71" y="15"/>
                  </a:lnTo>
                  <a:lnTo>
                    <a:pt x="74" y="19"/>
                  </a:lnTo>
                  <a:lnTo>
                    <a:pt x="75" y="22"/>
                  </a:lnTo>
                  <a:lnTo>
                    <a:pt x="77" y="26"/>
                  </a:lnTo>
                  <a:lnTo>
                    <a:pt x="77" y="32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4" y="33"/>
                  </a:lnTo>
                  <a:lnTo>
                    <a:pt x="60" y="33"/>
                  </a:lnTo>
                  <a:lnTo>
                    <a:pt x="53" y="32"/>
                  </a:lnTo>
                  <a:lnTo>
                    <a:pt x="49" y="30"/>
                  </a:lnTo>
                  <a:lnTo>
                    <a:pt x="47" y="29"/>
                  </a:lnTo>
                  <a:lnTo>
                    <a:pt x="44" y="26"/>
                  </a:lnTo>
                  <a:lnTo>
                    <a:pt x="44" y="22"/>
                  </a:lnTo>
                  <a:lnTo>
                    <a:pt x="40" y="21"/>
                  </a:lnTo>
                  <a:lnTo>
                    <a:pt x="31" y="21"/>
                  </a:lnTo>
                  <a:lnTo>
                    <a:pt x="23" y="22"/>
                  </a:lnTo>
                  <a:lnTo>
                    <a:pt x="11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1" y="1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Freeform 15"/>
            <p:cNvSpPr>
              <a:spLocks/>
            </p:cNvSpPr>
            <p:nvPr/>
          </p:nvSpPr>
          <p:spPr bwMode="auto">
            <a:xfrm>
              <a:off x="2167052" y="1716984"/>
              <a:ext cx="124208" cy="68097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70" y="0"/>
                </a:cxn>
                <a:cxn ang="0">
                  <a:pos x="78" y="2"/>
                </a:cxn>
                <a:cxn ang="0">
                  <a:pos x="82" y="7"/>
                </a:cxn>
                <a:cxn ang="0">
                  <a:pos x="82" y="13"/>
                </a:cxn>
                <a:cxn ang="0">
                  <a:pos x="77" y="22"/>
                </a:cxn>
                <a:cxn ang="0">
                  <a:pos x="69" y="27"/>
                </a:cxn>
                <a:cxn ang="0">
                  <a:pos x="58" y="27"/>
                </a:cxn>
                <a:cxn ang="0">
                  <a:pos x="55" y="28"/>
                </a:cxn>
                <a:cxn ang="0">
                  <a:pos x="54" y="28"/>
                </a:cxn>
                <a:cxn ang="0">
                  <a:pos x="52" y="27"/>
                </a:cxn>
                <a:cxn ang="0">
                  <a:pos x="52" y="24"/>
                </a:cxn>
                <a:cxn ang="0">
                  <a:pos x="51" y="22"/>
                </a:cxn>
                <a:cxn ang="0">
                  <a:pos x="47" y="18"/>
                </a:cxn>
                <a:cxn ang="0">
                  <a:pos x="40" y="16"/>
                </a:cxn>
                <a:cxn ang="0">
                  <a:pos x="32" y="16"/>
                </a:cxn>
                <a:cxn ang="0">
                  <a:pos x="25" y="18"/>
                </a:cxn>
                <a:cxn ang="0">
                  <a:pos x="21" y="18"/>
                </a:cxn>
                <a:cxn ang="0">
                  <a:pos x="18" y="19"/>
                </a:cxn>
                <a:cxn ang="0">
                  <a:pos x="17" y="20"/>
                </a:cxn>
                <a:cxn ang="0">
                  <a:pos x="15" y="24"/>
                </a:cxn>
                <a:cxn ang="0">
                  <a:pos x="13" y="27"/>
                </a:cxn>
                <a:cxn ang="0">
                  <a:pos x="11" y="31"/>
                </a:cxn>
                <a:cxn ang="0">
                  <a:pos x="10" y="34"/>
                </a:cxn>
                <a:cxn ang="0">
                  <a:pos x="7" y="35"/>
                </a:cxn>
                <a:cxn ang="0">
                  <a:pos x="3" y="35"/>
                </a:cxn>
                <a:cxn ang="0">
                  <a:pos x="2" y="34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2" y="24"/>
                </a:cxn>
                <a:cxn ang="0">
                  <a:pos x="0" y="18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9" y="2"/>
                </a:cxn>
                <a:cxn ang="0">
                  <a:pos x="18" y="1"/>
                </a:cxn>
                <a:cxn ang="0">
                  <a:pos x="55" y="1"/>
                </a:cxn>
                <a:cxn ang="0">
                  <a:pos x="65" y="0"/>
                </a:cxn>
              </a:cxnLst>
              <a:rect l="0" t="0" r="r" b="b"/>
              <a:pathLst>
                <a:path w="82" h="35">
                  <a:moveTo>
                    <a:pt x="65" y="0"/>
                  </a:moveTo>
                  <a:lnTo>
                    <a:pt x="70" y="0"/>
                  </a:lnTo>
                  <a:lnTo>
                    <a:pt x="78" y="2"/>
                  </a:lnTo>
                  <a:lnTo>
                    <a:pt x="82" y="7"/>
                  </a:lnTo>
                  <a:lnTo>
                    <a:pt x="82" y="13"/>
                  </a:lnTo>
                  <a:lnTo>
                    <a:pt x="77" y="22"/>
                  </a:lnTo>
                  <a:lnTo>
                    <a:pt x="69" y="27"/>
                  </a:lnTo>
                  <a:lnTo>
                    <a:pt x="58" y="27"/>
                  </a:lnTo>
                  <a:lnTo>
                    <a:pt x="55" y="28"/>
                  </a:lnTo>
                  <a:lnTo>
                    <a:pt x="54" y="28"/>
                  </a:lnTo>
                  <a:lnTo>
                    <a:pt x="52" y="27"/>
                  </a:lnTo>
                  <a:lnTo>
                    <a:pt x="52" y="24"/>
                  </a:lnTo>
                  <a:lnTo>
                    <a:pt x="51" y="22"/>
                  </a:lnTo>
                  <a:lnTo>
                    <a:pt x="47" y="18"/>
                  </a:lnTo>
                  <a:lnTo>
                    <a:pt x="40" y="16"/>
                  </a:lnTo>
                  <a:lnTo>
                    <a:pt x="32" y="16"/>
                  </a:lnTo>
                  <a:lnTo>
                    <a:pt x="25" y="18"/>
                  </a:lnTo>
                  <a:lnTo>
                    <a:pt x="21" y="18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5" y="24"/>
                  </a:lnTo>
                  <a:lnTo>
                    <a:pt x="13" y="27"/>
                  </a:lnTo>
                  <a:lnTo>
                    <a:pt x="11" y="31"/>
                  </a:lnTo>
                  <a:lnTo>
                    <a:pt x="10" y="34"/>
                  </a:lnTo>
                  <a:lnTo>
                    <a:pt x="7" y="35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9"/>
                  </a:lnTo>
                  <a:lnTo>
                    <a:pt x="3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55" y="1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Freeform 16"/>
            <p:cNvSpPr>
              <a:spLocks/>
            </p:cNvSpPr>
            <p:nvPr/>
          </p:nvSpPr>
          <p:spPr bwMode="auto">
            <a:xfrm>
              <a:off x="2209465" y="1802592"/>
              <a:ext cx="101488" cy="8171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3" y="1"/>
                </a:cxn>
                <a:cxn ang="0">
                  <a:pos x="58" y="2"/>
                </a:cxn>
                <a:cxn ang="0">
                  <a:pos x="63" y="8"/>
                </a:cxn>
                <a:cxn ang="0">
                  <a:pos x="65" y="16"/>
                </a:cxn>
                <a:cxn ang="0">
                  <a:pos x="67" y="23"/>
                </a:cxn>
                <a:cxn ang="0">
                  <a:pos x="65" y="26"/>
                </a:cxn>
                <a:cxn ang="0">
                  <a:pos x="63" y="28"/>
                </a:cxn>
                <a:cxn ang="0">
                  <a:pos x="61" y="31"/>
                </a:cxn>
                <a:cxn ang="0">
                  <a:pos x="58" y="34"/>
                </a:cxn>
                <a:cxn ang="0">
                  <a:pos x="56" y="38"/>
                </a:cxn>
                <a:cxn ang="0">
                  <a:pos x="50" y="41"/>
                </a:cxn>
                <a:cxn ang="0">
                  <a:pos x="46" y="42"/>
                </a:cxn>
                <a:cxn ang="0">
                  <a:pos x="43" y="42"/>
                </a:cxn>
                <a:cxn ang="0">
                  <a:pos x="41" y="41"/>
                </a:cxn>
                <a:cxn ang="0">
                  <a:pos x="35" y="35"/>
                </a:cxn>
                <a:cxn ang="0">
                  <a:pos x="34" y="32"/>
                </a:cxn>
                <a:cxn ang="0">
                  <a:pos x="32" y="28"/>
                </a:cxn>
                <a:cxn ang="0">
                  <a:pos x="30" y="23"/>
                </a:cxn>
                <a:cxn ang="0">
                  <a:pos x="30" y="20"/>
                </a:cxn>
                <a:cxn ang="0">
                  <a:pos x="27" y="19"/>
                </a:cxn>
                <a:cxn ang="0">
                  <a:pos x="13" y="21"/>
                </a:cxn>
                <a:cxn ang="0">
                  <a:pos x="8" y="21"/>
                </a:cxn>
                <a:cxn ang="0">
                  <a:pos x="2" y="19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8" y="2"/>
                </a:cxn>
                <a:cxn ang="0">
                  <a:pos x="30" y="2"/>
                </a:cxn>
                <a:cxn ang="0">
                  <a:pos x="35" y="1"/>
                </a:cxn>
                <a:cxn ang="0">
                  <a:pos x="43" y="0"/>
                </a:cxn>
              </a:cxnLst>
              <a:rect l="0" t="0" r="r" b="b"/>
              <a:pathLst>
                <a:path w="67" h="42">
                  <a:moveTo>
                    <a:pt x="43" y="0"/>
                  </a:moveTo>
                  <a:lnTo>
                    <a:pt x="53" y="1"/>
                  </a:lnTo>
                  <a:lnTo>
                    <a:pt x="58" y="2"/>
                  </a:lnTo>
                  <a:lnTo>
                    <a:pt x="63" y="8"/>
                  </a:lnTo>
                  <a:lnTo>
                    <a:pt x="65" y="16"/>
                  </a:lnTo>
                  <a:lnTo>
                    <a:pt x="67" y="23"/>
                  </a:lnTo>
                  <a:lnTo>
                    <a:pt x="65" y="26"/>
                  </a:lnTo>
                  <a:lnTo>
                    <a:pt x="63" y="28"/>
                  </a:lnTo>
                  <a:lnTo>
                    <a:pt x="61" y="31"/>
                  </a:lnTo>
                  <a:lnTo>
                    <a:pt x="58" y="34"/>
                  </a:lnTo>
                  <a:lnTo>
                    <a:pt x="56" y="38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41" y="41"/>
                  </a:lnTo>
                  <a:lnTo>
                    <a:pt x="35" y="35"/>
                  </a:lnTo>
                  <a:lnTo>
                    <a:pt x="34" y="32"/>
                  </a:lnTo>
                  <a:lnTo>
                    <a:pt x="32" y="28"/>
                  </a:lnTo>
                  <a:lnTo>
                    <a:pt x="30" y="23"/>
                  </a:lnTo>
                  <a:lnTo>
                    <a:pt x="30" y="20"/>
                  </a:lnTo>
                  <a:lnTo>
                    <a:pt x="27" y="19"/>
                  </a:lnTo>
                  <a:lnTo>
                    <a:pt x="13" y="21"/>
                  </a:lnTo>
                  <a:lnTo>
                    <a:pt x="8" y="21"/>
                  </a:lnTo>
                  <a:lnTo>
                    <a:pt x="2" y="19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6"/>
                  </a:lnTo>
                  <a:lnTo>
                    <a:pt x="1" y="5"/>
                  </a:lnTo>
                  <a:lnTo>
                    <a:pt x="8" y="2"/>
                  </a:lnTo>
                  <a:lnTo>
                    <a:pt x="30" y="2"/>
                  </a:lnTo>
                  <a:lnTo>
                    <a:pt x="35" y="1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Freeform 17"/>
            <p:cNvSpPr>
              <a:spLocks/>
            </p:cNvSpPr>
            <p:nvPr/>
          </p:nvSpPr>
          <p:spPr bwMode="auto">
            <a:xfrm>
              <a:off x="2335188" y="1788972"/>
              <a:ext cx="74222" cy="4669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3" y="0"/>
                </a:cxn>
                <a:cxn ang="0">
                  <a:pos x="36" y="1"/>
                </a:cxn>
                <a:cxn ang="0">
                  <a:pos x="38" y="4"/>
                </a:cxn>
                <a:cxn ang="0">
                  <a:pos x="42" y="5"/>
                </a:cxn>
                <a:cxn ang="0">
                  <a:pos x="45" y="5"/>
                </a:cxn>
                <a:cxn ang="0">
                  <a:pos x="48" y="7"/>
                </a:cxn>
                <a:cxn ang="0">
                  <a:pos x="49" y="8"/>
                </a:cxn>
                <a:cxn ang="0">
                  <a:pos x="49" y="18"/>
                </a:cxn>
                <a:cxn ang="0">
                  <a:pos x="48" y="19"/>
                </a:cxn>
                <a:cxn ang="0">
                  <a:pos x="45" y="20"/>
                </a:cxn>
                <a:cxn ang="0">
                  <a:pos x="32" y="22"/>
                </a:cxn>
                <a:cxn ang="0">
                  <a:pos x="15" y="24"/>
                </a:cxn>
                <a:cxn ang="0">
                  <a:pos x="6" y="24"/>
                </a:cxn>
                <a:cxn ang="0">
                  <a:pos x="3" y="23"/>
                </a:cxn>
                <a:cxn ang="0">
                  <a:pos x="0" y="20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6" y="11"/>
                </a:cxn>
                <a:cxn ang="0">
                  <a:pos x="14" y="7"/>
                </a:cxn>
                <a:cxn ang="0">
                  <a:pos x="21" y="2"/>
                </a:cxn>
                <a:cxn ang="0">
                  <a:pos x="26" y="0"/>
                </a:cxn>
              </a:cxnLst>
              <a:rect l="0" t="0" r="r" b="b"/>
              <a:pathLst>
                <a:path w="49" h="24">
                  <a:moveTo>
                    <a:pt x="26" y="0"/>
                  </a:moveTo>
                  <a:lnTo>
                    <a:pt x="33" y="0"/>
                  </a:lnTo>
                  <a:lnTo>
                    <a:pt x="36" y="1"/>
                  </a:lnTo>
                  <a:lnTo>
                    <a:pt x="38" y="4"/>
                  </a:lnTo>
                  <a:lnTo>
                    <a:pt x="42" y="5"/>
                  </a:lnTo>
                  <a:lnTo>
                    <a:pt x="45" y="5"/>
                  </a:lnTo>
                  <a:lnTo>
                    <a:pt x="48" y="7"/>
                  </a:lnTo>
                  <a:lnTo>
                    <a:pt x="49" y="8"/>
                  </a:lnTo>
                  <a:lnTo>
                    <a:pt x="49" y="18"/>
                  </a:lnTo>
                  <a:lnTo>
                    <a:pt x="48" y="19"/>
                  </a:lnTo>
                  <a:lnTo>
                    <a:pt x="45" y="20"/>
                  </a:lnTo>
                  <a:lnTo>
                    <a:pt x="32" y="22"/>
                  </a:lnTo>
                  <a:lnTo>
                    <a:pt x="15" y="24"/>
                  </a:lnTo>
                  <a:lnTo>
                    <a:pt x="6" y="24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4" y="7"/>
                  </a:lnTo>
                  <a:lnTo>
                    <a:pt x="21" y="2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Freeform 18"/>
            <p:cNvSpPr>
              <a:spLocks/>
            </p:cNvSpPr>
            <p:nvPr/>
          </p:nvSpPr>
          <p:spPr bwMode="auto">
            <a:xfrm>
              <a:off x="2330644" y="1746168"/>
              <a:ext cx="37869" cy="2918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3" y="0"/>
                </a:cxn>
                <a:cxn ang="0">
                  <a:pos x="21" y="3"/>
                </a:cxn>
                <a:cxn ang="0">
                  <a:pos x="25" y="9"/>
                </a:cxn>
                <a:cxn ang="0">
                  <a:pos x="25" y="13"/>
                </a:cxn>
                <a:cxn ang="0">
                  <a:pos x="19" y="15"/>
                </a:cxn>
                <a:cxn ang="0">
                  <a:pos x="13" y="15"/>
                </a:cxn>
                <a:cxn ang="0">
                  <a:pos x="6" y="12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6" y="0"/>
                </a:cxn>
              </a:cxnLst>
              <a:rect l="0" t="0" r="r" b="b"/>
              <a:pathLst>
                <a:path w="25" h="15">
                  <a:moveTo>
                    <a:pt x="6" y="0"/>
                  </a:moveTo>
                  <a:lnTo>
                    <a:pt x="13" y="0"/>
                  </a:lnTo>
                  <a:lnTo>
                    <a:pt x="21" y="3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19" y="15"/>
                  </a:lnTo>
                  <a:lnTo>
                    <a:pt x="13" y="15"/>
                  </a:lnTo>
                  <a:lnTo>
                    <a:pt x="6" y="12"/>
                  </a:lnTo>
                  <a:lnTo>
                    <a:pt x="2" y="9"/>
                  </a:lnTo>
                  <a:lnTo>
                    <a:pt x="0" y="5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Freeform 19"/>
            <p:cNvSpPr>
              <a:spLocks/>
            </p:cNvSpPr>
            <p:nvPr/>
          </p:nvSpPr>
          <p:spPr bwMode="auto">
            <a:xfrm>
              <a:off x="2300349" y="1654725"/>
              <a:ext cx="333242" cy="1284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" y="3"/>
                </a:cxn>
                <a:cxn ang="0">
                  <a:pos x="11" y="4"/>
                </a:cxn>
                <a:cxn ang="0">
                  <a:pos x="19" y="7"/>
                </a:cxn>
                <a:cxn ang="0">
                  <a:pos x="26" y="10"/>
                </a:cxn>
                <a:cxn ang="0">
                  <a:pos x="35" y="13"/>
                </a:cxn>
                <a:cxn ang="0">
                  <a:pos x="42" y="14"/>
                </a:cxn>
                <a:cxn ang="0">
                  <a:pos x="46" y="15"/>
                </a:cxn>
                <a:cxn ang="0">
                  <a:pos x="52" y="17"/>
                </a:cxn>
                <a:cxn ang="0">
                  <a:pos x="59" y="19"/>
                </a:cxn>
                <a:cxn ang="0">
                  <a:pos x="67" y="25"/>
                </a:cxn>
                <a:cxn ang="0">
                  <a:pos x="74" y="32"/>
                </a:cxn>
                <a:cxn ang="0">
                  <a:pos x="81" y="36"/>
                </a:cxn>
                <a:cxn ang="0">
                  <a:pos x="87" y="41"/>
                </a:cxn>
                <a:cxn ang="0">
                  <a:pos x="94" y="45"/>
                </a:cxn>
                <a:cxn ang="0">
                  <a:pos x="102" y="47"/>
                </a:cxn>
                <a:cxn ang="0">
                  <a:pos x="117" y="45"/>
                </a:cxn>
                <a:cxn ang="0">
                  <a:pos x="135" y="47"/>
                </a:cxn>
                <a:cxn ang="0">
                  <a:pos x="145" y="47"/>
                </a:cxn>
                <a:cxn ang="0">
                  <a:pos x="157" y="48"/>
                </a:cxn>
                <a:cxn ang="0">
                  <a:pos x="171" y="48"/>
                </a:cxn>
                <a:cxn ang="0">
                  <a:pos x="182" y="47"/>
                </a:cxn>
                <a:cxn ang="0">
                  <a:pos x="195" y="47"/>
                </a:cxn>
                <a:cxn ang="0">
                  <a:pos x="204" y="48"/>
                </a:cxn>
                <a:cxn ang="0">
                  <a:pos x="212" y="51"/>
                </a:cxn>
                <a:cxn ang="0">
                  <a:pos x="219" y="54"/>
                </a:cxn>
                <a:cxn ang="0">
                  <a:pos x="220" y="56"/>
                </a:cxn>
                <a:cxn ang="0">
                  <a:pos x="220" y="58"/>
                </a:cxn>
                <a:cxn ang="0">
                  <a:pos x="213" y="65"/>
                </a:cxn>
                <a:cxn ang="0">
                  <a:pos x="209" y="65"/>
                </a:cxn>
                <a:cxn ang="0">
                  <a:pos x="204" y="66"/>
                </a:cxn>
                <a:cxn ang="0">
                  <a:pos x="187" y="65"/>
                </a:cxn>
                <a:cxn ang="0">
                  <a:pos x="167" y="63"/>
                </a:cxn>
                <a:cxn ang="0">
                  <a:pos x="149" y="62"/>
                </a:cxn>
                <a:cxn ang="0">
                  <a:pos x="137" y="62"/>
                </a:cxn>
                <a:cxn ang="0">
                  <a:pos x="126" y="63"/>
                </a:cxn>
                <a:cxn ang="0">
                  <a:pos x="119" y="65"/>
                </a:cxn>
                <a:cxn ang="0">
                  <a:pos x="116" y="65"/>
                </a:cxn>
                <a:cxn ang="0">
                  <a:pos x="94" y="62"/>
                </a:cxn>
                <a:cxn ang="0">
                  <a:pos x="91" y="60"/>
                </a:cxn>
                <a:cxn ang="0">
                  <a:pos x="83" y="58"/>
                </a:cxn>
                <a:cxn ang="0">
                  <a:pos x="75" y="52"/>
                </a:cxn>
                <a:cxn ang="0">
                  <a:pos x="68" y="47"/>
                </a:cxn>
                <a:cxn ang="0">
                  <a:pos x="63" y="41"/>
                </a:cxn>
                <a:cxn ang="0">
                  <a:pos x="44" y="36"/>
                </a:cxn>
                <a:cxn ang="0">
                  <a:pos x="35" y="33"/>
                </a:cxn>
                <a:cxn ang="0">
                  <a:pos x="26" y="28"/>
                </a:cxn>
                <a:cxn ang="0">
                  <a:pos x="15" y="22"/>
                </a:cxn>
                <a:cxn ang="0">
                  <a:pos x="5" y="17"/>
                </a:cxn>
                <a:cxn ang="0">
                  <a:pos x="3" y="14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1" y="0"/>
                </a:cxn>
              </a:cxnLst>
              <a:rect l="0" t="0" r="r" b="b"/>
              <a:pathLst>
                <a:path w="220" h="66">
                  <a:moveTo>
                    <a:pt x="1" y="0"/>
                  </a:moveTo>
                  <a:lnTo>
                    <a:pt x="4" y="3"/>
                  </a:lnTo>
                  <a:lnTo>
                    <a:pt x="11" y="4"/>
                  </a:lnTo>
                  <a:lnTo>
                    <a:pt x="19" y="7"/>
                  </a:lnTo>
                  <a:lnTo>
                    <a:pt x="26" y="10"/>
                  </a:lnTo>
                  <a:lnTo>
                    <a:pt x="35" y="13"/>
                  </a:lnTo>
                  <a:lnTo>
                    <a:pt x="42" y="14"/>
                  </a:lnTo>
                  <a:lnTo>
                    <a:pt x="46" y="15"/>
                  </a:lnTo>
                  <a:lnTo>
                    <a:pt x="52" y="17"/>
                  </a:lnTo>
                  <a:lnTo>
                    <a:pt x="59" y="19"/>
                  </a:lnTo>
                  <a:lnTo>
                    <a:pt x="67" y="25"/>
                  </a:lnTo>
                  <a:lnTo>
                    <a:pt x="74" y="32"/>
                  </a:lnTo>
                  <a:lnTo>
                    <a:pt x="81" y="36"/>
                  </a:lnTo>
                  <a:lnTo>
                    <a:pt x="87" y="41"/>
                  </a:lnTo>
                  <a:lnTo>
                    <a:pt x="94" y="45"/>
                  </a:lnTo>
                  <a:lnTo>
                    <a:pt x="102" y="47"/>
                  </a:lnTo>
                  <a:lnTo>
                    <a:pt x="117" y="45"/>
                  </a:lnTo>
                  <a:lnTo>
                    <a:pt x="135" y="47"/>
                  </a:lnTo>
                  <a:lnTo>
                    <a:pt x="145" y="47"/>
                  </a:lnTo>
                  <a:lnTo>
                    <a:pt x="157" y="48"/>
                  </a:lnTo>
                  <a:lnTo>
                    <a:pt x="171" y="48"/>
                  </a:lnTo>
                  <a:lnTo>
                    <a:pt x="182" y="47"/>
                  </a:lnTo>
                  <a:lnTo>
                    <a:pt x="195" y="47"/>
                  </a:lnTo>
                  <a:lnTo>
                    <a:pt x="204" y="48"/>
                  </a:lnTo>
                  <a:lnTo>
                    <a:pt x="212" y="51"/>
                  </a:lnTo>
                  <a:lnTo>
                    <a:pt x="219" y="54"/>
                  </a:lnTo>
                  <a:lnTo>
                    <a:pt x="220" y="56"/>
                  </a:lnTo>
                  <a:lnTo>
                    <a:pt x="220" y="58"/>
                  </a:lnTo>
                  <a:lnTo>
                    <a:pt x="213" y="65"/>
                  </a:lnTo>
                  <a:lnTo>
                    <a:pt x="209" y="65"/>
                  </a:lnTo>
                  <a:lnTo>
                    <a:pt x="204" y="66"/>
                  </a:lnTo>
                  <a:lnTo>
                    <a:pt x="187" y="65"/>
                  </a:lnTo>
                  <a:lnTo>
                    <a:pt x="167" y="63"/>
                  </a:lnTo>
                  <a:lnTo>
                    <a:pt x="149" y="62"/>
                  </a:lnTo>
                  <a:lnTo>
                    <a:pt x="137" y="62"/>
                  </a:lnTo>
                  <a:lnTo>
                    <a:pt x="126" y="63"/>
                  </a:lnTo>
                  <a:lnTo>
                    <a:pt x="119" y="65"/>
                  </a:lnTo>
                  <a:lnTo>
                    <a:pt x="116" y="65"/>
                  </a:lnTo>
                  <a:lnTo>
                    <a:pt x="94" y="62"/>
                  </a:lnTo>
                  <a:lnTo>
                    <a:pt x="91" y="60"/>
                  </a:lnTo>
                  <a:lnTo>
                    <a:pt x="83" y="58"/>
                  </a:lnTo>
                  <a:lnTo>
                    <a:pt x="75" y="52"/>
                  </a:lnTo>
                  <a:lnTo>
                    <a:pt x="68" y="47"/>
                  </a:lnTo>
                  <a:lnTo>
                    <a:pt x="63" y="41"/>
                  </a:lnTo>
                  <a:lnTo>
                    <a:pt x="44" y="36"/>
                  </a:lnTo>
                  <a:lnTo>
                    <a:pt x="35" y="33"/>
                  </a:lnTo>
                  <a:lnTo>
                    <a:pt x="26" y="28"/>
                  </a:lnTo>
                  <a:lnTo>
                    <a:pt x="15" y="22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Freeform 20"/>
            <p:cNvSpPr>
              <a:spLocks/>
            </p:cNvSpPr>
            <p:nvPr/>
          </p:nvSpPr>
          <p:spPr bwMode="auto">
            <a:xfrm>
              <a:off x="3695420" y="2012718"/>
              <a:ext cx="183283" cy="10311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5" y="0"/>
                </a:cxn>
                <a:cxn ang="0">
                  <a:pos x="24" y="1"/>
                </a:cxn>
                <a:cxn ang="0">
                  <a:pos x="32" y="4"/>
                </a:cxn>
                <a:cxn ang="0">
                  <a:pos x="37" y="8"/>
                </a:cxn>
                <a:cxn ang="0">
                  <a:pos x="43" y="11"/>
                </a:cxn>
                <a:cxn ang="0">
                  <a:pos x="48" y="11"/>
                </a:cxn>
                <a:cxn ang="0">
                  <a:pos x="56" y="9"/>
                </a:cxn>
                <a:cxn ang="0">
                  <a:pos x="76" y="7"/>
                </a:cxn>
                <a:cxn ang="0">
                  <a:pos x="82" y="5"/>
                </a:cxn>
                <a:cxn ang="0">
                  <a:pos x="88" y="3"/>
                </a:cxn>
                <a:cxn ang="0">
                  <a:pos x="93" y="3"/>
                </a:cxn>
                <a:cxn ang="0">
                  <a:pos x="102" y="4"/>
                </a:cxn>
                <a:cxn ang="0">
                  <a:pos x="111" y="8"/>
                </a:cxn>
                <a:cxn ang="0">
                  <a:pos x="119" y="13"/>
                </a:cxn>
                <a:cxn ang="0">
                  <a:pos x="121" y="16"/>
                </a:cxn>
                <a:cxn ang="0">
                  <a:pos x="121" y="19"/>
                </a:cxn>
                <a:cxn ang="0">
                  <a:pos x="118" y="24"/>
                </a:cxn>
                <a:cxn ang="0">
                  <a:pos x="115" y="27"/>
                </a:cxn>
                <a:cxn ang="0">
                  <a:pos x="114" y="30"/>
                </a:cxn>
                <a:cxn ang="0">
                  <a:pos x="110" y="34"/>
                </a:cxn>
                <a:cxn ang="0">
                  <a:pos x="100" y="34"/>
                </a:cxn>
                <a:cxn ang="0">
                  <a:pos x="92" y="37"/>
                </a:cxn>
                <a:cxn ang="0">
                  <a:pos x="87" y="40"/>
                </a:cxn>
                <a:cxn ang="0">
                  <a:pos x="81" y="44"/>
                </a:cxn>
                <a:cxn ang="0">
                  <a:pos x="73" y="48"/>
                </a:cxn>
                <a:cxn ang="0">
                  <a:pos x="62" y="52"/>
                </a:cxn>
                <a:cxn ang="0">
                  <a:pos x="56" y="53"/>
                </a:cxn>
                <a:cxn ang="0">
                  <a:pos x="52" y="53"/>
                </a:cxn>
                <a:cxn ang="0">
                  <a:pos x="47" y="50"/>
                </a:cxn>
                <a:cxn ang="0">
                  <a:pos x="44" y="48"/>
                </a:cxn>
                <a:cxn ang="0">
                  <a:pos x="41" y="42"/>
                </a:cxn>
                <a:cxn ang="0">
                  <a:pos x="37" y="38"/>
                </a:cxn>
                <a:cxn ang="0">
                  <a:pos x="30" y="37"/>
                </a:cxn>
                <a:cxn ang="0">
                  <a:pos x="24" y="37"/>
                </a:cxn>
                <a:cxn ang="0">
                  <a:pos x="18" y="38"/>
                </a:cxn>
                <a:cxn ang="0">
                  <a:pos x="13" y="35"/>
                </a:cxn>
                <a:cxn ang="0">
                  <a:pos x="9" y="31"/>
                </a:cxn>
                <a:cxn ang="0">
                  <a:pos x="3" y="20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2" y="7"/>
                </a:cxn>
                <a:cxn ang="0">
                  <a:pos x="9" y="0"/>
                </a:cxn>
              </a:cxnLst>
              <a:rect l="0" t="0" r="r" b="b"/>
              <a:pathLst>
                <a:path w="121" h="53">
                  <a:moveTo>
                    <a:pt x="9" y="0"/>
                  </a:moveTo>
                  <a:lnTo>
                    <a:pt x="15" y="0"/>
                  </a:lnTo>
                  <a:lnTo>
                    <a:pt x="24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43" y="11"/>
                  </a:lnTo>
                  <a:lnTo>
                    <a:pt x="48" y="11"/>
                  </a:lnTo>
                  <a:lnTo>
                    <a:pt x="56" y="9"/>
                  </a:lnTo>
                  <a:lnTo>
                    <a:pt x="76" y="7"/>
                  </a:lnTo>
                  <a:lnTo>
                    <a:pt x="82" y="5"/>
                  </a:lnTo>
                  <a:lnTo>
                    <a:pt x="88" y="3"/>
                  </a:lnTo>
                  <a:lnTo>
                    <a:pt x="93" y="3"/>
                  </a:lnTo>
                  <a:lnTo>
                    <a:pt x="102" y="4"/>
                  </a:lnTo>
                  <a:lnTo>
                    <a:pt x="111" y="8"/>
                  </a:lnTo>
                  <a:lnTo>
                    <a:pt x="119" y="13"/>
                  </a:lnTo>
                  <a:lnTo>
                    <a:pt x="121" y="16"/>
                  </a:lnTo>
                  <a:lnTo>
                    <a:pt x="121" y="19"/>
                  </a:lnTo>
                  <a:lnTo>
                    <a:pt x="118" y="24"/>
                  </a:lnTo>
                  <a:lnTo>
                    <a:pt x="115" y="27"/>
                  </a:lnTo>
                  <a:lnTo>
                    <a:pt x="114" y="30"/>
                  </a:lnTo>
                  <a:lnTo>
                    <a:pt x="110" y="34"/>
                  </a:lnTo>
                  <a:lnTo>
                    <a:pt x="100" y="34"/>
                  </a:lnTo>
                  <a:lnTo>
                    <a:pt x="92" y="37"/>
                  </a:lnTo>
                  <a:lnTo>
                    <a:pt x="87" y="40"/>
                  </a:lnTo>
                  <a:lnTo>
                    <a:pt x="81" y="44"/>
                  </a:lnTo>
                  <a:lnTo>
                    <a:pt x="73" y="48"/>
                  </a:lnTo>
                  <a:lnTo>
                    <a:pt x="62" y="52"/>
                  </a:lnTo>
                  <a:lnTo>
                    <a:pt x="56" y="53"/>
                  </a:lnTo>
                  <a:lnTo>
                    <a:pt x="52" y="53"/>
                  </a:lnTo>
                  <a:lnTo>
                    <a:pt x="47" y="50"/>
                  </a:lnTo>
                  <a:lnTo>
                    <a:pt x="44" y="48"/>
                  </a:lnTo>
                  <a:lnTo>
                    <a:pt x="41" y="42"/>
                  </a:lnTo>
                  <a:lnTo>
                    <a:pt x="37" y="38"/>
                  </a:lnTo>
                  <a:lnTo>
                    <a:pt x="30" y="37"/>
                  </a:lnTo>
                  <a:lnTo>
                    <a:pt x="24" y="37"/>
                  </a:lnTo>
                  <a:lnTo>
                    <a:pt x="18" y="38"/>
                  </a:lnTo>
                  <a:lnTo>
                    <a:pt x="13" y="35"/>
                  </a:lnTo>
                  <a:lnTo>
                    <a:pt x="9" y="31"/>
                  </a:lnTo>
                  <a:lnTo>
                    <a:pt x="3" y="20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7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Freeform 21"/>
            <p:cNvSpPr>
              <a:spLocks/>
            </p:cNvSpPr>
            <p:nvPr/>
          </p:nvSpPr>
          <p:spPr bwMode="auto">
            <a:xfrm>
              <a:off x="2774461" y="1331752"/>
              <a:ext cx="1054255" cy="871637"/>
            </a:xfrm>
            <a:custGeom>
              <a:avLst/>
              <a:gdLst/>
              <a:ahLst/>
              <a:cxnLst>
                <a:cxn ang="0">
                  <a:pos x="498" y="13"/>
                </a:cxn>
                <a:cxn ang="0">
                  <a:pos x="472" y="26"/>
                </a:cxn>
                <a:cxn ang="0">
                  <a:pos x="401" y="33"/>
                </a:cxn>
                <a:cxn ang="0">
                  <a:pos x="468" y="35"/>
                </a:cxn>
                <a:cxn ang="0">
                  <a:pos x="524" y="20"/>
                </a:cxn>
                <a:cxn ang="0">
                  <a:pos x="558" y="20"/>
                </a:cxn>
                <a:cxn ang="0">
                  <a:pos x="582" y="66"/>
                </a:cxn>
                <a:cxn ang="0">
                  <a:pos x="619" y="105"/>
                </a:cxn>
                <a:cxn ang="0">
                  <a:pos x="692" y="80"/>
                </a:cxn>
                <a:cxn ang="0">
                  <a:pos x="659" y="121"/>
                </a:cxn>
                <a:cxn ang="0">
                  <a:pos x="619" y="180"/>
                </a:cxn>
                <a:cxn ang="0">
                  <a:pos x="637" y="191"/>
                </a:cxn>
                <a:cxn ang="0">
                  <a:pos x="623" y="226"/>
                </a:cxn>
                <a:cxn ang="0">
                  <a:pos x="578" y="239"/>
                </a:cxn>
                <a:cxn ang="0">
                  <a:pos x="585" y="276"/>
                </a:cxn>
                <a:cxn ang="0">
                  <a:pos x="574" y="300"/>
                </a:cxn>
                <a:cxn ang="0">
                  <a:pos x="559" y="277"/>
                </a:cxn>
                <a:cxn ang="0">
                  <a:pos x="539" y="288"/>
                </a:cxn>
                <a:cxn ang="0">
                  <a:pos x="566" y="310"/>
                </a:cxn>
                <a:cxn ang="0">
                  <a:pos x="550" y="311"/>
                </a:cxn>
                <a:cxn ang="0">
                  <a:pos x="465" y="328"/>
                </a:cxn>
                <a:cxn ang="0">
                  <a:pos x="440" y="359"/>
                </a:cxn>
                <a:cxn ang="0">
                  <a:pos x="375" y="373"/>
                </a:cxn>
                <a:cxn ang="0">
                  <a:pos x="373" y="390"/>
                </a:cxn>
                <a:cxn ang="0">
                  <a:pos x="358" y="402"/>
                </a:cxn>
                <a:cxn ang="0">
                  <a:pos x="346" y="439"/>
                </a:cxn>
                <a:cxn ang="0">
                  <a:pos x="317" y="440"/>
                </a:cxn>
                <a:cxn ang="0">
                  <a:pos x="310" y="432"/>
                </a:cxn>
                <a:cxn ang="0">
                  <a:pos x="279" y="422"/>
                </a:cxn>
                <a:cxn ang="0">
                  <a:pos x="249" y="381"/>
                </a:cxn>
                <a:cxn ang="0">
                  <a:pos x="231" y="370"/>
                </a:cxn>
                <a:cxn ang="0">
                  <a:pos x="221" y="333"/>
                </a:cxn>
                <a:cxn ang="0">
                  <a:pos x="228" y="318"/>
                </a:cxn>
                <a:cxn ang="0">
                  <a:pos x="215" y="287"/>
                </a:cxn>
                <a:cxn ang="0">
                  <a:pos x="239" y="303"/>
                </a:cxn>
                <a:cxn ang="0">
                  <a:pos x="249" y="313"/>
                </a:cxn>
                <a:cxn ang="0">
                  <a:pos x="249" y="287"/>
                </a:cxn>
                <a:cxn ang="0">
                  <a:pos x="219" y="269"/>
                </a:cxn>
                <a:cxn ang="0">
                  <a:pos x="205" y="287"/>
                </a:cxn>
                <a:cxn ang="0">
                  <a:pos x="194" y="243"/>
                </a:cxn>
                <a:cxn ang="0">
                  <a:pos x="146" y="210"/>
                </a:cxn>
                <a:cxn ang="0">
                  <a:pos x="79" y="205"/>
                </a:cxn>
                <a:cxn ang="0">
                  <a:pos x="71" y="184"/>
                </a:cxn>
                <a:cxn ang="0">
                  <a:pos x="52" y="214"/>
                </a:cxn>
                <a:cxn ang="0">
                  <a:pos x="16" y="188"/>
                </a:cxn>
                <a:cxn ang="0">
                  <a:pos x="27" y="174"/>
                </a:cxn>
                <a:cxn ang="0">
                  <a:pos x="57" y="148"/>
                </a:cxn>
                <a:cxn ang="0">
                  <a:pos x="86" y="126"/>
                </a:cxn>
                <a:cxn ang="0">
                  <a:pos x="113" y="111"/>
                </a:cxn>
                <a:cxn ang="0">
                  <a:pos x="127" y="92"/>
                </a:cxn>
                <a:cxn ang="0">
                  <a:pos x="211" y="80"/>
                </a:cxn>
                <a:cxn ang="0">
                  <a:pos x="256" y="68"/>
                </a:cxn>
                <a:cxn ang="0">
                  <a:pos x="268" y="42"/>
                </a:cxn>
                <a:cxn ang="0">
                  <a:pos x="279" y="58"/>
                </a:cxn>
                <a:cxn ang="0">
                  <a:pos x="305" y="28"/>
                </a:cxn>
                <a:cxn ang="0">
                  <a:pos x="377" y="6"/>
                </a:cxn>
              </a:cxnLst>
              <a:rect l="0" t="0" r="r" b="b"/>
              <a:pathLst>
                <a:path w="696" h="448">
                  <a:moveTo>
                    <a:pt x="420" y="0"/>
                  </a:moveTo>
                  <a:lnTo>
                    <a:pt x="435" y="0"/>
                  </a:lnTo>
                  <a:lnTo>
                    <a:pt x="455" y="3"/>
                  </a:lnTo>
                  <a:lnTo>
                    <a:pt x="477" y="9"/>
                  </a:lnTo>
                  <a:lnTo>
                    <a:pt x="496" y="11"/>
                  </a:lnTo>
                  <a:lnTo>
                    <a:pt x="498" y="13"/>
                  </a:lnTo>
                  <a:lnTo>
                    <a:pt x="500" y="13"/>
                  </a:lnTo>
                  <a:lnTo>
                    <a:pt x="504" y="17"/>
                  </a:lnTo>
                  <a:lnTo>
                    <a:pt x="502" y="20"/>
                  </a:lnTo>
                  <a:lnTo>
                    <a:pt x="498" y="21"/>
                  </a:lnTo>
                  <a:lnTo>
                    <a:pt x="487" y="24"/>
                  </a:lnTo>
                  <a:lnTo>
                    <a:pt x="472" y="26"/>
                  </a:lnTo>
                  <a:lnTo>
                    <a:pt x="457" y="31"/>
                  </a:lnTo>
                  <a:lnTo>
                    <a:pt x="443" y="33"/>
                  </a:lnTo>
                  <a:lnTo>
                    <a:pt x="431" y="35"/>
                  </a:lnTo>
                  <a:lnTo>
                    <a:pt x="418" y="35"/>
                  </a:lnTo>
                  <a:lnTo>
                    <a:pt x="407" y="33"/>
                  </a:lnTo>
                  <a:lnTo>
                    <a:pt x="401" y="33"/>
                  </a:lnTo>
                  <a:lnTo>
                    <a:pt x="406" y="35"/>
                  </a:lnTo>
                  <a:lnTo>
                    <a:pt x="416" y="36"/>
                  </a:lnTo>
                  <a:lnTo>
                    <a:pt x="428" y="39"/>
                  </a:lnTo>
                  <a:lnTo>
                    <a:pt x="444" y="39"/>
                  </a:lnTo>
                  <a:lnTo>
                    <a:pt x="463" y="36"/>
                  </a:lnTo>
                  <a:lnTo>
                    <a:pt x="468" y="35"/>
                  </a:lnTo>
                  <a:lnTo>
                    <a:pt x="474" y="32"/>
                  </a:lnTo>
                  <a:lnTo>
                    <a:pt x="484" y="29"/>
                  </a:lnTo>
                  <a:lnTo>
                    <a:pt x="495" y="31"/>
                  </a:lnTo>
                  <a:lnTo>
                    <a:pt x="502" y="29"/>
                  </a:lnTo>
                  <a:lnTo>
                    <a:pt x="511" y="25"/>
                  </a:lnTo>
                  <a:lnTo>
                    <a:pt x="524" y="20"/>
                  </a:lnTo>
                  <a:lnTo>
                    <a:pt x="532" y="18"/>
                  </a:lnTo>
                  <a:lnTo>
                    <a:pt x="540" y="20"/>
                  </a:lnTo>
                  <a:lnTo>
                    <a:pt x="547" y="21"/>
                  </a:lnTo>
                  <a:lnTo>
                    <a:pt x="552" y="21"/>
                  </a:lnTo>
                  <a:lnTo>
                    <a:pt x="555" y="20"/>
                  </a:lnTo>
                  <a:lnTo>
                    <a:pt x="558" y="20"/>
                  </a:lnTo>
                  <a:lnTo>
                    <a:pt x="563" y="18"/>
                  </a:lnTo>
                  <a:lnTo>
                    <a:pt x="569" y="20"/>
                  </a:lnTo>
                  <a:lnTo>
                    <a:pt x="571" y="25"/>
                  </a:lnTo>
                  <a:lnTo>
                    <a:pt x="573" y="35"/>
                  </a:lnTo>
                  <a:lnTo>
                    <a:pt x="578" y="57"/>
                  </a:lnTo>
                  <a:lnTo>
                    <a:pt x="582" y="66"/>
                  </a:lnTo>
                  <a:lnTo>
                    <a:pt x="588" y="74"/>
                  </a:lnTo>
                  <a:lnTo>
                    <a:pt x="592" y="83"/>
                  </a:lnTo>
                  <a:lnTo>
                    <a:pt x="596" y="92"/>
                  </a:lnTo>
                  <a:lnTo>
                    <a:pt x="602" y="99"/>
                  </a:lnTo>
                  <a:lnTo>
                    <a:pt x="610" y="105"/>
                  </a:lnTo>
                  <a:lnTo>
                    <a:pt x="619" y="105"/>
                  </a:lnTo>
                  <a:lnTo>
                    <a:pt x="629" y="99"/>
                  </a:lnTo>
                  <a:lnTo>
                    <a:pt x="647" y="81"/>
                  </a:lnTo>
                  <a:lnTo>
                    <a:pt x="658" y="76"/>
                  </a:lnTo>
                  <a:lnTo>
                    <a:pt x="671" y="74"/>
                  </a:lnTo>
                  <a:lnTo>
                    <a:pt x="682" y="77"/>
                  </a:lnTo>
                  <a:lnTo>
                    <a:pt x="692" y="80"/>
                  </a:lnTo>
                  <a:lnTo>
                    <a:pt x="696" y="84"/>
                  </a:lnTo>
                  <a:lnTo>
                    <a:pt x="696" y="91"/>
                  </a:lnTo>
                  <a:lnTo>
                    <a:pt x="692" y="98"/>
                  </a:lnTo>
                  <a:lnTo>
                    <a:pt x="685" y="105"/>
                  </a:lnTo>
                  <a:lnTo>
                    <a:pt x="669" y="113"/>
                  </a:lnTo>
                  <a:lnTo>
                    <a:pt x="659" y="121"/>
                  </a:lnTo>
                  <a:lnTo>
                    <a:pt x="640" y="140"/>
                  </a:lnTo>
                  <a:lnTo>
                    <a:pt x="633" y="148"/>
                  </a:lnTo>
                  <a:lnTo>
                    <a:pt x="625" y="157"/>
                  </a:lnTo>
                  <a:lnTo>
                    <a:pt x="621" y="163"/>
                  </a:lnTo>
                  <a:lnTo>
                    <a:pt x="618" y="170"/>
                  </a:lnTo>
                  <a:lnTo>
                    <a:pt x="619" y="180"/>
                  </a:lnTo>
                  <a:lnTo>
                    <a:pt x="622" y="184"/>
                  </a:lnTo>
                  <a:lnTo>
                    <a:pt x="623" y="187"/>
                  </a:lnTo>
                  <a:lnTo>
                    <a:pt x="626" y="188"/>
                  </a:lnTo>
                  <a:lnTo>
                    <a:pt x="633" y="188"/>
                  </a:lnTo>
                  <a:lnTo>
                    <a:pt x="636" y="189"/>
                  </a:lnTo>
                  <a:lnTo>
                    <a:pt x="637" y="191"/>
                  </a:lnTo>
                  <a:lnTo>
                    <a:pt x="637" y="192"/>
                  </a:lnTo>
                  <a:lnTo>
                    <a:pt x="632" y="198"/>
                  </a:lnTo>
                  <a:lnTo>
                    <a:pt x="629" y="202"/>
                  </a:lnTo>
                  <a:lnTo>
                    <a:pt x="628" y="205"/>
                  </a:lnTo>
                  <a:lnTo>
                    <a:pt x="625" y="214"/>
                  </a:lnTo>
                  <a:lnTo>
                    <a:pt x="623" y="226"/>
                  </a:lnTo>
                  <a:lnTo>
                    <a:pt x="623" y="240"/>
                  </a:lnTo>
                  <a:lnTo>
                    <a:pt x="622" y="244"/>
                  </a:lnTo>
                  <a:lnTo>
                    <a:pt x="617" y="244"/>
                  </a:lnTo>
                  <a:lnTo>
                    <a:pt x="592" y="236"/>
                  </a:lnTo>
                  <a:lnTo>
                    <a:pt x="584" y="236"/>
                  </a:lnTo>
                  <a:lnTo>
                    <a:pt x="578" y="239"/>
                  </a:lnTo>
                  <a:lnTo>
                    <a:pt x="576" y="244"/>
                  </a:lnTo>
                  <a:lnTo>
                    <a:pt x="576" y="251"/>
                  </a:lnTo>
                  <a:lnTo>
                    <a:pt x="578" y="258"/>
                  </a:lnTo>
                  <a:lnTo>
                    <a:pt x="581" y="266"/>
                  </a:lnTo>
                  <a:lnTo>
                    <a:pt x="582" y="272"/>
                  </a:lnTo>
                  <a:lnTo>
                    <a:pt x="585" y="276"/>
                  </a:lnTo>
                  <a:lnTo>
                    <a:pt x="587" y="280"/>
                  </a:lnTo>
                  <a:lnTo>
                    <a:pt x="588" y="281"/>
                  </a:lnTo>
                  <a:lnTo>
                    <a:pt x="588" y="290"/>
                  </a:lnTo>
                  <a:lnTo>
                    <a:pt x="585" y="295"/>
                  </a:lnTo>
                  <a:lnTo>
                    <a:pt x="582" y="298"/>
                  </a:lnTo>
                  <a:lnTo>
                    <a:pt x="574" y="300"/>
                  </a:lnTo>
                  <a:lnTo>
                    <a:pt x="566" y="298"/>
                  </a:lnTo>
                  <a:lnTo>
                    <a:pt x="562" y="294"/>
                  </a:lnTo>
                  <a:lnTo>
                    <a:pt x="562" y="290"/>
                  </a:lnTo>
                  <a:lnTo>
                    <a:pt x="561" y="287"/>
                  </a:lnTo>
                  <a:lnTo>
                    <a:pt x="561" y="283"/>
                  </a:lnTo>
                  <a:lnTo>
                    <a:pt x="559" y="277"/>
                  </a:lnTo>
                  <a:lnTo>
                    <a:pt x="546" y="269"/>
                  </a:lnTo>
                  <a:lnTo>
                    <a:pt x="539" y="266"/>
                  </a:lnTo>
                  <a:lnTo>
                    <a:pt x="535" y="265"/>
                  </a:lnTo>
                  <a:lnTo>
                    <a:pt x="533" y="268"/>
                  </a:lnTo>
                  <a:lnTo>
                    <a:pt x="536" y="281"/>
                  </a:lnTo>
                  <a:lnTo>
                    <a:pt x="539" y="288"/>
                  </a:lnTo>
                  <a:lnTo>
                    <a:pt x="544" y="291"/>
                  </a:lnTo>
                  <a:lnTo>
                    <a:pt x="552" y="294"/>
                  </a:lnTo>
                  <a:lnTo>
                    <a:pt x="556" y="298"/>
                  </a:lnTo>
                  <a:lnTo>
                    <a:pt x="559" y="302"/>
                  </a:lnTo>
                  <a:lnTo>
                    <a:pt x="566" y="309"/>
                  </a:lnTo>
                  <a:lnTo>
                    <a:pt x="566" y="310"/>
                  </a:lnTo>
                  <a:lnTo>
                    <a:pt x="563" y="311"/>
                  </a:lnTo>
                  <a:lnTo>
                    <a:pt x="561" y="311"/>
                  </a:lnTo>
                  <a:lnTo>
                    <a:pt x="558" y="313"/>
                  </a:lnTo>
                  <a:lnTo>
                    <a:pt x="555" y="313"/>
                  </a:lnTo>
                  <a:lnTo>
                    <a:pt x="552" y="311"/>
                  </a:lnTo>
                  <a:lnTo>
                    <a:pt x="550" y="311"/>
                  </a:lnTo>
                  <a:lnTo>
                    <a:pt x="543" y="313"/>
                  </a:lnTo>
                  <a:lnTo>
                    <a:pt x="521" y="324"/>
                  </a:lnTo>
                  <a:lnTo>
                    <a:pt x="507" y="328"/>
                  </a:lnTo>
                  <a:lnTo>
                    <a:pt x="495" y="329"/>
                  </a:lnTo>
                  <a:lnTo>
                    <a:pt x="483" y="328"/>
                  </a:lnTo>
                  <a:lnTo>
                    <a:pt x="465" y="328"/>
                  </a:lnTo>
                  <a:lnTo>
                    <a:pt x="461" y="331"/>
                  </a:lnTo>
                  <a:lnTo>
                    <a:pt x="455" y="337"/>
                  </a:lnTo>
                  <a:lnTo>
                    <a:pt x="450" y="346"/>
                  </a:lnTo>
                  <a:lnTo>
                    <a:pt x="446" y="354"/>
                  </a:lnTo>
                  <a:lnTo>
                    <a:pt x="443" y="358"/>
                  </a:lnTo>
                  <a:lnTo>
                    <a:pt x="440" y="359"/>
                  </a:lnTo>
                  <a:lnTo>
                    <a:pt x="424" y="359"/>
                  </a:lnTo>
                  <a:lnTo>
                    <a:pt x="416" y="358"/>
                  </a:lnTo>
                  <a:lnTo>
                    <a:pt x="409" y="358"/>
                  </a:lnTo>
                  <a:lnTo>
                    <a:pt x="401" y="361"/>
                  </a:lnTo>
                  <a:lnTo>
                    <a:pt x="391" y="368"/>
                  </a:lnTo>
                  <a:lnTo>
                    <a:pt x="375" y="373"/>
                  </a:lnTo>
                  <a:lnTo>
                    <a:pt x="372" y="374"/>
                  </a:lnTo>
                  <a:lnTo>
                    <a:pt x="370" y="377"/>
                  </a:lnTo>
                  <a:lnTo>
                    <a:pt x="370" y="380"/>
                  </a:lnTo>
                  <a:lnTo>
                    <a:pt x="372" y="383"/>
                  </a:lnTo>
                  <a:lnTo>
                    <a:pt x="372" y="385"/>
                  </a:lnTo>
                  <a:lnTo>
                    <a:pt x="373" y="390"/>
                  </a:lnTo>
                  <a:lnTo>
                    <a:pt x="373" y="396"/>
                  </a:lnTo>
                  <a:lnTo>
                    <a:pt x="372" y="400"/>
                  </a:lnTo>
                  <a:lnTo>
                    <a:pt x="370" y="402"/>
                  </a:lnTo>
                  <a:lnTo>
                    <a:pt x="365" y="405"/>
                  </a:lnTo>
                  <a:lnTo>
                    <a:pt x="361" y="403"/>
                  </a:lnTo>
                  <a:lnTo>
                    <a:pt x="358" y="402"/>
                  </a:lnTo>
                  <a:lnTo>
                    <a:pt x="355" y="403"/>
                  </a:lnTo>
                  <a:lnTo>
                    <a:pt x="354" y="403"/>
                  </a:lnTo>
                  <a:lnTo>
                    <a:pt x="353" y="406"/>
                  </a:lnTo>
                  <a:lnTo>
                    <a:pt x="353" y="422"/>
                  </a:lnTo>
                  <a:lnTo>
                    <a:pt x="351" y="431"/>
                  </a:lnTo>
                  <a:lnTo>
                    <a:pt x="346" y="439"/>
                  </a:lnTo>
                  <a:lnTo>
                    <a:pt x="342" y="443"/>
                  </a:lnTo>
                  <a:lnTo>
                    <a:pt x="338" y="446"/>
                  </a:lnTo>
                  <a:lnTo>
                    <a:pt x="335" y="448"/>
                  </a:lnTo>
                  <a:lnTo>
                    <a:pt x="323" y="448"/>
                  </a:lnTo>
                  <a:lnTo>
                    <a:pt x="320" y="446"/>
                  </a:lnTo>
                  <a:lnTo>
                    <a:pt x="317" y="440"/>
                  </a:lnTo>
                  <a:lnTo>
                    <a:pt x="317" y="437"/>
                  </a:lnTo>
                  <a:lnTo>
                    <a:pt x="316" y="435"/>
                  </a:lnTo>
                  <a:lnTo>
                    <a:pt x="316" y="432"/>
                  </a:lnTo>
                  <a:lnTo>
                    <a:pt x="314" y="431"/>
                  </a:lnTo>
                  <a:lnTo>
                    <a:pt x="312" y="431"/>
                  </a:lnTo>
                  <a:lnTo>
                    <a:pt x="310" y="432"/>
                  </a:lnTo>
                  <a:lnTo>
                    <a:pt x="305" y="435"/>
                  </a:lnTo>
                  <a:lnTo>
                    <a:pt x="301" y="436"/>
                  </a:lnTo>
                  <a:lnTo>
                    <a:pt x="295" y="439"/>
                  </a:lnTo>
                  <a:lnTo>
                    <a:pt x="293" y="436"/>
                  </a:lnTo>
                  <a:lnTo>
                    <a:pt x="287" y="429"/>
                  </a:lnTo>
                  <a:lnTo>
                    <a:pt x="279" y="422"/>
                  </a:lnTo>
                  <a:lnTo>
                    <a:pt x="269" y="416"/>
                  </a:lnTo>
                  <a:lnTo>
                    <a:pt x="256" y="405"/>
                  </a:lnTo>
                  <a:lnTo>
                    <a:pt x="250" y="395"/>
                  </a:lnTo>
                  <a:lnTo>
                    <a:pt x="246" y="387"/>
                  </a:lnTo>
                  <a:lnTo>
                    <a:pt x="246" y="383"/>
                  </a:lnTo>
                  <a:lnTo>
                    <a:pt x="249" y="381"/>
                  </a:lnTo>
                  <a:lnTo>
                    <a:pt x="250" y="381"/>
                  </a:lnTo>
                  <a:lnTo>
                    <a:pt x="253" y="379"/>
                  </a:lnTo>
                  <a:lnTo>
                    <a:pt x="249" y="379"/>
                  </a:lnTo>
                  <a:lnTo>
                    <a:pt x="236" y="374"/>
                  </a:lnTo>
                  <a:lnTo>
                    <a:pt x="234" y="372"/>
                  </a:lnTo>
                  <a:lnTo>
                    <a:pt x="231" y="370"/>
                  </a:lnTo>
                  <a:lnTo>
                    <a:pt x="228" y="363"/>
                  </a:lnTo>
                  <a:lnTo>
                    <a:pt x="226" y="355"/>
                  </a:lnTo>
                  <a:lnTo>
                    <a:pt x="221" y="346"/>
                  </a:lnTo>
                  <a:lnTo>
                    <a:pt x="220" y="339"/>
                  </a:lnTo>
                  <a:lnTo>
                    <a:pt x="220" y="336"/>
                  </a:lnTo>
                  <a:lnTo>
                    <a:pt x="221" y="333"/>
                  </a:lnTo>
                  <a:lnTo>
                    <a:pt x="227" y="328"/>
                  </a:lnTo>
                  <a:lnTo>
                    <a:pt x="228" y="324"/>
                  </a:lnTo>
                  <a:lnTo>
                    <a:pt x="231" y="322"/>
                  </a:lnTo>
                  <a:lnTo>
                    <a:pt x="231" y="320"/>
                  </a:lnTo>
                  <a:lnTo>
                    <a:pt x="230" y="318"/>
                  </a:lnTo>
                  <a:lnTo>
                    <a:pt x="228" y="318"/>
                  </a:lnTo>
                  <a:lnTo>
                    <a:pt x="224" y="317"/>
                  </a:lnTo>
                  <a:lnTo>
                    <a:pt x="215" y="317"/>
                  </a:lnTo>
                  <a:lnTo>
                    <a:pt x="211" y="313"/>
                  </a:lnTo>
                  <a:lnTo>
                    <a:pt x="209" y="303"/>
                  </a:lnTo>
                  <a:lnTo>
                    <a:pt x="212" y="291"/>
                  </a:lnTo>
                  <a:lnTo>
                    <a:pt x="215" y="287"/>
                  </a:lnTo>
                  <a:lnTo>
                    <a:pt x="219" y="284"/>
                  </a:lnTo>
                  <a:lnTo>
                    <a:pt x="221" y="281"/>
                  </a:lnTo>
                  <a:lnTo>
                    <a:pt x="238" y="281"/>
                  </a:lnTo>
                  <a:lnTo>
                    <a:pt x="241" y="284"/>
                  </a:lnTo>
                  <a:lnTo>
                    <a:pt x="242" y="290"/>
                  </a:lnTo>
                  <a:lnTo>
                    <a:pt x="239" y="303"/>
                  </a:lnTo>
                  <a:lnTo>
                    <a:pt x="239" y="307"/>
                  </a:lnTo>
                  <a:lnTo>
                    <a:pt x="241" y="309"/>
                  </a:lnTo>
                  <a:lnTo>
                    <a:pt x="242" y="309"/>
                  </a:lnTo>
                  <a:lnTo>
                    <a:pt x="243" y="310"/>
                  </a:lnTo>
                  <a:lnTo>
                    <a:pt x="246" y="310"/>
                  </a:lnTo>
                  <a:lnTo>
                    <a:pt x="249" y="313"/>
                  </a:lnTo>
                  <a:lnTo>
                    <a:pt x="253" y="309"/>
                  </a:lnTo>
                  <a:lnTo>
                    <a:pt x="253" y="306"/>
                  </a:lnTo>
                  <a:lnTo>
                    <a:pt x="254" y="303"/>
                  </a:lnTo>
                  <a:lnTo>
                    <a:pt x="254" y="300"/>
                  </a:lnTo>
                  <a:lnTo>
                    <a:pt x="253" y="294"/>
                  </a:lnTo>
                  <a:lnTo>
                    <a:pt x="249" y="287"/>
                  </a:lnTo>
                  <a:lnTo>
                    <a:pt x="243" y="280"/>
                  </a:lnTo>
                  <a:lnTo>
                    <a:pt x="239" y="274"/>
                  </a:lnTo>
                  <a:lnTo>
                    <a:pt x="234" y="269"/>
                  </a:lnTo>
                  <a:lnTo>
                    <a:pt x="230" y="268"/>
                  </a:lnTo>
                  <a:lnTo>
                    <a:pt x="220" y="268"/>
                  </a:lnTo>
                  <a:lnTo>
                    <a:pt x="219" y="269"/>
                  </a:lnTo>
                  <a:lnTo>
                    <a:pt x="216" y="274"/>
                  </a:lnTo>
                  <a:lnTo>
                    <a:pt x="213" y="277"/>
                  </a:lnTo>
                  <a:lnTo>
                    <a:pt x="212" y="280"/>
                  </a:lnTo>
                  <a:lnTo>
                    <a:pt x="209" y="284"/>
                  </a:lnTo>
                  <a:lnTo>
                    <a:pt x="206" y="285"/>
                  </a:lnTo>
                  <a:lnTo>
                    <a:pt x="205" y="287"/>
                  </a:lnTo>
                  <a:lnTo>
                    <a:pt x="202" y="288"/>
                  </a:lnTo>
                  <a:lnTo>
                    <a:pt x="201" y="287"/>
                  </a:lnTo>
                  <a:lnTo>
                    <a:pt x="200" y="281"/>
                  </a:lnTo>
                  <a:lnTo>
                    <a:pt x="198" y="269"/>
                  </a:lnTo>
                  <a:lnTo>
                    <a:pt x="197" y="255"/>
                  </a:lnTo>
                  <a:lnTo>
                    <a:pt x="194" y="243"/>
                  </a:lnTo>
                  <a:lnTo>
                    <a:pt x="191" y="233"/>
                  </a:lnTo>
                  <a:lnTo>
                    <a:pt x="185" y="226"/>
                  </a:lnTo>
                  <a:lnTo>
                    <a:pt x="175" y="221"/>
                  </a:lnTo>
                  <a:lnTo>
                    <a:pt x="164" y="218"/>
                  </a:lnTo>
                  <a:lnTo>
                    <a:pt x="156" y="214"/>
                  </a:lnTo>
                  <a:lnTo>
                    <a:pt x="146" y="210"/>
                  </a:lnTo>
                  <a:lnTo>
                    <a:pt x="133" y="207"/>
                  </a:lnTo>
                  <a:lnTo>
                    <a:pt x="120" y="205"/>
                  </a:lnTo>
                  <a:lnTo>
                    <a:pt x="112" y="203"/>
                  </a:lnTo>
                  <a:lnTo>
                    <a:pt x="105" y="203"/>
                  </a:lnTo>
                  <a:lnTo>
                    <a:pt x="86" y="206"/>
                  </a:lnTo>
                  <a:lnTo>
                    <a:pt x="79" y="205"/>
                  </a:lnTo>
                  <a:lnTo>
                    <a:pt x="77" y="203"/>
                  </a:lnTo>
                  <a:lnTo>
                    <a:pt x="75" y="200"/>
                  </a:lnTo>
                  <a:lnTo>
                    <a:pt x="72" y="196"/>
                  </a:lnTo>
                  <a:lnTo>
                    <a:pt x="72" y="194"/>
                  </a:lnTo>
                  <a:lnTo>
                    <a:pt x="71" y="189"/>
                  </a:lnTo>
                  <a:lnTo>
                    <a:pt x="71" y="184"/>
                  </a:lnTo>
                  <a:lnTo>
                    <a:pt x="70" y="187"/>
                  </a:lnTo>
                  <a:lnTo>
                    <a:pt x="68" y="194"/>
                  </a:lnTo>
                  <a:lnTo>
                    <a:pt x="66" y="202"/>
                  </a:lnTo>
                  <a:lnTo>
                    <a:pt x="63" y="207"/>
                  </a:lnTo>
                  <a:lnTo>
                    <a:pt x="60" y="211"/>
                  </a:lnTo>
                  <a:lnTo>
                    <a:pt x="52" y="214"/>
                  </a:lnTo>
                  <a:lnTo>
                    <a:pt x="48" y="213"/>
                  </a:lnTo>
                  <a:lnTo>
                    <a:pt x="44" y="209"/>
                  </a:lnTo>
                  <a:lnTo>
                    <a:pt x="38" y="200"/>
                  </a:lnTo>
                  <a:lnTo>
                    <a:pt x="31" y="194"/>
                  </a:lnTo>
                  <a:lnTo>
                    <a:pt x="25" y="189"/>
                  </a:lnTo>
                  <a:lnTo>
                    <a:pt x="16" y="188"/>
                  </a:lnTo>
                  <a:lnTo>
                    <a:pt x="10" y="188"/>
                  </a:lnTo>
                  <a:lnTo>
                    <a:pt x="3" y="184"/>
                  </a:lnTo>
                  <a:lnTo>
                    <a:pt x="0" y="180"/>
                  </a:lnTo>
                  <a:lnTo>
                    <a:pt x="3" y="177"/>
                  </a:lnTo>
                  <a:lnTo>
                    <a:pt x="8" y="174"/>
                  </a:lnTo>
                  <a:lnTo>
                    <a:pt x="27" y="174"/>
                  </a:lnTo>
                  <a:lnTo>
                    <a:pt x="34" y="172"/>
                  </a:lnTo>
                  <a:lnTo>
                    <a:pt x="42" y="169"/>
                  </a:lnTo>
                  <a:lnTo>
                    <a:pt x="49" y="165"/>
                  </a:lnTo>
                  <a:lnTo>
                    <a:pt x="52" y="159"/>
                  </a:lnTo>
                  <a:lnTo>
                    <a:pt x="55" y="151"/>
                  </a:lnTo>
                  <a:lnTo>
                    <a:pt x="57" y="148"/>
                  </a:lnTo>
                  <a:lnTo>
                    <a:pt x="61" y="146"/>
                  </a:lnTo>
                  <a:lnTo>
                    <a:pt x="79" y="146"/>
                  </a:lnTo>
                  <a:lnTo>
                    <a:pt x="82" y="143"/>
                  </a:lnTo>
                  <a:lnTo>
                    <a:pt x="85" y="137"/>
                  </a:lnTo>
                  <a:lnTo>
                    <a:pt x="86" y="133"/>
                  </a:lnTo>
                  <a:lnTo>
                    <a:pt x="86" y="126"/>
                  </a:lnTo>
                  <a:lnTo>
                    <a:pt x="87" y="120"/>
                  </a:lnTo>
                  <a:lnTo>
                    <a:pt x="93" y="114"/>
                  </a:lnTo>
                  <a:lnTo>
                    <a:pt x="100" y="110"/>
                  </a:lnTo>
                  <a:lnTo>
                    <a:pt x="105" y="109"/>
                  </a:lnTo>
                  <a:lnTo>
                    <a:pt x="111" y="110"/>
                  </a:lnTo>
                  <a:lnTo>
                    <a:pt x="113" y="111"/>
                  </a:lnTo>
                  <a:lnTo>
                    <a:pt x="119" y="111"/>
                  </a:lnTo>
                  <a:lnTo>
                    <a:pt x="123" y="110"/>
                  </a:lnTo>
                  <a:lnTo>
                    <a:pt x="126" y="109"/>
                  </a:lnTo>
                  <a:lnTo>
                    <a:pt x="128" y="103"/>
                  </a:lnTo>
                  <a:lnTo>
                    <a:pt x="127" y="99"/>
                  </a:lnTo>
                  <a:lnTo>
                    <a:pt x="127" y="92"/>
                  </a:lnTo>
                  <a:lnTo>
                    <a:pt x="134" y="87"/>
                  </a:lnTo>
                  <a:lnTo>
                    <a:pt x="146" y="83"/>
                  </a:lnTo>
                  <a:lnTo>
                    <a:pt x="160" y="78"/>
                  </a:lnTo>
                  <a:lnTo>
                    <a:pt x="193" y="76"/>
                  </a:lnTo>
                  <a:lnTo>
                    <a:pt x="204" y="77"/>
                  </a:lnTo>
                  <a:lnTo>
                    <a:pt x="211" y="80"/>
                  </a:lnTo>
                  <a:lnTo>
                    <a:pt x="215" y="83"/>
                  </a:lnTo>
                  <a:lnTo>
                    <a:pt x="223" y="85"/>
                  </a:lnTo>
                  <a:lnTo>
                    <a:pt x="232" y="85"/>
                  </a:lnTo>
                  <a:lnTo>
                    <a:pt x="243" y="83"/>
                  </a:lnTo>
                  <a:lnTo>
                    <a:pt x="252" y="77"/>
                  </a:lnTo>
                  <a:lnTo>
                    <a:pt x="256" y="68"/>
                  </a:lnTo>
                  <a:lnTo>
                    <a:pt x="256" y="57"/>
                  </a:lnTo>
                  <a:lnTo>
                    <a:pt x="257" y="48"/>
                  </a:lnTo>
                  <a:lnTo>
                    <a:pt x="261" y="42"/>
                  </a:lnTo>
                  <a:lnTo>
                    <a:pt x="264" y="40"/>
                  </a:lnTo>
                  <a:lnTo>
                    <a:pt x="265" y="40"/>
                  </a:lnTo>
                  <a:lnTo>
                    <a:pt x="268" y="42"/>
                  </a:lnTo>
                  <a:lnTo>
                    <a:pt x="269" y="43"/>
                  </a:lnTo>
                  <a:lnTo>
                    <a:pt x="271" y="46"/>
                  </a:lnTo>
                  <a:lnTo>
                    <a:pt x="272" y="50"/>
                  </a:lnTo>
                  <a:lnTo>
                    <a:pt x="275" y="52"/>
                  </a:lnTo>
                  <a:lnTo>
                    <a:pt x="276" y="55"/>
                  </a:lnTo>
                  <a:lnTo>
                    <a:pt x="279" y="58"/>
                  </a:lnTo>
                  <a:lnTo>
                    <a:pt x="283" y="58"/>
                  </a:lnTo>
                  <a:lnTo>
                    <a:pt x="287" y="54"/>
                  </a:lnTo>
                  <a:lnTo>
                    <a:pt x="291" y="46"/>
                  </a:lnTo>
                  <a:lnTo>
                    <a:pt x="297" y="36"/>
                  </a:lnTo>
                  <a:lnTo>
                    <a:pt x="301" y="29"/>
                  </a:lnTo>
                  <a:lnTo>
                    <a:pt x="305" y="28"/>
                  </a:lnTo>
                  <a:lnTo>
                    <a:pt x="313" y="26"/>
                  </a:lnTo>
                  <a:lnTo>
                    <a:pt x="323" y="22"/>
                  </a:lnTo>
                  <a:lnTo>
                    <a:pt x="334" y="17"/>
                  </a:lnTo>
                  <a:lnTo>
                    <a:pt x="346" y="10"/>
                  </a:lnTo>
                  <a:lnTo>
                    <a:pt x="361" y="7"/>
                  </a:lnTo>
                  <a:lnTo>
                    <a:pt x="377" y="6"/>
                  </a:lnTo>
                  <a:lnTo>
                    <a:pt x="392" y="6"/>
                  </a:lnTo>
                  <a:lnTo>
                    <a:pt x="407" y="3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Freeform 22"/>
            <p:cNvSpPr>
              <a:spLocks/>
            </p:cNvSpPr>
            <p:nvPr/>
          </p:nvSpPr>
          <p:spPr bwMode="auto">
            <a:xfrm>
              <a:off x="2554824" y="3275424"/>
              <a:ext cx="174195" cy="93390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8" y="0"/>
                </a:cxn>
                <a:cxn ang="0">
                  <a:pos x="47" y="2"/>
                </a:cxn>
                <a:cxn ang="0">
                  <a:pos x="56" y="4"/>
                </a:cxn>
                <a:cxn ang="0">
                  <a:pos x="63" y="10"/>
                </a:cxn>
                <a:cxn ang="0">
                  <a:pos x="71" y="17"/>
                </a:cxn>
                <a:cxn ang="0">
                  <a:pos x="79" y="22"/>
                </a:cxn>
                <a:cxn ang="0">
                  <a:pos x="89" y="26"/>
                </a:cxn>
                <a:cxn ang="0">
                  <a:pos x="96" y="28"/>
                </a:cxn>
                <a:cxn ang="0">
                  <a:pos x="98" y="28"/>
                </a:cxn>
                <a:cxn ang="0">
                  <a:pos x="101" y="29"/>
                </a:cxn>
                <a:cxn ang="0">
                  <a:pos x="105" y="32"/>
                </a:cxn>
                <a:cxn ang="0">
                  <a:pos x="113" y="40"/>
                </a:cxn>
                <a:cxn ang="0">
                  <a:pos x="115" y="43"/>
                </a:cxn>
                <a:cxn ang="0">
                  <a:pos x="115" y="45"/>
                </a:cxn>
                <a:cxn ang="0">
                  <a:pos x="111" y="48"/>
                </a:cxn>
                <a:cxn ang="0">
                  <a:pos x="105" y="48"/>
                </a:cxn>
                <a:cxn ang="0">
                  <a:pos x="97" y="47"/>
                </a:cxn>
                <a:cxn ang="0">
                  <a:pos x="92" y="44"/>
                </a:cxn>
                <a:cxn ang="0">
                  <a:pos x="85" y="40"/>
                </a:cxn>
                <a:cxn ang="0">
                  <a:pos x="77" y="33"/>
                </a:cxn>
                <a:cxn ang="0">
                  <a:pos x="68" y="28"/>
                </a:cxn>
                <a:cxn ang="0">
                  <a:pos x="63" y="22"/>
                </a:cxn>
                <a:cxn ang="0">
                  <a:pos x="56" y="18"/>
                </a:cxn>
                <a:cxn ang="0">
                  <a:pos x="5" y="18"/>
                </a:cxn>
                <a:cxn ang="0">
                  <a:pos x="1" y="17"/>
                </a:cxn>
                <a:cxn ang="0">
                  <a:pos x="0" y="10"/>
                </a:cxn>
                <a:cxn ang="0">
                  <a:pos x="3" y="8"/>
                </a:cxn>
                <a:cxn ang="0">
                  <a:pos x="10" y="7"/>
                </a:cxn>
                <a:cxn ang="0">
                  <a:pos x="18" y="3"/>
                </a:cxn>
                <a:cxn ang="0">
                  <a:pos x="27" y="2"/>
                </a:cxn>
                <a:cxn ang="0">
                  <a:pos x="33" y="0"/>
                </a:cxn>
              </a:cxnLst>
              <a:rect l="0" t="0" r="r" b="b"/>
              <a:pathLst>
                <a:path w="115" h="48">
                  <a:moveTo>
                    <a:pt x="33" y="0"/>
                  </a:moveTo>
                  <a:lnTo>
                    <a:pt x="38" y="0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63" y="10"/>
                  </a:lnTo>
                  <a:lnTo>
                    <a:pt x="71" y="17"/>
                  </a:lnTo>
                  <a:lnTo>
                    <a:pt x="79" y="22"/>
                  </a:lnTo>
                  <a:lnTo>
                    <a:pt x="89" y="26"/>
                  </a:lnTo>
                  <a:lnTo>
                    <a:pt x="96" y="28"/>
                  </a:lnTo>
                  <a:lnTo>
                    <a:pt x="98" y="28"/>
                  </a:lnTo>
                  <a:lnTo>
                    <a:pt x="101" y="29"/>
                  </a:lnTo>
                  <a:lnTo>
                    <a:pt x="105" y="32"/>
                  </a:lnTo>
                  <a:lnTo>
                    <a:pt x="113" y="40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5" y="48"/>
                  </a:lnTo>
                  <a:lnTo>
                    <a:pt x="97" y="47"/>
                  </a:lnTo>
                  <a:lnTo>
                    <a:pt x="92" y="44"/>
                  </a:lnTo>
                  <a:lnTo>
                    <a:pt x="85" y="40"/>
                  </a:lnTo>
                  <a:lnTo>
                    <a:pt x="77" y="33"/>
                  </a:lnTo>
                  <a:lnTo>
                    <a:pt x="68" y="28"/>
                  </a:lnTo>
                  <a:lnTo>
                    <a:pt x="63" y="22"/>
                  </a:lnTo>
                  <a:lnTo>
                    <a:pt x="56" y="18"/>
                  </a:lnTo>
                  <a:lnTo>
                    <a:pt x="5" y="18"/>
                  </a:lnTo>
                  <a:lnTo>
                    <a:pt x="1" y="17"/>
                  </a:lnTo>
                  <a:lnTo>
                    <a:pt x="0" y="10"/>
                  </a:lnTo>
                  <a:lnTo>
                    <a:pt x="3" y="8"/>
                  </a:lnTo>
                  <a:lnTo>
                    <a:pt x="10" y="7"/>
                  </a:lnTo>
                  <a:lnTo>
                    <a:pt x="18" y="3"/>
                  </a:lnTo>
                  <a:lnTo>
                    <a:pt x="27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Freeform 23"/>
            <p:cNvSpPr>
              <a:spLocks/>
            </p:cNvSpPr>
            <p:nvPr/>
          </p:nvSpPr>
          <p:spPr bwMode="auto">
            <a:xfrm>
              <a:off x="2663885" y="3224837"/>
              <a:ext cx="25751" cy="2529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4" y="3"/>
                </a:cxn>
                <a:cxn ang="0">
                  <a:pos x="17" y="4"/>
                </a:cxn>
                <a:cxn ang="0">
                  <a:pos x="17" y="10"/>
                </a:cxn>
                <a:cxn ang="0">
                  <a:pos x="11" y="13"/>
                </a:cxn>
                <a:cxn ang="0">
                  <a:pos x="5" y="13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17" h="13">
                  <a:moveTo>
                    <a:pt x="6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7" y="4"/>
                  </a:lnTo>
                  <a:lnTo>
                    <a:pt x="17" y="10"/>
                  </a:lnTo>
                  <a:lnTo>
                    <a:pt x="11" y="13"/>
                  </a:lnTo>
                  <a:lnTo>
                    <a:pt x="5" y="13"/>
                  </a:lnTo>
                  <a:lnTo>
                    <a:pt x="0" y="8"/>
                  </a:lnTo>
                  <a:lnTo>
                    <a:pt x="0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Freeform 24"/>
            <p:cNvSpPr>
              <a:spLocks/>
            </p:cNvSpPr>
            <p:nvPr/>
          </p:nvSpPr>
          <p:spPr bwMode="auto">
            <a:xfrm>
              <a:off x="2672974" y="3431073"/>
              <a:ext cx="24236" cy="389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5" y="5"/>
                </a:cxn>
                <a:cxn ang="0">
                  <a:pos x="16" y="9"/>
                </a:cxn>
                <a:cxn ang="0">
                  <a:pos x="16" y="12"/>
                </a:cxn>
                <a:cxn ang="0">
                  <a:pos x="15" y="16"/>
                </a:cxn>
                <a:cxn ang="0">
                  <a:pos x="12" y="19"/>
                </a:cxn>
                <a:cxn ang="0">
                  <a:pos x="10" y="20"/>
                </a:cxn>
                <a:cxn ang="0">
                  <a:pos x="7" y="20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3" y="1"/>
                </a:cxn>
                <a:cxn ang="0">
                  <a:pos x="5" y="0"/>
                </a:cxn>
              </a:cxnLst>
              <a:rect l="0" t="0" r="r" b="b"/>
              <a:pathLst>
                <a:path w="16" h="20">
                  <a:moveTo>
                    <a:pt x="5" y="0"/>
                  </a:moveTo>
                  <a:lnTo>
                    <a:pt x="8" y="0"/>
                  </a:lnTo>
                  <a:lnTo>
                    <a:pt x="14" y="2"/>
                  </a:lnTo>
                  <a:lnTo>
                    <a:pt x="15" y="5"/>
                  </a:lnTo>
                  <a:lnTo>
                    <a:pt x="16" y="9"/>
                  </a:lnTo>
                  <a:lnTo>
                    <a:pt x="16" y="12"/>
                  </a:lnTo>
                  <a:lnTo>
                    <a:pt x="15" y="16"/>
                  </a:lnTo>
                  <a:lnTo>
                    <a:pt x="12" y="19"/>
                  </a:lnTo>
                  <a:lnTo>
                    <a:pt x="10" y="20"/>
                  </a:lnTo>
                  <a:lnTo>
                    <a:pt x="7" y="20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Freeform 25"/>
            <p:cNvSpPr>
              <a:spLocks/>
            </p:cNvSpPr>
            <p:nvPr/>
          </p:nvSpPr>
          <p:spPr bwMode="auto">
            <a:xfrm>
              <a:off x="2888066" y="3403834"/>
              <a:ext cx="25751" cy="4085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4" y="3"/>
                </a:cxn>
                <a:cxn ang="0">
                  <a:pos x="15" y="6"/>
                </a:cxn>
                <a:cxn ang="0">
                  <a:pos x="17" y="10"/>
                </a:cxn>
                <a:cxn ang="0">
                  <a:pos x="17" y="12"/>
                </a:cxn>
                <a:cxn ang="0">
                  <a:pos x="15" y="16"/>
                </a:cxn>
                <a:cxn ang="0">
                  <a:pos x="12" y="19"/>
                </a:cxn>
                <a:cxn ang="0">
                  <a:pos x="10" y="21"/>
                </a:cxn>
                <a:cxn ang="0">
                  <a:pos x="7" y="21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3" y="1"/>
                </a:cxn>
                <a:cxn ang="0">
                  <a:pos x="6" y="0"/>
                </a:cxn>
              </a:cxnLst>
              <a:rect l="0" t="0" r="r" b="b"/>
              <a:pathLst>
                <a:path w="17" h="21">
                  <a:moveTo>
                    <a:pt x="6" y="0"/>
                  </a:moveTo>
                  <a:lnTo>
                    <a:pt x="8" y="0"/>
                  </a:lnTo>
                  <a:lnTo>
                    <a:pt x="14" y="3"/>
                  </a:lnTo>
                  <a:lnTo>
                    <a:pt x="15" y="6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3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" name="Freeform 26"/>
            <p:cNvSpPr>
              <a:spLocks/>
            </p:cNvSpPr>
            <p:nvPr/>
          </p:nvSpPr>
          <p:spPr bwMode="auto">
            <a:xfrm>
              <a:off x="2750226" y="3368813"/>
              <a:ext cx="107547" cy="70042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9" y="2"/>
                </a:cxn>
                <a:cxn ang="0">
                  <a:pos x="56" y="4"/>
                </a:cxn>
                <a:cxn ang="0">
                  <a:pos x="62" y="8"/>
                </a:cxn>
                <a:cxn ang="0">
                  <a:pos x="68" y="17"/>
                </a:cxn>
                <a:cxn ang="0">
                  <a:pos x="71" y="28"/>
                </a:cxn>
                <a:cxn ang="0">
                  <a:pos x="71" y="32"/>
                </a:cxn>
                <a:cxn ang="0">
                  <a:pos x="69" y="34"/>
                </a:cxn>
                <a:cxn ang="0">
                  <a:pos x="68" y="36"/>
                </a:cxn>
                <a:cxn ang="0">
                  <a:pos x="67" y="34"/>
                </a:cxn>
                <a:cxn ang="0">
                  <a:pos x="65" y="34"/>
                </a:cxn>
                <a:cxn ang="0">
                  <a:pos x="64" y="32"/>
                </a:cxn>
                <a:cxn ang="0">
                  <a:pos x="61" y="29"/>
                </a:cxn>
                <a:cxn ang="0">
                  <a:pos x="60" y="29"/>
                </a:cxn>
                <a:cxn ang="0">
                  <a:pos x="56" y="30"/>
                </a:cxn>
                <a:cxn ang="0">
                  <a:pos x="42" y="36"/>
                </a:cxn>
                <a:cxn ang="0">
                  <a:pos x="36" y="34"/>
                </a:cxn>
                <a:cxn ang="0">
                  <a:pos x="32" y="32"/>
                </a:cxn>
                <a:cxn ang="0">
                  <a:pos x="30" y="29"/>
                </a:cxn>
                <a:cxn ang="0">
                  <a:pos x="26" y="28"/>
                </a:cxn>
                <a:cxn ang="0">
                  <a:pos x="23" y="25"/>
                </a:cxn>
                <a:cxn ang="0">
                  <a:pos x="15" y="25"/>
                </a:cxn>
                <a:cxn ang="0">
                  <a:pos x="10" y="24"/>
                </a:cxn>
                <a:cxn ang="0">
                  <a:pos x="2" y="24"/>
                </a:cxn>
                <a:cxn ang="0">
                  <a:pos x="1" y="22"/>
                </a:cxn>
                <a:cxn ang="0">
                  <a:pos x="0" y="22"/>
                </a:cxn>
                <a:cxn ang="0">
                  <a:pos x="6" y="15"/>
                </a:cxn>
                <a:cxn ang="0">
                  <a:pos x="13" y="10"/>
                </a:cxn>
                <a:cxn ang="0">
                  <a:pos x="19" y="4"/>
                </a:cxn>
                <a:cxn ang="0">
                  <a:pos x="35" y="0"/>
                </a:cxn>
              </a:cxnLst>
              <a:rect l="0" t="0" r="r" b="b"/>
              <a:pathLst>
                <a:path w="71" h="36">
                  <a:moveTo>
                    <a:pt x="35" y="0"/>
                  </a:moveTo>
                  <a:lnTo>
                    <a:pt x="49" y="2"/>
                  </a:lnTo>
                  <a:lnTo>
                    <a:pt x="56" y="4"/>
                  </a:lnTo>
                  <a:lnTo>
                    <a:pt x="62" y="8"/>
                  </a:lnTo>
                  <a:lnTo>
                    <a:pt x="68" y="17"/>
                  </a:lnTo>
                  <a:lnTo>
                    <a:pt x="71" y="28"/>
                  </a:lnTo>
                  <a:lnTo>
                    <a:pt x="71" y="32"/>
                  </a:lnTo>
                  <a:lnTo>
                    <a:pt x="69" y="34"/>
                  </a:lnTo>
                  <a:lnTo>
                    <a:pt x="68" y="36"/>
                  </a:lnTo>
                  <a:lnTo>
                    <a:pt x="67" y="34"/>
                  </a:lnTo>
                  <a:lnTo>
                    <a:pt x="65" y="34"/>
                  </a:lnTo>
                  <a:lnTo>
                    <a:pt x="64" y="32"/>
                  </a:lnTo>
                  <a:lnTo>
                    <a:pt x="61" y="29"/>
                  </a:lnTo>
                  <a:lnTo>
                    <a:pt x="60" y="29"/>
                  </a:lnTo>
                  <a:lnTo>
                    <a:pt x="56" y="30"/>
                  </a:lnTo>
                  <a:lnTo>
                    <a:pt x="42" y="36"/>
                  </a:lnTo>
                  <a:lnTo>
                    <a:pt x="36" y="34"/>
                  </a:lnTo>
                  <a:lnTo>
                    <a:pt x="32" y="32"/>
                  </a:lnTo>
                  <a:lnTo>
                    <a:pt x="30" y="29"/>
                  </a:lnTo>
                  <a:lnTo>
                    <a:pt x="26" y="28"/>
                  </a:lnTo>
                  <a:lnTo>
                    <a:pt x="23" y="25"/>
                  </a:lnTo>
                  <a:lnTo>
                    <a:pt x="15" y="25"/>
                  </a:lnTo>
                  <a:lnTo>
                    <a:pt x="10" y="24"/>
                  </a:lnTo>
                  <a:lnTo>
                    <a:pt x="2" y="24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6" y="15"/>
                  </a:lnTo>
                  <a:lnTo>
                    <a:pt x="13" y="10"/>
                  </a:lnTo>
                  <a:lnTo>
                    <a:pt x="19" y="4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" name="Freeform 27"/>
            <p:cNvSpPr>
              <a:spLocks/>
            </p:cNvSpPr>
            <p:nvPr/>
          </p:nvSpPr>
          <p:spPr bwMode="auto">
            <a:xfrm>
              <a:off x="5008694" y="4312438"/>
              <a:ext cx="134812" cy="39301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75" y="0"/>
                </a:cxn>
                <a:cxn ang="0">
                  <a:pos x="81" y="4"/>
                </a:cxn>
                <a:cxn ang="0">
                  <a:pos x="85" y="14"/>
                </a:cxn>
                <a:cxn ang="0">
                  <a:pos x="88" y="24"/>
                </a:cxn>
                <a:cxn ang="0">
                  <a:pos x="89" y="35"/>
                </a:cxn>
                <a:cxn ang="0">
                  <a:pos x="89" y="47"/>
                </a:cxn>
                <a:cxn ang="0">
                  <a:pos x="86" y="61"/>
                </a:cxn>
                <a:cxn ang="0">
                  <a:pos x="84" y="73"/>
                </a:cxn>
                <a:cxn ang="0">
                  <a:pos x="78" y="89"/>
                </a:cxn>
                <a:cxn ang="0">
                  <a:pos x="70" y="119"/>
                </a:cxn>
                <a:cxn ang="0">
                  <a:pos x="65" y="132"/>
                </a:cxn>
                <a:cxn ang="0">
                  <a:pos x="58" y="154"/>
                </a:cxn>
                <a:cxn ang="0">
                  <a:pos x="51" y="178"/>
                </a:cxn>
                <a:cxn ang="0">
                  <a:pos x="47" y="189"/>
                </a:cxn>
                <a:cxn ang="0">
                  <a:pos x="41" y="196"/>
                </a:cxn>
                <a:cxn ang="0">
                  <a:pos x="34" y="200"/>
                </a:cxn>
                <a:cxn ang="0">
                  <a:pos x="25" y="202"/>
                </a:cxn>
                <a:cxn ang="0">
                  <a:pos x="15" y="200"/>
                </a:cxn>
                <a:cxn ang="0">
                  <a:pos x="10" y="195"/>
                </a:cxn>
                <a:cxn ang="0">
                  <a:pos x="6" y="188"/>
                </a:cxn>
                <a:cxn ang="0">
                  <a:pos x="6" y="169"/>
                </a:cxn>
                <a:cxn ang="0">
                  <a:pos x="0" y="147"/>
                </a:cxn>
                <a:cxn ang="0">
                  <a:pos x="0" y="137"/>
                </a:cxn>
                <a:cxn ang="0">
                  <a:pos x="2" y="130"/>
                </a:cxn>
                <a:cxn ang="0">
                  <a:pos x="6" y="122"/>
                </a:cxn>
                <a:cxn ang="0">
                  <a:pos x="8" y="110"/>
                </a:cxn>
                <a:cxn ang="0">
                  <a:pos x="7" y="96"/>
                </a:cxn>
                <a:cxn ang="0">
                  <a:pos x="3" y="82"/>
                </a:cxn>
                <a:cxn ang="0">
                  <a:pos x="2" y="73"/>
                </a:cxn>
                <a:cxn ang="0">
                  <a:pos x="6" y="65"/>
                </a:cxn>
                <a:cxn ang="0">
                  <a:pos x="13" y="59"/>
                </a:cxn>
                <a:cxn ang="0">
                  <a:pos x="19" y="55"/>
                </a:cxn>
                <a:cxn ang="0">
                  <a:pos x="24" y="55"/>
                </a:cxn>
                <a:cxn ang="0">
                  <a:pos x="28" y="54"/>
                </a:cxn>
                <a:cxn ang="0">
                  <a:pos x="34" y="50"/>
                </a:cxn>
                <a:cxn ang="0">
                  <a:pos x="43" y="41"/>
                </a:cxn>
                <a:cxn ang="0">
                  <a:pos x="49" y="30"/>
                </a:cxn>
                <a:cxn ang="0">
                  <a:pos x="55" y="22"/>
                </a:cxn>
                <a:cxn ang="0">
                  <a:pos x="59" y="13"/>
                </a:cxn>
                <a:cxn ang="0">
                  <a:pos x="63" y="6"/>
                </a:cxn>
                <a:cxn ang="0">
                  <a:pos x="69" y="0"/>
                </a:cxn>
              </a:cxnLst>
              <a:rect l="0" t="0" r="r" b="b"/>
              <a:pathLst>
                <a:path w="89" h="202">
                  <a:moveTo>
                    <a:pt x="69" y="0"/>
                  </a:moveTo>
                  <a:lnTo>
                    <a:pt x="75" y="0"/>
                  </a:lnTo>
                  <a:lnTo>
                    <a:pt x="81" y="4"/>
                  </a:lnTo>
                  <a:lnTo>
                    <a:pt x="85" y="14"/>
                  </a:lnTo>
                  <a:lnTo>
                    <a:pt x="88" y="24"/>
                  </a:lnTo>
                  <a:lnTo>
                    <a:pt x="89" y="35"/>
                  </a:lnTo>
                  <a:lnTo>
                    <a:pt x="89" y="47"/>
                  </a:lnTo>
                  <a:lnTo>
                    <a:pt x="86" y="61"/>
                  </a:lnTo>
                  <a:lnTo>
                    <a:pt x="84" y="73"/>
                  </a:lnTo>
                  <a:lnTo>
                    <a:pt x="78" y="89"/>
                  </a:lnTo>
                  <a:lnTo>
                    <a:pt x="70" y="119"/>
                  </a:lnTo>
                  <a:lnTo>
                    <a:pt x="65" y="132"/>
                  </a:lnTo>
                  <a:lnTo>
                    <a:pt x="58" y="154"/>
                  </a:lnTo>
                  <a:lnTo>
                    <a:pt x="51" y="178"/>
                  </a:lnTo>
                  <a:lnTo>
                    <a:pt x="47" y="189"/>
                  </a:lnTo>
                  <a:lnTo>
                    <a:pt x="41" y="196"/>
                  </a:lnTo>
                  <a:lnTo>
                    <a:pt x="34" y="200"/>
                  </a:lnTo>
                  <a:lnTo>
                    <a:pt x="25" y="202"/>
                  </a:lnTo>
                  <a:lnTo>
                    <a:pt x="15" y="200"/>
                  </a:lnTo>
                  <a:lnTo>
                    <a:pt x="10" y="195"/>
                  </a:lnTo>
                  <a:lnTo>
                    <a:pt x="6" y="188"/>
                  </a:lnTo>
                  <a:lnTo>
                    <a:pt x="6" y="169"/>
                  </a:lnTo>
                  <a:lnTo>
                    <a:pt x="0" y="147"/>
                  </a:lnTo>
                  <a:lnTo>
                    <a:pt x="0" y="137"/>
                  </a:lnTo>
                  <a:lnTo>
                    <a:pt x="2" y="130"/>
                  </a:lnTo>
                  <a:lnTo>
                    <a:pt x="6" y="122"/>
                  </a:lnTo>
                  <a:lnTo>
                    <a:pt x="8" y="110"/>
                  </a:lnTo>
                  <a:lnTo>
                    <a:pt x="7" y="96"/>
                  </a:lnTo>
                  <a:lnTo>
                    <a:pt x="3" y="82"/>
                  </a:lnTo>
                  <a:lnTo>
                    <a:pt x="2" y="73"/>
                  </a:lnTo>
                  <a:lnTo>
                    <a:pt x="6" y="65"/>
                  </a:lnTo>
                  <a:lnTo>
                    <a:pt x="13" y="59"/>
                  </a:lnTo>
                  <a:lnTo>
                    <a:pt x="19" y="55"/>
                  </a:lnTo>
                  <a:lnTo>
                    <a:pt x="24" y="55"/>
                  </a:lnTo>
                  <a:lnTo>
                    <a:pt x="28" y="54"/>
                  </a:lnTo>
                  <a:lnTo>
                    <a:pt x="34" y="50"/>
                  </a:lnTo>
                  <a:lnTo>
                    <a:pt x="43" y="41"/>
                  </a:lnTo>
                  <a:lnTo>
                    <a:pt x="49" y="30"/>
                  </a:lnTo>
                  <a:lnTo>
                    <a:pt x="55" y="22"/>
                  </a:lnTo>
                  <a:lnTo>
                    <a:pt x="59" y="13"/>
                  </a:lnTo>
                  <a:lnTo>
                    <a:pt x="6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Freeform 28"/>
            <p:cNvSpPr>
              <a:spLocks/>
            </p:cNvSpPr>
            <p:nvPr/>
          </p:nvSpPr>
          <p:spPr bwMode="auto">
            <a:xfrm>
              <a:off x="5702442" y="3676221"/>
              <a:ext cx="39383" cy="13619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4" y="0"/>
                </a:cxn>
                <a:cxn ang="0">
                  <a:pos x="17" y="5"/>
                </a:cxn>
                <a:cxn ang="0">
                  <a:pos x="19" y="12"/>
                </a:cxn>
                <a:cxn ang="0">
                  <a:pos x="22" y="20"/>
                </a:cxn>
                <a:cxn ang="0">
                  <a:pos x="25" y="26"/>
                </a:cxn>
                <a:cxn ang="0">
                  <a:pos x="26" y="31"/>
                </a:cxn>
                <a:cxn ang="0">
                  <a:pos x="25" y="41"/>
                </a:cxn>
                <a:cxn ang="0">
                  <a:pos x="22" y="52"/>
                </a:cxn>
                <a:cxn ang="0">
                  <a:pos x="18" y="61"/>
                </a:cxn>
                <a:cxn ang="0">
                  <a:pos x="14" y="68"/>
                </a:cxn>
                <a:cxn ang="0">
                  <a:pos x="7" y="70"/>
                </a:cxn>
                <a:cxn ang="0">
                  <a:pos x="3" y="64"/>
                </a:cxn>
                <a:cxn ang="0">
                  <a:pos x="0" y="55"/>
                </a:cxn>
                <a:cxn ang="0">
                  <a:pos x="0" y="41"/>
                </a:cxn>
                <a:cxn ang="0">
                  <a:pos x="2" y="27"/>
                </a:cxn>
                <a:cxn ang="0">
                  <a:pos x="3" y="15"/>
                </a:cxn>
                <a:cxn ang="0">
                  <a:pos x="6" y="5"/>
                </a:cxn>
                <a:cxn ang="0">
                  <a:pos x="9" y="0"/>
                </a:cxn>
              </a:cxnLst>
              <a:rect l="0" t="0" r="r" b="b"/>
              <a:pathLst>
                <a:path w="26" h="70">
                  <a:moveTo>
                    <a:pt x="9" y="0"/>
                  </a:moveTo>
                  <a:lnTo>
                    <a:pt x="14" y="0"/>
                  </a:lnTo>
                  <a:lnTo>
                    <a:pt x="17" y="5"/>
                  </a:lnTo>
                  <a:lnTo>
                    <a:pt x="19" y="12"/>
                  </a:lnTo>
                  <a:lnTo>
                    <a:pt x="22" y="20"/>
                  </a:lnTo>
                  <a:lnTo>
                    <a:pt x="25" y="26"/>
                  </a:lnTo>
                  <a:lnTo>
                    <a:pt x="26" y="31"/>
                  </a:lnTo>
                  <a:lnTo>
                    <a:pt x="25" y="41"/>
                  </a:lnTo>
                  <a:lnTo>
                    <a:pt x="22" y="52"/>
                  </a:lnTo>
                  <a:lnTo>
                    <a:pt x="18" y="61"/>
                  </a:lnTo>
                  <a:lnTo>
                    <a:pt x="14" y="68"/>
                  </a:lnTo>
                  <a:lnTo>
                    <a:pt x="7" y="70"/>
                  </a:lnTo>
                  <a:lnTo>
                    <a:pt x="3" y="64"/>
                  </a:lnTo>
                  <a:lnTo>
                    <a:pt x="0" y="55"/>
                  </a:lnTo>
                  <a:lnTo>
                    <a:pt x="0" y="41"/>
                  </a:lnTo>
                  <a:lnTo>
                    <a:pt x="2" y="27"/>
                  </a:lnTo>
                  <a:lnTo>
                    <a:pt x="3" y="15"/>
                  </a:lnTo>
                  <a:lnTo>
                    <a:pt x="6" y="5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Freeform 29"/>
            <p:cNvSpPr>
              <a:spLocks/>
            </p:cNvSpPr>
            <p:nvPr/>
          </p:nvSpPr>
          <p:spPr bwMode="auto">
            <a:xfrm>
              <a:off x="4325549" y="2750107"/>
              <a:ext cx="33324" cy="5642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5" y="3"/>
                </a:cxn>
                <a:cxn ang="0">
                  <a:pos x="21" y="7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18" y="26"/>
                </a:cxn>
                <a:cxn ang="0">
                  <a:pos x="15" y="29"/>
                </a:cxn>
                <a:cxn ang="0">
                  <a:pos x="7" y="29"/>
                </a:cxn>
                <a:cxn ang="0">
                  <a:pos x="3" y="26"/>
                </a:cxn>
                <a:cxn ang="0">
                  <a:pos x="0" y="20"/>
                </a:cxn>
                <a:cxn ang="0">
                  <a:pos x="1" y="11"/>
                </a:cxn>
                <a:cxn ang="0">
                  <a:pos x="4" y="3"/>
                </a:cxn>
                <a:cxn ang="0">
                  <a:pos x="11" y="0"/>
                </a:cxn>
              </a:cxnLst>
              <a:rect l="0" t="0" r="r" b="b"/>
              <a:pathLst>
                <a:path w="22" h="29">
                  <a:moveTo>
                    <a:pt x="11" y="0"/>
                  </a:moveTo>
                  <a:lnTo>
                    <a:pt x="15" y="3"/>
                  </a:lnTo>
                  <a:lnTo>
                    <a:pt x="21" y="7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18" y="26"/>
                  </a:lnTo>
                  <a:lnTo>
                    <a:pt x="15" y="29"/>
                  </a:lnTo>
                  <a:lnTo>
                    <a:pt x="7" y="29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1"/>
                  </a:lnTo>
                  <a:lnTo>
                    <a:pt x="4" y="3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" name="Freeform 30"/>
            <p:cNvSpPr>
              <a:spLocks/>
            </p:cNvSpPr>
            <p:nvPr/>
          </p:nvSpPr>
          <p:spPr bwMode="auto">
            <a:xfrm>
              <a:off x="4219518" y="2777345"/>
              <a:ext cx="15147" cy="2334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0" y="8"/>
                </a:cxn>
                <a:cxn ang="0">
                  <a:pos x="7" y="11"/>
                </a:cxn>
                <a:cxn ang="0">
                  <a:pos x="4" y="12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2" y="3"/>
                </a:cxn>
                <a:cxn ang="0">
                  <a:pos x="4" y="0"/>
                </a:cxn>
              </a:cxnLst>
              <a:rect l="0" t="0" r="r" b="b"/>
              <a:pathLst>
                <a:path w="10" h="12">
                  <a:moveTo>
                    <a:pt x="4" y="0"/>
                  </a:moveTo>
                  <a:lnTo>
                    <a:pt x="9" y="0"/>
                  </a:lnTo>
                  <a:lnTo>
                    <a:pt x="10" y="1"/>
                  </a:lnTo>
                  <a:lnTo>
                    <a:pt x="10" y="8"/>
                  </a:lnTo>
                  <a:lnTo>
                    <a:pt x="7" y="11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Freeform 31"/>
            <p:cNvSpPr>
              <a:spLocks/>
            </p:cNvSpPr>
            <p:nvPr/>
          </p:nvSpPr>
          <p:spPr bwMode="auto">
            <a:xfrm>
              <a:off x="4410374" y="2829878"/>
              <a:ext cx="65134" cy="5058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9" y="2"/>
                </a:cxn>
                <a:cxn ang="0">
                  <a:pos x="37" y="6"/>
                </a:cxn>
                <a:cxn ang="0">
                  <a:pos x="38" y="10"/>
                </a:cxn>
                <a:cxn ang="0">
                  <a:pos x="41" y="14"/>
                </a:cxn>
                <a:cxn ang="0">
                  <a:pos x="43" y="18"/>
                </a:cxn>
                <a:cxn ang="0">
                  <a:pos x="40" y="24"/>
                </a:cxn>
                <a:cxn ang="0">
                  <a:pos x="34" y="26"/>
                </a:cxn>
                <a:cxn ang="0">
                  <a:pos x="27" y="26"/>
                </a:cxn>
                <a:cxn ang="0">
                  <a:pos x="22" y="24"/>
                </a:cxn>
                <a:cxn ang="0">
                  <a:pos x="14" y="16"/>
                </a:cxn>
                <a:cxn ang="0">
                  <a:pos x="11" y="14"/>
                </a:cxn>
                <a:cxn ang="0">
                  <a:pos x="8" y="11"/>
                </a:cxn>
                <a:cxn ang="0">
                  <a:pos x="6" y="10"/>
                </a:cxn>
                <a:cxn ang="0">
                  <a:pos x="1" y="6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7" y="0"/>
                </a:cxn>
              </a:cxnLst>
              <a:rect l="0" t="0" r="r" b="b"/>
              <a:pathLst>
                <a:path w="43" h="26">
                  <a:moveTo>
                    <a:pt x="7" y="0"/>
                  </a:moveTo>
                  <a:lnTo>
                    <a:pt x="14" y="0"/>
                  </a:lnTo>
                  <a:lnTo>
                    <a:pt x="21" y="2"/>
                  </a:lnTo>
                  <a:lnTo>
                    <a:pt x="29" y="2"/>
                  </a:lnTo>
                  <a:lnTo>
                    <a:pt x="37" y="6"/>
                  </a:lnTo>
                  <a:lnTo>
                    <a:pt x="38" y="10"/>
                  </a:lnTo>
                  <a:lnTo>
                    <a:pt x="41" y="14"/>
                  </a:lnTo>
                  <a:lnTo>
                    <a:pt x="43" y="18"/>
                  </a:lnTo>
                  <a:lnTo>
                    <a:pt x="40" y="24"/>
                  </a:lnTo>
                  <a:lnTo>
                    <a:pt x="34" y="26"/>
                  </a:lnTo>
                  <a:lnTo>
                    <a:pt x="27" y="26"/>
                  </a:lnTo>
                  <a:lnTo>
                    <a:pt x="22" y="24"/>
                  </a:lnTo>
                  <a:lnTo>
                    <a:pt x="14" y="16"/>
                  </a:lnTo>
                  <a:lnTo>
                    <a:pt x="11" y="14"/>
                  </a:lnTo>
                  <a:lnTo>
                    <a:pt x="8" y="11"/>
                  </a:lnTo>
                  <a:lnTo>
                    <a:pt x="6" y="10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3975645" y="2331800"/>
              <a:ext cx="84825" cy="126466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1" y="0"/>
                </a:cxn>
                <a:cxn ang="0">
                  <a:pos x="49" y="6"/>
                </a:cxn>
                <a:cxn ang="0">
                  <a:pos x="53" y="11"/>
                </a:cxn>
                <a:cxn ang="0">
                  <a:pos x="56" y="21"/>
                </a:cxn>
                <a:cxn ang="0">
                  <a:pos x="56" y="32"/>
                </a:cxn>
                <a:cxn ang="0">
                  <a:pos x="55" y="40"/>
                </a:cxn>
                <a:cxn ang="0">
                  <a:pos x="49" y="47"/>
                </a:cxn>
                <a:cxn ang="0">
                  <a:pos x="38" y="55"/>
                </a:cxn>
                <a:cxn ang="0">
                  <a:pos x="30" y="59"/>
                </a:cxn>
                <a:cxn ang="0">
                  <a:pos x="20" y="63"/>
                </a:cxn>
                <a:cxn ang="0">
                  <a:pos x="12" y="65"/>
                </a:cxn>
                <a:cxn ang="0">
                  <a:pos x="7" y="62"/>
                </a:cxn>
                <a:cxn ang="0">
                  <a:pos x="4" y="59"/>
                </a:cxn>
                <a:cxn ang="0">
                  <a:pos x="1" y="55"/>
                </a:cxn>
                <a:cxn ang="0">
                  <a:pos x="0" y="52"/>
                </a:cxn>
                <a:cxn ang="0">
                  <a:pos x="0" y="50"/>
                </a:cxn>
                <a:cxn ang="0">
                  <a:pos x="1" y="47"/>
                </a:cxn>
                <a:cxn ang="0">
                  <a:pos x="5" y="43"/>
                </a:cxn>
                <a:cxn ang="0">
                  <a:pos x="5" y="34"/>
                </a:cxn>
                <a:cxn ang="0">
                  <a:pos x="3" y="26"/>
                </a:cxn>
                <a:cxn ang="0">
                  <a:pos x="3" y="19"/>
                </a:cxn>
                <a:cxn ang="0">
                  <a:pos x="7" y="15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4" y="14"/>
                </a:cxn>
                <a:cxn ang="0">
                  <a:pos x="19" y="11"/>
                </a:cxn>
                <a:cxn ang="0">
                  <a:pos x="20" y="8"/>
                </a:cxn>
                <a:cxn ang="0">
                  <a:pos x="23" y="6"/>
                </a:cxn>
                <a:cxn ang="0">
                  <a:pos x="25" y="3"/>
                </a:cxn>
                <a:cxn ang="0">
                  <a:pos x="27" y="2"/>
                </a:cxn>
                <a:cxn ang="0">
                  <a:pos x="31" y="0"/>
                </a:cxn>
              </a:cxnLst>
              <a:rect l="0" t="0" r="r" b="b"/>
              <a:pathLst>
                <a:path w="56" h="65">
                  <a:moveTo>
                    <a:pt x="31" y="0"/>
                  </a:moveTo>
                  <a:lnTo>
                    <a:pt x="41" y="0"/>
                  </a:lnTo>
                  <a:lnTo>
                    <a:pt x="49" y="6"/>
                  </a:lnTo>
                  <a:lnTo>
                    <a:pt x="53" y="11"/>
                  </a:lnTo>
                  <a:lnTo>
                    <a:pt x="56" y="21"/>
                  </a:lnTo>
                  <a:lnTo>
                    <a:pt x="56" y="32"/>
                  </a:lnTo>
                  <a:lnTo>
                    <a:pt x="55" y="40"/>
                  </a:lnTo>
                  <a:lnTo>
                    <a:pt x="49" y="47"/>
                  </a:lnTo>
                  <a:lnTo>
                    <a:pt x="38" y="55"/>
                  </a:lnTo>
                  <a:lnTo>
                    <a:pt x="30" y="59"/>
                  </a:lnTo>
                  <a:lnTo>
                    <a:pt x="20" y="63"/>
                  </a:lnTo>
                  <a:lnTo>
                    <a:pt x="12" y="65"/>
                  </a:lnTo>
                  <a:lnTo>
                    <a:pt x="7" y="62"/>
                  </a:lnTo>
                  <a:lnTo>
                    <a:pt x="4" y="59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7"/>
                  </a:lnTo>
                  <a:lnTo>
                    <a:pt x="5" y="43"/>
                  </a:lnTo>
                  <a:lnTo>
                    <a:pt x="5" y="34"/>
                  </a:lnTo>
                  <a:lnTo>
                    <a:pt x="3" y="26"/>
                  </a:lnTo>
                  <a:lnTo>
                    <a:pt x="3" y="19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9" y="11"/>
                  </a:lnTo>
                  <a:lnTo>
                    <a:pt x="20" y="8"/>
                  </a:lnTo>
                  <a:lnTo>
                    <a:pt x="23" y="6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Freeform 33"/>
            <p:cNvSpPr>
              <a:spLocks/>
            </p:cNvSpPr>
            <p:nvPr/>
          </p:nvSpPr>
          <p:spPr bwMode="auto">
            <a:xfrm>
              <a:off x="4033205" y="2234519"/>
              <a:ext cx="175709" cy="25293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60" y="5"/>
                </a:cxn>
                <a:cxn ang="0">
                  <a:pos x="78" y="8"/>
                </a:cxn>
                <a:cxn ang="0">
                  <a:pos x="85" y="17"/>
                </a:cxn>
                <a:cxn ang="0">
                  <a:pos x="71" y="34"/>
                </a:cxn>
                <a:cxn ang="0">
                  <a:pos x="67" y="42"/>
                </a:cxn>
                <a:cxn ang="0">
                  <a:pos x="80" y="58"/>
                </a:cxn>
                <a:cxn ang="0">
                  <a:pos x="95" y="76"/>
                </a:cxn>
                <a:cxn ang="0">
                  <a:pos x="108" y="89"/>
                </a:cxn>
                <a:cxn ang="0">
                  <a:pos x="116" y="104"/>
                </a:cxn>
                <a:cxn ang="0">
                  <a:pos x="110" y="119"/>
                </a:cxn>
                <a:cxn ang="0">
                  <a:pos x="95" y="127"/>
                </a:cxn>
                <a:cxn ang="0">
                  <a:pos x="77" y="123"/>
                </a:cxn>
                <a:cxn ang="0">
                  <a:pos x="58" y="120"/>
                </a:cxn>
                <a:cxn ang="0">
                  <a:pos x="49" y="127"/>
                </a:cxn>
                <a:cxn ang="0">
                  <a:pos x="45" y="130"/>
                </a:cxn>
                <a:cxn ang="0">
                  <a:pos x="41" y="128"/>
                </a:cxn>
                <a:cxn ang="0">
                  <a:pos x="41" y="124"/>
                </a:cxn>
                <a:cxn ang="0">
                  <a:pos x="43" y="119"/>
                </a:cxn>
                <a:cxn ang="0">
                  <a:pos x="41" y="117"/>
                </a:cxn>
                <a:cxn ang="0">
                  <a:pos x="25" y="119"/>
                </a:cxn>
                <a:cxn ang="0">
                  <a:pos x="17" y="113"/>
                </a:cxn>
                <a:cxn ang="0">
                  <a:pos x="36" y="89"/>
                </a:cxn>
                <a:cxn ang="0">
                  <a:pos x="52" y="76"/>
                </a:cxn>
                <a:cxn ang="0">
                  <a:pos x="49" y="69"/>
                </a:cxn>
                <a:cxn ang="0">
                  <a:pos x="34" y="63"/>
                </a:cxn>
                <a:cxn ang="0">
                  <a:pos x="17" y="53"/>
                </a:cxn>
                <a:cxn ang="0">
                  <a:pos x="4" y="35"/>
                </a:cxn>
                <a:cxn ang="0">
                  <a:pos x="0" y="23"/>
                </a:cxn>
                <a:cxn ang="0">
                  <a:pos x="6" y="12"/>
                </a:cxn>
                <a:cxn ang="0">
                  <a:pos x="14" y="13"/>
                </a:cxn>
                <a:cxn ang="0">
                  <a:pos x="30" y="4"/>
                </a:cxn>
              </a:cxnLst>
              <a:rect l="0" t="0" r="r" b="b"/>
              <a:pathLst>
                <a:path w="116" h="130">
                  <a:moveTo>
                    <a:pt x="37" y="0"/>
                  </a:moveTo>
                  <a:lnTo>
                    <a:pt x="45" y="2"/>
                  </a:lnTo>
                  <a:lnTo>
                    <a:pt x="52" y="5"/>
                  </a:lnTo>
                  <a:lnTo>
                    <a:pt x="60" y="5"/>
                  </a:lnTo>
                  <a:lnTo>
                    <a:pt x="70" y="6"/>
                  </a:lnTo>
                  <a:lnTo>
                    <a:pt x="78" y="8"/>
                  </a:lnTo>
                  <a:lnTo>
                    <a:pt x="84" y="12"/>
                  </a:lnTo>
                  <a:lnTo>
                    <a:pt x="85" y="17"/>
                  </a:lnTo>
                  <a:lnTo>
                    <a:pt x="82" y="23"/>
                  </a:lnTo>
                  <a:lnTo>
                    <a:pt x="71" y="34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73" y="49"/>
                  </a:lnTo>
                  <a:lnTo>
                    <a:pt x="80" y="58"/>
                  </a:lnTo>
                  <a:lnTo>
                    <a:pt x="88" y="69"/>
                  </a:lnTo>
                  <a:lnTo>
                    <a:pt x="95" y="76"/>
                  </a:lnTo>
                  <a:lnTo>
                    <a:pt x="101" y="82"/>
                  </a:lnTo>
                  <a:lnTo>
                    <a:pt x="108" y="89"/>
                  </a:lnTo>
                  <a:lnTo>
                    <a:pt x="114" y="97"/>
                  </a:lnTo>
                  <a:lnTo>
                    <a:pt x="116" y="104"/>
                  </a:lnTo>
                  <a:lnTo>
                    <a:pt x="115" y="112"/>
                  </a:lnTo>
                  <a:lnTo>
                    <a:pt x="110" y="119"/>
                  </a:lnTo>
                  <a:lnTo>
                    <a:pt x="101" y="124"/>
                  </a:lnTo>
                  <a:lnTo>
                    <a:pt x="95" y="127"/>
                  </a:lnTo>
                  <a:lnTo>
                    <a:pt x="86" y="126"/>
                  </a:lnTo>
                  <a:lnTo>
                    <a:pt x="77" y="123"/>
                  </a:lnTo>
                  <a:lnTo>
                    <a:pt x="60" y="120"/>
                  </a:lnTo>
                  <a:lnTo>
                    <a:pt x="58" y="120"/>
                  </a:lnTo>
                  <a:lnTo>
                    <a:pt x="54" y="123"/>
                  </a:lnTo>
                  <a:lnTo>
                    <a:pt x="49" y="127"/>
                  </a:lnTo>
                  <a:lnTo>
                    <a:pt x="47" y="128"/>
                  </a:lnTo>
                  <a:lnTo>
                    <a:pt x="45" y="130"/>
                  </a:lnTo>
                  <a:lnTo>
                    <a:pt x="43" y="130"/>
                  </a:lnTo>
                  <a:lnTo>
                    <a:pt x="41" y="128"/>
                  </a:lnTo>
                  <a:lnTo>
                    <a:pt x="40" y="126"/>
                  </a:lnTo>
                  <a:lnTo>
                    <a:pt x="41" y="124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4" y="117"/>
                  </a:lnTo>
                  <a:lnTo>
                    <a:pt x="41" y="117"/>
                  </a:lnTo>
                  <a:lnTo>
                    <a:pt x="33" y="119"/>
                  </a:lnTo>
                  <a:lnTo>
                    <a:pt x="25" y="119"/>
                  </a:lnTo>
                  <a:lnTo>
                    <a:pt x="18" y="117"/>
                  </a:lnTo>
                  <a:lnTo>
                    <a:pt x="17" y="113"/>
                  </a:lnTo>
                  <a:lnTo>
                    <a:pt x="19" y="108"/>
                  </a:lnTo>
                  <a:lnTo>
                    <a:pt x="36" y="89"/>
                  </a:lnTo>
                  <a:lnTo>
                    <a:pt x="45" y="80"/>
                  </a:lnTo>
                  <a:lnTo>
                    <a:pt x="52" y="76"/>
                  </a:lnTo>
                  <a:lnTo>
                    <a:pt x="54" y="74"/>
                  </a:lnTo>
                  <a:lnTo>
                    <a:pt x="49" y="69"/>
                  </a:lnTo>
                  <a:lnTo>
                    <a:pt x="43" y="67"/>
                  </a:lnTo>
                  <a:lnTo>
                    <a:pt x="34" y="63"/>
                  </a:lnTo>
                  <a:lnTo>
                    <a:pt x="26" y="60"/>
                  </a:lnTo>
                  <a:lnTo>
                    <a:pt x="17" y="53"/>
                  </a:lnTo>
                  <a:lnTo>
                    <a:pt x="10" y="43"/>
                  </a:lnTo>
                  <a:lnTo>
                    <a:pt x="4" y="35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6" y="12"/>
                  </a:lnTo>
                  <a:lnTo>
                    <a:pt x="11" y="12"/>
                  </a:lnTo>
                  <a:lnTo>
                    <a:pt x="14" y="13"/>
                  </a:lnTo>
                  <a:lnTo>
                    <a:pt x="21" y="13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Freeform 34"/>
            <p:cNvSpPr>
              <a:spLocks noEditPoints="1"/>
            </p:cNvSpPr>
            <p:nvPr/>
          </p:nvSpPr>
          <p:spPr bwMode="auto">
            <a:xfrm>
              <a:off x="3834775" y="1680017"/>
              <a:ext cx="3794410" cy="3291985"/>
            </a:xfrm>
            <a:custGeom>
              <a:avLst/>
              <a:gdLst/>
              <a:ahLst/>
              <a:cxnLst>
                <a:cxn ang="0">
                  <a:pos x="578" y="560"/>
                </a:cxn>
                <a:cxn ang="0">
                  <a:pos x="697" y="476"/>
                </a:cxn>
                <a:cxn ang="0">
                  <a:pos x="823" y="469"/>
                </a:cxn>
                <a:cxn ang="0">
                  <a:pos x="902" y="574"/>
                </a:cxn>
                <a:cxn ang="0">
                  <a:pos x="908" y="469"/>
                </a:cxn>
                <a:cxn ang="0">
                  <a:pos x="1567" y="16"/>
                </a:cxn>
                <a:cxn ang="0">
                  <a:pos x="1810" y="57"/>
                </a:cxn>
                <a:cxn ang="0">
                  <a:pos x="1998" y="63"/>
                </a:cxn>
                <a:cxn ang="0">
                  <a:pos x="2051" y="31"/>
                </a:cxn>
                <a:cxn ang="0">
                  <a:pos x="2147" y="101"/>
                </a:cxn>
                <a:cxn ang="0">
                  <a:pos x="2461" y="121"/>
                </a:cxn>
                <a:cxn ang="0">
                  <a:pos x="2412" y="252"/>
                </a:cxn>
                <a:cxn ang="0">
                  <a:pos x="2192" y="427"/>
                </a:cxn>
                <a:cxn ang="0">
                  <a:pos x="2256" y="258"/>
                </a:cxn>
                <a:cxn ang="0">
                  <a:pos x="1998" y="311"/>
                </a:cxn>
                <a:cxn ang="0">
                  <a:pos x="2025" y="363"/>
                </a:cxn>
                <a:cxn ang="0">
                  <a:pos x="2032" y="475"/>
                </a:cxn>
                <a:cxn ang="0">
                  <a:pos x="1864" y="561"/>
                </a:cxn>
                <a:cxn ang="0">
                  <a:pos x="1805" y="609"/>
                </a:cxn>
                <a:cxn ang="0">
                  <a:pos x="1721" y="582"/>
                </a:cxn>
                <a:cxn ang="0">
                  <a:pos x="1732" y="786"/>
                </a:cxn>
                <a:cxn ang="0">
                  <a:pos x="1601" y="874"/>
                </a:cxn>
                <a:cxn ang="0">
                  <a:pos x="1564" y="1050"/>
                </a:cxn>
                <a:cxn ang="0">
                  <a:pos x="1464" y="919"/>
                </a:cxn>
                <a:cxn ang="0">
                  <a:pos x="1363" y="844"/>
                </a:cxn>
                <a:cxn ang="0">
                  <a:pos x="1179" y="992"/>
                </a:cxn>
                <a:cxn ang="0">
                  <a:pos x="1067" y="787"/>
                </a:cxn>
                <a:cxn ang="0">
                  <a:pos x="838" y="726"/>
                </a:cxn>
                <a:cxn ang="0">
                  <a:pos x="982" y="828"/>
                </a:cxn>
                <a:cxn ang="0">
                  <a:pos x="752" y="892"/>
                </a:cxn>
                <a:cxn ang="0">
                  <a:pos x="725" y="922"/>
                </a:cxn>
                <a:cxn ang="0">
                  <a:pos x="827" y="1115"/>
                </a:cxn>
                <a:cxn ang="0">
                  <a:pos x="689" y="1442"/>
                </a:cxn>
                <a:cxn ang="0">
                  <a:pos x="543" y="1673"/>
                </a:cxn>
                <a:cxn ang="0">
                  <a:pos x="391" y="1470"/>
                </a:cxn>
                <a:cxn ang="0">
                  <a:pos x="339" y="1098"/>
                </a:cxn>
                <a:cxn ang="0">
                  <a:pos x="122" y="1111"/>
                </a:cxn>
                <a:cxn ang="0">
                  <a:pos x="22" y="878"/>
                </a:cxn>
                <a:cxn ang="0">
                  <a:pos x="198" y="635"/>
                </a:cxn>
                <a:cxn ang="0">
                  <a:pos x="373" y="672"/>
                </a:cxn>
                <a:cxn ang="0">
                  <a:pos x="573" y="720"/>
                </a:cxn>
                <a:cxn ang="0">
                  <a:pos x="614" y="623"/>
                </a:cxn>
                <a:cxn ang="0">
                  <a:pos x="520" y="613"/>
                </a:cxn>
                <a:cxn ang="0">
                  <a:pos x="435" y="546"/>
                </a:cxn>
                <a:cxn ang="0">
                  <a:pos x="350" y="512"/>
                </a:cxn>
                <a:cxn ang="0">
                  <a:pos x="194" y="616"/>
                </a:cxn>
                <a:cxn ang="0">
                  <a:pos x="105" y="546"/>
                </a:cxn>
                <a:cxn ang="0">
                  <a:pos x="245" y="412"/>
                </a:cxn>
                <a:cxn ang="0">
                  <a:pos x="360" y="316"/>
                </a:cxn>
                <a:cxn ang="0">
                  <a:pos x="526" y="295"/>
                </a:cxn>
                <a:cxn ang="0">
                  <a:pos x="514" y="211"/>
                </a:cxn>
                <a:cxn ang="0">
                  <a:pos x="451" y="283"/>
                </a:cxn>
                <a:cxn ang="0">
                  <a:pos x="298" y="286"/>
                </a:cxn>
                <a:cxn ang="0">
                  <a:pos x="613" y="109"/>
                </a:cxn>
                <a:cxn ang="0">
                  <a:pos x="689" y="200"/>
                </a:cxn>
                <a:cxn ang="0">
                  <a:pos x="785" y="178"/>
                </a:cxn>
                <a:cxn ang="0">
                  <a:pos x="905" y="143"/>
                </a:cxn>
                <a:cxn ang="0">
                  <a:pos x="1095" y="135"/>
                </a:cxn>
                <a:cxn ang="0">
                  <a:pos x="1132" y="164"/>
                </a:cxn>
                <a:cxn ang="0">
                  <a:pos x="1201" y="120"/>
                </a:cxn>
                <a:cxn ang="0">
                  <a:pos x="1191" y="102"/>
                </a:cxn>
                <a:cxn ang="0">
                  <a:pos x="1244" y="71"/>
                </a:cxn>
                <a:cxn ang="0">
                  <a:pos x="1475" y="26"/>
                </a:cxn>
              </a:cxnLst>
              <a:rect l="0" t="0" r="r" b="b"/>
              <a:pathLst>
                <a:path w="2505" h="1692">
                  <a:moveTo>
                    <a:pt x="643" y="1161"/>
                  </a:moveTo>
                  <a:lnTo>
                    <a:pt x="634" y="1163"/>
                  </a:lnTo>
                  <a:lnTo>
                    <a:pt x="630" y="1167"/>
                  </a:lnTo>
                  <a:lnTo>
                    <a:pt x="629" y="1174"/>
                  </a:lnTo>
                  <a:lnTo>
                    <a:pt x="628" y="1182"/>
                  </a:lnTo>
                  <a:lnTo>
                    <a:pt x="628" y="1193"/>
                  </a:lnTo>
                  <a:lnTo>
                    <a:pt x="629" y="1201"/>
                  </a:lnTo>
                  <a:lnTo>
                    <a:pt x="633" y="1205"/>
                  </a:lnTo>
                  <a:lnTo>
                    <a:pt x="640" y="1203"/>
                  </a:lnTo>
                  <a:lnTo>
                    <a:pt x="647" y="1196"/>
                  </a:lnTo>
                  <a:lnTo>
                    <a:pt x="652" y="1185"/>
                  </a:lnTo>
                  <a:lnTo>
                    <a:pt x="656" y="1172"/>
                  </a:lnTo>
                  <a:lnTo>
                    <a:pt x="655" y="1164"/>
                  </a:lnTo>
                  <a:lnTo>
                    <a:pt x="651" y="1161"/>
                  </a:lnTo>
                  <a:lnTo>
                    <a:pt x="643" y="1161"/>
                  </a:lnTo>
                  <a:close/>
                  <a:moveTo>
                    <a:pt x="619" y="467"/>
                  </a:moveTo>
                  <a:lnTo>
                    <a:pt x="617" y="468"/>
                  </a:lnTo>
                  <a:lnTo>
                    <a:pt x="613" y="469"/>
                  </a:lnTo>
                  <a:lnTo>
                    <a:pt x="610" y="474"/>
                  </a:lnTo>
                  <a:lnTo>
                    <a:pt x="606" y="479"/>
                  </a:lnTo>
                  <a:lnTo>
                    <a:pt x="599" y="491"/>
                  </a:lnTo>
                  <a:lnTo>
                    <a:pt x="592" y="502"/>
                  </a:lnTo>
                  <a:lnTo>
                    <a:pt x="580" y="515"/>
                  </a:lnTo>
                  <a:lnTo>
                    <a:pt x="576" y="522"/>
                  </a:lnTo>
                  <a:lnTo>
                    <a:pt x="574" y="528"/>
                  </a:lnTo>
                  <a:lnTo>
                    <a:pt x="580" y="537"/>
                  </a:lnTo>
                  <a:lnTo>
                    <a:pt x="580" y="543"/>
                  </a:lnTo>
                  <a:lnTo>
                    <a:pt x="578" y="550"/>
                  </a:lnTo>
                  <a:lnTo>
                    <a:pt x="577" y="556"/>
                  </a:lnTo>
                  <a:lnTo>
                    <a:pt x="577" y="559"/>
                  </a:lnTo>
                  <a:lnTo>
                    <a:pt x="578" y="560"/>
                  </a:lnTo>
                  <a:lnTo>
                    <a:pt x="580" y="559"/>
                  </a:lnTo>
                  <a:lnTo>
                    <a:pt x="588" y="554"/>
                  </a:lnTo>
                  <a:lnTo>
                    <a:pt x="591" y="552"/>
                  </a:lnTo>
                  <a:lnTo>
                    <a:pt x="595" y="550"/>
                  </a:lnTo>
                  <a:lnTo>
                    <a:pt x="606" y="550"/>
                  </a:lnTo>
                  <a:lnTo>
                    <a:pt x="617" y="552"/>
                  </a:lnTo>
                  <a:lnTo>
                    <a:pt x="625" y="550"/>
                  </a:lnTo>
                  <a:lnTo>
                    <a:pt x="632" y="545"/>
                  </a:lnTo>
                  <a:lnTo>
                    <a:pt x="637" y="539"/>
                  </a:lnTo>
                  <a:lnTo>
                    <a:pt x="647" y="537"/>
                  </a:lnTo>
                  <a:lnTo>
                    <a:pt x="658" y="537"/>
                  </a:lnTo>
                  <a:lnTo>
                    <a:pt x="669" y="538"/>
                  </a:lnTo>
                  <a:lnTo>
                    <a:pt x="693" y="549"/>
                  </a:lnTo>
                  <a:lnTo>
                    <a:pt x="704" y="553"/>
                  </a:lnTo>
                  <a:lnTo>
                    <a:pt x="726" y="553"/>
                  </a:lnTo>
                  <a:lnTo>
                    <a:pt x="738" y="550"/>
                  </a:lnTo>
                  <a:lnTo>
                    <a:pt x="748" y="549"/>
                  </a:lnTo>
                  <a:lnTo>
                    <a:pt x="752" y="545"/>
                  </a:lnTo>
                  <a:lnTo>
                    <a:pt x="752" y="537"/>
                  </a:lnTo>
                  <a:lnTo>
                    <a:pt x="748" y="528"/>
                  </a:lnTo>
                  <a:lnTo>
                    <a:pt x="740" y="520"/>
                  </a:lnTo>
                  <a:lnTo>
                    <a:pt x="726" y="509"/>
                  </a:lnTo>
                  <a:lnTo>
                    <a:pt x="714" y="500"/>
                  </a:lnTo>
                  <a:lnTo>
                    <a:pt x="701" y="491"/>
                  </a:lnTo>
                  <a:lnTo>
                    <a:pt x="696" y="490"/>
                  </a:lnTo>
                  <a:lnTo>
                    <a:pt x="693" y="487"/>
                  </a:lnTo>
                  <a:lnTo>
                    <a:pt x="690" y="486"/>
                  </a:lnTo>
                  <a:lnTo>
                    <a:pt x="688" y="483"/>
                  </a:lnTo>
                  <a:lnTo>
                    <a:pt x="688" y="482"/>
                  </a:lnTo>
                  <a:lnTo>
                    <a:pt x="689" y="480"/>
                  </a:lnTo>
                  <a:lnTo>
                    <a:pt x="697" y="476"/>
                  </a:lnTo>
                  <a:lnTo>
                    <a:pt x="701" y="472"/>
                  </a:lnTo>
                  <a:lnTo>
                    <a:pt x="703" y="469"/>
                  </a:lnTo>
                  <a:lnTo>
                    <a:pt x="703" y="468"/>
                  </a:lnTo>
                  <a:lnTo>
                    <a:pt x="701" y="467"/>
                  </a:lnTo>
                  <a:lnTo>
                    <a:pt x="699" y="467"/>
                  </a:lnTo>
                  <a:lnTo>
                    <a:pt x="689" y="468"/>
                  </a:lnTo>
                  <a:lnTo>
                    <a:pt x="681" y="471"/>
                  </a:lnTo>
                  <a:lnTo>
                    <a:pt x="677" y="476"/>
                  </a:lnTo>
                  <a:lnTo>
                    <a:pt x="675" y="482"/>
                  </a:lnTo>
                  <a:lnTo>
                    <a:pt x="671" y="486"/>
                  </a:lnTo>
                  <a:lnTo>
                    <a:pt x="669" y="490"/>
                  </a:lnTo>
                  <a:lnTo>
                    <a:pt x="665" y="493"/>
                  </a:lnTo>
                  <a:lnTo>
                    <a:pt x="663" y="494"/>
                  </a:lnTo>
                  <a:lnTo>
                    <a:pt x="660" y="496"/>
                  </a:lnTo>
                  <a:lnTo>
                    <a:pt x="658" y="498"/>
                  </a:lnTo>
                  <a:lnTo>
                    <a:pt x="652" y="501"/>
                  </a:lnTo>
                  <a:lnTo>
                    <a:pt x="648" y="501"/>
                  </a:lnTo>
                  <a:lnTo>
                    <a:pt x="643" y="490"/>
                  </a:lnTo>
                  <a:lnTo>
                    <a:pt x="632" y="471"/>
                  </a:lnTo>
                  <a:lnTo>
                    <a:pt x="626" y="467"/>
                  </a:lnTo>
                  <a:lnTo>
                    <a:pt x="619" y="467"/>
                  </a:lnTo>
                  <a:close/>
                  <a:moveTo>
                    <a:pt x="875" y="453"/>
                  </a:moveTo>
                  <a:lnTo>
                    <a:pt x="874" y="454"/>
                  </a:lnTo>
                  <a:lnTo>
                    <a:pt x="871" y="456"/>
                  </a:lnTo>
                  <a:lnTo>
                    <a:pt x="864" y="463"/>
                  </a:lnTo>
                  <a:lnTo>
                    <a:pt x="860" y="465"/>
                  </a:lnTo>
                  <a:lnTo>
                    <a:pt x="856" y="469"/>
                  </a:lnTo>
                  <a:lnTo>
                    <a:pt x="848" y="471"/>
                  </a:lnTo>
                  <a:lnTo>
                    <a:pt x="838" y="469"/>
                  </a:lnTo>
                  <a:lnTo>
                    <a:pt x="830" y="468"/>
                  </a:lnTo>
                  <a:lnTo>
                    <a:pt x="823" y="469"/>
                  </a:lnTo>
                  <a:lnTo>
                    <a:pt x="812" y="480"/>
                  </a:lnTo>
                  <a:lnTo>
                    <a:pt x="808" y="491"/>
                  </a:lnTo>
                  <a:lnTo>
                    <a:pt x="811" y="502"/>
                  </a:lnTo>
                  <a:lnTo>
                    <a:pt x="815" y="509"/>
                  </a:lnTo>
                  <a:lnTo>
                    <a:pt x="820" y="519"/>
                  </a:lnTo>
                  <a:lnTo>
                    <a:pt x="827" y="530"/>
                  </a:lnTo>
                  <a:lnTo>
                    <a:pt x="834" y="538"/>
                  </a:lnTo>
                  <a:lnTo>
                    <a:pt x="840" y="542"/>
                  </a:lnTo>
                  <a:lnTo>
                    <a:pt x="845" y="543"/>
                  </a:lnTo>
                  <a:lnTo>
                    <a:pt x="861" y="549"/>
                  </a:lnTo>
                  <a:lnTo>
                    <a:pt x="866" y="554"/>
                  </a:lnTo>
                  <a:lnTo>
                    <a:pt x="863" y="561"/>
                  </a:lnTo>
                  <a:lnTo>
                    <a:pt x="852" y="572"/>
                  </a:lnTo>
                  <a:lnTo>
                    <a:pt x="846" y="575"/>
                  </a:lnTo>
                  <a:lnTo>
                    <a:pt x="840" y="575"/>
                  </a:lnTo>
                  <a:lnTo>
                    <a:pt x="835" y="576"/>
                  </a:lnTo>
                  <a:lnTo>
                    <a:pt x="834" y="582"/>
                  </a:lnTo>
                  <a:lnTo>
                    <a:pt x="837" y="598"/>
                  </a:lnTo>
                  <a:lnTo>
                    <a:pt x="840" y="604"/>
                  </a:lnTo>
                  <a:lnTo>
                    <a:pt x="842" y="608"/>
                  </a:lnTo>
                  <a:lnTo>
                    <a:pt x="850" y="611"/>
                  </a:lnTo>
                  <a:lnTo>
                    <a:pt x="861" y="615"/>
                  </a:lnTo>
                  <a:lnTo>
                    <a:pt x="872" y="617"/>
                  </a:lnTo>
                  <a:lnTo>
                    <a:pt x="881" y="620"/>
                  </a:lnTo>
                  <a:lnTo>
                    <a:pt x="889" y="620"/>
                  </a:lnTo>
                  <a:lnTo>
                    <a:pt x="898" y="619"/>
                  </a:lnTo>
                  <a:lnTo>
                    <a:pt x="908" y="615"/>
                  </a:lnTo>
                  <a:lnTo>
                    <a:pt x="911" y="611"/>
                  </a:lnTo>
                  <a:lnTo>
                    <a:pt x="909" y="601"/>
                  </a:lnTo>
                  <a:lnTo>
                    <a:pt x="907" y="587"/>
                  </a:lnTo>
                  <a:lnTo>
                    <a:pt x="902" y="574"/>
                  </a:lnTo>
                  <a:lnTo>
                    <a:pt x="897" y="564"/>
                  </a:lnTo>
                  <a:lnTo>
                    <a:pt x="896" y="561"/>
                  </a:lnTo>
                  <a:lnTo>
                    <a:pt x="896" y="560"/>
                  </a:lnTo>
                  <a:lnTo>
                    <a:pt x="898" y="554"/>
                  </a:lnTo>
                  <a:lnTo>
                    <a:pt x="902" y="550"/>
                  </a:lnTo>
                  <a:lnTo>
                    <a:pt x="905" y="545"/>
                  </a:lnTo>
                  <a:lnTo>
                    <a:pt x="901" y="541"/>
                  </a:lnTo>
                  <a:lnTo>
                    <a:pt x="896" y="538"/>
                  </a:lnTo>
                  <a:lnTo>
                    <a:pt x="891" y="537"/>
                  </a:lnTo>
                  <a:lnTo>
                    <a:pt x="886" y="531"/>
                  </a:lnTo>
                  <a:lnTo>
                    <a:pt x="883" y="527"/>
                  </a:lnTo>
                  <a:lnTo>
                    <a:pt x="882" y="523"/>
                  </a:lnTo>
                  <a:lnTo>
                    <a:pt x="879" y="519"/>
                  </a:lnTo>
                  <a:lnTo>
                    <a:pt x="878" y="515"/>
                  </a:lnTo>
                  <a:lnTo>
                    <a:pt x="874" y="511"/>
                  </a:lnTo>
                  <a:lnTo>
                    <a:pt x="871" y="509"/>
                  </a:lnTo>
                  <a:lnTo>
                    <a:pt x="867" y="509"/>
                  </a:lnTo>
                  <a:lnTo>
                    <a:pt x="866" y="511"/>
                  </a:lnTo>
                  <a:lnTo>
                    <a:pt x="864" y="511"/>
                  </a:lnTo>
                  <a:lnTo>
                    <a:pt x="864" y="509"/>
                  </a:lnTo>
                  <a:lnTo>
                    <a:pt x="863" y="508"/>
                  </a:lnTo>
                  <a:lnTo>
                    <a:pt x="863" y="502"/>
                  </a:lnTo>
                  <a:lnTo>
                    <a:pt x="866" y="493"/>
                  </a:lnTo>
                  <a:lnTo>
                    <a:pt x="872" y="486"/>
                  </a:lnTo>
                  <a:lnTo>
                    <a:pt x="879" y="485"/>
                  </a:lnTo>
                  <a:lnTo>
                    <a:pt x="893" y="490"/>
                  </a:lnTo>
                  <a:lnTo>
                    <a:pt x="901" y="491"/>
                  </a:lnTo>
                  <a:lnTo>
                    <a:pt x="909" y="490"/>
                  </a:lnTo>
                  <a:lnTo>
                    <a:pt x="916" y="487"/>
                  </a:lnTo>
                  <a:lnTo>
                    <a:pt x="916" y="483"/>
                  </a:lnTo>
                  <a:lnTo>
                    <a:pt x="908" y="469"/>
                  </a:lnTo>
                  <a:lnTo>
                    <a:pt x="904" y="464"/>
                  </a:lnTo>
                  <a:lnTo>
                    <a:pt x="898" y="459"/>
                  </a:lnTo>
                  <a:lnTo>
                    <a:pt x="890" y="454"/>
                  </a:lnTo>
                  <a:lnTo>
                    <a:pt x="881" y="453"/>
                  </a:lnTo>
                  <a:lnTo>
                    <a:pt x="875" y="453"/>
                  </a:lnTo>
                  <a:close/>
                  <a:moveTo>
                    <a:pt x="624" y="243"/>
                  </a:moveTo>
                  <a:lnTo>
                    <a:pt x="617" y="245"/>
                  </a:lnTo>
                  <a:lnTo>
                    <a:pt x="613" y="250"/>
                  </a:lnTo>
                  <a:lnTo>
                    <a:pt x="614" y="257"/>
                  </a:lnTo>
                  <a:lnTo>
                    <a:pt x="621" y="261"/>
                  </a:lnTo>
                  <a:lnTo>
                    <a:pt x="629" y="265"/>
                  </a:lnTo>
                  <a:lnTo>
                    <a:pt x="637" y="265"/>
                  </a:lnTo>
                  <a:lnTo>
                    <a:pt x="643" y="263"/>
                  </a:lnTo>
                  <a:lnTo>
                    <a:pt x="643" y="257"/>
                  </a:lnTo>
                  <a:lnTo>
                    <a:pt x="639" y="252"/>
                  </a:lnTo>
                  <a:lnTo>
                    <a:pt x="632" y="246"/>
                  </a:lnTo>
                  <a:lnTo>
                    <a:pt x="624" y="243"/>
                  </a:lnTo>
                  <a:close/>
                  <a:moveTo>
                    <a:pt x="1520" y="0"/>
                  </a:moveTo>
                  <a:lnTo>
                    <a:pt x="1522" y="1"/>
                  </a:lnTo>
                  <a:lnTo>
                    <a:pt x="1522" y="2"/>
                  </a:lnTo>
                  <a:lnTo>
                    <a:pt x="1526" y="5"/>
                  </a:lnTo>
                  <a:lnTo>
                    <a:pt x="1531" y="5"/>
                  </a:lnTo>
                  <a:lnTo>
                    <a:pt x="1540" y="4"/>
                  </a:lnTo>
                  <a:lnTo>
                    <a:pt x="1551" y="5"/>
                  </a:lnTo>
                  <a:lnTo>
                    <a:pt x="1563" y="9"/>
                  </a:lnTo>
                  <a:lnTo>
                    <a:pt x="1567" y="12"/>
                  </a:lnTo>
                  <a:lnTo>
                    <a:pt x="1570" y="13"/>
                  </a:lnTo>
                  <a:lnTo>
                    <a:pt x="1572" y="13"/>
                  </a:lnTo>
                  <a:lnTo>
                    <a:pt x="1572" y="15"/>
                  </a:lnTo>
                  <a:lnTo>
                    <a:pt x="1567" y="15"/>
                  </a:lnTo>
                  <a:lnTo>
                    <a:pt x="1567" y="16"/>
                  </a:lnTo>
                  <a:lnTo>
                    <a:pt x="1568" y="17"/>
                  </a:lnTo>
                  <a:lnTo>
                    <a:pt x="1572" y="20"/>
                  </a:lnTo>
                  <a:lnTo>
                    <a:pt x="1578" y="19"/>
                  </a:lnTo>
                  <a:lnTo>
                    <a:pt x="1583" y="16"/>
                  </a:lnTo>
                  <a:lnTo>
                    <a:pt x="1593" y="13"/>
                  </a:lnTo>
                  <a:lnTo>
                    <a:pt x="1607" y="12"/>
                  </a:lnTo>
                  <a:lnTo>
                    <a:pt x="1619" y="13"/>
                  </a:lnTo>
                  <a:lnTo>
                    <a:pt x="1638" y="16"/>
                  </a:lnTo>
                  <a:lnTo>
                    <a:pt x="1649" y="16"/>
                  </a:lnTo>
                  <a:lnTo>
                    <a:pt x="1660" y="19"/>
                  </a:lnTo>
                  <a:lnTo>
                    <a:pt x="1669" y="23"/>
                  </a:lnTo>
                  <a:lnTo>
                    <a:pt x="1672" y="28"/>
                  </a:lnTo>
                  <a:lnTo>
                    <a:pt x="1671" y="35"/>
                  </a:lnTo>
                  <a:lnTo>
                    <a:pt x="1667" y="42"/>
                  </a:lnTo>
                  <a:lnTo>
                    <a:pt x="1661" y="49"/>
                  </a:lnTo>
                  <a:lnTo>
                    <a:pt x="1656" y="54"/>
                  </a:lnTo>
                  <a:lnTo>
                    <a:pt x="1657" y="56"/>
                  </a:lnTo>
                  <a:lnTo>
                    <a:pt x="1659" y="58"/>
                  </a:lnTo>
                  <a:lnTo>
                    <a:pt x="1661" y="58"/>
                  </a:lnTo>
                  <a:lnTo>
                    <a:pt x="1664" y="60"/>
                  </a:lnTo>
                  <a:lnTo>
                    <a:pt x="1700" y="60"/>
                  </a:lnTo>
                  <a:lnTo>
                    <a:pt x="1713" y="61"/>
                  </a:lnTo>
                  <a:lnTo>
                    <a:pt x="1726" y="63"/>
                  </a:lnTo>
                  <a:lnTo>
                    <a:pt x="1739" y="67"/>
                  </a:lnTo>
                  <a:lnTo>
                    <a:pt x="1749" y="71"/>
                  </a:lnTo>
                  <a:lnTo>
                    <a:pt x="1756" y="74"/>
                  </a:lnTo>
                  <a:lnTo>
                    <a:pt x="1764" y="72"/>
                  </a:lnTo>
                  <a:lnTo>
                    <a:pt x="1773" y="69"/>
                  </a:lnTo>
                  <a:lnTo>
                    <a:pt x="1787" y="61"/>
                  </a:lnTo>
                  <a:lnTo>
                    <a:pt x="1798" y="58"/>
                  </a:lnTo>
                  <a:lnTo>
                    <a:pt x="1810" y="57"/>
                  </a:lnTo>
                  <a:lnTo>
                    <a:pt x="1820" y="56"/>
                  </a:lnTo>
                  <a:lnTo>
                    <a:pt x="1839" y="56"/>
                  </a:lnTo>
                  <a:lnTo>
                    <a:pt x="1850" y="57"/>
                  </a:lnTo>
                  <a:lnTo>
                    <a:pt x="1855" y="58"/>
                  </a:lnTo>
                  <a:lnTo>
                    <a:pt x="1858" y="64"/>
                  </a:lnTo>
                  <a:lnTo>
                    <a:pt x="1860" y="74"/>
                  </a:lnTo>
                  <a:lnTo>
                    <a:pt x="1861" y="84"/>
                  </a:lnTo>
                  <a:lnTo>
                    <a:pt x="1862" y="89"/>
                  </a:lnTo>
                  <a:lnTo>
                    <a:pt x="1864" y="94"/>
                  </a:lnTo>
                  <a:lnTo>
                    <a:pt x="1870" y="101"/>
                  </a:lnTo>
                  <a:lnTo>
                    <a:pt x="1875" y="104"/>
                  </a:lnTo>
                  <a:lnTo>
                    <a:pt x="1879" y="105"/>
                  </a:lnTo>
                  <a:lnTo>
                    <a:pt x="1886" y="104"/>
                  </a:lnTo>
                  <a:lnTo>
                    <a:pt x="1894" y="98"/>
                  </a:lnTo>
                  <a:lnTo>
                    <a:pt x="1901" y="91"/>
                  </a:lnTo>
                  <a:lnTo>
                    <a:pt x="1906" y="87"/>
                  </a:lnTo>
                  <a:lnTo>
                    <a:pt x="1909" y="87"/>
                  </a:lnTo>
                  <a:lnTo>
                    <a:pt x="1910" y="89"/>
                  </a:lnTo>
                  <a:lnTo>
                    <a:pt x="1913" y="90"/>
                  </a:lnTo>
                  <a:lnTo>
                    <a:pt x="1917" y="94"/>
                  </a:lnTo>
                  <a:lnTo>
                    <a:pt x="1920" y="95"/>
                  </a:lnTo>
                  <a:lnTo>
                    <a:pt x="1921" y="94"/>
                  </a:lnTo>
                  <a:lnTo>
                    <a:pt x="1925" y="93"/>
                  </a:lnTo>
                  <a:lnTo>
                    <a:pt x="1954" y="93"/>
                  </a:lnTo>
                  <a:lnTo>
                    <a:pt x="1962" y="90"/>
                  </a:lnTo>
                  <a:lnTo>
                    <a:pt x="1969" y="87"/>
                  </a:lnTo>
                  <a:lnTo>
                    <a:pt x="1984" y="87"/>
                  </a:lnTo>
                  <a:lnTo>
                    <a:pt x="1994" y="78"/>
                  </a:lnTo>
                  <a:lnTo>
                    <a:pt x="1996" y="71"/>
                  </a:lnTo>
                  <a:lnTo>
                    <a:pt x="1998" y="65"/>
                  </a:lnTo>
                  <a:lnTo>
                    <a:pt x="1998" y="63"/>
                  </a:lnTo>
                  <a:lnTo>
                    <a:pt x="2000" y="57"/>
                  </a:lnTo>
                  <a:lnTo>
                    <a:pt x="2000" y="54"/>
                  </a:lnTo>
                  <a:lnTo>
                    <a:pt x="1998" y="49"/>
                  </a:lnTo>
                  <a:lnTo>
                    <a:pt x="1992" y="45"/>
                  </a:lnTo>
                  <a:lnTo>
                    <a:pt x="1984" y="43"/>
                  </a:lnTo>
                  <a:lnTo>
                    <a:pt x="1974" y="43"/>
                  </a:lnTo>
                  <a:lnTo>
                    <a:pt x="1962" y="41"/>
                  </a:lnTo>
                  <a:lnTo>
                    <a:pt x="1959" y="39"/>
                  </a:lnTo>
                  <a:lnTo>
                    <a:pt x="1957" y="37"/>
                  </a:lnTo>
                  <a:lnTo>
                    <a:pt x="1955" y="32"/>
                  </a:lnTo>
                  <a:lnTo>
                    <a:pt x="1957" y="30"/>
                  </a:lnTo>
                  <a:lnTo>
                    <a:pt x="1957" y="26"/>
                  </a:lnTo>
                  <a:lnTo>
                    <a:pt x="1958" y="23"/>
                  </a:lnTo>
                  <a:lnTo>
                    <a:pt x="1962" y="19"/>
                  </a:lnTo>
                  <a:lnTo>
                    <a:pt x="1965" y="19"/>
                  </a:lnTo>
                  <a:lnTo>
                    <a:pt x="1966" y="20"/>
                  </a:lnTo>
                  <a:lnTo>
                    <a:pt x="1968" y="23"/>
                  </a:lnTo>
                  <a:lnTo>
                    <a:pt x="1972" y="27"/>
                  </a:lnTo>
                  <a:lnTo>
                    <a:pt x="1979" y="26"/>
                  </a:lnTo>
                  <a:lnTo>
                    <a:pt x="2003" y="26"/>
                  </a:lnTo>
                  <a:lnTo>
                    <a:pt x="2004" y="24"/>
                  </a:lnTo>
                  <a:lnTo>
                    <a:pt x="2004" y="23"/>
                  </a:lnTo>
                  <a:lnTo>
                    <a:pt x="2006" y="23"/>
                  </a:lnTo>
                  <a:lnTo>
                    <a:pt x="2006" y="21"/>
                  </a:lnTo>
                  <a:lnTo>
                    <a:pt x="2007" y="21"/>
                  </a:lnTo>
                  <a:lnTo>
                    <a:pt x="2014" y="23"/>
                  </a:lnTo>
                  <a:lnTo>
                    <a:pt x="2024" y="24"/>
                  </a:lnTo>
                  <a:lnTo>
                    <a:pt x="2035" y="27"/>
                  </a:lnTo>
                  <a:lnTo>
                    <a:pt x="2043" y="28"/>
                  </a:lnTo>
                  <a:lnTo>
                    <a:pt x="2047" y="28"/>
                  </a:lnTo>
                  <a:lnTo>
                    <a:pt x="2051" y="31"/>
                  </a:lnTo>
                  <a:lnTo>
                    <a:pt x="2054" y="32"/>
                  </a:lnTo>
                  <a:lnTo>
                    <a:pt x="2058" y="35"/>
                  </a:lnTo>
                  <a:lnTo>
                    <a:pt x="2059" y="38"/>
                  </a:lnTo>
                  <a:lnTo>
                    <a:pt x="2062" y="39"/>
                  </a:lnTo>
                  <a:lnTo>
                    <a:pt x="2063" y="42"/>
                  </a:lnTo>
                  <a:lnTo>
                    <a:pt x="2061" y="43"/>
                  </a:lnTo>
                  <a:lnTo>
                    <a:pt x="2052" y="46"/>
                  </a:lnTo>
                  <a:lnTo>
                    <a:pt x="2033" y="52"/>
                  </a:lnTo>
                  <a:lnTo>
                    <a:pt x="2026" y="53"/>
                  </a:lnTo>
                  <a:lnTo>
                    <a:pt x="2024" y="53"/>
                  </a:lnTo>
                  <a:lnTo>
                    <a:pt x="2024" y="54"/>
                  </a:lnTo>
                  <a:lnTo>
                    <a:pt x="2022" y="57"/>
                  </a:lnTo>
                  <a:lnTo>
                    <a:pt x="2024" y="58"/>
                  </a:lnTo>
                  <a:lnTo>
                    <a:pt x="2025" y="61"/>
                  </a:lnTo>
                  <a:lnTo>
                    <a:pt x="2026" y="63"/>
                  </a:lnTo>
                  <a:lnTo>
                    <a:pt x="2029" y="63"/>
                  </a:lnTo>
                  <a:lnTo>
                    <a:pt x="2033" y="64"/>
                  </a:lnTo>
                  <a:lnTo>
                    <a:pt x="2039" y="65"/>
                  </a:lnTo>
                  <a:lnTo>
                    <a:pt x="2044" y="68"/>
                  </a:lnTo>
                  <a:lnTo>
                    <a:pt x="2050" y="72"/>
                  </a:lnTo>
                  <a:lnTo>
                    <a:pt x="2056" y="75"/>
                  </a:lnTo>
                  <a:lnTo>
                    <a:pt x="2067" y="75"/>
                  </a:lnTo>
                  <a:lnTo>
                    <a:pt x="2080" y="74"/>
                  </a:lnTo>
                  <a:lnTo>
                    <a:pt x="2089" y="72"/>
                  </a:lnTo>
                  <a:lnTo>
                    <a:pt x="2095" y="72"/>
                  </a:lnTo>
                  <a:lnTo>
                    <a:pt x="2107" y="76"/>
                  </a:lnTo>
                  <a:lnTo>
                    <a:pt x="2115" y="82"/>
                  </a:lnTo>
                  <a:lnTo>
                    <a:pt x="2125" y="89"/>
                  </a:lnTo>
                  <a:lnTo>
                    <a:pt x="2137" y="95"/>
                  </a:lnTo>
                  <a:lnTo>
                    <a:pt x="2144" y="100"/>
                  </a:lnTo>
                  <a:lnTo>
                    <a:pt x="2147" y="101"/>
                  </a:lnTo>
                  <a:lnTo>
                    <a:pt x="2158" y="101"/>
                  </a:lnTo>
                  <a:lnTo>
                    <a:pt x="2170" y="100"/>
                  </a:lnTo>
                  <a:lnTo>
                    <a:pt x="2197" y="97"/>
                  </a:lnTo>
                  <a:lnTo>
                    <a:pt x="2223" y="97"/>
                  </a:lnTo>
                  <a:lnTo>
                    <a:pt x="2230" y="100"/>
                  </a:lnTo>
                  <a:lnTo>
                    <a:pt x="2241" y="106"/>
                  </a:lnTo>
                  <a:lnTo>
                    <a:pt x="2255" y="116"/>
                  </a:lnTo>
                  <a:lnTo>
                    <a:pt x="2263" y="121"/>
                  </a:lnTo>
                  <a:lnTo>
                    <a:pt x="2271" y="121"/>
                  </a:lnTo>
                  <a:lnTo>
                    <a:pt x="2281" y="120"/>
                  </a:lnTo>
                  <a:lnTo>
                    <a:pt x="2298" y="117"/>
                  </a:lnTo>
                  <a:lnTo>
                    <a:pt x="2316" y="116"/>
                  </a:lnTo>
                  <a:lnTo>
                    <a:pt x="2337" y="116"/>
                  </a:lnTo>
                  <a:lnTo>
                    <a:pt x="2349" y="117"/>
                  </a:lnTo>
                  <a:lnTo>
                    <a:pt x="2361" y="120"/>
                  </a:lnTo>
                  <a:lnTo>
                    <a:pt x="2368" y="126"/>
                  </a:lnTo>
                  <a:lnTo>
                    <a:pt x="2371" y="131"/>
                  </a:lnTo>
                  <a:lnTo>
                    <a:pt x="2375" y="134"/>
                  </a:lnTo>
                  <a:lnTo>
                    <a:pt x="2378" y="135"/>
                  </a:lnTo>
                  <a:lnTo>
                    <a:pt x="2382" y="135"/>
                  </a:lnTo>
                  <a:lnTo>
                    <a:pt x="2383" y="132"/>
                  </a:lnTo>
                  <a:lnTo>
                    <a:pt x="2386" y="128"/>
                  </a:lnTo>
                  <a:lnTo>
                    <a:pt x="2389" y="121"/>
                  </a:lnTo>
                  <a:lnTo>
                    <a:pt x="2393" y="115"/>
                  </a:lnTo>
                  <a:lnTo>
                    <a:pt x="2397" y="111"/>
                  </a:lnTo>
                  <a:lnTo>
                    <a:pt x="2401" y="111"/>
                  </a:lnTo>
                  <a:lnTo>
                    <a:pt x="2408" y="112"/>
                  </a:lnTo>
                  <a:lnTo>
                    <a:pt x="2416" y="115"/>
                  </a:lnTo>
                  <a:lnTo>
                    <a:pt x="2423" y="119"/>
                  </a:lnTo>
                  <a:lnTo>
                    <a:pt x="2432" y="121"/>
                  </a:lnTo>
                  <a:lnTo>
                    <a:pt x="2461" y="121"/>
                  </a:lnTo>
                  <a:lnTo>
                    <a:pt x="2475" y="120"/>
                  </a:lnTo>
                  <a:lnTo>
                    <a:pt x="2484" y="121"/>
                  </a:lnTo>
                  <a:lnTo>
                    <a:pt x="2493" y="126"/>
                  </a:lnTo>
                  <a:lnTo>
                    <a:pt x="2501" y="131"/>
                  </a:lnTo>
                  <a:lnTo>
                    <a:pt x="2505" y="139"/>
                  </a:lnTo>
                  <a:lnTo>
                    <a:pt x="2499" y="153"/>
                  </a:lnTo>
                  <a:lnTo>
                    <a:pt x="2499" y="161"/>
                  </a:lnTo>
                  <a:lnTo>
                    <a:pt x="2505" y="178"/>
                  </a:lnTo>
                  <a:lnTo>
                    <a:pt x="2505" y="184"/>
                  </a:lnTo>
                  <a:lnTo>
                    <a:pt x="2504" y="189"/>
                  </a:lnTo>
                  <a:lnTo>
                    <a:pt x="2498" y="194"/>
                  </a:lnTo>
                  <a:lnTo>
                    <a:pt x="2495" y="195"/>
                  </a:lnTo>
                  <a:lnTo>
                    <a:pt x="2491" y="197"/>
                  </a:lnTo>
                  <a:lnTo>
                    <a:pt x="2489" y="198"/>
                  </a:lnTo>
                  <a:lnTo>
                    <a:pt x="2484" y="198"/>
                  </a:lnTo>
                  <a:lnTo>
                    <a:pt x="2482" y="201"/>
                  </a:lnTo>
                  <a:lnTo>
                    <a:pt x="2484" y="205"/>
                  </a:lnTo>
                  <a:lnTo>
                    <a:pt x="2489" y="212"/>
                  </a:lnTo>
                  <a:lnTo>
                    <a:pt x="2495" y="217"/>
                  </a:lnTo>
                  <a:lnTo>
                    <a:pt x="2501" y="223"/>
                  </a:lnTo>
                  <a:lnTo>
                    <a:pt x="2504" y="228"/>
                  </a:lnTo>
                  <a:lnTo>
                    <a:pt x="2502" y="231"/>
                  </a:lnTo>
                  <a:lnTo>
                    <a:pt x="2501" y="232"/>
                  </a:lnTo>
                  <a:lnTo>
                    <a:pt x="2491" y="232"/>
                  </a:lnTo>
                  <a:lnTo>
                    <a:pt x="2489" y="231"/>
                  </a:lnTo>
                  <a:lnTo>
                    <a:pt x="2482" y="230"/>
                  </a:lnTo>
                  <a:lnTo>
                    <a:pt x="2469" y="231"/>
                  </a:lnTo>
                  <a:lnTo>
                    <a:pt x="2456" y="235"/>
                  </a:lnTo>
                  <a:lnTo>
                    <a:pt x="2438" y="239"/>
                  </a:lnTo>
                  <a:lnTo>
                    <a:pt x="2424" y="245"/>
                  </a:lnTo>
                  <a:lnTo>
                    <a:pt x="2412" y="252"/>
                  </a:lnTo>
                  <a:lnTo>
                    <a:pt x="2402" y="257"/>
                  </a:lnTo>
                  <a:lnTo>
                    <a:pt x="2390" y="261"/>
                  </a:lnTo>
                  <a:lnTo>
                    <a:pt x="2376" y="264"/>
                  </a:lnTo>
                  <a:lnTo>
                    <a:pt x="2353" y="264"/>
                  </a:lnTo>
                  <a:lnTo>
                    <a:pt x="2345" y="263"/>
                  </a:lnTo>
                  <a:lnTo>
                    <a:pt x="2330" y="263"/>
                  </a:lnTo>
                  <a:lnTo>
                    <a:pt x="2313" y="264"/>
                  </a:lnTo>
                  <a:lnTo>
                    <a:pt x="2304" y="267"/>
                  </a:lnTo>
                  <a:lnTo>
                    <a:pt x="2298" y="272"/>
                  </a:lnTo>
                  <a:lnTo>
                    <a:pt x="2292" y="286"/>
                  </a:lnTo>
                  <a:lnTo>
                    <a:pt x="2290" y="290"/>
                  </a:lnTo>
                  <a:lnTo>
                    <a:pt x="2290" y="295"/>
                  </a:lnTo>
                  <a:lnTo>
                    <a:pt x="2292" y="297"/>
                  </a:lnTo>
                  <a:lnTo>
                    <a:pt x="2292" y="300"/>
                  </a:lnTo>
                  <a:lnTo>
                    <a:pt x="2293" y="301"/>
                  </a:lnTo>
                  <a:lnTo>
                    <a:pt x="2293" y="304"/>
                  </a:lnTo>
                  <a:lnTo>
                    <a:pt x="2292" y="306"/>
                  </a:lnTo>
                  <a:lnTo>
                    <a:pt x="2286" y="322"/>
                  </a:lnTo>
                  <a:lnTo>
                    <a:pt x="2283" y="337"/>
                  </a:lnTo>
                  <a:lnTo>
                    <a:pt x="2281" y="342"/>
                  </a:lnTo>
                  <a:lnTo>
                    <a:pt x="2272" y="345"/>
                  </a:lnTo>
                  <a:lnTo>
                    <a:pt x="2264" y="349"/>
                  </a:lnTo>
                  <a:lnTo>
                    <a:pt x="2257" y="354"/>
                  </a:lnTo>
                  <a:lnTo>
                    <a:pt x="2249" y="365"/>
                  </a:lnTo>
                  <a:lnTo>
                    <a:pt x="2237" y="380"/>
                  </a:lnTo>
                  <a:lnTo>
                    <a:pt x="2212" y="405"/>
                  </a:lnTo>
                  <a:lnTo>
                    <a:pt x="2203" y="413"/>
                  </a:lnTo>
                  <a:lnTo>
                    <a:pt x="2196" y="423"/>
                  </a:lnTo>
                  <a:lnTo>
                    <a:pt x="2192" y="428"/>
                  </a:lnTo>
                  <a:lnTo>
                    <a:pt x="2190" y="431"/>
                  </a:lnTo>
                  <a:lnTo>
                    <a:pt x="2192" y="427"/>
                  </a:lnTo>
                  <a:lnTo>
                    <a:pt x="2193" y="419"/>
                  </a:lnTo>
                  <a:lnTo>
                    <a:pt x="2197" y="406"/>
                  </a:lnTo>
                  <a:lnTo>
                    <a:pt x="2203" y="394"/>
                  </a:lnTo>
                  <a:lnTo>
                    <a:pt x="2205" y="385"/>
                  </a:lnTo>
                  <a:lnTo>
                    <a:pt x="2203" y="374"/>
                  </a:lnTo>
                  <a:lnTo>
                    <a:pt x="2195" y="352"/>
                  </a:lnTo>
                  <a:lnTo>
                    <a:pt x="2192" y="341"/>
                  </a:lnTo>
                  <a:lnTo>
                    <a:pt x="2192" y="330"/>
                  </a:lnTo>
                  <a:lnTo>
                    <a:pt x="2196" y="322"/>
                  </a:lnTo>
                  <a:lnTo>
                    <a:pt x="2201" y="313"/>
                  </a:lnTo>
                  <a:lnTo>
                    <a:pt x="2208" y="304"/>
                  </a:lnTo>
                  <a:lnTo>
                    <a:pt x="2219" y="294"/>
                  </a:lnTo>
                  <a:lnTo>
                    <a:pt x="2233" y="287"/>
                  </a:lnTo>
                  <a:lnTo>
                    <a:pt x="2245" y="280"/>
                  </a:lnTo>
                  <a:lnTo>
                    <a:pt x="2256" y="275"/>
                  </a:lnTo>
                  <a:lnTo>
                    <a:pt x="2262" y="271"/>
                  </a:lnTo>
                  <a:lnTo>
                    <a:pt x="2271" y="264"/>
                  </a:lnTo>
                  <a:lnTo>
                    <a:pt x="2282" y="256"/>
                  </a:lnTo>
                  <a:lnTo>
                    <a:pt x="2301" y="239"/>
                  </a:lnTo>
                  <a:lnTo>
                    <a:pt x="2308" y="234"/>
                  </a:lnTo>
                  <a:lnTo>
                    <a:pt x="2311" y="232"/>
                  </a:lnTo>
                  <a:lnTo>
                    <a:pt x="2309" y="232"/>
                  </a:lnTo>
                  <a:lnTo>
                    <a:pt x="2308" y="234"/>
                  </a:lnTo>
                  <a:lnTo>
                    <a:pt x="2305" y="235"/>
                  </a:lnTo>
                  <a:lnTo>
                    <a:pt x="2301" y="238"/>
                  </a:lnTo>
                  <a:lnTo>
                    <a:pt x="2296" y="241"/>
                  </a:lnTo>
                  <a:lnTo>
                    <a:pt x="2292" y="243"/>
                  </a:lnTo>
                  <a:lnTo>
                    <a:pt x="2281" y="250"/>
                  </a:lnTo>
                  <a:lnTo>
                    <a:pt x="2268" y="256"/>
                  </a:lnTo>
                  <a:lnTo>
                    <a:pt x="2259" y="258"/>
                  </a:lnTo>
                  <a:lnTo>
                    <a:pt x="2256" y="258"/>
                  </a:lnTo>
                  <a:lnTo>
                    <a:pt x="2255" y="256"/>
                  </a:lnTo>
                  <a:lnTo>
                    <a:pt x="2253" y="254"/>
                  </a:lnTo>
                  <a:lnTo>
                    <a:pt x="2252" y="250"/>
                  </a:lnTo>
                  <a:lnTo>
                    <a:pt x="2252" y="238"/>
                  </a:lnTo>
                  <a:lnTo>
                    <a:pt x="2249" y="234"/>
                  </a:lnTo>
                  <a:lnTo>
                    <a:pt x="2244" y="234"/>
                  </a:lnTo>
                  <a:lnTo>
                    <a:pt x="2236" y="235"/>
                  </a:lnTo>
                  <a:lnTo>
                    <a:pt x="2229" y="241"/>
                  </a:lnTo>
                  <a:lnTo>
                    <a:pt x="2214" y="256"/>
                  </a:lnTo>
                  <a:lnTo>
                    <a:pt x="2201" y="264"/>
                  </a:lnTo>
                  <a:lnTo>
                    <a:pt x="2186" y="275"/>
                  </a:lnTo>
                  <a:lnTo>
                    <a:pt x="2182" y="279"/>
                  </a:lnTo>
                  <a:lnTo>
                    <a:pt x="2178" y="282"/>
                  </a:lnTo>
                  <a:lnTo>
                    <a:pt x="2177" y="285"/>
                  </a:lnTo>
                  <a:lnTo>
                    <a:pt x="2174" y="287"/>
                  </a:lnTo>
                  <a:lnTo>
                    <a:pt x="2170" y="287"/>
                  </a:lnTo>
                  <a:lnTo>
                    <a:pt x="2169" y="289"/>
                  </a:lnTo>
                  <a:lnTo>
                    <a:pt x="2158" y="289"/>
                  </a:lnTo>
                  <a:lnTo>
                    <a:pt x="2148" y="285"/>
                  </a:lnTo>
                  <a:lnTo>
                    <a:pt x="2140" y="280"/>
                  </a:lnTo>
                  <a:lnTo>
                    <a:pt x="2133" y="275"/>
                  </a:lnTo>
                  <a:lnTo>
                    <a:pt x="2126" y="274"/>
                  </a:lnTo>
                  <a:lnTo>
                    <a:pt x="2119" y="276"/>
                  </a:lnTo>
                  <a:lnTo>
                    <a:pt x="2108" y="279"/>
                  </a:lnTo>
                  <a:lnTo>
                    <a:pt x="2093" y="282"/>
                  </a:lnTo>
                  <a:lnTo>
                    <a:pt x="2076" y="282"/>
                  </a:lnTo>
                  <a:lnTo>
                    <a:pt x="2058" y="280"/>
                  </a:lnTo>
                  <a:lnTo>
                    <a:pt x="2033" y="280"/>
                  </a:lnTo>
                  <a:lnTo>
                    <a:pt x="2026" y="283"/>
                  </a:lnTo>
                  <a:lnTo>
                    <a:pt x="2009" y="301"/>
                  </a:lnTo>
                  <a:lnTo>
                    <a:pt x="1998" y="311"/>
                  </a:lnTo>
                  <a:lnTo>
                    <a:pt x="1988" y="320"/>
                  </a:lnTo>
                  <a:lnTo>
                    <a:pt x="1979" y="326"/>
                  </a:lnTo>
                  <a:lnTo>
                    <a:pt x="1969" y="330"/>
                  </a:lnTo>
                  <a:lnTo>
                    <a:pt x="1959" y="335"/>
                  </a:lnTo>
                  <a:lnTo>
                    <a:pt x="1951" y="341"/>
                  </a:lnTo>
                  <a:lnTo>
                    <a:pt x="1947" y="346"/>
                  </a:lnTo>
                  <a:lnTo>
                    <a:pt x="1947" y="352"/>
                  </a:lnTo>
                  <a:lnTo>
                    <a:pt x="1948" y="354"/>
                  </a:lnTo>
                  <a:lnTo>
                    <a:pt x="1954" y="354"/>
                  </a:lnTo>
                  <a:lnTo>
                    <a:pt x="1961" y="348"/>
                  </a:lnTo>
                  <a:lnTo>
                    <a:pt x="1963" y="346"/>
                  </a:lnTo>
                  <a:lnTo>
                    <a:pt x="1966" y="343"/>
                  </a:lnTo>
                  <a:lnTo>
                    <a:pt x="1969" y="343"/>
                  </a:lnTo>
                  <a:lnTo>
                    <a:pt x="1969" y="353"/>
                  </a:lnTo>
                  <a:lnTo>
                    <a:pt x="1968" y="356"/>
                  </a:lnTo>
                  <a:lnTo>
                    <a:pt x="1969" y="359"/>
                  </a:lnTo>
                  <a:lnTo>
                    <a:pt x="1969" y="361"/>
                  </a:lnTo>
                  <a:lnTo>
                    <a:pt x="1970" y="363"/>
                  </a:lnTo>
                  <a:lnTo>
                    <a:pt x="1973" y="363"/>
                  </a:lnTo>
                  <a:lnTo>
                    <a:pt x="1981" y="361"/>
                  </a:lnTo>
                  <a:lnTo>
                    <a:pt x="1989" y="357"/>
                  </a:lnTo>
                  <a:lnTo>
                    <a:pt x="1998" y="354"/>
                  </a:lnTo>
                  <a:lnTo>
                    <a:pt x="2002" y="354"/>
                  </a:lnTo>
                  <a:lnTo>
                    <a:pt x="2007" y="356"/>
                  </a:lnTo>
                  <a:lnTo>
                    <a:pt x="2011" y="360"/>
                  </a:lnTo>
                  <a:lnTo>
                    <a:pt x="2017" y="371"/>
                  </a:lnTo>
                  <a:lnTo>
                    <a:pt x="2017" y="368"/>
                  </a:lnTo>
                  <a:lnTo>
                    <a:pt x="2018" y="365"/>
                  </a:lnTo>
                  <a:lnTo>
                    <a:pt x="2020" y="364"/>
                  </a:lnTo>
                  <a:lnTo>
                    <a:pt x="2022" y="364"/>
                  </a:lnTo>
                  <a:lnTo>
                    <a:pt x="2025" y="363"/>
                  </a:lnTo>
                  <a:lnTo>
                    <a:pt x="2040" y="363"/>
                  </a:lnTo>
                  <a:lnTo>
                    <a:pt x="2041" y="364"/>
                  </a:lnTo>
                  <a:lnTo>
                    <a:pt x="2041" y="365"/>
                  </a:lnTo>
                  <a:lnTo>
                    <a:pt x="2043" y="368"/>
                  </a:lnTo>
                  <a:lnTo>
                    <a:pt x="2043" y="369"/>
                  </a:lnTo>
                  <a:lnTo>
                    <a:pt x="2046" y="372"/>
                  </a:lnTo>
                  <a:lnTo>
                    <a:pt x="2046" y="376"/>
                  </a:lnTo>
                  <a:lnTo>
                    <a:pt x="2043" y="382"/>
                  </a:lnTo>
                  <a:lnTo>
                    <a:pt x="2040" y="383"/>
                  </a:lnTo>
                  <a:lnTo>
                    <a:pt x="2037" y="386"/>
                  </a:lnTo>
                  <a:lnTo>
                    <a:pt x="2037" y="389"/>
                  </a:lnTo>
                  <a:lnTo>
                    <a:pt x="2040" y="390"/>
                  </a:lnTo>
                  <a:lnTo>
                    <a:pt x="2041" y="393"/>
                  </a:lnTo>
                  <a:lnTo>
                    <a:pt x="2044" y="397"/>
                  </a:lnTo>
                  <a:lnTo>
                    <a:pt x="2047" y="400"/>
                  </a:lnTo>
                  <a:lnTo>
                    <a:pt x="2051" y="409"/>
                  </a:lnTo>
                  <a:lnTo>
                    <a:pt x="2054" y="419"/>
                  </a:lnTo>
                  <a:lnTo>
                    <a:pt x="2054" y="428"/>
                  </a:lnTo>
                  <a:lnTo>
                    <a:pt x="2052" y="432"/>
                  </a:lnTo>
                  <a:lnTo>
                    <a:pt x="2050" y="434"/>
                  </a:lnTo>
                  <a:lnTo>
                    <a:pt x="2047" y="437"/>
                  </a:lnTo>
                  <a:lnTo>
                    <a:pt x="2043" y="439"/>
                  </a:lnTo>
                  <a:lnTo>
                    <a:pt x="2041" y="443"/>
                  </a:lnTo>
                  <a:lnTo>
                    <a:pt x="2040" y="446"/>
                  </a:lnTo>
                  <a:lnTo>
                    <a:pt x="2041" y="452"/>
                  </a:lnTo>
                  <a:lnTo>
                    <a:pt x="2044" y="468"/>
                  </a:lnTo>
                  <a:lnTo>
                    <a:pt x="2044" y="475"/>
                  </a:lnTo>
                  <a:lnTo>
                    <a:pt x="2043" y="479"/>
                  </a:lnTo>
                  <a:lnTo>
                    <a:pt x="2037" y="479"/>
                  </a:lnTo>
                  <a:lnTo>
                    <a:pt x="2035" y="478"/>
                  </a:lnTo>
                  <a:lnTo>
                    <a:pt x="2032" y="475"/>
                  </a:lnTo>
                  <a:lnTo>
                    <a:pt x="2029" y="474"/>
                  </a:lnTo>
                  <a:lnTo>
                    <a:pt x="2028" y="471"/>
                  </a:lnTo>
                  <a:lnTo>
                    <a:pt x="2026" y="469"/>
                  </a:lnTo>
                  <a:lnTo>
                    <a:pt x="2025" y="463"/>
                  </a:lnTo>
                  <a:lnTo>
                    <a:pt x="2024" y="449"/>
                  </a:lnTo>
                  <a:lnTo>
                    <a:pt x="2024" y="408"/>
                  </a:lnTo>
                  <a:lnTo>
                    <a:pt x="2022" y="394"/>
                  </a:lnTo>
                  <a:lnTo>
                    <a:pt x="2018" y="378"/>
                  </a:lnTo>
                  <a:lnTo>
                    <a:pt x="2017" y="391"/>
                  </a:lnTo>
                  <a:lnTo>
                    <a:pt x="2013" y="404"/>
                  </a:lnTo>
                  <a:lnTo>
                    <a:pt x="2009" y="420"/>
                  </a:lnTo>
                  <a:lnTo>
                    <a:pt x="2003" y="438"/>
                  </a:lnTo>
                  <a:lnTo>
                    <a:pt x="1995" y="454"/>
                  </a:lnTo>
                  <a:lnTo>
                    <a:pt x="1981" y="471"/>
                  </a:lnTo>
                  <a:lnTo>
                    <a:pt x="1958" y="494"/>
                  </a:lnTo>
                  <a:lnTo>
                    <a:pt x="1946" y="505"/>
                  </a:lnTo>
                  <a:lnTo>
                    <a:pt x="1936" y="516"/>
                  </a:lnTo>
                  <a:lnTo>
                    <a:pt x="1931" y="523"/>
                  </a:lnTo>
                  <a:lnTo>
                    <a:pt x="1924" y="526"/>
                  </a:lnTo>
                  <a:lnTo>
                    <a:pt x="1916" y="526"/>
                  </a:lnTo>
                  <a:lnTo>
                    <a:pt x="1907" y="523"/>
                  </a:lnTo>
                  <a:lnTo>
                    <a:pt x="1902" y="519"/>
                  </a:lnTo>
                  <a:lnTo>
                    <a:pt x="1901" y="517"/>
                  </a:lnTo>
                  <a:lnTo>
                    <a:pt x="1899" y="519"/>
                  </a:lnTo>
                  <a:lnTo>
                    <a:pt x="1896" y="520"/>
                  </a:lnTo>
                  <a:lnTo>
                    <a:pt x="1884" y="533"/>
                  </a:lnTo>
                  <a:lnTo>
                    <a:pt x="1881" y="534"/>
                  </a:lnTo>
                  <a:lnTo>
                    <a:pt x="1875" y="539"/>
                  </a:lnTo>
                  <a:lnTo>
                    <a:pt x="1869" y="546"/>
                  </a:lnTo>
                  <a:lnTo>
                    <a:pt x="1866" y="556"/>
                  </a:lnTo>
                  <a:lnTo>
                    <a:pt x="1864" y="561"/>
                  </a:lnTo>
                  <a:lnTo>
                    <a:pt x="1858" y="564"/>
                  </a:lnTo>
                  <a:lnTo>
                    <a:pt x="1854" y="565"/>
                  </a:lnTo>
                  <a:lnTo>
                    <a:pt x="1849" y="568"/>
                  </a:lnTo>
                  <a:lnTo>
                    <a:pt x="1847" y="571"/>
                  </a:lnTo>
                  <a:lnTo>
                    <a:pt x="1846" y="572"/>
                  </a:lnTo>
                  <a:lnTo>
                    <a:pt x="1847" y="579"/>
                  </a:lnTo>
                  <a:lnTo>
                    <a:pt x="1853" y="589"/>
                  </a:lnTo>
                  <a:lnTo>
                    <a:pt x="1864" y="605"/>
                  </a:lnTo>
                  <a:lnTo>
                    <a:pt x="1865" y="613"/>
                  </a:lnTo>
                  <a:lnTo>
                    <a:pt x="1865" y="623"/>
                  </a:lnTo>
                  <a:lnTo>
                    <a:pt x="1862" y="634"/>
                  </a:lnTo>
                  <a:lnTo>
                    <a:pt x="1858" y="642"/>
                  </a:lnTo>
                  <a:lnTo>
                    <a:pt x="1853" y="649"/>
                  </a:lnTo>
                  <a:lnTo>
                    <a:pt x="1846" y="653"/>
                  </a:lnTo>
                  <a:lnTo>
                    <a:pt x="1840" y="657"/>
                  </a:lnTo>
                  <a:lnTo>
                    <a:pt x="1834" y="657"/>
                  </a:lnTo>
                  <a:lnTo>
                    <a:pt x="1825" y="653"/>
                  </a:lnTo>
                  <a:lnTo>
                    <a:pt x="1820" y="648"/>
                  </a:lnTo>
                  <a:lnTo>
                    <a:pt x="1821" y="641"/>
                  </a:lnTo>
                  <a:lnTo>
                    <a:pt x="1825" y="634"/>
                  </a:lnTo>
                  <a:lnTo>
                    <a:pt x="1829" y="626"/>
                  </a:lnTo>
                  <a:lnTo>
                    <a:pt x="1831" y="616"/>
                  </a:lnTo>
                  <a:lnTo>
                    <a:pt x="1828" y="609"/>
                  </a:lnTo>
                  <a:lnTo>
                    <a:pt x="1824" y="604"/>
                  </a:lnTo>
                  <a:lnTo>
                    <a:pt x="1821" y="600"/>
                  </a:lnTo>
                  <a:lnTo>
                    <a:pt x="1819" y="600"/>
                  </a:lnTo>
                  <a:lnTo>
                    <a:pt x="1816" y="602"/>
                  </a:lnTo>
                  <a:lnTo>
                    <a:pt x="1813" y="604"/>
                  </a:lnTo>
                  <a:lnTo>
                    <a:pt x="1809" y="608"/>
                  </a:lnTo>
                  <a:lnTo>
                    <a:pt x="1806" y="609"/>
                  </a:lnTo>
                  <a:lnTo>
                    <a:pt x="1805" y="609"/>
                  </a:lnTo>
                  <a:lnTo>
                    <a:pt x="1803" y="608"/>
                  </a:lnTo>
                  <a:lnTo>
                    <a:pt x="1803" y="598"/>
                  </a:lnTo>
                  <a:lnTo>
                    <a:pt x="1806" y="590"/>
                  </a:lnTo>
                  <a:lnTo>
                    <a:pt x="1808" y="583"/>
                  </a:lnTo>
                  <a:lnTo>
                    <a:pt x="1806" y="575"/>
                  </a:lnTo>
                  <a:lnTo>
                    <a:pt x="1803" y="568"/>
                  </a:lnTo>
                  <a:lnTo>
                    <a:pt x="1801" y="564"/>
                  </a:lnTo>
                  <a:lnTo>
                    <a:pt x="1797" y="565"/>
                  </a:lnTo>
                  <a:lnTo>
                    <a:pt x="1790" y="570"/>
                  </a:lnTo>
                  <a:lnTo>
                    <a:pt x="1782" y="576"/>
                  </a:lnTo>
                  <a:lnTo>
                    <a:pt x="1775" y="580"/>
                  </a:lnTo>
                  <a:lnTo>
                    <a:pt x="1768" y="582"/>
                  </a:lnTo>
                  <a:lnTo>
                    <a:pt x="1765" y="579"/>
                  </a:lnTo>
                  <a:lnTo>
                    <a:pt x="1764" y="572"/>
                  </a:lnTo>
                  <a:lnTo>
                    <a:pt x="1765" y="565"/>
                  </a:lnTo>
                  <a:lnTo>
                    <a:pt x="1768" y="557"/>
                  </a:lnTo>
                  <a:lnTo>
                    <a:pt x="1771" y="552"/>
                  </a:lnTo>
                  <a:lnTo>
                    <a:pt x="1771" y="549"/>
                  </a:lnTo>
                  <a:lnTo>
                    <a:pt x="1768" y="549"/>
                  </a:lnTo>
                  <a:lnTo>
                    <a:pt x="1765" y="550"/>
                  </a:lnTo>
                  <a:lnTo>
                    <a:pt x="1762" y="553"/>
                  </a:lnTo>
                  <a:lnTo>
                    <a:pt x="1760" y="554"/>
                  </a:lnTo>
                  <a:lnTo>
                    <a:pt x="1757" y="557"/>
                  </a:lnTo>
                  <a:lnTo>
                    <a:pt x="1750" y="563"/>
                  </a:lnTo>
                  <a:lnTo>
                    <a:pt x="1743" y="570"/>
                  </a:lnTo>
                  <a:lnTo>
                    <a:pt x="1736" y="575"/>
                  </a:lnTo>
                  <a:lnTo>
                    <a:pt x="1731" y="576"/>
                  </a:lnTo>
                  <a:lnTo>
                    <a:pt x="1728" y="576"/>
                  </a:lnTo>
                  <a:lnTo>
                    <a:pt x="1727" y="578"/>
                  </a:lnTo>
                  <a:lnTo>
                    <a:pt x="1724" y="579"/>
                  </a:lnTo>
                  <a:lnTo>
                    <a:pt x="1721" y="582"/>
                  </a:lnTo>
                  <a:lnTo>
                    <a:pt x="1720" y="585"/>
                  </a:lnTo>
                  <a:lnTo>
                    <a:pt x="1720" y="587"/>
                  </a:lnTo>
                  <a:lnTo>
                    <a:pt x="1721" y="591"/>
                  </a:lnTo>
                  <a:lnTo>
                    <a:pt x="1738" y="608"/>
                  </a:lnTo>
                  <a:lnTo>
                    <a:pt x="1741" y="609"/>
                  </a:lnTo>
                  <a:lnTo>
                    <a:pt x="1749" y="609"/>
                  </a:lnTo>
                  <a:lnTo>
                    <a:pt x="1757" y="607"/>
                  </a:lnTo>
                  <a:lnTo>
                    <a:pt x="1765" y="605"/>
                  </a:lnTo>
                  <a:lnTo>
                    <a:pt x="1768" y="605"/>
                  </a:lnTo>
                  <a:lnTo>
                    <a:pt x="1771" y="607"/>
                  </a:lnTo>
                  <a:lnTo>
                    <a:pt x="1773" y="609"/>
                  </a:lnTo>
                  <a:lnTo>
                    <a:pt x="1775" y="612"/>
                  </a:lnTo>
                  <a:lnTo>
                    <a:pt x="1775" y="622"/>
                  </a:lnTo>
                  <a:lnTo>
                    <a:pt x="1771" y="626"/>
                  </a:lnTo>
                  <a:lnTo>
                    <a:pt x="1762" y="631"/>
                  </a:lnTo>
                  <a:lnTo>
                    <a:pt x="1754" y="635"/>
                  </a:lnTo>
                  <a:lnTo>
                    <a:pt x="1747" y="638"/>
                  </a:lnTo>
                  <a:lnTo>
                    <a:pt x="1742" y="642"/>
                  </a:lnTo>
                  <a:lnTo>
                    <a:pt x="1742" y="646"/>
                  </a:lnTo>
                  <a:lnTo>
                    <a:pt x="1747" y="654"/>
                  </a:lnTo>
                  <a:lnTo>
                    <a:pt x="1757" y="667"/>
                  </a:lnTo>
                  <a:lnTo>
                    <a:pt x="1765" y="683"/>
                  </a:lnTo>
                  <a:lnTo>
                    <a:pt x="1771" y="701"/>
                  </a:lnTo>
                  <a:lnTo>
                    <a:pt x="1772" y="719"/>
                  </a:lnTo>
                  <a:lnTo>
                    <a:pt x="1773" y="734"/>
                  </a:lnTo>
                  <a:lnTo>
                    <a:pt x="1772" y="742"/>
                  </a:lnTo>
                  <a:lnTo>
                    <a:pt x="1765" y="752"/>
                  </a:lnTo>
                  <a:lnTo>
                    <a:pt x="1757" y="761"/>
                  </a:lnTo>
                  <a:lnTo>
                    <a:pt x="1747" y="772"/>
                  </a:lnTo>
                  <a:lnTo>
                    <a:pt x="1739" y="781"/>
                  </a:lnTo>
                  <a:lnTo>
                    <a:pt x="1732" y="786"/>
                  </a:lnTo>
                  <a:lnTo>
                    <a:pt x="1726" y="796"/>
                  </a:lnTo>
                  <a:lnTo>
                    <a:pt x="1717" y="807"/>
                  </a:lnTo>
                  <a:lnTo>
                    <a:pt x="1708" y="818"/>
                  </a:lnTo>
                  <a:lnTo>
                    <a:pt x="1697" y="827"/>
                  </a:lnTo>
                  <a:lnTo>
                    <a:pt x="1686" y="833"/>
                  </a:lnTo>
                  <a:lnTo>
                    <a:pt x="1672" y="838"/>
                  </a:lnTo>
                  <a:lnTo>
                    <a:pt x="1659" y="841"/>
                  </a:lnTo>
                  <a:lnTo>
                    <a:pt x="1648" y="844"/>
                  </a:lnTo>
                  <a:lnTo>
                    <a:pt x="1641" y="842"/>
                  </a:lnTo>
                  <a:lnTo>
                    <a:pt x="1638" y="841"/>
                  </a:lnTo>
                  <a:lnTo>
                    <a:pt x="1633" y="844"/>
                  </a:lnTo>
                  <a:lnTo>
                    <a:pt x="1628" y="846"/>
                  </a:lnTo>
                  <a:lnTo>
                    <a:pt x="1626" y="849"/>
                  </a:lnTo>
                  <a:lnTo>
                    <a:pt x="1623" y="853"/>
                  </a:lnTo>
                  <a:lnTo>
                    <a:pt x="1622" y="857"/>
                  </a:lnTo>
                  <a:lnTo>
                    <a:pt x="1622" y="863"/>
                  </a:lnTo>
                  <a:lnTo>
                    <a:pt x="1623" y="868"/>
                  </a:lnTo>
                  <a:lnTo>
                    <a:pt x="1626" y="874"/>
                  </a:lnTo>
                  <a:lnTo>
                    <a:pt x="1630" y="878"/>
                  </a:lnTo>
                  <a:lnTo>
                    <a:pt x="1630" y="879"/>
                  </a:lnTo>
                  <a:lnTo>
                    <a:pt x="1628" y="885"/>
                  </a:lnTo>
                  <a:lnTo>
                    <a:pt x="1624" y="892"/>
                  </a:lnTo>
                  <a:lnTo>
                    <a:pt x="1619" y="898"/>
                  </a:lnTo>
                  <a:lnTo>
                    <a:pt x="1615" y="905"/>
                  </a:lnTo>
                  <a:lnTo>
                    <a:pt x="1613" y="907"/>
                  </a:lnTo>
                  <a:lnTo>
                    <a:pt x="1608" y="907"/>
                  </a:lnTo>
                  <a:lnTo>
                    <a:pt x="1602" y="904"/>
                  </a:lnTo>
                  <a:lnTo>
                    <a:pt x="1601" y="901"/>
                  </a:lnTo>
                  <a:lnTo>
                    <a:pt x="1598" y="897"/>
                  </a:lnTo>
                  <a:lnTo>
                    <a:pt x="1598" y="886"/>
                  </a:lnTo>
                  <a:lnTo>
                    <a:pt x="1601" y="874"/>
                  </a:lnTo>
                  <a:lnTo>
                    <a:pt x="1605" y="864"/>
                  </a:lnTo>
                  <a:lnTo>
                    <a:pt x="1608" y="857"/>
                  </a:lnTo>
                  <a:lnTo>
                    <a:pt x="1609" y="850"/>
                  </a:lnTo>
                  <a:lnTo>
                    <a:pt x="1608" y="846"/>
                  </a:lnTo>
                  <a:lnTo>
                    <a:pt x="1607" y="844"/>
                  </a:lnTo>
                  <a:lnTo>
                    <a:pt x="1604" y="841"/>
                  </a:lnTo>
                  <a:lnTo>
                    <a:pt x="1601" y="839"/>
                  </a:lnTo>
                  <a:lnTo>
                    <a:pt x="1598" y="839"/>
                  </a:lnTo>
                  <a:lnTo>
                    <a:pt x="1596" y="841"/>
                  </a:lnTo>
                  <a:lnTo>
                    <a:pt x="1587" y="849"/>
                  </a:lnTo>
                  <a:lnTo>
                    <a:pt x="1581" y="857"/>
                  </a:lnTo>
                  <a:lnTo>
                    <a:pt x="1566" y="872"/>
                  </a:lnTo>
                  <a:lnTo>
                    <a:pt x="1570" y="881"/>
                  </a:lnTo>
                  <a:lnTo>
                    <a:pt x="1572" y="890"/>
                  </a:lnTo>
                  <a:lnTo>
                    <a:pt x="1578" y="898"/>
                  </a:lnTo>
                  <a:lnTo>
                    <a:pt x="1583" y="905"/>
                  </a:lnTo>
                  <a:lnTo>
                    <a:pt x="1592" y="915"/>
                  </a:lnTo>
                  <a:lnTo>
                    <a:pt x="1601" y="929"/>
                  </a:lnTo>
                  <a:lnTo>
                    <a:pt x="1612" y="945"/>
                  </a:lnTo>
                  <a:lnTo>
                    <a:pt x="1618" y="959"/>
                  </a:lnTo>
                  <a:lnTo>
                    <a:pt x="1618" y="972"/>
                  </a:lnTo>
                  <a:lnTo>
                    <a:pt x="1615" y="985"/>
                  </a:lnTo>
                  <a:lnTo>
                    <a:pt x="1612" y="996"/>
                  </a:lnTo>
                  <a:lnTo>
                    <a:pt x="1608" y="1004"/>
                  </a:lnTo>
                  <a:lnTo>
                    <a:pt x="1602" y="1008"/>
                  </a:lnTo>
                  <a:lnTo>
                    <a:pt x="1596" y="1011"/>
                  </a:lnTo>
                  <a:lnTo>
                    <a:pt x="1589" y="1012"/>
                  </a:lnTo>
                  <a:lnTo>
                    <a:pt x="1583" y="1015"/>
                  </a:lnTo>
                  <a:lnTo>
                    <a:pt x="1578" y="1020"/>
                  </a:lnTo>
                  <a:lnTo>
                    <a:pt x="1572" y="1031"/>
                  </a:lnTo>
                  <a:lnTo>
                    <a:pt x="1564" y="1050"/>
                  </a:lnTo>
                  <a:lnTo>
                    <a:pt x="1560" y="1059"/>
                  </a:lnTo>
                  <a:lnTo>
                    <a:pt x="1556" y="1064"/>
                  </a:lnTo>
                  <a:lnTo>
                    <a:pt x="1555" y="1064"/>
                  </a:lnTo>
                  <a:lnTo>
                    <a:pt x="1552" y="1059"/>
                  </a:lnTo>
                  <a:lnTo>
                    <a:pt x="1549" y="1048"/>
                  </a:lnTo>
                  <a:lnTo>
                    <a:pt x="1545" y="1037"/>
                  </a:lnTo>
                  <a:lnTo>
                    <a:pt x="1542" y="1026"/>
                  </a:lnTo>
                  <a:lnTo>
                    <a:pt x="1540" y="1018"/>
                  </a:lnTo>
                  <a:lnTo>
                    <a:pt x="1534" y="1007"/>
                  </a:lnTo>
                  <a:lnTo>
                    <a:pt x="1529" y="997"/>
                  </a:lnTo>
                  <a:lnTo>
                    <a:pt x="1523" y="989"/>
                  </a:lnTo>
                  <a:lnTo>
                    <a:pt x="1507" y="972"/>
                  </a:lnTo>
                  <a:lnTo>
                    <a:pt x="1503" y="970"/>
                  </a:lnTo>
                  <a:lnTo>
                    <a:pt x="1500" y="968"/>
                  </a:lnTo>
                  <a:lnTo>
                    <a:pt x="1499" y="968"/>
                  </a:lnTo>
                  <a:lnTo>
                    <a:pt x="1496" y="971"/>
                  </a:lnTo>
                  <a:lnTo>
                    <a:pt x="1496" y="975"/>
                  </a:lnTo>
                  <a:lnTo>
                    <a:pt x="1494" y="985"/>
                  </a:lnTo>
                  <a:lnTo>
                    <a:pt x="1492" y="997"/>
                  </a:lnTo>
                  <a:lnTo>
                    <a:pt x="1489" y="1008"/>
                  </a:lnTo>
                  <a:lnTo>
                    <a:pt x="1488" y="1016"/>
                  </a:lnTo>
                  <a:lnTo>
                    <a:pt x="1486" y="1016"/>
                  </a:lnTo>
                  <a:lnTo>
                    <a:pt x="1482" y="1012"/>
                  </a:lnTo>
                  <a:lnTo>
                    <a:pt x="1478" y="1005"/>
                  </a:lnTo>
                  <a:lnTo>
                    <a:pt x="1473" y="997"/>
                  </a:lnTo>
                  <a:lnTo>
                    <a:pt x="1468" y="987"/>
                  </a:lnTo>
                  <a:lnTo>
                    <a:pt x="1467" y="981"/>
                  </a:lnTo>
                  <a:lnTo>
                    <a:pt x="1467" y="964"/>
                  </a:lnTo>
                  <a:lnTo>
                    <a:pt x="1466" y="945"/>
                  </a:lnTo>
                  <a:lnTo>
                    <a:pt x="1466" y="926"/>
                  </a:lnTo>
                  <a:lnTo>
                    <a:pt x="1464" y="919"/>
                  </a:lnTo>
                  <a:lnTo>
                    <a:pt x="1462" y="916"/>
                  </a:lnTo>
                  <a:lnTo>
                    <a:pt x="1458" y="916"/>
                  </a:lnTo>
                  <a:lnTo>
                    <a:pt x="1452" y="919"/>
                  </a:lnTo>
                  <a:lnTo>
                    <a:pt x="1448" y="922"/>
                  </a:lnTo>
                  <a:lnTo>
                    <a:pt x="1444" y="923"/>
                  </a:lnTo>
                  <a:lnTo>
                    <a:pt x="1443" y="924"/>
                  </a:lnTo>
                  <a:lnTo>
                    <a:pt x="1441" y="927"/>
                  </a:lnTo>
                  <a:lnTo>
                    <a:pt x="1437" y="937"/>
                  </a:lnTo>
                  <a:lnTo>
                    <a:pt x="1433" y="948"/>
                  </a:lnTo>
                  <a:lnTo>
                    <a:pt x="1427" y="957"/>
                  </a:lnTo>
                  <a:lnTo>
                    <a:pt x="1423" y="967"/>
                  </a:lnTo>
                  <a:lnTo>
                    <a:pt x="1419" y="970"/>
                  </a:lnTo>
                  <a:lnTo>
                    <a:pt x="1418" y="967"/>
                  </a:lnTo>
                  <a:lnTo>
                    <a:pt x="1417" y="959"/>
                  </a:lnTo>
                  <a:lnTo>
                    <a:pt x="1418" y="946"/>
                  </a:lnTo>
                  <a:lnTo>
                    <a:pt x="1418" y="934"/>
                  </a:lnTo>
                  <a:lnTo>
                    <a:pt x="1419" y="922"/>
                  </a:lnTo>
                  <a:lnTo>
                    <a:pt x="1421" y="912"/>
                  </a:lnTo>
                  <a:lnTo>
                    <a:pt x="1419" y="898"/>
                  </a:lnTo>
                  <a:lnTo>
                    <a:pt x="1415" y="886"/>
                  </a:lnTo>
                  <a:lnTo>
                    <a:pt x="1411" y="878"/>
                  </a:lnTo>
                  <a:lnTo>
                    <a:pt x="1407" y="871"/>
                  </a:lnTo>
                  <a:lnTo>
                    <a:pt x="1399" y="861"/>
                  </a:lnTo>
                  <a:lnTo>
                    <a:pt x="1392" y="850"/>
                  </a:lnTo>
                  <a:lnTo>
                    <a:pt x="1386" y="838"/>
                  </a:lnTo>
                  <a:lnTo>
                    <a:pt x="1385" y="834"/>
                  </a:lnTo>
                  <a:lnTo>
                    <a:pt x="1384" y="831"/>
                  </a:lnTo>
                  <a:lnTo>
                    <a:pt x="1382" y="830"/>
                  </a:lnTo>
                  <a:lnTo>
                    <a:pt x="1378" y="830"/>
                  </a:lnTo>
                  <a:lnTo>
                    <a:pt x="1367" y="841"/>
                  </a:lnTo>
                  <a:lnTo>
                    <a:pt x="1363" y="844"/>
                  </a:lnTo>
                  <a:lnTo>
                    <a:pt x="1355" y="845"/>
                  </a:lnTo>
                  <a:lnTo>
                    <a:pt x="1341" y="845"/>
                  </a:lnTo>
                  <a:lnTo>
                    <a:pt x="1329" y="848"/>
                  </a:lnTo>
                  <a:lnTo>
                    <a:pt x="1321" y="852"/>
                  </a:lnTo>
                  <a:lnTo>
                    <a:pt x="1314" y="860"/>
                  </a:lnTo>
                  <a:lnTo>
                    <a:pt x="1310" y="868"/>
                  </a:lnTo>
                  <a:lnTo>
                    <a:pt x="1303" y="875"/>
                  </a:lnTo>
                  <a:lnTo>
                    <a:pt x="1284" y="897"/>
                  </a:lnTo>
                  <a:lnTo>
                    <a:pt x="1276" y="908"/>
                  </a:lnTo>
                  <a:lnTo>
                    <a:pt x="1265" y="916"/>
                  </a:lnTo>
                  <a:lnTo>
                    <a:pt x="1252" y="924"/>
                  </a:lnTo>
                  <a:lnTo>
                    <a:pt x="1246" y="933"/>
                  </a:lnTo>
                  <a:lnTo>
                    <a:pt x="1243" y="941"/>
                  </a:lnTo>
                  <a:lnTo>
                    <a:pt x="1244" y="950"/>
                  </a:lnTo>
                  <a:lnTo>
                    <a:pt x="1246" y="964"/>
                  </a:lnTo>
                  <a:lnTo>
                    <a:pt x="1247" y="979"/>
                  </a:lnTo>
                  <a:lnTo>
                    <a:pt x="1246" y="992"/>
                  </a:lnTo>
                  <a:lnTo>
                    <a:pt x="1239" y="1011"/>
                  </a:lnTo>
                  <a:lnTo>
                    <a:pt x="1226" y="1029"/>
                  </a:lnTo>
                  <a:lnTo>
                    <a:pt x="1221" y="1039"/>
                  </a:lnTo>
                  <a:lnTo>
                    <a:pt x="1217" y="1049"/>
                  </a:lnTo>
                  <a:lnTo>
                    <a:pt x="1211" y="1059"/>
                  </a:lnTo>
                  <a:lnTo>
                    <a:pt x="1206" y="1061"/>
                  </a:lnTo>
                  <a:lnTo>
                    <a:pt x="1202" y="1059"/>
                  </a:lnTo>
                  <a:lnTo>
                    <a:pt x="1199" y="1052"/>
                  </a:lnTo>
                  <a:lnTo>
                    <a:pt x="1198" y="1042"/>
                  </a:lnTo>
                  <a:lnTo>
                    <a:pt x="1198" y="1033"/>
                  </a:lnTo>
                  <a:lnTo>
                    <a:pt x="1196" y="1024"/>
                  </a:lnTo>
                  <a:lnTo>
                    <a:pt x="1191" y="1013"/>
                  </a:lnTo>
                  <a:lnTo>
                    <a:pt x="1184" y="1002"/>
                  </a:lnTo>
                  <a:lnTo>
                    <a:pt x="1179" y="992"/>
                  </a:lnTo>
                  <a:lnTo>
                    <a:pt x="1175" y="985"/>
                  </a:lnTo>
                  <a:lnTo>
                    <a:pt x="1172" y="978"/>
                  </a:lnTo>
                  <a:lnTo>
                    <a:pt x="1168" y="968"/>
                  </a:lnTo>
                  <a:lnTo>
                    <a:pt x="1162" y="957"/>
                  </a:lnTo>
                  <a:lnTo>
                    <a:pt x="1158" y="948"/>
                  </a:lnTo>
                  <a:lnTo>
                    <a:pt x="1155" y="939"/>
                  </a:lnTo>
                  <a:lnTo>
                    <a:pt x="1153" y="934"/>
                  </a:lnTo>
                  <a:lnTo>
                    <a:pt x="1151" y="926"/>
                  </a:lnTo>
                  <a:lnTo>
                    <a:pt x="1149" y="915"/>
                  </a:lnTo>
                  <a:lnTo>
                    <a:pt x="1146" y="902"/>
                  </a:lnTo>
                  <a:lnTo>
                    <a:pt x="1143" y="892"/>
                  </a:lnTo>
                  <a:lnTo>
                    <a:pt x="1143" y="839"/>
                  </a:lnTo>
                  <a:lnTo>
                    <a:pt x="1142" y="842"/>
                  </a:lnTo>
                  <a:lnTo>
                    <a:pt x="1136" y="846"/>
                  </a:lnTo>
                  <a:lnTo>
                    <a:pt x="1131" y="853"/>
                  </a:lnTo>
                  <a:lnTo>
                    <a:pt x="1124" y="857"/>
                  </a:lnTo>
                  <a:lnTo>
                    <a:pt x="1118" y="859"/>
                  </a:lnTo>
                  <a:lnTo>
                    <a:pt x="1112" y="853"/>
                  </a:lnTo>
                  <a:lnTo>
                    <a:pt x="1106" y="842"/>
                  </a:lnTo>
                  <a:lnTo>
                    <a:pt x="1105" y="827"/>
                  </a:lnTo>
                  <a:lnTo>
                    <a:pt x="1105" y="822"/>
                  </a:lnTo>
                  <a:lnTo>
                    <a:pt x="1102" y="816"/>
                  </a:lnTo>
                  <a:lnTo>
                    <a:pt x="1099" y="813"/>
                  </a:lnTo>
                  <a:lnTo>
                    <a:pt x="1097" y="812"/>
                  </a:lnTo>
                  <a:lnTo>
                    <a:pt x="1094" y="812"/>
                  </a:lnTo>
                  <a:lnTo>
                    <a:pt x="1090" y="811"/>
                  </a:lnTo>
                  <a:lnTo>
                    <a:pt x="1087" y="811"/>
                  </a:lnTo>
                  <a:lnTo>
                    <a:pt x="1084" y="809"/>
                  </a:lnTo>
                  <a:lnTo>
                    <a:pt x="1079" y="804"/>
                  </a:lnTo>
                  <a:lnTo>
                    <a:pt x="1073" y="796"/>
                  </a:lnTo>
                  <a:lnTo>
                    <a:pt x="1067" y="787"/>
                  </a:lnTo>
                  <a:lnTo>
                    <a:pt x="1062" y="783"/>
                  </a:lnTo>
                  <a:lnTo>
                    <a:pt x="1057" y="783"/>
                  </a:lnTo>
                  <a:lnTo>
                    <a:pt x="1054" y="785"/>
                  </a:lnTo>
                  <a:lnTo>
                    <a:pt x="1051" y="787"/>
                  </a:lnTo>
                  <a:lnTo>
                    <a:pt x="1049" y="791"/>
                  </a:lnTo>
                  <a:lnTo>
                    <a:pt x="1043" y="796"/>
                  </a:lnTo>
                  <a:lnTo>
                    <a:pt x="1024" y="798"/>
                  </a:lnTo>
                  <a:lnTo>
                    <a:pt x="1009" y="798"/>
                  </a:lnTo>
                  <a:lnTo>
                    <a:pt x="995" y="797"/>
                  </a:lnTo>
                  <a:lnTo>
                    <a:pt x="980" y="796"/>
                  </a:lnTo>
                  <a:lnTo>
                    <a:pt x="969" y="793"/>
                  </a:lnTo>
                  <a:lnTo>
                    <a:pt x="963" y="787"/>
                  </a:lnTo>
                  <a:lnTo>
                    <a:pt x="954" y="778"/>
                  </a:lnTo>
                  <a:lnTo>
                    <a:pt x="949" y="768"/>
                  </a:lnTo>
                  <a:lnTo>
                    <a:pt x="943" y="763"/>
                  </a:lnTo>
                  <a:lnTo>
                    <a:pt x="939" y="764"/>
                  </a:lnTo>
                  <a:lnTo>
                    <a:pt x="933" y="767"/>
                  </a:lnTo>
                  <a:lnTo>
                    <a:pt x="927" y="771"/>
                  </a:lnTo>
                  <a:lnTo>
                    <a:pt x="920" y="775"/>
                  </a:lnTo>
                  <a:lnTo>
                    <a:pt x="916" y="775"/>
                  </a:lnTo>
                  <a:lnTo>
                    <a:pt x="909" y="771"/>
                  </a:lnTo>
                  <a:lnTo>
                    <a:pt x="901" y="765"/>
                  </a:lnTo>
                  <a:lnTo>
                    <a:pt x="882" y="752"/>
                  </a:lnTo>
                  <a:lnTo>
                    <a:pt x="874" y="745"/>
                  </a:lnTo>
                  <a:lnTo>
                    <a:pt x="867" y="735"/>
                  </a:lnTo>
                  <a:lnTo>
                    <a:pt x="863" y="724"/>
                  </a:lnTo>
                  <a:lnTo>
                    <a:pt x="859" y="715"/>
                  </a:lnTo>
                  <a:lnTo>
                    <a:pt x="855" y="712"/>
                  </a:lnTo>
                  <a:lnTo>
                    <a:pt x="848" y="713"/>
                  </a:lnTo>
                  <a:lnTo>
                    <a:pt x="842" y="719"/>
                  </a:lnTo>
                  <a:lnTo>
                    <a:pt x="838" y="726"/>
                  </a:lnTo>
                  <a:lnTo>
                    <a:pt x="837" y="734"/>
                  </a:lnTo>
                  <a:lnTo>
                    <a:pt x="841" y="742"/>
                  </a:lnTo>
                  <a:lnTo>
                    <a:pt x="855" y="759"/>
                  </a:lnTo>
                  <a:lnTo>
                    <a:pt x="860" y="765"/>
                  </a:lnTo>
                  <a:lnTo>
                    <a:pt x="863" y="772"/>
                  </a:lnTo>
                  <a:lnTo>
                    <a:pt x="864" y="778"/>
                  </a:lnTo>
                  <a:lnTo>
                    <a:pt x="867" y="782"/>
                  </a:lnTo>
                  <a:lnTo>
                    <a:pt x="871" y="787"/>
                  </a:lnTo>
                  <a:lnTo>
                    <a:pt x="883" y="800"/>
                  </a:lnTo>
                  <a:lnTo>
                    <a:pt x="885" y="802"/>
                  </a:lnTo>
                  <a:lnTo>
                    <a:pt x="886" y="807"/>
                  </a:lnTo>
                  <a:lnTo>
                    <a:pt x="886" y="815"/>
                  </a:lnTo>
                  <a:lnTo>
                    <a:pt x="889" y="816"/>
                  </a:lnTo>
                  <a:lnTo>
                    <a:pt x="894" y="815"/>
                  </a:lnTo>
                  <a:lnTo>
                    <a:pt x="901" y="811"/>
                  </a:lnTo>
                  <a:lnTo>
                    <a:pt x="909" y="804"/>
                  </a:lnTo>
                  <a:lnTo>
                    <a:pt x="922" y="796"/>
                  </a:lnTo>
                  <a:lnTo>
                    <a:pt x="924" y="793"/>
                  </a:lnTo>
                  <a:lnTo>
                    <a:pt x="926" y="790"/>
                  </a:lnTo>
                  <a:lnTo>
                    <a:pt x="928" y="787"/>
                  </a:lnTo>
                  <a:lnTo>
                    <a:pt x="928" y="785"/>
                  </a:lnTo>
                  <a:lnTo>
                    <a:pt x="931" y="783"/>
                  </a:lnTo>
                  <a:lnTo>
                    <a:pt x="933" y="783"/>
                  </a:lnTo>
                  <a:lnTo>
                    <a:pt x="935" y="786"/>
                  </a:lnTo>
                  <a:lnTo>
                    <a:pt x="939" y="794"/>
                  </a:lnTo>
                  <a:lnTo>
                    <a:pt x="941" y="798"/>
                  </a:lnTo>
                  <a:lnTo>
                    <a:pt x="946" y="801"/>
                  </a:lnTo>
                  <a:lnTo>
                    <a:pt x="954" y="804"/>
                  </a:lnTo>
                  <a:lnTo>
                    <a:pt x="965" y="811"/>
                  </a:lnTo>
                  <a:lnTo>
                    <a:pt x="975" y="820"/>
                  </a:lnTo>
                  <a:lnTo>
                    <a:pt x="982" y="828"/>
                  </a:lnTo>
                  <a:lnTo>
                    <a:pt x="983" y="835"/>
                  </a:lnTo>
                  <a:lnTo>
                    <a:pt x="980" y="841"/>
                  </a:lnTo>
                  <a:lnTo>
                    <a:pt x="976" y="848"/>
                  </a:lnTo>
                  <a:lnTo>
                    <a:pt x="972" y="853"/>
                  </a:lnTo>
                  <a:lnTo>
                    <a:pt x="968" y="863"/>
                  </a:lnTo>
                  <a:lnTo>
                    <a:pt x="961" y="875"/>
                  </a:lnTo>
                  <a:lnTo>
                    <a:pt x="953" y="889"/>
                  </a:lnTo>
                  <a:lnTo>
                    <a:pt x="945" y="898"/>
                  </a:lnTo>
                  <a:lnTo>
                    <a:pt x="937" y="907"/>
                  </a:lnTo>
                  <a:lnTo>
                    <a:pt x="927" y="915"/>
                  </a:lnTo>
                  <a:lnTo>
                    <a:pt x="916" y="922"/>
                  </a:lnTo>
                  <a:lnTo>
                    <a:pt x="905" y="926"/>
                  </a:lnTo>
                  <a:lnTo>
                    <a:pt x="896" y="930"/>
                  </a:lnTo>
                  <a:lnTo>
                    <a:pt x="889" y="935"/>
                  </a:lnTo>
                  <a:lnTo>
                    <a:pt x="883" y="939"/>
                  </a:lnTo>
                  <a:lnTo>
                    <a:pt x="875" y="942"/>
                  </a:lnTo>
                  <a:lnTo>
                    <a:pt x="864" y="945"/>
                  </a:lnTo>
                  <a:lnTo>
                    <a:pt x="852" y="950"/>
                  </a:lnTo>
                  <a:lnTo>
                    <a:pt x="827" y="963"/>
                  </a:lnTo>
                  <a:lnTo>
                    <a:pt x="820" y="967"/>
                  </a:lnTo>
                  <a:lnTo>
                    <a:pt x="815" y="970"/>
                  </a:lnTo>
                  <a:lnTo>
                    <a:pt x="805" y="974"/>
                  </a:lnTo>
                  <a:lnTo>
                    <a:pt x="794" y="976"/>
                  </a:lnTo>
                  <a:lnTo>
                    <a:pt x="785" y="978"/>
                  </a:lnTo>
                  <a:lnTo>
                    <a:pt x="778" y="978"/>
                  </a:lnTo>
                  <a:lnTo>
                    <a:pt x="773" y="971"/>
                  </a:lnTo>
                  <a:lnTo>
                    <a:pt x="768" y="959"/>
                  </a:lnTo>
                  <a:lnTo>
                    <a:pt x="763" y="929"/>
                  </a:lnTo>
                  <a:lnTo>
                    <a:pt x="759" y="912"/>
                  </a:lnTo>
                  <a:lnTo>
                    <a:pt x="755" y="901"/>
                  </a:lnTo>
                  <a:lnTo>
                    <a:pt x="752" y="892"/>
                  </a:lnTo>
                  <a:lnTo>
                    <a:pt x="748" y="886"/>
                  </a:lnTo>
                  <a:lnTo>
                    <a:pt x="742" y="879"/>
                  </a:lnTo>
                  <a:lnTo>
                    <a:pt x="736" y="871"/>
                  </a:lnTo>
                  <a:lnTo>
                    <a:pt x="725" y="860"/>
                  </a:lnTo>
                  <a:lnTo>
                    <a:pt x="722" y="855"/>
                  </a:lnTo>
                  <a:lnTo>
                    <a:pt x="718" y="845"/>
                  </a:lnTo>
                  <a:lnTo>
                    <a:pt x="710" y="823"/>
                  </a:lnTo>
                  <a:lnTo>
                    <a:pt x="708" y="813"/>
                  </a:lnTo>
                  <a:lnTo>
                    <a:pt x="707" y="807"/>
                  </a:lnTo>
                  <a:lnTo>
                    <a:pt x="704" y="804"/>
                  </a:lnTo>
                  <a:lnTo>
                    <a:pt x="696" y="798"/>
                  </a:lnTo>
                  <a:lnTo>
                    <a:pt x="693" y="791"/>
                  </a:lnTo>
                  <a:lnTo>
                    <a:pt x="690" y="781"/>
                  </a:lnTo>
                  <a:lnTo>
                    <a:pt x="686" y="768"/>
                  </a:lnTo>
                  <a:lnTo>
                    <a:pt x="681" y="757"/>
                  </a:lnTo>
                  <a:lnTo>
                    <a:pt x="678" y="749"/>
                  </a:lnTo>
                  <a:lnTo>
                    <a:pt x="674" y="746"/>
                  </a:lnTo>
                  <a:lnTo>
                    <a:pt x="667" y="746"/>
                  </a:lnTo>
                  <a:lnTo>
                    <a:pt x="659" y="748"/>
                  </a:lnTo>
                  <a:lnTo>
                    <a:pt x="651" y="750"/>
                  </a:lnTo>
                  <a:lnTo>
                    <a:pt x="655" y="756"/>
                  </a:lnTo>
                  <a:lnTo>
                    <a:pt x="669" y="790"/>
                  </a:lnTo>
                  <a:lnTo>
                    <a:pt x="681" y="819"/>
                  </a:lnTo>
                  <a:lnTo>
                    <a:pt x="684" y="831"/>
                  </a:lnTo>
                  <a:lnTo>
                    <a:pt x="685" y="846"/>
                  </a:lnTo>
                  <a:lnTo>
                    <a:pt x="685" y="875"/>
                  </a:lnTo>
                  <a:lnTo>
                    <a:pt x="689" y="885"/>
                  </a:lnTo>
                  <a:lnTo>
                    <a:pt x="697" y="893"/>
                  </a:lnTo>
                  <a:lnTo>
                    <a:pt x="708" y="901"/>
                  </a:lnTo>
                  <a:lnTo>
                    <a:pt x="718" y="911"/>
                  </a:lnTo>
                  <a:lnTo>
                    <a:pt x="725" y="922"/>
                  </a:lnTo>
                  <a:lnTo>
                    <a:pt x="730" y="933"/>
                  </a:lnTo>
                  <a:lnTo>
                    <a:pt x="737" y="942"/>
                  </a:lnTo>
                  <a:lnTo>
                    <a:pt x="744" y="950"/>
                  </a:lnTo>
                  <a:lnTo>
                    <a:pt x="748" y="953"/>
                  </a:lnTo>
                  <a:lnTo>
                    <a:pt x="752" y="957"/>
                  </a:lnTo>
                  <a:lnTo>
                    <a:pt x="757" y="965"/>
                  </a:lnTo>
                  <a:lnTo>
                    <a:pt x="768" y="985"/>
                  </a:lnTo>
                  <a:lnTo>
                    <a:pt x="771" y="992"/>
                  </a:lnTo>
                  <a:lnTo>
                    <a:pt x="771" y="1009"/>
                  </a:lnTo>
                  <a:lnTo>
                    <a:pt x="774" y="1015"/>
                  </a:lnTo>
                  <a:lnTo>
                    <a:pt x="782" y="1018"/>
                  </a:lnTo>
                  <a:lnTo>
                    <a:pt x="794" y="1016"/>
                  </a:lnTo>
                  <a:lnTo>
                    <a:pt x="805" y="1012"/>
                  </a:lnTo>
                  <a:lnTo>
                    <a:pt x="815" y="1008"/>
                  </a:lnTo>
                  <a:lnTo>
                    <a:pt x="834" y="998"/>
                  </a:lnTo>
                  <a:lnTo>
                    <a:pt x="846" y="994"/>
                  </a:lnTo>
                  <a:lnTo>
                    <a:pt x="857" y="990"/>
                  </a:lnTo>
                  <a:lnTo>
                    <a:pt x="867" y="990"/>
                  </a:lnTo>
                  <a:lnTo>
                    <a:pt x="872" y="992"/>
                  </a:lnTo>
                  <a:lnTo>
                    <a:pt x="874" y="998"/>
                  </a:lnTo>
                  <a:lnTo>
                    <a:pt x="872" y="1009"/>
                  </a:lnTo>
                  <a:lnTo>
                    <a:pt x="870" y="1022"/>
                  </a:lnTo>
                  <a:lnTo>
                    <a:pt x="866" y="1033"/>
                  </a:lnTo>
                  <a:lnTo>
                    <a:pt x="864" y="1041"/>
                  </a:lnTo>
                  <a:lnTo>
                    <a:pt x="861" y="1048"/>
                  </a:lnTo>
                  <a:lnTo>
                    <a:pt x="855" y="1059"/>
                  </a:lnTo>
                  <a:lnTo>
                    <a:pt x="848" y="1072"/>
                  </a:lnTo>
                  <a:lnTo>
                    <a:pt x="840" y="1085"/>
                  </a:lnTo>
                  <a:lnTo>
                    <a:pt x="833" y="1097"/>
                  </a:lnTo>
                  <a:lnTo>
                    <a:pt x="830" y="1105"/>
                  </a:lnTo>
                  <a:lnTo>
                    <a:pt x="827" y="1115"/>
                  </a:lnTo>
                  <a:lnTo>
                    <a:pt x="819" y="1126"/>
                  </a:lnTo>
                  <a:lnTo>
                    <a:pt x="809" y="1134"/>
                  </a:lnTo>
                  <a:lnTo>
                    <a:pt x="800" y="1140"/>
                  </a:lnTo>
                  <a:lnTo>
                    <a:pt x="792" y="1145"/>
                  </a:lnTo>
                  <a:lnTo>
                    <a:pt x="781" y="1155"/>
                  </a:lnTo>
                  <a:lnTo>
                    <a:pt x="762" y="1179"/>
                  </a:lnTo>
                  <a:lnTo>
                    <a:pt x="755" y="1189"/>
                  </a:lnTo>
                  <a:lnTo>
                    <a:pt x="749" y="1197"/>
                  </a:lnTo>
                  <a:lnTo>
                    <a:pt x="736" y="1216"/>
                  </a:lnTo>
                  <a:lnTo>
                    <a:pt x="730" y="1224"/>
                  </a:lnTo>
                  <a:lnTo>
                    <a:pt x="725" y="1229"/>
                  </a:lnTo>
                  <a:lnTo>
                    <a:pt x="722" y="1234"/>
                  </a:lnTo>
                  <a:lnTo>
                    <a:pt x="719" y="1242"/>
                  </a:lnTo>
                  <a:lnTo>
                    <a:pt x="716" y="1253"/>
                  </a:lnTo>
                  <a:lnTo>
                    <a:pt x="715" y="1264"/>
                  </a:lnTo>
                  <a:lnTo>
                    <a:pt x="716" y="1270"/>
                  </a:lnTo>
                  <a:lnTo>
                    <a:pt x="719" y="1277"/>
                  </a:lnTo>
                  <a:lnTo>
                    <a:pt x="725" y="1298"/>
                  </a:lnTo>
                  <a:lnTo>
                    <a:pt x="730" y="1308"/>
                  </a:lnTo>
                  <a:lnTo>
                    <a:pt x="738" y="1318"/>
                  </a:lnTo>
                  <a:lnTo>
                    <a:pt x="741" y="1327"/>
                  </a:lnTo>
                  <a:lnTo>
                    <a:pt x="740" y="1335"/>
                  </a:lnTo>
                  <a:lnTo>
                    <a:pt x="737" y="1344"/>
                  </a:lnTo>
                  <a:lnTo>
                    <a:pt x="738" y="1355"/>
                  </a:lnTo>
                  <a:lnTo>
                    <a:pt x="740" y="1368"/>
                  </a:lnTo>
                  <a:lnTo>
                    <a:pt x="740" y="1381"/>
                  </a:lnTo>
                  <a:lnTo>
                    <a:pt x="736" y="1393"/>
                  </a:lnTo>
                  <a:lnTo>
                    <a:pt x="727" y="1405"/>
                  </a:lnTo>
                  <a:lnTo>
                    <a:pt x="708" y="1425"/>
                  </a:lnTo>
                  <a:lnTo>
                    <a:pt x="699" y="1433"/>
                  </a:lnTo>
                  <a:lnTo>
                    <a:pt x="689" y="1442"/>
                  </a:lnTo>
                  <a:lnTo>
                    <a:pt x="681" y="1452"/>
                  </a:lnTo>
                  <a:lnTo>
                    <a:pt x="673" y="1464"/>
                  </a:lnTo>
                  <a:lnTo>
                    <a:pt x="667" y="1474"/>
                  </a:lnTo>
                  <a:lnTo>
                    <a:pt x="667" y="1482"/>
                  </a:lnTo>
                  <a:lnTo>
                    <a:pt x="669" y="1489"/>
                  </a:lnTo>
                  <a:lnTo>
                    <a:pt x="671" y="1499"/>
                  </a:lnTo>
                  <a:lnTo>
                    <a:pt x="674" y="1511"/>
                  </a:lnTo>
                  <a:lnTo>
                    <a:pt x="677" y="1520"/>
                  </a:lnTo>
                  <a:lnTo>
                    <a:pt x="677" y="1527"/>
                  </a:lnTo>
                  <a:lnTo>
                    <a:pt x="673" y="1531"/>
                  </a:lnTo>
                  <a:lnTo>
                    <a:pt x="665" y="1535"/>
                  </a:lnTo>
                  <a:lnTo>
                    <a:pt x="655" y="1538"/>
                  </a:lnTo>
                  <a:lnTo>
                    <a:pt x="645" y="1542"/>
                  </a:lnTo>
                  <a:lnTo>
                    <a:pt x="639" y="1545"/>
                  </a:lnTo>
                  <a:lnTo>
                    <a:pt x="636" y="1549"/>
                  </a:lnTo>
                  <a:lnTo>
                    <a:pt x="637" y="1555"/>
                  </a:lnTo>
                  <a:lnTo>
                    <a:pt x="639" y="1562"/>
                  </a:lnTo>
                  <a:lnTo>
                    <a:pt x="643" y="1570"/>
                  </a:lnTo>
                  <a:lnTo>
                    <a:pt x="644" y="1577"/>
                  </a:lnTo>
                  <a:lnTo>
                    <a:pt x="643" y="1585"/>
                  </a:lnTo>
                  <a:lnTo>
                    <a:pt x="637" y="1594"/>
                  </a:lnTo>
                  <a:lnTo>
                    <a:pt x="629" y="1604"/>
                  </a:lnTo>
                  <a:lnTo>
                    <a:pt x="622" y="1612"/>
                  </a:lnTo>
                  <a:lnTo>
                    <a:pt x="615" y="1619"/>
                  </a:lnTo>
                  <a:lnTo>
                    <a:pt x="607" y="1630"/>
                  </a:lnTo>
                  <a:lnTo>
                    <a:pt x="599" y="1642"/>
                  </a:lnTo>
                  <a:lnTo>
                    <a:pt x="588" y="1655"/>
                  </a:lnTo>
                  <a:lnTo>
                    <a:pt x="580" y="1663"/>
                  </a:lnTo>
                  <a:lnTo>
                    <a:pt x="569" y="1668"/>
                  </a:lnTo>
                  <a:lnTo>
                    <a:pt x="557" y="1671"/>
                  </a:lnTo>
                  <a:lnTo>
                    <a:pt x="543" y="1673"/>
                  </a:lnTo>
                  <a:lnTo>
                    <a:pt x="532" y="1671"/>
                  </a:lnTo>
                  <a:lnTo>
                    <a:pt x="521" y="1673"/>
                  </a:lnTo>
                  <a:lnTo>
                    <a:pt x="507" y="1677"/>
                  </a:lnTo>
                  <a:lnTo>
                    <a:pt x="496" y="1683"/>
                  </a:lnTo>
                  <a:lnTo>
                    <a:pt x="490" y="1689"/>
                  </a:lnTo>
                  <a:lnTo>
                    <a:pt x="483" y="1692"/>
                  </a:lnTo>
                  <a:lnTo>
                    <a:pt x="476" y="1692"/>
                  </a:lnTo>
                  <a:lnTo>
                    <a:pt x="466" y="1688"/>
                  </a:lnTo>
                  <a:lnTo>
                    <a:pt x="458" y="1681"/>
                  </a:lnTo>
                  <a:lnTo>
                    <a:pt x="454" y="1670"/>
                  </a:lnTo>
                  <a:lnTo>
                    <a:pt x="451" y="1645"/>
                  </a:lnTo>
                  <a:lnTo>
                    <a:pt x="450" y="1638"/>
                  </a:lnTo>
                  <a:lnTo>
                    <a:pt x="448" y="1636"/>
                  </a:lnTo>
                  <a:lnTo>
                    <a:pt x="448" y="1631"/>
                  </a:lnTo>
                  <a:lnTo>
                    <a:pt x="446" y="1623"/>
                  </a:lnTo>
                  <a:lnTo>
                    <a:pt x="442" y="1612"/>
                  </a:lnTo>
                  <a:lnTo>
                    <a:pt x="436" y="1603"/>
                  </a:lnTo>
                  <a:lnTo>
                    <a:pt x="428" y="1593"/>
                  </a:lnTo>
                  <a:lnTo>
                    <a:pt x="423" y="1582"/>
                  </a:lnTo>
                  <a:lnTo>
                    <a:pt x="417" y="1574"/>
                  </a:lnTo>
                  <a:lnTo>
                    <a:pt x="416" y="1567"/>
                  </a:lnTo>
                  <a:lnTo>
                    <a:pt x="418" y="1559"/>
                  </a:lnTo>
                  <a:lnTo>
                    <a:pt x="421" y="1549"/>
                  </a:lnTo>
                  <a:lnTo>
                    <a:pt x="425" y="1540"/>
                  </a:lnTo>
                  <a:lnTo>
                    <a:pt x="427" y="1530"/>
                  </a:lnTo>
                  <a:lnTo>
                    <a:pt x="423" y="1519"/>
                  </a:lnTo>
                  <a:lnTo>
                    <a:pt x="416" y="1508"/>
                  </a:lnTo>
                  <a:lnTo>
                    <a:pt x="407" y="1499"/>
                  </a:lnTo>
                  <a:lnTo>
                    <a:pt x="401" y="1490"/>
                  </a:lnTo>
                  <a:lnTo>
                    <a:pt x="397" y="1482"/>
                  </a:lnTo>
                  <a:lnTo>
                    <a:pt x="391" y="1470"/>
                  </a:lnTo>
                  <a:lnTo>
                    <a:pt x="384" y="1457"/>
                  </a:lnTo>
                  <a:lnTo>
                    <a:pt x="380" y="1449"/>
                  </a:lnTo>
                  <a:lnTo>
                    <a:pt x="376" y="1437"/>
                  </a:lnTo>
                  <a:lnTo>
                    <a:pt x="372" y="1419"/>
                  </a:lnTo>
                  <a:lnTo>
                    <a:pt x="372" y="1397"/>
                  </a:lnTo>
                  <a:lnTo>
                    <a:pt x="375" y="1379"/>
                  </a:lnTo>
                  <a:lnTo>
                    <a:pt x="380" y="1366"/>
                  </a:lnTo>
                  <a:lnTo>
                    <a:pt x="386" y="1356"/>
                  </a:lnTo>
                  <a:lnTo>
                    <a:pt x="392" y="1349"/>
                  </a:lnTo>
                  <a:lnTo>
                    <a:pt x="398" y="1341"/>
                  </a:lnTo>
                  <a:lnTo>
                    <a:pt x="397" y="1330"/>
                  </a:lnTo>
                  <a:lnTo>
                    <a:pt x="390" y="1316"/>
                  </a:lnTo>
                  <a:lnTo>
                    <a:pt x="387" y="1307"/>
                  </a:lnTo>
                  <a:lnTo>
                    <a:pt x="387" y="1274"/>
                  </a:lnTo>
                  <a:lnTo>
                    <a:pt x="386" y="1267"/>
                  </a:lnTo>
                  <a:lnTo>
                    <a:pt x="381" y="1257"/>
                  </a:lnTo>
                  <a:lnTo>
                    <a:pt x="371" y="1224"/>
                  </a:lnTo>
                  <a:lnTo>
                    <a:pt x="364" y="1209"/>
                  </a:lnTo>
                  <a:lnTo>
                    <a:pt x="357" y="1200"/>
                  </a:lnTo>
                  <a:lnTo>
                    <a:pt x="350" y="1196"/>
                  </a:lnTo>
                  <a:lnTo>
                    <a:pt x="343" y="1193"/>
                  </a:lnTo>
                  <a:lnTo>
                    <a:pt x="339" y="1190"/>
                  </a:lnTo>
                  <a:lnTo>
                    <a:pt x="338" y="1183"/>
                  </a:lnTo>
                  <a:lnTo>
                    <a:pt x="339" y="1175"/>
                  </a:lnTo>
                  <a:lnTo>
                    <a:pt x="342" y="1161"/>
                  </a:lnTo>
                  <a:lnTo>
                    <a:pt x="345" y="1137"/>
                  </a:lnTo>
                  <a:lnTo>
                    <a:pt x="350" y="1127"/>
                  </a:lnTo>
                  <a:lnTo>
                    <a:pt x="354" y="1119"/>
                  </a:lnTo>
                  <a:lnTo>
                    <a:pt x="356" y="1112"/>
                  </a:lnTo>
                  <a:lnTo>
                    <a:pt x="351" y="1107"/>
                  </a:lnTo>
                  <a:lnTo>
                    <a:pt x="339" y="1098"/>
                  </a:lnTo>
                  <a:lnTo>
                    <a:pt x="335" y="1094"/>
                  </a:lnTo>
                  <a:lnTo>
                    <a:pt x="334" y="1094"/>
                  </a:lnTo>
                  <a:lnTo>
                    <a:pt x="332" y="1093"/>
                  </a:lnTo>
                  <a:lnTo>
                    <a:pt x="331" y="1094"/>
                  </a:lnTo>
                  <a:lnTo>
                    <a:pt x="328" y="1096"/>
                  </a:lnTo>
                  <a:lnTo>
                    <a:pt x="325" y="1098"/>
                  </a:lnTo>
                  <a:lnTo>
                    <a:pt x="317" y="1104"/>
                  </a:lnTo>
                  <a:lnTo>
                    <a:pt x="310" y="1108"/>
                  </a:lnTo>
                  <a:lnTo>
                    <a:pt x="302" y="1108"/>
                  </a:lnTo>
                  <a:lnTo>
                    <a:pt x="295" y="1104"/>
                  </a:lnTo>
                  <a:lnTo>
                    <a:pt x="291" y="1096"/>
                  </a:lnTo>
                  <a:lnTo>
                    <a:pt x="289" y="1087"/>
                  </a:lnTo>
                  <a:lnTo>
                    <a:pt x="284" y="1079"/>
                  </a:lnTo>
                  <a:lnTo>
                    <a:pt x="276" y="1071"/>
                  </a:lnTo>
                  <a:lnTo>
                    <a:pt x="265" y="1066"/>
                  </a:lnTo>
                  <a:lnTo>
                    <a:pt x="252" y="1064"/>
                  </a:lnTo>
                  <a:lnTo>
                    <a:pt x="241" y="1066"/>
                  </a:lnTo>
                  <a:lnTo>
                    <a:pt x="234" y="1067"/>
                  </a:lnTo>
                  <a:lnTo>
                    <a:pt x="230" y="1071"/>
                  </a:lnTo>
                  <a:lnTo>
                    <a:pt x="223" y="1079"/>
                  </a:lnTo>
                  <a:lnTo>
                    <a:pt x="215" y="1087"/>
                  </a:lnTo>
                  <a:lnTo>
                    <a:pt x="204" y="1093"/>
                  </a:lnTo>
                  <a:lnTo>
                    <a:pt x="190" y="1094"/>
                  </a:lnTo>
                  <a:lnTo>
                    <a:pt x="163" y="1092"/>
                  </a:lnTo>
                  <a:lnTo>
                    <a:pt x="152" y="1092"/>
                  </a:lnTo>
                  <a:lnTo>
                    <a:pt x="142" y="1093"/>
                  </a:lnTo>
                  <a:lnTo>
                    <a:pt x="135" y="1097"/>
                  </a:lnTo>
                  <a:lnTo>
                    <a:pt x="129" y="1111"/>
                  </a:lnTo>
                  <a:lnTo>
                    <a:pt x="127" y="1112"/>
                  </a:lnTo>
                  <a:lnTo>
                    <a:pt x="124" y="1112"/>
                  </a:lnTo>
                  <a:lnTo>
                    <a:pt x="122" y="1111"/>
                  </a:lnTo>
                  <a:lnTo>
                    <a:pt x="118" y="1108"/>
                  </a:lnTo>
                  <a:lnTo>
                    <a:pt x="103" y="1093"/>
                  </a:lnTo>
                  <a:lnTo>
                    <a:pt x="94" y="1086"/>
                  </a:lnTo>
                  <a:lnTo>
                    <a:pt x="90" y="1081"/>
                  </a:lnTo>
                  <a:lnTo>
                    <a:pt x="88" y="1078"/>
                  </a:lnTo>
                  <a:lnTo>
                    <a:pt x="86" y="1075"/>
                  </a:lnTo>
                  <a:lnTo>
                    <a:pt x="82" y="1068"/>
                  </a:lnTo>
                  <a:lnTo>
                    <a:pt x="78" y="1059"/>
                  </a:lnTo>
                  <a:lnTo>
                    <a:pt x="72" y="1046"/>
                  </a:lnTo>
                  <a:lnTo>
                    <a:pt x="64" y="1027"/>
                  </a:lnTo>
                  <a:lnTo>
                    <a:pt x="57" y="1019"/>
                  </a:lnTo>
                  <a:lnTo>
                    <a:pt x="48" y="1012"/>
                  </a:lnTo>
                  <a:lnTo>
                    <a:pt x="36" y="1007"/>
                  </a:lnTo>
                  <a:lnTo>
                    <a:pt x="21" y="1000"/>
                  </a:lnTo>
                  <a:lnTo>
                    <a:pt x="12" y="993"/>
                  </a:lnTo>
                  <a:lnTo>
                    <a:pt x="8" y="986"/>
                  </a:lnTo>
                  <a:lnTo>
                    <a:pt x="8" y="979"/>
                  </a:lnTo>
                  <a:lnTo>
                    <a:pt x="10" y="971"/>
                  </a:lnTo>
                  <a:lnTo>
                    <a:pt x="10" y="963"/>
                  </a:lnTo>
                  <a:lnTo>
                    <a:pt x="8" y="957"/>
                  </a:lnTo>
                  <a:lnTo>
                    <a:pt x="5" y="953"/>
                  </a:lnTo>
                  <a:lnTo>
                    <a:pt x="4" y="950"/>
                  </a:lnTo>
                  <a:lnTo>
                    <a:pt x="0" y="946"/>
                  </a:lnTo>
                  <a:lnTo>
                    <a:pt x="0" y="945"/>
                  </a:lnTo>
                  <a:lnTo>
                    <a:pt x="1" y="944"/>
                  </a:lnTo>
                  <a:lnTo>
                    <a:pt x="4" y="942"/>
                  </a:lnTo>
                  <a:lnTo>
                    <a:pt x="11" y="929"/>
                  </a:lnTo>
                  <a:lnTo>
                    <a:pt x="18" y="916"/>
                  </a:lnTo>
                  <a:lnTo>
                    <a:pt x="23" y="902"/>
                  </a:lnTo>
                  <a:lnTo>
                    <a:pt x="25" y="890"/>
                  </a:lnTo>
                  <a:lnTo>
                    <a:pt x="22" y="878"/>
                  </a:lnTo>
                  <a:lnTo>
                    <a:pt x="21" y="870"/>
                  </a:lnTo>
                  <a:lnTo>
                    <a:pt x="18" y="860"/>
                  </a:lnTo>
                  <a:lnTo>
                    <a:pt x="14" y="850"/>
                  </a:lnTo>
                  <a:lnTo>
                    <a:pt x="14" y="839"/>
                  </a:lnTo>
                  <a:lnTo>
                    <a:pt x="18" y="827"/>
                  </a:lnTo>
                  <a:lnTo>
                    <a:pt x="23" y="815"/>
                  </a:lnTo>
                  <a:lnTo>
                    <a:pt x="29" y="800"/>
                  </a:lnTo>
                  <a:lnTo>
                    <a:pt x="38" y="771"/>
                  </a:lnTo>
                  <a:lnTo>
                    <a:pt x="44" y="761"/>
                  </a:lnTo>
                  <a:lnTo>
                    <a:pt x="53" y="753"/>
                  </a:lnTo>
                  <a:lnTo>
                    <a:pt x="66" y="746"/>
                  </a:lnTo>
                  <a:lnTo>
                    <a:pt x="90" y="734"/>
                  </a:lnTo>
                  <a:lnTo>
                    <a:pt x="96" y="728"/>
                  </a:lnTo>
                  <a:lnTo>
                    <a:pt x="97" y="722"/>
                  </a:lnTo>
                  <a:lnTo>
                    <a:pt x="98" y="713"/>
                  </a:lnTo>
                  <a:lnTo>
                    <a:pt x="98" y="702"/>
                  </a:lnTo>
                  <a:lnTo>
                    <a:pt x="101" y="691"/>
                  </a:lnTo>
                  <a:lnTo>
                    <a:pt x="107" y="679"/>
                  </a:lnTo>
                  <a:lnTo>
                    <a:pt x="112" y="671"/>
                  </a:lnTo>
                  <a:lnTo>
                    <a:pt x="118" y="665"/>
                  </a:lnTo>
                  <a:lnTo>
                    <a:pt x="120" y="664"/>
                  </a:lnTo>
                  <a:lnTo>
                    <a:pt x="124" y="661"/>
                  </a:lnTo>
                  <a:lnTo>
                    <a:pt x="130" y="656"/>
                  </a:lnTo>
                  <a:lnTo>
                    <a:pt x="138" y="649"/>
                  </a:lnTo>
                  <a:lnTo>
                    <a:pt x="148" y="642"/>
                  </a:lnTo>
                  <a:lnTo>
                    <a:pt x="155" y="639"/>
                  </a:lnTo>
                  <a:lnTo>
                    <a:pt x="164" y="639"/>
                  </a:lnTo>
                  <a:lnTo>
                    <a:pt x="172" y="641"/>
                  </a:lnTo>
                  <a:lnTo>
                    <a:pt x="185" y="641"/>
                  </a:lnTo>
                  <a:lnTo>
                    <a:pt x="190" y="638"/>
                  </a:lnTo>
                  <a:lnTo>
                    <a:pt x="198" y="635"/>
                  </a:lnTo>
                  <a:lnTo>
                    <a:pt x="208" y="631"/>
                  </a:lnTo>
                  <a:lnTo>
                    <a:pt x="224" y="623"/>
                  </a:lnTo>
                  <a:lnTo>
                    <a:pt x="234" y="619"/>
                  </a:lnTo>
                  <a:lnTo>
                    <a:pt x="246" y="613"/>
                  </a:lnTo>
                  <a:lnTo>
                    <a:pt x="256" y="611"/>
                  </a:lnTo>
                  <a:lnTo>
                    <a:pt x="261" y="609"/>
                  </a:lnTo>
                  <a:lnTo>
                    <a:pt x="308" y="609"/>
                  </a:lnTo>
                  <a:lnTo>
                    <a:pt x="320" y="608"/>
                  </a:lnTo>
                  <a:lnTo>
                    <a:pt x="327" y="607"/>
                  </a:lnTo>
                  <a:lnTo>
                    <a:pt x="332" y="605"/>
                  </a:lnTo>
                  <a:lnTo>
                    <a:pt x="340" y="604"/>
                  </a:lnTo>
                  <a:lnTo>
                    <a:pt x="350" y="604"/>
                  </a:lnTo>
                  <a:lnTo>
                    <a:pt x="358" y="607"/>
                  </a:lnTo>
                  <a:lnTo>
                    <a:pt x="366" y="613"/>
                  </a:lnTo>
                  <a:lnTo>
                    <a:pt x="372" y="626"/>
                  </a:lnTo>
                  <a:lnTo>
                    <a:pt x="375" y="637"/>
                  </a:lnTo>
                  <a:lnTo>
                    <a:pt x="373" y="642"/>
                  </a:lnTo>
                  <a:lnTo>
                    <a:pt x="369" y="645"/>
                  </a:lnTo>
                  <a:lnTo>
                    <a:pt x="364" y="646"/>
                  </a:lnTo>
                  <a:lnTo>
                    <a:pt x="358" y="646"/>
                  </a:lnTo>
                  <a:lnTo>
                    <a:pt x="354" y="648"/>
                  </a:lnTo>
                  <a:lnTo>
                    <a:pt x="351" y="650"/>
                  </a:lnTo>
                  <a:lnTo>
                    <a:pt x="350" y="653"/>
                  </a:lnTo>
                  <a:lnTo>
                    <a:pt x="351" y="656"/>
                  </a:lnTo>
                  <a:lnTo>
                    <a:pt x="353" y="657"/>
                  </a:lnTo>
                  <a:lnTo>
                    <a:pt x="354" y="660"/>
                  </a:lnTo>
                  <a:lnTo>
                    <a:pt x="357" y="663"/>
                  </a:lnTo>
                  <a:lnTo>
                    <a:pt x="360" y="664"/>
                  </a:lnTo>
                  <a:lnTo>
                    <a:pt x="361" y="664"/>
                  </a:lnTo>
                  <a:lnTo>
                    <a:pt x="366" y="667"/>
                  </a:lnTo>
                  <a:lnTo>
                    <a:pt x="373" y="672"/>
                  </a:lnTo>
                  <a:lnTo>
                    <a:pt x="381" y="678"/>
                  </a:lnTo>
                  <a:lnTo>
                    <a:pt x="388" y="681"/>
                  </a:lnTo>
                  <a:lnTo>
                    <a:pt x="395" y="682"/>
                  </a:lnTo>
                  <a:lnTo>
                    <a:pt x="403" y="685"/>
                  </a:lnTo>
                  <a:lnTo>
                    <a:pt x="414" y="690"/>
                  </a:lnTo>
                  <a:lnTo>
                    <a:pt x="416" y="691"/>
                  </a:lnTo>
                  <a:lnTo>
                    <a:pt x="421" y="696"/>
                  </a:lnTo>
                  <a:lnTo>
                    <a:pt x="428" y="701"/>
                  </a:lnTo>
                  <a:lnTo>
                    <a:pt x="435" y="705"/>
                  </a:lnTo>
                  <a:lnTo>
                    <a:pt x="448" y="708"/>
                  </a:lnTo>
                  <a:lnTo>
                    <a:pt x="455" y="712"/>
                  </a:lnTo>
                  <a:lnTo>
                    <a:pt x="464" y="716"/>
                  </a:lnTo>
                  <a:lnTo>
                    <a:pt x="472" y="717"/>
                  </a:lnTo>
                  <a:lnTo>
                    <a:pt x="479" y="713"/>
                  </a:lnTo>
                  <a:lnTo>
                    <a:pt x="495" y="685"/>
                  </a:lnTo>
                  <a:lnTo>
                    <a:pt x="500" y="678"/>
                  </a:lnTo>
                  <a:lnTo>
                    <a:pt x="506" y="676"/>
                  </a:lnTo>
                  <a:lnTo>
                    <a:pt x="517" y="681"/>
                  </a:lnTo>
                  <a:lnTo>
                    <a:pt x="529" y="687"/>
                  </a:lnTo>
                  <a:lnTo>
                    <a:pt x="541" y="690"/>
                  </a:lnTo>
                  <a:lnTo>
                    <a:pt x="581" y="690"/>
                  </a:lnTo>
                  <a:lnTo>
                    <a:pt x="587" y="693"/>
                  </a:lnTo>
                  <a:lnTo>
                    <a:pt x="585" y="697"/>
                  </a:lnTo>
                  <a:lnTo>
                    <a:pt x="581" y="704"/>
                  </a:lnTo>
                  <a:lnTo>
                    <a:pt x="573" y="711"/>
                  </a:lnTo>
                  <a:lnTo>
                    <a:pt x="561" y="723"/>
                  </a:lnTo>
                  <a:lnTo>
                    <a:pt x="559" y="726"/>
                  </a:lnTo>
                  <a:lnTo>
                    <a:pt x="562" y="728"/>
                  </a:lnTo>
                  <a:lnTo>
                    <a:pt x="563" y="728"/>
                  </a:lnTo>
                  <a:lnTo>
                    <a:pt x="566" y="727"/>
                  </a:lnTo>
                  <a:lnTo>
                    <a:pt x="573" y="720"/>
                  </a:lnTo>
                  <a:lnTo>
                    <a:pt x="577" y="715"/>
                  </a:lnTo>
                  <a:lnTo>
                    <a:pt x="587" y="707"/>
                  </a:lnTo>
                  <a:lnTo>
                    <a:pt x="596" y="701"/>
                  </a:lnTo>
                  <a:lnTo>
                    <a:pt x="606" y="698"/>
                  </a:lnTo>
                  <a:lnTo>
                    <a:pt x="617" y="696"/>
                  </a:lnTo>
                  <a:lnTo>
                    <a:pt x="621" y="696"/>
                  </a:lnTo>
                  <a:lnTo>
                    <a:pt x="626" y="698"/>
                  </a:lnTo>
                  <a:lnTo>
                    <a:pt x="629" y="701"/>
                  </a:lnTo>
                  <a:lnTo>
                    <a:pt x="632" y="705"/>
                  </a:lnTo>
                  <a:lnTo>
                    <a:pt x="634" y="704"/>
                  </a:lnTo>
                  <a:lnTo>
                    <a:pt x="648" y="704"/>
                  </a:lnTo>
                  <a:lnTo>
                    <a:pt x="651" y="702"/>
                  </a:lnTo>
                  <a:lnTo>
                    <a:pt x="655" y="694"/>
                  </a:lnTo>
                  <a:lnTo>
                    <a:pt x="658" y="690"/>
                  </a:lnTo>
                  <a:lnTo>
                    <a:pt x="662" y="685"/>
                  </a:lnTo>
                  <a:lnTo>
                    <a:pt x="669" y="672"/>
                  </a:lnTo>
                  <a:lnTo>
                    <a:pt x="673" y="659"/>
                  </a:lnTo>
                  <a:lnTo>
                    <a:pt x="675" y="644"/>
                  </a:lnTo>
                  <a:lnTo>
                    <a:pt x="677" y="630"/>
                  </a:lnTo>
                  <a:lnTo>
                    <a:pt x="677" y="622"/>
                  </a:lnTo>
                  <a:lnTo>
                    <a:pt x="675" y="620"/>
                  </a:lnTo>
                  <a:lnTo>
                    <a:pt x="673" y="619"/>
                  </a:lnTo>
                  <a:lnTo>
                    <a:pt x="671" y="619"/>
                  </a:lnTo>
                  <a:lnTo>
                    <a:pt x="669" y="620"/>
                  </a:lnTo>
                  <a:lnTo>
                    <a:pt x="666" y="620"/>
                  </a:lnTo>
                  <a:lnTo>
                    <a:pt x="660" y="623"/>
                  </a:lnTo>
                  <a:lnTo>
                    <a:pt x="641" y="628"/>
                  </a:lnTo>
                  <a:lnTo>
                    <a:pt x="634" y="628"/>
                  </a:lnTo>
                  <a:lnTo>
                    <a:pt x="629" y="627"/>
                  </a:lnTo>
                  <a:lnTo>
                    <a:pt x="622" y="624"/>
                  </a:lnTo>
                  <a:lnTo>
                    <a:pt x="614" y="623"/>
                  </a:lnTo>
                  <a:lnTo>
                    <a:pt x="606" y="626"/>
                  </a:lnTo>
                  <a:lnTo>
                    <a:pt x="598" y="626"/>
                  </a:lnTo>
                  <a:lnTo>
                    <a:pt x="589" y="623"/>
                  </a:lnTo>
                  <a:lnTo>
                    <a:pt x="578" y="615"/>
                  </a:lnTo>
                  <a:lnTo>
                    <a:pt x="569" y="609"/>
                  </a:lnTo>
                  <a:lnTo>
                    <a:pt x="561" y="604"/>
                  </a:lnTo>
                  <a:lnTo>
                    <a:pt x="557" y="600"/>
                  </a:lnTo>
                  <a:lnTo>
                    <a:pt x="555" y="594"/>
                  </a:lnTo>
                  <a:lnTo>
                    <a:pt x="555" y="574"/>
                  </a:lnTo>
                  <a:lnTo>
                    <a:pt x="554" y="564"/>
                  </a:lnTo>
                  <a:lnTo>
                    <a:pt x="552" y="557"/>
                  </a:lnTo>
                  <a:lnTo>
                    <a:pt x="550" y="554"/>
                  </a:lnTo>
                  <a:lnTo>
                    <a:pt x="544" y="554"/>
                  </a:lnTo>
                  <a:lnTo>
                    <a:pt x="540" y="556"/>
                  </a:lnTo>
                  <a:lnTo>
                    <a:pt x="535" y="561"/>
                  </a:lnTo>
                  <a:lnTo>
                    <a:pt x="532" y="563"/>
                  </a:lnTo>
                  <a:lnTo>
                    <a:pt x="529" y="565"/>
                  </a:lnTo>
                  <a:lnTo>
                    <a:pt x="525" y="567"/>
                  </a:lnTo>
                  <a:lnTo>
                    <a:pt x="522" y="570"/>
                  </a:lnTo>
                  <a:lnTo>
                    <a:pt x="518" y="571"/>
                  </a:lnTo>
                  <a:lnTo>
                    <a:pt x="517" y="572"/>
                  </a:lnTo>
                  <a:lnTo>
                    <a:pt x="515" y="575"/>
                  </a:lnTo>
                  <a:lnTo>
                    <a:pt x="521" y="580"/>
                  </a:lnTo>
                  <a:lnTo>
                    <a:pt x="528" y="585"/>
                  </a:lnTo>
                  <a:lnTo>
                    <a:pt x="532" y="591"/>
                  </a:lnTo>
                  <a:lnTo>
                    <a:pt x="533" y="598"/>
                  </a:lnTo>
                  <a:lnTo>
                    <a:pt x="532" y="602"/>
                  </a:lnTo>
                  <a:lnTo>
                    <a:pt x="529" y="607"/>
                  </a:lnTo>
                  <a:lnTo>
                    <a:pt x="526" y="609"/>
                  </a:lnTo>
                  <a:lnTo>
                    <a:pt x="524" y="611"/>
                  </a:lnTo>
                  <a:lnTo>
                    <a:pt x="520" y="613"/>
                  </a:lnTo>
                  <a:lnTo>
                    <a:pt x="513" y="620"/>
                  </a:lnTo>
                  <a:lnTo>
                    <a:pt x="499" y="631"/>
                  </a:lnTo>
                  <a:lnTo>
                    <a:pt x="492" y="635"/>
                  </a:lnTo>
                  <a:lnTo>
                    <a:pt x="490" y="634"/>
                  </a:lnTo>
                  <a:lnTo>
                    <a:pt x="487" y="627"/>
                  </a:lnTo>
                  <a:lnTo>
                    <a:pt x="485" y="615"/>
                  </a:lnTo>
                  <a:lnTo>
                    <a:pt x="484" y="601"/>
                  </a:lnTo>
                  <a:lnTo>
                    <a:pt x="483" y="589"/>
                  </a:lnTo>
                  <a:lnTo>
                    <a:pt x="481" y="582"/>
                  </a:lnTo>
                  <a:lnTo>
                    <a:pt x="476" y="575"/>
                  </a:lnTo>
                  <a:lnTo>
                    <a:pt x="469" y="564"/>
                  </a:lnTo>
                  <a:lnTo>
                    <a:pt x="465" y="553"/>
                  </a:lnTo>
                  <a:lnTo>
                    <a:pt x="459" y="543"/>
                  </a:lnTo>
                  <a:lnTo>
                    <a:pt x="450" y="537"/>
                  </a:lnTo>
                  <a:lnTo>
                    <a:pt x="435" y="522"/>
                  </a:lnTo>
                  <a:lnTo>
                    <a:pt x="424" y="513"/>
                  </a:lnTo>
                  <a:lnTo>
                    <a:pt x="413" y="504"/>
                  </a:lnTo>
                  <a:lnTo>
                    <a:pt x="405" y="496"/>
                  </a:lnTo>
                  <a:lnTo>
                    <a:pt x="398" y="490"/>
                  </a:lnTo>
                  <a:lnTo>
                    <a:pt x="392" y="486"/>
                  </a:lnTo>
                  <a:lnTo>
                    <a:pt x="386" y="485"/>
                  </a:lnTo>
                  <a:lnTo>
                    <a:pt x="381" y="485"/>
                  </a:lnTo>
                  <a:lnTo>
                    <a:pt x="380" y="490"/>
                  </a:lnTo>
                  <a:lnTo>
                    <a:pt x="381" y="498"/>
                  </a:lnTo>
                  <a:lnTo>
                    <a:pt x="388" y="505"/>
                  </a:lnTo>
                  <a:lnTo>
                    <a:pt x="395" y="511"/>
                  </a:lnTo>
                  <a:lnTo>
                    <a:pt x="401" y="519"/>
                  </a:lnTo>
                  <a:lnTo>
                    <a:pt x="409" y="530"/>
                  </a:lnTo>
                  <a:lnTo>
                    <a:pt x="420" y="538"/>
                  </a:lnTo>
                  <a:lnTo>
                    <a:pt x="429" y="543"/>
                  </a:lnTo>
                  <a:lnTo>
                    <a:pt x="435" y="546"/>
                  </a:lnTo>
                  <a:lnTo>
                    <a:pt x="448" y="557"/>
                  </a:lnTo>
                  <a:lnTo>
                    <a:pt x="454" y="561"/>
                  </a:lnTo>
                  <a:lnTo>
                    <a:pt x="457" y="563"/>
                  </a:lnTo>
                  <a:lnTo>
                    <a:pt x="454" y="564"/>
                  </a:lnTo>
                  <a:lnTo>
                    <a:pt x="451" y="564"/>
                  </a:lnTo>
                  <a:lnTo>
                    <a:pt x="448" y="565"/>
                  </a:lnTo>
                  <a:lnTo>
                    <a:pt x="440" y="565"/>
                  </a:lnTo>
                  <a:lnTo>
                    <a:pt x="439" y="567"/>
                  </a:lnTo>
                  <a:lnTo>
                    <a:pt x="439" y="572"/>
                  </a:lnTo>
                  <a:lnTo>
                    <a:pt x="440" y="579"/>
                  </a:lnTo>
                  <a:lnTo>
                    <a:pt x="443" y="589"/>
                  </a:lnTo>
                  <a:lnTo>
                    <a:pt x="444" y="596"/>
                  </a:lnTo>
                  <a:lnTo>
                    <a:pt x="444" y="602"/>
                  </a:lnTo>
                  <a:lnTo>
                    <a:pt x="442" y="605"/>
                  </a:lnTo>
                  <a:lnTo>
                    <a:pt x="440" y="605"/>
                  </a:lnTo>
                  <a:lnTo>
                    <a:pt x="438" y="604"/>
                  </a:lnTo>
                  <a:lnTo>
                    <a:pt x="435" y="601"/>
                  </a:lnTo>
                  <a:lnTo>
                    <a:pt x="433" y="598"/>
                  </a:lnTo>
                  <a:lnTo>
                    <a:pt x="431" y="596"/>
                  </a:lnTo>
                  <a:lnTo>
                    <a:pt x="429" y="591"/>
                  </a:lnTo>
                  <a:lnTo>
                    <a:pt x="428" y="589"/>
                  </a:lnTo>
                  <a:lnTo>
                    <a:pt x="420" y="570"/>
                  </a:lnTo>
                  <a:lnTo>
                    <a:pt x="416" y="563"/>
                  </a:lnTo>
                  <a:lnTo>
                    <a:pt x="402" y="556"/>
                  </a:lnTo>
                  <a:lnTo>
                    <a:pt x="392" y="553"/>
                  </a:lnTo>
                  <a:lnTo>
                    <a:pt x="379" y="546"/>
                  </a:lnTo>
                  <a:lnTo>
                    <a:pt x="373" y="542"/>
                  </a:lnTo>
                  <a:lnTo>
                    <a:pt x="365" y="535"/>
                  </a:lnTo>
                  <a:lnTo>
                    <a:pt x="358" y="527"/>
                  </a:lnTo>
                  <a:lnTo>
                    <a:pt x="354" y="519"/>
                  </a:lnTo>
                  <a:lnTo>
                    <a:pt x="350" y="512"/>
                  </a:lnTo>
                  <a:lnTo>
                    <a:pt x="343" y="509"/>
                  </a:lnTo>
                  <a:lnTo>
                    <a:pt x="336" y="508"/>
                  </a:lnTo>
                  <a:lnTo>
                    <a:pt x="331" y="508"/>
                  </a:lnTo>
                  <a:lnTo>
                    <a:pt x="325" y="512"/>
                  </a:lnTo>
                  <a:lnTo>
                    <a:pt x="319" y="517"/>
                  </a:lnTo>
                  <a:lnTo>
                    <a:pt x="310" y="523"/>
                  </a:lnTo>
                  <a:lnTo>
                    <a:pt x="304" y="526"/>
                  </a:lnTo>
                  <a:lnTo>
                    <a:pt x="294" y="524"/>
                  </a:lnTo>
                  <a:lnTo>
                    <a:pt x="284" y="520"/>
                  </a:lnTo>
                  <a:lnTo>
                    <a:pt x="275" y="517"/>
                  </a:lnTo>
                  <a:lnTo>
                    <a:pt x="269" y="520"/>
                  </a:lnTo>
                  <a:lnTo>
                    <a:pt x="267" y="526"/>
                  </a:lnTo>
                  <a:lnTo>
                    <a:pt x="264" y="535"/>
                  </a:lnTo>
                  <a:lnTo>
                    <a:pt x="263" y="543"/>
                  </a:lnTo>
                  <a:lnTo>
                    <a:pt x="258" y="549"/>
                  </a:lnTo>
                  <a:lnTo>
                    <a:pt x="252" y="550"/>
                  </a:lnTo>
                  <a:lnTo>
                    <a:pt x="243" y="552"/>
                  </a:lnTo>
                  <a:lnTo>
                    <a:pt x="238" y="556"/>
                  </a:lnTo>
                  <a:lnTo>
                    <a:pt x="231" y="563"/>
                  </a:lnTo>
                  <a:lnTo>
                    <a:pt x="224" y="568"/>
                  </a:lnTo>
                  <a:lnTo>
                    <a:pt x="220" y="575"/>
                  </a:lnTo>
                  <a:lnTo>
                    <a:pt x="220" y="580"/>
                  </a:lnTo>
                  <a:lnTo>
                    <a:pt x="223" y="586"/>
                  </a:lnTo>
                  <a:lnTo>
                    <a:pt x="224" y="587"/>
                  </a:lnTo>
                  <a:lnTo>
                    <a:pt x="224" y="591"/>
                  </a:lnTo>
                  <a:lnTo>
                    <a:pt x="222" y="593"/>
                  </a:lnTo>
                  <a:lnTo>
                    <a:pt x="219" y="596"/>
                  </a:lnTo>
                  <a:lnTo>
                    <a:pt x="212" y="601"/>
                  </a:lnTo>
                  <a:lnTo>
                    <a:pt x="206" y="608"/>
                  </a:lnTo>
                  <a:lnTo>
                    <a:pt x="201" y="613"/>
                  </a:lnTo>
                  <a:lnTo>
                    <a:pt x="194" y="616"/>
                  </a:lnTo>
                  <a:lnTo>
                    <a:pt x="185" y="617"/>
                  </a:lnTo>
                  <a:lnTo>
                    <a:pt x="174" y="619"/>
                  </a:lnTo>
                  <a:lnTo>
                    <a:pt x="167" y="617"/>
                  </a:lnTo>
                  <a:lnTo>
                    <a:pt x="164" y="617"/>
                  </a:lnTo>
                  <a:lnTo>
                    <a:pt x="160" y="622"/>
                  </a:lnTo>
                  <a:lnTo>
                    <a:pt x="157" y="630"/>
                  </a:lnTo>
                  <a:lnTo>
                    <a:pt x="155" y="633"/>
                  </a:lnTo>
                  <a:lnTo>
                    <a:pt x="153" y="635"/>
                  </a:lnTo>
                  <a:lnTo>
                    <a:pt x="152" y="635"/>
                  </a:lnTo>
                  <a:lnTo>
                    <a:pt x="148" y="631"/>
                  </a:lnTo>
                  <a:lnTo>
                    <a:pt x="146" y="627"/>
                  </a:lnTo>
                  <a:lnTo>
                    <a:pt x="144" y="624"/>
                  </a:lnTo>
                  <a:lnTo>
                    <a:pt x="142" y="620"/>
                  </a:lnTo>
                  <a:lnTo>
                    <a:pt x="139" y="617"/>
                  </a:lnTo>
                  <a:lnTo>
                    <a:pt x="134" y="615"/>
                  </a:lnTo>
                  <a:lnTo>
                    <a:pt x="127" y="613"/>
                  </a:lnTo>
                  <a:lnTo>
                    <a:pt x="120" y="615"/>
                  </a:lnTo>
                  <a:lnTo>
                    <a:pt x="116" y="615"/>
                  </a:lnTo>
                  <a:lnTo>
                    <a:pt x="113" y="613"/>
                  </a:lnTo>
                  <a:lnTo>
                    <a:pt x="112" y="611"/>
                  </a:lnTo>
                  <a:lnTo>
                    <a:pt x="107" y="602"/>
                  </a:lnTo>
                  <a:lnTo>
                    <a:pt x="105" y="600"/>
                  </a:lnTo>
                  <a:lnTo>
                    <a:pt x="100" y="594"/>
                  </a:lnTo>
                  <a:lnTo>
                    <a:pt x="98" y="590"/>
                  </a:lnTo>
                  <a:lnTo>
                    <a:pt x="98" y="582"/>
                  </a:lnTo>
                  <a:lnTo>
                    <a:pt x="100" y="579"/>
                  </a:lnTo>
                  <a:lnTo>
                    <a:pt x="103" y="576"/>
                  </a:lnTo>
                  <a:lnTo>
                    <a:pt x="107" y="571"/>
                  </a:lnTo>
                  <a:lnTo>
                    <a:pt x="108" y="564"/>
                  </a:lnTo>
                  <a:lnTo>
                    <a:pt x="107" y="554"/>
                  </a:lnTo>
                  <a:lnTo>
                    <a:pt x="105" y="546"/>
                  </a:lnTo>
                  <a:lnTo>
                    <a:pt x="105" y="526"/>
                  </a:lnTo>
                  <a:lnTo>
                    <a:pt x="108" y="517"/>
                  </a:lnTo>
                  <a:lnTo>
                    <a:pt x="112" y="512"/>
                  </a:lnTo>
                  <a:lnTo>
                    <a:pt x="123" y="511"/>
                  </a:lnTo>
                  <a:lnTo>
                    <a:pt x="137" y="511"/>
                  </a:lnTo>
                  <a:lnTo>
                    <a:pt x="150" y="512"/>
                  </a:lnTo>
                  <a:lnTo>
                    <a:pt x="171" y="512"/>
                  </a:lnTo>
                  <a:lnTo>
                    <a:pt x="180" y="513"/>
                  </a:lnTo>
                  <a:lnTo>
                    <a:pt x="197" y="513"/>
                  </a:lnTo>
                  <a:lnTo>
                    <a:pt x="201" y="509"/>
                  </a:lnTo>
                  <a:lnTo>
                    <a:pt x="206" y="491"/>
                  </a:lnTo>
                  <a:lnTo>
                    <a:pt x="208" y="474"/>
                  </a:lnTo>
                  <a:lnTo>
                    <a:pt x="204" y="465"/>
                  </a:lnTo>
                  <a:lnTo>
                    <a:pt x="194" y="459"/>
                  </a:lnTo>
                  <a:lnTo>
                    <a:pt x="182" y="453"/>
                  </a:lnTo>
                  <a:lnTo>
                    <a:pt x="165" y="449"/>
                  </a:lnTo>
                  <a:lnTo>
                    <a:pt x="163" y="448"/>
                  </a:lnTo>
                  <a:lnTo>
                    <a:pt x="161" y="445"/>
                  </a:lnTo>
                  <a:lnTo>
                    <a:pt x="161" y="442"/>
                  </a:lnTo>
                  <a:lnTo>
                    <a:pt x="164" y="441"/>
                  </a:lnTo>
                  <a:lnTo>
                    <a:pt x="168" y="439"/>
                  </a:lnTo>
                  <a:lnTo>
                    <a:pt x="174" y="438"/>
                  </a:lnTo>
                  <a:lnTo>
                    <a:pt x="182" y="437"/>
                  </a:lnTo>
                  <a:lnTo>
                    <a:pt x="189" y="434"/>
                  </a:lnTo>
                  <a:lnTo>
                    <a:pt x="194" y="431"/>
                  </a:lnTo>
                  <a:lnTo>
                    <a:pt x="201" y="428"/>
                  </a:lnTo>
                  <a:lnTo>
                    <a:pt x="220" y="424"/>
                  </a:lnTo>
                  <a:lnTo>
                    <a:pt x="237" y="420"/>
                  </a:lnTo>
                  <a:lnTo>
                    <a:pt x="241" y="419"/>
                  </a:lnTo>
                  <a:lnTo>
                    <a:pt x="245" y="415"/>
                  </a:lnTo>
                  <a:lnTo>
                    <a:pt x="245" y="412"/>
                  </a:lnTo>
                  <a:lnTo>
                    <a:pt x="246" y="408"/>
                  </a:lnTo>
                  <a:lnTo>
                    <a:pt x="246" y="401"/>
                  </a:lnTo>
                  <a:lnTo>
                    <a:pt x="249" y="397"/>
                  </a:lnTo>
                  <a:lnTo>
                    <a:pt x="256" y="394"/>
                  </a:lnTo>
                  <a:lnTo>
                    <a:pt x="264" y="393"/>
                  </a:lnTo>
                  <a:lnTo>
                    <a:pt x="271" y="391"/>
                  </a:lnTo>
                  <a:lnTo>
                    <a:pt x="273" y="391"/>
                  </a:lnTo>
                  <a:lnTo>
                    <a:pt x="275" y="390"/>
                  </a:lnTo>
                  <a:lnTo>
                    <a:pt x="279" y="385"/>
                  </a:lnTo>
                  <a:lnTo>
                    <a:pt x="297" y="367"/>
                  </a:lnTo>
                  <a:lnTo>
                    <a:pt x="306" y="363"/>
                  </a:lnTo>
                  <a:lnTo>
                    <a:pt x="320" y="363"/>
                  </a:lnTo>
                  <a:lnTo>
                    <a:pt x="332" y="364"/>
                  </a:lnTo>
                  <a:lnTo>
                    <a:pt x="335" y="365"/>
                  </a:lnTo>
                  <a:lnTo>
                    <a:pt x="336" y="364"/>
                  </a:lnTo>
                  <a:lnTo>
                    <a:pt x="338" y="364"/>
                  </a:lnTo>
                  <a:lnTo>
                    <a:pt x="336" y="363"/>
                  </a:lnTo>
                  <a:lnTo>
                    <a:pt x="336" y="360"/>
                  </a:lnTo>
                  <a:lnTo>
                    <a:pt x="334" y="359"/>
                  </a:lnTo>
                  <a:lnTo>
                    <a:pt x="332" y="356"/>
                  </a:lnTo>
                  <a:lnTo>
                    <a:pt x="328" y="352"/>
                  </a:lnTo>
                  <a:lnTo>
                    <a:pt x="327" y="349"/>
                  </a:lnTo>
                  <a:lnTo>
                    <a:pt x="325" y="343"/>
                  </a:lnTo>
                  <a:lnTo>
                    <a:pt x="325" y="335"/>
                  </a:lnTo>
                  <a:lnTo>
                    <a:pt x="327" y="328"/>
                  </a:lnTo>
                  <a:lnTo>
                    <a:pt x="330" y="322"/>
                  </a:lnTo>
                  <a:lnTo>
                    <a:pt x="334" y="316"/>
                  </a:lnTo>
                  <a:lnTo>
                    <a:pt x="342" y="312"/>
                  </a:lnTo>
                  <a:lnTo>
                    <a:pt x="350" y="311"/>
                  </a:lnTo>
                  <a:lnTo>
                    <a:pt x="357" y="312"/>
                  </a:lnTo>
                  <a:lnTo>
                    <a:pt x="360" y="316"/>
                  </a:lnTo>
                  <a:lnTo>
                    <a:pt x="360" y="322"/>
                  </a:lnTo>
                  <a:lnTo>
                    <a:pt x="358" y="328"/>
                  </a:lnTo>
                  <a:lnTo>
                    <a:pt x="358" y="337"/>
                  </a:lnTo>
                  <a:lnTo>
                    <a:pt x="361" y="345"/>
                  </a:lnTo>
                  <a:lnTo>
                    <a:pt x="364" y="349"/>
                  </a:lnTo>
                  <a:lnTo>
                    <a:pt x="368" y="353"/>
                  </a:lnTo>
                  <a:lnTo>
                    <a:pt x="376" y="352"/>
                  </a:lnTo>
                  <a:lnTo>
                    <a:pt x="401" y="352"/>
                  </a:lnTo>
                  <a:lnTo>
                    <a:pt x="407" y="350"/>
                  </a:lnTo>
                  <a:lnTo>
                    <a:pt x="416" y="349"/>
                  </a:lnTo>
                  <a:lnTo>
                    <a:pt x="425" y="348"/>
                  </a:lnTo>
                  <a:lnTo>
                    <a:pt x="433" y="348"/>
                  </a:lnTo>
                  <a:lnTo>
                    <a:pt x="439" y="346"/>
                  </a:lnTo>
                  <a:lnTo>
                    <a:pt x="446" y="345"/>
                  </a:lnTo>
                  <a:lnTo>
                    <a:pt x="457" y="346"/>
                  </a:lnTo>
                  <a:lnTo>
                    <a:pt x="472" y="350"/>
                  </a:lnTo>
                  <a:lnTo>
                    <a:pt x="477" y="352"/>
                  </a:lnTo>
                  <a:lnTo>
                    <a:pt x="480" y="350"/>
                  </a:lnTo>
                  <a:lnTo>
                    <a:pt x="481" y="346"/>
                  </a:lnTo>
                  <a:lnTo>
                    <a:pt x="481" y="328"/>
                  </a:lnTo>
                  <a:lnTo>
                    <a:pt x="484" y="320"/>
                  </a:lnTo>
                  <a:lnTo>
                    <a:pt x="490" y="311"/>
                  </a:lnTo>
                  <a:lnTo>
                    <a:pt x="495" y="305"/>
                  </a:lnTo>
                  <a:lnTo>
                    <a:pt x="502" y="302"/>
                  </a:lnTo>
                  <a:lnTo>
                    <a:pt x="513" y="305"/>
                  </a:lnTo>
                  <a:lnTo>
                    <a:pt x="522" y="306"/>
                  </a:lnTo>
                  <a:lnTo>
                    <a:pt x="531" y="305"/>
                  </a:lnTo>
                  <a:lnTo>
                    <a:pt x="532" y="302"/>
                  </a:lnTo>
                  <a:lnTo>
                    <a:pt x="532" y="301"/>
                  </a:lnTo>
                  <a:lnTo>
                    <a:pt x="531" y="298"/>
                  </a:lnTo>
                  <a:lnTo>
                    <a:pt x="526" y="295"/>
                  </a:lnTo>
                  <a:lnTo>
                    <a:pt x="524" y="293"/>
                  </a:lnTo>
                  <a:lnTo>
                    <a:pt x="520" y="291"/>
                  </a:lnTo>
                  <a:lnTo>
                    <a:pt x="514" y="286"/>
                  </a:lnTo>
                  <a:lnTo>
                    <a:pt x="518" y="283"/>
                  </a:lnTo>
                  <a:lnTo>
                    <a:pt x="526" y="282"/>
                  </a:lnTo>
                  <a:lnTo>
                    <a:pt x="539" y="282"/>
                  </a:lnTo>
                  <a:lnTo>
                    <a:pt x="552" y="280"/>
                  </a:lnTo>
                  <a:lnTo>
                    <a:pt x="569" y="279"/>
                  </a:lnTo>
                  <a:lnTo>
                    <a:pt x="581" y="279"/>
                  </a:lnTo>
                  <a:lnTo>
                    <a:pt x="591" y="278"/>
                  </a:lnTo>
                  <a:lnTo>
                    <a:pt x="593" y="275"/>
                  </a:lnTo>
                  <a:lnTo>
                    <a:pt x="593" y="272"/>
                  </a:lnTo>
                  <a:lnTo>
                    <a:pt x="591" y="267"/>
                  </a:lnTo>
                  <a:lnTo>
                    <a:pt x="588" y="264"/>
                  </a:lnTo>
                  <a:lnTo>
                    <a:pt x="587" y="261"/>
                  </a:lnTo>
                  <a:lnTo>
                    <a:pt x="582" y="257"/>
                  </a:lnTo>
                  <a:lnTo>
                    <a:pt x="576" y="257"/>
                  </a:lnTo>
                  <a:lnTo>
                    <a:pt x="566" y="258"/>
                  </a:lnTo>
                  <a:lnTo>
                    <a:pt x="546" y="258"/>
                  </a:lnTo>
                  <a:lnTo>
                    <a:pt x="535" y="260"/>
                  </a:lnTo>
                  <a:lnTo>
                    <a:pt x="524" y="265"/>
                  </a:lnTo>
                  <a:lnTo>
                    <a:pt x="513" y="269"/>
                  </a:lnTo>
                  <a:lnTo>
                    <a:pt x="507" y="267"/>
                  </a:lnTo>
                  <a:lnTo>
                    <a:pt x="503" y="261"/>
                  </a:lnTo>
                  <a:lnTo>
                    <a:pt x="500" y="253"/>
                  </a:lnTo>
                  <a:lnTo>
                    <a:pt x="496" y="246"/>
                  </a:lnTo>
                  <a:lnTo>
                    <a:pt x="494" y="239"/>
                  </a:lnTo>
                  <a:lnTo>
                    <a:pt x="492" y="231"/>
                  </a:lnTo>
                  <a:lnTo>
                    <a:pt x="495" y="224"/>
                  </a:lnTo>
                  <a:lnTo>
                    <a:pt x="502" y="217"/>
                  </a:lnTo>
                  <a:lnTo>
                    <a:pt x="514" y="211"/>
                  </a:lnTo>
                  <a:lnTo>
                    <a:pt x="528" y="201"/>
                  </a:lnTo>
                  <a:lnTo>
                    <a:pt x="539" y="191"/>
                  </a:lnTo>
                  <a:lnTo>
                    <a:pt x="546" y="184"/>
                  </a:lnTo>
                  <a:lnTo>
                    <a:pt x="546" y="182"/>
                  </a:lnTo>
                  <a:lnTo>
                    <a:pt x="540" y="179"/>
                  </a:lnTo>
                  <a:lnTo>
                    <a:pt x="520" y="179"/>
                  </a:lnTo>
                  <a:lnTo>
                    <a:pt x="507" y="180"/>
                  </a:lnTo>
                  <a:lnTo>
                    <a:pt x="500" y="180"/>
                  </a:lnTo>
                  <a:lnTo>
                    <a:pt x="499" y="183"/>
                  </a:lnTo>
                  <a:lnTo>
                    <a:pt x="499" y="193"/>
                  </a:lnTo>
                  <a:lnTo>
                    <a:pt x="498" y="200"/>
                  </a:lnTo>
                  <a:lnTo>
                    <a:pt x="491" y="211"/>
                  </a:lnTo>
                  <a:lnTo>
                    <a:pt x="483" y="219"/>
                  </a:lnTo>
                  <a:lnTo>
                    <a:pt x="474" y="223"/>
                  </a:lnTo>
                  <a:lnTo>
                    <a:pt x="461" y="226"/>
                  </a:lnTo>
                  <a:lnTo>
                    <a:pt x="454" y="228"/>
                  </a:lnTo>
                  <a:lnTo>
                    <a:pt x="447" y="234"/>
                  </a:lnTo>
                  <a:lnTo>
                    <a:pt x="443" y="238"/>
                  </a:lnTo>
                  <a:lnTo>
                    <a:pt x="442" y="241"/>
                  </a:lnTo>
                  <a:lnTo>
                    <a:pt x="440" y="245"/>
                  </a:lnTo>
                  <a:lnTo>
                    <a:pt x="440" y="246"/>
                  </a:lnTo>
                  <a:lnTo>
                    <a:pt x="442" y="248"/>
                  </a:lnTo>
                  <a:lnTo>
                    <a:pt x="443" y="250"/>
                  </a:lnTo>
                  <a:lnTo>
                    <a:pt x="446" y="252"/>
                  </a:lnTo>
                  <a:lnTo>
                    <a:pt x="448" y="252"/>
                  </a:lnTo>
                  <a:lnTo>
                    <a:pt x="457" y="254"/>
                  </a:lnTo>
                  <a:lnTo>
                    <a:pt x="462" y="258"/>
                  </a:lnTo>
                  <a:lnTo>
                    <a:pt x="464" y="264"/>
                  </a:lnTo>
                  <a:lnTo>
                    <a:pt x="462" y="271"/>
                  </a:lnTo>
                  <a:lnTo>
                    <a:pt x="457" y="279"/>
                  </a:lnTo>
                  <a:lnTo>
                    <a:pt x="451" y="283"/>
                  </a:lnTo>
                  <a:lnTo>
                    <a:pt x="440" y="300"/>
                  </a:lnTo>
                  <a:lnTo>
                    <a:pt x="439" y="308"/>
                  </a:lnTo>
                  <a:lnTo>
                    <a:pt x="439" y="312"/>
                  </a:lnTo>
                  <a:lnTo>
                    <a:pt x="438" y="315"/>
                  </a:lnTo>
                  <a:lnTo>
                    <a:pt x="435" y="319"/>
                  </a:lnTo>
                  <a:lnTo>
                    <a:pt x="432" y="320"/>
                  </a:lnTo>
                  <a:lnTo>
                    <a:pt x="431" y="323"/>
                  </a:lnTo>
                  <a:lnTo>
                    <a:pt x="425" y="326"/>
                  </a:lnTo>
                  <a:lnTo>
                    <a:pt x="417" y="327"/>
                  </a:lnTo>
                  <a:lnTo>
                    <a:pt x="407" y="330"/>
                  </a:lnTo>
                  <a:lnTo>
                    <a:pt x="397" y="331"/>
                  </a:lnTo>
                  <a:lnTo>
                    <a:pt x="387" y="334"/>
                  </a:lnTo>
                  <a:lnTo>
                    <a:pt x="380" y="335"/>
                  </a:lnTo>
                  <a:lnTo>
                    <a:pt x="377" y="335"/>
                  </a:lnTo>
                  <a:lnTo>
                    <a:pt x="375" y="334"/>
                  </a:lnTo>
                  <a:lnTo>
                    <a:pt x="372" y="328"/>
                  </a:lnTo>
                  <a:lnTo>
                    <a:pt x="372" y="326"/>
                  </a:lnTo>
                  <a:lnTo>
                    <a:pt x="373" y="322"/>
                  </a:lnTo>
                  <a:lnTo>
                    <a:pt x="372" y="313"/>
                  </a:lnTo>
                  <a:lnTo>
                    <a:pt x="364" y="285"/>
                  </a:lnTo>
                  <a:lnTo>
                    <a:pt x="362" y="282"/>
                  </a:lnTo>
                  <a:lnTo>
                    <a:pt x="361" y="280"/>
                  </a:lnTo>
                  <a:lnTo>
                    <a:pt x="360" y="280"/>
                  </a:lnTo>
                  <a:lnTo>
                    <a:pt x="354" y="283"/>
                  </a:lnTo>
                  <a:lnTo>
                    <a:pt x="349" y="289"/>
                  </a:lnTo>
                  <a:lnTo>
                    <a:pt x="342" y="302"/>
                  </a:lnTo>
                  <a:lnTo>
                    <a:pt x="332" y="304"/>
                  </a:lnTo>
                  <a:lnTo>
                    <a:pt x="323" y="304"/>
                  </a:lnTo>
                  <a:lnTo>
                    <a:pt x="312" y="301"/>
                  </a:lnTo>
                  <a:lnTo>
                    <a:pt x="304" y="294"/>
                  </a:lnTo>
                  <a:lnTo>
                    <a:pt x="298" y="286"/>
                  </a:lnTo>
                  <a:lnTo>
                    <a:pt x="295" y="278"/>
                  </a:lnTo>
                  <a:lnTo>
                    <a:pt x="295" y="268"/>
                  </a:lnTo>
                  <a:lnTo>
                    <a:pt x="294" y="260"/>
                  </a:lnTo>
                  <a:lnTo>
                    <a:pt x="291" y="252"/>
                  </a:lnTo>
                  <a:lnTo>
                    <a:pt x="290" y="245"/>
                  </a:lnTo>
                  <a:lnTo>
                    <a:pt x="291" y="239"/>
                  </a:lnTo>
                  <a:lnTo>
                    <a:pt x="297" y="231"/>
                  </a:lnTo>
                  <a:lnTo>
                    <a:pt x="305" y="220"/>
                  </a:lnTo>
                  <a:lnTo>
                    <a:pt x="314" y="211"/>
                  </a:lnTo>
                  <a:lnTo>
                    <a:pt x="324" y="202"/>
                  </a:lnTo>
                  <a:lnTo>
                    <a:pt x="335" y="197"/>
                  </a:lnTo>
                  <a:lnTo>
                    <a:pt x="357" y="190"/>
                  </a:lnTo>
                  <a:lnTo>
                    <a:pt x="377" y="179"/>
                  </a:lnTo>
                  <a:lnTo>
                    <a:pt x="394" y="167"/>
                  </a:lnTo>
                  <a:lnTo>
                    <a:pt x="405" y="154"/>
                  </a:lnTo>
                  <a:lnTo>
                    <a:pt x="413" y="142"/>
                  </a:lnTo>
                  <a:lnTo>
                    <a:pt x="418" y="135"/>
                  </a:lnTo>
                  <a:lnTo>
                    <a:pt x="423" y="132"/>
                  </a:lnTo>
                  <a:lnTo>
                    <a:pt x="432" y="126"/>
                  </a:lnTo>
                  <a:lnTo>
                    <a:pt x="446" y="119"/>
                  </a:lnTo>
                  <a:lnTo>
                    <a:pt x="462" y="109"/>
                  </a:lnTo>
                  <a:lnTo>
                    <a:pt x="480" y="101"/>
                  </a:lnTo>
                  <a:lnTo>
                    <a:pt x="496" y="94"/>
                  </a:lnTo>
                  <a:lnTo>
                    <a:pt x="511" y="87"/>
                  </a:lnTo>
                  <a:lnTo>
                    <a:pt x="524" y="84"/>
                  </a:lnTo>
                  <a:lnTo>
                    <a:pt x="537" y="84"/>
                  </a:lnTo>
                  <a:lnTo>
                    <a:pt x="552" y="87"/>
                  </a:lnTo>
                  <a:lnTo>
                    <a:pt x="570" y="93"/>
                  </a:lnTo>
                  <a:lnTo>
                    <a:pt x="587" y="98"/>
                  </a:lnTo>
                  <a:lnTo>
                    <a:pt x="602" y="104"/>
                  </a:lnTo>
                  <a:lnTo>
                    <a:pt x="613" y="109"/>
                  </a:lnTo>
                  <a:lnTo>
                    <a:pt x="633" y="117"/>
                  </a:lnTo>
                  <a:lnTo>
                    <a:pt x="643" y="121"/>
                  </a:lnTo>
                  <a:lnTo>
                    <a:pt x="658" y="128"/>
                  </a:lnTo>
                  <a:lnTo>
                    <a:pt x="675" y="132"/>
                  </a:lnTo>
                  <a:lnTo>
                    <a:pt x="692" y="132"/>
                  </a:lnTo>
                  <a:lnTo>
                    <a:pt x="707" y="131"/>
                  </a:lnTo>
                  <a:lnTo>
                    <a:pt x="719" y="131"/>
                  </a:lnTo>
                  <a:lnTo>
                    <a:pt x="729" y="135"/>
                  </a:lnTo>
                  <a:lnTo>
                    <a:pt x="738" y="141"/>
                  </a:lnTo>
                  <a:lnTo>
                    <a:pt x="745" y="149"/>
                  </a:lnTo>
                  <a:lnTo>
                    <a:pt x="752" y="154"/>
                  </a:lnTo>
                  <a:lnTo>
                    <a:pt x="756" y="158"/>
                  </a:lnTo>
                  <a:lnTo>
                    <a:pt x="753" y="161"/>
                  </a:lnTo>
                  <a:lnTo>
                    <a:pt x="744" y="167"/>
                  </a:lnTo>
                  <a:lnTo>
                    <a:pt x="729" y="172"/>
                  </a:lnTo>
                  <a:lnTo>
                    <a:pt x="712" y="176"/>
                  </a:lnTo>
                  <a:lnTo>
                    <a:pt x="699" y="178"/>
                  </a:lnTo>
                  <a:lnTo>
                    <a:pt x="686" y="176"/>
                  </a:lnTo>
                  <a:lnTo>
                    <a:pt x="675" y="174"/>
                  </a:lnTo>
                  <a:lnTo>
                    <a:pt x="667" y="171"/>
                  </a:lnTo>
                  <a:lnTo>
                    <a:pt x="665" y="169"/>
                  </a:lnTo>
                  <a:lnTo>
                    <a:pt x="662" y="169"/>
                  </a:lnTo>
                  <a:lnTo>
                    <a:pt x="660" y="171"/>
                  </a:lnTo>
                  <a:lnTo>
                    <a:pt x="660" y="172"/>
                  </a:lnTo>
                  <a:lnTo>
                    <a:pt x="665" y="176"/>
                  </a:lnTo>
                  <a:lnTo>
                    <a:pt x="670" y="183"/>
                  </a:lnTo>
                  <a:lnTo>
                    <a:pt x="673" y="189"/>
                  </a:lnTo>
                  <a:lnTo>
                    <a:pt x="673" y="201"/>
                  </a:lnTo>
                  <a:lnTo>
                    <a:pt x="674" y="204"/>
                  </a:lnTo>
                  <a:lnTo>
                    <a:pt x="681" y="204"/>
                  </a:lnTo>
                  <a:lnTo>
                    <a:pt x="689" y="200"/>
                  </a:lnTo>
                  <a:lnTo>
                    <a:pt x="690" y="198"/>
                  </a:lnTo>
                  <a:lnTo>
                    <a:pt x="692" y="198"/>
                  </a:lnTo>
                  <a:lnTo>
                    <a:pt x="693" y="197"/>
                  </a:lnTo>
                  <a:lnTo>
                    <a:pt x="693" y="195"/>
                  </a:lnTo>
                  <a:lnTo>
                    <a:pt x="695" y="195"/>
                  </a:lnTo>
                  <a:lnTo>
                    <a:pt x="696" y="194"/>
                  </a:lnTo>
                  <a:lnTo>
                    <a:pt x="700" y="194"/>
                  </a:lnTo>
                  <a:lnTo>
                    <a:pt x="703" y="195"/>
                  </a:lnTo>
                  <a:lnTo>
                    <a:pt x="707" y="198"/>
                  </a:lnTo>
                  <a:lnTo>
                    <a:pt x="715" y="202"/>
                  </a:lnTo>
                  <a:lnTo>
                    <a:pt x="721" y="204"/>
                  </a:lnTo>
                  <a:lnTo>
                    <a:pt x="729" y="201"/>
                  </a:lnTo>
                  <a:lnTo>
                    <a:pt x="732" y="198"/>
                  </a:lnTo>
                  <a:lnTo>
                    <a:pt x="732" y="183"/>
                  </a:lnTo>
                  <a:lnTo>
                    <a:pt x="733" y="180"/>
                  </a:lnTo>
                  <a:lnTo>
                    <a:pt x="738" y="178"/>
                  </a:lnTo>
                  <a:lnTo>
                    <a:pt x="742" y="176"/>
                  </a:lnTo>
                  <a:lnTo>
                    <a:pt x="747" y="176"/>
                  </a:lnTo>
                  <a:lnTo>
                    <a:pt x="752" y="174"/>
                  </a:lnTo>
                  <a:lnTo>
                    <a:pt x="755" y="171"/>
                  </a:lnTo>
                  <a:lnTo>
                    <a:pt x="759" y="169"/>
                  </a:lnTo>
                  <a:lnTo>
                    <a:pt x="764" y="167"/>
                  </a:lnTo>
                  <a:lnTo>
                    <a:pt x="770" y="165"/>
                  </a:lnTo>
                  <a:lnTo>
                    <a:pt x="771" y="165"/>
                  </a:lnTo>
                  <a:lnTo>
                    <a:pt x="773" y="167"/>
                  </a:lnTo>
                  <a:lnTo>
                    <a:pt x="774" y="169"/>
                  </a:lnTo>
                  <a:lnTo>
                    <a:pt x="775" y="174"/>
                  </a:lnTo>
                  <a:lnTo>
                    <a:pt x="778" y="179"/>
                  </a:lnTo>
                  <a:lnTo>
                    <a:pt x="781" y="180"/>
                  </a:lnTo>
                  <a:lnTo>
                    <a:pt x="783" y="180"/>
                  </a:lnTo>
                  <a:lnTo>
                    <a:pt x="785" y="178"/>
                  </a:lnTo>
                  <a:lnTo>
                    <a:pt x="785" y="168"/>
                  </a:lnTo>
                  <a:lnTo>
                    <a:pt x="783" y="164"/>
                  </a:lnTo>
                  <a:lnTo>
                    <a:pt x="783" y="161"/>
                  </a:lnTo>
                  <a:lnTo>
                    <a:pt x="782" y="160"/>
                  </a:lnTo>
                  <a:lnTo>
                    <a:pt x="779" y="152"/>
                  </a:lnTo>
                  <a:lnTo>
                    <a:pt x="779" y="143"/>
                  </a:lnTo>
                  <a:lnTo>
                    <a:pt x="781" y="137"/>
                  </a:lnTo>
                  <a:lnTo>
                    <a:pt x="786" y="134"/>
                  </a:lnTo>
                  <a:lnTo>
                    <a:pt x="796" y="132"/>
                  </a:lnTo>
                  <a:lnTo>
                    <a:pt x="805" y="132"/>
                  </a:lnTo>
                  <a:lnTo>
                    <a:pt x="812" y="135"/>
                  </a:lnTo>
                  <a:lnTo>
                    <a:pt x="814" y="141"/>
                  </a:lnTo>
                  <a:lnTo>
                    <a:pt x="811" y="149"/>
                  </a:lnTo>
                  <a:lnTo>
                    <a:pt x="807" y="157"/>
                  </a:lnTo>
                  <a:lnTo>
                    <a:pt x="807" y="164"/>
                  </a:lnTo>
                  <a:lnTo>
                    <a:pt x="808" y="167"/>
                  </a:lnTo>
                  <a:lnTo>
                    <a:pt x="812" y="167"/>
                  </a:lnTo>
                  <a:lnTo>
                    <a:pt x="814" y="164"/>
                  </a:lnTo>
                  <a:lnTo>
                    <a:pt x="819" y="158"/>
                  </a:lnTo>
                  <a:lnTo>
                    <a:pt x="820" y="154"/>
                  </a:lnTo>
                  <a:lnTo>
                    <a:pt x="823" y="152"/>
                  </a:lnTo>
                  <a:lnTo>
                    <a:pt x="829" y="149"/>
                  </a:lnTo>
                  <a:lnTo>
                    <a:pt x="846" y="149"/>
                  </a:lnTo>
                  <a:lnTo>
                    <a:pt x="860" y="148"/>
                  </a:lnTo>
                  <a:lnTo>
                    <a:pt x="868" y="145"/>
                  </a:lnTo>
                  <a:lnTo>
                    <a:pt x="874" y="142"/>
                  </a:lnTo>
                  <a:lnTo>
                    <a:pt x="882" y="137"/>
                  </a:lnTo>
                  <a:lnTo>
                    <a:pt x="887" y="137"/>
                  </a:lnTo>
                  <a:lnTo>
                    <a:pt x="896" y="139"/>
                  </a:lnTo>
                  <a:lnTo>
                    <a:pt x="901" y="141"/>
                  </a:lnTo>
                  <a:lnTo>
                    <a:pt x="905" y="143"/>
                  </a:lnTo>
                  <a:lnTo>
                    <a:pt x="909" y="143"/>
                  </a:lnTo>
                  <a:lnTo>
                    <a:pt x="911" y="145"/>
                  </a:lnTo>
                  <a:lnTo>
                    <a:pt x="912" y="145"/>
                  </a:lnTo>
                  <a:lnTo>
                    <a:pt x="913" y="143"/>
                  </a:lnTo>
                  <a:lnTo>
                    <a:pt x="915" y="141"/>
                  </a:lnTo>
                  <a:lnTo>
                    <a:pt x="916" y="139"/>
                  </a:lnTo>
                  <a:lnTo>
                    <a:pt x="922" y="137"/>
                  </a:lnTo>
                  <a:lnTo>
                    <a:pt x="938" y="137"/>
                  </a:lnTo>
                  <a:lnTo>
                    <a:pt x="946" y="135"/>
                  </a:lnTo>
                  <a:lnTo>
                    <a:pt x="950" y="134"/>
                  </a:lnTo>
                  <a:lnTo>
                    <a:pt x="953" y="132"/>
                  </a:lnTo>
                  <a:lnTo>
                    <a:pt x="956" y="132"/>
                  </a:lnTo>
                  <a:lnTo>
                    <a:pt x="958" y="134"/>
                  </a:lnTo>
                  <a:lnTo>
                    <a:pt x="964" y="139"/>
                  </a:lnTo>
                  <a:lnTo>
                    <a:pt x="967" y="141"/>
                  </a:lnTo>
                  <a:lnTo>
                    <a:pt x="974" y="141"/>
                  </a:lnTo>
                  <a:lnTo>
                    <a:pt x="982" y="137"/>
                  </a:lnTo>
                  <a:lnTo>
                    <a:pt x="987" y="130"/>
                  </a:lnTo>
                  <a:lnTo>
                    <a:pt x="991" y="126"/>
                  </a:lnTo>
                  <a:lnTo>
                    <a:pt x="997" y="123"/>
                  </a:lnTo>
                  <a:lnTo>
                    <a:pt x="1013" y="120"/>
                  </a:lnTo>
                  <a:lnTo>
                    <a:pt x="1021" y="121"/>
                  </a:lnTo>
                  <a:lnTo>
                    <a:pt x="1031" y="124"/>
                  </a:lnTo>
                  <a:lnTo>
                    <a:pt x="1039" y="127"/>
                  </a:lnTo>
                  <a:lnTo>
                    <a:pt x="1049" y="128"/>
                  </a:lnTo>
                  <a:lnTo>
                    <a:pt x="1056" y="130"/>
                  </a:lnTo>
                  <a:lnTo>
                    <a:pt x="1064" y="132"/>
                  </a:lnTo>
                  <a:lnTo>
                    <a:pt x="1075" y="138"/>
                  </a:lnTo>
                  <a:lnTo>
                    <a:pt x="1088" y="141"/>
                  </a:lnTo>
                  <a:lnTo>
                    <a:pt x="1094" y="139"/>
                  </a:lnTo>
                  <a:lnTo>
                    <a:pt x="1095" y="135"/>
                  </a:lnTo>
                  <a:lnTo>
                    <a:pt x="1094" y="132"/>
                  </a:lnTo>
                  <a:lnTo>
                    <a:pt x="1091" y="128"/>
                  </a:lnTo>
                  <a:lnTo>
                    <a:pt x="1086" y="123"/>
                  </a:lnTo>
                  <a:lnTo>
                    <a:pt x="1077" y="119"/>
                  </a:lnTo>
                  <a:lnTo>
                    <a:pt x="1069" y="111"/>
                  </a:lnTo>
                  <a:lnTo>
                    <a:pt x="1068" y="102"/>
                  </a:lnTo>
                  <a:lnTo>
                    <a:pt x="1071" y="95"/>
                  </a:lnTo>
                  <a:lnTo>
                    <a:pt x="1077" y="93"/>
                  </a:lnTo>
                  <a:lnTo>
                    <a:pt x="1082" y="91"/>
                  </a:lnTo>
                  <a:lnTo>
                    <a:pt x="1084" y="90"/>
                  </a:lnTo>
                  <a:lnTo>
                    <a:pt x="1086" y="89"/>
                  </a:lnTo>
                  <a:lnTo>
                    <a:pt x="1087" y="86"/>
                  </a:lnTo>
                  <a:lnTo>
                    <a:pt x="1092" y="80"/>
                  </a:lnTo>
                  <a:lnTo>
                    <a:pt x="1099" y="75"/>
                  </a:lnTo>
                  <a:lnTo>
                    <a:pt x="1106" y="67"/>
                  </a:lnTo>
                  <a:lnTo>
                    <a:pt x="1112" y="61"/>
                  </a:lnTo>
                  <a:lnTo>
                    <a:pt x="1118" y="60"/>
                  </a:lnTo>
                  <a:lnTo>
                    <a:pt x="1132" y="68"/>
                  </a:lnTo>
                  <a:lnTo>
                    <a:pt x="1146" y="78"/>
                  </a:lnTo>
                  <a:lnTo>
                    <a:pt x="1151" y="83"/>
                  </a:lnTo>
                  <a:lnTo>
                    <a:pt x="1150" y="89"/>
                  </a:lnTo>
                  <a:lnTo>
                    <a:pt x="1144" y="100"/>
                  </a:lnTo>
                  <a:lnTo>
                    <a:pt x="1144" y="108"/>
                  </a:lnTo>
                  <a:lnTo>
                    <a:pt x="1146" y="117"/>
                  </a:lnTo>
                  <a:lnTo>
                    <a:pt x="1147" y="128"/>
                  </a:lnTo>
                  <a:lnTo>
                    <a:pt x="1150" y="134"/>
                  </a:lnTo>
                  <a:lnTo>
                    <a:pt x="1151" y="138"/>
                  </a:lnTo>
                  <a:lnTo>
                    <a:pt x="1149" y="145"/>
                  </a:lnTo>
                  <a:lnTo>
                    <a:pt x="1144" y="152"/>
                  </a:lnTo>
                  <a:lnTo>
                    <a:pt x="1139" y="158"/>
                  </a:lnTo>
                  <a:lnTo>
                    <a:pt x="1132" y="164"/>
                  </a:lnTo>
                  <a:lnTo>
                    <a:pt x="1125" y="171"/>
                  </a:lnTo>
                  <a:lnTo>
                    <a:pt x="1121" y="178"/>
                  </a:lnTo>
                  <a:lnTo>
                    <a:pt x="1121" y="180"/>
                  </a:lnTo>
                  <a:lnTo>
                    <a:pt x="1125" y="180"/>
                  </a:lnTo>
                  <a:lnTo>
                    <a:pt x="1132" y="178"/>
                  </a:lnTo>
                  <a:lnTo>
                    <a:pt x="1140" y="174"/>
                  </a:lnTo>
                  <a:lnTo>
                    <a:pt x="1147" y="171"/>
                  </a:lnTo>
                  <a:lnTo>
                    <a:pt x="1150" y="169"/>
                  </a:lnTo>
                  <a:lnTo>
                    <a:pt x="1151" y="167"/>
                  </a:lnTo>
                  <a:lnTo>
                    <a:pt x="1157" y="161"/>
                  </a:lnTo>
                  <a:lnTo>
                    <a:pt x="1162" y="153"/>
                  </a:lnTo>
                  <a:lnTo>
                    <a:pt x="1168" y="146"/>
                  </a:lnTo>
                  <a:lnTo>
                    <a:pt x="1173" y="141"/>
                  </a:lnTo>
                  <a:lnTo>
                    <a:pt x="1177" y="138"/>
                  </a:lnTo>
                  <a:lnTo>
                    <a:pt x="1181" y="137"/>
                  </a:lnTo>
                  <a:lnTo>
                    <a:pt x="1184" y="135"/>
                  </a:lnTo>
                  <a:lnTo>
                    <a:pt x="1188" y="137"/>
                  </a:lnTo>
                  <a:lnTo>
                    <a:pt x="1190" y="138"/>
                  </a:lnTo>
                  <a:lnTo>
                    <a:pt x="1191" y="142"/>
                  </a:lnTo>
                  <a:lnTo>
                    <a:pt x="1196" y="148"/>
                  </a:lnTo>
                  <a:lnTo>
                    <a:pt x="1205" y="149"/>
                  </a:lnTo>
                  <a:lnTo>
                    <a:pt x="1216" y="146"/>
                  </a:lnTo>
                  <a:lnTo>
                    <a:pt x="1220" y="145"/>
                  </a:lnTo>
                  <a:lnTo>
                    <a:pt x="1220" y="141"/>
                  </a:lnTo>
                  <a:lnTo>
                    <a:pt x="1218" y="138"/>
                  </a:lnTo>
                  <a:lnTo>
                    <a:pt x="1217" y="134"/>
                  </a:lnTo>
                  <a:lnTo>
                    <a:pt x="1216" y="131"/>
                  </a:lnTo>
                  <a:lnTo>
                    <a:pt x="1214" y="126"/>
                  </a:lnTo>
                  <a:lnTo>
                    <a:pt x="1213" y="121"/>
                  </a:lnTo>
                  <a:lnTo>
                    <a:pt x="1207" y="120"/>
                  </a:lnTo>
                  <a:lnTo>
                    <a:pt x="1201" y="120"/>
                  </a:lnTo>
                  <a:lnTo>
                    <a:pt x="1194" y="123"/>
                  </a:lnTo>
                  <a:lnTo>
                    <a:pt x="1187" y="124"/>
                  </a:lnTo>
                  <a:lnTo>
                    <a:pt x="1179" y="127"/>
                  </a:lnTo>
                  <a:lnTo>
                    <a:pt x="1170" y="135"/>
                  </a:lnTo>
                  <a:lnTo>
                    <a:pt x="1168" y="137"/>
                  </a:lnTo>
                  <a:lnTo>
                    <a:pt x="1166" y="138"/>
                  </a:lnTo>
                  <a:lnTo>
                    <a:pt x="1165" y="137"/>
                  </a:lnTo>
                  <a:lnTo>
                    <a:pt x="1164" y="134"/>
                  </a:lnTo>
                  <a:lnTo>
                    <a:pt x="1164" y="130"/>
                  </a:lnTo>
                  <a:lnTo>
                    <a:pt x="1165" y="126"/>
                  </a:lnTo>
                  <a:lnTo>
                    <a:pt x="1165" y="109"/>
                  </a:lnTo>
                  <a:lnTo>
                    <a:pt x="1162" y="101"/>
                  </a:lnTo>
                  <a:lnTo>
                    <a:pt x="1161" y="94"/>
                  </a:lnTo>
                  <a:lnTo>
                    <a:pt x="1161" y="91"/>
                  </a:lnTo>
                  <a:lnTo>
                    <a:pt x="1162" y="90"/>
                  </a:lnTo>
                  <a:lnTo>
                    <a:pt x="1162" y="89"/>
                  </a:lnTo>
                  <a:lnTo>
                    <a:pt x="1164" y="86"/>
                  </a:lnTo>
                  <a:lnTo>
                    <a:pt x="1169" y="80"/>
                  </a:lnTo>
                  <a:lnTo>
                    <a:pt x="1173" y="72"/>
                  </a:lnTo>
                  <a:lnTo>
                    <a:pt x="1175" y="71"/>
                  </a:lnTo>
                  <a:lnTo>
                    <a:pt x="1177" y="74"/>
                  </a:lnTo>
                  <a:lnTo>
                    <a:pt x="1179" y="76"/>
                  </a:lnTo>
                  <a:lnTo>
                    <a:pt x="1179" y="89"/>
                  </a:lnTo>
                  <a:lnTo>
                    <a:pt x="1180" y="91"/>
                  </a:lnTo>
                  <a:lnTo>
                    <a:pt x="1180" y="95"/>
                  </a:lnTo>
                  <a:lnTo>
                    <a:pt x="1181" y="100"/>
                  </a:lnTo>
                  <a:lnTo>
                    <a:pt x="1183" y="102"/>
                  </a:lnTo>
                  <a:lnTo>
                    <a:pt x="1184" y="102"/>
                  </a:lnTo>
                  <a:lnTo>
                    <a:pt x="1185" y="104"/>
                  </a:lnTo>
                  <a:lnTo>
                    <a:pt x="1188" y="104"/>
                  </a:lnTo>
                  <a:lnTo>
                    <a:pt x="1191" y="102"/>
                  </a:lnTo>
                  <a:lnTo>
                    <a:pt x="1192" y="101"/>
                  </a:lnTo>
                  <a:lnTo>
                    <a:pt x="1195" y="101"/>
                  </a:lnTo>
                  <a:lnTo>
                    <a:pt x="1199" y="98"/>
                  </a:lnTo>
                  <a:lnTo>
                    <a:pt x="1201" y="91"/>
                  </a:lnTo>
                  <a:lnTo>
                    <a:pt x="1202" y="83"/>
                  </a:lnTo>
                  <a:lnTo>
                    <a:pt x="1205" y="76"/>
                  </a:lnTo>
                  <a:lnTo>
                    <a:pt x="1211" y="72"/>
                  </a:lnTo>
                  <a:lnTo>
                    <a:pt x="1221" y="72"/>
                  </a:lnTo>
                  <a:lnTo>
                    <a:pt x="1232" y="79"/>
                  </a:lnTo>
                  <a:lnTo>
                    <a:pt x="1239" y="84"/>
                  </a:lnTo>
                  <a:lnTo>
                    <a:pt x="1243" y="87"/>
                  </a:lnTo>
                  <a:lnTo>
                    <a:pt x="1255" y="91"/>
                  </a:lnTo>
                  <a:lnTo>
                    <a:pt x="1261" y="94"/>
                  </a:lnTo>
                  <a:lnTo>
                    <a:pt x="1265" y="95"/>
                  </a:lnTo>
                  <a:lnTo>
                    <a:pt x="1268" y="98"/>
                  </a:lnTo>
                  <a:lnTo>
                    <a:pt x="1269" y="101"/>
                  </a:lnTo>
                  <a:lnTo>
                    <a:pt x="1269" y="105"/>
                  </a:lnTo>
                  <a:lnTo>
                    <a:pt x="1270" y="109"/>
                  </a:lnTo>
                  <a:lnTo>
                    <a:pt x="1270" y="113"/>
                  </a:lnTo>
                  <a:lnTo>
                    <a:pt x="1272" y="117"/>
                  </a:lnTo>
                  <a:lnTo>
                    <a:pt x="1277" y="120"/>
                  </a:lnTo>
                  <a:lnTo>
                    <a:pt x="1283" y="120"/>
                  </a:lnTo>
                  <a:lnTo>
                    <a:pt x="1285" y="119"/>
                  </a:lnTo>
                  <a:lnTo>
                    <a:pt x="1287" y="113"/>
                  </a:lnTo>
                  <a:lnTo>
                    <a:pt x="1287" y="106"/>
                  </a:lnTo>
                  <a:lnTo>
                    <a:pt x="1285" y="100"/>
                  </a:lnTo>
                  <a:lnTo>
                    <a:pt x="1283" y="94"/>
                  </a:lnTo>
                  <a:lnTo>
                    <a:pt x="1277" y="90"/>
                  </a:lnTo>
                  <a:lnTo>
                    <a:pt x="1266" y="84"/>
                  </a:lnTo>
                  <a:lnTo>
                    <a:pt x="1254" y="78"/>
                  </a:lnTo>
                  <a:lnTo>
                    <a:pt x="1244" y="71"/>
                  </a:lnTo>
                  <a:lnTo>
                    <a:pt x="1243" y="68"/>
                  </a:lnTo>
                  <a:lnTo>
                    <a:pt x="1242" y="67"/>
                  </a:lnTo>
                  <a:lnTo>
                    <a:pt x="1244" y="64"/>
                  </a:lnTo>
                  <a:lnTo>
                    <a:pt x="1247" y="64"/>
                  </a:lnTo>
                  <a:lnTo>
                    <a:pt x="1250" y="63"/>
                  </a:lnTo>
                  <a:lnTo>
                    <a:pt x="1277" y="63"/>
                  </a:lnTo>
                  <a:lnTo>
                    <a:pt x="1284" y="64"/>
                  </a:lnTo>
                  <a:lnTo>
                    <a:pt x="1287" y="64"/>
                  </a:lnTo>
                  <a:lnTo>
                    <a:pt x="1289" y="63"/>
                  </a:lnTo>
                  <a:lnTo>
                    <a:pt x="1299" y="60"/>
                  </a:lnTo>
                  <a:lnTo>
                    <a:pt x="1309" y="56"/>
                  </a:lnTo>
                  <a:lnTo>
                    <a:pt x="1318" y="50"/>
                  </a:lnTo>
                  <a:lnTo>
                    <a:pt x="1328" y="43"/>
                  </a:lnTo>
                  <a:lnTo>
                    <a:pt x="1347" y="35"/>
                  </a:lnTo>
                  <a:lnTo>
                    <a:pt x="1359" y="32"/>
                  </a:lnTo>
                  <a:lnTo>
                    <a:pt x="1374" y="32"/>
                  </a:lnTo>
                  <a:lnTo>
                    <a:pt x="1386" y="34"/>
                  </a:lnTo>
                  <a:lnTo>
                    <a:pt x="1396" y="32"/>
                  </a:lnTo>
                  <a:lnTo>
                    <a:pt x="1406" y="28"/>
                  </a:lnTo>
                  <a:lnTo>
                    <a:pt x="1415" y="23"/>
                  </a:lnTo>
                  <a:lnTo>
                    <a:pt x="1421" y="19"/>
                  </a:lnTo>
                  <a:lnTo>
                    <a:pt x="1425" y="13"/>
                  </a:lnTo>
                  <a:lnTo>
                    <a:pt x="1434" y="4"/>
                  </a:lnTo>
                  <a:lnTo>
                    <a:pt x="1437" y="4"/>
                  </a:lnTo>
                  <a:lnTo>
                    <a:pt x="1440" y="6"/>
                  </a:lnTo>
                  <a:lnTo>
                    <a:pt x="1441" y="17"/>
                  </a:lnTo>
                  <a:lnTo>
                    <a:pt x="1444" y="20"/>
                  </a:lnTo>
                  <a:lnTo>
                    <a:pt x="1452" y="23"/>
                  </a:lnTo>
                  <a:lnTo>
                    <a:pt x="1462" y="24"/>
                  </a:lnTo>
                  <a:lnTo>
                    <a:pt x="1470" y="26"/>
                  </a:lnTo>
                  <a:lnTo>
                    <a:pt x="1475" y="26"/>
                  </a:lnTo>
                  <a:lnTo>
                    <a:pt x="1482" y="24"/>
                  </a:lnTo>
                  <a:lnTo>
                    <a:pt x="1492" y="20"/>
                  </a:lnTo>
                  <a:lnTo>
                    <a:pt x="1507" y="13"/>
                  </a:lnTo>
                  <a:lnTo>
                    <a:pt x="1512" y="9"/>
                  </a:lnTo>
                  <a:lnTo>
                    <a:pt x="1516" y="6"/>
                  </a:lnTo>
                  <a:lnTo>
                    <a:pt x="1519" y="2"/>
                  </a:lnTo>
                  <a:lnTo>
                    <a:pt x="15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Freeform 35"/>
            <p:cNvSpPr>
              <a:spLocks/>
            </p:cNvSpPr>
            <p:nvPr/>
          </p:nvSpPr>
          <p:spPr bwMode="auto">
            <a:xfrm>
              <a:off x="6135656" y="1666398"/>
              <a:ext cx="4545" cy="136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3" y="1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Freeform 36"/>
            <p:cNvSpPr>
              <a:spLocks/>
            </p:cNvSpPr>
            <p:nvPr/>
          </p:nvSpPr>
          <p:spPr bwMode="auto">
            <a:xfrm>
              <a:off x="5160167" y="1695582"/>
              <a:ext cx="336271" cy="204290"/>
            </a:xfrm>
            <a:custGeom>
              <a:avLst/>
              <a:gdLst/>
              <a:ahLst/>
              <a:cxnLst>
                <a:cxn ang="0">
                  <a:pos x="211" y="0"/>
                </a:cxn>
                <a:cxn ang="0">
                  <a:pos x="217" y="1"/>
                </a:cxn>
                <a:cxn ang="0">
                  <a:pos x="222" y="5"/>
                </a:cxn>
                <a:cxn ang="0">
                  <a:pos x="222" y="9"/>
                </a:cxn>
                <a:cxn ang="0">
                  <a:pos x="217" y="16"/>
                </a:cxn>
                <a:cxn ang="0">
                  <a:pos x="209" y="24"/>
                </a:cxn>
                <a:cxn ang="0">
                  <a:pos x="201" y="31"/>
                </a:cxn>
                <a:cxn ang="0">
                  <a:pos x="192" y="35"/>
                </a:cxn>
                <a:cxn ang="0">
                  <a:pos x="183" y="35"/>
                </a:cxn>
                <a:cxn ang="0">
                  <a:pos x="174" y="34"/>
                </a:cxn>
                <a:cxn ang="0">
                  <a:pos x="160" y="33"/>
                </a:cxn>
                <a:cxn ang="0">
                  <a:pos x="144" y="33"/>
                </a:cxn>
                <a:cxn ang="0">
                  <a:pos x="130" y="34"/>
                </a:cxn>
                <a:cxn ang="0">
                  <a:pos x="118" y="35"/>
                </a:cxn>
                <a:cxn ang="0">
                  <a:pos x="101" y="41"/>
                </a:cxn>
                <a:cxn ang="0">
                  <a:pos x="86" y="49"/>
                </a:cxn>
                <a:cxn ang="0">
                  <a:pos x="73" y="59"/>
                </a:cxn>
                <a:cxn ang="0">
                  <a:pos x="67" y="63"/>
                </a:cxn>
                <a:cxn ang="0">
                  <a:pos x="64" y="66"/>
                </a:cxn>
                <a:cxn ang="0">
                  <a:pos x="63" y="70"/>
                </a:cxn>
                <a:cxn ang="0">
                  <a:pos x="63" y="76"/>
                </a:cxn>
                <a:cxn ang="0">
                  <a:pos x="64" y="78"/>
                </a:cxn>
                <a:cxn ang="0">
                  <a:pos x="70" y="81"/>
                </a:cxn>
                <a:cxn ang="0">
                  <a:pos x="74" y="89"/>
                </a:cxn>
                <a:cxn ang="0">
                  <a:pos x="74" y="97"/>
                </a:cxn>
                <a:cxn ang="0">
                  <a:pos x="71" y="100"/>
                </a:cxn>
                <a:cxn ang="0">
                  <a:pos x="64" y="105"/>
                </a:cxn>
                <a:cxn ang="0">
                  <a:pos x="55" y="105"/>
                </a:cxn>
                <a:cxn ang="0">
                  <a:pos x="45" y="104"/>
                </a:cxn>
                <a:cxn ang="0">
                  <a:pos x="36" y="100"/>
                </a:cxn>
                <a:cxn ang="0">
                  <a:pos x="23" y="93"/>
                </a:cxn>
                <a:cxn ang="0">
                  <a:pos x="11" y="90"/>
                </a:cxn>
                <a:cxn ang="0">
                  <a:pos x="3" y="87"/>
                </a:cxn>
                <a:cxn ang="0">
                  <a:pos x="0" y="83"/>
                </a:cxn>
                <a:cxn ang="0">
                  <a:pos x="1" y="76"/>
                </a:cxn>
                <a:cxn ang="0">
                  <a:pos x="6" y="70"/>
                </a:cxn>
                <a:cxn ang="0">
                  <a:pos x="11" y="66"/>
                </a:cxn>
                <a:cxn ang="0">
                  <a:pos x="30" y="56"/>
                </a:cxn>
                <a:cxn ang="0">
                  <a:pos x="42" y="49"/>
                </a:cxn>
                <a:cxn ang="0">
                  <a:pos x="55" y="44"/>
                </a:cxn>
                <a:cxn ang="0">
                  <a:pos x="64" y="37"/>
                </a:cxn>
                <a:cxn ang="0">
                  <a:pos x="71" y="29"/>
                </a:cxn>
                <a:cxn ang="0">
                  <a:pos x="78" y="23"/>
                </a:cxn>
                <a:cxn ang="0">
                  <a:pos x="85" y="20"/>
                </a:cxn>
                <a:cxn ang="0">
                  <a:pos x="93" y="19"/>
                </a:cxn>
                <a:cxn ang="0">
                  <a:pos x="107" y="18"/>
                </a:cxn>
                <a:cxn ang="0">
                  <a:pos x="122" y="15"/>
                </a:cxn>
                <a:cxn ang="0">
                  <a:pos x="135" y="12"/>
                </a:cxn>
                <a:cxn ang="0">
                  <a:pos x="146" y="9"/>
                </a:cxn>
                <a:cxn ang="0">
                  <a:pos x="153" y="9"/>
                </a:cxn>
                <a:cxn ang="0">
                  <a:pos x="160" y="11"/>
                </a:cxn>
                <a:cxn ang="0">
                  <a:pos x="170" y="12"/>
                </a:cxn>
                <a:cxn ang="0">
                  <a:pos x="182" y="12"/>
                </a:cxn>
                <a:cxn ang="0">
                  <a:pos x="192" y="9"/>
                </a:cxn>
                <a:cxn ang="0">
                  <a:pos x="198" y="5"/>
                </a:cxn>
                <a:cxn ang="0">
                  <a:pos x="204" y="1"/>
                </a:cxn>
                <a:cxn ang="0">
                  <a:pos x="211" y="0"/>
                </a:cxn>
              </a:cxnLst>
              <a:rect l="0" t="0" r="r" b="b"/>
              <a:pathLst>
                <a:path w="222" h="105">
                  <a:moveTo>
                    <a:pt x="211" y="0"/>
                  </a:moveTo>
                  <a:lnTo>
                    <a:pt x="217" y="1"/>
                  </a:lnTo>
                  <a:lnTo>
                    <a:pt x="222" y="5"/>
                  </a:lnTo>
                  <a:lnTo>
                    <a:pt x="222" y="9"/>
                  </a:lnTo>
                  <a:lnTo>
                    <a:pt x="217" y="16"/>
                  </a:lnTo>
                  <a:lnTo>
                    <a:pt x="209" y="24"/>
                  </a:lnTo>
                  <a:lnTo>
                    <a:pt x="201" y="31"/>
                  </a:lnTo>
                  <a:lnTo>
                    <a:pt x="192" y="35"/>
                  </a:lnTo>
                  <a:lnTo>
                    <a:pt x="183" y="35"/>
                  </a:lnTo>
                  <a:lnTo>
                    <a:pt x="174" y="34"/>
                  </a:lnTo>
                  <a:lnTo>
                    <a:pt x="160" y="33"/>
                  </a:lnTo>
                  <a:lnTo>
                    <a:pt x="144" y="33"/>
                  </a:lnTo>
                  <a:lnTo>
                    <a:pt x="130" y="34"/>
                  </a:lnTo>
                  <a:lnTo>
                    <a:pt x="118" y="35"/>
                  </a:lnTo>
                  <a:lnTo>
                    <a:pt x="101" y="41"/>
                  </a:lnTo>
                  <a:lnTo>
                    <a:pt x="86" y="49"/>
                  </a:lnTo>
                  <a:lnTo>
                    <a:pt x="73" y="59"/>
                  </a:lnTo>
                  <a:lnTo>
                    <a:pt x="67" y="63"/>
                  </a:lnTo>
                  <a:lnTo>
                    <a:pt x="64" y="66"/>
                  </a:lnTo>
                  <a:lnTo>
                    <a:pt x="63" y="70"/>
                  </a:lnTo>
                  <a:lnTo>
                    <a:pt x="63" y="76"/>
                  </a:lnTo>
                  <a:lnTo>
                    <a:pt x="64" y="78"/>
                  </a:lnTo>
                  <a:lnTo>
                    <a:pt x="70" y="81"/>
                  </a:lnTo>
                  <a:lnTo>
                    <a:pt x="74" y="89"/>
                  </a:lnTo>
                  <a:lnTo>
                    <a:pt x="74" y="97"/>
                  </a:lnTo>
                  <a:lnTo>
                    <a:pt x="71" y="100"/>
                  </a:lnTo>
                  <a:lnTo>
                    <a:pt x="64" y="105"/>
                  </a:lnTo>
                  <a:lnTo>
                    <a:pt x="55" y="105"/>
                  </a:lnTo>
                  <a:lnTo>
                    <a:pt x="45" y="104"/>
                  </a:lnTo>
                  <a:lnTo>
                    <a:pt x="36" y="100"/>
                  </a:lnTo>
                  <a:lnTo>
                    <a:pt x="23" y="93"/>
                  </a:lnTo>
                  <a:lnTo>
                    <a:pt x="11" y="90"/>
                  </a:lnTo>
                  <a:lnTo>
                    <a:pt x="3" y="87"/>
                  </a:lnTo>
                  <a:lnTo>
                    <a:pt x="0" y="83"/>
                  </a:lnTo>
                  <a:lnTo>
                    <a:pt x="1" y="76"/>
                  </a:lnTo>
                  <a:lnTo>
                    <a:pt x="6" y="70"/>
                  </a:lnTo>
                  <a:lnTo>
                    <a:pt x="11" y="66"/>
                  </a:lnTo>
                  <a:lnTo>
                    <a:pt x="30" y="56"/>
                  </a:lnTo>
                  <a:lnTo>
                    <a:pt x="42" y="49"/>
                  </a:lnTo>
                  <a:lnTo>
                    <a:pt x="55" y="44"/>
                  </a:lnTo>
                  <a:lnTo>
                    <a:pt x="64" y="37"/>
                  </a:lnTo>
                  <a:lnTo>
                    <a:pt x="71" y="29"/>
                  </a:lnTo>
                  <a:lnTo>
                    <a:pt x="78" y="23"/>
                  </a:lnTo>
                  <a:lnTo>
                    <a:pt x="85" y="20"/>
                  </a:lnTo>
                  <a:lnTo>
                    <a:pt x="93" y="19"/>
                  </a:lnTo>
                  <a:lnTo>
                    <a:pt x="107" y="18"/>
                  </a:lnTo>
                  <a:lnTo>
                    <a:pt x="122" y="15"/>
                  </a:lnTo>
                  <a:lnTo>
                    <a:pt x="135" y="12"/>
                  </a:lnTo>
                  <a:lnTo>
                    <a:pt x="146" y="9"/>
                  </a:lnTo>
                  <a:lnTo>
                    <a:pt x="153" y="9"/>
                  </a:lnTo>
                  <a:lnTo>
                    <a:pt x="160" y="11"/>
                  </a:lnTo>
                  <a:lnTo>
                    <a:pt x="170" y="12"/>
                  </a:lnTo>
                  <a:lnTo>
                    <a:pt x="182" y="12"/>
                  </a:lnTo>
                  <a:lnTo>
                    <a:pt x="192" y="9"/>
                  </a:lnTo>
                  <a:lnTo>
                    <a:pt x="198" y="5"/>
                  </a:lnTo>
                  <a:lnTo>
                    <a:pt x="204" y="1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reeform 37"/>
            <p:cNvSpPr>
              <a:spLocks/>
            </p:cNvSpPr>
            <p:nvPr/>
          </p:nvSpPr>
          <p:spPr bwMode="auto">
            <a:xfrm>
              <a:off x="6852126" y="2635316"/>
              <a:ext cx="128753" cy="9144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7" y="0"/>
                </a:cxn>
                <a:cxn ang="0">
                  <a:pos x="40" y="3"/>
                </a:cxn>
                <a:cxn ang="0">
                  <a:pos x="43" y="5"/>
                </a:cxn>
                <a:cxn ang="0">
                  <a:pos x="47" y="9"/>
                </a:cxn>
                <a:cxn ang="0">
                  <a:pos x="49" y="10"/>
                </a:cxn>
                <a:cxn ang="0">
                  <a:pos x="52" y="13"/>
                </a:cxn>
                <a:cxn ang="0">
                  <a:pos x="66" y="13"/>
                </a:cxn>
                <a:cxn ang="0">
                  <a:pos x="74" y="15"/>
                </a:cxn>
                <a:cxn ang="0">
                  <a:pos x="81" y="20"/>
                </a:cxn>
                <a:cxn ang="0">
                  <a:pos x="85" y="25"/>
                </a:cxn>
                <a:cxn ang="0">
                  <a:pos x="85" y="28"/>
                </a:cxn>
                <a:cxn ang="0">
                  <a:pos x="82" y="33"/>
                </a:cxn>
                <a:cxn ang="0">
                  <a:pos x="79" y="35"/>
                </a:cxn>
                <a:cxn ang="0">
                  <a:pos x="77" y="35"/>
                </a:cxn>
                <a:cxn ang="0">
                  <a:pos x="74" y="36"/>
                </a:cxn>
                <a:cxn ang="0">
                  <a:pos x="66" y="36"/>
                </a:cxn>
                <a:cxn ang="0">
                  <a:pos x="63" y="37"/>
                </a:cxn>
                <a:cxn ang="0">
                  <a:pos x="56" y="39"/>
                </a:cxn>
                <a:cxn ang="0">
                  <a:pos x="47" y="42"/>
                </a:cxn>
                <a:cxn ang="0">
                  <a:pos x="25" y="44"/>
                </a:cxn>
                <a:cxn ang="0">
                  <a:pos x="17" y="47"/>
                </a:cxn>
                <a:cxn ang="0">
                  <a:pos x="8" y="47"/>
                </a:cxn>
                <a:cxn ang="0">
                  <a:pos x="2" y="42"/>
                </a:cxn>
                <a:cxn ang="0">
                  <a:pos x="0" y="36"/>
                </a:cxn>
                <a:cxn ang="0">
                  <a:pos x="4" y="31"/>
                </a:cxn>
                <a:cxn ang="0">
                  <a:pos x="12" y="26"/>
                </a:cxn>
                <a:cxn ang="0">
                  <a:pos x="19" y="22"/>
                </a:cxn>
                <a:cxn ang="0">
                  <a:pos x="22" y="20"/>
                </a:cxn>
                <a:cxn ang="0">
                  <a:pos x="22" y="18"/>
                </a:cxn>
                <a:cxn ang="0">
                  <a:pos x="23" y="15"/>
                </a:cxn>
                <a:cxn ang="0">
                  <a:pos x="23" y="11"/>
                </a:cxn>
                <a:cxn ang="0">
                  <a:pos x="25" y="9"/>
                </a:cxn>
                <a:cxn ang="0">
                  <a:pos x="28" y="5"/>
                </a:cxn>
                <a:cxn ang="0">
                  <a:pos x="30" y="2"/>
                </a:cxn>
                <a:cxn ang="0">
                  <a:pos x="33" y="0"/>
                </a:cxn>
              </a:cxnLst>
              <a:rect l="0" t="0" r="r" b="b"/>
              <a:pathLst>
                <a:path w="85" h="47">
                  <a:moveTo>
                    <a:pt x="33" y="0"/>
                  </a:moveTo>
                  <a:lnTo>
                    <a:pt x="37" y="0"/>
                  </a:lnTo>
                  <a:lnTo>
                    <a:pt x="40" y="3"/>
                  </a:lnTo>
                  <a:lnTo>
                    <a:pt x="43" y="5"/>
                  </a:lnTo>
                  <a:lnTo>
                    <a:pt x="47" y="9"/>
                  </a:lnTo>
                  <a:lnTo>
                    <a:pt x="49" y="10"/>
                  </a:lnTo>
                  <a:lnTo>
                    <a:pt x="52" y="13"/>
                  </a:lnTo>
                  <a:lnTo>
                    <a:pt x="66" y="13"/>
                  </a:lnTo>
                  <a:lnTo>
                    <a:pt x="74" y="15"/>
                  </a:lnTo>
                  <a:lnTo>
                    <a:pt x="81" y="20"/>
                  </a:lnTo>
                  <a:lnTo>
                    <a:pt x="85" y="25"/>
                  </a:lnTo>
                  <a:lnTo>
                    <a:pt x="85" y="28"/>
                  </a:lnTo>
                  <a:lnTo>
                    <a:pt x="82" y="33"/>
                  </a:lnTo>
                  <a:lnTo>
                    <a:pt x="79" y="35"/>
                  </a:lnTo>
                  <a:lnTo>
                    <a:pt x="77" y="35"/>
                  </a:lnTo>
                  <a:lnTo>
                    <a:pt x="74" y="36"/>
                  </a:lnTo>
                  <a:lnTo>
                    <a:pt x="66" y="36"/>
                  </a:lnTo>
                  <a:lnTo>
                    <a:pt x="63" y="37"/>
                  </a:lnTo>
                  <a:lnTo>
                    <a:pt x="56" y="39"/>
                  </a:lnTo>
                  <a:lnTo>
                    <a:pt x="47" y="42"/>
                  </a:lnTo>
                  <a:lnTo>
                    <a:pt x="25" y="44"/>
                  </a:lnTo>
                  <a:lnTo>
                    <a:pt x="17" y="47"/>
                  </a:lnTo>
                  <a:lnTo>
                    <a:pt x="8" y="47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4" y="31"/>
                  </a:lnTo>
                  <a:lnTo>
                    <a:pt x="12" y="26"/>
                  </a:lnTo>
                  <a:lnTo>
                    <a:pt x="19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8" y="5"/>
                  </a:lnTo>
                  <a:lnTo>
                    <a:pt x="30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reeform 38"/>
            <p:cNvSpPr>
              <a:spLocks/>
            </p:cNvSpPr>
            <p:nvPr/>
          </p:nvSpPr>
          <p:spPr bwMode="auto">
            <a:xfrm>
              <a:off x="6658240" y="2728706"/>
              <a:ext cx="242357" cy="307408"/>
            </a:xfrm>
            <a:custGeom>
              <a:avLst/>
              <a:gdLst/>
              <a:ahLst/>
              <a:cxnLst>
                <a:cxn ang="0">
                  <a:pos x="146" y="3"/>
                </a:cxn>
                <a:cxn ang="0">
                  <a:pos x="151" y="18"/>
                </a:cxn>
                <a:cxn ang="0">
                  <a:pos x="158" y="35"/>
                </a:cxn>
                <a:cxn ang="0">
                  <a:pos x="160" y="44"/>
                </a:cxn>
                <a:cxn ang="0">
                  <a:pos x="153" y="48"/>
                </a:cxn>
                <a:cxn ang="0">
                  <a:pos x="149" y="54"/>
                </a:cxn>
                <a:cxn ang="0">
                  <a:pos x="147" y="72"/>
                </a:cxn>
                <a:cxn ang="0">
                  <a:pos x="146" y="87"/>
                </a:cxn>
                <a:cxn ang="0">
                  <a:pos x="131" y="98"/>
                </a:cxn>
                <a:cxn ang="0">
                  <a:pos x="108" y="109"/>
                </a:cxn>
                <a:cxn ang="0">
                  <a:pos x="95" y="115"/>
                </a:cxn>
                <a:cxn ang="0">
                  <a:pos x="94" y="120"/>
                </a:cxn>
                <a:cxn ang="0">
                  <a:pos x="91" y="124"/>
                </a:cxn>
                <a:cxn ang="0">
                  <a:pos x="86" y="126"/>
                </a:cxn>
                <a:cxn ang="0">
                  <a:pos x="78" y="126"/>
                </a:cxn>
                <a:cxn ang="0">
                  <a:pos x="72" y="122"/>
                </a:cxn>
                <a:cxn ang="0">
                  <a:pos x="71" y="115"/>
                </a:cxn>
                <a:cxn ang="0">
                  <a:pos x="69" y="117"/>
                </a:cxn>
                <a:cxn ang="0">
                  <a:pos x="65" y="128"/>
                </a:cxn>
                <a:cxn ang="0">
                  <a:pos x="58" y="136"/>
                </a:cxn>
                <a:cxn ang="0">
                  <a:pos x="49" y="137"/>
                </a:cxn>
                <a:cxn ang="0">
                  <a:pos x="38" y="133"/>
                </a:cxn>
                <a:cxn ang="0">
                  <a:pos x="32" y="139"/>
                </a:cxn>
                <a:cxn ang="0">
                  <a:pos x="31" y="148"/>
                </a:cxn>
                <a:cxn ang="0">
                  <a:pos x="26" y="155"/>
                </a:cxn>
                <a:cxn ang="0">
                  <a:pos x="17" y="158"/>
                </a:cxn>
                <a:cxn ang="0">
                  <a:pos x="4" y="143"/>
                </a:cxn>
                <a:cxn ang="0">
                  <a:pos x="0" y="121"/>
                </a:cxn>
                <a:cxn ang="0">
                  <a:pos x="4" y="117"/>
                </a:cxn>
                <a:cxn ang="0">
                  <a:pos x="9" y="115"/>
                </a:cxn>
                <a:cxn ang="0">
                  <a:pos x="15" y="114"/>
                </a:cxn>
                <a:cxn ang="0">
                  <a:pos x="27" y="103"/>
                </a:cxn>
                <a:cxn ang="0">
                  <a:pos x="35" y="94"/>
                </a:cxn>
                <a:cxn ang="0">
                  <a:pos x="46" y="92"/>
                </a:cxn>
                <a:cxn ang="0">
                  <a:pos x="64" y="95"/>
                </a:cxn>
                <a:cxn ang="0">
                  <a:pos x="78" y="94"/>
                </a:cxn>
                <a:cxn ang="0">
                  <a:pos x="94" y="81"/>
                </a:cxn>
                <a:cxn ang="0">
                  <a:pos x="110" y="76"/>
                </a:cxn>
                <a:cxn ang="0">
                  <a:pos x="117" y="66"/>
                </a:cxn>
                <a:cxn ang="0">
                  <a:pos x="127" y="46"/>
                </a:cxn>
                <a:cxn ang="0">
                  <a:pos x="131" y="25"/>
                </a:cxn>
                <a:cxn ang="0">
                  <a:pos x="132" y="9"/>
                </a:cxn>
                <a:cxn ang="0">
                  <a:pos x="142" y="0"/>
                </a:cxn>
              </a:cxnLst>
              <a:rect l="0" t="0" r="r" b="b"/>
              <a:pathLst>
                <a:path w="160" h="158">
                  <a:moveTo>
                    <a:pt x="142" y="0"/>
                  </a:moveTo>
                  <a:lnTo>
                    <a:pt x="146" y="3"/>
                  </a:lnTo>
                  <a:lnTo>
                    <a:pt x="149" y="10"/>
                  </a:lnTo>
                  <a:lnTo>
                    <a:pt x="151" y="18"/>
                  </a:lnTo>
                  <a:lnTo>
                    <a:pt x="156" y="29"/>
                  </a:lnTo>
                  <a:lnTo>
                    <a:pt x="158" y="35"/>
                  </a:lnTo>
                  <a:lnTo>
                    <a:pt x="160" y="39"/>
                  </a:lnTo>
                  <a:lnTo>
                    <a:pt x="160" y="44"/>
                  </a:lnTo>
                  <a:lnTo>
                    <a:pt x="156" y="48"/>
                  </a:lnTo>
                  <a:lnTo>
                    <a:pt x="153" y="48"/>
                  </a:lnTo>
                  <a:lnTo>
                    <a:pt x="151" y="50"/>
                  </a:lnTo>
                  <a:lnTo>
                    <a:pt x="149" y="54"/>
                  </a:lnTo>
                  <a:lnTo>
                    <a:pt x="147" y="62"/>
                  </a:lnTo>
                  <a:lnTo>
                    <a:pt x="147" y="72"/>
                  </a:lnTo>
                  <a:lnTo>
                    <a:pt x="146" y="81"/>
                  </a:lnTo>
                  <a:lnTo>
                    <a:pt x="146" y="87"/>
                  </a:lnTo>
                  <a:lnTo>
                    <a:pt x="140" y="92"/>
                  </a:lnTo>
                  <a:lnTo>
                    <a:pt x="131" y="98"/>
                  </a:lnTo>
                  <a:lnTo>
                    <a:pt x="117" y="106"/>
                  </a:lnTo>
                  <a:lnTo>
                    <a:pt x="108" y="109"/>
                  </a:lnTo>
                  <a:lnTo>
                    <a:pt x="99" y="113"/>
                  </a:lnTo>
                  <a:lnTo>
                    <a:pt x="95" y="115"/>
                  </a:lnTo>
                  <a:lnTo>
                    <a:pt x="95" y="117"/>
                  </a:lnTo>
                  <a:lnTo>
                    <a:pt x="94" y="120"/>
                  </a:lnTo>
                  <a:lnTo>
                    <a:pt x="94" y="122"/>
                  </a:lnTo>
                  <a:lnTo>
                    <a:pt x="91" y="124"/>
                  </a:lnTo>
                  <a:lnTo>
                    <a:pt x="90" y="126"/>
                  </a:lnTo>
                  <a:lnTo>
                    <a:pt x="86" y="126"/>
                  </a:lnTo>
                  <a:lnTo>
                    <a:pt x="82" y="128"/>
                  </a:lnTo>
                  <a:lnTo>
                    <a:pt x="78" y="126"/>
                  </a:lnTo>
                  <a:lnTo>
                    <a:pt x="75" y="124"/>
                  </a:lnTo>
                  <a:lnTo>
                    <a:pt x="72" y="122"/>
                  </a:lnTo>
                  <a:lnTo>
                    <a:pt x="71" y="118"/>
                  </a:lnTo>
                  <a:lnTo>
                    <a:pt x="71" y="115"/>
                  </a:lnTo>
                  <a:lnTo>
                    <a:pt x="69" y="115"/>
                  </a:lnTo>
                  <a:lnTo>
                    <a:pt x="69" y="117"/>
                  </a:lnTo>
                  <a:lnTo>
                    <a:pt x="68" y="124"/>
                  </a:lnTo>
                  <a:lnTo>
                    <a:pt x="65" y="128"/>
                  </a:lnTo>
                  <a:lnTo>
                    <a:pt x="63" y="133"/>
                  </a:lnTo>
                  <a:lnTo>
                    <a:pt x="58" y="136"/>
                  </a:lnTo>
                  <a:lnTo>
                    <a:pt x="54" y="137"/>
                  </a:lnTo>
                  <a:lnTo>
                    <a:pt x="49" y="137"/>
                  </a:lnTo>
                  <a:lnTo>
                    <a:pt x="43" y="135"/>
                  </a:lnTo>
                  <a:lnTo>
                    <a:pt x="38" y="133"/>
                  </a:lnTo>
                  <a:lnTo>
                    <a:pt x="34" y="133"/>
                  </a:lnTo>
                  <a:lnTo>
                    <a:pt x="32" y="139"/>
                  </a:lnTo>
                  <a:lnTo>
                    <a:pt x="32" y="144"/>
                  </a:lnTo>
                  <a:lnTo>
                    <a:pt x="31" y="148"/>
                  </a:lnTo>
                  <a:lnTo>
                    <a:pt x="28" y="152"/>
                  </a:lnTo>
                  <a:lnTo>
                    <a:pt x="26" y="155"/>
                  </a:lnTo>
                  <a:lnTo>
                    <a:pt x="20" y="158"/>
                  </a:lnTo>
                  <a:lnTo>
                    <a:pt x="17" y="158"/>
                  </a:lnTo>
                  <a:lnTo>
                    <a:pt x="11" y="154"/>
                  </a:lnTo>
                  <a:lnTo>
                    <a:pt x="4" y="143"/>
                  </a:lnTo>
                  <a:lnTo>
                    <a:pt x="0" y="129"/>
                  </a:lnTo>
                  <a:lnTo>
                    <a:pt x="0" y="121"/>
                  </a:lnTo>
                  <a:lnTo>
                    <a:pt x="2" y="120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9" y="115"/>
                  </a:lnTo>
                  <a:lnTo>
                    <a:pt x="13" y="114"/>
                  </a:lnTo>
                  <a:lnTo>
                    <a:pt x="15" y="114"/>
                  </a:lnTo>
                  <a:lnTo>
                    <a:pt x="17" y="113"/>
                  </a:lnTo>
                  <a:lnTo>
                    <a:pt x="27" y="103"/>
                  </a:lnTo>
                  <a:lnTo>
                    <a:pt x="31" y="98"/>
                  </a:lnTo>
                  <a:lnTo>
                    <a:pt x="35" y="94"/>
                  </a:lnTo>
                  <a:lnTo>
                    <a:pt x="39" y="92"/>
                  </a:lnTo>
                  <a:lnTo>
                    <a:pt x="46" y="92"/>
                  </a:lnTo>
                  <a:lnTo>
                    <a:pt x="56" y="94"/>
                  </a:lnTo>
                  <a:lnTo>
                    <a:pt x="64" y="95"/>
                  </a:lnTo>
                  <a:lnTo>
                    <a:pt x="72" y="95"/>
                  </a:lnTo>
                  <a:lnTo>
                    <a:pt x="78" y="94"/>
                  </a:lnTo>
                  <a:lnTo>
                    <a:pt x="84" y="87"/>
                  </a:lnTo>
                  <a:lnTo>
                    <a:pt x="94" y="81"/>
                  </a:lnTo>
                  <a:lnTo>
                    <a:pt x="105" y="77"/>
                  </a:lnTo>
                  <a:lnTo>
                    <a:pt x="110" y="76"/>
                  </a:lnTo>
                  <a:lnTo>
                    <a:pt x="113" y="73"/>
                  </a:lnTo>
                  <a:lnTo>
                    <a:pt x="117" y="66"/>
                  </a:lnTo>
                  <a:lnTo>
                    <a:pt x="121" y="57"/>
                  </a:lnTo>
                  <a:lnTo>
                    <a:pt x="127" y="46"/>
                  </a:lnTo>
                  <a:lnTo>
                    <a:pt x="130" y="36"/>
                  </a:lnTo>
                  <a:lnTo>
                    <a:pt x="131" y="25"/>
                  </a:lnTo>
                  <a:lnTo>
                    <a:pt x="131" y="15"/>
                  </a:lnTo>
                  <a:lnTo>
                    <a:pt x="132" y="9"/>
                  </a:lnTo>
                  <a:lnTo>
                    <a:pt x="136" y="3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reeform 39"/>
            <p:cNvSpPr>
              <a:spLocks/>
            </p:cNvSpPr>
            <p:nvPr/>
          </p:nvSpPr>
          <p:spPr bwMode="auto">
            <a:xfrm>
              <a:off x="6477986" y="3222892"/>
              <a:ext cx="36354" cy="81716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3" y="1"/>
                </a:cxn>
                <a:cxn ang="0">
                  <a:pos x="24" y="7"/>
                </a:cxn>
                <a:cxn ang="0">
                  <a:pos x="23" y="15"/>
                </a:cxn>
                <a:cxn ang="0">
                  <a:pos x="20" y="25"/>
                </a:cxn>
                <a:cxn ang="0">
                  <a:pos x="16" y="33"/>
                </a:cxn>
                <a:cxn ang="0">
                  <a:pos x="11" y="40"/>
                </a:cxn>
                <a:cxn ang="0">
                  <a:pos x="5" y="42"/>
                </a:cxn>
                <a:cxn ang="0">
                  <a:pos x="1" y="40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5" y="12"/>
                </a:cxn>
                <a:cxn ang="0">
                  <a:pos x="11" y="4"/>
                </a:cxn>
                <a:cxn ang="0">
                  <a:pos x="19" y="0"/>
                </a:cxn>
              </a:cxnLst>
              <a:rect l="0" t="0" r="r" b="b"/>
              <a:pathLst>
                <a:path w="24" h="42">
                  <a:moveTo>
                    <a:pt x="19" y="0"/>
                  </a:moveTo>
                  <a:lnTo>
                    <a:pt x="23" y="1"/>
                  </a:lnTo>
                  <a:lnTo>
                    <a:pt x="24" y="7"/>
                  </a:lnTo>
                  <a:lnTo>
                    <a:pt x="23" y="15"/>
                  </a:lnTo>
                  <a:lnTo>
                    <a:pt x="20" y="25"/>
                  </a:lnTo>
                  <a:lnTo>
                    <a:pt x="16" y="33"/>
                  </a:lnTo>
                  <a:lnTo>
                    <a:pt x="11" y="40"/>
                  </a:lnTo>
                  <a:lnTo>
                    <a:pt x="5" y="42"/>
                  </a:lnTo>
                  <a:lnTo>
                    <a:pt x="1" y="40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5" y="12"/>
                  </a:lnTo>
                  <a:lnTo>
                    <a:pt x="11" y="4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reeform 40"/>
            <p:cNvSpPr>
              <a:spLocks/>
            </p:cNvSpPr>
            <p:nvPr/>
          </p:nvSpPr>
          <p:spPr bwMode="auto">
            <a:xfrm>
              <a:off x="7506491" y="4973948"/>
              <a:ext cx="90884" cy="18872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3" y="4"/>
                </a:cxn>
                <a:cxn ang="0">
                  <a:pos x="15" y="10"/>
                </a:cxn>
                <a:cxn ang="0">
                  <a:pos x="18" y="17"/>
                </a:cxn>
                <a:cxn ang="0">
                  <a:pos x="22" y="25"/>
                </a:cxn>
                <a:cxn ang="0">
                  <a:pos x="25" y="29"/>
                </a:cxn>
                <a:cxn ang="0">
                  <a:pos x="26" y="32"/>
                </a:cxn>
                <a:cxn ang="0">
                  <a:pos x="28" y="33"/>
                </a:cxn>
                <a:cxn ang="0">
                  <a:pos x="28" y="36"/>
                </a:cxn>
                <a:cxn ang="0">
                  <a:pos x="29" y="36"/>
                </a:cxn>
                <a:cxn ang="0">
                  <a:pos x="30" y="37"/>
                </a:cxn>
                <a:cxn ang="0">
                  <a:pos x="33" y="38"/>
                </a:cxn>
                <a:cxn ang="0">
                  <a:pos x="36" y="41"/>
                </a:cxn>
                <a:cxn ang="0">
                  <a:pos x="40" y="44"/>
                </a:cxn>
                <a:cxn ang="0">
                  <a:pos x="47" y="44"/>
                </a:cxn>
                <a:cxn ang="0">
                  <a:pos x="49" y="43"/>
                </a:cxn>
                <a:cxn ang="0">
                  <a:pos x="51" y="41"/>
                </a:cxn>
                <a:cxn ang="0">
                  <a:pos x="54" y="41"/>
                </a:cxn>
                <a:cxn ang="0">
                  <a:pos x="58" y="45"/>
                </a:cxn>
                <a:cxn ang="0">
                  <a:pos x="59" y="49"/>
                </a:cxn>
                <a:cxn ang="0">
                  <a:pos x="60" y="52"/>
                </a:cxn>
                <a:cxn ang="0">
                  <a:pos x="59" y="55"/>
                </a:cxn>
                <a:cxn ang="0">
                  <a:pos x="56" y="58"/>
                </a:cxn>
                <a:cxn ang="0">
                  <a:pos x="48" y="67"/>
                </a:cxn>
                <a:cxn ang="0">
                  <a:pos x="41" y="80"/>
                </a:cxn>
                <a:cxn ang="0">
                  <a:pos x="40" y="84"/>
                </a:cxn>
                <a:cxn ang="0">
                  <a:pos x="37" y="88"/>
                </a:cxn>
                <a:cxn ang="0">
                  <a:pos x="36" y="90"/>
                </a:cxn>
                <a:cxn ang="0">
                  <a:pos x="33" y="95"/>
                </a:cxn>
                <a:cxn ang="0">
                  <a:pos x="28" y="97"/>
                </a:cxn>
                <a:cxn ang="0">
                  <a:pos x="23" y="97"/>
                </a:cxn>
                <a:cxn ang="0">
                  <a:pos x="21" y="96"/>
                </a:cxn>
                <a:cxn ang="0">
                  <a:pos x="19" y="95"/>
                </a:cxn>
                <a:cxn ang="0">
                  <a:pos x="19" y="92"/>
                </a:cxn>
                <a:cxn ang="0">
                  <a:pos x="21" y="89"/>
                </a:cxn>
                <a:cxn ang="0">
                  <a:pos x="21" y="86"/>
                </a:cxn>
                <a:cxn ang="0">
                  <a:pos x="22" y="84"/>
                </a:cxn>
                <a:cxn ang="0">
                  <a:pos x="23" y="80"/>
                </a:cxn>
                <a:cxn ang="0">
                  <a:pos x="25" y="77"/>
                </a:cxn>
                <a:cxn ang="0">
                  <a:pos x="25" y="74"/>
                </a:cxn>
                <a:cxn ang="0">
                  <a:pos x="21" y="73"/>
                </a:cxn>
                <a:cxn ang="0">
                  <a:pos x="8" y="73"/>
                </a:cxn>
                <a:cxn ang="0">
                  <a:pos x="3" y="70"/>
                </a:cxn>
                <a:cxn ang="0">
                  <a:pos x="0" y="67"/>
                </a:cxn>
                <a:cxn ang="0">
                  <a:pos x="0" y="64"/>
                </a:cxn>
                <a:cxn ang="0">
                  <a:pos x="2" y="62"/>
                </a:cxn>
                <a:cxn ang="0">
                  <a:pos x="4" y="60"/>
                </a:cxn>
                <a:cxn ang="0">
                  <a:pos x="7" y="58"/>
                </a:cxn>
                <a:cxn ang="0">
                  <a:pos x="10" y="56"/>
                </a:cxn>
                <a:cxn ang="0">
                  <a:pos x="14" y="52"/>
                </a:cxn>
                <a:cxn ang="0">
                  <a:pos x="14" y="44"/>
                </a:cxn>
                <a:cxn ang="0">
                  <a:pos x="11" y="32"/>
                </a:cxn>
                <a:cxn ang="0">
                  <a:pos x="8" y="23"/>
                </a:cxn>
                <a:cxn ang="0">
                  <a:pos x="4" y="18"/>
                </a:cxn>
                <a:cxn ang="0">
                  <a:pos x="2" y="11"/>
                </a:cxn>
                <a:cxn ang="0">
                  <a:pos x="2" y="6"/>
                </a:cxn>
                <a:cxn ang="0">
                  <a:pos x="3" y="1"/>
                </a:cxn>
                <a:cxn ang="0">
                  <a:pos x="8" y="0"/>
                </a:cxn>
              </a:cxnLst>
              <a:rect l="0" t="0" r="r" b="b"/>
              <a:pathLst>
                <a:path w="60" h="97">
                  <a:moveTo>
                    <a:pt x="8" y="0"/>
                  </a:moveTo>
                  <a:lnTo>
                    <a:pt x="13" y="4"/>
                  </a:lnTo>
                  <a:lnTo>
                    <a:pt x="15" y="10"/>
                  </a:lnTo>
                  <a:lnTo>
                    <a:pt x="18" y="17"/>
                  </a:lnTo>
                  <a:lnTo>
                    <a:pt x="22" y="25"/>
                  </a:lnTo>
                  <a:lnTo>
                    <a:pt x="25" y="29"/>
                  </a:lnTo>
                  <a:lnTo>
                    <a:pt x="26" y="32"/>
                  </a:lnTo>
                  <a:lnTo>
                    <a:pt x="28" y="33"/>
                  </a:lnTo>
                  <a:lnTo>
                    <a:pt x="28" y="36"/>
                  </a:lnTo>
                  <a:lnTo>
                    <a:pt x="29" y="36"/>
                  </a:lnTo>
                  <a:lnTo>
                    <a:pt x="30" y="37"/>
                  </a:lnTo>
                  <a:lnTo>
                    <a:pt x="33" y="38"/>
                  </a:lnTo>
                  <a:lnTo>
                    <a:pt x="36" y="41"/>
                  </a:lnTo>
                  <a:lnTo>
                    <a:pt x="40" y="44"/>
                  </a:lnTo>
                  <a:lnTo>
                    <a:pt x="47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4" y="41"/>
                  </a:lnTo>
                  <a:lnTo>
                    <a:pt x="58" y="45"/>
                  </a:lnTo>
                  <a:lnTo>
                    <a:pt x="59" y="49"/>
                  </a:lnTo>
                  <a:lnTo>
                    <a:pt x="60" y="52"/>
                  </a:lnTo>
                  <a:lnTo>
                    <a:pt x="59" y="55"/>
                  </a:lnTo>
                  <a:lnTo>
                    <a:pt x="56" y="58"/>
                  </a:lnTo>
                  <a:lnTo>
                    <a:pt x="48" y="67"/>
                  </a:lnTo>
                  <a:lnTo>
                    <a:pt x="41" y="80"/>
                  </a:lnTo>
                  <a:lnTo>
                    <a:pt x="40" y="84"/>
                  </a:lnTo>
                  <a:lnTo>
                    <a:pt x="37" y="88"/>
                  </a:lnTo>
                  <a:lnTo>
                    <a:pt x="36" y="90"/>
                  </a:lnTo>
                  <a:lnTo>
                    <a:pt x="33" y="95"/>
                  </a:lnTo>
                  <a:lnTo>
                    <a:pt x="28" y="97"/>
                  </a:lnTo>
                  <a:lnTo>
                    <a:pt x="23" y="97"/>
                  </a:lnTo>
                  <a:lnTo>
                    <a:pt x="21" y="96"/>
                  </a:lnTo>
                  <a:lnTo>
                    <a:pt x="19" y="95"/>
                  </a:lnTo>
                  <a:lnTo>
                    <a:pt x="19" y="92"/>
                  </a:lnTo>
                  <a:lnTo>
                    <a:pt x="21" y="89"/>
                  </a:lnTo>
                  <a:lnTo>
                    <a:pt x="21" y="86"/>
                  </a:lnTo>
                  <a:lnTo>
                    <a:pt x="22" y="84"/>
                  </a:lnTo>
                  <a:lnTo>
                    <a:pt x="23" y="80"/>
                  </a:lnTo>
                  <a:lnTo>
                    <a:pt x="25" y="77"/>
                  </a:lnTo>
                  <a:lnTo>
                    <a:pt x="25" y="74"/>
                  </a:lnTo>
                  <a:lnTo>
                    <a:pt x="21" y="73"/>
                  </a:lnTo>
                  <a:lnTo>
                    <a:pt x="8" y="73"/>
                  </a:lnTo>
                  <a:lnTo>
                    <a:pt x="3" y="70"/>
                  </a:lnTo>
                  <a:lnTo>
                    <a:pt x="0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4" y="60"/>
                  </a:lnTo>
                  <a:lnTo>
                    <a:pt x="7" y="58"/>
                  </a:lnTo>
                  <a:lnTo>
                    <a:pt x="10" y="56"/>
                  </a:lnTo>
                  <a:lnTo>
                    <a:pt x="14" y="52"/>
                  </a:lnTo>
                  <a:lnTo>
                    <a:pt x="14" y="44"/>
                  </a:lnTo>
                  <a:lnTo>
                    <a:pt x="11" y="32"/>
                  </a:lnTo>
                  <a:lnTo>
                    <a:pt x="8" y="23"/>
                  </a:lnTo>
                  <a:lnTo>
                    <a:pt x="4" y="18"/>
                  </a:lnTo>
                  <a:lnTo>
                    <a:pt x="2" y="11"/>
                  </a:lnTo>
                  <a:lnTo>
                    <a:pt x="2" y="6"/>
                  </a:lnTo>
                  <a:lnTo>
                    <a:pt x="3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reeform 41"/>
            <p:cNvSpPr>
              <a:spLocks/>
            </p:cNvSpPr>
            <p:nvPr/>
          </p:nvSpPr>
          <p:spPr bwMode="auto">
            <a:xfrm>
              <a:off x="7374709" y="5137380"/>
              <a:ext cx="148444" cy="182888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85" y="0"/>
                </a:cxn>
                <a:cxn ang="0">
                  <a:pos x="87" y="1"/>
                </a:cxn>
                <a:cxn ang="0">
                  <a:pos x="89" y="4"/>
                </a:cxn>
                <a:cxn ang="0">
                  <a:pos x="94" y="9"/>
                </a:cxn>
                <a:cxn ang="0">
                  <a:pos x="97" y="11"/>
                </a:cxn>
                <a:cxn ang="0">
                  <a:pos x="98" y="13"/>
                </a:cxn>
                <a:cxn ang="0">
                  <a:pos x="98" y="16"/>
                </a:cxn>
                <a:cxn ang="0">
                  <a:pos x="97" y="24"/>
                </a:cxn>
                <a:cxn ang="0">
                  <a:pos x="93" y="35"/>
                </a:cxn>
                <a:cxn ang="0">
                  <a:pos x="85" y="45"/>
                </a:cxn>
                <a:cxn ang="0">
                  <a:pos x="71" y="57"/>
                </a:cxn>
                <a:cxn ang="0">
                  <a:pos x="60" y="68"/>
                </a:cxn>
                <a:cxn ang="0">
                  <a:pos x="48" y="82"/>
                </a:cxn>
                <a:cxn ang="0">
                  <a:pos x="42" y="89"/>
                </a:cxn>
                <a:cxn ang="0">
                  <a:pos x="38" y="93"/>
                </a:cxn>
                <a:cxn ang="0">
                  <a:pos x="35" y="94"/>
                </a:cxn>
                <a:cxn ang="0">
                  <a:pos x="31" y="94"/>
                </a:cxn>
                <a:cxn ang="0">
                  <a:pos x="23" y="93"/>
                </a:cxn>
                <a:cxn ang="0">
                  <a:pos x="12" y="91"/>
                </a:cxn>
                <a:cxn ang="0">
                  <a:pos x="4" y="87"/>
                </a:cxn>
                <a:cxn ang="0">
                  <a:pos x="0" y="80"/>
                </a:cxn>
                <a:cxn ang="0">
                  <a:pos x="1" y="74"/>
                </a:cxn>
                <a:cxn ang="0">
                  <a:pos x="8" y="64"/>
                </a:cxn>
                <a:cxn ang="0">
                  <a:pos x="19" y="54"/>
                </a:cxn>
                <a:cxn ang="0">
                  <a:pos x="46" y="35"/>
                </a:cxn>
                <a:cxn ang="0">
                  <a:pos x="54" y="28"/>
                </a:cxn>
                <a:cxn ang="0">
                  <a:pos x="60" y="24"/>
                </a:cxn>
                <a:cxn ang="0">
                  <a:pos x="61" y="20"/>
                </a:cxn>
                <a:cxn ang="0">
                  <a:pos x="63" y="17"/>
                </a:cxn>
                <a:cxn ang="0">
                  <a:pos x="65" y="13"/>
                </a:cxn>
                <a:cxn ang="0">
                  <a:pos x="68" y="11"/>
                </a:cxn>
                <a:cxn ang="0">
                  <a:pos x="72" y="8"/>
                </a:cxn>
                <a:cxn ang="0">
                  <a:pos x="75" y="6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2" y="0"/>
                </a:cxn>
              </a:cxnLst>
              <a:rect l="0" t="0" r="r" b="b"/>
              <a:pathLst>
                <a:path w="98" h="94">
                  <a:moveTo>
                    <a:pt x="82" y="0"/>
                  </a:moveTo>
                  <a:lnTo>
                    <a:pt x="85" y="0"/>
                  </a:lnTo>
                  <a:lnTo>
                    <a:pt x="87" y="1"/>
                  </a:lnTo>
                  <a:lnTo>
                    <a:pt x="89" y="4"/>
                  </a:lnTo>
                  <a:lnTo>
                    <a:pt x="94" y="9"/>
                  </a:lnTo>
                  <a:lnTo>
                    <a:pt x="97" y="11"/>
                  </a:lnTo>
                  <a:lnTo>
                    <a:pt x="98" y="13"/>
                  </a:lnTo>
                  <a:lnTo>
                    <a:pt x="98" y="16"/>
                  </a:lnTo>
                  <a:lnTo>
                    <a:pt x="97" y="24"/>
                  </a:lnTo>
                  <a:lnTo>
                    <a:pt x="93" y="35"/>
                  </a:lnTo>
                  <a:lnTo>
                    <a:pt x="85" y="45"/>
                  </a:lnTo>
                  <a:lnTo>
                    <a:pt x="71" y="57"/>
                  </a:lnTo>
                  <a:lnTo>
                    <a:pt x="60" y="68"/>
                  </a:lnTo>
                  <a:lnTo>
                    <a:pt x="48" y="82"/>
                  </a:lnTo>
                  <a:lnTo>
                    <a:pt x="42" y="89"/>
                  </a:lnTo>
                  <a:lnTo>
                    <a:pt x="38" y="93"/>
                  </a:lnTo>
                  <a:lnTo>
                    <a:pt x="35" y="94"/>
                  </a:lnTo>
                  <a:lnTo>
                    <a:pt x="31" y="94"/>
                  </a:lnTo>
                  <a:lnTo>
                    <a:pt x="23" y="93"/>
                  </a:lnTo>
                  <a:lnTo>
                    <a:pt x="12" y="91"/>
                  </a:lnTo>
                  <a:lnTo>
                    <a:pt x="4" y="87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8" y="64"/>
                  </a:lnTo>
                  <a:lnTo>
                    <a:pt x="19" y="54"/>
                  </a:lnTo>
                  <a:lnTo>
                    <a:pt x="46" y="35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61" y="20"/>
                  </a:lnTo>
                  <a:lnTo>
                    <a:pt x="63" y="17"/>
                  </a:lnTo>
                  <a:lnTo>
                    <a:pt x="65" y="13"/>
                  </a:lnTo>
                  <a:lnTo>
                    <a:pt x="68" y="11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reeform 42"/>
            <p:cNvSpPr>
              <a:spLocks/>
            </p:cNvSpPr>
            <p:nvPr/>
          </p:nvSpPr>
          <p:spPr bwMode="auto">
            <a:xfrm>
              <a:off x="6949069" y="5141272"/>
              <a:ext cx="75737" cy="8949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50" y="2"/>
                </a:cxn>
                <a:cxn ang="0">
                  <a:pos x="50" y="9"/>
                </a:cxn>
                <a:cxn ang="0">
                  <a:pos x="47" y="18"/>
                </a:cxn>
                <a:cxn ang="0">
                  <a:pos x="43" y="29"/>
                </a:cxn>
                <a:cxn ang="0">
                  <a:pos x="37" y="37"/>
                </a:cxn>
                <a:cxn ang="0">
                  <a:pos x="32" y="43"/>
                </a:cxn>
                <a:cxn ang="0">
                  <a:pos x="29" y="43"/>
                </a:cxn>
                <a:cxn ang="0">
                  <a:pos x="25" y="44"/>
                </a:cxn>
                <a:cxn ang="0">
                  <a:pos x="22" y="44"/>
                </a:cxn>
                <a:cxn ang="0">
                  <a:pos x="20" y="46"/>
                </a:cxn>
                <a:cxn ang="0">
                  <a:pos x="17" y="44"/>
                </a:cxn>
                <a:cxn ang="0">
                  <a:pos x="14" y="44"/>
                </a:cxn>
                <a:cxn ang="0">
                  <a:pos x="13" y="41"/>
                </a:cxn>
                <a:cxn ang="0">
                  <a:pos x="13" y="29"/>
                </a:cxn>
                <a:cxn ang="0">
                  <a:pos x="5" y="21"/>
                </a:cxn>
                <a:cxn ang="0">
                  <a:pos x="2" y="17"/>
                </a:cxn>
                <a:cxn ang="0">
                  <a:pos x="0" y="13"/>
                </a:cxn>
                <a:cxn ang="0">
                  <a:pos x="3" y="7"/>
                </a:cxn>
                <a:cxn ang="0">
                  <a:pos x="5" y="7"/>
                </a:cxn>
                <a:cxn ang="0">
                  <a:pos x="6" y="9"/>
                </a:cxn>
                <a:cxn ang="0">
                  <a:pos x="11" y="11"/>
                </a:cxn>
                <a:cxn ang="0">
                  <a:pos x="15" y="13"/>
                </a:cxn>
                <a:cxn ang="0">
                  <a:pos x="18" y="13"/>
                </a:cxn>
                <a:cxn ang="0">
                  <a:pos x="21" y="14"/>
                </a:cxn>
                <a:cxn ang="0">
                  <a:pos x="25" y="13"/>
                </a:cxn>
                <a:cxn ang="0">
                  <a:pos x="31" y="10"/>
                </a:cxn>
                <a:cxn ang="0">
                  <a:pos x="37" y="6"/>
                </a:cxn>
                <a:cxn ang="0">
                  <a:pos x="43" y="2"/>
                </a:cxn>
                <a:cxn ang="0">
                  <a:pos x="47" y="0"/>
                </a:cxn>
              </a:cxnLst>
              <a:rect l="0" t="0" r="r" b="b"/>
              <a:pathLst>
                <a:path w="50" h="46">
                  <a:moveTo>
                    <a:pt x="47" y="0"/>
                  </a:moveTo>
                  <a:lnTo>
                    <a:pt x="50" y="2"/>
                  </a:lnTo>
                  <a:lnTo>
                    <a:pt x="50" y="9"/>
                  </a:lnTo>
                  <a:lnTo>
                    <a:pt x="47" y="18"/>
                  </a:lnTo>
                  <a:lnTo>
                    <a:pt x="43" y="29"/>
                  </a:lnTo>
                  <a:lnTo>
                    <a:pt x="37" y="37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20" y="46"/>
                  </a:lnTo>
                  <a:lnTo>
                    <a:pt x="17" y="44"/>
                  </a:lnTo>
                  <a:lnTo>
                    <a:pt x="14" y="44"/>
                  </a:lnTo>
                  <a:lnTo>
                    <a:pt x="13" y="41"/>
                  </a:lnTo>
                  <a:lnTo>
                    <a:pt x="13" y="29"/>
                  </a:lnTo>
                  <a:lnTo>
                    <a:pt x="5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3" y="7"/>
                  </a:lnTo>
                  <a:lnTo>
                    <a:pt x="5" y="7"/>
                  </a:lnTo>
                  <a:lnTo>
                    <a:pt x="6" y="9"/>
                  </a:lnTo>
                  <a:lnTo>
                    <a:pt x="11" y="11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21" y="14"/>
                  </a:lnTo>
                  <a:lnTo>
                    <a:pt x="25" y="13"/>
                  </a:lnTo>
                  <a:lnTo>
                    <a:pt x="31" y="10"/>
                  </a:lnTo>
                  <a:lnTo>
                    <a:pt x="37" y="6"/>
                  </a:lnTo>
                  <a:lnTo>
                    <a:pt x="43" y="2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reeform 43"/>
            <p:cNvSpPr>
              <a:spLocks/>
            </p:cNvSpPr>
            <p:nvPr/>
          </p:nvSpPr>
          <p:spPr bwMode="auto">
            <a:xfrm>
              <a:off x="6326513" y="4261852"/>
              <a:ext cx="817957" cy="846344"/>
            </a:xfrm>
            <a:custGeom>
              <a:avLst/>
              <a:gdLst/>
              <a:ahLst/>
              <a:cxnLst>
                <a:cxn ang="0">
                  <a:pos x="390" y="21"/>
                </a:cxn>
                <a:cxn ang="0">
                  <a:pos x="421" y="69"/>
                </a:cxn>
                <a:cxn ang="0">
                  <a:pos x="435" y="117"/>
                </a:cxn>
                <a:cxn ang="0">
                  <a:pos x="461" y="140"/>
                </a:cxn>
                <a:cxn ang="0">
                  <a:pos x="489" y="154"/>
                </a:cxn>
                <a:cxn ang="0">
                  <a:pos x="504" y="208"/>
                </a:cxn>
                <a:cxn ang="0">
                  <a:pos x="539" y="289"/>
                </a:cxn>
                <a:cxn ang="0">
                  <a:pos x="515" y="339"/>
                </a:cxn>
                <a:cxn ang="0">
                  <a:pos x="483" y="392"/>
                </a:cxn>
                <a:cxn ang="0">
                  <a:pos x="469" y="413"/>
                </a:cxn>
                <a:cxn ang="0">
                  <a:pos x="436" y="429"/>
                </a:cxn>
                <a:cxn ang="0">
                  <a:pos x="416" y="422"/>
                </a:cxn>
                <a:cxn ang="0">
                  <a:pos x="396" y="432"/>
                </a:cxn>
                <a:cxn ang="0">
                  <a:pos x="387" y="428"/>
                </a:cxn>
                <a:cxn ang="0">
                  <a:pos x="358" y="413"/>
                </a:cxn>
                <a:cxn ang="0">
                  <a:pos x="353" y="383"/>
                </a:cxn>
                <a:cxn ang="0">
                  <a:pos x="340" y="372"/>
                </a:cxn>
                <a:cxn ang="0">
                  <a:pos x="334" y="358"/>
                </a:cxn>
                <a:cxn ang="0">
                  <a:pos x="325" y="363"/>
                </a:cxn>
                <a:cxn ang="0">
                  <a:pos x="318" y="340"/>
                </a:cxn>
                <a:cxn ang="0">
                  <a:pos x="302" y="361"/>
                </a:cxn>
                <a:cxn ang="0">
                  <a:pos x="284" y="366"/>
                </a:cxn>
                <a:cxn ang="0">
                  <a:pos x="287" y="341"/>
                </a:cxn>
                <a:cxn ang="0">
                  <a:pos x="253" y="322"/>
                </a:cxn>
                <a:cxn ang="0">
                  <a:pos x="238" y="310"/>
                </a:cxn>
                <a:cxn ang="0">
                  <a:pos x="194" y="325"/>
                </a:cxn>
                <a:cxn ang="0">
                  <a:pos x="176" y="322"/>
                </a:cxn>
                <a:cxn ang="0">
                  <a:pos x="154" y="347"/>
                </a:cxn>
                <a:cxn ang="0">
                  <a:pos x="148" y="369"/>
                </a:cxn>
                <a:cxn ang="0">
                  <a:pos x="98" y="363"/>
                </a:cxn>
                <a:cxn ang="0">
                  <a:pos x="63" y="378"/>
                </a:cxn>
                <a:cxn ang="0">
                  <a:pos x="37" y="363"/>
                </a:cxn>
                <a:cxn ang="0">
                  <a:pos x="53" y="326"/>
                </a:cxn>
                <a:cxn ang="0">
                  <a:pos x="37" y="296"/>
                </a:cxn>
                <a:cxn ang="0">
                  <a:pos x="20" y="258"/>
                </a:cxn>
                <a:cxn ang="0">
                  <a:pos x="23" y="232"/>
                </a:cxn>
                <a:cxn ang="0">
                  <a:pos x="0" y="204"/>
                </a:cxn>
                <a:cxn ang="0">
                  <a:pos x="26" y="169"/>
                </a:cxn>
                <a:cxn ang="0">
                  <a:pos x="61" y="144"/>
                </a:cxn>
                <a:cxn ang="0">
                  <a:pos x="111" y="136"/>
                </a:cxn>
                <a:cxn ang="0">
                  <a:pos x="116" y="113"/>
                </a:cxn>
                <a:cxn ang="0">
                  <a:pos x="130" y="78"/>
                </a:cxn>
                <a:cxn ang="0">
                  <a:pos x="157" y="82"/>
                </a:cxn>
                <a:cxn ang="0">
                  <a:pos x="172" y="52"/>
                </a:cxn>
                <a:cxn ang="0">
                  <a:pos x="194" y="52"/>
                </a:cxn>
                <a:cxn ang="0">
                  <a:pos x="217" y="56"/>
                </a:cxn>
                <a:cxn ang="0">
                  <a:pos x="221" y="47"/>
                </a:cxn>
                <a:cxn ang="0">
                  <a:pos x="231" y="33"/>
                </a:cxn>
                <a:cxn ang="0">
                  <a:pos x="236" y="17"/>
                </a:cxn>
                <a:cxn ang="0">
                  <a:pos x="253" y="37"/>
                </a:cxn>
                <a:cxn ang="0">
                  <a:pos x="261" y="13"/>
                </a:cxn>
                <a:cxn ang="0">
                  <a:pos x="273" y="25"/>
                </a:cxn>
                <a:cxn ang="0">
                  <a:pos x="308" y="22"/>
                </a:cxn>
                <a:cxn ang="0">
                  <a:pos x="303" y="62"/>
                </a:cxn>
                <a:cxn ang="0">
                  <a:pos x="338" y="91"/>
                </a:cxn>
                <a:cxn ang="0">
                  <a:pos x="368" y="100"/>
                </a:cxn>
                <a:cxn ang="0">
                  <a:pos x="373" y="41"/>
                </a:cxn>
                <a:cxn ang="0">
                  <a:pos x="381" y="0"/>
                </a:cxn>
              </a:cxnLst>
              <a:rect l="0" t="0" r="r" b="b"/>
              <a:pathLst>
                <a:path w="540" h="435">
                  <a:moveTo>
                    <a:pt x="381" y="0"/>
                  </a:moveTo>
                  <a:lnTo>
                    <a:pt x="383" y="2"/>
                  </a:lnTo>
                  <a:lnTo>
                    <a:pt x="385" y="10"/>
                  </a:lnTo>
                  <a:lnTo>
                    <a:pt x="390" y="21"/>
                  </a:lnTo>
                  <a:lnTo>
                    <a:pt x="395" y="33"/>
                  </a:lnTo>
                  <a:lnTo>
                    <a:pt x="401" y="43"/>
                  </a:lnTo>
                  <a:lnTo>
                    <a:pt x="411" y="56"/>
                  </a:lnTo>
                  <a:lnTo>
                    <a:pt x="421" y="69"/>
                  </a:lnTo>
                  <a:lnTo>
                    <a:pt x="428" y="82"/>
                  </a:lnTo>
                  <a:lnTo>
                    <a:pt x="431" y="92"/>
                  </a:lnTo>
                  <a:lnTo>
                    <a:pt x="433" y="104"/>
                  </a:lnTo>
                  <a:lnTo>
                    <a:pt x="435" y="117"/>
                  </a:lnTo>
                  <a:lnTo>
                    <a:pt x="439" y="126"/>
                  </a:lnTo>
                  <a:lnTo>
                    <a:pt x="444" y="133"/>
                  </a:lnTo>
                  <a:lnTo>
                    <a:pt x="451" y="137"/>
                  </a:lnTo>
                  <a:lnTo>
                    <a:pt x="461" y="140"/>
                  </a:lnTo>
                  <a:lnTo>
                    <a:pt x="472" y="143"/>
                  </a:lnTo>
                  <a:lnTo>
                    <a:pt x="480" y="145"/>
                  </a:lnTo>
                  <a:lnTo>
                    <a:pt x="487" y="148"/>
                  </a:lnTo>
                  <a:lnTo>
                    <a:pt x="489" y="154"/>
                  </a:lnTo>
                  <a:lnTo>
                    <a:pt x="489" y="163"/>
                  </a:lnTo>
                  <a:lnTo>
                    <a:pt x="492" y="177"/>
                  </a:lnTo>
                  <a:lnTo>
                    <a:pt x="498" y="192"/>
                  </a:lnTo>
                  <a:lnTo>
                    <a:pt x="504" y="208"/>
                  </a:lnTo>
                  <a:lnTo>
                    <a:pt x="511" y="222"/>
                  </a:lnTo>
                  <a:lnTo>
                    <a:pt x="519" y="237"/>
                  </a:lnTo>
                  <a:lnTo>
                    <a:pt x="533" y="273"/>
                  </a:lnTo>
                  <a:lnTo>
                    <a:pt x="539" y="289"/>
                  </a:lnTo>
                  <a:lnTo>
                    <a:pt x="540" y="302"/>
                  </a:lnTo>
                  <a:lnTo>
                    <a:pt x="536" y="314"/>
                  </a:lnTo>
                  <a:lnTo>
                    <a:pt x="526" y="326"/>
                  </a:lnTo>
                  <a:lnTo>
                    <a:pt x="515" y="339"/>
                  </a:lnTo>
                  <a:lnTo>
                    <a:pt x="503" y="351"/>
                  </a:lnTo>
                  <a:lnTo>
                    <a:pt x="495" y="361"/>
                  </a:lnTo>
                  <a:lnTo>
                    <a:pt x="487" y="377"/>
                  </a:lnTo>
                  <a:lnTo>
                    <a:pt x="483" y="392"/>
                  </a:lnTo>
                  <a:lnTo>
                    <a:pt x="478" y="403"/>
                  </a:lnTo>
                  <a:lnTo>
                    <a:pt x="477" y="406"/>
                  </a:lnTo>
                  <a:lnTo>
                    <a:pt x="472" y="411"/>
                  </a:lnTo>
                  <a:lnTo>
                    <a:pt x="469" y="413"/>
                  </a:lnTo>
                  <a:lnTo>
                    <a:pt x="465" y="414"/>
                  </a:lnTo>
                  <a:lnTo>
                    <a:pt x="459" y="415"/>
                  </a:lnTo>
                  <a:lnTo>
                    <a:pt x="443" y="424"/>
                  </a:lnTo>
                  <a:lnTo>
                    <a:pt x="436" y="429"/>
                  </a:lnTo>
                  <a:lnTo>
                    <a:pt x="431" y="432"/>
                  </a:lnTo>
                  <a:lnTo>
                    <a:pt x="428" y="430"/>
                  </a:lnTo>
                  <a:lnTo>
                    <a:pt x="422" y="426"/>
                  </a:lnTo>
                  <a:lnTo>
                    <a:pt x="416" y="422"/>
                  </a:lnTo>
                  <a:lnTo>
                    <a:pt x="409" y="421"/>
                  </a:lnTo>
                  <a:lnTo>
                    <a:pt x="403" y="422"/>
                  </a:lnTo>
                  <a:lnTo>
                    <a:pt x="399" y="430"/>
                  </a:lnTo>
                  <a:lnTo>
                    <a:pt x="396" y="432"/>
                  </a:lnTo>
                  <a:lnTo>
                    <a:pt x="395" y="435"/>
                  </a:lnTo>
                  <a:lnTo>
                    <a:pt x="391" y="435"/>
                  </a:lnTo>
                  <a:lnTo>
                    <a:pt x="390" y="432"/>
                  </a:lnTo>
                  <a:lnTo>
                    <a:pt x="387" y="428"/>
                  </a:lnTo>
                  <a:lnTo>
                    <a:pt x="380" y="420"/>
                  </a:lnTo>
                  <a:lnTo>
                    <a:pt x="370" y="415"/>
                  </a:lnTo>
                  <a:lnTo>
                    <a:pt x="364" y="414"/>
                  </a:lnTo>
                  <a:lnTo>
                    <a:pt x="358" y="413"/>
                  </a:lnTo>
                  <a:lnTo>
                    <a:pt x="357" y="409"/>
                  </a:lnTo>
                  <a:lnTo>
                    <a:pt x="355" y="400"/>
                  </a:lnTo>
                  <a:lnTo>
                    <a:pt x="355" y="385"/>
                  </a:lnTo>
                  <a:lnTo>
                    <a:pt x="353" y="383"/>
                  </a:lnTo>
                  <a:lnTo>
                    <a:pt x="351" y="380"/>
                  </a:lnTo>
                  <a:lnTo>
                    <a:pt x="349" y="377"/>
                  </a:lnTo>
                  <a:lnTo>
                    <a:pt x="343" y="374"/>
                  </a:lnTo>
                  <a:lnTo>
                    <a:pt x="340" y="372"/>
                  </a:lnTo>
                  <a:lnTo>
                    <a:pt x="336" y="363"/>
                  </a:lnTo>
                  <a:lnTo>
                    <a:pt x="336" y="356"/>
                  </a:lnTo>
                  <a:lnTo>
                    <a:pt x="335" y="356"/>
                  </a:lnTo>
                  <a:lnTo>
                    <a:pt x="334" y="358"/>
                  </a:lnTo>
                  <a:lnTo>
                    <a:pt x="334" y="361"/>
                  </a:lnTo>
                  <a:lnTo>
                    <a:pt x="328" y="366"/>
                  </a:lnTo>
                  <a:lnTo>
                    <a:pt x="327" y="366"/>
                  </a:lnTo>
                  <a:lnTo>
                    <a:pt x="325" y="363"/>
                  </a:lnTo>
                  <a:lnTo>
                    <a:pt x="324" y="356"/>
                  </a:lnTo>
                  <a:lnTo>
                    <a:pt x="324" y="340"/>
                  </a:lnTo>
                  <a:lnTo>
                    <a:pt x="323" y="339"/>
                  </a:lnTo>
                  <a:lnTo>
                    <a:pt x="318" y="340"/>
                  </a:lnTo>
                  <a:lnTo>
                    <a:pt x="312" y="346"/>
                  </a:lnTo>
                  <a:lnTo>
                    <a:pt x="306" y="351"/>
                  </a:lnTo>
                  <a:lnTo>
                    <a:pt x="303" y="355"/>
                  </a:lnTo>
                  <a:lnTo>
                    <a:pt x="302" y="361"/>
                  </a:lnTo>
                  <a:lnTo>
                    <a:pt x="298" y="365"/>
                  </a:lnTo>
                  <a:lnTo>
                    <a:pt x="295" y="365"/>
                  </a:lnTo>
                  <a:lnTo>
                    <a:pt x="291" y="366"/>
                  </a:lnTo>
                  <a:lnTo>
                    <a:pt x="284" y="366"/>
                  </a:lnTo>
                  <a:lnTo>
                    <a:pt x="282" y="363"/>
                  </a:lnTo>
                  <a:lnTo>
                    <a:pt x="283" y="356"/>
                  </a:lnTo>
                  <a:lnTo>
                    <a:pt x="286" y="350"/>
                  </a:lnTo>
                  <a:lnTo>
                    <a:pt x="287" y="341"/>
                  </a:lnTo>
                  <a:lnTo>
                    <a:pt x="283" y="335"/>
                  </a:lnTo>
                  <a:lnTo>
                    <a:pt x="275" y="329"/>
                  </a:lnTo>
                  <a:lnTo>
                    <a:pt x="264" y="326"/>
                  </a:lnTo>
                  <a:lnTo>
                    <a:pt x="253" y="322"/>
                  </a:lnTo>
                  <a:lnTo>
                    <a:pt x="247" y="317"/>
                  </a:lnTo>
                  <a:lnTo>
                    <a:pt x="247" y="313"/>
                  </a:lnTo>
                  <a:lnTo>
                    <a:pt x="245" y="311"/>
                  </a:lnTo>
                  <a:lnTo>
                    <a:pt x="238" y="310"/>
                  </a:lnTo>
                  <a:lnTo>
                    <a:pt x="228" y="311"/>
                  </a:lnTo>
                  <a:lnTo>
                    <a:pt x="212" y="317"/>
                  </a:lnTo>
                  <a:lnTo>
                    <a:pt x="201" y="321"/>
                  </a:lnTo>
                  <a:lnTo>
                    <a:pt x="194" y="325"/>
                  </a:lnTo>
                  <a:lnTo>
                    <a:pt x="193" y="326"/>
                  </a:lnTo>
                  <a:lnTo>
                    <a:pt x="190" y="325"/>
                  </a:lnTo>
                  <a:lnTo>
                    <a:pt x="184" y="324"/>
                  </a:lnTo>
                  <a:lnTo>
                    <a:pt x="176" y="322"/>
                  </a:lnTo>
                  <a:lnTo>
                    <a:pt x="168" y="322"/>
                  </a:lnTo>
                  <a:lnTo>
                    <a:pt x="161" y="326"/>
                  </a:lnTo>
                  <a:lnTo>
                    <a:pt x="157" y="335"/>
                  </a:lnTo>
                  <a:lnTo>
                    <a:pt x="154" y="347"/>
                  </a:lnTo>
                  <a:lnTo>
                    <a:pt x="152" y="358"/>
                  </a:lnTo>
                  <a:lnTo>
                    <a:pt x="150" y="366"/>
                  </a:lnTo>
                  <a:lnTo>
                    <a:pt x="150" y="370"/>
                  </a:lnTo>
                  <a:lnTo>
                    <a:pt x="148" y="369"/>
                  </a:lnTo>
                  <a:lnTo>
                    <a:pt x="141" y="367"/>
                  </a:lnTo>
                  <a:lnTo>
                    <a:pt x="112" y="359"/>
                  </a:lnTo>
                  <a:lnTo>
                    <a:pt x="107" y="359"/>
                  </a:lnTo>
                  <a:lnTo>
                    <a:pt x="98" y="363"/>
                  </a:lnTo>
                  <a:lnTo>
                    <a:pt x="90" y="369"/>
                  </a:lnTo>
                  <a:lnTo>
                    <a:pt x="79" y="374"/>
                  </a:lnTo>
                  <a:lnTo>
                    <a:pt x="71" y="377"/>
                  </a:lnTo>
                  <a:lnTo>
                    <a:pt x="63" y="378"/>
                  </a:lnTo>
                  <a:lnTo>
                    <a:pt x="55" y="378"/>
                  </a:lnTo>
                  <a:lnTo>
                    <a:pt x="48" y="376"/>
                  </a:lnTo>
                  <a:lnTo>
                    <a:pt x="42" y="370"/>
                  </a:lnTo>
                  <a:lnTo>
                    <a:pt x="37" y="363"/>
                  </a:lnTo>
                  <a:lnTo>
                    <a:pt x="34" y="356"/>
                  </a:lnTo>
                  <a:lnTo>
                    <a:pt x="34" y="350"/>
                  </a:lnTo>
                  <a:lnTo>
                    <a:pt x="50" y="333"/>
                  </a:lnTo>
                  <a:lnTo>
                    <a:pt x="53" y="326"/>
                  </a:lnTo>
                  <a:lnTo>
                    <a:pt x="52" y="319"/>
                  </a:lnTo>
                  <a:lnTo>
                    <a:pt x="45" y="310"/>
                  </a:lnTo>
                  <a:lnTo>
                    <a:pt x="40" y="303"/>
                  </a:lnTo>
                  <a:lnTo>
                    <a:pt x="37" y="296"/>
                  </a:lnTo>
                  <a:lnTo>
                    <a:pt x="37" y="287"/>
                  </a:lnTo>
                  <a:lnTo>
                    <a:pt x="34" y="280"/>
                  </a:lnTo>
                  <a:lnTo>
                    <a:pt x="27" y="270"/>
                  </a:lnTo>
                  <a:lnTo>
                    <a:pt x="20" y="258"/>
                  </a:lnTo>
                  <a:lnTo>
                    <a:pt x="18" y="247"/>
                  </a:lnTo>
                  <a:lnTo>
                    <a:pt x="19" y="239"/>
                  </a:lnTo>
                  <a:lnTo>
                    <a:pt x="23" y="235"/>
                  </a:lnTo>
                  <a:lnTo>
                    <a:pt x="23" y="232"/>
                  </a:lnTo>
                  <a:lnTo>
                    <a:pt x="19" y="226"/>
                  </a:lnTo>
                  <a:lnTo>
                    <a:pt x="5" y="215"/>
                  </a:lnTo>
                  <a:lnTo>
                    <a:pt x="1" y="210"/>
                  </a:lnTo>
                  <a:lnTo>
                    <a:pt x="0" y="204"/>
                  </a:lnTo>
                  <a:lnTo>
                    <a:pt x="3" y="196"/>
                  </a:lnTo>
                  <a:lnTo>
                    <a:pt x="14" y="180"/>
                  </a:lnTo>
                  <a:lnTo>
                    <a:pt x="19" y="174"/>
                  </a:lnTo>
                  <a:lnTo>
                    <a:pt x="26" y="169"/>
                  </a:lnTo>
                  <a:lnTo>
                    <a:pt x="35" y="161"/>
                  </a:lnTo>
                  <a:lnTo>
                    <a:pt x="46" y="152"/>
                  </a:lnTo>
                  <a:lnTo>
                    <a:pt x="56" y="147"/>
                  </a:lnTo>
                  <a:lnTo>
                    <a:pt x="61" y="144"/>
                  </a:lnTo>
                  <a:lnTo>
                    <a:pt x="79" y="144"/>
                  </a:lnTo>
                  <a:lnTo>
                    <a:pt x="89" y="141"/>
                  </a:lnTo>
                  <a:lnTo>
                    <a:pt x="94" y="139"/>
                  </a:lnTo>
                  <a:lnTo>
                    <a:pt x="111" y="136"/>
                  </a:lnTo>
                  <a:lnTo>
                    <a:pt x="116" y="135"/>
                  </a:lnTo>
                  <a:lnTo>
                    <a:pt x="119" y="132"/>
                  </a:lnTo>
                  <a:lnTo>
                    <a:pt x="119" y="125"/>
                  </a:lnTo>
                  <a:lnTo>
                    <a:pt x="116" y="113"/>
                  </a:lnTo>
                  <a:lnTo>
                    <a:pt x="116" y="87"/>
                  </a:lnTo>
                  <a:lnTo>
                    <a:pt x="117" y="80"/>
                  </a:lnTo>
                  <a:lnTo>
                    <a:pt x="122" y="78"/>
                  </a:lnTo>
                  <a:lnTo>
                    <a:pt x="130" y="78"/>
                  </a:lnTo>
                  <a:lnTo>
                    <a:pt x="138" y="81"/>
                  </a:lnTo>
                  <a:lnTo>
                    <a:pt x="146" y="82"/>
                  </a:lnTo>
                  <a:lnTo>
                    <a:pt x="153" y="84"/>
                  </a:lnTo>
                  <a:lnTo>
                    <a:pt x="157" y="82"/>
                  </a:lnTo>
                  <a:lnTo>
                    <a:pt x="160" y="76"/>
                  </a:lnTo>
                  <a:lnTo>
                    <a:pt x="164" y="66"/>
                  </a:lnTo>
                  <a:lnTo>
                    <a:pt x="168" y="58"/>
                  </a:lnTo>
                  <a:lnTo>
                    <a:pt x="172" y="52"/>
                  </a:lnTo>
                  <a:lnTo>
                    <a:pt x="178" y="48"/>
                  </a:lnTo>
                  <a:lnTo>
                    <a:pt x="182" y="45"/>
                  </a:lnTo>
                  <a:lnTo>
                    <a:pt x="187" y="45"/>
                  </a:lnTo>
                  <a:lnTo>
                    <a:pt x="194" y="52"/>
                  </a:lnTo>
                  <a:lnTo>
                    <a:pt x="201" y="61"/>
                  </a:lnTo>
                  <a:lnTo>
                    <a:pt x="208" y="65"/>
                  </a:lnTo>
                  <a:lnTo>
                    <a:pt x="213" y="63"/>
                  </a:lnTo>
                  <a:lnTo>
                    <a:pt x="217" y="56"/>
                  </a:lnTo>
                  <a:lnTo>
                    <a:pt x="219" y="52"/>
                  </a:lnTo>
                  <a:lnTo>
                    <a:pt x="220" y="50"/>
                  </a:lnTo>
                  <a:lnTo>
                    <a:pt x="220" y="48"/>
                  </a:lnTo>
                  <a:lnTo>
                    <a:pt x="221" y="47"/>
                  </a:lnTo>
                  <a:lnTo>
                    <a:pt x="221" y="44"/>
                  </a:lnTo>
                  <a:lnTo>
                    <a:pt x="225" y="40"/>
                  </a:lnTo>
                  <a:lnTo>
                    <a:pt x="228" y="36"/>
                  </a:lnTo>
                  <a:lnTo>
                    <a:pt x="231" y="33"/>
                  </a:lnTo>
                  <a:lnTo>
                    <a:pt x="232" y="29"/>
                  </a:lnTo>
                  <a:lnTo>
                    <a:pt x="232" y="14"/>
                  </a:lnTo>
                  <a:lnTo>
                    <a:pt x="234" y="14"/>
                  </a:lnTo>
                  <a:lnTo>
                    <a:pt x="236" y="17"/>
                  </a:lnTo>
                  <a:lnTo>
                    <a:pt x="245" y="28"/>
                  </a:lnTo>
                  <a:lnTo>
                    <a:pt x="249" y="32"/>
                  </a:lnTo>
                  <a:lnTo>
                    <a:pt x="250" y="34"/>
                  </a:lnTo>
                  <a:lnTo>
                    <a:pt x="253" y="37"/>
                  </a:lnTo>
                  <a:lnTo>
                    <a:pt x="253" y="21"/>
                  </a:lnTo>
                  <a:lnTo>
                    <a:pt x="256" y="15"/>
                  </a:lnTo>
                  <a:lnTo>
                    <a:pt x="258" y="13"/>
                  </a:lnTo>
                  <a:lnTo>
                    <a:pt x="261" y="13"/>
                  </a:lnTo>
                  <a:lnTo>
                    <a:pt x="267" y="18"/>
                  </a:lnTo>
                  <a:lnTo>
                    <a:pt x="269" y="19"/>
                  </a:lnTo>
                  <a:lnTo>
                    <a:pt x="272" y="22"/>
                  </a:lnTo>
                  <a:lnTo>
                    <a:pt x="273" y="25"/>
                  </a:lnTo>
                  <a:lnTo>
                    <a:pt x="275" y="25"/>
                  </a:lnTo>
                  <a:lnTo>
                    <a:pt x="279" y="24"/>
                  </a:lnTo>
                  <a:lnTo>
                    <a:pt x="288" y="22"/>
                  </a:lnTo>
                  <a:lnTo>
                    <a:pt x="308" y="22"/>
                  </a:lnTo>
                  <a:lnTo>
                    <a:pt x="313" y="26"/>
                  </a:lnTo>
                  <a:lnTo>
                    <a:pt x="313" y="33"/>
                  </a:lnTo>
                  <a:lnTo>
                    <a:pt x="305" y="52"/>
                  </a:lnTo>
                  <a:lnTo>
                    <a:pt x="303" y="62"/>
                  </a:lnTo>
                  <a:lnTo>
                    <a:pt x="305" y="69"/>
                  </a:lnTo>
                  <a:lnTo>
                    <a:pt x="314" y="76"/>
                  </a:lnTo>
                  <a:lnTo>
                    <a:pt x="327" y="84"/>
                  </a:lnTo>
                  <a:lnTo>
                    <a:pt x="338" y="91"/>
                  </a:lnTo>
                  <a:lnTo>
                    <a:pt x="351" y="102"/>
                  </a:lnTo>
                  <a:lnTo>
                    <a:pt x="358" y="106"/>
                  </a:lnTo>
                  <a:lnTo>
                    <a:pt x="364" y="106"/>
                  </a:lnTo>
                  <a:lnTo>
                    <a:pt x="368" y="100"/>
                  </a:lnTo>
                  <a:lnTo>
                    <a:pt x="372" y="88"/>
                  </a:lnTo>
                  <a:lnTo>
                    <a:pt x="376" y="74"/>
                  </a:lnTo>
                  <a:lnTo>
                    <a:pt x="379" y="61"/>
                  </a:lnTo>
                  <a:lnTo>
                    <a:pt x="373" y="41"/>
                  </a:lnTo>
                  <a:lnTo>
                    <a:pt x="373" y="28"/>
                  </a:lnTo>
                  <a:lnTo>
                    <a:pt x="376" y="15"/>
                  </a:lnTo>
                  <a:lnTo>
                    <a:pt x="379" y="4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reeform 44"/>
            <p:cNvSpPr>
              <a:spLocks/>
            </p:cNvSpPr>
            <p:nvPr/>
          </p:nvSpPr>
          <p:spPr bwMode="auto">
            <a:xfrm>
              <a:off x="7588287" y="4425284"/>
              <a:ext cx="46957" cy="52532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8" y="0"/>
                </a:cxn>
                <a:cxn ang="0">
                  <a:pos x="31" y="4"/>
                </a:cxn>
                <a:cxn ang="0">
                  <a:pos x="28" y="9"/>
                </a:cxn>
                <a:cxn ang="0">
                  <a:pos x="23" y="18"/>
                </a:cxn>
                <a:cxn ang="0">
                  <a:pos x="15" y="23"/>
                </a:cxn>
                <a:cxn ang="0">
                  <a:pos x="8" y="27"/>
                </a:cxn>
                <a:cxn ang="0">
                  <a:pos x="0" y="26"/>
                </a:cxn>
                <a:cxn ang="0">
                  <a:pos x="1" y="23"/>
                </a:cxn>
                <a:cxn ang="0">
                  <a:pos x="5" y="18"/>
                </a:cxn>
                <a:cxn ang="0">
                  <a:pos x="11" y="11"/>
                </a:cxn>
                <a:cxn ang="0">
                  <a:pos x="16" y="5"/>
                </a:cxn>
                <a:cxn ang="0">
                  <a:pos x="23" y="0"/>
                </a:cxn>
              </a:cxnLst>
              <a:rect l="0" t="0" r="r" b="b"/>
              <a:pathLst>
                <a:path w="31" h="27">
                  <a:moveTo>
                    <a:pt x="23" y="0"/>
                  </a:moveTo>
                  <a:lnTo>
                    <a:pt x="28" y="0"/>
                  </a:lnTo>
                  <a:lnTo>
                    <a:pt x="31" y="4"/>
                  </a:lnTo>
                  <a:lnTo>
                    <a:pt x="28" y="9"/>
                  </a:lnTo>
                  <a:lnTo>
                    <a:pt x="23" y="18"/>
                  </a:lnTo>
                  <a:lnTo>
                    <a:pt x="15" y="23"/>
                  </a:lnTo>
                  <a:lnTo>
                    <a:pt x="8" y="27"/>
                  </a:lnTo>
                  <a:lnTo>
                    <a:pt x="0" y="26"/>
                  </a:lnTo>
                  <a:lnTo>
                    <a:pt x="1" y="23"/>
                  </a:lnTo>
                  <a:lnTo>
                    <a:pt x="5" y="18"/>
                  </a:lnTo>
                  <a:lnTo>
                    <a:pt x="11" y="11"/>
                  </a:lnTo>
                  <a:lnTo>
                    <a:pt x="16" y="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Freeform 45"/>
            <p:cNvSpPr>
              <a:spLocks/>
            </p:cNvSpPr>
            <p:nvPr/>
          </p:nvSpPr>
          <p:spPr bwMode="auto">
            <a:xfrm>
              <a:off x="7332296" y="4557586"/>
              <a:ext cx="48471" cy="564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21" y="6"/>
                </a:cxn>
                <a:cxn ang="0">
                  <a:pos x="28" y="11"/>
                </a:cxn>
                <a:cxn ang="0">
                  <a:pos x="30" y="17"/>
                </a:cxn>
                <a:cxn ang="0">
                  <a:pos x="32" y="22"/>
                </a:cxn>
                <a:cxn ang="0">
                  <a:pos x="28" y="28"/>
                </a:cxn>
                <a:cxn ang="0">
                  <a:pos x="22" y="29"/>
                </a:cxn>
                <a:cxn ang="0">
                  <a:pos x="15" y="25"/>
                </a:cxn>
                <a:cxn ang="0">
                  <a:pos x="10" y="17"/>
                </a:cxn>
                <a:cxn ang="0">
                  <a:pos x="9" y="14"/>
                </a:cxn>
                <a:cxn ang="0">
                  <a:pos x="6" y="11"/>
                </a:cxn>
                <a:cxn ang="0">
                  <a:pos x="4" y="9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32" h="29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21" y="6"/>
                  </a:lnTo>
                  <a:lnTo>
                    <a:pt x="28" y="11"/>
                  </a:lnTo>
                  <a:lnTo>
                    <a:pt x="30" y="17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29"/>
                  </a:lnTo>
                  <a:lnTo>
                    <a:pt x="15" y="25"/>
                  </a:lnTo>
                  <a:lnTo>
                    <a:pt x="10" y="17"/>
                  </a:lnTo>
                  <a:lnTo>
                    <a:pt x="9" y="14"/>
                  </a:lnTo>
                  <a:lnTo>
                    <a:pt x="6" y="11"/>
                  </a:lnTo>
                  <a:lnTo>
                    <a:pt x="4" y="9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6000845" y="3792958"/>
              <a:ext cx="218122" cy="3443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1" y="0"/>
                </a:cxn>
                <a:cxn ang="0">
                  <a:pos x="21" y="4"/>
                </a:cxn>
                <a:cxn ang="0">
                  <a:pos x="30" y="11"/>
                </a:cxn>
                <a:cxn ang="0">
                  <a:pos x="41" y="21"/>
                </a:cxn>
                <a:cxn ang="0">
                  <a:pos x="54" y="32"/>
                </a:cxn>
                <a:cxn ang="0">
                  <a:pos x="67" y="47"/>
                </a:cxn>
                <a:cxn ang="0">
                  <a:pos x="80" y="60"/>
                </a:cxn>
                <a:cxn ang="0">
                  <a:pos x="93" y="71"/>
                </a:cxn>
                <a:cxn ang="0">
                  <a:pos x="105" y="82"/>
                </a:cxn>
                <a:cxn ang="0">
                  <a:pos x="115" y="92"/>
                </a:cxn>
                <a:cxn ang="0">
                  <a:pos x="123" y="101"/>
                </a:cxn>
                <a:cxn ang="0">
                  <a:pos x="129" y="108"/>
                </a:cxn>
                <a:cxn ang="0">
                  <a:pos x="136" y="111"/>
                </a:cxn>
                <a:cxn ang="0">
                  <a:pos x="138" y="111"/>
                </a:cxn>
                <a:cxn ang="0">
                  <a:pos x="141" y="112"/>
                </a:cxn>
                <a:cxn ang="0">
                  <a:pos x="144" y="118"/>
                </a:cxn>
                <a:cxn ang="0">
                  <a:pos x="144" y="122"/>
                </a:cxn>
                <a:cxn ang="0">
                  <a:pos x="142" y="125"/>
                </a:cxn>
                <a:cxn ang="0">
                  <a:pos x="141" y="129"/>
                </a:cxn>
                <a:cxn ang="0">
                  <a:pos x="137" y="138"/>
                </a:cxn>
                <a:cxn ang="0">
                  <a:pos x="134" y="152"/>
                </a:cxn>
                <a:cxn ang="0">
                  <a:pos x="133" y="167"/>
                </a:cxn>
                <a:cxn ang="0">
                  <a:pos x="133" y="171"/>
                </a:cxn>
                <a:cxn ang="0">
                  <a:pos x="130" y="177"/>
                </a:cxn>
                <a:cxn ang="0">
                  <a:pos x="127" y="177"/>
                </a:cxn>
                <a:cxn ang="0">
                  <a:pos x="125" y="175"/>
                </a:cxn>
                <a:cxn ang="0">
                  <a:pos x="121" y="171"/>
                </a:cxn>
                <a:cxn ang="0">
                  <a:pos x="119" y="167"/>
                </a:cxn>
                <a:cxn ang="0">
                  <a:pos x="114" y="162"/>
                </a:cxn>
                <a:cxn ang="0">
                  <a:pos x="103" y="156"/>
                </a:cxn>
                <a:cxn ang="0">
                  <a:pos x="90" y="152"/>
                </a:cxn>
                <a:cxn ang="0">
                  <a:pos x="80" y="148"/>
                </a:cxn>
                <a:cxn ang="0">
                  <a:pos x="73" y="144"/>
                </a:cxn>
                <a:cxn ang="0">
                  <a:pos x="69" y="137"/>
                </a:cxn>
                <a:cxn ang="0">
                  <a:pos x="64" y="123"/>
                </a:cxn>
                <a:cxn ang="0">
                  <a:pos x="62" y="107"/>
                </a:cxn>
                <a:cxn ang="0">
                  <a:pos x="59" y="92"/>
                </a:cxn>
                <a:cxn ang="0">
                  <a:pos x="58" y="81"/>
                </a:cxn>
                <a:cxn ang="0">
                  <a:pos x="55" y="73"/>
                </a:cxn>
                <a:cxn ang="0">
                  <a:pos x="49" y="63"/>
                </a:cxn>
                <a:cxn ang="0">
                  <a:pos x="43" y="54"/>
                </a:cxn>
                <a:cxn ang="0">
                  <a:pos x="36" y="45"/>
                </a:cxn>
                <a:cxn ang="0">
                  <a:pos x="29" y="38"/>
                </a:cxn>
                <a:cxn ang="0">
                  <a:pos x="26" y="34"/>
                </a:cxn>
                <a:cxn ang="0">
                  <a:pos x="18" y="26"/>
                </a:cxn>
                <a:cxn ang="0">
                  <a:pos x="11" y="2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144" h="177">
                  <a:moveTo>
                    <a:pt x="3" y="0"/>
                  </a:moveTo>
                  <a:lnTo>
                    <a:pt x="11" y="0"/>
                  </a:lnTo>
                  <a:lnTo>
                    <a:pt x="21" y="4"/>
                  </a:lnTo>
                  <a:lnTo>
                    <a:pt x="30" y="11"/>
                  </a:lnTo>
                  <a:lnTo>
                    <a:pt x="41" y="21"/>
                  </a:lnTo>
                  <a:lnTo>
                    <a:pt x="54" y="32"/>
                  </a:lnTo>
                  <a:lnTo>
                    <a:pt x="67" y="47"/>
                  </a:lnTo>
                  <a:lnTo>
                    <a:pt x="80" y="60"/>
                  </a:lnTo>
                  <a:lnTo>
                    <a:pt x="93" y="71"/>
                  </a:lnTo>
                  <a:lnTo>
                    <a:pt x="105" y="82"/>
                  </a:lnTo>
                  <a:lnTo>
                    <a:pt x="115" y="92"/>
                  </a:lnTo>
                  <a:lnTo>
                    <a:pt x="123" y="101"/>
                  </a:lnTo>
                  <a:lnTo>
                    <a:pt x="129" y="108"/>
                  </a:lnTo>
                  <a:lnTo>
                    <a:pt x="136" y="111"/>
                  </a:lnTo>
                  <a:lnTo>
                    <a:pt x="138" y="111"/>
                  </a:lnTo>
                  <a:lnTo>
                    <a:pt x="141" y="112"/>
                  </a:lnTo>
                  <a:lnTo>
                    <a:pt x="144" y="118"/>
                  </a:lnTo>
                  <a:lnTo>
                    <a:pt x="144" y="122"/>
                  </a:lnTo>
                  <a:lnTo>
                    <a:pt x="142" y="125"/>
                  </a:lnTo>
                  <a:lnTo>
                    <a:pt x="141" y="129"/>
                  </a:lnTo>
                  <a:lnTo>
                    <a:pt x="137" y="138"/>
                  </a:lnTo>
                  <a:lnTo>
                    <a:pt x="134" y="152"/>
                  </a:lnTo>
                  <a:lnTo>
                    <a:pt x="133" y="167"/>
                  </a:lnTo>
                  <a:lnTo>
                    <a:pt x="133" y="171"/>
                  </a:lnTo>
                  <a:lnTo>
                    <a:pt x="130" y="177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1" y="171"/>
                  </a:lnTo>
                  <a:lnTo>
                    <a:pt x="119" y="167"/>
                  </a:lnTo>
                  <a:lnTo>
                    <a:pt x="114" y="162"/>
                  </a:lnTo>
                  <a:lnTo>
                    <a:pt x="103" y="156"/>
                  </a:lnTo>
                  <a:lnTo>
                    <a:pt x="90" y="152"/>
                  </a:lnTo>
                  <a:lnTo>
                    <a:pt x="80" y="148"/>
                  </a:lnTo>
                  <a:lnTo>
                    <a:pt x="73" y="144"/>
                  </a:lnTo>
                  <a:lnTo>
                    <a:pt x="69" y="137"/>
                  </a:lnTo>
                  <a:lnTo>
                    <a:pt x="64" y="123"/>
                  </a:lnTo>
                  <a:lnTo>
                    <a:pt x="62" y="107"/>
                  </a:lnTo>
                  <a:lnTo>
                    <a:pt x="59" y="92"/>
                  </a:lnTo>
                  <a:lnTo>
                    <a:pt x="58" y="81"/>
                  </a:lnTo>
                  <a:lnTo>
                    <a:pt x="55" y="73"/>
                  </a:lnTo>
                  <a:lnTo>
                    <a:pt x="49" y="63"/>
                  </a:lnTo>
                  <a:lnTo>
                    <a:pt x="43" y="54"/>
                  </a:lnTo>
                  <a:lnTo>
                    <a:pt x="36" y="45"/>
                  </a:lnTo>
                  <a:lnTo>
                    <a:pt x="29" y="38"/>
                  </a:lnTo>
                  <a:lnTo>
                    <a:pt x="26" y="34"/>
                  </a:lnTo>
                  <a:lnTo>
                    <a:pt x="18" y="26"/>
                  </a:lnTo>
                  <a:lnTo>
                    <a:pt x="11" y="21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reeform 47"/>
            <p:cNvSpPr>
              <a:spLocks/>
            </p:cNvSpPr>
            <p:nvPr/>
          </p:nvSpPr>
          <p:spPr bwMode="auto">
            <a:xfrm>
              <a:off x="6058405" y="3660656"/>
              <a:ext cx="127238" cy="26849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2"/>
                </a:cxn>
                <a:cxn ang="0">
                  <a:pos x="14" y="6"/>
                </a:cxn>
                <a:cxn ang="0">
                  <a:pos x="28" y="23"/>
                </a:cxn>
                <a:cxn ang="0">
                  <a:pos x="32" y="30"/>
                </a:cxn>
                <a:cxn ang="0">
                  <a:pos x="37" y="38"/>
                </a:cxn>
                <a:cxn ang="0">
                  <a:pos x="46" y="46"/>
                </a:cxn>
                <a:cxn ang="0">
                  <a:pos x="54" y="58"/>
                </a:cxn>
                <a:cxn ang="0">
                  <a:pos x="61" y="74"/>
                </a:cxn>
                <a:cxn ang="0">
                  <a:pos x="66" y="87"/>
                </a:cxn>
                <a:cxn ang="0">
                  <a:pos x="72" y="106"/>
                </a:cxn>
                <a:cxn ang="0">
                  <a:pos x="83" y="126"/>
                </a:cxn>
                <a:cxn ang="0">
                  <a:pos x="84" y="128"/>
                </a:cxn>
                <a:cxn ang="0">
                  <a:pos x="80" y="137"/>
                </a:cxn>
                <a:cxn ang="0">
                  <a:pos x="76" y="138"/>
                </a:cxn>
                <a:cxn ang="0">
                  <a:pos x="70" y="135"/>
                </a:cxn>
                <a:cxn ang="0">
                  <a:pos x="63" y="130"/>
                </a:cxn>
                <a:cxn ang="0">
                  <a:pos x="55" y="122"/>
                </a:cxn>
                <a:cxn ang="0">
                  <a:pos x="47" y="115"/>
                </a:cxn>
                <a:cxn ang="0">
                  <a:pos x="42" y="108"/>
                </a:cxn>
                <a:cxn ang="0">
                  <a:pos x="37" y="98"/>
                </a:cxn>
                <a:cxn ang="0">
                  <a:pos x="32" y="85"/>
                </a:cxn>
                <a:cxn ang="0">
                  <a:pos x="26" y="69"/>
                </a:cxn>
                <a:cxn ang="0">
                  <a:pos x="21" y="53"/>
                </a:cxn>
                <a:cxn ang="0">
                  <a:pos x="17" y="42"/>
                </a:cxn>
                <a:cxn ang="0">
                  <a:pos x="14" y="35"/>
                </a:cxn>
                <a:cxn ang="0">
                  <a:pos x="6" y="30"/>
                </a:cxn>
                <a:cxn ang="0">
                  <a:pos x="3" y="27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3" y="4"/>
                </a:cxn>
                <a:cxn ang="0">
                  <a:pos x="7" y="0"/>
                </a:cxn>
              </a:cxnLst>
              <a:rect l="0" t="0" r="r" b="b"/>
              <a:pathLst>
                <a:path w="84" h="138">
                  <a:moveTo>
                    <a:pt x="7" y="0"/>
                  </a:moveTo>
                  <a:lnTo>
                    <a:pt x="9" y="2"/>
                  </a:lnTo>
                  <a:lnTo>
                    <a:pt x="14" y="6"/>
                  </a:lnTo>
                  <a:lnTo>
                    <a:pt x="28" y="23"/>
                  </a:lnTo>
                  <a:lnTo>
                    <a:pt x="32" y="30"/>
                  </a:lnTo>
                  <a:lnTo>
                    <a:pt x="37" y="38"/>
                  </a:lnTo>
                  <a:lnTo>
                    <a:pt x="46" y="46"/>
                  </a:lnTo>
                  <a:lnTo>
                    <a:pt x="54" y="58"/>
                  </a:lnTo>
                  <a:lnTo>
                    <a:pt x="61" y="74"/>
                  </a:lnTo>
                  <a:lnTo>
                    <a:pt x="66" y="87"/>
                  </a:lnTo>
                  <a:lnTo>
                    <a:pt x="72" y="106"/>
                  </a:lnTo>
                  <a:lnTo>
                    <a:pt x="83" y="126"/>
                  </a:lnTo>
                  <a:lnTo>
                    <a:pt x="84" y="128"/>
                  </a:lnTo>
                  <a:lnTo>
                    <a:pt x="80" y="137"/>
                  </a:lnTo>
                  <a:lnTo>
                    <a:pt x="76" y="138"/>
                  </a:lnTo>
                  <a:lnTo>
                    <a:pt x="70" y="135"/>
                  </a:lnTo>
                  <a:lnTo>
                    <a:pt x="63" y="130"/>
                  </a:lnTo>
                  <a:lnTo>
                    <a:pt x="55" y="122"/>
                  </a:lnTo>
                  <a:lnTo>
                    <a:pt x="47" y="115"/>
                  </a:lnTo>
                  <a:lnTo>
                    <a:pt x="42" y="108"/>
                  </a:lnTo>
                  <a:lnTo>
                    <a:pt x="37" y="98"/>
                  </a:lnTo>
                  <a:lnTo>
                    <a:pt x="32" y="85"/>
                  </a:lnTo>
                  <a:lnTo>
                    <a:pt x="26" y="69"/>
                  </a:lnTo>
                  <a:lnTo>
                    <a:pt x="21" y="53"/>
                  </a:lnTo>
                  <a:lnTo>
                    <a:pt x="17" y="42"/>
                  </a:lnTo>
                  <a:lnTo>
                    <a:pt x="14" y="35"/>
                  </a:lnTo>
                  <a:lnTo>
                    <a:pt x="6" y="30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4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Freeform 48"/>
            <p:cNvSpPr>
              <a:spLocks/>
            </p:cNvSpPr>
            <p:nvPr/>
          </p:nvSpPr>
          <p:spPr bwMode="auto">
            <a:xfrm>
              <a:off x="6202304" y="4121768"/>
              <a:ext cx="174195" cy="8366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0"/>
                </a:cxn>
                <a:cxn ang="0">
                  <a:pos x="15" y="4"/>
                </a:cxn>
                <a:cxn ang="0">
                  <a:pos x="18" y="8"/>
                </a:cxn>
                <a:cxn ang="0">
                  <a:pos x="22" y="12"/>
                </a:cxn>
                <a:cxn ang="0">
                  <a:pos x="38" y="15"/>
                </a:cxn>
                <a:cxn ang="0">
                  <a:pos x="48" y="17"/>
                </a:cxn>
                <a:cxn ang="0">
                  <a:pos x="52" y="22"/>
                </a:cxn>
                <a:cxn ang="0">
                  <a:pos x="53" y="20"/>
                </a:cxn>
                <a:cxn ang="0">
                  <a:pos x="57" y="17"/>
                </a:cxn>
                <a:cxn ang="0">
                  <a:pos x="65" y="15"/>
                </a:cxn>
                <a:cxn ang="0">
                  <a:pos x="68" y="16"/>
                </a:cxn>
                <a:cxn ang="0">
                  <a:pos x="75" y="17"/>
                </a:cxn>
                <a:cxn ang="0">
                  <a:pos x="91" y="20"/>
                </a:cxn>
                <a:cxn ang="0">
                  <a:pos x="97" y="22"/>
                </a:cxn>
                <a:cxn ang="0">
                  <a:pos x="100" y="23"/>
                </a:cxn>
                <a:cxn ang="0">
                  <a:pos x="104" y="24"/>
                </a:cxn>
                <a:cxn ang="0">
                  <a:pos x="106" y="27"/>
                </a:cxn>
                <a:cxn ang="0">
                  <a:pos x="111" y="30"/>
                </a:cxn>
                <a:cxn ang="0">
                  <a:pos x="113" y="34"/>
                </a:cxn>
                <a:cxn ang="0">
                  <a:pos x="115" y="38"/>
                </a:cxn>
                <a:cxn ang="0">
                  <a:pos x="115" y="41"/>
                </a:cxn>
                <a:cxn ang="0">
                  <a:pos x="112" y="43"/>
                </a:cxn>
                <a:cxn ang="0">
                  <a:pos x="106" y="43"/>
                </a:cxn>
                <a:cxn ang="0">
                  <a:pos x="98" y="42"/>
                </a:cxn>
                <a:cxn ang="0">
                  <a:pos x="89" y="41"/>
                </a:cxn>
                <a:cxn ang="0">
                  <a:pos x="70" y="41"/>
                </a:cxn>
                <a:cxn ang="0">
                  <a:pos x="63" y="37"/>
                </a:cxn>
                <a:cxn ang="0">
                  <a:pos x="55" y="30"/>
                </a:cxn>
                <a:cxn ang="0">
                  <a:pos x="53" y="28"/>
                </a:cxn>
                <a:cxn ang="0">
                  <a:pos x="52" y="26"/>
                </a:cxn>
                <a:cxn ang="0">
                  <a:pos x="49" y="27"/>
                </a:cxn>
                <a:cxn ang="0">
                  <a:pos x="45" y="28"/>
                </a:cxn>
                <a:cxn ang="0">
                  <a:pos x="34" y="31"/>
                </a:cxn>
                <a:cxn ang="0">
                  <a:pos x="23" y="31"/>
                </a:cxn>
                <a:cxn ang="0">
                  <a:pos x="14" y="30"/>
                </a:cxn>
                <a:cxn ang="0">
                  <a:pos x="8" y="27"/>
                </a:cxn>
                <a:cxn ang="0">
                  <a:pos x="5" y="24"/>
                </a:cxn>
                <a:cxn ang="0">
                  <a:pos x="1" y="19"/>
                </a:cxn>
                <a:cxn ang="0">
                  <a:pos x="0" y="12"/>
                </a:cxn>
                <a:cxn ang="0">
                  <a:pos x="3" y="4"/>
                </a:cxn>
                <a:cxn ang="0">
                  <a:pos x="5" y="1"/>
                </a:cxn>
                <a:cxn ang="0">
                  <a:pos x="8" y="0"/>
                </a:cxn>
              </a:cxnLst>
              <a:rect l="0" t="0" r="r" b="b"/>
              <a:pathLst>
                <a:path w="115" h="43">
                  <a:moveTo>
                    <a:pt x="8" y="0"/>
                  </a:moveTo>
                  <a:lnTo>
                    <a:pt x="11" y="0"/>
                  </a:lnTo>
                  <a:lnTo>
                    <a:pt x="15" y="4"/>
                  </a:lnTo>
                  <a:lnTo>
                    <a:pt x="18" y="8"/>
                  </a:lnTo>
                  <a:lnTo>
                    <a:pt x="22" y="12"/>
                  </a:lnTo>
                  <a:lnTo>
                    <a:pt x="38" y="15"/>
                  </a:lnTo>
                  <a:lnTo>
                    <a:pt x="48" y="17"/>
                  </a:lnTo>
                  <a:lnTo>
                    <a:pt x="52" y="22"/>
                  </a:lnTo>
                  <a:lnTo>
                    <a:pt x="53" y="20"/>
                  </a:lnTo>
                  <a:lnTo>
                    <a:pt x="57" y="17"/>
                  </a:lnTo>
                  <a:lnTo>
                    <a:pt x="65" y="15"/>
                  </a:lnTo>
                  <a:lnTo>
                    <a:pt x="68" y="16"/>
                  </a:lnTo>
                  <a:lnTo>
                    <a:pt x="75" y="17"/>
                  </a:lnTo>
                  <a:lnTo>
                    <a:pt x="91" y="20"/>
                  </a:lnTo>
                  <a:lnTo>
                    <a:pt x="97" y="22"/>
                  </a:lnTo>
                  <a:lnTo>
                    <a:pt x="100" y="23"/>
                  </a:lnTo>
                  <a:lnTo>
                    <a:pt x="104" y="24"/>
                  </a:lnTo>
                  <a:lnTo>
                    <a:pt x="106" y="27"/>
                  </a:lnTo>
                  <a:lnTo>
                    <a:pt x="111" y="30"/>
                  </a:lnTo>
                  <a:lnTo>
                    <a:pt x="113" y="34"/>
                  </a:lnTo>
                  <a:lnTo>
                    <a:pt x="115" y="38"/>
                  </a:lnTo>
                  <a:lnTo>
                    <a:pt x="115" y="41"/>
                  </a:lnTo>
                  <a:lnTo>
                    <a:pt x="112" y="43"/>
                  </a:lnTo>
                  <a:lnTo>
                    <a:pt x="106" y="43"/>
                  </a:lnTo>
                  <a:lnTo>
                    <a:pt x="98" y="42"/>
                  </a:lnTo>
                  <a:lnTo>
                    <a:pt x="89" y="41"/>
                  </a:lnTo>
                  <a:lnTo>
                    <a:pt x="70" y="41"/>
                  </a:lnTo>
                  <a:lnTo>
                    <a:pt x="63" y="37"/>
                  </a:lnTo>
                  <a:lnTo>
                    <a:pt x="55" y="30"/>
                  </a:lnTo>
                  <a:lnTo>
                    <a:pt x="53" y="28"/>
                  </a:lnTo>
                  <a:lnTo>
                    <a:pt x="52" y="26"/>
                  </a:lnTo>
                  <a:lnTo>
                    <a:pt x="49" y="27"/>
                  </a:lnTo>
                  <a:lnTo>
                    <a:pt x="45" y="28"/>
                  </a:lnTo>
                  <a:lnTo>
                    <a:pt x="34" y="31"/>
                  </a:lnTo>
                  <a:lnTo>
                    <a:pt x="23" y="31"/>
                  </a:lnTo>
                  <a:lnTo>
                    <a:pt x="14" y="30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eform 49"/>
            <p:cNvSpPr>
              <a:spLocks/>
            </p:cNvSpPr>
            <p:nvPr/>
          </p:nvSpPr>
          <p:spPr bwMode="auto">
            <a:xfrm>
              <a:off x="6461324" y="4219049"/>
              <a:ext cx="24236" cy="3307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2" y="0"/>
                </a:cxn>
                <a:cxn ang="0">
                  <a:pos x="15" y="3"/>
                </a:cxn>
                <a:cxn ang="0">
                  <a:pos x="16" y="6"/>
                </a:cxn>
                <a:cxn ang="0">
                  <a:pos x="16" y="14"/>
                </a:cxn>
                <a:cxn ang="0">
                  <a:pos x="11" y="17"/>
                </a:cxn>
                <a:cxn ang="0">
                  <a:pos x="5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0"/>
                </a:cxn>
              </a:cxnLst>
              <a:rect l="0" t="0" r="r" b="b"/>
              <a:pathLst>
                <a:path w="16" h="17">
                  <a:moveTo>
                    <a:pt x="2" y="0"/>
                  </a:moveTo>
                  <a:lnTo>
                    <a:pt x="12" y="0"/>
                  </a:lnTo>
                  <a:lnTo>
                    <a:pt x="15" y="3"/>
                  </a:lnTo>
                  <a:lnTo>
                    <a:pt x="16" y="6"/>
                  </a:lnTo>
                  <a:lnTo>
                    <a:pt x="16" y="14"/>
                  </a:lnTo>
                  <a:lnTo>
                    <a:pt x="11" y="17"/>
                  </a:lnTo>
                  <a:lnTo>
                    <a:pt x="5" y="17"/>
                  </a:lnTo>
                  <a:lnTo>
                    <a:pt x="2" y="15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Freeform 50"/>
            <p:cNvSpPr>
              <a:spLocks/>
            </p:cNvSpPr>
            <p:nvPr/>
          </p:nvSpPr>
          <p:spPr bwMode="auto">
            <a:xfrm>
              <a:off x="6547664" y="4182081"/>
              <a:ext cx="60589" cy="7393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8" y="1"/>
                </a:cxn>
                <a:cxn ang="0">
                  <a:pos x="33" y="4"/>
                </a:cxn>
                <a:cxn ang="0">
                  <a:pos x="38" y="10"/>
                </a:cxn>
                <a:cxn ang="0">
                  <a:pos x="40" y="15"/>
                </a:cxn>
                <a:cxn ang="0">
                  <a:pos x="37" y="21"/>
                </a:cxn>
                <a:cxn ang="0">
                  <a:pos x="33" y="23"/>
                </a:cxn>
                <a:cxn ang="0">
                  <a:pos x="30" y="25"/>
                </a:cxn>
                <a:cxn ang="0">
                  <a:pos x="26" y="25"/>
                </a:cxn>
                <a:cxn ang="0">
                  <a:pos x="25" y="26"/>
                </a:cxn>
                <a:cxn ang="0">
                  <a:pos x="23" y="26"/>
                </a:cxn>
                <a:cxn ang="0">
                  <a:pos x="18" y="32"/>
                </a:cxn>
                <a:cxn ang="0">
                  <a:pos x="12" y="36"/>
                </a:cxn>
                <a:cxn ang="0">
                  <a:pos x="7" y="38"/>
                </a:cxn>
                <a:cxn ang="0">
                  <a:pos x="3" y="38"/>
                </a:cxn>
                <a:cxn ang="0">
                  <a:pos x="0" y="34"/>
                </a:cxn>
                <a:cxn ang="0">
                  <a:pos x="3" y="25"/>
                </a:cxn>
                <a:cxn ang="0">
                  <a:pos x="8" y="15"/>
                </a:cxn>
                <a:cxn ang="0">
                  <a:pos x="17" y="4"/>
                </a:cxn>
                <a:cxn ang="0">
                  <a:pos x="22" y="0"/>
                </a:cxn>
              </a:cxnLst>
              <a:rect l="0" t="0" r="r" b="b"/>
              <a:pathLst>
                <a:path w="40" h="38">
                  <a:moveTo>
                    <a:pt x="22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40" y="15"/>
                  </a:lnTo>
                  <a:lnTo>
                    <a:pt x="37" y="21"/>
                  </a:lnTo>
                  <a:lnTo>
                    <a:pt x="33" y="23"/>
                  </a:lnTo>
                  <a:lnTo>
                    <a:pt x="30" y="25"/>
                  </a:lnTo>
                  <a:lnTo>
                    <a:pt x="26" y="25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18" y="32"/>
                  </a:lnTo>
                  <a:lnTo>
                    <a:pt x="12" y="36"/>
                  </a:lnTo>
                  <a:lnTo>
                    <a:pt x="7" y="38"/>
                  </a:lnTo>
                  <a:lnTo>
                    <a:pt x="3" y="38"/>
                  </a:lnTo>
                  <a:lnTo>
                    <a:pt x="0" y="34"/>
                  </a:lnTo>
                  <a:lnTo>
                    <a:pt x="3" y="25"/>
                  </a:lnTo>
                  <a:lnTo>
                    <a:pt x="8" y="15"/>
                  </a:lnTo>
                  <a:lnTo>
                    <a:pt x="17" y="4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Freeform 51"/>
            <p:cNvSpPr>
              <a:spLocks/>
            </p:cNvSpPr>
            <p:nvPr/>
          </p:nvSpPr>
          <p:spPr bwMode="auto">
            <a:xfrm>
              <a:off x="6455266" y="3971955"/>
              <a:ext cx="90884" cy="13813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5" y="0"/>
                </a:cxn>
                <a:cxn ang="0">
                  <a:pos x="16" y="1"/>
                </a:cxn>
                <a:cxn ang="0">
                  <a:pos x="19" y="3"/>
                </a:cxn>
                <a:cxn ang="0">
                  <a:pos x="23" y="4"/>
                </a:cxn>
                <a:cxn ang="0">
                  <a:pos x="30" y="4"/>
                </a:cxn>
                <a:cxn ang="0">
                  <a:pos x="37" y="3"/>
                </a:cxn>
                <a:cxn ang="0">
                  <a:pos x="54" y="3"/>
                </a:cxn>
                <a:cxn ang="0">
                  <a:pos x="60" y="7"/>
                </a:cxn>
                <a:cxn ang="0">
                  <a:pos x="60" y="14"/>
                </a:cxn>
                <a:cxn ang="0">
                  <a:pos x="57" y="16"/>
                </a:cxn>
                <a:cxn ang="0">
                  <a:pos x="53" y="18"/>
                </a:cxn>
                <a:cxn ang="0">
                  <a:pos x="48" y="19"/>
                </a:cxn>
                <a:cxn ang="0">
                  <a:pos x="34" y="19"/>
                </a:cxn>
                <a:cxn ang="0">
                  <a:pos x="34" y="20"/>
                </a:cxn>
                <a:cxn ang="0">
                  <a:pos x="35" y="23"/>
                </a:cxn>
                <a:cxn ang="0">
                  <a:pos x="42" y="30"/>
                </a:cxn>
                <a:cxn ang="0">
                  <a:pos x="46" y="33"/>
                </a:cxn>
                <a:cxn ang="0">
                  <a:pos x="52" y="40"/>
                </a:cxn>
                <a:cxn ang="0">
                  <a:pos x="56" y="49"/>
                </a:cxn>
                <a:cxn ang="0">
                  <a:pos x="58" y="60"/>
                </a:cxn>
                <a:cxn ang="0">
                  <a:pos x="60" y="68"/>
                </a:cxn>
                <a:cxn ang="0">
                  <a:pos x="60" y="71"/>
                </a:cxn>
                <a:cxn ang="0">
                  <a:pos x="57" y="71"/>
                </a:cxn>
                <a:cxn ang="0">
                  <a:pos x="52" y="70"/>
                </a:cxn>
                <a:cxn ang="0">
                  <a:pos x="45" y="67"/>
                </a:cxn>
                <a:cxn ang="0">
                  <a:pos x="38" y="60"/>
                </a:cxn>
                <a:cxn ang="0">
                  <a:pos x="34" y="53"/>
                </a:cxn>
                <a:cxn ang="0">
                  <a:pos x="32" y="48"/>
                </a:cxn>
                <a:cxn ang="0">
                  <a:pos x="32" y="42"/>
                </a:cxn>
                <a:cxn ang="0">
                  <a:pos x="31" y="37"/>
                </a:cxn>
                <a:cxn ang="0">
                  <a:pos x="28" y="36"/>
                </a:cxn>
                <a:cxn ang="0">
                  <a:pos x="24" y="37"/>
                </a:cxn>
                <a:cxn ang="0">
                  <a:pos x="19" y="42"/>
                </a:cxn>
                <a:cxn ang="0">
                  <a:pos x="12" y="46"/>
                </a:cxn>
                <a:cxn ang="0">
                  <a:pos x="6" y="51"/>
                </a:cxn>
                <a:cxn ang="0">
                  <a:pos x="2" y="49"/>
                </a:cxn>
                <a:cxn ang="0">
                  <a:pos x="0" y="44"/>
                </a:cxn>
                <a:cxn ang="0">
                  <a:pos x="0" y="37"/>
                </a:cxn>
                <a:cxn ang="0">
                  <a:pos x="2" y="30"/>
                </a:cxn>
                <a:cxn ang="0">
                  <a:pos x="5" y="20"/>
                </a:cxn>
                <a:cxn ang="0">
                  <a:pos x="6" y="14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11" y="1"/>
                </a:cxn>
                <a:cxn ang="0">
                  <a:pos x="13" y="0"/>
                </a:cxn>
              </a:cxnLst>
              <a:rect l="0" t="0" r="r" b="b"/>
              <a:pathLst>
                <a:path w="60" h="71">
                  <a:moveTo>
                    <a:pt x="13" y="0"/>
                  </a:moveTo>
                  <a:lnTo>
                    <a:pt x="15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3" y="4"/>
                  </a:lnTo>
                  <a:lnTo>
                    <a:pt x="30" y="4"/>
                  </a:lnTo>
                  <a:lnTo>
                    <a:pt x="37" y="3"/>
                  </a:lnTo>
                  <a:lnTo>
                    <a:pt x="54" y="3"/>
                  </a:lnTo>
                  <a:lnTo>
                    <a:pt x="60" y="7"/>
                  </a:lnTo>
                  <a:lnTo>
                    <a:pt x="60" y="14"/>
                  </a:lnTo>
                  <a:lnTo>
                    <a:pt x="57" y="16"/>
                  </a:lnTo>
                  <a:lnTo>
                    <a:pt x="53" y="18"/>
                  </a:lnTo>
                  <a:lnTo>
                    <a:pt x="48" y="19"/>
                  </a:lnTo>
                  <a:lnTo>
                    <a:pt x="34" y="19"/>
                  </a:lnTo>
                  <a:lnTo>
                    <a:pt x="34" y="20"/>
                  </a:lnTo>
                  <a:lnTo>
                    <a:pt x="35" y="23"/>
                  </a:lnTo>
                  <a:lnTo>
                    <a:pt x="42" y="30"/>
                  </a:lnTo>
                  <a:lnTo>
                    <a:pt x="46" y="33"/>
                  </a:lnTo>
                  <a:lnTo>
                    <a:pt x="52" y="40"/>
                  </a:lnTo>
                  <a:lnTo>
                    <a:pt x="56" y="49"/>
                  </a:lnTo>
                  <a:lnTo>
                    <a:pt x="58" y="60"/>
                  </a:lnTo>
                  <a:lnTo>
                    <a:pt x="60" y="68"/>
                  </a:lnTo>
                  <a:lnTo>
                    <a:pt x="60" y="71"/>
                  </a:lnTo>
                  <a:lnTo>
                    <a:pt x="57" y="71"/>
                  </a:lnTo>
                  <a:lnTo>
                    <a:pt x="52" y="70"/>
                  </a:lnTo>
                  <a:lnTo>
                    <a:pt x="45" y="67"/>
                  </a:lnTo>
                  <a:lnTo>
                    <a:pt x="38" y="60"/>
                  </a:lnTo>
                  <a:lnTo>
                    <a:pt x="34" y="53"/>
                  </a:lnTo>
                  <a:lnTo>
                    <a:pt x="32" y="48"/>
                  </a:lnTo>
                  <a:lnTo>
                    <a:pt x="32" y="42"/>
                  </a:lnTo>
                  <a:lnTo>
                    <a:pt x="31" y="37"/>
                  </a:lnTo>
                  <a:lnTo>
                    <a:pt x="28" y="36"/>
                  </a:lnTo>
                  <a:lnTo>
                    <a:pt x="24" y="37"/>
                  </a:lnTo>
                  <a:lnTo>
                    <a:pt x="19" y="42"/>
                  </a:lnTo>
                  <a:lnTo>
                    <a:pt x="12" y="46"/>
                  </a:lnTo>
                  <a:lnTo>
                    <a:pt x="6" y="51"/>
                  </a:lnTo>
                  <a:lnTo>
                    <a:pt x="2" y="49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0"/>
                  </a:lnTo>
                  <a:lnTo>
                    <a:pt x="6" y="14"/>
                  </a:lnTo>
                  <a:lnTo>
                    <a:pt x="8" y="8"/>
                  </a:lnTo>
                  <a:lnTo>
                    <a:pt x="8" y="5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Freeform 52"/>
            <p:cNvSpPr>
              <a:spLocks/>
            </p:cNvSpPr>
            <p:nvPr/>
          </p:nvSpPr>
          <p:spPr bwMode="auto">
            <a:xfrm>
              <a:off x="6479501" y="3909695"/>
              <a:ext cx="99972" cy="4280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6" y="2"/>
                </a:cxn>
                <a:cxn ang="0">
                  <a:pos x="66" y="3"/>
                </a:cxn>
                <a:cxn ang="0">
                  <a:pos x="62" y="11"/>
                </a:cxn>
                <a:cxn ang="0">
                  <a:pos x="57" y="15"/>
                </a:cxn>
                <a:cxn ang="0">
                  <a:pos x="55" y="17"/>
                </a:cxn>
                <a:cxn ang="0">
                  <a:pos x="48" y="17"/>
                </a:cxn>
                <a:cxn ang="0">
                  <a:pos x="37" y="20"/>
                </a:cxn>
                <a:cxn ang="0">
                  <a:pos x="25" y="21"/>
                </a:cxn>
                <a:cxn ang="0">
                  <a:pos x="14" y="22"/>
                </a:cxn>
                <a:cxn ang="0">
                  <a:pos x="8" y="22"/>
                </a:cxn>
                <a:cxn ang="0">
                  <a:pos x="3" y="20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1" y="10"/>
                </a:cxn>
                <a:cxn ang="0">
                  <a:pos x="4" y="6"/>
                </a:cxn>
                <a:cxn ang="0">
                  <a:pos x="7" y="6"/>
                </a:cxn>
                <a:cxn ang="0">
                  <a:pos x="14" y="7"/>
                </a:cxn>
                <a:cxn ang="0">
                  <a:pos x="22" y="9"/>
                </a:cxn>
                <a:cxn ang="0">
                  <a:pos x="26" y="9"/>
                </a:cxn>
                <a:cxn ang="0">
                  <a:pos x="30" y="7"/>
                </a:cxn>
                <a:cxn ang="0">
                  <a:pos x="40" y="4"/>
                </a:cxn>
                <a:cxn ang="0">
                  <a:pos x="59" y="2"/>
                </a:cxn>
                <a:cxn ang="0">
                  <a:pos x="64" y="0"/>
                </a:cxn>
              </a:cxnLst>
              <a:rect l="0" t="0" r="r" b="b"/>
              <a:pathLst>
                <a:path w="66" h="22">
                  <a:moveTo>
                    <a:pt x="64" y="0"/>
                  </a:moveTo>
                  <a:lnTo>
                    <a:pt x="66" y="2"/>
                  </a:lnTo>
                  <a:lnTo>
                    <a:pt x="66" y="3"/>
                  </a:lnTo>
                  <a:lnTo>
                    <a:pt x="62" y="11"/>
                  </a:lnTo>
                  <a:lnTo>
                    <a:pt x="57" y="15"/>
                  </a:lnTo>
                  <a:lnTo>
                    <a:pt x="55" y="17"/>
                  </a:lnTo>
                  <a:lnTo>
                    <a:pt x="48" y="17"/>
                  </a:lnTo>
                  <a:lnTo>
                    <a:pt x="37" y="20"/>
                  </a:lnTo>
                  <a:lnTo>
                    <a:pt x="25" y="21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4" y="6"/>
                  </a:lnTo>
                  <a:lnTo>
                    <a:pt x="7" y="6"/>
                  </a:lnTo>
                  <a:lnTo>
                    <a:pt x="14" y="7"/>
                  </a:lnTo>
                  <a:lnTo>
                    <a:pt x="22" y="9"/>
                  </a:lnTo>
                  <a:lnTo>
                    <a:pt x="26" y="9"/>
                  </a:lnTo>
                  <a:lnTo>
                    <a:pt x="30" y="7"/>
                  </a:lnTo>
                  <a:lnTo>
                    <a:pt x="40" y="4"/>
                  </a:lnTo>
                  <a:lnTo>
                    <a:pt x="59" y="2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Freeform 53"/>
            <p:cNvSpPr>
              <a:spLocks/>
            </p:cNvSpPr>
            <p:nvPr/>
          </p:nvSpPr>
          <p:spPr bwMode="auto">
            <a:xfrm>
              <a:off x="6621886" y="3886348"/>
              <a:ext cx="33324" cy="9144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0" y="0"/>
                </a:cxn>
                <a:cxn ang="0">
                  <a:pos x="22" y="6"/>
                </a:cxn>
                <a:cxn ang="0">
                  <a:pos x="21" y="15"/>
                </a:cxn>
                <a:cxn ang="0">
                  <a:pos x="20" y="26"/>
                </a:cxn>
                <a:cxn ang="0">
                  <a:pos x="15" y="37"/>
                </a:cxn>
                <a:cxn ang="0">
                  <a:pos x="10" y="44"/>
                </a:cxn>
                <a:cxn ang="0">
                  <a:pos x="5" y="47"/>
                </a:cxn>
                <a:cxn ang="0">
                  <a:pos x="0" y="43"/>
                </a:cxn>
                <a:cxn ang="0">
                  <a:pos x="0" y="34"/>
                </a:cxn>
                <a:cxn ang="0">
                  <a:pos x="2" y="25"/>
                </a:cxn>
                <a:cxn ang="0">
                  <a:pos x="10" y="6"/>
                </a:cxn>
                <a:cxn ang="0">
                  <a:pos x="15" y="0"/>
                </a:cxn>
              </a:cxnLst>
              <a:rect l="0" t="0" r="r" b="b"/>
              <a:pathLst>
                <a:path w="22" h="47">
                  <a:moveTo>
                    <a:pt x="15" y="0"/>
                  </a:moveTo>
                  <a:lnTo>
                    <a:pt x="20" y="0"/>
                  </a:lnTo>
                  <a:lnTo>
                    <a:pt x="22" y="6"/>
                  </a:lnTo>
                  <a:lnTo>
                    <a:pt x="21" y="15"/>
                  </a:lnTo>
                  <a:lnTo>
                    <a:pt x="20" y="26"/>
                  </a:lnTo>
                  <a:lnTo>
                    <a:pt x="15" y="37"/>
                  </a:lnTo>
                  <a:lnTo>
                    <a:pt x="10" y="44"/>
                  </a:lnTo>
                  <a:lnTo>
                    <a:pt x="5" y="47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2" y="25"/>
                  </a:lnTo>
                  <a:lnTo>
                    <a:pt x="10" y="6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Freeform 54"/>
            <p:cNvSpPr>
              <a:spLocks/>
            </p:cNvSpPr>
            <p:nvPr/>
          </p:nvSpPr>
          <p:spPr bwMode="auto">
            <a:xfrm>
              <a:off x="6268953" y="3750154"/>
              <a:ext cx="189342" cy="315190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06" y="17"/>
                </a:cxn>
                <a:cxn ang="0">
                  <a:pos x="114" y="28"/>
                </a:cxn>
                <a:cxn ang="0">
                  <a:pos x="124" y="25"/>
                </a:cxn>
                <a:cxn ang="0">
                  <a:pos x="125" y="29"/>
                </a:cxn>
                <a:cxn ang="0">
                  <a:pos x="113" y="40"/>
                </a:cxn>
                <a:cxn ang="0">
                  <a:pos x="106" y="49"/>
                </a:cxn>
                <a:cxn ang="0">
                  <a:pos x="113" y="67"/>
                </a:cxn>
                <a:cxn ang="0">
                  <a:pos x="119" y="89"/>
                </a:cxn>
                <a:cxn ang="0">
                  <a:pos x="110" y="104"/>
                </a:cxn>
                <a:cxn ang="0">
                  <a:pos x="97" y="122"/>
                </a:cxn>
                <a:cxn ang="0">
                  <a:pos x="93" y="144"/>
                </a:cxn>
                <a:cxn ang="0">
                  <a:pos x="93" y="159"/>
                </a:cxn>
                <a:cxn ang="0">
                  <a:pos x="78" y="162"/>
                </a:cxn>
                <a:cxn ang="0">
                  <a:pos x="62" y="159"/>
                </a:cxn>
                <a:cxn ang="0">
                  <a:pos x="39" y="156"/>
                </a:cxn>
                <a:cxn ang="0">
                  <a:pos x="24" y="148"/>
                </a:cxn>
                <a:cxn ang="0">
                  <a:pos x="6" y="123"/>
                </a:cxn>
                <a:cxn ang="0">
                  <a:pos x="0" y="93"/>
                </a:cxn>
                <a:cxn ang="0">
                  <a:pos x="1" y="74"/>
                </a:cxn>
                <a:cxn ang="0">
                  <a:pos x="5" y="73"/>
                </a:cxn>
                <a:cxn ang="0">
                  <a:pos x="9" y="76"/>
                </a:cxn>
                <a:cxn ang="0">
                  <a:pos x="17" y="81"/>
                </a:cxn>
                <a:cxn ang="0">
                  <a:pos x="20" y="82"/>
                </a:cxn>
                <a:cxn ang="0">
                  <a:pos x="24" y="73"/>
                </a:cxn>
                <a:cxn ang="0">
                  <a:pos x="28" y="66"/>
                </a:cxn>
                <a:cxn ang="0">
                  <a:pos x="35" y="62"/>
                </a:cxn>
                <a:cxn ang="0">
                  <a:pos x="45" y="58"/>
                </a:cxn>
                <a:cxn ang="0">
                  <a:pos x="52" y="54"/>
                </a:cxn>
                <a:cxn ang="0">
                  <a:pos x="57" y="44"/>
                </a:cxn>
                <a:cxn ang="0">
                  <a:pos x="68" y="32"/>
                </a:cxn>
                <a:cxn ang="0">
                  <a:pos x="83" y="30"/>
                </a:cxn>
                <a:cxn ang="0">
                  <a:pos x="88" y="29"/>
                </a:cxn>
                <a:cxn ang="0">
                  <a:pos x="90" y="26"/>
                </a:cxn>
                <a:cxn ang="0">
                  <a:pos x="88" y="22"/>
                </a:cxn>
                <a:cxn ang="0">
                  <a:pos x="87" y="11"/>
                </a:cxn>
                <a:cxn ang="0">
                  <a:pos x="91" y="6"/>
                </a:cxn>
                <a:cxn ang="0">
                  <a:pos x="98" y="0"/>
                </a:cxn>
              </a:cxnLst>
              <a:rect l="0" t="0" r="r" b="b"/>
              <a:pathLst>
                <a:path w="125" h="162">
                  <a:moveTo>
                    <a:pt x="98" y="0"/>
                  </a:moveTo>
                  <a:lnTo>
                    <a:pt x="105" y="0"/>
                  </a:lnTo>
                  <a:lnTo>
                    <a:pt x="105" y="3"/>
                  </a:lnTo>
                  <a:lnTo>
                    <a:pt x="106" y="17"/>
                  </a:lnTo>
                  <a:lnTo>
                    <a:pt x="110" y="25"/>
                  </a:lnTo>
                  <a:lnTo>
                    <a:pt x="114" y="28"/>
                  </a:lnTo>
                  <a:lnTo>
                    <a:pt x="119" y="28"/>
                  </a:lnTo>
                  <a:lnTo>
                    <a:pt x="124" y="25"/>
                  </a:lnTo>
                  <a:lnTo>
                    <a:pt x="125" y="26"/>
                  </a:lnTo>
                  <a:lnTo>
                    <a:pt x="125" y="29"/>
                  </a:lnTo>
                  <a:lnTo>
                    <a:pt x="117" y="37"/>
                  </a:lnTo>
                  <a:lnTo>
                    <a:pt x="113" y="40"/>
                  </a:lnTo>
                  <a:lnTo>
                    <a:pt x="109" y="44"/>
                  </a:lnTo>
                  <a:lnTo>
                    <a:pt x="106" y="49"/>
                  </a:lnTo>
                  <a:lnTo>
                    <a:pt x="109" y="58"/>
                  </a:lnTo>
                  <a:lnTo>
                    <a:pt x="113" y="67"/>
                  </a:lnTo>
                  <a:lnTo>
                    <a:pt x="117" y="78"/>
                  </a:lnTo>
                  <a:lnTo>
                    <a:pt x="119" y="89"/>
                  </a:lnTo>
                  <a:lnTo>
                    <a:pt x="116" y="97"/>
                  </a:lnTo>
                  <a:lnTo>
                    <a:pt x="110" y="104"/>
                  </a:lnTo>
                  <a:lnTo>
                    <a:pt x="102" y="113"/>
                  </a:lnTo>
                  <a:lnTo>
                    <a:pt x="97" y="122"/>
                  </a:lnTo>
                  <a:lnTo>
                    <a:pt x="94" y="133"/>
                  </a:lnTo>
                  <a:lnTo>
                    <a:pt x="93" y="144"/>
                  </a:lnTo>
                  <a:lnTo>
                    <a:pt x="94" y="154"/>
                  </a:lnTo>
                  <a:lnTo>
                    <a:pt x="93" y="159"/>
                  </a:lnTo>
                  <a:lnTo>
                    <a:pt x="86" y="160"/>
                  </a:lnTo>
                  <a:lnTo>
                    <a:pt x="78" y="162"/>
                  </a:lnTo>
                  <a:lnTo>
                    <a:pt x="69" y="160"/>
                  </a:lnTo>
                  <a:lnTo>
                    <a:pt x="62" y="159"/>
                  </a:lnTo>
                  <a:lnTo>
                    <a:pt x="50" y="156"/>
                  </a:lnTo>
                  <a:lnTo>
                    <a:pt x="39" y="156"/>
                  </a:lnTo>
                  <a:lnTo>
                    <a:pt x="32" y="154"/>
                  </a:lnTo>
                  <a:lnTo>
                    <a:pt x="24" y="148"/>
                  </a:lnTo>
                  <a:lnTo>
                    <a:pt x="15" y="137"/>
                  </a:lnTo>
                  <a:lnTo>
                    <a:pt x="6" y="123"/>
                  </a:lnTo>
                  <a:lnTo>
                    <a:pt x="2" y="108"/>
                  </a:lnTo>
                  <a:lnTo>
                    <a:pt x="0" y="93"/>
                  </a:lnTo>
                  <a:lnTo>
                    <a:pt x="0" y="81"/>
                  </a:lnTo>
                  <a:lnTo>
                    <a:pt x="1" y="74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6" y="74"/>
                  </a:lnTo>
                  <a:lnTo>
                    <a:pt x="9" y="76"/>
                  </a:lnTo>
                  <a:lnTo>
                    <a:pt x="12" y="78"/>
                  </a:lnTo>
                  <a:lnTo>
                    <a:pt x="17" y="81"/>
                  </a:lnTo>
                  <a:lnTo>
                    <a:pt x="19" y="82"/>
                  </a:lnTo>
                  <a:lnTo>
                    <a:pt x="20" y="82"/>
                  </a:lnTo>
                  <a:lnTo>
                    <a:pt x="21" y="81"/>
                  </a:lnTo>
                  <a:lnTo>
                    <a:pt x="24" y="73"/>
                  </a:lnTo>
                  <a:lnTo>
                    <a:pt x="27" y="70"/>
                  </a:lnTo>
                  <a:lnTo>
                    <a:pt x="28" y="66"/>
                  </a:lnTo>
                  <a:lnTo>
                    <a:pt x="31" y="63"/>
                  </a:lnTo>
                  <a:lnTo>
                    <a:pt x="35" y="62"/>
                  </a:lnTo>
                  <a:lnTo>
                    <a:pt x="41" y="60"/>
                  </a:lnTo>
                  <a:lnTo>
                    <a:pt x="45" y="58"/>
                  </a:lnTo>
                  <a:lnTo>
                    <a:pt x="49" y="56"/>
                  </a:lnTo>
                  <a:lnTo>
                    <a:pt x="52" y="54"/>
                  </a:lnTo>
                  <a:lnTo>
                    <a:pt x="54" y="49"/>
                  </a:lnTo>
                  <a:lnTo>
                    <a:pt x="57" y="44"/>
                  </a:lnTo>
                  <a:lnTo>
                    <a:pt x="61" y="37"/>
                  </a:lnTo>
                  <a:lnTo>
                    <a:pt x="68" y="32"/>
                  </a:lnTo>
                  <a:lnTo>
                    <a:pt x="78" y="30"/>
                  </a:lnTo>
                  <a:lnTo>
                    <a:pt x="83" y="30"/>
                  </a:lnTo>
                  <a:lnTo>
                    <a:pt x="86" y="29"/>
                  </a:lnTo>
                  <a:lnTo>
                    <a:pt x="88" y="29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88" y="23"/>
                  </a:lnTo>
                  <a:lnTo>
                    <a:pt x="88" y="22"/>
                  </a:lnTo>
                  <a:lnTo>
                    <a:pt x="87" y="19"/>
                  </a:lnTo>
                  <a:lnTo>
                    <a:pt x="87" y="11"/>
                  </a:lnTo>
                  <a:lnTo>
                    <a:pt x="88" y="8"/>
                  </a:lnTo>
                  <a:lnTo>
                    <a:pt x="91" y="6"/>
                  </a:lnTo>
                  <a:lnTo>
                    <a:pt x="94" y="4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Freeform 55"/>
            <p:cNvSpPr>
              <a:spLocks/>
            </p:cNvSpPr>
            <p:nvPr/>
          </p:nvSpPr>
          <p:spPr bwMode="auto">
            <a:xfrm>
              <a:off x="6467383" y="3405781"/>
              <a:ext cx="95429" cy="22763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9" y="0"/>
                </a:cxn>
                <a:cxn ang="0">
                  <a:pos x="37" y="5"/>
                </a:cxn>
                <a:cxn ang="0">
                  <a:pos x="42" y="13"/>
                </a:cxn>
                <a:cxn ang="0">
                  <a:pos x="44" y="20"/>
                </a:cxn>
                <a:cxn ang="0">
                  <a:pos x="44" y="26"/>
                </a:cxn>
                <a:cxn ang="0">
                  <a:pos x="41" y="32"/>
                </a:cxn>
                <a:cxn ang="0">
                  <a:pos x="35" y="36"/>
                </a:cxn>
                <a:cxn ang="0">
                  <a:pos x="30" y="42"/>
                </a:cxn>
                <a:cxn ang="0">
                  <a:pos x="26" y="51"/>
                </a:cxn>
                <a:cxn ang="0">
                  <a:pos x="24" y="55"/>
                </a:cxn>
                <a:cxn ang="0">
                  <a:pos x="24" y="61"/>
                </a:cxn>
                <a:cxn ang="0">
                  <a:pos x="26" y="62"/>
                </a:cxn>
                <a:cxn ang="0">
                  <a:pos x="30" y="62"/>
                </a:cxn>
                <a:cxn ang="0">
                  <a:pos x="31" y="61"/>
                </a:cxn>
                <a:cxn ang="0">
                  <a:pos x="37" y="61"/>
                </a:cxn>
                <a:cxn ang="0">
                  <a:pos x="40" y="59"/>
                </a:cxn>
                <a:cxn ang="0">
                  <a:pos x="42" y="61"/>
                </a:cxn>
                <a:cxn ang="0">
                  <a:pos x="48" y="62"/>
                </a:cxn>
                <a:cxn ang="0">
                  <a:pos x="52" y="65"/>
                </a:cxn>
                <a:cxn ang="0">
                  <a:pos x="56" y="66"/>
                </a:cxn>
                <a:cxn ang="0">
                  <a:pos x="60" y="66"/>
                </a:cxn>
                <a:cxn ang="0">
                  <a:pos x="61" y="68"/>
                </a:cxn>
                <a:cxn ang="0">
                  <a:pos x="63" y="68"/>
                </a:cxn>
                <a:cxn ang="0">
                  <a:pos x="63" y="69"/>
                </a:cxn>
                <a:cxn ang="0">
                  <a:pos x="60" y="74"/>
                </a:cxn>
                <a:cxn ang="0">
                  <a:pos x="56" y="77"/>
                </a:cxn>
                <a:cxn ang="0">
                  <a:pos x="49" y="78"/>
                </a:cxn>
                <a:cxn ang="0">
                  <a:pos x="41" y="80"/>
                </a:cxn>
                <a:cxn ang="0">
                  <a:pos x="34" y="85"/>
                </a:cxn>
                <a:cxn ang="0">
                  <a:pos x="30" y="91"/>
                </a:cxn>
                <a:cxn ang="0">
                  <a:pos x="24" y="98"/>
                </a:cxn>
                <a:cxn ang="0">
                  <a:pos x="11" y="111"/>
                </a:cxn>
                <a:cxn ang="0">
                  <a:pos x="5" y="115"/>
                </a:cxn>
                <a:cxn ang="0">
                  <a:pos x="1" y="117"/>
                </a:cxn>
                <a:cxn ang="0">
                  <a:pos x="1" y="114"/>
                </a:cxn>
                <a:cxn ang="0">
                  <a:pos x="5" y="106"/>
                </a:cxn>
                <a:cxn ang="0">
                  <a:pos x="11" y="98"/>
                </a:cxn>
                <a:cxn ang="0">
                  <a:pos x="24" y="84"/>
                </a:cxn>
                <a:cxn ang="0">
                  <a:pos x="24" y="80"/>
                </a:cxn>
                <a:cxn ang="0">
                  <a:pos x="20" y="74"/>
                </a:cxn>
                <a:cxn ang="0">
                  <a:pos x="14" y="68"/>
                </a:cxn>
                <a:cxn ang="0">
                  <a:pos x="7" y="59"/>
                </a:cxn>
                <a:cxn ang="0">
                  <a:pos x="1" y="51"/>
                </a:cxn>
                <a:cxn ang="0">
                  <a:pos x="0" y="43"/>
                </a:cxn>
                <a:cxn ang="0">
                  <a:pos x="1" y="37"/>
                </a:cxn>
                <a:cxn ang="0">
                  <a:pos x="5" y="32"/>
                </a:cxn>
                <a:cxn ang="0">
                  <a:pos x="11" y="28"/>
                </a:cxn>
                <a:cxn ang="0">
                  <a:pos x="18" y="22"/>
                </a:cxn>
                <a:cxn ang="0">
                  <a:pos x="22" y="17"/>
                </a:cxn>
                <a:cxn ang="0">
                  <a:pos x="23" y="11"/>
                </a:cxn>
                <a:cxn ang="0">
                  <a:pos x="23" y="6"/>
                </a:cxn>
                <a:cxn ang="0">
                  <a:pos x="24" y="2"/>
                </a:cxn>
                <a:cxn ang="0">
                  <a:pos x="27" y="0"/>
                </a:cxn>
              </a:cxnLst>
              <a:rect l="0" t="0" r="r" b="b"/>
              <a:pathLst>
                <a:path w="63" h="117">
                  <a:moveTo>
                    <a:pt x="27" y="0"/>
                  </a:moveTo>
                  <a:lnTo>
                    <a:pt x="29" y="0"/>
                  </a:lnTo>
                  <a:lnTo>
                    <a:pt x="37" y="5"/>
                  </a:lnTo>
                  <a:lnTo>
                    <a:pt x="42" y="13"/>
                  </a:lnTo>
                  <a:lnTo>
                    <a:pt x="44" y="20"/>
                  </a:lnTo>
                  <a:lnTo>
                    <a:pt x="44" y="26"/>
                  </a:lnTo>
                  <a:lnTo>
                    <a:pt x="41" y="32"/>
                  </a:lnTo>
                  <a:lnTo>
                    <a:pt x="35" y="36"/>
                  </a:lnTo>
                  <a:lnTo>
                    <a:pt x="30" y="42"/>
                  </a:lnTo>
                  <a:lnTo>
                    <a:pt x="26" y="51"/>
                  </a:lnTo>
                  <a:lnTo>
                    <a:pt x="24" y="55"/>
                  </a:lnTo>
                  <a:lnTo>
                    <a:pt x="24" y="61"/>
                  </a:lnTo>
                  <a:lnTo>
                    <a:pt x="26" y="62"/>
                  </a:lnTo>
                  <a:lnTo>
                    <a:pt x="30" y="62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0" y="59"/>
                  </a:lnTo>
                  <a:lnTo>
                    <a:pt x="42" y="61"/>
                  </a:lnTo>
                  <a:lnTo>
                    <a:pt x="48" y="62"/>
                  </a:lnTo>
                  <a:lnTo>
                    <a:pt x="52" y="65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1" y="68"/>
                  </a:lnTo>
                  <a:lnTo>
                    <a:pt x="63" y="68"/>
                  </a:lnTo>
                  <a:lnTo>
                    <a:pt x="63" y="69"/>
                  </a:lnTo>
                  <a:lnTo>
                    <a:pt x="60" y="74"/>
                  </a:lnTo>
                  <a:lnTo>
                    <a:pt x="56" y="77"/>
                  </a:lnTo>
                  <a:lnTo>
                    <a:pt x="49" y="78"/>
                  </a:lnTo>
                  <a:lnTo>
                    <a:pt x="41" y="80"/>
                  </a:lnTo>
                  <a:lnTo>
                    <a:pt x="34" y="85"/>
                  </a:lnTo>
                  <a:lnTo>
                    <a:pt x="30" y="91"/>
                  </a:lnTo>
                  <a:lnTo>
                    <a:pt x="24" y="98"/>
                  </a:lnTo>
                  <a:lnTo>
                    <a:pt x="11" y="111"/>
                  </a:lnTo>
                  <a:lnTo>
                    <a:pt x="5" y="115"/>
                  </a:lnTo>
                  <a:lnTo>
                    <a:pt x="1" y="117"/>
                  </a:lnTo>
                  <a:lnTo>
                    <a:pt x="1" y="114"/>
                  </a:lnTo>
                  <a:lnTo>
                    <a:pt x="5" y="106"/>
                  </a:lnTo>
                  <a:lnTo>
                    <a:pt x="11" y="98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0" y="74"/>
                  </a:lnTo>
                  <a:lnTo>
                    <a:pt x="14" y="68"/>
                  </a:lnTo>
                  <a:lnTo>
                    <a:pt x="7" y="59"/>
                  </a:lnTo>
                  <a:lnTo>
                    <a:pt x="1" y="51"/>
                  </a:lnTo>
                  <a:lnTo>
                    <a:pt x="0" y="43"/>
                  </a:lnTo>
                  <a:lnTo>
                    <a:pt x="1" y="37"/>
                  </a:lnTo>
                  <a:lnTo>
                    <a:pt x="5" y="32"/>
                  </a:lnTo>
                  <a:lnTo>
                    <a:pt x="11" y="28"/>
                  </a:lnTo>
                  <a:lnTo>
                    <a:pt x="18" y="22"/>
                  </a:lnTo>
                  <a:lnTo>
                    <a:pt x="22" y="17"/>
                  </a:lnTo>
                  <a:lnTo>
                    <a:pt x="23" y="11"/>
                  </a:lnTo>
                  <a:lnTo>
                    <a:pt x="23" y="6"/>
                  </a:lnTo>
                  <a:lnTo>
                    <a:pt x="24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Freeform 56"/>
            <p:cNvSpPr>
              <a:spLocks/>
            </p:cNvSpPr>
            <p:nvPr/>
          </p:nvSpPr>
          <p:spPr bwMode="auto">
            <a:xfrm>
              <a:off x="6512825" y="3621744"/>
              <a:ext cx="49987" cy="4864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5" y="0"/>
                </a:cxn>
                <a:cxn ang="0">
                  <a:pos x="29" y="14"/>
                </a:cxn>
                <a:cxn ang="0">
                  <a:pos x="33" y="21"/>
                </a:cxn>
                <a:cxn ang="0">
                  <a:pos x="33" y="24"/>
                </a:cxn>
                <a:cxn ang="0">
                  <a:pos x="29" y="25"/>
                </a:cxn>
                <a:cxn ang="0">
                  <a:pos x="22" y="25"/>
                </a:cxn>
                <a:cxn ang="0">
                  <a:pos x="14" y="24"/>
                </a:cxn>
                <a:cxn ang="0">
                  <a:pos x="5" y="24"/>
                </a:cxn>
                <a:cxn ang="0">
                  <a:pos x="0" y="21"/>
                </a:cxn>
                <a:cxn ang="0">
                  <a:pos x="0" y="15"/>
                </a:cxn>
                <a:cxn ang="0">
                  <a:pos x="1" y="9"/>
                </a:cxn>
                <a:cxn ang="0">
                  <a:pos x="4" y="3"/>
                </a:cxn>
                <a:cxn ang="0">
                  <a:pos x="7" y="0"/>
                </a:cxn>
              </a:cxnLst>
              <a:rect l="0" t="0" r="r" b="b"/>
              <a:pathLst>
                <a:path w="33" h="25">
                  <a:moveTo>
                    <a:pt x="7" y="0"/>
                  </a:moveTo>
                  <a:lnTo>
                    <a:pt x="15" y="0"/>
                  </a:lnTo>
                  <a:lnTo>
                    <a:pt x="29" y="14"/>
                  </a:lnTo>
                  <a:lnTo>
                    <a:pt x="33" y="21"/>
                  </a:lnTo>
                  <a:lnTo>
                    <a:pt x="33" y="24"/>
                  </a:lnTo>
                  <a:lnTo>
                    <a:pt x="29" y="25"/>
                  </a:lnTo>
                  <a:lnTo>
                    <a:pt x="22" y="25"/>
                  </a:lnTo>
                  <a:lnTo>
                    <a:pt x="14" y="24"/>
                  </a:lnTo>
                  <a:lnTo>
                    <a:pt x="5" y="24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1" y="9"/>
                  </a:lnTo>
                  <a:lnTo>
                    <a:pt x="4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Freeform 57"/>
            <p:cNvSpPr>
              <a:spLocks/>
            </p:cNvSpPr>
            <p:nvPr/>
          </p:nvSpPr>
          <p:spPr bwMode="auto">
            <a:xfrm>
              <a:off x="6562811" y="3584777"/>
              <a:ext cx="34839" cy="486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6" y="3"/>
                </a:cxn>
                <a:cxn ang="0">
                  <a:pos x="20" y="7"/>
                </a:cxn>
                <a:cxn ang="0">
                  <a:pos x="23" y="13"/>
                </a:cxn>
                <a:cxn ang="0">
                  <a:pos x="22" y="18"/>
                </a:cxn>
                <a:cxn ang="0">
                  <a:pos x="18" y="22"/>
                </a:cxn>
                <a:cxn ang="0">
                  <a:pos x="9" y="25"/>
                </a:cxn>
                <a:cxn ang="0">
                  <a:pos x="2" y="23"/>
                </a:cxn>
                <a:cxn ang="0">
                  <a:pos x="0" y="19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7" y="2"/>
                </a:cxn>
                <a:cxn ang="0">
                  <a:pos x="9" y="0"/>
                </a:cxn>
              </a:cxnLst>
              <a:rect l="0" t="0" r="r" b="b"/>
              <a:pathLst>
                <a:path w="23" h="25">
                  <a:moveTo>
                    <a:pt x="9" y="0"/>
                  </a:moveTo>
                  <a:lnTo>
                    <a:pt x="16" y="3"/>
                  </a:lnTo>
                  <a:lnTo>
                    <a:pt x="20" y="7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9" y="25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1" y="13"/>
                  </a:lnTo>
                  <a:lnTo>
                    <a:pt x="4" y="6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Freeform 58"/>
            <p:cNvSpPr>
              <a:spLocks/>
            </p:cNvSpPr>
            <p:nvPr/>
          </p:nvSpPr>
          <p:spPr bwMode="auto">
            <a:xfrm>
              <a:off x="6506766" y="3676221"/>
              <a:ext cx="101488" cy="101172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56" y="7"/>
                </a:cxn>
                <a:cxn ang="0">
                  <a:pos x="63" y="15"/>
                </a:cxn>
                <a:cxn ang="0">
                  <a:pos x="67" y="22"/>
                </a:cxn>
                <a:cxn ang="0">
                  <a:pos x="67" y="30"/>
                </a:cxn>
                <a:cxn ang="0">
                  <a:pos x="63" y="38"/>
                </a:cxn>
                <a:cxn ang="0">
                  <a:pos x="56" y="46"/>
                </a:cxn>
                <a:cxn ang="0">
                  <a:pos x="48" y="50"/>
                </a:cxn>
                <a:cxn ang="0">
                  <a:pos x="44" y="52"/>
                </a:cxn>
                <a:cxn ang="0">
                  <a:pos x="39" y="52"/>
                </a:cxn>
                <a:cxn ang="0">
                  <a:pos x="38" y="50"/>
                </a:cxn>
                <a:cxn ang="0">
                  <a:pos x="35" y="49"/>
                </a:cxn>
                <a:cxn ang="0">
                  <a:pos x="34" y="45"/>
                </a:cxn>
                <a:cxn ang="0">
                  <a:pos x="31" y="41"/>
                </a:cxn>
                <a:cxn ang="0">
                  <a:pos x="27" y="35"/>
                </a:cxn>
                <a:cxn ang="0">
                  <a:pos x="11" y="33"/>
                </a:cxn>
                <a:cxn ang="0">
                  <a:pos x="4" y="33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4" y="20"/>
                </a:cxn>
                <a:cxn ang="0">
                  <a:pos x="9" y="15"/>
                </a:cxn>
                <a:cxn ang="0">
                  <a:pos x="18" y="12"/>
                </a:cxn>
                <a:cxn ang="0">
                  <a:pos x="24" y="12"/>
                </a:cxn>
                <a:cxn ang="0">
                  <a:pos x="30" y="15"/>
                </a:cxn>
                <a:cxn ang="0">
                  <a:pos x="34" y="16"/>
                </a:cxn>
                <a:cxn ang="0">
                  <a:pos x="37" y="16"/>
                </a:cxn>
                <a:cxn ang="0">
                  <a:pos x="42" y="11"/>
                </a:cxn>
                <a:cxn ang="0">
                  <a:pos x="49" y="0"/>
                </a:cxn>
              </a:cxnLst>
              <a:rect l="0" t="0" r="r" b="b"/>
              <a:pathLst>
                <a:path w="67" h="52">
                  <a:moveTo>
                    <a:pt x="49" y="0"/>
                  </a:moveTo>
                  <a:lnTo>
                    <a:pt x="56" y="7"/>
                  </a:lnTo>
                  <a:lnTo>
                    <a:pt x="63" y="15"/>
                  </a:lnTo>
                  <a:lnTo>
                    <a:pt x="67" y="22"/>
                  </a:lnTo>
                  <a:lnTo>
                    <a:pt x="67" y="30"/>
                  </a:lnTo>
                  <a:lnTo>
                    <a:pt x="63" y="38"/>
                  </a:lnTo>
                  <a:lnTo>
                    <a:pt x="56" y="46"/>
                  </a:lnTo>
                  <a:lnTo>
                    <a:pt x="48" y="50"/>
                  </a:lnTo>
                  <a:lnTo>
                    <a:pt x="44" y="52"/>
                  </a:lnTo>
                  <a:lnTo>
                    <a:pt x="39" y="52"/>
                  </a:lnTo>
                  <a:lnTo>
                    <a:pt x="38" y="50"/>
                  </a:lnTo>
                  <a:lnTo>
                    <a:pt x="35" y="49"/>
                  </a:lnTo>
                  <a:lnTo>
                    <a:pt x="34" y="45"/>
                  </a:lnTo>
                  <a:lnTo>
                    <a:pt x="31" y="41"/>
                  </a:lnTo>
                  <a:lnTo>
                    <a:pt x="27" y="35"/>
                  </a:lnTo>
                  <a:lnTo>
                    <a:pt x="11" y="33"/>
                  </a:lnTo>
                  <a:lnTo>
                    <a:pt x="4" y="33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4" y="20"/>
                  </a:lnTo>
                  <a:lnTo>
                    <a:pt x="9" y="15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42" y="1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Freeform 59"/>
            <p:cNvSpPr>
              <a:spLocks/>
            </p:cNvSpPr>
            <p:nvPr/>
          </p:nvSpPr>
          <p:spPr bwMode="auto">
            <a:xfrm>
              <a:off x="6682476" y="3952499"/>
              <a:ext cx="372625" cy="317136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6" y="4"/>
                </a:cxn>
                <a:cxn ang="0">
                  <a:pos x="30" y="13"/>
                </a:cxn>
                <a:cxn ang="0">
                  <a:pos x="52" y="17"/>
                </a:cxn>
                <a:cxn ang="0">
                  <a:pos x="64" y="25"/>
                </a:cxn>
                <a:cxn ang="0">
                  <a:pos x="66" y="22"/>
                </a:cxn>
                <a:cxn ang="0">
                  <a:pos x="81" y="18"/>
                </a:cxn>
                <a:cxn ang="0">
                  <a:pos x="111" y="21"/>
                </a:cxn>
                <a:cxn ang="0">
                  <a:pos x="137" y="35"/>
                </a:cxn>
                <a:cxn ang="0">
                  <a:pos x="160" y="47"/>
                </a:cxn>
                <a:cxn ang="0">
                  <a:pos x="178" y="59"/>
                </a:cxn>
                <a:cxn ang="0">
                  <a:pos x="189" y="74"/>
                </a:cxn>
                <a:cxn ang="0">
                  <a:pos x="196" y="80"/>
                </a:cxn>
                <a:cxn ang="0">
                  <a:pos x="202" y="84"/>
                </a:cxn>
                <a:cxn ang="0">
                  <a:pos x="208" y="92"/>
                </a:cxn>
                <a:cxn ang="0">
                  <a:pos x="216" y="111"/>
                </a:cxn>
                <a:cxn ang="0">
                  <a:pos x="231" y="126"/>
                </a:cxn>
                <a:cxn ang="0">
                  <a:pos x="242" y="143"/>
                </a:cxn>
                <a:cxn ang="0">
                  <a:pos x="246" y="161"/>
                </a:cxn>
                <a:cxn ang="0">
                  <a:pos x="237" y="162"/>
                </a:cxn>
                <a:cxn ang="0">
                  <a:pos x="217" y="152"/>
                </a:cxn>
                <a:cxn ang="0">
                  <a:pos x="200" y="133"/>
                </a:cxn>
                <a:cxn ang="0">
                  <a:pos x="193" y="117"/>
                </a:cxn>
                <a:cxn ang="0">
                  <a:pos x="172" y="117"/>
                </a:cxn>
                <a:cxn ang="0">
                  <a:pos x="163" y="128"/>
                </a:cxn>
                <a:cxn ang="0">
                  <a:pos x="150" y="147"/>
                </a:cxn>
                <a:cxn ang="0">
                  <a:pos x="135" y="148"/>
                </a:cxn>
                <a:cxn ang="0">
                  <a:pos x="124" y="130"/>
                </a:cxn>
                <a:cxn ang="0">
                  <a:pos x="118" y="122"/>
                </a:cxn>
                <a:cxn ang="0">
                  <a:pos x="94" y="124"/>
                </a:cxn>
                <a:cxn ang="0">
                  <a:pos x="93" y="118"/>
                </a:cxn>
                <a:cxn ang="0">
                  <a:pos x="103" y="110"/>
                </a:cxn>
                <a:cxn ang="0">
                  <a:pos x="109" y="109"/>
                </a:cxn>
                <a:cxn ang="0">
                  <a:pos x="105" y="98"/>
                </a:cxn>
                <a:cxn ang="0">
                  <a:pos x="97" y="88"/>
                </a:cxn>
                <a:cxn ang="0">
                  <a:pos x="89" y="80"/>
                </a:cxn>
                <a:cxn ang="0">
                  <a:pos x="67" y="70"/>
                </a:cxn>
                <a:cxn ang="0">
                  <a:pos x="56" y="69"/>
                </a:cxn>
                <a:cxn ang="0">
                  <a:pos x="51" y="65"/>
                </a:cxn>
                <a:cxn ang="0">
                  <a:pos x="47" y="58"/>
                </a:cxn>
                <a:cxn ang="0">
                  <a:pos x="29" y="61"/>
                </a:cxn>
                <a:cxn ang="0">
                  <a:pos x="19" y="58"/>
                </a:cxn>
                <a:cxn ang="0">
                  <a:pos x="29" y="36"/>
                </a:cxn>
                <a:cxn ang="0">
                  <a:pos x="33" y="30"/>
                </a:cxn>
                <a:cxn ang="0">
                  <a:pos x="32" y="28"/>
                </a:cxn>
                <a:cxn ang="0">
                  <a:pos x="25" y="25"/>
                </a:cxn>
                <a:cxn ang="0">
                  <a:pos x="12" y="22"/>
                </a:cxn>
                <a:cxn ang="0">
                  <a:pos x="3" y="19"/>
                </a:cxn>
                <a:cxn ang="0">
                  <a:pos x="0" y="15"/>
                </a:cxn>
                <a:cxn ang="0">
                  <a:pos x="15" y="2"/>
                </a:cxn>
              </a:cxnLst>
              <a:rect l="0" t="0" r="r" b="b"/>
              <a:pathLst>
                <a:path w="246" h="163">
                  <a:moveTo>
                    <a:pt x="18" y="0"/>
                  </a:moveTo>
                  <a:lnTo>
                    <a:pt x="21" y="0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9"/>
                  </a:lnTo>
                  <a:lnTo>
                    <a:pt x="30" y="13"/>
                  </a:lnTo>
                  <a:lnTo>
                    <a:pt x="36" y="14"/>
                  </a:lnTo>
                  <a:lnTo>
                    <a:pt x="52" y="17"/>
                  </a:lnTo>
                  <a:lnTo>
                    <a:pt x="60" y="21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6" y="22"/>
                  </a:lnTo>
                  <a:lnTo>
                    <a:pt x="71" y="19"/>
                  </a:lnTo>
                  <a:lnTo>
                    <a:pt x="81" y="18"/>
                  </a:lnTo>
                  <a:lnTo>
                    <a:pt x="96" y="18"/>
                  </a:lnTo>
                  <a:lnTo>
                    <a:pt x="111" y="21"/>
                  </a:lnTo>
                  <a:lnTo>
                    <a:pt x="123" y="26"/>
                  </a:lnTo>
                  <a:lnTo>
                    <a:pt x="137" y="35"/>
                  </a:lnTo>
                  <a:lnTo>
                    <a:pt x="146" y="41"/>
                  </a:lnTo>
                  <a:lnTo>
                    <a:pt x="160" y="47"/>
                  </a:lnTo>
                  <a:lnTo>
                    <a:pt x="171" y="51"/>
                  </a:lnTo>
                  <a:lnTo>
                    <a:pt x="178" y="59"/>
                  </a:lnTo>
                  <a:lnTo>
                    <a:pt x="183" y="67"/>
                  </a:lnTo>
                  <a:lnTo>
                    <a:pt x="189" y="74"/>
                  </a:lnTo>
                  <a:lnTo>
                    <a:pt x="191" y="77"/>
                  </a:lnTo>
                  <a:lnTo>
                    <a:pt x="196" y="80"/>
                  </a:lnTo>
                  <a:lnTo>
                    <a:pt x="198" y="81"/>
                  </a:lnTo>
                  <a:lnTo>
                    <a:pt x="202" y="84"/>
                  </a:lnTo>
                  <a:lnTo>
                    <a:pt x="205" y="87"/>
                  </a:lnTo>
                  <a:lnTo>
                    <a:pt x="208" y="92"/>
                  </a:lnTo>
                  <a:lnTo>
                    <a:pt x="211" y="100"/>
                  </a:lnTo>
                  <a:lnTo>
                    <a:pt x="216" y="111"/>
                  </a:lnTo>
                  <a:lnTo>
                    <a:pt x="224" y="121"/>
                  </a:lnTo>
                  <a:lnTo>
                    <a:pt x="231" y="126"/>
                  </a:lnTo>
                  <a:lnTo>
                    <a:pt x="237" y="133"/>
                  </a:lnTo>
                  <a:lnTo>
                    <a:pt x="242" y="143"/>
                  </a:lnTo>
                  <a:lnTo>
                    <a:pt x="246" y="154"/>
                  </a:lnTo>
                  <a:lnTo>
                    <a:pt x="246" y="161"/>
                  </a:lnTo>
                  <a:lnTo>
                    <a:pt x="243" y="163"/>
                  </a:lnTo>
                  <a:lnTo>
                    <a:pt x="237" y="162"/>
                  </a:lnTo>
                  <a:lnTo>
                    <a:pt x="227" y="158"/>
                  </a:lnTo>
                  <a:lnTo>
                    <a:pt x="217" y="152"/>
                  </a:lnTo>
                  <a:lnTo>
                    <a:pt x="207" y="143"/>
                  </a:lnTo>
                  <a:lnTo>
                    <a:pt x="200" y="133"/>
                  </a:lnTo>
                  <a:lnTo>
                    <a:pt x="196" y="122"/>
                  </a:lnTo>
                  <a:lnTo>
                    <a:pt x="193" y="117"/>
                  </a:lnTo>
                  <a:lnTo>
                    <a:pt x="186" y="114"/>
                  </a:lnTo>
                  <a:lnTo>
                    <a:pt x="172" y="117"/>
                  </a:lnTo>
                  <a:lnTo>
                    <a:pt x="167" y="121"/>
                  </a:lnTo>
                  <a:lnTo>
                    <a:pt x="163" y="128"/>
                  </a:lnTo>
                  <a:lnTo>
                    <a:pt x="157" y="137"/>
                  </a:lnTo>
                  <a:lnTo>
                    <a:pt x="150" y="147"/>
                  </a:lnTo>
                  <a:lnTo>
                    <a:pt x="144" y="151"/>
                  </a:lnTo>
                  <a:lnTo>
                    <a:pt x="135" y="148"/>
                  </a:lnTo>
                  <a:lnTo>
                    <a:pt x="129" y="140"/>
                  </a:lnTo>
                  <a:lnTo>
                    <a:pt x="124" y="130"/>
                  </a:lnTo>
                  <a:lnTo>
                    <a:pt x="122" y="124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94" y="124"/>
                  </a:lnTo>
                  <a:lnTo>
                    <a:pt x="92" y="121"/>
                  </a:lnTo>
                  <a:lnTo>
                    <a:pt x="93" y="118"/>
                  </a:lnTo>
                  <a:lnTo>
                    <a:pt x="100" y="111"/>
                  </a:lnTo>
                  <a:lnTo>
                    <a:pt x="103" y="110"/>
                  </a:lnTo>
                  <a:lnTo>
                    <a:pt x="107" y="110"/>
                  </a:lnTo>
                  <a:lnTo>
                    <a:pt x="109" y="109"/>
                  </a:lnTo>
                  <a:lnTo>
                    <a:pt x="108" y="104"/>
                  </a:lnTo>
                  <a:lnTo>
                    <a:pt x="105" y="98"/>
                  </a:lnTo>
                  <a:lnTo>
                    <a:pt x="101" y="92"/>
                  </a:lnTo>
                  <a:lnTo>
                    <a:pt x="97" y="88"/>
                  </a:lnTo>
                  <a:lnTo>
                    <a:pt x="94" y="84"/>
                  </a:lnTo>
                  <a:lnTo>
                    <a:pt x="89" y="80"/>
                  </a:lnTo>
                  <a:lnTo>
                    <a:pt x="81" y="74"/>
                  </a:lnTo>
                  <a:lnTo>
                    <a:pt x="67" y="70"/>
                  </a:lnTo>
                  <a:lnTo>
                    <a:pt x="60" y="69"/>
                  </a:lnTo>
                  <a:lnTo>
                    <a:pt x="56" y="69"/>
                  </a:lnTo>
                  <a:lnTo>
                    <a:pt x="53" y="67"/>
                  </a:lnTo>
                  <a:lnTo>
                    <a:pt x="51" y="65"/>
                  </a:lnTo>
                  <a:lnTo>
                    <a:pt x="51" y="61"/>
                  </a:lnTo>
                  <a:lnTo>
                    <a:pt x="47" y="58"/>
                  </a:lnTo>
                  <a:lnTo>
                    <a:pt x="38" y="59"/>
                  </a:lnTo>
                  <a:lnTo>
                    <a:pt x="29" y="61"/>
                  </a:lnTo>
                  <a:lnTo>
                    <a:pt x="22" y="61"/>
                  </a:lnTo>
                  <a:lnTo>
                    <a:pt x="19" y="58"/>
                  </a:lnTo>
                  <a:lnTo>
                    <a:pt x="21" y="52"/>
                  </a:lnTo>
                  <a:lnTo>
                    <a:pt x="29" y="36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2" y="28"/>
                  </a:lnTo>
                  <a:lnTo>
                    <a:pt x="29" y="26"/>
                  </a:lnTo>
                  <a:lnTo>
                    <a:pt x="25" y="25"/>
                  </a:lnTo>
                  <a:lnTo>
                    <a:pt x="19" y="24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9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19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1" name="Tytuł 1"/>
          <p:cNvSpPr txBox="1">
            <a:spLocks/>
          </p:cNvSpPr>
          <p:nvPr/>
        </p:nvSpPr>
        <p:spPr>
          <a:xfrm>
            <a:off x="457200" y="274638"/>
            <a:ext cx="7645402" cy="778098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/>
              <a:t>Finansowe wspieranie eksportu / ekspansji zagranicznej</a:t>
            </a:r>
            <a:br>
              <a:rPr lang="pl-PL" sz="2400" b="1" dirty="0"/>
            </a:b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Przykładowe transakcje 2015-2018</a:t>
            </a:r>
            <a:endParaRPr lang="pl-PL" sz="10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73" name="Prostokąt 172"/>
          <p:cNvSpPr/>
          <p:nvPr/>
        </p:nvSpPr>
        <p:spPr>
          <a:xfrm>
            <a:off x="382225" y="3274256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3</a:t>
            </a:r>
            <a:r>
              <a:rPr lang="pl-PL" sz="1600" b="1" dirty="0" smtClean="0">
                <a:solidFill>
                  <a:srgbClr val="C00000"/>
                </a:solidFill>
              </a:rPr>
              <a:t>00 mln EUR</a:t>
            </a:r>
            <a:endParaRPr lang="en-US" sz="1050" dirty="0">
              <a:solidFill>
                <a:srgbClr val="636B71"/>
              </a:solidFill>
            </a:endParaRPr>
          </a:p>
          <a:p>
            <a:pPr algn="ctr"/>
            <a:r>
              <a:rPr lang="pl-PL" sz="1200" dirty="0" smtClean="0">
                <a:solidFill>
                  <a:schemeClr val="accent4">
                    <a:lumMod val="25000"/>
                  </a:schemeClr>
                </a:solidFill>
              </a:rPr>
              <a:t>Ekspansja zagraniczna</a:t>
            </a:r>
            <a:endParaRPr lang="en-US" sz="1200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en-US" sz="300" dirty="0">
                <a:solidFill>
                  <a:schemeClr val="accent4">
                    <a:lumMod val="25000"/>
                  </a:schemeClr>
                </a:solidFill>
              </a:rPr>
              <a:t/>
            </a:r>
            <a:br>
              <a:rPr lang="en-US" sz="300" dirty="0">
                <a:solidFill>
                  <a:schemeClr val="accent4">
                    <a:lumMod val="25000"/>
                  </a:schemeClr>
                </a:solidFill>
              </a:rPr>
            </a:br>
            <a:endParaRPr lang="pl-PL" sz="300" dirty="0" smtClean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pl-PL" sz="300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en-US" sz="300" dirty="0" smtClean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pl-PL" sz="900" b="1" dirty="0" smtClean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 smtClean="0">
                <a:solidFill>
                  <a:schemeClr val="accent4">
                    <a:lumMod val="25000"/>
                  </a:schemeClr>
                </a:solidFill>
              </a:rPr>
              <a:t>Brazylia</a:t>
            </a:r>
            <a:r>
              <a:rPr lang="en-US" sz="1200" b="1" dirty="0" smtClean="0">
                <a:solidFill>
                  <a:schemeClr val="accent4">
                    <a:lumMod val="25000"/>
                  </a:schemeClr>
                </a:solidFill>
              </a:rPr>
              <a:t>, </a:t>
            </a:r>
            <a:r>
              <a:rPr lang="pl-PL" sz="1200" b="1" dirty="0" smtClean="0">
                <a:solidFill>
                  <a:schemeClr val="accent4">
                    <a:lumMod val="25000"/>
                  </a:schemeClr>
                </a:solidFill>
              </a:rPr>
              <a:t>Hola</a:t>
            </a:r>
            <a:r>
              <a:rPr lang="en-US" sz="1200" b="1" dirty="0" err="1" smtClean="0">
                <a:solidFill>
                  <a:schemeClr val="accent4">
                    <a:lumMod val="25000"/>
                  </a:schemeClr>
                </a:solidFill>
              </a:rPr>
              <a:t>ndia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sp>
        <p:nvSpPr>
          <p:cNvPr id="174" name="Prostokąt 173"/>
          <p:cNvSpPr/>
          <p:nvPr/>
        </p:nvSpPr>
        <p:spPr>
          <a:xfrm>
            <a:off x="2080604" y="3274256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 smtClean="0">
                <a:solidFill>
                  <a:srgbClr val="C00000"/>
                </a:solidFill>
              </a:rPr>
              <a:t>15,5 </a:t>
            </a:r>
            <a:r>
              <a:rPr lang="pl-PL" sz="1600" b="1" dirty="0">
                <a:solidFill>
                  <a:srgbClr val="C00000"/>
                </a:solidFill>
              </a:rPr>
              <a:t>mln EUR</a:t>
            </a:r>
            <a:endParaRPr lang="pl-PL" sz="1200" dirty="0">
              <a:solidFill>
                <a:srgbClr val="636B71"/>
              </a:solidFill>
            </a:endParaRPr>
          </a:p>
          <a:p>
            <a:pPr algn="ctr">
              <a:spcAft>
                <a:spcPts val="400"/>
              </a:spcAft>
            </a:pPr>
            <a:r>
              <a:rPr lang="pl-PL" sz="1200" dirty="0" smtClean="0">
                <a:solidFill>
                  <a:schemeClr val="accent4">
                    <a:lumMod val="25000"/>
                  </a:schemeClr>
                </a:solidFill>
              </a:rPr>
              <a:t>Finansowanie budowy hotelu</a:t>
            </a:r>
            <a:endParaRPr lang="pl-PL" sz="1200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pl-PL" sz="300" b="1" dirty="0" smtClean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pl-PL" sz="3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 smtClean="0">
                <a:solidFill>
                  <a:schemeClr val="accent4">
                    <a:lumMod val="25000"/>
                  </a:schemeClr>
                </a:solidFill>
              </a:rPr>
              <a:t>Grecja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sp>
        <p:nvSpPr>
          <p:cNvPr id="176" name="Prostokąt 175"/>
          <p:cNvSpPr/>
          <p:nvPr/>
        </p:nvSpPr>
        <p:spPr>
          <a:xfrm>
            <a:off x="7165587" y="3195869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80,8 mln </a:t>
            </a:r>
            <a:r>
              <a:rPr lang="pl-PL" sz="1600" b="1" dirty="0" smtClean="0">
                <a:solidFill>
                  <a:srgbClr val="C00000"/>
                </a:solidFill>
              </a:rPr>
              <a:t>EUR</a:t>
            </a:r>
          </a:p>
          <a:p>
            <a:pPr algn="ctr"/>
            <a:endParaRPr lang="pl-PL" sz="200" dirty="0" smtClean="0">
              <a:solidFill>
                <a:srgbClr val="636B71"/>
              </a:solidFill>
            </a:endParaRPr>
          </a:p>
          <a:p>
            <a:pPr algn="ctr"/>
            <a:r>
              <a:rPr lang="pl-PL" sz="1200" dirty="0" smtClean="0">
                <a:solidFill>
                  <a:schemeClr val="accent4">
                    <a:lumMod val="25000"/>
                  </a:schemeClr>
                </a:solidFill>
              </a:rPr>
              <a:t>Budowa elektrowni</a:t>
            </a:r>
          </a:p>
          <a:p>
            <a:pPr algn="ctr"/>
            <a:endParaRPr lang="pl-PL" sz="700" b="1" dirty="0" smtClean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pl-PL" sz="700" b="1" dirty="0" smtClean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pl-PL" sz="6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>
                <a:solidFill>
                  <a:schemeClr val="accent4">
                    <a:lumMod val="25000"/>
                  </a:schemeClr>
                </a:solidFill>
              </a:rPr>
              <a:t>Indonezja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sp>
        <p:nvSpPr>
          <p:cNvPr id="179" name="Prostokąt 178"/>
          <p:cNvSpPr/>
          <p:nvPr/>
        </p:nvSpPr>
        <p:spPr>
          <a:xfrm>
            <a:off x="3778982" y="1589480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125 mln PLN</a:t>
            </a:r>
          </a:p>
          <a:p>
            <a:pPr algn="ctr"/>
            <a:r>
              <a:rPr lang="pl-PL" sz="1200" dirty="0" smtClean="0">
                <a:solidFill>
                  <a:schemeClr val="accent4">
                    <a:lumMod val="25000"/>
                  </a:schemeClr>
                </a:solidFill>
              </a:rPr>
              <a:t>Akwizycja przedsiębiorstwa</a:t>
            </a:r>
          </a:p>
          <a:p>
            <a:pPr algn="ctr"/>
            <a:endParaRPr lang="en-US" sz="6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>
                <a:solidFill>
                  <a:schemeClr val="accent4">
                    <a:lumMod val="25000"/>
                  </a:schemeClr>
                </a:solidFill>
              </a:rPr>
              <a:t>Chorwacja</a:t>
            </a:r>
          </a:p>
        </p:txBody>
      </p:sp>
      <p:sp>
        <p:nvSpPr>
          <p:cNvPr id="182" name="Prostokąt 181"/>
          <p:cNvSpPr/>
          <p:nvPr/>
        </p:nvSpPr>
        <p:spPr>
          <a:xfrm>
            <a:off x="5477361" y="3274256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220 mln PLN</a:t>
            </a:r>
            <a:endParaRPr lang="pl-PL" sz="1200" dirty="0">
              <a:solidFill>
                <a:srgbClr val="636B71"/>
              </a:solidFill>
            </a:endParaRPr>
          </a:p>
          <a:p>
            <a:pPr algn="ctr"/>
            <a:r>
              <a:rPr lang="pl-PL" sz="1200" dirty="0">
                <a:solidFill>
                  <a:schemeClr val="accent4">
                    <a:lumMod val="25000"/>
                  </a:schemeClr>
                </a:solidFill>
              </a:rPr>
              <a:t>Akwizycja </a:t>
            </a:r>
            <a:r>
              <a:rPr lang="pl-PL" sz="1200" dirty="0" smtClean="0">
                <a:solidFill>
                  <a:schemeClr val="accent4">
                    <a:lumMod val="25000"/>
                  </a:schemeClr>
                </a:solidFill>
              </a:rPr>
              <a:t>przedsiębiorstwa</a:t>
            </a:r>
            <a:endParaRPr lang="pl-PL" sz="7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>
                <a:solidFill>
                  <a:schemeClr val="accent4">
                    <a:lumMod val="25000"/>
                  </a:schemeClr>
                </a:solidFill>
              </a:rPr>
              <a:t>Wielka Brytania (Anglia)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sp>
        <p:nvSpPr>
          <p:cNvPr id="184" name="Prostokąt 183"/>
          <p:cNvSpPr/>
          <p:nvPr/>
        </p:nvSpPr>
        <p:spPr>
          <a:xfrm>
            <a:off x="5432864" y="5019750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2</a:t>
            </a:r>
            <a:r>
              <a:rPr lang="pl-PL" sz="1600" b="1" dirty="0" smtClean="0">
                <a:solidFill>
                  <a:srgbClr val="C00000"/>
                </a:solidFill>
              </a:rPr>
              <a:t> </a:t>
            </a:r>
            <a:r>
              <a:rPr lang="pl-PL" sz="1600" b="1" dirty="0">
                <a:solidFill>
                  <a:srgbClr val="C00000"/>
                </a:solidFill>
              </a:rPr>
              <a:t>mln </a:t>
            </a:r>
            <a:r>
              <a:rPr lang="pl-PL" sz="1600" b="1" dirty="0" smtClean="0">
                <a:solidFill>
                  <a:srgbClr val="C00000"/>
                </a:solidFill>
              </a:rPr>
              <a:t>EUR</a:t>
            </a:r>
            <a:endParaRPr lang="pl-PL" sz="1600" b="1" dirty="0">
              <a:solidFill>
                <a:srgbClr val="C00000"/>
              </a:solidFill>
            </a:endParaRPr>
          </a:p>
          <a:p>
            <a:pPr algn="ctr"/>
            <a:r>
              <a:rPr lang="pl-PL" sz="1200" dirty="0" smtClean="0">
                <a:solidFill>
                  <a:schemeClr val="accent4">
                    <a:lumMod val="25000"/>
                  </a:schemeClr>
                </a:solidFill>
              </a:rPr>
              <a:t>Eksport urządzeń</a:t>
            </a:r>
            <a:endParaRPr lang="pl-PL" sz="1200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600" b="1" dirty="0" smtClean="0">
                <a:solidFill>
                  <a:schemeClr val="accent4">
                    <a:lumMod val="25000"/>
                  </a:schemeClr>
                </a:solidFill>
              </a:rPr>
              <a:t/>
            </a:r>
            <a:br>
              <a:rPr lang="pl-PL" sz="600" b="1" dirty="0" smtClean="0">
                <a:solidFill>
                  <a:schemeClr val="accent4">
                    <a:lumMod val="25000"/>
                  </a:schemeClr>
                </a:solidFill>
              </a:rPr>
            </a:br>
            <a:endParaRPr lang="pl-PL" sz="600" b="1" dirty="0" smtClean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en-US" sz="300" dirty="0" smtClean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 smtClean="0">
                <a:solidFill>
                  <a:schemeClr val="accent4">
                    <a:lumMod val="25000"/>
                  </a:schemeClr>
                </a:solidFill>
              </a:rPr>
              <a:t>Argentyna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sp>
        <p:nvSpPr>
          <p:cNvPr id="186" name="Prostokąt 185"/>
          <p:cNvSpPr/>
          <p:nvPr/>
        </p:nvSpPr>
        <p:spPr>
          <a:xfrm>
            <a:off x="2080604" y="4959032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11,2 mln EUR</a:t>
            </a:r>
            <a:endParaRPr lang="pl-PL" sz="1200" dirty="0">
              <a:solidFill>
                <a:srgbClr val="636B71"/>
              </a:solidFill>
            </a:endParaRPr>
          </a:p>
          <a:p>
            <a:pPr algn="ctr">
              <a:spcAft>
                <a:spcPts val="400"/>
              </a:spcAft>
            </a:pPr>
            <a:r>
              <a:rPr lang="pl-PL" sz="1200" dirty="0">
                <a:solidFill>
                  <a:schemeClr val="accent4">
                    <a:lumMod val="25000"/>
                  </a:schemeClr>
                </a:solidFill>
              </a:rPr>
              <a:t>Finansowanie zakupów samolotów</a:t>
            </a:r>
          </a:p>
          <a:p>
            <a:pPr algn="ctr"/>
            <a:endParaRPr lang="pl-PL" sz="3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>
                <a:solidFill>
                  <a:schemeClr val="accent4">
                    <a:lumMod val="25000"/>
                  </a:schemeClr>
                </a:solidFill>
              </a:rPr>
              <a:t>Niemcy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sp>
        <p:nvSpPr>
          <p:cNvPr id="189" name="Prostokąt 188"/>
          <p:cNvSpPr/>
          <p:nvPr/>
        </p:nvSpPr>
        <p:spPr>
          <a:xfrm>
            <a:off x="3778982" y="4959032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16 </a:t>
            </a:r>
            <a:r>
              <a:rPr lang="en-US" sz="1600" b="1" dirty="0">
                <a:solidFill>
                  <a:srgbClr val="C00000"/>
                </a:solidFill>
              </a:rPr>
              <a:t>m</a:t>
            </a:r>
            <a:r>
              <a:rPr lang="pl-PL" sz="1600" b="1" dirty="0" err="1">
                <a:solidFill>
                  <a:srgbClr val="C00000"/>
                </a:solidFill>
              </a:rPr>
              <a:t>ln</a:t>
            </a:r>
            <a:r>
              <a:rPr lang="pl-PL" sz="1600" b="1" dirty="0">
                <a:solidFill>
                  <a:srgbClr val="C00000"/>
                </a:solidFill>
              </a:rPr>
              <a:t> PLN</a:t>
            </a:r>
            <a:endParaRPr lang="en-US" sz="1600" b="1" dirty="0">
              <a:solidFill>
                <a:srgbClr val="C00000"/>
              </a:solidFill>
            </a:endParaRPr>
          </a:p>
          <a:p>
            <a:pPr algn="ctr"/>
            <a:endParaRPr lang="en-US" sz="500" dirty="0">
              <a:solidFill>
                <a:srgbClr val="636B71"/>
              </a:solidFill>
            </a:endParaRPr>
          </a:p>
          <a:p>
            <a:pPr algn="ctr"/>
            <a:r>
              <a:rPr lang="pl-PL" sz="1200" dirty="0">
                <a:solidFill>
                  <a:schemeClr val="accent4">
                    <a:lumMod val="25000"/>
                  </a:schemeClr>
                </a:solidFill>
              </a:rPr>
              <a:t>Ekspansja zagraniczna</a:t>
            </a:r>
            <a:endParaRPr lang="en-US" sz="1200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pl-PL" sz="1200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en-US" sz="3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>
                <a:solidFill>
                  <a:schemeClr val="accent4">
                    <a:lumMod val="25000"/>
                  </a:schemeClr>
                </a:solidFill>
              </a:rPr>
              <a:t>USA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sp>
        <p:nvSpPr>
          <p:cNvPr id="192" name="Prostokąt 191"/>
          <p:cNvSpPr/>
          <p:nvPr/>
        </p:nvSpPr>
        <p:spPr>
          <a:xfrm>
            <a:off x="7190884" y="1592675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55 mln EUR</a:t>
            </a:r>
            <a:endParaRPr lang="pl-PL" sz="1200" dirty="0">
              <a:solidFill>
                <a:srgbClr val="636B71"/>
              </a:solidFill>
            </a:endParaRPr>
          </a:p>
          <a:p>
            <a:pPr algn="ctr"/>
            <a:r>
              <a:rPr lang="pl-PL" sz="1200" dirty="0">
                <a:solidFill>
                  <a:schemeClr val="accent4">
                    <a:lumMod val="25000"/>
                  </a:schemeClr>
                </a:solidFill>
              </a:rPr>
              <a:t>Budowa centrum handlowego</a:t>
            </a:r>
          </a:p>
          <a:p>
            <a:pPr algn="ctr"/>
            <a:endParaRPr lang="pl-PL" sz="7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>
                <a:solidFill>
                  <a:schemeClr val="accent4">
                    <a:lumMod val="25000"/>
                  </a:schemeClr>
                </a:solidFill>
              </a:rPr>
              <a:t>Białoruś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sp>
        <p:nvSpPr>
          <p:cNvPr id="195" name="Prostokąt 194"/>
          <p:cNvSpPr/>
          <p:nvPr/>
        </p:nvSpPr>
        <p:spPr>
          <a:xfrm>
            <a:off x="3719457" y="3297454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7,5 mld HUF</a:t>
            </a:r>
            <a:endParaRPr lang="pl-PL" sz="1100" dirty="0">
              <a:solidFill>
                <a:srgbClr val="636B71"/>
              </a:solidFill>
            </a:endParaRPr>
          </a:p>
          <a:p>
            <a:pPr algn="ctr"/>
            <a:r>
              <a:rPr lang="pl-PL" sz="1200" dirty="0">
                <a:solidFill>
                  <a:schemeClr val="accent4">
                    <a:lumMod val="25000"/>
                  </a:schemeClr>
                </a:solidFill>
              </a:rPr>
              <a:t>Akwizycja przedsiębiorstwa</a:t>
            </a:r>
          </a:p>
          <a:p>
            <a:pPr algn="ctr"/>
            <a:endParaRPr lang="pl-PL" sz="7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>
                <a:solidFill>
                  <a:schemeClr val="accent4">
                    <a:lumMod val="25000"/>
                  </a:schemeClr>
                </a:solidFill>
              </a:rPr>
              <a:t>Węgry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en-US" sz="1200" b="1" dirty="0">
              <a:solidFill>
                <a:srgbClr val="636B71"/>
              </a:solidFill>
            </a:endParaRPr>
          </a:p>
        </p:txBody>
      </p:sp>
      <p:sp>
        <p:nvSpPr>
          <p:cNvPr id="198" name="Prostokąt 197"/>
          <p:cNvSpPr/>
          <p:nvPr/>
        </p:nvSpPr>
        <p:spPr>
          <a:xfrm>
            <a:off x="7162220" y="5043540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8,5 mln GBP</a:t>
            </a:r>
          </a:p>
          <a:p>
            <a:pPr algn="ctr"/>
            <a:r>
              <a:rPr lang="pl-PL" sz="1200" dirty="0">
                <a:solidFill>
                  <a:schemeClr val="accent4">
                    <a:lumMod val="25000"/>
                  </a:schemeClr>
                </a:solidFill>
              </a:rPr>
              <a:t>Budowa hotelu</a:t>
            </a:r>
          </a:p>
          <a:p>
            <a:pPr algn="ctr"/>
            <a:r>
              <a:rPr lang="en-US" sz="300" dirty="0">
                <a:solidFill>
                  <a:schemeClr val="accent4">
                    <a:lumMod val="25000"/>
                  </a:schemeClr>
                </a:solidFill>
              </a:rPr>
              <a:t/>
            </a:r>
            <a:br>
              <a:rPr lang="en-US" sz="300" dirty="0">
                <a:solidFill>
                  <a:schemeClr val="accent4">
                    <a:lumMod val="25000"/>
                  </a:schemeClr>
                </a:solidFill>
              </a:rPr>
            </a:br>
            <a:endParaRPr lang="pl-PL" sz="300" dirty="0" smtClean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en-US" sz="300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>
                <a:solidFill>
                  <a:schemeClr val="accent4">
                    <a:lumMod val="25000"/>
                  </a:schemeClr>
                </a:solidFill>
              </a:rPr>
              <a:t>Wielka Brytania </a:t>
            </a:r>
            <a:r>
              <a:rPr lang="pl-PL" sz="1200" b="1" dirty="0" smtClean="0">
                <a:solidFill>
                  <a:schemeClr val="accent4">
                    <a:lumMod val="25000"/>
                  </a:schemeClr>
                </a:solidFill>
              </a:rPr>
              <a:t>(Szkocja)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sp>
        <p:nvSpPr>
          <p:cNvPr id="206" name="Prostokąt 205"/>
          <p:cNvSpPr/>
          <p:nvPr/>
        </p:nvSpPr>
        <p:spPr>
          <a:xfrm>
            <a:off x="2080604" y="1589480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 smtClean="0">
                <a:solidFill>
                  <a:srgbClr val="C00000"/>
                </a:solidFill>
              </a:rPr>
              <a:t>22 </a:t>
            </a:r>
            <a:r>
              <a:rPr lang="pl-PL" sz="1600" b="1" dirty="0">
                <a:solidFill>
                  <a:srgbClr val="C00000"/>
                </a:solidFill>
              </a:rPr>
              <a:t>mln EUR</a:t>
            </a:r>
            <a:endParaRPr lang="pl-PL" sz="1200" dirty="0">
              <a:solidFill>
                <a:srgbClr val="636B71"/>
              </a:solidFill>
            </a:endParaRPr>
          </a:p>
          <a:p>
            <a:pPr algn="ctr"/>
            <a:r>
              <a:rPr lang="pl-PL" sz="1200" dirty="0">
                <a:solidFill>
                  <a:schemeClr val="accent4">
                    <a:lumMod val="25000"/>
                  </a:schemeClr>
                </a:solidFill>
              </a:rPr>
              <a:t>Rozbudowa zakładów produkcyjnych</a:t>
            </a:r>
          </a:p>
          <a:p>
            <a:pPr algn="ctr"/>
            <a:endParaRPr lang="pl-PL" sz="7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>
                <a:solidFill>
                  <a:schemeClr val="accent4">
                    <a:lumMod val="25000"/>
                  </a:schemeClr>
                </a:solidFill>
              </a:rPr>
              <a:t>Chiny, Indie, Meksyk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pic>
        <p:nvPicPr>
          <p:cNvPr id="210" name="Obraz 209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3064" y="1673334"/>
            <a:ext cx="383609" cy="238022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1" name="Obraz 210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73526" y="1933801"/>
            <a:ext cx="404832" cy="256266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2" name="Obraz 211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5915" y="1672800"/>
            <a:ext cx="438266" cy="238555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4" name="Obraz 213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51120" y="1671946"/>
            <a:ext cx="641761" cy="389988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22" name="Obraz 221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0734" y="3421200"/>
            <a:ext cx="635436" cy="375201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23" name="Obraz 222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46735" y="3416108"/>
            <a:ext cx="593017" cy="374563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25" name="Obraz 224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35173" y="3362146"/>
            <a:ext cx="644313" cy="353321"/>
          </a:xfrm>
          <a:prstGeom prst="rect">
            <a:avLst/>
          </a:prstGeom>
          <a:ln w="0">
            <a:solidFill>
              <a:schemeClr val="bg1">
                <a:lumMod val="95000"/>
              </a:schemeClr>
            </a:solidFill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26" name="Obraz 22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19492" y="3418084"/>
            <a:ext cx="625516" cy="370610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27" name="Obraz 226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05294" y="3430597"/>
            <a:ext cx="614362" cy="390153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29" name="Obraz 228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51465" y="5124991"/>
            <a:ext cx="644313" cy="353321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30" name="Obraz 229"/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48568" y="5133710"/>
            <a:ext cx="637200" cy="374190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32" name="Obraz 231"/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01711" y="1737392"/>
            <a:ext cx="689372" cy="384360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" name="Obraz 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3974" y="3421200"/>
            <a:ext cx="637594" cy="387589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7" name="Obraz 3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36903" y="5126006"/>
            <a:ext cx="625516" cy="370610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42" name="Prostokąt 41"/>
          <p:cNvSpPr/>
          <p:nvPr/>
        </p:nvSpPr>
        <p:spPr>
          <a:xfrm>
            <a:off x="5477361" y="1589480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16 mln EUR</a:t>
            </a:r>
          </a:p>
          <a:p>
            <a:pPr algn="ctr"/>
            <a:r>
              <a:rPr lang="pl-PL" sz="1200" dirty="0" smtClean="0">
                <a:solidFill>
                  <a:schemeClr val="accent4">
                    <a:lumMod val="25000"/>
                  </a:schemeClr>
                </a:solidFill>
              </a:rPr>
              <a:t>Akwizycja przedsiębiorstwa</a:t>
            </a:r>
            <a:br>
              <a:rPr lang="pl-PL" sz="1200" dirty="0" smtClean="0">
                <a:solidFill>
                  <a:schemeClr val="accent4">
                    <a:lumMod val="25000"/>
                  </a:schemeClr>
                </a:solidFill>
              </a:rPr>
            </a:br>
            <a:endParaRPr lang="en-US" sz="700" b="1" dirty="0" smtClean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en-US" sz="1200" b="1" dirty="0" err="1" smtClean="0">
                <a:solidFill>
                  <a:schemeClr val="accent4">
                    <a:lumMod val="25000"/>
                  </a:schemeClr>
                </a:solidFill>
              </a:rPr>
              <a:t>Francja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pic>
        <p:nvPicPr>
          <p:cNvPr id="43" name="Obraz 42"/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19492" y="1696883"/>
            <a:ext cx="701775" cy="374563"/>
          </a:xfrm>
          <a:prstGeom prst="rect">
            <a:avLst/>
          </a:prstGeom>
          <a:ln>
            <a:noFill/>
          </a:ln>
          <a:effectLst>
            <a:outerShdw blurRad="762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44" name="Prostokąt 43"/>
          <p:cNvSpPr/>
          <p:nvPr/>
        </p:nvSpPr>
        <p:spPr>
          <a:xfrm>
            <a:off x="281905" y="1552218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8</a:t>
            </a:r>
            <a:r>
              <a:rPr lang="pl-PL" sz="1600" b="1" dirty="0" smtClean="0">
                <a:solidFill>
                  <a:srgbClr val="C00000"/>
                </a:solidFill>
              </a:rPr>
              <a:t> </a:t>
            </a:r>
            <a:r>
              <a:rPr lang="pl-PL" sz="1600" b="1" dirty="0">
                <a:solidFill>
                  <a:srgbClr val="C00000"/>
                </a:solidFill>
              </a:rPr>
              <a:t>mln EUR</a:t>
            </a:r>
            <a:endParaRPr lang="pl-PL" sz="1200" dirty="0">
              <a:solidFill>
                <a:srgbClr val="636B71"/>
              </a:solidFill>
            </a:endParaRPr>
          </a:p>
          <a:p>
            <a:pPr algn="ctr">
              <a:spcAft>
                <a:spcPts val="400"/>
              </a:spcAft>
            </a:pPr>
            <a:r>
              <a:rPr lang="pl-PL" sz="1200" dirty="0" smtClean="0">
                <a:solidFill>
                  <a:schemeClr val="accent4">
                    <a:lumMod val="25000"/>
                  </a:schemeClr>
                </a:solidFill>
              </a:rPr>
              <a:t>Eksport części do maszyn</a:t>
            </a:r>
            <a:endParaRPr lang="pl-PL" sz="1200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pl-PL" sz="300" b="1" dirty="0" smtClean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pl-PL" sz="3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 smtClean="0">
                <a:solidFill>
                  <a:schemeClr val="accent4">
                    <a:lumMod val="25000"/>
                  </a:schemeClr>
                </a:solidFill>
              </a:rPr>
              <a:t>Kazachstan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sp>
        <p:nvSpPr>
          <p:cNvPr id="46" name="Prostokąt 45"/>
          <p:cNvSpPr/>
          <p:nvPr/>
        </p:nvSpPr>
        <p:spPr>
          <a:xfrm>
            <a:off x="382225" y="4959032"/>
            <a:ext cx="1586036" cy="158603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12000" rtlCol="0" anchor="t"/>
          <a:lstStyle/>
          <a:p>
            <a:pPr algn="ctr"/>
            <a:r>
              <a:rPr lang="pl-PL" sz="1600" b="1" dirty="0">
                <a:solidFill>
                  <a:srgbClr val="C00000"/>
                </a:solidFill>
              </a:rPr>
              <a:t>3</a:t>
            </a:r>
            <a:r>
              <a:rPr lang="pl-PL" sz="1600" b="1" dirty="0" smtClean="0">
                <a:solidFill>
                  <a:srgbClr val="C00000"/>
                </a:solidFill>
              </a:rPr>
              <a:t> </a:t>
            </a:r>
            <a:r>
              <a:rPr lang="pl-PL" sz="1600" b="1" dirty="0">
                <a:solidFill>
                  <a:srgbClr val="C00000"/>
                </a:solidFill>
              </a:rPr>
              <a:t>mln </a:t>
            </a:r>
            <a:r>
              <a:rPr lang="pl-PL" sz="1600" b="1" dirty="0" smtClean="0">
                <a:solidFill>
                  <a:srgbClr val="C00000"/>
                </a:solidFill>
              </a:rPr>
              <a:t>USD</a:t>
            </a:r>
            <a:endParaRPr lang="pl-PL" sz="1600" b="1" dirty="0">
              <a:solidFill>
                <a:srgbClr val="C00000"/>
              </a:solidFill>
            </a:endParaRPr>
          </a:p>
          <a:p>
            <a:pPr algn="ctr"/>
            <a:r>
              <a:rPr lang="pl-PL" sz="1200" dirty="0" smtClean="0">
                <a:solidFill>
                  <a:schemeClr val="accent4">
                    <a:lumMod val="25000"/>
                  </a:schemeClr>
                </a:solidFill>
              </a:rPr>
              <a:t>Finansowanie zakupu silosów</a:t>
            </a:r>
            <a:endParaRPr lang="pl-PL" sz="1200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endParaRPr lang="pl-PL" sz="700" b="1" dirty="0">
              <a:solidFill>
                <a:schemeClr val="accent4">
                  <a:lumMod val="25000"/>
                </a:schemeClr>
              </a:solidFill>
            </a:endParaRPr>
          </a:p>
          <a:p>
            <a:pPr algn="ctr"/>
            <a:r>
              <a:rPr lang="pl-PL" sz="1200" b="1" dirty="0" smtClean="0">
                <a:solidFill>
                  <a:schemeClr val="accent4">
                    <a:lumMod val="25000"/>
                  </a:schemeClr>
                </a:solidFill>
              </a:rPr>
              <a:t>Tanzania</a:t>
            </a:r>
            <a:endParaRPr lang="en-US" sz="1200" b="1" dirty="0">
              <a:solidFill>
                <a:schemeClr val="accent4">
                  <a:lumMod val="25000"/>
                </a:schemeClr>
              </a:solidFill>
            </a:endParaRPr>
          </a:p>
        </p:txBody>
      </p:sp>
      <p:pic>
        <p:nvPicPr>
          <p:cNvPr id="105" name="Obraz 104"/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2498" y="5095401"/>
            <a:ext cx="655503" cy="382911"/>
          </a:xfrm>
          <a:prstGeom prst="rect">
            <a:avLst/>
          </a:prstGeom>
          <a:ln>
            <a:noFill/>
          </a:ln>
          <a:effectLst>
            <a:outerShdw blurRad="304800" dist="76200" dir="600000" algn="tl" rotWithShape="0">
              <a:schemeClr val="bg1">
                <a:lumMod val="50000"/>
                <a:alpha val="65000"/>
              </a:schemeClr>
            </a:outerShdw>
          </a:effectLst>
        </p:spPr>
      </p:pic>
      <p:pic>
        <p:nvPicPr>
          <p:cNvPr id="106" name="Picture 4" descr="https://upload.wikimedia.org/wikipedia/commons/thumb/d/d3/Flag_of_Kazakhstan.svg/240px-Flag_of_Kazakhstan.svg.png">
            <a:hlinkClick r:id="rId18"/>
          </p:cNvPr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140" y="1696935"/>
            <a:ext cx="713180" cy="371189"/>
          </a:xfrm>
          <a:prstGeom prst="rect">
            <a:avLst/>
          </a:prstGeom>
          <a:ln>
            <a:noFill/>
          </a:ln>
          <a:effectLst>
            <a:outerShdw blurRad="304800" dist="76200" dir="600000" algn="tl" rotWithShape="0">
              <a:schemeClr val="bg1">
                <a:lumMod val="50000"/>
                <a:alpha val="65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7" name="Obraz 106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2704" y="5116319"/>
            <a:ext cx="589339" cy="391320"/>
          </a:xfrm>
          <a:prstGeom prst="rect">
            <a:avLst/>
          </a:prstGeom>
          <a:ln>
            <a:noFill/>
          </a:ln>
          <a:effectLst>
            <a:outerShdw blurRad="304800" dist="76200" dir="600000" algn="tl" rotWithShape="0">
              <a:schemeClr val="bg1">
                <a:lumMod val="50000"/>
                <a:alpha val="65000"/>
              </a:schemeClr>
            </a:outerShdw>
          </a:effectLst>
        </p:spPr>
      </p:pic>
    </p:spTree>
    <p:extLst>
      <p:ext uri="{BB962C8B-B14F-4D97-AF65-F5344CB8AC3E}">
        <p14:creationId xmlns:p14="http://schemas.microsoft.com/office/powerpoint/2010/main" val="4107593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rostokąt 4"/>
          <p:cNvSpPr/>
          <p:nvPr/>
        </p:nvSpPr>
        <p:spPr>
          <a:xfrm>
            <a:off x="853440" y="495937"/>
            <a:ext cx="2032000" cy="92456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dirty="0" smtClean="0">
                <a:solidFill>
                  <a:schemeClr val="tx1"/>
                </a:solidFill>
              </a:rPr>
              <a:t>To do</a:t>
            </a:r>
            <a:endParaRPr lang="pl-PL" dirty="0">
              <a:solidFill>
                <a:schemeClr val="tx1"/>
              </a:solidFill>
            </a:endParaRPr>
          </a:p>
        </p:txBody>
      </p:sp>
      <p:pic>
        <p:nvPicPr>
          <p:cNvPr id="8" name="Obraz 7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9" name="Prostokąt 8"/>
          <p:cNvSpPr/>
          <p:nvPr/>
        </p:nvSpPr>
        <p:spPr>
          <a:xfrm>
            <a:off x="-1" y="6425920"/>
            <a:ext cx="432080" cy="432080"/>
          </a:xfrm>
          <a:prstGeom prst="rect">
            <a:avLst/>
          </a:prstGeom>
          <a:solidFill>
            <a:srgbClr val="AA002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Rectangle 1"/>
          <p:cNvSpPr/>
          <p:nvPr/>
        </p:nvSpPr>
        <p:spPr>
          <a:xfrm>
            <a:off x="432079" y="2107096"/>
            <a:ext cx="4104000" cy="431764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80000" rtlCol="0" anchor="ctr"/>
          <a:lstStyle/>
          <a:p>
            <a:pPr>
              <a:defRPr/>
            </a:pPr>
            <a:endParaRPr lang="pl-PL" b="1" dirty="0">
              <a:solidFill>
                <a:schemeClr val="accent1"/>
              </a:solidFill>
              <a:cs typeface="Times New Roman" pitchFamily="18" charset="0"/>
            </a:endParaRPr>
          </a:p>
          <a:p>
            <a:pPr>
              <a:defRPr/>
            </a:pPr>
            <a:r>
              <a:rPr lang="pl-PL" sz="2000" b="1" dirty="0">
                <a:solidFill>
                  <a:schemeClr val="accent1"/>
                </a:solidFill>
                <a:cs typeface="Times New Roman" pitchFamily="18" charset="0"/>
              </a:rPr>
              <a:t>Bank Gospodarstwa Krajowego</a:t>
            </a:r>
          </a:p>
          <a:p>
            <a:pPr>
              <a:defRPr/>
            </a:pPr>
            <a:r>
              <a:rPr lang="pl-PL" b="1" dirty="0">
                <a:solidFill>
                  <a:schemeClr val="accent1"/>
                </a:solidFill>
                <a:cs typeface="Times New Roman" pitchFamily="18" charset="0"/>
              </a:rPr>
              <a:t>Al. Jerozolimskie 7, </a:t>
            </a:r>
            <a:br>
              <a:rPr lang="pl-PL" b="1" dirty="0">
                <a:solidFill>
                  <a:schemeClr val="accent1"/>
                </a:solidFill>
                <a:cs typeface="Times New Roman" pitchFamily="18" charset="0"/>
              </a:rPr>
            </a:br>
            <a:r>
              <a:rPr lang="pl-PL" b="1" dirty="0">
                <a:solidFill>
                  <a:schemeClr val="accent1"/>
                </a:solidFill>
                <a:cs typeface="Times New Roman" pitchFamily="18" charset="0"/>
              </a:rPr>
              <a:t>00-955 Warszawa </a:t>
            </a:r>
          </a:p>
          <a:p>
            <a:pPr>
              <a:defRPr/>
            </a:pPr>
            <a:endParaRPr lang="pl-PL" b="1" dirty="0">
              <a:solidFill>
                <a:srgbClr val="CF002B"/>
              </a:solidFill>
              <a:cs typeface="Times New Roman" pitchFamily="18" charset="0"/>
            </a:endParaRPr>
          </a:p>
          <a:p>
            <a:pPr>
              <a:defRPr/>
            </a:pPr>
            <a:r>
              <a:rPr lang="pl-PL" b="1" dirty="0">
                <a:solidFill>
                  <a:srgbClr val="636B71"/>
                </a:solidFill>
                <a:cs typeface="Times New Roman" pitchFamily="18" charset="0"/>
              </a:rPr>
              <a:t>Jarosław Trwoga</a:t>
            </a:r>
          </a:p>
          <a:p>
            <a:pPr>
              <a:defRPr/>
            </a:pPr>
            <a:r>
              <a:rPr lang="pl-PL" dirty="0">
                <a:solidFill>
                  <a:srgbClr val="636B71"/>
                </a:solidFill>
                <a:cs typeface="Times New Roman" pitchFamily="18" charset="0"/>
              </a:rPr>
              <a:t>Departament Finansowania Strukturalnego / </a:t>
            </a:r>
            <a:br>
              <a:rPr lang="pl-PL" dirty="0">
                <a:solidFill>
                  <a:srgbClr val="636B71"/>
                </a:solidFill>
                <a:cs typeface="Times New Roman" pitchFamily="18" charset="0"/>
              </a:rPr>
            </a:br>
            <a:r>
              <a:rPr lang="pl-PL" dirty="0">
                <a:solidFill>
                  <a:srgbClr val="636B71"/>
                </a:solidFill>
                <a:cs typeface="Times New Roman" pitchFamily="18" charset="0"/>
              </a:rPr>
              <a:t>Biuro Transakcji Zagranicznych</a:t>
            </a:r>
          </a:p>
          <a:p>
            <a:pPr>
              <a:lnSpc>
                <a:spcPct val="150000"/>
              </a:lnSpc>
              <a:defRPr/>
            </a:pPr>
            <a:r>
              <a:rPr lang="pl-PL" dirty="0">
                <a:solidFill>
                  <a:schemeClr val="accent1"/>
                </a:solidFill>
                <a:cs typeface="Times New Roman" pitchFamily="18" charset="0"/>
              </a:rPr>
              <a:t>Tel: </a:t>
            </a:r>
            <a:r>
              <a:rPr lang="pl-PL" dirty="0">
                <a:solidFill>
                  <a:srgbClr val="636B71"/>
                </a:solidFill>
                <a:cs typeface="Times New Roman" pitchFamily="18" charset="0"/>
              </a:rPr>
              <a:t>+48 22 596-5791</a:t>
            </a:r>
            <a:br>
              <a:rPr lang="pl-PL" dirty="0">
                <a:solidFill>
                  <a:srgbClr val="636B71"/>
                </a:solidFill>
                <a:cs typeface="Times New Roman" pitchFamily="18" charset="0"/>
              </a:rPr>
            </a:br>
            <a:r>
              <a:rPr lang="pl-PL" dirty="0">
                <a:solidFill>
                  <a:schemeClr val="accent1"/>
                </a:solidFill>
                <a:cs typeface="Times New Roman" pitchFamily="18" charset="0"/>
              </a:rPr>
              <a:t>e-mail: </a:t>
            </a:r>
            <a:r>
              <a:rPr lang="pl-PL" dirty="0">
                <a:solidFill>
                  <a:srgbClr val="636B71"/>
                </a:solidFill>
                <a:cs typeface="Times New Roman" pitchFamily="18" charset="0"/>
              </a:rPr>
              <a:t>jaroslaw.trwoga@bgk.pl</a:t>
            </a:r>
          </a:p>
        </p:txBody>
      </p:sp>
      <p:pic>
        <p:nvPicPr>
          <p:cNvPr id="12" name="Picture 2" descr="N:\BANK\DK\Nowa identyfikacja final\Znaki\06 White\BGK_Logo_White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80912" y="93020"/>
            <a:ext cx="1269539" cy="958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52249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Symbol zastępczy zawartości 1"/>
          <p:cNvSpPr txBox="1">
            <a:spLocks/>
          </p:cNvSpPr>
          <p:nvPr/>
        </p:nvSpPr>
        <p:spPr>
          <a:xfrm>
            <a:off x="3105509" y="3212981"/>
            <a:ext cx="5621802" cy="2366217"/>
          </a:xfrm>
          <a:prstGeom prst="rect">
            <a:avLst/>
          </a:prstGeom>
        </p:spPr>
        <p:txBody>
          <a:bodyPr anchor="ctr">
            <a:no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rgbClr val="636B7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rgbClr val="636B7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rgbClr val="636B7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rgbClr val="636B7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rgbClr val="636B7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1" indent="-171450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buClr>
                <a:srgbClr val="C00000"/>
              </a:buClr>
              <a:buSzPct val="12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pl-PL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</a:rPr>
              <a:t>Polski bank rozwoju działający od 1924 roku </a:t>
            </a:r>
          </a:p>
          <a:p>
            <a:pPr marL="0" marR="0" lvl="1" indent="-171450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buClr>
                <a:srgbClr val="C00000"/>
              </a:buClr>
              <a:buSzPct val="12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pl-PL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</a:rPr>
              <a:t>100% własność Skarbu Państwa</a:t>
            </a:r>
          </a:p>
          <a:p>
            <a:pPr marL="0" marR="0" lvl="1" indent="-171450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buClr>
                <a:srgbClr val="C00000"/>
              </a:buClr>
              <a:buSzPct val="12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pl-PL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</a:rPr>
              <a:t>Ocena ratingowa Fitch równa ratingowi Skarbu Państwa „A-” </a:t>
            </a:r>
          </a:p>
          <a:p>
            <a:pPr marL="179388" marR="0" lvl="1" indent="-179388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buClr>
                <a:srgbClr val="C00000"/>
              </a:buClr>
              <a:buSzPct val="12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pl-PL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</a:rPr>
              <a:t>Powołany ustawą do wspierania rządowych projektów społeczno-gospodarczych</a:t>
            </a:r>
          </a:p>
          <a:p>
            <a:pPr marL="0" marR="0" lvl="1" indent="-171450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buClr>
                <a:srgbClr val="C00000"/>
              </a:buClr>
              <a:buSzPct val="120000"/>
              <a:buFont typeface="Wingdings" panose="05000000000000000000" pitchFamily="2" charset="2"/>
              <a:buChar char="§"/>
              <a:tabLst/>
              <a:defRPr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16 jednostek korporacyjnych (Regionów) na terenie całej Polski </a:t>
            </a:r>
          </a:p>
          <a:p>
            <a:pPr marL="0" marR="0" lvl="1" indent="-171450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buClr>
                <a:srgbClr val="C00000"/>
              </a:buClr>
              <a:buSzPct val="120000"/>
              <a:buFont typeface="Wingdings" panose="05000000000000000000" pitchFamily="2" charset="2"/>
              <a:buChar char="§"/>
              <a:tabLst/>
              <a:defRPr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Kapitały własne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: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 17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,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9 mld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 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PLN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 (201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7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)</a:t>
            </a:r>
            <a:endParaRPr lang="pl-PL" sz="1600" dirty="0">
              <a:solidFill>
                <a:schemeClr val="tx1">
                  <a:lumMod val="65000"/>
                  <a:lumOff val="35000"/>
                </a:schemeClr>
              </a:solidFill>
              <a:latin typeface="Calibri"/>
            </a:endParaRPr>
          </a:p>
          <a:p>
            <a:pPr marL="0" marR="0" lvl="1" indent="-171450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buClr>
                <a:srgbClr val="C00000"/>
              </a:buClr>
              <a:buSzPct val="120000"/>
              <a:buFont typeface="Wingdings" panose="05000000000000000000" pitchFamily="2" charset="2"/>
              <a:buChar char="§"/>
              <a:tabLst/>
              <a:defRPr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Wartość aktywów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: 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74,3 mld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 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PLN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 (201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7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alibri"/>
              </a:rPr>
              <a:t>)</a:t>
            </a: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48" name="pole tekstowe 2"/>
          <p:cNvSpPr txBox="1">
            <a:spLocks noChangeArrowheads="1"/>
          </p:cNvSpPr>
          <p:nvPr/>
        </p:nvSpPr>
        <p:spPr bwMode="auto">
          <a:xfrm>
            <a:off x="457200" y="5826566"/>
            <a:ext cx="8270111" cy="62087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>
            <a:noAutofit/>
          </a:bodyPr>
          <a:lstStyle>
            <a:lvl1pPr marL="85725"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1" indent="0" algn="ctr" defTabSz="914400" eaLnBrk="0" fontAlgn="auto" latinLnBrk="0" hangingPunct="0">
              <a:spcBef>
                <a:spcPts val="0"/>
              </a:spcBef>
              <a:spcAft>
                <a:spcPts val="600"/>
              </a:spcAft>
              <a:buClr>
                <a:prstClr val="white"/>
              </a:buClr>
              <a:buSzPct val="120000"/>
              <a:buFontTx/>
              <a:buNone/>
              <a:tabLst/>
              <a:defRPr/>
            </a:pPr>
            <a:r>
              <a:rPr kumimoji="0" lang="pl-PL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cs typeface="Times New Roman" pitchFamily="18" charset="0"/>
              </a:rPr>
              <a:t>Strategicznym zadaniem BGK jest wsparcie rozwoju polskich przedsiębiorstw na arenie międzynarodowej m.in. w ramach Rządowego Programu </a:t>
            </a:r>
            <a:r>
              <a:rPr kumimoji="0" lang="pl-PL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cs typeface="Times New Roman" pitchFamily="18" charset="0"/>
              </a:rPr>
              <a:t>Finansowe Wspieranie </a:t>
            </a:r>
            <a:r>
              <a:rPr kumimoji="0" lang="pl-PL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cs typeface="Times New Roman" pitchFamily="18" charset="0"/>
              </a:rPr>
              <a:t>Eksportu</a:t>
            </a:r>
            <a:endParaRPr kumimoji="0" lang="pl-PL" sz="1600" b="1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cs typeface="Times New Roman" pitchFamily="18" charset="0"/>
            </a:endParaRPr>
          </a:p>
        </p:txBody>
      </p:sp>
      <p:sp>
        <p:nvSpPr>
          <p:cNvPr id="21" name="Tytuł 1"/>
          <p:cNvSpPr txBox="1">
            <a:spLocks/>
          </p:cNvSpPr>
          <p:nvPr/>
        </p:nvSpPr>
        <p:spPr>
          <a:xfrm>
            <a:off x="457200" y="274638"/>
            <a:ext cx="7498080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 smtClean="0"/>
              <a:t>Finansowe wspieranie eksportu / ekspansji zagranicznej </a:t>
            </a: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Rola BGK</a:t>
            </a:r>
          </a:p>
        </p:txBody>
      </p:sp>
      <p:grpSp>
        <p:nvGrpSpPr>
          <p:cNvPr id="5" name="Grupa 4"/>
          <p:cNvGrpSpPr/>
          <p:nvPr/>
        </p:nvGrpSpPr>
        <p:grpSpPr>
          <a:xfrm>
            <a:off x="457200" y="3212981"/>
            <a:ext cx="2367023" cy="2366217"/>
            <a:chOff x="457200" y="3212981"/>
            <a:chExt cx="2367023" cy="2366217"/>
          </a:xfrm>
        </p:grpSpPr>
        <p:sp>
          <p:nvSpPr>
            <p:cNvPr id="55" name="pole tekstowe 54"/>
            <p:cNvSpPr txBox="1"/>
            <p:nvPr/>
          </p:nvSpPr>
          <p:spPr>
            <a:xfrm>
              <a:off x="457200" y="3212981"/>
              <a:ext cx="2367023" cy="2366217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tx2"/>
              </a:solidFill>
            </a:ln>
          </p:spPr>
          <p:txBody>
            <a:bodyPr wrap="square" tIns="75600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85725" algn="l"/>
                </a:tabLst>
                <a:defRPr/>
              </a:pPr>
              <a:r>
                <a:rPr kumimoji="0" lang="pl-PL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Misją BGK jest wspieranie rozwoju gospodarczego kraju </a:t>
              </a:r>
              <a:br>
                <a:rPr kumimoji="0" lang="pl-PL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</a:br>
              <a:r>
                <a:rPr kumimoji="0" lang="pl-PL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i podnoszenie jakości życia Polaków</a:t>
              </a:r>
              <a:endParaRPr kumimoji="0" lang="en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endParaRPr>
            </a:p>
          </p:txBody>
        </p:sp>
        <p:grpSp>
          <p:nvGrpSpPr>
            <p:cNvPr id="24" name="Grupa 23"/>
            <p:cNvGrpSpPr/>
            <p:nvPr/>
          </p:nvGrpSpPr>
          <p:grpSpPr>
            <a:xfrm>
              <a:off x="1352580" y="3427181"/>
              <a:ext cx="576263" cy="559017"/>
              <a:chOff x="14258925" y="2849564"/>
              <a:chExt cx="636588" cy="617537"/>
            </a:xfrm>
            <a:solidFill>
              <a:schemeClr val="bg1"/>
            </a:solidFill>
          </p:grpSpPr>
          <p:sp>
            <p:nvSpPr>
              <p:cNvPr id="25" name="Freeform 1113"/>
              <p:cNvSpPr>
                <a:spLocks noEditPoints="1"/>
              </p:cNvSpPr>
              <p:nvPr/>
            </p:nvSpPr>
            <p:spPr bwMode="auto">
              <a:xfrm>
                <a:off x="14449425" y="2849564"/>
                <a:ext cx="254000" cy="355600"/>
              </a:xfrm>
              <a:custGeom>
                <a:avLst/>
                <a:gdLst>
                  <a:gd name="T0" fmla="*/ 80 w 160"/>
                  <a:gd name="T1" fmla="*/ 13 h 224"/>
                  <a:gd name="T2" fmla="*/ 63 w 160"/>
                  <a:gd name="T3" fmla="*/ 21 h 224"/>
                  <a:gd name="T4" fmla="*/ 46 w 160"/>
                  <a:gd name="T5" fmla="*/ 34 h 224"/>
                  <a:gd name="T6" fmla="*/ 32 w 160"/>
                  <a:gd name="T7" fmla="*/ 50 h 224"/>
                  <a:gd name="T8" fmla="*/ 21 w 160"/>
                  <a:gd name="T9" fmla="*/ 68 h 224"/>
                  <a:gd name="T10" fmla="*/ 15 w 160"/>
                  <a:gd name="T11" fmla="*/ 89 h 224"/>
                  <a:gd name="T12" fmla="*/ 12 w 160"/>
                  <a:gd name="T13" fmla="*/ 111 h 224"/>
                  <a:gd name="T14" fmla="*/ 15 w 160"/>
                  <a:gd name="T15" fmla="*/ 133 h 224"/>
                  <a:gd name="T16" fmla="*/ 21 w 160"/>
                  <a:gd name="T17" fmla="*/ 154 h 224"/>
                  <a:gd name="T18" fmla="*/ 32 w 160"/>
                  <a:gd name="T19" fmla="*/ 173 h 224"/>
                  <a:gd name="T20" fmla="*/ 46 w 160"/>
                  <a:gd name="T21" fmla="*/ 190 h 224"/>
                  <a:gd name="T22" fmla="*/ 63 w 160"/>
                  <a:gd name="T23" fmla="*/ 201 h 224"/>
                  <a:gd name="T24" fmla="*/ 80 w 160"/>
                  <a:gd name="T25" fmla="*/ 211 h 224"/>
                  <a:gd name="T26" fmla="*/ 97 w 160"/>
                  <a:gd name="T27" fmla="*/ 201 h 224"/>
                  <a:gd name="T28" fmla="*/ 114 w 160"/>
                  <a:gd name="T29" fmla="*/ 190 h 224"/>
                  <a:gd name="T30" fmla="*/ 129 w 160"/>
                  <a:gd name="T31" fmla="*/ 173 h 224"/>
                  <a:gd name="T32" fmla="*/ 139 w 160"/>
                  <a:gd name="T33" fmla="*/ 154 h 224"/>
                  <a:gd name="T34" fmla="*/ 146 w 160"/>
                  <a:gd name="T35" fmla="*/ 133 h 224"/>
                  <a:gd name="T36" fmla="*/ 148 w 160"/>
                  <a:gd name="T37" fmla="*/ 111 h 224"/>
                  <a:gd name="T38" fmla="*/ 146 w 160"/>
                  <a:gd name="T39" fmla="*/ 89 h 224"/>
                  <a:gd name="T40" fmla="*/ 139 w 160"/>
                  <a:gd name="T41" fmla="*/ 68 h 224"/>
                  <a:gd name="T42" fmla="*/ 129 w 160"/>
                  <a:gd name="T43" fmla="*/ 50 h 224"/>
                  <a:gd name="T44" fmla="*/ 114 w 160"/>
                  <a:gd name="T45" fmla="*/ 34 h 224"/>
                  <a:gd name="T46" fmla="*/ 97 w 160"/>
                  <a:gd name="T47" fmla="*/ 21 h 224"/>
                  <a:gd name="T48" fmla="*/ 80 w 160"/>
                  <a:gd name="T49" fmla="*/ 13 h 224"/>
                  <a:gd name="T50" fmla="*/ 80 w 160"/>
                  <a:gd name="T51" fmla="*/ 0 h 224"/>
                  <a:gd name="T52" fmla="*/ 83 w 160"/>
                  <a:gd name="T53" fmla="*/ 0 h 224"/>
                  <a:gd name="T54" fmla="*/ 104 w 160"/>
                  <a:gd name="T55" fmla="*/ 10 h 224"/>
                  <a:gd name="T56" fmla="*/ 123 w 160"/>
                  <a:gd name="T57" fmla="*/ 25 h 224"/>
                  <a:gd name="T58" fmla="*/ 138 w 160"/>
                  <a:gd name="T59" fmla="*/ 43 h 224"/>
                  <a:gd name="T60" fmla="*/ 150 w 160"/>
                  <a:gd name="T61" fmla="*/ 64 h 224"/>
                  <a:gd name="T62" fmla="*/ 158 w 160"/>
                  <a:gd name="T63" fmla="*/ 86 h 224"/>
                  <a:gd name="T64" fmla="*/ 160 w 160"/>
                  <a:gd name="T65" fmla="*/ 111 h 224"/>
                  <a:gd name="T66" fmla="*/ 158 w 160"/>
                  <a:gd name="T67" fmla="*/ 136 h 224"/>
                  <a:gd name="T68" fmla="*/ 150 w 160"/>
                  <a:gd name="T69" fmla="*/ 160 h 224"/>
                  <a:gd name="T70" fmla="*/ 138 w 160"/>
                  <a:gd name="T71" fmla="*/ 180 h 224"/>
                  <a:gd name="T72" fmla="*/ 123 w 160"/>
                  <a:gd name="T73" fmla="*/ 197 h 224"/>
                  <a:gd name="T74" fmla="*/ 104 w 160"/>
                  <a:gd name="T75" fmla="*/ 212 h 224"/>
                  <a:gd name="T76" fmla="*/ 83 w 160"/>
                  <a:gd name="T77" fmla="*/ 222 h 224"/>
                  <a:gd name="T78" fmla="*/ 80 w 160"/>
                  <a:gd name="T79" fmla="*/ 224 h 224"/>
                  <a:gd name="T80" fmla="*/ 78 w 160"/>
                  <a:gd name="T81" fmla="*/ 222 h 224"/>
                  <a:gd name="T82" fmla="*/ 57 w 160"/>
                  <a:gd name="T83" fmla="*/ 212 h 224"/>
                  <a:gd name="T84" fmla="*/ 38 w 160"/>
                  <a:gd name="T85" fmla="*/ 197 h 224"/>
                  <a:gd name="T86" fmla="*/ 23 w 160"/>
                  <a:gd name="T87" fmla="*/ 180 h 224"/>
                  <a:gd name="T88" fmla="*/ 11 w 160"/>
                  <a:gd name="T89" fmla="*/ 160 h 224"/>
                  <a:gd name="T90" fmla="*/ 3 w 160"/>
                  <a:gd name="T91" fmla="*/ 136 h 224"/>
                  <a:gd name="T92" fmla="*/ 0 w 160"/>
                  <a:gd name="T93" fmla="*/ 111 h 224"/>
                  <a:gd name="T94" fmla="*/ 3 w 160"/>
                  <a:gd name="T95" fmla="*/ 86 h 224"/>
                  <a:gd name="T96" fmla="*/ 11 w 160"/>
                  <a:gd name="T97" fmla="*/ 64 h 224"/>
                  <a:gd name="T98" fmla="*/ 23 w 160"/>
                  <a:gd name="T99" fmla="*/ 43 h 224"/>
                  <a:gd name="T100" fmla="*/ 38 w 160"/>
                  <a:gd name="T101" fmla="*/ 25 h 224"/>
                  <a:gd name="T102" fmla="*/ 57 w 160"/>
                  <a:gd name="T103" fmla="*/ 10 h 224"/>
                  <a:gd name="T104" fmla="*/ 78 w 160"/>
                  <a:gd name="T105" fmla="*/ 0 h 224"/>
                  <a:gd name="T106" fmla="*/ 80 w 160"/>
                  <a:gd name="T107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0" h="224">
                    <a:moveTo>
                      <a:pt x="80" y="13"/>
                    </a:moveTo>
                    <a:lnTo>
                      <a:pt x="63" y="21"/>
                    </a:lnTo>
                    <a:lnTo>
                      <a:pt x="46" y="34"/>
                    </a:lnTo>
                    <a:lnTo>
                      <a:pt x="32" y="50"/>
                    </a:lnTo>
                    <a:lnTo>
                      <a:pt x="21" y="68"/>
                    </a:lnTo>
                    <a:lnTo>
                      <a:pt x="15" y="89"/>
                    </a:lnTo>
                    <a:lnTo>
                      <a:pt x="12" y="111"/>
                    </a:lnTo>
                    <a:lnTo>
                      <a:pt x="15" y="133"/>
                    </a:lnTo>
                    <a:lnTo>
                      <a:pt x="21" y="154"/>
                    </a:lnTo>
                    <a:lnTo>
                      <a:pt x="32" y="173"/>
                    </a:lnTo>
                    <a:lnTo>
                      <a:pt x="46" y="190"/>
                    </a:lnTo>
                    <a:lnTo>
                      <a:pt x="63" y="201"/>
                    </a:lnTo>
                    <a:lnTo>
                      <a:pt x="80" y="211"/>
                    </a:lnTo>
                    <a:lnTo>
                      <a:pt x="97" y="201"/>
                    </a:lnTo>
                    <a:lnTo>
                      <a:pt x="114" y="190"/>
                    </a:lnTo>
                    <a:lnTo>
                      <a:pt x="129" y="173"/>
                    </a:lnTo>
                    <a:lnTo>
                      <a:pt x="139" y="154"/>
                    </a:lnTo>
                    <a:lnTo>
                      <a:pt x="146" y="133"/>
                    </a:lnTo>
                    <a:lnTo>
                      <a:pt x="148" y="111"/>
                    </a:lnTo>
                    <a:lnTo>
                      <a:pt x="146" y="89"/>
                    </a:lnTo>
                    <a:lnTo>
                      <a:pt x="139" y="68"/>
                    </a:lnTo>
                    <a:lnTo>
                      <a:pt x="129" y="50"/>
                    </a:lnTo>
                    <a:lnTo>
                      <a:pt x="114" y="34"/>
                    </a:lnTo>
                    <a:lnTo>
                      <a:pt x="97" y="21"/>
                    </a:lnTo>
                    <a:lnTo>
                      <a:pt x="80" y="13"/>
                    </a:lnTo>
                    <a:close/>
                    <a:moveTo>
                      <a:pt x="80" y="0"/>
                    </a:moveTo>
                    <a:lnTo>
                      <a:pt x="83" y="0"/>
                    </a:lnTo>
                    <a:lnTo>
                      <a:pt x="104" y="10"/>
                    </a:lnTo>
                    <a:lnTo>
                      <a:pt x="123" y="25"/>
                    </a:lnTo>
                    <a:lnTo>
                      <a:pt x="138" y="43"/>
                    </a:lnTo>
                    <a:lnTo>
                      <a:pt x="150" y="64"/>
                    </a:lnTo>
                    <a:lnTo>
                      <a:pt x="158" y="86"/>
                    </a:lnTo>
                    <a:lnTo>
                      <a:pt x="160" y="111"/>
                    </a:lnTo>
                    <a:lnTo>
                      <a:pt x="158" y="136"/>
                    </a:lnTo>
                    <a:lnTo>
                      <a:pt x="150" y="160"/>
                    </a:lnTo>
                    <a:lnTo>
                      <a:pt x="138" y="180"/>
                    </a:lnTo>
                    <a:lnTo>
                      <a:pt x="123" y="197"/>
                    </a:lnTo>
                    <a:lnTo>
                      <a:pt x="104" y="212"/>
                    </a:lnTo>
                    <a:lnTo>
                      <a:pt x="83" y="222"/>
                    </a:lnTo>
                    <a:lnTo>
                      <a:pt x="80" y="224"/>
                    </a:lnTo>
                    <a:lnTo>
                      <a:pt x="78" y="222"/>
                    </a:lnTo>
                    <a:lnTo>
                      <a:pt x="57" y="212"/>
                    </a:lnTo>
                    <a:lnTo>
                      <a:pt x="38" y="197"/>
                    </a:lnTo>
                    <a:lnTo>
                      <a:pt x="23" y="180"/>
                    </a:lnTo>
                    <a:lnTo>
                      <a:pt x="11" y="160"/>
                    </a:lnTo>
                    <a:lnTo>
                      <a:pt x="3" y="136"/>
                    </a:lnTo>
                    <a:lnTo>
                      <a:pt x="0" y="111"/>
                    </a:lnTo>
                    <a:lnTo>
                      <a:pt x="3" y="86"/>
                    </a:lnTo>
                    <a:lnTo>
                      <a:pt x="11" y="64"/>
                    </a:lnTo>
                    <a:lnTo>
                      <a:pt x="23" y="43"/>
                    </a:lnTo>
                    <a:lnTo>
                      <a:pt x="38" y="25"/>
                    </a:lnTo>
                    <a:lnTo>
                      <a:pt x="57" y="10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1114"/>
              <p:cNvSpPr>
                <a:spLocks noChangeArrowheads="1"/>
              </p:cNvSpPr>
              <p:nvPr/>
            </p:nvSpPr>
            <p:spPr bwMode="auto">
              <a:xfrm>
                <a:off x="14566900" y="2859089"/>
                <a:ext cx="20638" cy="325438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Rectangle 1115"/>
              <p:cNvSpPr>
                <a:spLocks noChangeArrowheads="1"/>
              </p:cNvSpPr>
              <p:nvPr/>
            </p:nvSpPr>
            <p:spPr bwMode="auto">
              <a:xfrm>
                <a:off x="14566900" y="3194051"/>
                <a:ext cx="20638" cy="53975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116"/>
              <p:cNvSpPr>
                <a:spLocks/>
              </p:cNvSpPr>
              <p:nvPr/>
            </p:nvSpPr>
            <p:spPr bwMode="auto">
              <a:xfrm>
                <a:off x="14574838" y="2957514"/>
                <a:ext cx="115888" cy="107950"/>
              </a:xfrm>
              <a:custGeom>
                <a:avLst/>
                <a:gdLst>
                  <a:gd name="T0" fmla="*/ 65 w 73"/>
                  <a:gd name="T1" fmla="*/ 0 h 68"/>
                  <a:gd name="T2" fmla="*/ 73 w 73"/>
                  <a:gd name="T3" fmla="*/ 8 h 68"/>
                  <a:gd name="T4" fmla="*/ 8 w 73"/>
                  <a:gd name="T5" fmla="*/ 68 h 68"/>
                  <a:gd name="T6" fmla="*/ 0 w 73"/>
                  <a:gd name="T7" fmla="*/ 59 h 68"/>
                  <a:gd name="T8" fmla="*/ 65 w 73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68">
                    <a:moveTo>
                      <a:pt x="65" y="0"/>
                    </a:moveTo>
                    <a:lnTo>
                      <a:pt x="73" y="8"/>
                    </a:lnTo>
                    <a:lnTo>
                      <a:pt x="8" y="68"/>
                    </a:lnTo>
                    <a:lnTo>
                      <a:pt x="0" y="59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117"/>
              <p:cNvSpPr>
                <a:spLocks/>
              </p:cNvSpPr>
              <p:nvPr/>
            </p:nvSpPr>
            <p:spPr bwMode="auto">
              <a:xfrm>
                <a:off x="14485938" y="2932114"/>
                <a:ext cx="93663" cy="87313"/>
              </a:xfrm>
              <a:custGeom>
                <a:avLst/>
                <a:gdLst>
                  <a:gd name="T0" fmla="*/ 8 w 59"/>
                  <a:gd name="T1" fmla="*/ 0 h 55"/>
                  <a:gd name="T2" fmla="*/ 59 w 59"/>
                  <a:gd name="T3" fmla="*/ 46 h 55"/>
                  <a:gd name="T4" fmla="*/ 51 w 59"/>
                  <a:gd name="T5" fmla="*/ 55 h 55"/>
                  <a:gd name="T6" fmla="*/ 0 w 59"/>
                  <a:gd name="T7" fmla="*/ 9 h 55"/>
                  <a:gd name="T8" fmla="*/ 8 w 59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5">
                    <a:moveTo>
                      <a:pt x="8" y="0"/>
                    </a:moveTo>
                    <a:lnTo>
                      <a:pt x="59" y="46"/>
                    </a:lnTo>
                    <a:lnTo>
                      <a:pt x="51" y="55"/>
                    </a:lnTo>
                    <a:lnTo>
                      <a:pt x="0" y="9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118"/>
              <p:cNvSpPr>
                <a:spLocks/>
              </p:cNvSpPr>
              <p:nvPr/>
            </p:nvSpPr>
            <p:spPr bwMode="auto">
              <a:xfrm>
                <a:off x="14455775" y="3013076"/>
                <a:ext cx="123825" cy="114300"/>
              </a:xfrm>
              <a:custGeom>
                <a:avLst/>
                <a:gdLst>
                  <a:gd name="T0" fmla="*/ 10 w 78"/>
                  <a:gd name="T1" fmla="*/ 0 h 72"/>
                  <a:gd name="T2" fmla="*/ 78 w 78"/>
                  <a:gd name="T3" fmla="*/ 64 h 72"/>
                  <a:gd name="T4" fmla="*/ 70 w 78"/>
                  <a:gd name="T5" fmla="*/ 72 h 72"/>
                  <a:gd name="T6" fmla="*/ 0 w 78"/>
                  <a:gd name="T7" fmla="*/ 9 h 72"/>
                  <a:gd name="T8" fmla="*/ 10 w 78"/>
                  <a:gd name="T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72">
                    <a:moveTo>
                      <a:pt x="10" y="0"/>
                    </a:moveTo>
                    <a:lnTo>
                      <a:pt x="78" y="64"/>
                    </a:lnTo>
                    <a:lnTo>
                      <a:pt x="70" y="72"/>
                    </a:lnTo>
                    <a:lnTo>
                      <a:pt x="0" y="9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119"/>
              <p:cNvSpPr>
                <a:spLocks/>
              </p:cNvSpPr>
              <p:nvPr/>
            </p:nvSpPr>
            <p:spPr bwMode="auto">
              <a:xfrm>
                <a:off x="14319250" y="3027364"/>
                <a:ext cx="66675" cy="134938"/>
              </a:xfrm>
              <a:custGeom>
                <a:avLst/>
                <a:gdLst>
                  <a:gd name="T0" fmla="*/ 9 w 42"/>
                  <a:gd name="T1" fmla="*/ 0 h 85"/>
                  <a:gd name="T2" fmla="*/ 9 w 42"/>
                  <a:gd name="T3" fmla="*/ 0 h 85"/>
                  <a:gd name="T4" fmla="*/ 16 w 42"/>
                  <a:gd name="T5" fmla="*/ 0 h 85"/>
                  <a:gd name="T6" fmla="*/ 22 w 42"/>
                  <a:gd name="T7" fmla="*/ 3 h 85"/>
                  <a:gd name="T8" fmla="*/ 27 w 42"/>
                  <a:gd name="T9" fmla="*/ 6 h 85"/>
                  <a:gd name="T10" fmla="*/ 31 w 42"/>
                  <a:gd name="T11" fmla="*/ 11 h 85"/>
                  <a:gd name="T12" fmla="*/ 38 w 42"/>
                  <a:gd name="T13" fmla="*/ 20 h 85"/>
                  <a:gd name="T14" fmla="*/ 41 w 42"/>
                  <a:gd name="T15" fmla="*/ 32 h 85"/>
                  <a:gd name="T16" fmla="*/ 42 w 42"/>
                  <a:gd name="T17" fmla="*/ 32 h 85"/>
                  <a:gd name="T18" fmla="*/ 42 w 42"/>
                  <a:gd name="T19" fmla="*/ 85 h 85"/>
                  <a:gd name="T20" fmla="*/ 29 w 42"/>
                  <a:gd name="T21" fmla="*/ 85 h 85"/>
                  <a:gd name="T22" fmla="*/ 29 w 42"/>
                  <a:gd name="T23" fmla="*/ 33 h 85"/>
                  <a:gd name="T24" fmla="*/ 27 w 42"/>
                  <a:gd name="T25" fmla="*/ 28 h 85"/>
                  <a:gd name="T26" fmla="*/ 25 w 42"/>
                  <a:gd name="T27" fmla="*/ 21 h 85"/>
                  <a:gd name="T28" fmla="*/ 21 w 42"/>
                  <a:gd name="T29" fmla="*/ 17 h 85"/>
                  <a:gd name="T30" fmla="*/ 16 w 42"/>
                  <a:gd name="T31" fmla="*/ 13 h 85"/>
                  <a:gd name="T32" fmla="*/ 13 w 42"/>
                  <a:gd name="T33" fmla="*/ 12 h 85"/>
                  <a:gd name="T34" fmla="*/ 9 w 42"/>
                  <a:gd name="T35" fmla="*/ 12 h 85"/>
                  <a:gd name="T36" fmla="*/ 1 w 42"/>
                  <a:gd name="T37" fmla="*/ 12 h 85"/>
                  <a:gd name="T38" fmla="*/ 1 w 42"/>
                  <a:gd name="T39" fmla="*/ 12 h 85"/>
                  <a:gd name="T40" fmla="*/ 1 w 42"/>
                  <a:gd name="T41" fmla="*/ 12 h 85"/>
                  <a:gd name="T42" fmla="*/ 1 w 42"/>
                  <a:gd name="T43" fmla="*/ 12 h 85"/>
                  <a:gd name="T44" fmla="*/ 0 w 42"/>
                  <a:gd name="T45" fmla="*/ 0 h 85"/>
                  <a:gd name="T46" fmla="*/ 0 w 42"/>
                  <a:gd name="T47" fmla="*/ 0 h 85"/>
                  <a:gd name="T48" fmla="*/ 0 w 42"/>
                  <a:gd name="T49" fmla="*/ 0 h 85"/>
                  <a:gd name="T50" fmla="*/ 0 w 42"/>
                  <a:gd name="T51" fmla="*/ 0 h 85"/>
                  <a:gd name="T52" fmla="*/ 1 w 42"/>
                  <a:gd name="T53" fmla="*/ 0 h 85"/>
                  <a:gd name="T54" fmla="*/ 1 w 42"/>
                  <a:gd name="T55" fmla="*/ 0 h 85"/>
                  <a:gd name="T56" fmla="*/ 1 w 42"/>
                  <a:gd name="T57" fmla="*/ 0 h 85"/>
                  <a:gd name="T58" fmla="*/ 9 w 42"/>
                  <a:gd name="T5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" h="85">
                    <a:moveTo>
                      <a:pt x="9" y="0"/>
                    </a:moveTo>
                    <a:lnTo>
                      <a:pt x="9" y="0"/>
                    </a:lnTo>
                    <a:lnTo>
                      <a:pt x="16" y="0"/>
                    </a:lnTo>
                    <a:lnTo>
                      <a:pt x="22" y="3"/>
                    </a:lnTo>
                    <a:lnTo>
                      <a:pt x="27" y="6"/>
                    </a:lnTo>
                    <a:lnTo>
                      <a:pt x="31" y="11"/>
                    </a:lnTo>
                    <a:lnTo>
                      <a:pt x="38" y="20"/>
                    </a:lnTo>
                    <a:lnTo>
                      <a:pt x="41" y="32"/>
                    </a:lnTo>
                    <a:lnTo>
                      <a:pt x="42" y="32"/>
                    </a:lnTo>
                    <a:lnTo>
                      <a:pt x="42" y="85"/>
                    </a:lnTo>
                    <a:lnTo>
                      <a:pt x="29" y="85"/>
                    </a:lnTo>
                    <a:lnTo>
                      <a:pt x="29" y="33"/>
                    </a:lnTo>
                    <a:lnTo>
                      <a:pt x="27" y="28"/>
                    </a:lnTo>
                    <a:lnTo>
                      <a:pt x="25" y="21"/>
                    </a:lnTo>
                    <a:lnTo>
                      <a:pt x="21" y="17"/>
                    </a:lnTo>
                    <a:lnTo>
                      <a:pt x="16" y="13"/>
                    </a:lnTo>
                    <a:lnTo>
                      <a:pt x="13" y="12"/>
                    </a:lnTo>
                    <a:lnTo>
                      <a:pt x="9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120"/>
              <p:cNvSpPr>
                <a:spLocks/>
              </p:cNvSpPr>
              <p:nvPr/>
            </p:nvSpPr>
            <p:spPr bwMode="auto">
              <a:xfrm>
                <a:off x="14258925" y="2982914"/>
                <a:ext cx="261938" cy="363538"/>
              </a:xfrm>
              <a:custGeom>
                <a:avLst/>
                <a:gdLst>
                  <a:gd name="T0" fmla="*/ 16 w 165"/>
                  <a:gd name="T1" fmla="*/ 0 h 229"/>
                  <a:gd name="T2" fmla="*/ 16 w 165"/>
                  <a:gd name="T3" fmla="*/ 0 h 229"/>
                  <a:gd name="T4" fmla="*/ 21 w 165"/>
                  <a:gd name="T5" fmla="*/ 1 h 229"/>
                  <a:gd name="T6" fmla="*/ 28 w 165"/>
                  <a:gd name="T7" fmla="*/ 2 h 229"/>
                  <a:gd name="T8" fmla="*/ 33 w 165"/>
                  <a:gd name="T9" fmla="*/ 6 h 229"/>
                  <a:gd name="T10" fmla="*/ 37 w 165"/>
                  <a:gd name="T11" fmla="*/ 10 h 229"/>
                  <a:gd name="T12" fmla="*/ 43 w 165"/>
                  <a:gd name="T13" fmla="*/ 21 h 229"/>
                  <a:gd name="T14" fmla="*/ 47 w 165"/>
                  <a:gd name="T15" fmla="*/ 31 h 229"/>
                  <a:gd name="T16" fmla="*/ 47 w 165"/>
                  <a:gd name="T17" fmla="*/ 32 h 229"/>
                  <a:gd name="T18" fmla="*/ 47 w 165"/>
                  <a:gd name="T19" fmla="*/ 83 h 229"/>
                  <a:gd name="T20" fmla="*/ 65 w 165"/>
                  <a:gd name="T21" fmla="*/ 103 h 229"/>
                  <a:gd name="T22" fmla="*/ 71 w 165"/>
                  <a:gd name="T23" fmla="*/ 108 h 229"/>
                  <a:gd name="T24" fmla="*/ 71 w 165"/>
                  <a:gd name="T25" fmla="*/ 107 h 229"/>
                  <a:gd name="T26" fmla="*/ 73 w 165"/>
                  <a:gd name="T27" fmla="*/ 100 h 229"/>
                  <a:gd name="T28" fmla="*/ 76 w 165"/>
                  <a:gd name="T29" fmla="*/ 94 h 229"/>
                  <a:gd name="T30" fmla="*/ 81 w 165"/>
                  <a:gd name="T31" fmla="*/ 89 h 229"/>
                  <a:gd name="T32" fmla="*/ 81 w 165"/>
                  <a:gd name="T33" fmla="*/ 89 h 229"/>
                  <a:gd name="T34" fmla="*/ 93 w 165"/>
                  <a:gd name="T35" fmla="*/ 77 h 229"/>
                  <a:gd name="T36" fmla="*/ 162 w 165"/>
                  <a:gd name="T37" fmla="*/ 146 h 229"/>
                  <a:gd name="T38" fmla="*/ 165 w 165"/>
                  <a:gd name="T39" fmla="*/ 195 h 229"/>
                  <a:gd name="T40" fmla="*/ 165 w 165"/>
                  <a:gd name="T41" fmla="*/ 229 h 229"/>
                  <a:gd name="T42" fmla="*/ 152 w 165"/>
                  <a:gd name="T43" fmla="*/ 229 h 229"/>
                  <a:gd name="T44" fmla="*/ 152 w 165"/>
                  <a:gd name="T45" fmla="*/ 195 h 229"/>
                  <a:gd name="T46" fmla="*/ 149 w 165"/>
                  <a:gd name="T47" fmla="*/ 151 h 229"/>
                  <a:gd name="T48" fmla="*/ 93 w 165"/>
                  <a:gd name="T49" fmla="*/ 95 h 229"/>
                  <a:gd name="T50" fmla="*/ 89 w 165"/>
                  <a:gd name="T51" fmla="*/ 98 h 229"/>
                  <a:gd name="T52" fmla="*/ 89 w 165"/>
                  <a:gd name="T53" fmla="*/ 98 h 229"/>
                  <a:gd name="T54" fmla="*/ 86 w 165"/>
                  <a:gd name="T55" fmla="*/ 100 h 229"/>
                  <a:gd name="T56" fmla="*/ 85 w 165"/>
                  <a:gd name="T57" fmla="*/ 106 h 229"/>
                  <a:gd name="T58" fmla="*/ 84 w 165"/>
                  <a:gd name="T59" fmla="*/ 110 h 229"/>
                  <a:gd name="T60" fmla="*/ 83 w 165"/>
                  <a:gd name="T61" fmla="*/ 113 h 229"/>
                  <a:gd name="T62" fmla="*/ 83 w 165"/>
                  <a:gd name="T63" fmla="*/ 117 h 229"/>
                  <a:gd name="T64" fmla="*/ 84 w 165"/>
                  <a:gd name="T65" fmla="*/ 120 h 229"/>
                  <a:gd name="T66" fmla="*/ 85 w 165"/>
                  <a:gd name="T67" fmla="*/ 123 h 229"/>
                  <a:gd name="T68" fmla="*/ 86 w 165"/>
                  <a:gd name="T69" fmla="*/ 124 h 229"/>
                  <a:gd name="T70" fmla="*/ 122 w 165"/>
                  <a:gd name="T71" fmla="*/ 159 h 229"/>
                  <a:gd name="T72" fmla="*/ 113 w 165"/>
                  <a:gd name="T73" fmla="*/ 168 h 229"/>
                  <a:gd name="T74" fmla="*/ 113 w 165"/>
                  <a:gd name="T75" fmla="*/ 168 h 229"/>
                  <a:gd name="T76" fmla="*/ 113 w 165"/>
                  <a:gd name="T77" fmla="*/ 168 h 229"/>
                  <a:gd name="T78" fmla="*/ 113 w 165"/>
                  <a:gd name="T79" fmla="*/ 167 h 229"/>
                  <a:gd name="T80" fmla="*/ 77 w 165"/>
                  <a:gd name="T81" fmla="*/ 133 h 229"/>
                  <a:gd name="T82" fmla="*/ 77 w 165"/>
                  <a:gd name="T83" fmla="*/ 133 h 229"/>
                  <a:gd name="T84" fmla="*/ 77 w 165"/>
                  <a:gd name="T85" fmla="*/ 132 h 229"/>
                  <a:gd name="T86" fmla="*/ 56 w 165"/>
                  <a:gd name="T87" fmla="*/ 111 h 229"/>
                  <a:gd name="T88" fmla="*/ 34 w 165"/>
                  <a:gd name="T89" fmla="*/ 89 h 229"/>
                  <a:gd name="T90" fmla="*/ 34 w 165"/>
                  <a:gd name="T91" fmla="*/ 34 h 229"/>
                  <a:gd name="T92" fmla="*/ 33 w 165"/>
                  <a:gd name="T93" fmla="*/ 27 h 229"/>
                  <a:gd name="T94" fmla="*/ 30 w 165"/>
                  <a:gd name="T95" fmla="*/ 22 h 229"/>
                  <a:gd name="T96" fmla="*/ 26 w 165"/>
                  <a:gd name="T97" fmla="*/ 17 h 229"/>
                  <a:gd name="T98" fmla="*/ 22 w 165"/>
                  <a:gd name="T99" fmla="*/ 14 h 229"/>
                  <a:gd name="T100" fmla="*/ 18 w 165"/>
                  <a:gd name="T101" fmla="*/ 13 h 229"/>
                  <a:gd name="T102" fmla="*/ 16 w 165"/>
                  <a:gd name="T103" fmla="*/ 11 h 229"/>
                  <a:gd name="T104" fmla="*/ 12 w 165"/>
                  <a:gd name="T105" fmla="*/ 11 h 229"/>
                  <a:gd name="T106" fmla="*/ 13 w 165"/>
                  <a:gd name="T107" fmla="*/ 100 h 229"/>
                  <a:gd name="T108" fmla="*/ 85 w 165"/>
                  <a:gd name="T109" fmla="*/ 221 h 229"/>
                  <a:gd name="T110" fmla="*/ 85 w 165"/>
                  <a:gd name="T111" fmla="*/ 221 h 229"/>
                  <a:gd name="T112" fmla="*/ 75 w 165"/>
                  <a:gd name="T113" fmla="*/ 227 h 229"/>
                  <a:gd name="T114" fmla="*/ 1 w 165"/>
                  <a:gd name="T115" fmla="*/ 103 h 229"/>
                  <a:gd name="T116" fmla="*/ 0 w 165"/>
                  <a:gd name="T117" fmla="*/ 0 h 229"/>
                  <a:gd name="T118" fmla="*/ 5 w 165"/>
                  <a:gd name="T119" fmla="*/ 0 h 229"/>
                  <a:gd name="T120" fmla="*/ 7 w 165"/>
                  <a:gd name="T121" fmla="*/ 0 h 229"/>
                  <a:gd name="T122" fmla="*/ 7 w 165"/>
                  <a:gd name="T123" fmla="*/ 0 h 229"/>
                  <a:gd name="T124" fmla="*/ 16 w 165"/>
                  <a:gd name="T125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5" h="229">
                    <a:moveTo>
                      <a:pt x="16" y="0"/>
                    </a:moveTo>
                    <a:lnTo>
                      <a:pt x="16" y="0"/>
                    </a:lnTo>
                    <a:lnTo>
                      <a:pt x="21" y="1"/>
                    </a:lnTo>
                    <a:lnTo>
                      <a:pt x="28" y="2"/>
                    </a:lnTo>
                    <a:lnTo>
                      <a:pt x="33" y="6"/>
                    </a:lnTo>
                    <a:lnTo>
                      <a:pt x="37" y="10"/>
                    </a:lnTo>
                    <a:lnTo>
                      <a:pt x="43" y="21"/>
                    </a:lnTo>
                    <a:lnTo>
                      <a:pt x="47" y="31"/>
                    </a:lnTo>
                    <a:lnTo>
                      <a:pt x="47" y="32"/>
                    </a:lnTo>
                    <a:lnTo>
                      <a:pt x="47" y="83"/>
                    </a:lnTo>
                    <a:lnTo>
                      <a:pt x="65" y="103"/>
                    </a:lnTo>
                    <a:lnTo>
                      <a:pt x="71" y="108"/>
                    </a:lnTo>
                    <a:lnTo>
                      <a:pt x="71" y="107"/>
                    </a:lnTo>
                    <a:lnTo>
                      <a:pt x="73" y="100"/>
                    </a:lnTo>
                    <a:lnTo>
                      <a:pt x="76" y="94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93" y="77"/>
                    </a:lnTo>
                    <a:lnTo>
                      <a:pt x="162" y="146"/>
                    </a:lnTo>
                    <a:lnTo>
                      <a:pt x="165" y="195"/>
                    </a:lnTo>
                    <a:lnTo>
                      <a:pt x="165" y="229"/>
                    </a:lnTo>
                    <a:lnTo>
                      <a:pt x="152" y="229"/>
                    </a:lnTo>
                    <a:lnTo>
                      <a:pt x="152" y="195"/>
                    </a:lnTo>
                    <a:lnTo>
                      <a:pt x="149" y="151"/>
                    </a:lnTo>
                    <a:lnTo>
                      <a:pt x="93" y="95"/>
                    </a:lnTo>
                    <a:lnTo>
                      <a:pt x="89" y="98"/>
                    </a:lnTo>
                    <a:lnTo>
                      <a:pt x="89" y="98"/>
                    </a:lnTo>
                    <a:lnTo>
                      <a:pt x="86" y="100"/>
                    </a:lnTo>
                    <a:lnTo>
                      <a:pt x="85" y="106"/>
                    </a:lnTo>
                    <a:lnTo>
                      <a:pt x="84" y="110"/>
                    </a:lnTo>
                    <a:lnTo>
                      <a:pt x="83" y="113"/>
                    </a:lnTo>
                    <a:lnTo>
                      <a:pt x="83" y="117"/>
                    </a:lnTo>
                    <a:lnTo>
                      <a:pt x="84" y="120"/>
                    </a:lnTo>
                    <a:lnTo>
                      <a:pt x="85" y="123"/>
                    </a:lnTo>
                    <a:lnTo>
                      <a:pt x="86" y="124"/>
                    </a:lnTo>
                    <a:lnTo>
                      <a:pt x="122" y="159"/>
                    </a:lnTo>
                    <a:lnTo>
                      <a:pt x="113" y="168"/>
                    </a:lnTo>
                    <a:lnTo>
                      <a:pt x="113" y="168"/>
                    </a:lnTo>
                    <a:lnTo>
                      <a:pt x="113" y="168"/>
                    </a:lnTo>
                    <a:lnTo>
                      <a:pt x="113" y="167"/>
                    </a:lnTo>
                    <a:lnTo>
                      <a:pt x="77" y="133"/>
                    </a:lnTo>
                    <a:lnTo>
                      <a:pt x="77" y="133"/>
                    </a:lnTo>
                    <a:lnTo>
                      <a:pt x="77" y="132"/>
                    </a:lnTo>
                    <a:lnTo>
                      <a:pt x="56" y="111"/>
                    </a:lnTo>
                    <a:lnTo>
                      <a:pt x="34" y="89"/>
                    </a:lnTo>
                    <a:lnTo>
                      <a:pt x="34" y="34"/>
                    </a:lnTo>
                    <a:lnTo>
                      <a:pt x="33" y="27"/>
                    </a:lnTo>
                    <a:lnTo>
                      <a:pt x="30" y="22"/>
                    </a:lnTo>
                    <a:lnTo>
                      <a:pt x="26" y="17"/>
                    </a:lnTo>
                    <a:lnTo>
                      <a:pt x="22" y="14"/>
                    </a:lnTo>
                    <a:lnTo>
                      <a:pt x="18" y="13"/>
                    </a:lnTo>
                    <a:lnTo>
                      <a:pt x="16" y="11"/>
                    </a:lnTo>
                    <a:lnTo>
                      <a:pt x="12" y="11"/>
                    </a:lnTo>
                    <a:lnTo>
                      <a:pt x="13" y="100"/>
                    </a:lnTo>
                    <a:lnTo>
                      <a:pt x="85" y="221"/>
                    </a:lnTo>
                    <a:lnTo>
                      <a:pt x="85" y="221"/>
                    </a:lnTo>
                    <a:lnTo>
                      <a:pt x="75" y="227"/>
                    </a:lnTo>
                    <a:lnTo>
                      <a:pt x="1" y="103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121"/>
              <p:cNvSpPr>
                <a:spLocks/>
              </p:cNvSpPr>
              <p:nvPr/>
            </p:nvSpPr>
            <p:spPr bwMode="auto">
              <a:xfrm>
                <a:off x="14341475" y="3333751"/>
                <a:ext cx="220663" cy="133350"/>
              </a:xfrm>
              <a:custGeom>
                <a:avLst/>
                <a:gdLst>
                  <a:gd name="T0" fmla="*/ 0 w 139"/>
                  <a:gd name="T1" fmla="*/ 0 h 84"/>
                  <a:gd name="T2" fmla="*/ 139 w 139"/>
                  <a:gd name="T3" fmla="*/ 0 h 84"/>
                  <a:gd name="T4" fmla="*/ 139 w 139"/>
                  <a:gd name="T5" fmla="*/ 84 h 84"/>
                  <a:gd name="T6" fmla="*/ 126 w 139"/>
                  <a:gd name="T7" fmla="*/ 84 h 84"/>
                  <a:gd name="T8" fmla="*/ 126 w 139"/>
                  <a:gd name="T9" fmla="*/ 13 h 84"/>
                  <a:gd name="T10" fmla="*/ 12 w 139"/>
                  <a:gd name="T11" fmla="*/ 13 h 84"/>
                  <a:gd name="T12" fmla="*/ 12 w 139"/>
                  <a:gd name="T13" fmla="*/ 84 h 84"/>
                  <a:gd name="T14" fmla="*/ 0 w 139"/>
                  <a:gd name="T15" fmla="*/ 84 h 84"/>
                  <a:gd name="T16" fmla="*/ 0 w 139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" h="84">
                    <a:moveTo>
                      <a:pt x="0" y="0"/>
                    </a:moveTo>
                    <a:lnTo>
                      <a:pt x="139" y="0"/>
                    </a:lnTo>
                    <a:lnTo>
                      <a:pt x="139" y="84"/>
                    </a:lnTo>
                    <a:lnTo>
                      <a:pt x="126" y="84"/>
                    </a:lnTo>
                    <a:lnTo>
                      <a:pt x="126" y="13"/>
                    </a:lnTo>
                    <a:lnTo>
                      <a:pt x="12" y="13"/>
                    </a:lnTo>
                    <a:lnTo>
                      <a:pt x="12" y="84"/>
                    </a:lnTo>
                    <a:lnTo>
                      <a:pt x="0" y="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1122"/>
              <p:cNvSpPr>
                <a:spLocks/>
              </p:cNvSpPr>
              <p:nvPr/>
            </p:nvSpPr>
            <p:spPr bwMode="auto">
              <a:xfrm>
                <a:off x="14770100" y="3027364"/>
                <a:ext cx="65088" cy="134938"/>
              </a:xfrm>
              <a:custGeom>
                <a:avLst/>
                <a:gdLst>
                  <a:gd name="T0" fmla="*/ 31 w 41"/>
                  <a:gd name="T1" fmla="*/ 0 h 85"/>
                  <a:gd name="T2" fmla="*/ 31 w 41"/>
                  <a:gd name="T3" fmla="*/ 0 h 85"/>
                  <a:gd name="T4" fmla="*/ 39 w 41"/>
                  <a:gd name="T5" fmla="*/ 0 h 85"/>
                  <a:gd name="T6" fmla="*/ 41 w 41"/>
                  <a:gd name="T7" fmla="*/ 0 h 85"/>
                  <a:gd name="T8" fmla="*/ 41 w 41"/>
                  <a:gd name="T9" fmla="*/ 0 h 85"/>
                  <a:gd name="T10" fmla="*/ 41 w 41"/>
                  <a:gd name="T11" fmla="*/ 12 h 85"/>
                  <a:gd name="T12" fmla="*/ 39 w 41"/>
                  <a:gd name="T13" fmla="*/ 12 h 85"/>
                  <a:gd name="T14" fmla="*/ 31 w 41"/>
                  <a:gd name="T15" fmla="*/ 12 h 85"/>
                  <a:gd name="T16" fmla="*/ 27 w 41"/>
                  <a:gd name="T17" fmla="*/ 12 h 85"/>
                  <a:gd name="T18" fmla="*/ 25 w 41"/>
                  <a:gd name="T19" fmla="*/ 13 h 85"/>
                  <a:gd name="T20" fmla="*/ 21 w 41"/>
                  <a:gd name="T21" fmla="*/ 16 h 85"/>
                  <a:gd name="T22" fmla="*/ 18 w 41"/>
                  <a:gd name="T23" fmla="*/ 19 h 85"/>
                  <a:gd name="T24" fmla="*/ 16 w 41"/>
                  <a:gd name="T25" fmla="*/ 23 h 85"/>
                  <a:gd name="T26" fmla="*/ 13 w 41"/>
                  <a:gd name="T27" fmla="*/ 28 h 85"/>
                  <a:gd name="T28" fmla="*/ 12 w 41"/>
                  <a:gd name="T29" fmla="*/ 33 h 85"/>
                  <a:gd name="T30" fmla="*/ 12 w 41"/>
                  <a:gd name="T31" fmla="*/ 85 h 85"/>
                  <a:gd name="T32" fmla="*/ 0 w 41"/>
                  <a:gd name="T33" fmla="*/ 85 h 85"/>
                  <a:gd name="T34" fmla="*/ 0 w 41"/>
                  <a:gd name="T35" fmla="*/ 32 h 85"/>
                  <a:gd name="T36" fmla="*/ 0 w 41"/>
                  <a:gd name="T37" fmla="*/ 32 h 85"/>
                  <a:gd name="T38" fmla="*/ 1 w 41"/>
                  <a:gd name="T39" fmla="*/ 27 h 85"/>
                  <a:gd name="T40" fmla="*/ 3 w 41"/>
                  <a:gd name="T41" fmla="*/ 20 h 85"/>
                  <a:gd name="T42" fmla="*/ 7 w 41"/>
                  <a:gd name="T43" fmla="*/ 15 h 85"/>
                  <a:gd name="T44" fmla="*/ 9 w 41"/>
                  <a:gd name="T45" fmla="*/ 11 h 85"/>
                  <a:gd name="T46" fmla="*/ 14 w 41"/>
                  <a:gd name="T47" fmla="*/ 6 h 85"/>
                  <a:gd name="T48" fmla="*/ 18 w 41"/>
                  <a:gd name="T49" fmla="*/ 3 h 85"/>
                  <a:gd name="T50" fmla="*/ 25 w 41"/>
                  <a:gd name="T51" fmla="*/ 0 h 85"/>
                  <a:gd name="T52" fmla="*/ 31 w 41"/>
                  <a:gd name="T5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85">
                    <a:moveTo>
                      <a:pt x="31" y="0"/>
                    </a:moveTo>
                    <a:lnTo>
                      <a:pt x="31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12"/>
                    </a:lnTo>
                    <a:lnTo>
                      <a:pt x="39" y="12"/>
                    </a:lnTo>
                    <a:lnTo>
                      <a:pt x="31" y="12"/>
                    </a:lnTo>
                    <a:lnTo>
                      <a:pt x="27" y="12"/>
                    </a:lnTo>
                    <a:lnTo>
                      <a:pt x="25" y="13"/>
                    </a:lnTo>
                    <a:lnTo>
                      <a:pt x="21" y="16"/>
                    </a:lnTo>
                    <a:lnTo>
                      <a:pt x="18" y="19"/>
                    </a:lnTo>
                    <a:lnTo>
                      <a:pt x="16" y="23"/>
                    </a:lnTo>
                    <a:lnTo>
                      <a:pt x="13" y="28"/>
                    </a:lnTo>
                    <a:lnTo>
                      <a:pt x="12" y="33"/>
                    </a:lnTo>
                    <a:lnTo>
                      <a:pt x="12" y="85"/>
                    </a:lnTo>
                    <a:lnTo>
                      <a:pt x="0" y="8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3" y="20"/>
                    </a:lnTo>
                    <a:lnTo>
                      <a:pt x="7" y="15"/>
                    </a:lnTo>
                    <a:lnTo>
                      <a:pt x="9" y="11"/>
                    </a:lnTo>
                    <a:lnTo>
                      <a:pt x="14" y="6"/>
                    </a:lnTo>
                    <a:lnTo>
                      <a:pt x="18" y="3"/>
                    </a:lnTo>
                    <a:lnTo>
                      <a:pt x="25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123"/>
              <p:cNvSpPr>
                <a:spLocks noEditPoints="1"/>
              </p:cNvSpPr>
              <p:nvPr/>
            </p:nvSpPr>
            <p:spPr bwMode="auto">
              <a:xfrm>
                <a:off x="14633575" y="2982914"/>
                <a:ext cx="261938" cy="363538"/>
              </a:xfrm>
              <a:custGeom>
                <a:avLst/>
                <a:gdLst>
                  <a:gd name="T0" fmla="*/ 91 w 165"/>
                  <a:gd name="T1" fmla="*/ 227 h 229"/>
                  <a:gd name="T2" fmla="*/ 91 w 165"/>
                  <a:gd name="T3" fmla="*/ 227 h 229"/>
                  <a:gd name="T4" fmla="*/ 150 w 165"/>
                  <a:gd name="T5" fmla="*/ 0 h 229"/>
                  <a:gd name="T6" fmla="*/ 159 w 165"/>
                  <a:gd name="T7" fmla="*/ 0 h 229"/>
                  <a:gd name="T8" fmla="*/ 163 w 165"/>
                  <a:gd name="T9" fmla="*/ 103 h 229"/>
                  <a:gd name="T10" fmla="*/ 81 w 165"/>
                  <a:gd name="T11" fmla="*/ 221 h 229"/>
                  <a:gd name="T12" fmla="*/ 153 w 165"/>
                  <a:gd name="T13" fmla="*/ 11 h 229"/>
                  <a:gd name="T14" fmla="*/ 146 w 165"/>
                  <a:gd name="T15" fmla="*/ 13 h 229"/>
                  <a:gd name="T16" fmla="*/ 140 w 165"/>
                  <a:gd name="T17" fmla="*/ 15 h 229"/>
                  <a:gd name="T18" fmla="*/ 134 w 165"/>
                  <a:gd name="T19" fmla="*/ 23 h 229"/>
                  <a:gd name="T20" fmla="*/ 130 w 165"/>
                  <a:gd name="T21" fmla="*/ 34 h 229"/>
                  <a:gd name="T22" fmla="*/ 108 w 165"/>
                  <a:gd name="T23" fmla="*/ 111 h 229"/>
                  <a:gd name="T24" fmla="*/ 87 w 165"/>
                  <a:gd name="T25" fmla="*/ 133 h 229"/>
                  <a:gd name="T26" fmla="*/ 52 w 165"/>
                  <a:gd name="T27" fmla="*/ 168 h 229"/>
                  <a:gd name="T28" fmla="*/ 43 w 165"/>
                  <a:gd name="T29" fmla="*/ 159 h 229"/>
                  <a:gd name="T30" fmla="*/ 79 w 165"/>
                  <a:gd name="T31" fmla="*/ 123 h 229"/>
                  <a:gd name="T32" fmla="*/ 82 w 165"/>
                  <a:gd name="T33" fmla="*/ 117 h 229"/>
                  <a:gd name="T34" fmla="*/ 81 w 165"/>
                  <a:gd name="T35" fmla="*/ 110 h 229"/>
                  <a:gd name="T36" fmla="*/ 78 w 165"/>
                  <a:gd name="T37" fmla="*/ 102 h 229"/>
                  <a:gd name="T38" fmla="*/ 76 w 165"/>
                  <a:gd name="T39" fmla="*/ 98 h 229"/>
                  <a:gd name="T40" fmla="*/ 15 w 165"/>
                  <a:gd name="T41" fmla="*/ 151 h 229"/>
                  <a:gd name="T42" fmla="*/ 13 w 165"/>
                  <a:gd name="T43" fmla="*/ 229 h 229"/>
                  <a:gd name="T44" fmla="*/ 0 w 165"/>
                  <a:gd name="T45" fmla="*/ 195 h 229"/>
                  <a:gd name="T46" fmla="*/ 72 w 165"/>
                  <a:gd name="T47" fmla="*/ 77 h 229"/>
                  <a:gd name="T48" fmla="*/ 83 w 165"/>
                  <a:gd name="T49" fmla="*/ 89 h 229"/>
                  <a:gd name="T50" fmla="*/ 91 w 165"/>
                  <a:gd name="T51" fmla="*/ 100 h 229"/>
                  <a:gd name="T52" fmla="*/ 94 w 165"/>
                  <a:gd name="T53" fmla="*/ 110 h 229"/>
                  <a:gd name="T54" fmla="*/ 119 w 165"/>
                  <a:gd name="T55" fmla="*/ 83 h 229"/>
                  <a:gd name="T56" fmla="*/ 119 w 165"/>
                  <a:gd name="T57" fmla="*/ 31 h 229"/>
                  <a:gd name="T58" fmla="*/ 121 w 165"/>
                  <a:gd name="T59" fmla="*/ 21 h 229"/>
                  <a:gd name="T60" fmla="*/ 128 w 165"/>
                  <a:gd name="T61" fmla="*/ 10 h 229"/>
                  <a:gd name="T62" fmla="*/ 137 w 165"/>
                  <a:gd name="T63" fmla="*/ 2 h 229"/>
                  <a:gd name="T64" fmla="*/ 150 w 165"/>
                  <a:gd name="T65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229">
                    <a:moveTo>
                      <a:pt x="91" y="227"/>
                    </a:moveTo>
                    <a:lnTo>
                      <a:pt x="91" y="227"/>
                    </a:lnTo>
                    <a:lnTo>
                      <a:pt x="91" y="227"/>
                    </a:lnTo>
                    <a:lnTo>
                      <a:pt x="91" y="227"/>
                    </a:lnTo>
                    <a:close/>
                    <a:moveTo>
                      <a:pt x="150" y="0"/>
                    </a:moveTo>
                    <a:lnTo>
                      <a:pt x="150" y="0"/>
                    </a:lnTo>
                    <a:lnTo>
                      <a:pt x="158" y="0"/>
                    </a:lnTo>
                    <a:lnTo>
                      <a:pt x="159" y="0"/>
                    </a:lnTo>
                    <a:lnTo>
                      <a:pt x="165" y="0"/>
                    </a:lnTo>
                    <a:lnTo>
                      <a:pt x="163" y="103"/>
                    </a:lnTo>
                    <a:lnTo>
                      <a:pt x="91" y="227"/>
                    </a:lnTo>
                    <a:lnTo>
                      <a:pt x="81" y="221"/>
                    </a:lnTo>
                    <a:lnTo>
                      <a:pt x="151" y="100"/>
                    </a:lnTo>
                    <a:lnTo>
                      <a:pt x="153" y="11"/>
                    </a:lnTo>
                    <a:lnTo>
                      <a:pt x="150" y="11"/>
                    </a:lnTo>
                    <a:lnTo>
                      <a:pt x="146" y="13"/>
                    </a:lnTo>
                    <a:lnTo>
                      <a:pt x="144" y="14"/>
                    </a:lnTo>
                    <a:lnTo>
                      <a:pt x="140" y="15"/>
                    </a:lnTo>
                    <a:lnTo>
                      <a:pt x="137" y="18"/>
                    </a:lnTo>
                    <a:lnTo>
                      <a:pt x="134" y="23"/>
                    </a:lnTo>
                    <a:lnTo>
                      <a:pt x="132" y="28"/>
                    </a:lnTo>
                    <a:lnTo>
                      <a:pt x="130" y="34"/>
                    </a:lnTo>
                    <a:lnTo>
                      <a:pt x="130" y="89"/>
                    </a:lnTo>
                    <a:lnTo>
                      <a:pt x="108" y="111"/>
                    </a:lnTo>
                    <a:lnTo>
                      <a:pt x="89" y="132"/>
                    </a:lnTo>
                    <a:lnTo>
                      <a:pt x="87" y="133"/>
                    </a:lnTo>
                    <a:lnTo>
                      <a:pt x="87" y="133"/>
                    </a:lnTo>
                    <a:lnTo>
                      <a:pt x="52" y="168"/>
                    </a:lnTo>
                    <a:lnTo>
                      <a:pt x="43" y="161"/>
                    </a:lnTo>
                    <a:lnTo>
                      <a:pt x="43" y="159"/>
                    </a:lnTo>
                    <a:lnTo>
                      <a:pt x="79" y="124"/>
                    </a:lnTo>
                    <a:lnTo>
                      <a:pt x="79" y="123"/>
                    </a:lnTo>
                    <a:lnTo>
                      <a:pt x="81" y="120"/>
                    </a:lnTo>
                    <a:lnTo>
                      <a:pt x="82" y="117"/>
                    </a:lnTo>
                    <a:lnTo>
                      <a:pt x="82" y="115"/>
                    </a:lnTo>
                    <a:lnTo>
                      <a:pt x="81" y="110"/>
                    </a:lnTo>
                    <a:lnTo>
                      <a:pt x="79" y="106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76" y="98"/>
                    </a:lnTo>
                    <a:lnTo>
                      <a:pt x="72" y="95"/>
                    </a:lnTo>
                    <a:lnTo>
                      <a:pt x="15" y="151"/>
                    </a:lnTo>
                    <a:lnTo>
                      <a:pt x="13" y="195"/>
                    </a:lnTo>
                    <a:lnTo>
                      <a:pt x="13" y="229"/>
                    </a:lnTo>
                    <a:lnTo>
                      <a:pt x="0" y="229"/>
                    </a:lnTo>
                    <a:lnTo>
                      <a:pt x="0" y="195"/>
                    </a:lnTo>
                    <a:lnTo>
                      <a:pt x="4" y="146"/>
                    </a:lnTo>
                    <a:lnTo>
                      <a:pt x="72" y="77"/>
                    </a:lnTo>
                    <a:lnTo>
                      <a:pt x="83" y="89"/>
                    </a:lnTo>
                    <a:lnTo>
                      <a:pt x="83" y="89"/>
                    </a:lnTo>
                    <a:lnTo>
                      <a:pt x="89" y="94"/>
                    </a:lnTo>
                    <a:lnTo>
                      <a:pt x="91" y="100"/>
                    </a:lnTo>
                    <a:lnTo>
                      <a:pt x="94" y="107"/>
                    </a:lnTo>
                    <a:lnTo>
                      <a:pt x="94" y="110"/>
                    </a:lnTo>
                    <a:lnTo>
                      <a:pt x="100" y="103"/>
                    </a:lnTo>
                    <a:lnTo>
                      <a:pt x="119" y="83"/>
                    </a:lnTo>
                    <a:lnTo>
                      <a:pt x="119" y="32"/>
                    </a:lnTo>
                    <a:lnTo>
                      <a:pt x="119" y="31"/>
                    </a:lnTo>
                    <a:lnTo>
                      <a:pt x="120" y="26"/>
                    </a:lnTo>
                    <a:lnTo>
                      <a:pt x="121" y="21"/>
                    </a:lnTo>
                    <a:lnTo>
                      <a:pt x="124" y="15"/>
                    </a:lnTo>
                    <a:lnTo>
                      <a:pt x="128" y="10"/>
                    </a:lnTo>
                    <a:lnTo>
                      <a:pt x="132" y="6"/>
                    </a:lnTo>
                    <a:lnTo>
                      <a:pt x="137" y="2"/>
                    </a:lnTo>
                    <a:lnTo>
                      <a:pt x="144" y="1"/>
                    </a:lnTo>
                    <a:lnTo>
                      <a:pt x="1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1124"/>
              <p:cNvSpPr>
                <a:spLocks/>
              </p:cNvSpPr>
              <p:nvPr/>
            </p:nvSpPr>
            <p:spPr bwMode="auto">
              <a:xfrm>
                <a:off x="14593888" y="3333751"/>
                <a:ext cx="217488" cy="133350"/>
              </a:xfrm>
              <a:custGeom>
                <a:avLst/>
                <a:gdLst>
                  <a:gd name="T0" fmla="*/ 0 w 137"/>
                  <a:gd name="T1" fmla="*/ 0 h 84"/>
                  <a:gd name="T2" fmla="*/ 137 w 137"/>
                  <a:gd name="T3" fmla="*/ 0 h 84"/>
                  <a:gd name="T4" fmla="*/ 137 w 137"/>
                  <a:gd name="T5" fmla="*/ 84 h 84"/>
                  <a:gd name="T6" fmla="*/ 125 w 137"/>
                  <a:gd name="T7" fmla="*/ 84 h 84"/>
                  <a:gd name="T8" fmla="*/ 125 w 137"/>
                  <a:gd name="T9" fmla="*/ 13 h 84"/>
                  <a:gd name="T10" fmla="*/ 12 w 137"/>
                  <a:gd name="T11" fmla="*/ 13 h 84"/>
                  <a:gd name="T12" fmla="*/ 12 w 137"/>
                  <a:gd name="T13" fmla="*/ 84 h 84"/>
                  <a:gd name="T14" fmla="*/ 0 w 137"/>
                  <a:gd name="T15" fmla="*/ 84 h 84"/>
                  <a:gd name="T16" fmla="*/ 0 w 137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8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84"/>
                    </a:lnTo>
                    <a:lnTo>
                      <a:pt x="125" y="84"/>
                    </a:lnTo>
                    <a:lnTo>
                      <a:pt x="125" y="13"/>
                    </a:lnTo>
                    <a:lnTo>
                      <a:pt x="12" y="13"/>
                    </a:lnTo>
                    <a:lnTo>
                      <a:pt x="12" y="84"/>
                    </a:lnTo>
                    <a:lnTo>
                      <a:pt x="0" y="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pic>
        <p:nvPicPr>
          <p:cNvPr id="2" name="Obraz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46820"/>
            <a:ext cx="9144000" cy="1478201"/>
          </a:xfrm>
          <a:prstGeom prst="rect">
            <a:avLst/>
          </a:prstGeom>
        </p:spPr>
      </p:pic>
      <p:sp>
        <p:nvSpPr>
          <p:cNvPr id="3" name="Prostokąt 2"/>
          <p:cNvSpPr/>
          <p:nvPr/>
        </p:nvSpPr>
        <p:spPr>
          <a:xfrm>
            <a:off x="18445" y="899537"/>
            <a:ext cx="9144000" cy="160264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777176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ytuł 1"/>
          <p:cNvSpPr txBox="1">
            <a:spLocks/>
          </p:cNvSpPr>
          <p:nvPr/>
        </p:nvSpPr>
        <p:spPr>
          <a:xfrm>
            <a:off x="457200" y="274638"/>
            <a:ext cx="7498080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/>
              <a:t>Finansowe wspieranie eksportu / ekspansji zagranicznej</a:t>
            </a:r>
            <a:br>
              <a:rPr lang="pl-PL" sz="2400" b="1" dirty="0"/>
            </a:b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Unikalna oferta</a:t>
            </a:r>
          </a:p>
        </p:txBody>
      </p:sp>
      <p:sp>
        <p:nvSpPr>
          <p:cNvPr id="129" name="Prostokąt 128"/>
          <p:cNvSpPr/>
          <p:nvPr/>
        </p:nvSpPr>
        <p:spPr>
          <a:xfrm>
            <a:off x="457199" y="1647608"/>
            <a:ext cx="6120421" cy="744189"/>
          </a:xfrm>
          <a:prstGeom prst="rect">
            <a:avLst/>
          </a:prstGeom>
          <a:solidFill>
            <a:schemeClr val="bg1"/>
          </a:solidFill>
          <a:ln w="12700" cap="flat" cmpd="sng" algn="ctr">
            <a:solidFill>
              <a:schemeClr val="bg2">
                <a:lumMod val="9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lvl="0" algn="ctr" defTabSz="914400">
              <a:defRPr/>
            </a:pPr>
            <a:endParaRPr lang="pl-PL" kern="0">
              <a:solidFill>
                <a:srgbClr val="FFFFFF"/>
              </a:solidFill>
            </a:endParaRPr>
          </a:p>
        </p:txBody>
      </p:sp>
      <p:sp>
        <p:nvSpPr>
          <p:cNvPr id="131" name="Prostokąt 130"/>
          <p:cNvSpPr/>
          <p:nvPr/>
        </p:nvSpPr>
        <p:spPr>
          <a:xfrm>
            <a:off x="6696762" y="1647608"/>
            <a:ext cx="1944001" cy="744189"/>
          </a:xfrm>
          <a:prstGeom prst="rect">
            <a:avLst/>
          </a:prstGeom>
          <a:solidFill>
            <a:schemeClr val="bg1"/>
          </a:solidFill>
          <a:ln w="12700" cap="flat" cmpd="sng" algn="ctr">
            <a:solidFill>
              <a:schemeClr val="tx2"/>
            </a:solidFill>
            <a:prstDash val="solid"/>
          </a:ln>
          <a:effectLst/>
        </p:spPr>
        <p:txBody>
          <a:bodyPr rtlCol="0" anchor="ctr"/>
          <a:lstStyle/>
          <a:p>
            <a:pPr lvl="0" algn="ctr" defTabSz="914400">
              <a:defRPr/>
            </a:pPr>
            <a:endParaRPr lang="pl-PL" kern="0">
              <a:solidFill>
                <a:srgbClr val="FFFFFF"/>
              </a:solidFill>
            </a:endParaRPr>
          </a:p>
        </p:txBody>
      </p:sp>
      <p:sp>
        <p:nvSpPr>
          <p:cNvPr id="132" name="Prostokąt 131"/>
          <p:cNvSpPr/>
          <p:nvPr/>
        </p:nvSpPr>
        <p:spPr>
          <a:xfrm>
            <a:off x="457199" y="2528559"/>
            <a:ext cx="4032000" cy="74418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12700" cap="flat" cmpd="sng" algn="ctr">
            <a:noFill/>
            <a:prstDash val="solid"/>
          </a:ln>
          <a:effectLst/>
        </p:spPr>
        <p:txBody>
          <a:bodyPr lIns="36000" tIns="36000" rIns="36000" bIns="36000" rtlCol="0" anchor="ctr"/>
          <a:lstStyle/>
          <a:p>
            <a:pPr lvl="0" algn="ctr" defTabSz="914400">
              <a:defRPr/>
            </a:pPr>
            <a:r>
              <a:rPr lang="pl-PL" sz="1600" b="1" kern="0" dirty="0">
                <a:solidFill>
                  <a:srgbClr val="FFFFFF"/>
                </a:solidFill>
              </a:rPr>
              <a:t>Program </a:t>
            </a:r>
            <a:r>
              <a:rPr lang="pl-PL" sz="1600" b="1" kern="0" dirty="0" smtClean="0">
                <a:solidFill>
                  <a:srgbClr val="FFFFFF"/>
                </a:solidFill>
              </a:rPr>
              <a:t>Finansowe</a:t>
            </a:r>
            <a:br>
              <a:rPr lang="pl-PL" sz="1600" b="1" kern="0" dirty="0" smtClean="0">
                <a:solidFill>
                  <a:srgbClr val="FFFFFF"/>
                </a:solidFill>
              </a:rPr>
            </a:br>
            <a:r>
              <a:rPr lang="pl-PL" sz="1600" b="1" kern="0" dirty="0" smtClean="0">
                <a:solidFill>
                  <a:srgbClr val="FFFFFF"/>
                </a:solidFill>
              </a:rPr>
              <a:t>Wspieranie </a:t>
            </a:r>
            <a:r>
              <a:rPr lang="pl-PL" sz="1600" b="1" kern="0" dirty="0">
                <a:solidFill>
                  <a:srgbClr val="FFFFFF"/>
                </a:solidFill>
              </a:rPr>
              <a:t>Eksportu</a:t>
            </a:r>
          </a:p>
        </p:txBody>
      </p:sp>
      <p:sp>
        <p:nvSpPr>
          <p:cNvPr id="133" name="Prostokąt 132"/>
          <p:cNvSpPr/>
          <p:nvPr/>
        </p:nvSpPr>
        <p:spPr>
          <a:xfrm>
            <a:off x="4608763" y="2528559"/>
            <a:ext cx="4032000" cy="744189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</a:ln>
          <a:effectLst/>
        </p:spPr>
        <p:txBody>
          <a:bodyPr lIns="36000" tIns="36000" rIns="36000" bIns="36000" rtlCol="0" anchor="ctr"/>
          <a:lstStyle/>
          <a:p>
            <a:pPr lvl="0" algn="ctr" defTabSz="914400">
              <a:defRPr/>
            </a:pPr>
            <a:r>
              <a:rPr lang="pl-PL" sz="1600" b="1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</a:t>
            </a:r>
            <a:r>
              <a:rPr lang="pl-PL" sz="1600" b="1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inwestycji</a:t>
            </a:r>
            <a:br>
              <a:rPr lang="pl-PL" sz="1600" b="1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600" b="1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zagranicznych</a:t>
            </a:r>
            <a:endParaRPr lang="pl-PL" sz="1600" b="1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4" name="Prostokąt 133"/>
          <p:cNvSpPr/>
          <p:nvPr/>
        </p:nvSpPr>
        <p:spPr>
          <a:xfrm>
            <a:off x="457199" y="3409509"/>
            <a:ext cx="1980000" cy="744189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</a:ln>
          <a:effectLst/>
        </p:spPr>
        <p:txBody>
          <a:bodyPr lIns="108000" tIns="36000" rIns="36000" bIns="36000" rtlCol="0" anchor="ctr"/>
          <a:lstStyle/>
          <a:p>
            <a:pPr lvl="0" defTabSz="914400">
              <a:defRPr/>
            </a:pPr>
            <a:r>
              <a:rPr lang="pl-PL" sz="1600" b="1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krótkoterminowe</a:t>
            </a:r>
          </a:p>
        </p:txBody>
      </p:sp>
      <p:sp>
        <p:nvSpPr>
          <p:cNvPr id="135" name="Prostokąt 134"/>
          <p:cNvSpPr/>
          <p:nvPr/>
        </p:nvSpPr>
        <p:spPr>
          <a:xfrm>
            <a:off x="2570481" y="3409509"/>
            <a:ext cx="6070282" cy="744189"/>
          </a:xfrm>
          <a:prstGeom prst="rect">
            <a:avLst/>
          </a:prstGeom>
          <a:solidFill>
            <a:schemeClr val="tx2"/>
          </a:solidFill>
          <a:ln w="12700" cap="flat" cmpd="sng" algn="ctr">
            <a:noFill/>
            <a:prstDash val="solid"/>
          </a:ln>
          <a:effectLst/>
        </p:spPr>
        <p:txBody>
          <a:bodyPr lIns="36000" tIns="36000" rIns="36000" bIns="36000" rtlCol="0" anchor="ctr"/>
          <a:lstStyle/>
          <a:p>
            <a:pPr lvl="0" algn="ctr" defTabSz="914400">
              <a:defRPr/>
            </a:pPr>
            <a:r>
              <a:rPr lang="pl-PL" sz="1600" b="1" kern="0" dirty="0">
                <a:solidFill>
                  <a:srgbClr val="FFFFFF"/>
                </a:solidFill>
              </a:rPr>
              <a:t>Finansowanie długoterminowe</a:t>
            </a:r>
          </a:p>
        </p:txBody>
      </p:sp>
      <p:sp>
        <p:nvSpPr>
          <p:cNvPr id="136" name="Prostokąt 135"/>
          <p:cNvSpPr/>
          <p:nvPr/>
        </p:nvSpPr>
        <p:spPr>
          <a:xfrm>
            <a:off x="457200" y="4228816"/>
            <a:ext cx="1980000" cy="2110340"/>
          </a:xfrm>
          <a:prstGeom prst="rect">
            <a:avLst/>
          </a:prstGeom>
          <a:solidFill>
            <a:schemeClr val="bg1"/>
          </a:solidFill>
          <a:ln w="12700" cap="flat" cmpd="sng" algn="ctr">
            <a:noFill/>
            <a:prstDash val="solid"/>
          </a:ln>
          <a:effectLst/>
        </p:spPr>
        <p:txBody>
          <a:bodyPr rtlCol="0" anchor="t"/>
          <a:lstStyle/>
          <a:p>
            <a:pPr marL="182563" indent="-182563" defTabSz="914400"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Akredytywy </a:t>
            </a: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zagraniczne:</a:t>
            </a:r>
            <a:endParaRPr lang="pl-PL" sz="1400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69875" lvl="1" indent="-182563" defTabSz="914400">
              <a:spcBef>
                <a:spcPts val="600"/>
              </a:spcBef>
              <a:buClr>
                <a:schemeClr val="tx2"/>
              </a:buClr>
              <a:buSzPct val="72000"/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Potwierdzanie</a:t>
            </a:r>
          </a:p>
          <a:p>
            <a:pPr marL="269875" lvl="1" indent="-182563" defTabSz="914400">
              <a:spcBef>
                <a:spcPts val="600"/>
              </a:spcBef>
              <a:buClr>
                <a:schemeClr val="tx2"/>
              </a:buClr>
              <a:buSzPct val="72000"/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Dyskontowanie</a:t>
            </a:r>
          </a:p>
          <a:p>
            <a:pPr marL="269875" lvl="1" indent="-182563" defTabSz="914400">
              <a:spcBef>
                <a:spcPts val="600"/>
              </a:spcBef>
              <a:buClr>
                <a:schemeClr val="tx2"/>
              </a:buClr>
              <a:buSzPct val="72000"/>
              <a:buFont typeface="Wingdings" panose="05000000000000000000" pitchFamily="2" charset="2"/>
              <a:buChar char="§"/>
              <a:defRPr/>
            </a:pP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Post-finansowanie</a:t>
            </a:r>
          </a:p>
          <a:p>
            <a:pPr marL="87312" lvl="1" defTabSz="914400">
              <a:spcBef>
                <a:spcPts val="600"/>
              </a:spcBef>
              <a:buClr>
                <a:schemeClr val="tx2"/>
              </a:buClr>
              <a:buSzPct val="72000"/>
              <a:defRPr/>
            </a:pPr>
            <a:endParaRPr lang="pl-PL" sz="500" kern="0" dirty="0" smtClean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182563" lvl="0" indent="-182563" defTabSz="914400"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Gwarancje</a:t>
            </a:r>
          </a:p>
          <a:p>
            <a:pPr lvl="0" algn="ctr" defTabSz="914400">
              <a:spcBef>
                <a:spcPts val="600"/>
              </a:spcBef>
              <a:defRPr/>
            </a:pPr>
            <a:endParaRPr lang="pl-PL" sz="1400" b="1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7" name="Prostokąt 136"/>
          <p:cNvSpPr/>
          <p:nvPr/>
        </p:nvSpPr>
        <p:spPr>
          <a:xfrm>
            <a:off x="2570480" y="4228816"/>
            <a:ext cx="1944000" cy="2110340"/>
          </a:xfrm>
          <a:prstGeom prst="rect">
            <a:avLst/>
          </a:prstGeom>
          <a:solidFill>
            <a:schemeClr val="bg1"/>
          </a:solidFill>
          <a:ln w="12700" cap="flat" cmpd="sng" algn="ctr">
            <a:noFill/>
            <a:prstDash val="solid"/>
          </a:ln>
          <a:effectLst/>
        </p:spPr>
        <p:txBody>
          <a:bodyPr rtlCol="0" anchor="t"/>
          <a:lstStyle/>
          <a:p>
            <a:pPr marL="182563" indent="-182563" defTabSz="914400">
              <a:lnSpc>
                <a:spcPts val="16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Kredyty dla banku nabywcy</a:t>
            </a:r>
          </a:p>
          <a:p>
            <a:pPr marL="182563" indent="-182563" defTabSz="914400">
              <a:lnSpc>
                <a:spcPts val="16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Kredyty dla nabywcy</a:t>
            </a:r>
          </a:p>
          <a:p>
            <a:pPr marL="182563" indent="-182563" defTabSz="914400">
              <a:lnSpc>
                <a:spcPts val="16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Wykupy </a:t>
            </a: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wierzytelności </a:t>
            </a: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 kontraktów </a:t>
            </a: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eksportowych</a:t>
            </a:r>
          </a:p>
          <a:p>
            <a:pPr marL="182563" indent="-182563" defTabSz="914400">
              <a:lnSpc>
                <a:spcPts val="16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Prefinansowanie   eksportu</a:t>
            </a:r>
          </a:p>
          <a:p>
            <a:pPr marL="182563" indent="-182563" defTabSz="914400">
              <a:lnSpc>
                <a:spcPts val="16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Gwarancje</a:t>
            </a:r>
            <a:endParaRPr lang="pl-PL" sz="1400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8" name="Prostokąt 137"/>
          <p:cNvSpPr/>
          <p:nvPr/>
        </p:nvSpPr>
        <p:spPr>
          <a:xfrm>
            <a:off x="4593907" y="4228816"/>
            <a:ext cx="1944000" cy="2110340"/>
          </a:xfrm>
          <a:prstGeom prst="rect">
            <a:avLst/>
          </a:prstGeom>
          <a:solidFill>
            <a:schemeClr val="bg1"/>
          </a:solidFill>
          <a:ln w="12700" cap="flat" cmpd="sng" algn="ctr">
            <a:noFill/>
            <a:prstDash val="solid"/>
          </a:ln>
          <a:effectLst/>
        </p:spPr>
        <p:txBody>
          <a:bodyPr rtlCol="0" anchor="t"/>
          <a:lstStyle/>
          <a:p>
            <a:pPr marL="182563" indent="-182563" defTabSz="914400">
              <a:lnSpc>
                <a:spcPts val="16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Kredyty strukturyzowane przeznaczone na finansowanie ekspansji zagranicznej polskich </a:t>
            </a: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przedsiębiorstw</a:t>
            </a:r>
          </a:p>
        </p:txBody>
      </p:sp>
      <p:sp>
        <p:nvSpPr>
          <p:cNvPr id="139" name="Prostokąt 138"/>
          <p:cNvSpPr/>
          <p:nvPr/>
        </p:nvSpPr>
        <p:spPr>
          <a:xfrm>
            <a:off x="6696762" y="4228816"/>
            <a:ext cx="1944000" cy="2110340"/>
          </a:xfrm>
          <a:prstGeom prst="rect">
            <a:avLst/>
          </a:prstGeom>
          <a:solidFill>
            <a:schemeClr val="bg1"/>
          </a:solidFill>
          <a:ln w="12700" cap="flat" cmpd="sng" algn="ctr">
            <a:noFill/>
            <a:prstDash val="solid"/>
          </a:ln>
          <a:effectLst/>
        </p:spPr>
        <p:txBody>
          <a:bodyPr rtlCol="0" anchor="t"/>
          <a:lstStyle/>
          <a:p>
            <a:pPr marL="182563" indent="-182563" defTabSz="914400"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Instrumenty kapitałowe</a:t>
            </a:r>
          </a:p>
          <a:p>
            <a:pPr marL="182563" indent="-182563" defTabSz="914400"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Instrumenty dłużne </a:t>
            </a:r>
            <a:b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pl-PL" sz="1400" kern="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mezzanine</a:t>
            </a: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</a:t>
            </a:r>
            <a:r>
              <a:rPr lang="pl-PL" sz="1400" kern="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finance</a:t>
            </a: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</a:t>
            </a:r>
          </a:p>
        </p:txBody>
      </p:sp>
      <p:pic>
        <p:nvPicPr>
          <p:cNvPr id="140" name="Obraz 139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4382" y="1890516"/>
            <a:ext cx="1148759" cy="258374"/>
          </a:xfrm>
          <a:prstGeom prst="rect">
            <a:avLst/>
          </a:prstGeom>
        </p:spPr>
      </p:pic>
      <p:cxnSp>
        <p:nvCxnSpPr>
          <p:cNvPr id="141" name="Łącznik prosty 140"/>
          <p:cNvCxnSpPr/>
          <p:nvPr/>
        </p:nvCxnSpPr>
        <p:spPr>
          <a:xfrm flipV="1">
            <a:off x="4514480" y="4228816"/>
            <a:ext cx="0" cy="2110339"/>
          </a:xfrm>
          <a:prstGeom prst="line">
            <a:avLst/>
          </a:prstGeom>
          <a:ln w="15875" cap="rnd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2" name="Łącznik prosty 141"/>
          <p:cNvCxnSpPr/>
          <p:nvPr/>
        </p:nvCxnSpPr>
        <p:spPr>
          <a:xfrm flipV="1">
            <a:off x="6617334" y="4228816"/>
            <a:ext cx="0" cy="2110339"/>
          </a:xfrm>
          <a:prstGeom prst="line">
            <a:avLst/>
          </a:prstGeom>
          <a:ln w="15875" cap="rnd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3" name="Łącznik prosty 142"/>
          <p:cNvCxnSpPr/>
          <p:nvPr/>
        </p:nvCxnSpPr>
        <p:spPr>
          <a:xfrm flipV="1">
            <a:off x="2503839" y="3409509"/>
            <a:ext cx="0" cy="2929647"/>
          </a:xfrm>
          <a:prstGeom prst="line">
            <a:avLst/>
          </a:prstGeom>
          <a:ln w="15875" cap="rnd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44" name="Grupa 143"/>
          <p:cNvGrpSpPr/>
          <p:nvPr/>
        </p:nvGrpSpPr>
        <p:grpSpPr>
          <a:xfrm>
            <a:off x="2082907" y="3534769"/>
            <a:ext cx="264608" cy="265534"/>
            <a:chOff x="15614651" y="2717800"/>
            <a:chExt cx="454025" cy="455613"/>
          </a:xfrm>
        </p:grpSpPr>
        <p:sp>
          <p:nvSpPr>
            <p:cNvPr id="145" name="Freeform 437"/>
            <p:cNvSpPr>
              <a:spLocks/>
            </p:cNvSpPr>
            <p:nvPr/>
          </p:nvSpPr>
          <p:spPr bwMode="auto">
            <a:xfrm>
              <a:off x="15616238" y="2941638"/>
              <a:ext cx="430213" cy="231775"/>
            </a:xfrm>
            <a:custGeom>
              <a:avLst/>
              <a:gdLst>
                <a:gd name="T0" fmla="*/ 7 w 271"/>
                <a:gd name="T1" fmla="*/ 0 h 146"/>
                <a:gd name="T2" fmla="*/ 9 w 271"/>
                <a:gd name="T3" fmla="*/ 1 h 146"/>
                <a:gd name="T4" fmla="*/ 12 w 271"/>
                <a:gd name="T5" fmla="*/ 3 h 146"/>
                <a:gd name="T6" fmla="*/ 13 w 271"/>
                <a:gd name="T7" fmla="*/ 6 h 146"/>
                <a:gd name="T8" fmla="*/ 13 w 271"/>
                <a:gd name="T9" fmla="*/ 114 h 146"/>
                <a:gd name="T10" fmla="*/ 13 w 271"/>
                <a:gd name="T11" fmla="*/ 120 h 146"/>
                <a:gd name="T12" fmla="*/ 16 w 271"/>
                <a:gd name="T13" fmla="*/ 125 h 146"/>
                <a:gd name="T14" fmla="*/ 21 w 271"/>
                <a:gd name="T15" fmla="*/ 129 h 146"/>
                <a:gd name="T16" fmla="*/ 26 w 271"/>
                <a:gd name="T17" fmla="*/ 132 h 146"/>
                <a:gd name="T18" fmla="*/ 32 w 271"/>
                <a:gd name="T19" fmla="*/ 133 h 146"/>
                <a:gd name="T20" fmla="*/ 239 w 271"/>
                <a:gd name="T21" fmla="*/ 133 h 146"/>
                <a:gd name="T22" fmla="*/ 244 w 271"/>
                <a:gd name="T23" fmla="*/ 132 h 146"/>
                <a:gd name="T24" fmla="*/ 249 w 271"/>
                <a:gd name="T25" fmla="*/ 129 h 146"/>
                <a:gd name="T26" fmla="*/ 254 w 271"/>
                <a:gd name="T27" fmla="*/ 125 h 146"/>
                <a:gd name="T28" fmla="*/ 257 w 271"/>
                <a:gd name="T29" fmla="*/ 120 h 146"/>
                <a:gd name="T30" fmla="*/ 258 w 271"/>
                <a:gd name="T31" fmla="*/ 114 h 146"/>
                <a:gd name="T32" fmla="*/ 258 w 271"/>
                <a:gd name="T33" fmla="*/ 82 h 146"/>
                <a:gd name="T34" fmla="*/ 258 w 271"/>
                <a:gd name="T35" fmla="*/ 80 h 146"/>
                <a:gd name="T36" fmla="*/ 261 w 271"/>
                <a:gd name="T37" fmla="*/ 77 h 146"/>
                <a:gd name="T38" fmla="*/ 264 w 271"/>
                <a:gd name="T39" fmla="*/ 76 h 146"/>
                <a:gd name="T40" fmla="*/ 267 w 271"/>
                <a:gd name="T41" fmla="*/ 77 h 146"/>
                <a:gd name="T42" fmla="*/ 270 w 271"/>
                <a:gd name="T43" fmla="*/ 80 h 146"/>
                <a:gd name="T44" fmla="*/ 271 w 271"/>
                <a:gd name="T45" fmla="*/ 82 h 146"/>
                <a:gd name="T46" fmla="*/ 271 w 271"/>
                <a:gd name="T47" fmla="*/ 114 h 146"/>
                <a:gd name="T48" fmla="*/ 268 w 271"/>
                <a:gd name="T49" fmla="*/ 127 h 146"/>
                <a:gd name="T50" fmla="*/ 261 w 271"/>
                <a:gd name="T51" fmla="*/ 137 h 146"/>
                <a:gd name="T52" fmla="*/ 250 w 271"/>
                <a:gd name="T53" fmla="*/ 143 h 146"/>
                <a:gd name="T54" fmla="*/ 239 w 271"/>
                <a:gd name="T55" fmla="*/ 146 h 146"/>
                <a:gd name="T56" fmla="*/ 32 w 271"/>
                <a:gd name="T57" fmla="*/ 146 h 146"/>
                <a:gd name="T58" fmla="*/ 19 w 271"/>
                <a:gd name="T59" fmla="*/ 143 h 146"/>
                <a:gd name="T60" fmla="*/ 9 w 271"/>
                <a:gd name="T61" fmla="*/ 137 h 146"/>
                <a:gd name="T62" fmla="*/ 2 w 271"/>
                <a:gd name="T63" fmla="*/ 127 h 146"/>
                <a:gd name="T64" fmla="*/ 0 w 271"/>
                <a:gd name="T65" fmla="*/ 114 h 146"/>
                <a:gd name="T66" fmla="*/ 0 w 271"/>
                <a:gd name="T67" fmla="*/ 6 h 146"/>
                <a:gd name="T68" fmla="*/ 0 w 271"/>
                <a:gd name="T69" fmla="*/ 3 h 146"/>
                <a:gd name="T70" fmla="*/ 3 w 271"/>
                <a:gd name="T71" fmla="*/ 1 h 146"/>
                <a:gd name="T72" fmla="*/ 7 w 271"/>
                <a:gd name="T7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1" h="146">
                  <a:moveTo>
                    <a:pt x="7" y="0"/>
                  </a:moveTo>
                  <a:lnTo>
                    <a:pt x="9" y="1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3" y="114"/>
                  </a:lnTo>
                  <a:lnTo>
                    <a:pt x="13" y="120"/>
                  </a:lnTo>
                  <a:lnTo>
                    <a:pt x="16" y="125"/>
                  </a:lnTo>
                  <a:lnTo>
                    <a:pt x="21" y="129"/>
                  </a:lnTo>
                  <a:lnTo>
                    <a:pt x="26" y="132"/>
                  </a:lnTo>
                  <a:lnTo>
                    <a:pt x="32" y="133"/>
                  </a:lnTo>
                  <a:lnTo>
                    <a:pt x="239" y="133"/>
                  </a:lnTo>
                  <a:lnTo>
                    <a:pt x="244" y="132"/>
                  </a:lnTo>
                  <a:lnTo>
                    <a:pt x="249" y="129"/>
                  </a:lnTo>
                  <a:lnTo>
                    <a:pt x="254" y="125"/>
                  </a:lnTo>
                  <a:lnTo>
                    <a:pt x="257" y="120"/>
                  </a:lnTo>
                  <a:lnTo>
                    <a:pt x="258" y="114"/>
                  </a:lnTo>
                  <a:lnTo>
                    <a:pt x="258" y="82"/>
                  </a:lnTo>
                  <a:lnTo>
                    <a:pt x="258" y="80"/>
                  </a:lnTo>
                  <a:lnTo>
                    <a:pt x="261" y="77"/>
                  </a:lnTo>
                  <a:lnTo>
                    <a:pt x="264" y="76"/>
                  </a:lnTo>
                  <a:lnTo>
                    <a:pt x="267" y="77"/>
                  </a:lnTo>
                  <a:lnTo>
                    <a:pt x="270" y="80"/>
                  </a:lnTo>
                  <a:lnTo>
                    <a:pt x="271" y="82"/>
                  </a:lnTo>
                  <a:lnTo>
                    <a:pt x="271" y="114"/>
                  </a:lnTo>
                  <a:lnTo>
                    <a:pt x="268" y="127"/>
                  </a:lnTo>
                  <a:lnTo>
                    <a:pt x="261" y="137"/>
                  </a:lnTo>
                  <a:lnTo>
                    <a:pt x="250" y="143"/>
                  </a:lnTo>
                  <a:lnTo>
                    <a:pt x="239" y="146"/>
                  </a:lnTo>
                  <a:lnTo>
                    <a:pt x="32" y="146"/>
                  </a:lnTo>
                  <a:lnTo>
                    <a:pt x="19" y="143"/>
                  </a:lnTo>
                  <a:lnTo>
                    <a:pt x="9" y="137"/>
                  </a:lnTo>
                  <a:lnTo>
                    <a:pt x="2" y="127"/>
                  </a:lnTo>
                  <a:lnTo>
                    <a:pt x="0" y="114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38"/>
            <p:cNvSpPr>
              <a:spLocks/>
            </p:cNvSpPr>
            <p:nvPr/>
          </p:nvSpPr>
          <p:spPr bwMode="auto">
            <a:xfrm>
              <a:off x="15614651" y="2795588"/>
              <a:ext cx="431800" cy="182563"/>
            </a:xfrm>
            <a:custGeom>
              <a:avLst/>
              <a:gdLst>
                <a:gd name="T0" fmla="*/ 6 w 272"/>
                <a:gd name="T1" fmla="*/ 0 h 115"/>
                <a:gd name="T2" fmla="*/ 6 w 272"/>
                <a:gd name="T3" fmla="*/ 0 h 115"/>
                <a:gd name="T4" fmla="*/ 10 w 272"/>
                <a:gd name="T5" fmla="*/ 2 h 115"/>
                <a:gd name="T6" fmla="*/ 12 w 272"/>
                <a:gd name="T7" fmla="*/ 4 h 115"/>
                <a:gd name="T8" fmla="*/ 13 w 272"/>
                <a:gd name="T9" fmla="*/ 7 h 115"/>
                <a:gd name="T10" fmla="*/ 14 w 272"/>
                <a:gd name="T11" fmla="*/ 21 h 115"/>
                <a:gd name="T12" fmla="*/ 19 w 272"/>
                <a:gd name="T13" fmla="*/ 29 h 115"/>
                <a:gd name="T14" fmla="*/ 22 w 272"/>
                <a:gd name="T15" fmla="*/ 31 h 115"/>
                <a:gd name="T16" fmla="*/ 24 w 272"/>
                <a:gd name="T17" fmla="*/ 32 h 115"/>
                <a:gd name="T18" fmla="*/ 29 w 272"/>
                <a:gd name="T19" fmla="*/ 32 h 115"/>
                <a:gd name="T20" fmla="*/ 39 w 272"/>
                <a:gd name="T21" fmla="*/ 32 h 115"/>
                <a:gd name="T22" fmla="*/ 51 w 272"/>
                <a:gd name="T23" fmla="*/ 32 h 115"/>
                <a:gd name="T24" fmla="*/ 57 w 272"/>
                <a:gd name="T25" fmla="*/ 32 h 115"/>
                <a:gd name="T26" fmla="*/ 62 w 272"/>
                <a:gd name="T27" fmla="*/ 32 h 115"/>
                <a:gd name="T28" fmla="*/ 240 w 272"/>
                <a:gd name="T29" fmla="*/ 32 h 115"/>
                <a:gd name="T30" fmla="*/ 251 w 272"/>
                <a:gd name="T31" fmla="*/ 35 h 115"/>
                <a:gd name="T32" fmla="*/ 262 w 272"/>
                <a:gd name="T33" fmla="*/ 41 h 115"/>
                <a:gd name="T34" fmla="*/ 269 w 272"/>
                <a:gd name="T35" fmla="*/ 51 h 115"/>
                <a:gd name="T36" fmla="*/ 272 w 272"/>
                <a:gd name="T37" fmla="*/ 64 h 115"/>
                <a:gd name="T38" fmla="*/ 272 w 272"/>
                <a:gd name="T39" fmla="*/ 108 h 115"/>
                <a:gd name="T40" fmla="*/ 271 w 272"/>
                <a:gd name="T41" fmla="*/ 112 h 115"/>
                <a:gd name="T42" fmla="*/ 268 w 272"/>
                <a:gd name="T43" fmla="*/ 113 h 115"/>
                <a:gd name="T44" fmla="*/ 265 w 272"/>
                <a:gd name="T45" fmla="*/ 115 h 115"/>
                <a:gd name="T46" fmla="*/ 262 w 272"/>
                <a:gd name="T47" fmla="*/ 113 h 115"/>
                <a:gd name="T48" fmla="*/ 259 w 272"/>
                <a:gd name="T49" fmla="*/ 112 h 115"/>
                <a:gd name="T50" fmla="*/ 259 w 272"/>
                <a:gd name="T51" fmla="*/ 108 h 115"/>
                <a:gd name="T52" fmla="*/ 259 w 272"/>
                <a:gd name="T53" fmla="*/ 64 h 115"/>
                <a:gd name="T54" fmla="*/ 258 w 272"/>
                <a:gd name="T55" fmla="*/ 57 h 115"/>
                <a:gd name="T56" fmla="*/ 255 w 272"/>
                <a:gd name="T57" fmla="*/ 52 h 115"/>
                <a:gd name="T58" fmla="*/ 250 w 272"/>
                <a:gd name="T59" fmla="*/ 49 h 115"/>
                <a:gd name="T60" fmla="*/ 245 w 272"/>
                <a:gd name="T61" fmla="*/ 46 h 115"/>
                <a:gd name="T62" fmla="*/ 240 w 272"/>
                <a:gd name="T63" fmla="*/ 45 h 115"/>
                <a:gd name="T64" fmla="*/ 62 w 272"/>
                <a:gd name="T65" fmla="*/ 45 h 115"/>
                <a:gd name="T66" fmla="*/ 57 w 272"/>
                <a:gd name="T67" fmla="*/ 45 h 115"/>
                <a:gd name="T68" fmla="*/ 51 w 272"/>
                <a:gd name="T69" fmla="*/ 45 h 115"/>
                <a:gd name="T70" fmla="*/ 39 w 272"/>
                <a:gd name="T71" fmla="*/ 45 h 115"/>
                <a:gd name="T72" fmla="*/ 29 w 272"/>
                <a:gd name="T73" fmla="*/ 45 h 115"/>
                <a:gd name="T74" fmla="*/ 24 w 272"/>
                <a:gd name="T75" fmla="*/ 45 h 115"/>
                <a:gd name="T76" fmla="*/ 19 w 272"/>
                <a:gd name="T77" fmla="*/ 43 h 115"/>
                <a:gd name="T78" fmla="*/ 14 w 272"/>
                <a:gd name="T79" fmla="*/ 41 h 115"/>
                <a:gd name="T80" fmla="*/ 10 w 272"/>
                <a:gd name="T81" fmla="*/ 38 h 115"/>
                <a:gd name="T82" fmla="*/ 4 w 272"/>
                <a:gd name="T83" fmla="*/ 31 h 115"/>
                <a:gd name="T84" fmla="*/ 1 w 272"/>
                <a:gd name="T85" fmla="*/ 21 h 115"/>
                <a:gd name="T86" fmla="*/ 0 w 272"/>
                <a:gd name="T87" fmla="*/ 7 h 115"/>
                <a:gd name="T88" fmla="*/ 1 w 272"/>
                <a:gd name="T89" fmla="*/ 4 h 115"/>
                <a:gd name="T90" fmla="*/ 4 w 272"/>
                <a:gd name="T91" fmla="*/ 2 h 115"/>
                <a:gd name="T92" fmla="*/ 6 w 272"/>
                <a:gd name="T9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2" h="115">
                  <a:moveTo>
                    <a:pt x="6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3" y="7"/>
                  </a:lnTo>
                  <a:lnTo>
                    <a:pt x="14" y="21"/>
                  </a:lnTo>
                  <a:lnTo>
                    <a:pt x="19" y="29"/>
                  </a:lnTo>
                  <a:lnTo>
                    <a:pt x="22" y="31"/>
                  </a:lnTo>
                  <a:lnTo>
                    <a:pt x="24" y="32"/>
                  </a:lnTo>
                  <a:lnTo>
                    <a:pt x="29" y="32"/>
                  </a:lnTo>
                  <a:lnTo>
                    <a:pt x="39" y="32"/>
                  </a:lnTo>
                  <a:lnTo>
                    <a:pt x="51" y="32"/>
                  </a:lnTo>
                  <a:lnTo>
                    <a:pt x="57" y="32"/>
                  </a:lnTo>
                  <a:lnTo>
                    <a:pt x="62" y="32"/>
                  </a:lnTo>
                  <a:lnTo>
                    <a:pt x="240" y="32"/>
                  </a:lnTo>
                  <a:lnTo>
                    <a:pt x="251" y="35"/>
                  </a:lnTo>
                  <a:lnTo>
                    <a:pt x="262" y="41"/>
                  </a:lnTo>
                  <a:lnTo>
                    <a:pt x="269" y="51"/>
                  </a:lnTo>
                  <a:lnTo>
                    <a:pt x="272" y="64"/>
                  </a:lnTo>
                  <a:lnTo>
                    <a:pt x="272" y="108"/>
                  </a:lnTo>
                  <a:lnTo>
                    <a:pt x="271" y="112"/>
                  </a:lnTo>
                  <a:lnTo>
                    <a:pt x="268" y="113"/>
                  </a:lnTo>
                  <a:lnTo>
                    <a:pt x="265" y="115"/>
                  </a:lnTo>
                  <a:lnTo>
                    <a:pt x="262" y="113"/>
                  </a:lnTo>
                  <a:lnTo>
                    <a:pt x="259" y="112"/>
                  </a:lnTo>
                  <a:lnTo>
                    <a:pt x="259" y="108"/>
                  </a:lnTo>
                  <a:lnTo>
                    <a:pt x="259" y="64"/>
                  </a:lnTo>
                  <a:lnTo>
                    <a:pt x="258" y="57"/>
                  </a:lnTo>
                  <a:lnTo>
                    <a:pt x="255" y="52"/>
                  </a:lnTo>
                  <a:lnTo>
                    <a:pt x="250" y="49"/>
                  </a:lnTo>
                  <a:lnTo>
                    <a:pt x="245" y="46"/>
                  </a:lnTo>
                  <a:lnTo>
                    <a:pt x="240" y="45"/>
                  </a:lnTo>
                  <a:lnTo>
                    <a:pt x="62" y="45"/>
                  </a:lnTo>
                  <a:lnTo>
                    <a:pt x="57" y="45"/>
                  </a:lnTo>
                  <a:lnTo>
                    <a:pt x="51" y="45"/>
                  </a:lnTo>
                  <a:lnTo>
                    <a:pt x="39" y="45"/>
                  </a:lnTo>
                  <a:lnTo>
                    <a:pt x="29" y="45"/>
                  </a:lnTo>
                  <a:lnTo>
                    <a:pt x="24" y="45"/>
                  </a:lnTo>
                  <a:lnTo>
                    <a:pt x="19" y="43"/>
                  </a:lnTo>
                  <a:lnTo>
                    <a:pt x="14" y="41"/>
                  </a:lnTo>
                  <a:lnTo>
                    <a:pt x="10" y="38"/>
                  </a:lnTo>
                  <a:lnTo>
                    <a:pt x="4" y="31"/>
                  </a:lnTo>
                  <a:lnTo>
                    <a:pt x="1" y="21"/>
                  </a:lnTo>
                  <a:lnTo>
                    <a:pt x="0" y="7"/>
                  </a:lnTo>
                  <a:lnTo>
                    <a:pt x="1" y="4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439"/>
            <p:cNvSpPr>
              <a:spLocks/>
            </p:cNvSpPr>
            <p:nvPr/>
          </p:nvSpPr>
          <p:spPr bwMode="auto">
            <a:xfrm>
              <a:off x="15895638" y="2751138"/>
              <a:ext cx="112713" cy="109538"/>
            </a:xfrm>
            <a:custGeom>
              <a:avLst/>
              <a:gdLst>
                <a:gd name="T0" fmla="*/ 6 w 71"/>
                <a:gd name="T1" fmla="*/ 0 h 69"/>
                <a:gd name="T2" fmla="*/ 39 w 71"/>
                <a:gd name="T3" fmla="*/ 0 h 69"/>
                <a:gd name="T4" fmla="*/ 50 w 71"/>
                <a:gd name="T5" fmla="*/ 3 h 69"/>
                <a:gd name="T6" fmla="*/ 61 w 71"/>
                <a:gd name="T7" fmla="*/ 9 h 69"/>
                <a:gd name="T8" fmla="*/ 68 w 71"/>
                <a:gd name="T9" fmla="*/ 19 h 69"/>
                <a:gd name="T10" fmla="*/ 71 w 71"/>
                <a:gd name="T11" fmla="*/ 32 h 69"/>
                <a:gd name="T12" fmla="*/ 71 w 71"/>
                <a:gd name="T13" fmla="*/ 63 h 69"/>
                <a:gd name="T14" fmla="*/ 69 w 71"/>
                <a:gd name="T15" fmla="*/ 66 h 69"/>
                <a:gd name="T16" fmla="*/ 67 w 71"/>
                <a:gd name="T17" fmla="*/ 68 h 69"/>
                <a:gd name="T18" fmla="*/ 64 w 71"/>
                <a:gd name="T19" fmla="*/ 69 h 69"/>
                <a:gd name="T20" fmla="*/ 61 w 71"/>
                <a:gd name="T21" fmla="*/ 68 h 69"/>
                <a:gd name="T22" fmla="*/ 58 w 71"/>
                <a:gd name="T23" fmla="*/ 66 h 69"/>
                <a:gd name="T24" fmla="*/ 58 w 71"/>
                <a:gd name="T25" fmla="*/ 63 h 69"/>
                <a:gd name="T26" fmla="*/ 58 w 71"/>
                <a:gd name="T27" fmla="*/ 32 h 69"/>
                <a:gd name="T28" fmla="*/ 57 w 71"/>
                <a:gd name="T29" fmla="*/ 26 h 69"/>
                <a:gd name="T30" fmla="*/ 54 w 71"/>
                <a:gd name="T31" fmla="*/ 21 h 69"/>
                <a:gd name="T32" fmla="*/ 49 w 71"/>
                <a:gd name="T33" fmla="*/ 17 h 69"/>
                <a:gd name="T34" fmla="*/ 44 w 71"/>
                <a:gd name="T35" fmla="*/ 14 h 69"/>
                <a:gd name="T36" fmla="*/ 39 w 71"/>
                <a:gd name="T37" fmla="*/ 13 h 69"/>
                <a:gd name="T38" fmla="*/ 6 w 71"/>
                <a:gd name="T39" fmla="*/ 13 h 69"/>
                <a:gd name="T40" fmla="*/ 2 w 71"/>
                <a:gd name="T41" fmla="*/ 12 h 69"/>
                <a:gd name="T42" fmla="*/ 0 w 71"/>
                <a:gd name="T43" fmla="*/ 11 h 69"/>
                <a:gd name="T44" fmla="*/ 0 w 71"/>
                <a:gd name="T45" fmla="*/ 7 h 69"/>
                <a:gd name="T46" fmla="*/ 0 w 71"/>
                <a:gd name="T47" fmla="*/ 4 h 69"/>
                <a:gd name="T48" fmla="*/ 2 w 71"/>
                <a:gd name="T49" fmla="*/ 2 h 69"/>
                <a:gd name="T50" fmla="*/ 6 w 71"/>
                <a:gd name="T5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69">
                  <a:moveTo>
                    <a:pt x="6" y="0"/>
                  </a:moveTo>
                  <a:lnTo>
                    <a:pt x="39" y="0"/>
                  </a:lnTo>
                  <a:lnTo>
                    <a:pt x="50" y="3"/>
                  </a:lnTo>
                  <a:lnTo>
                    <a:pt x="61" y="9"/>
                  </a:lnTo>
                  <a:lnTo>
                    <a:pt x="68" y="19"/>
                  </a:lnTo>
                  <a:lnTo>
                    <a:pt x="71" y="32"/>
                  </a:lnTo>
                  <a:lnTo>
                    <a:pt x="71" y="63"/>
                  </a:lnTo>
                  <a:lnTo>
                    <a:pt x="69" y="66"/>
                  </a:lnTo>
                  <a:lnTo>
                    <a:pt x="67" y="68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8" y="66"/>
                  </a:lnTo>
                  <a:lnTo>
                    <a:pt x="58" y="63"/>
                  </a:lnTo>
                  <a:lnTo>
                    <a:pt x="58" y="32"/>
                  </a:lnTo>
                  <a:lnTo>
                    <a:pt x="57" y="26"/>
                  </a:lnTo>
                  <a:lnTo>
                    <a:pt x="54" y="21"/>
                  </a:lnTo>
                  <a:lnTo>
                    <a:pt x="49" y="17"/>
                  </a:lnTo>
                  <a:lnTo>
                    <a:pt x="44" y="14"/>
                  </a:lnTo>
                  <a:lnTo>
                    <a:pt x="39" y="13"/>
                  </a:lnTo>
                  <a:lnTo>
                    <a:pt x="6" y="13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40"/>
            <p:cNvSpPr>
              <a:spLocks/>
            </p:cNvSpPr>
            <p:nvPr/>
          </p:nvSpPr>
          <p:spPr bwMode="auto">
            <a:xfrm>
              <a:off x="15616238" y="2751138"/>
              <a:ext cx="190500" cy="174625"/>
            </a:xfrm>
            <a:custGeom>
              <a:avLst/>
              <a:gdLst>
                <a:gd name="T0" fmla="*/ 32 w 120"/>
                <a:gd name="T1" fmla="*/ 0 h 110"/>
                <a:gd name="T2" fmla="*/ 113 w 120"/>
                <a:gd name="T3" fmla="*/ 0 h 110"/>
                <a:gd name="T4" fmla="*/ 116 w 120"/>
                <a:gd name="T5" fmla="*/ 2 h 110"/>
                <a:gd name="T6" fmla="*/ 118 w 120"/>
                <a:gd name="T7" fmla="*/ 4 h 110"/>
                <a:gd name="T8" fmla="*/ 120 w 120"/>
                <a:gd name="T9" fmla="*/ 7 h 110"/>
                <a:gd name="T10" fmla="*/ 118 w 120"/>
                <a:gd name="T11" fmla="*/ 11 h 110"/>
                <a:gd name="T12" fmla="*/ 116 w 120"/>
                <a:gd name="T13" fmla="*/ 12 h 110"/>
                <a:gd name="T14" fmla="*/ 113 w 120"/>
                <a:gd name="T15" fmla="*/ 13 h 110"/>
                <a:gd name="T16" fmla="*/ 32 w 120"/>
                <a:gd name="T17" fmla="*/ 13 h 110"/>
                <a:gd name="T18" fmla="*/ 26 w 120"/>
                <a:gd name="T19" fmla="*/ 14 h 110"/>
                <a:gd name="T20" fmla="*/ 21 w 120"/>
                <a:gd name="T21" fmla="*/ 17 h 110"/>
                <a:gd name="T22" fmla="*/ 16 w 120"/>
                <a:gd name="T23" fmla="*/ 21 h 110"/>
                <a:gd name="T24" fmla="*/ 13 w 120"/>
                <a:gd name="T25" fmla="*/ 26 h 110"/>
                <a:gd name="T26" fmla="*/ 13 w 120"/>
                <a:gd name="T27" fmla="*/ 32 h 110"/>
                <a:gd name="T28" fmla="*/ 13 w 120"/>
                <a:gd name="T29" fmla="*/ 102 h 110"/>
                <a:gd name="T30" fmla="*/ 13 w 120"/>
                <a:gd name="T31" fmla="*/ 103 h 110"/>
                <a:gd name="T32" fmla="*/ 12 w 120"/>
                <a:gd name="T33" fmla="*/ 107 h 110"/>
                <a:gd name="T34" fmla="*/ 9 w 120"/>
                <a:gd name="T35" fmla="*/ 110 h 110"/>
                <a:gd name="T36" fmla="*/ 7 w 120"/>
                <a:gd name="T37" fmla="*/ 110 h 110"/>
                <a:gd name="T38" fmla="*/ 7 w 120"/>
                <a:gd name="T39" fmla="*/ 110 h 110"/>
                <a:gd name="T40" fmla="*/ 3 w 120"/>
                <a:gd name="T41" fmla="*/ 110 h 110"/>
                <a:gd name="T42" fmla="*/ 2 w 120"/>
                <a:gd name="T43" fmla="*/ 107 h 110"/>
                <a:gd name="T44" fmla="*/ 0 w 120"/>
                <a:gd name="T45" fmla="*/ 106 h 110"/>
                <a:gd name="T46" fmla="*/ 0 w 120"/>
                <a:gd name="T47" fmla="*/ 103 h 110"/>
                <a:gd name="T48" fmla="*/ 0 w 120"/>
                <a:gd name="T49" fmla="*/ 32 h 110"/>
                <a:gd name="T50" fmla="*/ 2 w 120"/>
                <a:gd name="T51" fmla="*/ 19 h 110"/>
                <a:gd name="T52" fmla="*/ 9 w 120"/>
                <a:gd name="T53" fmla="*/ 9 h 110"/>
                <a:gd name="T54" fmla="*/ 19 w 120"/>
                <a:gd name="T55" fmla="*/ 3 h 110"/>
                <a:gd name="T56" fmla="*/ 32 w 120"/>
                <a:gd name="T5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0" h="110">
                  <a:moveTo>
                    <a:pt x="32" y="0"/>
                  </a:moveTo>
                  <a:lnTo>
                    <a:pt x="113" y="0"/>
                  </a:lnTo>
                  <a:lnTo>
                    <a:pt x="116" y="2"/>
                  </a:lnTo>
                  <a:lnTo>
                    <a:pt x="118" y="4"/>
                  </a:lnTo>
                  <a:lnTo>
                    <a:pt x="120" y="7"/>
                  </a:lnTo>
                  <a:lnTo>
                    <a:pt x="118" y="11"/>
                  </a:lnTo>
                  <a:lnTo>
                    <a:pt x="116" y="12"/>
                  </a:lnTo>
                  <a:lnTo>
                    <a:pt x="113" y="13"/>
                  </a:lnTo>
                  <a:lnTo>
                    <a:pt x="32" y="13"/>
                  </a:lnTo>
                  <a:lnTo>
                    <a:pt x="26" y="14"/>
                  </a:lnTo>
                  <a:lnTo>
                    <a:pt x="21" y="17"/>
                  </a:lnTo>
                  <a:lnTo>
                    <a:pt x="16" y="21"/>
                  </a:lnTo>
                  <a:lnTo>
                    <a:pt x="13" y="26"/>
                  </a:lnTo>
                  <a:lnTo>
                    <a:pt x="13" y="32"/>
                  </a:lnTo>
                  <a:lnTo>
                    <a:pt x="13" y="102"/>
                  </a:lnTo>
                  <a:lnTo>
                    <a:pt x="13" y="103"/>
                  </a:lnTo>
                  <a:lnTo>
                    <a:pt x="12" y="107"/>
                  </a:lnTo>
                  <a:lnTo>
                    <a:pt x="9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3" y="110"/>
                  </a:lnTo>
                  <a:lnTo>
                    <a:pt x="2" y="107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0" y="32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41"/>
            <p:cNvSpPr>
              <a:spLocks noEditPoints="1"/>
            </p:cNvSpPr>
            <p:nvPr/>
          </p:nvSpPr>
          <p:spPr bwMode="auto">
            <a:xfrm>
              <a:off x="15913101" y="2960688"/>
              <a:ext cx="155575" cy="96838"/>
            </a:xfrm>
            <a:custGeom>
              <a:avLst/>
              <a:gdLst>
                <a:gd name="T0" fmla="*/ 34 w 98"/>
                <a:gd name="T1" fmla="*/ 13 h 61"/>
                <a:gd name="T2" fmla="*/ 30 w 98"/>
                <a:gd name="T3" fmla="*/ 13 h 61"/>
                <a:gd name="T4" fmla="*/ 24 w 98"/>
                <a:gd name="T5" fmla="*/ 14 h 61"/>
                <a:gd name="T6" fmla="*/ 19 w 98"/>
                <a:gd name="T7" fmla="*/ 17 h 61"/>
                <a:gd name="T8" fmla="*/ 14 w 98"/>
                <a:gd name="T9" fmla="*/ 23 h 61"/>
                <a:gd name="T10" fmla="*/ 13 w 98"/>
                <a:gd name="T11" fmla="*/ 31 h 61"/>
                <a:gd name="T12" fmla="*/ 13 w 98"/>
                <a:gd name="T13" fmla="*/ 37 h 61"/>
                <a:gd name="T14" fmla="*/ 15 w 98"/>
                <a:gd name="T15" fmla="*/ 44 h 61"/>
                <a:gd name="T16" fmla="*/ 22 w 98"/>
                <a:gd name="T17" fmla="*/ 47 h 61"/>
                <a:gd name="T18" fmla="*/ 33 w 98"/>
                <a:gd name="T19" fmla="*/ 49 h 61"/>
                <a:gd name="T20" fmla="*/ 85 w 98"/>
                <a:gd name="T21" fmla="*/ 49 h 61"/>
                <a:gd name="T22" fmla="*/ 85 w 98"/>
                <a:gd name="T23" fmla="*/ 13 h 61"/>
                <a:gd name="T24" fmla="*/ 34 w 98"/>
                <a:gd name="T25" fmla="*/ 13 h 61"/>
                <a:gd name="T26" fmla="*/ 33 w 98"/>
                <a:gd name="T27" fmla="*/ 0 h 61"/>
                <a:gd name="T28" fmla="*/ 91 w 98"/>
                <a:gd name="T29" fmla="*/ 0 h 61"/>
                <a:gd name="T30" fmla="*/ 93 w 98"/>
                <a:gd name="T31" fmla="*/ 0 h 61"/>
                <a:gd name="T32" fmla="*/ 95 w 98"/>
                <a:gd name="T33" fmla="*/ 3 h 61"/>
                <a:gd name="T34" fmla="*/ 96 w 98"/>
                <a:gd name="T35" fmla="*/ 4 h 61"/>
                <a:gd name="T36" fmla="*/ 98 w 98"/>
                <a:gd name="T37" fmla="*/ 7 h 61"/>
                <a:gd name="T38" fmla="*/ 98 w 98"/>
                <a:gd name="T39" fmla="*/ 55 h 61"/>
                <a:gd name="T40" fmla="*/ 96 w 98"/>
                <a:gd name="T41" fmla="*/ 59 h 61"/>
                <a:gd name="T42" fmla="*/ 94 w 98"/>
                <a:gd name="T43" fmla="*/ 60 h 61"/>
                <a:gd name="T44" fmla="*/ 91 w 98"/>
                <a:gd name="T45" fmla="*/ 61 h 61"/>
                <a:gd name="T46" fmla="*/ 33 w 98"/>
                <a:gd name="T47" fmla="*/ 61 h 61"/>
                <a:gd name="T48" fmla="*/ 18 w 98"/>
                <a:gd name="T49" fmla="*/ 59 h 61"/>
                <a:gd name="T50" fmla="*/ 8 w 98"/>
                <a:gd name="T51" fmla="*/ 54 h 61"/>
                <a:gd name="T52" fmla="*/ 1 w 98"/>
                <a:gd name="T53" fmla="*/ 44 h 61"/>
                <a:gd name="T54" fmla="*/ 0 w 98"/>
                <a:gd name="T55" fmla="*/ 31 h 61"/>
                <a:gd name="T56" fmla="*/ 1 w 98"/>
                <a:gd name="T57" fmla="*/ 19 h 61"/>
                <a:gd name="T58" fmla="*/ 6 w 98"/>
                <a:gd name="T59" fmla="*/ 11 h 61"/>
                <a:gd name="T60" fmla="*/ 14 w 98"/>
                <a:gd name="T61" fmla="*/ 5 h 61"/>
                <a:gd name="T62" fmla="*/ 24 w 98"/>
                <a:gd name="T63" fmla="*/ 2 h 61"/>
                <a:gd name="T64" fmla="*/ 33 w 98"/>
                <a:gd name="T6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" h="61">
                  <a:moveTo>
                    <a:pt x="34" y="13"/>
                  </a:moveTo>
                  <a:lnTo>
                    <a:pt x="30" y="13"/>
                  </a:lnTo>
                  <a:lnTo>
                    <a:pt x="24" y="14"/>
                  </a:lnTo>
                  <a:lnTo>
                    <a:pt x="19" y="17"/>
                  </a:lnTo>
                  <a:lnTo>
                    <a:pt x="14" y="23"/>
                  </a:lnTo>
                  <a:lnTo>
                    <a:pt x="13" y="31"/>
                  </a:lnTo>
                  <a:lnTo>
                    <a:pt x="13" y="37"/>
                  </a:lnTo>
                  <a:lnTo>
                    <a:pt x="15" y="44"/>
                  </a:lnTo>
                  <a:lnTo>
                    <a:pt x="22" y="47"/>
                  </a:lnTo>
                  <a:lnTo>
                    <a:pt x="33" y="49"/>
                  </a:lnTo>
                  <a:lnTo>
                    <a:pt x="85" y="49"/>
                  </a:lnTo>
                  <a:lnTo>
                    <a:pt x="85" y="13"/>
                  </a:lnTo>
                  <a:lnTo>
                    <a:pt x="34" y="13"/>
                  </a:lnTo>
                  <a:close/>
                  <a:moveTo>
                    <a:pt x="33" y="0"/>
                  </a:moveTo>
                  <a:lnTo>
                    <a:pt x="91" y="0"/>
                  </a:lnTo>
                  <a:lnTo>
                    <a:pt x="93" y="0"/>
                  </a:lnTo>
                  <a:lnTo>
                    <a:pt x="95" y="3"/>
                  </a:lnTo>
                  <a:lnTo>
                    <a:pt x="96" y="4"/>
                  </a:lnTo>
                  <a:lnTo>
                    <a:pt x="98" y="7"/>
                  </a:lnTo>
                  <a:lnTo>
                    <a:pt x="98" y="55"/>
                  </a:lnTo>
                  <a:lnTo>
                    <a:pt x="96" y="59"/>
                  </a:lnTo>
                  <a:lnTo>
                    <a:pt x="94" y="60"/>
                  </a:lnTo>
                  <a:lnTo>
                    <a:pt x="91" y="61"/>
                  </a:lnTo>
                  <a:lnTo>
                    <a:pt x="33" y="61"/>
                  </a:lnTo>
                  <a:lnTo>
                    <a:pt x="18" y="59"/>
                  </a:lnTo>
                  <a:lnTo>
                    <a:pt x="8" y="54"/>
                  </a:lnTo>
                  <a:lnTo>
                    <a:pt x="1" y="44"/>
                  </a:lnTo>
                  <a:lnTo>
                    <a:pt x="0" y="31"/>
                  </a:lnTo>
                  <a:lnTo>
                    <a:pt x="1" y="19"/>
                  </a:lnTo>
                  <a:lnTo>
                    <a:pt x="6" y="11"/>
                  </a:lnTo>
                  <a:lnTo>
                    <a:pt x="14" y="5"/>
                  </a:lnTo>
                  <a:lnTo>
                    <a:pt x="24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42"/>
            <p:cNvSpPr>
              <a:spLocks/>
            </p:cNvSpPr>
            <p:nvPr/>
          </p:nvSpPr>
          <p:spPr bwMode="auto">
            <a:xfrm>
              <a:off x="15651163" y="2717800"/>
              <a:ext cx="266700" cy="141288"/>
            </a:xfrm>
            <a:custGeom>
              <a:avLst/>
              <a:gdLst>
                <a:gd name="T0" fmla="*/ 128 w 168"/>
                <a:gd name="T1" fmla="*/ 0 h 89"/>
                <a:gd name="T2" fmla="*/ 137 w 168"/>
                <a:gd name="T3" fmla="*/ 1 h 89"/>
                <a:gd name="T4" fmla="*/ 145 w 168"/>
                <a:gd name="T5" fmla="*/ 6 h 89"/>
                <a:gd name="T6" fmla="*/ 145 w 168"/>
                <a:gd name="T7" fmla="*/ 7 h 89"/>
                <a:gd name="T8" fmla="*/ 166 w 168"/>
                <a:gd name="T9" fmla="*/ 34 h 89"/>
                <a:gd name="T10" fmla="*/ 166 w 168"/>
                <a:gd name="T11" fmla="*/ 35 h 89"/>
                <a:gd name="T12" fmla="*/ 168 w 168"/>
                <a:gd name="T13" fmla="*/ 38 h 89"/>
                <a:gd name="T14" fmla="*/ 166 w 168"/>
                <a:gd name="T15" fmla="*/ 40 h 89"/>
                <a:gd name="T16" fmla="*/ 165 w 168"/>
                <a:gd name="T17" fmla="*/ 43 h 89"/>
                <a:gd name="T18" fmla="*/ 162 w 168"/>
                <a:gd name="T19" fmla="*/ 43 h 89"/>
                <a:gd name="T20" fmla="*/ 160 w 168"/>
                <a:gd name="T21" fmla="*/ 44 h 89"/>
                <a:gd name="T22" fmla="*/ 157 w 168"/>
                <a:gd name="T23" fmla="*/ 43 h 89"/>
                <a:gd name="T24" fmla="*/ 156 w 168"/>
                <a:gd name="T25" fmla="*/ 42 h 89"/>
                <a:gd name="T26" fmla="*/ 135 w 168"/>
                <a:gd name="T27" fmla="*/ 15 h 89"/>
                <a:gd name="T28" fmla="*/ 132 w 168"/>
                <a:gd name="T29" fmla="*/ 12 h 89"/>
                <a:gd name="T30" fmla="*/ 129 w 168"/>
                <a:gd name="T31" fmla="*/ 12 h 89"/>
                <a:gd name="T32" fmla="*/ 127 w 168"/>
                <a:gd name="T33" fmla="*/ 12 h 89"/>
                <a:gd name="T34" fmla="*/ 126 w 168"/>
                <a:gd name="T35" fmla="*/ 12 h 89"/>
                <a:gd name="T36" fmla="*/ 123 w 168"/>
                <a:gd name="T37" fmla="*/ 14 h 89"/>
                <a:gd name="T38" fmla="*/ 122 w 168"/>
                <a:gd name="T39" fmla="*/ 14 h 89"/>
                <a:gd name="T40" fmla="*/ 9 w 168"/>
                <a:gd name="T41" fmla="*/ 87 h 89"/>
                <a:gd name="T42" fmla="*/ 8 w 168"/>
                <a:gd name="T43" fmla="*/ 87 h 89"/>
                <a:gd name="T44" fmla="*/ 6 w 168"/>
                <a:gd name="T45" fmla="*/ 89 h 89"/>
                <a:gd name="T46" fmla="*/ 2 w 168"/>
                <a:gd name="T47" fmla="*/ 87 h 89"/>
                <a:gd name="T48" fmla="*/ 0 w 168"/>
                <a:gd name="T49" fmla="*/ 85 h 89"/>
                <a:gd name="T50" fmla="*/ 0 w 168"/>
                <a:gd name="T51" fmla="*/ 82 h 89"/>
                <a:gd name="T52" fmla="*/ 0 w 168"/>
                <a:gd name="T53" fmla="*/ 81 h 89"/>
                <a:gd name="T54" fmla="*/ 0 w 168"/>
                <a:gd name="T55" fmla="*/ 78 h 89"/>
                <a:gd name="T56" fmla="*/ 2 w 168"/>
                <a:gd name="T57" fmla="*/ 76 h 89"/>
                <a:gd name="T58" fmla="*/ 115 w 168"/>
                <a:gd name="T59" fmla="*/ 4 h 89"/>
                <a:gd name="T60" fmla="*/ 121 w 168"/>
                <a:gd name="T61" fmla="*/ 1 h 89"/>
                <a:gd name="T62" fmla="*/ 128 w 168"/>
                <a:gd name="T6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" h="89">
                  <a:moveTo>
                    <a:pt x="128" y="0"/>
                  </a:moveTo>
                  <a:lnTo>
                    <a:pt x="137" y="1"/>
                  </a:lnTo>
                  <a:lnTo>
                    <a:pt x="145" y="6"/>
                  </a:lnTo>
                  <a:lnTo>
                    <a:pt x="145" y="7"/>
                  </a:lnTo>
                  <a:lnTo>
                    <a:pt x="166" y="34"/>
                  </a:lnTo>
                  <a:lnTo>
                    <a:pt x="166" y="35"/>
                  </a:lnTo>
                  <a:lnTo>
                    <a:pt x="168" y="38"/>
                  </a:lnTo>
                  <a:lnTo>
                    <a:pt x="166" y="40"/>
                  </a:lnTo>
                  <a:lnTo>
                    <a:pt x="165" y="43"/>
                  </a:lnTo>
                  <a:lnTo>
                    <a:pt x="162" y="43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6" y="42"/>
                  </a:lnTo>
                  <a:lnTo>
                    <a:pt x="135" y="15"/>
                  </a:lnTo>
                  <a:lnTo>
                    <a:pt x="132" y="12"/>
                  </a:lnTo>
                  <a:lnTo>
                    <a:pt x="129" y="12"/>
                  </a:lnTo>
                  <a:lnTo>
                    <a:pt x="127" y="12"/>
                  </a:lnTo>
                  <a:lnTo>
                    <a:pt x="126" y="12"/>
                  </a:lnTo>
                  <a:lnTo>
                    <a:pt x="123" y="14"/>
                  </a:lnTo>
                  <a:lnTo>
                    <a:pt x="122" y="14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6" y="89"/>
                  </a:lnTo>
                  <a:lnTo>
                    <a:pt x="2" y="87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2" y="76"/>
                  </a:lnTo>
                  <a:lnTo>
                    <a:pt x="115" y="4"/>
                  </a:lnTo>
                  <a:lnTo>
                    <a:pt x="121" y="1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43"/>
            <p:cNvSpPr>
              <a:spLocks/>
            </p:cNvSpPr>
            <p:nvPr/>
          </p:nvSpPr>
          <p:spPr bwMode="auto">
            <a:xfrm>
              <a:off x="15695613" y="2765425"/>
              <a:ext cx="298450" cy="101600"/>
            </a:xfrm>
            <a:custGeom>
              <a:avLst/>
              <a:gdLst>
                <a:gd name="T0" fmla="*/ 145 w 188"/>
                <a:gd name="T1" fmla="*/ 0 h 64"/>
                <a:gd name="T2" fmla="*/ 152 w 188"/>
                <a:gd name="T3" fmla="*/ 0 h 64"/>
                <a:gd name="T4" fmla="*/ 160 w 188"/>
                <a:gd name="T5" fmla="*/ 4 h 64"/>
                <a:gd name="T6" fmla="*/ 166 w 188"/>
                <a:gd name="T7" fmla="*/ 12 h 64"/>
                <a:gd name="T8" fmla="*/ 167 w 188"/>
                <a:gd name="T9" fmla="*/ 12 h 64"/>
                <a:gd name="T10" fmla="*/ 170 w 188"/>
                <a:gd name="T11" fmla="*/ 17 h 64"/>
                <a:gd name="T12" fmla="*/ 174 w 188"/>
                <a:gd name="T13" fmla="*/ 26 h 64"/>
                <a:gd name="T14" fmla="*/ 178 w 188"/>
                <a:gd name="T15" fmla="*/ 33 h 64"/>
                <a:gd name="T16" fmla="*/ 183 w 188"/>
                <a:gd name="T17" fmla="*/ 42 h 64"/>
                <a:gd name="T18" fmla="*/ 185 w 188"/>
                <a:gd name="T19" fmla="*/ 48 h 64"/>
                <a:gd name="T20" fmla="*/ 187 w 188"/>
                <a:gd name="T21" fmla="*/ 51 h 64"/>
                <a:gd name="T22" fmla="*/ 188 w 188"/>
                <a:gd name="T23" fmla="*/ 54 h 64"/>
                <a:gd name="T24" fmla="*/ 187 w 188"/>
                <a:gd name="T25" fmla="*/ 56 h 64"/>
                <a:gd name="T26" fmla="*/ 185 w 188"/>
                <a:gd name="T27" fmla="*/ 57 h 64"/>
                <a:gd name="T28" fmla="*/ 184 w 188"/>
                <a:gd name="T29" fmla="*/ 60 h 64"/>
                <a:gd name="T30" fmla="*/ 181 w 188"/>
                <a:gd name="T31" fmla="*/ 60 h 64"/>
                <a:gd name="T32" fmla="*/ 179 w 188"/>
                <a:gd name="T33" fmla="*/ 60 h 64"/>
                <a:gd name="T34" fmla="*/ 176 w 188"/>
                <a:gd name="T35" fmla="*/ 59 h 64"/>
                <a:gd name="T36" fmla="*/ 175 w 188"/>
                <a:gd name="T37" fmla="*/ 56 h 64"/>
                <a:gd name="T38" fmla="*/ 174 w 188"/>
                <a:gd name="T39" fmla="*/ 54 h 64"/>
                <a:gd name="T40" fmla="*/ 170 w 188"/>
                <a:gd name="T41" fmla="*/ 47 h 64"/>
                <a:gd name="T42" fmla="*/ 166 w 188"/>
                <a:gd name="T43" fmla="*/ 40 h 64"/>
                <a:gd name="T44" fmla="*/ 162 w 188"/>
                <a:gd name="T45" fmla="*/ 31 h 64"/>
                <a:gd name="T46" fmla="*/ 159 w 188"/>
                <a:gd name="T47" fmla="*/ 23 h 64"/>
                <a:gd name="T48" fmla="*/ 156 w 188"/>
                <a:gd name="T49" fmla="*/ 17 h 64"/>
                <a:gd name="T50" fmla="*/ 153 w 188"/>
                <a:gd name="T51" fmla="*/ 14 h 64"/>
                <a:gd name="T52" fmla="*/ 151 w 188"/>
                <a:gd name="T53" fmla="*/ 13 h 64"/>
                <a:gd name="T54" fmla="*/ 148 w 188"/>
                <a:gd name="T55" fmla="*/ 13 h 64"/>
                <a:gd name="T56" fmla="*/ 146 w 188"/>
                <a:gd name="T57" fmla="*/ 13 h 64"/>
                <a:gd name="T58" fmla="*/ 145 w 188"/>
                <a:gd name="T59" fmla="*/ 13 h 64"/>
                <a:gd name="T60" fmla="*/ 143 w 188"/>
                <a:gd name="T61" fmla="*/ 13 h 64"/>
                <a:gd name="T62" fmla="*/ 8 w 188"/>
                <a:gd name="T63" fmla="*/ 64 h 64"/>
                <a:gd name="T64" fmla="*/ 6 w 188"/>
                <a:gd name="T65" fmla="*/ 64 h 64"/>
                <a:gd name="T66" fmla="*/ 4 w 188"/>
                <a:gd name="T67" fmla="*/ 64 h 64"/>
                <a:gd name="T68" fmla="*/ 1 w 188"/>
                <a:gd name="T69" fmla="*/ 62 h 64"/>
                <a:gd name="T70" fmla="*/ 0 w 188"/>
                <a:gd name="T71" fmla="*/ 60 h 64"/>
                <a:gd name="T72" fmla="*/ 0 w 188"/>
                <a:gd name="T73" fmla="*/ 57 h 64"/>
                <a:gd name="T74" fmla="*/ 0 w 188"/>
                <a:gd name="T75" fmla="*/ 55 h 64"/>
                <a:gd name="T76" fmla="*/ 1 w 188"/>
                <a:gd name="T77" fmla="*/ 52 h 64"/>
                <a:gd name="T78" fmla="*/ 4 w 188"/>
                <a:gd name="T79" fmla="*/ 51 h 64"/>
                <a:gd name="T80" fmla="*/ 140 w 188"/>
                <a:gd name="T81" fmla="*/ 2 h 64"/>
                <a:gd name="T82" fmla="*/ 145 w 188"/>
                <a:gd name="T8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8" h="64">
                  <a:moveTo>
                    <a:pt x="145" y="0"/>
                  </a:moveTo>
                  <a:lnTo>
                    <a:pt x="152" y="0"/>
                  </a:lnTo>
                  <a:lnTo>
                    <a:pt x="160" y="4"/>
                  </a:lnTo>
                  <a:lnTo>
                    <a:pt x="166" y="12"/>
                  </a:lnTo>
                  <a:lnTo>
                    <a:pt x="167" y="12"/>
                  </a:lnTo>
                  <a:lnTo>
                    <a:pt x="170" y="17"/>
                  </a:lnTo>
                  <a:lnTo>
                    <a:pt x="174" y="26"/>
                  </a:lnTo>
                  <a:lnTo>
                    <a:pt x="178" y="33"/>
                  </a:lnTo>
                  <a:lnTo>
                    <a:pt x="183" y="42"/>
                  </a:lnTo>
                  <a:lnTo>
                    <a:pt x="185" y="48"/>
                  </a:lnTo>
                  <a:lnTo>
                    <a:pt x="187" y="51"/>
                  </a:lnTo>
                  <a:lnTo>
                    <a:pt x="188" y="54"/>
                  </a:lnTo>
                  <a:lnTo>
                    <a:pt x="187" y="56"/>
                  </a:lnTo>
                  <a:lnTo>
                    <a:pt x="185" y="57"/>
                  </a:lnTo>
                  <a:lnTo>
                    <a:pt x="184" y="60"/>
                  </a:lnTo>
                  <a:lnTo>
                    <a:pt x="181" y="60"/>
                  </a:lnTo>
                  <a:lnTo>
                    <a:pt x="179" y="60"/>
                  </a:lnTo>
                  <a:lnTo>
                    <a:pt x="176" y="59"/>
                  </a:lnTo>
                  <a:lnTo>
                    <a:pt x="175" y="56"/>
                  </a:lnTo>
                  <a:lnTo>
                    <a:pt x="174" y="54"/>
                  </a:lnTo>
                  <a:lnTo>
                    <a:pt x="170" y="47"/>
                  </a:lnTo>
                  <a:lnTo>
                    <a:pt x="166" y="40"/>
                  </a:lnTo>
                  <a:lnTo>
                    <a:pt x="162" y="31"/>
                  </a:lnTo>
                  <a:lnTo>
                    <a:pt x="159" y="23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3"/>
                  </a:lnTo>
                  <a:lnTo>
                    <a:pt x="148" y="13"/>
                  </a:lnTo>
                  <a:lnTo>
                    <a:pt x="146" y="13"/>
                  </a:lnTo>
                  <a:lnTo>
                    <a:pt x="145" y="13"/>
                  </a:lnTo>
                  <a:lnTo>
                    <a:pt x="143" y="13"/>
                  </a:lnTo>
                  <a:lnTo>
                    <a:pt x="8" y="64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1" y="62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1" y="52"/>
                  </a:lnTo>
                  <a:lnTo>
                    <a:pt x="4" y="51"/>
                  </a:lnTo>
                  <a:lnTo>
                    <a:pt x="140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44"/>
            <p:cNvSpPr>
              <a:spLocks/>
            </p:cNvSpPr>
            <p:nvPr/>
          </p:nvSpPr>
          <p:spPr bwMode="auto">
            <a:xfrm>
              <a:off x="15992476" y="3054350"/>
              <a:ext cx="19050" cy="38100"/>
            </a:xfrm>
            <a:custGeom>
              <a:avLst/>
              <a:gdLst>
                <a:gd name="T0" fmla="*/ 6 w 12"/>
                <a:gd name="T1" fmla="*/ 0 h 24"/>
                <a:gd name="T2" fmla="*/ 8 w 12"/>
                <a:gd name="T3" fmla="*/ 1 h 24"/>
                <a:gd name="T4" fmla="*/ 11 w 12"/>
                <a:gd name="T5" fmla="*/ 4 h 24"/>
                <a:gd name="T6" fmla="*/ 12 w 12"/>
                <a:gd name="T7" fmla="*/ 6 h 24"/>
                <a:gd name="T8" fmla="*/ 12 w 12"/>
                <a:gd name="T9" fmla="*/ 18 h 24"/>
                <a:gd name="T10" fmla="*/ 11 w 12"/>
                <a:gd name="T11" fmla="*/ 21 h 24"/>
                <a:gd name="T12" fmla="*/ 8 w 12"/>
                <a:gd name="T13" fmla="*/ 23 h 24"/>
                <a:gd name="T14" fmla="*/ 6 w 12"/>
                <a:gd name="T15" fmla="*/ 24 h 24"/>
                <a:gd name="T16" fmla="*/ 2 w 12"/>
                <a:gd name="T17" fmla="*/ 23 h 24"/>
                <a:gd name="T18" fmla="*/ 0 w 12"/>
                <a:gd name="T19" fmla="*/ 21 h 24"/>
                <a:gd name="T20" fmla="*/ 0 w 12"/>
                <a:gd name="T21" fmla="*/ 18 h 24"/>
                <a:gd name="T22" fmla="*/ 0 w 12"/>
                <a:gd name="T23" fmla="*/ 6 h 24"/>
                <a:gd name="T24" fmla="*/ 0 w 12"/>
                <a:gd name="T25" fmla="*/ 4 h 24"/>
                <a:gd name="T26" fmla="*/ 2 w 12"/>
                <a:gd name="T27" fmla="*/ 1 h 24"/>
                <a:gd name="T28" fmla="*/ 6 w 12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24">
                  <a:moveTo>
                    <a:pt x="6" y="0"/>
                  </a:moveTo>
                  <a:lnTo>
                    <a:pt x="8" y="1"/>
                  </a:lnTo>
                  <a:lnTo>
                    <a:pt x="11" y="4"/>
                  </a:lnTo>
                  <a:lnTo>
                    <a:pt x="12" y="6"/>
                  </a:lnTo>
                  <a:lnTo>
                    <a:pt x="12" y="18"/>
                  </a:lnTo>
                  <a:lnTo>
                    <a:pt x="11" y="21"/>
                  </a:lnTo>
                  <a:lnTo>
                    <a:pt x="8" y="23"/>
                  </a:lnTo>
                  <a:lnTo>
                    <a:pt x="6" y="24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445"/>
            <p:cNvSpPr>
              <a:spLocks/>
            </p:cNvSpPr>
            <p:nvPr/>
          </p:nvSpPr>
          <p:spPr bwMode="auto">
            <a:xfrm>
              <a:off x="15973426" y="3098800"/>
              <a:ext cx="38100" cy="36513"/>
            </a:xfrm>
            <a:custGeom>
              <a:avLst/>
              <a:gdLst>
                <a:gd name="T0" fmla="*/ 18 w 24"/>
                <a:gd name="T1" fmla="*/ 0 h 23"/>
                <a:gd name="T2" fmla="*/ 20 w 24"/>
                <a:gd name="T3" fmla="*/ 1 h 23"/>
                <a:gd name="T4" fmla="*/ 23 w 24"/>
                <a:gd name="T5" fmla="*/ 4 h 23"/>
                <a:gd name="T6" fmla="*/ 24 w 24"/>
                <a:gd name="T7" fmla="*/ 6 h 23"/>
                <a:gd name="T8" fmla="*/ 24 w 24"/>
                <a:gd name="T9" fmla="*/ 16 h 23"/>
                <a:gd name="T10" fmla="*/ 23 w 24"/>
                <a:gd name="T11" fmla="*/ 20 h 23"/>
                <a:gd name="T12" fmla="*/ 20 w 24"/>
                <a:gd name="T13" fmla="*/ 21 h 23"/>
                <a:gd name="T14" fmla="*/ 18 w 24"/>
                <a:gd name="T15" fmla="*/ 23 h 23"/>
                <a:gd name="T16" fmla="*/ 6 w 24"/>
                <a:gd name="T17" fmla="*/ 23 h 23"/>
                <a:gd name="T18" fmla="*/ 6 w 24"/>
                <a:gd name="T19" fmla="*/ 23 h 23"/>
                <a:gd name="T20" fmla="*/ 4 w 24"/>
                <a:gd name="T21" fmla="*/ 23 h 23"/>
                <a:gd name="T22" fmla="*/ 1 w 24"/>
                <a:gd name="T23" fmla="*/ 20 h 23"/>
                <a:gd name="T24" fmla="*/ 0 w 24"/>
                <a:gd name="T25" fmla="*/ 17 h 23"/>
                <a:gd name="T26" fmla="*/ 1 w 24"/>
                <a:gd name="T27" fmla="*/ 14 h 23"/>
                <a:gd name="T28" fmla="*/ 3 w 24"/>
                <a:gd name="T29" fmla="*/ 11 h 23"/>
                <a:gd name="T30" fmla="*/ 6 w 24"/>
                <a:gd name="T31" fmla="*/ 10 h 23"/>
                <a:gd name="T32" fmla="*/ 12 w 24"/>
                <a:gd name="T33" fmla="*/ 10 h 23"/>
                <a:gd name="T34" fmla="*/ 12 w 24"/>
                <a:gd name="T35" fmla="*/ 6 h 23"/>
                <a:gd name="T36" fmla="*/ 12 w 24"/>
                <a:gd name="T37" fmla="*/ 4 h 23"/>
                <a:gd name="T38" fmla="*/ 14 w 24"/>
                <a:gd name="T39" fmla="*/ 1 h 23"/>
                <a:gd name="T40" fmla="*/ 18 w 24"/>
                <a:gd name="T4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3">
                  <a:moveTo>
                    <a:pt x="18" y="0"/>
                  </a:move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16"/>
                  </a:lnTo>
                  <a:lnTo>
                    <a:pt x="23" y="20"/>
                  </a:lnTo>
                  <a:lnTo>
                    <a:pt x="20" y="21"/>
                  </a:lnTo>
                  <a:lnTo>
                    <a:pt x="1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4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446"/>
            <p:cNvSpPr>
              <a:spLocks noEditPoints="1"/>
            </p:cNvSpPr>
            <p:nvPr/>
          </p:nvSpPr>
          <p:spPr bwMode="auto">
            <a:xfrm>
              <a:off x="15686088" y="3114675"/>
              <a:ext cx="266700" cy="22225"/>
            </a:xfrm>
            <a:custGeom>
              <a:avLst/>
              <a:gdLst>
                <a:gd name="T0" fmla="*/ 29 w 168"/>
                <a:gd name="T1" fmla="*/ 1 h 14"/>
                <a:gd name="T2" fmla="*/ 31 w 168"/>
                <a:gd name="T3" fmla="*/ 7 h 14"/>
                <a:gd name="T4" fmla="*/ 29 w 168"/>
                <a:gd name="T5" fmla="*/ 13 h 14"/>
                <a:gd name="T6" fmla="*/ 6 w 168"/>
                <a:gd name="T7" fmla="*/ 14 h 14"/>
                <a:gd name="T8" fmla="*/ 2 w 168"/>
                <a:gd name="T9" fmla="*/ 13 h 14"/>
                <a:gd name="T10" fmla="*/ 0 w 168"/>
                <a:gd name="T11" fmla="*/ 7 h 14"/>
                <a:gd name="T12" fmla="*/ 2 w 168"/>
                <a:gd name="T13" fmla="*/ 2 h 14"/>
                <a:gd name="T14" fmla="*/ 25 w 168"/>
                <a:gd name="T15" fmla="*/ 1 h 14"/>
                <a:gd name="T16" fmla="*/ 74 w 168"/>
                <a:gd name="T17" fmla="*/ 1 h 14"/>
                <a:gd name="T18" fmla="*/ 77 w 168"/>
                <a:gd name="T19" fmla="*/ 7 h 14"/>
                <a:gd name="T20" fmla="*/ 74 w 168"/>
                <a:gd name="T21" fmla="*/ 13 h 14"/>
                <a:gd name="T22" fmla="*/ 52 w 168"/>
                <a:gd name="T23" fmla="*/ 14 h 14"/>
                <a:gd name="T24" fmla="*/ 48 w 168"/>
                <a:gd name="T25" fmla="*/ 13 h 14"/>
                <a:gd name="T26" fmla="*/ 45 w 168"/>
                <a:gd name="T27" fmla="*/ 7 h 14"/>
                <a:gd name="T28" fmla="*/ 48 w 168"/>
                <a:gd name="T29" fmla="*/ 1 h 14"/>
                <a:gd name="T30" fmla="*/ 71 w 168"/>
                <a:gd name="T31" fmla="*/ 1 h 14"/>
                <a:gd name="T32" fmla="*/ 116 w 168"/>
                <a:gd name="T33" fmla="*/ 0 h 14"/>
                <a:gd name="T34" fmla="*/ 121 w 168"/>
                <a:gd name="T35" fmla="*/ 4 h 14"/>
                <a:gd name="T36" fmla="*/ 121 w 168"/>
                <a:gd name="T37" fmla="*/ 10 h 14"/>
                <a:gd name="T38" fmla="*/ 116 w 168"/>
                <a:gd name="T39" fmla="*/ 13 h 14"/>
                <a:gd name="T40" fmla="*/ 96 w 168"/>
                <a:gd name="T41" fmla="*/ 14 h 14"/>
                <a:gd name="T42" fmla="*/ 91 w 168"/>
                <a:gd name="T43" fmla="*/ 10 h 14"/>
                <a:gd name="T44" fmla="*/ 91 w 168"/>
                <a:gd name="T45" fmla="*/ 4 h 14"/>
                <a:gd name="T46" fmla="*/ 96 w 168"/>
                <a:gd name="T47" fmla="*/ 1 h 14"/>
                <a:gd name="T48" fmla="*/ 162 w 168"/>
                <a:gd name="T49" fmla="*/ 0 h 14"/>
                <a:gd name="T50" fmla="*/ 167 w 168"/>
                <a:gd name="T51" fmla="*/ 4 h 14"/>
                <a:gd name="T52" fmla="*/ 167 w 168"/>
                <a:gd name="T53" fmla="*/ 10 h 14"/>
                <a:gd name="T54" fmla="*/ 162 w 168"/>
                <a:gd name="T55" fmla="*/ 13 h 14"/>
                <a:gd name="T56" fmla="*/ 142 w 168"/>
                <a:gd name="T57" fmla="*/ 13 h 14"/>
                <a:gd name="T58" fmla="*/ 137 w 168"/>
                <a:gd name="T59" fmla="*/ 10 h 14"/>
                <a:gd name="T60" fmla="*/ 137 w 168"/>
                <a:gd name="T61" fmla="*/ 4 h 14"/>
                <a:gd name="T62" fmla="*/ 142 w 168"/>
                <a:gd name="T6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" h="14">
                  <a:moveTo>
                    <a:pt x="25" y="1"/>
                  </a:moveTo>
                  <a:lnTo>
                    <a:pt x="29" y="1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1" y="10"/>
                  </a:lnTo>
                  <a:lnTo>
                    <a:pt x="29" y="13"/>
                  </a:lnTo>
                  <a:lnTo>
                    <a:pt x="25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1"/>
                  </a:lnTo>
                  <a:lnTo>
                    <a:pt x="25" y="1"/>
                  </a:lnTo>
                  <a:close/>
                  <a:moveTo>
                    <a:pt x="71" y="1"/>
                  </a:moveTo>
                  <a:lnTo>
                    <a:pt x="74" y="1"/>
                  </a:lnTo>
                  <a:lnTo>
                    <a:pt x="77" y="4"/>
                  </a:lnTo>
                  <a:lnTo>
                    <a:pt x="77" y="7"/>
                  </a:lnTo>
                  <a:lnTo>
                    <a:pt x="77" y="10"/>
                  </a:lnTo>
                  <a:lnTo>
                    <a:pt x="74" y="13"/>
                  </a:lnTo>
                  <a:lnTo>
                    <a:pt x="71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48" y="13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71" y="1"/>
                  </a:lnTo>
                  <a:close/>
                  <a:moveTo>
                    <a:pt x="116" y="0"/>
                  </a:moveTo>
                  <a:lnTo>
                    <a:pt x="116" y="0"/>
                  </a:lnTo>
                  <a:lnTo>
                    <a:pt x="120" y="1"/>
                  </a:lnTo>
                  <a:lnTo>
                    <a:pt x="121" y="4"/>
                  </a:lnTo>
                  <a:lnTo>
                    <a:pt x="123" y="6"/>
                  </a:lnTo>
                  <a:lnTo>
                    <a:pt x="121" y="10"/>
                  </a:lnTo>
                  <a:lnTo>
                    <a:pt x="120" y="13"/>
                  </a:lnTo>
                  <a:lnTo>
                    <a:pt x="116" y="13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3" y="13"/>
                  </a:lnTo>
                  <a:lnTo>
                    <a:pt x="91" y="10"/>
                  </a:lnTo>
                  <a:lnTo>
                    <a:pt x="90" y="7"/>
                  </a:lnTo>
                  <a:lnTo>
                    <a:pt x="91" y="4"/>
                  </a:lnTo>
                  <a:lnTo>
                    <a:pt x="93" y="1"/>
                  </a:lnTo>
                  <a:lnTo>
                    <a:pt x="96" y="1"/>
                  </a:lnTo>
                  <a:lnTo>
                    <a:pt x="116" y="0"/>
                  </a:lnTo>
                  <a:close/>
                  <a:moveTo>
                    <a:pt x="162" y="0"/>
                  </a:moveTo>
                  <a:lnTo>
                    <a:pt x="165" y="1"/>
                  </a:lnTo>
                  <a:lnTo>
                    <a:pt x="167" y="4"/>
                  </a:lnTo>
                  <a:lnTo>
                    <a:pt x="168" y="6"/>
                  </a:lnTo>
                  <a:lnTo>
                    <a:pt x="167" y="10"/>
                  </a:lnTo>
                  <a:lnTo>
                    <a:pt x="165" y="13"/>
                  </a:lnTo>
                  <a:lnTo>
                    <a:pt x="162" y="13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39" y="13"/>
                  </a:lnTo>
                  <a:lnTo>
                    <a:pt x="137" y="10"/>
                  </a:lnTo>
                  <a:lnTo>
                    <a:pt x="135" y="6"/>
                  </a:lnTo>
                  <a:lnTo>
                    <a:pt x="137" y="4"/>
                  </a:lnTo>
                  <a:lnTo>
                    <a:pt x="139" y="1"/>
                  </a:lnTo>
                  <a:lnTo>
                    <a:pt x="142" y="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447"/>
            <p:cNvSpPr>
              <a:spLocks/>
            </p:cNvSpPr>
            <p:nvPr/>
          </p:nvSpPr>
          <p:spPr bwMode="auto">
            <a:xfrm>
              <a:off x="15627351" y="3116263"/>
              <a:ext cx="38100" cy="20638"/>
            </a:xfrm>
            <a:custGeom>
              <a:avLst/>
              <a:gdLst>
                <a:gd name="T0" fmla="*/ 17 w 24"/>
                <a:gd name="T1" fmla="*/ 0 h 13"/>
                <a:gd name="T2" fmla="*/ 17 w 24"/>
                <a:gd name="T3" fmla="*/ 0 h 13"/>
                <a:gd name="T4" fmla="*/ 20 w 24"/>
                <a:gd name="T5" fmla="*/ 1 h 13"/>
                <a:gd name="T6" fmla="*/ 23 w 24"/>
                <a:gd name="T7" fmla="*/ 3 h 13"/>
                <a:gd name="T8" fmla="*/ 24 w 24"/>
                <a:gd name="T9" fmla="*/ 6 h 13"/>
                <a:gd name="T10" fmla="*/ 23 w 24"/>
                <a:gd name="T11" fmla="*/ 10 h 13"/>
                <a:gd name="T12" fmla="*/ 20 w 24"/>
                <a:gd name="T13" fmla="*/ 12 h 13"/>
                <a:gd name="T14" fmla="*/ 17 w 24"/>
                <a:gd name="T15" fmla="*/ 13 h 13"/>
                <a:gd name="T16" fmla="*/ 6 w 24"/>
                <a:gd name="T17" fmla="*/ 13 h 13"/>
                <a:gd name="T18" fmla="*/ 6 w 24"/>
                <a:gd name="T19" fmla="*/ 13 h 13"/>
                <a:gd name="T20" fmla="*/ 4 w 24"/>
                <a:gd name="T21" fmla="*/ 12 h 13"/>
                <a:gd name="T22" fmla="*/ 1 w 24"/>
                <a:gd name="T23" fmla="*/ 10 h 13"/>
                <a:gd name="T24" fmla="*/ 0 w 24"/>
                <a:gd name="T25" fmla="*/ 6 h 13"/>
                <a:gd name="T26" fmla="*/ 1 w 24"/>
                <a:gd name="T27" fmla="*/ 4 h 13"/>
                <a:gd name="T28" fmla="*/ 4 w 24"/>
                <a:gd name="T29" fmla="*/ 1 h 13"/>
                <a:gd name="T30" fmla="*/ 6 w 24"/>
                <a:gd name="T31" fmla="*/ 0 h 13"/>
                <a:gd name="T32" fmla="*/ 17 w 24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3">
                  <a:moveTo>
                    <a:pt x="17" y="0"/>
                  </a:move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4" y="6"/>
                  </a:lnTo>
                  <a:lnTo>
                    <a:pt x="23" y="10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1"/>
                  </a:lnTo>
                  <a:lnTo>
                    <a:pt x="6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448"/>
            <p:cNvSpPr>
              <a:spLocks/>
            </p:cNvSpPr>
            <p:nvPr/>
          </p:nvSpPr>
          <p:spPr bwMode="auto">
            <a:xfrm>
              <a:off x="15628938" y="2886075"/>
              <a:ext cx="38100" cy="20638"/>
            </a:xfrm>
            <a:custGeom>
              <a:avLst/>
              <a:gdLst>
                <a:gd name="T0" fmla="*/ 6 w 24"/>
                <a:gd name="T1" fmla="*/ 0 h 13"/>
                <a:gd name="T2" fmla="*/ 18 w 24"/>
                <a:gd name="T3" fmla="*/ 0 h 13"/>
                <a:gd name="T4" fmla="*/ 20 w 24"/>
                <a:gd name="T5" fmla="*/ 2 h 13"/>
                <a:gd name="T6" fmla="*/ 23 w 24"/>
                <a:gd name="T7" fmla="*/ 4 h 13"/>
                <a:gd name="T8" fmla="*/ 24 w 24"/>
                <a:gd name="T9" fmla="*/ 7 h 13"/>
                <a:gd name="T10" fmla="*/ 23 w 24"/>
                <a:gd name="T11" fmla="*/ 11 h 13"/>
                <a:gd name="T12" fmla="*/ 20 w 24"/>
                <a:gd name="T13" fmla="*/ 12 h 13"/>
                <a:gd name="T14" fmla="*/ 18 w 24"/>
                <a:gd name="T15" fmla="*/ 13 h 13"/>
                <a:gd name="T16" fmla="*/ 6 w 24"/>
                <a:gd name="T17" fmla="*/ 13 h 13"/>
                <a:gd name="T18" fmla="*/ 3 w 24"/>
                <a:gd name="T19" fmla="*/ 12 h 13"/>
                <a:gd name="T20" fmla="*/ 0 w 24"/>
                <a:gd name="T21" fmla="*/ 11 h 13"/>
                <a:gd name="T22" fmla="*/ 0 w 24"/>
                <a:gd name="T23" fmla="*/ 7 h 13"/>
                <a:gd name="T24" fmla="*/ 0 w 24"/>
                <a:gd name="T25" fmla="*/ 4 h 13"/>
                <a:gd name="T26" fmla="*/ 3 w 24"/>
                <a:gd name="T27" fmla="*/ 2 h 13"/>
                <a:gd name="T28" fmla="*/ 6 w 24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3">
                  <a:moveTo>
                    <a:pt x="6" y="0"/>
                  </a:moveTo>
                  <a:lnTo>
                    <a:pt x="18" y="0"/>
                  </a:lnTo>
                  <a:lnTo>
                    <a:pt x="20" y="2"/>
                  </a:lnTo>
                  <a:lnTo>
                    <a:pt x="23" y="4"/>
                  </a:lnTo>
                  <a:lnTo>
                    <a:pt x="24" y="7"/>
                  </a:lnTo>
                  <a:lnTo>
                    <a:pt x="23" y="11"/>
                  </a:lnTo>
                  <a:lnTo>
                    <a:pt x="20" y="12"/>
                  </a:lnTo>
                  <a:lnTo>
                    <a:pt x="18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449"/>
            <p:cNvSpPr>
              <a:spLocks noEditPoints="1"/>
            </p:cNvSpPr>
            <p:nvPr/>
          </p:nvSpPr>
          <p:spPr bwMode="auto">
            <a:xfrm>
              <a:off x="15687676" y="2886075"/>
              <a:ext cx="269875" cy="20638"/>
            </a:xfrm>
            <a:custGeom>
              <a:avLst/>
              <a:gdLst>
                <a:gd name="T0" fmla="*/ 143 w 170"/>
                <a:gd name="T1" fmla="*/ 0 h 13"/>
                <a:gd name="T2" fmla="*/ 164 w 170"/>
                <a:gd name="T3" fmla="*/ 0 h 13"/>
                <a:gd name="T4" fmla="*/ 166 w 170"/>
                <a:gd name="T5" fmla="*/ 2 h 13"/>
                <a:gd name="T6" fmla="*/ 169 w 170"/>
                <a:gd name="T7" fmla="*/ 4 h 13"/>
                <a:gd name="T8" fmla="*/ 170 w 170"/>
                <a:gd name="T9" fmla="*/ 7 h 13"/>
                <a:gd name="T10" fmla="*/ 169 w 170"/>
                <a:gd name="T11" fmla="*/ 11 h 13"/>
                <a:gd name="T12" fmla="*/ 166 w 170"/>
                <a:gd name="T13" fmla="*/ 12 h 13"/>
                <a:gd name="T14" fmla="*/ 164 w 170"/>
                <a:gd name="T15" fmla="*/ 13 h 13"/>
                <a:gd name="T16" fmla="*/ 143 w 170"/>
                <a:gd name="T17" fmla="*/ 13 h 13"/>
                <a:gd name="T18" fmla="*/ 139 w 170"/>
                <a:gd name="T19" fmla="*/ 12 h 13"/>
                <a:gd name="T20" fmla="*/ 137 w 170"/>
                <a:gd name="T21" fmla="*/ 11 h 13"/>
                <a:gd name="T22" fmla="*/ 137 w 170"/>
                <a:gd name="T23" fmla="*/ 7 h 13"/>
                <a:gd name="T24" fmla="*/ 137 w 170"/>
                <a:gd name="T25" fmla="*/ 4 h 13"/>
                <a:gd name="T26" fmla="*/ 139 w 170"/>
                <a:gd name="T27" fmla="*/ 2 h 13"/>
                <a:gd name="T28" fmla="*/ 143 w 170"/>
                <a:gd name="T29" fmla="*/ 0 h 13"/>
                <a:gd name="T30" fmla="*/ 98 w 170"/>
                <a:gd name="T31" fmla="*/ 0 h 13"/>
                <a:gd name="T32" fmla="*/ 118 w 170"/>
                <a:gd name="T33" fmla="*/ 0 h 13"/>
                <a:gd name="T34" fmla="*/ 120 w 170"/>
                <a:gd name="T35" fmla="*/ 2 h 13"/>
                <a:gd name="T36" fmla="*/ 123 w 170"/>
                <a:gd name="T37" fmla="*/ 4 h 13"/>
                <a:gd name="T38" fmla="*/ 124 w 170"/>
                <a:gd name="T39" fmla="*/ 7 h 13"/>
                <a:gd name="T40" fmla="*/ 123 w 170"/>
                <a:gd name="T41" fmla="*/ 11 h 13"/>
                <a:gd name="T42" fmla="*/ 120 w 170"/>
                <a:gd name="T43" fmla="*/ 12 h 13"/>
                <a:gd name="T44" fmla="*/ 118 w 170"/>
                <a:gd name="T45" fmla="*/ 13 h 13"/>
                <a:gd name="T46" fmla="*/ 98 w 170"/>
                <a:gd name="T47" fmla="*/ 13 h 13"/>
                <a:gd name="T48" fmla="*/ 94 w 170"/>
                <a:gd name="T49" fmla="*/ 12 h 13"/>
                <a:gd name="T50" fmla="*/ 91 w 170"/>
                <a:gd name="T51" fmla="*/ 11 h 13"/>
                <a:gd name="T52" fmla="*/ 91 w 170"/>
                <a:gd name="T53" fmla="*/ 7 h 13"/>
                <a:gd name="T54" fmla="*/ 91 w 170"/>
                <a:gd name="T55" fmla="*/ 4 h 13"/>
                <a:gd name="T56" fmla="*/ 94 w 170"/>
                <a:gd name="T57" fmla="*/ 2 h 13"/>
                <a:gd name="T58" fmla="*/ 98 w 170"/>
                <a:gd name="T59" fmla="*/ 0 h 13"/>
                <a:gd name="T60" fmla="*/ 52 w 170"/>
                <a:gd name="T61" fmla="*/ 0 h 13"/>
                <a:gd name="T62" fmla="*/ 72 w 170"/>
                <a:gd name="T63" fmla="*/ 0 h 13"/>
                <a:gd name="T64" fmla="*/ 75 w 170"/>
                <a:gd name="T65" fmla="*/ 2 h 13"/>
                <a:gd name="T66" fmla="*/ 77 w 170"/>
                <a:gd name="T67" fmla="*/ 4 h 13"/>
                <a:gd name="T68" fmla="*/ 79 w 170"/>
                <a:gd name="T69" fmla="*/ 7 h 13"/>
                <a:gd name="T70" fmla="*/ 77 w 170"/>
                <a:gd name="T71" fmla="*/ 11 h 13"/>
                <a:gd name="T72" fmla="*/ 75 w 170"/>
                <a:gd name="T73" fmla="*/ 12 h 13"/>
                <a:gd name="T74" fmla="*/ 72 w 170"/>
                <a:gd name="T75" fmla="*/ 13 h 13"/>
                <a:gd name="T76" fmla="*/ 52 w 170"/>
                <a:gd name="T77" fmla="*/ 13 h 13"/>
                <a:gd name="T78" fmla="*/ 48 w 170"/>
                <a:gd name="T79" fmla="*/ 12 h 13"/>
                <a:gd name="T80" fmla="*/ 46 w 170"/>
                <a:gd name="T81" fmla="*/ 11 h 13"/>
                <a:gd name="T82" fmla="*/ 46 w 170"/>
                <a:gd name="T83" fmla="*/ 7 h 13"/>
                <a:gd name="T84" fmla="*/ 46 w 170"/>
                <a:gd name="T85" fmla="*/ 4 h 13"/>
                <a:gd name="T86" fmla="*/ 48 w 170"/>
                <a:gd name="T87" fmla="*/ 2 h 13"/>
                <a:gd name="T88" fmla="*/ 52 w 170"/>
                <a:gd name="T89" fmla="*/ 0 h 13"/>
                <a:gd name="T90" fmla="*/ 6 w 170"/>
                <a:gd name="T91" fmla="*/ 0 h 13"/>
                <a:gd name="T92" fmla="*/ 26 w 170"/>
                <a:gd name="T93" fmla="*/ 0 h 13"/>
                <a:gd name="T94" fmla="*/ 29 w 170"/>
                <a:gd name="T95" fmla="*/ 2 h 13"/>
                <a:gd name="T96" fmla="*/ 32 w 170"/>
                <a:gd name="T97" fmla="*/ 4 h 13"/>
                <a:gd name="T98" fmla="*/ 33 w 170"/>
                <a:gd name="T99" fmla="*/ 7 h 13"/>
                <a:gd name="T100" fmla="*/ 32 w 170"/>
                <a:gd name="T101" fmla="*/ 11 h 13"/>
                <a:gd name="T102" fmla="*/ 29 w 170"/>
                <a:gd name="T103" fmla="*/ 12 h 13"/>
                <a:gd name="T104" fmla="*/ 26 w 170"/>
                <a:gd name="T105" fmla="*/ 13 h 13"/>
                <a:gd name="T106" fmla="*/ 6 w 170"/>
                <a:gd name="T107" fmla="*/ 13 h 13"/>
                <a:gd name="T108" fmla="*/ 2 w 170"/>
                <a:gd name="T109" fmla="*/ 12 h 13"/>
                <a:gd name="T110" fmla="*/ 0 w 170"/>
                <a:gd name="T111" fmla="*/ 11 h 13"/>
                <a:gd name="T112" fmla="*/ 0 w 170"/>
                <a:gd name="T113" fmla="*/ 7 h 13"/>
                <a:gd name="T114" fmla="*/ 0 w 170"/>
                <a:gd name="T115" fmla="*/ 4 h 13"/>
                <a:gd name="T116" fmla="*/ 2 w 170"/>
                <a:gd name="T117" fmla="*/ 2 h 13"/>
                <a:gd name="T118" fmla="*/ 6 w 170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13">
                  <a:moveTo>
                    <a:pt x="143" y="0"/>
                  </a:moveTo>
                  <a:lnTo>
                    <a:pt x="164" y="0"/>
                  </a:lnTo>
                  <a:lnTo>
                    <a:pt x="166" y="2"/>
                  </a:lnTo>
                  <a:lnTo>
                    <a:pt x="169" y="4"/>
                  </a:lnTo>
                  <a:lnTo>
                    <a:pt x="170" y="7"/>
                  </a:lnTo>
                  <a:lnTo>
                    <a:pt x="169" y="11"/>
                  </a:lnTo>
                  <a:lnTo>
                    <a:pt x="166" y="12"/>
                  </a:lnTo>
                  <a:lnTo>
                    <a:pt x="164" y="13"/>
                  </a:lnTo>
                  <a:lnTo>
                    <a:pt x="143" y="13"/>
                  </a:lnTo>
                  <a:lnTo>
                    <a:pt x="139" y="12"/>
                  </a:lnTo>
                  <a:lnTo>
                    <a:pt x="137" y="11"/>
                  </a:lnTo>
                  <a:lnTo>
                    <a:pt x="137" y="7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3" y="0"/>
                  </a:lnTo>
                  <a:close/>
                  <a:moveTo>
                    <a:pt x="98" y="0"/>
                  </a:moveTo>
                  <a:lnTo>
                    <a:pt x="118" y="0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4" y="7"/>
                  </a:lnTo>
                  <a:lnTo>
                    <a:pt x="123" y="11"/>
                  </a:lnTo>
                  <a:lnTo>
                    <a:pt x="120" y="12"/>
                  </a:lnTo>
                  <a:lnTo>
                    <a:pt x="118" y="13"/>
                  </a:lnTo>
                  <a:lnTo>
                    <a:pt x="98" y="13"/>
                  </a:lnTo>
                  <a:lnTo>
                    <a:pt x="94" y="12"/>
                  </a:lnTo>
                  <a:lnTo>
                    <a:pt x="91" y="11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94" y="2"/>
                  </a:lnTo>
                  <a:lnTo>
                    <a:pt x="98" y="0"/>
                  </a:lnTo>
                  <a:close/>
                  <a:moveTo>
                    <a:pt x="52" y="0"/>
                  </a:moveTo>
                  <a:lnTo>
                    <a:pt x="72" y="0"/>
                  </a:lnTo>
                  <a:lnTo>
                    <a:pt x="75" y="2"/>
                  </a:lnTo>
                  <a:lnTo>
                    <a:pt x="77" y="4"/>
                  </a:lnTo>
                  <a:lnTo>
                    <a:pt x="79" y="7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3"/>
                  </a:lnTo>
                  <a:lnTo>
                    <a:pt x="52" y="13"/>
                  </a:lnTo>
                  <a:lnTo>
                    <a:pt x="48" y="12"/>
                  </a:lnTo>
                  <a:lnTo>
                    <a:pt x="46" y="11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8" y="2"/>
                  </a:lnTo>
                  <a:lnTo>
                    <a:pt x="52" y="0"/>
                  </a:lnTo>
                  <a:close/>
                  <a:moveTo>
                    <a:pt x="6" y="0"/>
                  </a:moveTo>
                  <a:lnTo>
                    <a:pt x="26" y="0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3" y="7"/>
                  </a:lnTo>
                  <a:lnTo>
                    <a:pt x="32" y="11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6" y="13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450"/>
            <p:cNvSpPr>
              <a:spLocks/>
            </p:cNvSpPr>
            <p:nvPr/>
          </p:nvSpPr>
          <p:spPr bwMode="auto">
            <a:xfrm>
              <a:off x="15975013" y="2886075"/>
              <a:ext cx="36513" cy="36513"/>
            </a:xfrm>
            <a:custGeom>
              <a:avLst/>
              <a:gdLst>
                <a:gd name="T0" fmla="*/ 7 w 23"/>
                <a:gd name="T1" fmla="*/ 0 h 23"/>
                <a:gd name="T2" fmla="*/ 17 w 23"/>
                <a:gd name="T3" fmla="*/ 0 h 23"/>
                <a:gd name="T4" fmla="*/ 19 w 23"/>
                <a:gd name="T5" fmla="*/ 2 h 23"/>
                <a:gd name="T6" fmla="*/ 22 w 23"/>
                <a:gd name="T7" fmla="*/ 4 h 23"/>
                <a:gd name="T8" fmla="*/ 23 w 23"/>
                <a:gd name="T9" fmla="*/ 7 h 23"/>
                <a:gd name="T10" fmla="*/ 23 w 23"/>
                <a:gd name="T11" fmla="*/ 17 h 23"/>
                <a:gd name="T12" fmla="*/ 22 w 23"/>
                <a:gd name="T13" fmla="*/ 21 h 23"/>
                <a:gd name="T14" fmla="*/ 19 w 23"/>
                <a:gd name="T15" fmla="*/ 22 h 23"/>
                <a:gd name="T16" fmla="*/ 17 w 23"/>
                <a:gd name="T17" fmla="*/ 23 h 23"/>
                <a:gd name="T18" fmla="*/ 13 w 23"/>
                <a:gd name="T19" fmla="*/ 22 h 23"/>
                <a:gd name="T20" fmla="*/ 11 w 23"/>
                <a:gd name="T21" fmla="*/ 21 h 23"/>
                <a:gd name="T22" fmla="*/ 11 w 23"/>
                <a:gd name="T23" fmla="*/ 17 h 23"/>
                <a:gd name="T24" fmla="*/ 11 w 23"/>
                <a:gd name="T25" fmla="*/ 13 h 23"/>
                <a:gd name="T26" fmla="*/ 7 w 23"/>
                <a:gd name="T27" fmla="*/ 13 h 23"/>
                <a:gd name="T28" fmla="*/ 3 w 23"/>
                <a:gd name="T29" fmla="*/ 12 h 23"/>
                <a:gd name="T30" fmla="*/ 0 w 23"/>
                <a:gd name="T31" fmla="*/ 11 h 23"/>
                <a:gd name="T32" fmla="*/ 0 w 23"/>
                <a:gd name="T33" fmla="*/ 7 h 23"/>
                <a:gd name="T34" fmla="*/ 0 w 23"/>
                <a:gd name="T35" fmla="*/ 4 h 23"/>
                <a:gd name="T36" fmla="*/ 3 w 23"/>
                <a:gd name="T37" fmla="*/ 2 h 23"/>
                <a:gd name="T38" fmla="*/ 7 w 23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3">
                  <a:moveTo>
                    <a:pt x="7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9" y="22"/>
                  </a:lnTo>
                  <a:lnTo>
                    <a:pt x="17" y="23"/>
                  </a:lnTo>
                  <a:lnTo>
                    <a:pt x="13" y="22"/>
                  </a:lnTo>
                  <a:lnTo>
                    <a:pt x="11" y="21"/>
                  </a:lnTo>
                  <a:lnTo>
                    <a:pt x="11" y="17"/>
                  </a:lnTo>
                  <a:lnTo>
                    <a:pt x="11" y="13"/>
                  </a:lnTo>
                  <a:lnTo>
                    <a:pt x="7" y="13"/>
                  </a:lnTo>
                  <a:lnTo>
                    <a:pt x="3" y="1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451"/>
            <p:cNvSpPr>
              <a:spLocks/>
            </p:cNvSpPr>
            <p:nvPr/>
          </p:nvSpPr>
          <p:spPr bwMode="auto">
            <a:xfrm>
              <a:off x="15992476" y="2938463"/>
              <a:ext cx="19050" cy="36513"/>
            </a:xfrm>
            <a:custGeom>
              <a:avLst/>
              <a:gdLst>
                <a:gd name="T0" fmla="*/ 6 w 12"/>
                <a:gd name="T1" fmla="*/ 0 h 23"/>
                <a:gd name="T2" fmla="*/ 8 w 12"/>
                <a:gd name="T3" fmla="*/ 2 h 23"/>
                <a:gd name="T4" fmla="*/ 11 w 12"/>
                <a:gd name="T5" fmla="*/ 4 h 23"/>
                <a:gd name="T6" fmla="*/ 12 w 12"/>
                <a:gd name="T7" fmla="*/ 7 h 23"/>
                <a:gd name="T8" fmla="*/ 12 w 12"/>
                <a:gd name="T9" fmla="*/ 17 h 23"/>
                <a:gd name="T10" fmla="*/ 11 w 12"/>
                <a:gd name="T11" fmla="*/ 21 h 23"/>
                <a:gd name="T12" fmla="*/ 8 w 12"/>
                <a:gd name="T13" fmla="*/ 22 h 23"/>
                <a:gd name="T14" fmla="*/ 6 w 12"/>
                <a:gd name="T15" fmla="*/ 23 h 23"/>
                <a:gd name="T16" fmla="*/ 2 w 12"/>
                <a:gd name="T17" fmla="*/ 22 h 23"/>
                <a:gd name="T18" fmla="*/ 0 w 12"/>
                <a:gd name="T19" fmla="*/ 21 h 23"/>
                <a:gd name="T20" fmla="*/ 0 w 12"/>
                <a:gd name="T21" fmla="*/ 17 h 23"/>
                <a:gd name="T22" fmla="*/ 0 w 12"/>
                <a:gd name="T23" fmla="*/ 7 h 23"/>
                <a:gd name="T24" fmla="*/ 0 w 12"/>
                <a:gd name="T25" fmla="*/ 4 h 23"/>
                <a:gd name="T26" fmla="*/ 2 w 12"/>
                <a:gd name="T27" fmla="*/ 2 h 23"/>
                <a:gd name="T28" fmla="*/ 6 w 12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lnTo>
                    <a:pt x="8" y="2"/>
                  </a:lnTo>
                  <a:lnTo>
                    <a:pt x="11" y="4"/>
                  </a:lnTo>
                  <a:lnTo>
                    <a:pt x="12" y="7"/>
                  </a:lnTo>
                  <a:lnTo>
                    <a:pt x="12" y="17"/>
                  </a:lnTo>
                  <a:lnTo>
                    <a:pt x="11" y="21"/>
                  </a:lnTo>
                  <a:lnTo>
                    <a:pt x="8" y="22"/>
                  </a:lnTo>
                  <a:lnTo>
                    <a:pt x="6" y="23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upa 189"/>
          <p:cNvGrpSpPr/>
          <p:nvPr/>
        </p:nvGrpSpPr>
        <p:grpSpPr>
          <a:xfrm>
            <a:off x="8107673" y="2741904"/>
            <a:ext cx="328799" cy="330439"/>
            <a:chOff x="15209838" y="5768976"/>
            <a:chExt cx="636587" cy="639763"/>
          </a:xfrm>
          <a:solidFill>
            <a:schemeClr val="bg1"/>
          </a:solidFill>
        </p:grpSpPr>
        <p:sp>
          <p:nvSpPr>
            <p:cNvPr id="191" name="Freeform 1187"/>
            <p:cNvSpPr>
              <a:spLocks noEditPoints="1"/>
            </p:cNvSpPr>
            <p:nvPr/>
          </p:nvSpPr>
          <p:spPr bwMode="auto">
            <a:xfrm>
              <a:off x="15328900" y="5888039"/>
              <a:ext cx="395288" cy="398463"/>
            </a:xfrm>
            <a:custGeom>
              <a:avLst/>
              <a:gdLst>
                <a:gd name="T0" fmla="*/ 124 w 249"/>
                <a:gd name="T1" fmla="*/ 13 h 251"/>
                <a:gd name="T2" fmla="*/ 94 w 249"/>
                <a:gd name="T3" fmla="*/ 17 h 251"/>
                <a:gd name="T4" fmla="*/ 68 w 249"/>
                <a:gd name="T5" fmla="*/ 29 h 251"/>
                <a:gd name="T6" fmla="*/ 46 w 249"/>
                <a:gd name="T7" fmla="*/ 46 h 251"/>
                <a:gd name="T8" fmla="*/ 28 w 249"/>
                <a:gd name="T9" fmla="*/ 69 h 251"/>
                <a:gd name="T10" fmla="*/ 17 w 249"/>
                <a:gd name="T11" fmla="*/ 95 h 251"/>
                <a:gd name="T12" fmla="*/ 12 w 249"/>
                <a:gd name="T13" fmla="*/ 125 h 251"/>
                <a:gd name="T14" fmla="*/ 16 w 249"/>
                <a:gd name="T15" fmla="*/ 155 h 251"/>
                <a:gd name="T16" fmla="*/ 28 w 249"/>
                <a:gd name="T17" fmla="*/ 183 h 251"/>
                <a:gd name="T18" fmla="*/ 45 w 249"/>
                <a:gd name="T19" fmla="*/ 205 h 251"/>
                <a:gd name="T20" fmla="*/ 68 w 249"/>
                <a:gd name="T21" fmla="*/ 224 h 251"/>
                <a:gd name="T22" fmla="*/ 94 w 249"/>
                <a:gd name="T23" fmla="*/ 235 h 251"/>
                <a:gd name="T24" fmla="*/ 124 w 249"/>
                <a:gd name="T25" fmla="*/ 239 h 251"/>
                <a:gd name="T26" fmla="*/ 124 w 249"/>
                <a:gd name="T27" fmla="*/ 239 h 251"/>
                <a:gd name="T28" fmla="*/ 154 w 249"/>
                <a:gd name="T29" fmla="*/ 235 h 251"/>
                <a:gd name="T30" fmla="*/ 181 w 249"/>
                <a:gd name="T31" fmla="*/ 224 h 251"/>
                <a:gd name="T32" fmla="*/ 203 w 249"/>
                <a:gd name="T33" fmla="*/ 207 h 251"/>
                <a:gd name="T34" fmla="*/ 221 w 249"/>
                <a:gd name="T35" fmla="*/ 183 h 251"/>
                <a:gd name="T36" fmla="*/ 232 w 249"/>
                <a:gd name="T37" fmla="*/ 155 h 251"/>
                <a:gd name="T38" fmla="*/ 236 w 249"/>
                <a:gd name="T39" fmla="*/ 127 h 251"/>
                <a:gd name="T40" fmla="*/ 232 w 249"/>
                <a:gd name="T41" fmla="*/ 97 h 251"/>
                <a:gd name="T42" fmla="*/ 221 w 249"/>
                <a:gd name="T43" fmla="*/ 69 h 251"/>
                <a:gd name="T44" fmla="*/ 203 w 249"/>
                <a:gd name="T45" fmla="*/ 46 h 251"/>
                <a:gd name="T46" fmla="*/ 181 w 249"/>
                <a:gd name="T47" fmla="*/ 29 h 251"/>
                <a:gd name="T48" fmla="*/ 154 w 249"/>
                <a:gd name="T49" fmla="*/ 17 h 251"/>
                <a:gd name="T50" fmla="*/ 124 w 249"/>
                <a:gd name="T51" fmla="*/ 13 h 251"/>
                <a:gd name="T52" fmla="*/ 124 w 249"/>
                <a:gd name="T53" fmla="*/ 13 h 251"/>
                <a:gd name="T54" fmla="*/ 124 w 249"/>
                <a:gd name="T55" fmla="*/ 0 h 251"/>
                <a:gd name="T56" fmla="*/ 124 w 249"/>
                <a:gd name="T57" fmla="*/ 0 h 251"/>
                <a:gd name="T58" fmla="*/ 153 w 249"/>
                <a:gd name="T59" fmla="*/ 4 h 251"/>
                <a:gd name="T60" fmla="*/ 179 w 249"/>
                <a:gd name="T61" fmla="*/ 13 h 251"/>
                <a:gd name="T62" fmla="*/ 202 w 249"/>
                <a:gd name="T63" fmla="*/ 29 h 251"/>
                <a:gd name="T64" fmla="*/ 221 w 249"/>
                <a:gd name="T65" fmla="*/ 48 h 251"/>
                <a:gd name="T66" fmla="*/ 236 w 249"/>
                <a:gd name="T67" fmla="*/ 70 h 251"/>
                <a:gd name="T68" fmla="*/ 245 w 249"/>
                <a:gd name="T69" fmla="*/ 98 h 251"/>
                <a:gd name="T70" fmla="*/ 249 w 249"/>
                <a:gd name="T71" fmla="*/ 127 h 251"/>
                <a:gd name="T72" fmla="*/ 245 w 249"/>
                <a:gd name="T73" fmla="*/ 154 h 251"/>
                <a:gd name="T74" fmla="*/ 236 w 249"/>
                <a:gd name="T75" fmla="*/ 182 h 251"/>
                <a:gd name="T76" fmla="*/ 221 w 249"/>
                <a:gd name="T77" fmla="*/ 204 h 251"/>
                <a:gd name="T78" fmla="*/ 202 w 249"/>
                <a:gd name="T79" fmla="*/ 224 h 251"/>
                <a:gd name="T80" fmla="*/ 179 w 249"/>
                <a:gd name="T81" fmla="*/ 239 h 251"/>
                <a:gd name="T82" fmla="*/ 153 w 249"/>
                <a:gd name="T83" fmla="*/ 248 h 251"/>
                <a:gd name="T84" fmla="*/ 124 w 249"/>
                <a:gd name="T85" fmla="*/ 251 h 251"/>
                <a:gd name="T86" fmla="*/ 124 w 249"/>
                <a:gd name="T87" fmla="*/ 251 h 251"/>
                <a:gd name="T88" fmla="*/ 96 w 249"/>
                <a:gd name="T89" fmla="*/ 248 h 251"/>
                <a:gd name="T90" fmla="*/ 69 w 249"/>
                <a:gd name="T91" fmla="*/ 238 h 251"/>
                <a:gd name="T92" fmla="*/ 46 w 249"/>
                <a:gd name="T93" fmla="*/ 224 h 251"/>
                <a:gd name="T94" fmla="*/ 28 w 249"/>
                <a:gd name="T95" fmla="*/ 204 h 251"/>
                <a:gd name="T96" fmla="*/ 13 w 249"/>
                <a:gd name="T97" fmla="*/ 180 h 251"/>
                <a:gd name="T98" fmla="*/ 3 w 249"/>
                <a:gd name="T99" fmla="*/ 154 h 251"/>
                <a:gd name="T100" fmla="*/ 0 w 249"/>
                <a:gd name="T101" fmla="*/ 125 h 251"/>
                <a:gd name="T102" fmla="*/ 4 w 249"/>
                <a:gd name="T103" fmla="*/ 97 h 251"/>
                <a:gd name="T104" fmla="*/ 13 w 249"/>
                <a:gd name="T105" fmla="*/ 70 h 251"/>
                <a:gd name="T106" fmla="*/ 28 w 249"/>
                <a:gd name="T107" fmla="*/ 47 h 251"/>
                <a:gd name="T108" fmla="*/ 47 w 249"/>
                <a:gd name="T109" fmla="*/ 27 h 251"/>
                <a:gd name="T110" fmla="*/ 69 w 249"/>
                <a:gd name="T111" fmla="*/ 13 h 251"/>
                <a:gd name="T112" fmla="*/ 96 w 249"/>
                <a:gd name="T113" fmla="*/ 4 h 251"/>
                <a:gd name="T114" fmla="*/ 124 w 249"/>
                <a:gd name="T11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9" h="251">
                  <a:moveTo>
                    <a:pt x="124" y="13"/>
                  </a:moveTo>
                  <a:lnTo>
                    <a:pt x="94" y="17"/>
                  </a:lnTo>
                  <a:lnTo>
                    <a:pt x="68" y="29"/>
                  </a:lnTo>
                  <a:lnTo>
                    <a:pt x="46" y="46"/>
                  </a:lnTo>
                  <a:lnTo>
                    <a:pt x="28" y="69"/>
                  </a:lnTo>
                  <a:lnTo>
                    <a:pt x="17" y="95"/>
                  </a:lnTo>
                  <a:lnTo>
                    <a:pt x="12" y="125"/>
                  </a:lnTo>
                  <a:lnTo>
                    <a:pt x="16" y="155"/>
                  </a:lnTo>
                  <a:lnTo>
                    <a:pt x="28" y="183"/>
                  </a:lnTo>
                  <a:lnTo>
                    <a:pt x="45" y="205"/>
                  </a:lnTo>
                  <a:lnTo>
                    <a:pt x="68" y="224"/>
                  </a:lnTo>
                  <a:lnTo>
                    <a:pt x="94" y="235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54" y="235"/>
                  </a:lnTo>
                  <a:lnTo>
                    <a:pt x="181" y="224"/>
                  </a:lnTo>
                  <a:lnTo>
                    <a:pt x="203" y="207"/>
                  </a:lnTo>
                  <a:lnTo>
                    <a:pt x="221" y="183"/>
                  </a:lnTo>
                  <a:lnTo>
                    <a:pt x="232" y="155"/>
                  </a:lnTo>
                  <a:lnTo>
                    <a:pt x="236" y="127"/>
                  </a:lnTo>
                  <a:lnTo>
                    <a:pt x="232" y="97"/>
                  </a:lnTo>
                  <a:lnTo>
                    <a:pt x="221" y="69"/>
                  </a:lnTo>
                  <a:lnTo>
                    <a:pt x="203" y="46"/>
                  </a:lnTo>
                  <a:lnTo>
                    <a:pt x="181" y="29"/>
                  </a:lnTo>
                  <a:lnTo>
                    <a:pt x="154" y="17"/>
                  </a:lnTo>
                  <a:lnTo>
                    <a:pt x="124" y="13"/>
                  </a:lnTo>
                  <a:lnTo>
                    <a:pt x="124" y="13"/>
                  </a:lnTo>
                  <a:close/>
                  <a:moveTo>
                    <a:pt x="124" y="0"/>
                  </a:moveTo>
                  <a:lnTo>
                    <a:pt x="124" y="0"/>
                  </a:lnTo>
                  <a:lnTo>
                    <a:pt x="153" y="4"/>
                  </a:lnTo>
                  <a:lnTo>
                    <a:pt x="179" y="13"/>
                  </a:lnTo>
                  <a:lnTo>
                    <a:pt x="202" y="29"/>
                  </a:lnTo>
                  <a:lnTo>
                    <a:pt x="221" y="48"/>
                  </a:lnTo>
                  <a:lnTo>
                    <a:pt x="236" y="70"/>
                  </a:lnTo>
                  <a:lnTo>
                    <a:pt x="245" y="98"/>
                  </a:lnTo>
                  <a:lnTo>
                    <a:pt x="249" y="127"/>
                  </a:lnTo>
                  <a:lnTo>
                    <a:pt x="245" y="154"/>
                  </a:lnTo>
                  <a:lnTo>
                    <a:pt x="236" y="182"/>
                  </a:lnTo>
                  <a:lnTo>
                    <a:pt x="221" y="204"/>
                  </a:lnTo>
                  <a:lnTo>
                    <a:pt x="202" y="224"/>
                  </a:lnTo>
                  <a:lnTo>
                    <a:pt x="179" y="239"/>
                  </a:lnTo>
                  <a:lnTo>
                    <a:pt x="153" y="248"/>
                  </a:lnTo>
                  <a:lnTo>
                    <a:pt x="124" y="251"/>
                  </a:lnTo>
                  <a:lnTo>
                    <a:pt x="124" y="251"/>
                  </a:lnTo>
                  <a:lnTo>
                    <a:pt x="96" y="248"/>
                  </a:lnTo>
                  <a:lnTo>
                    <a:pt x="69" y="238"/>
                  </a:lnTo>
                  <a:lnTo>
                    <a:pt x="46" y="224"/>
                  </a:lnTo>
                  <a:lnTo>
                    <a:pt x="28" y="204"/>
                  </a:lnTo>
                  <a:lnTo>
                    <a:pt x="13" y="180"/>
                  </a:lnTo>
                  <a:lnTo>
                    <a:pt x="3" y="154"/>
                  </a:lnTo>
                  <a:lnTo>
                    <a:pt x="0" y="125"/>
                  </a:lnTo>
                  <a:lnTo>
                    <a:pt x="4" y="97"/>
                  </a:lnTo>
                  <a:lnTo>
                    <a:pt x="13" y="70"/>
                  </a:lnTo>
                  <a:lnTo>
                    <a:pt x="28" y="47"/>
                  </a:lnTo>
                  <a:lnTo>
                    <a:pt x="47" y="27"/>
                  </a:lnTo>
                  <a:lnTo>
                    <a:pt x="69" y="13"/>
                  </a:lnTo>
                  <a:lnTo>
                    <a:pt x="96" y="4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188"/>
            <p:cNvSpPr>
              <a:spLocks/>
            </p:cNvSpPr>
            <p:nvPr/>
          </p:nvSpPr>
          <p:spPr bwMode="auto">
            <a:xfrm>
              <a:off x="15468600" y="5942014"/>
              <a:ext cx="244475" cy="288925"/>
            </a:xfrm>
            <a:custGeom>
              <a:avLst/>
              <a:gdLst>
                <a:gd name="T0" fmla="*/ 115 w 154"/>
                <a:gd name="T1" fmla="*/ 12 h 182"/>
                <a:gd name="T2" fmla="*/ 102 w 154"/>
                <a:gd name="T3" fmla="*/ 18 h 182"/>
                <a:gd name="T4" fmla="*/ 94 w 154"/>
                <a:gd name="T5" fmla="*/ 22 h 182"/>
                <a:gd name="T6" fmla="*/ 90 w 154"/>
                <a:gd name="T7" fmla="*/ 25 h 182"/>
                <a:gd name="T8" fmla="*/ 89 w 154"/>
                <a:gd name="T9" fmla="*/ 25 h 182"/>
                <a:gd name="T10" fmla="*/ 43 w 154"/>
                <a:gd name="T11" fmla="*/ 29 h 182"/>
                <a:gd name="T12" fmla="*/ 40 w 154"/>
                <a:gd name="T13" fmla="*/ 49 h 182"/>
                <a:gd name="T14" fmla="*/ 36 w 154"/>
                <a:gd name="T15" fmla="*/ 59 h 182"/>
                <a:gd name="T16" fmla="*/ 42 w 154"/>
                <a:gd name="T17" fmla="*/ 86 h 182"/>
                <a:gd name="T18" fmla="*/ 19 w 154"/>
                <a:gd name="T19" fmla="*/ 82 h 182"/>
                <a:gd name="T20" fmla="*/ 17 w 154"/>
                <a:gd name="T21" fmla="*/ 106 h 182"/>
                <a:gd name="T22" fmla="*/ 39 w 154"/>
                <a:gd name="T23" fmla="*/ 140 h 182"/>
                <a:gd name="T24" fmla="*/ 60 w 154"/>
                <a:gd name="T25" fmla="*/ 110 h 182"/>
                <a:gd name="T26" fmla="*/ 49 w 154"/>
                <a:gd name="T27" fmla="*/ 82 h 182"/>
                <a:gd name="T28" fmla="*/ 83 w 154"/>
                <a:gd name="T29" fmla="*/ 70 h 182"/>
                <a:gd name="T30" fmla="*/ 111 w 154"/>
                <a:gd name="T31" fmla="*/ 81 h 182"/>
                <a:gd name="T32" fmla="*/ 131 w 154"/>
                <a:gd name="T33" fmla="*/ 74 h 182"/>
                <a:gd name="T34" fmla="*/ 144 w 154"/>
                <a:gd name="T35" fmla="*/ 55 h 182"/>
                <a:gd name="T36" fmla="*/ 141 w 154"/>
                <a:gd name="T37" fmla="*/ 81 h 182"/>
                <a:gd name="T38" fmla="*/ 107 w 154"/>
                <a:gd name="T39" fmla="*/ 99 h 182"/>
                <a:gd name="T40" fmla="*/ 82 w 154"/>
                <a:gd name="T41" fmla="*/ 93 h 182"/>
                <a:gd name="T42" fmla="*/ 64 w 154"/>
                <a:gd name="T43" fmla="*/ 98 h 182"/>
                <a:gd name="T44" fmla="*/ 44 w 154"/>
                <a:gd name="T45" fmla="*/ 182 h 182"/>
                <a:gd name="T46" fmla="*/ 27 w 154"/>
                <a:gd name="T47" fmla="*/ 144 h 182"/>
                <a:gd name="T48" fmla="*/ 10 w 154"/>
                <a:gd name="T49" fmla="*/ 118 h 182"/>
                <a:gd name="T50" fmla="*/ 10 w 154"/>
                <a:gd name="T51" fmla="*/ 72 h 182"/>
                <a:gd name="T52" fmla="*/ 12 w 154"/>
                <a:gd name="T53" fmla="*/ 67 h 182"/>
                <a:gd name="T54" fmla="*/ 23 w 154"/>
                <a:gd name="T55" fmla="*/ 44 h 182"/>
                <a:gd name="T56" fmla="*/ 40 w 154"/>
                <a:gd name="T57" fmla="*/ 14 h 182"/>
                <a:gd name="T58" fmla="*/ 85 w 154"/>
                <a:gd name="T59" fmla="*/ 13 h 182"/>
                <a:gd name="T60" fmla="*/ 91 w 154"/>
                <a:gd name="T61" fmla="*/ 9 h 182"/>
                <a:gd name="T62" fmla="*/ 108 w 154"/>
                <a:gd name="T63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182">
                  <a:moveTo>
                    <a:pt x="108" y="0"/>
                  </a:moveTo>
                  <a:lnTo>
                    <a:pt x="115" y="12"/>
                  </a:lnTo>
                  <a:lnTo>
                    <a:pt x="108" y="14"/>
                  </a:lnTo>
                  <a:lnTo>
                    <a:pt x="102" y="18"/>
                  </a:lnTo>
                  <a:lnTo>
                    <a:pt x="98" y="21"/>
                  </a:lnTo>
                  <a:lnTo>
                    <a:pt x="94" y="22"/>
                  </a:lnTo>
                  <a:lnTo>
                    <a:pt x="91" y="23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89" y="25"/>
                  </a:lnTo>
                  <a:lnTo>
                    <a:pt x="59" y="34"/>
                  </a:lnTo>
                  <a:lnTo>
                    <a:pt x="43" y="29"/>
                  </a:lnTo>
                  <a:lnTo>
                    <a:pt x="32" y="38"/>
                  </a:lnTo>
                  <a:lnTo>
                    <a:pt x="40" y="49"/>
                  </a:lnTo>
                  <a:lnTo>
                    <a:pt x="27" y="57"/>
                  </a:lnTo>
                  <a:lnTo>
                    <a:pt x="36" y="59"/>
                  </a:lnTo>
                  <a:lnTo>
                    <a:pt x="47" y="72"/>
                  </a:lnTo>
                  <a:lnTo>
                    <a:pt x="42" y="86"/>
                  </a:lnTo>
                  <a:lnTo>
                    <a:pt x="27" y="81"/>
                  </a:lnTo>
                  <a:lnTo>
                    <a:pt x="19" y="82"/>
                  </a:lnTo>
                  <a:lnTo>
                    <a:pt x="14" y="99"/>
                  </a:lnTo>
                  <a:lnTo>
                    <a:pt x="17" y="106"/>
                  </a:lnTo>
                  <a:lnTo>
                    <a:pt x="32" y="106"/>
                  </a:lnTo>
                  <a:lnTo>
                    <a:pt x="39" y="140"/>
                  </a:lnTo>
                  <a:lnTo>
                    <a:pt x="43" y="150"/>
                  </a:lnTo>
                  <a:lnTo>
                    <a:pt x="60" y="110"/>
                  </a:lnTo>
                  <a:lnTo>
                    <a:pt x="52" y="106"/>
                  </a:lnTo>
                  <a:lnTo>
                    <a:pt x="49" y="82"/>
                  </a:lnTo>
                  <a:lnTo>
                    <a:pt x="72" y="86"/>
                  </a:lnTo>
                  <a:lnTo>
                    <a:pt x="83" y="70"/>
                  </a:lnTo>
                  <a:lnTo>
                    <a:pt x="95" y="91"/>
                  </a:lnTo>
                  <a:lnTo>
                    <a:pt x="111" y="81"/>
                  </a:lnTo>
                  <a:lnTo>
                    <a:pt x="119" y="98"/>
                  </a:lnTo>
                  <a:lnTo>
                    <a:pt x="131" y="74"/>
                  </a:lnTo>
                  <a:lnTo>
                    <a:pt x="144" y="55"/>
                  </a:lnTo>
                  <a:lnTo>
                    <a:pt x="144" y="55"/>
                  </a:lnTo>
                  <a:lnTo>
                    <a:pt x="154" y="61"/>
                  </a:lnTo>
                  <a:lnTo>
                    <a:pt x="141" y="81"/>
                  </a:lnTo>
                  <a:lnTo>
                    <a:pt x="119" y="125"/>
                  </a:lnTo>
                  <a:lnTo>
                    <a:pt x="107" y="99"/>
                  </a:lnTo>
                  <a:lnTo>
                    <a:pt x="91" y="110"/>
                  </a:lnTo>
                  <a:lnTo>
                    <a:pt x="82" y="93"/>
                  </a:lnTo>
                  <a:lnTo>
                    <a:pt x="76" y="101"/>
                  </a:lnTo>
                  <a:lnTo>
                    <a:pt x="64" y="98"/>
                  </a:lnTo>
                  <a:lnTo>
                    <a:pt x="77" y="103"/>
                  </a:lnTo>
                  <a:lnTo>
                    <a:pt x="44" y="182"/>
                  </a:lnTo>
                  <a:lnTo>
                    <a:pt x="38" y="169"/>
                  </a:lnTo>
                  <a:lnTo>
                    <a:pt x="27" y="144"/>
                  </a:lnTo>
                  <a:lnTo>
                    <a:pt x="22" y="118"/>
                  </a:lnTo>
                  <a:lnTo>
                    <a:pt x="10" y="118"/>
                  </a:lnTo>
                  <a:lnTo>
                    <a:pt x="0" y="101"/>
                  </a:lnTo>
                  <a:lnTo>
                    <a:pt x="10" y="72"/>
                  </a:lnTo>
                  <a:lnTo>
                    <a:pt x="25" y="69"/>
                  </a:lnTo>
                  <a:lnTo>
                    <a:pt x="12" y="67"/>
                  </a:lnTo>
                  <a:lnTo>
                    <a:pt x="9" y="53"/>
                  </a:lnTo>
                  <a:lnTo>
                    <a:pt x="23" y="44"/>
                  </a:lnTo>
                  <a:lnTo>
                    <a:pt x="17" y="35"/>
                  </a:lnTo>
                  <a:lnTo>
                    <a:pt x="40" y="14"/>
                  </a:lnTo>
                  <a:lnTo>
                    <a:pt x="59" y="21"/>
                  </a:lnTo>
                  <a:lnTo>
                    <a:pt x="85" y="13"/>
                  </a:lnTo>
                  <a:lnTo>
                    <a:pt x="86" y="13"/>
                  </a:lnTo>
                  <a:lnTo>
                    <a:pt x="91" y="9"/>
                  </a:lnTo>
                  <a:lnTo>
                    <a:pt x="99" y="5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89"/>
            <p:cNvSpPr>
              <a:spLocks/>
            </p:cNvSpPr>
            <p:nvPr/>
          </p:nvSpPr>
          <p:spPr bwMode="auto">
            <a:xfrm>
              <a:off x="15340013" y="5937251"/>
              <a:ext cx="101600" cy="179388"/>
            </a:xfrm>
            <a:custGeom>
              <a:avLst/>
              <a:gdLst>
                <a:gd name="T0" fmla="*/ 39 w 64"/>
                <a:gd name="T1" fmla="*/ 0 h 113"/>
                <a:gd name="T2" fmla="*/ 39 w 64"/>
                <a:gd name="T3" fmla="*/ 0 h 113"/>
                <a:gd name="T4" fmla="*/ 51 w 64"/>
                <a:gd name="T5" fmla="*/ 4 h 113"/>
                <a:gd name="T6" fmla="*/ 45 w 64"/>
                <a:gd name="T7" fmla="*/ 18 h 113"/>
                <a:gd name="T8" fmla="*/ 45 w 64"/>
                <a:gd name="T9" fmla="*/ 18 h 113"/>
                <a:gd name="T10" fmla="*/ 36 w 64"/>
                <a:gd name="T11" fmla="*/ 41 h 113"/>
                <a:gd name="T12" fmla="*/ 36 w 64"/>
                <a:gd name="T13" fmla="*/ 42 h 113"/>
                <a:gd name="T14" fmla="*/ 38 w 64"/>
                <a:gd name="T15" fmla="*/ 42 h 113"/>
                <a:gd name="T16" fmla="*/ 38 w 64"/>
                <a:gd name="T17" fmla="*/ 41 h 113"/>
                <a:gd name="T18" fmla="*/ 39 w 64"/>
                <a:gd name="T19" fmla="*/ 38 h 113"/>
                <a:gd name="T20" fmla="*/ 40 w 64"/>
                <a:gd name="T21" fmla="*/ 37 h 113"/>
                <a:gd name="T22" fmla="*/ 40 w 64"/>
                <a:gd name="T23" fmla="*/ 37 h 113"/>
                <a:gd name="T24" fmla="*/ 51 w 64"/>
                <a:gd name="T25" fmla="*/ 37 h 113"/>
                <a:gd name="T26" fmla="*/ 64 w 64"/>
                <a:gd name="T27" fmla="*/ 54 h 113"/>
                <a:gd name="T28" fmla="*/ 64 w 64"/>
                <a:gd name="T29" fmla="*/ 62 h 113"/>
                <a:gd name="T30" fmla="*/ 38 w 64"/>
                <a:gd name="T31" fmla="*/ 85 h 113"/>
                <a:gd name="T32" fmla="*/ 34 w 64"/>
                <a:gd name="T33" fmla="*/ 87 h 113"/>
                <a:gd name="T34" fmla="*/ 26 w 64"/>
                <a:gd name="T35" fmla="*/ 88 h 113"/>
                <a:gd name="T36" fmla="*/ 30 w 64"/>
                <a:gd name="T37" fmla="*/ 105 h 113"/>
                <a:gd name="T38" fmla="*/ 23 w 64"/>
                <a:gd name="T39" fmla="*/ 113 h 113"/>
                <a:gd name="T40" fmla="*/ 0 w 64"/>
                <a:gd name="T41" fmla="*/ 113 h 113"/>
                <a:gd name="T42" fmla="*/ 0 w 64"/>
                <a:gd name="T43" fmla="*/ 101 h 113"/>
                <a:gd name="T44" fmla="*/ 15 w 64"/>
                <a:gd name="T45" fmla="*/ 101 h 113"/>
                <a:gd name="T46" fmla="*/ 13 w 64"/>
                <a:gd name="T47" fmla="*/ 90 h 113"/>
                <a:gd name="T48" fmla="*/ 13 w 64"/>
                <a:gd name="T49" fmla="*/ 89 h 113"/>
                <a:gd name="T50" fmla="*/ 13 w 64"/>
                <a:gd name="T51" fmla="*/ 88 h 113"/>
                <a:gd name="T52" fmla="*/ 11 w 64"/>
                <a:gd name="T53" fmla="*/ 85 h 113"/>
                <a:gd name="T54" fmla="*/ 11 w 64"/>
                <a:gd name="T55" fmla="*/ 83 h 113"/>
                <a:gd name="T56" fmla="*/ 11 w 64"/>
                <a:gd name="T57" fmla="*/ 81 h 113"/>
                <a:gd name="T58" fmla="*/ 13 w 64"/>
                <a:gd name="T59" fmla="*/ 81 h 113"/>
                <a:gd name="T60" fmla="*/ 13 w 64"/>
                <a:gd name="T61" fmla="*/ 80 h 113"/>
                <a:gd name="T62" fmla="*/ 14 w 64"/>
                <a:gd name="T63" fmla="*/ 79 h 113"/>
                <a:gd name="T64" fmla="*/ 15 w 64"/>
                <a:gd name="T65" fmla="*/ 77 h 113"/>
                <a:gd name="T66" fmla="*/ 18 w 64"/>
                <a:gd name="T67" fmla="*/ 76 h 113"/>
                <a:gd name="T68" fmla="*/ 18 w 64"/>
                <a:gd name="T69" fmla="*/ 76 h 113"/>
                <a:gd name="T70" fmla="*/ 31 w 64"/>
                <a:gd name="T71" fmla="*/ 75 h 113"/>
                <a:gd name="T72" fmla="*/ 51 w 64"/>
                <a:gd name="T73" fmla="*/ 56 h 113"/>
                <a:gd name="T74" fmla="*/ 45 w 64"/>
                <a:gd name="T75" fmla="*/ 50 h 113"/>
                <a:gd name="T76" fmla="*/ 44 w 64"/>
                <a:gd name="T77" fmla="*/ 51 h 113"/>
                <a:gd name="T78" fmla="*/ 41 w 64"/>
                <a:gd name="T79" fmla="*/ 55 h 113"/>
                <a:gd name="T80" fmla="*/ 40 w 64"/>
                <a:gd name="T81" fmla="*/ 56 h 113"/>
                <a:gd name="T82" fmla="*/ 40 w 64"/>
                <a:gd name="T83" fmla="*/ 56 h 113"/>
                <a:gd name="T84" fmla="*/ 39 w 64"/>
                <a:gd name="T85" fmla="*/ 58 h 113"/>
                <a:gd name="T86" fmla="*/ 38 w 64"/>
                <a:gd name="T87" fmla="*/ 58 h 113"/>
                <a:gd name="T88" fmla="*/ 38 w 64"/>
                <a:gd name="T89" fmla="*/ 58 h 113"/>
                <a:gd name="T90" fmla="*/ 36 w 64"/>
                <a:gd name="T91" fmla="*/ 58 h 113"/>
                <a:gd name="T92" fmla="*/ 31 w 64"/>
                <a:gd name="T93" fmla="*/ 55 h 113"/>
                <a:gd name="T94" fmla="*/ 31 w 64"/>
                <a:gd name="T95" fmla="*/ 55 h 113"/>
                <a:gd name="T96" fmla="*/ 30 w 64"/>
                <a:gd name="T97" fmla="*/ 54 h 113"/>
                <a:gd name="T98" fmla="*/ 28 w 64"/>
                <a:gd name="T99" fmla="*/ 51 h 113"/>
                <a:gd name="T100" fmla="*/ 27 w 64"/>
                <a:gd name="T101" fmla="*/ 49 h 113"/>
                <a:gd name="T102" fmla="*/ 24 w 64"/>
                <a:gd name="T103" fmla="*/ 45 h 113"/>
                <a:gd name="T104" fmla="*/ 24 w 64"/>
                <a:gd name="T105" fmla="*/ 43 h 113"/>
                <a:gd name="T106" fmla="*/ 23 w 64"/>
                <a:gd name="T107" fmla="*/ 42 h 113"/>
                <a:gd name="T108" fmla="*/ 23 w 64"/>
                <a:gd name="T109" fmla="*/ 42 h 113"/>
                <a:gd name="T110" fmla="*/ 23 w 64"/>
                <a:gd name="T111" fmla="*/ 41 h 113"/>
                <a:gd name="T112" fmla="*/ 23 w 64"/>
                <a:gd name="T113" fmla="*/ 39 h 113"/>
                <a:gd name="T114" fmla="*/ 23 w 64"/>
                <a:gd name="T115" fmla="*/ 38 h 113"/>
                <a:gd name="T116" fmla="*/ 23 w 64"/>
                <a:gd name="T117" fmla="*/ 38 h 113"/>
                <a:gd name="T118" fmla="*/ 34 w 64"/>
                <a:gd name="T119" fmla="*/ 15 h 113"/>
                <a:gd name="T120" fmla="*/ 39 w 64"/>
                <a:gd name="T1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113">
                  <a:moveTo>
                    <a:pt x="39" y="0"/>
                  </a:moveTo>
                  <a:lnTo>
                    <a:pt x="39" y="0"/>
                  </a:lnTo>
                  <a:lnTo>
                    <a:pt x="51" y="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51" y="37"/>
                  </a:lnTo>
                  <a:lnTo>
                    <a:pt x="64" y="54"/>
                  </a:lnTo>
                  <a:lnTo>
                    <a:pt x="64" y="62"/>
                  </a:lnTo>
                  <a:lnTo>
                    <a:pt x="38" y="85"/>
                  </a:lnTo>
                  <a:lnTo>
                    <a:pt x="34" y="87"/>
                  </a:lnTo>
                  <a:lnTo>
                    <a:pt x="26" y="88"/>
                  </a:lnTo>
                  <a:lnTo>
                    <a:pt x="30" y="105"/>
                  </a:lnTo>
                  <a:lnTo>
                    <a:pt x="23" y="113"/>
                  </a:lnTo>
                  <a:lnTo>
                    <a:pt x="0" y="113"/>
                  </a:lnTo>
                  <a:lnTo>
                    <a:pt x="0" y="101"/>
                  </a:lnTo>
                  <a:lnTo>
                    <a:pt x="15" y="101"/>
                  </a:lnTo>
                  <a:lnTo>
                    <a:pt x="13" y="90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4" y="79"/>
                  </a:lnTo>
                  <a:lnTo>
                    <a:pt x="15" y="77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31" y="75"/>
                  </a:lnTo>
                  <a:lnTo>
                    <a:pt x="51" y="56"/>
                  </a:lnTo>
                  <a:lnTo>
                    <a:pt x="45" y="50"/>
                  </a:lnTo>
                  <a:lnTo>
                    <a:pt x="44" y="51"/>
                  </a:lnTo>
                  <a:lnTo>
                    <a:pt x="41" y="55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9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0" y="54"/>
                  </a:lnTo>
                  <a:lnTo>
                    <a:pt x="28" y="51"/>
                  </a:lnTo>
                  <a:lnTo>
                    <a:pt x="27" y="49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34" y="15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190"/>
            <p:cNvSpPr>
              <a:spLocks noEditPoints="1"/>
            </p:cNvSpPr>
            <p:nvPr/>
          </p:nvSpPr>
          <p:spPr bwMode="auto">
            <a:xfrm>
              <a:off x="15381288" y="6083301"/>
              <a:ext cx="87313" cy="163513"/>
            </a:xfrm>
            <a:custGeom>
              <a:avLst/>
              <a:gdLst>
                <a:gd name="T0" fmla="*/ 19 w 55"/>
                <a:gd name="T1" fmla="*/ 21 h 103"/>
                <a:gd name="T2" fmla="*/ 13 w 55"/>
                <a:gd name="T3" fmla="*/ 34 h 103"/>
                <a:gd name="T4" fmla="*/ 22 w 55"/>
                <a:gd name="T5" fmla="*/ 51 h 103"/>
                <a:gd name="T6" fmla="*/ 22 w 55"/>
                <a:gd name="T7" fmla="*/ 51 h 103"/>
                <a:gd name="T8" fmla="*/ 22 w 55"/>
                <a:gd name="T9" fmla="*/ 52 h 103"/>
                <a:gd name="T10" fmla="*/ 22 w 55"/>
                <a:gd name="T11" fmla="*/ 52 h 103"/>
                <a:gd name="T12" fmla="*/ 23 w 55"/>
                <a:gd name="T13" fmla="*/ 55 h 103"/>
                <a:gd name="T14" fmla="*/ 23 w 55"/>
                <a:gd name="T15" fmla="*/ 55 h 103"/>
                <a:gd name="T16" fmla="*/ 22 w 55"/>
                <a:gd name="T17" fmla="*/ 78 h 103"/>
                <a:gd name="T18" fmla="*/ 23 w 55"/>
                <a:gd name="T19" fmla="*/ 80 h 103"/>
                <a:gd name="T20" fmla="*/ 40 w 55"/>
                <a:gd name="T21" fmla="*/ 40 h 103"/>
                <a:gd name="T22" fmla="*/ 19 w 55"/>
                <a:gd name="T23" fmla="*/ 21 h 103"/>
                <a:gd name="T24" fmla="*/ 14 w 55"/>
                <a:gd name="T25" fmla="*/ 0 h 103"/>
                <a:gd name="T26" fmla="*/ 55 w 55"/>
                <a:gd name="T27" fmla="*/ 36 h 103"/>
                <a:gd name="T28" fmla="*/ 26 w 55"/>
                <a:gd name="T29" fmla="*/ 103 h 103"/>
                <a:gd name="T30" fmla="*/ 10 w 55"/>
                <a:gd name="T31" fmla="*/ 82 h 103"/>
                <a:gd name="T32" fmla="*/ 10 w 55"/>
                <a:gd name="T33" fmla="*/ 56 h 103"/>
                <a:gd name="T34" fmla="*/ 0 w 55"/>
                <a:gd name="T35" fmla="*/ 34 h 103"/>
                <a:gd name="T36" fmla="*/ 14 w 55"/>
                <a:gd name="T3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03">
                  <a:moveTo>
                    <a:pt x="19" y="21"/>
                  </a:moveTo>
                  <a:lnTo>
                    <a:pt x="13" y="34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2" y="78"/>
                  </a:lnTo>
                  <a:lnTo>
                    <a:pt x="23" y="80"/>
                  </a:lnTo>
                  <a:lnTo>
                    <a:pt x="40" y="40"/>
                  </a:lnTo>
                  <a:lnTo>
                    <a:pt x="19" y="21"/>
                  </a:lnTo>
                  <a:close/>
                  <a:moveTo>
                    <a:pt x="14" y="0"/>
                  </a:moveTo>
                  <a:lnTo>
                    <a:pt x="55" y="36"/>
                  </a:lnTo>
                  <a:lnTo>
                    <a:pt x="26" y="103"/>
                  </a:lnTo>
                  <a:lnTo>
                    <a:pt x="10" y="82"/>
                  </a:lnTo>
                  <a:lnTo>
                    <a:pt x="10" y="56"/>
                  </a:lnTo>
                  <a:lnTo>
                    <a:pt x="0" y="34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191"/>
            <p:cNvSpPr>
              <a:spLocks noEditPoints="1"/>
            </p:cNvSpPr>
            <p:nvPr/>
          </p:nvSpPr>
          <p:spPr bwMode="auto">
            <a:xfrm>
              <a:off x="15428913" y="5922964"/>
              <a:ext cx="82550" cy="88900"/>
            </a:xfrm>
            <a:custGeom>
              <a:avLst/>
              <a:gdLst>
                <a:gd name="T0" fmla="*/ 35 w 52"/>
                <a:gd name="T1" fmla="*/ 16 h 56"/>
                <a:gd name="T2" fmla="*/ 26 w 52"/>
                <a:gd name="T3" fmla="*/ 18 h 56"/>
                <a:gd name="T4" fmla="*/ 16 w 52"/>
                <a:gd name="T5" fmla="*/ 22 h 56"/>
                <a:gd name="T6" fmla="*/ 23 w 52"/>
                <a:gd name="T7" fmla="*/ 37 h 56"/>
                <a:gd name="T8" fmla="*/ 33 w 52"/>
                <a:gd name="T9" fmla="*/ 29 h 56"/>
                <a:gd name="T10" fmla="*/ 35 w 52"/>
                <a:gd name="T11" fmla="*/ 16 h 56"/>
                <a:gd name="T12" fmla="*/ 52 w 52"/>
                <a:gd name="T13" fmla="*/ 0 h 56"/>
                <a:gd name="T14" fmla="*/ 44 w 52"/>
                <a:gd name="T15" fmla="*/ 35 h 56"/>
                <a:gd name="T16" fmla="*/ 25 w 52"/>
                <a:gd name="T17" fmla="*/ 51 h 56"/>
                <a:gd name="T18" fmla="*/ 18 w 52"/>
                <a:gd name="T19" fmla="*/ 56 h 56"/>
                <a:gd name="T20" fmla="*/ 0 w 52"/>
                <a:gd name="T21" fmla="*/ 17 h 56"/>
                <a:gd name="T22" fmla="*/ 5 w 52"/>
                <a:gd name="T23" fmla="*/ 14 h 56"/>
                <a:gd name="T24" fmla="*/ 22 w 52"/>
                <a:gd name="T25" fmla="*/ 7 h 56"/>
                <a:gd name="T26" fmla="*/ 35 w 52"/>
                <a:gd name="T27" fmla="*/ 3 h 56"/>
                <a:gd name="T28" fmla="*/ 43 w 52"/>
                <a:gd name="T29" fmla="*/ 1 h 56"/>
                <a:gd name="T30" fmla="*/ 52 w 52"/>
                <a:gd name="T3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56">
                  <a:moveTo>
                    <a:pt x="35" y="16"/>
                  </a:moveTo>
                  <a:lnTo>
                    <a:pt x="26" y="18"/>
                  </a:lnTo>
                  <a:lnTo>
                    <a:pt x="16" y="22"/>
                  </a:lnTo>
                  <a:lnTo>
                    <a:pt x="23" y="37"/>
                  </a:lnTo>
                  <a:lnTo>
                    <a:pt x="33" y="29"/>
                  </a:lnTo>
                  <a:lnTo>
                    <a:pt x="35" y="16"/>
                  </a:lnTo>
                  <a:close/>
                  <a:moveTo>
                    <a:pt x="52" y="0"/>
                  </a:moveTo>
                  <a:lnTo>
                    <a:pt x="44" y="35"/>
                  </a:lnTo>
                  <a:lnTo>
                    <a:pt x="25" y="51"/>
                  </a:lnTo>
                  <a:lnTo>
                    <a:pt x="18" y="56"/>
                  </a:lnTo>
                  <a:lnTo>
                    <a:pt x="0" y="17"/>
                  </a:lnTo>
                  <a:lnTo>
                    <a:pt x="5" y="14"/>
                  </a:lnTo>
                  <a:lnTo>
                    <a:pt x="22" y="7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192"/>
            <p:cNvSpPr>
              <a:spLocks/>
            </p:cNvSpPr>
            <p:nvPr/>
          </p:nvSpPr>
          <p:spPr bwMode="auto">
            <a:xfrm>
              <a:off x="15209838" y="5768976"/>
              <a:ext cx="542925" cy="490538"/>
            </a:xfrm>
            <a:custGeom>
              <a:avLst/>
              <a:gdLst>
                <a:gd name="T0" fmla="*/ 201 w 342"/>
                <a:gd name="T1" fmla="*/ 0 h 309"/>
                <a:gd name="T2" fmla="*/ 231 w 342"/>
                <a:gd name="T3" fmla="*/ 3 h 309"/>
                <a:gd name="T4" fmla="*/ 261 w 342"/>
                <a:gd name="T5" fmla="*/ 9 h 309"/>
                <a:gd name="T6" fmla="*/ 290 w 342"/>
                <a:gd name="T7" fmla="*/ 21 h 309"/>
                <a:gd name="T8" fmla="*/ 317 w 342"/>
                <a:gd name="T9" fmla="*/ 38 h 309"/>
                <a:gd name="T10" fmla="*/ 342 w 342"/>
                <a:gd name="T11" fmla="*/ 59 h 309"/>
                <a:gd name="T12" fmla="*/ 333 w 342"/>
                <a:gd name="T13" fmla="*/ 68 h 309"/>
                <a:gd name="T14" fmla="*/ 309 w 342"/>
                <a:gd name="T15" fmla="*/ 47 h 309"/>
                <a:gd name="T16" fmla="*/ 284 w 342"/>
                <a:gd name="T17" fmla="*/ 33 h 309"/>
                <a:gd name="T18" fmla="*/ 257 w 342"/>
                <a:gd name="T19" fmla="*/ 21 h 309"/>
                <a:gd name="T20" fmla="*/ 229 w 342"/>
                <a:gd name="T21" fmla="*/ 14 h 309"/>
                <a:gd name="T22" fmla="*/ 201 w 342"/>
                <a:gd name="T23" fmla="*/ 12 h 309"/>
                <a:gd name="T24" fmla="*/ 172 w 342"/>
                <a:gd name="T25" fmla="*/ 14 h 309"/>
                <a:gd name="T26" fmla="*/ 143 w 342"/>
                <a:gd name="T27" fmla="*/ 21 h 309"/>
                <a:gd name="T28" fmla="*/ 117 w 342"/>
                <a:gd name="T29" fmla="*/ 33 h 309"/>
                <a:gd name="T30" fmla="*/ 91 w 342"/>
                <a:gd name="T31" fmla="*/ 47 h 309"/>
                <a:gd name="T32" fmla="*/ 67 w 342"/>
                <a:gd name="T33" fmla="*/ 68 h 309"/>
                <a:gd name="T34" fmla="*/ 48 w 342"/>
                <a:gd name="T35" fmla="*/ 92 h 309"/>
                <a:gd name="T36" fmla="*/ 33 w 342"/>
                <a:gd name="T37" fmla="*/ 117 h 309"/>
                <a:gd name="T38" fmla="*/ 21 w 342"/>
                <a:gd name="T39" fmla="*/ 144 h 309"/>
                <a:gd name="T40" fmla="*/ 15 w 342"/>
                <a:gd name="T41" fmla="*/ 173 h 309"/>
                <a:gd name="T42" fmla="*/ 12 w 342"/>
                <a:gd name="T43" fmla="*/ 202 h 309"/>
                <a:gd name="T44" fmla="*/ 16 w 342"/>
                <a:gd name="T45" fmla="*/ 237 h 309"/>
                <a:gd name="T46" fmla="*/ 25 w 342"/>
                <a:gd name="T47" fmla="*/ 270 h 309"/>
                <a:gd name="T48" fmla="*/ 41 w 342"/>
                <a:gd name="T49" fmla="*/ 302 h 309"/>
                <a:gd name="T50" fmla="*/ 41 w 342"/>
                <a:gd name="T51" fmla="*/ 302 h 309"/>
                <a:gd name="T52" fmla="*/ 31 w 342"/>
                <a:gd name="T53" fmla="*/ 309 h 309"/>
                <a:gd name="T54" fmla="*/ 14 w 342"/>
                <a:gd name="T55" fmla="*/ 275 h 309"/>
                <a:gd name="T56" fmla="*/ 4 w 342"/>
                <a:gd name="T57" fmla="*/ 238 h 309"/>
                <a:gd name="T58" fmla="*/ 0 w 342"/>
                <a:gd name="T59" fmla="*/ 202 h 309"/>
                <a:gd name="T60" fmla="*/ 3 w 342"/>
                <a:gd name="T61" fmla="*/ 172 h 309"/>
                <a:gd name="T62" fmla="*/ 10 w 342"/>
                <a:gd name="T63" fmla="*/ 140 h 309"/>
                <a:gd name="T64" fmla="*/ 21 w 342"/>
                <a:gd name="T65" fmla="*/ 111 h 309"/>
                <a:gd name="T66" fmla="*/ 38 w 342"/>
                <a:gd name="T67" fmla="*/ 84 h 309"/>
                <a:gd name="T68" fmla="*/ 59 w 342"/>
                <a:gd name="T69" fmla="*/ 59 h 309"/>
                <a:gd name="T70" fmla="*/ 84 w 342"/>
                <a:gd name="T71" fmla="*/ 38 h 309"/>
                <a:gd name="T72" fmla="*/ 110 w 342"/>
                <a:gd name="T73" fmla="*/ 21 h 309"/>
                <a:gd name="T74" fmla="*/ 139 w 342"/>
                <a:gd name="T75" fmla="*/ 9 h 309"/>
                <a:gd name="T76" fmla="*/ 169 w 342"/>
                <a:gd name="T77" fmla="*/ 3 h 309"/>
                <a:gd name="T78" fmla="*/ 201 w 342"/>
                <a:gd name="T7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2" h="309">
                  <a:moveTo>
                    <a:pt x="201" y="0"/>
                  </a:moveTo>
                  <a:lnTo>
                    <a:pt x="231" y="3"/>
                  </a:lnTo>
                  <a:lnTo>
                    <a:pt x="261" y="9"/>
                  </a:lnTo>
                  <a:lnTo>
                    <a:pt x="290" y="21"/>
                  </a:lnTo>
                  <a:lnTo>
                    <a:pt x="317" y="38"/>
                  </a:lnTo>
                  <a:lnTo>
                    <a:pt x="342" y="59"/>
                  </a:lnTo>
                  <a:lnTo>
                    <a:pt x="333" y="68"/>
                  </a:lnTo>
                  <a:lnTo>
                    <a:pt x="309" y="47"/>
                  </a:lnTo>
                  <a:lnTo>
                    <a:pt x="284" y="33"/>
                  </a:lnTo>
                  <a:lnTo>
                    <a:pt x="257" y="21"/>
                  </a:lnTo>
                  <a:lnTo>
                    <a:pt x="229" y="14"/>
                  </a:lnTo>
                  <a:lnTo>
                    <a:pt x="201" y="12"/>
                  </a:lnTo>
                  <a:lnTo>
                    <a:pt x="172" y="14"/>
                  </a:lnTo>
                  <a:lnTo>
                    <a:pt x="143" y="21"/>
                  </a:lnTo>
                  <a:lnTo>
                    <a:pt x="117" y="33"/>
                  </a:lnTo>
                  <a:lnTo>
                    <a:pt x="91" y="47"/>
                  </a:lnTo>
                  <a:lnTo>
                    <a:pt x="67" y="68"/>
                  </a:lnTo>
                  <a:lnTo>
                    <a:pt x="48" y="92"/>
                  </a:lnTo>
                  <a:lnTo>
                    <a:pt x="33" y="117"/>
                  </a:lnTo>
                  <a:lnTo>
                    <a:pt x="21" y="144"/>
                  </a:lnTo>
                  <a:lnTo>
                    <a:pt x="15" y="173"/>
                  </a:lnTo>
                  <a:lnTo>
                    <a:pt x="12" y="202"/>
                  </a:lnTo>
                  <a:lnTo>
                    <a:pt x="16" y="237"/>
                  </a:lnTo>
                  <a:lnTo>
                    <a:pt x="25" y="270"/>
                  </a:lnTo>
                  <a:lnTo>
                    <a:pt x="41" y="302"/>
                  </a:lnTo>
                  <a:lnTo>
                    <a:pt x="41" y="302"/>
                  </a:lnTo>
                  <a:lnTo>
                    <a:pt x="31" y="309"/>
                  </a:lnTo>
                  <a:lnTo>
                    <a:pt x="14" y="275"/>
                  </a:lnTo>
                  <a:lnTo>
                    <a:pt x="4" y="238"/>
                  </a:lnTo>
                  <a:lnTo>
                    <a:pt x="0" y="202"/>
                  </a:lnTo>
                  <a:lnTo>
                    <a:pt x="3" y="172"/>
                  </a:lnTo>
                  <a:lnTo>
                    <a:pt x="10" y="140"/>
                  </a:lnTo>
                  <a:lnTo>
                    <a:pt x="21" y="111"/>
                  </a:lnTo>
                  <a:lnTo>
                    <a:pt x="38" y="84"/>
                  </a:lnTo>
                  <a:lnTo>
                    <a:pt x="59" y="59"/>
                  </a:lnTo>
                  <a:lnTo>
                    <a:pt x="84" y="38"/>
                  </a:lnTo>
                  <a:lnTo>
                    <a:pt x="110" y="21"/>
                  </a:lnTo>
                  <a:lnTo>
                    <a:pt x="139" y="9"/>
                  </a:lnTo>
                  <a:lnTo>
                    <a:pt x="169" y="3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193"/>
            <p:cNvSpPr>
              <a:spLocks/>
            </p:cNvSpPr>
            <p:nvPr/>
          </p:nvSpPr>
          <p:spPr bwMode="auto">
            <a:xfrm>
              <a:off x="15667038" y="5797551"/>
              <a:ext cx="87313" cy="87313"/>
            </a:xfrm>
            <a:custGeom>
              <a:avLst/>
              <a:gdLst>
                <a:gd name="T0" fmla="*/ 42 w 55"/>
                <a:gd name="T1" fmla="*/ 0 h 55"/>
                <a:gd name="T2" fmla="*/ 55 w 55"/>
                <a:gd name="T3" fmla="*/ 0 h 55"/>
                <a:gd name="T4" fmla="*/ 55 w 55"/>
                <a:gd name="T5" fmla="*/ 55 h 55"/>
                <a:gd name="T6" fmla="*/ 0 w 55"/>
                <a:gd name="T7" fmla="*/ 55 h 55"/>
                <a:gd name="T8" fmla="*/ 0 w 55"/>
                <a:gd name="T9" fmla="*/ 42 h 55"/>
                <a:gd name="T10" fmla="*/ 42 w 55"/>
                <a:gd name="T11" fmla="*/ 42 h 55"/>
                <a:gd name="T12" fmla="*/ 42 w 55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55">
                  <a:moveTo>
                    <a:pt x="42" y="0"/>
                  </a:moveTo>
                  <a:lnTo>
                    <a:pt x="55" y="0"/>
                  </a:lnTo>
                  <a:lnTo>
                    <a:pt x="55" y="55"/>
                  </a:lnTo>
                  <a:lnTo>
                    <a:pt x="0" y="55"/>
                  </a:lnTo>
                  <a:lnTo>
                    <a:pt x="0" y="42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194"/>
            <p:cNvSpPr>
              <a:spLocks/>
            </p:cNvSpPr>
            <p:nvPr/>
          </p:nvSpPr>
          <p:spPr bwMode="auto">
            <a:xfrm>
              <a:off x="15306675" y="5916614"/>
              <a:ext cx="539750" cy="492125"/>
            </a:xfrm>
            <a:custGeom>
              <a:avLst/>
              <a:gdLst>
                <a:gd name="T0" fmla="*/ 310 w 340"/>
                <a:gd name="T1" fmla="*/ 0 h 310"/>
                <a:gd name="T2" fmla="*/ 327 w 340"/>
                <a:gd name="T3" fmla="*/ 34 h 310"/>
                <a:gd name="T4" fmla="*/ 337 w 340"/>
                <a:gd name="T5" fmla="*/ 71 h 310"/>
                <a:gd name="T6" fmla="*/ 340 w 340"/>
                <a:gd name="T7" fmla="*/ 109 h 310"/>
                <a:gd name="T8" fmla="*/ 339 w 340"/>
                <a:gd name="T9" fmla="*/ 139 h 310"/>
                <a:gd name="T10" fmla="*/ 331 w 340"/>
                <a:gd name="T11" fmla="*/ 169 h 310"/>
                <a:gd name="T12" fmla="*/ 319 w 340"/>
                <a:gd name="T13" fmla="*/ 198 h 310"/>
                <a:gd name="T14" fmla="*/ 303 w 340"/>
                <a:gd name="T15" fmla="*/ 225 h 310"/>
                <a:gd name="T16" fmla="*/ 282 w 340"/>
                <a:gd name="T17" fmla="*/ 250 h 310"/>
                <a:gd name="T18" fmla="*/ 257 w 340"/>
                <a:gd name="T19" fmla="*/ 272 h 310"/>
                <a:gd name="T20" fmla="*/ 230 w 340"/>
                <a:gd name="T21" fmla="*/ 288 h 310"/>
                <a:gd name="T22" fmla="*/ 201 w 340"/>
                <a:gd name="T23" fmla="*/ 300 h 310"/>
                <a:gd name="T24" fmla="*/ 171 w 340"/>
                <a:gd name="T25" fmla="*/ 308 h 310"/>
                <a:gd name="T26" fmla="*/ 141 w 340"/>
                <a:gd name="T27" fmla="*/ 310 h 310"/>
                <a:gd name="T28" fmla="*/ 110 w 340"/>
                <a:gd name="T29" fmla="*/ 308 h 310"/>
                <a:gd name="T30" fmla="*/ 79 w 340"/>
                <a:gd name="T31" fmla="*/ 300 h 310"/>
                <a:gd name="T32" fmla="*/ 51 w 340"/>
                <a:gd name="T33" fmla="*/ 288 h 310"/>
                <a:gd name="T34" fmla="*/ 25 w 340"/>
                <a:gd name="T35" fmla="*/ 272 h 310"/>
                <a:gd name="T36" fmla="*/ 0 w 340"/>
                <a:gd name="T37" fmla="*/ 250 h 310"/>
                <a:gd name="T38" fmla="*/ 8 w 340"/>
                <a:gd name="T39" fmla="*/ 242 h 310"/>
                <a:gd name="T40" fmla="*/ 31 w 340"/>
                <a:gd name="T41" fmla="*/ 262 h 310"/>
                <a:gd name="T42" fmla="*/ 57 w 340"/>
                <a:gd name="T43" fmla="*/ 278 h 310"/>
                <a:gd name="T44" fmla="*/ 83 w 340"/>
                <a:gd name="T45" fmla="*/ 289 h 310"/>
                <a:gd name="T46" fmla="*/ 112 w 340"/>
                <a:gd name="T47" fmla="*/ 296 h 310"/>
                <a:gd name="T48" fmla="*/ 141 w 340"/>
                <a:gd name="T49" fmla="*/ 297 h 310"/>
                <a:gd name="T50" fmla="*/ 170 w 340"/>
                <a:gd name="T51" fmla="*/ 296 h 310"/>
                <a:gd name="T52" fmla="*/ 197 w 340"/>
                <a:gd name="T53" fmla="*/ 288 h 310"/>
                <a:gd name="T54" fmla="*/ 225 w 340"/>
                <a:gd name="T55" fmla="*/ 278 h 310"/>
                <a:gd name="T56" fmla="*/ 250 w 340"/>
                <a:gd name="T57" fmla="*/ 262 h 310"/>
                <a:gd name="T58" fmla="*/ 273 w 340"/>
                <a:gd name="T59" fmla="*/ 242 h 310"/>
                <a:gd name="T60" fmla="*/ 293 w 340"/>
                <a:gd name="T61" fmla="*/ 219 h 310"/>
                <a:gd name="T62" fmla="*/ 309 w 340"/>
                <a:gd name="T63" fmla="*/ 192 h 310"/>
                <a:gd name="T64" fmla="*/ 319 w 340"/>
                <a:gd name="T65" fmla="*/ 165 h 310"/>
                <a:gd name="T66" fmla="*/ 326 w 340"/>
                <a:gd name="T67" fmla="*/ 137 h 310"/>
                <a:gd name="T68" fmla="*/ 328 w 340"/>
                <a:gd name="T69" fmla="*/ 109 h 310"/>
                <a:gd name="T70" fmla="*/ 326 w 340"/>
                <a:gd name="T71" fmla="*/ 73 h 310"/>
                <a:gd name="T72" fmla="*/ 315 w 340"/>
                <a:gd name="T73" fmla="*/ 39 h 310"/>
                <a:gd name="T74" fmla="*/ 299 w 340"/>
                <a:gd name="T75" fmla="*/ 7 h 310"/>
                <a:gd name="T76" fmla="*/ 299 w 340"/>
                <a:gd name="T77" fmla="*/ 7 h 310"/>
                <a:gd name="T78" fmla="*/ 310 w 340"/>
                <a:gd name="T7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0" h="310">
                  <a:moveTo>
                    <a:pt x="310" y="0"/>
                  </a:moveTo>
                  <a:lnTo>
                    <a:pt x="327" y="34"/>
                  </a:lnTo>
                  <a:lnTo>
                    <a:pt x="337" y="71"/>
                  </a:lnTo>
                  <a:lnTo>
                    <a:pt x="340" y="109"/>
                  </a:lnTo>
                  <a:lnTo>
                    <a:pt x="339" y="139"/>
                  </a:lnTo>
                  <a:lnTo>
                    <a:pt x="331" y="169"/>
                  </a:lnTo>
                  <a:lnTo>
                    <a:pt x="319" y="198"/>
                  </a:lnTo>
                  <a:lnTo>
                    <a:pt x="303" y="225"/>
                  </a:lnTo>
                  <a:lnTo>
                    <a:pt x="282" y="250"/>
                  </a:lnTo>
                  <a:lnTo>
                    <a:pt x="257" y="272"/>
                  </a:lnTo>
                  <a:lnTo>
                    <a:pt x="230" y="288"/>
                  </a:lnTo>
                  <a:lnTo>
                    <a:pt x="201" y="300"/>
                  </a:lnTo>
                  <a:lnTo>
                    <a:pt x="171" y="308"/>
                  </a:lnTo>
                  <a:lnTo>
                    <a:pt x="141" y="310"/>
                  </a:lnTo>
                  <a:lnTo>
                    <a:pt x="110" y="308"/>
                  </a:lnTo>
                  <a:lnTo>
                    <a:pt x="79" y="300"/>
                  </a:lnTo>
                  <a:lnTo>
                    <a:pt x="51" y="288"/>
                  </a:lnTo>
                  <a:lnTo>
                    <a:pt x="25" y="272"/>
                  </a:lnTo>
                  <a:lnTo>
                    <a:pt x="0" y="250"/>
                  </a:lnTo>
                  <a:lnTo>
                    <a:pt x="8" y="242"/>
                  </a:lnTo>
                  <a:lnTo>
                    <a:pt x="31" y="262"/>
                  </a:lnTo>
                  <a:lnTo>
                    <a:pt x="57" y="278"/>
                  </a:lnTo>
                  <a:lnTo>
                    <a:pt x="83" y="289"/>
                  </a:lnTo>
                  <a:lnTo>
                    <a:pt x="112" y="296"/>
                  </a:lnTo>
                  <a:lnTo>
                    <a:pt x="141" y="297"/>
                  </a:lnTo>
                  <a:lnTo>
                    <a:pt x="170" y="296"/>
                  </a:lnTo>
                  <a:lnTo>
                    <a:pt x="197" y="288"/>
                  </a:lnTo>
                  <a:lnTo>
                    <a:pt x="225" y="278"/>
                  </a:lnTo>
                  <a:lnTo>
                    <a:pt x="250" y="262"/>
                  </a:lnTo>
                  <a:lnTo>
                    <a:pt x="273" y="242"/>
                  </a:lnTo>
                  <a:lnTo>
                    <a:pt x="293" y="219"/>
                  </a:lnTo>
                  <a:lnTo>
                    <a:pt x="309" y="192"/>
                  </a:lnTo>
                  <a:lnTo>
                    <a:pt x="319" y="165"/>
                  </a:lnTo>
                  <a:lnTo>
                    <a:pt x="326" y="137"/>
                  </a:lnTo>
                  <a:lnTo>
                    <a:pt x="328" y="109"/>
                  </a:lnTo>
                  <a:lnTo>
                    <a:pt x="326" y="73"/>
                  </a:lnTo>
                  <a:lnTo>
                    <a:pt x="315" y="39"/>
                  </a:lnTo>
                  <a:lnTo>
                    <a:pt x="299" y="7"/>
                  </a:lnTo>
                  <a:lnTo>
                    <a:pt x="299" y="7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195"/>
            <p:cNvSpPr>
              <a:spLocks/>
            </p:cNvSpPr>
            <p:nvPr/>
          </p:nvSpPr>
          <p:spPr bwMode="auto">
            <a:xfrm>
              <a:off x="15303500" y="6292851"/>
              <a:ext cx="85725" cy="87313"/>
            </a:xfrm>
            <a:custGeom>
              <a:avLst/>
              <a:gdLst>
                <a:gd name="T0" fmla="*/ 0 w 54"/>
                <a:gd name="T1" fmla="*/ 0 h 55"/>
                <a:gd name="T2" fmla="*/ 54 w 54"/>
                <a:gd name="T3" fmla="*/ 0 h 55"/>
                <a:gd name="T4" fmla="*/ 54 w 54"/>
                <a:gd name="T5" fmla="*/ 12 h 55"/>
                <a:gd name="T6" fmla="*/ 12 w 54"/>
                <a:gd name="T7" fmla="*/ 12 h 55"/>
                <a:gd name="T8" fmla="*/ 12 w 54"/>
                <a:gd name="T9" fmla="*/ 55 h 55"/>
                <a:gd name="T10" fmla="*/ 0 w 54"/>
                <a:gd name="T11" fmla="*/ 55 h 55"/>
                <a:gd name="T12" fmla="*/ 0 w 54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5">
                  <a:moveTo>
                    <a:pt x="0" y="0"/>
                  </a:moveTo>
                  <a:lnTo>
                    <a:pt x="54" y="0"/>
                  </a:lnTo>
                  <a:lnTo>
                    <a:pt x="54" y="12"/>
                  </a:lnTo>
                  <a:lnTo>
                    <a:pt x="12" y="12"/>
                  </a:lnTo>
                  <a:lnTo>
                    <a:pt x="12" y="55"/>
                  </a:lnTo>
                  <a:lnTo>
                    <a:pt x="0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0" name="Grupa 199"/>
          <p:cNvGrpSpPr/>
          <p:nvPr/>
        </p:nvGrpSpPr>
        <p:grpSpPr>
          <a:xfrm>
            <a:off x="4003961" y="2777718"/>
            <a:ext cx="304800" cy="268224"/>
            <a:chOff x="15151100" y="1955800"/>
            <a:chExt cx="635000" cy="558800"/>
          </a:xfrm>
          <a:solidFill>
            <a:schemeClr val="bg1"/>
          </a:solidFill>
        </p:grpSpPr>
        <p:sp>
          <p:nvSpPr>
            <p:cNvPr id="201" name="Freeform 151"/>
            <p:cNvSpPr>
              <a:spLocks/>
            </p:cNvSpPr>
            <p:nvPr/>
          </p:nvSpPr>
          <p:spPr bwMode="auto">
            <a:xfrm>
              <a:off x="15443200" y="2341563"/>
              <a:ext cx="128588" cy="46038"/>
            </a:xfrm>
            <a:custGeom>
              <a:avLst/>
              <a:gdLst>
                <a:gd name="T0" fmla="*/ 0 w 81"/>
                <a:gd name="T1" fmla="*/ 21 h 29"/>
                <a:gd name="T2" fmla="*/ 0 w 81"/>
                <a:gd name="T3" fmla="*/ 24 h 29"/>
                <a:gd name="T4" fmla="*/ 3 w 81"/>
                <a:gd name="T5" fmla="*/ 27 h 29"/>
                <a:gd name="T6" fmla="*/ 5 w 81"/>
                <a:gd name="T7" fmla="*/ 28 h 29"/>
                <a:gd name="T8" fmla="*/ 8 w 81"/>
                <a:gd name="T9" fmla="*/ 29 h 29"/>
                <a:gd name="T10" fmla="*/ 34 w 81"/>
                <a:gd name="T11" fmla="*/ 28 h 29"/>
                <a:gd name="T12" fmla="*/ 59 w 81"/>
                <a:gd name="T13" fmla="*/ 24 h 29"/>
                <a:gd name="T14" fmla="*/ 80 w 81"/>
                <a:gd name="T15" fmla="*/ 18 h 29"/>
                <a:gd name="T16" fmla="*/ 80 w 81"/>
                <a:gd name="T17" fmla="*/ 5 h 29"/>
                <a:gd name="T18" fmla="*/ 80 w 81"/>
                <a:gd name="T19" fmla="*/ 2 h 29"/>
                <a:gd name="T20" fmla="*/ 81 w 81"/>
                <a:gd name="T21" fmla="*/ 0 h 29"/>
                <a:gd name="T22" fmla="*/ 68 w 81"/>
                <a:gd name="T23" fmla="*/ 5 h 29"/>
                <a:gd name="T24" fmla="*/ 51 w 81"/>
                <a:gd name="T25" fmla="*/ 9 h 29"/>
                <a:gd name="T26" fmla="*/ 32 w 81"/>
                <a:gd name="T27" fmla="*/ 12 h 29"/>
                <a:gd name="T28" fmla="*/ 8 w 81"/>
                <a:gd name="T29" fmla="*/ 13 h 29"/>
                <a:gd name="T30" fmla="*/ 5 w 81"/>
                <a:gd name="T31" fmla="*/ 14 h 29"/>
                <a:gd name="T32" fmla="*/ 3 w 81"/>
                <a:gd name="T33" fmla="*/ 15 h 29"/>
                <a:gd name="T34" fmla="*/ 0 w 81"/>
                <a:gd name="T35" fmla="*/ 18 h 29"/>
                <a:gd name="T36" fmla="*/ 0 w 81"/>
                <a:gd name="T3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29">
                  <a:moveTo>
                    <a:pt x="0" y="21"/>
                  </a:moveTo>
                  <a:lnTo>
                    <a:pt x="0" y="24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34" y="28"/>
                  </a:lnTo>
                  <a:lnTo>
                    <a:pt x="59" y="24"/>
                  </a:lnTo>
                  <a:lnTo>
                    <a:pt x="80" y="18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81" y="0"/>
                  </a:lnTo>
                  <a:lnTo>
                    <a:pt x="68" y="5"/>
                  </a:lnTo>
                  <a:lnTo>
                    <a:pt x="51" y="9"/>
                  </a:lnTo>
                  <a:lnTo>
                    <a:pt x="32" y="12"/>
                  </a:lnTo>
                  <a:lnTo>
                    <a:pt x="8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52"/>
            <p:cNvSpPr>
              <a:spLocks/>
            </p:cNvSpPr>
            <p:nvPr/>
          </p:nvSpPr>
          <p:spPr bwMode="auto">
            <a:xfrm>
              <a:off x="15443200" y="2006600"/>
              <a:ext cx="177800" cy="76200"/>
            </a:xfrm>
            <a:custGeom>
              <a:avLst/>
              <a:gdLst>
                <a:gd name="T0" fmla="*/ 8 w 112"/>
                <a:gd name="T1" fmla="*/ 48 h 48"/>
                <a:gd name="T2" fmla="*/ 5 w 112"/>
                <a:gd name="T3" fmla="*/ 48 h 48"/>
                <a:gd name="T4" fmla="*/ 3 w 112"/>
                <a:gd name="T5" fmla="*/ 45 h 48"/>
                <a:gd name="T6" fmla="*/ 0 w 112"/>
                <a:gd name="T7" fmla="*/ 43 h 48"/>
                <a:gd name="T8" fmla="*/ 0 w 112"/>
                <a:gd name="T9" fmla="*/ 40 h 48"/>
                <a:gd name="T10" fmla="*/ 0 w 112"/>
                <a:gd name="T11" fmla="*/ 37 h 48"/>
                <a:gd name="T12" fmla="*/ 3 w 112"/>
                <a:gd name="T13" fmla="*/ 35 h 48"/>
                <a:gd name="T14" fmla="*/ 5 w 112"/>
                <a:gd name="T15" fmla="*/ 32 h 48"/>
                <a:gd name="T16" fmla="*/ 8 w 112"/>
                <a:gd name="T17" fmla="*/ 32 h 48"/>
                <a:gd name="T18" fmla="*/ 34 w 112"/>
                <a:gd name="T19" fmla="*/ 30 h 48"/>
                <a:gd name="T20" fmla="*/ 55 w 112"/>
                <a:gd name="T21" fmla="*/ 27 h 48"/>
                <a:gd name="T22" fmla="*/ 73 w 112"/>
                <a:gd name="T23" fmla="*/ 23 h 48"/>
                <a:gd name="T24" fmla="*/ 85 w 112"/>
                <a:gd name="T25" fmla="*/ 17 h 48"/>
                <a:gd name="T26" fmla="*/ 93 w 112"/>
                <a:gd name="T27" fmla="*/ 12 h 48"/>
                <a:gd name="T28" fmla="*/ 96 w 112"/>
                <a:gd name="T29" fmla="*/ 8 h 48"/>
                <a:gd name="T30" fmla="*/ 96 w 112"/>
                <a:gd name="T31" fmla="*/ 4 h 48"/>
                <a:gd name="T32" fmla="*/ 98 w 112"/>
                <a:gd name="T33" fmla="*/ 2 h 48"/>
                <a:gd name="T34" fmla="*/ 101 w 112"/>
                <a:gd name="T35" fmla="*/ 0 h 48"/>
                <a:gd name="T36" fmla="*/ 104 w 112"/>
                <a:gd name="T37" fmla="*/ 0 h 48"/>
                <a:gd name="T38" fmla="*/ 107 w 112"/>
                <a:gd name="T39" fmla="*/ 0 h 48"/>
                <a:gd name="T40" fmla="*/ 109 w 112"/>
                <a:gd name="T41" fmla="*/ 2 h 48"/>
                <a:gd name="T42" fmla="*/ 111 w 112"/>
                <a:gd name="T43" fmla="*/ 4 h 48"/>
                <a:gd name="T44" fmla="*/ 112 w 112"/>
                <a:gd name="T45" fmla="*/ 8 h 48"/>
                <a:gd name="T46" fmla="*/ 109 w 112"/>
                <a:gd name="T47" fmla="*/ 18 h 48"/>
                <a:gd name="T48" fmla="*/ 101 w 112"/>
                <a:gd name="T49" fmla="*/ 27 h 48"/>
                <a:gd name="T50" fmla="*/ 88 w 112"/>
                <a:gd name="T51" fmla="*/ 35 h 48"/>
                <a:gd name="T52" fmla="*/ 70 w 112"/>
                <a:gd name="T53" fmla="*/ 40 h 48"/>
                <a:gd name="T54" fmla="*/ 51 w 112"/>
                <a:gd name="T55" fmla="*/ 44 h 48"/>
                <a:gd name="T56" fmla="*/ 30 w 112"/>
                <a:gd name="T57" fmla="*/ 48 h 48"/>
                <a:gd name="T58" fmla="*/ 8 w 112"/>
                <a:gd name="T5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2" h="48">
                  <a:moveTo>
                    <a:pt x="8" y="48"/>
                  </a:moveTo>
                  <a:lnTo>
                    <a:pt x="5" y="48"/>
                  </a:lnTo>
                  <a:lnTo>
                    <a:pt x="3" y="45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3" y="35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34" y="30"/>
                  </a:lnTo>
                  <a:lnTo>
                    <a:pt x="55" y="27"/>
                  </a:lnTo>
                  <a:lnTo>
                    <a:pt x="73" y="23"/>
                  </a:lnTo>
                  <a:lnTo>
                    <a:pt x="85" y="17"/>
                  </a:lnTo>
                  <a:lnTo>
                    <a:pt x="93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8" y="2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09" y="2"/>
                  </a:lnTo>
                  <a:lnTo>
                    <a:pt x="111" y="4"/>
                  </a:lnTo>
                  <a:lnTo>
                    <a:pt x="112" y="8"/>
                  </a:lnTo>
                  <a:lnTo>
                    <a:pt x="109" y="18"/>
                  </a:lnTo>
                  <a:lnTo>
                    <a:pt x="101" y="27"/>
                  </a:lnTo>
                  <a:lnTo>
                    <a:pt x="88" y="35"/>
                  </a:lnTo>
                  <a:lnTo>
                    <a:pt x="70" y="40"/>
                  </a:lnTo>
                  <a:lnTo>
                    <a:pt x="51" y="44"/>
                  </a:lnTo>
                  <a:lnTo>
                    <a:pt x="30" y="48"/>
                  </a:lnTo>
                  <a:lnTo>
                    <a:pt x="8" y="4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53"/>
            <p:cNvSpPr>
              <a:spLocks/>
            </p:cNvSpPr>
            <p:nvPr/>
          </p:nvSpPr>
          <p:spPr bwMode="auto">
            <a:xfrm>
              <a:off x="15367000" y="2419350"/>
              <a:ext cx="203200" cy="44450"/>
            </a:xfrm>
            <a:custGeom>
              <a:avLst/>
              <a:gdLst>
                <a:gd name="T0" fmla="*/ 0 w 128"/>
                <a:gd name="T1" fmla="*/ 5 h 28"/>
                <a:gd name="T2" fmla="*/ 0 w 128"/>
                <a:gd name="T3" fmla="*/ 20 h 28"/>
                <a:gd name="T4" fmla="*/ 0 w 128"/>
                <a:gd name="T5" fmla="*/ 22 h 28"/>
                <a:gd name="T6" fmla="*/ 27 w 128"/>
                <a:gd name="T7" fmla="*/ 26 h 28"/>
                <a:gd name="T8" fmla="*/ 56 w 128"/>
                <a:gd name="T9" fmla="*/ 28 h 28"/>
                <a:gd name="T10" fmla="*/ 82 w 128"/>
                <a:gd name="T11" fmla="*/ 26 h 28"/>
                <a:gd name="T12" fmla="*/ 107 w 128"/>
                <a:gd name="T13" fmla="*/ 23 h 28"/>
                <a:gd name="T14" fmla="*/ 128 w 128"/>
                <a:gd name="T15" fmla="*/ 17 h 28"/>
                <a:gd name="T16" fmla="*/ 128 w 128"/>
                <a:gd name="T17" fmla="*/ 0 h 28"/>
                <a:gd name="T18" fmla="*/ 115 w 128"/>
                <a:gd name="T19" fmla="*/ 5 h 28"/>
                <a:gd name="T20" fmla="*/ 99 w 128"/>
                <a:gd name="T21" fmla="*/ 8 h 28"/>
                <a:gd name="T22" fmla="*/ 79 w 128"/>
                <a:gd name="T23" fmla="*/ 11 h 28"/>
                <a:gd name="T24" fmla="*/ 56 w 128"/>
                <a:gd name="T25" fmla="*/ 12 h 28"/>
                <a:gd name="T26" fmla="*/ 34 w 128"/>
                <a:gd name="T27" fmla="*/ 11 h 28"/>
                <a:gd name="T28" fmla="*/ 16 w 128"/>
                <a:gd name="T29" fmla="*/ 9 h 28"/>
                <a:gd name="T30" fmla="*/ 0 w 128"/>
                <a:gd name="T31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8" h="28">
                  <a:moveTo>
                    <a:pt x="0" y="5"/>
                  </a:moveTo>
                  <a:lnTo>
                    <a:pt x="0" y="20"/>
                  </a:lnTo>
                  <a:lnTo>
                    <a:pt x="0" y="22"/>
                  </a:lnTo>
                  <a:lnTo>
                    <a:pt x="27" y="26"/>
                  </a:lnTo>
                  <a:lnTo>
                    <a:pt x="56" y="28"/>
                  </a:lnTo>
                  <a:lnTo>
                    <a:pt x="82" y="26"/>
                  </a:lnTo>
                  <a:lnTo>
                    <a:pt x="107" y="23"/>
                  </a:lnTo>
                  <a:lnTo>
                    <a:pt x="128" y="17"/>
                  </a:lnTo>
                  <a:lnTo>
                    <a:pt x="128" y="0"/>
                  </a:lnTo>
                  <a:lnTo>
                    <a:pt x="115" y="5"/>
                  </a:lnTo>
                  <a:lnTo>
                    <a:pt x="99" y="8"/>
                  </a:lnTo>
                  <a:lnTo>
                    <a:pt x="79" y="11"/>
                  </a:lnTo>
                  <a:lnTo>
                    <a:pt x="56" y="12"/>
                  </a:lnTo>
                  <a:lnTo>
                    <a:pt x="34" y="11"/>
                  </a:lnTo>
                  <a:lnTo>
                    <a:pt x="16" y="9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54"/>
            <p:cNvSpPr>
              <a:spLocks/>
            </p:cNvSpPr>
            <p:nvPr/>
          </p:nvSpPr>
          <p:spPr bwMode="auto">
            <a:xfrm>
              <a:off x="15290800" y="1955800"/>
              <a:ext cx="330200" cy="368300"/>
            </a:xfrm>
            <a:custGeom>
              <a:avLst/>
              <a:gdLst>
                <a:gd name="T0" fmla="*/ 205 w 208"/>
                <a:gd name="T1" fmla="*/ 30 h 232"/>
                <a:gd name="T2" fmla="*/ 184 w 208"/>
                <a:gd name="T3" fmla="*/ 14 h 232"/>
                <a:gd name="T4" fmla="*/ 147 w 208"/>
                <a:gd name="T5" fmla="*/ 3 h 232"/>
                <a:gd name="T6" fmla="*/ 104 w 208"/>
                <a:gd name="T7" fmla="*/ 0 h 232"/>
                <a:gd name="T8" fmla="*/ 61 w 208"/>
                <a:gd name="T9" fmla="*/ 3 h 232"/>
                <a:gd name="T10" fmla="*/ 24 w 208"/>
                <a:gd name="T11" fmla="*/ 14 h 232"/>
                <a:gd name="T12" fmla="*/ 3 w 208"/>
                <a:gd name="T13" fmla="*/ 30 h 232"/>
                <a:gd name="T14" fmla="*/ 0 w 208"/>
                <a:gd name="T15" fmla="*/ 88 h 232"/>
                <a:gd name="T16" fmla="*/ 2 w 208"/>
                <a:gd name="T17" fmla="*/ 96 h 232"/>
                <a:gd name="T18" fmla="*/ 0 w 208"/>
                <a:gd name="T19" fmla="*/ 104 h 232"/>
                <a:gd name="T20" fmla="*/ 0 w 208"/>
                <a:gd name="T21" fmla="*/ 137 h 232"/>
                <a:gd name="T22" fmla="*/ 18 w 208"/>
                <a:gd name="T23" fmla="*/ 139 h 232"/>
                <a:gd name="T24" fmla="*/ 16 w 208"/>
                <a:gd name="T25" fmla="*/ 135 h 232"/>
                <a:gd name="T26" fmla="*/ 16 w 208"/>
                <a:gd name="T27" fmla="*/ 103 h 232"/>
                <a:gd name="T28" fmla="*/ 18 w 208"/>
                <a:gd name="T29" fmla="*/ 101 h 232"/>
                <a:gd name="T30" fmla="*/ 20 w 208"/>
                <a:gd name="T31" fmla="*/ 96 h 232"/>
                <a:gd name="T32" fmla="*/ 18 w 208"/>
                <a:gd name="T33" fmla="*/ 90 h 232"/>
                <a:gd name="T34" fmla="*/ 16 w 208"/>
                <a:gd name="T35" fmla="*/ 88 h 232"/>
                <a:gd name="T36" fmla="*/ 16 w 208"/>
                <a:gd name="T37" fmla="*/ 40 h 232"/>
                <a:gd name="T38" fmla="*/ 27 w 208"/>
                <a:gd name="T39" fmla="*/ 30 h 232"/>
                <a:gd name="T40" fmla="*/ 57 w 208"/>
                <a:gd name="T41" fmla="*/ 20 h 232"/>
                <a:gd name="T42" fmla="*/ 104 w 208"/>
                <a:gd name="T43" fmla="*/ 16 h 232"/>
                <a:gd name="T44" fmla="*/ 151 w 208"/>
                <a:gd name="T45" fmla="*/ 20 h 232"/>
                <a:gd name="T46" fmla="*/ 181 w 208"/>
                <a:gd name="T47" fmla="*/ 30 h 232"/>
                <a:gd name="T48" fmla="*/ 192 w 208"/>
                <a:gd name="T49" fmla="*/ 40 h 232"/>
                <a:gd name="T50" fmla="*/ 192 w 208"/>
                <a:gd name="T51" fmla="*/ 88 h 232"/>
                <a:gd name="T52" fmla="*/ 190 w 208"/>
                <a:gd name="T53" fmla="*/ 90 h 232"/>
                <a:gd name="T54" fmla="*/ 188 w 208"/>
                <a:gd name="T55" fmla="*/ 96 h 232"/>
                <a:gd name="T56" fmla="*/ 190 w 208"/>
                <a:gd name="T57" fmla="*/ 101 h 232"/>
                <a:gd name="T58" fmla="*/ 192 w 208"/>
                <a:gd name="T59" fmla="*/ 103 h 232"/>
                <a:gd name="T60" fmla="*/ 192 w 208"/>
                <a:gd name="T61" fmla="*/ 135 h 232"/>
                <a:gd name="T62" fmla="*/ 191 w 208"/>
                <a:gd name="T63" fmla="*/ 138 h 232"/>
                <a:gd name="T64" fmla="*/ 189 w 208"/>
                <a:gd name="T65" fmla="*/ 141 h 232"/>
                <a:gd name="T66" fmla="*/ 189 w 208"/>
                <a:gd name="T67" fmla="*/ 147 h 232"/>
                <a:gd name="T68" fmla="*/ 191 w 208"/>
                <a:gd name="T69" fmla="*/ 151 h 232"/>
                <a:gd name="T70" fmla="*/ 192 w 208"/>
                <a:gd name="T71" fmla="*/ 152 h 232"/>
                <a:gd name="T72" fmla="*/ 192 w 208"/>
                <a:gd name="T73" fmla="*/ 185 h 232"/>
                <a:gd name="T74" fmla="*/ 190 w 208"/>
                <a:gd name="T75" fmla="*/ 187 h 232"/>
                <a:gd name="T76" fmla="*/ 188 w 208"/>
                <a:gd name="T77" fmla="*/ 193 h 232"/>
                <a:gd name="T78" fmla="*/ 190 w 208"/>
                <a:gd name="T79" fmla="*/ 197 h 232"/>
                <a:gd name="T80" fmla="*/ 192 w 208"/>
                <a:gd name="T81" fmla="*/ 200 h 232"/>
                <a:gd name="T82" fmla="*/ 192 w 208"/>
                <a:gd name="T83" fmla="*/ 232 h 232"/>
                <a:gd name="T84" fmla="*/ 200 w 208"/>
                <a:gd name="T85" fmla="*/ 229 h 232"/>
                <a:gd name="T86" fmla="*/ 208 w 208"/>
                <a:gd name="T87" fmla="*/ 200 h 232"/>
                <a:gd name="T88" fmla="*/ 206 w 208"/>
                <a:gd name="T89" fmla="*/ 193 h 232"/>
                <a:gd name="T90" fmla="*/ 208 w 208"/>
                <a:gd name="T91" fmla="*/ 184 h 232"/>
                <a:gd name="T92" fmla="*/ 207 w 208"/>
                <a:gd name="T93" fmla="*/ 148 h 232"/>
                <a:gd name="T94" fmla="*/ 207 w 208"/>
                <a:gd name="T95" fmla="*/ 140 h 232"/>
                <a:gd name="T96" fmla="*/ 208 w 208"/>
                <a:gd name="T97" fmla="*/ 104 h 232"/>
                <a:gd name="T98" fmla="*/ 206 w 208"/>
                <a:gd name="T99" fmla="*/ 96 h 232"/>
                <a:gd name="T100" fmla="*/ 208 w 208"/>
                <a:gd name="T101" fmla="*/ 8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8" h="232">
                  <a:moveTo>
                    <a:pt x="208" y="40"/>
                  </a:moveTo>
                  <a:lnTo>
                    <a:pt x="205" y="30"/>
                  </a:lnTo>
                  <a:lnTo>
                    <a:pt x="197" y="21"/>
                  </a:lnTo>
                  <a:lnTo>
                    <a:pt x="184" y="14"/>
                  </a:lnTo>
                  <a:lnTo>
                    <a:pt x="166" y="7"/>
                  </a:lnTo>
                  <a:lnTo>
                    <a:pt x="147" y="3"/>
                  </a:lnTo>
                  <a:lnTo>
                    <a:pt x="126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1" y="3"/>
                  </a:lnTo>
                  <a:lnTo>
                    <a:pt x="42" y="7"/>
                  </a:lnTo>
                  <a:lnTo>
                    <a:pt x="24" y="14"/>
                  </a:lnTo>
                  <a:lnTo>
                    <a:pt x="11" y="21"/>
                  </a:lnTo>
                  <a:lnTo>
                    <a:pt x="3" y="30"/>
                  </a:lnTo>
                  <a:lnTo>
                    <a:pt x="0" y="40"/>
                  </a:lnTo>
                  <a:lnTo>
                    <a:pt x="0" y="88"/>
                  </a:lnTo>
                  <a:lnTo>
                    <a:pt x="1" y="92"/>
                  </a:lnTo>
                  <a:lnTo>
                    <a:pt x="2" y="96"/>
                  </a:lnTo>
                  <a:lnTo>
                    <a:pt x="1" y="100"/>
                  </a:lnTo>
                  <a:lnTo>
                    <a:pt x="0" y="10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6" y="135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7" y="102"/>
                  </a:lnTo>
                  <a:lnTo>
                    <a:pt x="18" y="101"/>
                  </a:lnTo>
                  <a:lnTo>
                    <a:pt x="19" y="99"/>
                  </a:lnTo>
                  <a:lnTo>
                    <a:pt x="20" y="96"/>
                  </a:lnTo>
                  <a:lnTo>
                    <a:pt x="19" y="93"/>
                  </a:lnTo>
                  <a:lnTo>
                    <a:pt x="18" y="90"/>
                  </a:lnTo>
                  <a:lnTo>
                    <a:pt x="17" y="89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40"/>
                  </a:lnTo>
                  <a:lnTo>
                    <a:pt x="19" y="35"/>
                  </a:lnTo>
                  <a:lnTo>
                    <a:pt x="27" y="30"/>
                  </a:lnTo>
                  <a:lnTo>
                    <a:pt x="39" y="26"/>
                  </a:lnTo>
                  <a:lnTo>
                    <a:pt x="57" y="20"/>
                  </a:lnTo>
                  <a:lnTo>
                    <a:pt x="78" y="17"/>
                  </a:lnTo>
                  <a:lnTo>
                    <a:pt x="104" y="16"/>
                  </a:lnTo>
                  <a:lnTo>
                    <a:pt x="130" y="17"/>
                  </a:lnTo>
                  <a:lnTo>
                    <a:pt x="151" y="20"/>
                  </a:lnTo>
                  <a:lnTo>
                    <a:pt x="169" y="26"/>
                  </a:lnTo>
                  <a:lnTo>
                    <a:pt x="181" y="30"/>
                  </a:lnTo>
                  <a:lnTo>
                    <a:pt x="189" y="35"/>
                  </a:lnTo>
                  <a:lnTo>
                    <a:pt x="192" y="40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1" y="89"/>
                  </a:lnTo>
                  <a:lnTo>
                    <a:pt x="190" y="90"/>
                  </a:lnTo>
                  <a:lnTo>
                    <a:pt x="189" y="93"/>
                  </a:lnTo>
                  <a:lnTo>
                    <a:pt x="188" y="96"/>
                  </a:lnTo>
                  <a:lnTo>
                    <a:pt x="189" y="99"/>
                  </a:lnTo>
                  <a:lnTo>
                    <a:pt x="190" y="101"/>
                  </a:lnTo>
                  <a:lnTo>
                    <a:pt x="191" y="102"/>
                  </a:lnTo>
                  <a:lnTo>
                    <a:pt x="192" y="103"/>
                  </a:lnTo>
                  <a:lnTo>
                    <a:pt x="192" y="104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1" y="138"/>
                  </a:lnTo>
                  <a:lnTo>
                    <a:pt x="190" y="139"/>
                  </a:lnTo>
                  <a:lnTo>
                    <a:pt x="189" y="141"/>
                  </a:lnTo>
                  <a:lnTo>
                    <a:pt x="188" y="144"/>
                  </a:lnTo>
                  <a:lnTo>
                    <a:pt x="189" y="147"/>
                  </a:lnTo>
                  <a:lnTo>
                    <a:pt x="190" y="149"/>
                  </a:lnTo>
                  <a:lnTo>
                    <a:pt x="191" y="151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92" y="184"/>
                  </a:lnTo>
                  <a:lnTo>
                    <a:pt x="192" y="185"/>
                  </a:lnTo>
                  <a:lnTo>
                    <a:pt x="191" y="185"/>
                  </a:lnTo>
                  <a:lnTo>
                    <a:pt x="190" y="187"/>
                  </a:lnTo>
                  <a:lnTo>
                    <a:pt x="189" y="189"/>
                  </a:lnTo>
                  <a:lnTo>
                    <a:pt x="188" y="193"/>
                  </a:lnTo>
                  <a:lnTo>
                    <a:pt x="189" y="195"/>
                  </a:lnTo>
                  <a:lnTo>
                    <a:pt x="190" y="197"/>
                  </a:lnTo>
                  <a:lnTo>
                    <a:pt x="191" y="199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32"/>
                  </a:lnTo>
                  <a:lnTo>
                    <a:pt x="192" y="232"/>
                  </a:lnTo>
                  <a:lnTo>
                    <a:pt x="200" y="229"/>
                  </a:lnTo>
                  <a:lnTo>
                    <a:pt x="208" y="227"/>
                  </a:lnTo>
                  <a:lnTo>
                    <a:pt x="208" y="200"/>
                  </a:lnTo>
                  <a:lnTo>
                    <a:pt x="207" y="196"/>
                  </a:lnTo>
                  <a:lnTo>
                    <a:pt x="206" y="193"/>
                  </a:lnTo>
                  <a:lnTo>
                    <a:pt x="207" y="188"/>
                  </a:lnTo>
                  <a:lnTo>
                    <a:pt x="208" y="184"/>
                  </a:lnTo>
                  <a:lnTo>
                    <a:pt x="208" y="152"/>
                  </a:lnTo>
                  <a:lnTo>
                    <a:pt x="207" y="148"/>
                  </a:lnTo>
                  <a:lnTo>
                    <a:pt x="206" y="144"/>
                  </a:lnTo>
                  <a:lnTo>
                    <a:pt x="207" y="140"/>
                  </a:lnTo>
                  <a:lnTo>
                    <a:pt x="208" y="135"/>
                  </a:lnTo>
                  <a:lnTo>
                    <a:pt x="208" y="104"/>
                  </a:lnTo>
                  <a:lnTo>
                    <a:pt x="207" y="100"/>
                  </a:lnTo>
                  <a:lnTo>
                    <a:pt x="206" y="96"/>
                  </a:lnTo>
                  <a:lnTo>
                    <a:pt x="207" y="92"/>
                  </a:lnTo>
                  <a:lnTo>
                    <a:pt x="208" y="88"/>
                  </a:lnTo>
                  <a:lnTo>
                    <a:pt x="208" y="4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55"/>
            <p:cNvSpPr>
              <a:spLocks noEditPoints="1"/>
            </p:cNvSpPr>
            <p:nvPr/>
          </p:nvSpPr>
          <p:spPr bwMode="auto">
            <a:xfrm>
              <a:off x="15557500" y="2298700"/>
              <a:ext cx="228600" cy="215900"/>
            </a:xfrm>
            <a:custGeom>
              <a:avLst/>
              <a:gdLst>
                <a:gd name="T0" fmla="*/ 72 w 144"/>
                <a:gd name="T1" fmla="*/ 136 h 136"/>
                <a:gd name="T2" fmla="*/ 54 w 144"/>
                <a:gd name="T3" fmla="*/ 135 h 136"/>
                <a:gd name="T4" fmla="*/ 37 w 144"/>
                <a:gd name="T5" fmla="*/ 133 h 136"/>
                <a:gd name="T6" fmla="*/ 22 w 144"/>
                <a:gd name="T7" fmla="*/ 128 h 136"/>
                <a:gd name="T8" fmla="*/ 10 w 144"/>
                <a:gd name="T9" fmla="*/ 122 h 136"/>
                <a:gd name="T10" fmla="*/ 3 w 144"/>
                <a:gd name="T11" fmla="*/ 113 h 136"/>
                <a:gd name="T12" fmla="*/ 0 w 144"/>
                <a:gd name="T13" fmla="*/ 104 h 136"/>
                <a:gd name="T14" fmla="*/ 0 w 144"/>
                <a:gd name="T15" fmla="*/ 32 h 136"/>
                <a:gd name="T16" fmla="*/ 3 w 144"/>
                <a:gd name="T17" fmla="*/ 23 h 136"/>
                <a:gd name="T18" fmla="*/ 10 w 144"/>
                <a:gd name="T19" fmla="*/ 14 h 136"/>
                <a:gd name="T20" fmla="*/ 22 w 144"/>
                <a:gd name="T21" fmla="*/ 8 h 136"/>
                <a:gd name="T22" fmla="*/ 37 w 144"/>
                <a:gd name="T23" fmla="*/ 3 h 136"/>
                <a:gd name="T24" fmla="*/ 54 w 144"/>
                <a:gd name="T25" fmla="*/ 1 h 136"/>
                <a:gd name="T26" fmla="*/ 72 w 144"/>
                <a:gd name="T27" fmla="*/ 0 h 136"/>
                <a:gd name="T28" fmla="*/ 90 w 144"/>
                <a:gd name="T29" fmla="*/ 1 h 136"/>
                <a:gd name="T30" fmla="*/ 106 w 144"/>
                <a:gd name="T31" fmla="*/ 3 h 136"/>
                <a:gd name="T32" fmla="*/ 121 w 144"/>
                <a:gd name="T33" fmla="*/ 8 h 136"/>
                <a:gd name="T34" fmla="*/ 133 w 144"/>
                <a:gd name="T35" fmla="*/ 14 h 136"/>
                <a:gd name="T36" fmla="*/ 142 w 144"/>
                <a:gd name="T37" fmla="*/ 23 h 136"/>
                <a:gd name="T38" fmla="*/ 144 w 144"/>
                <a:gd name="T39" fmla="*/ 32 h 136"/>
                <a:gd name="T40" fmla="*/ 144 w 144"/>
                <a:gd name="T41" fmla="*/ 104 h 136"/>
                <a:gd name="T42" fmla="*/ 142 w 144"/>
                <a:gd name="T43" fmla="*/ 113 h 136"/>
                <a:gd name="T44" fmla="*/ 133 w 144"/>
                <a:gd name="T45" fmla="*/ 122 h 136"/>
                <a:gd name="T46" fmla="*/ 121 w 144"/>
                <a:gd name="T47" fmla="*/ 128 h 136"/>
                <a:gd name="T48" fmla="*/ 106 w 144"/>
                <a:gd name="T49" fmla="*/ 133 h 136"/>
                <a:gd name="T50" fmla="*/ 90 w 144"/>
                <a:gd name="T51" fmla="*/ 135 h 136"/>
                <a:gd name="T52" fmla="*/ 72 w 144"/>
                <a:gd name="T53" fmla="*/ 136 h 136"/>
                <a:gd name="T54" fmla="*/ 72 w 144"/>
                <a:gd name="T55" fmla="*/ 16 h 136"/>
                <a:gd name="T56" fmla="*/ 52 w 144"/>
                <a:gd name="T57" fmla="*/ 17 h 136"/>
                <a:gd name="T58" fmla="*/ 36 w 144"/>
                <a:gd name="T59" fmla="*/ 21 h 136"/>
                <a:gd name="T60" fmla="*/ 25 w 144"/>
                <a:gd name="T61" fmla="*/ 24 h 136"/>
                <a:gd name="T62" fmla="*/ 18 w 144"/>
                <a:gd name="T63" fmla="*/ 28 h 136"/>
                <a:gd name="T64" fmla="*/ 16 w 144"/>
                <a:gd name="T65" fmla="*/ 32 h 136"/>
                <a:gd name="T66" fmla="*/ 16 w 144"/>
                <a:gd name="T67" fmla="*/ 104 h 136"/>
                <a:gd name="T68" fmla="*/ 18 w 144"/>
                <a:gd name="T69" fmla="*/ 108 h 136"/>
                <a:gd name="T70" fmla="*/ 25 w 144"/>
                <a:gd name="T71" fmla="*/ 112 h 136"/>
                <a:gd name="T72" fmla="*/ 36 w 144"/>
                <a:gd name="T73" fmla="*/ 115 h 136"/>
                <a:gd name="T74" fmla="*/ 52 w 144"/>
                <a:gd name="T75" fmla="*/ 119 h 136"/>
                <a:gd name="T76" fmla="*/ 72 w 144"/>
                <a:gd name="T77" fmla="*/ 120 h 136"/>
                <a:gd name="T78" fmla="*/ 92 w 144"/>
                <a:gd name="T79" fmla="*/ 119 h 136"/>
                <a:gd name="T80" fmla="*/ 107 w 144"/>
                <a:gd name="T81" fmla="*/ 115 h 136"/>
                <a:gd name="T82" fmla="*/ 119 w 144"/>
                <a:gd name="T83" fmla="*/ 112 h 136"/>
                <a:gd name="T84" fmla="*/ 125 w 144"/>
                <a:gd name="T85" fmla="*/ 108 h 136"/>
                <a:gd name="T86" fmla="*/ 128 w 144"/>
                <a:gd name="T87" fmla="*/ 104 h 136"/>
                <a:gd name="T88" fmla="*/ 128 w 144"/>
                <a:gd name="T89" fmla="*/ 32 h 136"/>
                <a:gd name="T90" fmla="*/ 125 w 144"/>
                <a:gd name="T91" fmla="*/ 28 h 136"/>
                <a:gd name="T92" fmla="*/ 119 w 144"/>
                <a:gd name="T93" fmla="*/ 24 h 136"/>
                <a:gd name="T94" fmla="*/ 107 w 144"/>
                <a:gd name="T95" fmla="*/ 21 h 136"/>
                <a:gd name="T96" fmla="*/ 92 w 144"/>
                <a:gd name="T97" fmla="*/ 17 h 136"/>
                <a:gd name="T98" fmla="*/ 72 w 144"/>
                <a:gd name="T99" fmla="*/ 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36">
                  <a:moveTo>
                    <a:pt x="72" y="136"/>
                  </a:moveTo>
                  <a:lnTo>
                    <a:pt x="54" y="135"/>
                  </a:lnTo>
                  <a:lnTo>
                    <a:pt x="37" y="133"/>
                  </a:lnTo>
                  <a:lnTo>
                    <a:pt x="22" y="128"/>
                  </a:lnTo>
                  <a:lnTo>
                    <a:pt x="10" y="122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32"/>
                  </a:lnTo>
                  <a:lnTo>
                    <a:pt x="3" y="23"/>
                  </a:lnTo>
                  <a:lnTo>
                    <a:pt x="10" y="14"/>
                  </a:lnTo>
                  <a:lnTo>
                    <a:pt x="22" y="8"/>
                  </a:lnTo>
                  <a:lnTo>
                    <a:pt x="37" y="3"/>
                  </a:lnTo>
                  <a:lnTo>
                    <a:pt x="54" y="1"/>
                  </a:lnTo>
                  <a:lnTo>
                    <a:pt x="72" y="0"/>
                  </a:lnTo>
                  <a:lnTo>
                    <a:pt x="90" y="1"/>
                  </a:lnTo>
                  <a:lnTo>
                    <a:pt x="106" y="3"/>
                  </a:lnTo>
                  <a:lnTo>
                    <a:pt x="121" y="8"/>
                  </a:lnTo>
                  <a:lnTo>
                    <a:pt x="133" y="14"/>
                  </a:lnTo>
                  <a:lnTo>
                    <a:pt x="142" y="23"/>
                  </a:lnTo>
                  <a:lnTo>
                    <a:pt x="144" y="32"/>
                  </a:lnTo>
                  <a:lnTo>
                    <a:pt x="144" y="104"/>
                  </a:lnTo>
                  <a:lnTo>
                    <a:pt x="142" y="113"/>
                  </a:lnTo>
                  <a:lnTo>
                    <a:pt x="133" y="122"/>
                  </a:lnTo>
                  <a:lnTo>
                    <a:pt x="121" y="128"/>
                  </a:lnTo>
                  <a:lnTo>
                    <a:pt x="106" y="133"/>
                  </a:lnTo>
                  <a:lnTo>
                    <a:pt x="90" y="135"/>
                  </a:lnTo>
                  <a:lnTo>
                    <a:pt x="72" y="136"/>
                  </a:lnTo>
                  <a:close/>
                  <a:moveTo>
                    <a:pt x="72" y="16"/>
                  </a:moveTo>
                  <a:lnTo>
                    <a:pt x="52" y="17"/>
                  </a:lnTo>
                  <a:lnTo>
                    <a:pt x="36" y="21"/>
                  </a:lnTo>
                  <a:lnTo>
                    <a:pt x="25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6" y="104"/>
                  </a:lnTo>
                  <a:lnTo>
                    <a:pt x="18" y="108"/>
                  </a:lnTo>
                  <a:lnTo>
                    <a:pt x="25" y="112"/>
                  </a:lnTo>
                  <a:lnTo>
                    <a:pt x="36" y="115"/>
                  </a:lnTo>
                  <a:lnTo>
                    <a:pt x="52" y="119"/>
                  </a:lnTo>
                  <a:lnTo>
                    <a:pt x="72" y="120"/>
                  </a:lnTo>
                  <a:lnTo>
                    <a:pt x="92" y="119"/>
                  </a:lnTo>
                  <a:lnTo>
                    <a:pt x="107" y="115"/>
                  </a:lnTo>
                  <a:lnTo>
                    <a:pt x="119" y="112"/>
                  </a:lnTo>
                  <a:lnTo>
                    <a:pt x="125" y="108"/>
                  </a:lnTo>
                  <a:lnTo>
                    <a:pt x="128" y="104"/>
                  </a:lnTo>
                  <a:lnTo>
                    <a:pt x="128" y="32"/>
                  </a:lnTo>
                  <a:lnTo>
                    <a:pt x="125" y="28"/>
                  </a:lnTo>
                  <a:lnTo>
                    <a:pt x="119" y="24"/>
                  </a:lnTo>
                  <a:lnTo>
                    <a:pt x="107" y="21"/>
                  </a:lnTo>
                  <a:lnTo>
                    <a:pt x="92" y="17"/>
                  </a:lnTo>
                  <a:lnTo>
                    <a:pt x="72" y="1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56"/>
            <p:cNvSpPr>
              <a:spLocks/>
            </p:cNvSpPr>
            <p:nvPr/>
          </p:nvSpPr>
          <p:spPr bwMode="auto">
            <a:xfrm>
              <a:off x="15659100" y="2336800"/>
              <a:ext cx="127000" cy="63500"/>
            </a:xfrm>
            <a:custGeom>
              <a:avLst/>
              <a:gdLst>
                <a:gd name="T0" fmla="*/ 8 w 80"/>
                <a:gd name="T1" fmla="*/ 40 h 40"/>
                <a:gd name="T2" fmla="*/ 4 w 80"/>
                <a:gd name="T3" fmla="*/ 40 h 40"/>
                <a:gd name="T4" fmla="*/ 2 w 80"/>
                <a:gd name="T5" fmla="*/ 38 h 40"/>
                <a:gd name="T6" fmla="*/ 1 w 80"/>
                <a:gd name="T7" fmla="*/ 35 h 40"/>
                <a:gd name="T8" fmla="*/ 0 w 80"/>
                <a:gd name="T9" fmla="*/ 32 h 40"/>
                <a:gd name="T10" fmla="*/ 1 w 80"/>
                <a:gd name="T11" fmla="*/ 29 h 40"/>
                <a:gd name="T12" fmla="*/ 2 w 80"/>
                <a:gd name="T13" fmla="*/ 27 h 40"/>
                <a:gd name="T14" fmla="*/ 4 w 80"/>
                <a:gd name="T15" fmla="*/ 25 h 40"/>
                <a:gd name="T16" fmla="*/ 8 w 80"/>
                <a:gd name="T17" fmla="*/ 24 h 40"/>
                <a:gd name="T18" fmla="*/ 28 w 80"/>
                <a:gd name="T19" fmla="*/ 22 h 40"/>
                <a:gd name="T20" fmla="*/ 43 w 80"/>
                <a:gd name="T21" fmla="*/ 19 h 40"/>
                <a:gd name="T22" fmla="*/ 55 w 80"/>
                <a:gd name="T23" fmla="*/ 16 h 40"/>
                <a:gd name="T24" fmla="*/ 61 w 80"/>
                <a:gd name="T25" fmla="*/ 12 h 40"/>
                <a:gd name="T26" fmla="*/ 64 w 80"/>
                <a:gd name="T27" fmla="*/ 8 h 40"/>
                <a:gd name="T28" fmla="*/ 65 w 80"/>
                <a:gd name="T29" fmla="*/ 5 h 40"/>
                <a:gd name="T30" fmla="*/ 67 w 80"/>
                <a:gd name="T31" fmla="*/ 2 h 40"/>
                <a:gd name="T32" fmla="*/ 69 w 80"/>
                <a:gd name="T33" fmla="*/ 1 h 40"/>
                <a:gd name="T34" fmla="*/ 72 w 80"/>
                <a:gd name="T35" fmla="*/ 0 h 40"/>
                <a:gd name="T36" fmla="*/ 75 w 80"/>
                <a:gd name="T37" fmla="*/ 1 h 40"/>
                <a:gd name="T38" fmla="*/ 78 w 80"/>
                <a:gd name="T39" fmla="*/ 2 h 40"/>
                <a:gd name="T40" fmla="*/ 80 w 80"/>
                <a:gd name="T41" fmla="*/ 5 h 40"/>
                <a:gd name="T42" fmla="*/ 80 w 80"/>
                <a:gd name="T43" fmla="*/ 8 h 40"/>
                <a:gd name="T44" fmla="*/ 78 w 80"/>
                <a:gd name="T45" fmla="*/ 18 h 40"/>
                <a:gd name="T46" fmla="*/ 69 w 80"/>
                <a:gd name="T47" fmla="*/ 26 h 40"/>
                <a:gd name="T48" fmla="*/ 57 w 80"/>
                <a:gd name="T49" fmla="*/ 32 h 40"/>
                <a:gd name="T50" fmla="*/ 42 w 80"/>
                <a:gd name="T51" fmla="*/ 36 h 40"/>
                <a:gd name="T52" fmla="*/ 26 w 80"/>
                <a:gd name="T53" fmla="*/ 39 h 40"/>
                <a:gd name="T54" fmla="*/ 8 w 80"/>
                <a:gd name="T5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40">
                  <a:moveTo>
                    <a:pt x="8" y="40"/>
                  </a:moveTo>
                  <a:lnTo>
                    <a:pt x="4" y="40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8" y="24"/>
                  </a:lnTo>
                  <a:lnTo>
                    <a:pt x="28" y="22"/>
                  </a:lnTo>
                  <a:lnTo>
                    <a:pt x="43" y="19"/>
                  </a:lnTo>
                  <a:lnTo>
                    <a:pt x="55" y="16"/>
                  </a:lnTo>
                  <a:lnTo>
                    <a:pt x="61" y="12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7" y="2"/>
                  </a:lnTo>
                  <a:lnTo>
                    <a:pt x="69" y="1"/>
                  </a:lnTo>
                  <a:lnTo>
                    <a:pt x="72" y="0"/>
                  </a:lnTo>
                  <a:lnTo>
                    <a:pt x="75" y="1"/>
                  </a:lnTo>
                  <a:lnTo>
                    <a:pt x="78" y="2"/>
                  </a:lnTo>
                  <a:lnTo>
                    <a:pt x="80" y="5"/>
                  </a:lnTo>
                  <a:lnTo>
                    <a:pt x="80" y="8"/>
                  </a:lnTo>
                  <a:lnTo>
                    <a:pt x="78" y="18"/>
                  </a:lnTo>
                  <a:lnTo>
                    <a:pt x="69" y="26"/>
                  </a:lnTo>
                  <a:lnTo>
                    <a:pt x="57" y="32"/>
                  </a:lnTo>
                  <a:lnTo>
                    <a:pt x="42" y="36"/>
                  </a:lnTo>
                  <a:lnTo>
                    <a:pt x="26" y="39"/>
                  </a:lnTo>
                  <a:lnTo>
                    <a:pt x="8" y="4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57"/>
            <p:cNvSpPr>
              <a:spLocks/>
            </p:cNvSpPr>
            <p:nvPr/>
          </p:nvSpPr>
          <p:spPr bwMode="auto">
            <a:xfrm>
              <a:off x="15659100" y="2400300"/>
              <a:ext cx="127000" cy="63500"/>
            </a:xfrm>
            <a:custGeom>
              <a:avLst/>
              <a:gdLst>
                <a:gd name="T0" fmla="*/ 8 w 80"/>
                <a:gd name="T1" fmla="*/ 40 h 40"/>
                <a:gd name="T2" fmla="*/ 4 w 80"/>
                <a:gd name="T3" fmla="*/ 40 h 40"/>
                <a:gd name="T4" fmla="*/ 2 w 80"/>
                <a:gd name="T5" fmla="*/ 37 h 40"/>
                <a:gd name="T6" fmla="*/ 1 w 80"/>
                <a:gd name="T7" fmla="*/ 35 h 40"/>
                <a:gd name="T8" fmla="*/ 0 w 80"/>
                <a:gd name="T9" fmla="*/ 32 h 40"/>
                <a:gd name="T10" fmla="*/ 1 w 80"/>
                <a:gd name="T11" fmla="*/ 29 h 40"/>
                <a:gd name="T12" fmla="*/ 2 w 80"/>
                <a:gd name="T13" fmla="*/ 27 h 40"/>
                <a:gd name="T14" fmla="*/ 4 w 80"/>
                <a:gd name="T15" fmla="*/ 24 h 40"/>
                <a:gd name="T16" fmla="*/ 8 w 80"/>
                <a:gd name="T17" fmla="*/ 24 h 40"/>
                <a:gd name="T18" fmla="*/ 28 w 80"/>
                <a:gd name="T19" fmla="*/ 22 h 40"/>
                <a:gd name="T20" fmla="*/ 43 w 80"/>
                <a:gd name="T21" fmla="*/ 20 h 40"/>
                <a:gd name="T22" fmla="*/ 55 w 80"/>
                <a:gd name="T23" fmla="*/ 16 h 40"/>
                <a:gd name="T24" fmla="*/ 61 w 80"/>
                <a:gd name="T25" fmla="*/ 12 h 40"/>
                <a:gd name="T26" fmla="*/ 64 w 80"/>
                <a:gd name="T27" fmla="*/ 8 h 40"/>
                <a:gd name="T28" fmla="*/ 65 w 80"/>
                <a:gd name="T29" fmla="*/ 5 h 40"/>
                <a:gd name="T30" fmla="*/ 67 w 80"/>
                <a:gd name="T31" fmla="*/ 2 h 40"/>
                <a:gd name="T32" fmla="*/ 69 w 80"/>
                <a:gd name="T33" fmla="*/ 1 h 40"/>
                <a:gd name="T34" fmla="*/ 72 w 80"/>
                <a:gd name="T35" fmla="*/ 0 h 40"/>
                <a:gd name="T36" fmla="*/ 75 w 80"/>
                <a:gd name="T37" fmla="*/ 1 h 40"/>
                <a:gd name="T38" fmla="*/ 78 w 80"/>
                <a:gd name="T39" fmla="*/ 2 h 40"/>
                <a:gd name="T40" fmla="*/ 80 w 80"/>
                <a:gd name="T41" fmla="*/ 5 h 40"/>
                <a:gd name="T42" fmla="*/ 80 w 80"/>
                <a:gd name="T43" fmla="*/ 8 h 40"/>
                <a:gd name="T44" fmla="*/ 78 w 80"/>
                <a:gd name="T45" fmla="*/ 18 h 40"/>
                <a:gd name="T46" fmla="*/ 69 w 80"/>
                <a:gd name="T47" fmla="*/ 26 h 40"/>
                <a:gd name="T48" fmla="*/ 57 w 80"/>
                <a:gd name="T49" fmla="*/ 32 h 40"/>
                <a:gd name="T50" fmla="*/ 42 w 80"/>
                <a:gd name="T51" fmla="*/ 36 h 40"/>
                <a:gd name="T52" fmla="*/ 26 w 80"/>
                <a:gd name="T53" fmla="*/ 40 h 40"/>
                <a:gd name="T54" fmla="*/ 8 w 80"/>
                <a:gd name="T5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40">
                  <a:moveTo>
                    <a:pt x="8" y="40"/>
                  </a:moveTo>
                  <a:lnTo>
                    <a:pt x="4" y="40"/>
                  </a:lnTo>
                  <a:lnTo>
                    <a:pt x="2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2" y="27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28" y="22"/>
                  </a:lnTo>
                  <a:lnTo>
                    <a:pt x="43" y="20"/>
                  </a:lnTo>
                  <a:lnTo>
                    <a:pt x="55" y="16"/>
                  </a:lnTo>
                  <a:lnTo>
                    <a:pt x="61" y="12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7" y="2"/>
                  </a:lnTo>
                  <a:lnTo>
                    <a:pt x="69" y="1"/>
                  </a:lnTo>
                  <a:lnTo>
                    <a:pt x="72" y="0"/>
                  </a:lnTo>
                  <a:lnTo>
                    <a:pt x="75" y="1"/>
                  </a:lnTo>
                  <a:lnTo>
                    <a:pt x="78" y="2"/>
                  </a:lnTo>
                  <a:lnTo>
                    <a:pt x="80" y="5"/>
                  </a:lnTo>
                  <a:lnTo>
                    <a:pt x="80" y="8"/>
                  </a:lnTo>
                  <a:lnTo>
                    <a:pt x="78" y="18"/>
                  </a:lnTo>
                  <a:lnTo>
                    <a:pt x="69" y="26"/>
                  </a:lnTo>
                  <a:lnTo>
                    <a:pt x="57" y="32"/>
                  </a:lnTo>
                  <a:lnTo>
                    <a:pt x="42" y="36"/>
                  </a:lnTo>
                  <a:lnTo>
                    <a:pt x="26" y="40"/>
                  </a:lnTo>
                  <a:lnTo>
                    <a:pt x="8" y="4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58"/>
            <p:cNvSpPr>
              <a:spLocks noEditPoints="1"/>
            </p:cNvSpPr>
            <p:nvPr/>
          </p:nvSpPr>
          <p:spPr bwMode="auto">
            <a:xfrm>
              <a:off x="15151100" y="2159000"/>
              <a:ext cx="228600" cy="342900"/>
            </a:xfrm>
            <a:custGeom>
              <a:avLst/>
              <a:gdLst>
                <a:gd name="T0" fmla="*/ 73 w 144"/>
                <a:gd name="T1" fmla="*/ 216 h 216"/>
                <a:gd name="T2" fmla="*/ 54 w 144"/>
                <a:gd name="T3" fmla="*/ 215 h 216"/>
                <a:gd name="T4" fmla="*/ 37 w 144"/>
                <a:gd name="T5" fmla="*/ 212 h 216"/>
                <a:gd name="T6" fmla="*/ 23 w 144"/>
                <a:gd name="T7" fmla="*/ 208 h 216"/>
                <a:gd name="T8" fmla="*/ 11 w 144"/>
                <a:gd name="T9" fmla="*/ 201 h 216"/>
                <a:gd name="T10" fmla="*/ 3 w 144"/>
                <a:gd name="T11" fmla="*/ 194 h 216"/>
                <a:gd name="T12" fmla="*/ 0 w 144"/>
                <a:gd name="T13" fmla="*/ 184 h 216"/>
                <a:gd name="T14" fmla="*/ 0 w 144"/>
                <a:gd name="T15" fmla="*/ 32 h 216"/>
                <a:gd name="T16" fmla="*/ 3 w 144"/>
                <a:gd name="T17" fmla="*/ 23 h 216"/>
                <a:gd name="T18" fmla="*/ 11 w 144"/>
                <a:gd name="T19" fmla="*/ 14 h 216"/>
                <a:gd name="T20" fmla="*/ 23 w 144"/>
                <a:gd name="T21" fmla="*/ 9 h 216"/>
                <a:gd name="T22" fmla="*/ 37 w 144"/>
                <a:gd name="T23" fmla="*/ 3 h 216"/>
                <a:gd name="T24" fmla="*/ 54 w 144"/>
                <a:gd name="T25" fmla="*/ 1 h 216"/>
                <a:gd name="T26" fmla="*/ 73 w 144"/>
                <a:gd name="T27" fmla="*/ 0 h 216"/>
                <a:gd name="T28" fmla="*/ 90 w 144"/>
                <a:gd name="T29" fmla="*/ 1 h 216"/>
                <a:gd name="T30" fmla="*/ 107 w 144"/>
                <a:gd name="T31" fmla="*/ 3 h 216"/>
                <a:gd name="T32" fmla="*/ 121 w 144"/>
                <a:gd name="T33" fmla="*/ 9 h 216"/>
                <a:gd name="T34" fmla="*/ 133 w 144"/>
                <a:gd name="T35" fmla="*/ 14 h 216"/>
                <a:gd name="T36" fmla="*/ 141 w 144"/>
                <a:gd name="T37" fmla="*/ 23 h 216"/>
                <a:gd name="T38" fmla="*/ 144 w 144"/>
                <a:gd name="T39" fmla="*/ 32 h 216"/>
                <a:gd name="T40" fmla="*/ 144 w 144"/>
                <a:gd name="T41" fmla="*/ 184 h 216"/>
                <a:gd name="T42" fmla="*/ 141 w 144"/>
                <a:gd name="T43" fmla="*/ 194 h 216"/>
                <a:gd name="T44" fmla="*/ 133 w 144"/>
                <a:gd name="T45" fmla="*/ 201 h 216"/>
                <a:gd name="T46" fmla="*/ 121 w 144"/>
                <a:gd name="T47" fmla="*/ 208 h 216"/>
                <a:gd name="T48" fmla="*/ 107 w 144"/>
                <a:gd name="T49" fmla="*/ 212 h 216"/>
                <a:gd name="T50" fmla="*/ 90 w 144"/>
                <a:gd name="T51" fmla="*/ 215 h 216"/>
                <a:gd name="T52" fmla="*/ 73 w 144"/>
                <a:gd name="T53" fmla="*/ 216 h 216"/>
                <a:gd name="T54" fmla="*/ 73 w 144"/>
                <a:gd name="T55" fmla="*/ 16 h 216"/>
                <a:gd name="T56" fmla="*/ 52 w 144"/>
                <a:gd name="T57" fmla="*/ 17 h 216"/>
                <a:gd name="T58" fmla="*/ 37 w 144"/>
                <a:gd name="T59" fmla="*/ 20 h 216"/>
                <a:gd name="T60" fmla="*/ 25 w 144"/>
                <a:gd name="T61" fmla="*/ 25 h 216"/>
                <a:gd name="T62" fmla="*/ 19 w 144"/>
                <a:gd name="T63" fmla="*/ 29 h 216"/>
                <a:gd name="T64" fmla="*/ 15 w 144"/>
                <a:gd name="T65" fmla="*/ 32 h 216"/>
                <a:gd name="T66" fmla="*/ 15 w 144"/>
                <a:gd name="T67" fmla="*/ 184 h 216"/>
                <a:gd name="T68" fmla="*/ 19 w 144"/>
                <a:gd name="T69" fmla="*/ 187 h 216"/>
                <a:gd name="T70" fmla="*/ 25 w 144"/>
                <a:gd name="T71" fmla="*/ 192 h 216"/>
                <a:gd name="T72" fmla="*/ 37 w 144"/>
                <a:gd name="T73" fmla="*/ 196 h 216"/>
                <a:gd name="T74" fmla="*/ 52 w 144"/>
                <a:gd name="T75" fmla="*/ 199 h 216"/>
                <a:gd name="T76" fmla="*/ 73 w 144"/>
                <a:gd name="T77" fmla="*/ 200 h 216"/>
                <a:gd name="T78" fmla="*/ 92 w 144"/>
                <a:gd name="T79" fmla="*/ 199 h 216"/>
                <a:gd name="T80" fmla="*/ 107 w 144"/>
                <a:gd name="T81" fmla="*/ 196 h 216"/>
                <a:gd name="T82" fmla="*/ 119 w 144"/>
                <a:gd name="T83" fmla="*/ 192 h 216"/>
                <a:gd name="T84" fmla="*/ 125 w 144"/>
                <a:gd name="T85" fmla="*/ 187 h 216"/>
                <a:gd name="T86" fmla="*/ 128 w 144"/>
                <a:gd name="T87" fmla="*/ 184 h 216"/>
                <a:gd name="T88" fmla="*/ 128 w 144"/>
                <a:gd name="T89" fmla="*/ 32 h 216"/>
                <a:gd name="T90" fmla="*/ 125 w 144"/>
                <a:gd name="T91" fmla="*/ 29 h 216"/>
                <a:gd name="T92" fmla="*/ 119 w 144"/>
                <a:gd name="T93" fmla="*/ 25 h 216"/>
                <a:gd name="T94" fmla="*/ 107 w 144"/>
                <a:gd name="T95" fmla="*/ 20 h 216"/>
                <a:gd name="T96" fmla="*/ 92 w 144"/>
                <a:gd name="T97" fmla="*/ 17 h 216"/>
                <a:gd name="T98" fmla="*/ 73 w 144"/>
                <a:gd name="T99" fmla="*/ 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216">
                  <a:moveTo>
                    <a:pt x="73" y="216"/>
                  </a:moveTo>
                  <a:lnTo>
                    <a:pt x="54" y="215"/>
                  </a:lnTo>
                  <a:lnTo>
                    <a:pt x="37" y="212"/>
                  </a:lnTo>
                  <a:lnTo>
                    <a:pt x="23" y="208"/>
                  </a:lnTo>
                  <a:lnTo>
                    <a:pt x="11" y="201"/>
                  </a:lnTo>
                  <a:lnTo>
                    <a:pt x="3" y="194"/>
                  </a:lnTo>
                  <a:lnTo>
                    <a:pt x="0" y="184"/>
                  </a:lnTo>
                  <a:lnTo>
                    <a:pt x="0" y="32"/>
                  </a:lnTo>
                  <a:lnTo>
                    <a:pt x="3" y="23"/>
                  </a:lnTo>
                  <a:lnTo>
                    <a:pt x="11" y="14"/>
                  </a:lnTo>
                  <a:lnTo>
                    <a:pt x="23" y="9"/>
                  </a:lnTo>
                  <a:lnTo>
                    <a:pt x="37" y="3"/>
                  </a:lnTo>
                  <a:lnTo>
                    <a:pt x="54" y="1"/>
                  </a:lnTo>
                  <a:lnTo>
                    <a:pt x="73" y="0"/>
                  </a:lnTo>
                  <a:lnTo>
                    <a:pt x="90" y="1"/>
                  </a:lnTo>
                  <a:lnTo>
                    <a:pt x="107" y="3"/>
                  </a:lnTo>
                  <a:lnTo>
                    <a:pt x="121" y="9"/>
                  </a:lnTo>
                  <a:lnTo>
                    <a:pt x="133" y="14"/>
                  </a:lnTo>
                  <a:lnTo>
                    <a:pt x="141" y="23"/>
                  </a:lnTo>
                  <a:lnTo>
                    <a:pt x="144" y="32"/>
                  </a:lnTo>
                  <a:lnTo>
                    <a:pt x="144" y="184"/>
                  </a:lnTo>
                  <a:lnTo>
                    <a:pt x="141" y="194"/>
                  </a:lnTo>
                  <a:lnTo>
                    <a:pt x="133" y="201"/>
                  </a:lnTo>
                  <a:lnTo>
                    <a:pt x="121" y="208"/>
                  </a:lnTo>
                  <a:lnTo>
                    <a:pt x="107" y="212"/>
                  </a:lnTo>
                  <a:lnTo>
                    <a:pt x="90" y="215"/>
                  </a:lnTo>
                  <a:lnTo>
                    <a:pt x="73" y="216"/>
                  </a:lnTo>
                  <a:close/>
                  <a:moveTo>
                    <a:pt x="73" y="16"/>
                  </a:moveTo>
                  <a:lnTo>
                    <a:pt x="52" y="17"/>
                  </a:lnTo>
                  <a:lnTo>
                    <a:pt x="37" y="20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5" y="32"/>
                  </a:lnTo>
                  <a:lnTo>
                    <a:pt x="15" y="184"/>
                  </a:lnTo>
                  <a:lnTo>
                    <a:pt x="19" y="187"/>
                  </a:lnTo>
                  <a:lnTo>
                    <a:pt x="25" y="192"/>
                  </a:lnTo>
                  <a:lnTo>
                    <a:pt x="37" y="196"/>
                  </a:lnTo>
                  <a:lnTo>
                    <a:pt x="52" y="199"/>
                  </a:lnTo>
                  <a:lnTo>
                    <a:pt x="73" y="200"/>
                  </a:lnTo>
                  <a:lnTo>
                    <a:pt x="92" y="199"/>
                  </a:lnTo>
                  <a:lnTo>
                    <a:pt x="107" y="196"/>
                  </a:lnTo>
                  <a:lnTo>
                    <a:pt x="119" y="192"/>
                  </a:lnTo>
                  <a:lnTo>
                    <a:pt x="125" y="187"/>
                  </a:lnTo>
                  <a:lnTo>
                    <a:pt x="128" y="184"/>
                  </a:lnTo>
                  <a:lnTo>
                    <a:pt x="128" y="32"/>
                  </a:lnTo>
                  <a:lnTo>
                    <a:pt x="125" y="29"/>
                  </a:lnTo>
                  <a:lnTo>
                    <a:pt x="119" y="25"/>
                  </a:lnTo>
                  <a:lnTo>
                    <a:pt x="107" y="20"/>
                  </a:lnTo>
                  <a:lnTo>
                    <a:pt x="92" y="17"/>
                  </a:lnTo>
                  <a:lnTo>
                    <a:pt x="73" y="1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59"/>
            <p:cNvSpPr>
              <a:spLocks/>
            </p:cNvSpPr>
            <p:nvPr/>
          </p:nvSpPr>
          <p:spPr bwMode="auto">
            <a:xfrm>
              <a:off x="15252700" y="2197100"/>
              <a:ext cx="127000" cy="65088"/>
            </a:xfrm>
            <a:custGeom>
              <a:avLst/>
              <a:gdLst>
                <a:gd name="T0" fmla="*/ 9 w 80"/>
                <a:gd name="T1" fmla="*/ 41 h 41"/>
                <a:gd name="T2" fmla="*/ 5 w 80"/>
                <a:gd name="T3" fmla="*/ 39 h 41"/>
                <a:gd name="T4" fmla="*/ 2 w 80"/>
                <a:gd name="T5" fmla="*/ 37 h 41"/>
                <a:gd name="T6" fmla="*/ 1 w 80"/>
                <a:gd name="T7" fmla="*/ 35 h 41"/>
                <a:gd name="T8" fmla="*/ 0 w 80"/>
                <a:gd name="T9" fmla="*/ 32 h 41"/>
                <a:gd name="T10" fmla="*/ 1 w 80"/>
                <a:gd name="T11" fmla="*/ 29 h 41"/>
                <a:gd name="T12" fmla="*/ 2 w 80"/>
                <a:gd name="T13" fmla="*/ 27 h 41"/>
                <a:gd name="T14" fmla="*/ 5 w 80"/>
                <a:gd name="T15" fmla="*/ 24 h 41"/>
                <a:gd name="T16" fmla="*/ 9 w 80"/>
                <a:gd name="T17" fmla="*/ 24 h 41"/>
                <a:gd name="T18" fmla="*/ 28 w 80"/>
                <a:gd name="T19" fmla="*/ 23 h 41"/>
                <a:gd name="T20" fmla="*/ 43 w 80"/>
                <a:gd name="T21" fmla="*/ 20 h 41"/>
                <a:gd name="T22" fmla="*/ 55 w 80"/>
                <a:gd name="T23" fmla="*/ 16 h 41"/>
                <a:gd name="T24" fmla="*/ 61 w 80"/>
                <a:gd name="T25" fmla="*/ 11 h 41"/>
                <a:gd name="T26" fmla="*/ 64 w 80"/>
                <a:gd name="T27" fmla="*/ 8 h 41"/>
                <a:gd name="T28" fmla="*/ 64 w 80"/>
                <a:gd name="T29" fmla="*/ 5 h 41"/>
                <a:gd name="T30" fmla="*/ 67 w 80"/>
                <a:gd name="T31" fmla="*/ 3 h 41"/>
                <a:gd name="T32" fmla="*/ 69 w 80"/>
                <a:gd name="T33" fmla="*/ 1 h 41"/>
                <a:gd name="T34" fmla="*/ 72 w 80"/>
                <a:gd name="T35" fmla="*/ 0 h 41"/>
                <a:gd name="T36" fmla="*/ 75 w 80"/>
                <a:gd name="T37" fmla="*/ 1 h 41"/>
                <a:gd name="T38" fmla="*/ 77 w 80"/>
                <a:gd name="T39" fmla="*/ 3 h 41"/>
                <a:gd name="T40" fmla="*/ 80 w 80"/>
                <a:gd name="T41" fmla="*/ 5 h 41"/>
                <a:gd name="T42" fmla="*/ 80 w 80"/>
                <a:gd name="T43" fmla="*/ 8 h 41"/>
                <a:gd name="T44" fmla="*/ 77 w 80"/>
                <a:gd name="T45" fmla="*/ 18 h 41"/>
                <a:gd name="T46" fmla="*/ 69 w 80"/>
                <a:gd name="T47" fmla="*/ 25 h 41"/>
                <a:gd name="T48" fmla="*/ 57 w 80"/>
                <a:gd name="T49" fmla="*/ 32 h 41"/>
                <a:gd name="T50" fmla="*/ 43 w 80"/>
                <a:gd name="T51" fmla="*/ 36 h 41"/>
                <a:gd name="T52" fmla="*/ 26 w 80"/>
                <a:gd name="T53" fmla="*/ 39 h 41"/>
                <a:gd name="T54" fmla="*/ 9 w 80"/>
                <a:gd name="T5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41">
                  <a:moveTo>
                    <a:pt x="9" y="41"/>
                  </a:moveTo>
                  <a:lnTo>
                    <a:pt x="5" y="39"/>
                  </a:lnTo>
                  <a:lnTo>
                    <a:pt x="2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2" y="27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28" y="23"/>
                  </a:lnTo>
                  <a:lnTo>
                    <a:pt x="43" y="20"/>
                  </a:lnTo>
                  <a:lnTo>
                    <a:pt x="55" y="16"/>
                  </a:lnTo>
                  <a:lnTo>
                    <a:pt x="61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2" y="0"/>
                  </a:lnTo>
                  <a:lnTo>
                    <a:pt x="75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0" y="8"/>
                  </a:lnTo>
                  <a:lnTo>
                    <a:pt x="77" y="18"/>
                  </a:lnTo>
                  <a:lnTo>
                    <a:pt x="69" y="25"/>
                  </a:lnTo>
                  <a:lnTo>
                    <a:pt x="57" y="32"/>
                  </a:lnTo>
                  <a:lnTo>
                    <a:pt x="43" y="36"/>
                  </a:lnTo>
                  <a:lnTo>
                    <a:pt x="26" y="39"/>
                  </a:lnTo>
                  <a:lnTo>
                    <a:pt x="9" y="4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60"/>
            <p:cNvSpPr>
              <a:spLocks/>
            </p:cNvSpPr>
            <p:nvPr/>
          </p:nvSpPr>
          <p:spPr bwMode="auto">
            <a:xfrm>
              <a:off x="15252700" y="2387600"/>
              <a:ext cx="127000" cy="63500"/>
            </a:xfrm>
            <a:custGeom>
              <a:avLst/>
              <a:gdLst>
                <a:gd name="T0" fmla="*/ 9 w 80"/>
                <a:gd name="T1" fmla="*/ 40 h 40"/>
                <a:gd name="T2" fmla="*/ 5 w 80"/>
                <a:gd name="T3" fmla="*/ 39 h 40"/>
                <a:gd name="T4" fmla="*/ 2 w 80"/>
                <a:gd name="T5" fmla="*/ 38 h 40"/>
                <a:gd name="T6" fmla="*/ 1 w 80"/>
                <a:gd name="T7" fmla="*/ 35 h 40"/>
                <a:gd name="T8" fmla="*/ 0 w 80"/>
                <a:gd name="T9" fmla="*/ 32 h 40"/>
                <a:gd name="T10" fmla="*/ 1 w 80"/>
                <a:gd name="T11" fmla="*/ 29 h 40"/>
                <a:gd name="T12" fmla="*/ 2 w 80"/>
                <a:gd name="T13" fmla="*/ 26 h 40"/>
                <a:gd name="T14" fmla="*/ 5 w 80"/>
                <a:gd name="T15" fmla="*/ 25 h 40"/>
                <a:gd name="T16" fmla="*/ 9 w 80"/>
                <a:gd name="T17" fmla="*/ 24 h 40"/>
                <a:gd name="T18" fmla="*/ 28 w 80"/>
                <a:gd name="T19" fmla="*/ 23 h 40"/>
                <a:gd name="T20" fmla="*/ 43 w 80"/>
                <a:gd name="T21" fmla="*/ 20 h 40"/>
                <a:gd name="T22" fmla="*/ 55 w 80"/>
                <a:gd name="T23" fmla="*/ 15 h 40"/>
                <a:gd name="T24" fmla="*/ 61 w 80"/>
                <a:gd name="T25" fmla="*/ 11 h 40"/>
                <a:gd name="T26" fmla="*/ 64 w 80"/>
                <a:gd name="T27" fmla="*/ 8 h 40"/>
                <a:gd name="T28" fmla="*/ 64 w 80"/>
                <a:gd name="T29" fmla="*/ 4 h 40"/>
                <a:gd name="T30" fmla="*/ 67 w 80"/>
                <a:gd name="T31" fmla="*/ 2 h 40"/>
                <a:gd name="T32" fmla="*/ 69 w 80"/>
                <a:gd name="T33" fmla="*/ 0 h 40"/>
                <a:gd name="T34" fmla="*/ 72 w 80"/>
                <a:gd name="T35" fmla="*/ 0 h 40"/>
                <a:gd name="T36" fmla="*/ 75 w 80"/>
                <a:gd name="T37" fmla="*/ 0 h 40"/>
                <a:gd name="T38" fmla="*/ 77 w 80"/>
                <a:gd name="T39" fmla="*/ 2 h 40"/>
                <a:gd name="T40" fmla="*/ 80 w 80"/>
                <a:gd name="T41" fmla="*/ 4 h 40"/>
                <a:gd name="T42" fmla="*/ 80 w 80"/>
                <a:gd name="T43" fmla="*/ 8 h 40"/>
                <a:gd name="T44" fmla="*/ 77 w 80"/>
                <a:gd name="T45" fmla="*/ 17 h 40"/>
                <a:gd name="T46" fmla="*/ 69 w 80"/>
                <a:gd name="T47" fmla="*/ 26 h 40"/>
                <a:gd name="T48" fmla="*/ 57 w 80"/>
                <a:gd name="T49" fmla="*/ 31 h 40"/>
                <a:gd name="T50" fmla="*/ 43 w 80"/>
                <a:gd name="T51" fmla="*/ 37 h 40"/>
                <a:gd name="T52" fmla="*/ 26 w 80"/>
                <a:gd name="T53" fmla="*/ 39 h 40"/>
                <a:gd name="T54" fmla="*/ 9 w 80"/>
                <a:gd name="T5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40">
                  <a:moveTo>
                    <a:pt x="9" y="40"/>
                  </a:moveTo>
                  <a:lnTo>
                    <a:pt x="5" y="39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2" y="26"/>
                  </a:lnTo>
                  <a:lnTo>
                    <a:pt x="5" y="25"/>
                  </a:lnTo>
                  <a:lnTo>
                    <a:pt x="9" y="24"/>
                  </a:lnTo>
                  <a:lnTo>
                    <a:pt x="28" y="23"/>
                  </a:lnTo>
                  <a:lnTo>
                    <a:pt x="43" y="20"/>
                  </a:lnTo>
                  <a:lnTo>
                    <a:pt x="55" y="15"/>
                  </a:lnTo>
                  <a:lnTo>
                    <a:pt x="61" y="11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7" y="2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7" y="2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77" y="17"/>
                  </a:lnTo>
                  <a:lnTo>
                    <a:pt x="69" y="26"/>
                  </a:lnTo>
                  <a:lnTo>
                    <a:pt x="57" y="31"/>
                  </a:lnTo>
                  <a:lnTo>
                    <a:pt x="43" y="37"/>
                  </a:lnTo>
                  <a:lnTo>
                    <a:pt x="26" y="39"/>
                  </a:lnTo>
                  <a:lnTo>
                    <a:pt x="9" y="4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61"/>
            <p:cNvSpPr>
              <a:spLocks/>
            </p:cNvSpPr>
            <p:nvPr/>
          </p:nvSpPr>
          <p:spPr bwMode="auto">
            <a:xfrm>
              <a:off x="15252700" y="2324100"/>
              <a:ext cx="127000" cy="63500"/>
            </a:xfrm>
            <a:custGeom>
              <a:avLst/>
              <a:gdLst>
                <a:gd name="T0" fmla="*/ 9 w 80"/>
                <a:gd name="T1" fmla="*/ 40 h 40"/>
                <a:gd name="T2" fmla="*/ 5 w 80"/>
                <a:gd name="T3" fmla="*/ 39 h 40"/>
                <a:gd name="T4" fmla="*/ 2 w 80"/>
                <a:gd name="T5" fmla="*/ 38 h 40"/>
                <a:gd name="T6" fmla="*/ 1 w 80"/>
                <a:gd name="T7" fmla="*/ 35 h 40"/>
                <a:gd name="T8" fmla="*/ 0 w 80"/>
                <a:gd name="T9" fmla="*/ 32 h 40"/>
                <a:gd name="T10" fmla="*/ 1 w 80"/>
                <a:gd name="T11" fmla="*/ 29 h 40"/>
                <a:gd name="T12" fmla="*/ 2 w 80"/>
                <a:gd name="T13" fmla="*/ 26 h 40"/>
                <a:gd name="T14" fmla="*/ 5 w 80"/>
                <a:gd name="T15" fmla="*/ 25 h 40"/>
                <a:gd name="T16" fmla="*/ 9 w 80"/>
                <a:gd name="T17" fmla="*/ 24 h 40"/>
                <a:gd name="T18" fmla="*/ 28 w 80"/>
                <a:gd name="T19" fmla="*/ 23 h 40"/>
                <a:gd name="T20" fmla="*/ 43 w 80"/>
                <a:gd name="T21" fmla="*/ 20 h 40"/>
                <a:gd name="T22" fmla="*/ 55 w 80"/>
                <a:gd name="T23" fmla="*/ 15 h 40"/>
                <a:gd name="T24" fmla="*/ 61 w 80"/>
                <a:gd name="T25" fmla="*/ 11 h 40"/>
                <a:gd name="T26" fmla="*/ 64 w 80"/>
                <a:gd name="T27" fmla="*/ 8 h 40"/>
                <a:gd name="T28" fmla="*/ 64 w 80"/>
                <a:gd name="T29" fmla="*/ 5 h 40"/>
                <a:gd name="T30" fmla="*/ 67 w 80"/>
                <a:gd name="T31" fmla="*/ 3 h 40"/>
                <a:gd name="T32" fmla="*/ 69 w 80"/>
                <a:gd name="T33" fmla="*/ 0 h 40"/>
                <a:gd name="T34" fmla="*/ 72 w 80"/>
                <a:gd name="T35" fmla="*/ 0 h 40"/>
                <a:gd name="T36" fmla="*/ 75 w 80"/>
                <a:gd name="T37" fmla="*/ 0 h 40"/>
                <a:gd name="T38" fmla="*/ 77 w 80"/>
                <a:gd name="T39" fmla="*/ 3 h 40"/>
                <a:gd name="T40" fmla="*/ 80 w 80"/>
                <a:gd name="T41" fmla="*/ 5 h 40"/>
                <a:gd name="T42" fmla="*/ 80 w 80"/>
                <a:gd name="T43" fmla="*/ 8 h 40"/>
                <a:gd name="T44" fmla="*/ 77 w 80"/>
                <a:gd name="T45" fmla="*/ 18 h 40"/>
                <a:gd name="T46" fmla="*/ 69 w 80"/>
                <a:gd name="T47" fmla="*/ 25 h 40"/>
                <a:gd name="T48" fmla="*/ 57 w 80"/>
                <a:gd name="T49" fmla="*/ 32 h 40"/>
                <a:gd name="T50" fmla="*/ 43 w 80"/>
                <a:gd name="T51" fmla="*/ 36 h 40"/>
                <a:gd name="T52" fmla="*/ 26 w 80"/>
                <a:gd name="T53" fmla="*/ 39 h 40"/>
                <a:gd name="T54" fmla="*/ 9 w 80"/>
                <a:gd name="T5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40">
                  <a:moveTo>
                    <a:pt x="9" y="40"/>
                  </a:moveTo>
                  <a:lnTo>
                    <a:pt x="5" y="39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2" y="26"/>
                  </a:lnTo>
                  <a:lnTo>
                    <a:pt x="5" y="25"/>
                  </a:lnTo>
                  <a:lnTo>
                    <a:pt x="9" y="24"/>
                  </a:lnTo>
                  <a:lnTo>
                    <a:pt x="28" y="23"/>
                  </a:lnTo>
                  <a:lnTo>
                    <a:pt x="43" y="20"/>
                  </a:lnTo>
                  <a:lnTo>
                    <a:pt x="55" y="15"/>
                  </a:lnTo>
                  <a:lnTo>
                    <a:pt x="61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7" y="3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0" y="8"/>
                  </a:lnTo>
                  <a:lnTo>
                    <a:pt x="77" y="18"/>
                  </a:lnTo>
                  <a:lnTo>
                    <a:pt x="69" y="25"/>
                  </a:lnTo>
                  <a:lnTo>
                    <a:pt x="57" y="32"/>
                  </a:lnTo>
                  <a:lnTo>
                    <a:pt x="43" y="36"/>
                  </a:lnTo>
                  <a:lnTo>
                    <a:pt x="26" y="39"/>
                  </a:lnTo>
                  <a:lnTo>
                    <a:pt x="9" y="4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62"/>
            <p:cNvSpPr>
              <a:spLocks/>
            </p:cNvSpPr>
            <p:nvPr/>
          </p:nvSpPr>
          <p:spPr bwMode="auto">
            <a:xfrm>
              <a:off x="15252700" y="2262188"/>
              <a:ext cx="127000" cy="61913"/>
            </a:xfrm>
            <a:custGeom>
              <a:avLst/>
              <a:gdLst>
                <a:gd name="T0" fmla="*/ 9 w 80"/>
                <a:gd name="T1" fmla="*/ 39 h 39"/>
                <a:gd name="T2" fmla="*/ 5 w 80"/>
                <a:gd name="T3" fmla="*/ 38 h 39"/>
                <a:gd name="T4" fmla="*/ 2 w 80"/>
                <a:gd name="T5" fmla="*/ 36 h 39"/>
                <a:gd name="T6" fmla="*/ 1 w 80"/>
                <a:gd name="T7" fmla="*/ 34 h 39"/>
                <a:gd name="T8" fmla="*/ 0 w 80"/>
                <a:gd name="T9" fmla="*/ 31 h 39"/>
                <a:gd name="T10" fmla="*/ 1 w 80"/>
                <a:gd name="T11" fmla="*/ 28 h 39"/>
                <a:gd name="T12" fmla="*/ 2 w 80"/>
                <a:gd name="T13" fmla="*/ 25 h 39"/>
                <a:gd name="T14" fmla="*/ 5 w 80"/>
                <a:gd name="T15" fmla="*/ 23 h 39"/>
                <a:gd name="T16" fmla="*/ 9 w 80"/>
                <a:gd name="T17" fmla="*/ 23 h 39"/>
                <a:gd name="T18" fmla="*/ 28 w 80"/>
                <a:gd name="T19" fmla="*/ 22 h 39"/>
                <a:gd name="T20" fmla="*/ 43 w 80"/>
                <a:gd name="T21" fmla="*/ 19 h 39"/>
                <a:gd name="T22" fmla="*/ 55 w 80"/>
                <a:gd name="T23" fmla="*/ 15 h 39"/>
                <a:gd name="T24" fmla="*/ 61 w 80"/>
                <a:gd name="T25" fmla="*/ 10 h 39"/>
                <a:gd name="T26" fmla="*/ 64 w 80"/>
                <a:gd name="T27" fmla="*/ 7 h 39"/>
                <a:gd name="T28" fmla="*/ 64 w 80"/>
                <a:gd name="T29" fmla="*/ 4 h 39"/>
                <a:gd name="T30" fmla="*/ 67 w 80"/>
                <a:gd name="T31" fmla="*/ 2 h 39"/>
                <a:gd name="T32" fmla="*/ 69 w 80"/>
                <a:gd name="T33" fmla="*/ 0 h 39"/>
                <a:gd name="T34" fmla="*/ 72 w 80"/>
                <a:gd name="T35" fmla="*/ 0 h 39"/>
                <a:gd name="T36" fmla="*/ 75 w 80"/>
                <a:gd name="T37" fmla="*/ 0 h 39"/>
                <a:gd name="T38" fmla="*/ 77 w 80"/>
                <a:gd name="T39" fmla="*/ 2 h 39"/>
                <a:gd name="T40" fmla="*/ 80 w 80"/>
                <a:gd name="T41" fmla="*/ 4 h 39"/>
                <a:gd name="T42" fmla="*/ 80 w 80"/>
                <a:gd name="T43" fmla="*/ 7 h 39"/>
                <a:gd name="T44" fmla="*/ 77 w 80"/>
                <a:gd name="T45" fmla="*/ 17 h 39"/>
                <a:gd name="T46" fmla="*/ 69 w 80"/>
                <a:gd name="T47" fmla="*/ 24 h 39"/>
                <a:gd name="T48" fmla="*/ 57 w 80"/>
                <a:gd name="T49" fmla="*/ 31 h 39"/>
                <a:gd name="T50" fmla="*/ 43 w 80"/>
                <a:gd name="T51" fmla="*/ 35 h 39"/>
                <a:gd name="T52" fmla="*/ 26 w 80"/>
                <a:gd name="T53" fmla="*/ 38 h 39"/>
                <a:gd name="T54" fmla="*/ 9 w 80"/>
                <a:gd name="T5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39">
                  <a:moveTo>
                    <a:pt x="9" y="39"/>
                  </a:moveTo>
                  <a:lnTo>
                    <a:pt x="5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5" y="23"/>
                  </a:lnTo>
                  <a:lnTo>
                    <a:pt x="9" y="23"/>
                  </a:lnTo>
                  <a:lnTo>
                    <a:pt x="28" y="22"/>
                  </a:lnTo>
                  <a:lnTo>
                    <a:pt x="43" y="19"/>
                  </a:lnTo>
                  <a:lnTo>
                    <a:pt x="55" y="15"/>
                  </a:lnTo>
                  <a:lnTo>
                    <a:pt x="61" y="10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7" y="2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7" y="2"/>
                  </a:lnTo>
                  <a:lnTo>
                    <a:pt x="80" y="4"/>
                  </a:lnTo>
                  <a:lnTo>
                    <a:pt x="80" y="7"/>
                  </a:lnTo>
                  <a:lnTo>
                    <a:pt x="77" y="17"/>
                  </a:lnTo>
                  <a:lnTo>
                    <a:pt x="69" y="24"/>
                  </a:lnTo>
                  <a:lnTo>
                    <a:pt x="57" y="31"/>
                  </a:lnTo>
                  <a:lnTo>
                    <a:pt x="43" y="35"/>
                  </a:lnTo>
                  <a:lnTo>
                    <a:pt x="26" y="38"/>
                  </a:lnTo>
                  <a:lnTo>
                    <a:pt x="9" y="3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63"/>
            <p:cNvSpPr>
              <a:spLocks/>
            </p:cNvSpPr>
            <p:nvPr/>
          </p:nvSpPr>
          <p:spPr bwMode="auto">
            <a:xfrm>
              <a:off x="15443200" y="2235200"/>
              <a:ext cx="177800" cy="76200"/>
            </a:xfrm>
            <a:custGeom>
              <a:avLst/>
              <a:gdLst>
                <a:gd name="T0" fmla="*/ 8 w 112"/>
                <a:gd name="T1" fmla="*/ 48 h 48"/>
                <a:gd name="T2" fmla="*/ 5 w 112"/>
                <a:gd name="T3" fmla="*/ 48 h 48"/>
                <a:gd name="T4" fmla="*/ 3 w 112"/>
                <a:gd name="T5" fmla="*/ 46 h 48"/>
                <a:gd name="T6" fmla="*/ 0 w 112"/>
                <a:gd name="T7" fmla="*/ 43 h 48"/>
                <a:gd name="T8" fmla="*/ 0 w 112"/>
                <a:gd name="T9" fmla="*/ 40 h 48"/>
                <a:gd name="T10" fmla="*/ 0 w 112"/>
                <a:gd name="T11" fmla="*/ 37 h 48"/>
                <a:gd name="T12" fmla="*/ 3 w 112"/>
                <a:gd name="T13" fmla="*/ 35 h 48"/>
                <a:gd name="T14" fmla="*/ 5 w 112"/>
                <a:gd name="T15" fmla="*/ 33 h 48"/>
                <a:gd name="T16" fmla="*/ 8 w 112"/>
                <a:gd name="T17" fmla="*/ 32 h 48"/>
                <a:gd name="T18" fmla="*/ 34 w 112"/>
                <a:gd name="T19" fmla="*/ 31 h 48"/>
                <a:gd name="T20" fmla="*/ 55 w 112"/>
                <a:gd name="T21" fmla="*/ 27 h 48"/>
                <a:gd name="T22" fmla="*/ 73 w 112"/>
                <a:gd name="T23" fmla="*/ 23 h 48"/>
                <a:gd name="T24" fmla="*/ 85 w 112"/>
                <a:gd name="T25" fmla="*/ 18 h 48"/>
                <a:gd name="T26" fmla="*/ 93 w 112"/>
                <a:gd name="T27" fmla="*/ 12 h 48"/>
                <a:gd name="T28" fmla="*/ 96 w 112"/>
                <a:gd name="T29" fmla="*/ 8 h 48"/>
                <a:gd name="T30" fmla="*/ 96 w 112"/>
                <a:gd name="T31" fmla="*/ 5 h 48"/>
                <a:gd name="T32" fmla="*/ 98 w 112"/>
                <a:gd name="T33" fmla="*/ 3 h 48"/>
                <a:gd name="T34" fmla="*/ 101 w 112"/>
                <a:gd name="T35" fmla="*/ 0 h 48"/>
                <a:gd name="T36" fmla="*/ 104 w 112"/>
                <a:gd name="T37" fmla="*/ 0 h 48"/>
                <a:gd name="T38" fmla="*/ 107 w 112"/>
                <a:gd name="T39" fmla="*/ 0 h 48"/>
                <a:gd name="T40" fmla="*/ 109 w 112"/>
                <a:gd name="T41" fmla="*/ 3 h 48"/>
                <a:gd name="T42" fmla="*/ 111 w 112"/>
                <a:gd name="T43" fmla="*/ 5 h 48"/>
                <a:gd name="T44" fmla="*/ 112 w 112"/>
                <a:gd name="T45" fmla="*/ 8 h 48"/>
                <a:gd name="T46" fmla="*/ 109 w 112"/>
                <a:gd name="T47" fmla="*/ 18 h 48"/>
                <a:gd name="T48" fmla="*/ 101 w 112"/>
                <a:gd name="T49" fmla="*/ 27 h 48"/>
                <a:gd name="T50" fmla="*/ 88 w 112"/>
                <a:gd name="T51" fmla="*/ 34 h 48"/>
                <a:gd name="T52" fmla="*/ 70 w 112"/>
                <a:gd name="T53" fmla="*/ 40 h 48"/>
                <a:gd name="T54" fmla="*/ 51 w 112"/>
                <a:gd name="T55" fmla="*/ 45 h 48"/>
                <a:gd name="T56" fmla="*/ 30 w 112"/>
                <a:gd name="T57" fmla="*/ 47 h 48"/>
                <a:gd name="T58" fmla="*/ 8 w 112"/>
                <a:gd name="T5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2" h="48">
                  <a:moveTo>
                    <a:pt x="8" y="48"/>
                  </a:moveTo>
                  <a:lnTo>
                    <a:pt x="5" y="48"/>
                  </a:lnTo>
                  <a:lnTo>
                    <a:pt x="3" y="46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3" y="35"/>
                  </a:lnTo>
                  <a:lnTo>
                    <a:pt x="5" y="33"/>
                  </a:lnTo>
                  <a:lnTo>
                    <a:pt x="8" y="32"/>
                  </a:lnTo>
                  <a:lnTo>
                    <a:pt x="34" y="31"/>
                  </a:lnTo>
                  <a:lnTo>
                    <a:pt x="55" y="27"/>
                  </a:lnTo>
                  <a:lnTo>
                    <a:pt x="73" y="23"/>
                  </a:lnTo>
                  <a:lnTo>
                    <a:pt x="85" y="18"/>
                  </a:lnTo>
                  <a:lnTo>
                    <a:pt x="93" y="12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8" y="3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09" y="3"/>
                  </a:lnTo>
                  <a:lnTo>
                    <a:pt x="111" y="5"/>
                  </a:lnTo>
                  <a:lnTo>
                    <a:pt x="112" y="8"/>
                  </a:lnTo>
                  <a:lnTo>
                    <a:pt x="109" y="18"/>
                  </a:lnTo>
                  <a:lnTo>
                    <a:pt x="101" y="27"/>
                  </a:lnTo>
                  <a:lnTo>
                    <a:pt x="88" y="34"/>
                  </a:lnTo>
                  <a:lnTo>
                    <a:pt x="70" y="40"/>
                  </a:lnTo>
                  <a:lnTo>
                    <a:pt x="51" y="45"/>
                  </a:lnTo>
                  <a:lnTo>
                    <a:pt x="30" y="47"/>
                  </a:lnTo>
                  <a:lnTo>
                    <a:pt x="8" y="4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64"/>
            <p:cNvSpPr>
              <a:spLocks/>
            </p:cNvSpPr>
            <p:nvPr/>
          </p:nvSpPr>
          <p:spPr bwMode="auto">
            <a:xfrm>
              <a:off x="15443200" y="2159000"/>
              <a:ext cx="177800" cy="76200"/>
            </a:xfrm>
            <a:custGeom>
              <a:avLst/>
              <a:gdLst>
                <a:gd name="T0" fmla="*/ 8 w 112"/>
                <a:gd name="T1" fmla="*/ 48 h 48"/>
                <a:gd name="T2" fmla="*/ 5 w 112"/>
                <a:gd name="T3" fmla="*/ 47 h 48"/>
                <a:gd name="T4" fmla="*/ 3 w 112"/>
                <a:gd name="T5" fmla="*/ 45 h 48"/>
                <a:gd name="T6" fmla="*/ 0 w 112"/>
                <a:gd name="T7" fmla="*/ 43 h 48"/>
                <a:gd name="T8" fmla="*/ 0 w 112"/>
                <a:gd name="T9" fmla="*/ 40 h 48"/>
                <a:gd name="T10" fmla="*/ 0 w 112"/>
                <a:gd name="T11" fmla="*/ 37 h 48"/>
                <a:gd name="T12" fmla="*/ 3 w 112"/>
                <a:gd name="T13" fmla="*/ 34 h 48"/>
                <a:gd name="T14" fmla="*/ 5 w 112"/>
                <a:gd name="T15" fmla="*/ 32 h 48"/>
                <a:gd name="T16" fmla="*/ 8 w 112"/>
                <a:gd name="T17" fmla="*/ 32 h 48"/>
                <a:gd name="T18" fmla="*/ 34 w 112"/>
                <a:gd name="T19" fmla="*/ 31 h 48"/>
                <a:gd name="T20" fmla="*/ 55 w 112"/>
                <a:gd name="T21" fmla="*/ 28 h 48"/>
                <a:gd name="T22" fmla="*/ 73 w 112"/>
                <a:gd name="T23" fmla="*/ 23 h 48"/>
                <a:gd name="T24" fmla="*/ 85 w 112"/>
                <a:gd name="T25" fmla="*/ 17 h 48"/>
                <a:gd name="T26" fmla="*/ 93 w 112"/>
                <a:gd name="T27" fmla="*/ 13 h 48"/>
                <a:gd name="T28" fmla="*/ 96 w 112"/>
                <a:gd name="T29" fmla="*/ 7 h 48"/>
                <a:gd name="T30" fmla="*/ 96 w 112"/>
                <a:gd name="T31" fmla="*/ 5 h 48"/>
                <a:gd name="T32" fmla="*/ 98 w 112"/>
                <a:gd name="T33" fmla="*/ 2 h 48"/>
                <a:gd name="T34" fmla="*/ 101 w 112"/>
                <a:gd name="T35" fmla="*/ 1 h 48"/>
                <a:gd name="T36" fmla="*/ 104 w 112"/>
                <a:gd name="T37" fmla="*/ 0 h 48"/>
                <a:gd name="T38" fmla="*/ 107 w 112"/>
                <a:gd name="T39" fmla="*/ 1 h 48"/>
                <a:gd name="T40" fmla="*/ 109 w 112"/>
                <a:gd name="T41" fmla="*/ 2 h 48"/>
                <a:gd name="T42" fmla="*/ 111 w 112"/>
                <a:gd name="T43" fmla="*/ 5 h 48"/>
                <a:gd name="T44" fmla="*/ 112 w 112"/>
                <a:gd name="T45" fmla="*/ 7 h 48"/>
                <a:gd name="T46" fmla="*/ 109 w 112"/>
                <a:gd name="T47" fmla="*/ 18 h 48"/>
                <a:gd name="T48" fmla="*/ 101 w 112"/>
                <a:gd name="T49" fmla="*/ 27 h 48"/>
                <a:gd name="T50" fmla="*/ 88 w 112"/>
                <a:gd name="T51" fmla="*/ 34 h 48"/>
                <a:gd name="T52" fmla="*/ 70 w 112"/>
                <a:gd name="T53" fmla="*/ 40 h 48"/>
                <a:gd name="T54" fmla="*/ 51 w 112"/>
                <a:gd name="T55" fmla="*/ 44 h 48"/>
                <a:gd name="T56" fmla="*/ 30 w 112"/>
                <a:gd name="T57" fmla="*/ 47 h 48"/>
                <a:gd name="T58" fmla="*/ 8 w 112"/>
                <a:gd name="T5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2" h="48">
                  <a:moveTo>
                    <a:pt x="8" y="48"/>
                  </a:moveTo>
                  <a:lnTo>
                    <a:pt x="5" y="47"/>
                  </a:lnTo>
                  <a:lnTo>
                    <a:pt x="3" y="45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3" y="34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34" y="31"/>
                  </a:lnTo>
                  <a:lnTo>
                    <a:pt x="55" y="28"/>
                  </a:lnTo>
                  <a:lnTo>
                    <a:pt x="73" y="23"/>
                  </a:lnTo>
                  <a:lnTo>
                    <a:pt x="85" y="17"/>
                  </a:lnTo>
                  <a:lnTo>
                    <a:pt x="93" y="13"/>
                  </a:lnTo>
                  <a:lnTo>
                    <a:pt x="96" y="7"/>
                  </a:lnTo>
                  <a:lnTo>
                    <a:pt x="96" y="5"/>
                  </a:lnTo>
                  <a:lnTo>
                    <a:pt x="98" y="2"/>
                  </a:lnTo>
                  <a:lnTo>
                    <a:pt x="101" y="1"/>
                  </a:lnTo>
                  <a:lnTo>
                    <a:pt x="104" y="0"/>
                  </a:lnTo>
                  <a:lnTo>
                    <a:pt x="107" y="1"/>
                  </a:lnTo>
                  <a:lnTo>
                    <a:pt x="109" y="2"/>
                  </a:lnTo>
                  <a:lnTo>
                    <a:pt x="111" y="5"/>
                  </a:lnTo>
                  <a:lnTo>
                    <a:pt x="112" y="7"/>
                  </a:lnTo>
                  <a:lnTo>
                    <a:pt x="109" y="18"/>
                  </a:lnTo>
                  <a:lnTo>
                    <a:pt x="101" y="27"/>
                  </a:lnTo>
                  <a:lnTo>
                    <a:pt x="88" y="34"/>
                  </a:lnTo>
                  <a:lnTo>
                    <a:pt x="70" y="40"/>
                  </a:lnTo>
                  <a:lnTo>
                    <a:pt x="51" y="44"/>
                  </a:lnTo>
                  <a:lnTo>
                    <a:pt x="30" y="47"/>
                  </a:lnTo>
                  <a:lnTo>
                    <a:pt x="8" y="4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65"/>
            <p:cNvSpPr>
              <a:spLocks/>
            </p:cNvSpPr>
            <p:nvPr/>
          </p:nvSpPr>
          <p:spPr bwMode="auto">
            <a:xfrm>
              <a:off x="15443200" y="2082800"/>
              <a:ext cx="177800" cy="76200"/>
            </a:xfrm>
            <a:custGeom>
              <a:avLst/>
              <a:gdLst>
                <a:gd name="T0" fmla="*/ 8 w 112"/>
                <a:gd name="T1" fmla="*/ 48 h 48"/>
                <a:gd name="T2" fmla="*/ 5 w 112"/>
                <a:gd name="T3" fmla="*/ 47 h 48"/>
                <a:gd name="T4" fmla="*/ 3 w 112"/>
                <a:gd name="T5" fmla="*/ 46 h 48"/>
                <a:gd name="T6" fmla="*/ 0 w 112"/>
                <a:gd name="T7" fmla="*/ 44 h 48"/>
                <a:gd name="T8" fmla="*/ 0 w 112"/>
                <a:gd name="T9" fmla="*/ 40 h 48"/>
                <a:gd name="T10" fmla="*/ 0 w 112"/>
                <a:gd name="T11" fmla="*/ 37 h 48"/>
                <a:gd name="T12" fmla="*/ 3 w 112"/>
                <a:gd name="T13" fmla="*/ 34 h 48"/>
                <a:gd name="T14" fmla="*/ 5 w 112"/>
                <a:gd name="T15" fmla="*/ 33 h 48"/>
                <a:gd name="T16" fmla="*/ 8 w 112"/>
                <a:gd name="T17" fmla="*/ 32 h 48"/>
                <a:gd name="T18" fmla="*/ 34 w 112"/>
                <a:gd name="T19" fmla="*/ 31 h 48"/>
                <a:gd name="T20" fmla="*/ 55 w 112"/>
                <a:gd name="T21" fmla="*/ 27 h 48"/>
                <a:gd name="T22" fmla="*/ 73 w 112"/>
                <a:gd name="T23" fmla="*/ 23 h 48"/>
                <a:gd name="T24" fmla="*/ 85 w 112"/>
                <a:gd name="T25" fmla="*/ 18 h 48"/>
                <a:gd name="T26" fmla="*/ 93 w 112"/>
                <a:gd name="T27" fmla="*/ 12 h 48"/>
                <a:gd name="T28" fmla="*/ 96 w 112"/>
                <a:gd name="T29" fmla="*/ 8 h 48"/>
                <a:gd name="T30" fmla="*/ 96 w 112"/>
                <a:gd name="T31" fmla="*/ 5 h 48"/>
                <a:gd name="T32" fmla="*/ 98 w 112"/>
                <a:gd name="T33" fmla="*/ 3 h 48"/>
                <a:gd name="T34" fmla="*/ 101 w 112"/>
                <a:gd name="T35" fmla="*/ 1 h 48"/>
                <a:gd name="T36" fmla="*/ 104 w 112"/>
                <a:gd name="T37" fmla="*/ 0 h 48"/>
                <a:gd name="T38" fmla="*/ 107 w 112"/>
                <a:gd name="T39" fmla="*/ 1 h 48"/>
                <a:gd name="T40" fmla="*/ 109 w 112"/>
                <a:gd name="T41" fmla="*/ 3 h 48"/>
                <a:gd name="T42" fmla="*/ 111 w 112"/>
                <a:gd name="T43" fmla="*/ 5 h 48"/>
                <a:gd name="T44" fmla="*/ 112 w 112"/>
                <a:gd name="T45" fmla="*/ 8 h 48"/>
                <a:gd name="T46" fmla="*/ 109 w 112"/>
                <a:gd name="T47" fmla="*/ 18 h 48"/>
                <a:gd name="T48" fmla="*/ 101 w 112"/>
                <a:gd name="T49" fmla="*/ 26 h 48"/>
                <a:gd name="T50" fmla="*/ 88 w 112"/>
                <a:gd name="T51" fmla="*/ 34 h 48"/>
                <a:gd name="T52" fmla="*/ 70 w 112"/>
                <a:gd name="T53" fmla="*/ 40 h 48"/>
                <a:gd name="T54" fmla="*/ 51 w 112"/>
                <a:gd name="T55" fmla="*/ 45 h 48"/>
                <a:gd name="T56" fmla="*/ 30 w 112"/>
                <a:gd name="T57" fmla="*/ 47 h 48"/>
                <a:gd name="T58" fmla="*/ 8 w 112"/>
                <a:gd name="T5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2" h="48">
                  <a:moveTo>
                    <a:pt x="8" y="48"/>
                  </a:moveTo>
                  <a:lnTo>
                    <a:pt x="5" y="47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3" y="34"/>
                  </a:lnTo>
                  <a:lnTo>
                    <a:pt x="5" y="33"/>
                  </a:lnTo>
                  <a:lnTo>
                    <a:pt x="8" y="32"/>
                  </a:lnTo>
                  <a:lnTo>
                    <a:pt x="34" y="31"/>
                  </a:lnTo>
                  <a:lnTo>
                    <a:pt x="55" y="27"/>
                  </a:lnTo>
                  <a:lnTo>
                    <a:pt x="73" y="23"/>
                  </a:lnTo>
                  <a:lnTo>
                    <a:pt x="85" y="18"/>
                  </a:lnTo>
                  <a:lnTo>
                    <a:pt x="93" y="12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8" y="3"/>
                  </a:lnTo>
                  <a:lnTo>
                    <a:pt x="101" y="1"/>
                  </a:lnTo>
                  <a:lnTo>
                    <a:pt x="104" y="0"/>
                  </a:lnTo>
                  <a:lnTo>
                    <a:pt x="107" y="1"/>
                  </a:lnTo>
                  <a:lnTo>
                    <a:pt x="109" y="3"/>
                  </a:lnTo>
                  <a:lnTo>
                    <a:pt x="111" y="5"/>
                  </a:lnTo>
                  <a:lnTo>
                    <a:pt x="112" y="8"/>
                  </a:lnTo>
                  <a:lnTo>
                    <a:pt x="109" y="18"/>
                  </a:lnTo>
                  <a:lnTo>
                    <a:pt x="101" y="26"/>
                  </a:lnTo>
                  <a:lnTo>
                    <a:pt x="88" y="34"/>
                  </a:lnTo>
                  <a:lnTo>
                    <a:pt x="70" y="40"/>
                  </a:lnTo>
                  <a:lnTo>
                    <a:pt x="51" y="45"/>
                  </a:lnTo>
                  <a:lnTo>
                    <a:pt x="30" y="47"/>
                  </a:lnTo>
                  <a:lnTo>
                    <a:pt x="8" y="4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216" name="Picture 2" descr="N:\BANK\DK\Nowa identyfikacja final\Znaki\05 RGB\BGK_Logo-RGB.jp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697450"/>
            <a:ext cx="879194" cy="6635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7" name="object 36"/>
          <p:cNvSpPr/>
          <p:nvPr/>
        </p:nvSpPr>
        <p:spPr>
          <a:xfrm>
            <a:off x="8107533" y="3626448"/>
            <a:ext cx="379095" cy="266525"/>
          </a:xfrm>
          <a:custGeom>
            <a:avLst/>
            <a:gdLst/>
            <a:ahLst/>
            <a:cxnLst/>
            <a:rect l="l" t="t" r="r" b="b"/>
            <a:pathLst>
              <a:path w="379095" h="285750">
                <a:moveTo>
                  <a:pt x="374091" y="0"/>
                </a:moveTo>
                <a:lnTo>
                  <a:pt x="4546" y="0"/>
                </a:lnTo>
                <a:lnTo>
                  <a:pt x="1816" y="1790"/>
                </a:lnTo>
                <a:lnTo>
                  <a:pt x="0" y="3568"/>
                </a:lnTo>
                <a:lnTo>
                  <a:pt x="0" y="280898"/>
                </a:lnTo>
                <a:lnTo>
                  <a:pt x="4546" y="285356"/>
                </a:lnTo>
                <a:lnTo>
                  <a:pt x="374091" y="285356"/>
                </a:lnTo>
                <a:lnTo>
                  <a:pt x="375907" y="282676"/>
                </a:lnTo>
                <a:lnTo>
                  <a:pt x="378637" y="280898"/>
                </a:lnTo>
                <a:lnTo>
                  <a:pt x="378637" y="270192"/>
                </a:lnTo>
                <a:lnTo>
                  <a:pt x="14554" y="270192"/>
                </a:lnTo>
                <a:lnTo>
                  <a:pt x="14554" y="255917"/>
                </a:lnTo>
                <a:lnTo>
                  <a:pt x="378637" y="255917"/>
                </a:lnTo>
                <a:lnTo>
                  <a:pt x="378637" y="241655"/>
                </a:lnTo>
                <a:lnTo>
                  <a:pt x="14554" y="241655"/>
                </a:lnTo>
                <a:lnTo>
                  <a:pt x="14554" y="228282"/>
                </a:lnTo>
                <a:lnTo>
                  <a:pt x="378637" y="228282"/>
                </a:lnTo>
                <a:lnTo>
                  <a:pt x="378637" y="214020"/>
                </a:lnTo>
                <a:lnTo>
                  <a:pt x="14554" y="214020"/>
                </a:lnTo>
                <a:lnTo>
                  <a:pt x="14554" y="199758"/>
                </a:lnTo>
                <a:lnTo>
                  <a:pt x="378637" y="199758"/>
                </a:lnTo>
                <a:lnTo>
                  <a:pt x="378637" y="185470"/>
                </a:lnTo>
                <a:lnTo>
                  <a:pt x="14554" y="185470"/>
                </a:lnTo>
                <a:lnTo>
                  <a:pt x="14554" y="142671"/>
                </a:lnTo>
                <a:lnTo>
                  <a:pt x="49005" y="142671"/>
                </a:lnTo>
                <a:lnTo>
                  <a:pt x="47320" y="140893"/>
                </a:lnTo>
                <a:lnTo>
                  <a:pt x="31851" y="132867"/>
                </a:lnTo>
                <a:lnTo>
                  <a:pt x="14554" y="128409"/>
                </a:lnTo>
                <a:lnTo>
                  <a:pt x="14554" y="70446"/>
                </a:lnTo>
                <a:lnTo>
                  <a:pt x="31851" y="66890"/>
                </a:lnTo>
                <a:lnTo>
                  <a:pt x="47320" y="57073"/>
                </a:lnTo>
                <a:lnTo>
                  <a:pt x="48303" y="56184"/>
                </a:lnTo>
                <a:lnTo>
                  <a:pt x="14554" y="56184"/>
                </a:lnTo>
                <a:lnTo>
                  <a:pt x="14554" y="14274"/>
                </a:lnTo>
                <a:lnTo>
                  <a:pt x="378637" y="14274"/>
                </a:lnTo>
                <a:lnTo>
                  <a:pt x="378637" y="3568"/>
                </a:lnTo>
                <a:lnTo>
                  <a:pt x="375907" y="1790"/>
                </a:lnTo>
                <a:lnTo>
                  <a:pt x="374091" y="0"/>
                </a:lnTo>
                <a:close/>
              </a:path>
              <a:path w="379095" h="285750">
                <a:moveTo>
                  <a:pt x="378637" y="255917"/>
                </a:moveTo>
                <a:lnTo>
                  <a:pt x="364985" y="255917"/>
                </a:lnTo>
                <a:lnTo>
                  <a:pt x="364985" y="270192"/>
                </a:lnTo>
                <a:lnTo>
                  <a:pt x="378637" y="270192"/>
                </a:lnTo>
                <a:lnTo>
                  <a:pt x="378637" y="255917"/>
                </a:lnTo>
                <a:close/>
              </a:path>
              <a:path w="379095" h="285750">
                <a:moveTo>
                  <a:pt x="378637" y="228282"/>
                </a:moveTo>
                <a:lnTo>
                  <a:pt x="364985" y="228282"/>
                </a:lnTo>
                <a:lnTo>
                  <a:pt x="364985" y="241655"/>
                </a:lnTo>
                <a:lnTo>
                  <a:pt x="378637" y="241655"/>
                </a:lnTo>
                <a:lnTo>
                  <a:pt x="378637" y="228282"/>
                </a:lnTo>
                <a:close/>
              </a:path>
              <a:path w="379095" h="285750">
                <a:moveTo>
                  <a:pt x="378637" y="199758"/>
                </a:moveTo>
                <a:lnTo>
                  <a:pt x="364985" y="199758"/>
                </a:lnTo>
                <a:lnTo>
                  <a:pt x="364985" y="214020"/>
                </a:lnTo>
                <a:lnTo>
                  <a:pt x="378637" y="214020"/>
                </a:lnTo>
                <a:lnTo>
                  <a:pt x="378637" y="199758"/>
                </a:lnTo>
                <a:close/>
              </a:path>
              <a:path w="379095" h="285750">
                <a:moveTo>
                  <a:pt x="49005" y="142671"/>
                </a:moveTo>
                <a:lnTo>
                  <a:pt x="14554" y="142671"/>
                </a:lnTo>
                <a:lnTo>
                  <a:pt x="30937" y="148031"/>
                </a:lnTo>
                <a:lnTo>
                  <a:pt x="42773" y="156946"/>
                </a:lnTo>
                <a:lnTo>
                  <a:pt x="52781" y="169430"/>
                </a:lnTo>
                <a:lnTo>
                  <a:pt x="58254" y="185470"/>
                </a:lnTo>
                <a:lnTo>
                  <a:pt x="72809" y="185470"/>
                </a:lnTo>
                <a:lnTo>
                  <a:pt x="68262" y="167640"/>
                </a:lnTo>
                <a:lnTo>
                  <a:pt x="59156" y="153377"/>
                </a:lnTo>
                <a:lnTo>
                  <a:pt x="49005" y="142671"/>
                </a:lnTo>
                <a:close/>
              </a:path>
              <a:path w="379095" h="285750">
                <a:moveTo>
                  <a:pt x="321297" y="14274"/>
                </a:moveTo>
                <a:lnTo>
                  <a:pt x="305828" y="14274"/>
                </a:lnTo>
                <a:lnTo>
                  <a:pt x="311289" y="30327"/>
                </a:lnTo>
                <a:lnTo>
                  <a:pt x="319481" y="46367"/>
                </a:lnTo>
                <a:lnTo>
                  <a:pt x="332219" y="57073"/>
                </a:lnTo>
                <a:lnTo>
                  <a:pt x="346786" y="66890"/>
                </a:lnTo>
                <a:lnTo>
                  <a:pt x="364985" y="70446"/>
                </a:lnTo>
                <a:lnTo>
                  <a:pt x="364985" y="128409"/>
                </a:lnTo>
                <a:lnTo>
                  <a:pt x="319481" y="153377"/>
                </a:lnTo>
                <a:lnTo>
                  <a:pt x="306743" y="185470"/>
                </a:lnTo>
                <a:lnTo>
                  <a:pt x="321297" y="185470"/>
                </a:lnTo>
                <a:lnTo>
                  <a:pt x="325843" y="169430"/>
                </a:lnTo>
                <a:lnTo>
                  <a:pt x="334949" y="156946"/>
                </a:lnTo>
                <a:lnTo>
                  <a:pt x="348602" y="148031"/>
                </a:lnTo>
                <a:lnTo>
                  <a:pt x="364985" y="142671"/>
                </a:lnTo>
                <a:lnTo>
                  <a:pt x="378637" y="142671"/>
                </a:lnTo>
                <a:lnTo>
                  <a:pt x="378637" y="56184"/>
                </a:lnTo>
                <a:lnTo>
                  <a:pt x="364985" y="56184"/>
                </a:lnTo>
                <a:lnTo>
                  <a:pt x="348602" y="51714"/>
                </a:lnTo>
                <a:lnTo>
                  <a:pt x="334949" y="41910"/>
                </a:lnTo>
                <a:lnTo>
                  <a:pt x="325843" y="29425"/>
                </a:lnTo>
                <a:lnTo>
                  <a:pt x="321297" y="14274"/>
                </a:lnTo>
                <a:close/>
              </a:path>
              <a:path w="379095" h="285750">
                <a:moveTo>
                  <a:pt x="378637" y="142671"/>
                </a:moveTo>
                <a:lnTo>
                  <a:pt x="364985" y="142671"/>
                </a:lnTo>
                <a:lnTo>
                  <a:pt x="364985" y="185470"/>
                </a:lnTo>
                <a:lnTo>
                  <a:pt x="378637" y="185470"/>
                </a:lnTo>
                <a:lnTo>
                  <a:pt x="378637" y="142671"/>
                </a:lnTo>
                <a:close/>
              </a:path>
              <a:path w="379095" h="285750">
                <a:moveTo>
                  <a:pt x="189318" y="28536"/>
                </a:moveTo>
                <a:lnTo>
                  <a:pt x="137439" y="49047"/>
                </a:lnTo>
                <a:lnTo>
                  <a:pt x="116509" y="99872"/>
                </a:lnTo>
                <a:lnTo>
                  <a:pt x="119227" y="118605"/>
                </a:lnTo>
                <a:lnTo>
                  <a:pt x="152908" y="161404"/>
                </a:lnTo>
                <a:lnTo>
                  <a:pt x="189318" y="170319"/>
                </a:lnTo>
                <a:lnTo>
                  <a:pt x="209346" y="168541"/>
                </a:lnTo>
                <a:lnTo>
                  <a:pt x="225729" y="161404"/>
                </a:lnTo>
                <a:lnTo>
                  <a:pt x="232862" y="156057"/>
                </a:lnTo>
                <a:lnTo>
                  <a:pt x="189318" y="156057"/>
                </a:lnTo>
                <a:lnTo>
                  <a:pt x="171119" y="153377"/>
                </a:lnTo>
                <a:lnTo>
                  <a:pt x="154724" y="146253"/>
                </a:lnTo>
                <a:lnTo>
                  <a:pt x="141986" y="133756"/>
                </a:lnTo>
                <a:lnTo>
                  <a:pt x="134708" y="116814"/>
                </a:lnTo>
                <a:lnTo>
                  <a:pt x="131064" y="99872"/>
                </a:lnTo>
                <a:lnTo>
                  <a:pt x="134708" y="81153"/>
                </a:lnTo>
                <a:lnTo>
                  <a:pt x="141986" y="65989"/>
                </a:lnTo>
                <a:lnTo>
                  <a:pt x="154724" y="53505"/>
                </a:lnTo>
                <a:lnTo>
                  <a:pt x="171119" y="45478"/>
                </a:lnTo>
                <a:lnTo>
                  <a:pt x="189318" y="41910"/>
                </a:lnTo>
                <a:lnTo>
                  <a:pt x="230873" y="41910"/>
                </a:lnTo>
                <a:lnTo>
                  <a:pt x="225729" y="38354"/>
                </a:lnTo>
                <a:lnTo>
                  <a:pt x="209346" y="30327"/>
                </a:lnTo>
                <a:lnTo>
                  <a:pt x="189318" y="28536"/>
                </a:lnTo>
                <a:close/>
              </a:path>
              <a:path w="379095" h="285750">
                <a:moveTo>
                  <a:pt x="230873" y="41910"/>
                </a:moveTo>
                <a:lnTo>
                  <a:pt x="189318" y="41910"/>
                </a:lnTo>
                <a:lnTo>
                  <a:pt x="208432" y="45478"/>
                </a:lnTo>
                <a:lnTo>
                  <a:pt x="223913" y="53505"/>
                </a:lnTo>
                <a:lnTo>
                  <a:pt x="236651" y="65989"/>
                </a:lnTo>
                <a:lnTo>
                  <a:pt x="244843" y="81153"/>
                </a:lnTo>
                <a:lnTo>
                  <a:pt x="248488" y="99872"/>
                </a:lnTo>
                <a:lnTo>
                  <a:pt x="244843" y="116814"/>
                </a:lnTo>
                <a:lnTo>
                  <a:pt x="236651" y="133756"/>
                </a:lnTo>
                <a:lnTo>
                  <a:pt x="223913" y="146253"/>
                </a:lnTo>
                <a:lnTo>
                  <a:pt x="208432" y="153377"/>
                </a:lnTo>
                <a:lnTo>
                  <a:pt x="189318" y="156057"/>
                </a:lnTo>
                <a:lnTo>
                  <a:pt x="232862" y="156057"/>
                </a:lnTo>
                <a:lnTo>
                  <a:pt x="241198" y="149809"/>
                </a:lnTo>
                <a:lnTo>
                  <a:pt x="252120" y="135547"/>
                </a:lnTo>
                <a:lnTo>
                  <a:pt x="259410" y="118605"/>
                </a:lnTo>
                <a:lnTo>
                  <a:pt x="262128" y="99872"/>
                </a:lnTo>
                <a:lnTo>
                  <a:pt x="259410" y="80251"/>
                </a:lnTo>
                <a:lnTo>
                  <a:pt x="252120" y="63309"/>
                </a:lnTo>
                <a:lnTo>
                  <a:pt x="241198" y="49047"/>
                </a:lnTo>
                <a:lnTo>
                  <a:pt x="230873" y="41910"/>
                </a:lnTo>
                <a:close/>
              </a:path>
              <a:path w="379095" h="285750">
                <a:moveTo>
                  <a:pt x="72809" y="14274"/>
                </a:moveTo>
                <a:lnTo>
                  <a:pt x="58254" y="14274"/>
                </a:lnTo>
                <a:lnTo>
                  <a:pt x="52781" y="29425"/>
                </a:lnTo>
                <a:lnTo>
                  <a:pt x="42773" y="41910"/>
                </a:lnTo>
                <a:lnTo>
                  <a:pt x="30937" y="51714"/>
                </a:lnTo>
                <a:lnTo>
                  <a:pt x="14554" y="56184"/>
                </a:lnTo>
                <a:lnTo>
                  <a:pt x="48303" y="56184"/>
                </a:lnTo>
                <a:lnTo>
                  <a:pt x="59156" y="46367"/>
                </a:lnTo>
                <a:lnTo>
                  <a:pt x="68262" y="30327"/>
                </a:lnTo>
                <a:lnTo>
                  <a:pt x="72809" y="14274"/>
                </a:lnTo>
                <a:close/>
              </a:path>
              <a:path w="379095" h="285750">
                <a:moveTo>
                  <a:pt x="378637" y="14274"/>
                </a:moveTo>
                <a:lnTo>
                  <a:pt x="364985" y="14274"/>
                </a:lnTo>
                <a:lnTo>
                  <a:pt x="364985" y="56184"/>
                </a:lnTo>
                <a:lnTo>
                  <a:pt x="378637" y="56184"/>
                </a:lnTo>
                <a:lnTo>
                  <a:pt x="378637" y="14274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3147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rostokąt 11"/>
          <p:cNvSpPr/>
          <p:nvPr/>
        </p:nvSpPr>
        <p:spPr>
          <a:xfrm>
            <a:off x="7910244" y="1565955"/>
            <a:ext cx="1229126" cy="5292045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txBody>
          <a:bodyPr wrap="square" tIns="756000" rtlCol="0" anchor="ctr">
            <a:noAutofit/>
          </a:bodyPr>
          <a:lstStyle/>
          <a:p>
            <a:pPr algn="ctr" defTabSz="914400">
              <a:tabLst>
                <a:tab pos="85725" algn="l"/>
              </a:tabLst>
            </a:pPr>
            <a:endParaRPr lang="pl-PL" sz="1600" b="1" kern="0">
              <a:solidFill>
                <a:schemeClr val="bg1"/>
              </a:solidFill>
            </a:endParaRPr>
          </a:p>
        </p:txBody>
      </p:sp>
      <p:pic>
        <p:nvPicPr>
          <p:cNvPr id="7" name="Obraz 6"/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CrisscrossEtching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2310144"/>
            <a:ext cx="7903408" cy="4547856"/>
          </a:xfrm>
          <a:prstGeom prst="rect">
            <a:avLst/>
          </a:prstGeom>
        </p:spPr>
      </p:pic>
      <p:sp>
        <p:nvSpPr>
          <p:cNvPr id="16" name="Tytuł 1"/>
          <p:cNvSpPr txBox="1">
            <a:spLocks/>
          </p:cNvSpPr>
          <p:nvPr/>
        </p:nvSpPr>
        <p:spPr>
          <a:xfrm>
            <a:off x="457200" y="274638"/>
            <a:ext cx="7498080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 smtClean="0"/>
              <a:t>Finansowe wspieranie eksportu / ekspansji zagranicznej</a:t>
            </a:r>
            <a:br>
              <a:rPr lang="pl-PL" sz="2400" b="1" dirty="0" smtClean="0"/>
            </a:b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Zakres </a:t>
            </a:r>
            <a:r>
              <a:rPr lang="pl-PL" sz="18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produktowy i przeznaczenie środków</a:t>
            </a:r>
            <a:endParaRPr lang="pl-PL" sz="18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9" name="Prostokąt 28"/>
          <p:cNvSpPr/>
          <p:nvPr/>
        </p:nvSpPr>
        <p:spPr>
          <a:xfrm>
            <a:off x="457199" y="1745126"/>
            <a:ext cx="6361612" cy="466892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44000" tIns="72000" rIns="144000" bIns="144000" rtlCol="0" anchor="ctr"/>
          <a:lstStyle/>
          <a:p>
            <a:pPr marL="285750" lvl="1" indent="-285750">
              <a:spcBef>
                <a:spcPts val="200"/>
              </a:spcBef>
              <a:spcAft>
                <a:spcPts val="300"/>
              </a:spcAft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/>
            </a:pPr>
            <a: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zwiększenia 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bezpieczeństwa transakcji poprzez przejęcie ryzyka niewypłacalności kontrahenta,</a:t>
            </a:r>
          </a:p>
          <a:p>
            <a:pPr marL="285750" lvl="1" indent="-285750">
              <a:spcBef>
                <a:spcPts val="200"/>
              </a:spcBef>
              <a:spcAft>
                <a:spcPts val="300"/>
              </a:spcAft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poprawy swojej płynności </a:t>
            </a:r>
            <a: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w 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wyniku natychmiastowego otrzymania </a:t>
            </a:r>
            <a: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zapłaty za 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sprzedane towary,</a:t>
            </a:r>
          </a:p>
          <a:p>
            <a:pPr marL="285750" lvl="1" indent="-285750">
              <a:spcBef>
                <a:spcPts val="200"/>
              </a:spcBef>
              <a:spcAft>
                <a:spcPts val="300"/>
              </a:spcAft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wsparcia w finansowaniu zagranicznych kontrahentów (zarówno </a:t>
            </a:r>
            <a: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komercyjnych, jak 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 publicznych),</a:t>
            </a:r>
          </a:p>
          <a:p>
            <a:pPr marL="285750" lvl="1" indent="-285750">
              <a:spcBef>
                <a:spcPts val="200"/>
              </a:spcBef>
              <a:spcAft>
                <a:spcPts val="300"/>
              </a:spcAft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finansowania inwestycji, w której polska spółka występuje w roli generalnego wykonawcy lub głównego podwykonawcy,</a:t>
            </a:r>
          </a:p>
          <a:p>
            <a:pPr marL="285750" lvl="1" indent="-285750">
              <a:spcBef>
                <a:spcPts val="200"/>
              </a:spcBef>
              <a:spcAft>
                <a:spcPts val="300"/>
              </a:spcAft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wsparcia w ekspansji zagranicznej (przejęcia, budowy zakładów produkcyjnych, centrów logistycznych</a:t>
            </a:r>
            <a: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pl-PL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" name="Owal 2"/>
          <p:cNvSpPr/>
          <p:nvPr/>
        </p:nvSpPr>
        <p:spPr>
          <a:xfrm>
            <a:off x="6744432" y="3184968"/>
            <a:ext cx="2188021" cy="2188021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9" name="Obraz 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1082" y="2766278"/>
            <a:ext cx="3359884" cy="3077654"/>
          </a:xfrm>
          <a:prstGeom prst="rect">
            <a:avLst/>
          </a:prstGeom>
        </p:spPr>
      </p:pic>
      <p:sp>
        <p:nvSpPr>
          <p:cNvPr id="10" name="Prostokąt 9"/>
          <p:cNvSpPr/>
          <p:nvPr/>
        </p:nvSpPr>
        <p:spPr>
          <a:xfrm>
            <a:off x="1" y="1565955"/>
            <a:ext cx="7910243" cy="744189"/>
          </a:xfrm>
          <a:prstGeom prst="rect">
            <a:avLst/>
          </a:prstGeom>
          <a:solidFill>
            <a:schemeClr val="tx2"/>
          </a:solidFill>
          <a:ln w="12700" cap="flat" cmpd="sng" algn="ctr">
            <a:noFill/>
            <a:prstDash val="solid"/>
          </a:ln>
          <a:effectLst/>
        </p:spPr>
        <p:txBody>
          <a:bodyPr lIns="36000" tIns="36000" rIns="36000" bIns="36000" rtlCol="0" anchor="ctr"/>
          <a:lstStyle/>
          <a:p>
            <a:pPr marL="0" lvl="1" algn="ctr">
              <a:spcAft>
                <a:spcPts val="200"/>
              </a:spcAft>
            </a:pPr>
            <a:r>
              <a:rPr lang="pl-PL" sz="2000" b="1" dirty="0">
                <a:solidFill>
                  <a:schemeClr val="bg1"/>
                </a:solidFill>
              </a:rPr>
              <a:t>Polskie przedsiębiorstwa handlowe </a:t>
            </a:r>
            <a:r>
              <a:rPr lang="pl-PL" sz="2000" b="1" dirty="0" smtClean="0">
                <a:solidFill>
                  <a:schemeClr val="bg1"/>
                </a:solidFill>
              </a:rPr>
              <a:t>/produkcyjne </a:t>
            </a:r>
            <a:r>
              <a:rPr lang="pl-PL" sz="2000" b="1" dirty="0">
                <a:solidFill>
                  <a:schemeClr val="bg1"/>
                </a:solidFill>
              </a:rPr>
              <a:t>poszukujące możliwości:</a:t>
            </a:r>
          </a:p>
        </p:txBody>
      </p:sp>
    </p:spTree>
    <p:extLst>
      <p:ext uri="{BB962C8B-B14F-4D97-AF65-F5344CB8AC3E}">
        <p14:creationId xmlns:p14="http://schemas.microsoft.com/office/powerpoint/2010/main" val="2616435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ymbol zastępczy numeru slajdu 4"/>
          <p:cNvSpPr txBox="1">
            <a:spLocks/>
          </p:cNvSpPr>
          <p:nvPr/>
        </p:nvSpPr>
        <p:spPr>
          <a:xfrm>
            <a:off x="6960532" y="6514870"/>
            <a:ext cx="196596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endParaRPr lang="pl-PL" dirty="0">
              <a:solidFill>
                <a:srgbClr val="636B71">
                  <a:tint val="75000"/>
                </a:srgbClr>
              </a:solidFill>
            </a:endParaRPr>
          </a:p>
        </p:txBody>
      </p:sp>
      <p:grpSp>
        <p:nvGrpSpPr>
          <p:cNvPr id="15" name="Grupa 14"/>
          <p:cNvGrpSpPr/>
          <p:nvPr/>
        </p:nvGrpSpPr>
        <p:grpSpPr>
          <a:xfrm>
            <a:off x="0" y="1464017"/>
            <a:ext cx="9144000" cy="4985641"/>
            <a:chOff x="0" y="1464017"/>
            <a:chExt cx="9144000" cy="4985641"/>
          </a:xfrm>
        </p:grpSpPr>
        <p:sp>
          <p:nvSpPr>
            <p:cNvPr id="17" name="Prostokąt 16"/>
            <p:cNvSpPr/>
            <p:nvPr/>
          </p:nvSpPr>
          <p:spPr>
            <a:xfrm>
              <a:off x="0" y="1464017"/>
              <a:ext cx="9144000" cy="39412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" name="Freeform 74"/>
            <p:cNvSpPr>
              <a:spLocks/>
            </p:cNvSpPr>
            <p:nvPr/>
          </p:nvSpPr>
          <p:spPr bwMode="auto">
            <a:xfrm>
              <a:off x="1156278" y="2616255"/>
              <a:ext cx="4447" cy="444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2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chemeClr val="bg1">
                  <a:lumMod val="9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79"/>
            <p:cNvSpPr>
              <a:spLocks/>
            </p:cNvSpPr>
            <p:nvPr/>
          </p:nvSpPr>
          <p:spPr bwMode="auto">
            <a:xfrm>
              <a:off x="1205190" y="2602915"/>
              <a:ext cx="8893" cy="7411"/>
            </a:xfrm>
            <a:custGeom>
              <a:avLst/>
              <a:gdLst>
                <a:gd name="T0" fmla="*/ 3 w 6"/>
                <a:gd name="T1" fmla="*/ 0 h 5"/>
                <a:gd name="T2" fmla="*/ 4 w 6"/>
                <a:gd name="T3" fmla="*/ 0 h 5"/>
                <a:gd name="T4" fmla="*/ 6 w 6"/>
                <a:gd name="T5" fmla="*/ 2 h 5"/>
                <a:gd name="T6" fmla="*/ 3 w 6"/>
                <a:gd name="T7" fmla="*/ 5 h 5"/>
                <a:gd name="T8" fmla="*/ 0 w 6"/>
                <a:gd name="T9" fmla="*/ 5 h 5"/>
                <a:gd name="T10" fmla="*/ 2 w 6"/>
                <a:gd name="T11" fmla="*/ 2 h 5"/>
                <a:gd name="T12" fmla="*/ 3 w 6"/>
                <a:gd name="T13" fmla="*/ 2 h 5"/>
                <a:gd name="T14" fmla="*/ 3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chemeClr val="bg1">
                  <a:lumMod val="9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80"/>
            <p:cNvSpPr>
              <a:spLocks/>
            </p:cNvSpPr>
            <p:nvPr/>
          </p:nvSpPr>
          <p:spPr bwMode="auto">
            <a:xfrm>
              <a:off x="1193332" y="2599950"/>
              <a:ext cx="10376" cy="10376"/>
            </a:xfrm>
            <a:custGeom>
              <a:avLst/>
              <a:gdLst>
                <a:gd name="T0" fmla="*/ 5 w 7"/>
                <a:gd name="T1" fmla="*/ 0 h 7"/>
                <a:gd name="T2" fmla="*/ 7 w 7"/>
                <a:gd name="T3" fmla="*/ 2 h 7"/>
                <a:gd name="T4" fmla="*/ 5 w 7"/>
                <a:gd name="T5" fmla="*/ 3 h 7"/>
                <a:gd name="T6" fmla="*/ 4 w 7"/>
                <a:gd name="T7" fmla="*/ 6 h 7"/>
                <a:gd name="T8" fmla="*/ 1 w 7"/>
                <a:gd name="T9" fmla="*/ 7 h 7"/>
                <a:gd name="T10" fmla="*/ 0 w 7"/>
                <a:gd name="T11" fmla="*/ 7 h 7"/>
                <a:gd name="T12" fmla="*/ 3 w 7"/>
                <a:gd name="T13" fmla="*/ 6 h 7"/>
                <a:gd name="T14" fmla="*/ 3 w 7"/>
                <a:gd name="T15" fmla="*/ 3 h 7"/>
                <a:gd name="T16" fmla="*/ 5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lnTo>
                    <a:pt x="7" y="2"/>
                  </a:lnTo>
                  <a:lnTo>
                    <a:pt x="5" y="3"/>
                  </a:lnTo>
                  <a:lnTo>
                    <a:pt x="4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3" y="6"/>
                  </a:lnTo>
                  <a:lnTo>
                    <a:pt x="3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chemeClr val="bg1">
                  <a:lumMod val="9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83"/>
            <p:cNvSpPr>
              <a:spLocks/>
            </p:cNvSpPr>
            <p:nvPr/>
          </p:nvSpPr>
          <p:spPr bwMode="auto">
            <a:xfrm>
              <a:off x="1166653" y="2598469"/>
              <a:ext cx="1483" cy="4447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3 h 3"/>
                <a:gd name="T4" fmla="*/ 0 w 1"/>
                <a:gd name="T5" fmla="*/ 1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chemeClr val="bg1">
                  <a:lumMod val="9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84"/>
            <p:cNvSpPr>
              <a:spLocks/>
            </p:cNvSpPr>
            <p:nvPr/>
          </p:nvSpPr>
          <p:spPr bwMode="auto">
            <a:xfrm>
              <a:off x="1157760" y="2608843"/>
              <a:ext cx="7411" cy="4447"/>
            </a:xfrm>
            <a:custGeom>
              <a:avLst/>
              <a:gdLst>
                <a:gd name="T0" fmla="*/ 2 w 5"/>
                <a:gd name="T1" fmla="*/ 0 h 3"/>
                <a:gd name="T2" fmla="*/ 5 w 5"/>
                <a:gd name="T3" fmla="*/ 1 h 3"/>
                <a:gd name="T4" fmla="*/ 2 w 5"/>
                <a:gd name="T5" fmla="*/ 3 h 3"/>
                <a:gd name="T6" fmla="*/ 0 w 5"/>
                <a:gd name="T7" fmla="*/ 1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lnTo>
                    <a:pt x="5" y="1"/>
                  </a:lnTo>
                  <a:lnTo>
                    <a:pt x="2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chemeClr val="bg1">
                  <a:lumMod val="9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85"/>
            <p:cNvSpPr>
              <a:spLocks/>
            </p:cNvSpPr>
            <p:nvPr/>
          </p:nvSpPr>
          <p:spPr bwMode="auto">
            <a:xfrm>
              <a:off x="1181475" y="2596986"/>
              <a:ext cx="8893" cy="8893"/>
            </a:xfrm>
            <a:custGeom>
              <a:avLst/>
              <a:gdLst>
                <a:gd name="T0" fmla="*/ 1 w 6"/>
                <a:gd name="T1" fmla="*/ 0 h 6"/>
                <a:gd name="T2" fmla="*/ 4 w 6"/>
                <a:gd name="T3" fmla="*/ 1 h 6"/>
                <a:gd name="T4" fmla="*/ 6 w 6"/>
                <a:gd name="T5" fmla="*/ 4 h 6"/>
                <a:gd name="T6" fmla="*/ 5 w 6"/>
                <a:gd name="T7" fmla="*/ 5 h 6"/>
                <a:gd name="T8" fmla="*/ 4 w 6"/>
                <a:gd name="T9" fmla="*/ 6 h 6"/>
                <a:gd name="T10" fmla="*/ 1 w 6"/>
                <a:gd name="T11" fmla="*/ 6 h 6"/>
                <a:gd name="T12" fmla="*/ 1 w 6"/>
                <a:gd name="T13" fmla="*/ 5 h 6"/>
                <a:gd name="T14" fmla="*/ 2 w 6"/>
                <a:gd name="T15" fmla="*/ 5 h 6"/>
                <a:gd name="T16" fmla="*/ 0 w 6"/>
                <a:gd name="T17" fmla="*/ 4 h 6"/>
                <a:gd name="T18" fmla="*/ 0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4" y="1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chemeClr val="bg1">
                  <a:lumMod val="9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Grupa 23"/>
            <p:cNvGrpSpPr/>
            <p:nvPr/>
          </p:nvGrpSpPr>
          <p:grpSpPr>
            <a:xfrm>
              <a:off x="1242245" y="1528327"/>
              <a:ext cx="6671335" cy="3926320"/>
              <a:chOff x="1242245" y="1528327"/>
              <a:chExt cx="6671335" cy="3926320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9" name="Freeform 54"/>
              <p:cNvSpPr>
                <a:spLocks/>
              </p:cNvSpPr>
              <p:nvPr/>
            </p:nvSpPr>
            <p:spPr bwMode="auto">
              <a:xfrm>
                <a:off x="1554986" y="2534734"/>
                <a:ext cx="13340" cy="10376"/>
              </a:xfrm>
              <a:custGeom>
                <a:avLst/>
                <a:gdLst>
                  <a:gd name="T0" fmla="*/ 9 w 9"/>
                  <a:gd name="T1" fmla="*/ 0 h 7"/>
                  <a:gd name="T2" fmla="*/ 6 w 9"/>
                  <a:gd name="T3" fmla="*/ 1 h 7"/>
                  <a:gd name="T4" fmla="*/ 6 w 9"/>
                  <a:gd name="T5" fmla="*/ 3 h 7"/>
                  <a:gd name="T6" fmla="*/ 2 w 9"/>
                  <a:gd name="T7" fmla="*/ 6 h 7"/>
                  <a:gd name="T8" fmla="*/ 0 w 9"/>
                  <a:gd name="T9" fmla="*/ 7 h 7"/>
                  <a:gd name="T10" fmla="*/ 2 w 9"/>
                  <a:gd name="T11" fmla="*/ 3 h 7"/>
                  <a:gd name="T12" fmla="*/ 5 w 9"/>
                  <a:gd name="T13" fmla="*/ 1 h 7"/>
                  <a:gd name="T14" fmla="*/ 5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55"/>
              <p:cNvSpPr>
                <a:spLocks/>
              </p:cNvSpPr>
              <p:nvPr/>
            </p:nvSpPr>
            <p:spPr bwMode="auto">
              <a:xfrm>
                <a:off x="1343034" y="2586611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56"/>
              <p:cNvSpPr>
                <a:spLocks/>
              </p:cNvSpPr>
              <p:nvPr/>
            </p:nvSpPr>
            <p:spPr bwMode="auto">
              <a:xfrm>
                <a:off x="1347480" y="2588093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57"/>
              <p:cNvSpPr>
                <a:spLocks/>
              </p:cNvSpPr>
              <p:nvPr/>
            </p:nvSpPr>
            <p:spPr bwMode="auto">
              <a:xfrm>
                <a:off x="1363785" y="2570307"/>
                <a:ext cx="32608" cy="23715"/>
              </a:xfrm>
              <a:custGeom>
                <a:avLst/>
                <a:gdLst>
                  <a:gd name="T0" fmla="*/ 20 w 22"/>
                  <a:gd name="T1" fmla="*/ 0 h 16"/>
                  <a:gd name="T2" fmla="*/ 20 w 22"/>
                  <a:gd name="T3" fmla="*/ 2 h 16"/>
                  <a:gd name="T4" fmla="*/ 22 w 22"/>
                  <a:gd name="T5" fmla="*/ 2 h 16"/>
                  <a:gd name="T6" fmla="*/ 20 w 22"/>
                  <a:gd name="T7" fmla="*/ 4 h 16"/>
                  <a:gd name="T8" fmla="*/ 19 w 22"/>
                  <a:gd name="T9" fmla="*/ 7 h 16"/>
                  <a:gd name="T10" fmla="*/ 15 w 22"/>
                  <a:gd name="T11" fmla="*/ 8 h 16"/>
                  <a:gd name="T12" fmla="*/ 11 w 22"/>
                  <a:gd name="T13" fmla="*/ 12 h 16"/>
                  <a:gd name="T14" fmla="*/ 8 w 22"/>
                  <a:gd name="T15" fmla="*/ 12 h 16"/>
                  <a:gd name="T16" fmla="*/ 4 w 22"/>
                  <a:gd name="T17" fmla="*/ 16 h 16"/>
                  <a:gd name="T18" fmla="*/ 0 w 22"/>
                  <a:gd name="T19" fmla="*/ 16 h 16"/>
                  <a:gd name="T20" fmla="*/ 2 w 22"/>
                  <a:gd name="T21" fmla="*/ 13 h 16"/>
                  <a:gd name="T22" fmla="*/ 4 w 22"/>
                  <a:gd name="T23" fmla="*/ 13 h 16"/>
                  <a:gd name="T24" fmla="*/ 5 w 22"/>
                  <a:gd name="T25" fmla="*/ 11 h 16"/>
                  <a:gd name="T26" fmla="*/ 6 w 22"/>
                  <a:gd name="T27" fmla="*/ 9 h 16"/>
                  <a:gd name="T28" fmla="*/ 6 w 22"/>
                  <a:gd name="T29" fmla="*/ 8 h 16"/>
                  <a:gd name="T30" fmla="*/ 11 w 22"/>
                  <a:gd name="T31" fmla="*/ 5 h 16"/>
                  <a:gd name="T32" fmla="*/ 13 w 22"/>
                  <a:gd name="T33" fmla="*/ 5 h 16"/>
                  <a:gd name="T34" fmla="*/ 13 w 22"/>
                  <a:gd name="T35" fmla="*/ 2 h 16"/>
                  <a:gd name="T36" fmla="*/ 13 w 22"/>
                  <a:gd name="T37" fmla="*/ 1 h 16"/>
                  <a:gd name="T38" fmla="*/ 18 w 22"/>
                  <a:gd name="T39" fmla="*/ 1 h 16"/>
                  <a:gd name="T40" fmla="*/ 20 w 22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0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58"/>
              <p:cNvSpPr>
                <a:spLocks/>
              </p:cNvSpPr>
              <p:nvPr/>
            </p:nvSpPr>
            <p:spPr bwMode="auto">
              <a:xfrm>
                <a:off x="1396393" y="2555485"/>
                <a:ext cx="37055" cy="26679"/>
              </a:xfrm>
              <a:custGeom>
                <a:avLst/>
                <a:gdLst>
                  <a:gd name="T0" fmla="*/ 20 w 25"/>
                  <a:gd name="T1" fmla="*/ 0 h 18"/>
                  <a:gd name="T2" fmla="*/ 20 w 25"/>
                  <a:gd name="T3" fmla="*/ 3 h 18"/>
                  <a:gd name="T4" fmla="*/ 23 w 25"/>
                  <a:gd name="T5" fmla="*/ 3 h 18"/>
                  <a:gd name="T6" fmla="*/ 25 w 25"/>
                  <a:gd name="T7" fmla="*/ 5 h 18"/>
                  <a:gd name="T8" fmla="*/ 22 w 25"/>
                  <a:gd name="T9" fmla="*/ 7 h 18"/>
                  <a:gd name="T10" fmla="*/ 23 w 25"/>
                  <a:gd name="T11" fmla="*/ 8 h 18"/>
                  <a:gd name="T12" fmla="*/ 25 w 25"/>
                  <a:gd name="T13" fmla="*/ 8 h 18"/>
                  <a:gd name="T14" fmla="*/ 20 w 25"/>
                  <a:gd name="T15" fmla="*/ 11 h 18"/>
                  <a:gd name="T16" fmla="*/ 19 w 25"/>
                  <a:gd name="T17" fmla="*/ 14 h 18"/>
                  <a:gd name="T18" fmla="*/ 18 w 25"/>
                  <a:gd name="T19" fmla="*/ 14 h 18"/>
                  <a:gd name="T20" fmla="*/ 16 w 25"/>
                  <a:gd name="T21" fmla="*/ 12 h 18"/>
                  <a:gd name="T22" fmla="*/ 15 w 25"/>
                  <a:gd name="T23" fmla="*/ 11 h 18"/>
                  <a:gd name="T24" fmla="*/ 13 w 25"/>
                  <a:gd name="T25" fmla="*/ 14 h 18"/>
                  <a:gd name="T26" fmla="*/ 13 w 25"/>
                  <a:gd name="T27" fmla="*/ 17 h 18"/>
                  <a:gd name="T28" fmla="*/ 12 w 25"/>
                  <a:gd name="T29" fmla="*/ 15 h 18"/>
                  <a:gd name="T30" fmla="*/ 12 w 25"/>
                  <a:gd name="T31" fmla="*/ 14 h 18"/>
                  <a:gd name="T32" fmla="*/ 8 w 25"/>
                  <a:gd name="T33" fmla="*/ 17 h 18"/>
                  <a:gd name="T34" fmla="*/ 5 w 25"/>
                  <a:gd name="T35" fmla="*/ 18 h 18"/>
                  <a:gd name="T36" fmla="*/ 1 w 25"/>
                  <a:gd name="T37" fmla="*/ 18 h 18"/>
                  <a:gd name="T38" fmla="*/ 0 w 25"/>
                  <a:gd name="T39" fmla="*/ 17 h 18"/>
                  <a:gd name="T40" fmla="*/ 1 w 25"/>
                  <a:gd name="T41" fmla="*/ 15 h 18"/>
                  <a:gd name="T42" fmla="*/ 2 w 25"/>
                  <a:gd name="T43" fmla="*/ 15 h 18"/>
                  <a:gd name="T44" fmla="*/ 7 w 25"/>
                  <a:gd name="T45" fmla="*/ 14 h 18"/>
                  <a:gd name="T46" fmla="*/ 8 w 25"/>
                  <a:gd name="T47" fmla="*/ 14 h 18"/>
                  <a:gd name="T48" fmla="*/ 9 w 25"/>
                  <a:gd name="T49" fmla="*/ 11 h 18"/>
                  <a:gd name="T50" fmla="*/ 11 w 25"/>
                  <a:gd name="T51" fmla="*/ 10 h 18"/>
                  <a:gd name="T52" fmla="*/ 11 w 25"/>
                  <a:gd name="T53" fmla="*/ 8 h 18"/>
                  <a:gd name="T54" fmla="*/ 13 w 25"/>
                  <a:gd name="T55" fmla="*/ 7 h 18"/>
                  <a:gd name="T56" fmla="*/ 16 w 25"/>
                  <a:gd name="T57" fmla="*/ 8 h 18"/>
                  <a:gd name="T58" fmla="*/ 18 w 25"/>
                  <a:gd name="T59" fmla="*/ 7 h 18"/>
                  <a:gd name="T60" fmla="*/ 15 w 25"/>
                  <a:gd name="T61" fmla="*/ 5 h 18"/>
                  <a:gd name="T62" fmla="*/ 15 w 25"/>
                  <a:gd name="T63" fmla="*/ 3 h 18"/>
                  <a:gd name="T64" fmla="*/ 18 w 25"/>
                  <a:gd name="T65" fmla="*/ 1 h 18"/>
                  <a:gd name="T66" fmla="*/ 20 w 25"/>
                  <a:gd name="T6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18">
                    <a:moveTo>
                      <a:pt x="20" y="0"/>
                    </a:moveTo>
                    <a:lnTo>
                      <a:pt x="20" y="3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22" y="7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0" y="11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3" y="14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8" y="17"/>
                    </a:lnTo>
                    <a:lnTo>
                      <a:pt x="5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1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6" y="8"/>
                    </a:lnTo>
                    <a:lnTo>
                      <a:pt x="18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59"/>
              <p:cNvSpPr>
                <a:spLocks/>
              </p:cNvSpPr>
              <p:nvPr/>
            </p:nvSpPr>
            <p:spPr bwMode="auto">
              <a:xfrm>
                <a:off x="1340069" y="2592540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60"/>
              <p:cNvSpPr>
                <a:spLocks/>
              </p:cNvSpPr>
              <p:nvPr/>
            </p:nvSpPr>
            <p:spPr bwMode="auto">
              <a:xfrm>
                <a:off x="1317836" y="259698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61"/>
              <p:cNvSpPr>
                <a:spLocks/>
              </p:cNvSpPr>
              <p:nvPr/>
            </p:nvSpPr>
            <p:spPr bwMode="auto">
              <a:xfrm>
                <a:off x="1289675" y="2599950"/>
                <a:ext cx="10376" cy="4447"/>
              </a:xfrm>
              <a:custGeom>
                <a:avLst/>
                <a:gdLst>
                  <a:gd name="T0" fmla="*/ 4 w 7"/>
                  <a:gd name="T1" fmla="*/ 0 h 3"/>
                  <a:gd name="T2" fmla="*/ 7 w 7"/>
                  <a:gd name="T3" fmla="*/ 2 h 3"/>
                  <a:gd name="T4" fmla="*/ 4 w 7"/>
                  <a:gd name="T5" fmla="*/ 3 h 3"/>
                  <a:gd name="T6" fmla="*/ 0 w 7"/>
                  <a:gd name="T7" fmla="*/ 3 h 3"/>
                  <a:gd name="T8" fmla="*/ 1 w 7"/>
                  <a:gd name="T9" fmla="*/ 0 h 3"/>
                  <a:gd name="T10" fmla="*/ 4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lnTo>
                      <a:pt x="7" y="2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62"/>
              <p:cNvSpPr>
                <a:spLocks/>
              </p:cNvSpPr>
              <p:nvPr/>
            </p:nvSpPr>
            <p:spPr bwMode="auto">
              <a:xfrm>
                <a:off x="1328212" y="2592540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1 h 4"/>
                  <a:gd name="T4" fmla="*/ 3 w 6"/>
                  <a:gd name="T5" fmla="*/ 1 h 4"/>
                  <a:gd name="T6" fmla="*/ 0 w 6"/>
                  <a:gd name="T7" fmla="*/ 4 h 4"/>
                  <a:gd name="T8" fmla="*/ 0 w 6"/>
                  <a:gd name="T9" fmla="*/ 1 h 4"/>
                  <a:gd name="T10" fmla="*/ 3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1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63"/>
              <p:cNvSpPr>
                <a:spLocks/>
              </p:cNvSpPr>
              <p:nvPr/>
            </p:nvSpPr>
            <p:spPr bwMode="auto">
              <a:xfrm>
                <a:off x="1457162" y="2556967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64"/>
              <p:cNvSpPr>
                <a:spLocks/>
              </p:cNvSpPr>
              <p:nvPr/>
            </p:nvSpPr>
            <p:spPr bwMode="auto">
              <a:xfrm>
                <a:off x="1466055" y="2527324"/>
                <a:ext cx="38537" cy="22233"/>
              </a:xfrm>
              <a:custGeom>
                <a:avLst/>
                <a:gdLst>
                  <a:gd name="T0" fmla="*/ 18 w 26"/>
                  <a:gd name="T1" fmla="*/ 0 h 15"/>
                  <a:gd name="T2" fmla="*/ 22 w 26"/>
                  <a:gd name="T3" fmla="*/ 1 h 15"/>
                  <a:gd name="T4" fmla="*/ 23 w 26"/>
                  <a:gd name="T5" fmla="*/ 2 h 15"/>
                  <a:gd name="T6" fmla="*/ 22 w 26"/>
                  <a:gd name="T7" fmla="*/ 5 h 15"/>
                  <a:gd name="T8" fmla="*/ 26 w 26"/>
                  <a:gd name="T9" fmla="*/ 8 h 15"/>
                  <a:gd name="T10" fmla="*/ 26 w 26"/>
                  <a:gd name="T11" fmla="*/ 9 h 15"/>
                  <a:gd name="T12" fmla="*/ 22 w 26"/>
                  <a:gd name="T13" fmla="*/ 9 h 15"/>
                  <a:gd name="T14" fmla="*/ 20 w 26"/>
                  <a:gd name="T15" fmla="*/ 11 h 15"/>
                  <a:gd name="T16" fmla="*/ 16 w 26"/>
                  <a:gd name="T17" fmla="*/ 11 h 15"/>
                  <a:gd name="T18" fmla="*/ 13 w 26"/>
                  <a:gd name="T19" fmla="*/ 11 h 15"/>
                  <a:gd name="T20" fmla="*/ 9 w 26"/>
                  <a:gd name="T21" fmla="*/ 11 h 15"/>
                  <a:gd name="T22" fmla="*/ 7 w 26"/>
                  <a:gd name="T23" fmla="*/ 13 h 15"/>
                  <a:gd name="T24" fmla="*/ 5 w 26"/>
                  <a:gd name="T25" fmla="*/ 13 h 15"/>
                  <a:gd name="T26" fmla="*/ 2 w 26"/>
                  <a:gd name="T27" fmla="*/ 15 h 15"/>
                  <a:gd name="T28" fmla="*/ 1 w 26"/>
                  <a:gd name="T29" fmla="*/ 13 h 15"/>
                  <a:gd name="T30" fmla="*/ 0 w 26"/>
                  <a:gd name="T31" fmla="*/ 11 h 15"/>
                  <a:gd name="T32" fmla="*/ 1 w 26"/>
                  <a:gd name="T33" fmla="*/ 8 h 15"/>
                  <a:gd name="T34" fmla="*/ 1 w 26"/>
                  <a:gd name="T35" fmla="*/ 6 h 15"/>
                  <a:gd name="T36" fmla="*/ 2 w 26"/>
                  <a:gd name="T37" fmla="*/ 8 h 15"/>
                  <a:gd name="T38" fmla="*/ 5 w 26"/>
                  <a:gd name="T39" fmla="*/ 6 h 15"/>
                  <a:gd name="T40" fmla="*/ 7 w 26"/>
                  <a:gd name="T41" fmla="*/ 5 h 15"/>
                  <a:gd name="T42" fmla="*/ 8 w 26"/>
                  <a:gd name="T43" fmla="*/ 1 h 15"/>
                  <a:gd name="T44" fmla="*/ 9 w 26"/>
                  <a:gd name="T45" fmla="*/ 1 h 15"/>
                  <a:gd name="T46" fmla="*/ 12 w 26"/>
                  <a:gd name="T47" fmla="*/ 4 h 15"/>
                  <a:gd name="T48" fmla="*/ 13 w 26"/>
                  <a:gd name="T49" fmla="*/ 2 h 15"/>
                  <a:gd name="T50" fmla="*/ 15 w 26"/>
                  <a:gd name="T51" fmla="*/ 2 h 15"/>
                  <a:gd name="T52" fmla="*/ 18 w 26"/>
                  <a:gd name="T53" fmla="*/ 1 h 15"/>
                  <a:gd name="T54" fmla="*/ 18 w 26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" h="15">
                    <a:moveTo>
                      <a:pt x="18" y="0"/>
                    </a:moveTo>
                    <a:lnTo>
                      <a:pt x="22" y="1"/>
                    </a:lnTo>
                    <a:lnTo>
                      <a:pt x="23" y="2"/>
                    </a:lnTo>
                    <a:lnTo>
                      <a:pt x="22" y="5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2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65"/>
              <p:cNvSpPr>
                <a:spLocks/>
              </p:cNvSpPr>
              <p:nvPr/>
            </p:nvSpPr>
            <p:spPr bwMode="auto">
              <a:xfrm>
                <a:off x="1503110" y="254955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66"/>
              <p:cNvSpPr>
                <a:spLocks/>
              </p:cNvSpPr>
              <p:nvPr/>
            </p:nvSpPr>
            <p:spPr bwMode="auto">
              <a:xfrm>
                <a:off x="1439376" y="2551039"/>
                <a:ext cx="7411" cy="8893"/>
              </a:xfrm>
              <a:custGeom>
                <a:avLst/>
                <a:gdLst>
                  <a:gd name="T0" fmla="*/ 2 w 5"/>
                  <a:gd name="T1" fmla="*/ 0 h 6"/>
                  <a:gd name="T2" fmla="*/ 4 w 5"/>
                  <a:gd name="T3" fmla="*/ 3 h 6"/>
                  <a:gd name="T4" fmla="*/ 5 w 5"/>
                  <a:gd name="T5" fmla="*/ 3 h 6"/>
                  <a:gd name="T6" fmla="*/ 4 w 5"/>
                  <a:gd name="T7" fmla="*/ 4 h 6"/>
                  <a:gd name="T8" fmla="*/ 2 w 5"/>
                  <a:gd name="T9" fmla="*/ 6 h 6"/>
                  <a:gd name="T10" fmla="*/ 0 w 5"/>
                  <a:gd name="T11" fmla="*/ 3 h 6"/>
                  <a:gd name="T12" fmla="*/ 0 w 5"/>
                  <a:gd name="T13" fmla="*/ 2 h 6"/>
                  <a:gd name="T14" fmla="*/ 2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67"/>
              <p:cNvSpPr>
                <a:spLocks/>
              </p:cNvSpPr>
              <p:nvPr/>
            </p:nvSpPr>
            <p:spPr bwMode="auto">
              <a:xfrm>
                <a:off x="1446787" y="2266458"/>
                <a:ext cx="8893" cy="11858"/>
              </a:xfrm>
              <a:custGeom>
                <a:avLst/>
                <a:gdLst>
                  <a:gd name="T0" fmla="*/ 2 w 6"/>
                  <a:gd name="T1" fmla="*/ 0 h 8"/>
                  <a:gd name="T2" fmla="*/ 3 w 6"/>
                  <a:gd name="T3" fmla="*/ 0 h 8"/>
                  <a:gd name="T4" fmla="*/ 3 w 6"/>
                  <a:gd name="T5" fmla="*/ 3 h 8"/>
                  <a:gd name="T6" fmla="*/ 6 w 6"/>
                  <a:gd name="T7" fmla="*/ 7 h 8"/>
                  <a:gd name="T8" fmla="*/ 6 w 6"/>
                  <a:gd name="T9" fmla="*/ 8 h 8"/>
                  <a:gd name="T10" fmla="*/ 2 w 6"/>
                  <a:gd name="T11" fmla="*/ 6 h 8"/>
                  <a:gd name="T12" fmla="*/ 0 w 6"/>
                  <a:gd name="T13" fmla="*/ 3 h 8"/>
                  <a:gd name="T14" fmla="*/ 0 w 6"/>
                  <a:gd name="T15" fmla="*/ 0 h 8"/>
                  <a:gd name="T16" fmla="*/ 2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68"/>
              <p:cNvSpPr>
                <a:spLocks/>
              </p:cNvSpPr>
              <p:nvPr/>
            </p:nvSpPr>
            <p:spPr bwMode="auto">
              <a:xfrm>
                <a:off x="1449752" y="2549556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2 w 2"/>
                  <a:gd name="T5" fmla="*/ 3 h 4"/>
                  <a:gd name="T6" fmla="*/ 0 w 2"/>
                  <a:gd name="T7" fmla="*/ 4 h 4"/>
                  <a:gd name="T8" fmla="*/ 0 w 2"/>
                  <a:gd name="T9" fmla="*/ 3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69"/>
              <p:cNvSpPr>
                <a:spLocks/>
              </p:cNvSpPr>
              <p:nvPr/>
            </p:nvSpPr>
            <p:spPr bwMode="auto">
              <a:xfrm>
                <a:off x="1451233" y="2556967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70"/>
              <p:cNvSpPr>
                <a:spLocks/>
              </p:cNvSpPr>
              <p:nvPr/>
            </p:nvSpPr>
            <p:spPr bwMode="auto">
              <a:xfrm>
                <a:off x="1449752" y="2260529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71"/>
              <p:cNvSpPr>
                <a:spLocks/>
              </p:cNvSpPr>
              <p:nvPr/>
            </p:nvSpPr>
            <p:spPr bwMode="auto">
              <a:xfrm>
                <a:off x="1538683" y="2121204"/>
                <a:ext cx="47430" cy="50394"/>
              </a:xfrm>
              <a:custGeom>
                <a:avLst/>
                <a:gdLst>
                  <a:gd name="T0" fmla="*/ 9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9 w 32"/>
                  <a:gd name="T7" fmla="*/ 7 h 34"/>
                  <a:gd name="T8" fmla="*/ 13 w 32"/>
                  <a:gd name="T9" fmla="*/ 8 h 34"/>
                  <a:gd name="T10" fmla="*/ 13 w 32"/>
                  <a:gd name="T11" fmla="*/ 10 h 34"/>
                  <a:gd name="T12" fmla="*/ 16 w 32"/>
                  <a:gd name="T13" fmla="*/ 10 h 34"/>
                  <a:gd name="T14" fmla="*/ 17 w 32"/>
                  <a:gd name="T15" fmla="*/ 10 h 34"/>
                  <a:gd name="T16" fmla="*/ 23 w 32"/>
                  <a:gd name="T17" fmla="*/ 10 h 34"/>
                  <a:gd name="T18" fmla="*/ 24 w 32"/>
                  <a:gd name="T19" fmla="*/ 12 h 34"/>
                  <a:gd name="T20" fmla="*/ 24 w 32"/>
                  <a:gd name="T21" fmla="*/ 14 h 34"/>
                  <a:gd name="T22" fmla="*/ 23 w 32"/>
                  <a:gd name="T23" fmla="*/ 15 h 34"/>
                  <a:gd name="T24" fmla="*/ 24 w 32"/>
                  <a:gd name="T25" fmla="*/ 18 h 34"/>
                  <a:gd name="T26" fmla="*/ 27 w 32"/>
                  <a:gd name="T27" fmla="*/ 21 h 34"/>
                  <a:gd name="T28" fmla="*/ 27 w 32"/>
                  <a:gd name="T29" fmla="*/ 23 h 34"/>
                  <a:gd name="T30" fmla="*/ 32 w 32"/>
                  <a:gd name="T31" fmla="*/ 28 h 34"/>
                  <a:gd name="T32" fmla="*/ 32 w 32"/>
                  <a:gd name="T33" fmla="*/ 30 h 34"/>
                  <a:gd name="T34" fmla="*/ 31 w 32"/>
                  <a:gd name="T35" fmla="*/ 32 h 34"/>
                  <a:gd name="T36" fmla="*/ 27 w 32"/>
                  <a:gd name="T37" fmla="*/ 29 h 34"/>
                  <a:gd name="T38" fmla="*/ 25 w 32"/>
                  <a:gd name="T39" fmla="*/ 30 h 34"/>
                  <a:gd name="T40" fmla="*/ 24 w 32"/>
                  <a:gd name="T41" fmla="*/ 32 h 34"/>
                  <a:gd name="T42" fmla="*/ 21 w 32"/>
                  <a:gd name="T43" fmla="*/ 32 h 34"/>
                  <a:gd name="T44" fmla="*/ 18 w 32"/>
                  <a:gd name="T45" fmla="*/ 34 h 34"/>
                  <a:gd name="T46" fmla="*/ 16 w 32"/>
                  <a:gd name="T47" fmla="*/ 33 h 34"/>
                  <a:gd name="T48" fmla="*/ 18 w 32"/>
                  <a:gd name="T49" fmla="*/ 30 h 34"/>
                  <a:gd name="T50" fmla="*/ 17 w 32"/>
                  <a:gd name="T51" fmla="*/ 26 h 34"/>
                  <a:gd name="T52" fmla="*/ 14 w 32"/>
                  <a:gd name="T53" fmla="*/ 25 h 34"/>
                  <a:gd name="T54" fmla="*/ 16 w 32"/>
                  <a:gd name="T55" fmla="*/ 22 h 34"/>
                  <a:gd name="T56" fmla="*/ 14 w 32"/>
                  <a:gd name="T57" fmla="*/ 18 h 34"/>
                  <a:gd name="T58" fmla="*/ 11 w 32"/>
                  <a:gd name="T59" fmla="*/ 15 h 34"/>
                  <a:gd name="T60" fmla="*/ 7 w 32"/>
                  <a:gd name="T61" fmla="*/ 15 h 34"/>
                  <a:gd name="T62" fmla="*/ 6 w 32"/>
                  <a:gd name="T63" fmla="*/ 18 h 34"/>
                  <a:gd name="T64" fmla="*/ 3 w 32"/>
                  <a:gd name="T65" fmla="*/ 18 h 34"/>
                  <a:gd name="T66" fmla="*/ 0 w 32"/>
                  <a:gd name="T67" fmla="*/ 14 h 34"/>
                  <a:gd name="T68" fmla="*/ 0 w 32"/>
                  <a:gd name="T69" fmla="*/ 11 h 34"/>
                  <a:gd name="T70" fmla="*/ 7 w 32"/>
                  <a:gd name="T71" fmla="*/ 5 h 34"/>
                  <a:gd name="T72" fmla="*/ 9 w 32"/>
                  <a:gd name="T7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9" y="0"/>
                    </a:moveTo>
                    <a:lnTo>
                      <a:pt x="10" y="0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23" y="10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3" y="15"/>
                    </a:lnTo>
                    <a:lnTo>
                      <a:pt x="24" y="18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1" y="32"/>
                    </a:lnTo>
                    <a:lnTo>
                      <a:pt x="27" y="29"/>
                    </a:lnTo>
                    <a:lnTo>
                      <a:pt x="25" y="30"/>
                    </a:lnTo>
                    <a:lnTo>
                      <a:pt x="24" y="32"/>
                    </a:lnTo>
                    <a:lnTo>
                      <a:pt x="21" y="32"/>
                    </a:lnTo>
                    <a:lnTo>
                      <a:pt x="18" y="34"/>
                    </a:lnTo>
                    <a:lnTo>
                      <a:pt x="16" y="33"/>
                    </a:lnTo>
                    <a:lnTo>
                      <a:pt x="18" y="30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6" y="22"/>
                    </a:lnTo>
                    <a:lnTo>
                      <a:pt x="14" y="18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7" y="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72"/>
              <p:cNvSpPr>
                <a:spLocks/>
              </p:cNvSpPr>
              <p:nvPr/>
            </p:nvSpPr>
            <p:spPr bwMode="auto">
              <a:xfrm>
                <a:off x="1535718" y="2302031"/>
                <a:ext cx="29644" cy="19269"/>
              </a:xfrm>
              <a:custGeom>
                <a:avLst/>
                <a:gdLst>
                  <a:gd name="T0" fmla="*/ 18 w 20"/>
                  <a:gd name="T1" fmla="*/ 0 h 13"/>
                  <a:gd name="T2" fmla="*/ 18 w 20"/>
                  <a:gd name="T3" fmla="*/ 1 h 13"/>
                  <a:gd name="T4" fmla="*/ 20 w 20"/>
                  <a:gd name="T5" fmla="*/ 4 h 13"/>
                  <a:gd name="T6" fmla="*/ 20 w 20"/>
                  <a:gd name="T7" fmla="*/ 5 h 13"/>
                  <a:gd name="T8" fmla="*/ 18 w 20"/>
                  <a:gd name="T9" fmla="*/ 9 h 13"/>
                  <a:gd name="T10" fmla="*/ 18 w 20"/>
                  <a:gd name="T11" fmla="*/ 12 h 13"/>
                  <a:gd name="T12" fmla="*/ 13 w 20"/>
                  <a:gd name="T13" fmla="*/ 12 h 13"/>
                  <a:gd name="T14" fmla="*/ 11 w 20"/>
                  <a:gd name="T15" fmla="*/ 11 h 13"/>
                  <a:gd name="T16" fmla="*/ 9 w 20"/>
                  <a:gd name="T17" fmla="*/ 13 h 13"/>
                  <a:gd name="T18" fmla="*/ 7 w 20"/>
                  <a:gd name="T19" fmla="*/ 11 h 13"/>
                  <a:gd name="T20" fmla="*/ 4 w 20"/>
                  <a:gd name="T21" fmla="*/ 11 h 13"/>
                  <a:gd name="T22" fmla="*/ 1 w 20"/>
                  <a:gd name="T23" fmla="*/ 6 h 13"/>
                  <a:gd name="T24" fmla="*/ 0 w 20"/>
                  <a:gd name="T25" fmla="*/ 1 h 13"/>
                  <a:gd name="T26" fmla="*/ 4 w 20"/>
                  <a:gd name="T27" fmla="*/ 1 h 13"/>
                  <a:gd name="T28" fmla="*/ 7 w 20"/>
                  <a:gd name="T29" fmla="*/ 2 h 13"/>
                  <a:gd name="T30" fmla="*/ 9 w 20"/>
                  <a:gd name="T31" fmla="*/ 1 h 13"/>
                  <a:gd name="T32" fmla="*/ 11 w 20"/>
                  <a:gd name="T33" fmla="*/ 2 h 13"/>
                  <a:gd name="T34" fmla="*/ 13 w 20"/>
                  <a:gd name="T35" fmla="*/ 0 h 13"/>
                  <a:gd name="T36" fmla="*/ 18 w 20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8" y="0"/>
                    </a:moveTo>
                    <a:lnTo>
                      <a:pt x="18" y="1"/>
                    </a:lnTo>
                    <a:lnTo>
                      <a:pt x="20" y="4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73"/>
              <p:cNvSpPr>
                <a:spLocks/>
              </p:cNvSpPr>
              <p:nvPr/>
            </p:nvSpPr>
            <p:spPr bwMode="auto">
              <a:xfrm>
                <a:off x="1516450" y="253473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1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76"/>
              <p:cNvSpPr>
                <a:spLocks/>
              </p:cNvSpPr>
              <p:nvPr/>
            </p:nvSpPr>
            <p:spPr bwMode="auto">
              <a:xfrm>
                <a:off x="1262996" y="2605879"/>
                <a:ext cx="17786" cy="7411"/>
              </a:xfrm>
              <a:custGeom>
                <a:avLst/>
                <a:gdLst>
                  <a:gd name="T0" fmla="*/ 3 w 12"/>
                  <a:gd name="T1" fmla="*/ 0 h 5"/>
                  <a:gd name="T2" fmla="*/ 10 w 12"/>
                  <a:gd name="T3" fmla="*/ 2 h 5"/>
                  <a:gd name="T4" fmla="*/ 11 w 12"/>
                  <a:gd name="T5" fmla="*/ 2 h 5"/>
                  <a:gd name="T6" fmla="*/ 12 w 12"/>
                  <a:gd name="T7" fmla="*/ 3 h 5"/>
                  <a:gd name="T8" fmla="*/ 10 w 12"/>
                  <a:gd name="T9" fmla="*/ 5 h 5"/>
                  <a:gd name="T10" fmla="*/ 4 w 12"/>
                  <a:gd name="T11" fmla="*/ 2 h 5"/>
                  <a:gd name="T12" fmla="*/ 1 w 12"/>
                  <a:gd name="T13" fmla="*/ 3 h 5"/>
                  <a:gd name="T14" fmla="*/ 0 w 12"/>
                  <a:gd name="T15" fmla="*/ 2 h 5"/>
                  <a:gd name="T16" fmla="*/ 3 w 12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81"/>
              <p:cNvSpPr>
                <a:spLocks/>
              </p:cNvSpPr>
              <p:nvPr/>
            </p:nvSpPr>
            <p:spPr bwMode="auto">
              <a:xfrm>
                <a:off x="1242245" y="2596986"/>
                <a:ext cx="20751" cy="8893"/>
              </a:xfrm>
              <a:custGeom>
                <a:avLst/>
                <a:gdLst>
                  <a:gd name="T0" fmla="*/ 12 w 14"/>
                  <a:gd name="T1" fmla="*/ 0 h 6"/>
                  <a:gd name="T2" fmla="*/ 14 w 14"/>
                  <a:gd name="T3" fmla="*/ 0 h 6"/>
                  <a:gd name="T4" fmla="*/ 14 w 14"/>
                  <a:gd name="T5" fmla="*/ 2 h 6"/>
                  <a:gd name="T6" fmla="*/ 12 w 14"/>
                  <a:gd name="T7" fmla="*/ 4 h 6"/>
                  <a:gd name="T8" fmla="*/ 12 w 14"/>
                  <a:gd name="T9" fmla="*/ 6 h 6"/>
                  <a:gd name="T10" fmla="*/ 10 w 14"/>
                  <a:gd name="T11" fmla="*/ 5 h 6"/>
                  <a:gd name="T12" fmla="*/ 6 w 14"/>
                  <a:gd name="T13" fmla="*/ 6 h 6"/>
                  <a:gd name="T14" fmla="*/ 3 w 14"/>
                  <a:gd name="T15" fmla="*/ 6 h 6"/>
                  <a:gd name="T16" fmla="*/ 1 w 14"/>
                  <a:gd name="T17" fmla="*/ 6 h 6"/>
                  <a:gd name="T18" fmla="*/ 0 w 14"/>
                  <a:gd name="T19" fmla="*/ 5 h 6"/>
                  <a:gd name="T20" fmla="*/ 0 w 14"/>
                  <a:gd name="T21" fmla="*/ 4 h 6"/>
                  <a:gd name="T22" fmla="*/ 3 w 14"/>
                  <a:gd name="T23" fmla="*/ 5 h 6"/>
                  <a:gd name="T24" fmla="*/ 4 w 14"/>
                  <a:gd name="T25" fmla="*/ 5 h 6"/>
                  <a:gd name="T26" fmla="*/ 7 w 14"/>
                  <a:gd name="T27" fmla="*/ 2 h 6"/>
                  <a:gd name="T28" fmla="*/ 8 w 14"/>
                  <a:gd name="T29" fmla="*/ 4 h 6"/>
                  <a:gd name="T30" fmla="*/ 10 w 14"/>
                  <a:gd name="T31" fmla="*/ 2 h 6"/>
                  <a:gd name="T32" fmla="*/ 10 w 14"/>
                  <a:gd name="T33" fmla="*/ 1 h 6"/>
                  <a:gd name="T34" fmla="*/ 12 w 14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">
                    <a:moveTo>
                      <a:pt x="12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82"/>
              <p:cNvSpPr>
                <a:spLocks/>
              </p:cNvSpPr>
              <p:nvPr/>
            </p:nvSpPr>
            <p:spPr bwMode="auto">
              <a:xfrm>
                <a:off x="1503110" y="1842552"/>
                <a:ext cx="708487" cy="804829"/>
              </a:xfrm>
              <a:custGeom>
                <a:avLst/>
                <a:gdLst>
                  <a:gd name="T0" fmla="*/ 352 w 478"/>
                  <a:gd name="T1" fmla="*/ 21 h 543"/>
                  <a:gd name="T2" fmla="*/ 371 w 478"/>
                  <a:gd name="T3" fmla="*/ 14 h 543"/>
                  <a:gd name="T4" fmla="*/ 388 w 478"/>
                  <a:gd name="T5" fmla="*/ 34 h 543"/>
                  <a:gd name="T6" fmla="*/ 413 w 478"/>
                  <a:gd name="T7" fmla="*/ 55 h 543"/>
                  <a:gd name="T8" fmla="*/ 427 w 478"/>
                  <a:gd name="T9" fmla="*/ 72 h 543"/>
                  <a:gd name="T10" fmla="*/ 447 w 478"/>
                  <a:gd name="T11" fmla="*/ 86 h 543"/>
                  <a:gd name="T12" fmla="*/ 346 w 478"/>
                  <a:gd name="T13" fmla="*/ 386 h 543"/>
                  <a:gd name="T14" fmla="*/ 386 w 478"/>
                  <a:gd name="T15" fmla="*/ 421 h 543"/>
                  <a:gd name="T16" fmla="*/ 393 w 478"/>
                  <a:gd name="T17" fmla="*/ 492 h 543"/>
                  <a:gd name="T18" fmla="*/ 402 w 478"/>
                  <a:gd name="T19" fmla="*/ 531 h 543"/>
                  <a:gd name="T20" fmla="*/ 395 w 478"/>
                  <a:gd name="T21" fmla="*/ 528 h 543"/>
                  <a:gd name="T22" fmla="*/ 389 w 478"/>
                  <a:gd name="T23" fmla="*/ 507 h 543"/>
                  <a:gd name="T24" fmla="*/ 384 w 478"/>
                  <a:gd name="T25" fmla="*/ 484 h 543"/>
                  <a:gd name="T26" fmla="*/ 388 w 478"/>
                  <a:gd name="T27" fmla="*/ 460 h 543"/>
                  <a:gd name="T28" fmla="*/ 384 w 478"/>
                  <a:gd name="T29" fmla="*/ 417 h 543"/>
                  <a:gd name="T30" fmla="*/ 364 w 478"/>
                  <a:gd name="T31" fmla="*/ 445 h 543"/>
                  <a:gd name="T32" fmla="*/ 357 w 478"/>
                  <a:gd name="T33" fmla="*/ 435 h 543"/>
                  <a:gd name="T34" fmla="*/ 345 w 478"/>
                  <a:gd name="T35" fmla="*/ 424 h 543"/>
                  <a:gd name="T36" fmla="*/ 334 w 478"/>
                  <a:gd name="T37" fmla="*/ 406 h 543"/>
                  <a:gd name="T38" fmla="*/ 315 w 478"/>
                  <a:gd name="T39" fmla="*/ 390 h 543"/>
                  <a:gd name="T40" fmla="*/ 290 w 478"/>
                  <a:gd name="T41" fmla="*/ 370 h 543"/>
                  <a:gd name="T42" fmla="*/ 272 w 478"/>
                  <a:gd name="T43" fmla="*/ 359 h 543"/>
                  <a:gd name="T44" fmla="*/ 266 w 478"/>
                  <a:gd name="T45" fmla="*/ 350 h 543"/>
                  <a:gd name="T46" fmla="*/ 243 w 478"/>
                  <a:gd name="T47" fmla="*/ 348 h 543"/>
                  <a:gd name="T48" fmla="*/ 230 w 478"/>
                  <a:gd name="T49" fmla="*/ 372 h 543"/>
                  <a:gd name="T50" fmla="*/ 205 w 478"/>
                  <a:gd name="T51" fmla="*/ 377 h 543"/>
                  <a:gd name="T52" fmla="*/ 197 w 478"/>
                  <a:gd name="T53" fmla="*/ 376 h 543"/>
                  <a:gd name="T54" fmla="*/ 226 w 478"/>
                  <a:gd name="T55" fmla="*/ 341 h 543"/>
                  <a:gd name="T56" fmla="*/ 228 w 478"/>
                  <a:gd name="T57" fmla="*/ 330 h 543"/>
                  <a:gd name="T58" fmla="*/ 185 w 478"/>
                  <a:gd name="T59" fmla="*/ 362 h 543"/>
                  <a:gd name="T60" fmla="*/ 163 w 478"/>
                  <a:gd name="T61" fmla="*/ 377 h 543"/>
                  <a:gd name="T62" fmla="*/ 147 w 478"/>
                  <a:gd name="T63" fmla="*/ 404 h 543"/>
                  <a:gd name="T64" fmla="*/ 120 w 478"/>
                  <a:gd name="T65" fmla="*/ 413 h 543"/>
                  <a:gd name="T66" fmla="*/ 92 w 478"/>
                  <a:gd name="T67" fmla="*/ 430 h 543"/>
                  <a:gd name="T68" fmla="*/ 71 w 478"/>
                  <a:gd name="T69" fmla="*/ 449 h 543"/>
                  <a:gd name="T70" fmla="*/ 52 w 478"/>
                  <a:gd name="T71" fmla="*/ 451 h 543"/>
                  <a:gd name="T72" fmla="*/ 29 w 478"/>
                  <a:gd name="T73" fmla="*/ 452 h 543"/>
                  <a:gd name="T74" fmla="*/ 2 w 478"/>
                  <a:gd name="T75" fmla="*/ 464 h 543"/>
                  <a:gd name="T76" fmla="*/ 34 w 478"/>
                  <a:gd name="T77" fmla="*/ 444 h 543"/>
                  <a:gd name="T78" fmla="*/ 66 w 478"/>
                  <a:gd name="T79" fmla="*/ 428 h 543"/>
                  <a:gd name="T80" fmla="*/ 98 w 478"/>
                  <a:gd name="T81" fmla="*/ 408 h 543"/>
                  <a:gd name="T82" fmla="*/ 109 w 478"/>
                  <a:gd name="T83" fmla="*/ 379 h 543"/>
                  <a:gd name="T84" fmla="*/ 89 w 478"/>
                  <a:gd name="T85" fmla="*/ 372 h 543"/>
                  <a:gd name="T86" fmla="*/ 73 w 478"/>
                  <a:gd name="T87" fmla="*/ 362 h 543"/>
                  <a:gd name="T88" fmla="*/ 78 w 478"/>
                  <a:gd name="T89" fmla="*/ 332 h 543"/>
                  <a:gd name="T90" fmla="*/ 55 w 478"/>
                  <a:gd name="T91" fmla="*/ 329 h 543"/>
                  <a:gd name="T92" fmla="*/ 69 w 478"/>
                  <a:gd name="T93" fmla="*/ 304 h 543"/>
                  <a:gd name="T94" fmla="*/ 64 w 478"/>
                  <a:gd name="T95" fmla="*/ 296 h 543"/>
                  <a:gd name="T96" fmla="*/ 64 w 478"/>
                  <a:gd name="T97" fmla="*/ 271 h 543"/>
                  <a:gd name="T98" fmla="*/ 98 w 478"/>
                  <a:gd name="T99" fmla="*/ 253 h 543"/>
                  <a:gd name="T100" fmla="*/ 149 w 478"/>
                  <a:gd name="T101" fmla="*/ 231 h 543"/>
                  <a:gd name="T102" fmla="*/ 171 w 478"/>
                  <a:gd name="T103" fmla="*/ 193 h 543"/>
                  <a:gd name="T104" fmla="*/ 140 w 478"/>
                  <a:gd name="T105" fmla="*/ 202 h 543"/>
                  <a:gd name="T106" fmla="*/ 111 w 478"/>
                  <a:gd name="T107" fmla="*/ 166 h 543"/>
                  <a:gd name="T108" fmla="*/ 110 w 478"/>
                  <a:gd name="T109" fmla="*/ 146 h 543"/>
                  <a:gd name="T110" fmla="*/ 154 w 478"/>
                  <a:gd name="T111" fmla="*/ 130 h 543"/>
                  <a:gd name="T112" fmla="*/ 176 w 478"/>
                  <a:gd name="T113" fmla="*/ 151 h 543"/>
                  <a:gd name="T114" fmla="*/ 192 w 478"/>
                  <a:gd name="T115" fmla="*/ 145 h 543"/>
                  <a:gd name="T116" fmla="*/ 221 w 478"/>
                  <a:gd name="T117" fmla="*/ 144 h 543"/>
                  <a:gd name="T118" fmla="*/ 187 w 478"/>
                  <a:gd name="T119" fmla="*/ 115 h 543"/>
                  <a:gd name="T120" fmla="*/ 219 w 478"/>
                  <a:gd name="T121" fmla="*/ 54 h 543"/>
                  <a:gd name="T122" fmla="*/ 291 w 478"/>
                  <a:gd name="T123" fmla="*/ 21 h 543"/>
                  <a:gd name="T124" fmla="*/ 319 w 478"/>
                  <a:gd name="T125" fmla="*/ 8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8" h="543">
                    <a:moveTo>
                      <a:pt x="362" y="0"/>
                    </a:moveTo>
                    <a:lnTo>
                      <a:pt x="362" y="0"/>
                    </a:lnTo>
                    <a:lnTo>
                      <a:pt x="362" y="1"/>
                    </a:lnTo>
                    <a:lnTo>
                      <a:pt x="360" y="1"/>
                    </a:lnTo>
                    <a:lnTo>
                      <a:pt x="360" y="3"/>
                    </a:lnTo>
                    <a:lnTo>
                      <a:pt x="360" y="3"/>
                    </a:lnTo>
                    <a:lnTo>
                      <a:pt x="362" y="4"/>
                    </a:lnTo>
                    <a:lnTo>
                      <a:pt x="362" y="5"/>
                    </a:lnTo>
                    <a:lnTo>
                      <a:pt x="363" y="5"/>
                    </a:lnTo>
                    <a:lnTo>
                      <a:pt x="366" y="7"/>
                    </a:lnTo>
                    <a:lnTo>
                      <a:pt x="367" y="8"/>
                    </a:lnTo>
                    <a:lnTo>
                      <a:pt x="366" y="10"/>
                    </a:lnTo>
                    <a:lnTo>
                      <a:pt x="366" y="11"/>
                    </a:lnTo>
                    <a:lnTo>
                      <a:pt x="363" y="14"/>
                    </a:lnTo>
                    <a:lnTo>
                      <a:pt x="360" y="14"/>
                    </a:lnTo>
                    <a:lnTo>
                      <a:pt x="357" y="15"/>
                    </a:lnTo>
                    <a:lnTo>
                      <a:pt x="355" y="14"/>
                    </a:lnTo>
                    <a:lnTo>
                      <a:pt x="352" y="14"/>
                    </a:lnTo>
                    <a:lnTo>
                      <a:pt x="349" y="16"/>
                    </a:lnTo>
                    <a:lnTo>
                      <a:pt x="348" y="18"/>
                    </a:lnTo>
                    <a:lnTo>
                      <a:pt x="351" y="18"/>
                    </a:lnTo>
                    <a:lnTo>
                      <a:pt x="352" y="21"/>
                    </a:lnTo>
                    <a:lnTo>
                      <a:pt x="351" y="25"/>
                    </a:lnTo>
                    <a:lnTo>
                      <a:pt x="352" y="23"/>
                    </a:lnTo>
                    <a:lnTo>
                      <a:pt x="353" y="22"/>
                    </a:lnTo>
                    <a:lnTo>
                      <a:pt x="355" y="21"/>
                    </a:lnTo>
                    <a:lnTo>
                      <a:pt x="356" y="21"/>
                    </a:lnTo>
                    <a:lnTo>
                      <a:pt x="355" y="23"/>
                    </a:lnTo>
                    <a:lnTo>
                      <a:pt x="355" y="25"/>
                    </a:lnTo>
                    <a:lnTo>
                      <a:pt x="356" y="28"/>
                    </a:lnTo>
                    <a:lnTo>
                      <a:pt x="356" y="26"/>
                    </a:lnTo>
                    <a:lnTo>
                      <a:pt x="357" y="22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62" y="21"/>
                    </a:lnTo>
                    <a:lnTo>
                      <a:pt x="360" y="19"/>
                    </a:lnTo>
                    <a:lnTo>
                      <a:pt x="362" y="18"/>
                    </a:lnTo>
                    <a:lnTo>
                      <a:pt x="363" y="16"/>
                    </a:lnTo>
                    <a:lnTo>
                      <a:pt x="366" y="18"/>
                    </a:lnTo>
                    <a:lnTo>
                      <a:pt x="366" y="18"/>
                    </a:lnTo>
                    <a:lnTo>
                      <a:pt x="367" y="15"/>
                    </a:lnTo>
                    <a:lnTo>
                      <a:pt x="370" y="12"/>
                    </a:lnTo>
                    <a:lnTo>
                      <a:pt x="371" y="12"/>
                    </a:lnTo>
                    <a:lnTo>
                      <a:pt x="371" y="14"/>
                    </a:lnTo>
                    <a:lnTo>
                      <a:pt x="371" y="16"/>
                    </a:lnTo>
                    <a:lnTo>
                      <a:pt x="370" y="19"/>
                    </a:lnTo>
                    <a:lnTo>
                      <a:pt x="368" y="19"/>
                    </a:lnTo>
                    <a:lnTo>
                      <a:pt x="368" y="21"/>
                    </a:lnTo>
                    <a:lnTo>
                      <a:pt x="368" y="23"/>
                    </a:lnTo>
                    <a:lnTo>
                      <a:pt x="367" y="23"/>
                    </a:lnTo>
                    <a:lnTo>
                      <a:pt x="366" y="26"/>
                    </a:lnTo>
                    <a:lnTo>
                      <a:pt x="368" y="29"/>
                    </a:lnTo>
                    <a:lnTo>
                      <a:pt x="368" y="28"/>
                    </a:lnTo>
                    <a:lnTo>
                      <a:pt x="370" y="25"/>
                    </a:lnTo>
                    <a:lnTo>
                      <a:pt x="373" y="25"/>
                    </a:lnTo>
                    <a:lnTo>
                      <a:pt x="374" y="25"/>
                    </a:lnTo>
                    <a:lnTo>
                      <a:pt x="375" y="25"/>
                    </a:lnTo>
                    <a:lnTo>
                      <a:pt x="378" y="26"/>
                    </a:lnTo>
                    <a:lnTo>
                      <a:pt x="381" y="26"/>
                    </a:lnTo>
                    <a:lnTo>
                      <a:pt x="384" y="28"/>
                    </a:lnTo>
                    <a:lnTo>
                      <a:pt x="384" y="29"/>
                    </a:lnTo>
                    <a:lnTo>
                      <a:pt x="385" y="28"/>
                    </a:lnTo>
                    <a:lnTo>
                      <a:pt x="386" y="28"/>
                    </a:lnTo>
                    <a:lnTo>
                      <a:pt x="388" y="30"/>
                    </a:lnTo>
                    <a:lnTo>
                      <a:pt x="389" y="33"/>
                    </a:lnTo>
                    <a:lnTo>
                      <a:pt x="388" y="34"/>
                    </a:lnTo>
                    <a:lnTo>
                      <a:pt x="384" y="36"/>
                    </a:lnTo>
                    <a:lnTo>
                      <a:pt x="382" y="39"/>
                    </a:lnTo>
                    <a:lnTo>
                      <a:pt x="384" y="40"/>
                    </a:lnTo>
                    <a:lnTo>
                      <a:pt x="389" y="44"/>
                    </a:lnTo>
                    <a:lnTo>
                      <a:pt x="391" y="44"/>
                    </a:lnTo>
                    <a:lnTo>
                      <a:pt x="388" y="44"/>
                    </a:lnTo>
                    <a:lnTo>
                      <a:pt x="385" y="45"/>
                    </a:lnTo>
                    <a:lnTo>
                      <a:pt x="385" y="47"/>
                    </a:lnTo>
                    <a:lnTo>
                      <a:pt x="389" y="50"/>
                    </a:lnTo>
                    <a:lnTo>
                      <a:pt x="389" y="51"/>
                    </a:lnTo>
                    <a:lnTo>
                      <a:pt x="389" y="54"/>
                    </a:lnTo>
                    <a:lnTo>
                      <a:pt x="389" y="58"/>
                    </a:lnTo>
                    <a:lnTo>
                      <a:pt x="388" y="61"/>
                    </a:lnTo>
                    <a:lnTo>
                      <a:pt x="391" y="58"/>
                    </a:lnTo>
                    <a:lnTo>
                      <a:pt x="393" y="55"/>
                    </a:lnTo>
                    <a:lnTo>
                      <a:pt x="397" y="54"/>
                    </a:lnTo>
                    <a:lnTo>
                      <a:pt x="399" y="54"/>
                    </a:lnTo>
                    <a:lnTo>
                      <a:pt x="400" y="54"/>
                    </a:lnTo>
                    <a:lnTo>
                      <a:pt x="404" y="52"/>
                    </a:lnTo>
                    <a:lnTo>
                      <a:pt x="407" y="52"/>
                    </a:lnTo>
                    <a:lnTo>
                      <a:pt x="411" y="54"/>
                    </a:lnTo>
                    <a:lnTo>
                      <a:pt x="413" y="55"/>
                    </a:lnTo>
                    <a:lnTo>
                      <a:pt x="411" y="59"/>
                    </a:lnTo>
                    <a:lnTo>
                      <a:pt x="409" y="62"/>
                    </a:lnTo>
                    <a:lnTo>
                      <a:pt x="406" y="66"/>
                    </a:lnTo>
                    <a:lnTo>
                      <a:pt x="402" y="69"/>
                    </a:lnTo>
                    <a:lnTo>
                      <a:pt x="407" y="66"/>
                    </a:lnTo>
                    <a:lnTo>
                      <a:pt x="411" y="62"/>
                    </a:lnTo>
                    <a:lnTo>
                      <a:pt x="413" y="61"/>
                    </a:lnTo>
                    <a:lnTo>
                      <a:pt x="414" y="62"/>
                    </a:lnTo>
                    <a:lnTo>
                      <a:pt x="415" y="62"/>
                    </a:lnTo>
                    <a:lnTo>
                      <a:pt x="415" y="63"/>
                    </a:lnTo>
                    <a:lnTo>
                      <a:pt x="417" y="65"/>
                    </a:lnTo>
                    <a:lnTo>
                      <a:pt x="420" y="66"/>
                    </a:lnTo>
                    <a:lnTo>
                      <a:pt x="420" y="68"/>
                    </a:lnTo>
                    <a:lnTo>
                      <a:pt x="418" y="69"/>
                    </a:lnTo>
                    <a:lnTo>
                      <a:pt x="421" y="69"/>
                    </a:lnTo>
                    <a:lnTo>
                      <a:pt x="422" y="69"/>
                    </a:lnTo>
                    <a:lnTo>
                      <a:pt x="424" y="70"/>
                    </a:lnTo>
                    <a:lnTo>
                      <a:pt x="422" y="72"/>
                    </a:lnTo>
                    <a:lnTo>
                      <a:pt x="422" y="73"/>
                    </a:lnTo>
                    <a:lnTo>
                      <a:pt x="424" y="73"/>
                    </a:lnTo>
                    <a:lnTo>
                      <a:pt x="425" y="72"/>
                    </a:lnTo>
                    <a:lnTo>
                      <a:pt x="427" y="72"/>
                    </a:lnTo>
                    <a:lnTo>
                      <a:pt x="428" y="73"/>
                    </a:lnTo>
                    <a:lnTo>
                      <a:pt x="427" y="75"/>
                    </a:lnTo>
                    <a:lnTo>
                      <a:pt x="428" y="73"/>
                    </a:lnTo>
                    <a:lnTo>
                      <a:pt x="429" y="73"/>
                    </a:lnTo>
                    <a:lnTo>
                      <a:pt x="431" y="75"/>
                    </a:lnTo>
                    <a:lnTo>
                      <a:pt x="431" y="73"/>
                    </a:lnTo>
                    <a:lnTo>
                      <a:pt x="435" y="77"/>
                    </a:lnTo>
                    <a:lnTo>
                      <a:pt x="438" y="79"/>
                    </a:lnTo>
                    <a:lnTo>
                      <a:pt x="438" y="80"/>
                    </a:lnTo>
                    <a:lnTo>
                      <a:pt x="439" y="80"/>
                    </a:lnTo>
                    <a:lnTo>
                      <a:pt x="440" y="80"/>
                    </a:lnTo>
                    <a:lnTo>
                      <a:pt x="442" y="81"/>
                    </a:lnTo>
                    <a:lnTo>
                      <a:pt x="440" y="81"/>
                    </a:lnTo>
                    <a:lnTo>
                      <a:pt x="440" y="83"/>
                    </a:lnTo>
                    <a:lnTo>
                      <a:pt x="442" y="83"/>
                    </a:lnTo>
                    <a:lnTo>
                      <a:pt x="443" y="83"/>
                    </a:lnTo>
                    <a:lnTo>
                      <a:pt x="446" y="84"/>
                    </a:lnTo>
                    <a:lnTo>
                      <a:pt x="446" y="86"/>
                    </a:lnTo>
                    <a:lnTo>
                      <a:pt x="444" y="86"/>
                    </a:lnTo>
                    <a:lnTo>
                      <a:pt x="444" y="87"/>
                    </a:lnTo>
                    <a:lnTo>
                      <a:pt x="446" y="87"/>
                    </a:lnTo>
                    <a:lnTo>
                      <a:pt x="447" y="86"/>
                    </a:lnTo>
                    <a:lnTo>
                      <a:pt x="447" y="87"/>
                    </a:lnTo>
                    <a:lnTo>
                      <a:pt x="449" y="86"/>
                    </a:lnTo>
                    <a:lnTo>
                      <a:pt x="450" y="87"/>
                    </a:lnTo>
                    <a:lnTo>
                      <a:pt x="454" y="87"/>
                    </a:lnTo>
                    <a:lnTo>
                      <a:pt x="457" y="87"/>
                    </a:lnTo>
                    <a:lnTo>
                      <a:pt x="458" y="86"/>
                    </a:lnTo>
                    <a:lnTo>
                      <a:pt x="462" y="87"/>
                    </a:lnTo>
                    <a:lnTo>
                      <a:pt x="464" y="87"/>
                    </a:lnTo>
                    <a:lnTo>
                      <a:pt x="465" y="91"/>
                    </a:lnTo>
                    <a:lnTo>
                      <a:pt x="467" y="94"/>
                    </a:lnTo>
                    <a:lnTo>
                      <a:pt x="468" y="95"/>
                    </a:lnTo>
                    <a:lnTo>
                      <a:pt x="469" y="98"/>
                    </a:lnTo>
                    <a:lnTo>
                      <a:pt x="471" y="102"/>
                    </a:lnTo>
                    <a:lnTo>
                      <a:pt x="472" y="105"/>
                    </a:lnTo>
                    <a:lnTo>
                      <a:pt x="473" y="104"/>
                    </a:lnTo>
                    <a:lnTo>
                      <a:pt x="476" y="105"/>
                    </a:lnTo>
                    <a:lnTo>
                      <a:pt x="478" y="106"/>
                    </a:lnTo>
                    <a:lnTo>
                      <a:pt x="324" y="386"/>
                    </a:lnTo>
                    <a:lnTo>
                      <a:pt x="333" y="386"/>
                    </a:lnTo>
                    <a:lnTo>
                      <a:pt x="335" y="387"/>
                    </a:lnTo>
                    <a:lnTo>
                      <a:pt x="341" y="384"/>
                    </a:lnTo>
                    <a:lnTo>
                      <a:pt x="346" y="386"/>
                    </a:lnTo>
                    <a:lnTo>
                      <a:pt x="344" y="391"/>
                    </a:lnTo>
                    <a:lnTo>
                      <a:pt x="345" y="394"/>
                    </a:lnTo>
                    <a:lnTo>
                      <a:pt x="348" y="401"/>
                    </a:lnTo>
                    <a:lnTo>
                      <a:pt x="352" y="416"/>
                    </a:lnTo>
                    <a:lnTo>
                      <a:pt x="353" y="420"/>
                    </a:lnTo>
                    <a:lnTo>
                      <a:pt x="351" y="423"/>
                    </a:lnTo>
                    <a:lnTo>
                      <a:pt x="351" y="426"/>
                    </a:lnTo>
                    <a:lnTo>
                      <a:pt x="351" y="426"/>
                    </a:lnTo>
                    <a:lnTo>
                      <a:pt x="356" y="424"/>
                    </a:lnTo>
                    <a:lnTo>
                      <a:pt x="360" y="424"/>
                    </a:lnTo>
                    <a:lnTo>
                      <a:pt x="364" y="421"/>
                    </a:lnTo>
                    <a:lnTo>
                      <a:pt x="367" y="416"/>
                    </a:lnTo>
                    <a:lnTo>
                      <a:pt x="370" y="413"/>
                    </a:lnTo>
                    <a:lnTo>
                      <a:pt x="375" y="412"/>
                    </a:lnTo>
                    <a:lnTo>
                      <a:pt x="377" y="412"/>
                    </a:lnTo>
                    <a:lnTo>
                      <a:pt x="381" y="410"/>
                    </a:lnTo>
                    <a:lnTo>
                      <a:pt x="385" y="410"/>
                    </a:lnTo>
                    <a:lnTo>
                      <a:pt x="388" y="412"/>
                    </a:lnTo>
                    <a:lnTo>
                      <a:pt x="388" y="415"/>
                    </a:lnTo>
                    <a:lnTo>
                      <a:pt x="388" y="416"/>
                    </a:lnTo>
                    <a:lnTo>
                      <a:pt x="386" y="420"/>
                    </a:lnTo>
                    <a:lnTo>
                      <a:pt x="386" y="421"/>
                    </a:lnTo>
                    <a:lnTo>
                      <a:pt x="389" y="430"/>
                    </a:lnTo>
                    <a:lnTo>
                      <a:pt x="388" y="431"/>
                    </a:lnTo>
                    <a:lnTo>
                      <a:pt x="389" y="437"/>
                    </a:lnTo>
                    <a:lnTo>
                      <a:pt x="392" y="439"/>
                    </a:lnTo>
                    <a:lnTo>
                      <a:pt x="392" y="445"/>
                    </a:lnTo>
                    <a:lnTo>
                      <a:pt x="393" y="446"/>
                    </a:lnTo>
                    <a:lnTo>
                      <a:pt x="393" y="449"/>
                    </a:lnTo>
                    <a:lnTo>
                      <a:pt x="392" y="452"/>
                    </a:lnTo>
                    <a:lnTo>
                      <a:pt x="393" y="455"/>
                    </a:lnTo>
                    <a:lnTo>
                      <a:pt x="393" y="456"/>
                    </a:lnTo>
                    <a:lnTo>
                      <a:pt x="393" y="464"/>
                    </a:lnTo>
                    <a:lnTo>
                      <a:pt x="392" y="473"/>
                    </a:lnTo>
                    <a:lnTo>
                      <a:pt x="393" y="482"/>
                    </a:lnTo>
                    <a:lnTo>
                      <a:pt x="391" y="485"/>
                    </a:lnTo>
                    <a:lnTo>
                      <a:pt x="391" y="486"/>
                    </a:lnTo>
                    <a:lnTo>
                      <a:pt x="392" y="486"/>
                    </a:lnTo>
                    <a:lnTo>
                      <a:pt x="393" y="486"/>
                    </a:lnTo>
                    <a:lnTo>
                      <a:pt x="395" y="488"/>
                    </a:lnTo>
                    <a:lnTo>
                      <a:pt x="393" y="488"/>
                    </a:lnTo>
                    <a:lnTo>
                      <a:pt x="392" y="489"/>
                    </a:lnTo>
                    <a:lnTo>
                      <a:pt x="392" y="492"/>
                    </a:lnTo>
                    <a:lnTo>
                      <a:pt x="393" y="492"/>
                    </a:lnTo>
                    <a:lnTo>
                      <a:pt x="393" y="495"/>
                    </a:lnTo>
                    <a:lnTo>
                      <a:pt x="393" y="496"/>
                    </a:lnTo>
                    <a:lnTo>
                      <a:pt x="393" y="496"/>
                    </a:lnTo>
                    <a:lnTo>
                      <a:pt x="395" y="496"/>
                    </a:lnTo>
                    <a:lnTo>
                      <a:pt x="397" y="498"/>
                    </a:lnTo>
                    <a:lnTo>
                      <a:pt x="400" y="500"/>
                    </a:lnTo>
                    <a:lnTo>
                      <a:pt x="400" y="503"/>
                    </a:lnTo>
                    <a:lnTo>
                      <a:pt x="402" y="504"/>
                    </a:lnTo>
                    <a:lnTo>
                      <a:pt x="404" y="506"/>
                    </a:lnTo>
                    <a:lnTo>
                      <a:pt x="406" y="509"/>
                    </a:lnTo>
                    <a:lnTo>
                      <a:pt x="406" y="511"/>
                    </a:lnTo>
                    <a:lnTo>
                      <a:pt x="407" y="511"/>
                    </a:lnTo>
                    <a:lnTo>
                      <a:pt x="409" y="513"/>
                    </a:lnTo>
                    <a:lnTo>
                      <a:pt x="407" y="514"/>
                    </a:lnTo>
                    <a:lnTo>
                      <a:pt x="407" y="515"/>
                    </a:lnTo>
                    <a:lnTo>
                      <a:pt x="407" y="515"/>
                    </a:lnTo>
                    <a:lnTo>
                      <a:pt x="407" y="518"/>
                    </a:lnTo>
                    <a:lnTo>
                      <a:pt x="407" y="518"/>
                    </a:lnTo>
                    <a:lnTo>
                      <a:pt x="407" y="518"/>
                    </a:lnTo>
                    <a:lnTo>
                      <a:pt x="406" y="520"/>
                    </a:lnTo>
                    <a:lnTo>
                      <a:pt x="403" y="525"/>
                    </a:lnTo>
                    <a:lnTo>
                      <a:pt x="402" y="531"/>
                    </a:lnTo>
                    <a:lnTo>
                      <a:pt x="399" y="535"/>
                    </a:lnTo>
                    <a:lnTo>
                      <a:pt x="396" y="539"/>
                    </a:lnTo>
                    <a:lnTo>
                      <a:pt x="393" y="540"/>
                    </a:lnTo>
                    <a:lnTo>
                      <a:pt x="392" y="539"/>
                    </a:lnTo>
                    <a:lnTo>
                      <a:pt x="391" y="542"/>
                    </a:lnTo>
                    <a:lnTo>
                      <a:pt x="389" y="543"/>
                    </a:lnTo>
                    <a:lnTo>
                      <a:pt x="388" y="540"/>
                    </a:lnTo>
                    <a:lnTo>
                      <a:pt x="389" y="536"/>
                    </a:lnTo>
                    <a:lnTo>
                      <a:pt x="391" y="536"/>
                    </a:lnTo>
                    <a:lnTo>
                      <a:pt x="392" y="536"/>
                    </a:lnTo>
                    <a:lnTo>
                      <a:pt x="393" y="536"/>
                    </a:lnTo>
                    <a:lnTo>
                      <a:pt x="395" y="533"/>
                    </a:lnTo>
                    <a:lnTo>
                      <a:pt x="395" y="533"/>
                    </a:lnTo>
                    <a:lnTo>
                      <a:pt x="392" y="533"/>
                    </a:lnTo>
                    <a:lnTo>
                      <a:pt x="392" y="533"/>
                    </a:lnTo>
                    <a:lnTo>
                      <a:pt x="389" y="533"/>
                    </a:lnTo>
                    <a:lnTo>
                      <a:pt x="389" y="532"/>
                    </a:lnTo>
                    <a:lnTo>
                      <a:pt x="391" y="531"/>
                    </a:lnTo>
                    <a:lnTo>
                      <a:pt x="393" y="531"/>
                    </a:lnTo>
                    <a:lnTo>
                      <a:pt x="395" y="531"/>
                    </a:lnTo>
                    <a:lnTo>
                      <a:pt x="395" y="529"/>
                    </a:lnTo>
                    <a:lnTo>
                      <a:pt x="395" y="528"/>
                    </a:lnTo>
                    <a:lnTo>
                      <a:pt x="395" y="527"/>
                    </a:lnTo>
                    <a:lnTo>
                      <a:pt x="396" y="522"/>
                    </a:lnTo>
                    <a:lnTo>
                      <a:pt x="396" y="521"/>
                    </a:lnTo>
                    <a:lnTo>
                      <a:pt x="396" y="518"/>
                    </a:lnTo>
                    <a:lnTo>
                      <a:pt x="399" y="517"/>
                    </a:lnTo>
                    <a:lnTo>
                      <a:pt x="399" y="515"/>
                    </a:lnTo>
                    <a:lnTo>
                      <a:pt x="396" y="515"/>
                    </a:lnTo>
                    <a:lnTo>
                      <a:pt x="396" y="514"/>
                    </a:lnTo>
                    <a:lnTo>
                      <a:pt x="397" y="513"/>
                    </a:lnTo>
                    <a:lnTo>
                      <a:pt x="395" y="513"/>
                    </a:lnTo>
                    <a:lnTo>
                      <a:pt x="392" y="513"/>
                    </a:lnTo>
                    <a:lnTo>
                      <a:pt x="392" y="511"/>
                    </a:lnTo>
                    <a:lnTo>
                      <a:pt x="389" y="514"/>
                    </a:lnTo>
                    <a:lnTo>
                      <a:pt x="386" y="515"/>
                    </a:lnTo>
                    <a:lnTo>
                      <a:pt x="386" y="515"/>
                    </a:lnTo>
                    <a:lnTo>
                      <a:pt x="385" y="520"/>
                    </a:lnTo>
                    <a:lnTo>
                      <a:pt x="382" y="522"/>
                    </a:lnTo>
                    <a:lnTo>
                      <a:pt x="381" y="520"/>
                    </a:lnTo>
                    <a:lnTo>
                      <a:pt x="381" y="517"/>
                    </a:lnTo>
                    <a:lnTo>
                      <a:pt x="384" y="515"/>
                    </a:lnTo>
                    <a:lnTo>
                      <a:pt x="388" y="510"/>
                    </a:lnTo>
                    <a:lnTo>
                      <a:pt x="389" y="507"/>
                    </a:lnTo>
                    <a:lnTo>
                      <a:pt x="392" y="507"/>
                    </a:lnTo>
                    <a:lnTo>
                      <a:pt x="395" y="507"/>
                    </a:lnTo>
                    <a:lnTo>
                      <a:pt x="397" y="506"/>
                    </a:lnTo>
                    <a:lnTo>
                      <a:pt x="395" y="504"/>
                    </a:lnTo>
                    <a:lnTo>
                      <a:pt x="392" y="506"/>
                    </a:lnTo>
                    <a:lnTo>
                      <a:pt x="391" y="504"/>
                    </a:lnTo>
                    <a:lnTo>
                      <a:pt x="388" y="500"/>
                    </a:lnTo>
                    <a:lnTo>
                      <a:pt x="388" y="498"/>
                    </a:lnTo>
                    <a:lnTo>
                      <a:pt x="389" y="495"/>
                    </a:lnTo>
                    <a:lnTo>
                      <a:pt x="391" y="495"/>
                    </a:lnTo>
                    <a:lnTo>
                      <a:pt x="393" y="495"/>
                    </a:lnTo>
                    <a:lnTo>
                      <a:pt x="392" y="493"/>
                    </a:lnTo>
                    <a:lnTo>
                      <a:pt x="389" y="492"/>
                    </a:lnTo>
                    <a:lnTo>
                      <a:pt x="388" y="491"/>
                    </a:lnTo>
                    <a:lnTo>
                      <a:pt x="386" y="489"/>
                    </a:lnTo>
                    <a:lnTo>
                      <a:pt x="386" y="488"/>
                    </a:lnTo>
                    <a:lnTo>
                      <a:pt x="386" y="486"/>
                    </a:lnTo>
                    <a:lnTo>
                      <a:pt x="389" y="486"/>
                    </a:lnTo>
                    <a:lnTo>
                      <a:pt x="389" y="486"/>
                    </a:lnTo>
                    <a:lnTo>
                      <a:pt x="388" y="485"/>
                    </a:lnTo>
                    <a:lnTo>
                      <a:pt x="386" y="485"/>
                    </a:lnTo>
                    <a:lnTo>
                      <a:pt x="384" y="484"/>
                    </a:lnTo>
                    <a:lnTo>
                      <a:pt x="384" y="481"/>
                    </a:lnTo>
                    <a:lnTo>
                      <a:pt x="382" y="481"/>
                    </a:lnTo>
                    <a:lnTo>
                      <a:pt x="381" y="481"/>
                    </a:lnTo>
                    <a:lnTo>
                      <a:pt x="380" y="480"/>
                    </a:lnTo>
                    <a:lnTo>
                      <a:pt x="381" y="478"/>
                    </a:lnTo>
                    <a:lnTo>
                      <a:pt x="384" y="478"/>
                    </a:lnTo>
                    <a:lnTo>
                      <a:pt x="384" y="477"/>
                    </a:lnTo>
                    <a:lnTo>
                      <a:pt x="384" y="475"/>
                    </a:lnTo>
                    <a:lnTo>
                      <a:pt x="384" y="473"/>
                    </a:lnTo>
                    <a:lnTo>
                      <a:pt x="385" y="471"/>
                    </a:lnTo>
                    <a:lnTo>
                      <a:pt x="384" y="468"/>
                    </a:lnTo>
                    <a:lnTo>
                      <a:pt x="385" y="468"/>
                    </a:lnTo>
                    <a:lnTo>
                      <a:pt x="385" y="470"/>
                    </a:lnTo>
                    <a:lnTo>
                      <a:pt x="388" y="471"/>
                    </a:lnTo>
                    <a:lnTo>
                      <a:pt x="389" y="471"/>
                    </a:lnTo>
                    <a:lnTo>
                      <a:pt x="389" y="468"/>
                    </a:lnTo>
                    <a:lnTo>
                      <a:pt x="386" y="466"/>
                    </a:lnTo>
                    <a:lnTo>
                      <a:pt x="386" y="464"/>
                    </a:lnTo>
                    <a:lnTo>
                      <a:pt x="389" y="464"/>
                    </a:lnTo>
                    <a:lnTo>
                      <a:pt x="389" y="463"/>
                    </a:lnTo>
                    <a:lnTo>
                      <a:pt x="388" y="462"/>
                    </a:lnTo>
                    <a:lnTo>
                      <a:pt x="388" y="460"/>
                    </a:lnTo>
                    <a:lnTo>
                      <a:pt x="389" y="460"/>
                    </a:lnTo>
                    <a:lnTo>
                      <a:pt x="393" y="457"/>
                    </a:lnTo>
                    <a:lnTo>
                      <a:pt x="393" y="457"/>
                    </a:lnTo>
                    <a:lnTo>
                      <a:pt x="389" y="457"/>
                    </a:lnTo>
                    <a:lnTo>
                      <a:pt x="388" y="457"/>
                    </a:lnTo>
                    <a:lnTo>
                      <a:pt x="386" y="457"/>
                    </a:lnTo>
                    <a:lnTo>
                      <a:pt x="385" y="459"/>
                    </a:lnTo>
                    <a:lnTo>
                      <a:pt x="382" y="456"/>
                    </a:lnTo>
                    <a:lnTo>
                      <a:pt x="382" y="453"/>
                    </a:lnTo>
                    <a:lnTo>
                      <a:pt x="381" y="453"/>
                    </a:lnTo>
                    <a:lnTo>
                      <a:pt x="381" y="451"/>
                    </a:lnTo>
                    <a:lnTo>
                      <a:pt x="378" y="449"/>
                    </a:lnTo>
                    <a:lnTo>
                      <a:pt x="378" y="446"/>
                    </a:lnTo>
                    <a:lnTo>
                      <a:pt x="378" y="444"/>
                    </a:lnTo>
                    <a:lnTo>
                      <a:pt x="378" y="439"/>
                    </a:lnTo>
                    <a:lnTo>
                      <a:pt x="380" y="438"/>
                    </a:lnTo>
                    <a:lnTo>
                      <a:pt x="378" y="437"/>
                    </a:lnTo>
                    <a:lnTo>
                      <a:pt x="380" y="434"/>
                    </a:lnTo>
                    <a:lnTo>
                      <a:pt x="381" y="428"/>
                    </a:lnTo>
                    <a:lnTo>
                      <a:pt x="381" y="424"/>
                    </a:lnTo>
                    <a:lnTo>
                      <a:pt x="382" y="420"/>
                    </a:lnTo>
                    <a:lnTo>
                      <a:pt x="384" y="417"/>
                    </a:lnTo>
                    <a:lnTo>
                      <a:pt x="381" y="419"/>
                    </a:lnTo>
                    <a:lnTo>
                      <a:pt x="380" y="421"/>
                    </a:lnTo>
                    <a:lnTo>
                      <a:pt x="378" y="421"/>
                    </a:lnTo>
                    <a:lnTo>
                      <a:pt x="377" y="419"/>
                    </a:lnTo>
                    <a:lnTo>
                      <a:pt x="375" y="417"/>
                    </a:lnTo>
                    <a:lnTo>
                      <a:pt x="375" y="419"/>
                    </a:lnTo>
                    <a:lnTo>
                      <a:pt x="377" y="420"/>
                    </a:lnTo>
                    <a:lnTo>
                      <a:pt x="377" y="424"/>
                    </a:lnTo>
                    <a:lnTo>
                      <a:pt x="377" y="430"/>
                    </a:lnTo>
                    <a:lnTo>
                      <a:pt x="375" y="435"/>
                    </a:lnTo>
                    <a:lnTo>
                      <a:pt x="375" y="441"/>
                    </a:lnTo>
                    <a:lnTo>
                      <a:pt x="374" y="444"/>
                    </a:lnTo>
                    <a:lnTo>
                      <a:pt x="374" y="446"/>
                    </a:lnTo>
                    <a:lnTo>
                      <a:pt x="371" y="451"/>
                    </a:lnTo>
                    <a:lnTo>
                      <a:pt x="370" y="449"/>
                    </a:lnTo>
                    <a:lnTo>
                      <a:pt x="368" y="446"/>
                    </a:lnTo>
                    <a:lnTo>
                      <a:pt x="370" y="445"/>
                    </a:lnTo>
                    <a:lnTo>
                      <a:pt x="370" y="444"/>
                    </a:lnTo>
                    <a:lnTo>
                      <a:pt x="368" y="446"/>
                    </a:lnTo>
                    <a:lnTo>
                      <a:pt x="367" y="446"/>
                    </a:lnTo>
                    <a:lnTo>
                      <a:pt x="364" y="446"/>
                    </a:lnTo>
                    <a:lnTo>
                      <a:pt x="364" y="445"/>
                    </a:lnTo>
                    <a:lnTo>
                      <a:pt x="364" y="442"/>
                    </a:lnTo>
                    <a:lnTo>
                      <a:pt x="364" y="439"/>
                    </a:lnTo>
                    <a:lnTo>
                      <a:pt x="364" y="438"/>
                    </a:lnTo>
                    <a:lnTo>
                      <a:pt x="366" y="435"/>
                    </a:lnTo>
                    <a:lnTo>
                      <a:pt x="367" y="434"/>
                    </a:lnTo>
                    <a:lnTo>
                      <a:pt x="366" y="434"/>
                    </a:lnTo>
                    <a:lnTo>
                      <a:pt x="363" y="437"/>
                    </a:lnTo>
                    <a:lnTo>
                      <a:pt x="362" y="435"/>
                    </a:lnTo>
                    <a:lnTo>
                      <a:pt x="362" y="434"/>
                    </a:lnTo>
                    <a:lnTo>
                      <a:pt x="363" y="431"/>
                    </a:lnTo>
                    <a:lnTo>
                      <a:pt x="362" y="430"/>
                    </a:lnTo>
                    <a:lnTo>
                      <a:pt x="360" y="428"/>
                    </a:lnTo>
                    <a:lnTo>
                      <a:pt x="359" y="430"/>
                    </a:lnTo>
                    <a:lnTo>
                      <a:pt x="359" y="428"/>
                    </a:lnTo>
                    <a:lnTo>
                      <a:pt x="357" y="426"/>
                    </a:lnTo>
                    <a:lnTo>
                      <a:pt x="356" y="426"/>
                    </a:lnTo>
                    <a:lnTo>
                      <a:pt x="356" y="428"/>
                    </a:lnTo>
                    <a:lnTo>
                      <a:pt x="355" y="430"/>
                    </a:lnTo>
                    <a:lnTo>
                      <a:pt x="355" y="431"/>
                    </a:lnTo>
                    <a:lnTo>
                      <a:pt x="357" y="433"/>
                    </a:lnTo>
                    <a:lnTo>
                      <a:pt x="357" y="434"/>
                    </a:lnTo>
                    <a:lnTo>
                      <a:pt x="357" y="435"/>
                    </a:lnTo>
                    <a:lnTo>
                      <a:pt x="356" y="438"/>
                    </a:lnTo>
                    <a:lnTo>
                      <a:pt x="357" y="439"/>
                    </a:lnTo>
                    <a:lnTo>
                      <a:pt x="357" y="438"/>
                    </a:lnTo>
                    <a:lnTo>
                      <a:pt x="359" y="438"/>
                    </a:lnTo>
                    <a:lnTo>
                      <a:pt x="362" y="442"/>
                    </a:lnTo>
                    <a:lnTo>
                      <a:pt x="360" y="444"/>
                    </a:lnTo>
                    <a:lnTo>
                      <a:pt x="359" y="444"/>
                    </a:lnTo>
                    <a:lnTo>
                      <a:pt x="357" y="442"/>
                    </a:lnTo>
                    <a:lnTo>
                      <a:pt x="356" y="444"/>
                    </a:lnTo>
                    <a:lnTo>
                      <a:pt x="357" y="445"/>
                    </a:lnTo>
                    <a:lnTo>
                      <a:pt x="356" y="445"/>
                    </a:lnTo>
                    <a:lnTo>
                      <a:pt x="355" y="444"/>
                    </a:lnTo>
                    <a:lnTo>
                      <a:pt x="353" y="445"/>
                    </a:lnTo>
                    <a:lnTo>
                      <a:pt x="352" y="444"/>
                    </a:lnTo>
                    <a:lnTo>
                      <a:pt x="351" y="442"/>
                    </a:lnTo>
                    <a:lnTo>
                      <a:pt x="348" y="438"/>
                    </a:lnTo>
                    <a:lnTo>
                      <a:pt x="346" y="435"/>
                    </a:lnTo>
                    <a:lnTo>
                      <a:pt x="348" y="434"/>
                    </a:lnTo>
                    <a:lnTo>
                      <a:pt x="345" y="434"/>
                    </a:lnTo>
                    <a:lnTo>
                      <a:pt x="344" y="433"/>
                    </a:lnTo>
                    <a:lnTo>
                      <a:pt x="344" y="426"/>
                    </a:lnTo>
                    <a:lnTo>
                      <a:pt x="345" y="424"/>
                    </a:lnTo>
                    <a:lnTo>
                      <a:pt x="344" y="423"/>
                    </a:lnTo>
                    <a:lnTo>
                      <a:pt x="342" y="421"/>
                    </a:lnTo>
                    <a:lnTo>
                      <a:pt x="345" y="420"/>
                    </a:lnTo>
                    <a:lnTo>
                      <a:pt x="346" y="419"/>
                    </a:lnTo>
                    <a:lnTo>
                      <a:pt x="346" y="417"/>
                    </a:lnTo>
                    <a:lnTo>
                      <a:pt x="346" y="415"/>
                    </a:lnTo>
                    <a:lnTo>
                      <a:pt x="348" y="410"/>
                    </a:lnTo>
                    <a:lnTo>
                      <a:pt x="345" y="416"/>
                    </a:lnTo>
                    <a:lnTo>
                      <a:pt x="344" y="417"/>
                    </a:lnTo>
                    <a:lnTo>
                      <a:pt x="341" y="417"/>
                    </a:lnTo>
                    <a:lnTo>
                      <a:pt x="339" y="419"/>
                    </a:lnTo>
                    <a:lnTo>
                      <a:pt x="335" y="415"/>
                    </a:lnTo>
                    <a:lnTo>
                      <a:pt x="335" y="413"/>
                    </a:lnTo>
                    <a:lnTo>
                      <a:pt x="337" y="413"/>
                    </a:lnTo>
                    <a:lnTo>
                      <a:pt x="338" y="412"/>
                    </a:lnTo>
                    <a:lnTo>
                      <a:pt x="337" y="412"/>
                    </a:lnTo>
                    <a:lnTo>
                      <a:pt x="334" y="412"/>
                    </a:lnTo>
                    <a:lnTo>
                      <a:pt x="333" y="410"/>
                    </a:lnTo>
                    <a:lnTo>
                      <a:pt x="333" y="408"/>
                    </a:lnTo>
                    <a:lnTo>
                      <a:pt x="330" y="405"/>
                    </a:lnTo>
                    <a:lnTo>
                      <a:pt x="331" y="405"/>
                    </a:lnTo>
                    <a:lnTo>
                      <a:pt x="334" y="406"/>
                    </a:lnTo>
                    <a:lnTo>
                      <a:pt x="335" y="406"/>
                    </a:lnTo>
                    <a:lnTo>
                      <a:pt x="337" y="404"/>
                    </a:lnTo>
                    <a:lnTo>
                      <a:pt x="337" y="398"/>
                    </a:lnTo>
                    <a:lnTo>
                      <a:pt x="339" y="397"/>
                    </a:lnTo>
                    <a:lnTo>
                      <a:pt x="341" y="395"/>
                    </a:lnTo>
                    <a:lnTo>
                      <a:pt x="339" y="395"/>
                    </a:lnTo>
                    <a:lnTo>
                      <a:pt x="335" y="398"/>
                    </a:lnTo>
                    <a:lnTo>
                      <a:pt x="334" y="399"/>
                    </a:lnTo>
                    <a:lnTo>
                      <a:pt x="334" y="398"/>
                    </a:lnTo>
                    <a:lnTo>
                      <a:pt x="331" y="399"/>
                    </a:lnTo>
                    <a:lnTo>
                      <a:pt x="327" y="399"/>
                    </a:lnTo>
                    <a:lnTo>
                      <a:pt x="323" y="398"/>
                    </a:lnTo>
                    <a:lnTo>
                      <a:pt x="321" y="397"/>
                    </a:lnTo>
                    <a:lnTo>
                      <a:pt x="320" y="395"/>
                    </a:lnTo>
                    <a:lnTo>
                      <a:pt x="317" y="394"/>
                    </a:lnTo>
                    <a:lnTo>
                      <a:pt x="316" y="392"/>
                    </a:lnTo>
                    <a:lnTo>
                      <a:pt x="319" y="392"/>
                    </a:lnTo>
                    <a:lnTo>
                      <a:pt x="320" y="390"/>
                    </a:lnTo>
                    <a:lnTo>
                      <a:pt x="321" y="388"/>
                    </a:lnTo>
                    <a:lnTo>
                      <a:pt x="320" y="388"/>
                    </a:lnTo>
                    <a:lnTo>
                      <a:pt x="319" y="388"/>
                    </a:lnTo>
                    <a:lnTo>
                      <a:pt x="315" y="390"/>
                    </a:lnTo>
                    <a:lnTo>
                      <a:pt x="313" y="391"/>
                    </a:lnTo>
                    <a:lnTo>
                      <a:pt x="312" y="388"/>
                    </a:lnTo>
                    <a:lnTo>
                      <a:pt x="310" y="387"/>
                    </a:lnTo>
                    <a:lnTo>
                      <a:pt x="309" y="386"/>
                    </a:lnTo>
                    <a:lnTo>
                      <a:pt x="308" y="386"/>
                    </a:lnTo>
                    <a:lnTo>
                      <a:pt x="308" y="383"/>
                    </a:lnTo>
                    <a:lnTo>
                      <a:pt x="306" y="383"/>
                    </a:lnTo>
                    <a:lnTo>
                      <a:pt x="302" y="383"/>
                    </a:lnTo>
                    <a:lnTo>
                      <a:pt x="299" y="383"/>
                    </a:lnTo>
                    <a:lnTo>
                      <a:pt x="297" y="383"/>
                    </a:lnTo>
                    <a:lnTo>
                      <a:pt x="295" y="383"/>
                    </a:lnTo>
                    <a:lnTo>
                      <a:pt x="292" y="384"/>
                    </a:lnTo>
                    <a:lnTo>
                      <a:pt x="287" y="383"/>
                    </a:lnTo>
                    <a:lnTo>
                      <a:pt x="286" y="381"/>
                    </a:lnTo>
                    <a:lnTo>
                      <a:pt x="287" y="380"/>
                    </a:lnTo>
                    <a:lnTo>
                      <a:pt x="288" y="381"/>
                    </a:lnTo>
                    <a:lnTo>
                      <a:pt x="290" y="380"/>
                    </a:lnTo>
                    <a:lnTo>
                      <a:pt x="287" y="377"/>
                    </a:lnTo>
                    <a:lnTo>
                      <a:pt x="291" y="374"/>
                    </a:lnTo>
                    <a:lnTo>
                      <a:pt x="291" y="373"/>
                    </a:lnTo>
                    <a:lnTo>
                      <a:pt x="292" y="370"/>
                    </a:lnTo>
                    <a:lnTo>
                      <a:pt x="290" y="370"/>
                    </a:lnTo>
                    <a:lnTo>
                      <a:pt x="288" y="372"/>
                    </a:lnTo>
                    <a:lnTo>
                      <a:pt x="290" y="373"/>
                    </a:lnTo>
                    <a:lnTo>
                      <a:pt x="288" y="374"/>
                    </a:lnTo>
                    <a:lnTo>
                      <a:pt x="286" y="374"/>
                    </a:lnTo>
                    <a:lnTo>
                      <a:pt x="286" y="373"/>
                    </a:lnTo>
                    <a:lnTo>
                      <a:pt x="284" y="372"/>
                    </a:lnTo>
                    <a:lnTo>
                      <a:pt x="284" y="370"/>
                    </a:lnTo>
                    <a:lnTo>
                      <a:pt x="286" y="369"/>
                    </a:lnTo>
                    <a:lnTo>
                      <a:pt x="286" y="369"/>
                    </a:lnTo>
                    <a:lnTo>
                      <a:pt x="284" y="366"/>
                    </a:lnTo>
                    <a:lnTo>
                      <a:pt x="280" y="368"/>
                    </a:lnTo>
                    <a:lnTo>
                      <a:pt x="279" y="368"/>
                    </a:lnTo>
                    <a:lnTo>
                      <a:pt x="276" y="365"/>
                    </a:lnTo>
                    <a:lnTo>
                      <a:pt x="273" y="366"/>
                    </a:lnTo>
                    <a:lnTo>
                      <a:pt x="270" y="366"/>
                    </a:lnTo>
                    <a:lnTo>
                      <a:pt x="270" y="365"/>
                    </a:lnTo>
                    <a:lnTo>
                      <a:pt x="272" y="365"/>
                    </a:lnTo>
                    <a:lnTo>
                      <a:pt x="275" y="363"/>
                    </a:lnTo>
                    <a:lnTo>
                      <a:pt x="273" y="362"/>
                    </a:lnTo>
                    <a:lnTo>
                      <a:pt x="269" y="361"/>
                    </a:lnTo>
                    <a:lnTo>
                      <a:pt x="269" y="359"/>
                    </a:lnTo>
                    <a:lnTo>
                      <a:pt x="272" y="359"/>
                    </a:lnTo>
                    <a:lnTo>
                      <a:pt x="273" y="358"/>
                    </a:lnTo>
                    <a:lnTo>
                      <a:pt x="272" y="357"/>
                    </a:lnTo>
                    <a:lnTo>
                      <a:pt x="269" y="358"/>
                    </a:lnTo>
                    <a:lnTo>
                      <a:pt x="268" y="357"/>
                    </a:lnTo>
                    <a:lnTo>
                      <a:pt x="268" y="355"/>
                    </a:lnTo>
                    <a:lnTo>
                      <a:pt x="269" y="354"/>
                    </a:lnTo>
                    <a:lnTo>
                      <a:pt x="273" y="354"/>
                    </a:lnTo>
                    <a:lnTo>
                      <a:pt x="276" y="357"/>
                    </a:lnTo>
                    <a:lnTo>
                      <a:pt x="276" y="355"/>
                    </a:lnTo>
                    <a:lnTo>
                      <a:pt x="275" y="354"/>
                    </a:lnTo>
                    <a:lnTo>
                      <a:pt x="269" y="352"/>
                    </a:lnTo>
                    <a:lnTo>
                      <a:pt x="269" y="351"/>
                    </a:lnTo>
                    <a:lnTo>
                      <a:pt x="270" y="350"/>
                    </a:lnTo>
                    <a:lnTo>
                      <a:pt x="272" y="350"/>
                    </a:lnTo>
                    <a:lnTo>
                      <a:pt x="275" y="347"/>
                    </a:lnTo>
                    <a:lnTo>
                      <a:pt x="277" y="347"/>
                    </a:lnTo>
                    <a:lnTo>
                      <a:pt x="277" y="345"/>
                    </a:lnTo>
                    <a:lnTo>
                      <a:pt x="276" y="344"/>
                    </a:lnTo>
                    <a:lnTo>
                      <a:pt x="273" y="345"/>
                    </a:lnTo>
                    <a:lnTo>
                      <a:pt x="270" y="347"/>
                    </a:lnTo>
                    <a:lnTo>
                      <a:pt x="269" y="347"/>
                    </a:lnTo>
                    <a:lnTo>
                      <a:pt x="266" y="350"/>
                    </a:lnTo>
                    <a:lnTo>
                      <a:pt x="265" y="348"/>
                    </a:lnTo>
                    <a:lnTo>
                      <a:pt x="263" y="350"/>
                    </a:lnTo>
                    <a:lnTo>
                      <a:pt x="261" y="351"/>
                    </a:lnTo>
                    <a:lnTo>
                      <a:pt x="261" y="350"/>
                    </a:lnTo>
                    <a:lnTo>
                      <a:pt x="261" y="348"/>
                    </a:lnTo>
                    <a:lnTo>
                      <a:pt x="262" y="345"/>
                    </a:lnTo>
                    <a:lnTo>
                      <a:pt x="261" y="345"/>
                    </a:lnTo>
                    <a:lnTo>
                      <a:pt x="259" y="347"/>
                    </a:lnTo>
                    <a:lnTo>
                      <a:pt x="258" y="352"/>
                    </a:lnTo>
                    <a:lnTo>
                      <a:pt x="257" y="352"/>
                    </a:lnTo>
                    <a:lnTo>
                      <a:pt x="255" y="348"/>
                    </a:lnTo>
                    <a:lnTo>
                      <a:pt x="255" y="345"/>
                    </a:lnTo>
                    <a:lnTo>
                      <a:pt x="259" y="343"/>
                    </a:lnTo>
                    <a:lnTo>
                      <a:pt x="257" y="343"/>
                    </a:lnTo>
                    <a:lnTo>
                      <a:pt x="255" y="343"/>
                    </a:lnTo>
                    <a:lnTo>
                      <a:pt x="252" y="341"/>
                    </a:lnTo>
                    <a:lnTo>
                      <a:pt x="248" y="343"/>
                    </a:lnTo>
                    <a:lnTo>
                      <a:pt x="250" y="347"/>
                    </a:lnTo>
                    <a:lnTo>
                      <a:pt x="248" y="348"/>
                    </a:lnTo>
                    <a:lnTo>
                      <a:pt x="247" y="347"/>
                    </a:lnTo>
                    <a:lnTo>
                      <a:pt x="245" y="348"/>
                    </a:lnTo>
                    <a:lnTo>
                      <a:pt x="243" y="348"/>
                    </a:lnTo>
                    <a:lnTo>
                      <a:pt x="243" y="350"/>
                    </a:lnTo>
                    <a:lnTo>
                      <a:pt x="245" y="352"/>
                    </a:lnTo>
                    <a:lnTo>
                      <a:pt x="248" y="351"/>
                    </a:lnTo>
                    <a:lnTo>
                      <a:pt x="248" y="354"/>
                    </a:lnTo>
                    <a:lnTo>
                      <a:pt x="247" y="355"/>
                    </a:lnTo>
                    <a:lnTo>
                      <a:pt x="244" y="354"/>
                    </a:lnTo>
                    <a:lnTo>
                      <a:pt x="243" y="354"/>
                    </a:lnTo>
                    <a:lnTo>
                      <a:pt x="241" y="357"/>
                    </a:lnTo>
                    <a:lnTo>
                      <a:pt x="244" y="357"/>
                    </a:lnTo>
                    <a:lnTo>
                      <a:pt x="245" y="358"/>
                    </a:lnTo>
                    <a:lnTo>
                      <a:pt x="248" y="357"/>
                    </a:lnTo>
                    <a:lnTo>
                      <a:pt x="248" y="359"/>
                    </a:lnTo>
                    <a:lnTo>
                      <a:pt x="247" y="362"/>
                    </a:lnTo>
                    <a:lnTo>
                      <a:pt x="243" y="363"/>
                    </a:lnTo>
                    <a:lnTo>
                      <a:pt x="241" y="366"/>
                    </a:lnTo>
                    <a:lnTo>
                      <a:pt x="243" y="366"/>
                    </a:lnTo>
                    <a:lnTo>
                      <a:pt x="241" y="369"/>
                    </a:lnTo>
                    <a:lnTo>
                      <a:pt x="237" y="369"/>
                    </a:lnTo>
                    <a:lnTo>
                      <a:pt x="236" y="372"/>
                    </a:lnTo>
                    <a:lnTo>
                      <a:pt x="234" y="373"/>
                    </a:lnTo>
                    <a:lnTo>
                      <a:pt x="233" y="373"/>
                    </a:lnTo>
                    <a:lnTo>
                      <a:pt x="230" y="372"/>
                    </a:lnTo>
                    <a:lnTo>
                      <a:pt x="230" y="370"/>
                    </a:lnTo>
                    <a:lnTo>
                      <a:pt x="229" y="369"/>
                    </a:lnTo>
                    <a:lnTo>
                      <a:pt x="226" y="372"/>
                    </a:lnTo>
                    <a:lnTo>
                      <a:pt x="226" y="370"/>
                    </a:lnTo>
                    <a:lnTo>
                      <a:pt x="228" y="368"/>
                    </a:lnTo>
                    <a:lnTo>
                      <a:pt x="228" y="366"/>
                    </a:lnTo>
                    <a:lnTo>
                      <a:pt x="226" y="368"/>
                    </a:lnTo>
                    <a:lnTo>
                      <a:pt x="225" y="372"/>
                    </a:lnTo>
                    <a:lnTo>
                      <a:pt x="222" y="374"/>
                    </a:lnTo>
                    <a:lnTo>
                      <a:pt x="219" y="376"/>
                    </a:lnTo>
                    <a:lnTo>
                      <a:pt x="219" y="374"/>
                    </a:lnTo>
                    <a:lnTo>
                      <a:pt x="223" y="370"/>
                    </a:lnTo>
                    <a:lnTo>
                      <a:pt x="222" y="370"/>
                    </a:lnTo>
                    <a:lnTo>
                      <a:pt x="219" y="373"/>
                    </a:lnTo>
                    <a:lnTo>
                      <a:pt x="218" y="377"/>
                    </a:lnTo>
                    <a:lnTo>
                      <a:pt x="216" y="379"/>
                    </a:lnTo>
                    <a:lnTo>
                      <a:pt x="215" y="377"/>
                    </a:lnTo>
                    <a:lnTo>
                      <a:pt x="212" y="377"/>
                    </a:lnTo>
                    <a:lnTo>
                      <a:pt x="208" y="380"/>
                    </a:lnTo>
                    <a:lnTo>
                      <a:pt x="205" y="380"/>
                    </a:lnTo>
                    <a:lnTo>
                      <a:pt x="204" y="379"/>
                    </a:lnTo>
                    <a:lnTo>
                      <a:pt x="205" y="377"/>
                    </a:lnTo>
                    <a:lnTo>
                      <a:pt x="205" y="376"/>
                    </a:lnTo>
                    <a:lnTo>
                      <a:pt x="203" y="377"/>
                    </a:lnTo>
                    <a:lnTo>
                      <a:pt x="203" y="380"/>
                    </a:lnTo>
                    <a:lnTo>
                      <a:pt x="200" y="383"/>
                    </a:lnTo>
                    <a:lnTo>
                      <a:pt x="199" y="383"/>
                    </a:lnTo>
                    <a:lnTo>
                      <a:pt x="199" y="386"/>
                    </a:lnTo>
                    <a:lnTo>
                      <a:pt x="196" y="386"/>
                    </a:lnTo>
                    <a:lnTo>
                      <a:pt x="196" y="384"/>
                    </a:lnTo>
                    <a:lnTo>
                      <a:pt x="194" y="384"/>
                    </a:lnTo>
                    <a:lnTo>
                      <a:pt x="193" y="387"/>
                    </a:lnTo>
                    <a:lnTo>
                      <a:pt x="192" y="386"/>
                    </a:lnTo>
                    <a:lnTo>
                      <a:pt x="190" y="387"/>
                    </a:lnTo>
                    <a:lnTo>
                      <a:pt x="190" y="387"/>
                    </a:lnTo>
                    <a:lnTo>
                      <a:pt x="186" y="384"/>
                    </a:lnTo>
                    <a:lnTo>
                      <a:pt x="186" y="380"/>
                    </a:lnTo>
                    <a:lnTo>
                      <a:pt x="187" y="380"/>
                    </a:lnTo>
                    <a:lnTo>
                      <a:pt x="190" y="380"/>
                    </a:lnTo>
                    <a:lnTo>
                      <a:pt x="190" y="379"/>
                    </a:lnTo>
                    <a:lnTo>
                      <a:pt x="192" y="377"/>
                    </a:lnTo>
                    <a:lnTo>
                      <a:pt x="194" y="377"/>
                    </a:lnTo>
                    <a:lnTo>
                      <a:pt x="196" y="379"/>
                    </a:lnTo>
                    <a:lnTo>
                      <a:pt x="197" y="376"/>
                    </a:lnTo>
                    <a:lnTo>
                      <a:pt x="200" y="376"/>
                    </a:lnTo>
                    <a:lnTo>
                      <a:pt x="204" y="372"/>
                    </a:lnTo>
                    <a:lnTo>
                      <a:pt x="204" y="370"/>
                    </a:lnTo>
                    <a:lnTo>
                      <a:pt x="203" y="370"/>
                    </a:lnTo>
                    <a:lnTo>
                      <a:pt x="200" y="372"/>
                    </a:lnTo>
                    <a:lnTo>
                      <a:pt x="199" y="372"/>
                    </a:lnTo>
                    <a:lnTo>
                      <a:pt x="197" y="374"/>
                    </a:lnTo>
                    <a:lnTo>
                      <a:pt x="194" y="370"/>
                    </a:lnTo>
                    <a:lnTo>
                      <a:pt x="194" y="369"/>
                    </a:lnTo>
                    <a:lnTo>
                      <a:pt x="196" y="366"/>
                    </a:lnTo>
                    <a:lnTo>
                      <a:pt x="204" y="359"/>
                    </a:lnTo>
                    <a:lnTo>
                      <a:pt x="205" y="355"/>
                    </a:lnTo>
                    <a:lnTo>
                      <a:pt x="208" y="354"/>
                    </a:lnTo>
                    <a:lnTo>
                      <a:pt x="210" y="350"/>
                    </a:lnTo>
                    <a:lnTo>
                      <a:pt x="210" y="348"/>
                    </a:lnTo>
                    <a:lnTo>
                      <a:pt x="210" y="345"/>
                    </a:lnTo>
                    <a:lnTo>
                      <a:pt x="212" y="343"/>
                    </a:lnTo>
                    <a:lnTo>
                      <a:pt x="216" y="343"/>
                    </a:lnTo>
                    <a:lnTo>
                      <a:pt x="219" y="341"/>
                    </a:lnTo>
                    <a:lnTo>
                      <a:pt x="222" y="340"/>
                    </a:lnTo>
                    <a:lnTo>
                      <a:pt x="226" y="339"/>
                    </a:lnTo>
                    <a:lnTo>
                      <a:pt x="226" y="341"/>
                    </a:lnTo>
                    <a:lnTo>
                      <a:pt x="229" y="344"/>
                    </a:lnTo>
                    <a:lnTo>
                      <a:pt x="232" y="344"/>
                    </a:lnTo>
                    <a:lnTo>
                      <a:pt x="233" y="343"/>
                    </a:lnTo>
                    <a:lnTo>
                      <a:pt x="234" y="343"/>
                    </a:lnTo>
                    <a:lnTo>
                      <a:pt x="237" y="345"/>
                    </a:lnTo>
                    <a:lnTo>
                      <a:pt x="237" y="343"/>
                    </a:lnTo>
                    <a:lnTo>
                      <a:pt x="234" y="339"/>
                    </a:lnTo>
                    <a:lnTo>
                      <a:pt x="234" y="336"/>
                    </a:lnTo>
                    <a:lnTo>
                      <a:pt x="240" y="330"/>
                    </a:lnTo>
                    <a:lnTo>
                      <a:pt x="243" y="330"/>
                    </a:lnTo>
                    <a:lnTo>
                      <a:pt x="247" y="327"/>
                    </a:lnTo>
                    <a:lnTo>
                      <a:pt x="248" y="325"/>
                    </a:lnTo>
                    <a:lnTo>
                      <a:pt x="247" y="326"/>
                    </a:lnTo>
                    <a:lnTo>
                      <a:pt x="241" y="327"/>
                    </a:lnTo>
                    <a:lnTo>
                      <a:pt x="239" y="329"/>
                    </a:lnTo>
                    <a:lnTo>
                      <a:pt x="236" y="333"/>
                    </a:lnTo>
                    <a:lnTo>
                      <a:pt x="234" y="332"/>
                    </a:lnTo>
                    <a:lnTo>
                      <a:pt x="233" y="332"/>
                    </a:lnTo>
                    <a:lnTo>
                      <a:pt x="232" y="330"/>
                    </a:lnTo>
                    <a:lnTo>
                      <a:pt x="232" y="327"/>
                    </a:lnTo>
                    <a:lnTo>
                      <a:pt x="233" y="325"/>
                    </a:lnTo>
                    <a:lnTo>
                      <a:pt x="228" y="330"/>
                    </a:lnTo>
                    <a:lnTo>
                      <a:pt x="225" y="330"/>
                    </a:lnTo>
                    <a:lnTo>
                      <a:pt x="219" y="334"/>
                    </a:lnTo>
                    <a:lnTo>
                      <a:pt x="214" y="336"/>
                    </a:lnTo>
                    <a:lnTo>
                      <a:pt x="208" y="340"/>
                    </a:lnTo>
                    <a:lnTo>
                      <a:pt x="208" y="341"/>
                    </a:lnTo>
                    <a:lnTo>
                      <a:pt x="207" y="343"/>
                    </a:lnTo>
                    <a:lnTo>
                      <a:pt x="204" y="343"/>
                    </a:lnTo>
                    <a:lnTo>
                      <a:pt x="201" y="345"/>
                    </a:lnTo>
                    <a:lnTo>
                      <a:pt x="196" y="348"/>
                    </a:lnTo>
                    <a:lnTo>
                      <a:pt x="196" y="350"/>
                    </a:lnTo>
                    <a:lnTo>
                      <a:pt x="193" y="352"/>
                    </a:lnTo>
                    <a:lnTo>
                      <a:pt x="189" y="352"/>
                    </a:lnTo>
                    <a:lnTo>
                      <a:pt x="187" y="351"/>
                    </a:lnTo>
                    <a:lnTo>
                      <a:pt x="185" y="351"/>
                    </a:lnTo>
                    <a:lnTo>
                      <a:pt x="182" y="352"/>
                    </a:lnTo>
                    <a:lnTo>
                      <a:pt x="182" y="354"/>
                    </a:lnTo>
                    <a:lnTo>
                      <a:pt x="183" y="352"/>
                    </a:lnTo>
                    <a:lnTo>
                      <a:pt x="185" y="352"/>
                    </a:lnTo>
                    <a:lnTo>
                      <a:pt x="189" y="355"/>
                    </a:lnTo>
                    <a:lnTo>
                      <a:pt x="190" y="358"/>
                    </a:lnTo>
                    <a:lnTo>
                      <a:pt x="189" y="361"/>
                    </a:lnTo>
                    <a:lnTo>
                      <a:pt x="185" y="362"/>
                    </a:lnTo>
                    <a:lnTo>
                      <a:pt x="182" y="362"/>
                    </a:lnTo>
                    <a:lnTo>
                      <a:pt x="181" y="362"/>
                    </a:lnTo>
                    <a:lnTo>
                      <a:pt x="181" y="363"/>
                    </a:lnTo>
                    <a:lnTo>
                      <a:pt x="182" y="363"/>
                    </a:lnTo>
                    <a:lnTo>
                      <a:pt x="183" y="365"/>
                    </a:lnTo>
                    <a:lnTo>
                      <a:pt x="181" y="368"/>
                    </a:lnTo>
                    <a:lnTo>
                      <a:pt x="179" y="368"/>
                    </a:lnTo>
                    <a:lnTo>
                      <a:pt x="178" y="366"/>
                    </a:lnTo>
                    <a:lnTo>
                      <a:pt x="179" y="365"/>
                    </a:lnTo>
                    <a:lnTo>
                      <a:pt x="175" y="366"/>
                    </a:lnTo>
                    <a:lnTo>
                      <a:pt x="174" y="365"/>
                    </a:lnTo>
                    <a:lnTo>
                      <a:pt x="169" y="368"/>
                    </a:lnTo>
                    <a:lnTo>
                      <a:pt x="167" y="366"/>
                    </a:lnTo>
                    <a:lnTo>
                      <a:pt x="165" y="368"/>
                    </a:lnTo>
                    <a:lnTo>
                      <a:pt x="167" y="368"/>
                    </a:lnTo>
                    <a:lnTo>
                      <a:pt x="165" y="369"/>
                    </a:lnTo>
                    <a:lnTo>
                      <a:pt x="164" y="370"/>
                    </a:lnTo>
                    <a:lnTo>
                      <a:pt x="163" y="372"/>
                    </a:lnTo>
                    <a:lnTo>
                      <a:pt x="160" y="373"/>
                    </a:lnTo>
                    <a:lnTo>
                      <a:pt x="160" y="374"/>
                    </a:lnTo>
                    <a:lnTo>
                      <a:pt x="160" y="377"/>
                    </a:lnTo>
                    <a:lnTo>
                      <a:pt x="163" y="377"/>
                    </a:lnTo>
                    <a:lnTo>
                      <a:pt x="164" y="379"/>
                    </a:lnTo>
                    <a:lnTo>
                      <a:pt x="165" y="381"/>
                    </a:lnTo>
                    <a:lnTo>
                      <a:pt x="165" y="381"/>
                    </a:lnTo>
                    <a:lnTo>
                      <a:pt x="167" y="381"/>
                    </a:lnTo>
                    <a:lnTo>
                      <a:pt x="167" y="386"/>
                    </a:lnTo>
                    <a:lnTo>
                      <a:pt x="164" y="388"/>
                    </a:lnTo>
                    <a:lnTo>
                      <a:pt x="161" y="390"/>
                    </a:lnTo>
                    <a:lnTo>
                      <a:pt x="158" y="391"/>
                    </a:lnTo>
                    <a:lnTo>
                      <a:pt x="156" y="391"/>
                    </a:lnTo>
                    <a:lnTo>
                      <a:pt x="153" y="394"/>
                    </a:lnTo>
                    <a:lnTo>
                      <a:pt x="150" y="394"/>
                    </a:lnTo>
                    <a:lnTo>
                      <a:pt x="149" y="394"/>
                    </a:lnTo>
                    <a:lnTo>
                      <a:pt x="152" y="395"/>
                    </a:lnTo>
                    <a:lnTo>
                      <a:pt x="152" y="397"/>
                    </a:lnTo>
                    <a:lnTo>
                      <a:pt x="152" y="397"/>
                    </a:lnTo>
                    <a:lnTo>
                      <a:pt x="150" y="397"/>
                    </a:lnTo>
                    <a:lnTo>
                      <a:pt x="149" y="397"/>
                    </a:lnTo>
                    <a:lnTo>
                      <a:pt x="146" y="398"/>
                    </a:lnTo>
                    <a:lnTo>
                      <a:pt x="146" y="401"/>
                    </a:lnTo>
                    <a:lnTo>
                      <a:pt x="147" y="399"/>
                    </a:lnTo>
                    <a:lnTo>
                      <a:pt x="149" y="399"/>
                    </a:lnTo>
                    <a:lnTo>
                      <a:pt x="147" y="404"/>
                    </a:lnTo>
                    <a:lnTo>
                      <a:pt x="146" y="404"/>
                    </a:lnTo>
                    <a:lnTo>
                      <a:pt x="145" y="404"/>
                    </a:lnTo>
                    <a:lnTo>
                      <a:pt x="143" y="405"/>
                    </a:lnTo>
                    <a:lnTo>
                      <a:pt x="143" y="405"/>
                    </a:lnTo>
                    <a:lnTo>
                      <a:pt x="142" y="404"/>
                    </a:lnTo>
                    <a:lnTo>
                      <a:pt x="142" y="404"/>
                    </a:lnTo>
                    <a:lnTo>
                      <a:pt x="140" y="405"/>
                    </a:lnTo>
                    <a:lnTo>
                      <a:pt x="136" y="405"/>
                    </a:lnTo>
                    <a:lnTo>
                      <a:pt x="136" y="405"/>
                    </a:lnTo>
                    <a:lnTo>
                      <a:pt x="135" y="405"/>
                    </a:lnTo>
                    <a:lnTo>
                      <a:pt x="134" y="406"/>
                    </a:lnTo>
                    <a:lnTo>
                      <a:pt x="134" y="408"/>
                    </a:lnTo>
                    <a:lnTo>
                      <a:pt x="132" y="409"/>
                    </a:lnTo>
                    <a:lnTo>
                      <a:pt x="129" y="409"/>
                    </a:lnTo>
                    <a:lnTo>
                      <a:pt x="129" y="410"/>
                    </a:lnTo>
                    <a:lnTo>
                      <a:pt x="128" y="409"/>
                    </a:lnTo>
                    <a:lnTo>
                      <a:pt x="127" y="408"/>
                    </a:lnTo>
                    <a:lnTo>
                      <a:pt x="125" y="409"/>
                    </a:lnTo>
                    <a:lnTo>
                      <a:pt x="124" y="409"/>
                    </a:lnTo>
                    <a:lnTo>
                      <a:pt x="123" y="410"/>
                    </a:lnTo>
                    <a:lnTo>
                      <a:pt x="123" y="412"/>
                    </a:lnTo>
                    <a:lnTo>
                      <a:pt x="120" y="413"/>
                    </a:lnTo>
                    <a:lnTo>
                      <a:pt x="117" y="416"/>
                    </a:lnTo>
                    <a:lnTo>
                      <a:pt x="116" y="415"/>
                    </a:lnTo>
                    <a:lnTo>
                      <a:pt x="116" y="415"/>
                    </a:lnTo>
                    <a:lnTo>
                      <a:pt x="113" y="417"/>
                    </a:lnTo>
                    <a:lnTo>
                      <a:pt x="111" y="419"/>
                    </a:lnTo>
                    <a:lnTo>
                      <a:pt x="107" y="420"/>
                    </a:lnTo>
                    <a:lnTo>
                      <a:pt x="107" y="421"/>
                    </a:lnTo>
                    <a:lnTo>
                      <a:pt x="110" y="421"/>
                    </a:lnTo>
                    <a:lnTo>
                      <a:pt x="110" y="421"/>
                    </a:lnTo>
                    <a:lnTo>
                      <a:pt x="110" y="423"/>
                    </a:lnTo>
                    <a:lnTo>
                      <a:pt x="107" y="427"/>
                    </a:lnTo>
                    <a:lnTo>
                      <a:pt x="106" y="427"/>
                    </a:lnTo>
                    <a:lnTo>
                      <a:pt x="105" y="426"/>
                    </a:lnTo>
                    <a:lnTo>
                      <a:pt x="103" y="426"/>
                    </a:lnTo>
                    <a:lnTo>
                      <a:pt x="102" y="428"/>
                    </a:lnTo>
                    <a:lnTo>
                      <a:pt x="100" y="428"/>
                    </a:lnTo>
                    <a:lnTo>
                      <a:pt x="99" y="430"/>
                    </a:lnTo>
                    <a:lnTo>
                      <a:pt x="95" y="433"/>
                    </a:lnTo>
                    <a:lnTo>
                      <a:pt x="93" y="431"/>
                    </a:lnTo>
                    <a:lnTo>
                      <a:pt x="93" y="430"/>
                    </a:lnTo>
                    <a:lnTo>
                      <a:pt x="93" y="428"/>
                    </a:lnTo>
                    <a:lnTo>
                      <a:pt x="92" y="430"/>
                    </a:lnTo>
                    <a:lnTo>
                      <a:pt x="92" y="431"/>
                    </a:lnTo>
                    <a:lnTo>
                      <a:pt x="91" y="434"/>
                    </a:lnTo>
                    <a:lnTo>
                      <a:pt x="91" y="434"/>
                    </a:lnTo>
                    <a:lnTo>
                      <a:pt x="89" y="435"/>
                    </a:lnTo>
                    <a:lnTo>
                      <a:pt x="88" y="435"/>
                    </a:lnTo>
                    <a:lnTo>
                      <a:pt x="88" y="434"/>
                    </a:lnTo>
                    <a:lnTo>
                      <a:pt x="87" y="434"/>
                    </a:lnTo>
                    <a:lnTo>
                      <a:pt x="85" y="435"/>
                    </a:lnTo>
                    <a:lnTo>
                      <a:pt x="82" y="435"/>
                    </a:lnTo>
                    <a:lnTo>
                      <a:pt x="81" y="435"/>
                    </a:lnTo>
                    <a:lnTo>
                      <a:pt x="82" y="437"/>
                    </a:lnTo>
                    <a:lnTo>
                      <a:pt x="82" y="438"/>
                    </a:lnTo>
                    <a:lnTo>
                      <a:pt x="81" y="439"/>
                    </a:lnTo>
                    <a:lnTo>
                      <a:pt x="77" y="439"/>
                    </a:lnTo>
                    <a:lnTo>
                      <a:pt x="73" y="441"/>
                    </a:lnTo>
                    <a:lnTo>
                      <a:pt x="69" y="442"/>
                    </a:lnTo>
                    <a:lnTo>
                      <a:pt x="70" y="444"/>
                    </a:lnTo>
                    <a:lnTo>
                      <a:pt x="74" y="444"/>
                    </a:lnTo>
                    <a:lnTo>
                      <a:pt x="74" y="444"/>
                    </a:lnTo>
                    <a:lnTo>
                      <a:pt x="73" y="446"/>
                    </a:lnTo>
                    <a:lnTo>
                      <a:pt x="73" y="446"/>
                    </a:lnTo>
                    <a:lnTo>
                      <a:pt x="71" y="449"/>
                    </a:lnTo>
                    <a:lnTo>
                      <a:pt x="70" y="449"/>
                    </a:lnTo>
                    <a:lnTo>
                      <a:pt x="70" y="446"/>
                    </a:lnTo>
                    <a:lnTo>
                      <a:pt x="70" y="445"/>
                    </a:lnTo>
                    <a:lnTo>
                      <a:pt x="70" y="445"/>
                    </a:lnTo>
                    <a:lnTo>
                      <a:pt x="69" y="445"/>
                    </a:lnTo>
                    <a:lnTo>
                      <a:pt x="67" y="449"/>
                    </a:lnTo>
                    <a:lnTo>
                      <a:pt x="66" y="448"/>
                    </a:lnTo>
                    <a:lnTo>
                      <a:pt x="66" y="448"/>
                    </a:lnTo>
                    <a:lnTo>
                      <a:pt x="63" y="451"/>
                    </a:lnTo>
                    <a:lnTo>
                      <a:pt x="60" y="451"/>
                    </a:lnTo>
                    <a:lnTo>
                      <a:pt x="59" y="451"/>
                    </a:lnTo>
                    <a:lnTo>
                      <a:pt x="56" y="452"/>
                    </a:lnTo>
                    <a:lnTo>
                      <a:pt x="55" y="451"/>
                    </a:lnTo>
                    <a:lnTo>
                      <a:pt x="55" y="451"/>
                    </a:lnTo>
                    <a:lnTo>
                      <a:pt x="55" y="455"/>
                    </a:lnTo>
                    <a:lnTo>
                      <a:pt x="51" y="459"/>
                    </a:lnTo>
                    <a:lnTo>
                      <a:pt x="49" y="459"/>
                    </a:lnTo>
                    <a:lnTo>
                      <a:pt x="49" y="457"/>
                    </a:lnTo>
                    <a:lnTo>
                      <a:pt x="52" y="455"/>
                    </a:lnTo>
                    <a:lnTo>
                      <a:pt x="53" y="452"/>
                    </a:lnTo>
                    <a:lnTo>
                      <a:pt x="53" y="451"/>
                    </a:lnTo>
                    <a:lnTo>
                      <a:pt x="52" y="451"/>
                    </a:lnTo>
                    <a:lnTo>
                      <a:pt x="49" y="452"/>
                    </a:lnTo>
                    <a:lnTo>
                      <a:pt x="47" y="455"/>
                    </a:lnTo>
                    <a:lnTo>
                      <a:pt x="44" y="455"/>
                    </a:lnTo>
                    <a:lnTo>
                      <a:pt x="42" y="456"/>
                    </a:lnTo>
                    <a:lnTo>
                      <a:pt x="41" y="456"/>
                    </a:lnTo>
                    <a:lnTo>
                      <a:pt x="38" y="459"/>
                    </a:lnTo>
                    <a:lnTo>
                      <a:pt x="38" y="459"/>
                    </a:lnTo>
                    <a:lnTo>
                      <a:pt x="38" y="457"/>
                    </a:lnTo>
                    <a:lnTo>
                      <a:pt x="38" y="456"/>
                    </a:lnTo>
                    <a:lnTo>
                      <a:pt x="37" y="455"/>
                    </a:lnTo>
                    <a:lnTo>
                      <a:pt x="35" y="457"/>
                    </a:lnTo>
                    <a:lnTo>
                      <a:pt x="35" y="456"/>
                    </a:lnTo>
                    <a:lnTo>
                      <a:pt x="34" y="456"/>
                    </a:lnTo>
                    <a:lnTo>
                      <a:pt x="33" y="457"/>
                    </a:lnTo>
                    <a:lnTo>
                      <a:pt x="30" y="460"/>
                    </a:lnTo>
                    <a:lnTo>
                      <a:pt x="29" y="460"/>
                    </a:lnTo>
                    <a:lnTo>
                      <a:pt x="29" y="457"/>
                    </a:lnTo>
                    <a:lnTo>
                      <a:pt x="30" y="456"/>
                    </a:lnTo>
                    <a:lnTo>
                      <a:pt x="33" y="455"/>
                    </a:lnTo>
                    <a:lnTo>
                      <a:pt x="33" y="455"/>
                    </a:lnTo>
                    <a:lnTo>
                      <a:pt x="30" y="452"/>
                    </a:lnTo>
                    <a:lnTo>
                      <a:pt x="29" y="452"/>
                    </a:lnTo>
                    <a:lnTo>
                      <a:pt x="27" y="455"/>
                    </a:lnTo>
                    <a:lnTo>
                      <a:pt x="24" y="456"/>
                    </a:lnTo>
                    <a:lnTo>
                      <a:pt x="24" y="457"/>
                    </a:lnTo>
                    <a:lnTo>
                      <a:pt x="23" y="462"/>
                    </a:lnTo>
                    <a:lnTo>
                      <a:pt x="20" y="463"/>
                    </a:lnTo>
                    <a:lnTo>
                      <a:pt x="19" y="463"/>
                    </a:lnTo>
                    <a:lnTo>
                      <a:pt x="16" y="463"/>
                    </a:lnTo>
                    <a:lnTo>
                      <a:pt x="16" y="466"/>
                    </a:lnTo>
                    <a:lnTo>
                      <a:pt x="16" y="464"/>
                    </a:lnTo>
                    <a:lnTo>
                      <a:pt x="15" y="463"/>
                    </a:lnTo>
                    <a:lnTo>
                      <a:pt x="13" y="466"/>
                    </a:lnTo>
                    <a:lnTo>
                      <a:pt x="12" y="466"/>
                    </a:lnTo>
                    <a:lnTo>
                      <a:pt x="11" y="464"/>
                    </a:lnTo>
                    <a:lnTo>
                      <a:pt x="12" y="463"/>
                    </a:lnTo>
                    <a:lnTo>
                      <a:pt x="11" y="462"/>
                    </a:lnTo>
                    <a:lnTo>
                      <a:pt x="9" y="462"/>
                    </a:lnTo>
                    <a:lnTo>
                      <a:pt x="8" y="466"/>
                    </a:lnTo>
                    <a:lnTo>
                      <a:pt x="5" y="467"/>
                    </a:lnTo>
                    <a:lnTo>
                      <a:pt x="5" y="466"/>
                    </a:lnTo>
                    <a:lnTo>
                      <a:pt x="5" y="464"/>
                    </a:lnTo>
                    <a:lnTo>
                      <a:pt x="4" y="463"/>
                    </a:lnTo>
                    <a:lnTo>
                      <a:pt x="2" y="464"/>
                    </a:lnTo>
                    <a:lnTo>
                      <a:pt x="2" y="466"/>
                    </a:lnTo>
                    <a:lnTo>
                      <a:pt x="2" y="467"/>
                    </a:lnTo>
                    <a:lnTo>
                      <a:pt x="0" y="468"/>
                    </a:lnTo>
                    <a:lnTo>
                      <a:pt x="0" y="466"/>
                    </a:lnTo>
                    <a:lnTo>
                      <a:pt x="0" y="463"/>
                    </a:lnTo>
                    <a:lnTo>
                      <a:pt x="1" y="462"/>
                    </a:lnTo>
                    <a:lnTo>
                      <a:pt x="4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8" y="460"/>
                    </a:lnTo>
                    <a:lnTo>
                      <a:pt x="9" y="459"/>
                    </a:lnTo>
                    <a:lnTo>
                      <a:pt x="12" y="457"/>
                    </a:lnTo>
                    <a:lnTo>
                      <a:pt x="13" y="457"/>
                    </a:lnTo>
                    <a:lnTo>
                      <a:pt x="15" y="456"/>
                    </a:lnTo>
                    <a:lnTo>
                      <a:pt x="13" y="455"/>
                    </a:lnTo>
                    <a:lnTo>
                      <a:pt x="17" y="452"/>
                    </a:lnTo>
                    <a:lnTo>
                      <a:pt x="20" y="451"/>
                    </a:lnTo>
                    <a:lnTo>
                      <a:pt x="23" y="449"/>
                    </a:lnTo>
                    <a:lnTo>
                      <a:pt x="24" y="446"/>
                    </a:lnTo>
                    <a:lnTo>
                      <a:pt x="27" y="445"/>
                    </a:lnTo>
                    <a:lnTo>
                      <a:pt x="31" y="445"/>
                    </a:lnTo>
                    <a:lnTo>
                      <a:pt x="34" y="444"/>
                    </a:lnTo>
                    <a:lnTo>
                      <a:pt x="35" y="445"/>
                    </a:lnTo>
                    <a:lnTo>
                      <a:pt x="38" y="445"/>
                    </a:lnTo>
                    <a:lnTo>
                      <a:pt x="40" y="445"/>
                    </a:lnTo>
                    <a:lnTo>
                      <a:pt x="38" y="448"/>
                    </a:lnTo>
                    <a:lnTo>
                      <a:pt x="38" y="449"/>
                    </a:lnTo>
                    <a:lnTo>
                      <a:pt x="40" y="452"/>
                    </a:lnTo>
                    <a:lnTo>
                      <a:pt x="41" y="451"/>
                    </a:lnTo>
                    <a:lnTo>
                      <a:pt x="41" y="449"/>
                    </a:lnTo>
                    <a:lnTo>
                      <a:pt x="41" y="448"/>
                    </a:lnTo>
                    <a:lnTo>
                      <a:pt x="42" y="448"/>
                    </a:lnTo>
                    <a:lnTo>
                      <a:pt x="44" y="449"/>
                    </a:lnTo>
                    <a:lnTo>
                      <a:pt x="45" y="449"/>
                    </a:lnTo>
                    <a:lnTo>
                      <a:pt x="45" y="448"/>
                    </a:lnTo>
                    <a:lnTo>
                      <a:pt x="44" y="445"/>
                    </a:lnTo>
                    <a:lnTo>
                      <a:pt x="45" y="444"/>
                    </a:lnTo>
                    <a:lnTo>
                      <a:pt x="47" y="439"/>
                    </a:lnTo>
                    <a:lnTo>
                      <a:pt x="51" y="437"/>
                    </a:lnTo>
                    <a:lnTo>
                      <a:pt x="56" y="434"/>
                    </a:lnTo>
                    <a:lnTo>
                      <a:pt x="60" y="431"/>
                    </a:lnTo>
                    <a:lnTo>
                      <a:pt x="63" y="431"/>
                    </a:lnTo>
                    <a:lnTo>
                      <a:pt x="66" y="430"/>
                    </a:lnTo>
                    <a:lnTo>
                      <a:pt x="66" y="428"/>
                    </a:lnTo>
                    <a:lnTo>
                      <a:pt x="69" y="427"/>
                    </a:lnTo>
                    <a:lnTo>
                      <a:pt x="71" y="426"/>
                    </a:lnTo>
                    <a:lnTo>
                      <a:pt x="76" y="424"/>
                    </a:lnTo>
                    <a:lnTo>
                      <a:pt x="76" y="426"/>
                    </a:lnTo>
                    <a:lnTo>
                      <a:pt x="77" y="427"/>
                    </a:lnTo>
                    <a:lnTo>
                      <a:pt x="78" y="426"/>
                    </a:lnTo>
                    <a:lnTo>
                      <a:pt x="78" y="424"/>
                    </a:lnTo>
                    <a:lnTo>
                      <a:pt x="80" y="421"/>
                    </a:lnTo>
                    <a:lnTo>
                      <a:pt x="85" y="417"/>
                    </a:lnTo>
                    <a:lnTo>
                      <a:pt x="87" y="416"/>
                    </a:lnTo>
                    <a:lnTo>
                      <a:pt x="88" y="417"/>
                    </a:lnTo>
                    <a:lnTo>
                      <a:pt x="89" y="417"/>
                    </a:lnTo>
                    <a:lnTo>
                      <a:pt x="91" y="416"/>
                    </a:lnTo>
                    <a:lnTo>
                      <a:pt x="89" y="415"/>
                    </a:lnTo>
                    <a:lnTo>
                      <a:pt x="93" y="412"/>
                    </a:lnTo>
                    <a:lnTo>
                      <a:pt x="95" y="409"/>
                    </a:lnTo>
                    <a:lnTo>
                      <a:pt x="96" y="410"/>
                    </a:lnTo>
                    <a:lnTo>
                      <a:pt x="98" y="412"/>
                    </a:lnTo>
                    <a:lnTo>
                      <a:pt x="99" y="412"/>
                    </a:lnTo>
                    <a:lnTo>
                      <a:pt x="99" y="410"/>
                    </a:lnTo>
                    <a:lnTo>
                      <a:pt x="99" y="409"/>
                    </a:lnTo>
                    <a:lnTo>
                      <a:pt x="98" y="408"/>
                    </a:lnTo>
                    <a:lnTo>
                      <a:pt x="99" y="405"/>
                    </a:lnTo>
                    <a:lnTo>
                      <a:pt x="103" y="402"/>
                    </a:lnTo>
                    <a:lnTo>
                      <a:pt x="103" y="398"/>
                    </a:lnTo>
                    <a:lnTo>
                      <a:pt x="106" y="395"/>
                    </a:lnTo>
                    <a:lnTo>
                      <a:pt x="107" y="395"/>
                    </a:lnTo>
                    <a:lnTo>
                      <a:pt x="111" y="395"/>
                    </a:lnTo>
                    <a:lnTo>
                      <a:pt x="110" y="394"/>
                    </a:lnTo>
                    <a:lnTo>
                      <a:pt x="109" y="391"/>
                    </a:lnTo>
                    <a:lnTo>
                      <a:pt x="109" y="390"/>
                    </a:lnTo>
                    <a:lnTo>
                      <a:pt x="111" y="386"/>
                    </a:lnTo>
                    <a:lnTo>
                      <a:pt x="114" y="383"/>
                    </a:lnTo>
                    <a:lnTo>
                      <a:pt x="121" y="379"/>
                    </a:lnTo>
                    <a:lnTo>
                      <a:pt x="124" y="377"/>
                    </a:lnTo>
                    <a:lnTo>
                      <a:pt x="124" y="376"/>
                    </a:lnTo>
                    <a:lnTo>
                      <a:pt x="127" y="372"/>
                    </a:lnTo>
                    <a:lnTo>
                      <a:pt x="128" y="372"/>
                    </a:lnTo>
                    <a:lnTo>
                      <a:pt x="127" y="372"/>
                    </a:lnTo>
                    <a:lnTo>
                      <a:pt x="121" y="373"/>
                    </a:lnTo>
                    <a:lnTo>
                      <a:pt x="120" y="373"/>
                    </a:lnTo>
                    <a:lnTo>
                      <a:pt x="118" y="376"/>
                    </a:lnTo>
                    <a:lnTo>
                      <a:pt x="113" y="376"/>
                    </a:lnTo>
                    <a:lnTo>
                      <a:pt x="109" y="379"/>
                    </a:lnTo>
                    <a:lnTo>
                      <a:pt x="107" y="377"/>
                    </a:lnTo>
                    <a:lnTo>
                      <a:pt x="103" y="374"/>
                    </a:lnTo>
                    <a:lnTo>
                      <a:pt x="105" y="372"/>
                    </a:lnTo>
                    <a:lnTo>
                      <a:pt x="107" y="369"/>
                    </a:lnTo>
                    <a:lnTo>
                      <a:pt x="111" y="366"/>
                    </a:lnTo>
                    <a:lnTo>
                      <a:pt x="107" y="368"/>
                    </a:lnTo>
                    <a:lnTo>
                      <a:pt x="105" y="369"/>
                    </a:lnTo>
                    <a:lnTo>
                      <a:pt x="103" y="369"/>
                    </a:lnTo>
                    <a:lnTo>
                      <a:pt x="100" y="372"/>
                    </a:lnTo>
                    <a:lnTo>
                      <a:pt x="100" y="373"/>
                    </a:lnTo>
                    <a:lnTo>
                      <a:pt x="98" y="377"/>
                    </a:lnTo>
                    <a:lnTo>
                      <a:pt x="98" y="380"/>
                    </a:lnTo>
                    <a:lnTo>
                      <a:pt x="98" y="383"/>
                    </a:lnTo>
                    <a:lnTo>
                      <a:pt x="95" y="383"/>
                    </a:lnTo>
                    <a:lnTo>
                      <a:pt x="95" y="380"/>
                    </a:lnTo>
                    <a:lnTo>
                      <a:pt x="95" y="377"/>
                    </a:lnTo>
                    <a:lnTo>
                      <a:pt x="93" y="373"/>
                    </a:lnTo>
                    <a:lnTo>
                      <a:pt x="92" y="370"/>
                    </a:lnTo>
                    <a:lnTo>
                      <a:pt x="93" y="369"/>
                    </a:lnTo>
                    <a:lnTo>
                      <a:pt x="92" y="368"/>
                    </a:lnTo>
                    <a:lnTo>
                      <a:pt x="91" y="369"/>
                    </a:lnTo>
                    <a:lnTo>
                      <a:pt x="89" y="372"/>
                    </a:lnTo>
                    <a:lnTo>
                      <a:pt x="87" y="370"/>
                    </a:lnTo>
                    <a:lnTo>
                      <a:pt x="88" y="369"/>
                    </a:lnTo>
                    <a:lnTo>
                      <a:pt x="87" y="366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7" y="363"/>
                    </a:lnTo>
                    <a:lnTo>
                      <a:pt x="87" y="362"/>
                    </a:lnTo>
                    <a:lnTo>
                      <a:pt x="82" y="363"/>
                    </a:lnTo>
                    <a:lnTo>
                      <a:pt x="81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3" y="368"/>
                    </a:lnTo>
                    <a:lnTo>
                      <a:pt x="70" y="370"/>
                    </a:lnTo>
                    <a:lnTo>
                      <a:pt x="69" y="369"/>
                    </a:lnTo>
                    <a:lnTo>
                      <a:pt x="66" y="369"/>
                    </a:lnTo>
                    <a:lnTo>
                      <a:pt x="64" y="368"/>
                    </a:lnTo>
                    <a:lnTo>
                      <a:pt x="64" y="368"/>
                    </a:lnTo>
                    <a:lnTo>
                      <a:pt x="67" y="368"/>
                    </a:lnTo>
                    <a:lnTo>
                      <a:pt x="69" y="366"/>
                    </a:lnTo>
                    <a:lnTo>
                      <a:pt x="71" y="366"/>
                    </a:lnTo>
                    <a:lnTo>
                      <a:pt x="73" y="365"/>
                    </a:lnTo>
                    <a:lnTo>
                      <a:pt x="73" y="362"/>
                    </a:lnTo>
                    <a:lnTo>
                      <a:pt x="73" y="362"/>
                    </a:lnTo>
                    <a:lnTo>
                      <a:pt x="71" y="361"/>
                    </a:lnTo>
                    <a:lnTo>
                      <a:pt x="73" y="359"/>
                    </a:lnTo>
                    <a:lnTo>
                      <a:pt x="76" y="359"/>
                    </a:lnTo>
                    <a:lnTo>
                      <a:pt x="77" y="358"/>
                    </a:lnTo>
                    <a:lnTo>
                      <a:pt x="77" y="357"/>
                    </a:lnTo>
                    <a:lnTo>
                      <a:pt x="76" y="357"/>
                    </a:lnTo>
                    <a:lnTo>
                      <a:pt x="73" y="357"/>
                    </a:lnTo>
                    <a:lnTo>
                      <a:pt x="71" y="357"/>
                    </a:lnTo>
                    <a:lnTo>
                      <a:pt x="71" y="354"/>
                    </a:lnTo>
                    <a:lnTo>
                      <a:pt x="70" y="351"/>
                    </a:lnTo>
                    <a:lnTo>
                      <a:pt x="71" y="350"/>
                    </a:lnTo>
                    <a:lnTo>
                      <a:pt x="73" y="351"/>
                    </a:lnTo>
                    <a:lnTo>
                      <a:pt x="73" y="348"/>
                    </a:lnTo>
                    <a:lnTo>
                      <a:pt x="76" y="347"/>
                    </a:lnTo>
                    <a:lnTo>
                      <a:pt x="78" y="347"/>
                    </a:lnTo>
                    <a:lnTo>
                      <a:pt x="78" y="343"/>
                    </a:lnTo>
                    <a:lnTo>
                      <a:pt x="78" y="341"/>
                    </a:lnTo>
                    <a:lnTo>
                      <a:pt x="78" y="340"/>
                    </a:lnTo>
                    <a:lnTo>
                      <a:pt x="78" y="337"/>
                    </a:lnTo>
                    <a:lnTo>
                      <a:pt x="78" y="334"/>
                    </a:lnTo>
                    <a:lnTo>
                      <a:pt x="78" y="332"/>
                    </a:lnTo>
                    <a:lnTo>
                      <a:pt x="81" y="329"/>
                    </a:lnTo>
                    <a:lnTo>
                      <a:pt x="84" y="325"/>
                    </a:lnTo>
                    <a:lnTo>
                      <a:pt x="84" y="323"/>
                    </a:lnTo>
                    <a:lnTo>
                      <a:pt x="81" y="322"/>
                    </a:lnTo>
                    <a:lnTo>
                      <a:pt x="82" y="321"/>
                    </a:lnTo>
                    <a:lnTo>
                      <a:pt x="85" y="318"/>
                    </a:lnTo>
                    <a:lnTo>
                      <a:pt x="91" y="314"/>
                    </a:lnTo>
                    <a:lnTo>
                      <a:pt x="93" y="312"/>
                    </a:lnTo>
                    <a:lnTo>
                      <a:pt x="91" y="312"/>
                    </a:lnTo>
                    <a:lnTo>
                      <a:pt x="85" y="316"/>
                    </a:lnTo>
                    <a:lnTo>
                      <a:pt x="81" y="319"/>
                    </a:lnTo>
                    <a:lnTo>
                      <a:pt x="78" y="321"/>
                    </a:lnTo>
                    <a:lnTo>
                      <a:pt x="78" y="322"/>
                    </a:lnTo>
                    <a:lnTo>
                      <a:pt x="80" y="323"/>
                    </a:lnTo>
                    <a:lnTo>
                      <a:pt x="78" y="326"/>
                    </a:lnTo>
                    <a:lnTo>
                      <a:pt x="76" y="330"/>
                    </a:lnTo>
                    <a:lnTo>
                      <a:pt x="74" y="332"/>
                    </a:lnTo>
                    <a:lnTo>
                      <a:pt x="73" y="330"/>
                    </a:lnTo>
                    <a:lnTo>
                      <a:pt x="70" y="332"/>
                    </a:lnTo>
                    <a:lnTo>
                      <a:pt x="66" y="333"/>
                    </a:lnTo>
                    <a:lnTo>
                      <a:pt x="63" y="333"/>
                    </a:lnTo>
                    <a:lnTo>
                      <a:pt x="55" y="329"/>
                    </a:lnTo>
                    <a:lnTo>
                      <a:pt x="55" y="327"/>
                    </a:lnTo>
                    <a:lnTo>
                      <a:pt x="58" y="327"/>
                    </a:lnTo>
                    <a:lnTo>
                      <a:pt x="58" y="326"/>
                    </a:lnTo>
                    <a:lnTo>
                      <a:pt x="56" y="323"/>
                    </a:lnTo>
                    <a:lnTo>
                      <a:pt x="56" y="322"/>
                    </a:lnTo>
                    <a:lnTo>
                      <a:pt x="55" y="321"/>
                    </a:lnTo>
                    <a:lnTo>
                      <a:pt x="55" y="316"/>
                    </a:lnTo>
                    <a:lnTo>
                      <a:pt x="53" y="315"/>
                    </a:lnTo>
                    <a:lnTo>
                      <a:pt x="52" y="314"/>
                    </a:lnTo>
                    <a:lnTo>
                      <a:pt x="53" y="310"/>
                    </a:lnTo>
                    <a:lnTo>
                      <a:pt x="55" y="308"/>
                    </a:lnTo>
                    <a:lnTo>
                      <a:pt x="53" y="308"/>
                    </a:lnTo>
                    <a:lnTo>
                      <a:pt x="52" y="305"/>
                    </a:lnTo>
                    <a:lnTo>
                      <a:pt x="52" y="304"/>
                    </a:lnTo>
                    <a:lnTo>
                      <a:pt x="55" y="304"/>
                    </a:lnTo>
                    <a:lnTo>
                      <a:pt x="58" y="303"/>
                    </a:lnTo>
                    <a:lnTo>
                      <a:pt x="58" y="301"/>
                    </a:lnTo>
                    <a:lnTo>
                      <a:pt x="60" y="300"/>
                    </a:lnTo>
                    <a:lnTo>
                      <a:pt x="62" y="298"/>
                    </a:lnTo>
                    <a:lnTo>
                      <a:pt x="63" y="301"/>
                    </a:lnTo>
                    <a:lnTo>
                      <a:pt x="67" y="301"/>
                    </a:lnTo>
                    <a:lnTo>
                      <a:pt x="69" y="304"/>
                    </a:lnTo>
                    <a:lnTo>
                      <a:pt x="70" y="303"/>
                    </a:lnTo>
                    <a:lnTo>
                      <a:pt x="71" y="304"/>
                    </a:lnTo>
                    <a:lnTo>
                      <a:pt x="71" y="307"/>
                    </a:lnTo>
                    <a:lnTo>
                      <a:pt x="73" y="307"/>
                    </a:lnTo>
                    <a:lnTo>
                      <a:pt x="77" y="307"/>
                    </a:lnTo>
                    <a:lnTo>
                      <a:pt x="76" y="304"/>
                    </a:lnTo>
                    <a:lnTo>
                      <a:pt x="74" y="301"/>
                    </a:lnTo>
                    <a:lnTo>
                      <a:pt x="76" y="300"/>
                    </a:lnTo>
                    <a:lnTo>
                      <a:pt x="76" y="297"/>
                    </a:lnTo>
                    <a:lnTo>
                      <a:pt x="80" y="293"/>
                    </a:lnTo>
                    <a:lnTo>
                      <a:pt x="82" y="293"/>
                    </a:lnTo>
                    <a:lnTo>
                      <a:pt x="84" y="290"/>
                    </a:lnTo>
                    <a:lnTo>
                      <a:pt x="82" y="292"/>
                    </a:lnTo>
                    <a:lnTo>
                      <a:pt x="78" y="292"/>
                    </a:lnTo>
                    <a:lnTo>
                      <a:pt x="76" y="294"/>
                    </a:lnTo>
                    <a:lnTo>
                      <a:pt x="76" y="298"/>
                    </a:lnTo>
                    <a:lnTo>
                      <a:pt x="73" y="300"/>
                    </a:lnTo>
                    <a:lnTo>
                      <a:pt x="70" y="301"/>
                    </a:lnTo>
                    <a:lnTo>
                      <a:pt x="67" y="298"/>
                    </a:lnTo>
                    <a:lnTo>
                      <a:pt x="64" y="298"/>
                    </a:lnTo>
                    <a:lnTo>
                      <a:pt x="64" y="297"/>
                    </a:lnTo>
                    <a:lnTo>
                      <a:pt x="64" y="296"/>
                    </a:lnTo>
                    <a:lnTo>
                      <a:pt x="63" y="296"/>
                    </a:lnTo>
                    <a:lnTo>
                      <a:pt x="62" y="297"/>
                    </a:lnTo>
                    <a:lnTo>
                      <a:pt x="59" y="297"/>
                    </a:lnTo>
                    <a:lnTo>
                      <a:pt x="59" y="297"/>
                    </a:lnTo>
                    <a:lnTo>
                      <a:pt x="59" y="296"/>
                    </a:lnTo>
                    <a:lnTo>
                      <a:pt x="60" y="294"/>
                    </a:lnTo>
                    <a:lnTo>
                      <a:pt x="60" y="292"/>
                    </a:lnTo>
                    <a:lnTo>
                      <a:pt x="60" y="290"/>
                    </a:lnTo>
                    <a:lnTo>
                      <a:pt x="59" y="292"/>
                    </a:lnTo>
                    <a:lnTo>
                      <a:pt x="56" y="292"/>
                    </a:lnTo>
                    <a:lnTo>
                      <a:pt x="56" y="290"/>
                    </a:lnTo>
                    <a:lnTo>
                      <a:pt x="58" y="287"/>
                    </a:lnTo>
                    <a:lnTo>
                      <a:pt x="58" y="286"/>
                    </a:lnTo>
                    <a:lnTo>
                      <a:pt x="58" y="282"/>
                    </a:lnTo>
                    <a:lnTo>
                      <a:pt x="55" y="279"/>
                    </a:lnTo>
                    <a:lnTo>
                      <a:pt x="55" y="276"/>
                    </a:lnTo>
                    <a:lnTo>
                      <a:pt x="59" y="274"/>
                    </a:lnTo>
                    <a:lnTo>
                      <a:pt x="59" y="271"/>
                    </a:lnTo>
                    <a:lnTo>
                      <a:pt x="60" y="271"/>
                    </a:lnTo>
                    <a:lnTo>
                      <a:pt x="62" y="274"/>
                    </a:lnTo>
                    <a:lnTo>
                      <a:pt x="63" y="272"/>
                    </a:lnTo>
                    <a:lnTo>
                      <a:pt x="64" y="271"/>
                    </a:lnTo>
                    <a:lnTo>
                      <a:pt x="62" y="268"/>
                    </a:lnTo>
                    <a:lnTo>
                      <a:pt x="62" y="267"/>
                    </a:lnTo>
                    <a:lnTo>
                      <a:pt x="64" y="268"/>
                    </a:lnTo>
                    <a:lnTo>
                      <a:pt x="67" y="268"/>
                    </a:lnTo>
                    <a:lnTo>
                      <a:pt x="69" y="267"/>
                    </a:lnTo>
                    <a:lnTo>
                      <a:pt x="70" y="263"/>
                    </a:lnTo>
                    <a:lnTo>
                      <a:pt x="76" y="257"/>
                    </a:lnTo>
                    <a:lnTo>
                      <a:pt x="77" y="257"/>
                    </a:lnTo>
                    <a:lnTo>
                      <a:pt x="78" y="257"/>
                    </a:lnTo>
                    <a:lnTo>
                      <a:pt x="80" y="253"/>
                    </a:lnTo>
                    <a:lnTo>
                      <a:pt x="84" y="250"/>
                    </a:lnTo>
                    <a:lnTo>
                      <a:pt x="85" y="249"/>
                    </a:lnTo>
                    <a:lnTo>
                      <a:pt x="88" y="251"/>
                    </a:lnTo>
                    <a:lnTo>
                      <a:pt x="88" y="254"/>
                    </a:lnTo>
                    <a:lnTo>
                      <a:pt x="89" y="254"/>
                    </a:lnTo>
                    <a:lnTo>
                      <a:pt x="91" y="253"/>
                    </a:lnTo>
                    <a:lnTo>
                      <a:pt x="89" y="251"/>
                    </a:lnTo>
                    <a:lnTo>
                      <a:pt x="89" y="249"/>
                    </a:lnTo>
                    <a:lnTo>
                      <a:pt x="91" y="249"/>
                    </a:lnTo>
                    <a:lnTo>
                      <a:pt x="95" y="249"/>
                    </a:lnTo>
                    <a:lnTo>
                      <a:pt x="98" y="251"/>
                    </a:lnTo>
                    <a:lnTo>
                      <a:pt x="98" y="253"/>
                    </a:lnTo>
                    <a:lnTo>
                      <a:pt x="99" y="251"/>
                    </a:lnTo>
                    <a:lnTo>
                      <a:pt x="102" y="247"/>
                    </a:lnTo>
                    <a:lnTo>
                      <a:pt x="102" y="243"/>
                    </a:lnTo>
                    <a:lnTo>
                      <a:pt x="103" y="242"/>
                    </a:lnTo>
                    <a:lnTo>
                      <a:pt x="106" y="242"/>
                    </a:lnTo>
                    <a:lnTo>
                      <a:pt x="109" y="239"/>
                    </a:lnTo>
                    <a:lnTo>
                      <a:pt x="113" y="239"/>
                    </a:lnTo>
                    <a:lnTo>
                      <a:pt x="116" y="240"/>
                    </a:lnTo>
                    <a:lnTo>
                      <a:pt x="118" y="240"/>
                    </a:lnTo>
                    <a:lnTo>
                      <a:pt x="120" y="239"/>
                    </a:lnTo>
                    <a:lnTo>
                      <a:pt x="125" y="236"/>
                    </a:lnTo>
                    <a:lnTo>
                      <a:pt x="127" y="235"/>
                    </a:lnTo>
                    <a:lnTo>
                      <a:pt x="131" y="232"/>
                    </a:lnTo>
                    <a:lnTo>
                      <a:pt x="132" y="229"/>
                    </a:lnTo>
                    <a:lnTo>
                      <a:pt x="134" y="228"/>
                    </a:lnTo>
                    <a:lnTo>
                      <a:pt x="135" y="231"/>
                    </a:lnTo>
                    <a:lnTo>
                      <a:pt x="136" y="232"/>
                    </a:lnTo>
                    <a:lnTo>
                      <a:pt x="138" y="232"/>
                    </a:lnTo>
                    <a:lnTo>
                      <a:pt x="142" y="233"/>
                    </a:lnTo>
                    <a:lnTo>
                      <a:pt x="145" y="235"/>
                    </a:lnTo>
                    <a:lnTo>
                      <a:pt x="146" y="233"/>
                    </a:lnTo>
                    <a:lnTo>
                      <a:pt x="149" y="231"/>
                    </a:lnTo>
                    <a:lnTo>
                      <a:pt x="152" y="231"/>
                    </a:lnTo>
                    <a:lnTo>
                      <a:pt x="153" y="231"/>
                    </a:lnTo>
                    <a:lnTo>
                      <a:pt x="156" y="229"/>
                    </a:lnTo>
                    <a:lnTo>
                      <a:pt x="158" y="225"/>
                    </a:lnTo>
                    <a:lnTo>
                      <a:pt x="158" y="222"/>
                    </a:lnTo>
                    <a:lnTo>
                      <a:pt x="158" y="221"/>
                    </a:lnTo>
                    <a:lnTo>
                      <a:pt x="158" y="220"/>
                    </a:lnTo>
                    <a:lnTo>
                      <a:pt x="158" y="218"/>
                    </a:lnTo>
                    <a:lnTo>
                      <a:pt x="160" y="216"/>
                    </a:lnTo>
                    <a:lnTo>
                      <a:pt x="160" y="213"/>
                    </a:lnTo>
                    <a:lnTo>
                      <a:pt x="165" y="209"/>
                    </a:lnTo>
                    <a:lnTo>
                      <a:pt x="165" y="204"/>
                    </a:lnTo>
                    <a:lnTo>
                      <a:pt x="164" y="203"/>
                    </a:lnTo>
                    <a:lnTo>
                      <a:pt x="160" y="203"/>
                    </a:lnTo>
                    <a:lnTo>
                      <a:pt x="160" y="202"/>
                    </a:lnTo>
                    <a:lnTo>
                      <a:pt x="164" y="199"/>
                    </a:lnTo>
                    <a:lnTo>
                      <a:pt x="165" y="199"/>
                    </a:lnTo>
                    <a:lnTo>
                      <a:pt x="167" y="200"/>
                    </a:lnTo>
                    <a:lnTo>
                      <a:pt x="171" y="200"/>
                    </a:lnTo>
                    <a:lnTo>
                      <a:pt x="172" y="196"/>
                    </a:lnTo>
                    <a:lnTo>
                      <a:pt x="171" y="195"/>
                    </a:lnTo>
                    <a:lnTo>
                      <a:pt x="171" y="193"/>
                    </a:lnTo>
                    <a:lnTo>
                      <a:pt x="174" y="192"/>
                    </a:lnTo>
                    <a:lnTo>
                      <a:pt x="175" y="189"/>
                    </a:lnTo>
                    <a:lnTo>
                      <a:pt x="174" y="191"/>
                    </a:lnTo>
                    <a:lnTo>
                      <a:pt x="171" y="191"/>
                    </a:lnTo>
                    <a:lnTo>
                      <a:pt x="167" y="193"/>
                    </a:lnTo>
                    <a:lnTo>
                      <a:pt x="165" y="193"/>
                    </a:lnTo>
                    <a:lnTo>
                      <a:pt x="164" y="192"/>
                    </a:lnTo>
                    <a:lnTo>
                      <a:pt x="163" y="192"/>
                    </a:lnTo>
                    <a:lnTo>
                      <a:pt x="161" y="195"/>
                    </a:lnTo>
                    <a:lnTo>
                      <a:pt x="157" y="195"/>
                    </a:lnTo>
                    <a:lnTo>
                      <a:pt x="152" y="198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3" y="203"/>
                    </a:lnTo>
                    <a:lnTo>
                      <a:pt x="142" y="203"/>
                    </a:lnTo>
                    <a:lnTo>
                      <a:pt x="142" y="200"/>
                    </a:lnTo>
                    <a:lnTo>
                      <a:pt x="145" y="198"/>
                    </a:lnTo>
                    <a:lnTo>
                      <a:pt x="145" y="196"/>
                    </a:lnTo>
                    <a:lnTo>
                      <a:pt x="142" y="195"/>
                    </a:lnTo>
                    <a:lnTo>
                      <a:pt x="142" y="196"/>
                    </a:lnTo>
                    <a:lnTo>
                      <a:pt x="142" y="200"/>
                    </a:lnTo>
                    <a:lnTo>
                      <a:pt x="140" y="202"/>
                    </a:lnTo>
                    <a:lnTo>
                      <a:pt x="139" y="200"/>
                    </a:lnTo>
                    <a:lnTo>
                      <a:pt x="138" y="198"/>
                    </a:lnTo>
                    <a:lnTo>
                      <a:pt x="136" y="196"/>
                    </a:lnTo>
                    <a:lnTo>
                      <a:pt x="129" y="195"/>
                    </a:lnTo>
                    <a:lnTo>
                      <a:pt x="127" y="193"/>
                    </a:lnTo>
                    <a:lnTo>
                      <a:pt x="124" y="195"/>
                    </a:lnTo>
                    <a:lnTo>
                      <a:pt x="120" y="198"/>
                    </a:lnTo>
                    <a:lnTo>
                      <a:pt x="118" y="198"/>
                    </a:lnTo>
                    <a:lnTo>
                      <a:pt x="116" y="193"/>
                    </a:lnTo>
                    <a:lnTo>
                      <a:pt x="111" y="192"/>
                    </a:lnTo>
                    <a:lnTo>
                      <a:pt x="106" y="186"/>
                    </a:lnTo>
                    <a:lnTo>
                      <a:pt x="106" y="184"/>
                    </a:lnTo>
                    <a:lnTo>
                      <a:pt x="106" y="180"/>
                    </a:lnTo>
                    <a:lnTo>
                      <a:pt x="109" y="177"/>
                    </a:lnTo>
                    <a:lnTo>
                      <a:pt x="111" y="174"/>
                    </a:lnTo>
                    <a:lnTo>
                      <a:pt x="111" y="171"/>
                    </a:lnTo>
                    <a:lnTo>
                      <a:pt x="110" y="171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111" y="166"/>
                    </a:lnTo>
                    <a:lnTo>
                      <a:pt x="114" y="169"/>
                    </a:lnTo>
                    <a:lnTo>
                      <a:pt x="116" y="169"/>
                    </a:lnTo>
                    <a:lnTo>
                      <a:pt x="118" y="166"/>
                    </a:lnTo>
                    <a:lnTo>
                      <a:pt x="120" y="166"/>
                    </a:lnTo>
                    <a:lnTo>
                      <a:pt x="121" y="167"/>
                    </a:lnTo>
                    <a:lnTo>
                      <a:pt x="124" y="169"/>
                    </a:lnTo>
                    <a:lnTo>
                      <a:pt x="125" y="171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27" y="169"/>
                    </a:lnTo>
                    <a:lnTo>
                      <a:pt x="124" y="169"/>
                    </a:lnTo>
                    <a:lnTo>
                      <a:pt x="124" y="166"/>
                    </a:lnTo>
                    <a:lnTo>
                      <a:pt x="121" y="164"/>
                    </a:lnTo>
                    <a:lnTo>
                      <a:pt x="118" y="160"/>
                    </a:lnTo>
                    <a:lnTo>
                      <a:pt x="114" y="159"/>
                    </a:lnTo>
                    <a:lnTo>
                      <a:pt x="110" y="153"/>
                    </a:lnTo>
                    <a:lnTo>
                      <a:pt x="107" y="149"/>
                    </a:lnTo>
                    <a:lnTo>
                      <a:pt x="107" y="148"/>
                    </a:lnTo>
                    <a:lnTo>
                      <a:pt x="109" y="145"/>
                    </a:lnTo>
                    <a:lnTo>
                      <a:pt x="111" y="144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11" y="146"/>
                    </a:lnTo>
                    <a:lnTo>
                      <a:pt x="114" y="145"/>
                    </a:lnTo>
                    <a:lnTo>
                      <a:pt x="118" y="142"/>
                    </a:lnTo>
                    <a:lnTo>
                      <a:pt x="121" y="142"/>
                    </a:lnTo>
                    <a:lnTo>
                      <a:pt x="121" y="141"/>
                    </a:lnTo>
                    <a:lnTo>
                      <a:pt x="124" y="138"/>
                    </a:lnTo>
                    <a:lnTo>
                      <a:pt x="127" y="138"/>
                    </a:lnTo>
                    <a:lnTo>
                      <a:pt x="127" y="139"/>
                    </a:lnTo>
                    <a:lnTo>
                      <a:pt x="129" y="139"/>
                    </a:lnTo>
                    <a:lnTo>
                      <a:pt x="129" y="138"/>
                    </a:lnTo>
                    <a:lnTo>
                      <a:pt x="131" y="137"/>
                    </a:lnTo>
                    <a:lnTo>
                      <a:pt x="136" y="135"/>
                    </a:lnTo>
                    <a:lnTo>
                      <a:pt x="140" y="137"/>
                    </a:lnTo>
                    <a:lnTo>
                      <a:pt x="143" y="137"/>
                    </a:lnTo>
                    <a:lnTo>
                      <a:pt x="145" y="138"/>
                    </a:lnTo>
                    <a:lnTo>
                      <a:pt x="147" y="138"/>
                    </a:lnTo>
                    <a:lnTo>
                      <a:pt x="149" y="139"/>
                    </a:lnTo>
                    <a:lnTo>
                      <a:pt x="149" y="138"/>
                    </a:lnTo>
                    <a:lnTo>
                      <a:pt x="146" y="135"/>
                    </a:lnTo>
                    <a:lnTo>
                      <a:pt x="145" y="134"/>
                    </a:lnTo>
                    <a:lnTo>
                      <a:pt x="146" y="133"/>
                    </a:lnTo>
                    <a:lnTo>
                      <a:pt x="154" y="130"/>
                    </a:lnTo>
                    <a:lnTo>
                      <a:pt x="156" y="130"/>
                    </a:lnTo>
                    <a:lnTo>
                      <a:pt x="158" y="131"/>
                    </a:lnTo>
                    <a:lnTo>
                      <a:pt x="161" y="131"/>
                    </a:lnTo>
                    <a:lnTo>
                      <a:pt x="165" y="128"/>
                    </a:lnTo>
                    <a:lnTo>
                      <a:pt x="167" y="128"/>
                    </a:lnTo>
                    <a:lnTo>
                      <a:pt x="169" y="130"/>
                    </a:lnTo>
                    <a:lnTo>
                      <a:pt x="172" y="133"/>
                    </a:lnTo>
                    <a:lnTo>
                      <a:pt x="174" y="135"/>
                    </a:lnTo>
                    <a:lnTo>
                      <a:pt x="171" y="137"/>
                    </a:lnTo>
                    <a:lnTo>
                      <a:pt x="169" y="137"/>
                    </a:lnTo>
                    <a:lnTo>
                      <a:pt x="167" y="141"/>
                    </a:lnTo>
                    <a:lnTo>
                      <a:pt x="165" y="142"/>
                    </a:lnTo>
                    <a:lnTo>
                      <a:pt x="165" y="144"/>
                    </a:lnTo>
                    <a:lnTo>
                      <a:pt x="165" y="145"/>
                    </a:lnTo>
                    <a:lnTo>
                      <a:pt x="165" y="148"/>
                    </a:lnTo>
                    <a:lnTo>
                      <a:pt x="167" y="149"/>
                    </a:lnTo>
                    <a:lnTo>
                      <a:pt x="169" y="148"/>
                    </a:lnTo>
                    <a:lnTo>
                      <a:pt x="171" y="149"/>
                    </a:lnTo>
                    <a:lnTo>
                      <a:pt x="171" y="151"/>
                    </a:lnTo>
                    <a:lnTo>
                      <a:pt x="174" y="151"/>
                    </a:lnTo>
                    <a:lnTo>
                      <a:pt x="175" y="151"/>
                    </a:lnTo>
                    <a:lnTo>
                      <a:pt x="176" y="151"/>
                    </a:lnTo>
                    <a:lnTo>
                      <a:pt x="176" y="153"/>
                    </a:lnTo>
                    <a:lnTo>
                      <a:pt x="179" y="155"/>
                    </a:lnTo>
                    <a:lnTo>
                      <a:pt x="182" y="155"/>
                    </a:lnTo>
                    <a:lnTo>
                      <a:pt x="183" y="155"/>
                    </a:lnTo>
                    <a:lnTo>
                      <a:pt x="183" y="157"/>
                    </a:lnTo>
                    <a:lnTo>
                      <a:pt x="186" y="156"/>
                    </a:lnTo>
                    <a:lnTo>
                      <a:pt x="189" y="155"/>
                    </a:lnTo>
                    <a:lnTo>
                      <a:pt x="189" y="153"/>
                    </a:lnTo>
                    <a:lnTo>
                      <a:pt x="193" y="149"/>
                    </a:lnTo>
                    <a:lnTo>
                      <a:pt x="194" y="149"/>
                    </a:lnTo>
                    <a:lnTo>
                      <a:pt x="196" y="149"/>
                    </a:lnTo>
                    <a:lnTo>
                      <a:pt x="197" y="151"/>
                    </a:lnTo>
                    <a:lnTo>
                      <a:pt x="197" y="152"/>
                    </a:lnTo>
                    <a:lnTo>
                      <a:pt x="194" y="156"/>
                    </a:lnTo>
                    <a:lnTo>
                      <a:pt x="197" y="155"/>
                    </a:lnTo>
                    <a:lnTo>
                      <a:pt x="200" y="152"/>
                    </a:lnTo>
                    <a:lnTo>
                      <a:pt x="200" y="148"/>
                    </a:lnTo>
                    <a:lnTo>
                      <a:pt x="199" y="144"/>
                    </a:lnTo>
                    <a:lnTo>
                      <a:pt x="196" y="144"/>
                    </a:lnTo>
                    <a:lnTo>
                      <a:pt x="194" y="142"/>
                    </a:lnTo>
                    <a:lnTo>
                      <a:pt x="193" y="142"/>
                    </a:lnTo>
                    <a:lnTo>
                      <a:pt x="192" y="145"/>
                    </a:lnTo>
                    <a:lnTo>
                      <a:pt x="192" y="144"/>
                    </a:lnTo>
                    <a:lnTo>
                      <a:pt x="193" y="141"/>
                    </a:lnTo>
                    <a:lnTo>
                      <a:pt x="194" y="135"/>
                    </a:lnTo>
                    <a:lnTo>
                      <a:pt x="194" y="128"/>
                    </a:lnTo>
                    <a:lnTo>
                      <a:pt x="197" y="126"/>
                    </a:lnTo>
                    <a:lnTo>
                      <a:pt x="199" y="126"/>
                    </a:lnTo>
                    <a:lnTo>
                      <a:pt x="199" y="128"/>
                    </a:lnTo>
                    <a:lnTo>
                      <a:pt x="196" y="135"/>
                    </a:lnTo>
                    <a:lnTo>
                      <a:pt x="196" y="139"/>
                    </a:lnTo>
                    <a:lnTo>
                      <a:pt x="199" y="142"/>
                    </a:lnTo>
                    <a:lnTo>
                      <a:pt x="200" y="142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5" y="148"/>
                    </a:lnTo>
                    <a:lnTo>
                      <a:pt x="208" y="149"/>
                    </a:lnTo>
                    <a:lnTo>
                      <a:pt x="210" y="148"/>
                    </a:lnTo>
                    <a:lnTo>
                      <a:pt x="212" y="149"/>
                    </a:lnTo>
                    <a:lnTo>
                      <a:pt x="212" y="151"/>
                    </a:lnTo>
                    <a:lnTo>
                      <a:pt x="216" y="151"/>
                    </a:lnTo>
                    <a:lnTo>
                      <a:pt x="218" y="148"/>
                    </a:lnTo>
                    <a:lnTo>
                      <a:pt x="216" y="145"/>
                    </a:lnTo>
                    <a:lnTo>
                      <a:pt x="221" y="144"/>
                    </a:lnTo>
                    <a:lnTo>
                      <a:pt x="216" y="141"/>
                    </a:lnTo>
                    <a:lnTo>
                      <a:pt x="212" y="139"/>
                    </a:lnTo>
                    <a:lnTo>
                      <a:pt x="210" y="141"/>
                    </a:lnTo>
                    <a:lnTo>
                      <a:pt x="208" y="139"/>
                    </a:lnTo>
                    <a:lnTo>
                      <a:pt x="205" y="138"/>
                    </a:lnTo>
                    <a:lnTo>
                      <a:pt x="203" y="139"/>
                    </a:lnTo>
                    <a:lnTo>
                      <a:pt x="201" y="141"/>
                    </a:lnTo>
                    <a:lnTo>
                      <a:pt x="200" y="139"/>
                    </a:lnTo>
                    <a:lnTo>
                      <a:pt x="200" y="137"/>
                    </a:lnTo>
                    <a:lnTo>
                      <a:pt x="200" y="130"/>
                    </a:lnTo>
                    <a:lnTo>
                      <a:pt x="200" y="128"/>
                    </a:lnTo>
                    <a:lnTo>
                      <a:pt x="203" y="128"/>
                    </a:lnTo>
                    <a:lnTo>
                      <a:pt x="205" y="127"/>
                    </a:lnTo>
                    <a:lnTo>
                      <a:pt x="199" y="122"/>
                    </a:lnTo>
                    <a:lnTo>
                      <a:pt x="199" y="120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6" y="119"/>
                    </a:lnTo>
                    <a:lnTo>
                      <a:pt x="196" y="122"/>
                    </a:lnTo>
                    <a:lnTo>
                      <a:pt x="193" y="120"/>
                    </a:lnTo>
                    <a:lnTo>
                      <a:pt x="187" y="115"/>
                    </a:lnTo>
                    <a:lnTo>
                      <a:pt x="187" y="113"/>
                    </a:lnTo>
                    <a:lnTo>
                      <a:pt x="190" y="110"/>
                    </a:lnTo>
                    <a:lnTo>
                      <a:pt x="193" y="105"/>
                    </a:lnTo>
                    <a:lnTo>
                      <a:pt x="193" y="97"/>
                    </a:lnTo>
                    <a:lnTo>
                      <a:pt x="192" y="88"/>
                    </a:lnTo>
                    <a:lnTo>
                      <a:pt x="189" y="80"/>
                    </a:lnTo>
                    <a:lnTo>
                      <a:pt x="186" y="69"/>
                    </a:lnTo>
                    <a:lnTo>
                      <a:pt x="183" y="63"/>
                    </a:lnTo>
                    <a:lnTo>
                      <a:pt x="185" y="62"/>
                    </a:lnTo>
                    <a:lnTo>
                      <a:pt x="186" y="63"/>
                    </a:lnTo>
                    <a:lnTo>
                      <a:pt x="189" y="63"/>
                    </a:lnTo>
                    <a:lnTo>
                      <a:pt x="190" y="61"/>
                    </a:lnTo>
                    <a:lnTo>
                      <a:pt x="193" y="58"/>
                    </a:lnTo>
                    <a:lnTo>
                      <a:pt x="194" y="55"/>
                    </a:lnTo>
                    <a:lnTo>
                      <a:pt x="199" y="50"/>
                    </a:lnTo>
                    <a:lnTo>
                      <a:pt x="201" y="47"/>
                    </a:lnTo>
                    <a:lnTo>
                      <a:pt x="203" y="45"/>
                    </a:lnTo>
                    <a:lnTo>
                      <a:pt x="207" y="48"/>
                    </a:lnTo>
                    <a:lnTo>
                      <a:pt x="210" y="50"/>
                    </a:lnTo>
                    <a:lnTo>
                      <a:pt x="214" y="51"/>
                    </a:lnTo>
                    <a:lnTo>
                      <a:pt x="218" y="52"/>
                    </a:lnTo>
                    <a:lnTo>
                      <a:pt x="219" y="54"/>
                    </a:lnTo>
                    <a:lnTo>
                      <a:pt x="223" y="54"/>
                    </a:lnTo>
                    <a:lnTo>
                      <a:pt x="228" y="51"/>
                    </a:lnTo>
                    <a:lnTo>
                      <a:pt x="230" y="51"/>
                    </a:lnTo>
                    <a:lnTo>
                      <a:pt x="234" y="48"/>
                    </a:lnTo>
                    <a:lnTo>
                      <a:pt x="237" y="48"/>
                    </a:lnTo>
                    <a:lnTo>
                      <a:pt x="241" y="45"/>
                    </a:lnTo>
                    <a:lnTo>
                      <a:pt x="248" y="40"/>
                    </a:lnTo>
                    <a:lnTo>
                      <a:pt x="254" y="36"/>
                    </a:lnTo>
                    <a:lnTo>
                      <a:pt x="258" y="32"/>
                    </a:lnTo>
                    <a:lnTo>
                      <a:pt x="266" y="28"/>
                    </a:lnTo>
                    <a:lnTo>
                      <a:pt x="273" y="22"/>
                    </a:lnTo>
                    <a:lnTo>
                      <a:pt x="279" y="19"/>
                    </a:lnTo>
                    <a:lnTo>
                      <a:pt x="283" y="21"/>
                    </a:lnTo>
                    <a:lnTo>
                      <a:pt x="287" y="21"/>
                    </a:lnTo>
                    <a:lnTo>
                      <a:pt x="288" y="21"/>
                    </a:lnTo>
                    <a:lnTo>
                      <a:pt x="287" y="18"/>
                    </a:lnTo>
                    <a:lnTo>
                      <a:pt x="283" y="16"/>
                    </a:lnTo>
                    <a:lnTo>
                      <a:pt x="283" y="15"/>
                    </a:lnTo>
                    <a:lnTo>
                      <a:pt x="284" y="15"/>
                    </a:lnTo>
                    <a:lnTo>
                      <a:pt x="287" y="16"/>
                    </a:lnTo>
                    <a:lnTo>
                      <a:pt x="290" y="19"/>
                    </a:lnTo>
                    <a:lnTo>
                      <a:pt x="291" y="21"/>
                    </a:lnTo>
                    <a:lnTo>
                      <a:pt x="294" y="21"/>
                    </a:lnTo>
                    <a:lnTo>
                      <a:pt x="301" y="16"/>
                    </a:lnTo>
                    <a:lnTo>
                      <a:pt x="302" y="18"/>
                    </a:lnTo>
                    <a:lnTo>
                      <a:pt x="302" y="19"/>
                    </a:lnTo>
                    <a:lnTo>
                      <a:pt x="298" y="25"/>
                    </a:lnTo>
                    <a:lnTo>
                      <a:pt x="297" y="29"/>
                    </a:lnTo>
                    <a:lnTo>
                      <a:pt x="297" y="30"/>
                    </a:lnTo>
                    <a:lnTo>
                      <a:pt x="298" y="30"/>
                    </a:lnTo>
                    <a:lnTo>
                      <a:pt x="299" y="26"/>
                    </a:lnTo>
                    <a:lnTo>
                      <a:pt x="302" y="19"/>
                    </a:lnTo>
                    <a:lnTo>
                      <a:pt x="306" y="16"/>
                    </a:lnTo>
                    <a:lnTo>
                      <a:pt x="309" y="16"/>
                    </a:lnTo>
                    <a:lnTo>
                      <a:pt x="310" y="15"/>
                    </a:lnTo>
                    <a:lnTo>
                      <a:pt x="308" y="15"/>
                    </a:lnTo>
                    <a:lnTo>
                      <a:pt x="308" y="12"/>
                    </a:lnTo>
                    <a:lnTo>
                      <a:pt x="309" y="10"/>
                    </a:lnTo>
                    <a:lnTo>
                      <a:pt x="312" y="8"/>
                    </a:lnTo>
                    <a:lnTo>
                      <a:pt x="317" y="5"/>
                    </a:lnTo>
                    <a:lnTo>
                      <a:pt x="320" y="4"/>
                    </a:lnTo>
                    <a:lnTo>
                      <a:pt x="321" y="5"/>
                    </a:lnTo>
                    <a:lnTo>
                      <a:pt x="319" y="7"/>
                    </a:lnTo>
                    <a:lnTo>
                      <a:pt x="319" y="8"/>
                    </a:lnTo>
                    <a:lnTo>
                      <a:pt x="320" y="10"/>
                    </a:lnTo>
                    <a:lnTo>
                      <a:pt x="321" y="10"/>
                    </a:lnTo>
                    <a:lnTo>
                      <a:pt x="321" y="7"/>
                    </a:lnTo>
                    <a:lnTo>
                      <a:pt x="324" y="7"/>
                    </a:lnTo>
                    <a:lnTo>
                      <a:pt x="327" y="8"/>
                    </a:lnTo>
                    <a:lnTo>
                      <a:pt x="328" y="10"/>
                    </a:lnTo>
                    <a:lnTo>
                      <a:pt x="328" y="7"/>
                    </a:lnTo>
                    <a:lnTo>
                      <a:pt x="330" y="8"/>
                    </a:lnTo>
                    <a:lnTo>
                      <a:pt x="334" y="11"/>
                    </a:lnTo>
                    <a:lnTo>
                      <a:pt x="339" y="11"/>
                    </a:lnTo>
                    <a:lnTo>
                      <a:pt x="344" y="10"/>
                    </a:lnTo>
                    <a:lnTo>
                      <a:pt x="349" y="5"/>
                    </a:lnTo>
                    <a:lnTo>
                      <a:pt x="352" y="3"/>
                    </a:lnTo>
                    <a:lnTo>
                      <a:pt x="355" y="3"/>
                    </a:lnTo>
                    <a:lnTo>
                      <a:pt x="356" y="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86"/>
              <p:cNvSpPr>
                <a:spLocks/>
              </p:cNvSpPr>
              <p:nvPr/>
            </p:nvSpPr>
            <p:spPr bwMode="auto">
              <a:xfrm>
                <a:off x="1434930" y="2556967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87"/>
              <p:cNvSpPr>
                <a:spLocks/>
              </p:cNvSpPr>
              <p:nvPr/>
            </p:nvSpPr>
            <p:spPr bwMode="auto">
              <a:xfrm>
                <a:off x="1557951" y="2527324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88"/>
              <p:cNvSpPr>
                <a:spLocks/>
              </p:cNvSpPr>
              <p:nvPr/>
            </p:nvSpPr>
            <p:spPr bwMode="auto">
              <a:xfrm>
                <a:off x="1549058" y="2524359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3 w 4"/>
                  <a:gd name="T5" fmla="*/ 4 h 6"/>
                  <a:gd name="T6" fmla="*/ 3 w 4"/>
                  <a:gd name="T7" fmla="*/ 6 h 6"/>
                  <a:gd name="T8" fmla="*/ 0 w 4"/>
                  <a:gd name="T9" fmla="*/ 6 h 6"/>
                  <a:gd name="T10" fmla="*/ 0 w 4"/>
                  <a:gd name="T11" fmla="*/ 4 h 6"/>
                  <a:gd name="T12" fmla="*/ 0 w 4"/>
                  <a:gd name="T13" fmla="*/ 2 h 6"/>
                  <a:gd name="T14" fmla="*/ 3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89"/>
              <p:cNvSpPr>
                <a:spLocks/>
              </p:cNvSpPr>
              <p:nvPr/>
            </p:nvSpPr>
            <p:spPr bwMode="auto">
              <a:xfrm>
                <a:off x="1531271" y="2530288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91"/>
              <p:cNvSpPr>
                <a:spLocks/>
              </p:cNvSpPr>
              <p:nvPr/>
            </p:nvSpPr>
            <p:spPr bwMode="auto">
              <a:xfrm>
                <a:off x="1562398" y="25243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67" name="Grupa 66"/>
              <p:cNvGrpSpPr/>
              <p:nvPr/>
            </p:nvGrpSpPr>
            <p:grpSpPr>
              <a:xfrm>
                <a:off x="1572773" y="1528327"/>
                <a:ext cx="6340807" cy="3926320"/>
                <a:chOff x="1572773" y="1528327"/>
                <a:chExt cx="6340807" cy="3926320"/>
              </a:xfrm>
            </p:grpSpPr>
            <p:sp>
              <p:nvSpPr>
                <p:cNvPr id="68" name="Freeform 1413"/>
                <p:cNvSpPr>
                  <a:spLocks/>
                </p:cNvSpPr>
                <p:nvPr/>
              </p:nvSpPr>
              <p:spPr bwMode="auto">
                <a:xfrm>
                  <a:off x="3040140" y="4941809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" name="Freeform 1414"/>
                <p:cNvSpPr>
                  <a:spLocks/>
                </p:cNvSpPr>
                <p:nvPr/>
              </p:nvSpPr>
              <p:spPr bwMode="auto">
                <a:xfrm>
                  <a:off x="3044587" y="4981829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1 h 4"/>
                    <a:gd name="T4" fmla="*/ 1 w 3"/>
                    <a:gd name="T5" fmla="*/ 4 h 4"/>
                    <a:gd name="T6" fmla="*/ 0 w 3"/>
                    <a:gd name="T7" fmla="*/ 1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" name="Freeform 1415"/>
                <p:cNvSpPr>
                  <a:spLocks/>
                </p:cNvSpPr>
                <p:nvPr/>
              </p:nvSpPr>
              <p:spPr bwMode="auto">
                <a:xfrm>
                  <a:off x="3050516" y="5177478"/>
                  <a:ext cx="14822" cy="10376"/>
                </a:xfrm>
                <a:custGeom>
                  <a:avLst/>
                  <a:gdLst>
                    <a:gd name="T0" fmla="*/ 3 w 10"/>
                    <a:gd name="T1" fmla="*/ 0 h 7"/>
                    <a:gd name="T2" fmla="*/ 4 w 10"/>
                    <a:gd name="T3" fmla="*/ 2 h 7"/>
                    <a:gd name="T4" fmla="*/ 6 w 10"/>
                    <a:gd name="T5" fmla="*/ 2 h 7"/>
                    <a:gd name="T6" fmla="*/ 10 w 10"/>
                    <a:gd name="T7" fmla="*/ 4 h 7"/>
                    <a:gd name="T8" fmla="*/ 10 w 10"/>
                    <a:gd name="T9" fmla="*/ 6 h 7"/>
                    <a:gd name="T10" fmla="*/ 8 w 10"/>
                    <a:gd name="T11" fmla="*/ 6 h 7"/>
                    <a:gd name="T12" fmla="*/ 7 w 10"/>
                    <a:gd name="T13" fmla="*/ 7 h 7"/>
                    <a:gd name="T14" fmla="*/ 4 w 10"/>
                    <a:gd name="T15" fmla="*/ 7 h 7"/>
                    <a:gd name="T16" fmla="*/ 2 w 10"/>
                    <a:gd name="T17" fmla="*/ 7 h 7"/>
                    <a:gd name="T18" fmla="*/ 0 w 10"/>
                    <a:gd name="T19" fmla="*/ 7 h 7"/>
                    <a:gd name="T20" fmla="*/ 2 w 10"/>
                    <a:gd name="T21" fmla="*/ 6 h 7"/>
                    <a:gd name="T22" fmla="*/ 3 w 10"/>
                    <a:gd name="T23" fmla="*/ 3 h 7"/>
                    <a:gd name="T24" fmla="*/ 2 w 10"/>
                    <a:gd name="T25" fmla="*/ 0 h 7"/>
                    <a:gd name="T26" fmla="*/ 3 w 10"/>
                    <a:gd name="T2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7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" name="Freeform 1416"/>
                <p:cNvSpPr>
                  <a:spLocks/>
                </p:cNvSpPr>
                <p:nvPr/>
              </p:nvSpPr>
              <p:spPr bwMode="auto">
                <a:xfrm>
                  <a:off x="3011979" y="4378578"/>
                  <a:ext cx="163041" cy="877456"/>
                </a:xfrm>
                <a:custGeom>
                  <a:avLst/>
                  <a:gdLst>
                    <a:gd name="T0" fmla="*/ 32 w 110"/>
                    <a:gd name="T1" fmla="*/ 18 h 592"/>
                    <a:gd name="T2" fmla="*/ 58 w 110"/>
                    <a:gd name="T3" fmla="*/ 78 h 592"/>
                    <a:gd name="T4" fmla="*/ 46 w 110"/>
                    <a:gd name="T5" fmla="*/ 118 h 592"/>
                    <a:gd name="T6" fmla="*/ 46 w 110"/>
                    <a:gd name="T7" fmla="*/ 141 h 592"/>
                    <a:gd name="T8" fmla="*/ 33 w 110"/>
                    <a:gd name="T9" fmla="*/ 196 h 592"/>
                    <a:gd name="T10" fmla="*/ 43 w 110"/>
                    <a:gd name="T11" fmla="*/ 243 h 592"/>
                    <a:gd name="T12" fmla="*/ 34 w 110"/>
                    <a:gd name="T13" fmla="*/ 285 h 592"/>
                    <a:gd name="T14" fmla="*/ 33 w 110"/>
                    <a:gd name="T15" fmla="*/ 346 h 592"/>
                    <a:gd name="T16" fmla="*/ 40 w 110"/>
                    <a:gd name="T17" fmla="*/ 394 h 592"/>
                    <a:gd name="T18" fmla="*/ 41 w 110"/>
                    <a:gd name="T19" fmla="*/ 420 h 592"/>
                    <a:gd name="T20" fmla="*/ 51 w 110"/>
                    <a:gd name="T21" fmla="*/ 444 h 592"/>
                    <a:gd name="T22" fmla="*/ 51 w 110"/>
                    <a:gd name="T23" fmla="*/ 496 h 592"/>
                    <a:gd name="T24" fmla="*/ 61 w 110"/>
                    <a:gd name="T25" fmla="*/ 531 h 592"/>
                    <a:gd name="T26" fmla="*/ 106 w 110"/>
                    <a:gd name="T27" fmla="*/ 553 h 592"/>
                    <a:gd name="T28" fmla="*/ 95 w 110"/>
                    <a:gd name="T29" fmla="*/ 563 h 592"/>
                    <a:gd name="T30" fmla="*/ 88 w 110"/>
                    <a:gd name="T31" fmla="*/ 592 h 592"/>
                    <a:gd name="T32" fmla="*/ 76 w 110"/>
                    <a:gd name="T33" fmla="*/ 582 h 592"/>
                    <a:gd name="T34" fmla="*/ 79 w 110"/>
                    <a:gd name="T35" fmla="*/ 578 h 592"/>
                    <a:gd name="T36" fmla="*/ 77 w 110"/>
                    <a:gd name="T37" fmla="*/ 574 h 592"/>
                    <a:gd name="T38" fmla="*/ 66 w 110"/>
                    <a:gd name="T39" fmla="*/ 582 h 592"/>
                    <a:gd name="T40" fmla="*/ 66 w 110"/>
                    <a:gd name="T41" fmla="*/ 571 h 592"/>
                    <a:gd name="T42" fmla="*/ 73 w 110"/>
                    <a:gd name="T43" fmla="*/ 566 h 592"/>
                    <a:gd name="T44" fmla="*/ 59 w 110"/>
                    <a:gd name="T45" fmla="*/ 568 h 592"/>
                    <a:gd name="T46" fmla="*/ 54 w 110"/>
                    <a:gd name="T47" fmla="*/ 575 h 592"/>
                    <a:gd name="T48" fmla="*/ 51 w 110"/>
                    <a:gd name="T49" fmla="*/ 568 h 592"/>
                    <a:gd name="T50" fmla="*/ 58 w 110"/>
                    <a:gd name="T51" fmla="*/ 561 h 592"/>
                    <a:gd name="T52" fmla="*/ 62 w 110"/>
                    <a:gd name="T53" fmla="*/ 556 h 592"/>
                    <a:gd name="T54" fmla="*/ 62 w 110"/>
                    <a:gd name="T55" fmla="*/ 550 h 592"/>
                    <a:gd name="T56" fmla="*/ 54 w 110"/>
                    <a:gd name="T57" fmla="*/ 556 h 592"/>
                    <a:gd name="T58" fmla="*/ 46 w 110"/>
                    <a:gd name="T59" fmla="*/ 552 h 592"/>
                    <a:gd name="T60" fmla="*/ 43 w 110"/>
                    <a:gd name="T61" fmla="*/ 543 h 592"/>
                    <a:gd name="T62" fmla="*/ 39 w 110"/>
                    <a:gd name="T63" fmla="*/ 534 h 592"/>
                    <a:gd name="T64" fmla="*/ 32 w 110"/>
                    <a:gd name="T65" fmla="*/ 517 h 592"/>
                    <a:gd name="T66" fmla="*/ 37 w 110"/>
                    <a:gd name="T67" fmla="*/ 502 h 592"/>
                    <a:gd name="T68" fmla="*/ 26 w 110"/>
                    <a:gd name="T69" fmla="*/ 495 h 592"/>
                    <a:gd name="T70" fmla="*/ 23 w 110"/>
                    <a:gd name="T71" fmla="*/ 484 h 592"/>
                    <a:gd name="T72" fmla="*/ 32 w 110"/>
                    <a:gd name="T73" fmla="*/ 477 h 592"/>
                    <a:gd name="T74" fmla="*/ 23 w 110"/>
                    <a:gd name="T75" fmla="*/ 474 h 592"/>
                    <a:gd name="T76" fmla="*/ 19 w 110"/>
                    <a:gd name="T77" fmla="*/ 461 h 592"/>
                    <a:gd name="T78" fmla="*/ 5 w 110"/>
                    <a:gd name="T79" fmla="*/ 461 h 592"/>
                    <a:gd name="T80" fmla="*/ 8 w 110"/>
                    <a:gd name="T81" fmla="*/ 449 h 592"/>
                    <a:gd name="T82" fmla="*/ 18 w 110"/>
                    <a:gd name="T83" fmla="*/ 443 h 592"/>
                    <a:gd name="T84" fmla="*/ 23 w 110"/>
                    <a:gd name="T85" fmla="*/ 451 h 592"/>
                    <a:gd name="T86" fmla="*/ 25 w 110"/>
                    <a:gd name="T87" fmla="*/ 440 h 592"/>
                    <a:gd name="T88" fmla="*/ 33 w 110"/>
                    <a:gd name="T89" fmla="*/ 419 h 592"/>
                    <a:gd name="T90" fmla="*/ 28 w 110"/>
                    <a:gd name="T91" fmla="*/ 404 h 592"/>
                    <a:gd name="T92" fmla="*/ 28 w 110"/>
                    <a:gd name="T93" fmla="*/ 386 h 592"/>
                    <a:gd name="T94" fmla="*/ 29 w 110"/>
                    <a:gd name="T95" fmla="*/ 378 h 592"/>
                    <a:gd name="T96" fmla="*/ 22 w 110"/>
                    <a:gd name="T97" fmla="*/ 368 h 592"/>
                    <a:gd name="T98" fmla="*/ 7 w 110"/>
                    <a:gd name="T99" fmla="*/ 358 h 592"/>
                    <a:gd name="T100" fmla="*/ 10 w 110"/>
                    <a:gd name="T101" fmla="*/ 340 h 592"/>
                    <a:gd name="T102" fmla="*/ 3 w 110"/>
                    <a:gd name="T103" fmla="*/ 307 h 592"/>
                    <a:gd name="T104" fmla="*/ 5 w 110"/>
                    <a:gd name="T105" fmla="*/ 290 h 592"/>
                    <a:gd name="T106" fmla="*/ 11 w 110"/>
                    <a:gd name="T107" fmla="*/ 270 h 592"/>
                    <a:gd name="T108" fmla="*/ 15 w 110"/>
                    <a:gd name="T109" fmla="*/ 248 h 592"/>
                    <a:gd name="T110" fmla="*/ 17 w 110"/>
                    <a:gd name="T111" fmla="*/ 224 h 592"/>
                    <a:gd name="T112" fmla="*/ 11 w 110"/>
                    <a:gd name="T113" fmla="*/ 188 h 592"/>
                    <a:gd name="T114" fmla="*/ 14 w 110"/>
                    <a:gd name="T115" fmla="*/ 161 h 592"/>
                    <a:gd name="T116" fmla="*/ 18 w 110"/>
                    <a:gd name="T117" fmla="*/ 130 h 592"/>
                    <a:gd name="T118" fmla="*/ 17 w 110"/>
                    <a:gd name="T119" fmla="*/ 86 h 592"/>
                    <a:gd name="T120" fmla="*/ 19 w 110"/>
                    <a:gd name="T121" fmla="*/ 57 h 592"/>
                    <a:gd name="T122" fmla="*/ 14 w 110"/>
                    <a:gd name="T123" fmla="*/ 15 h 5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0" h="592">
                      <a:moveTo>
                        <a:pt x="23" y="0"/>
                      </a:move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6" y="4"/>
                      </a:lnTo>
                      <a:lnTo>
                        <a:pt x="29" y="7"/>
                      </a:lnTo>
                      <a:lnTo>
                        <a:pt x="30" y="7"/>
                      </a:lnTo>
                      <a:lnTo>
                        <a:pt x="32" y="10"/>
                      </a:lnTo>
                      <a:lnTo>
                        <a:pt x="30" y="13"/>
                      </a:lnTo>
                      <a:lnTo>
                        <a:pt x="32" y="14"/>
                      </a:lnTo>
                      <a:lnTo>
                        <a:pt x="32" y="18"/>
                      </a:lnTo>
                      <a:lnTo>
                        <a:pt x="34" y="22"/>
                      </a:lnTo>
                      <a:lnTo>
                        <a:pt x="40" y="26"/>
                      </a:lnTo>
                      <a:lnTo>
                        <a:pt x="40" y="29"/>
                      </a:lnTo>
                      <a:lnTo>
                        <a:pt x="39" y="32"/>
                      </a:lnTo>
                      <a:lnTo>
                        <a:pt x="40" y="35"/>
                      </a:lnTo>
                      <a:lnTo>
                        <a:pt x="37" y="42"/>
                      </a:lnTo>
                      <a:lnTo>
                        <a:pt x="39" y="44"/>
                      </a:lnTo>
                      <a:lnTo>
                        <a:pt x="46" y="51"/>
                      </a:lnTo>
                      <a:lnTo>
                        <a:pt x="55" y="78"/>
                      </a:lnTo>
                      <a:lnTo>
                        <a:pt x="58" y="78"/>
                      </a:lnTo>
                      <a:lnTo>
                        <a:pt x="59" y="75"/>
                      </a:lnTo>
                      <a:lnTo>
                        <a:pt x="62" y="75"/>
                      </a:lnTo>
                      <a:lnTo>
                        <a:pt x="63" y="79"/>
                      </a:lnTo>
                      <a:lnTo>
                        <a:pt x="59" y="94"/>
                      </a:lnTo>
                      <a:lnTo>
                        <a:pt x="44" y="102"/>
                      </a:lnTo>
                      <a:lnTo>
                        <a:pt x="43" y="105"/>
                      </a:lnTo>
                      <a:lnTo>
                        <a:pt x="46" y="108"/>
                      </a:lnTo>
                      <a:lnTo>
                        <a:pt x="47" y="109"/>
                      </a:lnTo>
                      <a:lnTo>
                        <a:pt x="44" y="114"/>
                      </a:lnTo>
                      <a:lnTo>
                        <a:pt x="46" y="118"/>
                      </a:lnTo>
                      <a:lnTo>
                        <a:pt x="48" y="120"/>
                      </a:lnTo>
                      <a:lnTo>
                        <a:pt x="48" y="125"/>
                      </a:lnTo>
                      <a:lnTo>
                        <a:pt x="46" y="126"/>
                      </a:lnTo>
                      <a:lnTo>
                        <a:pt x="46" y="129"/>
                      </a:lnTo>
                      <a:lnTo>
                        <a:pt x="47" y="130"/>
                      </a:lnTo>
                      <a:lnTo>
                        <a:pt x="48" y="132"/>
                      </a:lnTo>
                      <a:lnTo>
                        <a:pt x="48" y="136"/>
                      </a:lnTo>
                      <a:lnTo>
                        <a:pt x="50" y="137"/>
                      </a:lnTo>
                      <a:lnTo>
                        <a:pt x="47" y="140"/>
                      </a:lnTo>
                      <a:lnTo>
                        <a:pt x="46" y="141"/>
                      </a:lnTo>
                      <a:lnTo>
                        <a:pt x="41" y="144"/>
                      </a:lnTo>
                      <a:lnTo>
                        <a:pt x="37" y="154"/>
                      </a:lnTo>
                      <a:lnTo>
                        <a:pt x="36" y="156"/>
                      </a:lnTo>
                      <a:lnTo>
                        <a:pt x="34" y="166"/>
                      </a:lnTo>
                      <a:lnTo>
                        <a:pt x="33" y="167"/>
                      </a:lnTo>
                      <a:lnTo>
                        <a:pt x="33" y="176"/>
                      </a:lnTo>
                      <a:lnTo>
                        <a:pt x="36" y="181"/>
                      </a:lnTo>
                      <a:lnTo>
                        <a:pt x="36" y="187"/>
                      </a:lnTo>
                      <a:lnTo>
                        <a:pt x="33" y="190"/>
                      </a:lnTo>
                      <a:lnTo>
                        <a:pt x="33" y="196"/>
                      </a:lnTo>
                      <a:lnTo>
                        <a:pt x="29" y="198"/>
                      </a:lnTo>
                      <a:lnTo>
                        <a:pt x="29" y="202"/>
                      </a:lnTo>
                      <a:lnTo>
                        <a:pt x="30" y="209"/>
                      </a:lnTo>
                      <a:lnTo>
                        <a:pt x="32" y="212"/>
                      </a:lnTo>
                      <a:lnTo>
                        <a:pt x="33" y="214"/>
                      </a:lnTo>
                      <a:lnTo>
                        <a:pt x="36" y="220"/>
                      </a:lnTo>
                      <a:lnTo>
                        <a:pt x="39" y="224"/>
                      </a:lnTo>
                      <a:lnTo>
                        <a:pt x="40" y="231"/>
                      </a:lnTo>
                      <a:lnTo>
                        <a:pt x="41" y="234"/>
                      </a:lnTo>
                      <a:lnTo>
                        <a:pt x="43" y="243"/>
                      </a:lnTo>
                      <a:lnTo>
                        <a:pt x="41" y="249"/>
                      </a:lnTo>
                      <a:lnTo>
                        <a:pt x="40" y="250"/>
                      </a:lnTo>
                      <a:lnTo>
                        <a:pt x="37" y="256"/>
                      </a:lnTo>
                      <a:lnTo>
                        <a:pt x="39" y="261"/>
                      </a:lnTo>
                      <a:lnTo>
                        <a:pt x="34" y="266"/>
                      </a:lnTo>
                      <a:lnTo>
                        <a:pt x="37" y="267"/>
                      </a:lnTo>
                      <a:lnTo>
                        <a:pt x="40" y="271"/>
                      </a:lnTo>
                      <a:lnTo>
                        <a:pt x="40" y="277"/>
                      </a:lnTo>
                      <a:lnTo>
                        <a:pt x="37" y="279"/>
                      </a:lnTo>
                      <a:lnTo>
                        <a:pt x="34" y="285"/>
                      </a:lnTo>
                      <a:lnTo>
                        <a:pt x="34" y="295"/>
                      </a:lnTo>
                      <a:lnTo>
                        <a:pt x="34" y="297"/>
                      </a:lnTo>
                      <a:lnTo>
                        <a:pt x="33" y="303"/>
                      </a:lnTo>
                      <a:lnTo>
                        <a:pt x="41" y="318"/>
                      </a:lnTo>
                      <a:lnTo>
                        <a:pt x="40" y="321"/>
                      </a:lnTo>
                      <a:lnTo>
                        <a:pt x="36" y="322"/>
                      </a:lnTo>
                      <a:lnTo>
                        <a:pt x="34" y="331"/>
                      </a:lnTo>
                      <a:lnTo>
                        <a:pt x="30" y="336"/>
                      </a:lnTo>
                      <a:lnTo>
                        <a:pt x="30" y="342"/>
                      </a:lnTo>
                      <a:lnTo>
                        <a:pt x="33" y="346"/>
                      </a:lnTo>
                      <a:lnTo>
                        <a:pt x="32" y="355"/>
                      </a:lnTo>
                      <a:lnTo>
                        <a:pt x="33" y="364"/>
                      </a:lnTo>
                      <a:lnTo>
                        <a:pt x="34" y="369"/>
                      </a:lnTo>
                      <a:lnTo>
                        <a:pt x="36" y="371"/>
                      </a:lnTo>
                      <a:lnTo>
                        <a:pt x="37" y="373"/>
                      </a:lnTo>
                      <a:lnTo>
                        <a:pt x="37" y="378"/>
                      </a:lnTo>
                      <a:lnTo>
                        <a:pt x="34" y="379"/>
                      </a:lnTo>
                      <a:lnTo>
                        <a:pt x="34" y="389"/>
                      </a:lnTo>
                      <a:lnTo>
                        <a:pt x="36" y="393"/>
                      </a:lnTo>
                      <a:lnTo>
                        <a:pt x="40" y="394"/>
                      </a:lnTo>
                      <a:lnTo>
                        <a:pt x="40" y="400"/>
                      </a:lnTo>
                      <a:lnTo>
                        <a:pt x="40" y="402"/>
                      </a:lnTo>
                      <a:lnTo>
                        <a:pt x="43" y="408"/>
                      </a:lnTo>
                      <a:lnTo>
                        <a:pt x="44" y="415"/>
                      </a:lnTo>
                      <a:lnTo>
                        <a:pt x="47" y="415"/>
                      </a:lnTo>
                      <a:lnTo>
                        <a:pt x="48" y="414"/>
                      </a:lnTo>
                      <a:lnTo>
                        <a:pt x="50" y="414"/>
                      </a:lnTo>
                      <a:lnTo>
                        <a:pt x="50" y="418"/>
                      </a:lnTo>
                      <a:lnTo>
                        <a:pt x="47" y="420"/>
                      </a:lnTo>
                      <a:lnTo>
                        <a:pt x="41" y="420"/>
                      </a:lnTo>
                      <a:lnTo>
                        <a:pt x="40" y="423"/>
                      </a:lnTo>
                      <a:lnTo>
                        <a:pt x="41" y="425"/>
                      </a:lnTo>
                      <a:lnTo>
                        <a:pt x="43" y="423"/>
                      </a:lnTo>
                      <a:lnTo>
                        <a:pt x="46" y="423"/>
                      </a:lnTo>
                      <a:lnTo>
                        <a:pt x="50" y="427"/>
                      </a:lnTo>
                      <a:lnTo>
                        <a:pt x="52" y="431"/>
                      </a:lnTo>
                      <a:lnTo>
                        <a:pt x="52" y="434"/>
                      </a:lnTo>
                      <a:lnTo>
                        <a:pt x="50" y="437"/>
                      </a:lnTo>
                      <a:lnTo>
                        <a:pt x="50" y="440"/>
                      </a:lnTo>
                      <a:lnTo>
                        <a:pt x="51" y="444"/>
                      </a:lnTo>
                      <a:lnTo>
                        <a:pt x="52" y="451"/>
                      </a:lnTo>
                      <a:lnTo>
                        <a:pt x="54" y="456"/>
                      </a:lnTo>
                      <a:lnTo>
                        <a:pt x="51" y="459"/>
                      </a:lnTo>
                      <a:lnTo>
                        <a:pt x="51" y="462"/>
                      </a:lnTo>
                      <a:lnTo>
                        <a:pt x="54" y="469"/>
                      </a:lnTo>
                      <a:lnTo>
                        <a:pt x="51" y="472"/>
                      </a:lnTo>
                      <a:lnTo>
                        <a:pt x="50" y="477"/>
                      </a:lnTo>
                      <a:lnTo>
                        <a:pt x="51" y="483"/>
                      </a:lnTo>
                      <a:lnTo>
                        <a:pt x="52" y="490"/>
                      </a:lnTo>
                      <a:lnTo>
                        <a:pt x="51" y="496"/>
                      </a:lnTo>
                      <a:lnTo>
                        <a:pt x="47" y="501"/>
                      </a:lnTo>
                      <a:lnTo>
                        <a:pt x="44" y="505"/>
                      </a:lnTo>
                      <a:lnTo>
                        <a:pt x="43" y="517"/>
                      </a:lnTo>
                      <a:lnTo>
                        <a:pt x="43" y="521"/>
                      </a:lnTo>
                      <a:lnTo>
                        <a:pt x="48" y="532"/>
                      </a:lnTo>
                      <a:lnTo>
                        <a:pt x="51" y="532"/>
                      </a:lnTo>
                      <a:lnTo>
                        <a:pt x="54" y="530"/>
                      </a:lnTo>
                      <a:lnTo>
                        <a:pt x="58" y="528"/>
                      </a:lnTo>
                      <a:lnTo>
                        <a:pt x="61" y="528"/>
                      </a:lnTo>
                      <a:lnTo>
                        <a:pt x="61" y="531"/>
                      </a:lnTo>
                      <a:lnTo>
                        <a:pt x="62" y="539"/>
                      </a:lnTo>
                      <a:lnTo>
                        <a:pt x="65" y="542"/>
                      </a:lnTo>
                      <a:lnTo>
                        <a:pt x="66" y="546"/>
                      </a:lnTo>
                      <a:lnTo>
                        <a:pt x="68" y="552"/>
                      </a:lnTo>
                      <a:lnTo>
                        <a:pt x="75" y="553"/>
                      </a:lnTo>
                      <a:lnTo>
                        <a:pt x="76" y="553"/>
                      </a:lnTo>
                      <a:lnTo>
                        <a:pt x="86" y="552"/>
                      </a:lnTo>
                      <a:lnTo>
                        <a:pt x="104" y="552"/>
                      </a:lnTo>
                      <a:lnTo>
                        <a:pt x="104" y="553"/>
                      </a:lnTo>
                      <a:lnTo>
                        <a:pt x="106" y="553"/>
                      </a:lnTo>
                      <a:lnTo>
                        <a:pt x="110" y="557"/>
                      </a:lnTo>
                      <a:lnTo>
                        <a:pt x="110" y="557"/>
                      </a:lnTo>
                      <a:lnTo>
                        <a:pt x="109" y="557"/>
                      </a:lnTo>
                      <a:lnTo>
                        <a:pt x="105" y="556"/>
                      </a:lnTo>
                      <a:lnTo>
                        <a:pt x="102" y="556"/>
                      </a:lnTo>
                      <a:lnTo>
                        <a:pt x="101" y="557"/>
                      </a:lnTo>
                      <a:lnTo>
                        <a:pt x="101" y="561"/>
                      </a:lnTo>
                      <a:lnTo>
                        <a:pt x="99" y="563"/>
                      </a:lnTo>
                      <a:lnTo>
                        <a:pt x="97" y="563"/>
                      </a:lnTo>
                      <a:lnTo>
                        <a:pt x="95" y="563"/>
                      </a:lnTo>
                      <a:lnTo>
                        <a:pt x="93" y="567"/>
                      </a:lnTo>
                      <a:lnTo>
                        <a:pt x="90" y="568"/>
                      </a:lnTo>
                      <a:lnTo>
                        <a:pt x="88" y="571"/>
                      </a:lnTo>
                      <a:lnTo>
                        <a:pt x="90" y="572"/>
                      </a:lnTo>
                      <a:lnTo>
                        <a:pt x="90" y="577"/>
                      </a:lnTo>
                      <a:lnTo>
                        <a:pt x="88" y="581"/>
                      </a:lnTo>
                      <a:lnTo>
                        <a:pt x="88" y="582"/>
                      </a:lnTo>
                      <a:lnTo>
                        <a:pt x="88" y="584"/>
                      </a:lnTo>
                      <a:lnTo>
                        <a:pt x="90" y="588"/>
                      </a:lnTo>
                      <a:lnTo>
                        <a:pt x="88" y="592"/>
                      </a:lnTo>
                      <a:lnTo>
                        <a:pt x="87" y="592"/>
                      </a:lnTo>
                      <a:lnTo>
                        <a:pt x="86" y="592"/>
                      </a:lnTo>
                      <a:lnTo>
                        <a:pt x="84" y="592"/>
                      </a:lnTo>
                      <a:lnTo>
                        <a:pt x="81" y="590"/>
                      </a:lnTo>
                      <a:lnTo>
                        <a:pt x="77" y="589"/>
                      </a:lnTo>
                      <a:lnTo>
                        <a:pt x="73" y="585"/>
                      </a:lnTo>
                      <a:lnTo>
                        <a:pt x="72" y="584"/>
                      </a:lnTo>
                      <a:lnTo>
                        <a:pt x="73" y="582"/>
                      </a:lnTo>
                      <a:lnTo>
                        <a:pt x="75" y="582"/>
                      </a:lnTo>
                      <a:lnTo>
                        <a:pt x="76" y="582"/>
                      </a:lnTo>
                      <a:lnTo>
                        <a:pt x="76" y="581"/>
                      </a:lnTo>
                      <a:lnTo>
                        <a:pt x="77" y="579"/>
                      </a:lnTo>
                      <a:lnTo>
                        <a:pt x="77" y="581"/>
                      </a:lnTo>
                      <a:lnTo>
                        <a:pt x="77" y="584"/>
                      </a:lnTo>
                      <a:lnTo>
                        <a:pt x="77" y="584"/>
                      </a:lnTo>
                      <a:lnTo>
                        <a:pt x="76" y="585"/>
                      </a:lnTo>
                      <a:lnTo>
                        <a:pt x="79" y="585"/>
                      </a:lnTo>
                      <a:lnTo>
                        <a:pt x="80" y="584"/>
                      </a:lnTo>
                      <a:lnTo>
                        <a:pt x="79" y="581"/>
                      </a:lnTo>
                      <a:lnTo>
                        <a:pt x="79" y="578"/>
                      </a:lnTo>
                      <a:lnTo>
                        <a:pt x="81" y="577"/>
                      </a:lnTo>
                      <a:lnTo>
                        <a:pt x="81" y="574"/>
                      </a:lnTo>
                      <a:lnTo>
                        <a:pt x="83" y="572"/>
                      </a:lnTo>
                      <a:lnTo>
                        <a:pt x="86" y="571"/>
                      </a:lnTo>
                      <a:lnTo>
                        <a:pt x="84" y="571"/>
                      </a:lnTo>
                      <a:lnTo>
                        <a:pt x="83" y="571"/>
                      </a:lnTo>
                      <a:lnTo>
                        <a:pt x="81" y="570"/>
                      </a:lnTo>
                      <a:lnTo>
                        <a:pt x="81" y="570"/>
                      </a:lnTo>
                      <a:lnTo>
                        <a:pt x="80" y="570"/>
                      </a:lnTo>
                      <a:lnTo>
                        <a:pt x="77" y="574"/>
                      </a:lnTo>
                      <a:lnTo>
                        <a:pt x="75" y="575"/>
                      </a:lnTo>
                      <a:lnTo>
                        <a:pt x="72" y="577"/>
                      </a:lnTo>
                      <a:lnTo>
                        <a:pt x="73" y="578"/>
                      </a:lnTo>
                      <a:lnTo>
                        <a:pt x="73" y="579"/>
                      </a:lnTo>
                      <a:lnTo>
                        <a:pt x="72" y="579"/>
                      </a:lnTo>
                      <a:lnTo>
                        <a:pt x="70" y="582"/>
                      </a:lnTo>
                      <a:lnTo>
                        <a:pt x="70" y="584"/>
                      </a:lnTo>
                      <a:lnTo>
                        <a:pt x="70" y="585"/>
                      </a:lnTo>
                      <a:lnTo>
                        <a:pt x="69" y="585"/>
                      </a:lnTo>
                      <a:lnTo>
                        <a:pt x="66" y="582"/>
                      </a:lnTo>
                      <a:lnTo>
                        <a:pt x="62" y="581"/>
                      </a:lnTo>
                      <a:lnTo>
                        <a:pt x="62" y="581"/>
                      </a:lnTo>
                      <a:lnTo>
                        <a:pt x="63" y="579"/>
                      </a:lnTo>
                      <a:lnTo>
                        <a:pt x="62" y="578"/>
                      </a:lnTo>
                      <a:lnTo>
                        <a:pt x="62" y="578"/>
                      </a:lnTo>
                      <a:lnTo>
                        <a:pt x="63" y="577"/>
                      </a:lnTo>
                      <a:lnTo>
                        <a:pt x="63" y="575"/>
                      </a:lnTo>
                      <a:lnTo>
                        <a:pt x="63" y="572"/>
                      </a:lnTo>
                      <a:lnTo>
                        <a:pt x="65" y="571"/>
                      </a:lnTo>
                      <a:lnTo>
                        <a:pt x="66" y="571"/>
                      </a:lnTo>
                      <a:lnTo>
                        <a:pt x="68" y="571"/>
                      </a:lnTo>
                      <a:lnTo>
                        <a:pt x="72" y="568"/>
                      </a:lnTo>
                      <a:lnTo>
                        <a:pt x="73" y="567"/>
                      </a:lnTo>
                      <a:lnTo>
                        <a:pt x="75" y="568"/>
                      </a:lnTo>
                      <a:lnTo>
                        <a:pt x="76" y="568"/>
                      </a:lnTo>
                      <a:lnTo>
                        <a:pt x="77" y="567"/>
                      </a:lnTo>
                      <a:lnTo>
                        <a:pt x="79" y="567"/>
                      </a:lnTo>
                      <a:lnTo>
                        <a:pt x="79" y="566"/>
                      </a:lnTo>
                      <a:lnTo>
                        <a:pt x="76" y="566"/>
                      </a:lnTo>
                      <a:lnTo>
                        <a:pt x="73" y="566"/>
                      </a:lnTo>
                      <a:lnTo>
                        <a:pt x="72" y="566"/>
                      </a:lnTo>
                      <a:lnTo>
                        <a:pt x="69" y="566"/>
                      </a:lnTo>
                      <a:lnTo>
                        <a:pt x="68" y="567"/>
                      </a:lnTo>
                      <a:lnTo>
                        <a:pt x="68" y="567"/>
                      </a:lnTo>
                      <a:lnTo>
                        <a:pt x="66" y="566"/>
                      </a:lnTo>
                      <a:lnTo>
                        <a:pt x="65" y="566"/>
                      </a:lnTo>
                      <a:lnTo>
                        <a:pt x="62" y="564"/>
                      </a:lnTo>
                      <a:lnTo>
                        <a:pt x="61" y="566"/>
                      </a:lnTo>
                      <a:lnTo>
                        <a:pt x="61" y="567"/>
                      </a:lnTo>
                      <a:lnTo>
                        <a:pt x="59" y="568"/>
                      </a:lnTo>
                      <a:lnTo>
                        <a:pt x="59" y="568"/>
                      </a:lnTo>
                      <a:lnTo>
                        <a:pt x="61" y="568"/>
                      </a:lnTo>
                      <a:lnTo>
                        <a:pt x="62" y="568"/>
                      </a:lnTo>
                      <a:lnTo>
                        <a:pt x="62" y="571"/>
                      </a:lnTo>
                      <a:lnTo>
                        <a:pt x="62" y="572"/>
                      </a:lnTo>
                      <a:lnTo>
                        <a:pt x="63" y="575"/>
                      </a:lnTo>
                      <a:lnTo>
                        <a:pt x="62" y="577"/>
                      </a:lnTo>
                      <a:lnTo>
                        <a:pt x="61" y="577"/>
                      </a:lnTo>
                      <a:lnTo>
                        <a:pt x="57" y="575"/>
                      </a:lnTo>
                      <a:lnTo>
                        <a:pt x="54" y="575"/>
                      </a:lnTo>
                      <a:lnTo>
                        <a:pt x="54" y="574"/>
                      </a:lnTo>
                      <a:lnTo>
                        <a:pt x="55" y="572"/>
                      </a:lnTo>
                      <a:lnTo>
                        <a:pt x="57" y="571"/>
                      </a:lnTo>
                      <a:lnTo>
                        <a:pt x="57" y="571"/>
                      </a:lnTo>
                      <a:lnTo>
                        <a:pt x="55" y="570"/>
                      </a:lnTo>
                      <a:lnTo>
                        <a:pt x="54" y="570"/>
                      </a:lnTo>
                      <a:lnTo>
                        <a:pt x="52" y="571"/>
                      </a:lnTo>
                      <a:lnTo>
                        <a:pt x="51" y="571"/>
                      </a:lnTo>
                      <a:lnTo>
                        <a:pt x="51" y="570"/>
                      </a:lnTo>
                      <a:lnTo>
                        <a:pt x="51" y="568"/>
                      </a:lnTo>
                      <a:lnTo>
                        <a:pt x="51" y="567"/>
                      </a:lnTo>
                      <a:lnTo>
                        <a:pt x="50" y="566"/>
                      </a:lnTo>
                      <a:lnTo>
                        <a:pt x="50" y="561"/>
                      </a:lnTo>
                      <a:lnTo>
                        <a:pt x="47" y="560"/>
                      </a:lnTo>
                      <a:lnTo>
                        <a:pt x="50" y="559"/>
                      </a:lnTo>
                      <a:lnTo>
                        <a:pt x="52" y="559"/>
                      </a:lnTo>
                      <a:lnTo>
                        <a:pt x="55" y="557"/>
                      </a:lnTo>
                      <a:lnTo>
                        <a:pt x="57" y="557"/>
                      </a:lnTo>
                      <a:lnTo>
                        <a:pt x="57" y="560"/>
                      </a:lnTo>
                      <a:lnTo>
                        <a:pt x="58" y="561"/>
                      </a:lnTo>
                      <a:lnTo>
                        <a:pt x="59" y="559"/>
                      </a:lnTo>
                      <a:lnTo>
                        <a:pt x="58" y="557"/>
                      </a:lnTo>
                      <a:lnTo>
                        <a:pt x="58" y="554"/>
                      </a:lnTo>
                      <a:lnTo>
                        <a:pt x="59" y="553"/>
                      </a:lnTo>
                      <a:lnTo>
                        <a:pt x="61" y="554"/>
                      </a:lnTo>
                      <a:lnTo>
                        <a:pt x="62" y="560"/>
                      </a:lnTo>
                      <a:lnTo>
                        <a:pt x="62" y="563"/>
                      </a:lnTo>
                      <a:lnTo>
                        <a:pt x="63" y="561"/>
                      </a:lnTo>
                      <a:lnTo>
                        <a:pt x="63" y="559"/>
                      </a:lnTo>
                      <a:lnTo>
                        <a:pt x="62" y="556"/>
                      </a:lnTo>
                      <a:lnTo>
                        <a:pt x="62" y="553"/>
                      </a:lnTo>
                      <a:lnTo>
                        <a:pt x="63" y="552"/>
                      </a:lnTo>
                      <a:lnTo>
                        <a:pt x="63" y="549"/>
                      </a:lnTo>
                      <a:lnTo>
                        <a:pt x="59" y="546"/>
                      </a:lnTo>
                      <a:lnTo>
                        <a:pt x="55" y="545"/>
                      </a:lnTo>
                      <a:lnTo>
                        <a:pt x="54" y="545"/>
                      </a:lnTo>
                      <a:lnTo>
                        <a:pt x="54" y="546"/>
                      </a:lnTo>
                      <a:lnTo>
                        <a:pt x="58" y="546"/>
                      </a:lnTo>
                      <a:lnTo>
                        <a:pt x="61" y="548"/>
                      </a:lnTo>
                      <a:lnTo>
                        <a:pt x="62" y="550"/>
                      </a:lnTo>
                      <a:lnTo>
                        <a:pt x="59" y="550"/>
                      </a:lnTo>
                      <a:lnTo>
                        <a:pt x="58" y="549"/>
                      </a:lnTo>
                      <a:lnTo>
                        <a:pt x="54" y="548"/>
                      </a:lnTo>
                      <a:lnTo>
                        <a:pt x="52" y="548"/>
                      </a:lnTo>
                      <a:lnTo>
                        <a:pt x="52" y="549"/>
                      </a:lnTo>
                      <a:lnTo>
                        <a:pt x="55" y="549"/>
                      </a:lnTo>
                      <a:lnTo>
                        <a:pt x="57" y="550"/>
                      </a:lnTo>
                      <a:lnTo>
                        <a:pt x="57" y="552"/>
                      </a:lnTo>
                      <a:lnTo>
                        <a:pt x="55" y="553"/>
                      </a:lnTo>
                      <a:lnTo>
                        <a:pt x="54" y="556"/>
                      </a:lnTo>
                      <a:lnTo>
                        <a:pt x="52" y="553"/>
                      </a:lnTo>
                      <a:lnTo>
                        <a:pt x="52" y="552"/>
                      </a:lnTo>
                      <a:lnTo>
                        <a:pt x="50" y="550"/>
                      </a:lnTo>
                      <a:lnTo>
                        <a:pt x="51" y="552"/>
                      </a:lnTo>
                      <a:lnTo>
                        <a:pt x="51" y="553"/>
                      </a:lnTo>
                      <a:lnTo>
                        <a:pt x="51" y="557"/>
                      </a:lnTo>
                      <a:lnTo>
                        <a:pt x="50" y="557"/>
                      </a:lnTo>
                      <a:lnTo>
                        <a:pt x="47" y="556"/>
                      </a:lnTo>
                      <a:lnTo>
                        <a:pt x="47" y="554"/>
                      </a:lnTo>
                      <a:lnTo>
                        <a:pt x="46" y="552"/>
                      </a:lnTo>
                      <a:lnTo>
                        <a:pt x="44" y="550"/>
                      </a:lnTo>
                      <a:lnTo>
                        <a:pt x="43" y="548"/>
                      </a:lnTo>
                      <a:lnTo>
                        <a:pt x="43" y="546"/>
                      </a:lnTo>
                      <a:lnTo>
                        <a:pt x="44" y="546"/>
                      </a:lnTo>
                      <a:lnTo>
                        <a:pt x="46" y="548"/>
                      </a:lnTo>
                      <a:lnTo>
                        <a:pt x="47" y="548"/>
                      </a:lnTo>
                      <a:lnTo>
                        <a:pt x="46" y="545"/>
                      </a:lnTo>
                      <a:lnTo>
                        <a:pt x="46" y="542"/>
                      </a:lnTo>
                      <a:lnTo>
                        <a:pt x="44" y="543"/>
                      </a:lnTo>
                      <a:lnTo>
                        <a:pt x="43" y="543"/>
                      </a:lnTo>
                      <a:lnTo>
                        <a:pt x="41" y="541"/>
                      </a:lnTo>
                      <a:lnTo>
                        <a:pt x="41" y="539"/>
                      </a:lnTo>
                      <a:lnTo>
                        <a:pt x="40" y="539"/>
                      </a:lnTo>
                      <a:lnTo>
                        <a:pt x="39" y="539"/>
                      </a:lnTo>
                      <a:lnTo>
                        <a:pt x="40" y="537"/>
                      </a:lnTo>
                      <a:lnTo>
                        <a:pt x="41" y="537"/>
                      </a:lnTo>
                      <a:lnTo>
                        <a:pt x="43" y="534"/>
                      </a:lnTo>
                      <a:lnTo>
                        <a:pt x="43" y="532"/>
                      </a:lnTo>
                      <a:lnTo>
                        <a:pt x="40" y="535"/>
                      </a:lnTo>
                      <a:lnTo>
                        <a:pt x="39" y="534"/>
                      </a:lnTo>
                      <a:lnTo>
                        <a:pt x="39" y="531"/>
                      </a:lnTo>
                      <a:lnTo>
                        <a:pt x="40" y="531"/>
                      </a:lnTo>
                      <a:lnTo>
                        <a:pt x="40" y="530"/>
                      </a:lnTo>
                      <a:lnTo>
                        <a:pt x="39" y="528"/>
                      </a:lnTo>
                      <a:lnTo>
                        <a:pt x="33" y="527"/>
                      </a:lnTo>
                      <a:lnTo>
                        <a:pt x="29" y="524"/>
                      </a:lnTo>
                      <a:lnTo>
                        <a:pt x="29" y="523"/>
                      </a:lnTo>
                      <a:lnTo>
                        <a:pt x="30" y="520"/>
                      </a:lnTo>
                      <a:lnTo>
                        <a:pt x="32" y="520"/>
                      </a:lnTo>
                      <a:lnTo>
                        <a:pt x="32" y="517"/>
                      </a:lnTo>
                      <a:lnTo>
                        <a:pt x="32" y="514"/>
                      </a:lnTo>
                      <a:lnTo>
                        <a:pt x="32" y="513"/>
                      </a:lnTo>
                      <a:lnTo>
                        <a:pt x="34" y="512"/>
                      </a:lnTo>
                      <a:lnTo>
                        <a:pt x="37" y="510"/>
                      </a:lnTo>
                      <a:lnTo>
                        <a:pt x="37" y="510"/>
                      </a:lnTo>
                      <a:lnTo>
                        <a:pt x="36" y="510"/>
                      </a:lnTo>
                      <a:lnTo>
                        <a:pt x="34" y="509"/>
                      </a:lnTo>
                      <a:lnTo>
                        <a:pt x="34" y="507"/>
                      </a:lnTo>
                      <a:lnTo>
                        <a:pt x="36" y="502"/>
                      </a:lnTo>
                      <a:lnTo>
                        <a:pt x="37" y="502"/>
                      </a:lnTo>
                      <a:lnTo>
                        <a:pt x="36" y="501"/>
                      </a:lnTo>
                      <a:lnTo>
                        <a:pt x="34" y="502"/>
                      </a:lnTo>
                      <a:lnTo>
                        <a:pt x="33" y="506"/>
                      </a:lnTo>
                      <a:lnTo>
                        <a:pt x="33" y="512"/>
                      </a:lnTo>
                      <a:lnTo>
                        <a:pt x="30" y="510"/>
                      </a:lnTo>
                      <a:lnTo>
                        <a:pt x="29" y="507"/>
                      </a:lnTo>
                      <a:lnTo>
                        <a:pt x="29" y="505"/>
                      </a:lnTo>
                      <a:lnTo>
                        <a:pt x="28" y="503"/>
                      </a:lnTo>
                      <a:lnTo>
                        <a:pt x="26" y="496"/>
                      </a:lnTo>
                      <a:lnTo>
                        <a:pt x="26" y="495"/>
                      </a:lnTo>
                      <a:lnTo>
                        <a:pt x="28" y="495"/>
                      </a:lnTo>
                      <a:lnTo>
                        <a:pt x="29" y="494"/>
                      </a:lnTo>
                      <a:lnTo>
                        <a:pt x="29" y="492"/>
                      </a:lnTo>
                      <a:lnTo>
                        <a:pt x="28" y="491"/>
                      </a:lnTo>
                      <a:lnTo>
                        <a:pt x="30" y="488"/>
                      </a:lnTo>
                      <a:lnTo>
                        <a:pt x="30" y="487"/>
                      </a:lnTo>
                      <a:lnTo>
                        <a:pt x="29" y="488"/>
                      </a:lnTo>
                      <a:lnTo>
                        <a:pt x="26" y="488"/>
                      </a:lnTo>
                      <a:lnTo>
                        <a:pt x="26" y="485"/>
                      </a:lnTo>
                      <a:lnTo>
                        <a:pt x="23" y="484"/>
                      </a:lnTo>
                      <a:lnTo>
                        <a:pt x="23" y="483"/>
                      </a:lnTo>
                      <a:lnTo>
                        <a:pt x="23" y="481"/>
                      </a:lnTo>
                      <a:lnTo>
                        <a:pt x="28" y="480"/>
                      </a:lnTo>
                      <a:lnTo>
                        <a:pt x="29" y="481"/>
                      </a:lnTo>
                      <a:lnTo>
                        <a:pt x="30" y="480"/>
                      </a:lnTo>
                      <a:lnTo>
                        <a:pt x="33" y="480"/>
                      </a:lnTo>
                      <a:lnTo>
                        <a:pt x="33" y="480"/>
                      </a:lnTo>
                      <a:lnTo>
                        <a:pt x="33" y="478"/>
                      </a:lnTo>
                      <a:lnTo>
                        <a:pt x="34" y="477"/>
                      </a:lnTo>
                      <a:lnTo>
                        <a:pt x="32" y="477"/>
                      </a:lnTo>
                      <a:lnTo>
                        <a:pt x="30" y="478"/>
                      </a:lnTo>
                      <a:lnTo>
                        <a:pt x="29" y="477"/>
                      </a:lnTo>
                      <a:lnTo>
                        <a:pt x="25" y="478"/>
                      </a:lnTo>
                      <a:lnTo>
                        <a:pt x="22" y="477"/>
                      </a:lnTo>
                      <a:lnTo>
                        <a:pt x="21" y="476"/>
                      </a:lnTo>
                      <a:lnTo>
                        <a:pt x="19" y="474"/>
                      </a:lnTo>
                      <a:lnTo>
                        <a:pt x="19" y="472"/>
                      </a:lnTo>
                      <a:lnTo>
                        <a:pt x="21" y="472"/>
                      </a:lnTo>
                      <a:lnTo>
                        <a:pt x="22" y="473"/>
                      </a:lnTo>
                      <a:lnTo>
                        <a:pt x="23" y="474"/>
                      </a:lnTo>
                      <a:lnTo>
                        <a:pt x="25" y="473"/>
                      </a:lnTo>
                      <a:lnTo>
                        <a:pt x="22" y="472"/>
                      </a:lnTo>
                      <a:lnTo>
                        <a:pt x="21" y="470"/>
                      </a:lnTo>
                      <a:lnTo>
                        <a:pt x="22" y="469"/>
                      </a:lnTo>
                      <a:lnTo>
                        <a:pt x="23" y="467"/>
                      </a:lnTo>
                      <a:lnTo>
                        <a:pt x="22" y="466"/>
                      </a:lnTo>
                      <a:lnTo>
                        <a:pt x="23" y="465"/>
                      </a:lnTo>
                      <a:lnTo>
                        <a:pt x="25" y="465"/>
                      </a:lnTo>
                      <a:lnTo>
                        <a:pt x="23" y="463"/>
                      </a:lnTo>
                      <a:lnTo>
                        <a:pt x="19" y="461"/>
                      </a:lnTo>
                      <a:lnTo>
                        <a:pt x="19" y="459"/>
                      </a:lnTo>
                      <a:lnTo>
                        <a:pt x="17" y="459"/>
                      </a:lnTo>
                      <a:lnTo>
                        <a:pt x="17" y="461"/>
                      </a:lnTo>
                      <a:lnTo>
                        <a:pt x="12" y="461"/>
                      </a:lnTo>
                      <a:lnTo>
                        <a:pt x="11" y="459"/>
                      </a:lnTo>
                      <a:lnTo>
                        <a:pt x="10" y="455"/>
                      </a:lnTo>
                      <a:lnTo>
                        <a:pt x="10" y="456"/>
                      </a:lnTo>
                      <a:lnTo>
                        <a:pt x="5" y="456"/>
                      </a:lnTo>
                      <a:lnTo>
                        <a:pt x="4" y="459"/>
                      </a:lnTo>
                      <a:lnTo>
                        <a:pt x="5" y="461"/>
                      </a:lnTo>
                      <a:lnTo>
                        <a:pt x="7" y="461"/>
                      </a:lnTo>
                      <a:lnTo>
                        <a:pt x="8" y="463"/>
                      </a:lnTo>
                      <a:lnTo>
                        <a:pt x="7" y="465"/>
                      </a:lnTo>
                      <a:lnTo>
                        <a:pt x="4" y="463"/>
                      </a:lnTo>
                      <a:lnTo>
                        <a:pt x="1" y="459"/>
                      </a:lnTo>
                      <a:lnTo>
                        <a:pt x="1" y="458"/>
                      </a:lnTo>
                      <a:lnTo>
                        <a:pt x="4" y="456"/>
                      </a:lnTo>
                      <a:lnTo>
                        <a:pt x="5" y="454"/>
                      </a:lnTo>
                      <a:lnTo>
                        <a:pt x="7" y="452"/>
                      </a:lnTo>
                      <a:lnTo>
                        <a:pt x="8" y="449"/>
                      </a:lnTo>
                      <a:lnTo>
                        <a:pt x="10" y="449"/>
                      </a:lnTo>
                      <a:lnTo>
                        <a:pt x="10" y="448"/>
                      </a:lnTo>
                      <a:lnTo>
                        <a:pt x="8" y="448"/>
                      </a:lnTo>
                      <a:lnTo>
                        <a:pt x="7" y="444"/>
                      </a:lnTo>
                      <a:lnTo>
                        <a:pt x="7" y="443"/>
                      </a:lnTo>
                      <a:lnTo>
                        <a:pt x="8" y="443"/>
                      </a:lnTo>
                      <a:lnTo>
                        <a:pt x="10" y="443"/>
                      </a:lnTo>
                      <a:lnTo>
                        <a:pt x="15" y="443"/>
                      </a:lnTo>
                      <a:lnTo>
                        <a:pt x="18" y="443"/>
                      </a:lnTo>
                      <a:lnTo>
                        <a:pt x="18" y="443"/>
                      </a:lnTo>
                      <a:lnTo>
                        <a:pt x="18" y="447"/>
                      </a:lnTo>
                      <a:lnTo>
                        <a:pt x="17" y="448"/>
                      </a:lnTo>
                      <a:lnTo>
                        <a:pt x="15" y="448"/>
                      </a:lnTo>
                      <a:lnTo>
                        <a:pt x="14" y="449"/>
                      </a:lnTo>
                      <a:lnTo>
                        <a:pt x="17" y="449"/>
                      </a:lnTo>
                      <a:lnTo>
                        <a:pt x="18" y="448"/>
                      </a:lnTo>
                      <a:lnTo>
                        <a:pt x="22" y="447"/>
                      </a:lnTo>
                      <a:lnTo>
                        <a:pt x="23" y="447"/>
                      </a:lnTo>
                      <a:lnTo>
                        <a:pt x="22" y="448"/>
                      </a:lnTo>
                      <a:lnTo>
                        <a:pt x="23" y="451"/>
                      </a:lnTo>
                      <a:lnTo>
                        <a:pt x="22" y="455"/>
                      </a:lnTo>
                      <a:lnTo>
                        <a:pt x="21" y="456"/>
                      </a:lnTo>
                      <a:lnTo>
                        <a:pt x="22" y="458"/>
                      </a:lnTo>
                      <a:lnTo>
                        <a:pt x="22" y="455"/>
                      </a:lnTo>
                      <a:lnTo>
                        <a:pt x="25" y="454"/>
                      </a:lnTo>
                      <a:lnTo>
                        <a:pt x="25" y="449"/>
                      </a:lnTo>
                      <a:lnTo>
                        <a:pt x="25" y="448"/>
                      </a:lnTo>
                      <a:lnTo>
                        <a:pt x="23" y="447"/>
                      </a:lnTo>
                      <a:lnTo>
                        <a:pt x="23" y="444"/>
                      </a:lnTo>
                      <a:lnTo>
                        <a:pt x="25" y="440"/>
                      </a:lnTo>
                      <a:lnTo>
                        <a:pt x="28" y="437"/>
                      </a:lnTo>
                      <a:lnTo>
                        <a:pt x="26" y="437"/>
                      </a:lnTo>
                      <a:lnTo>
                        <a:pt x="26" y="436"/>
                      </a:lnTo>
                      <a:lnTo>
                        <a:pt x="28" y="434"/>
                      </a:lnTo>
                      <a:lnTo>
                        <a:pt x="26" y="431"/>
                      </a:lnTo>
                      <a:lnTo>
                        <a:pt x="26" y="429"/>
                      </a:lnTo>
                      <a:lnTo>
                        <a:pt x="28" y="429"/>
                      </a:lnTo>
                      <a:lnTo>
                        <a:pt x="32" y="426"/>
                      </a:lnTo>
                      <a:lnTo>
                        <a:pt x="33" y="423"/>
                      </a:lnTo>
                      <a:lnTo>
                        <a:pt x="33" y="419"/>
                      </a:lnTo>
                      <a:lnTo>
                        <a:pt x="32" y="418"/>
                      </a:lnTo>
                      <a:lnTo>
                        <a:pt x="30" y="418"/>
                      </a:lnTo>
                      <a:lnTo>
                        <a:pt x="30" y="415"/>
                      </a:lnTo>
                      <a:lnTo>
                        <a:pt x="28" y="414"/>
                      </a:lnTo>
                      <a:lnTo>
                        <a:pt x="26" y="414"/>
                      </a:lnTo>
                      <a:lnTo>
                        <a:pt x="25" y="412"/>
                      </a:lnTo>
                      <a:lnTo>
                        <a:pt x="25" y="411"/>
                      </a:lnTo>
                      <a:lnTo>
                        <a:pt x="26" y="409"/>
                      </a:lnTo>
                      <a:lnTo>
                        <a:pt x="26" y="405"/>
                      </a:lnTo>
                      <a:lnTo>
                        <a:pt x="28" y="404"/>
                      </a:lnTo>
                      <a:lnTo>
                        <a:pt x="25" y="401"/>
                      </a:lnTo>
                      <a:lnTo>
                        <a:pt x="23" y="400"/>
                      </a:lnTo>
                      <a:lnTo>
                        <a:pt x="26" y="398"/>
                      </a:lnTo>
                      <a:lnTo>
                        <a:pt x="25" y="397"/>
                      </a:lnTo>
                      <a:lnTo>
                        <a:pt x="25" y="396"/>
                      </a:lnTo>
                      <a:lnTo>
                        <a:pt x="28" y="393"/>
                      </a:lnTo>
                      <a:lnTo>
                        <a:pt x="25" y="391"/>
                      </a:lnTo>
                      <a:lnTo>
                        <a:pt x="25" y="387"/>
                      </a:lnTo>
                      <a:lnTo>
                        <a:pt x="26" y="387"/>
                      </a:lnTo>
                      <a:lnTo>
                        <a:pt x="28" y="386"/>
                      </a:lnTo>
                      <a:lnTo>
                        <a:pt x="28" y="384"/>
                      </a:lnTo>
                      <a:lnTo>
                        <a:pt x="25" y="383"/>
                      </a:lnTo>
                      <a:lnTo>
                        <a:pt x="25" y="382"/>
                      </a:lnTo>
                      <a:lnTo>
                        <a:pt x="26" y="380"/>
                      </a:lnTo>
                      <a:lnTo>
                        <a:pt x="28" y="380"/>
                      </a:lnTo>
                      <a:lnTo>
                        <a:pt x="28" y="383"/>
                      </a:lnTo>
                      <a:lnTo>
                        <a:pt x="29" y="384"/>
                      </a:lnTo>
                      <a:lnTo>
                        <a:pt x="30" y="383"/>
                      </a:lnTo>
                      <a:lnTo>
                        <a:pt x="29" y="382"/>
                      </a:lnTo>
                      <a:lnTo>
                        <a:pt x="29" y="378"/>
                      </a:lnTo>
                      <a:lnTo>
                        <a:pt x="28" y="376"/>
                      </a:lnTo>
                      <a:lnTo>
                        <a:pt x="26" y="376"/>
                      </a:lnTo>
                      <a:lnTo>
                        <a:pt x="25" y="376"/>
                      </a:lnTo>
                      <a:lnTo>
                        <a:pt x="25" y="373"/>
                      </a:lnTo>
                      <a:lnTo>
                        <a:pt x="28" y="371"/>
                      </a:lnTo>
                      <a:lnTo>
                        <a:pt x="29" y="369"/>
                      </a:lnTo>
                      <a:lnTo>
                        <a:pt x="28" y="369"/>
                      </a:lnTo>
                      <a:lnTo>
                        <a:pt x="26" y="371"/>
                      </a:lnTo>
                      <a:lnTo>
                        <a:pt x="23" y="368"/>
                      </a:lnTo>
                      <a:lnTo>
                        <a:pt x="22" y="368"/>
                      </a:lnTo>
                      <a:lnTo>
                        <a:pt x="21" y="368"/>
                      </a:lnTo>
                      <a:lnTo>
                        <a:pt x="21" y="372"/>
                      </a:lnTo>
                      <a:lnTo>
                        <a:pt x="17" y="373"/>
                      </a:lnTo>
                      <a:lnTo>
                        <a:pt x="14" y="372"/>
                      </a:lnTo>
                      <a:lnTo>
                        <a:pt x="12" y="369"/>
                      </a:lnTo>
                      <a:lnTo>
                        <a:pt x="11" y="368"/>
                      </a:lnTo>
                      <a:lnTo>
                        <a:pt x="7" y="362"/>
                      </a:lnTo>
                      <a:lnTo>
                        <a:pt x="7" y="361"/>
                      </a:lnTo>
                      <a:lnTo>
                        <a:pt x="7" y="360"/>
                      </a:lnTo>
                      <a:lnTo>
                        <a:pt x="7" y="358"/>
                      </a:lnTo>
                      <a:lnTo>
                        <a:pt x="5" y="357"/>
                      </a:lnTo>
                      <a:lnTo>
                        <a:pt x="7" y="355"/>
                      </a:lnTo>
                      <a:lnTo>
                        <a:pt x="7" y="353"/>
                      </a:lnTo>
                      <a:lnTo>
                        <a:pt x="8" y="347"/>
                      </a:lnTo>
                      <a:lnTo>
                        <a:pt x="7" y="346"/>
                      </a:lnTo>
                      <a:lnTo>
                        <a:pt x="5" y="343"/>
                      </a:lnTo>
                      <a:lnTo>
                        <a:pt x="7" y="342"/>
                      </a:lnTo>
                      <a:lnTo>
                        <a:pt x="8" y="340"/>
                      </a:lnTo>
                      <a:lnTo>
                        <a:pt x="10" y="342"/>
                      </a:lnTo>
                      <a:lnTo>
                        <a:pt x="10" y="340"/>
                      </a:lnTo>
                      <a:lnTo>
                        <a:pt x="10" y="337"/>
                      </a:lnTo>
                      <a:lnTo>
                        <a:pt x="10" y="337"/>
                      </a:lnTo>
                      <a:lnTo>
                        <a:pt x="11" y="331"/>
                      </a:lnTo>
                      <a:lnTo>
                        <a:pt x="11" y="326"/>
                      </a:lnTo>
                      <a:lnTo>
                        <a:pt x="10" y="325"/>
                      </a:lnTo>
                      <a:lnTo>
                        <a:pt x="8" y="324"/>
                      </a:lnTo>
                      <a:lnTo>
                        <a:pt x="5" y="317"/>
                      </a:lnTo>
                      <a:lnTo>
                        <a:pt x="5" y="313"/>
                      </a:lnTo>
                      <a:lnTo>
                        <a:pt x="5" y="310"/>
                      </a:lnTo>
                      <a:lnTo>
                        <a:pt x="3" y="307"/>
                      </a:lnTo>
                      <a:lnTo>
                        <a:pt x="0" y="306"/>
                      </a:lnTo>
                      <a:lnTo>
                        <a:pt x="0" y="302"/>
                      </a:lnTo>
                      <a:lnTo>
                        <a:pt x="0" y="299"/>
                      </a:lnTo>
                      <a:lnTo>
                        <a:pt x="0" y="296"/>
                      </a:lnTo>
                      <a:lnTo>
                        <a:pt x="1" y="296"/>
                      </a:lnTo>
                      <a:lnTo>
                        <a:pt x="4" y="297"/>
                      </a:lnTo>
                      <a:lnTo>
                        <a:pt x="5" y="297"/>
                      </a:lnTo>
                      <a:lnTo>
                        <a:pt x="7" y="295"/>
                      </a:lnTo>
                      <a:lnTo>
                        <a:pt x="7" y="292"/>
                      </a:lnTo>
                      <a:lnTo>
                        <a:pt x="5" y="290"/>
                      </a:lnTo>
                      <a:lnTo>
                        <a:pt x="5" y="288"/>
                      </a:lnTo>
                      <a:lnTo>
                        <a:pt x="7" y="286"/>
                      </a:lnTo>
                      <a:lnTo>
                        <a:pt x="7" y="284"/>
                      </a:lnTo>
                      <a:lnTo>
                        <a:pt x="8" y="282"/>
                      </a:lnTo>
                      <a:lnTo>
                        <a:pt x="8" y="281"/>
                      </a:lnTo>
                      <a:lnTo>
                        <a:pt x="8" y="277"/>
                      </a:lnTo>
                      <a:lnTo>
                        <a:pt x="11" y="275"/>
                      </a:lnTo>
                      <a:lnTo>
                        <a:pt x="10" y="273"/>
                      </a:lnTo>
                      <a:lnTo>
                        <a:pt x="10" y="271"/>
                      </a:lnTo>
                      <a:lnTo>
                        <a:pt x="11" y="270"/>
                      </a:lnTo>
                      <a:lnTo>
                        <a:pt x="11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12" y="261"/>
                      </a:lnTo>
                      <a:lnTo>
                        <a:pt x="14" y="257"/>
                      </a:lnTo>
                      <a:lnTo>
                        <a:pt x="14" y="255"/>
                      </a:lnTo>
                      <a:lnTo>
                        <a:pt x="15" y="253"/>
                      </a:lnTo>
                      <a:lnTo>
                        <a:pt x="15" y="250"/>
                      </a:lnTo>
                      <a:lnTo>
                        <a:pt x="15" y="249"/>
                      </a:lnTo>
                      <a:lnTo>
                        <a:pt x="15" y="248"/>
                      </a:lnTo>
                      <a:lnTo>
                        <a:pt x="17" y="243"/>
                      </a:lnTo>
                      <a:lnTo>
                        <a:pt x="18" y="242"/>
                      </a:lnTo>
                      <a:lnTo>
                        <a:pt x="19" y="241"/>
                      </a:lnTo>
                      <a:lnTo>
                        <a:pt x="19" y="238"/>
                      </a:lnTo>
                      <a:lnTo>
                        <a:pt x="17" y="234"/>
                      </a:lnTo>
                      <a:lnTo>
                        <a:pt x="15" y="232"/>
                      </a:lnTo>
                      <a:lnTo>
                        <a:pt x="17" y="231"/>
                      </a:lnTo>
                      <a:lnTo>
                        <a:pt x="17" y="228"/>
                      </a:lnTo>
                      <a:lnTo>
                        <a:pt x="17" y="226"/>
                      </a:lnTo>
                      <a:lnTo>
                        <a:pt x="17" y="224"/>
                      </a:lnTo>
                      <a:lnTo>
                        <a:pt x="17" y="221"/>
                      </a:lnTo>
                      <a:lnTo>
                        <a:pt x="17" y="217"/>
                      </a:lnTo>
                      <a:lnTo>
                        <a:pt x="14" y="213"/>
                      </a:lnTo>
                      <a:lnTo>
                        <a:pt x="14" y="210"/>
                      </a:lnTo>
                      <a:lnTo>
                        <a:pt x="15" y="209"/>
                      </a:lnTo>
                      <a:lnTo>
                        <a:pt x="15" y="205"/>
                      </a:lnTo>
                      <a:lnTo>
                        <a:pt x="12" y="196"/>
                      </a:lnTo>
                      <a:lnTo>
                        <a:pt x="11" y="194"/>
                      </a:lnTo>
                      <a:lnTo>
                        <a:pt x="11" y="191"/>
                      </a:lnTo>
                      <a:lnTo>
                        <a:pt x="11" y="188"/>
                      </a:lnTo>
                      <a:lnTo>
                        <a:pt x="12" y="187"/>
                      </a:lnTo>
                      <a:lnTo>
                        <a:pt x="15" y="184"/>
                      </a:lnTo>
                      <a:lnTo>
                        <a:pt x="12" y="183"/>
                      </a:lnTo>
                      <a:lnTo>
                        <a:pt x="14" y="180"/>
                      </a:lnTo>
                      <a:lnTo>
                        <a:pt x="17" y="179"/>
                      </a:lnTo>
                      <a:lnTo>
                        <a:pt x="14" y="176"/>
                      </a:lnTo>
                      <a:lnTo>
                        <a:pt x="14" y="172"/>
                      </a:lnTo>
                      <a:lnTo>
                        <a:pt x="11" y="167"/>
                      </a:lnTo>
                      <a:lnTo>
                        <a:pt x="11" y="166"/>
                      </a:lnTo>
                      <a:lnTo>
                        <a:pt x="14" y="161"/>
                      </a:lnTo>
                      <a:lnTo>
                        <a:pt x="14" y="159"/>
                      </a:lnTo>
                      <a:lnTo>
                        <a:pt x="14" y="155"/>
                      </a:lnTo>
                      <a:lnTo>
                        <a:pt x="15" y="152"/>
                      </a:lnTo>
                      <a:lnTo>
                        <a:pt x="15" y="149"/>
                      </a:lnTo>
                      <a:lnTo>
                        <a:pt x="17" y="147"/>
                      </a:lnTo>
                      <a:lnTo>
                        <a:pt x="17" y="144"/>
                      </a:lnTo>
                      <a:lnTo>
                        <a:pt x="17" y="143"/>
                      </a:lnTo>
                      <a:lnTo>
                        <a:pt x="17" y="138"/>
                      </a:lnTo>
                      <a:lnTo>
                        <a:pt x="18" y="137"/>
                      </a:lnTo>
                      <a:lnTo>
                        <a:pt x="18" y="130"/>
                      </a:lnTo>
                      <a:lnTo>
                        <a:pt x="19" y="127"/>
                      </a:lnTo>
                      <a:lnTo>
                        <a:pt x="17" y="122"/>
                      </a:lnTo>
                      <a:lnTo>
                        <a:pt x="17" y="119"/>
                      </a:lnTo>
                      <a:lnTo>
                        <a:pt x="18" y="115"/>
                      </a:lnTo>
                      <a:lnTo>
                        <a:pt x="19" y="112"/>
                      </a:lnTo>
                      <a:lnTo>
                        <a:pt x="19" y="108"/>
                      </a:lnTo>
                      <a:lnTo>
                        <a:pt x="17" y="102"/>
                      </a:lnTo>
                      <a:lnTo>
                        <a:pt x="17" y="89"/>
                      </a:lnTo>
                      <a:lnTo>
                        <a:pt x="18" y="87"/>
                      </a:lnTo>
                      <a:lnTo>
                        <a:pt x="17" y="86"/>
                      </a:lnTo>
                      <a:lnTo>
                        <a:pt x="15" y="87"/>
                      </a:lnTo>
                      <a:lnTo>
                        <a:pt x="15" y="86"/>
                      </a:lnTo>
                      <a:lnTo>
                        <a:pt x="14" y="82"/>
                      </a:lnTo>
                      <a:lnTo>
                        <a:pt x="17" y="80"/>
                      </a:lnTo>
                      <a:lnTo>
                        <a:pt x="18" y="79"/>
                      </a:lnTo>
                      <a:lnTo>
                        <a:pt x="18" y="76"/>
                      </a:lnTo>
                      <a:lnTo>
                        <a:pt x="18" y="67"/>
                      </a:lnTo>
                      <a:lnTo>
                        <a:pt x="18" y="67"/>
                      </a:lnTo>
                      <a:lnTo>
                        <a:pt x="19" y="64"/>
                      </a:lnTo>
                      <a:lnTo>
                        <a:pt x="19" y="57"/>
                      </a:lnTo>
                      <a:lnTo>
                        <a:pt x="17" y="53"/>
                      </a:lnTo>
                      <a:lnTo>
                        <a:pt x="15" y="49"/>
                      </a:lnTo>
                      <a:lnTo>
                        <a:pt x="15" y="43"/>
                      </a:lnTo>
                      <a:lnTo>
                        <a:pt x="17" y="42"/>
                      </a:lnTo>
                      <a:lnTo>
                        <a:pt x="17" y="39"/>
                      </a:lnTo>
                      <a:lnTo>
                        <a:pt x="17" y="35"/>
                      </a:lnTo>
                      <a:lnTo>
                        <a:pt x="15" y="25"/>
                      </a:lnTo>
                      <a:lnTo>
                        <a:pt x="14" y="21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2" y="14"/>
                      </a:lnTo>
                      <a:lnTo>
                        <a:pt x="17" y="13"/>
                      </a:lnTo>
                      <a:lnTo>
                        <a:pt x="19" y="10"/>
                      </a:lnTo>
                      <a:lnTo>
                        <a:pt x="21" y="11"/>
                      </a:lnTo>
                      <a:lnTo>
                        <a:pt x="23" y="8"/>
                      </a:lnTo>
                      <a:lnTo>
                        <a:pt x="25" y="7"/>
                      </a:lnTo>
                      <a:lnTo>
                        <a:pt x="22" y="4"/>
                      </a:lnTo>
                      <a:lnTo>
                        <a:pt x="23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" name="Freeform 1417"/>
                <p:cNvSpPr>
                  <a:spLocks/>
                </p:cNvSpPr>
                <p:nvPr/>
              </p:nvSpPr>
              <p:spPr bwMode="auto">
                <a:xfrm>
                  <a:off x="3149822" y="5210086"/>
                  <a:ext cx="42984" cy="59288"/>
                </a:xfrm>
                <a:custGeom>
                  <a:avLst/>
                  <a:gdLst>
                    <a:gd name="T0" fmla="*/ 17 w 29"/>
                    <a:gd name="T1" fmla="*/ 0 h 40"/>
                    <a:gd name="T2" fmla="*/ 22 w 29"/>
                    <a:gd name="T3" fmla="*/ 16 h 40"/>
                    <a:gd name="T4" fmla="*/ 22 w 29"/>
                    <a:gd name="T5" fmla="*/ 16 h 40"/>
                    <a:gd name="T6" fmla="*/ 22 w 29"/>
                    <a:gd name="T7" fmla="*/ 16 h 40"/>
                    <a:gd name="T8" fmla="*/ 29 w 29"/>
                    <a:gd name="T9" fmla="*/ 40 h 40"/>
                    <a:gd name="T10" fmla="*/ 24 w 29"/>
                    <a:gd name="T11" fmla="*/ 40 h 40"/>
                    <a:gd name="T12" fmla="*/ 19 w 29"/>
                    <a:gd name="T13" fmla="*/ 36 h 40"/>
                    <a:gd name="T14" fmla="*/ 15 w 29"/>
                    <a:gd name="T15" fmla="*/ 34 h 40"/>
                    <a:gd name="T16" fmla="*/ 12 w 29"/>
                    <a:gd name="T17" fmla="*/ 35 h 40"/>
                    <a:gd name="T18" fmla="*/ 9 w 29"/>
                    <a:gd name="T19" fmla="*/ 32 h 40"/>
                    <a:gd name="T20" fmla="*/ 6 w 29"/>
                    <a:gd name="T21" fmla="*/ 31 h 40"/>
                    <a:gd name="T22" fmla="*/ 6 w 29"/>
                    <a:gd name="T23" fmla="*/ 29 h 40"/>
                    <a:gd name="T24" fmla="*/ 6 w 29"/>
                    <a:gd name="T25" fmla="*/ 28 h 40"/>
                    <a:gd name="T26" fmla="*/ 11 w 29"/>
                    <a:gd name="T27" fmla="*/ 25 h 40"/>
                    <a:gd name="T28" fmla="*/ 11 w 29"/>
                    <a:gd name="T29" fmla="*/ 24 h 40"/>
                    <a:gd name="T30" fmla="*/ 13 w 29"/>
                    <a:gd name="T31" fmla="*/ 24 h 40"/>
                    <a:gd name="T32" fmla="*/ 15 w 29"/>
                    <a:gd name="T33" fmla="*/ 21 h 40"/>
                    <a:gd name="T34" fmla="*/ 15 w 29"/>
                    <a:gd name="T35" fmla="*/ 18 h 40"/>
                    <a:gd name="T36" fmla="*/ 12 w 29"/>
                    <a:gd name="T37" fmla="*/ 18 h 40"/>
                    <a:gd name="T38" fmla="*/ 8 w 29"/>
                    <a:gd name="T39" fmla="*/ 21 h 40"/>
                    <a:gd name="T40" fmla="*/ 6 w 29"/>
                    <a:gd name="T41" fmla="*/ 23 h 40"/>
                    <a:gd name="T42" fmla="*/ 4 w 29"/>
                    <a:gd name="T43" fmla="*/ 23 h 40"/>
                    <a:gd name="T44" fmla="*/ 1 w 29"/>
                    <a:gd name="T45" fmla="*/ 20 h 40"/>
                    <a:gd name="T46" fmla="*/ 1 w 29"/>
                    <a:gd name="T47" fmla="*/ 17 h 40"/>
                    <a:gd name="T48" fmla="*/ 1 w 29"/>
                    <a:gd name="T49" fmla="*/ 14 h 40"/>
                    <a:gd name="T50" fmla="*/ 2 w 29"/>
                    <a:gd name="T51" fmla="*/ 13 h 40"/>
                    <a:gd name="T52" fmla="*/ 4 w 29"/>
                    <a:gd name="T53" fmla="*/ 11 h 40"/>
                    <a:gd name="T54" fmla="*/ 1 w 29"/>
                    <a:gd name="T55" fmla="*/ 11 h 40"/>
                    <a:gd name="T56" fmla="*/ 0 w 29"/>
                    <a:gd name="T57" fmla="*/ 10 h 40"/>
                    <a:gd name="T58" fmla="*/ 1 w 29"/>
                    <a:gd name="T59" fmla="*/ 7 h 40"/>
                    <a:gd name="T60" fmla="*/ 2 w 29"/>
                    <a:gd name="T61" fmla="*/ 9 h 40"/>
                    <a:gd name="T62" fmla="*/ 5 w 29"/>
                    <a:gd name="T63" fmla="*/ 10 h 40"/>
                    <a:gd name="T64" fmla="*/ 6 w 29"/>
                    <a:gd name="T65" fmla="*/ 9 h 40"/>
                    <a:gd name="T66" fmla="*/ 8 w 29"/>
                    <a:gd name="T67" fmla="*/ 6 h 40"/>
                    <a:gd name="T68" fmla="*/ 9 w 29"/>
                    <a:gd name="T69" fmla="*/ 5 h 40"/>
                    <a:gd name="T70" fmla="*/ 8 w 29"/>
                    <a:gd name="T71" fmla="*/ 2 h 40"/>
                    <a:gd name="T72" fmla="*/ 9 w 29"/>
                    <a:gd name="T73" fmla="*/ 0 h 40"/>
                    <a:gd name="T74" fmla="*/ 11 w 29"/>
                    <a:gd name="T75" fmla="*/ 0 h 40"/>
                    <a:gd name="T76" fmla="*/ 13 w 29"/>
                    <a:gd name="T77" fmla="*/ 3 h 40"/>
                    <a:gd name="T78" fmla="*/ 15 w 29"/>
                    <a:gd name="T79" fmla="*/ 2 h 40"/>
                    <a:gd name="T80" fmla="*/ 17 w 29"/>
                    <a:gd name="T8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9" h="40">
                      <a:moveTo>
                        <a:pt x="17" y="0"/>
                      </a:move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9" y="40"/>
                      </a:lnTo>
                      <a:lnTo>
                        <a:pt x="24" y="40"/>
                      </a:lnTo>
                      <a:lnTo>
                        <a:pt x="19" y="36"/>
                      </a:lnTo>
                      <a:lnTo>
                        <a:pt x="15" y="34"/>
                      </a:lnTo>
                      <a:lnTo>
                        <a:pt x="12" y="35"/>
                      </a:lnTo>
                      <a:lnTo>
                        <a:pt x="9" y="32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6" y="28"/>
                      </a:lnTo>
                      <a:lnTo>
                        <a:pt x="11" y="25"/>
                      </a:lnTo>
                      <a:lnTo>
                        <a:pt x="11" y="24"/>
                      </a:lnTo>
                      <a:lnTo>
                        <a:pt x="13" y="24"/>
                      </a:lnTo>
                      <a:lnTo>
                        <a:pt x="15" y="21"/>
                      </a:lnTo>
                      <a:lnTo>
                        <a:pt x="15" y="18"/>
                      </a:lnTo>
                      <a:lnTo>
                        <a:pt x="12" y="18"/>
                      </a:lnTo>
                      <a:lnTo>
                        <a:pt x="8" y="21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1" y="20"/>
                      </a:lnTo>
                      <a:lnTo>
                        <a:pt x="1" y="17"/>
                      </a:lnTo>
                      <a:lnTo>
                        <a:pt x="1" y="14"/>
                      </a:lnTo>
                      <a:lnTo>
                        <a:pt x="2" y="13"/>
                      </a:lnTo>
                      <a:lnTo>
                        <a:pt x="4" y="11"/>
                      </a:lnTo>
                      <a:lnTo>
                        <a:pt x="1" y="11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2" y="9"/>
                      </a:lnTo>
                      <a:lnTo>
                        <a:pt x="5" y="10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3"/>
                      </a:lnTo>
                      <a:lnTo>
                        <a:pt x="15" y="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" name="Freeform 1418"/>
                <p:cNvSpPr>
                  <a:spLocks/>
                </p:cNvSpPr>
                <p:nvPr/>
              </p:nvSpPr>
              <p:spPr bwMode="auto">
                <a:xfrm>
                  <a:off x="3043105" y="5150799"/>
                  <a:ext cx="7411" cy="8893"/>
                </a:xfrm>
                <a:custGeom>
                  <a:avLst/>
                  <a:gdLst>
                    <a:gd name="T0" fmla="*/ 1 w 5"/>
                    <a:gd name="T1" fmla="*/ 0 h 6"/>
                    <a:gd name="T2" fmla="*/ 2 w 5"/>
                    <a:gd name="T3" fmla="*/ 0 h 6"/>
                    <a:gd name="T4" fmla="*/ 5 w 5"/>
                    <a:gd name="T5" fmla="*/ 0 h 6"/>
                    <a:gd name="T6" fmla="*/ 4 w 5"/>
                    <a:gd name="T7" fmla="*/ 3 h 6"/>
                    <a:gd name="T8" fmla="*/ 4 w 5"/>
                    <a:gd name="T9" fmla="*/ 6 h 6"/>
                    <a:gd name="T10" fmla="*/ 2 w 5"/>
                    <a:gd name="T11" fmla="*/ 6 h 6"/>
                    <a:gd name="T12" fmla="*/ 2 w 5"/>
                    <a:gd name="T13" fmla="*/ 6 h 6"/>
                    <a:gd name="T14" fmla="*/ 1 w 5"/>
                    <a:gd name="T15" fmla="*/ 4 h 6"/>
                    <a:gd name="T16" fmla="*/ 0 w 5"/>
                    <a:gd name="T17" fmla="*/ 3 h 6"/>
                    <a:gd name="T18" fmla="*/ 1 w 5"/>
                    <a:gd name="T19" fmla="*/ 2 h 6"/>
                    <a:gd name="T20" fmla="*/ 1 w 5"/>
                    <a:gd name="T21" fmla="*/ 0 h 6"/>
                    <a:gd name="T22" fmla="*/ 1 w 5"/>
                    <a:gd name="T2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" name="Freeform 1419"/>
                <p:cNvSpPr>
                  <a:spLocks/>
                </p:cNvSpPr>
                <p:nvPr/>
              </p:nvSpPr>
              <p:spPr bwMode="auto">
                <a:xfrm>
                  <a:off x="3183913" y="3684913"/>
                  <a:ext cx="4447" cy="2964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1 h 2"/>
                    <a:gd name="T4" fmla="*/ 0 w 3"/>
                    <a:gd name="T5" fmla="*/ 2 h 2"/>
                    <a:gd name="T6" fmla="*/ 1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" name="Freeform 1420"/>
                <p:cNvSpPr>
                  <a:spLocks/>
                </p:cNvSpPr>
                <p:nvPr/>
              </p:nvSpPr>
              <p:spPr bwMode="auto">
                <a:xfrm>
                  <a:off x="3194288" y="3692324"/>
                  <a:ext cx="5929" cy="11858"/>
                </a:xfrm>
                <a:custGeom>
                  <a:avLst/>
                  <a:gdLst>
                    <a:gd name="T0" fmla="*/ 1 w 4"/>
                    <a:gd name="T1" fmla="*/ 0 h 8"/>
                    <a:gd name="T2" fmla="*/ 4 w 4"/>
                    <a:gd name="T3" fmla="*/ 3 h 8"/>
                    <a:gd name="T4" fmla="*/ 3 w 4"/>
                    <a:gd name="T5" fmla="*/ 8 h 8"/>
                    <a:gd name="T6" fmla="*/ 0 w 4"/>
                    <a:gd name="T7" fmla="*/ 3 h 8"/>
                    <a:gd name="T8" fmla="*/ 0 w 4"/>
                    <a:gd name="T9" fmla="*/ 0 h 8"/>
                    <a:gd name="T10" fmla="*/ 1 w 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8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" name="Freeform 1422"/>
                <p:cNvSpPr>
                  <a:spLocks/>
                </p:cNvSpPr>
                <p:nvPr/>
              </p:nvSpPr>
              <p:spPr bwMode="auto">
                <a:xfrm>
                  <a:off x="3200217" y="3687877"/>
                  <a:ext cx="5929" cy="8893"/>
                </a:xfrm>
                <a:custGeom>
                  <a:avLst/>
                  <a:gdLst>
                    <a:gd name="T0" fmla="*/ 3 w 4"/>
                    <a:gd name="T1" fmla="*/ 0 h 6"/>
                    <a:gd name="T2" fmla="*/ 4 w 4"/>
                    <a:gd name="T3" fmla="*/ 6 h 6"/>
                    <a:gd name="T4" fmla="*/ 1 w 4"/>
                    <a:gd name="T5" fmla="*/ 6 h 6"/>
                    <a:gd name="T6" fmla="*/ 0 w 4"/>
                    <a:gd name="T7" fmla="*/ 3 h 6"/>
                    <a:gd name="T8" fmla="*/ 3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lnTo>
                        <a:pt x="4" y="6"/>
                      </a:lnTo>
                      <a:lnTo>
                        <a:pt x="1" y="6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" name="Freeform 1432"/>
                <p:cNvSpPr>
                  <a:spLocks/>
                </p:cNvSpPr>
                <p:nvPr/>
              </p:nvSpPr>
              <p:spPr bwMode="auto">
                <a:xfrm>
                  <a:off x="5756994" y="3226917"/>
                  <a:ext cx="142290" cy="118575"/>
                </a:xfrm>
                <a:custGeom>
                  <a:avLst/>
                  <a:gdLst>
                    <a:gd name="T0" fmla="*/ 35 w 96"/>
                    <a:gd name="T1" fmla="*/ 0 h 80"/>
                    <a:gd name="T2" fmla="*/ 40 w 96"/>
                    <a:gd name="T3" fmla="*/ 7 h 80"/>
                    <a:gd name="T4" fmla="*/ 49 w 96"/>
                    <a:gd name="T5" fmla="*/ 18 h 80"/>
                    <a:gd name="T6" fmla="*/ 51 w 96"/>
                    <a:gd name="T7" fmla="*/ 22 h 80"/>
                    <a:gd name="T8" fmla="*/ 58 w 96"/>
                    <a:gd name="T9" fmla="*/ 25 h 80"/>
                    <a:gd name="T10" fmla="*/ 66 w 96"/>
                    <a:gd name="T11" fmla="*/ 25 h 80"/>
                    <a:gd name="T12" fmla="*/ 71 w 96"/>
                    <a:gd name="T13" fmla="*/ 31 h 80"/>
                    <a:gd name="T14" fmla="*/ 78 w 96"/>
                    <a:gd name="T15" fmla="*/ 39 h 80"/>
                    <a:gd name="T16" fmla="*/ 85 w 96"/>
                    <a:gd name="T17" fmla="*/ 46 h 80"/>
                    <a:gd name="T18" fmla="*/ 88 w 96"/>
                    <a:gd name="T19" fmla="*/ 56 h 80"/>
                    <a:gd name="T20" fmla="*/ 94 w 96"/>
                    <a:gd name="T21" fmla="*/ 63 h 80"/>
                    <a:gd name="T22" fmla="*/ 96 w 96"/>
                    <a:gd name="T23" fmla="*/ 72 h 80"/>
                    <a:gd name="T24" fmla="*/ 94 w 96"/>
                    <a:gd name="T25" fmla="*/ 74 h 80"/>
                    <a:gd name="T26" fmla="*/ 88 w 96"/>
                    <a:gd name="T27" fmla="*/ 76 h 80"/>
                    <a:gd name="T28" fmla="*/ 82 w 96"/>
                    <a:gd name="T29" fmla="*/ 74 h 80"/>
                    <a:gd name="T30" fmla="*/ 77 w 96"/>
                    <a:gd name="T31" fmla="*/ 69 h 80"/>
                    <a:gd name="T32" fmla="*/ 70 w 96"/>
                    <a:gd name="T33" fmla="*/ 71 h 80"/>
                    <a:gd name="T34" fmla="*/ 60 w 96"/>
                    <a:gd name="T35" fmla="*/ 65 h 80"/>
                    <a:gd name="T36" fmla="*/ 55 w 96"/>
                    <a:gd name="T37" fmla="*/ 69 h 80"/>
                    <a:gd name="T38" fmla="*/ 47 w 96"/>
                    <a:gd name="T39" fmla="*/ 79 h 80"/>
                    <a:gd name="T40" fmla="*/ 47 w 96"/>
                    <a:gd name="T41" fmla="*/ 78 h 80"/>
                    <a:gd name="T42" fmla="*/ 40 w 96"/>
                    <a:gd name="T43" fmla="*/ 78 h 80"/>
                    <a:gd name="T44" fmla="*/ 34 w 96"/>
                    <a:gd name="T45" fmla="*/ 74 h 80"/>
                    <a:gd name="T46" fmla="*/ 24 w 96"/>
                    <a:gd name="T47" fmla="*/ 71 h 80"/>
                    <a:gd name="T48" fmla="*/ 19 w 96"/>
                    <a:gd name="T49" fmla="*/ 63 h 80"/>
                    <a:gd name="T50" fmla="*/ 15 w 96"/>
                    <a:gd name="T51" fmla="*/ 49 h 80"/>
                    <a:gd name="T52" fmla="*/ 16 w 96"/>
                    <a:gd name="T53" fmla="*/ 45 h 80"/>
                    <a:gd name="T54" fmla="*/ 20 w 96"/>
                    <a:gd name="T55" fmla="*/ 39 h 80"/>
                    <a:gd name="T56" fmla="*/ 16 w 96"/>
                    <a:gd name="T57" fmla="*/ 35 h 80"/>
                    <a:gd name="T58" fmla="*/ 12 w 96"/>
                    <a:gd name="T59" fmla="*/ 29 h 80"/>
                    <a:gd name="T60" fmla="*/ 6 w 96"/>
                    <a:gd name="T61" fmla="*/ 24 h 80"/>
                    <a:gd name="T62" fmla="*/ 1 w 96"/>
                    <a:gd name="T63" fmla="*/ 25 h 80"/>
                    <a:gd name="T64" fmla="*/ 0 w 96"/>
                    <a:gd name="T65" fmla="*/ 18 h 80"/>
                    <a:gd name="T66" fmla="*/ 5 w 96"/>
                    <a:gd name="T67" fmla="*/ 11 h 80"/>
                    <a:gd name="T68" fmla="*/ 20 w 96"/>
                    <a:gd name="T69" fmla="*/ 7 h 80"/>
                    <a:gd name="T70" fmla="*/ 23 w 96"/>
                    <a:gd name="T71" fmla="*/ 3 h 80"/>
                    <a:gd name="T72" fmla="*/ 26 w 96"/>
                    <a:gd name="T73" fmla="*/ 2 h 80"/>
                    <a:gd name="T74" fmla="*/ 30 w 96"/>
                    <a:gd name="T75" fmla="*/ 3 h 80"/>
                    <a:gd name="T76" fmla="*/ 33 w 96"/>
                    <a:gd name="T77" fmla="*/ 2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96" h="80">
                      <a:moveTo>
                        <a:pt x="34" y="0"/>
                      </a:moveTo>
                      <a:lnTo>
                        <a:pt x="35" y="0"/>
                      </a:lnTo>
                      <a:lnTo>
                        <a:pt x="38" y="3"/>
                      </a:lnTo>
                      <a:lnTo>
                        <a:pt x="40" y="7"/>
                      </a:lnTo>
                      <a:lnTo>
                        <a:pt x="45" y="16"/>
                      </a:lnTo>
                      <a:lnTo>
                        <a:pt x="49" y="18"/>
                      </a:lnTo>
                      <a:lnTo>
                        <a:pt x="49" y="21"/>
                      </a:lnTo>
                      <a:lnTo>
                        <a:pt x="51" y="22"/>
                      </a:lnTo>
                      <a:lnTo>
                        <a:pt x="52" y="25"/>
                      </a:lnTo>
                      <a:lnTo>
                        <a:pt x="58" y="25"/>
                      </a:lnTo>
                      <a:lnTo>
                        <a:pt x="63" y="25"/>
                      </a:lnTo>
                      <a:lnTo>
                        <a:pt x="66" y="25"/>
                      </a:lnTo>
                      <a:lnTo>
                        <a:pt x="66" y="29"/>
                      </a:lnTo>
                      <a:lnTo>
                        <a:pt x="71" y="31"/>
                      </a:lnTo>
                      <a:lnTo>
                        <a:pt x="76" y="34"/>
                      </a:lnTo>
                      <a:lnTo>
                        <a:pt x="78" y="39"/>
                      </a:lnTo>
                      <a:lnTo>
                        <a:pt x="81" y="43"/>
                      </a:lnTo>
                      <a:lnTo>
                        <a:pt x="85" y="46"/>
                      </a:lnTo>
                      <a:lnTo>
                        <a:pt x="88" y="49"/>
                      </a:lnTo>
                      <a:lnTo>
                        <a:pt x="88" y="56"/>
                      </a:lnTo>
                      <a:lnTo>
                        <a:pt x="89" y="61"/>
                      </a:lnTo>
                      <a:lnTo>
                        <a:pt x="94" y="63"/>
                      </a:lnTo>
                      <a:lnTo>
                        <a:pt x="95" y="68"/>
                      </a:lnTo>
                      <a:lnTo>
                        <a:pt x="96" y="72"/>
                      </a:lnTo>
                      <a:lnTo>
                        <a:pt x="94" y="75"/>
                      </a:lnTo>
                      <a:lnTo>
                        <a:pt x="94" y="74"/>
                      </a:lnTo>
                      <a:lnTo>
                        <a:pt x="91" y="72"/>
                      </a:lnTo>
                      <a:lnTo>
                        <a:pt x="88" y="76"/>
                      </a:lnTo>
                      <a:lnTo>
                        <a:pt x="88" y="76"/>
                      </a:lnTo>
                      <a:lnTo>
                        <a:pt x="82" y="74"/>
                      </a:lnTo>
                      <a:lnTo>
                        <a:pt x="78" y="74"/>
                      </a:lnTo>
                      <a:lnTo>
                        <a:pt x="77" y="69"/>
                      </a:lnTo>
                      <a:lnTo>
                        <a:pt x="74" y="68"/>
                      </a:lnTo>
                      <a:lnTo>
                        <a:pt x="70" y="71"/>
                      </a:lnTo>
                      <a:lnTo>
                        <a:pt x="63" y="65"/>
                      </a:lnTo>
                      <a:lnTo>
                        <a:pt x="60" y="65"/>
                      </a:lnTo>
                      <a:lnTo>
                        <a:pt x="59" y="69"/>
                      </a:lnTo>
                      <a:lnTo>
                        <a:pt x="55" y="69"/>
                      </a:lnTo>
                      <a:lnTo>
                        <a:pt x="51" y="72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7" y="78"/>
                      </a:lnTo>
                      <a:lnTo>
                        <a:pt x="42" y="76"/>
                      </a:lnTo>
                      <a:lnTo>
                        <a:pt x="40" y="78"/>
                      </a:lnTo>
                      <a:lnTo>
                        <a:pt x="35" y="76"/>
                      </a:lnTo>
                      <a:lnTo>
                        <a:pt x="34" y="74"/>
                      </a:lnTo>
                      <a:lnTo>
                        <a:pt x="30" y="72"/>
                      </a:lnTo>
                      <a:lnTo>
                        <a:pt x="24" y="71"/>
                      </a:lnTo>
                      <a:lnTo>
                        <a:pt x="19" y="67"/>
                      </a:lnTo>
                      <a:lnTo>
                        <a:pt x="19" y="63"/>
                      </a:lnTo>
                      <a:lnTo>
                        <a:pt x="18" y="53"/>
                      </a:lnTo>
                      <a:lnTo>
                        <a:pt x="15" y="49"/>
                      </a:lnTo>
                      <a:lnTo>
                        <a:pt x="15" y="45"/>
                      </a:lnTo>
                      <a:lnTo>
                        <a:pt x="16" y="45"/>
                      </a:lnTo>
                      <a:lnTo>
                        <a:pt x="18" y="42"/>
                      </a:lnTo>
                      <a:lnTo>
                        <a:pt x="20" y="39"/>
                      </a:lnTo>
                      <a:lnTo>
                        <a:pt x="20" y="36"/>
                      </a:lnTo>
                      <a:lnTo>
                        <a:pt x="16" y="35"/>
                      </a:lnTo>
                      <a:lnTo>
                        <a:pt x="16" y="32"/>
                      </a:lnTo>
                      <a:lnTo>
                        <a:pt x="12" y="29"/>
                      </a:lnTo>
                      <a:lnTo>
                        <a:pt x="9" y="27"/>
                      </a:lnTo>
                      <a:lnTo>
                        <a:pt x="6" y="24"/>
                      </a:lnTo>
                      <a:lnTo>
                        <a:pt x="4" y="25"/>
                      </a:lnTo>
                      <a:lnTo>
                        <a:pt x="1" y="25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5" y="14"/>
                      </a:lnTo>
                      <a:lnTo>
                        <a:pt x="5" y="11"/>
                      </a:lnTo>
                      <a:lnTo>
                        <a:pt x="13" y="10"/>
                      </a:lnTo>
                      <a:lnTo>
                        <a:pt x="20" y="7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2"/>
                      </a:lnTo>
                      <a:lnTo>
                        <a:pt x="26" y="2"/>
                      </a:lnTo>
                      <a:lnTo>
                        <a:pt x="29" y="3"/>
                      </a:lnTo>
                      <a:lnTo>
                        <a:pt x="30" y="3"/>
                      </a:lnTo>
                      <a:lnTo>
                        <a:pt x="31" y="3"/>
                      </a:lnTo>
                      <a:lnTo>
                        <a:pt x="33" y="2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" name="Freeform 1433"/>
                <p:cNvSpPr>
                  <a:spLocks/>
                </p:cNvSpPr>
                <p:nvPr/>
              </p:nvSpPr>
              <p:spPr bwMode="auto">
                <a:xfrm>
                  <a:off x="5152261" y="3129092"/>
                  <a:ext cx="96343" cy="25198"/>
                </a:xfrm>
                <a:custGeom>
                  <a:avLst/>
                  <a:gdLst>
                    <a:gd name="T0" fmla="*/ 51 w 65"/>
                    <a:gd name="T1" fmla="*/ 0 h 17"/>
                    <a:gd name="T2" fmla="*/ 52 w 65"/>
                    <a:gd name="T3" fmla="*/ 0 h 17"/>
                    <a:gd name="T4" fmla="*/ 54 w 65"/>
                    <a:gd name="T5" fmla="*/ 0 h 17"/>
                    <a:gd name="T6" fmla="*/ 57 w 65"/>
                    <a:gd name="T7" fmla="*/ 3 h 17"/>
                    <a:gd name="T8" fmla="*/ 57 w 65"/>
                    <a:gd name="T9" fmla="*/ 4 h 17"/>
                    <a:gd name="T10" fmla="*/ 58 w 65"/>
                    <a:gd name="T11" fmla="*/ 4 h 17"/>
                    <a:gd name="T12" fmla="*/ 59 w 65"/>
                    <a:gd name="T13" fmla="*/ 4 h 17"/>
                    <a:gd name="T14" fmla="*/ 61 w 65"/>
                    <a:gd name="T15" fmla="*/ 4 h 17"/>
                    <a:gd name="T16" fmla="*/ 59 w 65"/>
                    <a:gd name="T17" fmla="*/ 8 h 17"/>
                    <a:gd name="T18" fmla="*/ 63 w 65"/>
                    <a:gd name="T19" fmla="*/ 10 h 17"/>
                    <a:gd name="T20" fmla="*/ 65 w 65"/>
                    <a:gd name="T21" fmla="*/ 12 h 17"/>
                    <a:gd name="T22" fmla="*/ 65 w 65"/>
                    <a:gd name="T23" fmla="*/ 17 h 17"/>
                    <a:gd name="T24" fmla="*/ 59 w 65"/>
                    <a:gd name="T25" fmla="*/ 15 h 17"/>
                    <a:gd name="T26" fmla="*/ 54 w 65"/>
                    <a:gd name="T27" fmla="*/ 15 h 17"/>
                    <a:gd name="T28" fmla="*/ 47 w 65"/>
                    <a:gd name="T29" fmla="*/ 11 h 17"/>
                    <a:gd name="T30" fmla="*/ 43 w 65"/>
                    <a:gd name="T31" fmla="*/ 12 h 17"/>
                    <a:gd name="T32" fmla="*/ 41 w 65"/>
                    <a:gd name="T33" fmla="*/ 14 h 17"/>
                    <a:gd name="T34" fmla="*/ 41 w 65"/>
                    <a:gd name="T35" fmla="*/ 14 h 17"/>
                    <a:gd name="T36" fmla="*/ 33 w 65"/>
                    <a:gd name="T37" fmla="*/ 14 h 17"/>
                    <a:gd name="T38" fmla="*/ 32 w 65"/>
                    <a:gd name="T39" fmla="*/ 14 h 17"/>
                    <a:gd name="T40" fmla="*/ 26 w 65"/>
                    <a:gd name="T41" fmla="*/ 15 h 17"/>
                    <a:gd name="T42" fmla="*/ 22 w 65"/>
                    <a:gd name="T43" fmla="*/ 17 h 17"/>
                    <a:gd name="T44" fmla="*/ 22 w 65"/>
                    <a:gd name="T45" fmla="*/ 17 h 17"/>
                    <a:gd name="T46" fmla="*/ 19 w 65"/>
                    <a:gd name="T47" fmla="*/ 15 h 17"/>
                    <a:gd name="T48" fmla="*/ 14 w 65"/>
                    <a:gd name="T49" fmla="*/ 11 h 17"/>
                    <a:gd name="T50" fmla="*/ 11 w 65"/>
                    <a:gd name="T51" fmla="*/ 10 h 17"/>
                    <a:gd name="T52" fmla="*/ 10 w 65"/>
                    <a:gd name="T53" fmla="*/ 12 h 17"/>
                    <a:gd name="T54" fmla="*/ 8 w 65"/>
                    <a:gd name="T55" fmla="*/ 12 h 17"/>
                    <a:gd name="T56" fmla="*/ 4 w 65"/>
                    <a:gd name="T57" fmla="*/ 11 h 17"/>
                    <a:gd name="T58" fmla="*/ 4 w 65"/>
                    <a:gd name="T59" fmla="*/ 12 h 17"/>
                    <a:gd name="T60" fmla="*/ 1 w 65"/>
                    <a:gd name="T61" fmla="*/ 12 h 17"/>
                    <a:gd name="T62" fmla="*/ 1 w 65"/>
                    <a:gd name="T63" fmla="*/ 10 h 17"/>
                    <a:gd name="T64" fmla="*/ 0 w 65"/>
                    <a:gd name="T65" fmla="*/ 10 h 17"/>
                    <a:gd name="T66" fmla="*/ 0 w 65"/>
                    <a:gd name="T67" fmla="*/ 10 h 17"/>
                    <a:gd name="T68" fmla="*/ 0 w 65"/>
                    <a:gd name="T69" fmla="*/ 8 h 17"/>
                    <a:gd name="T70" fmla="*/ 0 w 65"/>
                    <a:gd name="T71" fmla="*/ 8 h 17"/>
                    <a:gd name="T72" fmla="*/ 3 w 65"/>
                    <a:gd name="T73" fmla="*/ 8 h 17"/>
                    <a:gd name="T74" fmla="*/ 7 w 65"/>
                    <a:gd name="T75" fmla="*/ 8 h 17"/>
                    <a:gd name="T76" fmla="*/ 11 w 65"/>
                    <a:gd name="T77" fmla="*/ 8 h 17"/>
                    <a:gd name="T78" fmla="*/ 14 w 65"/>
                    <a:gd name="T79" fmla="*/ 7 h 17"/>
                    <a:gd name="T80" fmla="*/ 17 w 65"/>
                    <a:gd name="T81" fmla="*/ 7 h 17"/>
                    <a:gd name="T82" fmla="*/ 17 w 65"/>
                    <a:gd name="T83" fmla="*/ 6 h 17"/>
                    <a:gd name="T84" fmla="*/ 17 w 65"/>
                    <a:gd name="T85" fmla="*/ 3 h 17"/>
                    <a:gd name="T86" fmla="*/ 17 w 65"/>
                    <a:gd name="T87" fmla="*/ 3 h 17"/>
                    <a:gd name="T88" fmla="*/ 17 w 65"/>
                    <a:gd name="T89" fmla="*/ 1 h 17"/>
                    <a:gd name="T90" fmla="*/ 32 w 65"/>
                    <a:gd name="T91" fmla="*/ 1 h 17"/>
                    <a:gd name="T92" fmla="*/ 32 w 65"/>
                    <a:gd name="T93" fmla="*/ 1 h 17"/>
                    <a:gd name="T94" fmla="*/ 33 w 65"/>
                    <a:gd name="T95" fmla="*/ 3 h 17"/>
                    <a:gd name="T96" fmla="*/ 34 w 65"/>
                    <a:gd name="T97" fmla="*/ 4 h 17"/>
                    <a:gd name="T98" fmla="*/ 37 w 65"/>
                    <a:gd name="T99" fmla="*/ 4 h 17"/>
                    <a:gd name="T100" fmla="*/ 39 w 65"/>
                    <a:gd name="T101" fmla="*/ 4 h 17"/>
                    <a:gd name="T102" fmla="*/ 41 w 65"/>
                    <a:gd name="T103" fmla="*/ 4 h 17"/>
                    <a:gd name="T104" fmla="*/ 44 w 65"/>
                    <a:gd name="T105" fmla="*/ 3 h 17"/>
                    <a:gd name="T106" fmla="*/ 47 w 65"/>
                    <a:gd name="T107" fmla="*/ 1 h 17"/>
                    <a:gd name="T108" fmla="*/ 50 w 65"/>
                    <a:gd name="T109" fmla="*/ 0 h 17"/>
                    <a:gd name="T110" fmla="*/ 51 w 65"/>
                    <a:gd name="T111" fmla="*/ 0 h 17"/>
                    <a:gd name="T112" fmla="*/ 51 w 65"/>
                    <a:gd name="T1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5" h="17">
                      <a:moveTo>
                        <a:pt x="51" y="0"/>
                      </a:move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7" y="3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59" y="4"/>
                      </a:lnTo>
                      <a:lnTo>
                        <a:pt x="61" y="4"/>
                      </a:lnTo>
                      <a:lnTo>
                        <a:pt x="59" y="8"/>
                      </a:lnTo>
                      <a:lnTo>
                        <a:pt x="63" y="10"/>
                      </a:lnTo>
                      <a:lnTo>
                        <a:pt x="65" y="12"/>
                      </a:lnTo>
                      <a:lnTo>
                        <a:pt x="65" y="17"/>
                      </a:lnTo>
                      <a:lnTo>
                        <a:pt x="59" y="15"/>
                      </a:lnTo>
                      <a:lnTo>
                        <a:pt x="54" y="15"/>
                      </a:lnTo>
                      <a:lnTo>
                        <a:pt x="47" y="11"/>
                      </a:lnTo>
                      <a:lnTo>
                        <a:pt x="43" y="12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33" y="14"/>
                      </a:lnTo>
                      <a:lnTo>
                        <a:pt x="32" y="14"/>
                      </a:lnTo>
                      <a:lnTo>
                        <a:pt x="26" y="15"/>
                      </a:lnTo>
                      <a:lnTo>
                        <a:pt x="22" y="17"/>
                      </a:lnTo>
                      <a:lnTo>
                        <a:pt x="22" y="17"/>
                      </a:lnTo>
                      <a:lnTo>
                        <a:pt x="19" y="15"/>
                      </a:lnTo>
                      <a:lnTo>
                        <a:pt x="14" y="11"/>
                      </a:lnTo>
                      <a:lnTo>
                        <a:pt x="11" y="10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4" y="11"/>
                      </a:lnTo>
                      <a:lnTo>
                        <a:pt x="4" y="12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7" y="8"/>
                      </a:lnTo>
                      <a:lnTo>
                        <a:pt x="11" y="8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1"/>
                      </a:lnTo>
                      <a:lnTo>
                        <a:pt x="32" y="1"/>
                      </a:lnTo>
                      <a:lnTo>
                        <a:pt x="32" y="1"/>
                      </a:lnTo>
                      <a:lnTo>
                        <a:pt x="33" y="3"/>
                      </a:lnTo>
                      <a:lnTo>
                        <a:pt x="34" y="4"/>
                      </a:lnTo>
                      <a:lnTo>
                        <a:pt x="37" y="4"/>
                      </a:lnTo>
                      <a:lnTo>
                        <a:pt x="39" y="4"/>
                      </a:lnTo>
                      <a:lnTo>
                        <a:pt x="41" y="4"/>
                      </a:lnTo>
                      <a:lnTo>
                        <a:pt x="44" y="3"/>
                      </a:lnTo>
                      <a:lnTo>
                        <a:pt x="47" y="1"/>
                      </a:lnTo>
                      <a:lnTo>
                        <a:pt x="50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" name="Freeform 1434"/>
                <p:cNvSpPr>
                  <a:spLocks/>
                </p:cNvSpPr>
                <p:nvPr/>
              </p:nvSpPr>
              <p:spPr bwMode="auto">
                <a:xfrm>
                  <a:off x="4815803" y="1766960"/>
                  <a:ext cx="2583457" cy="1379919"/>
                </a:xfrm>
                <a:custGeom>
                  <a:avLst/>
                  <a:gdLst>
                    <a:gd name="T0" fmla="*/ 709 w 1743"/>
                    <a:gd name="T1" fmla="*/ 18 h 931"/>
                    <a:gd name="T2" fmla="*/ 770 w 1743"/>
                    <a:gd name="T3" fmla="*/ 76 h 931"/>
                    <a:gd name="T4" fmla="*/ 769 w 1743"/>
                    <a:gd name="T5" fmla="*/ 137 h 931"/>
                    <a:gd name="T6" fmla="*/ 876 w 1743"/>
                    <a:gd name="T7" fmla="*/ 121 h 931"/>
                    <a:gd name="T8" fmla="*/ 955 w 1743"/>
                    <a:gd name="T9" fmla="*/ 90 h 931"/>
                    <a:gd name="T10" fmla="*/ 1026 w 1743"/>
                    <a:gd name="T11" fmla="*/ 153 h 931"/>
                    <a:gd name="T12" fmla="*/ 1111 w 1743"/>
                    <a:gd name="T13" fmla="*/ 108 h 931"/>
                    <a:gd name="T14" fmla="*/ 1158 w 1743"/>
                    <a:gd name="T15" fmla="*/ 70 h 931"/>
                    <a:gd name="T16" fmla="*/ 1270 w 1743"/>
                    <a:gd name="T17" fmla="*/ 76 h 931"/>
                    <a:gd name="T18" fmla="*/ 1430 w 1743"/>
                    <a:gd name="T19" fmla="*/ 79 h 931"/>
                    <a:gd name="T20" fmla="*/ 1506 w 1743"/>
                    <a:gd name="T21" fmla="*/ 29 h 931"/>
                    <a:gd name="T22" fmla="*/ 1638 w 1743"/>
                    <a:gd name="T23" fmla="*/ 43 h 931"/>
                    <a:gd name="T24" fmla="*/ 1690 w 1743"/>
                    <a:gd name="T25" fmla="*/ 36 h 931"/>
                    <a:gd name="T26" fmla="*/ 1739 w 1743"/>
                    <a:gd name="T27" fmla="*/ 113 h 931"/>
                    <a:gd name="T28" fmla="*/ 1657 w 1743"/>
                    <a:gd name="T29" fmla="*/ 123 h 931"/>
                    <a:gd name="T30" fmla="*/ 1645 w 1743"/>
                    <a:gd name="T31" fmla="*/ 204 h 931"/>
                    <a:gd name="T32" fmla="*/ 1689 w 1743"/>
                    <a:gd name="T33" fmla="*/ 271 h 931"/>
                    <a:gd name="T34" fmla="*/ 1624 w 1743"/>
                    <a:gd name="T35" fmla="*/ 359 h 931"/>
                    <a:gd name="T36" fmla="*/ 1607 w 1743"/>
                    <a:gd name="T37" fmla="*/ 441 h 931"/>
                    <a:gd name="T38" fmla="*/ 1628 w 1743"/>
                    <a:gd name="T39" fmla="*/ 561 h 931"/>
                    <a:gd name="T40" fmla="*/ 1551 w 1743"/>
                    <a:gd name="T41" fmla="*/ 478 h 931"/>
                    <a:gd name="T42" fmla="*/ 1565 w 1743"/>
                    <a:gd name="T43" fmla="*/ 327 h 931"/>
                    <a:gd name="T44" fmla="*/ 1533 w 1743"/>
                    <a:gd name="T45" fmla="*/ 361 h 931"/>
                    <a:gd name="T46" fmla="*/ 1489 w 1743"/>
                    <a:gd name="T47" fmla="*/ 417 h 931"/>
                    <a:gd name="T48" fmla="*/ 1435 w 1743"/>
                    <a:gd name="T49" fmla="*/ 424 h 931"/>
                    <a:gd name="T50" fmla="*/ 1339 w 1743"/>
                    <a:gd name="T51" fmla="*/ 518 h 931"/>
                    <a:gd name="T52" fmla="*/ 1370 w 1743"/>
                    <a:gd name="T53" fmla="*/ 587 h 931"/>
                    <a:gd name="T54" fmla="*/ 1433 w 1743"/>
                    <a:gd name="T55" fmla="*/ 712 h 931"/>
                    <a:gd name="T56" fmla="*/ 1352 w 1743"/>
                    <a:gd name="T57" fmla="*/ 851 h 931"/>
                    <a:gd name="T58" fmla="*/ 1368 w 1743"/>
                    <a:gd name="T59" fmla="*/ 756 h 931"/>
                    <a:gd name="T60" fmla="*/ 1310 w 1743"/>
                    <a:gd name="T61" fmla="*/ 723 h 931"/>
                    <a:gd name="T62" fmla="*/ 1233 w 1743"/>
                    <a:gd name="T63" fmla="*/ 654 h 931"/>
                    <a:gd name="T64" fmla="*/ 1158 w 1743"/>
                    <a:gd name="T65" fmla="*/ 655 h 931"/>
                    <a:gd name="T66" fmla="*/ 1077 w 1743"/>
                    <a:gd name="T67" fmla="*/ 734 h 931"/>
                    <a:gd name="T68" fmla="*/ 903 w 1743"/>
                    <a:gd name="T69" fmla="*/ 699 h 931"/>
                    <a:gd name="T70" fmla="*/ 802 w 1743"/>
                    <a:gd name="T71" fmla="*/ 750 h 931"/>
                    <a:gd name="T72" fmla="*/ 679 w 1743"/>
                    <a:gd name="T73" fmla="*/ 743 h 931"/>
                    <a:gd name="T74" fmla="*/ 538 w 1743"/>
                    <a:gd name="T75" fmla="*/ 667 h 931"/>
                    <a:gd name="T76" fmla="*/ 444 w 1743"/>
                    <a:gd name="T77" fmla="*/ 716 h 931"/>
                    <a:gd name="T78" fmla="*/ 364 w 1743"/>
                    <a:gd name="T79" fmla="*/ 767 h 931"/>
                    <a:gd name="T80" fmla="*/ 307 w 1743"/>
                    <a:gd name="T81" fmla="*/ 839 h 931"/>
                    <a:gd name="T82" fmla="*/ 307 w 1743"/>
                    <a:gd name="T83" fmla="*/ 929 h 931"/>
                    <a:gd name="T84" fmla="*/ 162 w 1743"/>
                    <a:gd name="T85" fmla="*/ 869 h 931"/>
                    <a:gd name="T86" fmla="*/ 140 w 1743"/>
                    <a:gd name="T87" fmla="*/ 781 h 931"/>
                    <a:gd name="T88" fmla="*/ 22 w 1743"/>
                    <a:gd name="T89" fmla="*/ 656 h 931"/>
                    <a:gd name="T90" fmla="*/ 33 w 1743"/>
                    <a:gd name="T91" fmla="*/ 497 h 931"/>
                    <a:gd name="T92" fmla="*/ 42 w 1743"/>
                    <a:gd name="T93" fmla="*/ 381 h 931"/>
                    <a:gd name="T94" fmla="*/ 129 w 1743"/>
                    <a:gd name="T95" fmla="*/ 419 h 931"/>
                    <a:gd name="T96" fmla="*/ 61 w 1743"/>
                    <a:gd name="T97" fmla="*/ 455 h 931"/>
                    <a:gd name="T98" fmla="*/ 103 w 1743"/>
                    <a:gd name="T99" fmla="*/ 485 h 931"/>
                    <a:gd name="T100" fmla="*/ 166 w 1743"/>
                    <a:gd name="T101" fmla="*/ 398 h 931"/>
                    <a:gd name="T102" fmla="*/ 259 w 1743"/>
                    <a:gd name="T103" fmla="*/ 383 h 931"/>
                    <a:gd name="T104" fmla="*/ 326 w 1743"/>
                    <a:gd name="T105" fmla="*/ 376 h 931"/>
                    <a:gd name="T106" fmla="*/ 427 w 1743"/>
                    <a:gd name="T107" fmla="*/ 362 h 931"/>
                    <a:gd name="T108" fmla="*/ 412 w 1743"/>
                    <a:gd name="T109" fmla="*/ 242 h 931"/>
                    <a:gd name="T110" fmla="*/ 473 w 1743"/>
                    <a:gd name="T111" fmla="*/ 410 h 931"/>
                    <a:gd name="T112" fmla="*/ 535 w 1743"/>
                    <a:gd name="T113" fmla="*/ 380 h 931"/>
                    <a:gd name="T114" fmla="*/ 449 w 1743"/>
                    <a:gd name="T115" fmla="*/ 243 h 931"/>
                    <a:gd name="T116" fmla="*/ 501 w 1743"/>
                    <a:gd name="T117" fmla="*/ 246 h 931"/>
                    <a:gd name="T118" fmla="*/ 557 w 1743"/>
                    <a:gd name="T119" fmla="*/ 297 h 931"/>
                    <a:gd name="T120" fmla="*/ 552 w 1743"/>
                    <a:gd name="T121" fmla="*/ 177 h 931"/>
                    <a:gd name="T122" fmla="*/ 556 w 1743"/>
                    <a:gd name="T123" fmla="*/ 113 h 931"/>
                    <a:gd name="T124" fmla="*/ 621 w 1743"/>
                    <a:gd name="T125" fmla="*/ 72 h 9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43" h="931">
                      <a:moveTo>
                        <a:pt x="629" y="0"/>
                      </a:moveTo>
                      <a:lnTo>
                        <a:pt x="632" y="0"/>
                      </a:lnTo>
                      <a:lnTo>
                        <a:pt x="635" y="4"/>
                      </a:lnTo>
                      <a:lnTo>
                        <a:pt x="637" y="1"/>
                      </a:lnTo>
                      <a:lnTo>
                        <a:pt x="640" y="1"/>
                      </a:lnTo>
                      <a:lnTo>
                        <a:pt x="641" y="5"/>
                      </a:lnTo>
                      <a:lnTo>
                        <a:pt x="644" y="5"/>
                      </a:lnTo>
                      <a:lnTo>
                        <a:pt x="648" y="2"/>
                      </a:lnTo>
                      <a:lnTo>
                        <a:pt x="650" y="2"/>
                      </a:lnTo>
                      <a:lnTo>
                        <a:pt x="650" y="7"/>
                      </a:lnTo>
                      <a:lnTo>
                        <a:pt x="650" y="8"/>
                      </a:lnTo>
                      <a:lnTo>
                        <a:pt x="654" y="9"/>
                      </a:lnTo>
                      <a:lnTo>
                        <a:pt x="655" y="11"/>
                      </a:lnTo>
                      <a:lnTo>
                        <a:pt x="653" y="12"/>
                      </a:lnTo>
                      <a:lnTo>
                        <a:pt x="653" y="14"/>
                      </a:lnTo>
                      <a:lnTo>
                        <a:pt x="651" y="15"/>
                      </a:lnTo>
                      <a:lnTo>
                        <a:pt x="651" y="18"/>
                      </a:lnTo>
                      <a:lnTo>
                        <a:pt x="648" y="22"/>
                      </a:lnTo>
                      <a:lnTo>
                        <a:pt x="646" y="23"/>
                      </a:lnTo>
                      <a:lnTo>
                        <a:pt x="644" y="26"/>
                      </a:lnTo>
                      <a:lnTo>
                        <a:pt x="646" y="27"/>
                      </a:lnTo>
                      <a:lnTo>
                        <a:pt x="653" y="25"/>
                      </a:lnTo>
                      <a:lnTo>
                        <a:pt x="657" y="18"/>
                      </a:lnTo>
                      <a:lnTo>
                        <a:pt x="658" y="19"/>
                      </a:lnTo>
                      <a:lnTo>
                        <a:pt x="658" y="20"/>
                      </a:lnTo>
                      <a:lnTo>
                        <a:pt x="657" y="23"/>
                      </a:lnTo>
                      <a:lnTo>
                        <a:pt x="657" y="25"/>
                      </a:lnTo>
                      <a:lnTo>
                        <a:pt x="659" y="25"/>
                      </a:lnTo>
                      <a:lnTo>
                        <a:pt x="661" y="22"/>
                      </a:lnTo>
                      <a:lnTo>
                        <a:pt x="664" y="20"/>
                      </a:lnTo>
                      <a:lnTo>
                        <a:pt x="665" y="22"/>
                      </a:lnTo>
                      <a:lnTo>
                        <a:pt x="669" y="22"/>
                      </a:lnTo>
                      <a:lnTo>
                        <a:pt x="669" y="18"/>
                      </a:lnTo>
                      <a:lnTo>
                        <a:pt x="670" y="18"/>
                      </a:lnTo>
                      <a:lnTo>
                        <a:pt x="672" y="19"/>
                      </a:lnTo>
                      <a:lnTo>
                        <a:pt x="675" y="18"/>
                      </a:lnTo>
                      <a:lnTo>
                        <a:pt x="677" y="22"/>
                      </a:lnTo>
                      <a:lnTo>
                        <a:pt x="677" y="25"/>
                      </a:lnTo>
                      <a:lnTo>
                        <a:pt x="680" y="29"/>
                      </a:lnTo>
                      <a:lnTo>
                        <a:pt x="679" y="30"/>
                      </a:lnTo>
                      <a:lnTo>
                        <a:pt x="679" y="32"/>
                      </a:lnTo>
                      <a:lnTo>
                        <a:pt x="677" y="36"/>
                      </a:lnTo>
                      <a:lnTo>
                        <a:pt x="680" y="41"/>
                      </a:lnTo>
                      <a:lnTo>
                        <a:pt x="680" y="44"/>
                      </a:lnTo>
                      <a:lnTo>
                        <a:pt x="677" y="45"/>
                      </a:lnTo>
                      <a:lnTo>
                        <a:pt x="675" y="47"/>
                      </a:lnTo>
                      <a:lnTo>
                        <a:pt x="677" y="47"/>
                      </a:lnTo>
                      <a:lnTo>
                        <a:pt x="682" y="47"/>
                      </a:lnTo>
                      <a:lnTo>
                        <a:pt x="686" y="43"/>
                      </a:lnTo>
                      <a:lnTo>
                        <a:pt x="690" y="43"/>
                      </a:lnTo>
                      <a:lnTo>
                        <a:pt x="691" y="38"/>
                      </a:lnTo>
                      <a:lnTo>
                        <a:pt x="691" y="34"/>
                      </a:lnTo>
                      <a:lnTo>
                        <a:pt x="690" y="30"/>
                      </a:lnTo>
                      <a:lnTo>
                        <a:pt x="688" y="32"/>
                      </a:lnTo>
                      <a:lnTo>
                        <a:pt x="686" y="30"/>
                      </a:lnTo>
                      <a:lnTo>
                        <a:pt x="686" y="27"/>
                      </a:lnTo>
                      <a:lnTo>
                        <a:pt x="687" y="26"/>
                      </a:lnTo>
                      <a:lnTo>
                        <a:pt x="688" y="26"/>
                      </a:lnTo>
                      <a:lnTo>
                        <a:pt x="690" y="27"/>
                      </a:lnTo>
                      <a:lnTo>
                        <a:pt x="691" y="27"/>
                      </a:lnTo>
                      <a:lnTo>
                        <a:pt x="697" y="26"/>
                      </a:lnTo>
                      <a:lnTo>
                        <a:pt x="700" y="22"/>
                      </a:lnTo>
                      <a:lnTo>
                        <a:pt x="701" y="23"/>
                      </a:lnTo>
                      <a:lnTo>
                        <a:pt x="705" y="23"/>
                      </a:lnTo>
                      <a:lnTo>
                        <a:pt x="706" y="20"/>
                      </a:lnTo>
                      <a:lnTo>
                        <a:pt x="709" y="18"/>
                      </a:lnTo>
                      <a:lnTo>
                        <a:pt x="709" y="19"/>
                      </a:lnTo>
                      <a:lnTo>
                        <a:pt x="712" y="16"/>
                      </a:lnTo>
                      <a:lnTo>
                        <a:pt x="715" y="16"/>
                      </a:lnTo>
                      <a:lnTo>
                        <a:pt x="715" y="16"/>
                      </a:lnTo>
                      <a:lnTo>
                        <a:pt x="717" y="16"/>
                      </a:lnTo>
                      <a:lnTo>
                        <a:pt x="719" y="18"/>
                      </a:lnTo>
                      <a:lnTo>
                        <a:pt x="717" y="19"/>
                      </a:lnTo>
                      <a:lnTo>
                        <a:pt x="717" y="22"/>
                      </a:lnTo>
                      <a:lnTo>
                        <a:pt x="724" y="20"/>
                      </a:lnTo>
                      <a:lnTo>
                        <a:pt x="724" y="22"/>
                      </a:lnTo>
                      <a:lnTo>
                        <a:pt x="727" y="23"/>
                      </a:lnTo>
                      <a:lnTo>
                        <a:pt x="737" y="29"/>
                      </a:lnTo>
                      <a:lnTo>
                        <a:pt x="740" y="29"/>
                      </a:lnTo>
                      <a:lnTo>
                        <a:pt x="741" y="32"/>
                      </a:lnTo>
                      <a:lnTo>
                        <a:pt x="741" y="34"/>
                      </a:lnTo>
                      <a:lnTo>
                        <a:pt x="745" y="38"/>
                      </a:lnTo>
                      <a:lnTo>
                        <a:pt x="746" y="38"/>
                      </a:lnTo>
                      <a:lnTo>
                        <a:pt x="746" y="37"/>
                      </a:lnTo>
                      <a:lnTo>
                        <a:pt x="748" y="36"/>
                      </a:lnTo>
                      <a:lnTo>
                        <a:pt x="748" y="34"/>
                      </a:lnTo>
                      <a:lnTo>
                        <a:pt x="746" y="33"/>
                      </a:lnTo>
                      <a:lnTo>
                        <a:pt x="744" y="33"/>
                      </a:lnTo>
                      <a:lnTo>
                        <a:pt x="744" y="30"/>
                      </a:lnTo>
                      <a:lnTo>
                        <a:pt x="746" y="29"/>
                      </a:lnTo>
                      <a:lnTo>
                        <a:pt x="748" y="29"/>
                      </a:lnTo>
                      <a:lnTo>
                        <a:pt x="749" y="32"/>
                      </a:lnTo>
                      <a:lnTo>
                        <a:pt x="752" y="33"/>
                      </a:lnTo>
                      <a:lnTo>
                        <a:pt x="752" y="34"/>
                      </a:lnTo>
                      <a:lnTo>
                        <a:pt x="755" y="38"/>
                      </a:lnTo>
                      <a:lnTo>
                        <a:pt x="756" y="41"/>
                      </a:lnTo>
                      <a:lnTo>
                        <a:pt x="758" y="43"/>
                      </a:lnTo>
                      <a:lnTo>
                        <a:pt x="759" y="41"/>
                      </a:lnTo>
                      <a:lnTo>
                        <a:pt x="760" y="41"/>
                      </a:lnTo>
                      <a:lnTo>
                        <a:pt x="762" y="43"/>
                      </a:lnTo>
                      <a:lnTo>
                        <a:pt x="763" y="44"/>
                      </a:lnTo>
                      <a:lnTo>
                        <a:pt x="764" y="47"/>
                      </a:lnTo>
                      <a:lnTo>
                        <a:pt x="766" y="49"/>
                      </a:lnTo>
                      <a:lnTo>
                        <a:pt x="766" y="52"/>
                      </a:lnTo>
                      <a:lnTo>
                        <a:pt x="764" y="52"/>
                      </a:lnTo>
                      <a:lnTo>
                        <a:pt x="764" y="51"/>
                      </a:lnTo>
                      <a:lnTo>
                        <a:pt x="763" y="48"/>
                      </a:lnTo>
                      <a:lnTo>
                        <a:pt x="763" y="49"/>
                      </a:lnTo>
                      <a:lnTo>
                        <a:pt x="762" y="51"/>
                      </a:lnTo>
                      <a:lnTo>
                        <a:pt x="759" y="48"/>
                      </a:lnTo>
                      <a:lnTo>
                        <a:pt x="755" y="47"/>
                      </a:lnTo>
                      <a:lnTo>
                        <a:pt x="751" y="47"/>
                      </a:lnTo>
                      <a:lnTo>
                        <a:pt x="751" y="48"/>
                      </a:lnTo>
                      <a:lnTo>
                        <a:pt x="752" y="49"/>
                      </a:lnTo>
                      <a:lnTo>
                        <a:pt x="756" y="51"/>
                      </a:lnTo>
                      <a:lnTo>
                        <a:pt x="758" y="51"/>
                      </a:lnTo>
                      <a:lnTo>
                        <a:pt x="756" y="52"/>
                      </a:lnTo>
                      <a:lnTo>
                        <a:pt x="758" y="55"/>
                      </a:lnTo>
                      <a:lnTo>
                        <a:pt x="759" y="56"/>
                      </a:lnTo>
                      <a:lnTo>
                        <a:pt x="760" y="55"/>
                      </a:lnTo>
                      <a:lnTo>
                        <a:pt x="762" y="52"/>
                      </a:lnTo>
                      <a:lnTo>
                        <a:pt x="763" y="52"/>
                      </a:lnTo>
                      <a:lnTo>
                        <a:pt x="764" y="54"/>
                      </a:lnTo>
                      <a:lnTo>
                        <a:pt x="766" y="55"/>
                      </a:lnTo>
                      <a:lnTo>
                        <a:pt x="767" y="55"/>
                      </a:lnTo>
                      <a:lnTo>
                        <a:pt x="769" y="55"/>
                      </a:lnTo>
                      <a:lnTo>
                        <a:pt x="770" y="56"/>
                      </a:lnTo>
                      <a:lnTo>
                        <a:pt x="769" y="58"/>
                      </a:lnTo>
                      <a:lnTo>
                        <a:pt x="771" y="62"/>
                      </a:lnTo>
                      <a:lnTo>
                        <a:pt x="771" y="67"/>
                      </a:lnTo>
                      <a:lnTo>
                        <a:pt x="771" y="72"/>
                      </a:lnTo>
                      <a:lnTo>
                        <a:pt x="770" y="76"/>
                      </a:lnTo>
                      <a:lnTo>
                        <a:pt x="769" y="77"/>
                      </a:lnTo>
                      <a:lnTo>
                        <a:pt x="767" y="79"/>
                      </a:lnTo>
                      <a:lnTo>
                        <a:pt x="769" y="81"/>
                      </a:lnTo>
                      <a:lnTo>
                        <a:pt x="766" y="84"/>
                      </a:lnTo>
                      <a:lnTo>
                        <a:pt x="767" y="85"/>
                      </a:lnTo>
                      <a:lnTo>
                        <a:pt x="769" y="88"/>
                      </a:lnTo>
                      <a:lnTo>
                        <a:pt x="769" y="90"/>
                      </a:lnTo>
                      <a:lnTo>
                        <a:pt x="764" y="91"/>
                      </a:lnTo>
                      <a:lnTo>
                        <a:pt x="764" y="94"/>
                      </a:lnTo>
                      <a:lnTo>
                        <a:pt x="764" y="95"/>
                      </a:lnTo>
                      <a:lnTo>
                        <a:pt x="763" y="99"/>
                      </a:lnTo>
                      <a:lnTo>
                        <a:pt x="762" y="101"/>
                      </a:lnTo>
                      <a:lnTo>
                        <a:pt x="762" y="103"/>
                      </a:lnTo>
                      <a:lnTo>
                        <a:pt x="760" y="105"/>
                      </a:lnTo>
                      <a:lnTo>
                        <a:pt x="758" y="106"/>
                      </a:lnTo>
                      <a:lnTo>
                        <a:pt x="755" y="109"/>
                      </a:lnTo>
                      <a:lnTo>
                        <a:pt x="752" y="109"/>
                      </a:lnTo>
                      <a:lnTo>
                        <a:pt x="755" y="110"/>
                      </a:lnTo>
                      <a:lnTo>
                        <a:pt x="758" y="110"/>
                      </a:lnTo>
                      <a:lnTo>
                        <a:pt x="759" y="109"/>
                      </a:lnTo>
                      <a:lnTo>
                        <a:pt x="760" y="109"/>
                      </a:lnTo>
                      <a:lnTo>
                        <a:pt x="762" y="112"/>
                      </a:lnTo>
                      <a:lnTo>
                        <a:pt x="759" y="116"/>
                      </a:lnTo>
                      <a:lnTo>
                        <a:pt x="758" y="120"/>
                      </a:lnTo>
                      <a:lnTo>
                        <a:pt x="755" y="126"/>
                      </a:lnTo>
                      <a:lnTo>
                        <a:pt x="756" y="128"/>
                      </a:lnTo>
                      <a:lnTo>
                        <a:pt x="758" y="131"/>
                      </a:lnTo>
                      <a:lnTo>
                        <a:pt x="755" y="137"/>
                      </a:lnTo>
                      <a:lnTo>
                        <a:pt x="752" y="138"/>
                      </a:lnTo>
                      <a:lnTo>
                        <a:pt x="751" y="138"/>
                      </a:lnTo>
                      <a:lnTo>
                        <a:pt x="749" y="138"/>
                      </a:lnTo>
                      <a:lnTo>
                        <a:pt x="748" y="139"/>
                      </a:lnTo>
                      <a:lnTo>
                        <a:pt x="748" y="141"/>
                      </a:lnTo>
                      <a:lnTo>
                        <a:pt x="749" y="146"/>
                      </a:lnTo>
                      <a:lnTo>
                        <a:pt x="749" y="149"/>
                      </a:lnTo>
                      <a:lnTo>
                        <a:pt x="746" y="150"/>
                      </a:lnTo>
                      <a:lnTo>
                        <a:pt x="745" y="153"/>
                      </a:lnTo>
                      <a:lnTo>
                        <a:pt x="746" y="157"/>
                      </a:lnTo>
                      <a:lnTo>
                        <a:pt x="746" y="160"/>
                      </a:lnTo>
                      <a:lnTo>
                        <a:pt x="745" y="161"/>
                      </a:lnTo>
                      <a:lnTo>
                        <a:pt x="745" y="164"/>
                      </a:lnTo>
                      <a:lnTo>
                        <a:pt x="748" y="166"/>
                      </a:lnTo>
                      <a:lnTo>
                        <a:pt x="745" y="173"/>
                      </a:lnTo>
                      <a:lnTo>
                        <a:pt x="744" y="174"/>
                      </a:lnTo>
                      <a:lnTo>
                        <a:pt x="742" y="177"/>
                      </a:lnTo>
                      <a:lnTo>
                        <a:pt x="744" y="175"/>
                      </a:lnTo>
                      <a:lnTo>
                        <a:pt x="746" y="174"/>
                      </a:lnTo>
                      <a:lnTo>
                        <a:pt x="749" y="173"/>
                      </a:lnTo>
                      <a:lnTo>
                        <a:pt x="751" y="170"/>
                      </a:lnTo>
                      <a:lnTo>
                        <a:pt x="749" y="168"/>
                      </a:lnTo>
                      <a:lnTo>
                        <a:pt x="751" y="167"/>
                      </a:lnTo>
                      <a:lnTo>
                        <a:pt x="753" y="167"/>
                      </a:lnTo>
                      <a:lnTo>
                        <a:pt x="756" y="166"/>
                      </a:lnTo>
                      <a:lnTo>
                        <a:pt x="753" y="166"/>
                      </a:lnTo>
                      <a:lnTo>
                        <a:pt x="749" y="160"/>
                      </a:lnTo>
                      <a:lnTo>
                        <a:pt x="748" y="157"/>
                      </a:lnTo>
                      <a:lnTo>
                        <a:pt x="749" y="155"/>
                      </a:lnTo>
                      <a:lnTo>
                        <a:pt x="753" y="153"/>
                      </a:lnTo>
                      <a:lnTo>
                        <a:pt x="759" y="153"/>
                      </a:lnTo>
                      <a:lnTo>
                        <a:pt x="763" y="150"/>
                      </a:lnTo>
                      <a:lnTo>
                        <a:pt x="764" y="150"/>
                      </a:lnTo>
                      <a:lnTo>
                        <a:pt x="766" y="149"/>
                      </a:lnTo>
                      <a:lnTo>
                        <a:pt x="764" y="146"/>
                      </a:lnTo>
                      <a:lnTo>
                        <a:pt x="769" y="143"/>
                      </a:lnTo>
                      <a:lnTo>
                        <a:pt x="770" y="141"/>
                      </a:lnTo>
                      <a:lnTo>
                        <a:pt x="769" y="137"/>
                      </a:lnTo>
                      <a:lnTo>
                        <a:pt x="769" y="137"/>
                      </a:lnTo>
                      <a:lnTo>
                        <a:pt x="771" y="138"/>
                      </a:lnTo>
                      <a:lnTo>
                        <a:pt x="776" y="137"/>
                      </a:lnTo>
                      <a:lnTo>
                        <a:pt x="777" y="134"/>
                      </a:lnTo>
                      <a:lnTo>
                        <a:pt x="776" y="132"/>
                      </a:lnTo>
                      <a:lnTo>
                        <a:pt x="780" y="128"/>
                      </a:lnTo>
                      <a:lnTo>
                        <a:pt x="781" y="126"/>
                      </a:lnTo>
                      <a:lnTo>
                        <a:pt x="780" y="123"/>
                      </a:lnTo>
                      <a:lnTo>
                        <a:pt x="774" y="126"/>
                      </a:lnTo>
                      <a:lnTo>
                        <a:pt x="774" y="128"/>
                      </a:lnTo>
                      <a:lnTo>
                        <a:pt x="770" y="131"/>
                      </a:lnTo>
                      <a:lnTo>
                        <a:pt x="767" y="130"/>
                      </a:lnTo>
                      <a:lnTo>
                        <a:pt x="766" y="126"/>
                      </a:lnTo>
                      <a:lnTo>
                        <a:pt x="767" y="123"/>
                      </a:lnTo>
                      <a:lnTo>
                        <a:pt x="767" y="119"/>
                      </a:lnTo>
                      <a:lnTo>
                        <a:pt x="770" y="116"/>
                      </a:lnTo>
                      <a:lnTo>
                        <a:pt x="773" y="116"/>
                      </a:lnTo>
                      <a:lnTo>
                        <a:pt x="778" y="119"/>
                      </a:lnTo>
                      <a:lnTo>
                        <a:pt x="780" y="117"/>
                      </a:lnTo>
                      <a:lnTo>
                        <a:pt x="780" y="114"/>
                      </a:lnTo>
                      <a:lnTo>
                        <a:pt x="782" y="113"/>
                      </a:lnTo>
                      <a:lnTo>
                        <a:pt x="784" y="114"/>
                      </a:lnTo>
                      <a:lnTo>
                        <a:pt x="782" y="116"/>
                      </a:lnTo>
                      <a:lnTo>
                        <a:pt x="782" y="119"/>
                      </a:lnTo>
                      <a:lnTo>
                        <a:pt x="789" y="126"/>
                      </a:lnTo>
                      <a:lnTo>
                        <a:pt x="793" y="126"/>
                      </a:lnTo>
                      <a:lnTo>
                        <a:pt x="795" y="124"/>
                      </a:lnTo>
                      <a:lnTo>
                        <a:pt x="799" y="123"/>
                      </a:lnTo>
                      <a:lnTo>
                        <a:pt x="802" y="121"/>
                      </a:lnTo>
                      <a:lnTo>
                        <a:pt x="802" y="119"/>
                      </a:lnTo>
                      <a:lnTo>
                        <a:pt x="798" y="113"/>
                      </a:lnTo>
                      <a:lnTo>
                        <a:pt x="798" y="112"/>
                      </a:lnTo>
                      <a:lnTo>
                        <a:pt x="799" y="112"/>
                      </a:lnTo>
                      <a:lnTo>
                        <a:pt x="803" y="117"/>
                      </a:lnTo>
                      <a:lnTo>
                        <a:pt x="806" y="117"/>
                      </a:lnTo>
                      <a:lnTo>
                        <a:pt x="809" y="120"/>
                      </a:lnTo>
                      <a:lnTo>
                        <a:pt x="807" y="121"/>
                      </a:lnTo>
                      <a:lnTo>
                        <a:pt x="809" y="124"/>
                      </a:lnTo>
                      <a:lnTo>
                        <a:pt x="811" y="127"/>
                      </a:lnTo>
                      <a:lnTo>
                        <a:pt x="813" y="131"/>
                      </a:lnTo>
                      <a:lnTo>
                        <a:pt x="813" y="132"/>
                      </a:lnTo>
                      <a:lnTo>
                        <a:pt x="813" y="131"/>
                      </a:lnTo>
                      <a:lnTo>
                        <a:pt x="816" y="128"/>
                      </a:lnTo>
                      <a:lnTo>
                        <a:pt x="817" y="128"/>
                      </a:lnTo>
                      <a:lnTo>
                        <a:pt x="818" y="126"/>
                      </a:lnTo>
                      <a:lnTo>
                        <a:pt x="817" y="126"/>
                      </a:lnTo>
                      <a:lnTo>
                        <a:pt x="816" y="127"/>
                      </a:lnTo>
                      <a:lnTo>
                        <a:pt x="813" y="126"/>
                      </a:lnTo>
                      <a:lnTo>
                        <a:pt x="811" y="123"/>
                      </a:lnTo>
                      <a:lnTo>
                        <a:pt x="814" y="119"/>
                      </a:lnTo>
                      <a:lnTo>
                        <a:pt x="817" y="117"/>
                      </a:lnTo>
                      <a:lnTo>
                        <a:pt x="818" y="116"/>
                      </a:lnTo>
                      <a:lnTo>
                        <a:pt x="821" y="116"/>
                      </a:lnTo>
                      <a:lnTo>
                        <a:pt x="821" y="114"/>
                      </a:lnTo>
                      <a:lnTo>
                        <a:pt x="827" y="113"/>
                      </a:lnTo>
                      <a:lnTo>
                        <a:pt x="836" y="110"/>
                      </a:lnTo>
                      <a:lnTo>
                        <a:pt x="846" y="110"/>
                      </a:lnTo>
                      <a:lnTo>
                        <a:pt x="854" y="106"/>
                      </a:lnTo>
                      <a:lnTo>
                        <a:pt x="858" y="106"/>
                      </a:lnTo>
                      <a:lnTo>
                        <a:pt x="863" y="108"/>
                      </a:lnTo>
                      <a:lnTo>
                        <a:pt x="863" y="110"/>
                      </a:lnTo>
                      <a:lnTo>
                        <a:pt x="861" y="110"/>
                      </a:lnTo>
                      <a:lnTo>
                        <a:pt x="860" y="113"/>
                      </a:lnTo>
                      <a:lnTo>
                        <a:pt x="861" y="119"/>
                      </a:lnTo>
                      <a:lnTo>
                        <a:pt x="864" y="121"/>
                      </a:lnTo>
                      <a:lnTo>
                        <a:pt x="876" y="121"/>
                      </a:lnTo>
                      <a:lnTo>
                        <a:pt x="878" y="123"/>
                      </a:lnTo>
                      <a:lnTo>
                        <a:pt x="879" y="121"/>
                      </a:lnTo>
                      <a:lnTo>
                        <a:pt x="883" y="123"/>
                      </a:lnTo>
                      <a:lnTo>
                        <a:pt x="886" y="123"/>
                      </a:lnTo>
                      <a:lnTo>
                        <a:pt x="894" y="121"/>
                      </a:lnTo>
                      <a:lnTo>
                        <a:pt x="901" y="119"/>
                      </a:lnTo>
                      <a:lnTo>
                        <a:pt x="903" y="120"/>
                      </a:lnTo>
                      <a:lnTo>
                        <a:pt x="905" y="119"/>
                      </a:lnTo>
                      <a:lnTo>
                        <a:pt x="907" y="117"/>
                      </a:lnTo>
                      <a:lnTo>
                        <a:pt x="905" y="114"/>
                      </a:lnTo>
                      <a:lnTo>
                        <a:pt x="908" y="114"/>
                      </a:lnTo>
                      <a:lnTo>
                        <a:pt x="911" y="114"/>
                      </a:lnTo>
                      <a:lnTo>
                        <a:pt x="914" y="114"/>
                      </a:lnTo>
                      <a:lnTo>
                        <a:pt x="915" y="116"/>
                      </a:lnTo>
                      <a:lnTo>
                        <a:pt x="916" y="116"/>
                      </a:lnTo>
                      <a:lnTo>
                        <a:pt x="918" y="113"/>
                      </a:lnTo>
                      <a:lnTo>
                        <a:pt x="918" y="112"/>
                      </a:lnTo>
                      <a:lnTo>
                        <a:pt x="915" y="109"/>
                      </a:lnTo>
                      <a:lnTo>
                        <a:pt x="915" y="108"/>
                      </a:lnTo>
                      <a:lnTo>
                        <a:pt x="914" y="105"/>
                      </a:lnTo>
                      <a:lnTo>
                        <a:pt x="911" y="105"/>
                      </a:lnTo>
                      <a:lnTo>
                        <a:pt x="911" y="101"/>
                      </a:lnTo>
                      <a:lnTo>
                        <a:pt x="910" y="101"/>
                      </a:lnTo>
                      <a:lnTo>
                        <a:pt x="908" y="98"/>
                      </a:lnTo>
                      <a:lnTo>
                        <a:pt x="907" y="95"/>
                      </a:lnTo>
                      <a:lnTo>
                        <a:pt x="907" y="92"/>
                      </a:lnTo>
                      <a:lnTo>
                        <a:pt x="908" y="90"/>
                      </a:lnTo>
                      <a:lnTo>
                        <a:pt x="908" y="91"/>
                      </a:lnTo>
                      <a:lnTo>
                        <a:pt x="910" y="92"/>
                      </a:lnTo>
                      <a:lnTo>
                        <a:pt x="912" y="90"/>
                      </a:lnTo>
                      <a:lnTo>
                        <a:pt x="912" y="88"/>
                      </a:lnTo>
                      <a:lnTo>
                        <a:pt x="911" y="87"/>
                      </a:lnTo>
                      <a:lnTo>
                        <a:pt x="914" y="87"/>
                      </a:lnTo>
                      <a:lnTo>
                        <a:pt x="916" y="88"/>
                      </a:lnTo>
                      <a:lnTo>
                        <a:pt x="918" y="87"/>
                      </a:lnTo>
                      <a:lnTo>
                        <a:pt x="919" y="85"/>
                      </a:lnTo>
                      <a:lnTo>
                        <a:pt x="919" y="87"/>
                      </a:lnTo>
                      <a:lnTo>
                        <a:pt x="923" y="87"/>
                      </a:lnTo>
                      <a:lnTo>
                        <a:pt x="925" y="87"/>
                      </a:lnTo>
                      <a:lnTo>
                        <a:pt x="926" y="84"/>
                      </a:lnTo>
                      <a:lnTo>
                        <a:pt x="929" y="87"/>
                      </a:lnTo>
                      <a:lnTo>
                        <a:pt x="930" y="88"/>
                      </a:lnTo>
                      <a:lnTo>
                        <a:pt x="932" y="90"/>
                      </a:lnTo>
                      <a:lnTo>
                        <a:pt x="934" y="88"/>
                      </a:lnTo>
                      <a:lnTo>
                        <a:pt x="933" y="87"/>
                      </a:lnTo>
                      <a:lnTo>
                        <a:pt x="936" y="87"/>
                      </a:lnTo>
                      <a:lnTo>
                        <a:pt x="937" y="90"/>
                      </a:lnTo>
                      <a:lnTo>
                        <a:pt x="936" y="91"/>
                      </a:lnTo>
                      <a:lnTo>
                        <a:pt x="934" y="92"/>
                      </a:lnTo>
                      <a:lnTo>
                        <a:pt x="936" y="94"/>
                      </a:lnTo>
                      <a:lnTo>
                        <a:pt x="939" y="94"/>
                      </a:lnTo>
                      <a:lnTo>
                        <a:pt x="940" y="94"/>
                      </a:lnTo>
                      <a:lnTo>
                        <a:pt x="940" y="91"/>
                      </a:lnTo>
                      <a:lnTo>
                        <a:pt x="940" y="91"/>
                      </a:lnTo>
                      <a:lnTo>
                        <a:pt x="943" y="91"/>
                      </a:lnTo>
                      <a:lnTo>
                        <a:pt x="941" y="88"/>
                      </a:lnTo>
                      <a:lnTo>
                        <a:pt x="940" y="87"/>
                      </a:lnTo>
                      <a:lnTo>
                        <a:pt x="940" y="87"/>
                      </a:lnTo>
                      <a:lnTo>
                        <a:pt x="943" y="87"/>
                      </a:lnTo>
                      <a:lnTo>
                        <a:pt x="947" y="85"/>
                      </a:lnTo>
                      <a:lnTo>
                        <a:pt x="948" y="87"/>
                      </a:lnTo>
                      <a:lnTo>
                        <a:pt x="950" y="85"/>
                      </a:lnTo>
                      <a:lnTo>
                        <a:pt x="954" y="85"/>
                      </a:lnTo>
                      <a:lnTo>
                        <a:pt x="954" y="87"/>
                      </a:lnTo>
                      <a:lnTo>
                        <a:pt x="954" y="91"/>
                      </a:lnTo>
                      <a:lnTo>
                        <a:pt x="955" y="90"/>
                      </a:lnTo>
                      <a:lnTo>
                        <a:pt x="957" y="90"/>
                      </a:lnTo>
                      <a:lnTo>
                        <a:pt x="958" y="87"/>
                      </a:lnTo>
                      <a:lnTo>
                        <a:pt x="959" y="91"/>
                      </a:lnTo>
                      <a:lnTo>
                        <a:pt x="961" y="91"/>
                      </a:lnTo>
                      <a:lnTo>
                        <a:pt x="963" y="88"/>
                      </a:lnTo>
                      <a:lnTo>
                        <a:pt x="966" y="91"/>
                      </a:lnTo>
                      <a:lnTo>
                        <a:pt x="966" y="96"/>
                      </a:lnTo>
                      <a:lnTo>
                        <a:pt x="969" y="92"/>
                      </a:lnTo>
                      <a:lnTo>
                        <a:pt x="970" y="91"/>
                      </a:lnTo>
                      <a:lnTo>
                        <a:pt x="972" y="92"/>
                      </a:lnTo>
                      <a:lnTo>
                        <a:pt x="970" y="96"/>
                      </a:lnTo>
                      <a:lnTo>
                        <a:pt x="972" y="98"/>
                      </a:lnTo>
                      <a:lnTo>
                        <a:pt x="973" y="99"/>
                      </a:lnTo>
                      <a:lnTo>
                        <a:pt x="974" y="99"/>
                      </a:lnTo>
                      <a:lnTo>
                        <a:pt x="976" y="102"/>
                      </a:lnTo>
                      <a:lnTo>
                        <a:pt x="977" y="101"/>
                      </a:lnTo>
                      <a:lnTo>
                        <a:pt x="979" y="101"/>
                      </a:lnTo>
                      <a:lnTo>
                        <a:pt x="979" y="103"/>
                      </a:lnTo>
                      <a:lnTo>
                        <a:pt x="977" y="105"/>
                      </a:lnTo>
                      <a:lnTo>
                        <a:pt x="977" y="109"/>
                      </a:lnTo>
                      <a:lnTo>
                        <a:pt x="981" y="105"/>
                      </a:lnTo>
                      <a:lnTo>
                        <a:pt x="983" y="105"/>
                      </a:lnTo>
                      <a:lnTo>
                        <a:pt x="983" y="106"/>
                      </a:lnTo>
                      <a:lnTo>
                        <a:pt x="979" y="112"/>
                      </a:lnTo>
                      <a:lnTo>
                        <a:pt x="979" y="114"/>
                      </a:lnTo>
                      <a:lnTo>
                        <a:pt x="983" y="116"/>
                      </a:lnTo>
                      <a:lnTo>
                        <a:pt x="984" y="114"/>
                      </a:lnTo>
                      <a:lnTo>
                        <a:pt x="986" y="113"/>
                      </a:lnTo>
                      <a:lnTo>
                        <a:pt x="987" y="113"/>
                      </a:lnTo>
                      <a:lnTo>
                        <a:pt x="988" y="116"/>
                      </a:lnTo>
                      <a:lnTo>
                        <a:pt x="990" y="114"/>
                      </a:lnTo>
                      <a:lnTo>
                        <a:pt x="992" y="119"/>
                      </a:lnTo>
                      <a:lnTo>
                        <a:pt x="992" y="121"/>
                      </a:lnTo>
                      <a:lnTo>
                        <a:pt x="994" y="121"/>
                      </a:lnTo>
                      <a:lnTo>
                        <a:pt x="995" y="124"/>
                      </a:lnTo>
                      <a:lnTo>
                        <a:pt x="997" y="123"/>
                      </a:lnTo>
                      <a:lnTo>
                        <a:pt x="998" y="124"/>
                      </a:lnTo>
                      <a:lnTo>
                        <a:pt x="995" y="128"/>
                      </a:lnTo>
                      <a:lnTo>
                        <a:pt x="992" y="130"/>
                      </a:lnTo>
                      <a:lnTo>
                        <a:pt x="990" y="128"/>
                      </a:lnTo>
                      <a:lnTo>
                        <a:pt x="984" y="127"/>
                      </a:lnTo>
                      <a:lnTo>
                        <a:pt x="979" y="127"/>
                      </a:lnTo>
                      <a:lnTo>
                        <a:pt x="981" y="128"/>
                      </a:lnTo>
                      <a:lnTo>
                        <a:pt x="983" y="131"/>
                      </a:lnTo>
                      <a:lnTo>
                        <a:pt x="987" y="132"/>
                      </a:lnTo>
                      <a:lnTo>
                        <a:pt x="988" y="134"/>
                      </a:lnTo>
                      <a:lnTo>
                        <a:pt x="994" y="138"/>
                      </a:lnTo>
                      <a:lnTo>
                        <a:pt x="998" y="139"/>
                      </a:lnTo>
                      <a:lnTo>
                        <a:pt x="1001" y="137"/>
                      </a:lnTo>
                      <a:lnTo>
                        <a:pt x="1001" y="134"/>
                      </a:lnTo>
                      <a:lnTo>
                        <a:pt x="999" y="131"/>
                      </a:lnTo>
                      <a:lnTo>
                        <a:pt x="998" y="130"/>
                      </a:lnTo>
                      <a:lnTo>
                        <a:pt x="999" y="130"/>
                      </a:lnTo>
                      <a:lnTo>
                        <a:pt x="1002" y="132"/>
                      </a:lnTo>
                      <a:lnTo>
                        <a:pt x="1005" y="134"/>
                      </a:lnTo>
                      <a:lnTo>
                        <a:pt x="1006" y="135"/>
                      </a:lnTo>
                      <a:lnTo>
                        <a:pt x="1005" y="135"/>
                      </a:lnTo>
                      <a:lnTo>
                        <a:pt x="999" y="141"/>
                      </a:lnTo>
                      <a:lnTo>
                        <a:pt x="1001" y="142"/>
                      </a:lnTo>
                      <a:lnTo>
                        <a:pt x="1002" y="142"/>
                      </a:lnTo>
                      <a:lnTo>
                        <a:pt x="1005" y="141"/>
                      </a:lnTo>
                      <a:lnTo>
                        <a:pt x="1006" y="141"/>
                      </a:lnTo>
                      <a:lnTo>
                        <a:pt x="1015" y="149"/>
                      </a:lnTo>
                      <a:lnTo>
                        <a:pt x="1017" y="149"/>
                      </a:lnTo>
                      <a:lnTo>
                        <a:pt x="1020" y="153"/>
                      </a:lnTo>
                      <a:lnTo>
                        <a:pt x="1026" y="153"/>
                      </a:lnTo>
                      <a:lnTo>
                        <a:pt x="1030" y="159"/>
                      </a:lnTo>
                      <a:lnTo>
                        <a:pt x="1034" y="159"/>
                      </a:lnTo>
                      <a:lnTo>
                        <a:pt x="1035" y="157"/>
                      </a:lnTo>
                      <a:lnTo>
                        <a:pt x="1034" y="156"/>
                      </a:lnTo>
                      <a:lnTo>
                        <a:pt x="1035" y="155"/>
                      </a:lnTo>
                      <a:lnTo>
                        <a:pt x="1037" y="157"/>
                      </a:lnTo>
                      <a:lnTo>
                        <a:pt x="1038" y="159"/>
                      </a:lnTo>
                      <a:lnTo>
                        <a:pt x="1039" y="161"/>
                      </a:lnTo>
                      <a:lnTo>
                        <a:pt x="1041" y="161"/>
                      </a:lnTo>
                      <a:lnTo>
                        <a:pt x="1042" y="159"/>
                      </a:lnTo>
                      <a:lnTo>
                        <a:pt x="1039" y="145"/>
                      </a:lnTo>
                      <a:lnTo>
                        <a:pt x="1037" y="138"/>
                      </a:lnTo>
                      <a:lnTo>
                        <a:pt x="1033" y="130"/>
                      </a:lnTo>
                      <a:lnTo>
                        <a:pt x="1031" y="123"/>
                      </a:lnTo>
                      <a:lnTo>
                        <a:pt x="1030" y="119"/>
                      </a:lnTo>
                      <a:lnTo>
                        <a:pt x="1030" y="117"/>
                      </a:lnTo>
                      <a:lnTo>
                        <a:pt x="1033" y="117"/>
                      </a:lnTo>
                      <a:lnTo>
                        <a:pt x="1034" y="121"/>
                      </a:lnTo>
                      <a:lnTo>
                        <a:pt x="1037" y="124"/>
                      </a:lnTo>
                      <a:lnTo>
                        <a:pt x="1039" y="126"/>
                      </a:lnTo>
                      <a:lnTo>
                        <a:pt x="1042" y="128"/>
                      </a:lnTo>
                      <a:lnTo>
                        <a:pt x="1048" y="128"/>
                      </a:lnTo>
                      <a:lnTo>
                        <a:pt x="1057" y="128"/>
                      </a:lnTo>
                      <a:lnTo>
                        <a:pt x="1060" y="128"/>
                      </a:lnTo>
                      <a:lnTo>
                        <a:pt x="1062" y="127"/>
                      </a:lnTo>
                      <a:lnTo>
                        <a:pt x="1064" y="130"/>
                      </a:lnTo>
                      <a:lnTo>
                        <a:pt x="1066" y="130"/>
                      </a:lnTo>
                      <a:lnTo>
                        <a:pt x="1063" y="126"/>
                      </a:lnTo>
                      <a:lnTo>
                        <a:pt x="1064" y="124"/>
                      </a:lnTo>
                      <a:lnTo>
                        <a:pt x="1062" y="123"/>
                      </a:lnTo>
                      <a:lnTo>
                        <a:pt x="1063" y="121"/>
                      </a:lnTo>
                      <a:lnTo>
                        <a:pt x="1063" y="119"/>
                      </a:lnTo>
                      <a:lnTo>
                        <a:pt x="1073" y="114"/>
                      </a:lnTo>
                      <a:lnTo>
                        <a:pt x="1074" y="116"/>
                      </a:lnTo>
                      <a:lnTo>
                        <a:pt x="1075" y="116"/>
                      </a:lnTo>
                      <a:lnTo>
                        <a:pt x="1078" y="117"/>
                      </a:lnTo>
                      <a:lnTo>
                        <a:pt x="1082" y="117"/>
                      </a:lnTo>
                      <a:lnTo>
                        <a:pt x="1086" y="120"/>
                      </a:lnTo>
                      <a:lnTo>
                        <a:pt x="1089" y="121"/>
                      </a:lnTo>
                      <a:lnTo>
                        <a:pt x="1091" y="124"/>
                      </a:lnTo>
                      <a:lnTo>
                        <a:pt x="1095" y="124"/>
                      </a:lnTo>
                      <a:lnTo>
                        <a:pt x="1096" y="127"/>
                      </a:lnTo>
                      <a:lnTo>
                        <a:pt x="1102" y="127"/>
                      </a:lnTo>
                      <a:lnTo>
                        <a:pt x="1099" y="124"/>
                      </a:lnTo>
                      <a:lnTo>
                        <a:pt x="1099" y="123"/>
                      </a:lnTo>
                      <a:lnTo>
                        <a:pt x="1102" y="124"/>
                      </a:lnTo>
                      <a:lnTo>
                        <a:pt x="1104" y="121"/>
                      </a:lnTo>
                      <a:lnTo>
                        <a:pt x="1102" y="120"/>
                      </a:lnTo>
                      <a:lnTo>
                        <a:pt x="1103" y="119"/>
                      </a:lnTo>
                      <a:lnTo>
                        <a:pt x="1102" y="116"/>
                      </a:lnTo>
                      <a:lnTo>
                        <a:pt x="1097" y="119"/>
                      </a:lnTo>
                      <a:lnTo>
                        <a:pt x="1095" y="117"/>
                      </a:lnTo>
                      <a:lnTo>
                        <a:pt x="1095" y="113"/>
                      </a:lnTo>
                      <a:lnTo>
                        <a:pt x="1093" y="110"/>
                      </a:lnTo>
                      <a:lnTo>
                        <a:pt x="1095" y="109"/>
                      </a:lnTo>
                      <a:lnTo>
                        <a:pt x="1096" y="110"/>
                      </a:lnTo>
                      <a:lnTo>
                        <a:pt x="1099" y="109"/>
                      </a:lnTo>
                      <a:lnTo>
                        <a:pt x="1097" y="106"/>
                      </a:lnTo>
                      <a:lnTo>
                        <a:pt x="1099" y="106"/>
                      </a:lnTo>
                      <a:lnTo>
                        <a:pt x="1103" y="109"/>
                      </a:lnTo>
                      <a:lnTo>
                        <a:pt x="1104" y="112"/>
                      </a:lnTo>
                      <a:lnTo>
                        <a:pt x="1106" y="112"/>
                      </a:lnTo>
                      <a:lnTo>
                        <a:pt x="1107" y="113"/>
                      </a:lnTo>
                      <a:lnTo>
                        <a:pt x="1110" y="112"/>
                      </a:lnTo>
                      <a:lnTo>
                        <a:pt x="1109" y="109"/>
                      </a:lnTo>
                      <a:lnTo>
                        <a:pt x="1111" y="108"/>
                      </a:lnTo>
                      <a:lnTo>
                        <a:pt x="1113" y="109"/>
                      </a:lnTo>
                      <a:lnTo>
                        <a:pt x="1114" y="106"/>
                      </a:lnTo>
                      <a:lnTo>
                        <a:pt x="1110" y="102"/>
                      </a:lnTo>
                      <a:lnTo>
                        <a:pt x="1107" y="102"/>
                      </a:lnTo>
                      <a:lnTo>
                        <a:pt x="1103" y="98"/>
                      </a:lnTo>
                      <a:lnTo>
                        <a:pt x="1104" y="95"/>
                      </a:lnTo>
                      <a:lnTo>
                        <a:pt x="1103" y="92"/>
                      </a:lnTo>
                      <a:lnTo>
                        <a:pt x="1100" y="94"/>
                      </a:lnTo>
                      <a:lnTo>
                        <a:pt x="1097" y="94"/>
                      </a:lnTo>
                      <a:lnTo>
                        <a:pt x="1100" y="91"/>
                      </a:lnTo>
                      <a:lnTo>
                        <a:pt x="1099" y="90"/>
                      </a:lnTo>
                      <a:lnTo>
                        <a:pt x="1100" y="88"/>
                      </a:lnTo>
                      <a:lnTo>
                        <a:pt x="1097" y="85"/>
                      </a:lnTo>
                      <a:lnTo>
                        <a:pt x="1102" y="85"/>
                      </a:lnTo>
                      <a:lnTo>
                        <a:pt x="1103" y="80"/>
                      </a:lnTo>
                      <a:lnTo>
                        <a:pt x="1099" y="83"/>
                      </a:lnTo>
                      <a:lnTo>
                        <a:pt x="1096" y="85"/>
                      </a:lnTo>
                      <a:lnTo>
                        <a:pt x="1095" y="88"/>
                      </a:lnTo>
                      <a:lnTo>
                        <a:pt x="1091" y="87"/>
                      </a:lnTo>
                      <a:lnTo>
                        <a:pt x="1088" y="81"/>
                      </a:lnTo>
                      <a:lnTo>
                        <a:pt x="1089" y="79"/>
                      </a:lnTo>
                      <a:lnTo>
                        <a:pt x="1089" y="76"/>
                      </a:lnTo>
                      <a:lnTo>
                        <a:pt x="1093" y="73"/>
                      </a:lnTo>
                      <a:lnTo>
                        <a:pt x="1096" y="74"/>
                      </a:lnTo>
                      <a:lnTo>
                        <a:pt x="1102" y="69"/>
                      </a:lnTo>
                      <a:lnTo>
                        <a:pt x="1102" y="67"/>
                      </a:lnTo>
                      <a:lnTo>
                        <a:pt x="1099" y="65"/>
                      </a:lnTo>
                      <a:lnTo>
                        <a:pt x="1096" y="65"/>
                      </a:lnTo>
                      <a:lnTo>
                        <a:pt x="1093" y="63"/>
                      </a:lnTo>
                      <a:lnTo>
                        <a:pt x="1089" y="63"/>
                      </a:lnTo>
                      <a:lnTo>
                        <a:pt x="1086" y="61"/>
                      </a:lnTo>
                      <a:lnTo>
                        <a:pt x="1091" y="59"/>
                      </a:lnTo>
                      <a:lnTo>
                        <a:pt x="1096" y="58"/>
                      </a:lnTo>
                      <a:lnTo>
                        <a:pt x="1102" y="61"/>
                      </a:lnTo>
                      <a:lnTo>
                        <a:pt x="1107" y="59"/>
                      </a:lnTo>
                      <a:lnTo>
                        <a:pt x="1115" y="59"/>
                      </a:lnTo>
                      <a:lnTo>
                        <a:pt x="1131" y="58"/>
                      </a:lnTo>
                      <a:lnTo>
                        <a:pt x="1133" y="56"/>
                      </a:lnTo>
                      <a:lnTo>
                        <a:pt x="1144" y="56"/>
                      </a:lnTo>
                      <a:lnTo>
                        <a:pt x="1150" y="58"/>
                      </a:lnTo>
                      <a:lnTo>
                        <a:pt x="1154" y="56"/>
                      </a:lnTo>
                      <a:lnTo>
                        <a:pt x="1160" y="56"/>
                      </a:lnTo>
                      <a:lnTo>
                        <a:pt x="1157" y="58"/>
                      </a:lnTo>
                      <a:lnTo>
                        <a:pt x="1149" y="62"/>
                      </a:lnTo>
                      <a:lnTo>
                        <a:pt x="1144" y="61"/>
                      </a:lnTo>
                      <a:lnTo>
                        <a:pt x="1143" y="61"/>
                      </a:lnTo>
                      <a:lnTo>
                        <a:pt x="1140" y="59"/>
                      </a:lnTo>
                      <a:lnTo>
                        <a:pt x="1139" y="65"/>
                      </a:lnTo>
                      <a:lnTo>
                        <a:pt x="1142" y="67"/>
                      </a:lnTo>
                      <a:lnTo>
                        <a:pt x="1140" y="69"/>
                      </a:lnTo>
                      <a:lnTo>
                        <a:pt x="1139" y="72"/>
                      </a:lnTo>
                      <a:lnTo>
                        <a:pt x="1142" y="73"/>
                      </a:lnTo>
                      <a:lnTo>
                        <a:pt x="1146" y="70"/>
                      </a:lnTo>
                      <a:lnTo>
                        <a:pt x="1146" y="67"/>
                      </a:lnTo>
                      <a:lnTo>
                        <a:pt x="1153" y="62"/>
                      </a:lnTo>
                      <a:lnTo>
                        <a:pt x="1161" y="59"/>
                      </a:lnTo>
                      <a:lnTo>
                        <a:pt x="1162" y="63"/>
                      </a:lnTo>
                      <a:lnTo>
                        <a:pt x="1164" y="70"/>
                      </a:lnTo>
                      <a:lnTo>
                        <a:pt x="1162" y="72"/>
                      </a:lnTo>
                      <a:lnTo>
                        <a:pt x="1161" y="67"/>
                      </a:lnTo>
                      <a:lnTo>
                        <a:pt x="1158" y="65"/>
                      </a:lnTo>
                      <a:lnTo>
                        <a:pt x="1158" y="62"/>
                      </a:lnTo>
                      <a:lnTo>
                        <a:pt x="1156" y="65"/>
                      </a:lnTo>
                      <a:lnTo>
                        <a:pt x="1154" y="65"/>
                      </a:lnTo>
                      <a:lnTo>
                        <a:pt x="1156" y="69"/>
                      </a:lnTo>
                      <a:lnTo>
                        <a:pt x="1158" y="70"/>
                      </a:lnTo>
                      <a:lnTo>
                        <a:pt x="1160" y="76"/>
                      </a:lnTo>
                      <a:lnTo>
                        <a:pt x="1157" y="80"/>
                      </a:lnTo>
                      <a:lnTo>
                        <a:pt x="1156" y="79"/>
                      </a:lnTo>
                      <a:lnTo>
                        <a:pt x="1154" y="80"/>
                      </a:lnTo>
                      <a:lnTo>
                        <a:pt x="1157" y="83"/>
                      </a:lnTo>
                      <a:lnTo>
                        <a:pt x="1157" y="84"/>
                      </a:lnTo>
                      <a:lnTo>
                        <a:pt x="1158" y="85"/>
                      </a:lnTo>
                      <a:lnTo>
                        <a:pt x="1160" y="85"/>
                      </a:lnTo>
                      <a:lnTo>
                        <a:pt x="1164" y="83"/>
                      </a:lnTo>
                      <a:lnTo>
                        <a:pt x="1164" y="79"/>
                      </a:lnTo>
                      <a:lnTo>
                        <a:pt x="1165" y="76"/>
                      </a:lnTo>
                      <a:lnTo>
                        <a:pt x="1165" y="73"/>
                      </a:lnTo>
                      <a:lnTo>
                        <a:pt x="1165" y="69"/>
                      </a:lnTo>
                      <a:lnTo>
                        <a:pt x="1164" y="55"/>
                      </a:lnTo>
                      <a:lnTo>
                        <a:pt x="1169" y="52"/>
                      </a:lnTo>
                      <a:lnTo>
                        <a:pt x="1176" y="51"/>
                      </a:lnTo>
                      <a:lnTo>
                        <a:pt x="1183" y="48"/>
                      </a:lnTo>
                      <a:lnTo>
                        <a:pt x="1190" y="49"/>
                      </a:lnTo>
                      <a:lnTo>
                        <a:pt x="1200" y="52"/>
                      </a:lnTo>
                      <a:lnTo>
                        <a:pt x="1204" y="58"/>
                      </a:lnTo>
                      <a:lnTo>
                        <a:pt x="1204" y="62"/>
                      </a:lnTo>
                      <a:lnTo>
                        <a:pt x="1201" y="63"/>
                      </a:lnTo>
                      <a:lnTo>
                        <a:pt x="1197" y="59"/>
                      </a:lnTo>
                      <a:lnTo>
                        <a:pt x="1196" y="61"/>
                      </a:lnTo>
                      <a:lnTo>
                        <a:pt x="1197" y="63"/>
                      </a:lnTo>
                      <a:lnTo>
                        <a:pt x="1197" y="66"/>
                      </a:lnTo>
                      <a:lnTo>
                        <a:pt x="1197" y="67"/>
                      </a:lnTo>
                      <a:lnTo>
                        <a:pt x="1194" y="70"/>
                      </a:lnTo>
                      <a:lnTo>
                        <a:pt x="1197" y="70"/>
                      </a:lnTo>
                      <a:lnTo>
                        <a:pt x="1200" y="69"/>
                      </a:lnTo>
                      <a:lnTo>
                        <a:pt x="1204" y="69"/>
                      </a:lnTo>
                      <a:lnTo>
                        <a:pt x="1207" y="66"/>
                      </a:lnTo>
                      <a:lnTo>
                        <a:pt x="1208" y="70"/>
                      </a:lnTo>
                      <a:lnTo>
                        <a:pt x="1209" y="73"/>
                      </a:lnTo>
                      <a:lnTo>
                        <a:pt x="1209" y="76"/>
                      </a:lnTo>
                      <a:lnTo>
                        <a:pt x="1212" y="77"/>
                      </a:lnTo>
                      <a:lnTo>
                        <a:pt x="1214" y="74"/>
                      </a:lnTo>
                      <a:lnTo>
                        <a:pt x="1212" y="73"/>
                      </a:lnTo>
                      <a:lnTo>
                        <a:pt x="1216" y="70"/>
                      </a:lnTo>
                      <a:lnTo>
                        <a:pt x="1219" y="72"/>
                      </a:lnTo>
                      <a:lnTo>
                        <a:pt x="1220" y="74"/>
                      </a:lnTo>
                      <a:lnTo>
                        <a:pt x="1219" y="77"/>
                      </a:lnTo>
                      <a:lnTo>
                        <a:pt x="1218" y="80"/>
                      </a:lnTo>
                      <a:lnTo>
                        <a:pt x="1219" y="81"/>
                      </a:lnTo>
                      <a:lnTo>
                        <a:pt x="1220" y="80"/>
                      </a:lnTo>
                      <a:lnTo>
                        <a:pt x="1222" y="77"/>
                      </a:lnTo>
                      <a:lnTo>
                        <a:pt x="1223" y="77"/>
                      </a:lnTo>
                      <a:lnTo>
                        <a:pt x="1225" y="79"/>
                      </a:lnTo>
                      <a:lnTo>
                        <a:pt x="1225" y="76"/>
                      </a:lnTo>
                      <a:lnTo>
                        <a:pt x="1227" y="70"/>
                      </a:lnTo>
                      <a:lnTo>
                        <a:pt x="1229" y="69"/>
                      </a:lnTo>
                      <a:lnTo>
                        <a:pt x="1230" y="70"/>
                      </a:lnTo>
                      <a:lnTo>
                        <a:pt x="1237" y="74"/>
                      </a:lnTo>
                      <a:lnTo>
                        <a:pt x="1243" y="76"/>
                      </a:lnTo>
                      <a:lnTo>
                        <a:pt x="1247" y="80"/>
                      </a:lnTo>
                      <a:lnTo>
                        <a:pt x="1247" y="83"/>
                      </a:lnTo>
                      <a:lnTo>
                        <a:pt x="1243" y="85"/>
                      </a:lnTo>
                      <a:lnTo>
                        <a:pt x="1240" y="88"/>
                      </a:lnTo>
                      <a:lnTo>
                        <a:pt x="1243" y="87"/>
                      </a:lnTo>
                      <a:lnTo>
                        <a:pt x="1248" y="85"/>
                      </a:lnTo>
                      <a:lnTo>
                        <a:pt x="1252" y="87"/>
                      </a:lnTo>
                      <a:lnTo>
                        <a:pt x="1256" y="85"/>
                      </a:lnTo>
                      <a:lnTo>
                        <a:pt x="1259" y="83"/>
                      </a:lnTo>
                      <a:lnTo>
                        <a:pt x="1263" y="81"/>
                      </a:lnTo>
                      <a:lnTo>
                        <a:pt x="1269" y="77"/>
                      </a:lnTo>
                      <a:lnTo>
                        <a:pt x="1270" y="76"/>
                      </a:lnTo>
                      <a:lnTo>
                        <a:pt x="1274" y="72"/>
                      </a:lnTo>
                      <a:lnTo>
                        <a:pt x="1278" y="70"/>
                      </a:lnTo>
                      <a:lnTo>
                        <a:pt x="1288" y="66"/>
                      </a:lnTo>
                      <a:lnTo>
                        <a:pt x="1294" y="63"/>
                      </a:lnTo>
                      <a:lnTo>
                        <a:pt x="1296" y="65"/>
                      </a:lnTo>
                      <a:lnTo>
                        <a:pt x="1296" y="63"/>
                      </a:lnTo>
                      <a:lnTo>
                        <a:pt x="1302" y="59"/>
                      </a:lnTo>
                      <a:lnTo>
                        <a:pt x="1305" y="59"/>
                      </a:lnTo>
                      <a:lnTo>
                        <a:pt x="1312" y="59"/>
                      </a:lnTo>
                      <a:lnTo>
                        <a:pt x="1325" y="63"/>
                      </a:lnTo>
                      <a:lnTo>
                        <a:pt x="1331" y="69"/>
                      </a:lnTo>
                      <a:lnTo>
                        <a:pt x="1337" y="72"/>
                      </a:lnTo>
                      <a:lnTo>
                        <a:pt x="1341" y="77"/>
                      </a:lnTo>
                      <a:lnTo>
                        <a:pt x="1343" y="83"/>
                      </a:lnTo>
                      <a:lnTo>
                        <a:pt x="1343" y="85"/>
                      </a:lnTo>
                      <a:lnTo>
                        <a:pt x="1345" y="87"/>
                      </a:lnTo>
                      <a:lnTo>
                        <a:pt x="1345" y="90"/>
                      </a:lnTo>
                      <a:lnTo>
                        <a:pt x="1348" y="95"/>
                      </a:lnTo>
                      <a:lnTo>
                        <a:pt x="1348" y="98"/>
                      </a:lnTo>
                      <a:lnTo>
                        <a:pt x="1346" y="101"/>
                      </a:lnTo>
                      <a:lnTo>
                        <a:pt x="1349" y="99"/>
                      </a:lnTo>
                      <a:lnTo>
                        <a:pt x="1352" y="96"/>
                      </a:lnTo>
                      <a:lnTo>
                        <a:pt x="1356" y="96"/>
                      </a:lnTo>
                      <a:lnTo>
                        <a:pt x="1357" y="98"/>
                      </a:lnTo>
                      <a:lnTo>
                        <a:pt x="1357" y="96"/>
                      </a:lnTo>
                      <a:lnTo>
                        <a:pt x="1361" y="95"/>
                      </a:lnTo>
                      <a:lnTo>
                        <a:pt x="1364" y="96"/>
                      </a:lnTo>
                      <a:lnTo>
                        <a:pt x="1366" y="101"/>
                      </a:lnTo>
                      <a:lnTo>
                        <a:pt x="1366" y="98"/>
                      </a:lnTo>
                      <a:lnTo>
                        <a:pt x="1364" y="94"/>
                      </a:lnTo>
                      <a:lnTo>
                        <a:pt x="1367" y="94"/>
                      </a:lnTo>
                      <a:lnTo>
                        <a:pt x="1368" y="96"/>
                      </a:lnTo>
                      <a:lnTo>
                        <a:pt x="1374" y="101"/>
                      </a:lnTo>
                      <a:lnTo>
                        <a:pt x="1374" y="106"/>
                      </a:lnTo>
                      <a:lnTo>
                        <a:pt x="1377" y="106"/>
                      </a:lnTo>
                      <a:lnTo>
                        <a:pt x="1381" y="110"/>
                      </a:lnTo>
                      <a:lnTo>
                        <a:pt x="1381" y="109"/>
                      </a:lnTo>
                      <a:lnTo>
                        <a:pt x="1379" y="105"/>
                      </a:lnTo>
                      <a:lnTo>
                        <a:pt x="1377" y="103"/>
                      </a:lnTo>
                      <a:lnTo>
                        <a:pt x="1377" y="102"/>
                      </a:lnTo>
                      <a:lnTo>
                        <a:pt x="1379" y="103"/>
                      </a:lnTo>
                      <a:lnTo>
                        <a:pt x="1381" y="103"/>
                      </a:lnTo>
                      <a:lnTo>
                        <a:pt x="1384" y="106"/>
                      </a:lnTo>
                      <a:lnTo>
                        <a:pt x="1388" y="110"/>
                      </a:lnTo>
                      <a:lnTo>
                        <a:pt x="1386" y="106"/>
                      </a:lnTo>
                      <a:lnTo>
                        <a:pt x="1382" y="99"/>
                      </a:lnTo>
                      <a:lnTo>
                        <a:pt x="1382" y="94"/>
                      </a:lnTo>
                      <a:lnTo>
                        <a:pt x="1382" y="88"/>
                      </a:lnTo>
                      <a:lnTo>
                        <a:pt x="1385" y="84"/>
                      </a:lnTo>
                      <a:lnTo>
                        <a:pt x="1390" y="84"/>
                      </a:lnTo>
                      <a:lnTo>
                        <a:pt x="1393" y="83"/>
                      </a:lnTo>
                      <a:lnTo>
                        <a:pt x="1397" y="80"/>
                      </a:lnTo>
                      <a:lnTo>
                        <a:pt x="1397" y="79"/>
                      </a:lnTo>
                      <a:lnTo>
                        <a:pt x="1397" y="77"/>
                      </a:lnTo>
                      <a:lnTo>
                        <a:pt x="1400" y="77"/>
                      </a:lnTo>
                      <a:lnTo>
                        <a:pt x="1403" y="80"/>
                      </a:lnTo>
                      <a:lnTo>
                        <a:pt x="1404" y="81"/>
                      </a:lnTo>
                      <a:lnTo>
                        <a:pt x="1408" y="80"/>
                      </a:lnTo>
                      <a:lnTo>
                        <a:pt x="1413" y="77"/>
                      </a:lnTo>
                      <a:lnTo>
                        <a:pt x="1414" y="77"/>
                      </a:lnTo>
                      <a:lnTo>
                        <a:pt x="1418" y="76"/>
                      </a:lnTo>
                      <a:lnTo>
                        <a:pt x="1424" y="76"/>
                      </a:lnTo>
                      <a:lnTo>
                        <a:pt x="1426" y="74"/>
                      </a:lnTo>
                      <a:lnTo>
                        <a:pt x="1428" y="74"/>
                      </a:lnTo>
                      <a:lnTo>
                        <a:pt x="1428" y="76"/>
                      </a:lnTo>
                      <a:lnTo>
                        <a:pt x="1430" y="79"/>
                      </a:lnTo>
                      <a:lnTo>
                        <a:pt x="1430" y="76"/>
                      </a:lnTo>
                      <a:lnTo>
                        <a:pt x="1435" y="72"/>
                      </a:lnTo>
                      <a:lnTo>
                        <a:pt x="1433" y="69"/>
                      </a:lnTo>
                      <a:lnTo>
                        <a:pt x="1433" y="66"/>
                      </a:lnTo>
                      <a:lnTo>
                        <a:pt x="1433" y="62"/>
                      </a:lnTo>
                      <a:lnTo>
                        <a:pt x="1435" y="62"/>
                      </a:lnTo>
                      <a:lnTo>
                        <a:pt x="1439" y="62"/>
                      </a:lnTo>
                      <a:lnTo>
                        <a:pt x="1440" y="65"/>
                      </a:lnTo>
                      <a:lnTo>
                        <a:pt x="1442" y="67"/>
                      </a:lnTo>
                      <a:lnTo>
                        <a:pt x="1444" y="67"/>
                      </a:lnTo>
                      <a:lnTo>
                        <a:pt x="1447" y="69"/>
                      </a:lnTo>
                      <a:lnTo>
                        <a:pt x="1447" y="73"/>
                      </a:lnTo>
                      <a:lnTo>
                        <a:pt x="1451" y="77"/>
                      </a:lnTo>
                      <a:lnTo>
                        <a:pt x="1453" y="79"/>
                      </a:lnTo>
                      <a:lnTo>
                        <a:pt x="1457" y="77"/>
                      </a:lnTo>
                      <a:lnTo>
                        <a:pt x="1464" y="79"/>
                      </a:lnTo>
                      <a:lnTo>
                        <a:pt x="1464" y="79"/>
                      </a:lnTo>
                      <a:lnTo>
                        <a:pt x="1466" y="79"/>
                      </a:lnTo>
                      <a:lnTo>
                        <a:pt x="1471" y="84"/>
                      </a:lnTo>
                      <a:lnTo>
                        <a:pt x="1471" y="87"/>
                      </a:lnTo>
                      <a:lnTo>
                        <a:pt x="1472" y="88"/>
                      </a:lnTo>
                      <a:lnTo>
                        <a:pt x="1476" y="90"/>
                      </a:lnTo>
                      <a:lnTo>
                        <a:pt x="1479" y="88"/>
                      </a:lnTo>
                      <a:lnTo>
                        <a:pt x="1482" y="87"/>
                      </a:lnTo>
                      <a:lnTo>
                        <a:pt x="1482" y="85"/>
                      </a:lnTo>
                      <a:lnTo>
                        <a:pt x="1484" y="83"/>
                      </a:lnTo>
                      <a:lnTo>
                        <a:pt x="1486" y="84"/>
                      </a:lnTo>
                      <a:lnTo>
                        <a:pt x="1487" y="83"/>
                      </a:lnTo>
                      <a:lnTo>
                        <a:pt x="1486" y="80"/>
                      </a:lnTo>
                      <a:lnTo>
                        <a:pt x="1487" y="80"/>
                      </a:lnTo>
                      <a:lnTo>
                        <a:pt x="1486" y="77"/>
                      </a:lnTo>
                      <a:lnTo>
                        <a:pt x="1486" y="76"/>
                      </a:lnTo>
                      <a:lnTo>
                        <a:pt x="1484" y="73"/>
                      </a:lnTo>
                      <a:lnTo>
                        <a:pt x="1480" y="72"/>
                      </a:lnTo>
                      <a:lnTo>
                        <a:pt x="1479" y="67"/>
                      </a:lnTo>
                      <a:lnTo>
                        <a:pt x="1475" y="62"/>
                      </a:lnTo>
                      <a:lnTo>
                        <a:pt x="1472" y="62"/>
                      </a:lnTo>
                      <a:lnTo>
                        <a:pt x="1471" y="59"/>
                      </a:lnTo>
                      <a:lnTo>
                        <a:pt x="1466" y="58"/>
                      </a:lnTo>
                      <a:lnTo>
                        <a:pt x="1464" y="59"/>
                      </a:lnTo>
                      <a:lnTo>
                        <a:pt x="1462" y="59"/>
                      </a:lnTo>
                      <a:lnTo>
                        <a:pt x="1462" y="56"/>
                      </a:lnTo>
                      <a:lnTo>
                        <a:pt x="1464" y="55"/>
                      </a:lnTo>
                      <a:lnTo>
                        <a:pt x="1461" y="51"/>
                      </a:lnTo>
                      <a:lnTo>
                        <a:pt x="1461" y="48"/>
                      </a:lnTo>
                      <a:lnTo>
                        <a:pt x="1460" y="47"/>
                      </a:lnTo>
                      <a:lnTo>
                        <a:pt x="1457" y="43"/>
                      </a:lnTo>
                      <a:lnTo>
                        <a:pt x="1454" y="40"/>
                      </a:lnTo>
                      <a:lnTo>
                        <a:pt x="1454" y="38"/>
                      </a:lnTo>
                      <a:lnTo>
                        <a:pt x="1461" y="38"/>
                      </a:lnTo>
                      <a:lnTo>
                        <a:pt x="1462" y="38"/>
                      </a:lnTo>
                      <a:lnTo>
                        <a:pt x="1469" y="38"/>
                      </a:lnTo>
                      <a:lnTo>
                        <a:pt x="1475" y="38"/>
                      </a:lnTo>
                      <a:lnTo>
                        <a:pt x="1476" y="37"/>
                      </a:lnTo>
                      <a:lnTo>
                        <a:pt x="1479" y="36"/>
                      </a:lnTo>
                      <a:lnTo>
                        <a:pt x="1482" y="38"/>
                      </a:lnTo>
                      <a:lnTo>
                        <a:pt x="1484" y="37"/>
                      </a:lnTo>
                      <a:lnTo>
                        <a:pt x="1486" y="37"/>
                      </a:lnTo>
                      <a:lnTo>
                        <a:pt x="1486" y="34"/>
                      </a:lnTo>
                      <a:lnTo>
                        <a:pt x="1490" y="34"/>
                      </a:lnTo>
                      <a:lnTo>
                        <a:pt x="1491" y="36"/>
                      </a:lnTo>
                      <a:lnTo>
                        <a:pt x="1491" y="36"/>
                      </a:lnTo>
                      <a:lnTo>
                        <a:pt x="1493" y="33"/>
                      </a:lnTo>
                      <a:lnTo>
                        <a:pt x="1495" y="34"/>
                      </a:lnTo>
                      <a:lnTo>
                        <a:pt x="1495" y="32"/>
                      </a:lnTo>
                      <a:lnTo>
                        <a:pt x="1506" y="29"/>
                      </a:lnTo>
                      <a:lnTo>
                        <a:pt x="1508" y="30"/>
                      </a:lnTo>
                      <a:lnTo>
                        <a:pt x="1508" y="29"/>
                      </a:lnTo>
                      <a:lnTo>
                        <a:pt x="1511" y="26"/>
                      </a:lnTo>
                      <a:lnTo>
                        <a:pt x="1511" y="27"/>
                      </a:lnTo>
                      <a:lnTo>
                        <a:pt x="1515" y="27"/>
                      </a:lnTo>
                      <a:lnTo>
                        <a:pt x="1516" y="26"/>
                      </a:lnTo>
                      <a:lnTo>
                        <a:pt x="1519" y="29"/>
                      </a:lnTo>
                      <a:lnTo>
                        <a:pt x="1523" y="29"/>
                      </a:lnTo>
                      <a:lnTo>
                        <a:pt x="1526" y="27"/>
                      </a:lnTo>
                      <a:lnTo>
                        <a:pt x="1527" y="29"/>
                      </a:lnTo>
                      <a:lnTo>
                        <a:pt x="1530" y="30"/>
                      </a:lnTo>
                      <a:lnTo>
                        <a:pt x="1531" y="27"/>
                      </a:lnTo>
                      <a:lnTo>
                        <a:pt x="1536" y="27"/>
                      </a:lnTo>
                      <a:lnTo>
                        <a:pt x="1544" y="30"/>
                      </a:lnTo>
                      <a:lnTo>
                        <a:pt x="1547" y="32"/>
                      </a:lnTo>
                      <a:lnTo>
                        <a:pt x="1548" y="32"/>
                      </a:lnTo>
                      <a:lnTo>
                        <a:pt x="1548" y="30"/>
                      </a:lnTo>
                      <a:lnTo>
                        <a:pt x="1551" y="29"/>
                      </a:lnTo>
                      <a:lnTo>
                        <a:pt x="1552" y="32"/>
                      </a:lnTo>
                      <a:lnTo>
                        <a:pt x="1551" y="33"/>
                      </a:lnTo>
                      <a:lnTo>
                        <a:pt x="1552" y="33"/>
                      </a:lnTo>
                      <a:lnTo>
                        <a:pt x="1556" y="32"/>
                      </a:lnTo>
                      <a:lnTo>
                        <a:pt x="1565" y="33"/>
                      </a:lnTo>
                      <a:lnTo>
                        <a:pt x="1573" y="38"/>
                      </a:lnTo>
                      <a:lnTo>
                        <a:pt x="1573" y="40"/>
                      </a:lnTo>
                      <a:lnTo>
                        <a:pt x="1570" y="38"/>
                      </a:lnTo>
                      <a:lnTo>
                        <a:pt x="1566" y="37"/>
                      </a:lnTo>
                      <a:lnTo>
                        <a:pt x="1565" y="37"/>
                      </a:lnTo>
                      <a:lnTo>
                        <a:pt x="1573" y="41"/>
                      </a:lnTo>
                      <a:lnTo>
                        <a:pt x="1577" y="41"/>
                      </a:lnTo>
                      <a:lnTo>
                        <a:pt x="1578" y="38"/>
                      </a:lnTo>
                      <a:lnTo>
                        <a:pt x="1581" y="38"/>
                      </a:lnTo>
                      <a:lnTo>
                        <a:pt x="1585" y="38"/>
                      </a:lnTo>
                      <a:lnTo>
                        <a:pt x="1584" y="36"/>
                      </a:lnTo>
                      <a:lnTo>
                        <a:pt x="1587" y="36"/>
                      </a:lnTo>
                      <a:lnTo>
                        <a:pt x="1588" y="37"/>
                      </a:lnTo>
                      <a:lnTo>
                        <a:pt x="1591" y="38"/>
                      </a:lnTo>
                      <a:lnTo>
                        <a:pt x="1592" y="38"/>
                      </a:lnTo>
                      <a:lnTo>
                        <a:pt x="1592" y="37"/>
                      </a:lnTo>
                      <a:lnTo>
                        <a:pt x="1592" y="37"/>
                      </a:lnTo>
                      <a:lnTo>
                        <a:pt x="1596" y="38"/>
                      </a:lnTo>
                      <a:lnTo>
                        <a:pt x="1596" y="40"/>
                      </a:lnTo>
                      <a:lnTo>
                        <a:pt x="1600" y="41"/>
                      </a:lnTo>
                      <a:lnTo>
                        <a:pt x="1605" y="40"/>
                      </a:lnTo>
                      <a:lnTo>
                        <a:pt x="1616" y="43"/>
                      </a:lnTo>
                      <a:lnTo>
                        <a:pt x="1614" y="40"/>
                      </a:lnTo>
                      <a:lnTo>
                        <a:pt x="1618" y="40"/>
                      </a:lnTo>
                      <a:lnTo>
                        <a:pt x="1620" y="43"/>
                      </a:lnTo>
                      <a:lnTo>
                        <a:pt x="1621" y="43"/>
                      </a:lnTo>
                      <a:lnTo>
                        <a:pt x="1621" y="41"/>
                      </a:lnTo>
                      <a:lnTo>
                        <a:pt x="1623" y="40"/>
                      </a:lnTo>
                      <a:lnTo>
                        <a:pt x="1627" y="41"/>
                      </a:lnTo>
                      <a:lnTo>
                        <a:pt x="1625" y="43"/>
                      </a:lnTo>
                      <a:lnTo>
                        <a:pt x="1628" y="45"/>
                      </a:lnTo>
                      <a:lnTo>
                        <a:pt x="1631" y="44"/>
                      </a:lnTo>
                      <a:lnTo>
                        <a:pt x="1631" y="43"/>
                      </a:lnTo>
                      <a:lnTo>
                        <a:pt x="1629" y="41"/>
                      </a:lnTo>
                      <a:lnTo>
                        <a:pt x="1634" y="41"/>
                      </a:lnTo>
                      <a:lnTo>
                        <a:pt x="1635" y="43"/>
                      </a:lnTo>
                      <a:lnTo>
                        <a:pt x="1635" y="44"/>
                      </a:lnTo>
                      <a:lnTo>
                        <a:pt x="1638" y="47"/>
                      </a:lnTo>
                      <a:lnTo>
                        <a:pt x="1642" y="49"/>
                      </a:lnTo>
                      <a:lnTo>
                        <a:pt x="1645" y="47"/>
                      </a:lnTo>
                      <a:lnTo>
                        <a:pt x="1641" y="45"/>
                      </a:lnTo>
                      <a:lnTo>
                        <a:pt x="1638" y="44"/>
                      </a:lnTo>
                      <a:lnTo>
                        <a:pt x="1638" y="43"/>
                      </a:lnTo>
                      <a:lnTo>
                        <a:pt x="1641" y="43"/>
                      </a:lnTo>
                      <a:lnTo>
                        <a:pt x="1643" y="43"/>
                      </a:lnTo>
                      <a:lnTo>
                        <a:pt x="1649" y="45"/>
                      </a:lnTo>
                      <a:lnTo>
                        <a:pt x="1650" y="48"/>
                      </a:lnTo>
                      <a:lnTo>
                        <a:pt x="1650" y="49"/>
                      </a:lnTo>
                      <a:lnTo>
                        <a:pt x="1652" y="47"/>
                      </a:lnTo>
                      <a:lnTo>
                        <a:pt x="1652" y="45"/>
                      </a:lnTo>
                      <a:lnTo>
                        <a:pt x="1653" y="47"/>
                      </a:lnTo>
                      <a:lnTo>
                        <a:pt x="1654" y="48"/>
                      </a:lnTo>
                      <a:lnTo>
                        <a:pt x="1654" y="49"/>
                      </a:lnTo>
                      <a:lnTo>
                        <a:pt x="1657" y="52"/>
                      </a:lnTo>
                      <a:lnTo>
                        <a:pt x="1661" y="59"/>
                      </a:lnTo>
                      <a:lnTo>
                        <a:pt x="1665" y="61"/>
                      </a:lnTo>
                      <a:lnTo>
                        <a:pt x="1667" y="63"/>
                      </a:lnTo>
                      <a:lnTo>
                        <a:pt x="1670" y="66"/>
                      </a:lnTo>
                      <a:lnTo>
                        <a:pt x="1671" y="69"/>
                      </a:lnTo>
                      <a:lnTo>
                        <a:pt x="1670" y="70"/>
                      </a:lnTo>
                      <a:lnTo>
                        <a:pt x="1670" y="73"/>
                      </a:lnTo>
                      <a:lnTo>
                        <a:pt x="1672" y="74"/>
                      </a:lnTo>
                      <a:lnTo>
                        <a:pt x="1675" y="72"/>
                      </a:lnTo>
                      <a:lnTo>
                        <a:pt x="1678" y="72"/>
                      </a:lnTo>
                      <a:lnTo>
                        <a:pt x="1681" y="76"/>
                      </a:lnTo>
                      <a:lnTo>
                        <a:pt x="1683" y="76"/>
                      </a:lnTo>
                      <a:lnTo>
                        <a:pt x="1683" y="76"/>
                      </a:lnTo>
                      <a:lnTo>
                        <a:pt x="1682" y="74"/>
                      </a:lnTo>
                      <a:lnTo>
                        <a:pt x="1681" y="72"/>
                      </a:lnTo>
                      <a:lnTo>
                        <a:pt x="1683" y="70"/>
                      </a:lnTo>
                      <a:lnTo>
                        <a:pt x="1685" y="70"/>
                      </a:lnTo>
                      <a:lnTo>
                        <a:pt x="1686" y="74"/>
                      </a:lnTo>
                      <a:lnTo>
                        <a:pt x="1689" y="76"/>
                      </a:lnTo>
                      <a:lnTo>
                        <a:pt x="1688" y="76"/>
                      </a:lnTo>
                      <a:lnTo>
                        <a:pt x="1686" y="72"/>
                      </a:lnTo>
                      <a:lnTo>
                        <a:pt x="1686" y="69"/>
                      </a:lnTo>
                      <a:lnTo>
                        <a:pt x="1685" y="66"/>
                      </a:lnTo>
                      <a:lnTo>
                        <a:pt x="1681" y="67"/>
                      </a:lnTo>
                      <a:lnTo>
                        <a:pt x="1678" y="69"/>
                      </a:lnTo>
                      <a:lnTo>
                        <a:pt x="1676" y="66"/>
                      </a:lnTo>
                      <a:lnTo>
                        <a:pt x="1679" y="65"/>
                      </a:lnTo>
                      <a:lnTo>
                        <a:pt x="1678" y="62"/>
                      </a:lnTo>
                      <a:lnTo>
                        <a:pt x="1674" y="58"/>
                      </a:lnTo>
                      <a:lnTo>
                        <a:pt x="1671" y="56"/>
                      </a:lnTo>
                      <a:lnTo>
                        <a:pt x="1670" y="54"/>
                      </a:lnTo>
                      <a:lnTo>
                        <a:pt x="1668" y="54"/>
                      </a:lnTo>
                      <a:lnTo>
                        <a:pt x="1664" y="56"/>
                      </a:lnTo>
                      <a:lnTo>
                        <a:pt x="1664" y="55"/>
                      </a:lnTo>
                      <a:lnTo>
                        <a:pt x="1667" y="52"/>
                      </a:lnTo>
                      <a:lnTo>
                        <a:pt x="1668" y="48"/>
                      </a:lnTo>
                      <a:lnTo>
                        <a:pt x="1672" y="44"/>
                      </a:lnTo>
                      <a:lnTo>
                        <a:pt x="1674" y="43"/>
                      </a:lnTo>
                      <a:lnTo>
                        <a:pt x="1674" y="44"/>
                      </a:lnTo>
                      <a:lnTo>
                        <a:pt x="1675" y="49"/>
                      </a:lnTo>
                      <a:lnTo>
                        <a:pt x="1678" y="51"/>
                      </a:lnTo>
                      <a:lnTo>
                        <a:pt x="1679" y="49"/>
                      </a:lnTo>
                      <a:lnTo>
                        <a:pt x="1676" y="47"/>
                      </a:lnTo>
                      <a:lnTo>
                        <a:pt x="1675" y="45"/>
                      </a:lnTo>
                      <a:lnTo>
                        <a:pt x="1676" y="45"/>
                      </a:lnTo>
                      <a:lnTo>
                        <a:pt x="1679" y="43"/>
                      </a:lnTo>
                      <a:lnTo>
                        <a:pt x="1681" y="41"/>
                      </a:lnTo>
                      <a:lnTo>
                        <a:pt x="1678" y="41"/>
                      </a:lnTo>
                      <a:lnTo>
                        <a:pt x="1679" y="40"/>
                      </a:lnTo>
                      <a:lnTo>
                        <a:pt x="1681" y="38"/>
                      </a:lnTo>
                      <a:lnTo>
                        <a:pt x="1683" y="38"/>
                      </a:lnTo>
                      <a:lnTo>
                        <a:pt x="1685" y="34"/>
                      </a:lnTo>
                      <a:lnTo>
                        <a:pt x="1688" y="34"/>
                      </a:lnTo>
                      <a:lnTo>
                        <a:pt x="1689" y="37"/>
                      </a:lnTo>
                      <a:lnTo>
                        <a:pt x="1690" y="36"/>
                      </a:lnTo>
                      <a:lnTo>
                        <a:pt x="1692" y="37"/>
                      </a:lnTo>
                      <a:lnTo>
                        <a:pt x="1693" y="38"/>
                      </a:lnTo>
                      <a:lnTo>
                        <a:pt x="1694" y="40"/>
                      </a:lnTo>
                      <a:lnTo>
                        <a:pt x="1699" y="41"/>
                      </a:lnTo>
                      <a:lnTo>
                        <a:pt x="1700" y="40"/>
                      </a:lnTo>
                      <a:lnTo>
                        <a:pt x="1708" y="41"/>
                      </a:lnTo>
                      <a:lnTo>
                        <a:pt x="1708" y="44"/>
                      </a:lnTo>
                      <a:lnTo>
                        <a:pt x="1708" y="45"/>
                      </a:lnTo>
                      <a:lnTo>
                        <a:pt x="1710" y="44"/>
                      </a:lnTo>
                      <a:lnTo>
                        <a:pt x="1711" y="43"/>
                      </a:lnTo>
                      <a:lnTo>
                        <a:pt x="1712" y="43"/>
                      </a:lnTo>
                      <a:lnTo>
                        <a:pt x="1712" y="47"/>
                      </a:lnTo>
                      <a:lnTo>
                        <a:pt x="1715" y="44"/>
                      </a:lnTo>
                      <a:lnTo>
                        <a:pt x="1718" y="41"/>
                      </a:lnTo>
                      <a:lnTo>
                        <a:pt x="1721" y="43"/>
                      </a:lnTo>
                      <a:lnTo>
                        <a:pt x="1721" y="44"/>
                      </a:lnTo>
                      <a:lnTo>
                        <a:pt x="1718" y="47"/>
                      </a:lnTo>
                      <a:lnTo>
                        <a:pt x="1718" y="48"/>
                      </a:lnTo>
                      <a:lnTo>
                        <a:pt x="1721" y="55"/>
                      </a:lnTo>
                      <a:lnTo>
                        <a:pt x="1719" y="59"/>
                      </a:lnTo>
                      <a:lnTo>
                        <a:pt x="1719" y="61"/>
                      </a:lnTo>
                      <a:lnTo>
                        <a:pt x="1722" y="59"/>
                      </a:lnTo>
                      <a:lnTo>
                        <a:pt x="1723" y="62"/>
                      </a:lnTo>
                      <a:lnTo>
                        <a:pt x="1726" y="63"/>
                      </a:lnTo>
                      <a:lnTo>
                        <a:pt x="1728" y="66"/>
                      </a:lnTo>
                      <a:lnTo>
                        <a:pt x="1726" y="69"/>
                      </a:lnTo>
                      <a:lnTo>
                        <a:pt x="1722" y="67"/>
                      </a:lnTo>
                      <a:lnTo>
                        <a:pt x="1718" y="69"/>
                      </a:lnTo>
                      <a:lnTo>
                        <a:pt x="1723" y="70"/>
                      </a:lnTo>
                      <a:lnTo>
                        <a:pt x="1725" y="73"/>
                      </a:lnTo>
                      <a:lnTo>
                        <a:pt x="1725" y="74"/>
                      </a:lnTo>
                      <a:lnTo>
                        <a:pt x="1722" y="76"/>
                      </a:lnTo>
                      <a:lnTo>
                        <a:pt x="1719" y="80"/>
                      </a:lnTo>
                      <a:lnTo>
                        <a:pt x="1718" y="79"/>
                      </a:lnTo>
                      <a:lnTo>
                        <a:pt x="1715" y="81"/>
                      </a:lnTo>
                      <a:lnTo>
                        <a:pt x="1711" y="81"/>
                      </a:lnTo>
                      <a:lnTo>
                        <a:pt x="1708" y="84"/>
                      </a:lnTo>
                      <a:lnTo>
                        <a:pt x="1712" y="83"/>
                      </a:lnTo>
                      <a:lnTo>
                        <a:pt x="1714" y="84"/>
                      </a:lnTo>
                      <a:lnTo>
                        <a:pt x="1715" y="85"/>
                      </a:lnTo>
                      <a:lnTo>
                        <a:pt x="1718" y="84"/>
                      </a:lnTo>
                      <a:lnTo>
                        <a:pt x="1719" y="84"/>
                      </a:lnTo>
                      <a:lnTo>
                        <a:pt x="1719" y="85"/>
                      </a:lnTo>
                      <a:lnTo>
                        <a:pt x="1722" y="90"/>
                      </a:lnTo>
                      <a:lnTo>
                        <a:pt x="1719" y="91"/>
                      </a:lnTo>
                      <a:lnTo>
                        <a:pt x="1719" y="95"/>
                      </a:lnTo>
                      <a:lnTo>
                        <a:pt x="1722" y="92"/>
                      </a:lnTo>
                      <a:lnTo>
                        <a:pt x="1725" y="91"/>
                      </a:lnTo>
                      <a:lnTo>
                        <a:pt x="1729" y="95"/>
                      </a:lnTo>
                      <a:lnTo>
                        <a:pt x="1729" y="96"/>
                      </a:lnTo>
                      <a:lnTo>
                        <a:pt x="1730" y="99"/>
                      </a:lnTo>
                      <a:lnTo>
                        <a:pt x="1728" y="102"/>
                      </a:lnTo>
                      <a:lnTo>
                        <a:pt x="1729" y="103"/>
                      </a:lnTo>
                      <a:lnTo>
                        <a:pt x="1729" y="106"/>
                      </a:lnTo>
                      <a:lnTo>
                        <a:pt x="1726" y="108"/>
                      </a:lnTo>
                      <a:lnTo>
                        <a:pt x="1726" y="110"/>
                      </a:lnTo>
                      <a:lnTo>
                        <a:pt x="1728" y="112"/>
                      </a:lnTo>
                      <a:lnTo>
                        <a:pt x="1728" y="109"/>
                      </a:lnTo>
                      <a:lnTo>
                        <a:pt x="1730" y="109"/>
                      </a:lnTo>
                      <a:lnTo>
                        <a:pt x="1732" y="110"/>
                      </a:lnTo>
                      <a:lnTo>
                        <a:pt x="1732" y="114"/>
                      </a:lnTo>
                      <a:lnTo>
                        <a:pt x="1734" y="113"/>
                      </a:lnTo>
                      <a:lnTo>
                        <a:pt x="1736" y="116"/>
                      </a:lnTo>
                      <a:lnTo>
                        <a:pt x="1736" y="113"/>
                      </a:lnTo>
                      <a:lnTo>
                        <a:pt x="1737" y="112"/>
                      </a:lnTo>
                      <a:lnTo>
                        <a:pt x="1739" y="113"/>
                      </a:lnTo>
                      <a:lnTo>
                        <a:pt x="1741" y="113"/>
                      </a:lnTo>
                      <a:lnTo>
                        <a:pt x="1741" y="116"/>
                      </a:lnTo>
                      <a:lnTo>
                        <a:pt x="1740" y="117"/>
                      </a:lnTo>
                      <a:lnTo>
                        <a:pt x="1737" y="116"/>
                      </a:lnTo>
                      <a:lnTo>
                        <a:pt x="1736" y="119"/>
                      </a:lnTo>
                      <a:lnTo>
                        <a:pt x="1739" y="120"/>
                      </a:lnTo>
                      <a:lnTo>
                        <a:pt x="1741" y="120"/>
                      </a:lnTo>
                      <a:lnTo>
                        <a:pt x="1743" y="123"/>
                      </a:lnTo>
                      <a:lnTo>
                        <a:pt x="1743" y="126"/>
                      </a:lnTo>
                      <a:lnTo>
                        <a:pt x="1739" y="127"/>
                      </a:lnTo>
                      <a:lnTo>
                        <a:pt x="1736" y="123"/>
                      </a:lnTo>
                      <a:lnTo>
                        <a:pt x="1734" y="121"/>
                      </a:lnTo>
                      <a:lnTo>
                        <a:pt x="1736" y="127"/>
                      </a:lnTo>
                      <a:lnTo>
                        <a:pt x="1734" y="128"/>
                      </a:lnTo>
                      <a:lnTo>
                        <a:pt x="1733" y="128"/>
                      </a:lnTo>
                      <a:lnTo>
                        <a:pt x="1732" y="127"/>
                      </a:lnTo>
                      <a:lnTo>
                        <a:pt x="1730" y="127"/>
                      </a:lnTo>
                      <a:lnTo>
                        <a:pt x="1729" y="127"/>
                      </a:lnTo>
                      <a:lnTo>
                        <a:pt x="1722" y="126"/>
                      </a:lnTo>
                      <a:lnTo>
                        <a:pt x="1721" y="127"/>
                      </a:lnTo>
                      <a:lnTo>
                        <a:pt x="1718" y="127"/>
                      </a:lnTo>
                      <a:lnTo>
                        <a:pt x="1718" y="126"/>
                      </a:lnTo>
                      <a:lnTo>
                        <a:pt x="1718" y="124"/>
                      </a:lnTo>
                      <a:lnTo>
                        <a:pt x="1715" y="123"/>
                      </a:lnTo>
                      <a:lnTo>
                        <a:pt x="1717" y="127"/>
                      </a:lnTo>
                      <a:lnTo>
                        <a:pt x="1714" y="127"/>
                      </a:lnTo>
                      <a:lnTo>
                        <a:pt x="1714" y="127"/>
                      </a:lnTo>
                      <a:lnTo>
                        <a:pt x="1715" y="130"/>
                      </a:lnTo>
                      <a:lnTo>
                        <a:pt x="1712" y="132"/>
                      </a:lnTo>
                      <a:lnTo>
                        <a:pt x="1712" y="132"/>
                      </a:lnTo>
                      <a:lnTo>
                        <a:pt x="1712" y="131"/>
                      </a:lnTo>
                      <a:lnTo>
                        <a:pt x="1711" y="130"/>
                      </a:lnTo>
                      <a:lnTo>
                        <a:pt x="1705" y="131"/>
                      </a:lnTo>
                      <a:lnTo>
                        <a:pt x="1704" y="131"/>
                      </a:lnTo>
                      <a:lnTo>
                        <a:pt x="1704" y="130"/>
                      </a:lnTo>
                      <a:lnTo>
                        <a:pt x="1703" y="126"/>
                      </a:lnTo>
                      <a:lnTo>
                        <a:pt x="1703" y="126"/>
                      </a:lnTo>
                      <a:lnTo>
                        <a:pt x="1696" y="120"/>
                      </a:lnTo>
                      <a:lnTo>
                        <a:pt x="1694" y="120"/>
                      </a:lnTo>
                      <a:lnTo>
                        <a:pt x="1696" y="119"/>
                      </a:lnTo>
                      <a:lnTo>
                        <a:pt x="1692" y="117"/>
                      </a:lnTo>
                      <a:lnTo>
                        <a:pt x="1690" y="120"/>
                      </a:lnTo>
                      <a:lnTo>
                        <a:pt x="1686" y="121"/>
                      </a:lnTo>
                      <a:lnTo>
                        <a:pt x="1683" y="123"/>
                      </a:lnTo>
                      <a:lnTo>
                        <a:pt x="1682" y="124"/>
                      </a:lnTo>
                      <a:lnTo>
                        <a:pt x="1682" y="120"/>
                      </a:lnTo>
                      <a:lnTo>
                        <a:pt x="1681" y="117"/>
                      </a:lnTo>
                      <a:lnTo>
                        <a:pt x="1682" y="120"/>
                      </a:lnTo>
                      <a:lnTo>
                        <a:pt x="1681" y="126"/>
                      </a:lnTo>
                      <a:lnTo>
                        <a:pt x="1682" y="128"/>
                      </a:lnTo>
                      <a:lnTo>
                        <a:pt x="1681" y="131"/>
                      </a:lnTo>
                      <a:lnTo>
                        <a:pt x="1676" y="138"/>
                      </a:lnTo>
                      <a:lnTo>
                        <a:pt x="1674" y="138"/>
                      </a:lnTo>
                      <a:lnTo>
                        <a:pt x="1674" y="134"/>
                      </a:lnTo>
                      <a:lnTo>
                        <a:pt x="1671" y="132"/>
                      </a:lnTo>
                      <a:lnTo>
                        <a:pt x="1668" y="134"/>
                      </a:lnTo>
                      <a:lnTo>
                        <a:pt x="1663" y="128"/>
                      </a:lnTo>
                      <a:lnTo>
                        <a:pt x="1663" y="127"/>
                      </a:lnTo>
                      <a:lnTo>
                        <a:pt x="1661" y="120"/>
                      </a:lnTo>
                      <a:lnTo>
                        <a:pt x="1658" y="120"/>
                      </a:lnTo>
                      <a:lnTo>
                        <a:pt x="1658" y="117"/>
                      </a:lnTo>
                      <a:lnTo>
                        <a:pt x="1657" y="116"/>
                      </a:lnTo>
                      <a:lnTo>
                        <a:pt x="1656" y="117"/>
                      </a:lnTo>
                      <a:lnTo>
                        <a:pt x="1656" y="120"/>
                      </a:lnTo>
                      <a:lnTo>
                        <a:pt x="1656" y="121"/>
                      </a:lnTo>
                      <a:lnTo>
                        <a:pt x="1657" y="123"/>
                      </a:lnTo>
                      <a:lnTo>
                        <a:pt x="1657" y="126"/>
                      </a:lnTo>
                      <a:lnTo>
                        <a:pt x="1653" y="123"/>
                      </a:lnTo>
                      <a:lnTo>
                        <a:pt x="1650" y="119"/>
                      </a:lnTo>
                      <a:lnTo>
                        <a:pt x="1649" y="120"/>
                      </a:lnTo>
                      <a:lnTo>
                        <a:pt x="1650" y="123"/>
                      </a:lnTo>
                      <a:lnTo>
                        <a:pt x="1649" y="124"/>
                      </a:lnTo>
                      <a:lnTo>
                        <a:pt x="1650" y="126"/>
                      </a:lnTo>
                      <a:lnTo>
                        <a:pt x="1653" y="126"/>
                      </a:lnTo>
                      <a:lnTo>
                        <a:pt x="1656" y="127"/>
                      </a:lnTo>
                      <a:lnTo>
                        <a:pt x="1654" y="130"/>
                      </a:lnTo>
                      <a:lnTo>
                        <a:pt x="1650" y="131"/>
                      </a:lnTo>
                      <a:lnTo>
                        <a:pt x="1650" y="132"/>
                      </a:lnTo>
                      <a:lnTo>
                        <a:pt x="1652" y="134"/>
                      </a:lnTo>
                      <a:lnTo>
                        <a:pt x="1658" y="142"/>
                      </a:lnTo>
                      <a:lnTo>
                        <a:pt x="1664" y="143"/>
                      </a:lnTo>
                      <a:lnTo>
                        <a:pt x="1667" y="142"/>
                      </a:lnTo>
                      <a:lnTo>
                        <a:pt x="1671" y="143"/>
                      </a:lnTo>
                      <a:lnTo>
                        <a:pt x="1671" y="148"/>
                      </a:lnTo>
                      <a:lnTo>
                        <a:pt x="1671" y="148"/>
                      </a:lnTo>
                      <a:lnTo>
                        <a:pt x="1668" y="145"/>
                      </a:lnTo>
                      <a:lnTo>
                        <a:pt x="1667" y="145"/>
                      </a:lnTo>
                      <a:lnTo>
                        <a:pt x="1670" y="148"/>
                      </a:lnTo>
                      <a:lnTo>
                        <a:pt x="1672" y="152"/>
                      </a:lnTo>
                      <a:lnTo>
                        <a:pt x="1674" y="155"/>
                      </a:lnTo>
                      <a:lnTo>
                        <a:pt x="1676" y="157"/>
                      </a:lnTo>
                      <a:lnTo>
                        <a:pt x="1676" y="163"/>
                      </a:lnTo>
                      <a:lnTo>
                        <a:pt x="1674" y="171"/>
                      </a:lnTo>
                      <a:lnTo>
                        <a:pt x="1675" y="177"/>
                      </a:lnTo>
                      <a:lnTo>
                        <a:pt x="1675" y="181"/>
                      </a:lnTo>
                      <a:lnTo>
                        <a:pt x="1676" y="182"/>
                      </a:lnTo>
                      <a:lnTo>
                        <a:pt x="1672" y="188"/>
                      </a:lnTo>
                      <a:lnTo>
                        <a:pt x="1672" y="190"/>
                      </a:lnTo>
                      <a:lnTo>
                        <a:pt x="1671" y="192"/>
                      </a:lnTo>
                      <a:lnTo>
                        <a:pt x="1671" y="189"/>
                      </a:lnTo>
                      <a:lnTo>
                        <a:pt x="1671" y="189"/>
                      </a:lnTo>
                      <a:lnTo>
                        <a:pt x="1664" y="193"/>
                      </a:lnTo>
                      <a:lnTo>
                        <a:pt x="1663" y="192"/>
                      </a:lnTo>
                      <a:lnTo>
                        <a:pt x="1660" y="193"/>
                      </a:lnTo>
                      <a:lnTo>
                        <a:pt x="1658" y="193"/>
                      </a:lnTo>
                      <a:lnTo>
                        <a:pt x="1657" y="190"/>
                      </a:lnTo>
                      <a:lnTo>
                        <a:pt x="1654" y="190"/>
                      </a:lnTo>
                      <a:lnTo>
                        <a:pt x="1650" y="186"/>
                      </a:lnTo>
                      <a:lnTo>
                        <a:pt x="1647" y="184"/>
                      </a:lnTo>
                      <a:lnTo>
                        <a:pt x="1643" y="184"/>
                      </a:lnTo>
                      <a:lnTo>
                        <a:pt x="1642" y="182"/>
                      </a:lnTo>
                      <a:lnTo>
                        <a:pt x="1639" y="182"/>
                      </a:lnTo>
                      <a:lnTo>
                        <a:pt x="1636" y="186"/>
                      </a:lnTo>
                      <a:lnTo>
                        <a:pt x="1634" y="186"/>
                      </a:lnTo>
                      <a:lnTo>
                        <a:pt x="1636" y="188"/>
                      </a:lnTo>
                      <a:lnTo>
                        <a:pt x="1641" y="188"/>
                      </a:lnTo>
                      <a:lnTo>
                        <a:pt x="1642" y="185"/>
                      </a:lnTo>
                      <a:lnTo>
                        <a:pt x="1649" y="188"/>
                      </a:lnTo>
                      <a:lnTo>
                        <a:pt x="1650" y="190"/>
                      </a:lnTo>
                      <a:lnTo>
                        <a:pt x="1647" y="192"/>
                      </a:lnTo>
                      <a:lnTo>
                        <a:pt x="1645" y="190"/>
                      </a:lnTo>
                      <a:lnTo>
                        <a:pt x="1642" y="190"/>
                      </a:lnTo>
                      <a:lnTo>
                        <a:pt x="1642" y="193"/>
                      </a:lnTo>
                      <a:lnTo>
                        <a:pt x="1639" y="190"/>
                      </a:lnTo>
                      <a:lnTo>
                        <a:pt x="1636" y="190"/>
                      </a:lnTo>
                      <a:lnTo>
                        <a:pt x="1638" y="190"/>
                      </a:lnTo>
                      <a:lnTo>
                        <a:pt x="1639" y="195"/>
                      </a:lnTo>
                      <a:lnTo>
                        <a:pt x="1643" y="197"/>
                      </a:lnTo>
                      <a:lnTo>
                        <a:pt x="1642" y="200"/>
                      </a:lnTo>
                      <a:lnTo>
                        <a:pt x="1643" y="206"/>
                      </a:lnTo>
                      <a:lnTo>
                        <a:pt x="1646" y="207"/>
                      </a:lnTo>
                      <a:lnTo>
                        <a:pt x="1645" y="204"/>
                      </a:lnTo>
                      <a:lnTo>
                        <a:pt x="1645" y="199"/>
                      </a:lnTo>
                      <a:lnTo>
                        <a:pt x="1647" y="199"/>
                      </a:lnTo>
                      <a:lnTo>
                        <a:pt x="1649" y="199"/>
                      </a:lnTo>
                      <a:lnTo>
                        <a:pt x="1649" y="197"/>
                      </a:lnTo>
                      <a:lnTo>
                        <a:pt x="1653" y="193"/>
                      </a:lnTo>
                      <a:lnTo>
                        <a:pt x="1656" y="193"/>
                      </a:lnTo>
                      <a:lnTo>
                        <a:pt x="1657" y="195"/>
                      </a:lnTo>
                      <a:lnTo>
                        <a:pt x="1657" y="196"/>
                      </a:lnTo>
                      <a:lnTo>
                        <a:pt x="1661" y="202"/>
                      </a:lnTo>
                      <a:lnTo>
                        <a:pt x="1664" y="202"/>
                      </a:lnTo>
                      <a:lnTo>
                        <a:pt x="1667" y="206"/>
                      </a:lnTo>
                      <a:lnTo>
                        <a:pt x="1671" y="204"/>
                      </a:lnTo>
                      <a:lnTo>
                        <a:pt x="1672" y="203"/>
                      </a:lnTo>
                      <a:lnTo>
                        <a:pt x="1671" y="200"/>
                      </a:lnTo>
                      <a:lnTo>
                        <a:pt x="1672" y="202"/>
                      </a:lnTo>
                      <a:lnTo>
                        <a:pt x="1679" y="207"/>
                      </a:lnTo>
                      <a:lnTo>
                        <a:pt x="1681" y="208"/>
                      </a:lnTo>
                      <a:lnTo>
                        <a:pt x="1678" y="208"/>
                      </a:lnTo>
                      <a:lnTo>
                        <a:pt x="1678" y="211"/>
                      </a:lnTo>
                      <a:lnTo>
                        <a:pt x="1682" y="215"/>
                      </a:lnTo>
                      <a:lnTo>
                        <a:pt x="1685" y="215"/>
                      </a:lnTo>
                      <a:lnTo>
                        <a:pt x="1685" y="214"/>
                      </a:lnTo>
                      <a:lnTo>
                        <a:pt x="1685" y="210"/>
                      </a:lnTo>
                      <a:lnTo>
                        <a:pt x="1688" y="214"/>
                      </a:lnTo>
                      <a:lnTo>
                        <a:pt x="1693" y="222"/>
                      </a:lnTo>
                      <a:lnTo>
                        <a:pt x="1692" y="220"/>
                      </a:lnTo>
                      <a:lnTo>
                        <a:pt x="1690" y="220"/>
                      </a:lnTo>
                      <a:lnTo>
                        <a:pt x="1689" y="221"/>
                      </a:lnTo>
                      <a:lnTo>
                        <a:pt x="1692" y="224"/>
                      </a:lnTo>
                      <a:lnTo>
                        <a:pt x="1689" y="225"/>
                      </a:lnTo>
                      <a:lnTo>
                        <a:pt x="1688" y="228"/>
                      </a:lnTo>
                      <a:lnTo>
                        <a:pt x="1689" y="231"/>
                      </a:lnTo>
                      <a:lnTo>
                        <a:pt x="1692" y="229"/>
                      </a:lnTo>
                      <a:lnTo>
                        <a:pt x="1692" y="226"/>
                      </a:lnTo>
                      <a:lnTo>
                        <a:pt x="1693" y="225"/>
                      </a:lnTo>
                      <a:lnTo>
                        <a:pt x="1696" y="226"/>
                      </a:lnTo>
                      <a:lnTo>
                        <a:pt x="1696" y="224"/>
                      </a:lnTo>
                      <a:lnTo>
                        <a:pt x="1699" y="228"/>
                      </a:lnTo>
                      <a:lnTo>
                        <a:pt x="1704" y="232"/>
                      </a:lnTo>
                      <a:lnTo>
                        <a:pt x="1710" y="233"/>
                      </a:lnTo>
                      <a:lnTo>
                        <a:pt x="1714" y="236"/>
                      </a:lnTo>
                      <a:lnTo>
                        <a:pt x="1711" y="237"/>
                      </a:lnTo>
                      <a:lnTo>
                        <a:pt x="1715" y="243"/>
                      </a:lnTo>
                      <a:lnTo>
                        <a:pt x="1718" y="243"/>
                      </a:lnTo>
                      <a:lnTo>
                        <a:pt x="1722" y="249"/>
                      </a:lnTo>
                      <a:lnTo>
                        <a:pt x="1722" y="257"/>
                      </a:lnTo>
                      <a:lnTo>
                        <a:pt x="1719" y="257"/>
                      </a:lnTo>
                      <a:lnTo>
                        <a:pt x="1719" y="258"/>
                      </a:lnTo>
                      <a:lnTo>
                        <a:pt x="1722" y="260"/>
                      </a:lnTo>
                      <a:lnTo>
                        <a:pt x="1723" y="264"/>
                      </a:lnTo>
                      <a:lnTo>
                        <a:pt x="1722" y="264"/>
                      </a:lnTo>
                      <a:lnTo>
                        <a:pt x="1721" y="262"/>
                      </a:lnTo>
                      <a:lnTo>
                        <a:pt x="1711" y="262"/>
                      </a:lnTo>
                      <a:lnTo>
                        <a:pt x="1708" y="261"/>
                      </a:lnTo>
                      <a:lnTo>
                        <a:pt x="1707" y="262"/>
                      </a:lnTo>
                      <a:lnTo>
                        <a:pt x="1704" y="261"/>
                      </a:lnTo>
                      <a:lnTo>
                        <a:pt x="1704" y="258"/>
                      </a:lnTo>
                      <a:lnTo>
                        <a:pt x="1703" y="258"/>
                      </a:lnTo>
                      <a:lnTo>
                        <a:pt x="1701" y="260"/>
                      </a:lnTo>
                      <a:lnTo>
                        <a:pt x="1703" y="261"/>
                      </a:lnTo>
                      <a:lnTo>
                        <a:pt x="1699" y="264"/>
                      </a:lnTo>
                      <a:lnTo>
                        <a:pt x="1694" y="264"/>
                      </a:lnTo>
                      <a:lnTo>
                        <a:pt x="1694" y="265"/>
                      </a:lnTo>
                      <a:lnTo>
                        <a:pt x="1696" y="267"/>
                      </a:lnTo>
                      <a:lnTo>
                        <a:pt x="1692" y="269"/>
                      </a:lnTo>
                      <a:lnTo>
                        <a:pt x="1689" y="271"/>
                      </a:lnTo>
                      <a:lnTo>
                        <a:pt x="1689" y="272"/>
                      </a:lnTo>
                      <a:lnTo>
                        <a:pt x="1690" y="273"/>
                      </a:lnTo>
                      <a:lnTo>
                        <a:pt x="1686" y="278"/>
                      </a:lnTo>
                      <a:lnTo>
                        <a:pt x="1685" y="280"/>
                      </a:lnTo>
                      <a:lnTo>
                        <a:pt x="1685" y="279"/>
                      </a:lnTo>
                      <a:lnTo>
                        <a:pt x="1682" y="279"/>
                      </a:lnTo>
                      <a:lnTo>
                        <a:pt x="1682" y="283"/>
                      </a:lnTo>
                      <a:lnTo>
                        <a:pt x="1685" y="286"/>
                      </a:lnTo>
                      <a:lnTo>
                        <a:pt x="1682" y="289"/>
                      </a:lnTo>
                      <a:lnTo>
                        <a:pt x="1681" y="287"/>
                      </a:lnTo>
                      <a:lnTo>
                        <a:pt x="1679" y="290"/>
                      </a:lnTo>
                      <a:lnTo>
                        <a:pt x="1681" y="291"/>
                      </a:lnTo>
                      <a:lnTo>
                        <a:pt x="1678" y="296"/>
                      </a:lnTo>
                      <a:lnTo>
                        <a:pt x="1675" y="296"/>
                      </a:lnTo>
                      <a:lnTo>
                        <a:pt x="1676" y="297"/>
                      </a:lnTo>
                      <a:lnTo>
                        <a:pt x="1676" y="298"/>
                      </a:lnTo>
                      <a:lnTo>
                        <a:pt x="1675" y="301"/>
                      </a:lnTo>
                      <a:lnTo>
                        <a:pt x="1674" y="300"/>
                      </a:lnTo>
                      <a:lnTo>
                        <a:pt x="1672" y="301"/>
                      </a:lnTo>
                      <a:lnTo>
                        <a:pt x="1674" y="302"/>
                      </a:lnTo>
                      <a:lnTo>
                        <a:pt x="1674" y="305"/>
                      </a:lnTo>
                      <a:lnTo>
                        <a:pt x="1671" y="307"/>
                      </a:lnTo>
                      <a:lnTo>
                        <a:pt x="1672" y="309"/>
                      </a:lnTo>
                      <a:lnTo>
                        <a:pt x="1671" y="311"/>
                      </a:lnTo>
                      <a:lnTo>
                        <a:pt x="1670" y="312"/>
                      </a:lnTo>
                      <a:lnTo>
                        <a:pt x="1668" y="311"/>
                      </a:lnTo>
                      <a:lnTo>
                        <a:pt x="1667" y="311"/>
                      </a:lnTo>
                      <a:lnTo>
                        <a:pt x="1668" y="312"/>
                      </a:lnTo>
                      <a:lnTo>
                        <a:pt x="1672" y="315"/>
                      </a:lnTo>
                      <a:lnTo>
                        <a:pt x="1671" y="318"/>
                      </a:lnTo>
                      <a:lnTo>
                        <a:pt x="1667" y="318"/>
                      </a:lnTo>
                      <a:lnTo>
                        <a:pt x="1667" y="319"/>
                      </a:lnTo>
                      <a:lnTo>
                        <a:pt x="1668" y="320"/>
                      </a:lnTo>
                      <a:lnTo>
                        <a:pt x="1671" y="325"/>
                      </a:lnTo>
                      <a:lnTo>
                        <a:pt x="1670" y="326"/>
                      </a:lnTo>
                      <a:lnTo>
                        <a:pt x="1670" y="327"/>
                      </a:lnTo>
                      <a:lnTo>
                        <a:pt x="1667" y="331"/>
                      </a:lnTo>
                      <a:lnTo>
                        <a:pt x="1668" y="334"/>
                      </a:lnTo>
                      <a:lnTo>
                        <a:pt x="1665" y="338"/>
                      </a:lnTo>
                      <a:lnTo>
                        <a:pt x="1665" y="344"/>
                      </a:lnTo>
                      <a:lnTo>
                        <a:pt x="1664" y="347"/>
                      </a:lnTo>
                      <a:lnTo>
                        <a:pt x="1663" y="349"/>
                      </a:lnTo>
                      <a:lnTo>
                        <a:pt x="1665" y="349"/>
                      </a:lnTo>
                      <a:lnTo>
                        <a:pt x="1665" y="351"/>
                      </a:lnTo>
                      <a:lnTo>
                        <a:pt x="1665" y="354"/>
                      </a:lnTo>
                      <a:lnTo>
                        <a:pt x="1668" y="358"/>
                      </a:lnTo>
                      <a:lnTo>
                        <a:pt x="1668" y="361"/>
                      </a:lnTo>
                      <a:lnTo>
                        <a:pt x="1667" y="359"/>
                      </a:lnTo>
                      <a:lnTo>
                        <a:pt x="1664" y="361"/>
                      </a:lnTo>
                      <a:lnTo>
                        <a:pt x="1661" y="358"/>
                      </a:lnTo>
                      <a:lnTo>
                        <a:pt x="1660" y="359"/>
                      </a:lnTo>
                      <a:lnTo>
                        <a:pt x="1656" y="355"/>
                      </a:lnTo>
                      <a:lnTo>
                        <a:pt x="1657" y="354"/>
                      </a:lnTo>
                      <a:lnTo>
                        <a:pt x="1656" y="354"/>
                      </a:lnTo>
                      <a:lnTo>
                        <a:pt x="1653" y="354"/>
                      </a:lnTo>
                      <a:lnTo>
                        <a:pt x="1652" y="354"/>
                      </a:lnTo>
                      <a:lnTo>
                        <a:pt x="1652" y="351"/>
                      </a:lnTo>
                      <a:lnTo>
                        <a:pt x="1645" y="347"/>
                      </a:lnTo>
                      <a:lnTo>
                        <a:pt x="1641" y="347"/>
                      </a:lnTo>
                      <a:lnTo>
                        <a:pt x="1636" y="349"/>
                      </a:lnTo>
                      <a:lnTo>
                        <a:pt x="1635" y="348"/>
                      </a:lnTo>
                      <a:lnTo>
                        <a:pt x="1632" y="349"/>
                      </a:lnTo>
                      <a:lnTo>
                        <a:pt x="1629" y="352"/>
                      </a:lnTo>
                      <a:lnTo>
                        <a:pt x="1627" y="352"/>
                      </a:lnTo>
                      <a:lnTo>
                        <a:pt x="1625" y="358"/>
                      </a:lnTo>
                      <a:lnTo>
                        <a:pt x="1624" y="359"/>
                      </a:lnTo>
                      <a:lnTo>
                        <a:pt x="1621" y="358"/>
                      </a:lnTo>
                      <a:lnTo>
                        <a:pt x="1623" y="362"/>
                      </a:lnTo>
                      <a:lnTo>
                        <a:pt x="1621" y="363"/>
                      </a:lnTo>
                      <a:lnTo>
                        <a:pt x="1621" y="366"/>
                      </a:lnTo>
                      <a:lnTo>
                        <a:pt x="1621" y="369"/>
                      </a:lnTo>
                      <a:lnTo>
                        <a:pt x="1620" y="376"/>
                      </a:lnTo>
                      <a:lnTo>
                        <a:pt x="1618" y="377"/>
                      </a:lnTo>
                      <a:lnTo>
                        <a:pt x="1617" y="374"/>
                      </a:lnTo>
                      <a:lnTo>
                        <a:pt x="1614" y="366"/>
                      </a:lnTo>
                      <a:lnTo>
                        <a:pt x="1614" y="363"/>
                      </a:lnTo>
                      <a:lnTo>
                        <a:pt x="1612" y="362"/>
                      </a:lnTo>
                      <a:lnTo>
                        <a:pt x="1609" y="359"/>
                      </a:lnTo>
                      <a:lnTo>
                        <a:pt x="1609" y="362"/>
                      </a:lnTo>
                      <a:lnTo>
                        <a:pt x="1606" y="367"/>
                      </a:lnTo>
                      <a:lnTo>
                        <a:pt x="1603" y="369"/>
                      </a:lnTo>
                      <a:lnTo>
                        <a:pt x="1603" y="372"/>
                      </a:lnTo>
                      <a:lnTo>
                        <a:pt x="1606" y="373"/>
                      </a:lnTo>
                      <a:lnTo>
                        <a:pt x="1603" y="378"/>
                      </a:lnTo>
                      <a:lnTo>
                        <a:pt x="1602" y="376"/>
                      </a:lnTo>
                      <a:lnTo>
                        <a:pt x="1600" y="376"/>
                      </a:lnTo>
                      <a:lnTo>
                        <a:pt x="1599" y="374"/>
                      </a:lnTo>
                      <a:lnTo>
                        <a:pt x="1596" y="374"/>
                      </a:lnTo>
                      <a:lnTo>
                        <a:pt x="1595" y="378"/>
                      </a:lnTo>
                      <a:lnTo>
                        <a:pt x="1594" y="378"/>
                      </a:lnTo>
                      <a:lnTo>
                        <a:pt x="1591" y="377"/>
                      </a:lnTo>
                      <a:lnTo>
                        <a:pt x="1589" y="377"/>
                      </a:lnTo>
                      <a:lnTo>
                        <a:pt x="1589" y="378"/>
                      </a:lnTo>
                      <a:lnTo>
                        <a:pt x="1591" y="381"/>
                      </a:lnTo>
                      <a:lnTo>
                        <a:pt x="1589" y="383"/>
                      </a:lnTo>
                      <a:lnTo>
                        <a:pt x="1588" y="385"/>
                      </a:lnTo>
                      <a:lnTo>
                        <a:pt x="1588" y="387"/>
                      </a:lnTo>
                      <a:lnTo>
                        <a:pt x="1591" y="390"/>
                      </a:lnTo>
                      <a:lnTo>
                        <a:pt x="1591" y="392"/>
                      </a:lnTo>
                      <a:lnTo>
                        <a:pt x="1589" y="394"/>
                      </a:lnTo>
                      <a:lnTo>
                        <a:pt x="1591" y="395"/>
                      </a:lnTo>
                      <a:lnTo>
                        <a:pt x="1594" y="396"/>
                      </a:lnTo>
                      <a:lnTo>
                        <a:pt x="1595" y="398"/>
                      </a:lnTo>
                      <a:lnTo>
                        <a:pt x="1596" y="399"/>
                      </a:lnTo>
                      <a:lnTo>
                        <a:pt x="1595" y="399"/>
                      </a:lnTo>
                      <a:lnTo>
                        <a:pt x="1594" y="402"/>
                      </a:lnTo>
                      <a:lnTo>
                        <a:pt x="1596" y="403"/>
                      </a:lnTo>
                      <a:lnTo>
                        <a:pt x="1598" y="405"/>
                      </a:lnTo>
                      <a:lnTo>
                        <a:pt x="1598" y="406"/>
                      </a:lnTo>
                      <a:lnTo>
                        <a:pt x="1595" y="405"/>
                      </a:lnTo>
                      <a:lnTo>
                        <a:pt x="1594" y="405"/>
                      </a:lnTo>
                      <a:lnTo>
                        <a:pt x="1594" y="406"/>
                      </a:lnTo>
                      <a:lnTo>
                        <a:pt x="1596" y="409"/>
                      </a:lnTo>
                      <a:lnTo>
                        <a:pt x="1598" y="409"/>
                      </a:lnTo>
                      <a:lnTo>
                        <a:pt x="1598" y="412"/>
                      </a:lnTo>
                      <a:lnTo>
                        <a:pt x="1596" y="414"/>
                      </a:lnTo>
                      <a:lnTo>
                        <a:pt x="1596" y="416"/>
                      </a:lnTo>
                      <a:lnTo>
                        <a:pt x="1595" y="419"/>
                      </a:lnTo>
                      <a:lnTo>
                        <a:pt x="1596" y="423"/>
                      </a:lnTo>
                      <a:lnTo>
                        <a:pt x="1595" y="424"/>
                      </a:lnTo>
                      <a:lnTo>
                        <a:pt x="1596" y="427"/>
                      </a:lnTo>
                      <a:lnTo>
                        <a:pt x="1596" y="428"/>
                      </a:lnTo>
                      <a:lnTo>
                        <a:pt x="1596" y="431"/>
                      </a:lnTo>
                      <a:lnTo>
                        <a:pt x="1599" y="437"/>
                      </a:lnTo>
                      <a:lnTo>
                        <a:pt x="1598" y="438"/>
                      </a:lnTo>
                      <a:lnTo>
                        <a:pt x="1600" y="439"/>
                      </a:lnTo>
                      <a:lnTo>
                        <a:pt x="1602" y="441"/>
                      </a:lnTo>
                      <a:lnTo>
                        <a:pt x="1606" y="446"/>
                      </a:lnTo>
                      <a:lnTo>
                        <a:pt x="1609" y="448"/>
                      </a:lnTo>
                      <a:lnTo>
                        <a:pt x="1610" y="446"/>
                      </a:lnTo>
                      <a:lnTo>
                        <a:pt x="1610" y="445"/>
                      </a:lnTo>
                      <a:lnTo>
                        <a:pt x="1607" y="441"/>
                      </a:lnTo>
                      <a:lnTo>
                        <a:pt x="1607" y="439"/>
                      </a:lnTo>
                      <a:lnTo>
                        <a:pt x="1609" y="437"/>
                      </a:lnTo>
                      <a:lnTo>
                        <a:pt x="1612" y="438"/>
                      </a:lnTo>
                      <a:lnTo>
                        <a:pt x="1616" y="441"/>
                      </a:lnTo>
                      <a:lnTo>
                        <a:pt x="1618" y="441"/>
                      </a:lnTo>
                      <a:lnTo>
                        <a:pt x="1620" y="441"/>
                      </a:lnTo>
                      <a:lnTo>
                        <a:pt x="1620" y="443"/>
                      </a:lnTo>
                      <a:lnTo>
                        <a:pt x="1620" y="445"/>
                      </a:lnTo>
                      <a:lnTo>
                        <a:pt x="1621" y="448"/>
                      </a:lnTo>
                      <a:lnTo>
                        <a:pt x="1620" y="449"/>
                      </a:lnTo>
                      <a:lnTo>
                        <a:pt x="1621" y="452"/>
                      </a:lnTo>
                      <a:lnTo>
                        <a:pt x="1620" y="453"/>
                      </a:lnTo>
                      <a:lnTo>
                        <a:pt x="1618" y="455"/>
                      </a:lnTo>
                      <a:lnTo>
                        <a:pt x="1620" y="460"/>
                      </a:lnTo>
                      <a:lnTo>
                        <a:pt x="1623" y="463"/>
                      </a:lnTo>
                      <a:lnTo>
                        <a:pt x="1623" y="467"/>
                      </a:lnTo>
                      <a:lnTo>
                        <a:pt x="1625" y="470"/>
                      </a:lnTo>
                      <a:lnTo>
                        <a:pt x="1627" y="468"/>
                      </a:lnTo>
                      <a:lnTo>
                        <a:pt x="1627" y="467"/>
                      </a:lnTo>
                      <a:lnTo>
                        <a:pt x="1628" y="466"/>
                      </a:lnTo>
                      <a:lnTo>
                        <a:pt x="1629" y="464"/>
                      </a:lnTo>
                      <a:lnTo>
                        <a:pt x="1629" y="466"/>
                      </a:lnTo>
                      <a:lnTo>
                        <a:pt x="1632" y="467"/>
                      </a:lnTo>
                      <a:lnTo>
                        <a:pt x="1632" y="472"/>
                      </a:lnTo>
                      <a:lnTo>
                        <a:pt x="1638" y="478"/>
                      </a:lnTo>
                      <a:lnTo>
                        <a:pt x="1641" y="482"/>
                      </a:lnTo>
                      <a:lnTo>
                        <a:pt x="1639" y="484"/>
                      </a:lnTo>
                      <a:lnTo>
                        <a:pt x="1639" y="488"/>
                      </a:lnTo>
                      <a:lnTo>
                        <a:pt x="1638" y="488"/>
                      </a:lnTo>
                      <a:lnTo>
                        <a:pt x="1634" y="485"/>
                      </a:lnTo>
                      <a:lnTo>
                        <a:pt x="1629" y="484"/>
                      </a:lnTo>
                      <a:lnTo>
                        <a:pt x="1629" y="479"/>
                      </a:lnTo>
                      <a:lnTo>
                        <a:pt x="1631" y="478"/>
                      </a:lnTo>
                      <a:lnTo>
                        <a:pt x="1631" y="474"/>
                      </a:lnTo>
                      <a:lnTo>
                        <a:pt x="1631" y="471"/>
                      </a:lnTo>
                      <a:lnTo>
                        <a:pt x="1628" y="472"/>
                      </a:lnTo>
                      <a:lnTo>
                        <a:pt x="1629" y="474"/>
                      </a:lnTo>
                      <a:lnTo>
                        <a:pt x="1629" y="477"/>
                      </a:lnTo>
                      <a:lnTo>
                        <a:pt x="1627" y="477"/>
                      </a:lnTo>
                      <a:lnTo>
                        <a:pt x="1624" y="481"/>
                      </a:lnTo>
                      <a:lnTo>
                        <a:pt x="1625" y="482"/>
                      </a:lnTo>
                      <a:lnTo>
                        <a:pt x="1628" y="481"/>
                      </a:lnTo>
                      <a:lnTo>
                        <a:pt x="1628" y="484"/>
                      </a:lnTo>
                      <a:lnTo>
                        <a:pt x="1627" y="486"/>
                      </a:lnTo>
                      <a:lnTo>
                        <a:pt x="1627" y="492"/>
                      </a:lnTo>
                      <a:lnTo>
                        <a:pt x="1627" y="492"/>
                      </a:lnTo>
                      <a:lnTo>
                        <a:pt x="1627" y="502"/>
                      </a:lnTo>
                      <a:lnTo>
                        <a:pt x="1629" y="503"/>
                      </a:lnTo>
                      <a:lnTo>
                        <a:pt x="1628" y="506"/>
                      </a:lnTo>
                      <a:lnTo>
                        <a:pt x="1635" y="515"/>
                      </a:lnTo>
                      <a:lnTo>
                        <a:pt x="1638" y="515"/>
                      </a:lnTo>
                      <a:lnTo>
                        <a:pt x="1642" y="522"/>
                      </a:lnTo>
                      <a:lnTo>
                        <a:pt x="1645" y="524"/>
                      </a:lnTo>
                      <a:lnTo>
                        <a:pt x="1643" y="526"/>
                      </a:lnTo>
                      <a:lnTo>
                        <a:pt x="1643" y="529"/>
                      </a:lnTo>
                      <a:lnTo>
                        <a:pt x="1636" y="532"/>
                      </a:lnTo>
                      <a:lnTo>
                        <a:pt x="1635" y="531"/>
                      </a:lnTo>
                      <a:lnTo>
                        <a:pt x="1631" y="533"/>
                      </a:lnTo>
                      <a:lnTo>
                        <a:pt x="1629" y="533"/>
                      </a:lnTo>
                      <a:lnTo>
                        <a:pt x="1629" y="535"/>
                      </a:lnTo>
                      <a:lnTo>
                        <a:pt x="1628" y="540"/>
                      </a:lnTo>
                      <a:lnTo>
                        <a:pt x="1627" y="543"/>
                      </a:lnTo>
                      <a:lnTo>
                        <a:pt x="1625" y="544"/>
                      </a:lnTo>
                      <a:lnTo>
                        <a:pt x="1628" y="547"/>
                      </a:lnTo>
                      <a:lnTo>
                        <a:pt x="1625" y="554"/>
                      </a:lnTo>
                      <a:lnTo>
                        <a:pt x="1628" y="561"/>
                      </a:lnTo>
                      <a:lnTo>
                        <a:pt x="1632" y="564"/>
                      </a:lnTo>
                      <a:lnTo>
                        <a:pt x="1632" y="566"/>
                      </a:lnTo>
                      <a:lnTo>
                        <a:pt x="1635" y="568"/>
                      </a:lnTo>
                      <a:lnTo>
                        <a:pt x="1638" y="571"/>
                      </a:lnTo>
                      <a:lnTo>
                        <a:pt x="1635" y="571"/>
                      </a:lnTo>
                      <a:lnTo>
                        <a:pt x="1634" y="569"/>
                      </a:lnTo>
                      <a:lnTo>
                        <a:pt x="1631" y="572"/>
                      </a:lnTo>
                      <a:lnTo>
                        <a:pt x="1629" y="573"/>
                      </a:lnTo>
                      <a:lnTo>
                        <a:pt x="1627" y="573"/>
                      </a:lnTo>
                      <a:lnTo>
                        <a:pt x="1623" y="576"/>
                      </a:lnTo>
                      <a:lnTo>
                        <a:pt x="1620" y="575"/>
                      </a:lnTo>
                      <a:lnTo>
                        <a:pt x="1618" y="578"/>
                      </a:lnTo>
                      <a:lnTo>
                        <a:pt x="1621" y="579"/>
                      </a:lnTo>
                      <a:lnTo>
                        <a:pt x="1624" y="579"/>
                      </a:lnTo>
                      <a:lnTo>
                        <a:pt x="1623" y="582"/>
                      </a:lnTo>
                      <a:lnTo>
                        <a:pt x="1623" y="583"/>
                      </a:lnTo>
                      <a:lnTo>
                        <a:pt x="1625" y="586"/>
                      </a:lnTo>
                      <a:lnTo>
                        <a:pt x="1624" y="587"/>
                      </a:lnTo>
                      <a:lnTo>
                        <a:pt x="1623" y="586"/>
                      </a:lnTo>
                      <a:lnTo>
                        <a:pt x="1624" y="590"/>
                      </a:lnTo>
                      <a:lnTo>
                        <a:pt x="1623" y="593"/>
                      </a:lnTo>
                      <a:lnTo>
                        <a:pt x="1625" y="593"/>
                      </a:lnTo>
                      <a:lnTo>
                        <a:pt x="1627" y="591"/>
                      </a:lnTo>
                      <a:lnTo>
                        <a:pt x="1628" y="594"/>
                      </a:lnTo>
                      <a:lnTo>
                        <a:pt x="1627" y="597"/>
                      </a:lnTo>
                      <a:lnTo>
                        <a:pt x="1627" y="600"/>
                      </a:lnTo>
                      <a:lnTo>
                        <a:pt x="1628" y="602"/>
                      </a:lnTo>
                      <a:lnTo>
                        <a:pt x="1627" y="608"/>
                      </a:lnTo>
                      <a:lnTo>
                        <a:pt x="1625" y="611"/>
                      </a:lnTo>
                      <a:lnTo>
                        <a:pt x="1627" y="612"/>
                      </a:lnTo>
                      <a:lnTo>
                        <a:pt x="1625" y="615"/>
                      </a:lnTo>
                      <a:lnTo>
                        <a:pt x="1623" y="618"/>
                      </a:lnTo>
                      <a:lnTo>
                        <a:pt x="1623" y="620"/>
                      </a:lnTo>
                      <a:lnTo>
                        <a:pt x="1621" y="620"/>
                      </a:lnTo>
                      <a:lnTo>
                        <a:pt x="1620" y="626"/>
                      </a:lnTo>
                      <a:lnTo>
                        <a:pt x="1617" y="631"/>
                      </a:lnTo>
                      <a:lnTo>
                        <a:pt x="1617" y="629"/>
                      </a:lnTo>
                      <a:lnTo>
                        <a:pt x="1617" y="627"/>
                      </a:lnTo>
                      <a:lnTo>
                        <a:pt x="1617" y="625"/>
                      </a:lnTo>
                      <a:lnTo>
                        <a:pt x="1616" y="623"/>
                      </a:lnTo>
                      <a:lnTo>
                        <a:pt x="1612" y="622"/>
                      </a:lnTo>
                      <a:lnTo>
                        <a:pt x="1609" y="618"/>
                      </a:lnTo>
                      <a:lnTo>
                        <a:pt x="1607" y="613"/>
                      </a:lnTo>
                      <a:lnTo>
                        <a:pt x="1603" y="602"/>
                      </a:lnTo>
                      <a:lnTo>
                        <a:pt x="1599" y="597"/>
                      </a:lnTo>
                      <a:lnTo>
                        <a:pt x="1600" y="597"/>
                      </a:lnTo>
                      <a:lnTo>
                        <a:pt x="1603" y="596"/>
                      </a:lnTo>
                      <a:lnTo>
                        <a:pt x="1605" y="594"/>
                      </a:lnTo>
                      <a:lnTo>
                        <a:pt x="1602" y="594"/>
                      </a:lnTo>
                      <a:lnTo>
                        <a:pt x="1599" y="594"/>
                      </a:lnTo>
                      <a:lnTo>
                        <a:pt x="1594" y="591"/>
                      </a:lnTo>
                      <a:lnTo>
                        <a:pt x="1584" y="573"/>
                      </a:lnTo>
                      <a:lnTo>
                        <a:pt x="1574" y="562"/>
                      </a:lnTo>
                      <a:lnTo>
                        <a:pt x="1574" y="558"/>
                      </a:lnTo>
                      <a:lnTo>
                        <a:pt x="1571" y="555"/>
                      </a:lnTo>
                      <a:lnTo>
                        <a:pt x="1563" y="543"/>
                      </a:lnTo>
                      <a:lnTo>
                        <a:pt x="1556" y="529"/>
                      </a:lnTo>
                      <a:lnTo>
                        <a:pt x="1551" y="515"/>
                      </a:lnTo>
                      <a:lnTo>
                        <a:pt x="1551" y="511"/>
                      </a:lnTo>
                      <a:lnTo>
                        <a:pt x="1547" y="506"/>
                      </a:lnTo>
                      <a:lnTo>
                        <a:pt x="1547" y="496"/>
                      </a:lnTo>
                      <a:lnTo>
                        <a:pt x="1544" y="492"/>
                      </a:lnTo>
                      <a:lnTo>
                        <a:pt x="1544" y="486"/>
                      </a:lnTo>
                      <a:lnTo>
                        <a:pt x="1548" y="482"/>
                      </a:lnTo>
                      <a:lnTo>
                        <a:pt x="1548" y="478"/>
                      </a:lnTo>
                      <a:lnTo>
                        <a:pt x="1551" y="478"/>
                      </a:lnTo>
                      <a:lnTo>
                        <a:pt x="1548" y="475"/>
                      </a:lnTo>
                      <a:lnTo>
                        <a:pt x="1549" y="474"/>
                      </a:lnTo>
                      <a:lnTo>
                        <a:pt x="1551" y="467"/>
                      </a:lnTo>
                      <a:lnTo>
                        <a:pt x="1545" y="460"/>
                      </a:lnTo>
                      <a:lnTo>
                        <a:pt x="1541" y="460"/>
                      </a:lnTo>
                      <a:lnTo>
                        <a:pt x="1541" y="459"/>
                      </a:lnTo>
                      <a:lnTo>
                        <a:pt x="1544" y="456"/>
                      </a:lnTo>
                      <a:lnTo>
                        <a:pt x="1549" y="459"/>
                      </a:lnTo>
                      <a:lnTo>
                        <a:pt x="1552" y="456"/>
                      </a:lnTo>
                      <a:lnTo>
                        <a:pt x="1552" y="453"/>
                      </a:lnTo>
                      <a:lnTo>
                        <a:pt x="1552" y="449"/>
                      </a:lnTo>
                      <a:lnTo>
                        <a:pt x="1556" y="448"/>
                      </a:lnTo>
                      <a:lnTo>
                        <a:pt x="1559" y="449"/>
                      </a:lnTo>
                      <a:lnTo>
                        <a:pt x="1556" y="445"/>
                      </a:lnTo>
                      <a:lnTo>
                        <a:pt x="1560" y="438"/>
                      </a:lnTo>
                      <a:lnTo>
                        <a:pt x="1559" y="432"/>
                      </a:lnTo>
                      <a:lnTo>
                        <a:pt x="1559" y="427"/>
                      </a:lnTo>
                      <a:lnTo>
                        <a:pt x="1558" y="424"/>
                      </a:lnTo>
                      <a:lnTo>
                        <a:pt x="1559" y="423"/>
                      </a:lnTo>
                      <a:lnTo>
                        <a:pt x="1559" y="419"/>
                      </a:lnTo>
                      <a:lnTo>
                        <a:pt x="1559" y="417"/>
                      </a:lnTo>
                      <a:lnTo>
                        <a:pt x="1559" y="413"/>
                      </a:lnTo>
                      <a:lnTo>
                        <a:pt x="1562" y="413"/>
                      </a:lnTo>
                      <a:lnTo>
                        <a:pt x="1559" y="410"/>
                      </a:lnTo>
                      <a:lnTo>
                        <a:pt x="1558" y="409"/>
                      </a:lnTo>
                      <a:lnTo>
                        <a:pt x="1559" y="408"/>
                      </a:lnTo>
                      <a:lnTo>
                        <a:pt x="1560" y="402"/>
                      </a:lnTo>
                      <a:lnTo>
                        <a:pt x="1559" y="401"/>
                      </a:lnTo>
                      <a:lnTo>
                        <a:pt x="1559" y="398"/>
                      </a:lnTo>
                      <a:lnTo>
                        <a:pt x="1562" y="398"/>
                      </a:lnTo>
                      <a:lnTo>
                        <a:pt x="1563" y="395"/>
                      </a:lnTo>
                      <a:lnTo>
                        <a:pt x="1563" y="391"/>
                      </a:lnTo>
                      <a:lnTo>
                        <a:pt x="1563" y="385"/>
                      </a:lnTo>
                      <a:lnTo>
                        <a:pt x="1562" y="385"/>
                      </a:lnTo>
                      <a:lnTo>
                        <a:pt x="1562" y="383"/>
                      </a:lnTo>
                      <a:lnTo>
                        <a:pt x="1563" y="378"/>
                      </a:lnTo>
                      <a:lnTo>
                        <a:pt x="1565" y="376"/>
                      </a:lnTo>
                      <a:lnTo>
                        <a:pt x="1562" y="376"/>
                      </a:lnTo>
                      <a:lnTo>
                        <a:pt x="1560" y="373"/>
                      </a:lnTo>
                      <a:lnTo>
                        <a:pt x="1562" y="370"/>
                      </a:lnTo>
                      <a:lnTo>
                        <a:pt x="1563" y="367"/>
                      </a:lnTo>
                      <a:lnTo>
                        <a:pt x="1565" y="367"/>
                      </a:lnTo>
                      <a:lnTo>
                        <a:pt x="1566" y="366"/>
                      </a:lnTo>
                      <a:lnTo>
                        <a:pt x="1569" y="365"/>
                      </a:lnTo>
                      <a:lnTo>
                        <a:pt x="1569" y="362"/>
                      </a:lnTo>
                      <a:lnTo>
                        <a:pt x="1571" y="359"/>
                      </a:lnTo>
                      <a:lnTo>
                        <a:pt x="1573" y="359"/>
                      </a:lnTo>
                      <a:lnTo>
                        <a:pt x="1576" y="356"/>
                      </a:lnTo>
                      <a:lnTo>
                        <a:pt x="1577" y="356"/>
                      </a:lnTo>
                      <a:lnTo>
                        <a:pt x="1577" y="355"/>
                      </a:lnTo>
                      <a:lnTo>
                        <a:pt x="1577" y="354"/>
                      </a:lnTo>
                      <a:lnTo>
                        <a:pt x="1574" y="354"/>
                      </a:lnTo>
                      <a:lnTo>
                        <a:pt x="1573" y="355"/>
                      </a:lnTo>
                      <a:lnTo>
                        <a:pt x="1570" y="354"/>
                      </a:lnTo>
                      <a:lnTo>
                        <a:pt x="1570" y="348"/>
                      </a:lnTo>
                      <a:lnTo>
                        <a:pt x="1573" y="344"/>
                      </a:lnTo>
                      <a:lnTo>
                        <a:pt x="1571" y="343"/>
                      </a:lnTo>
                      <a:lnTo>
                        <a:pt x="1570" y="340"/>
                      </a:lnTo>
                      <a:lnTo>
                        <a:pt x="1569" y="340"/>
                      </a:lnTo>
                      <a:lnTo>
                        <a:pt x="1567" y="341"/>
                      </a:lnTo>
                      <a:lnTo>
                        <a:pt x="1567" y="341"/>
                      </a:lnTo>
                      <a:lnTo>
                        <a:pt x="1566" y="334"/>
                      </a:lnTo>
                      <a:lnTo>
                        <a:pt x="1567" y="333"/>
                      </a:lnTo>
                      <a:lnTo>
                        <a:pt x="1567" y="331"/>
                      </a:lnTo>
                      <a:lnTo>
                        <a:pt x="1567" y="329"/>
                      </a:lnTo>
                      <a:lnTo>
                        <a:pt x="1565" y="327"/>
                      </a:lnTo>
                      <a:lnTo>
                        <a:pt x="1565" y="326"/>
                      </a:lnTo>
                      <a:lnTo>
                        <a:pt x="1565" y="326"/>
                      </a:lnTo>
                      <a:lnTo>
                        <a:pt x="1565" y="325"/>
                      </a:lnTo>
                      <a:lnTo>
                        <a:pt x="1562" y="322"/>
                      </a:lnTo>
                      <a:lnTo>
                        <a:pt x="1560" y="319"/>
                      </a:lnTo>
                      <a:lnTo>
                        <a:pt x="1559" y="318"/>
                      </a:lnTo>
                      <a:lnTo>
                        <a:pt x="1559" y="315"/>
                      </a:lnTo>
                      <a:lnTo>
                        <a:pt x="1558" y="312"/>
                      </a:lnTo>
                      <a:lnTo>
                        <a:pt x="1558" y="309"/>
                      </a:lnTo>
                      <a:lnTo>
                        <a:pt x="1562" y="307"/>
                      </a:lnTo>
                      <a:lnTo>
                        <a:pt x="1565" y="307"/>
                      </a:lnTo>
                      <a:lnTo>
                        <a:pt x="1567" y="307"/>
                      </a:lnTo>
                      <a:lnTo>
                        <a:pt x="1566" y="305"/>
                      </a:lnTo>
                      <a:lnTo>
                        <a:pt x="1569" y="302"/>
                      </a:lnTo>
                      <a:lnTo>
                        <a:pt x="1567" y="302"/>
                      </a:lnTo>
                      <a:lnTo>
                        <a:pt x="1565" y="302"/>
                      </a:lnTo>
                      <a:lnTo>
                        <a:pt x="1563" y="302"/>
                      </a:lnTo>
                      <a:lnTo>
                        <a:pt x="1559" y="302"/>
                      </a:lnTo>
                      <a:lnTo>
                        <a:pt x="1555" y="300"/>
                      </a:lnTo>
                      <a:lnTo>
                        <a:pt x="1555" y="300"/>
                      </a:lnTo>
                      <a:lnTo>
                        <a:pt x="1551" y="300"/>
                      </a:lnTo>
                      <a:lnTo>
                        <a:pt x="1549" y="302"/>
                      </a:lnTo>
                      <a:lnTo>
                        <a:pt x="1547" y="302"/>
                      </a:lnTo>
                      <a:lnTo>
                        <a:pt x="1542" y="307"/>
                      </a:lnTo>
                      <a:lnTo>
                        <a:pt x="1544" y="308"/>
                      </a:lnTo>
                      <a:lnTo>
                        <a:pt x="1544" y="309"/>
                      </a:lnTo>
                      <a:lnTo>
                        <a:pt x="1547" y="312"/>
                      </a:lnTo>
                      <a:lnTo>
                        <a:pt x="1547" y="315"/>
                      </a:lnTo>
                      <a:lnTo>
                        <a:pt x="1545" y="316"/>
                      </a:lnTo>
                      <a:lnTo>
                        <a:pt x="1547" y="320"/>
                      </a:lnTo>
                      <a:lnTo>
                        <a:pt x="1549" y="322"/>
                      </a:lnTo>
                      <a:lnTo>
                        <a:pt x="1549" y="323"/>
                      </a:lnTo>
                      <a:lnTo>
                        <a:pt x="1551" y="325"/>
                      </a:lnTo>
                      <a:lnTo>
                        <a:pt x="1552" y="330"/>
                      </a:lnTo>
                      <a:lnTo>
                        <a:pt x="1556" y="331"/>
                      </a:lnTo>
                      <a:lnTo>
                        <a:pt x="1556" y="334"/>
                      </a:lnTo>
                      <a:lnTo>
                        <a:pt x="1558" y="336"/>
                      </a:lnTo>
                      <a:lnTo>
                        <a:pt x="1556" y="337"/>
                      </a:lnTo>
                      <a:lnTo>
                        <a:pt x="1555" y="336"/>
                      </a:lnTo>
                      <a:lnTo>
                        <a:pt x="1553" y="334"/>
                      </a:lnTo>
                      <a:lnTo>
                        <a:pt x="1549" y="334"/>
                      </a:lnTo>
                      <a:lnTo>
                        <a:pt x="1548" y="337"/>
                      </a:lnTo>
                      <a:lnTo>
                        <a:pt x="1547" y="340"/>
                      </a:lnTo>
                      <a:lnTo>
                        <a:pt x="1548" y="343"/>
                      </a:lnTo>
                      <a:lnTo>
                        <a:pt x="1548" y="345"/>
                      </a:lnTo>
                      <a:lnTo>
                        <a:pt x="1547" y="347"/>
                      </a:lnTo>
                      <a:lnTo>
                        <a:pt x="1547" y="348"/>
                      </a:lnTo>
                      <a:lnTo>
                        <a:pt x="1548" y="348"/>
                      </a:lnTo>
                      <a:lnTo>
                        <a:pt x="1547" y="351"/>
                      </a:lnTo>
                      <a:lnTo>
                        <a:pt x="1545" y="352"/>
                      </a:lnTo>
                      <a:lnTo>
                        <a:pt x="1547" y="354"/>
                      </a:lnTo>
                      <a:lnTo>
                        <a:pt x="1545" y="356"/>
                      </a:lnTo>
                      <a:lnTo>
                        <a:pt x="1545" y="362"/>
                      </a:lnTo>
                      <a:lnTo>
                        <a:pt x="1544" y="365"/>
                      </a:lnTo>
                      <a:lnTo>
                        <a:pt x="1544" y="366"/>
                      </a:lnTo>
                      <a:lnTo>
                        <a:pt x="1542" y="367"/>
                      </a:lnTo>
                      <a:lnTo>
                        <a:pt x="1541" y="372"/>
                      </a:lnTo>
                      <a:lnTo>
                        <a:pt x="1540" y="367"/>
                      </a:lnTo>
                      <a:lnTo>
                        <a:pt x="1537" y="366"/>
                      </a:lnTo>
                      <a:lnTo>
                        <a:pt x="1540" y="362"/>
                      </a:lnTo>
                      <a:lnTo>
                        <a:pt x="1538" y="361"/>
                      </a:lnTo>
                      <a:lnTo>
                        <a:pt x="1537" y="361"/>
                      </a:lnTo>
                      <a:lnTo>
                        <a:pt x="1534" y="362"/>
                      </a:lnTo>
                      <a:lnTo>
                        <a:pt x="1534" y="365"/>
                      </a:lnTo>
                      <a:lnTo>
                        <a:pt x="1533" y="366"/>
                      </a:lnTo>
                      <a:lnTo>
                        <a:pt x="1533" y="361"/>
                      </a:lnTo>
                      <a:lnTo>
                        <a:pt x="1530" y="361"/>
                      </a:lnTo>
                      <a:lnTo>
                        <a:pt x="1529" y="358"/>
                      </a:lnTo>
                      <a:lnTo>
                        <a:pt x="1526" y="361"/>
                      </a:lnTo>
                      <a:lnTo>
                        <a:pt x="1526" y="359"/>
                      </a:lnTo>
                      <a:lnTo>
                        <a:pt x="1526" y="358"/>
                      </a:lnTo>
                      <a:lnTo>
                        <a:pt x="1527" y="356"/>
                      </a:lnTo>
                      <a:lnTo>
                        <a:pt x="1527" y="355"/>
                      </a:lnTo>
                      <a:lnTo>
                        <a:pt x="1527" y="354"/>
                      </a:lnTo>
                      <a:lnTo>
                        <a:pt x="1527" y="354"/>
                      </a:lnTo>
                      <a:lnTo>
                        <a:pt x="1527" y="351"/>
                      </a:lnTo>
                      <a:lnTo>
                        <a:pt x="1526" y="349"/>
                      </a:lnTo>
                      <a:lnTo>
                        <a:pt x="1527" y="348"/>
                      </a:lnTo>
                      <a:lnTo>
                        <a:pt x="1526" y="345"/>
                      </a:lnTo>
                      <a:lnTo>
                        <a:pt x="1526" y="344"/>
                      </a:lnTo>
                      <a:lnTo>
                        <a:pt x="1526" y="343"/>
                      </a:lnTo>
                      <a:lnTo>
                        <a:pt x="1526" y="340"/>
                      </a:lnTo>
                      <a:lnTo>
                        <a:pt x="1523" y="337"/>
                      </a:lnTo>
                      <a:lnTo>
                        <a:pt x="1522" y="336"/>
                      </a:lnTo>
                      <a:lnTo>
                        <a:pt x="1522" y="336"/>
                      </a:lnTo>
                      <a:lnTo>
                        <a:pt x="1520" y="338"/>
                      </a:lnTo>
                      <a:lnTo>
                        <a:pt x="1519" y="340"/>
                      </a:lnTo>
                      <a:lnTo>
                        <a:pt x="1519" y="343"/>
                      </a:lnTo>
                      <a:lnTo>
                        <a:pt x="1518" y="345"/>
                      </a:lnTo>
                      <a:lnTo>
                        <a:pt x="1516" y="345"/>
                      </a:lnTo>
                      <a:lnTo>
                        <a:pt x="1515" y="343"/>
                      </a:lnTo>
                      <a:lnTo>
                        <a:pt x="1513" y="343"/>
                      </a:lnTo>
                      <a:lnTo>
                        <a:pt x="1512" y="343"/>
                      </a:lnTo>
                      <a:lnTo>
                        <a:pt x="1512" y="340"/>
                      </a:lnTo>
                      <a:lnTo>
                        <a:pt x="1508" y="340"/>
                      </a:lnTo>
                      <a:lnTo>
                        <a:pt x="1508" y="341"/>
                      </a:lnTo>
                      <a:lnTo>
                        <a:pt x="1506" y="341"/>
                      </a:lnTo>
                      <a:lnTo>
                        <a:pt x="1506" y="344"/>
                      </a:lnTo>
                      <a:lnTo>
                        <a:pt x="1504" y="344"/>
                      </a:lnTo>
                      <a:lnTo>
                        <a:pt x="1504" y="345"/>
                      </a:lnTo>
                      <a:lnTo>
                        <a:pt x="1498" y="345"/>
                      </a:lnTo>
                      <a:lnTo>
                        <a:pt x="1497" y="348"/>
                      </a:lnTo>
                      <a:lnTo>
                        <a:pt x="1495" y="347"/>
                      </a:lnTo>
                      <a:lnTo>
                        <a:pt x="1494" y="348"/>
                      </a:lnTo>
                      <a:lnTo>
                        <a:pt x="1491" y="348"/>
                      </a:lnTo>
                      <a:lnTo>
                        <a:pt x="1489" y="352"/>
                      </a:lnTo>
                      <a:lnTo>
                        <a:pt x="1486" y="354"/>
                      </a:lnTo>
                      <a:lnTo>
                        <a:pt x="1487" y="356"/>
                      </a:lnTo>
                      <a:lnTo>
                        <a:pt x="1484" y="359"/>
                      </a:lnTo>
                      <a:lnTo>
                        <a:pt x="1484" y="361"/>
                      </a:lnTo>
                      <a:lnTo>
                        <a:pt x="1486" y="362"/>
                      </a:lnTo>
                      <a:lnTo>
                        <a:pt x="1486" y="365"/>
                      </a:lnTo>
                      <a:lnTo>
                        <a:pt x="1489" y="369"/>
                      </a:lnTo>
                      <a:lnTo>
                        <a:pt x="1487" y="370"/>
                      </a:lnTo>
                      <a:lnTo>
                        <a:pt x="1486" y="380"/>
                      </a:lnTo>
                      <a:lnTo>
                        <a:pt x="1489" y="384"/>
                      </a:lnTo>
                      <a:lnTo>
                        <a:pt x="1486" y="384"/>
                      </a:lnTo>
                      <a:lnTo>
                        <a:pt x="1487" y="385"/>
                      </a:lnTo>
                      <a:lnTo>
                        <a:pt x="1487" y="388"/>
                      </a:lnTo>
                      <a:lnTo>
                        <a:pt x="1484" y="391"/>
                      </a:lnTo>
                      <a:lnTo>
                        <a:pt x="1484" y="395"/>
                      </a:lnTo>
                      <a:lnTo>
                        <a:pt x="1482" y="396"/>
                      </a:lnTo>
                      <a:lnTo>
                        <a:pt x="1482" y="401"/>
                      </a:lnTo>
                      <a:lnTo>
                        <a:pt x="1480" y="405"/>
                      </a:lnTo>
                      <a:lnTo>
                        <a:pt x="1483" y="408"/>
                      </a:lnTo>
                      <a:lnTo>
                        <a:pt x="1482" y="409"/>
                      </a:lnTo>
                      <a:lnTo>
                        <a:pt x="1484" y="414"/>
                      </a:lnTo>
                      <a:lnTo>
                        <a:pt x="1483" y="414"/>
                      </a:lnTo>
                      <a:lnTo>
                        <a:pt x="1483" y="417"/>
                      </a:lnTo>
                      <a:lnTo>
                        <a:pt x="1484" y="419"/>
                      </a:lnTo>
                      <a:lnTo>
                        <a:pt x="1486" y="417"/>
                      </a:lnTo>
                      <a:lnTo>
                        <a:pt x="1489" y="417"/>
                      </a:lnTo>
                      <a:lnTo>
                        <a:pt x="1489" y="416"/>
                      </a:lnTo>
                      <a:lnTo>
                        <a:pt x="1489" y="416"/>
                      </a:lnTo>
                      <a:lnTo>
                        <a:pt x="1491" y="417"/>
                      </a:lnTo>
                      <a:lnTo>
                        <a:pt x="1493" y="417"/>
                      </a:lnTo>
                      <a:lnTo>
                        <a:pt x="1493" y="416"/>
                      </a:lnTo>
                      <a:lnTo>
                        <a:pt x="1493" y="416"/>
                      </a:lnTo>
                      <a:lnTo>
                        <a:pt x="1494" y="416"/>
                      </a:lnTo>
                      <a:lnTo>
                        <a:pt x="1497" y="417"/>
                      </a:lnTo>
                      <a:lnTo>
                        <a:pt x="1497" y="419"/>
                      </a:lnTo>
                      <a:lnTo>
                        <a:pt x="1497" y="420"/>
                      </a:lnTo>
                      <a:lnTo>
                        <a:pt x="1500" y="423"/>
                      </a:lnTo>
                      <a:lnTo>
                        <a:pt x="1498" y="424"/>
                      </a:lnTo>
                      <a:lnTo>
                        <a:pt x="1497" y="424"/>
                      </a:lnTo>
                      <a:lnTo>
                        <a:pt x="1495" y="424"/>
                      </a:lnTo>
                      <a:lnTo>
                        <a:pt x="1493" y="424"/>
                      </a:lnTo>
                      <a:lnTo>
                        <a:pt x="1491" y="425"/>
                      </a:lnTo>
                      <a:lnTo>
                        <a:pt x="1491" y="425"/>
                      </a:lnTo>
                      <a:lnTo>
                        <a:pt x="1493" y="427"/>
                      </a:lnTo>
                      <a:lnTo>
                        <a:pt x="1489" y="431"/>
                      </a:lnTo>
                      <a:lnTo>
                        <a:pt x="1487" y="430"/>
                      </a:lnTo>
                      <a:lnTo>
                        <a:pt x="1487" y="428"/>
                      </a:lnTo>
                      <a:lnTo>
                        <a:pt x="1486" y="427"/>
                      </a:lnTo>
                      <a:lnTo>
                        <a:pt x="1484" y="428"/>
                      </a:lnTo>
                      <a:lnTo>
                        <a:pt x="1482" y="427"/>
                      </a:lnTo>
                      <a:lnTo>
                        <a:pt x="1480" y="427"/>
                      </a:lnTo>
                      <a:lnTo>
                        <a:pt x="1480" y="428"/>
                      </a:lnTo>
                      <a:lnTo>
                        <a:pt x="1480" y="431"/>
                      </a:lnTo>
                      <a:lnTo>
                        <a:pt x="1480" y="431"/>
                      </a:lnTo>
                      <a:lnTo>
                        <a:pt x="1479" y="432"/>
                      </a:lnTo>
                      <a:lnTo>
                        <a:pt x="1477" y="434"/>
                      </a:lnTo>
                      <a:lnTo>
                        <a:pt x="1477" y="435"/>
                      </a:lnTo>
                      <a:lnTo>
                        <a:pt x="1477" y="437"/>
                      </a:lnTo>
                      <a:lnTo>
                        <a:pt x="1475" y="437"/>
                      </a:lnTo>
                      <a:lnTo>
                        <a:pt x="1472" y="434"/>
                      </a:lnTo>
                      <a:lnTo>
                        <a:pt x="1471" y="434"/>
                      </a:lnTo>
                      <a:lnTo>
                        <a:pt x="1472" y="437"/>
                      </a:lnTo>
                      <a:lnTo>
                        <a:pt x="1469" y="438"/>
                      </a:lnTo>
                      <a:lnTo>
                        <a:pt x="1471" y="438"/>
                      </a:lnTo>
                      <a:lnTo>
                        <a:pt x="1468" y="441"/>
                      </a:lnTo>
                      <a:lnTo>
                        <a:pt x="1464" y="442"/>
                      </a:lnTo>
                      <a:lnTo>
                        <a:pt x="1464" y="443"/>
                      </a:lnTo>
                      <a:lnTo>
                        <a:pt x="1460" y="438"/>
                      </a:lnTo>
                      <a:lnTo>
                        <a:pt x="1458" y="438"/>
                      </a:lnTo>
                      <a:lnTo>
                        <a:pt x="1457" y="438"/>
                      </a:lnTo>
                      <a:lnTo>
                        <a:pt x="1457" y="437"/>
                      </a:lnTo>
                      <a:lnTo>
                        <a:pt x="1460" y="437"/>
                      </a:lnTo>
                      <a:lnTo>
                        <a:pt x="1460" y="434"/>
                      </a:lnTo>
                      <a:lnTo>
                        <a:pt x="1460" y="432"/>
                      </a:lnTo>
                      <a:lnTo>
                        <a:pt x="1464" y="432"/>
                      </a:lnTo>
                      <a:lnTo>
                        <a:pt x="1469" y="428"/>
                      </a:lnTo>
                      <a:lnTo>
                        <a:pt x="1468" y="427"/>
                      </a:lnTo>
                      <a:lnTo>
                        <a:pt x="1466" y="427"/>
                      </a:lnTo>
                      <a:lnTo>
                        <a:pt x="1464" y="430"/>
                      </a:lnTo>
                      <a:lnTo>
                        <a:pt x="1461" y="428"/>
                      </a:lnTo>
                      <a:lnTo>
                        <a:pt x="1461" y="427"/>
                      </a:lnTo>
                      <a:lnTo>
                        <a:pt x="1458" y="425"/>
                      </a:lnTo>
                      <a:lnTo>
                        <a:pt x="1455" y="425"/>
                      </a:lnTo>
                      <a:lnTo>
                        <a:pt x="1451" y="424"/>
                      </a:lnTo>
                      <a:lnTo>
                        <a:pt x="1447" y="424"/>
                      </a:lnTo>
                      <a:lnTo>
                        <a:pt x="1448" y="427"/>
                      </a:lnTo>
                      <a:lnTo>
                        <a:pt x="1447" y="427"/>
                      </a:lnTo>
                      <a:lnTo>
                        <a:pt x="1446" y="425"/>
                      </a:lnTo>
                      <a:lnTo>
                        <a:pt x="1446" y="424"/>
                      </a:lnTo>
                      <a:lnTo>
                        <a:pt x="1442" y="425"/>
                      </a:lnTo>
                      <a:lnTo>
                        <a:pt x="1437" y="424"/>
                      </a:lnTo>
                      <a:lnTo>
                        <a:pt x="1435" y="424"/>
                      </a:lnTo>
                      <a:lnTo>
                        <a:pt x="1433" y="423"/>
                      </a:lnTo>
                      <a:lnTo>
                        <a:pt x="1429" y="423"/>
                      </a:lnTo>
                      <a:lnTo>
                        <a:pt x="1426" y="427"/>
                      </a:lnTo>
                      <a:lnTo>
                        <a:pt x="1424" y="427"/>
                      </a:lnTo>
                      <a:lnTo>
                        <a:pt x="1424" y="430"/>
                      </a:lnTo>
                      <a:lnTo>
                        <a:pt x="1428" y="431"/>
                      </a:lnTo>
                      <a:lnTo>
                        <a:pt x="1424" y="432"/>
                      </a:lnTo>
                      <a:lnTo>
                        <a:pt x="1424" y="431"/>
                      </a:lnTo>
                      <a:lnTo>
                        <a:pt x="1421" y="434"/>
                      </a:lnTo>
                      <a:lnTo>
                        <a:pt x="1425" y="435"/>
                      </a:lnTo>
                      <a:lnTo>
                        <a:pt x="1425" y="435"/>
                      </a:lnTo>
                      <a:lnTo>
                        <a:pt x="1428" y="435"/>
                      </a:lnTo>
                      <a:lnTo>
                        <a:pt x="1428" y="438"/>
                      </a:lnTo>
                      <a:lnTo>
                        <a:pt x="1422" y="439"/>
                      </a:lnTo>
                      <a:lnTo>
                        <a:pt x="1421" y="438"/>
                      </a:lnTo>
                      <a:lnTo>
                        <a:pt x="1415" y="437"/>
                      </a:lnTo>
                      <a:lnTo>
                        <a:pt x="1414" y="438"/>
                      </a:lnTo>
                      <a:lnTo>
                        <a:pt x="1415" y="441"/>
                      </a:lnTo>
                      <a:lnTo>
                        <a:pt x="1413" y="441"/>
                      </a:lnTo>
                      <a:lnTo>
                        <a:pt x="1411" y="442"/>
                      </a:lnTo>
                      <a:lnTo>
                        <a:pt x="1410" y="442"/>
                      </a:lnTo>
                      <a:lnTo>
                        <a:pt x="1410" y="441"/>
                      </a:lnTo>
                      <a:lnTo>
                        <a:pt x="1404" y="439"/>
                      </a:lnTo>
                      <a:lnTo>
                        <a:pt x="1401" y="441"/>
                      </a:lnTo>
                      <a:lnTo>
                        <a:pt x="1396" y="441"/>
                      </a:lnTo>
                      <a:lnTo>
                        <a:pt x="1393" y="442"/>
                      </a:lnTo>
                      <a:lnTo>
                        <a:pt x="1393" y="443"/>
                      </a:lnTo>
                      <a:lnTo>
                        <a:pt x="1397" y="446"/>
                      </a:lnTo>
                      <a:lnTo>
                        <a:pt x="1396" y="448"/>
                      </a:lnTo>
                      <a:lnTo>
                        <a:pt x="1395" y="450"/>
                      </a:lnTo>
                      <a:lnTo>
                        <a:pt x="1392" y="448"/>
                      </a:lnTo>
                      <a:lnTo>
                        <a:pt x="1389" y="448"/>
                      </a:lnTo>
                      <a:lnTo>
                        <a:pt x="1390" y="445"/>
                      </a:lnTo>
                      <a:lnTo>
                        <a:pt x="1389" y="443"/>
                      </a:lnTo>
                      <a:lnTo>
                        <a:pt x="1388" y="445"/>
                      </a:lnTo>
                      <a:lnTo>
                        <a:pt x="1385" y="445"/>
                      </a:lnTo>
                      <a:lnTo>
                        <a:pt x="1382" y="445"/>
                      </a:lnTo>
                      <a:lnTo>
                        <a:pt x="1379" y="448"/>
                      </a:lnTo>
                      <a:lnTo>
                        <a:pt x="1378" y="448"/>
                      </a:lnTo>
                      <a:lnTo>
                        <a:pt x="1374" y="449"/>
                      </a:lnTo>
                      <a:lnTo>
                        <a:pt x="1370" y="449"/>
                      </a:lnTo>
                      <a:lnTo>
                        <a:pt x="1366" y="453"/>
                      </a:lnTo>
                      <a:lnTo>
                        <a:pt x="1363" y="455"/>
                      </a:lnTo>
                      <a:lnTo>
                        <a:pt x="1360" y="452"/>
                      </a:lnTo>
                      <a:lnTo>
                        <a:pt x="1359" y="452"/>
                      </a:lnTo>
                      <a:lnTo>
                        <a:pt x="1357" y="455"/>
                      </a:lnTo>
                      <a:lnTo>
                        <a:pt x="1353" y="459"/>
                      </a:lnTo>
                      <a:lnTo>
                        <a:pt x="1353" y="461"/>
                      </a:lnTo>
                      <a:lnTo>
                        <a:pt x="1350" y="463"/>
                      </a:lnTo>
                      <a:lnTo>
                        <a:pt x="1349" y="467"/>
                      </a:lnTo>
                      <a:lnTo>
                        <a:pt x="1353" y="471"/>
                      </a:lnTo>
                      <a:lnTo>
                        <a:pt x="1352" y="477"/>
                      </a:lnTo>
                      <a:lnTo>
                        <a:pt x="1348" y="481"/>
                      </a:lnTo>
                      <a:lnTo>
                        <a:pt x="1346" y="485"/>
                      </a:lnTo>
                      <a:lnTo>
                        <a:pt x="1348" y="489"/>
                      </a:lnTo>
                      <a:lnTo>
                        <a:pt x="1346" y="495"/>
                      </a:lnTo>
                      <a:lnTo>
                        <a:pt x="1348" y="496"/>
                      </a:lnTo>
                      <a:lnTo>
                        <a:pt x="1348" y="499"/>
                      </a:lnTo>
                      <a:lnTo>
                        <a:pt x="1346" y="499"/>
                      </a:lnTo>
                      <a:lnTo>
                        <a:pt x="1345" y="500"/>
                      </a:lnTo>
                      <a:lnTo>
                        <a:pt x="1345" y="503"/>
                      </a:lnTo>
                      <a:lnTo>
                        <a:pt x="1343" y="504"/>
                      </a:lnTo>
                      <a:lnTo>
                        <a:pt x="1345" y="508"/>
                      </a:lnTo>
                      <a:lnTo>
                        <a:pt x="1342" y="510"/>
                      </a:lnTo>
                      <a:lnTo>
                        <a:pt x="1342" y="514"/>
                      </a:lnTo>
                      <a:lnTo>
                        <a:pt x="1339" y="518"/>
                      </a:lnTo>
                      <a:lnTo>
                        <a:pt x="1339" y="521"/>
                      </a:lnTo>
                      <a:lnTo>
                        <a:pt x="1337" y="522"/>
                      </a:lnTo>
                      <a:lnTo>
                        <a:pt x="1337" y="526"/>
                      </a:lnTo>
                      <a:lnTo>
                        <a:pt x="1335" y="526"/>
                      </a:lnTo>
                      <a:lnTo>
                        <a:pt x="1334" y="533"/>
                      </a:lnTo>
                      <a:lnTo>
                        <a:pt x="1334" y="539"/>
                      </a:lnTo>
                      <a:lnTo>
                        <a:pt x="1334" y="540"/>
                      </a:lnTo>
                      <a:lnTo>
                        <a:pt x="1334" y="543"/>
                      </a:lnTo>
                      <a:lnTo>
                        <a:pt x="1332" y="546"/>
                      </a:lnTo>
                      <a:lnTo>
                        <a:pt x="1332" y="549"/>
                      </a:lnTo>
                      <a:lnTo>
                        <a:pt x="1330" y="553"/>
                      </a:lnTo>
                      <a:lnTo>
                        <a:pt x="1330" y="554"/>
                      </a:lnTo>
                      <a:lnTo>
                        <a:pt x="1328" y="554"/>
                      </a:lnTo>
                      <a:lnTo>
                        <a:pt x="1328" y="558"/>
                      </a:lnTo>
                      <a:lnTo>
                        <a:pt x="1324" y="561"/>
                      </a:lnTo>
                      <a:lnTo>
                        <a:pt x="1324" y="565"/>
                      </a:lnTo>
                      <a:lnTo>
                        <a:pt x="1320" y="569"/>
                      </a:lnTo>
                      <a:lnTo>
                        <a:pt x="1320" y="571"/>
                      </a:lnTo>
                      <a:lnTo>
                        <a:pt x="1317" y="575"/>
                      </a:lnTo>
                      <a:lnTo>
                        <a:pt x="1317" y="578"/>
                      </a:lnTo>
                      <a:lnTo>
                        <a:pt x="1316" y="580"/>
                      </a:lnTo>
                      <a:lnTo>
                        <a:pt x="1317" y="583"/>
                      </a:lnTo>
                      <a:lnTo>
                        <a:pt x="1320" y="584"/>
                      </a:lnTo>
                      <a:lnTo>
                        <a:pt x="1323" y="583"/>
                      </a:lnTo>
                      <a:lnTo>
                        <a:pt x="1324" y="586"/>
                      </a:lnTo>
                      <a:lnTo>
                        <a:pt x="1327" y="586"/>
                      </a:lnTo>
                      <a:lnTo>
                        <a:pt x="1330" y="583"/>
                      </a:lnTo>
                      <a:lnTo>
                        <a:pt x="1332" y="583"/>
                      </a:lnTo>
                      <a:lnTo>
                        <a:pt x="1334" y="580"/>
                      </a:lnTo>
                      <a:lnTo>
                        <a:pt x="1335" y="582"/>
                      </a:lnTo>
                      <a:lnTo>
                        <a:pt x="1338" y="580"/>
                      </a:lnTo>
                      <a:lnTo>
                        <a:pt x="1338" y="587"/>
                      </a:lnTo>
                      <a:lnTo>
                        <a:pt x="1342" y="591"/>
                      </a:lnTo>
                      <a:lnTo>
                        <a:pt x="1342" y="596"/>
                      </a:lnTo>
                      <a:lnTo>
                        <a:pt x="1342" y="598"/>
                      </a:lnTo>
                      <a:lnTo>
                        <a:pt x="1346" y="601"/>
                      </a:lnTo>
                      <a:lnTo>
                        <a:pt x="1348" y="600"/>
                      </a:lnTo>
                      <a:lnTo>
                        <a:pt x="1348" y="600"/>
                      </a:lnTo>
                      <a:lnTo>
                        <a:pt x="1349" y="598"/>
                      </a:lnTo>
                      <a:lnTo>
                        <a:pt x="1350" y="596"/>
                      </a:lnTo>
                      <a:lnTo>
                        <a:pt x="1353" y="596"/>
                      </a:lnTo>
                      <a:lnTo>
                        <a:pt x="1353" y="597"/>
                      </a:lnTo>
                      <a:lnTo>
                        <a:pt x="1354" y="596"/>
                      </a:lnTo>
                      <a:lnTo>
                        <a:pt x="1359" y="596"/>
                      </a:lnTo>
                      <a:lnTo>
                        <a:pt x="1357" y="597"/>
                      </a:lnTo>
                      <a:lnTo>
                        <a:pt x="1356" y="598"/>
                      </a:lnTo>
                      <a:lnTo>
                        <a:pt x="1356" y="602"/>
                      </a:lnTo>
                      <a:lnTo>
                        <a:pt x="1354" y="602"/>
                      </a:lnTo>
                      <a:lnTo>
                        <a:pt x="1353" y="604"/>
                      </a:lnTo>
                      <a:lnTo>
                        <a:pt x="1353" y="605"/>
                      </a:lnTo>
                      <a:lnTo>
                        <a:pt x="1359" y="605"/>
                      </a:lnTo>
                      <a:lnTo>
                        <a:pt x="1363" y="602"/>
                      </a:lnTo>
                      <a:lnTo>
                        <a:pt x="1363" y="598"/>
                      </a:lnTo>
                      <a:lnTo>
                        <a:pt x="1363" y="597"/>
                      </a:lnTo>
                      <a:lnTo>
                        <a:pt x="1364" y="594"/>
                      </a:lnTo>
                      <a:lnTo>
                        <a:pt x="1366" y="598"/>
                      </a:lnTo>
                      <a:lnTo>
                        <a:pt x="1366" y="601"/>
                      </a:lnTo>
                      <a:lnTo>
                        <a:pt x="1366" y="605"/>
                      </a:lnTo>
                      <a:lnTo>
                        <a:pt x="1367" y="604"/>
                      </a:lnTo>
                      <a:lnTo>
                        <a:pt x="1368" y="600"/>
                      </a:lnTo>
                      <a:lnTo>
                        <a:pt x="1367" y="596"/>
                      </a:lnTo>
                      <a:lnTo>
                        <a:pt x="1367" y="593"/>
                      </a:lnTo>
                      <a:lnTo>
                        <a:pt x="1366" y="591"/>
                      </a:lnTo>
                      <a:lnTo>
                        <a:pt x="1364" y="586"/>
                      </a:lnTo>
                      <a:lnTo>
                        <a:pt x="1367" y="586"/>
                      </a:lnTo>
                      <a:lnTo>
                        <a:pt x="1370" y="587"/>
                      </a:lnTo>
                      <a:lnTo>
                        <a:pt x="1368" y="589"/>
                      </a:lnTo>
                      <a:lnTo>
                        <a:pt x="1370" y="590"/>
                      </a:lnTo>
                      <a:lnTo>
                        <a:pt x="1371" y="590"/>
                      </a:lnTo>
                      <a:lnTo>
                        <a:pt x="1372" y="589"/>
                      </a:lnTo>
                      <a:lnTo>
                        <a:pt x="1375" y="589"/>
                      </a:lnTo>
                      <a:lnTo>
                        <a:pt x="1378" y="586"/>
                      </a:lnTo>
                      <a:lnTo>
                        <a:pt x="1381" y="589"/>
                      </a:lnTo>
                      <a:lnTo>
                        <a:pt x="1384" y="589"/>
                      </a:lnTo>
                      <a:lnTo>
                        <a:pt x="1386" y="590"/>
                      </a:lnTo>
                      <a:lnTo>
                        <a:pt x="1388" y="593"/>
                      </a:lnTo>
                      <a:lnTo>
                        <a:pt x="1389" y="594"/>
                      </a:lnTo>
                      <a:lnTo>
                        <a:pt x="1393" y="596"/>
                      </a:lnTo>
                      <a:lnTo>
                        <a:pt x="1395" y="597"/>
                      </a:lnTo>
                      <a:lnTo>
                        <a:pt x="1400" y="598"/>
                      </a:lnTo>
                      <a:lnTo>
                        <a:pt x="1400" y="601"/>
                      </a:lnTo>
                      <a:lnTo>
                        <a:pt x="1403" y="601"/>
                      </a:lnTo>
                      <a:lnTo>
                        <a:pt x="1404" y="602"/>
                      </a:lnTo>
                      <a:lnTo>
                        <a:pt x="1406" y="602"/>
                      </a:lnTo>
                      <a:lnTo>
                        <a:pt x="1408" y="607"/>
                      </a:lnTo>
                      <a:lnTo>
                        <a:pt x="1407" y="609"/>
                      </a:lnTo>
                      <a:lnTo>
                        <a:pt x="1407" y="612"/>
                      </a:lnTo>
                      <a:lnTo>
                        <a:pt x="1404" y="612"/>
                      </a:lnTo>
                      <a:lnTo>
                        <a:pt x="1407" y="615"/>
                      </a:lnTo>
                      <a:lnTo>
                        <a:pt x="1410" y="615"/>
                      </a:lnTo>
                      <a:lnTo>
                        <a:pt x="1413" y="620"/>
                      </a:lnTo>
                      <a:lnTo>
                        <a:pt x="1413" y="622"/>
                      </a:lnTo>
                      <a:lnTo>
                        <a:pt x="1411" y="625"/>
                      </a:lnTo>
                      <a:lnTo>
                        <a:pt x="1411" y="627"/>
                      </a:lnTo>
                      <a:lnTo>
                        <a:pt x="1414" y="629"/>
                      </a:lnTo>
                      <a:lnTo>
                        <a:pt x="1417" y="630"/>
                      </a:lnTo>
                      <a:lnTo>
                        <a:pt x="1418" y="629"/>
                      </a:lnTo>
                      <a:lnTo>
                        <a:pt x="1418" y="630"/>
                      </a:lnTo>
                      <a:lnTo>
                        <a:pt x="1417" y="633"/>
                      </a:lnTo>
                      <a:lnTo>
                        <a:pt x="1418" y="636"/>
                      </a:lnTo>
                      <a:lnTo>
                        <a:pt x="1419" y="637"/>
                      </a:lnTo>
                      <a:lnTo>
                        <a:pt x="1418" y="638"/>
                      </a:lnTo>
                      <a:lnTo>
                        <a:pt x="1418" y="641"/>
                      </a:lnTo>
                      <a:lnTo>
                        <a:pt x="1419" y="643"/>
                      </a:lnTo>
                      <a:lnTo>
                        <a:pt x="1418" y="645"/>
                      </a:lnTo>
                      <a:lnTo>
                        <a:pt x="1418" y="647"/>
                      </a:lnTo>
                      <a:lnTo>
                        <a:pt x="1418" y="648"/>
                      </a:lnTo>
                      <a:lnTo>
                        <a:pt x="1418" y="649"/>
                      </a:lnTo>
                      <a:lnTo>
                        <a:pt x="1419" y="651"/>
                      </a:lnTo>
                      <a:lnTo>
                        <a:pt x="1418" y="652"/>
                      </a:lnTo>
                      <a:lnTo>
                        <a:pt x="1419" y="659"/>
                      </a:lnTo>
                      <a:lnTo>
                        <a:pt x="1419" y="660"/>
                      </a:lnTo>
                      <a:lnTo>
                        <a:pt x="1419" y="666"/>
                      </a:lnTo>
                      <a:lnTo>
                        <a:pt x="1419" y="667"/>
                      </a:lnTo>
                      <a:lnTo>
                        <a:pt x="1419" y="670"/>
                      </a:lnTo>
                      <a:lnTo>
                        <a:pt x="1422" y="678"/>
                      </a:lnTo>
                      <a:lnTo>
                        <a:pt x="1425" y="678"/>
                      </a:lnTo>
                      <a:lnTo>
                        <a:pt x="1426" y="677"/>
                      </a:lnTo>
                      <a:lnTo>
                        <a:pt x="1428" y="678"/>
                      </a:lnTo>
                      <a:lnTo>
                        <a:pt x="1425" y="681"/>
                      </a:lnTo>
                      <a:lnTo>
                        <a:pt x="1424" y="683"/>
                      </a:lnTo>
                      <a:lnTo>
                        <a:pt x="1425" y="685"/>
                      </a:lnTo>
                      <a:lnTo>
                        <a:pt x="1426" y="685"/>
                      </a:lnTo>
                      <a:lnTo>
                        <a:pt x="1430" y="690"/>
                      </a:lnTo>
                      <a:lnTo>
                        <a:pt x="1430" y="694"/>
                      </a:lnTo>
                      <a:lnTo>
                        <a:pt x="1430" y="696"/>
                      </a:lnTo>
                      <a:lnTo>
                        <a:pt x="1430" y="698"/>
                      </a:lnTo>
                      <a:lnTo>
                        <a:pt x="1432" y="705"/>
                      </a:lnTo>
                      <a:lnTo>
                        <a:pt x="1433" y="703"/>
                      </a:lnTo>
                      <a:lnTo>
                        <a:pt x="1433" y="707"/>
                      </a:lnTo>
                      <a:lnTo>
                        <a:pt x="1432" y="707"/>
                      </a:lnTo>
                      <a:lnTo>
                        <a:pt x="1433" y="712"/>
                      </a:lnTo>
                      <a:lnTo>
                        <a:pt x="1435" y="714"/>
                      </a:lnTo>
                      <a:lnTo>
                        <a:pt x="1435" y="719"/>
                      </a:lnTo>
                      <a:lnTo>
                        <a:pt x="1430" y="721"/>
                      </a:lnTo>
                      <a:lnTo>
                        <a:pt x="1430" y="725"/>
                      </a:lnTo>
                      <a:lnTo>
                        <a:pt x="1429" y="730"/>
                      </a:lnTo>
                      <a:lnTo>
                        <a:pt x="1429" y="734"/>
                      </a:lnTo>
                      <a:lnTo>
                        <a:pt x="1429" y="735"/>
                      </a:lnTo>
                      <a:lnTo>
                        <a:pt x="1429" y="739"/>
                      </a:lnTo>
                      <a:lnTo>
                        <a:pt x="1426" y="741"/>
                      </a:lnTo>
                      <a:lnTo>
                        <a:pt x="1426" y="745"/>
                      </a:lnTo>
                      <a:lnTo>
                        <a:pt x="1425" y="749"/>
                      </a:lnTo>
                      <a:lnTo>
                        <a:pt x="1426" y="749"/>
                      </a:lnTo>
                      <a:lnTo>
                        <a:pt x="1426" y="750"/>
                      </a:lnTo>
                      <a:lnTo>
                        <a:pt x="1424" y="753"/>
                      </a:lnTo>
                      <a:lnTo>
                        <a:pt x="1425" y="760"/>
                      </a:lnTo>
                      <a:lnTo>
                        <a:pt x="1422" y="763"/>
                      </a:lnTo>
                      <a:lnTo>
                        <a:pt x="1424" y="766"/>
                      </a:lnTo>
                      <a:lnTo>
                        <a:pt x="1425" y="767"/>
                      </a:lnTo>
                      <a:lnTo>
                        <a:pt x="1425" y="770"/>
                      </a:lnTo>
                      <a:lnTo>
                        <a:pt x="1421" y="772"/>
                      </a:lnTo>
                      <a:lnTo>
                        <a:pt x="1421" y="777"/>
                      </a:lnTo>
                      <a:lnTo>
                        <a:pt x="1418" y="778"/>
                      </a:lnTo>
                      <a:lnTo>
                        <a:pt x="1418" y="781"/>
                      </a:lnTo>
                      <a:lnTo>
                        <a:pt x="1415" y="785"/>
                      </a:lnTo>
                      <a:lnTo>
                        <a:pt x="1413" y="796"/>
                      </a:lnTo>
                      <a:lnTo>
                        <a:pt x="1411" y="796"/>
                      </a:lnTo>
                      <a:lnTo>
                        <a:pt x="1411" y="800"/>
                      </a:lnTo>
                      <a:lnTo>
                        <a:pt x="1411" y="800"/>
                      </a:lnTo>
                      <a:lnTo>
                        <a:pt x="1411" y="801"/>
                      </a:lnTo>
                      <a:lnTo>
                        <a:pt x="1408" y="804"/>
                      </a:lnTo>
                      <a:lnTo>
                        <a:pt x="1407" y="807"/>
                      </a:lnTo>
                      <a:lnTo>
                        <a:pt x="1406" y="808"/>
                      </a:lnTo>
                      <a:lnTo>
                        <a:pt x="1406" y="813"/>
                      </a:lnTo>
                      <a:lnTo>
                        <a:pt x="1404" y="813"/>
                      </a:lnTo>
                      <a:lnTo>
                        <a:pt x="1406" y="815"/>
                      </a:lnTo>
                      <a:lnTo>
                        <a:pt x="1403" y="819"/>
                      </a:lnTo>
                      <a:lnTo>
                        <a:pt x="1401" y="819"/>
                      </a:lnTo>
                      <a:lnTo>
                        <a:pt x="1400" y="818"/>
                      </a:lnTo>
                      <a:lnTo>
                        <a:pt x="1401" y="821"/>
                      </a:lnTo>
                      <a:lnTo>
                        <a:pt x="1401" y="825"/>
                      </a:lnTo>
                      <a:lnTo>
                        <a:pt x="1399" y="826"/>
                      </a:lnTo>
                      <a:lnTo>
                        <a:pt x="1399" y="828"/>
                      </a:lnTo>
                      <a:lnTo>
                        <a:pt x="1395" y="833"/>
                      </a:lnTo>
                      <a:lnTo>
                        <a:pt x="1392" y="836"/>
                      </a:lnTo>
                      <a:lnTo>
                        <a:pt x="1390" y="836"/>
                      </a:lnTo>
                      <a:lnTo>
                        <a:pt x="1390" y="837"/>
                      </a:lnTo>
                      <a:lnTo>
                        <a:pt x="1386" y="839"/>
                      </a:lnTo>
                      <a:lnTo>
                        <a:pt x="1384" y="842"/>
                      </a:lnTo>
                      <a:lnTo>
                        <a:pt x="1382" y="840"/>
                      </a:lnTo>
                      <a:lnTo>
                        <a:pt x="1381" y="842"/>
                      </a:lnTo>
                      <a:lnTo>
                        <a:pt x="1377" y="839"/>
                      </a:lnTo>
                      <a:lnTo>
                        <a:pt x="1372" y="837"/>
                      </a:lnTo>
                      <a:lnTo>
                        <a:pt x="1371" y="833"/>
                      </a:lnTo>
                      <a:lnTo>
                        <a:pt x="1370" y="832"/>
                      </a:lnTo>
                      <a:lnTo>
                        <a:pt x="1367" y="833"/>
                      </a:lnTo>
                      <a:lnTo>
                        <a:pt x="1364" y="832"/>
                      </a:lnTo>
                      <a:lnTo>
                        <a:pt x="1363" y="833"/>
                      </a:lnTo>
                      <a:lnTo>
                        <a:pt x="1364" y="835"/>
                      </a:lnTo>
                      <a:lnTo>
                        <a:pt x="1361" y="837"/>
                      </a:lnTo>
                      <a:lnTo>
                        <a:pt x="1361" y="842"/>
                      </a:lnTo>
                      <a:lnTo>
                        <a:pt x="1359" y="843"/>
                      </a:lnTo>
                      <a:lnTo>
                        <a:pt x="1359" y="847"/>
                      </a:lnTo>
                      <a:lnTo>
                        <a:pt x="1357" y="846"/>
                      </a:lnTo>
                      <a:lnTo>
                        <a:pt x="1353" y="847"/>
                      </a:lnTo>
                      <a:lnTo>
                        <a:pt x="1353" y="851"/>
                      </a:lnTo>
                      <a:lnTo>
                        <a:pt x="1352" y="851"/>
                      </a:lnTo>
                      <a:lnTo>
                        <a:pt x="1349" y="847"/>
                      </a:lnTo>
                      <a:lnTo>
                        <a:pt x="1350" y="847"/>
                      </a:lnTo>
                      <a:lnTo>
                        <a:pt x="1350" y="846"/>
                      </a:lnTo>
                      <a:lnTo>
                        <a:pt x="1349" y="844"/>
                      </a:lnTo>
                      <a:lnTo>
                        <a:pt x="1349" y="843"/>
                      </a:lnTo>
                      <a:lnTo>
                        <a:pt x="1349" y="842"/>
                      </a:lnTo>
                      <a:lnTo>
                        <a:pt x="1350" y="840"/>
                      </a:lnTo>
                      <a:lnTo>
                        <a:pt x="1353" y="840"/>
                      </a:lnTo>
                      <a:lnTo>
                        <a:pt x="1354" y="840"/>
                      </a:lnTo>
                      <a:lnTo>
                        <a:pt x="1354" y="839"/>
                      </a:lnTo>
                      <a:lnTo>
                        <a:pt x="1353" y="837"/>
                      </a:lnTo>
                      <a:lnTo>
                        <a:pt x="1354" y="835"/>
                      </a:lnTo>
                      <a:lnTo>
                        <a:pt x="1354" y="833"/>
                      </a:lnTo>
                      <a:lnTo>
                        <a:pt x="1354" y="832"/>
                      </a:lnTo>
                      <a:lnTo>
                        <a:pt x="1354" y="829"/>
                      </a:lnTo>
                      <a:lnTo>
                        <a:pt x="1353" y="828"/>
                      </a:lnTo>
                      <a:lnTo>
                        <a:pt x="1353" y="824"/>
                      </a:lnTo>
                      <a:lnTo>
                        <a:pt x="1353" y="821"/>
                      </a:lnTo>
                      <a:lnTo>
                        <a:pt x="1352" y="818"/>
                      </a:lnTo>
                      <a:lnTo>
                        <a:pt x="1352" y="815"/>
                      </a:lnTo>
                      <a:lnTo>
                        <a:pt x="1350" y="814"/>
                      </a:lnTo>
                      <a:lnTo>
                        <a:pt x="1350" y="811"/>
                      </a:lnTo>
                      <a:lnTo>
                        <a:pt x="1349" y="810"/>
                      </a:lnTo>
                      <a:lnTo>
                        <a:pt x="1346" y="806"/>
                      </a:lnTo>
                      <a:lnTo>
                        <a:pt x="1345" y="803"/>
                      </a:lnTo>
                      <a:lnTo>
                        <a:pt x="1346" y="801"/>
                      </a:lnTo>
                      <a:lnTo>
                        <a:pt x="1348" y="800"/>
                      </a:lnTo>
                      <a:lnTo>
                        <a:pt x="1349" y="800"/>
                      </a:lnTo>
                      <a:lnTo>
                        <a:pt x="1350" y="799"/>
                      </a:lnTo>
                      <a:lnTo>
                        <a:pt x="1350" y="797"/>
                      </a:lnTo>
                      <a:lnTo>
                        <a:pt x="1353" y="793"/>
                      </a:lnTo>
                      <a:lnTo>
                        <a:pt x="1354" y="793"/>
                      </a:lnTo>
                      <a:lnTo>
                        <a:pt x="1356" y="793"/>
                      </a:lnTo>
                      <a:lnTo>
                        <a:pt x="1357" y="795"/>
                      </a:lnTo>
                      <a:lnTo>
                        <a:pt x="1366" y="796"/>
                      </a:lnTo>
                      <a:lnTo>
                        <a:pt x="1367" y="796"/>
                      </a:lnTo>
                      <a:lnTo>
                        <a:pt x="1368" y="796"/>
                      </a:lnTo>
                      <a:lnTo>
                        <a:pt x="1370" y="795"/>
                      </a:lnTo>
                      <a:lnTo>
                        <a:pt x="1370" y="793"/>
                      </a:lnTo>
                      <a:lnTo>
                        <a:pt x="1368" y="792"/>
                      </a:lnTo>
                      <a:lnTo>
                        <a:pt x="1368" y="790"/>
                      </a:lnTo>
                      <a:lnTo>
                        <a:pt x="1370" y="789"/>
                      </a:lnTo>
                      <a:lnTo>
                        <a:pt x="1368" y="788"/>
                      </a:lnTo>
                      <a:lnTo>
                        <a:pt x="1368" y="786"/>
                      </a:lnTo>
                      <a:lnTo>
                        <a:pt x="1370" y="784"/>
                      </a:lnTo>
                      <a:lnTo>
                        <a:pt x="1370" y="782"/>
                      </a:lnTo>
                      <a:lnTo>
                        <a:pt x="1370" y="781"/>
                      </a:lnTo>
                      <a:lnTo>
                        <a:pt x="1370" y="779"/>
                      </a:lnTo>
                      <a:lnTo>
                        <a:pt x="1370" y="778"/>
                      </a:lnTo>
                      <a:lnTo>
                        <a:pt x="1371" y="778"/>
                      </a:lnTo>
                      <a:lnTo>
                        <a:pt x="1371" y="777"/>
                      </a:lnTo>
                      <a:lnTo>
                        <a:pt x="1371" y="775"/>
                      </a:lnTo>
                      <a:lnTo>
                        <a:pt x="1370" y="774"/>
                      </a:lnTo>
                      <a:lnTo>
                        <a:pt x="1370" y="771"/>
                      </a:lnTo>
                      <a:lnTo>
                        <a:pt x="1371" y="771"/>
                      </a:lnTo>
                      <a:lnTo>
                        <a:pt x="1371" y="770"/>
                      </a:lnTo>
                      <a:lnTo>
                        <a:pt x="1371" y="768"/>
                      </a:lnTo>
                      <a:lnTo>
                        <a:pt x="1370" y="766"/>
                      </a:lnTo>
                      <a:lnTo>
                        <a:pt x="1370" y="763"/>
                      </a:lnTo>
                      <a:lnTo>
                        <a:pt x="1371" y="761"/>
                      </a:lnTo>
                      <a:lnTo>
                        <a:pt x="1371" y="761"/>
                      </a:lnTo>
                      <a:lnTo>
                        <a:pt x="1371" y="760"/>
                      </a:lnTo>
                      <a:lnTo>
                        <a:pt x="1371" y="760"/>
                      </a:lnTo>
                      <a:lnTo>
                        <a:pt x="1371" y="759"/>
                      </a:lnTo>
                      <a:lnTo>
                        <a:pt x="1370" y="757"/>
                      </a:lnTo>
                      <a:lnTo>
                        <a:pt x="1368" y="756"/>
                      </a:lnTo>
                      <a:lnTo>
                        <a:pt x="1370" y="754"/>
                      </a:lnTo>
                      <a:lnTo>
                        <a:pt x="1370" y="752"/>
                      </a:lnTo>
                      <a:lnTo>
                        <a:pt x="1368" y="752"/>
                      </a:lnTo>
                      <a:lnTo>
                        <a:pt x="1368" y="749"/>
                      </a:lnTo>
                      <a:lnTo>
                        <a:pt x="1368" y="749"/>
                      </a:lnTo>
                      <a:lnTo>
                        <a:pt x="1370" y="746"/>
                      </a:lnTo>
                      <a:lnTo>
                        <a:pt x="1371" y="746"/>
                      </a:lnTo>
                      <a:lnTo>
                        <a:pt x="1372" y="745"/>
                      </a:lnTo>
                      <a:lnTo>
                        <a:pt x="1372" y="742"/>
                      </a:lnTo>
                      <a:lnTo>
                        <a:pt x="1372" y="739"/>
                      </a:lnTo>
                      <a:lnTo>
                        <a:pt x="1371" y="739"/>
                      </a:lnTo>
                      <a:lnTo>
                        <a:pt x="1370" y="738"/>
                      </a:lnTo>
                      <a:lnTo>
                        <a:pt x="1370" y="735"/>
                      </a:lnTo>
                      <a:lnTo>
                        <a:pt x="1367" y="734"/>
                      </a:lnTo>
                      <a:lnTo>
                        <a:pt x="1367" y="732"/>
                      </a:lnTo>
                      <a:lnTo>
                        <a:pt x="1368" y="731"/>
                      </a:lnTo>
                      <a:lnTo>
                        <a:pt x="1367" y="728"/>
                      </a:lnTo>
                      <a:lnTo>
                        <a:pt x="1367" y="727"/>
                      </a:lnTo>
                      <a:lnTo>
                        <a:pt x="1364" y="727"/>
                      </a:lnTo>
                      <a:lnTo>
                        <a:pt x="1363" y="725"/>
                      </a:lnTo>
                      <a:lnTo>
                        <a:pt x="1360" y="724"/>
                      </a:lnTo>
                      <a:lnTo>
                        <a:pt x="1359" y="725"/>
                      </a:lnTo>
                      <a:lnTo>
                        <a:pt x="1357" y="727"/>
                      </a:lnTo>
                      <a:lnTo>
                        <a:pt x="1354" y="727"/>
                      </a:lnTo>
                      <a:lnTo>
                        <a:pt x="1354" y="730"/>
                      </a:lnTo>
                      <a:lnTo>
                        <a:pt x="1353" y="730"/>
                      </a:lnTo>
                      <a:lnTo>
                        <a:pt x="1352" y="730"/>
                      </a:lnTo>
                      <a:lnTo>
                        <a:pt x="1352" y="732"/>
                      </a:lnTo>
                      <a:lnTo>
                        <a:pt x="1349" y="732"/>
                      </a:lnTo>
                      <a:lnTo>
                        <a:pt x="1348" y="734"/>
                      </a:lnTo>
                      <a:lnTo>
                        <a:pt x="1346" y="735"/>
                      </a:lnTo>
                      <a:lnTo>
                        <a:pt x="1346" y="737"/>
                      </a:lnTo>
                      <a:lnTo>
                        <a:pt x="1345" y="738"/>
                      </a:lnTo>
                      <a:lnTo>
                        <a:pt x="1343" y="741"/>
                      </a:lnTo>
                      <a:lnTo>
                        <a:pt x="1343" y="742"/>
                      </a:lnTo>
                      <a:lnTo>
                        <a:pt x="1342" y="742"/>
                      </a:lnTo>
                      <a:lnTo>
                        <a:pt x="1341" y="743"/>
                      </a:lnTo>
                      <a:lnTo>
                        <a:pt x="1338" y="745"/>
                      </a:lnTo>
                      <a:lnTo>
                        <a:pt x="1337" y="745"/>
                      </a:lnTo>
                      <a:lnTo>
                        <a:pt x="1334" y="745"/>
                      </a:lnTo>
                      <a:lnTo>
                        <a:pt x="1332" y="746"/>
                      </a:lnTo>
                      <a:lnTo>
                        <a:pt x="1331" y="746"/>
                      </a:lnTo>
                      <a:lnTo>
                        <a:pt x="1331" y="745"/>
                      </a:lnTo>
                      <a:lnTo>
                        <a:pt x="1330" y="743"/>
                      </a:lnTo>
                      <a:lnTo>
                        <a:pt x="1328" y="743"/>
                      </a:lnTo>
                      <a:lnTo>
                        <a:pt x="1325" y="745"/>
                      </a:lnTo>
                      <a:lnTo>
                        <a:pt x="1324" y="745"/>
                      </a:lnTo>
                      <a:lnTo>
                        <a:pt x="1323" y="743"/>
                      </a:lnTo>
                      <a:lnTo>
                        <a:pt x="1321" y="741"/>
                      </a:lnTo>
                      <a:lnTo>
                        <a:pt x="1320" y="741"/>
                      </a:lnTo>
                      <a:lnTo>
                        <a:pt x="1317" y="737"/>
                      </a:lnTo>
                      <a:lnTo>
                        <a:pt x="1317" y="735"/>
                      </a:lnTo>
                      <a:lnTo>
                        <a:pt x="1319" y="734"/>
                      </a:lnTo>
                      <a:lnTo>
                        <a:pt x="1319" y="732"/>
                      </a:lnTo>
                      <a:lnTo>
                        <a:pt x="1317" y="730"/>
                      </a:lnTo>
                      <a:lnTo>
                        <a:pt x="1317" y="727"/>
                      </a:lnTo>
                      <a:lnTo>
                        <a:pt x="1314" y="727"/>
                      </a:lnTo>
                      <a:lnTo>
                        <a:pt x="1314" y="725"/>
                      </a:lnTo>
                      <a:lnTo>
                        <a:pt x="1314" y="724"/>
                      </a:lnTo>
                      <a:lnTo>
                        <a:pt x="1316" y="723"/>
                      </a:lnTo>
                      <a:lnTo>
                        <a:pt x="1316" y="721"/>
                      </a:lnTo>
                      <a:lnTo>
                        <a:pt x="1314" y="720"/>
                      </a:lnTo>
                      <a:lnTo>
                        <a:pt x="1314" y="720"/>
                      </a:lnTo>
                      <a:lnTo>
                        <a:pt x="1313" y="721"/>
                      </a:lnTo>
                      <a:lnTo>
                        <a:pt x="1312" y="721"/>
                      </a:lnTo>
                      <a:lnTo>
                        <a:pt x="1310" y="723"/>
                      </a:lnTo>
                      <a:lnTo>
                        <a:pt x="1308" y="721"/>
                      </a:lnTo>
                      <a:lnTo>
                        <a:pt x="1306" y="721"/>
                      </a:lnTo>
                      <a:lnTo>
                        <a:pt x="1305" y="720"/>
                      </a:lnTo>
                      <a:lnTo>
                        <a:pt x="1305" y="720"/>
                      </a:lnTo>
                      <a:lnTo>
                        <a:pt x="1302" y="719"/>
                      </a:lnTo>
                      <a:lnTo>
                        <a:pt x="1302" y="717"/>
                      </a:lnTo>
                      <a:lnTo>
                        <a:pt x="1301" y="716"/>
                      </a:lnTo>
                      <a:lnTo>
                        <a:pt x="1299" y="716"/>
                      </a:lnTo>
                      <a:lnTo>
                        <a:pt x="1298" y="714"/>
                      </a:lnTo>
                      <a:lnTo>
                        <a:pt x="1298" y="713"/>
                      </a:lnTo>
                      <a:lnTo>
                        <a:pt x="1296" y="713"/>
                      </a:lnTo>
                      <a:lnTo>
                        <a:pt x="1295" y="712"/>
                      </a:lnTo>
                      <a:lnTo>
                        <a:pt x="1294" y="710"/>
                      </a:lnTo>
                      <a:lnTo>
                        <a:pt x="1294" y="709"/>
                      </a:lnTo>
                      <a:lnTo>
                        <a:pt x="1292" y="710"/>
                      </a:lnTo>
                      <a:lnTo>
                        <a:pt x="1291" y="712"/>
                      </a:lnTo>
                      <a:lnTo>
                        <a:pt x="1290" y="710"/>
                      </a:lnTo>
                      <a:lnTo>
                        <a:pt x="1288" y="712"/>
                      </a:lnTo>
                      <a:lnTo>
                        <a:pt x="1288" y="713"/>
                      </a:lnTo>
                      <a:lnTo>
                        <a:pt x="1287" y="712"/>
                      </a:lnTo>
                      <a:lnTo>
                        <a:pt x="1285" y="710"/>
                      </a:lnTo>
                      <a:lnTo>
                        <a:pt x="1284" y="710"/>
                      </a:lnTo>
                      <a:lnTo>
                        <a:pt x="1281" y="709"/>
                      </a:lnTo>
                      <a:lnTo>
                        <a:pt x="1281" y="709"/>
                      </a:lnTo>
                      <a:lnTo>
                        <a:pt x="1281" y="707"/>
                      </a:lnTo>
                      <a:lnTo>
                        <a:pt x="1281" y="706"/>
                      </a:lnTo>
                      <a:lnTo>
                        <a:pt x="1280" y="706"/>
                      </a:lnTo>
                      <a:lnTo>
                        <a:pt x="1278" y="707"/>
                      </a:lnTo>
                      <a:lnTo>
                        <a:pt x="1276" y="707"/>
                      </a:lnTo>
                      <a:lnTo>
                        <a:pt x="1274" y="707"/>
                      </a:lnTo>
                      <a:lnTo>
                        <a:pt x="1273" y="707"/>
                      </a:lnTo>
                      <a:lnTo>
                        <a:pt x="1272" y="707"/>
                      </a:lnTo>
                      <a:lnTo>
                        <a:pt x="1270" y="707"/>
                      </a:lnTo>
                      <a:lnTo>
                        <a:pt x="1269" y="706"/>
                      </a:lnTo>
                      <a:lnTo>
                        <a:pt x="1267" y="705"/>
                      </a:lnTo>
                      <a:lnTo>
                        <a:pt x="1265" y="702"/>
                      </a:lnTo>
                      <a:lnTo>
                        <a:pt x="1263" y="699"/>
                      </a:lnTo>
                      <a:lnTo>
                        <a:pt x="1263" y="698"/>
                      </a:lnTo>
                      <a:lnTo>
                        <a:pt x="1262" y="695"/>
                      </a:lnTo>
                      <a:lnTo>
                        <a:pt x="1261" y="695"/>
                      </a:lnTo>
                      <a:lnTo>
                        <a:pt x="1259" y="694"/>
                      </a:lnTo>
                      <a:lnTo>
                        <a:pt x="1259" y="691"/>
                      </a:lnTo>
                      <a:lnTo>
                        <a:pt x="1259" y="691"/>
                      </a:lnTo>
                      <a:lnTo>
                        <a:pt x="1258" y="688"/>
                      </a:lnTo>
                      <a:lnTo>
                        <a:pt x="1258" y="685"/>
                      </a:lnTo>
                      <a:lnTo>
                        <a:pt x="1252" y="683"/>
                      </a:lnTo>
                      <a:lnTo>
                        <a:pt x="1249" y="678"/>
                      </a:lnTo>
                      <a:lnTo>
                        <a:pt x="1249" y="677"/>
                      </a:lnTo>
                      <a:lnTo>
                        <a:pt x="1248" y="676"/>
                      </a:lnTo>
                      <a:lnTo>
                        <a:pt x="1247" y="676"/>
                      </a:lnTo>
                      <a:lnTo>
                        <a:pt x="1247" y="676"/>
                      </a:lnTo>
                      <a:lnTo>
                        <a:pt x="1247" y="674"/>
                      </a:lnTo>
                      <a:lnTo>
                        <a:pt x="1247" y="673"/>
                      </a:lnTo>
                      <a:lnTo>
                        <a:pt x="1245" y="672"/>
                      </a:lnTo>
                      <a:lnTo>
                        <a:pt x="1244" y="670"/>
                      </a:lnTo>
                      <a:lnTo>
                        <a:pt x="1243" y="669"/>
                      </a:lnTo>
                      <a:lnTo>
                        <a:pt x="1243" y="667"/>
                      </a:lnTo>
                      <a:lnTo>
                        <a:pt x="1241" y="665"/>
                      </a:lnTo>
                      <a:lnTo>
                        <a:pt x="1240" y="663"/>
                      </a:lnTo>
                      <a:lnTo>
                        <a:pt x="1237" y="660"/>
                      </a:lnTo>
                      <a:lnTo>
                        <a:pt x="1237" y="659"/>
                      </a:lnTo>
                      <a:lnTo>
                        <a:pt x="1237" y="658"/>
                      </a:lnTo>
                      <a:lnTo>
                        <a:pt x="1237" y="656"/>
                      </a:lnTo>
                      <a:lnTo>
                        <a:pt x="1233" y="656"/>
                      </a:lnTo>
                      <a:lnTo>
                        <a:pt x="1233" y="655"/>
                      </a:lnTo>
                      <a:lnTo>
                        <a:pt x="1233" y="654"/>
                      </a:lnTo>
                      <a:lnTo>
                        <a:pt x="1232" y="652"/>
                      </a:lnTo>
                      <a:lnTo>
                        <a:pt x="1232" y="651"/>
                      </a:lnTo>
                      <a:lnTo>
                        <a:pt x="1232" y="649"/>
                      </a:lnTo>
                      <a:lnTo>
                        <a:pt x="1230" y="648"/>
                      </a:lnTo>
                      <a:lnTo>
                        <a:pt x="1230" y="647"/>
                      </a:lnTo>
                      <a:lnTo>
                        <a:pt x="1229" y="647"/>
                      </a:lnTo>
                      <a:lnTo>
                        <a:pt x="1227" y="647"/>
                      </a:lnTo>
                      <a:lnTo>
                        <a:pt x="1226" y="645"/>
                      </a:lnTo>
                      <a:lnTo>
                        <a:pt x="1225" y="644"/>
                      </a:lnTo>
                      <a:lnTo>
                        <a:pt x="1226" y="644"/>
                      </a:lnTo>
                      <a:lnTo>
                        <a:pt x="1225" y="643"/>
                      </a:lnTo>
                      <a:lnTo>
                        <a:pt x="1223" y="641"/>
                      </a:lnTo>
                      <a:lnTo>
                        <a:pt x="1222" y="643"/>
                      </a:lnTo>
                      <a:lnTo>
                        <a:pt x="1222" y="641"/>
                      </a:lnTo>
                      <a:lnTo>
                        <a:pt x="1220" y="641"/>
                      </a:lnTo>
                      <a:lnTo>
                        <a:pt x="1219" y="640"/>
                      </a:lnTo>
                      <a:lnTo>
                        <a:pt x="1219" y="638"/>
                      </a:lnTo>
                      <a:lnTo>
                        <a:pt x="1219" y="638"/>
                      </a:lnTo>
                      <a:lnTo>
                        <a:pt x="1218" y="637"/>
                      </a:lnTo>
                      <a:lnTo>
                        <a:pt x="1216" y="637"/>
                      </a:lnTo>
                      <a:lnTo>
                        <a:pt x="1215" y="636"/>
                      </a:lnTo>
                      <a:lnTo>
                        <a:pt x="1214" y="636"/>
                      </a:lnTo>
                      <a:lnTo>
                        <a:pt x="1212" y="636"/>
                      </a:lnTo>
                      <a:lnTo>
                        <a:pt x="1211" y="636"/>
                      </a:lnTo>
                      <a:lnTo>
                        <a:pt x="1209" y="637"/>
                      </a:lnTo>
                      <a:lnTo>
                        <a:pt x="1209" y="638"/>
                      </a:lnTo>
                      <a:lnTo>
                        <a:pt x="1208" y="638"/>
                      </a:lnTo>
                      <a:lnTo>
                        <a:pt x="1207" y="637"/>
                      </a:lnTo>
                      <a:lnTo>
                        <a:pt x="1205" y="637"/>
                      </a:lnTo>
                      <a:lnTo>
                        <a:pt x="1204" y="637"/>
                      </a:lnTo>
                      <a:lnTo>
                        <a:pt x="1200" y="637"/>
                      </a:lnTo>
                      <a:lnTo>
                        <a:pt x="1200" y="636"/>
                      </a:lnTo>
                      <a:lnTo>
                        <a:pt x="1198" y="634"/>
                      </a:lnTo>
                      <a:lnTo>
                        <a:pt x="1194" y="634"/>
                      </a:lnTo>
                      <a:lnTo>
                        <a:pt x="1193" y="633"/>
                      </a:lnTo>
                      <a:lnTo>
                        <a:pt x="1190" y="633"/>
                      </a:lnTo>
                      <a:lnTo>
                        <a:pt x="1189" y="633"/>
                      </a:lnTo>
                      <a:lnTo>
                        <a:pt x="1187" y="633"/>
                      </a:lnTo>
                      <a:lnTo>
                        <a:pt x="1185" y="633"/>
                      </a:lnTo>
                      <a:lnTo>
                        <a:pt x="1183" y="636"/>
                      </a:lnTo>
                      <a:lnTo>
                        <a:pt x="1182" y="636"/>
                      </a:lnTo>
                      <a:lnTo>
                        <a:pt x="1182" y="636"/>
                      </a:lnTo>
                      <a:lnTo>
                        <a:pt x="1179" y="636"/>
                      </a:lnTo>
                      <a:lnTo>
                        <a:pt x="1176" y="637"/>
                      </a:lnTo>
                      <a:lnTo>
                        <a:pt x="1173" y="636"/>
                      </a:lnTo>
                      <a:lnTo>
                        <a:pt x="1172" y="637"/>
                      </a:lnTo>
                      <a:lnTo>
                        <a:pt x="1171" y="637"/>
                      </a:lnTo>
                      <a:lnTo>
                        <a:pt x="1169" y="640"/>
                      </a:lnTo>
                      <a:lnTo>
                        <a:pt x="1167" y="641"/>
                      </a:lnTo>
                      <a:lnTo>
                        <a:pt x="1165" y="640"/>
                      </a:lnTo>
                      <a:lnTo>
                        <a:pt x="1165" y="641"/>
                      </a:lnTo>
                      <a:lnTo>
                        <a:pt x="1162" y="641"/>
                      </a:lnTo>
                      <a:lnTo>
                        <a:pt x="1161" y="641"/>
                      </a:lnTo>
                      <a:lnTo>
                        <a:pt x="1158" y="641"/>
                      </a:lnTo>
                      <a:lnTo>
                        <a:pt x="1157" y="643"/>
                      </a:lnTo>
                      <a:lnTo>
                        <a:pt x="1157" y="645"/>
                      </a:lnTo>
                      <a:lnTo>
                        <a:pt x="1154" y="647"/>
                      </a:lnTo>
                      <a:lnTo>
                        <a:pt x="1154" y="649"/>
                      </a:lnTo>
                      <a:lnTo>
                        <a:pt x="1153" y="651"/>
                      </a:lnTo>
                      <a:lnTo>
                        <a:pt x="1153" y="652"/>
                      </a:lnTo>
                      <a:lnTo>
                        <a:pt x="1151" y="654"/>
                      </a:lnTo>
                      <a:lnTo>
                        <a:pt x="1151" y="656"/>
                      </a:lnTo>
                      <a:lnTo>
                        <a:pt x="1153" y="658"/>
                      </a:lnTo>
                      <a:lnTo>
                        <a:pt x="1154" y="658"/>
                      </a:lnTo>
                      <a:lnTo>
                        <a:pt x="1157" y="656"/>
                      </a:lnTo>
                      <a:lnTo>
                        <a:pt x="1158" y="655"/>
                      </a:lnTo>
                      <a:lnTo>
                        <a:pt x="1161" y="655"/>
                      </a:lnTo>
                      <a:lnTo>
                        <a:pt x="1162" y="659"/>
                      </a:lnTo>
                      <a:lnTo>
                        <a:pt x="1164" y="660"/>
                      </a:lnTo>
                      <a:lnTo>
                        <a:pt x="1165" y="663"/>
                      </a:lnTo>
                      <a:lnTo>
                        <a:pt x="1165" y="665"/>
                      </a:lnTo>
                      <a:lnTo>
                        <a:pt x="1167" y="666"/>
                      </a:lnTo>
                      <a:lnTo>
                        <a:pt x="1165" y="669"/>
                      </a:lnTo>
                      <a:lnTo>
                        <a:pt x="1164" y="670"/>
                      </a:lnTo>
                      <a:lnTo>
                        <a:pt x="1162" y="673"/>
                      </a:lnTo>
                      <a:lnTo>
                        <a:pt x="1162" y="676"/>
                      </a:lnTo>
                      <a:lnTo>
                        <a:pt x="1160" y="677"/>
                      </a:lnTo>
                      <a:lnTo>
                        <a:pt x="1158" y="680"/>
                      </a:lnTo>
                      <a:lnTo>
                        <a:pt x="1158" y="683"/>
                      </a:lnTo>
                      <a:lnTo>
                        <a:pt x="1160" y="684"/>
                      </a:lnTo>
                      <a:lnTo>
                        <a:pt x="1160" y="685"/>
                      </a:lnTo>
                      <a:lnTo>
                        <a:pt x="1160" y="690"/>
                      </a:lnTo>
                      <a:lnTo>
                        <a:pt x="1161" y="691"/>
                      </a:lnTo>
                      <a:lnTo>
                        <a:pt x="1161" y="694"/>
                      </a:lnTo>
                      <a:lnTo>
                        <a:pt x="1160" y="694"/>
                      </a:lnTo>
                      <a:lnTo>
                        <a:pt x="1160" y="695"/>
                      </a:lnTo>
                      <a:lnTo>
                        <a:pt x="1160" y="698"/>
                      </a:lnTo>
                      <a:lnTo>
                        <a:pt x="1160" y="702"/>
                      </a:lnTo>
                      <a:lnTo>
                        <a:pt x="1160" y="703"/>
                      </a:lnTo>
                      <a:lnTo>
                        <a:pt x="1160" y="706"/>
                      </a:lnTo>
                      <a:lnTo>
                        <a:pt x="1161" y="706"/>
                      </a:lnTo>
                      <a:lnTo>
                        <a:pt x="1162" y="707"/>
                      </a:lnTo>
                      <a:lnTo>
                        <a:pt x="1162" y="706"/>
                      </a:lnTo>
                      <a:lnTo>
                        <a:pt x="1164" y="707"/>
                      </a:lnTo>
                      <a:lnTo>
                        <a:pt x="1164" y="710"/>
                      </a:lnTo>
                      <a:lnTo>
                        <a:pt x="1164" y="713"/>
                      </a:lnTo>
                      <a:lnTo>
                        <a:pt x="1161" y="714"/>
                      </a:lnTo>
                      <a:lnTo>
                        <a:pt x="1157" y="716"/>
                      </a:lnTo>
                      <a:lnTo>
                        <a:pt x="1154" y="717"/>
                      </a:lnTo>
                      <a:lnTo>
                        <a:pt x="1147" y="723"/>
                      </a:lnTo>
                      <a:lnTo>
                        <a:pt x="1146" y="724"/>
                      </a:lnTo>
                      <a:lnTo>
                        <a:pt x="1144" y="721"/>
                      </a:lnTo>
                      <a:lnTo>
                        <a:pt x="1140" y="721"/>
                      </a:lnTo>
                      <a:lnTo>
                        <a:pt x="1138" y="721"/>
                      </a:lnTo>
                      <a:lnTo>
                        <a:pt x="1138" y="721"/>
                      </a:lnTo>
                      <a:lnTo>
                        <a:pt x="1136" y="721"/>
                      </a:lnTo>
                      <a:lnTo>
                        <a:pt x="1133" y="721"/>
                      </a:lnTo>
                      <a:lnTo>
                        <a:pt x="1133" y="720"/>
                      </a:lnTo>
                      <a:lnTo>
                        <a:pt x="1128" y="719"/>
                      </a:lnTo>
                      <a:lnTo>
                        <a:pt x="1124" y="719"/>
                      </a:lnTo>
                      <a:lnTo>
                        <a:pt x="1124" y="720"/>
                      </a:lnTo>
                      <a:lnTo>
                        <a:pt x="1121" y="723"/>
                      </a:lnTo>
                      <a:lnTo>
                        <a:pt x="1118" y="723"/>
                      </a:lnTo>
                      <a:lnTo>
                        <a:pt x="1117" y="721"/>
                      </a:lnTo>
                      <a:lnTo>
                        <a:pt x="1114" y="723"/>
                      </a:lnTo>
                      <a:lnTo>
                        <a:pt x="1113" y="721"/>
                      </a:lnTo>
                      <a:lnTo>
                        <a:pt x="1111" y="720"/>
                      </a:lnTo>
                      <a:lnTo>
                        <a:pt x="1107" y="717"/>
                      </a:lnTo>
                      <a:lnTo>
                        <a:pt x="1106" y="717"/>
                      </a:lnTo>
                      <a:lnTo>
                        <a:pt x="1102" y="719"/>
                      </a:lnTo>
                      <a:lnTo>
                        <a:pt x="1100" y="717"/>
                      </a:lnTo>
                      <a:lnTo>
                        <a:pt x="1097" y="717"/>
                      </a:lnTo>
                      <a:lnTo>
                        <a:pt x="1096" y="720"/>
                      </a:lnTo>
                      <a:lnTo>
                        <a:pt x="1095" y="723"/>
                      </a:lnTo>
                      <a:lnTo>
                        <a:pt x="1093" y="724"/>
                      </a:lnTo>
                      <a:lnTo>
                        <a:pt x="1091" y="725"/>
                      </a:lnTo>
                      <a:lnTo>
                        <a:pt x="1089" y="728"/>
                      </a:lnTo>
                      <a:lnTo>
                        <a:pt x="1089" y="730"/>
                      </a:lnTo>
                      <a:lnTo>
                        <a:pt x="1088" y="732"/>
                      </a:lnTo>
                      <a:lnTo>
                        <a:pt x="1085" y="734"/>
                      </a:lnTo>
                      <a:lnTo>
                        <a:pt x="1080" y="734"/>
                      </a:lnTo>
                      <a:lnTo>
                        <a:pt x="1077" y="734"/>
                      </a:lnTo>
                      <a:lnTo>
                        <a:pt x="1075" y="737"/>
                      </a:lnTo>
                      <a:lnTo>
                        <a:pt x="1071" y="737"/>
                      </a:lnTo>
                      <a:lnTo>
                        <a:pt x="1067" y="739"/>
                      </a:lnTo>
                      <a:lnTo>
                        <a:pt x="1064" y="743"/>
                      </a:lnTo>
                      <a:lnTo>
                        <a:pt x="1063" y="743"/>
                      </a:lnTo>
                      <a:lnTo>
                        <a:pt x="1060" y="742"/>
                      </a:lnTo>
                      <a:lnTo>
                        <a:pt x="1057" y="742"/>
                      </a:lnTo>
                      <a:lnTo>
                        <a:pt x="1056" y="742"/>
                      </a:lnTo>
                      <a:lnTo>
                        <a:pt x="1053" y="743"/>
                      </a:lnTo>
                      <a:lnTo>
                        <a:pt x="1045" y="743"/>
                      </a:lnTo>
                      <a:lnTo>
                        <a:pt x="1039" y="742"/>
                      </a:lnTo>
                      <a:lnTo>
                        <a:pt x="1034" y="742"/>
                      </a:lnTo>
                      <a:lnTo>
                        <a:pt x="1033" y="742"/>
                      </a:lnTo>
                      <a:lnTo>
                        <a:pt x="1030" y="739"/>
                      </a:lnTo>
                      <a:lnTo>
                        <a:pt x="1028" y="739"/>
                      </a:lnTo>
                      <a:lnTo>
                        <a:pt x="1027" y="738"/>
                      </a:lnTo>
                      <a:lnTo>
                        <a:pt x="1024" y="737"/>
                      </a:lnTo>
                      <a:lnTo>
                        <a:pt x="1023" y="732"/>
                      </a:lnTo>
                      <a:lnTo>
                        <a:pt x="1021" y="731"/>
                      </a:lnTo>
                      <a:lnTo>
                        <a:pt x="1019" y="732"/>
                      </a:lnTo>
                      <a:lnTo>
                        <a:pt x="1015" y="732"/>
                      </a:lnTo>
                      <a:lnTo>
                        <a:pt x="1010" y="730"/>
                      </a:lnTo>
                      <a:lnTo>
                        <a:pt x="1008" y="727"/>
                      </a:lnTo>
                      <a:lnTo>
                        <a:pt x="1002" y="727"/>
                      </a:lnTo>
                      <a:lnTo>
                        <a:pt x="998" y="725"/>
                      </a:lnTo>
                      <a:lnTo>
                        <a:pt x="995" y="724"/>
                      </a:lnTo>
                      <a:lnTo>
                        <a:pt x="992" y="725"/>
                      </a:lnTo>
                      <a:lnTo>
                        <a:pt x="988" y="725"/>
                      </a:lnTo>
                      <a:lnTo>
                        <a:pt x="986" y="727"/>
                      </a:lnTo>
                      <a:lnTo>
                        <a:pt x="980" y="727"/>
                      </a:lnTo>
                      <a:lnTo>
                        <a:pt x="977" y="728"/>
                      </a:lnTo>
                      <a:lnTo>
                        <a:pt x="974" y="731"/>
                      </a:lnTo>
                      <a:lnTo>
                        <a:pt x="973" y="732"/>
                      </a:lnTo>
                      <a:lnTo>
                        <a:pt x="970" y="731"/>
                      </a:lnTo>
                      <a:lnTo>
                        <a:pt x="969" y="731"/>
                      </a:lnTo>
                      <a:lnTo>
                        <a:pt x="968" y="732"/>
                      </a:lnTo>
                      <a:lnTo>
                        <a:pt x="963" y="732"/>
                      </a:lnTo>
                      <a:lnTo>
                        <a:pt x="962" y="732"/>
                      </a:lnTo>
                      <a:lnTo>
                        <a:pt x="961" y="732"/>
                      </a:lnTo>
                      <a:lnTo>
                        <a:pt x="957" y="731"/>
                      </a:lnTo>
                      <a:lnTo>
                        <a:pt x="952" y="730"/>
                      </a:lnTo>
                      <a:lnTo>
                        <a:pt x="951" y="728"/>
                      </a:lnTo>
                      <a:lnTo>
                        <a:pt x="950" y="725"/>
                      </a:lnTo>
                      <a:lnTo>
                        <a:pt x="947" y="725"/>
                      </a:lnTo>
                      <a:lnTo>
                        <a:pt x="945" y="724"/>
                      </a:lnTo>
                      <a:lnTo>
                        <a:pt x="945" y="723"/>
                      </a:lnTo>
                      <a:lnTo>
                        <a:pt x="944" y="719"/>
                      </a:lnTo>
                      <a:lnTo>
                        <a:pt x="943" y="717"/>
                      </a:lnTo>
                      <a:lnTo>
                        <a:pt x="943" y="716"/>
                      </a:lnTo>
                      <a:lnTo>
                        <a:pt x="941" y="714"/>
                      </a:lnTo>
                      <a:lnTo>
                        <a:pt x="941" y="712"/>
                      </a:lnTo>
                      <a:lnTo>
                        <a:pt x="941" y="710"/>
                      </a:lnTo>
                      <a:lnTo>
                        <a:pt x="939" y="709"/>
                      </a:lnTo>
                      <a:lnTo>
                        <a:pt x="933" y="709"/>
                      </a:lnTo>
                      <a:lnTo>
                        <a:pt x="932" y="709"/>
                      </a:lnTo>
                      <a:lnTo>
                        <a:pt x="929" y="707"/>
                      </a:lnTo>
                      <a:lnTo>
                        <a:pt x="926" y="707"/>
                      </a:lnTo>
                      <a:lnTo>
                        <a:pt x="925" y="706"/>
                      </a:lnTo>
                      <a:lnTo>
                        <a:pt x="923" y="706"/>
                      </a:lnTo>
                      <a:lnTo>
                        <a:pt x="918" y="706"/>
                      </a:lnTo>
                      <a:lnTo>
                        <a:pt x="915" y="705"/>
                      </a:lnTo>
                      <a:lnTo>
                        <a:pt x="911" y="705"/>
                      </a:lnTo>
                      <a:lnTo>
                        <a:pt x="911" y="703"/>
                      </a:lnTo>
                      <a:lnTo>
                        <a:pt x="908" y="702"/>
                      </a:lnTo>
                      <a:lnTo>
                        <a:pt x="904" y="701"/>
                      </a:lnTo>
                      <a:lnTo>
                        <a:pt x="903" y="699"/>
                      </a:lnTo>
                      <a:lnTo>
                        <a:pt x="900" y="699"/>
                      </a:lnTo>
                      <a:lnTo>
                        <a:pt x="898" y="701"/>
                      </a:lnTo>
                      <a:lnTo>
                        <a:pt x="897" y="703"/>
                      </a:lnTo>
                      <a:lnTo>
                        <a:pt x="898" y="705"/>
                      </a:lnTo>
                      <a:lnTo>
                        <a:pt x="897" y="707"/>
                      </a:lnTo>
                      <a:lnTo>
                        <a:pt x="896" y="707"/>
                      </a:lnTo>
                      <a:lnTo>
                        <a:pt x="894" y="707"/>
                      </a:lnTo>
                      <a:lnTo>
                        <a:pt x="893" y="710"/>
                      </a:lnTo>
                      <a:lnTo>
                        <a:pt x="893" y="712"/>
                      </a:lnTo>
                      <a:lnTo>
                        <a:pt x="890" y="714"/>
                      </a:lnTo>
                      <a:lnTo>
                        <a:pt x="890" y="721"/>
                      </a:lnTo>
                      <a:lnTo>
                        <a:pt x="890" y="724"/>
                      </a:lnTo>
                      <a:lnTo>
                        <a:pt x="894" y="725"/>
                      </a:lnTo>
                      <a:lnTo>
                        <a:pt x="896" y="727"/>
                      </a:lnTo>
                      <a:lnTo>
                        <a:pt x="898" y="728"/>
                      </a:lnTo>
                      <a:lnTo>
                        <a:pt x="898" y="730"/>
                      </a:lnTo>
                      <a:lnTo>
                        <a:pt x="898" y="734"/>
                      </a:lnTo>
                      <a:lnTo>
                        <a:pt x="898" y="738"/>
                      </a:lnTo>
                      <a:lnTo>
                        <a:pt x="901" y="741"/>
                      </a:lnTo>
                      <a:lnTo>
                        <a:pt x="903" y="742"/>
                      </a:lnTo>
                      <a:lnTo>
                        <a:pt x="900" y="746"/>
                      </a:lnTo>
                      <a:lnTo>
                        <a:pt x="896" y="746"/>
                      </a:lnTo>
                      <a:lnTo>
                        <a:pt x="893" y="746"/>
                      </a:lnTo>
                      <a:lnTo>
                        <a:pt x="893" y="746"/>
                      </a:lnTo>
                      <a:lnTo>
                        <a:pt x="890" y="746"/>
                      </a:lnTo>
                      <a:lnTo>
                        <a:pt x="887" y="746"/>
                      </a:lnTo>
                      <a:lnTo>
                        <a:pt x="882" y="746"/>
                      </a:lnTo>
                      <a:lnTo>
                        <a:pt x="879" y="746"/>
                      </a:lnTo>
                      <a:lnTo>
                        <a:pt x="878" y="745"/>
                      </a:lnTo>
                      <a:lnTo>
                        <a:pt x="875" y="745"/>
                      </a:lnTo>
                      <a:lnTo>
                        <a:pt x="874" y="745"/>
                      </a:lnTo>
                      <a:lnTo>
                        <a:pt x="871" y="746"/>
                      </a:lnTo>
                      <a:lnTo>
                        <a:pt x="868" y="748"/>
                      </a:lnTo>
                      <a:lnTo>
                        <a:pt x="865" y="749"/>
                      </a:lnTo>
                      <a:lnTo>
                        <a:pt x="861" y="746"/>
                      </a:lnTo>
                      <a:lnTo>
                        <a:pt x="858" y="745"/>
                      </a:lnTo>
                      <a:lnTo>
                        <a:pt x="852" y="741"/>
                      </a:lnTo>
                      <a:lnTo>
                        <a:pt x="852" y="739"/>
                      </a:lnTo>
                      <a:lnTo>
                        <a:pt x="852" y="737"/>
                      </a:lnTo>
                      <a:lnTo>
                        <a:pt x="850" y="735"/>
                      </a:lnTo>
                      <a:lnTo>
                        <a:pt x="846" y="735"/>
                      </a:lnTo>
                      <a:lnTo>
                        <a:pt x="843" y="737"/>
                      </a:lnTo>
                      <a:lnTo>
                        <a:pt x="842" y="737"/>
                      </a:lnTo>
                      <a:lnTo>
                        <a:pt x="840" y="737"/>
                      </a:lnTo>
                      <a:lnTo>
                        <a:pt x="838" y="737"/>
                      </a:lnTo>
                      <a:lnTo>
                        <a:pt x="836" y="735"/>
                      </a:lnTo>
                      <a:lnTo>
                        <a:pt x="835" y="734"/>
                      </a:lnTo>
                      <a:lnTo>
                        <a:pt x="834" y="731"/>
                      </a:lnTo>
                      <a:lnTo>
                        <a:pt x="834" y="731"/>
                      </a:lnTo>
                      <a:lnTo>
                        <a:pt x="831" y="732"/>
                      </a:lnTo>
                      <a:lnTo>
                        <a:pt x="828" y="732"/>
                      </a:lnTo>
                      <a:lnTo>
                        <a:pt x="825" y="732"/>
                      </a:lnTo>
                      <a:lnTo>
                        <a:pt x="824" y="732"/>
                      </a:lnTo>
                      <a:lnTo>
                        <a:pt x="818" y="734"/>
                      </a:lnTo>
                      <a:lnTo>
                        <a:pt x="817" y="734"/>
                      </a:lnTo>
                      <a:lnTo>
                        <a:pt x="816" y="738"/>
                      </a:lnTo>
                      <a:lnTo>
                        <a:pt x="813" y="739"/>
                      </a:lnTo>
                      <a:lnTo>
                        <a:pt x="809" y="738"/>
                      </a:lnTo>
                      <a:lnTo>
                        <a:pt x="809" y="739"/>
                      </a:lnTo>
                      <a:lnTo>
                        <a:pt x="809" y="741"/>
                      </a:lnTo>
                      <a:lnTo>
                        <a:pt x="810" y="742"/>
                      </a:lnTo>
                      <a:lnTo>
                        <a:pt x="809" y="742"/>
                      </a:lnTo>
                      <a:lnTo>
                        <a:pt x="807" y="745"/>
                      </a:lnTo>
                      <a:lnTo>
                        <a:pt x="805" y="746"/>
                      </a:lnTo>
                      <a:lnTo>
                        <a:pt x="802" y="748"/>
                      </a:lnTo>
                      <a:lnTo>
                        <a:pt x="802" y="750"/>
                      </a:lnTo>
                      <a:lnTo>
                        <a:pt x="799" y="752"/>
                      </a:lnTo>
                      <a:lnTo>
                        <a:pt x="798" y="754"/>
                      </a:lnTo>
                      <a:lnTo>
                        <a:pt x="798" y="757"/>
                      </a:lnTo>
                      <a:lnTo>
                        <a:pt x="793" y="759"/>
                      </a:lnTo>
                      <a:lnTo>
                        <a:pt x="791" y="761"/>
                      </a:lnTo>
                      <a:lnTo>
                        <a:pt x="791" y="761"/>
                      </a:lnTo>
                      <a:lnTo>
                        <a:pt x="784" y="761"/>
                      </a:lnTo>
                      <a:lnTo>
                        <a:pt x="782" y="763"/>
                      </a:lnTo>
                      <a:lnTo>
                        <a:pt x="780" y="768"/>
                      </a:lnTo>
                      <a:lnTo>
                        <a:pt x="780" y="768"/>
                      </a:lnTo>
                      <a:lnTo>
                        <a:pt x="778" y="768"/>
                      </a:lnTo>
                      <a:lnTo>
                        <a:pt x="776" y="767"/>
                      </a:lnTo>
                      <a:lnTo>
                        <a:pt x="774" y="767"/>
                      </a:lnTo>
                      <a:lnTo>
                        <a:pt x="774" y="767"/>
                      </a:lnTo>
                      <a:lnTo>
                        <a:pt x="770" y="766"/>
                      </a:lnTo>
                      <a:lnTo>
                        <a:pt x="767" y="763"/>
                      </a:lnTo>
                      <a:lnTo>
                        <a:pt x="764" y="761"/>
                      </a:lnTo>
                      <a:lnTo>
                        <a:pt x="764" y="760"/>
                      </a:lnTo>
                      <a:lnTo>
                        <a:pt x="766" y="757"/>
                      </a:lnTo>
                      <a:lnTo>
                        <a:pt x="764" y="756"/>
                      </a:lnTo>
                      <a:lnTo>
                        <a:pt x="762" y="757"/>
                      </a:lnTo>
                      <a:lnTo>
                        <a:pt x="760" y="760"/>
                      </a:lnTo>
                      <a:lnTo>
                        <a:pt x="758" y="760"/>
                      </a:lnTo>
                      <a:lnTo>
                        <a:pt x="751" y="761"/>
                      </a:lnTo>
                      <a:lnTo>
                        <a:pt x="749" y="763"/>
                      </a:lnTo>
                      <a:lnTo>
                        <a:pt x="748" y="763"/>
                      </a:lnTo>
                      <a:lnTo>
                        <a:pt x="746" y="763"/>
                      </a:lnTo>
                      <a:lnTo>
                        <a:pt x="744" y="761"/>
                      </a:lnTo>
                      <a:lnTo>
                        <a:pt x="742" y="761"/>
                      </a:lnTo>
                      <a:lnTo>
                        <a:pt x="742" y="760"/>
                      </a:lnTo>
                      <a:lnTo>
                        <a:pt x="741" y="760"/>
                      </a:lnTo>
                      <a:lnTo>
                        <a:pt x="740" y="757"/>
                      </a:lnTo>
                      <a:lnTo>
                        <a:pt x="740" y="756"/>
                      </a:lnTo>
                      <a:lnTo>
                        <a:pt x="740" y="754"/>
                      </a:lnTo>
                      <a:lnTo>
                        <a:pt x="740" y="753"/>
                      </a:lnTo>
                      <a:lnTo>
                        <a:pt x="738" y="752"/>
                      </a:lnTo>
                      <a:lnTo>
                        <a:pt x="737" y="752"/>
                      </a:lnTo>
                      <a:lnTo>
                        <a:pt x="734" y="750"/>
                      </a:lnTo>
                      <a:lnTo>
                        <a:pt x="731" y="749"/>
                      </a:lnTo>
                      <a:lnTo>
                        <a:pt x="730" y="749"/>
                      </a:lnTo>
                      <a:lnTo>
                        <a:pt x="729" y="746"/>
                      </a:lnTo>
                      <a:lnTo>
                        <a:pt x="726" y="742"/>
                      </a:lnTo>
                      <a:lnTo>
                        <a:pt x="723" y="739"/>
                      </a:lnTo>
                      <a:lnTo>
                        <a:pt x="719" y="738"/>
                      </a:lnTo>
                      <a:lnTo>
                        <a:pt x="713" y="738"/>
                      </a:lnTo>
                      <a:lnTo>
                        <a:pt x="709" y="739"/>
                      </a:lnTo>
                      <a:lnTo>
                        <a:pt x="709" y="741"/>
                      </a:lnTo>
                      <a:lnTo>
                        <a:pt x="709" y="742"/>
                      </a:lnTo>
                      <a:lnTo>
                        <a:pt x="709" y="743"/>
                      </a:lnTo>
                      <a:lnTo>
                        <a:pt x="706" y="743"/>
                      </a:lnTo>
                      <a:lnTo>
                        <a:pt x="705" y="743"/>
                      </a:lnTo>
                      <a:lnTo>
                        <a:pt x="701" y="745"/>
                      </a:lnTo>
                      <a:lnTo>
                        <a:pt x="698" y="742"/>
                      </a:lnTo>
                      <a:lnTo>
                        <a:pt x="695" y="743"/>
                      </a:lnTo>
                      <a:lnTo>
                        <a:pt x="694" y="745"/>
                      </a:lnTo>
                      <a:lnTo>
                        <a:pt x="691" y="745"/>
                      </a:lnTo>
                      <a:lnTo>
                        <a:pt x="690" y="742"/>
                      </a:lnTo>
                      <a:lnTo>
                        <a:pt x="687" y="742"/>
                      </a:lnTo>
                      <a:lnTo>
                        <a:pt x="687" y="739"/>
                      </a:lnTo>
                      <a:lnTo>
                        <a:pt x="687" y="738"/>
                      </a:lnTo>
                      <a:lnTo>
                        <a:pt x="683" y="737"/>
                      </a:lnTo>
                      <a:lnTo>
                        <a:pt x="682" y="737"/>
                      </a:lnTo>
                      <a:lnTo>
                        <a:pt x="682" y="739"/>
                      </a:lnTo>
                      <a:lnTo>
                        <a:pt x="682" y="741"/>
                      </a:lnTo>
                      <a:lnTo>
                        <a:pt x="682" y="742"/>
                      </a:lnTo>
                      <a:lnTo>
                        <a:pt x="679" y="743"/>
                      </a:lnTo>
                      <a:lnTo>
                        <a:pt x="676" y="743"/>
                      </a:lnTo>
                      <a:lnTo>
                        <a:pt x="643" y="703"/>
                      </a:lnTo>
                      <a:lnTo>
                        <a:pt x="619" y="685"/>
                      </a:lnTo>
                      <a:lnTo>
                        <a:pt x="618" y="684"/>
                      </a:lnTo>
                      <a:lnTo>
                        <a:pt x="621" y="683"/>
                      </a:lnTo>
                      <a:lnTo>
                        <a:pt x="624" y="681"/>
                      </a:lnTo>
                      <a:lnTo>
                        <a:pt x="624" y="678"/>
                      </a:lnTo>
                      <a:lnTo>
                        <a:pt x="622" y="677"/>
                      </a:lnTo>
                      <a:lnTo>
                        <a:pt x="618" y="678"/>
                      </a:lnTo>
                      <a:lnTo>
                        <a:pt x="615" y="678"/>
                      </a:lnTo>
                      <a:lnTo>
                        <a:pt x="614" y="681"/>
                      </a:lnTo>
                      <a:lnTo>
                        <a:pt x="611" y="683"/>
                      </a:lnTo>
                      <a:lnTo>
                        <a:pt x="608" y="685"/>
                      </a:lnTo>
                      <a:lnTo>
                        <a:pt x="608" y="687"/>
                      </a:lnTo>
                      <a:lnTo>
                        <a:pt x="606" y="688"/>
                      </a:lnTo>
                      <a:lnTo>
                        <a:pt x="606" y="691"/>
                      </a:lnTo>
                      <a:lnTo>
                        <a:pt x="603" y="692"/>
                      </a:lnTo>
                      <a:lnTo>
                        <a:pt x="599" y="692"/>
                      </a:lnTo>
                      <a:lnTo>
                        <a:pt x="596" y="694"/>
                      </a:lnTo>
                      <a:lnTo>
                        <a:pt x="597" y="696"/>
                      </a:lnTo>
                      <a:lnTo>
                        <a:pt x="594" y="698"/>
                      </a:lnTo>
                      <a:lnTo>
                        <a:pt x="593" y="698"/>
                      </a:lnTo>
                      <a:lnTo>
                        <a:pt x="589" y="696"/>
                      </a:lnTo>
                      <a:lnTo>
                        <a:pt x="585" y="696"/>
                      </a:lnTo>
                      <a:lnTo>
                        <a:pt x="583" y="699"/>
                      </a:lnTo>
                      <a:lnTo>
                        <a:pt x="582" y="699"/>
                      </a:lnTo>
                      <a:lnTo>
                        <a:pt x="581" y="696"/>
                      </a:lnTo>
                      <a:lnTo>
                        <a:pt x="581" y="692"/>
                      </a:lnTo>
                      <a:lnTo>
                        <a:pt x="582" y="691"/>
                      </a:lnTo>
                      <a:lnTo>
                        <a:pt x="583" y="690"/>
                      </a:lnTo>
                      <a:lnTo>
                        <a:pt x="582" y="688"/>
                      </a:lnTo>
                      <a:lnTo>
                        <a:pt x="579" y="690"/>
                      </a:lnTo>
                      <a:lnTo>
                        <a:pt x="578" y="690"/>
                      </a:lnTo>
                      <a:lnTo>
                        <a:pt x="572" y="687"/>
                      </a:lnTo>
                      <a:lnTo>
                        <a:pt x="570" y="688"/>
                      </a:lnTo>
                      <a:lnTo>
                        <a:pt x="571" y="690"/>
                      </a:lnTo>
                      <a:lnTo>
                        <a:pt x="572" y="690"/>
                      </a:lnTo>
                      <a:lnTo>
                        <a:pt x="570" y="692"/>
                      </a:lnTo>
                      <a:lnTo>
                        <a:pt x="568" y="692"/>
                      </a:lnTo>
                      <a:lnTo>
                        <a:pt x="567" y="690"/>
                      </a:lnTo>
                      <a:lnTo>
                        <a:pt x="567" y="685"/>
                      </a:lnTo>
                      <a:lnTo>
                        <a:pt x="561" y="681"/>
                      </a:lnTo>
                      <a:lnTo>
                        <a:pt x="561" y="683"/>
                      </a:lnTo>
                      <a:lnTo>
                        <a:pt x="563" y="685"/>
                      </a:lnTo>
                      <a:lnTo>
                        <a:pt x="561" y="687"/>
                      </a:lnTo>
                      <a:lnTo>
                        <a:pt x="560" y="687"/>
                      </a:lnTo>
                      <a:lnTo>
                        <a:pt x="560" y="684"/>
                      </a:lnTo>
                      <a:lnTo>
                        <a:pt x="557" y="685"/>
                      </a:lnTo>
                      <a:lnTo>
                        <a:pt x="557" y="687"/>
                      </a:lnTo>
                      <a:lnTo>
                        <a:pt x="556" y="688"/>
                      </a:lnTo>
                      <a:lnTo>
                        <a:pt x="553" y="687"/>
                      </a:lnTo>
                      <a:lnTo>
                        <a:pt x="550" y="688"/>
                      </a:lnTo>
                      <a:lnTo>
                        <a:pt x="549" y="687"/>
                      </a:lnTo>
                      <a:lnTo>
                        <a:pt x="548" y="684"/>
                      </a:lnTo>
                      <a:lnTo>
                        <a:pt x="550" y="684"/>
                      </a:lnTo>
                      <a:lnTo>
                        <a:pt x="550" y="683"/>
                      </a:lnTo>
                      <a:lnTo>
                        <a:pt x="550" y="680"/>
                      </a:lnTo>
                      <a:lnTo>
                        <a:pt x="550" y="678"/>
                      </a:lnTo>
                      <a:lnTo>
                        <a:pt x="550" y="677"/>
                      </a:lnTo>
                      <a:lnTo>
                        <a:pt x="548" y="676"/>
                      </a:lnTo>
                      <a:lnTo>
                        <a:pt x="546" y="673"/>
                      </a:lnTo>
                      <a:lnTo>
                        <a:pt x="545" y="670"/>
                      </a:lnTo>
                      <a:lnTo>
                        <a:pt x="545" y="670"/>
                      </a:lnTo>
                      <a:lnTo>
                        <a:pt x="543" y="666"/>
                      </a:lnTo>
                      <a:lnTo>
                        <a:pt x="541" y="666"/>
                      </a:lnTo>
                      <a:lnTo>
                        <a:pt x="538" y="667"/>
                      </a:lnTo>
                      <a:lnTo>
                        <a:pt x="535" y="667"/>
                      </a:lnTo>
                      <a:lnTo>
                        <a:pt x="531" y="666"/>
                      </a:lnTo>
                      <a:lnTo>
                        <a:pt x="528" y="666"/>
                      </a:lnTo>
                      <a:lnTo>
                        <a:pt x="524" y="665"/>
                      </a:lnTo>
                      <a:lnTo>
                        <a:pt x="523" y="665"/>
                      </a:lnTo>
                      <a:lnTo>
                        <a:pt x="521" y="665"/>
                      </a:lnTo>
                      <a:lnTo>
                        <a:pt x="518" y="666"/>
                      </a:lnTo>
                      <a:lnTo>
                        <a:pt x="517" y="669"/>
                      </a:lnTo>
                      <a:lnTo>
                        <a:pt x="514" y="669"/>
                      </a:lnTo>
                      <a:lnTo>
                        <a:pt x="513" y="670"/>
                      </a:lnTo>
                      <a:lnTo>
                        <a:pt x="514" y="672"/>
                      </a:lnTo>
                      <a:lnTo>
                        <a:pt x="514" y="673"/>
                      </a:lnTo>
                      <a:lnTo>
                        <a:pt x="510" y="674"/>
                      </a:lnTo>
                      <a:lnTo>
                        <a:pt x="509" y="674"/>
                      </a:lnTo>
                      <a:lnTo>
                        <a:pt x="507" y="676"/>
                      </a:lnTo>
                      <a:lnTo>
                        <a:pt x="503" y="677"/>
                      </a:lnTo>
                      <a:lnTo>
                        <a:pt x="503" y="677"/>
                      </a:lnTo>
                      <a:lnTo>
                        <a:pt x="502" y="677"/>
                      </a:lnTo>
                      <a:lnTo>
                        <a:pt x="496" y="681"/>
                      </a:lnTo>
                      <a:lnTo>
                        <a:pt x="492" y="683"/>
                      </a:lnTo>
                      <a:lnTo>
                        <a:pt x="491" y="684"/>
                      </a:lnTo>
                      <a:lnTo>
                        <a:pt x="488" y="684"/>
                      </a:lnTo>
                      <a:lnTo>
                        <a:pt x="487" y="683"/>
                      </a:lnTo>
                      <a:lnTo>
                        <a:pt x="485" y="684"/>
                      </a:lnTo>
                      <a:lnTo>
                        <a:pt x="485" y="685"/>
                      </a:lnTo>
                      <a:lnTo>
                        <a:pt x="483" y="685"/>
                      </a:lnTo>
                      <a:lnTo>
                        <a:pt x="481" y="687"/>
                      </a:lnTo>
                      <a:lnTo>
                        <a:pt x="481" y="690"/>
                      </a:lnTo>
                      <a:lnTo>
                        <a:pt x="480" y="691"/>
                      </a:lnTo>
                      <a:lnTo>
                        <a:pt x="478" y="690"/>
                      </a:lnTo>
                      <a:lnTo>
                        <a:pt x="476" y="690"/>
                      </a:lnTo>
                      <a:lnTo>
                        <a:pt x="474" y="691"/>
                      </a:lnTo>
                      <a:lnTo>
                        <a:pt x="470" y="691"/>
                      </a:lnTo>
                      <a:lnTo>
                        <a:pt x="467" y="694"/>
                      </a:lnTo>
                      <a:lnTo>
                        <a:pt x="466" y="695"/>
                      </a:lnTo>
                      <a:lnTo>
                        <a:pt x="463" y="695"/>
                      </a:lnTo>
                      <a:lnTo>
                        <a:pt x="459" y="696"/>
                      </a:lnTo>
                      <a:lnTo>
                        <a:pt x="456" y="696"/>
                      </a:lnTo>
                      <a:lnTo>
                        <a:pt x="452" y="698"/>
                      </a:lnTo>
                      <a:lnTo>
                        <a:pt x="452" y="701"/>
                      </a:lnTo>
                      <a:lnTo>
                        <a:pt x="451" y="702"/>
                      </a:lnTo>
                      <a:lnTo>
                        <a:pt x="449" y="699"/>
                      </a:lnTo>
                      <a:lnTo>
                        <a:pt x="447" y="699"/>
                      </a:lnTo>
                      <a:lnTo>
                        <a:pt x="444" y="701"/>
                      </a:lnTo>
                      <a:lnTo>
                        <a:pt x="444" y="702"/>
                      </a:lnTo>
                      <a:lnTo>
                        <a:pt x="442" y="703"/>
                      </a:lnTo>
                      <a:lnTo>
                        <a:pt x="441" y="702"/>
                      </a:lnTo>
                      <a:lnTo>
                        <a:pt x="438" y="702"/>
                      </a:lnTo>
                      <a:lnTo>
                        <a:pt x="437" y="701"/>
                      </a:lnTo>
                      <a:lnTo>
                        <a:pt x="436" y="701"/>
                      </a:lnTo>
                      <a:lnTo>
                        <a:pt x="434" y="702"/>
                      </a:lnTo>
                      <a:lnTo>
                        <a:pt x="430" y="703"/>
                      </a:lnTo>
                      <a:lnTo>
                        <a:pt x="430" y="703"/>
                      </a:lnTo>
                      <a:lnTo>
                        <a:pt x="431" y="706"/>
                      </a:lnTo>
                      <a:lnTo>
                        <a:pt x="430" y="707"/>
                      </a:lnTo>
                      <a:lnTo>
                        <a:pt x="433" y="709"/>
                      </a:lnTo>
                      <a:lnTo>
                        <a:pt x="436" y="709"/>
                      </a:lnTo>
                      <a:lnTo>
                        <a:pt x="437" y="712"/>
                      </a:lnTo>
                      <a:lnTo>
                        <a:pt x="433" y="712"/>
                      </a:lnTo>
                      <a:lnTo>
                        <a:pt x="431" y="712"/>
                      </a:lnTo>
                      <a:lnTo>
                        <a:pt x="433" y="714"/>
                      </a:lnTo>
                      <a:lnTo>
                        <a:pt x="436" y="714"/>
                      </a:lnTo>
                      <a:lnTo>
                        <a:pt x="438" y="716"/>
                      </a:lnTo>
                      <a:lnTo>
                        <a:pt x="440" y="714"/>
                      </a:lnTo>
                      <a:lnTo>
                        <a:pt x="442" y="714"/>
                      </a:lnTo>
                      <a:lnTo>
                        <a:pt x="444" y="716"/>
                      </a:lnTo>
                      <a:lnTo>
                        <a:pt x="447" y="717"/>
                      </a:lnTo>
                      <a:lnTo>
                        <a:pt x="447" y="720"/>
                      </a:lnTo>
                      <a:lnTo>
                        <a:pt x="445" y="720"/>
                      </a:lnTo>
                      <a:lnTo>
                        <a:pt x="442" y="720"/>
                      </a:lnTo>
                      <a:lnTo>
                        <a:pt x="437" y="720"/>
                      </a:lnTo>
                      <a:lnTo>
                        <a:pt x="434" y="723"/>
                      </a:lnTo>
                      <a:lnTo>
                        <a:pt x="431" y="727"/>
                      </a:lnTo>
                      <a:lnTo>
                        <a:pt x="431" y="730"/>
                      </a:lnTo>
                      <a:lnTo>
                        <a:pt x="434" y="731"/>
                      </a:lnTo>
                      <a:lnTo>
                        <a:pt x="434" y="734"/>
                      </a:lnTo>
                      <a:lnTo>
                        <a:pt x="433" y="737"/>
                      </a:lnTo>
                      <a:lnTo>
                        <a:pt x="431" y="739"/>
                      </a:lnTo>
                      <a:lnTo>
                        <a:pt x="430" y="739"/>
                      </a:lnTo>
                      <a:lnTo>
                        <a:pt x="429" y="741"/>
                      </a:lnTo>
                      <a:lnTo>
                        <a:pt x="430" y="742"/>
                      </a:lnTo>
                      <a:lnTo>
                        <a:pt x="430" y="743"/>
                      </a:lnTo>
                      <a:lnTo>
                        <a:pt x="433" y="743"/>
                      </a:lnTo>
                      <a:lnTo>
                        <a:pt x="436" y="745"/>
                      </a:lnTo>
                      <a:lnTo>
                        <a:pt x="438" y="746"/>
                      </a:lnTo>
                      <a:lnTo>
                        <a:pt x="438" y="748"/>
                      </a:lnTo>
                      <a:lnTo>
                        <a:pt x="441" y="749"/>
                      </a:lnTo>
                      <a:lnTo>
                        <a:pt x="445" y="749"/>
                      </a:lnTo>
                      <a:lnTo>
                        <a:pt x="447" y="750"/>
                      </a:lnTo>
                      <a:lnTo>
                        <a:pt x="447" y="761"/>
                      </a:lnTo>
                      <a:lnTo>
                        <a:pt x="445" y="763"/>
                      </a:lnTo>
                      <a:lnTo>
                        <a:pt x="441" y="764"/>
                      </a:lnTo>
                      <a:lnTo>
                        <a:pt x="437" y="764"/>
                      </a:lnTo>
                      <a:lnTo>
                        <a:pt x="433" y="761"/>
                      </a:lnTo>
                      <a:lnTo>
                        <a:pt x="431" y="763"/>
                      </a:lnTo>
                      <a:lnTo>
                        <a:pt x="431" y="766"/>
                      </a:lnTo>
                      <a:lnTo>
                        <a:pt x="430" y="768"/>
                      </a:lnTo>
                      <a:lnTo>
                        <a:pt x="427" y="768"/>
                      </a:lnTo>
                      <a:lnTo>
                        <a:pt x="423" y="767"/>
                      </a:lnTo>
                      <a:lnTo>
                        <a:pt x="419" y="767"/>
                      </a:lnTo>
                      <a:lnTo>
                        <a:pt x="416" y="766"/>
                      </a:lnTo>
                      <a:lnTo>
                        <a:pt x="416" y="766"/>
                      </a:lnTo>
                      <a:lnTo>
                        <a:pt x="413" y="766"/>
                      </a:lnTo>
                      <a:lnTo>
                        <a:pt x="411" y="763"/>
                      </a:lnTo>
                      <a:lnTo>
                        <a:pt x="413" y="761"/>
                      </a:lnTo>
                      <a:lnTo>
                        <a:pt x="413" y="760"/>
                      </a:lnTo>
                      <a:lnTo>
                        <a:pt x="412" y="759"/>
                      </a:lnTo>
                      <a:lnTo>
                        <a:pt x="408" y="757"/>
                      </a:lnTo>
                      <a:lnTo>
                        <a:pt x="407" y="759"/>
                      </a:lnTo>
                      <a:lnTo>
                        <a:pt x="404" y="759"/>
                      </a:lnTo>
                      <a:lnTo>
                        <a:pt x="402" y="759"/>
                      </a:lnTo>
                      <a:lnTo>
                        <a:pt x="402" y="763"/>
                      </a:lnTo>
                      <a:lnTo>
                        <a:pt x="398" y="763"/>
                      </a:lnTo>
                      <a:lnTo>
                        <a:pt x="398" y="761"/>
                      </a:lnTo>
                      <a:lnTo>
                        <a:pt x="394" y="757"/>
                      </a:lnTo>
                      <a:lnTo>
                        <a:pt x="391" y="759"/>
                      </a:lnTo>
                      <a:lnTo>
                        <a:pt x="390" y="760"/>
                      </a:lnTo>
                      <a:lnTo>
                        <a:pt x="389" y="759"/>
                      </a:lnTo>
                      <a:lnTo>
                        <a:pt x="386" y="759"/>
                      </a:lnTo>
                      <a:lnTo>
                        <a:pt x="386" y="761"/>
                      </a:lnTo>
                      <a:lnTo>
                        <a:pt x="383" y="761"/>
                      </a:lnTo>
                      <a:lnTo>
                        <a:pt x="383" y="767"/>
                      </a:lnTo>
                      <a:lnTo>
                        <a:pt x="380" y="770"/>
                      </a:lnTo>
                      <a:lnTo>
                        <a:pt x="378" y="768"/>
                      </a:lnTo>
                      <a:lnTo>
                        <a:pt x="376" y="766"/>
                      </a:lnTo>
                      <a:lnTo>
                        <a:pt x="372" y="766"/>
                      </a:lnTo>
                      <a:lnTo>
                        <a:pt x="369" y="763"/>
                      </a:lnTo>
                      <a:lnTo>
                        <a:pt x="366" y="764"/>
                      </a:lnTo>
                      <a:lnTo>
                        <a:pt x="368" y="767"/>
                      </a:lnTo>
                      <a:lnTo>
                        <a:pt x="365" y="770"/>
                      </a:lnTo>
                      <a:lnTo>
                        <a:pt x="364" y="770"/>
                      </a:lnTo>
                      <a:lnTo>
                        <a:pt x="364" y="767"/>
                      </a:lnTo>
                      <a:lnTo>
                        <a:pt x="362" y="764"/>
                      </a:lnTo>
                      <a:lnTo>
                        <a:pt x="361" y="764"/>
                      </a:lnTo>
                      <a:lnTo>
                        <a:pt x="357" y="761"/>
                      </a:lnTo>
                      <a:lnTo>
                        <a:pt x="355" y="759"/>
                      </a:lnTo>
                      <a:lnTo>
                        <a:pt x="353" y="759"/>
                      </a:lnTo>
                      <a:lnTo>
                        <a:pt x="350" y="756"/>
                      </a:lnTo>
                      <a:lnTo>
                        <a:pt x="349" y="756"/>
                      </a:lnTo>
                      <a:lnTo>
                        <a:pt x="347" y="753"/>
                      </a:lnTo>
                      <a:lnTo>
                        <a:pt x="344" y="753"/>
                      </a:lnTo>
                      <a:lnTo>
                        <a:pt x="340" y="754"/>
                      </a:lnTo>
                      <a:lnTo>
                        <a:pt x="336" y="753"/>
                      </a:lnTo>
                      <a:lnTo>
                        <a:pt x="335" y="749"/>
                      </a:lnTo>
                      <a:lnTo>
                        <a:pt x="333" y="749"/>
                      </a:lnTo>
                      <a:lnTo>
                        <a:pt x="331" y="752"/>
                      </a:lnTo>
                      <a:lnTo>
                        <a:pt x="328" y="752"/>
                      </a:lnTo>
                      <a:lnTo>
                        <a:pt x="326" y="753"/>
                      </a:lnTo>
                      <a:lnTo>
                        <a:pt x="325" y="754"/>
                      </a:lnTo>
                      <a:lnTo>
                        <a:pt x="325" y="753"/>
                      </a:lnTo>
                      <a:lnTo>
                        <a:pt x="324" y="754"/>
                      </a:lnTo>
                      <a:lnTo>
                        <a:pt x="322" y="756"/>
                      </a:lnTo>
                      <a:lnTo>
                        <a:pt x="321" y="757"/>
                      </a:lnTo>
                      <a:lnTo>
                        <a:pt x="320" y="756"/>
                      </a:lnTo>
                      <a:lnTo>
                        <a:pt x="321" y="753"/>
                      </a:lnTo>
                      <a:lnTo>
                        <a:pt x="321" y="752"/>
                      </a:lnTo>
                      <a:lnTo>
                        <a:pt x="318" y="750"/>
                      </a:lnTo>
                      <a:lnTo>
                        <a:pt x="314" y="749"/>
                      </a:lnTo>
                      <a:lnTo>
                        <a:pt x="314" y="750"/>
                      </a:lnTo>
                      <a:lnTo>
                        <a:pt x="314" y="753"/>
                      </a:lnTo>
                      <a:lnTo>
                        <a:pt x="314" y="754"/>
                      </a:lnTo>
                      <a:lnTo>
                        <a:pt x="311" y="754"/>
                      </a:lnTo>
                      <a:lnTo>
                        <a:pt x="308" y="756"/>
                      </a:lnTo>
                      <a:lnTo>
                        <a:pt x="307" y="759"/>
                      </a:lnTo>
                      <a:lnTo>
                        <a:pt x="306" y="759"/>
                      </a:lnTo>
                      <a:lnTo>
                        <a:pt x="302" y="761"/>
                      </a:lnTo>
                      <a:lnTo>
                        <a:pt x="302" y="764"/>
                      </a:lnTo>
                      <a:lnTo>
                        <a:pt x="303" y="767"/>
                      </a:lnTo>
                      <a:lnTo>
                        <a:pt x="303" y="770"/>
                      </a:lnTo>
                      <a:lnTo>
                        <a:pt x="299" y="770"/>
                      </a:lnTo>
                      <a:lnTo>
                        <a:pt x="295" y="771"/>
                      </a:lnTo>
                      <a:lnTo>
                        <a:pt x="297" y="781"/>
                      </a:lnTo>
                      <a:lnTo>
                        <a:pt x="296" y="782"/>
                      </a:lnTo>
                      <a:lnTo>
                        <a:pt x="296" y="786"/>
                      </a:lnTo>
                      <a:lnTo>
                        <a:pt x="292" y="788"/>
                      </a:lnTo>
                      <a:lnTo>
                        <a:pt x="289" y="785"/>
                      </a:lnTo>
                      <a:lnTo>
                        <a:pt x="288" y="782"/>
                      </a:lnTo>
                      <a:lnTo>
                        <a:pt x="281" y="775"/>
                      </a:lnTo>
                      <a:lnTo>
                        <a:pt x="278" y="778"/>
                      </a:lnTo>
                      <a:lnTo>
                        <a:pt x="278" y="782"/>
                      </a:lnTo>
                      <a:lnTo>
                        <a:pt x="275" y="786"/>
                      </a:lnTo>
                      <a:lnTo>
                        <a:pt x="273" y="788"/>
                      </a:lnTo>
                      <a:lnTo>
                        <a:pt x="274" y="793"/>
                      </a:lnTo>
                      <a:lnTo>
                        <a:pt x="275" y="796"/>
                      </a:lnTo>
                      <a:lnTo>
                        <a:pt x="274" y="804"/>
                      </a:lnTo>
                      <a:lnTo>
                        <a:pt x="273" y="808"/>
                      </a:lnTo>
                      <a:lnTo>
                        <a:pt x="278" y="811"/>
                      </a:lnTo>
                      <a:lnTo>
                        <a:pt x="279" y="814"/>
                      </a:lnTo>
                      <a:lnTo>
                        <a:pt x="279" y="817"/>
                      </a:lnTo>
                      <a:lnTo>
                        <a:pt x="284" y="819"/>
                      </a:lnTo>
                      <a:lnTo>
                        <a:pt x="285" y="818"/>
                      </a:lnTo>
                      <a:lnTo>
                        <a:pt x="293" y="821"/>
                      </a:lnTo>
                      <a:lnTo>
                        <a:pt x="299" y="826"/>
                      </a:lnTo>
                      <a:lnTo>
                        <a:pt x="304" y="835"/>
                      </a:lnTo>
                      <a:lnTo>
                        <a:pt x="299" y="835"/>
                      </a:lnTo>
                      <a:lnTo>
                        <a:pt x="299" y="837"/>
                      </a:lnTo>
                      <a:lnTo>
                        <a:pt x="304" y="840"/>
                      </a:lnTo>
                      <a:lnTo>
                        <a:pt x="307" y="839"/>
                      </a:lnTo>
                      <a:lnTo>
                        <a:pt x="310" y="842"/>
                      </a:lnTo>
                      <a:lnTo>
                        <a:pt x="310" y="842"/>
                      </a:lnTo>
                      <a:lnTo>
                        <a:pt x="310" y="842"/>
                      </a:lnTo>
                      <a:lnTo>
                        <a:pt x="310" y="843"/>
                      </a:lnTo>
                      <a:lnTo>
                        <a:pt x="310" y="844"/>
                      </a:lnTo>
                      <a:lnTo>
                        <a:pt x="308" y="844"/>
                      </a:lnTo>
                      <a:lnTo>
                        <a:pt x="310" y="846"/>
                      </a:lnTo>
                      <a:lnTo>
                        <a:pt x="310" y="847"/>
                      </a:lnTo>
                      <a:lnTo>
                        <a:pt x="308" y="847"/>
                      </a:lnTo>
                      <a:lnTo>
                        <a:pt x="308" y="847"/>
                      </a:lnTo>
                      <a:lnTo>
                        <a:pt x="308" y="850"/>
                      </a:lnTo>
                      <a:lnTo>
                        <a:pt x="307" y="848"/>
                      </a:lnTo>
                      <a:lnTo>
                        <a:pt x="306" y="848"/>
                      </a:lnTo>
                      <a:lnTo>
                        <a:pt x="303" y="848"/>
                      </a:lnTo>
                      <a:lnTo>
                        <a:pt x="302" y="848"/>
                      </a:lnTo>
                      <a:lnTo>
                        <a:pt x="306" y="851"/>
                      </a:lnTo>
                      <a:lnTo>
                        <a:pt x="306" y="853"/>
                      </a:lnTo>
                      <a:lnTo>
                        <a:pt x="306" y="854"/>
                      </a:lnTo>
                      <a:lnTo>
                        <a:pt x="304" y="853"/>
                      </a:lnTo>
                      <a:lnTo>
                        <a:pt x="302" y="853"/>
                      </a:lnTo>
                      <a:lnTo>
                        <a:pt x="300" y="853"/>
                      </a:lnTo>
                      <a:lnTo>
                        <a:pt x="300" y="853"/>
                      </a:lnTo>
                      <a:lnTo>
                        <a:pt x="302" y="853"/>
                      </a:lnTo>
                      <a:lnTo>
                        <a:pt x="302" y="854"/>
                      </a:lnTo>
                      <a:lnTo>
                        <a:pt x="300" y="855"/>
                      </a:lnTo>
                      <a:lnTo>
                        <a:pt x="299" y="855"/>
                      </a:lnTo>
                      <a:lnTo>
                        <a:pt x="297" y="857"/>
                      </a:lnTo>
                      <a:lnTo>
                        <a:pt x="296" y="855"/>
                      </a:lnTo>
                      <a:lnTo>
                        <a:pt x="295" y="857"/>
                      </a:lnTo>
                      <a:lnTo>
                        <a:pt x="295" y="857"/>
                      </a:lnTo>
                      <a:lnTo>
                        <a:pt x="293" y="857"/>
                      </a:lnTo>
                      <a:lnTo>
                        <a:pt x="292" y="855"/>
                      </a:lnTo>
                      <a:lnTo>
                        <a:pt x="292" y="858"/>
                      </a:lnTo>
                      <a:lnTo>
                        <a:pt x="290" y="860"/>
                      </a:lnTo>
                      <a:lnTo>
                        <a:pt x="289" y="862"/>
                      </a:lnTo>
                      <a:lnTo>
                        <a:pt x="288" y="864"/>
                      </a:lnTo>
                      <a:lnTo>
                        <a:pt x="288" y="866"/>
                      </a:lnTo>
                      <a:lnTo>
                        <a:pt x="286" y="868"/>
                      </a:lnTo>
                      <a:lnTo>
                        <a:pt x="286" y="873"/>
                      </a:lnTo>
                      <a:lnTo>
                        <a:pt x="285" y="875"/>
                      </a:lnTo>
                      <a:lnTo>
                        <a:pt x="284" y="876"/>
                      </a:lnTo>
                      <a:lnTo>
                        <a:pt x="285" y="882"/>
                      </a:lnTo>
                      <a:lnTo>
                        <a:pt x="288" y="882"/>
                      </a:lnTo>
                      <a:lnTo>
                        <a:pt x="289" y="882"/>
                      </a:lnTo>
                      <a:lnTo>
                        <a:pt x="290" y="883"/>
                      </a:lnTo>
                      <a:lnTo>
                        <a:pt x="293" y="884"/>
                      </a:lnTo>
                      <a:lnTo>
                        <a:pt x="293" y="889"/>
                      </a:lnTo>
                      <a:lnTo>
                        <a:pt x="296" y="890"/>
                      </a:lnTo>
                      <a:lnTo>
                        <a:pt x="297" y="889"/>
                      </a:lnTo>
                      <a:lnTo>
                        <a:pt x="299" y="889"/>
                      </a:lnTo>
                      <a:lnTo>
                        <a:pt x="299" y="891"/>
                      </a:lnTo>
                      <a:lnTo>
                        <a:pt x="297" y="894"/>
                      </a:lnTo>
                      <a:lnTo>
                        <a:pt x="296" y="893"/>
                      </a:lnTo>
                      <a:lnTo>
                        <a:pt x="296" y="895"/>
                      </a:lnTo>
                      <a:lnTo>
                        <a:pt x="297" y="895"/>
                      </a:lnTo>
                      <a:lnTo>
                        <a:pt x="299" y="897"/>
                      </a:lnTo>
                      <a:lnTo>
                        <a:pt x="299" y="898"/>
                      </a:lnTo>
                      <a:lnTo>
                        <a:pt x="299" y="902"/>
                      </a:lnTo>
                      <a:lnTo>
                        <a:pt x="302" y="905"/>
                      </a:lnTo>
                      <a:lnTo>
                        <a:pt x="302" y="908"/>
                      </a:lnTo>
                      <a:lnTo>
                        <a:pt x="307" y="915"/>
                      </a:lnTo>
                      <a:lnTo>
                        <a:pt x="314" y="920"/>
                      </a:lnTo>
                      <a:lnTo>
                        <a:pt x="315" y="920"/>
                      </a:lnTo>
                      <a:lnTo>
                        <a:pt x="315" y="922"/>
                      </a:lnTo>
                      <a:lnTo>
                        <a:pt x="311" y="927"/>
                      </a:lnTo>
                      <a:lnTo>
                        <a:pt x="307" y="929"/>
                      </a:lnTo>
                      <a:lnTo>
                        <a:pt x="306" y="931"/>
                      </a:lnTo>
                      <a:lnTo>
                        <a:pt x="300" y="930"/>
                      </a:lnTo>
                      <a:lnTo>
                        <a:pt x="297" y="927"/>
                      </a:lnTo>
                      <a:lnTo>
                        <a:pt x="292" y="922"/>
                      </a:lnTo>
                      <a:lnTo>
                        <a:pt x="288" y="922"/>
                      </a:lnTo>
                      <a:lnTo>
                        <a:pt x="288" y="923"/>
                      </a:lnTo>
                      <a:lnTo>
                        <a:pt x="286" y="923"/>
                      </a:lnTo>
                      <a:lnTo>
                        <a:pt x="285" y="923"/>
                      </a:lnTo>
                      <a:lnTo>
                        <a:pt x="284" y="923"/>
                      </a:lnTo>
                      <a:lnTo>
                        <a:pt x="284" y="922"/>
                      </a:lnTo>
                      <a:lnTo>
                        <a:pt x="281" y="919"/>
                      </a:lnTo>
                      <a:lnTo>
                        <a:pt x="279" y="919"/>
                      </a:lnTo>
                      <a:lnTo>
                        <a:pt x="278" y="919"/>
                      </a:lnTo>
                      <a:lnTo>
                        <a:pt x="278" y="919"/>
                      </a:lnTo>
                      <a:lnTo>
                        <a:pt x="277" y="919"/>
                      </a:lnTo>
                      <a:lnTo>
                        <a:pt x="274" y="920"/>
                      </a:lnTo>
                      <a:lnTo>
                        <a:pt x="271" y="922"/>
                      </a:lnTo>
                      <a:lnTo>
                        <a:pt x="268" y="923"/>
                      </a:lnTo>
                      <a:lnTo>
                        <a:pt x="266" y="923"/>
                      </a:lnTo>
                      <a:lnTo>
                        <a:pt x="264" y="923"/>
                      </a:lnTo>
                      <a:lnTo>
                        <a:pt x="261" y="923"/>
                      </a:lnTo>
                      <a:lnTo>
                        <a:pt x="260" y="922"/>
                      </a:lnTo>
                      <a:lnTo>
                        <a:pt x="259" y="920"/>
                      </a:lnTo>
                      <a:lnTo>
                        <a:pt x="259" y="920"/>
                      </a:lnTo>
                      <a:lnTo>
                        <a:pt x="244" y="920"/>
                      </a:lnTo>
                      <a:lnTo>
                        <a:pt x="244" y="922"/>
                      </a:lnTo>
                      <a:lnTo>
                        <a:pt x="244" y="922"/>
                      </a:lnTo>
                      <a:lnTo>
                        <a:pt x="244" y="925"/>
                      </a:lnTo>
                      <a:lnTo>
                        <a:pt x="244" y="926"/>
                      </a:lnTo>
                      <a:lnTo>
                        <a:pt x="241" y="926"/>
                      </a:lnTo>
                      <a:lnTo>
                        <a:pt x="238" y="927"/>
                      </a:lnTo>
                      <a:lnTo>
                        <a:pt x="234" y="927"/>
                      </a:lnTo>
                      <a:lnTo>
                        <a:pt x="230" y="927"/>
                      </a:lnTo>
                      <a:lnTo>
                        <a:pt x="227" y="927"/>
                      </a:lnTo>
                      <a:lnTo>
                        <a:pt x="227" y="926"/>
                      </a:lnTo>
                      <a:lnTo>
                        <a:pt x="227" y="925"/>
                      </a:lnTo>
                      <a:lnTo>
                        <a:pt x="226" y="920"/>
                      </a:lnTo>
                      <a:lnTo>
                        <a:pt x="224" y="915"/>
                      </a:lnTo>
                      <a:lnTo>
                        <a:pt x="223" y="912"/>
                      </a:lnTo>
                      <a:lnTo>
                        <a:pt x="220" y="908"/>
                      </a:lnTo>
                      <a:lnTo>
                        <a:pt x="217" y="908"/>
                      </a:lnTo>
                      <a:lnTo>
                        <a:pt x="217" y="907"/>
                      </a:lnTo>
                      <a:lnTo>
                        <a:pt x="213" y="902"/>
                      </a:lnTo>
                      <a:lnTo>
                        <a:pt x="212" y="904"/>
                      </a:lnTo>
                      <a:lnTo>
                        <a:pt x="210" y="904"/>
                      </a:lnTo>
                      <a:lnTo>
                        <a:pt x="208" y="902"/>
                      </a:lnTo>
                      <a:lnTo>
                        <a:pt x="206" y="900"/>
                      </a:lnTo>
                      <a:lnTo>
                        <a:pt x="205" y="900"/>
                      </a:lnTo>
                      <a:lnTo>
                        <a:pt x="202" y="898"/>
                      </a:lnTo>
                      <a:lnTo>
                        <a:pt x="201" y="897"/>
                      </a:lnTo>
                      <a:lnTo>
                        <a:pt x="199" y="897"/>
                      </a:lnTo>
                      <a:lnTo>
                        <a:pt x="197" y="895"/>
                      </a:lnTo>
                      <a:lnTo>
                        <a:pt x="197" y="893"/>
                      </a:lnTo>
                      <a:lnTo>
                        <a:pt x="194" y="893"/>
                      </a:lnTo>
                      <a:lnTo>
                        <a:pt x="192" y="890"/>
                      </a:lnTo>
                      <a:lnTo>
                        <a:pt x="184" y="883"/>
                      </a:lnTo>
                      <a:lnTo>
                        <a:pt x="180" y="882"/>
                      </a:lnTo>
                      <a:lnTo>
                        <a:pt x="174" y="879"/>
                      </a:lnTo>
                      <a:lnTo>
                        <a:pt x="170" y="879"/>
                      </a:lnTo>
                      <a:lnTo>
                        <a:pt x="168" y="876"/>
                      </a:lnTo>
                      <a:lnTo>
                        <a:pt x="168" y="875"/>
                      </a:lnTo>
                      <a:lnTo>
                        <a:pt x="163" y="872"/>
                      </a:lnTo>
                      <a:lnTo>
                        <a:pt x="162" y="872"/>
                      </a:lnTo>
                      <a:lnTo>
                        <a:pt x="159" y="871"/>
                      </a:lnTo>
                      <a:lnTo>
                        <a:pt x="161" y="869"/>
                      </a:lnTo>
                      <a:lnTo>
                        <a:pt x="162" y="869"/>
                      </a:lnTo>
                      <a:lnTo>
                        <a:pt x="162" y="866"/>
                      </a:lnTo>
                      <a:lnTo>
                        <a:pt x="162" y="865"/>
                      </a:lnTo>
                      <a:lnTo>
                        <a:pt x="165" y="866"/>
                      </a:lnTo>
                      <a:lnTo>
                        <a:pt x="166" y="868"/>
                      </a:lnTo>
                      <a:lnTo>
                        <a:pt x="168" y="868"/>
                      </a:lnTo>
                      <a:lnTo>
                        <a:pt x="170" y="868"/>
                      </a:lnTo>
                      <a:lnTo>
                        <a:pt x="170" y="864"/>
                      </a:lnTo>
                      <a:lnTo>
                        <a:pt x="169" y="864"/>
                      </a:lnTo>
                      <a:lnTo>
                        <a:pt x="169" y="861"/>
                      </a:lnTo>
                      <a:lnTo>
                        <a:pt x="172" y="858"/>
                      </a:lnTo>
                      <a:lnTo>
                        <a:pt x="172" y="857"/>
                      </a:lnTo>
                      <a:lnTo>
                        <a:pt x="173" y="855"/>
                      </a:lnTo>
                      <a:lnTo>
                        <a:pt x="174" y="857"/>
                      </a:lnTo>
                      <a:lnTo>
                        <a:pt x="176" y="854"/>
                      </a:lnTo>
                      <a:lnTo>
                        <a:pt x="177" y="854"/>
                      </a:lnTo>
                      <a:lnTo>
                        <a:pt x="177" y="853"/>
                      </a:lnTo>
                      <a:lnTo>
                        <a:pt x="174" y="853"/>
                      </a:lnTo>
                      <a:lnTo>
                        <a:pt x="174" y="851"/>
                      </a:lnTo>
                      <a:lnTo>
                        <a:pt x="173" y="853"/>
                      </a:lnTo>
                      <a:lnTo>
                        <a:pt x="170" y="850"/>
                      </a:lnTo>
                      <a:lnTo>
                        <a:pt x="169" y="846"/>
                      </a:lnTo>
                      <a:lnTo>
                        <a:pt x="173" y="846"/>
                      </a:lnTo>
                      <a:lnTo>
                        <a:pt x="177" y="846"/>
                      </a:lnTo>
                      <a:lnTo>
                        <a:pt x="179" y="844"/>
                      </a:lnTo>
                      <a:lnTo>
                        <a:pt x="177" y="844"/>
                      </a:lnTo>
                      <a:lnTo>
                        <a:pt x="176" y="843"/>
                      </a:lnTo>
                      <a:lnTo>
                        <a:pt x="179" y="842"/>
                      </a:lnTo>
                      <a:lnTo>
                        <a:pt x="185" y="837"/>
                      </a:lnTo>
                      <a:lnTo>
                        <a:pt x="185" y="835"/>
                      </a:lnTo>
                      <a:lnTo>
                        <a:pt x="185" y="833"/>
                      </a:lnTo>
                      <a:lnTo>
                        <a:pt x="181" y="835"/>
                      </a:lnTo>
                      <a:lnTo>
                        <a:pt x="179" y="836"/>
                      </a:lnTo>
                      <a:lnTo>
                        <a:pt x="176" y="836"/>
                      </a:lnTo>
                      <a:lnTo>
                        <a:pt x="176" y="836"/>
                      </a:lnTo>
                      <a:lnTo>
                        <a:pt x="176" y="836"/>
                      </a:lnTo>
                      <a:lnTo>
                        <a:pt x="176" y="831"/>
                      </a:lnTo>
                      <a:lnTo>
                        <a:pt x="179" y="829"/>
                      </a:lnTo>
                      <a:lnTo>
                        <a:pt x="181" y="825"/>
                      </a:lnTo>
                      <a:lnTo>
                        <a:pt x="187" y="825"/>
                      </a:lnTo>
                      <a:lnTo>
                        <a:pt x="190" y="822"/>
                      </a:lnTo>
                      <a:lnTo>
                        <a:pt x="190" y="819"/>
                      </a:lnTo>
                      <a:lnTo>
                        <a:pt x="191" y="814"/>
                      </a:lnTo>
                      <a:lnTo>
                        <a:pt x="190" y="811"/>
                      </a:lnTo>
                      <a:lnTo>
                        <a:pt x="187" y="808"/>
                      </a:lnTo>
                      <a:lnTo>
                        <a:pt x="187" y="801"/>
                      </a:lnTo>
                      <a:lnTo>
                        <a:pt x="190" y="801"/>
                      </a:lnTo>
                      <a:lnTo>
                        <a:pt x="192" y="799"/>
                      </a:lnTo>
                      <a:lnTo>
                        <a:pt x="192" y="795"/>
                      </a:lnTo>
                      <a:lnTo>
                        <a:pt x="190" y="795"/>
                      </a:lnTo>
                      <a:lnTo>
                        <a:pt x="190" y="790"/>
                      </a:lnTo>
                      <a:lnTo>
                        <a:pt x="187" y="793"/>
                      </a:lnTo>
                      <a:lnTo>
                        <a:pt x="183" y="792"/>
                      </a:lnTo>
                      <a:lnTo>
                        <a:pt x="180" y="790"/>
                      </a:lnTo>
                      <a:lnTo>
                        <a:pt x="177" y="790"/>
                      </a:lnTo>
                      <a:lnTo>
                        <a:pt x="174" y="789"/>
                      </a:lnTo>
                      <a:lnTo>
                        <a:pt x="170" y="789"/>
                      </a:lnTo>
                      <a:lnTo>
                        <a:pt x="166" y="788"/>
                      </a:lnTo>
                      <a:lnTo>
                        <a:pt x="165" y="789"/>
                      </a:lnTo>
                      <a:lnTo>
                        <a:pt x="163" y="788"/>
                      </a:lnTo>
                      <a:lnTo>
                        <a:pt x="159" y="785"/>
                      </a:lnTo>
                      <a:lnTo>
                        <a:pt x="156" y="778"/>
                      </a:lnTo>
                      <a:lnTo>
                        <a:pt x="154" y="778"/>
                      </a:lnTo>
                      <a:lnTo>
                        <a:pt x="150" y="782"/>
                      </a:lnTo>
                      <a:lnTo>
                        <a:pt x="147" y="781"/>
                      </a:lnTo>
                      <a:lnTo>
                        <a:pt x="144" y="782"/>
                      </a:lnTo>
                      <a:lnTo>
                        <a:pt x="140" y="781"/>
                      </a:lnTo>
                      <a:lnTo>
                        <a:pt x="137" y="782"/>
                      </a:lnTo>
                      <a:lnTo>
                        <a:pt x="132" y="777"/>
                      </a:lnTo>
                      <a:lnTo>
                        <a:pt x="130" y="772"/>
                      </a:lnTo>
                      <a:lnTo>
                        <a:pt x="130" y="770"/>
                      </a:lnTo>
                      <a:lnTo>
                        <a:pt x="127" y="768"/>
                      </a:lnTo>
                      <a:lnTo>
                        <a:pt x="127" y="766"/>
                      </a:lnTo>
                      <a:lnTo>
                        <a:pt x="125" y="764"/>
                      </a:lnTo>
                      <a:lnTo>
                        <a:pt x="118" y="764"/>
                      </a:lnTo>
                      <a:lnTo>
                        <a:pt x="114" y="760"/>
                      </a:lnTo>
                      <a:lnTo>
                        <a:pt x="115" y="757"/>
                      </a:lnTo>
                      <a:lnTo>
                        <a:pt x="112" y="754"/>
                      </a:lnTo>
                      <a:lnTo>
                        <a:pt x="111" y="749"/>
                      </a:lnTo>
                      <a:lnTo>
                        <a:pt x="107" y="749"/>
                      </a:lnTo>
                      <a:lnTo>
                        <a:pt x="104" y="750"/>
                      </a:lnTo>
                      <a:lnTo>
                        <a:pt x="97" y="750"/>
                      </a:lnTo>
                      <a:lnTo>
                        <a:pt x="90" y="748"/>
                      </a:lnTo>
                      <a:lnTo>
                        <a:pt x="89" y="750"/>
                      </a:lnTo>
                      <a:lnTo>
                        <a:pt x="89" y="753"/>
                      </a:lnTo>
                      <a:lnTo>
                        <a:pt x="86" y="753"/>
                      </a:lnTo>
                      <a:lnTo>
                        <a:pt x="83" y="753"/>
                      </a:lnTo>
                      <a:lnTo>
                        <a:pt x="83" y="749"/>
                      </a:lnTo>
                      <a:lnTo>
                        <a:pt x="80" y="746"/>
                      </a:lnTo>
                      <a:lnTo>
                        <a:pt x="80" y="742"/>
                      </a:lnTo>
                      <a:lnTo>
                        <a:pt x="78" y="738"/>
                      </a:lnTo>
                      <a:lnTo>
                        <a:pt x="78" y="735"/>
                      </a:lnTo>
                      <a:lnTo>
                        <a:pt x="79" y="732"/>
                      </a:lnTo>
                      <a:lnTo>
                        <a:pt x="82" y="735"/>
                      </a:lnTo>
                      <a:lnTo>
                        <a:pt x="89" y="735"/>
                      </a:lnTo>
                      <a:lnTo>
                        <a:pt x="92" y="730"/>
                      </a:lnTo>
                      <a:lnTo>
                        <a:pt x="93" y="728"/>
                      </a:lnTo>
                      <a:lnTo>
                        <a:pt x="90" y="727"/>
                      </a:lnTo>
                      <a:lnTo>
                        <a:pt x="89" y="724"/>
                      </a:lnTo>
                      <a:lnTo>
                        <a:pt x="85" y="720"/>
                      </a:lnTo>
                      <a:lnTo>
                        <a:pt x="80" y="719"/>
                      </a:lnTo>
                      <a:lnTo>
                        <a:pt x="79" y="714"/>
                      </a:lnTo>
                      <a:lnTo>
                        <a:pt x="76" y="712"/>
                      </a:lnTo>
                      <a:lnTo>
                        <a:pt x="72" y="707"/>
                      </a:lnTo>
                      <a:lnTo>
                        <a:pt x="71" y="703"/>
                      </a:lnTo>
                      <a:lnTo>
                        <a:pt x="68" y="701"/>
                      </a:lnTo>
                      <a:lnTo>
                        <a:pt x="68" y="696"/>
                      </a:lnTo>
                      <a:lnTo>
                        <a:pt x="65" y="694"/>
                      </a:lnTo>
                      <a:lnTo>
                        <a:pt x="67" y="691"/>
                      </a:lnTo>
                      <a:lnTo>
                        <a:pt x="67" y="687"/>
                      </a:lnTo>
                      <a:lnTo>
                        <a:pt x="60" y="685"/>
                      </a:lnTo>
                      <a:lnTo>
                        <a:pt x="58" y="685"/>
                      </a:lnTo>
                      <a:lnTo>
                        <a:pt x="57" y="684"/>
                      </a:lnTo>
                      <a:lnTo>
                        <a:pt x="53" y="684"/>
                      </a:lnTo>
                      <a:lnTo>
                        <a:pt x="50" y="687"/>
                      </a:lnTo>
                      <a:lnTo>
                        <a:pt x="47" y="683"/>
                      </a:lnTo>
                      <a:lnTo>
                        <a:pt x="45" y="683"/>
                      </a:lnTo>
                      <a:lnTo>
                        <a:pt x="42" y="684"/>
                      </a:lnTo>
                      <a:lnTo>
                        <a:pt x="39" y="680"/>
                      </a:lnTo>
                      <a:lnTo>
                        <a:pt x="35" y="681"/>
                      </a:lnTo>
                      <a:lnTo>
                        <a:pt x="33" y="680"/>
                      </a:lnTo>
                      <a:lnTo>
                        <a:pt x="32" y="680"/>
                      </a:lnTo>
                      <a:lnTo>
                        <a:pt x="32" y="676"/>
                      </a:lnTo>
                      <a:lnTo>
                        <a:pt x="29" y="674"/>
                      </a:lnTo>
                      <a:lnTo>
                        <a:pt x="28" y="670"/>
                      </a:lnTo>
                      <a:lnTo>
                        <a:pt x="28" y="669"/>
                      </a:lnTo>
                      <a:lnTo>
                        <a:pt x="27" y="666"/>
                      </a:lnTo>
                      <a:lnTo>
                        <a:pt x="27" y="663"/>
                      </a:lnTo>
                      <a:lnTo>
                        <a:pt x="25" y="662"/>
                      </a:lnTo>
                      <a:lnTo>
                        <a:pt x="24" y="660"/>
                      </a:lnTo>
                      <a:lnTo>
                        <a:pt x="25" y="659"/>
                      </a:lnTo>
                      <a:lnTo>
                        <a:pt x="25" y="658"/>
                      </a:lnTo>
                      <a:lnTo>
                        <a:pt x="22" y="656"/>
                      </a:lnTo>
                      <a:lnTo>
                        <a:pt x="24" y="654"/>
                      </a:lnTo>
                      <a:lnTo>
                        <a:pt x="24" y="651"/>
                      </a:lnTo>
                      <a:lnTo>
                        <a:pt x="25" y="649"/>
                      </a:lnTo>
                      <a:lnTo>
                        <a:pt x="25" y="647"/>
                      </a:lnTo>
                      <a:lnTo>
                        <a:pt x="20" y="636"/>
                      </a:lnTo>
                      <a:lnTo>
                        <a:pt x="21" y="626"/>
                      </a:lnTo>
                      <a:lnTo>
                        <a:pt x="22" y="625"/>
                      </a:lnTo>
                      <a:lnTo>
                        <a:pt x="22" y="620"/>
                      </a:lnTo>
                      <a:lnTo>
                        <a:pt x="25" y="619"/>
                      </a:lnTo>
                      <a:lnTo>
                        <a:pt x="25" y="618"/>
                      </a:lnTo>
                      <a:lnTo>
                        <a:pt x="25" y="618"/>
                      </a:lnTo>
                      <a:lnTo>
                        <a:pt x="24" y="615"/>
                      </a:lnTo>
                      <a:lnTo>
                        <a:pt x="24" y="615"/>
                      </a:lnTo>
                      <a:lnTo>
                        <a:pt x="25" y="612"/>
                      </a:lnTo>
                      <a:lnTo>
                        <a:pt x="24" y="609"/>
                      </a:lnTo>
                      <a:lnTo>
                        <a:pt x="24" y="608"/>
                      </a:lnTo>
                      <a:lnTo>
                        <a:pt x="25" y="608"/>
                      </a:lnTo>
                      <a:lnTo>
                        <a:pt x="27" y="611"/>
                      </a:lnTo>
                      <a:lnTo>
                        <a:pt x="28" y="609"/>
                      </a:lnTo>
                      <a:lnTo>
                        <a:pt x="28" y="607"/>
                      </a:lnTo>
                      <a:lnTo>
                        <a:pt x="29" y="605"/>
                      </a:lnTo>
                      <a:lnTo>
                        <a:pt x="32" y="607"/>
                      </a:lnTo>
                      <a:lnTo>
                        <a:pt x="35" y="605"/>
                      </a:lnTo>
                      <a:lnTo>
                        <a:pt x="36" y="602"/>
                      </a:lnTo>
                      <a:lnTo>
                        <a:pt x="38" y="602"/>
                      </a:lnTo>
                      <a:lnTo>
                        <a:pt x="42" y="604"/>
                      </a:lnTo>
                      <a:lnTo>
                        <a:pt x="43" y="601"/>
                      </a:lnTo>
                      <a:lnTo>
                        <a:pt x="40" y="598"/>
                      </a:lnTo>
                      <a:lnTo>
                        <a:pt x="39" y="598"/>
                      </a:lnTo>
                      <a:lnTo>
                        <a:pt x="38" y="598"/>
                      </a:lnTo>
                      <a:lnTo>
                        <a:pt x="35" y="598"/>
                      </a:lnTo>
                      <a:lnTo>
                        <a:pt x="33" y="596"/>
                      </a:lnTo>
                      <a:lnTo>
                        <a:pt x="29" y="596"/>
                      </a:lnTo>
                      <a:lnTo>
                        <a:pt x="27" y="593"/>
                      </a:lnTo>
                      <a:lnTo>
                        <a:pt x="27" y="590"/>
                      </a:lnTo>
                      <a:lnTo>
                        <a:pt x="31" y="593"/>
                      </a:lnTo>
                      <a:lnTo>
                        <a:pt x="31" y="591"/>
                      </a:lnTo>
                      <a:lnTo>
                        <a:pt x="29" y="589"/>
                      </a:lnTo>
                      <a:lnTo>
                        <a:pt x="31" y="587"/>
                      </a:lnTo>
                      <a:lnTo>
                        <a:pt x="28" y="589"/>
                      </a:lnTo>
                      <a:lnTo>
                        <a:pt x="28" y="589"/>
                      </a:lnTo>
                      <a:lnTo>
                        <a:pt x="27" y="589"/>
                      </a:lnTo>
                      <a:lnTo>
                        <a:pt x="25" y="590"/>
                      </a:lnTo>
                      <a:lnTo>
                        <a:pt x="25" y="590"/>
                      </a:lnTo>
                      <a:lnTo>
                        <a:pt x="24" y="590"/>
                      </a:lnTo>
                      <a:lnTo>
                        <a:pt x="24" y="590"/>
                      </a:lnTo>
                      <a:lnTo>
                        <a:pt x="24" y="587"/>
                      </a:lnTo>
                      <a:lnTo>
                        <a:pt x="29" y="582"/>
                      </a:lnTo>
                      <a:lnTo>
                        <a:pt x="32" y="580"/>
                      </a:lnTo>
                      <a:lnTo>
                        <a:pt x="36" y="573"/>
                      </a:lnTo>
                      <a:lnTo>
                        <a:pt x="40" y="568"/>
                      </a:lnTo>
                      <a:lnTo>
                        <a:pt x="43" y="561"/>
                      </a:lnTo>
                      <a:lnTo>
                        <a:pt x="47" y="553"/>
                      </a:lnTo>
                      <a:lnTo>
                        <a:pt x="51" y="543"/>
                      </a:lnTo>
                      <a:lnTo>
                        <a:pt x="51" y="539"/>
                      </a:lnTo>
                      <a:lnTo>
                        <a:pt x="45" y="532"/>
                      </a:lnTo>
                      <a:lnTo>
                        <a:pt x="42" y="531"/>
                      </a:lnTo>
                      <a:lnTo>
                        <a:pt x="36" y="522"/>
                      </a:lnTo>
                      <a:lnTo>
                        <a:pt x="36" y="518"/>
                      </a:lnTo>
                      <a:lnTo>
                        <a:pt x="39" y="515"/>
                      </a:lnTo>
                      <a:lnTo>
                        <a:pt x="39" y="511"/>
                      </a:lnTo>
                      <a:lnTo>
                        <a:pt x="35" y="508"/>
                      </a:lnTo>
                      <a:lnTo>
                        <a:pt x="33" y="506"/>
                      </a:lnTo>
                      <a:lnTo>
                        <a:pt x="33" y="500"/>
                      </a:lnTo>
                      <a:lnTo>
                        <a:pt x="35" y="499"/>
                      </a:lnTo>
                      <a:lnTo>
                        <a:pt x="33" y="497"/>
                      </a:lnTo>
                      <a:lnTo>
                        <a:pt x="29" y="496"/>
                      </a:lnTo>
                      <a:lnTo>
                        <a:pt x="28" y="495"/>
                      </a:lnTo>
                      <a:lnTo>
                        <a:pt x="28" y="489"/>
                      </a:lnTo>
                      <a:lnTo>
                        <a:pt x="31" y="488"/>
                      </a:lnTo>
                      <a:lnTo>
                        <a:pt x="28" y="486"/>
                      </a:lnTo>
                      <a:lnTo>
                        <a:pt x="28" y="485"/>
                      </a:lnTo>
                      <a:lnTo>
                        <a:pt x="28" y="475"/>
                      </a:lnTo>
                      <a:lnTo>
                        <a:pt x="31" y="475"/>
                      </a:lnTo>
                      <a:lnTo>
                        <a:pt x="24" y="461"/>
                      </a:lnTo>
                      <a:lnTo>
                        <a:pt x="20" y="452"/>
                      </a:lnTo>
                      <a:lnTo>
                        <a:pt x="18" y="448"/>
                      </a:lnTo>
                      <a:lnTo>
                        <a:pt x="14" y="445"/>
                      </a:lnTo>
                      <a:lnTo>
                        <a:pt x="17" y="438"/>
                      </a:lnTo>
                      <a:lnTo>
                        <a:pt x="20" y="434"/>
                      </a:lnTo>
                      <a:lnTo>
                        <a:pt x="21" y="430"/>
                      </a:lnTo>
                      <a:lnTo>
                        <a:pt x="20" y="428"/>
                      </a:lnTo>
                      <a:lnTo>
                        <a:pt x="13" y="424"/>
                      </a:lnTo>
                      <a:lnTo>
                        <a:pt x="13" y="421"/>
                      </a:lnTo>
                      <a:lnTo>
                        <a:pt x="10" y="419"/>
                      </a:lnTo>
                      <a:lnTo>
                        <a:pt x="6" y="417"/>
                      </a:lnTo>
                      <a:lnTo>
                        <a:pt x="4" y="417"/>
                      </a:lnTo>
                      <a:lnTo>
                        <a:pt x="3" y="410"/>
                      </a:lnTo>
                      <a:lnTo>
                        <a:pt x="0" y="409"/>
                      </a:lnTo>
                      <a:lnTo>
                        <a:pt x="2" y="403"/>
                      </a:lnTo>
                      <a:lnTo>
                        <a:pt x="2" y="401"/>
                      </a:lnTo>
                      <a:lnTo>
                        <a:pt x="0" y="399"/>
                      </a:lnTo>
                      <a:lnTo>
                        <a:pt x="2" y="398"/>
                      </a:lnTo>
                      <a:lnTo>
                        <a:pt x="6" y="396"/>
                      </a:lnTo>
                      <a:lnTo>
                        <a:pt x="6" y="396"/>
                      </a:lnTo>
                      <a:lnTo>
                        <a:pt x="7" y="396"/>
                      </a:lnTo>
                      <a:lnTo>
                        <a:pt x="7" y="392"/>
                      </a:lnTo>
                      <a:lnTo>
                        <a:pt x="11" y="388"/>
                      </a:lnTo>
                      <a:lnTo>
                        <a:pt x="14" y="388"/>
                      </a:lnTo>
                      <a:lnTo>
                        <a:pt x="16" y="385"/>
                      </a:lnTo>
                      <a:lnTo>
                        <a:pt x="16" y="381"/>
                      </a:lnTo>
                      <a:lnTo>
                        <a:pt x="18" y="381"/>
                      </a:lnTo>
                      <a:lnTo>
                        <a:pt x="21" y="383"/>
                      </a:lnTo>
                      <a:lnTo>
                        <a:pt x="22" y="380"/>
                      </a:lnTo>
                      <a:lnTo>
                        <a:pt x="22" y="377"/>
                      </a:lnTo>
                      <a:lnTo>
                        <a:pt x="22" y="377"/>
                      </a:lnTo>
                      <a:lnTo>
                        <a:pt x="25" y="378"/>
                      </a:lnTo>
                      <a:lnTo>
                        <a:pt x="27" y="378"/>
                      </a:lnTo>
                      <a:lnTo>
                        <a:pt x="27" y="381"/>
                      </a:lnTo>
                      <a:lnTo>
                        <a:pt x="28" y="383"/>
                      </a:lnTo>
                      <a:lnTo>
                        <a:pt x="28" y="380"/>
                      </a:lnTo>
                      <a:lnTo>
                        <a:pt x="29" y="378"/>
                      </a:lnTo>
                      <a:lnTo>
                        <a:pt x="31" y="378"/>
                      </a:lnTo>
                      <a:lnTo>
                        <a:pt x="32" y="377"/>
                      </a:lnTo>
                      <a:lnTo>
                        <a:pt x="29" y="376"/>
                      </a:lnTo>
                      <a:lnTo>
                        <a:pt x="29" y="376"/>
                      </a:lnTo>
                      <a:lnTo>
                        <a:pt x="31" y="376"/>
                      </a:lnTo>
                      <a:lnTo>
                        <a:pt x="32" y="376"/>
                      </a:lnTo>
                      <a:lnTo>
                        <a:pt x="32" y="374"/>
                      </a:lnTo>
                      <a:lnTo>
                        <a:pt x="32" y="374"/>
                      </a:lnTo>
                      <a:lnTo>
                        <a:pt x="31" y="373"/>
                      </a:lnTo>
                      <a:lnTo>
                        <a:pt x="31" y="372"/>
                      </a:lnTo>
                      <a:lnTo>
                        <a:pt x="33" y="372"/>
                      </a:lnTo>
                      <a:lnTo>
                        <a:pt x="36" y="373"/>
                      </a:lnTo>
                      <a:lnTo>
                        <a:pt x="38" y="374"/>
                      </a:lnTo>
                      <a:lnTo>
                        <a:pt x="39" y="376"/>
                      </a:lnTo>
                      <a:lnTo>
                        <a:pt x="40" y="376"/>
                      </a:lnTo>
                      <a:lnTo>
                        <a:pt x="42" y="376"/>
                      </a:lnTo>
                      <a:lnTo>
                        <a:pt x="43" y="377"/>
                      </a:lnTo>
                      <a:lnTo>
                        <a:pt x="45" y="378"/>
                      </a:lnTo>
                      <a:lnTo>
                        <a:pt x="45" y="380"/>
                      </a:lnTo>
                      <a:lnTo>
                        <a:pt x="42" y="381"/>
                      </a:lnTo>
                      <a:lnTo>
                        <a:pt x="40" y="380"/>
                      </a:lnTo>
                      <a:lnTo>
                        <a:pt x="38" y="381"/>
                      </a:lnTo>
                      <a:lnTo>
                        <a:pt x="35" y="378"/>
                      </a:lnTo>
                      <a:lnTo>
                        <a:pt x="35" y="377"/>
                      </a:lnTo>
                      <a:lnTo>
                        <a:pt x="33" y="378"/>
                      </a:lnTo>
                      <a:lnTo>
                        <a:pt x="33" y="381"/>
                      </a:lnTo>
                      <a:lnTo>
                        <a:pt x="35" y="384"/>
                      </a:lnTo>
                      <a:lnTo>
                        <a:pt x="36" y="383"/>
                      </a:lnTo>
                      <a:lnTo>
                        <a:pt x="38" y="383"/>
                      </a:lnTo>
                      <a:lnTo>
                        <a:pt x="38" y="385"/>
                      </a:lnTo>
                      <a:lnTo>
                        <a:pt x="40" y="384"/>
                      </a:lnTo>
                      <a:lnTo>
                        <a:pt x="42" y="384"/>
                      </a:lnTo>
                      <a:lnTo>
                        <a:pt x="43" y="387"/>
                      </a:lnTo>
                      <a:lnTo>
                        <a:pt x="43" y="385"/>
                      </a:lnTo>
                      <a:lnTo>
                        <a:pt x="45" y="384"/>
                      </a:lnTo>
                      <a:lnTo>
                        <a:pt x="45" y="385"/>
                      </a:lnTo>
                      <a:lnTo>
                        <a:pt x="45" y="387"/>
                      </a:lnTo>
                      <a:lnTo>
                        <a:pt x="45" y="388"/>
                      </a:lnTo>
                      <a:lnTo>
                        <a:pt x="47" y="385"/>
                      </a:lnTo>
                      <a:lnTo>
                        <a:pt x="49" y="384"/>
                      </a:lnTo>
                      <a:lnTo>
                        <a:pt x="49" y="384"/>
                      </a:lnTo>
                      <a:lnTo>
                        <a:pt x="49" y="385"/>
                      </a:lnTo>
                      <a:lnTo>
                        <a:pt x="49" y="387"/>
                      </a:lnTo>
                      <a:lnTo>
                        <a:pt x="50" y="387"/>
                      </a:lnTo>
                      <a:lnTo>
                        <a:pt x="51" y="388"/>
                      </a:lnTo>
                      <a:lnTo>
                        <a:pt x="50" y="390"/>
                      </a:lnTo>
                      <a:lnTo>
                        <a:pt x="47" y="392"/>
                      </a:lnTo>
                      <a:lnTo>
                        <a:pt x="50" y="391"/>
                      </a:lnTo>
                      <a:lnTo>
                        <a:pt x="53" y="388"/>
                      </a:lnTo>
                      <a:lnTo>
                        <a:pt x="51" y="387"/>
                      </a:lnTo>
                      <a:lnTo>
                        <a:pt x="53" y="385"/>
                      </a:lnTo>
                      <a:lnTo>
                        <a:pt x="56" y="385"/>
                      </a:lnTo>
                      <a:lnTo>
                        <a:pt x="57" y="387"/>
                      </a:lnTo>
                      <a:lnTo>
                        <a:pt x="58" y="385"/>
                      </a:lnTo>
                      <a:lnTo>
                        <a:pt x="57" y="384"/>
                      </a:lnTo>
                      <a:lnTo>
                        <a:pt x="57" y="383"/>
                      </a:lnTo>
                      <a:lnTo>
                        <a:pt x="58" y="384"/>
                      </a:lnTo>
                      <a:lnTo>
                        <a:pt x="61" y="385"/>
                      </a:lnTo>
                      <a:lnTo>
                        <a:pt x="64" y="387"/>
                      </a:lnTo>
                      <a:lnTo>
                        <a:pt x="67" y="387"/>
                      </a:lnTo>
                      <a:lnTo>
                        <a:pt x="69" y="387"/>
                      </a:lnTo>
                      <a:lnTo>
                        <a:pt x="68" y="385"/>
                      </a:lnTo>
                      <a:lnTo>
                        <a:pt x="72" y="385"/>
                      </a:lnTo>
                      <a:lnTo>
                        <a:pt x="75" y="387"/>
                      </a:lnTo>
                      <a:lnTo>
                        <a:pt x="75" y="387"/>
                      </a:lnTo>
                      <a:lnTo>
                        <a:pt x="78" y="387"/>
                      </a:lnTo>
                      <a:lnTo>
                        <a:pt x="92" y="395"/>
                      </a:lnTo>
                      <a:lnTo>
                        <a:pt x="101" y="401"/>
                      </a:lnTo>
                      <a:lnTo>
                        <a:pt x="103" y="403"/>
                      </a:lnTo>
                      <a:lnTo>
                        <a:pt x="105" y="403"/>
                      </a:lnTo>
                      <a:lnTo>
                        <a:pt x="108" y="409"/>
                      </a:lnTo>
                      <a:lnTo>
                        <a:pt x="111" y="409"/>
                      </a:lnTo>
                      <a:lnTo>
                        <a:pt x="109" y="408"/>
                      </a:lnTo>
                      <a:lnTo>
                        <a:pt x="109" y="406"/>
                      </a:lnTo>
                      <a:lnTo>
                        <a:pt x="111" y="406"/>
                      </a:lnTo>
                      <a:lnTo>
                        <a:pt x="115" y="410"/>
                      </a:lnTo>
                      <a:lnTo>
                        <a:pt x="116" y="410"/>
                      </a:lnTo>
                      <a:lnTo>
                        <a:pt x="121" y="413"/>
                      </a:lnTo>
                      <a:lnTo>
                        <a:pt x="122" y="412"/>
                      </a:lnTo>
                      <a:lnTo>
                        <a:pt x="121" y="409"/>
                      </a:lnTo>
                      <a:lnTo>
                        <a:pt x="119" y="408"/>
                      </a:lnTo>
                      <a:lnTo>
                        <a:pt x="121" y="408"/>
                      </a:lnTo>
                      <a:lnTo>
                        <a:pt x="123" y="410"/>
                      </a:lnTo>
                      <a:lnTo>
                        <a:pt x="123" y="413"/>
                      </a:lnTo>
                      <a:lnTo>
                        <a:pt x="129" y="417"/>
                      </a:lnTo>
                      <a:lnTo>
                        <a:pt x="129" y="419"/>
                      </a:lnTo>
                      <a:lnTo>
                        <a:pt x="132" y="420"/>
                      </a:lnTo>
                      <a:lnTo>
                        <a:pt x="132" y="419"/>
                      </a:lnTo>
                      <a:lnTo>
                        <a:pt x="134" y="419"/>
                      </a:lnTo>
                      <a:lnTo>
                        <a:pt x="137" y="421"/>
                      </a:lnTo>
                      <a:lnTo>
                        <a:pt x="138" y="425"/>
                      </a:lnTo>
                      <a:lnTo>
                        <a:pt x="140" y="427"/>
                      </a:lnTo>
                      <a:lnTo>
                        <a:pt x="141" y="430"/>
                      </a:lnTo>
                      <a:lnTo>
                        <a:pt x="143" y="430"/>
                      </a:lnTo>
                      <a:lnTo>
                        <a:pt x="144" y="430"/>
                      </a:lnTo>
                      <a:lnTo>
                        <a:pt x="144" y="434"/>
                      </a:lnTo>
                      <a:lnTo>
                        <a:pt x="144" y="437"/>
                      </a:lnTo>
                      <a:lnTo>
                        <a:pt x="144" y="441"/>
                      </a:lnTo>
                      <a:lnTo>
                        <a:pt x="143" y="442"/>
                      </a:lnTo>
                      <a:lnTo>
                        <a:pt x="143" y="445"/>
                      </a:lnTo>
                      <a:lnTo>
                        <a:pt x="140" y="448"/>
                      </a:lnTo>
                      <a:lnTo>
                        <a:pt x="138" y="450"/>
                      </a:lnTo>
                      <a:lnTo>
                        <a:pt x="134" y="457"/>
                      </a:lnTo>
                      <a:lnTo>
                        <a:pt x="130" y="459"/>
                      </a:lnTo>
                      <a:lnTo>
                        <a:pt x="126" y="460"/>
                      </a:lnTo>
                      <a:lnTo>
                        <a:pt x="125" y="461"/>
                      </a:lnTo>
                      <a:lnTo>
                        <a:pt x="121" y="461"/>
                      </a:lnTo>
                      <a:lnTo>
                        <a:pt x="119" y="461"/>
                      </a:lnTo>
                      <a:lnTo>
                        <a:pt x="114" y="463"/>
                      </a:lnTo>
                      <a:lnTo>
                        <a:pt x="105" y="463"/>
                      </a:lnTo>
                      <a:lnTo>
                        <a:pt x="101" y="461"/>
                      </a:lnTo>
                      <a:lnTo>
                        <a:pt x="98" y="459"/>
                      </a:lnTo>
                      <a:lnTo>
                        <a:pt x="97" y="460"/>
                      </a:lnTo>
                      <a:lnTo>
                        <a:pt x="94" y="460"/>
                      </a:lnTo>
                      <a:lnTo>
                        <a:pt x="90" y="460"/>
                      </a:lnTo>
                      <a:lnTo>
                        <a:pt x="90" y="459"/>
                      </a:lnTo>
                      <a:lnTo>
                        <a:pt x="87" y="457"/>
                      </a:lnTo>
                      <a:lnTo>
                        <a:pt x="86" y="459"/>
                      </a:lnTo>
                      <a:lnTo>
                        <a:pt x="83" y="456"/>
                      </a:lnTo>
                      <a:lnTo>
                        <a:pt x="83" y="455"/>
                      </a:lnTo>
                      <a:lnTo>
                        <a:pt x="80" y="455"/>
                      </a:lnTo>
                      <a:lnTo>
                        <a:pt x="78" y="455"/>
                      </a:lnTo>
                      <a:lnTo>
                        <a:pt x="79" y="453"/>
                      </a:lnTo>
                      <a:lnTo>
                        <a:pt x="75" y="453"/>
                      </a:lnTo>
                      <a:lnTo>
                        <a:pt x="74" y="455"/>
                      </a:lnTo>
                      <a:lnTo>
                        <a:pt x="71" y="455"/>
                      </a:lnTo>
                      <a:lnTo>
                        <a:pt x="71" y="453"/>
                      </a:lnTo>
                      <a:lnTo>
                        <a:pt x="69" y="452"/>
                      </a:lnTo>
                      <a:lnTo>
                        <a:pt x="72" y="452"/>
                      </a:lnTo>
                      <a:lnTo>
                        <a:pt x="69" y="449"/>
                      </a:lnTo>
                      <a:lnTo>
                        <a:pt x="69" y="450"/>
                      </a:lnTo>
                      <a:lnTo>
                        <a:pt x="65" y="450"/>
                      </a:lnTo>
                      <a:lnTo>
                        <a:pt x="62" y="449"/>
                      </a:lnTo>
                      <a:lnTo>
                        <a:pt x="62" y="449"/>
                      </a:lnTo>
                      <a:lnTo>
                        <a:pt x="60" y="449"/>
                      </a:lnTo>
                      <a:lnTo>
                        <a:pt x="54" y="445"/>
                      </a:lnTo>
                      <a:lnTo>
                        <a:pt x="54" y="442"/>
                      </a:lnTo>
                      <a:lnTo>
                        <a:pt x="50" y="442"/>
                      </a:lnTo>
                      <a:lnTo>
                        <a:pt x="50" y="441"/>
                      </a:lnTo>
                      <a:lnTo>
                        <a:pt x="47" y="441"/>
                      </a:lnTo>
                      <a:lnTo>
                        <a:pt x="47" y="442"/>
                      </a:lnTo>
                      <a:lnTo>
                        <a:pt x="50" y="443"/>
                      </a:lnTo>
                      <a:lnTo>
                        <a:pt x="50" y="448"/>
                      </a:lnTo>
                      <a:lnTo>
                        <a:pt x="53" y="449"/>
                      </a:lnTo>
                      <a:lnTo>
                        <a:pt x="54" y="452"/>
                      </a:lnTo>
                      <a:lnTo>
                        <a:pt x="58" y="453"/>
                      </a:lnTo>
                      <a:lnTo>
                        <a:pt x="58" y="453"/>
                      </a:lnTo>
                      <a:lnTo>
                        <a:pt x="56" y="455"/>
                      </a:lnTo>
                      <a:lnTo>
                        <a:pt x="54" y="456"/>
                      </a:lnTo>
                      <a:lnTo>
                        <a:pt x="56" y="457"/>
                      </a:lnTo>
                      <a:lnTo>
                        <a:pt x="60" y="456"/>
                      </a:lnTo>
                      <a:lnTo>
                        <a:pt x="61" y="455"/>
                      </a:lnTo>
                      <a:lnTo>
                        <a:pt x="64" y="456"/>
                      </a:lnTo>
                      <a:lnTo>
                        <a:pt x="61" y="457"/>
                      </a:lnTo>
                      <a:lnTo>
                        <a:pt x="61" y="457"/>
                      </a:lnTo>
                      <a:lnTo>
                        <a:pt x="64" y="457"/>
                      </a:lnTo>
                      <a:lnTo>
                        <a:pt x="64" y="460"/>
                      </a:lnTo>
                      <a:lnTo>
                        <a:pt x="61" y="460"/>
                      </a:lnTo>
                      <a:lnTo>
                        <a:pt x="60" y="461"/>
                      </a:lnTo>
                      <a:lnTo>
                        <a:pt x="62" y="463"/>
                      </a:lnTo>
                      <a:lnTo>
                        <a:pt x="64" y="461"/>
                      </a:lnTo>
                      <a:lnTo>
                        <a:pt x="67" y="461"/>
                      </a:lnTo>
                      <a:lnTo>
                        <a:pt x="68" y="463"/>
                      </a:lnTo>
                      <a:lnTo>
                        <a:pt x="69" y="461"/>
                      </a:lnTo>
                      <a:lnTo>
                        <a:pt x="75" y="464"/>
                      </a:lnTo>
                      <a:lnTo>
                        <a:pt x="78" y="468"/>
                      </a:lnTo>
                      <a:lnTo>
                        <a:pt x="79" y="468"/>
                      </a:lnTo>
                      <a:lnTo>
                        <a:pt x="79" y="470"/>
                      </a:lnTo>
                      <a:lnTo>
                        <a:pt x="79" y="472"/>
                      </a:lnTo>
                      <a:lnTo>
                        <a:pt x="79" y="472"/>
                      </a:lnTo>
                      <a:lnTo>
                        <a:pt x="79" y="475"/>
                      </a:lnTo>
                      <a:lnTo>
                        <a:pt x="79" y="479"/>
                      </a:lnTo>
                      <a:lnTo>
                        <a:pt x="78" y="479"/>
                      </a:lnTo>
                      <a:lnTo>
                        <a:pt x="76" y="482"/>
                      </a:lnTo>
                      <a:lnTo>
                        <a:pt x="79" y="482"/>
                      </a:lnTo>
                      <a:lnTo>
                        <a:pt x="79" y="485"/>
                      </a:lnTo>
                      <a:lnTo>
                        <a:pt x="82" y="489"/>
                      </a:lnTo>
                      <a:lnTo>
                        <a:pt x="82" y="492"/>
                      </a:lnTo>
                      <a:lnTo>
                        <a:pt x="85" y="493"/>
                      </a:lnTo>
                      <a:lnTo>
                        <a:pt x="85" y="496"/>
                      </a:lnTo>
                      <a:lnTo>
                        <a:pt x="86" y="499"/>
                      </a:lnTo>
                      <a:lnTo>
                        <a:pt x="85" y="502"/>
                      </a:lnTo>
                      <a:lnTo>
                        <a:pt x="86" y="502"/>
                      </a:lnTo>
                      <a:lnTo>
                        <a:pt x="87" y="504"/>
                      </a:lnTo>
                      <a:lnTo>
                        <a:pt x="92" y="506"/>
                      </a:lnTo>
                      <a:lnTo>
                        <a:pt x="94" y="504"/>
                      </a:lnTo>
                      <a:lnTo>
                        <a:pt x="96" y="504"/>
                      </a:lnTo>
                      <a:lnTo>
                        <a:pt x="97" y="507"/>
                      </a:lnTo>
                      <a:lnTo>
                        <a:pt x="100" y="508"/>
                      </a:lnTo>
                      <a:lnTo>
                        <a:pt x="100" y="511"/>
                      </a:lnTo>
                      <a:lnTo>
                        <a:pt x="101" y="513"/>
                      </a:lnTo>
                      <a:lnTo>
                        <a:pt x="105" y="513"/>
                      </a:lnTo>
                      <a:lnTo>
                        <a:pt x="107" y="514"/>
                      </a:lnTo>
                      <a:lnTo>
                        <a:pt x="111" y="514"/>
                      </a:lnTo>
                      <a:lnTo>
                        <a:pt x="114" y="517"/>
                      </a:lnTo>
                      <a:lnTo>
                        <a:pt x="115" y="517"/>
                      </a:lnTo>
                      <a:lnTo>
                        <a:pt x="118" y="514"/>
                      </a:lnTo>
                      <a:lnTo>
                        <a:pt x="119" y="513"/>
                      </a:lnTo>
                      <a:lnTo>
                        <a:pt x="122" y="513"/>
                      </a:lnTo>
                      <a:lnTo>
                        <a:pt x="122" y="508"/>
                      </a:lnTo>
                      <a:lnTo>
                        <a:pt x="119" y="507"/>
                      </a:lnTo>
                      <a:lnTo>
                        <a:pt x="121" y="506"/>
                      </a:lnTo>
                      <a:lnTo>
                        <a:pt x="121" y="504"/>
                      </a:lnTo>
                      <a:lnTo>
                        <a:pt x="118" y="503"/>
                      </a:lnTo>
                      <a:lnTo>
                        <a:pt x="116" y="502"/>
                      </a:lnTo>
                      <a:lnTo>
                        <a:pt x="115" y="503"/>
                      </a:lnTo>
                      <a:lnTo>
                        <a:pt x="114" y="503"/>
                      </a:lnTo>
                      <a:lnTo>
                        <a:pt x="111" y="503"/>
                      </a:lnTo>
                      <a:lnTo>
                        <a:pt x="108" y="502"/>
                      </a:lnTo>
                      <a:lnTo>
                        <a:pt x="105" y="499"/>
                      </a:lnTo>
                      <a:lnTo>
                        <a:pt x="101" y="497"/>
                      </a:lnTo>
                      <a:lnTo>
                        <a:pt x="101" y="495"/>
                      </a:lnTo>
                      <a:lnTo>
                        <a:pt x="100" y="490"/>
                      </a:lnTo>
                      <a:lnTo>
                        <a:pt x="101" y="490"/>
                      </a:lnTo>
                      <a:lnTo>
                        <a:pt x="104" y="489"/>
                      </a:lnTo>
                      <a:lnTo>
                        <a:pt x="103" y="488"/>
                      </a:lnTo>
                      <a:lnTo>
                        <a:pt x="103" y="486"/>
                      </a:lnTo>
                      <a:lnTo>
                        <a:pt x="103" y="485"/>
                      </a:lnTo>
                      <a:lnTo>
                        <a:pt x="103" y="482"/>
                      </a:lnTo>
                      <a:lnTo>
                        <a:pt x="105" y="482"/>
                      </a:lnTo>
                      <a:lnTo>
                        <a:pt x="109" y="485"/>
                      </a:lnTo>
                      <a:lnTo>
                        <a:pt x="112" y="485"/>
                      </a:lnTo>
                      <a:lnTo>
                        <a:pt x="115" y="488"/>
                      </a:lnTo>
                      <a:lnTo>
                        <a:pt x="116" y="490"/>
                      </a:lnTo>
                      <a:lnTo>
                        <a:pt x="122" y="490"/>
                      </a:lnTo>
                      <a:lnTo>
                        <a:pt x="122" y="492"/>
                      </a:lnTo>
                      <a:lnTo>
                        <a:pt x="125" y="492"/>
                      </a:lnTo>
                      <a:lnTo>
                        <a:pt x="134" y="496"/>
                      </a:lnTo>
                      <a:lnTo>
                        <a:pt x="137" y="500"/>
                      </a:lnTo>
                      <a:lnTo>
                        <a:pt x="138" y="497"/>
                      </a:lnTo>
                      <a:lnTo>
                        <a:pt x="141" y="496"/>
                      </a:lnTo>
                      <a:lnTo>
                        <a:pt x="141" y="493"/>
                      </a:lnTo>
                      <a:lnTo>
                        <a:pt x="143" y="493"/>
                      </a:lnTo>
                      <a:lnTo>
                        <a:pt x="145" y="490"/>
                      </a:lnTo>
                      <a:lnTo>
                        <a:pt x="141" y="485"/>
                      </a:lnTo>
                      <a:lnTo>
                        <a:pt x="136" y="479"/>
                      </a:lnTo>
                      <a:lnTo>
                        <a:pt x="134" y="475"/>
                      </a:lnTo>
                      <a:lnTo>
                        <a:pt x="134" y="472"/>
                      </a:lnTo>
                      <a:lnTo>
                        <a:pt x="138" y="470"/>
                      </a:lnTo>
                      <a:lnTo>
                        <a:pt x="141" y="467"/>
                      </a:lnTo>
                      <a:lnTo>
                        <a:pt x="141" y="463"/>
                      </a:lnTo>
                      <a:lnTo>
                        <a:pt x="144" y="461"/>
                      </a:lnTo>
                      <a:lnTo>
                        <a:pt x="147" y="460"/>
                      </a:lnTo>
                      <a:lnTo>
                        <a:pt x="151" y="457"/>
                      </a:lnTo>
                      <a:lnTo>
                        <a:pt x="154" y="450"/>
                      </a:lnTo>
                      <a:lnTo>
                        <a:pt x="156" y="449"/>
                      </a:lnTo>
                      <a:lnTo>
                        <a:pt x="159" y="449"/>
                      </a:lnTo>
                      <a:lnTo>
                        <a:pt x="162" y="452"/>
                      </a:lnTo>
                      <a:lnTo>
                        <a:pt x="166" y="450"/>
                      </a:lnTo>
                      <a:lnTo>
                        <a:pt x="170" y="452"/>
                      </a:lnTo>
                      <a:lnTo>
                        <a:pt x="172" y="453"/>
                      </a:lnTo>
                      <a:lnTo>
                        <a:pt x="170" y="456"/>
                      </a:lnTo>
                      <a:lnTo>
                        <a:pt x="174" y="453"/>
                      </a:lnTo>
                      <a:lnTo>
                        <a:pt x="177" y="456"/>
                      </a:lnTo>
                      <a:lnTo>
                        <a:pt x="179" y="459"/>
                      </a:lnTo>
                      <a:lnTo>
                        <a:pt x="180" y="460"/>
                      </a:lnTo>
                      <a:lnTo>
                        <a:pt x="180" y="456"/>
                      </a:lnTo>
                      <a:lnTo>
                        <a:pt x="179" y="452"/>
                      </a:lnTo>
                      <a:lnTo>
                        <a:pt x="179" y="450"/>
                      </a:lnTo>
                      <a:lnTo>
                        <a:pt x="179" y="445"/>
                      </a:lnTo>
                      <a:lnTo>
                        <a:pt x="180" y="442"/>
                      </a:lnTo>
                      <a:lnTo>
                        <a:pt x="179" y="442"/>
                      </a:lnTo>
                      <a:lnTo>
                        <a:pt x="179" y="441"/>
                      </a:lnTo>
                      <a:lnTo>
                        <a:pt x="179" y="439"/>
                      </a:lnTo>
                      <a:lnTo>
                        <a:pt x="179" y="437"/>
                      </a:lnTo>
                      <a:lnTo>
                        <a:pt x="179" y="435"/>
                      </a:lnTo>
                      <a:lnTo>
                        <a:pt x="177" y="434"/>
                      </a:lnTo>
                      <a:lnTo>
                        <a:pt x="174" y="432"/>
                      </a:lnTo>
                      <a:lnTo>
                        <a:pt x="170" y="432"/>
                      </a:lnTo>
                      <a:lnTo>
                        <a:pt x="169" y="428"/>
                      </a:lnTo>
                      <a:lnTo>
                        <a:pt x="170" y="425"/>
                      </a:lnTo>
                      <a:lnTo>
                        <a:pt x="170" y="420"/>
                      </a:lnTo>
                      <a:lnTo>
                        <a:pt x="172" y="419"/>
                      </a:lnTo>
                      <a:lnTo>
                        <a:pt x="170" y="417"/>
                      </a:lnTo>
                      <a:lnTo>
                        <a:pt x="170" y="414"/>
                      </a:lnTo>
                      <a:lnTo>
                        <a:pt x="172" y="413"/>
                      </a:lnTo>
                      <a:lnTo>
                        <a:pt x="170" y="412"/>
                      </a:lnTo>
                      <a:lnTo>
                        <a:pt x="170" y="409"/>
                      </a:lnTo>
                      <a:lnTo>
                        <a:pt x="169" y="403"/>
                      </a:lnTo>
                      <a:lnTo>
                        <a:pt x="165" y="401"/>
                      </a:lnTo>
                      <a:lnTo>
                        <a:pt x="158" y="395"/>
                      </a:lnTo>
                      <a:lnTo>
                        <a:pt x="158" y="394"/>
                      </a:lnTo>
                      <a:lnTo>
                        <a:pt x="161" y="394"/>
                      </a:lnTo>
                      <a:lnTo>
                        <a:pt x="166" y="398"/>
                      </a:lnTo>
                      <a:lnTo>
                        <a:pt x="170" y="396"/>
                      </a:lnTo>
                      <a:lnTo>
                        <a:pt x="172" y="396"/>
                      </a:lnTo>
                      <a:lnTo>
                        <a:pt x="177" y="395"/>
                      </a:lnTo>
                      <a:lnTo>
                        <a:pt x="184" y="396"/>
                      </a:lnTo>
                      <a:lnTo>
                        <a:pt x="187" y="398"/>
                      </a:lnTo>
                      <a:lnTo>
                        <a:pt x="187" y="401"/>
                      </a:lnTo>
                      <a:lnTo>
                        <a:pt x="190" y="403"/>
                      </a:lnTo>
                      <a:lnTo>
                        <a:pt x="192" y="405"/>
                      </a:lnTo>
                      <a:lnTo>
                        <a:pt x="194" y="406"/>
                      </a:lnTo>
                      <a:lnTo>
                        <a:pt x="197" y="412"/>
                      </a:lnTo>
                      <a:lnTo>
                        <a:pt x="197" y="413"/>
                      </a:lnTo>
                      <a:lnTo>
                        <a:pt x="192" y="413"/>
                      </a:lnTo>
                      <a:lnTo>
                        <a:pt x="191" y="414"/>
                      </a:lnTo>
                      <a:lnTo>
                        <a:pt x="187" y="414"/>
                      </a:lnTo>
                      <a:lnTo>
                        <a:pt x="185" y="416"/>
                      </a:lnTo>
                      <a:lnTo>
                        <a:pt x="185" y="419"/>
                      </a:lnTo>
                      <a:lnTo>
                        <a:pt x="184" y="420"/>
                      </a:lnTo>
                      <a:lnTo>
                        <a:pt x="183" y="419"/>
                      </a:lnTo>
                      <a:lnTo>
                        <a:pt x="183" y="420"/>
                      </a:lnTo>
                      <a:lnTo>
                        <a:pt x="183" y="424"/>
                      </a:lnTo>
                      <a:lnTo>
                        <a:pt x="184" y="425"/>
                      </a:lnTo>
                      <a:lnTo>
                        <a:pt x="190" y="430"/>
                      </a:lnTo>
                      <a:lnTo>
                        <a:pt x="195" y="437"/>
                      </a:lnTo>
                      <a:lnTo>
                        <a:pt x="197" y="437"/>
                      </a:lnTo>
                      <a:lnTo>
                        <a:pt x="201" y="434"/>
                      </a:lnTo>
                      <a:lnTo>
                        <a:pt x="202" y="438"/>
                      </a:lnTo>
                      <a:lnTo>
                        <a:pt x="203" y="435"/>
                      </a:lnTo>
                      <a:lnTo>
                        <a:pt x="206" y="435"/>
                      </a:lnTo>
                      <a:lnTo>
                        <a:pt x="208" y="434"/>
                      </a:lnTo>
                      <a:lnTo>
                        <a:pt x="212" y="432"/>
                      </a:lnTo>
                      <a:lnTo>
                        <a:pt x="213" y="430"/>
                      </a:lnTo>
                      <a:lnTo>
                        <a:pt x="212" y="425"/>
                      </a:lnTo>
                      <a:lnTo>
                        <a:pt x="213" y="423"/>
                      </a:lnTo>
                      <a:lnTo>
                        <a:pt x="213" y="420"/>
                      </a:lnTo>
                      <a:lnTo>
                        <a:pt x="210" y="417"/>
                      </a:lnTo>
                      <a:lnTo>
                        <a:pt x="212" y="417"/>
                      </a:lnTo>
                      <a:lnTo>
                        <a:pt x="220" y="416"/>
                      </a:lnTo>
                      <a:lnTo>
                        <a:pt x="220" y="414"/>
                      </a:lnTo>
                      <a:lnTo>
                        <a:pt x="226" y="416"/>
                      </a:lnTo>
                      <a:lnTo>
                        <a:pt x="224" y="414"/>
                      </a:lnTo>
                      <a:lnTo>
                        <a:pt x="221" y="412"/>
                      </a:lnTo>
                      <a:lnTo>
                        <a:pt x="220" y="409"/>
                      </a:lnTo>
                      <a:lnTo>
                        <a:pt x="221" y="409"/>
                      </a:lnTo>
                      <a:lnTo>
                        <a:pt x="223" y="410"/>
                      </a:lnTo>
                      <a:lnTo>
                        <a:pt x="226" y="409"/>
                      </a:lnTo>
                      <a:lnTo>
                        <a:pt x="230" y="403"/>
                      </a:lnTo>
                      <a:lnTo>
                        <a:pt x="231" y="403"/>
                      </a:lnTo>
                      <a:lnTo>
                        <a:pt x="237" y="396"/>
                      </a:lnTo>
                      <a:lnTo>
                        <a:pt x="237" y="395"/>
                      </a:lnTo>
                      <a:lnTo>
                        <a:pt x="238" y="394"/>
                      </a:lnTo>
                      <a:lnTo>
                        <a:pt x="242" y="395"/>
                      </a:lnTo>
                      <a:lnTo>
                        <a:pt x="245" y="392"/>
                      </a:lnTo>
                      <a:lnTo>
                        <a:pt x="246" y="391"/>
                      </a:lnTo>
                      <a:lnTo>
                        <a:pt x="250" y="390"/>
                      </a:lnTo>
                      <a:lnTo>
                        <a:pt x="252" y="391"/>
                      </a:lnTo>
                      <a:lnTo>
                        <a:pt x="252" y="391"/>
                      </a:lnTo>
                      <a:lnTo>
                        <a:pt x="253" y="394"/>
                      </a:lnTo>
                      <a:lnTo>
                        <a:pt x="252" y="395"/>
                      </a:lnTo>
                      <a:lnTo>
                        <a:pt x="253" y="396"/>
                      </a:lnTo>
                      <a:lnTo>
                        <a:pt x="256" y="394"/>
                      </a:lnTo>
                      <a:lnTo>
                        <a:pt x="256" y="391"/>
                      </a:lnTo>
                      <a:lnTo>
                        <a:pt x="255" y="391"/>
                      </a:lnTo>
                      <a:lnTo>
                        <a:pt x="253" y="388"/>
                      </a:lnTo>
                      <a:lnTo>
                        <a:pt x="253" y="387"/>
                      </a:lnTo>
                      <a:lnTo>
                        <a:pt x="257" y="383"/>
                      </a:lnTo>
                      <a:lnTo>
                        <a:pt x="259" y="383"/>
                      </a:lnTo>
                      <a:lnTo>
                        <a:pt x="259" y="384"/>
                      </a:lnTo>
                      <a:lnTo>
                        <a:pt x="257" y="385"/>
                      </a:lnTo>
                      <a:lnTo>
                        <a:pt x="257" y="385"/>
                      </a:lnTo>
                      <a:lnTo>
                        <a:pt x="260" y="388"/>
                      </a:lnTo>
                      <a:lnTo>
                        <a:pt x="261" y="388"/>
                      </a:lnTo>
                      <a:lnTo>
                        <a:pt x="263" y="387"/>
                      </a:lnTo>
                      <a:lnTo>
                        <a:pt x="261" y="384"/>
                      </a:lnTo>
                      <a:lnTo>
                        <a:pt x="261" y="383"/>
                      </a:lnTo>
                      <a:lnTo>
                        <a:pt x="260" y="381"/>
                      </a:lnTo>
                      <a:lnTo>
                        <a:pt x="261" y="380"/>
                      </a:lnTo>
                      <a:lnTo>
                        <a:pt x="268" y="376"/>
                      </a:lnTo>
                      <a:lnTo>
                        <a:pt x="274" y="376"/>
                      </a:lnTo>
                      <a:lnTo>
                        <a:pt x="274" y="377"/>
                      </a:lnTo>
                      <a:lnTo>
                        <a:pt x="271" y="378"/>
                      </a:lnTo>
                      <a:lnTo>
                        <a:pt x="270" y="378"/>
                      </a:lnTo>
                      <a:lnTo>
                        <a:pt x="264" y="380"/>
                      </a:lnTo>
                      <a:lnTo>
                        <a:pt x="266" y="381"/>
                      </a:lnTo>
                      <a:lnTo>
                        <a:pt x="267" y="383"/>
                      </a:lnTo>
                      <a:lnTo>
                        <a:pt x="268" y="381"/>
                      </a:lnTo>
                      <a:lnTo>
                        <a:pt x="273" y="384"/>
                      </a:lnTo>
                      <a:lnTo>
                        <a:pt x="270" y="385"/>
                      </a:lnTo>
                      <a:lnTo>
                        <a:pt x="270" y="387"/>
                      </a:lnTo>
                      <a:lnTo>
                        <a:pt x="271" y="390"/>
                      </a:lnTo>
                      <a:lnTo>
                        <a:pt x="270" y="391"/>
                      </a:lnTo>
                      <a:lnTo>
                        <a:pt x="267" y="391"/>
                      </a:lnTo>
                      <a:lnTo>
                        <a:pt x="266" y="394"/>
                      </a:lnTo>
                      <a:lnTo>
                        <a:pt x="266" y="395"/>
                      </a:lnTo>
                      <a:lnTo>
                        <a:pt x="268" y="396"/>
                      </a:lnTo>
                      <a:lnTo>
                        <a:pt x="270" y="395"/>
                      </a:lnTo>
                      <a:lnTo>
                        <a:pt x="271" y="395"/>
                      </a:lnTo>
                      <a:lnTo>
                        <a:pt x="273" y="395"/>
                      </a:lnTo>
                      <a:lnTo>
                        <a:pt x="275" y="395"/>
                      </a:lnTo>
                      <a:lnTo>
                        <a:pt x="275" y="399"/>
                      </a:lnTo>
                      <a:lnTo>
                        <a:pt x="277" y="395"/>
                      </a:lnTo>
                      <a:lnTo>
                        <a:pt x="279" y="392"/>
                      </a:lnTo>
                      <a:lnTo>
                        <a:pt x="281" y="392"/>
                      </a:lnTo>
                      <a:lnTo>
                        <a:pt x="282" y="394"/>
                      </a:lnTo>
                      <a:lnTo>
                        <a:pt x="285" y="395"/>
                      </a:lnTo>
                      <a:lnTo>
                        <a:pt x="285" y="394"/>
                      </a:lnTo>
                      <a:lnTo>
                        <a:pt x="285" y="392"/>
                      </a:lnTo>
                      <a:lnTo>
                        <a:pt x="285" y="391"/>
                      </a:lnTo>
                      <a:lnTo>
                        <a:pt x="284" y="390"/>
                      </a:lnTo>
                      <a:lnTo>
                        <a:pt x="284" y="388"/>
                      </a:lnTo>
                      <a:lnTo>
                        <a:pt x="285" y="385"/>
                      </a:lnTo>
                      <a:lnTo>
                        <a:pt x="288" y="385"/>
                      </a:lnTo>
                      <a:lnTo>
                        <a:pt x="289" y="384"/>
                      </a:lnTo>
                      <a:lnTo>
                        <a:pt x="292" y="383"/>
                      </a:lnTo>
                      <a:lnTo>
                        <a:pt x="295" y="383"/>
                      </a:lnTo>
                      <a:lnTo>
                        <a:pt x="296" y="384"/>
                      </a:lnTo>
                      <a:lnTo>
                        <a:pt x="297" y="383"/>
                      </a:lnTo>
                      <a:lnTo>
                        <a:pt x="299" y="384"/>
                      </a:lnTo>
                      <a:lnTo>
                        <a:pt x="304" y="384"/>
                      </a:lnTo>
                      <a:lnTo>
                        <a:pt x="307" y="383"/>
                      </a:lnTo>
                      <a:lnTo>
                        <a:pt x="307" y="380"/>
                      </a:lnTo>
                      <a:lnTo>
                        <a:pt x="308" y="378"/>
                      </a:lnTo>
                      <a:lnTo>
                        <a:pt x="311" y="378"/>
                      </a:lnTo>
                      <a:lnTo>
                        <a:pt x="311" y="377"/>
                      </a:lnTo>
                      <a:lnTo>
                        <a:pt x="314" y="374"/>
                      </a:lnTo>
                      <a:lnTo>
                        <a:pt x="317" y="374"/>
                      </a:lnTo>
                      <a:lnTo>
                        <a:pt x="320" y="372"/>
                      </a:lnTo>
                      <a:lnTo>
                        <a:pt x="321" y="370"/>
                      </a:lnTo>
                      <a:lnTo>
                        <a:pt x="324" y="370"/>
                      </a:lnTo>
                      <a:lnTo>
                        <a:pt x="324" y="370"/>
                      </a:lnTo>
                      <a:lnTo>
                        <a:pt x="321" y="373"/>
                      </a:lnTo>
                      <a:lnTo>
                        <a:pt x="324" y="374"/>
                      </a:lnTo>
                      <a:lnTo>
                        <a:pt x="326" y="376"/>
                      </a:lnTo>
                      <a:lnTo>
                        <a:pt x="326" y="378"/>
                      </a:lnTo>
                      <a:lnTo>
                        <a:pt x="324" y="380"/>
                      </a:lnTo>
                      <a:lnTo>
                        <a:pt x="325" y="383"/>
                      </a:lnTo>
                      <a:lnTo>
                        <a:pt x="325" y="384"/>
                      </a:lnTo>
                      <a:lnTo>
                        <a:pt x="326" y="387"/>
                      </a:lnTo>
                      <a:lnTo>
                        <a:pt x="333" y="387"/>
                      </a:lnTo>
                      <a:lnTo>
                        <a:pt x="335" y="385"/>
                      </a:lnTo>
                      <a:lnTo>
                        <a:pt x="335" y="384"/>
                      </a:lnTo>
                      <a:lnTo>
                        <a:pt x="333" y="383"/>
                      </a:lnTo>
                      <a:lnTo>
                        <a:pt x="331" y="380"/>
                      </a:lnTo>
                      <a:lnTo>
                        <a:pt x="331" y="378"/>
                      </a:lnTo>
                      <a:lnTo>
                        <a:pt x="333" y="376"/>
                      </a:lnTo>
                      <a:lnTo>
                        <a:pt x="336" y="378"/>
                      </a:lnTo>
                      <a:lnTo>
                        <a:pt x="339" y="376"/>
                      </a:lnTo>
                      <a:lnTo>
                        <a:pt x="340" y="372"/>
                      </a:lnTo>
                      <a:lnTo>
                        <a:pt x="342" y="372"/>
                      </a:lnTo>
                      <a:lnTo>
                        <a:pt x="343" y="373"/>
                      </a:lnTo>
                      <a:lnTo>
                        <a:pt x="347" y="373"/>
                      </a:lnTo>
                      <a:lnTo>
                        <a:pt x="343" y="369"/>
                      </a:lnTo>
                      <a:lnTo>
                        <a:pt x="340" y="369"/>
                      </a:lnTo>
                      <a:lnTo>
                        <a:pt x="340" y="366"/>
                      </a:lnTo>
                      <a:lnTo>
                        <a:pt x="337" y="362"/>
                      </a:lnTo>
                      <a:lnTo>
                        <a:pt x="336" y="362"/>
                      </a:lnTo>
                      <a:lnTo>
                        <a:pt x="336" y="365"/>
                      </a:lnTo>
                      <a:lnTo>
                        <a:pt x="335" y="362"/>
                      </a:lnTo>
                      <a:lnTo>
                        <a:pt x="333" y="356"/>
                      </a:lnTo>
                      <a:lnTo>
                        <a:pt x="331" y="356"/>
                      </a:lnTo>
                      <a:lnTo>
                        <a:pt x="329" y="354"/>
                      </a:lnTo>
                      <a:lnTo>
                        <a:pt x="329" y="352"/>
                      </a:lnTo>
                      <a:lnTo>
                        <a:pt x="332" y="351"/>
                      </a:lnTo>
                      <a:lnTo>
                        <a:pt x="332" y="348"/>
                      </a:lnTo>
                      <a:lnTo>
                        <a:pt x="331" y="345"/>
                      </a:lnTo>
                      <a:lnTo>
                        <a:pt x="332" y="344"/>
                      </a:lnTo>
                      <a:lnTo>
                        <a:pt x="335" y="345"/>
                      </a:lnTo>
                      <a:lnTo>
                        <a:pt x="336" y="344"/>
                      </a:lnTo>
                      <a:lnTo>
                        <a:pt x="337" y="345"/>
                      </a:lnTo>
                      <a:lnTo>
                        <a:pt x="340" y="345"/>
                      </a:lnTo>
                      <a:lnTo>
                        <a:pt x="343" y="347"/>
                      </a:lnTo>
                      <a:lnTo>
                        <a:pt x="353" y="345"/>
                      </a:lnTo>
                      <a:lnTo>
                        <a:pt x="365" y="345"/>
                      </a:lnTo>
                      <a:lnTo>
                        <a:pt x="369" y="348"/>
                      </a:lnTo>
                      <a:lnTo>
                        <a:pt x="378" y="351"/>
                      </a:lnTo>
                      <a:lnTo>
                        <a:pt x="379" y="354"/>
                      </a:lnTo>
                      <a:lnTo>
                        <a:pt x="378" y="355"/>
                      </a:lnTo>
                      <a:lnTo>
                        <a:pt x="379" y="358"/>
                      </a:lnTo>
                      <a:lnTo>
                        <a:pt x="382" y="355"/>
                      </a:lnTo>
                      <a:lnTo>
                        <a:pt x="384" y="354"/>
                      </a:lnTo>
                      <a:lnTo>
                        <a:pt x="387" y="356"/>
                      </a:lnTo>
                      <a:lnTo>
                        <a:pt x="390" y="356"/>
                      </a:lnTo>
                      <a:lnTo>
                        <a:pt x="390" y="358"/>
                      </a:lnTo>
                      <a:lnTo>
                        <a:pt x="394" y="359"/>
                      </a:lnTo>
                      <a:lnTo>
                        <a:pt x="401" y="363"/>
                      </a:lnTo>
                      <a:lnTo>
                        <a:pt x="408" y="363"/>
                      </a:lnTo>
                      <a:lnTo>
                        <a:pt x="411" y="366"/>
                      </a:lnTo>
                      <a:lnTo>
                        <a:pt x="413" y="370"/>
                      </a:lnTo>
                      <a:lnTo>
                        <a:pt x="418" y="370"/>
                      </a:lnTo>
                      <a:lnTo>
                        <a:pt x="420" y="373"/>
                      </a:lnTo>
                      <a:lnTo>
                        <a:pt x="423" y="380"/>
                      </a:lnTo>
                      <a:lnTo>
                        <a:pt x="427" y="380"/>
                      </a:lnTo>
                      <a:lnTo>
                        <a:pt x="427" y="378"/>
                      </a:lnTo>
                      <a:lnTo>
                        <a:pt x="426" y="374"/>
                      </a:lnTo>
                      <a:lnTo>
                        <a:pt x="427" y="374"/>
                      </a:lnTo>
                      <a:lnTo>
                        <a:pt x="429" y="373"/>
                      </a:lnTo>
                      <a:lnTo>
                        <a:pt x="426" y="370"/>
                      </a:lnTo>
                      <a:lnTo>
                        <a:pt x="427" y="369"/>
                      </a:lnTo>
                      <a:lnTo>
                        <a:pt x="427" y="362"/>
                      </a:lnTo>
                      <a:lnTo>
                        <a:pt x="430" y="359"/>
                      </a:lnTo>
                      <a:lnTo>
                        <a:pt x="427" y="359"/>
                      </a:lnTo>
                      <a:lnTo>
                        <a:pt x="427" y="358"/>
                      </a:lnTo>
                      <a:lnTo>
                        <a:pt x="425" y="358"/>
                      </a:lnTo>
                      <a:lnTo>
                        <a:pt x="422" y="359"/>
                      </a:lnTo>
                      <a:lnTo>
                        <a:pt x="419" y="359"/>
                      </a:lnTo>
                      <a:lnTo>
                        <a:pt x="415" y="352"/>
                      </a:lnTo>
                      <a:lnTo>
                        <a:pt x="412" y="352"/>
                      </a:lnTo>
                      <a:lnTo>
                        <a:pt x="411" y="349"/>
                      </a:lnTo>
                      <a:lnTo>
                        <a:pt x="411" y="345"/>
                      </a:lnTo>
                      <a:lnTo>
                        <a:pt x="409" y="344"/>
                      </a:lnTo>
                      <a:lnTo>
                        <a:pt x="407" y="347"/>
                      </a:lnTo>
                      <a:lnTo>
                        <a:pt x="404" y="345"/>
                      </a:lnTo>
                      <a:lnTo>
                        <a:pt x="401" y="345"/>
                      </a:lnTo>
                      <a:lnTo>
                        <a:pt x="398" y="344"/>
                      </a:lnTo>
                      <a:lnTo>
                        <a:pt x="397" y="345"/>
                      </a:lnTo>
                      <a:lnTo>
                        <a:pt x="397" y="341"/>
                      </a:lnTo>
                      <a:lnTo>
                        <a:pt x="394" y="340"/>
                      </a:lnTo>
                      <a:lnTo>
                        <a:pt x="393" y="334"/>
                      </a:lnTo>
                      <a:lnTo>
                        <a:pt x="393" y="331"/>
                      </a:lnTo>
                      <a:lnTo>
                        <a:pt x="394" y="333"/>
                      </a:lnTo>
                      <a:lnTo>
                        <a:pt x="396" y="331"/>
                      </a:lnTo>
                      <a:lnTo>
                        <a:pt x="396" y="329"/>
                      </a:lnTo>
                      <a:lnTo>
                        <a:pt x="391" y="326"/>
                      </a:lnTo>
                      <a:lnTo>
                        <a:pt x="391" y="322"/>
                      </a:lnTo>
                      <a:lnTo>
                        <a:pt x="394" y="319"/>
                      </a:lnTo>
                      <a:lnTo>
                        <a:pt x="396" y="320"/>
                      </a:lnTo>
                      <a:lnTo>
                        <a:pt x="393" y="318"/>
                      </a:lnTo>
                      <a:lnTo>
                        <a:pt x="390" y="318"/>
                      </a:lnTo>
                      <a:lnTo>
                        <a:pt x="389" y="312"/>
                      </a:lnTo>
                      <a:lnTo>
                        <a:pt x="386" y="311"/>
                      </a:lnTo>
                      <a:lnTo>
                        <a:pt x="384" y="312"/>
                      </a:lnTo>
                      <a:lnTo>
                        <a:pt x="382" y="309"/>
                      </a:lnTo>
                      <a:lnTo>
                        <a:pt x="382" y="305"/>
                      </a:lnTo>
                      <a:lnTo>
                        <a:pt x="383" y="302"/>
                      </a:lnTo>
                      <a:lnTo>
                        <a:pt x="382" y="300"/>
                      </a:lnTo>
                      <a:lnTo>
                        <a:pt x="382" y="298"/>
                      </a:lnTo>
                      <a:lnTo>
                        <a:pt x="383" y="297"/>
                      </a:lnTo>
                      <a:lnTo>
                        <a:pt x="387" y="289"/>
                      </a:lnTo>
                      <a:lnTo>
                        <a:pt x="390" y="287"/>
                      </a:lnTo>
                      <a:lnTo>
                        <a:pt x="391" y="286"/>
                      </a:lnTo>
                      <a:lnTo>
                        <a:pt x="390" y="282"/>
                      </a:lnTo>
                      <a:lnTo>
                        <a:pt x="390" y="280"/>
                      </a:lnTo>
                      <a:lnTo>
                        <a:pt x="391" y="276"/>
                      </a:lnTo>
                      <a:lnTo>
                        <a:pt x="390" y="273"/>
                      </a:lnTo>
                      <a:lnTo>
                        <a:pt x="390" y="269"/>
                      </a:lnTo>
                      <a:lnTo>
                        <a:pt x="390" y="268"/>
                      </a:lnTo>
                      <a:lnTo>
                        <a:pt x="390" y="265"/>
                      </a:lnTo>
                      <a:lnTo>
                        <a:pt x="390" y="262"/>
                      </a:lnTo>
                      <a:lnTo>
                        <a:pt x="387" y="261"/>
                      </a:lnTo>
                      <a:lnTo>
                        <a:pt x="389" y="255"/>
                      </a:lnTo>
                      <a:lnTo>
                        <a:pt x="390" y="255"/>
                      </a:lnTo>
                      <a:lnTo>
                        <a:pt x="387" y="251"/>
                      </a:lnTo>
                      <a:lnTo>
                        <a:pt x="389" y="247"/>
                      </a:lnTo>
                      <a:lnTo>
                        <a:pt x="389" y="242"/>
                      </a:lnTo>
                      <a:lnTo>
                        <a:pt x="390" y="242"/>
                      </a:lnTo>
                      <a:lnTo>
                        <a:pt x="393" y="242"/>
                      </a:lnTo>
                      <a:lnTo>
                        <a:pt x="391" y="243"/>
                      </a:lnTo>
                      <a:lnTo>
                        <a:pt x="393" y="244"/>
                      </a:lnTo>
                      <a:lnTo>
                        <a:pt x="396" y="243"/>
                      </a:lnTo>
                      <a:lnTo>
                        <a:pt x="400" y="243"/>
                      </a:lnTo>
                      <a:lnTo>
                        <a:pt x="402" y="242"/>
                      </a:lnTo>
                      <a:lnTo>
                        <a:pt x="405" y="242"/>
                      </a:lnTo>
                      <a:lnTo>
                        <a:pt x="407" y="243"/>
                      </a:lnTo>
                      <a:lnTo>
                        <a:pt x="408" y="242"/>
                      </a:lnTo>
                      <a:lnTo>
                        <a:pt x="412" y="242"/>
                      </a:lnTo>
                      <a:lnTo>
                        <a:pt x="419" y="244"/>
                      </a:lnTo>
                      <a:lnTo>
                        <a:pt x="423" y="244"/>
                      </a:lnTo>
                      <a:lnTo>
                        <a:pt x="426" y="246"/>
                      </a:lnTo>
                      <a:lnTo>
                        <a:pt x="427" y="247"/>
                      </a:lnTo>
                      <a:lnTo>
                        <a:pt x="425" y="249"/>
                      </a:lnTo>
                      <a:lnTo>
                        <a:pt x="427" y="251"/>
                      </a:lnTo>
                      <a:lnTo>
                        <a:pt x="427" y="255"/>
                      </a:lnTo>
                      <a:lnTo>
                        <a:pt x="429" y="257"/>
                      </a:lnTo>
                      <a:lnTo>
                        <a:pt x="429" y="261"/>
                      </a:lnTo>
                      <a:lnTo>
                        <a:pt x="430" y="265"/>
                      </a:lnTo>
                      <a:lnTo>
                        <a:pt x="429" y="272"/>
                      </a:lnTo>
                      <a:lnTo>
                        <a:pt x="430" y="275"/>
                      </a:lnTo>
                      <a:lnTo>
                        <a:pt x="430" y="276"/>
                      </a:lnTo>
                      <a:lnTo>
                        <a:pt x="430" y="279"/>
                      </a:lnTo>
                      <a:lnTo>
                        <a:pt x="430" y="280"/>
                      </a:lnTo>
                      <a:lnTo>
                        <a:pt x="429" y="282"/>
                      </a:lnTo>
                      <a:lnTo>
                        <a:pt x="429" y="284"/>
                      </a:lnTo>
                      <a:lnTo>
                        <a:pt x="431" y="287"/>
                      </a:lnTo>
                      <a:lnTo>
                        <a:pt x="434" y="291"/>
                      </a:lnTo>
                      <a:lnTo>
                        <a:pt x="437" y="291"/>
                      </a:lnTo>
                      <a:lnTo>
                        <a:pt x="437" y="293"/>
                      </a:lnTo>
                      <a:lnTo>
                        <a:pt x="438" y="291"/>
                      </a:lnTo>
                      <a:lnTo>
                        <a:pt x="440" y="293"/>
                      </a:lnTo>
                      <a:lnTo>
                        <a:pt x="441" y="298"/>
                      </a:lnTo>
                      <a:lnTo>
                        <a:pt x="445" y="300"/>
                      </a:lnTo>
                      <a:lnTo>
                        <a:pt x="447" y="302"/>
                      </a:lnTo>
                      <a:lnTo>
                        <a:pt x="448" y="311"/>
                      </a:lnTo>
                      <a:lnTo>
                        <a:pt x="449" y="314"/>
                      </a:lnTo>
                      <a:lnTo>
                        <a:pt x="449" y="315"/>
                      </a:lnTo>
                      <a:lnTo>
                        <a:pt x="449" y="316"/>
                      </a:lnTo>
                      <a:lnTo>
                        <a:pt x="452" y="320"/>
                      </a:lnTo>
                      <a:lnTo>
                        <a:pt x="452" y="325"/>
                      </a:lnTo>
                      <a:lnTo>
                        <a:pt x="455" y="330"/>
                      </a:lnTo>
                      <a:lnTo>
                        <a:pt x="455" y="333"/>
                      </a:lnTo>
                      <a:lnTo>
                        <a:pt x="456" y="337"/>
                      </a:lnTo>
                      <a:lnTo>
                        <a:pt x="459" y="338"/>
                      </a:lnTo>
                      <a:lnTo>
                        <a:pt x="458" y="340"/>
                      </a:lnTo>
                      <a:lnTo>
                        <a:pt x="459" y="341"/>
                      </a:lnTo>
                      <a:lnTo>
                        <a:pt x="460" y="348"/>
                      </a:lnTo>
                      <a:lnTo>
                        <a:pt x="466" y="354"/>
                      </a:lnTo>
                      <a:lnTo>
                        <a:pt x="470" y="355"/>
                      </a:lnTo>
                      <a:lnTo>
                        <a:pt x="472" y="358"/>
                      </a:lnTo>
                      <a:lnTo>
                        <a:pt x="473" y="358"/>
                      </a:lnTo>
                      <a:lnTo>
                        <a:pt x="477" y="362"/>
                      </a:lnTo>
                      <a:lnTo>
                        <a:pt x="477" y="365"/>
                      </a:lnTo>
                      <a:lnTo>
                        <a:pt x="476" y="363"/>
                      </a:lnTo>
                      <a:lnTo>
                        <a:pt x="476" y="366"/>
                      </a:lnTo>
                      <a:lnTo>
                        <a:pt x="476" y="370"/>
                      </a:lnTo>
                      <a:lnTo>
                        <a:pt x="477" y="376"/>
                      </a:lnTo>
                      <a:lnTo>
                        <a:pt x="480" y="378"/>
                      </a:lnTo>
                      <a:lnTo>
                        <a:pt x="480" y="383"/>
                      </a:lnTo>
                      <a:lnTo>
                        <a:pt x="478" y="384"/>
                      </a:lnTo>
                      <a:lnTo>
                        <a:pt x="478" y="385"/>
                      </a:lnTo>
                      <a:lnTo>
                        <a:pt x="477" y="388"/>
                      </a:lnTo>
                      <a:lnTo>
                        <a:pt x="477" y="390"/>
                      </a:lnTo>
                      <a:lnTo>
                        <a:pt x="477" y="395"/>
                      </a:lnTo>
                      <a:lnTo>
                        <a:pt x="474" y="396"/>
                      </a:lnTo>
                      <a:lnTo>
                        <a:pt x="476" y="398"/>
                      </a:lnTo>
                      <a:lnTo>
                        <a:pt x="477" y="398"/>
                      </a:lnTo>
                      <a:lnTo>
                        <a:pt x="477" y="399"/>
                      </a:lnTo>
                      <a:lnTo>
                        <a:pt x="474" y="401"/>
                      </a:lnTo>
                      <a:lnTo>
                        <a:pt x="474" y="406"/>
                      </a:lnTo>
                      <a:lnTo>
                        <a:pt x="473" y="408"/>
                      </a:lnTo>
                      <a:lnTo>
                        <a:pt x="470" y="406"/>
                      </a:lnTo>
                      <a:lnTo>
                        <a:pt x="470" y="408"/>
                      </a:lnTo>
                      <a:lnTo>
                        <a:pt x="473" y="410"/>
                      </a:lnTo>
                      <a:lnTo>
                        <a:pt x="473" y="413"/>
                      </a:lnTo>
                      <a:lnTo>
                        <a:pt x="470" y="414"/>
                      </a:lnTo>
                      <a:lnTo>
                        <a:pt x="467" y="417"/>
                      </a:lnTo>
                      <a:lnTo>
                        <a:pt x="463" y="417"/>
                      </a:lnTo>
                      <a:lnTo>
                        <a:pt x="460" y="414"/>
                      </a:lnTo>
                      <a:lnTo>
                        <a:pt x="465" y="413"/>
                      </a:lnTo>
                      <a:lnTo>
                        <a:pt x="465" y="410"/>
                      </a:lnTo>
                      <a:lnTo>
                        <a:pt x="462" y="410"/>
                      </a:lnTo>
                      <a:lnTo>
                        <a:pt x="460" y="413"/>
                      </a:lnTo>
                      <a:lnTo>
                        <a:pt x="459" y="413"/>
                      </a:lnTo>
                      <a:lnTo>
                        <a:pt x="454" y="409"/>
                      </a:lnTo>
                      <a:lnTo>
                        <a:pt x="452" y="412"/>
                      </a:lnTo>
                      <a:lnTo>
                        <a:pt x="444" y="412"/>
                      </a:lnTo>
                      <a:lnTo>
                        <a:pt x="441" y="413"/>
                      </a:lnTo>
                      <a:lnTo>
                        <a:pt x="438" y="416"/>
                      </a:lnTo>
                      <a:lnTo>
                        <a:pt x="440" y="416"/>
                      </a:lnTo>
                      <a:lnTo>
                        <a:pt x="441" y="417"/>
                      </a:lnTo>
                      <a:lnTo>
                        <a:pt x="442" y="414"/>
                      </a:lnTo>
                      <a:lnTo>
                        <a:pt x="447" y="414"/>
                      </a:lnTo>
                      <a:lnTo>
                        <a:pt x="448" y="416"/>
                      </a:lnTo>
                      <a:lnTo>
                        <a:pt x="452" y="420"/>
                      </a:lnTo>
                      <a:lnTo>
                        <a:pt x="462" y="421"/>
                      </a:lnTo>
                      <a:lnTo>
                        <a:pt x="466" y="423"/>
                      </a:lnTo>
                      <a:lnTo>
                        <a:pt x="470" y="421"/>
                      </a:lnTo>
                      <a:lnTo>
                        <a:pt x="476" y="421"/>
                      </a:lnTo>
                      <a:lnTo>
                        <a:pt x="476" y="423"/>
                      </a:lnTo>
                      <a:lnTo>
                        <a:pt x="481" y="424"/>
                      </a:lnTo>
                      <a:lnTo>
                        <a:pt x="485" y="421"/>
                      </a:lnTo>
                      <a:lnTo>
                        <a:pt x="485" y="419"/>
                      </a:lnTo>
                      <a:lnTo>
                        <a:pt x="484" y="417"/>
                      </a:lnTo>
                      <a:lnTo>
                        <a:pt x="484" y="414"/>
                      </a:lnTo>
                      <a:lnTo>
                        <a:pt x="485" y="412"/>
                      </a:lnTo>
                      <a:lnTo>
                        <a:pt x="488" y="410"/>
                      </a:lnTo>
                      <a:lnTo>
                        <a:pt x="488" y="409"/>
                      </a:lnTo>
                      <a:lnTo>
                        <a:pt x="491" y="405"/>
                      </a:lnTo>
                      <a:lnTo>
                        <a:pt x="492" y="402"/>
                      </a:lnTo>
                      <a:lnTo>
                        <a:pt x="494" y="396"/>
                      </a:lnTo>
                      <a:lnTo>
                        <a:pt x="492" y="392"/>
                      </a:lnTo>
                      <a:lnTo>
                        <a:pt x="492" y="388"/>
                      </a:lnTo>
                      <a:lnTo>
                        <a:pt x="496" y="381"/>
                      </a:lnTo>
                      <a:lnTo>
                        <a:pt x="496" y="378"/>
                      </a:lnTo>
                      <a:lnTo>
                        <a:pt x="494" y="369"/>
                      </a:lnTo>
                      <a:lnTo>
                        <a:pt x="488" y="366"/>
                      </a:lnTo>
                      <a:lnTo>
                        <a:pt x="485" y="363"/>
                      </a:lnTo>
                      <a:lnTo>
                        <a:pt x="485" y="355"/>
                      </a:lnTo>
                      <a:lnTo>
                        <a:pt x="489" y="352"/>
                      </a:lnTo>
                      <a:lnTo>
                        <a:pt x="492" y="349"/>
                      </a:lnTo>
                      <a:lnTo>
                        <a:pt x="495" y="349"/>
                      </a:lnTo>
                      <a:lnTo>
                        <a:pt x="501" y="344"/>
                      </a:lnTo>
                      <a:lnTo>
                        <a:pt x="505" y="344"/>
                      </a:lnTo>
                      <a:lnTo>
                        <a:pt x="509" y="348"/>
                      </a:lnTo>
                      <a:lnTo>
                        <a:pt x="509" y="351"/>
                      </a:lnTo>
                      <a:lnTo>
                        <a:pt x="513" y="354"/>
                      </a:lnTo>
                      <a:lnTo>
                        <a:pt x="514" y="355"/>
                      </a:lnTo>
                      <a:lnTo>
                        <a:pt x="514" y="355"/>
                      </a:lnTo>
                      <a:lnTo>
                        <a:pt x="518" y="359"/>
                      </a:lnTo>
                      <a:lnTo>
                        <a:pt x="518" y="362"/>
                      </a:lnTo>
                      <a:lnTo>
                        <a:pt x="520" y="365"/>
                      </a:lnTo>
                      <a:lnTo>
                        <a:pt x="521" y="367"/>
                      </a:lnTo>
                      <a:lnTo>
                        <a:pt x="523" y="370"/>
                      </a:lnTo>
                      <a:lnTo>
                        <a:pt x="524" y="373"/>
                      </a:lnTo>
                      <a:lnTo>
                        <a:pt x="523" y="374"/>
                      </a:lnTo>
                      <a:lnTo>
                        <a:pt x="524" y="377"/>
                      </a:lnTo>
                      <a:lnTo>
                        <a:pt x="528" y="378"/>
                      </a:lnTo>
                      <a:lnTo>
                        <a:pt x="531" y="380"/>
                      </a:lnTo>
                      <a:lnTo>
                        <a:pt x="535" y="380"/>
                      </a:lnTo>
                      <a:lnTo>
                        <a:pt x="536" y="378"/>
                      </a:lnTo>
                      <a:lnTo>
                        <a:pt x="541" y="378"/>
                      </a:lnTo>
                      <a:lnTo>
                        <a:pt x="542" y="377"/>
                      </a:lnTo>
                      <a:lnTo>
                        <a:pt x="543" y="376"/>
                      </a:lnTo>
                      <a:lnTo>
                        <a:pt x="542" y="376"/>
                      </a:lnTo>
                      <a:lnTo>
                        <a:pt x="539" y="376"/>
                      </a:lnTo>
                      <a:lnTo>
                        <a:pt x="538" y="374"/>
                      </a:lnTo>
                      <a:lnTo>
                        <a:pt x="536" y="377"/>
                      </a:lnTo>
                      <a:lnTo>
                        <a:pt x="532" y="377"/>
                      </a:lnTo>
                      <a:lnTo>
                        <a:pt x="531" y="376"/>
                      </a:lnTo>
                      <a:lnTo>
                        <a:pt x="528" y="376"/>
                      </a:lnTo>
                      <a:lnTo>
                        <a:pt x="525" y="373"/>
                      </a:lnTo>
                      <a:lnTo>
                        <a:pt x="527" y="370"/>
                      </a:lnTo>
                      <a:lnTo>
                        <a:pt x="525" y="370"/>
                      </a:lnTo>
                      <a:lnTo>
                        <a:pt x="524" y="366"/>
                      </a:lnTo>
                      <a:lnTo>
                        <a:pt x="524" y="362"/>
                      </a:lnTo>
                      <a:lnTo>
                        <a:pt x="527" y="361"/>
                      </a:lnTo>
                      <a:lnTo>
                        <a:pt x="528" y="359"/>
                      </a:lnTo>
                      <a:lnTo>
                        <a:pt x="527" y="358"/>
                      </a:lnTo>
                      <a:lnTo>
                        <a:pt x="525" y="355"/>
                      </a:lnTo>
                      <a:lnTo>
                        <a:pt x="525" y="355"/>
                      </a:lnTo>
                      <a:lnTo>
                        <a:pt x="524" y="352"/>
                      </a:lnTo>
                      <a:lnTo>
                        <a:pt x="520" y="351"/>
                      </a:lnTo>
                      <a:lnTo>
                        <a:pt x="520" y="348"/>
                      </a:lnTo>
                      <a:lnTo>
                        <a:pt x="517" y="344"/>
                      </a:lnTo>
                      <a:lnTo>
                        <a:pt x="513" y="344"/>
                      </a:lnTo>
                      <a:lnTo>
                        <a:pt x="506" y="341"/>
                      </a:lnTo>
                      <a:lnTo>
                        <a:pt x="505" y="338"/>
                      </a:lnTo>
                      <a:lnTo>
                        <a:pt x="502" y="340"/>
                      </a:lnTo>
                      <a:lnTo>
                        <a:pt x="496" y="337"/>
                      </a:lnTo>
                      <a:lnTo>
                        <a:pt x="495" y="338"/>
                      </a:lnTo>
                      <a:lnTo>
                        <a:pt x="491" y="337"/>
                      </a:lnTo>
                      <a:lnTo>
                        <a:pt x="488" y="340"/>
                      </a:lnTo>
                      <a:lnTo>
                        <a:pt x="487" y="344"/>
                      </a:lnTo>
                      <a:lnTo>
                        <a:pt x="485" y="345"/>
                      </a:lnTo>
                      <a:lnTo>
                        <a:pt x="481" y="344"/>
                      </a:lnTo>
                      <a:lnTo>
                        <a:pt x="477" y="347"/>
                      </a:lnTo>
                      <a:lnTo>
                        <a:pt x="473" y="345"/>
                      </a:lnTo>
                      <a:lnTo>
                        <a:pt x="472" y="343"/>
                      </a:lnTo>
                      <a:lnTo>
                        <a:pt x="473" y="340"/>
                      </a:lnTo>
                      <a:lnTo>
                        <a:pt x="472" y="337"/>
                      </a:lnTo>
                      <a:lnTo>
                        <a:pt x="467" y="331"/>
                      </a:lnTo>
                      <a:lnTo>
                        <a:pt x="465" y="329"/>
                      </a:lnTo>
                      <a:lnTo>
                        <a:pt x="466" y="323"/>
                      </a:lnTo>
                      <a:lnTo>
                        <a:pt x="463" y="318"/>
                      </a:lnTo>
                      <a:lnTo>
                        <a:pt x="463" y="315"/>
                      </a:lnTo>
                      <a:lnTo>
                        <a:pt x="465" y="307"/>
                      </a:lnTo>
                      <a:lnTo>
                        <a:pt x="462" y="301"/>
                      </a:lnTo>
                      <a:lnTo>
                        <a:pt x="459" y="297"/>
                      </a:lnTo>
                      <a:lnTo>
                        <a:pt x="455" y="297"/>
                      </a:lnTo>
                      <a:lnTo>
                        <a:pt x="454" y="294"/>
                      </a:lnTo>
                      <a:lnTo>
                        <a:pt x="448" y="289"/>
                      </a:lnTo>
                      <a:lnTo>
                        <a:pt x="442" y="286"/>
                      </a:lnTo>
                      <a:lnTo>
                        <a:pt x="442" y="283"/>
                      </a:lnTo>
                      <a:lnTo>
                        <a:pt x="445" y="278"/>
                      </a:lnTo>
                      <a:lnTo>
                        <a:pt x="444" y="273"/>
                      </a:lnTo>
                      <a:lnTo>
                        <a:pt x="442" y="272"/>
                      </a:lnTo>
                      <a:lnTo>
                        <a:pt x="442" y="271"/>
                      </a:lnTo>
                      <a:lnTo>
                        <a:pt x="445" y="267"/>
                      </a:lnTo>
                      <a:lnTo>
                        <a:pt x="449" y="262"/>
                      </a:lnTo>
                      <a:lnTo>
                        <a:pt x="451" y="257"/>
                      </a:lnTo>
                      <a:lnTo>
                        <a:pt x="449" y="249"/>
                      </a:lnTo>
                      <a:lnTo>
                        <a:pt x="444" y="239"/>
                      </a:lnTo>
                      <a:lnTo>
                        <a:pt x="445" y="237"/>
                      </a:lnTo>
                      <a:lnTo>
                        <a:pt x="449" y="240"/>
                      </a:lnTo>
                      <a:lnTo>
                        <a:pt x="449" y="243"/>
                      </a:lnTo>
                      <a:lnTo>
                        <a:pt x="451" y="244"/>
                      </a:lnTo>
                      <a:lnTo>
                        <a:pt x="452" y="246"/>
                      </a:lnTo>
                      <a:lnTo>
                        <a:pt x="452" y="250"/>
                      </a:lnTo>
                      <a:lnTo>
                        <a:pt x="455" y="253"/>
                      </a:lnTo>
                      <a:lnTo>
                        <a:pt x="455" y="258"/>
                      </a:lnTo>
                      <a:lnTo>
                        <a:pt x="458" y="262"/>
                      </a:lnTo>
                      <a:lnTo>
                        <a:pt x="456" y="265"/>
                      </a:lnTo>
                      <a:lnTo>
                        <a:pt x="458" y="268"/>
                      </a:lnTo>
                      <a:lnTo>
                        <a:pt x="462" y="272"/>
                      </a:lnTo>
                      <a:lnTo>
                        <a:pt x="462" y="273"/>
                      </a:lnTo>
                      <a:lnTo>
                        <a:pt x="465" y="276"/>
                      </a:lnTo>
                      <a:lnTo>
                        <a:pt x="465" y="278"/>
                      </a:lnTo>
                      <a:lnTo>
                        <a:pt x="462" y="279"/>
                      </a:lnTo>
                      <a:lnTo>
                        <a:pt x="463" y="282"/>
                      </a:lnTo>
                      <a:lnTo>
                        <a:pt x="466" y="280"/>
                      </a:lnTo>
                      <a:lnTo>
                        <a:pt x="470" y="283"/>
                      </a:lnTo>
                      <a:lnTo>
                        <a:pt x="474" y="283"/>
                      </a:lnTo>
                      <a:lnTo>
                        <a:pt x="477" y="282"/>
                      </a:lnTo>
                      <a:lnTo>
                        <a:pt x="480" y="283"/>
                      </a:lnTo>
                      <a:lnTo>
                        <a:pt x="480" y="286"/>
                      </a:lnTo>
                      <a:lnTo>
                        <a:pt x="483" y="283"/>
                      </a:lnTo>
                      <a:lnTo>
                        <a:pt x="485" y="283"/>
                      </a:lnTo>
                      <a:lnTo>
                        <a:pt x="488" y="282"/>
                      </a:lnTo>
                      <a:lnTo>
                        <a:pt x="491" y="282"/>
                      </a:lnTo>
                      <a:lnTo>
                        <a:pt x="494" y="286"/>
                      </a:lnTo>
                      <a:lnTo>
                        <a:pt x="496" y="286"/>
                      </a:lnTo>
                      <a:lnTo>
                        <a:pt x="501" y="289"/>
                      </a:lnTo>
                      <a:lnTo>
                        <a:pt x="506" y="287"/>
                      </a:lnTo>
                      <a:lnTo>
                        <a:pt x="507" y="284"/>
                      </a:lnTo>
                      <a:lnTo>
                        <a:pt x="505" y="286"/>
                      </a:lnTo>
                      <a:lnTo>
                        <a:pt x="499" y="286"/>
                      </a:lnTo>
                      <a:lnTo>
                        <a:pt x="499" y="283"/>
                      </a:lnTo>
                      <a:lnTo>
                        <a:pt x="498" y="283"/>
                      </a:lnTo>
                      <a:lnTo>
                        <a:pt x="496" y="279"/>
                      </a:lnTo>
                      <a:lnTo>
                        <a:pt x="491" y="279"/>
                      </a:lnTo>
                      <a:lnTo>
                        <a:pt x="491" y="276"/>
                      </a:lnTo>
                      <a:lnTo>
                        <a:pt x="489" y="276"/>
                      </a:lnTo>
                      <a:lnTo>
                        <a:pt x="488" y="279"/>
                      </a:lnTo>
                      <a:lnTo>
                        <a:pt x="481" y="278"/>
                      </a:lnTo>
                      <a:lnTo>
                        <a:pt x="480" y="276"/>
                      </a:lnTo>
                      <a:lnTo>
                        <a:pt x="474" y="276"/>
                      </a:lnTo>
                      <a:lnTo>
                        <a:pt x="470" y="272"/>
                      </a:lnTo>
                      <a:lnTo>
                        <a:pt x="469" y="268"/>
                      </a:lnTo>
                      <a:lnTo>
                        <a:pt x="467" y="268"/>
                      </a:lnTo>
                      <a:lnTo>
                        <a:pt x="463" y="262"/>
                      </a:lnTo>
                      <a:lnTo>
                        <a:pt x="466" y="261"/>
                      </a:lnTo>
                      <a:lnTo>
                        <a:pt x="466" y="260"/>
                      </a:lnTo>
                      <a:lnTo>
                        <a:pt x="470" y="257"/>
                      </a:lnTo>
                      <a:lnTo>
                        <a:pt x="473" y="257"/>
                      </a:lnTo>
                      <a:lnTo>
                        <a:pt x="476" y="261"/>
                      </a:lnTo>
                      <a:lnTo>
                        <a:pt x="483" y="264"/>
                      </a:lnTo>
                      <a:lnTo>
                        <a:pt x="485" y="262"/>
                      </a:lnTo>
                      <a:lnTo>
                        <a:pt x="488" y="258"/>
                      </a:lnTo>
                      <a:lnTo>
                        <a:pt x="487" y="253"/>
                      </a:lnTo>
                      <a:lnTo>
                        <a:pt x="481" y="251"/>
                      </a:lnTo>
                      <a:lnTo>
                        <a:pt x="477" y="254"/>
                      </a:lnTo>
                      <a:lnTo>
                        <a:pt x="476" y="253"/>
                      </a:lnTo>
                      <a:lnTo>
                        <a:pt x="476" y="251"/>
                      </a:lnTo>
                      <a:lnTo>
                        <a:pt x="477" y="251"/>
                      </a:lnTo>
                      <a:lnTo>
                        <a:pt x="478" y="251"/>
                      </a:lnTo>
                      <a:lnTo>
                        <a:pt x="478" y="249"/>
                      </a:lnTo>
                      <a:lnTo>
                        <a:pt x="483" y="243"/>
                      </a:lnTo>
                      <a:lnTo>
                        <a:pt x="485" y="242"/>
                      </a:lnTo>
                      <a:lnTo>
                        <a:pt x="488" y="242"/>
                      </a:lnTo>
                      <a:lnTo>
                        <a:pt x="496" y="242"/>
                      </a:lnTo>
                      <a:lnTo>
                        <a:pt x="501" y="246"/>
                      </a:lnTo>
                      <a:lnTo>
                        <a:pt x="503" y="247"/>
                      </a:lnTo>
                      <a:lnTo>
                        <a:pt x="512" y="249"/>
                      </a:lnTo>
                      <a:lnTo>
                        <a:pt x="512" y="251"/>
                      </a:lnTo>
                      <a:lnTo>
                        <a:pt x="514" y="253"/>
                      </a:lnTo>
                      <a:lnTo>
                        <a:pt x="520" y="258"/>
                      </a:lnTo>
                      <a:lnTo>
                        <a:pt x="524" y="258"/>
                      </a:lnTo>
                      <a:lnTo>
                        <a:pt x="531" y="258"/>
                      </a:lnTo>
                      <a:lnTo>
                        <a:pt x="536" y="254"/>
                      </a:lnTo>
                      <a:lnTo>
                        <a:pt x="539" y="257"/>
                      </a:lnTo>
                      <a:lnTo>
                        <a:pt x="539" y="255"/>
                      </a:lnTo>
                      <a:lnTo>
                        <a:pt x="543" y="257"/>
                      </a:lnTo>
                      <a:lnTo>
                        <a:pt x="542" y="261"/>
                      </a:lnTo>
                      <a:lnTo>
                        <a:pt x="542" y="264"/>
                      </a:lnTo>
                      <a:lnTo>
                        <a:pt x="542" y="265"/>
                      </a:lnTo>
                      <a:lnTo>
                        <a:pt x="539" y="268"/>
                      </a:lnTo>
                      <a:lnTo>
                        <a:pt x="538" y="271"/>
                      </a:lnTo>
                      <a:lnTo>
                        <a:pt x="541" y="275"/>
                      </a:lnTo>
                      <a:lnTo>
                        <a:pt x="541" y="279"/>
                      </a:lnTo>
                      <a:lnTo>
                        <a:pt x="545" y="282"/>
                      </a:lnTo>
                      <a:lnTo>
                        <a:pt x="545" y="284"/>
                      </a:lnTo>
                      <a:lnTo>
                        <a:pt x="543" y="287"/>
                      </a:lnTo>
                      <a:lnTo>
                        <a:pt x="545" y="296"/>
                      </a:lnTo>
                      <a:lnTo>
                        <a:pt x="546" y="296"/>
                      </a:lnTo>
                      <a:lnTo>
                        <a:pt x="546" y="293"/>
                      </a:lnTo>
                      <a:lnTo>
                        <a:pt x="546" y="291"/>
                      </a:lnTo>
                      <a:lnTo>
                        <a:pt x="548" y="289"/>
                      </a:lnTo>
                      <a:lnTo>
                        <a:pt x="548" y="286"/>
                      </a:lnTo>
                      <a:lnTo>
                        <a:pt x="549" y="284"/>
                      </a:lnTo>
                      <a:lnTo>
                        <a:pt x="550" y="280"/>
                      </a:lnTo>
                      <a:lnTo>
                        <a:pt x="553" y="282"/>
                      </a:lnTo>
                      <a:lnTo>
                        <a:pt x="554" y="287"/>
                      </a:lnTo>
                      <a:lnTo>
                        <a:pt x="554" y="293"/>
                      </a:lnTo>
                      <a:lnTo>
                        <a:pt x="556" y="296"/>
                      </a:lnTo>
                      <a:lnTo>
                        <a:pt x="553" y="297"/>
                      </a:lnTo>
                      <a:lnTo>
                        <a:pt x="553" y="300"/>
                      </a:lnTo>
                      <a:lnTo>
                        <a:pt x="553" y="301"/>
                      </a:lnTo>
                      <a:lnTo>
                        <a:pt x="557" y="304"/>
                      </a:lnTo>
                      <a:lnTo>
                        <a:pt x="561" y="304"/>
                      </a:lnTo>
                      <a:lnTo>
                        <a:pt x="565" y="304"/>
                      </a:lnTo>
                      <a:lnTo>
                        <a:pt x="568" y="308"/>
                      </a:lnTo>
                      <a:lnTo>
                        <a:pt x="568" y="311"/>
                      </a:lnTo>
                      <a:lnTo>
                        <a:pt x="571" y="312"/>
                      </a:lnTo>
                      <a:lnTo>
                        <a:pt x="577" y="312"/>
                      </a:lnTo>
                      <a:lnTo>
                        <a:pt x="582" y="318"/>
                      </a:lnTo>
                      <a:lnTo>
                        <a:pt x="581" y="316"/>
                      </a:lnTo>
                      <a:lnTo>
                        <a:pt x="581" y="312"/>
                      </a:lnTo>
                      <a:lnTo>
                        <a:pt x="585" y="308"/>
                      </a:lnTo>
                      <a:lnTo>
                        <a:pt x="588" y="308"/>
                      </a:lnTo>
                      <a:lnTo>
                        <a:pt x="593" y="314"/>
                      </a:lnTo>
                      <a:lnTo>
                        <a:pt x="597" y="314"/>
                      </a:lnTo>
                      <a:lnTo>
                        <a:pt x="600" y="315"/>
                      </a:lnTo>
                      <a:lnTo>
                        <a:pt x="601" y="320"/>
                      </a:lnTo>
                      <a:lnTo>
                        <a:pt x="600" y="315"/>
                      </a:lnTo>
                      <a:lnTo>
                        <a:pt x="599" y="312"/>
                      </a:lnTo>
                      <a:lnTo>
                        <a:pt x="596" y="312"/>
                      </a:lnTo>
                      <a:lnTo>
                        <a:pt x="593" y="311"/>
                      </a:lnTo>
                      <a:lnTo>
                        <a:pt x="588" y="307"/>
                      </a:lnTo>
                      <a:lnTo>
                        <a:pt x="583" y="308"/>
                      </a:lnTo>
                      <a:lnTo>
                        <a:pt x="579" y="311"/>
                      </a:lnTo>
                      <a:lnTo>
                        <a:pt x="578" y="311"/>
                      </a:lnTo>
                      <a:lnTo>
                        <a:pt x="577" y="311"/>
                      </a:lnTo>
                      <a:lnTo>
                        <a:pt x="572" y="309"/>
                      </a:lnTo>
                      <a:lnTo>
                        <a:pt x="567" y="304"/>
                      </a:lnTo>
                      <a:lnTo>
                        <a:pt x="564" y="302"/>
                      </a:lnTo>
                      <a:lnTo>
                        <a:pt x="560" y="301"/>
                      </a:lnTo>
                      <a:lnTo>
                        <a:pt x="557" y="297"/>
                      </a:lnTo>
                      <a:lnTo>
                        <a:pt x="560" y="298"/>
                      </a:lnTo>
                      <a:lnTo>
                        <a:pt x="561" y="298"/>
                      </a:lnTo>
                      <a:lnTo>
                        <a:pt x="564" y="293"/>
                      </a:lnTo>
                      <a:lnTo>
                        <a:pt x="564" y="290"/>
                      </a:lnTo>
                      <a:lnTo>
                        <a:pt x="560" y="286"/>
                      </a:lnTo>
                      <a:lnTo>
                        <a:pt x="559" y="280"/>
                      </a:lnTo>
                      <a:lnTo>
                        <a:pt x="554" y="275"/>
                      </a:lnTo>
                      <a:lnTo>
                        <a:pt x="552" y="272"/>
                      </a:lnTo>
                      <a:lnTo>
                        <a:pt x="549" y="269"/>
                      </a:lnTo>
                      <a:lnTo>
                        <a:pt x="549" y="267"/>
                      </a:lnTo>
                      <a:lnTo>
                        <a:pt x="549" y="264"/>
                      </a:lnTo>
                      <a:lnTo>
                        <a:pt x="548" y="257"/>
                      </a:lnTo>
                      <a:lnTo>
                        <a:pt x="545" y="253"/>
                      </a:lnTo>
                      <a:lnTo>
                        <a:pt x="543" y="253"/>
                      </a:lnTo>
                      <a:lnTo>
                        <a:pt x="538" y="250"/>
                      </a:lnTo>
                      <a:lnTo>
                        <a:pt x="531" y="250"/>
                      </a:lnTo>
                      <a:lnTo>
                        <a:pt x="530" y="246"/>
                      </a:lnTo>
                      <a:lnTo>
                        <a:pt x="525" y="244"/>
                      </a:lnTo>
                      <a:lnTo>
                        <a:pt x="525" y="240"/>
                      </a:lnTo>
                      <a:lnTo>
                        <a:pt x="524" y="239"/>
                      </a:lnTo>
                      <a:lnTo>
                        <a:pt x="524" y="236"/>
                      </a:lnTo>
                      <a:lnTo>
                        <a:pt x="521" y="239"/>
                      </a:lnTo>
                      <a:lnTo>
                        <a:pt x="512" y="237"/>
                      </a:lnTo>
                      <a:lnTo>
                        <a:pt x="509" y="239"/>
                      </a:lnTo>
                      <a:lnTo>
                        <a:pt x="505" y="236"/>
                      </a:lnTo>
                      <a:lnTo>
                        <a:pt x="505" y="232"/>
                      </a:lnTo>
                      <a:lnTo>
                        <a:pt x="503" y="232"/>
                      </a:lnTo>
                      <a:lnTo>
                        <a:pt x="502" y="231"/>
                      </a:lnTo>
                      <a:lnTo>
                        <a:pt x="503" y="225"/>
                      </a:lnTo>
                      <a:lnTo>
                        <a:pt x="499" y="220"/>
                      </a:lnTo>
                      <a:lnTo>
                        <a:pt x="495" y="217"/>
                      </a:lnTo>
                      <a:lnTo>
                        <a:pt x="495" y="214"/>
                      </a:lnTo>
                      <a:lnTo>
                        <a:pt x="495" y="213"/>
                      </a:lnTo>
                      <a:lnTo>
                        <a:pt x="492" y="213"/>
                      </a:lnTo>
                      <a:lnTo>
                        <a:pt x="491" y="211"/>
                      </a:lnTo>
                      <a:lnTo>
                        <a:pt x="492" y="208"/>
                      </a:lnTo>
                      <a:lnTo>
                        <a:pt x="492" y="206"/>
                      </a:lnTo>
                      <a:lnTo>
                        <a:pt x="489" y="203"/>
                      </a:lnTo>
                      <a:lnTo>
                        <a:pt x="491" y="202"/>
                      </a:lnTo>
                      <a:lnTo>
                        <a:pt x="495" y="202"/>
                      </a:lnTo>
                      <a:lnTo>
                        <a:pt x="498" y="199"/>
                      </a:lnTo>
                      <a:lnTo>
                        <a:pt x="502" y="199"/>
                      </a:lnTo>
                      <a:lnTo>
                        <a:pt x="509" y="196"/>
                      </a:lnTo>
                      <a:lnTo>
                        <a:pt x="518" y="193"/>
                      </a:lnTo>
                      <a:lnTo>
                        <a:pt x="523" y="189"/>
                      </a:lnTo>
                      <a:lnTo>
                        <a:pt x="525" y="189"/>
                      </a:lnTo>
                      <a:lnTo>
                        <a:pt x="528" y="190"/>
                      </a:lnTo>
                      <a:lnTo>
                        <a:pt x="531" y="189"/>
                      </a:lnTo>
                      <a:lnTo>
                        <a:pt x="532" y="185"/>
                      </a:lnTo>
                      <a:lnTo>
                        <a:pt x="538" y="184"/>
                      </a:lnTo>
                      <a:lnTo>
                        <a:pt x="546" y="179"/>
                      </a:lnTo>
                      <a:lnTo>
                        <a:pt x="548" y="181"/>
                      </a:lnTo>
                      <a:lnTo>
                        <a:pt x="546" y="184"/>
                      </a:lnTo>
                      <a:lnTo>
                        <a:pt x="546" y="185"/>
                      </a:lnTo>
                      <a:lnTo>
                        <a:pt x="545" y="186"/>
                      </a:lnTo>
                      <a:lnTo>
                        <a:pt x="542" y="192"/>
                      </a:lnTo>
                      <a:lnTo>
                        <a:pt x="542" y="195"/>
                      </a:lnTo>
                      <a:lnTo>
                        <a:pt x="548" y="200"/>
                      </a:lnTo>
                      <a:lnTo>
                        <a:pt x="553" y="200"/>
                      </a:lnTo>
                      <a:lnTo>
                        <a:pt x="550" y="199"/>
                      </a:lnTo>
                      <a:lnTo>
                        <a:pt x="545" y="193"/>
                      </a:lnTo>
                      <a:lnTo>
                        <a:pt x="545" y="192"/>
                      </a:lnTo>
                      <a:lnTo>
                        <a:pt x="548" y="189"/>
                      </a:lnTo>
                      <a:lnTo>
                        <a:pt x="552" y="186"/>
                      </a:lnTo>
                      <a:lnTo>
                        <a:pt x="554" y="181"/>
                      </a:lnTo>
                      <a:lnTo>
                        <a:pt x="552" y="177"/>
                      </a:lnTo>
                      <a:lnTo>
                        <a:pt x="549" y="177"/>
                      </a:lnTo>
                      <a:lnTo>
                        <a:pt x="545" y="174"/>
                      </a:lnTo>
                      <a:lnTo>
                        <a:pt x="546" y="173"/>
                      </a:lnTo>
                      <a:lnTo>
                        <a:pt x="542" y="173"/>
                      </a:lnTo>
                      <a:lnTo>
                        <a:pt x="541" y="174"/>
                      </a:lnTo>
                      <a:lnTo>
                        <a:pt x="539" y="173"/>
                      </a:lnTo>
                      <a:lnTo>
                        <a:pt x="538" y="168"/>
                      </a:lnTo>
                      <a:lnTo>
                        <a:pt x="534" y="168"/>
                      </a:lnTo>
                      <a:lnTo>
                        <a:pt x="531" y="170"/>
                      </a:lnTo>
                      <a:lnTo>
                        <a:pt x="528" y="166"/>
                      </a:lnTo>
                      <a:lnTo>
                        <a:pt x="530" y="166"/>
                      </a:lnTo>
                      <a:lnTo>
                        <a:pt x="530" y="163"/>
                      </a:lnTo>
                      <a:lnTo>
                        <a:pt x="531" y="163"/>
                      </a:lnTo>
                      <a:lnTo>
                        <a:pt x="534" y="164"/>
                      </a:lnTo>
                      <a:lnTo>
                        <a:pt x="536" y="164"/>
                      </a:lnTo>
                      <a:lnTo>
                        <a:pt x="539" y="163"/>
                      </a:lnTo>
                      <a:lnTo>
                        <a:pt x="539" y="161"/>
                      </a:lnTo>
                      <a:lnTo>
                        <a:pt x="538" y="163"/>
                      </a:lnTo>
                      <a:lnTo>
                        <a:pt x="535" y="163"/>
                      </a:lnTo>
                      <a:lnTo>
                        <a:pt x="532" y="161"/>
                      </a:lnTo>
                      <a:lnTo>
                        <a:pt x="532" y="159"/>
                      </a:lnTo>
                      <a:lnTo>
                        <a:pt x="528" y="159"/>
                      </a:lnTo>
                      <a:lnTo>
                        <a:pt x="524" y="157"/>
                      </a:lnTo>
                      <a:lnTo>
                        <a:pt x="523" y="157"/>
                      </a:lnTo>
                      <a:lnTo>
                        <a:pt x="520" y="156"/>
                      </a:lnTo>
                      <a:lnTo>
                        <a:pt x="521" y="153"/>
                      </a:lnTo>
                      <a:lnTo>
                        <a:pt x="521" y="152"/>
                      </a:lnTo>
                      <a:lnTo>
                        <a:pt x="520" y="149"/>
                      </a:lnTo>
                      <a:lnTo>
                        <a:pt x="520" y="149"/>
                      </a:lnTo>
                      <a:lnTo>
                        <a:pt x="523" y="149"/>
                      </a:lnTo>
                      <a:lnTo>
                        <a:pt x="525" y="153"/>
                      </a:lnTo>
                      <a:lnTo>
                        <a:pt x="528" y="152"/>
                      </a:lnTo>
                      <a:lnTo>
                        <a:pt x="531" y="156"/>
                      </a:lnTo>
                      <a:lnTo>
                        <a:pt x="531" y="153"/>
                      </a:lnTo>
                      <a:lnTo>
                        <a:pt x="531" y="152"/>
                      </a:lnTo>
                      <a:lnTo>
                        <a:pt x="532" y="150"/>
                      </a:lnTo>
                      <a:lnTo>
                        <a:pt x="534" y="145"/>
                      </a:lnTo>
                      <a:lnTo>
                        <a:pt x="531" y="143"/>
                      </a:lnTo>
                      <a:lnTo>
                        <a:pt x="532" y="142"/>
                      </a:lnTo>
                      <a:lnTo>
                        <a:pt x="535" y="142"/>
                      </a:lnTo>
                      <a:lnTo>
                        <a:pt x="536" y="141"/>
                      </a:lnTo>
                      <a:lnTo>
                        <a:pt x="530" y="139"/>
                      </a:lnTo>
                      <a:lnTo>
                        <a:pt x="528" y="141"/>
                      </a:lnTo>
                      <a:lnTo>
                        <a:pt x="527" y="141"/>
                      </a:lnTo>
                      <a:lnTo>
                        <a:pt x="527" y="138"/>
                      </a:lnTo>
                      <a:lnTo>
                        <a:pt x="530" y="137"/>
                      </a:lnTo>
                      <a:lnTo>
                        <a:pt x="534" y="137"/>
                      </a:lnTo>
                      <a:lnTo>
                        <a:pt x="536" y="135"/>
                      </a:lnTo>
                      <a:lnTo>
                        <a:pt x="536" y="132"/>
                      </a:lnTo>
                      <a:lnTo>
                        <a:pt x="539" y="130"/>
                      </a:lnTo>
                      <a:lnTo>
                        <a:pt x="539" y="127"/>
                      </a:lnTo>
                      <a:lnTo>
                        <a:pt x="541" y="126"/>
                      </a:lnTo>
                      <a:lnTo>
                        <a:pt x="539" y="126"/>
                      </a:lnTo>
                      <a:lnTo>
                        <a:pt x="542" y="121"/>
                      </a:lnTo>
                      <a:lnTo>
                        <a:pt x="543" y="121"/>
                      </a:lnTo>
                      <a:lnTo>
                        <a:pt x="545" y="123"/>
                      </a:lnTo>
                      <a:lnTo>
                        <a:pt x="546" y="123"/>
                      </a:lnTo>
                      <a:lnTo>
                        <a:pt x="546" y="120"/>
                      </a:lnTo>
                      <a:lnTo>
                        <a:pt x="548" y="120"/>
                      </a:lnTo>
                      <a:lnTo>
                        <a:pt x="546" y="117"/>
                      </a:lnTo>
                      <a:lnTo>
                        <a:pt x="548" y="116"/>
                      </a:lnTo>
                      <a:lnTo>
                        <a:pt x="550" y="114"/>
                      </a:lnTo>
                      <a:lnTo>
                        <a:pt x="552" y="114"/>
                      </a:lnTo>
                      <a:lnTo>
                        <a:pt x="553" y="112"/>
                      </a:lnTo>
                      <a:lnTo>
                        <a:pt x="554" y="112"/>
                      </a:lnTo>
                      <a:lnTo>
                        <a:pt x="556" y="113"/>
                      </a:lnTo>
                      <a:lnTo>
                        <a:pt x="561" y="112"/>
                      </a:lnTo>
                      <a:lnTo>
                        <a:pt x="560" y="110"/>
                      </a:lnTo>
                      <a:lnTo>
                        <a:pt x="560" y="108"/>
                      </a:lnTo>
                      <a:lnTo>
                        <a:pt x="565" y="108"/>
                      </a:lnTo>
                      <a:lnTo>
                        <a:pt x="570" y="105"/>
                      </a:lnTo>
                      <a:lnTo>
                        <a:pt x="571" y="102"/>
                      </a:lnTo>
                      <a:lnTo>
                        <a:pt x="578" y="99"/>
                      </a:lnTo>
                      <a:lnTo>
                        <a:pt x="579" y="96"/>
                      </a:lnTo>
                      <a:lnTo>
                        <a:pt x="577" y="96"/>
                      </a:lnTo>
                      <a:lnTo>
                        <a:pt x="572" y="99"/>
                      </a:lnTo>
                      <a:lnTo>
                        <a:pt x="571" y="98"/>
                      </a:lnTo>
                      <a:lnTo>
                        <a:pt x="568" y="101"/>
                      </a:lnTo>
                      <a:lnTo>
                        <a:pt x="567" y="99"/>
                      </a:lnTo>
                      <a:lnTo>
                        <a:pt x="567" y="92"/>
                      </a:lnTo>
                      <a:lnTo>
                        <a:pt x="568" y="92"/>
                      </a:lnTo>
                      <a:lnTo>
                        <a:pt x="570" y="90"/>
                      </a:lnTo>
                      <a:lnTo>
                        <a:pt x="570" y="90"/>
                      </a:lnTo>
                      <a:lnTo>
                        <a:pt x="571" y="91"/>
                      </a:lnTo>
                      <a:lnTo>
                        <a:pt x="571" y="92"/>
                      </a:lnTo>
                      <a:lnTo>
                        <a:pt x="574" y="90"/>
                      </a:lnTo>
                      <a:lnTo>
                        <a:pt x="571" y="87"/>
                      </a:lnTo>
                      <a:lnTo>
                        <a:pt x="574" y="87"/>
                      </a:lnTo>
                      <a:lnTo>
                        <a:pt x="577" y="88"/>
                      </a:lnTo>
                      <a:lnTo>
                        <a:pt x="578" y="88"/>
                      </a:lnTo>
                      <a:lnTo>
                        <a:pt x="582" y="85"/>
                      </a:lnTo>
                      <a:lnTo>
                        <a:pt x="585" y="87"/>
                      </a:lnTo>
                      <a:lnTo>
                        <a:pt x="592" y="84"/>
                      </a:lnTo>
                      <a:lnTo>
                        <a:pt x="594" y="84"/>
                      </a:lnTo>
                      <a:lnTo>
                        <a:pt x="596" y="87"/>
                      </a:lnTo>
                      <a:lnTo>
                        <a:pt x="593" y="92"/>
                      </a:lnTo>
                      <a:lnTo>
                        <a:pt x="593" y="95"/>
                      </a:lnTo>
                      <a:lnTo>
                        <a:pt x="596" y="96"/>
                      </a:lnTo>
                      <a:lnTo>
                        <a:pt x="597" y="92"/>
                      </a:lnTo>
                      <a:lnTo>
                        <a:pt x="599" y="88"/>
                      </a:lnTo>
                      <a:lnTo>
                        <a:pt x="599" y="87"/>
                      </a:lnTo>
                      <a:lnTo>
                        <a:pt x="599" y="85"/>
                      </a:lnTo>
                      <a:lnTo>
                        <a:pt x="601" y="88"/>
                      </a:lnTo>
                      <a:lnTo>
                        <a:pt x="601" y="92"/>
                      </a:lnTo>
                      <a:lnTo>
                        <a:pt x="604" y="92"/>
                      </a:lnTo>
                      <a:lnTo>
                        <a:pt x="606" y="88"/>
                      </a:lnTo>
                      <a:lnTo>
                        <a:pt x="604" y="85"/>
                      </a:lnTo>
                      <a:lnTo>
                        <a:pt x="606" y="84"/>
                      </a:lnTo>
                      <a:lnTo>
                        <a:pt x="607" y="85"/>
                      </a:lnTo>
                      <a:lnTo>
                        <a:pt x="607" y="88"/>
                      </a:lnTo>
                      <a:lnTo>
                        <a:pt x="611" y="84"/>
                      </a:lnTo>
                      <a:lnTo>
                        <a:pt x="612" y="83"/>
                      </a:lnTo>
                      <a:lnTo>
                        <a:pt x="610" y="81"/>
                      </a:lnTo>
                      <a:lnTo>
                        <a:pt x="612" y="81"/>
                      </a:lnTo>
                      <a:lnTo>
                        <a:pt x="615" y="80"/>
                      </a:lnTo>
                      <a:lnTo>
                        <a:pt x="612" y="79"/>
                      </a:lnTo>
                      <a:lnTo>
                        <a:pt x="615" y="76"/>
                      </a:lnTo>
                      <a:lnTo>
                        <a:pt x="618" y="76"/>
                      </a:lnTo>
                      <a:lnTo>
                        <a:pt x="621" y="74"/>
                      </a:lnTo>
                      <a:lnTo>
                        <a:pt x="622" y="74"/>
                      </a:lnTo>
                      <a:lnTo>
                        <a:pt x="622" y="76"/>
                      </a:lnTo>
                      <a:lnTo>
                        <a:pt x="624" y="77"/>
                      </a:lnTo>
                      <a:lnTo>
                        <a:pt x="628" y="77"/>
                      </a:lnTo>
                      <a:lnTo>
                        <a:pt x="628" y="81"/>
                      </a:lnTo>
                      <a:lnTo>
                        <a:pt x="629" y="83"/>
                      </a:lnTo>
                      <a:lnTo>
                        <a:pt x="626" y="88"/>
                      </a:lnTo>
                      <a:lnTo>
                        <a:pt x="630" y="87"/>
                      </a:lnTo>
                      <a:lnTo>
                        <a:pt x="633" y="81"/>
                      </a:lnTo>
                      <a:lnTo>
                        <a:pt x="630" y="76"/>
                      </a:lnTo>
                      <a:lnTo>
                        <a:pt x="626" y="74"/>
                      </a:lnTo>
                      <a:lnTo>
                        <a:pt x="624" y="70"/>
                      </a:lnTo>
                      <a:lnTo>
                        <a:pt x="621" y="72"/>
                      </a:lnTo>
                      <a:lnTo>
                        <a:pt x="619" y="70"/>
                      </a:lnTo>
                      <a:lnTo>
                        <a:pt x="617" y="72"/>
                      </a:lnTo>
                      <a:lnTo>
                        <a:pt x="617" y="69"/>
                      </a:lnTo>
                      <a:lnTo>
                        <a:pt x="614" y="69"/>
                      </a:lnTo>
                      <a:lnTo>
                        <a:pt x="612" y="67"/>
                      </a:lnTo>
                      <a:lnTo>
                        <a:pt x="615" y="65"/>
                      </a:lnTo>
                      <a:lnTo>
                        <a:pt x="621" y="66"/>
                      </a:lnTo>
                      <a:lnTo>
                        <a:pt x="622" y="63"/>
                      </a:lnTo>
                      <a:lnTo>
                        <a:pt x="625" y="63"/>
                      </a:lnTo>
                      <a:lnTo>
                        <a:pt x="626" y="65"/>
                      </a:lnTo>
                      <a:lnTo>
                        <a:pt x="629" y="63"/>
                      </a:lnTo>
                      <a:lnTo>
                        <a:pt x="632" y="65"/>
                      </a:lnTo>
                      <a:lnTo>
                        <a:pt x="637" y="62"/>
                      </a:lnTo>
                      <a:lnTo>
                        <a:pt x="640" y="63"/>
                      </a:lnTo>
                      <a:lnTo>
                        <a:pt x="643" y="63"/>
                      </a:lnTo>
                      <a:lnTo>
                        <a:pt x="644" y="63"/>
                      </a:lnTo>
                      <a:lnTo>
                        <a:pt x="647" y="62"/>
                      </a:lnTo>
                      <a:lnTo>
                        <a:pt x="646" y="61"/>
                      </a:lnTo>
                      <a:lnTo>
                        <a:pt x="641" y="61"/>
                      </a:lnTo>
                      <a:lnTo>
                        <a:pt x="637" y="58"/>
                      </a:lnTo>
                      <a:lnTo>
                        <a:pt x="635" y="59"/>
                      </a:lnTo>
                      <a:lnTo>
                        <a:pt x="629" y="59"/>
                      </a:lnTo>
                      <a:lnTo>
                        <a:pt x="629" y="58"/>
                      </a:lnTo>
                      <a:lnTo>
                        <a:pt x="629" y="54"/>
                      </a:lnTo>
                      <a:lnTo>
                        <a:pt x="632" y="51"/>
                      </a:lnTo>
                      <a:lnTo>
                        <a:pt x="629" y="51"/>
                      </a:lnTo>
                      <a:lnTo>
                        <a:pt x="626" y="47"/>
                      </a:lnTo>
                      <a:lnTo>
                        <a:pt x="624" y="47"/>
                      </a:lnTo>
                      <a:lnTo>
                        <a:pt x="621" y="44"/>
                      </a:lnTo>
                      <a:lnTo>
                        <a:pt x="621" y="41"/>
                      </a:lnTo>
                      <a:lnTo>
                        <a:pt x="622" y="41"/>
                      </a:lnTo>
                      <a:lnTo>
                        <a:pt x="622" y="37"/>
                      </a:lnTo>
                      <a:lnTo>
                        <a:pt x="619" y="34"/>
                      </a:lnTo>
                      <a:lnTo>
                        <a:pt x="619" y="22"/>
                      </a:lnTo>
                      <a:lnTo>
                        <a:pt x="622" y="19"/>
                      </a:lnTo>
                      <a:lnTo>
                        <a:pt x="622" y="16"/>
                      </a:lnTo>
                      <a:lnTo>
                        <a:pt x="622" y="11"/>
                      </a:lnTo>
                      <a:lnTo>
                        <a:pt x="625" y="9"/>
                      </a:lnTo>
                      <a:lnTo>
                        <a:pt x="624" y="7"/>
                      </a:lnTo>
                      <a:lnTo>
                        <a:pt x="625" y="5"/>
                      </a:lnTo>
                      <a:lnTo>
                        <a:pt x="626" y="4"/>
                      </a:lnTo>
                      <a:lnTo>
                        <a:pt x="62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" name="Freeform 1435"/>
                <p:cNvSpPr>
                  <a:spLocks/>
                </p:cNvSpPr>
                <p:nvPr/>
              </p:nvSpPr>
              <p:spPr bwMode="auto">
                <a:xfrm>
                  <a:off x="4842483" y="3770880"/>
                  <a:ext cx="235669" cy="182310"/>
                </a:xfrm>
                <a:custGeom>
                  <a:avLst/>
                  <a:gdLst>
                    <a:gd name="T0" fmla="*/ 132 w 159"/>
                    <a:gd name="T1" fmla="*/ 2 h 123"/>
                    <a:gd name="T2" fmla="*/ 132 w 159"/>
                    <a:gd name="T3" fmla="*/ 22 h 123"/>
                    <a:gd name="T4" fmla="*/ 137 w 159"/>
                    <a:gd name="T5" fmla="*/ 25 h 123"/>
                    <a:gd name="T6" fmla="*/ 140 w 159"/>
                    <a:gd name="T7" fmla="*/ 29 h 123"/>
                    <a:gd name="T8" fmla="*/ 141 w 159"/>
                    <a:gd name="T9" fmla="*/ 36 h 123"/>
                    <a:gd name="T10" fmla="*/ 143 w 159"/>
                    <a:gd name="T11" fmla="*/ 42 h 123"/>
                    <a:gd name="T12" fmla="*/ 143 w 159"/>
                    <a:gd name="T13" fmla="*/ 56 h 123"/>
                    <a:gd name="T14" fmla="*/ 133 w 159"/>
                    <a:gd name="T15" fmla="*/ 56 h 123"/>
                    <a:gd name="T16" fmla="*/ 133 w 159"/>
                    <a:gd name="T17" fmla="*/ 65 h 123"/>
                    <a:gd name="T18" fmla="*/ 143 w 159"/>
                    <a:gd name="T19" fmla="*/ 72 h 123"/>
                    <a:gd name="T20" fmla="*/ 151 w 159"/>
                    <a:gd name="T21" fmla="*/ 80 h 123"/>
                    <a:gd name="T22" fmla="*/ 158 w 159"/>
                    <a:gd name="T23" fmla="*/ 92 h 123"/>
                    <a:gd name="T24" fmla="*/ 148 w 159"/>
                    <a:gd name="T25" fmla="*/ 109 h 123"/>
                    <a:gd name="T26" fmla="*/ 138 w 159"/>
                    <a:gd name="T27" fmla="*/ 117 h 123"/>
                    <a:gd name="T28" fmla="*/ 123 w 159"/>
                    <a:gd name="T29" fmla="*/ 120 h 123"/>
                    <a:gd name="T30" fmla="*/ 118 w 159"/>
                    <a:gd name="T31" fmla="*/ 123 h 123"/>
                    <a:gd name="T32" fmla="*/ 107 w 159"/>
                    <a:gd name="T33" fmla="*/ 119 h 123"/>
                    <a:gd name="T34" fmla="*/ 103 w 159"/>
                    <a:gd name="T35" fmla="*/ 123 h 123"/>
                    <a:gd name="T36" fmla="*/ 97 w 159"/>
                    <a:gd name="T37" fmla="*/ 119 h 123"/>
                    <a:gd name="T38" fmla="*/ 89 w 159"/>
                    <a:gd name="T39" fmla="*/ 112 h 123"/>
                    <a:gd name="T40" fmla="*/ 80 w 159"/>
                    <a:gd name="T41" fmla="*/ 107 h 123"/>
                    <a:gd name="T42" fmla="*/ 74 w 159"/>
                    <a:gd name="T43" fmla="*/ 109 h 123"/>
                    <a:gd name="T44" fmla="*/ 64 w 159"/>
                    <a:gd name="T45" fmla="*/ 112 h 123"/>
                    <a:gd name="T46" fmla="*/ 56 w 159"/>
                    <a:gd name="T47" fmla="*/ 103 h 123"/>
                    <a:gd name="T48" fmla="*/ 51 w 159"/>
                    <a:gd name="T49" fmla="*/ 98 h 123"/>
                    <a:gd name="T50" fmla="*/ 43 w 159"/>
                    <a:gd name="T51" fmla="*/ 89 h 123"/>
                    <a:gd name="T52" fmla="*/ 38 w 159"/>
                    <a:gd name="T53" fmla="*/ 80 h 123"/>
                    <a:gd name="T54" fmla="*/ 29 w 159"/>
                    <a:gd name="T55" fmla="*/ 74 h 123"/>
                    <a:gd name="T56" fmla="*/ 27 w 159"/>
                    <a:gd name="T57" fmla="*/ 67 h 123"/>
                    <a:gd name="T58" fmla="*/ 21 w 159"/>
                    <a:gd name="T59" fmla="*/ 62 h 123"/>
                    <a:gd name="T60" fmla="*/ 11 w 159"/>
                    <a:gd name="T61" fmla="*/ 55 h 123"/>
                    <a:gd name="T62" fmla="*/ 2 w 159"/>
                    <a:gd name="T63" fmla="*/ 54 h 123"/>
                    <a:gd name="T64" fmla="*/ 3 w 159"/>
                    <a:gd name="T65" fmla="*/ 41 h 123"/>
                    <a:gd name="T66" fmla="*/ 10 w 159"/>
                    <a:gd name="T67" fmla="*/ 41 h 123"/>
                    <a:gd name="T68" fmla="*/ 13 w 159"/>
                    <a:gd name="T69" fmla="*/ 36 h 123"/>
                    <a:gd name="T70" fmla="*/ 24 w 159"/>
                    <a:gd name="T71" fmla="*/ 34 h 123"/>
                    <a:gd name="T72" fmla="*/ 27 w 159"/>
                    <a:gd name="T73" fmla="*/ 38 h 123"/>
                    <a:gd name="T74" fmla="*/ 29 w 159"/>
                    <a:gd name="T75" fmla="*/ 41 h 123"/>
                    <a:gd name="T76" fmla="*/ 51 w 159"/>
                    <a:gd name="T77" fmla="*/ 41 h 123"/>
                    <a:gd name="T78" fmla="*/ 54 w 159"/>
                    <a:gd name="T79" fmla="*/ 44 h 123"/>
                    <a:gd name="T80" fmla="*/ 65 w 159"/>
                    <a:gd name="T81" fmla="*/ 41 h 123"/>
                    <a:gd name="T82" fmla="*/ 75 w 159"/>
                    <a:gd name="T83" fmla="*/ 37 h 123"/>
                    <a:gd name="T84" fmla="*/ 78 w 159"/>
                    <a:gd name="T85" fmla="*/ 31 h 123"/>
                    <a:gd name="T86" fmla="*/ 85 w 159"/>
                    <a:gd name="T87" fmla="*/ 31 h 123"/>
                    <a:gd name="T88" fmla="*/ 90 w 159"/>
                    <a:gd name="T89" fmla="*/ 34 h 123"/>
                    <a:gd name="T90" fmla="*/ 94 w 159"/>
                    <a:gd name="T91" fmla="*/ 37 h 123"/>
                    <a:gd name="T92" fmla="*/ 101 w 159"/>
                    <a:gd name="T93" fmla="*/ 38 h 123"/>
                    <a:gd name="T94" fmla="*/ 105 w 159"/>
                    <a:gd name="T95" fmla="*/ 33 h 123"/>
                    <a:gd name="T96" fmla="*/ 109 w 159"/>
                    <a:gd name="T97" fmla="*/ 30 h 123"/>
                    <a:gd name="T98" fmla="*/ 111 w 159"/>
                    <a:gd name="T99" fmla="*/ 26 h 123"/>
                    <a:gd name="T100" fmla="*/ 115 w 159"/>
                    <a:gd name="T101" fmla="*/ 22 h 123"/>
                    <a:gd name="T102" fmla="*/ 119 w 159"/>
                    <a:gd name="T103" fmla="*/ 18 h 123"/>
                    <a:gd name="T104" fmla="*/ 118 w 159"/>
                    <a:gd name="T105" fmla="*/ 7 h 123"/>
                    <a:gd name="T106" fmla="*/ 122 w 159"/>
                    <a:gd name="T107" fmla="*/ 4 h 123"/>
                    <a:gd name="T108" fmla="*/ 127 w 159"/>
                    <a:gd name="T109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59" h="123">
                      <a:moveTo>
                        <a:pt x="127" y="0"/>
                      </a:moveTo>
                      <a:lnTo>
                        <a:pt x="130" y="0"/>
                      </a:lnTo>
                      <a:lnTo>
                        <a:pt x="132" y="1"/>
                      </a:lnTo>
                      <a:lnTo>
                        <a:pt x="132" y="2"/>
                      </a:lnTo>
                      <a:lnTo>
                        <a:pt x="132" y="2"/>
                      </a:lnTo>
                      <a:lnTo>
                        <a:pt x="130" y="7"/>
                      </a:lnTo>
                      <a:lnTo>
                        <a:pt x="130" y="11"/>
                      </a:lnTo>
                      <a:lnTo>
                        <a:pt x="130" y="15"/>
                      </a:lnTo>
                      <a:lnTo>
                        <a:pt x="132" y="19"/>
                      </a:lnTo>
                      <a:lnTo>
                        <a:pt x="132" y="22"/>
                      </a:lnTo>
                      <a:lnTo>
                        <a:pt x="133" y="23"/>
                      </a:lnTo>
                      <a:lnTo>
                        <a:pt x="134" y="23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7" y="25"/>
                      </a:lnTo>
                      <a:lnTo>
                        <a:pt x="137" y="26"/>
                      </a:lnTo>
                      <a:lnTo>
                        <a:pt x="137" y="26"/>
                      </a:lnTo>
                      <a:lnTo>
                        <a:pt x="138" y="27"/>
                      </a:lnTo>
                      <a:lnTo>
                        <a:pt x="138" y="27"/>
                      </a:lnTo>
                      <a:lnTo>
                        <a:pt x="140" y="29"/>
                      </a:lnTo>
                      <a:lnTo>
                        <a:pt x="141" y="29"/>
                      </a:lnTo>
                      <a:lnTo>
                        <a:pt x="141" y="30"/>
                      </a:lnTo>
                      <a:lnTo>
                        <a:pt x="141" y="31"/>
                      </a:lnTo>
                      <a:lnTo>
                        <a:pt x="143" y="31"/>
                      </a:lnTo>
                      <a:lnTo>
                        <a:pt x="141" y="36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1"/>
                      </a:lnTo>
                      <a:lnTo>
                        <a:pt x="141" y="41"/>
                      </a:lnTo>
                      <a:lnTo>
                        <a:pt x="143" y="42"/>
                      </a:lnTo>
                      <a:lnTo>
                        <a:pt x="144" y="42"/>
                      </a:lnTo>
                      <a:lnTo>
                        <a:pt x="144" y="44"/>
                      </a:lnTo>
                      <a:lnTo>
                        <a:pt x="144" y="48"/>
                      </a:lnTo>
                      <a:lnTo>
                        <a:pt x="144" y="55"/>
                      </a:lnTo>
                      <a:lnTo>
                        <a:pt x="143" y="56"/>
                      </a:lnTo>
                      <a:lnTo>
                        <a:pt x="141" y="58"/>
                      </a:lnTo>
                      <a:lnTo>
                        <a:pt x="140" y="58"/>
                      </a:lnTo>
                      <a:lnTo>
                        <a:pt x="138" y="56"/>
                      </a:lnTo>
                      <a:lnTo>
                        <a:pt x="136" y="56"/>
                      </a:lnTo>
                      <a:lnTo>
                        <a:pt x="133" y="56"/>
                      </a:lnTo>
                      <a:lnTo>
                        <a:pt x="133" y="59"/>
                      </a:lnTo>
                      <a:lnTo>
                        <a:pt x="132" y="59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33" y="65"/>
                      </a:lnTo>
                      <a:lnTo>
                        <a:pt x="138" y="65"/>
                      </a:lnTo>
                      <a:lnTo>
                        <a:pt x="140" y="67"/>
                      </a:lnTo>
                      <a:lnTo>
                        <a:pt x="141" y="69"/>
                      </a:lnTo>
                      <a:lnTo>
                        <a:pt x="143" y="72"/>
                      </a:lnTo>
                      <a:lnTo>
                        <a:pt x="143" y="72"/>
                      </a:lnTo>
                      <a:lnTo>
                        <a:pt x="145" y="76"/>
                      </a:lnTo>
                      <a:lnTo>
                        <a:pt x="148" y="77"/>
                      </a:lnTo>
                      <a:lnTo>
                        <a:pt x="148" y="78"/>
                      </a:lnTo>
                      <a:lnTo>
                        <a:pt x="150" y="80"/>
                      </a:lnTo>
                      <a:lnTo>
                        <a:pt x="151" y="80"/>
                      </a:lnTo>
                      <a:lnTo>
                        <a:pt x="154" y="81"/>
                      </a:lnTo>
                      <a:lnTo>
                        <a:pt x="154" y="84"/>
                      </a:lnTo>
                      <a:lnTo>
                        <a:pt x="156" y="85"/>
                      </a:lnTo>
                      <a:lnTo>
                        <a:pt x="156" y="91"/>
                      </a:lnTo>
                      <a:lnTo>
                        <a:pt x="158" y="92"/>
                      </a:lnTo>
                      <a:lnTo>
                        <a:pt x="159" y="96"/>
                      </a:lnTo>
                      <a:lnTo>
                        <a:pt x="155" y="102"/>
                      </a:lnTo>
                      <a:lnTo>
                        <a:pt x="151" y="107"/>
                      </a:lnTo>
                      <a:lnTo>
                        <a:pt x="150" y="106"/>
                      </a:lnTo>
                      <a:lnTo>
                        <a:pt x="148" y="109"/>
                      </a:lnTo>
                      <a:lnTo>
                        <a:pt x="147" y="110"/>
                      </a:lnTo>
                      <a:lnTo>
                        <a:pt x="145" y="110"/>
                      </a:lnTo>
                      <a:lnTo>
                        <a:pt x="144" y="113"/>
                      </a:lnTo>
                      <a:lnTo>
                        <a:pt x="141" y="114"/>
                      </a:lnTo>
                      <a:lnTo>
                        <a:pt x="138" y="117"/>
                      </a:lnTo>
                      <a:lnTo>
                        <a:pt x="136" y="119"/>
                      </a:lnTo>
                      <a:lnTo>
                        <a:pt x="133" y="117"/>
                      </a:lnTo>
                      <a:lnTo>
                        <a:pt x="129" y="119"/>
                      </a:lnTo>
                      <a:lnTo>
                        <a:pt x="126" y="120"/>
                      </a:lnTo>
                      <a:lnTo>
                        <a:pt x="123" y="120"/>
                      </a:lnTo>
                      <a:lnTo>
                        <a:pt x="122" y="120"/>
                      </a:lnTo>
                      <a:lnTo>
                        <a:pt x="120" y="120"/>
                      </a:lnTo>
                      <a:lnTo>
                        <a:pt x="119" y="121"/>
                      </a:lnTo>
                      <a:lnTo>
                        <a:pt x="119" y="123"/>
                      </a:lnTo>
                      <a:lnTo>
                        <a:pt x="118" y="123"/>
                      </a:lnTo>
                      <a:lnTo>
                        <a:pt x="115" y="123"/>
                      </a:lnTo>
                      <a:lnTo>
                        <a:pt x="114" y="120"/>
                      </a:lnTo>
                      <a:lnTo>
                        <a:pt x="112" y="120"/>
                      </a:lnTo>
                      <a:lnTo>
                        <a:pt x="109" y="120"/>
                      </a:lnTo>
                      <a:lnTo>
                        <a:pt x="107" y="119"/>
                      </a:lnTo>
                      <a:lnTo>
                        <a:pt x="104" y="117"/>
                      </a:lnTo>
                      <a:lnTo>
                        <a:pt x="103" y="120"/>
                      </a:lnTo>
                      <a:lnTo>
                        <a:pt x="103" y="121"/>
                      </a:lnTo>
                      <a:lnTo>
                        <a:pt x="103" y="123"/>
                      </a:lnTo>
                      <a:lnTo>
                        <a:pt x="103" y="123"/>
                      </a:lnTo>
                      <a:lnTo>
                        <a:pt x="101" y="123"/>
                      </a:lnTo>
                      <a:lnTo>
                        <a:pt x="98" y="123"/>
                      </a:lnTo>
                      <a:lnTo>
                        <a:pt x="97" y="123"/>
                      </a:lnTo>
                      <a:lnTo>
                        <a:pt x="97" y="121"/>
                      </a:lnTo>
                      <a:lnTo>
                        <a:pt x="97" y="119"/>
                      </a:lnTo>
                      <a:lnTo>
                        <a:pt x="96" y="117"/>
                      </a:lnTo>
                      <a:lnTo>
                        <a:pt x="94" y="116"/>
                      </a:lnTo>
                      <a:lnTo>
                        <a:pt x="93" y="114"/>
                      </a:lnTo>
                      <a:lnTo>
                        <a:pt x="90" y="113"/>
                      </a:lnTo>
                      <a:lnTo>
                        <a:pt x="89" y="112"/>
                      </a:lnTo>
                      <a:lnTo>
                        <a:pt x="87" y="110"/>
                      </a:lnTo>
                      <a:lnTo>
                        <a:pt x="86" y="107"/>
                      </a:lnTo>
                      <a:lnTo>
                        <a:pt x="85" y="106"/>
                      </a:lnTo>
                      <a:lnTo>
                        <a:pt x="82" y="106"/>
                      </a:lnTo>
                      <a:lnTo>
                        <a:pt x="80" y="107"/>
                      </a:lnTo>
                      <a:lnTo>
                        <a:pt x="79" y="109"/>
                      </a:lnTo>
                      <a:lnTo>
                        <a:pt x="76" y="110"/>
                      </a:lnTo>
                      <a:lnTo>
                        <a:pt x="76" y="110"/>
                      </a:lnTo>
                      <a:lnTo>
                        <a:pt x="75" y="109"/>
                      </a:lnTo>
                      <a:lnTo>
                        <a:pt x="74" y="109"/>
                      </a:lnTo>
                      <a:lnTo>
                        <a:pt x="71" y="109"/>
                      </a:lnTo>
                      <a:lnTo>
                        <a:pt x="69" y="110"/>
                      </a:lnTo>
                      <a:lnTo>
                        <a:pt x="68" y="112"/>
                      </a:lnTo>
                      <a:lnTo>
                        <a:pt x="67" y="112"/>
                      </a:lnTo>
                      <a:lnTo>
                        <a:pt x="64" y="112"/>
                      </a:lnTo>
                      <a:lnTo>
                        <a:pt x="61" y="109"/>
                      </a:lnTo>
                      <a:lnTo>
                        <a:pt x="60" y="107"/>
                      </a:lnTo>
                      <a:lnTo>
                        <a:pt x="58" y="106"/>
                      </a:lnTo>
                      <a:lnTo>
                        <a:pt x="57" y="105"/>
                      </a:lnTo>
                      <a:lnTo>
                        <a:pt x="56" y="103"/>
                      </a:lnTo>
                      <a:lnTo>
                        <a:pt x="56" y="103"/>
                      </a:lnTo>
                      <a:lnTo>
                        <a:pt x="56" y="102"/>
                      </a:lnTo>
                      <a:lnTo>
                        <a:pt x="54" y="101"/>
                      </a:lnTo>
                      <a:lnTo>
                        <a:pt x="53" y="99"/>
                      </a:lnTo>
                      <a:lnTo>
                        <a:pt x="51" y="98"/>
                      </a:lnTo>
                      <a:lnTo>
                        <a:pt x="50" y="94"/>
                      </a:lnTo>
                      <a:lnTo>
                        <a:pt x="50" y="92"/>
                      </a:lnTo>
                      <a:lnTo>
                        <a:pt x="49" y="91"/>
                      </a:lnTo>
                      <a:lnTo>
                        <a:pt x="44" y="89"/>
                      </a:lnTo>
                      <a:lnTo>
                        <a:pt x="43" y="89"/>
                      </a:lnTo>
                      <a:lnTo>
                        <a:pt x="43" y="87"/>
                      </a:lnTo>
                      <a:lnTo>
                        <a:pt x="43" y="85"/>
                      </a:lnTo>
                      <a:lnTo>
                        <a:pt x="40" y="84"/>
                      </a:lnTo>
                      <a:lnTo>
                        <a:pt x="39" y="83"/>
                      </a:lnTo>
                      <a:lnTo>
                        <a:pt x="38" y="80"/>
                      </a:lnTo>
                      <a:lnTo>
                        <a:pt x="38" y="77"/>
                      </a:lnTo>
                      <a:lnTo>
                        <a:pt x="33" y="76"/>
                      </a:lnTo>
                      <a:lnTo>
                        <a:pt x="32" y="76"/>
                      </a:lnTo>
                      <a:lnTo>
                        <a:pt x="29" y="74"/>
                      </a:lnTo>
                      <a:lnTo>
                        <a:pt x="29" y="74"/>
                      </a:lnTo>
                      <a:lnTo>
                        <a:pt x="27" y="74"/>
                      </a:lnTo>
                      <a:lnTo>
                        <a:pt x="24" y="72"/>
                      </a:lnTo>
                      <a:lnTo>
                        <a:pt x="25" y="70"/>
                      </a:lnTo>
                      <a:lnTo>
                        <a:pt x="25" y="69"/>
                      </a:lnTo>
                      <a:lnTo>
                        <a:pt x="27" y="67"/>
                      </a:lnTo>
                      <a:lnTo>
                        <a:pt x="28" y="66"/>
                      </a:lnTo>
                      <a:lnTo>
                        <a:pt x="27" y="65"/>
                      </a:lnTo>
                      <a:lnTo>
                        <a:pt x="24" y="65"/>
                      </a:lnTo>
                      <a:lnTo>
                        <a:pt x="21" y="63"/>
                      </a:lnTo>
                      <a:lnTo>
                        <a:pt x="21" y="62"/>
                      </a:lnTo>
                      <a:lnTo>
                        <a:pt x="18" y="60"/>
                      </a:lnTo>
                      <a:lnTo>
                        <a:pt x="17" y="60"/>
                      </a:lnTo>
                      <a:lnTo>
                        <a:pt x="14" y="59"/>
                      </a:lnTo>
                      <a:lnTo>
                        <a:pt x="11" y="58"/>
                      </a:lnTo>
                      <a:lnTo>
                        <a:pt x="11" y="55"/>
                      </a:lnTo>
                      <a:lnTo>
                        <a:pt x="11" y="52"/>
                      </a:lnTo>
                      <a:lnTo>
                        <a:pt x="10" y="52"/>
                      </a:lnTo>
                      <a:lnTo>
                        <a:pt x="7" y="52"/>
                      </a:lnTo>
                      <a:lnTo>
                        <a:pt x="6" y="54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47"/>
                      </a:lnTo>
                      <a:lnTo>
                        <a:pt x="2" y="45"/>
                      </a:lnTo>
                      <a:lnTo>
                        <a:pt x="2" y="44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4" y="42"/>
                      </a:lnTo>
                      <a:lnTo>
                        <a:pt x="4" y="42"/>
                      </a:lnTo>
                      <a:lnTo>
                        <a:pt x="10" y="41"/>
                      </a:lnTo>
                      <a:lnTo>
                        <a:pt x="11" y="40"/>
                      </a:lnTo>
                      <a:lnTo>
                        <a:pt x="11" y="40"/>
                      </a:lnTo>
                      <a:lnTo>
                        <a:pt x="13" y="38"/>
                      </a:lnTo>
                      <a:lnTo>
                        <a:pt x="13" y="37"/>
                      </a:lnTo>
                      <a:lnTo>
                        <a:pt x="13" y="36"/>
                      </a:lnTo>
                      <a:lnTo>
                        <a:pt x="14" y="34"/>
                      </a:lnTo>
                      <a:lnTo>
                        <a:pt x="15" y="34"/>
                      </a:lnTo>
                      <a:lnTo>
                        <a:pt x="18" y="34"/>
                      </a:lnTo>
                      <a:lnTo>
                        <a:pt x="21" y="33"/>
                      </a:lnTo>
                      <a:lnTo>
                        <a:pt x="24" y="34"/>
                      </a:lnTo>
                      <a:lnTo>
                        <a:pt x="25" y="34"/>
                      </a:lnTo>
                      <a:lnTo>
                        <a:pt x="25" y="36"/>
                      </a:lnTo>
                      <a:lnTo>
                        <a:pt x="25" y="37"/>
                      </a:lnTo>
                      <a:lnTo>
                        <a:pt x="25" y="37"/>
                      </a:lnTo>
                      <a:lnTo>
                        <a:pt x="27" y="38"/>
                      </a:lnTo>
                      <a:lnTo>
                        <a:pt x="27" y="38"/>
                      </a:lnTo>
                      <a:lnTo>
                        <a:pt x="28" y="38"/>
                      </a:lnTo>
                      <a:lnTo>
                        <a:pt x="29" y="40"/>
                      </a:lnTo>
                      <a:lnTo>
                        <a:pt x="29" y="40"/>
                      </a:lnTo>
                      <a:lnTo>
                        <a:pt x="29" y="41"/>
                      </a:lnTo>
                      <a:lnTo>
                        <a:pt x="31" y="42"/>
                      </a:lnTo>
                      <a:lnTo>
                        <a:pt x="33" y="41"/>
                      </a:lnTo>
                      <a:lnTo>
                        <a:pt x="40" y="41"/>
                      </a:lnTo>
                      <a:lnTo>
                        <a:pt x="46" y="40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42"/>
                      </a:lnTo>
                      <a:lnTo>
                        <a:pt x="53" y="44"/>
                      </a:lnTo>
                      <a:lnTo>
                        <a:pt x="53" y="44"/>
                      </a:lnTo>
                      <a:lnTo>
                        <a:pt x="54" y="44"/>
                      </a:lnTo>
                      <a:lnTo>
                        <a:pt x="61" y="44"/>
                      </a:lnTo>
                      <a:lnTo>
                        <a:pt x="62" y="44"/>
                      </a:lnTo>
                      <a:lnTo>
                        <a:pt x="64" y="42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8" y="40"/>
                      </a:lnTo>
                      <a:lnTo>
                        <a:pt x="69" y="38"/>
                      </a:lnTo>
                      <a:lnTo>
                        <a:pt x="72" y="38"/>
                      </a:lnTo>
                      <a:lnTo>
                        <a:pt x="74" y="38"/>
                      </a:lnTo>
                      <a:lnTo>
                        <a:pt x="75" y="37"/>
                      </a:lnTo>
                      <a:lnTo>
                        <a:pt x="76" y="36"/>
                      </a:lnTo>
                      <a:lnTo>
                        <a:pt x="76" y="34"/>
                      </a:lnTo>
                      <a:lnTo>
                        <a:pt x="76" y="33"/>
                      </a:lnTo>
                      <a:lnTo>
                        <a:pt x="76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9" y="31"/>
                      </a:lnTo>
                      <a:lnTo>
                        <a:pt x="82" y="30"/>
                      </a:lnTo>
                      <a:lnTo>
                        <a:pt x="83" y="30"/>
                      </a:lnTo>
                      <a:lnTo>
                        <a:pt x="85" y="31"/>
                      </a:lnTo>
                      <a:lnTo>
                        <a:pt x="86" y="33"/>
                      </a:lnTo>
                      <a:lnTo>
                        <a:pt x="87" y="33"/>
                      </a:lnTo>
                      <a:lnTo>
                        <a:pt x="89" y="33"/>
                      </a:lnTo>
                      <a:lnTo>
                        <a:pt x="89" y="33"/>
                      </a:lnTo>
                      <a:lnTo>
                        <a:pt x="90" y="34"/>
                      </a:lnTo>
                      <a:lnTo>
                        <a:pt x="91" y="34"/>
                      </a:lnTo>
                      <a:lnTo>
                        <a:pt x="91" y="36"/>
                      </a:lnTo>
                      <a:lnTo>
                        <a:pt x="93" y="36"/>
                      </a:lnTo>
                      <a:lnTo>
                        <a:pt x="93" y="37"/>
                      </a:lnTo>
                      <a:lnTo>
                        <a:pt x="94" y="37"/>
                      </a:lnTo>
                      <a:lnTo>
                        <a:pt x="94" y="38"/>
                      </a:lnTo>
                      <a:lnTo>
                        <a:pt x="96" y="38"/>
                      </a:lnTo>
                      <a:lnTo>
                        <a:pt x="98" y="38"/>
                      </a:lnTo>
                      <a:lnTo>
                        <a:pt x="100" y="38"/>
                      </a:lnTo>
                      <a:lnTo>
                        <a:pt x="101" y="38"/>
                      </a:lnTo>
                      <a:lnTo>
                        <a:pt x="103" y="37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5" y="34"/>
                      </a:lnTo>
                      <a:lnTo>
                        <a:pt x="105" y="33"/>
                      </a:lnTo>
                      <a:lnTo>
                        <a:pt x="107" y="33"/>
                      </a:lnTo>
                      <a:lnTo>
                        <a:pt x="107" y="33"/>
                      </a:lnTo>
                      <a:lnTo>
                        <a:pt x="108" y="30"/>
                      </a:lnTo>
                      <a:lnTo>
                        <a:pt x="108" y="30"/>
                      </a:lnTo>
                      <a:lnTo>
                        <a:pt x="109" y="30"/>
                      </a:lnTo>
                      <a:lnTo>
                        <a:pt x="111" y="29"/>
                      </a:lnTo>
                      <a:lnTo>
                        <a:pt x="111" y="29"/>
                      </a:lnTo>
                      <a:lnTo>
                        <a:pt x="111" y="27"/>
                      </a:lnTo>
                      <a:lnTo>
                        <a:pt x="111" y="26"/>
                      </a:lnTo>
                      <a:lnTo>
                        <a:pt x="111" y="26"/>
                      </a:lnTo>
                      <a:lnTo>
                        <a:pt x="112" y="25"/>
                      </a:lnTo>
                      <a:lnTo>
                        <a:pt x="114" y="25"/>
                      </a:lnTo>
                      <a:lnTo>
                        <a:pt x="114" y="23"/>
                      </a:lnTo>
                      <a:lnTo>
                        <a:pt x="114" y="23"/>
                      </a:lnTo>
                      <a:lnTo>
                        <a:pt x="115" y="22"/>
                      </a:lnTo>
                      <a:lnTo>
                        <a:pt x="116" y="22"/>
                      </a:lnTo>
                      <a:lnTo>
                        <a:pt x="118" y="20"/>
                      </a:lnTo>
                      <a:lnTo>
                        <a:pt x="118" y="20"/>
                      </a:lnTo>
                      <a:lnTo>
                        <a:pt x="119" y="19"/>
                      </a:lnTo>
                      <a:lnTo>
                        <a:pt x="119" y="18"/>
                      </a:lnTo>
                      <a:lnTo>
                        <a:pt x="120" y="18"/>
                      </a:lnTo>
                      <a:lnTo>
                        <a:pt x="119" y="13"/>
                      </a:lnTo>
                      <a:lnTo>
                        <a:pt x="119" y="9"/>
                      </a:lnTo>
                      <a:lnTo>
                        <a:pt x="119" y="8"/>
                      </a:lnTo>
                      <a:lnTo>
                        <a:pt x="118" y="7"/>
                      </a:lnTo>
                      <a:lnTo>
                        <a:pt x="116" y="5"/>
                      </a:lnTo>
                      <a:lnTo>
                        <a:pt x="116" y="5"/>
                      </a:lnTo>
                      <a:lnTo>
                        <a:pt x="118" y="4"/>
                      </a:lnTo>
                      <a:lnTo>
                        <a:pt x="120" y="4"/>
                      </a:lnTo>
                      <a:lnTo>
                        <a:pt x="122" y="4"/>
                      </a:lnTo>
                      <a:lnTo>
                        <a:pt x="123" y="4"/>
                      </a:lnTo>
                      <a:lnTo>
                        <a:pt x="125" y="4"/>
                      </a:lnTo>
                      <a:lnTo>
                        <a:pt x="125" y="2"/>
                      </a:lnTo>
                      <a:lnTo>
                        <a:pt x="126" y="1"/>
                      </a:lnTo>
                      <a:lnTo>
                        <a:pt x="12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" name="Freeform 1011"/>
                <p:cNvSpPr>
                  <a:spLocks/>
                </p:cNvSpPr>
                <p:nvPr/>
              </p:nvSpPr>
              <p:spPr bwMode="auto">
                <a:xfrm>
                  <a:off x="3687858" y="2571789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" name="Freeform 1012"/>
                <p:cNvSpPr>
                  <a:spLocks/>
                </p:cNvSpPr>
                <p:nvPr/>
              </p:nvSpPr>
              <p:spPr bwMode="auto">
                <a:xfrm>
                  <a:off x="3548532" y="2487304"/>
                  <a:ext cx="7411" cy="5929"/>
                </a:xfrm>
                <a:custGeom>
                  <a:avLst/>
                  <a:gdLst>
                    <a:gd name="T0" fmla="*/ 5 w 5"/>
                    <a:gd name="T1" fmla="*/ 0 h 4"/>
                    <a:gd name="T2" fmla="*/ 4 w 5"/>
                    <a:gd name="T3" fmla="*/ 3 h 4"/>
                    <a:gd name="T4" fmla="*/ 1 w 5"/>
                    <a:gd name="T5" fmla="*/ 4 h 4"/>
                    <a:gd name="T6" fmla="*/ 0 w 5"/>
                    <a:gd name="T7" fmla="*/ 4 h 4"/>
                    <a:gd name="T8" fmla="*/ 3 w 5"/>
                    <a:gd name="T9" fmla="*/ 2 h 4"/>
                    <a:gd name="T10" fmla="*/ 4 w 5"/>
                    <a:gd name="T11" fmla="*/ 0 h 4"/>
                    <a:gd name="T12" fmla="*/ 5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" name="Freeform 1013"/>
                <p:cNvSpPr>
                  <a:spLocks/>
                </p:cNvSpPr>
                <p:nvPr/>
              </p:nvSpPr>
              <p:spPr bwMode="auto">
                <a:xfrm>
                  <a:off x="3533710" y="2404301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1 h 2"/>
                    <a:gd name="T4" fmla="*/ 2 w 3"/>
                    <a:gd name="T5" fmla="*/ 2 h 2"/>
                    <a:gd name="T6" fmla="*/ 0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" name="Freeform 1014"/>
                <p:cNvSpPr>
                  <a:spLocks/>
                </p:cNvSpPr>
                <p:nvPr/>
              </p:nvSpPr>
              <p:spPr bwMode="auto">
                <a:xfrm>
                  <a:off x="3563354" y="2158258"/>
                  <a:ext cx="11858" cy="10376"/>
                </a:xfrm>
                <a:custGeom>
                  <a:avLst/>
                  <a:gdLst>
                    <a:gd name="T0" fmla="*/ 5 w 8"/>
                    <a:gd name="T1" fmla="*/ 0 h 7"/>
                    <a:gd name="T2" fmla="*/ 8 w 8"/>
                    <a:gd name="T3" fmla="*/ 0 h 7"/>
                    <a:gd name="T4" fmla="*/ 8 w 8"/>
                    <a:gd name="T5" fmla="*/ 1 h 7"/>
                    <a:gd name="T6" fmla="*/ 5 w 8"/>
                    <a:gd name="T7" fmla="*/ 3 h 7"/>
                    <a:gd name="T8" fmla="*/ 1 w 8"/>
                    <a:gd name="T9" fmla="*/ 7 h 7"/>
                    <a:gd name="T10" fmla="*/ 1 w 8"/>
                    <a:gd name="T11" fmla="*/ 7 h 7"/>
                    <a:gd name="T12" fmla="*/ 0 w 8"/>
                    <a:gd name="T13" fmla="*/ 7 h 7"/>
                    <a:gd name="T14" fmla="*/ 0 w 8"/>
                    <a:gd name="T15" fmla="*/ 5 h 7"/>
                    <a:gd name="T16" fmla="*/ 0 w 8"/>
                    <a:gd name="T17" fmla="*/ 4 h 7"/>
                    <a:gd name="T18" fmla="*/ 1 w 8"/>
                    <a:gd name="T19" fmla="*/ 4 h 7"/>
                    <a:gd name="T20" fmla="*/ 2 w 8"/>
                    <a:gd name="T21" fmla="*/ 1 h 7"/>
                    <a:gd name="T22" fmla="*/ 4 w 8"/>
                    <a:gd name="T23" fmla="*/ 1 h 7"/>
                    <a:gd name="T24" fmla="*/ 5 w 8"/>
                    <a:gd name="T2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5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" name="Freeform 1015"/>
                <p:cNvSpPr>
                  <a:spLocks/>
                </p:cNvSpPr>
                <p:nvPr/>
              </p:nvSpPr>
              <p:spPr bwMode="auto">
                <a:xfrm>
                  <a:off x="3569282" y="2350943"/>
                  <a:ext cx="7411" cy="2964"/>
                </a:xfrm>
                <a:custGeom>
                  <a:avLst/>
                  <a:gdLst>
                    <a:gd name="T0" fmla="*/ 3 w 5"/>
                    <a:gd name="T1" fmla="*/ 0 h 2"/>
                    <a:gd name="T2" fmla="*/ 5 w 5"/>
                    <a:gd name="T3" fmla="*/ 1 h 2"/>
                    <a:gd name="T4" fmla="*/ 5 w 5"/>
                    <a:gd name="T5" fmla="*/ 2 h 2"/>
                    <a:gd name="T6" fmla="*/ 3 w 5"/>
                    <a:gd name="T7" fmla="*/ 2 h 2"/>
                    <a:gd name="T8" fmla="*/ 0 w 5"/>
                    <a:gd name="T9" fmla="*/ 2 h 2"/>
                    <a:gd name="T10" fmla="*/ 0 w 5"/>
                    <a:gd name="T11" fmla="*/ 1 h 2"/>
                    <a:gd name="T12" fmla="*/ 3 w 5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" name="Freeform 1016"/>
                <p:cNvSpPr>
                  <a:spLocks/>
                </p:cNvSpPr>
                <p:nvPr/>
              </p:nvSpPr>
              <p:spPr bwMode="auto">
                <a:xfrm>
                  <a:off x="3595962" y="2245708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1 w 3"/>
                    <a:gd name="T7" fmla="*/ 3 h 3"/>
                    <a:gd name="T8" fmla="*/ 0 w 3"/>
                    <a:gd name="T9" fmla="*/ 2 h 3"/>
                    <a:gd name="T10" fmla="*/ 0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" name="Freeform 1017"/>
                <p:cNvSpPr>
                  <a:spLocks/>
                </p:cNvSpPr>
                <p:nvPr/>
              </p:nvSpPr>
              <p:spPr bwMode="auto">
                <a:xfrm>
                  <a:off x="3560389" y="2072291"/>
                  <a:ext cx="16305" cy="7411"/>
                </a:xfrm>
                <a:custGeom>
                  <a:avLst/>
                  <a:gdLst>
                    <a:gd name="T0" fmla="*/ 3 w 11"/>
                    <a:gd name="T1" fmla="*/ 0 h 5"/>
                    <a:gd name="T2" fmla="*/ 6 w 11"/>
                    <a:gd name="T3" fmla="*/ 1 h 5"/>
                    <a:gd name="T4" fmla="*/ 6 w 11"/>
                    <a:gd name="T5" fmla="*/ 0 h 5"/>
                    <a:gd name="T6" fmla="*/ 10 w 11"/>
                    <a:gd name="T7" fmla="*/ 1 h 5"/>
                    <a:gd name="T8" fmla="*/ 11 w 11"/>
                    <a:gd name="T9" fmla="*/ 2 h 5"/>
                    <a:gd name="T10" fmla="*/ 10 w 11"/>
                    <a:gd name="T11" fmla="*/ 5 h 5"/>
                    <a:gd name="T12" fmla="*/ 10 w 11"/>
                    <a:gd name="T13" fmla="*/ 4 h 5"/>
                    <a:gd name="T14" fmla="*/ 9 w 11"/>
                    <a:gd name="T15" fmla="*/ 2 h 5"/>
                    <a:gd name="T16" fmla="*/ 3 w 11"/>
                    <a:gd name="T17" fmla="*/ 2 h 5"/>
                    <a:gd name="T18" fmla="*/ 3 w 11"/>
                    <a:gd name="T19" fmla="*/ 2 h 5"/>
                    <a:gd name="T20" fmla="*/ 0 w 11"/>
                    <a:gd name="T21" fmla="*/ 2 h 5"/>
                    <a:gd name="T22" fmla="*/ 0 w 11"/>
                    <a:gd name="T23" fmla="*/ 1 h 5"/>
                    <a:gd name="T24" fmla="*/ 2 w 11"/>
                    <a:gd name="T25" fmla="*/ 0 h 5"/>
                    <a:gd name="T26" fmla="*/ 3 w 11"/>
                    <a:gd name="T2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5">
                      <a:moveTo>
                        <a:pt x="3" y="0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10" y="1"/>
                      </a:lnTo>
                      <a:lnTo>
                        <a:pt x="11" y="2"/>
                      </a:lnTo>
                      <a:lnTo>
                        <a:pt x="10" y="5"/>
                      </a:lnTo>
                      <a:lnTo>
                        <a:pt x="10" y="4"/>
                      </a:lnTo>
                      <a:lnTo>
                        <a:pt x="9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" name="Freeform 1018"/>
                <p:cNvSpPr>
                  <a:spLocks/>
                </p:cNvSpPr>
                <p:nvPr/>
              </p:nvSpPr>
              <p:spPr bwMode="auto">
                <a:xfrm>
                  <a:off x="3566318" y="2079702"/>
                  <a:ext cx="2964" cy="2964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" name="Freeform 1019"/>
                <p:cNvSpPr>
                  <a:spLocks/>
                </p:cNvSpPr>
                <p:nvPr/>
              </p:nvSpPr>
              <p:spPr bwMode="auto">
                <a:xfrm>
                  <a:off x="3410689" y="1892947"/>
                  <a:ext cx="16305" cy="8893"/>
                </a:xfrm>
                <a:custGeom>
                  <a:avLst/>
                  <a:gdLst>
                    <a:gd name="T0" fmla="*/ 5 w 11"/>
                    <a:gd name="T1" fmla="*/ 0 h 6"/>
                    <a:gd name="T2" fmla="*/ 7 w 11"/>
                    <a:gd name="T3" fmla="*/ 2 h 6"/>
                    <a:gd name="T4" fmla="*/ 11 w 11"/>
                    <a:gd name="T5" fmla="*/ 5 h 6"/>
                    <a:gd name="T6" fmla="*/ 7 w 11"/>
                    <a:gd name="T7" fmla="*/ 6 h 6"/>
                    <a:gd name="T8" fmla="*/ 6 w 11"/>
                    <a:gd name="T9" fmla="*/ 5 h 6"/>
                    <a:gd name="T10" fmla="*/ 2 w 11"/>
                    <a:gd name="T11" fmla="*/ 5 h 6"/>
                    <a:gd name="T12" fmla="*/ 0 w 11"/>
                    <a:gd name="T13" fmla="*/ 2 h 6"/>
                    <a:gd name="T14" fmla="*/ 0 w 11"/>
                    <a:gd name="T15" fmla="*/ 0 h 6"/>
                    <a:gd name="T16" fmla="*/ 5 w 11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6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11" y="5"/>
                      </a:lnTo>
                      <a:lnTo>
                        <a:pt x="7" y="6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" name="Freeform 1020"/>
                <p:cNvSpPr>
                  <a:spLocks/>
                </p:cNvSpPr>
                <p:nvPr/>
              </p:nvSpPr>
              <p:spPr bwMode="auto">
                <a:xfrm>
                  <a:off x="3595962" y="2288691"/>
                  <a:ext cx="7411" cy="13340"/>
                </a:xfrm>
                <a:custGeom>
                  <a:avLst/>
                  <a:gdLst>
                    <a:gd name="T0" fmla="*/ 5 w 5"/>
                    <a:gd name="T1" fmla="*/ 0 h 9"/>
                    <a:gd name="T2" fmla="*/ 5 w 5"/>
                    <a:gd name="T3" fmla="*/ 2 h 9"/>
                    <a:gd name="T4" fmla="*/ 4 w 5"/>
                    <a:gd name="T5" fmla="*/ 3 h 9"/>
                    <a:gd name="T6" fmla="*/ 3 w 5"/>
                    <a:gd name="T7" fmla="*/ 7 h 9"/>
                    <a:gd name="T8" fmla="*/ 1 w 5"/>
                    <a:gd name="T9" fmla="*/ 9 h 9"/>
                    <a:gd name="T10" fmla="*/ 0 w 5"/>
                    <a:gd name="T11" fmla="*/ 7 h 9"/>
                    <a:gd name="T12" fmla="*/ 1 w 5"/>
                    <a:gd name="T13" fmla="*/ 4 h 9"/>
                    <a:gd name="T14" fmla="*/ 1 w 5"/>
                    <a:gd name="T15" fmla="*/ 3 h 9"/>
                    <a:gd name="T16" fmla="*/ 0 w 5"/>
                    <a:gd name="T17" fmla="*/ 3 h 9"/>
                    <a:gd name="T18" fmla="*/ 0 w 5"/>
                    <a:gd name="T19" fmla="*/ 2 h 9"/>
                    <a:gd name="T20" fmla="*/ 1 w 5"/>
                    <a:gd name="T21" fmla="*/ 0 h 9"/>
                    <a:gd name="T22" fmla="*/ 4 w 5"/>
                    <a:gd name="T23" fmla="*/ 0 h 9"/>
                    <a:gd name="T24" fmla="*/ 5 w 5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" name="Freeform 1021"/>
                <p:cNvSpPr>
                  <a:spLocks/>
                </p:cNvSpPr>
                <p:nvPr/>
              </p:nvSpPr>
              <p:spPr bwMode="auto">
                <a:xfrm>
                  <a:off x="3573729" y="2227921"/>
                  <a:ext cx="5929" cy="10376"/>
                </a:xfrm>
                <a:custGeom>
                  <a:avLst/>
                  <a:gdLst>
                    <a:gd name="T0" fmla="*/ 4 w 4"/>
                    <a:gd name="T1" fmla="*/ 0 h 7"/>
                    <a:gd name="T2" fmla="*/ 4 w 4"/>
                    <a:gd name="T3" fmla="*/ 3 h 7"/>
                    <a:gd name="T4" fmla="*/ 4 w 4"/>
                    <a:gd name="T5" fmla="*/ 4 h 7"/>
                    <a:gd name="T6" fmla="*/ 2 w 4"/>
                    <a:gd name="T7" fmla="*/ 7 h 7"/>
                    <a:gd name="T8" fmla="*/ 0 w 4"/>
                    <a:gd name="T9" fmla="*/ 5 h 7"/>
                    <a:gd name="T10" fmla="*/ 0 w 4"/>
                    <a:gd name="T11" fmla="*/ 3 h 7"/>
                    <a:gd name="T12" fmla="*/ 1 w 4"/>
                    <a:gd name="T13" fmla="*/ 1 h 7"/>
                    <a:gd name="T14" fmla="*/ 4 w 4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4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" name="Freeform 1022"/>
                <p:cNvSpPr>
                  <a:spLocks/>
                </p:cNvSpPr>
                <p:nvPr/>
              </p:nvSpPr>
              <p:spPr bwMode="auto">
                <a:xfrm>
                  <a:off x="3585587" y="2227921"/>
                  <a:ext cx="7411" cy="7411"/>
                </a:xfrm>
                <a:custGeom>
                  <a:avLst/>
                  <a:gdLst>
                    <a:gd name="T0" fmla="*/ 3 w 5"/>
                    <a:gd name="T1" fmla="*/ 0 h 5"/>
                    <a:gd name="T2" fmla="*/ 5 w 5"/>
                    <a:gd name="T3" fmla="*/ 1 h 5"/>
                    <a:gd name="T4" fmla="*/ 5 w 5"/>
                    <a:gd name="T5" fmla="*/ 4 h 5"/>
                    <a:gd name="T6" fmla="*/ 3 w 5"/>
                    <a:gd name="T7" fmla="*/ 5 h 5"/>
                    <a:gd name="T8" fmla="*/ 1 w 5"/>
                    <a:gd name="T9" fmla="*/ 5 h 5"/>
                    <a:gd name="T10" fmla="*/ 0 w 5"/>
                    <a:gd name="T11" fmla="*/ 5 h 5"/>
                    <a:gd name="T12" fmla="*/ 1 w 5"/>
                    <a:gd name="T13" fmla="*/ 0 h 5"/>
                    <a:gd name="T14" fmla="*/ 3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" name="Freeform 1023"/>
                <p:cNvSpPr>
                  <a:spLocks/>
                </p:cNvSpPr>
                <p:nvPr/>
              </p:nvSpPr>
              <p:spPr bwMode="auto">
                <a:xfrm>
                  <a:off x="3582623" y="2213099"/>
                  <a:ext cx="10376" cy="5929"/>
                </a:xfrm>
                <a:custGeom>
                  <a:avLst/>
                  <a:gdLst>
                    <a:gd name="T0" fmla="*/ 3 w 7"/>
                    <a:gd name="T1" fmla="*/ 0 h 4"/>
                    <a:gd name="T2" fmla="*/ 5 w 7"/>
                    <a:gd name="T3" fmla="*/ 1 h 4"/>
                    <a:gd name="T4" fmla="*/ 7 w 7"/>
                    <a:gd name="T5" fmla="*/ 1 h 4"/>
                    <a:gd name="T6" fmla="*/ 7 w 7"/>
                    <a:gd name="T7" fmla="*/ 3 h 4"/>
                    <a:gd name="T8" fmla="*/ 6 w 7"/>
                    <a:gd name="T9" fmla="*/ 3 h 4"/>
                    <a:gd name="T10" fmla="*/ 3 w 7"/>
                    <a:gd name="T11" fmla="*/ 4 h 4"/>
                    <a:gd name="T12" fmla="*/ 2 w 7"/>
                    <a:gd name="T13" fmla="*/ 4 h 4"/>
                    <a:gd name="T14" fmla="*/ 0 w 7"/>
                    <a:gd name="T15" fmla="*/ 3 h 4"/>
                    <a:gd name="T16" fmla="*/ 2 w 7"/>
                    <a:gd name="T17" fmla="*/ 1 h 4"/>
                    <a:gd name="T18" fmla="*/ 3 w 7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7" y="1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" name="Freeform 1024"/>
                <p:cNvSpPr>
                  <a:spLocks/>
                </p:cNvSpPr>
                <p:nvPr/>
              </p:nvSpPr>
              <p:spPr bwMode="auto">
                <a:xfrm>
                  <a:off x="3563354" y="2330192"/>
                  <a:ext cx="10376" cy="4447"/>
                </a:xfrm>
                <a:custGeom>
                  <a:avLst/>
                  <a:gdLst>
                    <a:gd name="T0" fmla="*/ 2 w 7"/>
                    <a:gd name="T1" fmla="*/ 0 h 3"/>
                    <a:gd name="T2" fmla="*/ 5 w 7"/>
                    <a:gd name="T3" fmla="*/ 0 h 3"/>
                    <a:gd name="T4" fmla="*/ 7 w 7"/>
                    <a:gd name="T5" fmla="*/ 1 h 3"/>
                    <a:gd name="T6" fmla="*/ 5 w 7"/>
                    <a:gd name="T7" fmla="*/ 3 h 3"/>
                    <a:gd name="T8" fmla="*/ 4 w 7"/>
                    <a:gd name="T9" fmla="*/ 3 h 3"/>
                    <a:gd name="T10" fmla="*/ 0 w 7"/>
                    <a:gd name="T11" fmla="*/ 1 h 3"/>
                    <a:gd name="T12" fmla="*/ 1 w 7"/>
                    <a:gd name="T13" fmla="*/ 0 h 3"/>
                    <a:gd name="T14" fmla="*/ 2 w 7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" name="Freeform 1025"/>
                <p:cNvSpPr>
                  <a:spLocks/>
                </p:cNvSpPr>
                <p:nvPr/>
              </p:nvSpPr>
              <p:spPr bwMode="auto">
                <a:xfrm>
                  <a:off x="3775307" y="2454696"/>
                  <a:ext cx="10376" cy="10376"/>
                </a:xfrm>
                <a:custGeom>
                  <a:avLst/>
                  <a:gdLst>
                    <a:gd name="T0" fmla="*/ 4 w 7"/>
                    <a:gd name="T1" fmla="*/ 0 h 7"/>
                    <a:gd name="T2" fmla="*/ 4 w 7"/>
                    <a:gd name="T3" fmla="*/ 2 h 7"/>
                    <a:gd name="T4" fmla="*/ 6 w 7"/>
                    <a:gd name="T5" fmla="*/ 2 h 7"/>
                    <a:gd name="T6" fmla="*/ 7 w 7"/>
                    <a:gd name="T7" fmla="*/ 6 h 7"/>
                    <a:gd name="T8" fmla="*/ 7 w 7"/>
                    <a:gd name="T9" fmla="*/ 7 h 7"/>
                    <a:gd name="T10" fmla="*/ 6 w 7"/>
                    <a:gd name="T11" fmla="*/ 6 h 7"/>
                    <a:gd name="T12" fmla="*/ 4 w 7"/>
                    <a:gd name="T13" fmla="*/ 7 h 7"/>
                    <a:gd name="T14" fmla="*/ 3 w 7"/>
                    <a:gd name="T15" fmla="*/ 7 h 7"/>
                    <a:gd name="T16" fmla="*/ 2 w 7"/>
                    <a:gd name="T17" fmla="*/ 6 h 7"/>
                    <a:gd name="T18" fmla="*/ 0 w 7"/>
                    <a:gd name="T19" fmla="*/ 4 h 7"/>
                    <a:gd name="T20" fmla="*/ 0 w 7"/>
                    <a:gd name="T21" fmla="*/ 3 h 7"/>
                    <a:gd name="T22" fmla="*/ 2 w 7"/>
                    <a:gd name="T23" fmla="*/ 2 h 7"/>
                    <a:gd name="T24" fmla="*/ 3 w 7"/>
                    <a:gd name="T25" fmla="*/ 0 h 7"/>
                    <a:gd name="T26" fmla="*/ 4 w 7"/>
                    <a:gd name="T2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6" y="6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" name="Freeform 1026"/>
                <p:cNvSpPr>
                  <a:spLocks/>
                </p:cNvSpPr>
                <p:nvPr/>
              </p:nvSpPr>
              <p:spPr bwMode="auto">
                <a:xfrm>
                  <a:off x="3790129" y="2459143"/>
                  <a:ext cx="1483" cy="5929"/>
                </a:xfrm>
                <a:custGeom>
                  <a:avLst/>
                  <a:gdLst>
                    <a:gd name="T0" fmla="*/ 1 w 1"/>
                    <a:gd name="T1" fmla="*/ 0 h 4"/>
                    <a:gd name="T2" fmla="*/ 1 w 1"/>
                    <a:gd name="T3" fmla="*/ 1 h 4"/>
                    <a:gd name="T4" fmla="*/ 1 w 1"/>
                    <a:gd name="T5" fmla="*/ 4 h 4"/>
                    <a:gd name="T6" fmla="*/ 1 w 1"/>
                    <a:gd name="T7" fmla="*/ 4 h 4"/>
                    <a:gd name="T8" fmla="*/ 0 w 1"/>
                    <a:gd name="T9" fmla="*/ 3 h 4"/>
                    <a:gd name="T10" fmla="*/ 0 w 1"/>
                    <a:gd name="T11" fmla="*/ 1 h 4"/>
                    <a:gd name="T12" fmla="*/ 1 w 1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" name="Freeform 1027"/>
                <p:cNvSpPr>
                  <a:spLocks/>
                </p:cNvSpPr>
                <p:nvPr/>
              </p:nvSpPr>
              <p:spPr bwMode="auto">
                <a:xfrm>
                  <a:off x="3748628" y="2466553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2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" name="Freeform 1028"/>
                <p:cNvSpPr>
                  <a:spLocks/>
                </p:cNvSpPr>
                <p:nvPr/>
              </p:nvSpPr>
              <p:spPr bwMode="auto">
                <a:xfrm>
                  <a:off x="3421063" y="1586133"/>
                  <a:ext cx="819651" cy="1055319"/>
                </a:xfrm>
                <a:custGeom>
                  <a:avLst/>
                  <a:gdLst>
                    <a:gd name="T0" fmla="*/ 411 w 553"/>
                    <a:gd name="T1" fmla="*/ 29 h 712"/>
                    <a:gd name="T2" fmla="*/ 397 w 553"/>
                    <a:gd name="T3" fmla="*/ 39 h 712"/>
                    <a:gd name="T4" fmla="*/ 449 w 553"/>
                    <a:gd name="T5" fmla="*/ 51 h 712"/>
                    <a:gd name="T6" fmla="*/ 451 w 553"/>
                    <a:gd name="T7" fmla="*/ 84 h 712"/>
                    <a:gd name="T8" fmla="*/ 383 w 553"/>
                    <a:gd name="T9" fmla="*/ 101 h 712"/>
                    <a:gd name="T10" fmla="*/ 455 w 553"/>
                    <a:gd name="T11" fmla="*/ 109 h 712"/>
                    <a:gd name="T12" fmla="*/ 433 w 553"/>
                    <a:gd name="T13" fmla="*/ 154 h 712"/>
                    <a:gd name="T14" fmla="*/ 506 w 553"/>
                    <a:gd name="T15" fmla="*/ 111 h 712"/>
                    <a:gd name="T16" fmla="*/ 510 w 553"/>
                    <a:gd name="T17" fmla="*/ 155 h 712"/>
                    <a:gd name="T18" fmla="*/ 476 w 553"/>
                    <a:gd name="T19" fmla="*/ 176 h 712"/>
                    <a:gd name="T20" fmla="*/ 466 w 553"/>
                    <a:gd name="T21" fmla="*/ 250 h 712"/>
                    <a:gd name="T22" fmla="*/ 480 w 553"/>
                    <a:gd name="T23" fmla="*/ 279 h 712"/>
                    <a:gd name="T24" fmla="*/ 445 w 553"/>
                    <a:gd name="T25" fmla="*/ 308 h 712"/>
                    <a:gd name="T26" fmla="*/ 463 w 553"/>
                    <a:gd name="T27" fmla="*/ 340 h 712"/>
                    <a:gd name="T28" fmla="*/ 442 w 553"/>
                    <a:gd name="T29" fmla="*/ 353 h 712"/>
                    <a:gd name="T30" fmla="*/ 434 w 553"/>
                    <a:gd name="T31" fmla="*/ 380 h 712"/>
                    <a:gd name="T32" fmla="*/ 425 w 553"/>
                    <a:gd name="T33" fmla="*/ 395 h 712"/>
                    <a:gd name="T34" fmla="*/ 384 w 553"/>
                    <a:gd name="T35" fmla="*/ 397 h 712"/>
                    <a:gd name="T36" fmla="*/ 387 w 553"/>
                    <a:gd name="T37" fmla="*/ 416 h 712"/>
                    <a:gd name="T38" fmla="*/ 425 w 553"/>
                    <a:gd name="T39" fmla="*/ 447 h 712"/>
                    <a:gd name="T40" fmla="*/ 419 w 553"/>
                    <a:gd name="T41" fmla="*/ 483 h 712"/>
                    <a:gd name="T42" fmla="*/ 369 w 553"/>
                    <a:gd name="T43" fmla="*/ 445 h 712"/>
                    <a:gd name="T44" fmla="*/ 355 w 553"/>
                    <a:gd name="T45" fmla="*/ 480 h 712"/>
                    <a:gd name="T46" fmla="*/ 398 w 553"/>
                    <a:gd name="T47" fmla="*/ 489 h 712"/>
                    <a:gd name="T48" fmla="*/ 383 w 553"/>
                    <a:gd name="T49" fmla="*/ 517 h 712"/>
                    <a:gd name="T50" fmla="*/ 329 w 553"/>
                    <a:gd name="T51" fmla="*/ 538 h 712"/>
                    <a:gd name="T52" fmla="*/ 292 w 553"/>
                    <a:gd name="T53" fmla="*/ 557 h 712"/>
                    <a:gd name="T54" fmla="*/ 250 w 553"/>
                    <a:gd name="T55" fmla="*/ 582 h 712"/>
                    <a:gd name="T56" fmla="*/ 216 w 553"/>
                    <a:gd name="T57" fmla="*/ 593 h 712"/>
                    <a:gd name="T58" fmla="*/ 192 w 553"/>
                    <a:gd name="T59" fmla="*/ 629 h 712"/>
                    <a:gd name="T60" fmla="*/ 183 w 553"/>
                    <a:gd name="T61" fmla="*/ 654 h 712"/>
                    <a:gd name="T62" fmla="*/ 167 w 553"/>
                    <a:gd name="T63" fmla="*/ 683 h 712"/>
                    <a:gd name="T64" fmla="*/ 158 w 553"/>
                    <a:gd name="T65" fmla="*/ 708 h 712"/>
                    <a:gd name="T66" fmla="*/ 130 w 553"/>
                    <a:gd name="T67" fmla="*/ 701 h 712"/>
                    <a:gd name="T68" fmla="*/ 111 w 553"/>
                    <a:gd name="T69" fmla="*/ 684 h 712"/>
                    <a:gd name="T70" fmla="*/ 93 w 553"/>
                    <a:gd name="T71" fmla="*/ 654 h 712"/>
                    <a:gd name="T72" fmla="*/ 85 w 553"/>
                    <a:gd name="T73" fmla="*/ 628 h 712"/>
                    <a:gd name="T74" fmla="*/ 93 w 553"/>
                    <a:gd name="T75" fmla="*/ 606 h 712"/>
                    <a:gd name="T76" fmla="*/ 97 w 553"/>
                    <a:gd name="T77" fmla="*/ 575 h 712"/>
                    <a:gd name="T78" fmla="*/ 100 w 553"/>
                    <a:gd name="T79" fmla="*/ 553 h 712"/>
                    <a:gd name="T80" fmla="*/ 76 w 553"/>
                    <a:gd name="T81" fmla="*/ 542 h 712"/>
                    <a:gd name="T82" fmla="*/ 112 w 553"/>
                    <a:gd name="T83" fmla="*/ 528 h 712"/>
                    <a:gd name="T84" fmla="*/ 93 w 553"/>
                    <a:gd name="T85" fmla="*/ 518 h 712"/>
                    <a:gd name="T86" fmla="*/ 114 w 553"/>
                    <a:gd name="T87" fmla="*/ 506 h 712"/>
                    <a:gd name="T88" fmla="*/ 130 w 553"/>
                    <a:gd name="T89" fmla="*/ 474 h 712"/>
                    <a:gd name="T90" fmla="*/ 123 w 553"/>
                    <a:gd name="T91" fmla="*/ 458 h 712"/>
                    <a:gd name="T92" fmla="*/ 121 w 553"/>
                    <a:gd name="T93" fmla="*/ 431 h 712"/>
                    <a:gd name="T94" fmla="*/ 105 w 553"/>
                    <a:gd name="T95" fmla="*/ 423 h 712"/>
                    <a:gd name="T96" fmla="*/ 96 w 553"/>
                    <a:gd name="T97" fmla="*/ 397 h 712"/>
                    <a:gd name="T98" fmla="*/ 100 w 553"/>
                    <a:gd name="T99" fmla="*/ 342 h 712"/>
                    <a:gd name="T100" fmla="*/ 82 w 553"/>
                    <a:gd name="T101" fmla="*/ 274 h 712"/>
                    <a:gd name="T102" fmla="*/ 18 w 553"/>
                    <a:gd name="T103" fmla="*/ 267 h 712"/>
                    <a:gd name="T104" fmla="*/ 31 w 553"/>
                    <a:gd name="T105" fmla="*/ 223 h 712"/>
                    <a:gd name="T106" fmla="*/ 20 w 553"/>
                    <a:gd name="T107" fmla="*/ 202 h 712"/>
                    <a:gd name="T108" fmla="*/ 32 w 553"/>
                    <a:gd name="T109" fmla="*/ 162 h 712"/>
                    <a:gd name="T110" fmla="*/ 111 w 553"/>
                    <a:gd name="T111" fmla="*/ 122 h 712"/>
                    <a:gd name="T112" fmla="*/ 127 w 553"/>
                    <a:gd name="T113" fmla="*/ 91 h 712"/>
                    <a:gd name="T114" fmla="*/ 177 w 553"/>
                    <a:gd name="T115" fmla="*/ 76 h 712"/>
                    <a:gd name="T116" fmla="*/ 223 w 553"/>
                    <a:gd name="T117" fmla="*/ 64 h 712"/>
                    <a:gd name="T118" fmla="*/ 255 w 553"/>
                    <a:gd name="T119" fmla="*/ 71 h 712"/>
                    <a:gd name="T120" fmla="*/ 302 w 553"/>
                    <a:gd name="T121" fmla="*/ 90 h 712"/>
                    <a:gd name="T122" fmla="*/ 339 w 553"/>
                    <a:gd name="T123" fmla="*/ 65 h 712"/>
                    <a:gd name="T124" fmla="*/ 343 w 553"/>
                    <a:gd name="T125" fmla="*/ 24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53" h="712">
                      <a:moveTo>
                        <a:pt x="382" y="0"/>
                      </a:moveTo>
                      <a:lnTo>
                        <a:pt x="384" y="0"/>
                      </a:lnTo>
                      <a:lnTo>
                        <a:pt x="389" y="0"/>
                      </a:lnTo>
                      <a:lnTo>
                        <a:pt x="390" y="1"/>
                      </a:lnTo>
                      <a:lnTo>
                        <a:pt x="391" y="1"/>
                      </a:lnTo>
                      <a:lnTo>
                        <a:pt x="393" y="1"/>
                      </a:lnTo>
                      <a:lnTo>
                        <a:pt x="394" y="0"/>
                      </a:lnTo>
                      <a:lnTo>
                        <a:pt x="397" y="1"/>
                      </a:lnTo>
                      <a:lnTo>
                        <a:pt x="401" y="1"/>
                      </a:lnTo>
                      <a:lnTo>
                        <a:pt x="402" y="3"/>
                      </a:lnTo>
                      <a:lnTo>
                        <a:pt x="404" y="3"/>
                      </a:lnTo>
                      <a:lnTo>
                        <a:pt x="405" y="1"/>
                      </a:lnTo>
                      <a:lnTo>
                        <a:pt x="407" y="3"/>
                      </a:lnTo>
                      <a:lnTo>
                        <a:pt x="408" y="4"/>
                      </a:lnTo>
                      <a:lnTo>
                        <a:pt x="411" y="7"/>
                      </a:lnTo>
                      <a:lnTo>
                        <a:pt x="412" y="7"/>
                      </a:lnTo>
                      <a:lnTo>
                        <a:pt x="413" y="6"/>
                      </a:lnTo>
                      <a:lnTo>
                        <a:pt x="413" y="6"/>
                      </a:lnTo>
                      <a:lnTo>
                        <a:pt x="418" y="8"/>
                      </a:lnTo>
                      <a:lnTo>
                        <a:pt x="420" y="8"/>
                      </a:lnTo>
                      <a:lnTo>
                        <a:pt x="423" y="11"/>
                      </a:lnTo>
                      <a:lnTo>
                        <a:pt x="427" y="11"/>
                      </a:lnTo>
                      <a:lnTo>
                        <a:pt x="429" y="13"/>
                      </a:lnTo>
                      <a:lnTo>
                        <a:pt x="433" y="11"/>
                      </a:lnTo>
                      <a:lnTo>
                        <a:pt x="433" y="13"/>
                      </a:lnTo>
                      <a:lnTo>
                        <a:pt x="434" y="14"/>
                      </a:lnTo>
                      <a:lnTo>
                        <a:pt x="437" y="13"/>
                      </a:lnTo>
                      <a:lnTo>
                        <a:pt x="438" y="13"/>
                      </a:lnTo>
                      <a:lnTo>
                        <a:pt x="441" y="15"/>
                      </a:lnTo>
                      <a:lnTo>
                        <a:pt x="445" y="17"/>
                      </a:lnTo>
                      <a:lnTo>
                        <a:pt x="448" y="18"/>
                      </a:lnTo>
                      <a:lnTo>
                        <a:pt x="449" y="21"/>
                      </a:lnTo>
                      <a:lnTo>
                        <a:pt x="451" y="22"/>
                      </a:lnTo>
                      <a:lnTo>
                        <a:pt x="455" y="24"/>
                      </a:lnTo>
                      <a:lnTo>
                        <a:pt x="455" y="25"/>
                      </a:lnTo>
                      <a:lnTo>
                        <a:pt x="454" y="28"/>
                      </a:lnTo>
                      <a:lnTo>
                        <a:pt x="451" y="28"/>
                      </a:lnTo>
                      <a:lnTo>
                        <a:pt x="448" y="26"/>
                      </a:lnTo>
                      <a:lnTo>
                        <a:pt x="447" y="28"/>
                      </a:lnTo>
                      <a:lnTo>
                        <a:pt x="445" y="29"/>
                      </a:lnTo>
                      <a:lnTo>
                        <a:pt x="442" y="29"/>
                      </a:lnTo>
                      <a:lnTo>
                        <a:pt x="442" y="29"/>
                      </a:lnTo>
                      <a:lnTo>
                        <a:pt x="440" y="30"/>
                      </a:lnTo>
                      <a:lnTo>
                        <a:pt x="437" y="30"/>
                      </a:lnTo>
                      <a:lnTo>
                        <a:pt x="431" y="28"/>
                      </a:lnTo>
                      <a:lnTo>
                        <a:pt x="430" y="26"/>
                      </a:lnTo>
                      <a:lnTo>
                        <a:pt x="427" y="26"/>
                      </a:lnTo>
                      <a:lnTo>
                        <a:pt x="426" y="26"/>
                      </a:lnTo>
                      <a:lnTo>
                        <a:pt x="423" y="26"/>
                      </a:lnTo>
                      <a:lnTo>
                        <a:pt x="422" y="26"/>
                      </a:lnTo>
                      <a:lnTo>
                        <a:pt x="420" y="26"/>
                      </a:lnTo>
                      <a:lnTo>
                        <a:pt x="419" y="26"/>
                      </a:lnTo>
                      <a:lnTo>
                        <a:pt x="416" y="26"/>
                      </a:lnTo>
                      <a:lnTo>
                        <a:pt x="412" y="28"/>
                      </a:lnTo>
                      <a:lnTo>
                        <a:pt x="411" y="29"/>
                      </a:lnTo>
                      <a:lnTo>
                        <a:pt x="408" y="28"/>
                      </a:lnTo>
                      <a:lnTo>
                        <a:pt x="407" y="28"/>
                      </a:lnTo>
                      <a:lnTo>
                        <a:pt x="404" y="29"/>
                      </a:lnTo>
                      <a:lnTo>
                        <a:pt x="400" y="29"/>
                      </a:lnTo>
                      <a:lnTo>
                        <a:pt x="398" y="28"/>
                      </a:lnTo>
                      <a:lnTo>
                        <a:pt x="398" y="25"/>
                      </a:lnTo>
                      <a:lnTo>
                        <a:pt x="400" y="24"/>
                      </a:lnTo>
                      <a:lnTo>
                        <a:pt x="401" y="24"/>
                      </a:lnTo>
                      <a:lnTo>
                        <a:pt x="401" y="22"/>
                      </a:lnTo>
                      <a:lnTo>
                        <a:pt x="400" y="21"/>
                      </a:lnTo>
                      <a:lnTo>
                        <a:pt x="398" y="21"/>
                      </a:lnTo>
                      <a:lnTo>
                        <a:pt x="397" y="22"/>
                      </a:lnTo>
                      <a:lnTo>
                        <a:pt x="394" y="24"/>
                      </a:lnTo>
                      <a:lnTo>
                        <a:pt x="394" y="26"/>
                      </a:lnTo>
                      <a:lnTo>
                        <a:pt x="395" y="28"/>
                      </a:lnTo>
                      <a:lnTo>
                        <a:pt x="397" y="28"/>
                      </a:lnTo>
                      <a:lnTo>
                        <a:pt x="397" y="29"/>
                      </a:lnTo>
                      <a:lnTo>
                        <a:pt x="395" y="30"/>
                      </a:lnTo>
                      <a:lnTo>
                        <a:pt x="394" y="30"/>
                      </a:lnTo>
                      <a:lnTo>
                        <a:pt x="391" y="30"/>
                      </a:lnTo>
                      <a:lnTo>
                        <a:pt x="389" y="30"/>
                      </a:lnTo>
                      <a:lnTo>
                        <a:pt x="387" y="32"/>
                      </a:lnTo>
                      <a:lnTo>
                        <a:pt x="386" y="32"/>
                      </a:lnTo>
                      <a:lnTo>
                        <a:pt x="383" y="30"/>
                      </a:lnTo>
                      <a:lnTo>
                        <a:pt x="379" y="30"/>
                      </a:lnTo>
                      <a:lnTo>
                        <a:pt x="376" y="33"/>
                      </a:lnTo>
                      <a:lnTo>
                        <a:pt x="371" y="36"/>
                      </a:lnTo>
                      <a:lnTo>
                        <a:pt x="371" y="37"/>
                      </a:lnTo>
                      <a:lnTo>
                        <a:pt x="371" y="42"/>
                      </a:lnTo>
                      <a:lnTo>
                        <a:pt x="369" y="43"/>
                      </a:lnTo>
                      <a:lnTo>
                        <a:pt x="369" y="44"/>
                      </a:lnTo>
                      <a:lnTo>
                        <a:pt x="371" y="46"/>
                      </a:lnTo>
                      <a:lnTo>
                        <a:pt x="372" y="44"/>
                      </a:lnTo>
                      <a:lnTo>
                        <a:pt x="372" y="43"/>
                      </a:lnTo>
                      <a:lnTo>
                        <a:pt x="373" y="40"/>
                      </a:lnTo>
                      <a:lnTo>
                        <a:pt x="373" y="40"/>
                      </a:lnTo>
                      <a:lnTo>
                        <a:pt x="375" y="39"/>
                      </a:lnTo>
                      <a:lnTo>
                        <a:pt x="378" y="39"/>
                      </a:lnTo>
                      <a:lnTo>
                        <a:pt x="379" y="39"/>
                      </a:lnTo>
                      <a:lnTo>
                        <a:pt x="379" y="39"/>
                      </a:lnTo>
                      <a:lnTo>
                        <a:pt x="379" y="40"/>
                      </a:lnTo>
                      <a:lnTo>
                        <a:pt x="378" y="43"/>
                      </a:lnTo>
                      <a:lnTo>
                        <a:pt x="378" y="44"/>
                      </a:lnTo>
                      <a:lnTo>
                        <a:pt x="379" y="44"/>
                      </a:lnTo>
                      <a:lnTo>
                        <a:pt x="380" y="42"/>
                      </a:lnTo>
                      <a:lnTo>
                        <a:pt x="380" y="39"/>
                      </a:lnTo>
                      <a:lnTo>
                        <a:pt x="383" y="36"/>
                      </a:lnTo>
                      <a:lnTo>
                        <a:pt x="386" y="35"/>
                      </a:lnTo>
                      <a:lnTo>
                        <a:pt x="387" y="35"/>
                      </a:lnTo>
                      <a:lnTo>
                        <a:pt x="390" y="35"/>
                      </a:lnTo>
                      <a:lnTo>
                        <a:pt x="393" y="35"/>
                      </a:lnTo>
                      <a:lnTo>
                        <a:pt x="394" y="33"/>
                      </a:lnTo>
                      <a:lnTo>
                        <a:pt x="395" y="35"/>
                      </a:lnTo>
                      <a:lnTo>
                        <a:pt x="395" y="36"/>
                      </a:lnTo>
                      <a:lnTo>
                        <a:pt x="397" y="39"/>
                      </a:lnTo>
                      <a:lnTo>
                        <a:pt x="398" y="40"/>
                      </a:lnTo>
                      <a:lnTo>
                        <a:pt x="400" y="40"/>
                      </a:lnTo>
                      <a:lnTo>
                        <a:pt x="400" y="39"/>
                      </a:lnTo>
                      <a:lnTo>
                        <a:pt x="398" y="35"/>
                      </a:lnTo>
                      <a:lnTo>
                        <a:pt x="400" y="35"/>
                      </a:lnTo>
                      <a:lnTo>
                        <a:pt x="402" y="33"/>
                      </a:lnTo>
                      <a:lnTo>
                        <a:pt x="405" y="35"/>
                      </a:lnTo>
                      <a:lnTo>
                        <a:pt x="408" y="33"/>
                      </a:lnTo>
                      <a:lnTo>
                        <a:pt x="411" y="33"/>
                      </a:lnTo>
                      <a:lnTo>
                        <a:pt x="415" y="32"/>
                      </a:lnTo>
                      <a:lnTo>
                        <a:pt x="418" y="30"/>
                      </a:lnTo>
                      <a:lnTo>
                        <a:pt x="422" y="30"/>
                      </a:lnTo>
                      <a:lnTo>
                        <a:pt x="426" y="32"/>
                      </a:lnTo>
                      <a:lnTo>
                        <a:pt x="429" y="33"/>
                      </a:lnTo>
                      <a:lnTo>
                        <a:pt x="430" y="33"/>
                      </a:lnTo>
                      <a:lnTo>
                        <a:pt x="433" y="35"/>
                      </a:lnTo>
                      <a:lnTo>
                        <a:pt x="434" y="35"/>
                      </a:lnTo>
                      <a:lnTo>
                        <a:pt x="437" y="36"/>
                      </a:lnTo>
                      <a:lnTo>
                        <a:pt x="438" y="37"/>
                      </a:lnTo>
                      <a:lnTo>
                        <a:pt x="440" y="36"/>
                      </a:lnTo>
                      <a:lnTo>
                        <a:pt x="441" y="36"/>
                      </a:lnTo>
                      <a:lnTo>
                        <a:pt x="442" y="36"/>
                      </a:lnTo>
                      <a:lnTo>
                        <a:pt x="444" y="37"/>
                      </a:lnTo>
                      <a:lnTo>
                        <a:pt x="445" y="37"/>
                      </a:lnTo>
                      <a:lnTo>
                        <a:pt x="447" y="36"/>
                      </a:lnTo>
                      <a:lnTo>
                        <a:pt x="449" y="36"/>
                      </a:lnTo>
                      <a:lnTo>
                        <a:pt x="451" y="36"/>
                      </a:lnTo>
                      <a:lnTo>
                        <a:pt x="455" y="35"/>
                      </a:lnTo>
                      <a:lnTo>
                        <a:pt x="456" y="32"/>
                      </a:lnTo>
                      <a:lnTo>
                        <a:pt x="458" y="32"/>
                      </a:lnTo>
                      <a:lnTo>
                        <a:pt x="459" y="32"/>
                      </a:lnTo>
                      <a:lnTo>
                        <a:pt x="460" y="35"/>
                      </a:lnTo>
                      <a:lnTo>
                        <a:pt x="463" y="36"/>
                      </a:lnTo>
                      <a:lnTo>
                        <a:pt x="463" y="37"/>
                      </a:lnTo>
                      <a:lnTo>
                        <a:pt x="462" y="39"/>
                      </a:lnTo>
                      <a:lnTo>
                        <a:pt x="462" y="40"/>
                      </a:lnTo>
                      <a:lnTo>
                        <a:pt x="463" y="40"/>
                      </a:lnTo>
                      <a:lnTo>
                        <a:pt x="463" y="42"/>
                      </a:lnTo>
                      <a:lnTo>
                        <a:pt x="463" y="43"/>
                      </a:lnTo>
                      <a:lnTo>
                        <a:pt x="460" y="46"/>
                      </a:lnTo>
                      <a:lnTo>
                        <a:pt x="456" y="47"/>
                      </a:lnTo>
                      <a:lnTo>
                        <a:pt x="454" y="47"/>
                      </a:lnTo>
                      <a:lnTo>
                        <a:pt x="452" y="46"/>
                      </a:lnTo>
                      <a:lnTo>
                        <a:pt x="451" y="44"/>
                      </a:lnTo>
                      <a:lnTo>
                        <a:pt x="449" y="44"/>
                      </a:lnTo>
                      <a:lnTo>
                        <a:pt x="449" y="46"/>
                      </a:lnTo>
                      <a:lnTo>
                        <a:pt x="452" y="48"/>
                      </a:lnTo>
                      <a:lnTo>
                        <a:pt x="452" y="50"/>
                      </a:lnTo>
                      <a:lnTo>
                        <a:pt x="452" y="50"/>
                      </a:lnTo>
                      <a:lnTo>
                        <a:pt x="449" y="48"/>
                      </a:lnTo>
                      <a:lnTo>
                        <a:pt x="448" y="47"/>
                      </a:lnTo>
                      <a:lnTo>
                        <a:pt x="447" y="47"/>
                      </a:lnTo>
                      <a:lnTo>
                        <a:pt x="447" y="50"/>
                      </a:lnTo>
                      <a:lnTo>
                        <a:pt x="448" y="51"/>
                      </a:lnTo>
                      <a:lnTo>
                        <a:pt x="449" y="51"/>
                      </a:lnTo>
                      <a:lnTo>
                        <a:pt x="452" y="51"/>
                      </a:lnTo>
                      <a:lnTo>
                        <a:pt x="455" y="53"/>
                      </a:lnTo>
                      <a:lnTo>
                        <a:pt x="456" y="53"/>
                      </a:lnTo>
                      <a:lnTo>
                        <a:pt x="460" y="51"/>
                      </a:lnTo>
                      <a:lnTo>
                        <a:pt x="462" y="51"/>
                      </a:lnTo>
                      <a:lnTo>
                        <a:pt x="463" y="51"/>
                      </a:lnTo>
                      <a:lnTo>
                        <a:pt x="463" y="51"/>
                      </a:lnTo>
                      <a:lnTo>
                        <a:pt x="463" y="50"/>
                      </a:lnTo>
                      <a:lnTo>
                        <a:pt x="466" y="48"/>
                      </a:lnTo>
                      <a:lnTo>
                        <a:pt x="471" y="48"/>
                      </a:lnTo>
                      <a:lnTo>
                        <a:pt x="473" y="50"/>
                      </a:lnTo>
                      <a:lnTo>
                        <a:pt x="473" y="51"/>
                      </a:lnTo>
                      <a:lnTo>
                        <a:pt x="474" y="53"/>
                      </a:lnTo>
                      <a:lnTo>
                        <a:pt x="476" y="51"/>
                      </a:lnTo>
                      <a:lnTo>
                        <a:pt x="476" y="51"/>
                      </a:lnTo>
                      <a:lnTo>
                        <a:pt x="477" y="51"/>
                      </a:lnTo>
                      <a:lnTo>
                        <a:pt x="478" y="53"/>
                      </a:lnTo>
                      <a:lnTo>
                        <a:pt x="480" y="55"/>
                      </a:lnTo>
                      <a:lnTo>
                        <a:pt x="483" y="55"/>
                      </a:lnTo>
                      <a:lnTo>
                        <a:pt x="484" y="57"/>
                      </a:lnTo>
                      <a:lnTo>
                        <a:pt x="485" y="58"/>
                      </a:lnTo>
                      <a:lnTo>
                        <a:pt x="487" y="61"/>
                      </a:lnTo>
                      <a:lnTo>
                        <a:pt x="491" y="61"/>
                      </a:lnTo>
                      <a:lnTo>
                        <a:pt x="494" y="64"/>
                      </a:lnTo>
                      <a:lnTo>
                        <a:pt x="494" y="65"/>
                      </a:lnTo>
                      <a:lnTo>
                        <a:pt x="494" y="68"/>
                      </a:lnTo>
                      <a:lnTo>
                        <a:pt x="492" y="68"/>
                      </a:lnTo>
                      <a:lnTo>
                        <a:pt x="492" y="69"/>
                      </a:lnTo>
                      <a:lnTo>
                        <a:pt x="492" y="71"/>
                      </a:lnTo>
                      <a:lnTo>
                        <a:pt x="491" y="72"/>
                      </a:lnTo>
                      <a:lnTo>
                        <a:pt x="488" y="73"/>
                      </a:lnTo>
                      <a:lnTo>
                        <a:pt x="487" y="75"/>
                      </a:lnTo>
                      <a:lnTo>
                        <a:pt x="485" y="73"/>
                      </a:lnTo>
                      <a:lnTo>
                        <a:pt x="484" y="75"/>
                      </a:lnTo>
                      <a:lnTo>
                        <a:pt x="484" y="76"/>
                      </a:lnTo>
                      <a:lnTo>
                        <a:pt x="484" y="76"/>
                      </a:lnTo>
                      <a:lnTo>
                        <a:pt x="481" y="77"/>
                      </a:lnTo>
                      <a:lnTo>
                        <a:pt x="477" y="80"/>
                      </a:lnTo>
                      <a:lnTo>
                        <a:pt x="473" y="80"/>
                      </a:lnTo>
                      <a:lnTo>
                        <a:pt x="471" y="80"/>
                      </a:lnTo>
                      <a:lnTo>
                        <a:pt x="470" y="80"/>
                      </a:lnTo>
                      <a:lnTo>
                        <a:pt x="469" y="79"/>
                      </a:lnTo>
                      <a:lnTo>
                        <a:pt x="467" y="77"/>
                      </a:lnTo>
                      <a:lnTo>
                        <a:pt x="467" y="79"/>
                      </a:lnTo>
                      <a:lnTo>
                        <a:pt x="467" y="80"/>
                      </a:lnTo>
                      <a:lnTo>
                        <a:pt x="469" y="80"/>
                      </a:lnTo>
                      <a:lnTo>
                        <a:pt x="469" y="82"/>
                      </a:lnTo>
                      <a:lnTo>
                        <a:pt x="466" y="82"/>
                      </a:lnTo>
                      <a:lnTo>
                        <a:pt x="463" y="80"/>
                      </a:lnTo>
                      <a:lnTo>
                        <a:pt x="462" y="82"/>
                      </a:lnTo>
                      <a:lnTo>
                        <a:pt x="460" y="82"/>
                      </a:lnTo>
                      <a:lnTo>
                        <a:pt x="459" y="82"/>
                      </a:lnTo>
                      <a:lnTo>
                        <a:pt x="456" y="82"/>
                      </a:lnTo>
                      <a:lnTo>
                        <a:pt x="455" y="82"/>
                      </a:lnTo>
                      <a:lnTo>
                        <a:pt x="451" y="84"/>
                      </a:lnTo>
                      <a:lnTo>
                        <a:pt x="449" y="83"/>
                      </a:lnTo>
                      <a:lnTo>
                        <a:pt x="448" y="83"/>
                      </a:lnTo>
                      <a:lnTo>
                        <a:pt x="445" y="83"/>
                      </a:lnTo>
                      <a:lnTo>
                        <a:pt x="444" y="82"/>
                      </a:lnTo>
                      <a:lnTo>
                        <a:pt x="442" y="82"/>
                      </a:lnTo>
                      <a:lnTo>
                        <a:pt x="441" y="83"/>
                      </a:lnTo>
                      <a:lnTo>
                        <a:pt x="438" y="83"/>
                      </a:lnTo>
                      <a:lnTo>
                        <a:pt x="437" y="83"/>
                      </a:lnTo>
                      <a:lnTo>
                        <a:pt x="433" y="80"/>
                      </a:lnTo>
                      <a:lnTo>
                        <a:pt x="431" y="80"/>
                      </a:lnTo>
                      <a:lnTo>
                        <a:pt x="431" y="80"/>
                      </a:lnTo>
                      <a:lnTo>
                        <a:pt x="427" y="80"/>
                      </a:lnTo>
                      <a:lnTo>
                        <a:pt x="426" y="79"/>
                      </a:lnTo>
                      <a:lnTo>
                        <a:pt x="425" y="79"/>
                      </a:lnTo>
                      <a:lnTo>
                        <a:pt x="422" y="79"/>
                      </a:lnTo>
                      <a:lnTo>
                        <a:pt x="419" y="79"/>
                      </a:lnTo>
                      <a:lnTo>
                        <a:pt x="418" y="77"/>
                      </a:lnTo>
                      <a:lnTo>
                        <a:pt x="415" y="79"/>
                      </a:lnTo>
                      <a:lnTo>
                        <a:pt x="413" y="80"/>
                      </a:lnTo>
                      <a:lnTo>
                        <a:pt x="412" y="80"/>
                      </a:lnTo>
                      <a:lnTo>
                        <a:pt x="409" y="80"/>
                      </a:lnTo>
                      <a:lnTo>
                        <a:pt x="407" y="82"/>
                      </a:lnTo>
                      <a:lnTo>
                        <a:pt x="407" y="82"/>
                      </a:lnTo>
                      <a:lnTo>
                        <a:pt x="405" y="83"/>
                      </a:lnTo>
                      <a:lnTo>
                        <a:pt x="405" y="80"/>
                      </a:lnTo>
                      <a:lnTo>
                        <a:pt x="404" y="79"/>
                      </a:lnTo>
                      <a:lnTo>
                        <a:pt x="402" y="79"/>
                      </a:lnTo>
                      <a:lnTo>
                        <a:pt x="401" y="79"/>
                      </a:lnTo>
                      <a:lnTo>
                        <a:pt x="400" y="79"/>
                      </a:lnTo>
                      <a:lnTo>
                        <a:pt x="398" y="80"/>
                      </a:lnTo>
                      <a:lnTo>
                        <a:pt x="400" y="80"/>
                      </a:lnTo>
                      <a:lnTo>
                        <a:pt x="402" y="80"/>
                      </a:lnTo>
                      <a:lnTo>
                        <a:pt x="404" y="82"/>
                      </a:lnTo>
                      <a:lnTo>
                        <a:pt x="404" y="83"/>
                      </a:lnTo>
                      <a:lnTo>
                        <a:pt x="404" y="84"/>
                      </a:lnTo>
                      <a:lnTo>
                        <a:pt x="402" y="84"/>
                      </a:lnTo>
                      <a:lnTo>
                        <a:pt x="401" y="84"/>
                      </a:lnTo>
                      <a:lnTo>
                        <a:pt x="398" y="84"/>
                      </a:lnTo>
                      <a:lnTo>
                        <a:pt x="397" y="86"/>
                      </a:lnTo>
                      <a:lnTo>
                        <a:pt x="394" y="87"/>
                      </a:lnTo>
                      <a:lnTo>
                        <a:pt x="390" y="87"/>
                      </a:lnTo>
                      <a:lnTo>
                        <a:pt x="389" y="89"/>
                      </a:lnTo>
                      <a:lnTo>
                        <a:pt x="387" y="90"/>
                      </a:lnTo>
                      <a:lnTo>
                        <a:pt x="386" y="90"/>
                      </a:lnTo>
                      <a:lnTo>
                        <a:pt x="383" y="90"/>
                      </a:lnTo>
                      <a:lnTo>
                        <a:pt x="380" y="91"/>
                      </a:lnTo>
                      <a:lnTo>
                        <a:pt x="379" y="91"/>
                      </a:lnTo>
                      <a:lnTo>
                        <a:pt x="378" y="94"/>
                      </a:lnTo>
                      <a:lnTo>
                        <a:pt x="378" y="95"/>
                      </a:lnTo>
                      <a:lnTo>
                        <a:pt x="379" y="97"/>
                      </a:lnTo>
                      <a:lnTo>
                        <a:pt x="379" y="98"/>
                      </a:lnTo>
                      <a:lnTo>
                        <a:pt x="379" y="101"/>
                      </a:lnTo>
                      <a:lnTo>
                        <a:pt x="380" y="102"/>
                      </a:lnTo>
                      <a:lnTo>
                        <a:pt x="382" y="102"/>
                      </a:lnTo>
                      <a:lnTo>
                        <a:pt x="383" y="101"/>
                      </a:lnTo>
                      <a:lnTo>
                        <a:pt x="383" y="98"/>
                      </a:lnTo>
                      <a:lnTo>
                        <a:pt x="384" y="97"/>
                      </a:lnTo>
                      <a:lnTo>
                        <a:pt x="387" y="97"/>
                      </a:lnTo>
                      <a:lnTo>
                        <a:pt x="389" y="95"/>
                      </a:lnTo>
                      <a:lnTo>
                        <a:pt x="391" y="95"/>
                      </a:lnTo>
                      <a:lnTo>
                        <a:pt x="393" y="95"/>
                      </a:lnTo>
                      <a:lnTo>
                        <a:pt x="394" y="94"/>
                      </a:lnTo>
                      <a:lnTo>
                        <a:pt x="395" y="93"/>
                      </a:lnTo>
                      <a:lnTo>
                        <a:pt x="400" y="91"/>
                      </a:lnTo>
                      <a:lnTo>
                        <a:pt x="404" y="90"/>
                      </a:lnTo>
                      <a:lnTo>
                        <a:pt x="407" y="90"/>
                      </a:lnTo>
                      <a:lnTo>
                        <a:pt x="407" y="90"/>
                      </a:lnTo>
                      <a:lnTo>
                        <a:pt x="405" y="93"/>
                      </a:lnTo>
                      <a:lnTo>
                        <a:pt x="407" y="93"/>
                      </a:lnTo>
                      <a:lnTo>
                        <a:pt x="408" y="91"/>
                      </a:lnTo>
                      <a:lnTo>
                        <a:pt x="408" y="89"/>
                      </a:lnTo>
                      <a:lnTo>
                        <a:pt x="411" y="86"/>
                      </a:lnTo>
                      <a:lnTo>
                        <a:pt x="412" y="86"/>
                      </a:lnTo>
                      <a:lnTo>
                        <a:pt x="413" y="87"/>
                      </a:lnTo>
                      <a:lnTo>
                        <a:pt x="416" y="87"/>
                      </a:lnTo>
                      <a:lnTo>
                        <a:pt x="419" y="87"/>
                      </a:lnTo>
                      <a:lnTo>
                        <a:pt x="422" y="87"/>
                      </a:lnTo>
                      <a:lnTo>
                        <a:pt x="425" y="87"/>
                      </a:lnTo>
                      <a:lnTo>
                        <a:pt x="427" y="89"/>
                      </a:lnTo>
                      <a:lnTo>
                        <a:pt x="433" y="87"/>
                      </a:lnTo>
                      <a:lnTo>
                        <a:pt x="434" y="89"/>
                      </a:lnTo>
                      <a:lnTo>
                        <a:pt x="437" y="90"/>
                      </a:lnTo>
                      <a:lnTo>
                        <a:pt x="441" y="90"/>
                      </a:lnTo>
                      <a:lnTo>
                        <a:pt x="447" y="90"/>
                      </a:lnTo>
                      <a:lnTo>
                        <a:pt x="448" y="90"/>
                      </a:lnTo>
                      <a:lnTo>
                        <a:pt x="449" y="91"/>
                      </a:lnTo>
                      <a:lnTo>
                        <a:pt x="449" y="93"/>
                      </a:lnTo>
                      <a:lnTo>
                        <a:pt x="449" y="94"/>
                      </a:lnTo>
                      <a:lnTo>
                        <a:pt x="448" y="95"/>
                      </a:lnTo>
                      <a:lnTo>
                        <a:pt x="447" y="97"/>
                      </a:lnTo>
                      <a:lnTo>
                        <a:pt x="445" y="100"/>
                      </a:lnTo>
                      <a:lnTo>
                        <a:pt x="444" y="101"/>
                      </a:lnTo>
                      <a:lnTo>
                        <a:pt x="438" y="101"/>
                      </a:lnTo>
                      <a:lnTo>
                        <a:pt x="436" y="102"/>
                      </a:lnTo>
                      <a:lnTo>
                        <a:pt x="434" y="102"/>
                      </a:lnTo>
                      <a:lnTo>
                        <a:pt x="433" y="102"/>
                      </a:lnTo>
                      <a:lnTo>
                        <a:pt x="433" y="102"/>
                      </a:lnTo>
                      <a:lnTo>
                        <a:pt x="431" y="104"/>
                      </a:lnTo>
                      <a:lnTo>
                        <a:pt x="431" y="107"/>
                      </a:lnTo>
                      <a:lnTo>
                        <a:pt x="431" y="108"/>
                      </a:lnTo>
                      <a:lnTo>
                        <a:pt x="431" y="109"/>
                      </a:lnTo>
                      <a:lnTo>
                        <a:pt x="433" y="109"/>
                      </a:lnTo>
                      <a:lnTo>
                        <a:pt x="436" y="109"/>
                      </a:lnTo>
                      <a:lnTo>
                        <a:pt x="438" y="108"/>
                      </a:lnTo>
                      <a:lnTo>
                        <a:pt x="441" y="107"/>
                      </a:lnTo>
                      <a:lnTo>
                        <a:pt x="447" y="107"/>
                      </a:lnTo>
                      <a:lnTo>
                        <a:pt x="451" y="108"/>
                      </a:lnTo>
                      <a:lnTo>
                        <a:pt x="452" y="108"/>
                      </a:lnTo>
                      <a:lnTo>
                        <a:pt x="454" y="109"/>
                      </a:lnTo>
                      <a:lnTo>
                        <a:pt x="455" y="109"/>
                      </a:lnTo>
                      <a:lnTo>
                        <a:pt x="456" y="108"/>
                      </a:lnTo>
                      <a:lnTo>
                        <a:pt x="456" y="107"/>
                      </a:lnTo>
                      <a:lnTo>
                        <a:pt x="458" y="108"/>
                      </a:lnTo>
                      <a:lnTo>
                        <a:pt x="459" y="109"/>
                      </a:lnTo>
                      <a:lnTo>
                        <a:pt x="462" y="107"/>
                      </a:lnTo>
                      <a:lnTo>
                        <a:pt x="463" y="102"/>
                      </a:lnTo>
                      <a:lnTo>
                        <a:pt x="463" y="98"/>
                      </a:lnTo>
                      <a:lnTo>
                        <a:pt x="463" y="97"/>
                      </a:lnTo>
                      <a:lnTo>
                        <a:pt x="463" y="95"/>
                      </a:lnTo>
                      <a:lnTo>
                        <a:pt x="463" y="94"/>
                      </a:lnTo>
                      <a:lnTo>
                        <a:pt x="466" y="93"/>
                      </a:lnTo>
                      <a:lnTo>
                        <a:pt x="469" y="93"/>
                      </a:lnTo>
                      <a:lnTo>
                        <a:pt x="471" y="94"/>
                      </a:lnTo>
                      <a:lnTo>
                        <a:pt x="474" y="94"/>
                      </a:lnTo>
                      <a:lnTo>
                        <a:pt x="477" y="93"/>
                      </a:lnTo>
                      <a:lnTo>
                        <a:pt x="480" y="94"/>
                      </a:lnTo>
                      <a:lnTo>
                        <a:pt x="480" y="95"/>
                      </a:lnTo>
                      <a:lnTo>
                        <a:pt x="480" y="101"/>
                      </a:lnTo>
                      <a:lnTo>
                        <a:pt x="480" y="104"/>
                      </a:lnTo>
                      <a:lnTo>
                        <a:pt x="477" y="107"/>
                      </a:lnTo>
                      <a:lnTo>
                        <a:pt x="476" y="111"/>
                      </a:lnTo>
                      <a:lnTo>
                        <a:pt x="474" y="113"/>
                      </a:lnTo>
                      <a:lnTo>
                        <a:pt x="474" y="116"/>
                      </a:lnTo>
                      <a:lnTo>
                        <a:pt x="466" y="123"/>
                      </a:lnTo>
                      <a:lnTo>
                        <a:pt x="465" y="123"/>
                      </a:lnTo>
                      <a:lnTo>
                        <a:pt x="465" y="122"/>
                      </a:lnTo>
                      <a:lnTo>
                        <a:pt x="462" y="123"/>
                      </a:lnTo>
                      <a:lnTo>
                        <a:pt x="460" y="124"/>
                      </a:lnTo>
                      <a:lnTo>
                        <a:pt x="459" y="124"/>
                      </a:lnTo>
                      <a:lnTo>
                        <a:pt x="458" y="124"/>
                      </a:lnTo>
                      <a:lnTo>
                        <a:pt x="456" y="127"/>
                      </a:lnTo>
                      <a:lnTo>
                        <a:pt x="456" y="129"/>
                      </a:lnTo>
                      <a:lnTo>
                        <a:pt x="454" y="130"/>
                      </a:lnTo>
                      <a:lnTo>
                        <a:pt x="452" y="131"/>
                      </a:lnTo>
                      <a:lnTo>
                        <a:pt x="451" y="131"/>
                      </a:lnTo>
                      <a:lnTo>
                        <a:pt x="451" y="131"/>
                      </a:lnTo>
                      <a:lnTo>
                        <a:pt x="449" y="131"/>
                      </a:lnTo>
                      <a:lnTo>
                        <a:pt x="449" y="134"/>
                      </a:lnTo>
                      <a:lnTo>
                        <a:pt x="449" y="136"/>
                      </a:lnTo>
                      <a:lnTo>
                        <a:pt x="447" y="138"/>
                      </a:lnTo>
                      <a:lnTo>
                        <a:pt x="444" y="140"/>
                      </a:lnTo>
                      <a:lnTo>
                        <a:pt x="444" y="142"/>
                      </a:lnTo>
                      <a:lnTo>
                        <a:pt x="440" y="145"/>
                      </a:lnTo>
                      <a:lnTo>
                        <a:pt x="437" y="148"/>
                      </a:lnTo>
                      <a:lnTo>
                        <a:pt x="436" y="148"/>
                      </a:lnTo>
                      <a:lnTo>
                        <a:pt x="431" y="151"/>
                      </a:lnTo>
                      <a:lnTo>
                        <a:pt x="431" y="152"/>
                      </a:lnTo>
                      <a:lnTo>
                        <a:pt x="430" y="152"/>
                      </a:lnTo>
                      <a:lnTo>
                        <a:pt x="430" y="154"/>
                      </a:lnTo>
                      <a:lnTo>
                        <a:pt x="430" y="156"/>
                      </a:lnTo>
                      <a:lnTo>
                        <a:pt x="429" y="159"/>
                      </a:lnTo>
                      <a:lnTo>
                        <a:pt x="429" y="160"/>
                      </a:lnTo>
                      <a:lnTo>
                        <a:pt x="430" y="159"/>
                      </a:lnTo>
                      <a:lnTo>
                        <a:pt x="430" y="158"/>
                      </a:lnTo>
                      <a:lnTo>
                        <a:pt x="433" y="154"/>
                      </a:lnTo>
                      <a:lnTo>
                        <a:pt x="434" y="151"/>
                      </a:lnTo>
                      <a:lnTo>
                        <a:pt x="437" y="149"/>
                      </a:lnTo>
                      <a:lnTo>
                        <a:pt x="438" y="149"/>
                      </a:lnTo>
                      <a:lnTo>
                        <a:pt x="438" y="151"/>
                      </a:lnTo>
                      <a:lnTo>
                        <a:pt x="441" y="148"/>
                      </a:lnTo>
                      <a:lnTo>
                        <a:pt x="445" y="145"/>
                      </a:lnTo>
                      <a:lnTo>
                        <a:pt x="447" y="144"/>
                      </a:lnTo>
                      <a:lnTo>
                        <a:pt x="447" y="142"/>
                      </a:lnTo>
                      <a:lnTo>
                        <a:pt x="452" y="138"/>
                      </a:lnTo>
                      <a:lnTo>
                        <a:pt x="455" y="136"/>
                      </a:lnTo>
                      <a:lnTo>
                        <a:pt x="456" y="134"/>
                      </a:lnTo>
                      <a:lnTo>
                        <a:pt x="458" y="136"/>
                      </a:lnTo>
                      <a:lnTo>
                        <a:pt x="460" y="134"/>
                      </a:lnTo>
                      <a:lnTo>
                        <a:pt x="462" y="133"/>
                      </a:lnTo>
                      <a:lnTo>
                        <a:pt x="462" y="133"/>
                      </a:lnTo>
                      <a:lnTo>
                        <a:pt x="465" y="131"/>
                      </a:lnTo>
                      <a:lnTo>
                        <a:pt x="469" y="131"/>
                      </a:lnTo>
                      <a:lnTo>
                        <a:pt x="471" y="130"/>
                      </a:lnTo>
                      <a:lnTo>
                        <a:pt x="474" y="127"/>
                      </a:lnTo>
                      <a:lnTo>
                        <a:pt x="477" y="127"/>
                      </a:lnTo>
                      <a:lnTo>
                        <a:pt x="478" y="126"/>
                      </a:lnTo>
                      <a:lnTo>
                        <a:pt x="480" y="124"/>
                      </a:lnTo>
                      <a:lnTo>
                        <a:pt x="483" y="124"/>
                      </a:lnTo>
                      <a:lnTo>
                        <a:pt x="484" y="123"/>
                      </a:lnTo>
                      <a:lnTo>
                        <a:pt x="487" y="119"/>
                      </a:lnTo>
                      <a:lnTo>
                        <a:pt x="488" y="116"/>
                      </a:lnTo>
                      <a:lnTo>
                        <a:pt x="488" y="115"/>
                      </a:lnTo>
                      <a:lnTo>
                        <a:pt x="489" y="113"/>
                      </a:lnTo>
                      <a:lnTo>
                        <a:pt x="491" y="112"/>
                      </a:lnTo>
                      <a:lnTo>
                        <a:pt x="492" y="111"/>
                      </a:lnTo>
                      <a:lnTo>
                        <a:pt x="492" y="112"/>
                      </a:lnTo>
                      <a:lnTo>
                        <a:pt x="492" y="115"/>
                      </a:lnTo>
                      <a:lnTo>
                        <a:pt x="492" y="116"/>
                      </a:lnTo>
                      <a:lnTo>
                        <a:pt x="492" y="118"/>
                      </a:lnTo>
                      <a:lnTo>
                        <a:pt x="494" y="120"/>
                      </a:lnTo>
                      <a:lnTo>
                        <a:pt x="494" y="123"/>
                      </a:lnTo>
                      <a:lnTo>
                        <a:pt x="494" y="123"/>
                      </a:lnTo>
                      <a:lnTo>
                        <a:pt x="494" y="126"/>
                      </a:lnTo>
                      <a:lnTo>
                        <a:pt x="494" y="124"/>
                      </a:lnTo>
                      <a:lnTo>
                        <a:pt x="495" y="122"/>
                      </a:lnTo>
                      <a:lnTo>
                        <a:pt x="496" y="120"/>
                      </a:lnTo>
                      <a:lnTo>
                        <a:pt x="495" y="119"/>
                      </a:lnTo>
                      <a:lnTo>
                        <a:pt x="495" y="118"/>
                      </a:lnTo>
                      <a:lnTo>
                        <a:pt x="496" y="116"/>
                      </a:lnTo>
                      <a:lnTo>
                        <a:pt x="498" y="116"/>
                      </a:lnTo>
                      <a:lnTo>
                        <a:pt x="498" y="118"/>
                      </a:lnTo>
                      <a:lnTo>
                        <a:pt x="499" y="120"/>
                      </a:lnTo>
                      <a:lnTo>
                        <a:pt x="502" y="120"/>
                      </a:lnTo>
                      <a:lnTo>
                        <a:pt x="503" y="119"/>
                      </a:lnTo>
                      <a:lnTo>
                        <a:pt x="505" y="118"/>
                      </a:lnTo>
                      <a:lnTo>
                        <a:pt x="503" y="116"/>
                      </a:lnTo>
                      <a:lnTo>
                        <a:pt x="503" y="115"/>
                      </a:lnTo>
                      <a:lnTo>
                        <a:pt x="505" y="115"/>
                      </a:lnTo>
                      <a:lnTo>
                        <a:pt x="506" y="113"/>
                      </a:lnTo>
                      <a:lnTo>
                        <a:pt x="506" y="111"/>
                      </a:lnTo>
                      <a:lnTo>
                        <a:pt x="506" y="108"/>
                      </a:lnTo>
                      <a:lnTo>
                        <a:pt x="506" y="107"/>
                      </a:lnTo>
                      <a:lnTo>
                        <a:pt x="509" y="107"/>
                      </a:lnTo>
                      <a:lnTo>
                        <a:pt x="509" y="108"/>
                      </a:lnTo>
                      <a:lnTo>
                        <a:pt x="512" y="109"/>
                      </a:lnTo>
                      <a:lnTo>
                        <a:pt x="514" y="108"/>
                      </a:lnTo>
                      <a:lnTo>
                        <a:pt x="516" y="107"/>
                      </a:lnTo>
                      <a:lnTo>
                        <a:pt x="518" y="105"/>
                      </a:lnTo>
                      <a:lnTo>
                        <a:pt x="521" y="105"/>
                      </a:lnTo>
                      <a:lnTo>
                        <a:pt x="523" y="104"/>
                      </a:lnTo>
                      <a:lnTo>
                        <a:pt x="527" y="105"/>
                      </a:lnTo>
                      <a:lnTo>
                        <a:pt x="530" y="107"/>
                      </a:lnTo>
                      <a:lnTo>
                        <a:pt x="534" y="108"/>
                      </a:lnTo>
                      <a:lnTo>
                        <a:pt x="536" y="108"/>
                      </a:lnTo>
                      <a:lnTo>
                        <a:pt x="538" y="109"/>
                      </a:lnTo>
                      <a:lnTo>
                        <a:pt x="541" y="111"/>
                      </a:lnTo>
                      <a:lnTo>
                        <a:pt x="542" y="111"/>
                      </a:lnTo>
                      <a:lnTo>
                        <a:pt x="543" y="112"/>
                      </a:lnTo>
                      <a:lnTo>
                        <a:pt x="545" y="115"/>
                      </a:lnTo>
                      <a:lnTo>
                        <a:pt x="545" y="116"/>
                      </a:lnTo>
                      <a:lnTo>
                        <a:pt x="549" y="119"/>
                      </a:lnTo>
                      <a:lnTo>
                        <a:pt x="550" y="120"/>
                      </a:lnTo>
                      <a:lnTo>
                        <a:pt x="552" y="123"/>
                      </a:lnTo>
                      <a:lnTo>
                        <a:pt x="553" y="126"/>
                      </a:lnTo>
                      <a:lnTo>
                        <a:pt x="553" y="129"/>
                      </a:lnTo>
                      <a:lnTo>
                        <a:pt x="552" y="130"/>
                      </a:lnTo>
                      <a:lnTo>
                        <a:pt x="549" y="131"/>
                      </a:lnTo>
                      <a:lnTo>
                        <a:pt x="546" y="133"/>
                      </a:lnTo>
                      <a:lnTo>
                        <a:pt x="546" y="134"/>
                      </a:lnTo>
                      <a:lnTo>
                        <a:pt x="545" y="136"/>
                      </a:lnTo>
                      <a:lnTo>
                        <a:pt x="542" y="137"/>
                      </a:lnTo>
                      <a:lnTo>
                        <a:pt x="539" y="141"/>
                      </a:lnTo>
                      <a:lnTo>
                        <a:pt x="538" y="142"/>
                      </a:lnTo>
                      <a:lnTo>
                        <a:pt x="538" y="142"/>
                      </a:lnTo>
                      <a:lnTo>
                        <a:pt x="535" y="142"/>
                      </a:lnTo>
                      <a:lnTo>
                        <a:pt x="532" y="140"/>
                      </a:lnTo>
                      <a:lnTo>
                        <a:pt x="531" y="140"/>
                      </a:lnTo>
                      <a:lnTo>
                        <a:pt x="528" y="141"/>
                      </a:lnTo>
                      <a:lnTo>
                        <a:pt x="527" y="144"/>
                      </a:lnTo>
                      <a:lnTo>
                        <a:pt x="527" y="145"/>
                      </a:lnTo>
                      <a:lnTo>
                        <a:pt x="528" y="145"/>
                      </a:lnTo>
                      <a:lnTo>
                        <a:pt x="528" y="147"/>
                      </a:lnTo>
                      <a:lnTo>
                        <a:pt x="530" y="149"/>
                      </a:lnTo>
                      <a:lnTo>
                        <a:pt x="531" y="149"/>
                      </a:lnTo>
                      <a:lnTo>
                        <a:pt x="531" y="151"/>
                      </a:lnTo>
                      <a:lnTo>
                        <a:pt x="530" y="152"/>
                      </a:lnTo>
                      <a:lnTo>
                        <a:pt x="528" y="152"/>
                      </a:lnTo>
                      <a:lnTo>
                        <a:pt x="525" y="152"/>
                      </a:lnTo>
                      <a:lnTo>
                        <a:pt x="523" y="155"/>
                      </a:lnTo>
                      <a:lnTo>
                        <a:pt x="520" y="156"/>
                      </a:lnTo>
                      <a:lnTo>
                        <a:pt x="517" y="156"/>
                      </a:lnTo>
                      <a:lnTo>
                        <a:pt x="516" y="156"/>
                      </a:lnTo>
                      <a:lnTo>
                        <a:pt x="514" y="156"/>
                      </a:lnTo>
                      <a:lnTo>
                        <a:pt x="512" y="155"/>
                      </a:lnTo>
                      <a:lnTo>
                        <a:pt x="510" y="155"/>
                      </a:lnTo>
                      <a:lnTo>
                        <a:pt x="509" y="154"/>
                      </a:lnTo>
                      <a:lnTo>
                        <a:pt x="507" y="154"/>
                      </a:lnTo>
                      <a:lnTo>
                        <a:pt x="507" y="154"/>
                      </a:lnTo>
                      <a:lnTo>
                        <a:pt x="506" y="154"/>
                      </a:lnTo>
                      <a:lnTo>
                        <a:pt x="505" y="154"/>
                      </a:lnTo>
                      <a:lnTo>
                        <a:pt x="505" y="155"/>
                      </a:lnTo>
                      <a:lnTo>
                        <a:pt x="503" y="155"/>
                      </a:lnTo>
                      <a:lnTo>
                        <a:pt x="502" y="154"/>
                      </a:lnTo>
                      <a:lnTo>
                        <a:pt x="501" y="155"/>
                      </a:lnTo>
                      <a:lnTo>
                        <a:pt x="501" y="156"/>
                      </a:lnTo>
                      <a:lnTo>
                        <a:pt x="499" y="156"/>
                      </a:lnTo>
                      <a:lnTo>
                        <a:pt x="498" y="156"/>
                      </a:lnTo>
                      <a:lnTo>
                        <a:pt x="496" y="156"/>
                      </a:lnTo>
                      <a:lnTo>
                        <a:pt x="495" y="158"/>
                      </a:lnTo>
                      <a:lnTo>
                        <a:pt x="492" y="156"/>
                      </a:lnTo>
                      <a:lnTo>
                        <a:pt x="489" y="156"/>
                      </a:lnTo>
                      <a:lnTo>
                        <a:pt x="487" y="156"/>
                      </a:lnTo>
                      <a:lnTo>
                        <a:pt x="485" y="158"/>
                      </a:lnTo>
                      <a:lnTo>
                        <a:pt x="483" y="158"/>
                      </a:lnTo>
                      <a:lnTo>
                        <a:pt x="481" y="158"/>
                      </a:lnTo>
                      <a:lnTo>
                        <a:pt x="483" y="159"/>
                      </a:lnTo>
                      <a:lnTo>
                        <a:pt x="485" y="159"/>
                      </a:lnTo>
                      <a:lnTo>
                        <a:pt x="489" y="159"/>
                      </a:lnTo>
                      <a:lnTo>
                        <a:pt x="492" y="158"/>
                      </a:lnTo>
                      <a:lnTo>
                        <a:pt x="494" y="158"/>
                      </a:lnTo>
                      <a:lnTo>
                        <a:pt x="496" y="159"/>
                      </a:lnTo>
                      <a:lnTo>
                        <a:pt x="499" y="159"/>
                      </a:lnTo>
                      <a:lnTo>
                        <a:pt x="505" y="159"/>
                      </a:lnTo>
                      <a:lnTo>
                        <a:pt x="506" y="160"/>
                      </a:lnTo>
                      <a:lnTo>
                        <a:pt x="507" y="160"/>
                      </a:lnTo>
                      <a:lnTo>
                        <a:pt x="509" y="159"/>
                      </a:lnTo>
                      <a:lnTo>
                        <a:pt x="510" y="159"/>
                      </a:lnTo>
                      <a:lnTo>
                        <a:pt x="512" y="159"/>
                      </a:lnTo>
                      <a:lnTo>
                        <a:pt x="513" y="160"/>
                      </a:lnTo>
                      <a:lnTo>
                        <a:pt x="516" y="162"/>
                      </a:lnTo>
                      <a:lnTo>
                        <a:pt x="517" y="163"/>
                      </a:lnTo>
                      <a:lnTo>
                        <a:pt x="517" y="166"/>
                      </a:lnTo>
                      <a:lnTo>
                        <a:pt x="514" y="167"/>
                      </a:lnTo>
                      <a:lnTo>
                        <a:pt x="513" y="167"/>
                      </a:lnTo>
                      <a:lnTo>
                        <a:pt x="512" y="167"/>
                      </a:lnTo>
                      <a:lnTo>
                        <a:pt x="512" y="169"/>
                      </a:lnTo>
                      <a:lnTo>
                        <a:pt x="512" y="171"/>
                      </a:lnTo>
                      <a:lnTo>
                        <a:pt x="510" y="173"/>
                      </a:lnTo>
                      <a:lnTo>
                        <a:pt x="505" y="173"/>
                      </a:lnTo>
                      <a:lnTo>
                        <a:pt x="503" y="173"/>
                      </a:lnTo>
                      <a:lnTo>
                        <a:pt x="501" y="174"/>
                      </a:lnTo>
                      <a:lnTo>
                        <a:pt x="495" y="173"/>
                      </a:lnTo>
                      <a:lnTo>
                        <a:pt x="494" y="171"/>
                      </a:lnTo>
                      <a:lnTo>
                        <a:pt x="489" y="169"/>
                      </a:lnTo>
                      <a:lnTo>
                        <a:pt x="485" y="167"/>
                      </a:lnTo>
                      <a:lnTo>
                        <a:pt x="484" y="167"/>
                      </a:lnTo>
                      <a:lnTo>
                        <a:pt x="481" y="170"/>
                      </a:lnTo>
                      <a:lnTo>
                        <a:pt x="480" y="173"/>
                      </a:lnTo>
                      <a:lnTo>
                        <a:pt x="477" y="174"/>
                      </a:lnTo>
                      <a:lnTo>
                        <a:pt x="476" y="176"/>
                      </a:lnTo>
                      <a:lnTo>
                        <a:pt x="474" y="176"/>
                      </a:lnTo>
                      <a:lnTo>
                        <a:pt x="476" y="177"/>
                      </a:lnTo>
                      <a:lnTo>
                        <a:pt x="477" y="177"/>
                      </a:lnTo>
                      <a:lnTo>
                        <a:pt x="478" y="178"/>
                      </a:lnTo>
                      <a:lnTo>
                        <a:pt x="478" y="180"/>
                      </a:lnTo>
                      <a:lnTo>
                        <a:pt x="477" y="181"/>
                      </a:lnTo>
                      <a:lnTo>
                        <a:pt x="476" y="181"/>
                      </a:lnTo>
                      <a:lnTo>
                        <a:pt x="476" y="183"/>
                      </a:lnTo>
                      <a:lnTo>
                        <a:pt x="477" y="184"/>
                      </a:lnTo>
                      <a:lnTo>
                        <a:pt x="478" y="185"/>
                      </a:lnTo>
                      <a:lnTo>
                        <a:pt x="480" y="184"/>
                      </a:lnTo>
                      <a:lnTo>
                        <a:pt x="481" y="183"/>
                      </a:lnTo>
                      <a:lnTo>
                        <a:pt x="484" y="181"/>
                      </a:lnTo>
                      <a:lnTo>
                        <a:pt x="485" y="180"/>
                      </a:lnTo>
                      <a:lnTo>
                        <a:pt x="488" y="178"/>
                      </a:lnTo>
                      <a:lnTo>
                        <a:pt x="492" y="177"/>
                      </a:lnTo>
                      <a:lnTo>
                        <a:pt x="495" y="176"/>
                      </a:lnTo>
                      <a:lnTo>
                        <a:pt x="498" y="176"/>
                      </a:lnTo>
                      <a:lnTo>
                        <a:pt x="499" y="177"/>
                      </a:lnTo>
                      <a:lnTo>
                        <a:pt x="499" y="177"/>
                      </a:lnTo>
                      <a:lnTo>
                        <a:pt x="502" y="178"/>
                      </a:lnTo>
                      <a:lnTo>
                        <a:pt x="503" y="180"/>
                      </a:lnTo>
                      <a:lnTo>
                        <a:pt x="505" y="180"/>
                      </a:lnTo>
                      <a:lnTo>
                        <a:pt x="503" y="181"/>
                      </a:lnTo>
                      <a:lnTo>
                        <a:pt x="501" y="184"/>
                      </a:lnTo>
                      <a:lnTo>
                        <a:pt x="499" y="187"/>
                      </a:lnTo>
                      <a:lnTo>
                        <a:pt x="496" y="189"/>
                      </a:lnTo>
                      <a:lnTo>
                        <a:pt x="496" y="191"/>
                      </a:lnTo>
                      <a:lnTo>
                        <a:pt x="492" y="194"/>
                      </a:lnTo>
                      <a:lnTo>
                        <a:pt x="491" y="198"/>
                      </a:lnTo>
                      <a:lnTo>
                        <a:pt x="487" y="203"/>
                      </a:lnTo>
                      <a:lnTo>
                        <a:pt x="484" y="206"/>
                      </a:lnTo>
                      <a:lnTo>
                        <a:pt x="483" y="207"/>
                      </a:lnTo>
                      <a:lnTo>
                        <a:pt x="483" y="212"/>
                      </a:lnTo>
                      <a:lnTo>
                        <a:pt x="483" y="214"/>
                      </a:lnTo>
                      <a:lnTo>
                        <a:pt x="481" y="216"/>
                      </a:lnTo>
                      <a:lnTo>
                        <a:pt x="480" y="217"/>
                      </a:lnTo>
                      <a:lnTo>
                        <a:pt x="480" y="221"/>
                      </a:lnTo>
                      <a:lnTo>
                        <a:pt x="478" y="225"/>
                      </a:lnTo>
                      <a:lnTo>
                        <a:pt x="477" y="230"/>
                      </a:lnTo>
                      <a:lnTo>
                        <a:pt x="478" y="231"/>
                      </a:lnTo>
                      <a:lnTo>
                        <a:pt x="478" y="234"/>
                      </a:lnTo>
                      <a:lnTo>
                        <a:pt x="478" y="238"/>
                      </a:lnTo>
                      <a:lnTo>
                        <a:pt x="477" y="239"/>
                      </a:lnTo>
                      <a:lnTo>
                        <a:pt x="474" y="241"/>
                      </a:lnTo>
                      <a:lnTo>
                        <a:pt x="476" y="243"/>
                      </a:lnTo>
                      <a:lnTo>
                        <a:pt x="476" y="245"/>
                      </a:lnTo>
                      <a:lnTo>
                        <a:pt x="474" y="246"/>
                      </a:lnTo>
                      <a:lnTo>
                        <a:pt x="473" y="250"/>
                      </a:lnTo>
                      <a:lnTo>
                        <a:pt x="473" y="253"/>
                      </a:lnTo>
                      <a:lnTo>
                        <a:pt x="470" y="254"/>
                      </a:lnTo>
                      <a:lnTo>
                        <a:pt x="469" y="254"/>
                      </a:lnTo>
                      <a:lnTo>
                        <a:pt x="467" y="253"/>
                      </a:lnTo>
                      <a:lnTo>
                        <a:pt x="467" y="252"/>
                      </a:lnTo>
                      <a:lnTo>
                        <a:pt x="466" y="250"/>
                      </a:lnTo>
                      <a:lnTo>
                        <a:pt x="465" y="250"/>
                      </a:lnTo>
                      <a:lnTo>
                        <a:pt x="467" y="249"/>
                      </a:lnTo>
                      <a:lnTo>
                        <a:pt x="466" y="248"/>
                      </a:lnTo>
                      <a:lnTo>
                        <a:pt x="465" y="248"/>
                      </a:lnTo>
                      <a:lnTo>
                        <a:pt x="463" y="248"/>
                      </a:lnTo>
                      <a:lnTo>
                        <a:pt x="462" y="248"/>
                      </a:lnTo>
                      <a:lnTo>
                        <a:pt x="460" y="249"/>
                      </a:lnTo>
                      <a:lnTo>
                        <a:pt x="462" y="250"/>
                      </a:lnTo>
                      <a:lnTo>
                        <a:pt x="462" y="250"/>
                      </a:lnTo>
                      <a:lnTo>
                        <a:pt x="462" y="252"/>
                      </a:lnTo>
                      <a:lnTo>
                        <a:pt x="460" y="253"/>
                      </a:lnTo>
                      <a:lnTo>
                        <a:pt x="460" y="254"/>
                      </a:lnTo>
                      <a:lnTo>
                        <a:pt x="462" y="256"/>
                      </a:lnTo>
                      <a:lnTo>
                        <a:pt x="465" y="256"/>
                      </a:lnTo>
                      <a:lnTo>
                        <a:pt x="466" y="259"/>
                      </a:lnTo>
                      <a:lnTo>
                        <a:pt x="466" y="260"/>
                      </a:lnTo>
                      <a:lnTo>
                        <a:pt x="467" y="263"/>
                      </a:lnTo>
                      <a:lnTo>
                        <a:pt x="470" y="264"/>
                      </a:lnTo>
                      <a:lnTo>
                        <a:pt x="471" y="264"/>
                      </a:lnTo>
                      <a:lnTo>
                        <a:pt x="474" y="267"/>
                      </a:lnTo>
                      <a:lnTo>
                        <a:pt x="476" y="271"/>
                      </a:lnTo>
                      <a:lnTo>
                        <a:pt x="474" y="272"/>
                      </a:lnTo>
                      <a:lnTo>
                        <a:pt x="473" y="272"/>
                      </a:lnTo>
                      <a:lnTo>
                        <a:pt x="471" y="271"/>
                      </a:lnTo>
                      <a:lnTo>
                        <a:pt x="469" y="268"/>
                      </a:lnTo>
                      <a:lnTo>
                        <a:pt x="469" y="267"/>
                      </a:lnTo>
                      <a:lnTo>
                        <a:pt x="467" y="265"/>
                      </a:lnTo>
                      <a:lnTo>
                        <a:pt x="466" y="265"/>
                      </a:lnTo>
                      <a:lnTo>
                        <a:pt x="465" y="265"/>
                      </a:lnTo>
                      <a:lnTo>
                        <a:pt x="465" y="267"/>
                      </a:lnTo>
                      <a:lnTo>
                        <a:pt x="465" y="268"/>
                      </a:lnTo>
                      <a:lnTo>
                        <a:pt x="466" y="271"/>
                      </a:lnTo>
                      <a:lnTo>
                        <a:pt x="466" y="272"/>
                      </a:lnTo>
                      <a:lnTo>
                        <a:pt x="465" y="271"/>
                      </a:lnTo>
                      <a:lnTo>
                        <a:pt x="463" y="271"/>
                      </a:lnTo>
                      <a:lnTo>
                        <a:pt x="463" y="272"/>
                      </a:lnTo>
                      <a:lnTo>
                        <a:pt x="463" y="272"/>
                      </a:lnTo>
                      <a:lnTo>
                        <a:pt x="466" y="274"/>
                      </a:lnTo>
                      <a:lnTo>
                        <a:pt x="466" y="275"/>
                      </a:lnTo>
                      <a:lnTo>
                        <a:pt x="465" y="275"/>
                      </a:lnTo>
                      <a:lnTo>
                        <a:pt x="466" y="277"/>
                      </a:lnTo>
                      <a:lnTo>
                        <a:pt x="467" y="277"/>
                      </a:lnTo>
                      <a:lnTo>
                        <a:pt x="469" y="277"/>
                      </a:lnTo>
                      <a:lnTo>
                        <a:pt x="470" y="278"/>
                      </a:lnTo>
                      <a:lnTo>
                        <a:pt x="470" y="279"/>
                      </a:lnTo>
                      <a:lnTo>
                        <a:pt x="470" y="281"/>
                      </a:lnTo>
                      <a:lnTo>
                        <a:pt x="470" y="282"/>
                      </a:lnTo>
                      <a:lnTo>
                        <a:pt x="473" y="281"/>
                      </a:lnTo>
                      <a:lnTo>
                        <a:pt x="474" y="279"/>
                      </a:lnTo>
                      <a:lnTo>
                        <a:pt x="476" y="277"/>
                      </a:lnTo>
                      <a:lnTo>
                        <a:pt x="477" y="277"/>
                      </a:lnTo>
                      <a:lnTo>
                        <a:pt x="477" y="278"/>
                      </a:lnTo>
                      <a:lnTo>
                        <a:pt x="477" y="279"/>
                      </a:lnTo>
                      <a:lnTo>
                        <a:pt x="478" y="278"/>
                      </a:lnTo>
                      <a:lnTo>
                        <a:pt x="480" y="279"/>
                      </a:lnTo>
                      <a:lnTo>
                        <a:pt x="483" y="281"/>
                      </a:lnTo>
                      <a:lnTo>
                        <a:pt x="483" y="283"/>
                      </a:lnTo>
                      <a:lnTo>
                        <a:pt x="483" y="285"/>
                      </a:lnTo>
                      <a:lnTo>
                        <a:pt x="481" y="286"/>
                      </a:lnTo>
                      <a:lnTo>
                        <a:pt x="481" y="289"/>
                      </a:lnTo>
                      <a:lnTo>
                        <a:pt x="481" y="292"/>
                      </a:lnTo>
                      <a:lnTo>
                        <a:pt x="481" y="293"/>
                      </a:lnTo>
                      <a:lnTo>
                        <a:pt x="480" y="297"/>
                      </a:lnTo>
                      <a:lnTo>
                        <a:pt x="478" y="299"/>
                      </a:lnTo>
                      <a:lnTo>
                        <a:pt x="478" y="301"/>
                      </a:lnTo>
                      <a:lnTo>
                        <a:pt x="478" y="301"/>
                      </a:lnTo>
                      <a:lnTo>
                        <a:pt x="477" y="301"/>
                      </a:lnTo>
                      <a:lnTo>
                        <a:pt x="476" y="300"/>
                      </a:lnTo>
                      <a:lnTo>
                        <a:pt x="473" y="299"/>
                      </a:lnTo>
                      <a:lnTo>
                        <a:pt x="471" y="297"/>
                      </a:lnTo>
                      <a:lnTo>
                        <a:pt x="470" y="296"/>
                      </a:lnTo>
                      <a:lnTo>
                        <a:pt x="470" y="297"/>
                      </a:lnTo>
                      <a:lnTo>
                        <a:pt x="467" y="296"/>
                      </a:lnTo>
                      <a:lnTo>
                        <a:pt x="467" y="295"/>
                      </a:lnTo>
                      <a:lnTo>
                        <a:pt x="467" y="293"/>
                      </a:lnTo>
                      <a:lnTo>
                        <a:pt x="466" y="292"/>
                      </a:lnTo>
                      <a:lnTo>
                        <a:pt x="465" y="292"/>
                      </a:lnTo>
                      <a:lnTo>
                        <a:pt x="465" y="292"/>
                      </a:lnTo>
                      <a:lnTo>
                        <a:pt x="463" y="292"/>
                      </a:lnTo>
                      <a:lnTo>
                        <a:pt x="462" y="290"/>
                      </a:lnTo>
                      <a:lnTo>
                        <a:pt x="459" y="289"/>
                      </a:lnTo>
                      <a:lnTo>
                        <a:pt x="458" y="290"/>
                      </a:lnTo>
                      <a:lnTo>
                        <a:pt x="458" y="292"/>
                      </a:lnTo>
                      <a:lnTo>
                        <a:pt x="458" y="293"/>
                      </a:lnTo>
                      <a:lnTo>
                        <a:pt x="456" y="293"/>
                      </a:lnTo>
                      <a:lnTo>
                        <a:pt x="456" y="292"/>
                      </a:lnTo>
                      <a:lnTo>
                        <a:pt x="454" y="292"/>
                      </a:lnTo>
                      <a:lnTo>
                        <a:pt x="452" y="292"/>
                      </a:lnTo>
                      <a:lnTo>
                        <a:pt x="452" y="293"/>
                      </a:lnTo>
                      <a:lnTo>
                        <a:pt x="454" y="293"/>
                      </a:lnTo>
                      <a:lnTo>
                        <a:pt x="456" y="293"/>
                      </a:lnTo>
                      <a:lnTo>
                        <a:pt x="456" y="295"/>
                      </a:lnTo>
                      <a:lnTo>
                        <a:pt x="456" y="295"/>
                      </a:lnTo>
                      <a:lnTo>
                        <a:pt x="455" y="296"/>
                      </a:lnTo>
                      <a:lnTo>
                        <a:pt x="452" y="299"/>
                      </a:lnTo>
                      <a:lnTo>
                        <a:pt x="449" y="300"/>
                      </a:lnTo>
                      <a:lnTo>
                        <a:pt x="448" y="300"/>
                      </a:lnTo>
                      <a:lnTo>
                        <a:pt x="448" y="299"/>
                      </a:lnTo>
                      <a:lnTo>
                        <a:pt x="448" y="297"/>
                      </a:lnTo>
                      <a:lnTo>
                        <a:pt x="447" y="296"/>
                      </a:lnTo>
                      <a:lnTo>
                        <a:pt x="445" y="297"/>
                      </a:lnTo>
                      <a:lnTo>
                        <a:pt x="445" y="299"/>
                      </a:lnTo>
                      <a:lnTo>
                        <a:pt x="447" y="300"/>
                      </a:lnTo>
                      <a:lnTo>
                        <a:pt x="445" y="301"/>
                      </a:lnTo>
                      <a:lnTo>
                        <a:pt x="447" y="303"/>
                      </a:lnTo>
                      <a:lnTo>
                        <a:pt x="447" y="304"/>
                      </a:lnTo>
                      <a:lnTo>
                        <a:pt x="445" y="306"/>
                      </a:lnTo>
                      <a:lnTo>
                        <a:pt x="447" y="306"/>
                      </a:lnTo>
                      <a:lnTo>
                        <a:pt x="447" y="307"/>
                      </a:lnTo>
                      <a:lnTo>
                        <a:pt x="445" y="308"/>
                      </a:lnTo>
                      <a:lnTo>
                        <a:pt x="442" y="307"/>
                      </a:lnTo>
                      <a:lnTo>
                        <a:pt x="441" y="307"/>
                      </a:lnTo>
                      <a:lnTo>
                        <a:pt x="441" y="308"/>
                      </a:lnTo>
                      <a:lnTo>
                        <a:pt x="442" y="310"/>
                      </a:lnTo>
                      <a:lnTo>
                        <a:pt x="444" y="310"/>
                      </a:lnTo>
                      <a:lnTo>
                        <a:pt x="447" y="310"/>
                      </a:lnTo>
                      <a:lnTo>
                        <a:pt x="448" y="310"/>
                      </a:lnTo>
                      <a:lnTo>
                        <a:pt x="447" y="311"/>
                      </a:lnTo>
                      <a:lnTo>
                        <a:pt x="448" y="314"/>
                      </a:lnTo>
                      <a:lnTo>
                        <a:pt x="448" y="314"/>
                      </a:lnTo>
                      <a:lnTo>
                        <a:pt x="449" y="312"/>
                      </a:lnTo>
                      <a:lnTo>
                        <a:pt x="452" y="312"/>
                      </a:lnTo>
                      <a:lnTo>
                        <a:pt x="454" y="314"/>
                      </a:lnTo>
                      <a:lnTo>
                        <a:pt x="455" y="314"/>
                      </a:lnTo>
                      <a:lnTo>
                        <a:pt x="458" y="314"/>
                      </a:lnTo>
                      <a:lnTo>
                        <a:pt x="459" y="315"/>
                      </a:lnTo>
                      <a:lnTo>
                        <a:pt x="462" y="314"/>
                      </a:lnTo>
                      <a:lnTo>
                        <a:pt x="462" y="314"/>
                      </a:lnTo>
                      <a:lnTo>
                        <a:pt x="463" y="314"/>
                      </a:lnTo>
                      <a:lnTo>
                        <a:pt x="463" y="315"/>
                      </a:lnTo>
                      <a:lnTo>
                        <a:pt x="463" y="318"/>
                      </a:lnTo>
                      <a:lnTo>
                        <a:pt x="463" y="319"/>
                      </a:lnTo>
                      <a:lnTo>
                        <a:pt x="463" y="321"/>
                      </a:lnTo>
                      <a:lnTo>
                        <a:pt x="462" y="321"/>
                      </a:lnTo>
                      <a:lnTo>
                        <a:pt x="460" y="321"/>
                      </a:lnTo>
                      <a:lnTo>
                        <a:pt x="459" y="319"/>
                      </a:lnTo>
                      <a:lnTo>
                        <a:pt x="458" y="321"/>
                      </a:lnTo>
                      <a:lnTo>
                        <a:pt x="456" y="321"/>
                      </a:lnTo>
                      <a:lnTo>
                        <a:pt x="455" y="319"/>
                      </a:lnTo>
                      <a:lnTo>
                        <a:pt x="451" y="321"/>
                      </a:lnTo>
                      <a:lnTo>
                        <a:pt x="448" y="321"/>
                      </a:lnTo>
                      <a:lnTo>
                        <a:pt x="447" y="321"/>
                      </a:lnTo>
                      <a:lnTo>
                        <a:pt x="447" y="319"/>
                      </a:lnTo>
                      <a:lnTo>
                        <a:pt x="447" y="321"/>
                      </a:lnTo>
                      <a:lnTo>
                        <a:pt x="447" y="322"/>
                      </a:lnTo>
                      <a:lnTo>
                        <a:pt x="447" y="322"/>
                      </a:lnTo>
                      <a:lnTo>
                        <a:pt x="448" y="322"/>
                      </a:lnTo>
                      <a:lnTo>
                        <a:pt x="451" y="322"/>
                      </a:lnTo>
                      <a:lnTo>
                        <a:pt x="455" y="322"/>
                      </a:lnTo>
                      <a:lnTo>
                        <a:pt x="456" y="324"/>
                      </a:lnTo>
                      <a:lnTo>
                        <a:pt x="458" y="325"/>
                      </a:lnTo>
                      <a:lnTo>
                        <a:pt x="459" y="325"/>
                      </a:lnTo>
                      <a:lnTo>
                        <a:pt x="462" y="325"/>
                      </a:lnTo>
                      <a:lnTo>
                        <a:pt x="463" y="326"/>
                      </a:lnTo>
                      <a:lnTo>
                        <a:pt x="465" y="329"/>
                      </a:lnTo>
                      <a:lnTo>
                        <a:pt x="466" y="330"/>
                      </a:lnTo>
                      <a:lnTo>
                        <a:pt x="466" y="332"/>
                      </a:lnTo>
                      <a:lnTo>
                        <a:pt x="466" y="332"/>
                      </a:lnTo>
                      <a:lnTo>
                        <a:pt x="465" y="332"/>
                      </a:lnTo>
                      <a:lnTo>
                        <a:pt x="463" y="330"/>
                      </a:lnTo>
                      <a:lnTo>
                        <a:pt x="463" y="332"/>
                      </a:lnTo>
                      <a:lnTo>
                        <a:pt x="463" y="333"/>
                      </a:lnTo>
                      <a:lnTo>
                        <a:pt x="463" y="336"/>
                      </a:lnTo>
                      <a:lnTo>
                        <a:pt x="465" y="339"/>
                      </a:lnTo>
                      <a:lnTo>
                        <a:pt x="463" y="340"/>
                      </a:lnTo>
                      <a:lnTo>
                        <a:pt x="465" y="342"/>
                      </a:lnTo>
                      <a:lnTo>
                        <a:pt x="463" y="343"/>
                      </a:lnTo>
                      <a:lnTo>
                        <a:pt x="463" y="344"/>
                      </a:lnTo>
                      <a:lnTo>
                        <a:pt x="462" y="348"/>
                      </a:lnTo>
                      <a:lnTo>
                        <a:pt x="460" y="351"/>
                      </a:lnTo>
                      <a:lnTo>
                        <a:pt x="459" y="351"/>
                      </a:lnTo>
                      <a:lnTo>
                        <a:pt x="458" y="350"/>
                      </a:lnTo>
                      <a:lnTo>
                        <a:pt x="456" y="347"/>
                      </a:lnTo>
                      <a:lnTo>
                        <a:pt x="458" y="346"/>
                      </a:lnTo>
                      <a:lnTo>
                        <a:pt x="458" y="344"/>
                      </a:lnTo>
                      <a:lnTo>
                        <a:pt x="456" y="344"/>
                      </a:lnTo>
                      <a:lnTo>
                        <a:pt x="455" y="346"/>
                      </a:lnTo>
                      <a:lnTo>
                        <a:pt x="454" y="344"/>
                      </a:lnTo>
                      <a:lnTo>
                        <a:pt x="451" y="342"/>
                      </a:lnTo>
                      <a:lnTo>
                        <a:pt x="448" y="339"/>
                      </a:lnTo>
                      <a:lnTo>
                        <a:pt x="445" y="337"/>
                      </a:lnTo>
                      <a:lnTo>
                        <a:pt x="445" y="336"/>
                      </a:lnTo>
                      <a:lnTo>
                        <a:pt x="445" y="333"/>
                      </a:lnTo>
                      <a:lnTo>
                        <a:pt x="442" y="330"/>
                      </a:lnTo>
                      <a:lnTo>
                        <a:pt x="441" y="329"/>
                      </a:lnTo>
                      <a:lnTo>
                        <a:pt x="440" y="329"/>
                      </a:lnTo>
                      <a:lnTo>
                        <a:pt x="440" y="330"/>
                      </a:lnTo>
                      <a:lnTo>
                        <a:pt x="441" y="332"/>
                      </a:lnTo>
                      <a:lnTo>
                        <a:pt x="442" y="335"/>
                      </a:lnTo>
                      <a:lnTo>
                        <a:pt x="442" y="336"/>
                      </a:lnTo>
                      <a:lnTo>
                        <a:pt x="442" y="336"/>
                      </a:lnTo>
                      <a:lnTo>
                        <a:pt x="440" y="336"/>
                      </a:lnTo>
                      <a:lnTo>
                        <a:pt x="438" y="335"/>
                      </a:lnTo>
                      <a:lnTo>
                        <a:pt x="437" y="333"/>
                      </a:lnTo>
                      <a:lnTo>
                        <a:pt x="436" y="332"/>
                      </a:lnTo>
                      <a:lnTo>
                        <a:pt x="436" y="333"/>
                      </a:lnTo>
                      <a:lnTo>
                        <a:pt x="436" y="335"/>
                      </a:lnTo>
                      <a:lnTo>
                        <a:pt x="437" y="337"/>
                      </a:lnTo>
                      <a:lnTo>
                        <a:pt x="441" y="339"/>
                      </a:lnTo>
                      <a:lnTo>
                        <a:pt x="445" y="339"/>
                      </a:lnTo>
                      <a:lnTo>
                        <a:pt x="448" y="342"/>
                      </a:lnTo>
                      <a:lnTo>
                        <a:pt x="454" y="346"/>
                      </a:lnTo>
                      <a:lnTo>
                        <a:pt x="454" y="347"/>
                      </a:lnTo>
                      <a:lnTo>
                        <a:pt x="452" y="348"/>
                      </a:lnTo>
                      <a:lnTo>
                        <a:pt x="452" y="348"/>
                      </a:lnTo>
                      <a:lnTo>
                        <a:pt x="451" y="347"/>
                      </a:lnTo>
                      <a:lnTo>
                        <a:pt x="448" y="347"/>
                      </a:lnTo>
                      <a:lnTo>
                        <a:pt x="447" y="348"/>
                      </a:lnTo>
                      <a:lnTo>
                        <a:pt x="444" y="351"/>
                      </a:lnTo>
                      <a:lnTo>
                        <a:pt x="442" y="351"/>
                      </a:lnTo>
                      <a:lnTo>
                        <a:pt x="440" y="350"/>
                      </a:lnTo>
                      <a:lnTo>
                        <a:pt x="440" y="348"/>
                      </a:lnTo>
                      <a:lnTo>
                        <a:pt x="440" y="347"/>
                      </a:lnTo>
                      <a:lnTo>
                        <a:pt x="440" y="347"/>
                      </a:lnTo>
                      <a:lnTo>
                        <a:pt x="438" y="346"/>
                      </a:lnTo>
                      <a:lnTo>
                        <a:pt x="438" y="347"/>
                      </a:lnTo>
                      <a:lnTo>
                        <a:pt x="438" y="348"/>
                      </a:lnTo>
                      <a:lnTo>
                        <a:pt x="440" y="351"/>
                      </a:lnTo>
                      <a:lnTo>
                        <a:pt x="440" y="353"/>
                      </a:lnTo>
                      <a:lnTo>
                        <a:pt x="442" y="353"/>
                      </a:lnTo>
                      <a:lnTo>
                        <a:pt x="445" y="353"/>
                      </a:lnTo>
                      <a:lnTo>
                        <a:pt x="447" y="350"/>
                      </a:lnTo>
                      <a:lnTo>
                        <a:pt x="448" y="350"/>
                      </a:lnTo>
                      <a:lnTo>
                        <a:pt x="451" y="351"/>
                      </a:lnTo>
                      <a:lnTo>
                        <a:pt x="451" y="353"/>
                      </a:lnTo>
                      <a:lnTo>
                        <a:pt x="451" y="354"/>
                      </a:lnTo>
                      <a:lnTo>
                        <a:pt x="451" y="358"/>
                      </a:lnTo>
                      <a:lnTo>
                        <a:pt x="449" y="359"/>
                      </a:lnTo>
                      <a:lnTo>
                        <a:pt x="448" y="359"/>
                      </a:lnTo>
                      <a:lnTo>
                        <a:pt x="448" y="361"/>
                      </a:lnTo>
                      <a:lnTo>
                        <a:pt x="449" y="361"/>
                      </a:lnTo>
                      <a:lnTo>
                        <a:pt x="451" y="361"/>
                      </a:lnTo>
                      <a:lnTo>
                        <a:pt x="454" y="361"/>
                      </a:lnTo>
                      <a:lnTo>
                        <a:pt x="455" y="364"/>
                      </a:lnTo>
                      <a:lnTo>
                        <a:pt x="458" y="365"/>
                      </a:lnTo>
                      <a:lnTo>
                        <a:pt x="459" y="364"/>
                      </a:lnTo>
                      <a:lnTo>
                        <a:pt x="460" y="364"/>
                      </a:lnTo>
                      <a:lnTo>
                        <a:pt x="463" y="364"/>
                      </a:lnTo>
                      <a:lnTo>
                        <a:pt x="463" y="365"/>
                      </a:lnTo>
                      <a:lnTo>
                        <a:pt x="462" y="366"/>
                      </a:lnTo>
                      <a:lnTo>
                        <a:pt x="463" y="368"/>
                      </a:lnTo>
                      <a:lnTo>
                        <a:pt x="465" y="369"/>
                      </a:lnTo>
                      <a:lnTo>
                        <a:pt x="463" y="372"/>
                      </a:lnTo>
                      <a:lnTo>
                        <a:pt x="460" y="376"/>
                      </a:lnTo>
                      <a:lnTo>
                        <a:pt x="458" y="377"/>
                      </a:lnTo>
                      <a:lnTo>
                        <a:pt x="456" y="376"/>
                      </a:lnTo>
                      <a:lnTo>
                        <a:pt x="456" y="375"/>
                      </a:lnTo>
                      <a:lnTo>
                        <a:pt x="455" y="373"/>
                      </a:lnTo>
                      <a:lnTo>
                        <a:pt x="454" y="372"/>
                      </a:lnTo>
                      <a:lnTo>
                        <a:pt x="454" y="371"/>
                      </a:lnTo>
                      <a:lnTo>
                        <a:pt x="451" y="368"/>
                      </a:lnTo>
                      <a:lnTo>
                        <a:pt x="449" y="368"/>
                      </a:lnTo>
                      <a:lnTo>
                        <a:pt x="447" y="366"/>
                      </a:lnTo>
                      <a:lnTo>
                        <a:pt x="445" y="365"/>
                      </a:lnTo>
                      <a:lnTo>
                        <a:pt x="444" y="366"/>
                      </a:lnTo>
                      <a:lnTo>
                        <a:pt x="441" y="366"/>
                      </a:lnTo>
                      <a:lnTo>
                        <a:pt x="441" y="366"/>
                      </a:lnTo>
                      <a:lnTo>
                        <a:pt x="440" y="364"/>
                      </a:lnTo>
                      <a:lnTo>
                        <a:pt x="438" y="362"/>
                      </a:lnTo>
                      <a:lnTo>
                        <a:pt x="437" y="362"/>
                      </a:lnTo>
                      <a:lnTo>
                        <a:pt x="437" y="364"/>
                      </a:lnTo>
                      <a:lnTo>
                        <a:pt x="438" y="365"/>
                      </a:lnTo>
                      <a:lnTo>
                        <a:pt x="438" y="368"/>
                      </a:lnTo>
                      <a:lnTo>
                        <a:pt x="437" y="369"/>
                      </a:lnTo>
                      <a:lnTo>
                        <a:pt x="436" y="371"/>
                      </a:lnTo>
                      <a:lnTo>
                        <a:pt x="434" y="371"/>
                      </a:lnTo>
                      <a:lnTo>
                        <a:pt x="433" y="372"/>
                      </a:lnTo>
                      <a:lnTo>
                        <a:pt x="434" y="372"/>
                      </a:lnTo>
                      <a:lnTo>
                        <a:pt x="436" y="373"/>
                      </a:lnTo>
                      <a:lnTo>
                        <a:pt x="436" y="375"/>
                      </a:lnTo>
                      <a:lnTo>
                        <a:pt x="433" y="377"/>
                      </a:lnTo>
                      <a:lnTo>
                        <a:pt x="431" y="377"/>
                      </a:lnTo>
                      <a:lnTo>
                        <a:pt x="431" y="379"/>
                      </a:lnTo>
                      <a:lnTo>
                        <a:pt x="433" y="380"/>
                      </a:lnTo>
                      <a:lnTo>
                        <a:pt x="434" y="380"/>
                      </a:lnTo>
                      <a:lnTo>
                        <a:pt x="434" y="383"/>
                      </a:lnTo>
                      <a:lnTo>
                        <a:pt x="436" y="384"/>
                      </a:lnTo>
                      <a:lnTo>
                        <a:pt x="437" y="387"/>
                      </a:lnTo>
                      <a:lnTo>
                        <a:pt x="436" y="390"/>
                      </a:lnTo>
                      <a:lnTo>
                        <a:pt x="436" y="390"/>
                      </a:lnTo>
                      <a:lnTo>
                        <a:pt x="437" y="389"/>
                      </a:lnTo>
                      <a:lnTo>
                        <a:pt x="438" y="387"/>
                      </a:lnTo>
                      <a:lnTo>
                        <a:pt x="437" y="384"/>
                      </a:lnTo>
                      <a:lnTo>
                        <a:pt x="437" y="384"/>
                      </a:lnTo>
                      <a:lnTo>
                        <a:pt x="437" y="382"/>
                      </a:lnTo>
                      <a:lnTo>
                        <a:pt x="437" y="380"/>
                      </a:lnTo>
                      <a:lnTo>
                        <a:pt x="438" y="380"/>
                      </a:lnTo>
                      <a:lnTo>
                        <a:pt x="440" y="382"/>
                      </a:lnTo>
                      <a:lnTo>
                        <a:pt x="441" y="383"/>
                      </a:lnTo>
                      <a:lnTo>
                        <a:pt x="441" y="384"/>
                      </a:lnTo>
                      <a:lnTo>
                        <a:pt x="444" y="386"/>
                      </a:lnTo>
                      <a:lnTo>
                        <a:pt x="444" y="386"/>
                      </a:lnTo>
                      <a:lnTo>
                        <a:pt x="445" y="386"/>
                      </a:lnTo>
                      <a:lnTo>
                        <a:pt x="447" y="386"/>
                      </a:lnTo>
                      <a:lnTo>
                        <a:pt x="447" y="386"/>
                      </a:lnTo>
                      <a:lnTo>
                        <a:pt x="449" y="384"/>
                      </a:lnTo>
                      <a:lnTo>
                        <a:pt x="451" y="384"/>
                      </a:lnTo>
                      <a:lnTo>
                        <a:pt x="451" y="386"/>
                      </a:lnTo>
                      <a:lnTo>
                        <a:pt x="451" y="387"/>
                      </a:lnTo>
                      <a:lnTo>
                        <a:pt x="449" y="391"/>
                      </a:lnTo>
                      <a:lnTo>
                        <a:pt x="448" y="393"/>
                      </a:lnTo>
                      <a:lnTo>
                        <a:pt x="448" y="395"/>
                      </a:lnTo>
                      <a:lnTo>
                        <a:pt x="448" y="398"/>
                      </a:lnTo>
                      <a:lnTo>
                        <a:pt x="448" y="398"/>
                      </a:lnTo>
                      <a:lnTo>
                        <a:pt x="445" y="398"/>
                      </a:lnTo>
                      <a:lnTo>
                        <a:pt x="442" y="400"/>
                      </a:lnTo>
                      <a:lnTo>
                        <a:pt x="441" y="398"/>
                      </a:lnTo>
                      <a:lnTo>
                        <a:pt x="440" y="398"/>
                      </a:lnTo>
                      <a:lnTo>
                        <a:pt x="438" y="398"/>
                      </a:lnTo>
                      <a:lnTo>
                        <a:pt x="437" y="400"/>
                      </a:lnTo>
                      <a:lnTo>
                        <a:pt x="437" y="401"/>
                      </a:lnTo>
                      <a:lnTo>
                        <a:pt x="436" y="402"/>
                      </a:lnTo>
                      <a:lnTo>
                        <a:pt x="433" y="402"/>
                      </a:lnTo>
                      <a:lnTo>
                        <a:pt x="433" y="402"/>
                      </a:lnTo>
                      <a:lnTo>
                        <a:pt x="431" y="404"/>
                      </a:lnTo>
                      <a:lnTo>
                        <a:pt x="431" y="405"/>
                      </a:lnTo>
                      <a:lnTo>
                        <a:pt x="429" y="405"/>
                      </a:lnTo>
                      <a:lnTo>
                        <a:pt x="427" y="405"/>
                      </a:lnTo>
                      <a:lnTo>
                        <a:pt x="426" y="404"/>
                      </a:lnTo>
                      <a:lnTo>
                        <a:pt x="422" y="401"/>
                      </a:lnTo>
                      <a:lnTo>
                        <a:pt x="420" y="400"/>
                      </a:lnTo>
                      <a:lnTo>
                        <a:pt x="415" y="394"/>
                      </a:lnTo>
                      <a:lnTo>
                        <a:pt x="413" y="391"/>
                      </a:lnTo>
                      <a:lnTo>
                        <a:pt x="413" y="390"/>
                      </a:lnTo>
                      <a:lnTo>
                        <a:pt x="415" y="390"/>
                      </a:lnTo>
                      <a:lnTo>
                        <a:pt x="416" y="390"/>
                      </a:lnTo>
                      <a:lnTo>
                        <a:pt x="416" y="390"/>
                      </a:lnTo>
                      <a:lnTo>
                        <a:pt x="418" y="391"/>
                      </a:lnTo>
                      <a:lnTo>
                        <a:pt x="422" y="393"/>
                      </a:lnTo>
                      <a:lnTo>
                        <a:pt x="425" y="395"/>
                      </a:lnTo>
                      <a:lnTo>
                        <a:pt x="426" y="395"/>
                      </a:lnTo>
                      <a:lnTo>
                        <a:pt x="429" y="394"/>
                      </a:lnTo>
                      <a:lnTo>
                        <a:pt x="430" y="393"/>
                      </a:lnTo>
                      <a:lnTo>
                        <a:pt x="429" y="393"/>
                      </a:lnTo>
                      <a:lnTo>
                        <a:pt x="427" y="393"/>
                      </a:lnTo>
                      <a:lnTo>
                        <a:pt x="426" y="394"/>
                      </a:lnTo>
                      <a:lnTo>
                        <a:pt x="425" y="393"/>
                      </a:lnTo>
                      <a:lnTo>
                        <a:pt x="420" y="390"/>
                      </a:lnTo>
                      <a:lnTo>
                        <a:pt x="416" y="389"/>
                      </a:lnTo>
                      <a:lnTo>
                        <a:pt x="415" y="389"/>
                      </a:lnTo>
                      <a:lnTo>
                        <a:pt x="413" y="387"/>
                      </a:lnTo>
                      <a:lnTo>
                        <a:pt x="413" y="386"/>
                      </a:lnTo>
                      <a:lnTo>
                        <a:pt x="413" y="384"/>
                      </a:lnTo>
                      <a:lnTo>
                        <a:pt x="412" y="386"/>
                      </a:lnTo>
                      <a:lnTo>
                        <a:pt x="411" y="386"/>
                      </a:lnTo>
                      <a:lnTo>
                        <a:pt x="411" y="389"/>
                      </a:lnTo>
                      <a:lnTo>
                        <a:pt x="409" y="393"/>
                      </a:lnTo>
                      <a:lnTo>
                        <a:pt x="411" y="394"/>
                      </a:lnTo>
                      <a:lnTo>
                        <a:pt x="409" y="395"/>
                      </a:lnTo>
                      <a:lnTo>
                        <a:pt x="409" y="395"/>
                      </a:lnTo>
                      <a:lnTo>
                        <a:pt x="405" y="390"/>
                      </a:lnTo>
                      <a:lnTo>
                        <a:pt x="402" y="386"/>
                      </a:lnTo>
                      <a:lnTo>
                        <a:pt x="401" y="384"/>
                      </a:lnTo>
                      <a:lnTo>
                        <a:pt x="401" y="383"/>
                      </a:lnTo>
                      <a:lnTo>
                        <a:pt x="400" y="382"/>
                      </a:lnTo>
                      <a:lnTo>
                        <a:pt x="398" y="382"/>
                      </a:lnTo>
                      <a:lnTo>
                        <a:pt x="398" y="382"/>
                      </a:lnTo>
                      <a:lnTo>
                        <a:pt x="398" y="383"/>
                      </a:lnTo>
                      <a:lnTo>
                        <a:pt x="401" y="384"/>
                      </a:lnTo>
                      <a:lnTo>
                        <a:pt x="404" y="390"/>
                      </a:lnTo>
                      <a:lnTo>
                        <a:pt x="404" y="391"/>
                      </a:lnTo>
                      <a:lnTo>
                        <a:pt x="405" y="393"/>
                      </a:lnTo>
                      <a:lnTo>
                        <a:pt x="407" y="394"/>
                      </a:lnTo>
                      <a:lnTo>
                        <a:pt x="405" y="395"/>
                      </a:lnTo>
                      <a:lnTo>
                        <a:pt x="404" y="395"/>
                      </a:lnTo>
                      <a:lnTo>
                        <a:pt x="402" y="395"/>
                      </a:lnTo>
                      <a:lnTo>
                        <a:pt x="401" y="397"/>
                      </a:lnTo>
                      <a:lnTo>
                        <a:pt x="400" y="398"/>
                      </a:lnTo>
                      <a:lnTo>
                        <a:pt x="398" y="400"/>
                      </a:lnTo>
                      <a:lnTo>
                        <a:pt x="397" y="401"/>
                      </a:lnTo>
                      <a:lnTo>
                        <a:pt x="394" y="401"/>
                      </a:lnTo>
                      <a:lnTo>
                        <a:pt x="393" y="401"/>
                      </a:lnTo>
                      <a:lnTo>
                        <a:pt x="390" y="400"/>
                      </a:lnTo>
                      <a:lnTo>
                        <a:pt x="390" y="400"/>
                      </a:lnTo>
                      <a:lnTo>
                        <a:pt x="389" y="398"/>
                      </a:lnTo>
                      <a:lnTo>
                        <a:pt x="387" y="397"/>
                      </a:lnTo>
                      <a:lnTo>
                        <a:pt x="384" y="395"/>
                      </a:lnTo>
                      <a:lnTo>
                        <a:pt x="383" y="394"/>
                      </a:lnTo>
                      <a:lnTo>
                        <a:pt x="383" y="393"/>
                      </a:lnTo>
                      <a:lnTo>
                        <a:pt x="383" y="391"/>
                      </a:lnTo>
                      <a:lnTo>
                        <a:pt x="382" y="391"/>
                      </a:lnTo>
                      <a:lnTo>
                        <a:pt x="382" y="391"/>
                      </a:lnTo>
                      <a:lnTo>
                        <a:pt x="380" y="394"/>
                      </a:lnTo>
                      <a:lnTo>
                        <a:pt x="382" y="395"/>
                      </a:lnTo>
                      <a:lnTo>
                        <a:pt x="384" y="397"/>
                      </a:lnTo>
                      <a:lnTo>
                        <a:pt x="386" y="398"/>
                      </a:lnTo>
                      <a:lnTo>
                        <a:pt x="387" y="401"/>
                      </a:lnTo>
                      <a:lnTo>
                        <a:pt x="389" y="402"/>
                      </a:lnTo>
                      <a:lnTo>
                        <a:pt x="387" y="402"/>
                      </a:lnTo>
                      <a:lnTo>
                        <a:pt x="383" y="402"/>
                      </a:lnTo>
                      <a:lnTo>
                        <a:pt x="380" y="402"/>
                      </a:lnTo>
                      <a:lnTo>
                        <a:pt x="378" y="402"/>
                      </a:lnTo>
                      <a:lnTo>
                        <a:pt x="376" y="404"/>
                      </a:lnTo>
                      <a:lnTo>
                        <a:pt x="376" y="405"/>
                      </a:lnTo>
                      <a:lnTo>
                        <a:pt x="378" y="405"/>
                      </a:lnTo>
                      <a:lnTo>
                        <a:pt x="379" y="406"/>
                      </a:lnTo>
                      <a:lnTo>
                        <a:pt x="379" y="406"/>
                      </a:lnTo>
                      <a:lnTo>
                        <a:pt x="380" y="406"/>
                      </a:lnTo>
                      <a:lnTo>
                        <a:pt x="380" y="405"/>
                      </a:lnTo>
                      <a:lnTo>
                        <a:pt x="383" y="404"/>
                      </a:lnTo>
                      <a:lnTo>
                        <a:pt x="384" y="405"/>
                      </a:lnTo>
                      <a:lnTo>
                        <a:pt x="387" y="405"/>
                      </a:lnTo>
                      <a:lnTo>
                        <a:pt x="389" y="405"/>
                      </a:lnTo>
                      <a:lnTo>
                        <a:pt x="389" y="404"/>
                      </a:lnTo>
                      <a:lnTo>
                        <a:pt x="390" y="402"/>
                      </a:lnTo>
                      <a:lnTo>
                        <a:pt x="393" y="404"/>
                      </a:lnTo>
                      <a:lnTo>
                        <a:pt x="395" y="402"/>
                      </a:lnTo>
                      <a:lnTo>
                        <a:pt x="395" y="404"/>
                      </a:lnTo>
                      <a:lnTo>
                        <a:pt x="398" y="405"/>
                      </a:lnTo>
                      <a:lnTo>
                        <a:pt x="401" y="405"/>
                      </a:lnTo>
                      <a:lnTo>
                        <a:pt x="402" y="406"/>
                      </a:lnTo>
                      <a:lnTo>
                        <a:pt x="402" y="408"/>
                      </a:lnTo>
                      <a:lnTo>
                        <a:pt x="402" y="409"/>
                      </a:lnTo>
                      <a:lnTo>
                        <a:pt x="401" y="411"/>
                      </a:lnTo>
                      <a:lnTo>
                        <a:pt x="400" y="412"/>
                      </a:lnTo>
                      <a:lnTo>
                        <a:pt x="398" y="412"/>
                      </a:lnTo>
                      <a:lnTo>
                        <a:pt x="395" y="412"/>
                      </a:lnTo>
                      <a:lnTo>
                        <a:pt x="394" y="413"/>
                      </a:lnTo>
                      <a:lnTo>
                        <a:pt x="391" y="415"/>
                      </a:lnTo>
                      <a:lnTo>
                        <a:pt x="390" y="415"/>
                      </a:lnTo>
                      <a:lnTo>
                        <a:pt x="387" y="412"/>
                      </a:lnTo>
                      <a:lnTo>
                        <a:pt x="386" y="411"/>
                      </a:lnTo>
                      <a:lnTo>
                        <a:pt x="384" y="411"/>
                      </a:lnTo>
                      <a:lnTo>
                        <a:pt x="384" y="412"/>
                      </a:lnTo>
                      <a:lnTo>
                        <a:pt x="383" y="412"/>
                      </a:lnTo>
                      <a:lnTo>
                        <a:pt x="382" y="412"/>
                      </a:lnTo>
                      <a:lnTo>
                        <a:pt x="380" y="412"/>
                      </a:lnTo>
                      <a:lnTo>
                        <a:pt x="380" y="413"/>
                      </a:lnTo>
                      <a:lnTo>
                        <a:pt x="382" y="413"/>
                      </a:lnTo>
                      <a:lnTo>
                        <a:pt x="384" y="413"/>
                      </a:lnTo>
                      <a:lnTo>
                        <a:pt x="386" y="412"/>
                      </a:lnTo>
                      <a:lnTo>
                        <a:pt x="387" y="413"/>
                      </a:lnTo>
                      <a:lnTo>
                        <a:pt x="387" y="415"/>
                      </a:lnTo>
                      <a:lnTo>
                        <a:pt x="387" y="415"/>
                      </a:lnTo>
                      <a:lnTo>
                        <a:pt x="384" y="416"/>
                      </a:lnTo>
                      <a:lnTo>
                        <a:pt x="382" y="416"/>
                      </a:lnTo>
                      <a:lnTo>
                        <a:pt x="382" y="418"/>
                      </a:lnTo>
                      <a:lnTo>
                        <a:pt x="383" y="418"/>
                      </a:lnTo>
                      <a:lnTo>
                        <a:pt x="384" y="418"/>
                      </a:lnTo>
                      <a:lnTo>
                        <a:pt x="387" y="416"/>
                      </a:lnTo>
                      <a:lnTo>
                        <a:pt x="387" y="416"/>
                      </a:lnTo>
                      <a:lnTo>
                        <a:pt x="389" y="418"/>
                      </a:lnTo>
                      <a:lnTo>
                        <a:pt x="389" y="419"/>
                      </a:lnTo>
                      <a:lnTo>
                        <a:pt x="389" y="419"/>
                      </a:lnTo>
                      <a:lnTo>
                        <a:pt x="390" y="418"/>
                      </a:lnTo>
                      <a:lnTo>
                        <a:pt x="393" y="416"/>
                      </a:lnTo>
                      <a:lnTo>
                        <a:pt x="394" y="416"/>
                      </a:lnTo>
                      <a:lnTo>
                        <a:pt x="395" y="415"/>
                      </a:lnTo>
                      <a:lnTo>
                        <a:pt x="397" y="415"/>
                      </a:lnTo>
                      <a:lnTo>
                        <a:pt x="398" y="415"/>
                      </a:lnTo>
                      <a:lnTo>
                        <a:pt x="401" y="418"/>
                      </a:lnTo>
                      <a:lnTo>
                        <a:pt x="402" y="418"/>
                      </a:lnTo>
                      <a:lnTo>
                        <a:pt x="402" y="418"/>
                      </a:lnTo>
                      <a:lnTo>
                        <a:pt x="404" y="420"/>
                      </a:lnTo>
                      <a:lnTo>
                        <a:pt x="402" y="424"/>
                      </a:lnTo>
                      <a:lnTo>
                        <a:pt x="401" y="426"/>
                      </a:lnTo>
                      <a:lnTo>
                        <a:pt x="398" y="426"/>
                      </a:lnTo>
                      <a:lnTo>
                        <a:pt x="397" y="426"/>
                      </a:lnTo>
                      <a:lnTo>
                        <a:pt x="394" y="424"/>
                      </a:lnTo>
                      <a:lnTo>
                        <a:pt x="390" y="424"/>
                      </a:lnTo>
                      <a:lnTo>
                        <a:pt x="390" y="424"/>
                      </a:lnTo>
                      <a:lnTo>
                        <a:pt x="387" y="426"/>
                      </a:lnTo>
                      <a:lnTo>
                        <a:pt x="389" y="426"/>
                      </a:lnTo>
                      <a:lnTo>
                        <a:pt x="391" y="426"/>
                      </a:lnTo>
                      <a:lnTo>
                        <a:pt x="394" y="426"/>
                      </a:lnTo>
                      <a:lnTo>
                        <a:pt x="397" y="427"/>
                      </a:lnTo>
                      <a:lnTo>
                        <a:pt x="398" y="429"/>
                      </a:lnTo>
                      <a:lnTo>
                        <a:pt x="397" y="430"/>
                      </a:lnTo>
                      <a:lnTo>
                        <a:pt x="400" y="427"/>
                      </a:lnTo>
                      <a:lnTo>
                        <a:pt x="402" y="427"/>
                      </a:lnTo>
                      <a:lnTo>
                        <a:pt x="404" y="427"/>
                      </a:lnTo>
                      <a:lnTo>
                        <a:pt x="407" y="429"/>
                      </a:lnTo>
                      <a:lnTo>
                        <a:pt x="407" y="430"/>
                      </a:lnTo>
                      <a:lnTo>
                        <a:pt x="411" y="433"/>
                      </a:lnTo>
                      <a:lnTo>
                        <a:pt x="412" y="434"/>
                      </a:lnTo>
                      <a:lnTo>
                        <a:pt x="412" y="434"/>
                      </a:lnTo>
                      <a:lnTo>
                        <a:pt x="413" y="434"/>
                      </a:lnTo>
                      <a:lnTo>
                        <a:pt x="415" y="436"/>
                      </a:lnTo>
                      <a:lnTo>
                        <a:pt x="415" y="436"/>
                      </a:lnTo>
                      <a:lnTo>
                        <a:pt x="418" y="437"/>
                      </a:lnTo>
                      <a:lnTo>
                        <a:pt x="419" y="438"/>
                      </a:lnTo>
                      <a:lnTo>
                        <a:pt x="419" y="440"/>
                      </a:lnTo>
                      <a:lnTo>
                        <a:pt x="420" y="441"/>
                      </a:lnTo>
                      <a:lnTo>
                        <a:pt x="422" y="441"/>
                      </a:lnTo>
                      <a:lnTo>
                        <a:pt x="422" y="442"/>
                      </a:lnTo>
                      <a:lnTo>
                        <a:pt x="423" y="442"/>
                      </a:lnTo>
                      <a:lnTo>
                        <a:pt x="423" y="444"/>
                      </a:lnTo>
                      <a:lnTo>
                        <a:pt x="422" y="447"/>
                      </a:lnTo>
                      <a:lnTo>
                        <a:pt x="420" y="447"/>
                      </a:lnTo>
                      <a:lnTo>
                        <a:pt x="419" y="449"/>
                      </a:lnTo>
                      <a:lnTo>
                        <a:pt x="419" y="451"/>
                      </a:lnTo>
                      <a:lnTo>
                        <a:pt x="419" y="451"/>
                      </a:lnTo>
                      <a:lnTo>
                        <a:pt x="420" y="449"/>
                      </a:lnTo>
                      <a:lnTo>
                        <a:pt x="423" y="448"/>
                      </a:lnTo>
                      <a:lnTo>
                        <a:pt x="425" y="447"/>
                      </a:lnTo>
                      <a:lnTo>
                        <a:pt x="425" y="447"/>
                      </a:lnTo>
                      <a:lnTo>
                        <a:pt x="425" y="449"/>
                      </a:lnTo>
                      <a:lnTo>
                        <a:pt x="423" y="451"/>
                      </a:lnTo>
                      <a:lnTo>
                        <a:pt x="425" y="451"/>
                      </a:lnTo>
                      <a:lnTo>
                        <a:pt x="425" y="449"/>
                      </a:lnTo>
                      <a:lnTo>
                        <a:pt x="426" y="448"/>
                      </a:lnTo>
                      <a:lnTo>
                        <a:pt x="427" y="448"/>
                      </a:lnTo>
                      <a:lnTo>
                        <a:pt x="429" y="449"/>
                      </a:lnTo>
                      <a:lnTo>
                        <a:pt x="427" y="451"/>
                      </a:lnTo>
                      <a:lnTo>
                        <a:pt x="426" y="452"/>
                      </a:lnTo>
                      <a:lnTo>
                        <a:pt x="423" y="453"/>
                      </a:lnTo>
                      <a:lnTo>
                        <a:pt x="423" y="455"/>
                      </a:lnTo>
                      <a:lnTo>
                        <a:pt x="423" y="458"/>
                      </a:lnTo>
                      <a:lnTo>
                        <a:pt x="425" y="458"/>
                      </a:lnTo>
                      <a:lnTo>
                        <a:pt x="423" y="459"/>
                      </a:lnTo>
                      <a:lnTo>
                        <a:pt x="423" y="462"/>
                      </a:lnTo>
                      <a:lnTo>
                        <a:pt x="423" y="463"/>
                      </a:lnTo>
                      <a:lnTo>
                        <a:pt x="425" y="463"/>
                      </a:lnTo>
                      <a:lnTo>
                        <a:pt x="425" y="459"/>
                      </a:lnTo>
                      <a:lnTo>
                        <a:pt x="427" y="456"/>
                      </a:lnTo>
                      <a:lnTo>
                        <a:pt x="429" y="455"/>
                      </a:lnTo>
                      <a:lnTo>
                        <a:pt x="430" y="455"/>
                      </a:lnTo>
                      <a:lnTo>
                        <a:pt x="430" y="456"/>
                      </a:lnTo>
                      <a:lnTo>
                        <a:pt x="429" y="459"/>
                      </a:lnTo>
                      <a:lnTo>
                        <a:pt x="427" y="460"/>
                      </a:lnTo>
                      <a:lnTo>
                        <a:pt x="427" y="462"/>
                      </a:lnTo>
                      <a:lnTo>
                        <a:pt x="429" y="462"/>
                      </a:lnTo>
                      <a:lnTo>
                        <a:pt x="430" y="462"/>
                      </a:lnTo>
                      <a:lnTo>
                        <a:pt x="430" y="465"/>
                      </a:lnTo>
                      <a:lnTo>
                        <a:pt x="429" y="466"/>
                      </a:lnTo>
                      <a:lnTo>
                        <a:pt x="426" y="466"/>
                      </a:lnTo>
                      <a:lnTo>
                        <a:pt x="426" y="467"/>
                      </a:lnTo>
                      <a:lnTo>
                        <a:pt x="426" y="469"/>
                      </a:lnTo>
                      <a:lnTo>
                        <a:pt x="429" y="467"/>
                      </a:lnTo>
                      <a:lnTo>
                        <a:pt x="429" y="469"/>
                      </a:lnTo>
                      <a:lnTo>
                        <a:pt x="429" y="469"/>
                      </a:lnTo>
                      <a:lnTo>
                        <a:pt x="427" y="471"/>
                      </a:lnTo>
                      <a:lnTo>
                        <a:pt x="429" y="471"/>
                      </a:lnTo>
                      <a:lnTo>
                        <a:pt x="430" y="473"/>
                      </a:lnTo>
                      <a:lnTo>
                        <a:pt x="429" y="473"/>
                      </a:lnTo>
                      <a:lnTo>
                        <a:pt x="429" y="476"/>
                      </a:lnTo>
                      <a:lnTo>
                        <a:pt x="429" y="477"/>
                      </a:lnTo>
                      <a:lnTo>
                        <a:pt x="429" y="481"/>
                      </a:lnTo>
                      <a:lnTo>
                        <a:pt x="429" y="483"/>
                      </a:lnTo>
                      <a:lnTo>
                        <a:pt x="429" y="485"/>
                      </a:lnTo>
                      <a:lnTo>
                        <a:pt x="427" y="485"/>
                      </a:lnTo>
                      <a:lnTo>
                        <a:pt x="426" y="485"/>
                      </a:lnTo>
                      <a:lnTo>
                        <a:pt x="425" y="487"/>
                      </a:lnTo>
                      <a:lnTo>
                        <a:pt x="425" y="485"/>
                      </a:lnTo>
                      <a:lnTo>
                        <a:pt x="425" y="484"/>
                      </a:lnTo>
                      <a:lnTo>
                        <a:pt x="425" y="483"/>
                      </a:lnTo>
                      <a:lnTo>
                        <a:pt x="423" y="483"/>
                      </a:lnTo>
                      <a:lnTo>
                        <a:pt x="422" y="483"/>
                      </a:lnTo>
                      <a:lnTo>
                        <a:pt x="420" y="484"/>
                      </a:lnTo>
                      <a:lnTo>
                        <a:pt x="419" y="483"/>
                      </a:lnTo>
                      <a:lnTo>
                        <a:pt x="420" y="481"/>
                      </a:lnTo>
                      <a:lnTo>
                        <a:pt x="420" y="480"/>
                      </a:lnTo>
                      <a:lnTo>
                        <a:pt x="420" y="477"/>
                      </a:lnTo>
                      <a:lnTo>
                        <a:pt x="420" y="476"/>
                      </a:lnTo>
                      <a:lnTo>
                        <a:pt x="420" y="473"/>
                      </a:lnTo>
                      <a:lnTo>
                        <a:pt x="420" y="471"/>
                      </a:lnTo>
                      <a:lnTo>
                        <a:pt x="419" y="471"/>
                      </a:lnTo>
                      <a:lnTo>
                        <a:pt x="419" y="473"/>
                      </a:lnTo>
                      <a:lnTo>
                        <a:pt x="418" y="476"/>
                      </a:lnTo>
                      <a:lnTo>
                        <a:pt x="418" y="480"/>
                      </a:lnTo>
                      <a:lnTo>
                        <a:pt x="418" y="483"/>
                      </a:lnTo>
                      <a:lnTo>
                        <a:pt x="418" y="484"/>
                      </a:lnTo>
                      <a:lnTo>
                        <a:pt x="418" y="484"/>
                      </a:lnTo>
                      <a:lnTo>
                        <a:pt x="415" y="484"/>
                      </a:lnTo>
                      <a:lnTo>
                        <a:pt x="413" y="485"/>
                      </a:lnTo>
                      <a:lnTo>
                        <a:pt x="412" y="485"/>
                      </a:lnTo>
                      <a:lnTo>
                        <a:pt x="411" y="484"/>
                      </a:lnTo>
                      <a:lnTo>
                        <a:pt x="408" y="481"/>
                      </a:lnTo>
                      <a:lnTo>
                        <a:pt x="405" y="477"/>
                      </a:lnTo>
                      <a:lnTo>
                        <a:pt x="404" y="476"/>
                      </a:lnTo>
                      <a:lnTo>
                        <a:pt x="402" y="474"/>
                      </a:lnTo>
                      <a:lnTo>
                        <a:pt x="402" y="470"/>
                      </a:lnTo>
                      <a:lnTo>
                        <a:pt x="401" y="467"/>
                      </a:lnTo>
                      <a:lnTo>
                        <a:pt x="400" y="466"/>
                      </a:lnTo>
                      <a:lnTo>
                        <a:pt x="398" y="463"/>
                      </a:lnTo>
                      <a:lnTo>
                        <a:pt x="400" y="460"/>
                      </a:lnTo>
                      <a:lnTo>
                        <a:pt x="400" y="459"/>
                      </a:lnTo>
                      <a:lnTo>
                        <a:pt x="400" y="458"/>
                      </a:lnTo>
                      <a:lnTo>
                        <a:pt x="398" y="458"/>
                      </a:lnTo>
                      <a:lnTo>
                        <a:pt x="395" y="458"/>
                      </a:lnTo>
                      <a:lnTo>
                        <a:pt x="395" y="459"/>
                      </a:lnTo>
                      <a:lnTo>
                        <a:pt x="394" y="458"/>
                      </a:lnTo>
                      <a:lnTo>
                        <a:pt x="389" y="452"/>
                      </a:lnTo>
                      <a:lnTo>
                        <a:pt x="389" y="451"/>
                      </a:lnTo>
                      <a:lnTo>
                        <a:pt x="389" y="449"/>
                      </a:lnTo>
                      <a:lnTo>
                        <a:pt x="386" y="451"/>
                      </a:lnTo>
                      <a:lnTo>
                        <a:pt x="384" y="451"/>
                      </a:lnTo>
                      <a:lnTo>
                        <a:pt x="382" y="449"/>
                      </a:lnTo>
                      <a:lnTo>
                        <a:pt x="380" y="451"/>
                      </a:lnTo>
                      <a:lnTo>
                        <a:pt x="379" y="451"/>
                      </a:lnTo>
                      <a:lnTo>
                        <a:pt x="378" y="451"/>
                      </a:lnTo>
                      <a:lnTo>
                        <a:pt x="376" y="448"/>
                      </a:lnTo>
                      <a:lnTo>
                        <a:pt x="376" y="447"/>
                      </a:lnTo>
                      <a:lnTo>
                        <a:pt x="373" y="444"/>
                      </a:lnTo>
                      <a:lnTo>
                        <a:pt x="373" y="442"/>
                      </a:lnTo>
                      <a:lnTo>
                        <a:pt x="372" y="441"/>
                      </a:lnTo>
                      <a:lnTo>
                        <a:pt x="372" y="438"/>
                      </a:lnTo>
                      <a:lnTo>
                        <a:pt x="371" y="437"/>
                      </a:lnTo>
                      <a:lnTo>
                        <a:pt x="369" y="438"/>
                      </a:lnTo>
                      <a:lnTo>
                        <a:pt x="369" y="441"/>
                      </a:lnTo>
                      <a:lnTo>
                        <a:pt x="369" y="441"/>
                      </a:lnTo>
                      <a:lnTo>
                        <a:pt x="366" y="442"/>
                      </a:lnTo>
                      <a:lnTo>
                        <a:pt x="366" y="444"/>
                      </a:lnTo>
                      <a:lnTo>
                        <a:pt x="368" y="444"/>
                      </a:lnTo>
                      <a:lnTo>
                        <a:pt x="369" y="445"/>
                      </a:lnTo>
                      <a:lnTo>
                        <a:pt x="372" y="447"/>
                      </a:lnTo>
                      <a:lnTo>
                        <a:pt x="373" y="449"/>
                      </a:lnTo>
                      <a:lnTo>
                        <a:pt x="372" y="451"/>
                      </a:lnTo>
                      <a:lnTo>
                        <a:pt x="369" y="449"/>
                      </a:lnTo>
                      <a:lnTo>
                        <a:pt x="368" y="451"/>
                      </a:lnTo>
                      <a:lnTo>
                        <a:pt x="366" y="452"/>
                      </a:lnTo>
                      <a:lnTo>
                        <a:pt x="365" y="451"/>
                      </a:lnTo>
                      <a:lnTo>
                        <a:pt x="365" y="452"/>
                      </a:lnTo>
                      <a:lnTo>
                        <a:pt x="366" y="453"/>
                      </a:lnTo>
                      <a:lnTo>
                        <a:pt x="368" y="453"/>
                      </a:lnTo>
                      <a:lnTo>
                        <a:pt x="371" y="451"/>
                      </a:lnTo>
                      <a:lnTo>
                        <a:pt x="372" y="451"/>
                      </a:lnTo>
                      <a:lnTo>
                        <a:pt x="375" y="451"/>
                      </a:lnTo>
                      <a:lnTo>
                        <a:pt x="376" y="451"/>
                      </a:lnTo>
                      <a:lnTo>
                        <a:pt x="376" y="452"/>
                      </a:lnTo>
                      <a:lnTo>
                        <a:pt x="376" y="453"/>
                      </a:lnTo>
                      <a:lnTo>
                        <a:pt x="379" y="452"/>
                      </a:lnTo>
                      <a:lnTo>
                        <a:pt x="380" y="452"/>
                      </a:lnTo>
                      <a:lnTo>
                        <a:pt x="386" y="455"/>
                      </a:lnTo>
                      <a:lnTo>
                        <a:pt x="389" y="456"/>
                      </a:lnTo>
                      <a:lnTo>
                        <a:pt x="390" y="455"/>
                      </a:lnTo>
                      <a:lnTo>
                        <a:pt x="390" y="458"/>
                      </a:lnTo>
                      <a:lnTo>
                        <a:pt x="391" y="460"/>
                      </a:lnTo>
                      <a:lnTo>
                        <a:pt x="391" y="462"/>
                      </a:lnTo>
                      <a:lnTo>
                        <a:pt x="389" y="463"/>
                      </a:lnTo>
                      <a:lnTo>
                        <a:pt x="387" y="465"/>
                      </a:lnTo>
                      <a:lnTo>
                        <a:pt x="386" y="466"/>
                      </a:lnTo>
                      <a:lnTo>
                        <a:pt x="384" y="465"/>
                      </a:lnTo>
                      <a:lnTo>
                        <a:pt x="378" y="469"/>
                      </a:lnTo>
                      <a:lnTo>
                        <a:pt x="375" y="469"/>
                      </a:lnTo>
                      <a:lnTo>
                        <a:pt x="372" y="470"/>
                      </a:lnTo>
                      <a:lnTo>
                        <a:pt x="371" y="469"/>
                      </a:lnTo>
                      <a:lnTo>
                        <a:pt x="369" y="466"/>
                      </a:lnTo>
                      <a:lnTo>
                        <a:pt x="369" y="465"/>
                      </a:lnTo>
                      <a:lnTo>
                        <a:pt x="368" y="463"/>
                      </a:lnTo>
                      <a:lnTo>
                        <a:pt x="366" y="463"/>
                      </a:lnTo>
                      <a:lnTo>
                        <a:pt x="366" y="465"/>
                      </a:lnTo>
                      <a:lnTo>
                        <a:pt x="368" y="466"/>
                      </a:lnTo>
                      <a:lnTo>
                        <a:pt x="368" y="467"/>
                      </a:lnTo>
                      <a:lnTo>
                        <a:pt x="368" y="469"/>
                      </a:lnTo>
                      <a:lnTo>
                        <a:pt x="365" y="467"/>
                      </a:lnTo>
                      <a:lnTo>
                        <a:pt x="365" y="467"/>
                      </a:lnTo>
                      <a:lnTo>
                        <a:pt x="364" y="467"/>
                      </a:lnTo>
                      <a:lnTo>
                        <a:pt x="362" y="469"/>
                      </a:lnTo>
                      <a:lnTo>
                        <a:pt x="362" y="469"/>
                      </a:lnTo>
                      <a:lnTo>
                        <a:pt x="365" y="469"/>
                      </a:lnTo>
                      <a:lnTo>
                        <a:pt x="366" y="470"/>
                      </a:lnTo>
                      <a:lnTo>
                        <a:pt x="366" y="471"/>
                      </a:lnTo>
                      <a:lnTo>
                        <a:pt x="365" y="473"/>
                      </a:lnTo>
                      <a:lnTo>
                        <a:pt x="364" y="474"/>
                      </a:lnTo>
                      <a:lnTo>
                        <a:pt x="362" y="474"/>
                      </a:lnTo>
                      <a:lnTo>
                        <a:pt x="362" y="476"/>
                      </a:lnTo>
                      <a:lnTo>
                        <a:pt x="362" y="477"/>
                      </a:lnTo>
                      <a:lnTo>
                        <a:pt x="360" y="478"/>
                      </a:lnTo>
                      <a:lnTo>
                        <a:pt x="355" y="480"/>
                      </a:lnTo>
                      <a:lnTo>
                        <a:pt x="353" y="480"/>
                      </a:lnTo>
                      <a:lnTo>
                        <a:pt x="351" y="480"/>
                      </a:lnTo>
                      <a:lnTo>
                        <a:pt x="350" y="481"/>
                      </a:lnTo>
                      <a:lnTo>
                        <a:pt x="349" y="484"/>
                      </a:lnTo>
                      <a:lnTo>
                        <a:pt x="350" y="484"/>
                      </a:lnTo>
                      <a:lnTo>
                        <a:pt x="354" y="483"/>
                      </a:lnTo>
                      <a:lnTo>
                        <a:pt x="357" y="483"/>
                      </a:lnTo>
                      <a:lnTo>
                        <a:pt x="358" y="481"/>
                      </a:lnTo>
                      <a:lnTo>
                        <a:pt x="360" y="481"/>
                      </a:lnTo>
                      <a:lnTo>
                        <a:pt x="361" y="483"/>
                      </a:lnTo>
                      <a:lnTo>
                        <a:pt x="364" y="484"/>
                      </a:lnTo>
                      <a:lnTo>
                        <a:pt x="366" y="484"/>
                      </a:lnTo>
                      <a:lnTo>
                        <a:pt x="369" y="483"/>
                      </a:lnTo>
                      <a:lnTo>
                        <a:pt x="372" y="483"/>
                      </a:lnTo>
                      <a:lnTo>
                        <a:pt x="375" y="484"/>
                      </a:lnTo>
                      <a:lnTo>
                        <a:pt x="376" y="483"/>
                      </a:lnTo>
                      <a:lnTo>
                        <a:pt x="378" y="484"/>
                      </a:lnTo>
                      <a:lnTo>
                        <a:pt x="379" y="484"/>
                      </a:lnTo>
                      <a:lnTo>
                        <a:pt x="380" y="484"/>
                      </a:lnTo>
                      <a:lnTo>
                        <a:pt x="380" y="485"/>
                      </a:lnTo>
                      <a:lnTo>
                        <a:pt x="379" y="487"/>
                      </a:lnTo>
                      <a:lnTo>
                        <a:pt x="378" y="488"/>
                      </a:lnTo>
                      <a:lnTo>
                        <a:pt x="375" y="487"/>
                      </a:lnTo>
                      <a:lnTo>
                        <a:pt x="372" y="487"/>
                      </a:lnTo>
                      <a:lnTo>
                        <a:pt x="371" y="489"/>
                      </a:lnTo>
                      <a:lnTo>
                        <a:pt x="368" y="489"/>
                      </a:lnTo>
                      <a:lnTo>
                        <a:pt x="365" y="491"/>
                      </a:lnTo>
                      <a:lnTo>
                        <a:pt x="364" y="489"/>
                      </a:lnTo>
                      <a:lnTo>
                        <a:pt x="362" y="488"/>
                      </a:lnTo>
                      <a:lnTo>
                        <a:pt x="360" y="488"/>
                      </a:lnTo>
                      <a:lnTo>
                        <a:pt x="358" y="489"/>
                      </a:lnTo>
                      <a:lnTo>
                        <a:pt x="360" y="491"/>
                      </a:lnTo>
                      <a:lnTo>
                        <a:pt x="361" y="491"/>
                      </a:lnTo>
                      <a:lnTo>
                        <a:pt x="362" y="491"/>
                      </a:lnTo>
                      <a:lnTo>
                        <a:pt x="366" y="491"/>
                      </a:lnTo>
                      <a:lnTo>
                        <a:pt x="368" y="492"/>
                      </a:lnTo>
                      <a:lnTo>
                        <a:pt x="369" y="494"/>
                      </a:lnTo>
                      <a:lnTo>
                        <a:pt x="371" y="492"/>
                      </a:lnTo>
                      <a:lnTo>
                        <a:pt x="373" y="489"/>
                      </a:lnTo>
                      <a:lnTo>
                        <a:pt x="376" y="489"/>
                      </a:lnTo>
                      <a:lnTo>
                        <a:pt x="378" y="488"/>
                      </a:lnTo>
                      <a:lnTo>
                        <a:pt x="379" y="489"/>
                      </a:lnTo>
                      <a:lnTo>
                        <a:pt x="380" y="489"/>
                      </a:lnTo>
                      <a:lnTo>
                        <a:pt x="382" y="489"/>
                      </a:lnTo>
                      <a:lnTo>
                        <a:pt x="384" y="489"/>
                      </a:lnTo>
                      <a:lnTo>
                        <a:pt x="386" y="488"/>
                      </a:lnTo>
                      <a:lnTo>
                        <a:pt x="390" y="485"/>
                      </a:lnTo>
                      <a:lnTo>
                        <a:pt x="391" y="484"/>
                      </a:lnTo>
                      <a:lnTo>
                        <a:pt x="391" y="485"/>
                      </a:lnTo>
                      <a:lnTo>
                        <a:pt x="391" y="487"/>
                      </a:lnTo>
                      <a:lnTo>
                        <a:pt x="391" y="487"/>
                      </a:lnTo>
                      <a:lnTo>
                        <a:pt x="393" y="485"/>
                      </a:lnTo>
                      <a:lnTo>
                        <a:pt x="394" y="485"/>
                      </a:lnTo>
                      <a:lnTo>
                        <a:pt x="395" y="487"/>
                      </a:lnTo>
                      <a:lnTo>
                        <a:pt x="398" y="489"/>
                      </a:lnTo>
                      <a:lnTo>
                        <a:pt x="402" y="489"/>
                      </a:lnTo>
                      <a:lnTo>
                        <a:pt x="405" y="491"/>
                      </a:lnTo>
                      <a:lnTo>
                        <a:pt x="408" y="492"/>
                      </a:lnTo>
                      <a:lnTo>
                        <a:pt x="411" y="492"/>
                      </a:lnTo>
                      <a:lnTo>
                        <a:pt x="413" y="492"/>
                      </a:lnTo>
                      <a:lnTo>
                        <a:pt x="415" y="492"/>
                      </a:lnTo>
                      <a:lnTo>
                        <a:pt x="418" y="494"/>
                      </a:lnTo>
                      <a:lnTo>
                        <a:pt x="422" y="492"/>
                      </a:lnTo>
                      <a:lnTo>
                        <a:pt x="422" y="492"/>
                      </a:lnTo>
                      <a:lnTo>
                        <a:pt x="420" y="495"/>
                      </a:lnTo>
                      <a:lnTo>
                        <a:pt x="418" y="496"/>
                      </a:lnTo>
                      <a:lnTo>
                        <a:pt x="415" y="496"/>
                      </a:lnTo>
                      <a:lnTo>
                        <a:pt x="413" y="496"/>
                      </a:lnTo>
                      <a:lnTo>
                        <a:pt x="412" y="498"/>
                      </a:lnTo>
                      <a:lnTo>
                        <a:pt x="412" y="499"/>
                      </a:lnTo>
                      <a:lnTo>
                        <a:pt x="413" y="500"/>
                      </a:lnTo>
                      <a:lnTo>
                        <a:pt x="413" y="500"/>
                      </a:lnTo>
                      <a:lnTo>
                        <a:pt x="412" y="502"/>
                      </a:lnTo>
                      <a:lnTo>
                        <a:pt x="411" y="502"/>
                      </a:lnTo>
                      <a:lnTo>
                        <a:pt x="411" y="500"/>
                      </a:lnTo>
                      <a:lnTo>
                        <a:pt x="409" y="500"/>
                      </a:lnTo>
                      <a:lnTo>
                        <a:pt x="408" y="502"/>
                      </a:lnTo>
                      <a:lnTo>
                        <a:pt x="408" y="502"/>
                      </a:lnTo>
                      <a:lnTo>
                        <a:pt x="407" y="502"/>
                      </a:lnTo>
                      <a:lnTo>
                        <a:pt x="405" y="502"/>
                      </a:lnTo>
                      <a:lnTo>
                        <a:pt x="404" y="502"/>
                      </a:lnTo>
                      <a:lnTo>
                        <a:pt x="404" y="503"/>
                      </a:lnTo>
                      <a:lnTo>
                        <a:pt x="405" y="505"/>
                      </a:lnTo>
                      <a:lnTo>
                        <a:pt x="405" y="506"/>
                      </a:lnTo>
                      <a:lnTo>
                        <a:pt x="404" y="507"/>
                      </a:lnTo>
                      <a:lnTo>
                        <a:pt x="402" y="507"/>
                      </a:lnTo>
                      <a:lnTo>
                        <a:pt x="401" y="506"/>
                      </a:lnTo>
                      <a:lnTo>
                        <a:pt x="400" y="506"/>
                      </a:lnTo>
                      <a:lnTo>
                        <a:pt x="400" y="506"/>
                      </a:lnTo>
                      <a:lnTo>
                        <a:pt x="400" y="507"/>
                      </a:lnTo>
                      <a:lnTo>
                        <a:pt x="400" y="509"/>
                      </a:lnTo>
                      <a:lnTo>
                        <a:pt x="398" y="509"/>
                      </a:lnTo>
                      <a:lnTo>
                        <a:pt x="397" y="510"/>
                      </a:lnTo>
                      <a:lnTo>
                        <a:pt x="395" y="512"/>
                      </a:lnTo>
                      <a:lnTo>
                        <a:pt x="394" y="510"/>
                      </a:lnTo>
                      <a:lnTo>
                        <a:pt x="394" y="509"/>
                      </a:lnTo>
                      <a:lnTo>
                        <a:pt x="393" y="509"/>
                      </a:lnTo>
                      <a:lnTo>
                        <a:pt x="393" y="512"/>
                      </a:lnTo>
                      <a:lnTo>
                        <a:pt x="394" y="513"/>
                      </a:lnTo>
                      <a:lnTo>
                        <a:pt x="393" y="516"/>
                      </a:lnTo>
                      <a:lnTo>
                        <a:pt x="391" y="514"/>
                      </a:lnTo>
                      <a:lnTo>
                        <a:pt x="390" y="513"/>
                      </a:lnTo>
                      <a:lnTo>
                        <a:pt x="389" y="513"/>
                      </a:lnTo>
                      <a:lnTo>
                        <a:pt x="389" y="514"/>
                      </a:lnTo>
                      <a:lnTo>
                        <a:pt x="390" y="516"/>
                      </a:lnTo>
                      <a:lnTo>
                        <a:pt x="389" y="517"/>
                      </a:lnTo>
                      <a:lnTo>
                        <a:pt x="387" y="518"/>
                      </a:lnTo>
                      <a:lnTo>
                        <a:pt x="386" y="518"/>
                      </a:lnTo>
                      <a:lnTo>
                        <a:pt x="384" y="517"/>
                      </a:lnTo>
                      <a:lnTo>
                        <a:pt x="383" y="517"/>
                      </a:lnTo>
                      <a:lnTo>
                        <a:pt x="382" y="517"/>
                      </a:lnTo>
                      <a:lnTo>
                        <a:pt x="382" y="518"/>
                      </a:lnTo>
                      <a:lnTo>
                        <a:pt x="383" y="520"/>
                      </a:lnTo>
                      <a:lnTo>
                        <a:pt x="383" y="521"/>
                      </a:lnTo>
                      <a:lnTo>
                        <a:pt x="382" y="521"/>
                      </a:lnTo>
                      <a:lnTo>
                        <a:pt x="379" y="523"/>
                      </a:lnTo>
                      <a:lnTo>
                        <a:pt x="379" y="524"/>
                      </a:lnTo>
                      <a:lnTo>
                        <a:pt x="376" y="524"/>
                      </a:lnTo>
                      <a:lnTo>
                        <a:pt x="375" y="525"/>
                      </a:lnTo>
                      <a:lnTo>
                        <a:pt x="373" y="527"/>
                      </a:lnTo>
                      <a:lnTo>
                        <a:pt x="373" y="527"/>
                      </a:lnTo>
                      <a:lnTo>
                        <a:pt x="372" y="525"/>
                      </a:lnTo>
                      <a:lnTo>
                        <a:pt x="371" y="525"/>
                      </a:lnTo>
                      <a:lnTo>
                        <a:pt x="368" y="527"/>
                      </a:lnTo>
                      <a:lnTo>
                        <a:pt x="366" y="527"/>
                      </a:lnTo>
                      <a:lnTo>
                        <a:pt x="365" y="527"/>
                      </a:lnTo>
                      <a:lnTo>
                        <a:pt x="365" y="530"/>
                      </a:lnTo>
                      <a:lnTo>
                        <a:pt x="364" y="530"/>
                      </a:lnTo>
                      <a:lnTo>
                        <a:pt x="362" y="528"/>
                      </a:lnTo>
                      <a:lnTo>
                        <a:pt x="361" y="528"/>
                      </a:lnTo>
                      <a:lnTo>
                        <a:pt x="361" y="528"/>
                      </a:lnTo>
                      <a:lnTo>
                        <a:pt x="360" y="530"/>
                      </a:lnTo>
                      <a:lnTo>
                        <a:pt x="358" y="530"/>
                      </a:lnTo>
                      <a:lnTo>
                        <a:pt x="357" y="528"/>
                      </a:lnTo>
                      <a:lnTo>
                        <a:pt x="357" y="528"/>
                      </a:lnTo>
                      <a:lnTo>
                        <a:pt x="355" y="530"/>
                      </a:lnTo>
                      <a:lnTo>
                        <a:pt x="354" y="531"/>
                      </a:lnTo>
                      <a:lnTo>
                        <a:pt x="353" y="530"/>
                      </a:lnTo>
                      <a:lnTo>
                        <a:pt x="353" y="530"/>
                      </a:lnTo>
                      <a:lnTo>
                        <a:pt x="353" y="530"/>
                      </a:lnTo>
                      <a:lnTo>
                        <a:pt x="353" y="531"/>
                      </a:lnTo>
                      <a:lnTo>
                        <a:pt x="351" y="531"/>
                      </a:lnTo>
                      <a:lnTo>
                        <a:pt x="350" y="531"/>
                      </a:lnTo>
                      <a:lnTo>
                        <a:pt x="349" y="531"/>
                      </a:lnTo>
                      <a:lnTo>
                        <a:pt x="349" y="532"/>
                      </a:lnTo>
                      <a:lnTo>
                        <a:pt x="347" y="534"/>
                      </a:lnTo>
                      <a:lnTo>
                        <a:pt x="346" y="534"/>
                      </a:lnTo>
                      <a:lnTo>
                        <a:pt x="346" y="532"/>
                      </a:lnTo>
                      <a:lnTo>
                        <a:pt x="344" y="532"/>
                      </a:lnTo>
                      <a:lnTo>
                        <a:pt x="344" y="534"/>
                      </a:lnTo>
                      <a:lnTo>
                        <a:pt x="343" y="534"/>
                      </a:lnTo>
                      <a:lnTo>
                        <a:pt x="343" y="534"/>
                      </a:lnTo>
                      <a:lnTo>
                        <a:pt x="342" y="534"/>
                      </a:lnTo>
                      <a:lnTo>
                        <a:pt x="342" y="536"/>
                      </a:lnTo>
                      <a:lnTo>
                        <a:pt x="340" y="536"/>
                      </a:lnTo>
                      <a:lnTo>
                        <a:pt x="339" y="538"/>
                      </a:lnTo>
                      <a:lnTo>
                        <a:pt x="337" y="538"/>
                      </a:lnTo>
                      <a:lnTo>
                        <a:pt x="337" y="536"/>
                      </a:lnTo>
                      <a:lnTo>
                        <a:pt x="335" y="534"/>
                      </a:lnTo>
                      <a:lnTo>
                        <a:pt x="333" y="532"/>
                      </a:lnTo>
                      <a:lnTo>
                        <a:pt x="332" y="534"/>
                      </a:lnTo>
                      <a:lnTo>
                        <a:pt x="332" y="534"/>
                      </a:lnTo>
                      <a:lnTo>
                        <a:pt x="331" y="535"/>
                      </a:lnTo>
                      <a:lnTo>
                        <a:pt x="331" y="536"/>
                      </a:lnTo>
                      <a:lnTo>
                        <a:pt x="329" y="538"/>
                      </a:lnTo>
                      <a:lnTo>
                        <a:pt x="328" y="538"/>
                      </a:lnTo>
                      <a:lnTo>
                        <a:pt x="326" y="536"/>
                      </a:lnTo>
                      <a:lnTo>
                        <a:pt x="326" y="538"/>
                      </a:lnTo>
                      <a:lnTo>
                        <a:pt x="324" y="538"/>
                      </a:lnTo>
                      <a:lnTo>
                        <a:pt x="322" y="538"/>
                      </a:lnTo>
                      <a:lnTo>
                        <a:pt x="321" y="536"/>
                      </a:lnTo>
                      <a:lnTo>
                        <a:pt x="319" y="536"/>
                      </a:lnTo>
                      <a:lnTo>
                        <a:pt x="318" y="538"/>
                      </a:lnTo>
                      <a:lnTo>
                        <a:pt x="318" y="539"/>
                      </a:lnTo>
                      <a:lnTo>
                        <a:pt x="317" y="538"/>
                      </a:lnTo>
                      <a:lnTo>
                        <a:pt x="315" y="538"/>
                      </a:lnTo>
                      <a:lnTo>
                        <a:pt x="314" y="535"/>
                      </a:lnTo>
                      <a:lnTo>
                        <a:pt x="315" y="534"/>
                      </a:lnTo>
                      <a:lnTo>
                        <a:pt x="314" y="532"/>
                      </a:lnTo>
                      <a:lnTo>
                        <a:pt x="313" y="532"/>
                      </a:lnTo>
                      <a:lnTo>
                        <a:pt x="311" y="530"/>
                      </a:lnTo>
                      <a:lnTo>
                        <a:pt x="311" y="528"/>
                      </a:lnTo>
                      <a:lnTo>
                        <a:pt x="310" y="525"/>
                      </a:lnTo>
                      <a:lnTo>
                        <a:pt x="310" y="524"/>
                      </a:lnTo>
                      <a:lnTo>
                        <a:pt x="308" y="523"/>
                      </a:lnTo>
                      <a:lnTo>
                        <a:pt x="307" y="523"/>
                      </a:lnTo>
                      <a:lnTo>
                        <a:pt x="307" y="525"/>
                      </a:lnTo>
                      <a:lnTo>
                        <a:pt x="307" y="525"/>
                      </a:lnTo>
                      <a:lnTo>
                        <a:pt x="308" y="528"/>
                      </a:lnTo>
                      <a:lnTo>
                        <a:pt x="310" y="530"/>
                      </a:lnTo>
                      <a:lnTo>
                        <a:pt x="310" y="531"/>
                      </a:lnTo>
                      <a:lnTo>
                        <a:pt x="310" y="534"/>
                      </a:lnTo>
                      <a:lnTo>
                        <a:pt x="310" y="535"/>
                      </a:lnTo>
                      <a:lnTo>
                        <a:pt x="310" y="535"/>
                      </a:lnTo>
                      <a:lnTo>
                        <a:pt x="311" y="536"/>
                      </a:lnTo>
                      <a:lnTo>
                        <a:pt x="313" y="539"/>
                      </a:lnTo>
                      <a:lnTo>
                        <a:pt x="311" y="542"/>
                      </a:lnTo>
                      <a:lnTo>
                        <a:pt x="310" y="543"/>
                      </a:lnTo>
                      <a:lnTo>
                        <a:pt x="308" y="543"/>
                      </a:lnTo>
                      <a:lnTo>
                        <a:pt x="308" y="543"/>
                      </a:lnTo>
                      <a:lnTo>
                        <a:pt x="307" y="543"/>
                      </a:lnTo>
                      <a:lnTo>
                        <a:pt x="304" y="545"/>
                      </a:lnTo>
                      <a:lnTo>
                        <a:pt x="303" y="546"/>
                      </a:lnTo>
                      <a:lnTo>
                        <a:pt x="302" y="547"/>
                      </a:lnTo>
                      <a:lnTo>
                        <a:pt x="300" y="547"/>
                      </a:lnTo>
                      <a:lnTo>
                        <a:pt x="300" y="547"/>
                      </a:lnTo>
                      <a:lnTo>
                        <a:pt x="300" y="549"/>
                      </a:lnTo>
                      <a:lnTo>
                        <a:pt x="300" y="550"/>
                      </a:lnTo>
                      <a:lnTo>
                        <a:pt x="299" y="552"/>
                      </a:lnTo>
                      <a:lnTo>
                        <a:pt x="296" y="552"/>
                      </a:lnTo>
                      <a:lnTo>
                        <a:pt x="296" y="553"/>
                      </a:lnTo>
                      <a:lnTo>
                        <a:pt x="296" y="554"/>
                      </a:lnTo>
                      <a:lnTo>
                        <a:pt x="296" y="556"/>
                      </a:lnTo>
                      <a:lnTo>
                        <a:pt x="295" y="554"/>
                      </a:lnTo>
                      <a:lnTo>
                        <a:pt x="293" y="554"/>
                      </a:lnTo>
                      <a:lnTo>
                        <a:pt x="295" y="554"/>
                      </a:lnTo>
                      <a:lnTo>
                        <a:pt x="295" y="556"/>
                      </a:lnTo>
                      <a:lnTo>
                        <a:pt x="295" y="557"/>
                      </a:lnTo>
                      <a:lnTo>
                        <a:pt x="293" y="557"/>
                      </a:lnTo>
                      <a:lnTo>
                        <a:pt x="292" y="557"/>
                      </a:lnTo>
                      <a:lnTo>
                        <a:pt x="292" y="557"/>
                      </a:lnTo>
                      <a:lnTo>
                        <a:pt x="290" y="557"/>
                      </a:lnTo>
                      <a:lnTo>
                        <a:pt x="292" y="559"/>
                      </a:lnTo>
                      <a:lnTo>
                        <a:pt x="292" y="560"/>
                      </a:lnTo>
                      <a:lnTo>
                        <a:pt x="290" y="561"/>
                      </a:lnTo>
                      <a:lnTo>
                        <a:pt x="289" y="561"/>
                      </a:lnTo>
                      <a:lnTo>
                        <a:pt x="286" y="565"/>
                      </a:lnTo>
                      <a:lnTo>
                        <a:pt x="285" y="567"/>
                      </a:lnTo>
                      <a:lnTo>
                        <a:pt x="286" y="568"/>
                      </a:lnTo>
                      <a:lnTo>
                        <a:pt x="285" y="570"/>
                      </a:lnTo>
                      <a:lnTo>
                        <a:pt x="284" y="572"/>
                      </a:lnTo>
                      <a:lnTo>
                        <a:pt x="282" y="574"/>
                      </a:lnTo>
                      <a:lnTo>
                        <a:pt x="281" y="572"/>
                      </a:lnTo>
                      <a:lnTo>
                        <a:pt x="281" y="571"/>
                      </a:lnTo>
                      <a:lnTo>
                        <a:pt x="281" y="571"/>
                      </a:lnTo>
                      <a:lnTo>
                        <a:pt x="279" y="571"/>
                      </a:lnTo>
                      <a:lnTo>
                        <a:pt x="279" y="572"/>
                      </a:lnTo>
                      <a:lnTo>
                        <a:pt x="279" y="574"/>
                      </a:lnTo>
                      <a:lnTo>
                        <a:pt x="279" y="575"/>
                      </a:lnTo>
                      <a:lnTo>
                        <a:pt x="278" y="575"/>
                      </a:lnTo>
                      <a:lnTo>
                        <a:pt x="275" y="579"/>
                      </a:lnTo>
                      <a:lnTo>
                        <a:pt x="274" y="579"/>
                      </a:lnTo>
                      <a:lnTo>
                        <a:pt x="274" y="579"/>
                      </a:lnTo>
                      <a:lnTo>
                        <a:pt x="273" y="578"/>
                      </a:lnTo>
                      <a:lnTo>
                        <a:pt x="273" y="577"/>
                      </a:lnTo>
                      <a:lnTo>
                        <a:pt x="271" y="577"/>
                      </a:lnTo>
                      <a:lnTo>
                        <a:pt x="271" y="578"/>
                      </a:lnTo>
                      <a:lnTo>
                        <a:pt x="270" y="578"/>
                      </a:lnTo>
                      <a:lnTo>
                        <a:pt x="267" y="577"/>
                      </a:lnTo>
                      <a:lnTo>
                        <a:pt x="267" y="575"/>
                      </a:lnTo>
                      <a:lnTo>
                        <a:pt x="266" y="575"/>
                      </a:lnTo>
                      <a:lnTo>
                        <a:pt x="266" y="575"/>
                      </a:lnTo>
                      <a:lnTo>
                        <a:pt x="266" y="577"/>
                      </a:lnTo>
                      <a:lnTo>
                        <a:pt x="267" y="578"/>
                      </a:lnTo>
                      <a:lnTo>
                        <a:pt x="268" y="579"/>
                      </a:lnTo>
                      <a:lnTo>
                        <a:pt x="268" y="582"/>
                      </a:lnTo>
                      <a:lnTo>
                        <a:pt x="267" y="582"/>
                      </a:lnTo>
                      <a:lnTo>
                        <a:pt x="266" y="582"/>
                      </a:lnTo>
                      <a:lnTo>
                        <a:pt x="263" y="585"/>
                      </a:lnTo>
                      <a:lnTo>
                        <a:pt x="260" y="586"/>
                      </a:lnTo>
                      <a:lnTo>
                        <a:pt x="259" y="586"/>
                      </a:lnTo>
                      <a:lnTo>
                        <a:pt x="257" y="586"/>
                      </a:lnTo>
                      <a:lnTo>
                        <a:pt x="257" y="585"/>
                      </a:lnTo>
                      <a:lnTo>
                        <a:pt x="259" y="583"/>
                      </a:lnTo>
                      <a:lnTo>
                        <a:pt x="257" y="583"/>
                      </a:lnTo>
                      <a:lnTo>
                        <a:pt x="256" y="583"/>
                      </a:lnTo>
                      <a:lnTo>
                        <a:pt x="256" y="585"/>
                      </a:lnTo>
                      <a:lnTo>
                        <a:pt x="256" y="585"/>
                      </a:lnTo>
                      <a:lnTo>
                        <a:pt x="256" y="586"/>
                      </a:lnTo>
                      <a:lnTo>
                        <a:pt x="255" y="586"/>
                      </a:lnTo>
                      <a:lnTo>
                        <a:pt x="252" y="588"/>
                      </a:lnTo>
                      <a:lnTo>
                        <a:pt x="250" y="588"/>
                      </a:lnTo>
                      <a:lnTo>
                        <a:pt x="249" y="585"/>
                      </a:lnTo>
                      <a:lnTo>
                        <a:pt x="249" y="583"/>
                      </a:lnTo>
                      <a:lnTo>
                        <a:pt x="250" y="582"/>
                      </a:lnTo>
                      <a:lnTo>
                        <a:pt x="249" y="581"/>
                      </a:lnTo>
                      <a:lnTo>
                        <a:pt x="249" y="581"/>
                      </a:lnTo>
                      <a:lnTo>
                        <a:pt x="248" y="583"/>
                      </a:lnTo>
                      <a:lnTo>
                        <a:pt x="248" y="585"/>
                      </a:lnTo>
                      <a:lnTo>
                        <a:pt x="248" y="586"/>
                      </a:lnTo>
                      <a:lnTo>
                        <a:pt x="248" y="588"/>
                      </a:lnTo>
                      <a:lnTo>
                        <a:pt x="246" y="588"/>
                      </a:lnTo>
                      <a:lnTo>
                        <a:pt x="243" y="583"/>
                      </a:lnTo>
                      <a:lnTo>
                        <a:pt x="243" y="582"/>
                      </a:lnTo>
                      <a:lnTo>
                        <a:pt x="245" y="579"/>
                      </a:lnTo>
                      <a:lnTo>
                        <a:pt x="246" y="578"/>
                      </a:lnTo>
                      <a:lnTo>
                        <a:pt x="248" y="577"/>
                      </a:lnTo>
                      <a:lnTo>
                        <a:pt x="246" y="577"/>
                      </a:lnTo>
                      <a:lnTo>
                        <a:pt x="245" y="575"/>
                      </a:lnTo>
                      <a:lnTo>
                        <a:pt x="243" y="574"/>
                      </a:lnTo>
                      <a:lnTo>
                        <a:pt x="243" y="572"/>
                      </a:lnTo>
                      <a:lnTo>
                        <a:pt x="242" y="572"/>
                      </a:lnTo>
                      <a:lnTo>
                        <a:pt x="241" y="574"/>
                      </a:lnTo>
                      <a:lnTo>
                        <a:pt x="241" y="575"/>
                      </a:lnTo>
                      <a:lnTo>
                        <a:pt x="241" y="575"/>
                      </a:lnTo>
                      <a:lnTo>
                        <a:pt x="242" y="578"/>
                      </a:lnTo>
                      <a:lnTo>
                        <a:pt x="242" y="579"/>
                      </a:lnTo>
                      <a:lnTo>
                        <a:pt x="241" y="581"/>
                      </a:lnTo>
                      <a:lnTo>
                        <a:pt x="241" y="582"/>
                      </a:lnTo>
                      <a:lnTo>
                        <a:pt x="238" y="585"/>
                      </a:lnTo>
                      <a:lnTo>
                        <a:pt x="237" y="585"/>
                      </a:lnTo>
                      <a:lnTo>
                        <a:pt x="237" y="582"/>
                      </a:lnTo>
                      <a:lnTo>
                        <a:pt x="235" y="582"/>
                      </a:lnTo>
                      <a:lnTo>
                        <a:pt x="235" y="583"/>
                      </a:lnTo>
                      <a:lnTo>
                        <a:pt x="235" y="585"/>
                      </a:lnTo>
                      <a:lnTo>
                        <a:pt x="237" y="588"/>
                      </a:lnTo>
                      <a:lnTo>
                        <a:pt x="238" y="589"/>
                      </a:lnTo>
                      <a:lnTo>
                        <a:pt x="237" y="590"/>
                      </a:lnTo>
                      <a:lnTo>
                        <a:pt x="237" y="590"/>
                      </a:lnTo>
                      <a:lnTo>
                        <a:pt x="237" y="592"/>
                      </a:lnTo>
                      <a:lnTo>
                        <a:pt x="234" y="593"/>
                      </a:lnTo>
                      <a:lnTo>
                        <a:pt x="232" y="593"/>
                      </a:lnTo>
                      <a:lnTo>
                        <a:pt x="231" y="592"/>
                      </a:lnTo>
                      <a:lnTo>
                        <a:pt x="231" y="592"/>
                      </a:lnTo>
                      <a:lnTo>
                        <a:pt x="230" y="593"/>
                      </a:lnTo>
                      <a:lnTo>
                        <a:pt x="227" y="594"/>
                      </a:lnTo>
                      <a:lnTo>
                        <a:pt x="227" y="593"/>
                      </a:lnTo>
                      <a:lnTo>
                        <a:pt x="226" y="592"/>
                      </a:lnTo>
                      <a:lnTo>
                        <a:pt x="226" y="590"/>
                      </a:lnTo>
                      <a:lnTo>
                        <a:pt x="224" y="590"/>
                      </a:lnTo>
                      <a:lnTo>
                        <a:pt x="224" y="592"/>
                      </a:lnTo>
                      <a:lnTo>
                        <a:pt x="224" y="592"/>
                      </a:lnTo>
                      <a:lnTo>
                        <a:pt x="223" y="594"/>
                      </a:lnTo>
                      <a:lnTo>
                        <a:pt x="221" y="593"/>
                      </a:lnTo>
                      <a:lnTo>
                        <a:pt x="220" y="592"/>
                      </a:lnTo>
                      <a:lnTo>
                        <a:pt x="219" y="590"/>
                      </a:lnTo>
                      <a:lnTo>
                        <a:pt x="219" y="590"/>
                      </a:lnTo>
                      <a:lnTo>
                        <a:pt x="217" y="592"/>
                      </a:lnTo>
                      <a:lnTo>
                        <a:pt x="216" y="592"/>
                      </a:lnTo>
                      <a:lnTo>
                        <a:pt x="216" y="593"/>
                      </a:lnTo>
                      <a:lnTo>
                        <a:pt x="216" y="593"/>
                      </a:lnTo>
                      <a:lnTo>
                        <a:pt x="216" y="596"/>
                      </a:lnTo>
                      <a:lnTo>
                        <a:pt x="216" y="599"/>
                      </a:lnTo>
                      <a:lnTo>
                        <a:pt x="214" y="601"/>
                      </a:lnTo>
                      <a:lnTo>
                        <a:pt x="213" y="604"/>
                      </a:lnTo>
                      <a:lnTo>
                        <a:pt x="212" y="604"/>
                      </a:lnTo>
                      <a:lnTo>
                        <a:pt x="210" y="603"/>
                      </a:lnTo>
                      <a:lnTo>
                        <a:pt x="209" y="600"/>
                      </a:lnTo>
                      <a:lnTo>
                        <a:pt x="208" y="600"/>
                      </a:lnTo>
                      <a:lnTo>
                        <a:pt x="206" y="600"/>
                      </a:lnTo>
                      <a:lnTo>
                        <a:pt x="206" y="601"/>
                      </a:lnTo>
                      <a:lnTo>
                        <a:pt x="205" y="601"/>
                      </a:lnTo>
                      <a:lnTo>
                        <a:pt x="203" y="599"/>
                      </a:lnTo>
                      <a:lnTo>
                        <a:pt x="203" y="599"/>
                      </a:lnTo>
                      <a:lnTo>
                        <a:pt x="202" y="600"/>
                      </a:lnTo>
                      <a:lnTo>
                        <a:pt x="203" y="601"/>
                      </a:lnTo>
                      <a:lnTo>
                        <a:pt x="203" y="603"/>
                      </a:lnTo>
                      <a:lnTo>
                        <a:pt x="202" y="604"/>
                      </a:lnTo>
                      <a:lnTo>
                        <a:pt x="202" y="606"/>
                      </a:lnTo>
                      <a:lnTo>
                        <a:pt x="203" y="607"/>
                      </a:lnTo>
                      <a:lnTo>
                        <a:pt x="205" y="608"/>
                      </a:lnTo>
                      <a:lnTo>
                        <a:pt x="205" y="611"/>
                      </a:lnTo>
                      <a:lnTo>
                        <a:pt x="206" y="615"/>
                      </a:lnTo>
                      <a:lnTo>
                        <a:pt x="205" y="617"/>
                      </a:lnTo>
                      <a:lnTo>
                        <a:pt x="203" y="617"/>
                      </a:lnTo>
                      <a:lnTo>
                        <a:pt x="202" y="617"/>
                      </a:lnTo>
                      <a:lnTo>
                        <a:pt x="202" y="618"/>
                      </a:lnTo>
                      <a:lnTo>
                        <a:pt x="199" y="618"/>
                      </a:lnTo>
                      <a:lnTo>
                        <a:pt x="198" y="617"/>
                      </a:lnTo>
                      <a:lnTo>
                        <a:pt x="195" y="617"/>
                      </a:lnTo>
                      <a:lnTo>
                        <a:pt x="194" y="618"/>
                      </a:lnTo>
                      <a:lnTo>
                        <a:pt x="194" y="619"/>
                      </a:lnTo>
                      <a:lnTo>
                        <a:pt x="198" y="621"/>
                      </a:lnTo>
                      <a:lnTo>
                        <a:pt x="199" y="621"/>
                      </a:lnTo>
                      <a:lnTo>
                        <a:pt x="201" y="622"/>
                      </a:lnTo>
                      <a:lnTo>
                        <a:pt x="202" y="624"/>
                      </a:lnTo>
                      <a:lnTo>
                        <a:pt x="202" y="622"/>
                      </a:lnTo>
                      <a:lnTo>
                        <a:pt x="203" y="622"/>
                      </a:lnTo>
                      <a:lnTo>
                        <a:pt x="203" y="624"/>
                      </a:lnTo>
                      <a:lnTo>
                        <a:pt x="203" y="626"/>
                      </a:lnTo>
                      <a:lnTo>
                        <a:pt x="202" y="626"/>
                      </a:lnTo>
                      <a:lnTo>
                        <a:pt x="201" y="626"/>
                      </a:lnTo>
                      <a:lnTo>
                        <a:pt x="201" y="626"/>
                      </a:lnTo>
                      <a:lnTo>
                        <a:pt x="202" y="628"/>
                      </a:lnTo>
                      <a:lnTo>
                        <a:pt x="202" y="629"/>
                      </a:lnTo>
                      <a:lnTo>
                        <a:pt x="202" y="630"/>
                      </a:lnTo>
                      <a:lnTo>
                        <a:pt x="202" y="632"/>
                      </a:lnTo>
                      <a:lnTo>
                        <a:pt x="202" y="633"/>
                      </a:lnTo>
                      <a:lnTo>
                        <a:pt x="201" y="633"/>
                      </a:lnTo>
                      <a:lnTo>
                        <a:pt x="199" y="633"/>
                      </a:lnTo>
                      <a:lnTo>
                        <a:pt x="198" y="630"/>
                      </a:lnTo>
                      <a:lnTo>
                        <a:pt x="197" y="630"/>
                      </a:lnTo>
                      <a:lnTo>
                        <a:pt x="195" y="630"/>
                      </a:lnTo>
                      <a:lnTo>
                        <a:pt x="194" y="629"/>
                      </a:lnTo>
                      <a:lnTo>
                        <a:pt x="192" y="629"/>
                      </a:lnTo>
                      <a:lnTo>
                        <a:pt x="191" y="629"/>
                      </a:lnTo>
                      <a:lnTo>
                        <a:pt x="191" y="630"/>
                      </a:lnTo>
                      <a:lnTo>
                        <a:pt x="194" y="630"/>
                      </a:lnTo>
                      <a:lnTo>
                        <a:pt x="194" y="630"/>
                      </a:lnTo>
                      <a:lnTo>
                        <a:pt x="197" y="633"/>
                      </a:lnTo>
                      <a:lnTo>
                        <a:pt x="198" y="633"/>
                      </a:lnTo>
                      <a:lnTo>
                        <a:pt x="201" y="635"/>
                      </a:lnTo>
                      <a:lnTo>
                        <a:pt x="201" y="635"/>
                      </a:lnTo>
                      <a:lnTo>
                        <a:pt x="201" y="637"/>
                      </a:lnTo>
                      <a:lnTo>
                        <a:pt x="198" y="637"/>
                      </a:lnTo>
                      <a:lnTo>
                        <a:pt x="197" y="637"/>
                      </a:lnTo>
                      <a:lnTo>
                        <a:pt x="195" y="639"/>
                      </a:lnTo>
                      <a:lnTo>
                        <a:pt x="194" y="639"/>
                      </a:lnTo>
                      <a:lnTo>
                        <a:pt x="191" y="636"/>
                      </a:lnTo>
                      <a:lnTo>
                        <a:pt x="191" y="635"/>
                      </a:lnTo>
                      <a:lnTo>
                        <a:pt x="190" y="635"/>
                      </a:lnTo>
                      <a:lnTo>
                        <a:pt x="188" y="636"/>
                      </a:lnTo>
                      <a:lnTo>
                        <a:pt x="187" y="636"/>
                      </a:lnTo>
                      <a:lnTo>
                        <a:pt x="187" y="639"/>
                      </a:lnTo>
                      <a:lnTo>
                        <a:pt x="190" y="640"/>
                      </a:lnTo>
                      <a:lnTo>
                        <a:pt x="191" y="641"/>
                      </a:lnTo>
                      <a:lnTo>
                        <a:pt x="192" y="643"/>
                      </a:lnTo>
                      <a:lnTo>
                        <a:pt x="192" y="644"/>
                      </a:lnTo>
                      <a:lnTo>
                        <a:pt x="191" y="644"/>
                      </a:lnTo>
                      <a:lnTo>
                        <a:pt x="190" y="643"/>
                      </a:lnTo>
                      <a:lnTo>
                        <a:pt x="188" y="643"/>
                      </a:lnTo>
                      <a:lnTo>
                        <a:pt x="185" y="641"/>
                      </a:lnTo>
                      <a:lnTo>
                        <a:pt x="185" y="640"/>
                      </a:lnTo>
                      <a:lnTo>
                        <a:pt x="184" y="640"/>
                      </a:lnTo>
                      <a:lnTo>
                        <a:pt x="184" y="641"/>
                      </a:lnTo>
                      <a:lnTo>
                        <a:pt x="187" y="643"/>
                      </a:lnTo>
                      <a:lnTo>
                        <a:pt x="190" y="644"/>
                      </a:lnTo>
                      <a:lnTo>
                        <a:pt x="190" y="646"/>
                      </a:lnTo>
                      <a:lnTo>
                        <a:pt x="190" y="647"/>
                      </a:lnTo>
                      <a:lnTo>
                        <a:pt x="188" y="647"/>
                      </a:lnTo>
                      <a:lnTo>
                        <a:pt x="185" y="647"/>
                      </a:lnTo>
                      <a:lnTo>
                        <a:pt x="184" y="646"/>
                      </a:lnTo>
                      <a:lnTo>
                        <a:pt x="184" y="644"/>
                      </a:lnTo>
                      <a:lnTo>
                        <a:pt x="183" y="643"/>
                      </a:lnTo>
                      <a:lnTo>
                        <a:pt x="183" y="643"/>
                      </a:lnTo>
                      <a:lnTo>
                        <a:pt x="181" y="644"/>
                      </a:lnTo>
                      <a:lnTo>
                        <a:pt x="181" y="644"/>
                      </a:lnTo>
                      <a:lnTo>
                        <a:pt x="183" y="647"/>
                      </a:lnTo>
                      <a:lnTo>
                        <a:pt x="183" y="648"/>
                      </a:lnTo>
                      <a:lnTo>
                        <a:pt x="183" y="648"/>
                      </a:lnTo>
                      <a:lnTo>
                        <a:pt x="183" y="648"/>
                      </a:lnTo>
                      <a:lnTo>
                        <a:pt x="187" y="650"/>
                      </a:lnTo>
                      <a:lnTo>
                        <a:pt x="188" y="650"/>
                      </a:lnTo>
                      <a:lnTo>
                        <a:pt x="188" y="651"/>
                      </a:lnTo>
                      <a:lnTo>
                        <a:pt x="188" y="651"/>
                      </a:lnTo>
                      <a:lnTo>
                        <a:pt x="187" y="653"/>
                      </a:lnTo>
                      <a:lnTo>
                        <a:pt x="187" y="654"/>
                      </a:lnTo>
                      <a:lnTo>
                        <a:pt x="185" y="654"/>
                      </a:lnTo>
                      <a:lnTo>
                        <a:pt x="184" y="654"/>
                      </a:lnTo>
                      <a:lnTo>
                        <a:pt x="183" y="654"/>
                      </a:lnTo>
                      <a:lnTo>
                        <a:pt x="180" y="653"/>
                      </a:lnTo>
                      <a:lnTo>
                        <a:pt x="180" y="651"/>
                      </a:lnTo>
                      <a:lnTo>
                        <a:pt x="180" y="650"/>
                      </a:lnTo>
                      <a:lnTo>
                        <a:pt x="179" y="650"/>
                      </a:lnTo>
                      <a:lnTo>
                        <a:pt x="177" y="650"/>
                      </a:lnTo>
                      <a:lnTo>
                        <a:pt x="177" y="651"/>
                      </a:lnTo>
                      <a:lnTo>
                        <a:pt x="177" y="653"/>
                      </a:lnTo>
                      <a:lnTo>
                        <a:pt x="176" y="655"/>
                      </a:lnTo>
                      <a:lnTo>
                        <a:pt x="174" y="655"/>
                      </a:lnTo>
                      <a:lnTo>
                        <a:pt x="173" y="654"/>
                      </a:lnTo>
                      <a:lnTo>
                        <a:pt x="172" y="653"/>
                      </a:lnTo>
                      <a:lnTo>
                        <a:pt x="170" y="653"/>
                      </a:lnTo>
                      <a:lnTo>
                        <a:pt x="170" y="654"/>
                      </a:lnTo>
                      <a:lnTo>
                        <a:pt x="172" y="655"/>
                      </a:lnTo>
                      <a:lnTo>
                        <a:pt x="174" y="657"/>
                      </a:lnTo>
                      <a:lnTo>
                        <a:pt x="179" y="658"/>
                      </a:lnTo>
                      <a:lnTo>
                        <a:pt x="179" y="659"/>
                      </a:lnTo>
                      <a:lnTo>
                        <a:pt x="180" y="662"/>
                      </a:lnTo>
                      <a:lnTo>
                        <a:pt x="180" y="664"/>
                      </a:lnTo>
                      <a:lnTo>
                        <a:pt x="177" y="664"/>
                      </a:lnTo>
                      <a:lnTo>
                        <a:pt x="176" y="661"/>
                      </a:lnTo>
                      <a:lnTo>
                        <a:pt x="173" y="659"/>
                      </a:lnTo>
                      <a:lnTo>
                        <a:pt x="172" y="658"/>
                      </a:lnTo>
                      <a:lnTo>
                        <a:pt x="170" y="658"/>
                      </a:lnTo>
                      <a:lnTo>
                        <a:pt x="170" y="659"/>
                      </a:lnTo>
                      <a:lnTo>
                        <a:pt x="172" y="661"/>
                      </a:lnTo>
                      <a:lnTo>
                        <a:pt x="173" y="661"/>
                      </a:lnTo>
                      <a:lnTo>
                        <a:pt x="176" y="664"/>
                      </a:lnTo>
                      <a:lnTo>
                        <a:pt x="179" y="665"/>
                      </a:lnTo>
                      <a:lnTo>
                        <a:pt x="177" y="666"/>
                      </a:lnTo>
                      <a:lnTo>
                        <a:pt x="177" y="669"/>
                      </a:lnTo>
                      <a:lnTo>
                        <a:pt x="177" y="671"/>
                      </a:lnTo>
                      <a:lnTo>
                        <a:pt x="177" y="672"/>
                      </a:lnTo>
                      <a:lnTo>
                        <a:pt x="176" y="672"/>
                      </a:lnTo>
                      <a:lnTo>
                        <a:pt x="176" y="673"/>
                      </a:lnTo>
                      <a:lnTo>
                        <a:pt x="176" y="676"/>
                      </a:lnTo>
                      <a:lnTo>
                        <a:pt x="174" y="676"/>
                      </a:lnTo>
                      <a:lnTo>
                        <a:pt x="173" y="675"/>
                      </a:lnTo>
                      <a:lnTo>
                        <a:pt x="170" y="675"/>
                      </a:lnTo>
                      <a:lnTo>
                        <a:pt x="169" y="673"/>
                      </a:lnTo>
                      <a:lnTo>
                        <a:pt x="167" y="673"/>
                      </a:lnTo>
                      <a:lnTo>
                        <a:pt x="169" y="675"/>
                      </a:lnTo>
                      <a:lnTo>
                        <a:pt x="170" y="676"/>
                      </a:lnTo>
                      <a:lnTo>
                        <a:pt x="173" y="676"/>
                      </a:lnTo>
                      <a:lnTo>
                        <a:pt x="173" y="677"/>
                      </a:lnTo>
                      <a:lnTo>
                        <a:pt x="172" y="679"/>
                      </a:lnTo>
                      <a:lnTo>
                        <a:pt x="170" y="679"/>
                      </a:lnTo>
                      <a:lnTo>
                        <a:pt x="169" y="677"/>
                      </a:lnTo>
                      <a:lnTo>
                        <a:pt x="169" y="677"/>
                      </a:lnTo>
                      <a:lnTo>
                        <a:pt x="167" y="679"/>
                      </a:lnTo>
                      <a:lnTo>
                        <a:pt x="170" y="680"/>
                      </a:lnTo>
                      <a:lnTo>
                        <a:pt x="170" y="680"/>
                      </a:lnTo>
                      <a:lnTo>
                        <a:pt x="170" y="682"/>
                      </a:lnTo>
                      <a:lnTo>
                        <a:pt x="170" y="683"/>
                      </a:lnTo>
                      <a:lnTo>
                        <a:pt x="167" y="683"/>
                      </a:lnTo>
                      <a:lnTo>
                        <a:pt x="167" y="683"/>
                      </a:lnTo>
                      <a:lnTo>
                        <a:pt x="166" y="682"/>
                      </a:lnTo>
                      <a:lnTo>
                        <a:pt x="165" y="682"/>
                      </a:lnTo>
                      <a:lnTo>
                        <a:pt x="165" y="683"/>
                      </a:lnTo>
                      <a:lnTo>
                        <a:pt x="166" y="683"/>
                      </a:lnTo>
                      <a:lnTo>
                        <a:pt x="169" y="684"/>
                      </a:lnTo>
                      <a:lnTo>
                        <a:pt x="167" y="687"/>
                      </a:lnTo>
                      <a:lnTo>
                        <a:pt x="166" y="687"/>
                      </a:lnTo>
                      <a:lnTo>
                        <a:pt x="163" y="687"/>
                      </a:lnTo>
                      <a:lnTo>
                        <a:pt x="162" y="687"/>
                      </a:lnTo>
                      <a:lnTo>
                        <a:pt x="161" y="687"/>
                      </a:lnTo>
                      <a:lnTo>
                        <a:pt x="161" y="687"/>
                      </a:lnTo>
                      <a:lnTo>
                        <a:pt x="162" y="688"/>
                      </a:lnTo>
                      <a:lnTo>
                        <a:pt x="167" y="688"/>
                      </a:lnTo>
                      <a:lnTo>
                        <a:pt x="169" y="690"/>
                      </a:lnTo>
                      <a:lnTo>
                        <a:pt x="170" y="691"/>
                      </a:lnTo>
                      <a:lnTo>
                        <a:pt x="169" y="691"/>
                      </a:lnTo>
                      <a:lnTo>
                        <a:pt x="167" y="693"/>
                      </a:lnTo>
                      <a:lnTo>
                        <a:pt x="163" y="693"/>
                      </a:lnTo>
                      <a:lnTo>
                        <a:pt x="162" y="693"/>
                      </a:lnTo>
                      <a:lnTo>
                        <a:pt x="159" y="691"/>
                      </a:lnTo>
                      <a:lnTo>
                        <a:pt x="159" y="693"/>
                      </a:lnTo>
                      <a:lnTo>
                        <a:pt x="159" y="694"/>
                      </a:lnTo>
                      <a:lnTo>
                        <a:pt x="162" y="694"/>
                      </a:lnTo>
                      <a:lnTo>
                        <a:pt x="163" y="695"/>
                      </a:lnTo>
                      <a:lnTo>
                        <a:pt x="162" y="695"/>
                      </a:lnTo>
                      <a:lnTo>
                        <a:pt x="162" y="695"/>
                      </a:lnTo>
                      <a:lnTo>
                        <a:pt x="162" y="695"/>
                      </a:lnTo>
                      <a:lnTo>
                        <a:pt x="163" y="697"/>
                      </a:lnTo>
                      <a:lnTo>
                        <a:pt x="165" y="697"/>
                      </a:lnTo>
                      <a:lnTo>
                        <a:pt x="166" y="698"/>
                      </a:lnTo>
                      <a:lnTo>
                        <a:pt x="163" y="700"/>
                      </a:lnTo>
                      <a:lnTo>
                        <a:pt x="162" y="700"/>
                      </a:lnTo>
                      <a:lnTo>
                        <a:pt x="161" y="700"/>
                      </a:lnTo>
                      <a:lnTo>
                        <a:pt x="161" y="700"/>
                      </a:lnTo>
                      <a:lnTo>
                        <a:pt x="162" y="701"/>
                      </a:lnTo>
                      <a:lnTo>
                        <a:pt x="165" y="701"/>
                      </a:lnTo>
                      <a:lnTo>
                        <a:pt x="166" y="701"/>
                      </a:lnTo>
                      <a:lnTo>
                        <a:pt x="166" y="701"/>
                      </a:lnTo>
                      <a:lnTo>
                        <a:pt x="165" y="702"/>
                      </a:lnTo>
                      <a:lnTo>
                        <a:pt x="162" y="704"/>
                      </a:lnTo>
                      <a:lnTo>
                        <a:pt x="161" y="704"/>
                      </a:lnTo>
                      <a:lnTo>
                        <a:pt x="159" y="702"/>
                      </a:lnTo>
                      <a:lnTo>
                        <a:pt x="156" y="701"/>
                      </a:lnTo>
                      <a:lnTo>
                        <a:pt x="156" y="700"/>
                      </a:lnTo>
                      <a:lnTo>
                        <a:pt x="155" y="700"/>
                      </a:lnTo>
                      <a:lnTo>
                        <a:pt x="155" y="700"/>
                      </a:lnTo>
                      <a:lnTo>
                        <a:pt x="152" y="700"/>
                      </a:lnTo>
                      <a:lnTo>
                        <a:pt x="152" y="700"/>
                      </a:lnTo>
                      <a:lnTo>
                        <a:pt x="152" y="701"/>
                      </a:lnTo>
                      <a:lnTo>
                        <a:pt x="156" y="702"/>
                      </a:lnTo>
                      <a:lnTo>
                        <a:pt x="159" y="704"/>
                      </a:lnTo>
                      <a:lnTo>
                        <a:pt x="159" y="705"/>
                      </a:lnTo>
                      <a:lnTo>
                        <a:pt x="158" y="706"/>
                      </a:lnTo>
                      <a:lnTo>
                        <a:pt x="158" y="708"/>
                      </a:lnTo>
                      <a:lnTo>
                        <a:pt x="159" y="706"/>
                      </a:lnTo>
                      <a:lnTo>
                        <a:pt x="161" y="706"/>
                      </a:lnTo>
                      <a:lnTo>
                        <a:pt x="162" y="708"/>
                      </a:lnTo>
                      <a:lnTo>
                        <a:pt x="162" y="708"/>
                      </a:lnTo>
                      <a:lnTo>
                        <a:pt x="162" y="709"/>
                      </a:lnTo>
                      <a:lnTo>
                        <a:pt x="162" y="709"/>
                      </a:lnTo>
                      <a:lnTo>
                        <a:pt x="159" y="711"/>
                      </a:lnTo>
                      <a:lnTo>
                        <a:pt x="159" y="712"/>
                      </a:lnTo>
                      <a:lnTo>
                        <a:pt x="159" y="712"/>
                      </a:lnTo>
                      <a:lnTo>
                        <a:pt x="154" y="708"/>
                      </a:lnTo>
                      <a:lnTo>
                        <a:pt x="150" y="708"/>
                      </a:lnTo>
                      <a:lnTo>
                        <a:pt x="150" y="708"/>
                      </a:lnTo>
                      <a:lnTo>
                        <a:pt x="150" y="705"/>
                      </a:lnTo>
                      <a:lnTo>
                        <a:pt x="151" y="705"/>
                      </a:lnTo>
                      <a:lnTo>
                        <a:pt x="151" y="704"/>
                      </a:lnTo>
                      <a:lnTo>
                        <a:pt x="150" y="704"/>
                      </a:lnTo>
                      <a:lnTo>
                        <a:pt x="148" y="705"/>
                      </a:lnTo>
                      <a:lnTo>
                        <a:pt x="147" y="705"/>
                      </a:lnTo>
                      <a:lnTo>
                        <a:pt x="147" y="709"/>
                      </a:lnTo>
                      <a:lnTo>
                        <a:pt x="145" y="708"/>
                      </a:lnTo>
                      <a:lnTo>
                        <a:pt x="144" y="708"/>
                      </a:lnTo>
                      <a:lnTo>
                        <a:pt x="144" y="709"/>
                      </a:lnTo>
                      <a:lnTo>
                        <a:pt x="144" y="711"/>
                      </a:lnTo>
                      <a:lnTo>
                        <a:pt x="143" y="712"/>
                      </a:lnTo>
                      <a:lnTo>
                        <a:pt x="141" y="712"/>
                      </a:lnTo>
                      <a:lnTo>
                        <a:pt x="143" y="709"/>
                      </a:lnTo>
                      <a:lnTo>
                        <a:pt x="143" y="708"/>
                      </a:lnTo>
                      <a:lnTo>
                        <a:pt x="143" y="705"/>
                      </a:lnTo>
                      <a:lnTo>
                        <a:pt x="145" y="702"/>
                      </a:lnTo>
                      <a:lnTo>
                        <a:pt x="145" y="701"/>
                      </a:lnTo>
                      <a:lnTo>
                        <a:pt x="144" y="702"/>
                      </a:lnTo>
                      <a:lnTo>
                        <a:pt x="141" y="708"/>
                      </a:lnTo>
                      <a:lnTo>
                        <a:pt x="140" y="709"/>
                      </a:lnTo>
                      <a:lnTo>
                        <a:pt x="138" y="709"/>
                      </a:lnTo>
                      <a:lnTo>
                        <a:pt x="138" y="706"/>
                      </a:lnTo>
                      <a:lnTo>
                        <a:pt x="141" y="705"/>
                      </a:lnTo>
                      <a:lnTo>
                        <a:pt x="141" y="702"/>
                      </a:lnTo>
                      <a:lnTo>
                        <a:pt x="143" y="700"/>
                      </a:lnTo>
                      <a:lnTo>
                        <a:pt x="141" y="701"/>
                      </a:lnTo>
                      <a:lnTo>
                        <a:pt x="140" y="701"/>
                      </a:lnTo>
                      <a:lnTo>
                        <a:pt x="140" y="702"/>
                      </a:lnTo>
                      <a:lnTo>
                        <a:pt x="137" y="702"/>
                      </a:lnTo>
                      <a:lnTo>
                        <a:pt x="137" y="702"/>
                      </a:lnTo>
                      <a:lnTo>
                        <a:pt x="138" y="700"/>
                      </a:lnTo>
                      <a:lnTo>
                        <a:pt x="140" y="698"/>
                      </a:lnTo>
                      <a:lnTo>
                        <a:pt x="138" y="698"/>
                      </a:lnTo>
                      <a:lnTo>
                        <a:pt x="138" y="698"/>
                      </a:lnTo>
                      <a:lnTo>
                        <a:pt x="137" y="700"/>
                      </a:lnTo>
                      <a:lnTo>
                        <a:pt x="136" y="701"/>
                      </a:lnTo>
                      <a:lnTo>
                        <a:pt x="134" y="702"/>
                      </a:lnTo>
                      <a:lnTo>
                        <a:pt x="134" y="700"/>
                      </a:lnTo>
                      <a:lnTo>
                        <a:pt x="134" y="700"/>
                      </a:lnTo>
                      <a:lnTo>
                        <a:pt x="133" y="700"/>
                      </a:lnTo>
                      <a:lnTo>
                        <a:pt x="132" y="701"/>
                      </a:lnTo>
                      <a:lnTo>
                        <a:pt x="130" y="701"/>
                      </a:lnTo>
                      <a:lnTo>
                        <a:pt x="132" y="700"/>
                      </a:lnTo>
                      <a:lnTo>
                        <a:pt x="134" y="697"/>
                      </a:lnTo>
                      <a:lnTo>
                        <a:pt x="134" y="694"/>
                      </a:lnTo>
                      <a:lnTo>
                        <a:pt x="137" y="694"/>
                      </a:lnTo>
                      <a:lnTo>
                        <a:pt x="138" y="691"/>
                      </a:lnTo>
                      <a:lnTo>
                        <a:pt x="138" y="691"/>
                      </a:lnTo>
                      <a:lnTo>
                        <a:pt x="136" y="693"/>
                      </a:lnTo>
                      <a:lnTo>
                        <a:pt x="134" y="694"/>
                      </a:lnTo>
                      <a:lnTo>
                        <a:pt x="133" y="693"/>
                      </a:lnTo>
                      <a:lnTo>
                        <a:pt x="134" y="693"/>
                      </a:lnTo>
                      <a:lnTo>
                        <a:pt x="136" y="693"/>
                      </a:lnTo>
                      <a:lnTo>
                        <a:pt x="138" y="690"/>
                      </a:lnTo>
                      <a:lnTo>
                        <a:pt x="140" y="688"/>
                      </a:lnTo>
                      <a:lnTo>
                        <a:pt x="141" y="688"/>
                      </a:lnTo>
                      <a:lnTo>
                        <a:pt x="143" y="686"/>
                      </a:lnTo>
                      <a:lnTo>
                        <a:pt x="141" y="684"/>
                      </a:lnTo>
                      <a:lnTo>
                        <a:pt x="140" y="684"/>
                      </a:lnTo>
                      <a:lnTo>
                        <a:pt x="137" y="688"/>
                      </a:lnTo>
                      <a:lnTo>
                        <a:pt x="133" y="691"/>
                      </a:lnTo>
                      <a:lnTo>
                        <a:pt x="130" y="691"/>
                      </a:lnTo>
                      <a:lnTo>
                        <a:pt x="130" y="691"/>
                      </a:lnTo>
                      <a:lnTo>
                        <a:pt x="132" y="690"/>
                      </a:lnTo>
                      <a:lnTo>
                        <a:pt x="133" y="688"/>
                      </a:lnTo>
                      <a:lnTo>
                        <a:pt x="136" y="687"/>
                      </a:lnTo>
                      <a:lnTo>
                        <a:pt x="136" y="684"/>
                      </a:lnTo>
                      <a:lnTo>
                        <a:pt x="134" y="683"/>
                      </a:lnTo>
                      <a:lnTo>
                        <a:pt x="133" y="682"/>
                      </a:lnTo>
                      <a:lnTo>
                        <a:pt x="132" y="683"/>
                      </a:lnTo>
                      <a:lnTo>
                        <a:pt x="132" y="684"/>
                      </a:lnTo>
                      <a:lnTo>
                        <a:pt x="133" y="686"/>
                      </a:lnTo>
                      <a:lnTo>
                        <a:pt x="133" y="687"/>
                      </a:lnTo>
                      <a:lnTo>
                        <a:pt x="132" y="687"/>
                      </a:lnTo>
                      <a:lnTo>
                        <a:pt x="129" y="687"/>
                      </a:lnTo>
                      <a:lnTo>
                        <a:pt x="127" y="687"/>
                      </a:lnTo>
                      <a:lnTo>
                        <a:pt x="126" y="687"/>
                      </a:lnTo>
                      <a:lnTo>
                        <a:pt x="125" y="688"/>
                      </a:lnTo>
                      <a:lnTo>
                        <a:pt x="123" y="690"/>
                      </a:lnTo>
                      <a:lnTo>
                        <a:pt x="122" y="691"/>
                      </a:lnTo>
                      <a:lnTo>
                        <a:pt x="121" y="690"/>
                      </a:lnTo>
                      <a:lnTo>
                        <a:pt x="119" y="688"/>
                      </a:lnTo>
                      <a:lnTo>
                        <a:pt x="118" y="690"/>
                      </a:lnTo>
                      <a:lnTo>
                        <a:pt x="116" y="691"/>
                      </a:lnTo>
                      <a:lnTo>
                        <a:pt x="115" y="690"/>
                      </a:lnTo>
                      <a:lnTo>
                        <a:pt x="114" y="691"/>
                      </a:lnTo>
                      <a:lnTo>
                        <a:pt x="114" y="691"/>
                      </a:lnTo>
                      <a:lnTo>
                        <a:pt x="114" y="693"/>
                      </a:lnTo>
                      <a:lnTo>
                        <a:pt x="114" y="694"/>
                      </a:lnTo>
                      <a:lnTo>
                        <a:pt x="109" y="693"/>
                      </a:lnTo>
                      <a:lnTo>
                        <a:pt x="109" y="691"/>
                      </a:lnTo>
                      <a:lnTo>
                        <a:pt x="109" y="690"/>
                      </a:lnTo>
                      <a:lnTo>
                        <a:pt x="112" y="690"/>
                      </a:lnTo>
                      <a:lnTo>
                        <a:pt x="114" y="688"/>
                      </a:lnTo>
                      <a:lnTo>
                        <a:pt x="114" y="687"/>
                      </a:lnTo>
                      <a:lnTo>
                        <a:pt x="111" y="686"/>
                      </a:lnTo>
                      <a:lnTo>
                        <a:pt x="111" y="684"/>
                      </a:lnTo>
                      <a:lnTo>
                        <a:pt x="109" y="682"/>
                      </a:lnTo>
                      <a:lnTo>
                        <a:pt x="108" y="682"/>
                      </a:lnTo>
                      <a:lnTo>
                        <a:pt x="107" y="682"/>
                      </a:lnTo>
                      <a:lnTo>
                        <a:pt x="104" y="684"/>
                      </a:lnTo>
                      <a:lnTo>
                        <a:pt x="103" y="683"/>
                      </a:lnTo>
                      <a:lnTo>
                        <a:pt x="101" y="682"/>
                      </a:lnTo>
                      <a:lnTo>
                        <a:pt x="104" y="680"/>
                      </a:lnTo>
                      <a:lnTo>
                        <a:pt x="103" y="679"/>
                      </a:lnTo>
                      <a:lnTo>
                        <a:pt x="101" y="679"/>
                      </a:lnTo>
                      <a:lnTo>
                        <a:pt x="101" y="677"/>
                      </a:lnTo>
                      <a:lnTo>
                        <a:pt x="104" y="676"/>
                      </a:lnTo>
                      <a:lnTo>
                        <a:pt x="105" y="676"/>
                      </a:lnTo>
                      <a:lnTo>
                        <a:pt x="107" y="676"/>
                      </a:lnTo>
                      <a:lnTo>
                        <a:pt x="107" y="675"/>
                      </a:lnTo>
                      <a:lnTo>
                        <a:pt x="104" y="675"/>
                      </a:lnTo>
                      <a:lnTo>
                        <a:pt x="103" y="675"/>
                      </a:lnTo>
                      <a:lnTo>
                        <a:pt x="100" y="676"/>
                      </a:lnTo>
                      <a:lnTo>
                        <a:pt x="97" y="677"/>
                      </a:lnTo>
                      <a:lnTo>
                        <a:pt x="96" y="676"/>
                      </a:lnTo>
                      <a:lnTo>
                        <a:pt x="96" y="675"/>
                      </a:lnTo>
                      <a:lnTo>
                        <a:pt x="97" y="675"/>
                      </a:lnTo>
                      <a:lnTo>
                        <a:pt x="98" y="673"/>
                      </a:lnTo>
                      <a:lnTo>
                        <a:pt x="98" y="671"/>
                      </a:lnTo>
                      <a:lnTo>
                        <a:pt x="101" y="669"/>
                      </a:lnTo>
                      <a:lnTo>
                        <a:pt x="103" y="669"/>
                      </a:lnTo>
                      <a:lnTo>
                        <a:pt x="103" y="668"/>
                      </a:lnTo>
                      <a:lnTo>
                        <a:pt x="100" y="668"/>
                      </a:lnTo>
                      <a:lnTo>
                        <a:pt x="98" y="669"/>
                      </a:lnTo>
                      <a:lnTo>
                        <a:pt x="97" y="669"/>
                      </a:lnTo>
                      <a:lnTo>
                        <a:pt x="96" y="668"/>
                      </a:lnTo>
                      <a:lnTo>
                        <a:pt x="96" y="666"/>
                      </a:lnTo>
                      <a:lnTo>
                        <a:pt x="98" y="666"/>
                      </a:lnTo>
                      <a:lnTo>
                        <a:pt x="100" y="666"/>
                      </a:lnTo>
                      <a:lnTo>
                        <a:pt x="100" y="665"/>
                      </a:lnTo>
                      <a:lnTo>
                        <a:pt x="103" y="664"/>
                      </a:lnTo>
                      <a:lnTo>
                        <a:pt x="101" y="662"/>
                      </a:lnTo>
                      <a:lnTo>
                        <a:pt x="103" y="662"/>
                      </a:lnTo>
                      <a:lnTo>
                        <a:pt x="103" y="661"/>
                      </a:lnTo>
                      <a:lnTo>
                        <a:pt x="98" y="662"/>
                      </a:lnTo>
                      <a:lnTo>
                        <a:pt x="98" y="664"/>
                      </a:lnTo>
                      <a:lnTo>
                        <a:pt x="97" y="664"/>
                      </a:lnTo>
                      <a:lnTo>
                        <a:pt x="94" y="665"/>
                      </a:lnTo>
                      <a:lnTo>
                        <a:pt x="96" y="664"/>
                      </a:lnTo>
                      <a:lnTo>
                        <a:pt x="97" y="662"/>
                      </a:lnTo>
                      <a:lnTo>
                        <a:pt x="97" y="661"/>
                      </a:lnTo>
                      <a:lnTo>
                        <a:pt x="97" y="659"/>
                      </a:lnTo>
                      <a:lnTo>
                        <a:pt x="98" y="658"/>
                      </a:lnTo>
                      <a:lnTo>
                        <a:pt x="97" y="658"/>
                      </a:lnTo>
                      <a:lnTo>
                        <a:pt x="97" y="657"/>
                      </a:lnTo>
                      <a:lnTo>
                        <a:pt x="94" y="657"/>
                      </a:lnTo>
                      <a:lnTo>
                        <a:pt x="94" y="657"/>
                      </a:lnTo>
                      <a:lnTo>
                        <a:pt x="96" y="655"/>
                      </a:lnTo>
                      <a:lnTo>
                        <a:pt x="96" y="654"/>
                      </a:lnTo>
                      <a:lnTo>
                        <a:pt x="94" y="653"/>
                      </a:lnTo>
                      <a:lnTo>
                        <a:pt x="93" y="654"/>
                      </a:lnTo>
                      <a:lnTo>
                        <a:pt x="91" y="654"/>
                      </a:lnTo>
                      <a:lnTo>
                        <a:pt x="90" y="654"/>
                      </a:lnTo>
                      <a:lnTo>
                        <a:pt x="91" y="651"/>
                      </a:lnTo>
                      <a:lnTo>
                        <a:pt x="93" y="650"/>
                      </a:lnTo>
                      <a:lnTo>
                        <a:pt x="94" y="650"/>
                      </a:lnTo>
                      <a:lnTo>
                        <a:pt x="96" y="647"/>
                      </a:lnTo>
                      <a:lnTo>
                        <a:pt x="96" y="646"/>
                      </a:lnTo>
                      <a:lnTo>
                        <a:pt x="96" y="644"/>
                      </a:lnTo>
                      <a:lnTo>
                        <a:pt x="96" y="643"/>
                      </a:lnTo>
                      <a:lnTo>
                        <a:pt x="96" y="641"/>
                      </a:lnTo>
                      <a:lnTo>
                        <a:pt x="94" y="643"/>
                      </a:lnTo>
                      <a:lnTo>
                        <a:pt x="94" y="644"/>
                      </a:lnTo>
                      <a:lnTo>
                        <a:pt x="93" y="641"/>
                      </a:lnTo>
                      <a:lnTo>
                        <a:pt x="91" y="641"/>
                      </a:lnTo>
                      <a:lnTo>
                        <a:pt x="90" y="643"/>
                      </a:lnTo>
                      <a:lnTo>
                        <a:pt x="90" y="643"/>
                      </a:lnTo>
                      <a:lnTo>
                        <a:pt x="89" y="640"/>
                      </a:lnTo>
                      <a:lnTo>
                        <a:pt x="89" y="639"/>
                      </a:lnTo>
                      <a:lnTo>
                        <a:pt x="93" y="637"/>
                      </a:lnTo>
                      <a:lnTo>
                        <a:pt x="93" y="637"/>
                      </a:lnTo>
                      <a:lnTo>
                        <a:pt x="91" y="636"/>
                      </a:lnTo>
                      <a:lnTo>
                        <a:pt x="89" y="636"/>
                      </a:lnTo>
                      <a:lnTo>
                        <a:pt x="87" y="637"/>
                      </a:lnTo>
                      <a:lnTo>
                        <a:pt x="86" y="637"/>
                      </a:lnTo>
                      <a:lnTo>
                        <a:pt x="85" y="636"/>
                      </a:lnTo>
                      <a:lnTo>
                        <a:pt x="86" y="635"/>
                      </a:lnTo>
                      <a:lnTo>
                        <a:pt x="87" y="633"/>
                      </a:lnTo>
                      <a:lnTo>
                        <a:pt x="89" y="635"/>
                      </a:lnTo>
                      <a:lnTo>
                        <a:pt x="93" y="633"/>
                      </a:lnTo>
                      <a:lnTo>
                        <a:pt x="94" y="633"/>
                      </a:lnTo>
                      <a:lnTo>
                        <a:pt x="93" y="632"/>
                      </a:lnTo>
                      <a:lnTo>
                        <a:pt x="91" y="632"/>
                      </a:lnTo>
                      <a:lnTo>
                        <a:pt x="89" y="632"/>
                      </a:lnTo>
                      <a:lnTo>
                        <a:pt x="87" y="633"/>
                      </a:lnTo>
                      <a:lnTo>
                        <a:pt x="86" y="632"/>
                      </a:lnTo>
                      <a:lnTo>
                        <a:pt x="85" y="632"/>
                      </a:lnTo>
                      <a:lnTo>
                        <a:pt x="87" y="629"/>
                      </a:lnTo>
                      <a:lnTo>
                        <a:pt x="90" y="629"/>
                      </a:lnTo>
                      <a:lnTo>
                        <a:pt x="91" y="629"/>
                      </a:lnTo>
                      <a:lnTo>
                        <a:pt x="90" y="628"/>
                      </a:lnTo>
                      <a:lnTo>
                        <a:pt x="89" y="628"/>
                      </a:lnTo>
                      <a:lnTo>
                        <a:pt x="87" y="626"/>
                      </a:lnTo>
                      <a:lnTo>
                        <a:pt x="87" y="626"/>
                      </a:lnTo>
                      <a:lnTo>
                        <a:pt x="90" y="628"/>
                      </a:lnTo>
                      <a:lnTo>
                        <a:pt x="91" y="628"/>
                      </a:lnTo>
                      <a:lnTo>
                        <a:pt x="94" y="626"/>
                      </a:lnTo>
                      <a:lnTo>
                        <a:pt x="94" y="625"/>
                      </a:lnTo>
                      <a:lnTo>
                        <a:pt x="94" y="625"/>
                      </a:lnTo>
                      <a:lnTo>
                        <a:pt x="93" y="625"/>
                      </a:lnTo>
                      <a:lnTo>
                        <a:pt x="91" y="626"/>
                      </a:lnTo>
                      <a:lnTo>
                        <a:pt x="90" y="625"/>
                      </a:lnTo>
                      <a:lnTo>
                        <a:pt x="89" y="625"/>
                      </a:lnTo>
                      <a:lnTo>
                        <a:pt x="87" y="625"/>
                      </a:lnTo>
                      <a:lnTo>
                        <a:pt x="86" y="626"/>
                      </a:lnTo>
                      <a:lnTo>
                        <a:pt x="85" y="628"/>
                      </a:lnTo>
                      <a:lnTo>
                        <a:pt x="83" y="626"/>
                      </a:lnTo>
                      <a:lnTo>
                        <a:pt x="82" y="625"/>
                      </a:lnTo>
                      <a:lnTo>
                        <a:pt x="83" y="622"/>
                      </a:lnTo>
                      <a:lnTo>
                        <a:pt x="86" y="622"/>
                      </a:lnTo>
                      <a:lnTo>
                        <a:pt x="89" y="621"/>
                      </a:lnTo>
                      <a:lnTo>
                        <a:pt x="87" y="621"/>
                      </a:lnTo>
                      <a:lnTo>
                        <a:pt x="86" y="621"/>
                      </a:lnTo>
                      <a:lnTo>
                        <a:pt x="83" y="621"/>
                      </a:lnTo>
                      <a:lnTo>
                        <a:pt x="83" y="619"/>
                      </a:lnTo>
                      <a:lnTo>
                        <a:pt x="83" y="617"/>
                      </a:lnTo>
                      <a:lnTo>
                        <a:pt x="86" y="617"/>
                      </a:lnTo>
                      <a:lnTo>
                        <a:pt x="90" y="617"/>
                      </a:lnTo>
                      <a:lnTo>
                        <a:pt x="93" y="617"/>
                      </a:lnTo>
                      <a:lnTo>
                        <a:pt x="97" y="615"/>
                      </a:lnTo>
                      <a:lnTo>
                        <a:pt x="98" y="614"/>
                      </a:lnTo>
                      <a:lnTo>
                        <a:pt x="98" y="614"/>
                      </a:lnTo>
                      <a:lnTo>
                        <a:pt x="97" y="614"/>
                      </a:lnTo>
                      <a:lnTo>
                        <a:pt x="94" y="612"/>
                      </a:lnTo>
                      <a:lnTo>
                        <a:pt x="93" y="614"/>
                      </a:lnTo>
                      <a:lnTo>
                        <a:pt x="89" y="615"/>
                      </a:lnTo>
                      <a:lnTo>
                        <a:pt x="87" y="615"/>
                      </a:lnTo>
                      <a:lnTo>
                        <a:pt x="85" y="615"/>
                      </a:lnTo>
                      <a:lnTo>
                        <a:pt x="83" y="615"/>
                      </a:lnTo>
                      <a:lnTo>
                        <a:pt x="85" y="614"/>
                      </a:lnTo>
                      <a:lnTo>
                        <a:pt x="89" y="615"/>
                      </a:lnTo>
                      <a:lnTo>
                        <a:pt x="90" y="614"/>
                      </a:lnTo>
                      <a:lnTo>
                        <a:pt x="93" y="610"/>
                      </a:lnTo>
                      <a:lnTo>
                        <a:pt x="94" y="610"/>
                      </a:lnTo>
                      <a:lnTo>
                        <a:pt x="96" y="611"/>
                      </a:lnTo>
                      <a:lnTo>
                        <a:pt x="97" y="612"/>
                      </a:lnTo>
                      <a:lnTo>
                        <a:pt x="98" y="612"/>
                      </a:lnTo>
                      <a:lnTo>
                        <a:pt x="100" y="611"/>
                      </a:lnTo>
                      <a:lnTo>
                        <a:pt x="98" y="611"/>
                      </a:lnTo>
                      <a:lnTo>
                        <a:pt x="96" y="608"/>
                      </a:lnTo>
                      <a:lnTo>
                        <a:pt x="96" y="608"/>
                      </a:lnTo>
                      <a:lnTo>
                        <a:pt x="94" y="607"/>
                      </a:lnTo>
                      <a:lnTo>
                        <a:pt x="94" y="607"/>
                      </a:lnTo>
                      <a:lnTo>
                        <a:pt x="96" y="607"/>
                      </a:lnTo>
                      <a:lnTo>
                        <a:pt x="97" y="606"/>
                      </a:lnTo>
                      <a:lnTo>
                        <a:pt x="98" y="606"/>
                      </a:lnTo>
                      <a:lnTo>
                        <a:pt x="98" y="607"/>
                      </a:lnTo>
                      <a:lnTo>
                        <a:pt x="101" y="610"/>
                      </a:lnTo>
                      <a:lnTo>
                        <a:pt x="103" y="611"/>
                      </a:lnTo>
                      <a:lnTo>
                        <a:pt x="104" y="611"/>
                      </a:lnTo>
                      <a:lnTo>
                        <a:pt x="103" y="608"/>
                      </a:lnTo>
                      <a:lnTo>
                        <a:pt x="101" y="608"/>
                      </a:lnTo>
                      <a:lnTo>
                        <a:pt x="101" y="603"/>
                      </a:lnTo>
                      <a:lnTo>
                        <a:pt x="103" y="601"/>
                      </a:lnTo>
                      <a:lnTo>
                        <a:pt x="103" y="601"/>
                      </a:lnTo>
                      <a:lnTo>
                        <a:pt x="101" y="601"/>
                      </a:lnTo>
                      <a:lnTo>
                        <a:pt x="100" y="603"/>
                      </a:lnTo>
                      <a:lnTo>
                        <a:pt x="98" y="603"/>
                      </a:lnTo>
                      <a:lnTo>
                        <a:pt x="97" y="600"/>
                      </a:lnTo>
                      <a:lnTo>
                        <a:pt x="97" y="601"/>
                      </a:lnTo>
                      <a:lnTo>
                        <a:pt x="93" y="606"/>
                      </a:lnTo>
                      <a:lnTo>
                        <a:pt x="91" y="606"/>
                      </a:lnTo>
                      <a:lnTo>
                        <a:pt x="90" y="606"/>
                      </a:lnTo>
                      <a:lnTo>
                        <a:pt x="91" y="604"/>
                      </a:lnTo>
                      <a:lnTo>
                        <a:pt x="93" y="603"/>
                      </a:lnTo>
                      <a:lnTo>
                        <a:pt x="91" y="603"/>
                      </a:lnTo>
                      <a:lnTo>
                        <a:pt x="90" y="603"/>
                      </a:lnTo>
                      <a:lnTo>
                        <a:pt x="89" y="606"/>
                      </a:lnTo>
                      <a:lnTo>
                        <a:pt x="89" y="606"/>
                      </a:lnTo>
                      <a:lnTo>
                        <a:pt x="85" y="608"/>
                      </a:lnTo>
                      <a:lnTo>
                        <a:pt x="85" y="608"/>
                      </a:lnTo>
                      <a:lnTo>
                        <a:pt x="82" y="612"/>
                      </a:lnTo>
                      <a:lnTo>
                        <a:pt x="80" y="612"/>
                      </a:lnTo>
                      <a:lnTo>
                        <a:pt x="80" y="608"/>
                      </a:lnTo>
                      <a:lnTo>
                        <a:pt x="80" y="607"/>
                      </a:lnTo>
                      <a:lnTo>
                        <a:pt x="82" y="606"/>
                      </a:lnTo>
                      <a:lnTo>
                        <a:pt x="80" y="604"/>
                      </a:lnTo>
                      <a:lnTo>
                        <a:pt x="80" y="601"/>
                      </a:lnTo>
                      <a:lnTo>
                        <a:pt x="80" y="600"/>
                      </a:lnTo>
                      <a:lnTo>
                        <a:pt x="82" y="600"/>
                      </a:lnTo>
                      <a:lnTo>
                        <a:pt x="86" y="599"/>
                      </a:lnTo>
                      <a:lnTo>
                        <a:pt x="87" y="599"/>
                      </a:lnTo>
                      <a:lnTo>
                        <a:pt x="90" y="596"/>
                      </a:lnTo>
                      <a:lnTo>
                        <a:pt x="90" y="596"/>
                      </a:lnTo>
                      <a:lnTo>
                        <a:pt x="90" y="594"/>
                      </a:lnTo>
                      <a:lnTo>
                        <a:pt x="89" y="594"/>
                      </a:lnTo>
                      <a:lnTo>
                        <a:pt x="87" y="596"/>
                      </a:lnTo>
                      <a:lnTo>
                        <a:pt x="86" y="596"/>
                      </a:lnTo>
                      <a:lnTo>
                        <a:pt x="85" y="597"/>
                      </a:lnTo>
                      <a:lnTo>
                        <a:pt x="83" y="599"/>
                      </a:lnTo>
                      <a:lnTo>
                        <a:pt x="82" y="599"/>
                      </a:lnTo>
                      <a:lnTo>
                        <a:pt x="80" y="596"/>
                      </a:lnTo>
                      <a:lnTo>
                        <a:pt x="80" y="593"/>
                      </a:lnTo>
                      <a:lnTo>
                        <a:pt x="82" y="592"/>
                      </a:lnTo>
                      <a:lnTo>
                        <a:pt x="82" y="590"/>
                      </a:lnTo>
                      <a:lnTo>
                        <a:pt x="82" y="588"/>
                      </a:lnTo>
                      <a:lnTo>
                        <a:pt x="80" y="588"/>
                      </a:lnTo>
                      <a:lnTo>
                        <a:pt x="79" y="589"/>
                      </a:lnTo>
                      <a:lnTo>
                        <a:pt x="78" y="589"/>
                      </a:lnTo>
                      <a:lnTo>
                        <a:pt x="78" y="588"/>
                      </a:lnTo>
                      <a:lnTo>
                        <a:pt x="79" y="586"/>
                      </a:lnTo>
                      <a:lnTo>
                        <a:pt x="82" y="586"/>
                      </a:lnTo>
                      <a:lnTo>
                        <a:pt x="83" y="585"/>
                      </a:lnTo>
                      <a:lnTo>
                        <a:pt x="86" y="583"/>
                      </a:lnTo>
                      <a:lnTo>
                        <a:pt x="87" y="582"/>
                      </a:lnTo>
                      <a:lnTo>
                        <a:pt x="89" y="582"/>
                      </a:lnTo>
                      <a:lnTo>
                        <a:pt x="90" y="579"/>
                      </a:lnTo>
                      <a:lnTo>
                        <a:pt x="91" y="579"/>
                      </a:lnTo>
                      <a:lnTo>
                        <a:pt x="91" y="581"/>
                      </a:lnTo>
                      <a:lnTo>
                        <a:pt x="93" y="579"/>
                      </a:lnTo>
                      <a:lnTo>
                        <a:pt x="97" y="579"/>
                      </a:lnTo>
                      <a:lnTo>
                        <a:pt x="98" y="579"/>
                      </a:lnTo>
                      <a:lnTo>
                        <a:pt x="100" y="579"/>
                      </a:lnTo>
                      <a:lnTo>
                        <a:pt x="100" y="578"/>
                      </a:lnTo>
                      <a:lnTo>
                        <a:pt x="97" y="578"/>
                      </a:lnTo>
                      <a:lnTo>
                        <a:pt x="97" y="575"/>
                      </a:lnTo>
                      <a:lnTo>
                        <a:pt x="96" y="575"/>
                      </a:lnTo>
                      <a:lnTo>
                        <a:pt x="90" y="578"/>
                      </a:lnTo>
                      <a:lnTo>
                        <a:pt x="89" y="578"/>
                      </a:lnTo>
                      <a:lnTo>
                        <a:pt x="87" y="579"/>
                      </a:lnTo>
                      <a:lnTo>
                        <a:pt x="87" y="581"/>
                      </a:lnTo>
                      <a:lnTo>
                        <a:pt x="86" y="582"/>
                      </a:lnTo>
                      <a:lnTo>
                        <a:pt x="83" y="582"/>
                      </a:lnTo>
                      <a:lnTo>
                        <a:pt x="82" y="585"/>
                      </a:lnTo>
                      <a:lnTo>
                        <a:pt x="80" y="585"/>
                      </a:lnTo>
                      <a:lnTo>
                        <a:pt x="80" y="583"/>
                      </a:lnTo>
                      <a:lnTo>
                        <a:pt x="80" y="582"/>
                      </a:lnTo>
                      <a:lnTo>
                        <a:pt x="79" y="582"/>
                      </a:lnTo>
                      <a:lnTo>
                        <a:pt x="79" y="581"/>
                      </a:lnTo>
                      <a:lnTo>
                        <a:pt x="80" y="579"/>
                      </a:lnTo>
                      <a:lnTo>
                        <a:pt x="79" y="578"/>
                      </a:lnTo>
                      <a:lnTo>
                        <a:pt x="78" y="578"/>
                      </a:lnTo>
                      <a:lnTo>
                        <a:pt x="75" y="577"/>
                      </a:lnTo>
                      <a:lnTo>
                        <a:pt x="76" y="575"/>
                      </a:lnTo>
                      <a:lnTo>
                        <a:pt x="79" y="574"/>
                      </a:lnTo>
                      <a:lnTo>
                        <a:pt x="80" y="572"/>
                      </a:lnTo>
                      <a:lnTo>
                        <a:pt x="82" y="572"/>
                      </a:lnTo>
                      <a:lnTo>
                        <a:pt x="82" y="574"/>
                      </a:lnTo>
                      <a:lnTo>
                        <a:pt x="85" y="574"/>
                      </a:lnTo>
                      <a:lnTo>
                        <a:pt x="86" y="572"/>
                      </a:lnTo>
                      <a:lnTo>
                        <a:pt x="89" y="571"/>
                      </a:lnTo>
                      <a:lnTo>
                        <a:pt x="90" y="571"/>
                      </a:lnTo>
                      <a:lnTo>
                        <a:pt x="91" y="570"/>
                      </a:lnTo>
                      <a:lnTo>
                        <a:pt x="90" y="570"/>
                      </a:lnTo>
                      <a:lnTo>
                        <a:pt x="89" y="568"/>
                      </a:lnTo>
                      <a:lnTo>
                        <a:pt x="86" y="571"/>
                      </a:lnTo>
                      <a:lnTo>
                        <a:pt x="85" y="571"/>
                      </a:lnTo>
                      <a:lnTo>
                        <a:pt x="83" y="571"/>
                      </a:lnTo>
                      <a:lnTo>
                        <a:pt x="82" y="570"/>
                      </a:lnTo>
                      <a:lnTo>
                        <a:pt x="80" y="570"/>
                      </a:lnTo>
                      <a:lnTo>
                        <a:pt x="79" y="571"/>
                      </a:lnTo>
                      <a:lnTo>
                        <a:pt x="76" y="572"/>
                      </a:lnTo>
                      <a:lnTo>
                        <a:pt x="78" y="571"/>
                      </a:lnTo>
                      <a:lnTo>
                        <a:pt x="76" y="571"/>
                      </a:lnTo>
                      <a:lnTo>
                        <a:pt x="75" y="571"/>
                      </a:lnTo>
                      <a:lnTo>
                        <a:pt x="72" y="571"/>
                      </a:lnTo>
                      <a:lnTo>
                        <a:pt x="74" y="570"/>
                      </a:lnTo>
                      <a:lnTo>
                        <a:pt x="75" y="570"/>
                      </a:lnTo>
                      <a:lnTo>
                        <a:pt x="79" y="568"/>
                      </a:lnTo>
                      <a:lnTo>
                        <a:pt x="82" y="567"/>
                      </a:lnTo>
                      <a:lnTo>
                        <a:pt x="85" y="565"/>
                      </a:lnTo>
                      <a:lnTo>
                        <a:pt x="87" y="565"/>
                      </a:lnTo>
                      <a:lnTo>
                        <a:pt x="90" y="563"/>
                      </a:lnTo>
                      <a:lnTo>
                        <a:pt x="94" y="559"/>
                      </a:lnTo>
                      <a:lnTo>
                        <a:pt x="98" y="556"/>
                      </a:lnTo>
                      <a:lnTo>
                        <a:pt x="101" y="554"/>
                      </a:lnTo>
                      <a:lnTo>
                        <a:pt x="104" y="554"/>
                      </a:lnTo>
                      <a:lnTo>
                        <a:pt x="104" y="553"/>
                      </a:lnTo>
                      <a:lnTo>
                        <a:pt x="104" y="553"/>
                      </a:lnTo>
                      <a:lnTo>
                        <a:pt x="103" y="552"/>
                      </a:lnTo>
                      <a:lnTo>
                        <a:pt x="100" y="553"/>
                      </a:lnTo>
                      <a:lnTo>
                        <a:pt x="93" y="556"/>
                      </a:lnTo>
                      <a:lnTo>
                        <a:pt x="90" y="559"/>
                      </a:lnTo>
                      <a:lnTo>
                        <a:pt x="87" y="563"/>
                      </a:lnTo>
                      <a:lnTo>
                        <a:pt x="86" y="564"/>
                      </a:lnTo>
                      <a:lnTo>
                        <a:pt x="80" y="564"/>
                      </a:lnTo>
                      <a:lnTo>
                        <a:pt x="79" y="565"/>
                      </a:lnTo>
                      <a:lnTo>
                        <a:pt x="75" y="568"/>
                      </a:lnTo>
                      <a:lnTo>
                        <a:pt x="72" y="568"/>
                      </a:lnTo>
                      <a:lnTo>
                        <a:pt x="72" y="567"/>
                      </a:lnTo>
                      <a:lnTo>
                        <a:pt x="74" y="565"/>
                      </a:lnTo>
                      <a:lnTo>
                        <a:pt x="72" y="561"/>
                      </a:lnTo>
                      <a:lnTo>
                        <a:pt x="75" y="559"/>
                      </a:lnTo>
                      <a:lnTo>
                        <a:pt x="75" y="559"/>
                      </a:lnTo>
                      <a:lnTo>
                        <a:pt x="78" y="560"/>
                      </a:lnTo>
                      <a:lnTo>
                        <a:pt x="79" y="560"/>
                      </a:lnTo>
                      <a:lnTo>
                        <a:pt x="82" y="560"/>
                      </a:lnTo>
                      <a:lnTo>
                        <a:pt x="85" y="560"/>
                      </a:lnTo>
                      <a:lnTo>
                        <a:pt x="83" y="559"/>
                      </a:lnTo>
                      <a:lnTo>
                        <a:pt x="82" y="557"/>
                      </a:lnTo>
                      <a:lnTo>
                        <a:pt x="80" y="557"/>
                      </a:lnTo>
                      <a:lnTo>
                        <a:pt x="78" y="559"/>
                      </a:lnTo>
                      <a:lnTo>
                        <a:pt x="76" y="559"/>
                      </a:lnTo>
                      <a:lnTo>
                        <a:pt x="76" y="556"/>
                      </a:lnTo>
                      <a:lnTo>
                        <a:pt x="76" y="556"/>
                      </a:lnTo>
                      <a:lnTo>
                        <a:pt x="79" y="554"/>
                      </a:lnTo>
                      <a:lnTo>
                        <a:pt x="80" y="556"/>
                      </a:lnTo>
                      <a:lnTo>
                        <a:pt x="83" y="556"/>
                      </a:lnTo>
                      <a:lnTo>
                        <a:pt x="86" y="556"/>
                      </a:lnTo>
                      <a:lnTo>
                        <a:pt x="85" y="554"/>
                      </a:lnTo>
                      <a:lnTo>
                        <a:pt x="83" y="554"/>
                      </a:lnTo>
                      <a:lnTo>
                        <a:pt x="82" y="554"/>
                      </a:lnTo>
                      <a:lnTo>
                        <a:pt x="82" y="553"/>
                      </a:lnTo>
                      <a:lnTo>
                        <a:pt x="82" y="553"/>
                      </a:lnTo>
                      <a:lnTo>
                        <a:pt x="85" y="552"/>
                      </a:lnTo>
                      <a:lnTo>
                        <a:pt x="85" y="552"/>
                      </a:lnTo>
                      <a:lnTo>
                        <a:pt x="86" y="552"/>
                      </a:lnTo>
                      <a:lnTo>
                        <a:pt x="87" y="553"/>
                      </a:lnTo>
                      <a:lnTo>
                        <a:pt x="89" y="552"/>
                      </a:lnTo>
                      <a:lnTo>
                        <a:pt x="89" y="550"/>
                      </a:lnTo>
                      <a:lnTo>
                        <a:pt x="89" y="549"/>
                      </a:lnTo>
                      <a:lnTo>
                        <a:pt x="87" y="547"/>
                      </a:lnTo>
                      <a:lnTo>
                        <a:pt x="86" y="547"/>
                      </a:lnTo>
                      <a:lnTo>
                        <a:pt x="86" y="549"/>
                      </a:lnTo>
                      <a:lnTo>
                        <a:pt x="83" y="549"/>
                      </a:lnTo>
                      <a:lnTo>
                        <a:pt x="78" y="547"/>
                      </a:lnTo>
                      <a:lnTo>
                        <a:pt x="75" y="547"/>
                      </a:lnTo>
                      <a:lnTo>
                        <a:pt x="74" y="546"/>
                      </a:lnTo>
                      <a:lnTo>
                        <a:pt x="74" y="545"/>
                      </a:lnTo>
                      <a:lnTo>
                        <a:pt x="76" y="545"/>
                      </a:lnTo>
                      <a:lnTo>
                        <a:pt x="78" y="546"/>
                      </a:lnTo>
                      <a:lnTo>
                        <a:pt x="79" y="545"/>
                      </a:lnTo>
                      <a:lnTo>
                        <a:pt x="79" y="545"/>
                      </a:lnTo>
                      <a:lnTo>
                        <a:pt x="76" y="545"/>
                      </a:lnTo>
                      <a:lnTo>
                        <a:pt x="75" y="543"/>
                      </a:lnTo>
                      <a:lnTo>
                        <a:pt x="76" y="542"/>
                      </a:lnTo>
                      <a:lnTo>
                        <a:pt x="79" y="542"/>
                      </a:lnTo>
                      <a:lnTo>
                        <a:pt x="80" y="542"/>
                      </a:lnTo>
                      <a:lnTo>
                        <a:pt x="83" y="542"/>
                      </a:lnTo>
                      <a:lnTo>
                        <a:pt x="91" y="542"/>
                      </a:lnTo>
                      <a:lnTo>
                        <a:pt x="93" y="542"/>
                      </a:lnTo>
                      <a:lnTo>
                        <a:pt x="96" y="542"/>
                      </a:lnTo>
                      <a:lnTo>
                        <a:pt x="97" y="542"/>
                      </a:lnTo>
                      <a:lnTo>
                        <a:pt x="97" y="541"/>
                      </a:lnTo>
                      <a:lnTo>
                        <a:pt x="94" y="539"/>
                      </a:lnTo>
                      <a:lnTo>
                        <a:pt x="90" y="539"/>
                      </a:lnTo>
                      <a:lnTo>
                        <a:pt x="86" y="541"/>
                      </a:lnTo>
                      <a:lnTo>
                        <a:pt x="83" y="541"/>
                      </a:lnTo>
                      <a:lnTo>
                        <a:pt x="82" y="539"/>
                      </a:lnTo>
                      <a:lnTo>
                        <a:pt x="80" y="539"/>
                      </a:lnTo>
                      <a:lnTo>
                        <a:pt x="79" y="539"/>
                      </a:lnTo>
                      <a:lnTo>
                        <a:pt x="76" y="541"/>
                      </a:lnTo>
                      <a:lnTo>
                        <a:pt x="76" y="541"/>
                      </a:lnTo>
                      <a:lnTo>
                        <a:pt x="76" y="539"/>
                      </a:lnTo>
                      <a:lnTo>
                        <a:pt x="78" y="536"/>
                      </a:lnTo>
                      <a:lnTo>
                        <a:pt x="80" y="535"/>
                      </a:lnTo>
                      <a:lnTo>
                        <a:pt x="82" y="534"/>
                      </a:lnTo>
                      <a:lnTo>
                        <a:pt x="85" y="534"/>
                      </a:lnTo>
                      <a:lnTo>
                        <a:pt x="85" y="531"/>
                      </a:lnTo>
                      <a:lnTo>
                        <a:pt x="87" y="530"/>
                      </a:lnTo>
                      <a:lnTo>
                        <a:pt x="89" y="530"/>
                      </a:lnTo>
                      <a:lnTo>
                        <a:pt x="89" y="530"/>
                      </a:lnTo>
                      <a:lnTo>
                        <a:pt x="91" y="530"/>
                      </a:lnTo>
                      <a:lnTo>
                        <a:pt x="93" y="530"/>
                      </a:lnTo>
                      <a:lnTo>
                        <a:pt x="94" y="530"/>
                      </a:lnTo>
                      <a:lnTo>
                        <a:pt x="96" y="530"/>
                      </a:lnTo>
                      <a:lnTo>
                        <a:pt x="98" y="531"/>
                      </a:lnTo>
                      <a:lnTo>
                        <a:pt x="101" y="534"/>
                      </a:lnTo>
                      <a:lnTo>
                        <a:pt x="103" y="534"/>
                      </a:lnTo>
                      <a:lnTo>
                        <a:pt x="105" y="534"/>
                      </a:lnTo>
                      <a:lnTo>
                        <a:pt x="108" y="536"/>
                      </a:lnTo>
                      <a:lnTo>
                        <a:pt x="111" y="538"/>
                      </a:lnTo>
                      <a:lnTo>
                        <a:pt x="115" y="539"/>
                      </a:lnTo>
                      <a:lnTo>
                        <a:pt x="116" y="539"/>
                      </a:lnTo>
                      <a:lnTo>
                        <a:pt x="118" y="539"/>
                      </a:lnTo>
                      <a:lnTo>
                        <a:pt x="118" y="538"/>
                      </a:lnTo>
                      <a:lnTo>
                        <a:pt x="118" y="536"/>
                      </a:lnTo>
                      <a:lnTo>
                        <a:pt x="115" y="538"/>
                      </a:lnTo>
                      <a:lnTo>
                        <a:pt x="115" y="538"/>
                      </a:lnTo>
                      <a:lnTo>
                        <a:pt x="112" y="538"/>
                      </a:lnTo>
                      <a:lnTo>
                        <a:pt x="109" y="536"/>
                      </a:lnTo>
                      <a:lnTo>
                        <a:pt x="107" y="532"/>
                      </a:lnTo>
                      <a:lnTo>
                        <a:pt x="107" y="531"/>
                      </a:lnTo>
                      <a:lnTo>
                        <a:pt x="108" y="531"/>
                      </a:lnTo>
                      <a:lnTo>
                        <a:pt x="112" y="531"/>
                      </a:lnTo>
                      <a:lnTo>
                        <a:pt x="116" y="530"/>
                      </a:lnTo>
                      <a:lnTo>
                        <a:pt x="118" y="528"/>
                      </a:lnTo>
                      <a:lnTo>
                        <a:pt x="116" y="527"/>
                      </a:lnTo>
                      <a:lnTo>
                        <a:pt x="114" y="527"/>
                      </a:lnTo>
                      <a:lnTo>
                        <a:pt x="112" y="527"/>
                      </a:lnTo>
                      <a:lnTo>
                        <a:pt x="112" y="528"/>
                      </a:lnTo>
                      <a:lnTo>
                        <a:pt x="112" y="530"/>
                      </a:lnTo>
                      <a:lnTo>
                        <a:pt x="112" y="530"/>
                      </a:lnTo>
                      <a:lnTo>
                        <a:pt x="108" y="530"/>
                      </a:lnTo>
                      <a:lnTo>
                        <a:pt x="107" y="528"/>
                      </a:lnTo>
                      <a:lnTo>
                        <a:pt x="107" y="527"/>
                      </a:lnTo>
                      <a:lnTo>
                        <a:pt x="108" y="527"/>
                      </a:lnTo>
                      <a:lnTo>
                        <a:pt x="109" y="527"/>
                      </a:lnTo>
                      <a:lnTo>
                        <a:pt x="109" y="525"/>
                      </a:lnTo>
                      <a:lnTo>
                        <a:pt x="109" y="524"/>
                      </a:lnTo>
                      <a:lnTo>
                        <a:pt x="108" y="524"/>
                      </a:lnTo>
                      <a:lnTo>
                        <a:pt x="107" y="525"/>
                      </a:lnTo>
                      <a:lnTo>
                        <a:pt x="105" y="524"/>
                      </a:lnTo>
                      <a:lnTo>
                        <a:pt x="104" y="524"/>
                      </a:lnTo>
                      <a:lnTo>
                        <a:pt x="104" y="525"/>
                      </a:lnTo>
                      <a:lnTo>
                        <a:pt x="105" y="527"/>
                      </a:lnTo>
                      <a:lnTo>
                        <a:pt x="105" y="528"/>
                      </a:lnTo>
                      <a:lnTo>
                        <a:pt x="104" y="531"/>
                      </a:lnTo>
                      <a:lnTo>
                        <a:pt x="101" y="531"/>
                      </a:lnTo>
                      <a:lnTo>
                        <a:pt x="100" y="531"/>
                      </a:lnTo>
                      <a:lnTo>
                        <a:pt x="98" y="528"/>
                      </a:lnTo>
                      <a:lnTo>
                        <a:pt x="96" y="528"/>
                      </a:lnTo>
                      <a:lnTo>
                        <a:pt x="94" y="527"/>
                      </a:lnTo>
                      <a:lnTo>
                        <a:pt x="94" y="525"/>
                      </a:lnTo>
                      <a:lnTo>
                        <a:pt x="93" y="525"/>
                      </a:lnTo>
                      <a:lnTo>
                        <a:pt x="93" y="527"/>
                      </a:lnTo>
                      <a:lnTo>
                        <a:pt x="89" y="527"/>
                      </a:lnTo>
                      <a:lnTo>
                        <a:pt x="87" y="528"/>
                      </a:lnTo>
                      <a:lnTo>
                        <a:pt x="86" y="530"/>
                      </a:lnTo>
                      <a:lnTo>
                        <a:pt x="83" y="532"/>
                      </a:lnTo>
                      <a:lnTo>
                        <a:pt x="80" y="532"/>
                      </a:lnTo>
                      <a:lnTo>
                        <a:pt x="80" y="532"/>
                      </a:lnTo>
                      <a:lnTo>
                        <a:pt x="80" y="531"/>
                      </a:lnTo>
                      <a:lnTo>
                        <a:pt x="83" y="527"/>
                      </a:lnTo>
                      <a:lnTo>
                        <a:pt x="85" y="527"/>
                      </a:lnTo>
                      <a:lnTo>
                        <a:pt x="85" y="525"/>
                      </a:lnTo>
                      <a:lnTo>
                        <a:pt x="85" y="525"/>
                      </a:lnTo>
                      <a:lnTo>
                        <a:pt x="86" y="524"/>
                      </a:lnTo>
                      <a:lnTo>
                        <a:pt x="87" y="523"/>
                      </a:lnTo>
                      <a:lnTo>
                        <a:pt x="87" y="523"/>
                      </a:lnTo>
                      <a:lnTo>
                        <a:pt x="89" y="520"/>
                      </a:lnTo>
                      <a:lnTo>
                        <a:pt x="89" y="521"/>
                      </a:lnTo>
                      <a:lnTo>
                        <a:pt x="91" y="523"/>
                      </a:lnTo>
                      <a:lnTo>
                        <a:pt x="94" y="523"/>
                      </a:lnTo>
                      <a:lnTo>
                        <a:pt x="97" y="523"/>
                      </a:lnTo>
                      <a:lnTo>
                        <a:pt x="97" y="523"/>
                      </a:lnTo>
                      <a:lnTo>
                        <a:pt x="96" y="521"/>
                      </a:lnTo>
                      <a:lnTo>
                        <a:pt x="94" y="523"/>
                      </a:lnTo>
                      <a:lnTo>
                        <a:pt x="93" y="521"/>
                      </a:lnTo>
                      <a:lnTo>
                        <a:pt x="89" y="518"/>
                      </a:lnTo>
                      <a:lnTo>
                        <a:pt x="89" y="516"/>
                      </a:lnTo>
                      <a:lnTo>
                        <a:pt x="87" y="516"/>
                      </a:lnTo>
                      <a:lnTo>
                        <a:pt x="87" y="514"/>
                      </a:lnTo>
                      <a:lnTo>
                        <a:pt x="89" y="514"/>
                      </a:lnTo>
                      <a:lnTo>
                        <a:pt x="91" y="514"/>
                      </a:lnTo>
                      <a:lnTo>
                        <a:pt x="93" y="518"/>
                      </a:lnTo>
                      <a:lnTo>
                        <a:pt x="96" y="520"/>
                      </a:lnTo>
                      <a:lnTo>
                        <a:pt x="96" y="520"/>
                      </a:lnTo>
                      <a:lnTo>
                        <a:pt x="96" y="518"/>
                      </a:lnTo>
                      <a:lnTo>
                        <a:pt x="94" y="516"/>
                      </a:lnTo>
                      <a:lnTo>
                        <a:pt x="96" y="516"/>
                      </a:lnTo>
                      <a:lnTo>
                        <a:pt x="97" y="517"/>
                      </a:lnTo>
                      <a:lnTo>
                        <a:pt x="97" y="518"/>
                      </a:lnTo>
                      <a:lnTo>
                        <a:pt x="103" y="521"/>
                      </a:lnTo>
                      <a:lnTo>
                        <a:pt x="104" y="521"/>
                      </a:lnTo>
                      <a:lnTo>
                        <a:pt x="105" y="521"/>
                      </a:lnTo>
                      <a:lnTo>
                        <a:pt x="108" y="521"/>
                      </a:lnTo>
                      <a:lnTo>
                        <a:pt x="108" y="523"/>
                      </a:lnTo>
                      <a:lnTo>
                        <a:pt x="111" y="524"/>
                      </a:lnTo>
                      <a:lnTo>
                        <a:pt x="114" y="524"/>
                      </a:lnTo>
                      <a:lnTo>
                        <a:pt x="114" y="525"/>
                      </a:lnTo>
                      <a:lnTo>
                        <a:pt x="116" y="525"/>
                      </a:lnTo>
                      <a:lnTo>
                        <a:pt x="116" y="524"/>
                      </a:lnTo>
                      <a:lnTo>
                        <a:pt x="114" y="523"/>
                      </a:lnTo>
                      <a:lnTo>
                        <a:pt x="108" y="518"/>
                      </a:lnTo>
                      <a:lnTo>
                        <a:pt x="108" y="517"/>
                      </a:lnTo>
                      <a:lnTo>
                        <a:pt x="108" y="516"/>
                      </a:lnTo>
                      <a:lnTo>
                        <a:pt x="111" y="514"/>
                      </a:lnTo>
                      <a:lnTo>
                        <a:pt x="111" y="513"/>
                      </a:lnTo>
                      <a:lnTo>
                        <a:pt x="112" y="512"/>
                      </a:lnTo>
                      <a:lnTo>
                        <a:pt x="114" y="512"/>
                      </a:lnTo>
                      <a:lnTo>
                        <a:pt x="114" y="510"/>
                      </a:lnTo>
                      <a:lnTo>
                        <a:pt x="111" y="510"/>
                      </a:lnTo>
                      <a:lnTo>
                        <a:pt x="109" y="512"/>
                      </a:lnTo>
                      <a:lnTo>
                        <a:pt x="107" y="512"/>
                      </a:lnTo>
                      <a:lnTo>
                        <a:pt x="105" y="512"/>
                      </a:lnTo>
                      <a:lnTo>
                        <a:pt x="105" y="513"/>
                      </a:lnTo>
                      <a:lnTo>
                        <a:pt x="108" y="514"/>
                      </a:lnTo>
                      <a:lnTo>
                        <a:pt x="107" y="514"/>
                      </a:lnTo>
                      <a:lnTo>
                        <a:pt x="104" y="514"/>
                      </a:lnTo>
                      <a:lnTo>
                        <a:pt x="103" y="516"/>
                      </a:lnTo>
                      <a:lnTo>
                        <a:pt x="101" y="514"/>
                      </a:lnTo>
                      <a:lnTo>
                        <a:pt x="98" y="516"/>
                      </a:lnTo>
                      <a:lnTo>
                        <a:pt x="97" y="514"/>
                      </a:lnTo>
                      <a:lnTo>
                        <a:pt x="96" y="513"/>
                      </a:lnTo>
                      <a:lnTo>
                        <a:pt x="96" y="512"/>
                      </a:lnTo>
                      <a:lnTo>
                        <a:pt x="97" y="512"/>
                      </a:lnTo>
                      <a:lnTo>
                        <a:pt x="97" y="510"/>
                      </a:lnTo>
                      <a:lnTo>
                        <a:pt x="96" y="510"/>
                      </a:lnTo>
                      <a:lnTo>
                        <a:pt x="93" y="510"/>
                      </a:lnTo>
                      <a:lnTo>
                        <a:pt x="93" y="510"/>
                      </a:lnTo>
                      <a:lnTo>
                        <a:pt x="96" y="509"/>
                      </a:lnTo>
                      <a:lnTo>
                        <a:pt x="100" y="507"/>
                      </a:lnTo>
                      <a:lnTo>
                        <a:pt x="101" y="507"/>
                      </a:lnTo>
                      <a:lnTo>
                        <a:pt x="104" y="507"/>
                      </a:lnTo>
                      <a:lnTo>
                        <a:pt x="105" y="507"/>
                      </a:lnTo>
                      <a:lnTo>
                        <a:pt x="107" y="507"/>
                      </a:lnTo>
                      <a:lnTo>
                        <a:pt x="109" y="507"/>
                      </a:lnTo>
                      <a:lnTo>
                        <a:pt x="112" y="507"/>
                      </a:lnTo>
                      <a:lnTo>
                        <a:pt x="112" y="506"/>
                      </a:lnTo>
                      <a:lnTo>
                        <a:pt x="114" y="506"/>
                      </a:lnTo>
                      <a:lnTo>
                        <a:pt x="115" y="505"/>
                      </a:lnTo>
                      <a:lnTo>
                        <a:pt x="116" y="503"/>
                      </a:lnTo>
                      <a:lnTo>
                        <a:pt x="116" y="502"/>
                      </a:lnTo>
                      <a:lnTo>
                        <a:pt x="116" y="502"/>
                      </a:lnTo>
                      <a:lnTo>
                        <a:pt x="115" y="503"/>
                      </a:lnTo>
                      <a:lnTo>
                        <a:pt x="114" y="503"/>
                      </a:lnTo>
                      <a:lnTo>
                        <a:pt x="112" y="502"/>
                      </a:lnTo>
                      <a:lnTo>
                        <a:pt x="114" y="500"/>
                      </a:lnTo>
                      <a:lnTo>
                        <a:pt x="115" y="495"/>
                      </a:lnTo>
                      <a:lnTo>
                        <a:pt x="115" y="494"/>
                      </a:lnTo>
                      <a:lnTo>
                        <a:pt x="116" y="492"/>
                      </a:lnTo>
                      <a:lnTo>
                        <a:pt x="118" y="494"/>
                      </a:lnTo>
                      <a:lnTo>
                        <a:pt x="118" y="495"/>
                      </a:lnTo>
                      <a:lnTo>
                        <a:pt x="118" y="496"/>
                      </a:lnTo>
                      <a:lnTo>
                        <a:pt x="118" y="498"/>
                      </a:lnTo>
                      <a:lnTo>
                        <a:pt x="121" y="498"/>
                      </a:lnTo>
                      <a:lnTo>
                        <a:pt x="122" y="498"/>
                      </a:lnTo>
                      <a:lnTo>
                        <a:pt x="123" y="499"/>
                      </a:lnTo>
                      <a:lnTo>
                        <a:pt x="125" y="499"/>
                      </a:lnTo>
                      <a:lnTo>
                        <a:pt x="125" y="498"/>
                      </a:lnTo>
                      <a:lnTo>
                        <a:pt x="126" y="499"/>
                      </a:lnTo>
                      <a:lnTo>
                        <a:pt x="127" y="499"/>
                      </a:lnTo>
                      <a:lnTo>
                        <a:pt x="126" y="498"/>
                      </a:lnTo>
                      <a:lnTo>
                        <a:pt x="125" y="496"/>
                      </a:lnTo>
                      <a:lnTo>
                        <a:pt x="122" y="496"/>
                      </a:lnTo>
                      <a:lnTo>
                        <a:pt x="122" y="495"/>
                      </a:lnTo>
                      <a:lnTo>
                        <a:pt x="123" y="495"/>
                      </a:lnTo>
                      <a:lnTo>
                        <a:pt x="126" y="495"/>
                      </a:lnTo>
                      <a:lnTo>
                        <a:pt x="126" y="494"/>
                      </a:lnTo>
                      <a:lnTo>
                        <a:pt x="125" y="492"/>
                      </a:lnTo>
                      <a:lnTo>
                        <a:pt x="123" y="492"/>
                      </a:lnTo>
                      <a:lnTo>
                        <a:pt x="123" y="492"/>
                      </a:lnTo>
                      <a:lnTo>
                        <a:pt x="122" y="491"/>
                      </a:lnTo>
                      <a:lnTo>
                        <a:pt x="122" y="492"/>
                      </a:lnTo>
                      <a:lnTo>
                        <a:pt x="121" y="492"/>
                      </a:lnTo>
                      <a:lnTo>
                        <a:pt x="118" y="491"/>
                      </a:lnTo>
                      <a:lnTo>
                        <a:pt x="118" y="491"/>
                      </a:lnTo>
                      <a:lnTo>
                        <a:pt x="119" y="489"/>
                      </a:lnTo>
                      <a:lnTo>
                        <a:pt x="121" y="488"/>
                      </a:lnTo>
                      <a:lnTo>
                        <a:pt x="122" y="485"/>
                      </a:lnTo>
                      <a:lnTo>
                        <a:pt x="123" y="485"/>
                      </a:lnTo>
                      <a:lnTo>
                        <a:pt x="125" y="485"/>
                      </a:lnTo>
                      <a:lnTo>
                        <a:pt x="126" y="485"/>
                      </a:lnTo>
                      <a:lnTo>
                        <a:pt x="127" y="485"/>
                      </a:lnTo>
                      <a:lnTo>
                        <a:pt x="127" y="484"/>
                      </a:lnTo>
                      <a:lnTo>
                        <a:pt x="126" y="483"/>
                      </a:lnTo>
                      <a:lnTo>
                        <a:pt x="123" y="483"/>
                      </a:lnTo>
                      <a:lnTo>
                        <a:pt x="123" y="483"/>
                      </a:lnTo>
                      <a:lnTo>
                        <a:pt x="123" y="481"/>
                      </a:lnTo>
                      <a:lnTo>
                        <a:pt x="126" y="480"/>
                      </a:lnTo>
                      <a:lnTo>
                        <a:pt x="127" y="478"/>
                      </a:lnTo>
                      <a:lnTo>
                        <a:pt x="129" y="478"/>
                      </a:lnTo>
                      <a:lnTo>
                        <a:pt x="129" y="477"/>
                      </a:lnTo>
                      <a:lnTo>
                        <a:pt x="130" y="476"/>
                      </a:lnTo>
                      <a:lnTo>
                        <a:pt x="130" y="474"/>
                      </a:lnTo>
                      <a:lnTo>
                        <a:pt x="127" y="474"/>
                      </a:lnTo>
                      <a:lnTo>
                        <a:pt x="127" y="474"/>
                      </a:lnTo>
                      <a:lnTo>
                        <a:pt x="130" y="473"/>
                      </a:lnTo>
                      <a:lnTo>
                        <a:pt x="132" y="473"/>
                      </a:lnTo>
                      <a:lnTo>
                        <a:pt x="132" y="471"/>
                      </a:lnTo>
                      <a:lnTo>
                        <a:pt x="130" y="470"/>
                      </a:lnTo>
                      <a:lnTo>
                        <a:pt x="127" y="471"/>
                      </a:lnTo>
                      <a:lnTo>
                        <a:pt x="126" y="473"/>
                      </a:lnTo>
                      <a:lnTo>
                        <a:pt x="123" y="473"/>
                      </a:lnTo>
                      <a:lnTo>
                        <a:pt x="122" y="471"/>
                      </a:lnTo>
                      <a:lnTo>
                        <a:pt x="121" y="471"/>
                      </a:lnTo>
                      <a:lnTo>
                        <a:pt x="118" y="471"/>
                      </a:lnTo>
                      <a:lnTo>
                        <a:pt x="116" y="470"/>
                      </a:lnTo>
                      <a:lnTo>
                        <a:pt x="116" y="471"/>
                      </a:lnTo>
                      <a:lnTo>
                        <a:pt x="114" y="470"/>
                      </a:lnTo>
                      <a:lnTo>
                        <a:pt x="112" y="469"/>
                      </a:lnTo>
                      <a:lnTo>
                        <a:pt x="109" y="469"/>
                      </a:lnTo>
                      <a:lnTo>
                        <a:pt x="108" y="467"/>
                      </a:lnTo>
                      <a:lnTo>
                        <a:pt x="108" y="466"/>
                      </a:lnTo>
                      <a:lnTo>
                        <a:pt x="108" y="465"/>
                      </a:lnTo>
                      <a:lnTo>
                        <a:pt x="104" y="462"/>
                      </a:lnTo>
                      <a:lnTo>
                        <a:pt x="100" y="460"/>
                      </a:lnTo>
                      <a:lnTo>
                        <a:pt x="96" y="459"/>
                      </a:lnTo>
                      <a:lnTo>
                        <a:pt x="94" y="456"/>
                      </a:lnTo>
                      <a:lnTo>
                        <a:pt x="94" y="455"/>
                      </a:lnTo>
                      <a:lnTo>
                        <a:pt x="93" y="452"/>
                      </a:lnTo>
                      <a:lnTo>
                        <a:pt x="91" y="449"/>
                      </a:lnTo>
                      <a:lnTo>
                        <a:pt x="90" y="449"/>
                      </a:lnTo>
                      <a:lnTo>
                        <a:pt x="90" y="448"/>
                      </a:lnTo>
                      <a:lnTo>
                        <a:pt x="93" y="445"/>
                      </a:lnTo>
                      <a:lnTo>
                        <a:pt x="96" y="445"/>
                      </a:lnTo>
                      <a:lnTo>
                        <a:pt x="97" y="444"/>
                      </a:lnTo>
                      <a:lnTo>
                        <a:pt x="98" y="445"/>
                      </a:lnTo>
                      <a:lnTo>
                        <a:pt x="101" y="445"/>
                      </a:lnTo>
                      <a:lnTo>
                        <a:pt x="103" y="447"/>
                      </a:lnTo>
                      <a:lnTo>
                        <a:pt x="105" y="448"/>
                      </a:lnTo>
                      <a:lnTo>
                        <a:pt x="108" y="448"/>
                      </a:lnTo>
                      <a:lnTo>
                        <a:pt x="108" y="448"/>
                      </a:lnTo>
                      <a:lnTo>
                        <a:pt x="111" y="449"/>
                      </a:lnTo>
                      <a:lnTo>
                        <a:pt x="112" y="449"/>
                      </a:lnTo>
                      <a:lnTo>
                        <a:pt x="115" y="451"/>
                      </a:lnTo>
                      <a:lnTo>
                        <a:pt x="116" y="451"/>
                      </a:lnTo>
                      <a:lnTo>
                        <a:pt x="118" y="452"/>
                      </a:lnTo>
                      <a:lnTo>
                        <a:pt x="119" y="458"/>
                      </a:lnTo>
                      <a:lnTo>
                        <a:pt x="121" y="459"/>
                      </a:lnTo>
                      <a:lnTo>
                        <a:pt x="123" y="462"/>
                      </a:lnTo>
                      <a:lnTo>
                        <a:pt x="125" y="463"/>
                      </a:lnTo>
                      <a:lnTo>
                        <a:pt x="127" y="465"/>
                      </a:lnTo>
                      <a:lnTo>
                        <a:pt x="129" y="463"/>
                      </a:lnTo>
                      <a:lnTo>
                        <a:pt x="130" y="462"/>
                      </a:lnTo>
                      <a:lnTo>
                        <a:pt x="129" y="460"/>
                      </a:lnTo>
                      <a:lnTo>
                        <a:pt x="127" y="462"/>
                      </a:lnTo>
                      <a:lnTo>
                        <a:pt x="127" y="462"/>
                      </a:lnTo>
                      <a:lnTo>
                        <a:pt x="126" y="460"/>
                      </a:lnTo>
                      <a:lnTo>
                        <a:pt x="123" y="458"/>
                      </a:lnTo>
                      <a:lnTo>
                        <a:pt x="123" y="456"/>
                      </a:lnTo>
                      <a:lnTo>
                        <a:pt x="123" y="456"/>
                      </a:lnTo>
                      <a:lnTo>
                        <a:pt x="126" y="459"/>
                      </a:lnTo>
                      <a:lnTo>
                        <a:pt x="127" y="459"/>
                      </a:lnTo>
                      <a:lnTo>
                        <a:pt x="127" y="458"/>
                      </a:lnTo>
                      <a:lnTo>
                        <a:pt x="129" y="458"/>
                      </a:lnTo>
                      <a:lnTo>
                        <a:pt x="129" y="456"/>
                      </a:lnTo>
                      <a:lnTo>
                        <a:pt x="126" y="455"/>
                      </a:lnTo>
                      <a:lnTo>
                        <a:pt x="123" y="452"/>
                      </a:lnTo>
                      <a:lnTo>
                        <a:pt x="122" y="451"/>
                      </a:lnTo>
                      <a:lnTo>
                        <a:pt x="123" y="449"/>
                      </a:lnTo>
                      <a:lnTo>
                        <a:pt x="123" y="449"/>
                      </a:lnTo>
                      <a:lnTo>
                        <a:pt x="125" y="452"/>
                      </a:lnTo>
                      <a:lnTo>
                        <a:pt x="126" y="452"/>
                      </a:lnTo>
                      <a:lnTo>
                        <a:pt x="126" y="449"/>
                      </a:lnTo>
                      <a:lnTo>
                        <a:pt x="123" y="447"/>
                      </a:lnTo>
                      <a:lnTo>
                        <a:pt x="121" y="445"/>
                      </a:lnTo>
                      <a:lnTo>
                        <a:pt x="121" y="444"/>
                      </a:lnTo>
                      <a:lnTo>
                        <a:pt x="121" y="442"/>
                      </a:lnTo>
                      <a:lnTo>
                        <a:pt x="123" y="444"/>
                      </a:lnTo>
                      <a:lnTo>
                        <a:pt x="127" y="445"/>
                      </a:lnTo>
                      <a:lnTo>
                        <a:pt x="129" y="445"/>
                      </a:lnTo>
                      <a:lnTo>
                        <a:pt x="130" y="442"/>
                      </a:lnTo>
                      <a:lnTo>
                        <a:pt x="127" y="441"/>
                      </a:lnTo>
                      <a:lnTo>
                        <a:pt x="126" y="441"/>
                      </a:lnTo>
                      <a:lnTo>
                        <a:pt x="125" y="441"/>
                      </a:lnTo>
                      <a:lnTo>
                        <a:pt x="123" y="441"/>
                      </a:lnTo>
                      <a:lnTo>
                        <a:pt x="121" y="441"/>
                      </a:lnTo>
                      <a:lnTo>
                        <a:pt x="121" y="440"/>
                      </a:lnTo>
                      <a:lnTo>
                        <a:pt x="121" y="438"/>
                      </a:lnTo>
                      <a:lnTo>
                        <a:pt x="123" y="437"/>
                      </a:lnTo>
                      <a:lnTo>
                        <a:pt x="125" y="438"/>
                      </a:lnTo>
                      <a:lnTo>
                        <a:pt x="127" y="438"/>
                      </a:lnTo>
                      <a:lnTo>
                        <a:pt x="127" y="438"/>
                      </a:lnTo>
                      <a:lnTo>
                        <a:pt x="127" y="437"/>
                      </a:lnTo>
                      <a:lnTo>
                        <a:pt x="126" y="434"/>
                      </a:lnTo>
                      <a:lnTo>
                        <a:pt x="125" y="436"/>
                      </a:lnTo>
                      <a:lnTo>
                        <a:pt x="123" y="436"/>
                      </a:lnTo>
                      <a:lnTo>
                        <a:pt x="122" y="436"/>
                      </a:lnTo>
                      <a:lnTo>
                        <a:pt x="121" y="437"/>
                      </a:lnTo>
                      <a:lnTo>
                        <a:pt x="118" y="440"/>
                      </a:lnTo>
                      <a:lnTo>
                        <a:pt x="116" y="440"/>
                      </a:lnTo>
                      <a:lnTo>
                        <a:pt x="116" y="438"/>
                      </a:lnTo>
                      <a:lnTo>
                        <a:pt x="118" y="437"/>
                      </a:lnTo>
                      <a:lnTo>
                        <a:pt x="118" y="436"/>
                      </a:lnTo>
                      <a:lnTo>
                        <a:pt x="121" y="433"/>
                      </a:lnTo>
                      <a:lnTo>
                        <a:pt x="121" y="433"/>
                      </a:lnTo>
                      <a:lnTo>
                        <a:pt x="123" y="433"/>
                      </a:lnTo>
                      <a:lnTo>
                        <a:pt x="125" y="431"/>
                      </a:lnTo>
                      <a:lnTo>
                        <a:pt x="126" y="431"/>
                      </a:lnTo>
                      <a:lnTo>
                        <a:pt x="127" y="430"/>
                      </a:lnTo>
                      <a:lnTo>
                        <a:pt x="126" y="430"/>
                      </a:lnTo>
                      <a:lnTo>
                        <a:pt x="123" y="430"/>
                      </a:lnTo>
                      <a:lnTo>
                        <a:pt x="122" y="431"/>
                      </a:lnTo>
                      <a:lnTo>
                        <a:pt x="121" y="431"/>
                      </a:lnTo>
                      <a:lnTo>
                        <a:pt x="119" y="431"/>
                      </a:lnTo>
                      <a:lnTo>
                        <a:pt x="116" y="431"/>
                      </a:lnTo>
                      <a:lnTo>
                        <a:pt x="115" y="431"/>
                      </a:lnTo>
                      <a:lnTo>
                        <a:pt x="115" y="430"/>
                      </a:lnTo>
                      <a:lnTo>
                        <a:pt x="116" y="429"/>
                      </a:lnTo>
                      <a:lnTo>
                        <a:pt x="118" y="427"/>
                      </a:lnTo>
                      <a:lnTo>
                        <a:pt x="122" y="427"/>
                      </a:lnTo>
                      <a:lnTo>
                        <a:pt x="126" y="426"/>
                      </a:lnTo>
                      <a:lnTo>
                        <a:pt x="129" y="424"/>
                      </a:lnTo>
                      <a:lnTo>
                        <a:pt x="129" y="423"/>
                      </a:lnTo>
                      <a:lnTo>
                        <a:pt x="127" y="423"/>
                      </a:lnTo>
                      <a:lnTo>
                        <a:pt x="126" y="423"/>
                      </a:lnTo>
                      <a:lnTo>
                        <a:pt x="125" y="424"/>
                      </a:lnTo>
                      <a:lnTo>
                        <a:pt x="122" y="424"/>
                      </a:lnTo>
                      <a:lnTo>
                        <a:pt x="121" y="424"/>
                      </a:lnTo>
                      <a:lnTo>
                        <a:pt x="119" y="423"/>
                      </a:lnTo>
                      <a:lnTo>
                        <a:pt x="119" y="422"/>
                      </a:lnTo>
                      <a:lnTo>
                        <a:pt x="116" y="422"/>
                      </a:lnTo>
                      <a:lnTo>
                        <a:pt x="116" y="422"/>
                      </a:lnTo>
                      <a:lnTo>
                        <a:pt x="116" y="420"/>
                      </a:lnTo>
                      <a:lnTo>
                        <a:pt x="118" y="419"/>
                      </a:lnTo>
                      <a:lnTo>
                        <a:pt x="119" y="416"/>
                      </a:lnTo>
                      <a:lnTo>
                        <a:pt x="119" y="415"/>
                      </a:lnTo>
                      <a:lnTo>
                        <a:pt x="122" y="413"/>
                      </a:lnTo>
                      <a:lnTo>
                        <a:pt x="122" y="413"/>
                      </a:lnTo>
                      <a:lnTo>
                        <a:pt x="121" y="413"/>
                      </a:lnTo>
                      <a:lnTo>
                        <a:pt x="119" y="415"/>
                      </a:lnTo>
                      <a:lnTo>
                        <a:pt x="116" y="418"/>
                      </a:lnTo>
                      <a:lnTo>
                        <a:pt x="116" y="419"/>
                      </a:lnTo>
                      <a:lnTo>
                        <a:pt x="114" y="420"/>
                      </a:lnTo>
                      <a:lnTo>
                        <a:pt x="114" y="420"/>
                      </a:lnTo>
                      <a:lnTo>
                        <a:pt x="112" y="420"/>
                      </a:lnTo>
                      <a:lnTo>
                        <a:pt x="112" y="419"/>
                      </a:lnTo>
                      <a:lnTo>
                        <a:pt x="114" y="415"/>
                      </a:lnTo>
                      <a:lnTo>
                        <a:pt x="114" y="412"/>
                      </a:lnTo>
                      <a:lnTo>
                        <a:pt x="112" y="409"/>
                      </a:lnTo>
                      <a:lnTo>
                        <a:pt x="112" y="406"/>
                      </a:lnTo>
                      <a:lnTo>
                        <a:pt x="112" y="405"/>
                      </a:lnTo>
                      <a:lnTo>
                        <a:pt x="112" y="402"/>
                      </a:lnTo>
                      <a:lnTo>
                        <a:pt x="112" y="404"/>
                      </a:lnTo>
                      <a:lnTo>
                        <a:pt x="111" y="404"/>
                      </a:lnTo>
                      <a:lnTo>
                        <a:pt x="111" y="409"/>
                      </a:lnTo>
                      <a:lnTo>
                        <a:pt x="111" y="411"/>
                      </a:lnTo>
                      <a:lnTo>
                        <a:pt x="112" y="413"/>
                      </a:lnTo>
                      <a:lnTo>
                        <a:pt x="112" y="416"/>
                      </a:lnTo>
                      <a:lnTo>
                        <a:pt x="112" y="419"/>
                      </a:lnTo>
                      <a:lnTo>
                        <a:pt x="111" y="420"/>
                      </a:lnTo>
                      <a:lnTo>
                        <a:pt x="109" y="422"/>
                      </a:lnTo>
                      <a:lnTo>
                        <a:pt x="108" y="419"/>
                      </a:lnTo>
                      <a:lnTo>
                        <a:pt x="107" y="418"/>
                      </a:lnTo>
                      <a:lnTo>
                        <a:pt x="107" y="422"/>
                      </a:lnTo>
                      <a:lnTo>
                        <a:pt x="107" y="423"/>
                      </a:lnTo>
                      <a:lnTo>
                        <a:pt x="105" y="422"/>
                      </a:lnTo>
                      <a:lnTo>
                        <a:pt x="104" y="422"/>
                      </a:lnTo>
                      <a:lnTo>
                        <a:pt x="105" y="423"/>
                      </a:lnTo>
                      <a:lnTo>
                        <a:pt x="105" y="424"/>
                      </a:lnTo>
                      <a:lnTo>
                        <a:pt x="105" y="427"/>
                      </a:lnTo>
                      <a:lnTo>
                        <a:pt x="104" y="429"/>
                      </a:lnTo>
                      <a:lnTo>
                        <a:pt x="103" y="429"/>
                      </a:lnTo>
                      <a:lnTo>
                        <a:pt x="101" y="429"/>
                      </a:lnTo>
                      <a:lnTo>
                        <a:pt x="100" y="430"/>
                      </a:lnTo>
                      <a:lnTo>
                        <a:pt x="98" y="431"/>
                      </a:lnTo>
                      <a:lnTo>
                        <a:pt x="96" y="430"/>
                      </a:lnTo>
                      <a:lnTo>
                        <a:pt x="94" y="430"/>
                      </a:lnTo>
                      <a:lnTo>
                        <a:pt x="94" y="427"/>
                      </a:lnTo>
                      <a:lnTo>
                        <a:pt x="93" y="426"/>
                      </a:lnTo>
                      <a:lnTo>
                        <a:pt x="93" y="426"/>
                      </a:lnTo>
                      <a:lnTo>
                        <a:pt x="91" y="426"/>
                      </a:lnTo>
                      <a:lnTo>
                        <a:pt x="90" y="427"/>
                      </a:lnTo>
                      <a:lnTo>
                        <a:pt x="90" y="427"/>
                      </a:lnTo>
                      <a:lnTo>
                        <a:pt x="89" y="424"/>
                      </a:lnTo>
                      <a:lnTo>
                        <a:pt x="90" y="422"/>
                      </a:lnTo>
                      <a:lnTo>
                        <a:pt x="89" y="420"/>
                      </a:lnTo>
                      <a:lnTo>
                        <a:pt x="89" y="420"/>
                      </a:lnTo>
                      <a:lnTo>
                        <a:pt x="89" y="418"/>
                      </a:lnTo>
                      <a:lnTo>
                        <a:pt x="90" y="416"/>
                      </a:lnTo>
                      <a:lnTo>
                        <a:pt x="93" y="416"/>
                      </a:lnTo>
                      <a:lnTo>
                        <a:pt x="94" y="418"/>
                      </a:lnTo>
                      <a:lnTo>
                        <a:pt x="94" y="415"/>
                      </a:lnTo>
                      <a:lnTo>
                        <a:pt x="96" y="415"/>
                      </a:lnTo>
                      <a:lnTo>
                        <a:pt x="100" y="415"/>
                      </a:lnTo>
                      <a:lnTo>
                        <a:pt x="101" y="415"/>
                      </a:lnTo>
                      <a:lnTo>
                        <a:pt x="104" y="412"/>
                      </a:lnTo>
                      <a:lnTo>
                        <a:pt x="107" y="408"/>
                      </a:lnTo>
                      <a:lnTo>
                        <a:pt x="107" y="406"/>
                      </a:lnTo>
                      <a:lnTo>
                        <a:pt x="105" y="406"/>
                      </a:lnTo>
                      <a:lnTo>
                        <a:pt x="104" y="408"/>
                      </a:lnTo>
                      <a:lnTo>
                        <a:pt x="103" y="409"/>
                      </a:lnTo>
                      <a:lnTo>
                        <a:pt x="101" y="412"/>
                      </a:lnTo>
                      <a:lnTo>
                        <a:pt x="98" y="413"/>
                      </a:lnTo>
                      <a:lnTo>
                        <a:pt x="96" y="412"/>
                      </a:lnTo>
                      <a:lnTo>
                        <a:pt x="93" y="411"/>
                      </a:lnTo>
                      <a:lnTo>
                        <a:pt x="93" y="409"/>
                      </a:lnTo>
                      <a:lnTo>
                        <a:pt x="96" y="408"/>
                      </a:lnTo>
                      <a:lnTo>
                        <a:pt x="98" y="405"/>
                      </a:lnTo>
                      <a:lnTo>
                        <a:pt x="100" y="405"/>
                      </a:lnTo>
                      <a:lnTo>
                        <a:pt x="101" y="404"/>
                      </a:lnTo>
                      <a:lnTo>
                        <a:pt x="100" y="402"/>
                      </a:lnTo>
                      <a:lnTo>
                        <a:pt x="101" y="402"/>
                      </a:lnTo>
                      <a:lnTo>
                        <a:pt x="103" y="401"/>
                      </a:lnTo>
                      <a:lnTo>
                        <a:pt x="104" y="401"/>
                      </a:lnTo>
                      <a:lnTo>
                        <a:pt x="103" y="400"/>
                      </a:lnTo>
                      <a:lnTo>
                        <a:pt x="103" y="398"/>
                      </a:lnTo>
                      <a:lnTo>
                        <a:pt x="103" y="398"/>
                      </a:lnTo>
                      <a:lnTo>
                        <a:pt x="101" y="398"/>
                      </a:lnTo>
                      <a:lnTo>
                        <a:pt x="100" y="400"/>
                      </a:lnTo>
                      <a:lnTo>
                        <a:pt x="97" y="400"/>
                      </a:lnTo>
                      <a:lnTo>
                        <a:pt x="96" y="400"/>
                      </a:lnTo>
                      <a:lnTo>
                        <a:pt x="96" y="398"/>
                      </a:lnTo>
                      <a:lnTo>
                        <a:pt x="96" y="397"/>
                      </a:lnTo>
                      <a:lnTo>
                        <a:pt x="98" y="395"/>
                      </a:lnTo>
                      <a:lnTo>
                        <a:pt x="100" y="395"/>
                      </a:lnTo>
                      <a:lnTo>
                        <a:pt x="101" y="397"/>
                      </a:lnTo>
                      <a:lnTo>
                        <a:pt x="103" y="397"/>
                      </a:lnTo>
                      <a:lnTo>
                        <a:pt x="105" y="395"/>
                      </a:lnTo>
                      <a:lnTo>
                        <a:pt x="107" y="391"/>
                      </a:lnTo>
                      <a:lnTo>
                        <a:pt x="105" y="391"/>
                      </a:lnTo>
                      <a:lnTo>
                        <a:pt x="107" y="389"/>
                      </a:lnTo>
                      <a:lnTo>
                        <a:pt x="109" y="386"/>
                      </a:lnTo>
                      <a:lnTo>
                        <a:pt x="108" y="383"/>
                      </a:lnTo>
                      <a:lnTo>
                        <a:pt x="108" y="382"/>
                      </a:lnTo>
                      <a:lnTo>
                        <a:pt x="108" y="380"/>
                      </a:lnTo>
                      <a:lnTo>
                        <a:pt x="107" y="379"/>
                      </a:lnTo>
                      <a:lnTo>
                        <a:pt x="105" y="379"/>
                      </a:lnTo>
                      <a:lnTo>
                        <a:pt x="104" y="377"/>
                      </a:lnTo>
                      <a:lnTo>
                        <a:pt x="101" y="377"/>
                      </a:lnTo>
                      <a:lnTo>
                        <a:pt x="100" y="377"/>
                      </a:lnTo>
                      <a:lnTo>
                        <a:pt x="100" y="376"/>
                      </a:lnTo>
                      <a:lnTo>
                        <a:pt x="101" y="376"/>
                      </a:lnTo>
                      <a:lnTo>
                        <a:pt x="104" y="376"/>
                      </a:lnTo>
                      <a:lnTo>
                        <a:pt x="104" y="375"/>
                      </a:lnTo>
                      <a:lnTo>
                        <a:pt x="107" y="373"/>
                      </a:lnTo>
                      <a:lnTo>
                        <a:pt x="107" y="372"/>
                      </a:lnTo>
                      <a:lnTo>
                        <a:pt x="108" y="371"/>
                      </a:lnTo>
                      <a:lnTo>
                        <a:pt x="108" y="368"/>
                      </a:lnTo>
                      <a:lnTo>
                        <a:pt x="107" y="368"/>
                      </a:lnTo>
                      <a:lnTo>
                        <a:pt x="105" y="368"/>
                      </a:lnTo>
                      <a:lnTo>
                        <a:pt x="104" y="366"/>
                      </a:lnTo>
                      <a:lnTo>
                        <a:pt x="104" y="365"/>
                      </a:lnTo>
                      <a:lnTo>
                        <a:pt x="105" y="364"/>
                      </a:lnTo>
                      <a:lnTo>
                        <a:pt x="105" y="364"/>
                      </a:lnTo>
                      <a:lnTo>
                        <a:pt x="105" y="362"/>
                      </a:lnTo>
                      <a:lnTo>
                        <a:pt x="104" y="361"/>
                      </a:lnTo>
                      <a:lnTo>
                        <a:pt x="104" y="358"/>
                      </a:lnTo>
                      <a:lnTo>
                        <a:pt x="104" y="357"/>
                      </a:lnTo>
                      <a:lnTo>
                        <a:pt x="105" y="358"/>
                      </a:lnTo>
                      <a:lnTo>
                        <a:pt x="105" y="358"/>
                      </a:lnTo>
                      <a:lnTo>
                        <a:pt x="105" y="357"/>
                      </a:lnTo>
                      <a:lnTo>
                        <a:pt x="105" y="355"/>
                      </a:lnTo>
                      <a:lnTo>
                        <a:pt x="107" y="353"/>
                      </a:lnTo>
                      <a:lnTo>
                        <a:pt x="105" y="350"/>
                      </a:lnTo>
                      <a:lnTo>
                        <a:pt x="104" y="348"/>
                      </a:lnTo>
                      <a:lnTo>
                        <a:pt x="105" y="347"/>
                      </a:lnTo>
                      <a:lnTo>
                        <a:pt x="104" y="346"/>
                      </a:lnTo>
                      <a:lnTo>
                        <a:pt x="105" y="343"/>
                      </a:lnTo>
                      <a:lnTo>
                        <a:pt x="105" y="340"/>
                      </a:lnTo>
                      <a:lnTo>
                        <a:pt x="105" y="340"/>
                      </a:lnTo>
                      <a:lnTo>
                        <a:pt x="104" y="340"/>
                      </a:lnTo>
                      <a:lnTo>
                        <a:pt x="101" y="343"/>
                      </a:lnTo>
                      <a:lnTo>
                        <a:pt x="100" y="343"/>
                      </a:lnTo>
                      <a:lnTo>
                        <a:pt x="98" y="344"/>
                      </a:lnTo>
                      <a:lnTo>
                        <a:pt x="97" y="344"/>
                      </a:lnTo>
                      <a:lnTo>
                        <a:pt x="97" y="344"/>
                      </a:lnTo>
                      <a:lnTo>
                        <a:pt x="97" y="343"/>
                      </a:lnTo>
                      <a:lnTo>
                        <a:pt x="100" y="342"/>
                      </a:lnTo>
                      <a:lnTo>
                        <a:pt x="101" y="342"/>
                      </a:lnTo>
                      <a:lnTo>
                        <a:pt x="103" y="339"/>
                      </a:lnTo>
                      <a:lnTo>
                        <a:pt x="103" y="337"/>
                      </a:lnTo>
                      <a:lnTo>
                        <a:pt x="105" y="336"/>
                      </a:lnTo>
                      <a:lnTo>
                        <a:pt x="107" y="335"/>
                      </a:lnTo>
                      <a:lnTo>
                        <a:pt x="108" y="333"/>
                      </a:lnTo>
                      <a:lnTo>
                        <a:pt x="108" y="332"/>
                      </a:lnTo>
                      <a:lnTo>
                        <a:pt x="107" y="330"/>
                      </a:lnTo>
                      <a:lnTo>
                        <a:pt x="105" y="328"/>
                      </a:lnTo>
                      <a:lnTo>
                        <a:pt x="104" y="326"/>
                      </a:lnTo>
                      <a:lnTo>
                        <a:pt x="104" y="325"/>
                      </a:lnTo>
                      <a:lnTo>
                        <a:pt x="103" y="325"/>
                      </a:lnTo>
                      <a:lnTo>
                        <a:pt x="101" y="324"/>
                      </a:lnTo>
                      <a:lnTo>
                        <a:pt x="101" y="321"/>
                      </a:lnTo>
                      <a:lnTo>
                        <a:pt x="101" y="321"/>
                      </a:lnTo>
                      <a:lnTo>
                        <a:pt x="101" y="319"/>
                      </a:lnTo>
                      <a:lnTo>
                        <a:pt x="101" y="317"/>
                      </a:lnTo>
                      <a:lnTo>
                        <a:pt x="100" y="315"/>
                      </a:lnTo>
                      <a:lnTo>
                        <a:pt x="96" y="311"/>
                      </a:lnTo>
                      <a:lnTo>
                        <a:pt x="96" y="310"/>
                      </a:lnTo>
                      <a:lnTo>
                        <a:pt x="94" y="308"/>
                      </a:lnTo>
                      <a:lnTo>
                        <a:pt x="94" y="307"/>
                      </a:lnTo>
                      <a:lnTo>
                        <a:pt x="94" y="307"/>
                      </a:lnTo>
                      <a:lnTo>
                        <a:pt x="94" y="306"/>
                      </a:lnTo>
                      <a:lnTo>
                        <a:pt x="97" y="304"/>
                      </a:lnTo>
                      <a:lnTo>
                        <a:pt x="98" y="303"/>
                      </a:lnTo>
                      <a:lnTo>
                        <a:pt x="100" y="301"/>
                      </a:lnTo>
                      <a:lnTo>
                        <a:pt x="98" y="301"/>
                      </a:lnTo>
                      <a:lnTo>
                        <a:pt x="97" y="301"/>
                      </a:lnTo>
                      <a:lnTo>
                        <a:pt x="97" y="300"/>
                      </a:lnTo>
                      <a:lnTo>
                        <a:pt x="98" y="299"/>
                      </a:lnTo>
                      <a:lnTo>
                        <a:pt x="100" y="296"/>
                      </a:lnTo>
                      <a:lnTo>
                        <a:pt x="101" y="295"/>
                      </a:lnTo>
                      <a:lnTo>
                        <a:pt x="101" y="293"/>
                      </a:lnTo>
                      <a:lnTo>
                        <a:pt x="100" y="293"/>
                      </a:lnTo>
                      <a:lnTo>
                        <a:pt x="101" y="292"/>
                      </a:lnTo>
                      <a:lnTo>
                        <a:pt x="100" y="290"/>
                      </a:lnTo>
                      <a:lnTo>
                        <a:pt x="98" y="290"/>
                      </a:lnTo>
                      <a:lnTo>
                        <a:pt x="97" y="288"/>
                      </a:lnTo>
                      <a:lnTo>
                        <a:pt x="94" y="285"/>
                      </a:lnTo>
                      <a:lnTo>
                        <a:pt x="93" y="283"/>
                      </a:lnTo>
                      <a:lnTo>
                        <a:pt x="91" y="282"/>
                      </a:lnTo>
                      <a:lnTo>
                        <a:pt x="91" y="282"/>
                      </a:lnTo>
                      <a:lnTo>
                        <a:pt x="90" y="283"/>
                      </a:lnTo>
                      <a:lnTo>
                        <a:pt x="89" y="283"/>
                      </a:lnTo>
                      <a:lnTo>
                        <a:pt x="89" y="283"/>
                      </a:lnTo>
                      <a:lnTo>
                        <a:pt x="89" y="281"/>
                      </a:lnTo>
                      <a:lnTo>
                        <a:pt x="87" y="279"/>
                      </a:lnTo>
                      <a:lnTo>
                        <a:pt x="85" y="279"/>
                      </a:lnTo>
                      <a:lnTo>
                        <a:pt x="83" y="277"/>
                      </a:lnTo>
                      <a:lnTo>
                        <a:pt x="83" y="277"/>
                      </a:lnTo>
                      <a:lnTo>
                        <a:pt x="82" y="278"/>
                      </a:lnTo>
                      <a:lnTo>
                        <a:pt x="80" y="278"/>
                      </a:lnTo>
                      <a:lnTo>
                        <a:pt x="80" y="277"/>
                      </a:lnTo>
                      <a:lnTo>
                        <a:pt x="82" y="274"/>
                      </a:lnTo>
                      <a:lnTo>
                        <a:pt x="78" y="272"/>
                      </a:lnTo>
                      <a:lnTo>
                        <a:pt x="76" y="270"/>
                      </a:lnTo>
                      <a:lnTo>
                        <a:pt x="75" y="270"/>
                      </a:lnTo>
                      <a:lnTo>
                        <a:pt x="74" y="271"/>
                      </a:lnTo>
                      <a:lnTo>
                        <a:pt x="72" y="270"/>
                      </a:lnTo>
                      <a:lnTo>
                        <a:pt x="68" y="267"/>
                      </a:lnTo>
                      <a:lnTo>
                        <a:pt x="65" y="265"/>
                      </a:lnTo>
                      <a:lnTo>
                        <a:pt x="62" y="264"/>
                      </a:lnTo>
                      <a:lnTo>
                        <a:pt x="61" y="263"/>
                      </a:lnTo>
                      <a:lnTo>
                        <a:pt x="58" y="264"/>
                      </a:lnTo>
                      <a:lnTo>
                        <a:pt x="57" y="265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1" y="268"/>
                      </a:lnTo>
                      <a:lnTo>
                        <a:pt x="53" y="267"/>
                      </a:lnTo>
                      <a:lnTo>
                        <a:pt x="53" y="264"/>
                      </a:lnTo>
                      <a:lnTo>
                        <a:pt x="51" y="263"/>
                      </a:lnTo>
                      <a:lnTo>
                        <a:pt x="49" y="263"/>
                      </a:lnTo>
                      <a:lnTo>
                        <a:pt x="47" y="265"/>
                      </a:lnTo>
                      <a:lnTo>
                        <a:pt x="47" y="267"/>
                      </a:lnTo>
                      <a:lnTo>
                        <a:pt x="46" y="268"/>
                      </a:lnTo>
                      <a:lnTo>
                        <a:pt x="45" y="267"/>
                      </a:lnTo>
                      <a:lnTo>
                        <a:pt x="43" y="264"/>
                      </a:lnTo>
                      <a:lnTo>
                        <a:pt x="42" y="263"/>
                      </a:lnTo>
                      <a:lnTo>
                        <a:pt x="42" y="264"/>
                      </a:lnTo>
                      <a:lnTo>
                        <a:pt x="40" y="270"/>
                      </a:lnTo>
                      <a:lnTo>
                        <a:pt x="39" y="270"/>
                      </a:lnTo>
                      <a:lnTo>
                        <a:pt x="38" y="270"/>
                      </a:lnTo>
                      <a:lnTo>
                        <a:pt x="36" y="267"/>
                      </a:lnTo>
                      <a:lnTo>
                        <a:pt x="38" y="264"/>
                      </a:lnTo>
                      <a:lnTo>
                        <a:pt x="40" y="263"/>
                      </a:lnTo>
                      <a:lnTo>
                        <a:pt x="39" y="261"/>
                      </a:lnTo>
                      <a:lnTo>
                        <a:pt x="38" y="261"/>
                      </a:lnTo>
                      <a:lnTo>
                        <a:pt x="38" y="261"/>
                      </a:lnTo>
                      <a:lnTo>
                        <a:pt x="35" y="263"/>
                      </a:lnTo>
                      <a:lnTo>
                        <a:pt x="32" y="263"/>
                      </a:lnTo>
                      <a:lnTo>
                        <a:pt x="32" y="264"/>
                      </a:lnTo>
                      <a:lnTo>
                        <a:pt x="31" y="265"/>
                      </a:lnTo>
                      <a:lnTo>
                        <a:pt x="31" y="264"/>
                      </a:lnTo>
                      <a:lnTo>
                        <a:pt x="31" y="261"/>
                      </a:lnTo>
                      <a:lnTo>
                        <a:pt x="29" y="260"/>
                      </a:lnTo>
                      <a:lnTo>
                        <a:pt x="29" y="257"/>
                      </a:lnTo>
                      <a:lnTo>
                        <a:pt x="28" y="257"/>
                      </a:lnTo>
                      <a:lnTo>
                        <a:pt x="27" y="257"/>
                      </a:lnTo>
                      <a:lnTo>
                        <a:pt x="27" y="260"/>
                      </a:lnTo>
                      <a:lnTo>
                        <a:pt x="27" y="263"/>
                      </a:lnTo>
                      <a:lnTo>
                        <a:pt x="25" y="263"/>
                      </a:lnTo>
                      <a:lnTo>
                        <a:pt x="25" y="265"/>
                      </a:lnTo>
                      <a:lnTo>
                        <a:pt x="25" y="268"/>
                      </a:lnTo>
                      <a:lnTo>
                        <a:pt x="25" y="270"/>
                      </a:lnTo>
                      <a:lnTo>
                        <a:pt x="25" y="271"/>
                      </a:lnTo>
                      <a:lnTo>
                        <a:pt x="22" y="270"/>
                      </a:lnTo>
                      <a:lnTo>
                        <a:pt x="21" y="268"/>
                      </a:lnTo>
                      <a:lnTo>
                        <a:pt x="18" y="267"/>
                      </a:lnTo>
                      <a:lnTo>
                        <a:pt x="15" y="264"/>
                      </a:lnTo>
                      <a:lnTo>
                        <a:pt x="14" y="263"/>
                      </a:lnTo>
                      <a:lnTo>
                        <a:pt x="11" y="261"/>
                      </a:lnTo>
                      <a:lnTo>
                        <a:pt x="11" y="261"/>
                      </a:lnTo>
                      <a:lnTo>
                        <a:pt x="13" y="260"/>
                      </a:lnTo>
                      <a:lnTo>
                        <a:pt x="10" y="259"/>
                      </a:lnTo>
                      <a:lnTo>
                        <a:pt x="9" y="254"/>
                      </a:lnTo>
                      <a:lnTo>
                        <a:pt x="7" y="253"/>
                      </a:lnTo>
                      <a:lnTo>
                        <a:pt x="4" y="250"/>
                      </a:lnTo>
                      <a:lnTo>
                        <a:pt x="4" y="248"/>
                      </a:lnTo>
                      <a:lnTo>
                        <a:pt x="6" y="246"/>
                      </a:lnTo>
                      <a:lnTo>
                        <a:pt x="10" y="246"/>
                      </a:lnTo>
                      <a:lnTo>
                        <a:pt x="11" y="245"/>
                      </a:lnTo>
                      <a:lnTo>
                        <a:pt x="13" y="245"/>
                      </a:lnTo>
                      <a:lnTo>
                        <a:pt x="17" y="245"/>
                      </a:lnTo>
                      <a:lnTo>
                        <a:pt x="17" y="245"/>
                      </a:lnTo>
                      <a:lnTo>
                        <a:pt x="20" y="243"/>
                      </a:lnTo>
                      <a:lnTo>
                        <a:pt x="20" y="242"/>
                      </a:lnTo>
                      <a:lnTo>
                        <a:pt x="20" y="241"/>
                      </a:lnTo>
                      <a:lnTo>
                        <a:pt x="17" y="241"/>
                      </a:lnTo>
                      <a:lnTo>
                        <a:pt x="14" y="239"/>
                      </a:lnTo>
                      <a:lnTo>
                        <a:pt x="13" y="239"/>
                      </a:lnTo>
                      <a:lnTo>
                        <a:pt x="11" y="241"/>
                      </a:lnTo>
                      <a:lnTo>
                        <a:pt x="9" y="236"/>
                      </a:lnTo>
                      <a:lnTo>
                        <a:pt x="7" y="234"/>
                      </a:lnTo>
                      <a:lnTo>
                        <a:pt x="9" y="232"/>
                      </a:lnTo>
                      <a:lnTo>
                        <a:pt x="11" y="231"/>
                      </a:lnTo>
                      <a:lnTo>
                        <a:pt x="11" y="228"/>
                      </a:lnTo>
                      <a:lnTo>
                        <a:pt x="13" y="227"/>
                      </a:lnTo>
                      <a:lnTo>
                        <a:pt x="11" y="227"/>
                      </a:lnTo>
                      <a:lnTo>
                        <a:pt x="10" y="228"/>
                      </a:lnTo>
                      <a:lnTo>
                        <a:pt x="9" y="231"/>
                      </a:lnTo>
                      <a:lnTo>
                        <a:pt x="7" y="231"/>
                      </a:lnTo>
                      <a:lnTo>
                        <a:pt x="6" y="231"/>
                      </a:lnTo>
                      <a:lnTo>
                        <a:pt x="4" y="234"/>
                      </a:lnTo>
                      <a:lnTo>
                        <a:pt x="2" y="232"/>
                      </a:lnTo>
                      <a:lnTo>
                        <a:pt x="0" y="230"/>
                      </a:lnTo>
                      <a:lnTo>
                        <a:pt x="2" y="228"/>
                      </a:lnTo>
                      <a:lnTo>
                        <a:pt x="3" y="227"/>
                      </a:lnTo>
                      <a:lnTo>
                        <a:pt x="3" y="225"/>
                      </a:lnTo>
                      <a:lnTo>
                        <a:pt x="2" y="225"/>
                      </a:lnTo>
                      <a:lnTo>
                        <a:pt x="0" y="227"/>
                      </a:lnTo>
                      <a:lnTo>
                        <a:pt x="0" y="223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3" y="220"/>
                      </a:lnTo>
                      <a:lnTo>
                        <a:pt x="4" y="220"/>
                      </a:lnTo>
                      <a:lnTo>
                        <a:pt x="6" y="221"/>
                      </a:lnTo>
                      <a:lnTo>
                        <a:pt x="6" y="218"/>
                      </a:lnTo>
                      <a:lnTo>
                        <a:pt x="10" y="217"/>
                      </a:lnTo>
                      <a:lnTo>
                        <a:pt x="14" y="217"/>
                      </a:lnTo>
                      <a:lnTo>
                        <a:pt x="18" y="220"/>
                      </a:lnTo>
                      <a:lnTo>
                        <a:pt x="22" y="220"/>
                      </a:lnTo>
                      <a:lnTo>
                        <a:pt x="27" y="223"/>
                      </a:lnTo>
                      <a:lnTo>
                        <a:pt x="31" y="223"/>
                      </a:lnTo>
                      <a:lnTo>
                        <a:pt x="32" y="224"/>
                      </a:lnTo>
                      <a:lnTo>
                        <a:pt x="38" y="227"/>
                      </a:lnTo>
                      <a:lnTo>
                        <a:pt x="39" y="227"/>
                      </a:lnTo>
                      <a:lnTo>
                        <a:pt x="40" y="227"/>
                      </a:lnTo>
                      <a:lnTo>
                        <a:pt x="43" y="225"/>
                      </a:lnTo>
                      <a:lnTo>
                        <a:pt x="42" y="225"/>
                      </a:lnTo>
                      <a:lnTo>
                        <a:pt x="39" y="225"/>
                      </a:lnTo>
                      <a:lnTo>
                        <a:pt x="35" y="223"/>
                      </a:lnTo>
                      <a:lnTo>
                        <a:pt x="32" y="220"/>
                      </a:lnTo>
                      <a:lnTo>
                        <a:pt x="29" y="220"/>
                      </a:lnTo>
                      <a:lnTo>
                        <a:pt x="25" y="220"/>
                      </a:lnTo>
                      <a:lnTo>
                        <a:pt x="22" y="217"/>
                      </a:lnTo>
                      <a:lnTo>
                        <a:pt x="24" y="216"/>
                      </a:lnTo>
                      <a:lnTo>
                        <a:pt x="28" y="214"/>
                      </a:lnTo>
                      <a:lnTo>
                        <a:pt x="31" y="216"/>
                      </a:lnTo>
                      <a:lnTo>
                        <a:pt x="36" y="216"/>
                      </a:lnTo>
                      <a:lnTo>
                        <a:pt x="40" y="217"/>
                      </a:lnTo>
                      <a:lnTo>
                        <a:pt x="43" y="218"/>
                      </a:lnTo>
                      <a:lnTo>
                        <a:pt x="45" y="220"/>
                      </a:lnTo>
                      <a:lnTo>
                        <a:pt x="45" y="220"/>
                      </a:lnTo>
                      <a:lnTo>
                        <a:pt x="47" y="221"/>
                      </a:lnTo>
                      <a:lnTo>
                        <a:pt x="47" y="220"/>
                      </a:lnTo>
                      <a:lnTo>
                        <a:pt x="46" y="220"/>
                      </a:lnTo>
                      <a:lnTo>
                        <a:pt x="46" y="217"/>
                      </a:lnTo>
                      <a:lnTo>
                        <a:pt x="49" y="216"/>
                      </a:lnTo>
                      <a:lnTo>
                        <a:pt x="50" y="216"/>
                      </a:lnTo>
                      <a:lnTo>
                        <a:pt x="50" y="212"/>
                      </a:lnTo>
                      <a:lnTo>
                        <a:pt x="49" y="212"/>
                      </a:lnTo>
                      <a:lnTo>
                        <a:pt x="47" y="212"/>
                      </a:lnTo>
                      <a:lnTo>
                        <a:pt x="46" y="210"/>
                      </a:lnTo>
                      <a:lnTo>
                        <a:pt x="46" y="209"/>
                      </a:lnTo>
                      <a:lnTo>
                        <a:pt x="45" y="207"/>
                      </a:lnTo>
                      <a:lnTo>
                        <a:pt x="43" y="209"/>
                      </a:lnTo>
                      <a:lnTo>
                        <a:pt x="40" y="210"/>
                      </a:lnTo>
                      <a:lnTo>
                        <a:pt x="38" y="210"/>
                      </a:lnTo>
                      <a:lnTo>
                        <a:pt x="33" y="210"/>
                      </a:lnTo>
                      <a:lnTo>
                        <a:pt x="32" y="209"/>
                      </a:lnTo>
                      <a:lnTo>
                        <a:pt x="32" y="207"/>
                      </a:lnTo>
                      <a:lnTo>
                        <a:pt x="31" y="206"/>
                      </a:lnTo>
                      <a:lnTo>
                        <a:pt x="29" y="203"/>
                      </a:lnTo>
                      <a:lnTo>
                        <a:pt x="28" y="203"/>
                      </a:lnTo>
                      <a:lnTo>
                        <a:pt x="28" y="205"/>
                      </a:lnTo>
                      <a:lnTo>
                        <a:pt x="28" y="206"/>
                      </a:lnTo>
                      <a:lnTo>
                        <a:pt x="29" y="207"/>
                      </a:lnTo>
                      <a:lnTo>
                        <a:pt x="28" y="210"/>
                      </a:lnTo>
                      <a:lnTo>
                        <a:pt x="28" y="210"/>
                      </a:lnTo>
                      <a:lnTo>
                        <a:pt x="24" y="212"/>
                      </a:lnTo>
                      <a:lnTo>
                        <a:pt x="21" y="210"/>
                      </a:lnTo>
                      <a:lnTo>
                        <a:pt x="17" y="206"/>
                      </a:lnTo>
                      <a:lnTo>
                        <a:pt x="17" y="205"/>
                      </a:lnTo>
                      <a:lnTo>
                        <a:pt x="20" y="203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2" y="201"/>
                      </a:lnTo>
                      <a:lnTo>
                        <a:pt x="20" y="202"/>
                      </a:lnTo>
                      <a:lnTo>
                        <a:pt x="18" y="203"/>
                      </a:lnTo>
                      <a:lnTo>
                        <a:pt x="15" y="202"/>
                      </a:lnTo>
                      <a:lnTo>
                        <a:pt x="15" y="201"/>
                      </a:lnTo>
                      <a:lnTo>
                        <a:pt x="15" y="199"/>
                      </a:lnTo>
                      <a:lnTo>
                        <a:pt x="18" y="199"/>
                      </a:lnTo>
                      <a:lnTo>
                        <a:pt x="21" y="198"/>
                      </a:lnTo>
                      <a:lnTo>
                        <a:pt x="22" y="195"/>
                      </a:lnTo>
                      <a:lnTo>
                        <a:pt x="22" y="192"/>
                      </a:lnTo>
                      <a:lnTo>
                        <a:pt x="21" y="192"/>
                      </a:lnTo>
                      <a:lnTo>
                        <a:pt x="20" y="194"/>
                      </a:lnTo>
                      <a:lnTo>
                        <a:pt x="18" y="195"/>
                      </a:lnTo>
                      <a:lnTo>
                        <a:pt x="15" y="196"/>
                      </a:lnTo>
                      <a:lnTo>
                        <a:pt x="13" y="196"/>
                      </a:lnTo>
                      <a:lnTo>
                        <a:pt x="11" y="196"/>
                      </a:lnTo>
                      <a:lnTo>
                        <a:pt x="10" y="195"/>
                      </a:lnTo>
                      <a:lnTo>
                        <a:pt x="10" y="194"/>
                      </a:lnTo>
                      <a:lnTo>
                        <a:pt x="11" y="192"/>
                      </a:lnTo>
                      <a:lnTo>
                        <a:pt x="13" y="191"/>
                      </a:lnTo>
                      <a:lnTo>
                        <a:pt x="13" y="189"/>
                      </a:lnTo>
                      <a:lnTo>
                        <a:pt x="11" y="189"/>
                      </a:lnTo>
                      <a:lnTo>
                        <a:pt x="9" y="189"/>
                      </a:lnTo>
                      <a:lnTo>
                        <a:pt x="9" y="188"/>
                      </a:lnTo>
                      <a:lnTo>
                        <a:pt x="6" y="183"/>
                      </a:lnTo>
                      <a:lnTo>
                        <a:pt x="4" y="181"/>
                      </a:lnTo>
                      <a:lnTo>
                        <a:pt x="2" y="180"/>
                      </a:lnTo>
                      <a:lnTo>
                        <a:pt x="0" y="178"/>
                      </a:lnTo>
                      <a:lnTo>
                        <a:pt x="2" y="178"/>
                      </a:lnTo>
                      <a:lnTo>
                        <a:pt x="4" y="177"/>
                      </a:lnTo>
                      <a:lnTo>
                        <a:pt x="6" y="176"/>
                      </a:lnTo>
                      <a:lnTo>
                        <a:pt x="7" y="174"/>
                      </a:lnTo>
                      <a:lnTo>
                        <a:pt x="7" y="174"/>
                      </a:lnTo>
                      <a:lnTo>
                        <a:pt x="9" y="174"/>
                      </a:lnTo>
                      <a:lnTo>
                        <a:pt x="9" y="174"/>
                      </a:lnTo>
                      <a:lnTo>
                        <a:pt x="7" y="173"/>
                      </a:lnTo>
                      <a:lnTo>
                        <a:pt x="6" y="173"/>
                      </a:lnTo>
                      <a:lnTo>
                        <a:pt x="4" y="171"/>
                      </a:lnTo>
                      <a:lnTo>
                        <a:pt x="4" y="170"/>
                      </a:lnTo>
                      <a:lnTo>
                        <a:pt x="7" y="170"/>
                      </a:lnTo>
                      <a:lnTo>
                        <a:pt x="11" y="169"/>
                      </a:lnTo>
                      <a:lnTo>
                        <a:pt x="11" y="167"/>
                      </a:lnTo>
                      <a:lnTo>
                        <a:pt x="11" y="166"/>
                      </a:lnTo>
                      <a:lnTo>
                        <a:pt x="13" y="165"/>
                      </a:lnTo>
                      <a:lnTo>
                        <a:pt x="15" y="165"/>
                      </a:lnTo>
                      <a:lnTo>
                        <a:pt x="17" y="165"/>
                      </a:lnTo>
                      <a:lnTo>
                        <a:pt x="18" y="165"/>
                      </a:lnTo>
                      <a:lnTo>
                        <a:pt x="20" y="165"/>
                      </a:lnTo>
                      <a:lnTo>
                        <a:pt x="21" y="163"/>
                      </a:lnTo>
                      <a:lnTo>
                        <a:pt x="22" y="163"/>
                      </a:lnTo>
                      <a:lnTo>
                        <a:pt x="25" y="163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7" y="165"/>
                      </a:lnTo>
                      <a:lnTo>
                        <a:pt x="28" y="163"/>
                      </a:lnTo>
                      <a:lnTo>
                        <a:pt x="29" y="162"/>
                      </a:lnTo>
                      <a:lnTo>
                        <a:pt x="32" y="162"/>
                      </a:lnTo>
                      <a:lnTo>
                        <a:pt x="32" y="162"/>
                      </a:lnTo>
                      <a:lnTo>
                        <a:pt x="33" y="162"/>
                      </a:lnTo>
                      <a:lnTo>
                        <a:pt x="35" y="162"/>
                      </a:lnTo>
                      <a:lnTo>
                        <a:pt x="36" y="162"/>
                      </a:lnTo>
                      <a:lnTo>
                        <a:pt x="46" y="159"/>
                      </a:lnTo>
                      <a:lnTo>
                        <a:pt x="49" y="159"/>
                      </a:lnTo>
                      <a:lnTo>
                        <a:pt x="49" y="160"/>
                      </a:lnTo>
                      <a:lnTo>
                        <a:pt x="50" y="159"/>
                      </a:lnTo>
                      <a:lnTo>
                        <a:pt x="49" y="158"/>
                      </a:lnTo>
                      <a:lnTo>
                        <a:pt x="50" y="156"/>
                      </a:lnTo>
                      <a:lnTo>
                        <a:pt x="53" y="155"/>
                      </a:lnTo>
                      <a:lnTo>
                        <a:pt x="57" y="155"/>
                      </a:lnTo>
                      <a:lnTo>
                        <a:pt x="60" y="154"/>
                      </a:lnTo>
                      <a:lnTo>
                        <a:pt x="61" y="155"/>
                      </a:lnTo>
                      <a:lnTo>
                        <a:pt x="64" y="155"/>
                      </a:lnTo>
                      <a:lnTo>
                        <a:pt x="67" y="154"/>
                      </a:lnTo>
                      <a:lnTo>
                        <a:pt x="69" y="154"/>
                      </a:lnTo>
                      <a:lnTo>
                        <a:pt x="72" y="154"/>
                      </a:lnTo>
                      <a:lnTo>
                        <a:pt x="74" y="155"/>
                      </a:lnTo>
                      <a:lnTo>
                        <a:pt x="75" y="155"/>
                      </a:lnTo>
                      <a:lnTo>
                        <a:pt x="76" y="156"/>
                      </a:lnTo>
                      <a:lnTo>
                        <a:pt x="79" y="159"/>
                      </a:lnTo>
                      <a:lnTo>
                        <a:pt x="80" y="158"/>
                      </a:lnTo>
                      <a:lnTo>
                        <a:pt x="83" y="158"/>
                      </a:lnTo>
                      <a:lnTo>
                        <a:pt x="83" y="156"/>
                      </a:lnTo>
                      <a:lnTo>
                        <a:pt x="85" y="155"/>
                      </a:lnTo>
                      <a:lnTo>
                        <a:pt x="87" y="152"/>
                      </a:lnTo>
                      <a:lnTo>
                        <a:pt x="89" y="148"/>
                      </a:lnTo>
                      <a:lnTo>
                        <a:pt x="91" y="148"/>
                      </a:lnTo>
                      <a:lnTo>
                        <a:pt x="93" y="145"/>
                      </a:lnTo>
                      <a:lnTo>
                        <a:pt x="96" y="142"/>
                      </a:lnTo>
                      <a:lnTo>
                        <a:pt x="97" y="141"/>
                      </a:lnTo>
                      <a:lnTo>
                        <a:pt x="98" y="140"/>
                      </a:lnTo>
                      <a:lnTo>
                        <a:pt x="96" y="138"/>
                      </a:lnTo>
                      <a:lnTo>
                        <a:pt x="96" y="136"/>
                      </a:lnTo>
                      <a:lnTo>
                        <a:pt x="98" y="134"/>
                      </a:lnTo>
                      <a:lnTo>
                        <a:pt x="101" y="133"/>
                      </a:lnTo>
                      <a:lnTo>
                        <a:pt x="104" y="134"/>
                      </a:lnTo>
                      <a:lnTo>
                        <a:pt x="107" y="131"/>
                      </a:lnTo>
                      <a:lnTo>
                        <a:pt x="107" y="130"/>
                      </a:lnTo>
                      <a:lnTo>
                        <a:pt x="107" y="129"/>
                      </a:lnTo>
                      <a:lnTo>
                        <a:pt x="104" y="129"/>
                      </a:lnTo>
                      <a:lnTo>
                        <a:pt x="101" y="127"/>
                      </a:lnTo>
                      <a:lnTo>
                        <a:pt x="101" y="126"/>
                      </a:lnTo>
                      <a:lnTo>
                        <a:pt x="101" y="124"/>
                      </a:lnTo>
                      <a:lnTo>
                        <a:pt x="104" y="124"/>
                      </a:lnTo>
                      <a:lnTo>
                        <a:pt x="107" y="124"/>
                      </a:lnTo>
                      <a:lnTo>
                        <a:pt x="109" y="123"/>
                      </a:lnTo>
                      <a:lnTo>
                        <a:pt x="114" y="122"/>
                      </a:lnTo>
                      <a:lnTo>
                        <a:pt x="114" y="120"/>
                      </a:lnTo>
                      <a:lnTo>
                        <a:pt x="114" y="120"/>
                      </a:lnTo>
                      <a:lnTo>
                        <a:pt x="114" y="118"/>
                      </a:lnTo>
                      <a:lnTo>
                        <a:pt x="112" y="118"/>
                      </a:lnTo>
                      <a:lnTo>
                        <a:pt x="111" y="119"/>
                      </a:lnTo>
                      <a:lnTo>
                        <a:pt x="111" y="122"/>
                      </a:lnTo>
                      <a:lnTo>
                        <a:pt x="109" y="122"/>
                      </a:lnTo>
                      <a:lnTo>
                        <a:pt x="105" y="122"/>
                      </a:lnTo>
                      <a:lnTo>
                        <a:pt x="103" y="122"/>
                      </a:lnTo>
                      <a:lnTo>
                        <a:pt x="101" y="122"/>
                      </a:lnTo>
                      <a:lnTo>
                        <a:pt x="98" y="123"/>
                      </a:lnTo>
                      <a:lnTo>
                        <a:pt x="97" y="123"/>
                      </a:lnTo>
                      <a:lnTo>
                        <a:pt x="96" y="122"/>
                      </a:lnTo>
                      <a:lnTo>
                        <a:pt x="94" y="120"/>
                      </a:lnTo>
                      <a:lnTo>
                        <a:pt x="93" y="120"/>
                      </a:lnTo>
                      <a:lnTo>
                        <a:pt x="91" y="122"/>
                      </a:lnTo>
                      <a:lnTo>
                        <a:pt x="90" y="122"/>
                      </a:lnTo>
                      <a:lnTo>
                        <a:pt x="89" y="120"/>
                      </a:lnTo>
                      <a:lnTo>
                        <a:pt x="86" y="120"/>
                      </a:lnTo>
                      <a:lnTo>
                        <a:pt x="86" y="120"/>
                      </a:lnTo>
                      <a:lnTo>
                        <a:pt x="86" y="119"/>
                      </a:lnTo>
                      <a:lnTo>
                        <a:pt x="86" y="118"/>
                      </a:lnTo>
                      <a:lnTo>
                        <a:pt x="85" y="118"/>
                      </a:lnTo>
                      <a:lnTo>
                        <a:pt x="85" y="116"/>
                      </a:lnTo>
                      <a:lnTo>
                        <a:pt x="85" y="113"/>
                      </a:lnTo>
                      <a:lnTo>
                        <a:pt x="87" y="113"/>
                      </a:lnTo>
                      <a:lnTo>
                        <a:pt x="89" y="112"/>
                      </a:lnTo>
                      <a:lnTo>
                        <a:pt x="89" y="111"/>
                      </a:lnTo>
                      <a:lnTo>
                        <a:pt x="90" y="109"/>
                      </a:lnTo>
                      <a:lnTo>
                        <a:pt x="91" y="108"/>
                      </a:lnTo>
                      <a:lnTo>
                        <a:pt x="90" y="107"/>
                      </a:lnTo>
                      <a:lnTo>
                        <a:pt x="90" y="105"/>
                      </a:lnTo>
                      <a:lnTo>
                        <a:pt x="90" y="104"/>
                      </a:lnTo>
                      <a:lnTo>
                        <a:pt x="93" y="104"/>
                      </a:lnTo>
                      <a:lnTo>
                        <a:pt x="96" y="102"/>
                      </a:lnTo>
                      <a:lnTo>
                        <a:pt x="97" y="102"/>
                      </a:lnTo>
                      <a:lnTo>
                        <a:pt x="97" y="101"/>
                      </a:lnTo>
                      <a:lnTo>
                        <a:pt x="101" y="100"/>
                      </a:lnTo>
                      <a:lnTo>
                        <a:pt x="103" y="97"/>
                      </a:lnTo>
                      <a:lnTo>
                        <a:pt x="104" y="97"/>
                      </a:lnTo>
                      <a:lnTo>
                        <a:pt x="108" y="97"/>
                      </a:lnTo>
                      <a:lnTo>
                        <a:pt x="109" y="95"/>
                      </a:lnTo>
                      <a:lnTo>
                        <a:pt x="108" y="95"/>
                      </a:lnTo>
                      <a:lnTo>
                        <a:pt x="107" y="95"/>
                      </a:lnTo>
                      <a:lnTo>
                        <a:pt x="108" y="94"/>
                      </a:lnTo>
                      <a:lnTo>
                        <a:pt x="109" y="93"/>
                      </a:lnTo>
                      <a:lnTo>
                        <a:pt x="111" y="93"/>
                      </a:lnTo>
                      <a:lnTo>
                        <a:pt x="112" y="94"/>
                      </a:lnTo>
                      <a:lnTo>
                        <a:pt x="112" y="94"/>
                      </a:lnTo>
                      <a:lnTo>
                        <a:pt x="116" y="90"/>
                      </a:lnTo>
                      <a:lnTo>
                        <a:pt x="115" y="89"/>
                      </a:lnTo>
                      <a:lnTo>
                        <a:pt x="116" y="87"/>
                      </a:lnTo>
                      <a:lnTo>
                        <a:pt x="119" y="84"/>
                      </a:lnTo>
                      <a:lnTo>
                        <a:pt x="121" y="84"/>
                      </a:lnTo>
                      <a:lnTo>
                        <a:pt x="123" y="82"/>
                      </a:lnTo>
                      <a:lnTo>
                        <a:pt x="125" y="82"/>
                      </a:lnTo>
                      <a:lnTo>
                        <a:pt x="126" y="82"/>
                      </a:lnTo>
                      <a:lnTo>
                        <a:pt x="126" y="82"/>
                      </a:lnTo>
                      <a:lnTo>
                        <a:pt x="127" y="84"/>
                      </a:lnTo>
                      <a:lnTo>
                        <a:pt x="127" y="90"/>
                      </a:lnTo>
                      <a:lnTo>
                        <a:pt x="127" y="91"/>
                      </a:lnTo>
                      <a:lnTo>
                        <a:pt x="127" y="95"/>
                      </a:lnTo>
                      <a:lnTo>
                        <a:pt x="127" y="100"/>
                      </a:lnTo>
                      <a:lnTo>
                        <a:pt x="129" y="100"/>
                      </a:lnTo>
                      <a:lnTo>
                        <a:pt x="129" y="98"/>
                      </a:lnTo>
                      <a:lnTo>
                        <a:pt x="130" y="94"/>
                      </a:lnTo>
                      <a:lnTo>
                        <a:pt x="129" y="90"/>
                      </a:lnTo>
                      <a:lnTo>
                        <a:pt x="129" y="87"/>
                      </a:lnTo>
                      <a:lnTo>
                        <a:pt x="129" y="86"/>
                      </a:lnTo>
                      <a:lnTo>
                        <a:pt x="129" y="83"/>
                      </a:lnTo>
                      <a:lnTo>
                        <a:pt x="130" y="82"/>
                      </a:lnTo>
                      <a:lnTo>
                        <a:pt x="132" y="82"/>
                      </a:lnTo>
                      <a:lnTo>
                        <a:pt x="133" y="80"/>
                      </a:lnTo>
                      <a:lnTo>
                        <a:pt x="134" y="80"/>
                      </a:lnTo>
                      <a:lnTo>
                        <a:pt x="134" y="80"/>
                      </a:lnTo>
                      <a:lnTo>
                        <a:pt x="136" y="82"/>
                      </a:lnTo>
                      <a:lnTo>
                        <a:pt x="136" y="83"/>
                      </a:lnTo>
                      <a:lnTo>
                        <a:pt x="137" y="83"/>
                      </a:lnTo>
                      <a:lnTo>
                        <a:pt x="138" y="83"/>
                      </a:lnTo>
                      <a:lnTo>
                        <a:pt x="138" y="84"/>
                      </a:lnTo>
                      <a:lnTo>
                        <a:pt x="138" y="86"/>
                      </a:lnTo>
                      <a:lnTo>
                        <a:pt x="140" y="87"/>
                      </a:lnTo>
                      <a:lnTo>
                        <a:pt x="144" y="87"/>
                      </a:lnTo>
                      <a:lnTo>
                        <a:pt x="145" y="86"/>
                      </a:lnTo>
                      <a:lnTo>
                        <a:pt x="147" y="87"/>
                      </a:lnTo>
                      <a:lnTo>
                        <a:pt x="147" y="86"/>
                      </a:lnTo>
                      <a:lnTo>
                        <a:pt x="147" y="83"/>
                      </a:lnTo>
                      <a:lnTo>
                        <a:pt x="147" y="82"/>
                      </a:lnTo>
                      <a:lnTo>
                        <a:pt x="148" y="82"/>
                      </a:lnTo>
                      <a:lnTo>
                        <a:pt x="150" y="79"/>
                      </a:lnTo>
                      <a:lnTo>
                        <a:pt x="150" y="77"/>
                      </a:lnTo>
                      <a:lnTo>
                        <a:pt x="152" y="77"/>
                      </a:lnTo>
                      <a:lnTo>
                        <a:pt x="156" y="75"/>
                      </a:lnTo>
                      <a:lnTo>
                        <a:pt x="156" y="73"/>
                      </a:lnTo>
                      <a:lnTo>
                        <a:pt x="156" y="71"/>
                      </a:lnTo>
                      <a:lnTo>
                        <a:pt x="155" y="69"/>
                      </a:lnTo>
                      <a:lnTo>
                        <a:pt x="155" y="69"/>
                      </a:lnTo>
                      <a:lnTo>
                        <a:pt x="154" y="68"/>
                      </a:lnTo>
                      <a:lnTo>
                        <a:pt x="155" y="68"/>
                      </a:lnTo>
                      <a:lnTo>
                        <a:pt x="156" y="65"/>
                      </a:lnTo>
                      <a:lnTo>
                        <a:pt x="156" y="62"/>
                      </a:lnTo>
                      <a:lnTo>
                        <a:pt x="156" y="60"/>
                      </a:lnTo>
                      <a:lnTo>
                        <a:pt x="158" y="57"/>
                      </a:lnTo>
                      <a:lnTo>
                        <a:pt x="159" y="55"/>
                      </a:lnTo>
                      <a:lnTo>
                        <a:pt x="162" y="54"/>
                      </a:lnTo>
                      <a:lnTo>
                        <a:pt x="166" y="53"/>
                      </a:lnTo>
                      <a:lnTo>
                        <a:pt x="169" y="53"/>
                      </a:lnTo>
                      <a:lnTo>
                        <a:pt x="170" y="53"/>
                      </a:lnTo>
                      <a:lnTo>
                        <a:pt x="170" y="54"/>
                      </a:lnTo>
                      <a:lnTo>
                        <a:pt x="170" y="57"/>
                      </a:lnTo>
                      <a:lnTo>
                        <a:pt x="173" y="60"/>
                      </a:lnTo>
                      <a:lnTo>
                        <a:pt x="173" y="62"/>
                      </a:lnTo>
                      <a:lnTo>
                        <a:pt x="172" y="66"/>
                      </a:lnTo>
                      <a:lnTo>
                        <a:pt x="172" y="72"/>
                      </a:lnTo>
                      <a:lnTo>
                        <a:pt x="173" y="72"/>
                      </a:lnTo>
                      <a:lnTo>
                        <a:pt x="177" y="76"/>
                      </a:lnTo>
                      <a:lnTo>
                        <a:pt x="179" y="77"/>
                      </a:lnTo>
                      <a:lnTo>
                        <a:pt x="179" y="79"/>
                      </a:lnTo>
                      <a:lnTo>
                        <a:pt x="180" y="79"/>
                      </a:lnTo>
                      <a:lnTo>
                        <a:pt x="179" y="73"/>
                      </a:lnTo>
                      <a:lnTo>
                        <a:pt x="179" y="72"/>
                      </a:lnTo>
                      <a:lnTo>
                        <a:pt x="176" y="66"/>
                      </a:lnTo>
                      <a:lnTo>
                        <a:pt x="176" y="64"/>
                      </a:lnTo>
                      <a:lnTo>
                        <a:pt x="177" y="60"/>
                      </a:lnTo>
                      <a:lnTo>
                        <a:pt x="177" y="58"/>
                      </a:lnTo>
                      <a:lnTo>
                        <a:pt x="177" y="57"/>
                      </a:lnTo>
                      <a:lnTo>
                        <a:pt x="176" y="54"/>
                      </a:lnTo>
                      <a:lnTo>
                        <a:pt x="176" y="53"/>
                      </a:lnTo>
                      <a:lnTo>
                        <a:pt x="174" y="50"/>
                      </a:lnTo>
                      <a:lnTo>
                        <a:pt x="176" y="48"/>
                      </a:lnTo>
                      <a:lnTo>
                        <a:pt x="177" y="47"/>
                      </a:lnTo>
                      <a:lnTo>
                        <a:pt x="180" y="47"/>
                      </a:lnTo>
                      <a:lnTo>
                        <a:pt x="181" y="47"/>
                      </a:lnTo>
                      <a:lnTo>
                        <a:pt x="184" y="47"/>
                      </a:lnTo>
                      <a:lnTo>
                        <a:pt x="185" y="47"/>
                      </a:lnTo>
                      <a:lnTo>
                        <a:pt x="190" y="47"/>
                      </a:lnTo>
                      <a:lnTo>
                        <a:pt x="195" y="47"/>
                      </a:lnTo>
                      <a:lnTo>
                        <a:pt x="199" y="46"/>
                      </a:lnTo>
                      <a:lnTo>
                        <a:pt x="205" y="46"/>
                      </a:lnTo>
                      <a:lnTo>
                        <a:pt x="206" y="47"/>
                      </a:lnTo>
                      <a:lnTo>
                        <a:pt x="206" y="48"/>
                      </a:lnTo>
                      <a:lnTo>
                        <a:pt x="206" y="51"/>
                      </a:lnTo>
                      <a:lnTo>
                        <a:pt x="206" y="53"/>
                      </a:lnTo>
                      <a:lnTo>
                        <a:pt x="209" y="53"/>
                      </a:lnTo>
                      <a:lnTo>
                        <a:pt x="209" y="50"/>
                      </a:lnTo>
                      <a:lnTo>
                        <a:pt x="208" y="48"/>
                      </a:lnTo>
                      <a:lnTo>
                        <a:pt x="209" y="46"/>
                      </a:lnTo>
                      <a:lnTo>
                        <a:pt x="212" y="43"/>
                      </a:lnTo>
                      <a:lnTo>
                        <a:pt x="214" y="44"/>
                      </a:lnTo>
                      <a:lnTo>
                        <a:pt x="216" y="46"/>
                      </a:lnTo>
                      <a:lnTo>
                        <a:pt x="216" y="48"/>
                      </a:lnTo>
                      <a:lnTo>
                        <a:pt x="217" y="50"/>
                      </a:lnTo>
                      <a:lnTo>
                        <a:pt x="219" y="48"/>
                      </a:lnTo>
                      <a:lnTo>
                        <a:pt x="219" y="44"/>
                      </a:lnTo>
                      <a:lnTo>
                        <a:pt x="216" y="43"/>
                      </a:lnTo>
                      <a:lnTo>
                        <a:pt x="216" y="42"/>
                      </a:lnTo>
                      <a:lnTo>
                        <a:pt x="217" y="40"/>
                      </a:lnTo>
                      <a:lnTo>
                        <a:pt x="219" y="40"/>
                      </a:lnTo>
                      <a:lnTo>
                        <a:pt x="221" y="42"/>
                      </a:lnTo>
                      <a:lnTo>
                        <a:pt x="223" y="40"/>
                      </a:lnTo>
                      <a:lnTo>
                        <a:pt x="226" y="39"/>
                      </a:lnTo>
                      <a:lnTo>
                        <a:pt x="230" y="40"/>
                      </a:lnTo>
                      <a:lnTo>
                        <a:pt x="230" y="42"/>
                      </a:lnTo>
                      <a:lnTo>
                        <a:pt x="230" y="47"/>
                      </a:lnTo>
                      <a:lnTo>
                        <a:pt x="228" y="51"/>
                      </a:lnTo>
                      <a:lnTo>
                        <a:pt x="228" y="54"/>
                      </a:lnTo>
                      <a:lnTo>
                        <a:pt x="227" y="58"/>
                      </a:lnTo>
                      <a:lnTo>
                        <a:pt x="226" y="60"/>
                      </a:lnTo>
                      <a:lnTo>
                        <a:pt x="226" y="62"/>
                      </a:lnTo>
                      <a:lnTo>
                        <a:pt x="224" y="64"/>
                      </a:lnTo>
                      <a:lnTo>
                        <a:pt x="223" y="64"/>
                      </a:lnTo>
                      <a:lnTo>
                        <a:pt x="223" y="65"/>
                      </a:lnTo>
                      <a:lnTo>
                        <a:pt x="224" y="66"/>
                      </a:lnTo>
                      <a:lnTo>
                        <a:pt x="224" y="68"/>
                      </a:lnTo>
                      <a:lnTo>
                        <a:pt x="223" y="71"/>
                      </a:lnTo>
                      <a:lnTo>
                        <a:pt x="221" y="72"/>
                      </a:lnTo>
                      <a:lnTo>
                        <a:pt x="220" y="75"/>
                      </a:lnTo>
                      <a:lnTo>
                        <a:pt x="217" y="76"/>
                      </a:lnTo>
                      <a:lnTo>
                        <a:pt x="217" y="77"/>
                      </a:lnTo>
                      <a:lnTo>
                        <a:pt x="216" y="80"/>
                      </a:lnTo>
                      <a:lnTo>
                        <a:pt x="214" y="83"/>
                      </a:lnTo>
                      <a:lnTo>
                        <a:pt x="214" y="86"/>
                      </a:lnTo>
                      <a:lnTo>
                        <a:pt x="214" y="87"/>
                      </a:lnTo>
                      <a:lnTo>
                        <a:pt x="216" y="86"/>
                      </a:lnTo>
                      <a:lnTo>
                        <a:pt x="217" y="83"/>
                      </a:lnTo>
                      <a:lnTo>
                        <a:pt x="219" y="82"/>
                      </a:lnTo>
                      <a:lnTo>
                        <a:pt x="219" y="80"/>
                      </a:lnTo>
                      <a:lnTo>
                        <a:pt x="221" y="79"/>
                      </a:lnTo>
                      <a:lnTo>
                        <a:pt x="224" y="75"/>
                      </a:lnTo>
                      <a:lnTo>
                        <a:pt x="224" y="73"/>
                      </a:lnTo>
                      <a:lnTo>
                        <a:pt x="227" y="72"/>
                      </a:lnTo>
                      <a:lnTo>
                        <a:pt x="227" y="72"/>
                      </a:lnTo>
                      <a:lnTo>
                        <a:pt x="228" y="69"/>
                      </a:lnTo>
                      <a:lnTo>
                        <a:pt x="228" y="68"/>
                      </a:lnTo>
                      <a:lnTo>
                        <a:pt x="230" y="66"/>
                      </a:lnTo>
                      <a:lnTo>
                        <a:pt x="231" y="64"/>
                      </a:lnTo>
                      <a:lnTo>
                        <a:pt x="232" y="62"/>
                      </a:lnTo>
                      <a:lnTo>
                        <a:pt x="232" y="65"/>
                      </a:lnTo>
                      <a:lnTo>
                        <a:pt x="232" y="66"/>
                      </a:lnTo>
                      <a:lnTo>
                        <a:pt x="235" y="68"/>
                      </a:lnTo>
                      <a:lnTo>
                        <a:pt x="235" y="71"/>
                      </a:lnTo>
                      <a:lnTo>
                        <a:pt x="235" y="73"/>
                      </a:lnTo>
                      <a:lnTo>
                        <a:pt x="238" y="76"/>
                      </a:lnTo>
                      <a:lnTo>
                        <a:pt x="238" y="79"/>
                      </a:lnTo>
                      <a:lnTo>
                        <a:pt x="239" y="80"/>
                      </a:lnTo>
                      <a:lnTo>
                        <a:pt x="241" y="80"/>
                      </a:lnTo>
                      <a:lnTo>
                        <a:pt x="242" y="82"/>
                      </a:lnTo>
                      <a:lnTo>
                        <a:pt x="243" y="82"/>
                      </a:lnTo>
                      <a:lnTo>
                        <a:pt x="243" y="80"/>
                      </a:lnTo>
                      <a:lnTo>
                        <a:pt x="245" y="79"/>
                      </a:lnTo>
                      <a:lnTo>
                        <a:pt x="243" y="77"/>
                      </a:lnTo>
                      <a:lnTo>
                        <a:pt x="242" y="76"/>
                      </a:lnTo>
                      <a:lnTo>
                        <a:pt x="242" y="75"/>
                      </a:lnTo>
                      <a:lnTo>
                        <a:pt x="242" y="75"/>
                      </a:lnTo>
                      <a:lnTo>
                        <a:pt x="243" y="75"/>
                      </a:lnTo>
                      <a:lnTo>
                        <a:pt x="245" y="76"/>
                      </a:lnTo>
                      <a:lnTo>
                        <a:pt x="248" y="76"/>
                      </a:lnTo>
                      <a:lnTo>
                        <a:pt x="249" y="77"/>
                      </a:lnTo>
                      <a:lnTo>
                        <a:pt x="250" y="77"/>
                      </a:lnTo>
                      <a:lnTo>
                        <a:pt x="252" y="77"/>
                      </a:lnTo>
                      <a:lnTo>
                        <a:pt x="253" y="77"/>
                      </a:lnTo>
                      <a:lnTo>
                        <a:pt x="253" y="77"/>
                      </a:lnTo>
                      <a:lnTo>
                        <a:pt x="255" y="79"/>
                      </a:lnTo>
                      <a:lnTo>
                        <a:pt x="256" y="77"/>
                      </a:lnTo>
                      <a:lnTo>
                        <a:pt x="256" y="73"/>
                      </a:lnTo>
                      <a:lnTo>
                        <a:pt x="255" y="71"/>
                      </a:lnTo>
                      <a:lnTo>
                        <a:pt x="256" y="68"/>
                      </a:lnTo>
                      <a:lnTo>
                        <a:pt x="257" y="64"/>
                      </a:lnTo>
                      <a:lnTo>
                        <a:pt x="256" y="62"/>
                      </a:lnTo>
                      <a:lnTo>
                        <a:pt x="255" y="58"/>
                      </a:lnTo>
                      <a:lnTo>
                        <a:pt x="255" y="55"/>
                      </a:lnTo>
                      <a:lnTo>
                        <a:pt x="257" y="51"/>
                      </a:lnTo>
                      <a:lnTo>
                        <a:pt x="257" y="50"/>
                      </a:lnTo>
                      <a:lnTo>
                        <a:pt x="256" y="48"/>
                      </a:lnTo>
                      <a:lnTo>
                        <a:pt x="257" y="47"/>
                      </a:lnTo>
                      <a:lnTo>
                        <a:pt x="257" y="43"/>
                      </a:lnTo>
                      <a:lnTo>
                        <a:pt x="259" y="42"/>
                      </a:lnTo>
                      <a:lnTo>
                        <a:pt x="260" y="42"/>
                      </a:lnTo>
                      <a:lnTo>
                        <a:pt x="263" y="43"/>
                      </a:lnTo>
                      <a:lnTo>
                        <a:pt x="264" y="43"/>
                      </a:lnTo>
                      <a:lnTo>
                        <a:pt x="266" y="44"/>
                      </a:lnTo>
                      <a:lnTo>
                        <a:pt x="267" y="46"/>
                      </a:lnTo>
                      <a:lnTo>
                        <a:pt x="268" y="47"/>
                      </a:lnTo>
                      <a:lnTo>
                        <a:pt x="270" y="48"/>
                      </a:lnTo>
                      <a:lnTo>
                        <a:pt x="273" y="54"/>
                      </a:lnTo>
                      <a:lnTo>
                        <a:pt x="273" y="57"/>
                      </a:lnTo>
                      <a:lnTo>
                        <a:pt x="275" y="61"/>
                      </a:lnTo>
                      <a:lnTo>
                        <a:pt x="277" y="64"/>
                      </a:lnTo>
                      <a:lnTo>
                        <a:pt x="277" y="69"/>
                      </a:lnTo>
                      <a:lnTo>
                        <a:pt x="277" y="71"/>
                      </a:lnTo>
                      <a:lnTo>
                        <a:pt x="275" y="72"/>
                      </a:lnTo>
                      <a:lnTo>
                        <a:pt x="275" y="75"/>
                      </a:lnTo>
                      <a:lnTo>
                        <a:pt x="275" y="77"/>
                      </a:lnTo>
                      <a:lnTo>
                        <a:pt x="277" y="77"/>
                      </a:lnTo>
                      <a:lnTo>
                        <a:pt x="278" y="83"/>
                      </a:lnTo>
                      <a:lnTo>
                        <a:pt x="278" y="86"/>
                      </a:lnTo>
                      <a:lnTo>
                        <a:pt x="278" y="87"/>
                      </a:lnTo>
                      <a:lnTo>
                        <a:pt x="279" y="90"/>
                      </a:lnTo>
                      <a:lnTo>
                        <a:pt x="281" y="90"/>
                      </a:lnTo>
                      <a:lnTo>
                        <a:pt x="284" y="91"/>
                      </a:lnTo>
                      <a:lnTo>
                        <a:pt x="286" y="91"/>
                      </a:lnTo>
                      <a:lnTo>
                        <a:pt x="289" y="91"/>
                      </a:lnTo>
                      <a:lnTo>
                        <a:pt x="290" y="87"/>
                      </a:lnTo>
                      <a:lnTo>
                        <a:pt x="292" y="86"/>
                      </a:lnTo>
                      <a:lnTo>
                        <a:pt x="293" y="87"/>
                      </a:lnTo>
                      <a:lnTo>
                        <a:pt x="292" y="89"/>
                      </a:lnTo>
                      <a:lnTo>
                        <a:pt x="293" y="90"/>
                      </a:lnTo>
                      <a:lnTo>
                        <a:pt x="295" y="90"/>
                      </a:lnTo>
                      <a:lnTo>
                        <a:pt x="296" y="90"/>
                      </a:lnTo>
                      <a:lnTo>
                        <a:pt x="297" y="90"/>
                      </a:lnTo>
                      <a:lnTo>
                        <a:pt x="297" y="91"/>
                      </a:lnTo>
                      <a:lnTo>
                        <a:pt x="297" y="93"/>
                      </a:lnTo>
                      <a:lnTo>
                        <a:pt x="299" y="95"/>
                      </a:lnTo>
                      <a:lnTo>
                        <a:pt x="300" y="94"/>
                      </a:lnTo>
                      <a:lnTo>
                        <a:pt x="303" y="95"/>
                      </a:lnTo>
                      <a:lnTo>
                        <a:pt x="304" y="95"/>
                      </a:lnTo>
                      <a:lnTo>
                        <a:pt x="306" y="94"/>
                      </a:lnTo>
                      <a:lnTo>
                        <a:pt x="304" y="94"/>
                      </a:lnTo>
                      <a:lnTo>
                        <a:pt x="303" y="93"/>
                      </a:lnTo>
                      <a:lnTo>
                        <a:pt x="302" y="91"/>
                      </a:lnTo>
                      <a:lnTo>
                        <a:pt x="302" y="90"/>
                      </a:lnTo>
                      <a:lnTo>
                        <a:pt x="300" y="90"/>
                      </a:lnTo>
                      <a:lnTo>
                        <a:pt x="299" y="89"/>
                      </a:lnTo>
                      <a:lnTo>
                        <a:pt x="299" y="86"/>
                      </a:lnTo>
                      <a:lnTo>
                        <a:pt x="297" y="83"/>
                      </a:lnTo>
                      <a:lnTo>
                        <a:pt x="295" y="82"/>
                      </a:lnTo>
                      <a:lnTo>
                        <a:pt x="295" y="80"/>
                      </a:lnTo>
                      <a:lnTo>
                        <a:pt x="295" y="76"/>
                      </a:lnTo>
                      <a:lnTo>
                        <a:pt x="292" y="75"/>
                      </a:lnTo>
                      <a:lnTo>
                        <a:pt x="293" y="73"/>
                      </a:lnTo>
                      <a:lnTo>
                        <a:pt x="293" y="69"/>
                      </a:lnTo>
                      <a:lnTo>
                        <a:pt x="293" y="66"/>
                      </a:lnTo>
                      <a:lnTo>
                        <a:pt x="290" y="64"/>
                      </a:lnTo>
                      <a:lnTo>
                        <a:pt x="290" y="61"/>
                      </a:lnTo>
                      <a:lnTo>
                        <a:pt x="292" y="60"/>
                      </a:lnTo>
                      <a:lnTo>
                        <a:pt x="290" y="57"/>
                      </a:lnTo>
                      <a:lnTo>
                        <a:pt x="289" y="55"/>
                      </a:lnTo>
                      <a:lnTo>
                        <a:pt x="290" y="53"/>
                      </a:lnTo>
                      <a:lnTo>
                        <a:pt x="289" y="50"/>
                      </a:lnTo>
                      <a:lnTo>
                        <a:pt x="288" y="47"/>
                      </a:lnTo>
                      <a:lnTo>
                        <a:pt x="289" y="44"/>
                      </a:lnTo>
                      <a:lnTo>
                        <a:pt x="288" y="42"/>
                      </a:lnTo>
                      <a:lnTo>
                        <a:pt x="286" y="40"/>
                      </a:lnTo>
                      <a:lnTo>
                        <a:pt x="288" y="39"/>
                      </a:lnTo>
                      <a:lnTo>
                        <a:pt x="292" y="39"/>
                      </a:lnTo>
                      <a:lnTo>
                        <a:pt x="293" y="40"/>
                      </a:lnTo>
                      <a:lnTo>
                        <a:pt x="295" y="40"/>
                      </a:lnTo>
                      <a:lnTo>
                        <a:pt x="296" y="39"/>
                      </a:lnTo>
                      <a:lnTo>
                        <a:pt x="296" y="40"/>
                      </a:lnTo>
                      <a:lnTo>
                        <a:pt x="300" y="44"/>
                      </a:lnTo>
                      <a:lnTo>
                        <a:pt x="304" y="46"/>
                      </a:lnTo>
                      <a:lnTo>
                        <a:pt x="306" y="46"/>
                      </a:lnTo>
                      <a:lnTo>
                        <a:pt x="306" y="43"/>
                      </a:lnTo>
                      <a:lnTo>
                        <a:pt x="304" y="42"/>
                      </a:lnTo>
                      <a:lnTo>
                        <a:pt x="306" y="37"/>
                      </a:lnTo>
                      <a:lnTo>
                        <a:pt x="307" y="37"/>
                      </a:lnTo>
                      <a:lnTo>
                        <a:pt x="310" y="37"/>
                      </a:lnTo>
                      <a:lnTo>
                        <a:pt x="313" y="37"/>
                      </a:lnTo>
                      <a:lnTo>
                        <a:pt x="315" y="36"/>
                      </a:lnTo>
                      <a:lnTo>
                        <a:pt x="317" y="36"/>
                      </a:lnTo>
                      <a:lnTo>
                        <a:pt x="319" y="37"/>
                      </a:lnTo>
                      <a:lnTo>
                        <a:pt x="321" y="39"/>
                      </a:lnTo>
                      <a:lnTo>
                        <a:pt x="322" y="40"/>
                      </a:lnTo>
                      <a:lnTo>
                        <a:pt x="324" y="43"/>
                      </a:lnTo>
                      <a:lnTo>
                        <a:pt x="324" y="46"/>
                      </a:lnTo>
                      <a:lnTo>
                        <a:pt x="326" y="47"/>
                      </a:lnTo>
                      <a:lnTo>
                        <a:pt x="326" y="50"/>
                      </a:lnTo>
                      <a:lnTo>
                        <a:pt x="325" y="53"/>
                      </a:lnTo>
                      <a:lnTo>
                        <a:pt x="326" y="57"/>
                      </a:lnTo>
                      <a:lnTo>
                        <a:pt x="326" y="60"/>
                      </a:lnTo>
                      <a:lnTo>
                        <a:pt x="328" y="62"/>
                      </a:lnTo>
                      <a:lnTo>
                        <a:pt x="329" y="64"/>
                      </a:lnTo>
                      <a:lnTo>
                        <a:pt x="333" y="62"/>
                      </a:lnTo>
                      <a:lnTo>
                        <a:pt x="336" y="65"/>
                      </a:lnTo>
                      <a:lnTo>
                        <a:pt x="339" y="68"/>
                      </a:lnTo>
                      <a:lnTo>
                        <a:pt x="339" y="65"/>
                      </a:lnTo>
                      <a:lnTo>
                        <a:pt x="339" y="65"/>
                      </a:lnTo>
                      <a:lnTo>
                        <a:pt x="336" y="62"/>
                      </a:lnTo>
                      <a:lnTo>
                        <a:pt x="335" y="61"/>
                      </a:lnTo>
                      <a:lnTo>
                        <a:pt x="332" y="61"/>
                      </a:lnTo>
                      <a:lnTo>
                        <a:pt x="329" y="60"/>
                      </a:lnTo>
                      <a:lnTo>
                        <a:pt x="329" y="58"/>
                      </a:lnTo>
                      <a:lnTo>
                        <a:pt x="329" y="54"/>
                      </a:lnTo>
                      <a:lnTo>
                        <a:pt x="328" y="53"/>
                      </a:lnTo>
                      <a:lnTo>
                        <a:pt x="328" y="50"/>
                      </a:lnTo>
                      <a:lnTo>
                        <a:pt x="329" y="47"/>
                      </a:lnTo>
                      <a:lnTo>
                        <a:pt x="329" y="44"/>
                      </a:lnTo>
                      <a:lnTo>
                        <a:pt x="329" y="42"/>
                      </a:lnTo>
                      <a:lnTo>
                        <a:pt x="329" y="42"/>
                      </a:lnTo>
                      <a:lnTo>
                        <a:pt x="328" y="39"/>
                      </a:lnTo>
                      <a:lnTo>
                        <a:pt x="326" y="37"/>
                      </a:lnTo>
                      <a:lnTo>
                        <a:pt x="322" y="35"/>
                      </a:lnTo>
                      <a:lnTo>
                        <a:pt x="321" y="33"/>
                      </a:lnTo>
                      <a:lnTo>
                        <a:pt x="318" y="33"/>
                      </a:lnTo>
                      <a:lnTo>
                        <a:pt x="317" y="35"/>
                      </a:lnTo>
                      <a:lnTo>
                        <a:pt x="315" y="36"/>
                      </a:lnTo>
                      <a:lnTo>
                        <a:pt x="313" y="33"/>
                      </a:lnTo>
                      <a:lnTo>
                        <a:pt x="313" y="30"/>
                      </a:lnTo>
                      <a:lnTo>
                        <a:pt x="314" y="28"/>
                      </a:lnTo>
                      <a:lnTo>
                        <a:pt x="315" y="28"/>
                      </a:lnTo>
                      <a:lnTo>
                        <a:pt x="315" y="26"/>
                      </a:lnTo>
                      <a:lnTo>
                        <a:pt x="313" y="24"/>
                      </a:lnTo>
                      <a:lnTo>
                        <a:pt x="311" y="21"/>
                      </a:lnTo>
                      <a:lnTo>
                        <a:pt x="313" y="18"/>
                      </a:lnTo>
                      <a:lnTo>
                        <a:pt x="313" y="17"/>
                      </a:lnTo>
                      <a:lnTo>
                        <a:pt x="314" y="17"/>
                      </a:lnTo>
                      <a:lnTo>
                        <a:pt x="315" y="18"/>
                      </a:lnTo>
                      <a:lnTo>
                        <a:pt x="317" y="21"/>
                      </a:lnTo>
                      <a:lnTo>
                        <a:pt x="318" y="21"/>
                      </a:lnTo>
                      <a:lnTo>
                        <a:pt x="321" y="17"/>
                      </a:lnTo>
                      <a:lnTo>
                        <a:pt x="322" y="17"/>
                      </a:lnTo>
                      <a:lnTo>
                        <a:pt x="325" y="15"/>
                      </a:lnTo>
                      <a:lnTo>
                        <a:pt x="326" y="14"/>
                      </a:lnTo>
                      <a:lnTo>
                        <a:pt x="328" y="11"/>
                      </a:lnTo>
                      <a:lnTo>
                        <a:pt x="331" y="11"/>
                      </a:lnTo>
                      <a:lnTo>
                        <a:pt x="329" y="13"/>
                      </a:lnTo>
                      <a:lnTo>
                        <a:pt x="328" y="14"/>
                      </a:lnTo>
                      <a:lnTo>
                        <a:pt x="328" y="15"/>
                      </a:lnTo>
                      <a:lnTo>
                        <a:pt x="331" y="14"/>
                      </a:lnTo>
                      <a:lnTo>
                        <a:pt x="333" y="14"/>
                      </a:lnTo>
                      <a:lnTo>
                        <a:pt x="333" y="15"/>
                      </a:lnTo>
                      <a:lnTo>
                        <a:pt x="335" y="17"/>
                      </a:lnTo>
                      <a:lnTo>
                        <a:pt x="336" y="18"/>
                      </a:lnTo>
                      <a:lnTo>
                        <a:pt x="336" y="19"/>
                      </a:lnTo>
                      <a:lnTo>
                        <a:pt x="335" y="21"/>
                      </a:lnTo>
                      <a:lnTo>
                        <a:pt x="335" y="24"/>
                      </a:lnTo>
                      <a:lnTo>
                        <a:pt x="336" y="21"/>
                      </a:lnTo>
                      <a:lnTo>
                        <a:pt x="337" y="18"/>
                      </a:lnTo>
                      <a:lnTo>
                        <a:pt x="340" y="19"/>
                      </a:lnTo>
                      <a:lnTo>
                        <a:pt x="343" y="22"/>
                      </a:lnTo>
                      <a:lnTo>
                        <a:pt x="343" y="24"/>
                      </a:lnTo>
                      <a:lnTo>
                        <a:pt x="344" y="26"/>
                      </a:lnTo>
                      <a:lnTo>
                        <a:pt x="346" y="30"/>
                      </a:lnTo>
                      <a:lnTo>
                        <a:pt x="346" y="33"/>
                      </a:lnTo>
                      <a:lnTo>
                        <a:pt x="347" y="32"/>
                      </a:lnTo>
                      <a:lnTo>
                        <a:pt x="347" y="29"/>
                      </a:lnTo>
                      <a:lnTo>
                        <a:pt x="346" y="26"/>
                      </a:lnTo>
                      <a:lnTo>
                        <a:pt x="346" y="25"/>
                      </a:lnTo>
                      <a:lnTo>
                        <a:pt x="346" y="22"/>
                      </a:lnTo>
                      <a:lnTo>
                        <a:pt x="344" y="22"/>
                      </a:lnTo>
                      <a:lnTo>
                        <a:pt x="346" y="21"/>
                      </a:lnTo>
                      <a:lnTo>
                        <a:pt x="347" y="22"/>
                      </a:lnTo>
                      <a:lnTo>
                        <a:pt x="351" y="25"/>
                      </a:lnTo>
                      <a:lnTo>
                        <a:pt x="353" y="29"/>
                      </a:lnTo>
                      <a:lnTo>
                        <a:pt x="357" y="30"/>
                      </a:lnTo>
                      <a:lnTo>
                        <a:pt x="360" y="32"/>
                      </a:lnTo>
                      <a:lnTo>
                        <a:pt x="360" y="30"/>
                      </a:lnTo>
                      <a:lnTo>
                        <a:pt x="358" y="29"/>
                      </a:lnTo>
                      <a:lnTo>
                        <a:pt x="355" y="28"/>
                      </a:lnTo>
                      <a:lnTo>
                        <a:pt x="353" y="24"/>
                      </a:lnTo>
                      <a:lnTo>
                        <a:pt x="353" y="21"/>
                      </a:lnTo>
                      <a:lnTo>
                        <a:pt x="353" y="17"/>
                      </a:lnTo>
                      <a:lnTo>
                        <a:pt x="355" y="17"/>
                      </a:lnTo>
                      <a:lnTo>
                        <a:pt x="358" y="17"/>
                      </a:lnTo>
                      <a:lnTo>
                        <a:pt x="361" y="19"/>
                      </a:lnTo>
                      <a:lnTo>
                        <a:pt x="364" y="19"/>
                      </a:lnTo>
                      <a:lnTo>
                        <a:pt x="365" y="18"/>
                      </a:lnTo>
                      <a:lnTo>
                        <a:pt x="364" y="17"/>
                      </a:lnTo>
                      <a:lnTo>
                        <a:pt x="362" y="17"/>
                      </a:lnTo>
                      <a:lnTo>
                        <a:pt x="362" y="15"/>
                      </a:lnTo>
                      <a:lnTo>
                        <a:pt x="365" y="11"/>
                      </a:lnTo>
                      <a:lnTo>
                        <a:pt x="366" y="10"/>
                      </a:lnTo>
                      <a:lnTo>
                        <a:pt x="366" y="8"/>
                      </a:lnTo>
                      <a:lnTo>
                        <a:pt x="365" y="7"/>
                      </a:lnTo>
                      <a:lnTo>
                        <a:pt x="365" y="6"/>
                      </a:lnTo>
                      <a:lnTo>
                        <a:pt x="368" y="4"/>
                      </a:lnTo>
                      <a:lnTo>
                        <a:pt x="369" y="6"/>
                      </a:lnTo>
                      <a:lnTo>
                        <a:pt x="371" y="4"/>
                      </a:lnTo>
                      <a:lnTo>
                        <a:pt x="371" y="1"/>
                      </a:lnTo>
                      <a:lnTo>
                        <a:pt x="372" y="0"/>
                      </a:lnTo>
                      <a:lnTo>
                        <a:pt x="373" y="0"/>
                      </a:lnTo>
                      <a:lnTo>
                        <a:pt x="373" y="1"/>
                      </a:lnTo>
                      <a:lnTo>
                        <a:pt x="375" y="1"/>
                      </a:lnTo>
                      <a:lnTo>
                        <a:pt x="376" y="4"/>
                      </a:lnTo>
                      <a:lnTo>
                        <a:pt x="378" y="7"/>
                      </a:lnTo>
                      <a:lnTo>
                        <a:pt x="378" y="7"/>
                      </a:lnTo>
                      <a:lnTo>
                        <a:pt x="379" y="7"/>
                      </a:lnTo>
                      <a:lnTo>
                        <a:pt x="379" y="6"/>
                      </a:lnTo>
                      <a:lnTo>
                        <a:pt x="379" y="3"/>
                      </a:lnTo>
                      <a:lnTo>
                        <a:pt x="379" y="1"/>
                      </a:lnTo>
                      <a:lnTo>
                        <a:pt x="380" y="0"/>
                      </a:lnTo>
                      <a:lnTo>
                        <a:pt x="38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" name="Freeform 1029"/>
                <p:cNvSpPr>
                  <a:spLocks/>
                </p:cNvSpPr>
                <p:nvPr/>
              </p:nvSpPr>
              <p:spPr bwMode="auto">
                <a:xfrm>
                  <a:off x="3686376" y="2555485"/>
                  <a:ext cx="7411" cy="4447"/>
                </a:xfrm>
                <a:custGeom>
                  <a:avLst/>
                  <a:gdLst>
                    <a:gd name="T0" fmla="*/ 1 w 5"/>
                    <a:gd name="T1" fmla="*/ 0 h 3"/>
                    <a:gd name="T2" fmla="*/ 2 w 5"/>
                    <a:gd name="T3" fmla="*/ 1 h 3"/>
                    <a:gd name="T4" fmla="*/ 5 w 5"/>
                    <a:gd name="T5" fmla="*/ 1 h 3"/>
                    <a:gd name="T6" fmla="*/ 5 w 5"/>
                    <a:gd name="T7" fmla="*/ 3 h 3"/>
                    <a:gd name="T8" fmla="*/ 5 w 5"/>
                    <a:gd name="T9" fmla="*/ 3 h 3"/>
                    <a:gd name="T10" fmla="*/ 2 w 5"/>
                    <a:gd name="T11" fmla="*/ 3 h 3"/>
                    <a:gd name="T12" fmla="*/ 2 w 5"/>
                    <a:gd name="T13" fmla="*/ 3 h 3"/>
                    <a:gd name="T14" fmla="*/ 1 w 5"/>
                    <a:gd name="T15" fmla="*/ 3 h 3"/>
                    <a:gd name="T16" fmla="*/ 0 w 5"/>
                    <a:gd name="T17" fmla="*/ 1 h 3"/>
                    <a:gd name="T18" fmla="*/ 1 w 5"/>
                    <a:gd name="T1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" name="Freeform 1030"/>
                <p:cNvSpPr>
                  <a:spLocks/>
                </p:cNvSpPr>
                <p:nvPr/>
              </p:nvSpPr>
              <p:spPr bwMode="auto">
                <a:xfrm>
                  <a:off x="3726394" y="2484340"/>
                  <a:ext cx="4447" cy="16305"/>
                </a:xfrm>
                <a:custGeom>
                  <a:avLst/>
                  <a:gdLst>
                    <a:gd name="T0" fmla="*/ 0 w 3"/>
                    <a:gd name="T1" fmla="*/ 0 h 11"/>
                    <a:gd name="T2" fmla="*/ 2 w 3"/>
                    <a:gd name="T3" fmla="*/ 1 h 11"/>
                    <a:gd name="T4" fmla="*/ 2 w 3"/>
                    <a:gd name="T5" fmla="*/ 4 h 11"/>
                    <a:gd name="T6" fmla="*/ 3 w 3"/>
                    <a:gd name="T7" fmla="*/ 5 h 11"/>
                    <a:gd name="T8" fmla="*/ 3 w 3"/>
                    <a:gd name="T9" fmla="*/ 6 h 11"/>
                    <a:gd name="T10" fmla="*/ 3 w 3"/>
                    <a:gd name="T11" fmla="*/ 11 h 11"/>
                    <a:gd name="T12" fmla="*/ 2 w 3"/>
                    <a:gd name="T13" fmla="*/ 9 h 11"/>
                    <a:gd name="T14" fmla="*/ 0 w 3"/>
                    <a:gd name="T15" fmla="*/ 8 h 11"/>
                    <a:gd name="T16" fmla="*/ 2 w 3"/>
                    <a:gd name="T17" fmla="*/ 5 h 11"/>
                    <a:gd name="T18" fmla="*/ 0 w 3"/>
                    <a:gd name="T19" fmla="*/ 2 h 11"/>
                    <a:gd name="T20" fmla="*/ 0 w 3"/>
                    <a:gd name="T21" fmla="*/ 1 h 11"/>
                    <a:gd name="T22" fmla="*/ 0 w 3"/>
                    <a:gd name="T2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3" y="11"/>
                      </a:lnTo>
                      <a:lnTo>
                        <a:pt x="2" y="9"/>
                      </a:lnTo>
                      <a:lnTo>
                        <a:pt x="0" y="8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" name="Freeform 1031"/>
                <p:cNvSpPr>
                  <a:spLocks/>
                </p:cNvSpPr>
                <p:nvPr/>
              </p:nvSpPr>
              <p:spPr bwMode="auto">
                <a:xfrm>
                  <a:off x="3702679" y="2549556"/>
                  <a:ext cx="1483" cy="4447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3 h 3"/>
                    <a:gd name="T4" fmla="*/ 0 w 1"/>
                    <a:gd name="T5" fmla="*/ 3 h 3"/>
                    <a:gd name="T6" fmla="*/ 0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" name="Freeform 1032"/>
                <p:cNvSpPr>
                  <a:spLocks/>
                </p:cNvSpPr>
                <p:nvPr/>
              </p:nvSpPr>
              <p:spPr bwMode="auto">
                <a:xfrm>
                  <a:off x="3699715" y="2530288"/>
                  <a:ext cx="10376" cy="5929"/>
                </a:xfrm>
                <a:custGeom>
                  <a:avLst/>
                  <a:gdLst>
                    <a:gd name="T0" fmla="*/ 2 w 7"/>
                    <a:gd name="T1" fmla="*/ 0 h 4"/>
                    <a:gd name="T2" fmla="*/ 3 w 7"/>
                    <a:gd name="T3" fmla="*/ 2 h 4"/>
                    <a:gd name="T4" fmla="*/ 6 w 7"/>
                    <a:gd name="T5" fmla="*/ 3 h 4"/>
                    <a:gd name="T6" fmla="*/ 7 w 7"/>
                    <a:gd name="T7" fmla="*/ 4 h 4"/>
                    <a:gd name="T8" fmla="*/ 6 w 7"/>
                    <a:gd name="T9" fmla="*/ 4 h 4"/>
                    <a:gd name="T10" fmla="*/ 6 w 7"/>
                    <a:gd name="T11" fmla="*/ 4 h 4"/>
                    <a:gd name="T12" fmla="*/ 3 w 7"/>
                    <a:gd name="T13" fmla="*/ 3 h 4"/>
                    <a:gd name="T14" fmla="*/ 0 w 7"/>
                    <a:gd name="T15" fmla="*/ 0 h 4"/>
                    <a:gd name="T16" fmla="*/ 0 w 7"/>
                    <a:gd name="T17" fmla="*/ 0 h 4"/>
                    <a:gd name="T18" fmla="*/ 2 w 7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6" y="3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" name="Freeform 1033"/>
                <p:cNvSpPr>
                  <a:spLocks/>
                </p:cNvSpPr>
                <p:nvPr/>
              </p:nvSpPr>
              <p:spPr bwMode="auto">
                <a:xfrm>
                  <a:off x="3745663" y="2473965"/>
                  <a:ext cx="1483" cy="148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" name="Freeform 1034"/>
                <p:cNvSpPr>
                  <a:spLocks/>
                </p:cNvSpPr>
                <p:nvPr/>
              </p:nvSpPr>
              <p:spPr bwMode="auto">
                <a:xfrm>
                  <a:off x="3686376" y="2576235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" name="Freeform 1035"/>
                <p:cNvSpPr>
                  <a:spLocks/>
                </p:cNvSpPr>
                <p:nvPr/>
              </p:nvSpPr>
              <p:spPr bwMode="auto">
                <a:xfrm>
                  <a:off x="3689340" y="2562896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0 w 2"/>
                    <a:gd name="T7" fmla="*/ 2 h 2"/>
                    <a:gd name="T8" fmla="*/ 0 w 2"/>
                    <a:gd name="T9" fmla="*/ 0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" name="Freeform 1036"/>
                <p:cNvSpPr>
                  <a:spLocks/>
                </p:cNvSpPr>
                <p:nvPr/>
              </p:nvSpPr>
              <p:spPr bwMode="auto">
                <a:xfrm>
                  <a:off x="3576694" y="2613291"/>
                  <a:ext cx="4447" cy="2964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0 h 2"/>
                    <a:gd name="T4" fmla="*/ 3 w 3"/>
                    <a:gd name="T5" fmla="*/ 2 h 2"/>
                    <a:gd name="T6" fmla="*/ 2 w 3"/>
                    <a:gd name="T7" fmla="*/ 2 h 2"/>
                    <a:gd name="T8" fmla="*/ 2 w 3"/>
                    <a:gd name="T9" fmla="*/ 1 h 2"/>
                    <a:gd name="T10" fmla="*/ 0 w 3"/>
                    <a:gd name="T11" fmla="*/ 1 h 2"/>
                    <a:gd name="T12" fmla="*/ 0 w 3"/>
                    <a:gd name="T13" fmla="*/ 0 h 2"/>
                    <a:gd name="T14" fmla="*/ 0 w 3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" name="Freeform 1037"/>
                <p:cNvSpPr>
                  <a:spLocks/>
                </p:cNvSpPr>
                <p:nvPr/>
              </p:nvSpPr>
              <p:spPr bwMode="auto">
                <a:xfrm>
                  <a:off x="3532228" y="2448767"/>
                  <a:ext cx="4447" cy="1483"/>
                </a:xfrm>
                <a:custGeom>
                  <a:avLst/>
                  <a:gdLst>
                    <a:gd name="T0" fmla="*/ 1 w 3"/>
                    <a:gd name="T1" fmla="*/ 0 h 1"/>
                    <a:gd name="T2" fmla="*/ 3 w 3"/>
                    <a:gd name="T3" fmla="*/ 0 h 1"/>
                    <a:gd name="T4" fmla="*/ 3 w 3"/>
                    <a:gd name="T5" fmla="*/ 1 h 1"/>
                    <a:gd name="T6" fmla="*/ 0 w 3"/>
                    <a:gd name="T7" fmla="*/ 1 h 1"/>
                    <a:gd name="T8" fmla="*/ 0 w 3"/>
                    <a:gd name="T9" fmla="*/ 1 h 1"/>
                    <a:gd name="T10" fmla="*/ 0 w 3"/>
                    <a:gd name="T11" fmla="*/ 0 h 1"/>
                    <a:gd name="T12" fmla="*/ 1 w 3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" name="Freeform 1038"/>
                <p:cNvSpPr>
                  <a:spLocks/>
                </p:cNvSpPr>
                <p:nvPr/>
              </p:nvSpPr>
              <p:spPr bwMode="auto">
                <a:xfrm>
                  <a:off x="3530745" y="2442838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1 h 3"/>
                    <a:gd name="T4" fmla="*/ 2 w 2"/>
                    <a:gd name="T5" fmla="*/ 3 h 3"/>
                    <a:gd name="T6" fmla="*/ 1 w 2"/>
                    <a:gd name="T7" fmla="*/ 3 h 3"/>
                    <a:gd name="T8" fmla="*/ 0 w 2"/>
                    <a:gd name="T9" fmla="*/ 1 h 3"/>
                    <a:gd name="T10" fmla="*/ 2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" name="Freeform 1039"/>
                <p:cNvSpPr>
                  <a:spLocks/>
                </p:cNvSpPr>
                <p:nvPr/>
              </p:nvSpPr>
              <p:spPr bwMode="auto">
                <a:xfrm>
                  <a:off x="3597444" y="2610326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0 h 2"/>
                    <a:gd name="T4" fmla="*/ 2 w 3"/>
                    <a:gd name="T5" fmla="*/ 2 h 2"/>
                    <a:gd name="T6" fmla="*/ 0 w 3"/>
                    <a:gd name="T7" fmla="*/ 2 h 2"/>
                    <a:gd name="T8" fmla="*/ 0 w 3"/>
                    <a:gd name="T9" fmla="*/ 0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" name="Freeform 1040"/>
                <p:cNvSpPr>
                  <a:spLocks/>
                </p:cNvSpPr>
                <p:nvPr/>
              </p:nvSpPr>
              <p:spPr bwMode="auto">
                <a:xfrm>
                  <a:off x="3640427" y="2647380"/>
                  <a:ext cx="5929" cy="4447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4 w 4"/>
                    <a:gd name="T5" fmla="*/ 2 h 3"/>
                    <a:gd name="T6" fmla="*/ 2 w 4"/>
                    <a:gd name="T7" fmla="*/ 2 h 3"/>
                    <a:gd name="T8" fmla="*/ 2 w 4"/>
                    <a:gd name="T9" fmla="*/ 3 h 3"/>
                    <a:gd name="T10" fmla="*/ 0 w 4"/>
                    <a:gd name="T11" fmla="*/ 2 h 3"/>
                    <a:gd name="T12" fmla="*/ 2 w 4"/>
                    <a:gd name="T13" fmla="*/ 0 h 3"/>
                    <a:gd name="T14" fmla="*/ 4 w 4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" name="Freeform 1041"/>
                <p:cNvSpPr>
                  <a:spLocks/>
                </p:cNvSpPr>
                <p:nvPr/>
              </p:nvSpPr>
              <p:spPr bwMode="auto">
                <a:xfrm>
                  <a:off x="3665625" y="2614772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1 w 2"/>
                    <a:gd name="T9" fmla="*/ 0 h 1"/>
                    <a:gd name="T10" fmla="*/ 2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" name="Freeform 1042"/>
                <p:cNvSpPr>
                  <a:spLocks/>
                </p:cNvSpPr>
                <p:nvPr/>
              </p:nvSpPr>
              <p:spPr bwMode="auto">
                <a:xfrm>
                  <a:off x="3606338" y="2610326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0 h 2"/>
                    <a:gd name="T4" fmla="*/ 1 w 2"/>
                    <a:gd name="T5" fmla="*/ 2 h 2"/>
                    <a:gd name="T6" fmla="*/ 0 w 2"/>
                    <a:gd name="T7" fmla="*/ 2 h 2"/>
                    <a:gd name="T8" fmla="*/ 0 w 2"/>
                    <a:gd name="T9" fmla="*/ 2 h 2"/>
                    <a:gd name="T10" fmla="*/ 1 w 2"/>
                    <a:gd name="T11" fmla="*/ 0 h 2"/>
                    <a:gd name="T12" fmla="*/ 2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" name="Freeform 1043"/>
                <p:cNvSpPr>
                  <a:spLocks/>
                </p:cNvSpPr>
                <p:nvPr/>
              </p:nvSpPr>
              <p:spPr bwMode="auto">
                <a:xfrm>
                  <a:off x="3643392" y="2637006"/>
                  <a:ext cx="8893" cy="5929"/>
                </a:xfrm>
                <a:custGeom>
                  <a:avLst/>
                  <a:gdLst>
                    <a:gd name="T0" fmla="*/ 0 w 6"/>
                    <a:gd name="T1" fmla="*/ 0 h 4"/>
                    <a:gd name="T2" fmla="*/ 2 w 6"/>
                    <a:gd name="T3" fmla="*/ 0 h 4"/>
                    <a:gd name="T4" fmla="*/ 6 w 6"/>
                    <a:gd name="T5" fmla="*/ 3 h 4"/>
                    <a:gd name="T6" fmla="*/ 5 w 6"/>
                    <a:gd name="T7" fmla="*/ 4 h 4"/>
                    <a:gd name="T8" fmla="*/ 2 w 6"/>
                    <a:gd name="T9" fmla="*/ 4 h 4"/>
                    <a:gd name="T10" fmla="*/ 0 w 6"/>
                    <a:gd name="T11" fmla="*/ 2 h 4"/>
                    <a:gd name="T12" fmla="*/ 0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6" y="3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" name="Freeform 1044"/>
                <p:cNvSpPr>
                  <a:spLocks/>
                </p:cNvSpPr>
                <p:nvPr/>
              </p:nvSpPr>
              <p:spPr bwMode="auto">
                <a:xfrm>
                  <a:off x="3619677" y="2631077"/>
                  <a:ext cx="4447" cy="5929"/>
                </a:xfrm>
                <a:custGeom>
                  <a:avLst/>
                  <a:gdLst>
                    <a:gd name="T0" fmla="*/ 2 w 3"/>
                    <a:gd name="T1" fmla="*/ 0 h 4"/>
                    <a:gd name="T2" fmla="*/ 3 w 3"/>
                    <a:gd name="T3" fmla="*/ 0 h 4"/>
                    <a:gd name="T4" fmla="*/ 3 w 3"/>
                    <a:gd name="T5" fmla="*/ 1 h 4"/>
                    <a:gd name="T6" fmla="*/ 2 w 3"/>
                    <a:gd name="T7" fmla="*/ 4 h 4"/>
                    <a:gd name="T8" fmla="*/ 2 w 3"/>
                    <a:gd name="T9" fmla="*/ 4 h 4"/>
                    <a:gd name="T10" fmla="*/ 0 w 3"/>
                    <a:gd name="T11" fmla="*/ 4 h 4"/>
                    <a:gd name="T12" fmla="*/ 0 w 3"/>
                    <a:gd name="T13" fmla="*/ 3 h 4"/>
                    <a:gd name="T14" fmla="*/ 0 w 3"/>
                    <a:gd name="T15" fmla="*/ 1 h 4"/>
                    <a:gd name="T16" fmla="*/ 2 w 3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" name="Freeform 1045"/>
                <p:cNvSpPr>
                  <a:spLocks/>
                </p:cNvSpPr>
                <p:nvPr/>
              </p:nvSpPr>
              <p:spPr bwMode="auto">
                <a:xfrm>
                  <a:off x="3597444" y="2256082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0 h 3"/>
                    <a:gd name="T4" fmla="*/ 3 w 3"/>
                    <a:gd name="T5" fmla="*/ 1 h 3"/>
                    <a:gd name="T6" fmla="*/ 3 w 3"/>
                    <a:gd name="T7" fmla="*/ 3 h 3"/>
                    <a:gd name="T8" fmla="*/ 2 w 3"/>
                    <a:gd name="T9" fmla="*/ 1 h 3"/>
                    <a:gd name="T10" fmla="*/ 0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" name="Freeform 1046"/>
                <p:cNvSpPr>
                  <a:spLocks/>
                </p:cNvSpPr>
                <p:nvPr/>
              </p:nvSpPr>
              <p:spPr bwMode="auto">
                <a:xfrm>
                  <a:off x="4091013" y="2039683"/>
                  <a:ext cx="8893" cy="5929"/>
                </a:xfrm>
                <a:custGeom>
                  <a:avLst/>
                  <a:gdLst>
                    <a:gd name="T0" fmla="*/ 3 w 6"/>
                    <a:gd name="T1" fmla="*/ 0 h 4"/>
                    <a:gd name="T2" fmla="*/ 4 w 6"/>
                    <a:gd name="T3" fmla="*/ 0 h 4"/>
                    <a:gd name="T4" fmla="*/ 6 w 6"/>
                    <a:gd name="T5" fmla="*/ 1 h 4"/>
                    <a:gd name="T6" fmla="*/ 4 w 6"/>
                    <a:gd name="T7" fmla="*/ 4 h 4"/>
                    <a:gd name="T8" fmla="*/ 2 w 6"/>
                    <a:gd name="T9" fmla="*/ 4 h 4"/>
                    <a:gd name="T10" fmla="*/ 0 w 6"/>
                    <a:gd name="T11" fmla="*/ 2 h 4"/>
                    <a:gd name="T12" fmla="*/ 2 w 6"/>
                    <a:gd name="T13" fmla="*/ 1 h 4"/>
                    <a:gd name="T14" fmla="*/ 3 w 6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" name="Freeform 1047"/>
                <p:cNvSpPr>
                  <a:spLocks/>
                </p:cNvSpPr>
                <p:nvPr/>
              </p:nvSpPr>
              <p:spPr bwMode="auto">
                <a:xfrm>
                  <a:off x="4068781" y="2190866"/>
                  <a:ext cx="4447" cy="1483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1 h 1"/>
                    <a:gd name="T4" fmla="*/ 1 w 3"/>
                    <a:gd name="T5" fmla="*/ 1 h 1"/>
                    <a:gd name="T6" fmla="*/ 0 w 3"/>
                    <a:gd name="T7" fmla="*/ 1 h 1"/>
                    <a:gd name="T8" fmla="*/ 1 w 3"/>
                    <a:gd name="T9" fmla="*/ 0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" name="Freeform 1048"/>
                <p:cNvSpPr>
                  <a:spLocks/>
                </p:cNvSpPr>
                <p:nvPr/>
              </p:nvSpPr>
              <p:spPr bwMode="auto">
                <a:xfrm>
                  <a:off x="4091013" y="2109346"/>
                  <a:ext cx="8893" cy="11858"/>
                </a:xfrm>
                <a:custGeom>
                  <a:avLst/>
                  <a:gdLst>
                    <a:gd name="T0" fmla="*/ 2 w 6"/>
                    <a:gd name="T1" fmla="*/ 0 h 8"/>
                    <a:gd name="T2" fmla="*/ 3 w 6"/>
                    <a:gd name="T3" fmla="*/ 0 h 8"/>
                    <a:gd name="T4" fmla="*/ 6 w 6"/>
                    <a:gd name="T5" fmla="*/ 1 h 8"/>
                    <a:gd name="T6" fmla="*/ 6 w 6"/>
                    <a:gd name="T7" fmla="*/ 4 h 8"/>
                    <a:gd name="T8" fmla="*/ 6 w 6"/>
                    <a:gd name="T9" fmla="*/ 5 h 8"/>
                    <a:gd name="T10" fmla="*/ 6 w 6"/>
                    <a:gd name="T11" fmla="*/ 6 h 8"/>
                    <a:gd name="T12" fmla="*/ 4 w 6"/>
                    <a:gd name="T13" fmla="*/ 8 h 8"/>
                    <a:gd name="T14" fmla="*/ 2 w 6"/>
                    <a:gd name="T15" fmla="*/ 6 h 8"/>
                    <a:gd name="T16" fmla="*/ 0 w 6"/>
                    <a:gd name="T17" fmla="*/ 4 h 8"/>
                    <a:gd name="T18" fmla="*/ 0 w 6"/>
                    <a:gd name="T19" fmla="*/ 1 h 8"/>
                    <a:gd name="T20" fmla="*/ 2 w 6"/>
                    <a:gd name="T2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" name="Freeform 1049"/>
                <p:cNvSpPr>
                  <a:spLocks/>
                </p:cNvSpPr>
                <p:nvPr/>
              </p:nvSpPr>
              <p:spPr bwMode="auto">
                <a:xfrm>
                  <a:off x="4070262" y="2131579"/>
                  <a:ext cx="20751" cy="17786"/>
                </a:xfrm>
                <a:custGeom>
                  <a:avLst/>
                  <a:gdLst>
                    <a:gd name="T0" fmla="*/ 9 w 14"/>
                    <a:gd name="T1" fmla="*/ 0 h 12"/>
                    <a:gd name="T2" fmla="*/ 14 w 14"/>
                    <a:gd name="T3" fmla="*/ 3 h 12"/>
                    <a:gd name="T4" fmla="*/ 14 w 14"/>
                    <a:gd name="T5" fmla="*/ 7 h 12"/>
                    <a:gd name="T6" fmla="*/ 14 w 14"/>
                    <a:gd name="T7" fmla="*/ 8 h 12"/>
                    <a:gd name="T8" fmla="*/ 13 w 14"/>
                    <a:gd name="T9" fmla="*/ 11 h 12"/>
                    <a:gd name="T10" fmla="*/ 11 w 14"/>
                    <a:gd name="T11" fmla="*/ 12 h 12"/>
                    <a:gd name="T12" fmla="*/ 7 w 14"/>
                    <a:gd name="T13" fmla="*/ 11 h 12"/>
                    <a:gd name="T14" fmla="*/ 6 w 14"/>
                    <a:gd name="T15" fmla="*/ 11 h 12"/>
                    <a:gd name="T16" fmla="*/ 3 w 14"/>
                    <a:gd name="T17" fmla="*/ 9 h 12"/>
                    <a:gd name="T18" fmla="*/ 2 w 14"/>
                    <a:gd name="T19" fmla="*/ 8 h 12"/>
                    <a:gd name="T20" fmla="*/ 0 w 14"/>
                    <a:gd name="T21" fmla="*/ 7 h 12"/>
                    <a:gd name="T22" fmla="*/ 0 w 14"/>
                    <a:gd name="T23" fmla="*/ 5 h 12"/>
                    <a:gd name="T24" fmla="*/ 2 w 14"/>
                    <a:gd name="T25" fmla="*/ 1 h 12"/>
                    <a:gd name="T26" fmla="*/ 6 w 14"/>
                    <a:gd name="T27" fmla="*/ 1 h 12"/>
                    <a:gd name="T28" fmla="*/ 9 w 14"/>
                    <a:gd name="T2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12">
                      <a:moveTo>
                        <a:pt x="9" y="0"/>
                      </a:move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1" y="12"/>
                      </a:lnTo>
                      <a:lnTo>
                        <a:pt x="7" y="11"/>
                      </a:lnTo>
                      <a:lnTo>
                        <a:pt x="6" y="11"/>
                      </a:lnTo>
                      <a:lnTo>
                        <a:pt x="3" y="9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2" y="1"/>
                      </a:lnTo>
                      <a:lnTo>
                        <a:pt x="6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" name="Freeform 1050"/>
                <p:cNvSpPr>
                  <a:spLocks/>
                </p:cNvSpPr>
                <p:nvPr/>
              </p:nvSpPr>
              <p:spPr bwMode="auto">
                <a:xfrm>
                  <a:off x="4110282" y="2125650"/>
                  <a:ext cx="2964" cy="5929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1 h 4"/>
                    <a:gd name="T4" fmla="*/ 1 w 2"/>
                    <a:gd name="T5" fmla="*/ 4 h 4"/>
                    <a:gd name="T6" fmla="*/ 0 w 2"/>
                    <a:gd name="T7" fmla="*/ 2 h 4"/>
                    <a:gd name="T8" fmla="*/ 0 w 2"/>
                    <a:gd name="T9" fmla="*/ 1 h 4"/>
                    <a:gd name="T10" fmla="*/ 1 w 2"/>
                    <a:gd name="T11" fmla="*/ 0 h 4"/>
                    <a:gd name="T12" fmla="*/ 2 w 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" name="Freeform 1051"/>
                <p:cNvSpPr>
                  <a:spLocks/>
                </p:cNvSpPr>
                <p:nvPr/>
              </p:nvSpPr>
              <p:spPr bwMode="auto">
                <a:xfrm>
                  <a:off x="4089531" y="2032272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0 w 3"/>
                    <a:gd name="T5" fmla="*/ 3 h 3"/>
                    <a:gd name="T6" fmla="*/ 0 w 3"/>
                    <a:gd name="T7" fmla="*/ 2 h 3"/>
                    <a:gd name="T8" fmla="*/ 0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" name="Freeform 1052"/>
                <p:cNvSpPr>
                  <a:spLocks/>
                </p:cNvSpPr>
                <p:nvPr/>
              </p:nvSpPr>
              <p:spPr bwMode="auto">
                <a:xfrm>
                  <a:off x="4128068" y="1949270"/>
                  <a:ext cx="4447" cy="1483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1 w 3"/>
                    <a:gd name="T5" fmla="*/ 1 h 1"/>
                    <a:gd name="T6" fmla="*/ 0 w 3"/>
                    <a:gd name="T7" fmla="*/ 0 h 1"/>
                    <a:gd name="T8" fmla="*/ 1 w 3"/>
                    <a:gd name="T9" fmla="*/ 0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" name="Freeform 1053"/>
                <p:cNvSpPr>
                  <a:spLocks/>
                </p:cNvSpPr>
                <p:nvPr/>
              </p:nvSpPr>
              <p:spPr bwMode="auto">
                <a:xfrm>
                  <a:off x="4116211" y="2090077"/>
                  <a:ext cx="22233" cy="22233"/>
                </a:xfrm>
                <a:custGeom>
                  <a:avLst/>
                  <a:gdLst>
                    <a:gd name="T0" fmla="*/ 8 w 15"/>
                    <a:gd name="T1" fmla="*/ 0 h 15"/>
                    <a:gd name="T2" fmla="*/ 9 w 15"/>
                    <a:gd name="T3" fmla="*/ 0 h 15"/>
                    <a:gd name="T4" fmla="*/ 9 w 15"/>
                    <a:gd name="T5" fmla="*/ 3 h 15"/>
                    <a:gd name="T6" fmla="*/ 8 w 15"/>
                    <a:gd name="T7" fmla="*/ 3 h 15"/>
                    <a:gd name="T8" fmla="*/ 7 w 15"/>
                    <a:gd name="T9" fmla="*/ 4 h 15"/>
                    <a:gd name="T10" fmla="*/ 9 w 15"/>
                    <a:gd name="T11" fmla="*/ 6 h 15"/>
                    <a:gd name="T12" fmla="*/ 9 w 15"/>
                    <a:gd name="T13" fmla="*/ 7 h 15"/>
                    <a:gd name="T14" fmla="*/ 11 w 15"/>
                    <a:gd name="T15" fmla="*/ 10 h 15"/>
                    <a:gd name="T16" fmla="*/ 12 w 15"/>
                    <a:gd name="T17" fmla="*/ 11 h 15"/>
                    <a:gd name="T18" fmla="*/ 12 w 15"/>
                    <a:gd name="T19" fmla="*/ 10 h 15"/>
                    <a:gd name="T20" fmla="*/ 12 w 15"/>
                    <a:gd name="T21" fmla="*/ 7 h 15"/>
                    <a:gd name="T22" fmla="*/ 15 w 15"/>
                    <a:gd name="T23" fmla="*/ 8 h 15"/>
                    <a:gd name="T24" fmla="*/ 15 w 15"/>
                    <a:gd name="T25" fmla="*/ 13 h 15"/>
                    <a:gd name="T26" fmla="*/ 14 w 15"/>
                    <a:gd name="T27" fmla="*/ 13 h 15"/>
                    <a:gd name="T28" fmla="*/ 12 w 15"/>
                    <a:gd name="T29" fmla="*/ 15 h 15"/>
                    <a:gd name="T30" fmla="*/ 11 w 15"/>
                    <a:gd name="T31" fmla="*/ 15 h 15"/>
                    <a:gd name="T32" fmla="*/ 9 w 15"/>
                    <a:gd name="T33" fmla="*/ 13 h 15"/>
                    <a:gd name="T34" fmla="*/ 8 w 15"/>
                    <a:gd name="T35" fmla="*/ 14 h 15"/>
                    <a:gd name="T36" fmla="*/ 5 w 15"/>
                    <a:gd name="T37" fmla="*/ 14 h 15"/>
                    <a:gd name="T38" fmla="*/ 2 w 15"/>
                    <a:gd name="T39" fmla="*/ 15 h 15"/>
                    <a:gd name="T40" fmla="*/ 1 w 15"/>
                    <a:gd name="T41" fmla="*/ 13 h 15"/>
                    <a:gd name="T42" fmla="*/ 0 w 15"/>
                    <a:gd name="T43" fmla="*/ 10 h 15"/>
                    <a:gd name="T44" fmla="*/ 1 w 15"/>
                    <a:gd name="T45" fmla="*/ 7 h 15"/>
                    <a:gd name="T46" fmla="*/ 1 w 15"/>
                    <a:gd name="T47" fmla="*/ 2 h 15"/>
                    <a:gd name="T48" fmla="*/ 2 w 15"/>
                    <a:gd name="T49" fmla="*/ 2 h 15"/>
                    <a:gd name="T50" fmla="*/ 4 w 15"/>
                    <a:gd name="T51" fmla="*/ 2 h 15"/>
                    <a:gd name="T52" fmla="*/ 5 w 15"/>
                    <a:gd name="T53" fmla="*/ 2 h 15"/>
                    <a:gd name="T54" fmla="*/ 8 w 15"/>
                    <a:gd name="T5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5" h="15">
                      <a:moveTo>
                        <a:pt x="8" y="0"/>
                      </a:moveTo>
                      <a:lnTo>
                        <a:pt x="9" y="0"/>
                      </a:ln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7" y="4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11" y="10"/>
                      </a:lnTo>
                      <a:lnTo>
                        <a:pt x="12" y="11"/>
                      </a:lnTo>
                      <a:lnTo>
                        <a:pt x="12" y="10"/>
                      </a:lnTo>
                      <a:lnTo>
                        <a:pt x="12" y="7"/>
                      </a:lnTo>
                      <a:lnTo>
                        <a:pt x="15" y="8"/>
                      </a:lnTo>
                      <a:lnTo>
                        <a:pt x="15" y="13"/>
                      </a:lnTo>
                      <a:lnTo>
                        <a:pt x="14" y="13"/>
                      </a:lnTo>
                      <a:lnTo>
                        <a:pt x="12" y="15"/>
                      </a:lnTo>
                      <a:lnTo>
                        <a:pt x="11" y="15"/>
                      </a:lnTo>
                      <a:lnTo>
                        <a:pt x="9" y="13"/>
                      </a:lnTo>
                      <a:lnTo>
                        <a:pt x="8" y="14"/>
                      </a:lnTo>
                      <a:lnTo>
                        <a:pt x="5" y="14"/>
                      </a:lnTo>
                      <a:lnTo>
                        <a:pt x="2" y="15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" name="Freeform 1054"/>
                <p:cNvSpPr>
                  <a:spLocks/>
                </p:cNvSpPr>
                <p:nvPr/>
              </p:nvSpPr>
              <p:spPr bwMode="auto">
                <a:xfrm>
                  <a:off x="4128068" y="1955198"/>
                  <a:ext cx="1483" cy="7411"/>
                </a:xfrm>
                <a:custGeom>
                  <a:avLst/>
                  <a:gdLst>
                    <a:gd name="T0" fmla="*/ 1 w 1"/>
                    <a:gd name="T1" fmla="*/ 0 h 5"/>
                    <a:gd name="T2" fmla="*/ 1 w 1"/>
                    <a:gd name="T3" fmla="*/ 3 h 5"/>
                    <a:gd name="T4" fmla="*/ 1 w 1"/>
                    <a:gd name="T5" fmla="*/ 4 h 5"/>
                    <a:gd name="T6" fmla="*/ 0 w 1"/>
                    <a:gd name="T7" fmla="*/ 5 h 5"/>
                    <a:gd name="T8" fmla="*/ 0 w 1"/>
                    <a:gd name="T9" fmla="*/ 4 h 5"/>
                    <a:gd name="T10" fmla="*/ 1 w 1"/>
                    <a:gd name="T11" fmla="*/ 1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" name="Freeform 1055"/>
                <p:cNvSpPr>
                  <a:spLocks/>
                </p:cNvSpPr>
                <p:nvPr/>
              </p:nvSpPr>
              <p:spPr bwMode="auto">
                <a:xfrm>
                  <a:off x="4113246" y="1970020"/>
                  <a:ext cx="8893" cy="5929"/>
                </a:xfrm>
                <a:custGeom>
                  <a:avLst/>
                  <a:gdLst>
                    <a:gd name="T0" fmla="*/ 0 w 6"/>
                    <a:gd name="T1" fmla="*/ 0 h 4"/>
                    <a:gd name="T2" fmla="*/ 2 w 6"/>
                    <a:gd name="T3" fmla="*/ 0 h 4"/>
                    <a:gd name="T4" fmla="*/ 4 w 6"/>
                    <a:gd name="T5" fmla="*/ 1 h 4"/>
                    <a:gd name="T6" fmla="*/ 6 w 6"/>
                    <a:gd name="T7" fmla="*/ 2 h 4"/>
                    <a:gd name="T8" fmla="*/ 6 w 6"/>
                    <a:gd name="T9" fmla="*/ 4 h 4"/>
                    <a:gd name="T10" fmla="*/ 4 w 6"/>
                    <a:gd name="T11" fmla="*/ 4 h 4"/>
                    <a:gd name="T12" fmla="*/ 2 w 6"/>
                    <a:gd name="T13" fmla="*/ 2 h 4"/>
                    <a:gd name="T14" fmla="*/ 0 w 6"/>
                    <a:gd name="T15" fmla="*/ 0 h 4"/>
                    <a:gd name="T16" fmla="*/ 0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1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" name="Freeform 1056"/>
                <p:cNvSpPr>
                  <a:spLocks/>
                </p:cNvSpPr>
                <p:nvPr/>
              </p:nvSpPr>
              <p:spPr bwMode="auto">
                <a:xfrm>
                  <a:off x="4025797" y="2198278"/>
                  <a:ext cx="34091" cy="34091"/>
                </a:xfrm>
                <a:custGeom>
                  <a:avLst/>
                  <a:gdLst>
                    <a:gd name="T0" fmla="*/ 1 w 23"/>
                    <a:gd name="T1" fmla="*/ 0 h 23"/>
                    <a:gd name="T2" fmla="*/ 4 w 23"/>
                    <a:gd name="T3" fmla="*/ 2 h 23"/>
                    <a:gd name="T4" fmla="*/ 5 w 23"/>
                    <a:gd name="T5" fmla="*/ 2 h 23"/>
                    <a:gd name="T6" fmla="*/ 7 w 23"/>
                    <a:gd name="T7" fmla="*/ 2 h 23"/>
                    <a:gd name="T8" fmla="*/ 10 w 23"/>
                    <a:gd name="T9" fmla="*/ 5 h 23"/>
                    <a:gd name="T10" fmla="*/ 12 w 23"/>
                    <a:gd name="T11" fmla="*/ 5 h 23"/>
                    <a:gd name="T12" fmla="*/ 14 w 23"/>
                    <a:gd name="T13" fmla="*/ 5 h 23"/>
                    <a:gd name="T14" fmla="*/ 15 w 23"/>
                    <a:gd name="T15" fmla="*/ 9 h 23"/>
                    <a:gd name="T16" fmla="*/ 22 w 23"/>
                    <a:gd name="T17" fmla="*/ 11 h 23"/>
                    <a:gd name="T18" fmla="*/ 23 w 23"/>
                    <a:gd name="T19" fmla="*/ 14 h 23"/>
                    <a:gd name="T20" fmla="*/ 22 w 23"/>
                    <a:gd name="T21" fmla="*/ 14 h 23"/>
                    <a:gd name="T22" fmla="*/ 22 w 23"/>
                    <a:gd name="T23" fmla="*/ 14 h 23"/>
                    <a:gd name="T24" fmla="*/ 19 w 23"/>
                    <a:gd name="T25" fmla="*/ 13 h 23"/>
                    <a:gd name="T26" fmla="*/ 17 w 23"/>
                    <a:gd name="T27" fmla="*/ 11 h 23"/>
                    <a:gd name="T28" fmla="*/ 15 w 23"/>
                    <a:gd name="T29" fmla="*/ 11 h 23"/>
                    <a:gd name="T30" fmla="*/ 15 w 23"/>
                    <a:gd name="T31" fmla="*/ 13 h 23"/>
                    <a:gd name="T32" fmla="*/ 14 w 23"/>
                    <a:gd name="T33" fmla="*/ 13 h 23"/>
                    <a:gd name="T34" fmla="*/ 15 w 23"/>
                    <a:gd name="T35" fmla="*/ 16 h 23"/>
                    <a:gd name="T36" fmla="*/ 17 w 23"/>
                    <a:gd name="T37" fmla="*/ 16 h 23"/>
                    <a:gd name="T38" fmla="*/ 19 w 23"/>
                    <a:gd name="T39" fmla="*/ 16 h 23"/>
                    <a:gd name="T40" fmla="*/ 21 w 23"/>
                    <a:gd name="T41" fmla="*/ 18 h 23"/>
                    <a:gd name="T42" fmla="*/ 19 w 23"/>
                    <a:gd name="T43" fmla="*/ 20 h 23"/>
                    <a:gd name="T44" fmla="*/ 19 w 23"/>
                    <a:gd name="T45" fmla="*/ 21 h 23"/>
                    <a:gd name="T46" fmla="*/ 19 w 23"/>
                    <a:gd name="T47" fmla="*/ 23 h 23"/>
                    <a:gd name="T48" fmla="*/ 17 w 23"/>
                    <a:gd name="T49" fmla="*/ 21 h 23"/>
                    <a:gd name="T50" fmla="*/ 15 w 23"/>
                    <a:gd name="T51" fmla="*/ 20 h 23"/>
                    <a:gd name="T52" fmla="*/ 14 w 23"/>
                    <a:gd name="T53" fmla="*/ 20 h 23"/>
                    <a:gd name="T54" fmla="*/ 11 w 23"/>
                    <a:gd name="T55" fmla="*/ 18 h 23"/>
                    <a:gd name="T56" fmla="*/ 10 w 23"/>
                    <a:gd name="T57" fmla="*/ 16 h 23"/>
                    <a:gd name="T58" fmla="*/ 7 w 23"/>
                    <a:gd name="T59" fmla="*/ 13 h 23"/>
                    <a:gd name="T60" fmla="*/ 3 w 23"/>
                    <a:gd name="T61" fmla="*/ 13 h 23"/>
                    <a:gd name="T62" fmla="*/ 1 w 23"/>
                    <a:gd name="T63" fmla="*/ 10 h 23"/>
                    <a:gd name="T64" fmla="*/ 0 w 23"/>
                    <a:gd name="T65" fmla="*/ 6 h 23"/>
                    <a:gd name="T66" fmla="*/ 0 w 23"/>
                    <a:gd name="T67" fmla="*/ 5 h 23"/>
                    <a:gd name="T68" fmla="*/ 0 w 23"/>
                    <a:gd name="T69" fmla="*/ 3 h 23"/>
                    <a:gd name="T70" fmla="*/ 0 w 23"/>
                    <a:gd name="T71" fmla="*/ 2 h 23"/>
                    <a:gd name="T72" fmla="*/ 1 w 23"/>
                    <a:gd name="T7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" h="23">
                      <a:moveTo>
                        <a:pt x="1" y="0"/>
                      </a:move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10" y="5"/>
                      </a:lnTo>
                      <a:lnTo>
                        <a:pt x="12" y="5"/>
                      </a:lnTo>
                      <a:lnTo>
                        <a:pt x="14" y="5"/>
                      </a:lnTo>
                      <a:lnTo>
                        <a:pt x="15" y="9"/>
                      </a:lnTo>
                      <a:lnTo>
                        <a:pt x="22" y="11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19" y="13"/>
                      </a:lnTo>
                      <a:lnTo>
                        <a:pt x="17" y="11"/>
                      </a:ln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4" y="13"/>
                      </a:lnTo>
                      <a:lnTo>
                        <a:pt x="15" y="16"/>
                      </a:lnTo>
                      <a:lnTo>
                        <a:pt x="17" y="16"/>
                      </a:lnTo>
                      <a:lnTo>
                        <a:pt x="19" y="16"/>
                      </a:lnTo>
                      <a:lnTo>
                        <a:pt x="21" y="18"/>
                      </a:lnTo>
                      <a:lnTo>
                        <a:pt x="19" y="20"/>
                      </a:lnTo>
                      <a:lnTo>
                        <a:pt x="19" y="21"/>
                      </a:lnTo>
                      <a:lnTo>
                        <a:pt x="19" y="23"/>
                      </a:lnTo>
                      <a:lnTo>
                        <a:pt x="17" y="21"/>
                      </a:lnTo>
                      <a:lnTo>
                        <a:pt x="15" y="20"/>
                      </a:lnTo>
                      <a:lnTo>
                        <a:pt x="14" y="20"/>
                      </a:lnTo>
                      <a:lnTo>
                        <a:pt x="11" y="18"/>
                      </a:lnTo>
                      <a:lnTo>
                        <a:pt x="10" y="16"/>
                      </a:lnTo>
                      <a:lnTo>
                        <a:pt x="7" y="13"/>
                      </a:lnTo>
                      <a:lnTo>
                        <a:pt x="3" y="13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" name="Freeform 1057"/>
                <p:cNvSpPr>
                  <a:spLocks/>
                </p:cNvSpPr>
                <p:nvPr/>
              </p:nvSpPr>
              <p:spPr bwMode="auto">
                <a:xfrm>
                  <a:off x="4025797" y="2192349"/>
                  <a:ext cx="38537" cy="16305"/>
                </a:xfrm>
                <a:custGeom>
                  <a:avLst/>
                  <a:gdLst>
                    <a:gd name="T0" fmla="*/ 14 w 26"/>
                    <a:gd name="T1" fmla="*/ 0 h 11"/>
                    <a:gd name="T2" fmla="*/ 17 w 26"/>
                    <a:gd name="T3" fmla="*/ 0 h 11"/>
                    <a:gd name="T4" fmla="*/ 21 w 26"/>
                    <a:gd name="T5" fmla="*/ 3 h 11"/>
                    <a:gd name="T6" fmla="*/ 22 w 26"/>
                    <a:gd name="T7" fmla="*/ 3 h 11"/>
                    <a:gd name="T8" fmla="*/ 26 w 26"/>
                    <a:gd name="T9" fmla="*/ 6 h 11"/>
                    <a:gd name="T10" fmla="*/ 25 w 26"/>
                    <a:gd name="T11" fmla="*/ 6 h 11"/>
                    <a:gd name="T12" fmla="*/ 23 w 26"/>
                    <a:gd name="T13" fmla="*/ 7 h 11"/>
                    <a:gd name="T14" fmla="*/ 25 w 26"/>
                    <a:gd name="T15" fmla="*/ 9 h 11"/>
                    <a:gd name="T16" fmla="*/ 25 w 26"/>
                    <a:gd name="T17" fmla="*/ 10 h 11"/>
                    <a:gd name="T18" fmla="*/ 22 w 26"/>
                    <a:gd name="T19" fmla="*/ 11 h 11"/>
                    <a:gd name="T20" fmla="*/ 21 w 26"/>
                    <a:gd name="T21" fmla="*/ 10 h 11"/>
                    <a:gd name="T22" fmla="*/ 19 w 26"/>
                    <a:gd name="T23" fmla="*/ 10 h 11"/>
                    <a:gd name="T24" fmla="*/ 17 w 26"/>
                    <a:gd name="T25" fmla="*/ 9 h 11"/>
                    <a:gd name="T26" fmla="*/ 17 w 26"/>
                    <a:gd name="T27" fmla="*/ 7 h 11"/>
                    <a:gd name="T28" fmla="*/ 17 w 26"/>
                    <a:gd name="T29" fmla="*/ 7 h 11"/>
                    <a:gd name="T30" fmla="*/ 14 w 26"/>
                    <a:gd name="T31" fmla="*/ 7 h 11"/>
                    <a:gd name="T32" fmla="*/ 11 w 26"/>
                    <a:gd name="T33" fmla="*/ 6 h 11"/>
                    <a:gd name="T34" fmla="*/ 8 w 26"/>
                    <a:gd name="T35" fmla="*/ 4 h 11"/>
                    <a:gd name="T36" fmla="*/ 5 w 26"/>
                    <a:gd name="T37" fmla="*/ 3 h 11"/>
                    <a:gd name="T38" fmla="*/ 1 w 26"/>
                    <a:gd name="T39" fmla="*/ 3 h 11"/>
                    <a:gd name="T40" fmla="*/ 0 w 26"/>
                    <a:gd name="T41" fmla="*/ 2 h 11"/>
                    <a:gd name="T42" fmla="*/ 0 w 26"/>
                    <a:gd name="T43" fmla="*/ 2 h 11"/>
                    <a:gd name="T44" fmla="*/ 3 w 26"/>
                    <a:gd name="T45" fmla="*/ 2 h 11"/>
                    <a:gd name="T46" fmla="*/ 7 w 26"/>
                    <a:gd name="T47" fmla="*/ 0 h 11"/>
                    <a:gd name="T48" fmla="*/ 10 w 26"/>
                    <a:gd name="T49" fmla="*/ 2 h 11"/>
                    <a:gd name="T50" fmla="*/ 14 w 26"/>
                    <a:gd name="T5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6" h="11">
                      <a:moveTo>
                        <a:pt x="14" y="0"/>
                      </a:moveTo>
                      <a:lnTo>
                        <a:pt x="17" y="0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6" y="6"/>
                      </a:lnTo>
                      <a:lnTo>
                        <a:pt x="25" y="6"/>
                      </a:lnTo>
                      <a:lnTo>
                        <a:pt x="23" y="7"/>
                      </a:lnTo>
                      <a:lnTo>
                        <a:pt x="25" y="9"/>
                      </a:lnTo>
                      <a:lnTo>
                        <a:pt x="25" y="10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7" y="9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1" y="6"/>
                      </a:lnTo>
                      <a:lnTo>
                        <a:pt x="8" y="4"/>
                      </a:lnTo>
                      <a:lnTo>
                        <a:pt x="5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" name="Freeform 1058"/>
                <p:cNvSpPr>
                  <a:spLocks/>
                </p:cNvSpPr>
                <p:nvPr/>
              </p:nvSpPr>
              <p:spPr bwMode="auto">
                <a:xfrm>
                  <a:off x="4000600" y="2275351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0 h 2"/>
                    <a:gd name="T4" fmla="*/ 3 w 3"/>
                    <a:gd name="T5" fmla="*/ 2 h 2"/>
                    <a:gd name="T6" fmla="*/ 2 w 3"/>
                    <a:gd name="T7" fmla="*/ 2 h 2"/>
                    <a:gd name="T8" fmla="*/ 0 w 3"/>
                    <a:gd name="T9" fmla="*/ 1 h 2"/>
                    <a:gd name="T10" fmla="*/ 0 w 3"/>
                    <a:gd name="T11" fmla="*/ 0 h 2"/>
                    <a:gd name="T12" fmla="*/ 2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" name="Freeform 1059"/>
                <p:cNvSpPr>
                  <a:spLocks/>
                </p:cNvSpPr>
                <p:nvPr/>
              </p:nvSpPr>
              <p:spPr bwMode="auto">
                <a:xfrm>
                  <a:off x="3984295" y="2299066"/>
                  <a:ext cx="4447" cy="2964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0 h 2"/>
                    <a:gd name="T4" fmla="*/ 3 w 3"/>
                    <a:gd name="T5" fmla="*/ 2 h 2"/>
                    <a:gd name="T6" fmla="*/ 0 w 3"/>
                    <a:gd name="T7" fmla="*/ 2 h 2"/>
                    <a:gd name="T8" fmla="*/ 0 w 3"/>
                    <a:gd name="T9" fmla="*/ 2 h 2"/>
                    <a:gd name="T10" fmla="*/ 0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" name="Freeform 1060"/>
                <p:cNvSpPr>
                  <a:spLocks/>
                </p:cNvSpPr>
                <p:nvPr/>
              </p:nvSpPr>
              <p:spPr bwMode="auto">
                <a:xfrm>
                  <a:off x="4025797" y="2331675"/>
                  <a:ext cx="1483" cy="2964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0 w 1"/>
                    <a:gd name="T5" fmla="*/ 2 h 2"/>
                    <a:gd name="T6" fmla="*/ 0 w 1"/>
                    <a:gd name="T7" fmla="*/ 2 h 2"/>
                    <a:gd name="T8" fmla="*/ 0 w 1"/>
                    <a:gd name="T9" fmla="*/ 2 h 2"/>
                    <a:gd name="T10" fmla="*/ 1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" name="Freeform 1061"/>
                <p:cNvSpPr>
                  <a:spLocks/>
                </p:cNvSpPr>
                <p:nvPr/>
              </p:nvSpPr>
              <p:spPr bwMode="auto">
                <a:xfrm>
                  <a:off x="3966509" y="2282762"/>
                  <a:ext cx="4447" cy="1483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1 h 1"/>
                    <a:gd name="T4" fmla="*/ 1 w 3"/>
                    <a:gd name="T5" fmla="*/ 1 h 1"/>
                    <a:gd name="T6" fmla="*/ 0 w 3"/>
                    <a:gd name="T7" fmla="*/ 1 h 1"/>
                    <a:gd name="T8" fmla="*/ 1 w 3"/>
                    <a:gd name="T9" fmla="*/ 0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" name="Freeform 1062"/>
                <p:cNvSpPr>
                  <a:spLocks/>
                </p:cNvSpPr>
                <p:nvPr/>
              </p:nvSpPr>
              <p:spPr bwMode="auto">
                <a:xfrm>
                  <a:off x="3957616" y="2276833"/>
                  <a:ext cx="45948" cy="25198"/>
                </a:xfrm>
                <a:custGeom>
                  <a:avLst/>
                  <a:gdLst>
                    <a:gd name="T0" fmla="*/ 27 w 31"/>
                    <a:gd name="T1" fmla="*/ 0 h 17"/>
                    <a:gd name="T2" fmla="*/ 28 w 31"/>
                    <a:gd name="T3" fmla="*/ 0 h 17"/>
                    <a:gd name="T4" fmla="*/ 29 w 31"/>
                    <a:gd name="T5" fmla="*/ 3 h 17"/>
                    <a:gd name="T6" fmla="*/ 31 w 31"/>
                    <a:gd name="T7" fmla="*/ 4 h 17"/>
                    <a:gd name="T8" fmla="*/ 31 w 31"/>
                    <a:gd name="T9" fmla="*/ 11 h 17"/>
                    <a:gd name="T10" fmla="*/ 28 w 31"/>
                    <a:gd name="T11" fmla="*/ 14 h 17"/>
                    <a:gd name="T12" fmla="*/ 27 w 31"/>
                    <a:gd name="T13" fmla="*/ 14 h 17"/>
                    <a:gd name="T14" fmla="*/ 22 w 31"/>
                    <a:gd name="T15" fmla="*/ 15 h 17"/>
                    <a:gd name="T16" fmla="*/ 20 w 31"/>
                    <a:gd name="T17" fmla="*/ 12 h 17"/>
                    <a:gd name="T18" fmla="*/ 18 w 31"/>
                    <a:gd name="T19" fmla="*/ 14 h 17"/>
                    <a:gd name="T20" fmla="*/ 16 w 31"/>
                    <a:gd name="T21" fmla="*/ 15 h 17"/>
                    <a:gd name="T22" fmla="*/ 10 w 31"/>
                    <a:gd name="T23" fmla="*/ 14 h 17"/>
                    <a:gd name="T24" fmla="*/ 4 w 31"/>
                    <a:gd name="T25" fmla="*/ 15 h 17"/>
                    <a:gd name="T26" fmla="*/ 2 w 31"/>
                    <a:gd name="T27" fmla="*/ 17 h 17"/>
                    <a:gd name="T28" fmla="*/ 0 w 31"/>
                    <a:gd name="T29" fmla="*/ 15 h 17"/>
                    <a:gd name="T30" fmla="*/ 2 w 31"/>
                    <a:gd name="T31" fmla="*/ 12 h 17"/>
                    <a:gd name="T32" fmla="*/ 2 w 31"/>
                    <a:gd name="T33" fmla="*/ 11 h 17"/>
                    <a:gd name="T34" fmla="*/ 4 w 31"/>
                    <a:gd name="T35" fmla="*/ 11 h 17"/>
                    <a:gd name="T36" fmla="*/ 7 w 31"/>
                    <a:gd name="T37" fmla="*/ 8 h 17"/>
                    <a:gd name="T38" fmla="*/ 9 w 31"/>
                    <a:gd name="T39" fmla="*/ 7 h 17"/>
                    <a:gd name="T40" fmla="*/ 11 w 31"/>
                    <a:gd name="T41" fmla="*/ 4 h 17"/>
                    <a:gd name="T42" fmla="*/ 18 w 31"/>
                    <a:gd name="T43" fmla="*/ 4 h 17"/>
                    <a:gd name="T44" fmla="*/ 27 w 31"/>
                    <a:gd name="T4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1" h="17">
                      <a:moveTo>
                        <a:pt x="27" y="0"/>
                      </a:moveTo>
                      <a:lnTo>
                        <a:pt x="28" y="0"/>
                      </a:lnTo>
                      <a:lnTo>
                        <a:pt x="29" y="3"/>
                      </a:lnTo>
                      <a:lnTo>
                        <a:pt x="31" y="4"/>
                      </a:lnTo>
                      <a:lnTo>
                        <a:pt x="31" y="11"/>
                      </a:lnTo>
                      <a:lnTo>
                        <a:pt x="28" y="14"/>
                      </a:lnTo>
                      <a:lnTo>
                        <a:pt x="27" y="14"/>
                      </a:lnTo>
                      <a:lnTo>
                        <a:pt x="22" y="15"/>
                      </a:lnTo>
                      <a:lnTo>
                        <a:pt x="20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0" y="14"/>
                      </a:lnTo>
                      <a:lnTo>
                        <a:pt x="4" y="15"/>
                      </a:lnTo>
                      <a:lnTo>
                        <a:pt x="2" y="17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7" y="8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8" y="4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" name="Freeform 1063"/>
                <p:cNvSpPr>
                  <a:spLocks/>
                </p:cNvSpPr>
                <p:nvPr/>
              </p:nvSpPr>
              <p:spPr bwMode="auto">
                <a:xfrm>
                  <a:off x="4015422" y="2196795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1 w 3"/>
                    <a:gd name="T3" fmla="*/ 1 h 4"/>
                    <a:gd name="T4" fmla="*/ 1 w 3"/>
                    <a:gd name="T5" fmla="*/ 3 h 4"/>
                    <a:gd name="T6" fmla="*/ 1 w 3"/>
                    <a:gd name="T7" fmla="*/ 4 h 4"/>
                    <a:gd name="T8" fmla="*/ 0 w 3"/>
                    <a:gd name="T9" fmla="*/ 3 h 4"/>
                    <a:gd name="T10" fmla="*/ 0 w 3"/>
                    <a:gd name="T11" fmla="*/ 1 h 4"/>
                    <a:gd name="T12" fmla="*/ 3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" name="Freeform 1064"/>
                <p:cNvSpPr>
                  <a:spLocks/>
                </p:cNvSpPr>
                <p:nvPr/>
              </p:nvSpPr>
              <p:spPr bwMode="auto">
                <a:xfrm>
                  <a:off x="4119175" y="2030790"/>
                  <a:ext cx="8893" cy="37055"/>
                </a:xfrm>
                <a:custGeom>
                  <a:avLst/>
                  <a:gdLst>
                    <a:gd name="T0" fmla="*/ 2 w 6"/>
                    <a:gd name="T1" fmla="*/ 0 h 25"/>
                    <a:gd name="T2" fmla="*/ 3 w 6"/>
                    <a:gd name="T3" fmla="*/ 1 h 25"/>
                    <a:gd name="T4" fmla="*/ 5 w 6"/>
                    <a:gd name="T5" fmla="*/ 4 h 25"/>
                    <a:gd name="T6" fmla="*/ 3 w 6"/>
                    <a:gd name="T7" fmla="*/ 7 h 25"/>
                    <a:gd name="T8" fmla="*/ 3 w 6"/>
                    <a:gd name="T9" fmla="*/ 11 h 25"/>
                    <a:gd name="T10" fmla="*/ 5 w 6"/>
                    <a:gd name="T11" fmla="*/ 14 h 25"/>
                    <a:gd name="T12" fmla="*/ 6 w 6"/>
                    <a:gd name="T13" fmla="*/ 18 h 25"/>
                    <a:gd name="T14" fmla="*/ 5 w 6"/>
                    <a:gd name="T15" fmla="*/ 19 h 25"/>
                    <a:gd name="T16" fmla="*/ 3 w 6"/>
                    <a:gd name="T17" fmla="*/ 24 h 25"/>
                    <a:gd name="T18" fmla="*/ 3 w 6"/>
                    <a:gd name="T19" fmla="*/ 25 h 25"/>
                    <a:gd name="T20" fmla="*/ 2 w 6"/>
                    <a:gd name="T21" fmla="*/ 24 h 25"/>
                    <a:gd name="T22" fmla="*/ 2 w 6"/>
                    <a:gd name="T23" fmla="*/ 21 h 25"/>
                    <a:gd name="T24" fmla="*/ 3 w 6"/>
                    <a:gd name="T25" fmla="*/ 18 h 25"/>
                    <a:gd name="T26" fmla="*/ 3 w 6"/>
                    <a:gd name="T27" fmla="*/ 14 h 25"/>
                    <a:gd name="T28" fmla="*/ 0 w 6"/>
                    <a:gd name="T29" fmla="*/ 10 h 25"/>
                    <a:gd name="T30" fmla="*/ 0 w 6"/>
                    <a:gd name="T31" fmla="*/ 7 h 25"/>
                    <a:gd name="T32" fmla="*/ 2 w 6"/>
                    <a:gd name="T33" fmla="*/ 6 h 25"/>
                    <a:gd name="T34" fmla="*/ 2 w 6"/>
                    <a:gd name="T35" fmla="*/ 4 h 25"/>
                    <a:gd name="T36" fmla="*/ 0 w 6"/>
                    <a:gd name="T37" fmla="*/ 3 h 25"/>
                    <a:gd name="T38" fmla="*/ 0 w 6"/>
                    <a:gd name="T39" fmla="*/ 1 h 25"/>
                    <a:gd name="T40" fmla="*/ 2 w 6"/>
                    <a:gd name="T4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25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3" y="11"/>
                      </a:lnTo>
                      <a:lnTo>
                        <a:pt x="5" y="14"/>
                      </a:lnTo>
                      <a:lnTo>
                        <a:pt x="6" y="18"/>
                      </a:lnTo>
                      <a:lnTo>
                        <a:pt x="5" y="19"/>
                      </a:lnTo>
                      <a:lnTo>
                        <a:pt x="3" y="24"/>
                      </a:lnTo>
                      <a:lnTo>
                        <a:pt x="3" y="25"/>
                      </a:lnTo>
                      <a:lnTo>
                        <a:pt x="2" y="24"/>
                      </a:lnTo>
                      <a:lnTo>
                        <a:pt x="2" y="21"/>
                      </a:lnTo>
                      <a:lnTo>
                        <a:pt x="3" y="18"/>
                      </a:lnTo>
                      <a:lnTo>
                        <a:pt x="3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" name="Freeform 1065"/>
                <p:cNvSpPr>
                  <a:spLocks/>
                </p:cNvSpPr>
                <p:nvPr/>
              </p:nvSpPr>
              <p:spPr bwMode="auto">
                <a:xfrm>
                  <a:off x="4009493" y="2176044"/>
                  <a:ext cx="41501" cy="16305"/>
                </a:xfrm>
                <a:custGeom>
                  <a:avLst/>
                  <a:gdLst>
                    <a:gd name="T0" fmla="*/ 7 w 28"/>
                    <a:gd name="T1" fmla="*/ 0 h 11"/>
                    <a:gd name="T2" fmla="*/ 15 w 28"/>
                    <a:gd name="T3" fmla="*/ 2 h 11"/>
                    <a:gd name="T4" fmla="*/ 21 w 28"/>
                    <a:gd name="T5" fmla="*/ 4 h 11"/>
                    <a:gd name="T6" fmla="*/ 22 w 28"/>
                    <a:gd name="T7" fmla="*/ 7 h 11"/>
                    <a:gd name="T8" fmla="*/ 21 w 28"/>
                    <a:gd name="T9" fmla="*/ 7 h 11"/>
                    <a:gd name="T10" fmla="*/ 15 w 28"/>
                    <a:gd name="T11" fmla="*/ 6 h 11"/>
                    <a:gd name="T12" fmla="*/ 11 w 28"/>
                    <a:gd name="T13" fmla="*/ 3 h 11"/>
                    <a:gd name="T14" fmla="*/ 10 w 28"/>
                    <a:gd name="T15" fmla="*/ 3 h 11"/>
                    <a:gd name="T16" fmla="*/ 8 w 28"/>
                    <a:gd name="T17" fmla="*/ 4 h 11"/>
                    <a:gd name="T18" fmla="*/ 10 w 28"/>
                    <a:gd name="T19" fmla="*/ 6 h 11"/>
                    <a:gd name="T20" fmla="*/ 12 w 28"/>
                    <a:gd name="T21" fmla="*/ 6 h 11"/>
                    <a:gd name="T22" fmla="*/ 16 w 28"/>
                    <a:gd name="T23" fmla="*/ 7 h 11"/>
                    <a:gd name="T24" fmla="*/ 18 w 28"/>
                    <a:gd name="T25" fmla="*/ 8 h 11"/>
                    <a:gd name="T26" fmla="*/ 25 w 28"/>
                    <a:gd name="T27" fmla="*/ 8 h 11"/>
                    <a:gd name="T28" fmla="*/ 28 w 28"/>
                    <a:gd name="T29" fmla="*/ 8 h 11"/>
                    <a:gd name="T30" fmla="*/ 28 w 28"/>
                    <a:gd name="T31" fmla="*/ 10 h 11"/>
                    <a:gd name="T32" fmla="*/ 25 w 28"/>
                    <a:gd name="T33" fmla="*/ 11 h 11"/>
                    <a:gd name="T34" fmla="*/ 16 w 28"/>
                    <a:gd name="T35" fmla="*/ 10 h 11"/>
                    <a:gd name="T36" fmla="*/ 12 w 28"/>
                    <a:gd name="T37" fmla="*/ 11 h 11"/>
                    <a:gd name="T38" fmla="*/ 8 w 28"/>
                    <a:gd name="T39" fmla="*/ 10 h 11"/>
                    <a:gd name="T40" fmla="*/ 5 w 28"/>
                    <a:gd name="T41" fmla="*/ 7 h 11"/>
                    <a:gd name="T42" fmla="*/ 1 w 28"/>
                    <a:gd name="T43" fmla="*/ 6 h 11"/>
                    <a:gd name="T44" fmla="*/ 0 w 28"/>
                    <a:gd name="T45" fmla="*/ 4 h 11"/>
                    <a:gd name="T46" fmla="*/ 1 w 28"/>
                    <a:gd name="T47" fmla="*/ 3 h 11"/>
                    <a:gd name="T48" fmla="*/ 5 w 28"/>
                    <a:gd name="T49" fmla="*/ 2 h 11"/>
                    <a:gd name="T50" fmla="*/ 5 w 28"/>
                    <a:gd name="T51" fmla="*/ 0 h 11"/>
                    <a:gd name="T52" fmla="*/ 7 w 28"/>
                    <a:gd name="T5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8" h="11">
                      <a:moveTo>
                        <a:pt x="7" y="0"/>
                      </a:moveTo>
                      <a:lnTo>
                        <a:pt x="15" y="2"/>
                      </a:lnTo>
                      <a:lnTo>
                        <a:pt x="21" y="4"/>
                      </a:lnTo>
                      <a:lnTo>
                        <a:pt x="22" y="7"/>
                      </a:lnTo>
                      <a:lnTo>
                        <a:pt x="21" y="7"/>
                      </a:lnTo>
                      <a:lnTo>
                        <a:pt x="15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6" y="7"/>
                      </a:lnTo>
                      <a:lnTo>
                        <a:pt x="18" y="8"/>
                      </a:lnTo>
                      <a:lnTo>
                        <a:pt x="25" y="8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25" y="11"/>
                      </a:lnTo>
                      <a:lnTo>
                        <a:pt x="16" y="10"/>
                      </a:lnTo>
                      <a:lnTo>
                        <a:pt x="12" y="11"/>
                      </a:lnTo>
                      <a:lnTo>
                        <a:pt x="8" y="10"/>
                      </a:lnTo>
                      <a:lnTo>
                        <a:pt x="5" y="7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" name="Freeform 1066"/>
                <p:cNvSpPr>
                  <a:spLocks/>
                </p:cNvSpPr>
                <p:nvPr/>
              </p:nvSpPr>
              <p:spPr bwMode="auto">
                <a:xfrm>
                  <a:off x="3566318" y="2138990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" name="Freeform 1067"/>
                <p:cNvSpPr>
                  <a:spLocks/>
                </p:cNvSpPr>
                <p:nvPr/>
              </p:nvSpPr>
              <p:spPr bwMode="auto">
                <a:xfrm>
                  <a:off x="3566318" y="2136026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1 h 1"/>
                    <a:gd name="T6" fmla="*/ 0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" name="Freeform 1068"/>
                <p:cNvSpPr>
                  <a:spLocks/>
                </p:cNvSpPr>
                <p:nvPr/>
              </p:nvSpPr>
              <p:spPr bwMode="auto">
                <a:xfrm>
                  <a:off x="4138443" y="1972985"/>
                  <a:ext cx="5929" cy="13340"/>
                </a:xfrm>
                <a:custGeom>
                  <a:avLst/>
                  <a:gdLst>
                    <a:gd name="T0" fmla="*/ 4 w 4"/>
                    <a:gd name="T1" fmla="*/ 0 h 9"/>
                    <a:gd name="T2" fmla="*/ 4 w 4"/>
                    <a:gd name="T3" fmla="*/ 2 h 9"/>
                    <a:gd name="T4" fmla="*/ 3 w 4"/>
                    <a:gd name="T5" fmla="*/ 4 h 9"/>
                    <a:gd name="T6" fmla="*/ 3 w 4"/>
                    <a:gd name="T7" fmla="*/ 6 h 9"/>
                    <a:gd name="T8" fmla="*/ 4 w 4"/>
                    <a:gd name="T9" fmla="*/ 7 h 9"/>
                    <a:gd name="T10" fmla="*/ 3 w 4"/>
                    <a:gd name="T11" fmla="*/ 9 h 9"/>
                    <a:gd name="T12" fmla="*/ 1 w 4"/>
                    <a:gd name="T13" fmla="*/ 9 h 9"/>
                    <a:gd name="T14" fmla="*/ 0 w 4"/>
                    <a:gd name="T15" fmla="*/ 7 h 9"/>
                    <a:gd name="T16" fmla="*/ 1 w 4"/>
                    <a:gd name="T17" fmla="*/ 6 h 9"/>
                    <a:gd name="T18" fmla="*/ 1 w 4"/>
                    <a:gd name="T19" fmla="*/ 3 h 9"/>
                    <a:gd name="T20" fmla="*/ 4 w 4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9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4" y="7"/>
                      </a:lnTo>
                      <a:lnTo>
                        <a:pt x="3" y="9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" name="Freeform 1069"/>
                <p:cNvSpPr>
                  <a:spLocks/>
                </p:cNvSpPr>
                <p:nvPr/>
              </p:nvSpPr>
              <p:spPr bwMode="auto">
                <a:xfrm>
                  <a:off x="3566318" y="2104899"/>
                  <a:ext cx="8893" cy="5929"/>
                </a:xfrm>
                <a:custGeom>
                  <a:avLst/>
                  <a:gdLst>
                    <a:gd name="T0" fmla="*/ 2 w 6"/>
                    <a:gd name="T1" fmla="*/ 0 h 4"/>
                    <a:gd name="T2" fmla="*/ 5 w 6"/>
                    <a:gd name="T3" fmla="*/ 1 h 4"/>
                    <a:gd name="T4" fmla="*/ 6 w 6"/>
                    <a:gd name="T5" fmla="*/ 3 h 4"/>
                    <a:gd name="T6" fmla="*/ 5 w 6"/>
                    <a:gd name="T7" fmla="*/ 4 h 4"/>
                    <a:gd name="T8" fmla="*/ 3 w 6"/>
                    <a:gd name="T9" fmla="*/ 3 h 4"/>
                    <a:gd name="T10" fmla="*/ 2 w 6"/>
                    <a:gd name="T11" fmla="*/ 3 h 4"/>
                    <a:gd name="T12" fmla="*/ 0 w 6"/>
                    <a:gd name="T13" fmla="*/ 1 h 4"/>
                    <a:gd name="T14" fmla="*/ 0 w 6"/>
                    <a:gd name="T15" fmla="*/ 0 h 4"/>
                    <a:gd name="T16" fmla="*/ 2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5" y="1"/>
                      </a:lnTo>
                      <a:lnTo>
                        <a:pt x="6" y="3"/>
                      </a:lnTo>
                      <a:lnTo>
                        <a:pt x="5" y="4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" name="Freeform 1070"/>
                <p:cNvSpPr>
                  <a:spLocks/>
                </p:cNvSpPr>
                <p:nvPr/>
              </p:nvSpPr>
              <p:spPr bwMode="auto">
                <a:xfrm>
                  <a:off x="3569282" y="2147883"/>
                  <a:ext cx="5929" cy="4447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1 h 3"/>
                    <a:gd name="T4" fmla="*/ 3 w 4"/>
                    <a:gd name="T5" fmla="*/ 3 h 3"/>
                    <a:gd name="T6" fmla="*/ 1 w 4"/>
                    <a:gd name="T7" fmla="*/ 3 h 3"/>
                    <a:gd name="T8" fmla="*/ 0 w 4"/>
                    <a:gd name="T9" fmla="*/ 1 h 3"/>
                    <a:gd name="T10" fmla="*/ 3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" name="Freeform 1071"/>
                <p:cNvSpPr>
                  <a:spLocks/>
                </p:cNvSpPr>
                <p:nvPr/>
              </p:nvSpPr>
              <p:spPr bwMode="auto">
                <a:xfrm>
                  <a:off x="3563354" y="2115275"/>
                  <a:ext cx="5929" cy="1483"/>
                </a:xfrm>
                <a:custGeom>
                  <a:avLst/>
                  <a:gdLst>
                    <a:gd name="T0" fmla="*/ 1 w 4"/>
                    <a:gd name="T1" fmla="*/ 0 h 1"/>
                    <a:gd name="T2" fmla="*/ 1 w 4"/>
                    <a:gd name="T3" fmla="*/ 0 h 1"/>
                    <a:gd name="T4" fmla="*/ 4 w 4"/>
                    <a:gd name="T5" fmla="*/ 0 h 1"/>
                    <a:gd name="T6" fmla="*/ 2 w 4"/>
                    <a:gd name="T7" fmla="*/ 1 h 1"/>
                    <a:gd name="T8" fmla="*/ 1 w 4"/>
                    <a:gd name="T9" fmla="*/ 1 h 1"/>
                    <a:gd name="T10" fmla="*/ 0 w 4"/>
                    <a:gd name="T11" fmla="*/ 0 h 1"/>
                    <a:gd name="T12" fmla="*/ 1 w 4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" name="Freeform 1072"/>
                <p:cNvSpPr>
                  <a:spLocks/>
                </p:cNvSpPr>
                <p:nvPr/>
              </p:nvSpPr>
              <p:spPr bwMode="auto">
                <a:xfrm>
                  <a:off x="3564836" y="2147883"/>
                  <a:ext cx="4447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3 w 3"/>
                    <a:gd name="T4" fmla="*/ 0 w 3"/>
                    <a:gd name="T5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" name="Freeform 1073"/>
                <p:cNvSpPr>
                  <a:spLocks/>
                </p:cNvSpPr>
                <p:nvPr/>
              </p:nvSpPr>
              <p:spPr bwMode="auto">
                <a:xfrm>
                  <a:off x="3570765" y="2164187"/>
                  <a:ext cx="4447" cy="1483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1 h 1"/>
                    <a:gd name="T4" fmla="*/ 2 w 3"/>
                    <a:gd name="T5" fmla="*/ 1 h 1"/>
                    <a:gd name="T6" fmla="*/ 0 w 3"/>
                    <a:gd name="T7" fmla="*/ 1 h 1"/>
                    <a:gd name="T8" fmla="*/ 3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" name="Rectangle 1074"/>
                <p:cNvSpPr>
                  <a:spLocks noChangeArrowheads="1"/>
                </p:cNvSpPr>
                <p:nvPr/>
              </p:nvSpPr>
              <p:spPr bwMode="auto">
                <a:xfrm>
                  <a:off x="3569282" y="2168634"/>
                  <a:ext cx="1483" cy="1483"/>
                </a:xfrm>
                <a:prstGeom prst="rect">
                  <a:avLst/>
                </a:pr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" name="Freeform 1075"/>
                <p:cNvSpPr>
                  <a:spLocks/>
                </p:cNvSpPr>
                <p:nvPr/>
              </p:nvSpPr>
              <p:spPr bwMode="auto">
                <a:xfrm>
                  <a:off x="3563354" y="2170115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6" name="Freeform 1076"/>
                <p:cNvSpPr>
                  <a:spLocks/>
                </p:cNvSpPr>
                <p:nvPr/>
              </p:nvSpPr>
              <p:spPr bwMode="auto">
                <a:xfrm>
                  <a:off x="3569282" y="2125650"/>
                  <a:ext cx="1483" cy="5929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1 h 4"/>
                    <a:gd name="T4" fmla="*/ 1 w 1"/>
                    <a:gd name="T5" fmla="*/ 2 h 4"/>
                    <a:gd name="T6" fmla="*/ 1 w 1"/>
                    <a:gd name="T7" fmla="*/ 4 h 4"/>
                    <a:gd name="T8" fmla="*/ 0 w 1"/>
                    <a:gd name="T9" fmla="*/ 4 h 4"/>
                    <a:gd name="T10" fmla="*/ 0 w 1"/>
                    <a:gd name="T11" fmla="*/ 1 h 4"/>
                    <a:gd name="T12" fmla="*/ 0 w 1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" name="Rectangle 1077"/>
                <p:cNvSpPr>
                  <a:spLocks noChangeArrowheads="1"/>
                </p:cNvSpPr>
                <p:nvPr/>
              </p:nvSpPr>
              <p:spPr bwMode="auto">
                <a:xfrm>
                  <a:off x="3563354" y="2136026"/>
                  <a:ext cx="1483" cy="1483"/>
                </a:xfrm>
                <a:prstGeom prst="rect">
                  <a:avLst/>
                </a:pr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" name="Freeform 1078"/>
                <p:cNvSpPr>
                  <a:spLocks/>
                </p:cNvSpPr>
                <p:nvPr/>
              </p:nvSpPr>
              <p:spPr bwMode="auto">
                <a:xfrm>
                  <a:off x="4133997" y="1838105"/>
                  <a:ext cx="11858" cy="10376"/>
                </a:xfrm>
                <a:custGeom>
                  <a:avLst/>
                  <a:gdLst>
                    <a:gd name="T0" fmla="*/ 6 w 8"/>
                    <a:gd name="T1" fmla="*/ 0 h 7"/>
                    <a:gd name="T2" fmla="*/ 8 w 8"/>
                    <a:gd name="T3" fmla="*/ 1 h 7"/>
                    <a:gd name="T4" fmla="*/ 8 w 8"/>
                    <a:gd name="T5" fmla="*/ 4 h 7"/>
                    <a:gd name="T6" fmla="*/ 6 w 8"/>
                    <a:gd name="T7" fmla="*/ 6 h 7"/>
                    <a:gd name="T8" fmla="*/ 3 w 8"/>
                    <a:gd name="T9" fmla="*/ 6 h 7"/>
                    <a:gd name="T10" fmla="*/ 2 w 8"/>
                    <a:gd name="T11" fmla="*/ 7 h 7"/>
                    <a:gd name="T12" fmla="*/ 2 w 8"/>
                    <a:gd name="T13" fmla="*/ 7 h 7"/>
                    <a:gd name="T14" fmla="*/ 0 w 8"/>
                    <a:gd name="T15" fmla="*/ 4 h 7"/>
                    <a:gd name="T16" fmla="*/ 2 w 8"/>
                    <a:gd name="T17" fmla="*/ 1 h 7"/>
                    <a:gd name="T18" fmla="*/ 6 w 8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7">
                      <a:moveTo>
                        <a:pt x="6" y="0"/>
                      </a:move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3" y="6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2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" name="Freeform 1079"/>
                <p:cNvSpPr>
                  <a:spLocks/>
                </p:cNvSpPr>
                <p:nvPr/>
              </p:nvSpPr>
              <p:spPr bwMode="auto">
                <a:xfrm>
                  <a:off x="4145855" y="1895911"/>
                  <a:ext cx="8893" cy="16305"/>
                </a:xfrm>
                <a:custGeom>
                  <a:avLst/>
                  <a:gdLst>
                    <a:gd name="T0" fmla="*/ 5 w 6"/>
                    <a:gd name="T1" fmla="*/ 0 h 11"/>
                    <a:gd name="T2" fmla="*/ 6 w 6"/>
                    <a:gd name="T3" fmla="*/ 1 h 11"/>
                    <a:gd name="T4" fmla="*/ 5 w 6"/>
                    <a:gd name="T5" fmla="*/ 3 h 11"/>
                    <a:gd name="T6" fmla="*/ 6 w 6"/>
                    <a:gd name="T7" fmla="*/ 5 h 11"/>
                    <a:gd name="T8" fmla="*/ 5 w 6"/>
                    <a:gd name="T9" fmla="*/ 8 h 11"/>
                    <a:gd name="T10" fmla="*/ 2 w 6"/>
                    <a:gd name="T11" fmla="*/ 11 h 11"/>
                    <a:gd name="T12" fmla="*/ 2 w 6"/>
                    <a:gd name="T13" fmla="*/ 9 h 11"/>
                    <a:gd name="T14" fmla="*/ 0 w 6"/>
                    <a:gd name="T15" fmla="*/ 7 h 11"/>
                    <a:gd name="T16" fmla="*/ 2 w 6"/>
                    <a:gd name="T17" fmla="*/ 3 h 11"/>
                    <a:gd name="T18" fmla="*/ 3 w 6"/>
                    <a:gd name="T19" fmla="*/ 1 h 11"/>
                    <a:gd name="T20" fmla="*/ 5 w 6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5" y="0"/>
                      </a:moveTo>
                      <a:lnTo>
                        <a:pt x="6" y="1"/>
                      </a:lnTo>
                      <a:lnTo>
                        <a:pt x="5" y="3"/>
                      </a:lnTo>
                      <a:lnTo>
                        <a:pt x="6" y="5"/>
                      </a:lnTo>
                      <a:lnTo>
                        <a:pt x="5" y="8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" name="Freeform 1080"/>
                <p:cNvSpPr>
                  <a:spLocks/>
                </p:cNvSpPr>
                <p:nvPr/>
              </p:nvSpPr>
              <p:spPr bwMode="auto">
                <a:xfrm>
                  <a:off x="3573729" y="2136026"/>
                  <a:ext cx="1483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" name="Freeform 1081"/>
                <p:cNvSpPr>
                  <a:spLocks/>
                </p:cNvSpPr>
                <p:nvPr/>
              </p:nvSpPr>
              <p:spPr bwMode="auto">
                <a:xfrm>
                  <a:off x="3429957" y="1892947"/>
                  <a:ext cx="13340" cy="7411"/>
                </a:xfrm>
                <a:custGeom>
                  <a:avLst/>
                  <a:gdLst>
                    <a:gd name="T0" fmla="*/ 0 w 9"/>
                    <a:gd name="T1" fmla="*/ 0 h 5"/>
                    <a:gd name="T2" fmla="*/ 1 w 9"/>
                    <a:gd name="T3" fmla="*/ 0 h 5"/>
                    <a:gd name="T4" fmla="*/ 4 w 9"/>
                    <a:gd name="T5" fmla="*/ 0 h 5"/>
                    <a:gd name="T6" fmla="*/ 7 w 9"/>
                    <a:gd name="T7" fmla="*/ 3 h 5"/>
                    <a:gd name="T8" fmla="*/ 8 w 9"/>
                    <a:gd name="T9" fmla="*/ 3 h 5"/>
                    <a:gd name="T10" fmla="*/ 9 w 9"/>
                    <a:gd name="T11" fmla="*/ 5 h 5"/>
                    <a:gd name="T12" fmla="*/ 7 w 9"/>
                    <a:gd name="T13" fmla="*/ 5 h 5"/>
                    <a:gd name="T14" fmla="*/ 5 w 9"/>
                    <a:gd name="T15" fmla="*/ 3 h 5"/>
                    <a:gd name="T16" fmla="*/ 1 w 9"/>
                    <a:gd name="T17" fmla="*/ 3 h 5"/>
                    <a:gd name="T18" fmla="*/ 0 w 9"/>
                    <a:gd name="T19" fmla="*/ 2 h 5"/>
                    <a:gd name="T20" fmla="*/ 0 w 9"/>
                    <a:gd name="T2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5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3"/>
                      </a:lnTo>
                      <a:lnTo>
                        <a:pt x="8" y="3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" name="Freeform 1082"/>
                <p:cNvSpPr>
                  <a:spLocks/>
                </p:cNvSpPr>
                <p:nvPr/>
              </p:nvSpPr>
              <p:spPr bwMode="auto">
                <a:xfrm>
                  <a:off x="3558908" y="2158258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1 h 3"/>
                    <a:gd name="T4" fmla="*/ 3 w 3"/>
                    <a:gd name="T5" fmla="*/ 1 h 3"/>
                    <a:gd name="T6" fmla="*/ 0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3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" name="Freeform 1083"/>
                <p:cNvSpPr>
                  <a:spLocks/>
                </p:cNvSpPr>
                <p:nvPr/>
              </p:nvSpPr>
              <p:spPr bwMode="auto">
                <a:xfrm>
                  <a:off x="3560389" y="2057469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1 h 3"/>
                    <a:gd name="T4" fmla="*/ 0 w 2"/>
                    <a:gd name="T5" fmla="*/ 3 h 3"/>
                    <a:gd name="T6" fmla="*/ 0 w 2"/>
                    <a:gd name="T7" fmla="*/ 3 h 3"/>
                    <a:gd name="T8" fmla="*/ 0 w 2"/>
                    <a:gd name="T9" fmla="*/ 0 h 3"/>
                    <a:gd name="T10" fmla="*/ 2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" name="Freeform 1084"/>
                <p:cNvSpPr>
                  <a:spLocks/>
                </p:cNvSpPr>
                <p:nvPr/>
              </p:nvSpPr>
              <p:spPr bwMode="auto">
                <a:xfrm>
                  <a:off x="3555943" y="2180491"/>
                  <a:ext cx="10376" cy="7411"/>
                </a:xfrm>
                <a:custGeom>
                  <a:avLst/>
                  <a:gdLst>
                    <a:gd name="T0" fmla="*/ 6 w 7"/>
                    <a:gd name="T1" fmla="*/ 0 h 5"/>
                    <a:gd name="T2" fmla="*/ 7 w 7"/>
                    <a:gd name="T3" fmla="*/ 1 h 5"/>
                    <a:gd name="T4" fmla="*/ 7 w 7"/>
                    <a:gd name="T5" fmla="*/ 3 h 5"/>
                    <a:gd name="T6" fmla="*/ 5 w 7"/>
                    <a:gd name="T7" fmla="*/ 3 h 5"/>
                    <a:gd name="T8" fmla="*/ 3 w 7"/>
                    <a:gd name="T9" fmla="*/ 5 h 5"/>
                    <a:gd name="T10" fmla="*/ 0 w 7"/>
                    <a:gd name="T11" fmla="*/ 5 h 5"/>
                    <a:gd name="T12" fmla="*/ 0 w 7"/>
                    <a:gd name="T13" fmla="*/ 3 h 5"/>
                    <a:gd name="T14" fmla="*/ 2 w 7"/>
                    <a:gd name="T15" fmla="*/ 3 h 5"/>
                    <a:gd name="T16" fmla="*/ 3 w 7"/>
                    <a:gd name="T17" fmla="*/ 1 h 5"/>
                    <a:gd name="T18" fmla="*/ 6 w 7"/>
                    <a:gd name="T19" fmla="*/ 1 h 5"/>
                    <a:gd name="T20" fmla="*/ 6 w 7"/>
                    <a:gd name="T2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5">
                      <a:moveTo>
                        <a:pt x="6" y="0"/>
                      </a:moveTo>
                      <a:lnTo>
                        <a:pt x="7" y="1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" name="Freeform 1085"/>
                <p:cNvSpPr>
                  <a:spLocks/>
                </p:cNvSpPr>
                <p:nvPr/>
              </p:nvSpPr>
              <p:spPr bwMode="auto">
                <a:xfrm>
                  <a:off x="3554460" y="2196795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1 h 3"/>
                    <a:gd name="T4" fmla="*/ 1 w 3"/>
                    <a:gd name="T5" fmla="*/ 3 h 3"/>
                    <a:gd name="T6" fmla="*/ 0 w 3"/>
                    <a:gd name="T7" fmla="*/ 3 h 3"/>
                    <a:gd name="T8" fmla="*/ 0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" name="Freeform 1086"/>
                <p:cNvSpPr>
                  <a:spLocks/>
                </p:cNvSpPr>
                <p:nvPr/>
              </p:nvSpPr>
              <p:spPr bwMode="auto">
                <a:xfrm>
                  <a:off x="3028284" y="2030790"/>
                  <a:ext cx="382405" cy="520249"/>
                </a:xfrm>
                <a:custGeom>
                  <a:avLst/>
                  <a:gdLst>
                    <a:gd name="T0" fmla="*/ 50 w 258"/>
                    <a:gd name="T1" fmla="*/ 50 h 351"/>
                    <a:gd name="T2" fmla="*/ 48 w 258"/>
                    <a:gd name="T3" fmla="*/ 89 h 351"/>
                    <a:gd name="T4" fmla="*/ 58 w 258"/>
                    <a:gd name="T5" fmla="*/ 53 h 351"/>
                    <a:gd name="T6" fmla="*/ 72 w 258"/>
                    <a:gd name="T7" fmla="*/ 29 h 351"/>
                    <a:gd name="T8" fmla="*/ 83 w 258"/>
                    <a:gd name="T9" fmla="*/ 19 h 351"/>
                    <a:gd name="T10" fmla="*/ 116 w 258"/>
                    <a:gd name="T11" fmla="*/ 29 h 351"/>
                    <a:gd name="T12" fmla="*/ 105 w 258"/>
                    <a:gd name="T13" fmla="*/ 62 h 351"/>
                    <a:gd name="T14" fmla="*/ 119 w 258"/>
                    <a:gd name="T15" fmla="*/ 62 h 351"/>
                    <a:gd name="T16" fmla="*/ 133 w 258"/>
                    <a:gd name="T17" fmla="*/ 64 h 351"/>
                    <a:gd name="T18" fmla="*/ 160 w 258"/>
                    <a:gd name="T19" fmla="*/ 62 h 351"/>
                    <a:gd name="T20" fmla="*/ 166 w 258"/>
                    <a:gd name="T21" fmla="*/ 77 h 351"/>
                    <a:gd name="T22" fmla="*/ 155 w 258"/>
                    <a:gd name="T23" fmla="*/ 101 h 351"/>
                    <a:gd name="T24" fmla="*/ 171 w 258"/>
                    <a:gd name="T25" fmla="*/ 97 h 351"/>
                    <a:gd name="T26" fmla="*/ 180 w 258"/>
                    <a:gd name="T27" fmla="*/ 98 h 351"/>
                    <a:gd name="T28" fmla="*/ 178 w 258"/>
                    <a:gd name="T29" fmla="*/ 116 h 351"/>
                    <a:gd name="T30" fmla="*/ 188 w 258"/>
                    <a:gd name="T31" fmla="*/ 127 h 351"/>
                    <a:gd name="T32" fmla="*/ 192 w 258"/>
                    <a:gd name="T33" fmla="*/ 126 h 351"/>
                    <a:gd name="T34" fmla="*/ 211 w 258"/>
                    <a:gd name="T35" fmla="*/ 136 h 351"/>
                    <a:gd name="T36" fmla="*/ 203 w 258"/>
                    <a:gd name="T37" fmla="*/ 149 h 351"/>
                    <a:gd name="T38" fmla="*/ 217 w 258"/>
                    <a:gd name="T39" fmla="*/ 141 h 351"/>
                    <a:gd name="T40" fmla="*/ 221 w 258"/>
                    <a:gd name="T41" fmla="*/ 167 h 351"/>
                    <a:gd name="T42" fmla="*/ 196 w 258"/>
                    <a:gd name="T43" fmla="*/ 176 h 351"/>
                    <a:gd name="T44" fmla="*/ 189 w 258"/>
                    <a:gd name="T45" fmla="*/ 181 h 351"/>
                    <a:gd name="T46" fmla="*/ 211 w 258"/>
                    <a:gd name="T47" fmla="*/ 194 h 351"/>
                    <a:gd name="T48" fmla="*/ 217 w 258"/>
                    <a:gd name="T49" fmla="*/ 205 h 351"/>
                    <a:gd name="T50" fmla="*/ 228 w 258"/>
                    <a:gd name="T51" fmla="*/ 205 h 351"/>
                    <a:gd name="T52" fmla="*/ 228 w 258"/>
                    <a:gd name="T53" fmla="*/ 228 h 351"/>
                    <a:gd name="T54" fmla="*/ 240 w 258"/>
                    <a:gd name="T55" fmla="*/ 236 h 351"/>
                    <a:gd name="T56" fmla="*/ 257 w 258"/>
                    <a:gd name="T57" fmla="*/ 247 h 351"/>
                    <a:gd name="T58" fmla="*/ 245 w 258"/>
                    <a:gd name="T59" fmla="*/ 252 h 351"/>
                    <a:gd name="T60" fmla="*/ 240 w 258"/>
                    <a:gd name="T61" fmla="*/ 261 h 351"/>
                    <a:gd name="T62" fmla="*/ 224 w 258"/>
                    <a:gd name="T63" fmla="*/ 267 h 351"/>
                    <a:gd name="T64" fmla="*/ 218 w 258"/>
                    <a:gd name="T65" fmla="*/ 283 h 351"/>
                    <a:gd name="T66" fmla="*/ 211 w 258"/>
                    <a:gd name="T67" fmla="*/ 271 h 351"/>
                    <a:gd name="T68" fmla="*/ 214 w 258"/>
                    <a:gd name="T69" fmla="*/ 254 h 351"/>
                    <a:gd name="T70" fmla="*/ 199 w 258"/>
                    <a:gd name="T71" fmla="*/ 249 h 351"/>
                    <a:gd name="T72" fmla="*/ 189 w 258"/>
                    <a:gd name="T73" fmla="*/ 246 h 351"/>
                    <a:gd name="T74" fmla="*/ 175 w 258"/>
                    <a:gd name="T75" fmla="*/ 247 h 351"/>
                    <a:gd name="T76" fmla="*/ 185 w 258"/>
                    <a:gd name="T77" fmla="*/ 263 h 351"/>
                    <a:gd name="T78" fmla="*/ 191 w 258"/>
                    <a:gd name="T79" fmla="*/ 283 h 351"/>
                    <a:gd name="T80" fmla="*/ 203 w 258"/>
                    <a:gd name="T81" fmla="*/ 310 h 351"/>
                    <a:gd name="T82" fmla="*/ 189 w 258"/>
                    <a:gd name="T83" fmla="*/ 336 h 351"/>
                    <a:gd name="T84" fmla="*/ 174 w 258"/>
                    <a:gd name="T85" fmla="*/ 325 h 351"/>
                    <a:gd name="T86" fmla="*/ 158 w 258"/>
                    <a:gd name="T87" fmla="*/ 317 h 351"/>
                    <a:gd name="T88" fmla="*/ 177 w 258"/>
                    <a:gd name="T89" fmla="*/ 346 h 351"/>
                    <a:gd name="T90" fmla="*/ 138 w 258"/>
                    <a:gd name="T91" fmla="*/ 329 h 351"/>
                    <a:gd name="T92" fmla="*/ 122 w 258"/>
                    <a:gd name="T93" fmla="*/ 297 h 351"/>
                    <a:gd name="T94" fmla="*/ 99 w 258"/>
                    <a:gd name="T95" fmla="*/ 285 h 351"/>
                    <a:gd name="T96" fmla="*/ 65 w 258"/>
                    <a:gd name="T97" fmla="*/ 281 h 351"/>
                    <a:gd name="T98" fmla="*/ 87 w 258"/>
                    <a:gd name="T99" fmla="*/ 261 h 351"/>
                    <a:gd name="T100" fmla="*/ 112 w 258"/>
                    <a:gd name="T101" fmla="*/ 241 h 351"/>
                    <a:gd name="T102" fmla="*/ 146 w 258"/>
                    <a:gd name="T103" fmla="*/ 199 h 351"/>
                    <a:gd name="T104" fmla="*/ 137 w 258"/>
                    <a:gd name="T105" fmla="*/ 177 h 351"/>
                    <a:gd name="T106" fmla="*/ 117 w 258"/>
                    <a:gd name="T107" fmla="*/ 169 h 351"/>
                    <a:gd name="T108" fmla="*/ 113 w 258"/>
                    <a:gd name="T109" fmla="*/ 145 h 351"/>
                    <a:gd name="T110" fmla="*/ 105 w 258"/>
                    <a:gd name="T111" fmla="*/ 120 h 351"/>
                    <a:gd name="T112" fmla="*/ 99 w 258"/>
                    <a:gd name="T113" fmla="*/ 134 h 351"/>
                    <a:gd name="T114" fmla="*/ 58 w 258"/>
                    <a:gd name="T115" fmla="*/ 118 h 351"/>
                    <a:gd name="T116" fmla="*/ 39 w 258"/>
                    <a:gd name="T117" fmla="*/ 115 h 351"/>
                    <a:gd name="T118" fmla="*/ 17 w 258"/>
                    <a:gd name="T119" fmla="*/ 108 h 351"/>
                    <a:gd name="T120" fmla="*/ 11 w 258"/>
                    <a:gd name="T121" fmla="*/ 84 h 351"/>
                    <a:gd name="T122" fmla="*/ 11 w 258"/>
                    <a:gd name="T123" fmla="*/ 47 h 351"/>
                    <a:gd name="T124" fmla="*/ 43 w 258"/>
                    <a:gd name="T125" fmla="*/ 1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58" h="351">
                      <a:moveTo>
                        <a:pt x="68" y="0"/>
                      </a:moveTo>
                      <a:lnTo>
                        <a:pt x="70" y="0"/>
                      </a:lnTo>
                      <a:lnTo>
                        <a:pt x="72" y="0"/>
                      </a:lnTo>
                      <a:lnTo>
                        <a:pt x="75" y="0"/>
                      </a:lnTo>
                      <a:lnTo>
                        <a:pt x="79" y="0"/>
                      </a:lnTo>
                      <a:lnTo>
                        <a:pt x="82" y="1"/>
                      </a:lnTo>
                      <a:lnTo>
                        <a:pt x="87" y="4"/>
                      </a:lnTo>
                      <a:lnTo>
                        <a:pt x="87" y="7"/>
                      </a:lnTo>
                      <a:lnTo>
                        <a:pt x="86" y="8"/>
                      </a:lnTo>
                      <a:lnTo>
                        <a:pt x="83" y="10"/>
                      </a:lnTo>
                      <a:lnTo>
                        <a:pt x="79" y="11"/>
                      </a:lnTo>
                      <a:lnTo>
                        <a:pt x="76" y="11"/>
                      </a:lnTo>
                      <a:lnTo>
                        <a:pt x="75" y="14"/>
                      </a:lnTo>
                      <a:lnTo>
                        <a:pt x="72" y="17"/>
                      </a:lnTo>
                      <a:lnTo>
                        <a:pt x="69" y="17"/>
                      </a:lnTo>
                      <a:lnTo>
                        <a:pt x="65" y="22"/>
                      </a:lnTo>
                      <a:lnTo>
                        <a:pt x="61" y="28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2" y="36"/>
                      </a:lnTo>
                      <a:lnTo>
                        <a:pt x="52" y="39"/>
                      </a:lnTo>
                      <a:lnTo>
                        <a:pt x="52" y="42"/>
                      </a:lnTo>
                      <a:lnTo>
                        <a:pt x="54" y="43"/>
                      </a:lnTo>
                      <a:lnTo>
                        <a:pt x="54" y="46"/>
                      </a:lnTo>
                      <a:lnTo>
                        <a:pt x="52" y="47"/>
                      </a:lnTo>
                      <a:lnTo>
                        <a:pt x="50" y="50"/>
                      </a:lnTo>
                      <a:lnTo>
                        <a:pt x="48" y="53"/>
                      </a:lnTo>
                      <a:lnTo>
                        <a:pt x="47" y="55"/>
                      </a:lnTo>
                      <a:lnTo>
                        <a:pt x="46" y="58"/>
                      </a:lnTo>
                      <a:lnTo>
                        <a:pt x="44" y="59"/>
                      </a:lnTo>
                      <a:lnTo>
                        <a:pt x="44" y="61"/>
                      </a:lnTo>
                      <a:lnTo>
                        <a:pt x="46" y="64"/>
                      </a:lnTo>
                      <a:lnTo>
                        <a:pt x="47" y="66"/>
                      </a:lnTo>
                      <a:lnTo>
                        <a:pt x="47" y="69"/>
                      </a:lnTo>
                      <a:lnTo>
                        <a:pt x="47" y="72"/>
                      </a:lnTo>
                      <a:lnTo>
                        <a:pt x="50" y="75"/>
                      </a:lnTo>
                      <a:lnTo>
                        <a:pt x="50" y="76"/>
                      </a:lnTo>
                      <a:lnTo>
                        <a:pt x="52" y="77"/>
                      </a:lnTo>
                      <a:lnTo>
                        <a:pt x="52" y="80"/>
                      </a:lnTo>
                      <a:lnTo>
                        <a:pt x="51" y="83"/>
                      </a:lnTo>
                      <a:lnTo>
                        <a:pt x="51" y="80"/>
                      </a:lnTo>
                      <a:lnTo>
                        <a:pt x="50" y="80"/>
                      </a:lnTo>
                      <a:lnTo>
                        <a:pt x="50" y="82"/>
                      </a:lnTo>
                      <a:lnTo>
                        <a:pt x="47" y="83"/>
                      </a:lnTo>
                      <a:lnTo>
                        <a:pt x="46" y="83"/>
                      </a:lnTo>
                      <a:lnTo>
                        <a:pt x="44" y="83"/>
                      </a:lnTo>
                      <a:lnTo>
                        <a:pt x="46" y="84"/>
                      </a:lnTo>
                      <a:lnTo>
                        <a:pt x="47" y="86"/>
                      </a:lnTo>
                      <a:lnTo>
                        <a:pt x="48" y="86"/>
                      </a:lnTo>
                      <a:lnTo>
                        <a:pt x="50" y="86"/>
                      </a:lnTo>
                      <a:lnTo>
                        <a:pt x="50" y="86"/>
                      </a:lnTo>
                      <a:lnTo>
                        <a:pt x="48" y="89"/>
                      </a:lnTo>
                      <a:lnTo>
                        <a:pt x="47" y="93"/>
                      </a:lnTo>
                      <a:lnTo>
                        <a:pt x="47" y="94"/>
                      </a:lnTo>
                      <a:lnTo>
                        <a:pt x="47" y="95"/>
                      </a:lnTo>
                      <a:lnTo>
                        <a:pt x="50" y="93"/>
                      </a:lnTo>
                      <a:lnTo>
                        <a:pt x="50" y="91"/>
                      </a:lnTo>
                      <a:lnTo>
                        <a:pt x="52" y="86"/>
                      </a:lnTo>
                      <a:lnTo>
                        <a:pt x="54" y="84"/>
                      </a:lnTo>
                      <a:lnTo>
                        <a:pt x="55" y="80"/>
                      </a:lnTo>
                      <a:lnTo>
                        <a:pt x="55" y="79"/>
                      </a:lnTo>
                      <a:lnTo>
                        <a:pt x="58" y="77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8" y="71"/>
                      </a:lnTo>
                      <a:lnTo>
                        <a:pt x="57" y="71"/>
                      </a:lnTo>
                      <a:lnTo>
                        <a:pt x="54" y="69"/>
                      </a:lnTo>
                      <a:lnTo>
                        <a:pt x="54" y="66"/>
                      </a:lnTo>
                      <a:lnTo>
                        <a:pt x="54" y="65"/>
                      </a:lnTo>
                      <a:lnTo>
                        <a:pt x="54" y="62"/>
                      </a:lnTo>
                      <a:lnTo>
                        <a:pt x="52" y="59"/>
                      </a:lnTo>
                      <a:lnTo>
                        <a:pt x="52" y="57"/>
                      </a:lnTo>
                      <a:lnTo>
                        <a:pt x="52" y="57"/>
                      </a:lnTo>
                      <a:lnTo>
                        <a:pt x="54" y="58"/>
                      </a:lnTo>
                      <a:lnTo>
                        <a:pt x="55" y="57"/>
                      </a:lnTo>
                      <a:lnTo>
                        <a:pt x="58" y="57"/>
                      </a:lnTo>
                      <a:lnTo>
                        <a:pt x="59" y="54"/>
                      </a:lnTo>
                      <a:lnTo>
                        <a:pt x="58" y="53"/>
                      </a:lnTo>
                      <a:lnTo>
                        <a:pt x="59" y="51"/>
                      </a:lnTo>
                      <a:lnTo>
                        <a:pt x="62" y="51"/>
                      </a:lnTo>
                      <a:lnTo>
                        <a:pt x="64" y="55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6" y="55"/>
                      </a:lnTo>
                      <a:lnTo>
                        <a:pt x="66" y="53"/>
                      </a:lnTo>
                      <a:lnTo>
                        <a:pt x="68" y="51"/>
                      </a:lnTo>
                      <a:lnTo>
                        <a:pt x="69" y="51"/>
                      </a:lnTo>
                      <a:lnTo>
                        <a:pt x="69" y="50"/>
                      </a:lnTo>
                      <a:lnTo>
                        <a:pt x="70" y="48"/>
                      </a:lnTo>
                      <a:lnTo>
                        <a:pt x="73" y="47"/>
                      </a:lnTo>
                      <a:lnTo>
                        <a:pt x="72" y="46"/>
                      </a:lnTo>
                      <a:lnTo>
                        <a:pt x="70" y="46"/>
                      </a:lnTo>
                      <a:lnTo>
                        <a:pt x="66" y="48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2" y="44"/>
                      </a:lnTo>
                      <a:lnTo>
                        <a:pt x="62" y="43"/>
                      </a:lnTo>
                      <a:lnTo>
                        <a:pt x="65" y="43"/>
                      </a:lnTo>
                      <a:lnTo>
                        <a:pt x="64" y="40"/>
                      </a:lnTo>
                      <a:lnTo>
                        <a:pt x="64" y="36"/>
                      </a:lnTo>
                      <a:lnTo>
                        <a:pt x="66" y="33"/>
                      </a:lnTo>
                      <a:lnTo>
                        <a:pt x="66" y="30"/>
                      </a:lnTo>
                      <a:lnTo>
                        <a:pt x="68" y="29"/>
                      </a:lnTo>
                      <a:lnTo>
                        <a:pt x="72" y="29"/>
                      </a:lnTo>
                      <a:lnTo>
                        <a:pt x="73" y="32"/>
                      </a:lnTo>
                      <a:lnTo>
                        <a:pt x="73" y="33"/>
                      </a:lnTo>
                      <a:lnTo>
                        <a:pt x="77" y="35"/>
                      </a:lnTo>
                      <a:lnTo>
                        <a:pt x="79" y="37"/>
                      </a:lnTo>
                      <a:lnTo>
                        <a:pt x="82" y="37"/>
                      </a:lnTo>
                      <a:lnTo>
                        <a:pt x="79" y="36"/>
                      </a:lnTo>
                      <a:lnTo>
                        <a:pt x="79" y="35"/>
                      </a:lnTo>
                      <a:lnTo>
                        <a:pt x="75" y="32"/>
                      </a:lnTo>
                      <a:lnTo>
                        <a:pt x="75" y="29"/>
                      </a:lnTo>
                      <a:lnTo>
                        <a:pt x="73" y="28"/>
                      </a:lnTo>
                      <a:lnTo>
                        <a:pt x="70" y="28"/>
                      </a:lnTo>
                      <a:lnTo>
                        <a:pt x="70" y="26"/>
                      </a:lnTo>
                      <a:lnTo>
                        <a:pt x="70" y="26"/>
                      </a:lnTo>
                      <a:lnTo>
                        <a:pt x="75" y="26"/>
                      </a:lnTo>
                      <a:lnTo>
                        <a:pt x="76" y="25"/>
                      </a:lnTo>
                      <a:lnTo>
                        <a:pt x="77" y="25"/>
                      </a:lnTo>
                      <a:lnTo>
                        <a:pt x="82" y="29"/>
                      </a:lnTo>
                      <a:lnTo>
                        <a:pt x="84" y="30"/>
                      </a:lnTo>
                      <a:lnTo>
                        <a:pt x="86" y="30"/>
                      </a:lnTo>
                      <a:lnTo>
                        <a:pt x="83" y="29"/>
                      </a:lnTo>
                      <a:lnTo>
                        <a:pt x="80" y="25"/>
                      </a:lnTo>
                      <a:lnTo>
                        <a:pt x="77" y="24"/>
                      </a:lnTo>
                      <a:lnTo>
                        <a:pt x="77" y="21"/>
                      </a:lnTo>
                      <a:lnTo>
                        <a:pt x="79" y="19"/>
                      </a:lnTo>
                      <a:lnTo>
                        <a:pt x="83" y="18"/>
                      </a:lnTo>
                      <a:lnTo>
                        <a:pt x="83" y="19"/>
                      </a:lnTo>
                      <a:lnTo>
                        <a:pt x="83" y="21"/>
                      </a:lnTo>
                      <a:lnTo>
                        <a:pt x="83" y="24"/>
                      </a:lnTo>
                      <a:lnTo>
                        <a:pt x="84" y="22"/>
                      </a:lnTo>
                      <a:lnTo>
                        <a:pt x="84" y="19"/>
                      </a:lnTo>
                      <a:lnTo>
                        <a:pt x="86" y="18"/>
                      </a:lnTo>
                      <a:lnTo>
                        <a:pt x="88" y="18"/>
                      </a:lnTo>
                      <a:lnTo>
                        <a:pt x="91" y="21"/>
                      </a:lnTo>
                      <a:lnTo>
                        <a:pt x="91" y="22"/>
                      </a:lnTo>
                      <a:lnTo>
                        <a:pt x="93" y="25"/>
                      </a:lnTo>
                      <a:lnTo>
                        <a:pt x="94" y="24"/>
                      </a:lnTo>
                      <a:lnTo>
                        <a:pt x="94" y="22"/>
                      </a:lnTo>
                      <a:lnTo>
                        <a:pt x="91" y="19"/>
                      </a:lnTo>
                      <a:lnTo>
                        <a:pt x="93" y="17"/>
                      </a:lnTo>
                      <a:lnTo>
                        <a:pt x="98" y="15"/>
                      </a:lnTo>
                      <a:lnTo>
                        <a:pt x="102" y="14"/>
                      </a:lnTo>
                      <a:lnTo>
                        <a:pt x="106" y="14"/>
                      </a:lnTo>
                      <a:lnTo>
                        <a:pt x="109" y="11"/>
                      </a:lnTo>
                      <a:lnTo>
                        <a:pt x="112" y="12"/>
                      </a:lnTo>
                      <a:lnTo>
                        <a:pt x="116" y="14"/>
                      </a:lnTo>
                      <a:lnTo>
                        <a:pt x="120" y="14"/>
                      </a:lnTo>
                      <a:lnTo>
                        <a:pt x="122" y="15"/>
                      </a:lnTo>
                      <a:lnTo>
                        <a:pt x="120" y="17"/>
                      </a:lnTo>
                      <a:lnTo>
                        <a:pt x="120" y="22"/>
                      </a:lnTo>
                      <a:lnTo>
                        <a:pt x="119" y="24"/>
                      </a:lnTo>
                      <a:lnTo>
                        <a:pt x="117" y="26"/>
                      </a:lnTo>
                      <a:lnTo>
                        <a:pt x="116" y="29"/>
                      </a:lnTo>
                      <a:lnTo>
                        <a:pt x="116" y="30"/>
                      </a:lnTo>
                      <a:lnTo>
                        <a:pt x="119" y="32"/>
                      </a:lnTo>
                      <a:lnTo>
                        <a:pt x="120" y="35"/>
                      </a:lnTo>
                      <a:lnTo>
                        <a:pt x="119" y="36"/>
                      </a:lnTo>
                      <a:lnTo>
                        <a:pt x="116" y="39"/>
                      </a:lnTo>
                      <a:lnTo>
                        <a:pt x="115" y="42"/>
                      </a:lnTo>
                      <a:lnTo>
                        <a:pt x="115" y="43"/>
                      </a:lnTo>
                      <a:lnTo>
                        <a:pt x="116" y="46"/>
                      </a:lnTo>
                      <a:lnTo>
                        <a:pt x="116" y="47"/>
                      </a:lnTo>
                      <a:lnTo>
                        <a:pt x="115" y="50"/>
                      </a:lnTo>
                      <a:lnTo>
                        <a:pt x="113" y="50"/>
                      </a:lnTo>
                      <a:lnTo>
                        <a:pt x="111" y="51"/>
                      </a:lnTo>
                      <a:lnTo>
                        <a:pt x="109" y="53"/>
                      </a:lnTo>
                      <a:lnTo>
                        <a:pt x="106" y="54"/>
                      </a:lnTo>
                      <a:lnTo>
                        <a:pt x="105" y="57"/>
                      </a:lnTo>
                      <a:lnTo>
                        <a:pt x="104" y="58"/>
                      </a:lnTo>
                      <a:lnTo>
                        <a:pt x="105" y="58"/>
                      </a:lnTo>
                      <a:lnTo>
                        <a:pt x="108" y="55"/>
                      </a:lnTo>
                      <a:lnTo>
                        <a:pt x="112" y="53"/>
                      </a:lnTo>
                      <a:lnTo>
                        <a:pt x="113" y="53"/>
                      </a:lnTo>
                      <a:lnTo>
                        <a:pt x="115" y="53"/>
                      </a:lnTo>
                      <a:lnTo>
                        <a:pt x="112" y="55"/>
                      </a:lnTo>
                      <a:lnTo>
                        <a:pt x="112" y="57"/>
                      </a:lnTo>
                      <a:lnTo>
                        <a:pt x="108" y="59"/>
                      </a:lnTo>
                      <a:lnTo>
                        <a:pt x="105" y="61"/>
                      </a:lnTo>
                      <a:lnTo>
                        <a:pt x="105" y="62"/>
                      </a:lnTo>
                      <a:lnTo>
                        <a:pt x="105" y="64"/>
                      </a:lnTo>
                      <a:lnTo>
                        <a:pt x="105" y="65"/>
                      </a:lnTo>
                      <a:lnTo>
                        <a:pt x="104" y="64"/>
                      </a:lnTo>
                      <a:lnTo>
                        <a:pt x="102" y="64"/>
                      </a:lnTo>
                      <a:lnTo>
                        <a:pt x="102" y="65"/>
                      </a:lnTo>
                      <a:lnTo>
                        <a:pt x="104" y="66"/>
                      </a:lnTo>
                      <a:lnTo>
                        <a:pt x="105" y="66"/>
                      </a:lnTo>
                      <a:lnTo>
                        <a:pt x="104" y="69"/>
                      </a:lnTo>
                      <a:lnTo>
                        <a:pt x="102" y="71"/>
                      </a:lnTo>
                      <a:lnTo>
                        <a:pt x="105" y="71"/>
                      </a:lnTo>
                      <a:lnTo>
                        <a:pt x="105" y="69"/>
                      </a:lnTo>
                      <a:lnTo>
                        <a:pt x="108" y="68"/>
                      </a:lnTo>
                      <a:lnTo>
                        <a:pt x="109" y="66"/>
                      </a:lnTo>
                      <a:lnTo>
                        <a:pt x="109" y="64"/>
                      </a:lnTo>
                      <a:lnTo>
                        <a:pt x="112" y="64"/>
                      </a:lnTo>
                      <a:lnTo>
                        <a:pt x="112" y="61"/>
                      </a:lnTo>
                      <a:lnTo>
                        <a:pt x="113" y="61"/>
                      </a:lnTo>
                      <a:lnTo>
                        <a:pt x="113" y="65"/>
                      </a:lnTo>
                      <a:lnTo>
                        <a:pt x="115" y="66"/>
                      </a:lnTo>
                      <a:lnTo>
                        <a:pt x="115" y="62"/>
                      </a:lnTo>
                      <a:lnTo>
                        <a:pt x="115" y="59"/>
                      </a:lnTo>
                      <a:lnTo>
                        <a:pt x="115" y="58"/>
                      </a:lnTo>
                      <a:lnTo>
                        <a:pt x="116" y="57"/>
                      </a:lnTo>
                      <a:lnTo>
                        <a:pt x="119" y="58"/>
                      </a:lnTo>
                      <a:lnTo>
                        <a:pt x="117" y="61"/>
                      </a:lnTo>
                      <a:lnTo>
                        <a:pt x="119" y="62"/>
                      </a:lnTo>
                      <a:lnTo>
                        <a:pt x="120" y="61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26" y="62"/>
                      </a:lnTo>
                      <a:lnTo>
                        <a:pt x="124" y="65"/>
                      </a:lnTo>
                      <a:lnTo>
                        <a:pt x="122" y="69"/>
                      </a:lnTo>
                      <a:lnTo>
                        <a:pt x="119" y="71"/>
                      </a:lnTo>
                      <a:lnTo>
                        <a:pt x="117" y="73"/>
                      </a:lnTo>
                      <a:lnTo>
                        <a:pt x="120" y="73"/>
                      </a:lnTo>
                      <a:lnTo>
                        <a:pt x="122" y="75"/>
                      </a:lnTo>
                      <a:lnTo>
                        <a:pt x="124" y="73"/>
                      </a:lnTo>
                      <a:lnTo>
                        <a:pt x="123" y="72"/>
                      </a:lnTo>
                      <a:lnTo>
                        <a:pt x="123" y="69"/>
                      </a:lnTo>
                      <a:lnTo>
                        <a:pt x="126" y="66"/>
                      </a:lnTo>
                      <a:lnTo>
                        <a:pt x="127" y="71"/>
                      </a:lnTo>
                      <a:lnTo>
                        <a:pt x="127" y="72"/>
                      </a:lnTo>
                      <a:lnTo>
                        <a:pt x="128" y="71"/>
                      </a:lnTo>
                      <a:lnTo>
                        <a:pt x="128" y="68"/>
                      </a:lnTo>
                      <a:lnTo>
                        <a:pt x="127" y="65"/>
                      </a:lnTo>
                      <a:lnTo>
                        <a:pt x="127" y="59"/>
                      </a:lnTo>
                      <a:lnTo>
                        <a:pt x="127" y="59"/>
                      </a:lnTo>
                      <a:lnTo>
                        <a:pt x="130" y="61"/>
                      </a:lnTo>
                      <a:lnTo>
                        <a:pt x="130" y="64"/>
                      </a:lnTo>
                      <a:lnTo>
                        <a:pt x="128" y="65"/>
                      </a:lnTo>
                      <a:lnTo>
                        <a:pt x="130" y="65"/>
                      </a:lnTo>
                      <a:lnTo>
                        <a:pt x="133" y="64"/>
                      </a:lnTo>
                      <a:lnTo>
                        <a:pt x="137" y="68"/>
                      </a:lnTo>
                      <a:lnTo>
                        <a:pt x="137" y="71"/>
                      </a:lnTo>
                      <a:lnTo>
                        <a:pt x="140" y="71"/>
                      </a:lnTo>
                      <a:lnTo>
                        <a:pt x="141" y="71"/>
                      </a:lnTo>
                      <a:lnTo>
                        <a:pt x="142" y="71"/>
                      </a:lnTo>
                      <a:lnTo>
                        <a:pt x="141" y="69"/>
                      </a:lnTo>
                      <a:lnTo>
                        <a:pt x="140" y="68"/>
                      </a:lnTo>
                      <a:lnTo>
                        <a:pt x="140" y="66"/>
                      </a:lnTo>
                      <a:lnTo>
                        <a:pt x="134" y="62"/>
                      </a:lnTo>
                      <a:lnTo>
                        <a:pt x="133" y="62"/>
                      </a:lnTo>
                      <a:lnTo>
                        <a:pt x="131" y="61"/>
                      </a:lnTo>
                      <a:lnTo>
                        <a:pt x="134" y="57"/>
                      </a:lnTo>
                      <a:lnTo>
                        <a:pt x="137" y="57"/>
                      </a:lnTo>
                      <a:lnTo>
                        <a:pt x="140" y="54"/>
                      </a:lnTo>
                      <a:lnTo>
                        <a:pt x="144" y="54"/>
                      </a:lnTo>
                      <a:lnTo>
                        <a:pt x="146" y="54"/>
                      </a:lnTo>
                      <a:lnTo>
                        <a:pt x="148" y="55"/>
                      </a:lnTo>
                      <a:lnTo>
                        <a:pt x="149" y="55"/>
                      </a:lnTo>
                      <a:lnTo>
                        <a:pt x="153" y="57"/>
                      </a:lnTo>
                      <a:lnTo>
                        <a:pt x="153" y="58"/>
                      </a:lnTo>
                      <a:lnTo>
                        <a:pt x="155" y="61"/>
                      </a:lnTo>
                      <a:lnTo>
                        <a:pt x="156" y="61"/>
                      </a:lnTo>
                      <a:lnTo>
                        <a:pt x="158" y="64"/>
                      </a:lnTo>
                      <a:lnTo>
                        <a:pt x="159" y="64"/>
                      </a:lnTo>
                      <a:lnTo>
                        <a:pt x="159" y="62"/>
                      </a:lnTo>
                      <a:lnTo>
                        <a:pt x="160" y="62"/>
                      </a:lnTo>
                      <a:lnTo>
                        <a:pt x="162" y="65"/>
                      </a:lnTo>
                      <a:lnTo>
                        <a:pt x="164" y="66"/>
                      </a:lnTo>
                      <a:lnTo>
                        <a:pt x="164" y="68"/>
                      </a:lnTo>
                      <a:lnTo>
                        <a:pt x="164" y="69"/>
                      </a:lnTo>
                      <a:lnTo>
                        <a:pt x="166" y="71"/>
                      </a:lnTo>
                      <a:lnTo>
                        <a:pt x="166" y="72"/>
                      </a:lnTo>
                      <a:lnTo>
                        <a:pt x="163" y="75"/>
                      </a:lnTo>
                      <a:lnTo>
                        <a:pt x="162" y="75"/>
                      </a:lnTo>
                      <a:lnTo>
                        <a:pt x="159" y="73"/>
                      </a:lnTo>
                      <a:lnTo>
                        <a:pt x="155" y="75"/>
                      </a:lnTo>
                      <a:lnTo>
                        <a:pt x="151" y="79"/>
                      </a:lnTo>
                      <a:lnTo>
                        <a:pt x="156" y="76"/>
                      </a:lnTo>
                      <a:lnTo>
                        <a:pt x="160" y="76"/>
                      </a:lnTo>
                      <a:lnTo>
                        <a:pt x="160" y="77"/>
                      </a:lnTo>
                      <a:lnTo>
                        <a:pt x="159" y="79"/>
                      </a:lnTo>
                      <a:lnTo>
                        <a:pt x="156" y="80"/>
                      </a:lnTo>
                      <a:lnTo>
                        <a:pt x="153" y="84"/>
                      </a:lnTo>
                      <a:lnTo>
                        <a:pt x="151" y="86"/>
                      </a:lnTo>
                      <a:lnTo>
                        <a:pt x="149" y="87"/>
                      </a:lnTo>
                      <a:lnTo>
                        <a:pt x="149" y="89"/>
                      </a:lnTo>
                      <a:lnTo>
                        <a:pt x="151" y="89"/>
                      </a:lnTo>
                      <a:lnTo>
                        <a:pt x="155" y="84"/>
                      </a:lnTo>
                      <a:lnTo>
                        <a:pt x="158" y="80"/>
                      </a:lnTo>
                      <a:lnTo>
                        <a:pt x="160" y="80"/>
                      </a:lnTo>
                      <a:lnTo>
                        <a:pt x="163" y="77"/>
                      </a:lnTo>
                      <a:lnTo>
                        <a:pt x="166" y="77"/>
                      </a:lnTo>
                      <a:lnTo>
                        <a:pt x="167" y="79"/>
                      </a:lnTo>
                      <a:lnTo>
                        <a:pt x="169" y="79"/>
                      </a:lnTo>
                      <a:lnTo>
                        <a:pt x="169" y="82"/>
                      </a:lnTo>
                      <a:lnTo>
                        <a:pt x="169" y="83"/>
                      </a:lnTo>
                      <a:lnTo>
                        <a:pt x="169" y="84"/>
                      </a:lnTo>
                      <a:lnTo>
                        <a:pt x="166" y="86"/>
                      </a:lnTo>
                      <a:lnTo>
                        <a:pt x="164" y="89"/>
                      </a:lnTo>
                      <a:lnTo>
                        <a:pt x="162" y="89"/>
                      </a:lnTo>
                      <a:lnTo>
                        <a:pt x="160" y="89"/>
                      </a:lnTo>
                      <a:lnTo>
                        <a:pt x="158" y="89"/>
                      </a:lnTo>
                      <a:lnTo>
                        <a:pt x="156" y="90"/>
                      </a:lnTo>
                      <a:lnTo>
                        <a:pt x="159" y="90"/>
                      </a:lnTo>
                      <a:lnTo>
                        <a:pt x="159" y="91"/>
                      </a:lnTo>
                      <a:lnTo>
                        <a:pt x="155" y="94"/>
                      </a:lnTo>
                      <a:lnTo>
                        <a:pt x="156" y="94"/>
                      </a:lnTo>
                      <a:lnTo>
                        <a:pt x="159" y="93"/>
                      </a:lnTo>
                      <a:lnTo>
                        <a:pt x="162" y="91"/>
                      </a:lnTo>
                      <a:lnTo>
                        <a:pt x="163" y="91"/>
                      </a:lnTo>
                      <a:lnTo>
                        <a:pt x="163" y="91"/>
                      </a:lnTo>
                      <a:lnTo>
                        <a:pt x="162" y="93"/>
                      </a:lnTo>
                      <a:lnTo>
                        <a:pt x="159" y="94"/>
                      </a:lnTo>
                      <a:lnTo>
                        <a:pt x="156" y="95"/>
                      </a:lnTo>
                      <a:lnTo>
                        <a:pt x="159" y="95"/>
                      </a:lnTo>
                      <a:lnTo>
                        <a:pt x="159" y="97"/>
                      </a:lnTo>
                      <a:lnTo>
                        <a:pt x="158" y="98"/>
                      </a:lnTo>
                      <a:lnTo>
                        <a:pt x="155" y="101"/>
                      </a:lnTo>
                      <a:lnTo>
                        <a:pt x="153" y="102"/>
                      </a:lnTo>
                      <a:lnTo>
                        <a:pt x="155" y="102"/>
                      </a:lnTo>
                      <a:lnTo>
                        <a:pt x="158" y="101"/>
                      </a:lnTo>
                      <a:lnTo>
                        <a:pt x="160" y="97"/>
                      </a:lnTo>
                      <a:lnTo>
                        <a:pt x="162" y="94"/>
                      </a:lnTo>
                      <a:lnTo>
                        <a:pt x="166" y="91"/>
                      </a:lnTo>
                      <a:lnTo>
                        <a:pt x="167" y="93"/>
                      </a:lnTo>
                      <a:lnTo>
                        <a:pt x="167" y="94"/>
                      </a:lnTo>
                      <a:lnTo>
                        <a:pt x="169" y="93"/>
                      </a:lnTo>
                      <a:lnTo>
                        <a:pt x="169" y="91"/>
                      </a:lnTo>
                      <a:lnTo>
                        <a:pt x="173" y="89"/>
                      </a:lnTo>
                      <a:lnTo>
                        <a:pt x="174" y="89"/>
                      </a:lnTo>
                      <a:lnTo>
                        <a:pt x="174" y="91"/>
                      </a:lnTo>
                      <a:lnTo>
                        <a:pt x="170" y="94"/>
                      </a:lnTo>
                      <a:lnTo>
                        <a:pt x="166" y="97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4" y="100"/>
                      </a:lnTo>
                      <a:lnTo>
                        <a:pt x="163" y="102"/>
                      </a:lnTo>
                      <a:lnTo>
                        <a:pt x="163" y="104"/>
                      </a:lnTo>
                      <a:lnTo>
                        <a:pt x="163" y="104"/>
                      </a:lnTo>
                      <a:lnTo>
                        <a:pt x="166" y="102"/>
                      </a:lnTo>
                      <a:lnTo>
                        <a:pt x="166" y="100"/>
                      </a:lnTo>
                      <a:lnTo>
                        <a:pt x="170" y="97"/>
                      </a:lnTo>
                      <a:lnTo>
                        <a:pt x="173" y="95"/>
                      </a:lnTo>
                      <a:lnTo>
                        <a:pt x="171" y="97"/>
                      </a:lnTo>
                      <a:lnTo>
                        <a:pt x="173" y="98"/>
                      </a:lnTo>
                      <a:lnTo>
                        <a:pt x="171" y="100"/>
                      </a:lnTo>
                      <a:lnTo>
                        <a:pt x="167" y="104"/>
                      </a:lnTo>
                      <a:lnTo>
                        <a:pt x="167" y="105"/>
                      </a:lnTo>
                      <a:lnTo>
                        <a:pt x="166" y="108"/>
                      </a:lnTo>
                      <a:lnTo>
                        <a:pt x="164" y="109"/>
                      </a:lnTo>
                      <a:lnTo>
                        <a:pt x="164" y="111"/>
                      </a:lnTo>
                      <a:lnTo>
                        <a:pt x="167" y="109"/>
                      </a:lnTo>
                      <a:lnTo>
                        <a:pt x="167" y="108"/>
                      </a:lnTo>
                      <a:lnTo>
                        <a:pt x="171" y="104"/>
                      </a:lnTo>
                      <a:lnTo>
                        <a:pt x="173" y="102"/>
                      </a:lnTo>
                      <a:lnTo>
                        <a:pt x="174" y="104"/>
                      </a:lnTo>
                      <a:lnTo>
                        <a:pt x="174" y="104"/>
                      </a:lnTo>
                      <a:lnTo>
                        <a:pt x="174" y="105"/>
                      </a:lnTo>
                      <a:lnTo>
                        <a:pt x="173" y="106"/>
                      </a:lnTo>
                      <a:lnTo>
                        <a:pt x="170" y="109"/>
                      </a:lnTo>
                      <a:lnTo>
                        <a:pt x="170" y="113"/>
                      </a:lnTo>
                      <a:lnTo>
                        <a:pt x="171" y="113"/>
                      </a:lnTo>
                      <a:lnTo>
                        <a:pt x="171" y="112"/>
                      </a:lnTo>
                      <a:lnTo>
                        <a:pt x="173" y="109"/>
                      </a:lnTo>
                      <a:lnTo>
                        <a:pt x="174" y="106"/>
                      </a:lnTo>
                      <a:lnTo>
                        <a:pt x="177" y="106"/>
                      </a:lnTo>
                      <a:lnTo>
                        <a:pt x="177" y="104"/>
                      </a:lnTo>
                      <a:lnTo>
                        <a:pt x="178" y="101"/>
                      </a:lnTo>
                      <a:lnTo>
                        <a:pt x="180" y="101"/>
                      </a:lnTo>
                      <a:lnTo>
                        <a:pt x="180" y="98"/>
                      </a:lnTo>
                      <a:lnTo>
                        <a:pt x="181" y="97"/>
                      </a:lnTo>
                      <a:lnTo>
                        <a:pt x="182" y="97"/>
                      </a:lnTo>
                      <a:lnTo>
                        <a:pt x="184" y="94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7" y="97"/>
                      </a:lnTo>
                      <a:lnTo>
                        <a:pt x="188" y="98"/>
                      </a:lnTo>
                      <a:lnTo>
                        <a:pt x="191" y="100"/>
                      </a:lnTo>
                      <a:lnTo>
                        <a:pt x="191" y="102"/>
                      </a:lnTo>
                      <a:lnTo>
                        <a:pt x="192" y="105"/>
                      </a:lnTo>
                      <a:lnTo>
                        <a:pt x="193" y="108"/>
                      </a:lnTo>
                      <a:lnTo>
                        <a:pt x="195" y="109"/>
                      </a:lnTo>
                      <a:lnTo>
                        <a:pt x="192" y="111"/>
                      </a:lnTo>
                      <a:lnTo>
                        <a:pt x="189" y="113"/>
                      </a:lnTo>
                      <a:lnTo>
                        <a:pt x="188" y="113"/>
                      </a:lnTo>
                      <a:lnTo>
                        <a:pt x="187" y="112"/>
                      </a:lnTo>
                      <a:lnTo>
                        <a:pt x="185" y="111"/>
                      </a:lnTo>
                      <a:lnTo>
                        <a:pt x="184" y="111"/>
                      </a:lnTo>
                      <a:lnTo>
                        <a:pt x="182" y="112"/>
                      </a:lnTo>
                      <a:lnTo>
                        <a:pt x="181" y="112"/>
                      </a:lnTo>
                      <a:lnTo>
                        <a:pt x="180" y="115"/>
                      </a:lnTo>
                      <a:lnTo>
                        <a:pt x="177" y="115"/>
                      </a:lnTo>
                      <a:lnTo>
                        <a:pt x="175" y="115"/>
                      </a:lnTo>
                      <a:lnTo>
                        <a:pt x="174" y="118"/>
                      </a:lnTo>
                      <a:lnTo>
                        <a:pt x="177" y="116"/>
                      </a:lnTo>
                      <a:lnTo>
                        <a:pt x="178" y="116"/>
                      </a:lnTo>
                      <a:lnTo>
                        <a:pt x="180" y="119"/>
                      </a:lnTo>
                      <a:lnTo>
                        <a:pt x="177" y="120"/>
                      </a:lnTo>
                      <a:lnTo>
                        <a:pt x="175" y="122"/>
                      </a:lnTo>
                      <a:lnTo>
                        <a:pt x="173" y="123"/>
                      </a:lnTo>
                      <a:lnTo>
                        <a:pt x="175" y="123"/>
                      </a:lnTo>
                      <a:lnTo>
                        <a:pt x="178" y="122"/>
                      </a:lnTo>
                      <a:lnTo>
                        <a:pt x="181" y="122"/>
                      </a:lnTo>
                      <a:lnTo>
                        <a:pt x="182" y="122"/>
                      </a:lnTo>
                      <a:lnTo>
                        <a:pt x="185" y="119"/>
                      </a:lnTo>
                      <a:lnTo>
                        <a:pt x="188" y="120"/>
                      </a:lnTo>
                      <a:lnTo>
                        <a:pt x="189" y="120"/>
                      </a:lnTo>
                      <a:lnTo>
                        <a:pt x="189" y="122"/>
                      </a:lnTo>
                      <a:lnTo>
                        <a:pt x="189" y="123"/>
                      </a:lnTo>
                      <a:lnTo>
                        <a:pt x="191" y="122"/>
                      </a:lnTo>
                      <a:lnTo>
                        <a:pt x="191" y="119"/>
                      </a:lnTo>
                      <a:lnTo>
                        <a:pt x="191" y="118"/>
                      </a:lnTo>
                      <a:lnTo>
                        <a:pt x="192" y="115"/>
                      </a:lnTo>
                      <a:lnTo>
                        <a:pt x="196" y="113"/>
                      </a:lnTo>
                      <a:lnTo>
                        <a:pt x="196" y="113"/>
                      </a:lnTo>
                      <a:lnTo>
                        <a:pt x="196" y="116"/>
                      </a:lnTo>
                      <a:lnTo>
                        <a:pt x="196" y="118"/>
                      </a:lnTo>
                      <a:lnTo>
                        <a:pt x="196" y="120"/>
                      </a:lnTo>
                      <a:lnTo>
                        <a:pt x="193" y="123"/>
                      </a:lnTo>
                      <a:lnTo>
                        <a:pt x="191" y="124"/>
                      </a:lnTo>
                      <a:lnTo>
                        <a:pt x="189" y="126"/>
                      </a:lnTo>
                      <a:lnTo>
                        <a:pt x="188" y="127"/>
                      </a:lnTo>
                      <a:lnTo>
                        <a:pt x="187" y="127"/>
                      </a:lnTo>
                      <a:lnTo>
                        <a:pt x="185" y="126"/>
                      </a:lnTo>
                      <a:lnTo>
                        <a:pt x="182" y="126"/>
                      </a:lnTo>
                      <a:lnTo>
                        <a:pt x="181" y="129"/>
                      </a:lnTo>
                      <a:lnTo>
                        <a:pt x="181" y="130"/>
                      </a:lnTo>
                      <a:lnTo>
                        <a:pt x="178" y="133"/>
                      </a:lnTo>
                      <a:lnTo>
                        <a:pt x="178" y="134"/>
                      </a:lnTo>
                      <a:lnTo>
                        <a:pt x="178" y="136"/>
                      </a:lnTo>
                      <a:lnTo>
                        <a:pt x="180" y="136"/>
                      </a:lnTo>
                      <a:lnTo>
                        <a:pt x="182" y="131"/>
                      </a:lnTo>
                      <a:lnTo>
                        <a:pt x="184" y="129"/>
                      </a:lnTo>
                      <a:lnTo>
                        <a:pt x="185" y="127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8" y="130"/>
                      </a:lnTo>
                      <a:lnTo>
                        <a:pt x="187" y="131"/>
                      </a:lnTo>
                      <a:lnTo>
                        <a:pt x="185" y="134"/>
                      </a:lnTo>
                      <a:lnTo>
                        <a:pt x="181" y="137"/>
                      </a:lnTo>
                      <a:lnTo>
                        <a:pt x="180" y="140"/>
                      </a:lnTo>
                      <a:lnTo>
                        <a:pt x="180" y="140"/>
                      </a:lnTo>
                      <a:lnTo>
                        <a:pt x="184" y="138"/>
                      </a:lnTo>
                      <a:lnTo>
                        <a:pt x="188" y="133"/>
                      </a:lnTo>
                      <a:lnTo>
                        <a:pt x="189" y="129"/>
                      </a:lnTo>
                      <a:lnTo>
                        <a:pt x="191" y="127"/>
                      </a:lnTo>
                      <a:lnTo>
                        <a:pt x="191" y="126"/>
                      </a:lnTo>
                      <a:lnTo>
                        <a:pt x="192" y="126"/>
                      </a:lnTo>
                      <a:lnTo>
                        <a:pt x="196" y="123"/>
                      </a:lnTo>
                      <a:lnTo>
                        <a:pt x="200" y="122"/>
                      </a:lnTo>
                      <a:lnTo>
                        <a:pt x="202" y="120"/>
                      </a:lnTo>
                      <a:lnTo>
                        <a:pt x="202" y="122"/>
                      </a:lnTo>
                      <a:lnTo>
                        <a:pt x="200" y="123"/>
                      </a:lnTo>
                      <a:lnTo>
                        <a:pt x="198" y="126"/>
                      </a:lnTo>
                      <a:lnTo>
                        <a:pt x="196" y="126"/>
                      </a:lnTo>
                      <a:lnTo>
                        <a:pt x="193" y="127"/>
                      </a:lnTo>
                      <a:lnTo>
                        <a:pt x="193" y="130"/>
                      </a:lnTo>
                      <a:lnTo>
                        <a:pt x="195" y="130"/>
                      </a:lnTo>
                      <a:lnTo>
                        <a:pt x="196" y="129"/>
                      </a:lnTo>
                      <a:lnTo>
                        <a:pt x="199" y="129"/>
                      </a:lnTo>
                      <a:lnTo>
                        <a:pt x="200" y="126"/>
                      </a:lnTo>
                      <a:lnTo>
                        <a:pt x="203" y="126"/>
                      </a:lnTo>
                      <a:lnTo>
                        <a:pt x="204" y="124"/>
                      </a:lnTo>
                      <a:lnTo>
                        <a:pt x="206" y="123"/>
                      </a:lnTo>
                      <a:lnTo>
                        <a:pt x="207" y="123"/>
                      </a:lnTo>
                      <a:lnTo>
                        <a:pt x="209" y="126"/>
                      </a:lnTo>
                      <a:lnTo>
                        <a:pt x="211" y="129"/>
                      </a:lnTo>
                      <a:lnTo>
                        <a:pt x="213" y="131"/>
                      </a:lnTo>
                      <a:lnTo>
                        <a:pt x="216" y="133"/>
                      </a:lnTo>
                      <a:lnTo>
                        <a:pt x="216" y="134"/>
                      </a:lnTo>
                      <a:lnTo>
                        <a:pt x="216" y="136"/>
                      </a:lnTo>
                      <a:lnTo>
                        <a:pt x="213" y="138"/>
                      </a:lnTo>
                      <a:lnTo>
                        <a:pt x="211" y="138"/>
                      </a:lnTo>
                      <a:lnTo>
                        <a:pt x="211" y="136"/>
                      </a:lnTo>
                      <a:lnTo>
                        <a:pt x="210" y="136"/>
                      </a:lnTo>
                      <a:lnTo>
                        <a:pt x="210" y="137"/>
                      </a:lnTo>
                      <a:lnTo>
                        <a:pt x="209" y="138"/>
                      </a:lnTo>
                      <a:lnTo>
                        <a:pt x="207" y="140"/>
                      </a:lnTo>
                      <a:lnTo>
                        <a:pt x="203" y="140"/>
                      </a:lnTo>
                      <a:lnTo>
                        <a:pt x="202" y="141"/>
                      </a:lnTo>
                      <a:lnTo>
                        <a:pt x="199" y="141"/>
                      </a:lnTo>
                      <a:lnTo>
                        <a:pt x="195" y="144"/>
                      </a:lnTo>
                      <a:lnTo>
                        <a:pt x="192" y="144"/>
                      </a:lnTo>
                      <a:lnTo>
                        <a:pt x="189" y="145"/>
                      </a:lnTo>
                      <a:lnTo>
                        <a:pt x="191" y="145"/>
                      </a:lnTo>
                      <a:lnTo>
                        <a:pt x="192" y="147"/>
                      </a:lnTo>
                      <a:lnTo>
                        <a:pt x="192" y="148"/>
                      </a:lnTo>
                      <a:lnTo>
                        <a:pt x="188" y="148"/>
                      </a:lnTo>
                      <a:lnTo>
                        <a:pt x="188" y="149"/>
                      </a:lnTo>
                      <a:lnTo>
                        <a:pt x="192" y="149"/>
                      </a:lnTo>
                      <a:lnTo>
                        <a:pt x="195" y="147"/>
                      </a:lnTo>
                      <a:lnTo>
                        <a:pt x="199" y="142"/>
                      </a:lnTo>
                      <a:lnTo>
                        <a:pt x="202" y="142"/>
                      </a:lnTo>
                      <a:lnTo>
                        <a:pt x="203" y="144"/>
                      </a:lnTo>
                      <a:lnTo>
                        <a:pt x="204" y="142"/>
                      </a:lnTo>
                      <a:lnTo>
                        <a:pt x="207" y="142"/>
                      </a:lnTo>
                      <a:lnTo>
                        <a:pt x="207" y="144"/>
                      </a:lnTo>
                      <a:lnTo>
                        <a:pt x="207" y="147"/>
                      </a:lnTo>
                      <a:lnTo>
                        <a:pt x="204" y="148"/>
                      </a:lnTo>
                      <a:lnTo>
                        <a:pt x="203" y="149"/>
                      </a:lnTo>
                      <a:lnTo>
                        <a:pt x="202" y="149"/>
                      </a:lnTo>
                      <a:lnTo>
                        <a:pt x="199" y="149"/>
                      </a:lnTo>
                      <a:lnTo>
                        <a:pt x="198" y="152"/>
                      </a:lnTo>
                      <a:lnTo>
                        <a:pt x="196" y="153"/>
                      </a:lnTo>
                      <a:lnTo>
                        <a:pt x="193" y="152"/>
                      </a:lnTo>
                      <a:lnTo>
                        <a:pt x="192" y="152"/>
                      </a:lnTo>
                      <a:lnTo>
                        <a:pt x="189" y="155"/>
                      </a:lnTo>
                      <a:lnTo>
                        <a:pt x="191" y="155"/>
                      </a:lnTo>
                      <a:lnTo>
                        <a:pt x="193" y="153"/>
                      </a:lnTo>
                      <a:lnTo>
                        <a:pt x="195" y="153"/>
                      </a:lnTo>
                      <a:lnTo>
                        <a:pt x="196" y="155"/>
                      </a:lnTo>
                      <a:lnTo>
                        <a:pt x="199" y="152"/>
                      </a:lnTo>
                      <a:lnTo>
                        <a:pt x="200" y="151"/>
                      </a:lnTo>
                      <a:lnTo>
                        <a:pt x="203" y="149"/>
                      </a:lnTo>
                      <a:lnTo>
                        <a:pt x="204" y="151"/>
                      </a:lnTo>
                      <a:lnTo>
                        <a:pt x="207" y="151"/>
                      </a:lnTo>
                      <a:lnTo>
                        <a:pt x="209" y="148"/>
                      </a:lnTo>
                      <a:lnTo>
                        <a:pt x="211" y="148"/>
                      </a:lnTo>
                      <a:lnTo>
                        <a:pt x="213" y="147"/>
                      </a:lnTo>
                      <a:lnTo>
                        <a:pt x="213" y="145"/>
                      </a:lnTo>
                      <a:lnTo>
                        <a:pt x="211" y="144"/>
                      </a:lnTo>
                      <a:lnTo>
                        <a:pt x="213" y="142"/>
                      </a:lnTo>
                      <a:lnTo>
                        <a:pt x="213" y="141"/>
                      </a:lnTo>
                      <a:lnTo>
                        <a:pt x="214" y="140"/>
                      </a:lnTo>
                      <a:lnTo>
                        <a:pt x="216" y="141"/>
                      </a:lnTo>
                      <a:lnTo>
                        <a:pt x="217" y="141"/>
                      </a:lnTo>
                      <a:lnTo>
                        <a:pt x="217" y="144"/>
                      </a:lnTo>
                      <a:lnTo>
                        <a:pt x="220" y="148"/>
                      </a:lnTo>
                      <a:lnTo>
                        <a:pt x="220" y="152"/>
                      </a:lnTo>
                      <a:lnTo>
                        <a:pt x="221" y="153"/>
                      </a:lnTo>
                      <a:lnTo>
                        <a:pt x="221" y="156"/>
                      </a:lnTo>
                      <a:lnTo>
                        <a:pt x="220" y="158"/>
                      </a:lnTo>
                      <a:lnTo>
                        <a:pt x="217" y="158"/>
                      </a:lnTo>
                      <a:lnTo>
                        <a:pt x="216" y="156"/>
                      </a:lnTo>
                      <a:lnTo>
                        <a:pt x="211" y="156"/>
                      </a:lnTo>
                      <a:lnTo>
                        <a:pt x="210" y="156"/>
                      </a:lnTo>
                      <a:lnTo>
                        <a:pt x="207" y="158"/>
                      </a:lnTo>
                      <a:lnTo>
                        <a:pt x="206" y="158"/>
                      </a:lnTo>
                      <a:lnTo>
                        <a:pt x="206" y="158"/>
                      </a:lnTo>
                      <a:lnTo>
                        <a:pt x="203" y="158"/>
                      </a:lnTo>
                      <a:lnTo>
                        <a:pt x="202" y="159"/>
                      </a:lnTo>
                      <a:lnTo>
                        <a:pt x="198" y="160"/>
                      </a:lnTo>
                      <a:lnTo>
                        <a:pt x="199" y="160"/>
                      </a:lnTo>
                      <a:lnTo>
                        <a:pt x="204" y="160"/>
                      </a:lnTo>
                      <a:lnTo>
                        <a:pt x="206" y="160"/>
                      </a:lnTo>
                      <a:lnTo>
                        <a:pt x="210" y="163"/>
                      </a:lnTo>
                      <a:lnTo>
                        <a:pt x="211" y="165"/>
                      </a:lnTo>
                      <a:lnTo>
                        <a:pt x="213" y="165"/>
                      </a:lnTo>
                      <a:lnTo>
                        <a:pt x="214" y="163"/>
                      </a:lnTo>
                      <a:lnTo>
                        <a:pt x="216" y="165"/>
                      </a:lnTo>
                      <a:lnTo>
                        <a:pt x="218" y="166"/>
                      </a:lnTo>
                      <a:lnTo>
                        <a:pt x="221" y="167"/>
                      </a:lnTo>
                      <a:lnTo>
                        <a:pt x="221" y="169"/>
                      </a:lnTo>
                      <a:lnTo>
                        <a:pt x="222" y="171"/>
                      </a:lnTo>
                      <a:lnTo>
                        <a:pt x="222" y="174"/>
                      </a:lnTo>
                      <a:lnTo>
                        <a:pt x="221" y="174"/>
                      </a:lnTo>
                      <a:lnTo>
                        <a:pt x="220" y="174"/>
                      </a:lnTo>
                      <a:lnTo>
                        <a:pt x="218" y="173"/>
                      </a:lnTo>
                      <a:lnTo>
                        <a:pt x="217" y="173"/>
                      </a:lnTo>
                      <a:lnTo>
                        <a:pt x="216" y="174"/>
                      </a:lnTo>
                      <a:lnTo>
                        <a:pt x="216" y="173"/>
                      </a:lnTo>
                      <a:lnTo>
                        <a:pt x="214" y="171"/>
                      </a:lnTo>
                      <a:lnTo>
                        <a:pt x="213" y="173"/>
                      </a:lnTo>
                      <a:lnTo>
                        <a:pt x="211" y="173"/>
                      </a:lnTo>
                      <a:lnTo>
                        <a:pt x="209" y="169"/>
                      </a:lnTo>
                      <a:lnTo>
                        <a:pt x="207" y="169"/>
                      </a:lnTo>
                      <a:lnTo>
                        <a:pt x="204" y="169"/>
                      </a:lnTo>
                      <a:lnTo>
                        <a:pt x="203" y="169"/>
                      </a:lnTo>
                      <a:lnTo>
                        <a:pt x="200" y="167"/>
                      </a:lnTo>
                      <a:lnTo>
                        <a:pt x="202" y="169"/>
                      </a:lnTo>
                      <a:lnTo>
                        <a:pt x="204" y="170"/>
                      </a:lnTo>
                      <a:lnTo>
                        <a:pt x="206" y="170"/>
                      </a:lnTo>
                      <a:lnTo>
                        <a:pt x="206" y="171"/>
                      </a:lnTo>
                      <a:lnTo>
                        <a:pt x="202" y="171"/>
                      </a:lnTo>
                      <a:lnTo>
                        <a:pt x="202" y="173"/>
                      </a:lnTo>
                      <a:lnTo>
                        <a:pt x="198" y="173"/>
                      </a:lnTo>
                      <a:lnTo>
                        <a:pt x="196" y="174"/>
                      </a:lnTo>
                      <a:lnTo>
                        <a:pt x="196" y="176"/>
                      </a:lnTo>
                      <a:lnTo>
                        <a:pt x="198" y="176"/>
                      </a:lnTo>
                      <a:lnTo>
                        <a:pt x="199" y="174"/>
                      </a:lnTo>
                      <a:lnTo>
                        <a:pt x="202" y="174"/>
                      </a:lnTo>
                      <a:lnTo>
                        <a:pt x="203" y="173"/>
                      </a:lnTo>
                      <a:lnTo>
                        <a:pt x="206" y="173"/>
                      </a:lnTo>
                      <a:lnTo>
                        <a:pt x="207" y="174"/>
                      </a:lnTo>
                      <a:lnTo>
                        <a:pt x="207" y="176"/>
                      </a:lnTo>
                      <a:lnTo>
                        <a:pt x="209" y="176"/>
                      </a:lnTo>
                      <a:lnTo>
                        <a:pt x="209" y="177"/>
                      </a:lnTo>
                      <a:lnTo>
                        <a:pt x="209" y="177"/>
                      </a:lnTo>
                      <a:lnTo>
                        <a:pt x="206" y="177"/>
                      </a:lnTo>
                      <a:lnTo>
                        <a:pt x="204" y="178"/>
                      </a:lnTo>
                      <a:lnTo>
                        <a:pt x="203" y="177"/>
                      </a:lnTo>
                      <a:lnTo>
                        <a:pt x="203" y="177"/>
                      </a:lnTo>
                      <a:lnTo>
                        <a:pt x="202" y="177"/>
                      </a:lnTo>
                      <a:lnTo>
                        <a:pt x="200" y="177"/>
                      </a:lnTo>
                      <a:lnTo>
                        <a:pt x="203" y="178"/>
                      </a:lnTo>
                      <a:lnTo>
                        <a:pt x="204" y="180"/>
                      </a:lnTo>
                      <a:lnTo>
                        <a:pt x="206" y="181"/>
                      </a:lnTo>
                      <a:lnTo>
                        <a:pt x="206" y="183"/>
                      </a:lnTo>
                      <a:lnTo>
                        <a:pt x="206" y="184"/>
                      </a:lnTo>
                      <a:lnTo>
                        <a:pt x="204" y="184"/>
                      </a:lnTo>
                      <a:lnTo>
                        <a:pt x="200" y="183"/>
                      </a:lnTo>
                      <a:lnTo>
                        <a:pt x="196" y="183"/>
                      </a:lnTo>
                      <a:lnTo>
                        <a:pt x="192" y="180"/>
                      </a:lnTo>
                      <a:lnTo>
                        <a:pt x="189" y="181"/>
                      </a:lnTo>
                      <a:lnTo>
                        <a:pt x="191" y="181"/>
                      </a:lnTo>
                      <a:lnTo>
                        <a:pt x="193" y="183"/>
                      </a:lnTo>
                      <a:lnTo>
                        <a:pt x="200" y="185"/>
                      </a:lnTo>
                      <a:lnTo>
                        <a:pt x="200" y="187"/>
                      </a:lnTo>
                      <a:lnTo>
                        <a:pt x="199" y="187"/>
                      </a:lnTo>
                      <a:lnTo>
                        <a:pt x="196" y="185"/>
                      </a:lnTo>
                      <a:lnTo>
                        <a:pt x="195" y="185"/>
                      </a:lnTo>
                      <a:lnTo>
                        <a:pt x="192" y="187"/>
                      </a:lnTo>
                      <a:lnTo>
                        <a:pt x="195" y="187"/>
                      </a:lnTo>
                      <a:lnTo>
                        <a:pt x="196" y="188"/>
                      </a:lnTo>
                      <a:lnTo>
                        <a:pt x="198" y="189"/>
                      </a:lnTo>
                      <a:lnTo>
                        <a:pt x="198" y="188"/>
                      </a:lnTo>
                      <a:lnTo>
                        <a:pt x="199" y="189"/>
                      </a:lnTo>
                      <a:lnTo>
                        <a:pt x="199" y="191"/>
                      </a:lnTo>
                      <a:lnTo>
                        <a:pt x="200" y="192"/>
                      </a:lnTo>
                      <a:lnTo>
                        <a:pt x="200" y="191"/>
                      </a:lnTo>
                      <a:lnTo>
                        <a:pt x="202" y="189"/>
                      </a:lnTo>
                      <a:lnTo>
                        <a:pt x="203" y="189"/>
                      </a:lnTo>
                      <a:lnTo>
                        <a:pt x="203" y="191"/>
                      </a:lnTo>
                      <a:lnTo>
                        <a:pt x="203" y="192"/>
                      </a:lnTo>
                      <a:lnTo>
                        <a:pt x="203" y="194"/>
                      </a:lnTo>
                      <a:lnTo>
                        <a:pt x="204" y="194"/>
                      </a:lnTo>
                      <a:lnTo>
                        <a:pt x="204" y="191"/>
                      </a:lnTo>
                      <a:lnTo>
                        <a:pt x="206" y="191"/>
                      </a:lnTo>
                      <a:lnTo>
                        <a:pt x="209" y="192"/>
                      </a:lnTo>
                      <a:lnTo>
                        <a:pt x="211" y="194"/>
                      </a:lnTo>
                      <a:lnTo>
                        <a:pt x="213" y="194"/>
                      </a:lnTo>
                      <a:lnTo>
                        <a:pt x="211" y="195"/>
                      </a:lnTo>
                      <a:lnTo>
                        <a:pt x="211" y="196"/>
                      </a:lnTo>
                      <a:lnTo>
                        <a:pt x="209" y="195"/>
                      </a:lnTo>
                      <a:lnTo>
                        <a:pt x="207" y="195"/>
                      </a:lnTo>
                      <a:lnTo>
                        <a:pt x="204" y="195"/>
                      </a:lnTo>
                      <a:lnTo>
                        <a:pt x="200" y="196"/>
                      </a:lnTo>
                      <a:lnTo>
                        <a:pt x="200" y="199"/>
                      </a:lnTo>
                      <a:lnTo>
                        <a:pt x="203" y="196"/>
                      </a:lnTo>
                      <a:lnTo>
                        <a:pt x="206" y="196"/>
                      </a:lnTo>
                      <a:lnTo>
                        <a:pt x="207" y="198"/>
                      </a:lnTo>
                      <a:lnTo>
                        <a:pt x="206" y="198"/>
                      </a:lnTo>
                      <a:lnTo>
                        <a:pt x="204" y="199"/>
                      </a:lnTo>
                      <a:lnTo>
                        <a:pt x="207" y="199"/>
                      </a:lnTo>
                      <a:lnTo>
                        <a:pt x="210" y="199"/>
                      </a:lnTo>
                      <a:lnTo>
                        <a:pt x="211" y="200"/>
                      </a:lnTo>
                      <a:lnTo>
                        <a:pt x="210" y="200"/>
                      </a:lnTo>
                      <a:lnTo>
                        <a:pt x="213" y="202"/>
                      </a:lnTo>
                      <a:lnTo>
                        <a:pt x="214" y="203"/>
                      </a:lnTo>
                      <a:lnTo>
                        <a:pt x="213" y="205"/>
                      </a:lnTo>
                      <a:lnTo>
                        <a:pt x="211" y="207"/>
                      </a:lnTo>
                      <a:lnTo>
                        <a:pt x="211" y="209"/>
                      </a:lnTo>
                      <a:lnTo>
                        <a:pt x="213" y="209"/>
                      </a:lnTo>
                      <a:lnTo>
                        <a:pt x="213" y="207"/>
                      </a:lnTo>
                      <a:lnTo>
                        <a:pt x="214" y="205"/>
                      </a:lnTo>
                      <a:lnTo>
                        <a:pt x="217" y="205"/>
                      </a:lnTo>
                      <a:lnTo>
                        <a:pt x="217" y="207"/>
                      </a:lnTo>
                      <a:lnTo>
                        <a:pt x="216" y="209"/>
                      </a:lnTo>
                      <a:lnTo>
                        <a:pt x="213" y="213"/>
                      </a:lnTo>
                      <a:lnTo>
                        <a:pt x="213" y="214"/>
                      </a:lnTo>
                      <a:lnTo>
                        <a:pt x="213" y="217"/>
                      </a:lnTo>
                      <a:lnTo>
                        <a:pt x="214" y="216"/>
                      </a:lnTo>
                      <a:lnTo>
                        <a:pt x="216" y="213"/>
                      </a:lnTo>
                      <a:lnTo>
                        <a:pt x="216" y="212"/>
                      </a:lnTo>
                      <a:lnTo>
                        <a:pt x="217" y="210"/>
                      </a:lnTo>
                      <a:lnTo>
                        <a:pt x="220" y="209"/>
                      </a:lnTo>
                      <a:lnTo>
                        <a:pt x="218" y="207"/>
                      </a:lnTo>
                      <a:lnTo>
                        <a:pt x="220" y="206"/>
                      </a:lnTo>
                      <a:lnTo>
                        <a:pt x="221" y="205"/>
                      </a:lnTo>
                      <a:lnTo>
                        <a:pt x="222" y="205"/>
                      </a:lnTo>
                      <a:lnTo>
                        <a:pt x="221" y="207"/>
                      </a:lnTo>
                      <a:lnTo>
                        <a:pt x="220" y="210"/>
                      </a:lnTo>
                      <a:lnTo>
                        <a:pt x="218" y="212"/>
                      </a:lnTo>
                      <a:lnTo>
                        <a:pt x="218" y="214"/>
                      </a:lnTo>
                      <a:lnTo>
                        <a:pt x="218" y="217"/>
                      </a:lnTo>
                      <a:lnTo>
                        <a:pt x="220" y="216"/>
                      </a:lnTo>
                      <a:lnTo>
                        <a:pt x="220" y="214"/>
                      </a:lnTo>
                      <a:lnTo>
                        <a:pt x="220" y="212"/>
                      </a:lnTo>
                      <a:lnTo>
                        <a:pt x="221" y="210"/>
                      </a:lnTo>
                      <a:lnTo>
                        <a:pt x="222" y="209"/>
                      </a:lnTo>
                      <a:lnTo>
                        <a:pt x="225" y="206"/>
                      </a:lnTo>
                      <a:lnTo>
                        <a:pt x="228" y="205"/>
                      </a:lnTo>
                      <a:lnTo>
                        <a:pt x="228" y="206"/>
                      </a:lnTo>
                      <a:lnTo>
                        <a:pt x="228" y="209"/>
                      </a:lnTo>
                      <a:lnTo>
                        <a:pt x="227" y="210"/>
                      </a:lnTo>
                      <a:lnTo>
                        <a:pt x="224" y="210"/>
                      </a:lnTo>
                      <a:lnTo>
                        <a:pt x="224" y="213"/>
                      </a:lnTo>
                      <a:lnTo>
                        <a:pt x="222" y="214"/>
                      </a:lnTo>
                      <a:lnTo>
                        <a:pt x="224" y="216"/>
                      </a:lnTo>
                      <a:lnTo>
                        <a:pt x="224" y="214"/>
                      </a:lnTo>
                      <a:lnTo>
                        <a:pt x="225" y="216"/>
                      </a:lnTo>
                      <a:lnTo>
                        <a:pt x="227" y="214"/>
                      </a:lnTo>
                      <a:lnTo>
                        <a:pt x="229" y="213"/>
                      </a:lnTo>
                      <a:lnTo>
                        <a:pt x="231" y="214"/>
                      </a:lnTo>
                      <a:lnTo>
                        <a:pt x="231" y="217"/>
                      </a:lnTo>
                      <a:lnTo>
                        <a:pt x="231" y="220"/>
                      </a:lnTo>
                      <a:lnTo>
                        <a:pt x="229" y="220"/>
                      </a:lnTo>
                      <a:lnTo>
                        <a:pt x="229" y="221"/>
                      </a:lnTo>
                      <a:lnTo>
                        <a:pt x="231" y="221"/>
                      </a:lnTo>
                      <a:lnTo>
                        <a:pt x="232" y="224"/>
                      </a:lnTo>
                      <a:lnTo>
                        <a:pt x="231" y="224"/>
                      </a:lnTo>
                      <a:lnTo>
                        <a:pt x="228" y="224"/>
                      </a:lnTo>
                      <a:lnTo>
                        <a:pt x="231" y="225"/>
                      </a:lnTo>
                      <a:lnTo>
                        <a:pt x="232" y="225"/>
                      </a:lnTo>
                      <a:lnTo>
                        <a:pt x="227" y="227"/>
                      </a:lnTo>
                      <a:lnTo>
                        <a:pt x="225" y="227"/>
                      </a:lnTo>
                      <a:lnTo>
                        <a:pt x="227" y="228"/>
                      </a:lnTo>
                      <a:lnTo>
                        <a:pt x="228" y="228"/>
                      </a:lnTo>
                      <a:lnTo>
                        <a:pt x="232" y="228"/>
                      </a:lnTo>
                      <a:lnTo>
                        <a:pt x="234" y="227"/>
                      </a:lnTo>
                      <a:lnTo>
                        <a:pt x="235" y="227"/>
                      </a:lnTo>
                      <a:lnTo>
                        <a:pt x="236" y="227"/>
                      </a:lnTo>
                      <a:lnTo>
                        <a:pt x="234" y="230"/>
                      </a:lnTo>
                      <a:lnTo>
                        <a:pt x="234" y="232"/>
                      </a:lnTo>
                      <a:lnTo>
                        <a:pt x="235" y="230"/>
                      </a:lnTo>
                      <a:lnTo>
                        <a:pt x="238" y="230"/>
                      </a:lnTo>
                      <a:lnTo>
                        <a:pt x="239" y="228"/>
                      </a:lnTo>
                      <a:lnTo>
                        <a:pt x="242" y="225"/>
                      </a:lnTo>
                      <a:lnTo>
                        <a:pt x="243" y="227"/>
                      </a:lnTo>
                      <a:lnTo>
                        <a:pt x="243" y="228"/>
                      </a:lnTo>
                      <a:lnTo>
                        <a:pt x="242" y="230"/>
                      </a:lnTo>
                      <a:lnTo>
                        <a:pt x="240" y="230"/>
                      </a:lnTo>
                      <a:lnTo>
                        <a:pt x="239" y="231"/>
                      </a:lnTo>
                      <a:lnTo>
                        <a:pt x="238" y="234"/>
                      </a:lnTo>
                      <a:lnTo>
                        <a:pt x="235" y="235"/>
                      </a:lnTo>
                      <a:lnTo>
                        <a:pt x="234" y="238"/>
                      </a:lnTo>
                      <a:lnTo>
                        <a:pt x="234" y="239"/>
                      </a:lnTo>
                      <a:lnTo>
                        <a:pt x="235" y="239"/>
                      </a:lnTo>
                      <a:lnTo>
                        <a:pt x="238" y="238"/>
                      </a:lnTo>
                      <a:lnTo>
                        <a:pt x="238" y="236"/>
                      </a:lnTo>
                      <a:lnTo>
                        <a:pt x="239" y="234"/>
                      </a:lnTo>
                      <a:lnTo>
                        <a:pt x="242" y="232"/>
                      </a:lnTo>
                      <a:lnTo>
                        <a:pt x="242" y="234"/>
                      </a:lnTo>
                      <a:lnTo>
                        <a:pt x="240" y="236"/>
                      </a:lnTo>
                      <a:lnTo>
                        <a:pt x="240" y="239"/>
                      </a:lnTo>
                      <a:lnTo>
                        <a:pt x="239" y="242"/>
                      </a:lnTo>
                      <a:lnTo>
                        <a:pt x="240" y="241"/>
                      </a:lnTo>
                      <a:lnTo>
                        <a:pt x="242" y="236"/>
                      </a:lnTo>
                      <a:lnTo>
                        <a:pt x="242" y="235"/>
                      </a:lnTo>
                      <a:lnTo>
                        <a:pt x="243" y="235"/>
                      </a:lnTo>
                      <a:lnTo>
                        <a:pt x="245" y="235"/>
                      </a:lnTo>
                      <a:lnTo>
                        <a:pt x="245" y="239"/>
                      </a:lnTo>
                      <a:lnTo>
                        <a:pt x="246" y="241"/>
                      </a:lnTo>
                      <a:lnTo>
                        <a:pt x="246" y="241"/>
                      </a:lnTo>
                      <a:lnTo>
                        <a:pt x="246" y="238"/>
                      </a:lnTo>
                      <a:lnTo>
                        <a:pt x="247" y="236"/>
                      </a:lnTo>
                      <a:lnTo>
                        <a:pt x="250" y="234"/>
                      </a:lnTo>
                      <a:lnTo>
                        <a:pt x="251" y="235"/>
                      </a:lnTo>
                      <a:lnTo>
                        <a:pt x="250" y="236"/>
                      </a:lnTo>
                      <a:lnTo>
                        <a:pt x="250" y="236"/>
                      </a:lnTo>
                      <a:lnTo>
                        <a:pt x="253" y="236"/>
                      </a:lnTo>
                      <a:lnTo>
                        <a:pt x="254" y="238"/>
                      </a:lnTo>
                      <a:lnTo>
                        <a:pt x="253" y="241"/>
                      </a:lnTo>
                      <a:lnTo>
                        <a:pt x="256" y="241"/>
                      </a:lnTo>
                      <a:lnTo>
                        <a:pt x="256" y="242"/>
                      </a:lnTo>
                      <a:lnTo>
                        <a:pt x="256" y="243"/>
                      </a:lnTo>
                      <a:lnTo>
                        <a:pt x="258" y="245"/>
                      </a:lnTo>
                      <a:lnTo>
                        <a:pt x="258" y="246"/>
                      </a:lnTo>
                      <a:lnTo>
                        <a:pt x="257" y="247"/>
                      </a:lnTo>
                      <a:lnTo>
                        <a:pt x="257" y="247"/>
                      </a:lnTo>
                      <a:lnTo>
                        <a:pt x="254" y="247"/>
                      </a:lnTo>
                      <a:lnTo>
                        <a:pt x="254" y="246"/>
                      </a:lnTo>
                      <a:lnTo>
                        <a:pt x="253" y="245"/>
                      </a:lnTo>
                      <a:lnTo>
                        <a:pt x="251" y="245"/>
                      </a:lnTo>
                      <a:lnTo>
                        <a:pt x="250" y="243"/>
                      </a:lnTo>
                      <a:lnTo>
                        <a:pt x="249" y="245"/>
                      </a:lnTo>
                      <a:lnTo>
                        <a:pt x="247" y="246"/>
                      </a:lnTo>
                      <a:lnTo>
                        <a:pt x="250" y="246"/>
                      </a:lnTo>
                      <a:lnTo>
                        <a:pt x="251" y="246"/>
                      </a:lnTo>
                      <a:lnTo>
                        <a:pt x="251" y="247"/>
                      </a:lnTo>
                      <a:lnTo>
                        <a:pt x="251" y="247"/>
                      </a:lnTo>
                      <a:lnTo>
                        <a:pt x="251" y="247"/>
                      </a:lnTo>
                      <a:lnTo>
                        <a:pt x="253" y="249"/>
                      </a:lnTo>
                      <a:lnTo>
                        <a:pt x="251" y="250"/>
                      </a:lnTo>
                      <a:lnTo>
                        <a:pt x="250" y="249"/>
                      </a:lnTo>
                      <a:lnTo>
                        <a:pt x="249" y="250"/>
                      </a:lnTo>
                      <a:lnTo>
                        <a:pt x="249" y="252"/>
                      </a:lnTo>
                      <a:lnTo>
                        <a:pt x="253" y="252"/>
                      </a:lnTo>
                      <a:lnTo>
                        <a:pt x="254" y="252"/>
                      </a:lnTo>
                      <a:lnTo>
                        <a:pt x="254" y="252"/>
                      </a:lnTo>
                      <a:lnTo>
                        <a:pt x="253" y="253"/>
                      </a:lnTo>
                      <a:lnTo>
                        <a:pt x="250" y="253"/>
                      </a:lnTo>
                      <a:lnTo>
                        <a:pt x="249" y="254"/>
                      </a:lnTo>
                      <a:lnTo>
                        <a:pt x="246" y="253"/>
                      </a:lnTo>
                      <a:lnTo>
                        <a:pt x="245" y="253"/>
                      </a:lnTo>
                      <a:lnTo>
                        <a:pt x="245" y="252"/>
                      </a:lnTo>
                      <a:lnTo>
                        <a:pt x="245" y="250"/>
                      </a:lnTo>
                      <a:lnTo>
                        <a:pt x="243" y="249"/>
                      </a:lnTo>
                      <a:lnTo>
                        <a:pt x="242" y="249"/>
                      </a:lnTo>
                      <a:lnTo>
                        <a:pt x="240" y="249"/>
                      </a:lnTo>
                      <a:lnTo>
                        <a:pt x="242" y="250"/>
                      </a:lnTo>
                      <a:lnTo>
                        <a:pt x="242" y="250"/>
                      </a:lnTo>
                      <a:lnTo>
                        <a:pt x="243" y="253"/>
                      </a:lnTo>
                      <a:lnTo>
                        <a:pt x="242" y="254"/>
                      </a:lnTo>
                      <a:lnTo>
                        <a:pt x="240" y="254"/>
                      </a:lnTo>
                      <a:lnTo>
                        <a:pt x="239" y="253"/>
                      </a:lnTo>
                      <a:lnTo>
                        <a:pt x="239" y="252"/>
                      </a:lnTo>
                      <a:lnTo>
                        <a:pt x="238" y="254"/>
                      </a:lnTo>
                      <a:lnTo>
                        <a:pt x="239" y="256"/>
                      </a:lnTo>
                      <a:lnTo>
                        <a:pt x="242" y="256"/>
                      </a:lnTo>
                      <a:lnTo>
                        <a:pt x="243" y="257"/>
                      </a:lnTo>
                      <a:lnTo>
                        <a:pt x="245" y="257"/>
                      </a:lnTo>
                      <a:lnTo>
                        <a:pt x="245" y="259"/>
                      </a:lnTo>
                      <a:lnTo>
                        <a:pt x="245" y="260"/>
                      </a:lnTo>
                      <a:lnTo>
                        <a:pt x="240" y="260"/>
                      </a:lnTo>
                      <a:lnTo>
                        <a:pt x="240" y="259"/>
                      </a:lnTo>
                      <a:lnTo>
                        <a:pt x="238" y="257"/>
                      </a:lnTo>
                      <a:lnTo>
                        <a:pt x="236" y="256"/>
                      </a:lnTo>
                      <a:lnTo>
                        <a:pt x="236" y="256"/>
                      </a:lnTo>
                      <a:lnTo>
                        <a:pt x="236" y="257"/>
                      </a:lnTo>
                      <a:lnTo>
                        <a:pt x="239" y="259"/>
                      </a:lnTo>
                      <a:lnTo>
                        <a:pt x="240" y="261"/>
                      </a:lnTo>
                      <a:lnTo>
                        <a:pt x="240" y="264"/>
                      </a:lnTo>
                      <a:lnTo>
                        <a:pt x="239" y="265"/>
                      </a:lnTo>
                      <a:lnTo>
                        <a:pt x="238" y="265"/>
                      </a:lnTo>
                      <a:lnTo>
                        <a:pt x="238" y="264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4" y="263"/>
                      </a:lnTo>
                      <a:lnTo>
                        <a:pt x="235" y="263"/>
                      </a:lnTo>
                      <a:lnTo>
                        <a:pt x="235" y="265"/>
                      </a:lnTo>
                      <a:lnTo>
                        <a:pt x="235" y="268"/>
                      </a:lnTo>
                      <a:lnTo>
                        <a:pt x="235" y="270"/>
                      </a:lnTo>
                      <a:lnTo>
                        <a:pt x="234" y="270"/>
                      </a:lnTo>
                      <a:lnTo>
                        <a:pt x="232" y="268"/>
                      </a:lnTo>
                      <a:lnTo>
                        <a:pt x="232" y="265"/>
                      </a:lnTo>
                      <a:lnTo>
                        <a:pt x="231" y="267"/>
                      </a:lnTo>
                      <a:lnTo>
                        <a:pt x="231" y="268"/>
                      </a:lnTo>
                      <a:lnTo>
                        <a:pt x="229" y="268"/>
                      </a:lnTo>
                      <a:lnTo>
                        <a:pt x="228" y="267"/>
                      </a:lnTo>
                      <a:lnTo>
                        <a:pt x="228" y="265"/>
                      </a:lnTo>
                      <a:lnTo>
                        <a:pt x="228" y="264"/>
                      </a:lnTo>
                      <a:lnTo>
                        <a:pt x="228" y="261"/>
                      </a:lnTo>
                      <a:lnTo>
                        <a:pt x="227" y="261"/>
                      </a:lnTo>
                      <a:lnTo>
                        <a:pt x="227" y="263"/>
                      </a:lnTo>
                      <a:lnTo>
                        <a:pt x="227" y="265"/>
                      </a:lnTo>
                      <a:lnTo>
                        <a:pt x="225" y="267"/>
                      </a:lnTo>
                      <a:lnTo>
                        <a:pt x="224" y="267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5" y="268"/>
                      </a:lnTo>
                      <a:lnTo>
                        <a:pt x="225" y="270"/>
                      </a:lnTo>
                      <a:lnTo>
                        <a:pt x="224" y="270"/>
                      </a:lnTo>
                      <a:lnTo>
                        <a:pt x="222" y="270"/>
                      </a:lnTo>
                      <a:lnTo>
                        <a:pt x="222" y="270"/>
                      </a:lnTo>
                      <a:lnTo>
                        <a:pt x="224" y="271"/>
                      </a:lnTo>
                      <a:lnTo>
                        <a:pt x="225" y="271"/>
                      </a:lnTo>
                      <a:lnTo>
                        <a:pt x="225" y="272"/>
                      </a:lnTo>
                      <a:lnTo>
                        <a:pt x="225" y="274"/>
                      </a:lnTo>
                      <a:lnTo>
                        <a:pt x="224" y="275"/>
                      </a:lnTo>
                      <a:lnTo>
                        <a:pt x="224" y="275"/>
                      </a:lnTo>
                      <a:lnTo>
                        <a:pt x="224" y="278"/>
                      </a:lnTo>
                      <a:lnTo>
                        <a:pt x="224" y="279"/>
                      </a:lnTo>
                      <a:lnTo>
                        <a:pt x="224" y="279"/>
                      </a:lnTo>
                      <a:lnTo>
                        <a:pt x="222" y="278"/>
                      </a:lnTo>
                      <a:lnTo>
                        <a:pt x="222" y="278"/>
                      </a:lnTo>
                      <a:lnTo>
                        <a:pt x="224" y="281"/>
                      </a:lnTo>
                      <a:lnTo>
                        <a:pt x="224" y="282"/>
                      </a:lnTo>
                      <a:lnTo>
                        <a:pt x="224" y="283"/>
                      </a:lnTo>
                      <a:lnTo>
                        <a:pt x="221" y="285"/>
                      </a:lnTo>
                      <a:lnTo>
                        <a:pt x="221" y="285"/>
                      </a:lnTo>
                      <a:lnTo>
                        <a:pt x="220" y="285"/>
                      </a:lnTo>
                      <a:lnTo>
                        <a:pt x="220" y="283"/>
                      </a:lnTo>
                      <a:lnTo>
                        <a:pt x="218" y="283"/>
                      </a:lnTo>
                      <a:lnTo>
                        <a:pt x="218" y="282"/>
                      </a:lnTo>
                      <a:lnTo>
                        <a:pt x="217" y="282"/>
                      </a:lnTo>
                      <a:lnTo>
                        <a:pt x="217" y="281"/>
                      </a:lnTo>
                      <a:lnTo>
                        <a:pt x="218" y="279"/>
                      </a:lnTo>
                      <a:lnTo>
                        <a:pt x="218" y="278"/>
                      </a:lnTo>
                      <a:lnTo>
                        <a:pt x="217" y="279"/>
                      </a:lnTo>
                      <a:lnTo>
                        <a:pt x="216" y="279"/>
                      </a:lnTo>
                      <a:lnTo>
                        <a:pt x="214" y="281"/>
                      </a:lnTo>
                      <a:lnTo>
                        <a:pt x="214" y="281"/>
                      </a:lnTo>
                      <a:lnTo>
                        <a:pt x="213" y="279"/>
                      </a:lnTo>
                      <a:lnTo>
                        <a:pt x="214" y="278"/>
                      </a:lnTo>
                      <a:lnTo>
                        <a:pt x="213" y="277"/>
                      </a:lnTo>
                      <a:lnTo>
                        <a:pt x="213" y="277"/>
                      </a:lnTo>
                      <a:lnTo>
                        <a:pt x="214" y="275"/>
                      </a:lnTo>
                      <a:lnTo>
                        <a:pt x="214" y="274"/>
                      </a:lnTo>
                      <a:lnTo>
                        <a:pt x="214" y="272"/>
                      </a:lnTo>
                      <a:lnTo>
                        <a:pt x="214" y="272"/>
                      </a:lnTo>
                      <a:lnTo>
                        <a:pt x="213" y="274"/>
                      </a:lnTo>
                      <a:lnTo>
                        <a:pt x="211" y="277"/>
                      </a:lnTo>
                      <a:lnTo>
                        <a:pt x="210" y="278"/>
                      </a:lnTo>
                      <a:lnTo>
                        <a:pt x="210" y="278"/>
                      </a:lnTo>
                      <a:lnTo>
                        <a:pt x="209" y="277"/>
                      </a:lnTo>
                      <a:lnTo>
                        <a:pt x="209" y="275"/>
                      </a:lnTo>
                      <a:lnTo>
                        <a:pt x="207" y="272"/>
                      </a:lnTo>
                      <a:lnTo>
                        <a:pt x="209" y="272"/>
                      </a:lnTo>
                      <a:lnTo>
                        <a:pt x="211" y="271"/>
                      </a:lnTo>
                      <a:lnTo>
                        <a:pt x="211" y="271"/>
                      </a:lnTo>
                      <a:lnTo>
                        <a:pt x="213" y="270"/>
                      </a:lnTo>
                      <a:lnTo>
                        <a:pt x="211" y="270"/>
                      </a:lnTo>
                      <a:lnTo>
                        <a:pt x="210" y="270"/>
                      </a:lnTo>
                      <a:lnTo>
                        <a:pt x="209" y="270"/>
                      </a:lnTo>
                      <a:lnTo>
                        <a:pt x="207" y="270"/>
                      </a:lnTo>
                      <a:lnTo>
                        <a:pt x="206" y="268"/>
                      </a:lnTo>
                      <a:lnTo>
                        <a:pt x="207" y="267"/>
                      </a:lnTo>
                      <a:lnTo>
                        <a:pt x="209" y="267"/>
                      </a:lnTo>
                      <a:lnTo>
                        <a:pt x="210" y="264"/>
                      </a:lnTo>
                      <a:lnTo>
                        <a:pt x="210" y="264"/>
                      </a:lnTo>
                      <a:lnTo>
                        <a:pt x="207" y="265"/>
                      </a:lnTo>
                      <a:lnTo>
                        <a:pt x="207" y="265"/>
                      </a:lnTo>
                      <a:lnTo>
                        <a:pt x="206" y="264"/>
                      </a:lnTo>
                      <a:lnTo>
                        <a:pt x="207" y="263"/>
                      </a:lnTo>
                      <a:lnTo>
                        <a:pt x="210" y="263"/>
                      </a:lnTo>
                      <a:lnTo>
                        <a:pt x="211" y="261"/>
                      </a:lnTo>
                      <a:lnTo>
                        <a:pt x="210" y="261"/>
                      </a:lnTo>
                      <a:lnTo>
                        <a:pt x="207" y="261"/>
                      </a:lnTo>
                      <a:lnTo>
                        <a:pt x="207" y="263"/>
                      </a:lnTo>
                      <a:lnTo>
                        <a:pt x="206" y="261"/>
                      </a:lnTo>
                      <a:lnTo>
                        <a:pt x="206" y="260"/>
                      </a:lnTo>
                      <a:lnTo>
                        <a:pt x="207" y="257"/>
                      </a:lnTo>
                      <a:lnTo>
                        <a:pt x="209" y="257"/>
                      </a:lnTo>
                      <a:lnTo>
                        <a:pt x="211" y="257"/>
                      </a:lnTo>
                      <a:lnTo>
                        <a:pt x="214" y="254"/>
                      </a:lnTo>
                      <a:lnTo>
                        <a:pt x="216" y="254"/>
                      </a:lnTo>
                      <a:lnTo>
                        <a:pt x="217" y="252"/>
                      </a:lnTo>
                      <a:lnTo>
                        <a:pt x="218" y="249"/>
                      </a:lnTo>
                      <a:lnTo>
                        <a:pt x="220" y="249"/>
                      </a:lnTo>
                      <a:lnTo>
                        <a:pt x="220" y="247"/>
                      </a:lnTo>
                      <a:lnTo>
                        <a:pt x="218" y="247"/>
                      </a:lnTo>
                      <a:lnTo>
                        <a:pt x="216" y="250"/>
                      </a:lnTo>
                      <a:lnTo>
                        <a:pt x="214" y="250"/>
                      </a:lnTo>
                      <a:lnTo>
                        <a:pt x="213" y="253"/>
                      </a:lnTo>
                      <a:lnTo>
                        <a:pt x="210" y="254"/>
                      </a:lnTo>
                      <a:lnTo>
                        <a:pt x="209" y="254"/>
                      </a:lnTo>
                      <a:lnTo>
                        <a:pt x="206" y="257"/>
                      </a:lnTo>
                      <a:lnTo>
                        <a:pt x="203" y="257"/>
                      </a:lnTo>
                      <a:lnTo>
                        <a:pt x="202" y="256"/>
                      </a:lnTo>
                      <a:lnTo>
                        <a:pt x="202" y="256"/>
                      </a:lnTo>
                      <a:lnTo>
                        <a:pt x="204" y="252"/>
                      </a:lnTo>
                      <a:lnTo>
                        <a:pt x="207" y="250"/>
                      </a:lnTo>
                      <a:lnTo>
                        <a:pt x="209" y="249"/>
                      </a:lnTo>
                      <a:lnTo>
                        <a:pt x="209" y="247"/>
                      </a:lnTo>
                      <a:lnTo>
                        <a:pt x="209" y="246"/>
                      </a:lnTo>
                      <a:lnTo>
                        <a:pt x="207" y="249"/>
                      </a:lnTo>
                      <a:lnTo>
                        <a:pt x="202" y="252"/>
                      </a:lnTo>
                      <a:lnTo>
                        <a:pt x="200" y="253"/>
                      </a:lnTo>
                      <a:lnTo>
                        <a:pt x="199" y="252"/>
                      </a:lnTo>
                      <a:lnTo>
                        <a:pt x="199" y="252"/>
                      </a:lnTo>
                      <a:lnTo>
                        <a:pt x="199" y="249"/>
                      </a:lnTo>
                      <a:lnTo>
                        <a:pt x="199" y="249"/>
                      </a:lnTo>
                      <a:lnTo>
                        <a:pt x="198" y="249"/>
                      </a:lnTo>
                      <a:lnTo>
                        <a:pt x="196" y="247"/>
                      </a:lnTo>
                      <a:lnTo>
                        <a:pt x="196" y="247"/>
                      </a:lnTo>
                      <a:lnTo>
                        <a:pt x="198" y="246"/>
                      </a:lnTo>
                      <a:lnTo>
                        <a:pt x="198" y="246"/>
                      </a:lnTo>
                      <a:lnTo>
                        <a:pt x="196" y="245"/>
                      </a:lnTo>
                      <a:lnTo>
                        <a:pt x="195" y="245"/>
                      </a:lnTo>
                      <a:lnTo>
                        <a:pt x="195" y="245"/>
                      </a:lnTo>
                      <a:lnTo>
                        <a:pt x="195" y="242"/>
                      </a:lnTo>
                      <a:lnTo>
                        <a:pt x="196" y="241"/>
                      </a:lnTo>
                      <a:lnTo>
                        <a:pt x="196" y="239"/>
                      </a:lnTo>
                      <a:lnTo>
                        <a:pt x="195" y="239"/>
                      </a:lnTo>
                      <a:lnTo>
                        <a:pt x="193" y="238"/>
                      </a:lnTo>
                      <a:lnTo>
                        <a:pt x="193" y="238"/>
                      </a:lnTo>
                      <a:lnTo>
                        <a:pt x="193" y="239"/>
                      </a:lnTo>
                      <a:lnTo>
                        <a:pt x="193" y="241"/>
                      </a:lnTo>
                      <a:lnTo>
                        <a:pt x="192" y="242"/>
                      </a:lnTo>
                      <a:lnTo>
                        <a:pt x="191" y="241"/>
                      </a:lnTo>
                      <a:lnTo>
                        <a:pt x="189" y="239"/>
                      </a:lnTo>
                      <a:lnTo>
                        <a:pt x="187" y="239"/>
                      </a:lnTo>
                      <a:lnTo>
                        <a:pt x="189" y="241"/>
                      </a:lnTo>
                      <a:lnTo>
                        <a:pt x="191" y="243"/>
                      </a:lnTo>
                      <a:lnTo>
                        <a:pt x="191" y="246"/>
                      </a:lnTo>
                      <a:lnTo>
                        <a:pt x="189" y="245"/>
                      </a:lnTo>
                      <a:lnTo>
                        <a:pt x="189" y="246"/>
                      </a:lnTo>
                      <a:lnTo>
                        <a:pt x="189" y="246"/>
                      </a:lnTo>
                      <a:lnTo>
                        <a:pt x="188" y="246"/>
                      </a:lnTo>
                      <a:lnTo>
                        <a:pt x="187" y="245"/>
                      </a:lnTo>
                      <a:lnTo>
                        <a:pt x="185" y="243"/>
                      </a:lnTo>
                      <a:lnTo>
                        <a:pt x="185" y="242"/>
                      </a:lnTo>
                      <a:lnTo>
                        <a:pt x="184" y="243"/>
                      </a:lnTo>
                      <a:lnTo>
                        <a:pt x="185" y="245"/>
                      </a:lnTo>
                      <a:lnTo>
                        <a:pt x="185" y="246"/>
                      </a:lnTo>
                      <a:lnTo>
                        <a:pt x="185" y="247"/>
                      </a:lnTo>
                      <a:lnTo>
                        <a:pt x="187" y="247"/>
                      </a:lnTo>
                      <a:lnTo>
                        <a:pt x="188" y="250"/>
                      </a:lnTo>
                      <a:lnTo>
                        <a:pt x="189" y="252"/>
                      </a:lnTo>
                      <a:lnTo>
                        <a:pt x="189" y="254"/>
                      </a:lnTo>
                      <a:lnTo>
                        <a:pt x="189" y="254"/>
                      </a:lnTo>
                      <a:lnTo>
                        <a:pt x="189" y="256"/>
                      </a:lnTo>
                      <a:lnTo>
                        <a:pt x="188" y="256"/>
                      </a:lnTo>
                      <a:lnTo>
                        <a:pt x="185" y="256"/>
                      </a:lnTo>
                      <a:lnTo>
                        <a:pt x="184" y="254"/>
                      </a:lnTo>
                      <a:lnTo>
                        <a:pt x="184" y="256"/>
                      </a:lnTo>
                      <a:lnTo>
                        <a:pt x="182" y="256"/>
                      </a:lnTo>
                      <a:lnTo>
                        <a:pt x="180" y="253"/>
                      </a:lnTo>
                      <a:lnTo>
                        <a:pt x="180" y="252"/>
                      </a:lnTo>
                      <a:lnTo>
                        <a:pt x="181" y="250"/>
                      </a:lnTo>
                      <a:lnTo>
                        <a:pt x="180" y="249"/>
                      </a:lnTo>
                      <a:lnTo>
                        <a:pt x="178" y="247"/>
                      </a:lnTo>
                      <a:lnTo>
                        <a:pt x="175" y="247"/>
                      </a:lnTo>
                      <a:lnTo>
                        <a:pt x="175" y="246"/>
                      </a:lnTo>
                      <a:lnTo>
                        <a:pt x="174" y="245"/>
                      </a:lnTo>
                      <a:lnTo>
                        <a:pt x="174" y="245"/>
                      </a:lnTo>
                      <a:lnTo>
                        <a:pt x="171" y="246"/>
                      </a:lnTo>
                      <a:lnTo>
                        <a:pt x="169" y="246"/>
                      </a:lnTo>
                      <a:lnTo>
                        <a:pt x="170" y="247"/>
                      </a:lnTo>
                      <a:lnTo>
                        <a:pt x="173" y="247"/>
                      </a:lnTo>
                      <a:lnTo>
                        <a:pt x="174" y="247"/>
                      </a:lnTo>
                      <a:lnTo>
                        <a:pt x="177" y="249"/>
                      </a:lnTo>
                      <a:lnTo>
                        <a:pt x="177" y="252"/>
                      </a:lnTo>
                      <a:lnTo>
                        <a:pt x="175" y="253"/>
                      </a:lnTo>
                      <a:lnTo>
                        <a:pt x="175" y="254"/>
                      </a:lnTo>
                      <a:lnTo>
                        <a:pt x="177" y="254"/>
                      </a:lnTo>
                      <a:lnTo>
                        <a:pt x="178" y="256"/>
                      </a:lnTo>
                      <a:lnTo>
                        <a:pt x="177" y="257"/>
                      </a:lnTo>
                      <a:lnTo>
                        <a:pt x="178" y="257"/>
                      </a:lnTo>
                      <a:lnTo>
                        <a:pt x="181" y="257"/>
                      </a:lnTo>
                      <a:lnTo>
                        <a:pt x="181" y="259"/>
                      </a:lnTo>
                      <a:lnTo>
                        <a:pt x="180" y="261"/>
                      </a:lnTo>
                      <a:lnTo>
                        <a:pt x="175" y="264"/>
                      </a:lnTo>
                      <a:lnTo>
                        <a:pt x="174" y="265"/>
                      </a:lnTo>
                      <a:lnTo>
                        <a:pt x="178" y="265"/>
                      </a:lnTo>
                      <a:lnTo>
                        <a:pt x="180" y="263"/>
                      </a:lnTo>
                      <a:lnTo>
                        <a:pt x="180" y="261"/>
                      </a:lnTo>
                      <a:lnTo>
                        <a:pt x="184" y="263"/>
                      </a:lnTo>
                      <a:lnTo>
                        <a:pt x="185" y="263"/>
                      </a:lnTo>
                      <a:lnTo>
                        <a:pt x="185" y="264"/>
                      </a:lnTo>
                      <a:lnTo>
                        <a:pt x="182" y="265"/>
                      </a:lnTo>
                      <a:lnTo>
                        <a:pt x="181" y="267"/>
                      </a:lnTo>
                      <a:lnTo>
                        <a:pt x="182" y="268"/>
                      </a:lnTo>
                      <a:lnTo>
                        <a:pt x="185" y="268"/>
                      </a:lnTo>
                      <a:lnTo>
                        <a:pt x="187" y="270"/>
                      </a:lnTo>
                      <a:lnTo>
                        <a:pt x="185" y="270"/>
                      </a:lnTo>
                      <a:lnTo>
                        <a:pt x="182" y="271"/>
                      </a:lnTo>
                      <a:lnTo>
                        <a:pt x="181" y="271"/>
                      </a:lnTo>
                      <a:lnTo>
                        <a:pt x="182" y="272"/>
                      </a:lnTo>
                      <a:lnTo>
                        <a:pt x="184" y="274"/>
                      </a:lnTo>
                      <a:lnTo>
                        <a:pt x="182" y="274"/>
                      </a:lnTo>
                      <a:lnTo>
                        <a:pt x="184" y="275"/>
                      </a:lnTo>
                      <a:lnTo>
                        <a:pt x="184" y="275"/>
                      </a:lnTo>
                      <a:lnTo>
                        <a:pt x="184" y="277"/>
                      </a:lnTo>
                      <a:lnTo>
                        <a:pt x="185" y="277"/>
                      </a:lnTo>
                      <a:lnTo>
                        <a:pt x="185" y="279"/>
                      </a:lnTo>
                      <a:lnTo>
                        <a:pt x="185" y="282"/>
                      </a:lnTo>
                      <a:lnTo>
                        <a:pt x="187" y="282"/>
                      </a:lnTo>
                      <a:lnTo>
                        <a:pt x="187" y="281"/>
                      </a:lnTo>
                      <a:lnTo>
                        <a:pt x="188" y="278"/>
                      </a:lnTo>
                      <a:lnTo>
                        <a:pt x="188" y="278"/>
                      </a:lnTo>
                      <a:lnTo>
                        <a:pt x="189" y="279"/>
                      </a:lnTo>
                      <a:lnTo>
                        <a:pt x="191" y="282"/>
                      </a:lnTo>
                      <a:lnTo>
                        <a:pt x="191" y="283"/>
                      </a:lnTo>
                      <a:lnTo>
                        <a:pt x="191" y="283"/>
                      </a:lnTo>
                      <a:lnTo>
                        <a:pt x="189" y="285"/>
                      </a:lnTo>
                      <a:lnTo>
                        <a:pt x="189" y="286"/>
                      </a:lnTo>
                      <a:lnTo>
                        <a:pt x="192" y="286"/>
                      </a:lnTo>
                      <a:lnTo>
                        <a:pt x="193" y="285"/>
                      </a:lnTo>
                      <a:lnTo>
                        <a:pt x="193" y="286"/>
                      </a:lnTo>
                      <a:lnTo>
                        <a:pt x="195" y="285"/>
                      </a:lnTo>
                      <a:lnTo>
                        <a:pt x="195" y="283"/>
                      </a:lnTo>
                      <a:lnTo>
                        <a:pt x="196" y="283"/>
                      </a:lnTo>
                      <a:lnTo>
                        <a:pt x="198" y="286"/>
                      </a:lnTo>
                      <a:lnTo>
                        <a:pt x="196" y="288"/>
                      </a:lnTo>
                      <a:lnTo>
                        <a:pt x="195" y="289"/>
                      </a:lnTo>
                      <a:lnTo>
                        <a:pt x="195" y="292"/>
                      </a:lnTo>
                      <a:lnTo>
                        <a:pt x="193" y="292"/>
                      </a:lnTo>
                      <a:lnTo>
                        <a:pt x="195" y="293"/>
                      </a:lnTo>
                      <a:lnTo>
                        <a:pt x="199" y="293"/>
                      </a:lnTo>
                      <a:lnTo>
                        <a:pt x="200" y="292"/>
                      </a:lnTo>
                      <a:lnTo>
                        <a:pt x="202" y="293"/>
                      </a:lnTo>
                      <a:lnTo>
                        <a:pt x="199" y="294"/>
                      </a:lnTo>
                      <a:lnTo>
                        <a:pt x="199" y="296"/>
                      </a:lnTo>
                      <a:lnTo>
                        <a:pt x="196" y="296"/>
                      </a:lnTo>
                      <a:lnTo>
                        <a:pt x="198" y="297"/>
                      </a:lnTo>
                      <a:lnTo>
                        <a:pt x="199" y="300"/>
                      </a:lnTo>
                      <a:lnTo>
                        <a:pt x="198" y="303"/>
                      </a:lnTo>
                      <a:lnTo>
                        <a:pt x="199" y="303"/>
                      </a:lnTo>
                      <a:lnTo>
                        <a:pt x="200" y="306"/>
                      </a:lnTo>
                      <a:lnTo>
                        <a:pt x="203" y="310"/>
                      </a:lnTo>
                      <a:lnTo>
                        <a:pt x="203" y="311"/>
                      </a:lnTo>
                      <a:lnTo>
                        <a:pt x="202" y="312"/>
                      </a:lnTo>
                      <a:lnTo>
                        <a:pt x="202" y="315"/>
                      </a:lnTo>
                      <a:lnTo>
                        <a:pt x="200" y="318"/>
                      </a:lnTo>
                      <a:lnTo>
                        <a:pt x="200" y="321"/>
                      </a:lnTo>
                      <a:lnTo>
                        <a:pt x="200" y="322"/>
                      </a:lnTo>
                      <a:lnTo>
                        <a:pt x="196" y="318"/>
                      </a:lnTo>
                      <a:lnTo>
                        <a:pt x="196" y="315"/>
                      </a:lnTo>
                      <a:lnTo>
                        <a:pt x="196" y="312"/>
                      </a:lnTo>
                      <a:lnTo>
                        <a:pt x="196" y="308"/>
                      </a:lnTo>
                      <a:lnTo>
                        <a:pt x="195" y="312"/>
                      </a:lnTo>
                      <a:lnTo>
                        <a:pt x="195" y="317"/>
                      </a:lnTo>
                      <a:lnTo>
                        <a:pt x="196" y="321"/>
                      </a:lnTo>
                      <a:lnTo>
                        <a:pt x="196" y="325"/>
                      </a:lnTo>
                      <a:lnTo>
                        <a:pt x="195" y="326"/>
                      </a:lnTo>
                      <a:lnTo>
                        <a:pt x="196" y="329"/>
                      </a:lnTo>
                      <a:lnTo>
                        <a:pt x="196" y="330"/>
                      </a:lnTo>
                      <a:lnTo>
                        <a:pt x="193" y="329"/>
                      </a:lnTo>
                      <a:lnTo>
                        <a:pt x="192" y="328"/>
                      </a:lnTo>
                      <a:lnTo>
                        <a:pt x="191" y="328"/>
                      </a:lnTo>
                      <a:lnTo>
                        <a:pt x="192" y="332"/>
                      </a:lnTo>
                      <a:lnTo>
                        <a:pt x="192" y="336"/>
                      </a:lnTo>
                      <a:lnTo>
                        <a:pt x="192" y="336"/>
                      </a:lnTo>
                      <a:lnTo>
                        <a:pt x="192" y="337"/>
                      </a:lnTo>
                      <a:lnTo>
                        <a:pt x="191" y="337"/>
                      </a:lnTo>
                      <a:lnTo>
                        <a:pt x="189" y="336"/>
                      </a:lnTo>
                      <a:lnTo>
                        <a:pt x="188" y="332"/>
                      </a:lnTo>
                      <a:lnTo>
                        <a:pt x="188" y="330"/>
                      </a:lnTo>
                      <a:lnTo>
                        <a:pt x="188" y="328"/>
                      </a:lnTo>
                      <a:lnTo>
                        <a:pt x="188" y="329"/>
                      </a:lnTo>
                      <a:lnTo>
                        <a:pt x="185" y="330"/>
                      </a:lnTo>
                      <a:lnTo>
                        <a:pt x="185" y="329"/>
                      </a:lnTo>
                      <a:lnTo>
                        <a:pt x="185" y="325"/>
                      </a:lnTo>
                      <a:lnTo>
                        <a:pt x="184" y="325"/>
                      </a:lnTo>
                      <a:lnTo>
                        <a:pt x="182" y="328"/>
                      </a:lnTo>
                      <a:lnTo>
                        <a:pt x="182" y="326"/>
                      </a:lnTo>
                      <a:lnTo>
                        <a:pt x="182" y="325"/>
                      </a:lnTo>
                      <a:lnTo>
                        <a:pt x="181" y="322"/>
                      </a:lnTo>
                      <a:lnTo>
                        <a:pt x="180" y="322"/>
                      </a:lnTo>
                      <a:lnTo>
                        <a:pt x="180" y="324"/>
                      </a:lnTo>
                      <a:lnTo>
                        <a:pt x="181" y="325"/>
                      </a:lnTo>
                      <a:lnTo>
                        <a:pt x="180" y="326"/>
                      </a:lnTo>
                      <a:lnTo>
                        <a:pt x="178" y="325"/>
                      </a:lnTo>
                      <a:lnTo>
                        <a:pt x="177" y="325"/>
                      </a:lnTo>
                      <a:lnTo>
                        <a:pt x="177" y="322"/>
                      </a:lnTo>
                      <a:lnTo>
                        <a:pt x="177" y="319"/>
                      </a:lnTo>
                      <a:lnTo>
                        <a:pt x="175" y="317"/>
                      </a:lnTo>
                      <a:lnTo>
                        <a:pt x="175" y="314"/>
                      </a:lnTo>
                      <a:lnTo>
                        <a:pt x="175" y="317"/>
                      </a:lnTo>
                      <a:lnTo>
                        <a:pt x="175" y="321"/>
                      </a:lnTo>
                      <a:lnTo>
                        <a:pt x="175" y="324"/>
                      </a:lnTo>
                      <a:lnTo>
                        <a:pt x="174" y="325"/>
                      </a:lnTo>
                      <a:lnTo>
                        <a:pt x="173" y="321"/>
                      </a:lnTo>
                      <a:lnTo>
                        <a:pt x="171" y="318"/>
                      </a:lnTo>
                      <a:lnTo>
                        <a:pt x="171" y="317"/>
                      </a:lnTo>
                      <a:lnTo>
                        <a:pt x="169" y="317"/>
                      </a:lnTo>
                      <a:lnTo>
                        <a:pt x="169" y="312"/>
                      </a:lnTo>
                      <a:lnTo>
                        <a:pt x="167" y="311"/>
                      </a:lnTo>
                      <a:lnTo>
                        <a:pt x="167" y="310"/>
                      </a:lnTo>
                      <a:lnTo>
                        <a:pt x="166" y="308"/>
                      </a:lnTo>
                      <a:lnTo>
                        <a:pt x="164" y="310"/>
                      </a:lnTo>
                      <a:lnTo>
                        <a:pt x="164" y="310"/>
                      </a:lnTo>
                      <a:lnTo>
                        <a:pt x="166" y="314"/>
                      </a:lnTo>
                      <a:lnTo>
                        <a:pt x="166" y="315"/>
                      </a:lnTo>
                      <a:lnTo>
                        <a:pt x="164" y="314"/>
                      </a:lnTo>
                      <a:lnTo>
                        <a:pt x="164" y="312"/>
                      </a:lnTo>
                      <a:lnTo>
                        <a:pt x="163" y="311"/>
                      </a:lnTo>
                      <a:lnTo>
                        <a:pt x="160" y="310"/>
                      </a:lnTo>
                      <a:lnTo>
                        <a:pt x="159" y="307"/>
                      </a:lnTo>
                      <a:lnTo>
                        <a:pt x="158" y="304"/>
                      </a:lnTo>
                      <a:lnTo>
                        <a:pt x="156" y="304"/>
                      </a:lnTo>
                      <a:lnTo>
                        <a:pt x="155" y="306"/>
                      </a:lnTo>
                      <a:lnTo>
                        <a:pt x="153" y="304"/>
                      </a:lnTo>
                      <a:lnTo>
                        <a:pt x="152" y="307"/>
                      </a:lnTo>
                      <a:lnTo>
                        <a:pt x="153" y="310"/>
                      </a:lnTo>
                      <a:lnTo>
                        <a:pt x="156" y="312"/>
                      </a:lnTo>
                      <a:lnTo>
                        <a:pt x="156" y="314"/>
                      </a:lnTo>
                      <a:lnTo>
                        <a:pt x="158" y="317"/>
                      </a:lnTo>
                      <a:lnTo>
                        <a:pt x="158" y="319"/>
                      </a:lnTo>
                      <a:lnTo>
                        <a:pt x="159" y="319"/>
                      </a:lnTo>
                      <a:lnTo>
                        <a:pt x="162" y="319"/>
                      </a:lnTo>
                      <a:lnTo>
                        <a:pt x="163" y="322"/>
                      </a:lnTo>
                      <a:lnTo>
                        <a:pt x="163" y="324"/>
                      </a:lnTo>
                      <a:lnTo>
                        <a:pt x="163" y="324"/>
                      </a:lnTo>
                      <a:lnTo>
                        <a:pt x="166" y="324"/>
                      </a:lnTo>
                      <a:lnTo>
                        <a:pt x="164" y="325"/>
                      </a:lnTo>
                      <a:lnTo>
                        <a:pt x="166" y="325"/>
                      </a:lnTo>
                      <a:lnTo>
                        <a:pt x="167" y="328"/>
                      </a:lnTo>
                      <a:lnTo>
                        <a:pt x="169" y="329"/>
                      </a:lnTo>
                      <a:lnTo>
                        <a:pt x="169" y="332"/>
                      </a:lnTo>
                      <a:lnTo>
                        <a:pt x="170" y="332"/>
                      </a:lnTo>
                      <a:lnTo>
                        <a:pt x="171" y="332"/>
                      </a:lnTo>
                      <a:lnTo>
                        <a:pt x="173" y="335"/>
                      </a:lnTo>
                      <a:lnTo>
                        <a:pt x="170" y="337"/>
                      </a:lnTo>
                      <a:lnTo>
                        <a:pt x="171" y="337"/>
                      </a:lnTo>
                      <a:lnTo>
                        <a:pt x="171" y="339"/>
                      </a:lnTo>
                      <a:lnTo>
                        <a:pt x="173" y="340"/>
                      </a:lnTo>
                      <a:lnTo>
                        <a:pt x="174" y="339"/>
                      </a:lnTo>
                      <a:lnTo>
                        <a:pt x="175" y="339"/>
                      </a:lnTo>
                      <a:lnTo>
                        <a:pt x="174" y="341"/>
                      </a:lnTo>
                      <a:lnTo>
                        <a:pt x="175" y="343"/>
                      </a:lnTo>
                      <a:lnTo>
                        <a:pt x="177" y="341"/>
                      </a:lnTo>
                      <a:lnTo>
                        <a:pt x="177" y="343"/>
                      </a:lnTo>
                      <a:lnTo>
                        <a:pt x="177" y="346"/>
                      </a:lnTo>
                      <a:lnTo>
                        <a:pt x="174" y="344"/>
                      </a:lnTo>
                      <a:lnTo>
                        <a:pt x="174" y="346"/>
                      </a:lnTo>
                      <a:lnTo>
                        <a:pt x="174" y="347"/>
                      </a:lnTo>
                      <a:lnTo>
                        <a:pt x="175" y="348"/>
                      </a:lnTo>
                      <a:lnTo>
                        <a:pt x="175" y="351"/>
                      </a:lnTo>
                      <a:lnTo>
                        <a:pt x="175" y="351"/>
                      </a:lnTo>
                      <a:lnTo>
                        <a:pt x="173" y="351"/>
                      </a:lnTo>
                      <a:lnTo>
                        <a:pt x="171" y="350"/>
                      </a:lnTo>
                      <a:lnTo>
                        <a:pt x="167" y="348"/>
                      </a:lnTo>
                      <a:lnTo>
                        <a:pt x="164" y="347"/>
                      </a:lnTo>
                      <a:lnTo>
                        <a:pt x="163" y="347"/>
                      </a:lnTo>
                      <a:lnTo>
                        <a:pt x="159" y="344"/>
                      </a:lnTo>
                      <a:lnTo>
                        <a:pt x="159" y="341"/>
                      </a:lnTo>
                      <a:lnTo>
                        <a:pt x="158" y="341"/>
                      </a:lnTo>
                      <a:lnTo>
                        <a:pt x="155" y="341"/>
                      </a:lnTo>
                      <a:lnTo>
                        <a:pt x="153" y="340"/>
                      </a:lnTo>
                      <a:lnTo>
                        <a:pt x="153" y="341"/>
                      </a:lnTo>
                      <a:lnTo>
                        <a:pt x="149" y="340"/>
                      </a:lnTo>
                      <a:lnTo>
                        <a:pt x="148" y="339"/>
                      </a:lnTo>
                      <a:lnTo>
                        <a:pt x="146" y="337"/>
                      </a:lnTo>
                      <a:lnTo>
                        <a:pt x="145" y="337"/>
                      </a:lnTo>
                      <a:lnTo>
                        <a:pt x="142" y="333"/>
                      </a:lnTo>
                      <a:lnTo>
                        <a:pt x="142" y="332"/>
                      </a:lnTo>
                      <a:lnTo>
                        <a:pt x="141" y="332"/>
                      </a:lnTo>
                      <a:lnTo>
                        <a:pt x="140" y="332"/>
                      </a:lnTo>
                      <a:lnTo>
                        <a:pt x="138" y="329"/>
                      </a:lnTo>
                      <a:lnTo>
                        <a:pt x="140" y="328"/>
                      </a:lnTo>
                      <a:lnTo>
                        <a:pt x="141" y="328"/>
                      </a:lnTo>
                      <a:lnTo>
                        <a:pt x="138" y="326"/>
                      </a:lnTo>
                      <a:lnTo>
                        <a:pt x="138" y="326"/>
                      </a:lnTo>
                      <a:lnTo>
                        <a:pt x="137" y="328"/>
                      </a:lnTo>
                      <a:lnTo>
                        <a:pt x="135" y="326"/>
                      </a:lnTo>
                      <a:lnTo>
                        <a:pt x="135" y="326"/>
                      </a:lnTo>
                      <a:lnTo>
                        <a:pt x="134" y="326"/>
                      </a:lnTo>
                      <a:lnTo>
                        <a:pt x="130" y="324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24" y="319"/>
                      </a:lnTo>
                      <a:lnTo>
                        <a:pt x="124" y="318"/>
                      </a:lnTo>
                      <a:lnTo>
                        <a:pt x="123" y="318"/>
                      </a:lnTo>
                      <a:lnTo>
                        <a:pt x="122" y="317"/>
                      </a:lnTo>
                      <a:lnTo>
                        <a:pt x="119" y="314"/>
                      </a:lnTo>
                      <a:lnTo>
                        <a:pt x="119" y="311"/>
                      </a:lnTo>
                      <a:lnTo>
                        <a:pt x="116" y="310"/>
                      </a:lnTo>
                      <a:lnTo>
                        <a:pt x="117" y="308"/>
                      </a:lnTo>
                      <a:lnTo>
                        <a:pt x="122" y="308"/>
                      </a:lnTo>
                      <a:lnTo>
                        <a:pt x="126" y="306"/>
                      </a:lnTo>
                      <a:lnTo>
                        <a:pt x="127" y="304"/>
                      </a:lnTo>
                      <a:lnTo>
                        <a:pt x="123" y="304"/>
                      </a:lnTo>
                      <a:lnTo>
                        <a:pt x="122" y="301"/>
                      </a:lnTo>
                      <a:lnTo>
                        <a:pt x="120" y="299"/>
                      </a:lnTo>
                      <a:lnTo>
                        <a:pt x="122" y="297"/>
                      </a:lnTo>
                      <a:lnTo>
                        <a:pt x="119" y="299"/>
                      </a:lnTo>
                      <a:lnTo>
                        <a:pt x="119" y="301"/>
                      </a:lnTo>
                      <a:lnTo>
                        <a:pt x="117" y="303"/>
                      </a:lnTo>
                      <a:lnTo>
                        <a:pt x="116" y="300"/>
                      </a:lnTo>
                      <a:lnTo>
                        <a:pt x="117" y="299"/>
                      </a:lnTo>
                      <a:lnTo>
                        <a:pt x="117" y="294"/>
                      </a:lnTo>
                      <a:lnTo>
                        <a:pt x="116" y="297"/>
                      </a:lnTo>
                      <a:lnTo>
                        <a:pt x="115" y="296"/>
                      </a:lnTo>
                      <a:lnTo>
                        <a:pt x="115" y="293"/>
                      </a:lnTo>
                      <a:lnTo>
                        <a:pt x="113" y="294"/>
                      </a:lnTo>
                      <a:lnTo>
                        <a:pt x="112" y="292"/>
                      </a:lnTo>
                      <a:lnTo>
                        <a:pt x="112" y="289"/>
                      </a:lnTo>
                      <a:lnTo>
                        <a:pt x="112" y="286"/>
                      </a:lnTo>
                      <a:lnTo>
                        <a:pt x="109" y="285"/>
                      </a:lnTo>
                      <a:lnTo>
                        <a:pt x="109" y="282"/>
                      </a:lnTo>
                      <a:lnTo>
                        <a:pt x="112" y="281"/>
                      </a:lnTo>
                      <a:lnTo>
                        <a:pt x="112" y="279"/>
                      </a:lnTo>
                      <a:lnTo>
                        <a:pt x="106" y="282"/>
                      </a:lnTo>
                      <a:lnTo>
                        <a:pt x="106" y="285"/>
                      </a:lnTo>
                      <a:lnTo>
                        <a:pt x="106" y="283"/>
                      </a:lnTo>
                      <a:lnTo>
                        <a:pt x="108" y="281"/>
                      </a:lnTo>
                      <a:lnTo>
                        <a:pt x="105" y="279"/>
                      </a:lnTo>
                      <a:lnTo>
                        <a:pt x="105" y="281"/>
                      </a:lnTo>
                      <a:lnTo>
                        <a:pt x="104" y="279"/>
                      </a:lnTo>
                      <a:lnTo>
                        <a:pt x="102" y="283"/>
                      </a:lnTo>
                      <a:lnTo>
                        <a:pt x="99" y="285"/>
                      </a:lnTo>
                      <a:lnTo>
                        <a:pt x="99" y="282"/>
                      </a:lnTo>
                      <a:lnTo>
                        <a:pt x="102" y="281"/>
                      </a:lnTo>
                      <a:lnTo>
                        <a:pt x="101" y="278"/>
                      </a:lnTo>
                      <a:lnTo>
                        <a:pt x="102" y="277"/>
                      </a:lnTo>
                      <a:lnTo>
                        <a:pt x="99" y="277"/>
                      </a:lnTo>
                      <a:lnTo>
                        <a:pt x="98" y="279"/>
                      </a:lnTo>
                      <a:lnTo>
                        <a:pt x="97" y="279"/>
                      </a:lnTo>
                      <a:lnTo>
                        <a:pt x="95" y="281"/>
                      </a:lnTo>
                      <a:lnTo>
                        <a:pt x="94" y="282"/>
                      </a:lnTo>
                      <a:lnTo>
                        <a:pt x="91" y="282"/>
                      </a:lnTo>
                      <a:lnTo>
                        <a:pt x="90" y="279"/>
                      </a:lnTo>
                      <a:lnTo>
                        <a:pt x="87" y="279"/>
                      </a:lnTo>
                      <a:lnTo>
                        <a:pt x="84" y="275"/>
                      </a:lnTo>
                      <a:lnTo>
                        <a:pt x="84" y="275"/>
                      </a:lnTo>
                      <a:lnTo>
                        <a:pt x="83" y="278"/>
                      </a:lnTo>
                      <a:lnTo>
                        <a:pt x="83" y="281"/>
                      </a:lnTo>
                      <a:lnTo>
                        <a:pt x="82" y="281"/>
                      </a:lnTo>
                      <a:lnTo>
                        <a:pt x="80" y="281"/>
                      </a:lnTo>
                      <a:lnTo>
                        <a:pt x="79" y="281"/>
                      </a:lnTo>
                      <a:lnTo>
                        <a:pt x="76" y="281"/>
                      </a:lnTo>
                      <a:lnTo>
                        <a:pt x="75" y="282"/>
                      </a:lnTo>
                      <a:lnTo>
                        <a:pt x="72" y="282"/>
                      </a:lnTo>
                      <a:lnTo>
                        <a:pt x="70" y="283"/>
                      </a:lnTo>
                      <a:lnTo>
                        <a:pt x="68" y="283"/>
                      </a:lnTo>
                      <a:lnTo>
                        <a:pt x="65" y="282"/>
                      </a:lnTo>
                      <a:lnTo>
                        <a:pt x="65" y="281"/>
                      </a:lnTo>
                      <a:lnTo>
                        <a:pt x="62" y="278"/>
                      </a:lnTo>
                      <a:lnTo>
                        <a:pt x="61" y="279"/>
                      </a:lnTo>
                      <a:lnTo>
                        <a:pt x="58" y="277"/>
                      </a:lnTo>
                      <a:lnTo>
                        <a:pt x="57" y="271"/>
                      </a:lnTo>
                      <a:lnTo>
                        <a:pt x="58" y="268"/>
                      </a:lnTo>
                      <a:lnTo>
                        <a:pt x="59" y="267"/>
                      </a:lnTo>
                      <a:lnTo>
                        <a:pt x="59" y="264"/>
                      </a:lnTo>
                      <a:lnTo>
                        <a:pt x="62" y="263"/>
                      </a:lnTo>
                      <a:lnTo>
                        <a:pt x="65" y="263"/>
                      </a:lnTo>
                      <a:lnTo>
                        <a:pt x="66" y="261"/>
                      </a:lnTo>
                      <a:lnTo>
                        <a:pt x="69" y="260"/>
                      </a:lnTo>
                      <a:lnTo>
                        <a:pt x="70" y="260"/>
                      </a:lnTo>
                      <a:lnTo>
                        <a:pt x="70" y="259"/>
                      </a:lnTo>
                      <a:lnTo>
                        <a:pt x="69" y="257"/>
                      </a:lnTo>
                      <a:lnTo>
                        <a:pt x="69" y="254"/>
                      </a:lnTo>
                      <a:lnTo>
                        <a:pt x="69" y="254"/>
                      </a:lnTo>
                      <a:lnTo>
                        <a:pt x="70" y="254"/>
                      </a:lnTo>
                      <a:lnTo>
                        <a:pt x="72" y="254"/>
                      </a:lnTo>
                      <a:lnTo>
                        <a:pt x="72" y="252"/>
                      </a:lnTo>
                      <a:lnTo>
                        <a:pt x="72" y="252"/>
                      </a:lnTo>
                      <a:lnTo>
                        <a:pt x="75" y="256"/>
                      </a:lnTo>
                      <a:lnTo>
                        <a:pt x="77" y="256"/>
                      </a:lnTo>
                      <a:lnTo>
                        <a:pt x="80" y="257"/>
                      </a:lnTo>
                      <a:lnTo>
                        <a:pt x="82" y="260"/>
                      </a:lnTo>
                      <a:lnTo>
                        <a:pt x="84" y="260"/>
                      </a:lnTo>
                      <a:lnTo>
                        <a:pt x="87" y="261"/>
                      </a:lnTo>
                      <a:lnTo>
                        <a:pt x="88" y="260"/>
                      </a:lnTo>
                      <a:lnTo>
                        <a:pt x="90" y="260"/>
                      </a:lnTo>
                      <a:lnTo>
                        <a:pt x="91" y="261"/>
                      </a:lnTo>
                      <a:lnTo>
                        <a:pt x="93" y="261"/>
                      </a:lnTo>
                      <a:lnTo>
                        <a:pt x="95" y="263"/>
                      </a:lnTo>
                      <a:lnTo>
                        <a:pt x="98" y="260"/>
                      </a:lnTo>
                      <a:lnTo>
                        <a:pt x="99" y="257"/>
                      </a:lnTo>
                      <a:lnTo>
                        <a:pt x="102" y="257"/>
                      </a:lnTo>
                      <a:lnTo>
                        <a:pt x="102" y="259"/>
                      </a:lnTo>
                      <a:lnTo>
                        <a:pt x="101" y="260"/>
                      </a:lnTo>
                      <a:lnTo>
                        <a:pt x="104" y="261"/>
                      </a:lnTo>
                      <a:lnTo>
                        <a:pt x="105" y="259"/>
                      </a:lnTo>
                      <a:lnTo>
                        <a:pt x="106" y="257"/>
                      </a:lnTo>
                      <a:lnTo>
                        <a:pt x="109" y="254"/>
                      </a:lnTo>
                      <a:lnTo>
                        <a:pt x="111" y="257"/>
                      </a:lnTo>
                      <a:lnTo>
                        <a:pt x="111" y="260"/>
                      </a:lnTo>
                      <a:lnTo>
                        <a:pt x="111" y="263"/>
                      </a:lnTo>
                      <a:lnTo>
                        <a:pt x="112" y="260"/>
                      </a:lnTo>
                      <a:lnTo>
                        <a:pt x="113" y="259"/>
                      </a:lnTo>
                      <a:lnTo>
                        <a:pt x="115" y="259"/>
                      </a:lnTo>
                      <a:lnTo>
                        <a:pt x="116" y="259"/>
                      </a:lnTo>
                      <a:lnTo>
                        <a:pt x="115" y="252"/>
                      </a:lnTo>
                      <a:lnTo>
                        <a:pt x="113" y="247"/>
                      </a:lnTo>
                      <a:lnTo>
                        <a:pt x="112" y="246"/>
                      </a:lnTo>
                      <a:lnTo>
                        <a:pt x="111" y="243"/>
                      </a:lnTo>
                      <a:lnTo>
                        <a:pt x="112" y="241"/>
                      </a:lnTo>
                      <a:lnTo>
                        <a:pt x="112" y="239"/>
                      </a:lnTo>
                      <a:lnTo>
                        <a:pt x="113" y="239"/>
                      </a:lnTo>
                      <a:lnTo>
                        <a:pt x="117" y="236"/>
                      </a:lnTo>
                      <a:lnTo>
                        <a:pt x="123" y="234"/>
                      </a:lnTo>
                      <a:lnTo>
                        <a:pt x="124" y="232"/>
                      </a:lnTo>
                      <a:lnTo>
                        <a:pt x="127" y="230"/>
                      </a:lnTo>
                      <a:lnTo>
                        <a:pt x="128" y="230"/>
                      </a:lnTo>
                      <a:lnTo>
                        <a:pt x="130" y="231"/>
                      </a:lnTo>
                      <a:lnTo>
                        <a:pt x="133" y="230"/>
                      </a:lnTo>
                      <a:lnTo>
                        <a:pt x="134" y="230"/>
                      </a:lnTo>
                      <a:lnTo>
                        <a:pt x="130" y="228"/>
                      </a:lnTo>
                      <a:lnTo>
                        <a:pt x="130" y="225"/>
                      </a:lnTo>
                      <a:lnTo>
                        <a:pt x="134" y="221"/>
                      </a:lnTo>
                      <a:lnTo>
                        <a:pt x="135" y="220"/>
                      </a:lnTo>
                      <a:lnTo>
                        <a:pt x="137" y="218"/>
                      </a:lnTo>
                      <a:lnTo>
                        <a:pt x="141" y="220"/>
                      </a:lnTo>
                      <a:lnTo>
                        <a:pt x="144" y="218"/>
                      </a:lnTo>
                      <a:lnTo>
                        <a:pt x="145" y="217"/>
                      </a:lnTo>
                      <a:lnTo>
                        <a:pt x="144" y="214"/>
                      </a:lnTo>
                      <a:lnTo>
                        <a:pt x="145" y="213"/>
                      </a:lnTo>
                      <a:lnTo>
                        <a:pt x="145" y="207"/>
                      </a:lnTo>
                      <a:lnTo>
                        <a:pt x="145" y="207"/>
                      </a:lnTo>
                      <a:lnTo>
                        <a:pt x="145" y="206"/>
                      </a:lnTo>
                      <a:lnTo>
                        <a:pt x="145" y="203"/>
                      </a:lnTo>
                      <a:lnTo>
                        <a:pt x="146" y="202"/>
                      </a:lnTo>
                      <a:lnTo>
                        <a:pt x="146" y="199"/>
                      </a:lnTo>
                      <a:lnTo>
                        <a:pt x="145" y="199"/>
                      </a:lnTo>
                      <a:lnTo>
                        <a:pt x="145" y="198"/>
                      </a:lnTo>
                      <a:lnTo>
                        <a:pt x="145" y="194"/>
                      </a:lnTo>
                      <a:lnTo>
                        <a:pt x="148" y="194"/>
                      </a:lnTo>
                      <a:lnTo>
                        <a:pt x="148" y="191"/>
                      </a:lnTo>
                      <a:lnTo>
                        <a:pt x="149" y="189"/>
                      </a:lnTo>
                      <a:lnTo>
                        <a:pt x="149" y="188"/>
                      </a:lnTo>
                      <a:lnTo>
                        <a:pt x="148" y="188"/>
                      </a:lnTo>
                      <a:lnTo>
                        <a:pt x="146" y="189"/>
                      </a:lnTo>
                      <a:lnTo>
                        <a:pt x="146" y="191"/>
                      </a:lnTo>
                      <a:lnTo>
                        <a:pt x="145" y="192"/>
                      </a:lnTo>
                      <a:lnTo>
                        <a:pt x="145" y="189"/>
                      </a:lnTo>
                      <a:lnTo>
                        <a:pt x="145" y="188"/>
                      </a:lnTo>
                      <a:lnTo>
                        <a:pt x="144" y="187"/>
                      </a:lnTo>
                      <a:lnTo>
                        <a:pt x="138" y="187"/>
                      </a:lnTo>
                      <a:lnTo>
                        <a:pt x="137" y="185"/>
                      </a:lnTo>
                      <a:lnTo>
                        <a:pt x="138" y="184"/>
                      </a:lnTo>
                      <a:lnTo>
                        <a:pt x="141" y="183"/>
                      </a:lnTo>
                      <a:lnTo>
                        <a:pt x="141" y="181"/>
                      </a:lnTo>
                      <a:lnTo>
                        <a:pt x="140" y="180"/>
                      </a:lnTo>
                      <a:lnTo>
                        <a:pt x="141" y="178"/>
                      </a:lnTo>
                      <a:lnTo>
                        <a:pt x="141" y="176"/>
                      </a:lnTo>
                      <a:lnTo>
                        <a:pt x="137" y="174"/>
                      </a:lnTo>
                      <a:lnTo>
                        <a:pt x="137" y="174"/>
                      </a:lnTo>
                      <a:lnTo>
                        <a:pt x="137" y="176"/>
                      </a:lnTo>
                      <a:lnTo>
                        <a:pt x="137" y="177"/>
                      </a:lnTo>
                      <a:lnTo>
                        <a:pt x="137" y="178"/>
                      </a:lnTo>
                      <a:lnTo>
                        <a:pt x="133" y="180"/>
                      </a:lnTo>
                      <a:lnTo>
                        <a:pt x="133" y="177"/>
                      </a:lnTo>
                      <a:lnTo>
                        <a:pt x="131" y="177"/>
                      </a:lnTo>
                      <a:lnTo>
                        <a:pt x="131" y="174"/>
                      </a:lnTo>
                      <a:lnTo>
                        <a:pt x="133" y="171"/>
                      </a:lnTo>
                      <a:lnTo>
                        <a:pt x="133" y="170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31" y="169"/>
                      </a:lnTo>
                      <a:lnTo>
                        <a:pt x="133" y="167"/>
                      </a:lnTo>
                      <a:lnTo>
                        <a:pt x="130" y="167"/>
                      </a:lnTo>
                      <a:lnTo>
                        <a:pt x="131" y="166"/>
                      </a:lnTo>
                      <a:lnTo>
                        <a:pt x="134" y="166"/>
                      </a:lnTo>
                      <a:lnTo>
                        <a:pt x="134" y="165"/>
                      </a:lnTo>
                      <a:lnTo>
                        <a:pt x="133" y="163"/>
                      </a:lnTo>
                      <a:lnTo>
                        <a:pt x="130" y="165"/>
                      </a:lnTo>
                      <a:lnTo>
                        <a:pt x="128" y="167"/>
                      </a:lnTo>
                      <a:lnTo>
                        <a:pt x="127" y="169"/>
                      </a:lnTo>
                      <a:lnTo>
                        <a:pt x="126" y="167"/>
                      </a:lnTo>
                      <a:lnTo>
                        <a:pt x="126" y="165"/>
                      </a:lnTo>
                      <a:lnTo>
                        <a:pt x="124" y="166"/>
                      </a:lnTo>
                      <a:lnTo>
                        <a:pt x="123" y="167"/>
                      </a:lnTo>
                      <a:lnTo>
                        <a:pt x="122" y="167"/>
                      </a:lnTo>
                      <a:lnTo>
                        <a:pt x="119" y="169"/>
                      </a:lnTo>
                      <a:lnTo>
                        <a:pt x="117" y="169"/>
                      </a:lnTo>
                      <a:lnTo>
                        <a:pt x="115" y="170"/>
                      </a:lnTo>
                      <a:lnTo>
                        <a:pt x="115" y="170"/>
                      </a:lnTo>
                      <a:lnTo>
                        <a:pt x="113" y="170"/>
                      </a:lnTo>
                      <a:lnTo>
                        <a:pt x="113" y="169"/>
                      </a:lnTo>
                      <a:lnTo>
                        <a:pt x="115" y="167"/>
                      </a:lnTo>
                      <a:lnTo>
                        <a:pt x="115" y="166"/>
                      </a:lnTo>
                      <a:lnTo>
                        <a:pt x="113" y="166"/>
                      </a:lnTo>
                      <a:lnTo>
                        <a:pt x="115" y="163"/>
                      </a:lnTo>
                      <a:lnTo>
                        <a:pt x="116" y="162"/>
                      </a:lnTo>
                      <a:lnTo>
                        <a:pt x="117" y="163"/>
                      </a:lnTo>
                      <a:lnTo>
                        <a:pt x="119" y="165"/>
                      </a:lnTo>
                      <a:lnTo>
                        <a:pt x="120" y="163"/>
                      </a:lnTo>
                      <a:lnTo>
                        <a:pt x="122" y="163"/>
                      </a:lnTo>
                      <a:lnTo>
                        <a:pt x="124" y="162"/>
                      </a:lnTo>
                      <a:lnTo>
                        <a:pt x="126" y="159"/>
                      </a:lnTo>
                      <a:lnTo>
                        <a:pt x="124" y="158"/>
                      </a:lnTo>
                      <a:lnTo>
                        <a:pt x="123" y="156"/>
                      </a:lnTo>
                      <a:lnTo>
                        <a:pt x="120" y="155"/>
                      </a:lnTo>
                      <a:lnTo>
                        <a:pt x="119" y="153"/>
                      </a:lnTo>
                      <a:lnTo>
                        <a:pt x="119" y="152"/>
                      </a:lnTo>
                      <a:lnTo>
                        <a:pt x="119" y="151"/>
                      </a:lnTo>
                      <a:lnTo>
                        <a:pt x="119" y="149"/>
                      </a:lnTo>
                      <a:lnTo>
                        <a:pt x="116" y="148"/>
                      </a:lnTo>
                      <a:lnTo>
                        <a:pt x="116" y="148"/>
                      </a:lnTo>
                      <a:lnTo>
                        <a:pt x="113" y="147"/>
                      </a:lnTo>
                      <a:lnTo>
                        <a:pt x="113" y="145"/>
                      </a:lnTo>
                      <a:lnTo>
                        <a:pt x="116" y="144"/>
                      </a:lnTo>
                      <a:lnTo>
                        <a:pt x="116" y="145"/>
                      </a:lnTo>
                      <a:lnTo>
                        <a:pt x="117" y="145"/>
                      </a:lnTo>
                      <a:lnTo>
                        <a:pt x="117" y="144"/>
                      </a:lnTo>
                      <a:lnTo>
                        <a:pt x="120" y="142"/>
                      </a:lnTo>
                      <a:lnTo>
                        <a:pt x="116" y="142"/>
                      </a:lnTo>
                      <a:lnTo>
                        <a:pt x="115" y="140"/>
                      </a:lnTo>
                      <a:lnTo>
                        <a:pt x="113" y="140"/>
                      </a:lnTo>
                      <a:lnTo>
                        <a:pt x="113" y="140"/>
                      </a:lnTo>
                      <a:lnTo>
                        <a:pt x="112" y="138"/>
                      </a:lnTo>
                      <a:lnTo>
                        <a:pt x="111" y="141"/>
                      </a:lnTo>
                      <a:lnTo>
                        <a:pt x="109" y="141"/>
                      </a:lnTo>
                      <a:lnTo>
                        <a:pt x="109" y="140"/>
                      </a:lnTo>
                      <a:lnTo>
                        <a:pt x="111" y="136"/>
                      </a:lnTo>
                      <a:lnTo>
                        <a:pt x="113" y="133"/>
                      </a:lnTo>
                      <a:lnTo>
                        <a:pt x="113" y="131"/>
                      </a:lnTo>
                      <a:lnTo>
                        <a:pt x="115" y="127"/>
                      </a:lnTo>
                      <a:lnTo>
                        <a:pt x="115" y="124"/>
                      </a:lnTo>
                      <a:lnTo>
                        <a:pt x="116" y="123"/>
                      </a:lnTo>
                      <a:lnTo>
                        <a:pt x="115" y="122"/>
                      </a:lnTo>
                      <a:lnTo>
                        <a:pt x="113" y="123"/>
                      </a:lnTo>
                      <a:lnTo>
                        <a:pt x="112" y="123"/>
                      </a:lnTo>
                      <a:lnTo>
                        <a:pt x="111" y="123"/>
                      </a:lnTo>
                      <a:lnTo>
                        <a:pt x="111" y="124"/>
                      </a:lnTo>
                      <a:lnTo>
                        <a:pt x="109" y="124"/>
                      </a:lnTo>
                      <a:lnTo>
                        <a:pt x="105" y="120"/>
                      </a:lnTo>
                      <a:lnTo>
                        <a:pt x="105" y="119"/>
                      </a:lnTo>
                      <a:lnTo>
                        <a:pt x="104" y="118"/>
                      </a:lnTo>
                      <a:lnTo>
                        <a:pt x="104" y="116"/>
                      </a:lnTo>
                      <a:lnTo>
                        <a:pt x="104" y="113"/>
                      </a:lnTo>
                      <a:lnTo>
                        <a:pt x="106" y="113"/>
                      </a:lnTo>
                      <a:lnTo>
                        <a:pt x="106" y="112"/>
                      </a:lnTo>
                      <a:lnTo>
                        <a:pt x="105" y="111"/>
                      </a:lnTo>
                      <a:lnTo>
                        <a:pt x="105" y="108"/>
                      </a:lnTo>
                      <a:lnTo>
                        <a:pt x="104" y="108"/>
                      </a:lnTo>
                      <a:lnTo>
                        <a:pt x="102" y="109"/>
                      </a:lnTo>
                      <a:lnTo>
                        <a:pt x="102" y="113"/>
                      </a:lnTo>
                      <a:lnTo>
                        <a:pt x="101" y="115"/>
                      </a:lnTo>
                      <a:lnTo>
                        <a:pt x="101" y="113"/>
                      </a:lnTo>
                      <a:lnTo>
                        <a:pt x="99" y="112"/>
                      </a:lnTo>
                      <a:lnTo>
                        <a:pt x="98" y="112"/>
                      </a:lnTo>
                      <a:lnTo>
                        <a:pt x="98" y="113"/>
                      </a:lnTo>
                      <a:lnTo>
                        <a:pt x="97" y="115"/>
                      </a:lnTo>
                      <a:lnTo>
                        <a:pt x="97" y="118"/>
                      </a:lnTo>
                      <a:lnTo>
                        <a:pt x="98" y="120"/>
                      </a:lnTo>
                      <a:lnTo>
                        <a:pt x="99" y="120"/>
                      </a:lnTo>
                      <a:lnTo>
                        <a:pt x="102" y="124"/>
                      </a:lnTo>
                      <a:lnTo>
                        <a:pt x="104" y="126"/>
                      </a:lnTo>
                      <a:lnTo>
                        <a:pt x="102" y="129"/>
                      </a:lnTo>
                      <a:lnTo>
                        <a:pt x="102" y="130"/>
                      </a:lnTo>
                      <a:lnTo>
                        <a:pt x="101" y="133"/>
                      </a:lnTo>
                      <a:lnTo>
                        <a:pt x="99" y="134"/>
                      </a:lnTo>
                      <a:lnTo>
                        <a:pt x="93" y="134"/>
                      </a:lnTo>
                      <a:lnTo>
                        <a:pt x="93" y="134"/>
                      </a:lnTo>
                      <a:lnTo>
                        <a:pt x="90" y="134"/>
                      </a:lnTo>
                      <a:lnTo>
                        <a:pt x="87" y="133"/>
                      </a:lnTo>
                      <a:lnTo>
                        <a:pt x="88" y="131"/>
                      </a:lnTo>
                      <a:lnTo>
                        <a:pt x="88" y="129"/>
                      </a:lnTo>
                      <a:lnTo>
                        <a:pt x="84" y="129"/>
                      </a:lnTo>
                      <a:lnTo>
                        <a:pt x="80" y="127"/>
                      </a:lnTo>
                      <a:lnTo>
                        <a:pt x="76" y="127"/>
                      </a:lnTo>
                      <a:lnTo>
                        <a:pt x="77" y="131"/>
                      </a:lnTo>
                      <a:lnTo>
                        <a:pt x="79" y="134"/>
                      </a:lnTo>
                      <a:lnTo>
                        <a:pt x="79" y="134"/>
                      </a:lnTo>
                      <a:lnTo>
                        <a:pt x="76" y="134"/>
                      </a:lnTo>
                      <a:lnTo>
                        <a:pt x="75" y="131"/>
                      </a:lnTo>
                      <a:lnTo>
                        <a:pt x="73" y="130"/>
                      </a:lnTo>
                      <a:lnTo>
                        <a:pt x="72" y="130"/>
                      </a:lnTo>
                      <a:lnTo>
                        <a:pt x="72" y="127"/>
                      </a:lnTo>
                      <a:lnTo>
                        <a:pt x="69" y="124"/>
                      </a:lnTo>
                      <a:lnTo>
                        <a:pt x="66" y="123"/>
                      </a:lnTo>
                      <a:lnTo>
                        <a:pt x="66" y="122"/>
                      </a:lnTo>
                      <a:lnTo>
                        <a:pt x="65" y="120"/>
                      </a:lnTo>
                      <a:lnTo>
                        <a:pt x="62" y="118"/>
                      </a:lnTo>
                      <a:lnTo>
                        <a:pt x="61" y="118"/>
                      </a:lnTo>
                      <a:lnTo>
                        <a:pt x="61" y="116"/>
                      </a:lnTo>
                      <a:lnTo>
                        <a:pt x="58" y="115"/>
                      </a:lnTo>
                      <a:lnTo>
                        <a:pt x="58" y="118"/>
                      </a:lnTo>
                      <a:lnTo>
                        <a:pt x="64" y="122"/>
                      </a:lnTo>
                      <a:lnTo>
                        <a:pt x="65" y="123"/>
                      </a:lnTo>
                      <a:lnTo>
                        <a:pt x="66" y="126"/>
                      </a:lnTo>
                      <a:lnTo>
                        <a:pt x="69" y="127"/>
                      </a:lnTo>
                      <a:lnTo>
                        <a:pt x="69" y="129"/>
                      </a:lnTo>
                      <a:lnTo>
                        <a:pt x="68" y="130"/>
                      </a:lnTo>
                      <a:lnTo>
                        <a:pt x="66" y="130"/>
                      </a:lnTo>
                      <a:lnTo>
                        <a:pt x="66" y="131"/>
                      </a:lnTo>
                      <a:lnTo>
                        <a:pt x="62" y="129"/>
                      </a:lnTo>
                      <a:lnTo>
                        <a:pt x="61" y="129"/>
                      </a:lnTo>
                      <a:lnTo>
                        <a:pt x="59" y="127"/>
                      </a:lnTo>
                      <a:lnTo>
                        <a:pt x="57" y="126"/>
                      </a:lnTo>
                      <a:lnTo>
                        <a:pt x="55" y="123"/>
                      </a:lnTo>
                      <a:lnTo>
                        <a:pt x="51" y="124"/>
                      </a:lnTo>
                      <a:lnTo>
                        <a:pt x="50" y="126"/>
                      </a:lnTo>
                      <a:lnTo>
                        <a:pt x="47" y="124"/>
                      </a:lnTo>
                      <a:lnTo>
                        <a:pt x="44" y="123"/>
                      </a:lnTo>
                      <a:lnTo>
                        <a:pt x="43" y="123"/>
                      </a:lnTo>
                      <a:lnTo>
                        <a:pt x="41" y="122"/>
                      </a:lnTo>
                      <a:lnTo>
                        <a:pt x="37" y="120"/>
                      </a:lnTo>
                      <a:lnTo>
                        <a:pt x="37" y="118"/>
                      </a:lnTo>
                      <a:lnTo>
                        <a:pt x="41" y="115"/>
                      </a:lnTo>
                      <a:lnTo>
                        <a:pt x="43" y="113"/>
                      </a:lnTo>
                      <a:lnTo>
                        <a:pt x="43" y="113"/>
                      </a:lnTo>
                      <a:lnTo>
                        <a:pt x="41" y="113"/>
                      </a:lnTo>
                      <a:lnTo>
                        <a:pt x="39" y="115"/>
                      </a:lnTo>
                      <a:lnTo>
                        <a:pt x="37" y="118"/>
                      </a:lnTo>
                      <a:lnTo>
                        <a:pt x="36" y="118"/>
                      </a:lnTo>
                      <a:lnTo>
                        <a:pt x="33" y="116"/>
                      </a:lnTo>
                      <a:lnTo>
                        <a:pt x="32" y="116"/>
                      </a:lnTo>
                      <a:lnTo>
                        <a:pt x="30" y="116"/>
                      </a:lnTo>
                      <a:lnTo>
                        <a:pt x="32" y="118"/>
                      </a:lnTo>
                      <a:lnTo>
                        <a:pt x="32" y="119"/>
                      </a:lnTo>
                      <a:lnTo>
                        <a:pt x="28" y="119"/>
                      </a:lnTo>
                      <a:lnTo>
                        <a:pt x="25" y="116"/>
                      </a:lnTo>
                      <a:lnTo>
                        <a:pt x="23" y="112"/>
                      </a:lnTo>
                      <a:lnTo>
                        <a:pt x="22" y="111"/>
                      </a:lnTo>
                      <a:lnTo>
                        <a:pt x="22" y="108"/>
                      </a:lnTo>
                      <a:lnTo>
                        <a:pt x="26" y="106"/>
                      </a:lnTo>
                      <a:lnTo>
                        <a:pt x="28" y="104"/>
                      </a:lnTo>
                      <a:lnTo>
                        <a:pt x="26" y="104"/>
                      </a:lnTo>
                      <a:lnTo>
                        <a:pt x="25" y="105"/>
                      </a:lnTo>
                      <a:lnTo>
                        <a:pt x="22" y="105"/>
                      </a:lnTo>
                      <a:lnTo>
                        <a:pt x="21" y="108"/>
                      </a:lnTo>
                      <a:lnTo>
                        <a:pt x="19" y="109"/>
                      </a:lnTo>
                      <a:lnTo>
                        <a:pt x="19" y="106"/>
                      </a:lnTo>
                      <a:lnTo>
                        <a:pt x="19" y="105"/>
                      </a:lnTo>
                      <a:lnTo>
                        <a:pt x="18" y="104"/>
                      </a:lnTo>
                      <a:lnTo>
                        <a:pt x="17" y="104"/>
                      </a:lnTo>
                      <a:lnTo>
                        <a:pt x="17" y="105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4" y="108"/>
                      </a:lnTo>
                      <a:lnTo>
                        <a:pt x="12" y="106"/>
                      </a:lnTo>
                      <a:lnTo>
                        <a:pt x="11" y="105"/>
                      </a:lnTo>
                      <a:lnTo>
                        <a:pt x="8" y="106"/>
                      </a:lnTo>
                      <a:lnTo>
                        <a:pt x="8" y="108"/>
                      </a:lnTo>
                      <a:lnTo>
                        <a:pt x="7" y="108"/>
                      </a:lnTo>
                      <a:lnTo>
                        <a:pt x="6" y="105"/>
                      </a:lnTo>
                      <a:lnTo>
                        <a:pt x="4" y="104"/>
                      </a:lnTo>
                      <a:lnTo>
                        <a:pt x="6" y="104"/>
                      </a:lnTo>
                      <a:lnTo>
                        <a:pt x="7" y="105"/>
                      </a:lnTo>
                      <a:lnTo>
                        <a:pt x="7" y="104"/>
                      </a:lnTo>
                      <a:lnTo>
                        <a:pt x="4" y="101"/>
                      </a:lnTo>
                      <a:lnTo>
                        <a:pt x="1" y="100"/>
                      </a:lnTo>
                      <a:lnTo>
                        <a:pt x="1" y="97"/>
                      </a:lnTo>
                      <a:lnTo>
                        <a:pt x="1" y="94"/>
                      </a:lnTo>
                      <a:lnTo>
                        <a:pt x="1" y="91"/>
                      </a:lnTo>
                      <a:lnTo>
                        <a:pt x="0" y="87"/>
                      </a:lnTo>
                      <a:lnTo>
                        <a:pt x="0" y="86"/>
                      </a:lnTo>
                      <a:lnTo>
                        <a:pt x="3" y="86"/>
                      </a:lnTo>
                      <a:lnTo>
                        <a:pt x="3" y="84"/>
                      </a:lnTo>
                      <a:lnTo>
                        <a:pt x="1" y="80"/>
                      </a:lnTo>
                      <a:lnTo>
                        <a:pt x="1" y="80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10" y="82"/>
                      </a:lnTo>
                      <a:lnTo>
                        <a:pt x="11" y="84"/>
                      </a:lnTo>
                      <a:lnTo>
                        <a:pt x="12" y="86"/>
                      </a:lnTo>
                      <a:lnTo>
                        <a:pt x="17" y="89"/>
                      </a:lnTo>
                      <a:lnTo>
                        <a:pt x="21" y="89"/>
                      </a:lnTo>
                      <a:lnTo>
                        <a:pt x="22" y="87"/>
                      </a:lnTo>
                      <a:lnTo>
                        <a:pt x="26" y="87"/>
                      </a:lnTo>
                      <a:lnTo>
                        <a:pt x="25" y="86"/>
                      </a:lnTo>
                      <a:lnTo>
                        <a:pt x="23" y="84"/>
                      </a:lnTo>
                      <a:lnTo>
                        <a:pt x="21" y="82"/>
                      </a:lnTo>
                      <a:lnTo>
                        <a:pt x="21" y="79"/>
                      </a:lnTo>
                      <a:lnTo>
                        <a:pt x="17" y="79"/>
                      </a:lnTo>
                      <a:lnTo>
                        <a:pt x="14" y="77"/>
                      </a:lnTo>
                      <a:lnTo>
                        <a:pt x="12" y="77"/>
                      </a:lnTo>
                      <a:lnTo>
                        <a:pt x="8" y="75"/>
                      </a:lnTo>
                      <a:lnTo>
                        <a:pt x="7" y="75"/>
                      </a:lnTo>
                      <a:lnTo>
                        <a:pt x="1" y="72"/>
                      </a:lnTo>
                      <a:lnTo>
                        <a:pt x="0" y="69"/>
                      </a:lnTo>
                      <a:lnTo>
                        <a:pt x="1" y="65"/>
                      </a:lnTo>
                      <a:lnTo>
                        <a:pt x="4" y="64"/>
                      </a:lnTo>
                      <a:lnTo>
                        <a:pt x="3" y="62"/>
                      </a:lnTo>
                      <a:lnTo>
                        <a:pt x="4" y="59"/>
                      </a:lnTo>
                      <a:lnTo>
                        <a:pt x="7" y="59"/>
                      </a:lnTo>
                      <a:lnTo>
                        <a:pt x="8" y="57"/>
                      </a:lnTo>
                      <a:lnTo>
                        <a:pt x="8" y="53"/>
                      </a:lnTo>
                      <a:lnTo>
                        <a:pt x="8" y="50"/>
                      </a:lnTo>
                      <a:lnTo>
                        <a:pt x="11" y="50"/>
                      </a:lnTo>
                      <a:lnTo>
                        <a:pt x="11" y="47"/>
                      </a:lnTo>
                      <a:lnTo>
                        <a:pt x="15" y="46"/>
                      </a:lnTo>
                      <a:lnTo>
                        <a:pt x="17" y="46"/>
                      </a:lnTo>
                      <a:lnTo>
                        <a:pt x="17" y="43"/>
                      </a:lnTo>
                      <a:lnTo>
                        <a:pt x="17" y="43"/>
                      </a:lnTo>
                      <a:lnTo>
                        <a:pt x="15" y="44"/>
                      </a:lnTo>
                      <a:lnTo>
                        <a:pt x="15" y="42"/>
                      </a:lnTo>
                      <a:lnTo>
                        <a:pt x="18" y="37"/>
                      </a:lnTo>
                      <a:lnTo>
                        <a:pt x="19" y="35"/>
                      </a:lnTo>
                      <a:lnTo>
                        <a:pt x="21" y="33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6" y="26"/>
                      </a:lnTo>
                      <a:lnTo>
                        <a:pt x="28" y="26"/>
                      </a:lnTo>
                      <a:lnTo>
                        <a:pt x="29" y="29"/>
                      </a:lnTo>
                      <a:lnTo>
                        <a:pt x="30" y="28"/>
                      </a:lnTo>
                      <a:lnTo>
                        <a:pt x="29" y="25"/>
                      </a:lnTo>
                      <a:lnTo>
                        <a:pt x="32" y="21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6" y="15"/>
                      </a:lnTo>
                      <a:lnTo>
                        <a:pt x="39" y="15"/>
                      </a:lnTo>
                      <a:lnTo>
                        <a:pt x="40" y="12"/>
                      </a:lnTo>
                      <a:lnTo>
                        <a:pt x="43" y="12"/>
                      </a:lnTo>
                      <a:lnTo>
                        <a:pt x="44" y="14"/>
                      </a:lnTo>
                      <a:lnTo>
                        <a:pt x="43" y="11"/>
                      </a:lnTo>
                      <a:lnTo>
                        <a:pt x="44" y="8"/>
                      </a:lnTo>
                      <a:lnTo>
                        <a:pt x="48" y="7"/>
                      </a:lnTo>
                      <a:lnTo>
                        <a:pt x="52" y="3"/>
                      </a:lnTo>
                      <a:lnTo>
                        <a:pt x="61" y="0"/>
                      </a:lnTo>
                      <a:lnTo>
                        <a:pt x="6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" name="Freeform 1087"/>
                <p:cNvSpPr>
                  <a:spLocks/>
                </p:cNvSpPr>
                <p:nvPr/>
              </p:nvSpPr>
              <p:spPr bwMode="auto">
                <a:xfrm>
                  <a:off x="3149823" y="1869231"/>
                  <a:ext cx="8893" cy="22233"/>
                </a:xfrm>
                <a:custGeom>
                  <a:avLst/>
                  <a:gdLst>
                    <a:gd name="T0" fmla="*/ 2 w 6"/>
                    <a:gd name="T1" fmla="*/ 0 h 15"/>
                    <a:gd name="T2" fmla="*/ 6 w 6"/>
                    <a:gd name="T3" fmla="*/ 1 h 15"/>
                    <a:gd name="T4" fmla="*/ 6 w 6"/>
                    <a:gd name="T5" fmla="*/ 5 h 15"/>
                    <a:gd name="T6" fmla="*/ 5 w 6"/>
                    <a:gd name="T7" fmla="*/ 10 h 15"/>
                    <a:gd name="T8" fmla="*/ 5 w 6"/>
                    <a:gd name="T9" fmla="*/ 11 h 15"/>
                    <a:gd name="T10" fmla="*/ 5 w 6"/>
                    <a:gd name="T11" fmla="*/ 12 h 15"/>
                    <a:gd name="T12" fmla="*/ 5 w 6"/>
                    <a:gd name="T13" fmla="*/ 15 h 15"/>
                    <a:gd name="T14" fmla="*/ 4 w 6"/>
                    <a:gd name="T15" fmla="*/ 15 h 15"/>
                    <a:gd name="T16" fmla="*/ 1 w 6"/>
                    <a:gd name="T17" fmla="*/ 14 h 15"/>
                    <a:gd name="T18" fmla="*/ 1 w 6"/>
                    <a:gd name="T19" fmla="*/ 11 h 15"/>
                    <a:gd name="T20" fmla="*/ 1 w 6"/>
                    <a:gd name="T21" fmla="*/ 5 h 15"/>
                    <a:gd name="T22" fmla="*/ 1 w 6"/>
                    <a:gd name="T23" fmla="*/ 5 h 15"/>
                    <a:gd name="T24" fmla="*/ 1 w 6"/>
                    <a:gd name="T25" fmla="*/ 1 h 15"/>
                    <a:gd name="T26" fmla="*/ 0 w 6"/>
                    <a:gd name="T27" fmla="*/ 1 h 15"/>
                    <a:gd name="T28" fmla="*/ 2 w 6"/>
                    <a:gd name="T2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5">
                      <a:moveTo>
                        <a:pt x="2" y="0"/>
                      </a:moveTo>
                      <a:lnTo>
                        <a:pt x="6" y="1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1" y="14"/>
                      </a:lnTo>
                      <a:lnTo>
                        <a:pt x="1" y="11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" name="Freeform 1088"/>
                <p:cNvSpPr>
                  <a:spLocks/>
                </p:cNvSpPr>
                <p:nvPr/>
              </p:nvSpPr>
              <p:spPr bwMode="auto">
                <a:xfrm>
                  <a:off x="3158716" y="1846998"/>
                  <a:ext cx="4447" cy="5929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1 h 4"/>
                    <a:gd name="T4" fmla="*/ 2 w 3"/>
                    <a:gd name="T5" fmla="*/ 2 h 4"/>
                    <a:gd name="T6" fmla="*/ 3 w 3"/>
                    <a:gd name="T7" fmla="*/ 4 h 4"/>
                    <a:gd name="T8" fmla="*/ 2 w 3"/>
                    <a:gd name="T9" fmla="*/ 4 h 4"/>
                    <a:gd name="T10" fmla="*/ 0 w 3"/>
                    <a:gd name="T11" fmla="*/ 4 h 4"/>
                    <a:gd name="T12" fmla="*/ 0 w 3"/>
                    <a:gd name="T13" fmla="*/ 1 h 4"/>
                    <a:gd name="T14" fmla="*/ 0 w 3"/>
                    <a:gd name="T15" fmla="*/ 0 h 4"/>
                    <a:gd name="T16" fmla="*/ 0 w 3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" name="Freeform 1089"/>
                <p:cNvSpPr>
                  <a:spLocks/>
                </p:cNvSpPr>
                <p:nvPr/>
              </p:nvSpPr>
              <p:spPr bwMode="auto">
                <a:xfrm>
                  <a:off x="3099429" y="1801051"/>
                  <a:ext cx="50394" cy="26679"/>
                </a:xfrm>
                <a:custGeom>
                  <a:avLst/>
                  <a:gdLst>
                    <a:gd name="T0" fmla="*/ 9 w 34"/>
                    <a:gd name="T1" fmla="*/ 0 h 18"/>
                    <a:gd name="T2" fmla="*/ 11 w 34"/>
                    <a:gd name="T3" fmla="*/ 0 h 18"/>
                    <a:gd name="T4" fmla="*/ 13 w 34"/>
                    <a:gd name="T5" fmla="*/ 0 h 18"/>
                    <a:gd name="T6" fmla="*/ 14 w 34"/>
                    <a:gd name="T7" fmla="*/ 0 h 18"/>
                    <a:gd name="T8" fmla="*/ 14 w 34"/>
                    <a:gd name="T9" fmla="*/ 2 h 18"/>
                    <a:gd name="T10" fmla="*/ 17 w 34"/>
                    <a:gd name="T11" fmla="*/ 2 h 18"/>
                    <a:gd name="T12" fmla="*/ 18 w 34"/>
                    <a:gd name="T13" fmla="*/ 2 h 18"/>
                    <a:gd name="T14" fmla="*/ 20 w 34"/>
                    <a:gd name="T15" fmla="*/ 3 h 18"/>
                    <a:gd name="T16" fmla="*/ 21 w 34"/>
                    <a:gd name="T17" fmla="*/ 3 h 18"/>
                    <a:gd name="T18" fmla="*/ 24 w 34"/>
                    <a:gd name="T19" fmla="*/ 6 h 18"/>
                    <a:gd name="T20" fmla="*/ 27 w 34"/>
                    <a:gd name="T21" fmla="*/ 7 h 18"/>
                    <a:gd name="T22" fmla="*/ 25 w 34"/>
                    <a:gd name="T23" fmla="*/ 9 h 18"/>
                    <a:gd name="T24" fmla="*/ 27 w 34"/>
                    <a:gd name="T25" fmla="*/ 10 h 18"/>
                    <a:gd name="T26" fmla="*/ 28 w 34"/>
                    <a:gd name="T27" fmla="*/ 10 h 18"/>
                    <a:gd name="T28" fmla="*/ 29 w 34"/>
                    <a:gd name="T29" fmla="*/ 9 h 18"/>
                    <a:gd name="T30" fmla="*/ 31 w 34"/>
                    <a:gd name="T31" fmla="*/ 10 h 18"/>
                    <a:gd name="T32" fmla="*/ 34 w 34"/>
                    <a:gd name="T33" fmla="*/ 11 h 18"/>
                    <a:gd name="T34" fmla="*/ 32 w 34"/>
                    <a:gd name="T35" fmla="*/ 14 h 18"/>
                    <a:gd name="T36" fmla="*/ 34 w 34"/>
                    <a:gd name="T37" fmla="*/ 14 h 18"/>
                    <a:gd name="T38" fmla="*/ 32 w 34"/>
                    <a:gd name="T39" fmla="*/ 15 h 18"/>
                    <a:gd name="T40" fmla="*/ 29 w 34"/>
                    <a:gd name="T41" fmla="*/ 15 h 18"/>
                    <a:gd name="T42" fmla="*/ 27 w 34"/>
                    <a:gd name="T43" fmla="*/ 18 h 18"/>
                    <a:gd name="T44" fmla="*/ 24 w 34"/>
                    <a:gd name="T45" fmla="*/ 18 h 18"/>
                    <a:gd name="T46" fmla="*/ 21 w 34"/>
                    <a:gd name="T47" fmla="*/ 17 h 18"/>
                    <a:gd name="T48" fmla="*/ 17 w 34"/>
                    <a:gd name="T49" fmla="*/ 17 h 18"/>
                    <a:gd name="T50" fmla="*/ 13 w 34"/>
                    <a:gd name="T51" fmla="*/ 14 h 18"/>
                    <a:gd name="T52" fmla="*/ 10 w 34"/>
                    <a:gd name="T53" fmla="*/ 14 h 18"/>
                    <a:gd name="T54" fmla="*/ 7 w 34"/>
                    <a:gd name="T55" fmla="*/ 13 h 18"/>
                    <a:gd name="T56" fmla="*/ 6 w 34"/>
                    <a:gd name="T57" fmla="*/ 10 h 18"/>
                    <a:gd name="T58" fmla="*/ 3 w 34"/>
                    <a:gd name="T59" fmla="*/ 10 h 18"/>
                    <a:gd name="T60" fmla="*/ 2 w 34"/>
                    <a:gd name="T61" fmla="*/ 10 h 18"/>
                    <a:gd name="T62" fmla="*/ 0 w 34"/>
                    <a:gd name="T63" fmla="*/ 6 h 18"/>
                    <a:gd name="T64" fmla="*/ 2 w 34"/>
                    <a:gd name="T65" fmla="*/ 2 h 18"/>
                    <a:gd name="T66" fmla="*/ 4 w 34"/>
                    <a:gd name="T67" fmla="*/ 0 h 18"/>
                    <a:gd name="T68" fmla="*/ 7 w 34"/>
                    <a:gd name="T69" fmla="*/ 0 h 18"/>
                    <a:gd name="T70" fmla="*/ 9 w 34"/>
                    <a:gd name="T7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4" h="18">
                      <a:moveTo>
                        <a:pt x="9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20" y="3"/>
                      </a:lnTo>
                      <a:lnTo>
                        <a:pt x="21" y="3"/>
                      </a:lnTo>
                      <a:lnTo>
                        <a:pt x="24" y="6"/>
                      </a:lnTo>
                      <a:lnTo>
                        <a:pt x="27" y="7"/>
                      </a:lnTo>
                      <a:lnTo>
                        <a:pt x="25" y="9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29" y="9"/>
                      </a:lnTo>
                      <a:lnTo>
                        <a:pt x="31" y="10"/>
                      </a:lnTo>
                      <a:lnTo>
                        <a:pt x="34" y="11"/>
                      </a:lnTo>
                      <a:lnTo>
                        <a:pt x="32" y="14"/>
                      </a:lnTo>
                      <a:lnTo>
                        <a:pt x="34" y="14"/>
                      </a:lnTo>
                      <a:lnTo>
                        <a:pt x="32" y="15"/>
                      </a:lnTo>
                      <a:lnTo>
                        <a:pt x="29" y="15"/>
                      </a:lnTo>
                      <a:lnTo>
                        <a:pt x="27" y="18"/>
                      </a:lnTo>
                      <a:lnTo>
                        <a:pt x="24" y="18"/>
                      </a:lnTo>
                      <a:lnTo>
                        <a:pt x="21" y="17"/>
                      </a:lnTo>
                      <a:lnTo>
                        <a:pt x="17" y="17"/>
                      </a:lnTo>
                      <a:lnTo>
                        <a:pt x="13" y="14"/>
                      </a:lnTo>
                      <a:lnTo>
                        <a:pt x="10" y="14"/>
                      </a:lnTo>
                      <a:lnTo>
                        <a:pt x="7" y="13"/>
                      </a:lnTo>
                      <a:lnTo>
                        <a:pt x="6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" name="Freeform 1090"/>
                <p:cNvSpPr>
                  <a:spLocks/>
                </p:cNvSpPr>
                <p:nvPr/>
              </p:nvSpPr>
              <p:spPr bwMode="auto">
                <a:xfrm>
                  <a:off x="3069785" y="1833659"/>
                  <a:ext cx="198613" cy="180827"/>
                </a:xfrm>
                <a:custGeom>
                  <a:avLst/>
                  <a:gdLst>
                    <a:gd name="T0" fmla="*/ 24 w 134"/>
                    <a:gd name="T1" fmla="*/ 7 h 122"/>
                    <a:gd name="T2" fmla="*/ 30 w 134"/>
                    <a:gd name="T3" fmla="*/ 13 h 122"/>
                    <a:gd name="T4" fmla="*/ 23 w 134"/>
                    <a:gd name="T5" fmla="*/ 31 h 122"/>
                    <a:gd name="T6" fmla="*/ 33 w 134"/>
                    <a:gd name="T7" fmla="*/ 25 h 122"/>
                    <a:gd name="T8" fmla="*/ 45 w 134"/>
                    <a:gd name="T9" fmla="*/ 25 h 122"/>
                    <a:gd name="T10" fmla="*/ 49 w 134"/>
                    <a:gd name="T11" fmla="*/ 32 h 122"/>
                    <a:gd name="T12" fmla="*/ 45 w 134"/>
                    <a:gd name="T13" fmla="*/ 32 h 122"/>
                    <a:gd name="T14" fmla="*/ 58 w 134"/>
                    <a:gd name="T15" fmla="*/ 46 h 122"/>
                    <a:gd name="T16" fmla="*/ 45 w 134"/>
                    <a:gd name="T17" fmla="*/ 45 h 122"/>
                    <a:gd name="T18" fmla="*/ 36 w 134"/>
                    <a:gd name="T19" fmla="*/ 42 h 122"/>
                    <a:gd name="T20" fmla="*/ 45 w 134"/>
                    <a:gd name="T21" fmla="*/ 51 h 122"/>
                    <a:gd name="T22" fmla="*/ 34 w 134"/>
                    <a:gd name="T23" fmla="*/ 54 h 122"/>
                    <a:gd name="T24" fmla="*/ 40 w 134"/>
                    <a:gd name="T25" fmla="*/ 56 h 122"/>
                    <a:gd name="T26" fmla="*/ 45 w 134"/>
                    <a:gd name="T27" fmla="*/ 60 h 122"/>
                    <a:gd name="T28" fmla="*/ 47 w 134"/>
                    <a:gd name="T29" fmla="*/ 68 h 122"/>
                    <a:gd name="T30" fmla="*/ 54 w 134"/>
                    <a:gd name="T31" fmla="*/ 65 h 122"/>
                    <a:gd name="T32" fmla="*/ 59 w 134"/>
                    <a:gd name="T33" fmla="*/ 71 h 122"/>
                    <a:gd name="T34" fmla="*/ 65 w 134"/>
                    <a:gd name="T35" fmla="*/ 69 h 122"/>
                    <a:gd name="T36" fmla="*/ 66 w 134"/>
                    <a:gd name="T37" fmla="*/ 81 h 122"/>
                    <a:gd name="T38" fmla="*/ 73 w 134"/>
                    <a:gd name="T39" fmla="*/ 78 h 122"/>
                    <a:gd name="T40" fmla="*/ 81 w 134"/>
                    <a:gd name="T41" fmla="*/ 79 h 122"/>
                    <a:gd name="T42" fmla="*/ 91 w 134"/>
                    <a:gd name="T43" fmla="*/ 78 h 122"/>
                    <a:gd name="T44" fmla="*/ 102 w 134"/>
                    <a:gd name="T45" fmla="*/ 74 h 122"/>
                    <a:gd name="T46" fmla="*/ 120 w 134"/>
                    <a:gd name="T47" fmla="*/ 76 h 122"/>
                    <a:gd name="T48" fmla="*/ 128 w 134"/>
                    <a:gd name="T49" fmla="*/ 86 h 122"/>
                    <a:gd name="T50" fmla="*/ 134 w 134"/>
                    <a:gd name="T51" fmla="*/ 93 h 122"/>
                    <a:gd name="T52" fmla="*/ 131 w 134"/>
                    <a:gd name="T53" fmla="*/ 103 h 122"/>
                    <a:gd name="T54" fmla="*/ 120 w 134"/>
                    <a:gd name="T55" fmla="*/ 105 h 122"/>
                    <a:gd name="T56" fmla="*/ 128 w 134"/>
                    <a:gd name="T57" fmla="*/ 112 h 122"/>
                    <a:gd name="T58" fmla="*/ 120 w 134"/>
                    <a:gd name="T59" fmla="*/ 111 h 122"/>
                    <a:gd name="T60" fmla="*/ 118 w 134"/>
                    <a:gd name="T61" fmla="*/ 115 h 122"/>
                    <a:gd name="T62" fmla="*/ 107 w 134"/>
                    <a:gd name="T63" fmla="*/ 119 h 122"/>
                    <a:gd name="T64" fmla="*/ 95 w 134"/>
                    <a:gd name="T65" fmla="*/ 119 h 122"/>
                    <a:gd name="T66" fmla="*/ 92 w 134"/>
                    <a:gd name="T67" fmla="*/ 107 h 122"/>
                    <a:gd name="T68" fmla="*/ 88 w 134"/>
                    <a:gd name="T69" fmla="*/ 110 h 122"/>
                    <a:gd name="T70" fmla="*/ 78 w 134"/>
                    <a:gd name="T71" fmla="*/ 115 h 122"/>
                    <a:gd name="T72" fmla="*/ 70 w 134"/>
                    <a:gd name="T73" fmla="*/ 108 h 122"/>
                    <a:gd name="T74" fmla="*/ 65 w 134"/>
                    <a:gd name="T75" fmla="*/ 111 h 122"/>
                    <a:gd name="T76" fmla="*/ 59 w 134"/>
                    <a:gd name="T77" fmla="*/ 108 h 122"/>
                    <a:gd name="T78" fmla="*/ 55 w 134"/>
                    <a:gd name="T79" fmla="*/ 105 h 122"/>
                    <a:gd name="T80" fmla="*/ 48 w 134"/>
                    <a:gd name="T81" fmla="*/ 110 h 122"/>
                    <a:gd name="T82" fmla="*/ 42 w 134"/>
                    <a:gd name="T83" fmla="*/ 108 h 122"/>
                    <a:gd name="T84" fmla="*/ 40 w 134"/>
                    <a:gd name="T85" fmla="*/ 97 h 122"/>
                    <a:gd name="T86" fmla="*/ 36 w 134"/>
                    <a:gd name="T87" fmla="*/ 96 h 122"/>
                    <a:gd name="T88" fmla="*/ 30 w 134"/>
                    <a:gd name="T89" fmla="*/ 100 h 122"/>
                    <a:gd name="T90" fmla="*/ 19 w 134"/>
                    <a:gd name="T91" fmla="*/ 96 h 122"/>
                    <a:gd name="T92" fmla="*/ 19 w 134"/>
                    <a:gd name="T93" fmla="*/ 92 h 122"/>
                    <a:gd name="T94" fmla="*/ 12 w 134"/>
                    <a:gd name="T95" fmla="*/ 93 h 122"/>
                    <a:gd name="T96" fmla="*/ 11 w 134"/>
                    <a:gd name="T97" fmla="*/ 82 h 122"/>
                    <a:gd name="T98" fmla="*/ 12 w 134"/>
                    <a:gd name="T99" fmla="*/ 71 h 122"/>
                    <a:gd name="T100" fmla="*/ 24 w 134"/>
                    <a:gd name="T101" fmla="*/ 58 h 122"/>
                    <a:gd name="T102" fmla="*/ 26 w 134"/>
                    <a:gd name="T103" fmla="*/ 43 h 122"/>
                    <a:gd name="T104" fmla="*/ 22 w 134"/>
                    <a:gd name="T105" fmla="*/ 34 h 122"/>
                    <a:gd name="T106" fmla="*/ 12 w 134"/>
                    <a:gd name="T107" fmla="*/ 29 h 122"/>
                    <a:gd name="T108" fmla="*/ 5 w 134"/>
                    <a:gd name="T109" fmla="*/ 27 h 122"/>
                    <a:gd name="T110" fmla="*/ 5 w 134"/>
                    <a:gd name="T111" fmla="*/ 18 h 122"/>
                    <a:gd name="T112" fmla="*/ 0 w 134"/>
                    <a:gd name="T113" fmla="*/ 9 h 122"/>
                    <a:gd name="T114" fmla="*/ 4 w 134"/>
                    <a:gd name="T115" fmla="*/ 3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4" h="122">
                      <a:moveTo>
                        <a:pt x="12" y="0"/>
                      </a:moveTo>
                      <a:lnTo>
                        <a:pt x="15" y="2"/>
                      </a:lnTo>
                      <a:lnTo>
                        <a:pt x="18" y="2"/>
                      </a:lnTo>
                      <a:lnTo>
                        <a:pt x="19" y="3"/>
                      </a:lnTo>
                      <a:lnTo>
                        <a:pt x="23" y="4"/>
                      </a:lnTo>
                      <a:lnTo>
                        <a:pt x="24" y="7"/>
                      </a:lnTo>
                      <a:lnTo>
                        <a:pt x="24" y="9"/>
                      </a:lnTo>
                      <a:lnTo>
                        <a:pt x="26" y="10"/>
                      </a:lnTo>
                      <a:lnTo>
                        <a:pt x="29" y="10"/>
                      </a:lnTo>
                      <a:lnTo>
                        <a:pt x="30" y="9"/>
                      </a:lnTo>
                      <a:lnTo>
                        <a:pt x="31" y="11"/>
                      </a:lnTo>
                      <a:lnTo>
                        <a:pt x="30" y="13"/>
                      </a:lnTo>
                      <a:lnTo>
                        <a:pt x="30" y="18"/>
                      </a:lnTo>
                      <a:lnTo>
                        <a:pt x="31" y="21"/>
                      </a:lnTo>
                      <a:lnTo>
                        <a:pt x="31" y="22"/>
                      </a:lnTo>
                      <a:lnTo>
                        <a:pt x="26" y="28"/>
                      </a:lnTo>
                      <a:lnTo>
                        <a:pt x="24" y="28"/>
                      </a:lnTo>
                      <a:lnTo>
                        <a:pt x="23" y="31"/>
                      </a:lnTo>
                      <a:lnTo>
                        <a:pt x="23" y="32"/>
                      </a:lnTo>
                      <a:lnTo>
                        <a:pt x="24" y="31"/>
                      </a:lnTo>
                      <a:lnTo>
                        <a:pt x="24" y="29"/>
                      </a:lnTo>
                      <a:lnTo>
                        <a:pt x="29" y="2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6" y="25"/>
                      </a:lnTo>
                      <a:lnTo>
                        <a:pt x="37" y="27"/>
                      </a:lnTo>
                      <a:lnTo>
                        <a:pt x="40" y="27"/>
                      </a:lnTo>
                      <a:lnTo>
                        <a:pt x="42" y="25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8" y="25"/>
                      </a:lnTo>
                      <a:lnTo>
                        <a:pt x="51" y="29"/>
                      </a:lnTo>
                      <a:lnTo>
                        <a:pt x="52" y="34"/>
                      </a:lnTo>
                      <a:lnTo>
                        <a:pt x="51" y="35"/>
                      </a:lnTo>
                      <a:lnTo>
                        <a:pt x="49" y="35"/>
                      </a:lnTo>
                      <a:lnTo>
                        <a:pt x="49" y="32"/>
                      </a:lnTo>
                      <a:lnTo>
                        <a:pt x="47" y="32"/>
                      </a:lnTo>
                      <a:lnTo>
                        <a:pt x="45" y="31"/>
                      </a:lnTo>
                      <a:lnTo>
                        <a:pt x="44" y="29"/>
                      </a:lnTo>
                      <a:lnTo>
                        <a:pt x="42" y="31"/>
                      </a:lnTo>
                      <a:lnTo>
                        <a:pt x="44" y="32"/>
                      </a:lnTo>
                      <a:lnTo>
                        <a:pt x="45" y="32"/>
                      </a:lnTo>
                      <a:lnTo>
                        <a:pt x="48" y="35"/>
                      </a:lnTo>
                      <a:lnTo>
                        <a:pt x="48" y="38"/>
                      </a:lnTo>
                      <a:lnTo>
                        <a:pt x="49" y="38"/>
                      </a:lnTo>
                      <a:lnTo>
                        <a:pt x="52" y="39"/>
                      </a:lnTo>
                      <a:lnTo>
                        <a:pt x="58" y="43"/>
                      </a:lnTo>
                      <a:lnTo>
                        <a:pt x="58" y="46"/>
                      </a:lnTo>
                      <a:lnTo>
                        <a:pt x="58" y="49"/>
                      </a:lnTo>
                      <a:lnTo>
                        <a:pt x="55" y="49"/>
                      </a:lnTo>
                      <a:lnTo>
                        <a:pt x="51" y="47"/>
                      </a:lnTo>
                      <a:lnTo>
                        <a:pt x="49" y="46"/>
                      </a:lnTo>
                      <a:lnTo>
                        <a:pt x="48" y="47"/>
                      </a:lnTo>
                      <a:lnTo>
                        <a:pt x="45" y="45"/>
                      </a:lnTo>
                      <a:lnTo>
                        <a:pt x="42" y="45"/>
                      </a:lnTo>
                      <a:lnTo>
                        <a:pt x="40" y="42"/>
                      </a:lnTo>
                      <a:lnTo>
                        <a:pt x="38" y="39"/>
                      </a:lnTo>
                      <a:lnTo>
                        <a:pt x="37" y="39"/>
                      </a:lnTo>
                      <a:lnTo>
                        <a:pt x="37" y="40"/>
                      </a:lnTo>
                      <a:lnTo>
                        <a:pt x="36" y="42"/>
                      </a:lnTo>
                      <a:lnTo>
                        <a:pt x="38" y="43"/>
                      </a:lnTo>
                      <a:lnTo>
                        <a:pt x="41" y="46"/>
                      </a:lnTo>
                      <a:lnTo>
                        <a:pt x="40" y="47"/>
                      </a:lnTo>
                      <a:lnTo>
                        <a:pt x="42" y="47"/>
                      </a:lnTo>
                      <a:lnTo>
                        <a:pt x="44" y="50"/>
                      </a:lnTo>
                      <a:lnTo>
                        <a:pt x="45" y="51"/>
                      </a:lnTo>
                      <a:lnTo>
                        <a:pt x="41" y="51"/>
                      </a:lnTo>
                      <a:lnTo>
                        <a:pt x="38" y="49"/>
                      </a:lnTo>
                      <a:lnTo>
                        <a:pt x="37" y="49"/>
                      </a:lnTo>
                      <a:lnTo>
                        <a:pt x="37" y="50"/>
                      </a:lnTo>
                      <a:lnTo>
                        <a:pt x="36" y="53"/>
                      </a:lnTo>
                      <a:lnTo>
                        <a:pt x="34" y="54"/>
                      </a:lnTo>
                      <a:lnTo>
                        <a:pt x="34" y="56"/>
                      </a:lnTo>
                      <a:lnTo>
                        <a:pt x="37" y="54"/>
                      </a:lnTo>
                      <a:lnTo>
                        <a:pt x="38" y="53"/>
                      </a:lnTo>
                      <a:lnTo>
                        <a:pt x="41" y="53"/>
                      </a:lnTo>
                      <a:lnTo>
                        <a:pt x="41" y="54"/>
                      </a:lnTo>
                      <a:lnTo>
                        <a:pt x="40" y="56"/>
                      </a:lnTo>
                      <a:lnTo>
                        <a:pt x="41" y="56"/>
                      </a:lnTo>
                      <a:lnTo>
                        <a:pt x="42" y="54"/>
                      </a:lnTo>
                      <a:lnTo>
                        <a:pt x="45" y="56"/>
                      </a:lnTo>
                      <a:lnTo>
                        <a:pt x="47" y="54"/>
                      </a:lnTo>
                      <a:lnTo>
                        <a:pt x="47" y="56"/>
                      </a:lnTo>
                      <a:lnTo>
                        <a:pt x="45" y="60"/>
                      </a:lnTo>
                      <a:lnTo>
                        <a:pt x="44" y="60"/>
                      </a:lnTo>
                      <a:lnTo>
                        <a:pt x="44" y="61"/>
                      </a:lnTo>
                      <a:lnTo>
                        <a:pt x="47" y="60"/>
                      </a:lnTo>
                      <a:lnTo>
                        <a:pt x="48" y="63"/>
                      </a:lnTo>
                      <a:lnTo>
                        <a:pt x="47" y="67"/>
                      </a:lnTo>
                      <a:lnTo>
                        <a:pt x="47" y="68"/>
                      </a:lnTo>
                      <a:lnTo>
                        <a:pt x="47" y="69"/>
                      </a:lnTo>
                      <a:lnTo>
                        <a:pt x="47" y="72"/>
                      </a:lnTo>
                      <a:lnTo>
                        <a:pt x="49" y="72"/>
                      </a:lnTo>
                      <a:lnTo>
                        <a:pt x="48" y="69"/>
                      </a:lnTo>
                      <a:lnTo>
                        <a:pt x="51" y="65"/>
                      </a:lnTo>
                      <a:lnTo>
                        <a:pt x="54" y="65"/>
                      </a:lnTo>
                      <a:lnTo>
                        <a:pt x="54" y="68"/>
                      </a:lnTo>
                      <a:lnTo>
                        <a:pt x="55" y="69"/>
                      </a:lnTo>
                      <a:lnTo>
                        <a:pt x="54" y="72"/>
                      </a:lnTo>
                      <a:lnTo>
                        <a:pt x="55" y="72"/>
                      </a:lnTo>
                      <a:lnTo>
                        <a:pt x="58" y="71"/>
                      </a:lnTo>
                      <a:lnTo>
                        <a:pt x="59" y="71"/>
                      </a:lnTo>
                      <a:lnTo>
                        <a:pt x="60" y="72"/>
                      </a:lnTo>
                      <a:lnTo>
                        <a:pt x="59" y="75"/>
                      </a:lnTo>
                      <a:lnTo>
                        <a:pt x="60" y="75"/>
                      </a:lnTo>
                      <a:lnTo>
                        <a:pt x="62" y="74"/>
                      </a:lnTo>
                      <a:lnTo>
                        <a:pt x="60" y="72"/>
                      </a:lnTo>
                      <a:lnTo>
                        <a:pt x="65" y="69"/>
                      </a:lnTo>
                      <a:lnTo>
                        <a:pt x="65" y="71"/>
                      </a:lnTo>
                      <a:lnTo>
                        <a:pt x="65" y="74"/>
                      </a:lnTo>
                      <a:lnTo>
                        <a:pt x="67" y="76"/>
                      </a:lnTo>
                      <a:lnTo>
                        <a:pt x="67" y="78"/>
                      </a:lnTo>
                      <a:lnTo>
                        <a:pt x="65" y="79"/>
                      </a:lnTo>
                      <a:lnTo>
                        <a:pt x="66" y="81"/>
                      </a:lnTo>
                      <a:lnTo>
                        <a:pt x="70" y="79"/>
                      </a:lnTo>
                      <a:lnTo>
                        <a:pt x="71" y="79"/>
                      </a:lnTo>
                      <a:lnTo>
                        <a:pt x="73" y="82"/>
                      </a:lnTo>
                      <a:lnTo>
                        <a:pt x="76" y="82"/>
                      </a:lnTo>
                      <a:lnTo>
                        <a:pt x="73" y="81"/>
                      </a:lnTo>
                      <a:lnTo>
                        <a:pt x="73" y="78"/>
                      </a:lnTo>
                      <a:lnTo>
                        <a:pt x="71" y="76"/>
                      </a:lnTo>
                      <a:lnTo>
                        <a:pt x="73" y="76"/>
                      </a:lnTo>
                      <a:lnTo>
                        <a:pt x="78" y="76"/>
                      </a:lnTo>
                      <a:lnTo>
                        <a:pt x="80" y="76"/>
                      </a:lnTo>
                      <a:lnTo>
                        <a:pt x="81" y="76"/>
                      </a:lnTo>
                      <a:lnTo>
                        <a:pt x="81" y="79"/>
                      </a:lnTo>
                      <a:lnTo>
                        <a:pt x="83" y="78"/>
                      </a:lnTo>
                      <a:lnTo>
                        <a:pt x="83" y="76"/>
                      </a:lnTo>
                      <a:lnTo>
                        <a:pt x="85" y="75"/>
                      </a:lnTo>
                      <a:lnTo>
                        <a:pt x="88" y="75"/>
                      </a:lnTo>
                      <a:lnTo>
                        <a:pt x="91" y="76"/>
                      </a:lnTo>
                      <a:lnTo>
                        <a:pt x="91" y="78"/>
                      </a:lnTo>
                      <a:lnTo>
                        <a:pt x="92" y="75"/>
                      </a:lnTo>
                      <a:lnTo>
                        <a:pt x="95" y="75"/>
                      </a:lnTo>
                      <a:lnTo>
                        <a:pt x="96" y="75"/>
                      </a:lnTo>
                      <a:lnTo>
                        <a:pt x="99" y="75"/>
                      </a:lnTo>
                      <a:lnTo>
                        <a:pt x="100" y="74"/>
                      </a:lnTo>
                      <a:lnTo>
                        <a:pt x="102" y="74"/>
                      </a:lnTo>
                      <a:lnTo>
                        <a:pt x="103" y="76"/>
                      </a:lnTo>
                      <a:lnTo>
                        <a:pt x="107" y="79"/>
                      </a:lnTo>
                      <a:lnTo>
                        <a:pt x="112" y="78"/>
                      </a:lnTo>
                      <a:lnTo>
                        <a:pt x="116" y="78"/>
                      </a:lnTo>
                      <a:lnTo>
                        <a:pt x="117" y="76"/>
                      </a:lnTo>
                      <a:lnTo>
                        <a:pt x="120" y="76"/>
                      </a:lnTo>
                      <a:lnTo>
                        <a:pt x="124" y="81"/>
                      </a:lnTo>
                      <a:lnTo>
                        <a:pt x="124" y="82"/>
                      </a:lnTo>
                      <a:lnTo>
                        <a:pt x="123" y="83"/>
                      </a:lnTo>
                      <a:lnTo>
                        <a:pt x="123" y="85"/>
                      </a:lnTo>
                      <a:lnTo>
                        <a:pt x="124" y="86"/>
                      </a:lnTo>
                      <a:lnTo>
                        <a:pt x="128" y="86"/>
                      </a:lnTo>
                      <a:lnTo>
                        <a:pt x="131" y="87"/>
                      </a:lnTo>
                      <a:lnTo>
                        <a:pt x="131" y="90"/>
                      </a:lnTo>
                      <a:lnTo>
                        <a:pt x="130" y="90"/>
                      </a:lnTo>
                      <a:lnTo>
                        <a:pt x="128" y="93"/>
                      </a:lnTo>
                      <a:lnTo>
                        <a:pt x="131" y="92"/>
                      </a:lnTo>
                      <a:lnTo>
                        <a:pt x="134" y="93"/>
                      </a:lnTo>
                      <a:lnTo>
                        <a:pt x="134" y="94"/>
                      </a:lnTo>
                      <a:lnTo>
                        <a:pt x="132" y="94"/>
                      </a:lnTo>
                      <a:lnTo>
                        <a:pt x="132" y="96"/>
                      </a:lnTo>
                      <a:lnTo>
                        <a:pt x="131" y="98"/>
                      </a:lnTo>
                      <a:lnTo>
                        <a:pt x="132" y="100"/>
                      </a:lnTo>
                      <a:lnTo>
                        <a:pt x="131" y="103"/>
                      </a:lnTo>
                      <a:lnTo>
                        <a:pt x="128" y="103"/>
                      </a:lnTo>
                      <a:lnTo>
                        <a:pt x="127" y="101"/>
                      </a:lnTo>
                      <a:lnTo>
                        <a:pt x="125" y="104"/>
                      </a:lnTo>
                      <a:lnTo>
                        <a:pt x="123" y="105"/>
                      </a:lnTo>
                      <a:lnTo>
                        <a:pt x="121" y="104"/>
                      </a:lnTo>
                      <a:lnTo>
                        <a:pt x="120" y="105"/>
                      </a:lnTo>
                      <a:lnTo>
                        <a:pt x="121" y="107"/>
                      </a:lnTo>
                      <a:lnTo>
                        <a:pt x="124" y="107"/>
                      </a:lnTo>
                      <a:lnTo>
                        <a:pt x="127" y="107"/>
                      </a:lnTo>
                      <a:lnTo>
                        <a:pt x="128" y="107"/>
                      </a:lnTo>
                      <a:lnTo>
                        <a:pt x="128" y="110"/>
                      </a:lnTo>
                      <a:lnTo>
                        <a:pt x="128" y="112"/>
                      </a:lnTo>
                      <a:lnTo>
                        <a:pt x="128" y="114"/>
                      </a:lnTo>
                      <a:lnTo>
                        <a:pt x="127" y="112"/>
                      </a:lnTo>
                      <a:lnTo>
                        <a:pt x="125" y="114"/>
                      </a:lnTo>
                      <a:lnTo>
                        <a:pt x="124" y="112"/>
                      </a:lnTo>
                      <a:lnTo>
                        <a:pt x="123" y="115"/>
                      </a:lnTo>
                      <a:lnTo>
                        <a:pt x="120" y="111"/>
                      </a:lnTo>
                      <a:lnTo>
                        <a:pt x="120" y="110"/>
                      </a:lnTo>
                      <a:lnTo>
                        <a:pt x="118" y="108"/>
                      </a:lnTo>
                      <a:lnTo>
                        <a:pt x="118" y="111"/>
                      </a:lnTo>
                      <a:lnTo>
                        <a:pt x="120" y="114"/>
                      </a:lnTo>
                      <a:lnTo>
                        <a:pt x="120" y="115"/>
                      </a:lnTo>
                      <a:lnTo>
                        <a:pt x="118" y="115"/>
                      </a:lnTo>
                      <a:lnTo>
                        <a:pt x="117" y="119"/>
                      </a:lnTo>
                      <a:lnTo>
                        <a:pt x="117" y="121"/>
                      </a:lnTo>
                      <a:lnTo>
                        <a:pt x="116" y="122"/>
                      </a:lnTo>
                      <a:lnTo>
                        <a:pt x="114" y="121"/>
                      </a:lnTo>
                      <a:lnTo>
                        <a:pt x="112" y="121"/>
                      </a:lnTo>
                      <a:lnTo>
                        <a:pt x="107" y="119"/>
                      </a:lnTo>
                      <a:lnTo>
                        <a:pt x="106" y="119"/>
                      </a:lnTo>
                      <a:lnTo>
                        <a:pt x="100" y="122"/>
                      </a:lnTo>
                      <a:lnTo>
                        <a:pt x="98" y="122"/>
                      </a:lnTo>
                      <a:lnTo>
                        <a:pt x="98" y="122"/>
                      </a:lnTo>
                      <a:lnTo>
                        <a:pt x="95" y="122"/>
                      </a:lnTo>
                      <a:lnTo>
                        <a:pt x="95" y="119"/>
                      </a:lnTo>
                      <a:lnTo>
                        <a:pt x="92" y="119"/>
                      </a:lnTo>
                      <a:lnTo>
                        <a:pt x="89" y="119"/>
                      </a:lnTo>
                      <a:lnTo>
                        <a:pt x="89" y="114"/>
                      </a:lnTo>
                      <a:lnTo>
                        <a:pt x="91" y="110"/>
                      </a:lnTo>
                      <a:lnTo>
                        <a:pt x="92" y="108"/>
                      </a:lnTo>
                      <a:lnTo>
                        <a:pt x="92" y="107"/>
                      </a:lnTo>
                      <a:lnTo>
                        <a:pt x="91" y="107"/>
                      </a:lnTo>
                      <a:lnTo>
                        <a:pt x="91" y="104"/>
                      </a:lnTo>
                      <a:lnTo>
                        <a:pt x="89" y="103"/>
                      </a:lnTo>
                      <a:lnTo>
                        <a:pt x="88" y="105"/>
                      </a:lnTo>
                      <a:lnTo>
                        <a:pt x="89" y="108"/>
                      </a:lnTo>
                      <a:lnTo>
                        <a:pt x="88" y="110"/>
                      </a:lnTo>
                      <a:lnTo>
                        <a:pt x="87" y="112"/>
                      </a:lnTo>
                      <a:lnTo>
                        <a:pt x="87" y="115"/>
                      </a:lnTo>
                      <a:lnTo>
                        <a:pt x="84" y="115"/>
                      </a:lnTo>
                      <a:lnTo>
                        <a:pt x="81" y="116"/>
                      </a:lnTo>
                      <a:lnTo>
                        <a:pt x="81" y="115"/>
                      </a:lnTo>
                      <a:lnTo>
                        <a:pt x="78" y="115"/>
                      </a:lnTo>
                      <a:lnTo>
                        <a:pt x="77" y="116"/>
                      </a:lnTo>
                      <a:lnTo>
                        <a:pt x="73" y="114"/>
                      </a:lnTo>
                      <a:lnTo>
                        <a:pt x="70" y="114"/>
                      </a:lnTo>
                      <a:lnTo>
                        <a:pt x="70" y="112"/>
                      </a:lnTo>
                      <a:lnTo>
                        <a:pt x="70" y="107"/>
                      </a:lnTo>
                      <a:lnTo>
                        <a:pt x="70" y="108"/>
                      </a:lnTo>
                      <a:lnTo>
                        <a:pt x="69" y="112"/>
                      </a:lnTo>
                      <a:lnTo>
                        <a:pt x="66" y="112"/>
                      </a:lnTo>
                      <a:lnTo>
                        <a:pt x="66" y="111"/>
                      </a:lnTo>
                      <a:lnTo>
                        <a:pt x="67" y="110"/>
                      </a:lnTo>
                      <a:lnTo>
                        <a:pt x="66" y="107"/>
                      </a:lnTo>
                      <a:lnTo>
                        <a:pt x="65" y="111"/>
                      </a:lnTo>
                      <a:lnTo>
                        <a:pt x="63" y="112"/>
                      </a:lnTo>
                      <a:lnTo>
                        <a:pt x="59" y="112"/>
                      </a:lnTo>
                      <a:lnTo>
                        <a:pt x="59" y="111"/>
                      </a:lnTo>
                      <a:lnTo>
                        <a:pt x="60" y="110"/>
                      </a:lnTo>
                      <a:lnTo>
                        <a:pt x="60" y="108"/>
                      </a:lnTo>
                      <a:lnTo>
                        <a:pt x="59" y="108"/>
                      </a:lnTo>
                      <a:lnTo>
                        <a:pt x="58" y="110"/>
                      </a:lnTo>
                      <a:lnTo>
                        <a:pt x="56" y="112"/>
                      </a:lnTo>
                      <a:lnTo>
                        <a:pt x="55" y="112"/>
                      </a:lnTo>
                      <a:lnTo>
                        <a:pt x="55" y="110"/>
                      </a:lnTo>
                      <a:lnTo>
                        <a:pt x="55" y="107"/>
                      </a:lnTo>
                      <a:lnTo>
                        <a:pt x="55" y="105"/>
                      </a:lnTo>
                      <a:lnTo>
                        <a:pt x="54" y="107"/>
                      </a:lnTo>
                      <a:lnTo>
                        <a:pt x="54" y="110"/>
                      </a:lnTo>
                      <a:lnTo>
                        <a:pt x="54" y="111"/>
                      </a:lnTo>
                      <a:lnTo>
                        <a:pt x="52" y="112"/>
                      </a:lnTo>
                      <a:lnTo>
                        <a:pt x="51" y="111"/>
                      </a:lnTo>
                      <a:lnTo>
                        <a:pt x="48" y="110"/>
                      </a:lnTo>
                      <a:lnTo>
                        <a:pt x="48" y="110"/>
                      </a:lnTo>
                      <a:lnTo>
                        <a:pt x="49" y="108"/>
                      </a:lnTo>
                      <a:lnTo>
                        <a:pt x="47" y="107"/>
                      </a:lnTo>
                      <a:lnTo>
                        <a:pt x="45" y="110"/>
                      </a:lnTo>
                      <a:lnTo>
                        <a:pt x="42" y="110"/>
                      </a:lnTo>
                      <a:lnTo>
                        <a:pt x="42" y="108"/>
                      </a:lnTo>
                      <a:lnTo>
                        <a:pt x="40" y="108"/>
                      </a:lnTo>
                      <a:lnTo>
                        <a:pt x="37" y="107"/>
                      </a:lnTo>
                      <a:lnTo>
                        <a:pt x="34" y="105"/>
                      </a:lnTo>
                      <a:lnTo>
                        <a:pt x="34" y="104"/>
                      </a:lnTo>
                      <a:lnTo>
                        <a:pt x="36" y="101"/>
                      </a:lnTo>
                      <a:lnTo>
                        <a:pt x="40" y="97"/>
                      </a:lnTo>
                      <a:lnTo>
                        <a:pt x="40" y="94"/>
                      </a:lnTo>
                      <a:lnTo>
                        <a:pt x="40" y="93"/>
                      </a:lnTo>
                      <a:lnTo>
                        <a:pt x="38" y="94"/>
                      </a:lnTo>
                      <a:lnTo>
                        <a:pt x="37" y="98"/>
                      </a:lnTo>
                      <a:lnTo>
                        <a:pt x="36" y="98"/>
                      </a:lnTo>
                      <a:lnTo>
                        <a:pt x="36" y="96"/>
                      </a:lnTo>
                      <a:lnTo>
                        <a:pt x="36" y="96"/>
                      </a:lnTo>
                      <a:lnTo>
                        <a:pt x="36" y="94"/>
                      </a:lnTo>
                      <a:lnTo>
                        <a:pt x="34" y="96"/>
                      </a:lnTo>
                      <a:lnTo>
                        <a:pt x="33" y="96"/>
                      </a:lnTo>
                      <a:lnTo>
                        <a:pt x="33" y="98"/>
                      </a:lnTo>
                      <a:lnTo>
                        <a:pt x="30" y="100"/>
                      </a:lnTo>
                      <a:lnTo>
                        <a:pt x="27" y="101"/>
                      </a:lnTo>
                      <a:lnTo>
                        <a:pt x="24" y="100"/>
                      </a:lnTo>
                      <a:lnTo>
                        <a:pt x="24" y="100"/>
                      </a:lnTo>
                      <a:lnTo>
                        <a:pt x="22" y="100"/>
                      </a:lnTo>
                      <a:lnTo>
                        <a:pt x="19" y="97"/>
                      </a:lnTo>
                      <a:lnTo>
                        <a:pt x="19" y="96"/>
                      </a:lnTo>
                      <a:lnTo>
                        <a:pt x="18" y="94"/>
                      </a:lnTo>
                      <a:lnTo>
                        <a:pt x="18" y="93"/>
                      </a:lnTo>
                      <a:lnTo>
                        <a:pt x="20" y="93"/>
                      </a:lnTo>
                      <a:lnTo>
                        <a:pt x="22" y="89"/>
                      </a:lnTo>
                      <a:lnTo>
                        <a:pt x="20" y="87"/>
                      </a:lnTo>
                      <a:lnTo>
                        <a:pt x="19" y="92"/>
                      </a:lnTo>
                      <a:lnTo>
                        <a:pt x="18" y="92"/>
                      </a:lnTo>
                      <a:lnTo>
                        <a:pt x="16" y="90"/>
                      </a:lnTo>
                      <a:lnTo>
                        <a:pt x="15" y="92"/>
                      </a:lnTo>
                      <a:lnTo>
                        <a:pt x="15" y="94"/>
                      </a:lnTo>
                      <a:lnTo>
                        <a:pt x="13" y="94"/>
                      </a:lnTo>
                      <a:lnTo>
                        <a:pt x="12" y="93"/>
                      </a:lnTo>
                      <a:lnTo>
                        <a:pt x="12" y="90"/>
                      </a:lnTo>
                      <a:lnTo>
                        <a:pt x="9" y="90"/>
                      </a:lnTo>
                      <a:lnTo>
                        <a:pt x="9" y="87"/>
                      </a:lnTo>
                      <a:lnTo>
                        <a:pt x="9" y="85"/>
                      </a:lnTo>
                      <a:lnTo>
                        <a:pt x="11" y="83"/>
                      </a:lnTo>
                      <a:lnTo>
                        <a:pt x="11" y="82"/>
                      </a:lnTo>
                      <a:lnTo>
                        <a:pt x="11" y="79"/>
                      </a:lnTo>
                      <a:lnTo>
                        <a:pt x="13" y="79"/>
                      </a:lnTo>
                      <a:lnTo>
                        <a:pt x="13" y="76"/>
                      </a:lnTo>
                      <a:lnTo>
                        <a:pt x="11" y="76"/>
                      </a:lnTo>
                      <a:lnTo>
                        <a:pt x="11" y="74"/>
                      </a:lnTo>
                      <a:lnTo>
                        <a:pt x="12" y="71"/>
                      </a:lnTo>
                      <a:lnTo>
                        <a:pt x="15" y="69"/>
                      </a:lnTo>
                      <a:lnTo>
                        <a:pt x="15" y="68"/>
                      </a:lnTo>
                      <a:lnTo>
                        <a:pt x="18" y="64"/>
                      </a:lnTo>
                      <a:lnTo>
                        <a:pt x="18" y="63"/>
                      </a:lnTo>
                      <a:lnTo>
                        <a:pt x="22" y="61"/>
                      </a:lnTo>
                      <a:lnTo>
                        <a:pt x="24" y="58"/>
                      </a:lnTo>
                      <a:lnTo>
                        <a:pt x="26" y="56"/>
                      </a:lnTo>
                      <a:lnTo>
                        <a:pt x="26" y="54"/>
                      </a:lnTo>
                      <a:lnTo>
                        <a:pt x="27" y="51"/>
                      </a:lnTo>
                      <a:lnTo>
                        <a:pt x="24" y="49"/>
                      </a:lnTo>
                      <a:lnTo>
                        <a:pt x="24" y="46"/>
                      </a:lnTo>
                      <a:lnTo>
                        <a:pt x="26" y="43"/>
                      </a:lnTo>
                      <a:lnTo>
                        <a:pt x="26" y="38"/>
                      </a:lnTo>
                      <a:lnTo>
                        <a:pt x="27" y="36"/>
                      </a:lnTo>
                      <a:lnTo>
                        <a:pt x="26" y="34"/>
                      </a:lnTo>
                      <a:lnTo>
                        <a:pt x="24" y="34"/>
                      </a:lnTo>
                      <a:lnTo>
                        <a:pt x="22" y="35"/>
                      </a:lnTo>
                      <a:lnTo>
                        <a:pt x="22" y="34"/>
                      </a:lnTo>
                      <a:lnTo>
                        <a:pt x="20" y="36"/>
                      </a:lnTo>
                      <a:lnTo>
                        <a:pt x="19" y="36"/>
                      </a:lnTo>
                      <a:lnTo>
                        <a:pt x="16" y="34"/>
                      </a:lnTo>
                      <a:lnTo>
                        <a:pt x="16" y="31"/>
                      </a:lnTo>
                      <a:lnTo>
                        <a:pt x="13" y="31"/>
                      </a:lnTo>
                      <a:lnTo>
                        <a:pt x="12" y="29"/>
                      </a:lnTo>
                      <a:lnTo>
                        <a:pt x="8" y="31"/>
                      </a:lnTo>
                      <a:lnTo>
                        <a:pt x="7" y="29"/>
                      </a:lnTo>
                      <a:lnTo>
                        <a:pt x="2" y="31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5" y="27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0"/>
                      </a:lnTo>
                      <a:lnTo>
                        <a:pt x="5" y="18"/>
                      </a:lnTo>
                      <a:lnTo>
                        <a:pt x="7" y="18"/>
                      </a:lnTo>
                      <a:lnTo>
                        <a:pt x="9" y="17"/>
                      </a:lnTo>
                      <a:lnTo>
                        <a:pt x="7" y="17"/>
                      </a:lnTo>
                      <a:lnTo>
                        <a:pt x="4" y="11"/>
                      </a:lnTo>
                      <a:lnTo>
                        <a:pt x="1" y="11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5" y="7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11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" name="Freeform 1091"/>
                <p:cNvSpPr>
                  <a:spLocks/>
                </p:cNvSpPr>
                <p:nvPr/>
              </p:nvSpPr>
              <p:spPr bwMode="auto">
                <a:xfrm>
                  <a:off x="3262470" y="1935930"/>
                  <a:ext cx="5929" cy="4447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0 h 3"/>
                    <a:gd name="T4" fmla="*/ 2 w 4"/>
                    <a:gd name="T5" fmla="*/ 3 h 3"/>
                    <a:gd name="T6" fmla="*/ 1 w 4"/>
                    <a:gd name="T7" fmla="*/ 3 h 3"/>
                    <a:gd name="T8" fmla="*/ 0 w 4"/>
                    <a:gd name="T9" fmla="*/ 2 h 3"/>
                    <a:gd name="T10" fmla="*/ 2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" name="Freeform 1092"/>
                <p:cNvSpPr>
                  <a:spLocks/>
                </p:cNvSpPr>
                <p:nvPr/>
              </p:nvSpPr>
              <p:spPr bwMode="auto">
                <a:xfrm>
                  <a:off x="3149823" y="1774371"/>
                  <a:ext cx="1483" cy="10376"/>
                </a:xfrm>
                <a:custGeom>
                  <a:avLst/>
                  <a:gdLst>
                    <a:gd name="T0" fmla="*/ 1 w 1"/>
                    <a:gd name="T1" fmla="*/ 0 h 7"/>
                    <a:gd name="T2" fmla="*/ 1 w 1"/>
                    <a:gd name="T3" fmla="*/ 6 h 7"/>
                    <a:gd name="T4" fmla="*/ 1 w 1"/>
                    <a:gd name="T5" fmla="*/ 7 h 7"/>
                    <a:gd name="T6" fmla="*/ 0 w 1"/>
                    <a:gd name="T7" fmla="*/ 7 h 7"/>
                    <a:gd name="T8" fmla="*/ 0 w 1"/>
                    <a:gd name="T9" fmla="*/ 6 h 7"/>
                    <a:gd name="T10" fmla="*/ 0 w 1"/>
                    <a:gd name="T11" fmla="*/ 3 h 7"/>
                    <a:gd name="T12" fmla="*/ 0 w 1"/>
                    <a:gd name="T13" fmla="*/ 0 h 7"/>
                    <a:gd name="T14" fmla="*/ 1 w 1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7">
                      <a:moveTo>
                        <a:pt x="1" y="0"/>
                      </a:move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" name="Freeform 1093"/>
                <p:cNvSpPr>
                  <a:spLocks/>
                </p:cNvSpPr>
                <p:nvPr/>
              </p:nvSpPr>
              <p:spPr bwMode="auto">
                <a:xfrm>
                  <a:off x="3023837" y="1909250"/>
                  <a:ext cx="10376" cy="8893"/>
                </a:xfrm>
                <a:custGeom>
                  <a:avLst/>
                  <a:gdLst>
                    <a:gd name="T0" fmla="*/ 4 w 7"/>
                    <a:gd name="T1" fmla="*/ 0 h 6"/>
                    <a:gd name="T2" fmla="*/ 6 w 7"/>
                    <a:gd name="T3" fmla="*/ 0 h 6"/>
                    <a:gd name="T4" fmla="*/ 7 w 7"/>
                    <a:gd name="T5" fmla="*/ 2 h 6"/>
                    <a:gd name="T6" fmla="*/ 6 w 7"/>
                    <a:gd name="T7" fmla="*/ 3 h 6"/>
                    <a:gd name="T8" fmla="*/ 6 w 7"/>
                    <a:gd name="T9" fmla="*/ 5 h 6"/>
                    <a:gd name="T10" fmla="*/ 4 w 7"/>
                    <a:gd name="T11" fmla="*/ 5 h 6"/>
                    <a:gd name="T12" fmla="*/ 4 w 7"/>
                    <a:gd name="T13" fmla="*/ 6 h 6"/>
                    <a:gd name="T14" fmla="*/ 3 w 7"/>
                    <a:gd name="T15" fmla="*/ 6 h 6"/>
                    <a:gd name="T16" fmla="*/ 2 w 7"/>
                    <a:gd name="T17" fmla="*/ 6 h 6"/>
                    <a:gd name="T18" fmla="*/ 0 w 7"/>
                    <a:gd name="T19" fmla="*/ 2 h 6"/>
                    <a:gd name="T20" fmla="*/ 2 w 7"/>
                    <a:gd name="T21" fmla="*/ 2 h 6"/>
                    <a:gd name="T22" fmla="*/ 3 w 7"/>
                    <a:gd name="T23" fmla="*/ 0 h 6"/>
                    <a:gd name="T24" fmla="*/ 4 w 7"/>
                    <a:gd name="T2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6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" name="Freeform 1094"/>
                <p:cNvSpPr>
                  <a:spLocks/>
                </p:cNvSpPr>
                <p:nvPr/>
              </p:nvSpPr>
              <p:spPr bwMode="auto">
                <a:xfrm>
                  <a:off x="3029765" y="1903321"/>
                  <a:ext cx="4447" cy="2964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2 h 2"/>
                    <a:gd name="T4" fmla="*/ 0 w 3"/>
                    <a:gd name="T5" fmla="*/ 2 h 2"/>
                    <a:gd name="T6" fmla="*/ 0 w 3"/>
                    <a:gd name="T7" fmla="*/ 2 h 2"/>
                    <a:gd name="T8" fmla="*/ 2 w 3"/>
                    <a:gd name="T9" fmla="*/ 0 h 2"/>
                    <a:gd name="T10" fmla="*/ 3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" name="Freeform 1095"/>
                <p:cNvSpPr>
                  <a:spLocks/>
                </p:cNvSpPr>
                <p:nvPr/>
              </p:nvSpPr>
              <p:spPr bwMode="auto">
                <a:xfrm>
                  <a:off x="3022355" y="1913697"/>
                  <a:ext cx="44466" cy="51877"/>
                </a:xfrm>
                <a:custGeom>
                  <a:avLst/>
                  <a:gdLst>
                    <a:gd name="T0" fmla="*/ 26 w 30"/>
                    <a:gd name="T1" fmla="*/ 2 h 35"/>
                    <a:gd name="T2" fmla="*/ 27 w 30"/>
                    <a:gd name="T3" fmla="*/ 4 h 35"/>
                    <a:gd name="T4" fmla="*/ 30 w 30"/>
                    <a:gd name="T5" fmla="*/ 10 h 35"/>
                    <a:gd name="T6" fmla="*/ 30 w 30"/>
                    <a:gd name="T7" fmla="*/ 13 h 35"/>
                    <a:gd name="T8" fmla="*/ 29 w 30"/>
                    <a:gd name="T9" fmla="*/ 21 h 35"/>
                    <a:gd name="T10" fmla="*/ 26 w 30"/>
                    <a:gd name="T11" fmla="*/ 25 h 35"/>
                    <a:gd name="T12" fmla="*/ 25 w 30"/>
                    <a:gd name="T13" fmla="*/ 32 h 35"/>
                    <a:gd name="T14" fmla="*/ 23 w 30"/>
                    <a:gd name="T15" fmla="*/ 35 h 35"/>
                    <a:gd name="T16" fmla="*/ 22 w 30"/>
                    <a:gd name="T17" fmla="*/ 35 h 35"/>
                    <a:gd name="T18" fmla="*/ 16 w 30"/>
                    <a:gd name="T19" fmla="*/ 32 h 35"/>
                    <a:gd name="T20" fmla="*/ 14 w 30"/>
                    <a:gd name="T21" fmla="*/ 29 h 35"/>
                    <a:gd name="T22" fmla="*/ 11 w 30"/>
                    <a:gd name="T23" fmla="*/ 29 h 35"/>
                    <a:gd name="T24" fmla="*/ 8 w 30"/>
                    <a:gd name="T25" fmla="*/ 25 h 35"/>
                    <a:gd name="T26" fmla="*/ 7 w 30"/>
                    <a:gd name="T27" fmla="*/ 27 h 35"/>
                    <a:gd name="T28" fmla="*/ 5 w 30"/>
                    <a:gd name="T29" fmla="*/ 24 h 35"/>
                    <a:gd name="T30" fmla="*/ 3 w 30"/>
                    <a:gd name="T31" fmla="*/ 24 h 35"/>
                    <a:gd name="T32" fmla="*/ 4 w 30"/>
                    <a:gd name="T33" fmla="*/ 20 h 35"/>
                    <a:gd name="T34" fmla="*/ 1 w 30"/>
                    <a:gd name="T35" fmla="*/ 21 h 35"/>
                    <a:gd name="T36" fmla="*/ 1 w 30"/>
                    <a:gd name="T37" fmla="*/ 20 h 35"/>
                    <a:gd name="T38" fmla="*/ 0 w 30"/>
                    <a:gd name="T39" fmla="*/ 17 h 35"/>
                    <a:gd name="T40" fmla="*/ 0 w 30"/>
                    <a:gd name="T41" fmla="*/ 15 h 35"/>
                    <a:gd name="T42" fmla="*/ 4 w 30"/>
                    <a:gd name="T43" fmla="*/ 11 h 35"/>
                    <a:gd name="T44" fmla="*/ 10 w 30"/>
                    <a:gd name="T45" fmla="*/ 11 h 35"/>
                    <a:gd name="T46" fmla="*/ 10 w 30"/>
                    <a:gd name="T47" fmla="*/ 10 h 35"/>
                    <a:gd name="T48" fmla="*/ 10 w 30"/>
                    <a:gd name="T49" fmla="*/ 7 h 35"/>
                    <a:gd name="T50" fmla="*/ 12 w 30"/>
                    <a:gd name="T51" fmla="*/ 6 h 35"/>
                    <a:gd name="T52" fmla="*/ 10 w 30"/>
                    <a:gd name="T53" fmla="*/ 4 h 35"/>
                    <a:gd name="T54" fmla="*/ 12 w 30"/>
                    <a:gd name="T55" fmla="*/ 3 h 35"/>
                    <a:gd name="T56" fmla="*/ 15 w 30"/>
                    <a:gd name="T57" fmla="*/ 6 h 35"/>
                    <a:gd name="T58" fmla="*/ 14 w 30"/>
                    <a:gd name="T59" fmla="*/ 2 h 35"/>
                    <a:gd name="T60" fmla="*/ 18 w 30"/>
                    <a:gd name="T61" fmla="*/ 0 h 35"/>
                    <a:gd name="T62" fmla="*/ 23 w 30"/>
                    <a:gd name="T6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5">
                      <a:moveTo>
                        <a:pt x="23" y="0"/>
                      </a:moveTo>
                      <a:lnTo>
                        <a:pt x="26" y="2"/>
                      </a:ln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7"/>
                      </a:lnTo>
                      <a:lnTo>
                        <a:pt x="30" y="10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7"/>
                      </a:lnTo>
                      <a:lnTo>
                        <a:pt x="29" y="21"/>
                      </a:lnTo>
                      <a:lnTo>
                        <a:pt x="27" y="22"/>
                      </a:lnTo>
                      <a:lnTo>
                        <a:pt x="26" y="25"/>
                      </a:lnTo>
                      <a:lnTo>
                        <a:pt x="26" y="28"/>
                      </a:lnTo>
                      <a:lnTo>
                        <a:pt x="25" y="32"/>
                      </a:lnTo>
                      <a:lnTo>
                        <a:pt x="23" y="32"/>
                      </a:lnTo>
                      <a:lnTo>
                        <a:pt x="23" y="35"/>
                      </a:lnTo>
                      <a:lnTo>
                        <a:pt x="22" y="35"/>
                      </a:lnTo>
                      <a:lnTo>
                        <a:pt x="22" y="35"/>
                      </a:lnTo>
                      <a:lnTo>
                        <a:pt x="19" y="35"/>
                      </a:lnTo>
                      <a:lnTo>
                        <a:pt x="16" y="32"/>
                      </a:lnTo>
                      <a:lnTo>
                        <a:pt x="14" y="32"/>
                      </a:lnTo>
                      <a:lnTo>
                        <a:pt x="14" y="29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8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5" y="24"/>
                      </a:lnTo>
                      <a:lnTo>
                        <a:pt x="5" y="24"/>
                      </a:lnTo>
                      <a:lnTo>
                        <a:pt x="3" y="24"/>
                      </a:lnTo>
                      <a:lnTo>
                        <a:pt x="3" y="22"/>
                      </a:lnTo>
                      <a:lnTo>
                        <a:pt x="4" y="20"/>
                      </a:lnTo>
                      <a:lnTo>
                        <a:pt x="3" y="20"/>
                      </a:lnTo>
                      <a:lnTo>
                        <a:pt x="1" y="21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1" y="18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1" y="14"/>
                      </a:lnTo>
                      <a:lnTo>
                        <a:pt x="4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1" y="3"/>
                      </a:lnTo>
                      <a:lnTo>
                        <a:pt x="12" y="3"/>
                      </a:ln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5" y="0"/>
                      </a:lnTo>
                      <a:lnTo>
                        <a:pt x="18" y="0"/>
                      </a:lnTo>
                      <a:lnTo>
                        <a:pt x="2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" name="Freeform 1096"/>
                <p:cNvSpPr>
                  <a:spLocks/>
                </p:cNvSpPr>
                <p:nvPr/>
              </p:nvSpPr>
              <p:spPr bwMode="auto">
                <a:xfrm>
                  <a:off x="3053480" y="1747692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2 w 2"/>
                    <a:gd name="T5" fmla="*/ 3 h 3"/>
                    <a:gd name="T6" fmla="*/ 1 w 2"/>
                    <a:gd name="T7" fmla="*/ 3 h 3"/>
                    <a:gd name="T8" fmla="*/ 0 w 2"/>
                    <a:gd name="T9" fmla="*/ 2 h 3"/>
                    <a:gd name="T10" fmla="*/ 1 w 2"/>
                    <a:gd name="T11" fmla="*/ 2 h 3"/>
                    <a:gd name="T12" fmla="*/ 2 w 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" name="Freeform 1097"/>
                <p:cNvSpPr>
                  <a:spLocks/>
                </p:cNvSpPr>
                <p:nvPr/>
              </p:nvSpPr>
              <p:spPr bwMode="auto">
                <a:xfrm>
                  <a:off x="3037177" y="1897393"/>
                  <a:ext cx="5929" cy="4447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2 w 4"/>
                    <a:gd name="T5" fmla="*/ 2 h 3"/>
                    <a:gd name="T6" fmla="*/ 1 w 4"/>
                    <a:gd name="T7" fmla="*/ 3 h 3"/>
                    <a:gd name="T8" fmla="*/ 0 w 4"/>
                    <a:gd name="T9" fmla="*/ 3 h 3"/>
                    <a:gd name="T10" fmla="*/ 0 w 4"/>
                    <a:gd name="T11" fmla="*/ 2 h 3"/>
                    <a:gd name="T12" fmla="*/ 1 w 4"/>
                    <a:gd name="T13" fmla="*/ 0 h 3"/>
                    <a:gd name="T14" fmla="*/ 4 w 4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" name="Freeform 1098"/>
                <p:cNvSpPr>
                  <a:spLocks/>
                </p:cNvSpPr>
                <p:nvPr/>
              </p:nvSpPr>
              <p:spPr bwMode="auto">
                <a:xfrm>
                  <a:off x="3206146" y="2051540"/>
                  <a:ext cx="63735" cy="59288"/>
                </a:xfrm>
                <a:custGeom>
                  <a:avLst/>
                  <a:gdLst>
                    <a:gd name="T0" fmla="*/ 10 w 43"/>
                    <a:gd name="T1" fmla="*/ 0 h 40"/>
                    <a:gd name="T2" fmla="*/ 11 w 43"/>
                    <a:gd name="T3" fmla="*/ 1 h 40"/>
                    <a:gd name="T4" fmla="*/ 11 w 43"/>
                    <a:gd name="T5" fmla="*/ 4 h 40"/>
                    <a:gd name="T6" fmla="*/ 17 w 43"/>
                    <a:gd name="T7" fmla="*/ 5 h 40"/>
                    <a:gd name="T8" fmla="*/ 18 w 43"/>
                    <a:gd name="T9" fmla="*/ 7 h 40"/>
                    <a:gd name="T10" fmla="*/ 22 w 43"/>
                    <a:gd name="T11" fmla="*/ 8 h 40"/>
                    <a:gd name="T12" fmla="*/ 22 w 43"/>
                    <a:gd name="T13" fmla="*/ 7 h 40"/>
                    <a:gd name="T14" fmla="*/ 28 w 43"/>
                    <a:gd name="T15" fmla="*/ 8 h 40"/>
                    <a:gd name="T16" fmla="*/ 31 w 43"/>
                    <a:gd name="T17" fmla="*/ 8 h 40"/>
                    <a:gd name="T18" fmla="*/ 33 w 43"/>
                    <a:gd name="T19" fmla="*/ 10 h 40"/>
                    <a:gd name="T20" fmla="*/ 33 w 43"/>
                    <a:gd name="T21" fmla="*/ 12 h 40"/>
                    <a:gd name="T22" fmla="*/ 38 w 43"/>
                    <a:gd name="T23" fmla="*/ 14 h 40"/>
                    <a:gd name="T24" fmla="*/ 39 w 43"/>
                    <a:gd name="T25" fmla="*/ 16 h 40"/>
                    <a:gd name="T26" fmla="*/ 38 w 43"/>
                    <a:gd name="T27" fmla="*/ 19 h 40"/>
                    <a:gd name="T28" fmla="*/ 38 w 43"/>
                    <a:gd name="T29" fmla="*/ 22 h 40"/>
                    <a:gd name="T30" fmla="*/ 40 w 43"/>
                    <a:gd name="T31" fmla="*/ 23 h 40"/>
                    <a:gd name="T32" fmla="*/ 39 w 43"/>
                    <a:gd name="T33" fmla="*/ 25 h 40"/>
                    <a:gd name="T34" fmla="*/ 40 w 43"/>
                    <a:gd name="T35" fmla="*/ 26 h 40"/>
                    <a:gd name="T36" fmla="*/ 40 w 43"/>
                    <a:gd name="T37" fmla="*/ 29 h 40"/>
                    <a:gd name="T38" fmla="*/ 42 w 43"/>
                    <a:gd name="T39" fmla="*/ 32 h 40"/>
                    <a:gd name="T40" fmla="*/ 40 w 43"/>
                    <a:gd name="T41" fmla="*/ 33 h 40"/>
                    <a:gd name="T42" fmla="*/ 39 w 43"/>
                    <a:gd name="T43" fmla="*/ 34 h 40"/>
                    <a:gd name="T44" fmla="*/ 43 w 43"/>
                    <a:gd name="T45" fmla="*/ 36 h 40"/>
                    <a:gd name="T46" fmla="*/ 43 w 43"/>
                    <a:gd name="T47" fmla="*/ 37 h 40"/>
                    <a:gd name="T48" fmla="*/ 40 w 43"/>
                    <a:gd name="T49" fmla="*/ 39 h 40"/>
                    <a:gd name="T50" fmla="*/ 40 w 43"/>
                    <a:gd name="T51" fmla="*/ 40 h 40"/>
                    <a:gd name="T52" fmla="*/ 35 w 43"/>
                    <a:gd name="T53" fmla="*/ 39 h 40"/>
                    <a:gd name="T54" fmla="*/ 35 w 43"/>
                    <a:gd name="T55" fmla="*/ 39 h 40"/>
                    <a:gd name="T56" fmla="*/ 29 w 43"/>
                    <a:gd name="T57" fmla="*/ 37 h 40"/>
                    <a:gd name="T58" fmla="*/ 28 w 43"/>
                    <a:gd name="T59" fmla="*/ 36 h 40"/>
                    <a:gd name="T60" fmla="*/ 25 w 43"/>
                    <a:gd name="T61" fmla="*/ 34 h 40"/>
                    <a:gd name="T62" fmla="*/ 24 w 43"/>
                    <a:gd name="T63" fmla="*/ 34 h 40"/>
                    <a:gd name="T64" fmla="*/ 21 w 43"/>
                    <a:gd name="T65" fmla="*/ 33 h 40"/>
                    <a:gd name="T66" fmla="*/ 17 w 43"/>
                    <a:gd name="T67" fmla="*/ 34 h 40"/>
                    <a:gd name="T68" fmla="*/ 15 w 43"/>
                    <a:gd name="T69" fmla="*/ 34 h 40"/>
                    <a:gd name="T70" fmla="*/ 13 w 43"/>
                    <a:gd name="T71" fmla="*/ 37 h 40"/>
                    <a:gd name="T72" fmla="*/ 11 w 43"/>
                    <a:gd name="T73" fmla="*/ 37 h 40"/>
                    <a:gd name="T74" fmla="*/ 7 w 43"/>
                    <a:gd name="T75" fmla="*/ 36 h 40"/>
                    <a:gd name="T76" fmla="*/ 4 w 43"/>
                    <a:gd name="T77" fmla="*/ 34 h 40"/>
                    <a:gd name="T78" fmla="*/ 4 w 43"/>
                    <a:gd name="T79" fmla="*/ 32 h 40"/>
                    <a:gd name="T80" fmla="*/ 2 w 43"/>
                    <a:gd name="T81" fmla="*/ 30 h 40"/>
                    <a:gd name="T82" fmla="*/ 2 w 43"/>
                    <a:gd name="T83" fmla="*/ 29 h 40"/>
                    <a:gd name="T84" fmla="*/ 2 w 43"/>
                    <a:gd name="T85" fmla="*/ 25 h 40"/>
                    <a:gd name="T86" fmla="*/ 4 w 43"/>
                    <a:gd name="T87" fmla="*/ 23 h 40"/>
                    <a:gd name="T88" fmla="*/ 4 w 43"/>
                    <a:gd name="T89" fmla="*/ 22 h 40"/>
                    <a:gd name="T90" fmla="*/ 6 w 43"/>
                    <a:gd name="T91" fmla="*/ 19 h 40"/>
                    <a:gd name="T92" fmla="*/ 6 w 43"/>
                    <a:gd name="T93" fmla="*/ 18 h 40"/>
                    <a:gd name="T94" fmla="*/ 3 w 43"/>
                    <a:gd name="T95" fmla="*/ 18 h 40"/>
                    <a:gd name="T96" fmla="*/ 0 w 43"/>
                    <a:gd name="T97" fmla="*/ 15 h 40"/>
                    <a:gd name="T98" fmla="*/ 3 w 43"/>
                    <a:gd name="T99" fmla="*/ 10 h 40"/>
                    <a:gd name="T100" fmla="*/ 4 w 43"/>
                    <a:gd name="T101" fmla="*/ 10 h 40"/>
                    <a:gd name="T102" fmla="*/ 6 w 43"/>
                    <a:gd name="T103" fmla="*/ 8 h 40"/>
                    <a:gd name="T104" fmla="*/ 4 w 43"/>
                    <a:gd name="T105" fmla="*/ 5 h 40"/>
                    <a:gd name="T106" fmla="*/ 6 w 43"/>
                    <a:gd name="T107" fmla="*/ 4 h 40"/>
                    <a:gd name="T108" fmla="*/ 7 w 43"/>
                    <a:gd name="T109" fmla="*/ 0 h 40"/>
                    <a:gd name="T110" fmla="*/ 10 w 43"/>
                    <a:gd name="T11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3" h="40">
                      <a:moveTo>
                        <a:pt x="10" y="0"/>
                      </a:moveTo>
                      <a:lnTo>
                        <a:pt x="11" y="1"/>
                      </a:lnTo>
                      <a:lnTo>
                        <a:pt x="11" y="4"/>
                      </a:lnTo>
                      <a:lnTo>
                        <a:pt x="17" y="5"/>
                      </a:lnTo>
                      <a:lnTo>
                        <a:pt x="18" y="7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8" y="8"/>
                      </a:lnTo>
                      <a:lnTo>
                        <a:pt x="31" y="8"/>
                      </a:lnTo>
                      <a:lnTo>
                        <a:pt x="33" y="10"/>
                      </a:lnTo>
                      <a:lnTo>
                        <a:pt x="33" y="12"/>
                      </a:lnTo>
                      <a:lnTo>
                        <a:pt x="38" y="14"/>
                      </a:lnTo>
                      <a:lnTo>
                        <a:pt x="39" y="16"/>
                      </a:lnTo>
                      <a:lnTo>
                        <a:pt x="38" y="19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40" y="26"/>
                      </a:lnTo>
                      <a:lnTo>
                        <a:pt x="40" y="29"/>
                      </a:lnTo>
                      <a:lnTo>
                        <a:pt x="42" y="32"/>
                      </a:lnTo>
                      <a:lnTo>
                        <a:pt x="40" y="33"/>
                      </a:lnTo>
                      <a:lnTo>
                        <a:pt x="39" y="34"/>
                      </a:lnTo>
                      <a:lnTo>
                        <a:pt x="43" y="36"/>
                      </a:lnTo>
                      <a:lnTo>
                        <a:pt x="43" y="37"/>
                      </a:lnTo>
                      <a:lnTo>
                        <a:pt x="40" y="39"/>
                      </a:lnTo>
                      <a:lnTo>
                        <a:pt x="40" y="40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29" y="37"/>
                      </a:lnTo>
                      <a:lnTo>
                        <a:pt x="28" y="36"/>
                      </a:lnTo>
                      <a:lnTo>
                        <a:pt x="25" y="34"/>
                      </a:lnTo>
                      <a:lnTo>
                        <a:pt x="24" y="34"/>
                      </a:lnTo>
                      <a:lnTo>
                        <a:pt x="21" y="33"/>
                      </a:lnTo>
                      <a:lnTo>
                        <a:pt x="17" y="34"/>
                      </a:lnTo>
                      <a:lnTo>
                        <a:pt x="15" y="34"/>
                      </a:lnTo>
                      <a:lnTo>
                        <a:pt x="13" y="37"/>
                      </a:lnTo>
                      <a:lnTo>
                        <a:pt x="11" y="37"/>
                      </a:lnTo>
                      <a:lnTo>
                        <a:pt x="7" y="36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2" y="30"/>
                      </a:lnTo>
                      <a:lnTo>
                        <a:pt x="2" y="29"/>
                      </a:lnTo>
                      <a:lnTo>
                        <a:pt x="2" y="25"/>
                      </a:lnTo>
                      <a:lnTo>
                        <a:pt x="4" y="23"/>
                      </a:lnTo>
                      <a:lnTo>
                        <a:pt x="4" y="22"/>
                      </a:lnTo>
                      <a:lnTo>
                        <a:pt x="6" y="19"/>
                      </a:lnTo>
                      <a:lnTo>
                        <a:pt x="6" y="18"/>
                      </a:lnTo>
                      <a:lnTo>
                        <a:pt x="3" y="18"/>
                      </a:lnTo>
                      <a:lnTo>
                        <a:pt x="0" y="15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8"/>
                      </a:lnTo>
                      <a:lnTo>
                        <a:pt x="4" y="5"/>
                      </a:lnTo>
                      <a:lnTo>
                        <a:pt x="6" y="4"/>
                      </a:lnTo>
                      <a:lnTo>
                        <a:pt x="7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" name="Freeform 1099"/>
                <p:cNvSpPr>
                  <a:spLocks/>
                </p:cNvSpPr>
                <p:nvPr/>
              </p:nvSpPr>
              <p:spPr bwMode="auto">
                <a:xfrm>
                  <a:off x="3034212" y="1907768"/>
                  <a:ext cx="5929" cy="8893"/>
                </a:xfrm>
                <a:custGeom>
                  <a:avLst/>
                  <a:gdLst>
                    <a:gd name="T0" fmla="*/ 2 w 4"/>
                    <a:gd name="T1" fmla="*/ 0 h 6"/>
                    <a:gd name="T2" fmla="*/ 3 w 4"/>
                    <a:gd name="T3" fmla="*/ 1 h 6"/>
                    <a:gd name="T4" fmla="*/ 4 w 4"/>
                    <a:gd name="T5" fmla="*/ 3 h 6"/>
                    <a:gd name="T6" fmla="*/ 2 w 4"/>
                    <a:gd name="T7" fmla="*/ 4 h 6"/>
                    <a:gd name="T8" fmla="*/ 2 w 4"/>
                    <a:gd name="T9" fmla="*/ 6 h 6"/>
                    <a:gd name="T10" fmla="*/ 2 w 4"/>
                    <a:gd name="T11" fmla="*/ 3 h 6"/>
                    <a:gd name="T12" fmla="*/ 0 w 4"/>
                    <a:gd name="T13" fmla="*/ 3 h 6"/>
                    <a:gd name="T14" fmla="*/ 2 w 4"/>
                    <a:gd name="T15" fmla="*/ 0 h 6"/>
                    <a:gd name="T16" fmla="*/ 2 w 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" name="Freeform 1100"/>
                <p:cNvSpPr>
                  <a:spLocks/>
                </p:cNvSpPr>
                <p:nvPr/>
              </p:nvSpPr>
              <p:spPr bwMode="auto">
                <a:xfrm>
                  <a:off x="2780758" y="2207171"/>
                  <a:ext cx="10376" cy="10376"/>
                </a:xfrm>
                <a:custGeom>
                  <a:avLst/>
                  <a:gdLst>
                    <a:gd name="T0" fmla="*/ 5 w 7"/>
                    <a:gd name="T1" fmla="*/ 0 h 7"/>
                    <a:gd name="T2" fmla="*/ 7 w 7"/>
                    <a:gd name="T3" fmla="*/ 0 h 7"/>
                    <a:gd name="T4" fmla="*/ 5 w 7"/>
                    <a:gd name="T5" fmla="*/ 3 h 7"/>
                    <a:gd name="T6" fmla="*/ 7 w 7"/>
                    <a:gd name="T7" fmla="*/ 4 h 7"/>
                    <a:gd name="T8" fmla="*/ 5 w 7"/>
                    <a:gd name="T9" fmla="*/ 5 h 7"/>
                    <a:gd name="T10" fmla="*/ 4 w 7"/>
                    <a:gd name="T11" fmla="*/ 7 h 7"/>
                    <a:gd name="T12" fmla="*/ 3 w 7"/>
                    <a:gd name="T13" fmla="*/ 5 h 7"/>
                    <a:gd name="T14" fmla="*/ 0 w 7"/>
                    <a:gd name="T15" fmla="*/ 3 h 7"/>
                    <a:gd name="T16" fmla="*/ 1 w 7"/>
                    <a:gd name="T17" fmla="*/ 3 h 7"/>
                    <a:gd name="T18" fmla="*/ 4 w 7"/>
                    <a:gd name="T19" fmla="*/ 3 h 7"/>
                    <a:gd name="T20" fmla="*/ 4 w 7"/>
                    <a:gd name="T21" fmla="*/ 1 h 7"/>
                    <a:gd name="T22" fmla="*/ 5 w 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7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4" y="7"/>
                      </a:lnTo>
                      <a:lnTo>
                        <a:pt x="3" y="5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" name="Freeform 1101"/>
                <p:cNvSpPr>
                  <a:spLocks/>
                </p:cNvSpPr>
                <p:nvPr/>
              </p:nvSpPr>
              <p:spPr bwMode="auto">
                <a:xfrm>
                  <a:off x="3060892" y="1849963"/>
                  <a:ext cx="4447" cy="7411"/>
                </a:xfrm>
                <a:custGeom>
                  <a:avLst/>
                  <a:gdLst>
                    <a:gd name="T0" fmla="*/ 3 w 3"/>
                    <a:gd name="T1" fmla="*/ 0 h 5"/>
                    <a:gd name="T2" fmla="*/ 3 w 3"/>
                    <a:gd name="T3" fmla="*/ 3 h 5"/>
                    <a:gd name="T4" fmla="*/ 1 w 3"/>
                    <a:gd name="T5" fmla="*/ 5 h 5"/>
                    <a:gd name="T6" fmla="*/ 0 w 3"/>
                    <a:gd name="T7" fmla="*/ 5 h 5"/>
                    <a:gd name="T8" fmla="*/ 1 w 3"/>
                    <a:gd name="T9" fmla="*/ 3 h 5"/>
                    <a:gd name="T10" fmla="*/ 3 w 3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" name="Freeform 1102"/>
                <p:cNvSpPr>
                  <a:spLocks/>
                </p:cNvSpPr>
                <p:nvPr/>
              </p:nvSpPr>
              <p:spPr bwMode="auto">
                <a:xfrm>
                  <a:off x="3023837" y="1956680"/>
                  <a:ext cx="4447" cy="8893"/>
                </a:xfrm>
                <a:custGeom>
                  <a:avLst/>
                  <a:gdLst>
                    <a:gd name="T0" fmla="*/ 2 w 3"/>
                    <a:gd name="T1" fmla="*/ 0 h 6"/>
                    <a:gd name="T2" fmla="*/ 3 w 3"/>
                    <a:gd name="T3" fmla="*/ 0 h 6"/>
                    <a:gd name="T4" fmla="*/ 3 w 3"/>
                    <a:gd name="T5" fmla="*/ 3 h 6"/>
                    <a:gd name="T6" fmla="*/ 3 w 3"/>
                    <a:gd name="T7" fmla="*/ 6 h 6"/>
                    <a:gd name="T8" fmla="*/ 2 w 3"/>
                    <a:gd name="T9" fmla="*/ 6 h 6"/>
                    <a:gd name="T10" fmla="*/ 0 w 3"/>
                    <a:gd name="T11" fmla="*/ 4 h 6"/>
                    <a:gd name="T12" fmla="*/ 0 w 3"/>
                    <a:gd name="T13" fmla="*/ 2 h 6"/>
                    <a:gd name="T14" fmla="*/ 2 w 3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" name="Freeform 1103"/>
                <p:cNvSpPr>
                  <a:spLocks/>
                </p:cNvSpPr>
                <p:nvPr/>
              </p:nvSpPr>
              <p:spPr bwMode="auto">
                <a:xfrm>
                  <a:off x="3200218" y="2106382"/>
                  <a:ext cx="1483" cy="5929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2 h 4"/>
                    <a:gd name="T4" fmla="*/ 1 w 1"/>
                    <a:gd name="T5" fmla="*/ 3 h 4"/>
                    <a:gd name="T6" fmla="*/ 0 w 1"/>
                    <a:gd name="T7" fmla="*/ 4 h 4"/>
                    <a:gd name="T8" fmla="*/ 0 w 1"/>
                    <a:gd name="T9" fmla="*/ 2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" name="Freeform 1104"/>
                <p:cNvSpPr>
                  <a:spLocks/>
                </p:cNvSpPr>
                <p:nvPr/>
              </p:nvSpPr>
              <p:spPr bwMode="auto">
                <a:xfrm>
                  <a:off x="3212075" y="2112311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3 h 3"/>
                    <a:gd name="T8" fmla="*/ 0 w 3"/>
                    <a:gd name="T9" fmla="*/ 0 h 3"/>
                    <a:gd name="T10" fmla="*/ 2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" name="Freeform 1105"/>
                <p:cNvSpPr>
                  <a:spLocks/>
                </p:cNvSpPr>
                <p:nvPr/>
              </p:nvSpPr>
              <p:spPr bwMode="auto">
                <a:xfrm>
                  <a:off x="3292113" y="2165669"/>
                  <a:ext cx="4447" cy="5929"/>
                </a:xfrm>
                <a:custGeom>
                  <a:avLst/>
                  <a:gdLst>
                    <a:gd name="T0" fmla="*/ 2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2 w 3"/>
                    <a:gd name="T7" fmla="*/ 4 h 4"/>
                    <a:gd name="T8" fmla="*/ 0 w 3"/>
                    <a:gd name="T9" fmla="*/ 3 h 4"/>
                    <a:gd name="T10" fmla="*/ 0 w 3"/>
                    <a:gd name="T11" fmla="*/ 2 h 4"/>
                    <a:gd name="T12" fmla="*/ 2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" name="Freeform 1106"/>
                <p:cNvSpPr>
                  <a:spLocks/>
                </p:cNvSpPr>
                <p:nvPr/>
              </p:nvSpPr>
              <p:spPr bwMode="auto">
                <a:xfrm>
                  <a:off x="3286185" y="2171598"/>
                  <a:ext cx="5929" cy="10376"/>
                </a:xfrm>
                <a:custGeom>
                  <a:avLst/>
                  <a:gdLst>
                    <a:gd name="T0" fmla="*/ 1 w 4"/>
                    <a:gd name="T1" fmla="*/ 0 h 7"/>
                    <a:gd name="T2" fmla="*/ 3 w 4"/>
                    <a:gd name="T3" fmla="*/ 2 h 7"/>
                    <a:gd name="T4" fmla="*/ 3 w 4"/>
                    <a:gd name="T5" fmla="*/ 2 h 7"/>
                    <a:gd name="T6" fmla="*/ 4 w 4"/>
                    <a:gd name="T7" fmla="*/ 3 h 7"/>
                    <a:gd name="T8" fmla="*/ 3 w 4"/>
                    <a:gd name="T9" fmla="*/ 5 h 7"/>
                    <a:gd name="T10" fmla="*/ 1 w 4"/>
                    <a:gd name="T11" fmla="*/ 7 h 7"/>
                    <a:gd name="T12" fmla="*/ 1 w 4"/>
                    <a:gd name="T13" fmla="*/ 7 h 7"/>
                    <a:gd name="T14" fmla="*/ 0 w 4"/>
                    <a:gd name="T15" fmla="*/ 5 h 7"/>
                    <a:gd name="T16" fmla="*/ 0 w 4"/>
                    <a:gd name="T17" fmla="*/ 5 h 7"/>
                    <a:gd name="T18" fmla="*/ 0 w 4"/>
                    <a:gd name="T19" fmla="*/ 2 h 7"/>
                    <a:gd name="T20" fmla="*/ 1 w 4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7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" name="Freeform 1107"/>
                <p:cNvSpPr>
                  <a:spLocks/>
                </p:cNvSpPr>
                <p:nvPr/>
              </p:nvSpPr>
              <p:spPr bwMode="auto">
                <a:xfrm>
                  <a:off x="3062374" y="1897393"/>
                  <a:ext cx="7411" cy="11858"/>
                </a:xfrm>
                <a:custGeom>
                  <a:avLst/>
                  <a:gdLst>
                    <a:gd name="T0" fmla="*/ 2 w 5"/>
                    <a:gd name="T1" fmla="*/ 0 h 8"/>
                    <a:gd name="T2" fmla="*/ 5 w 5"/>
                    <a:gd name="T3" fmla="*/ 0 h 8"/>
                    <a:gd name="T4" fmla="*/ 3 w 5"/>
                    <a:gd name="T5" fmla="*/ 6 h 8"/>
                    <a:gd name="T6" fmla="*/ 2 w 5"/>
                    <a:gd name="T7" fmla="*/ 8 h 8"/>
                    <a:gd name="T8" fmla="*/ 2 w 5"/>
                    <a:gd name="T9" fmla="*/ 8 h 8"/>
                    <a:gd name="T10" fmla="*/ 0 w 5"/>
                    <a:gd name="T11" fmla="*/ 7 h 8"/>
                    <a:gd name="T12" fmla="*/ 0 w 5"/>
                    <a:gd name="T13" fmla="*/ 6 h 8"/>
                    <a:gd name="T14" fmla="*/ 0 w 5"/>
                    <a:gd name="T15" fmla="*/ 4 h 8"/>
                    <a:gd name="T16" fmla="*/ 0 w 5"/>
                    <a:gd name="T17" fmla="*/ 4 h 8"/>
                    <a:gd name="T18" fmla="*/ 0 w 5"/>
                    <a:gd name="T19" fmla="*/ 0 h 8"/>
                    <a:gd name="T20" fmla="*/ 2 w 5"/>
                    <a:gd name="T2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8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" name="Freeform 1108"/>
                <p:cNvSpPr>
                  <a:spLocks/>
                </p:cNvSpPr>
                <p:nvPr/>
              </p:nvSpPr>
              <p:spPr bwMode="auto">
                <a:xfrm>
                  <a:off x="3204664" y="2112311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0 h 3"/>
                    <a:gd name="T4" fmla="*/ 3 w 3"/>
                    <a:gd name="T5" fmla="*/ 2 h 3"/>
                    <a:gd name="T6" fmla="*/ 1 w 3"/>
                    <a:gd name="T7" fmla="*/ 3 h 3"/>
                    <a:gd name="T8" fmla="*/ 0 w 3"/>
                    <a:gd name="T9" fmla="*/ 2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" name="Freeform 1109"/>
                <p:cNvSpPr>
                  <a:spLocks/>
                </p:cNvSpPr>
                <p:nvPr/>
              </p:nvSpPr>
              <p:spPr bwMode="auto">
                <a:xfrm>
                  <a:off x="3087571" y="2005593"/>
                  <a:ext cx="5929" cy="4447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0 h 3"/>
                    <a:gd name="T4" fmla="*/ 4 w 4"/>
                    <a:gd name="T5" fmla="*/ 2 h 3"/>
                    <a:gd name="T6" fmla="*/ 3 w 4"/>
                    <a:gd name="T7" fmla="*/ 3 h 3"/>
                    <a:gd name="T8" fmla="*/ 1 w 4"/>
                    <a:gd name="T9" fmla="*/ 3 h 3"/>
                    <a:gd name="T10" fmla="*/ 0 w 4"/>
                    <a:gd name="T11" fmla="*/ 0 h 3"/>
                    <a:gd name="T12" fmla="*/ 0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0" name="Freeform 1110"/>
                <p:cNvSpPr>
                  <a:spLocks/>
                </p:cNvSpPr>
                <p:nvPr/>
              </p:nvSpPr>
              <p:spPr bwMode="auto">
                <a:xfrm>
                  <a:off x="3066821" y="1887018"/>
                  <a:ext cx="4447" cy="2964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2 h 2"/>
                    <a:gd name="T4" fmla="*/ 0 w 3"/>
                    <a:gd name="T5" fmla="*/ 2 h 2"/>
                    <a:gd name="T6" fmla="*/ 0 w 3"/>
                    <a:gd name="T7" fmla="*/ 0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" name="Freeform 1111"/>
                <p:cNvSpPr>
                  <a:spLocks/>
                </p:cNvSpPr>
                <p:nvPr/>
              </p:nvSpPr>
              <p:spPr bwMode="auto">
                <a:xfrm>
                  <a:off x="3066821" y="1830695"/>
                  <a:ext cx="4447" cy="1483"/>
                </a:xfrm>
                <a:custGeom>
                  <a:avLst/>
                  <a:gdLst>
                    <a:gd name="T0" fmla="*/ 2 w 3"/>
                    <a:gd name="T1" fmla="*/ 0 h 1"/>
                    <a:gd name="T2" fmla="*/ 3 w 3"/>
                    <a:gd name="T3" fmla="*/ 0 h 1"/>
                    <a:gd name="T4" fmla="*/ 3 w 3"/>
                    <a:gd name="T5" fmla="*/ 1 h 1"/>
                    <a:gd name="T6" fmla="*/ 2 w 3"/>
                    <a:gd name="T7" fmla="*/ 1 h 1"/>
                    <a:gd name="T8" fmla="*/ 0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" name="Freeform 1112"/>
                <p:cNvSpPr>
                  <a:spLocks/>
                </p:cNvSpPr>
                <p:nvPr/>
              </p:nvSpPr>
              <p:spPr bwMode="auto">
                <a:xfrm>
                  <a:off x="2948245" y="1858856"/>
                  <a:ext cx="25198" cy="5929"/>
                </a:xfrm>
                <a:custGeom>
                  <a:avLst/>
                  <a:gdLst>
                    <a:gd name="T0" fmla="*/ 3 w 17"/>
                    <a:gd name="T1" fmla="*/ 0 h 4"/>
                    <a:gd name="T2" fmla="*/ 6 w 17"/>
                    <a:gd name="T3" fmla="*/ 1 h 4"/>
                    <a:gd name="T4" fmla="*/ 7 w 17"/>
                    <a:gd name="T5" fmla="*/ 1 h 4"/>
                    <a:gd name="T6" fmla="*/ 8 w 17"/>
                    <a:gd name="T7" fmla="*/ 1 h 4"/>
                    <a:gd name="T8" fmla="*/ 15 w 17"/>
                    <a:gd name="T9" fmla="*/ 0 h 4"/>
                    <a:gd name="T10" fmla="*/ 17 w 17"/>
                    <a:gd name="T11" fmla="*/ 1 h 4"/>
                    <a:gd name="T12" fmla="*/ 17 w 17"/>
                    <a:gd name="T13" fmla="*/ 3 h 4"/>
                    <a:gd name="T14" fmla="*/ 14 w 17"/>
                    <a:gd name="T15" fmla="*/ 3 h 4"/>
                    <a:gd name="T16" fmla="*/ 13 w 17"/>
                    <a:gd name="T17" fmla="*/ 4 h 4"/>
                    <a:gd name="T18" fmla="*/ 11 w 17"/>
                    <a:gd name="T19" fmla="*/ 3 h 4"/>
                    <a:gd name="T20" fmla="*/ 10 w 17"/>
                    <a:gd name="T21" fmla="*/ 3 h 4"/>
                    <a:gd name="T22" fmla="*/ 7 w 17"/>
                    <a:gd name="T23" fmla="*/ 4 h 4"/>
                    <a:gd name="T24" fmla="*/ 1 w 17"/>
                    <a:gd name="T25" fmla="*/ 3 h 4"/>
                    <a:gd name="T26" fmla="*/ 0 w 17"/>
                    <a:gd name="T27" fmla="*/ 1 h 4"/>
                    <a:gd name="T28" fmla="*/ 3 w 17"/>
                    <a:gd name="T2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4">
                      <a:moveTo>
                        <a:pt x="3" y="0"/>
                      </a:move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3" y="4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4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" name="Freeform 1113"/>
                <p:cNvSpPr>
                  <a:spLocks/>
                </p:cNvSpPr>
                <p:nvPr/>
              </p:nvSpPr>
              <p:spPr bwMode="auto">
                <a:xfrm>
                  <a:off x="2721470" y="1795122"/>
                  <a:ext cx="44466" cy="28162"/>
                </a:xfrm>
                <a:custGeom>
                  <a:avLst/>
                  <a:gdLst>
                    <a:gd name="T0" fmla="*/ 29 w 30"/>
                    <a:gd name="T1" fmla="*/ 0 h 19"/>
                    <a:gd name="T2" fmla="*/ 30 w 30"/>
                    <a:gd name="T3" fmla="*/ 0 h 19"/>
                    <a:gd name="T4" fmla="*/ 29 w 30"/>
                    <a:gd name="T5" fmla="*/ 1 h 19"/>
                    <a:gd name="T6" fmla="*/ 26 w 30"/>
                    <a:gd name="T7" fmla="*/ 4 h 19"/>
                    <a:gd name="T8" fmla="*/ 22 w 30"/>
                    <a:gd name="T9" fmla="*/ 7 h 19"/>
                    <a:gd name="T10" fmla="*/ 14 w 30"/>
                    <a:gd name="T11" fmla="*/ 13 h 19"/>
                    <a:gd name="T12" fmla="*/ 11 w 30"/>
                    <a:gd name="T13" fmla="*/ 17 h 19"/>
                    <a:gd name="T14" fmla="*/ 9 w 30"/>
                    <a:gd name="T15" fmla="*/ 17 h 19"/>
                    <a:gd name="T16" fmla="*/ 8 w 30"/>
                    <a:gd name="T17" fmla="*/ 17 h 19"/>
                    <a:gd name="T18" fmla="*/ 7 w 30"/>
                    <a:gd name="T19" fmla="*/ 19 h 19"/>
                    <a:gd name="T20" fmla="*/ 5 w 30"/>
                    <a:gd name="T21" fmla="*/ 19 h 19"/>
                    <a:gd name="T22" fmla="*/ 4 w 30"/>
                    <a:gd name="T23" fmla="*/ 17 h 19"/>
                    <a:gd name="T24" fmla="*/ 2 w 30"/>
                    <a:gd name="T25" fmla="*/ 15 h 19"/>
                    <a:gd name="T26" fmla="*/ 1 w 30"/>
                    <a:gd name="T27" fmla="*/ 15 h 19"/>
                    <a:gd name="T28" fmla="*/ 0 w 30"/>
                    <a:gd name="T29" fmla="*/ 15 h 19"/>
                    <a:gd name="T30" fmla="*/ 1 w 30"/>
                    <a:gd name="T31" fmla="*/ 13 h 19"/>
                    <a:gd name="T32" fmla="*/ 7 w 30"/>
                    <a:gd name="T33" fmla="*/ 8 h 19"/>
                    <a:gd name="T34" fmla="*/ 9 w 30"/>
                    <a:gd name="T35" fmla="*/ 7 h 19"/>
                    <a:gd name="T36" fmla="*/ 12 w 30"/>
                    <a:gd name="T37" fmla="*/ 4 h 19"/>
                    <a:gd name="T38" fmla="*/ 14 w 30"/>
                    <a:gd name="T39" fmla="*/ 4 h 19"/>
                    <a:gd name="T40" fmla="*/ 18 w 30"/>
                    <a:gd name="T41" fmla="*/ 1 h 19"/>
                    <a:gd name="T42" fmla="*/ 22 w 30"/>
                    <a:gd name="T43" fmla="*/ 1 h 19"/>
                    <a:gd name="T44" fmla="*/ 23 w 30"/>
                    <a:gd name="T45" fmla="*/ 0 h 19"/>
                    <a:gd name="T46" fmla="*/ 25 w 30"/>
                    <a:gd name="T47" fmla="*/ 0 h 19"/>
                    <a:gd name="T48" fmla="*/ 29 w 30"/>
                    <a:gd name="T4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0" h="19">
                      <a:moveTo>
                        <a:pt x="29" y="0"/>
                      </a:moveTo>
                      <a:lnTo>
                        <a:pt x="30" y="0"/>
                      </a:lnTo>
                      <a:lnTo>
                        <a:pt x="29" y="1"/>
                      </a:lnTo>
                      <a:lnTo>
                        <a:pt x="26" y="4"/>
                      </a:lnTo>
                      <a:lnTo>
                        <a:pt x="22" y="7"/>
                      </a:lnTo>
                      <a:lnTo>
                        <a:pt x="14" y="13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9"/>
                      </a:lnTo>
                      <a:lnTo>
                        <a:pt x="5" y="19"/>
                      </a:lnTo>
                      <a:lnTo>
                        <a:pt x="4" y="17"/>
                      </a:lnTo>
                      <a:lnTo>
                        <a:pt x="2" y="15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1" y="13"/>
                      </a:lnTo>
                      <a:lnTo>
                        <a:pt x="7" y="8"/>
                      </a:lnTo>
                      <a:lnTo>
                        <a:pt x="9" y="7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8" y="1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" name="Freeform 1114"/>
                <p:cNvSpPr>
                  <a:spLocks/>
                </p:cNvSpPr>
                <p:nvPr/>
              </p:nvSpPr>
              <p:spPr bwMode="auto">
                <a:xfrm>
                  <a:off x="2899333" y="2192349"/>
                  <a:ext cx="4447" cy="8893"/>
                </a:xfrm>
                <a:custGeom>
                  <a:avLst/>
                  <a:gdLst>
                    <a:gd name="T0" fmla="*/ 1 w 3"/>
                    <a:gd name="T1" fmla="*/ 0 h 6"/>
                    <a:gd name="T2" fmla="*/ 3 w 3"/>
                    <a:gd name="T3" fmla="*/ 3 h 6"/>
                    <a:gd name="T4" fmla="*/ 1 w 3"/>
                    <a:gd name="T5" fmla="*/ 6 h 6"/>
                    <a:gd name="T6" fmla="*/ 0 w 3"/>
                    <a:gd name="T7" fmla="*/ 6 h 6"/>
                    <a:gd name="T8" fmla="*/ 0 w 3"/>
                    <a:gd name="T9" fmla="*/ 2 h 6"/>
                    <a:gd name="T10" fmla="*/ 1 w 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" name="Freeform 1115"/>
                <p:cNvSpPr>
                  <a:spLocks/>
                </p:cNvSpPr>
                <p:nvPr/>
              </p:nvSpPr>
              <p:spPr bwMode="auto">
                <a:xfrm>
                  <a:off x="2706648" y="1789193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1 h 4"/>
                    <a:gd name="T4" fmla="*/ 0 w 3"/>
                    <a:gd name="T5" fmla="*/ 4 h 4"/>
                    <a:gd name="T6" fmla="*/ 0 w 3"/>
                    <a:gd name="T7" fmla="*/ 3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" name="Rectangle 1116"/>
                <p:cNvSpPr>
                  <a:spLocks noChangeArrowheads="1"/>
                </p:cNvSpPr>
                <p:nvPr/>
              </p:nvSpPr>
              <p:spPr bwMode="auto">
                <a:xfrm>
                  <a:off x="2659218" y="2221993"/>
                  <a:ext cx="2964" cy="1483"/>
                </a:xfrm>
                <a:prstGeom prst="rect">
                  <a:avLst/>
                </a:pr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" name="Freeform 1117"/>
                <p:cNvSpPr>
                  <a:spLocks/>
                </p:cNvSpPr>
                <p:nvPr/>
              </p:nvSpPr>
              <p:spPr bwMode="auto">
                <a:xfrm>
                  <a:off x="2851903" y="2127132"/>
                  <a:ext cx="5929" cy="11858"/>
                </a:xfrm>
                <a:custGeom>
                  <a:avLst/>
                  <a:gdLst>
                    <a:gd name="T0" fmla="*/ 3 w 4"/>
                    <a:gd name="T1" fmla="*/ 0 h 8"/>
                    <a:gd name="T2" fmla="*/ 4 w 4"/>
                    <a:gd name="T3" fmla="*/ 1 h 8"/>
                    <a:gd name="T4" fmla="*/ 4 w 4"/>
                    <a:gd name="T5" fmla="*/ 3 h 8"/>
                    <a:gd name="T6" fmla="*/ 4 w 4"/>
                    <a:gd name="T7" fmla="*/ 4 h 8"/>
                    <a:gd name="T8" fmla="*/ 4 w 4"/>
                    <a:gd name="T9" fmla="*/ 6 h 8"/>
                    <a:gd name="T10" fmla="*/ 3 w 4"/>
                    <a:gd name="T11" fmla="*/ 8 h 8"/>
                    <a:gd name="T12" fmla="*/ 2 w 4"/>
                    <a:gd name="T13" fmla="*/ 8 h 8"/>
                    <a:gd name="T14" fmla="*/ 2 w 4"/>
                    <a:gd name="T15" fmla="*/ 6 h 8"/>
                    <a:gd name="T16" fmla="*/ 0 w 4"/>
                    <a:gd name="T17" fmla="*/ 4 h 8"/>
                    <a:gd name="T18" fmla="*/ 2 w 4"/>
                    <a:gd name="T19" fmla="*/ 1 h 8"/>
                    <a:gd name="T20" fmla="*/ 3 w 4"/>
                    <a:gd name="T2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8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" name="Freeform 1118"/>
                <p:cNvSpPr>
                  <a:spLocks/>
                </p:cNvSpPr>
                <p:nvPr/>
              </p:nvSpPr>
              <p:spPr bwMode="auto">
                <a:xfrm>
                  <a:off x="2828188" y="1961127"/>
                  <a:ext cx="42984" cy="48913"/>
                </a:xfrm>
                <a:custGeom>
                  <a:avLst/>
                  <a:gdLst>
                    <a:gd name="T0" fmla="*/ 12 w 29"/>
                    <a:gd name="T1" fmla="*/ 0 h 33"/>
                    <a:gd name="T2" fmla="*/ 15 w 29"/>
                    <a:gd name="T3" fmla="*/ 1 h 33"/>
                    <a:gd name="T4" fmla="*/ 16 w 29"/>
                    <a:gd name="T5" fmla="*/ 1 h 33"/>
                    <a:gd name="T6" fmla="*/ 19 w 29"/>
                    <a:gd name="T7" fmla="*/ 3 h 33"/>
                    <a:gd name="T8" fmla="*/ 20 w 29"/>
                    <a:gd name="T9" fmla="*/ 3 h 33"/>
                    <a:gd name="T10" fmla="*/ 23 w 29"/>
                    <a:gd name="T11" fmla="*/ 4 h 33"/>
                    <a:gd name="T12" fmla="*/ 24 w 29"/>
                    <a:gd name="T13" fmla="*/ 3 h 33"/>
                    <a:gd name="T14" fmla="*/ 26 w 29"/>
                    <a:gd name="T15" fmla="*/ 3 h 33"/>
                    <a:gd name="T16" fmla="*/ 29 w 29"/>
                    <a:gd name="T17" fmla="*/ 7 h 33"/>
                    <a:gd name="T18" fmla="*/ 29 w 29"/>
                    <a:gd name="T19" fmla="*/ 8 h 33"/>
                    <a:gd name="T20" fmla="*/ 27 w 29"/>
                    <a:gd name="T21" fmla="*/ 10 h 33"/>
                    <a:gd name="T22" fmla="*/ 29 w 29"/>
                    <a:gd name="T23" fmla="*/ 12 h 33"/>
                    <a:gd name="T24" fmla="*/ 29 w 29"/>
                    <a:gd name="T25" fmla="*/ 14 h 33"/>
                    <a:gd name="T26" fmla="*/ 29 w 29"/>
                    <a:gd name="T27" fmla="*/ 15 h 33"/>
                    <a:gd name="T28" fmla="*/ 27 w 29"/>
                    <a:gd name="T29" fmla="*/ 17 h 33"/>
                    <a:gd name="T30" fmla="*/ 24 w 29"/>
                    <a:gd name="T31" fmla="*/ 21 h 33"/>
                    <a:gd name="T32" fmla="*/ 23 w 29"/>
                    <a:gd name="T33" fmla="*/ 21 h 33"/>
                    <a:gd name="T34" fmla="*/ 20 w 29"/>
                    <a:gd name="T35" fmla="*/ 24 h 33"/>
                    <a:gd name="T36" fmla="*/ 16 w 29"/>
                    <a:gd name="T37" fmla="*/ 26 h 33"/>
                    <a:gd name="T38" fmla="*/ 13 w 29"/>
                    <a:gd name="T39" fmla="*/ 29 h 33"/>
                    <a:gd name="T40" fmla="*/ 11 w 29"/>
                    <a:gd name="T41" fmla="*/ 29 h 33"/>
                    <a:gd name="T42" fmla="*/ 9 w 29"/>
                    <a:gd name="T43" fmla="*/ 30 h 33"/>
                    <a:gd name="T44" fmla="*/ 9 w 29"/>
                    <a:gd name="T45" fmla="*/ 32 h 33"/>
                    <a:gd name="T46" fmla="*/ 8 w 29"/>
                    <a:gd name="T47" fmla="*/ 33 h 33"/>
                    <a:gd name="T48" fmla="*/ 6 w 29"/>
                    <a:gd name="T49" fmla="*/ 30 h 33"/>
                    <a:gd name="T50" fmla="*/ 6 w 29"/>
                    <a:gd name="T51" fmla="*/ 25 h 33"/>
                    <a:gd name="T52" fmla="*/ 5 w 29"/>
                    <a:gd name="T53" fmla="*/ 22 h 33"/>
                    <a:gd name="T54" fmla="*/ 5 w 29"/>
                    <a:gd name="T55" fmla="*/ 21 h 33"/>
                    <a:gd name="T56" fmla="*/ 5 w 29"/>
                    <a:gd name="T57" fmla="*/ 19 h 33"/>
                    <a:gd name="T58" fmla="*/ 5 w 29"/>
                    <a:gd name="T59" fmla="*/ 17 h 33"/>
                    <a:gd name="T60" fmla="*/ 5 w 29"/>
                    <a:gd name="T61" fmla="*/ 12 h 33"/>
                    <a:gd name="T62" fmla="*/ 2 w 29"/>
                    <a:gd name="T63" fmla="*/ 10 h 33"/>
                    <a:gd name="T64" fmla="*/ 0 w 29"/>
                    <a:gd name="T65" fmla="*/ 8 h 33"/>
                    <a:gd name="T66" fmla="*/ 0 w 29"/>
                    <a:gd name="T67" fmla="*/ 7 h 33"/>
                    <a:gd name="T68" fmla="*/ 4 w 29"/>
                    <a:gd name="T69" fmla="*/ 3 h 33"/>
                    <a:gd name="T70" fmla="*/ 6 w 29"/>
                    <a:gd name="T71" fmla="*/ 3 h 33"/>
                    <a:gd name="T72" fmla="*/ 9 w 29"/>
                    <a:gd name="T73" fmla="*/ 0 h 33"/>
                    <a:gd name="T74" fmla="*/ 12 w 29"/>
                    <a:gd name="T7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9" h="33">
                      <a:moveTo>
                        <a:pt x="12" y="0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3" y="4"/>
                      </a:lnTo>
                      <a:lnTo>
                        <a:pt x="24" y="3"/>
                      </a:lnTo>
                      <a:lnTo>
                        <a:pt x="26" y="3"/>
                      </a:lnTo>
                      <a:lnTo>
                        <a:pt x="29" y="7"/>
                      </a:lnTo>
                      <a:lnTo>
                        <a:pt x="29" y="8"/>
                      </a:lnTo>
                      <a:lnTo>
                        <a:pt x="27" y="10"/>
                      </a:lnTo>
                      <a:lnTo>
                        <a:pt x="29" y="12"/>
                      </a:lnTo>
                      <a:lnTo>
                        <a:pt x="29" y="14"/>
                      </a:lnTo>
                      <a:lnTo>
                        <a:pt x="29" y="15"/>
                      </a:lnTo>
                      <a:lnTo>
                        <a:pt x="27" y="17"/>
                      </a:lnTo>
                      <a:lnTo>
                        <a:pt x="24" y="21"/>
                      </a:lnTo>
                      <a:lnTo>
                        <a:pt x="23" y="21"/>
                      </a:lnTo>
                      <a:lnTo>
                        <a:pt x="20" y="24"/>
                      </a:lnTo>
                      <a:lnTo>
                        <a:pt x="16" y="26"/>
                      </a:lnTo>
                      <a:lnTo>
                        <a:pt x="13" y="29"/>
                      </a:lnTo>
                      <a:lnTo>
                        <a:pt x="11" y="29"/>
                      </a:lnTo>
                      <a:lnTo>
                        <a:pt x="9" y="30"/>
                      </a:lnTo>
                      <a:lnTo>
                        <a:pt x="9" y="32"/>
                      </a:lnTo>
                      <a:lnTo>
                        <a:pt x="8" y="33"/>
                      </a:lnTo>
                      <a:lnTo>
                        <a:pt x="6" y="30"/>
                      </a:lnTo>
                      <a:lnTo>
                        <a:pt x="6" y="25"/>
                      </a:lnTo>
                      <a:lnTo>
                        <a:pt x="5" y="22"/>
                      </a:lnTo>
                      <a:lnTo>
                        <a:pt x="5" y="21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5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9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" name="Freeform 1119"/>
                <p:cNvSpPr>
                  <a:spLocks/>
                </p:cNvSpPr>
                <p:nvPr/>
              </p:nvSpPr>
              <p:spPr bwMode="auto">
                <a:xfrm>
                  <a:off x="2814848" y="1961127"/>
                  <a:ext cx="8893" cy="4447"/>
                </a:xfrm>
                <a:custGeom>
                  <a:avLst/>
                  <a:gdLst>
                    <a:gd name="T0" fmla="*/ 2 w 6"/>
                    <a:gd name="T1" fmla="*/ 0 h 3"/>
                    <a:gd name="T2" fmla="*/ 4 w 6"/>
                    <a:gd name="T3" fmla="*/ 0 h 3"/>
                    <a:gd name="T4" fmla="*/ 6 w 6"/>
                    <a:gd name="T5" fmla="*/ 1 h 3"/>
                    <a:gd name="T6" fmla="*/ 4 w 6"/>
                    <a:gd name="T7" fmla="*/ 3 h 3"/>
                    <a:gd name="T8" fmla="*/ 3 w 6"/>
                    <a:gd name="T9" fmla="*/ 1 h 3"/>
                    <a:gd name="T10" fmla="*/ 2 w 6"/>
                    <a:gd name="T11" fmla="*/ 3 h 3"/>
                    <a:gd name="T12" fmla="*/ 0 w 6"/>
                    <a:gd name="T13" fmla="*/ 1 h 3"/>
                    <a:gd name="T14" fmla="*/ 0 w 6"/>
                    <a:gd name="T15" fmla="*/ 0 h 3"/>
                    <a:gd name="T16" fmla="*/ 2 w 6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6" y="1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" name="Freeform 1120"/>
                <p:cNvSpPr>
                  <a:spLocks/>
                </p:cNvSpPr>
                <p:nvPr/>
              </p:nvSpPr>
              <p:spPr bwMode="auto">
                <a:xfrm>
                  <a:off x="2665147" y="2233850"/>
                  <a:ext cx="8893" cy="5929"/>
                </a:xfrm>
                <a:custGeom>
                  <a:avLst/>
                  <a:gdLst>
                    <a:gd name="T0" fmla="*/ 3 w 6"/>
                    <a:gd name="T1" fmla="*/ 0 h 4"/>
                    <a:gd name="T2" fmla="*/ 6 w 6"/>
                    <a:gd name="T3" fmla="*/ 0 h 4"/>
                    <a:gd name="T4" fmla="*/ 5 w 6"/>
                    <a:gd name="T5" fmla="*/ 1 h 4"/>
                    <a:gd name="T6" fmla="*/ 5 w 6"/>
                    <a:gd name="T7" fmla="*/ 1 h 4"/>
                    <a:gd name="T8" fmla="*/ 3 w 6"/>
                    <a:gd name="T9" fmla="*/ 4 h 4"/>
                    <a:gd name="T10" fmla="*/ 2 w 6"/>
                    <a:gd name="T11" fmla="*/ 4 h 4"/>
                    <a:gd name="T12" fmla="*/ 0 w 6"/>
                    <a:gd name="T13" fmla="*/ 0 h 4"/>
                    <a:gd name="T14" fmla="*/ 2 w 6"/>
                    <a:gd name="T15" fmla="*/ 0 h 4"/>
                    <a:gd name="T16" fmla="*/ 3 w 6"/>
                    <a:gd name="T17" fmla="*/ 1 h 4"/>
                    <a:gd name="T18" fmla="*/ 3 w 6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" name="Freeform 1121"/>
                <p:cNvSpPr>
                  <a:spLocks/>
                </p:cNvSpPr>
                <p:nvPr/>
              </p:nvSpPr>
              <p:spPr bwMode="auto">
                <a:xfrm>
                  <a:off x="2668111" y="2202724"/>
                  <a:ext cx="4447" cy="2964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0 h 2"/>
                    <a:gd name="T4" fmla="*/ 1 w 3"/>
                    <a:gd name="T5" fmla="*/ 2 h 2"/>
                    <a:gd name="T6" fmla="*/ 0 w 3"/>
                    <a:gd name="T7" fmla="*/ 2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" name="Freeform 1122"/>
                <p:cNvSpPr>
                  <a:spLocks/>
                </p:cNvSpPr>
                <p:nvPr/>
              </p:nvSpPr>
              <p:spPr bwMode="auto">
                <a:xfrm>
                  <a:off x="2653289" y="2207171"/>
                  <a:ext cx="5929" cy="1483"/>
                </a:xfrm>
                <a:custGeom>
                  <a:avLst/>
                  <a:gdLst>
                    <a:gd name="T0" fmla="*/ 1 w 4"/>
                    <a:gd name="T1" fmla="*/ 0 h 1"/>
                    <a:gd name="T2" fmla="*/ 3 w 4"/>
                    <a:gd name="T3" fmla="*/ 1 h 1"/>
                    <a:gd name="T4" fmla="*/ 4 w 4"/>
                    <a:gd name="T5" fmla="*/ 1 h 1"/>
                    <a:gd name="T6" fmla="*/ 0 w 4"/>
                    <a:gd name="T7" fmla="*/ 1 h 1"/>
                    <a:gd name="T8" fmla="*/ 1 w 4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" name="Freeform 1123"/>
                <p:cNvSpPr>
                  <a:spLocks/>
                </p:cNvSpPr>
                <p:nvPr/>
              </p:nvSpPr>
              <p:spPr bwMode="auto">
                <a:xfrm>
                  <a:off x="2659218" y="2241261"/>
                  <a:ext cx="5929" cy="16305"/>
                </a:xfrm>
                <a:custGeom>
                  <a:avLst/>
                  <a:gdLst>
                    <a:gd name="T0" fmla="*/ 3 w 4"/>
                    <a:gd name="T1" fmla="*/ 0 h 11"/>
                    <a:gd name="T2" fmla="*/ 4 w 4"/>
                    <a:gd name="T3" fmla="*/ 2 h 11"/>
                    <a:gd name="T4" fmla="*/ 4 w 4"/>
                    <a:gd name="T5" fmla="*/ 5 h 11"/>
                    <a:gd name="T6" fmla="*/ 4 w 4"/>
                    <a:gd name="T7" fmla="*/ 5 h 11"/>
                    <a:gd name="T8" fmla="*/ 4 w 4"/>
                    <a:gd name="T9" fmla="*/ 6 h 11"/>
                    <a:gd name="T10" fmla="*/ 4 w 4"/>
                    <a:gd name="T11" fmla="*/ 9 h 11"/>
                    <a:gd name="T12" fmla="*/ 3 w 4"/>
                    <a:gd name="T13" fmla="*/ 9 h 11"/>
                    <a:gd name="T14" fmla="*/ 3 w 4"/>
                    <a:gd name="T15" fmla="*/ 10 h 11"/>
                    <a:gd name="T16" fmla="*/ 2 w 4"/>
                    <a:gd name="T17" fmla="*/ 11 h 11"/>
                    <a:gd name="T18" fmla="*/ 0 w 4"/>
                    <a:gd name="T19" fmla="*/ 7 h 11"/>
                    <a:gd name="T20" fmla="*/ 2 w 4"/>
                    <a:gd name="T21" fmla="*/ 6 h 11"/>
                    <a:gd name="T22" fmla="*/ 2 w 4"/>
                    <a:gd name="T23" fmla="*/ 3 h 11"/>
                    <a:gd name="T24" fmla="*/ 3 w 4"/>
                    <a:gd name="T2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11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0" y="7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" name="Freeform 1124"/>
                <p:cNvSpPr>
                  <a:spLocks/>
                </p:cNvSpPr>
                <p:nvPr/>
              </p:nvSpPr>
              <p:spPr bwMode="auto">
                <a:xfrm>
                  <a:off x="2657736" y="2221993"/>
                  <a:ext cx="1483" cy="296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1 h 2"/>
                    <a:gd name="T6" fmla="*/ 0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" name="Freeform 1125"/>
                <p:cNvSpPr>
                  <a:spLocks/>
                </p:cNvSpPr>
                <p:nvPr/>
              </p:nvSpPr>
              <p:spPr bwMode="auto">
                <a:xfrm>
                  <a:off x="3017908" y="1916662"/>
                  <a:ext cx="1483" cy="296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1 h 2"/>
                    <a:gd name="T4" fmla="*/ 0 w 1"/>
                    <a:gd name="T5" fmla="*/ 2 h 2"/>
                    <a:gd name="T6" fmla="*/ 0 w 1"/>
                    <a:gd name="T7" fmla="*/ 2 h 2"/>
                    <a:gd name="T8" fmla="*/ 0 w 1"/>
                    <a:gd name="T9" fmla="*/ 1 h 2"/>
                    <a:gd name="T10" fmla="*/ 0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" name="Freeform 1126"/>
                <p:cNvSpPr>
                  <a:spLocks/>
                </p:cNvSpPr>
                <p:nvPr/>
              </p:nvSpPr>
              <p:spPr bwMode="auto">
                <a:xfrm>
                  <a:off x="1983340" y="1999664"/>
                  <a:ext cx="1421420" cy="1108678"/>
                </a:xfrm>
                <a:custGeom>
                  <a:avLst/>
                  <a:gdLst>
                    <a:gd name="T0" fmla="*/ 203 w 959"/>
                    <a:gd name="T1" fmla="*/ 64 h 748"/>
                    <a:gd name="T2" fmla="*/ 279 w 959"/>
                    <a:gd name="T3" fmla="*/ 24 h 748"/>
                    <a:gd name="T4" fmla="*/ 227 w 959"/>
                    <a:gd name="T5" fmla="*/ 53 h 748"/>
                    <a:gd name="T6" fmla="*/ 304 w 959"/>
                    <a:gd name="T7" fmla="*/ 22 h 748"/>
                    <a:gd name="T8" fmla="*/ 331 w 959"/>
                    <a:gd name="T9" fmla="*/ 58 h 748"/>
                    <a:gd name="T10" fmla="*/ 401 w 959"/>
                    <a:gd name="T11" fmla="*/ 105 h 748"/>
                    <a:gd name="T12" fmla="*/ 409 w 959"/>
                    <a:gd name="T13" fmla="*/ 145 h 748"/>
                    <a:gd name="T14" fmla="*/ 453 w 959"/>
                    <a:gd name="T15" fmla="*/ 173 h 748"/>
                    <a:gd name="T16" fmla="*/ 481 w 959"/>
                    <a:gd name="T17" fmla="*/ 150 h 748"/>
                    <a:gd name="T18" fmla="*/ 480 w 959"/>
                    <a:gd name="T19" fmla="*/ 137 h 748"/>
                    <a:gd name="T20" fmla="*/ 510 w 959"/>
                    <a:gd name="T21" fmla="*/ 155 h 748"/>
                    <a:gd name="T22" fmla="*/ 572 w 959"/>
                    <a:gd name="T23" fmla="*/ 172 h 748"/>
                    <a:gd name="T24" fmla="*/ 593 w 959"/>
                    <a:gd name="T25" fmla="*/ 166 h 748"/>
                    <a:gd name="T26" fmla="*/ 596 w 959"/>
                    <a:gd name="T27" fmla="*/ 205 h 748"/>
                    <a:gd name="T28" fmla="*/ 610 w 959"/>
                    <a:gd name="T29" fmla="*/ 177 h 748"/>
                    <a:gd name="T30" fmla="*/ 641 w 959"/>
                    <a:gd name="T31" fmla="*/ 147 h 748"/>
                    <a:gd name="T32" fmla="*/ 640 w 959"/>
                    <a:gd name="T33" fmla="*/ 78 h 748"/>
                    <a:gd name="T34" fmla="*/ 672 w 959"/>
                    <a:gd name="T35" fmla="*/ 96 h 748"/>
                    <a:gd name="T36" fmla="*/ 670 w 959"/>
                    <a:gd name="T37" fmla="*/ 141 h 748"/>
                    <a:gd name="T38" fmla="*/ 677 w 959"/>
                    <a:gd name="T39" fmla="*/ 162 h 748"/>
                    <a:gd name="T40" fmla="*/ 704 w 959"/>
                    <a:gd name="T41" fmla="*/ 198 h 748"/>
                    <a:gd name="T42" fmla="*/ 738 w 959"/>
                    <a:gd name="T43" fmla="*/ 147 h 748"/>
                    <a:gd name="T44" fmla="*/ 759 w 959"/>
                    <a:gd name="T45" fmla="*/ 188 h 748"/>
                    <a:gd name="T46" fmla="*/ 730 w 959"/>
                    <a:gd name="T47" fmla="*/ 239 h 748"/>
                    <a:gd name="T48" fmla="*/ 705 w 959"/>
                    <a:gd name="T49" fmla="*/ 238 h 748"/>
                    <a:gd name="T50" fmla="*/ 655 w 959"/>
                    <a:gd name="T51" fmla="*/ 252 h 748"/>
                    <a:gd name="T52" fmla="*/ 640 w 959"/>
                    <a:gd name="T53" fmla="*/ 293 h 748"/>
                    <a:gd name="T54" fmla="*/ 585 w 959"/>
                    <a:gd name="T55" fmla="*/ 288 h 748"/>
                    <a:gd name="T56" fmla="*/ 585 w 959"/>
                    <a:gd name="T57" fmla="*/ 324 h 748"/>
                    <a:gd name="T58" fmla="*/ 556 w 959"/>
                    <a:gd name="T59" fmla="*/ 356 h 748"/>
                    <a:gd name="T60" fmla="*/ 543 w 959"/>
                    <a:gd name="T61" fmla="*/ 419 h 748"/>
                    <a:gd name="T62" fmla="*/ 623 w 959"/>
                    <a:gd name="T63" fmla="*/ 498 h 748"/>
                    <a:gd name="T64" fmla="*/ 652 w 959"/>
                    <a:gd name="T65" fmla="*/ 574 h 748"/>
                    <a:gd name="T66" fmla="*/ 677 w 959"/>
                    <a:gd name="T67" fmla="*/ 548 h 748"/>
                    <a:gd name="T68" fmla="*/ 724 w 959"/>
                    <a:gd name="T69" fmla="*/ 480 h 748"/>
                    <a:gd name="T70" fmla="*/ 738 w 959"/>
                    <a:gd name="T71" fmla="*/ 385 h 748"/>
                    <a:gd name="T72" fmla="*/ 785 w 959"/>
                    <a:gd name="T73" fmla="*/ 353 h 748"/>
                    <a:gd name="T74" fmla="*/ 833 w 959"/>
                    <a:gd name="T75" fmla="*/ 396 h 748"/>
                    <a:gd name="T76" fmla="*/ 838 w 959"/>
                    <a:gd name="T77" fmla="*/ 452 h 748"/>
                    <a:gd name="T78" fmla="*/ 878 w 959"/>
                    <a:gd name="T79" fmla="*/ 418 h 748"/>
                    <a:gd name="T80" fmla="*/ 886 w 959"/>
                    <a:gd name="T81" fmla="*/ 440 h 748"/>
                    <a:gd name="T82" fmla="*/ 897 w 959"/>
                    <a:gd name="T83" fmla="*/ 473 h 748"/>
                    <a:gd name="T84" fmla="*/ 905 w 959"/>
                    <a:gd name="T85" fmla="*/ 506 h 748"/>
                    <a:gd name="T86" fmla="*/ 925 w 959"/>
                    <a:gd name="T87" fmla="*/ 521 h 748"/>
                    <a:gd name="T88" fmla="*/ 903 w 959"/>
                    <a:gd name="T89" fmla="*/ 550 h 748"/>
                    <a:gd name="T90" fmla="*/ 948 w 959"/>
                    <a:gd name="T91" fmla="*/ 552 h 748"/>
                    <a:gd name="T92" fmla="*/ 943 w 959"/>
                    <a:gd name="T93" fmla="*/ 592 h 748"/>
                    <a:gd name="T94" fmla="*/ 878 w 959"/>
                    <a:gd name="T95" fmla="*/ 614 h 748"/>
                    <a:gd name="T96" fmla="*/ 788 w 959"/>
                    <a:gd name="T97" fmla="*/ 632 h 748"/>
                    <a:gd name="T98" fmla="*/ 835 w 959"/>
                    <a:gd name="T99" fmla="*/ 638 h 748"/>
                    <a:gd name="T100" fmla="*/ 829 w 959"/>
                    <a:gd name="T101" fmla="*/ 679 h 748"/>
                    <a:gd name="T102" fmla="*/ 833 w 959"/>
                    <a:gd name="T103" fmla="*/ 709 h 748"/>
                    <a:gd name="T104" fmla="*/ 831 w 959"/>
                    <a:gd name="T105" fmla="*/ 698 h 748"/>
                    <a:gd name="T106" fmla="*/ 789 w 959"/>
                    <a:gd name="T107" fmla="*/ 687 h 748"/>
                    <a:gd name="T108" fmla="*/ 633 w 959"/>
                    <a:gd name="T109" fmla="*/ 736 h 748"/>
                    <a:gd name="T110" fmla="*/ 466 w 959"/>
                    <a:gd name="T111" fmla="*/ 610 h 748"/>
                    <a:gd name="T112" fmla="*/ 103 w 959"/>
                    <a:gd name="T113" fmla="*/ 539 h 748"/>
                    <a:gd name="T114" fmla="*/ 78 w 959"/>
                    <a:gd name="T115" fmla="*/ 527 h 748"/>
                    <a:gd name="T116" fmla="*/ 76 w 959"/>
                    <a:gd name="T117" fmla="*/ 515 h 748"/>
                    <a:gd name="T118" fmla="*/ 73 w 959"/>
                    <a:gd name="T119" fmla="*/ 492 h 748"/>
                    <a:gd name="T120" fmla="*/ 67 w 959"/>
                    <a:gd name="T121" fmla="*/ 461 h 748"/>
                    <a:gd name="T122" fmla="*/ 82 w 959"/>
                    <a:gd name="T123" fmla="*/ 405 h 748"/>
                    <a:gd name="T124" fmla="*/ 57 w 959"/>
                    <a:gd name="T125" fmla="*/ 304 h 7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59" h="748">
                      <a:moveTo>
                        <a:pt x="154" y="0"/>
                      </a:moveTo>
                      <a:lnTo>
                        <a:pt x="154" y="2"/>
                      </a:lnTo>
                      <a:lnTo>
                        <a:pt x="155" y="2"/>
                      </a:lnTo>
                      <a:lnTo>
                        <a:pt x="163" y="7"/>
                      </a:lnTo>
                      <a:lnTo>
                        <a:pt x="165" y="7"/>
                      </a:lnTo>
                      <a:lnTo>
                        <a:pt x="167" y="10"/>
                      </a:lnTo>
                      <a:lnTo>
                        <a:pt x="169" y="11"/>
                      </a:lnTo>
                      <a:lnTo>
                        <a:pt x="169" y="11"/>
                      </a:lnTo>
                      <a:lnTo>
                        <a:pt x="172" y="13"/>
                      </a:lnTo>
                      <a:lnTo>
                        <a:pt x="172" y="16"/>
                      </a:lnTo>
                      <a:lnTo>
                        <a:pt x="174" y="18"/>
                      </a:lnTo>
                      <a:lnTo>
                        <a:pt x="174" y="20"/>
                      </a:lnTo>
                      <a:lnTo>
                        <a:pt x="174" y="21"/>
                      </a:lnTo>
                      <a:lnTo>
                        <a:pt x="173" y="24"/>
                      </a:lnTo>
                      <a:lnTo>
                        <a:pt x="174" y="27"/>
                      </a:lnTo>
                      <a:lnTo>
                        <a:pt x="176" y="28"/>
                      </a:lnTo>
                      <a:lnTo>
                        <a:pt x="177" y="27"/>
                      </a:lnTo>
                      <a:lnTo>
                        <a:pt x="177" y="27"/>
                      </a:lnTo>
                      <a:lnTo>
                        <a:pt x="177" y="31"/>
                      </a:lnTo>
                      <a:lnTo>
                        <a:pt x="179" y="35"/>
                      </a:lnTo>
                      <a:lnTo>
                        <a:pt x="183" y="39"/>
                      </a:lnTo>
                      <a:lnTo>
                        <a:pt x="185" y="40"/>
                      </a:lnTo>
                      <a:lnTo>
                        <a:pt x="185" y="40"/>
                      </a:lnTo>
                      <a:lnTo>
                        <a:pt x="188" y="42"/>
                      </a:lnTo>
                      <a:lnTo>
                        <a:pt x="188" y="43"/>
                      </a:lnTo>
                      <a:lnTo>
                        <a:pt x="190" y="45"/>
                      </a:lnTo>
                      <a:lnTo>
                        <a:pt x="191" y="45"/>
                      </a:lnTo>
                      <a:lnTo>
                        <a:pt x="194" y="49"/>
                      </a:lnTo>
                      <a:lnTo>
                        <a:pt x="194" y="51"/>
                      </a:lnTo>
                      <a:lnTo>
                        <a:pt x="195" y="53"/>
                      </a:lnTo>
                      <a:lnTo>
                        <a:pt x="196" y="54"/>
                      </a:lnTo>
                      <a:lnTo>
                        <a:pt x="198" y="54"/>
                      </a:lnTo>
                      <a:lnTo>
                        <a:pt x="201" y="58"/>
                      </a:lnTo>
                      <a:lnTo>
                        <a:pt x="201" y="60"/>
                      </a:lnTo>
                      <a:lnTo>
                        <a:pt x="202" y="61"/>
                      </a:lnTo>
                      <a:lnTo>
                        <a:pt x="202" y="63"/>
                      </a:lnTo>
                      <a:lnTo>
                        <a:pt x="199" y="65"/>
                      </a:lnTo>
                      <a:lnTo>
                        <a:pt x="198" y="68"/>
                      </a:lnTo>
                      <a:lnTo>
                        <a:pt x="203" y="64"/>
                      </a:lnTo>
                      <a:lnTo>
                        <a:pt x="205" y="63"/>
                      </a:lnTo>
                      <a:lnTo>
                        <a:pt x="206" y="63"/>
                      </a:lnTo>
                      <a:lnTo>
                        <a:pt x="208" y="60"/>
                      </a:lnTo>
                      <a:lnTo>
                        <a:pt x="206" y="51"/>
                      </a:lnTo>
                      <a:lnTo>
                        <a:pt x="208" y="47"/>
                      </a:lnTo>
                      <a:lnTo>
                        <a:pt x="209" y="46"/>
                      </a:lnTo>
                      <a:lnTo>
                        <a:pt x="213" y="43"/>
                      </a:lnTo>
                      <a:lnTo>
                        <a:pt x="216" y="42"/>
                      </a:lnTo>
                      <a:lnTo>
                        <a:pt x="219" y="40"/>
                      </a:lnTo>
                      <a:lnTo>
                        <a:pt x="221" y="39"/>
                      </a:lnTo>
                      <a:lnTo>
                        <a:pt x="223" y="38"/>
                      </a:lnTo>
                      <a:lnTo>
                        <a:pt x="224" y="38"/>
                      </a:lnTo>
                      <a:lnTo>
                        <a:pt x="225" y="36"/>
                      </a:lnTo>
                      <a:lnTo>
                        <a:pt x="228" y="36"/>
                      </a:lnTo>
                      <a:lnTo>
                        <a:pt x="230" y="36"/>
                      </a:lnTo>
                      <a:lnTo>
                        <a:pt x="232" y="36"/>
                      </a:lnTo>
                      <a:lnTo>
                        <a:pt x="234" y="38"/>
                      </a:lnTo>
                      <a:lnTo>
                        <a:pt x="237" y="33"/>
                      </a:lnTo>
                      <a:lnTo>
                        <a:pt x="238" y="31"/>
                      </a:lnTo>
                      <a:lnTo>
                        <a:pt x="239" y="31"/>
                      </a:lnTo>
                      <a:lnTo>
                        <a:pt x="242" y="32"/>
                      </a:lnTo>
                      <a:lnTo>
                        <a:pt x="243" y="31"/>
                      </a:lnTo>
                      <a:lnTo>
                        <a:pt x="243" y="29"/>
                      </a:lnTo>
                      <a:lnTo>
                        <a:pt x="245" y="29"/>
                      </a:lnTo>
                      <a:lnTo>
                        <a:pt x="246" y="31"/>
                      </a:lnTo>
                      <a:lnTo>
                        <a:pt x="253" y="31"/>
                      </a:lnTo>
                      <a:lnTo>
                        <a:pt x="260" y="28"/>
                      </a:lnTo>
                      <a:lnTo>
                        <a:pt x="261" y="27"/>
                      </a:lnTo>
                      <a:lnTo>
                        <a:pt x="263" y="27"/>
                      </a:lnTo>
                      <a:lnTo>
                        <a:pt x="264" y="28"/>
                      </a:lnTo>
                      <a:lnTo>
                        <a:pt x="267" y="28"/>
                      </a:lnTo>
                      <a:lnTo>
                        <a:pt x="267" y="25"/>
                      </a:lnTo>
                      <a:lnTo>
                        <a:pt x="271" y="22"/>
                      </a:lnTo>
                      <a:lnTo>
                        <a:pt x="274" y="22"/>
                      </a:lnTo>
                      <a:lnTo>
                        <a:pt x="275" y="24"/>
                      </a:lnTo>
                      <a:lnTo>
                        <a:pt x="277" y="24"/>
                      </a:lnTo>
                      <a:lnTo>
                        <a:pt x="277" y="25"/>
                      </a:lnTo>
                      <a:lnTo>
                        <a:pt x="279" y="25"/>
                      </a:lnTo>
                      <a:lnTo>
                        <a:pt x="279" y="24"/>
                      </a:lnTo>
                      <a:lnTo>
                        <a:pt x="281" y="22"/>
                      </a:lnTo>
                      <a:lnTo>
                        <a:pt x="282" y="22"/>
                      </a:lnTo>
                      <a:lnTo>
                        <a:pt x="282" y="25"/>
                      </a:lnTo>
                      <a:lnTo>
                        <a:pt x="284" y="27"/>
                      </a:lnTo>
                      <a:lnTo>
                        <a:pt x="282" y="28"/>
                      </a:lnTo>
                      <a:lnTo>
                        <a:pt x="281" y="28"/>
                      </a:lnTo>
                      <a:lnTo>
                        <a:pt x="281" y="31"/>
                      </a:lnTo>
                      <a:lnTo>
                        <a:pt x="275" y="32"/>
                      </a:lnTo>
                      <a:lnTo>
                        <a:pt x="270" y="33"/>
                      </a:lnTo>
                      <a:lnTo>
                        <a:pt x="268" y="36"/>
                      </a:lnTo>
                      <a:lnTo>
                        <a:pt x="264" y="36"/>
                      </a:lnTo>
                      <a:lnTo>
                        <a:pt x="263" y="36"/>
                      </a:lnTo>
                      <a:lnTo>
                        <a:pt x="261" y="38"/>
                      </a:lnTo>
                      <a:lnTo>
                        <a:pt x="260" y="38"/>
                      </a:lnTo>
                      <a:lnTo>
                        <a:pt x="259" y="36"/>
                      </a:lnTo>
                      <a:lnTo>
                        <a:pt x="255" y="38"/>
                      </a:lnTo>
                      <a:lnTo>
                        <a:pt x="250" y="38"/>
                      </a:lnTo>
                      <a:lnTo>
                        <a:pt x="249" y="39"/>
                      </a:lnTo>
                      <a:lnTo>
                        <a:pt x="245" y="39"/>
                      </a:lnTo>
                      <a:lnTo>
                        <a:pt x="242" y="39"/>
                      </a:lnTo>
                      <a:lnTo>
                        <a:pt x="241" y="43"/>
                      </a:lnTo>
                      <a:lnTo>
                        <a:pt x="234" y="46"/>
                      </a:lnTo>
                      <a:lnTo>
                        <a:pt x="234" y="45"/>
                      </a:lnTo>
                      <a:lnTo>
                        <a:pt x="231" y="46"/>
                      </a:lnTo>
                      <a:lnTo>
                        <a:pt x="230" y="49"/>
                      </a:lnTo>
                      <a:lnTo>
                        <a:pt x="228" y="49"/>
                      </a:lnTo>
                      <a:lnTo>
                        <a:pt x="227" y="47"/>
                      </a:lnTo>
                      <a:lnTo>
                        <a:pt x="224" y="50"/>
                      </a:lnTo>
                      <a:lnTo>
                        <a:pt x="223" y="53"/>
                      </a:lnTo>
                      <a:lnTo>
                        <a:pt x="221" y="53"/>
                      </a:lnTo>
                      <a:lnTo>
                        <a:pt x="220" y="54"/>
                      </a:lnTo>
                      <a:lnTo>
                        <a:pt x="221" y="58"/>
                      </a:lnTo>
                      <a:lnTo>
                        <a:pt x="224" y="60"/>
                      </a:lnTo>
                      <a:lnTo>
                        <a:pt x="221" y="56"/>
                      </a:lnTo>
                      <a:lnTo>
                        <a:pt x="221" y="56"/>
                      </a:lnTo>
                      <a:lnTo>
                        <a:pt x="224" y="56"/>
                      </a:lnTo>
                      <a:lnTo>
                        <a:pt x="225" y="56"/>
                      </a:lnTo>
                      <a:lnTo>
                        <a:pt x="228" y="56"/>
                      </a:lnTo>
                      <a:lnTo>
                        <a:pt x="227" y="53"/>
                      </a:lnTo>
                      <a:lnTo>
                        <a:pt x="231" y="50"/>
                      </a:lnTo>
                      <a:lnTo>
                        <a:pt x="235" y="49"/>
                      </a:lnTo>
                      <a:lnTo>
                        <a:pt x="238" y="49"/>
                      </a:lnTo>
                      <a:lnTo>
                        <a:pt x="245" y="45"/>
                      </a:lnTo>
                      <a:lnTo>
                        <a:pt x="245" y="42"/>
                      </a:lnTo>
                      <a:lnTo>
                        <a:pt x="246" y="42"/>
                      </a:lnTo>
                      <a:lnTo>
                        <a:pt x="249" y="43"/>
                      </a:lnTo>
                      <a:lnTo>
                        <a:pt x="250" y="42"/>
                      </a:lnTo>
                      <a:lnTo>
                        <a:pt x="252" y="42"/>
                      </a:lnTo>
                      <a:lnTo>
                        <a:pt x="253" y="43"/>
                      </a:lnTo>
                      <a:lnTo>
                        <a:pt x="256" y="40"/>
                      </a:lnTo>
                      <a:lnTo>
                        <a:pt x="257" y="42"/>
                      </a:lnTo>
                      <a:lnTo>
                        <a:pt x="255" y="46"/>
                      </a:lnTo>
                      <a:lnTo>
                        <a:pt x="255" y="49"/>
                      </a:lnTo>
                      <a:lnTo>
                        <a:pt x="257" y="43"/>
                      </a:lnTo>
                      <a:lnTo>
                        <a:pt x="261" y="43"/>
                      </a:lnTo>
                      <a:lnTo>
                        <a:pt x="270" y="38"/>
                      </a:lnTo>
                      <a:lnTo>
                        <a:pt x="274" y="38"/>
                      </a:lnTo>
                      <a:lnTo>
                        <a:pt x="277" y="35"/>
                      </a:lnTo>
                      <a:lnTo>
                        <a:pt x="281" y="35"/>
                      </a:lnTo>
                      <a:lnTo>
                        <a:pt x="284" y="33"/>
                      </a:lnTo>
                      <a:lnTo>
                        <a:pt x="286" y="33"/>
                      </a:lnTo>
                      <a:lnTo>
                        <a:pt x="285" y="36"/>
                      </a:lnTo>
                      <a:lnTo>
                        <a:pt x="282" y="38"/>
                      </a:lnTo>
                      <a:lnTo>
                        <a:pt x="282" y="39"/>
                      </a:lnTo>
                      <a:lnTo>
                        <a:pt x="284" y="40"/>
                      </a:lnTo>
                      <a:lnTo>
                        <a:pt x="286" y="38"/>
                      </a:lnTo>
                      <a:lnTo>
                        <a:pt x="293" y="35"/>
                      </a:lnTo>
                      <a:lnTo>
                        <a:pt x="295" y="35"/>
                      </a:lnTo>
                      <a:lnTo>
                        <a:pt x="295" y="33"/>
                      </a:lnTo>
                      <a:lnTo>
                        <a:pt x="296" y="31"/>
                      </a:lnTo>
                      <a:lnTo>
                        <a:pt x="299" y="32"/>
                      </a:lnTo>
                      <a:lnTo>
                        <a:pt x="299" y="29"/>
                      </a:lnTo>
                      <a:lnTo>
                        <a:pt x="300" y="28"/>
                      </a:lnTo>
                      <a:lnTo>
                        <a:pt x="301" y="31"/>
                      </a:lnTo>
                      <a:lnTo>
                        <a:pt x="303" y="31"/>
                      </a:lnTo>
                      <a:lnTo>
                        <a:pt x="304" y="27"/>
                      </a:lnTo>
                      <a:lnTo>
                        <a:pt x="303" y="24"/>
                      </a:lnTo>
                      <a:lnTo>
                        <a:pt x="304" y="22"/>
                      </a:lnTo>
                      <a:lnTo>
                        <a:pt x="303" y="21"/>
                      </a:lnTo>
                      <a:lnTo>
                        <a:pt x="306" y="17"/>
                      </a:lnTo>
                      <a:lnTo>
                        <a:pt x="308" y="16"/>
                      </a:lnTo>
                      <a:lnTo>
                        <a:pt x="308" y="20"/>
                      </a:lnTo>
                      <a:lnTo>
                        <a:pt x="310" y="29"/>
                      </a:lnTo>
                      <a:lnTo>
                        <a:pt x="308" y="32"/>
                      </a:lnTo>
                      <a:lnTo>
                        <a:pt x="308" y="40"/>
                      </a:lnTo>
                      <a:lnTo>
                        <a:pt x="306" y="45"/>
                      </a:lnTo>
                      <a:lnTo>
                        <a:pt x="306" y="57"/>
                      </a:lnTo>
                      <a:lnTo>
                        <a:pt x="307" y="60"/>
                      </a:lnTo>
                      <a:lnTo>
                        <a:pt x="310" y="61"/>
                      </a:lnTo>
                      <a:lnTo>
                        <a:pt x="311" y="65"/>
                      </a:lnTo>
                      <a:lnTo>
                        <a:pt x="315" y="63"/>
                      </a:lnTo>
                      <a:lnTo>
                        <a:pt x="314" y="61"/>
                      </a:lnTo>
                      <a:lnTo>
                        <a:pt x="313" y="61"/>
                      </a:lnTo>
                      <a:lnTo>
                        <a:pt x="311" y="58"/>
                      </a:lnTo>
                      <a:lnTo>
                        <a:pt x="314" y="57"/>
                      </a:lnTo>
                      <a:lnTo>
                        <a:pt x="317" y="58"/>
                      </a:lnTo>
                      <a:lnTo>
                        <a:pt x="317" y="56"/>
                      </a:lnTo>
                      <a:lnTo>
                        <a:pt x="315" y="56"/>
                      </a:lnTo>
                      <a:lnTo>
                        <a:pt x="318" y="53"/>
                      </a:lnTo>
                      <a:lnTo>
                        <a:pt x="322" y="53"/>
                      </a:lnTo>
                      <a:lnTo>
                        <a:pt x="322" y="56"/>
                      </a:lnTo>
                      <a:lnTo>
                        <a:pt x="324" y="53"/>
                      </a:lnTo>
                      <a:lnTo>
                        <a:pt x="321" y="49"/>
                      </a:lnTo>
                      <a:lnTo>
                        <a:pt x="324" y="49"/>
                      </a:lnTo>
                      <a:lnTo>
                        <a:pt x="329" y="46"/>
                      </a:lnTo>
                      <a:lnTo>
                        <a:pt x="329" y="43"/>
                      </a:lnTo>
                      <a:lnTo>
                        <a:pt x="332" y="43"/>
                      </a:lnTo>
                      <a:lnTo>
                        <a:pt x="332" y="46"/>
                      </a:lnTo>
                      <a:lnTo>
                        <a:pt x="332" y="47"/>
                      </a:lnTo>
                      <a:lnTo>
                        <a:pt x="331" y="50"/>
                      </a:lnTo>
                      <a:lnTo>
                        <a:pt x="331" y="51"/>
                      </a:lnTo>
                      <a:lnTo>
                        <a:pt x="328" y="53"/>
                      </a:lnTo>
                      <a:lnTo>
                        <a:pt x="328" y="56"/>
                      </a:lnTo>
                      <a:lnTo>
                        <a:pt x="328" y="56"/>
                      </a:lnTo>
                      <a:lnTo>
                        <a:pt x="331" y="56"/>
                      </a:lnTo>
                      <a:lnTo>
                        <a:pt x="331" y="57"/>
                      </a:lnTo>
                      <a:lnTo>
                        <a:pt x="331" y="58"/>
                      </a:lnTo>
                      <a:lnTo>
                        <a:pt x="328" y="58"/>
                      </a:lnTo>
                      <a:lnTo>
                        <a:pt x="326" y="61"/>
                      </a:lnTo>
                      <a:lnTo>
                        <a:pt x="325" y="61"/>
                      </a:lnTo>
                      <a:lnTo>
                        <a:pt x="324" y="63"/>
                      </a:lnTo>
                      <a:lnTo>
                        <a:pt x="322" y="65"/>
                      </a:lnTo>
                      <a:lnTo>
                        <a:pt x="324" y="67"/>
                      </a:lnTo>
                      <a:lnTo>
                        <a:pt x="326" y="67"/>
                      </a:lnTo>
                      <a:lnTo>
                        <a:pt x="329" y="68"/>
                      </a:lnTo>
                      <a:lnTo>
                        <a:pt x="332" y="68"/>
                      </a:lnTo>
                      <a:lnTo>
                        <a:pt x="333" y="67"/>
                      </a:lnTo>
                      <a:lnTo>
                        <a:pt x="336" y="65"/>
                      </a:lnTo>
                      <a:lnTo>
                        <a:pt x="339" y="61"/>
                      </a:lnTo>
                      <a:lnTo>
                        <a:pt x="342" y="58"/>
                      </a:lnTo>
                      <a:lnTo>
                        <a:pt x="346" y="57"/>
                      </a:lnTo>
                      <a:lnTo>
                        <a:pt x="347" y="58"/>
                      </a:lnTo>
                      <a:lnTo>
                        <a:pt x="350" y="58"/>
                      </a:lnTo>
                      <a:lnTo>
                        <a:pt x="351" y="61"/>
                      </a:lnTo>
                      <a:lnTo>
                        <a:pt x="354" y="61"/>
                      </a:lnTo>
                      <a:lnTo>
                        <a:pt x="357" y="63"/>
                      </a:lnTo>
                      <a:lnTo>
                        <a:pt x="360" y="63"/>
                      </a:lnTo>
                      <a:lnTo>
                        <a:pt x="360" y="65"/>
                      </a:lnTo>
                      <a:lnTo>
                        <a:pt x="362" y="72"/>
                      </a:lnTo>
                      <a:lnTo>
                        <a:pt x="362" y="75"/>
                      </a:lnTo>
                      <a:lnTo>
                        <a:pt x="365" y="80"/>
                      </a:lnTo>
                      <a:lnTo>
                        <a:pt x="376" y="86"/>
                      </a:lnTo>
                      <a:lnTo>
                        <a:pt x="376" y="89"/>
                      </a:lnTo>
                      <a:lnTo>
                        <a:pt x="380" y="92"/>
                      </a:lnTo>
                      <a:lnTo>
                        <a:pt x="384" y="96"/>
                      </a:lnTo>
                      <a:lnTo>
                        <a:pt x="384" y="96"/>
                      </a:lnTo>
                      <a:lnTo>
                        <a:pt x="387" y="97"/>
                      </a:lnTo>
                      <a:lnTo>
                        <a:pt x="389" y="100"/>
                      </a:lnTo>
                      <a:lnTo>
                        <a:pt x="390" y="100"/>
                      </a:lnTo>
                      <a:lnTo>
                        <a:pt x="391" y="98"/>
                      </a:lnTo>
                      <a:lnTo>
                        <a:pt x="393" y="101"/>
                      </a:lnTo>
                      <a:lnTo>
                        <a:pt x="397" y="103"/>
                      </a:lnTo>
                      <a:lnTo>
                        <a:pt x="398" y="103"/>
                      </a:lnTo>
                      <a:lnTo>
                        <a:pt x="398" y="105"/>
                      </a:lnTo>
                      <a:lnTo>
                        <a:pt x="401" y="108"/>
                      </a:lnTo>
                      <a:lnTo>
                        <a:pt x="401" y="105"/>
                      </a:lnTo>
                      <a:lnTo>
                        <a:pt x="400" y="104"/>
                      </a:lnTo>
                      <a:lnTo>
                        <a:pt x="401" y="103"/>
                      </a:lnTo>
                      <a:lnTo>
                        <a:pt x="398" y="101"/>
                      </a:lnTo>
                      <a:lnTo>
                        <a:pt x="398" y="100"/>
                      </a:lnTo>
                      <a:lnTo>
                        <a:pt x="402" y="101"/>
                      </a:lnTo>
                      <a:lnTo>
                        <a:pt x="404" y="103"/>
                      </a:lnTo>
                      <a:lnTo>
                        <a:pt x="404" y="103"/>
                      </a:lnTo>
                      <a:lnTo>
                        <a:pt x="405" y="101"/>
                      </a:lnTo>
                      <a:lnTo>
                        <a:pt x="407" y="101"/>
                      </a:lnTo>
                      <a:lnTo>
                        <a:pt x="409" y="104"/>
                      </a:lnTo>
                      <a:lnTo>
                        <a:pt x="411" y="107"/>
                      </a:lnTo>
                      <a:lnTo>
                        <a:pt x="412" y="107"/>
                      </a:lnTo>
                      <a:lnTo>
                        <a:pt x="413" y="111"/>
                      </a:lnTo>
                      <a:lnTo>
                        <a:pt x="415" y="112"/>
                      </a:lnTo>
                      <a:lnTo>
                        <a:pt x="415" y="116"/>
                      </a:lnTo>
                      <a:lnTo>
                        <a:pt x="416" y="119"/>
                      </a:lnTo>
                      <a:lnTo>
                        <a:pt x="415" y="122"/>
                      </a:lnTo>
                      <a:lnTo>
                        <a:pt x="415" y="125"/>
                      </a:lnTo>
                      <a:lnTo>
                        <a:pt x="412" y="127"/>
                      </a:lnTo>
                      <a:lnTo>
                        <a:pt x="407" y="125"/>
                      </a:lnTo>
                      <a:lnTo>
                        <a:pt x="404" y="125"/>
                      </a:lnTo>
                      <a:lnTo>
                        <a:pt x="404" y="126"/>
                      </a:lnTo>
                      <a:lnTo>
                        <a:pt x="402" y="126"/>
                      </a:lnTo>
                      <a:lnTo>
                        <a:pt x="398" y="125"/>
                      </a:lnTo>
                      <a:lnTo>
                        <a:pt x="397" y="125"/>
                      </a:lnTo>
                      <a:lnTo>
                        <a:pt x="397" y="127"/>
                      </a:lnTo>
                      <a:lnTo>
                        <a:pt x="395" y="129"/>
                      </a:lnTo>
                      <a:lnTo>
                        <a:pt x="395" y="132"/>
                      </a:lnTo>
                      <a:lnTo>
                        <a:pt x="393" y="132"/>
                      </a:lnTo>
                      <a:lnTo>
                        <a:pt x="390" y="132"/>
                      </a:lnTo>
                      <a:lnTo>
                        <a:pt x="390" y="133"/>
                      </a:lnTo>
                      <a:lnTo>
                        <a:pt x="393" y="134"/>
                      </a:lnTo>
                      <a:lnTo>
                        <a:pt x="394" y="137"/>
                      </a:lnTo>
                      <a:lnTo>
                        <a:pt x="395" y="139"/>
                      </a:lnTo>
                      <a:lnTo>
                        <a:pt x="398" y="139"/>
                      </a:lnTo>
                      <a:lnTo>
                        <a:pt x="401" y="141"/>
                      </a:lnTo>
                      <a:lnTo>
                        <a:pt x="401" y="143"/>
                      </a:lnTo>
                      <a:lnTo>
                        <a:pt x="405" y="143"/>
                      </a:lnTo>
                      <a:lnTo>
                        <a:pt x="409" y="145"/>
                      </a:lnTo>
                      <a:lnTo>
                        <a:pt x="413" y="145"/>
                      </a:lnTo>
                      <a:lnTo>
                        <a:pt x="419" y="148"/>
                      </a:lnTo>
                      <a:lnTo>
                        <a:pt x="422" y="148"/>
                      </a:lnTo>
                      <a:lnTo>
                        <a:pt x="422" y="147"/>
                      </a:lnTo>
                      <a:lnTo>
                        <a:pt x="423" y="147"/>
                      </a:lnTo>
                      <a:lnTo>
                        <a:pt x="426" y="148"/>
                      </a:lnTo>
                      <a:lnTo>
                        <a:pt x="426" y="150"/>
                      </a:lnTo>
                      <a:lnTo>
                        <a:pt x="429" y="147"/>
                      </a:lnTo>
                      <a:lnTo>
                        <a:pt x="430" y="148"/>
                      </a:lnTo>
                      <a:lnTo>
                        <a:pt x="433" y="148"/>
                      </a:lnTo>
                      <a:lnTo>
                        <a:pt x="434" y="147"/>
                      </a:lnTo>
                      <a:lnTo>
                        <a:pt x="436" y="147"/>
                      </a:lnTo>
                      <a:lnTo>
                        <a:pt x="436" y="148"/>
                      </a:lnTo>
                      <a:lnTo>
                        <a:pt x="437" y="148"/>
                      </a:lnTo>
                      <a:lnTo>
                        <a:pt x="441" y="145"/>
                      </a:lnTo>
                      <a:lnTo>
                        <a:pt x="448" y="144"/>
                      </a:lnTo>
                      <a:lnTo>
                        <a:pt x="451" y="143"/>
                      </a:lnTo>
                      <a:lnTo>
                        <a:pt x="451" y="145"/>
                      </a:lnTo>
                      <a:lnTo>
                        <a:pt x="449" y="147"/>
                      </a:lnTo>
                      <a:lnTo>
                        <a:pt x="449" y="148"/>
                      </a:lnTo>
                      <a:lnTo>
                        <a:pt x="451" y="148"/>
                      </a:lnTo>
                      <a:lnTo>
                        <a:pt x="451" y="151"/>
                      </a:lnTo>
                      <a:lnTo>
                        <a:pt x="451" y="152"/>
                      </a:lnTo>
                      <a:lnTo>
                        <a:pt x="451" y="154"/>
                      </a:lnTo>
                      <a:lnTo>
                        <a:pt x="452" y="155"/>
                      </a:lnTo>
                      <a:lnTo>
                        <a:pt x="453" y="152"/>
                      </a:lnTo>
                      <a:lnTo>
                        <a:pt x="455" y="154"/>
                      </a:lnTo>
                      <a:lnTo>
                        <a:pt x="455" y="157"/>
                      </a:lnTo>
                      <a:lnTo>
                        <a:pt x="453" y="161"/>
                      </a:lnTo>
                      <a:lnTo>
                        <a:pt x="453" y="163"/>
                      </a:lnTo>
                      <a:lnTo>
                        <a:pt x="455" y="165"/>
                      </a:lnTo>
                      <a:lnTo>
                        <a:pt x="456" y="162"/>
                      </a:lnTo>
                      <a:lnTo>
                        <a:pt x="456" y="159"/>
                      </a:lnTo>
                      <a:lnTo>
                        <a:pt x="458" y="158"/>
                      </a:lnTo>
                      <a:lnTo>
                        <a:pt x="459" y="158"/>
                      </a:lnTo>
                      <a:lnTo>
                        <a:pt x="458" y="161"/>
                      </a:lnTo>
                      <a:lnTo>
                        <a:pt x="456" y="165"/>
                      </a:lnTo>
                      <a:lnTo>
                        <a:pt x="455" y="168"/>
                      </a:lnTo>
                      <a:lnTo>
                        <a:pt x="453" y="173"/>
                      </a:lnTo>
                      <a:lnTo>
                        <a:pt x="456" y="176"/>
                      </a:lnTo>
                      <a:lnTo>
                        <a:pt x="456" y="180"/>
                      </a:lnTo>
                      <a:lnTo>
                        <a:pt x="455" y="183"/>
                      </a:lnTo>
                      <a:lnTo>
                        <a:pt x="458" y="186"/>
                      </a:lnTo>
                      <a:lnTo>
                        <a:pt x="458" y="187"/>
                      </a:lnTo>
                      <a:lnTo>
                        <a:pt x="456" y="190"/>
                      </a:lnTo>
                      <a:lnTo>
                        <a:pt x="458" y="191"/>
                      </a:lnTo>
                      <a:lnTo>
                        <a:pt x="459" y="194"/>
                      </a:lnTo>
                      <a:lnTo>
                        <a:pt x="460" y="202"/>
                      </a:lnTo>
                      <a:lnTo>
                        <a:pt x="460" y="194"/>
                      </a:lnTo>
                      <a:lnTo>
                        <a:pt x="459" y="188"/>
                      </a:lnTo>
                      <a:lnTo>
                        <a:pt x="459" y="183"/>
                      </a:lnTo>
                      <a:lnTo>
                        <a:pt x="462" y="177"/>
                      </a:lnTo>
                      <a:lnTo>
                        <a:pt x="465" y="177"/>
                      </a:lnTo>
                      <a:lnTo>
                        <a:pt x="465" y="179"/>
                      </a:lnTo>
                      <a:lnTo>
                        <a:pt x="463" y="180"/>
                      </a:lnTo>
                      <a:lnTo>
                        <a:pt x="463" y="181"/>
                      </a:lnTo>
                      <a:lnTo>
                        <a:pt x="463" y="183"/>
                      </a:lnTo>
                      <a:lnTo>
                        <a:pt x="466" y="181"/>
                      </a:lnTo>
                      <a:lnTo>
                        <a:pt x="466" y="183"/>
                      </a:lnTo>
                      <a:lnTo>
                        <a:pt x="467" y="181"/>
                      </a:lnTo>
                      <a:lnTo>
                        <a:pt x="467" y="179"/>
                      </a:lnTo>
                      <a:lnTo>
                        <a:pt x="466" y="176"/>
                      </a:lnTo>
                      <a:lnTo>
                        <a:pt x="466" y="174"/>
                      </a:lnTo>
                      <a:lnTo>
                        <a:pt x="469" y="174"/>
                      </a:lnTo>
                      <a:lnTo>
                        <a:pt x="469" y="173"/>
                      </a:lnTo>
                      <a:lnTo>
                        <a:pt x="466" y="170"/>
                      </a:lnTo>
                      <a:lnTo>
                        <a:pt x="467" y="169"/>
                      </a:lnTo>
                      <a:lnTo>
                        <a:pt x="467" y="163"/>
                      </a:lnTo>
                      <a:lnTo>
                        <a:pt x="470" y="157"/>
                      </a:lnTo>
                      <a:lnTo>
                        <a:pt x="470" y="155"/>
                      </a:lnTo>
                      <a:lnTo>
                        <a:pt x="470" y="152"/>
                      </a:lnTo>
                      <a:lnTo>
                        <a:pt x="471" y="151"/>
                      </a:lnTo>
                      <a:lnTo>
                        <a:pt x="476" y="151"/>
                      </a:lnTo>
                      <a:lnTo>
                        <a:pt x="476" y="150"/>
                      </a:lnTo>
                      <a:lnTo>
                        <a:pt x="477" y="148"/>
                      </a:lnTo>
                      <a:lnTo>
                        <a:pt x="478" y="148"/>
                      </a:lnTo>
                      <a:lnTo>
                        <a:pt x="480" y="150"/>
                      </a:lnTo>
                      <a:lnTo>
                        <a:pt x="481" y="150"/>
                      </a:lnTo>
                      <a:lnTo>
                        <a:pt x="483" y="147"/>
                      </a:lnTo>
                      <a:lnTo>
                        <a:pt x="484" y="147"/>
                      </a:lnTo>
                      <a:lnTo>
                        <a:pt x="484" y="148"/>
                      </a:lnTo>
                      <a:lnTo>
                        <a:pt x="485" y="148"/>
                      </a:lnTo>
                      <a:lnTo>
                        <a:pt x="488" y="147"/>
                      </a:lnTo>
                      <a:lnTo>
                        <a:pt x="489" y="144"/>
                      </a:lnTo>
                      <a:lnTo>
                        <a:pt x="491" y="144"/>
                      </a:lnTo>
                      <a:lnTo>
                        <a:pt x="492" y="147"/>
                      </a:lnTo>
                      <a:lnTo>
                        <a:pt x="494" y="147"/>
                      </a:lnTo>
                      <a:lnTo>
                        <a:pt x="494" y="151"/>
                      </a:lnTo>
                      <a:lnTo>
                        <a:pt x="494" y="147"/>
                      </a:lnTo>
                      <a:lnTo>
                        <a:pt x="494" y="144"/>
                      </a:lnTo>
                      <a:lnTo>
                        <a:pt x="495" y="140"/>
                      </a:lnTo>
                      <a:lnTo>
                        <a:pt x="496" y="140"/>
                      </a:lnTo>
                      <a:lnTo>
                        <a:pt x="498" y="141"/>
                      </a:lnTo>
                      <a:lnTo>
                        <a:pt x="500" y="141"/>
                      </a:lnTo>
                      <a:lnTo>
                        <a:pt x="502" y="140"/>
                      </a:lnTo>
                      <a:lnTo>
                        <a:pt x="503" y="141"/>
                      </a:lnTo>
                      <a:lnTo>
                        <a:pt x="506" y="139"/>
                      </a:lnTo>
                      <a:lnTo>
                        <a:pt x="505" y="136"/>
                      </a:lnTo>
                      <a:lnTo>
                        <a:pt x="507" y="134"/>
                      </a:lnTo>
                      <a:lnTo>
                        <a:pt x="505" y="134"/>
                      </a:lnTo>
                      <a:lnTo>
                        <a:pt x="505" y="133"/>
                      </a:lnTo>
                      <a:lnTo>
                        <a:pt x="502" y="133"/>
                      </a:lnTo>
                      <a:lnTo>
                        <a:pt x="498" y="136"/>
                      </a:lnTo>
                      <a:lnTo>
                        <a:pt x="495" y="136"/>
                      </a:lnTo>
                      <a:lnTo>
                        <a:pt x="495" y="137"/>
                      </a:lnTo>
                      <a:lnTo>
                        <a:pt x="492" y="137"/>
                      </a:lnTo>
                      <a:lnTo>
                        <a:pt x="492" y="139"/>
                      </a:lnTo>
                      <a:lnTo>
                        <a:pt x="492" y="140"/>
                      </a:lnTo>
                      <a:lnTo>
                        <a:pt x="489" y="137"/>
                      </a:lnTo>
                      <a:lnTo>
                        <a:pt x="489" y="136"/>
                      </a:lnTo>
                      <a:lnTo>
                        <a:pt x="488" y="137"/>
                      </a:lnTo>
                      <a:lnTo>
                        <a:pt x="488" y="139"/>
                      </a:lnTo>
                      <a:lnTo>
                        <a:pt x="487" y="140"/>
                      </a:lnTo>
                      <a:lnTo>
                        <a:pt x="484" y="139"/>
                      </a:lnTo>
                      <a:lnTo>
                        <a:pt x="481" y="139"/>
                      </a:lnTo>
                      <a:lnTo>
                        <a:pt x="481" y="137"/>
                      </a:lnTo>
                      <a:lnTo>
                        <a:pt x="480" y="137"/>
                      </a:lnTo>
                      <a:lnTo>
                        <a:pt x="480" y="139"/>
                      </a:lnTo>
                      <a:lnTo>
                        <a:pt x="481" y="141"/>
                      </a:lnTo>
                      <a:lnTo>
                        <a:pt x="481" y="143"/>
                      </a:lnTo>
                      <a:lnTo>
                        <a:pt x="478" y="143"/>
                      </a:lnTo>
                      <a:lnTo>
                        <a:pt x="477" y="141"/>
                      </a:lnTo>
                      <a:lnTo>
                        <a:pt x="474" y="141"/>
                      </a:lnTo>
                      <a:lnTo>
                        <a:pt x="473" y="140"/>
                      </a:lnTo>
                      <a:lnTo>
                        <a:pt x="476" y="139"/>
                      </a:lnTo>
                      <a:lnTo>
                        <a:pt x="476" y="136"/>
                      </a:lnTo>
                      <a:lnTo>
                        <a:pt x="474" y="136"/>
                      </a:lnTo>
                      <a:lnTo>
                        <a:pt x="473" y="137"/>
                      </a:lnTo>
                      <a:lnTo>
                        <a:pt x="471" y="136"/>
                      </a:lnTo>
                      <a:lnTo>
                        <a:pt x="473" y="134"/>
                      </a:lnTo>
                      <a:lnTo>
                        <a:pt x="474" y="133"/>
                      </a:lnTo>
                      <a:lnTo>
                        <a:pt x="478" y="127"/>
                      </a:lnTo>
                      <a:lnTo>
                        <a:pt x="481" y="127"/>
                      </a:lnTo>
                      <a:lnTo>
                        <a:pt x="484" y="129"/>
                      </a:lnTo>
                      <a:lnTo>
                        <a:pt x="494" y="127"/>
                      </a:lnTo>
                      <a:lnTo>
                        <a:pt x="499" y="126"/>
                      </a:lnTo>
                      <a:lnTo>
                        <a:pt x="502" y="126"/>
                      </a:lnTo>
                      <a:lnTo>
                        <a:pt x="505" y="125"/>
                      </a:lnTo>
                      <a:lnTo>
                        <a:pt x="506" y="127"/>
                      </a:lnTo>
                      <a:lnTo>
                        <a:pt x="507" y="129"/>
                      </a:lnTo>
                      <a:lnTo>
                        <a:pt x="509" y="129"/>
                      </a:lnTo>
                      <a:lnTo>
                        <a:pt x="510" y="130"/>
                      </a:lnTo>
                      <a:lnTo>
                        <a:pt x="509" y="136"/>
                      </a:lnTo>
                      <a:lnTo>
                        <a:pt x="509" y="139"/>
                      </a:lnTo>
                      <a:lnTo>
                        <a:pt x="510" y="139"/>
                      </a:lnTo>
                      <a:lnTo>
                        <a:pt x="509" y="140"/>
                      </a:lnTo>
                      <a:lnTo>
                        <a:pt x="507" y="141"/>
                      </a:lnTo>
                      <a:lnTo>
                        <a:pt x="507" y="141"/>
                      </a:lnTo>
                      <a:lnTo>
                        <a:pt x="509" y="143"/>
                      </a:lnTo>
                      <a:lnTo>
                        <a:pt x="509" y="148"/>
                      </a:lnTo>
                      <a:lnTo>
                        <a:pt x="512" y="148"/>
                      </a:lnTo>
                      <a:lnTo>
                        <a:pt x="513" y="148"/>
                      </a:lnTo>
                      <a:lnTo>
                        <a:pt x="513" y="150"/>
                      </a:lnTo>
                      <a:lnTo>
                        <a:pt x="510" y="151"/>
                      </a:lnTo>
                      <a:lnTo>
                        <a:pt x="510" y="154"/>
                      </a:lnTo>
                      <a:lnTo>
                        <a:pt x="510" y="155"/>
                      </a:lnTo>
                      <a:lnTo>
                        <a:pt x="512" y="155"/>
                      </a:lnTo>
                      <a:lnTo>
                        <a:pt x="514" y="157"/>
                      </a:lnTo>
                      <a:lnTo>
                        <a:pt x="514" y="158"/>
                      </a:lnTo>
                      <a:lnTo>
                        <a:pt x="516" y="157"/>
                      </a:lnTo>
                      <a:lnTo>
                        <a:pt x="518" y="159"/>
                      </a:lnTo>
                      <a:lnTo>
                        <a:pt x="521" y="159"/>
                      </a:lnTo>
                      <a:lnTo>
                        <a:pt x="523" y="158"/>
                      </a:lnTo>
                      <a:lnTo>
                        <a:pt x="524" y="158"/>
                      </a:lnTo>
                      <a:lnTo>
                        <a:pt x="524" y="161"/>
                      </a:lnTo>
                      <a:lnTo>
                        <a:pt x="524" y="161"/>
                      </a:lnTo>
                      <a:lnTo>
                        <a:pt x="525" y="161"/>
                      </a:lnTo>
                      <a:lnTo>
                        <a:pt x="527" y="162"/>
                      </a:lnTo>
                      <a:lnTo>
                        <a:pt x="527" y="163"/>
                      </a:lnTo>
                      <a:lnTo>
                        <a:pt x="527" y="165"/>
                      </a:lnTo>
                      <a:lnTo>
                        <a:pt x="527" y="165"/>
                      </a:lnTo>
                      <a:lnTo>
                        <a:pt x="528" y="168"/>
                      </a:lnTo>
                      <a:lnTo>
                        <a:pt x="531" y="170"/>
                      </a:lnTo>
                      <a:lnTo>
                        <a:pt x="531" y="172"/>
                      </a:lnTo>
                      <a:lnTo>
                        <a:pt x="534" y="170"/>
                      </a:lnTo>
                      <a:lnTo>
                        <a:pt x="535" y="172"/>
                      </a:lnTo>
                      <a:lnTo>
                        <a:pt x="535" y="173"/>
                      </a:lnTo>
                      <a:lnTo>
                        <a:pt x="536" y="173"/>
                      </a:lnTo>
                      <a:lnTo>
                        <a:pt x="539" y="176"/>
                      </a:lnTo>
                      <a:lnTo>
                        <a:pt x="542" y="174"/>
                      </a:lnTo>
                      <a:lnTo>
                        <a:pt x="546" y="174"/>
                      </a:lnTo>
                      <a:lnTo>
                        <a:pt x="547" y="173"/>
                      </a:lnTo>
                      <a:lnTo>
                        <a:pt x="552" y="170"/>
                      </a:lnTo>
                      <a:lnTo>
                        <a:pt x="552" y="170"/>
                      </a:lnTo>
                      <a:lnTo>
                        <a:pt x="553" y="172"/>
                      </a:lnTo>
                      <a:lnTo>
                        <a:pt x="559" y="172"/>
                      </a:lnTo>
                      <a:lnTo>
                        <a:pt x="563" y="176"/>
                      </a:lnTo>
                      <a:lnTo>
                        <a:pt x="564" y="176"/>
                      </a:lnTo>
                      <a:lnTo>
                        <a:pt x="567" y="177"/>
                      </a:lnTo>
                      <a:lnTo>
                        <a:pt x="567" y="177"/>
                      </a:lnTo>
                      <a:lnTo>
                        <a:pt x="572" y="176"/>
                      </a:lnTo>
                      <a:lnTo>
                        <a:pt x="574" y="179"/>
                      </a:lnTo>
                      <a:lnTo>
                        <a:pt x="575" y="177"/>
                      </a:lnTo>
                      <a:lnTo>
                        <a:pt x="575" y="174"/>
                      </a:lnTo>
                      <a:lnTo>
                        <a:pt x="572" y="172"/>
                      </a:lnTo>
                      <a:lnTo>
                        <a:pt x="572" y="169"/>
                      </a:lnTo>
                      <a:lnTo>
                        <a:pt x="574" y="168"/>
                      </a:lnTo>
                      <a:lnTo>
                        <a:pt x="575" y="168"/>
                      </a:lnTo>
                      <a:lnTo>
                        <a:pt x="576" y="172"/>
                      </a:lnTo>
                      <a:lnTo>
                        <a:pt x="576" y="176"/>
                      </a:lnTo>
                      <a:lnTo>
                        <a:pt x="581" y="180"/>
                      </a:lnTo>
                      <a:lnTo>
                        <a:pt x="582" y="181"/>
                      </a:lnTo>
                      <a:lnTo>
                        <a:pt x="583" y="184"/>
                      </a:lnTo>
                      <a:lnTo>
                        <a:pt x="583" y="179"/>
                      </a:lnTo>
                      <a:lnTo>
                        <a:pt x="582" y="177"/>
                      </a:lnTo>
                      <a:lnTo>
                        <a:pt x="578" y="176"/>
                      </a:lnTo>
                      <a:lnTo>
                        <a:pt x="578" y="172"/>
                      </a:lnTo>
                      <a:lnTo>
                        <a:pt x="576" y="166"/>
                      </a:lnTo>
                      <a:lnTo>
                        <a:pt x="576" y="165"/>
                      </a:lnTo>
                      <a:lnTo>
                        <a:pt x="578" y="165"/>
                      </a:lnTo>
                      <a:lnTo>
                        <a:pt x="578" y="166"/>
                      </a:lnTo>
                      <a:lnTo>
                        <a:pt x="579" y="168"/>
                      </a:lnTo>
                      <a:lnTo>
                        <a:pt x="581" y="166"/>
                      </a:lnTo>
                      <a:lnTo>
                        <a:pt x="581" y="165"/>
                      </a:lnTo>
                      <a:lnTo>
                        <a:pt x="579" y="162"/>
                      </a:lnTo>
                      <a:lnTo>
                        <a:pt x="581" y="161"/>
                      </a:lnTo>
                      <a:lnTo>
                        <a:pt x="579" y="159"/>
                      </a:lnTo>
                      <a:lnTo>
                        <a:pt x="579" y="158"/>
                      </a:lnTo>
                      <a:lnTo>
                        <a:pt x="582" y="158"/>
                      </a:lnTo>
                      <a:lnTo>
                        <a:pt x="583" y="159"/>
                      </a:lnTo>
                      <a:lnTo>
                        <a:pt x="583" y="162"/>
                      </a:lnTo>
                      <a:lnTo>
                        <a:pt x="585" y="162"/>
                      </a:lnTo>
                      <a:lnTo>
                        <a:pt x="585" y="161"/>
                      </a:lnTo>
                      <a:lnTo>
                        <a:pt x="588" y="159"/>
                      </a:lnTo>
                      <a:lnTo>
                        <a:pt x="589" y="157"/>
                      </a:lnTo>
                      <a:lnTo>
                        <a:pt x="590" y="157"/>
                      </a:lnTo>
                      <a:lnTo>
                        <a:pt x="592" y="159"/>
                      </a:lnTo>
                      <a:lnTo>
                        <a:pt x="590" y="161"/>
                      </a:lnTo>
                      <a:lnTo>
                        <a:pt x="590" y="162"/>
                      </a:lnTo>
                      <a:lnTo>
                        <a:pt x="592" y="161"/>
                      </a:lnTo>
                      <a:lnTo>
                        <a:pt x="593" y="161"/>
                      </a:lnTo>
                      <a:lnTo>
                        <a:pt x="594" y="162"/>
                      </a:lnTo>
                      <a:lnTo>
                        <a:pt x="594" y="165"/>
                      </a:lnTo>
                      <a:lnTo>
                        <a:pt x="593" y="166"/>
                      </a:lnTo>
                      <a:lnTo>
                        <a:pt x="596" y="169"/>
                      </a:lnTo>
                      <a:lnTo>
                        <a:pt x="597" y="168"/>
                      </a:lnTo>
                      <a:lnTo>
                        <a:pt x="599" y="169"/>
                      </a:lnTo>
                      <a:lnTo>
                        <a:pt x="599" y="170"/>
                      </a:lnTo>
                      <a:lnTo>
                        <a:pt x="596" y="172"/>
                      </a:lnTo>
                      <a:lnTo>
                        <a:pt x="594" y="173"/>
                      </a:lnTo>
                      <a:lnTo>
                        <a:pt x="597" y="174"/>
                      </a:lnTo>
                      <a:lnTo>
                        <a:pt x="600" y="172"/>
                      </a:lnTo>
                      <a:lnTo>
                        <a:pt x="601" y="169"/>
                      </a:lnTo>
                      <a:lnTo>
                        <a:pt x="604" y="169"/>
                      </a:lnTo>
                      <a:lnTo>
                        <a:pt x="607" y="169"/>
                      </a:lnTo>
                      <a:lnTo>
                        <a:pt x="607" y="170"/>
                      </a:lnTo>
                      <a:lnTo>
                        <a:pt x="605" y="170"/>
                      </a:lnTo>
                      <a:lnTo>
                        <a:pt x="604" y="172"/>
                      </a:lnTo>
                      <a:lnTo>
                        <a:pt x="603" y="174"/>
                      </a:lnTo>
                      <a:lnTo>
                        <a:pt x="600" y="177"/>
                      </a:lnTo>
                      <a:lnTo>
                        <a:pt x="599" y="179"/>
                      </a:lnTo>
                      <a:lnTo>
                        <a:pt x="596" y="183"/>
                      </a:lnTo>
                      <a:lnTo>
                        <a:pt x="596" y="184"/>
                      </a:lnTo>
                      <a:lnTo>
                        <a:pt x="594" y="186"/>
                      </a:lnTo>
                      <a:lnTo>
                        <a:pt x="593" y="183"/>
                      </a:lnTo>
                      <a:lnTo>
                        <a:pt x="592" y="186"/>
                      </a:lnTo>
                      <a:lnTo>
                        <a:pt x="592" y="190"/>
                      </a:lnTo>
                      <a:lnTo>
                        <a:pt x="592" y="191"/>
                      </a:lnTo>
                      <a:lnTo>
                        <a:pt x="593" y="191"/>
                      </a:lnTo>
                      <a:lnTo>
                        <a:pt x="594" y="191"/>
                      </a:lnTo>
                      <a:lnTo>
                        <a:pt x="594" y="192"/>
                      </a:lnTo>
                      <a:lnTo>
                        <a:pt x="592" y="195"/>
                      </a:lnTo>
                      <a:lnTo>
                        <a:pt x="592" y="197"/>
                      </a:lnTo>
                      <a:lnTo>
                        <a:pt x="596" y="195"/>
                      </a:lnTo>
                      <a:lnTo>
                        <a:pt x="597" y="194"/>
                      </a:lnTo>
                      <a:lnTo>
                        <a:pt x="599" y="194"/>
                      </a:lnTo>
                      <a:lnTo>
                        <a:pt x="597" y="197"/>
                      </a:lnTo>
                      <a:lnTo>
                        <a:pt x="596" y="198"/>
                      </a:lnTo>
                      <a:lnTo>
                        <a:pt x="597" y="198"/>
                      </a:lnTo>
                      <a:lnTo>
                        <a:pt x="600" y="198"/>
                      </a:lnTo>
                      <a:lnTo>
                        <a:pt x="599" y="201"/>
                      </a:lnTo>
                      <a:lnTo>
                        <a:pt x="599" y="204"/>
                      </a:lnTo>
                      <a:lnTo>
                        <a:pt x="596" y="205"/>
                      </a:lnTo>
                      <a:lnTo>
                        <a:pt x="593" y="204"/>
                      </a:lnTo>
                      <a:lnTo>
                        <a:pt x="592" y="201"/>
                      </a:lnTo>
                      <a:lnTo>
                        <a:pt x="589" y="202"/>
                      </a:lnTo>
                      <a:lnTo>
                        <a:pt x="588" y="199"/>
                      </a:lnTo>
                      <a:lnTo>
                        <a:pt x="586" y="199"/>
                      </a:lnTo>
                      <a:lnTo>
                        <a:pt x="586" y="202"/>
                      </a:lnTo>
                      <a:lnTo>
                        <a:pt x="588" y="205"/>
                      </a:lnTo>
                      <a:lnTo>
                        <a:pt x="589" y="209"/>
                      </a:lnTo>
                      <a:lnTo>
                        <a:pt x="588" y="215"/>
                      </a:lnTo>
                      <a:lnTo>
                        <a:pt x="590" y="209"/>
                      </a:lnTo>
                      <a:lnTo>
                        <a:pt x="589" y="205"/>
                      </a:lnTo>
                      <a:lnTo>
                        <a:pt x="590" y="204"/>
                      </a:lnTo>
                      <a:lnTo>
                        <a:pt x="593" y="205"/>
                      </a:lnTo>
                      <a:lnTo>
                        <a:pt x="596" y="205"/>
                      </a:lnTo>
                      <a:lnTo>
                        <a:pt x="597" y="206"/>
                      </a:lnTo>
                      <a:lnTo>
                        <a:pt x="599" y="205"/>
                      </a:lnTo>
                      <a:lnTo>
                        <a:pt x="600" y="202"/>
                      </a:lnTo>
                      <a:lnTo>
                        <a:pt x="603" y="201"/>
                      </a:lnTo>
                      <a:lnTo>
                        <a:pt x="605" y="199"/>
                      </a:lnTo>
                      <a:lnTo>
                        <a:pt x="608" y="198"/>
                      </a:lnTo>
                      <a:lnTo>
                        <a:pt x="610" y="197"/>
                      </a:lnTo>
                      <a:lnTo>
                        <a:pt x="607" y="198"/>
                      </a:lnTo>
                      <a:lnTo>
                        <a:pt x="605" y="198"/>
                      </a:lnTo>
                      <a:lnTo>
                        <a:pt x="604" y="199"/>
                      </a:lnTo>
                      <a:lnTo>
                        <a:pt x="601" y="201"/>
                      </a:lnTo>
                      <a:lnTo>
                        <a:pt x="601" y="201"/>
                      </a:lnTo>
                      <a:lnTo>
                        <a:pt x="603" y="197"/>
                      </a:lnTo>
                      <a:lnTo>
                        <a:pt x="604" y="195"/>
                      </a:lnTo>
                      <a:lnTo>
                        <a:pt x="603" y="194"/>
                      </a:lnTo>
                      <a:lnTo>
                        <a:pt x="603" y="192"/>
                      </a:lnTo>
                      <a:lnTo>
                        <a:pt x="604" y="188"/>
                      </a:lnTo>
                      <a:lnTo>
                        <a:pt x="604" y="187"/>
                      </a:lnTo>
                      <a:lnTo>
                        <a:pt x="603" y="186"/>
                      </a:lnTo>
                      <a:lnTo>
                        <a:pt x="604" y="184"/>
                      </a:lnTo>
                      <a:lnTo>
                        <a:pt x="605" y="180"/>
                      </a:lnTo>
                      <a:lnTo>
                        <a:pt x="607" y="177"/>
                      </a:lnTo>
                      <a:lnTo>
                        <a:pt x="610" y="174"/>
                      </a:lnTo>
                      <a:lnTo>
                        <a:pt x="611" y="176"/>
                      </a:lnTo>
                      <a:lnTo>
                        <a:pt x="610" y="177"/>
                      </a:lnTo>
                      <a:lnTo>
                        <a:pt x="611" y="177"/>
                      </a:lnTo>
                      <a:lnTo>
                        <a:pt x="612" y="174"/>
                      </a:lnTo>
                      <a:lnTo>
                        <a:pt x="614" y="176"/>
                      </a:lnTo>
                      <a:lnTo>
                        <a:pt x="615" y="176"/>
                      </a:lnTo>
                      <a:lnTo>
                        <a:pt x="615" y="177"/>
                      </a:lnTo>
                      <a:lnTo>
                        <a:pt x="618" y="177"/>
                      </a:lnTo>
                      <a:lnTo>
                        <a:pt x="619" y="174"/>
                      </a:lnTo>
                      <a:lnTo>
                        <a:pt x="625" y="172"/>
                      </a:lnTo>
                      <a:lnTo>
                        <a:pt x="626" y="170"/>
                      </a:lnTo>
                      <a:lnTo>
                        <a:pt x="626" y="169"/>
                      </a:lnTo>
                      <a:lnTo>
                        <a:pt x="628" y="168"/>
                      </a:lnTo>
                      <a:lnTo>
                        <a:pt x="630" y="166"/>
                      </a:lnTo>
                      <a:lnTo>
                        <a:pt x="635" y="165"/>
                      </a:lnTo>
                      <a:lnTo>
                        <a:pt x="636" y="163"/>
                      </a:lnTo>
                      <a:lnTo>
                        <a:pt x="636" y="162"/>
                      </a:lnTo>
                      <a:lnTo>
                        <a:pt x="636" y="158"/>
                      </a:lnTo>
                      <a:lnTo>
                        <a:pt x="639" y="155"/>
                      </a:lnTo>
                      <a:lnTo>
                        <a:pt x="639" y="152"/>
                      </a:lnTo>
                      <a:lnTo>
                        <a:pt x="637" y="151"/>
                      </a:lnTo>
                      <a:lnTo>
                        <a:pt x="636" y="152"/>
                      </a:lnTo>
                      <a:lnTo>
                        <a:pt x="635" y="152"/>
                      </a:lnTo>
                      <a:lnTo>
                        <a:pt x="635" y="154"/>
                      </a:lnTo>
                      <a:lnTo>
                        <a:pt x="633" y="157"/>
                      </a:lnTo>
                      <a:lnTo>
                        <a:pt x="630" y="157"/>
                      </a:lnTo>
                      <a:lnTo>
                        <a:pt x="629" y="155"/>
                      </a:lnTo>
                      <a:lnTo>
                        <a:pt x="628" y="155"/>
                      </a:lnTo>
                      <a:lnTo>
                        <a:pt x="628" y="155"/>
                      </a:lnTo>
                      <a:lnTo>
                        <a:pt x="629" y="151"/>
                      </a:lnTo>
                      <a:lnTo>
                        <a:pt x="630" y="151"/>
                      </a:lnTo>
                      <a:lnTo>
                        <a:pt x="632" y="150"/>
                      </a:lnTo>
                      <a:lnTo>
                        <a:pt x="636" y="148"/>
                      </a:lnTo>
                      <a:lnTo>
                        <a:pt x="636" y="145"/>
                      </a:lnTo>
                      <a:lnTo>
                        <a:pt x="635" y="144"/>
                      </a:lnTo>
                      <a:lnTo>
                        <a:pt x="637" y="141"/>
                      </a:lnTo>
                      <a:lnTo>
                        <a:pt x="640" y="141"/>
                      </a:lnTo>
                      <a:lnTo>
                        <a:pt x="643" y="143"/>
                      </a:lnTo>
                      <a:lnTo>
                        <a:pt x="640" y="144"/>
                      </a:lnTo>
                      <a:lnTo>
                        <a:pt x="640" y="147"/>
                      </a:lnTo>
                      <a:lnTo>
                        <a:pt x="641" y="147"/>
                      </a:lnTo>
                      <a:lnTo>
                        <a:pt x="644" y="145"/>
                      </a:lnTo>
                      <a:lnTo>
                        <a:pt x="646" y="140"/>
                      </a:lnTo>
                      <a:lnTo>
                        <a:pt x="646" y="139"/>
                      </a:lnTo>
                      <a:lnTo>
                        <a:pt x="643" y="137"/>
                      </a:lnTo>
                      <a:lnTo>
                        <a:pt x="641" y="137"/>
                      </a:lnTo>
                      <a:lnTo>
                        <a:pt x="639" y="137"/>
                      </a:lnTo>
                      <a:lnTo>
                        <a:pt x="636" y="136"/>
                      </a:lnTo>
                      <a:lnTo>
                        <a:pt x="635" y="132"/>
                      </a:lnTo>
                      <a:lnTo>
                        <a:pt x="635" y="129"/>
                      </a:lnTo>
                      <a:lnTo>
                        <a:pt x="633" y="132"/>
                      </a:lnTo>
                      <a:lnTo>
                        <a:pt x="632" y="132"/>
                      </a:lnTo>
                      <a:lnTo>
                        <a:pt x="630" y="129"/>
                      </a:lnTo>
                      <a:lnTo>
                        <a:pt x="628" y="127"/>
                      </a:lnTo>
                      <a:lnTo>
                        <a:pt x="628" y="125"/>
                      </a:lnTo>
                      <a:lnTo>
                        <a:pt x="626" y="125"/>
                      </a:lnTo>
                      <a:lnTo>
                        <a:pt x="623" y="125"/>
                      </a:lnTo>
                      <a:lnTo>
                        <a:pt x="623" y="122"/>
                      </a:lnTo>
                      <a:lnTo>
                        <a:pt x="622" y="122"/>
                      </a:lnTo>
                      <a:lnTo>
                        <a:pt x="623" y="119"/>
                      </a:lnTo>
                      <a:lnTo>
                        <a:pt x="623" y="118"/>
                      </a:lnTo>
                      <a:lnTo>
                        <a:pt x="622" y="115"/>
                      </a:lnTo>
                      <a:lnTo>
                        <a:pt x="623" y="108"/>
                      </a:lnTo>
                      <a:lnTo>
                        <a:pt x="625" y="107"/>
                      </a:lnTo>
                      <a:lnTo>
                        <a:pt x="629" y="103"/>
                      </a:lnTo>
                      <a:lnTo>
                        <a:pt x="632" y="101"/>
                      </a:lnTo>
                      <a:lnTo>
                        <a:pt x="635" y="101"/>
                      </a:lnTo>
                      <a:lnTo>
                        <a:pt x="635" y="100"/>
                      </a:lnTo>
                      <a:lnTo>
                        <a:pt x="636" y="98"/>
                      </a:lnTo>
                      <a:lnTo>
                        <a:pt x="636" y="97"/>
                      </a:lnTo>
                      <a:lnTo>
                        <a:pt x="635" y="97"/>
                      </a:lnTo>
                      <a:lnTo>
                        <a:pt x="633" y="98"/>
                      </a:lnTo>
                      <a:lnTo>
                        <a:pt x="632" y="98"/>
                      </a:lnTo>
                      <a:lnTo>
                        <a:pt x="632" y="96"/>
                      </a:lnTo>
                      <a:lnTo>
                        <a:pt x="630" y="93"/>
                      </a:lnTo>
                      <a:lnTo>
                        <a:pt x="632" y="90"/>
                      </a:lnTo>
                      <a:lnTo>
                        <a:pt x="635" y="87"/>
                      </a:lnTo>
                      <a:lnTo>
                        <a:pt x="636" y="82"/>
                      </a:lnTo>
                      <a:lnTo>
                        <a:pt x="639" y="82"/>
                      </a:lnTo>
                      <a:lnTo>
                        <a:pt x="640" y="78"/>
                      </a:lnTo>
                      <a:lnTo>
                        <a:pt x="641" y="78"/>
                      </a:lnTo>
                      <a:lnTo>
                        <a:pt x="644" y="75"/>
                      </a:lnTo>
                      <a:lnTo>
                        <a:pt x="647" y="74"/>
                      </a:lnTo>
                      <a:lnTo>
                        <a:pt x="648" y="75"/>
                      </a:lnTo>
                      <a:lnTo>
                        <a:pt x="647" y="78"/>
                      </a:lnTo>
                      <a:lnTo>
                        <a:pt x="650" y="79"/>
                      </a:lnTo>
                      <a:lnTo>
                        <a:pt x="648" y="82"/>
                      </a:lnTo>
                      <a:lnTo>
                        <a:pt x="651" y="80"/>
                      </a:lnTo>
                      <a:lnTo>
                        <a:pt x="651" y="78"/>
                      </a:lnTo>
                      <a:lnTo>
                        <a:pt x="655" y="74"/>
                      </a:lnTo>
                      <a:lnTo>
                        <a:pt x="655" y="72"/>
                      </a:lnTo>
                      <a:lnTo>
                        <a:pt x="652" y="72"/>
                      </a:lnTo>
                      <a:lnTo>
                        <a:pt x="650" y="71"/>
                      </a:lnTo>
                      <a:lnTo>
                        <a:pt x="648" y="69"/>
                      </a:lnTo>
                      <a:lnTo>
                        <a:pt x="651" y="67"/>
                      </a:lnTo>
                      <a:lnTo>
                        <a:pt x="654" y="67"/>
                      </a:lnTo>
                      <a:lnTo>
                        <a:pt x="655" y="65"/>
                      </a:lnTo>
                      <a:lnTo>
                        <a:pt x="659" y="63"/>
                      </a:lnTo>
                      <a:lnTo>
                        <a:pt x="659" y="61"/>
                      </a:lnTo>
                      <a:lnTo>
                        <a:pt x="661" y="60"/>
                      </a:lnTo>
                      <a:lnTo>
                        <a:pt x="664" y="61"/>
                      </a:lnTo>
                      <a:lnTo>
                        <a:pt x="668" y="63"/>
                      </a:lnTo>
                      <a:lnTo>
                        <a:pt x="668" y="64"/>
                      </a:lnTo>
                      <a:lnTo>
                        <a:pt x="668" y="65"/>
                      </a:lnTo>
                      <a:lnTo>
                        <a:pt x="669" y="67"/>
                      </a:lnTo>
                      <a:lnTo>
                        <a:pt x="672" y="68"/>
                      </a:lnTo>
                      <a:lnTo>
                        <a:pt x="673" y="69"/>
                      </a:lnTo>
                      <a:lnTo>
                        <a:pt x="672" y="72"/>
                      </a:lnTo>
                      <a:lnTo>
                        <a:pt x="672" y="72"/>
                      </a:lnTo>
                      <a:lnTo>
                        <a:pt x="672" y="75"/>
                      </a:lnTo>
                      <a:lnTo>
                        <a:pt x="672" y="78"/>
                      </a:lnTo>
                      <a:lnTo>
                        <a:pt x="673" y="79"/>
                      </a:lnTo>
                      <a:lnTo>
                        <a:pt x="675" y="82"/>
                      </a:lnTo>
                      <a:lnTo>
                        <a:pt x="673" y="86"/>
                      </a:lnTo>
                      <a:lnTo>
                        <a:pt x="676" y="87"/>
                      </a:lnTo>
                      <a:lnTo>
                        <a:pt x="676" y="89"/>
                      </a:lnTo>
                      <a:lnTo>
                        <a:pt x="673" y="90"/>
                      </a:lnTo>
                      <a:lnTo>
                        <a:pt x="673" y="93"/>
                      </a:lnTo>
                      <a:lnTo>
                        <a:pt x="672" y="96"/>
                      </a:lnTo>
                      <a:lnTo>
                        <a:pt x="672" y="100"/>
                      </a:lnTo>
                      <a:lnTo>
                        <a:pt x="670" y="100"/>
                      </a:lnTo>
                      <a:lnTo>
                        <a:pt x="672" y="103"/>
                      </a:lnTo>
                      <a:lnTo>
                        <a:pt x="670" y="105"/>
                      </a:lnTo>
                      <a:lnTo>
                        <a:pt x="673" y="108"/>
                      </a:lnTo>
                      <a:lnTo>
                        <a:pt x="673" y="111"/>
                      </a:lnTo>
                      <a:lnTo>
                        <a:pt x="672" y="111"/>
                      </a:lnTo>
                      <a:lnTo>
                        <a:pt x="673" y="114"/>
                      </a:lnTo>
                      <a:lnTo>
                        <a:pt x="672" y="116"/>
                      </a:lnTo>
                      <a:lnTo>
                        <a:pt x="672" y="118"/>
                      </a:lnTo>
                      <a:lnTo>
                        <a:pt x="675" y="118"/>
                      </a:lnTo>
                      <a:lnTo>
                        <a:pt x="676" y="121"/>
                      </a:lnTo>
                      <a:lnTo>
                        <a:pt x="676" y="123"/>
                      </a:lnTo>
                      <a:lnTo>
                        <a:pt x="673" y="125"/>
                      </a:lnTo>
                      <a:lnTo>
                        <a:pt x="672" y="123"/>
                      </a:lnTo>
                      <a:lnTo>
                        <a:pt x="669" y="125"/>
                      </a:lnTo>
                      <a:lnTo>
                        <a:pt x="668" y="122"/>
                      </a:lnTo>
                      <a:lnTo>
                        <a:pt x="669" y="119"/>
                      </a:lnTo>
                      <a:lnTo>
                        <a:pt x="666" y="121"/>
                      </a:lnTo>
                      <a:lnTo>
                        <a:pt x="665" y="123"/>
                      </a:lnTo>
                      <a:lnTo>
                        <a:pt x="662" y="123"/>
                      </a:lnTo>
                      <a:lnTo>
                        <a:pt x="662" y="125"/>
                      </a:lnTo>
                      <a:lnTo>
                        <a:pt x="666" y="125"/>
                      </a:lnTo>
                      <a:lnTo>
                        <a:pt x="668" y="126"/>
                      </a:lnTo>
                      <a:lnTo>
                        <a:pt x="668" y="127"/>
                      </a:lnTo>
                      <a:lnTo>
                        <a:pt x="661" y="132"/>
                      </a:lnTo>
                      <a:lnTo>
                        <a:pt x="658" y="133"/>
                      </a:lnTo>
                      <a:lnTo>
                        <a:pt x="658" y="134"/>
                      </a:lnTo>
                      <a:lnTo>
                        <a:pt x="657" y="134"/>
                      </a:lnTo>
                      <a:lnTo>
                        <a:pt x="655" y="137"/>
                      </a:lnTo>
                      <a:lnTo>
                        <a:pt x="657" y="139"/>
                      </a:lnTo>
                      <a:lnTo>
                        <a:pt x="659" y="139"/>
                      </a:lnTo>
                      <a:lnTo>
                        <a:pt x="661" y="139"/>
                      </a:lnTo>
                      <a:lnTo>
                        <a:pt x="661" y="141"/>
                      </a:lnTo>
                      <a:lnTo>
                        <a:pt x="664" y="143"/>
                      </a:lnTo>
                      <a:lnTo>
                        <a:pt x="668" y="143"/>
                      </a:lnTo>
                      <a:lnTo>
                        <a:pt x="668" y="140"/>
                      </a:lnTo>
                      <a:lnTo>
                        <a:pt x="669" y="140"/>
                      </a:lnTo>
                      <a:lnTo>
                        <a:pt x="670" y="141"/>
                      </a:lnTo>
                      <a:lnTo>
                        <a:pt x="669" y="141"/>
                      </a:lnTo>
                      <a:lnTo>
                        <a:pt x="669" y="143"/>
                      </a:lnTo>
                      <a:lnTo>
                        <a:pt x="672" y="144"/>
                      </a:lnTo>
                      <a:lnTo>
                        <a:pt x="673" y="145"/>
                      </a:lnTo>
                      <a:lnTo>
                        <a:pt x="676" y="144"/>
                      </a:lnTo>
                      <a:lnTo>
                        <a:pt x="677" y="144"/>
                      </a:lnTo>
                      <a:lnTo>
                        <a:pt x="676" y="147"/>
                      </a:lnTo>
                      <a:lnTo>
                        <a:pt x="673" y="147"/>
                      </a:lnTo>
                      <a:lnTo>
                        <a:pt x="670" y="150"/>
                      </a:lnTo>
                      <a:lnTo>
                        <a:pt x="669" y="151"/>
                      </a:lnTo>
                      <a:lnTo>
                        <a:pt x="669" y="147"/>
                      </a:lnTo>
                      <a:lnTo>
                        <a:pt x="668" y="147"/>
                      </a:lnTo>
                      <a:lnTo>
                        <a:pt x="666" y="147"/>
                      </a:lnTo>
                      <a:lnTo>
                        <a:pt x="666" y="148"/>
                      </a:lnTo>
                      <a:lnTo>
                        <a:pt x="668" y="151"/>
                      </a:lnTo>
                      <a:lnTo>
                        <a:pt x="668" y="152"/>
                      </a:lnTo>
                      <a:lnTo>
                        <a:pt x="670" y="157"/>
                      </a:lnTo>
                      <a:lnTo>
                        <a:pt x="670" y="159"/>
                      </a:lnTo>
                      <a:lnTo>
                        <a:pt x="670" y="161"/>
                      </a:lnTo>
                      <a:lnTo>
                        <a:pt x="670" y="162"/>
                      </a:lnTo>
                      <a:lnTo>
                        <a:pt x="669" y="163"/>
                      </a:lnTo>
                      <a:lnTo>
                        <a:pt x="668" y="166"/>
                      </a:lnTo>
                      <a:lnTo>
                        <a:pt x="668" y="169"/>
                      </a:lnTo>
                      <a:lnTo>
                        <a:pt x="665" y="172"/>
                      </a:lnTo>
                      <a:lnTo>
                        <a:pt x="666" y="173"/>
                      </a:lnTo>
                      <a:lnTo>
                        <a:pt x="666" y="176"/>
                      </a:lnTo>
                      <a:lnTo>
                        <a:pt x="665" y="177"/>
                      </a:lnTo>
                      <a:lnTo>
                        <a:pt x="665" y="179"/>
                      </a:lnTo>
                      <a:lnTo>
                        <a:pt x="666" y="179"/>
                      </a:lnTo>
                      <a:lnTo>
                        <a:pt x="669" y="176"/>
                      </a:lnTo>
                      <a:lnTo>
                        <a:pt x="669" y="174"/>
                      </a:lnTo>
                      <a:lnTo>
                        <a:pt x="673" y="173"/>
                      </a:lnTo>
                      <a:lnTo>
                        <a:pt x="673" y="172"/>
                      </a:lnTo>
                      <a:lnTo>
                        <a:pt x="673" y="172"/>
                      </a:lnTo>
                      <a:lnTo>
                        <a:pt x="675" y="169"/>
                      </a:lnTo>
                      <a:lnTo>
                        <a:pt x="676" y="170"/>
                      </a:lnTo>
                      <a:lnTo>
                        <a:pt x="677" y="169"/>
                      </a:lnTo>
                      <a:lnTo>
                        <a:pt x="677" y="165"/>
                      </a:lnTo>
                      <a:lnTo>
                        <a:pt x="677" y="162"/>
                      </a:lnTo>
                      <a:lnTo>
                        <a:pt x="681" y="159"/>
                      </a:lnTo>
                      <a:lnTo>
                        <a:pt x="684" y="155"/>
                      </a:lnTo>
                      <a:lnTo>
                        <a:pt x="686" y="152"/>
                      </a:lnTo>
                      <a:lnTo>
                        <a:pt x="686" y="152"/>
                      </a:lnTo>
                      <a:lnTo>
                        <a:pt x="687" y="152"/>
                      </a:lnTo>
                      <a:lnTo>
                        <a:pt x="688" y="155"/>
                      </a:lnTo>
                      <a:lnTo>
                        <a:pt x="690" y="159"/>
                      </a:lnTo>
                      <a:lnTo>
                        <a:pt x="690" y="163"/>
                      </a:lnTo>
                      <a:lnTo>
                        <a:pt x="693" y="166"/>
                      </a:lnTo>
                      <a:lnTo>
                        <a:pt x="693" y="169"/>
                      </a:lnTo>
                      <a:lnTo>
                        <a:pt x="691" y="172"/>
                      </a:lnTo>
                      <a:lnTo>
                        <a:pt x="693" y="177"/>
                      </a:lnTo>
                      <a:lnTo>
                        <a:pt x="691" y="180"/>
                      </a:lnTo>
                      <a:lnTo>
                        <a:pt x="690" y="180"/>
                      </a:lnTo>
                      <a:lnTo>
                        <a:pt x="687" y="179"/>
                      </a:lnTo>
                      <a:lnTo>
                        <a:pt x="686" y="180"/>
                      </a:lnTo>
                      <a:lnTo>
                        <a:pt x="686" y="183"/>
                      </a:lnTo>
                      <a:lnTo>
                        <a:pt x="686" y="186"/>
                      </a:lnTo>
                      <a:lnTo>
                        <a:pt x="684" y="188"/>
                      </a:lnTo>
                      <a:lnTo>
                        <a:pt x="683" y="191"/>
                      </a:lnTo>
                      <a:lnTo>
                        <a:pt x="683" y="192"/>
                      </a:lnTo>
                      <a:lnTo>
                        <a:pt x="683" y="197"/>
                      </a:lnTo>
                      <a:lnTo>
                        <a:pt x="686" y="206"/>
                      </a:lnTo>
                      <a:lnTo>
                        <a:pt x="687" y="210"/>
                      </a:lnTo>
                      <a:lnTo>
                        <a:pt x="687" y="213"/>
                      </a:lnTo>
                      <a:lnTo>
                        <a:pt x="688" y="215"/>
                      </a:lnTo>
                      <a:lnTo>
                        <a:pt x="691" y="215"/>
                      </a:lnTo>
                      <a:lnTo>
                        <a:pt x="690" y="212"/>
                      </a:lnTo>
                      <a:lnTo>
                        <a:pt x="690" y="210"/>
                      </a:lnTo>
                      <a:lnTo>
                        <a:pt x="691" y="209"/>
                      </a:lnTo>
                      <a:lnTo>
                        <a:pt x="693" y="209"/>
                      </a:lnTo>
                      <a:lnTo>
                        <a:pt x="694" y="212"/>
                      </a:lnTo>
                      <a:lnTo>
                        <a:pt x="695" y="212"/>
                      </a:lnTo>
                      <a:lnTo>
                        <a:pt x="697" y="208"/>
                      </a:lnTo>
                      <a:lnTo>
                        <a:pt x="698" y="206"/>
                      </a:lnTo>
                      <a:lnTo>
                        <a:pt x="698" y="202"/>
                      </a:lnTo>
                      <a:lnTo>
                        <a:pt x="701" y="201"/>
                      </a:lnTo>
                      <a:lnTo>
                        <a:pt x="704" y="198"/>
                      </a:lnTo>
                      <a:lnTo>
                        <a:pt x="704" y="198"/>
                      </a:lnTo>
                      <a:lnTo>
                        <a:pt x="705" y="195"/>
                      </a:lnTo>
                      <a:lnTo>
                        <a:pt x="711" y="192"/>
                      </a:lnTo>
                      <a:lnTo>
                        <a:pt x="713" y="187"/>
                      </a:lnTo>
                      <a:lnTo>
                        <a:pt x="716" y="181"/>
                      </a:lnTo>
                      <a:lnTo>
                        <a:pt x="717" y="176"/>
                      </a:lnTo>
                      <a:lnTo>
                        <a:pt x="720" y="174"/>
                      </a:lnTo>
                      <a:lnTo>
                        <a:pt x="722" y="177"/>
                      </a:lnTo>
                      <a:lnTo>
                        <a:pt x="724" y="176"/>
                      </a:lnTo>
                      <a:lnTo>
                        <a:pt x="726" y="177"/>
                      </a:lnTo>
                      <a:lnTo>
                        <a:pt x="727" y="176"/>
                      </a:lnTo>
                      <a:lnTo>
                        <a:pt x="727" y="174"/>
                      </a:lnTo>
                      <a:lnTo>
                        <a:pt x="726" y="174"/>
                      </a:lnTo>
                      <a:lnTo>
                        <a:pt x="724" y="173"/>
                      </a:lnTo>
                      <a:lnTo>
                        <a:pt x="726" y="170"/>
                      </a:lnTo>
                      <a:lnTo>
                        <a:pt x="728" y="170"/>
                      </a:lnTo>
                      <a:lnTo>
                        <a:pt x="730" y="172"/>
                      </a:lnTo>
                      <a:lnTo>
                        <a:pt x="730" y="170"/>
                      </a:lnTo>
                      <a:lnTo>
                        <a:pt x="733" y="172"/>
                      </a:lnTo>
                      <a:lnTo>
                        <a:pt x="734" y="170"/>
                      </a:lnTo>
                      <a:lnTo>
                        <a:pt x="733" y="168"/>
                      </a:lnTo>
                      <a:lnTo>
                        <a:pt x="731" y="168"/>
                      </a:lnTo>
                      <a:lnTo>
                        <a:pt x="730" y="165"/>
                      </a:lnTo>
                      <a:lnTo>
                        <a:pt x="728" y="165"/>
                      </a:lnTo>
                      <a:lnTo>
                        <a:pt x="728" y="161"/>
                      </a:lnTo>
                      <a:lnTo>
                        <a:pt x="730" y="159"/>
                      </a:lnTo>
                      <a:lnTo>
                        <a:pt x="730" y="158"/>
                      </a:lnTo>
                      <a:lnTo>
                        <a:pt x="733" y="157"/>
                      </a:lnTo>
                      <a:lnTo>
                        <a:pt x="731" y="155"/>
                      </a:lnTo>
                      <a:lnTo>
                        <a:pt x="731" y="154"/>
                      </a:lnTo>
                      <a:lnTo>
                        <a:pt x="733" y="151"/>
                      </a:lnTo>
                      <a:lnTo>
                        <a:pt x="733" y="151"/>
                      </a:lnTo>
                      <a:lnTo>
                        <a:pt x="733" y="150"/>
                      </a:lnTo>
                      <a:lnTo>
                        <a:pt x="734" y="150"/>
                      </a:lnTo>
                      <a:lnTo>
                        <a:pt x="735" y="147"/>
                      </a:lnTo>
                      <a:lnTo>
                        <a:pt x="734" y="145"/>
                      </a:lnTo>
                      <a:lnTo>
                        <a:pt x="733" y="144"/>
                      </a:lnTo>
                      <a:lnTo>
                        <a:pt x="735" y="145"/>
                      </a:lnTo>
                      <a:lnTo>
                        <a:pt x="737" y="147"/>
                      </a:lnTo>
                      <a:lnTo>
                        <a:pt x="738" y="147"/>
                      </a:lnTo>
                      <a:lnTo>
                        <a:pt x="741" y="145"/>
                      </a:lnTo>
                      <a:lnTo>
                        <a:pt x="745" y="147"/>
                      </a:lnTo>
                      <a:lnTo>
                        <a:pt x="748" y="150"/>
                      </a:lnTo>
                      <a:lnTo>
                        <a:pt x="748" y="151"/>
                      </a:lnTo>
                      <a:lnTo>
                        <a:pt x="749" y="152"/>
                      </a:lnTo>
                      <a:lnTo>
                        <a:pt x="755" y="155"/>
                      </a:lnTo>
                      <a:lnTo>
                        <a:pt x="756" y="152"/>
                      </a:lnTo>
                      <a:lnTo>
                        <a:pt x="759" y="155"/>
                      </a:lnTo>
                      <a:lnTo>
                        <a:pt x="763" y="157"/>
                      </a:lnTo>
                      <a:lnTo>
                        <a:pt x="763" y="158"/>
                      </a:lnTo>
                      <a:lnTo>
                        <a:pt x="762" y="158"/>
                      </a:lnTo>
                      <a:lnTo>
                        <a:pt x="763" y="161"/>
                      </a:lnTo>
                      <a:lnTo>
                        <a:pt x="762" y="161"/>
                      </a:lnTo>
                      <a:lnTo>
                        <a:pt x="759" y="159"/>
                      </a:lnTo>
                      <a:lnTo>
                        <a:pt x="757" y="159"/>
                      </a:lnTo>
                      <a:lnTo>
                        <a:pt x="757" y="161"/>
                      </a:lnTo>
                      <a:lnTo>
                        <a:pt x="763" y="163"/>
                      </a:lnTo>
                      <a:lnTo>
                        <a:pt x="763" y="166"/>
                      </a:lnTo>
                      <a:lnTo>
                        <a:pt x="762" y="168"/>
                      </a:lnTo>
                      <a:lnTo>
                        <a:pt x="763" y="169"/>
                      </a:lnTo>
                      <a:lnTo>
                        <a:pt x="764" y="168"/>
                      </a:lnTo>
                      <a:lnTo>
                        <a:pt x="769" y="169"/>
                      </a:lnTo>
                      <a:lnTo>
                        <a:pt x="770" y="170"/>
                      </a:lnTo>
                      <a:lnTo>
                        <a:pt x="771" y="170"/>
                      </a:lnTo>
                      <a:lnTo>
                        <a:pt x="771" y="172"/>
                      </a:lnTo>
                      <a:lnTo>
                        <a:pt x="770" y="174"/>
                      </a:lnTo>
                      <a:lnTo>
                        <a:pt x="766" y="177"/>
                      </a:lnTo>
                      <a:lnTo>
                        <a:pt x="763" y="179"/>
                      </a:lnTo>
                      <a:lnTo>
                        <a:pt x="762" y="179"/>
                      </a:lnTo>
                      <a:lnTo>
                        <a:pt x="766" y="179"/>
                      </a:lnTo>
                      <a:lnTo>
                        <a:pt x="766" y="180"/>
                      </a:lnTo>
                      <a:lnTo>
                        <a:pt x="767" y="181"/>
                      </a:lnTo>
                      <a:lnTo>
                        <a:pt x="767" y="181"/>
                      </a:lnTo>
                      <a:lnTo>
                        <a:pt x="769" y="183"/>
                      </a:lnTo>
                      <a:lnTo>
                        <a:pt x="767" y="186"/>
                      </a:lnTo>
                      <a:lnTo>
                        <a:pt x="767" y="186"/>
                      </a:lnTo>
                      <a:lnTo>
                        <a:pt x="764" y="188"/>
                      </a:lnTo>
                      <a:lnTo>
                        <a:pt x="762" y="190"/>
                      </a:lnTo>
                      <a:lnTo>
                        <a:pt x="759" y="188"/>
                      </a:lnTo>
                      <a:lnTo>
                        <a:pt x="757" y="191"/>
                      </a:lnTo>
                      <a:lnTo>
                        <a:pt x="756" y="190"/>
                      </a:lnTo>
                      <a:lnTo>
                        <a:pt x="753" y="187"/>
                      </a:lnTo>
                      <a:lnTo>
                        <a:pt x="752" y="187"/>
                      </a:lnTo>
                      <a:lnTo>
                        <a:pt x="751" y="186"/>
                      </a:lnTo>
                      <a:lnTo>
                        <a:pt x="749" y="186"/>
                      </a:lnTo>
                      <a:lnTo>
                        <a:pt x="749" y="188"/>
                      </a:lnTo>
                      <a:lnTo>
                        <a:pt x="748" y="190"/>
                      </a:lnTo>
                      <a:lnTo>
                        <a:pt x="751" y="190"/>
                      </a:lnTo>
                      <a:lnTo>
                        <a:pt x="752" y="191"/>
                      </a:lnTo>
                      <a:lnTo>
                        <a:pt x="751" y="192"/>
                      </a:lnTo>
                      <a:lnTo>
                        <a:pt x="749" y="194"/>
                      </a:lnTo>
                      <a:lnTo>
                        <a:pt x="752" y="194"/>
                      </a:lnTo>
                      <a:lnTo>
                        <a:pt x="751" y="197"/>
                      </a:lnTo>
                      <a:lnTo>
                        <a:pt x="751" y="198"/>
                      </a:lnTo>
                      <a:lnTo>
                        <a:pt x="751" y="198"/>
                      </a:lnTo>
                      <a:lnTo>
                        <a:pt x="753" y="197"/>
                      </a:lnTo>
                      <a:lnTo>
                        <a:pt x="753" y="197"/>
                      </a:lnTo>
                      <a:lnTo>
                        <a:pt x="753" y="199"/>
                      </a:lnTo>
                      <a:lnTo>
                        <a:pt x="749" y="201"/>
                      </a:lnTo>
                      <a:lnTo>
                        <a:pt x="749" y="202"/>
                      </a:lnTo>
                      <a:lnTo>
                        <a:pt x="749" y="205"/>
                      </a:lnTo>
                      <a:lnTo>
                        <a:pt x="752" y="208"/>
                      </a:lnTo>
                      <a:lnTo>
                        <a:pt x="752" y="209"/>
                      </a:lnTo>
                      <a:lnTo>
                        <a:pt x="755" y="215"/>
                      </a:lnTo>
                      <a:lnTo>
                        <a:pt x="755" y="219"/>
                      </a:lnTo>
                      <a:lnTo>
                        <a:pt x="753" y="219"/>
                      </a:lnTo>
                      <a:lnTo>
                        <a:pt x="753" y="221"/>
                      </a:lnTo>
                      <a:lnTo>
                        <a:pt x="749" y="224"/>
                      </a:lnTo>
                      <a:lnTo>
                        <a:pt x="751" y="227"/>
                      </a:lnTo>
                      <a:lnTo>
                        <a:pt x="749" y="228"/>
                      </a:lnTo>
                      <a:lnTo>
                        <a:pt x="746" y="227"/>
                      </a:lnTo>
                      <a:lnTo>
                        <a:pt x="742" y="227"/>
                      </a:lnTo>
                      <a:lnTo>
                        <a:pt x="741" y="228"/>
                      </a:lnTo>
                      <a:lnTo>
                        <a:pt x="740" y="231"/>
                      </a:lnTo>
                      <a:lnTo>
                        <a:pt x="737" y="233"/>
                      </a:lnTo>
                      <a:lnTo>
                        <a:pt x="735" y="235"/>
                      </a:lnTo>
                      <a:lnTo>
                        <a:pt x="734" y="235"/>
                      </a:lnTo>
                      <a:lnTo>
                        <a:pt x="730" y="239"/>
                      </a:lnTo>
                      <a:lnTo>
                        <a:pt x="728" y="238"/>
                      </a:lnTo>
                      <a:lnTo>
                        <a:pt x="727" y="238"/>
                      </a:lnTo>
                      <a:lnTo>
                        <a:pt x="726" y="241"/>
                      </a:lnTo>
                      <a:lnTo>
                        <a:pt x="719" y="242"/>
                      </a:lnTo>
                      <a:lnTo>
                        <a:pt x="717" y="242"/>
                      </a:lnTo>
                      <a:lnTo>
                        <a:pt x="719" y="239"/>
                      </a:lnTo>
                      <a:lnTo>
                        <a:pt x="717" y="237"/>
                      </a:lnTo>
                      <a:lnTo>
                        <a:pt x="716" y="235"/>
                      </a:lnTo>
                      <a:lnTo>
                        <a:pt x="716" y="234"/>
                      </a:lnTo>
                      <a:lnTo>
                        <a:pt x="717" y="233"/>
                      </a:lnTo>
                      <a:lnTo>
                        <a:pt x="717" y="231"/>
                      </a:lnTo>
                      <a:lnTo>
                        <a:pt x="720" y="227"/>
                      </a:lnTo>
                      <a:lnTo>
                        <a:pt x="717" y="230"/>
                      </a:lnTo>
                      <a:lnTo>
                        <a:pt x="716" y="230"/>
                      </a:lnTo>
                      <a:lnTo>
                        <a:pt x="716" y="224"/>
                      </a:lnTo>
                      <a:lnTo>
                        <a:pt x="715" y="224"/>
                      </a:lnTo>
                      <a:lnTo>
                        <a:pt x="713" y="221"/>
                      </a:lnTo>
                      <a:lnTo>
                        <a:pt x="711" y="223"/>
                      </a:lnTo>
                      <a:lnTo>
                        <a:pt x="709" y="223"/>
                      </a:lnTo>
                      <a:lnTo>
                        <a:pt x="708" y="223"/>
                      </a:lnTo>
                      <a:lnTo>
                        <a:pt x="705" y="226"/>
                      </a:lnTo>
                      <a:lnTo>
                        <a:pt x="706" y="227"/>
                      </a:lnTo>
                      <a:lnTo>
                        <a:pt x="709" y="224"/>
                      </a:lnTo>
                      <a:lnTo>
                        <a:pt x="711" y="224"/>
                      </a:lnTo>
                      <a:lnTo>
                        <a:pt x="711" y="227"/>
                      </a:lnTo>
                      <a:lnTo>
                        <a:pt x="713" y="228"/>
                      </a:lnTo>
                      <a:lnTo>
                        <a:pt x="715" y="233"/>
                      </a:lnTo>
                      <a:lnTo>
                        <a:pt x="715" y="235"/>
                      </a:lnTo>
                      <a:lnTo>
                        <a:pt x="715" y="237"/>
                      </a:lnTo>
                      <a:lnTo>
                        <a:pt x="716" y="241"/>
                      </a:lnTo>
                      <a:lnTo>
                        <a:pt x="715" y="242"/>
                      </a:lnTo>
                      <a:lnTo>
                        <a:pt x="716" y="242"/>
                      </a:lnTo>
                      <a:lnTo>
                        <a:pt x="716" y="245"/>
                      </a:lnTo>
                      <a:lnTo>
                        <a:pt x="715" y="245"/>
                      </a:lnTo>
                      <a:lnTo>
                        <a:pt x="711" y="241"/>
                      </a:lnTo>
                      <a:lnTo>
                        <a:pt x="709" y="239"/>
                      </a:lnTo>
                      <a:lnTo>
                        <a:pt x="708" y="238"/>
                      </a:lnTo>
                      <a:lnTo>
                        <a:pt x="708" y="237"/>
                      </a:lnTo>
                      <a:lnTo>
                        <a:pt x="705" y="238"/>
                      </a:lnTo>
                      <a:lnTo>
                        <a:pt x="708" y="241"/>
                      </a:lnTo>
                      <a:lnTo>
                        <a:pt x="708" y="244"/>
                      </a:lnTo>
                      <a:lnTo>
                        <a:pt x="705" y="241"/>
                      </a:lnTo>
                      <a:lnTo>
                        <a:pt x="702" y="241"/>
                      </a:lnTo>
                      <a:lnTo>
                        <a:pt x="702" y="239"/>
                      </a:lnTo>
                      <a:lnTo>
                        <a:pt x="701" y="241"/>
                      </a:lnTo>
                      <a:lnTo>
                        <a:pt x="699" y="239"/>
                      </a:lnTo>
                      <a:lnTo>
                        <a:pt x="701" y="235"/>
                      </a:lnTo>
                      <a:lnTo>
                        <a:pt x="702" y="234"/>
                      </a:lnTo>
                      <a:lnTo>
                        <a:pt x="701" y="234"/>
                      </a:lnTo>
                      <a:lnTo>
                        <a:pt x="701" y="233"/>
                      </a:lnTo>
                      <a:lnTo>
                        <a:pt x="697" y="234"/>
                      </a:lnTo>
                      <a:lnTo>
                        <a:pt x="694" y="234"/>
                      </a:lnTo>
                      <a:lnTo>
                        <a:pt x="691" y="233"/>
                      </a:lnTo>
                      <a:lnTo>
                        <a:pt x="690" y="233"/>
                      </a:lnTo>
                      <a:lnTo>
                        <a:pt x="686" y="231"/>
                      </a:lnTo>
                      <a:lnTo>
                        <a:pt x="686" y="233"/>
                      </a:lnTo>
                      <a:lnTo>
                        <a:pt x="687" y="234"/>
                      </a:lnTo>
                      <a:lnTo>
                        <a:pt x="686" y="235"/>
                      </a:lnTo>
                      <a:lnTo>
                        <a:pt x="686" y="238"/>
                      </a:lnTo>
                      <a:lnTo>
                        <a:pt x="687" y="239"/>
                      </a:lnTo>
                      <a:lnTo>
                        <a:pt x="690" y="241"/>
                      </a:lnTo>
                      <a:lnTo>
                        <a:pt x="691" y="242"/>
                      </a:lnTo>
                      <a:lnTo>
                        <a:pt x="690" y="246"/>
                      </a:lnTo>
                      <a:lnTo>
                        <a:pt x="687" y="246"/>
                      </a:lnTo>
                      <a:lnTo>
                        <a:pt x="681" y="252"/>
                      </a:lnTo>
                      <a:lnTo>
                        <a:pt x="679" y="255"/>
                      </a:lnTo>
                      <a:lnTo>
                        <a:pt x="676" y="259"/>
                      </a:lnTo>
                      <a:lnTo>
                        <a:pt x="673" y="257"/>
                      </a:lnTo>
                      <a:lnTo>
                        <a:pt x="672" y="259"/>
                      </a:lnTo>
                      <a:lnTo>
                        <a:pt x="670" y="263"/>
                      </a:lnTo>
                      <a:lnTo>
                        <a:pt x="669" y="263"/>
                      </a:lnTo>
                      <a:lnTo>
                        <a:pt x="661" y="262"/>
                      </a:lnTo>
                      <a:lnTo>
                        <a:pt x="658" y="259"/>
                      </a:lnTo>
                      <a:lnTo>
                        <a:pt x="657" y="256"/>
                      </a:lnTo>
                      <a:lnTo>
                        <a:pt x="652" y="255"/>
                      </a:lnTo>
                      <a:lnTo>
                        <a:pt x="652" y="253"/>
                      </a:lnTo>
                      <a:lnTo>
                        <a:pt x="654" y="253"/>
                      </a:lnTo>
                      <a:lnTo>
                        <a:pt x="655" y="252"/>
                      </a:lnTo>
                      <a:lnTo>
                        <a:pt x="654" y="251"/>
                      </a:lnTo>
                      <a:lnTo>
                        <a:pt x="651" y="251"/>
                      </a:lnTo>
                      <a:lnTo>
                        <a:pt x="648" y="245"/>
                      </a:lnTo>
                      <a:lnTo>
                        <a:pt x="646" y="242"/>
                      </a:lnTo>
                      <a:lnTo>
                        <a:pt x="640" y="242"/>
                      </a:lnTo>
                      <a:lnTo>
                        <a:pt x="636" y="239"/>
                      </a:lnTo>
                      <a:lnTo>
                        <a:pt x="630" y="239"/>
                      </a:lnTo>
                      <a:lnTo>
                        <a:pt x="628" y="238"/>
                      </a:lnTo>
                      <a:lnTo>
                        <a:pt x="628" y="241"/>
                      </a:lnTo>
                      <a:lnTo>
                        <a:pt x="629" y="242"/>
                      </a:lnTo>
                      <a:lnTo>
                        <a:pt x="630" y="241"/>
                      </a:lnTo>
                      <a:lnTo>
                        <a:pt x="632" y="241"/>
                      </a:lnTo>
                      <a:lnTo>
                        <a:pt x="639" y="242"/>
                      </a:lnTo>
                      <a:lnTo>
                        <a:pt x="644" y="242"/>
                      </a:lnTo>
                      <a:lnTo>
                        <a:pt x="646" y="244"/>
                      </a:lnTo>
                      <a:lnTo>
                        <a:pt x="644" y="245"/>
                      </a:lnTo>
                      <a:lnTo>
                        <a:pt x="644" y="245"/>
                      </a:lnTo>
                      <a:lnTo>
                        <a:pt x="643" y="246"/>
                      </a:lnTo>
                      <a:lnTo>
                        <a:pt x="644" y="248"/>
                      </a:lnTo>
                      <a:lnTo>
                        <a:pt x="644" y="252"/>
                      </a:lnTo>
                      <a:lnTo>
                        <a:pt x="646" y="252"/>
                      </a:lnTo>
                      <a:lnTo>
                        <a:pt x="648" y="257"/>
                      </a:lnTo>
                      <a:lnTo>
                        <a:pt x="650" y="262"/>
                      </a:lnTo>
                      <a:lnTo>
                        <a:pt x="654" y="263"/>
                      </a:lnTo>
                      <a:lnTo>
                        <a:pt x="659" y="264"/>
                      </a:lnTo>
                      <a:lnTo>
                        <a:pt x="669" y="267"/>
                      </a:lnTo>
                      <a:lnTo>
                        <a:pt x="669" y="270"/>
                      </a:lnTo>
                      <a:lnTo>
                        <a:pt x="668" y="270"/>
                      </a:lnTo>
                      <a:lnTo>
                        <a:pt x="665" y="273"/>
                      </a:lnTo>
                      <a:lnTo>
                        <a:pt x="664" y="274"/>
                      </a:lnTo>
                      <a:lnTo>
                        <a:pt x="659" y="278"/>
                      </a:lnTo>
                      <a:lnTo>
                        <a:pt x="658" y="278"/>
                      </a:lnTo>
                      <a:lnTo>
                        <a:pt x="658" y="278"/>
                      </a:lnTo>
                      <a:lnTo>
                        <a:pt x="657" y="280"/>
                      </a:lnTo>
                      <a:lnTo>
                        <a:pt x="648" y="289"/>
                      </a:lnTo>
                      <a:lnTo>
                        <a:pt x="646" y="291"/>
                      </a:lnTo>
                      <a:lnTo>
                        <a:pt x="643" y="295"/>
                      </a:lnTo>
                      <a:lnTo>
                        <a:pt x="640" y="295"/>
                      </a:lnTo>
                      <a:lnTo>
                        <a:pt x="640" y="293"/>
                      </a:lnTo>
                      <a:lnTo>
                        <a:pt x="637" y="293"/>
                      </a:lnTo>
                      <a:lnTo>
                        <a:pt x="637" y="295"/>
                      </a:lnTo>
                      <a:lnTo>
                        <a:pt x="635" y="292"/>
                      </a:lnTo>
                      <a:lnTo>
                        <a:pt x="632" y="291"/>
                      </a:lnTo>
                      <a:lnTo>
                        <a:pt x="630" y="292"/>
                      </a:lnTo>
                      <a:lnTo>
                        <a:pt x="630" y="291"/>
                      </a:lnTo>
                      <a:lnTo>
                        <a:pt x="629" y="291"/>
                      </a:lnTo>
                      <a:lnTo>
                        <a:pt x="630" y="288"/>
                      </a:lnTo>
                      <a:lnTo>
                        <a:pt x="630" y="286"/>
                      </a:lnTo>
                      <a:lnTo>
                        <a:pt x="629" y="286"/>
                      </a:lnTo>
                      <a:lnTo>
                        <a:pt x="626" y="288"/>
                      </a:lnTo>
                      <a:lnTo>
                        <a:pt x="625" y="292"/>
                      </a:lnTo>
                      <a:lnTo>
                        <a:pt x="625" y="291"/>
                      </a:lnTo>
                      <a:lnTo>
                        <a:pt x="623" y="286"/>
                      </a:lnTo>
                      <a:lnTo>
                        <a:pt x="622" y="289"/>
                      </a:lnTo>
                      <a:lnTo>
                        <a:pt x="623" y="291"/>
                      </a:lnTo>
                      <a:lnTo>
                        <a:pt x="623" y="296"/>
                      </a:lnTo>
                      <a:lnTo>
                        <a:pt x="619" y="300"/>
                      </a:lnTo>
                      <a:lnTo>
                        <a:pt x="618" y="300"/>
                      </a:lnTo>
                      <a:lnTo>
                        <a:pt x="618" y="299"/>
                      </a:lnTo>
                      <a:lnTo>
                        <a:pt x="615" y="295"/>
                      </a:lnTo>
                      <a:lnTo>
                        <a:pt x="615" y="298"/>
                      </a:lnTo>
                      <a:lnTo>
                        <a:pt x="617" y="299"/>
                      </a:lnTo>
                      <a:lnTo>
                        <a:pt x="614" y="300"/>
                      </a:lnTo>
                      <a:lnTo>
                        <a:pt x="614" y="303"/>
                      </a:lnTo>
                      <a:lnTo>
                        <a:pt x="612" y="303"/>
                      </a:lnTo>
                      <a:lnTo>
                        <a:pt x="610" y="302"/>
                      </a:lnTo>
                      <a:lnTo>
                        <a:pt x="610" y="300"/>
                      </a:lnTo>
                      <a:lnTo>
                        <a:pt x="607" y="298"/>
                      </a:lnTo>
                      <a:lnTo>
                        <a:pt x="605" y="295"/>
                      </a:lnTo>
                      <a:lnTo>
                        <a:pt x="600" y="293"/>
                      </a:lnTo>
                      <a:lnTo>
                        <a:pt x="594" y="291"/>
                      </a:lnTo>
                      <a:lnTo>
                        <a:pt x="593" y="286"/>
                      </a:lnTo>
                      <a:lnTo>
                        <a:pt x="592" y="285"/>
                      </a:lnTo>
                      <a:lnTo>
                        <a:pt x="588" y="282"/>
                      </a:lnTo>
                      <a:lnTo>
                        <a:pt x="586" y="281"/>
                      </a:lnTo>
                      <a:lnTo>
                        <a:pt x="586" y="284"/>
                      </a:lnTo>
                      <a:lnTo>
                        <a:pt x="583" y="284"/>
                      </a:lnTo>
                      <a:lnTo>
                        <a:pt x="585" y="288"/>
                      </a:lnTo>
                      <a:lnTo>
                        <a:pt x="588" y="289"/>
                      </a:lnTo>
                      <a:lnTo>
                        <a:pt x="589" y="289"/>
                      </a:lnTo>
                      <a:lnTo>
                        <a:pt x="588" y="286"/>
                      </a:lnTo>
                      <a:lnTo>
                        <a:pt x="588" y="285"/>
                      </a:lnTo>
                      <a:lnTo>
                        <a:pt x="589" y="285"/>
                      </a:lnTo>
                      <a:lnTo>
                        <a:pt x="594" y="291"/>
                      </a:lnTo>
                      <a:lnTo>
                        <a:pt x="599" y="295"/>
                      </a:lnTo>
                      <a:lnTo>
                        <a:pt x="600" y="295"/>
                      </a:lnTo>
                      <a:lnTo>
                        <a:pt x="596" y="298"/>
                      </a:lnTo>
                      <a:lnTo>
                        <a:pt x="593" y="298"/>
                      </a:lnTo>
                      <a:lnTo>
                        <a:pt x="592" y="298"/>
                      </a:lnTo>
                      <a:lnTo>
                        <a:pt x="592" y="299"/>
                      </a:lnTo>
                      <a:lnTo>
                        <a:pt x="592" y="300"/>
                      </a:lnTo>
                      <a:lnTo>
                        <a:pt x="593" y="299"/>
                      </a:lnTo>
                      <a:lnTo>
                        <a:pt x="599" y="299"/>
                      </a:lnTo>
                      <a:lnTo>
                        <a:pt x="601" y="296"/>
                      </a:lnTo>
                      <a:lnTo>
                        <a:pt x="603" y="296"/>
                      </a:lnTo>
                      <a:lnTo>
                        <a:pt x="604" y="298"/>
                      </a:lnTo>
                      <a:lnTo>
                        <a:pt x="604" y="300"/>
                      </a:lnTo>
                      <a:lnTo>
                        <a:pt x="610" y="307"/>
                      </a:lnTo>
                      <a:lnTo>
                        <a:pt x="610" y="313"/>
                      </a:lnTo>
                      <a:lnTo>
                        <a:pt x="605" y="317"/>
                      </a:lnTo>
                      <a:lnTo>
                        <a:pt x="604" y="317"/>
                      </a:lnTo>
                      <a:lnTo>
                        <a:pt x="601" y="318"/>
                      </a:lnTo>
                      <a:lnTo>
                        <a:pt x="599" y="318"/>
                      </a:lnTo>
                      <a:lnTo>
                        <a:pt x="597" y="315"/>
                      </a:lnTo>
                      <a:lnTo>
                        <a:pt x="590" y="315"/>
                      </a:lnTo>
                      <a:lnTo>
                        <a:pt x="588" y="310"/>
                      </a:lnTo>
                      <a:lnTo>
                        <a:pt x="586" y="306"/>
                      </a:lnTo>
                      <a:lnTo>
                        <a:pt x="585" y="304"/>
                      </a:lnTo>
                      <a:lnTo>
                        <a:pt x="583" y="306"/>
                      </a:lnTo>
                      <a:lnTo>
                        <a:pt x="583" y="307"/>
                      </a:lnTo>
                      <a:lnTo>
                        <a:pt x="583" y="310"/>
                      </a:lnTo>
                      <a:lnTo>
                        <a:pt x="586" y="313"/>
                      </a:lnTo>
                      <a:lnTo>
                        <a:pt x="588" y="318"/>
                      </a:lnTo>
                      <a:lnTo>
                        <a:pt x="590" y="322"/>
                      </a:lnTo>
                      <a:lnTo>
                        <a:pt x="589" y="324"/>
                      </a:lnTo>
                      <a:lnTo>
                        <a:pt x="588" y="324"/>
                      </a:lnTo>
                      <a:lnTo>
                        <a:pt x="585" y="324"/>
                      </a:lnTo>
                      <a:lnTo>
                        <a:pt x="585" y="320"/>
                      </a:lnTo>
                      <a:lnTo>
                        <a:pt x="583" y="322"/>
                      </a:lnTo>
                      <a:lnTo>
                        <a:pt x="583" y="322"/>
                      </a:lnTo>
                      <a:lnTo>
                        <a:pt x="583" y="324"/>
                      </a:lnTo>
                      <a:lnTo>
                        <a:pt x="586" y="325"/>
                      </a:lnTo>
                      <a:lnTo>
                        <a:pt x="586" y="327"/>
                      </a:lnTo>
                      <a:lnTo>
                        <a:pt x="582" y="325"/>
                      </a:lnTo>
                      <a:lnTo>
                        <a:pt x="581" y="325"/>
                      </a:lnTo>
                      <a:lnTo>
                        <a:pt x="581" y="327"/>
                      </a:lnTo>
                      <a:lnTo>
                        <a:pt x="582" y="328"/>
                      </a:lnTo>
                      <a:lnTo>
                        <a:pt x="582" y="331"/>
                      </a:lnTo>
                      <a:lnTo>
                        <a:pt x="581" y="333"/>
                      </a:lnTo>
                      <a:lnTo>
                        <a:pt x="579" y="329"/>
                      </a:lnTo>
                      <a:lnTo>
                        <a:pt x="578" y="329"/>
                      </a:lnTo>
                      <a:lnTo>
                        <a:pt x="579" y="331"/>
                      </a:lnTo>
                      <a:lnTo>
                        <a:pt x="578" y="332"/>
                      </a:lnTo>
                      <a:lnTo>
                        <a:pt x="578" y="332"/>
                      </a:lnTo>
                      <a:lnTo>
                        <a:pt x="574" y="332"/>
                      </a:lnTo>
                      <a:lnTo>
                        <a:pt x="574" y="333"/>
                      </a:lnTo>
                      <a:lnTo>
                        <a:pt x="570" y="335"/>
                      </a:lnTo>
                      <a:lnTo>
                        <a:pt x="571" y="336"/>
                      </a:lnTo>
                      <a:lnTo>
                        <a:pt x="572" y="338"/>
                      </a:lnTo>
                      <a:lnTo>
                        <a:pt x="571" y="339"/>
                      </a:lnTo>
                      <a:lnTo>
                        <a:pt x="570" y="338"/>
                      </a:lnTo>
                      <a:lnTo>
                        <a:pt x="567" y="335"/>
                      </a:lnTo>
                      <a:lnTo>
                        <a:pt x="565" y="335"/>
                      </a:lnTo>
                      <a:lnTo>
                        <a:pt x="565" y="336"/>
                      </a:lnTo>
                      <a:lnTo>
                        <a:pt x="564" y="338"/>
                      </a:lnTo>
                      <a:lnTo>
                        <a:pt x="567" y="340"/>
                      </a:lnTo>
                      <a:lnTo>
                        <a:pt x="565" y="342"/>
                      </a:lnTo>
                      <a:lnTo>
                        <a:pt x="565" y="343"/>
                      </a:lnTo>
                      <a:lnTo>
                        <a:pt x="563" y="343"/>
                      </a:lnTo>
                      <a:lnTo>
                        <a:pt x="561" y="346"/>
                      </a:lnTo>
                      <a:lnTo>
                        <a:pt x="557" y="347"/>
                      </a:lnTo>
                      <a:lnTo>
                        <a:pt x="559" y="349"/>
                      </a:lnTo>
                      <a:lnTo>
                        <a:pt x="559" y="351"/>
                      </a:lnTo>
                      <a:lnTo>
                        <a:pt x="557" y="351"/>
                      </a:lnTo>
                      <a:lnTo>
                        <a:pt x="556" y="353"/>
                      </a:lnTo>
                      <a:lnTo>
                        <a:pt x="556" y="356"/>
                      </a:lnTo>
                      <a:lnTo>
                        <a:pt x="553" y="356"/>
                      </a:lnTo>
                      <a:lnTo>
                        <a:pt x="549" y="360"/>
                      </a:lnTo>
                      <a:lnTo>
                        <a:pt x="546" y="361"/>
                      </a:lnTo>
                      <a:lnTo>
                        <a:pt x="546" y="364"/>
                      </a:lnTo>
                      <a:lnTo>
                        <a:pt x="543" y="365"/>
                      </a:lnTo>
                      <a:lnTo>
                        <a:pt x="541" y="364"/>
                      </a:lnTo>
                      <a:lnTo>
                        <a:pt x="541" y="365"/>
                      </a:lnTo>
                      <a:lnTo>
                        <a:pt x="542" y="368"/>
                      </a:lnTo>
                      <a:lnTo>
                        <a:pt x="539" y="371"/>
                      </a:lnTo>
                      <a:lnTo>
                        <a:pt x="539" y="376"/>
                      </a:lnTo>
                      <a:lnTo>
                        <a:pt x="536" y="378"/>
                      </a:lnTo>
                      <a:lnTo>
                        <a:pt x="536" y="382"/>
                      </a:lnTo>
                      <a:lnTo>
                        <a:pt x="534" y="383"/>
                      </a:lnTo>
                      <a:lnTo>
                        <a:pt x="532" y="389"/>
                      </a:lnTo>
                      <a:lnTo>
                        <a:pt x="532" y="389"/>
                      </a:lnTo>
                      <a:lnTo>
                        <a:pt x="532" y="393"/>
                      </a:lnTo>
                      <a:lnTo>
                        <a:pt x="531" y="397"/>
                      </a:lnTo>
                      <a:lnTo>
                        <a:pt x="529" y="400"/>
                      </a:lnTo>
                      <a:lnTo>
                        <a:pt x="527" y="400"/>
                      </a:lnTo>
                      <a:lnTo>
                        <a:pt x="527" y="401"/>
                      </a:lnTo>
                      <a:lnTo>
                        <a:pt x="529" y="403"/>
                      </a:lnTo>
                      <a:lnTo>
                        <a:pt x="529" y="404"/>
                      </a:lnTo>
                      <a:lnTo>
                        <a:pt x="529" y="407"/>
                      </a:lnTo>
                      <a:lnTo>
                        <a:pt x="529" y="408"/>
                      </a:lnTo>
                      <a:lnTo>
                        <a:pt x="529" y="412"/>
                      </a:lnTo>
                      <a:lnTo>
                        <a:pt x="531" y="412"/>
                      </a:lnTo>
                      <a:lnTo>
                        <a:pt x="528" y="418"/>
                      </a:lnTo>
                      <a:lnTo>
                        <a:pt x="525" y="422"/>
                      </a:lnTo>
                      <a:lnTo>
                        <a:pt x="518" y="423"/>
                      </a:lnTo>
                      <a:lnTo>
                        <a:pt x="517" y="426"/>
                      </a:lnTo>
                      <a:lnTo>
                        <a:pt x="521" y="423"/>
                      </a:lnTo>
                      <a:lnTo>
                        <a:pt x="527" y="422"/>
                      </a:lnTo>
                      <a:lnTo>
                        <a:pt x="531" y="416"/>
                      </a:lnTo>
                      <a:lnTo>
                        <a:pt x="535" y="409"/>
                      </a:lnTo>
                      <a:lnTo>
                        <a:pt x="542" y="409"/>
                      </a:lnTo>
                      <a:lnTo>
                        <a:pt x="545" y="411"/>
                      </a:lnTo>
                      <a:lnTo>
                        <a:pt x="545" y="414"/>
                      </a:lnTo>
                      <a:lnTo>
                        <a:pt x="543" y="416"/>
                      </a:lnTo>
                      <a:lnTo>
                        <a:pt x="543" y="419"/>
                      </a:lnTo>
                      <a:lnTo>
                        <a:pt x="545" y="423"/>
                      </a:lnTo>
                      <a:lnTo>
                        <a:pt x="545" y="429"/>
                      </a:lnTo>
                      <a:lnTo>
                        <a:pt x="543" y="433"/>
                      </a:lnTo>
                      <a:lnTo>
                        <a:pt x="545" y="436"/>
                      </a:lnTo>
                      <a:lnTo>
                        <a:pt x="546" y="441"/>
                      </a:lnTo>
                      <a:lnTo>
                        <a:pt x="545" y="444"/>
                      </a:lnTo>
                      <a:lnTo>
                        <a:pt x="536" y="451"/>
                      </a:lnTo>
                      <a:lnTo>
                        <a:pt x="532" y="452"/>
                      </a:lnTo>
                      <a:lnTo>
                        <a:pt x="529" y="452"/>
                      </a:lnTo>
                      <a:lnTo>
                        <a:pt x="532" y="454"/>
                      </a:lnTo>
                      <a:lnTo>
                        <a:pt x="536" y="454"/>
                      </a:lnTo>
                      <a:lnTo>
                        <a:pt x="546" y="451"/>
                      </a:lnTo>
                      <a:lnTo>
                        <a:pt x="556" y="447"/>
                      </a:lnTo>
                      <a:lnTo>
                        <a:pt x="560" y="447"/>
                      </a:lnTo>
                      <a:lnTo>
                        <a:pt x="565" y="451"/>
                      </a:lnTo>
                      <a:lnTo>
                        <a:pt x="570" y="454"/>
                      </a:lnTo>
                      <a:lnTo>
                        <a:pt x="575" y="455"/>
                      </a:lnTo>
                      <a:lnTo>
                        <a:pt x="578" y="456"/>
                      </a:lnTo>
                      <a:lnTo>
                        <a:pt x="579" y="458"/>
                      </a:lnTo>
                      <a:lnTo>
                        <a:pt x="583" y="462"/>
                      </a:lnTo>
                      <a:lnTo>
                        <a:pt x="586" y="463"/>
                      </a:lnTo>
                      <a:lnTo>
                        <a:pt x="588" y="466"/>
                      </a:lnTo>
                      <a:lnTo>
                        <a:pt x="590" y="469"/>
                      </a:lnTo>
                      <a:lnTo>
                        <a:pt x="590" y="470"/>
                      </a:lnTo>
                      <a:lnTo>
                        <a:pt x="592" y="473"/>
                      </a:lnTo>
                      <a:lnTo>
                        <a:pt x="594" y="477"/>
                      </a:lnTo>
                      <a:lnTo>
                        <a:pt x="594" y="479"/>
                      </a:lnTo>
                      <a:lnTo>
                        <a:pt x="596" y="477"/>
                      </a:lnTo>
                      <a:lnTo>
                        <a:pt x="597" y="479"/>
                      </a:lnTo>
                      <a:lnTo>
                        <a:pt x="603" y="483"/>
                      </a:lnTo>
                      <a:lnTo>
                        <a:pt x="604" y="483"/>
                      </a:lnTo>
                      <a:lnTo>
                        <a:pt x="608" y="486"/>
                      </a:lnTo>
                      <a:lnTo>
                        <a:pt x="610" y="487"/>
                      </a:lnTo>
                      <a:lnTo>
                        <a:pt x="615" y="491"/>
                      </a:lnTo>
                      <a:lnTo>
                        <a:pt x="615" y="492"/>
                      </a:lnTo>
                      <a:lnTo>
                        <a:pt x="618" y="495"/>
                      </a:lnTo>
                      <a:lnTo>
                        <a:pt x="618" y="497"/>
                      </a:lnTo>
                      <a:lnTo>
                        <a:pt x="619" y="498"/>
                      </a:lnTo>
                      <a:lnTo>
                        <a:pt x="623" y="498"/>
                      </a:lnTo>
                      <a:lnTo>
                        <a:pt x="625" y="498"/>
                      </a:lnTo>
                      <a:lnTo>
                        <a:pt x="628" y="498"/>
                      </a:lnTo>
                      <a:lnTo>
                        <a:pt x="633" y="498"/>
                      </a:lnTo>
                      <a:lnTo>
                        <a:pt x="635" y="499"/>
                      </a:lnTo>
                      <a:lnTo>
                        <a:pt x="635" y="499"/>
                      </a:lnTo>
                      <a:lnTo>
                        <a:pt x="639" y="501"/>
                      </a:lnTo>
                      <a:lnTo>
                        <a:pt x="644" y="501"/>
                      </a:lnTo>
                      <a:lnTo>
                        <a:pt x="647" y="499"/>
                      </a:lnTo>
                      <a:lnTo>
                        <a:pt x="648" y="499"/>
                      </a:lnTo>
                      <a:lnTo>
                        <a:pt x="648" y="501"/>
                      </a:lnTo>
                      <a:lnTo>
                        <a:pt x="650" y="501"/>
                      </a:lnTo>
                      <a:lnTo>
                        <a:pt x="651" y="501"/>
                      </a:lnTo>
                      <a:lnTo>
                        <a:pt x="651" y="505"/>
                      </a:lnTo>
                      <a:lnTo>
                        <a:pt x="648" y="510"/>
                      </a:lnTo>
                      <a:lnTo>
                        <a:pt x="648" y="513"/>
                      </a:lnTo>
                      <a:lnTo>
                        <a:pt x="646" y="516"/>
                      </a:lnTo>
                      <a:lnTo>
                        <a:pt x="644" y="519"/>
                      </a:lnTo>
                      <a:lnTo>
                        <a:pt x="644" y="521"/>
                      </a:lnTo>
                      <a:lnTo>
                        <a:pt x="646" y="523"/>
                      </a:lnTo>
                      <a:lnTo>
                        <a:pt x="646" y="528"/>
                      </a:lnTo>
                      <a:lnTo>
                        <a:pt x="643" y="534"/>
                      </a:lnTo>
                      <a:lnTo>
                        <a:pt x="643" y="537"/>
                      </a:lnTo>
                      <a:lnTo>
                        <a:pt x="641" y="539"/>
                      </a:lnTo>
                      <a:lnTo>
                        <a:pt x="639" y="542"/>
                      </a:lnTo>
                      <a:lnTo>
                        <a:pt x="637" y="548"/>
                      </a:lnTo>
                      <a:lnTo>
                        <a:pt x="639" y="549"/>
                      </a:lnTo>
                      <a:lnTo>
                        <a:pt x="641" y="552"/>
                      </a:lnTo>
                      <a:lnTo>
                        <a:pt x="641" y="555"/>
                      </a:lnTo>
                      <a:lnTo>
                        <a:pt x="643" y="556"/>
                      </a:lnTo>
                      <a:lnTo>
                        <a:pt x="644" y="557"/>
                      </a:lnTo>
                      <a:lnTo>
                        <a:pt x="644" y="560"/>
                      </a:lnTo>
                      <a:lnTo>
                        <a:pt x="644" y="562"/>
                      </a:lnTo>
                      <a:lnTo>
                        <a:pt x="644" y="563"/>
                      </a:lnTo>
                      <a:lnTo>
                        <a:pt x="647" y="564"/>
                      </a:lnTo>
                      <a:lnTo>
                        <a:pt x="650" y="566"/>
                      </a:lnTo>
                      <a:lnTo>
                        <a:pt x="650" y="566"/>
                      </a:lnTo>
                      <a:lnTo>
                        <a:pt x="651" y="567"/>
                      </a:lnTo>
                      <a:lnTo>
                        <a:pt x="652" y="570"/>
                      </a:lnTo>
                      <a:lnTo>
                        <a:pt x="652" y="574"/>
                      </a:lnTo>
                      <a:lnTo>
                        <a:pt x="654" y="575"/>
                      </a:lnTo>
                      <a:lnTo>
                        <a:pt x="652" y="580"/>
                      </a:lnTo>
                      <a:lnTo>
                        <a:pt x="647" y="584"/>
                      </a:lnTo>
                      <a:lnTo>
                        <a:pt x="651" y="582"/>
                      </a:lnTo>
                      <a:lnTo>
                        <a:pt x="654" y="580"/>
                      </a:lnTo>
                      <a:lnTo>
                        <a:pt x="658" y="581"/>
                      </a:lnTo>
                      <a:lnTo>
                        <a:pt x="661" y="582"/>
                      </a:lnTo>
                      <a:lnTo>
                        <a:pt x="662" y="584"/>
                      </a:lnTo>
                      <a:lnTo>
                        <a:pt x="664" y="581"/>
                      </a:lnTo>
                      <a:lnTo>
                        <a:pt x="664" y="578"/>
                      </a:lnTo>
                      <a:lnTo>
                        <a:pt x="668" y="573"/>
                      </a:lnTo>
                      <a:lnTo>
                        <a:pt x="669" y="573"/>
                      </a:lnTo>
                      <a:lnTo>
                        <a:pt x="668" y="575"/>
                      </a:lnTo>
                      <a:lnTo>
                        <a:pt x="669" y="577"/>
                      </a:lnTo>
                      <a:lnTo>
                        <a:pt x="670" y="577"/>
                      </a:lnTo>
                      <a:lnTo>
                        <a:pt x="670" y="582"/>
                      </a:lnTo>
                      <a:lnTo>
                        <a:pt x="670" y="585"/>
                      </a:lnTo>
                      <a:lnTo>
                        <a:pt x="673" y="588"/>
                      </a:lnTo>
                      <a:lnTo>
                        <a:pt x="679" y="588"/>
                      </a:lnTo>
                      <a:lnTo>
                        <a:pt x="676" y="586"/>
                      </a:lnTo>
                      <a:lnTo>
                        <a:pt x="673" y="584"/>
                      </a:lnTo>
                      <a:lnTo>
                        <a:pt x="673" y="581"/>
                      </a:lnTo>
                      <a:lnTo>
                        <a:pt x="673" y="577"/>
                      </a:lnTo>
                      <a:lnTo>
                        <a:pt x="675" y="575"/>
                      </a:lnTo>
                      <a:lnTo>
                        <a:pt x="673" y="574"/>
                      </a:lnTo>
                      <a:lnTo>
                        <a:pt x="673" y="571"/>
                      </a:lnTo>
                      <a:lnTo>
                        <a:pt x="675" y="571"/>
                      </a:lnTo>
                      <a:lnTo>
                        <a:pt x="676" y="571"/>
                      </a:lnTo>
                      <a:lnTo>
                        <a:pt x="677" y="567"/>
                      </a:lnTo>
                      <a:lnTo>
                        <a:pt x="680" y="564"/>
                      </a:lnTo>
                      <a:lnTo>
                        <a:pt x="679" y="563"/>
                      </a:lnTo>
                      <a:lnTo>
                        <a:pt x="679" y="559"/>
                      </a:lnTo>
                      <a:lnTo>
                        <a:pt x="677" y="559"/>
                      </a:lnTo>
                      <a:lnTo>
                        <a:pt x="677" y="556"/>
                      </a:lnTo>
                      <a:lnTo>
                        <a:pt x="680" y="552"/>
                      </a:lnTo>
                      <a:lnTo>
                        <a:pt x="679" y="550"/>
                      </a:lnTo>
                      <a:lnTo>
                        <a:pt x="679" y="549"/>
                      </a:lnTo>
                      <a:lnTo>
                        <a:pt x="677" y="549"/>
                      </a:lnTo>
                      <a:lnTo>
                        <a:pt x="677" y="548"/>
                      </a:lnTo>
                      <a:lnTo>
                        <a:pt x="679" y="541"/>
                      </a:lnTo>
                      <a:lnTo>
                        <a:pt x="679" y="538"/>
                      </a:lnTo>
                      <a:lnTo>
                        <a:pt x="679" y="534"/>
                      </a:lnTo>
                      <a:lnTo>
                        <a:pt x="680" y="533"/>
                      </a:lnTo>
                      <a:lnTo>
                        <a:pt x="680" y="530"/>
                      </a:lnTo>
                      <a:lnTo>
                        <a:pt x="681" y="530"/>
                      </a:lnTo>
                      <a:lnTo>
                        <a:pt x="680" y="527"/>
                      </a:lnTo>
                      <a:lnTo>
                        <a:pt x="681" y="526"/>
                      </a:lnTo>
                      <a:lnTo>
                        <a:pt x="680" y="526"/>
                      </a:lnTo>
                      <a:lnTo>
                        <a:pt x="679" y="524"/>
                      </a:lnTo>
                      <a:lnTo>
                        <a:pt x="680" y="523"/>
                      </a:lnTo>
                      <a:lnTo>
                        <a:pt x="680" y="521"/>
                      </a:lnTo>
                      <a:lnTo>
                        <a:pt x="680" y="519"/>
                      </a:lnTo>
                      <a:lnTo>
                        <a:pt x="679" y="516"/>
                      </a:lnTo>
                      <a:lnTo>
                        <a:pt x="679" y="513"/>
                      </a:lnTo>
                      <a:lnTo>
                        <a:pt x="677" y="512"/>
                      </a:lnTo>
                      <a:lnTo>
                        <a:pt x="681" y="510"/>
                      </a:lnTo>
                      <a:lnTo>
                        <a:pt x="686" y="510"/>
                      </a:lnTo>
                      <a:lnTo>
                        <a:pt x="688" y="508"/>
                      </a:lnTo>
                      <a:lnTo>
                        <a:pt x="691" y="508"/>
                      </a:lnTo>
                      <a:lnTo>
                        <a:pt x="694" y="506"/>
                      </a:lnTo>
                      <a:lnTo>
                        <a:pt x="698" y="505"/>
                      </a:lnTo>
                      <a:lnTo>
                        <a:pt x="706" y="501"/>
                      </a:lnTo>
                      <a:lnTo>
                        <a:pt x="706" y="501"/>
                      </a:lnTo>
                      <a:lnTo>
                        <a:pt x="708" y="499"/>
                      </a:lnTo>
                      <a:lnTo>
                        <a:pt x="715" y="497"/>
                      </a:lnTo>
                      <a:lnTo>
                        <a:pt x="715" y="494"/>
                      </a:lnTo>
                      <a:lnTo>
                        <a:pt x="717" y="492"/>
                      </a:lnTo>
                      <a:lnTo>
                        <a:pt x="722" y="487"/>
                      </a:lnTo>
                      <a:lnTo>
                        <a:pt x="723" y="487"/>
                      </a:lnTo>
                      <a:lnTo>
                        <a:pt x="724" y="488"/>
                      </a:lnTo>
                      <a:lnTo>
                        <a:pt x="727" y="488"/>
                      </a:lnTo>
                      <a:lnTo>
                        <a:pt x="730" y="486"/>
                      </a:lnTo>
                      <a:lnTo>
                        <a:pt x="727" y="483"/>
                      </a:lnTo>
                      <a:lnTo>
                        <a:pt x="727" y="479"/>
                      </a:lnTo>
                      <a:lnTo>
                        <a:pt x="724" y="480"/>
                      </a:lnTo>
                      <a:lnTo>
                        <a:pt x="724" y="483"/>
                      </a:lnTo>
                      <a:lnTo>
                        <a:pt x="723" y="484"/>
                      </a:lnTo>
                      <a:lnTo>
                        <a:pt x="724" y="480"/>
                      </a:lnTo>
                      <a:lnTo>
                        <a:pt x="727" y="474"/>
                      </a:lnTo>
                      <a:lnTo>
                        <a:pt x="727" y="473"/>
                      </a:lnTo>
                      <a:lnTo>
                        <a:pt x="727" y="468"/>
                      </a:lnTo>
                      <a:lnTo>
                        <a:pt x="728" y="465"/>
                      </a:lnTo>
                      <a:lnTo>
                        <a:pt x="726" y="461"/>
                      </a:lnTo>
                      <a:lnTo>
                        <a:pt x="726" y="452"/>
                      </a:lnTo>
                      <a:lnTo>
                        <a:pt x="726" y="445"/>
                      </a:lnTo>
                      <a:lnTo>
                        <a:pt x="722" y="440"/>
                      </a:lnTo>
                      <a:lnTo>
                        <a:pt x="719" y="437"/>
                      </a:lnTo>
                      <a:lnTo>
                        <a:pt x="717" y="434"/>
                      </a:lnTo>
                      <a:lnTo>
                        <a:pt x="715" y="434"/>
                      </a:lnTo>
                      <a:lnTo>
                        <a:pt x="715" y="432"/>
                      </a:lnTo>
                      <a:lnTo>
                        <a:pt x="716" y="427"/>
                      </a:lnTo>
                      <a:lnTo>
                        <a:pt x="719" y="426"/>
                      </a:lnTo>
                      <a:lnTo>
                        <a:pt x="726" y="419"/>
                      </a:lnTo>
                      <a:lnTo>
                        <a:pt x="727" y="418"/>
                      </a:lnTo>
                      <a:lnTo>
                        <a:pt x="730" y="416"/>
                      </a:lnTo>
                      <a:lnTo>
                        <a:pt x="730" y="415"/>
                      </a:lnTo>
                      <a:lnTo>
                        <a:pt x="728" y="414"/>
                      </a:lnTo>
                      <a:lnTo>
                        <a:pt x="728" y="412"/>
                      </a:lnTo>
                      <a:lnTo>
                        <a:pt x="731" y="409"/>
                      </a:lnTo>
                      <a:lnTo>
                        <a:pt x="733" y="409"/>
                      </a:lnTo>
                      <a:lnTo>
                        <a:pt x="734" y="412"/>
                      </a:lnTo>
                      <a:lnTo>
                        <a:pt x="735" y="414"/>
                      </a:lnTo>
                      <a:lnTo>
                        <a:pt x="735" y="412"/>
                      </a:lnTo>
                      <a:lnTo>
                        <a:pt x="735" y="409"/>
                      </a:lnTo>
                      <a:lnTo>
                        <a:pt x="738" y="408"/>
                      </a:lnTo>
                      <a:lnTo>
                        <a:pt x="741" y="403"/>
                      </a:lnTo>
                      <a:lnTo>
                        <a:pt x="740" y="401"/>
                      </a:lnTo>
                      <a:lnTo>
                        <a:pt x="737" y="401"/>
                      </a:lnTo>
                      <a:lnTo>
                        <a:pt x="737" y="400"/>
                      </a:lnTo>
                      <a:lnTo>
                        <a:pt x="738" y="397"/>
                      </a:lnTo>
                      <a:lnTo>
                        <a:pt x="737" y="396"/>
                      </a:lnTo>
                      <a:lnTo>
                        <a:pt x="737" y="393"/>
                      </a:lnTo>
                      <a:lnTo>
                        <a:pt x="738" y="392"/>
                      </a:lnTo>
                      <a:lnTo>
                        <a:pt x="741" y="390"/>
                      </a:lnTo>
                      <a:lnTo>
                        <a:pt x="738" y="390"/>
                      </a:lnTo>
                      <a:lnTo>
                        <a:pt x="738" y="389"/>
                      </a:lnTo>
                      <a:lnTo>
                        <a:pt x="738" y="385"/>
                      </a:lnTo>
                      <a:lnTo>
                        <a:pt x="741" y="383"/>
                      </a:lnTo>
                      <a:lnTo>
                        <a:pt x="740" y="383"/>
                      </a:lnTo>
                      <a:lnTo>
                        <a:pt x="735" y="383"/>
                      </a:lnTo>
                      <a:lnTo>
                        <a:pt x="734" y="383"/>
                      </a:lnTo>
                      <a:lnTo>
                        <a:pt x="734" y="382"/>
                      </a:lnTo>
                      <a:lnTo>
                        <a:pt x="740" y="376"/>
                      </a:lnTo>
                      <a:lnTo>
                        <a:pt x="742" y="372"/>
                      </a:lnTo>
                      <a:lnTo>
                        <a:pt x="744" y="368"/>
                      </a:lnTo>
                      <a:lnTo>
                        <a:pt x="745" y="369"/>
                      </a:lnTo>
                      <a:lnTo>
                        <a:pt x="746" y="368"/>
                      </a:lnTo>
                      <a:lnTo>
                        <a:pt x="746" y="364"/>
                      </a:lnTo>
                      <a:lnTo>
                        <a:pt x="745" y="364"/>
                      </a:lnTo>
                      <a:lnTo>
                        <a:pt x="745" y="362"/>
                      </a:lnTo>
                      <a:lnTo>
                        <a:pt x="744" y="362"/>
                      </a:lnTo>
                      <a:lnTo>
                        <a:pt x="742" y="360"/>
                      </a:lnTo>
                      <a:lnTo>
                        <a:pt x="742" y="354"/>
                      </a:lnTo>
                      <a:lnTo>
                        <a:pt x="744" y="351"/>
                      </a:lnTo>
                      <a:lnTo>
                        <a:pt x="744" y="347"/>
                      </a:lnTo>
                      <a:lnTo>
                        <a:pt x="746" y="346"/>
                      </a:lnTo>
                      <a:lnTo>
                        <a:pt x="746" y="347"/>
                      </a:lnTo>
                      <a:lnTo>
                        <a:pt x="748" y="347"/>
                      </a:lnTo>
                      <a:lnTo>
                        <a:pt x="748" y="346"/>
                      </a:lnTo>
                      <a:lnTo>
                        <a:pt x="751" y="343"/>
                      </a:lnTo>
                      <a:lnTo>
                        <a:pt x="752" y="343"/>
                      </a:lnTo>
                      <a:lnTo>
                        <a:pt x="753" y="343"/>
                      </a:lnTo>
                      <a:lnTo>
                        <a:pt x="755" y="345"/>
                      </a:lnTo>
                      <a:lnTo>
                        <a:pt x="759" y="345"/>
                      </a:lnTo>
                      <a:lnTo>
                        <a:pt x="764" y="347"/>
                      </a:lnTo>
                      <a:lnTo>
                        <a:pt x="770" y="350"/>
                      </a:lnTo>
                      <a:lnTo>
                        <a:pt x="773" y="350"/>
                      </a:lnTo>
                      <a:lnTo>
                        <a:pt x="773" y="353"/>
                      </a:lnTo>
                      <a:lnTo>
                        <a:pt x="769" y="354"/>
                      </a:lnTo>
                      <a:lnTo>
                        <a:pt x="773" y="353"/>
                      </a:lnTo>
                      <a:lnTo>
                        <a:pt x="777" y="351"/>
                      </a:lnTo>
                      <a:lnTo>
                        <a:pt x="780" y="351"/>
                      </a:lnTo>
                      <a:lnTo>
                        <a:pt x="781" y="353"/>
                      </a:lnTo>
                      <a:lnTo>
                        <a:pt x="782" y="353"/>
                      </a:lnTo>
                      <a:lnTo>
                        <a:pt x="785" y="356"/>
                      </a:lnTo>
                      <a:lnTo>
                        <a:pt x="785" y="353"/>
                      </a:lnTo>
                      <a:lnTo>
                        <a:pt x="788" y="354"/>
                      </a:lnTo>
                      <a:lnTo>
                        <a:pt x="789" y="353"/>
                      </a:lnTo>
                      <a:lnTo>
                        <a:pt x="791" y="351"/>
                      </a:lnTo>
                      <a:lnTo>
                        <a:pt x="795" y="350"/>
                      </a:lnTo>
                      <a:lnTo>
                        <a:pt x="799" y="353"/>
                      </a:lnTo>
                      <a:lnTo>
                        <a:pt x="799" y="356"/>
                      </a:lnTo>
                      <a:lnTo>
                        <a:pt x="802" y="358"/>
                      </a:lnTo>
                      <a:lnTo>
                        <a:pt x="804" y="358"/>
                      </a:lnTo>
                      <a:lnTo>
                        <a:pt x="804" y="362"/>
                      </a:lnTo>
                      <a:lnTo>
                        <a:pt x="803" y="365"/>
                      </a:lnTo>
                      <a:lnTo>
                        <a:pt x="803" y="367"/>
                      </a:lnTo>
                      <a:lnTo>
                        <a:pt x="804" y="365"/>
                      </a:lnTo>
                      <a:lnTo>
                        <a:pt x="807" y="368"/>
                      </a:lnTo>
                      <a:lnTo>
                        <a:pt x="809" y="371"/>
                      </a:lnTo>
                      <a:lnTo>
                        <a:pt x="807" y="372"/>
                      </a:lnTo>
                      <a:lnTo>
                        <a:pt x="809" y="374"/>
                      </a:lnTo>
                      <a:lnTo>
                        <a:pt x="811" y="372"/>
                      </a:lnTo>
                      <a:lnTo>
                        <a:pt x="813" y="375"/>
                      </a:lnTo>
                      <a:lnTo>
                        <a:pt x="813" y="376"/>
                      </a:lnTo>
                      <a:lnTo>
                        <a:pt x="810" y="375"/>
                      </a:lnTo>
                      <a:lnTo>
                        <a:pt x="810" y="378"/>
                      </a:lnTo>
                      <a:lnTo>
                        <a:pt x="807" y="378"/>
                      </a:lnTo>
                      <a:lnTo>
                        <a:pt x="810" y="380"/>
                      </a:lnTo>
                      <a:lnTo>
                        <a:pt x="810" y="383"/>
                      </a:lnTo>
                      <a:lnTo>
                        <a:pt x="813" y="380"/>
                      </a:lnTo>
                      <a:lnTo>
                        <a:pt x="813" y="383"/>
                      </a:lnTo>
                      <a:lnTo>
                        <a:pt x="814" y="382"/>
                      </a:lnTo>
                      <a:lnTo>
                        <a:pt x="818" y="386"/>
                      </a:lnTo>
                      <a:lnTo>
                        <a:pt x="821" y="385"/>
                      </a:lnTo>
                      <a:lnTo>
                        <a:pt x="821" y="386"/>
                      </a:lnTo>
                      <a:lnTo>
                        <a:pt x="824" y="385"/>
                      </a:lnTo>
                      <a:lnTo>
                        <a:pt x="828" y="386"/>
                      </a:lnTo>
                      <a:lnTo>
                        <a:pt x="827" y="390"/>
                      </a:lnTo>
                      <a:lnTo>
                        <a:pt x="828" y="393"/>
                      </a:lnTo>
                      <a:lnTo>
                        <a:pt x="832" y="390"/>
                      </a:lnTo>
                      <a:lnTo>
                        <a:pt x="832" y="386"/>
                      </a:lnTo>
                      <a:lnTo>
                        <a:pt x="833" y="386"/>
                      </a:lnTo>
                      <a:lnTo>
                        <a:pt x="835" y="392"/>
                      </a:lnTo>
                      <a:lnTo>
                        <a:pt x="833" y="396"/>
                      </a:lnTo>
                      <a:lnTo>
                        <a:pt x="831" y="396"/>
                      </a:lnTo>
                      <a:lnTo>
                        <a:pt x="828" y="400"/>
                      </a:lnTo>
                      <a:lnTo>
                        <a:pt x="828" y="407"/>
                      </a:lnTo>
                      <a:lnTo>
                        <a:pt x="827" y="408"/>
                      </a:lnTo>
                      <a:lnTo>
                        <a:pt x="827" y="405"/>
                      </a:lnTo>
                      <a:lnTo>
                        <a:pt x="825" y="407"/>
                      </a:lnTo>
                      <a:lnTo>
                        <a:pt x="825" y="411"/>
                      </a:lnTo>
                      <a:lnTo>
                        <a:pt x="818" y="409"/>
                      </a:lnTo>
                      <a:lnTo>
                        <a:pt x="811" y="408"/>
                      </a:lnTo>
                      <a:lnTo>
                        <a:pt x="818" y="411"/>
                      </a:lnTo>
                      <a:lnTo>
                        <a:pt x="822" y="412"/>
                      </a:lnTo>
                      <a:lnTo>
                        <a:pt x="827" y="415"/>
                      </a:lnTo>
                      <a:lnTo>
                        <a:pt x="827" y="419"/>
                      </a:lnTo>
                      <a:lnTo>
                        <a:pt x="824" y="423"/>
                      </a:lnTo>
                      <a:lnTo>
                        <a:pt x="824" y="425"/>
                      </a:lnTo>
                      <a:lnTo>
                        <a:pt x="821" y="429"/>
                      </a:lnTo>
                      <a:lnTo>
                        <a:pt x="821" y="429"/>
                      </a:lnTo>
                      <a:lnTo>
                        <a:pt x="825" y="433"/>
                      </a:lnTo>
                      <a:lnTo>
                        <a:pt x="827" y="434"/>
                      </a:lnTo>
                      <a:lnTo>
                        <a:pt x="825" y="434"/>
                      </a:lnTo>
                      <a:lnTo>
                        <a:pt x="821" y="433"/>
                      </a:lnTo>
                      <a:lnTo>
                        <a:pt x="824" y="437"/>
                      </a:lnTo>
                      <a:lnTo>
                        <a:pt x="827" y="439"/>
                      </a:lnTo>
                      <a:lnTo>
                        <a:pt x="828" y="439"/>
                      </a:lnTo>
                      <a:lnTo>
                        <a:pt x="827" y="436"/>
                      </a:lnTo>
                      <a:lnTo>
                        <a:pt x="829" y="436"/>
                      </a:lnTo>
                      <a:lnTo>
                        <a:pt x="832" y="439"/>
                      </a:lnTo>
                      <a:lnTo>
                        <a:pt x="833" y="441"/>
                      </a:lnTo>
                      <a:lnTo>
                        <a:pt x="832" y="444"/>
                      </a:lnTo>
                      <a:lnTo>
                        <a:pt x="832" y="447"/>
                      </a:lnTo>
                      <a:lnTo>
                        <a:pt x="829" y="451"/>
                      </a:lnTo>
                      <a:lnTo>
                        <a:pt x="829" y="454"/>
                      </a:lnTo>
                      <a:lnTo>
                        <a:pt x="828" y="456"/>
                      </a:lnTo>
                      <a:lnTo>
                        <a:pt x="831" y="455"/>
                      </a:lnTo>
                      <a:lnTo>
                        <a:pt x="833" y="448"/>
                      </a:lnTo>
                      <a:lnTo>
                        <a:pt x="838" y="445"/>
                      </a:lnTo>
                      <a:lnTo>
                        <a:pt x="838" y="445"/>
                      </a:lnTo>
                      <a:lnTo>
                        <a:pt x="838" y="448"/>
                      </a:lnTo>
                      <a:lnTo>
                        <a:pt x="838" y="452"/>
                      </a:lnTo>
                      <a:lnTo>
                        <a:pt x="836" y="454"/>
                      </a:lnTo>
                      <a:lnTo>
                        <a:pt x="838" y="456"/>
                      </a:lnTo>
                      <a:lnTo>
                        <a:pt x="836" y="459"/>
                      </a:lnTo>
                      <a:lnTo>
                        <a:pt x="839" y="455"/>
                      </a:lnTo>
                      <a:lnTo>
                        <a:pt x="839" y="452"/>
                      </a:lnTo>
                      <a:lnTo>
                        <a:pt x="842" y="450"/>
                      </a:lnTo>
                      <a:lnTo>
                        <a:pt x="845" y="450"/>
                      </a:lnTo>
                      <a:lnTo>
                        <a:pt x="847" y="448"/>
                      </a:lnTo>
                      <a:lnTo>
                        <a:pt x="849" y="448"/>
                      </a:lnTo>
                      <a:lnTo>
                        <a:pt x="849" y="450"/>
                      </a:lnTo>
                      <a:lnTo>
                        <a:pt x="850" y="448"/>
                      </a:lnTo>
                      <a:lnTo>
                        <a:pt x="853" y="447"/>
                      </a:lnTo>
                      <a:lnTo>
                        <a:pt x="853" y="445"/>
                      </a:lnTo>
                      <a:lnTo>
                        <a:pt x="854" y="443"/>
                      </a:lnTo>
                      <a:lnTo>
                        <a:pt x="858" y="440"/>
                      </a:lnTo>
                      <a:lnTo>
                        <a:pt x="860" y="441"/>
                      </a:lnTo>
                      <a:lnTo>
                        <a:pt x="861" y="445"/>
                      </a:lnTo>
                      <a:lnTo>
                        <a:pt x="860" y="448"/>
                      </a:lnTo>
                      <a:lnTo>
                        <a:pt x="863" y="444"/>
                      </a:lnTo>
                      <a:lnTo>
                        <a:pt x="863" y="440"/>
                      </a:lnTo>
                      <a:lnTo>
                        <a:pt x="863" y="440"/>
                      </a:lnTo>
                      <a:lnTo>
                        <a:pt x="863" y="439"/>
                      </a:lnTo>
                      <a:lnTo>
                        <a:pt x="864" y="437"/>
                      </a:lnTo>
                      <a:lnTo>
                        <a:pt x="867" y="436"/>
                      </a:lnTo>
                      <a:lnTo>
                        <a:pt x="867" y="433"/>
                      </a:lnTo>
                      <a:lnTo>
                        <a:pt x="869" y="432"/>
                      </a:lnTo>
                      <a:lnTo>
                        <a:pt x="871" y="429"/>
                      </a:lnTo>
                      <a:lnTo>
                        <a:pt x="872" y="427"/>
                      </a:lnTo>
                      <a:lnTo>
                        <a:pt x="874" y="427"/>
                      </a:lnTo>
                      <a:lnTo>
                        <a:pt x="875" y="429"/>
                      </a:lnTo>
                      <a:lnTo>
                        <a:pt x="875" y="427"/>
                      </a:lnTo>
                      <a:lnTo>
                        <a:pt x="874" y="426"/>
                      </a:lnTo>
                      <a:lnTo>
                        <a:pt x="872" y="426"/>
                      </a:lnTo>
                      <a:lnTo>
                        <a:pt x="872" y="425"/>
                      </a:lnTo>
                      <a:lnTo>
                        <a:pt x="874" y="421"/>
                      </a:lnTo>
                      <a:lnTo>
                        <a:pt x="875" y="419"/>
                      </a:lnTo>
                      <a:lnTo>
                        <a:pt x="876" y="421"/>
                      </a:lnTo>
                      <a:lnTo>
                        <a:pt x="876" y="419"/>
                      </a:lnTo>
                      <a:lnTo>
                        <a:pt x="878" y="418"/>
                      </a:lnTo>
                      <a:lnTo>
                        <a:pt x="878" y="415"/>
                      </a:lnTo>
                      <a:lnTo>
                        <a:pt x="880" y="412"/>
                      </a:lnTo>
                      <a:lnTo>
                        <a:pt x="882" y="409"/>
                      </a:lnTo>
                      <a:lnTo>
                        <a:pt x="882" y="408"/>
                      </a:lnTo>
                      <a:lnTo>
                        <a:pt x="885" y="405"/>
                      </a:lnTo>
                      <a:lnTo>
                        <a:pt x="887" y="404"/>
                      </a:lnTo>
                      <a:lnTo>
                        <a:pt x="887" y="405"/>
                      </a:lnTo>
                      <a:lnTo>
                        <a:pt x="886" y="407"/>
                      </a:lnTo>
                      <a:lnTo>
                        <a:pt x="887" y="407"/>
                      </a:lnTo>
                      <a:lnTo>
                        <a:pt x="889" y="407"/>
                      </a:lnTo>
                      <a:lnTo>
                        <a:pt x="887" y="408"/>
                      </a:lnTo>
                      <a:lnTo>
                        <a:pt x="887" y="411"/>
                      </a:lnTo>
                      <a:lnTo>
                        <a:pt x="889" y="411"/>
                      </a:lnTo>
                      <a:lnTo>
                        <a:pt x="887" y="414"/>
                      </a:lnTo>
                      <a:lnTo>
                        <a:pt x="886" y="414"/>
                      </a:lnTo>
                      <a:lnTo>
                        <a:pt x="886" y="415"/>
                      </a:lnTo>
                      <a:lnTo>
                        <a:pt x="887" y="415"/>
                      </a:lnTo>
                      <a:lnTo>
                        <a:pt x="889" y="415"/>
                      </a:lnTo>
                      <a:lnTo>
                        <a:pt x="887" y="418"/>
                      </a:lnTo>
                      <a:lnTo>
                        <a:pt x="887" y="418"/>
                      </a:lnTo>
                      <a:lnTo>
                        <a:pt x="889" y="418"/>
                      </a:lnTo>
                      <a:lnTo>
                        <a:pt x="889" y="421"/>
                      </a:lnTo>
                      <a:lnTo>
                        <a:pt x="887" y="422"/>
                      </a:lnTo>
                      <a:lnTo>
                        <a:pt x="889" y="425"/>
                      </a:lnTo>
                      <a:lnTo>
                        <a:pt x="890" y="426"/>
                      </a:lnTo>
                      <a:lnTo>
                        <a:pt x="892" y="430"/>
                      </a:lnTo>
                      <a:lnTo>
                        <a:pt x="890" y="430"/>
                      </a:lnTo>
                      <a:lnTo>
                        <a:pt x="889" y="430"/>
                      </a:lnTo>
                      <a:lnTo>
                        <a:pt x="887" y="430"/>
                      </a:lnTo>
                      <a:lnTo>
                        <a:pt x="889" y="432"/>
                      </a:lnTo>
                      <a:lnTo>
                        <a:pt x="889" y="433"/>
                      </a:lnTo>
                      <a:lnTo>
                        <a:pt x="890" y="433"/>
                      </a:lnTo>
                      <a:lnTo>
                        <a:pt x="892" y="432"/>
                      </a:lnTo>
                      <a:lnTo>
                        <a:pt x="893" y="434"/>
                      </a:lnTo>
                      <a:lnTo>
                        <a:pt x="894" y="434"/>
                      </a:lnTo>
                      <a:lnTo>
                        <a:pt x="892" y="439"/>
                      </a:lnTo>
                      <a:lnTo>
                        <a:pt x="890" y="439"/>
                      </a:lnTo>
                      <a:lnTo>
                        <a:pt x="887" y="439"/>
                      </a:lnTo>
                      <a:lnTo>
                        <a:pt x="886" y="440"/>
                      </a:lnTo>
                      <a:lnTo>
                        <a:pt x="887" y="441"/>
                      </a:lnTo>
                      <a:lnTo>
                        <a:pt x="894" y="440"/>
                      </a:lnTo>
                      <a:lnTo>
                        <a:pt x="896" y="440"/>
                      </a:lnTo>
                      <a:lnTo>
                        <a:pt x="894" y="443"/>
                      </a:lnTo>
                      <a:lnTo>
                        <a:pt x="893" y="445"/>
                      </a:lnTo>
                      <a:lnTo>
                        <a:pt x="894" y="445"/>
                      </a:lnTo>
                      <a:lnTo>
                        <a:pt x="897" y="444"/>
                      </a:lnTo>
                      <a:lnTo>
                        <a:pt x="897" y="447"/>
                      </a:lnTo>
                      <a:lnTo>
                        <a:pt x="894" y="451"/>
                      </a:lnTo>
                      <a:lnTo>
                        <a:pt x="890" y="451"/>
                      </a:lnTo>
                      <a:lnTo>
                        <a:pt x="889" y="450"/>
                      </a:lnTo>
                      <a:lnTo>
                        <a:pt x="887" y="451"/>
                      </a:lnTo>
                      <a:lnTo>
                        <a:pt x="887" y="452"/>
                      </a:lnTo>
                      <a:lnTo>
                        <a:pt x="887" y="455"/>
                      </a:lnTo>
                      <a:lnTo>
                        <a:pt x="890" y="454"/>
                      </a:lnTo>
                      <a:lnTo>
                        <a:pt x="894" y="454"/>
                      </a:lnTo>
                      <a:lnTo>
                        <a:pt x="897" y="452"/>
                      </a:lnTo>
                      <a:lnTo>
                        <a:pt x="898" y="452"/>
                      </a:lnTo>
                      <a:lnTo>
                        <a:pt x="897" y="455"/>
                      </a:lnTo>
                      <a:lnTo>
                        <a:pt x="897" y="455"/>
                      </a:lnTo>
                      <a:lnTo>
                        <a:pt x="894" y="456"/>
                      </a:lnTo>
                      <a:lnTo>
                        <a:pt x="892" y="456"/>
                      </a:lnTo>
                      <a:lnTo>
                        <a:pt x="889" y="462"/>
                      </a:lnTo>
                      <a:lnTo>
                        <a:pt x="893" y="459"/>
                      </a:lnTo>
                      <a:lnTo>
                        <a:pt x="896" y="459"/>
                      </a:lnTo>
                      <a:lnTo>
                        <a:pt x="897" y="459"/>
                      </a:lnTo>
                      <a:lnTo>
                        <a:pt x="900" y="459"/>
                      </a:lnTo>
                      <a:lnTo>
                        <a:pt x="900" y="462"/>
                      </a:lnTo>
                      <a:lnTo>
                        <a:pt x="897" y="462"/>
                      </a:lnTo>
                      <a:lnTo>
                        <a:pt x="894" y="465"/>
                      </a:lnTo>
                      <a:lnTo>
                        <a:pt x="894" y="466"/>
                      </a:lnTo>
                      <a:lnTo>
                        <a:pt x="896" y="465"/>
                      </a:lnTo>
                      <a:lnTo>
                        <a:pt x="898" y="466"/>
                      </a:lnTo>
                      <a:lnTo>
                        <a:pt x="900" y="465"/>
                      </a:lnTo>
                      <a:lnTo>
                        <a:pt x="903" y="466"/>
                      </a:lnTo>
                      <a:lnTo>
                        <a:pt x="904" y="470"/>
                      </a:lnTo>
                      <a:lnTo>
                        <a:pt x="901" y="473"/>
                      </a:lnTo>
                      <a:lnTo>
                        <a:pt x="898" y="473"/>
                      </a:lnTo>
                      <a:lnTo>
                        <a:pt x="897" y="473"/>
                      </a:lnTo>
                      <a:lnTo>
                        <a:pt x="894" y="473"/>
                      </a:lnTo>
                      <a:lnTo>
                        <a:pt x="897" y="476"/>
                      </a:lnTo>
                      <a:lnTo>
                        <a:pt x="898" y="474"/>
                      </a:lnTo>
                      <a:lnTo>
                        <a:pt x="900" y="476"/>
                      </a:lnTo>
                      <a:lnTo>
                        <a:pt x="903" y="476"/>
                      </a:lnTo>
                      <a:lnTo>
                        <a:pt x="904" y="477"/>
                      </a:lnTo>
                      <a:lnTo>
                        <a:pt x="903" y="479"/>
                      </a:lnTo>
                      <a:lnTo>
                        <a:pt x="901" y="480"/>
                      </a:lnTo>
                      <a:lnTo>
                        <a:pt x="904" y="481"/>
                      </a:lnTo>
                      <a:lnTo>
                        <a:pt x="905" y="481"/>
                      </a:lnTo>
                      <a:lnTo>
                        <a:pt x="908" y="483"/>
                      </a:lnTo>
                      <a:lnTo>
                        <a:pt x="907" y="486"/>
                      </a:lnTo>
                      <a:lnTo>
                        <a:pt x="905" y="487"/>
                      </a:lnTo>
                      <a:lnTo>
                        <a:pt x="903" y="488"/>
                      </a:lnTo>
                      <a:lnTo>
                        <a:pt x="900" y="488"/>
                      </a:lnTo>
                      <a:lnTo>
                        <a:pt x="900" y="490"/>
                      </a:lnTo>
                      <a:lnTo>
                        <a:pt x="901" y="491"/>
                      </a:lnTo>
                      <a:lnTo>
                        <a:pt x="903" y="492"/>
                      </a:lnTo>
                      <a:lnTo>
                        <a:pt x="900" y="492"/>
                      </a:lnTo>
                      <a:lnTo>
                        <a:pt x="896" y="490"/>
                      </a:lnTo>
                      <a:lnTo>
                        <a:pt x="892" y="491"/>
                      </a:lnTo>
                      <a:lnTo>
                        <a:pt x="896" y="492"/>
                      </a:lnTo>
                      <a:lnTo>
                        <a:pt x="896" y="495"/>
                      </a:lnTo>
                      <a:lnTo>
                        <a:pt x="898" y="497"/>
                      </a:lnTo>
                      <a:lnTo>
                        <a:pt x="900" y="499"/>
                      </a:lnTo>
                      <a:lnTo>
                        <a:pt x="898" y="499"/>
                      </a:lnTo>
                      <a:lnTo>
                        <a:pt x="896" y="501"/>
                      </a:lnTo>
                      <a:lnTo>
                        <a:pt x="896" y="502"/>
                      </a:lnTo>
                      <a:lnTo>
                        <a:pt x="892" y="502"/>
                      </a:lnTo>
                      <a:lnTo>
                        <a:pt x="896" y="503"/>
                      </a:lnTo>
                      <a:lnTo>
                        <a:pt x="898" y="502"/>
                      </a:lnTo>
                      <a:lnTo>
                        <a:pt x="898" y="502"/>
                      </a:lnTo>
                      <a:lnTo>
                        <a:pt x="901" y="501"/>
                      </a:lnTo>
                      <a:lnTo>
                        <a:pt x="903" y="501"/>
                      </a:lnTo>
                      <a:lnTo>
                        <a:pt x="903" y="503"/>
                      </a:lnTo>
                      <a:lnTo>
                        <a:pt x="904" y="505"/>
                      </a:lnTo>
                      <a:lnTo>
                        <a:pt x="903" y="505"/>
                      </a:lnTo>
                      <a:lnTo>
                        <a:pt x="904" y="505"/>
                      </a:lnTo>
                      <a:lnTo>
                        <a:pt x="905" y="506"/>
                      </a:lnTo>
                      <a:lnTo>
                        <a:pt x="904" y="508"/>
                      </a:lnTo>
                      <a:lnTo>
                        <a:pt x="905" y="509"/>
                      </a:lnTo>
                      <a:lnTo>
                        <a:pt x="908" y="508"/>
                      </a:lnTo>
                      <a:lnTo>
                        <a:pt x="908" y="508"/>
                      </a:lnTo>
                      <a:lnTo>
                        <a:pt x="911" y="509"/>
                      </a:lnTo>
                      <a:lnTo>
                        <a:pt x="909" y="512"/>
                      </a:lnTo>
                      <a:lnTo>
                        <a:pt x="909" y="513"/>
                      </a:lnTo>
                      <a:lnTo>
                        <a:pt x="909" y="515"/>
                      </a:lnTo>
                      <a:lnTo>
                        <a:pt x="911" y="515"/>
                      </a:lnTo>
                      <a:lnTo>
                        <a:pt x="914" y="510"/>
                      </a:lnTo>
                      <a:lnTo>
                        <a:pt x="914" y="512"/>
                      </a:lnTo>
                      <a:lnTo>
                        <a:pt x="914" y="513"/>
                      </a:lnTo>
                      <a:lnTo>
                        <a:pt x="915" y="516"/>
                      </a:lnTo>
                      <a:lnTo>
                        <a:pt x="912" y="517"/>
                      </a:lnTo>
                      <a:lnTo>
                        <a:pt x="908" y="523"/>
                      </a:lnTo>
                      <a:lnTo>
                        <a:pt x="905" y="524"/>
                      </a:lnTo>
                      <a:lnTo>
                        <a:pt x="903" y="524"/>
                      </a:lnTo>
                      <a:lnTo>
                        <a:pt x="905" y="526"/>
                      </a:lnTo>
                      <a:lnTo>
                        <a:pt x="907" y="524"/>
                      </a:lnTo>
                      <a:lnTo>
                        <a:pt x="912" y="520"/>
                      </a:lnTo>
                      <a:lnTo>
                        <a:pt x="914" y="520"/>
                      </a:lnTo>
                      <a:lnTo>
                        <a:pt x="914" y="521"/>
                      </a:lnTo>
                      <a:lnTo>
                        <a:pt x="912" y="523"/>
                      </a:lnTo>
                      <a:lnTo>
                        <a:pt x="911" y="526"/>
                      </a:lnTo>
                      <a:lnTo>
                        <a:pt x="912" y="526"/>
                      </a:lnTo>
                      <a:lnTo>
                        <a:pt x="915" y="523"/>
                      </a:lnTo>
                      <a:lnTo>
                        <a:pt x="918" y="520"/>
                      </a:lnTo>
                      <a:lnTo>
                        <a:pt x="921" y="520"/>
                      </a:lnTo>
                      <a:lnTo>
                        <a:pt x="921" y="520"/>
                      </a:lnTo>
                      <a:lnTo>
                        <a:pt x="918" y="521"/>
                      </a:lnTo>
                      <a:lnTo>
                        <a:pt x="916" y="523"/>
                      </a:lnTo>
                      <a:lnTo>
                        <a:pt x="918" y="523"/>
                      </a:lnTo>
                      <a:lnTo>
                        <a:pt x="921" y="521"/>
                      </a:lnTo>
                      <a:lnTo>
                        <a:pt x="922" y="523"/>
                      </a:lnTo>
                      <a:lnTo>
                        <a:pt x="919" y="526"/>
                      </a:lnTo>
                      <a:lnTo>
                        <a:pt x="916" y="528"/>
                      </a:lnTo>
                      <a:lnTo>
                        <a:pt x="918" y="528"/>
                      </a:lnTo>
                      <a:lnTo>
                        <a:pt x="921" y="527"/>
                      </a:lnTo>
                      <a:lnTo>
                        <a:pt x="925" y="521"/>
                      </a:lnTo>
                      <a:lnTo>
                        <a:pt x="926" y="523"/>
                      </a:lnTo>
                      <a:lnTo>
                        <a:pt x="925" y="524"/>
                      </a:lnTo>
                      <a:lnTo>
                        <a:pt x="925" y="526"/>
                      </a:lnTo>
                      <a:lnTo>
                        <a:pt x="929" y="523"/>
                      </a:lnTo>
                      <a:lnTo>
                        <a:pt x="927" y="524"/>
                      </a:lnTo>
                      <a:lnTo>
                        <a:pt x="927" y="528"/>
                      </a:lnTo>
                      <a:lnTo>
                        <a:pt x="926" y="528"/>
                      </a:lnTo>
                      <a:lnTo>
                        <a:pt x="926" y="530"/>
                      </a:lnTo>
                      <a:lnTo>
                        <a:pt x="929" y="530"/>
                      </a:lnTo>
                      <a:lnTo>
                        <a:pt x="933" y="531"/>
                      </a:lnTo>
                      <a:lnTo>
                        <a:pt x="934" y="530"/>
                      </a:lnTo>
                      <a:lnTo>
                        <a:pt x="939" y="528"/>
                      </a:lnTo>
                      <a:lnTo>
                        <a:pt x="940" y="528"/>
                      </a:lnTo>
                      <a:lnTo>
                        <a:pt x="939" y="531"/>
                      </a:lnTo>
                      <a:lnTo>
                        <a:pt x="937" y="531"/>
                      </a:lnTo>
                      <a:lnTo>
                        <a:pt x="936" y="533"/>
                      </a:lnTo>
                      <a:lnTo>
                        <a:pt x="943" y="534"/>
                      </a:lnTo>
                      <a:lnTo>
                        <a:pt x="945" y="537"/>
                      </a:lnTo>
                      <a:lnTo>
                        <a:pt x="941" y="537"/>
                      </a:lnTo>
                      <a:lnTo>
                        <a:pt x="941" y="538"/>
                      </a:lnTo>
                      <a:lnTo>
                        <a:pt x="936" y="539"/>
                      </a:lnTo>
                      <a:lnTo>
                        <a:pt x="934" y="538"/>
                      </a:lnTo>
                      <a:lnTo>
                        <a:pt x="930" y="539"/>
                      </a:lnTo>
                      <a:lnTo>
                        <a:pt x="929" y="542"/>
                      </a:lnTo>
                      <a:lnTo>
                        <a:pt x="923" y="542"/>
                      </a:lnTo>
                      <a:lnTo>
                        <a:pt x="916" y="544"/>
                      </a:lnTo>
                      <a:lnTo>
                        <a:pt x="916" y="545"/>
                      </a:lnTo>
                      <a:lnTo>
                        <a:pt x="921" y="544"/>
                      </a:lnTo>
                      <a:lnTo>
                        <a:pt x="926" y="542"/>
                      </a:lnTo>
                      <a:lnTo>
                        <a:pt x="927" y="544"/>
                      </a:lnTo>
                      <a:lnTo>
                        <a:pt x="927" y="544"/>
                      </a:lnTo>
                      <a:lnTo>
                        <a:pt x="923" y="545"/>
                      </a:lnTo>
                      <a:lnTo>
                        <a:pt x="918" y="546"/>
                      </a:lnTo>
                      <a:lnTo>
                        <a:pt x="914" y="548"/>
                      </a:lnTo>
                      <a:lnTo>
                        <a:pt x="912" y="549"/>
                      </a:lnTo>
                      <a:lnTo>
                        <a:pt x="909" y="550"/>
                      </a:lnTo>
                      <a:lnTo>
                        <a:pt x="908" y="552"/>
                      </a:lnTo>
                      <a:lnTo>
                        <a:pt x="908" y="553"/>
                      </a:lnTo>
                      <a:lnTo>
                        <a:pt x="903" y="550"/>
                      </a:lnTo>
                      <a:lnTo>
                        <a:pt x="900" y="546"/>
                      </a:lnTo>
                      <a:lnTo>
                        <a:pt x="900" y="548"/>
                      </a:lnTo>
                      <a:lnTo>
                        <a:pt x="900" y="549"/>
                      </a:lnTo>
                      <a:lnTo>
                        <a:pt x="901" y="550"/>
                      </a:lnTo>
                      <a:lnTo>
                        <a:pt x="903" y="552"/>
                      </a:lnTo>
                      <a:lnTo>
                        <a:pt x="907" y="556"/>
                      </a:lnTo>
                      <a:lnTo>
                        <a:pt x="907" y="557"/>
                      </a:lnTo>
                      <a:lnTo>
                        <a:pt x="905" y="556"/>
                      </a:lnTo>
                      <a:lnTo>
                        <a:pt x="904" y="559"/>
                      </a:lnTo>
                      <a:lnTo>
                        <a:pt x="904" y="560"/>
                      </a:lnTo>
                      <a:lnTo>
                        <a:pt x="905" y="560"/>
                      </a:lnTo>
                      <a:lnTo>
                        <a:pt x="907" y="559"/>
                      </a:lnTo>
                      <a:lnTo>
                        <a:pt x="908" y="560"/>
                      </a:lnTo>
                      <a:lnTo>
                        <a:pt x="911" y="555"/>
                      </a:lnTo>
                      <a:lnTo>
                        <a:pt x="915" y="555"/>
                      </a:lnTo>
                      <a:lnTo>
                        <a:pt x="918" y="553"/>
                      </a:lnTo>
                      <a:lnTo>
                        <a:pt x="919" y="552"/>
                      </a:lnTo>
                      <a:lnTo>
                        <a:pt x="921" y="550"/>
                      </a:lnTo>
                      <a:lnTo>
                        <a:pt x="923" y="548"/>
                      </a:lnTo>
                      <a:lnTo>
                        <a:pt x="926" y="546"/>
                      </a:lnTo>
                      <a:lnTo>
                        <a:pt x="930" y="545"/>
                      </a:lnTo>
                      <a:lnTo>
                        <a:pt x="933" y="545"/>
                      </a:lnTo>
                      <a:lnTo>
                        <a:pt x="936" y="545"/>
                      </a:lnTo>
                      <a:lnTo>
                        <a:pt x="936" y="545"/>
                      </a:lnTo>
                      <a:lnTo>
                        <a:pt x="932" y="545"/>
                      </a:lnTo>
                      <a:lnTo>
                        <a:pt x="932" y="544"/>
                      </a:lnTo>
                      <a:lnTo>
                        <a:pt x="933" y="544"/>
                      </a:lnTo>
                      <a:lnTo>
                        <a:pt x="939" y="542"/>
                      </a:lnTo>
                      <a:lnTo>
                        <a:pt x="943" y="544"/>
                      </a:lnTo>
                      <a:lnTo>
                        <a:pt x="945" y="548"/>
                      </a:lnTo>
                      <a:lnTo>
                        <a:pt x="944" y="550"/>
                      </a:lnTo>
                      <a:lnTo>
                        <a:pt x="941" y="553"/>
                      </a:lnTo>
                      <a:lnTo>
                        <a:pt x="940" y="553"/>
                      </a:lnTo>
                      <a:lnTo>
                        <a:pt x="939" y="555"/>
                      </a:lnTo>
                      <a:lnTo>
                        <a:pt x="941" y="555"/>
                      </a:lnTo>
                      <a:lnTo>
                        <a:pt x="943" y="557"/>
                      </a:lnTo>
                      <a:lnTo>
                        <a:pt x="944" y="556"/>
                      </a:lnTo>
                      <a:lnTo>
                        <a:pt x="945" y="553"/>
                      </a:lnTo>
                      <a:lnTo>
                        <a:pt x="948" y="552"/>
                      </a:lnTo>
                      <a:lnTo>
                        <a:pt x="951" y="552"/>
                      </a:lnTo>
                      <a:lnTo>
                        <a:pt x="952" y="553"/>
                      </a:lnTo>
                      <a:lnTo>
                        <a:pt x="951" y="553"/>
                      </a:lnTo>
                      <a:lnTo>
                        <a:pt x="951" y="555"/>
                      </a:lnTo>
                      <a:lnTo>
                        <a:pt x="954" y="555"/>
                      </a:lnTo>
                      <a:lnTo>
                        <a:pt x="958" y="556"/>
                      </a:lnTo>
                      <a:lnTo>
                        <a:pt x="958" y="557"/>
                      </a:lnTo>
                      <a:lnTo>
                        <a:pt x="956" y="556"/>
                      </a:lnTo>
                      <a:lnTo>
                        <a:pt x="955" y="557"/>
                      </a:lnTo>
                      <a:lnTo>
                        <a:pt x="955" y="560"/>
                      </a:lnTo>
                      <a:lnTo>
                        <a:pt x="959" y="562"/>
                      </a:lnTo>
                      <a:lnTo>
                        <a:pt x="959" y="563"/>
                      </a:lnTo>
                      <a:lnTo>
                        <a:pt x="958" y="564"/>
                      </a:lnTo>
                      <a:lnTo>
                        <a:pt x="955" y="564"/>
                      </a:lnTo>
                      <a:lnTo>
                        <a:pt x="954" y="566"/>
                      </a:lnTo>
                      <a:lnTo>
                        <a:pt x="956" y="567"/>
                      </a:lnTo>
                      <a:lnTo>
                        <a:pt x="956" y="570"/>
                      </a:lnTo>
                      <a:lnTo>
                        <a:pt x="954" y="570"/>
                      </a:lnTo>
                      <a:lnTo>
                        <a:pt x="954" y="573"/>
                      </a:lnTo>
                      <a:lnTo>
                        <a:pt x="951" y="574"/>
                      </a:lnTo>
                      <a:lnTo>
                        <a:pt x="948" y="571"/>
                      </a:lnTo>
                      <a:lnTo>
                        <a:pt x="950" y="574"/>
                      </a:lnTo>
                      <a:lnTo>
                        <a:pt x="954" y="575"/>
                      </a:lnTo>
                      <a:lnTo>
                        <a:pt x="955" y="575"/>
                      </a:lnTo>
                      <a:lnTo>
                        <a:pt x="958" y="577"/>
                      </a:lnTo>
                      <a:lnTo>
                        <a:pt x="955" y="578"/>
                      </a:lnTo>
                      <a:lnTo>
                        <a:pt x="954" y="577"/>
                      </a:lnTo>
                      <a:lnTo>
                        <a:pt x="952" y="578"/>
                      </a:lnTo>
                      <a:lnTo>
                        <a:pt x="954" y="580"/>
                      </a:lnTo>
                      <a:lnTo>
                        <a:pt x="955" y="578"/>
                      </a:lnTo>
                      <a:lnTo>
                        <a:pt x="958" y="580"/>
                      </a:lnTo>
                      <a:lnTo>
                        <a:pt x="956" y="582"/>
                      </a:lnTo>
                      <a:lnTo>
                        <a:pt x="955" y="584"/>
                      </a:lnTo>
                      <a:lnTo>
                        <a:pt x="954" y="584"/>
                      </a:lnTo>
                      <a:lnTo>
                        <a:pt x="952" y="586"/>
                      </a:lnTo>
                      <a:lnTo>
                        <a:pt x="950" y="589"/>
                      </a:lnTo>
                      <a:lnTo>
                        <a:pt x="947" y="589"/>
                      </a:lnTo>
                      <a:lnTo>
                        <a:pt x="944" y="592"/>
                      </a:lnTo>
                      <a:lnTo>
                        <a:pt x="943" y="592"/>
                      </a:lnTo>
                      <a:lnTo>
                        <a:pt x="940" y="593"/>
                      </a:lnTo>
                      <a:lnTo>
                        <a:pt x="939" y="593"/>
                      </a:lnTo>
                      <a:lnTo>
                        <a:pt x="939" y="595"/>
                      </a:lnTo>
                      <a:lnTo>
                        <a:pt x="936" y="595"/>
                      </a:lnTo>
                      <a:lnTo>
                        <a:pt x="934" y="593"/>
                      </a:lnTo>
                      <a:lnTo>
                        <a:pt x="933" y="595"/>
                      </a:lnTo>
                      <a:lnTo>
                        <a:pt x="930" y="595"/>
                      </a:lnTo>
                      <a:lnTo>
                        <a:pt x="930" y="593"/>
                      </a:lnTo>
                      <a:lnTo>
                        <a:pt x="927" y="596"/>
                      </a:lnTo>
                      <a:lnTo>
                        <a:pt x="925" y="595"/>
                      </a:lnTo>
                      <a:lnTo>
                        <a:pt x="923" y="593"/>
                      </a:lnTo>
                      <a:lnTo>
                        <a:pt x="922" y="595"/>
                      </a:lnTo>
                      <a:lnTo>
                        <a:pt x="922" y="596"/>
                      </a:lnTo>
                      <a:lnTo>
                        <a:pt x="921" y="596"/>
                      </a:lnTo>
                      <a:lnTo>
                        <a:pt x="918" y="596"/>
                      </a:lnTo>
                      <a:lnTo>
                        <a:pt x="916" y="597"/>
                      </a:lnTo>
                      <a:lnTo>
                        <a:pt x="918" y="597"/>
                      </a:lnTo>
                      <a:lnTo>
                        <a:pt x="918" y="599"/>
                      </a:lnTo>
                      <a:lnTo>
                        <a:pt x="915" y="602"/>
                      </a:lnTo>
                      <a:lnTo>
                        <a:pt x="914" y="600"/>
                      </a:lnTo>
                      <a:lnTo>
                        <a:pt x="914" y="603"/>
                      </a:lnTo>
                      <a:lnTo>
                        <a:pt x="912" y="607"/>
                      </a:lnTo>
                      <a:lnTo>
                        <a:pt x="909" y="606"/>
                      </a:lnTo>
                      <a:lnTo>
                        <a:pt x="909" y="607"/>
                      </a:lnTo>
                      <a:lnTo>
                        <a:pt x="907" y="609"/>
                      </a:lnTo>
                      <a:lnTo>
                        <a:pt x="905" y="611"/>
                      </a:lnTo>
                      <a:lnTo>
                        <a:pt x="904" y="611"/>
                      </a:lnTo>
                      <a:lnTo>
                        <a:pt x="903" y="611"/>
                      </a:lnTo>
                      <a:lnTo>
                        <a:pt x="900" y="611"/>
                      </a:lnTo>
                      <a:lnTo>
                        <a:pt x="898" y="614"/>
                      </a:lnTo>
                      <a:lnTo>
                        <a:pt x="897" y="614"/>
                      </a:lnTo>
                      <a:lnTo>
                        <a:pt x="894" y="614"/>
                      </a:lnTo>
                      <a:lnTo>
                        <a:pt x="890" y="614"/>
                      </a:lnTo>
                      <a:lnTo>
                        <a:pt x="890" y="613"/>
                      </a:lnTo>
                      <a:lnTo>
                        <a:pt x="887" y="614"/>
                      </a:lnTo>
                      <a:lnTo>
                        <a:pt x="885" y="614"/>
                      </a:lnTo>
                      <a:lnTo>
                        <a:pt x="879" y="615"/>
                      </a:lnTo>
                      <a:lnTo>
                        <a:pt x="876" y="615"/>
                      </a:lnTo>
                      <a:lnTo>
                        <a:pt x="878" y="614"/>
                      </a:lnTo>
                      <a:lnTo>
                        <a:pt x="875" y="613"/>
                      </a:lnTo>
                      <a:lnTo>
                        <a:pt x="874" y="614"/>
                      </a:lnTo>
                      <a:lnTo>
                        <a:pt x="871" y="614"/>
                      </a:lnTo>
                      <a:lnTo>
                        <a:pt x="867" y="613"/>
                      </a:lnTo>
                      <a:lnTo>
                        <a:pt x="867" y="613"/>
                      </a:lnTo>
                      <a:lnTo>
                        <a:pt x="863" y="613"/>
                      </a:lnTo>
                      <a:lnTo>
                        <a:pt x="861" y="611"/>
                      </a:lnTo>
                      <a:lnTo>
                        <a:pt x="860" y="611"/>
                      </a:lnTo>
                      <a:lnTo>
                        <a:pt x="858" y="613"/>
                      </a:lnTo>
                      <a:lnTo>
                        <a:pt x="854" y="611"/>
                      </a:lnTo>
                      <a:lnTo>
                        <a:pt x="850" y="610"/>
                      </a:lnTo>
                      <a:lnTo>
                        <a:pt x="849" y="611"/>
                      </a:lnTo>
                      <a:lnTo>
                        <a:pt x="846" y="611"/>
                      </a:lnTo>
                      <a:lnTo>
                        <a:pt x="845" y="610"/>
                      </a:lnTo>
                      <a:lnTo>
                        <a:pt x="842" y="611"/>
                      </a:lnTo>
                      <a:lnTo>
                        <a:pt x="839" y="611"/>
                      </a:lnTo>
                      <a:lnTo>
                        <a:pt x="838" y="611"/>
                      </a:lnTo>
                      <a:lnTo>
                        <a:pt x="833" y="609"/>
                      </a:lnTo>
                      <a:lnTo>
                        <a:pt x="828" y="610"/>
                      </a:lnTo>
                      <a:lnTo>
                        <a:pt x="825" y="609"/>
                      </a:lnTo>
                      <a:lnTo>
                        <a:pt x="822" y="607"/>
                      </a:lnTo>
                      <a:lnTo>
                        <a:pt x="821" y="607"/>
                      </a:lnTo>
                      <a:lnTo>
                        <a:pt x="820" y="609"/>
                      </a:lnTo>
                      <a:lnTo>
                        <a:pt x="821" y="610"/>
                      </a:lnTo>
                      <a:lnTo>
                        <a:pt x="820" y="611"/>
                      </a:lnTo>
                      <a:lnTo>
                        <a:pt x="817" y="613"/>
                      </a:lnTo>
                      <a:lnTo>
                        <a:pt x="813" y="617"/>
                      </a:lnTo>
                      <a:lnTo>
                        <a:pt x="810" y="618"/>
                      </a:lnTo>
                      <a:lnTo>
                        <a:pt x="809" y="620"/>
                      </a:lnTo>
                      <a:lnTo>
                        <a:pt x="809" y="621"/>
                      </a:lnTo>
                      <a:lnTo>
                        <a:pt x="807" y="625"/>
                      </a:lnTo>
                      <a:lnTo>
                        <a:pt x="806" y="627"/>
                      </a:lnTo>
                      <a:lnTo>
                        <a:pt x="802" y="627"/>
                      </a:lnTo>
                      <a:lnTo>
                        <a:pt x="800" y="628"/>
                      </a:lnTo>
                      <a:lnTo>
                        <a:pt x="795" y="628"/>
                      </a:lnTo>
                      <a:lnTo>
                        <a:pt x="793" y="631"/>
                      </a:lnTo>
                      <a:lnTo>
                        <a:pt x="792" y="632"/>
                      </a:lnTo>
                      <a:lnTo>
                        <a:pt x="791" y="631"/>
                      </a:lnTo>
                      <a:lnTo>
                        <a:pt x="788" y="632"/>
                      </a:lnTo>
                      <a:lnTo>
                        <a:pt x="788" y="635"/>
                      </a:lnTo>
                      <a:lnTo>
                        <a:pt x="785" y="635"/>
                      </a:lnTo>
                      <a:lnTo>
                        <a:pt x="782" y="638"/>
                      </a:lnTo>
                      <a:lnTo>
                        <a:pt x="781" y="639"/>
                      </a:lnTo>
                      <a:lnTo>
                        <a:pt x="780" y="639"/>
                      </a:lnTo>
                      <a:lnTo>
                        <a:pt x="777" y="643"/>
                      </a:lnTo>
                      <a:lnTo>
                        <a:pt x="771" y="646"/>
                      </a:lnTo>
                      <a:lnTo>
                        <a:pt x="770" y="651"/>
                      </a:lnTo>
                      <a:lnTo>
                        <a:pt x="767" y="653"/>
                      </a:lnTo>
                      <a:lnTo>
                        <a:pt x="764" y="656"/>
                      </a:lnTo>
                      <a:lnTo>
                        <a:pt x="762" y="657"/>
                      </a:lnTo>
                      <a:lnTo>
                        <a:pt x="760" y="660"/>
                      </a:lnTo>
                      <a:lnTo>
                        <a:pt x="759" y="662"/>
                      </a:lnTo>
                      <a:lnTo>
                        <a:pt x="752" y="667"/>
                      </a:lnTo>
                      <a:lnTo>
                        <a:pt x="752" y="668"/>
                      </a:lnTo>
                      <a:lnTo>
                        <a:pt x="745" y="671"/>
                      </a:lnTo>
                      <a:lnTo>
                        <a:pt x="741" y="672"/>
                      </a:lnTo>
                      <a:lnTo>
                        <a:pt x="744" y="672"/>
                      </a:lnTo>
                      <a:lnTo>
                        <a:pt x="751" y="669"/>
                      </a:lnTo>
                      <a:lnTo>
                        <a:pt x="757" y="667"/>
                      </a:lnTo>
                      <a:lnTo>
                        <a:pt x="762" y="664"/>
                      </a:lnTo>
                      <a:lnTo>
                        <a:pt x="764" y="660"/>
                      </a:lnTo>
                      <a:lnTo>
                        <a:pt x="767" y="656"/>
                      </a:lnTo>
                      <a:lnTo>
                        <a:pt x="770" y="656"/>
                      </a:lnTo>
                      <a:lnTo>
                        <a:pt x="777" y="649"/>
                      </a:lnTo>
                      <a:lnTo>
                        <a:pt x="785" y="643"/>
                      </a:lnTo>
                      <a:lnTo>
                        <a:pt x="792" y="639"/>
                      </a:lnTo>
                      <a:lnTo>
                        <a:pt x="795" y="639"/>
                      </a:lnTo>
                      <a:lnTo>
                        <a:pt x="799" y="636"/>
                      </a:lnTo>
                      <a:lnTo>
                        <a:pt x="806" y="635"/>
                      </a:lnTo>
                      <a:lnTo>
                        <a:pt x="814" y="632"/>
                      </a:lnTo>
                      <a:lnTo>
                        <a:pt x="817" y="632"/>
                      </a:lnTo>
                      <a:lnTo>
                        <a:pt x="820" y="631"/>
                      </a:lnTo>
                      <a:lnTo>
                        <a:pt x="828" y="631"/>
                      </a:lnTo>
                      <a:lnTo>
                        <a:pt x="833" y="633"/>
                      </a:lnTo>
                      <a:lnTo>
                        <a:pt x="838" y="636"/>
                      </a:lnTo>
                      <a:lnTo>
                        <a:pt x="838" y="638"/>
                      </a:lnTo>
                      <a:lnTo>
                        <a:pt x="833" y="636"/>
                      </a:lnTo>
                      <a:lnTo>
                        <a:pt x="835" y="638"/>
                      </a:lnTo>
                      <a:lnTo>
                        <a:pt x="833" y="638"/>
                      </a:lnTo>
                      <a:lnTo>
                        <a:pt x="836" y="638"/>
                      </a:lnTo>
                      <a:lnTo>
                        <a:pt x="839" y="639"/>
                      </a:lnTo>
                      <a:lnTo>
                        <a:pt x="840" y="640"/>
                      </a:lnTo>
                      <a:lnTo>
                        <a:pt x="839" y="642"/>
                      </a:lnTo>
                      <a:lnTo>
                        <a:pt x="839" y="642"/>
                      </a:lnTo>
                      <a:lnTo>
                        <a:pt x="838" y="647"/>
                      </a:lnTo>
                      <a:lnTo>
                        <a:pt x="835" y="647"/>
                      </a:lnTo>
                      <a:lnTo>
                        <a:pt x="832" y="650"/>
                      </a:lnTo>
                      <a:lnTo>
                        <a:pt x="829" y="650"/>
                      </a:lnTo>
                      <a:lnTo>
                        <a:pt x="827" y="653"/>
                      </a:lnTo>
                      <a:lnTo>
                        <a:pt x="824" y="653"/>
                      </a:lnTo>
                      <a:lnTo>
                        <a:pt x="821" y="650"/>
                      </a:lnTo>
                      <a:lnTo>
                        <a:pt x="818" y="650"/>
                      </a:lnTo>
                      <a:lnTo>
                        <a:pt x="817" y="650"/>
                      </a:lnTo>
                      <a:lnTo>
                        <a:pt x="814" y="651"/>
                      </a:lnTo>
                      <a:lnTo>
                        <a:pt x="811" y="650"/>
                      </a:lnTo>
                      <a:lnTo>
                        <a:pt x="807" y="653"/>
                      </a:lnTo>
                      <a:lnTo>
                        <a:pt x="811" y="651"/>
                      </a:lnTo>
                      <a:lnTo>
                        <a:pt x="814" y="653"/>
                      </a:lnTo>
                      <a:lnTo>
                        <a:pt x="820" y="654"/>
                      </a:lnTo>
                      <a:lnTo>
                        <a:pt x="821" y="656"/>
                      </a:lnTo>
                      <a:lnTo>
                        <a:pt x="821" y="658"/>
                      </a:lnTo>
                      <a:lnTo>
                        <a:pt x="825" y="657"/>
                      </a:lnTo>
                      <a:lnTo>
                        <a:pt x="827" y="654"/>
                      </a:lnTo>
                      <a:lnTo>
                        <a:pt x="829" y="654"/>
                      </a:lnTo>
                      <a:lnTo>
                        <a:pt x="831" y="656"/>
                      </a:lnTo>
                      <a:lnTo>
                        <a:pt x="832" y="656"/>
                      </a:lnTo>
                      <a:lnTo>
                        <a:pt x="833" y="657"/>
                      </a:lnTo>
                      <a:lnTo>
                        <a:pt x="831" y="660"/>
                      </a:lnTo>
                      <a:lnTo>
                        <a:pt x="827" y="667"/>
                      </a:lnTo>
                      <a:lnTo>
                        <a:pt x="825" y="667"/>
                      </a:lnTo>
                      <a:lnTo>
                        <a:pt x="824" y="668"/>
                      </a:lnTo>
                      <a:lnTo>
                        <a:pt x="829" y="668"/>
                      </a:lnTo>
                      <a:lnTo>
                        <a:pt x="829" y="669"/>
                      </a:lnTo>
                      <a:lnTo>
                        <a:pt x="827" y="672"/>
                      </a:lnTo>
                      <a:lnTo>
                        <a:pt x="829" y="674"/>
                      </a:lnTo>
                      <a:lnTo>
                        <a:pt x="828" y="676"/>
                      </a:lnTo>
                      <a:lnTo>
                        <a:pt x="829" y="679"/>
                      </a:lnTo>
                      <a:lnTo>
                        <a:pt x="831" y="680"/>
                      </a:lnTo>
                      <a:lnTo>
                        <a:pt x="832" y="683"/>
                      </a:lnTo>
                      <a:lnTo>
                        <a:pt x="835" y="683"/>
                      </a:lnTo>
                      <a:lnTo>
                        <a:pt x="835" y="685"/>
                      </a:lnTo>
                      <a:lnTo>
                        <a:pt x="839" y="685"/>
                      </a:lnTo>
                      <a:lnTo>
                        <a:pt x="839" y="687"/>
                      </a:lnTo>
                      <a:lnTo>
                        <a:pt x="836" y="687"/>
                      </a:lnTo>
                      <a:lnTo>
                        <a:pt x="839" y="690"/>
                      </a:lnTo>
                      <a:lnTo>
                        <a:pt x="843" y="690"/>
                      </a:lnTo>
                      <a:lnTo>
                        <a:pt x="846" y="691"/>
                      </a:lnTo>
                      <a:lnTo>
                        <a:pt x="847" y="690"/>
                      </a:lnTo>
                      <a:lnTo>
                        <a:pt x="850" y="691"/>
                      </a:lnTo>
                      <a:lnTo>
                        <a:pt x="851" y="693"/>
                      </a:lnTo>
                      <a:lnTo>
                        <a:pt x="856" y="694"/>
                      </a:lnTo>
                      <a:lnTo>
                        <a:pt x="857" y="693"/>
                      </a:lnTo>
                      <a:lnTo>
                        <a:pt x="860" y="690"/>
                      </a:lnTo>
                      <a:lnTo>
                        <a:pt x="861" y="693"/>
                      </a:lnTo>
                      <a:lnTo>
                        <a:pt x="860" y="694"/>
                      </a:lnTo>
                      <a:lnTo>
                        <a:pt x="864" y="694"/>
                      </a:lnTo>
                      <a:lnTo>
                        <a:pt x="868" y="697"/>
                      </a:lnTo>
                      <a:lnTo>
                        <a:pt x="868" y="698"/>
                      </a:lnTo>
                      <a:lnTo>
                        <a:pt x="867" y="698"/>
                      </a:lnTo>
                      <a:lnTo>
                        <a:pt x="865" y="698"/>
                      </a:lnTo>
                      <a:lnTo>
                        <a:pt x="868" y="700"/>
                      </a:lnTo>
                      <a:lnTo>
                        <a:pt x="869" y="700"/>
                      </a:lnTo>
                      <a:lnTo>
                        <a:pt x="871" y="701"/>
                      </a:lnTo>
                      <a:lnTo>
                        <a:pt x="869" y="703"/>
                      </a:lnTo>
                      <a:lnTo>
                        <a:pt x="868" y="701"/>
                      </a:lnTo>
                      <a:lnTo>
                        <a:pt x="865" y="701"/>
                      </a:lnTo>
                      <a:lnTo>
                        <a:pt x="861" y="703"/>
                      </a:lnTo>
                      <a:lnTo>
                        <a:pt x="856" y="707"/>
                      </a:lnTo>
                      <a:lnTo>
                        <a:pt x="853" y="707"/>
                      </a:lnTo>
                      <a:lnTo>
                        <a:pt x="849" y="708"/>
                      </a:lnTo>
                      <a:lnTo>
                        <a:pt x="845" y="708"/>
                      </a:lnTo>
                      <a:lnTo>
                        <a:pt x="840" y="711"/>
                      </a:lnTo>
                      <a:lnTo>
                        <a:pt x="838" y="711"/>
                      </a:lnTo>
                      <a:lnTo>
                        <a:pt x="838" y="712"/>
                      </a:lnTo>
                      <a:lnTo>
                        <a:pt x="835" y="712"/>
                      </a:lnTo>
                      <a:lnTo>
                        <a:pt x="833" y="709"/>
                      </a:lnTo>
                      <a:lnTo>
                        <a:pt x="832" y="708"/>
                      </a:lnTo>
                      <a:lnTo>
                        <a:pt x="831" y="709"/>
                      </a:lnTo>
                      <a:lnTo>
                        <a:pt x="829" y="709"/>
                      </a:lnTo>
                      <a:lnTo>
                        <a:pt x="828" y="714"/>
                      </a:lnTo>
                      <a:lnTo>
                        <a:pt x="829" y="715"/>
                      </a:lnTo>
                      <a:lnTo>
                        <a:pt x="825" y="718"/>
                      </a:lnTo>
                      <a:lnTo>
                        <a:pt x="821" y="722"/>
                      </a:lnTo>
                      <a:lnTo>
                        <a:pt x="818" y="723"/>
                      </a:lnTo>
                      <a:lnTo>
                        <a:pt x="816" y="725"/>
                      </a:lnTo>
                      <a:lnTo>
                        <a:pt x="814" y="725"/>
                      </a:lnTo>
                      <a:lnTo>
                        <a:pt x="813" y="726"/>
                      </a:lnTo>
                      <a:lnTo>
                        <a:pt x="813" y="727"/>
                      </a:lnTo>
                      <a:lnTo>
                        <a:pt x="811" y="729"/>
                      </a:lnTo>
                      <a:lnTo>
                        <a:pt x="810" y="727"/>
                      </a:lnTo>
                      <a:lnTo>
                        <a:pt x="809" y="729"/>
                      </a:lnTo>
                      <a:lnTo>
                        <a:pt x="807" y="727"/>
                      </a:lnTo>
                      <a:lnTo>
                        <a:pt x="807" y="725"/>
                      </a:lnTo>
                      <a:lnTo>
                        <a:pt x="806" y="723"/>
                      </a:lnTo>
                      <a:lnTo>
                        <a:pt x="804" y="725"/>
                      </a:lnTo>
                      <a:lnTo>
                        <a:pt x="803" y="722"/>
                      </a:lnTo>
                      <a:lnTo>
                        <a:pt x="803" y="719"/>
                      </a:lnTo>
                      <a:lnTo>
                        <a:pt x="803" y="716"/>
                      </a:lnTo>
                      <a:lnTo>
                        <a:pt x="804" y="712"/>
                      </a:lnTo>
                      <a:lnTo>
                        <a:pt x="809" y="709"/>
                      </a:lnTo>
                      <a:lnTo>
                        <a:pt x="809" y="707"/>
                      </a:lnTo>
                      <a:lnTo>
                        <a:pt x="814" y="704"/>
                      </a:lnTo>
                      <a:lnTo>
                        <a:pt x="820" y="703"/>
                      </a:lnTo>
                      <a:lnTo>
                        <a:pt x="824" y="700"/>
                      </a:lnTo>
                      <a:lnTo>
                        <a:pt x="828" y="698"/>
                      </a:lnTo>
                      <a:lnTo>
                        <a:pt x="829" y="700"/>
                      </a:lnTo>
                      <a:lnTo>
                        <a:pt x="829" y="703"/>
                      </a:lnTo>
                      <a:lnTo>
                        <a:pt x="832" y="703"/>
                      </a:lnTo>
                      <a:lnTo>
                        <a:pt x="831" y="703"/>
                      </a:lnTo>
                      <a:lnTo>
                        <a:pt x="832" y="700"/>
                      </a:lnTo>
                      <a:lnTo>
                        <a:pt x="833" y="700"/>
                      </a:lnTo>
                      <a:lnTo>
                        <a:pt x="838" y="700"/>
                      </a:lnTo>
                      <a:lnTo>
                        <a:pt x="840" y="698"/>
                      </a:lnTo>
                      <a:lnTo>
                        <a:pt x="836" y="698"/>
                      </a:lnTo>
                      <a:lnTo>
                        <a:pt x="831" y="698"/>
                      </a:lnTo>
                      <a:lnTo>
                        <a:pt x="829" y="697"/>
                      </a:lnTo>
                      <a:lnTo>
                        <a:pt x="827" y="697"/>
                      </a:lnTo>
                      <a:lnTo>
                        <a:pt x="825" y="698"/>
                      </a:lnTo>
                      <a:lnTo>
                        <a:pt x="822" y="698"/>
                      </a:lnTo>
                      <a:lnTo>
                        <a:pt x="825" y="694"/>
                      </a:lnTo>
                      <a:lnTo>
                        <a:pt x="827" y="694"/>
                      </a:lnTo>
                      <a:lnTo>
                        <a:pt x="829" y="691"/>
                      </a:lnTo>
                      <a:lnTo>
                        <a:pt x="831" y="690"/>
                      </a:lnTo>
                      <a:lnTo>
                        <a:pt x="828" y="690"/>
                      </a:lnTo>
                      <a:lnTo>
                        <a:pt x="828" y="689"/>
                      </a:lnTo>
                      <a:lnTo>
                        <a:pt x="825" y="693"/>
                      </a:lnTo>
                      <a:lnTo>
                        <a:pt x="822" y="694"/>
                      </a:lnTo>
                      <a:lnTo>
                        <a:pt x="820" y="697"/>
                      </a:lnTo>
                      <a:lnTo>
                        <a:pt x="817" y="697"/>
                      </a:lnTo>
                      <a:lnTo>
                        <a:pt x="816" y="698"/>
                      </a:lnTo>
                      <a:lnTo>
                        <a:pt x="810" y="700"/>
                      </a:lnTo>
                      <a:lnTo>
                        <a:pt x="809" y="700"/>
                      </a:lnTo>
                      <a:lnTo>
                        <a:pt x="810" y="698"/>
                      </a:lnTo>
                      <a:lnTo>
                        <a:pt x="809" y="698"/>
                      </a:lnTo>
                      <a:lnTo>
                        <a:pt x="810" y="696"/>
                      </a:lnTo>
                      <a:lnTo>
                        <a:pt x="809" y="698"/>
                      </a:lnTo>
                      <a:lnTo>
                        <a:pt x="807" y="700"/>
                      </a:lnTo>
                      <a:lnTo>
                        <a:pt x="803" y="701"/>
                      </a:lnTo>
                      <a:lnTo>
                        <a:pt x="802" y="700"/>
                      </a:lnTo>
                      <a:lnTo>
                        <a:pt x="800" y="701"/>
                      </a:lnTo>
                      <a:lnTo>
                        <a:pt x="799" y="701"/>
                      </a:lnTo>
                      <a:lnTo>
                        <a:pt x="798" y="700"/>
                      </a:lnTo>
                      <a:lnTo>
                        <a:pt x="795" y="700"/>
                      </a:lnTo>
                      <a:lnTo>
                        <a:pt x="791" y="698"/>
                      </a:lnTo>
                      <a:lnTo>
                        <a:pt x="791" y="698"/>
                      </a:lnTo>
                      <a:lnTo>
                        <a:pt x="791" y="698"/>
                      </a:lnTo>
                      <a:lnTo>
                        <a:pt x="791" y="697"/>
                      </a:lnTo>
                      <a:lnTo>
                        <a:pt x="791" y="696"/>
                      </a:lnTo>
                      <a:lnTo>
                        <a:pt x="791" y="694"/>
                      </a:lnTo>
                      <a:lnTo>
                        <a:pt x="791" y="693"/>
                      </a:lnTo>
                      <a:lnTo>
                        <a:pt x="791" y="690"/>
                      </a:lnTo>
                      <a:lnTo>
                        <a:pt x="789" y="689"/>
                      </a:lnTo>
                      <a:lnTo>
                        <a:pt x="788" y="689"/>
                      </a:lnTo>
                      <a:lnTo>
                        <a:pt x="789" y="687"/>
                      </a:lnTo>
                      <a:lnTo>
                        <a:pt x="792" y="671"/>
                      </a:lnTo>
                      <a:lnTo>
                        <a:pt x="792" y="667"/>
                      </a:lnTo>
                      <a:lnTo>
                        <a:pt x="787" y="661"/>
                      </a:lnTo>
                      <a:lnTo>
                        <a:pt x="785" y="662"/>
                      </a:lnTo>
                      <a:lnTo>
                        <a:pt x="781" y="661"/>
                      </a:lnTo>
                      <a:lnTo>
                        <a:pt x="778" y="662"/>
                      </a:lnTo>
                      <a:lnTo>
                        <a:pt x="777" y="660"/>
                      </a:lnTo>
                      <a:lnTo>
                        <a:pt x="775" y="660"/>
                      </a:lnTo>
                      <a:lnTo>
                        <a:pt x="774" y="660"/>
                      </a:lnTo>
                      <a:lnTo>
                        <a:pt x="773" y="661"/>
                      </a:lnTo>
                      <a:lnTo>
                        <a:pt x="771" y="664"/>
                      </a:lnTo>
                      <a:lnTo>
                        <a:pt x="767" y="669"/>
                      </a:lnTo>
                      <a:lnTo>
                        <a:pt x="764" y="672"/>
                      </a:lnTo>
                      <a:lnTo>
                        <a:pt x="764" y="674"/>
                      </a:lnTo>
                      <a:lnTo>
                        <a:pt x="762" y="676"/>
                      </a:lnTo>
                      <a:lnTo>
                        <a:pt x="760" y="679"/>
                      </a:lnTo>
                      <a:lnTo>
                        <a:pt x="760" y="682"/>
                      </a:lnTo>
                      <a:lnTo>
                        <a:pt x="756" y="686"/>
                      </a:lnTo>
                      <a:lnTo>
                        <a:pt x="755" y="686"/>
                      </a:lnTo>
                      <a:lnTo>
                        <a:pt x="751" y="691"/>
                      </a:lnTo>
                      <a:lnTo>
                        <a:pt x="749" y="693"/>
                      </a:lnTo>
                      <a:lnTo>
                        <a:pt x="748" y="694"/>
                      </a:lnTo>
                      <a:lnTo>
                        <a:pt x="745" y="694"/>
                      </a:lnTo>
                      <a:lnTo>
                        <a:pt x="744" y="694"/>
                      </a:lnTo>
                      <a:lnTo>
                        <a:pt x="742" y="694"/>
                      </a:lnTo>
                      <a:lnTo>
                        <a:pt x="742" y="694"/>
                      </a:lnTo>
                      <a:lnTo>
                        <a:pt x="738" y="697"/>
                      </a:lnTo>
                      <a:lnTo>
                        <a:pt x="699" y="697"/>
                      </a:lnTo>
                      <a:lnTo>
                        <a:pt x="695" y="697"/>
                      </a:lnTo>
                      <a:lnTo>
                        <a:pt x="694" y="700"/>
                      </a:lnTo>
                      <a:lnTo>
                        <a:pt x="690" y="701"/>
                      </a:lnTo>
                      <a:lnTo>
                        <a:pt x="687" y="704"/>
                      </a:lnTo>
                      <a:lnTo>
                        <a:pt x="681" y="709"/>
                      </a:lnTo>
                      <a:lnTo>
                        <a:pt x="677" y="709"/>
                      </a:lnTo>
                      <a:lnTo>
                        <a:pt x="676" y="711"/>
                      </a:lnTo>
                      <a:lnTo>
                        <a:pt x="665" y="719"/>
                      </a:lnTo>
                      <a:lnTo>
                        <a:pt x="640" y="727"/>
                      </a:lnTo>
                      <a:lnTo>
                        <a:pt x="639" y="733"/>
                      </a:lnTo>
                      <a:lnTo>
                        <a:pt x="633" y="736"/>
                      </a:lnTo>
                      <a:lnTo>
                        <a:pt x="588" y="748"/>
                      </a:lnTo>
                      <a:lnTo>
                        <a:pt x="585" y="744"/>
                      </a:lnTo>
                      <a:lnTo>
                        <a:pt x="588" y="740"/>
                      </a:lnTo>
                      <a:lnTo>
                        <a:pt x="593" y="738"/>
                      </a:lnTo>
                      <a:lnTo>
                        <a:pt x="594" y="736"/>
                      </a:lnTo>
                      <a:lnTo>
                        <a:pt x="596" y="732"/>
                      </a:lnTo>
                      <a:lnTo>
                        <a:pt x="597" y="729"/>
                      </a:lnTo>
                      <a:lnTo>
                        <a:pt x="599" y="711"/>
                      </a:lnTo>
                      <a:lnTo>
                        <a:pt x="590" y="671"/>
                      </a:lnTo>
                      <a:lnTo>
                        <a:pt x="582" y="664"/>
                      </a:lnTo>
                      <a:lnTo>
                        <a:pt x="578" y="660"/>
                      </a:lnTo>
                      <a:lnTo>
                        <a:pt x="525" y="635"/>
                      </a:lnTo>
                      <a:lnTo>
                        <a:pt x="524" y="633"/>
                      </a:lnTo>
                      <a:lnTo>
                        <a:pt x="520" y="633"/>
                      </a:lnTo>
                      <a:lnTo>
                        <a:pt x="518" y="632"/>
                      </a:lnTo>
                      <a:lnTo>
                        <a:pt x="513" y="632"/>
                      </a:lnTo>
                      <a:lnTo>
                        <a:pt x="512" y="629"/>
                      </a:lnTo>
                      <a:lnTo>
                        <a:pt x="510" y="628"/>
                      </a:lnTo>
                      <a:lnTo>
                        <a:pt x="509" y="629"/>
                      </a:lnTo>
                      <a:lnTo>
                        <a:pt x="505" y="629"/>
                      </a:lnTo>
                      <a:lnTo>
                        <a:pt x="502" y="629"/>
                      </a:lnTo>
                      <a:lnTo>
                        <a:pt x="500" y="627"/>
                      </a:lnTo>
                      <a:lnTo>
                        <a:pt x="498" y="627"/>
                      </a:lnTo>
                      <a:lnTo>
                        <a:pt x="494" y="625"/>
                      </a:lnTo>
                      <a:lnTo>
                        <a:pt x="492" y="621"/>
                      </a:lnTo>
                      <a:lnTo>
                        <a:pt x="489" y="621"/>
                      </a:lnTo>
                      <a:lnTo>
                        <a:pt x="487" y="620"/>
                      </a:lnTo>
                      <a:lnTo>
                        <a:pt x="484" y="620"/>
                      </a:lnTo>
                      <a:lnTo>
                        <a:pt x="483" y="618"/>
                      </a:lnTo>
                      <a:lnTo>
                        <a:pt x="480" y="620"/>
                      </a:lnTo>
                      <a:lnTo>
                        <a:pt x="478" y="620"/>
                      </a:lnTo>
                      <a:lnTo>
                        <a:pt x="477" y="618"/>
                      </a:lnTo>
                      <a:lnTo>
                        <a:pt x="474" y="617"/>
                      </a:lnTo>
                      <a:lnTo>
                        <a:pt x="474" y="617"/>
                      </a:lnTo>
                      <a:lnTo>
                        <a:pt x="471" y="615"/>
                      </a:lnTo>
                      <a:lnTo>
                        <a:pt x="471" y="615"/>
                      </a:lnTo>
                      <a:lnTo>
                        <a:pt x="470" y="613"/>
                      </a:lnTo>
                      <a:lnTo>
                        <a:pt x="469" y="613"/>
                      </a:lnTo>
                      <a:lnTo>
                        <a:pt x="466" y="610"/>
                      </a:lnTo>
                      <a:lnTo>
                        <a:pt x="463" y="610"/>
                      </a:lnTo>
                      <a:lnTo>
                        <a:pt x="460" y="610"/>
                      </a:lnTo>
                      <a:lnTo>
                        <a:pt x="118" y="575"/>
                      </a:lnTo>
                      <a:lnTo>
                        <a:pt x="118" y="575"/>
                      </a:lnTo>
                      <a:lnTo>
                        <a:pt x="115" y="575"/>
                      </a:lnTo>
                      <a:lnTo>
                        <a:pt x="115" y="570"/>
                      </a:lnTo>
                      <a:lnTo>
                        <a:pt x="116" y="566"/>
                      </a:lnTo>
                      <a:lnTo>
                        <a:pt x="118" y="562"/>
                      </a:lnTo>
                      <a:lnTo>
                        <a:pt x="116" y="563"/>
                      </a:lnTo>
                      <a:lnTo>
                        <a:pt x="114" y="564"/>
                      </a:lnTo>
                      <a:lnTo>
                        <a:pt x="109" y="566"/>
                      </a:lnTo>
                      <a:lnTo>
                        <a:pt x="107" y="563"/>
                      </a:lnTo>
                      <a:lnTo>
                        <a:pt x="108" y="560"/>
                      </a:lnTo>
                      <a:lnTo>
                        <a:pt x="109" y="560"/>
                      </a:lnTo>
                      <a:lnTo>
                        <a:pt x="109" y="563"/>
                      </a:lnTo>
                      <a:lnTo>
                        <a:pt x="111" y="563"/>
                      </a:lnTo>
                      <a:lnTo>
                        <a:pt x="111" y="562"/>
                      </a:lnTo>
                      <a:lnTo>
                        <a:pt x="109" y="559"/>
                      </a:lnTo>
                      <a:lnTo>
                        <a:pt x="109" y="557"/>
                      </a:lnTo>
                      <a:lnTo>
                        <a:pt x="108" y="557"/>
                      </a:lnTo>
                      <a:lnTo>
                        <a:pt x="105" y="557"/>
                      </a:lnTo>
                      <a:lnTo>
                        <a:pt x="103" y="556"/>
                      </a:lnTo>
                      <a:lnTo>
                        <a:pt x="101" y="553"/>
                      </a:lnTo>
                      <a:lnTo>
                        <a:pt x="101" y="552"/>
                      </a:lnTo>
                      <a:lnTo>
                        <a:pt x="104" y="549"/>
                      </a:lnTo>
                      <a:lnTo>
                        <a:pt x="105" y="546"/>
                      </a:lnTo>
                      <a:lnTo>
                        <a:pt x="108" y="545"/>
                      </a:lnTo>
                      <a:lnTo>
                        <a:pt x="107" y="544"/>
                      </a:lnTo>
                      <a:lnTo>
                        <a:pt x="104" y="545"/>
                      </a:lnTo>
                      <a:lnTo>
                        <a:pt x="101" y="545"/>
                      </a:lnTo>
                      <a:lnTo>
                        <a:pt x="101" y="544"/>
                      </a:lnTo>
                      <a:lnTo>
                        <a:pt x="103" y="542"/>
                      </a:lnTo>
                      <a:lnTo>
                        <a:pt x="105" y="538"/>
                      </a:lnTo>
                      <a:lnTo>
                        <a:pt x="105" y="535"/>
                      </a:lnTo>
                      <a:lnTo>
                        <a:pt x="107" y="534"/>
                      </a:lnTo>
                      <a:lnTo>
                        <a:pt x="107" y="531"/>
                      </a:lnTo>
                      <a:lnTo>
                        <a:pt x="104" y="533"/>
                      </a:lnTo>
                      <a:lnTo>
                        <a:pt x="104" y="534"/>
                      </a:lnTo>
                      <a:lnTo>
                        <a:pt x="103" y="539"/>
                      </a:lnTo>
                      <a:lnTo>
                        <a:pt x="100" y="544"/>
                      </a:lnTo>
                      <a:lnTo>
                        <a:pt x="98" y="544"/>
                      </a:lnTo>
                      <a:lnTo>
                        <a:pt x="97" y="542"/>
                      </a:lnTo>
                      <a:lnTo>
                        <a:pt x="96" y="542"/>
                      </a:lnTo>
                      <a:lnTo>
                        <a:pt x="96" y="541"/>
                      </a:lnTo>
                      <a:lnTo>
                        <a:pt x="97" y="539"/>
                      </a:lnTo>
                      <a:lnTo>
                        <a:pt x="97" y="538"/>
                      </a:lnTo>
                      <a:lnTo>
                        <a:pt x="94" y="539"/>
                      </a:lnTo>
                      <a:lnTo>
                        <a:pt x="93" y="541"/>
                      </a:lnTo>
                      <a:lnTo>
                        <a:pt x="93" y="541"/>
                      </a:lnTo>
                      <a:lnTo>
                        <a:pt x="91" y="539"/>
                      </a:lnTo>
                      <a:lnTo>
                        <a:pt x="90" y="539"/>
                      </a:lnTo>
                      <a:lnTo>
                        <a:pt x="89" y="541"/>
                      </a:lnTo>
                      <a:lnTo>
                        <a:pt x="87" y="539"/>
                      </a:lnTo>
                      <a:lnTo>
                        <a:pt x="87" y="539"/>
                      </a:lnTo>
                      <a:lnTo>
                        <a:pt x="89" y="537"/>
                      </a:lnTo>
                      <a:lnTo>
                        <a:pt x="91" y="537"/>
                      </a:lnTo>
                      <a:lnTo>
                        <a:pt x="94" y="537"/>
                      </a:lnTo>
                      <a:lnTo>
                        <a:pt x="97" y="534"/>
                      </a:lnTo>
                      <a:lnTo>
                        <a:pt x="98" y="531"/>
                      </a:lnTo>
                      <a:lnTo>
                        <a:pt x="98" y="528"/>
                      </a:lnTo>
                      <a:lnTo>
                        <a:pt x="98" y="531"/>
                      </a:lnTo>
                      <a:lnTo>
                        <a:pt x="96" y="533"/>
                      </a:lnTo>
                      <a:lnTo>
                        <a:pt x="94" y="535"/>
                      </a:lnTo>
                      <a:lnTo>
                        <a:pt x="93" y="535"/>
                      </a:lnTo>
                      <a:lnTo>
                        <a:pt x="90" y="535"/>
                      </a:lnTo>
                      <a:lnTo>
                        <a:pt x="89" y="533"/>
                      </a:lnTo>
                      <a:lnTo>
                        <a:pt x="86" y="533"/>
                      </a:lnTo>
                      <a:lnTo>
                        <a:pt x="86" y="531"/>
                      </a:lnTo>
                      <a:lnTo>
                        <a:pt x="89" y="531"/>
                      </a:lnTo>
                      <a:lnTo>
                        <a:pt x="87" y="530"/>
                      </a:lnTo>
                      <a:lnTo>
                        <a:pt x="85" y="531"/>
                      </a:lnTo>
                      <a:lnTo>
                        <a:pt x="82" y="530"/>
                      </a:lnTo>
                      <a:lnTo>
                        <a:pt x="80" y="530"/>
                      </a:lnTo>
                      <a:lnTo>
                        <a:pt x="79" y="531"/>
                      </a:lnTo>
                      <a:lnTo>
                        <a:pt x="76" y="530"/>
                      </a:lnTo>
                      <a:lnTo>
                        <a:pt x="75" y="527"/>
                      </a:lnTo>
                      <a:lnTo>
                        <a:pt x="76" y="526"/>
                      </a:lnTo>
                      <a:lnTo>
                        <a:pt x="78" y="527"/>
                      </a:lnTo>
                      <a:lnTo>
                        <a:pt x="80" y="528"/>
                      </a:lnTo>
                      <a:lnTo>
                        <a:pt x="85" y="527"/>
                      </a:lnTo>
                      <a:lnTo>
                        <a:pt x="85" y="526"/>
                      </a:lnTo>
                      <a:lnTo>
                        <a:pt x="83" y="527"/>
                      </a:lnTo>
                      <a:lnTo>
                        <a:pt x="79" y="526"/>
                      </a:lnTo>
                      <a:lnTo>
                        <a:pt x="78" y="526"/>
                      </a:lnTo>
                      <a:lnTo>
                        <a:pt x="79" y="524"/>
                      </a:lnTo>
                      <a:lnTo>
                        <a:pt x="80" y="526"/>
                      </a:lnTo>
                      <a:lnTo>
                        <a:pt x="83" y="524"/>
                      </a:lnTo>
                      <a:lnTo>
                        <a:pt x="85" y="524"/>
                      </a:lnTo>
                      <a:lnTo>
                        <a:pt x="80" y="524"/>
                      </a:lnTo>
                      <a:lnTo>
                        <a:pt x="79" y="523"/>
                      </a:lnTo>
                      <a:lnTo>
                        <a:pt x="76" y="523"/>
                      </a:lnTo>
                      <a:lnTo>
                        <a:pt x="75" y="523"/>
                      </a:lnTo>
                      <a:lnTo>
                        <a:pt x="73" y="523"/>
                      </a:lnTo>
                      <a:lnTo>
                        <a:pt x="73" y="520"/>
                      </a:lnTo>
                      <a:lnTo>
                        <a:pt x="76" y="520"/>
                      </a:lnTo>
                      <a:lnTo>
                        <a:pt x="78" y="520"/>
                      </a:lnTo>
                      <a:lnTo>
                        <a:pt x="80" y="521"/>
                      </a:lnTo>
                      <a:lnTo>
                        <a:pt x="82" y="520"/>
                      </a:lnTo>
                      <a:lnTo>
                        <a:pt x="79" y="520"/>
                      </a:lnTo>
                      <a:lnTo>
                        <a:pt x="78" y="519"/>
                      </a:lnTo>
                      <a:lnTo>
                        <a:pt x="73" y="519"/>
                      </a:lnTo>
                      <a:lnTo>
                        <a:pt x="75" y="517"/>
                      </a:lnTo>
                      <a:lnTo>
                        <a:pt x="78" y="516"/>
                      </a:lnTo>
                      <a:lnTo>
                        <a:pt x="79" y="517"/>
                      </a:lnTo>
                      <a:lnTo>
                        <a:pt x="82" y="516"/>
                      </a:lnTo>
                      <a:lnTo>
                        <a:pt x="80" y="516"/>
                      </a:lnTo>
                      <a:lnTo>
                        <a:pt x="80" y="515"/>
                      </a:lnTo>
                      <a:lnTo>
                        <a:pt x="82" y="513"/>
                      </a:lnTo>
                      <a:lnTo>
                        <a:pt x="86" y="513"/>
                      </a:lnTo>
                      <a:lnTo>
                        <a:pt x="87" y="513"/>
                      </a:lnTo>
                      <a:lnTo>
                        <a:pt x="89" y="512"/>
                      </a:lnTo>
                      <a:lnTo>
                        <a:pt x="85" y="512"/>
                      </a:lnTo>
                      <a:lnTo>
                        <a:pt x="83" y="510"/>
                      </a:lnTo>
                      <a:lnTo>
                        <a:pt x="82" y="510"/>
                      </a:lnTo>
                      <a:lnTo>
                        <a:pt x="80" y="512"/>
                      </a:lnTo>
                      <a:lnTo>
                        <a:pt x="78" y="513"/>
                      </a:lnTo>
                      <a:lnTo>
                        <a:pt x="76" y="515"/>
                      </a:lnTo>
                      <a:lnTo>
                        <a:pt x="76" y="513"/>
                      </a:lnTo>
                      <a:lnTo>
                        <a:pt x="76" y="512"/>
                      </a:lnTo>
                      <a:lnTo>
                        <a:pt x="75" y="510"/>
                      </a:lnTo>
                      <a:lnTo>
                        <a:pt x="76" y="508"/>
                      </a:lnTo>
                      <a:lnTo>
                        <a:pt x="80" y="506"/>
                      </a:lnTo>
                      <a:lnTo>
                        <a:pt x="82" y="505"/>
                      </a:lnTo>
                      <a:lnTo>
                        <a:pt x="87" y="499"/>
                      </a:lnTo>
                      <a:lnTo>
                        <a:pt x="89" y="499"/>
                      </a:lnTo>
                      <a:lnTo>
                        <a:pt x="90" y="501"/>
                      </a:lnTo>
                      <a:lnTo>
                        <a:pt x="90" y="505"/>
                      </a:lnTo>
                      <a:lnTo>
                        <a:pt x="91" y="506"/>
                      </a:lnTo>
                      <a:lnTo>
                        <a:pt x="93" y="506"/>
                      </a:lnTo>
                      <a:lnTo>
                        <a:pt x="91" y="502"/>
                      </a:lnTo>
                      <a:lnTo>
                        <a:pt x="91" y="498"/>
                      </a:lnTo>
                      <a:lnTo>
                        <a:pt x="94" y="498"/>
                      </a:lnTo>
                      <a:lnTo>
                        <a:pt x="97" y="498"/>
                      </a:lnTo>
                      <a:lnTo>
                        <a:pt x="94" y="497"/>
                      </a:lnTo>
                      <a:lnTo>
                        <a:pt x="91" y="497"/>
                      </a:lnTo>
                      <a:lnTo>
                        <a:pt x="90" y="498"/>
                      </a:lnTo>
                      <a:lnTo>
                        <a:pt x="89" y="495"/>
                      </a:lnTo>
                      <a:lnTo>
                        <a:pt x="90" y="494"/>
                      </a:lnTo>
                      <a:lnTo>
                        <a:pt x="91" y="492"/>
                      </a:lnTo>
                      <a:lnTo>
                        <a:pt x="94" y="491"/>
                      </a:lnTo>
                      <a:lnTo>
                        <a:pt x="97" y="488"/>
                      </a:lnTo>
                      <a:lnTo>
                        <a:pt x="96" y="486"/>
                      </a:lnTo>
                      <a:lnTo>
                        <a:pt x="96" y="487"/>
                      </a:lnTo>
                      <a:lnTo>
                        <a:pt x="94" y="488"/>
                      </a:lnTo>
                      <a:lnTo>
                        <a:pt x="93" y="491"/>
                      </a:lnTo>
                      <a:lnTo>
                        <a:pt x="90" y="491"/>
                      </a:lnTo>
                      <a:lnTo>
                        <a:pt x="87" y="494"/>
                      </a:lnTo>
                      <a:lnTo>
                        <a:pt x="83" y="497"/>
                      </a:lnTo>
                      <a:lnTo>
                        <a:pt x="80" y="498"/>
                      </a:lnTo>
                      <a:lnTo>
                        <a:pt x="78" y="497"/>
                      </a:lnTo>
                      <a:lnTo>
                        <a:pt x="79" y="495"/>
                      </a:lnTo>
                      <a:lnTo>
                        <a:pt x="80" y="494"/>
                      </a:lnTo>
                      <a:lnTo>
                        <a:pt x="79" y="494"/>
                      </a:lnTo>
                      <a:lnTo>
                        <a:pt x="75" y="495"/>
                      </a:lnTo>
                      <a:lnTo>
                        <a:pt x="73" y="494"/>
                      </a:lnTo>
                      <a:lnTo>
                        <a:pt x="73" y="492"/>
                      </a:lnTo>
                      <a:lnTo>
                        <a:pt x="78" y="491"/>
                      </a:lnTo>
                      <a:lnTo>
                        <a:pt x="79" y="490"/>
                      </a:lnTo>
                      <a:lnTo>
                        <a:pt x="82" y="490"/>
                      </a:lnTo>
                      <a:lnTo>
                        <a:pt x="83" y="488"/>
                      </a:lnTo>
                      <a:lnTo>
                        <a:pt x="83" y="487"/>
                      </a:lnTo>
                      <a:lnTo>
                        <a:pt x="82" y="487"/>
                      </a:lnTo>
                      <a:lnTo>
                        <a:pt x="82" y="486"/>
                      </a:lnTo>
                      <a:lnTo>
                        <a:pt x="83" y="484"/>
                      </a:lnTo>
                      <a:lnTo>
                        <a:pt x="82" y="483"/>
                      </a:lnTo>
                      <a:lnTo>
                        <a:pt x="80" y="484"/>
                      </a:lnTo>
                      <a:lnTo>
                        <a:pt x="79" y="484"/>
                      </a:lnTo>
                      <a:lnTo>
                        <a:pt x="78" y="483"/>
                      </a:lnTo>
                      <a:lnTo>
                        <a:pt x="78" y="477"/>
                      </a:lnTo>
                      <a:lnTo>
                        <a:pt x="76" y="474"/>
                      </a:lnTo>
                      <a:lnTo>
                        <a:pt x="76" y="473"/>
                      </a:lnTo>
                      <a:lnTo>
                        <a:pt x="76" y="470"/>
                      </a:lnTo>
                      <a:lnTo>
                        <a:pt x="80" y="472"/>
                      </a:lnTo>
                      <a:lnTo>
                        <a:pt x="83" y="472"/>
                      </a:lnTo>
                      <a:lnTo>
                        <a:pt x="86" y="472"/>
                      </a:lnTo>
                      <a:lnTo>
                        <a:pt x="89" y="473"/>
                      </a:lnTo>
                      <a:lnTo>
                        <a:pt x="87" y="472"/>
                      </a:lnTo>
                      <a:lnTo>
                        <a:pt x="86" y="472"/>
                      </a:lnTo>
                      <a:lnTo>
                        <a:pt x="83" y="472"/>
                      </a:lnTo>
                      <a:lnTo>
                        <a:pt x="82" y="469"/>
                      </a:lnTo>
                      <a:lnTo>
                        <a:pt x="79" y="468"/>
                      </a:lnTo>
                      <a:lnTo>
                        <a:pt x="79" y="466"/>
                      </a:lnTo>
                      <a:lnTo>
                        <a:pt x="80" y="463"/>
                      </a:lnTo>
                      <a:lnTo>
                        <a:pt x="82" y="463"/>
                      </a:lnTo>
                      <a:lnTo>
                        <a:pt x="83" y="461"/>
                      </a:lnTo>
                      <a:lnTo>
                        <a:pt x="83" y="458"/>
                      </a:lnTo>
                      <a:lnTo>
                        <a:pt x="82" y="458"/>
                      </a:lnTo>
                      <a:lnTo>
                        <a:pt x="79" y="461"/>
                      </a:lnTo>
                      <a:lnTo>
                        <a:pt x="78" y="463"/>
                      </a:lnTo>
                      <a:lnTo>
                        <a:pt x="73" y="463"/>
                      </a:lnTo>
                      <a:lnTo>
                        <a:pt x="71" y="466"/>
                      </a:lnTo>
                      <a:lnTo>
                        <a:pt x="71" y="468"/>
                      </a:lnTo>
                      <a:lnTo>
                        <a:pt x="69" y="468"/>
                      </a:lnTo>
                      <a:lnTo>
                        <a:pt x="68" y="463"/>
                      </a:lnTo>
                      <a:lnTo>
                        <a:pt x="67" y="461"/>
                      </a:lnTo>
                      <a:lnTo>
                        <a:pt x="67" y="454"/>
                      </a:lnTo>
                      <a:lnTo>
                        <a:pt x="68" y="450"/>
                      </a:lnTo>
                      <a:lnTo>
                        <a:pt x="68" y="447"/>
                      </a:lnTo>
                      <a:lnTo>
                        <a:pt x="65" y="447"/>
                      </a:lnTo>
                      <a:lnTo>
                        <a:pt x="65" y="443"/>
                      </a:lnTo>
                      <a:lnTo>
                        <a:pt x="67" y="443"/>
                      </a:lnTo>
                      <a:lnTo>
                        <a:pt x="68" y="443"/>
                      </a:lnTo>
                      <a:lnTo>
                        <a:pt x="69" y="444"/>
                      </a:lnTo>
                      <a:lnTo>
                        <a:pt x="69" y="441"/>
                      </a:lnTo>
                      <a:lnTo>
                        <a:pt x="72" y="439"/>
                      </a:lnTo>
                      <a:lnTo>
                        <a:pt x="73" y="436"/>
                      </a:lnTo>
                      <a:lnTo>
                        <a:pt x="75" y="434"/>
                      </a:lnTo>
                      <a:lnTo>
                        <a:pt x="78" y="436"/>
                      </a:lnTo>
                      <a:lnTo>
                        <a:pt x="79" y="434"/>
                      </a:lnTo>
                      <a:lnTo>
                        <a:pt x="78" y="434"/>
                      </a:lnTo>
                      <a:lnTo>
                        <a:pt x="78" y="433"/>
                      </a:lnTo>
                      <a:lnTo>
                        <a:pt x="80" y="429"/>
                      </a:lnTo>
                      <a:lnTo>
                        <a:pt x="82" y="426"/>
                      </a:lnTo>
                      <a:lnTo>
                        <a:pt x="86" y="425"/>
                      </a:lnTo>
                      <a:lnTo>
                        <a:pt x="86" y="423"/>
                      </a:lnTo>
                      <a:lnTo>
                        <a:pt x="85" y="423"/>
                      </a:lnTo>
                      <a:lnTo>
                        <a:pt x="85" y="422"/>
                      </a:lnTo>
                      <a:lnTo>
                        <a:pt x="80" y="425"/>
                      </a:lnTo>
                      <a:lnTo>
                        <a:pt x="80" y="427"/>
                      </a:lnTo>
                      <a:lnTo>
                        <a:pt x="76" y="432"/>
                      </a:lnTo>
                      <a:lnTo>
                        <a:pt x="75" y="432"/>
                      </a:lnTo>
                      <a:lnTo>
                        <a:pt x="75" y="430"/>
                      </a:lnTo>
                      <a:lnTo>
                        <a:pt x="78" y="426"/>
                      </a:lnTo>
                      <a:lnTo>
                        <a:pt x="79" y="422"/>
                      </a:lnTo>
                      <a:lnTo>
                        <a:pt x="82" y="416"/>
                      </a:lnTo>
                      <a:lnTo>
                        <a:pt x="83" y="414"/>
                      </a:lnTo>
                      <a:lnTo>
                        <a:pt x="83" y="412"/>
                      </a:lnTo>
                      <a:lnTo>
                        <a:pt x="83" y="412"/>
                      </a:lnTo>
                      <a:lnTo>
                        <a:pt x="83" y="409"/>
                      </a:lnTo>
                      <a:lnTo>
                        <a:pt x="83" y="409"/>
                      </a:lnTo>
                      <a:lnTo>
                        <a:pt x="83" y="408"/>
                      </a:lnTo>
                      <a:lnTo>
                        <a:pt x="85" y="407"/>
                      </a:lnTo>
                      <a:lnTo>
                        <a:pt x="83" y="405"/>
                      </a:lnTo>
                      <a:lnTo>
                        <a:pt x="82" y="405"/>
                      </a:lnTo>
                      <a:lnTo>
                        <a:pt x="82" y="403"/>
                      </a:lnTo>
                      <a:lnTo>
                        <a:pt x="80" y="400"/>
                      </a:lnTo>
                      <a:lnTo>
                        <a:pt x="78" y="398"/>
                      </a:lnTo>
                      <a:lnTo>
                        <a:pt x="76" y="397"/>
                      </a:lnTo>
                      <a:lnTo>
                        <a:pt x="76" y="394"/>
                      </a:lnTo>
                      <a:lnTo>
                        <a:pt x="73" y="392"/>
                      </a:lnTo>
                      <a:lnTo>
                        <a:pt x="71" y="390"/>
                      </a:lnTo>
                      <a:lnTo>
                        <a:pt x="69" y="390"/>
                      </a:lnTo>
                      <a:lnTo>
                        <a:pt x="69" y="390"/>
                      </a:lnTo>
                      <a:lnTo>
                        <a:pt x="69" y="389"/>
                      </a:lnTo>
                      <a:lnTo>
                        <a:pt x="69" y="386"/>
                      </a:lnTo>
                      <a:lnTo>
                        <a:pt x="68" y="386"/>
                      </a:lnTo>
                      <a:lnTo>
                        <a:pt x="68" y="383"/>
                      </a:lnTo>
                      <a:lnTo>
                        <a:pt x="69" y="382"/>
                      </a:lnTo>
                      <a:lnTo>
                        <a:pt x="71" y="382"/>
                      </a:lnTo>
                      <a:lnTo>
                        <a:pt x="69" y="380"/>
                      </a:lnTo>
                      <a:lnTo>
                        <a:pt x="68" y="380"/>
                      </a:lnTo>
                      <a:lnTo>
                        <a:pt x="67" y="380"/>
                      </a:lnTo>
                      <a:lnTo>
                        <a:pt x="67" y="379"/>
                      </a:lnTo>
                      <a:lnTo>
                        <a:pt x="69" y="376"/>
                      </a:lnTo>
                      <a:lnTo>
                        <a:pt x="68" y="367"/>
                      </a:lnTo>
                      <a:lnTo>
                        <a:pt x="69" y="358"/>
                      </a:lnTo>
                      <a:lnTo>
                        <a:pt x="69" y="350"/>
                      </a:lnTo>
                      <a:lnTo>
                        <a:pt x="69" y="349"/>
                      </a:lnTo>
                      <a:lnTo>
                        <a:pt x="68" y="346"/>
                      </a:lnTo>
                      <a:lnTo>
                        <a:pt x="69" y="343"/>
                      </a:lnTo>
                      <a:lnTo>
                        <a:pt x="69" y="340"/>
                      </a:lnTo>
                      <a:lnTo>
                        <a:pt x="68" y="339"/>
                      </a:lnTo>
                      <a:lnTo>
                        <a:pt x="68" y="333"/>
                      </a:lnTo>
                      <a:lnTo>
                        <a:pt x="65" y="331"/>
                      </a:lnTo>
                      <a:lnTo>
                        <a:pt x="64" y="325"/>
                      </a:lnTo>
                      <a:lnTo>
                        <a:pt x="65" y="324"/>
                      </a:lnTo>
                      <a:lnTo>
                        <a:pt x="62" y="315"/>
                      </a:lnTo>
                      <a:lnTo>
                        <a:pt x="62" y="314"/>
                      </a:lnTo>
                      <a:lnTo>
                        <a:pt x="64" y="310"/>
                      </a:lnTo>
                      <a:lnTo>
                        <a:pt x="64" y="309"/>
                      </a:lnTo>
                      <a:lnTo>
                        <a:pt x="64" y="306"/>
                      </a:lnTo>
                      <a:lnTo>
                        <a:pt x="61" y="304"/>
                      </a:lnTo>
                      <a:lnTo>
                        <a:pt x="57" y="304"/>
                      </a:lnTo>
                      <a:lnTo>
                        <a:pt x="53" y="306"/>
                      </a:lnTo>
                      <a:lnTo>
                        <a:pt x="51" y="306"/>
                      </a:lnTo>
                      <a:lnTo>
                        <a:pt x="46" y="307"/>
                      </a:lnTo>
                      <a:lnTo>
                        <a:pt x="43" y="310"/>
                      </a:lnTo>
                      <a:lnTo>
                        <a:pt x="40" y="315"/>
                      </a:lnTo>
                      <a:lnTo>
                        <a:pt x="36" y="318"/>
                      </a:lnTo>
                      <a:lnTo>
                        <a:pt x="32" y="318"/>
                      </a:lnTo>
                      <a:lnTo>
                        <a:pt x="27" y="320"/>
                      </a:lnTo>
                      <a:lnTo>
                        <a:pt x="27" y="320"/>
                      </a:lnTo>
                      <a:lnTo>
                        <a:pt x="27" y="317"/>
                      </a:lnTo>
                      <a:lnTo>
                        <a:pt x="29" y="314"/>
                      </a:lnTo>
                      <a:lnTo>
                        <a:pt x="28" y="310"/>
                      </a:lnTo>
                      <a:lnTo>
                        <a:pt x="24" y="295"/>
                      </a:lnTo>
                      <a:lnTo>
                        <a:pt x="21" y="288"/>
                      </a:lnTo>
                      <a:lnTo>
                        <a:pt x="20" y="285"/>
                      </a:lnTo>
                      <a:lnTo>
                        <a:pt x="22" y="280"/>
                      </a:lnTo>
                      <a:lnTo>
                        <a:pt x="17" y="278"/>
                      </a:lnTo>
                      <a:lnTo>
                        <a:pt x="11" y="281"/>
                      </a:lnTo>
                      <a:lnTo>
                        <a:pt x="9" y="280"/>
                      </a:lnTo>
                      <a:lnTo>
                        <a:pt x="0" y="280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" name="Freeform 1127"/>
                <p:cNvSpPr>
                  <a:spLocks/>
                </p:cNvSpPr>
                <p:nvPr/>
              </p:nvSpPr>
              <p:spPr bwMode="auto">
                <a:xfrm>
                  <a:off x="2963067" y="2039683"/>
                  <a:ext cx="5929" cy="5929"/>
                </a:xfrm>
                <a:custGeom>
                  <a:avLst/>
                  <a:gdLst>
                    <a:gd name="T0" fmla="*/ 4 w 4"/>
                    <a:gd name="T1" fmla="*/ 0 h 4"/>
                    <a:gd name="T2" fmla="*/ 3 w 4"/>
                    <a:gd name="T3" fmla="*/ 2 h 4"/>
                    <a:gd name="T4" fmla="*/ 1 w 4"/>
                    <a:gd name="T5" fmla="*/ 4 h 4"/>
                    <a:gd name="T6" fmla="*/ 0 w 4"/>
                    <a:gd name="T7" fmla="*/ 4 h 4"/>
                    <a:gd name="T8" fmla="*/ 0 w 4"/>
                    <a:gd name="T9" fmla="*/ 1 h 4"/>
                    <a:gd name="T10" fmla="*/ 3 w 4"/>
                    <a:gd name="T11" fmla="*/ 0 h 4"/>
                    <a:gd name="T12" fmla="*/ 4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" name="Freeform 1128"/>
                <p:cNvSpPr>
                  <a:spLocks/>
                </p:cNvSpPr>
                <p:nvPr/>
              </p:nvSpPr>
              <p:spPr bwMode="auto">
                <a:xfrm>
                  <a:off x="2986782" y="1950751"/>
                  <a:ext cx="10376" cy="5929"/>
                </a:xfrm>
                <a:custGeom>
                  <a:avLst/>
                  <a:gdLst>
                    <a:gd name="T0" fmla="*/ 4 w 7"/>
                    <a:gd name="T1" fmla="*/ 0 h 4"/>
                    <a:gd name="T2" fmla="*/ 7 w 7"/>
                    <a:gd name="T3" fmla="*/ 2 h 4"/>
                    <a:gd name="T4" fmla="*/ 6 w 7"/>
                    <a:gd name="T5" fmla="*/ 3 h 4"/>
                    <a:gd name="T6" fmla="*/ 4 w 7"/>
                    <a:gd name="T7" fmla="*/ 4 h 4"/>
                    <a:gd name="T8" fmla="*/ 2 w 7"/>
                    <a:gd name="T9" fmla="*/ 4 h 4"/>
                    <a:gd name="T10" fmla="*/ 0 w 7"/>
                    <a:gd name="T11" fmla="*/ 4 h 4"/>
                    <a:gd name="T12" fmla="*/ 2 w 7"/>
                    <a:gd name="T13" fmla="*/ 2 h 4"/>
                    <a:gd name="T14" fmla="*/ 4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4" y="0"/>
                      </a:move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" name="Rectangle 1129"/>
                <p:cNvSpPr>
                  <a:spLocks noChangeArrowheads="1"/>
                </p:cNvSpPr>
                <p:nvPr/>
              </p:nvSpPr>
              <p:spPr bwMode="auto">
                <a:xfrm>
                  <a:off x="2970478" y="2020415"/>
                  <a:ext cx="2964" cy="2964"/>
                </a:xfrm>
                <a:prstGeom prst="rect">
                  <a:avLst/>
                </a:pr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" name="Freeform 1130"/>
                <p:cNvSpPr>
                  <a:spLocks/>
                </p:cNvSpPr>
                <p:nvPr/>
              </p:nvSpPr>
              <p:spPr bwMode="auto">
                <a:xfrm>
                  <a:off x="2964549" y="2024861"/>
                  <a:ext cx="8893" cy="11858"/>
                </a:xfrm>
                <a:custGeom>
                  <a:avLst/>
                  <a:gdLst>
                    <a:gd name="T0" fmla="*/ 4 w 6"/>
                    <a:gd name="T1" fmla="*/ 0 h 8"/>
                    <a:gd name="T2" fmla="*/ 4 w 6"/>
                    <a:gd name="T3" fmla="*/ 3 h 8"/>
                    <a:gd name="T4" fmla="*/ 6 w 6"/>
                    <a:gd name="T5" fmla="*/ 3 h 8"/>
                    <a:gd name="T6" fmla="*/ 6 w 6"/>
                    <a:gd name="T7" fmla="*/ 5 h 8"/>
                    <a:gd name="T8" fmla="*/ 3 w 6"/>
                    <a:gd name="T9" fmla="*/ 8 h 8"/>
                    <a:gd name="T10" fmla="*/ 2 w 6"/>
                    <a:gd name="T11" fmla="*/ 8 h 8"/>
                    <a:gd name="T12" fmla="*/ 0 w 6"/>
                    <a:gd name="T13" fmla="*/ 7 h 8"/>
                    <a:gd name="T14" fmla="*/ 0 w 6"/>
                    <a:gd name="T15" fmla="*/ 4 h 8"/>
                    <a:gd name="T16" fmla="*/ 2 w 6"/>
                    <a:gd name="T17" fmla="*/ 3 h 8"/>
                    <a:gd name="T18" fmla="*/ 3 w 6"/>
                    <a:gd name="T19" fmla="*/ 1 h 8"/>
                    <a:gd name="T20" fmla="*/ 4 w 6"/>
                    <a:gd name="T2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8">
                      <a:moveTo>
                        <a:pt x="4" y="0"/>
                      </a:move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" name="Freeform 1131"/>
                <p:cNvSpPr>
                  <a:spLocks/>
                </p:cNvSpPr>
                <p:nvPr/>
              </p:nvSpPr>
              <p:spPr bwMode="auto">
                <a:xfrm>
                  <a:off x="2909709" y="1885535"/>
                  <a:ext cx="17786" cy="17786"/>
                </a:xfrm>
                <a:custGeom>
                  <a:avLst/>
                  <a:gdLst>
                    <a:gd name="T0" fmla="*/ 12 w 12"/>
                    <a:gd name="T1" fmla="*/ 0 h 12"/>
                    <a:gd name="T2" fmla="*/ 12 w 12"/>
                    <a:gd name="T3" fmla="*/ 3 h 12"/>
                    <a:gd name="T4" fmla="*/ 12 w 12"/>
                    <a:gd name="T5" fmla="*/ 4 h 12"/>
                    <a:gd name="T6" fmla="*/ 12 w 12"/>
                    <a:gd name="T7" fmla="*/ 7 h 12"/>
                    <a:gd name="T8" fmla="*/ 12 w 12"/>
                    <a:gd name="T9" fmla="*/ 10 h 12"/>
                    <a:gd name="T10" fmla="*/ 10 w 12"/>
                    <a:gd name="T11" fmla="*/ 11 h 12"/>
                    <a:gd name="T12" fmla="*/ 7 w 12"/>
                    <a:gd name="T13" fmla="*/ 11 h 12"/>
                    <a:gd name="T14" fmla="*/ 5 w 12"/>
                    <a:gd name="T15" fmla="*/ 12 h 12"/>
                    <a:gd name="T16" fmla="*/ 4 w 12"/>
                    <a:gd name="T17" fmla="*/ 12 h 12"/>
                    <a:gd name="T18" fmla="*/ 3 w 12"/>
                    <a:gd name="T19" fmla="*/ 10 h 12"/>
                    <a:gd name="T20" fmla="*/ 1 w 12"/>
                    <a:gd name="T21" fmla="*/ 10 h 12"/>
                    <a:gd name="T22" fmla="*/ 0 w 12"/>
                    <a:gd name="T23" fmla="*/ 8 h 12"/>
                    <a:gd name="T24" fmla="*/ 1 w 12"/>
                    <a:gd name="T25" fmla="*/ 7 h 12"/>
                    <a:gd name="T26" fmla="*/ 4 w 12"/>
                    <a:gd name="T27" fmla="*/ 5 h 12"/>
                    <a:gd name="T28" fmla="*/ 5 w 12"/>
                    <a:gd name="T29" fmla="*/ 4 h 12"/>
                    <a:gd name="T30" fmla="*/ 5 w 12"/>
                    <a:gd name="T31" fmla="*/ 3 h 12"/>
                    <a:gd name="T32" fmla="*/ 8 w 12"/>
                    <a:gd name="T33" fmla="*/ 1 h 12"/>
                    <a:gd name="T34" fmla="*/ 10 w 12"/>
                    <a:gd name="T35" fmla="*/ 0 h 12"/>
                    <a:gd name="T36" fmla="*/ 12 w 12"/>
                    <a:gd name="T3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" h="12">
                      <a:moveTo>
                        <a:pt x="12" y="0"/>
                      </a:moveTo>
                      <a:lnTo>
                        <a:pt x="12" y="3"/>
                      </a:lnTo>
                      <a:lnTo>
                        <a:pt x="12" y="4"/>
                      </a:lnTo>
                      <a:lnTo>
                        <a:pt x="12" y="7"/>
                      </a:lnTo>
                      <a:lnTo>
                        <a:pt x="12" y="10"/>
                      </a:lnTo>
                      <a:lnTo>
                        <a:pt x="10" y="11"/>
                      </a:lnTo>
                      <a:lnTo>
                        <a:pt x="7" y="11"/>
                      </a:ln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8" y="1"/>
                      </a:lnTo>
                      <a:lnTo>
                        <a:pt x="10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" name="Freeform 1132"/>
                <p:cNvSpPr>
                  <a:spLocks/>
                </p:cNvSpPr>
                <p:nvPr/>
              </p:nvSpPr>
              <p:spPr bwMode="auto">
                <a:xfrm>
                  <a:off x="3287666" y="2164187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3 h 3"/>
                    <a:gd name="T4" fmla="*/ 0 w 2"/>
                    <a:gd name="T5" fmla="*/ 3 h 3"/>
                    <a:gd name="T6" fmla="*/ 0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" name="Freeform 1133"/>
                <p:cNvSpPr>
                  <a:spLocks/>
                </p:cNvSpPr>
                <p:nvPr/>
              </p:nvSpPr>
              <p:spPr bwMode="auto">
                <a:xfrm>
                  <a:off x="2949727" y="1844034"/>
                  <a:ext cx="26679" cy="14822"/>
                </a:xfrm>
                <a:custGeom>
                  <a:avLst/>
                  <a:gdLst>
                    <a:gd name="T0" fmla="*/ 3 w 18"/>
                    <a:gd name="T1" fmla="*/ 0 h 10"/>
                    <a:gd name="T2" fmla="*/ 5 w 18"/>
                    <a:gd name="T3" fmla="*/ 0 h 10"/>
                    <a:gd name="T4" fmla="*/ 7 w 18"/>
                    <a:gd name="T5" fmla="*/ 0 h 10"/>
                    <a:gd name="T6" fmla="*/ 12 w 18"/>
                    <a:gd name="T7" fmla="*/ 0 h 10"/>
                    <a:gd name="T8" fmla="*/ 14 w 18"/>
                    <a:gd name="T9" fmla="*/ 2 h 10"/>
                    <a:gd name="T10" fmla="*/ 17 w 18"/>
                    <a:gd name="T11" fmla="*/ 2 h 10"/>
                    <a:gd name="T12" fmla="*/ 18 w 18"/>
                    <a:gd name="T13" fmla="*/ 4 h 10"/>
                    <a:gd name="T14" fmla="*/ 16 w 18"/>
                    <a:gd name="T15" fmla="*/ 7 h 10"/>
                    <a:gd name="T16" fmla="*/ 14 w 18"/>
                    <a:gd name="T17" fmla="*/ 10 h 10"/>
                    <a:gd name="T18" fmla="*/ 9 w 18"/>
                    <a:gd name="T19" fmla="*/ 9 h 10"/>
                    <a:gd name="T20" fmla="*/ 6 w 18"/>
                    <a:gd name="T21" fmla="*/ 9 h 10"/>
                    <a:gd name="T22" fmla="*/ 5 w 18"/>
                    <a:gd name="T23" fmla="*/ 7 h 10"/>
                    <a:gd name="T24" fmla="*/ 2 w 18"/>
                    <a:gd name="T25" fmla="*/ 7 h 10"/>
                    <a:gd name="T26" fmla="*/ 2 w 18"/>
                    <a:gd name="T27" fmla="*/ 6 h 10"/>
                    <a:gd name="T28" fmla="*/ 0 w 18"/>
                    <a:gd name="T29" fmla="*/ 4 h 10"/>
                    <a:gd name="T30" fmla="*/ 0 w 18"/>
                    <a:gd name="T31" fmla="*/ 4 h 10"/>
                    <a:gd name="T32" fmla="*/ 0 w 18"/>
                    <a:gd name="T33" fmla="*/ 2 h 10"/>
                    <a:gd name="T34" fmla="*/ 2 w 18"/>
                    <a:gd name="T35" fmla="*/ 2 h 10"/>
                    <a:gd name="T36" fmla="*/ 3 w 18"/>
                    <a:gd name="T3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" h="10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7" y="2"/>
                      </a:lnTo>
                      <a:lnTo>
                        <a:pt x="18" y="4"/>
                      </a:lnTo>
                      <a:lnTo>
                        <a:pt x="16" y="7"/>
                      </a:lnTo>
                      <a:lnTo>
                        <a:pt x="14" y="10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" name="Freeform 1134"/>
                <p:cNvSpPr>
                  <a:spLocks/>
                </p:cNvSpPr>
                <p:nvPr/>
              </p:nvSpPr>
              <p:spPr bwMode="auto">
                <a:xfrm>
                  <a:off x="2967513" y="1889982"/>
                  <a:ext cx="1483" cy="296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1 h 2"/>
                    <a:gd name="T4" fmla="*/ 0 w 1"/>
                    <a:gd name="T5" fmla="*/ 2 h 2"/>
                    <a:gd name="T6" fmla="*/ 0 w 1"/>
                    <a:gd name="T7" fmla="*/ 1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" name="Freeform 1135"/>
                <p:cNvSpPr>
                  <a:spLocks/>
                </p:cNvSpPr>
                <p:nvPr/>
              </p:nvSpPr>
              <p:spPr bwMode="auto">
                <a:xfrm>
                  <a:off x="2948245" y="1866267"/>
                  <a:ext cx="25198" cy="10376"/>
                </a:xfrm>
                <a:custGeom>
                  <a:avLst/>
                  <a:gdLst>
                    <a:gd name="T0" fmla="*/ 15 w 17"/>
                    <a:gd name="T1" fmla="*/ 0 h 7"/>
                    <a:gd name="T2" fmla="*/ 17 w 17"/>
                    <a:gd name="T3" fmla="*/ 0 h 7"/>
                    <a:gd name="T4" fmla="*/ 17 w 17"/>
                    <a:gd name="T5" fmla="*/ 2 h 7"/>
                    <a:gd name="T6" fmla="*/ 15 w 17"/>
                    <a:gd name="T7" fmla="*/ 3 h 7"/>
                    <a:gd name="T8" fmla="*/ 13 w 17"/>
                    <a:gd name="T9" fmla="*/ 3 h 7"/>
                    <a:gd name="T10" fmla="*/ 10 w 17"/>
                    <a:gd name="T11" fmla="*/ 3 h 7"/>
                    <a:gd name="T12" fmla="*/ 10 w 17"/>
                    <a:gd name="T13" fmla="*/ 5 h 7"/>
                    <a:gd name="T14" fmla="*/ 7 w 17"/>
                    <a:gd name="T15" fmla="*/ 7 h 7"/>
                    <a:gd name="T16" fmla="*/ 4 w 17"/>
                    <a:gd name="T17" fmla="*/ 6 h 7"/>
                    <a:gd name="T18" fmla="*/ 1 w 17"/>
                    <a:gd name="T19" fmla="*/ 5 h 7"/>
                    <a:gd name="T20" fmla="*/ 0 w 17"/>
                    <a:gd name="T21" fmla="*/ 6 h 7"/>
                    <a:gd name="T22" fmla="*/ 0 w 17"/>
                    <a:gd name="T23" fmla="*/ 6 h 7"/>
                    <a:gd name="T24" fmla="*/ 0 w 17"/>
                    <a:gd name="T25" fmla="*/ 5 h 7"/>
                    <a:gd name="T26" fmla="*/ 1 w 17"/>
                    <a:gd name="T27" fmla="*/ 3 h 7"/>
                    <a:gd name="T28" fmla="*/ 4 w 17"/>
                    <a:gd name="T29" fmla="*/ 3 h 7"/>
                    <a:gd name="T30" fmla="*/ 7 w 17"/>
                    <a:gd name="T31" fmla="*/ 2 h 7"/>
                    <a:gd name="T32" fmla="*/ 13 w 17"/>
                    <a:gd name="T33" fmla="*/ 0 h 7"/>
                    <a:gd name="T34" fmla="*/ 14 w 17"/>
                    <a:gd name="T35" fmla="*/ 0 h 7"/>
                    <a:gd name="T36" fmla="*/ 15 w 17"/>
                    <a:gd name="T3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7">
                      <a:moveTo>
                        <a:pt x="15" y="0"/>
                      </a:move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5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" name="Freeform 1136"/>
                <p:cNvSpPr>
                  <a:spLocks/>
                </p:cNvSpPr>
                <p:nvPr/>
              </p:nvSpPr>
              <p:spPr bwMode="auto">
                <a:xfrm>
                  <a:off x="2949727" y="1975949"/>
                  <a:ext cx="35573" cy="11858"/>
                </a:xfrm>
                <a:custGeom>
                  <a:avLst/>
                  <a:gdLst>
                    <a:gd name="T0" fmla="*/ 20 w 24"/>
                    <a:gd name="T1" fmla="*/ 0 h 8"/>
                    <a:gd name="T2" fmla="*/ 23 w 24"/>
                    <a:gd name="T3" fmla="*/ 1 h 8"/>
                    <a:gd name="T4" fmla="*/ 24 w 24"/>
                    <a:gd name="T5" fmla="*/ 4 h 8"/>
                    <a:gd name="T6" fmla="*/ 20 w 24"/>
                    <a:gd name="T7" fmla="*/ 4 h 8"/>
                    <a:gd name="T8" fmla="*/ 18 w 24"/>
                    <a:gd name="T9" fmla="*/ 5 h 8"/>
                    <a:gd name="T10" fmla="*/ 17 w 24"/>
                    <a:gd name="T11" fmla="*/ 7 h 8"/>
                    <a:gd name="T12" fmla="*/ 14 w 24"/>
                    <a:gd name="T13" fmla="*/ 5 h 8"/>
                    <a:gd name="T14" fmla="*/ 12 w 24"/>
                    <a:gd name="T15" fmla="*/ 7 h 8"/>
                    <a:gd name="T16" fmla="*/ 9 w 24"/>
                    <a:gd name="T17" fmla="*/ 7 h 8"/>
                    <a:gd name="T18" fmla="*/ 7 w 24"/>
                    <a:gd name="T19" fmla="*/ 8 h 8"/>
                    <a:gd name="T20" fmla="*/ 5 w 24"/>
                    <a:gd name="T21" fmla="*/ 5 h 8"/>
                    <a:gd name="T22" fmla="*/ 2 w 24"/>
                    <a:gd name="T23" fmla="*/ 4 h 8"/>
                    <a:gd name="T24" fmla="*/ 0 w 24"/>
                    <a:gd name="T25" fmla="*/ 2 h 8"/>
                    <a:gd name="T26" fmla="*/ 0 w 24"/>
                    <a:gd name="T27" fmla="*/ 2 h 8"/>
                    <a:gd name="T28" fmla="*/ 5 w 24"/>
                    <a:gd name="T29" fmla="*/ 2 h 8"/>
                    <a:gd name="T30" fmla="*/ 7 w 24"/>
                    <a:gd name="T31" fmla="*/ 0 h 8"/>
                    <a:gd name="T32" fmla="*/ 10 w 24"/>
                    <a:gd name="T33" fmla="*/ 2 h 8"/>
                    <a:gd name="T34" fmla="*/ 13 w 24"/>
                    <a:gd name="T35" fmla="*/ 1 h 8"/>
                    <a:gd name="T36" fmla="*/ 14 w 24"/>
                    <a:gd name="T37" fmla="*/ 1 h 8"/>
                    <a:gd name="T38" fmla="*/ 17 w 24"/>
                    <a:gd name="T39" fmla="*/ 1 h 8"/>
                    <a:gd name="T40" fmla="*/ 20 w 24"/>
                    <a:gd name="T4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4" h="8">
                      <a:moveTo>
                        <a:pt x="20" y="0"/>
                      </a:moveTo>
                      <a:lnTo>
                        <a:pt x="23" y="1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8" y="5"/>
                      </a:lnTo>
                      <a:lnTo>
                        <a:pt x="17" y="7"/>
                      </a:lnTo>
                      <a:lnTo>
                        <a:pt x="14" y="5"/>
                      </a:lnTo>
                      <a:lnTo>
                        <a:pt x="12" y="7"/>
                      </a:lnTo>
                      <a:lnTo>
                        <a:pt x="9" y="7"/>
                      </a:lnTo>
                      <a:lnTo>
                        <a:pt x="7" y="8"/>
                      </a:lnTo>
                      <a:lnTo>
                        <a:pt x="5" y="5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7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" name="Freeform 1137"/>
                <p:cNvSpPr>
                  <a:spLocks/>
                </p:cNvSpPr>
                <p:nvPr/>
              </p:nvSpPr>
              <p:spPr bwMode="auto">
                <a:xfrm>
                  <a:off x="3280256" y="1940377"/>
                  <a:ext cx="16305" cy="16305"/>
                </a:xfrm>
                <a:custGeom>
                  <a:avLst/>
                  <a:gdLst>
                    <a:gd name="T0" fmla="*/ 11 w 11"/>
                    <a:gd name="T1" fmla="*/ 0 h 11"/>
                    <a:gd name="T2" fmla="*/ 10 w 11"/>
                    <a:gd name="T3" fmla="*/ 3 h 11"/>
                    <a:gd name="T4" fmla="*/ 7 w 11"/>
                    <a:gd name="T5" fmla="*/ 6 h 11"/>
                    <a:gd name="T6" fmla="*/ 5 w 11"/>
                    <a:gd name="T7" fmla="*/ 9 h 11"/>
                    <a:gd name="T8" fmla="*/ 7 w 11"/>
                    <a:gd name="T9" fmla="*/ 10 h 11"/>
                    <a:gd name="T10" fmla="*/ 7 w 11"/>
                    <a:gd name="T11" fmla="*/ 11 h 11"/>
                    <a:gd name="T12" fmla="*/ 5 w 11"/>
                    <a:gd name="T13" fmla="*/ 10 h 11"/>
                    <a:gd name="T14" fmla="*/ 4 w 11"/>
                    <a:gd name="T15" fmla="*/ 9 h 11"/>
                    <a:gd name="T16" fmla="*/ 3 w 11"/>
                    <a:gd name="T17" fmla="*/ 10 h 11"/>
                    <a:gd name="T18" fmla="*/ 1 w 11"/>
                    <a:gd name="T19" fmla="*/ 11 h 11"/>
                    <a:gd name="T20" fmla="*/ 1 w 11"/>
                    <a:gd name="T21" fmla="*/ 11 h 11"/>
                    <a:gd name="T22" fmla="*/ 0 w 11"/>
                    <a:gd name="T23" fmla="*/ 7 h 11"/>
                    <a:gd name="T24" fmla="*/ 1 w 11"/>
                    <a:gd name="T25" fmla="*/ 7 h 11"/>
                    <a:gd name="T26" fmla="*/ 4 w 11"/>
                    <a:gd name="T27" fmla="*/ 4 h 11"/>
                    <a:gd name="T28" fmla="*/ 10 w 11"/>
                    <a:gd name="T29" fmla="*/ 0 h 11"/>
                    <a:gd name="T30" fmla="*/ 11 w 11"/>
                    <a:gd name="T3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" h="11">
                      <a:moveTo>
                        <a:pt x="11" y="0"/>
                      </a:moveTo>
                      <a:lnTo>
                        <a:pt x="10" y="3"/>
                      </a:lnTo>
                      <a:lnTo>
                        <a:pt x="7" y="6"/>
                      </a:lnTo>
                      <a:lnTo>
                        <a:pt x="5" y="9"/>
                      </a:lnTo>
                      <a:lnTo>
                        <a:pt x="7" y="10"/>
                      </a:lnTo>
                      <a:lnTo>
                        <a:pt x="7" y="11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0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4" y="4"/>
                      </a:lnTo>
                      <a:lnTo>
                        <a:pt x="10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" name="Freeform 1138"/>
                <p:cNvSpPr>
                  <a:spLocks/>
                </p:cNvSpPr>
                <p:nvPr/>
              </p:nvSpPr>
              <p:spPr bwMode="auto">
                <a:xfrm>
                  <a:off x="2090057" y="2743723"/>
                  <a:ext cx="5929" cy="8893"/>
                </a:xfrm>
                <a:custGeom>
                  <a:avLst/>
                  <a:gdLst>
                    <a:gd name="T0" fmla="*/ 3 w 4"/>
                    <a:gd name="T1" fmla="*/ 0 h 6"/>
                    <a:gd name="T2" fmla="*/ 4 w 4"/>
                    <a:gd name="T3" fmla="*/ 1 h 6"/>
                    <a:gd name="T4" fmla="*/ 3 w 4"/>
                    <a:gd name="T5" fmla="*/ 6 h 6"/>
                    <a:gd name="T6" fmla="*/ 0 w 4"/>
                    <a:gd name="T7" fmla="*/ 6 h 6"/>
                    <a:gd name="T8" fmla="*/ 0 w 4"/>
                    <a:gd name="T9" fmla="*/ 6 h 6"/>
                    <a:gd name="T10" fmla="*/ 0 w 4"/>
                    <a:gd name="T11" fmla="*/ 3 h 6"/>
                    <a:gd name="T12" fmla="*/ 3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" name="Freeform 1139"/>
                <p:cNvSpPr>
                  <a:spLocks/>
                </p:cNvSpPr>
                <p:nvPr/>
              </p:nvSpPr>
              <p:spPr bwMode="auto">
                <a:xfrm>
                  <a:off x="2133041" y="2825243"/>
                  <a:ext cx="8893" cy="10376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6 h 7"/>
                    <a:gd name="T6" fmla="*/ 4 w 6"/>
                    <a:gd name="T7" fmla="*/ 7 h 7"/>
                    <a:gd name="T8" fmla="*/ 0 w 6"/>
                    <a:gd name="T9" fmla="*/ 5 h 7"/>
                    <a:gd name="T10" fmla="*/ 0 w 6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6"/>
                      </a:lnTo>
                      <a:lnTo>
                        <a:pt x="4" y="7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" name="Freeform 1140"/>
                <p:cNvSpPr>
                  <a:spLocks/>
                </p:cNvSpPr>
                <p:nvPr/>
              </p:nvSpPr>
              <p:spPr bwMode="auto">
                <a:xfrm>
                  <a:off x="2088576" y="2755581"/>
                  <a:ext cx="2964" cy="8893"/>
                </a:xfrm>
                <a:custGeom>
                  <a:avLst/>
                  <a:gdLst>
                    <a:gd name="T0" fmla="*/ 1 w 2"/>
                    <a:gd name="T1" fmla="*/ 0 h 6"/>
                    <a:gd name="T2" fmla="*/ 2 w 2"/>
                    <a:gd name="T3" fmla="*/ 3 h 6"/>
                    <a:gd name="T4" fmla="*/ 1 w 2"/>
                    <a:gd name="T5" fmla="*/ 6 h 6"/>
                    <a:gd name="T6" fmla="*/ 0 w 2"/>
                    <a:gd name="T7" fmla="*/ 5 h 6"/>
                    <a:gd name="T8" fmla="*/ 0 w 2"/>
                    <a:gd name="T9" fmla="*/ 2 h 6"/>
                    <a:gd name="T10" fmla="*/ 1 w 2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1" y="0"/>
                      </a:moveTo>
                      <a:lnTo>
                        <a:pt x="2" y="3"/>
                      </a:lnTo>
                      <a:lnTo>
                        <a:pt x="1" y="6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" name="Freeform 1141"/>
                <p:cNvSpPr>
                  <a:spLocks/>
                </p:cNvSpPr>
                <p:nvPr/>
              </p:nvSpPr>
              <p:spPr bwMode="auto">
                <a:xfrm>
                  <a:off x="2090057" y="2739276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1 w 3"/>
                    <a:gd name="T5" fmla="*/ 3 h 3"/>
                    <a:gd name="T6" fmla="*/ 1 w 3"/>
                    <a:gd name="T7" fmla="*/ 3 h 3"/>
                    <a:gd name="T8" fmla="*/ 0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" name="Freeform 1142"/>
                <p:cNvSpPr>
                  <a:spLocks/>
                </p:cNvSpPr>
                <p:nvPr/>
              </p:nvSpPr>
              <p:spPr bwMode="auto">
                <a:xfrm>
                  <a:off x="2079682" y="2712597"/>
                  <a:ext cx="4447" cy="13340"/>
                </a:xfrm>
                <a:custGeom>
                  <a:avLst/>
                  <a:gdLst>
                    <a:gd name="T0" fmla="*/ 0 w 3"/>
                    <a:gd name="T1" fmla="*/ 0 h 9"/>
                    <a:gd name="T2" fmla="*/ 3 w 3"/>
                    <a:gd name="T3" fmla="*/ 3 h 9"/>
                    <a:gd name="T4" fmla="*/ 3 w 3"/>
                    <a:gd name="T5" fmla="*/ 6 h 9"/>
                    <a:gd name="T6" fmla="*/ 2 w 3"/>
                    <a:gd name="T7" fmla="*/ 9 h 9"/>
                    <a:gd name="T8" fmla="*/ 2 w 3"/>
                    <a:gd name="T9" fmla="*/ 7 h 9"/>
                    <a:gd name="T10" fmla="*/ 0 w 3"/>
                    <a:gd name="T11" fmla="*/ 6 h 9"/>
                    <a:gd name="T12" fmla="*/ 0 w 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" name="Freeform 1143"/>
                <p:cNvSpPr>
                  <a:spLocks/>
                </p:cNvSpPr>
                <p:nvPr/>
              </p:nvSpPr>
              <p:spPr bwMode="auto">
                <a:xfrm>
                  <a:off x="2085611" y="2722973"/>
                  <a:ext cx="5929" cy="4447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2 h 3"/>
                    <a:gd name="T4" fmla="*/ 3 w 4"/>
                    <a:gd name="T5" fmla="*/ 3 h 3"/>
                    <a:gd name="T6" fmla="*/ 0 w 4"/>
                    <a:gd name="T7" fmla="*/ 2 h 3"/>
                    <a:gd name="T8" fmla="*/ 3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" name="Freeform 1144"/>
                <p:cNvSpPr>
                  <a:spLocks/>
                </p:cNvSpPr>
                <p:nvPr/>
              </p:nvSpPr>
              <p:spPr bwMode="auto">
                <a:xfrm>
                  <a:off x="2957139" y="1820319"/>
                  <a:ext cx="16305" cy="22233"/>
                </a:xfrm>
                <a:custGeom>
                  <a:avLst/>
                  <a:gdLst>
                    <a:gd name="T0" fmla="*/ 4 w 11"/>
                    <a:gd name="T1" fmla="*/ 0 h 15"/>
                    <a:gd name="T2" fmla="*/ 7 w 11"/>
                    <a:gd name="T3" fmla="*/ 0 h 15"/>
                    <a:gd name="T4" fmla="*/ 8 w 11"/>
                    <a:gd name="T5" fmla="*/ 1 h 15"/>
                    <a:gd name="T6" fmla="*/ 9 w 11"/>
                    <a:gd name="T7" fmla="*/ 1 h 15"/>
                    <a:gd name="T8" fmla="*/ 9 w 11"/>
                    <a:gd name="T9" fmla="*/ 2 h 15"/>
                    <a:gd name="T10" fmla="*/ 8 w 11"/>
                    <a:gd name="T11" fmla="*/ 4 h 15"/>
                    <a:gd name="T12" fmla="*/ 7 w 11"/>
                    <a:gd name="T13" fmla="*/ 5 h 15"/>
                    <a:gd name="T14" fmla="*/ 8 w 11"/>
                    <a:gd name="T15" fmla="*/ 5 h 15"/>
                    <a:gd name="T16" fmla="*/ 11 w 11"/>
                    <a:gd name="T17" fmla="*/ 5 h 15"/>
                    <a:gd name="T18" fmla="*/ 11 w 11"/>
                    <a:gd name="T19" fmla="*/ 7 h 15"/>
                    <a:gd name="T20" fmla="*/ 9 w 11"/>
                    <a:gd name="T21" fmla="*/ 8 h 15"/>
                    <a:gd name="T22" fmla="*/ 11 w 11"/>
                    <a:gd name="T23" fmla="*/ 9 h 15"/>
                    <a:gd name="T24" fmla="*/ 11 w 11"/>
                    <a:gd name="T25" fmla="*/ 12 h 15"/>
                    <a:gd name="T26" fmla="*/ 9 w 11"/>
                    <a:gd name="T27" fmla="*/ 15 h 15"/>
                    <a:gd name="T28" fmla="*/ 8 w 11"/>
                    <a:gd name="T29" fmla="*/ 15 h 15"/>
                    <a:gd name="T30" fmla="*/ 7 w 11"/>
                    <a:gd name="T31" fmla="*/ 13 h 15"/>
                    <a:gd name="T32" fmla="*/ 2 w 11"/>
                    <a:gd name="T33" fmla="*/ 13 h 15"/>
                    <a:gd name="T34" fmla="*/ 0 w 11"/>
                    <a:gd name="T35" fmla="*/ 12 h 15"/>
                    <a:gd name="T36" fmla="*/ 0 w 11"/>
                    <a:gd name="T37" fmla="*/ 9 h 15"/>
                    <a:gd name="T38" fmla="*/ 1 w 11"/>
                    <a:gd name="T39" fmla="*/ 7 h 15"/>
                    <a:gd name="T40" fmla="*/ 2 w 11"/>
                    <a:gd name="T41" fmla="*/ 5 h 15"/>
                    <a:gd name="T42" fmla="*/ 1 w 11"/>
                    <a:gd name="T43" fmla="*/ 4 h 15"/>
                    <a:gd name="T44" fmla="*/ 1 w 11"/>
                    <a:gd name="T45" fmla="*/ 1 h 15"/>
                    <a:gd name="T46" fmla="*/ 4 w 11"/>
                    <a:gd name="T4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1" h="15">
                      <a:moveTo>
                        <a:pt x="4" y="0"/>
                      </a:move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9" y="8"/>
                      </a:lnTo>
                      <a:lnTo>
                        <a:pt x="11" y="9"/>
                      </a:lnTo>
                      <a:lnTo>
                        <a:pt x="11" y="12"/>
                      </a:lnTo>
                      <a:lnTo>
                        <a:pt x="9" y="15"/>
                      </a:lnTo>
                      <a:lnTo>
                        <a:pt x="8" y="15"/>
                      </a:lnTo>
                      <a:lnTo>
                        <a:pt x="7" y="13"/>
                      </a:lnTo>
                      <a:lnTo>
                        <a:pt x="2" y="13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1" y="7"/>
                      </a:lnTo>
                      <a:lnTo>
                        <a:pt x="2" y="5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1145"/>
                <p:cNvSpPr>
                  <a:spLocks/>
                </p:cNvSpPr>
                <p:nvPr/>
              </p:nvSpPr>
              <p:spPr bwMode="auto">
                <a:xfrm>
                  <a:off x="2973442" y="1756585"/>
                  <a:ext cx="17786" cy="38537"/>
                </a:xfrm>
                <a:custGeom>
                  <a:avLst/>
                  <a:gdLst>
                    <a:gd name="T0" fmla="*/ 9 w 12"/>
                    <a:gd name="T1" fmla="*/ 0 h 26"/>
                    <a:gd name="T2" fmla="*/ 11 w 12"/>
                    <a:gd name="T3" fmla="*/ 1 h 26"/>
                    <a:gd name="T4" fmla="*/ 11 w 12"/>
                    <a:gd name="T5" fmla="*/ 4 h 26"/>
                    <a:gd name="T6" fmla="*/ 12 w 12"/>
                    <a:gd name="T7" fmla="*/ 5 h 26"/>
                    <a:gd name="T8" fmla="*/ 11 w 12"/>
                    <a:gd name="T9" fmla="*/ 11 h 26"/>
                    <a:gd name="T10" fmla="*/ 11 w 12"/>
                    <a:gd name="T11" fmla="*/ 14 h 26"/>
                    <a:gd name="T12" fmla="*/ 9 w 12"/>
                    <a:gd name="T13" fmla="*/ 16 h 26"/>
                    <a:gd name="T14" fmla="*/ 11 w 12"/>
                    <a:gd name="T15" fmla="*/ 18 h 26"/>
                    <a:gd name="T16" fmla="*/ 8 w 12"/>
                    <a:gd name="T17" fmla="*/ 25 h 26"/>
                    <a:gd name="T18" fmla="*/ 5 w 12"/>
                    <a:gd name="T19" fmla="*/ 26 h 26"/>
                    <a:gd name="T20" fmla="*/ 2 w 12"/>
                    <a:gd name="T21" fmla="*/ 26 h 26"/>
                    <a:gd name="T22" fmla="*/ 0 w 12"/>
                    <a:gd name="T23" fmla="*/ 22 h 26"/>
                    <a:gd name="T24" fmla="*/ 1 w 12"/>
                    <a:gd name="T25" fmla="*/ 19 h 26"/>
                    <a:gd name="T26" fmla="*/ 2 w 12"/>
                    <a:gd name="T27" fmla="*/ 16 h 26"/>
                    <a:gd name="T28" fmla="*/ 2 w 12"/>
                    <a:gd name="T29" fmla="*/ 14 h 26"/>
                    <a:gd name="T30" fmla="*/ 5 w 12"/>
                    <a:gd name="T31" fmla="*/ 11 h 26"/>
                    <a:gd name="T32" fmla="*/ 5 w 12"/>
                    <a:gd name="T33" fmla="*/ 9 h 26"/>
                    <a:gd name="T34" fmla="*/ 5 w 12"/>
                    <a:gd name="T35" fmla="*/ 8 h 26"/>
                    <a:gd name="T36" fmla="*/ 5 w 12"/>
                    <a:gd name="T37" fmla="*/ 7 h 26"/>
                    <a:gd name="T38" fmla="*/ 8 w 12"/>
                    <a:gd name="T39" fmla="*/ 3 h 26"/>
                    <a:gd name="T40" fmla="*/ 8 w 12"/>
                    <a:gd name="T41" fmla="*/ 1 h 26"/>
                    <a:gd name="T42" fmla="*/ 9 w 12"/>
                    <a:gd name="T43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26">
                      <a:moveTo>
                        <a:pt x="9" y="0"/>
                      </a:moveTo>
                      <a:lnTo>
                        <a:pt x="11" y="1"/>
                      </a:lnTo>
                      <a:lnTo>
                        <a:pt x="11" y="4"/>
                      </a:lnTo>
                      <a:lnTo>
                        <a:pt x="12" y="5"/>
                      </a:lnTo>
                      <a:lnTo>
                        <a:pt x="11" y="11"/>
                      </a:lnTo>
                      <a:lnTo>
                        <a:pt x="11" y="14"/>
                      </a:lnTo>
                      <a:lnTo>
                        <a:pt x="9" y="16"/>
                      </a:lnTo>
                      <a:lnTo>
                        <a:pt x="11" y="18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6"/>
                      </a:lnTo>
                      <a:lnTo>
                        <a:pt x="0" y="22"/>
                      </a:lnTo>
                      <a:lnTo>
                        <a:pt x="1" y="19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5" y="8"/>
                      </a:lnTo>
                      <a:lnTo>
                        <a:pt x="5" y="7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" name="Freeform 1146"/>
                <p:cNvSpPr>
                  <a:spLocks/>
                </p:cNvSpPr>
                <p:nvPr/>
              </p:nvSpPr>
              <p:spPr bwMode="auto">
                <a:xfrm>
                  <a:off x="2125630" y="2811904"/>
                  <a:ext cx="1483" cy="5929"/>
                </a:xfrm>
                <a:custGeom>
                  <a:avLst/>
                  <a:gdLst>
                    <a:gd name="T0" fmla="*/ 1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" name="Freeform 1147"/>
                <p:cNvSpPr>
                  <a:spLocks/>
                </p:cNvSpPr>
                <p:nvPr/>
              </p:nvSpPr>
              <p:spPr bwMode="auto">
                <a:xfrm>
                  <a:off x="2082647" y="2702222"/>
                  <a:ext cx="1483" cy="7411"/>
                </a:xfrm>
                <a:custGeom>
                  <a:avLst/>
                  <a:gdLst>
                    <a:gd name="T0" fmla="*/ 0 w 1"/>
                    <a:gd name="T1" fmla="*/ 0 h 5"/>
                    <a:gd name="T2" fmla="*/ 1 w 1"/>
                    <a:gd name="T3" fmla="*/ 3 h 5"/>
                    <a:gd name="T4" fmla="*/ 0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1148"/>
                <p:cNvSpPr>
                  <a:spLocks/>
                </p:cNvSpPr>
                <p:nvPr/>
              </p:nvSpPr>
              <p:spPr bwMode="auto">
                <a:xfrm>
                  <a:off x="2979371" y="1796604"/>
                  <a:ext cx="7411" cy="4447"/>
                </a:xfrm>
                <a:custGeom>
                  <a:avLst/>
                  <a:gdLst>
                    <a:gd name="T0" fmla="*/ 1 w 5"/>
                    <a:gd name="T1" fmla="*/ 0 h 3"/>
                    <a:gd name="T2" fmla="*/ 5 w 5"/>
                    <a:gd name="T3" fmla="*/ 0 h 3"/>
                    <a:gd name="T4" fmla="*/ 4 w 5"/>
                    <a:gd name="T5" fmla="*/ 2 h 3"/>
                    <a:gd name="T6" fmla="*/ 1 w 5"/>
                    <a:gd name="T7" fmla="*/ 3 h 3"/>
                    <a:gd name="T8" fmla="*/ 0 w 5"/>
                    <a:gd name="T9" fmla="*/ 2 h 3"/>
                    <a:gd name="T10" fmla="*/ 1 w 5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1" y="0"/>
                      </a:move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1149"/>
                <p:cNvSpPr>
                  <a:spLocks/>
                </p:cNvSpPr>
                <p:nvPr/>
              </p:nvSpPr>
              <p:spPr bwMode="auto">
                <a:xfrm>
                  <a:off x="2909709" y="1678029"/>
                  <a:ext cx="59288" cy="35573"/>
                </a:xfrm>
                <a:custGeom>
                  <a:avLst/>
                  <a:gdLst>
                    <a:gd name="T0" fmla="*/ 36 w 40"/>
                    <a:gd name="T1" fmla="*/ 0 h 24"/>
                    <a:gd name="T2" fmla="*/ 39 w 40"/>
                    <a:gd name="T3" fmla="*/ 0 h 24"/>
                    <a:gd name="T4" fmla="*/ 37 w 40"/>
                    <a:gd name="T5" fmla="*/ 2 h 24"/>
                    <a:gd name="T6" fmla="*/ 40 w 40"/>
                    <a:gd name="T7" fmla="*/ 6 h 24"/>
                    <a:gd name="T8" fmla="*/ 40 w 40"/>
                    <a:gd name="T9" fmla="*/ 7 h 24"/>
                    <a:gd name="T10" fmla="*/ 37 w 40"/>
                    <a:gd name="T11" fmla="*/ 11 h 24"/>
                    <a:gd name="T12" fmla="*/ 39 w 40"/>
                    <a:gd name="T13" fmla="*/ 14 h 24"/>
                    <a:gd name="T14" fmla="*/ 37 w 40"/>
                    <a:gd name="T15" fmla="*/ 20 h 24"/>
                    <a:gd name="T16" fmla="*/ 34 w 40"/>
                    <a:gd name="T17" fmla="*/ 21 h 24"/>
                    <a:gd name="T18" fmla="*/ 32 w 40"/>
                    <a:gd name="T19" fmla="*/ 24 h 24"/>
                    <a:gd name="T20" fmla="*/ 29 w 40"/>
                    <a:gd name="T21" fmla="*/ 24 h 24"/>
                    <a:gd name="T22" fmla="*/ 27 w 40"/>
                    <a:gd name="T23" fmla="*/ 24 h 24"/>
                    <a:gd name="T24" fmla="*/ 26 w 40"/>
                    <a:gd name="T25" fmla="*/ 21 h 24"/>
                    <a:gd name="T26" fmla="*/ 23 w 40"/>
                    <a:gd name="T27" fmla="*/ 22 h 24"/>
                    <a:gd name="T28" fmla="*/ 19 w 40"/>
                    <a:gd name="T29" fmla="*/ 18 h 24"/>
                    <a:gd name="T30" fmla="*/ 21 w 40"/>
                    <a:gd name="T31" fmla="*/ 15 h 24"/>
                    <a:gd name="T32" fmla="*/ 18 w 40"/>
                    <a:gd name="T33" fmla="*/ 13 h 24"/>
                    <a:gd name="T34" fmla="*/ 16 w 40"/>
                    <a:gd name="T35" fmla="*/ 14 h 24"/>
                    <a:gd name="T36" fmla="*/ 16 w 40"/>
                    <a:gd name="T37" fmla="*/ 15 h 24"/>
                    <a:gd name="T38" fmla="*/ 15 w 40"/>
                    <a:gd name="T39" fmla="*/ 18 h 24"/>
                    <a:gd name="T40" fmla="*/ 12 w 40"/>
                    <a:gd name="T41" fmla="*/ 15 h 24"/>
                    <a:gd name="T42" fmla="*/ 12 w 40"/>
                    <a:gd name="T43" fmla="*/ 13 h 24"/>
                    <a:gd name="T44" fmla="*/ 14 w 40"/>
                    <a:gd name="T45" fmla="*/ 11 h 24"/>
                    <a:gd name="T46" fmla="*/ 12 w 40"/>
                    <a:gd name="T47" fmla="*/ 10 h 24"/>
                    <a:gd name="T48" fmla="*/ 10 w 40"/>
                    <a:gd name="T49" fmla="*/ 10 h 24"/>
                    <a:gd name="T50" fmla="*/ 8 w 40"/>
                    <a:gd name="T51" fmla="*/ 9 h 24"/>
                    <a:gd name="T52" fmla="*/ 5 w 40"/>
                    <a:gd name="T53" fmla="*/ 10 h 24"/>
                    <a:gd name="T54" fmla="*/ 3 w 40"/>
                    <a:gd name="T55" fmla="*/ 10 h 24"/>
                    <a:gd name="T56" fmla="*/ 1 w 40"/>
                    <a:gd name="T57" fmla="*/ 10 h 24"/>
                    <a:gd name="T58" fmla="*/ 0 w 40"/>
                    <a:gd name="T59" fmla="*/ 9 h 24"/>
                    <a:gd name="T60" fmla="*/ 3 w 40"/>
                    <a:gd name="T61" fmla="*/ 6 h 24"/>
                    <a:gd name="T62" fmla="*/ 4 w 40"/>
                    <a:gd name="T63" fmla="*/ 3 h 24"/>
                    <a:gd name="T64" fmla="*/ 7 w 40"/>
                    <a:gd name="T65" fmla="*/ 3 h 24"/>
                    <a:gd name="T66" fmla="*/ 10 w 40"/>
                    <a:gd name="T67" fmla="*/ 3 h 24"/>
                    <a:gd name="T68" fmla="*/ 16 w 40"/>
                    <a:gd name="T69" fmla="*/ 2 h 24"/>
                    <a:gd name="T70" fmla="*/ 19 w 40"/>
                    <a:gd name="T71" fmla="*/ 2 h 24"/>
                    <a:gd name="T72" fmla="*/ 22 w 40"/>
                    <a:gd name="T73" fmla="*/ 3 h 24"/>
                    <a:gd name="T74" fmla="*/ 23 w 40"/>
                    <a:gd name="T75" fmla="*/ 3 h 24"/>
                    <a:gd name="T76" fmla="*/ 26 w 40"/>
                    <a:gd name="T77" fmla="*/ 3 h 24"/>
                    <a:gd name="T78" fmla="*/ 29 w 40"/>
                    <a:gd name="T79" fmla="*/ 0 h 24"/>
                    <a:gd name="T80" fmla="*/ 33 w 40"/>
                    <a:gd name="T81" fmla="*/ 0 h 24"/>
                    <a:gd name="T82" fmla="*/ 34 w 40"/>
                    <a:gd name="T83" fmla="*/ 0 h 24"/>
                    <a:gd name="T84" fmla="*/ 36 w 40"/>
                    <a:gd name="T8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0" h="24">
                      <a:moveTo>
                        <a:pt x="36" y="0"/>
                      </a:moveTo>
                      <a:lnTo>
                        <a:pt x="39" y="0"/>
                      </a:lnTo>
                      <a:lnTo>
                        <a:pt x="37" y="2"/>
                      </a:lnTo>
                      <a:lnTo>
                        <a:pt x="40" y="6"/>
                      </a:lnTo>
                      <a:lnTo>
                        <a:pt x="40" y="7"/>
                      </a:lnTo>
                      <a:lnTo>
                        <a:pt x="37" y="11"/>
                      </a:lnTo>
                      <a:lnTo>
                        <a:pt x="39" y="14"/>
                      </a:lnTo>
                      <a:lnTo>
                        <a:pt x="37" y="20"/>
                      </a:lnTo>
                      <a:lnTo>
                        <a:pt x="34" y="21"/>
                      </a:lnTo>
                      <a:lnTo>
                        <a:pt x="32" y="24"/>
                      </a:lnTo>
                      <a:lnTo>
                        <a:pt x="29" y="24"/>
                      </a:lnTo>
                      <a:lnTo>
                        <a:pt x="27" y="24"/>
                      </a:lnTo>
                      <a:lnTo>
                        <a:pt x="26" y="21"/>
                      </a:lnTo>
                      <a:lnTo>
                        <a:pt x="23" y="22"/>
                      </a:lnTo>
                      <a:lnTo>
                        <a:pt x="19" y="18"/>
                      </a:lnTo>
                      <a:lnTo>
                        <a:pt x="21" y="15"/>
                      </a:lnTo>
                      <a:lnTo>
                        <a:pt x="18" y="13"/>
                      </a:lnTo>
                      <a:lnTo>
                        <a:pt x="16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5"/>
                      </a:lnTo>
                      <a:lnTo>
                        <a:pt x="12" y="13"/>
                      </a:lnTo>
                      <a:lnTo>
                        <a:pt x="14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9"/>
                      </a:ln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10" y="3"/>
                      </a:lnTo>
                      <a:lnTo>
                        <a:pt x="16" y="2"/>
                      </a:lnTo>
                      <a:lnTo>
                        <a:pt x="19" y="2"/>
                      </a:lnTo>
                      <a:lnTo>
                        <a:pt x="22" y="3"/>
                      </a:lnTo>
                      <a:lnTo>
                        <a:pt x="23" y="3"/>
                      </a:lnTo>
                      <a:lnTo>
                        <a:pt x="26" y="3"/>
                      </a:lnTo>
                      <a:lnTo>
                        <a:pt x="29" y="0"/>
                      </a:lnTo>
                      <a:lnTo>
                        <a:pt x="33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Freeform 1150"/>
                <p:cNvSpPr>
                  <a:spLocks/>
                </p:cNvSpPr>
                <p:nvPr/>
              </p:nvSpPr>
              <p:spPr bwMode="auto">
                <a:xfrm>
                  <a:off x="2072271" y="2782260"/>
                  <a:ext cx="71145" cy="90414"/>
                </a:xfrm>
                <a:custGeom>
                  <a:avLst/>
                  <a:gdLst>
                    <a:gd name="T0" fmla="*/ 7 w 48"/>
                    <a:gd name="T1" fmla="*/ 2 h 61"/>
                    <a:gd name="T2" fmla="*/ 12 w 48"/>
                    <a:gd name="T3" fmla="*/ 5 h 61"/>
                    <a:gd name="T4" fmla="*/ 15 w 48"/>
                    <a:gd name="T5" fmla="*/ 9 h 61"/>
                    <a:gd name="T6" fmla="*/ 19 w 48"/>
                    <a:gd name="T7" fmla="*/ 13 h 61"/>
                    <a:gd name="T8" fmla="*/ 25 w 48"/>
                    <a:gd name="T9" fmla="*/ 14 h 61"/>
                    <a:gd name="T10" fmla="*/ 33 w 48"/>
                    <a:gd name="T11" fmla="*/ 17 h 61"/>
                    <a:gd name="T12" fmla="*/ 34 w 48"/>
                    <a:gd name="T13" fmla="*/ 24 h 61"/>
                    <a:gd name="T14" fmla="*/ 38 w 48"/>
                    <a:gd name="T15" fmla="*/ 36 h 61"/>
                    <a:gd name="T16" fmla="*/ 47 w 48"/>
                    <a:gd name="T17" fmla="*/ 43 h 61"/>
                    <a:gd name="T18" fmla="*/ 47 w 48"/>
                    <a:gd name="T19" fmla="*/ 50 h 61"/>
                    <a:gd name="T20" fmla="*/ 48 w 48"/>
                    <a:gd name="T21" fmla="*/ 60 h 61"/>
                    <a:gd name="T22" fmla="*/ 44 w 48"/>
                    <a:gd name="T23" fmla="*/ 61 h 61"/>
                    <a:gd name="T24" fmla="*/ 36 w 48"/>
                    <a:gd name="T25" fmla="*/ 54 h 61"/>
                    <a:gd name="T26" fmla="*/ 29 w 48"/>
                    <a:gd name="T27" fmla="*/ 49 h 61"/>
                    <a:gd name="T28" fmla="*/ 30 w 48"/>
                    <a:gd name="T29" fmla="*/ 45 h 61"/>
                    <a:gd name="T30" fmla="*/ 26 w 48"/>
                    <a:gd name="T31" fmla="*/ 46 h 61"/>
                    <a:gd name="T32" fmla="*/ 25 w 48"/>
                    <a:gd name="T33" fmla="*/ 40 h 61"/>
                    <a:gd name="T34" fmla="*/ 22 w 48"/>
                    <a:gd name="T35" fmla="*/ 38 h 61"/>
                    <a:gd name="T36" fmla="*/ 18 w 48"/>
                    <a:gd name="T37" fmla="*/ 36 h 61"/>
                    <a:gd name="T38" fmla="*/ 15 w 48"/>
                    <a:gd name="T39" fmla="*/ 34 h 61"/>
                    <a:gd name="T40" fmla="*/ 18 w 48"/>
                    <a:gd name="T41" fmla="*/ 29 h 61"/>
                    <a:gd name="T42" fmla="*/ 15 w 48"/>
                    <a:gd name="T43" fmla="*/ 27 h 61"/>
                    <a:gd name="T44" fmla="*/ 12 w 48"/>
                    <a:gd name="T45" fmla="*/ 29 h 61"/>
                    <a:gd name="T46" fmla="*/ 15 w 48"/>
                    <a:gd name="T47" fmla="*/ 22 h 61"/>
                    <a:gd name="T48" fmla="*/ 9 w 48"/>
                    <a:gd name="T49" fmla="*/ 22 h 61"/>
                    <a:gd name="T50" fmla="*/ 7 w 48"/>
                    <a:gd name="T51" fmla="*/ 20 h 61"/>
                    <a:gd name="T52" fmla="*/ 2 w 48"/>
                    <a:gd name="T53" fmla="*/ 18 h 61"/>
                    <a:gd name="T54" fmla="*/ 4 w 48"/>
                    <a:gd name="T55" fmla="*/ 14 h 61"/>
                    <a:gd name="T56" fmla="*/ 4 w 48"/>
                    <a:gd name="T57" fmla="*/ 10 h 61"/>
                    <a:gd name="T58" fmla="*/ 9 w 48"/>
                    <a:gd name="T59" fmla="*/ 9 h 61"/>
                    <a:gd name="T60" fmla="*/ 2 w 48"/>
                    <a:gd name="T61" fmla="*/ 5 h 61"/>
                    <a:gd name="T62" fmla="*/ 0 w 48"/>
                    <a:gd name="T63" fmla="*/ 2 h 61"/>
                    <a:gd name="T64" fmla="*/ 5 w 48"/>
                    <a:gd name="T65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" h="61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8" y="5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5" y="9"/>
                      </a:lnTo>
                      <a:lnTo>
                        <a:pt x="19" y="11"/>
                      </a:lnTo>
                      <a:lnTo>
                        <a:pt x="19" y="13"/>
                      </a:lnTo>
                      <a:lnTo>
                        <a:pt x="23" y="14"/>
                      </a:lnTo>
                      <a:lnTo>
                        <a:pt x="25" y="14"/>
                      </a:lnTo>
                      <a:lnTo>
                        <a:pt x="30" y="17"/>
                      </a:lnTo>
                      <a:lnTo>
                        <a:pt x="33" y="17"/>
                      </a:lnTo>
                      <a:lnTo>
                        <a:pt x="34" y="18"/>
                      </a:lnTo>
                      <a:lnTo>
                        <a:pt x="34" y="24"/>
                      </a:lnTo>
                      <a:lnTo>
                        <a:pt x="37" y="28"/>
                      </a:lnTo>
                      <a:lnTo>
                        <a:pt x="38" y="36"/>
                      </a:lnTo>
                      <a:lnTo>
                        <a:pt x="44" y="39"/>
                      </a:lnTo>
                      <a:lnTo>
                        <a:pt x="47" y="43"/>
                      </a:lnTo>
                      <a:lnTo>
                        <a:pt x="45" y="47"/>
                      </a:lnTo>
                      <a:lnTo>
                        <a:pt x="47" y="50"/>
                      </a:lnTo>
                      <a:lnTo>
                        <a:pt x="47" y="53"/>
                      </a:lnTo>
                      <a:lnTo>
                        <a:pt x="48" y="60"/>
                      </a:lnTo>
                      <a:lnTo>
                        <a:pt x="45" y="60"/>
                      </a:lnTo>
                      <a:lnTo>
                        <a:pt x="44" y="61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3" y="54"/>
                      </a:lnTo>
                      <a:lnTo>
                        <a:pt x="29" y="49"/>
                      </a:lnTo>
                      <a:lnTo>
                        <a:pt x="31" y="45"/>
                      </a:lnTo>
                      <a:lnTo>
                        <a:pt x="30" y="45"/>
                      </a:lnTo>
                      <a:lnTo>
                        <a:pt x="29" y="43"/>
                      </a:lnTo>
                      <a:lnTo>
                        <a:pt x="26" y="46"/>
                      </a:lnTo>
                      <a:lnTo>
                        <a:pt x="23" y="43"/>
                      </a:lnTo>
                      <a:lnTo>
                        <a:pt x="25" y="40"/>
                      </a:lnTo>
                      <a:lnTo>
                        <a:pt x="23" y="38"/>
                      </a:lnTo>
                      <a:lnTo>
                        <a:pt x="22" y="38"/>
                      </a:lnTo>
                      <a:lnTo>
                        <a:pt x="22" y="35"/>
                      </a:lnTo>
                      <a:lnTo>
                        <a:pt x="18" y="36"/>
                      </a:lnTo>
                      <a:lnTo>
                        <a:pt x="16" y="32"/>
                      </a:lnTo>
                      <a:lnTo>
                        <a:pt x="15" y="34"/>
                      </a:lnTo>
                      <a:lnTo>
                        <a:pt x="15" y="31"/>
                      </a:lnTo>
                      <a:lnTo>
                        <a:pt x="18" y="29"/>
                      </a:lnTo>
                      <a:lnTo>
                        <a:pt x="18" y="25"/>
                      </a:lnTo>
                      <a:lnTo>
                        <a:pt x="15" y="27"/>
                      </a:lnTo>
                      <a:lnTo>
                        <a:pt x="15" y="29"/>
                      </a:lnTo>
                      <a:lnTo>
                        <a:pt x="12" y="29"/>
                      </a:lnTo>
                      <a:lnTo>
                        <a:pt x="11" y="27"/>
                      </a:lnTo>
                      <a:lnTo>
                        <a:pt x="15" y="22"/>
                      </a:lnTo>
                      <a:lnTo>
                        <a:pt x="12" y="24"/>
                      </a:lnTo>
                      <a:lnTo>
                        <a:pt x="9" y="22"/>
                      </a:lnTo>
                      <a:lnTo>
                        <a:pt x="9" y="20"/>
                      </a:lnTo>
                      <a:lnTo>
                        <a:pt x="7" y="20"/>
                      </a:lnTo>
                      <a:lnTo>
                        <a:pt x="5" y="17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4" y="14"/>
                      </a:lnTo>
                      <a:lnTo>
                        <a:pt x="2" y="13"/>
                      </a:lnTo>
                      <a:lnTo>
                        <a:pt x="4" y="10"/>
                      </a:lnTo>
                      <a:lnTo>
                        <a:pt x="7" y="10"/>
                      </a:lnTo>
                      <a:lnTo>
                        <a:pt x="9" y="9"/>
                      </a:lnTo>
                      <a:lnTo>
                        <a:pt x="2" y="9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Freeform 1151"/>
                <p:cNvSpPr>
                  <a:spLocks/>
                </p:cNvSpPr>
                <p:nvPr/>
              </p:nvSpPr>
              <p:spPr bwMode="auto">
                <a:xfrm>
                  <a:off x="2024841" y="2659238"/>
                  <a:ext cx="31126" cy="74109"/>
                </a:xfrm>
                <a:custGeom>
                  <a:avLst/>
                  <a:gdLst>
                    <a:gd name="T0" fmla="*/ 4 w 21"/>
                    <a:gd name="T1" fmla="*/ 0 h 50"/>
                    <a:gd name="T2" fmla="*/ 10 w 21"/>
                    <a:gd name="T3" fmla="*/ 2 h 50"/>
                    <a:gd name="T4" fmla="*/ 8 w 21"/>
                    <a:gd name="T5" fmla="*/ 5 h 50"/>
                    <a:gd name="T6" fmla="*/ 10 w 21"/>
                    <a:gd name="T7" fmla="*/ 5 h 50"/>
                    <a:gd name="T8" fmla="*/ 11 w 21"/>
                    <a:gd name="T9" fmla="*/ 3 h 50"/>
                    <a:gd name="T10" fmla="*/ 14 w 21"/>
                    <a:gd name="T11" fmla="*/ 3 h 50"/>
                    <a:gd name="T12" fmla="*/ 14 w 21"/>
                    <a:gd name="T13" fmla="*/ 5 h 50"/>
                    <a:gd name="T14" fmla="*/ 14 w 21"/>
                    <a:gd name="T15" fmla="*/ 9 h 50"/>
                    <a:gd name="T16" fmla="*/ 11 w 21"/>
                    <a:gd name="T17" fmla="*/ 10 h 50"/>
                    <a:gd name="T18" fmla="*/ 5 w 21"/>
                    <a:gd name="T19" fmla="*/ 13 h 50"/>
                    <a:gd name="T20" fmla="*/ 7 w 21"/>
                    <a:gd name="T21" fmla="*/ 13 h 50"/>
                    <a:gd name="T22" fmla="*/ 8 w 21"/>
                    <a:gd name="T23" fmla="*/ 16 h 50"/>
                    <a:gd name="T24" fmla="*/ 11 w 21"/>
                    <a:gd name="T25" fmla="*/ 14 h 50"/>
                    <a:gd name="T26" fmla="*/ 12 w 21"/>
                    <a:gd name="T27" fmla="*/ 10 h 50"/>
                    <a:gd name="T28" fmla="*/ 15 w 21"/>
                    <a:gd name="T29" fmla="*/ 6 h 50"/>
                    <a:gd name="T30" fmla="*/ 19 w 21"/>
                    <a:gd name="T31" fmla="*/ 5 h 50"/>
                    <a:gd name="T32" fmla="*/ 21 w 21"/>
                    <a:gd name="T33" fmla="*/ 5 h 50"/>
                    <a:gd name="T34" fmla="*/ 16 w 21"/>
                    <a:gd name="T35" fmla="*/ 10 h 50"/>
                    <a:gd name="T36" fmla="*/ 15 w 21"/>
                    <a:gd name="T37" fmla="*/ 14 h 50"/>
                    <a:gd name="T38" fmla="*/ 12 w 21"/>
                    <a:gd name="T39" fmla="*/ 17 h 50"/>
                    <a:gd name="T40" fmla="*/ 12 w 21"/>
                    <a:gd name="T41" fmla="*/ 21 h 50"/>
                    <a:gd name="T42" fmla="*/ 10 w 21"/>
                    <a:gd name="T43" fmla="*/ 24 h 50"/>
                    <a:gd name="T44" fmla="*/ 7 w 21"/>
                    <a:gd name="T45" fmla="*/ 24 h 50"/>
                    <a:gd name="T46" fmla="*/ 5 w 21"/>
                    <a:gd name="T47" fmla="*/ 25 h 50"/>
                    <a:gd name="T48" fmla="*/ 7 w 21"/>
                    <a:gd name="T49" fmla="*/ 25 h 50"/>
                    <a:gd name="T50" fmla="*/ 10 w 21"/>
                    <a:gd name="T51" fmla="*/ 25 h 50"/>
                    <a:gd name="T52" fmla="*/ 12 w 21"/>
                    <a:gd name="T53" fmla="*/ 25 h 50"/>
                    <a:gd name="T54" fmla="*/ 12 w 21"/>
                    <a:gd name="T55" fmla="*/ 28 h 50"/>
                    <a:gd name="T56" fmla="*/ 8 w 21"/>
                    <a:gd name="T57" fmla="*/ 28 h 50"/>
                    <a:gd name="T58" fmla="*/ 7 w 21"/>
                    <a:gd name="T59" fmla="*/ 32 h 50"/>
                    <a:gd name="T60" fmla="*/ 8 w 21"/>
                    <a:gd name="T61" fmla="*/ 35 h 50"/>
                    <a:gd name="T62" fmla="*/ 8 w 21"/>
                    <a:gd name="T63" fmla="*/ 38 h 50"/>
                    <a:gd name="T64" fmla="*/ 10 w 21"/>
                    <a:gd name="T65" fmla="*/ 43 h 50"/>
                    <a:gd name="T66" fmla="*/ 10 w 21"/>
                    <a:gd name="T67" fmla="*/ 46 h 50"/>
                    <a:gd name="T68" fmla="*/ 12 w 21"/>
                    <a:gd name="T69" fmla="*/ 46 h 50"/>
                    <a:gd name="T70" fmla="*/ 12 w 21"/>
                    <a:gd name="T71" fmla="*/ 47 h 50"/>
                    <a:gd name="T72" fmla="*/ 11 w 21"/>
                    <a:gd name="T73" fmla="*/ 50 h 50"/>
                    <a:gd name="T74" fmla="*/ 8 w 21"/>
                    <a:gd name="T75" fmla="*/ 49 h 50"/>
                    <a:gd name="T76" fmla="*/ 4 w 21"/>
                    <a:gd name="T77" fmla="*/ 41 h 50"/>
                    <a:gd name="T78" fmla="*/ 4 w 21"/>
                    <a:gd name="T79" fmla="*/ 36 h 50"/>
                    <a:gd name="T80" fmla="*/ 4 w 21"/>
                    <a:gd name="T81" fmla="*/ 35 h 50"/>
                    <a:gd name="T82" fmla="*/ 1 w 21"/>
                    <a:gd name="T83" fmla="*/ 34 h 50"/>
                    <a:gd name="T84" fmla="*/ 0 w 21"/>
                    <a:gd name="T85" fmla="*/ 32 h 50"/>
                    <a:gd name="T86" fmla="*/ 1 w 21"/>
                    <a:gd name="T87" fmla="*/ 29 h 50"/>
                    <a:gd name="T88" fmla="*/ 4 w 21"/>
                    <a:gd name="T89" fmla="*/ 31 h 50"/>
                    <a:gd name="T90" fmla="*/ 3 w 21"/>
                    <a:gd name="T91" fmla="*/ 28 h 50"/>
                    <a:gd name="T92" fmla="*/ 1 w 21"/>
                    <a:gd name="T93" fmla="*/ 27 h 50"/>
                    <a:gd name="T94" fmla="*/ 3 w 21"/>
                    <a:gd name="T95" fmla="*/ 24 h 50"/>
                    <a:gd name="T96" fmla="*/ 0 w 21"/>
                    <a:gd name="T97" fmla="*/ 23 h 50"/>
                    <a:gd name="T98" fmla="*/ 0 w 21"/>
                    <a:gd name="T99" fmla="*/ 21 h 50"/>
                    <a:gd name="T100" fmla="*/ 3 w 21"/>
                    <a:gd name="T101" fmla="*/ 21 h 50"/>
                    <a:gd name="T102" fmla="*/ 4 w 21"/>
                    <a:gd name="T103" fmla="*/ 21 h 50"/>
                    <a:gd name="T104" fmla="*/ 4 w 21"/>
                    <a:gd name="T105" fmla="*/ 20 h 50"/>
                    <a:gd name="T106" fmla="*/ 3 w 21"/>
                    <a:gd name="T107" fmla="*/ 17 h 50"/>
                    <a:gd name="T108" fmla="*/ 0 w 21"/>
                    <a:gd name="T109" fmla="*/ 17 h 50"/>
                    <a:gd name="T110" fmla="*/ 0 w 21"/>
                    <a:gd name="T111" fmla="*/ 14 h 50"/>
                    <a:gd name="T112" fmla="*/ 1 w 21"/>
                    <a:gd name="T113" fmla="*/ 11 h 50"/>
                    <a:gd name="T114" fmla="*/ 1 w 21"/>
                    <a:gd name="T115" fmla="*/ 7 h 50"/>
                    <a:gd name="T116" fmla="*/ 4 w 21"/>
                    <a:gd name="T11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0">
                      <a:moveTo>
                        <a:pt x="4" y="0"/>
                      </a:moveTo>
                      <a:lnTo>
                        <a:pt x="10" y="2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11" y="3"/>
                      </a:lnTo>
                      <a:lnTo>
                        <a:pt x="14" y="3"/>
                      </a:lnTo>
                      <a:lnTo>
                        <a:pt x="14" y="5"/>
                      </a:lnTo>
                      <a:lnTo>
                        <a:pt x="14" y="9"/>
                      </a:lnTo>
                      <a:lnTo>
                        <a:pt x="11" y="10"/>
                      </a:lnTo>
                      <a:lnTo>
                        <a:pt x="5" y="13"/>
                      </a:lnTo>
                      <a:lnTo>
                        <a:pt x="7" y="13"/>
                      </a:lnTo>
                      <a:lnTo>
                        <a:pt x="8" y="16"/>
                      </a:lnTo>
                      <a:lnTo>
                        <a:pt x="11" y="14"/>
                      </a:lnTo>
                      <a:lnTo>
                        <a:pt x="12" y="10"/>
                      </a:lnTo>
                      <a:lnTo>
                        <a:pt x="15" y="6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16" y="10"/>
                      </a:lnTo>
                      <a:lnTo>
                        <a:pt x="15" y="14"/>
                      </a:lnTo>
                      <a:lnTo>
                        <a:pt x="12" y="17"/>
                      </a:lnTo>
                      <a:lnTo>
                        <a:pt x="12" y="21"/>
                      </a:lnTo>
                      <a:lnTo>
                        <a:pt x="10" y="24"/>
                      </a:lnTo>
                      <a:lnTo>
                        <a:pt x="7" y="24"/>
                      </a:lnTo>
                      <a:lnTo>
                        <a:pt x="5" y="25"/>
                      </a:lnTo>
                      <a:lnTo>
                        <a:pt x="7" y="25"/>
                      </a:lnTo>
                      <a:lnTo>
                        <a:pt x="10" y="25"/>
                      </a:lnTo>
                      <a:lnTo>
                        <a:pt x="12" y="25"/>
                      </a:lnTo>
                      <a:lnTo>
                        <a:pt x="12" y="28"/>
                      </a:lnTo>
                      <a:lnTo>
                        <a:pt x="8" y="28"/>
                      </a:lnTo>
                      <a:lnTo>
                        <a:pt x="7" y="32"/>
                      </a:lnTo>
                      <a:lnTo>
                        <a:pt x="8" y="35"/>
                      </a:lnTo>
                      <a:lnTo>
                        <a:pt x="8" y="38"/>
                      </a:lnTo>
                      <a:lnTo>
                        <a:pt x="10" y="43"/>
                      </a:lnTo>
                      <a:lnTo>
                        <a:pt x="10" y="46"/>
                      </a:lnTo>
                      <a:lnTo>
                        <a:pt x="12" y="46"/>
                      </a:lnTo>
                      <a:lnTo>
                        <a:pt x="12" y="47"/>
                      </a:lnTo>
                      <a:lnTo>
                        <a:pt x="11" y="50"/>
                      </a:lnTo>
                      <a:lnTo>
                        <a:pt x="8" y="49"/>
                      </a:lnTo>
                      <a:lnTo>
                        <a:pt x="4" y="41"/>
                      </a:lnTo>
                      <a:lnTo>
                        <a:pt x="4" y="36"/>
                      </a:lnTo>
                      <a:lnTo>
                        <a:pt x="4" y="35"/>
                      </a:lnTo>
                      <a:lnTo>
                        <a:pt x="1" y="34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4" y="31"/>
                      </a:lnTo>
                      <a:lnTo>
                        <a:pt x="3" y="28"/>
                      </a:lnTo>
                      <a:lnTo>
                        <a:pt x="1" y="27"/>
                      </a:lnTo>
                      <a:lnTo>
                        <a:pt x="3" y="24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3" y="21"/>
                      </a:lnTo>
                      <a:lnTo>
                        <a:pt x="4" y="21"/>
                      </a:lnTo>
                      <a:lnTo>
                        <a:pt x="4" y="20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1" y="11"/>
                      </a:lnTo>
                      <a:lnTo>
                        <a:pt x="1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1152"/>
                <p:cNvSpPr>
                  <a:spLocks/>
                </p:cNvSpPr>
                <p:nvPr/>
              </p:nvSpPr>
              <p:spPr bwMode="auto">
                <a:xfrm>
                  <a:off x="2075235" y="2678507"/>
                  <a:ext cx="8893" cy="20751"/>
                </a:xfrm>
                <a:custGeom>
                  <a:avLst/>
                  <a:gdLst>
                    <a:gd name="T0" fmla="*/ 0 w 6"/>
                    <a:gd name="T1" fmla="*/ 0 h 14"/>
                    <a:gd name="T2" fmla="*/ 2 w 6"/>
                    <a:gd name="T3" fmla="*/ 0 h 14"/>
                    <a:gd name="T4" fmla="*/ 3 w 6"/>
                    <a:gd name="T5" fmla="*/ 4 h 14"/>
                    <a:gd name="T6" fmla="*/ 6 w 6"/>
                    <a:gd name="T7" fmla="*/ 10 h 14"/>
                    <a:gd name="T8" fmla="*/ 5 w 6"/>
                    <a:gd name="T9" fmla="*/ 14 h 14"/>
                    <a:gd name="T10" fmla="*/ 2 w 6"/>
                    <a:gd name="T11" fmla="*/ 11 h 14"/>
                    <a:gd name="T12" fmla="*/ 2 w 6"/>
                    <a:gd name="T13" fmla="*/ 7 h 14"/>
                    <a:gd name="T14" fmla="*/ 0 w 6"/>
                    <a:gd name="T15" fmla="*/ 4 h 14"/>
                    <a:gd name="T16" fmla="*/ 0 w 6"/>
                    <a:gd name="T17" fmla="*/ 1 h 14"/>
                    <a:gd name="T18" fmla="*/ 0 w 6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4"/>
                      </a:lnTo>
                      <a:lnTo>
                        <a:pt x="6" y="10"/>
                      </a:lnTo>
                      <a:lnTo>
                        <a:pt x="5" y="14"/>
                      </a:lnTo>
                      <a:lnTo>
                        <a:pt x="2" y="11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1153"/>
                <p:cNvSpPr>
                  <a:spLocks/>
                </p:cNvSpPr>
                <p:nvPr/>
              </p:nvSpPr>
              <p:spPr bwMode="auto">
                <a:xfrm>
                  <a:off x="3295078" y="2196795"/>
                  <a:ext cx="13340" cy="11858"/>
                </a:xfrm>
                <a:custGeom>
                  <a:avLst/>
                  <a:gdLst>
                    <a:gd name="T0" fmla="*/ 4 w 9"/>
                    <a:gd name="T1" fmla="*/ 0 h 8"/>
                    <a:gd name="T2" fmla="*/ 5 w 9"/>
                    <a:gd name="T3" fmla="*/ 1 h 8"/>
                    <a:gd name="T4" fmla="*/ 7 w 9"/>
                    <a:gd name="T5" fmla="*/ 3 h 8"/>
                    <a:gd name="T6" fmla="*/ 8 w 9"/>
                    <a:gd name="T7" fmla="*/ 3 h 8"/>
                    <a:gd name="T8" fmla="*/ 9 w 9"/>
                    <a:gd name="T9" fmla="*/ 4 h 8"/>
                    <a:gd name="T10" fmla="*/ 8 w 9"/>
                    <a:gd name="T11" fmla="*/ 6 h 8"/>
                    <a:gd name="T12" fmla="*/ 5 w 9"/>
                    <a:gd name="T13" fmla="*/ 7 h 8"/>
                    <a:gd name="T14" fmla="*/ 5 w 9"/>
                    <a:gd name="T15" fmla="*/ 6 h 8"/>
                    <a:gd name="T16" fmla="*/ 2 w 9"/>
                    <a:gd name="T17" fmla="*/ 7 h 8"/>
                    <a:gd name="T18" fmla="*/ 2 w 9"/>
                    <a:gd name="T19" fmla="*/ 8 h 8"/>
                    <a:gd name="T20" fmla="*/ 1 w 9"/>
                    <a:gd name="T21" fmla="*/ 7 h 8"/>
                    <a:gd name="T22" fmla="*/ 1 w 9"/>
                    <a:gd name="T23" fmla="*/ 6 h 8"/>
                    <a:gd name="T24" fmla="*/ 0 w 9"/>
                    <a:gd name="T25" fmla="*/ 4 h 8"/>
                    <a:gd name="T26" fmla="*/ 1 w 9"/>
                    <a:gd name="T27" fmla="*/ 1 h 8"/>
                    <a:gd name="T28" fmla="*/ 4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4" y="0"/>
                      </a:moveTo>
                      <a:lnTo>
                        <a:pt x="5" y="1"/>
                      </a:lnTo>
                      <a:lnTo>
                        <a:pt x="7" y="3"/>
                      </a:lnTo>
                      <a:lnTo>
                        <a:pt x="8" y="3"/>
                      </a:lnTo>
                      <a:lnTo>
                        <a:pt x="9" y="4"/>
                      </a:lnTo>
                      <a:lnTo>
                        <a:pt x="8" y="6"/>
                      </a:ln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2" y="7"/>
                      </a:lnTo>
                      <a:lnTo>
                        <a:pt x="2" y="8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1154"/>
                <p:cNvSpPr>
                  <a:spLocks/>
                </p:cNvSpPr>
                <p:nvPr/>
              </p:nvSpPr>
              <p:spPr bwMode="auto">
                <a:xfrm>
                  <a:off x="2516928" y="1864784"/>
                  <a:ext cx="191203" cy="154148"/>
                </a:xfrm>
                <a:custGeom>
                  <a:avLst/>
                  <a:gdLst>
                    <a:gd name="T0" fmla="*/ 95 w 129"/>
                    <a:gd name="T1" fmla="*/ 6 h 104"/>
                    <a:gd name="T2" fmla="*/ 106 w 129"/>
                    <a:gd name="T3" fmla="*/ 14 h 104"/>
                    <a:gd name="T4" fmla="*/ 106 w 129"/>
                    <a:gd name="T5" fmla="*/ 17 h 104"/>
                    <a:gd name="T6" fmla="*/ 110 w 129"/>
                    <a:gd name="T7" fmla="*/ 21 h 104"/>
                    <a:gd name="T8" fmla="*/ 111 w 129"/>
                    <a:gd name="T9" fmla="*/ 22 h 104"/>
                    <a:gd name="T10" fmla="*/ 117 w 129"/>
                    <a:gd name="T11" fmla="*/ 18 h 104"/>
                    <a:gd name="T12" fmla="*/ 123 w 129"/>
                    <a:gd name="T13" fmla="*/ 21 h 104"/>
                    <a:gd name="T14" fmla="*/ 128 w 129"/>
                    <a:gd name="T15" fmla="*/ 35 h 104"/>
                    <a:gd name="T16" fmla="*/ 128 w 129"/>
                    <a:gd name="T17" fmla="*/ 44 h 104"/>
                    <a:gd name="T18" fmla="*/ 129 w 129"/>
                    <a:gd name="T19" fmla="*/ 51 h 104"/>
                    <a:gd name="T20" fmla="*/ 121 w 129"/>
                    <a:gd name="T21" fmla="*/ 57 h 104"/>
                    <a:gd name="T22" fmla="*/ 105 w 129"/>
                    <a:gd name="T23" fmla="*/ 60 h 104"/>
                    <a:gd name="T24" fmla="*/ 92 w 129"/>
                    <a:gd name="T25" fmla="*/ 64 h 104"/>
                    <a:gd name="T26" fmla="*/ 82 w 129"/>
                    <a:gd name="T27" fmla="*/ 66 h 104"/>
                    <a:gd name="T28" fmla="*/ 74 w 129"/>
                    <a:gd name="T29" fmla="*/ 66 h 104"/>
                    <a:gd name="T30" fmla="*/ 70 w 129"/>
                    <a:gd name="T31" fmla="*/ 73 h 104"/>
                    <a:gd name="T32" fmla="*/ 62 w 129"/>
                    <a:gd name="T33" fmla="*/ 80 h 104"/>
                    <a:gd name="T34" fmla="*/ 55 w 129"/>
                    <a:gd name="T35" fmla="*/ 79 h 104"/>
                    <a:gd name="T36" fmla="*/ 48 w 129"/>
                    <a:gd name="T37" fmla="*/ 87 h 104"/>
                    <a:gd name="T38" fmla="*/ 45 w 129"/>
                    <a:gd name="T39" fmla="*/ 94 h 104"/>
                    <a:gd name="T40" fmla="*/ 35 w 129"/>
                    <a:gd name="T41" fmla="*/ 100 h 104"/>
                    <a:gd name="T42" fmla="*/ 27 w 129"/>
                    <a:gd name="T43" fmla="*/ 100 h 104"/>
                    <a:gd name="T44" fmla="*/ 29 w 129"/>
                    <a:gd name="T45" fmla="*/ 93 h 104"/>
                    <a:gd name="T46" fmla="*/ 24 w 129"/>
                    <a:gd name="T47" fmla="*/ 97 h 104"/>
                    <a:gd name="T48" fmla="*/ 15 w 129"/>
                    <a:gd name="T49" fmla="*/ 101 h 104"/>
                    <a:gd name="T50" fmla="*/ 9 w 129"/>
                    <a:gd name="T51" fmla="*/ 104 h 104"/>
                    <a:gd name="T52" fmla="*/ 6 w 129"/>
                    <a:gd name="T53" fmla="*/ 97 h 104"/>
                    <a:gd name="T54" fmla="*/ 9 w 129"/>
                    <a:gd name="T55" fmla="*/ 86 h 104"/>
                    <a:gd name="T56" fmla="*/ 5 w 129"/>
                    <a:gd name="T57" fmla="*/ 75 h 104"/>
                    <a:gd name="T58" fmla="*/ 4 w 129"/>
                    <a:gd name="T59" fmla="*/ 73 h 104"/>
                    <a:gd name="T60" fmla="*/ 1 w 129"/>
                    <a:gd name="T61" fmla="*/ 69 h 104"/>
                    <a:gd name="T62" fmla="*/ 8 w 129"/>
                    <a:gd name="T63" fmla="*/ 64 h 104"/>
                    <a:gd name="T64" fmla="*/ 13 w 129"/>
                    <a:gd name="T65" fmla="*/ 61 h 104"/>
                    <a:gd name="T66" fmla="*/ 20 w 129"/>
                    <a:gd name="T67" fmla="*/ 55 h 104"/>
                    <a:gd name="T68" fmla="*/ 24 w 129"/>
                    <a:gd name="T69" fmla="*/ 46 h 104"/>
                    <a:gd name="T70" fmla="*/ 33 w 129"/>
                    <a:gd name="T71" fmla="*/ 46 h 104"/>
                    <a:gd name="T72" fmla="*/ 34 w 129"/>
                    <a:gd name="T73" fmla="*/ 39 h 104"/>
                    <a:gd name="T74" fmla="*/ 48 w 129"/>
                    <a:gd name="T75" fmla="*/ 29 h 104"/>
                    <a:gd name="T76" fmla="*/ 56 w 129"/>
                    <a:gd name="T77" fmla="*/ 22 h 104"/>
                    <a:gd name="T78" fmla="*/ 56 w 129"/>
                    <a:gd name="T79" fmla="*/ 13 h 104"/>
                    <a:gd name="T80" fmla="*/ 56 w 129"/>
                    <a:gd name="T81" fmla="*/ 6 h 104"/>
                    <a:gd name="T82" fmla="*/ 63 w 129"/>
                    <a:gd name="T83" fmla="*/ 3 h 104"/>
                    <a:gd name="T84" fmla="*/ 82 w 129"/>
                    <a:gd name="T85" fmla="*/ 3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" h="104">
                      <a:moveTo>
                        <a:pt x="88" y="0"/>
                      </a:moveTo>
                      <a:lnTo>
                        <a:pt x="96" y="3"/>
                      </a:lnTo>
                      <a:lnTo>
                        <a:pt x="95" y="6"/>
                      </a:lnTo>
                      <a:lnTo>
                        <a:pt x="96" y="7"/>
                      </a:lnTo>
                      <a:lnTo>
                        <a:pt x="99" y="10"/>
                      </a:lnTo>
                      <a:lnTo>
                        <a:pt x="106" y="14"/>
                      </a:lnTo>
                      <a:lnTo>
                        <a:pt x="106" y="15"/>
                      </a:lnTo>
                      <a:lnTo>
                        <a:pt x="105" y="18"/>
                      </a:lnTo>
                      <a:lnTo>
                        <a:pt x="106" y="17"/>
                      </a:lnTo>
                      <a:lnTo>
                        <a:pt x="109" y="15"/>
                      </a:lnTo>
                      <a:lnTo>
                        <a:pt x="111" y="18"/>
                      </a:lnTo>
                      <a:lnTo>
                        <a:pt x="110" y="21"/>
                      </a:lnTo>
                      <a:lnTo>
                        <a:pt x="106" y="25"/>
                      </a:lnTo>
                      <a:lnTo>
                        <a:pt x="106" y="26"/>
                      </a:lnTo>
                      <a:lnTo>
                        <a:pt x="111" y="22"/>
                      </a:lnTo>
                      <a:lnTo>
                        <a:pt x="111" y="19"/>
                      </a:lnTo>
                      <a:lnTo>
                        <a:pt x="114" y="18"/>
                      </a:lnTo>
                      <a:lnTo>
                        <a:pt x="117" y="18"/>
                      </a:lnTo>
                      <a:lnTo>
                        <a:pt x="121" y="17"/>
                      </a:lnTo>
                      <a:lnTo>
                        <a:pt x="123" y="18"/>
                      </a:lnTo>
                      <a:lnTo>
                        <a:pt x="123" y="21"/>
                      </a:lnTo>
                      <a:lnTo>
                        <a:pt x="128" y="25"/>
                      </a:lnTo>
                      <a:lnTo>
                        <a:pt x="128" y="32"/>
                      </a:lnTo>
                      <a:lnTo>
                        <a:pt x="128" y="35"/>
                      </a:lnTo>
                      <a:lnTo>
                        <a:pt x="129" y="39"/>
                      </a:lnTo>
                      <a:lnTo>
                        <a:pt x="129" y="43"/>
                      </a:lnTo>
                      <a:lnTo>
                        <a:pt x="128" y="44"/>
                      </a:lnTo>
                      <a:lnTo>
                        <a:pt x="129" y="46"/>
                      </a:lnTo>
                      <a:lnTo>
                        <a:pt x="129" y="48"/>
                      </a:lnTo>
                      <a:lnTo>
                        <a:pt x="129" y="51"/>
                      </a:lnTo>
                      <a:lnTo>
                        <a:pt x="128" y="54"/>
                      </a:lnTo>
                      <a:lnTo>
                        <a:pt x="123" y="55"/>
                      </a:lnTo>
                      <a:lnTo>
                        <a:pt x="121" y="57"/>
                      </a:lnTo>
                      <a:lnTo>
                        <a:pt x="116" y="57"/>
                      </a:lnTo>
                      <a:lnTo>
                        <a:pt x="111" y="57"/>
                      </a:lnTo>
                      <a:lnTo>
                        <a:pt x="105" y="60"/>
                      </a:lnTo>
                      <a:lnTo>
                        <a:pt x="99" y="61"/>
                      </a:lnTo>
                      <a:lnTo>
                        <a:pt x="93" y="62"/>
                      </a:lnTo>
                      <a:lnTo>
                        <a:pt x="92" y="64"/>
                      </a:lnTo>
                      <a:lnTo>
                        <a:pt x="88" y="65"/>
                      </a:lnTo>
                      <a:lnTo>
                        <a:pt x="84" y="65"/>
                      </a:lnTo>
                      <a:lnTo>
                        <a:pt x="82" y="66"/>
                      </a:lnTo>
                      <a:lnTo>
                        <a:pt x="81" y="65"/>
                      </a:lnTo>
                      <a:lnTo>
                        <a:pt x="80" y="65"/>
                      </a:lnTo>
                      <a:lnTo>
                        <a:pt x="74" y="66"/>
                      </a:lnTo>
                      <a:lnTo>
                        <a:pt x="74" y="71"/>
                      </a:lnTo>
                      <a:lnTo>
                        <a:pt x="71" y="72"/>
                      </a:lnTo>
                      <a:lnTo>
                        <a:pt x="70" y="73"/>
                      </a:lnTo>
                      <a:lnTo>
                        <a:pt x="69" y="76"/>
                      </a:lnTo>
                      <a:lnTo>
                        <a:pt x="66" y="77"/>
                      </a:lnTo>
                      <a:lnTo>
                        <a:pt x="62" y="80"/>
                      </a:lnTo>
                      <a:lnTo>
                        <a:pt x="59" y="80"/>
                      </a:lnTo>
                      <a:lnTo>
                        <a:pt x="56" y="76"/>
                      </a:lnTo>
                      <a:lnTo>
                        <a:pt x="55" y="79"/>
                      </a:lnTo>
                      <a:lnTo>
                        <a:pt x="55" y="82"/>
                      </a:lnTo>
                      <a:lnTo>
                        <a:pt x="52" y="83"/>
                      </a:lnTo>
                      <a:lnTo>
                        <a:pt x="48" y="87"/>
                      </a:lnTo>
                      <a:lnTo>
                        <a:pt x="48" y="89"/>
                      </a:lnTo>
                      <a:lnTo>
                        <a:pt x="45" y="93"/>
                      </a:lnTo>
                      <a:lnTo>
                        <a:pt x="45" y="94"/>
                      </a:lnTo>
                      <a:lnTo>
                        <a:pt x="41" y="97"/>
                      </a:lnTo>
                      <a:lnTo>
                        <a:pt x="38" y="100"/>
                      </a:lnTo>
                      <a:lnTo>
                        <a:pt x="35" y="100"/>
                      </a:lnTo>
                      <a:lnTo>
                        <a:pt x="31" y="102"/>
                      </a:lnTo>
                      <a:lnTo>
                        <a:pt x="29" y="102"/>
                      </a:lnTo>
                      <a:lnTo>
                        <a:pt x="27" y="100"/>
                      </a:lnTo>
                      <a:lnTo>
                        <a:pt x="30" y="98"/>
                      </a:lnTo>
                      <a:lnTo>
                        <a:pt x="30" y="94"/>
                      </a:lnTo>
                      <a:lnTo>
                        <a:pt x="29" y="93"/>
                      </a:lnTo>
                      <a:lnTo>
                        <a:pt x="26" y="95"/>
                      </a:lnTo>
                      <a:lnTo>
                        <a:pt x="26" y="97"/>
                      </a:lnTo>
                      <a:lnTo>
                        <a:pt x="24" y="97"/>
                      </a:lnTo>
                      <a:lnTo>
                        <a:pt x="20" y="101"/>
                      </a:lnTo>
                      <a:lnTo>
                        <a:pt x="17" y="101"/>
                      </a:lnTo>
                      <a:lnTo>
                        <a:pt x="15" y="101"/>
                      </a:lnTo>
                      <a:lnTo>
                        <a:pt x="12" y="102"/>
                      </a:lnTo>
                      <a:lnTo>
                        <a:pt x="11" y="104"/>
                      </a:lnTo>
                      <a:lnTo>
                        <a:pt x="9" y="104"/>
                      </a:lnTo>
                      <a:lnTo>
                        <a:pt x="6" y="104"/>
                      </a:lnTo>
                      <a:lnTo>
                        <a:pt x="6" y="102"/>
                      </a:lnTo>
                      <a:lnTo>
                        <a:pt x="6" y="97"/>
                      </a:lnTo>
                      <a:lnTo>
                        <a:pt x="9" y="93"/>
                      </a:lnTo>
                      <a:lnTo>
                        <a:pt x="8" y="90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8" y="82"/>
                      </a:lnTo>
                      <a:lnTo>
                        <a:pt x="5" y="75"/>
                      </a:lnTo>
                      <a:lnTo>
                        <a:pt x="9" y="75"/>
                      </a:lnTo>
                      <a:lnTo>
                        <a:pt x="9" y="73"/>
                      </a:lnTo>
                      <a:lnTo>
                        <a:pt x="4" y="73"/>
                      </a:lnTo>
                      <a:lnTo>
                        <a:pt x="0" y="72"/>
                      </a:lnTo>
                      <a:lnTo>
                        <a:pt x="0" y="69"/>
                      </a:lnTo>
                      <a:lnTo>
                        <a:pt x="1" y="69"/>
                      </a:lnTo>
                      <a:lnTo>
                        <a:pt x="4" y="68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9" y="64"/>
                      </a:lnTo>
                      <a:lnTo>
                        <a:pt x="12" y="61"/>
                      </a:lnTo>
                      <a:lnTo>
                        <a:pt x="13" y="61"/>
                      </a:lnTo>
                      <a:lnTo>
                        <a:pt x="15" y="57"/>
                      </a:lnTo>
                      <a:lnTo>
                        <a:pt x="20" y="57"/>
                      </a:lnTo>
                      <a:lnTo>
                        <a:pt x="20" y="55"/>
                      </a:lnTo>
                      <a:lnTo>
                        <a:pt x="22" y="54"/>
                      </a:lnTo>
                      <a:lnTo>
                        <a:pt x="24" y="51"/>
                      </a:lnTo>
                      <a:lnTo>
                        <a:pt x="24" y="46"/>
                      </a:lnTo>
                      <a:lnTo>
                        <a:pt x="26" y="48"/>
                      </a:lnTo>
                      <a:lnTo>
                        <a:pt x="33" y="48"/>
                      </a:lnTo>
                      <a:lnTo>
                        <a:pt x="33" y="46"/>
                      </a:lnTo>
                      <a:lnTo>
                        <a:pt x="31" y="42"/>
                      </a:lnTo>
                      <a:lnTo>
                        <a:pt x="31" y="40"/>
                      </a:lnTo>
                      <a:lnTo>
                        <a:pt x="34" y="39"/>
                      </a:lnTo>
                      <a:lnTo>
                        <a:pt x="41" y="35"/>
                      </a:lnTo>
                      <a:lnTo>
                        <a:pt x="42" y="30"/>
                      </a:lnTo>
                      <a:lnTo>
                        <a:pt x="48" y="29"/>
                      </a:lnTo>
                      <a:lnTo>
                        <a:pt x="49" y="26"/>
                      </a:lnTo>
                      <a:lnTo>
                        <a:pt x="53" y="22"/>
                      </a:lnTo>
                      <a:lnTo>
                        <a:pt x="56" y="22"/>
                      </a:lnTo>
                      <a:lnTo>
                        <a:pt x="58" y="21"/>
                      </a:lnTo>
                      <a:lnTo>
                        <a:pt x="56" y="18"/>
                      </a:lnTo>
                      <a:lnTo>
                        <a:pt x="56" y="13"/>
                      </a:lnTo>
                      <a:lnTo>
                        <a:pt x="56" y="10"/>
                      </a:lnTo>
                      <a:lnTo>
                        <a:pt x="58" y="7"/>
                      </a:lnTo>
                      <a:lnTo>
                        <a:pt x="56" y="6"/>
                      </a:lnTo>
                      <a:lnTo>
                        <a:pt x="58" y="3"/>
                      </a:lnTo>
                      <a:lnTo>
                        <a:pt x="62" y="1"/>
                      </a:lnTo>
                      <a:lnTo>
                        <a:pt x="63" y="3"/>
                      </a:lnTo>
                      <a:lnTo>
                        <a:pt x="71" y="1"/>
                      </a:lnTo>
                      <a:lnTo>
                        <a:pt x="74" y="3"/>
                      </a:lnTo>
                      <a:lnTo>
                        <a:pt x="82" y="3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Freeform 1155"/>
                <p:cNvSpPr>
                  <a:spLocks/>
                </p:cNvSpPr>
                <p:nvPr/>
              </p:nvSpPr>
              <p:spPr bwMode="auto">
                <a:xfrm>
                  <a:off x="2690345" y="1713601"/>
                  <a:ext cx="149702" cy="83003"/>
                </a:xfrm>
                <a:custGeom>
                  <a:avLst/>
                  <a:gdLst>
                    <a:gd name="T0" fmla="*/ 99 w 101"/>
                    <a:gd name="T1" fmla="*/ 4 h 56"/>
                    <a:gd name="T2" fmla="*/ 101 w 101"/>
                    <a:gd name="T3" fmla="*/ 12 h 56"/>
                    <a:gd name="T4" fmla="*/ 97 w 101"/>
                    <a:gd name="T5" fmla="*/ 16 h 56"/>
                    <a:gd name="T6" fmla="*/ 90 w 101"/>
                    <a:gd name="T7" fmla="*/ 18 h 56"/>
                    <a:gd name="T8" fmla="*/ 90 w 101"/>
                    <a:gd name="T9" fmla="*/ 26 h 56"/>
                    <a:gd name="T10" fmla="*/ 87 w 101"/>
                    <a:gd name="T11" fmla="*/ 29 h 56"/>
                    <a:gd name="T12" fmla="*/ 84 w 101"/>
                    <a:gd name="T13" fmla="*/ 29 h 56"/>
                    <a:gd name="T14" fmla="*/ 79 w 101"/>
                    <a:gd name="T15" fmla="*/ 40 h 56"/>
                    <a:gd name="T16" fmla="*/ 70 w 101"/>
                    <a:gd name="T17" fmla="*/ 41 h 56"/>
                    <a:gd name="T18" fmla="*/ 66 w 101"/>
                    <a:gd name="T19" fmla="*/ 40 h 56"/>
                    <a:gd name="T20" fmla="*/ 64 w 101"/>
                    <a:gd name="T21" fmla="*/ 47 h 56"/>
                    <a:gd name="T22" fmla="*/ 58 w 101"/>
                    <a:gd name="T23" fmla="*/ 52 h 56"/>
                    <a:gd name="T24" fmla="*/ 55 w 101"/>
                    <a:gd name="T25" fmla="*/ 48 h 56"/>
                    <a:gd name="T26" fmla="*/ 57 w 101"/>
                    <a:gd name="T27" fmla="*/ 40 h 56"/>
                    <a:gd name="T28" fmla="*/ 61 w 101"/>
                    <a:gd name="T29" fmla="*/ 36 h 56"/>
                    <a:gd name="T30" fmla="*/ 66 w 101"/>
                    <a:gd name="T31" fmla="*/ 25 h 56"/>
                    <a:gd name="T32" fmla="*/ 61 w 101"/>
                    <a:gd name="T33" fmla="*/ 23 h 56"/>
                    <a:gd name="T34" fmla="*/ 57 w 101"/>
                    <a:gd name="T35" fmla="*/ 27 h 56"/>
                    <a:gd name="T36" fmla="*/ 50 w 101"/>
                    <a:gd name="T37" fmla="*/ 32 h 56"/>
                    <a:gd name="T38" fmla="*/ 48 w 101"/>
                    <a:gd name="T39" fmla="*/ 38 h 56"/>
                    <a:gd name="T40" fmla="*/ 43 w 101"/>
                    <a:gd name="T41" fmla="*/ 44 h 56"/>
                    <a:gd name="T42" fmla="*/ 39 w 101"/>
                    <a:gd name="T43" fmla="*/ 50 h 56"/>
                    <a:gd name="T44" fmla="*/ 39 w 101"/>
                    <a:gd name="T45" fmla="*/ 43 h 56"/>
                    <a:gd name="T46" fmla="*/ 37 w 101"/>
                    <a:gd name="T47" fmla="*/ 41 h 56"/>
                    <a:gd name="T48" fmla="*/ 33 w 101"/>
                    <a:gd name="T49" fmla="*/ 47 h 56"/>
                    <a:gd name="T50" fmla="*/ 30 w 101"/>
                    <a:gd name="T51" fmla="*/ 51 h 56"/>
                    <a:gd name="T52" fmla="*/ 23 w 101"/>
                    <a:gd name="T53" fmla="*/ 56 h 56"/>
                    <a:gd name="T54" fmla="*/ 21 w 101"/>
                    <a:gd name="T55" fmla="*/ 55 h 56"/>
                    <a:gd name="T56" fmla="*/ 22 w 101"/>
                    <a:gd name="T57" fmla="*/ 50 h 56"/>
                    <a:gd name="T58" fmla="*/ 25 w 101"/>
                    <a:gd name="T59" fmla="*/ 43 h 56"/>
                    <a:gd name="T60" fmla="*/ 21 w 101"/>
                    <a:gd name="T61" fmla="*/ 43 h 56"/>
                    <a:gd name="T62" fmla="*/ 17 w 101"/>
                    <a:gd name="T63" fmla="*/ 45 h 56"/>
                    <a:gd name="T64" fmla="*/ 14 w 101"/>
                    <a:gd name="T65" fmla="*/ 48 h 56"/>
                    <a:gd name="T66" fmla="*/ 8 w 101"/>
                    <a:gd name="T67" fmla="*/ 41 h 56"/>
                    <a:gd name="T68" fmla="*/ 3 w 101"/>
                    <a:gd name="T69" fmla="*/ 44 h 56"/>
                    <a:gd name="T70" fmla="*/ 4 w 101"/>
                    <a:gd name="T71" fmla="*/ 41 h 56"/>
                    <a:gd name="T72" fmla="*/ 4 w 101"/>
                    <a:gd name="T73" fmla="*/ 37 h 56"/>
                    <a:gd name="T74" fmla="*/ 3 w 101"/>
                    <a:gd name="T75" fmla="*/ 36 h 56"/>
                    <a:gd name="T76" fmla="*/ 10 w 101"/>
                    <a:gd name="T77" fmla="*/ 32 h 56"/>
                    <a:gd name="T78" fmla="*/ 21 w 101"/>
                    <a:gd name="T79" fmla="*/ 25 h 56"/>
                    <a:gd name="T80" fmla="*/ 30 w 101"/>
                    <a:gd name="T81" fmla="*/ 21 h 56"/>
                    <a:gd name="T82" fmla="*/ 37 w 101"/>
                    <a:gd name="T83" fmla="*/ 21 h 56"/>
                    <a:gd name="T84" fmla="*/ 43 w 101"/>
                    <a:gd name="T85" fmla="*/ 18 h 56"/>
                    <a:gd name="T86" fmla="*/ 50 w 101"/>
                    <a:gd name="T87" fmla="*/ 14 h 56"/>
                    <a:gd name="T88" fmla="*/ 61 w 101"/>
                    <a:gd name="T89" fmla="*/ 7 h 56"/>
                    <a:gd name="T90" fmla="*/ 65 w 101"/>
                    <a:gd name="T91" fmla="*/ 5 h 56"/>
                    <a:gd name="T92" fmla="*/ 75 w 101"/>
                    <a:gd name="T93" fmla="*/ 3 h 56"/>
                    <a:gd name="T94" fmla="*/ 82 w 101"/>
                    <a:gd name="T95" fmla="*/ 3 h 56"/>
                    <a:gd name="T96" fmla="*/ 86 w 101"/>
                    <a:gd name="T97" fmla="*/ 4 h 56"/>
                    <a:gd name="T98" fmla="*/ 88 w 101"/>
                    <a:gd name="T99" fmla="*/ 9 h 56"/>
                    <a:gd name="T100" fmla="*/ 91 w 101"/>
                    <a:gd name="T101" fmla="*/ 9 h 56"/>
                    <a:gd name="T102" fmla="*/ 93 w 101"/>
                    <a:gd name="T103" fmla="*/ 5 h 56"/>
                    <a:gd name="T104" fmla="*/ 98 w 101"/>
                    <a:gd name="T105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01" h="56">
                      <a:moveTo>
                        <a:pt x="98" y="0"/>
                      </a:moveTo>
                      <a:lnTo>
                        <a:pt x="99" y="1"/>
                      </a:lnTo>
                      <a:lnTo>
                        <a:pt x="99" y="4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101" y="12"/>
                      </a:lnTo>
                      <a:lnTo>
                        <a:pt x="101" y="14"/>
                      </a:lnTo>
                      <a:lnTo>
                        <a:pt x="98" y="16"/>
                      </a:lnTo>
                      <a:lnTo>
                        <a:pt x="97" y="16"/>
                      </a:lnTo>
                      <a:lnTo>
                        <a:pt x="95" y="16"/>
                      </a:lnTo>
                      <a:lnTo>
                        <a:pt x="93" y="18"/>
                      </a:lnTo>
                      <a:lnTo>
                        <a:pt x="90" y="18"/>
                      </a:lnTo>
                      <a:lnTo>
                        <a:pt x="87" y="21"/>
                      </a:lnTo>
                      <a:lnTo>
                        <a:pt x="87" y="22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88" y="29"/>
                      </a:lnTo>
                      <a:lnTo>
                        <a:pt x="87" y="29"/>
                      </a:lnTo>
                      <a:lnTo>
                        <a:pt x="84" y="25"/>
                      </a:lnTo>
                      <a:lnTo>
                        <a:pt x="84" y="26"/>
                      </a:lnTo>
                      <a:lnTo>
                        <a:pt x="84" y="29"/>
                      </a:lnTo>
                      <a:lnTo>
                        <a:pt x="82" y="33"/>
                      </a:lnTo>
                      <a:lnTo>
                        <a:pt x="80" y="37"/>
                      </a:lnTo>
                      <a:lnTo>
                        <a:pt x="79" y="40"/>
                      </a:lnTo>
                      <a:lnTo>
                        <a:pt x="75" y="40"/>
                      </a:lnTo>
                      <a:lnTo>
                        <a:pt x="73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68" y="40"/>
                      </a:lnTo>
                      <a:lnTo>
                        <a:pt x="66" y="40"/>
                      </a:lnTo>
                      <a:lnTo>
                        <a:pt x="65" y="43"/>
                      </a:lnTo>
                      <a:lnTo>
                        <a:pt x="64" y="44"/>
                      </a:lnTo>
                      <a:lnTo>
                        <a:pt x="64" y="47"/>
                      </a:lnTo>
                      <a:lnTo>
                        <a:pt x="62" y="50"/>
                      </a:lnTo>
                      <a:lnTo>
                        <a:pt x="59" y="51"/>
                      </a:lnTo>
                      <a:lnTo>
                        <a:pt x="58" y="52"/>
                      </a:lnTo>
                      <a:lnTo>
                        <a:pt x="57" y="51"/>
                      </a:lnTo>
                      <a:lnTo>
                        <a:pt x="54" y="51"/>
                      </a:lnTo>
                      <a:lnTo>
                        <a:pt x="55" y="48"/>
                      </a:lnTo>
                      <a:lnTo>
                        <a:pt x="54" y="45"/>
                      </a:lnTo>
                      <a:lnTo>
                        <a:pt x="54" y="44"/>
                      </a:lnTo>
                      <a:lnTo>
                        <a:pt x="57" y="40"/>
                      </a:lnTo>
                      <a:lnTo>
                        <a:pt x="59" y="38"/>
                      </a:lnTo>
                      <a:lnTo>
                        <a:pt x="59" y="37"/>
                      </a:lnTo>
                      <a:lnTo>
                        <a:pt x="61" y="36"/>
                      </a:lnTo>
                      <a:lnTo>
                        <a:pt x="62" y="32"/>
                      </a:lnTo>
                      <a:lnTo>
                        <a:pt x="65" y="29"/>
                      </a:lnTo>
                      <a:lnTo>
                        <a:pt x="66" y="25"/>
                      </a:lnTo>
                      <a:lnTo>
                        <a:pt x="65" y="23"/>
                      </a:lnTo>
                      <a:lnTo>
                        <a:pt x="62" y="25"/>
                      </a:lnTo>
                      <a:lnTo>
                        <a:pt x="61" y="23"/>
                      </a:lnTo>
                      <a:lnTo>
                        <a:pt x="59" y="25"/>
                      </a:lnTo>
                      <a:lnTo>
                        <a:pt x="57" y="25"/>
                      </a:lnTo>
                      <a:lnTo>
                        <a:pt x="57" y="27"/>
                      </a:lnTo>
                      <a:lnTo>
                        <a:pt x="55" y="32"/>
                      </a:lnTo>
                      <a:lnTo>
                        <a:pt x="51" y="34"/>
                      </a:lnTo>
                      <a:lnTo>
                        <a:pt x="50" y="32"/>
                      </a:lnTo>
                      <a:lnTo>
                        <a:pt x="48" y="34"/>
                      </a:lnTo>
                      <a:lnTo>
                        <a:pt x="48" y="36"/>
                      </a:lnTo>
                      <a:lnTo>
                        <a:pt x="48" y="38"/>
                      </a:lnTo>
                      <a:lnTo>
                        <a:pt x="46" y="43"/>
                      </a:lnTo>
                      <a:lnTo>
                        <a:pt x="43" y="44"/>
                      </a:lnTo>
                      <a:lnTo>
                        <a:pt x="43" y="44"/>
                      </a:lnTo>
                      <a:lnTo>
                        <a:pt x="43" y="47"/>
                      </a:lnTo>
                      <a:lnTo>
                        <a:pt x="40" y="50"/>
                      </a:lnTo>
                      <a:lnTo>
                        <a:pt x="39" y="50"/>
                      </a:lnTo>
                      <a:lnTo>
                        <a:pt x="37" y="48"/>
                      </a:lnTo>
                      <a:lnTo>
                        <a:pt x="39" y="44"/>
                      </a:lnTo>
                      <a:lnTo>
                        <a:pt x="39" y="43"/>
                      </a:lnTo>
                      <a:lnTo>
                        <a:pt x="39" y="41"/>
                      </a:lnTo>
                      <a:lnTo>
                        <a:pt x="37" y="40"/>
                      </a:lnTo>
                      <a:lnTo>
                        <a:pt x="37" y="41"/>
                      </a:lnTo>
                      <a:lnTo>
                        <a:pt x="36" y="44"/>
                      </a:lnTo>
                      <a:lnTo>
                        <a:pt x="35" y="45"/>
                      </a:lnTo>
                      <a:lnTo>
                        <a:pt x="33" y="47"/>
                      </a:lnTo>
                      <a:lnTo>
                        <a:pt x="33" y="50"/>
                      </a:lnTo>
                      <a:lnTo>
                        <a:pt x="32" y="51"/>
                      </a:lnTo>
                      <a:lnTo>
                        <a:pt x="30" y="51"/>
                      </a:lnTo>
                      <a:lnTo>
                        <a:pt x="29" y="54"/>
                      </a:lnTo>
                      <a:lnTo>
                        <a:pt x="25" y="56"/>
                      </a:lnTo>
                      <a:lnTo>
                        <a:pt x="23" y="56"/>
                      </a:lnTo>
                      <a:lnTo>
                        <a:pt x="23" y="54"/>
                      </a:lnTo>
                      <a:lnTo>
                        <a:pt x="22" y="54"/>
                      </a:lnTo>
                      <a:lnTo>
                        <a:pt x="21" y="55"/>
                      </a:lnTo>
                      <a:lnTo>
                        <a:pt x="19" y="54"/>
                      </a:lnTo>
                      <a:lnTo>
                        <a:pt x="19" y="51"/>
                      </a:lnTo>
                      <a:lnTo>
                        <a:pt x="22" y="50"/>
                      </a:lnTo>
                      <a:lnTo>
                        <a:pt x="21" y="48"/>
                      </a:lnTo>
                      <a:lnTo>
                        <a:pt x="22" y="44"/>
                      </a:lnTo>
                      <a:lnTo>
                        <a:pt x="25" y="43"/>
                      </a:lnTo>
                      <a:lnTo>
                        <a:pt x="25" y="41"/>
                      </a:lnTo>
                      <a:lnTo>
                        <a:pt x="23" y="41"/>
                      </a:lnTo>
                      <a:lnTo>
                        <a:pt x="21" y="43"/>
                      </a:lnTo>
                      <a:lnTo>
                        <a:pt x="19" y="43"/>
                      </a:lnTo>
                      <a:lnTo>
                        <a:pt x="18" y="45"/>
                      </a:lnTo>
                      <a:lnTo>
                        <a:pt x="17" y="45"/>
                      </a:lnTo>
                      <a:lnTo>
                        <a:pt x="17" y="48"/>
                      </a:lnTo>
                      <a:lnTo>
                        <a:pt x="15" y="50"/>
                      </a:lnTo>
                      <a:lnTo>
                        <a:pt x="14" y="48"/>
                      </a:lnTo>
                      <a:lnTo>
                        <a:pt x="12" y="45"/>
                      </a:lnTo>
                      <a:lnTo>
                        <a:pt x="11" y="43"/>
                      </a:lnTo>
                      <a:lnTo>
                        <a:pt x="8" y="41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4"/>
                      </a:lnTo>
                      <a:lnTo>
                        <a:pt x="0" y="44"/>
                      </a:lnTo>
                      <a:lnTo>
                        <a:pt x="0" y="43"/>
                      </a:lnTo>
                      <a:lnTo>
                        <a:pt x="4" y="41"/>
                      </a:lnTo>
                      <a:lnTo>
                        <a:pt x="4" y="40"/>
                      </a:lnTo>
                      <a:lnTo>
                        <a:pt x="3" y="38"/>
                      </a:lnTo>
                      <a:lnTo>
                        <a:pt x="4" y="37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3" y="36"/>
                      </a:lnTo>
                      <a:lnTo>
                        <a:pt x="4" y="33"/>
                      </a:lnTo>
                      <a:lnTo>
                        <a:pt x="7" y="32"/>
                      </a:lnTo>
                      <a:lnTo>
                        <a:pt x="10" y="32"/>
                      </a:lnTo>
                      <a:lnTo>
                        <a:pt x="12" y="27"/>
                      </a:lnTo>
                      <a:lnTo>
                        <a:pt x="18" y="26"/>
                      </a:lnTo>
                      <a:lnTo>
                        <a:pt x="21" y="25"/>
                      </a:lnTo>
                      <a:lnTo>
                        <a:pt x="23" y="26"/>
                      </a:lnTo>
                      <a:lnTo>
                        <a:pt x="26" y="25"/>
                      </a:lnTo>
                      <a:lnTo>
                        <a:pt x="30" y="21"/>
                      </a:lnTo>
                      <a:lnTo>
                        <a:pt x="33" y="21"/>
                      </a:lnTo>
                      <a:lnTo>
                        <a:pt x="35" y="21"/>
                      </a:lnTo>
                      <a:lnTo>
                        <a:pt x="37" y="21"/>
                      </a:lnTo>
                      <a:lnTo>
                        <a:pt x="37" y="19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4" y="16"/>
                      </a:lnTo>
                      <a:lnTo>
                        <a:pt x="47" y="15"/>
                      </a:lnTo>
                      <a:lnTo>
                        <a:pt x="50" y="14"/>
                      </a:lnTo>
                      <a:lnTo>
                        <a:pt x="52" y="14"/>
                      </a:lnTo>
                      <a:lnTo>
                        <a:pt x="54" y="11"/>
                      </a:lnTo>
                      <a:lnTo>
                        <a:pt x="61" y="7"/>
                      </a:lnTo>
                      <a:lnTo>
                        <a:pt x="62" y="7"/>
                      </a:lnTo>
                      <a:lnTo>
                        <a:pt x="64" y="7"/>
                      </a:lnTo>
                      <a:lnTo>
                        <a:pt x="65" y="5"/>
                      </a:lnTo>
                      <a:lnTo>
                        <a:pt x="65" y="3"/>
                      </a:lnTo>
                      <a:lnTo>
                        <a:pt x="68" y="1"/>
                      </a:lnTo>
                      <a:lnTo>
                        <a:pt x="75" y="3"/>
                      </a:lnTo>
                      <a:lnTo>
                        <a:pt x="76" y="1"/>
                      </a:lnTo>
                      <a:lnTo>
                        <a:pt x="79" y="3"/>
                      </a:lnTo>
                      <a:lnTo>
                        <a:pt x="82" y="3"/>
                      </a:lnTo>
                      <a:lnTo>
                        <a:pt x="83" y="1"/>
                      </a:lnTo>
                      <a:lnTo>
                        <a:pt x="84" y="1"/>
                      </a:lnTo>
                      <a:lnTo>
                        <a:pt x="86" y="4"/>
                      </a:lnTo>
                      <a:lnTo>
                        <a:pt x="87" y="8"/>
                      </a:lnTo>
                      <a:lnTo>
                        <a:pt x="88" y="9"/>
                      </a:lnTo>
                      <a:lnTo>
                        <a:pt x="88" y="9"/>
                      </a:lnTo>
                      <a:lnTo>
                        <a:pt x="90" y="7"/>
                      </a:lnTo>
                      <a:lnTo>
                        <a:pt x="90" y="7"/>
                      </a:lnTo>
                      <a:lnTo>
                        <a:pt x="91" y="9"/>
                      </a:lnTo>
                      <a:lnTo>
                        <a:pt x="93" y="9"/>
                      </a:lnTo>
                      <a:lnTo>
                        <a:pt x="93" y="8"/>
                      </a:lnTo>
                      <a:lnTo>
                        <a:pt x="93" y="5"/>
                      </a:lnTo>
                      <a:lnTo>
                        <a:pt x="93" y="3"/>
                      </a:lnTo>
                      <a:lnTo>
                        <a:pt x="97" y="1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1156"/>
                <p:cNvSpPr>
                  <a:spLocks/>
                </p:cNvSpPr>
                <p:nvPr/>
              </p:nvSpPr>
              <p:spPr bwMode="auto">
                <a:xfrm>
                  <a:off x="2829670" y="1763996"/>
                  <a:ext cx="17786" cy="13340"/>
                </a:xfrm>
                <a:custGeom>
                  <a:avLst/>
                  <a:gdLst>
                    <a:gd name="T0" fmla="*/ 4 w 12"/>
                    <a:gd name="T1" fmla="*/ 0 h 9"/>
                    <a:gd name="T2" fmla="*/ 7 w 12"/>
                    <a:gd name="T3" fmla="*/ 2 h 9"/>
                    <a:gd name="T4" fmla="*/ 10 w 12"/>
                    <a:gd name="T5" fmla="*/ 2 h 9"/>
                    <a:gd name="T6" fmla="*/ 11 w 12"/>
                    <a:gd name="T7" fmla="*/ 2 h 9"/>
                    <a:gd name="T8" fmla="*/ 11 w 12"/>
                    <a:gd name="T9" fmla="*/ 4 h 9"/>
                    <a:gd name="T10" fmla="*/ 12 w 12"/>
                    <a:gd name="T11" fmla="*/ 6 h 9"/>
                    <a:gd name="T12" fmla="*/ 11 w 12"/>
                    <a:gd name="T13" fmla="*/ 7 h 9"/>
                    <a:gd name="T14" fmla="*/ 8 w 12"/>
                    <a:gd name="T15" fmla="*/ 9 h 9"/>
                    <a:gd name="T16" fmla="*/ 7 w 12"/>
                    <a:gd name="T17" fmla="*/ 7 h 9"/>
                    <a:gd name="T18" fmla="*/ 4 w 12"/>
                    <a:gd name="T19" fmla="*/ 7 h 9"/>
                    <a:gd name="T20" fmla="*/ 4 w 12"/>
                    <a:gd name="T21" fmla="*/ 4 h 9"/>
                    <a:gd name="T22" fmla="*/ 1 w 12"/>
                    <a:gd name="T23" fmla="*/ 3 h 9"/>
                    <a:gd name="T24" fmla="*/ 0 w 12"/>
                    <a:gd name="T25" fmla="*/ 2 h 9"/>
                    <a:gd name="T26" fmla="*/ 0 w 12"/>
                    <a:gd name="T27" fmla="*/ 2 h 9"/>
                    <a:gd name="T28" fmla="*/ 1 w 12"/>
                    <a:gd name="T29" fmla="*/ 2 h 9"/>
                    <a:gd name="T30" fmla="*/ 4 w 12"/>
                    <a:gd name="T3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9">
                      <a:moveTo>
                        <a:pt x="4" y="0"/>
                      </a:moveTo>
                      <a:lnTo>
                        <a:pt x="7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2" y="6"/>
                      </a:lnTo>
                      <a:lnTo>
                        <a:pt x="11" y="7"/>
                      </a:lnTo>
                      <a:lnTo>
                        <a:pt x="8" y="9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7" name="Freeform 1157"/>
                <p:cNvSpPr>
                  <a:spLocks/>
                </p:cNvSpPr>
                <p:nvPr/>
              </p:nvSpPr>
              <p:spPr bwMode="auto">
                <a:xfrm>
                  <a:off x="2473945" y="2057469"/>
                  <a:ext cx="5929" cy="4447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0 h 3"/>
                    <a:gd name="T4" fmla="*/ 2 w 4"/>
                    <a:gd name="T5" fmla="*/ 0 h 3"/>
                    <a:gd name="T6" fmla="*/ 2 w 4"/>
                    <a:gd name="T7" fmla="*/ 1 h 3"/>
                    <a:gd name="T8" fmla="*/ 1 w 4"/>
                    <a:gd name="T9" fmla="*/ 3 h 3"/>
                    <a:gd name="T10" fmla="*/ 0 w 4"/>
                    <a:gd name="T11" fmla="*/ 1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1158"/>
                <p:cNvSpPr>
                  <a:spLocks/>
                </p:cNvSpPr>
                <p:nvPr/>
              </p:nvSpPr>
              <p:spPr bwMode="auto">
                <a:xfrm>
                  <a:off x="2066342" y="2684436"/>
                  <a:ext cx="11858" cy="17786"/>
                </a:xfrm>
                <a:custGeom>
                  <a:avLst/>
                  <a:gdLst>
                    <a:gd name="T0" fmla="*/ 1 w 8"/>
                    <a:gd name="T1" fmla="*/ 0 h 12"/>
                    <a:gd name="T2" fmla="*/ 6 w 8"/>
                    <a:gd name="T3" fmla="*/ 6 h 12"/>
                    <a:gd name="T4" fmla="*/ 8 w 8"/>
                    <a:gd name="T5" fmla="*/ 10 h 12"/>
                    <a:gd name="T6" fmla="*/ 6 w 8"/>
                    <a:gd name="T7" fmla="*/ 12 h 12"/>
                    <a:gd name="T8" fmla="*/ 5 w 8"/>
                    <a:gd name="T9" fmla="*/ 11 h 12"/>
                    <a:gd name="T10" fmla="*/ 5 w 8"/>
                    <a:gd name="T11" fmla="*/ 8 h 12"/>
                    <a:gd name="T12" fmla="*/ 1 w 8"/>
                    <a:gd name="T13" fmla="*/ 4 h 12"/>
                    <a:gd name="T14" fmla="*/ 0 w 8"/>
                    <a:gd name="T15" fmla="*/ 1 h 12"/>
                    <a:gd name="T16" fmla="*/ 1 w 8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2">
                      <a:moveTo>
                        <a:pt x="1" y="0"/>
                      </a:moveTo>
                      <a:lnTo>
                        <a:pt x="6" y="6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5" y="11"/>
                      </a:lnTo>
                      <a:lnTo>
                        <a:pt x="5" y="8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1159"/>
                <p:cNvSpPr>
                  <a:spLocks/>
                </p:cNvSpPr>
                <p:nvPr/>
              </p:nvSpPr>
              <p:spPr bwMode="auto">
                <a:xfrm>
                  <a:off x="2877100" y="1713601"/>
                  <a:ext cx="66699" cy="44466"/>
                </a:xfrm>
                <a:custGeom>
                  <a:avLst/>
                  <a:gdLst>
                    <a:gd name="T0" fmla="*/ 19 w 45"/>
                    <a:gd name="T1" fmla="*/ 0 h 30"/>
                    <a:gd name="T2" fmla="*/ 20 w 45"/>
                    <a:gd name="T3" fmla="*/ 1 h 30"/>
                    <a:gd name="T4" fmla="*/ 23 w 45"/>
                    <a:gd name="T5" fmla="*/ 1 h 30"/>
                    <a:gd name="T6" fmla="*/ 25 w 45"/>
                    <a:gd name="T7" fmla="*/ 3 h 30"/>
                    <a:gd name="T8" fmla="*/ 27 w 45"/>
                    <a:gd name="T9" fmla="*/ 3 h 30"/>
                    <a:gd name="T10" fmla="*/ 29 w 45"/>
                    <a:gd name="T11" fmla="*/ 1 h 30"/>
                    <a:gd name="T12" fmla="*/ 33 w 45"/>
                    <a:gd name="T13" fmla="*/ 3 h 30"/>
                    <a:gd name="T14" fmla="*/ 33 w 45"/>
                    <a:gd name="T15" fmla="*/ 3 h 30"/>
                    <a:gd name="T16" fmla="*/ 37 w 45"/>
                    <a:gd name="T17" fmla="*/ 3 h 30"/>
                    <a:gd name="T18" fmla="*/ 40 w 45"/>
                    <a:gd name="T19" fmla="*/ 4 h 30"/>
                    <a:gd name="T20" fmla="*/ 41 w 45"/>
                    <a:gd name="T21" fmla="*/ 5 h 30"/>
                    <a:gd name="T22" fmla="*/ 44 w 45"/>
                    <a:gd name="T23" fmla="*/ 5 h 30"/>
                    <a:gd name="T24" fmla="*/ 45 w 45"/>
                    <a:gd name="T25" fmla="*/ 7 h 30"/>
                    <a:gd name="T26" fmla="*/ 43 w 45"/>
                    <a:gd name="T27" fmla="*/ 11 h 30"/>
                    <a:gd name="T28" fmla="*/ 40 w 45"/>
                    <a:gd name="T29" fmla="*/ 11 h 30"/>
                    <a:gd name="T30" fmla="*/ 34 w 45"/>
                    <a:gd name="T31" fmla="*/ 12 h 30"/>
                    <a:gd name="T32" fmla="*/ 32 w 45"/>
                    <a:gd name="T33" fmla="*/ 12 h 30"/>
                    <a:gd name="T34" fmla="*/ 29 w 45"/>
                    <a:gd name="T35" fmla="*/ 15 h 30"/>
                    <a:gd name="T36" fmla="*/ 29 w 45"/>
                    <a:gd name="T37" fmla="*/ 18 h 30"/>
                    <a:gd name="T38" fmla="*/ 32 w 45"/>
                    <a:gd name="T39" fmla="*/ 18 h 30"/>
                    <a:gd name="T40" fmla="*/ 32 w 45"/>
                    <a:gd name="T41" fmla="*/ 16 h 30"/>
                    <a:gd name="T42" fmla="*/ 33 w 45"/>
                    <a:gd name="T43" fmla="*/ 19 h 30"/>
                    <a:gd name="T44" fmla="*/ 29 w 45"/>
                    <a:gd name="T45" fmla="*/ 23 h 30"/>
                    <a:gd name="T46" fmla="*/ 29 w 45"/>
                    <a:gd name="T47" fmla="*/ 25 h 30"/>
                    <a:gd name="T48" fmla="*/ 26 w 45"/>
                    <a:gd name="T49" fmla="*/ 25 h 30"/>
                    <a:gd name="T50" fmla="*/ 26 w 45"/>
                    <a:gd name="T51" fmla="*/ 26 h 30"/>
                    <a:gd name="T52" fmla="*/ 25 w 45"/>
                    <a:gd name="T53" fmla="*/ 29 h 30"/>
                    <a:gd name="T54" fmla="*/ 22 w 45"/>
                    <a:gd name="T55" fmla="*/ 29 h 30"/>
                    <a:gd name="T56" fmla="*/ 19 w 45"/>
                    <a:gd name="T57" fmla="*/ 30 h 30"/>
                    <a:gd name="T58" fmla="*/ 16 w 45"/>
                    <a:gd name="T59" fmla="*/ 30 h 30"/>
                    <a:gd name="T60" fmla="*/ 14 w 45"/>
                    <a:gd name="T61" fmla="*/ 27 h 30"/>
                    <a:gd name="T62" fmla="*/ 12 w 45"/>
                    <a:gd name="T63" fmla="*/ 29 h 30"/>
                    <a:gd name="T64" fmla="*/ 9 w 45"/>
                    <a:gd name="T65" fmla="*/ 29 h 30"/>
                    <a:gd name="T66" fmla="*/ 7 w 45"/>
                    <a:gd name="T67" fmla="*/ 29 h 30"/>
                    <a:gd name="T68" fmla="*/ 5 w 45"/>
                    <a:gd name="T69" fmla="*/ 27 h 30"/>
                    <a:gd name="T70" fmla="*/ 7 w 45"/>
                    <a:gd name="T71" fmla="*/ 26 h 30"/>
                    <a:gd name="T72" fmla="*/ 5 w 45"/>
                    <a:gd name="T73" fmla="*/ 22 h 30"/>
                    <a:gd name="T74" fmla="*/ 2 w 45"/>
                    <a:gd name="T75" fmla="*/ 21 h 30"/>
                    <a:gd name="T76" fmla="*/ 1 w 45"/>
                    <a:gd name="T77" fmla="*/ 21 h 30"/>
                    <a:gd name="T78" fmla="*/ 1 w 45"/>
                    <a:gd name="T79" fmla="*/ 18 h 30"/>
                    <a:gd name="T80" fmla="*/ 0 w 45"/>
                    <a:gd name="T81" fmla="*/ 15 h 30"/>
                    <a:gd name="T82" fmla="*/ 2 w 45"/>
                    <a:gd name="T83" fmla="*/ 12 h 30"/>
                    <a:gd name="T84" fmla="*/ 2 w 45"/>
                    <a:gd name="T85" fmla="*/ 9 h 30"/>
                    <a:gd name="T86" fmla="*/ 5 w 45"/>
                    <a:gd name="T87" fmla="*/ 7 h 30"/>
                    <a:gd name="T88" fmla="*/ 5 w 45"/>
                    <a:gd name="T89" fmla="*/ 4 h 30"/>
                    <a:gd name="T90" fmla="*/ 8 w 45"/>
                    <a:gd name="T91" fmla="*/ 3 h 30"/>
                    <a:gd name="T92" fmla="*/ 11 w 45"/>
                    <a:gd name="T93" fmla="*/ 1 h 30"/>
                    <a:gd name="T94" fmla="*/ 12 w 45"/>
                    <a:gd name="T95" fmla="*/ 1 h 30"/>
                    <a:gd name="T96" fmla="*/ 19 w 45"/>
                    <a:gd name="T9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5" h="30">
                      <a:moveTo>
                        <a:pt x="19" y="0"/>
                      </a:moveTo>
                      <a:lnTo>
                        <a:pt x="20" y="1"/>
                      </a:lnTo>
                      <a:lnTo>
                        <a:pt x="23" y="1"/>
                      </a:lnTo>
                      <a:lnTo>
                        <a:pt x="25" y="3"/>
                      </a:lnTo>
                      <a:lnTo>
                        <a:pt x="27" y="3"/>
                      </a:lnTo>
                      <a:lnTo>
                        <a:pt x="29" y="1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7" y="3"/>
                      </a:lnTo>
                      <a:lnTo>
                        <a:pt x="40" y="4"/>
                      </a:lnTo>
                      <a:lnTo>
                        <a:pt x="41" y="5"/>
                      </a:lnTo>
                      <a:lnTo>
                        <a:pt x="44" y="5"/>
                      </a:lnTo>
                      <a:lnTo>
                        <a:pt x="45" y="7"/>
                      </a:lnTo>
                      <a:lnTo>
                        <a:pt x="43" y="11"/>
                      </a:lnTo>
                      <a:lnTo>
                        <a:pt x="40" y="11"/>
                      </a:lnTo>
                      <a:lnTo>
                        <a:pt x="34" y="12"/>
                      </a:lnTo>
                      <a:lnTo>
                        <a:pt x="32" y="12"/>
                      </a:lnTo>
                      <a:lnTo>
                        <a:pt x="29" y="15"/>
                      </a:lnTo>
                      <a:lnTo>
                        <a:pt x="29" y="18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3" y="19"/>
                      </a:lnTo>
                      <a:lnTo>
                        <a:pt x="29" y="23"/>
                      </a:lnTo>
                      <a:lnTo>
                        <a:pt x="29" y="25"/>
                      </a:lnTo>
                      <a:lnTo>
                        <a:pt x="26" y="25"/>
                      </a:lnTo>
                      <a:lnTo>
                        <a:pt x="26" y="26"/>
                      </a:lnTo>
                      <a:lnTo>
                        <a:pt x="25" y="29"/>
                      </a:lnTo>
                      <a:lnTo>
                        <a:pt x="22" y="29"/>
                      </a:lnTo>
                      <a:lnTo>
                        <a:pt x="19" y="30"/>
                      </a:lnTo>
                      <a:lnTo>
                        <a:pt x="16" y="30"/>
                      </a:lnTo>
                      <a:lnTo>
                        <a:pt x="14" y="27"/>
                      </a:lnTo>
                      <a:lnTo>
                        <a:pt x="12" y="29"/>
                      </a:lnTo>
                      <a:lnTo>
                        <a:pt x="9" y="29"/>
                      </a:lnTo>
                      <a:lnTo>
                        <a:pt x="7" y="29"/>
                      </a:lnTo>
                      <a:lnTo>
                        <a:pt x="5" y="27"/>
                      </a:lnTo>
                      <a:lnTo>
                        <a:pt x="7" y="26"/>
                      </a:lnTo>
                      <a:lnTo>
                        <a:pt x="5" y="22"/>
                      </a:lnTo>
                      <a:lnTo>
                        <a:pt x="2" y="21"/>
                      </a:lnTo>
                      <a:lnTo>
                        <a:pt x="1" y="21"/>
                      </a:lnTo>
                      <a:lnTo>
                        <a:pt x="1" y="18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2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8" y="3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1160"/>
                <p:cNvSpPr>
                  <a:spLocks/>
                </p:cNvSpPr>
                <p:nvPr/>
              </p:nvSpPr>
              <p:spPr bwMode="auto">
                <a:xfrm>
                  <a:off x="2854867" y="1750656"/>
                  <a:ext cx="5929" cy="2964"/>
                </a:xfrm>
                <a:custGeom>
                  <a:avLst/>
                  <a:gdLst>
                    <a:gd name="T0" fmla="*/ 4 w 4"/>
                    <a:gd name="T1" fmla="*/ 0 h 2"/>
                    <a:gd name="T2" fmla="*/ 2 w 4"/>
                    <a:gd name="T3" fmla="*/ 2 h 2"/>
                    <a:gd name="T4" fmla="*/ 1 w 4"/>
                    <a:gd name="T5" fmla="*/ 2 h 2"/>
                    <a:gd name="T6" fmla="*/ 0 w 4"/>
                    <a:gd name="T7" fmla="*/ 2 h 2"/>
                    <a:gd name="T8" fmla="*/ 1 w 4"/>
                    <a:gd name="T9" fmla="*/ 0 h 2"/>
                    <a:gd name="T10" fmla="*/ 4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1161"/>
                <p:cNvSpPr>
                  <a:spLocks/>
                </p:cNvSpPr>
                <p:nvPr/>
              </p:nvSpPr>
              <p:spPr bwMode="auto">
                <a:xfrm>
                  <a:off x="2868207" y="1700262"/>
                  <a:ext cx="16305" cy="20751"/>
                </a:xfrm>
                <a:custGeom>
                  <a:avLst/>
                  <a:gdLst>
                    <a:gd name="T0" fmla="*/ 6 w 11"/>
                    <a:gd name="T1" fmla="*/ 0 h 14"/>
                    <a:gd name="T2" fmla="*/ 7 w 11"/>
                    <a:gd name="T3" fmla="*/ 2 h 14"/>
                    <a:gd name="T4" fmla="*/ 8 w 11"/>
                    <a:gd name="T5" fmla="*/ 2 h 14"/>
                    <a:gd name="T6" fmla="*/ 11 w 11"/>
                    <a:gd name="T7" fmla="*/ 0 h 14"/>
                    <a:gd name="T8" fmla="*/ 10 w 11"/>
                    <a:gd name="T9" fmla="*/ 5 h 14"/>
                    <a:gd name="T10" fmla="*/ 10 w 11"/>
                    <a:gd name="T11" fmla="*/ 6 h 14"/>
                    <a:gd name="T12" fmla="*/ 10 w 11"/>
                    <a:gd name="T13" fmla="*/ 7 h 14"/>
                    <a:gd name="T14" fmla="*/ 10 w 11"/>
                    <a:gd name="T15" fmla="*/ 12 h 14"/>
                    <a:gd name="T16" fmla="*/ 8 w 11"/>
                    <a:gd name="T17" fmla="*/ 14 h 14"/>
                    <a:gd name="T18" fmla="*/ 4 w 11"/>
                    <a:gd name="T19" fmla="*/ 14 h 14"/>
                    <a:gd name="T20" fmla="*/ 3 w 11"/>
                    <a:gd name="T21" fmla="*/ 14 h 14"/>
                    <a:gd name="T22" fmla="*/ 0 w 11"/>
                    <a:gd name="T23" fmla="*/ 10 h 14"/>
                    <a:gd name="T24" fmla="*/ 2 w 11"/>
                    <a:gd name="T25" fmla="*/ 7 h 14"/>
                    <a:gd name="T26" fmla="*/ 2 w 11"/>
                    <a:gd name="T27" fmla="*/ 5 h 14"/>
                    <a:gd name="T28" fmla="*/ 2 w 11"/>
                    <a:gd name="T29" fmla="*/ 2 h 14"/>
                    <a:gd name="T30" fmla="*/ 4 w 11"/>
                    <a:gd name="T31" fmla="*/ 2 h 14"/>
                    <a:gd name="T32" fmla="*/ 6 w 11"/>
                    <a:gd name="T3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14">
                      <a:moveTo>
                        <a:pt x="6" y="0"/>
                      </a:move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11" y="0"/>
                      </a:lnTo>
                      <a:lnTo>
                        <a:pt x="10" y="5"/>
                      </a:lnTo>
                      <a:lnTo>
                        <a:pt x="10" y="6"/>
                      </a:lnTo>
                      <a:lnTo>
                        <a:pt x="10" y="7"/>
                      </a:lnTo>
                      <a:lnTo>
                        <a:pt x="10" y="12"/>
                      </a:lnTo>
                      <a:lnTo>
                        <a:pt x="8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0" y="10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1162"/>
                <p:cNvSpPr>
                  <a:spLocks/>
                </p:cNvSpPr>
                <p:nvPr/>
              </p:nvSpPr>
              <p:spPr bwMode="auto">
                <a:xfrm>
                  <a:off x="2733328" y="1784746"/>
                  <a:ext cx="194167" cy="121540"/>
                </a:xfrm>
                <a:custGeom>
                  <a:avLst/>
                  <a:gdLst>
                    <a:gd name="T0" fmla="*/ 61 w 131"/>
                    <a:gd name="T1" fmla="*/ 7 h 82"/>
                    <a:gd name="T2" fmla="*/ 64 w 131"/>
                    <a:gd name="T3" fmla="*/ 13 h 82"/>
                    <a:gd name="T4" fmla="*/ 69 w 131"/>
                    <a:gd name="T5" fmla="*/ 18 h 82"/>
                    <a:gd name="T6" fmla="*/ 69 w 131"/>
                    <a:gd name="T7" fmla="*/ 32 h 82"/>
                    <a:gd name="T8" fmla="*/ 66 w 131"/>
                    <a:gd name="T9" fmla="*/ 35 h 82"/>
                    <a:gd name="T10" fmla="*/ 68 w 131"/>
                    <a:gd name="T11" fmla="*/ 47 h 82"/>
                    <a:gd name="T12" fmla="*/ 75 w 131"/>
                    <a:gd name="T13" fmla="*/ 49 h 82"/>
                    <a:gd name="T14" fmla="*/ 87 w 131"/>
                    <a:gd name="T15" fmla="*/ 53 h 82"/>
                    <a:gd name="T16" fmla="*/ 87 w 131"/>
                    <a:gd name="T17" fmla="*/ 40 h 82"/>
                    <a:gd name="T18" fmla="*/ 93 w 131"/>
                    <a:gd name="T19" fmla="*/ 33 h 82"/>
                    <a:gd name="T20" fmla="*/ 94 w 131"/>
                    <a:gd name="T21" fmla="*/ 22 h 82"/>
                    <a:gd name="T22" fmla="*/ 101 w 131"/>
                    <a:gd name="T23" fmla="*/ 15 h 82"/>
                    <a:gd name="T24" fmla="*/ 112 w 131"/>
                    <a:gd name="T25" fmla="*/ 4 h 82"/>
                    <a:gd name="T26" fmla="*/ 113 w 131"/>
                    <a:gd name="T27" fmla="*/ 13 h 82"/>
                    <a:gd name="T28" fmla="*/ 112 w 131"/>
                    <a:gd name="T29" fmla="*/ 22 h 82"/>
                    <a:gd name="T30" fmla="*/ 104 w 131"/>
                    <a:gd name="T31" fmla="*/ 35 h 82"/>
                    <a:gd name="T32" fmla="*/ 112 w 131"/>
                    <a:gd name="T33" fmla="*/ 36 h 82"/>
                    <a:gd name="T34" fmla="*/ 102 w 131"/>
                    <a:gd name="T35" fmla="*/ 49 h 82"/>
                    <a:gd name="T36" fmla="*/ 115 w 131"/>
                    <a:gd name="T37" fmla="*/ 44 h 82"/>
                    <a:gd name="T38" fmla="*/ 117 w 131"/>
                    <a:gd name="T39" fmla="*/ 50 h 82"/>
                    <a:gd name="T40" fmla="*/ 123 w 131"/>
                    <a:gd name="T41" fmla="*/ 40 h 82"/>
                    <a:gd name="T42" fmla="*/ 130 w 131"/>
                    <a:gd name="T43" fmla="*/ 51 h 82"/>
                    <a:gd name="T44" fmla="*/ 119 w 131"/>
                    <a:gd name="T45" fmla="*/ 62 h 82"/>
                    <a:gd name="T46" fmla="*/ 112 w 131"/>
                    <a:gd name="T47" fmla="*/ 73 h 82"/>
                    <a:gd name="T48" fmla="*/ 106 w 131"/>
                    <a:gd name="T49" fmla="*/ 78 h 82"/>
                    <a:gd name="T50" fmla="*/ 93 w 131"/>
                    <a:gd name="T51" fmla="*/ 79 h 82"/>
                    <a:gd name="T52" fmla="*/ 90 w 131"/>
                    <a:gd name="T53" fmla="*/ 72 h 82"/>
                    <a:gd name="T54" fmla="*/ 80 w 131"/>
                    <a:gd name="T55" fmla="*/ 73 h 82"/>
                    <a:gd name="T56" fmla="*/ 77 w 131"/>
                    <a:gd name="T57" fmla="*/ 72 h 82"/>
                    <a:gd name="T58" fmla="*/ 66 w 131"/>
                    <a:gd name="T59" fmla="*/ 73 h 82"/>
                    <a:gd name="T60" fmla="*/ 57 w 131"/>
                    <a:gd name="T61" fmla="*/ 75 h 82"/>
                    <a:gd name="T62" fmla="*/ 48 w 131"/>
                    <a:gd name="T63" fmla="*/ 80 h 82"/>
                    <a:gd name="T64" fmla="*/ 37 w 131"/>
                    <a:gd name="T65" fmla="*/ 80 h 82"/>
                    <a:gd name="T66" fmla="*/ 21 w 131"/>
                    <a:gd name="T67" fmla="*/ 76 h 82"/>
                    <a:gd name="T68" fmla="*/ 23 w 131"/>
                    <a:gd name="T69" fmla="*/ 64 h 82"/>
                    <a:gd name="T70" fmla="*/ 37 w 131"/>
                    <a:gd name="T71" fmla="*/ 61 h 82"/>
                    <a:gd name="T72" fmla="*/ 53 w 131"/>
                    <a:gd name="T73" fmla="*/ 62 h 82"/>
                    <a:gd name="T74" fmla="*/ 59 w 131"/>
                    <a:gd name="T75" fmla="*/ 60 h 82"/>
                    <a:gd name="T76" fmla="*/ 48 w 131"/>
                    <a:gd name="T77" fmla="*/ 57 h 82"/>
                    <a:gd name="T78" fmla="*/ 39 w 131"/>
                    <a:gd name="T79" fmla="*/ 58 h 82"/>
                    <a:gd name="T80" fmla="*/ 39 w 131"/>
                    <a:gd name="T81" fmla="*/ 50 h 82"/>
                    <a:gd name="T82" fmla="*/ 30 w 131"/>
                    <a:gd name="T83" fmla="*/ 51 h 82"/>
                    <a:gd name="T84" fmla="*/ 19 w 131"/>
                    <a:gd name="T85" fmla="*/ 57 h 82"/>
                    <a:gd name="T86" fmla="*/ 17 w 131"/>
                    <a:gd name="T87" fmla="*/ 55 h 82"/>
                    <a:gd name="T88" fmla="*/ 11 w 131"/>
                    <a:gd name="T89" fmla="*/ 49 h 82"/>
                    <a:gd name="T90" fmla="*/ 0 w 131"/>
                    <a:gd name="T91" fmla="*/ 43 h 82"/>
                    <a:gd name="T92" fmla="*/ 7 w 131"/>
                    <a:gd name="T93" fmla="*/ 35 h 82"/>
                    <a:gd name="T94" fmla="*/ 22 w 131"/>
                    <a:gd name="T95" fmla="*/ 36 h 82"/>
                    <a:gd name="T96" fmla="*/ 28 w 131"/>
                    <a:gd name="T97" fmla="*/ 31 h 82"/>
                    <a:gd name="T98" fmla="*/ 14 w 131"/>
                    <a:gd name="T99" fmla="*/ 28 h 82"/>
                    <a:gd name="T100" fmla="*/ 30 w 131"/>
                    <a:gd name="T101" fmla="*/ 21 h 82"/>
                    <a:gd name="T102" fmla="*/ 39 w 131"/>
                    <a:gd name="T103" fmla="*/ 20 h 82"/>
                    <a:gd name="T104" fmla="*/ 29 w 131"/>
                    <a:gd name="T105" fmla="*/ 13 h 82"/>
                    <a:gd name="T106" fmla="*/ 39 w 131"/>
                    <a:gd name="T107" fmla="*/ 7 h 82"/>
                    <a:gd name="T108" fmla="*/ 46 w 131"/>
                    <a:gd name="T109" fmla="*/ 8 h 82"/>
                    <a:gd name="T110" fmla="*/ 50 w 131"/>
                    <a:gd name="T111" fmla="*/ 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31" h="82">
                      <a:moveTo>
                        <a:pt x="50" y="0"/>
                      </a:moveTo>
                      <a:lnTo>
                        <a:pt x="53" y="2"/>
                      </a:lnTo>
                      <a:lnTo>
                        <a:pt x="57" y="2"/>
                      </a:lnTo>
                      <a:lnTo>
                        <a:pt x="59" y="3"/>
                      </a:lnTo>
                      <a:lnTo>
                        <a:pt x="61" y="7"/>
                      </a:lnTo>
                      <a:lnTo>
                        <a:pt x="58" y="8"/>
                      </a:lnTo>
                      <a:lnTo>
                        <a:pt x="57" y="11"/>
                      </a:lnTo>
                      <a:lnTo>
                        <a:pt x="57" y="14"/>
                      </a:lnTo>
                      <a:lnTo>
                        <a:pt x="62" y="14"/>
                      </a:lnTo>
                      <a:lnTo>
                        <a:pt x="64" y="13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5"/>
                      </a:lnTo>
                      <a:lnTo>
                        <a:pt x="68" y="17"/>
                      </a:lnTo>
                      <a:lnTo>
                        <a:pt x="69" y="18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6" y="24"/>
                      </a:lnTo>
                      <a:lnTo>
                        <a:pt x="69" y="26"/>
                      </a:lnTo>
                      <a:lnTo>
                        <a:pt x="69" y="32"/>
                      </a:lnTo>
                      <a:lnTo>
                        <a:pt x="69" y="33"/>
                      </a:lnTo>
                      <a:lnTo>
                        <a:pt x="66" y="32"/>
                      </a:lnTo>
                      <a:lnTo>
                        <a:pt x="64" y="33"/>
                      </a:lnTo>
                      <a:lnTo>
                        <a:pt x="64" y="35"/>
                      </a:lnTo>
                      <a:lnTo>
                        <a:pt x="66" y="35"/>
                      </a:lnTo>
                      <a:lnTo>
                        <a:pt x="69" y="36"/>
                      </a:lnTo>
                      <a:lnTo>
                        <a:pt x="72" y="36"/>
                      </a:lnTo>
                      <a:lnTo>
                        <a:pt x="69" y="42"/>
                      </a:lnTo>
                      <a:lnTo>
                        <a:pt x="68" y="43"/>
                      </a:lnTo>
                      <a:lnTo>
                        <a:pt x="68" y="47"/>
                      </a:lnTo>
                      <a:lnTo>
                        <a:pt x="69" y="49"/>
                      </a:lnTo>
                      <a:lnTo>
                        <a:pt x="72" y="47"/>
                      </a:lnTo>
                      <a:lnTo>
                        <a:pt x="73" y="46"/>
                      </a:lnTo>
                      <a:lnTo>
                        <a:pt x="75" y="47"/>
                      </a:lnTo>
                      <a:lnTo>
                        <a:pt x="75" y="49"/>
                      </a:lnTo>
                      <a:lnTo>
                        <a:pt x="77" y="49"/>
                      </a:lnTo>
                      <a:lnTo>
                        <a:pt x="79" y="49"/>
                      </a:lnTo>
                      <a:lnTo>
                        <a:pt x="84" y="50"/>
                      </a:lnTo>
                      <a:lnTo>
                        <a:pt x="86" y="53"/>
                      </a:lnTo>
                      <a:lnTo>
                        <a:pt x="87" y="53"/>
                      </a:lnTo>
                      <a:lnTo>
                        <a:pt x="87" y="51"/>
                      </a:lnTo>
                      <a:lnTo>
                        <a:pt x="87" y="50"/>
                      </a:lnTo>
                      <a:lnTo>
                        <a:pt x="90" y="49"/>
                      </a:lnTo>
                      <a:lnTo>
                        <a:pt x="90" y="43"/>
                      </a:lnTo>
                      <a:lnTo>
                        <a:pt x="87" y="40"/>
                      </a:lnTo>
                      <a:lnTo>
                        <a:pt x="87" y="39"/>
                      </a:lnTo>
                      <a:lnTo>
                        <a:pt x="86" y="37"/>
                      </a:lnTo>
                      <a:lnTo>
                        <a:pt x="87" y="36"/>
                      </a:lnTo>
                      <a:lnTo>
                        <a:pt x="88" y="36"/>
                      </a:lnTo>
                      <a:lnTo>
                        <a:pt x="93" y="33"/>
                      </a:lnTo>
                      <a:lnTo>
                        <a:pt x="95" y="35"/>
                      </a:lnTo>
                      <a:lnTo>
                        <a:pt x="97" y="31"/>
                      </a:lnTo>
                      <a:lnTo>
                        <a:pt x="95" y="26"/>
                      </a:lnTo>
                      <a:lnTo>
                        <a:pt x="94" y="25"/>
                      </a:lnTo>
                      <a:lnTo>
                        <a:pt x="94" y="22"/>
                      </a:lnTo>
                      <a:lnTo>
                        <a:pt x="93" y="20"/>
                      </a:lnTo>
                      <a:lnTo>
                        <a:pt x="95" y="15"/>
                      </a:lnTo>
                      <a:lnTo>
                        <a:pt x="97" y="14"/>
                      </a:lnTo>
                      <a:lnTo>
                        <a:pt x="98" y="15"/>
                      </a:lnTo>
                      <a:lnTo>
                        <a:pt x="101" y="15"/>
                      </a:lnTo>
                      <a:lnTo>
                        <a:pt x="101" y="14"/>
                      </a:lnTo>
                      <a:lnTo>
                        <a:pt x="101" y="11"/>
                      </a:lnTo>
                      <a:lnTo>
                        <a:pt x="105" y="10"/>
                      </a:lnTo>
                      <a:lnTo>
                        <a:pt x="111" y="4"/>
                      </a:lnTo>
                      <a:lnTo>
                        <a:pt x="112" y="4"/>
                      </a:lnTo>
                      <a:lnTo>
                        <a:pt x="116" y="7"/>
                      </a:lnTo>
                      <a:lnTo>
                        <a:pt x="115" y="8"/>
                      </a:lnTo>
                      <a:lnTo>
                        <a:pt x="116" y="10"/>
                      </a:lnTo>
                      <a:lnTo>
                        <a:pt x="116" y="13"/>
                      </a:lnTo>
                      <a:lnTo>
                        <a:pt x="113" y="13"/>
                      </a:lnTo>
                      <a:lnTo>
                        <a:pt x="112" y="14"/>
                      </a:lnTo>
                      <a:lnTo>
                        <a:pt x="112" y="15"/>
                      </a:lnTo>
                      <a:lnTo>
                        <a:pt x="111" y="18"/>
                      </a:lnTo>
                      <a:lnTo>
                        <a:pt x="111" y="21"/>
                      </a:lnTo>
                      <a:lnTo>
                        <a:pt x="112" y="22"/>
                      </a:lnTo>
                      <a:lnTo>
                        <a:pt x="112" y="29"/>
                      </a:lnTo>
                      <a:lnTo>
                        <a:pt x="111" y="31"/>
                      </a:lnTo>
                      <a:lnTo>
                        <a:pt x="109" y="31"/>
                      </a:lnTo>
                      <a:lnTo>
                        <a:pt x="105" y="33"/>
                      </a:lnTo>
                      <a:lnTo>
                        <a:pt x="104" y="35"/>
                      </a:lnTo>
                      <a:lnTo>
                        <a:pt x="104" y="36"/>
                      </a:lnTo>
                      <a:lnTo>
                        <a:pt x="105" y="36"/>
                      </a:lnTo>
                      <a:lnTo>
                        <a:pt x="106" y="35"/>
                      </a:lnTo>
                      <a:lnTo>
                        <a:pt x="111" y="36"/>
                      </a:lnTo>
                      <a:lnTo>
                        <a:pt x="112" y="36"/>
                      </a:lnTo>
                      <a:lnTo>
                        <a:pt x="109" y="40"/>
                      </a:lnTo>
                      <a:lnTo>
                        <a:pt x="105" y="42"/>
                      </a:lnTo>
                      <a:lnTo>
                        <a:pt x="101" y="46"/>
                      </a:lnTo>
                      <a:lnTo>
                        <a:pt x="101" y="47"/>
                      </a:lnTo>
                      <a:lnTo>
                        <a:pt x="102" y="49"/>
                      </a:lnTo>
                      <a:lnTo>
                        <a:pt x="104" y="47"/>
                      </a:lnTo>
                      <a:lnTo>
                        <a:pt x="108" y="44"/>
                      </a:lnTo>
                      <a:lnTo>
                        <a:pt x="109" y="43"/>
                      </a:lnTo>
                      <a:lnTo>
                        <a:pt x="111" y="42"/>
                      </a:lnTo>
                      <a:lnTo>
                        <a:pt x="115" y="44"/>
                      </a:lnTo>
                      <a:lnTo>
                        <a:pt x="115" y="47"/>
                      </a:lnTo>
                      <a:lnTo>
                        <a:pt x="112" y="51"/>
                      </a:lnTo>
                      <a:lnTo>
                        <a:pt x="112" y="53"/>
                      </a:lnTo>
                      <a:lnTo>
                        <a:pt x="115" y="50"/>
                      </a:lnTo>
                      <a:lnTo>
                        <a:pt x="117" y="50"/>
                      </a:lnTo>
                      <a:lnTo>
                        <a:pt x="117" y="49"/>
                      </a:lnTo>
                      <a:lnTo>
                        <a:pt x="117" y="47"/>
                      </a:lnTo>
                      <a:lnTo>
                        <a:pt x="119" y="46"/>
                      </a:lnTo>
                      <a:lnTo>
                        <a:pt x="119" y="43"/>
                      </a:lnTo>
                      <a:lnTo>
                        <a:pt x="123" y="40"/>
                      </a:lnTo>
                      <a:lnTo>
                        <a:pt x="124" y="40"/>
                      </a:lnTo>
                      <a:lnTo>
                        <a:pt x="129" y="42"/>
                      </a:lnTo>
                      <a:lnTo>
                        <a:pt x="130" y="46"/>
                      </a:lnTo>
                      <a:lnTo>
                        <a:pt x="131" y="49"/>
                      </a:lnTo>
                      <a:lnTo>
                        <a:pt x="130" y="51"/>
                      </a:lnTo>
                      <a:lnTo>
                        <a:pt x="127" y="58"/>
                      </a:lnTo>
                      <a:lnTo>
                        <a:pt x="123" y="61"/>
                      </a:lnTo>
                      <a:lnTo>
                        <a:pt x="122" y="61"/>
                      </a:lnTo>
                      <a:lnTo>
                        <a:pt x="119" y="62"/>
                      </a:lnTo>
                      <a:lnTo>
                        <a:pt x="119" y="62"/>
                      </a:lnTo>
                      <a:lnTo>
                        <a:pt x="119" y="65"/>
                      </a:lnTo>
                      <a:lnTo>
                        <a:pt x="116" y="69"/>
                      </a:lnTo>
                      <a:lnTo>
                        <a:pt x="115" y="69"/>
                      </a:lnTo>
                      <a:lnTo>
                        <a:pt x="112" y="71"/>
                      </a:lnTo>
                      <a:lnTo>
                        <a:pt x="112" y="73"/>
                      </a:lnTo>
                      <a:lnTo>
                        <a:pt x="111" y="75"/>
                      </a:lnTo>
                      <a:lnTo>
                        <a:pt x="109" y="75"/>
                      </a:lnTo>
                      <a:lnTo>
                        <a:pt x="108" y="75"/>
                      </a:lnTo>
                      <a:lnTo>
                        <a:pt x="108" y="76"/>
                      </a:lnTo>
                      <a:lnTo>
                        <a:pt x="106" y="78"/>
                      </a:lnTo>
                      <a:lnTo>
                        <a:pt x="105" y="76"/>
                      </a:lnTo>
                      <a:lnTo>
                        <a:pt x="102" y="76"/>
                      </a:lnTo>
                      <a:lnTo>
                        <a:pt x="101" y="76"/>
                      </a:lnTo>
                      <a:lnTo>
                        <a:pt x="97" y="79"/>
                      </a:lnTo>
                      <a:lnTo>
                        <a:pt x="93" y="79"/>
                      </a:lnTo>
                      <a:lnTo>
                        <a:pt x="90" y="78"/>
                      </a:lnTo>
                      <a:lnTo>
                        <a:pt x="88" y="76"/>
                      </a:lnTo>
                      <a:lnTo>
                        <a:pt x="90" y="73"/>
                      </a:lnTo>
                      <a:lnTo>
                        <a:pt x="90" y="72"/>
                      </a:lnTo>
                      <a:lnTo>
                        <a:pt x="90" y="72"/>
                      </a:lnTo>
                      <a:lnTo>
                        <a:pt x="87" y="73"/>
                      </a:lnTo>
                      <a:lnTo>
                        <a:pt x="86" y="75"/>
                      </a:lnTo>
                      <a:lnTo>
                        <a:pt x="84" y="76"/>
                      </a:lnTo>
                      <a:lnTo>
                        <a:pt x="80" y="75"/>
                      </a:lnTo>
                      <a:lnTo>
                        <a:pt x="80" y="73"/>
                      </a:lnTo>
                      <a:lnTo>
                        <a:pt x="82" y="72"/>
                      </a:lnTo>
                      <a:lnTo>
                        <a:pt x="82" y="69"/>
                      </a:lnTo>
                      <a:lnTo>
                        <a:pt x="79" y="69"/>
                      </a:lnTo>
                      <a:lnTo>
                        <a:pt x="79" y="71"/>
                      </a:lnTo>
                      <a:lnTo>
                        <a:pt x="77" y="72"/>
                      </a:lnTo>
                      <a:lnTo>
                        <a:pt x="76" y="72"/>
                      </a:lnTo>
                      <a:lnTo>
                        <a:pt x="72" y="73"/>
                      </a:lnTo>
                      <a:lnTo>
                        <a:pt x="70" y="75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4" y="73"/>
                      </a:lnTo>
                      <a:lnTo>
                        <a:pt x="61" y="73"/>
                      </a:lnTo>
                      <a:lnTo>
                        <a:pt x="61" y="75"/>
                      </a:lnTo>
                      <a:lnTo>
                        <a:pt x="58" y="75"/>
                      </a:lnTo>
                      <a:lnTo>
                        <a:pt x="57" y="75"/>
                      </a:lnTo>
                      <a:lnTo>
                        <a:pt x="57" y="78"/>
                      </a:lnTo>
                      <a:lnTo>
                        <a:pt x="55" y="79"/>
                      </a:lnTo>
                      <a:lnTo>
                        <a:pt x="51" y="79"/>
                      </a:lnTo>
                      <a:lnTo>
                        <a:pt x="51" y="80"/>
                      </a:lnTo>
                      <a:lnTo>
                        <a:pt x="48" y="80"/>
                      </a:lnTo>
                      <a:lnTo>
                        <a:pt x="47" y="80"/>
                      </a:lnTo>
                      <a:lnTo>
                        <a:pt x="44" y="82"/>
                      </a:lnTo>
                      <a:lnTo>
                        <a:pt x="41" y="82"/>
                      </a:lnTo>
                      <a:lnTo>
                        <a:pt x="40" y="80"/>
                      </a:lnTo>
                      <a:lnTo>
                        <a:pt x="37" y="80"/>
                      </a:lnTo>
                      <a:lnTo>
                        <a:pt x="33" y="82"/>
                      </a:lnTo>
                      <a:lnTo>
                        <a:pt x="30" y="82"/>
                      </a:lnTo>
                      <a:lnTo>
                        <a:pt x="26" y="79"/>
                      </a:lnTo>
                      <a:lnTo>
                        <a:pt x="22" y="79"/>
                      </a:lnTo>
                      <a:lnTo>
                        <a:pt x="21" y="76"/>
                      </a:lnTo>
                      <a:lnTo>
                        <a:pt x="18" y="73"/>
                      </a:lnTo>
                      <a:lnTo>
                        <a:pt x="19" y="71"/>
                      </a:lnTo>
                      <a:lnTo>
                        <a:pt x="18" y="68"/>
                      </a:lnTo>
                      <a:lnTo>
                        <a:pt x="19" y="64"/>
                      </a:lnTo>
                      <a:lnTo>
                        <a:pt x="23" y="64"/>
                      </a:lnTo>
                      <a:lnTo>
                        <a:pt x="28" y="65"/>
                      </a:lnTo>
                      <a:lnTo>
                        <a:pt x="29" y="64"/>
                      </a:lnTo>
                      <a:lnTo>
                        <a:pt x="32" y="64"/>
                      </a:lnTo>
                      <a:lnTo>
                        <a:pt x="35" y="64"/>
                      </a:lnTo>
                      <a:lnTo>
                        <a:pt x="37" y="61"/>
                      </a:lnTo>
                      <a:lnTo>
                        <a:pt x="41" y="61"/>
                      </a:lnTo>
                      <a:lnTo>
                        <a:pt x="46" y="64"/>
                      </a:lnTo>
                      <a:lnTo>
                        <a:pt x="50" y="64"/>
                      </a:lnTo>
                      <a:lnTo>
                        <a:pt x="51" y="64"/>
                      </a:lnTo>
                      <a:lnTo>
                        <a:pt x="53" y="62"/>
                      </a:lnTo>
                      <a:lnTo>
                        <a:pt x="59" y="62"/>
                      </a:lnTo>
                      <a:lnTo>
                        <a:pt x="61" y="60"/>
                      </a:lnTo>
                      <a:lnTo>
                        <a:pt x="62" y="58"/>
                      </a:lnTo>
                      <a:lnTo>
                        <a:pt x="61" y="57"/>
                      </a:lnTo>
                      <a:lnTo>
                        <a:pt x="59" y="60"/>
                      </a:lnTo>
                      <a:lnTo>
                        <a:pt x="55" y="60"/>
                      </a:lnTo>
                      <a:lnTo>
                        <a:pt x="55" y="58"/>
                      </a:lnTo>
                      <a:lnTo>
                        <a:pt x="51" y="60"/>
                      </a:lnTo>
                      <a:lnTo>
                        <a:pt x="48" y="60"/>
                      </a:lnTo>
                      <a:lnTo>
                        <a:pt x="48" y="57"/>
                      </a:lnTo>
                      <a:lnTo>
                        <a:pt x="47" y="55"/>
                      </a:lnTo>
                      <a:lnTo>
                        <a:pt x="44" y="58"/>
                      </a:lnTo>
                      <a:lnTo>
                        <a:pt x="41" y="58"/>
                      </a:lnTo>
                      <a:lnTo>
                        <a:pt x="40" y="58"/>
                      </a:lnTo>
                      <a:lnTo>
                        <a:pt x="39" y="58"/>
                      </a:lnTo>
                      <a:lnTo>
                        <a:pt x="36" y="58"/>
                      </a:lnTo>
                      <a:lnTo>
                        <a:pt x="33" y="57"/>
                      </a:lnTo>
                      <a:lnTo>
                        <a:pt x="33" y="55"/>
                      </a:lnTo>
                      <a:lnTo>
                        <a:pt x="36" y="53"/>
                      </a:lnTo>
                      <a:lnTo>
                        <a:pt x="39" y="50"/>
                      </a:lnTo>
                      <a:lnTo>
                        <a:pt x="37" y="50"/>
                      </a:lnTo>
                      <a:lnTo>
                        <a:pt x="35" y="51"/>
                      </a:lnTo>
                      <a:lnTo>
                        <a:pt x="32" y="53"/>
                      </a:lnTo>
                      <a:lnTo>
                        <a:pt x="30" y="50"/>
                      </a:lnTo>
                      <a:lnTo>
                        <a:pt x="30" y="51"/>
                      </a:lnTo>
                      <a:lnTo>
                        <a:pt x="29" y="54"/>
                      </a:lnTo>
                      <a:lnTo>
                        <a:pt x="25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57"/>
                      </a:lnTo>
                      <a:lnTo>
                        <a:pt x="19" y="54"/>
                      </a:lnTo>
                      <a:lnTo>
                        <a:pt x="21" y="53"/>
                      </a:lnTo>
                      <a:lnTo>
                        <a:pt x="18" y="53"/>
                      </a:lnTo>
                      <a:lnTo>
                        <a:pt x="17" y="51"/>
                      </a:lnTo>
                      <a:lnTo>
                        <a:pt x="17" y="55"/>
                      </a:lnTo>
                      <a:lnTo>
                        <a:pt x="15" y="57"/>
                      </a:lnTo>
                      <a:lnTo>
                        <a:pt x="12" y="55"/>
                      </a:lnTo>
                      <a:lnTo>
                        <a:pt x="12" y="53"/>
                      </a:lnTo>
                      <a:lnTo>
                        <a:pt x="10" y="50"/>
                      </a:lnTo>
                      <a:lnTo>
                        <a:pt x="11" y="49"/>
                      </a:lnTo>
                      <a:lnTo>
                        <a:pt x="10" y="47"/>
                      </a:lnTo>
                      <a:lnTo>
                        <a:pt x="8" y="50"/>
                      </a:lnTo>
                      <a:lnTo>
                        <a:pt x="7" y="50"/>
                      </a:lnTo>
                      <a:lnTo>
                        <a:pt x="4" y="46"/>
                      </a:lnTo>
                      <a:lnTo>
                        <a:pt x="0" y="43"/>
                      </a:lnTo>
                      <a:lnTo>
                        <a:pt x="0" y="42"/>
                      </a:lnTo>
                      <a:lnTo>
                        <a:pt x="3" y="42"/>
                      </a:lnTo>
                      <a:lnTo>
                        <a:pt x="3" y="39"/>
                      </a:lnTo>
                      <a:lnTo>
                        <a:pt x="1" y="37"/>
                      </a:lnTo>
                      <a:lnTo>
                        <a:pt x="7" y="35"/>
                      </a:lnTo>
                      <a:lnTo>
                        <a:pt x="10" y="33"/>
                      </a:lnTo>
                      <a:lnTo>
                        <a:pt x="11" y="35"/>
                      </a:lnTo>
                      <a:lnTo>
                        <a:pt x="17" y="33"/>
                      </a:lnTo>
                      <a:lnTo>
                        <a:pt x="19" y="36"/>
                      </a:lnTo>
                      <a:lnTo>
                        <a:pt x="22" y="36"/>
                      </a:lnTo>
                      <a:lnTo>
                        <a:pt x="25" y="35"/>
                      </a:lnTo>
                      <a:lnTo>
                        <a:pt x="28" y="35"/>
                      </a:ln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28" y="31"/>
                      </a:lnTo>
                      <a:lnTo>
                        <a:pt x="25" y="31"/>
                      </a:lnTo>
                      <a:lnTo>
                        <a:pt x="22" y="31"/>
                      </a:lnTo>
                      <a:lnTo>
                        <a:pt x="18" y="29"/>
                      </a:lnTo>
                      <a:lnTo>
                        <a:pt x="15" y="29"/>
                      </a:lnTo>
                      <a:lnTo>
                        <a:pt x="14" y="28"/>
                      </a:lnTo>
                      <a:lnTo>
                        <a:pt x="18" y="25"/>
                      </a:lnTo>
                      <a:lnTo>
                        <a:pt x="21" y="21"/>
                      </a:lnTo>
                      <a:lnTo>
                        <a:pt x="23" y="21"/>
                      </a:lnTo>
                      <a:lnTo>
                        <a:pt x="25" y="21"/>
                      </a:lnTo>
                      <a:lnTo>
                        <a:pt x="30" y="21"/>
                      </a:lnTo>
                      <a:lnTo>
                        <a:pt x="36" y="21"/>
                      </a:lnTo>
                      <a:lnTo>
                        <a:pt x="39" y="22"/>
                      </a:lnTo>
                      <a:lnTo>
                        <a:pt x="40" y="21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6" y="18"/>
                      </a:lnTo>
                      <a:lnTo>
                        <a:pt x="33" y="18"/>
                      </a:lnTo>
                      <a:lnTo>
                        <a:pt x="28" y="17"/>
                      </a:lnTo>
                      <a:lnTo>
                        <a:pt x="26" y="14"/>
                      </a:lnTo>
                      <a:lnTo>
                        <a:pt x="29" y="13"/>
                      </a:lnTo>
                      <a:lnTo>
                        <a:pt x="30" y="10"/>
                      </a:lnTo>
                      <a:lnTo>
                        <a:pt x="32" y="8"/>
                      </a:lnTo>
                      <a:lnTo>
                        <a:pt x="33" y="8"/>
                      </a:lnTo>
                      <a:lnTo>
                        <a:pt x="37" y="7"/>
                      </a:lnTo>
                      <a:lnTo>
                        <a:pt x="39" y="7"/>
                      </a:lnTo>
                      <a:lnTo>
                        <a:pt x="40" y="8"/>
                      </a:lnTo>
                      <a:lnTo>
                        <a:pt x="43" y="8"/>
                      </a:lnTo>
                      <a:lnTo>
                        <a:pt x="46" y="11"/>
                      </a:lnTo>
                      <a:lnTo>
                        <a:pt x="47" y="11"/>
                      </a:lnTo>
                      <a:lnTo>
                        <a:pt x="46" y="8"/>
                      </a:lnTo>
                      <a:lnTo>
                        <a:pt x="43" y="7"/>
                      </a:lnTo>
                      <a:lnTo>
                        <a:pt x="43" y="4"/>
                      </a:lnTo>
                      <a:lnTo>
                        <a:pt x="41" y="4"/>
                      </a:lnTo>
                      <a:lnTo>
                        <a:pt x="43" y="3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1163"/>
                <p:cNvSpPr>
                  <a:spLocks/>
                </p:cNvSpPr>
                <p:nvPr/>
              </p:nvSpPr>
              <p:spPr bwMode="auto">
                <a:xfrm>
                  <a:off x="2688862" y="1768443"/>
                  <a:ext cx="2964" cy="5929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1 h 4"/>
                    <a:gd name="T4" fmla="*/ 2 w 2"/>
                    <a:gd name="T5" fmla="*/ 3 h 4"/>
                    <a:gd name="T6" fmla="*/ 2 w 2"/>
                    <a:gd name="T7" fmla="*/ 4 h 4"/>
                    <a:gd name="T8" fmla="*/ 0 w 2"/>
                    <a:gd name="T9" fmla="*/ 3 h 4"/>
                    <a:gd name="T10" fmla="*/ 0 w 2"/>
                    <a:gd name="T11" fmla="*/ 1 h 4"/>
                    <a:gd name="T12" fmla="*/ 0 w 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1164"/>
                <p:cNvSpPr>
                  <a:spLocks/>
                </p:cNvSpPr>
                <p:nvPr/>
              </p:nvSpPr>
              <p:spPr bwMode="auto">
                <a:xfrm>
                  <a:off x="3407724" y="2865263"/>
                  <a:ext cx="2964" cy="5929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1 h 4"/>
                    <a:gd name="T4" fmla="*/ 1 w 2"/>
                    <a:gd name="T5" fmla="*/ 2 h 4"/>
                    <a:gd name="T6" fmla="*/ 0 w 2"/>
                    <a:gd name="T7" fmla="*/ 4 h 4"/>
                    <a:gd name="T8" fmla="*/ 0 w 2"/>
                    <a:gd name="T9" fmla="*/ 4 h 4"/>
                    <a:gd name="T10" fmla="*/ 0 w 2"/>
                    <a:gd name="T11" fmla="*/ 1 h 4"/>
                    <a:gd name="T12" fmla="*/ 2 w 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1165"/>
                <p:cNvSpPr>
                  <a:spLocks/>
                </p:cNvSpPr>
                <p:nvPr/>
              </p:nvSpPr>
              <p:spPr bwMode="auto">
                <a:xfrm>
                  <a:off x="3226897" y="1793639"/>
                  <a:ext cx="8893" cy="10376"/>
                </a:xfrm>
                <a:custGeom>
                  <a:avLst/>
                  <a:gdLst>
                    <a:gd name="T0" fmla="*/ 4 w 6"/>
                    <a:gd name="T1" fmla="*/ 0 h 7"/>
                    <a:gd name="T2" fmla="*/ 6 w 6"/>
                    <a:gd name="T3" fmla="*/ 1 h 7"/>
                    <a:gd name="T4" fmla="*/ 4 w 6"/>
                    <a:gd name="T5" fmla="*/ 2 h 7"/>
                    <a:gd name="T6" fmla="*/ 4 w 6"/>
                    <a:gd name="T7" fmla="*/ 4 h 7"/>
                    <a:gd name="T8" fmla="*/ 1 w 6"/>
                    <a:gd name="T9" fmla="*/ 7 h 7"/>
                    <a:gd name="T10" fmla="*/ 0 w 6"/>
                    <a:gd name="T11" fmla="*/ 7 h 7"/>
                    <a:gd name="T12" fmla="*/ 0 w 6"/>
                    <a:gd name="T13" fmla="*/ 5 h 7"/>
                    <a:gd name="T14" fmla="*/ 3 w 6"/>
                    <a:gd name="T15" fmla="*/ 2 h 7"/>
                    <a:gd name="T16" fmla="*/ 3 w 6"/>
                    <a:gd name="T17" fmla="*/ 1 h 7"/>
                    <a:gd name="T18" fmla="*/ 4 w 6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7">
                      <a:moveTo>
                        <a:pt x="4" y="0"/>
                      </a:moveTo>
                      <a:lnTo>
                        <a:pt x="6" y="1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1166"/>
                <p:cNvSpPr>
                  <a:spLocks/>
                </p:cNvSpPr>
                <p:nvPr/>
              </p:nvSpPr>
              <p:spPr bwMode="auto">
                <a:xfrm>
                  <a:off x="3388455" y="2368729"/>
                  <a:ext cx="8893" cy="5929"/>
                </a:xfrm>
                <a:custGeom>
                  <a:avLst/>
                  <a:gdLst>
                    <a:gd name="T0" fmla="*/ 4 w 6"/>
                    <a:gd name="T1" fmla="*/ 0 h 4"/>
                    <a:gd name="T2" fmla="*/ 6 w 6"/>
                    <a:gd name="T3" fmla="*/ 0 h 4"/>
                    <a:gd name="T4" fmla="*/ 3 w 6"/>
                    <a:gd name="T5" fmla="*/ 3 h 4"/>
                    <a:gd name="T6" fmla="*/ 2 w 6"/>
                    <a:gd name="T7" fmla="*/ 4 h 4"/>
                    <a:gd name="T8" fmla="*/ 0 w 6"/>
                    <a:gd name="T9" fmla="*/ 4 h 4"/>
                    <a:gd name="T10" fmla="*/ 2 w 6"/>
                    <a:gd name="T11" fmla="*/ 2 h 4"/>
                    <a:gd name="T12" fmla="*/ 3 w 6"/>
                    <a:gd name="T13" fmla="*/ 0 h 4"/>
                    <a:gd name="T14" fmla="*/ 4 w 6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1167"/>
                <p:cNvSpPr>
                  <a:spLocks/>
                </p:cNvSpPr>
                <p:nvPr/>
              </p:nvSpPr>
              <p:spPr bwMode="auto">
                <a:xfrm>
                  <a:off x="3413653" y="2926032"/>
                  <a:ext cx="5929" cy="5929"/>
                </a:xfrm>
                <a:custGeom>
                  <a:avLst/>
                  <a:gdLst>
                    <a:gd name="T0" fmla="*/ 0 w 4"/>
                    <a:gd name="T1" fmla="*/ 0 h 4"/>
                    <a:gd name="T2" fmla="*/ 1 w 4"/>
                    <a:gd name="T3" fmla="*/ 0 h 4"/>
                    <a:gd name="T4" fmla="*/ 3 w 4"/>
                    <a:gd name="T5" fmla="*/ 2 h 4"/>
                    <a:gd name="T6" fmla="*/ 3 w 4"/>
                    <a:gd name="T7" fmla="*/ 2 h 4"/>
                    <a:gd name="T8" fmla="*/ 4 w 4"/>
                    <a:gd name="T9" fmla="*/ 2 h 4"/>
                    <a:gd name="T10" fmla="*/ 4 w 4"/>
                    <a:gd name="T11" fmla="*/ 3 h 4"/>
                    <a:gd name="T12" fmla="*/ 3 w 4"/>
                    <a:gd name="T13" fmla="*/ 4 h 4"/>
                    <a:gd name="T14" fmla="*/ 1 w 4"/>
                    <a:gd name="T15" fmla="*/ 4 h 4"/>
                    <a:gd name="T16" fmla="*/ 0 w 4"/>
                    <a:gd name="T17" fmla="*/ 2 h 4"/>
                    <a:gd name="T18" fmla="*/ 0 w 4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1168"/>
                <p:cNvSpPr>
                  <a:spLocks/>
                </p:cNvSpPr>
                <p:nvPr/>
              </p:nvSpPr>
              <p:spPr bwMode="auto">
                <a:xfrm>
                  <a:off x="3372152" y="2347978"/>
                  <a:ext cx="5929" cy="8893"/>
                </a:xfrm>
                <a:custGeom>
                  <a:avLst/>
                  <a:gdLst>
                    <a:gd name="T0" fmla="*/ 3 w 4"/>
                    <a:gd name="T1" fmla="*/ 0 h 6"/>
                    <a:gd name="T2" fmla="*/ 4 w 4"/>
                    <a:gd name="T3" fmla="*/ 2 h 6"/>
                    <a:gd name="T4" fmla="*/ 4 w 4"/>
                    <a:gd name="T5" fmla="*/ 4 h 6"/>
                    <a:gd name="T6" fmla="*/ 3 w 4"/>
                    <a:gd name="T7" fmla="*/ 6 h 6"/>
                    <a:gd name="T8" fmla="*/ 2 w 4"/>
                    <a:gd name="T9" fmla="*/ 6 h 6"/>
                    <a:gd name="T10" fmla="*/ 0 w 4"/>
                    <a:gd name="T11" fmla="*/ 3 h 6"/>
                    <a:gd name="T12" fmla="*/ 3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1169"/>
                <p:cNvSpPr>
                  <a:spLocks/>
                </p:cNvSpPr>
                <p:nvPr/>
              </p:nvSpPr>
              <p:spPr bwMode="auto">
                <a:xfrm>
                  <a:off x="3419582" y="1811426"/>
                  <a:ext cx="5929" cy="4447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2 h 3"/>
                    <a:gd name="T4" fmla="*/ 4 w 4"/>
                    <a:gd name="T5" fmla="*/ 3 h 3"/>
                    <a:gd name="T6" fmla="*/ 1 w 4"/>
                    <a:gd name="T7" fmla="*/ 3 h 3"/>
                    <a:gd name="T8" fmla="*/ 0 w 4"/>
                    <a:gd name="T9" fmla="*/ 2 h 3"/>
                    <a:gd name="T10" fmla="*/ 1 w 4"/>
                    <a:gd name="T11" fmla="*/ 0 h 3"/>
                    <a:gd name="T12" fmla="*/ 3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1170"/>
                <p:cNvSpPr>
                  <a:spLocks/>
                </p:cNvSpPr>
                <p:nvPr/>
              </p:nvSpPr>
              <p:spPr bwMode="auto">
                <a:xfrm>
                  <a:off x="3404760" y="2928996"/>
                  <a:ext cx="5929" cy="5929"/>
                </a:xfrm>
                <a:custGeom>
                  <a:avLst/>
                  <a:gdLst>
                    <a:gd name="T0" fmla="*/ 3 w 4"/>
                    <a:gd name="T1" fmla="*/ 0 h 4"/>
                    <a:gd name="T2" fmla="*/ 4 w 4"/>
                    <a:gd name="T3" fmla="*/ 0 h 4"/>
                    <a:gd name="T4" fmla="*/ 4 w 4"/>
                    <a:gd name="T5" fmla="*/ 1 h 4"/>
                    <a:gd name="T6" fmla="*/ 3 w 4"/>
                    <a:gd name="T7" fmla="*/ 2 h 4"/>
                    <a:gd name="T8" fmla="*/ 2 w 4"/>
                    <a:gd name="T9" fmla="*/ 4 h 4"/>
                    <a:gd name="T10" fmla="*/ 0 w 4"/>
                    <a:gd name="T11" fmla="*/ 4 h 4"/>
                    <a:gd name="T12" fmla="*/ 0 w 4"/>
                    <a:gd name="T13" fmla="*/ 2 h 4"/>
                    <a:gd name="T14" fmla="*/ 0 w 4"/>
                    <a:gd name="T15" fmla="*/ 1 h 4"/>
                    <a:gd name="T16" fmla="*/ 2 w 4"/>
                    <a:gd name="T17" fmla="*/ 2 h 4"/>
                    <a:gd name="T18" fmla="*/ 3 w 4"/>
                    <a:gd name="T19" fmla="*/ 2 h 4"/>
                    <a:gd name="T20" fmla="*/ 3 w 4"/>
                    <a:gd name="T21" fmla="*/ 1 h 4"/>
                    <a:gd name="T22" fmla="*/ 3 w 4"/>
                    <a:gd name="T2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Freeform 1171"/>
                <p:cNvSpPr>
                  <a:spLocks/>
                </p:cNvSpPr>
                <p:nvPr/>
              </p:nvSpPr>
              <p:spPr bwMode="auto">
                <a:xfrm>
                  <a:off x="3327686" y="2307960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" name="Freeform 1172"/>
                <p:cNvSpPr>
                  <a:spLocks/>
                </p:cNvSpPr>
                <p:nvPr/>
              </p:nvSpPr>
              <p:spPr bwMode="auto">
                <a:xfrm>
                  <a:off x="3345472" y="2266458"/>
                  <a:ext cx="5929" cy="4447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1 h 3"/>
                    <a:gd name="T4" fmla="*/ 3 w 4"/>
                    <a:gd name="T5" fmla="*/ 3 h 3"/>
                    <a:gd name="T6" fmla="*/ 2 w 4"/>
                    <a:gd name="T7" fmla="*/ 3 h 3"/>
                    <a:gd name="T8" fmla="*/ 0 w 4"/>
                    <a:gd name="T9" fmla="*/ 1 h 3"/>
                    <a:gd name="T10" fmla="*/ 2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Freeform 1173"/>
                <p:cNvSpPr>
                  <a:spLocks/>
                </p:cNvSpPr>
                <p:nvPr/>
              </p:nvSpPr>
              <p:spPr bwMode="auto">
                <a:xfrm>
                  <a:off x="3349918" y="1854410"/>
                  <a:ext cx="5929" cy="4447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3 h 3"/>
                    <a:gd name="T4" fmla="*/ 1 w 4"/>
                    <a:gd name="T5" fmla="*/ 3 h 3"/>
                    <a:gd name="T6" fmla="*/ 0 w 4"/>
                    <a:gd name="T7" fmla="*/ 2 h 3"/>
                    <a:gd name="T8" fmla="*/ 3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lnTo>
                        <a:pt x="4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Freeform 1174"/>
                <p:cNvSpPr>
                  <a:spLocks/>
                </p:cNvSpPr>
                <p:nvPr/>
              </p:nvSpPr>
              <p:spPr bwMode="auto">
                <a:xfrm>
                  <a:off x="3343990" y="2325746"/>
                  <a:ext cx="5929" cy="1483"/>
                </a:xfrm>
                <a:custGeom>
                  <a:avLst/>
                  <a:gdLst>
                    <a:gd name="T0" fmla="*/ 1 w 4"/>
                    <a:gd name="T1" fmla="*/ 0 h 1"/>
                    <a:gd name="T2" fmla="*/ 3 w 4"/>
                    <a:gd name="T3" fmla="*/ 0 h 1"/>
                    <a:gd name="T4" fmla="*/ 4 w 4"/>
                    <a:gd name="T5" fmla="*/ 1 h 1"/>
                    <a:gd name="T6" fmla="*/ 3 w 4"/>
                    <a:gd name="T7" fmla="*/ 1 h 1"/>
                    <a:gd name="T8" fmla="*/ 0 w 4"/>
                    <a:gd name="T9" fmla="*/ 0 h 1"/>
                    <a:gd name="T10" fmla="*/ 1 w 4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Freeform 1175"/>
                <p:cNvSpPr>
                  <a:spLocks/>
                </p:cNvSpPr>
                <p:nvPr/>
              </p:nvSpPr>
              <p:spPr bwMode="auto">
                <a:xfrm>
                  <a:off x="3339543" y="2264976"/>
                  <a:ext cx="5929" cy="2964"/>
                </a:xfrm>
                <a:custGeom>
                  <a:avLst/>
                  <a:gdLst>
                    <a:gd name="T0" fmla="*/ 4 w 4"/>
                    <a:gd name="T1" fmla="*/ 0 h 2"/>
                    <a:gd name="T2" fmla="*/ 4 w 4"/>
                    <a:gd name="T3" fmla="*/ 1 h 2"/>
                    <a:gd name="T4" fmla="*/ 3 w 4"/>
                    <a:gd name="T5" fmla="*/ 2 h 2"/>
                    <a:gd name="T6" fmla="*/ 0 w 4"/>
                    <a:gd name="T7" fmla="*/ 2 h 2"/>
                    <a:gd name="T8" fmla="*/ 0 w 4"/>
                    <a:gd name="T9" fmla="*/ 2 h 2"/>
                    <a:gd name="T10" fmla="*/ 0 w 4"/>
                    <a:gd name="T11" fmla="*/ 1 h 2"/>
                    <a:gd name="T12" fmla="*/ 3 w 4"/>
                    <a:gd name="T13" fmla="*/ 0 h 2"/>
                    <a:gd name="T14" fmla="*/ 4 w 4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6" name="Freeform 1176"/>
                <p:cNvSpPr>
                  <a:spLocks/>
                </p:cNvSpPr>
                <p:nvPr/>
              </p:nvSpPr>
              <p:spPr bwMode="auto">
                <a:xfrm>
                  <a:off x="3249129" y="1846998"/>
                  <a:ext cx="4447" cy="7411"/>
                </a:xfrm>
                <a:custGeom>
                  <a:avLst/>
                  <a:gdLst>
                    <a:gd name="T0" fmla="*/ 2 w 3"/>
                    <a:gd name="T1" fmla="*/ 0 h 5"/>
                    <a:gd name="T2" fmla="*/ 3 w 3"/>
                    <a:gd name="T3" fmla="*/ 1 h 5"/>
                    <a:gd name="T4" fmla="*/ 3 w 3"/>
                    <a:gd name="T5" fmla="*/ 4 h 5"/>
                    <a:gd name="T6" fmla="*/ 2 w 3"/>
                    <a:gd name="T7" fmla="*/ 5 h 5"/>
                    <a:gd name="T8" fmla="*/ 2 w 3"/>
                    <a:gd name="T9" fmla="*/ 5 h 5"/>
                    <a:gd name="T10" fmla="*/ 0 w 3"/>
                    <a:gd name="T11" fmla="*/ 1 h 5"/>
                    <a:gd name="T12" fmla="*/ 0 w 3"/>
                    <a:gd name="T13" fmla="*/ 0 h 5"/>
                    <a:gd name="T14" fmla="*/ 2 w 3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7" name="Freeform 1177"/>
                <p:cNvSpPr>
                  <a:spLocks/>
                </p:cNvSpPr>
                <p:nvPr/>
              </p:nvSpPr>
              <p:spPr bwMode="auto">
                <a:xfrm>
                  <a:off x="3028284" y="1762514"/>
                  <a:ext cx="17786" cy="17786"/>
                </a:xfrm>
                <a:custGeom>
                  <a:avLst/>
                  <a:gdLst>
                    <a:gd name="T0" fmla="*/ 6 w 12"/>
                    <a:gd name="T1" fmla="*/ 0 h 12"/>
                    <a:gd name="T2" fmla="*/ 10 w 12"/>
                    <a:gd name="T3" fmla="*/ 0 h 12"/>
                    <a:gd name="T4" fmla="*/ 12 w 12"/>
                    <a:gd name="T5" fmla="*/ 5 h 12"/>
                    <a:gd name="T6" fmla="*/ 12 w 12"/>
                    <a:gd name="T7" fmla="*/ 8 h 12"/>
                    <a:gd name="T8" fmla="*/ 12 w 12"/>
                    <a:gd name="T9" fmla="*/ 12 h 12"/>
                    <a:gd name="T10" fmla="*/ 11 w 12"/>
                    <a:gd name="T11" fmla="*/ 12 h 12"/>
                    <a:gd name="T12" fmla="*/ 8 w 12"/>
                    <a:gd name="T13" fmla="*/ 11 h 12"/>
                    <a:gd name="T14" fmla="*/ 7 w 12"/>
                    <a:gd name="T15" fmla="*/ 12 h 12"/>
                    <a:gd name="T16" fmla="*/ 4 w 12"/>
                    <a:gd name="T17" fmla="*/ 12 h 12"/>
                    <a:gd name="T18" fmla="*/ 3 w 12"/>
                    <a:gd name="T19" fmla="*/ 8 h 12"/>
                    <a:gd name="T20" fmla="*/ 0 w 12"/>
                    <a:gd name="T21" fmla="*/ 5 h 12"/>
                    <a:gd name="T22" fmla="*/ 0 w 12"/>
                    <a:gd name="T23" fmla="*/ 3 h 12"/>
                    <a:gd name="T24" fmla="*/ 1 w 12"/>
                    <a:gd name="T25" fmla="*/ 0 h 12"/>
                    <a:gd name="T26" fmla="*/ 6 w 12"/>
                    <a:gd name="T2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12">
                      <a:moveTo>
                        <a:pt x="6" y="0"/>
                      </a:moveTo>
                      <a:lnTo>
                        <a:pt x="10" y="0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2" y="12"/>
                      </a:lnTo>
                      <a:lnTo>
                        <a:pt x="11" y="12"/>
                      </a:lnTo>
                      <a:lnTo>
                        <a:pt x="8" y="11"/>
                      </a:lnTo>
                      <a:lnTo>
                        <a:pt x="7" y="12"/>
                      </a:lnTo>
                      <a:lnTo>
                        <a:pt x="4" y="12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8" name="Freeform 1178"/>
                <p:cNvSpPr>
                  <a:spLocks/>
                </p:cNvSpPr>
                <p:nvPr/>
              </p:nvSpPr>
              <p:spPr bwMode="auto">
                <a:xfrm>
                  <a:off x="2957139" y="1836623"/>
                  <a:ext cx="93378" cy="93378"/>
                </a:xfrm>
                <a:custGeom>
                  <a:avLst/>
                  <a:gdLst>
                    <a:gd name="T0" fmla="*/ 45 w 63"/>
                    <a:gd name="T1" fmla="*/ 1 h 63"/>
                    <a:gd name="T2" fmla="*/ 49 w 63"/>
                    <a:gd name="T3" fmla="*/ 4 h 63"/>
                    <a:gd name="T4" fmla="*/ 48 w 63"/>
                    <a:gd name="T5" fmla="*/ 12 h 63"/>
                    <a:gd name="T6" fmla="*/ 51 w 63"/>
                    <a:gd name="T7" fmla="*/ 12 h 63"/>
                    <a:gd name="T8" fmla="*/ 55 w 63"/>
                    <a:gd name="T9" fmla="*/ 5 h 63"/>
                    <a:gd name="T10" fmla="*/ 58 w 63"/>
                    <a:gd name="T11" fmla="*/ 4 h 63"/>
                    <a:gd name="T12" fmla="*/ 60 w 63"/>
                    <a:gd name="T13" fmla="*/ 4 h 63"/>
                    <a:gd name="T14" fmla="*/ 60 w 63"/>
                    <a:gd name="T15" fmla="*/ 8 h 63"/>
                    <a:gd name="T16" fmla="*/ 62 w 63"/>
                    <a:gd name="T17" fmla="*/ 11 h 63"/>
                    <a:gd name="T18" fmla="*/ 60 w 63"/>
                    <a:gd name="T19" fmla="*/ 18 h 63"/>
                    <a:gd name="T20" fmla="*/ 58 w 63"/>
                    <a:gd name="T21" fmla="*/ 26 h 63"/>
                    <a:gd name="T22" fmla="*/ 52 w 63"/>
                    <a:gd name="T23" fmla="*/ 33 h 63"/>
                    <a:gd name="T24" fmla="*/ 48 w 63"/>
                    <a:gd name="T25" fmla="*/ 38 h 63"/>
                    <a:gd name="T26" fmla="*/ 44 w 63"/>
                    <a:gd name="T27" fmla="*/ 40 h 63"/>
                    <a:gd name="T28" fmla="*/ 47 w 63"/>
                    <a:gd name="T29" fmla="*/ 44 h 63"/>
                    <a:gd name="T30" fmla="*/ 42 w 63"/>
                    <a:gd name="T31" fmla="*/ 48 h 63"/>
                    <a:gd name="T32" fmla="*/ 40 w 63"/>
                    <a:gd name="T33" fmla="*/ 47 h 63"/>
                    <a:gd name="T34" fmla="*/ 36 w 63"/>
                    <a:gd name="T35" fmla="*/ 51 h 63"/>
                    <a:gd name="T36" fmla="*/ 34 w 63"/>
                    <a:gd name="T37" fmla="*/ 55 h 63"/>
                    <a:gd name="T38" fmla="*/ 36 w 63"/>
                    <a:gd name="T39" fmla="*/ 58 h 63"/>
                    <a:gd name="T40" fmla="*/ 34 w 63"/>
                    <a:gd name="T41" fmla="*/ 62 h 63"/>
                    <a:gd name="T42" fmla="*/ 31 w 63"/>
                    <a:gd name="T43" fmla="*/ 55 h 63"/>
                    <a:gd name="T44" fmla="*/ 31 w 63"/>
                    <a:gd name="T45" fmla="*/ 61 h 63"/>
                    <a:gd name="T46" fmla="*/ 22 w 63"/>
                    <a:gd name="T47" fmla="*/ 61 h 63"/>
                    <a:gd name="T48" fmla="*/ 18 w 63"/>
                    <a:gd name="T49" fmla="*/ 61 h 63"/>
                    <a:gd name="T50" fmla="*/ 16 w 63"/>
                    <a:gd name="T51" fmla="*/ 58 h 63"/>
                    <a:gd name="T52" fmla="*/ 12 w 63"/>
                    <a:gd name="T53" fmla="*/ 59 h 63"/>
                    <a:gd name="T54" fmla="*/ 8 w 63"/>
                    <a:gd name="T55" fmla="*/ 55 h 63"/>
                    <a:gd name="T56" fmla="*/ 11 w 63"/>
                    <a:gd name="T57" fmla="*/ 49 h 63"/>
                    <a:gd name="T58" fmla="*/ 13 w 63"/>
                    <a:gd name="T59" fmla="*/ 52 h 63"/>
                    <a:gd name="T60" fmla="*/ 11 w 63"/>
                    <a:gd name="T61" fmla="*/ 48 h 63"/>
                    <a:gd name="T62" fmla="*/ 9 w 63"/>
                    <a:gd name="T63" fmla="*/ 44 h 63"/>
                    <a:gd name="T64" fmla="*/ 12 w 63"/>
                    <a:gd name="T65" fmla="*/ 45 h 63"/>
                    <a:gd name="T66" fmla="*/ 15 w 63"/>
                    <a:gd name="T67" fmla="*/ 44 h 63"/>
                    <a:gd name="T68" fmla="*/ 19 w 63"/>
                    <a:gd name="T69" fmla="*/ 43 h 63"/>
                    <a:gd name="T70" fmla="*/ 22 w 63"/>
                    <a:gd name="T71" fmla="*/ 41 h 63"/>
                    <a:gd name="T72" fmla="*/ 31 w 63"/>
                    <a:gd name="T73" fmla="*/ 40 h 63"/>
                    <a:gd name="T74" fmla="*/ 20 w 63"/>
                    <a:gd name="T75" fmla="*/ 36 h 63"/>
                    <a:gd name="T76" fmla="*/ 12 w 63"/>
                    <a:gd name="T77" fmla="*/ 36 h 63"/>
                    <a:gd name="T78" fmla="*/ 7 w 63"/>
                    <a:gd name="T79" fmla="*/ 34 h 63"/>
                    <a:gd name="T80" fmla="*/ 1 w 63"/>
                    <a:gd name="T81" fmla="*/ 34 h 63"/>
                    <a:gd name="T82" fmla="*/ 0 w 63"/>
                    <a:gd name="T83" fmla="*/ 30 h 63"/>
                    <a:gd name="T84" fmla="*/ 4 w 63"/>
                    <a:gd name="T85" fmla="*/ 30 h 63"/>
                    <a:gd name="T86" fmla="*/ 5 w 63"/>
                    <a:gd name="T87" fmla="*/ 26 h 63"/>
                    <a:gd name="T88" fmla="*/ 11 w 63"/>
                    <a:gd name="T89" fmla="*/ 25 h 63"/>
                    <a:gd name="T90" fmla="*/ 12 w 63"/>
                    <a:gd name="T91" fmla="*/ 32 h 63"/>
                    <a:gd name="T92" fmla="*/ 13 w 63"/>
                    <a:gd name="T93" fmla="*/ 27 h 63"/>
                    <a:gd name="T94" fmla="*/ 16 w 63"/>
                    <a:gd name="T95" fmla="*/ 23 h 63"/>
                    <a:gd name="T96" fmla="*/ 15 w 63"/>
                    <a:gd name="T97" fmla="*/ 18 h 63"/>
                    <a:gd name="T98" fmla="*/ 20 w 63"/>
                    <a:gd name="T99" fmla="*/ 14 h 63"/>
                    <a:gd name="T100" fmla="*/ 16 w 63"/>
                    <a:gd name="T101" fmla="*/ 11 h 63"/>
                    <a:gd name="T102" fmla="*/ 20 w 63"/>
                    <a:gd name="T103" fmla="*/ 7 h 63"/>
                    <a:gd name="T104" fmla="*/ 24 w 63"/>
                    <a:gd name="T105" fmla="*/ 9 h 63"/>
                    <a:gd name="T106" fmla="*/ 26 w 63"/>
                    <a:gd name="T107" fmla="*/ 14 h 63"/>
                    <a:gd name="T108" fmla="*/ 29 w 63"/>
                    <a:gd name="T109" fmla="*/ 25 h 63"/>
                    <a:gd name="T110" fmla="*/ 30 w 63"/>
                    <a:gd name="T111" fmla="*/ 29 h 63"/>
                    <a:gd name="T112" fmla="*/ 33 w 63"/>
                    <a:gd name="T113" fmla="*/ 22 h 63"/>
                    <a:gd name="T114" fmla="*/ 30 w 63"/>
                    <a:gd name="T115" fmla="*/ 16 h 63"/>
                    <a:gd name="T116" fmla="*/ 36 w 63"/>
                    <a:gd name="T117" fmla="*/ 16 h 63"/>
                    <a:gd name="T118" fmla="*/ 31 w 63"/>
                    <a:gd name="T119" fmla="*/ 8 h 63"/>
                    <a:gd name="T120" fmla="*/ 34 w 63"/>
                    <a:gd name="T121" fmla="*/ 2 h 63"/>
                    <a:gd name="T122" fmla="*/ 40 w 63"/>
                    <a:gd name="T123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3" h="63">
                      <a:moveTo>
                        <a:pt x="42" y="0"/>
                      </a:moveTo>
                      <a:lnTo>
                        <a:pt x="44" y="0"/>
                      </a:lnTo>
                      <a:lnTo>
                        <a:pt x="45" y="1"/>
                      </a:lnTo>
                      <a:lnTo>
                        <a:pt x="47" y="2"/>
                      </a:lnTo>
                      <a:lnTo>
                        <a:pt x="48" y="2"/>
                      </a:lnTo>
                      <a:lnTo>
                        <a:pt x="49" y="4"/>
                      </a:lnTo>
                      <a:lnTo>
                        <a:pt x="49" y="9"/>
                      </a:lnTo>
                      <a:lnTo>
                        <a:pt x="47" y="11"/>
                      </a:lnTo>
                      <a:lnTo>
                        <a:pt x="48" y="12"/>
                      </a:lnTo>
                      <a:lnTo>
                        <a:pt x="49" y="12"/>
                      </a:lnTo>
                      <a:lnTo>
                        <a:pt x="49" y="11"/>
                      </a:lnTo>
                      <a:lnTo>
                        <a:pt x="51" y="12"/>
                      </a:lnTo>
                      <a:lnTo>
                        <a:pt x="52" y="11"/>
                      </a:lnTo>
                      <a:lnTo>
                        <a:pt x="52" y="7"/>
                      </a:lnTo>
                      <a:lnTo>
                        <a:pt x="55" y="5"/>
                      </a:lnTo>
                      <a:lnTo>
                        <a:pt x="56" y="7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8" y="2"/>
                      </a:lnTo>
                      <a:lnTo>
                        <a:pt x="59" y="2"/>
                      </a:lnTo>
                      <a:lnTo>
                        <a:pt x="60" y="4"/>
                      </a:lnTo>
                      <a:lnTo>
                        <a:pt x="60" y="7"/>
                      </a:lnTo>
                      <a:lnTo>
                        <a:pt x="60" y="7"/>
                      </a:lnTo>
                      <a:lnTo>
                        <a:pt x="60" y="8"/>
                      </a:lnTo>
                      <a:lnTo>
                        <a:pt x="59" y="8"/>
                      </a:lnTo>
                      <a:lnTo>
                        <a:pt x="60" y="11"/>
                      </a:lnTo>
                      <a:lnTo>
                        <a:pt x="62" y="11"/>
                      </a:lnTo>
                      <a:lnTo>
                        <a:pt x="63" y="14"/>
                      </a:lnTo>
                      <a:lnTo>
                        <a:pt x="63" y="16"/>
                      </a:lnTo>
                      <a:lnTo>
                        <a:pt x="60" y="18"/>
                      </a:lnTo>
                      <a:lnTo>
                        <a:pt x="58" y="22"/>
                      </a:lnTo>
                      <a:lnTo>
                        <a:pt x="58" y="25"/>
                      </a:lnTo>
                      <a:lnTo>
                        <a:pt x="58" y="26"/>
                      </a:lnTo>
                      <a:lnTo>
                        <a:pt x="55" y="27"/>
                      </a:lnTo>
                      <a:lnTo>
                        <a:pt x="52" y="32"/>
                      </a:lnTo>
                      <a:lnTo>
                        <a:pt x="52" y="33"/>
                      </a:lnTo>
                      <a:lnTo>
                        <a:pt x="49" y="36"/>
                      </a:lnTo>
                      <a:lnTo>
                        <a:pt x="49" y="37"/>
                      </a:lnTo>
                      <a:lnTo>
                        <a:pt x="48" y="38"/>
                      </a:lnTo>
                      <a:lnTo>
                        <a:pt x="47" y="40"/>
                      </a:lnTo>
                      <a:lnTo>
                        <a:pt x="45" y="38"/>
                      </a:lnTo>
                      <a:lnTo>
                        <a:pt x="44" y="40"/>
                      </a:lnTo>
                      <a:lnTo>
                        <a:pt x="44" y="41"/>
                      </a:lnTo>
                      <a:lnTo>
                        <a:pt x="47" y="43"/>
                      </a:lnTo>
                      <a:lnTo>
                        <a:pt x="47" y="44"/>
                      </a:lnTo>
                      <a:lnTo>
                        <a:pt x="44" y="48"/>
                      </a:lnTo>
                      <a:lnTo>
                        <a:pt x="42" y="49"/>
                      </a:lnTo>
                      <a:lnTo>
                        <a:pt x="42" y="48"/>
                      </a:lnTo>
                      <a:lnTo>
                        <a:pt x="42" y="47"/>
                      </a:lnTo>
                      <a:lnTo>
                        <a:pt x="41" y="45"/>
                      </a:lnTo>
                      <a:lnTo>
                        <a:pt x="40" y="47"/>
                      </a:lnTo>
                      <a:lnTo>
                        <a:pt x="40" y="48"/>
                      </a:lnTo>
                      <a:lnTo>
                        <a:pt x="37" y="49"/>
                      </a:lnTo>
                      <a:lnTo>
                        <a:pt x="36" y="51"/>
                      </a:lnTo>
                      <a:lnTo>
                        <a:pt x="34" y="51"/>
                      </a:lnTo>
                      <a:lnTo>
                        <a:pt x="33" y="54"/>
                      </a:lnTo>
                      <a:lnTo>
                        <a:pt x="34" y="55"/>
                      </a:lnTo>
                      <a:lnTo>
                        <a:pt x="37" y="54"/>
                      </a:lnTo>
                      <a:lnTo>
                        <a:pt x="36" y="55"/>
                      </a:lnTo>
                      <a:lnTo>
                        <a:pt x="36" y="58"/>
                      </a:lnTo>
                      <a:lnTo>
                        <a:pt x="36" y="58"/>
                      </a:lnTo>
                      <a:lnTo>
                        <a:pt x="36" y="61"/>
                      </a:lnTo>
                      <a:lnTo>
                        <a:pt x="34" y="62"/>
                      </a:lnTo>
                      <a:lnTo>
                        <a:pt x="33" y="59"/>
                      </a:lnTo>
                      <a:lnTo>
                        <a:pt x="33" y="56"/>
                      </a:lnTo>
                      <a:lnTo>
                        <a:pt x="31" y="55"/>
                      </a:lnTo>
                      <a:lnTo>
                        <a:pt x="31" y="56"/>
                      </a:lnTo>
                      <a:lnTo>
                        <a:pt x="30" y="59"/>
                      </a:lnTo>
                      <a:lnTo>
                        <a:pt x="31" y="61"/>
                      </a:lnTo>
                      <a:lnTo>
                        <a:pt x="29" y="63"/>
                      </a:lnTo>
                      <a:lnTo>
                        <a:pt x="22" y="62"/>
                      </a:lnTo>
                      <a:lnTo>
                        <a:pt x="22" y="61"/>
                      </a:lnTo>
                      <a:lnTo>
                        <a:pt x="22" y="59"/>
                      </a:lnTo>
                      <a:lnTo>
                        <a:pt x="19" y="61"/>
                      </a:lnTo>
                      <a:lnTo>
                        <a:pt x="18" y="61"/>
                      </a:lnTo>
                      <a:lnTo>
                        <a:pt x="18" y="59"/>
                      </a:lnTo>
                      <a:lnTo>
                        <a:pt x="19" y="56"/>
                      </a:lnTo>
                      <a:lnTo>
                        <a:pt x="16" y="58"/>
                      </a:lnTo>
                      <a:lnTo>
                        <a:pt x="15" y="61"/>
                      </a:lnTo>
                      <a:lnTo>
                        <a:pt x="13" y="61"/>
                      </a:lnTo>
                      <a:lnTo>
                        <a:pt x="12" y="59"/>
                      </a:lnTo>
                      <a:lnTo>
                        <a:pt x="11" y="59"/>
                      </a:lnTo>
                      <a:lnTo>
                        <a:pt x="8" y="58"/>
                      </a:lnTo>
                      <a:lnTo>
                        <a:pt x="8" y="55"/>
                      </a:lnTo>
                      <a:lnTo>
                        <a:pt x="9" y="54"/>
                      </a:lnTo>
                      <a:lnTo>
                        <a:pt x="9" y="52"/>
                      </a:lnTo>
                      <a:lnTo>
                        <a:pt x="11" y="49"/>
                      </a:lnTo>
                      <a:lnTo>
                        <a:pt x="11" y="51"/>
                      </a:lnTo>
                      <a:lnTo>
                        <a:pt x="12" y="52"/>
                      </a:lnTo>
                      <a:lnTo>
                        <a:pt x="13" y="52"/>
                      </a:lnTo>
                      <a:lnTo>
                        <a:pt x="12" y="49"/>
                      </a:lnTo>
                      <a:lnTo>
                        <a:pt x="12" y="48"/>
                      </a:lnTo>
                      <a:lnTo>
                        <a:pt x="11" y="48"/>
                      </a:lnTo>
                      <a:lnTo>
                        <a:pt x="9" y="47"/>
                      </a:lnTo>
                      <a:lnTo>
                        <a:pt x="9" y="45"/>
                      </a:lnTo>
                      <a:lnTo>
                        <a:pt x="9" y="44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2" y="45"/>
                      </a:lnTo>
                      <a:lnTo>
                        <a:pt x="12" y="44"/>
                      </a:lnTo>
                      <a:lnTo>
                        <a:pt x="13" y="43"/>
                      </a:lnTo>
                      <a:lnTo>
                        <a:pt x="15" y="44"/>
                      </a:lnTo>
                      <a:lnTo>
                        <a:pt x="19" y="44"/>
                      </a:lnTo>
                      <a:lnTo>
                        <a:pt x="20" y="44"/>
                      </a:lnTo>
                      <a:lnTo>
                        <a:pt x="19" y="43"/>
                      </a:lnTo>
                      <a:lnTo>
                        <a:pt x="18" y="43"/>
                      </a:lnTo>
                      <a:lnTo>
                        <a:pt x="19" y="41"/>
                      </a:lnTo>
                      <a:lnTo>
                        <a:pt x="22" y="41"/>
                      </a:lnTo>
                      <a:lnTo>
                        <a:pt x="24" y="40"/>
                      </a:lnTo>
                      <a:lnTo>
                        <a:pt x="29" y="40"/>
                      </a:lnTo>
                      <a:lnTo>
                        <a:pt x="31" y="40"/>
                      </a:lnTo>
                      <a:lnTo>
                        <a:pt x="33" y="38"/>
                      </a:lnTo>
                      <a:lnTo>
                        <a:pt x="31" y="38"/>
                      </a:lnTo>
                      <a:lnTo>
                        <a:pt x="20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2" y="36"/>
                      </a:lnTo>
                      <a:lnTo>
                        <a:pt x="9" y="34"/>
                      </a:lnTo>
                      <a:lnTo>
                        <a:pt x="8" y="34"/>
                      </a:lnTo>
                      <a:lnTo>
                        <a:pt x="7" y="34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1" y="34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29"/>
                      </a:lnTo>
                      <a:lnTo>
                        <a:pt x="4" y="30"/>
                      </a:lnTo>
                      <a:lnTo>
                        <a:pt x="5" y="30"/>
                      </a:lnTo>
                      <a:lnTo>
                        <a:pt x="5" y="27"/>
                      </a:lnTo>
                      <a:lnTo>
                        <a:pt x="5" y="26"/>
                      </a:lnTo>
                      <a:lnTo>
                        <a:pt x="7" y="25"/>
                      </a:lnTo>
                      <a:lnTo>
                        <a:pt x="9" y="25"/>
                      </a:lnTo>
                      <a:lnTo>
                        <a:pt x="11" y="25"/>
                      </a:lnTo>
                      <a:lnTo>
                        <a:pt x="11" y="27"/>
                      </a:lnTo>
                      <a:lnTo>
                        <a:pt x="12" y="27"/>
                      </a:lnTo>
                      <a:lnTo>
                        <a:pt x="12" y="32"/>
                      </a:lnTo>
                      <a:lnTo>
                        <a:pt x="13" y="32"/>
                      </a:lnTo>
                      <a:lnTo>
                        <a:pt x="15" y="30"/>
                      </a:lnTo>
                      <a:lnTo>
                        <a:pt x="13" y="27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6" y="23"/>
                      </a:lnTo>
                      <a:lnTo>
                        <a:pt x="16" y="22"/>
                      </a:lnTo>
                      <a:lnTo>
                        <a:pt x="15" y="20"/>
                      </a:lnTo>
                      <a:lnTo>
                        <a:pt x="15" y="18"/>
                      </a:lnTo>
                      <a:lnTo>
                        <a:pt x="18" y="16"/>
                      </a:lnTo>
                      <a:lnTo>
                        <a:pt x="18" y="15"/>
                      </a:lnTo>
                      <a:lnTo>
                        <a:pt x="20" y="14"/>
                      </a:lnTo>
                      <a:lnTo>
                        <a:pt x="19" y="12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8" y="9"/>
                      </a:lnTo>
                      <a:lnTo>
                        <a:pt x="19" y="8"/>
                      </a:lnTo>
                      <a:lnTo>
                        <a:pt x="20" y="7"/>
                      </a:lnTo>
                      <a:lnTo>
                        <a:pt x="23" y="5"/>
                      </a:lnTo>
                      <a:lnTo>
                        <a:pt x="24" y="7"/>
                      </a:lnTo>
                      <a:lnTo>
                        <a:pt x="24" y="9"/>
                      </a:lnTo>
                      <a:lnTo>
                        <a:pt x="26" y="11"/>
                      </a:lnTo>
                      <a:lnTo>
                        <a:pt x="26" y="12"/>
                      </a:lnTo>
                      <a:lnTo>
                        <a:pt x="26" y="14"/>
                      </a:lnTo>
                      <a:lnTo>
                        <a:pt x="26" y="15"/>
                      </a:lnTo>
                      <a:lnTo>
                        <a:pt x="27" y="16"/>
                      </a:lnTo>
                      <a:lnTo>
                        <a:pt x="29" y="25"/>
                      </a:lnTo>
                      <a:lnTo>
                        <a:pt x="27" y="26"/>
                      </a:lnTo>
                      <a:lnTo>
                        <a:pt x="27" y="27"/>
                      </a:lnTo>
                      <a:lnTo>
                        <a:pt x="30" y="29"/>
                      </a:lnTo>
                      <a:lnTo>
                        <a:pt x="33" y="27"/>
                      </a:lnTo>
                      <a:lnTo>
                        <a:pt x="31" y="26"/>
                      </a:lnTo>
                      <a:lnTo>
                        <a:pt x="33" y="22"/>
                      </a:lnTo>
                      <a:lnTo>
                        <a:pt x="34" y="20"/>
                      </a:lnTo>
                      <a:lnTo>
                        <a:pt x="34" y="19"/>
                      </a:lnTo>
                      <a:lnTo>
                        <a:pt x="30" y="16"/>
                      </a:lnTo>
                      <a:lnTo>
                        <a:pt x="31" y="15"/>
                      </a:lnTo>
                      <a:lnTo>
                        <a:pt x="33" y="15"/>
                      </a:lnTo>
                      <a:lnTo>
                        <a:pt x="36" y="16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33" y="7"/>
                      </a:lnTo>
                      <a:lnTo>
                        <a:pt x="33" y="4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7" y="1"/>
                      </a:lnTo>
                      <a:lnTo>
                        <a:pt x="40" y="1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9" name="Freeform 1179"/>
                <p:cNvSpPr>
                  <a:spLocks/>
                </p:cNvSpPr>
                <p:nvPr/>
              </p:nvSpPr>
              <p:spPr bwMode="auto">
                <a:xfrm>
                  <a:off x="3037177" y="1737316"/>
                  <a:ext cx="7411" cy="8893"/>
                </a:xfrm>
                <a:custGeom>
                  <a:avLst/>
                  <a:gdLst>
                    <a:gd name="T0" fmla="*/ 4 w 5"/>
                    <a:gd name="T1" fmla="*/ 0 h 6"/>
                    <a:gd name="T2" fmla="*/ 5 w 5"/>
                    <a:gd name="T3" fmla="*/ 0 h 6"/>
                    <a:gd name="T4" fmla="*/ 4 w 5"/>
                    <a:gd name="T5" fmla="*/ 2 h 6"/>
                    <a:gd name="T6" fmla="*/ 4 w 5"/>
                    <a:gd name="T7" fmla="*/ 3 h 6"/>
                    <a:gd name="T8" fmla="*/ 1 w 5"/>
                    <a:gd name="T9" fmla="*/ 6 h 6"/>
                    <a:gd name="T10" fmla="*/ 0 w 5"/>
                    <a:gd name="T11" fmla="*/ 5 h 6"/>
                    <a:gd name="T12" fmla="*/ 0 w 5"/>
                    <a:gd name="T13" fmla="*/ 3 h 6"/>
                    <a:gd name="T14" fmla="*/ 4 w 5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4" y="0"/>
                      </a:move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0" name="Freeform 1180"/>
                <p:cNvSpPr>
                  <a:spLocks/>
                </p:cNvSpPr>
                <p:nvPr/>
              </p:nvSpPr>
              <p:spPr bwMode="auto">
                <a:xfrm>
                  <a:off x="3019391" y="1664689"/>
                  <a:ext cx="84485" cy="120058"/>
                </a:xfrm>
                <a:custGeom>
                  <a:avLst/>
                  <a:gdLst>
                    <a:gd name="T0" fmla="*/ 24 w 57"/>
                    <a:gd name="T1" fmla="*/ 0 h 81"/>
                    <a:gd name="T2" fmla="*/ 27 w 57"/>
                    <a:gd name="T3" fmla="*/ 5 h 81"/>
                    <a:gd name="T4" fmla="*/ 34 w 57"/>
                    <a:gd name="T5" fmla="*/ 2 h 81"/>
                    <a:gd name="T6" fmla="*/ 39 w 57"/>
                    <a:gd name="T7" fmla="*/ 4 h 81"/>
                    <a:gd name="T8" fmla="*/ 42 w 57"/>
                    <a:gd name="T9" fmla="*/ 8 h 81"/>
                    <a:gd name="T10" fmla="*/ 41 w 57"/>
                    <a:gd name="T11" fmla="*/ 15 h 81"/>
                    <a:gd name="T12" fmla="*/ 39 w 57"/>
                    <a:gd name="T13" fmla="*/ 20 h 81"/>
                    <a:gd name="T14" fmla="*/ 38 w 57"/>
                    <a:gd name="T15" fmla="*/ 24 h 81"/>
                    <a:gd name="T16" fmla="*/ 42 w 57"/>
                    <a:gd name="T17" fmla="*/ 22 h 81"/>
                    <a:gd name="T18" fmla="*/ 46 w 57"/>
                    <a:gd name="T19" fmla="*/ 19 h 81"/>
                    <a:gd name="T20" fmla="*/ 50 w 57"/>
                    <a:gd name="T21" fmla="*/ 18 h 81"/>
                    <a:gd name="T22" fmla="*/ 52 w 57"/>
                    <a:gd name="T23" fmla="*/ 22 h 81"/>
                    <a:gd name="T24" fmla="*/ 53 w 57"/>
                    <a:gd name="T25" fmla="*/ 27 h 81"/>
                    <a:gd name="T26" fmla="*/ 50 w 57"/>
                    <a:gd name="T27" fmla="*/ 31 h 81"/>
                    <a:gd name="T28" fmla="*/ 49 w 57"/>
                    <a:gd name="T29" fmla="*/ 34 h 81"/>
                    <a:gd name="T30" fmla="*/ 54 w 57"/>
                    <a:gd name="T31" fmla="*/ 36 h 81"/>
                    <a:gd name="T32" fmla="*/ 57 w 57"/>
                    <a:gd name="T33" fmla="*/ 38 h 81"/>
                    <a:gd name="T34" fmla="*/ 57 w 57"/>
                    <a:gd name="T35" fmla="*/ 42 h 81"/>
                    <a:gd name="T36" fmla="*/ 56 w 57"/>
                    <a:gd name="T37" fmla="*/ 47 h 81"/>
                    <a:gd name="T38" fmla="*/ 52 w 57"/>
                    <a:gd name="T39" fmla="*/ 52 h 81"/>
                    <a:gd name="T40" fmla="*/ 47 w 57"/>
                    <a:gd name="T41" fmla="*/ 54 h 81"/>
                    <a:gd name="T42" fmla="*/ 45 w 57"/>
                    <a:gd name="T43" fmla="*/ 59 h 81"/>
                    <a:gd name="T44" fmla="*/ 46 w 57"/>
                    <a:gd name="T45" fmla="*/ 62 h 81"/>
                    <a:gd name="T46" fmla="*/ 43 w 57"/>
                    <a:gd name="T47" fmla="*/ 69 h 81"/>
                    <a:gd name="T48" fmla="*/ 41 w 57"/>
                    <a:gd name="T49" fmla="*/ 76 h 81"/>
                    <a:gd name="T50" fmla="*/ 39 w 57"/>
                    <a:gd name="T51" fmla="*/ 78 h 81"/>
                    <a:gd name="T52" fmla="*/ 34 w 57"/>
                    <a:gd name="T53" fmla="*/ 81 h 81"/>
                    <a:gd name="T54" fmla="*/ 29 w 57"/>
                    <a:gd name="T55" fmla="*/ 80 h 81"/>
                    <a:gd name="T56" fmla="*/ 27 w 57"/>
                    <a:gd name="T57" fmla="*/ 77 h 81"/>
                    <a:gd name="T58" fmla="*/ 29 w 57"/>
                    <a:gd name="T59" fmla="*/ 65 h 81"/>
                    <a:gd name="T60" fmla="*/ 31 w 57"/>
                    <a:gd name="T61" fmla="*/ 60 h 81"/>
                    <a:gd name="T62" fmla="*/ 28 w 57"/>
                    <a:gd name="T63" fmla="*/ 59 h 81"/>
                    <a:gd name="T64" fmla="*/ 23 w 57"/>
                    <a:gd name="T65" fmla="*/ 54 h 81"/>
                    <a:gd name="T66" fmla="*/ 18 w 57"/>
                    <a:gd name="T67" fmla="*/ 51 h 81"/>
                    <a:gd name="T68" fmla="*/ 23 w 57"/>
                    <a:gd name="T69" fmla="*/ 49 h 81"/>
                    <a:gd name="T70" fmla="*/ 18 w 57"/>
                    <a:gd name="T71" fmla="*/ 48 h 81"/>
                    <a:gd name="T72" fmla="*/ 13 w 57"/>
                    <a:gd name="T73" fmla="*/ 47 h 81"/>
                    <a:gd name="T74" fmla="*/ 7 w 57"/>
                    <a:gd name="T75" fmla="*/ 45 h 81"/>
                    <a:gd name="T76" fmla="*/ 3 w 57"/>
                    <a:gd name="T77" fmla="*/ 47 h 81"/>
                    <a:gd name="T78" fmla="*/ 0 w 57"/>
                    <a:gd name="T79" fmla="*/ 41 h 81"/>
                    <a:gd name="T80" fmla="*/ 3 w 57"/>
                    <a:gd name="T81" fmla="*/ 34 h 81"/>
                    <a:gd name="T82" fmla="*/ 12 w 57"/>
                    <a:gd name="T83" fmla="*/ 36 h 81"/>
                    <a:gd name="T84" fmla="*/ 14 w 57"/>
                    <a:gd name="T85" fmla="*/ 40 h 81"/>
                    <a:gd name="T86" fmla="*/ 20 w 57"/>
                    <a:gd name="T87" fmla="*/ 37 h 81"/>
                    <a:gd name="T88" fmla="*/ 17 w 57"/>
                    <a:gd name="T89" fmla="*/ 34 h 81"/>
                    <a:gd name="T90" fmla="*/ 20 w 57"/>
                    <a:gd name="T91" fmla="*/ 33 h 81"/>
                    <a:gd name="T92" fmla="*/ 25 w 57"/>
                    <a:gd name="T93" fmla="*/ 30 h 81"/>
                    <a:gd name="T94" fmla="*/ 20 w 57"/>
                    <a:gd name="T95" fmla="*/ 29 h 81"/>
                    <a:gd name="T96" fmla="*/ 20 w 57"/>
                    <a:gd name="T97" fmla="*/ 24 h 81"/>
                    <a:gd name="T98" fmla="*/ 24 w 57"/>
                    <a:gd name="T99" fmla="*/ 22 h 81"/>
                    <a:gd name="T100" fmla="*/ 24 w 57"/>
                    <a:gd name="T101" fmla="*/ 18 h 81"/>
                    <a:gd name="T102" fmla="*/ 21 w 57"/>
                    <a:gd name="T103" fmla="*/ 19 h 81"/>
                    <a:gd name="T104" fmla="*/ 14 w 57"/>
                    <a:gd name="T105" fmla="*/ 23 h 81"/>
                    <a:gd name="T106" fmla="*/ 16 w 57"/>
                    <a:gd name="T107" fmla="*/ 19 h 81"/>
                    <a:gd name="T108" fmla="*/ 23 w 57"/>
                    <a:gd name="T109" fmla="*/ 13 h 81"/>
                    <a:gd name="T110" fmla="*/ 18 w 57"/>
                    <a:gd name="T111" fmla="*/ 13 h 81"/>
                    <a:gd name="T112" fmla="*/ 14 w 57"/>
                    <a:gd name="T113" fmla="*/ 13 h 81"/>
                    <a:gd name="T114" fmla="*/ 17 w 57"/>
                    <a:gd name="T115" fmla="*/ 8 h 81"/>
                    <a:gd name="T116" fmla="*/ 21 w 57"/>
                    <a:gd name="T117" fmla="*/ 4 h 81"/>
                    <a:gd name="T118" fmla="*/ 24 w 57"/>
                    <a:gd name="T119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" h="81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9" y="2"/>
                      </a:lnTo>
                      <a:lnTo>
                        <a:pt x="34" y="2"/>
                      </a:lnTo>
                      <a:lnTo>
                        <a:pt x="35" y="2"/>
                      </a:lnTo>
                      <a:lnTo>
                        <a:pt x="39" y="4"/>
                      </a:lnTo>
                      <a:lnTo>
                        <a:pt x="39" y="7"/>
                      </a:lnTo>
                      <a:lnTo>
                        <a:pt x="42" y="8"/>
                      </a:lnTo>
                      <a:lnTo>
                        <a:pt x="42" y="11"/>
                      </a:lnTo>
                      <a:lnTo>
                        <a:pt x="41" y="15"/>
                      </a:lnTo>
                      <a:lnTo>
                        <a:pt x="41" y="19"/>
                      </a:lnTo>
                      <a:lnTo>
                        <a:pt x="39" y="20"/>
                      </a:lnTo>
                      <a:lnTo>
                        <a:pt x="36" y="22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42" y="22"/>
                      </a:lnTo>
                      <a:lnTo>
                        <a:pt x="42" y="20"/>
                      </a:lnTo>
                      <a:lnTo>
                        <a:pt x="46" y="19"/>
                      </a:lnTo>
                      <a:lnTo>
                        <a:pt x="49" y="18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2" y="22"/>
                      </a:lnTo>
                      <a:lnTo>
                        <a:pt x="52" y="26"/>
                      </a:lnTo>
                      <a:lnTo>
                        <a:pt x="53" y="27"/>
                      </a:lnTo>
                      <a:lnTo>
                        <a:pt x="53" y="29"/>
                      </a:lnTo>
                      <a:lnTo>
                        <a:pt x="50" y="31"/>
                      </a:lnTo>
                      <a:lnTo>
                        <a:pt x="49" y="33"/>
                      </a:lnTo>
                      <a:lnTo>
                        <a:pt x="49" y="34"/>
                      </a:lnTo>
                      <a:lnTo>
                        <a:pt x="52" y="34"/>
                      </a:lnTo>
                      <a:lnTo>
                        <a:pt x="54" y="36"/>
                      </a:lnTo>
                      <a:lnTo>
                        <a:pt x="56" y="36"/>
                      </a:lnTo>
                      <a:lnTo>
                        <a:pt x="57" y="38"/>
                      </a:lnTo>
                      <a:lnTo>
                        <a:pt x="57" y="41"/>
                      </a:lnTo>
                      <a:lnTo>
                        <a:pt x="57" y="42"/>
                      </a:lnTo>
                      <a:lnTo>
                        <a:pt x="56" y="44"/>
                      </a:lnTo>
                      <a:lnTo>
                        <a:pt x="56" y="47"/>
                      </a:lnTo>
                      <a:lnTo>
                        <a:pt x="54" y="49"/>
                      </a:lnTo>
                      <a:lnTo>
                        <a:pt x="52" y="52"/>
                      </a:lnTo>
                      <a:lnTo>
                        <a:pt x="50" y="54"/>
                      </a:lnTo>
                      <a:lnTo>
                        <a:pt x="47" y="54"/>
                      </a:lnTo>
                      <a:lnTo>
                        <a:pt x="46" y="58"/>
                      </a:lnTo>
                      <a:lnTo>
                        <a:pt x="45" y="59"/>
                      </a:lnTo>
                      <a:lnTo>
                        <a:pt x="45" y="60"/>
                      </a:lnTo>
                      <a:lnTo>
                        <a:pt x="46" y="62"/>
                      </a:lnTo>
                      <a:lnTo>
                        <a:pt x="45" y="65"/>
                      </a:lnTo>
                      <a:lnTo>
                        <a:pt x="43" y="69"/>
                      </a:lnTo>
                      <a:lnTo>
                        <a:pt x="43" y="73"/>
                      </a:lnTo>
                      <a:lnTo>
                        <a:pt x="41" y="76"/>
                      </a:lnTo>
                      <a:lnTo>
                        <a:pt x="39" y="77"/>
                      </a:lnTo>
                      <a:lnTo>
                        <a:pt x="39" y="78"/>
                      </a:lnTo>
                      <a:lnTo>
                        <a:pt x="35" y="81"/>
                      </a:lnTo>
                      <a:lnTo>
                        <a:pt x="34" y="81"/>
                      </a:lnTo>
                      <a:lnTo>
                        <a:pt x="32" y="80"/>
                      </a:lnTo>
                      <a:lnTo>
                        <a:pt x="29" y="80"/>
                      </a:lnTo>
                      <a:lnTo>
                        <a:pt x="28" y="80"/>
                      </a:lnTo>
                      <a:lnTo>
                        <a:pt x="27" y="77"/>
                      </a:lnTo>
                      <a:lnTo>
                        <a:pt x="25" y="73"/>
                      </a:lnTo>
                      <a:lnTo>
                        <a:pt x="29" y="65"/>
                      </a:lnTo>
                      <a:lnTo>
                        <a:pt x="29" y="62"/>
                      </a:lnTo>
                      <a:lnTo>
                        <a:pt x="31" y="60"/>
                      </a:lnTo>
                      <a:lnTo>
                        <a:pt x="29" y="59"/>
                      </a:lnTo>
                      <a:lnTo>
                        <a:pt x="28" y="59"/>
                      </a:lnTo>
                      <a:lnTo>
                        <a:pt x="25" y="55"/>
                      </a:lnTo>
                      <a:lnTo>
                        <a:pt x="23" y="54"/>
                      </a:lnTo>
                      <a:lnTo>
                        <a:pt x="20" y="54"/>
                      </a:lnTo>
                      <a:lnTo>
                        <a:pt x="18" y="51"/>
                      </a:lnTo>
                      <a:lnTo>
                        <a:pt x="20" y="49"/>
                      </a:lnTo>
                      <a:lnTo>
                        <a:pt x="23" y="49"/>
                      </a:lnTo>
                      <a:lnTo>
                        <a:pt x="23" y="47"/>
                      </a:lnTo>
                      <a:lnTo>
                        <a:pt x="18" y="48"/>
                      </a:lnTo>
                      <a:lnTo>
                        <a:pt x="17" y="47"/>
                      </a:lnTo>
                      <a:lnTo>
                        <a:pt x="13" y="47"/>
                      </a:lnTo>
                      <a:lnTo>
                        <a:pt x="9" y="45"/>
                      </a:lnTo>
                      <a:lnTo>
                        <a:pt x="7" y="45"/>
                      </a:lnTo>
                      <a:lnTo>
                        <a:pt x="5" y="48"/>
                      </a:lnTo>
                      <a:lnTo>
                        <a:pt x="3" y="47"/>
                      </a:lnTo>
                      <a:lnTo>
                        <a:pt x="3" y="44"/>
                      </a:lnTo>
                      <a:lnTo>
                        <a:pt x="0" y="41"/>
                      </a:lnTo>
                      <a:lnTo>
                        <a:pt x="3" y="37"/>
                      </a:lnTo>
                      <a:lnTo>
                        <a:pt x="3" y="34"/>
                      </a:lnTo>
                      <a:lnTo>
                        <a:pt x="9" y="33"/>
                      </a:lnTo>
                      <a:lnTo>
                        <a:pt x="12" y="36"/>
                      </a:lnTo>
                      <a:lnTo>
                        <a:pt x="13" y="37"/>
                      </a:lnTo>
                      <a:lnTo>
                        <a:pt x="14" y="40"/>
                      </a:lnTo>
                      <a:lnTo>
                        <a:pt x="16" y="40"/>
                      </a:lnTo>
                      <a:lnTo>
                        <a:pt x="20" y="37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1"/>
                      </a:lnTo>
                      <a:lnTo>
                        <a:pt x="20" y="33"/>
                      </a:lnTo>
                      <a:lnTo>
                        <a:pt x="23" y="31"/>
                      </a:lnTo>
                      <a:lnTo>
                        <a:pt x="25" y="30"/>
                      </a:lnTo>
                      <a:lnTo>
                        <a:pt x="24" y="29"/>
                      </a:lnTo>
                      <a:lnTo>
                        <a:pt x="20" y="29"/>
                      </a:lnTo>
                      <a:lnTo>
                        <a:pt x="18" y="27"/>
                      </a:lnTo>
                      <a:lnTo>
                        <a:pt x="20" y="24"/>
                      </a:lnTo>
                      <a:lnTo>
                        <a:pt x="23" y="23"/>
                      </a:lnTo>
                      <a:lnTo>
                        <a:pt x="24" y="22"/>
                      </a:lnTo>
                      <a:lnTo>
                        <a:pt x="25" y="19"/>
                      </a:lnTo>
                      <a:lnTo>
                        <a:pt x="24" y="18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17" y="22"/>
                      </a:lnTo>
                      <a:lnTo>
                        <a:pt x="14" y="23"/>
                      </a:lnTo>
                      <a:lnTo>
                        <a:pt x="13" y="22"/>
                      </a:lnTo>
                      <a:lnTo>
                        <a:pt x="16" y="19"/>
                      </a:lnTo>
                      <a:lnTo>
                        <a:pt x="18" y="16"/>
                      </a:lnTo>
                      <a:lnTo>
                        <a:pt x="23" y="13"/>
                      </a:lnTo>
                      <a:lnTo>
                        <a:pt x="21" y="13"/>
                      </a:lnTo>
                      <a:lnTo>
                        <a:pt x="18" y="13"/>
                      </a:lnTo>
                      <a:lnTo>
                        <a:pt x="17" y="15"/>
                      </a:lnTo>
                      <a:lnTo>
                        <a:pt x="14" y="13"/>
                      </a:lnTo>
                      <a:lnTo>
                        <a:pt x="14" y="11"/>
                      </a:lnTo>
                      <a:lnTo>
                        <a:pt x="17" y="8"/>
                      </a:lnTo>
                      <a:lnTo>
                        <a:pt x="18" y="5"/>
                      </a:lnTo>
                      <a:lnTo>
                        <a:pt x="21" y="4"/>
                      </a:lnTo>
                      <a:lnTo>
                        <a:pt x="21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" name="Freeform 1181"/>
                <p:cNvSpPr>
                  <a:spLocks/>
                </p:cNvSpPr>
                <p:nvPr/>
              </p:nvSpPr>
              <p:spPr bwMode="auto">
                <a:xfrm>
                  <a:off x="3000122" y="1827730"/>
                  <a:ext cx="22233" cy="8893"/>
                </a:xfrm>
                <a:custGeom>
                  <a:avLst/>
                  <a:gdLst>
                    <a:gd name="T0" fmla="*/ 11 w 15"/>
                    <a:gd name="T1" fmla="*/ 0 h 6"/>
                    <a:gd name="T2" fmla="*/ 15 w 15"/>
                    <a:gd name="T3" fmla="*/ 0 h 6"/>
                    <a:gd name="T4" fmla="*/ 15 w 15"/>
                    <a:gd name="T5" fmla="*/ 2 h 6"/>
                    <a:gd name="T6" fmla="*/ 12 w 15"/>
                    <a:gd name="T7" fmla="*/ 2 h 6"/>
                    <a:gd name="T8" fmla="*/ 11 w 15"/>
                    <a:gd name="T9" fmla="*/ 3 h 6"/>
                    <a:gd name="T10" fmla="*/ 7 w 15"/>
                    <a:gd name="T11" fmla="*/ 4 h 6"/>
                    <a:gd name="T12" fmla="*/ 5 w 15"/>
                    <a:gd name="T13" fmla="*/ 4 h 6"/>
                    <a:gd name="T14" fmla="*/ 2 w 15"/>
                    <a:gd name="T15" fmla="*/ 4 h 6"/>
                    <a:gd name="T16" fmla="*/ 1 w 15"/>
                    <a:gd name="T17" fmla="*/ 6 h 6"/>
                    <a:gd name="T18" fmla="*/ 0 w 15"/>
                    <a:gd name="T19" fmla="*/ 4 h 6"/>
                    <a:gd name="T20" fmla="*/ 0 w 15"/>
                    <a:gd name="T21" fmla="*/ 3 h 6"/>
                    <a:gd name="T22" fmla="*/ 1 w 15"/>
                    <a:gd name="T23" fmla="*/ 2 h 6"/>
                    <a:gd name="T24" fmla="*/ 4 w 15"/>
                    <a:gd name="T25" fmla="*/ 2 h 6"/>
                    <a:gd name="T26" fmla="*/ 5 w 15"/>
                    <a:gd name="T27" fmla="*/ 2 h 6"/>
                    <a:gd name="T28" fmla="*/ 8 w 15"/>
                    <a:gd name="T29" fmla="*/ 0 h 6"/>
                    <a:gd name="T30" fmla="*/ 11 w 15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6">
                      <a:moveTo>
                        <a:pt x="11" y="0"/>
                      </a:move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" name="Freeform 1182"/>
                <p:cNvSpPr>
                  <a:spLocks/>
                </p:cNvSpPr>
                <p:nvPr/>
              </p:nvSpPr>
              <p:spPr bwMode="auto">
                <a:xfrm>
                  <a:off x="3028284" y="1830695"/>
                  <a:ext cx="4447" cy="7411"/>
                </a:xfrm>
                <a:custGeom>
                  <a:avLst/>
                  <a:gdLst>
                    <a:gd name="T0" fmla="*/ 0 w 3"/>
                    <a:gd name="T1" fmla="*/ 0 h 5"/>
                    <a:gd name="T2" fmla="*/ 1 w 3"/>
                    <a:gd name="T3" fmla="*/ 1 h 5"/>
                    <a:gd name="T4" fmla="*/ 3 w 3"/>
                    <a:gd name="T5" fmla="*/ 2 h 5"/>
                    <a:gd name="T6" fmla="*/ 3 w 3"/>
                    <a:gd name="T7" fmla="*/ 5 h 5"/>
                    <a:gd name="T8" fmla="*/ 3 w 3"/>
                    <a:gd name="T9" fmla="*/ 5 h 5"/>
                    <a:gd name="T10" fmla="*/ 1 w 3"/>
                    <a:gd name="T11" fmla="*/ 4 h 5"/>
                    <a:gd name="T12" fmla="*/ 0 w 3"/>
                    <a:gd name="T13" fmla="*/ 1 h 5"/>
                    <a:gd name="T14" fmla="*/ 0 w 3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" name="Freeform 1183"/>
                <p:cNvSpPr>
                  <a:spLocks/>
                </p:cNvSpPr>
                <p:nvPr/>
              </p:nvSpPr>
              <p:spPr bwMode="auto">
                <a:xfrm>
                  <a:off x="3175020" y="1587616"/>
                  <a:ext cx="131915" cy="217882"/>
                </a:xfrm>
                <a:custGeom>
                  <a:avLst/>
                  <a:gdLst>
                    <a:gd name="T0" fmla="*/ 67 w 89"/>
                    <a:gd name="T1" fmla="*/ 3 h 147"/>
                    <a:gd name="T2" fmla="*/ 72 w 89"/>
                    <a:gd name="T3" fmla="*/ 21 h 147"/>
                    <a:gd name="T4" fmla="*/ 71 w 89"/>
                    <a:gd name="T5" fmla="*/ 45 h 147"/>
                    <a:gd name="T6" fmla="*/ 79 w 89"/>
                    <a:gd name="T7" fmla="*/ 47 h 147"/>
                    <a:gd name="T8" fmla="*/ 79 w 89"/>
                    <a:gd name="T9" fmla="*/ 57 h 147"/>
                    <a:gd name="T10" fmla="*/ 79 w 89"/>
                    <a:gd name="T11" fmla="*/ 67 h 147"/>
                    <a:gd name="T12" fmla="*/ 88 w 89"/>
                    <a:gd name="T13" fmla="*/ 54 h 147"/>
                    <a:gd name="T14" fmla="*/ 85 w 89"/>
                    <a:gd name="T15" fmla="*/ 67 h 147"/>
                    <a:gd name="T16" fmla="*/ 85 w 89"/>
                    <a:gd name="T17" fmla="*/ 68 h 147"/>
                    <a:gd name="T18" fmla="*/ 74 w 89"/>
                    <a:gd name="T19" fmla="*/ 85 h 147"/>
                    <a:gd name="T20" fmla="*/ 75 w 89"/>
                    <a:gd name="T21" fmla="*/ 89 h 147"/>
                    <a:gd name="T22" fmla="*/ 81 w 89"/>
                    <a:gd name="T23" fmla="*/ 93 h 147"/>
                    <a:gd name="T24" fmla="*/ 82 w 89"/>
                    <a:gd name="T25" fmla="*/ 92 h 147"/>
                    <a:gd name="T26" fmla="*/ 83 w 89"/>
                    <a:gd name="T27" fmla="*/ 107 h 147"/>
                    <a:gd name="T28" fmla="*/ 68 w 89"/>
                    <a:gd name="T29" fmla="*/ 114 h 147"/>
                    <a:gd name="T30" fmla="*/ 61 w 89"/>
                    <a:gd name="T31" fmla="*/ 112 h 147"/>
                    <a:gd name="T32" fmla="*/ 49 w 89"/>
                    <a:gd name="T33" fmla="*/ 130 h 147"/>
                    <a:gd name="T34" fmla="*/ 50 w 89"/>
                    <a:gd name="T35" fmla="*/ 115 h 147"/>
                    <a:gd name="T36" fmla="*/ 46 w 89"/>
                    <a:gd name="T37" fmla="*/ 118 h 147"/>
                    <a:gd name="T38" fmla="*/ 42 w 89"/>
                    <a:gd name="T39" fmla="*/ 130 h 147"/>
                    <a:gd name="T40" fmla="*/ 36 w 89"/>
                    <a:gd name="T41" fmla="*/ 136 h 147"/>
                    <a:gd name="T42" fmla="*/ 28 w 89"/>
                    <a:gd name="T43" fmla="*/ 146 h 147"/>
                    <a:gd name="T44" fmla="*/ 25 w 89"/>
                    <a:gd name="T45" fmla="*/ 135 h 147"/>
                    <a:gd name="T46" fmla="*/ 24 w 89"/>
                    <a:gd name="T47" fmla="*/ 132 h 147"/>
                    <a:gd name="T48" fmla="*/ 21 w 89"/>
                    <a:gd name="T49" fmla="*/ 137 h 147"/>
                    <a:gd name="T50" fmla="*/ 5 w 89"/>
                    <a:gd name="T51" fmla="*/ 137 h 147"/>
                    <a:gd name="T52" fmla="*/ 0 w 89"/>
                    <a:gd name="T53" fmla="*/ 128 h 147"/>
                    <a:gd name="T54" fmla="*/ 9 w 89"/>
                    <a:gd name="T55" fmla="*/ 122 h 147"/>
                    <a:gd name="T56" fmla="*/ 0 w 89"/>
                    <a:gd name="T57" fmla="*/ 115 h 147"/>
                    <a:gd name="T58" fmla="*/ 3 w 89"/>
                    <a:gd name="T59" fmla="*/ 107 h 147"/>
                    <a:gd name="T60" fmla="*/ 17 w 89"/>
                    <a:gd name="T61" fmla="*/ 101 h 147"/>
                    <a:gd name="T62" fmla="*/ 38 w 89"/>
                    <a:gd name="T63" fmla="*/ 104 h 147"/>
                    <a:gd name="T64" fmla="*/ 25 w 89"/>
                    <a:gd name="T65" fmla="*/ 99 h 147"/>
                    <a:gd name="T66" fmla="*/ 27 w 89"/>
                    <a:gd name="T67" fmla="*/ 96 h 147"/>
                    <a:gd name="T68" fmla="*/ 20 w 89"/>
                    <a:gd name="T69" fmla="*/ 92 h 147"/>
                    <a:gd name="T70" fmla="*/ 13 w 89"/>
                    <a:gd name="T71" fmla="*/ 92 h 147"/>
                    <a:gd name="T72" fmla="*/ 13 w 89"/>
                    <a:gd name="T73" fmla="*/ 85 h 147"/>
                    <a:gd name="T74" fmla="*/ 6 w 89"/>
                    <a:gd name="T75" fmla="*/ 83 h 147"/>
                    <a:gd name="T76" fmla="*/ 13 w 89"/>
                    <a:gd name="T77" fmla="*/ 75 h 147"/>
                    <a:gd name="T78" fmla="*/ 17 w 89"/>
                    <a:gd name="T79" fmla="*/ 72 h 147"/>
                    <a:gd name="T80" fmla="*/ 14 w 89"/>
                    <a:gd name="T81" fmla="*/ 61 h 147"/>
                    <a:gd name="T82" fmla="*/ 17 w 89"/>
                    <a:gd name="T83" fmla="*/ 52 h 147"/>
                    <a:gd name="T84" fmla="*/ 35 w 89"/>
                    <a:gd name="T85" fmla="*/ 61 h 147"/>
                    <a:gd name="T86" fmla="*/ 32 w 89"/>
                    <a:gd name="T87" fmla="*/ 54 h 147"/>
                    <a:gd name="T88" fmla="*/ 28 w 89"/>
                    <a:gd name="T89" fmla="*/ 47 h 147"/>
                    <a:gd name="T90" fmla="*/ 21 w 89"/>
                    <a:gd name="T91" fmla="*/ 35 h 147"/>
                    <a:gd name="T92" fmla="*/ 31 w 89"/>
                    <a:gd name="T93" fmla="*/ 41 h 147"/>
                    <a:gd name="T94" fmla="*/ 36 w 89"/>
                    <a:gd name="T95" fmla="*/ 34 h 147"/>
                    <a:gd name="T96" fmla="*/ 43 w 89"/>
                    <a:gd name="T97" fmla="*/ 35 h 147"/>
                    <a:gd name="T98" fmla="*/ 41 w 89"/>
                    <a:gd name="T99" fmla="*/ 25 h 147"/>
                    <a:gd name="T100" fmla="*/ 53 w 89"/>
                    <a:gd name="T101" fmla="*/ 20 h 147"/>
                    <a:gd name="T102" fmla="*/ 60 w 89"/>
                    <a:gd name="T103" fmla="*/ 18 h 147"/>
                    <a:gd name="T104" fmla="*/ 59 w 89"/>
                    <a:gd name="T105" fmla="*/ 9 h 147"/>
                    <a:gd name="T106" fmla="*/ 57 w 89"/>
                    <a:gd name="T107" fmla="*/ 0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9" h="147">
                      <a:moveTo>
                        <a:pt x="57" y="0"/>
                      </a:move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2"/>
                      </a:lnTo>
                      <a:lnTo>
                        <a:pt x="63" y="0"/>
                      </a:lnTo>
                      <a:lnTo>
                        <a:pt x="67" y="3"/>
                      </a:lnTo>
                      <a:lnTo>
                        <a:pt x="67" y="5"/>
                      </a:lnTo>
                      <a:lnTo>
                        <a:pt x="71" y="7"/>
                      </a:lnTo>
                      <a:lnTo>
                        <a:pt x="72" y="10"/>
                      </a:lnTo>
                      <a:lnTo>
                        <a:pt x="74" y="13"/>
                      </a:lnTo>
                      <a:lnTo>
                        <a:pt x="74" y="17"/>
                      </a:lnTo>
                      <a:lnTo>
                        <a:pt x="72" y="21"/>
                      </a:lnTo>
                      <a:lnTo>
                        <a:pt x="72" y="24"/>
                      </a:lnTo>
                      <a:lnTo>
                        <a:pt x="72" y="28"/>
                      </a:lnTo>
                      <a:lnTo>
                        <a:pt x="71" y="31"/>
                      </a:lnTo>
                      <a:lnTo>
                        <a:pt x="71" y="35"/>
                      </a:lnTo>
                      <a:lnTo>
                        <a:pt x="70" y="41"/>
                      </a:lnTo>
                      <a:lnTo>
                        <a:pt x="71" y="45"/>
                      </a:lnTo>
                      <a:lnTo>
                        <a:pt x="71" y="49"/>
                      </a:lnTo>
                      <a:lnTo>
                        <a:pt x="72" y="49"/>
                      </a:lnTo>
                      <a:lnTo>
                        <a:pt x="72" y="50"/>
                      </a:lnTo>
                      <a:lnTo>
                        <a:pt x="74" y="49"/>
                      </a:lnTo>
                      <a:lnTo>
                        <a:pt x="76" y="47"/>
                      </a:lnTo>
                      <a:lnTo>
                        <a:pt x="79" y="47"/>
                      </a:lnTo>
                      <a:lnTo>
                        <a:pt x="81" y="50"/>
                      </a:lnTo>
                      <a:lnTo>
                        <a:pt x="82" y="53"/>
                      </a:lnTo>
                      <a:lnTo>
                        <a:pt x="79" y="54"/>
                      </a:lnTo>
                      <a:lnTo>
                        <a:pt x="78" y="54"/>
                      </a:lnTo>
                      <a:lnTo>
                        <a:pt x="78" y="56"/>
                      </a:lnTo>
                      <a:lnTo>
                        <a:pt x="79" y="57"/>
                      </a:lnTo>
                      <a:lnTo>
                        <a:pt x="76" y="63"/>
                      </a:lnTo>
                      <a:lnTo>
                        <a:pt x="76" y="64"/>
                      </a:lnTo>
                      <a:lnTo>
                        <a:pt x="78" y="65"/>
                      </a:lnTo>
                      <a:lnTo>
                        <a:pt x="78" y="67"/>
                      </a:lnTo>
                      <a:lnTo>
                        <a:pt x="78" y="68"/>
                      </a:lnTo>
                      <a:lnTo>
                        <a:pt x="79" y="67"/>
                      </a:lnTo>
                      <a:lnTo>
                        <a:pt x="81" y="64"/>
                      </a:lnTo>
                      <a:lnTo>
                        <a:pt x="79" y="63"/>
                      </a:lnTo>
                      <a:lnTo>
                        <a:pt x="81" y="60"/>
                      </a:lnTo>
                      <a:lnTo>
                        <a:pt x="83" y="54"/>
                      </a:lnTo>
                      <a:lnTo>
                        <a:pt x="85" y="53"/>
                      </a:lnTo>
                      <a:lnTo>
                        <a:pt x="88" y="54"/>
                      </a:lnTo>
                      <a:lnTo>
                        <a:pt x="88" y="56"/>
                      </a:lnTo>
                      <a:lnTo>
                        <a:pt x="89" y="57"/>
                      </a:lnTo>
                      <a:lnTo>
                        <a:pt x="89" y="60"/>
                      </a:lnTo>
                      <a:lnTo>
                        <a:pt x="86" y="63"/>
                      </a:lnTo>
                      <a:lnTo>
                        <a:pt x="86" y="65"/>
                      </a:lnTo>
                      <a:lnTo>
                        <a:pt x="85" y="67"/>
                      </a:lnTo>
                      <a:lnTo>
                        <a:pt x="83" y="67"/>
                      </a:lnTo>
                      <a:lnTo>
                        <a:pt x="82" y="68"/>
                      </a:lnTo>
                      <a:lnTo>
                        <a:pt x="81" y="70"/>
                      </a:lnTo>
                      <a:lnTo>
                        <a:pt x="82" y="71"/>
                      </a:lnTo>
                      <a:lnTo>
                        <a:pt x="83" y="70"/>
                      </a:lnTo>
                      <a:lnTo>
                        <a:pt x="85" y="68"/>
                      </a:lnTo>
                      <a:lnTo>
                        <a:pt x="86" y="70"/>
                      </a:lnTo>
                      <a:lnTo>
                        <a:pt x="85" y="74"/>
                      </a:lnTo>
                      <a:lnTo>
                        <a:pt x="82" y="79"/>
                      </a:lnTo>
                      <a:lnTo>
                        <a:pt x="81" y="81"/>
                      </a:lnTo>
                      <a:lnTo>
                        <a:pt x="76" y="85"/>
                      </a:lnTo>
                      <a:lnTo>
                        <a:pt x="74" y="85"/>
                      </a:lnTo>
                      <a:lnTo>
                        <a:pt x="67" y="88"/>
                      </a:lnTo>
                      <a:lnTo>
                        <a:pt x="67" y="89"/>
                      </a:lnTo>
                      <a:lnTo>
                        <a:pt x="68" y="90"/>
                      </a:lnTo>
                      <a:lnTo>
                        <a:pt x="71" y="89"/>
                      </a:lnTo>
                      <a:lnTo>
                        <a:pt x="72" y="88"/>
                      </a:lnTo>
                      <a:lnTo>
                        <a:pt x="75" y="89"/>
                      </a:lnTo>
                      <a:lnTo>
                        <a:pt x="75" y="88"/>
                      </a:lnTo>
                      <a:lnTo>
                        <a:pt x="76" y="86"/>
                      </a:lnTo>
                      <a:lnTo>
                        <a:pt x="78" y="88"/>
                      </a:lnTo>
                      <a:lnTo>
                        <a:pt x="78" y="89"/>
                      </a:lnTo>
                      <a:lnTo>
                        <a:pt x="81" y="92"/>
                      </a:lnTo>
                      <a:lnTo>
                        <a:pt x="81" y="93"/>
                      </a:lnTo>
                      <a:lnTo>
                        <a:pt x="78" y="96"/>
                      </a:lnTo>
                      <a:lnTo>
                        <a:pt x="76" y="97"/>
                      </a:lnTo>
                      <a:lnTo>
                        <a:pt x="76" y="100"/>
                      </a:lnTo>
                      <a:lnTo>
                        <a:pt x="78" y="100"/>
                      </a:lnTo>
                      <a:lnTo>
                        <a:pt x="81" y="96"/>
                      </a:lnTo>
                      <a:lnTo>
                        <a:pt x="82" y="92"/>
                      </a:lnTo>
                      <a:lnTo>
                        <a:pt x="83" y="92"/>
                      </a:lnTo>
                      <a:lnTo>
                        <a:pt x="83" y="99"/>
                      </a:lnTo>
                      <a:lnTo>
                        <a:pt x="82" y="101"/>
                      </a:lnTo>
                      <a:lnTo>
                        <a:pt x="85" y="103"/>
                      </a:lnTo>
                      <a:lnTo>
                        <a:pt x="83" y="106"/>
                      </a:lnTo>
                      <a:lnTo>
                        <a:pt x="83" y="107"/>
                      </a:lnTo>
                      <a:lnTo>
                        <a:pt x="82" y="110"/>
                      </a:lnTo>
                      <a:lnTo>
                        <a:pt x="81" y="110"/>
                      </a:lnTo>
                      <a:lnTo>
                        <a:pt x="78" y="112"/>
                      </a:lnTo>
                      <a:lnTo>
                        <a:pt x="76" y="112"/>
                      </a:lnTo>
                      <a:lnTo>
                        <a:pt x="72" y="114"/>
                      </a:lnTo>
                      <a:lnTo>
                        <a:pt x="68" y="114"/>
                      </a:lnTo>
                      <a:lnTo>
                        <a:pt x="65" y="114"/>
                      </a:lnTo>
                      <a:lnTo>
                        <a:pt x="63" y="117"/>
                      </a:lnTo>
                      <a:lnTo>
                        <a:pt x="61" y="118"/>
                      </a:lnTo>
                      <a:lnTo>
                        <a:pt x="61" y="115"/>
                      </a:lnTo>
                      <a:lnTo>
                        <a:pt x="61" y="114"/>
                      </a:lnTo>
                      <a:lnTo>
                        <a:pt x="61" y="112"/>
                      </a:lnTo>
                      <a:lnTo>
                        <a:pt x="60" y="112"/>
                      </a:lnTo>
                      <a:lnTo>
                        <a:pt x="57" y="115"/>
                      </a:lnTo>
                      <a:lnTo>
                        <a:pt x="57" y="119"/>
                      </a:lnTo>
                      <a:lnTo>
                        <a:pt x="56" y="122"/>
                      </a:lnTo>
                      <a:lnTo>
                        <a:pt x="52" y="126"/>
                      </a:lnTo>
                      <a:lnTo>
                        <a:pt x="49" y="130"/>
                      </a:lnTo>
                      <a:lnTo>
                        <a:pt x="47" y="132"/>
                      </a:lnTo>
                      <a:lnTo>
                        <a:pt x="46" y="129"/>
                      </a:lnTo>
                      <a:lnTo>
                        <a:pt x="46" y="126"/>
                      </a:lnTo>
                      <a:lnTo>
                        <a:pt x="46" y="123"/>
                      </a:lnTo>
                      <a:lnTo>
                        <a:pt x="49" y="119"/>
                      </a:lnTo>
                      <a:lnTo>
                        <a:pt x="50" y="115"/>
                      </a:lnTo>
                      <a:lnTo>
                        <a:pt x="52" y="115"/>
                      </a:lnTo>
                      <a:lnTo>
                        <a:pt x="52" y="114"/>
                      </a:lnTo>
                      <a:lnTo>
                        <a:pt x="52" y="111"/>
                      </a:lnTo>
                      <a:lnTo>
                        <a:pt x="50" y="114"/>
                      </a:lnTo>
                      <a:lnTo>
                        <a:pt x="47" y="114"/>
                      </a:lnTo>
                      <a:lnTo>
                        <a:pt x="46" y="118"/>
                      </a:lnTo>
                      <a:lnTo>
                        <a:pt x="43" y="121"/>
                      </a:lnTo>
                      <a:lnTo>
                        <a:pt x="43" y="123"/>
                      </a:lnTo>
                      <a:lnTo>
                        <a:pt x="45" y="125"/>
                      </a:lnTo>
                      <a:lnTo>
                        <a:pt x="45" y="129"/>
                      </a:lnTo>
                      <a:lnTo>
                        <a:pt x="42" y="130"/>
                      </a:lnTo>
                      <a:lnTo>
                        <a:pt x="42" y="130"/>
                      </a:lnTo>
                      <a:lnTo>
                        <a:pt x="43" y="132"/>
                      </a:lnTo>
                      <a:lnTo>
                        <a:pt x="45" y="135"/>
                      </a:lnTo>
                      <a:lnTo>
                        <a:pt x="42" y="136"/>
                      </a:lnTo>
                      <a:lnTo>
                        <a:pt x="39" y="139"/>
                      </a:lnTo>
                      <a:lnTo>
                        <a:pt x="36" y="137"/>
                      </a:lnTo>
                      <a:lnTo>
                        <a:pt x="36" y="136"/>
                      </a:lnTo>
                      <a:lnTo>
                        <a:pt x="38" y="133"/>
                      </a:lnTo>
                      <a:lnTo>
                        <a:pt x="38" y="130"/>
                      </a:lnTo>
                      <a:lnTo>
                        <a:pt x="36" y="132"/>
                      </a:lnTo>
                      <a:lnTo>
                        <a:pt x="35" y="139"/>
                      </a:lnTo>
                      <a:lnTo>
                        <a:pt x="31" y="143"/>
                      </a:lnTo>
                      <a:lnTo>
                        <a:pt x="28" y="146"/>
                      </a:lnTo>
                      <a:lnTo>
                        <a:pt x="27" y="147"/>
                      </a:lnTo>
                      <a:lnTo>
                        <a:pt x="27" y="146"/>
                      </a:lnTo>
                      <a:lnTo>
                        <a:pt x="27" y="144"/>
                      </a:lnTo>
                      <a:lnTo>
                        <a:pt x="25" y="141"/>
                      </a:lnTo>
                      <a:lnTo>
                        <a:pt x="27" y="137"/>
                      </a:lnTo>
                      <a:lnTo>
                        <a:pt x="25" y="135"/>
                      </a:lnTo>
                      <a:lnTo>
                        <a:pt x="27" y="132"/>
                      </a:lnTo>
                      <a:lnTo>
                        <a:pt x="29" y="126"/>
                      </a:lnTo>
                      <a:lnTo>
                        <a:pt x="29" y="122"/>
                      </a:lnTo>
                      <a:lnTo>
                        <a:pt x="28" y="126"/>
                      </a:lnTo>
                      <a:lnTo>
                        <a:pt x="25" y="129"/>
                      </a:lnTo>
                      <a:lnTo>
                        <a:pt x="24" y="132"/>
                      </a:lnTo>
                      <a:lnTo>
                        <a:pt x="24" y="137"/>
                      </a:lnTo>
                      <a:lnTo>
                        <a:pt x="23" y="144"/>
                      </a:lnTo>
                      <a:lnTo>
                        <a:pt x="21" y="144"/>
                      </a:lnTo>
                      <a:lnTo>
                        <a:pt x="21" y="141"/>
                      </a:lnTo>
                      <a:lnTo>
                        <a:pt x="21" y="140"/>
                      </a:lnTo>
                      <a:lnTo>
                        <a:pt x="21" y="137"/>
                      </a:lnTo>
                      <a:lnTo>
                        <a:pt x="17" y="137"/>
                      </a:lnTo>
                      <a:lnTo>
                        <a:pt x="17" y="139"/>
                      </a:lnTo>
                      <a:lnTo>
                        <a:pt x="17" y="141"/>
                      </a:lnTo>
                      <a:lnTo>
                        <a:pt x="14" y="143"/>
                      </a:lnTo>
                      <a:lnTo>
                        <a:pt x="9" y="139"/>
                      </a:lnTo>
                      <a:lnTo>
                        <a:pt x="5" y="137"/>
                      </a:lnTo>
                      <a:lnTo>
                        <a:pt x="5" y="135"/>
                      </a:lnTo>
                      <a:lnTo>
                        <a:pt x="3" y="133"/>
                      </a:lnTo>
                      <a:lnTo>
                        <a:pt x="2" y="135"/>
                      </a:lnTo>
                      <a:lnTo>
                        <a:pt x="2" y="129"/>
                      </a:lnTo>
                      <a:lnTo>
                        <a:pt x="3" y="128"/>
                      </a:lnTo>
                      <a:lnTo>
                        <a:pt x="0" y="128"/>
                      </a:lnTo>
                      <a:lnTo>
                        <a:pt x="0" y="126"/>
                      </a:lnTo>
                      <a:lnTo>
                        <a:pt x="0" y="122"/>
                      </a:lnTo>
                      <a:lnTo>
                        <a:pt x="3" y="121"/>
                      </a:lnTo>
                      <a:lnTo>
                        <a:pt x="6" y="123"/>
                      </a:lnTo>
                      <a:lnTo>
                        <a:pt x="7" y="122"/>
                      </a:lnTo>
                      <a:lnTo>
                        <a:pt x="9" y="122"/>
                      </a:lnTo>
                      <a:lnTo>
                        <a:pt x="7" y="122"/>
                      </a:lnTo>
                      <a:lnTo>
                        <a:pt x="6" y="118"/>
                      </a:lnTo>
                      <a:lnTo>
                        <a:pt x="5" y="118"/>
                      </a:lnTo>
                      <a:lnTo>
                        <a:pt x="3" y="119"/>
                      </a:lnTo>
                      <a:lnTo>
                        <a:pt x="2" y="119"/>
                      </a:lnTo>
                      <a:lnTo>
                        <a:pt x="0" y="115"/>
                      </a:lnTo>
                      <a:lnTo>
                        <a:pt x="2" y="110"/>
                      </a:lnTo>
                      <a:lnTo>
                        <a:pt x="5" y="110"/>
                      </a:lnTo>
                      <a:lnTo>
                        <a:pt x="6" y="114"/>
                      </a:lnTo>
                      <a:lnTo>
                        <a:pt x="6" y="112"/>
                      </a:lnTo>
                      <a:lnTo>
                        <a:pt x="6" y="110"/>
                      </a:lnTo>
                      <a:lnTo>
                        <a:pt x="3" y="107"/>
                      </a:lnTo>
                      <a:lnTo>
                        <a:pt x="5" y="103"/>
                      </a:lnTo>
                      <a:lnTo>
                        <a:pt x="6" y="101"/>
                      </a:lnTo>
                      <a:lnTo>
                        <a:pt x="10" y="101"/>
                      </a:lnTo>
                      <a:lnTo>
                        <a:pt x="12" y="99"/>
                      </a:lnTo>
                      <a:lnTo>
                        <a:pt x="14" y="97"/>
                      </a:lnTo>
                      <a:lnTo>
                        <a:pt x="17" y="101"/>
                      </a:lnTo>
                      <a:lnTo>
                        <a:pt x="20" y="101"/>
                      </a:lnTo>
                      <a:lnTo>
                        <a:pt x="21" y="104"/>
                      </a:lnTo>
                      <a:lnTo>
                        <a:pt x="25" y="104"/>
                      </a:lnTo>
                      <a:lnTo>
                        <a:pt x="29" y="104"/>
                      </a:lnTo>
                      <a:lnTo>
                        <a:pt x="32" y="106"/>
                      </a:lnTo>
                      <a:lnTo>
                        <a:pt x="38" y="104"/>
                      </a:lnTo>
                      <a:lnTo>
                        <a:pt x="35" y="103"/>
                      </a:lnTo>
                      <a:lnTo>
                        <a:pt x="31" y="103"/>
                      </a:lnTo>
                      <a:lnTo>
                        <a:pt x="25" y="103"/>
                      </a:lnTo>
                      <a:lnTo>
                        <a:pt x="21" y="101"/>
                      </a:lnTo>
                      <a:lnTo>
                        <a:pt x="23" y="100"/>
                      </a:lnTo>
                      <a:lnTo>
                        <a:pt x="25" y="99"/>
                      </a:lnTo>
                      <a:lnTo>
                        <a:pt x="28" y="100"/>
                      </a:lnTo>
                      <a:lnTo>
                        <a:pt x="31" y="100"/>
                      </a:lnTo>
                      <a:lnTo>
                        <a:pt x="36" y="100"/>
                      </a:lnTo>
                      <a:lnTo>
                        <a:pt x="36" y="100"/>
                      </a:lnTo>
                      <a:lnTo>
                        <a:pt x="29" y="97"/>
                      </a:lnTo>
                      <a:lnTo>
                        <a:pt x="27" y="96"/>
                      </a:lnTo>
                      <a:lnTo>
                        <a:pt x="24" y="96"/>
                      </a:lnTo>
                      <a:lnTo>
                        <a:pt x="23" y="96"/>
                      </a:lnTo>
                      <a:lnTo>
                        <a:pt x="23" y="94"/>
                      </a:lnTo>
                      <a:lnTo>
                        <a:pt x="24" y="93"/>
                      </a:lnTo>
                      <a:lnTo>
                        <a:pt x="24" y="92"/>
                      </a:lnTo>
                      <a:lnTo>
                        <a:pt x="20" y="92"/>
                      </a:lnTo>
                      <a:lnTo>
                        <a:pt x="18" y="92"/>
                      </a:lnTo>
                      <a:lnTo>
                        <a:pt x="20" y="90"/>
                      </a:lnTo>
                      <a:lnTo>
                        <a:pt x="20" y="89"/>
                      </a:lnTo>
                      <a:lnTo>
                        <a:pt x="17" y="90"/>
                      </a:lnTo>
                      <a:lnTo>
                        <a:pt x="16" y="90"/>
                      </a:lnTo>
                      <a:lnTo>
                        <a:pt x="13" y="92"/>
                      </a:lnTo>
                      <a:lnTo>
                        <a:pt x="12" y="92"/>
                      </a:lnTo>
                      <a:lnTo>
                        <a:pt x="10" y="92"/>
                      </a:lnTo>
                      <a:lnTo>
                        <a:pt x="12" y="89"/>
                      </a:lnTo>
                      <a:lnTo>
                        <a:pt x="14" y="89"/>
                      </a:lnTo>
                      <a:lnTo>
                        <a:pt x="14" y="86"/>
                      </a:lnTo>
                      <a:lnTo>
                        <a:pt x="13" y="85"/>
                      </a:lnTo>
                      <a:lnTo>
                        <a:pt x="12" y="88"/>
                      </a:lnTo>
                      <a:lnTo>
                        <a:pt x="7" y="86"/>
                      </a:lnTo>
                      <a:lnTo>
                        <a:pt x="6" y="88"/>
                      </a:lnTo>
                      <a:lnTo>
                        <a:pt x="5" y="86"/>
                      </a:lnTo>
                      <a:lnTo>
                        <a:pt x="5" y="85"/>
                      </a:lnTo>
                      <a:lnTo>
                        <a:pt x="6" y="83"/>
                      </a:lnTo>
                      <a:lnTo>
                        <a:pt x="6" y="82"/>
                      </a:lnTo>
                      <a:lnTo>
                        <a:pt x="5" y="81"/>
                      </a:lnTo>
                      <a:lnTo>
                        <a:pt x="6" y="78"/>
                      </a:lnTo>
                      <a:lnTo>
                        <a:pt x="9" y="74"/>
                      </a:lnTo>
                      <a:lnTo>
                        <a:pt x="12" y="74"/>
                      </a:lnTo>
                      <a:lnTo>
                        <a:pt x="13" y="75"/>
                      </a:lnTo>
                      <a:lnTo>
                        <a:pt x="17" y="74"/>
                      </a:lnTo>
                      <a:lnTo>
                        <a:pt x="20" y="75"/>
                      </a:lnTo>
                      <a:lnTo>
                        <a:pt x="21" y="74"/>
                      </a:lnTo>
                      <a:lnTo>
                        <a:pt x="21" y="74"/>
                      </a:lnTo>
                      <a:lnTo>
                        <a:pt x="18" y="74"/>
                      </a:lnTo>
                      <a:lnTo>
                        <a:pt x="17" y="72"/>
                      </a:lnTo>
                      <a:lnTo>
                        <a:pt x="13" y="72"/>
                      </a:lnTo>
                      <a:lnTo>
                        <a:pt x="12" y="71"/>
                      </a:lnTo>
                      <a:lnTo>
                        <a:pt x="12" y="65"/>
                      </a:lnTo>
                      <a:lnTo>
                        <a:pt x="13" y="64"/>
                      </a:lnTo>
                      <a:lnTo>
                        <a:pt x="13" y="61"/>
                      </a:lnTo>
                      <a:lnTo>
                        <a:pt x="14" y="61"/>
                      </a:lnTo>
                      <a:lnTo>
                        <a:pt x="16" y="60"/>
                      </a:lnTo>
                      <a:lnTo>
                        <a:pt x="14" y="56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7" y="52"/>
                      </a:lnTo>
                      <a:lnTo>
                        <a:pt x="17" y="52"/>
                      </a:lnTo>
                      <a:lnTo>
                        <a:pt x="18" y="53"/>
                      </a:lnTo>
                      <a:lnTo>
                        <a:pt x="20" y="53"/>
                      </a:lnTo>
                      <a:lnTo>
                        <a:pt x="23" y="57"/>
                      </a:lnTo>
                      <a:lnTo>
                        <a:pt x="31" y="59"/>
                      </a:lnTo>
                      <a:lnTo>
                        <a:pt x="34" y="61"/>
                      </a:lnTo>
                      <a:lnTo>
                        <a:pt x="35" y="61"/>
                      </a:lnTo>
                      <a:lnTo>
                        <a:pt x="36" y="57"/>
                      </a:lnTo>
                      <a:lnTo>
                        <a:pt x="38" y="56"/>
                      </a:lnTo>
                      <a:lnTo>
                        <a:pt x="38" y="53"/>
                      </a:lnTo>
                      <a:lnTo>
                        <a:pt x="36" y="53"/>
                      </a:lnTo>
                      <a:lnTo>
                        <a:pt x="35" y="54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9"/>
                      </a:lnTo>
                      <a:lnTo>
                        <a:pt x="28" y="49"/>
                      </a:lnTo>
                      <a:lnTo>
                        <a:pt x="29" y="49"/>
                      </a:lnTo>
                      <a:lnTo>
                        <a:pt x="28" y="47"/>
                      </a:lnTo>
                      <a:lnTo>
                        <a:pt x="25" y="47"/>
                      </a:lnTo>
                      <a:lnTo>
                        <a:pt x="23" y="46"/>
                      </a:lnTo>
                      <a:lnTo>
                        <a:pt x="21" y="42"/>
                      </a:lnTo>
                      <a:lnTo>
                        <a:pt x="23" y="39"/>
                      </a:lnTo>
                      <a:lnTo>
                        <a:pt x="21" y="36"/>
                      </a:lnTo>
                      <a:lnTo>
                        <a:pt x="21" y="35"/>
                      </a:lnTo>
                      <a:lnTo>
                        <a:pt x="23" y="35"/>
                      </a:lnTo>
                      <a:lnTo>
                        <a:pt x="25" y="38"/>
                      </a:lnTo>
                      <a:lnTo>
                        <a:pt x="25" y="36"/>
                      </a:lnTo>
                      <a:lnTo>
                        <a:pt x="28" y="38"/>
                      </a:lnTo>
                      <a:lnTo>
                        <a:pt x="31" y="39"/>
                      </a:lnTo>
                      <a:lnTo>
                        <a:pt x="31" y="41"/>
                      </a:lnTo>
                      <a:lnTo>
                        <a:pt x="32" y="42"/>
                      </a:lnTo>
                      <a:lnTo>
                        <a:pt x="34" y="39"/>
                      </a:lnTo>
                      <a:lnTo>
                        <a:pt x="31" y="38"/>
                      </a:lnTo>
                      <a:lnTo>
                        <a:pt x="32" y="35"/>
                      </a:lnTo>
                      <a:lnTo>
                        <a:pt x="34" y="34"/>
                      </a:lnTo>
                      <a:lnTo>
                        <a:pt x="36" y="34"/>
                      </a:lnTo>
                      <a:lnTo>
                        <a:pt x="39" y="36"/>
                      </a:lnTo>
                      <a:lnTo>
                        <a:pt x="42" y="36"/>
                      </a:lnTo>
                      <a:lnTo>
                        <a:pt x="43" y="38"/>
                      </a:lnTo>
                      <a:lnTo>
                        <a:pt x="45" y="38"/>
                      </a:lnTo>
                      <a:lnTo>
                        <a:pt x="45" y="36"/>
                      </a:lnTo>
                      <a:lnTo>
                        <a:pt x="43" y="35"/>
                      </a:lnTo>
                      <a:lnTo>
                        <a:pt x="45" y="32"/>
                      </a:lnTo>
                      <a:lnTo>
                        <a:pt x="46" y="32"/>
                      </a:lnTo>
                      <a:lnTo>
                        <a:pt x="46" y="31"/>
                      </a:lnTo>
                      <a:lnTo>
                        <a:pt x="43" y="29"/>
                      </a:lnTo>
                      <a:lnTo>
                        <a:pt x="42" y="27"/>
                      </a:lnTo>
                      <a:lnTo>
                        <a:pt x="41" y="25"/>
                      </a:lnTo>
                      <a:lnTo>
                        <a:pt x="41" y="24"/>
                      </a:lnTo>
                      <a:lnTo>
                        <a:pt x="42" y="23"/>
                      </a:lnTo>
                      <a:lnTo>
                        <a:pt x="43" y="20"/>
                      </a:lnTo>
                      <a:lnTo>
                        <a:pt x="47" y="17"/>
                      </a:lnTo>
                      <a:lnTo>
                        <a:pt x="50" y="21"/>
                      </a:lnTo>
                      <a:lnTo>
                        <a:pt x="53" y="20"/>
                      </a:lnTo>
                      <a:lnTo>
                        <a:pt x="54" y="18"/>
                      </a:lnTo>
                      <a:lnTo>
                        <a:pt x="53" y="18"/>
                      </a:lnTo>
                      <a:lnTo>
                        <a:pt x="52" y="16"/>
                      </a:lnTo>
                      <a:lnTo>
                        <a:pt x="54" y="16"/>
                      </a:lnTo>
                      <a:lnTo>
                        <a:pt x="57" y="16"/>
                      </a:lnTo>
                      <a:lnTo>
                        <a:pt x="60" y="18"/>
                      </a:lnTo>
                      <a:lnTo>
                        <a:pt x="61" y="18"/>
                      </a:lnTo>
                      <a:lnTo>
                        <a:pt x="65" y="14"/>
                      </a:lnTo>
                      <a:lnTo>
                        <a:pt x="65" y="13"/>
                      </a:lnTo>
                      <a:lnTo>
                        <a:pt x="63" y="12"/>
                      </a:lnTo>
                      <a:lnTo>
                        <a:pt x="63" y="10"/>
                      </a:lnTo>
                      <a:lnTo>
                        <a:pt x="59" y="9"/>
                      </a:lnTo>
                      <a:lnTo>
                        <a:pt x="57" y="9"/>
                      </a:lnTo>
                      <a:lnTo>
                        <a:pt x="54" y="9"/>
                      </a:lnTo>
                      <a:lnTo>
                        <a:pt x="53" y="7"/>
                      </a:lnTo>
                      <a:lnTo>
                        <a:pt x="54" y="5"/>
                      </a:lnTo>
                      <a:lnTo>
                        <a:pt x="54" y="2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4" name="Freeform 1184"/>
                <p:cNvSpPr>
                  <a:spLocks/>
                </p:cNvSpPr>
                <p:nvPr/>
              </p:nvSpPr>
              <p:spPr bwMode="auto">
                <a:xfrm>
                  <a:off x="3225414" y="1630599"/>
                  <a:ext cx="7411" cy="4447"/>
                </a:xfrm>
                <a:custGeom>
                  <a:avLst/>
                  <a:gdLst>
                    <a:gd name="T0" fmla="*/ 0 w 5"/>
                    <a:gd name="T1" fmla="*/ 0 h 3"/>
                    <a:gd name="T2" fmla="*/ 2 w 5"/>
                    <a:gd name="T3" fmla="*/ 0 h 3"/>
                    <a:gd name="T4" fmla="*/ 2 w 5"/>
                    <a:gd name="T5" fmla="*/ 2 h 3"/>
                    <a:gd name="T6" fmla="*/ 5 w 5"/>
                    <a:gd name="T7" fmla="*/ 2 h 3"/>
                    <a:gd name="T8" fmla="*/ 5 w 5"/>
                    <a:gd name="T9" fmla="*/ 3 h 3"/>
                    <a:gd name="T10" fmla="*/ 4 w 5"/>
                    <a:gd name="T11" fmla="*/ 3 h 3"/>
                    <a:gd name="T12" fmla="*/ 2 w 5"/>
                    <a:gd name="T13" fmla="*/ 3 h 3"/>
                    <a:gd name="T14" fmla="*/ 0 w 5"/>
                    <a:gd name="T15" fmla="*/ 3 h 3"/>
                    <a:gd name="T16" fmla="*/ 0 w 5"/>
                    <a:gd name="T17" fmla="*/ 2 h 3"/>
                    <a:gd name="T18" fmla="*/ 0 w 5"/>
                    <a:gd name="T1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" name="Freeform 1185"/>
                <p:cNvSpPr>
                  <a:spLocks/>
                </p:cNvSpPr>
                <p:nvPr/>
              </p:nvSpPr>
              <p:spPr bwMode="auto">
                <a:xfrm>
                  <a:off x="3146859" y="1645420"/>
                  <a:ext cx="22233" cy="29644"/>
                </a:xfrm>
                <a:custGeom>
                  <a:avLst/>
                  <a:gdLst>
                    <a:gd name="T0" fmla="*/ 11 w 15"/>
                    <a:gd name="T1" fmla="*/ 0 h 20"/>
                    <a:gd name="T2" fmla="*/ 10 w 15"/>
                    <a:gd name="T3" fmla="*/ 3 h 20"/>
                    <a:gd name="T4" fmla="*/ 11 w 15"/>
                    <a:gd name="T5" fmla="*/ 3 h 20"/>
                    <a:gd name="T6" fmla="*/ 14 w 15"/>
                    <a:gd name="T7" fmla="*/ 3 h 20"/>
                    <a:gd name="T8" fmla="*/ 15 w 15"/>
                    <a:gd name="T9" fmla="*/ 4 h 20"/>
                    <a:gd name="T10" fmla="*/ 14 w 15"/>
                    <a:gd name="T11" fmla="*/ 8 h 20"/>
                    <a:gd name="T12" fmla="*/ 10 w 15"/>
                    <a:gd name="T13" fmla="*/ 11 h 20"/>
                    <a:gd name="T14" fmla="*/ 10 w 15"/>
                    <a:gd name="T15" fmla="*/ 13 h 20"/>
                    <a:gd name="T16" fmla="*/ 8 w 15"/>
                    <a:gd name="T17" fmla="*/ 17 h 20"/>
                    <a:gd name="T18" fmla="*/ 6 w 15"/>
                    <a:gd name="T19" fmla="*/ 20 h 20"/>
                    <a:gd name="T20" fmla="*/ 4 w 15"/>
                    <a:gd name="T21" fmla="*/ 17 h 20"/>
                    <a:gd name="T22" fmla="*/ 4 w 15"/>
                    <a:gd name="T23" fmla="*/ 17 h 20"/>
                    <a:gd name="T24" fmla="*/ 4 w 15"/>
                    <a:gd name="T25" fmla="*/ 14 h 20"/>
                    <a:gd name="T26" fmla="*/ 6 w 15"/>
                    <a:gd name="T27" fmla="*/ 11 h 20"/>
                    <a:gd name="T28" fmla="*/ 6 w 15"/>
                    <a:gd name="T29" fmla="*/ 10 h 20"/>
                    <a:gd name="T30" fmla="*/ 4 w 15"/>
                    <a:gd name="T31" fmla="*/ 10 h 20"/>
                    <a:gd name="T32" fmla="*/ 0 w 15"/>
                    <a:gd name="T33" fmla="*/ 10 h 20"/>
                    <a:gd name="T34" fmla="*/ 0 w 15"/>
                    <a:gd name="T35" fmla="*/ 7 h 20"/>
                    <a:gd name="T36" fmla="*/ 2 w 15"/>
                    <a:gd name="T37" fmla="*/ 6 h 20"/>
                    <a:gd name="T38" fmla="*/ 3 w 15"/>
                    <a:gd name="T39" fmla="*/ 4 h 20"/>
                    <a:gd name="T40" fmla="*/ 7 w 15"/>
                    <a:gd name="T41" fmla="*/ 3 h 20"/>
                    <a:gd name="T42" fmla="*/ 10 w 15"/>
                    <a:gd name="T43" fmla="*/ 0 h 20"/>
                    <a:gd name="T44" fmla="*/ 11 w 15"/>
                    <a:gd name="T4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0">
                      <a:moveTo>
                        <a:pt x="11" y="0"/>
                      </a:moveTo>
                      <a:lnTo>
                        <a:pt x="10" y="3"/>
                      </a:lnTo>
                      <a:lnTo>
                        <a:pt x="11" y="3"/>
                      </a:lnTo>
                      <a:lnTo>
                        <a:pt x="14" y="3"/>
                      </a:lnTo>
                      <a:lnTo>
                        <a:pt x="15" y="4"/>
                      </a:lnTo>
                      <a:lnTo>
                        <a:pt x="14" y="8"/>
                      </a:lnTo>
                      <a:lnTo>
                        <a:pt x="10" y="11"/>
                      </a:lnTo>
                      <a:lnTo>
                        <a:pt x="10" y="13"/>
                      </a:lnTo>
                      <a:lnTo>
                        <a:pt x="8" y="17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4"/>
                      </a:lnTo>
                      <a:lnTo>
                        <a:pt x="6" y="11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10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6" name="Freeform 1186"/>
                <p:cNvSpPr>
                  <a:spLocks/>
                </p:cNvSpPr>
                <p:nvPr/>
              </p:nvSpPr>
              <p:spPr bwMode="auto">
                <a:xfrm>
                  <a:off x="3099429" y="1726941"/>
                  <a:ext cx="50394" cy="66699"/>
                </a:xfrm>
                <a:custGeom>
                  <a:avLst/>
                  <a:gdLst>
                    <a:gd name="T0" fmla="*/ 17 w 34"/>
                    <a:gd name="T1" fmla="*/ 0 h 45"/>
                    <a:gd name="T2" fmla="*/ 20 w 34"/>
                    <a:gd name="T3" fmla="*/ 0 h 45"/>
                    <a:gd name="T4" fmla="*/ 22 w 34"/>
                    <a:gd name="T5" fmla="*/ 5 h 45"/>
                    <a:gd name="T6" fmla="*/ 24 w 34"/>
                    <a:gd name="T7" fmla="*/ 7 h 45"/>
                    <a:gd name="T8" fmla="*/ 24 w 34"/>
                    <a:gd name="T9" fmla="*/ 10 h 45"/>
                    <a:gd name="T10" fmla="*/ 25 w 34"/>
                    <a:gd name="T11" fmla="*/ 12 h 45"/>
                    <a:gd name="T12" fmla="*/ 27 w 34"/>
                    <a:gd name="T13" fmla="*/ 12 h 45"/>
                    <a:gd name="T14" fmla="*/ 27 w 34"/>
                    <a:gd name="T15" fmla="*/ 14 h 45"/>
                    <a:gd name="T16" fmla="*/ 28 w 34"/>
                    <a:gd name="T17" fmla="*/ 16 h 45"/>
                    <a:gd name="T18" fmla="*/ 28 w 34"/>
                    <a:gd name="T19" fmla="*/ 17 h 45"/>
                    <a:gd name="T20" fmla="*/ 29 w 34"/>
                    <a:gd name="T21" fmla="*/ 20 h 45"/>
                    <a:gd name="T22" fmla="*/ 32 w 34"/>
                    <a:gd name="T23" fmla="*/ 20 h 45"/>
                    <a:gd name="T24" fmla="*/ 32 w 34"/>
                    <a:gd name="T25" fmla="*/ 21 h 45"/>
                    <a:gd name="T26" fmla="*/ 34 w 34"/>
                    <a:gd name="T27" fmla="*/ 24 h 45"/>
                    <a:gd name="T28" fmla="*/ 34 w 34"/>
                    <a:gd name="T29" fmla="*/ 28 h 45"/>
                    <a:gd name="T30" fmla="*/ 32 w 34"/>
                    <a:gd name="T31" fmla="*/ 31 h 45"/>
                    <a:gd name="T32" fmla="*/ 29 w 34"/>
                    <a:gd name="T33" fmla="*/ 32 h 45"/>
                    <a:gd name="T34" fmla="*/ 28 w 34"/>
                    <a:gd name="T35" fmla="*/ 32 h 45"/>
                    <a:gd name="T36" fmla="*/ 27 w 34"/>
                    <a:gd name="T37" fmla="*/ 32 h 45"/>
                    <a:gd name="T38" fmla="*/ 27 w 34"/>
                    <a:gd name="T39" fmla="*/ 34 h 45"/>
                    <a:gd name="T40" fmla="*/ 28 w 34"/>
                    <a:gd name="T41" fmla="*/ 34 h 45"/>
                    <a:gd name="T42" fmla="*/ 29 w 34"/>
                    <a:gd name="T43" fmla="*/ 38 h 45"/>
                    <a:gd name="T44" fmla="*/ 29 w 34"/>
                    <a:gd name="T45" fmla="*/ 41 h 45"/>
                    <a:gd name="T46" fmla="*/ 24 w 34"/>
                    <a:gd name="T47" fmla="*/ 43 h 45"/>
                    <a:gd name="T48" fmla="*/ 22 w 34"/>
                    <a:gd name="T49" fmla="*/ 45 h 45"/>
                    <a:gd name="T50" fmla="*/ 21 w 34"/>
                    <a:gd name="T51" fmla="*/ 45 h 45"/>
                    <a:gd name="T52" fmla="*/ 21 w 34"/>
                    <a:gd name="T53" fmla="*/ 43 h 45"/>
                    <a:gd name="T54" fmla="*/ 20 w 34"/>
                    <a:gd name="T55" fmla="*/ 42 h 45"/>
                    <a:gd name="T56" fmla="*/ 17 w 34"/>
                    <a:gd name="T57" fmla="*/ 43 h 45"/>
                    <a:gd name="T58" fmla="*/ 14 w 34"/>
                    <a:gd name="T59" fmla="*/ 43 h 45"/>
                    <a:gd name="T60" fmla="*/ 11 w 34"/>
                    <a:gd name="T61" fmla="*/ 45 h 45"/>
                    <a:gd name="T62" fmla="*/ 9 w 34"/>
                    <a:gd name="T63" fmla="*/ 43 h 45"/>
                    <a:gd name="T64" fmla="*/ 9 w 34"/>
                    <a:gd name="T65" fmla="*/ 41 h 45"/>
                    <a:gd name="T66" fmla="*/ 7 w 34"/>
                    <a:gd name="T67" fmla="*/ 41 h 45"/>
                    <a:gd name="T68" fmla="*/ 6 w 34"/>
                    <a:gd name="T69" fmla="*/ 42 h 45"/>
                    <a:gd name="T70" fmla="*/ 3 w 34"/>
                    <a:gd name="T71" fmla="*/ 43 h 45"/>
                    <a:gd name="T72" fmla="*/ 3 w 34"/>
                    <a:gd name="T73" fmla="*/ 41 h 45"/>
                    <a:gd name="T74" fmla="*/ 4 w 34"/>
                    <a:gd name="T75" fmla="*/ 39 h 45"/>
                    <a:gd name="T76" fmla="*/ 3 w 34"/>
                    <a:gd name="T77" fmla="*/ 38 h 45"/>
                    <a:gd name="T78" fmla="*/ 3 w 34"/>
                    <a:gd name="T79" fmla="*/ 34 h 45"/>
                    <a:gd name="T80" fmla="*/ 0 w 34"/>
                    <a:gd name="T81" fmla="*/ 32 h 45"/>
                    <a:gd name="T82" fmla="*/ 2 w 34"/>
                    <a:gd name="T83" fmla="*/ 31 h 45"/>
                    <a:gd name="T84" fmla="*/ 3 w 34"/>
                    <a:gd name="T85" fmla="*/ 29 h 45"/>
                    <a:gd name="T86" fmla="*/ 6 w 34"/>
                    <a:gd name="T87" fmla="*/ 29 h 45"/>
                    <a:gd name="T88" fmla="*/ 9 w 34"/>
                    <a:gd name="T89" fmla="*/ 32 h 45"/>
                    <a:gd name="T90" fmla="*/ 10 w 34"/>
                    <a:gd name="T91" fmla="*/ 32 h 45"/>
                    <a:gd name="T92" fmla="*/ 10 w 34"/>
                    <a:gd name="T93" fmla="*/ 29 h 45"/>
                    <a:gd name="T94" fmla="*/ 7 w 34"/>
                    <a:gd name="T95" fmla="*/ 25 h 45"/>
                    <a:gd name="T96" fmla="*/ 4 w 34"/>
                    <a:gd name="T97" fmla="*/ 24 h 45"/>
                    <a:gd name="T98" fmla="*/ 4 w 34"/>
                    <a:gd name="T99" fmla="*/ 23 h 45"/>
                    <a:gd name="T100" fmla="*/ 7 w 34"/>
                    <a:gd name="T101" fmla="*/ 23 h 45"/>
                    <a:gd name="T102" fmla="*/ 4 w 34"/>
                    <a:gd name="T103" fmla="*/ 20 h 45"/>
                    <a:gd name="T104" fmla="*/ 7 w 34"/>
                    <a:gd name="T105" fmla="*/ 17 h 45"/>
                    <a:gd name="T106" fmla="*/ 7 w 34"/>
                    <a:gd name="T107" fmla="*/ 13 h 45"/>
                    <a:gd name="T108" fmla="*/ 9 w 34"/>
                    <a:gd name="T109" fmla="*/ 10 h 45"/>
                    <a:gd name="T110" fmla="*/ 10 w 34"/>
                    <a:gd name="T111" fmla="*/ 10 h 45"/>
                    <a:gd name="T112" fmla="*/ 11 w 34"/>
                    <a:gd name="T113" fmla="*/ 9 h 45"/>
                    <a:gd name="T114" fmla="*/ 13 w 34"/>
                    <a:gd name="T115" fmla="*/ 5 h 45"/>
                    <a:gd name="T116" fmla="*/ 14 w 34"/>
                    <a:gd name="T117" fmla="*/ 3 h 45"/>
                    <a:gd name="T118" fmla="*/ 17 w 34"/>
                    <a:gd name="T119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4" h="45">
                      <a:moveTo>
                        <a:pt x="17" y="0"/>
                      </a:moveTo>
                      <a:lnTo>
                        <a:pt x="20" y="0"/>
                      </a:lnTo>
                      <a:lnTo>
                        <a:pt x="22" y="5"/>
                      </a:lnTo>
                      <a:lnTo>
                        <a:pt x="24" y="7"/>
                      </a:lnTo>
                      <a:lnTo>
                        <a:pt x="24" y="10"/>
                      </a:lnTo>
                      <a:lnTo>
                        <a:pt x="25" y="12"/>
                      </a:lnTo>
                      <a:lnTo>
                        <a:pt x="27" y="12"/>
                      </a:lnTo>
                      <a:lnTo>
                        <a:pt x="27" y="14"/>
                      </a:lnTo>
                      <a:lnTo>
                        <a:pt x="28" y="16"/>
                      </a:lnTo>
                      <a:lnTo>
                        <a:pt x="28" y="17"/>
                      </a:lnTo>
                      <a:lnTo>
                        <a:pt x="29" y="20"/>
                      </a:lnTo>
                      <a:lnTo>
                        <a:pt x="32" y="20"/>
                      </a:lnTo>
                      <a:lnTo>
                        <a:pt x="32" y="21"/>
                      </a:lnTo>
                      <a:lnTo>
                        <a:pt x="34" y="24"/>
                      </a:lnTo>
                      <a:lnTo>
                        <a:pt x="34" y="28"/>
                      </a:lnTo>
                      <a:lnTo>
                        <a:pt x="32" y="31"/>
                      </a:lnTo>
                      <a:lnTo>
                        <a:pt x="29" y="32"/>
                      </a:lnTo>
                      <a:lnTo>
                        <a:pt x="28" y="32"/>
                      </a:lnTo>
                      <a:lnTo>
                        <a:pt x="27" y="32"/>
                      </a:lnTo>
                      <a:lnTo>
                        <a:pt x="27" y="34"/>
                      </a:lnTo>
                      <a:lnTo>
                        <a:pt x="28" y="34"/>
                      </a:lnTo>
                      <a:lnTo>
                        <a:pt x="29" y="38"/>
                      </a:lnTo>
                      <a:lnTo>
                        <a:pt x="29" y="41"/>
                      </a:lnTo>
                      <a:lnTo>
                        <a:pt x="24" y="43"/>
                      </a:lnTo>
                      <a:lnTo>
                        <a:pt x="22" y="45"/>
                      </a:lnTo>
                      <a:lnTo>
                        <a:pt x="21" y="45"/>
                      </a:lnTo>
                      <a:lnTo>
                        <a:pt x="21" y="43"/>
                      </a:lnTo>
                      <a:lnTo>
                        <a:pt x="20" y="42"/>
                      </a:lnTo>
                      <a:lnTo>
                        <a:pt x="17" y="43"/>
                      </a:lnTo>
                      <a:lnTo>
                        <a:pt x="14" y="43"/>
                      </a:lnTo>
                      <a:lnTo>
                        <a:pt x="11" y="45"/>
                      </a:lnTo>
                      <a:lnTo>
                        <a:pt x="9" y="43"/>
                      </a:lnTo>
                      <a:lnTo>
                        <a:pt x="9" y="41"/>
                      </a:lnTo>
                      <a:lnTo>
                        <a:pt x="7" y="41"/>
                      </a:lnTo>
                      <a:lnTo>
                        <a:pt x="6" y="42"/>
                      </a:lnTo>
                      <a:lnTo>
                        <a:pt x="3" y="43"/>
                      </a:lnTo>
                      <a:lnTo>
                        <a:pt x="3" y="41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3" y="34"/>
                      </a:lnTo>
                      <a:lnTo>
                        <a:pt x="0" y="32"/>
                      </a:lnTo>
                      <a:lnTo>
                        <a:pt x="2" y="31"/>
                      </a:lnTo>
                      <a:lnTo>
                        <a:pt x="3" y="29"/>
                      </a:lnTo>
                      <a:lnTo>
                        <a:pt x="6" y="29"/>
                      </a:lnTo>
                      <a:lnTo>
                        <a:pt x="9" y="32"/>
                      </a:lnTo>
                      <a:lnTo>
                        <a:pt x="10" y="32"/>
                      </a:lnTo>
                      <a:lnTo>
                        <a:pt x="10" y="29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7" y="23"/>
                      </a:lnTo>
                      <a:lnTo>
                        <a:pt x="4" y="20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3" y="5"/>
                      </a:lnTo>
                      <a:lnTo>
                        <a:pt x="14" y="3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7" name="Freeform 1187"/>
                <p:cNvSpPr>
                  <a:spLocks/>
                </p:cNvSpPr>
                <p:nvPr/>
              </p:nvSpPr>
              <p:spPr bwMode="auto">
                <a:xfrm>
                  <a:off x="3163162" y="1830695"/>
                  <a:ext cx="16305" cy="19269"/>
                </a:xfrm>
                <a:custGeom>
                  <a:avLst/>
                  <a:gdLst>
                    <a:gd name="T0" fmla="*/ 4 w 11"/>
                    <a:gd name="T1" fmla="*/ 0 h 13"/>
                    <a:gd name="T2" fmla="*/ 6 w 11"/>
                    <a:gd name="T3" fmla="*/ 0 h 13"/>
                    <a:gd name="T4" fmla="*/ 7 w 11"/>
                    <a:gd name="T5" fmla="*/ 2 h 13"/>
                    <a:gd name="T6" fmla="*/ 10 w 11"/>
                    <a:gd name="T7" fmla="*/ 2 h 13"/>
                    <a:gd name="T8" fmla="*/ 11 w 11"/>
                    <a:gd name="T9" fmla="*/ 4 h 13"/>
                    <a:gd name="T10" fmla="*/ 10 w 11"/>
                    <a:gd name="T11" fmla="*/ 5 h 13"/>
                    <a:gd name="T12" fmla="*/ 11 w 11"/>
                    <a:gd name="T13" fmla="*/ 6 h 13"/>
                    <a:gd name="T14" fmla="*/ 11 w 11"/>
                    <a:gd name="T15" fmla="*/ 8 h 13"/>
                    <a:gd name="T16" fmla="*/ 8 w 11"/>
                    <a:gd name="T17" fmla="*/ 12 h 13"/>
                    <a:gd name="T18" fmla="*/ 6 w 11"/>
                    <a:gd name="T19" fmla="*/ 13 h 13"/>
                    <a:gd name="T20" fmla="*/ 3 w 11"/>
                    <a:gd name="T21" fmla="*/ 13 h 13"/>
                    <a:gd name="T22" fmla="*/ 0 w 11"/>
                    <a:gd name="T23" fmla="*/ 12 h 13"/>
                    <a:gd name="T24" fmla="*/ 0 w 11"/>
                    <a:gd name="T25" fmla="*/ 9 h 13"/>
                    <a:gd name="T26" fmla="*/ 0 w 11"/>
                    <a:gd name="T27" fmla="*/ 6 h 13"/>
                    <a:gd name="T28" fmla="*/ 0 w 11"/>
                    <a:gd name="T29" fmla="*/ 4 h 13"/>
                    <a:gd name="T30" fmla="*/ 2 w 11"/>
                    <a:gd name="T31" fmla="*/ 1 h 13"/>
                    <a:gd name="T32" fmla="*/ 4 w 11"/>
                    <a:gd name="T3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13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10" y="2"/>
                      </a:lnTo>
                      <a:lnTo>
                        <a:pt x="11" y="4"/>
                      </a:lnTo>
                      <a:lnTo>
                        <a:pt x="10" y="5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8" y="12"/>
                      </a:lnTo>
                      <a:lnTo>
                        <a:pt x="6" y="13"/>
                      </a:lnTo>
                      <a:lnTo>
                        <a:pt x="3" y="13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8" name="Freeform 1188"/>
                <p:cNvSpPr>
                  <a:spLocks/>
                </p:cNvSpPr>
                <p:nvPr/>
              </p:nvSpPr>
              <p:spPr bwMode="auto">
                <a:xfrm>
                  <a:off x="3268398" y="1758067"/>
                  <a:ext cx="17786" cy="10376"/>
                </a:xfrm>
                <a:custGeom>
                  <a:avLst/>
                  <a:gdLst>
                    <a:gd name="T0" fmla="*/ 7 w 12"/>
                    <a:gd name="T1" fmla="*/ 0 h 7"/>
                    <a:gd name="T2" fmla="*/ 9 w 12"/>
                    <a:gd name="T3" fmla="*/ 2 h 7"/>
                    <a:gd name="T4" fmla="*/ 12 w 12"/>
                    <a:gd name="T5" fmla="*/ 3 h 7"/>
                    <a:gd name="T6" fmla="*/ 11 w 12"/>
                    <a:gd name="T7" fmla="*/ 6 h 7"/>
                    <a:gd name="T8" fmla="*/ 8 w 12"/>
                    <a:gd name="T9" fmla="*/ 6 h 7"/>
                    <a:gd name="T10" fmla="*/ 5 w 12"/>
                    <a:gd name="T11" fmla="*/ 7 h 7"/>
                    <a:gd name="T12" fmla="*/ 2 w 12"/>
                    <a:gd name="T13" fmla="*/ 7 h 7"/>
                    <a:gd name="T14" fmla="*/ 0 w 12"/>
                    <a:gd name="T15" fmla="*/ 7 h 7"/>
                    <a:gd name="T16" fmla="*/ 0 w 12"/>
                    <a:gd name="T17" fmla="*/ 6 h 7"/>
                    <a:gd name="T18" fmla="*/ 2 w 12"/>
                    <a:gd name="T19" fmla="*/ 2 h 7"/>
                    <a:gd name="T20" fmla="*/ 5 w 12"/>
                    <a:gd name="T21" fmla="*/ 2 h 7"/>
                    <a:gd name="T22" fmla="*/ 7 w 12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7">
                      <a:moveTo>
                        <a:pt x="7" y="0"/>
                      </a:moveTo>
                      <a:lnTo>
                        <a:pt x="9" y="2"/>
                      </a:lnTo>
                      <a:lnTo>
                        <a:pt x="12" y="3"/>
                      </a:lnTo>
                      <a:lnTo>
                        <a:pt x="11" y="6"/>
                      </a:lnTo>
                      <a:lnTo>
                        <a:pt x="8" y="6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9" name="Freeform 1189"/>
                <p:cNvSpPr>
                  <a:spLocks/>
                </p:cNvSpPr>
                <p:nvPr/>
              </p:nvSpPr>
              <p:spPr bwMode="auto">
                <a:xfrm>
                  <a:off x="3292113" y="2561413"/>
                  <a:ext cx="14822" cy="11858"/>
                </a:xfrm>
                <a:custGeom>
                  <a:avLst/>
                  <a:gdLst>
                    <a:gd name="T0" fmla="*/ 3 w 10"/>
                    <a:gd name="T1" fmla="*/ 0 h 8"/>
                    <a:gd name="T2" fmla="*/ 7 w 10"/>
                    <a:gd name="T3" fmla="*/ 1 h 8"/>
                    <a:gd name="T4" fmla="*/ 10 w 10"/>
                    <a:gd name="T5" fmla="*/ 3 h 8"/>
                    <a:gd name="T6" fmla="*/ 10 w 10"/>
                    <a:gd name="T7" fmla="*/ 4 h 8"/>
                    <a:gd name="T8" fmla="*/ 9 w 10"/>
                    <a:gd name="T9" fmla="*/ 4 h 8"/>
                    <a:gd name="T10" fmla="*/ 9 w 10"/>
                    <a:gd name="T11" fmla="*/ 6 h 8"/>
                    <a:gd name="T12" fmla="*/ 7 w 10"/>
                    <a:gd name="T13" fmla="*/ 7 h 8"/>
                    <a:gd name="T14" fmla="*/ 7 w 10"/>
                    <a:gd name="T15" fmla="*/ 8 h 8"/>
                    <a:gd name="T16" fmla="*/ 6 w 10"/>
                    <a:gd name="T17" fmla="*/ 8 h 8"/>
                    <a:gd name="T18" fmla="*/ 6 w 10"/>
                    <a:gd name="T19" fmla="*/ 7 h 8"/>
                    <a:gd name="T20" fmla="*/ 4 w 10"/>
                    <a:gd name="T21" fmla="*/ 6 h 8"/>
                    <a:gd name="T22" fmla="*/ 4 w 10"/>
                    <a:gd name="T23" fmla="*/ 6 h 8"/>
                    <a:gd name="T24" fmla="*/ 3 w 10"/>
                    <a:gd name="T25" fmla="*/ 4 h 8"/>
                    <a:gd name="T26" fmla="*/ 0 w 10"/>
                    <a:gd name="T27" fmla="*/ 3 h 8"/>
                    <a:gd name="T28" fmla="*/ 0 w 10"/>
                    <a:gd name="T29" fmla="*/ 1 h 8"/>
                    <a:gd name="T30" fmla="*/ 2 w 10"/>
                    <a:gd name="T31" fmla="*/ 1 h 8"/>
                    <a:gd name="T32" fmla="*/ 3 w 10"/>
                    <a:gd name="T3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8">
                      <a:moveTo>
                        <a:pt x="3" y="0"/>
                      </a:moveTo>
                      <a:lnTo>
                        <a:pt x="7" y="1"/>
                      </a:lnTo>
                      <a:lnTo>
                        <a:pt x="10" y="3"/>
                      </a:lnTo>
                      <a:lnTo>
                        <a:pt x="10" y="4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7" y="7"/>
                      </a:lnTo>
                      <a:lnTo>
                        <a:pt x="7" y="8"/>
                      </a:lnTo>
                      <a:lnTo>
                        <a:pt x="6" y="8"/>
                      </a:lnTo>
                      <a:lnTo>
                        <a:pt x="6" y="7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0" name="Freeform 1190"/>
                <p:cNvSpPr>
                  <a:spLocks/>
                </p:cNvSpPr>
                <p:nvPr/>
              </p:nvSpPr>
              <p:spPr bwMode="auto">
                <a:xfrm>
                  <a:off x="3232826" y="2589575"/>
                  <a:ext cx="11858" cy="14822"/>
                </a:xfrm>
                <a:custGeom>
                  <a:avLst/>
                  <a:gdLst>
                    <a:gd name="T0" fmla="*/ 8 w 8"/>
                    <a:gd name="T1" fmla="*/ 0 h 10"/>
                    <a:gd name="T2" fmla="*/ 8 w 8"/>
                    <a:gd name="T3" fmla="*/ 2 h 10"/>
                    <a:gd name="T4" fmla="*/ 8 w 8"/>
                    <a:gd name="T5" fmla="*/ 3 h 10"/>
                    <a:gd name="T6" fmla="*/ 8 w 8"/>
                    <a:gd name="T7" fmla="*/ 3 h 10"/>
                    <a:gd name="T8" fmla="*/ 8 w 8"/>
                    <a:gd name="T9" fmla="*/ 5 h 10"/>
                    <a:gd name="T10" fmla="*/ 7 w 8"/>
                    <a:gd name="T11" fmla="*/ 6 h 10"/>
                    <a:gd name="T12" fmla="*/ 6 w 8"/>
                    <a:gd name="T13" fmla="*/ 7 h 10"/>
                    <a:gd name="T14" fmla="*/ 4 w 8"/>
                    <a:gd name="T15" fmla="*/ 7 h 10"/>
                    <a:gd name="T16" fmla="*/ 2 w 8"/>
                    <a:gd name="T17" fmla="*/ 10 h 10"/>
                    <a:gd name="T18" fmla="*/ 0 w 8"/>
                    <a:gd name="T19" fmla="*/ 10 h 10"/>
                    <a:gd name="T20" fmla="*/ 0 w 8"/>
                    <a:gd name="T21" fmla="*/ 9 h 10"/>
                    <a:gd name="T22" fmla="*/ 2 w 8"/>
                    <a:gd name="T23" fmla="*/ 6 h 10"/>
                    <a:gd name="T24" fmla="*/ 2 w 8"/>
                    <a:gd name="T25" fmla="*/ 5 h 10"/>
                    <a:gd name="T26" fmla="*/ 3 w 8"/>
                    <a:gd name="T27" fmla="*/ 3 h 10"/>
                    <a:gd name="T28" fmla="*/ 6 w 8"/>
                    <a:gd name="T29" fmla="*/ 2 h 10"/>
                    <a:gd name="T30" fmla="*/ 8 w 8"/>
                    <a:gd name="T3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0">
                      <a:moveTo>
                        <a:pt x="8" y="0"/>
                      </a:move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7" y="6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1" name="Freeform 1191"/>
                <p:cNvSpPr>
                  <a:spLocks/>
                </p:cNvSpPr>
                <p:nvPr/>
              </p:nvSpPr>
              <p:spPr bwMode="auto">
                <a:xfrm>
                  <a:off x="3149823" y="2506573"/>
                  <a:ext cx="11858" cy="7411"/>
                </a:xfrm>
                <a:custGeom>
                  <a:avLst/>
                  <a:gdLst>
                    <a:gd name="T0" fmla="*/ 0 w 8"/>
                    <a:gd name="T1" fmla="*/ 0 h 5"/>
                    <a:gd name="T2" fmla="*/ 2 w 8"/>
                    <a:gd name="T3" fmla="*/ 1 h 5"/>
                    <a:gd name="T4" fmla="*/ 5 w 8"/>
                    <a:gd name="T5" fmla="*/ 3 h 5"/>
                    <a:gd name="T6" fmla="*/ 6 w 8"/>
                    <a:gd name="T7" fmla="*/ 4 h 5"/>
                    <a:gd name="T8" fmla="*/ 8 w 8"/>
                    <a:gd name="T9" fmla="*/ 5 h 5"/>
                    <a:gd name="T10" fmla="*/ 5 w 8"/>
                    <a:gd name="T11" fmla="*/ 4 h 5"/>
                    <a:gd name="T12" fmla="*/ 2 w 8"/>
                    <a:gd name="T13" fmla="*/ 4 h 5"/>
                    <a:gd name="T14" fmla="*/ 1 w 8"/>
                    <a:gd name="T15" fmla="*/ 1 h 5"/>
                    <a:gd name="T16" fmla="*/ 0 w 8"/>
                    <a:gd name="T17" fmla="*/ 0 h 5"/>
                    <a:gd name="T18" fmla="*/ 0 w 8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3"/>
                      </a:lnTo>
                      <a:lnTo>
                        <a:pt x="6" y="4"/>
                      </a:lnTo>
                      <a:lnTo>
                        <a:pt x="8" y="5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Freeform 1192"/>
                <p:cNvSpPr>
                  <a:spLocks/>
                </p:cNvSpPr>
                <p:nvPr/>
              </p:nvSpPr>
              <p:spPr bwMode="auto">
                <a:xfrm>
                  <a:off x="3298042" y="2551039"/>
                  <a:ext cx="7411" cy="10376"/>
                </a:xfrm>
                <a:custGeom>
                  <a:avLst/>
                  <a:gdLst>
                    <a:gd name="T0" fmla="*/ 2 w 5"/>
                    <a:gd name="T1" fmla="*/ 0 h 7"/>
                    <a:gd name="T2" fmla="*/ 3 w 5"/>
                    <a:gd name="T3" fmla="*/ 3 h 7"/>
                    <a:gd name="T4" fmla="*/ 3 w 5"/>
                    <a:gd name="T5" fmla="*/ 4 h 7"/>
                    <a:gd name="T6" fmla="*/ 5 w 5"/>
                    <a:gd name="T7" fmla="*/ 6 h 7"/>
                    <a:gd name="T8" fmla="*/ 5 w 5"/>
                    <a:gd name="T9" fmla="*/ 7 h 7"/>
                    <a:gd name="T10" fmla="*/ 5 w 5"/>
                    <a:gd name="T11" fmla="*/ 7 h 7"/>
                    <a:gd name="T12" fmla="*/ 2 w 5"/>
                    <a:gd name="T13" fmla="*/ 6 h 7"/>
                    <a:gd name="T14" fmla="*/ 2 w 5"/>
                    <a:gd name="T15" fmla="*/ 4 h 7"/>
                    <a:gd name="T16" fmla="*/ 0 w 5"/>
                    <a:gd name="T17" fmla="*/ 3 h 7"/>
                    <a:gd name="T18" fmla="*/ 0 w 5"/>
                    <a:gd name="T19" fmla="*/ 2 h 7"/>
                    <a:gd name="T20" fmla="*/ 2 w 5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5" y="6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Freeform 1193"/>
                <p:cNvSpPr>
                  <a:spLocks/>
                </p:cNvSpPr>
                <p:nvPr/>
              </p:nvSpPr>
              <p:spPr bwMode="auto">
                <a:xfrm>
                  <a:off x="3210593" y="2511019"/>
                  <a:ext cx="11858" cy="8893"/>
                </a:xfrm>
                <a:custGeom>
                  <a:avLst/>
                  <a:gdLst>
                    <a:gd name="T0" fmla="*/ 0 w 8"/>
                    <a:gd name="T1" fmla="*/ 0 h 6"/>
                    <a:gd name="T2" fmla="*/ 3 w 8"/>
                    <a:gd name="T3" fmla="*/ 0 h 6"/>
                    <a:gd name="T4" fmla="*/ 4 w 8"/>
                    <a:gd name="T5" fmla="*/ 1 h 6"/>
                    <a:gd name="T6" fmla="*/ 5 w 8"/>
                    <a:gd name="T7" fmla="*/ 2 h 6"/>
                    <a:gd name="T8" fmla="*/ 7 w 8"/>
                    <a:gd name="T9" fmla="*/ 2 h 6"/>
                    <a:gd name="T10" fmla="*/ 8 w 8"/>
                    <a:gd name="T11" fmla="*/ 4 h 6"/>
                    <a:gd name="T12" fmla="*/ 8 w 8"/>
                    <a:gd name="T13" fmla="*/ 5 h 6"/>
                    <a:gd name="T14" fmla="*/ 8 w 8"/>
                    <a:gd name="T15" fmla="*/ 6 h 6"/>
                    <a:gd name="T16" fmla="*/ 7 w 8"/>
                    <a:gd name="T17" fmla="*/ 6 h 6"/>
                    <a:gd name="T18" fmla="*/ 5 w 8"/>
                    <a:gd name="T19" fmla="*/ 6 h 6"/>
                    <a:gd name="T20" fmla="*/ 5 w 8"/>
                    <a:gd name="T21" fmla="*/ 6 h 6"/>
                    <a:gd name="T22" fmla="*/ 3 w 8"/>
                    <a:gd name="T23" fmla="*/ 5 h 6"/>
                    <a:gd name="T24" fmla="*/ 3 w 8"/>
                    <a:gd name="T25" fmla="*/ 4 h 6"/>
                    <a:gd name="T26" fmla="*/ 3 w 8"/>
                    <a:gd name="T27" fmla="*/ 2 h 6"/>
                    <a:gd name="T28" fmla="*/ 3 w 8"/>
                    <a:gd name="T29" fmla="*/ 1 h 6"/>
                    <a:gd name="T30" fmla="*/ 0 w 8"/>
                    <a:gd name="T31" fmla="*/ 1 h 6"/>
                    <a:gd name="T32" fmla="*/ 0 w 8"/>
                    <a:gd name="T33" fmla="*/ 0 h 6"/>
                    <a:gd name="T34" fmla="*/ 0 w 8"/>
                    <a:gd name="T3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8" y="4"/>
                      </a:lnTo>
                      <a:lnTo>
                        <a:pt x="8" y="5"/>
                      </a:lnTo>
                      <a:lnTo>
                        <a:pt x="8" y="6"/>
                      </a:lnTo>
                      <a:lnTo>
                        <a:pt x="7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Freeform 1194"/>
                <p:cNvSpPr>
                  <a:spLocks/>
                </p:cNvSpPr>
                <p:nvPr/>
              </p:nvSpPr>
              <p:spPr bwMode="auto">
                <a:xfrm>
                  <a:off x="2104879" y="2797082"/>
                  <a:ext cx="5929" cy="4447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3 h 3"/>
                    <a:gd name="T4" fmla="*/ 0 w 4"/>
                    <a:gd name="T5" fmla="*/ 1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Freeform 1195"/>
                <p:cNvSpPr>
                  <a:spLocks/>
                </p:cNvSpPr>
                <p:nvPr/>
              </p:nvSpPr>
              <p:spPr bwMode="auto">
                <a:xfrm>
                  <a:off x="2106362" y="2791153"/>
                  <a:ext cx="5929" cy="4447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1 h 3"/>
                    <a:gd name="T4" fmla="*/ 3 w 4"/>
                    <a:gd name="T5" fmla="*/ 3 h 3"/>
                    <a:gd name="T6" fmla="*/ 0 w 4"/>
                    <a:gd name="T7" fmla="*/ 3 h 3"/>
                    <a:gd name="T8" fmla="*/ 0 w 4"/>
                    <a:gd name="T9" fmla="*/ 1 h 3"/>
                    <a:gd name="T10" fmla="*/ 3 w 4"/>
                    <a:gd name="T11" fmla="*/ 1 h 3"/>
                    <a:gd name="T12" fmla="*/ 3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Freeform 1196"/>
                <p:cNvSpPr>
                  <a:spLocks/>
                </p:cNvSpPr>
                <p:nvPr/>
              </p:nvSpPr>
              <p:spPr bwMode="auto">
                <a:xfrm>
                  <a:off x="2807437" y="2165669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0 w 1"/>
                    <a:gd name="T5" fmla="*/ 3 h 3"/>
                    <a:gd name="T6" fmla="*/ 0 w 1"/>
                    <a:gd name="T7" fmla="*/ 2 h 3"/>
                    <a:gd name="T8" fmla="*/ 0 w 1"/>
                    <a:gd name="T9" fmla="*/ 0 h 3"/>
                    <a:gd name="T10" fmla="*/ 0 w 1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Freeform 1197"/>
                <p:cNvSpPr>
                  <a:spLocks/>
                </p:cNvSpPr>
                <p:nvPr/>
              </p:nvSpPr>
              <p:spPr bwMode="auto">
                <a:xfrm>
                  <a:off x="2094504" y="2720008"/>
                  <a:ext cx="4447" cy="5929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2 h 4"/>
                    <a:gd name="T4" fmla="*/ 1 w 3"/>
                    <a:gd name="T5" fmla="*/ 2 h 4"/>
                    <a:gd name="T6" fmla="*/ 1 w 3"/>
                    <a:gd name="T7" fmla="*/ 4 h 4"/>
                    <a:gd name="T8" fmla="*/ 0 w 3"/>
                    <a:gd name="T9" fmla="*/ 4 h 4"/>
                    <a:gd name="T10" fmla="*/ 0 w 3"/>
                    <a:gd name="T11" fmla="*/ 1 h 4"/>
                    <a:gd name="T12" fmla="*/ 1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Freeform 1198"/>
                <p:cNvSpPr>
                  <a:spLocks/>
                </p:cNvSpPr>
                <p:nvPr/>
              </p:nvSpPr>
              <p:spPr bwMode="auto">
                <a:xfrm>
                  <a:off x="3308417" y="2533252"/>
                  <a:ext cx="10376" cy="7411"/>
                </a:xfrm>
                <a:custGeom>
                  <a:avLst/>
                  <a:gdLst>
                    <a:gd name="T0" fmla="*/ 6 w 7"/>
                    <a:gd name="T1" fmla="*/ 0 h 5"/>
                    <a:gd name="T2" fmla="*/ 7 w 7"/>
                    <a:gd name="T3" fmla="*/ 1 h 5"/>
                    <a:gd name="T4" fmla="*/ 7 w 7"/>
                    <a:gd name="T5" fmla="*/ 1 h 5"/>
                    <a:gd name="T6" fmla="*/ 7 w 7"/>
                    <a:gd name="T7" fmla="*/ 2 h 5"/>
                    <a:gd name="T8" fmla="*/ 6 w 7"/>
                    <a:gd name="T9" fmla="*/ 4 h 5"/>
                    <a:gd name="T10" fmla="*/ 4 w 7"/>
                    <a:gd name="T11" fmla="*/ 5 h 5"/>
                    <a:gd name="T12" fmla="*/ 3 w 7"/>
                    <a:gd name="T13" fmla="*/ 2 h 5"/>
                    <a:gd name="T14" fmla="*/ 0 w 7"/>
                    <a:gd name="T15" fmla="*/ 2 h 5"/>
                    <a:gd name="T16" fmla="*/ 0 w 7"/>
                    <a:gd name="T17" fmla="*/ 2 h 5"/>
                    <a:gd name="T18" fmla="*/ 2 w 7"/>
                    <a:gd name="T19" fmla="*/ 1 h 5"/>
                    <a:gd name="T20" fmla="*/ 4 w 7"/>
                    <a:gd name="T21" fmla="*/ 1 h 5"/>
                    <a:gd name="T22" fmla="*/ 6 w 7"/>
                    <a:gd name="T2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5">
                      <a:moveTo>
                        <a:pt x="6" y="0"/>
                      </a:move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6" y="4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Freeform 1199"/>
                <p:cNvSpPr>
                  <a:spLocks/>
                </p:cNvSpPr>
                <p:nvPr/>
              </p:nvSpPr>
              <p:spPr bwMode="auto">
                <a:xfrm>
                  <a:off x="2104879" y="2786706"/>
                  <a:ext cx="1483" cy="4447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3 h 3"/>
                    <a:gd name="T4" fmla="*/ 0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Freeform 1200"/>
                <p:cNvSpPr>
                  <a:spLocks/>
                </p:cNvSpPr>
                <p:nvPr/>
              </p:nvSpPr>
              <p:spPr bwMode="auto">
                <a:xfrm>
                  <a:off x="3318793" y="2454696"/>
                  <a:ext cx="5929" cy="5929"/>
                </a:xfrm>
                <a:custGeom>
                  <a:avLst/>
                  <a:gdLst>
                    <a:gd name="T0" fmla="*/ 4 w 4"/>
                    <a:gd name="T1" fmla="*/ 0 h 4"/>
                    <a:gd name="T2" fmla="*/ 4 w 4"/>
                    <a:gd name="T3" fmla="*/ 2 h 4"/>
                    <a:gd name="T4" fmla="*/ 3 w 4"/>
                    <a:gd name="T5" fmla="*/ 4 h 4"/>
                    <a:gd name="T6" fmla="*/ 2 w 4"/>
                    <a:gd name="T7" fmla="*/ 4 h 4"/>
                    <a:gd name="T8" fmla="*/ 0 w 4"/>
                    <a:gd name="T9" fmla="*/ 4 h 4"/>
                    <a:gd name="T10" fmla="*/ 3 w 4"/>
                    <a:gd name="T11" fmla="*/ 2 h 4"/>
                    <a:gd name="T12" fmla="*/ 4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Freeform 1201"/>
                <p:cNvSpPr>
                  <a:spLocks/>
                </p:cNvSpPr>
                <p:nvPr/>
              </p:nvSpPr>
              <p:spPr bwMode="auto">
                <a:xfrm>
                  <a:off x="3151305" y="2291655"/>
                  <a:ext cx="5929" cy="7411"/>
                </a:xfrm>
                <a:custGeom>
                  <a:avLst/>
                  <a:gdLst>
                    <a:gd name="T0" fmla="*/ 0 w 4"/>
                    <a:gd name="T1" fmla="*/ 0 h 5"/>
                    <a:gd name="T2" fmla="*/ 1 w 4"/>
                    <a:gd name="T3" fmla="*/ 1 h 5"/>
                    <a:gd name="T4" fmla="*/ 4 w 4"/>
                    <a:gd name="T5" fmla="*/ 1 h 5"/>
                    <a:gd name="T6" fmla="*/ 4 w 4"/>
                    <a:gd name="T7" fmla="*/ 2 h 5"/>
                    <a:gd name="T8" fmla="*/ 1 w 4"/>
                    <a:gd name="T9" fmla="*/ 2 h 5"/>
                    <a:gd name="T10" fmla="*/ 1 w 4"/>
                    <a:gd name="T11" fmla="*/ 4 h 5"/>
                    <a:gd name="T12" fmla="*/ 0 w 4"/>
                    <a:gd name="T13" fmla="*/ 5 h 5"/>
                    <a:gd name="T14" fmla="*/ 0 w 4"/>
                    <a:gd name="T15" fmla="*/ 2 h 5"/>
                    <a:gd name="T16" fmla="*/ 0 w 4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Freeform 1202"/>
                <p:cNvSpPr>
                  <a:spLocks/>
                </p:cNvSpPr>
                <p:nvPr/>
              </p:nvSpPr>
              <p:spPr bwMode="auto">
                <a:xfrm>
                  <a:off x="3145376" y="2229403"/>
                  <a:ext cx="16305" cy="10376"/>
                </a:xfrm>
                <a:custGeom>
                  <a:avLst/>
                  <a:gdLst>
                    <a:gd name="T0" fmla="*/ 3 w 11"/>
                    <a:gd name="T1" fmla="*/ 0 h 7"/>
                    <a:gd name="T2" fmla="*/ 5 w 11"/>
                    <a:gd name="T3" fmla="*/ 0 h 7"/>
                    <a:gd name="T4" fmla="*/ 7 w 11"/>
                    <a:gd name="T5" fmla="*/ 2 h 7"/>
                    <a:gd name="T6" fmla="*/ 9 w 11"/>
                    <a:gd name="T7" fmla="*/ 3 h 7"/>
                    <a:gd name="T8" fmla="*/ 11 w 11"/>
                    <a:gd name="T9" fmla="*/ 4 h 7"/>
                    <a:gd name="T10" fmla="*/ 9 w 11"/>
                    <a:gd name="T11" fmla="*/ 6 h 7"/>
                    <a:gd name="T12" fmla="*/ 9 w 11"/>
                    <a:gd name="T13" fmla="*/ 6 h 7"/>
                    <a:gd name="T14" fmla="*/ 7 w 11"/>
                    <a:gd name="T15" fmla="*/ 6 h 7"/>
                    <a:gd name="T16" fmla="*/ 5 w 11"/>
                    <a:gd name="T17" fmla="*/ 6 h 7"/>
                    <a:gd name="T18" fmla="*/ 5 w 11"/>
                    <a:gd name="T19" fmla="*/ 7 h 7"/>
                    <a:gd name="T20" fmla="*/ 4 w 11"/>
                    <a:gd name="T21" fmla="*/ 7 h 7"/>
                    <a:gd name="T22" fmla="*/ 3 w 11"/>
                    <a:gd name="T23" fmla="*/ 6 h 7"/>
                    <a:gd name="T24" fmla="*/ 3 w 11"/>
                    <a:gd name="T25" fmla="*/ 4 h 7"/>
                    <a:gd name="T26" fmla="*/ 3 w 11"/>
                    <a:gd name="T27" fmla="*/ 4 h 7"/>
                    <a:gd name="T28" fmla="*/ 3 w 11"/>
                    <a:gd name="T29" fmla="*/ 3 h 7"/>
                    <a:gd name="T30" fmla="*/ 0 w 11"/>
                    <a:gd name="T31" fmla="*/ 3 h 7"/>
                    <a:gd name="T32" fmla="*/ 3 w 11"/>
                    <a:gd name="T33" fmla="*/ 2 h 7"/>
                    <a:gd name="T34" fmla="*/ 3 w 11"/>
                    <a:gd name="T3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7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9" y="3"/>
                      </a:lnTo>
                      <a:lnTo>
                        <a:pt x="11" y="4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5" y="6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Freeform 1203"/>
                <p:cNvSpPr>
                  <a:spLocks/>
                </p:cNvSpPr>
                <p:nvPr/>
              </p:nvSpPr>
              <p:spPr bwMode="auto">
                <a:xfrm>
                  <a:off x="3212075" y="2309441"/>
                  <a:ext cx="19269" cy="16305"/>
                </a:xfrm>
                <a:custGeom>
                  <a:avLst/>
                  <a:gdLst>
                    <a:gd name="T0" fmla="*/ 4 w 13"/>
                    <a:gd name="T1" fmla="*/ 0 h 11"/>
                    <a:gd name="T2" fmla="*/ 6 w 13"/>
                    <a:gd name="T3" fmla="*/ 1 h 11"/>
                    <a:gd name="T4" fmla="*/ 6 w 13"/>
                    <a:gd name="T5" fmla="*/ 3 h 11"/>
                    <a:gd name="T6" fmla="*/ 6 w 13"/>
                    <a:gd name="T7" fmla="*/ 3 h 11"/>
                    <a:gd name="T8" fmla="*/ 9 w 13"/>
                    <a:gd name="T9" fmla="*/ 3 h 11"/>
                    <a:gd name="T10" fmla="*/ 10 w 13"/>
                    <a:gd name="T11" fmla="*/ 6 h 11"/>
                    <a:gd name="T12" fmla="*/ 11 w 13"/>
                    <a:gd name="T13" fmla="*/ 6 h 11"/>
                    <a:gd name="T14" fmla="*/ 11 w 13"/>
                    <a:gd name="T15" fmla="*/ 8 h 11"/>
                    <a:gd name="T16" fmla="*/ 13 w 13"/>
                    <a:gd name="T17" fmla="*/ 10 h 11"/>
                    <a:gd name="T18" fmla="*/ 11 w 13"/>
                    <a:gd name="T19" fmla="*/ 11 h 11"/>
                    <a:gd name="T20" fmla="*/ 10 w 13"/>
                    <a:gd name="T21" fmla="*/ 10 h 11"/>
                    <a:gd name="T22" fmla="*/ 7 w 13"/>
                    <a:gd name="T23" fmla="*/ 11 h 11"/>
                    <a:gd name="T24" fmla="*/ 6 w 13"/>
                    <a:gd name="T25" fmla="*/ 10 h 11"/>
                    <a:gd name="T26" fmla="*/ 3 w 13"/>
                    <a:gd name="T27" fmla="*/ 10 h 11"/>
                    <a:gd name="T28" fmla="*/ 2 w 13"/>
                    <a:gd name="T29" fmla="*/ 10 h 11"/>
                    <a:gd name="T30" fmla="*/ 0 w 13"/>
                    <a:gd name="T31" fmla="*/ 10 h 11"/>
                    <a:gd name="T32" fmla="*/ 0 w 13"/>
                    <a:gd name="T33" fmla="*/ 6 h 11"/>
                    <a:gd name="T34" fmla="*/ 0 w 13"/>
                    <a:gd name="T35" fmla="*/ 4 h 11"/>
                    <a:gd name="T36" fmla="*/ 0 w 13"/>
                    <a:gd name="T37" fmla="*/ 3 h 11"/>
                    <a:gd name="T38" fmla="*/ 2 w 13"/>
                    <a:gd name="T39" fmla="*/ 3 h 11"/>
                    <a:gd name="T40" fmla="*/ 3 w 13"/>
                    <a:gd name="T41" fmla="*/ 3 h 11"/>
                    <a:gd name="T42" fmla="*/ 4 w 13"/>
                    <a:gd name="T43" fmla="*/ 1 h 11"/>
                    <a:gd name="T44" fmla="*/ 4 w 13"/>
                    <a:gd name="T4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3" h="11">
                      <a:moveTo>
                        <a:pt x="4" y="0"/>
                      </a:move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9" y="3"/>
                      </a:lnTo>
                      <a:lnTo>
                        <a:pt x="10" y="6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13" y="10"/>
                      </a:lnTo>
                      <a:lnTo>
                        <a:pt x="11" y="11"/>
                      </a:lnTo>
                      <a:lnTo>
                        <a:pt x="10" y="10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Freeform 1204"/>
                <p:cNvSpPr>
                  <a:spLocks/>
                </p:cNvSpPr>
                <p:nvPr/>
              </p:nvSpPr>
              <p:spPr bwMode="auto">
                <a:xfrm>
                  <a:off x="3109804" y="2454696"/>
                  <a:ext cx="5929" cy="2964"/>
                </a:xfrm>
                <a:custGeom>
                  <a:avLst/>
                  <a:gdLst>
                    <a:gd name="T0" fmla="*/ 3 w 4"/>
                    <a:gd name="T1" fmla="*/ 0 h 2"/>
                    <a:gd name="T2" fmla="*/ 4 w 4"/>
                    <a:gd name="T3" fmla="*/ 2 h 2"/>
                    <a:gd name="T4" fmla="*/ 3 w 4"/>
                    <a:gd name="T5" fmla="*/ 2 h 2"/>
                    <a:gd name="T6" fmla="*/ 0 w 4"/>
                    <a:gd name="T7" fmla="*/ 2 h 2"/>
                    <a:gd name="T8" fmla="*/ 0 w 4"/>
                    <a:gd name="T9" fmla="*/ 0 h 2"/>
                    <a:gd name="T10" fmla="*/ 3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Freeform 1205"/>
                <p:cNvSpPr>
                  <a:spLocks/>
                </p:cNvSpPr>
                <p:nvPr/>
              </p:nvSpPr>
              <p:spPr bwMode="auto">
                <a:xfrm>
                  <a:off x="3218004" y="2288691"/>
                  <a:ext cx="4447" cy="8893"/>
                </a:xfrm>
                <a:custGeom>
                  <a:avLst/>
                  <a:gdLst>
                    <a:gd name="T0" fmla="*/ 2 w 3"/>
                    <a:gd name="T1" fmla="*/ 0 h 6"/>
                    <a:gd name="T2" fmla="*/ 2 w 3"/>
                    <a:gd name="T3" fmla="*/ 3 h 6"/>
                    <a:gd name="T4" fmla="*/ 3 w 3"/>
                    <a:gd name="T5" fmla="*/ 4 h 6"/>
                    <a:gd name="T6" fmla="*/ 2 w 3"/>
                    <a:gd name="T7" fmla="*/ 6 h 6"/>
                    <a:gd name="T8" fmla="*/ 2 w 3"/>
                    <a:gd name="T9" fmla="*/ 6 h 6"/>
                    <a:gd name="T10" fmla="*/ 0 w 3"/>
                    <a:gd name="T11" fmla="*/ 4 h 6"/>
                    <a:gd name="T12" fmla="*/ 2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Freeform 1206"/>
                <p:cNvSpPr>
                  <a:spLocks/>
                </p:cNvSpPr>
                <p:nvPr/>
              </p:nvSpPr>
              <p:spPr bwMode="auto">
                <a:xfrm>
                  <a:off x="3155752" y="2278316"/>
                  <a:ext cx="2964" cy="8893"/>
                </a:xfrm>
                <a:custGeom>
                  <a:avLst/>
                  <a:gdLst>
                    <a:gd name="T0" fmla="*/ 0 w 2"/>
                    <a:gd name="T1" fmla="*/ 0 h 6"/>
                    <a:gd name="T2" fmla="*/ 1 w 2"/>
                    <a:gd name="T3" fmla="*/ 2 h 6"/>
                    <a:gd name="T4" fmla="*/ 2 w 2"/>
                    <a:gd name="T5" fmla="*/ 3 h 6"/>
                    <a:gd name="T6" fmla="*/ 2 w 2"/>
                    <a:gd name="T7" fmla="*/ 4 h 6"/>
                    <a:gd name="T8" fmla="*/ 2 w 2"/>
                    <a:gd name="T9" fmla="*/ 6 h 6"/>
                    <a:gd name="T10" fmla="*/ 0 w 2"/>
                    <a:gd name="T11" fmla="*/ 6 h 6"/>
                    <a:gd name="T12" fmla="*/ 0 w 2"/>
                    <a:gd name="T13" fmla="*/ 4 h 6"/>
                    <a:gd name="T14" fmla="*/ 1 w 2"/>
                    <a:gd name="T15" fmla="*/ 3 h 6"/>
                    <a:gd name="T16" fmla="*/ 0 w 2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Freeform 1207"/>
                <p:cNvSpPr>
                  <a:spLocks/>
                </p:cNvSpPr>
                <p:nvPr/>
              </p:nvSpPr>
              <p:spPr bwMode="auto">
                <a:xfrm>
                  <a:off x="3189842" y="2224957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3 h 3"/>
                    <a:gd name="T4" fmla="*/ 0 w 2"/>
                    <a:gd name="T5" fmla="*/ 3 h 3"/>
                    <a:gd name="T6" fmla="*/ 0 w 2"/>
                    <a:gd name="T7" fmla="*/ 2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Freeform 1208"/>
                <p:cNvSpPr>
                  <a:spLocks/>
                </p:cNvSpPr>
                <p:nvPr/>
              </p:nvSpPr>
              <p:spPr bwMode="auto">
                <a:xfrm>
                  <a:off x="3167610" y="2297584"/>
                  <a:ext cx="41501" cy="42984"/>
                </a:xfrm>
                <a:custGeom>
                  <a:avLst/>
                  <a:gdLst>
                    <a:gd name="T0" fmla="*/ 19 w 28"/>
                    <a:gd name="T1" fmla="*/ 0 h 29"/>
                    <a:gd name="T2" fmla="*/ 22 w 28"/>
                    <a:gd name="T3" fmla="*/ 1 h 29"/>
                    <a:gd name="T4" fmla="*/ 23 w 28"/>
                    <a:gd name="T5" fmla="*/ 3 h 29"/>
                    <a:gd name="T6" fmla="*/ 25 w 28"/>
                    <a:gd name="T7" fmla="*/ 3 h 29"/>
                    <a:gd name="T8" fmla="*/ 26 w 28"/>
                    <a:gd name="T9" fmla="*/ 4 h 29"/>
                    <a:gd name="T10" fmla="*/ 28 w 28"/>
                    <a:gd name="T11" fmla="*/ 7 h 29"/>
                    <a:gd name="T12" fmla="*/ 28 w 28"/>
                    <a:gd name="T13" fmla="*/ 9 h 29"/>
                    <a:gd name="T14" fmla="*/ 25 w 28"/>
                    <a:gd name="T15" fmla="*/ 11 h 29"/>
                    <a:gd name="T16" fmla="*/ 25 w 28"/>
                    <a:gd name="T17" fmla="*/ 14 h 29"/>
                    <a:gd name="T18" fmla="*/ 23 w 28"/>
                    <a:gd name="T19" fmla="*/ 16 h 29"/>
                    <a:gd name="T20" fmla="*/ 21 w 28"/>
                    <a:gd name="T21" fmla="*/ 22 h 29"/>
                    <a:gd name="T22" fmla="*/ 19 w 28"/>
                    <a:gd name="T23" fmla="*/ 23 h 29"/>
                    <a:gd name="T24" fmla="*/ 18 w 28"/>
                    <a:gd name="T25" fmla="*/ 25 h 29"/>
                    <a:gd name="T26" fmla="*/ 14 w 28"/>
                    <a:gd name="T27" fmla="*/ 26 h 29"/>
                    <a:gd name="T28" fmla="*/ 14 w 28"/>
                    <a:gd name="T29" fmla="*/ 26 h 29"/>
                    <a:gd name="T30" fmla="*/ 11 w 28"/>
                    <a:gd name="T31" fmla="*/ 27 h 29"/>
                    <a:gd name="T32" fmla="*/ 8 w 28"/>
                    <a:gd name="T33" fmla="*/ 29 h 29"/>
                    <a:gd name="T34" fmla="*/ 7 w 28"/>
                    <a:gd name="T35" fmla="*/ 27 h 29"/>
                    <a:gd name="T36" fmla="*/ 3 w 28"/>
                    <a:gd name="T37" fmla="*/ 27 h 29"/>
                    <a:gd name="T38" fmla="*/ 1 w 28"/>
                    <a:gd name="T39" fmla="*/ 27 h 29"/>
                    <a:gd name="T40" fmla="*/ 0 w 28"/>
                    <a:gd name="T41" fmla="*/ 27 h 29"/>
                    <a:gd name="T42" fmla="*/ 0 w 28"/>
                    <a:gd name="T43" fmla="*/ 26 h 29"/>
                    <a:gd name="T44" fmla="*/ 0 w 28"/>
                    <a:gd name="T45" fmla="*/ 23 h 29"/>
                    <a:gd name="T46" fmla="*/ 0 w 28"/>
                    <a:gd name="T47" fmla="*/ 22 h 29"/>
                    <a:gd name="T48" fmla="*/ 0 w 28"/>
                    <a:gd name="T49" fmla="*/ 19 h 29"/>
                    <a:gd name="T50" fmla="*/ 0 w 28"/>
                    <a:gd name="T51" fmla="*/ 16 h 29"/>
                    <a:gd name="T52" fmla="*/ 3 w 28"/>
                    <a:gd name="T53" fmla="*/ 14 h 29"/>
                    <a:gd name="T54" fmla="*/ 5 w 28"/>
                    <a:gd name="T55" fmla="*/ 9 h 29"/>
                    <a:gd name="T56" fmla="*/ 7 w 28"/>
                    <a:gd name="T57" fmla="*/ 8 h 29"/>
                    <a:gd name="T58" fmla="*/ 11 w 28"/>
                    <a:gd name="T59" fmla="*/ 3 h 29"/>
                    <a:gd name="T60" fmla="*/ 14 w 28"/>
                    <a:gd name="T61" fmla="*/ 1 h 29"/>
                    <a:gd name="T62" fmla="*/ 14 w 28"/>
                    <a:gd name="T63" fmla="*/ 1 h 29"/>
                    <a:gd name="T64" fmla="*/ 15 w 28"/>
                    <a:gd name="T65" fmla="*/ 0 h 29"/>
                    <a:gd name="T66" fmla="*/ 17 w 28"/>
                    <a:gd name="T67" fmla="*/ 1 h 29"/>
                    <a:gd name="T68" fmla="*/ 19 w 28"/>
                    <a:gd name="T6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8" h="29">
                      <a:moveTo>
                        <a:pt x="19" y="0"/>
                      </a:moveTo>
                      <a:lnTo>
                        <a:pt x="22" y="1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6" y="4"/>
                      </a:lnTo>
                      <a:lnTo>
                        <a:pt x="28" y="7"/>
                      </a:lnTo>
                      <a:lnTo>
                        <a:pt x="28" y="9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3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5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7" y="27"/>
                      </a:lnTo>
                      <a:lnTo>
                        <a:pt x="3" y="27"/>
                      </a:lnTo>
                      <a:lnTo>
                        <a:pt x="1" y="27"/>
                      </a:lnTo>
                      <a:lnTo>
                        <a:pt x="0" y="27"/>
                      </a:ln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3" y="14"/>
                      </a:lnTo>
                      <a:lnTo>
                        <a:pt x="5" y="9"/>
                      </a:lnTo>
                      <a:lnTo>
                        <a:pt x="7" y="8"/>
                      </a:lnTo>
                      <a:lnTo>
                        <a:pt x="11" y="3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Freeform 1209"/>
                <p:cNvSpPr>
                  <a:spLocks/>
                </p:cNvSpPr>
                <p:nvPr/>
              </p:nvSpPr>
              <p:spPr bwMode="auto">
                <a:xfrm>
                  <a:off x="3189842" y="2256082"/>
                  <a:ext cx="10376" cy="11858"/>
                </a:xfrm>
                <a:custGeom>
                  <a:avLst/>
                  <a:gdLst>
                    <a:gd name="T0" fmla="*/ 3 w 7"/>
                    <a:gd name="T1" fmla="*/ 0 h 8"/>
                    <a:gd name="T2" fmla="*/ 4 w 7"/>
                    <a:gd name="T3" fmla="*/ 0 h 8"/>
                    <a:gd name="T4" fmla="*/ 7 w 7"/>
                    <a:gd name="T5" fmla="*/ 1 h 8"/>
                    <a:gd name="T6" fmla="*/ 7 w 7"/>
                    <a:gd name="T7" fmla="*/ 4 h 8"/>
                    <a:gd name="T8" fmla="*/ 7 w 7"/>
                    <a:gd name="T9" fmla="*/ 6 h 8"/>
                    <a:gd name="T10" fmla="*/ 4 w 7"/>
                    <a:gd name="T11" fmla="*/ 7 h 8"/>
                    <a:gd name="T12" fmla="*/ 3 w 7"/>
                    <a:gd name="T13" fmla="*/ 8 h 8"/>
                    <a:gd name="T14" fmla="*/ 2 w 7"/>
                    <a:gd name="T15" fmla="*/ 8 h 8"/>
                    <a:gd name="T16" fmla="*/ 0 w 7"/>
                    <a:gd name="T17" fmla="*/ 4 h 8"/>
                    <a:gd name="T18" fmla="*/ 2 w 7"/>
                    <a:gd name="T19" fmla="*/ 3 h 8"/>
                    <a:gd name="T20" fmla="*/ 3 w 7"/>
                    <a:gd name="T2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7" y="1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4" y="7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Freeform 1210"/>
                <p:cNvSpPr>
                  <a:spLocks/>
                </p:cNvSpPr>
                <p:nvPr/>
              </p:nvSpPr>
              <p:spPr bwMode="auto">
                <a:xfrm>
                  <a:off x="3151305" y="2251636"/>
                  <a:ext cx="26679" cy="20751"/>
                </a:xfrm>
                <a:custGeom>
                  <a:avLst/>
                  <a:gdLst>
                    <a:gd name="T0" fmla="*/ 16 w 18"/>
                    <a:gd name="T1" fmla="*/ 0 h 14"/>
                    <a:gd name="T2" fmla="*/ 18 w 18"/>
                    <a:gd name="T3" fmla="*/ 2 h 14"/>
                    <a:gd name="T4" fmla="*/ 18 w 18"/>
                    <a:gd name="T5" fmla="*/ 3 h 14"/>
                    <a:gd name="T6" fmla="*/ 15 w 18"/>
                    <a:gd name="T7" fmla="*/ 6 h 14"/>
                    <a:gd name="T8" fmla="*/ 14 w 18"/>
                    <a:gd name="T9" fmla="*/ 7 h 14"/>
                    <a:gd name="T10" fmla="*/ 12 w 18"/>
                    <a:gd name="T11" fmla="*/ 7 h 14"/>
                    <a:gd name="T12" fmla="*/ 11 w 18"/>
                    <a:gd name="T13" fmla="*/ 10 h 14"/>
                    <a:gd name="T14" fmla="*/ 5 w 18"/>
                    <a:gd name="T15" fmla="*/ 14 h 14"/>
                    <a:gd name="T16" fmla="*/ 4 w 18"/>
                    <a:gd name="T17" fmla="*/ 14 h 14"/>
                    <a:gd name="T18" fmla="*/ 1 w 18"/>
                    <a:gd name="T19" fmla="*/ 13 h 14"/>
                    <a:gd name="T20" fmla="*/ 1 w 18"/>
                    <a:gd name="T21" fmla="*/ 14 h 14"/>
                    <a:gd name="T22" fmla="*/ 0 w 18"/>
                    <a:gd name="T23" fmla="*/ 11 h 14"/>
                    <a:gd name="T24" fmla="*/ 1 w 18"/>
                    <a:gd name="T25" fmla="*/ 10 h 14"/>
                    <a:gd name="T26" fmla="*/ 3 w 18"/>
                    <a:gd name="T27" fmla="*/ 7 h 14"/>
                    <a:gd name="T28" fmla="*/ 4 w 18"/>
                    <a:gd name="T29" fmla="*/ 6 h 14"/>
                    <a:gd name="T30" fmla="*/ 8 w 18"/>
                    <a:gd name="T31" fmla="*/ 6 h 14"/>
                    <a:gd name="T32" fmla="*/ 10 w 18"/>
                    <a:gd name="T33" fmla="*/ 6 h 14"/>
                    <a:gd name="T34" fmla="*/ 12 w 18"/>
                    <a:gd name="T35" fmla="*/ 3 h 14"/>
                    <a:gd name="T36" fmla="*/ 14 w 18"/>
                    <a:gd name="T37" fmla="*/ 3 h 14"/>
                    <a:gd name="T38" fmla="*/ 14 w 18"/>
                    <a:gd name="T39" fmla="*/ 0 h 14"/>
                    <a:gd name="T40" fmla="*/ 16 w 18"/>
                    <a:gd name="T4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" h="14">
                      <a:moveTo>
                        <a:pt x="16" y="0"/>
                      </a:moveTo>
                      <a:lnTo>
                        <a:pt x="18" y="2"/>
                      </a:lnTo>
                      <a:lnTo>
                        <a:pt x="18" y="3"/>
                      </a:lnTo>
                      <a:lnTo>
                        <a:pt x="15" y="6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1" y="10"/>
                      </a:lnTo>
                      <a:lnTo>
                        <a:pt x="5" y="14"/>
                      </a:lnTo>
                      <a:lnTo>
                        <a:pt x="4" y="14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1" y="10"/>
                      </a:lnTo>
                      <a:lnTo>
                        <a:pt x="3" y="7"/>
                      </a:lnTo>
                      <a:lnTo>
                        <a:pt x="4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2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Freeform 1212"/>
                <p:cNvSpPr>
                  <a:spLocks/>
                </p:cNvSpPr>
                <p:nvPr/>
              </p:nvSpPr>
              <p:spPr bwMode="auto">
                <a:xfrm>
                  <a:off x="3173538" y="2239778"/>
                  <a:ext cx="11858" cy="8893"/>
                </a:xfrm>
                <a:custGeom>
                  <a:avLst/>
                  <a:gdLst>
                    <a:gd name="T0" fmla="*/ 7 w 8"/>
                    <a:gd name="T1" fmla="*/ 0 h 6"/>
                    <a:gd name="T2" fmla="*/ 8 w 8"/>
                    <a:gd name="T3" fmla="*/ 1 h 6"/>
                    <a:gd name="T4" fmla="*/ 8 w 8"/>
                    <a:gd name="T5" fmla="*/ 3 h 6"/>
                    <a:gd name="T6" fmla="*/ 6 w 8"/>
                    <a:gd name="T7" fmla="*/ 3 h 6"/>
                    <a:gd name="T8" fmla="*/ 4 w 8"/>
                    <a:gd name="T9" fmla="*/ 6 h 6"/>
                    <a:gd name="T10" fmla="*/ 1 w 8"/>
                    <a:gd name="T11" fmla="*/ 6 h 6"/>
                    <a:gd name="T12" fmla="*/ 0 w 8"/>
                    <a:gd name="T13" fmla="*/ 6 h 6"/>
                    <a:gd name="T14" fmla="*/ 1 w 8"/>
                    <a:gd name="T15" fmla="*/ 4 h 6"/>
                    <a:gd name="T16" fmla="*/ 3 w 8"/>
                    <a:gd name="T17" fmla="*/ 1 h 6"/>
                    <a:gd name="T18" fmla="*/ 6 w 8"/>
                    <a:gd name="T19" fmla="*/ 1 h 6"/>
                    <a:gd name="T20" fmla="*/ 7 w 8"/>
                    <a:gd name="T21" fmla="*/ 0 h 6"/>
                    <a:gd name="T22" fmla="*/ 7 w 8"/>
                    <a:gd name="T2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6">
                      <a:moveTo>
                        <a:pt x="7" y="0"/>
                      </a:move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3"/>
                      </a:lnTo>
                      <a:lnTo>
                        <a:pt x="4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Freeform 1213"/>
                <p:cNvSpPr>
                  <a:spLocks/>
                </p:cNvSpPr>
                <p:nvPr/>
              </p:nvSpPr>
              <p:spPr bwMode="auto">
                <a:xfrm>
                  <a:off x="3563355" y="1531291"/>
                  <a:ext cx="5929" cy="5929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3 h 4"/>
                    <a:gd name="T4" fmla="*/ 1 w 4"/>
                    <a:gd name="T5" fmla="*/ 4 h 4"/>
                    <a:gd name="T6" fmla="*/ 0 w 4"/>
                    <a:gd name="T7" fmla="*/ 3 h 4"/>
                    <a:gd name="T8" fmla="*/ 1 w 4"/>
                    <a:gd name="T9" fmla="*/ 1 h 4"/>
                    <a:gd name="T10" fmla="*/ 2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4" y="3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Freeform 1214"/>
                <p:cNvSpPr>
                  <a:spLocks/>
                </p:cNvSpPr>
                <p:nvPr/>
              </p:nvSpPr>
              <p:spPr bwMode="auto">
                <a:xfrm>
                  <a:off x="3394385" y="2897870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1 h 3"/>
                    <a:gd name="T4" fmla="*/ 3 w 3"/>
                    <a:gd name="T5" fmla="*/ 3 h 3"/>
                    <a:gd name="T6" fmla="*/ 2 w 3"/>
                    <a:gd name="T7" fmla="*/ 3 h 3"/>
                    <a:gd name="T8" fmla="*/ 2 w 3"/>
                    <a:gd name="T9" fmla="*/ 3 h 3"/>
                    <a:gd name="T10" fmla="*/ 0 w 3"/>
                    <a:gd name="T11" fmla="*/ 3 h 3"/>
                    <a:gd name="T12" fmla="*/ 0 w 3"/>
                    <a:gd name="T13" fmla="*/ 1 h 3"/>
                    <a:gd name="T14" fmla="*/ 2 w 3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Freeform 1215"/>
                <p:cNvSpPr>
                  <a:spLocks/>
                </p:cNvSpPr>
                <p:nvPr/>
              </p:nvSpPr>
              <p:spPr bwMode="auto">
                <a:xfrm>
                  <a:off x="3364741" y="2991248"/>
                  <a:ext cx="2964" cy="14822"/>
                </a:xfrm>
                <a:custGeom>
                  <a:avLst/>
                  <a:gdLst>
                    <a:gd name="T0" fmla="*/ 1 w 2"/>
                    <a:gd name="T1" fmla="*/ 0 h 10"/>
                    <a:gd name="T2" fmla="*/ 1 w 2"/>
                    <a:gd name="T3" fmla="*/ 2 h 10"/>
                    <a:gd name="T4" fmla="*/ 1 w 2"/>
                    <a:gd name="T5" fmla="*/ 3 h 10"/>
                    <a:gd name="T6" fmla="*/ 1 w 2"/>
                    <a:gd name="T7" fmla="*/ 5 h 10"/>
                    <a:gd name="T8" fmla="*/ 1 w 2"/>
                    <a:gd name="T9" fmla="*/ 6 h 10"/>
                    <a:gd name="T10" fmla="*/ 1 w 2"/>
                    <a:gd name="T11" fmla="*/ 6 h 10"/>
                    <a:gd name="T12" fmla="*/ 1 w 2"/>
                    <a:gd name="T13" fmla="*/ 7 h 10"/>
                    <a:gd name="T14" fmla="*/ 2 w 2"/>
                    <a:gd name="T15" fmla="*/ 9 h 10"/>
                    <a:gd name="T16" fmla="*/ 1 w 2"/>
                    <a:gd name="T17" fmla="*/ 10 h 10"/>
                    <a:gd name="T18" fmla="*/ 0 w 2"/>
                    <a:gd name="T19" fmla="*/ 10 h 10"/>
                    <a:gd name="T20" fmla="*/ 0 w 2"/>
                    <a:gd name="T21" fmla="*/ 9 h 10"/>
                    <a:gd name="T22" fmla="*/ 0 w 2"/>
                    <a:gd name="T23" fmla="*/ 7 h 10"/>
                    <a:gd name="T24" fmla="*/ 0 w 2"/>
                    <a:gd name="T25" fmla="*/ 5 h 10"/>
                    <a:gd name="T26" fmla="*/ 0 w 2"/>
                    <a:gd name="T27" fmla="*/ 3 h 10"/>
                    <a:gd name="T28" fmla="*/ 0 w 2"/>
                    <a:gd name="T29" fmla="*/ 2 h 10"/>
                    <a:gd name="T30" fmla="*/ 1 w 2"/>
                    <a:gd name="T3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10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2" y="9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5" name="Freeform 1216"/>
                <p:cNvSpPr>
                  <a:spLocks/>
                </p:cNvSpPr>
                <p:nvPr/>
              </p:nvSpPr>
              <p:spPr bwMode="auto">
                <a:xfrm>
                  <a:off x="3324722" y="2470999"/>
                  <a:ext cx="2964" cy="2964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2 w 2"/>
                    <a:gd name="T5" fmla="*/ 2 h 2"/>
                    <a:gd name="T6" fmla="*/ 0 w 2"/>
                    <a:gd name="T7" fmla="*/ 2 h 2"/>
                    <a:gd name="T8" fmla="*/ 0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6" name="Freeform 1217"/>
                <p:cNvSpPr>
                  <a:spLocks/>
                </p:cNvSpPr>
                <p:nvPr/>
              </p:nvSpPr>
              <p:spPr bwMode="auto">
                <a:xfrm>
                  <a:off x="3367706" y="3006070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1 h 1"/>
                    <a:gd name="T8" fmla="*/ 0 w 2"/>
                    <a:gd name="T9" fmla="*/ 0 h 1"/>
                    <a:gd name="T10" fmla="*/ 2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7" name="Freeform 1218"/>
                <p:cNvSpPr>
                  <a:spLocks/>
                </p:cNvSpPr>
                <p:nvPr/>
              </p:nvSpPr>
              <p:spPr bwMode="auto">
                <a:xfrm>
                  <a:off x="2294600" y="2036718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2 h 2"/>
                    <a:gd name="T4" fmla="*/ 2 w 3"/>
                    <a:gd name="T5" fmla="*/ 2 h 2"/>
                    <a:gd name="T6" fmla="*/ 0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8" name="Freeform 1219"/>
                <p:cNvSpPr>
                  <a:spLocks/>
                </p:cNvSpPr>
                <p:nvPr/>
              </p:nvSpPr>
              <p:spPr bwMode="auto">
                <a:xfrm>
                  <a:off x="3327686" y="2493233"/>
                  <a:ext cx="2964" cy="14822"/>
                </a:xfrm>
                <a:custGeom>
                  <a:avLst/>
                  <a:gdLst>
                    <a:gd name="T0" fmla="*/ 1 w 2"/>
                    <a:gd name="T1" fmla="*/ 0 h 10"/>
                    <a:gd name="T2" fmla="*/ 2 w 2"/>
                    <a:gd name="T3" fmla="*/ 2 h 10"/>
                    <a:gd name="T4" fmla="*/ 2 w 2"/>
                    <a:gd name="T5" fmla="*/ 5 h 10"/>
                    <a:gd name="T6" fmla="*/ 1 w 2"/>
                    <a:gd name="T7" fmla="*/ 7 h 10"/>
                    <a:gd name="T8" fmla="*/ 2 w 2"/>
                    <a:gd name="T9" fmla="*/ 9 h 10"/>
                    <a:gd name="T10" fmla="*/ 1 w 2"/>
                    <a:gd name="T11" fmla="*/ 10 h 10"/>
                    <a:gd name="T12" fmla="*/ 0 w 2"/>
                    <a:gd name="T13" fmla="*/ 9 h 10"/>
                    <a:gd name="T14" fmla="*/ 1 w 2"/>
                    <a:gd name="T15" fmla="*/ 5 h 10"/>
                    <a:gd name="T16" fmla="*/ 1 w 2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10">
                      <a:moveTo>
                        <a:pt x="1" y="0"/>
                      </a:moveTo>
                      <a:lnTo>
                        <a:pt x="2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2" y="9"/>
                      </a:lnTo>
                      <a:lnTo>
                        <a:pt x="1" y="10"/>
                      </a:lnTo>
                      <a:lnTo>
                        <a:pt x="0" y="9"/>
                      </a:lnTo>
                      <a:lnTo>
                        <a:pt x="1" y="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9" name="Freeform 1220"/>
                <p:cNvSpPr>
                  <a:spLocks/>
                </p:cNvSpPr>
                <p:nvPr/>
              </p:nvSpPr>
              <p:spPr bwMode="auto">
                <a:xfrm>
                  <a:off x="3161681" y="1528327"/>
                  <a:ext cx="524695" cy="410567"/>
                </a:xfrm>
                <a:custGeom>
                  <a:avLst/>
                  <a:gdLst>
                    <a:gd name="T0" fmla="*/ 283 w 354"/>
                    <a:gd name="T1" fmla="*/ 9 h 277"/>
                    <a:gd name="T2" fmla="*/ 308 w 354"/>
                    <a:gd name="T3" fmla="*/ 22 h 277"/>
                    <a:gd name="T4" fmla="*/ 312 w 354"/>
                    <a:gd name="T5" fmla="*/ 39 h 277"/>
                    <a:gd name="T6" fmla="*/ 340 w 354"/>
                    <a:gd name="T7" fmla="*/ 36 h 277"/>
                    <a:gd name="T8" fmla="*/ 344 w 354"/>
                    <a:gd name="T9" fmla="*/ 58 h 277"/>
                    <a:gd name="T10" fmla="*/ 315 w 354"/>
                    <a:gd name="T11" fmla="*/ 92 h 277"/>
                    <a:gd name="T12" fmla="*/ 284 w 354"/>
                    <a:gd name="T13" fmla="*/ 90 h 277"/>
                    <a:gd name="T14" fmla="*/ 260 w 354"/>
                    <a:gd name="T15" fmla="*/ 110 h 277"/>
                    <a:gd name="T16" fmla="*/ 278 w 354"/>
                    <a:gd name="T17" fmla="*/ 122 h 277"/>
                    <a:gd name="T18" fmla="*/ 236 w 354"/>
                    <a:gd name="T19" fmla="*/ 134 h 277"/>
                    <a:gd name="T20" fmla="*/ 226 w 354"/>
                    <a:gd name="T21" fmla="*/ 148 h 277"/>
                    <a:gd name="T22" fmla="*/ 197 w 354"/>
                    <a:gd name="T23" fmla="*/ 151 h 277"/>
                    <a:gd name="T24" fmla="*/ 182 w 354"/>
                    <a:gd name="T25" fmla="*/ 166 h 277"/>
                    <a:gd name="T26" fmla="*/ 163 w 354"/>
                    <a:gd name="T27" fmla="*/ 162 h 277"/>
                    <a:gd name="T28" fmla="*/ 182 w 354"/>
                    <a:gd name="T29" fmla="*/ 180 h 277"/>
                    <a:gd name="T30" fmla="*/ 164 w 354"/>
                    <a:gd name="T31" fmla="*/ 175 h 277"/>
                    <a:gd name="T32" fmla="*/ 168 w 354"/>
                    <a:gd name="T33" fmla="*/ 183 h 277"/>
                    <a:gd name="T34" fmla="*/ 155 w 354"/>
                    <a:gd name="T35" fmla="*/ 199 h 277"/>
                    <a:gd name="T36" fmla="*/ 150 w 354"/>
                    <a:gd name="T37" fmla="*/ 220 h 277"/>
                    <a:gd name="T38" fmla="*/ 116 w 354"/>
                    <a:gd name="T39" fmla="*/ 238 h 277"/>
                    <a:gd name="T40" fmla="*/ 85 w 354"/>
                    <a:gd name="T41" fmla="*/ 230 h 277"/>
                    <a:gd name="T42" fmla="*/ 105 w 354"/>
                    <a:gd name="T43" fmla="*/ 244 h 277"/>
                    <a:gd name="T44" fmla="*/ 102 w 354"/>
                    <a:gd name="T45" fmla="*/ 269 h 277"/>
                    <a:gd name="T46" fmla="*/ 76 w 354"/>
                    <a:gd name="T47" fmla="*/ 270 h 277"/>
                    <a:gd name="T48" fmla="*/ 63 w 354"/>
                    <a:gd name="T49" fmla="*/ 266 h 277"/>
                    <a:gd name="T50" fmla="*/ 51 w 354"/>
                    <a:gd name="T51" fmla="*/ 253 h 277"/>
                    <a:gd name="T52" fmla="*/ 38 w 354"/>
                    <a:gd name="T53" fmla="*/ 266 h 277"/>
                    <a:gd name="T54" fmla="*/ 22 w 354"/>
                    <a:gd name="T55" fmla="*/ 252 h 277"/>
                    <a:gd name="T56" fmla="*/ 8 w 354"/>
                    <a:gd name="T57" fmla="*/ 252 h 277"/>
                    <a:gd name="T58" fmla="*/ 0 w 354"/>
                    <a:gd name="T59" fmla="*/ 242 h 277"/>
                    <a:gd name="T60" fmla="*/ 34 w 354"/>
                    <a:gd name="T61" fmla="*/ 228 h 277"/>
                    <a:gd name="T62" fmla="*/ 38 w 354"/>
                    <a:gd name="T63" fmla="*/ 219 h 277"/>
                    <a:gd name="T64" fmla="*/ 55 w 354"/>
                    <a:gd name="T65" fmla="*/ 216 h 277"/>
                    <a:gd name="T66" fmla="*/ 90 w 354"/>
                    <a:gd name="T67" fmla="*/ 206 h 277"/>
                    <a:gd name="T68" fmla="*/ 62 w 354"/>
                    <a:gd name="T69" fmla="*/ 210 h 277"/>
                    <a:gd name="T70" fmla="*/ 73 w 354"/>
                    <a:gd name="T71" fmla="*/ 201 h 277"/>
                    <a:gd name="T72" fmla="*/ 59 w 354"/>
                    <a:gd name="T73" fmla="*/ 197 h 277"/>
                    <a:gd name="T74" fmla="*/ 62 w 354"/>
                    <a:gd name="T75" fmla="*/ 177 h 277"/>
                    <a:gd name="T76" fmla="*/ 108 w 354"/>
                    <a:gd name="T77" fmla="*/ 177 h 277"/>
                    <a:gd name="T78" fmla="*/ 92 w 354"/>
                    <a:gd name="T79" fmla="*/ 168 h 277"/>
                    <a:gd name="T80" fmla="*/ 97 w 354"/>
                    <a:gd name="T81" fmla="*/ 122 h 277"/>
                    <a:gd name="T82" fmla="*/ 128 w 354"/>
                    <a:gd name="T83" fmla="*/ 119 h 277"/>
                    <a:gd name="T84" fmla="*/ 134 w 354"/>
                    <a:gd name="T85" fmla="*/ 115 h 277"/>
                    <a:gd name="T86" fmla="*/ 170 w 354"/>
                    <a:gd name="T87" fmla="*/ 111 h 277"/>
                    <a:gd name="T88" fmla="*/ 190 w 354"/>
                    <a:gd name="T89" fmla="*/ 96 h 277"/>
                    <a:gd name="T90" fmla="*/ 163 w 354"/>
                    <a:gd name="T91" fmla="*/ 108 h 277"/>
                    <a:gd name="T92" fmla="*/ 144 w 354"/>
                    <a:gd name="T93" fmla="*/ 93 h 277"/>
                    <a:gd name="T94" fmla="*/ 138 w 354"/>
                    <a:gd name="T95" fmla="*/ 79 h 277"/>
                    <a:gd name="T96" fmla="*/ 108 w 354"/>
                    <a:gd name="T97" fmla="*/ 90 h 277"/>
                    <a:gd name="T98" fmla="*/ 130 w 354"/>
                    <a:gd name="T99" fmla="*/ 74 h 277"/>
                    <a:gd name="T100" fmla="*/ 109 w 354"/>
                    <a:gd name="T101" fmla="*/ 68 h 277"/>
                    <a:gd name="T102" fmla="*/ 120 w 354"/>
                    <a:gd name="T103" fmla="*/ 50 h 277"/>
                    <a:gd name="T104" fmla="*/ 110 w 354"/>
                    <a:gd name="T105" fmla="*/ 38 h 277"/>
                    <a:gd name="T106" fmla="*/ 109 w 354"/>
                    <a:gd name="T107" fmla="*/ 29 h 277"/>
                    <a:gd name="T108" fmla="*/ 132 w 354"/>
                    <a:gd name="T109" fmla="*/ 25 h 277"/>
                    <a:gd name="T110" fmla="*/ 150 w 354"/>
                    <a:gd name="T111" fmla="*/ 39 h 277"/>
                    <a:gd name="T112" fmla="*/ 153 w 354"/>
                    <a:gd name="T113" fmla="*/ 24 h 277"/>
                    <a:gd name="T114" fmla="*/ 175 w 354"/>
                    <a:gd name="T115" fmla="*/ 25 h 277"/>
                    <a:gd name="T116" fmla="*/ 192 w 354"/>
                    <a:gd name="T117" fmla="*/ 7 h 277"/>
                    <a:gd name="T118" fmla="*/ 210 w 354"/>
                    <a:gd name="T119" fmla="*/ 6 h 277"/>
                    <a:gd name="T120" fmla="*/ 220 w 354"/>
                    <a:gd name="T121" fmla="*/ 7 h 277"/>
                    <a:gd name="T122" fmla="*/ 237 w 354"/>
                    <a:gd name="T123" fmla="*/ 6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54" h="277">
                      <a:moveTo>
                        <a:pt x="246" y="0"/>
                      </a:moveTo>
                      <a:lnTo>
                        <a:pt x="247" y="0"/>
                      </a:lnTo>
                      <a:lnTo>
                        <a:pt x="250" y="2"/>
                      </a:lnTo>
                      <a:lnTo>
                        <a:pt x="251" y="2"/>
                      </a:lnTo>
                      <a:lnTo>
                        <a:pt x="255" y="0"/>
                      </a:lnTo>
                      <a:lnTo>
                        <a:pt x="258" y="2"/>
                      </a:lnTo>
                      <a:lnTo>
                        <a:pt x="260" y="3"/>
                      </a:lnTo>
                      <a:lnTo>
                        <a:pt x="262" y="5"/>
                      </a:lnTo>
                      <a:lnTo>
                        <a:pt x="265" y="3"/>
                      </a:lnTo>
                      <a:lnTo>
                        <a:pt x="269" y="6"/>
                      </a:lnTo>
                      <a:lnTo>
                        <a:pt x="269" y="7"/>
                      </a:lnTo>
                      <a:lnTo>
                        <a:pt x="271" y="9"/>
                      </a:lnTo>
                      <a:lnTo>
                        <a:pt x="271" y="13"/>
                      </a:lnTo>
                      <a:lnTo>
                        <a:pt x="269" y="16"/>
                      </a:lnTo>
                      <a:lnTo>
                        <a:pt x="271" y="17"/>
                      </a:lnTo>
                      <a:lnTo>
                        <a:pt x="272" y="17"/>
                      </a:lnTo>
                      <a:lnTo>
                        <a:pt x="275" y="13"/>
                      </a:lnTo>
                      <a:lnTo>
                        <a:pt x="279" y="10"/>
                      </a:lnTo>
                      <a:lnTo>
                        <a:pt x="280" y="9"/>
                      </a:lnTo>
                      <a:lnTo>
                        <a:pt x="283" y="9"/>
                      </a:lnTo>
                      <a:lnTo>
                        <a:pt x="286" y="10"/>
                      </a:lnTo>
                      <a:lnTo>
                        <a:pt x="290" y="10"/>
                      </a:lnTo>
                      <a:lnTo>
                        <a:pt x="290" y="11"/>
                      </a:lnTo>
                      <a:lnTo>
                        <a:pt x="287" y="14"/>
                      </a:lnTo>
                      <a:lnTo>
                        <a:pt x="289" y="17"/>
                      </a:lnTo>
                      <a:lnTo>
                        <a:pt x="290" y="17"/>
                      </a:lnTo>
                      <a:lnTo>
                        <a:pt x="290" y="14"/>
                      </a:lnTo>
                      <a:lnTo>
                        <a:pt x="293" y="11"/>
                      </a:lnTo>
                      <a:lnTo>
                        <a:pt x="296" y="11"/>
                      </a:lnTo>
                      <a:lnTo>
                        <a:pt x="300" y="13"/>
                      </a:lnTo>
                      <a:lnTo>
                        <a:pt x="304" y="14"/>
                      </a:lnTo>
                      <a:lnTo>
                        <a:pt x="307" y="16"/>
                      </a:lnTo>
                      <a:lnTo>
                        <a:pt x="305" y="17"/>
                      </a:lnTo>
                      <a:lnTo>
                        <a:pt x="304" y="17"/>
                      </a:lnTo>
                      <a:lnTo>
                        <a:pt x="304" y="18"/>
                      </a:lnTo>
                      <a:lnTo>
                        <a:pt x="302" y="21"/>
                      </a:lnTo>
                      <a:lnTo>
                        <a:pt x="304" y="22"/>
                      </a:lnTo>
                      <a:lnTo>
                        <a:pt x="305" y="21"/>
                      </a:lnTo>
                      <a:lnTo>
                        <a:pt x="308" y="20"/>
                      </a:lnTo>
                      <a:lnTo>
                        <a:pt x="308" y="22"/>
                      </a:lnTo>
                      <a:lnTo>
                        <a:pt x="309" y="24"/>
                      </a:lnTo>
                      <a:lnTo>
                        <a:pt x="311" y="21"/>
                      </a:lnTo>
                      <a:lnTo>
                        <a:pt x="315" y="21"/>
                      </a:lnTo>
                      <a:lnTo>
                        <a:pt x="315" y="22"/>
                      </a:lnTo>
                      <a:lnTo>
                        <a:pt x="313" y="24"/>
                      </a:lnTo>
                      <a:lnTo>
                        <a:pt x="315" y="27"/>
                      </a:lnTo>
                      <a:lnTo>
                        <a:pt x="316" y="27"/>
                      </a:lnTo>
                      <a:lnTo>
                        <a:pt x="318" y="25"/>
                      </a:lnTo>
                      <a:lnTo>
                        <a:pt x="320" y="24"/>
                      </a:lnTo>
                      <a:lnTo>
                        <a:pt x="320" y="24"/>
                      </a:lnTo>
                      <a:lnTo>
                        <a:pt x="322" y="27"/>
                      </a:lnTo>
                      <a:lnTo>
                        <a:pt x="326" y="29"/>
                      </a:lnTo>
                      <a:lnTo>
                        <a:pt x="329" y="29"/>
                      </a:lnTo>
                      <a:lnTo>
                        <a:pt x="330" y="29"/>
                      </a:lnTo>
                      <a:lnTo>
                        <a:pt x="329" y="32"/>
                      </a:lnTo>
                      <a:lnTo>
                        <a:pt x="323" y="34"/>
                      </a:lnTo>
                      <a:lnTo>
                        <a:pt x="320" y="36"/>
                      </a:lnTo>
                      <a:lnTo>
                        <a:pt x="318" y="38"/>
                      </a:lnTo>
                      <a:lnTo>
                        <a:pt x="315" y="39"/>
                      </a:lnTo>
                      <a:lnTo>
                        <a:pt x="312" y="39"/>
                      </a:lnTo>
                      <a:lnTo>
                        <a:pt x="311" y="38"/>
                      </a:lnTo>
                      <a:lnTo>
                        <a:pt x="309" y="40"/>
                      </a:lnTo>
                      <a:lnTo>
                        <a:pt x="305" y="40"/>
                      </a:lnTo>
                      <a:lnTo>
                        <a:pt x="311" y="40"/>
                      </a:lnTo>
                      <a:lnTo>
                        <a:pt x="316" y="42"/>
                      </a:lnTo>
                      <a:lnTo>
                        <a:pt x="318" y="43"/>
                      </a:lnTo>
                      <a:lnTo>
                        <a:pt x="320" y="43"/>
                      </a:lnTo>
                      <a:lnTo>
                        <a:pt x="322" y="40"/>
                      </a:lnTo>
                      <a:lnTo>
                        <a:pt x="323" y="39"/>
                      </a:lnTo>
                      <a:lnTo>
                        <a:pt x="326" y="39"/>
                      </a:lnTo>
                      <a:lnTo>
                        <a:pt x="327" y="36"/>
                      </a:lnTo>
                      <a:lnTo>
                        <a:pt x="330" y="35"/>
                      </a:lnTo>
                      <a:lnTo>
                        <a:pt x="333" y="35"/>
                      </a:lnTo>
                      <a:lnTo>
                        <a:pt x="334" y="36"/>
                      </a:lnTo>
                      <a:lnTo>
                        <a:pt x="333" y="39"/>
                      </a:lnTo>
                      <a:lnTo>
                        <a:pt x="334" y="40"/>
                      </a:lnTo>
                      <a:lnTo>
                        <a:pt x="336" y="40"/>
                      </a:lnTo>
                      <a:lnTo>
                        <a:pt x="337" y="38"/>
                      </a:lnTo>
                      <a:lnTo>
                        <a:pt x="338" y="35"/>
                      </a:lnTo>
                      <a:lnTo>
                        <a:pt x="340" y="36"/>
                      </a:lnTo>
                      <a:lnTo>
                        <a:pt x="338" y="39"/>
                      </a:lnTo>
                      <a:lnTo>
                        <a:pt x="338" y="40"/>
                      </a:lnTo>
                      <a:lnTo>
                        <a:pt x="337" y="42"/>
                      </a:lnTo>
                      <a:lnTo>
                        <a:pt x="338" y="43"/>
                      </a:lnTo>
                      <a:lnTo>
                        <a:pt x="340" y="43"/>
                      </a:lnTo>
                      <a:lnTo>
                        <a:pt x="341" y="42"/>
                      </a:lnTo>
                      <a:lnTo>
                        <a:pt x="342" y="39"/>
                      </a:lnTo>
                      <a:lnTo>
                        <a:pt x="345" y="38"/>
                      </a:lnTo>
                      <a:lnTo>
                        <a:pt x="347" y="39"/>
                      </a:lnTo>
                      <a:lnTo>
                        <a:pt x="345" y="45"/>
                      </a:lnTo>
                      <a:lnTo>
                        <a:pt x="344" y="46"/>
                      </a:lnTo>
                      <a:lnTo>
                        <a:pt x="345" y="46"/>
                      </a:lnTo>
                      <a:lnTo>
                        <a:pt x="347" y="49"/>
                      </a:lnTo>
                      <a:lnTo>
                        <a:pt x="345" y="53"/>
                      </a:lnTo>
                      <a:lnTo>
                        <a:pt x="344" y="54"/>
                      </a:lnTo>
                      <a:lnTo>
                        <a:pt x="342" y="56"/>
                      </a:lnTo>
                      <a:lnTo>
                        <a:pt x="340" y="60"/>
                      </a:lnTo>
                      <a:lnTo>
                        <a:pt x="341" y="61"/>
                      </a:lnTo>
                      <a:lnTo>
                        <a:pt x="342" y="60"/>
                      </a:lnTo>
                      <a:lnTo>
                        <a:pt x="344" y="58"/>
                      </a:lnTo>
                      <a:lnTo>
                        <a:pt x="347" y="57"/>
                      </a:lnTo>
                      <a:lnTo>
                        <a:pt x="347" y="57"/>
                      </a:lnTo>
                      <a:lnTo>
                        <a:pt x="349" y="57"/>
                      </a:lnTo>
                      <a:lnTo>
                        <a:pt x="352" y="60"/>
                      </a:lnTo>
                      <a:lnTo>
                        <a:pt x="354" y="63"/>
                      </a:lnTo>
                      <a:lnTo>
                        <a:pt x="354" y="67"/>
                      </a:lnTo>
                      <a:lnTo>
                        <a:pt x="354" y="72"/>
                      </a:lnTo>
                      <a:lnTo>
                        <a:pt x="349" y="78"/>
                      </a:lnTo>
                      <a:lnTo>
                        <a:pt x="345" y="81"/>
                      </a:lnTo>
                      <a:lnTo>
                        <a:pt x="344" y="82"/>
                      </a:lnTo>
                      <a:lnTo>
                        <a:pt x="341" y="82"/>
                      </a:lnTo>
                      <a:lnTo>
                        <a:pt x="338" y="82"/>
                      </a:lnTo>
                      <a:lnTo>
                        <a:pt x="338" y="83"/>
                      </a:lnTo>
                      <a:lnTo>
                        <a:pt x="337" y="85"/>
                      </a:lnTo>
                      <a:lnTo>
                        <a:pt x="329" y="89"/>
                      </a:lnTo>
                      <a:lnTo>
                        <a:pt x="326" y="92"/>
                      </a:lnTo>
                      <a:lnTo>
                        <a:pt x="323" y="92"/>
                      </a:lnTo>
                      <a:lnTo>
                        <a:pt x="320" y="93"/>
                      </a:lnTo>
                      <a:lnTo>
                        <a:pt x="316" y="93"/>
                      </a:lnTo>
                      <a:lnTo>
                        <a:pt x="315" y="92"/>
                      </a:lnTo>
                      <a:lnTo>
                        <a:pt x="313" y="94"/>
                      </a:lnTo>
                      <a:lnTo>
                        <a:pt x="312" y="94"/>
                      </a:lnTo>
                      <a:lnTo>
                        <a:pt x="308" y="93"/>
                      </a:lnTo>
                      <a:lnTo>
                        <a:pt x="305" y="92"/>
                      </a:lnTo>
                      <a:lnTo>
                        <a:pt x="301" y="90"/>
                      </a:lnTo>
                      <a:lnTo>
                        <a:pt x="301" y="93"/>
                      </a:lnTo>
                      <a:lnTo>
                        <a:pt x="305" y="93"/>
                      </a:lnTo>
                      <a:lnTo>
                        <a:pt x="307" y="94"/>
                      </a:lnTo>
                      <a:lnTo>
                        <a:pt x="304" y="96"/>
                      </a:lnTo>
                      <a:lnTo>
                        <a:pt x="301" y="94"/>
                      </a:lnTo>
                      <a:lnTo>
                        <a:pt x="300" y="94"/>
                      </a:lnTo>
                      <a:lnTo>
                        <a:pt x="297" y="93"/>
                      </a:lnTo>
                      <a:lnTo>
                        <a:pt x="293" y="93"/>
                      </a:lnTo>
                      <a:lnTo>
                        <a:pt x="291" y="92"/>
                      </a:lnTo>
                      <a:lnTo>
                        <a:pt x="290" y="93"/>
                      </a:lnTo>
                      <a:lnTo>
                        <a:pt x="289" y="93"/>
                      </a:lnTo>
                      <a:lnTo>
                        <a:pt x="284" y="87"/>
                      </a:lnTo>
                      <a:lnTo>
                        <a:pt x="282" y="85"/>
                      </a:lnTo>
                      <a:lnTo>
                        <a:pt x="282" y="87"/>
                      </a:lnTo>
                      <a:lnTo>
                        <a:pt x="284" y="90"/>
                      </a:lnTo>
                      <a:lnTo>
                        <a:pt x="286" y="92"/>
                      </a:lnTo>
                      <a:lnTo>
                        <a:pt x="283" y="93"/>
                      </a:lnTo>
                      <a:lnTo>
                        <a:pt x="279" y="92"/>
                      </a:lnTo>
                      <a:lnTo>
                        <a:pt x="280" y="93"/>
                      </a:lnTo>
                      <a:lnTo>
                        <a:pt x="290" y="94"/>
                      </a:lnTo>
                      <a:lnTo>
                        <a:pt x="294" y="96"/>
                      </a:lnTo>
                      <a:lnTo>
                        <a:pt x="296" y="97"/>
                      </a:lnTo>
                      <a:lnTo>
                        <a:pt x="294" y="99"/>
                      </a:lnTo>
                      <a:lnTo>
                        <a:pt x="283" y="104"/>
                      </a:lnTo>
                      <a:lnTo>
                        <a:pt x="275" y="104"/>
                      </a:lnTo>
                      <a:lnTo>
                        <a:pt x="272" y="104"/>
                      </a:lnTo>
                      <a:lnTo>
                        <a:pt x="268" y="105"/>
                      </a:lnTo>
                      <a:lnTo>
                        <a:pt x="265" y="105"/>
                      </a:lnTo>
                      <a:lnTo>
                        <a:pt x="264" y="103"/>
                      </a:lnTo>
                      <a:lnTo>
                        <a:pt x="262" y="104"/>
                      </a:lnTo>
                      <a:lnTo>
                        <a:pt x="260" y="104"/>
                      </a:lnTo>
                      <a:lnTo>
                        <a:pt x="257" y="104"/>
                      </a:lnTo>
                      <a:lnTo>
                        <a:pt x="255" y="107"/>
                      </a:lnTo>
                      <a:lnTo>
                        <a:pt x="258" y="107"/>
                      </a:lnTo>
                      <a:lnTo>
                        <a:pt x="260" y="110"/>
                      </a:lnTo>
                      <a:lnTo>
                        <a:pt x="262" y="107"/>
                      </a:lnTo>
                      <a:lnTo>
                        <a:pt x="271" y="107"/>
                      </a:lnTo>
                      <a:lnTo>
                        <a:pt x="273" y="107"/>
                      </a:lnTo>
                      <a:lnTo>
                        <a:pt x="283" y="107"/>
                      </a:lnTo>
                      <a:lnTo>
                        <a:pt x="290" y="105"/>
                      </a:lnTo>
                      <a:lnTo>
                        <a:pt x="294" y="101"/>
                      </a:lnTo>
                      <a:lnTo>
                        <a:pt x="297" y="101"/>
                      </a:lnTo>
                      <a:lnTo>
                        <a:pt x="300" y="103"/>
                      </a:lnTo>
                      <a:lnTo>
                        <a:pt x="302" y="101"/>
                      </a:lnTo>
                      <a:lnTo>
                        <a:pt x="307" y="101"/>
                      </a:lnTo>
                      <a:lnTo>
                        <a:pt x="305" y="105"/>
                      </a:lnTo>
                      <a:lnTo>
                        <a:pt x="302" y="110"/>
                      </a:lnTo>
                      <a:lnTo>
                        <a:pt x="298" y="111"/>
                      </a:lnTo>
                      <a:lnTo>
                        <a:pt x="297" y="112"/>
                      </a:lnTo>
                      <a:lnTo>
                        <a:pt x="291" y="114"/>
                      </a:lnTo>
                      <a:lnTo>
                        <a:pt x="290" y="116"/>
                      </a:lnTo>
                      <a:lnTo>
                        <a:pt x="287" y="116"/>
                      </a:lnTo>
                      <a:lnTo>
                        <a:pt x="284" y="119"/>
                      </a:lnTo>
                      <a:lnTo>
                        <a:pt x="280" y="121"/>
                      </a:lnTo>
                      <a:lnTo>
                        <a:pt x="278" y="122"/>
                      </a:lnTo>
                      <a:lnTo>
                        <a:pt x="276" y="122"/>
                      </a:lnTo>
                      <a:lnTo>
                        <a:pt x="273" y="122"/>
                      </a:lnTo>
                      <a:lnTo>
                        <a:pt x="271" y="123"/>
                      </a:lnTo>
                      <a:lnTo>
                        <a:pt x="266" y="125"/>
                      </a:lnTo>
                      <a:lnTo>
                        <a:pt x="264" y="128"/>
                      </a:lnTo>
                      <a:lnTo>
                        <a:pt x="260" y="129"/>
                      </a:lnTo>
                      <a:lnTo>
                        <a:pt x="257" y="130"/>
                      </a:lnTo>
                      <a:lnTo>
                        <a:pt x="255" y="129"/>
                      </a:lnTo>
                      <a:lnTo>
                        <a:pt x="253" y="132"/>
                      </a:lnTo>
                      <a:lnTo>
                        <a:pt x="250" y="132"/>
                      </a:lnTo>
                      <a:lnTo>
                        <a:pt x="250" y="133"/>
                      </a:lnTo>
                      <a:lnTo>
                        <a:pt x="250" y="136"/>
                      </a:lnTo>
                      <a:lnTo>
                        <a:pt x="247" y="137"/>
                      </a:lnTo>
                      <a:lnTo>
                        <a:pt x="246" y="140"/>
                      </a:lnTo>
                      <a:lnTo>
                        <a:pt x="239" y="140"/>
                      </a:lnTo>
                      <a:lnTo>
                        <a:pt x="237" y="141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6" y="137"/>
                      </a:lnTo>
                      <a:lnTo>
                        <a:pt x="236" y="134"/>
                      </a:lnTo>
                      <a:lnTo>
                        <a:pt x="235" y="133"/>
                      </a:lnTo>
                      <a:lnTo>
                        <a:pt x="235" y="137"/>
                      </a:lnTo>
                      <a:lnTo>
                        <a:pt x="233" y="139"/>
                      </a:lnTo>
                      <a:lnTo>
                        <a:pt x="232" y="140"/>
                      </a:lnTo>
                      <a:lnTo>
                        <a:pt x="236" y="143"/>
                      </a:lnTo>
                      <a:lnTo>
                        <a:pt x="236" y="144"/>
                      </a:lnTo>
                      <a:lnTo>
                        <a:pt x="233" y="147"/>
                      </a:lnTo>
                      <a:lnTo>
                        <a:pt x="232" y="147"/>
                      </a:lnTo>
                      <a:lnTo>
                        <a:pt x="229" y="146"/>
                      </a:lnTo>
                      <a:lnTo>
                        <a:pt x="228" y="147"/>
                      </a:lnTo>
                      <a:lnTo>
                        <a:pt x="224" y="144"/>
                      </a:lnTo>
                      <a:lnTo>
                        <a:pt x="222" y="146"/>
                      </a:lnTo>
                      <a:lnTo>
                        <a:pt x="221" y="146"/>
                      </a:lnTo>
                      <a:lnTo>
                        <a:pt x="220" y="144"/>
                      </a:lnTo>
                      <a:lnTo>
                        <a:pt x="220" y="143"/>
                      </a:lnTo>
                      <a:lnTo>
                        <a:pt x="218" y="146"/>
                      </a:lnTo>
                      <a:lnTo>
                        <a:pt x="215" y="146"/>
                      </a:lnTo>
                      <a:lnTo>
                        <a:pt x="215" y="147"/>
                      </a:lnTo>
                      <a:lnTo>
                        <a:pt x="220" y="148"/>
                      </a:lnTo>
                      <a:lnTo>
                        <a:pt x="226" y="148"/>
                      </a:lnTo>
                      <a:lnTo>
                        <a:pt x="229" y="150"/>
                      </a:lnTo>
                      <a:lnTo>
                        <a:pt x="228" y="152"/>
                      </a:lnTo>
                      <a:lnTo>
                        <a:pt x="225" y="154"/>
                      </a:lnTo>
                      <a:lnTo>
                        <a:pt x="222" y="154"/>
                      </a:lnTo>
                      <a:lnTo>
                        <a:pt x="218" y="154"/>
                      </a:lnTo>
                      <a:lnTo>
                        <a:pt x="218" y="155"/>
                      </a:lnTo>
                      <a:lnTo>
                        <a:pt x="220" y="157"/>
                      </a:lnTo>
                      <a:lnTo>
                        <a:pt x="220" y="155"/>
                      </a:lnTo>
                      <a:lnTo>
                        <a:pt x="222" y="157"/>
                      </a:lnTo>
                      <a:lnTo>
                        <a:pt x="221" y="159"/>
                      </a:lnTo>
                      <a:lnTo>
                        <a:pt x="217" y="163"/>
                      </a:lnTo>
                      <a:lnTo>
                        <a:pt x="214" y="162"/>
                      </a:lnTo>
                      <a:lnTo>
                        <a:pt x="207" y="162"/>
                      </a:lnTo>
                      <a:lnTo>
                        <a:pt x="206" y="161"/>
                      </a:lnTo>
                      <a:lnTo>
                        <a:pt x="203" y="161"/>
                      </a:lnTo>
                      <a:lnTo>
                        <a:pt x="203" y="159"/>
                      </a:lnTo>
                      <a:lnTo>
                        <a:pt x="203" y="155"/>
                      </a:lnTo>
                      <a:lnTo>
                        <a:pt x="199" y="154"/>
                      </a:lnTo>
                      <a:lnTo>
                        <a:pt x="197" y="154"/>
                      </a:lnTo>
                      <a:lnTo>
                        <a:pt x="197" y="151"/>
                      </a:lnTo>
                      <a:lnTo>
                        <a:pt x="196" y="150"/>
                      </a:lnTo>
                      <a:lnTo>
                        <a:pt x="195" y="150"/>
                      </a:lnTo>
                      <a:lnTo>
                        <a:pt x="193" y="150"/>
                      </a:lnTo>
                      <a:lnTo>
                        <a:pt x="189" y="150"/>
                      </a:lnTo>
                      <a:lnTo>
                        <a:pt x="188" y="151"/>
                      </a:lnTo>
                      <a:lnTo>
                        <a:pt x="190" y="152"/>
                      </a:lnTo>
                      <a:lnTo>
                        <a:pt x="190" y="151"/>
                      </a:lnTo>
                      <a:lnTo>
                        <a:pt x="193" y="151"/>
                      </a:lnTo>
                      <a:lnTo>
                        <a:pt x="199" y="158"/>
                      </a:lnTo>
                      <a:lnTo>
                        <a:pt x="199" y="165"/>
                      </a:lnTo>
                      <a:lnTo>
                        <a:pt x="197" y="166"/>
                      </a:lnTo>
                      <a:lnTo>
                        <a:pt x="195" y="166"/>
                      </a:lnTo>
                      <a:lnTo>
                        <a:pt x="192" y="163"/>
                      </a:lnTo>
                      <a:lnTo>
                        <a:pt x="190" y="163"/>
                      </a:lnTo>
                      <a:lnTo>
                        <a:pt x="190" y="166"/>
                      </a:lnTo>
                      <a:lnTo>
                        <a:pt x="189" y="166"/>
                      </a:lnTo>
                      <a:lnTo>
                        <a:pt x="188" y="163"/>
                      </a:lnTo>
                      <a:lnTo>
                        <a:pt x="185" y="165"/>
                      </a:lnTo>
                      <a:lnTo>
                        <a:pt x="184" y="166"/>
                      </a:lnTo>
                      <a:lnTo>
                        <a:pt x="182" y="166"/>
                      </a:lnTo>
                      <a:lnTo>
                        <a:pt x="181" y="165"/>
                      </a:lnTo>
                      <a:lnTo>
                        <a:pt x="178" y="163"/>
                      </a:lnTo>
                      <a:lnTo>
                        <a:pt x="177" y="161"/>
                      </a:lnTo>
                      <a:lnTo>
                        <a:pt x="175" y="162"/>
                      </a:lnTo>
                      <a:lnTo>
                        <a:pt x="174" y="159"/>
                      </a:lnTo>
                      <a:lnTo>
                        <a:pt x="173" y="158"/>
                      </a:lnTo>
                      <a:lnTo>
                        <a:pt x="170" y="158"/>
                      </a:lnTo>
                      <a:lnTo>
                        <a:pt x="167" y="155"/>
                      </a:lnTo>
                      <a:lnTo>
                        <a:pt x="167" y="157"/>
                      </a:lnTo>
                      <a:lnTo>
                        <a:pt x="167" y="158"/>
                      </a:lnTo>
                      <a:lnTo>
                        <a:pt x="170" y="159"/>
                      </a:lnTo>
                      <a:lnTo>
                        <a:pt x="173" y="161"/>
                      </a:lnTo>
                      <a:lnTo>
                        <a:pt x="175" y="166"/>
                      </a:lnTo>
                      <a:lnTo>
                        <a:pt x="175" y="168"/>
                      </a:lnTo>
                      <a:lnTo>
                        <a:pt x="167" y="165"/>
                      </a:lnTo>
                      <a:lnTo>
                        <a:pt x="166" y="163"/>
                      </a:lnTo>
                      <a:lnTo>
                        <a:pt x="166" y="161"/>
                      </a:lnTo>
                      <a:lnTo>
                        <a:pt x="164" y="159"/>
                      </a:lnTo>
                      <a:lnTo>
                        <a:pt x="163" y="161"/>
                      </a:lnTo>
                      <a:lnTo>
                        <a:pt x="163" y="162"/>
                      </a:lnTo>
                      <a:lnTo>
                        <a:pt x="163" y="163"/>
                      </a:lnTo>
                      <a:lnTo>
                        <a:pt x="160" y="163"/>
                      </a:lnTo>
                      <a:lnTo>
                        <a:pt x="159" y="162"/>
                      </a:lnTo>
                      <a:lnTo>
                        <a:pt x="156" y="162"/>
                      </a:lnTo>
                      <a:lnTo>
                        <a:pt x="156" y="163"/>
                      </a:lnTo>
                      <a:lnTo>
                        <a:pt x="160" y="165"/>
                      </a:lnTo>
                      <a:lnTo>
                        <a:pt x="160" y="168"/>
                      </a:lnTo>
                      <a:lnTo>
                        <a:pt x="161" y="168"/>
                      </a:lnTo>
                      <a:lnTo>
                        <a:pt x="163" y="166"/>
                      </a:lnTo>
                      <a:lnTo>
                        <a:pt x="164" y="166"/>
                      </a:lnTo>
                      <a:lnTo>
                        <a:pt x="167" y="169"/>
                      </a:lnTo>
                      <a:lnTo>
                        <a:pt x="170" y="169"/>
                      </a:lnTo>
                      <a:lnTo>
                        <a:pt x="171" y="172"/>
                      </a:lnTo>
                      <a:lnTo>
                        <a:pt x="174" y="172"/>
                      </a:lnTo>
                      <a:lnTo>
                        <a:pt x="175" y="172"/>
                      </a:lnTo>
                      <a:lnTo>
                        <a:pt x="182" y="173"/>
                      </a:lnTo>
                      <a:lnTo>
                        <a:pt x="184" y="175"/>
                      </a:lnTo>
                      <a:lnTo>
                        <a:pt x="182" y="176"/>
                      </a:lnTo>
                      <a:lnTo>
                        <a:pt x="182" y="177"/>
                      </a:lnTo>
                      <a:lnTo>
                        <a:pt x="182" y="180"/>
                      </a:lnTo>
                      <a:lnTo>
                        <a:pt x="182" y="183"/>
                      </a:lnTo>
                      <a:lnTo>
                        <a:pt x="181" y="184"/>
                      </a:lnTo>
                      <a:lnTo>
                        <a:pt x="179" y="184"/>
                      </a:lnTo>
                      <a:lnTo>
                        <a:pt x="178" y="181"/>
                      </a:lnTo>
                      <a:lnTo>
                        <a:pt x="175" y="181"/>
                      </a:lnTo>
                      <a:lnTo>
                        <a:pt x="171" y="179"/>
                      </a:lnTo>
                      <a:lnTo>
                        <a:pt x="170" y="177"/>
                      </a:lnTo>
                      <a:lnTo>
                        <a:pt x="171" y="173"/>
                      </a:lnTo>
                      <a:lnTo>
                        <a:pt x="170" y="172"/>
                      </a:lnTo>
                      <a:lnTo>
                        <a:pt x="166" y="170"/>
                      </a:lnTo>
                      <a:lnTo>
                        <a:pt x="160" y="170"/>
                      </a:lnTo>
                      <a:lnTo>
                        <a:pt x="157" y="169"/>
                      </a:lnTo>
                      <a:lnTo>
                        <a:pt x="155" y="169"/>
                      </a:lnTo>
                      <a:lnTo>
                        <a:pt x="155" y="170"/>
                      </a:lnTo>
                      <a:lnTo>
                        <a:pt x="157" y="172"/>
                      </a:lnTo>
                      <a:lnTo>
                        <a:pt x="163" y="172"/>
                      </a:lnTo>
                      <a:lnTo>
                        <a:pt x="168" y="173"/>
                      </a:lnTo>
                      <a:lnTo>
                        <a:pt x="168" y="177"/>
                      </a:lnTo>
                      <a:lnTo>
                        <a:pt x="167" y="177"/>
                      </a:lnTo>
                      <a:lnTo>
                        <a:pt x="164" y="175"/>
                      </a:lnTo>
                      <a:lnTo>
                        <a:pt x="160" y="175"/>
                      </a:lnTo>
                      <a:lnTo>
                        <a:pt x="156" y="176"/>
                      </a:lnTo>
                      <a:lnTo>
                        <a:pt x="156" y="175"/>
                      </a:lnTo>
                      <a:lnTo>
                        <a:pt x="155" y="173"/>
                      </a:lnTo>
                      <a:lnTo>
                        <a:pt x="150" y="172"/>
                      </a:lnTo>
                      <a:lnTo>
                        <a:pt x="148" y="170"/>
                      </a:lnTo>
                      <a:lnTo>
                        <a:pt x="149" y="172"/>
                      </a:lnTo>
                      <a:lnTo>
                        <a:pt x="153" y="175"/>
                      </a:lnTo>
                      <a:lnTo>
                        <a:pt x="153" y="176"/>
                      </a:lnTo>
                      <a:lnTo>
                        <a:pt x="153" y="177"/>
                      </a:lnTo>
                      <a:lnTo>
                        <a:pt x="155" y="177"/>
                      </a:lnTo>
                      <a:lnTo>
                        <a:pt x="156" y="177"/>
                      </a:lnTo>
                      <a:lnTo>
                        <a:pt x="156" y="179"/>
                      </a:lnTo>
                      <a:lnTo>
                        <a:pt x="159" y="177"/>
                      </a:lnTo>
                      <a:lnTo>
                        <a:pt x="159" y="177"/>
                      </a:lnTo>
                      <a:lnTo>
                        <a:pt x="160" y="177"/>
                      </a:lnTo>
                      <a:lnTo>
                        <a:pt x="163" y="177"/>
                      </a:lnTo>
                      <a:lnTo>
                        <a:pt x="164" y="177"/>
                      </a:lnTo>
                      <a:lnTo>
                        <a:pt x="168" y="181"/>
                      </a:lnTo>
                      <a:lnTo>
                        <a:pt x="168" y="183"/>
                      </a:lnTo>
                      <a:lnTo>
                        <a:pt x="166" y="183"/>
                      </a:lnTo>
                      <a:lnTo>
                        <a:pt x="163" y="184"/>
                      </a:lnTo>
                      <a:lnTo>
                        <a:pt x="161" y="186"/>
                      </a:lnTo>
                      <a:lnTo>
                        <a:pt x="164" y="184"/>
                      </a:lnTo>
                      <a:lnTo>
                        <a:pt x="167" y="184"/>
                      </a:lnTo>
                      <a:lnTo>
                        <a:pt x="168" y="184"/>
                      </a:lnTo>
                      <a:lnTo>
                        <a:pt x="171" y="187"/>
                      </a:lnTo>
                      <a:lnTo>
                        <a:pt x="174" y="188"/>
                      </a:lnTo>
                      <a:lnTo>
                        <a:pt x="174" y="190"/>
                      </a:lnTo>
                      <a:lnTo>
                        <a:pt x="171" y="195"/>
                      </a:lnTo>
                      <a:lnTo>
                        <a:pt x="170" y="199"/>
                      </a:lnTo>
                      <a:lnTo>
                        <a:pt x="168" y="199"/>
                      </a:lnTo>
                      <a:lnTo>
                        <a:pt x="164" y="202"/>
                      </a:lnTo>
                      <a:lnTo>
                        <a:pt x="163" y="201"/>
                      </a:lnTo>
                      <a:lnTo>
                        <a:pt x="161" y="201"/>
                      </a:lnTo>
                      <a:lnTo>
                        <a:pt x="159" y="201"/>
                      </a:lnTo>
                      <a:lnTo>
                        <a:pt x="159" y="199"/>
                      </a:lnTo>
                      <a:lnTo>
                        <a:pt x="156" y="198"/>
                      </a:lnTo>
                      <a:lnTo>
                        <a:pt x="153" y="198"/>
                      </a:lnTo>
                      <a:lnTo>
                        <a:pt x="155" y="199"/>
                      </a:lnTo>
                      <a:lnTo>
                        <a:pt x="157" y="201"/>
                      </a:lnTo>
                      <a:lnTo>
                        <a:pt x="157" y="202"/>
                      </a:lnTo>
                      <a:lnTo>
                        <a:pt x="159" y="202"/>
                      </a:lnTo>
                      <a:lnTo>
                        <a:pt x="163" y="204"/>
                      </a:lnTo>
                      <a:lnTo>
                        <a:pt x="163" y="208"/>
                      </a:lnTo>
                      <a:lnTo>
                        <a:pt x="161" y="209"/>
                      </a:lnTo>
                      <a:lnTo>
                        <a:pt x="160" y="209"/>
                      </a:lnTo>
                      <a:lnTo>
                        <a:pt x="157" y="212"/>
                      </a:lnTo>
                      <a:lnTo>
                        <a:pt x="155" y="212"/>
                      </a:lnTo>
                      <a:lnTo>
                        <a:pt x="150" y="209"/>
                      </a:lnTo>
                      <a:lnTo>
                        <a:pt x="149" y="209"/>
                      </a:lnTo>
                      <a:lnTo>
                        <a:pt x="148" y="208"/>
                      </a:lnTo>
                      <a:lnTo>
                        <a:pt x="145" y="208"/>
                      </a:lnTo>
                      <a:lnTo>
                        <a:pt x="144" y="209"/>
                      </a:lnTo>
                      <a:lnTo>
                        <a:pt x="144" y="210"/>
                      </a:lnTo>
                      <a:lnTo>
                        <a:pt x="152" y="215"/>
                      </a:lnTo>
                      <a:lnTo>
                        <a:pt x="155" y="215"/>
                      </a:lnTo>
                      <a:lnTo>
                        <a:pt x="155" y="217"/>
                      </a:lnTo>
                      <a:lnTo>
                        <a:pt x="152" y="217"/>
                      </a:lnTo>
                      <a:lnTo>
                        <a:pt x="150" y="220"/>
                      </a:lnTo>
                      <a:lnTo>
                        <a:pt x="148" y="222"/>
                      </a:lnTo>
                      <a:lnTo>
                        <a:pt x="146" y="219"/>
                      </a:lnTo>
                      <a:lnTo>
                        <a:pt x="144" y="219"/>
                      </a:lnTo>
                      <a:lnTo>
                        <a:pt x="141" y="220"/>
                      </a:lnTo>
                      <a:lnTo>
                        <a:pt x="138" y="220"/>
                      </a:lnTo>
                      <a:lnTo>
                        <a:pt x="135" y="219"/>
                      </a:lnTo>
                      <a:lnTo>
                        <a:pt x="130" y="217"/>
                      </a:lnTo>
                      <a:lnTo>
                        <a:pt x="127" y="217"/>
                      </a:lnTo>
                      <a:lnTo>
                        <a:pt x="127" y="223"/>
                      </a:lnTo>
                      <a:lnTo>
                        <a:pt x="124" y="226"/>
                      </a:lnTo>
                      <a:lnTo>
                        <a:pt x="126" y="226"/>
                      </a:lnTo>
                      <a:lnTo>
                        <a:pt x="127" y="226"/>
                      </a:lnTo>
                      <a:lnTo>
                        <a:pt x="127" y="228"/>
                      </a:lnTo>
                      <a:lnTo>
                        <a:pt x="123" y="230"/>
                      </a:lnTo>
                      <a:lnTo>
                        <a:pt x="123" y="234"/>
                      </a:lnTo>
                      <a:lnTo>
                        <a:pt x="120" y="235"/>
                      </a:lnTo>
                      <a:lnTo>
                        <a:pt x="119" y="234"/>
                      </a:lnTo>
                      <a:lnTo>
                        <a:pt x="119" y="235"/>
                      </a:lnTo>
                      <a:lnTo>
                        <a:pt x="117" y="237"/>
                      </a:lnTo>
                      <a:lnTo>
                        <a:pt x="116" y="238"/>
                      </a:lnTo>
                      <a:lnTo>
                        <a:pt x="113" y="237"/>
                      </a:lnTo>
                      <a:lnTo>
                        <a:pt x="114" y="235"/>
                      </a:lnTo>
                      <a:lnTo>
                        <a:pt x="113" y="235"/>
                      </a:lnTo>
                      <a:lnTo>
                        <a:pt x="112" y="237"/>
                      </a:lnTo>
                      <a:lnTo>
                        <a:pt x="110" y="241"/>
                      </a:lnTo>
                      <a:lnTo>
                        <a:pt x="109" y="242"/>
                      </a:lnTo>
                      <a:lnTo>
                        <a:pt x="102" y="238"/>
                      </a:lnTo>
                      <a:lnTo>
                        <a:pt x="99" y="238"/>
                      </a:lnTo>
                      <a:lnTo>
                        <a:pt x="98" y="240"/>
                      </a:lnTo>
                      <a:lnTo>
                        <a:pt x="95" y="238"/>
                      </a:lnTo>
                      <a:lnTo>
                        <a:pt x="90" y="231"/>
                      </a:lnTo>
                      <a:lnTo>
                        <a:pt x="88" y="226"/>
                      </a:lnTo>
                      <a:lnTo>
                        <a:pt x="90" y="226"/>
                      </a:lnTo>
                      <a:lnTo>
                        <a:pt x="90" y="223"/>
                      </a:lnTo>
                      <a:lnTo>
                        <a:pt x="90" y="222"/>
                      </a:lnTo>
                      <a:lnTo>
                        <a:pt x="90" y="220"/>
                      </a:lnTo>
                      <a:lnTo>
                        <a:pt x="87" y="223"/>
                      </a:lnTo>
                      <a:lnTo>
                        <a:pt x="87" y="224"/>
                      </a:lnTo>
                      <a:lnTo>
                        <a:pt x="87" y="228"/>
                      </a:lnTo>
                      <a:lnTo>
                        <a:pt x="85" y="230"/>
                      </a:lnTo>
                      <a:lnTo>
                        <a:pt x="87" y="233"/>
                      </a:lnTo>
                      <a:lnTo>
                        <a:pt x="87" y="234"/>
                      </a:lnTo>
                      <a:lnTo>
                        <a:pt x="85" y="234"/>
                      </a:lnTo>
                      <a:lnTo>
                        <a:pt x="81" y="234"/>
                      </a:lnTo>
                      <a:lnTo>
                        <a:pt x="81" y="234"/>
                      </a:lnTo>
                      <a:lnTo>
                        <a:pt x="79" y="234"/>
                      </a:lnTo>
                      <a:lnTo>
                        <a:pt x="81" y="237"/>
                      </a:lnTo>
                      <a:lnTo>
                        <a:pt x="80" y="241"/>
                      </a:lnTo>
                      <a:lnTo>
                        <a:pt x="81" y="241"/>
                      </a:lnTo>
                      <a:lnTo>
                        <a:pt x="84" y="237"/>
                      </a:lnTo>
                      <a:lnTo>
                        <a:pt x="85" y="237"/>
                      </a:lnTo>
                      <a:lnTo>
                        <a:pt x="87" y="235"/>
                      </a:lnTo>
                      <a:lnTo>
                        <a:pt x="88" y="235"/>
                      </a:lnTo>
                      <a:lnTo>
                        <a:pt x="92" y="238"/>
                      </a:lnTo>
                      <a:lnTo>
                        <a:pt x="94" y="241"/>
                      </a:lnTo>
                      <a:lnTo>
                        <a:pt x="92" y="244"/>
                      </a:lnTo>
                      <a:lnTo>
                        <a:pt x="95" y="241"/>
                      </a:lnTo>
                      <a:lnTo>
                        <a:pt x="101" y="240"/>
                      </a:lnTo>
                      <a:lnTo>
                        <a:pt x="103" y="241"/>
                      </a:lnTo>
                      <a:lnTo>
                        <a:pt x="105" y="244"/>
                      </a:lnTo>
                      <a:lnTo>
                        <a:pt x="103" y="245"/>
                      </a:lnTo>
                      <a:lnTo>
                        <a:pt x="101" y="249"/>
                      </a:lnTo>
                      <a:lnTo>
                        <a:pt x="99" y="251"/>
                      </a:lnTo>
                      <a:lnTo>
                        <a:pt x="99" y="252"/>
                      </a:lnTo>
                      <a:lnTo>
                        <a:pt x="99" y="252"/>
                      </a:lnTo>
                      <a:lnTo>
                        <a:pt x="102" y="252"/>
                      </a:lnTo>
                      <a:lnTo>
                        <a:pt x="102" y="255"/>
                      </a:lnTo>
                      <a:lnTo>
                        <a:pt x="99" y="256"/>
                      </a:lnTo>
                      <a:lnTo>
                        <a:pt x="102" y="256"/>
                      </a:lnTo>
                      <a:lnTo>
                        <a:pt x="103" y="255"/>
                      </a:lnTo>
                      <a:lnTo>
                        <a:pt x="106" y="253"/>
                      </a:lnTo>
                      <a:lnTo>
                        <a:pt x="109" y="253"/>
                      </a:lnTo>
                      <a:lnTo>
                        <a:pt x="109" y="252"/>
                      </a:lnTo>
                      <a:lnTo>
                        <a:pt x="110" y="253"/>
                      </a:lnTo>
                      <a:lnTo>
                        <a:pt x="110" y="256"/>
                      </a:lnTo>
                      <a:lnTo>
                        <a:pt x="112" y="257"/>
                      </a:lnTo>
                      <a:lnTo>
                        <a:pt x="110" y="262"/>
                      </a:lnTo>
                      <a:lnTo>
                        <a:pt x="108" y="267"/>
                      </a:lnTo>
                      <a:lnTo>
                        <a:pt x="105" y="267"/>
                      </a:lnTo>
                      <a:lnTo>
                        <a:pt x="102" y="269"/>
                      </a:lnTo>
                      <a:lnTo>
                        <a:pt x="101" y="271"/>
                      </a:lnTo>
                      <a:lnTo>
                        <a:pt x="98" y="273"/>
                      </a:lnTo>
                      <a:lnTo>
                        <a:pt x="97" y="273"/>
                      </a:lnTo>
                      <a:lnTo>
                        <a:pt x="98" y="270"/>
                      </a:lnTo>
                      <a:lnTo>
                        <a:pt x="98" y="266"/>
                      </a:lnTo>
                      <a:lnTo>
                        <a:pt x="98" y="266"/>
                      </a:lnTo>
                      <a:lnTo>
                        <a:pt x="97" y="267"/>
                      </a:lnTo>
                      <a:lnTo>
                        <a:pt x="94" y="270"/>
                      </a:lnTo>
                      <a:lnTo>
                        <a:pt x="92" y="271"/>
                      </a:lnTo>
                      <a:lnTo>
                        <a:pt x="88" y="274"/>
                      </a:lnTo>
                      <a:lnTo>
                        <a:pt x="87" y="274"/>
                      </a:lnTo>
                      <a:lnTo>
                        <a:pt x="84" y="274"/>
                      </a:lnTo>
                      <a:lnTo>
                        <a:pt x="80" y="277"/>
                      </a:lnTo>
                      <a:lnTo>
                        <a:pt x="80" y="275"/>
                      </a:lnTo>
                      <a:lnTo>
                        <a:pt x="77" y="277"/>
                      </a:lnTo>
                      <a:lnTo>
                        <a:pt x="74" y="277"/>
                      </a:lnTo>
                      <a:lnTo>
                        <a:pt x="73" y="275"/>
                      </a:lnTo>
                      <a:lnTo>
                        <a:pt x="73" y="274"/>
                      </a:lnTo>
                      <a:lnTo>
                        <a:pt x="74" y="273"/>
                      </a:lnTo>
                      <a:lnTo>
                        <a:pt x="76" y="270"/>
                      </a:lnTo>
                      <a:lnTo>
                        <a:pt x="76" y="269"/>
                      </a:lnTo>
                      <a:lnTo>
                        <a:pt x="74" y="264"/>
                      </a:lnTo>
                      <a:lnTo>
                        <a:pt x="72" y="266"/>
                      </a:lnTo>
                      <a:lnTo>
                        <a:pt x="69" y="264"/>
                      </a:lnTo>
                      <a:lnTo>
                        <a:pt x="68" y="263"/>
                      </a:lnTo>
                      <a:lnTo>
                        <a:pt x="69" y="260"/>
                      </a:lnTo>
                      <a:lnTo>
                        <a:pt x="72" y="259"/>
                      </a:lnTo>
                      <a:lnTo>
                        <a:pt x="70" y="259"/>
                      </a:lnTo>
                      <a:lnTo>
                        <a:pt x="68" y="257"/>
                      </a:lnTo>
                      <a:lnTo>
                        <a:pt x="66" y="255"/>
                      </a:lnTo>
                      <a:lnTo>
                        <a:pt x="68" y="252"/>
                      </a:lnTo>
                      <a:lnTo>
                        <a:pt x="68" y="249"/>
                      </a:lnTo>
                      <a:lnTo>
                        <a:pt x="66" y="248"/>
                      </a:lnTo>
                      <a:lnTo>
                        <a:pt x="66" y="251"/>
                      </a:lnTo>
                      <a:lnTo>
                        <a:pt x="65" y="255"/>
                      </a:lnTo>
                      <a:lnTo>
                        <a:pt x="66" y="259"/>
                      </a:lnTo>
                      <a:lnTo>
                        <a:pt x="66" y="260"/>
                      </a:lnTo>
                      <a:lnTo>
                        <a:pt x="65" y="262"/>
                      </a:lnTo>
                      <a:lnTo>
                        <a:pt x="65" y="264"/>
                      </a:lnTo>
                      <a:lnTo>
                        <a:pt x="63" y="266"/>
                      </a:lnTo>
                      <a:lnTo>
                        <a:pt x="62" y="264"/>
                      </a:lnTo>
                      <a:lnTo>
                        <a:pt x="59" y="266"/>
                      </a:lnTo>
                      <a:lnTo>
                        <a:pt x="58" y="263"/>
                      </a:lnTo>
                      <a:lnTo>
                        <a:pt x="56" y="262"/>
                      </a:lnTo>
                      <a:lnTo>
                        <a:pt x="59" y="257"/>
                      </a:lnTo>
                      <a:lnTo>
                        <a:pt x="58" y="255"/>
                      </a:lnTo>
                      <a:lnTo>
                        <a:pt x="58" y="252"/>
                      </a:lnTo>
                      <a:lnTo>
                        <a:pt x="61" y="249"/>
                      </a:lnTo>
                      <a:lnTo>
                        <a:pt x="58" y="251"/>
                      </a:lnTo>
                      <a:lnTo>
                        <a:pt x="56" y="252"/>
                      </a:lnTo>
                      <a:lnTo>
                        <a:pt x="55" y="256"/>
                      </a:lnTo>
                      <a:lnTo>
                        <a:pt x="56" y="257"/>
                      </a:lnTo>
                      <a:lnTo>
                        <a:pt x="55" y="262"/>
                      </a:lnTo>
                      <a:lnTo>
                        <a:pt x="52" y="263"/>
                      </a:lnTo>
                      <a:lnTo>
                        <a:pt x="50" y="262"/>
                      </a:lnTo>
                      <a:lnTo>
                        <a:pt x="50" y="259"/>
                      </a:lnTo>
                      <a:lnTo>
                        <a:pt x="50" y="259"/>
                      </a:lnTo>
                      <a:lnTo>
                        <a:pt x="50" y="256"/>
                      </a:lnTo>
                      <a:lnTo>
                        <a:pt x="51" y="255"/>
                      </a:lnTo>
                      <a:lnTo>
                        <a:pt x="51" y="253"/>
                      </a:lnTo>
                      <a:lnTo>
                        <a:pt x="50" y="251"/>
                      </a:lnTo>
                      <a:lnTo>
                        <a:pt x="50" y="249"/>
                      </a:lnTo>
                      <a:lnTo>
                        <a:pt x="48" y="251"/>
                      </a:lnTo>
                      <a:lnTo>
                        <a:pt x="48" y="253"/>
                      </a:lnTo>
                      <a:lnTo>
                        <a:pt x="47" y="255"/>
                      </a:lnTo>
                      <a:lnTo>
                        <a:pt x="47" y="257"/>
                      </a:lnTo>
                      <a:lnTo>
                        <a:pt x="45" y="259"/>
                      </a:lnTo>
                      <a:lnTo>
                        <a:pt x="44" y="259"/>
                      </a:lnTo>
                      <a:lnTo>
                        <a:pt x="43" y="259"/>
                      </a:lnTo>
                      <a:lnTo>
                        <a:pt x="41" y="259"/>
                      </a:lnTo>
                      <a:lnTo>
                        <a:pt x="41" y="257"/>
                      </a:lnTo>
                      <a:lnTo>
                        <a:pt x="41" y="256"/>
                      </a:lnTo>
                      <a:lnTo>
                        <a:pt x="40" y="253"/>
                      </a:lnTo>
                      <a:lnTo>
                        <a:pt x="40" y="252"/>
                      </a:lnTo>
                      <a:lnTo>
                        <a:pt x="38" y="253"/>
                      </a:lnTo>
                      <a:lnTo>
                        <a:pt x="37" y="256"/>
                      </a:lnTo>
                      <a:lnTo>
                        <a:pt x="38" y="260"/>
                      </a:lnTo>
                      <a:lnTo>
                        <a:pt x="40" y="263"/>
                      </a:lnTo>
                      <a:lnTo>
                        <a:pt x="40" y="264"/>
                      </a:lnTo>
                      <a:lnTo>
                        <a:pt x="38" y="266"/>
                      </a:lnTo>
                      <a:lnTo>
                        <a:pt x="36" y="264"/>
                      </a:lnTo>
                      <a:lnTo>
                        <a:pt x="32" y="264"/>
                      </a:lnTo>
                      <a:lnTo>
                        <a:pt x="32" y="262"/>
                      </a:lnTo>
                      <a:lnTo>
                        <a:pt x="30" y="262"/>
                      </a:lnTo>
                      <a:lnTo>
                        <a:pt x="26" y="259"/>
                      </a:lnTo>
                      <a:lnTo>
                        <a:pt x="25" y="259"/>
                      </a:lnTo>
                      <a:lnTo>
                        <a:pt x="25" y="259"/>
                      </a:lnTo>
                      <a:lnTo>
                        <a:pt x="23" y="257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3" y="255"/>
                      </a:lnTo>
                      <a:lnTo>
                        <a:pt x="23" y="253"/>
                      </a:lnTo>
                      <a:lnTo>
                        <a:pt x="25" y="252"/>
                      </a:lnTo>
                      <a:lnTo>
                        <a:pt x="25" y="251"/>
                      </a:lnTo>
                      <a:lnTo>
                        <a:pt x="23" y="246"/>
                      </a:lnTo>
                      <a:lnTo>
                        <a:pt x="22" y="245"/>
                      </a:lnTo>
                      <a:lnTo>
                        <a:pt x="22" y="248"/>
                      </a:lnTo>
                      <a:lnTo>
                        <a:pt x="23" y="249"/>
                      </a:lnTo>
                      <a:lnTo>
                        <a:pt x="23" y="251"/>
                      </a:lnTo>
                      <a:lnTo>
                        <a:pt x="22" y="252"/>
                      </a:lnTo>
                      <a:lnTo>
                        <a:pt x="21" y="252"/>
                      </a:lnTo>
                      <a:lnTo>
                        <a:pt x="19" y="253"/>
                      </a:lnTo>
                      <a:lnTo>
                        <a:pt x="21" y="253"/>
                      </a:lnTo>
                      <a:lnTo>
                        <a:pt x="21" y="255"/>
                      </a:lnTo>
                      <a:lnTo>
                        <a:pt x="19" y="257"/>
                      </a:lnTo>
                      <a:lnTo>
                        <a:pt x="18" y="256"/>
                      </a:lnTo>
                      <a:lnTo>
                        <a:pt x="16" y="253"/>
                      </a:lnTo>
                      <a:lnTo>
                        <a:pt x="16" y="252"/>
                      </a:lnTo>
                      <a:lnTo>
                        <a:pt x="15" y="251"/>
                      </a:lnTo>
                      <a:lnTo>
                        <a:pt x="16" y="248"/>
                      </a:lnTo>
                      <a:lnTo>
                        <a:pt x="16" y="246"/>
                      </a:lnTo>
                      <a:lnTo>
                        <a:pt x="16" y="245"/>
                      </a:lnTo>
                      <a:lnTo>
                        <a:pt x="15" y="246"/>
                      </a:lnTo>
                      <a:lnTo>
                        <a:pt x="15" y="248"/>
                      </a:lnTo>
                      <a:lnTo>
                        <a:pt x="14" y="251"/>
                      </a:lnTo>
                      <a:lnTo>
                        <a:pt x="14" y="251"/>
                      </a:lnTo>
                      <a:lnTo>
                        <a:pt x="14" y="253"/>
                      </a:lnTo>
                      <a:lnTo>
                        <a:pt x="11" y="253"/>
                      </a:lnTo>
                      <a:lnTo>
                        <a:pt x="9" y="252"/>
                      </a:lnTo>
                      <a:lnTo>
                        <a:pt x="8" y="252"/>
                      </a:lnTo>
                      <a:lnTo>
                        <a:pt x="7" y="251"/>
                      </a:lnTo>
                      <a:lnTo>
                        <a:pt x="8" y="248"/>
                      </a:lnTo>
                      <a:lnTo>
                        <a:pt x="8" y="245"/>
                      </a:lnTo>
                      <a:lnTo>
                        <a:pt x="9" y="244"/>
                      </a:lnTo>
                      <a:lnTo>
                        <a:pt x="9" y="242"/>
                      </a:lnTo>
                      <a:lnTo>
                        <a:pt x="12" y="237"/>
                      </a:lnTo>
                      <a:lnTo>
                        <a:pt x="11" y="238"/>
                      </a:lnTo>
                      <a:lnTo>
                        <a:pt x="8" y="238"/>
                      </a:lnTo>
                      <a:lnTo>
                        <a:pt x="7" y="244"/>
                      </a:lnTo>
                      <a:lnTo>
                        <a:pt x="7" y="248"/>
                      </a:lnTo>
                      <a:lnTo>
                        <a:pt x="5" y="249"/>
                      </a:lnTo>
                      <a:lnTo>
                        <a:pt x="4" y="249"/>
                      </a:lnTo>
                      <a:lnTo>
                        <a:pt x="5" y="246"/>
                      </a:lnTo>
                      <a:lnTo>
                        <a:pt x="5" y="245"/>
                      </a:lnTo>
                      <a:lnTo>
                        <a:pt x="5" y="245"/>
                      </a:lnTo>
                      <a:lnTo>
                        <a:pt x="4" y="249"/>
                      </a:lnTo>
                      <a:lnTo>
                        <a:pt x="1" y="249"/>
                      </a:lnTo>
                      <a:lnTo>
                        <a:pt x="0" y="248"/>
                      </a:lnTo>
                      <a:lnTo>
                        <a:pt x="0" y="244"/>
                      </a:lnTo>
                      <a:lnTo>
                        <a:pt x="0" y="242"/>
                      </a:lnTo>
                      <a:lnTo>
                        <a:pt x="0" y="241"/>
                      </a:lnTo>
                      <a:lnTo>
                        <a:pt x="3" y="240"/>
                      </a:lnTo>
                      <a:lnTo>
                        <a:pt x="4" y="237"/>
                      </a:lnTo>
                      <a:lnTo>
                        <a:pt x="3" y="235"/>
                      </a:lnTo>
                      <a:lnTo>
                        <a:pt x="4" y="234"/>
                      </a:lnTo>
                      <a:lnTo>
                        <a:pt x="5" y="231"/>
                      </a:lnTo>
                      <a:lnTo>
                        <a:pt x="8" y="231"/>
                      </a:lnTo>
                      <a:lnTo>
                        <a:pt x="9" y="230"/>
                      </a:lnTo>
                      <a:lnTo>
                        <a:pt x="12" y="230"/>
                      </a:lnTo>
                      <a:lnTo>
                        <a:pt x="14" y="228"/>
                      </a:lnTo>
                      <a:lnTo>
                        <a:pt x="16" y="227"/>
                      </a:lnTo>
                      <a:lnTo>
                        <a:pt x="18" y="227"/>
                      </a:lnTo>
                      <a:lnTo>
                        <a:pt x="18" y="226"/>
                      </a:lnTo>
                      <a:lnTo>
                        <a:pt x="19" y="224"/>
                      </a:lnTo>
                      <a:lnTo>
                        <a:pt x="22" y="224"/>
                      </a:lnTo>
                      <a:lnTo>
                        <a:pt x="25" y="226"/>
                      </a:lnTo>
                      <a:lnTo>
                        <a:pt x="29" y="226"/>
                      </a:lnTo>
                      <a:lnTo>
                        <a:pt x="30" y="224"/>
                      </a:lnTo>
                      <a:lnTo>
                        <a:pt x="33" y="226"/>
                      </a:lnTo>
                      <a:lnTo>
                        <a:pt x="34" y="228"/>
                      </a:lnTo>
                      <a:lnTo>
                        <a:pt x="36" y="228"/>
                      </a:lnTo>
                      <a:lnTo>
                        <a:pt x="36" y="226"/>
                      </a:lnTo>
                      <a:lnTo>
                        <a:pt x="37" y="226"/>
                      </a:lnTo>
                      <a:lnTo>
                        <a:pt x="40" y="228"/>
                      </a:lnTo>
                      <a:lnTo>
                        <a:pt x="41" y="227"/>
                      </a:lnTo>
                      <a:lnTo>
                        <a:pt x="44" y="227"/>
                      </a:lnTo>
                      <a:lnTo>
                        <a:pt x="45" y="227"/>
                      </a:lnTo>
                      <a:lnTo>
                        <a:pt x="44" y="226"/>
                      </a:lnTo>
                      <a:lnTo>
                        <a:pt x="41" y="226"/>
                      </a:lnTo>
                      <a:lnTo>
                        <a:pt x="40" y="224"/>
                      </a:lnTo>
                      <a:lnTo>
                        <a:pt x="38" y="224"/>
                      </a:lnTo>
                      <a:lnTo>
                        <a:pt x="38" y="223"/>
                      </a:lnTo>
                      <a:lnTo>
                        <a:pt x="41" y="222"/>
                      </a:lnTo>
                      <a:lnTo>
                        <a:pt x="41" y="220"/>
                      </a:lnTo>
                      <a:lnTo>
                        <a:pt x="38" y="220"/>
                      </a:lnTo>
                      <a:lnTo>
                        <a:pt x="40" y="219"/>
                      </a:lnTo>
                      <a:lnTo>
                        <a:pt x="41" y="219"/>
                      </a:lnTo>
                      <a:lnTo>
                        <a:pt x="43" y="219"/>
                      </a:lnTo>
                      <a:lnTo>
                        <a:pt x="40" y="217"/>
                      </a:lnTo>
                      <a:lnTo>
                        <a:pt x="38" y="219"/>
                      </a:lnTo>
                      <a:lnTo>
                        <a:pt x="37" y="219"/>
                      </a:lnTo>
                      <a:lnTo>
                        <a:pt x="36" y="216"/>
                      </a:lnTo>
                      <a:lnTo>
                        <a:pt x="36" y="215"/>
                      </a:lnTo>
                      <a:lnTo>
                        <a:pt x="38" y="213"/>
                      </a:lnTo>
                      <a:lnTo>
                        <a:pt x="38" y="212"/>
                      </a:lnTo>
                      <a:lnTo>
                        <a:pt x="37" y="212"/>
                      </a:lnTo>
                      <a:lnTo>
                        <a:pt x="37" y="209"/>
                      </a:lnTo>
                      <a:lnTo>
                        <a:pt x="37" y="205"/>
                      </a:lnTo>
                      <a:lnTo>
                        <a:pt x="37" y="205"/>
                      </a:lnTo>
                      <a:lnTo>
                        <a:pt x="37" y="202"/>
                      </a:lnTo>
                      <a:lnTo>
                        <a:pt x="37" y="199"/>
                      </a:lnTo>
                      <a:lnTo>
                        <a:pt x="38" y="199"/>
                      </a:lnTo>
                      <a:lnTo>
                        <a:pt x="41" y="199"/>
                      </a:lnTo>
                      <a:lnTo>
                        <a:pt x="44" y="199"/>
                      </a:lnTo>
                      <a:lnTo>
                        <a:pt x="45" y="198"/>
                      </a:lnTo>
                      <a:lnTo>
                        <a:pt x="48" y="199"/>
                      </a:lnTo>
                      <a:lnTo>
                        <a:pt x="51" y="199"/>
                      </a:lnTo>
                      <a:lnTo>
                        <a:pt x="54" y="202"/>
                      </a:lnTo>
                      <a:lnTo>
                        <a:pt x="55" y="208"/>
                      </a:lnTo>
                      <a:lnTo>
                        <a:pt x="55" y="216"/>
                      </a:lnTo>
                      <a:lnTo>
                        <a:pt x="54" y="219"/>
                      </a:lnTo>
                      <a:lnTo>
                        <a:pt x="55" y="220"/>
                      </a:lnTo>
                      <a:lnTo>
                        <a:pt x="56" y="219"/>
                      </a:lnTo>
                      <a:lnTo>
                        <a:pt x="61" y="222"/>
                      </a:lnTo>
                      <a:lnTo>
                        <a:pt x="63" y="224"/>
                      </a:lnTo>
                      <a:lnTo>
                        <a:pt x="65" y="226"/>
                      </a:lnTo>
                      <a:lnTo>
                        <a:pt x="65" y="224"/>
                      </a:lnTo>
                      <a:lnTo>
                        <a:pt x="70" y="223"/>
                      </a:lnTo>
                      <a:lnTo>
                        <a:pt x="73" y="227"/>
                      </a:lnTo>
                      <a:lnTo>
                        <a:pt x="74" y="226"/>
                      </a:lnTo>
                      <a:lnTo>
                        <a:pt x="73" y="224"/>
                      </a:lnTo>
                      <a:lnTo>
                        <a:pt x="74" y="223"/>
                      </a:lnTo>
                      <a:lnTo>
                        <a:pt x="79" y="220"/>
                      </a:lnTo>
                      <a:lnTo>
                        <a:pt x="81" y="217"/>
                      </a:lnTo>
                      <a:lnTo>
                        <a:pt x="87" y="213"/>
                      </a:lnTo>
                      <a:lnTo>
                        <a:pt x="91" y="209"/>
                      </a:lnTo>
                      <a:lnTo>
                        <a:pt x="91" y="206"/>
                      </a:lnTo>
                      <a:lnTo>
                        <a:pt x="92" y="205"/>
                      </a:lnTo>
                      <a:lnTo>
                        <a:pt x="91" y="205"/>
                      </a:lnTo>
                      <a:lnTo>
                        <a:pt x="90" y="206"/>
                      </a:lnTo>
                      <a:lnTo>
                        <a:pt x="90" y="209"/>
                      </a:lnTo>
                      <a:lnTo>
                        <a:pt x="85" y="213"/>
                      </a:lnTo>
                      <a:lnTo>
                        <a:pt x="83" y="215"/>
                      </a:lnTo>
                      <a:lnTo>
                        <a:pt x="83" y="216"/>
                      </a:lnTo>
                      <a:lnTo>
                        <a:pt x="79" y="219"/>
                      </a:lnTo>
                      <a:lnTo>
                        <a:pt x="74" y="222"/>
                      </a:lnTo>
                      <a:lnTo>
                        <a:pt x="72" y="220"/>
                      </a:lnTo>
                      <a:lnTo>
                        <a:pt x="70" y="220"/>
                      </a:lnTo>
                      <a:lnTo>
                        <a:pt x="70" y="220"/>
                      </a:lnTo>
                      <a:lnTo>
                        <a:pt x="68" y="220"/>
                      </a:lnTo>
                      <a:lnTo>
                        <a:pt x="63" y="219"/>
                      </a:lnTo>
                      <a:lnTo>
                        <a:pt x="65" y="217"/>
                      </a:lnTo>
                      <a:lnTo>
                        <a:pt x="66" y="215"/>
                      </a:lnTo>
                      <a:lnTo>
                        <a:pt x="69" y="213"/>
                      </a:lnTo>
                      <a:lnTo>
                        <a:pt x="69" y="210"/>
                      </a:lnTo>
                      <a:lnTo>
                        <a:pt x="66" y="213"/>
                      </a:lnTo>
                      <a:lnTo>
                        <a:pt x="65" y="215"/>
                      </a:lnTo>
                      <a:lnTo>
                        <a:pt x="63" y="215"/>
                      </a:lnTo>
                      <a:lnTo>
                        <a:pt x="62" y="212"/>
                      </a:lnTo>
                      <a:lnTo>
                        <a:pt x="62" y="210"/>
                      </a:lnTo>
                      <a:lnTo>
                        <a:pt x="63" y="210"/>
                      </a:lnTo>
                      <a:lnTo>
                        <a:pt x="65" y="209"/>
                      </a:lnTo>
                      <a:lnTo>
                        <a:pt x="66" y="208"/>
                      </a:lnTo>
                      <a:lnTo>
                        <a:pt x="63" y="208"/>
                      </a:lnTo>
                      <a:lnTo>
                        <a:pt x="63" y="206"/>
                      </a:lnTo>
                      <a:lnTo>
                        <a:pt x="65" y="206"/>
                      </a:lnTo>
                      <a:lnTo>
                        <a:pt x="66" y="206"/>
                      </a:lnTo>
                      <a:lnTo>
                        <a:pt x="69" y="206"/>
                      </a:lnTo>
                      <a:lnTo>
                        <a:pt x="69" y="205"/>
                      </a:lnTo>
                      <a:lnTo>
                        <a:pt x="66" y="205"/>
                      </a:lnTo>
                      <a:lnTo>
                        <a:pt x="65" y="204"/>
                      </a:lnTo>
                      <a:lnTo>
                        <a:pt x="63" y="205"/>
                      </a:lnTo>
                      <a:lnTo>
                        <a:pt x="62" y="205"/>
                      </a:lnTo>
                      <a:lnTo>
                        <a:pt x="61" y="204"/>
                      </a:lnTo>
                      <a:lnTo>
                        <a:pt x="62" y="202"/>
                      </a:lnTo>
                      <a:lnTo>
                        <a:pt x="63" y="201"/>
                      </a:lnTo>
                      <a:lnTo>
                        <a:pt x="66" y="201"/>
                      </a:lnTo>
                      <a:lnTo>
                        <a:pt x="69" y="201"/>
                      </a:lnTo>
                      <a:lnTo>
                        <a:pt x="70" y="201"/>
                      </a:lnTo>
                      <a:lnTo>
                        <a:pt x="73" y="201"/>
                      </a:lnTo>
                      <a:lnTo>
                        <a:pt x="70" y="201"/>
                      </a:lnTo>
                      <a:lnTo>
                        <a:pt x="69" y="198"/>
                      </a:lnTo>
                      <a:lnTo>
                        <a:pt x="72" y="197"/>
                      </a:lnTo>
                      <a:lnTo>
                        <a:pt x="73" y="197"/>
                      </a:lnTo>
                      <a:lnTo>
                        <a:pt x="74" y="195"/>
                      </a:lnTo>
                      <a:lnTo>
                        <a:pt x="73" y="195"/>
                      </a:lnTo>
                      <a:lnTo>
                        <a:pt x="73" y="194"/>
                      </a:lnTo>
                      <a:lnTo>
                        <a:pt x="74" y="191"/>
                      </a:lnTo>
                      <a:lnTo>
                        <a:pt x="76" y="191"/>
                      </a:lnTo>
                      <a:lnTo>
                        <a:pt x="76" y="188"/>
                      </a:lnTo>
                      <a:lnTo>
                        <a:pt x="79" y="184"/>
                      </a:lnTo>
                      <a:lnTo>
                        <a:pt x="81" y="183"/>
                      </a:lnTo>
                      <a:lnTo>
                        <a:pt x="81" y="181"/>
                      </a:lnTo>
                      <a:lnTo>
                        <a:pt x="79" y="181"/>
                      </a:lnTo>
                      <a:lnTo>
                        <a:pt x="76" y="186"/>
                      </a:lnTo>
                      <a:lnTo>
                        <a:pt x="73" y="191"/>
                      </a:lnTo>
                      <a:lnTo>
                        <a:pt x="69" y="194"/>
                      </a:lnTo>
                      <a:lnTo>
                        <a:pt x="66" y="198"/>
                      </a:lnTo>
                      <a:lnTo>
                        <a:pt x="63" y="197"/>
                      </a:lnTo>
                      <a:lnTo>
                        <a:pt x="59" y="197"/>
                      </a:lnTo>
                      <a:lnTo>
                        <a:pt x="59" y="195"/>
                      </a:lnTo>
                      <a:lnTo>
                        <a:pt x="62" y="193"/>
                      </a:lnTo>
                      <a:lnTo>
                        <a:pt x="65" y="191"/>
                      </a:lnTo>
                      <a:lnTo>
                        <a:pt x="65" y="188"/>
                      </a:lnTo>
                      <a:lnTo>
                        <a:pt x="61" y="191"/>
                      </a:lnTo>
                      <a:lnTo>
                        <a:pt x="56" y="191"/>
                      </a:lnTo>
                      <a:lnTo>
                        <a:pt x="56" y="193"/>
                      </a:lnTo>
                      <a:lnTo>
                        <a:pt x="55" y="194"/>
                      </a:lnTo>
                      <a:lnTo>
                        <a:pt x="51" y="194"/>
                      </a:lnTo>
                      <a:lnTo>
                        <a:pt x="48" y="191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1" y="188"/>
                      </a:lnTo>
                      <a:lnTo>
                        <a:pt x="50" y="188"/>
                      </a:lnTo>
                      <a:lnTo>
                        <a:pt x="50" y="186"/>
                      </a:lnTo>
                      <a:lnTo>
                        <a:pt x="54" y="183"/>
                      </a:lnTo>
                      <a:lnTo>
                        <a:pt x="54" y="180"/>
                      </a:lnTo>
                      <a:lnTo>
                        <a:pt x="56" y="180"/>
                      </a:lnTo>
                      <a:lnTo>
                        <a:pt x="59" y="177"/>
                      </a:lnTo>
                      <a:lnTo>
                        <a:pt x="62" y="177"/>
                      </a:lnTo>
                      <a:lnTo>
                        <a:pt x="62" y="175"/>
                      </a:lnTo>
                      <a:lnTo>
                        <a:pt x="63" y="170"/>
                      </a:lnTo>
                      <a:lnTo>
                        <a:pt x="68" y="166"/>
                      </a:lnTo>
                      <a:lnTo>
                        <a:pt x="69" y="168"/>
                      </a:lnTo>
                      <a:lnTo>
                        <a:pt x="74" y="166"/>
                      </a:lnTo>
                      <a:lnTo>
                        <a:pt x="79" y="168"/>
                      </a:lnTo>
                      <a:lnTo>
                        <a:pt x="80" y="166"/>
                      </a:lnTo>
                      <a:lnTo>
                        <a:pt x="83" y="166"/>
                      </a:lnTo>
                      <a:lnTo>
                        <a:pt x="85" y="165"/>
                      </a:lnTo>
                      <a:lnTo>
                        <a:pt x="87" y="163"/>
                      </a:lnTo>
                      <a:lnTo>
                        <a:pt x="87" y="165"/>
                      </a:lnTo>
                      <a:lnTo>
                        <a:pt x="91" y="168"/>
                      </a:lnTo>
                      <a:lnTo>
                        <a:pt x="92" y="169"/>
                      </a:lnTo>
                      <a:lnTo>
                        <a:pt x="98" y="172"/>
                      </a:lnTo>
                      <a:lnTo>
                        <a:pt x="99" y="175"/>
                      </a:lnTo>
                      <a:lnTo>
                        <a:pt x="101" y="176"/>
                      </a:lnTo>
                      <a:lnTo>
                        <a:pt x="102" y="176"/>
                      </a:lnTo>
                      <a:lnTo>
                        <a:pt x="106" y="181"/>
                      </a:lnTo>
                      <a:lnTo>
                        <a:pt x="105" y="179"/>
                      </a:lnTo>
                      <a:lnTo>
                        <a:pt x="108" y="177"/>
                      </a:lnTo>
                      <a:lnTo>
                        <a:pt x="108" y="176"/>
                      </a:lnTo>
                      <a:lnTo>
                        <a:pt x="105" y="176"/>
                      </a:lnTo>
                      <a:lnTo>
                        <a:pt x="103" y="176"/>
                      </a:lnTo>
                      <a:lnTo>
                        <a:pt x="103" y="173"/>
                      </a:lnTo>
                      <a:lnTo>
                        <a:pt x="106" y="172"/>
                      </a:lnTo>
                      <a:lnTo>
                        <a:pt x="112" y="172"/>
                      </a:lnTo>
                      <a:lnTo>
                        <a:pt x="113" y="173"/>
                      </a:lnTo>
                      <a:lnTo>
                        <a:pt x="114" y="173"/>
                      </a:lnTo>
                      <a:lnTo>
                        <a:pt x="114" y="169"/>
                      </a:lnTo>
                      <a:lnTo>
                        <a:pt x="116" y="168"/>
                      </a:lnTo>
                      <a:lnTo>
                        <a:pt x="116" y="165"/>
                      </a:lnTo>
                      <a:lnTo>
                        <a:pt x="114" y="166"/>
                      </a:lnTo>
                      <a:lnTo>
                        <a:pt x="114" y="168"/>
                      </a:lnTo>
                      <a:lnTo>
                        <a:pt x="112" y="170"/>
                      </a:lnTo>
                      <a:lnTo>
                        <a:pt x="109" y="172"/>
                      </a:lnTo>
                      <a:lnTo>
                        <a:pt x="105" y="170"/>
                      </a:lnTo>
                      <a:lnTo>
                        <a:pt x="101" y="169"/>
                      </a:lnTo>
                      <a:lnTo>
                        <a:pt x="99" y="168"/>
                      </a:lnTo>
                      <a:lnTo>
                        <a:pt x="97" y="166"/>
                      </a:lnTo>
                      <a:lnTo>
                        <a:pt x="92" y="168"/>
                      </a:lnTo>
                      <a:lnTo>
                        <a:pt x="90" y="161"/>
                      </a:lnTo>
                      <a:lnTo>
                        <a:pt x="90" y="157"/>
                      </a:lnTo>
                      <a:lnTo>
                        <a:pt x="91" y="155"/>
                      </a:lnTo>
                      <a:lnTo>
                        <a:pt x="94" y="157"/>
                      </a:lnTo>
                      <a:lnTo>
                        <a:pt x="94" y="159"/>
                      </a:lnTo>
                      <a:lnTo>
                        <a:pt x="95" y="161"/>
                      </a:lnTo>
                      <a:lnTo>
                        <a:pt x="98" y="158"/>
                      </a:lnTo>
                      <a:lnTo>
                        <a:pt x="98" y="154"/>
                      </a:lnTo>
                      <a:lnTo>
                        <a:pt x="97" y="155"/>
                      </a:lnTo>
                      <a:lnTo>
                        <a:pt x="95" y="154"/>
                      </a:lnTo>
                      <a:lnTo>
                        <a:pt x="95" y="151"/>
                      </a:lnTo>
                      <a:lnTo>
                        <a:pt x="98" y="147"/>
                      </a:lnTo>
                      <a:lnTo>
                        <a:pt x="98" y="144"/>
                      </a:lnTo>
                      <a:lnTo>
                        <a:pt x="99" y="140"/>
                      </a:lnTo>
                      <a:lnTo>
                        <a:pt x="98" y="133"/>
                      </a:lnTo>
                      <a:lnTo>
                        <a:pt x="97" y="129"/>
                      </a:lnTo>
                      <a:lnTo>
                        <a:pt x="95" y="128"/>
                      </a:lnTo>
                      <a:lnTo>
                        <a:pt x="95" y="125"/>
                      </a:lnTo>
                      <a:lnTo>
                        <a:pt x="95" y="123"/>
                      </a:lnTo>
                      <a:lnTo>
                        <a:pt x="97" y="122"/>
                      </a:lnTo>
                      <a:lnTo>
                        <a:pt x="98" y="122"/>
                      </a:lnTo>
                      <a:lnTo>
                        <a:pt x="99" y="123"/>
                      </a:lnTo>
                      <a:lnTo>
                        <a:pt x="102" y="123"/>
                      </a:lnTo>
                      <a:lnTo>
                        <a:pt x="103" y="126"/>
                      </a:lnTo>
                      <a:lnTo>
                        <a:pt x="103" y="126"/>
                      </a:lnTo>
                      <a:lnTo>
                        <a:pt x="103" y="125"/>
                      </a:lnTo>
                      <a:lnTo>
                        <a:pt x="102" y="121"/>
                      </a:lnTo>
                      <a:lnTo>
                        <a:pt x="99" y="121"/>
                      </a:lnTo>
                      <a:lnTo>
                        <a:pt x="98" y="119"/>
                      </a:lnTo>
                      <a:lnTo>
                        <a:pt x="98" y="116"/>
                      </a:lnTo>
                      <a:lnTo>
                        <a:pt x="99" y="114"/>
                      </a:lnTo>
                      <a:lnTo>
                        <a:pt x="108" y="104"/>
                      </a:lnTo>
                      <a:lnTo>
                        <a:pt x="110" y="104"/>
                      </a:lnTo>
                      <a:lnTo>
                        <a:pt x="113" y="104"/>
                      </a:lnTo>
                      <a:lnTo>
                        <a:pt x="114" y="107"/>
                      </a:lnTo>
                      <a:lnTo>
                        <a:pt x="117" y="110"/>
                      </a:lnTo>
                      <a:lnTo>
                        <a:pt x="120" y="110"/>
                      </a:lnTo>
                      <a:lnTo>
                        <a:pt x="126" y="114"/>
                      </a:lnTo>
                      <a:lnTo>
                        <a:pt x="126" y="116"/>
                      </a:lnTo>
                      <a:lnTo>
                        <a:pt x="128" y="119"/>
                      </a:lnTo>
                      <a:lnTo>
                        <a:pt x="130" y="126"/>
                      </a:lnTo>
                      <a:lnTo>
                        <a:pt x="130" y="130"/>
                      </a:lnTo>
                      <a:lnTo>
                        <a:pt x="130" y="136"/>
                      </a:lnTo>
                      <a:lnTo>
                        <a:pt x="132" y="137"/>
                      </a:lnTo>
                      <a:lnTo>
                        <a:pt x="132" y="137"/>
                      </a:lnTo>
                      <a:lnTo>
                        <a:pt x="134" y="136"/>
                      </a:lnTo>
                      <a:lnTo>
                        <a:pt x="137" y="139"/>
                      </a:lnTo>
                      <a:lnTo>
                        <a:pt x="137" y="141"/>
                      </a:lnTo>
                      <a:lnTo>
                        <a:pt x="138" y="140"/>
                      </a:lnTo>
                      <a:lnTo>
                        <a:pt x="139" y="139"/>
                      </a:lnTo>
                      <a:lnTo>
                        <a:pt x="142" y="139"/>
                      </a:lnTo>
                      <a:lnTo>
                        <a:pt x="141" y="137"/>
                      </a:lnTo>
                      <a:lnTo>
                        <a:pt x="137" y="137"/>
                      </a:lnTo>
                      <a:lnTo>
                        <a:pt x="135" y="134"/>
                      </a:lnTo>
                      <a:lnTo>
                        <a:pt x="134" y="133"/>
                      </a:lnTo>
                      <a:lnTo>
                        <a:pt x="132" y="132"/>
                      </a:lnTo>
                      <a:lnTo>
                        <a:pt x="135" y="129"/>
                      </a:lnTo>
                      <a:lnTo>
                        <a:pt x="135" y="128"/>
                      </a:lnTo>
                      <a:lnTo>
                        <a:pt x="135" y="118"/>
                      </a:lnTo>
                      <a:lnTo>
                        <a:pt x="134" y="115"/>
                      </a:lnTo>
                      <a:lnTo>
                        <a:pt x="135" y="112"/>
                      </a:lnTo>
                      <a:lnTo>
                        <a:pt x="141" y="112"/>
                      </a:lnTo>
                      <a:lnTo>
                        <a:pt x="142" y="112"/>
                      </a:lnTo>
                      <a:lnTo>
                        <a:pt x="145" y="114"/>
                      </a:lnTo>
                      <a:lnTo>
                        <a:pt x="149" y="114"/>
                      </a:lnTo>
                      <a:lnTo>
                        <a:pt x="153" y="116"/>
                      </a:lnTo>
                      <a:lnTo>
                        <a:pt x="159" y="115"/>
                      </a:lnTo>
                      <a:lnTo>
                        <a:pt x="163" y="114"/>
                      </a:lnTo>
                      <a:lnTo>
                        <a:pt x="166" y="114"/>
                      </a:lnTo>
                      <a:lnTo>
                        <a:pt x="167" y="116"/>
                      </a:lnTo>
                      <a:lnTo>
                        <a:pt x="173" y="116"/>
                      </a:lnTo>
                      <a:lnTo>
                        <a:pt x="175" y="118"/>
                      </a:lnTo>
                      <a:lnTo>
                        <a:pt x="178" y="118"/>
                      </a:lnTo>
                      <a:lnTo>
                        <a:pt x="178" y="116"/>
                      </a:lnTo>
                      <a:lnTo>
                        <a:pt x="175" y="115"/>
                      </a:lnTo>
                      <a:lnTo>
                        <a:pt x="173" y="115"/>
                      </a:lnTo>
                      <a:lnTo>
                        <a:pt x="168" y="114"/>
                      </a:lnTo>
                      <a:lnTo>
                        <a:pt x="167" y="112"/>
                      </a:lnTo>
                      <a:lnTo>
                        <a:pt x="167" y="111"/>
                      </a:lnTo>
                      <a:lnTo>
                        <a:pt x="170" y="111"/>
                      </a:lnTo>
                      <a:lnTo>
                        <a:pt x="173" y="110"/>
                      </a:lnTo>
                      <a:lnTo>
                        <a:pt x="182" y="110"/>
                      </a:lnTo>
                      <a:lnTo>
                        <a:pt x="188" y="108"/>
                      </a:lnTo>
                      <a:lnTo>
                        <a:pt x="193" y="110"/>
                      </a:lnTo>
                      <a:lnTo>
                        <a:pt x="196" y="112"/>
                      </a:lnTo>
                      <a:lnTo>
                        <a:pt x="199" y="111"/>
                      </a:lnTo>
                      <a:lnTo>
                        <a:pt x="202" y="111"/>
                      </a:lnTo>
                      <a:lnTo>
                        <a:pt x="200" y="110"/>
                      </a:lnTo>
                      <a:lnTo>
                        <a:pt x="199" y="110"/>
                      </a:lnTo>
                      <a:lnTo>
                        <a:pt x="196" y="108"/>
                      </a:lnTo>
                      <a:lnTo>
                        <a:pt x="196" y="107"/>
                      </a:lnTo>
                      <a:lnTo>
                        <a:pt x="193" y="105"/>
                      </a:lnTo>
                      <a:lnTo>
                        <a:pt x="190" y="105"/>
                      </a:lnTo>
                      <a:lnTo>
                        <a:pt x="189" y="104"/>
                      </a:lnTo>
                      <a:lnTo>
                        <a:pt x="182" y="104"/>
                      </a:lnTo>
                      <a:lnTo>
                        <a:pt x="182" y="104"/>
                      </a:lnTo>
                      <a:lnTo>
                        <a:pt x="184" y="103"/>
                      </a:lnTo>
                      <a:lnTo>
                        <a:pt x="185" y="99"/>
                      </a:lnTo>
                      <a:lnTo>
                        <a:pt x="188" y="99"/>
                      </a:lnTo>
                      <a:lnTo>
                        <a:pt x="190" y="96"/>
                      </a:lnTo>
                      <a:lnTo>
                        <a:pt x="192" y="93"/>
                      </a:lnTo>
                      <a:lnTo>
                        <a:pt x="199" y="89"/>
                      </a:lnTo>
                      <a:lnTo>
                        <a:pt x="203" y="89"/>
                      </a:lnTo>
                      <a:lnTo>
                        <a:pt x="208" y="85"/>
                      </a:lnTo>
                      <a:lnTo>
                        <a:pt x="208" y="83"/>
                      </a:lnTo>
                      <a:lnTo>
                        <a:pt x="202" y="86"/>
                      </a:lnTo>
                      <a:lnTo>
                        <a:pt x="196" y="87"/>
                      </a:lnTo>
                      <a:lnTo>
                        <a:pt x="189" y="93"/>
                      </a:lnTo>
                      <a:lnTo>
                        <a:pt x="189" y="96"/>
                      </a:lnTo>
                      <a:lnTo>
                        <a:pt x="188" y="96"/>
                      </a:lnTo>
                      <a:lnTo>
                        <a:pt x="186" y="93"/>
                      </a:lnTo>
                      <a:lnTo>
                        <a:pt x="186" y="92"/>
                      </a:lnTo>
                      <a:lnTo>
                        <a:pt x="184" y="94"/>
                      </a:lnTo>
                      <a:lnTo>
                        <a:pt x="182" y="96"/>
                      </a:lnTo>
                      <a:lnTo>
                        <a:pt x="178" y="99"/>
                      </a:lnTo>
                      <a:lnTo>
                        <a:pt x="179" y="100"/>
                      </a:lnTo>
                      <a:lnTo>
                        <a:pt x="181" y="100"/>
                      </a:lnTo>
                      <a:lnTo>
                        <a:pt x="175" y="104"/>
                      </a:lnTo>
                      <a:lnTo>
                        <a:pt x="173" y="104"/>
                      </a:lnTo>
                      <a:lnTo>
                        <a:pt x="163" y="108"/>
                      </a:lnTo>
                      <a:lnTo>
                        <a:pt x="160" y="110"/>
                      </a:lnTo>
                      <a:lnTo>
                        <a:pt x="159" y="108"/>
                      </a:lnTo>
                      <a:lnTo>
                        <a:pt x="150" y="108"/>
                      </a:lnTo>
                      <a:lnTo>
                        <a:pt x="146" y="105"/>
                      </a:lnTo>
                      <a:lnTo>
                        <a:pt x="144" y="105"/>
                      </a:lnTo>
                      <a:lnTo>
                        <a:pt x="141" y="105"/>
                      </a:lnTo>
                      <a:lnTo>
                        <a:pt x="141" y="103"/>
                      </a:lnTo>
                      <a:lnTo>
                        <a:pt x="145" y="100"/>
                      </a:lnTo>
                      <a:lnTo>
                        <a:pt x="148" y="100"/>
                      </a:lnTo>
                      <a:lnTo>
                        <a:pt x="150" y="99"/>
                      </a:lnTo>
                      <a:lnTo>
                        <a:pt x="155" y="99"/>
                      </a:lnTo>
                      <a:lnTo>
                        <a:pt x="157" y="96"/>
                      </a:lnTo>
                      <a:lnTo>
                        <a:pt x="155" y="96"/>
                      </a:lnTo>
                      <a:lnTo>
                        <a:pt x="152" y="97"/>
                      </a:lnTo>
                      <a:lnTo>
                        <a:pt x="149" y="97"/>
                      </a:lnTo>
                      <a:lnTo>
                        <a:pt x="145" y="99"/>
                      </a:lnTo>
                      <a:lnTo>
                        <a:pt x="144" y="97"/>
                      </a:lnTo>
                      <a:lnTo>
                        <a:pt x="144" y="96"/>
                      </a:lnTo>
                      <a:lnTo>
                        <a:pt x="146" y="93"/>
                      </a:lnTo>
                      <a:lnTo>
                        <a:pt x="144" y="93"/>
                      </a:lnTo>
                      <a:lnTo>
                        <a:pt x="139" y="94"/>
                      </a:lnTo>
                      <a:lnTo>
                        <a:pt x="139" y="99"/>
                      </a:lnTo>
                      <a:lnTo>
                        <a:pt x="135" y="103"/>
                      </a:lnTo>
                      <a:lnTo>
                        <a:pt x="131" y="103"/>
                      </a:lnTo>
                      <a:lnTo>
                        <a:pt x="126" y="100"/>
                      </a:lnTo>
                      <a:lnTo>
                        <a:pt x="120" y="100"/>
                      </a:lnTo>
                      <a:lnTo>
                        <a:pt x="119" y="97"/>
                      </a:lnTo>
                      <a:lnTo>
                        <a:pt x="119" y="96"/>
                      </a:lnTo>
                      <a:lnTo>
                        <a:pt x="116" y="96"/>
                      </a:lnTo>
                      <a:lnTo>
                        <a:pt x="113" y="94"/>
                      </a:lnTo>
                      <a:lnTo>
                        <a:pt x="113" y="93"/>
                      </a:lnTo>
                      <a:lnTo>
                        <a:pt x="114" y="90"/>
                      </a:lnTo>
                      <a:lnTo>
                        <a:pt x="117" y="87"/>
                      </a:lnTo>
                      <a:lnTo>
                        <a:pt x="120" y="85"/>
                      </a:lnTo>
                      <a:lnTo>
                        <a:pt x="123" y="82"/>
                      </a:lnTo>
                      <a:lnTo>
                        <a:pt x="127" y="81"/>
                      </a:lnTo>
                      <a:lnTo>
                        <a:pt x="128" y="78"/>
                      </a:lnTo>
                      <a:lnTo>
                        <a:pt x="131" y="79"/>
                      </a:lnTo>
                      <a:lnTo>
                        <a:pt x="137" y="79"/>
                      </a:lnTo>
                      <a:lnTo>
                        <a:pt x="138" y="79"/>
                      </a:lnTo>
                      <a:lnTo>
                        <a:pt x="141" y="79"/>
                      </a:lnTo>
                      <a:lnTo>
                        <a:pt x="145" y="82"/>
                      </a:lnTo>
                      <a:lnTo>
                        <a:pt x="150" y="82"/>
                      </a:lnTo>
                      <a:lnTo>
                        <a:pt x="152" y="82"/>
                      </a:lnTo>
                      <a:lnTo>
                        <a:pt x="156" y="82"/>
                      </a:lnTo>
                      <a:lnTo>
                        <a:pt x="157" y="81"/>
                      </a:lnTo>
                      <a:lnTo>
                        <a:pt x="155" y="79"/>
                      </a:lnTo>
                      <a:lnTo>
                        <a:pt x="150" y="81"/>
                      </a:lnTo>
                      <a:lnTo>
                        <a:pt x="145" y="79"/>
                      </a:lnTo>
                      <a:lnTo>
                        <a:pt x="141" y="78"/>
                      </a:lnTo>
                      <a:lnTo>
                        <a:pt x="138" y="76"/>
                      </a:lnTo>
                      <a:lnTo>
                        <a:pt x="132" y="78"/>
                      </a:lnTo>
                      <a:lnTo>
                        <a:pt x="127" y="76"/>
                      </a:lnTo>
                      <a:lnTo>
                        <a:pt x="126" y="76"/>
                      </a:lnTo>
                      <a:lnTo>
                        <a:pt x="124" y="78"/>
                      </a:lnTo>
                      <a:lnTo>
                        <a:pt x="121" y="81"/>
                      </a:lnTo>
                      <a:lnTo>
                        <a:pt x="117" y="83"/>
                      </a:lnTo>
                      <a:lnTo>
                        <a:pt x="112" y="86"/>
                      </a:lnTo>
                      <a:lnTo>
                        <a:pt x="109" y="90"/>
                      </a:lnTo>
                      <a:lnTo>
                        <a:pt x="108" y="90"/>
                      </a:lnTo>
                      <a:lnTo>
                        <a:pt x="106" y="90"/>
                      </a:lnTo>
                      <a:lnTo>
                        <a:pt x="102" y="85"/>
                      </a:lnTo>
                      <a:lnTo>
                        <a:pt x="101" y="85"/>
                      </a:lnTo>
                      <a:lnTo>
                        <a:pt x="99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5"/>
                      </a:lnTo>
                      <a:lnTo>
                        <a:pt x="97" y="71"/>
                      </a:lnTo>
                      <a:lnTo>
                        <a:pt x="98" y="69"/>
                      </a:lnTo>
                      <a:lnTo>
                        <a:pt x="99" y="71"/>
                      </a:lnTo>
                      <a:lnTo>
                        <a:pt x="102" y="69"/>
                      </a:lnTo>
                      <a:lnTo>
                        <a:pt x="105" y="71"/>
                      </a:lnTo>
                      <a:lnTo>
                        <a:pt x="112" y="71"/>
                      </a:lnTo>
                      <a:lnTo>
                        <a:pt x="116" y="74"/>
                      </a:lnTo>
                      <a:lnTo>
                        <a:pt x="119" y="74"/>
                      </a:lnTo>
                      <a:lnTo>
                        <a:pt x="120" y="75"/>
                      </a:lnTo>
                      <a:lnTo>
                        <a:pt x="121" y="75"/>
                      </a:lnTo>
                      <a:lnTo>
                        <a:pt x="126" y="74"/>
                      </a:lnTo>
                      <a:lnTo>
                        <a:pt x="128" y="74"/>
                      </a:lnTo>
                      <a:lnTo>
                        <a:pt x="130" y="74"/>
                      </a:lnTo>
                      <a:lnTo>
                        <a:pt x="132" y="72"/>
                      </a:lnTo>
                      <a:lnTo>
                        <a:pt x="134" y="72"/>
                      </a:lnTo>
                      <a:lnTo>
                        <a:pt x="138" y="71"/>
                      </a:lnTo>
                      <a:lnTo>
                        <a:pt x="144" y="69"/>
                      </a:lnTo>
                      <a:lnTo>
                        <a:pt x="145" y="68"/>
                      </a:lnTo>
                      <a:lnTo>
                        <a:pt x="144" y="67"/>
                      </a:lnTo>
                      <a:lnTo>
                        <a:pt x="142" y="67"/>
                      </a:lnTo>
                      <a:lnTo>
                        <a:pt x="141" y="68"/>
                      </a:lnTo>
                      <a:lnTo>
                        <a:pt x="139" y="68"/>
                      </a:lnTo>
                      <a:lnTo>
                        <a:pt x="137" y="69"/>
                      </a:lnTo>
                      <a:lnTo>
                        <a:pt x="131" y="69"/>
                      </a:lnTo>
                      <a:lnTo>
                        <a:pt x="127" y="71"/>
                      </a:lnTo>
                      <a:lnTo>
                        <a:pt x="124" y="72"/>
                      </a:lnTo>
                      <a:lnTo>
                        <a:pt x="121" y="71"/>
                      </a:lnTo>
                      <a:lnTo>
                        <a:pt x="120" y="72"/>
                      </a:lnTo>
                      <a:lnTo>
                        <a:pt x="117" y="72"/>
                      </a:lnTo>
                      <a:lnTo>
                        <a:pt x="114" y="69"/>
                      </a:lnTo>
                      <a:lnTo>
                        <a:pt x="113" y="69"/>
                      </a:lnTo>
                      <a:lnTo>
                        <a:pt x="112" y="68"/>
                      </a:lnTo>
                      <a:lnTo>
                        <a:pt x="109" y="68"/>
                      </a:lnTo>
                      <a:lnTo>
                        <a:pt x="105" y="67"/>
                      </a:lnTo>
                      <a:lnTo>
                        <a:pt x="101" y="67"/>
                      </a:lnTo>
                      <a:lnTo>
                        <a:pt x="98" y="65"/>
                      </a:lnTo>
                      <a:lnTo>
                        <a:pt x="98" y="64"/>
                      </a:lnTo>
                      <a:lnTo>
                        <a:pt x="99" y="63"/>
                      </a:lnTo>
                      <a:lnTo>
                        <a:pt x="99" y="60"/>
                      </a:lnTo>
                      <a:lnTo>
                        <a:pt x="101" y="58"/>
                      </a:lnTo>
                      <a:lnTo>
                        <a:pt x="102" y="58"/>
                      </a:lnTo>
                      <a:lnTo>
                        <a:pt x="103" y="60"/>
                      </a:lnTo>
                      <a:lnTo>
                        <a:pt x="108" y="60"/>
                      </a:lnTo>
                      <a:lnTo>
                        <a:pt x="110" y="60"/>
                      </a:lnTo>
                      <a:lnTo>
                        <a:pt x="108" y="57"/>
                      </a:lnTo>
                      <a:lnTo>
                        <a:pt x="105" y="57"/>
                      </a:lnTo>
                      <a:lnTo>
                        <a:pt x="103" y="56"/>
                      </a:lnTo>
                      <a:lnTo>
                        <a:pt x="103" y="54"/>
                      </a:lnTo>
                      <a:lnTo>
                        <a:pt x="108" y="54"/>
                      </a:lnTo>
                      <a:lnTo>
                        <a:pt x="112" y="52"/>
                      </a:lnTo>
                      <a:lnTo>
                        <a:pt x="116" y="52"/>
                      </a:lnTo>
                      <a:lnTo>
                        <a:pt x="117" y="50"/>
                      </a:lnTo>
                      <a:lnTo>
                        <a:pt x="120" y="50"/>
                      </a:lnTo>
                      <a:lnTo>
                        <a:pt x="121" y="50"/>
                      </a:lnTo>
                      <a:lnTo>
                        <a:pt x="124" y="50"/>
                      </a:lnTo>
                      <a:lnTo>
                        <a:pt x="124" y="49"/>
                      </a:lnTo>
                      <a:lnTo>
                        <a:pt x="123" y="47"/>
                      </a:lnTo>
                      <a:lnTo>
                        <a:pt x="117" y="49"/>
                      </a:lnTo>
                      <a:lnTo>
                        <a:pt x="113" y="49"/>
                      </a:lnTo>
                      <a:lnTo>
                        <a:pt x="109" y="50"/>
                      </a:lnTo>
                      <a:lnTo>
                        <a:pt x="106" y="50"/>
                      </a:lnTo>
                      <a:lnTo>
                        <a:pt x="105" y="52"/>
                      </a:lnTo>
                      <a:lnTo>
                        <a:pt x="102" y="52"/>
                      </a:lnTo>
                      <a:lnTo>
                        <a:pt x="102" y="50"/>
                      </a:lnTo>
                      <a:lnTo>
                        <a:pt x="102" y="47"/>
                      </a:lnTo>
                      <a:lnTo>
                        <a:pt x="105" y="46"/>
                      </a:lnTo>
                      <a:lnTo>
                        <a:pt x="109" y="43"/>
                      </a:lnTo>
                      <a:lnTo>
                        <a:pt x="113" y="43"/>
                      </a:lnTo>
                      <a:lnTo>
                        <a:pt x="116" y="42"/>
                      </a:lnTo>
                      <a:lnTo>
                        <a:pt x="112" y="42"/>
                      </a:lnTo>
                      <a:lnTo>
                        <a:pt x="112" y="40"/>
                      </a:lnTo>
                      <a:lnTo>
                        <a:pt x="112" y="36"/>
                      </a:lnTo>
                      <a:lnTo>
                        <a:pt x="110" y="38"/>
                      </a:lnTo>
                      <a:lnTo>
                        <a:pt x="110" y="40"/>
                      </a:lnTo>
                      <a:lnTo>
                        <a:pt x="109" y="40"/>
                      </a:lnTo>
                      <a:lnTo>
                        <a:pt x="108" y="38"/>
                      </a:lnTo>
                      <a:lnTo>
                        <a:pt x="106" y="39"/>
                      </a:lnTo>
                      <a:lnTo>
                        <a:pt x="105" y="40"/>
                      </a:lnTo>
                      <a:lnTo>
                        <a:pt x="102" y="40"/>
                      </a:lnTo>
                      <a:lnTo>
                        <a:pt x="102" y="42"/>
                      </a:lnTo>
                      <a:lnTo>
                        <a:pt x="101" y="45"/>
                      </a:lnTo>
                      <a:lnTo>
                        <a:pt x="98" y="45"/>
                      </a:lnTo>
                      <a:lnTo>
                        <a:pt x="98" y="42"/>
                      </a:lnTo>
                      <a:lnTo>
                        <a:pt x="98" y="39"/>
                      </a:lnTo>
                      <a:lnTo>
                        <a:pt x="97" y="39"/>
                      </a:lnTo>
                      <a:lnTo>
                        <a:pt x="97" y="38"/>
                      </a:lnTo>
                      <a:lnTo>
                        <a:pt x="97" y="36"/>
                      </a:lnTo>
                      <a:lnTo>
                        <a:pt x="99" y="38"/>
                      </a:lnTo>
                      <a:lnTo>
                        <a:pt x="99" y="34"/>
                      </a:lnTo>
                      <a:lnTo>
                        <a:pt x="102" y="34"/>
                      </a:lnTo>
                      <a:lnTo>
                        <a:pt x="105" y="34"/>
                      </a:lnTo>
                      <a:lnTo>
                        <a:pt x="106" y="31"/>
                      </a:lnTo>
                      <a:lnTo>
                        <a:pt x="109" y="29"/>
                      </a:lnTo>
                      <a:lnTo>
                        <a:pt x="110" y="29"/>
                      </a:lnTo>
                      <a:lnTo>
                        <a:pt x="114" y="28"/>
                      </a:lnTo>
                      <a:lnTo>
                        <a:pt x="120" y="27"/>
                      </a:lnTo>
                      <a:lnTo>
                        <a:pt x="121" y="27"/>
                      </a:lnTo>
                      <a:lnTo>
                        <a:pt x="124" y="27"/>
                      </a:lnTo>
                      <a:lnTo>
                        <a:pt x="124" y="28"/>
                      </a:lnTo>
                      <a:lnTo>
                        <a:pt x="123" y="29"/>
                      </a:lnTo>
                      <a:lnTo>
                        <a:pt x="123" y="36"/>
                      </a:lnTo>
                      <a:lnTo>
                        <a:pt x="124" y="36"/>
                      </a:lnTo>
                      <a:lnTo>
                        <a:pt x="126" y="32"/>
                      </a:lnTo>
                      <a:lnTo>
                        <a:pt x="128" y="31"/>
                      </a:lnTo>
                      <a:lnTo>
                        <a:pt x="128" y="31"/>
                      </a:lnTo>
                      <a:lnTo>
                        <a:pt x="128" y="32"/>
                      </a:lnTo>
                      <a:lnTo>
                        <a:pt x="128" y="35"/>
                      </a:lnTo>
                      <a:lnTo>
                        <a:pt x="130" y="34"/>
                      </a:lnTo>
                      <a:lnTo>
                        <a:pt x="130" y="31"/>
                      </a:lnTo>
                      <a:lnTo>
                        <a:pt x="131" y="29"/>
                      </a:lnTo>
                      <a:lnTo>
                        <a:pt x="130" y="28"/>
                      </a:lnTo>
                      <a:lnTo>
                        <a:pt x="131" y="25"/>
                      </a:lnTo>
                      <a:lnTo>
                        <a:pt x="132" y="25"/>
                      </a:lnTo>
                      <a:lnTo>
                        <a:pt x="135" y="21"/>
                      </a:lnTo>
                      <a:lnTo>
                        <a:pt x="137" y="22"/>
                      </a:lnTo>
                      <a:lnTo>
                        <a:pt x="137" y="24"/>
                      </a:lnTo>
                      <a:lnTo>
                        <a:pt x="137" y="28"/>
                      </a:lnTo>
                      <a:lnTo>
                        <a:pt x="139" y="29"/>
                      </a:lnTo>
                      <a:lnTo>
                        <a:pt x="141" y="32"/>
                      </a:lnTo>
                      <a:lnTo>
                        <a:pt x="139" y="34"/>
                      </a:lnTo>
                      <a:lnTo>
                        <a:pt x="141" y="36"/>
                      </a:lnTo>
                      <a:lnTo>
                        <a:pt x="139" y="38"/>
                      </a:lnTo>
                      <a:lnTo>
                        <a:pt x="142" y="39"/>
                      </a:lnTo>
                      <a:lnTo>
                        <a:pt x="144" y="39"/>
                      </a:lnTo>
                      <a:lnTo>
                        <a:pt x="142" y="36"/>
                      </a:lnTo>
                      <a:lnTo>
                        <a:pt x="142" y="34"/>
                      </a:lnTo>
                      <a:lnTo>
                        <a:pt x="144" y="34"/>
                      </a:lnTo>
                      <a:lnTo>
                        <a:pt x="146" y="29"/>
                      </a:lnTo>
                      <a:lnTo>
                        <a:pt x="148" y="29"/>
                      </a:lnTo>
                      <a:lnTo>
                        <a:pt x="149" y="32"/>
                      </a:lnTo>
                      <a:lnTo>
                        <a:pt x="150" y="35"/>
                      </a:lnTo>
                      <a:lnTo>
                        <a:pt x="149" y="38"/>
                      </a:lnTo>
                      <a:lnTo>
                        <a:pt x="150" y="39"/>
                      </a:lnTo>
                      <a:lnTo>
                        <a:pt x="150" y="42"/>
                      </a:lnTo>
                      <a:lnTo>
                        <a:pt x="152" y="40"/>
                      </a:lnTo>
                      <a:lnTo>
                        <a:pt x="152" y="36"/>
                      </a:lnTo>
                      <a:lnTo>
                        <a:pt x="153" y="36"/>
                      </a:lnTo>
                      <a:lnTo>
                        <a:pt x="155" y="35"/>
                      </a:lnTo>
                      <a:lnTo>
                        <a:pt x="156" y="36"/>
                      </a:lnTo>
                      <a:lnTo>
                        <a:pt x="155" y="38"/>
                      </a:lnTo>
                      <a:lnTo>
                        <a:pt x="156" y="40"/>
                      </a:lnTo>
                      <a:lnTo>
                        <a:pt x="156" y="42"/>
                      </a:lnTo>
                      <a:lnTo>
                        <a:pt x="159" y="39"/>
                      </a:lnTo>
                      <a:lnTo>
                        <a:pt x="160" y="39"/>
                      </a:lnTo>
                      <a:lnTo>
                        <a:pt x="159" y="42"/>
                      </a:lnTo>
                      <a:lnTo>
                        <a:pt x="160" y="40"/>
                      </a:lnTo>
                      <a:lnTo>
                        <a:pt x="160" y="38"/>
                      </a:lnTo>
                      <a:lnTo>
                        <a:pt x="159" y="34"/>
                      </a:lnTo>
                      <a:lnTo>
                        <a:pt x="157" y="34"/>
                      </a:lnTo>
                      <a:lnTo>
                        <a:pt x="156" y="31"/>
                      </a:lnTo>
                      <a:lnTo>
                        <a:pt x="156" y="28"/>
                      </a:lnTo>
                      <a:lnTo>
                        <a:pt x="155" y="27"/>
                      </a:lnTo>
                      <a:lnTo>
                        <a:pt x="153" y="24"/>
                      </a:lnTo>
                      <a:lnTo>
                        <a:pt x="152" y="22"/>
                      </a:lnTo>
                      <a:lnTo>
                        <a:pt x="152" y="20"/>
                      </a:lnTo>
                      <a:lnTo>
                        <a:pt x="155" y="20"/>
                      </a:lnTo>
                      <a:lnTo>
                        <a:pt x="156" y="22"/>
                      </a:lnTo>
                      <a:lnTo>
                        <a:pt x="159" y="21"/>
                      </a:lnTo>
                      <a:lnTo>
                        <a:pt x="161" y="22"/>
                      </a:lnTo>
                      <a:lnTo>
                        <a:pt x="163" y="21"/>
                      </a:lnTo>
                      <a:lnTo>
                        <a:pt x="163" y="16"/>
                      </a:lnTo>
                      <a:lnTo>
                        <a:pt x="161" y="14"/>
                      </a:lnTo>
                      <a:lnTo>
                        <a:pt x="161" y="11"/>
                      </a:lnTo>
                      <a:lnTo>
                        <a:pt x="166" y="10"/>
                      </a:lnTo>
                      <a:lnTo>
                        <a:pt x="166" y="11"/>
                      </a:lnTo>
                      <a:lnTo>
                        <a:pt x="171" y="11"/>
                      </a:lnTo>
                      <a:lnTo>
                        <a:pt x="173" y="13"/>
                      </a:lnTo>
                      <a:lnTo>
                        <a:pt x="173" y="16"/>
                      </a:lnTo>
                      <a:lnTo>
                        <a:pt x="171" y="17"/>
                      </a:lnTo>
                      <a:lnTo>
                        <a:pt x="171" y="18"/>
                      </a:lnTo>
                      <a:lnTo>
                        <a:pt x="177" y="20"/>
                      </a:lnTo>
                      <a:lnTo>
                        <a:pt x="177" y="22"/>
                      </a:lnTo>
                      <a:lnTo>
                        <a:pt x="175" y="25"/>
                      </a:lnTo>
                      <a:lnTo>
                        <a:pt x="175" y="31"/>
                      </a:lnTo>
                      <a:lnTo>
                        <a:pt x="178" y="31"/>
                      </a:lnTo>
                      <a:lnTo>
                        <a:pt x="179" y="28"/>
                      </a:lnTo>
                      <a:lnTo>
                        <a:pt x="181" y="28"/>
                      </a:lnTo>
                      <a:lnTo>
                        <a:pt x="181" y="29"/>
                      </a:lnTo>
                      <a:lnTo>
                        <a:pt x="182" y="31"/>
                      </a:lnTo>
                      <a:lnTo>
                        <a:pt x="184" y="29"/>
                      </a:lnTo>
                      <a:lnTo>
                        <a:pt x="185" y="28"/>
                      </a:lnTo>
                      <a:lnTo>
                        <a:pt x="188" y="27"/>
                      </a:lnTo>
                      <a:lnTo>
                        <a:pt x="189" y="25"/>
                      </a:lnTo>
                      <a:lnTo>
                        <a:pt x="186" y="21"/>
                      </a:lnTo>
                      <a:lnTo>
                        <a:pt x="188" y="18"/>
                      </a:lnTo>
                      <a:lnTo>
                        <a:pt x="190" y="18"/>
                      </a:lnTo>
                      <a:lnTo>
                        <a:pt x="192" y="20"/>
                      </a:lnTo>
                      <a:lnTo>
                        <a:pt x="196" y="20"/>
                      </a:lnTo>
                      <a:lnTo>
                        <a:pt x="196" y="18"/>
                      </a:lnTo>
                      <a:lnTo>
                        <a:pt x="192" y="16"/>
                      </a:lnTo>
                      <a:lnTo>
                        <a:pt x="190" y="11"/>
                      </a:lnTo>
                      <a:lnTo>
                        <a:pt x="192" y="10"/>
                      </a:lnTo>
                      <a:lnTo>
                        <a:pt x="192" y="7"/>
                      </a:lnTo>
                      <a:lnTo>
                        <a:pt x="195" y="7"/>
                      </a:lnTo>
                      <a:lnTo>
                        <a:pt x="199" y="10"/>
                      </a:lnTo>
                      <a:lnTo>
                        <a:pt x="200" y="14"/>
                      </a:lnTo>
                      <a:lnTo>
                        <a:pt x="200" y="17"/>
                      </a:lnTo>
                      <a:lnTo>
                        <a:pt x="200" y="20"/>
                      </a:lnTo>
                      <a:lnTo>
                        <a:pt x="202" y="22"/>
                      </a:lnTo>
                      <a:lnTo>
                        <a:pt x="202" y="25"/>
                      </a:lnTo>
                      <a:lnTo>
                        <a:pt x="203" y="28"/>
                      </a:lnTo>
                      <a:lnTo>
                        <a:pt x="204" y="27"/>
                      </a:lnTo>
                      <a:lnTo>
                        <a:pt x="204" y="24"/>
                      </a:lnTo>
                      <a:lnTo>
                        <a:pt x="204" y="21"/>
                      </a:lnTo>
                      <a:lnTo>
                        <a:pt x="203" y="18"/>
                      </a:lnTo>
                      <a:lnTo>
                        <a:pt x="202" y="14"/>
                      </a:lnTo>
                      <a:lnTo>
                        <a:pt x="203" y="10"/>
                      </a:lnTo>
                      <a:lnTo>
                        <a:pt x="203" y="5"/>
                      </a:lnTo>
                      <a:lnTo>
                        <a:pt x="203" y="2"/>
                      </a:lnTo>
                      <a:lnTo>
                        <a:pt x="206" y="2"/>
                      </a:lnTo>
                      <a:lnTo>
                        <a:pt x="207" y="5"/>
                      </a:lnTo>
                      <a:lnTo>
                        <a:pt x="210" y="5"/>
                      </a:lnTo>
                      <a:lnTo>
                        <a:pt x="210" y="6"/>
                      </a:lnTo>
                      <a:lnTo>
                        <a:pt x="210" y="9"/>
                      </a:lnTo>
                      <a:lnTo>
                        <a:pt x="211" y="11"/>
                      </a:lnTo>
                      <a:lnTo>
                        <a:pt x="211" y="16"/>
                      </a:lnTo>
                      <a:lnTo>
                        <a:pt x="211" y="20"/>
                      </a:lnTo>
                      <a:lnTo>
                        <a:pt x="213" y="20"/>
                      </a:lnTo>
                      <a:lnTo>
                        <a:pt x="213" y="17"/>
                      </a:lnTo>
                      <a:lnTo>
                        <a:pt x="214" y="16"/>
                      </a:lnTo>
                      <a:lnTo>
                        <a:pt x="215" y="16"/>
                      </a:lnTo>
                      <a:lnTo>
                        <a:pt x="220" y="21"/>
                      </a:lnTo>
                      <a:lnTo>
                        <a:pt x="220" y="20"/>
                      </a:lnTo>
                      <a:lnTo>
                        <a:pt x="222" y="20"/>
                      </a:lnTo>
                      <a:lnTo>
                        <a:pt x="222" y="18"/>
                      </a:lnTo>
                      <a:lnTo>
                        <a:pt x="221" y="18"/>
                      </a:lnTo>
                      <a:lnTo>
                        <a:pt x="218" y="16"/>
                      </a:lnTo>
                      <a:lnTo>
                        <a:pt x="220" y="14"/>
                      </a:lnTo>
                      <a:lnTo>
                        <a:pt x="220" y="13"/>
                      </a:lnTo>
                      <a:lnTo>
                        <a:pt x="217" y="10"/>
                      </a:lnTo>
                      <a:lnTo>
                        <a:pt x="215" y="7"/>
                      </a:lnTo>
                      <a:lnTo>
                        <a:pt x="215" y="7"/>
                      </a:lnTo>
                      <a:lnTo>
                        <a:pt x="220" y="7"/>
                      </a:lnTo>
                      <a:lnTo>
                        <a:pt x="218" y="6"/>
                      </a:lnTo>
                      <a:lnTo>
                        <a:pt x="215" y="5"/>
                      </a:lnTo>
                      <a:lnTo>
                        <a:pt x="214" y="3"/>
                      </a:lnTo>
                      <a:lnTo>
                        <a:pt x="215" y="2"/>
                      </a:lnTo>
                      <a:lnTo>
                        <a:pt x="218" y="2"/>
                      </a:lnTo>
                      <a:lnTo>
                        <a:pt x="221" y="0"/>
                      </a:lnTo>
                      <a:lnTo>
                        <a:pt x="226" y="0"/>
                      </a:lnTo>
                      <a:lnTo>
                        <a:pt x="228" y="2"/>
                      </a:lnTo>
                      <a:lnTo>
                        <a:pt x="228" y="5"/>
                      </a:lnTo>
                      <a:lnTo>
                        <a:pt x="225" y="7"/>
                      </a:lnTo>
                      <a:lnTo>
                        <a:pt x="226" y="9"/>
                      </a:lnTo>
                      <a:lnTo>
                        <a:pt x="228" y="9"/>
                      </a:lnTo>
                      <a:lnTo>
                        <a:pt x="231" y="5"/>
                      </a:lnTo>
                      <a:lnTo>
                        <a:pt x="231" y="5"/>
                      </a:lnTo>
                      <a:lnTo>
                        <a:pt x="232" y="6"/>
                      </a:lnTo>
                      <a:lnTo>
                        <a:pt x="231" y="10"/>
                      </a:lnTo>
                      <a:lnTo>
                        <a:pt x="232" y="10"/>
                      </a:lnTo>
                      <a:lnTo>
                        <a:pt x="233" y="10"/>
                      </a:lnTo>
                      <a:lnTo>
                        <a:pt x="235" y="9"/>
                      </a:lnTo>
                      <a:lnTo>
                        <a:pt x="237" y="6"/>
                      </a:lnTo>
                      <a:lnTo>
                        <a:pt x="239" y="7"/>
                      </a:lnTo>
                      <a:lnTo>
                        <a:pt x="239" y="10"/>
                      </a:lnTo>
                      <a:lnTo>
                        <a:pt x="237" y="11"/>
                      </a:lnTo>
                      <a:lnTo>
                        <a:pt x="239" y="17"/>
                      </a:lnTo>
                      <a:lnTo>
                        <a:pt x="236" y="18"/>
                      </a:lnTo>
                      <a:lnTo>
                        <a:pt x="237" y="20"/>
                      </a:lnTo>
                      <a:lnTo>
                        <a:pt x="240" y="18"/>
                      </a:lnTo>
                      <a:lnTo>
                        <a:pt x="243" y="20"/>
                      </a:lnTo>
                      <a:lnTo>
                        <a:pt x="243" y="18"/>
                      </a:lnTo>
                      <a:lnTo>
                        <a:pt x="244" y="14"/>
                      </a:lnTo>
                      <a:lnTo>
                        <a:pt x="246" y="10"/>
                      </a:lnTo>
                      <a:lnTo>
                        <a:pt x="243" y="5"/>
                      </a:lnTo>
                      <a:lnTo>
                        <a:pt x="244" y="0"/>
                      </a:lnTo>
                      <a:lnTo>
                        <a:pt x="24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0" name="Freeform 1221"/>
                <p:cNvSpPr>
                  <a:spLocks/>
                </p:cNvSpPr>
                <p:nvPr/>
              </p:nvSpPr>
              <p:spPr bwMode="auto">
                <a:xfrm>
                  <a:off x="3265434" y="2995694"/>
                  <a:ext cx="35573" cy="38537"/>
                </a:xfrm>
                <a:custGeom>
                  <a:avLst/>
                  <a:gdLst>
                    <a:gd name="T0" fmla="*/ 17 w 24"/>
                    <a:gd name="T1" fmla="*/ 0 h 26"/>
                    <a:gd name="T2" fmla="*/ 17 w 24"/>
                    <a:gd name="T3" fmla="*/ 2 h 26"/>
                    <a:gd name="T4" fmla="*/ 15 w 24"/>
                    <a:gd name="T5" fmla="*/ 3 h 26"/>
                    <a:gd name="T6" fmla="*/ 18 w 24"/>
                    <a:gd name="T7" fmla="*/ 3 h 26"/>
                    <a:gd name="T8" fmla="*/ 18 w 24"/>
                    <a:gd name="T9" fmla="*/ 4 h 26"/>
                    <a:gd name="T10" fmla="*/ 15 w 24"/>
                    <a:gd name="T11" fmla="*/ 10 h 26"/>
                    <a:gd name="T12" fmla="*/ 14 w 24"/>
                    <a:gd name="T13" fmla="*/ 11 h 26"/>
                    <a:gd name="T14" fmla="*/ 17 w 24"/>
                    <a:gd name="T15" fmla="*/ 13 h 26"/>
                    <a:gd name="T16" fmla="*/ 17 w 24"/>
                    <a:gd name="T17" fmla="*/ 14 h 26"/>
                    <a:gd name="T18" fmla="*/ 17 w 24"/>
                    <a:gd name="T19" fmla="*/ 15 h 26"/>
                    <a:gd name="T20" fmla="*/ 17 w 24"/>
                    <a:gd name="T21" fmla="*/ 17 h 26"/>
                    <a:gd name="T22" fmla="*/ 18 w 24"/>
                    <a:gd name="T23" fmla="*/ 15 h 26"/>
                    <a:gd name="T24" fmla="*/ 18 w 24"/>
                    <a:gd name="T25" fmla="*/ 14 h 26"/>
                    <a:gd name="T26" fmla="*/ 20 w 24"/>
                    <a:gd name="T27" fmla="*/ 14 h 26"/>
                    <a:gd name="T28" fmla="*/ 22 w 24"/>
                    <a:gd name="T29" fmla="*/ 14 h 26"/>
                    <a:gd name="T30" fmla="*/ 24 w 24"/>
                    <a:gd name="T31" fmla="*/ 17 h 26"/>
                    <a:gd name="T32" fmla="*/ 24 w 24"/>
                    <a:gd name="T33" fmla="*/ 18 h 26"/>
                    <a:gd name="T34" fmla="*/ 21 w 24"/>
                    <a:gd name="T35" fmla="*/ 19 h 26"/>
                    <a:gd name="T36" fmla="*/ 20 w 24"/>
                    <a:gd name="T37" fmla="*/ 21 h 26"/>
                    <a:gd name="T38" fmla="*/ 17 w 24"/>
                    <a:gd name="T39" fmla="*/ 21 h 26"/>
                    <a:gd name="T40" fmla="*/ 13 w 24"/>
                    <a:gd name="T41" fmla="*/ 24 h 26"/>
                    <a:gd name="T42" fmla="*/ 10 w 24"/>
                    <a:gd name="T43" fmla="*/ 24 h 26"/>
                    <a:gd name="T44" fmla="*/ 9 w 24"/>
                    <a:gd name="T45" fmla="*/ 22 h 26"/>
                    <a:gd name="T46" fmla="*/ 9 w 24"/>
                    <a:gd name="T47" fmla="*/ 22 h 26"/>
                    <a:gd name="T48" fmla="*/ 7 w 24"/>
                    <a:gd name="T49" fmla="*/ 25 h 26"/>
                    <a:gd name="T50" fmla="*/ 7 w 24"/>
                    <a:gd name="T51" fmla="*/ 26 h 26"/>
                    <a:gd name="T52" fmla="*/ 6 w 24"/>
                    <a:gd name="T53" fmla="*/ 24 h 26"/>
                    <a:gd name="T54" fmla="*/ 2 w 24"/>
                    <a:gd name="T55" fmla="*/ 22 h 26"/>
                    <a:gd name="T56" fmla="*/ 2 w 24"/>
                    <a:gd name="T57" fmla="*/ 18 h 26"/>
                    <a:gd name="T58" fmla="*/ 0 w 24"/>
                    <a:gd name="T59" fmla="*/ 17 h 26"/>
                    <a:gd name="T60" fmla="*/ 2 w 24"/>
                    <a:gd name="T61" fmla="*/ 15 h 26"/>
                    <a:gd name="T62" fmla="*/ 6 w 24"/>
                    <a:gd name="T63" fmla="*/ 13 h 26"/>
                    <a:gd name="T64" fmla="*/ 9 w 24"/>
                    <a:gd name="T65" fmla="*/ 8 h 26"/>
                    <a:gd name="T66" fmla="*/ 10 w 24"/>
                    <a:gd name="T67" fmla="*/ 7 h 26"/>
                    <a:gd name="T68" fmla="*/ 11 w 24"/>
                    <a:gd name="T69" fmla="*/ 4 h 26"/>
                    <a:gd name="T70" fmla="*/ 14 w 24"/>
                    <a:gd name="T71" fmla="*/ 2 h 26"/>
                    <a:gd name="T72" fmla="*/ 15 w 24"/>
                    <a:gd name="T73" fmla="*/ 0 h 26"/>
                    <a:gd name="T74" fmla="*/ 17 w 24"/>
                    <a:gd name="T7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6">
                      <a:moveTo>
                        <a:pt x="17" y="0"/>
                      </a:move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18" y="3"/>
                      </a:lnTo>
                      <a:lnTo>
                        <a:pt x="18" y="4"/>
                      </a:lnTo>
                      <a:lnTo>
                        <a:pt x="15" y="10"/>
                      </a:lnTo>
                      <a:lnTo>
                        <a:pt x="14" y="11"/>
                      </a:lnTo>
                      <a:lnTo>
                        <a:pt x="17" y="13"/>
                      </a:lnTo>
                      <a:lnTo>
                        <a:pt x="17" y="14"/>
                      </a:lnTo>
                      <a:lnTo>
                        <a:pt x="17" y="15"/>
                      </a:lnTo>
                      <a:lnTo>
                        <a:pt x="17" y="17"/>
                      </a:lnTo>
                      <a:lnTo>
                        <a:pt x="18" y="15"/>
                      </a:lnTo>
                      <a:lnTo>
                        <a:pt x="18" y="14"/>
                      </a:lnTo>
                      <a:lnTo>
                        <a:pt x="20" y="14"/>
                      </a:lnTo>
                      <a:lnTo>
                        <a:pt x="22" y="14"/>
                      </a:lnTo>
                      <a:lnTo>
                        <a:pt x="24" y="17"/>
                      </a:lnTo>
                      <a:lnTo>
                        <a:pt x="24" y="18"/>
                      </a:lnTo>
                      <a:lnTo>
                        <a:pt x="21" y="19"/>
                      </a:lnTo>
                      <a:lnTo>
                        <a:pt x="20" y="21"/>
                      </a:lnTo>
                      <a:lnTo>
                        <a:pt x="17" y="21"/>
                      </a:lnTo>
                      <a:lnTo>
                        <a:pt x="13" y="24"/>
                      </a:lnTo>
                      <a:lnTo>
                        <a:pt x="10" y="24"/>
                      </a:lnTo>
                      <a:lnTo>
                        <a:pt x="9" y="22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7" y="26"/>
                      </a:lnTo>
                      <a:lnTo>
                        <a:pt x="6" y="24"/>
                      </a:lnTo>
                      <a:lnTo>
                        <a:pt x="2" y="22"/>
                      </a:lnTo>
                      <a:lnTo>
                        <a:pt x="2" y="18"/>
                      </a:lnTo>
                      <a:lnTo>
                        <a:pt x="0" y="17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9" y="8"/>
                      </a:lnTo>
                      <a:lnTo>
                        <a:pt x="10" y="7"/>
                      </a:lnTo>
                      <a:lnTo>
                        <a:pt x="11" y="4"/>
                      </a:lnTo>
                      <a:lnTo>
                        <a:pt x="14" y="2"/>
                      </a:lnTo>
                      <a:lnTo>
                        <a:pt x="15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1" name="Freeform 1222"/>
                <p:cNvSpPr>
                  <a:spLocks/>
                </p:cNvSpPr>
                <p:nvPr/>
              </p:nvSpPr>
              <p:spPr bwMode="auto">
                <a:xfrm>
                  <a:off x="3314347" y="2877119"/>
                  <a:ext cx="121540" cy="134880"/>
                </a:xfrm>
                <a:custGeom>
                  <a:avLst/>
                  <a:gdLst>
                    <a:gd name="T0" fmla="*/ 58 w 82"/>
                    <a:gd name="T1" fmla="*/ 1 h 91"/>
                    <a:gd name="T2" fmla="*/ 50 w 82"/>
                    <a:gd name="T3" fmla="*/ 5 h 91"/>
                    <a:gd name="T4" fmla="*/ 52 w 82"/>
                    <a:gd name="T5" fmla="*/ 12 h 91"/>
                    <a:gd name="T6" fmla="*/ 49 w 82"/>
                    <a:gd name="T7" fmla="*/ 15 h 91"/>
                    <a:gd name="T8" fmla="*/ 41 w 82"/>
                    <a:gd name="T9" fmla="*/ 23 h 91"/>
                    <a:gd name="T10" fmla="*/ 36 w 82"/>
                    <a:gd name="T11" fmla="*/ 36 h 91"/>
                    <a:gd name="T12" fmla="*/ 46 w 82"/>
                    <a:gd name="T13" fmla="*/ 26 h 91"/>
                    <a:gd name="T14" fmla="*/ 50 w 82"/>
                    <a:gd name="T15" fmla="*/ 30 h 91"/>
                    <a:gd name="T16" fmla="*/ 50 w 82"/>
                    <a:gd name="T17" fmla="*/ 33 h 91"/>
                    <a:gd name="T18" fmla="*/ 47 w 82"/>
                    <a:gd name="T19" fmla="*/ 36 h 91"/>
                    <a:gd name="T20" fmla="*/ 49 w 82"/>
                    <a:gd name="T21" fmla="*/ 41 h 91"/>
                    <a:gd name="T22" fmla="*/ 53 w 82"/>
                    <a:gd name="T23" fmla="*/ 43 h 91"/>
                    <a:gd name="T24" fmla="*/ 54 w 82"/>
                    <a:gd name="T25" fmla="*/ 47 h 91"/>
                    <a:gd name="T26" fmla="*/ 61 w 82"/>
                    <a:gd name="T27" fmla="*/ 41 h 91"/>
                    <a:gd name="T28" fmla="*/ 65 w 82"/>
                    <a:gd name="T29" fmla="*/ 43 h 91"/>
                    <a:gd name="T30" fmla="*/ 68 w 82"/>
                    <a:gd name="T31" fmla="*/ 40 h 91"/>
                    <a:gd name="T32" fmla="*/ 75 w 82"/>
                    <a:gd name="T33" fmla="*/ 46 h 91"/>
                    <a:gd name="T34" fmla="*/ 64 w 82"/>
                    <a:gd name="T35" fmla="*/ 50 h 91"/>
                    <a:gd name="T36" fmla="*/ 71 w 82"/>
                    <a:gd name="T37" fmla="*/ 52 h 91"/>
                    <a:gd name="T38" fmla="*/ 68 w 82"/>
                    <a:gd name="T39" fmla="*/ 59 h 91"/>
                    <a:gd name="T40" fmla="*/ 72 w 82"/>
                    <a:gd name="T41" fmla="*/ 57 h 91"/>
                    <a:gd name="T42" fmla="*/ 78 w 82"/>
                    <a:gd name="T43" fmla="*/ 54 h 91"/>
                    <a:gd name="T44" fmla="*/ 74 w 82"/>
                    <a:gd name="T45" fmla="*/ 58 h 91"/>
                    <a:gd name="T46" fmla="*/ 68 w 82"/>
                    <a:gd name="T47" fmla="*/ 65 h 91"/>
                    <a:gd name="T48" fmla="*/ 68 w 82"/>
                    <a:gd name="T49" fmla="*/ 68 h 91"/>
                    <a:gd name="T50" fmla="*/ 71 w 82"/>
                    <a:gd name="T51" fmla="*/ 70 h 91"/>
                    <a:gd name="T52" fmla="*/ 81 w 82"/>
                    <a:gd name="T53" fmla="*/ 64 h 91"/>
                    <a:gd name="T54" fmla="*/ 75 w 82"/>
                    <a:gd name="T55" fmla="*/ 72 h 91"/>
                    <a:gd name="T56" fmla="*/ 81 w 82"/>
                    <a:gd name="T57" fmla="*/ 69 h 91"/>
                    <a:gd name="T58" fmla="*/ 79 w 82"/>
                    <a:gd name="T59" fmla="*/ 83 h 91"/>
                    <a:gd name="T60" fmla="*/ 75 w 82"/>
                    <a:gd name="T61" fmla="*/ 90 h 91"/>
                    <a:gd name="T62" fmla="*/ 68 w 82"/>
                    <a:gd name="T63" fmla="*/ 87 h 91"/>
                    <a:gd name="T64" fmla="*/ 70 w 82"/>
                    <a:gd name="T65" fmla="*/ 80 h 91"/>
                    <a:gd name="T66" fmla="*/ 61 w 82"/>
                    <a:gd name="T67" fmla="*/ 87 h 91"/>
                    <a:gd name="T68" fmla="*/ 65 w 82"/>
                    <a:gd name="T69" fmla="*/ 75 h 91"/>
                    <a:gd name="T70" fmla="*/ 63 w 82"/>
                    <a:gd name="T71" fmla="*/ 66 h 91"/>
                    <a:gd name="T72" fmla="*/ 58 w 82"/>
                    <a:gd name="T73" fmla="*/ 76 h 91"/>
                    <a:gd name="T74" fmla="*/ 50 w 82"/>
                    <a:gd name="T75" fmla="*/ 82 h 91"/>
                    <a:gd name="T76" fmla="*/ 43 w 82"/>
                    <a:gd name="T77" fmla="*/ 83 h 91"/>
                    <a:gd name="T78" fmla="*/ 42 w 82"/>
                    <a:gd name="T79" fmla="*/ 80 h 91"/>
                    <a:gd name="T80" fmla="*/ 49 w 82"/>
                    <a:gd name="T81" fmla="*/ 76 h 91"/>
                    <a:gd name="T82" fmla="*/ 54 w 82"/>
                    <a:gd name="T83" fmla="*/ 70 h 91"/>
                    <a:gd name="T84" fmla="*/ 47 w 82"/>
                    <a:gd name="T85" fmla="*/ 73 h 91"/>
                    <a:gd name="T86" fmla="*/ 41 w 82"/>
                    <a:gd name="T87" fmla="*/ 73 h 91"/>
                    <a:gd name="T88" fmla="*/ 42 w 82"/>
                    <a:gd name="T89" fmla="*/ 69 h 91"/>
                    <a:gd name="T90" fmla="*/ 41 w 82"/>
                    <a:gd name="T91" fmla="*/ 65 h 91"/>
                    <a:gd name="T92" fmla="*/ 39 w 82"/>
                    <a:gd name="T93" fmla="*/ 70 h 91"/>
                    <a:gd name="T94" fmla="*/ 31 w 82"/>
                    <a:gd name="T95" fmla="*/ 70 h 91"/>
                    <a:gd name="T96" fmla="*/ 24 w 82"/>
                    <a:gd name="T97" fmla="*/ 69 h 91"/>
                    <a:gd name="T98" fmla="*/ 14 w 82"/>
                    <a:gd name="T99" fmla="*/ 66 h 91"/>
                    <a:gd name="T100" fmla="*/ 0 w 82"/>
                    <a:gd name="T101" fmla="*/ 69 h 91"/>
                    <a:gd name="T102" fmla="*/ 7 w 82"/>
                    <a:gd name="T103" fmla="*/ 59 h 91"/>
                    <a:gd name="T104" fmla="*/ 3 w 82"/>
                    <a:gd name="T105" fmla="*/ 54 h 91"/>
                    <a:gd name="T106" fmla="*/ 9 w 82"/>
                    <a:gd name="T107" fmla="*/ 50 h 91"/>
                    <a:gd name="T108" fmla="*/ 16 w 82"/>
                    <a:gd name="T109" fmla="*/ 46 h 91"/>
                    <a:gd name="T110" fmla="*/ 21 w 82"/>
                    <a:gd name="T111" fmla="*/ 40 h 91"/>
                    <a:gd name="T112" fmla="*/ 24 w 82"/>
                    <a:gd name="T113" fmla="*/ 37 h 91"/>
                    <a:gd name="T114" fmla="*/ 29 w 82"/>
                    <a:gd name="T115" fmla="*/ 25 h 91"/>
                    <a:gd name="T116" fmla="*/ 34 w 82"/>
                    <a:gd name="T117" fmla="*/ 19 h 91"/>
                    <a:gd name="T118" fmla="*/ 38 w 82"/>
                    <a:gd name="T119" fmla="*/ 14 h 91"/>
                    <a:gd name="T120" fmla="*/ 41 w 82"/>
                    <a:gd name="T121" fmla="*/ 8 h 91"/>
                    <a:gd name="T122" fmla="*/ 53 w 82"/>
                    <a:gd name="T123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2" h="91">
                      <a:moveTo>
                        <a:pt x="54" y="0"/>
                      </a:moveTo>
                      <a:lnTo>
                        <a:pt x="54" y="1"/>
                      </a:lnTo>
                      <a:lnTo>
                        <a:pt x="54" y="3"/>
                      </a:lnTo>
                      <a:lnTo>
                        <a:pt x="56" y="3"/>
                      </a:lnTo>
                      <a:lnTo>
                        <a:pt x="56" y="1"/>
                      </a:lnTo>
                      <a:lnTo>
                        <a:pt x="57" y="1"/>
                      </a:lnTo>
                      <a:lnTo>
                        <a:pt x="58" y="1"/>
                      </a:lnTo>
                      <a:lnTo>
                        <a:pt x="58" y="4"/>
                      </a:lnTo>
                      <a:lnTo>
                        <a:pt x="57" y="5"/>
                      </a:lnTo>
                      <a:lnTo>
                        <a:pt x="56" y="5"/>
                      </a:lnTo>
                      <a:lnTo>
                        <a:pt x="54" y="5"/>
                      </a:lnTo>
                      <a:lnTo>
                        <a:pt x="53" y="4"/>
                      </a:lnTo>
                      <a:lnTo>
                        <a:pt x="52" y="5"/>
                      </a:lnTo>
                      <a:lnTo>
                        <a:pt x="50" y="5"/>
                      </a:lnTo>
                      <a:lnTo>
                        <a:pt x="52" y="7"/>
                      </a:lnTo>
                      <a:lnTo>
                        <a:pt x="52" y="8"/>
                      </a:lnTo>
                      <a:lnTo>
                        <a:pt x="53" y="8"/>
                      </a:lnTo>
                      <a:lnTo>
                        <a:pt x="54" y="8"/>
                      </a:lnTo>
                      <a:lnTo>
                        <a:pt x="54" y="10"/>
                      </a:lnTo>
                      <a:lnTo>
                        <a:pt x="54" y="11"/>
                      </a:lnTo>
                      <a:lnTo>
                        <a:pt x="52" y="12"/>
                      </a:lnTo>
                      <a:lnTo>
                        <a:pt x="50" y="15"/>
                      </a:lnTo>
                      <a:lnTo>
                        <a:pt x="49" y="14"/>
                      </a:lnTo>
                      <a:lnTo>
                        <a:pt x="50" y="12"/>
                      </a:lnTo>
                      <a:lnTo>
                        <a:pt x="50" y="11"/>
                      </a:lnTo>
                      <a:lnTo>
                        <a:pt x="49" y="14"/>
                      </a:lnTo>
                      <a:lnTo>
                        <a:pt x="49" y="15"/>
                      </a:lnTo>
                      <a:lnTo>
                        <a:pt x="49" y="15"/>
                      </a:lnTo>
                      <a:lnTo>
                        <a:pt x="47" y="17"/>
                      </a:lnTo>
                      <a:lnTo>
                        <a:pt x="46" y="17"/>
                      </a:lnTo>
                      <a:lnTo>
                        <a:pt x="46" y="18"/>
                      </a:lnTo>
                      <a:lnTo>
                        <a:pt x="45" y="19"/>
                      </a:lnTo>
                      <a:lnTo>
                        <a:pt x="43" y="22"/>
                      </a:lnTo>
                      <a:lnTo>
                        <a:pt x="42" y="22"/>
                      </a:lnTo>
                      <a:lnTo>
                        <a:pt x="41" y="23"/>
                      </a:lnTo>
                      <a:lnTo>
                        <a:pt x="41" y="25"/>
                      </a:lnTo>
                      <a:lnTo>
                        <a:pt x="39" y="26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36" y="32"/>
                      </a:lnTo>
                      <a:lnTo>
                        <a:pt x="36" y="33"/>
                      </a:lnTo>
                      <a:lnTo>
                        <a:pt x="36" y="36"/>
                      </a:lnTo>
                      <a:lnTo>
                        <a:pt x="38" y="35"/>
                      </a:lnTo>
                      <a:lnTo>
                        <a:pt x="39" y="33"/>
                      </a:lnTo>
                      <a:lnTo>
                        <a:pt x="41" y="32"/>
                      </a:lnTo>
                      <a:lnTo>
                        <a:pt x="42" y="30"/>
                      </a:lnTo>
                      <a:lnTo>
                        <a:pt x="43" y="29"/>
                      </a:lnTo>
                      <a:lnTo>
                        <a:pt x="45" y="28"/>
                      </a:lnTo>
                      <a:lnTo>
                        <a:pt x="46" y="26"/>
                      </a:lnTo>
                      <a:lnTo>
                        <a:pt x="47" y="26"/>
                      </a:lnTo>
                      <a:lnTo>
                        <a:pt x="47" y="26"/>
                      </a:lnTo>
                      <a:lnTo>
                        <a:pt x="46" y="28"/>
                      </a:lnTo>
                      <a:lnTo>
                        <a:pt x="46" y="29"/>
                      </a:lnTo>
                      <a:lnTo>
                        <a:pt x="46" y="29"/>
                      </a:lnTo>
                      <a:lnTo>
                        <a:pt x="47" y="28"/>
                      </a:lnTo>
                      <a:lnTo>
                        <a:pt x="50" y="30"/>
                      </a:lnTo>
                      <a:lnTo>
                        <a:pt x="52" y="30"/>
                      </a:lnTo>
                      <a:lnTo>
                        <a:pt x="53" y="29"/>
                      </a:lnTo>
                      <a:lnTo>
                        <a:pt x="54" y="29"/>
                      </a:lnTo>
                      <a:lnTo>
                        <a:pt x="54" y="30"/>
                      </a:lnTo>
                      <a:lnTo>
                        <a:pt x="53" y="32"/>
                      </a:lnTo>
                      <a:lnTo>
                        <a:pt x="52" y="32"/>
                      </a:lnTo>
                      <a:lnTo>
                        <a:pt x="50" y="33"/>
                      </a:lnTo>
                      <a:lnTo>
                        <a:pt x="47" y="33"/>
                      </a:lnTo>
                      <a:lnTo>
                        <a:pt x="46" y="35"/>
                      </a:lnTo>
                      <a:lnTo>
                        <a:pt x="45" y="36"/>
                      </a:lnTo>
                      <a:lnTo>
                        <a:pt x="46" y="35"/>
                      </a:lnTo>
                      <a:lnTo>
                        <a:pt x="47" y="35"/>
                      </a:lnTo>
                      <a:lnTo>
                        <a:pt x="49" y="35"/>
                      </a:lnTo>
                      <a:lnTo>
                        <a:pt x="47" y="36"/>
                      </a:lnTo>
                      <a:lnTo>
                        <a:pt x="46" y="39"/>
                      </a:lnTo>
                      <a:lnTo>
                        <a:pt x="45" y="40"/>
                      </a:lnTo>
                      <a:lnTo>
                        <a:pt x="45" y="40"/>
                      </a:lnTo>
                      <a:lnTo>
                        <a:pt x="46" y="40"/>
                      </a:lnTo>
                      <a:lnTo>
                        <a:pt x="47" y="39"/>
                      </a:lnTo>
                      <a:lnTo>
                        <a:pt x="47" y="39"/>
                      </a:lnTo>
                      <a:lnTo>
                        <a:pt x="49" y="41"/>
                      </a:lnTo>
                      <a:lnTo>
                        <a:pt x="50" y="41"/>
                      </a:lnTo>
                      <a:lnTo>
                        <a:pt x="52" y="40"/>
                      </a:lnTo>
                      <a:lnTo>
                        <a:pt x="53" y="39"/>
                      </a:lnTo>
                      <a:lnTo>
                        <a:pt x="54" y="40"/>
                      </a:lnTo>
                      <a:lnTo>
                        <a:pt x="53" y="41"/>
                      </a:lnTo>
                      <a:lnTo>
                        <a:pt x="53" y="41"/>
                      </a:lnTo>
                      <a:lnTo>
                        <a:pt x="53" y="43"/>
                      </a:lnTo>
                      <a:lnTo>
                        <a:pt x="54" y="41"/>
                      </a:lnTo>
                      <a:lnTo>
                        <a:pt x="54" y="40"/>
                      </a:lnTo>
                      <a:lnTo>
                        <a:pt x="57" y="40"/>
                      </a:lnTo>
                      <a:lnTo>
                        <a:pt x="57" y="40"/>
                      </a:lnTo>
                      <a:lnTo>
                        <a:pt x="56" y="43"/>
                      </a:lnTo>
                      <a:lnTo>
                        <a:pt x="56" y="46"/>
                      </a:lnTo>
                      <a:lnTo>
                        <a:pt x="54" y="47"/>
                      </a:lnTo>
                      <a:lnTo>
                        <a:pt x="56" y="46"/>
                      </a:lnTo>
                      <a:lnTo>
                        <a:pt x="56" y="43"/>
                      </a:lnTo>
                      <a:lnTo>
                        <a:pt x="57" y="41"/>
                      </a:lnTo>
                      <a:lnTo>
                        <a:pt x="58" y="43"/>
                      </a:lnTo>
                      <a:lnTo>
                        <a:pt x="60" y="43"/>
                      </a:lnTo>
                      <a:lnTo>
                        <a:pt x="60" y="41"/>
                      </a:lnTo>
                      <a:lnTo>
                        <a:pt x="61" y="41"/>
                      </a:lnTo>
                      <a:lnTo>
                        <a:pt x="63" y="41"/>
                      </a:lnTo>
                      <a:lnTo>
                        <a:pt x="64" y="40"/>
                      </a:lnTo>
                      <a:lnTo>
                        <a:pt x="65" y="39"/>
                      </a:lnTo>
                      <a:lnTo>
                        <a:pt x="67" y="39"/>
                      </a:lnTo>
                      <a:lnTo>
                        <a:pt x="65" y="40"/>
                      </a:lnTo>
                      <a:lnTo>
                        <a:pt x="65" y="41"/>
                      </a:lnTo>
                      <a:lnTo>
                        <a:pt x="65" y="43"/>
                      </a:lnTo>
                      <a:lnTo>
                        <a:pt x="65" y="44"/>
                      </a:lnTo>
                      <a:lnTo>
                        <a:pt x="64" y="46"/>
                      </a:lnTo>
                      <a:lnTo>
                        <a:pt x="65" y="44"/>
                      </a:lnTo>
                      <a:lnTo>
                        <a:pt x="65" y="43"/>
                      </a:lnTo>
                      <a:lnTo>
                        <a:pt x="67" y="41"/>
                      </a:lnTo>
                      <a:lnTo>
                        <a:pt x="67" y="40"/>
                      </a:lnTo>
                      <a:lnTo>
                        <a:pt x="68" y="40"/>
                      </a:lnTo>
                      <a:lnTo>
                        <a:pt x="71" y="39"/>
                      </a:lnTo>
                      <a:lnTo>
                        <a:pt x="72" y="39"/>
                      </a:lnTo>
                      <a:lnTo>
                        <a:pt x="75" y="41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5" y="44"/>
                      </a:lnTo>
                      <a:lnTo>
                        <a:pt x="75" y="46"/>
                      </a:lnTo>
                      <a:lnTo>
                        <a:pt x="74" y="47"/>
                      </a:lnTo>
                      <a:lnTo>
                        <a:pt x="72" y="47"/>
                      </a:lnTo>
                      <a:lnTo>
                        <a:pt x="71" y="48"/>
                      </a:lnTo>
                      <a:lnTo>
                        <a:pt x="70" y="48"/>
                      </a:lnTo>
                      <a:lnTo>
                        <a:pt x="68" y="50"/>
                      </a:lnTo>
                      <a:lnTo>
                        <a:pt x="67" y="50"/>
                      </a:lnTo>
                      <a:lnTo>
                        <a:pt x="64" y="50"/>
                      </a:lnTo>
                      <a:lnTo>
                        <a:pt x="67" y="51"/>
                      </a:lnTo>
                      <a:lnTo>
                        <a:pt x="68" y="50"/>
                      </a:lnTo>
                      <a:lnTo>
                        <a:pt x="70" y="50"/>
                      </a:lnTo>
                      <a:lnTo>
                        <a:pt x="70" y="51"/>
                      </a:lnTo>
                      <a:lnTo>
                        <a:pt x="68" y="52"/>
                      </a:lnTo>
                      <a:lnTo>
                        <a:pt x="70" y="52"/>
                      </a:lnTo>
                      <a:lnTo>
                        <a:pt x="71" y="52"/>
                      </a:lnTo>
                      <a:lnTo>
                        <a:pt x="70" y="54"/>
                      </a:lnTo>
                      <a:lnTo>
                        <a:pt x="68" y="55"/>
                      </a:lnTo>
                      <a:lnTo>
                        <a:pt x="70" y="55"/>
                      </a:lnTo>
                      <a:lnTo>
                        <a:pt x="70" y="57"/>
                      </a:lnTo>
                      <a:lnTo>
                        <a:pt x="68" y="58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8" y="58"/>
                      </a:lnTo>
                      <a:lnTo>
                        <a:pt x="68" y="59"/>
                      </a:lnTo>
                      <a:lnTo>
                        <a:pt x="68" y="61"/>
                      </a:lnTo>
                      <a:lnTo>
                        <a:pt x="70" y="61"/>
                      </a:lnTo>
                      <a:lnTo>
                        <a:pt x="70" y="59"/>
                      </a:lnTo>
                      <a:lnTo>
                        <a:pt x="71" y="58"/>
                      </a:lnTo>
                      <a:lnTo>
                        <a:pt x="72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5"/>
                      </a:lnTo>
                      <a:lnTo>
                        <a:pt x="74" y="54"/>
                      </a:lnTo>
                      <a:lnTo>
                        <a:pt x="76" y="54"/>
                      </a:lnTo>
                      <a:lnTo>
                        <a:pt x="76" y="55"/>
                      </a:lnTo>
                      <a:lnTo>
                        <a:pt x="78" y="54"/>
                      </a:lnTo>
                      <a:lnTo>
                        <a:pt x="79" y="52"/>
                      </a:lnTo>
                      <a:lnTo>
                        <a:pt x="79" y="54"/>
                      </a:lnTo>
                      <a:lnTo>
                        <a:pt x="79" y="55"/>
                      </a:lnTo>
                      <a:lnTo>
                        <a:pt x="79" y="57"/>
                      </a:lnTo>
                      <a:lnTo>
                        <a:pt x="76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4" y="59"/>
                      </a:lnTo>
                      <a:lnTo>
                        <a:pt x="71" y="61"/>
                      </a:lnTo>
                      <a:lnTo>
                        <a:pt x="71" y="62"/>
                      </a:lnTo>
                      <a:lnTo>
                        <a:pt x="68" y="62"/>
                      </a:lnTo>
                      <a:lnTo>
                        <a:pt x="68" y="62"/>
                      </a:lnTo>
                      <a:lnTo>
                        <a:pt x="68" y="64"/>
                      </a:lnTo>
                      <a:lnTo>
                        <a:pt x="68" y="65"/>
                      </a:lnTo>
                      <a:lnTo>
                        <a:pt x="71" y="65"/>
                      </a:lnTo>
                      <a:lnTo>
                        <a:pt x="68" y="65"/>
                      </a:lnTo>
                      <a:lnTo>
                        <a:pt x="67" y="65"/>
                      </a:lnTo>
                      <a:lnTo>
                        <a:pt x="70" y="66"/>
                      </a:lnTo>
                      <a:lnTo>
                        <a:pt x="71" y="66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7" y="66"/>
                      </a:lnTo>
                      <a:lnTo>
                        <a:pt x="67" y="68"/>
                      </a:lnTo>
                      <a:lnTo>
                        <a:pt x="68" y="70"/>
                      </a:lnTo>
                      <a:lnTo>
                        <a:pt x="68" y="70"/>
                      </a:lnTo>
                      <a:lnTo>
                        <a:pt x="70" y="73"/>
                      </a:lnTo>
                      <a:lnTo>
                        <a:pt x="71" y="72"/>
                      </a:lnTo>
                      <a:lnTo>
                        <a:pt x="71" y="70"/>
                      </a:lnTo>
                      <a:lnTo>
                        <a:pt x="74" y="69"/>
                      </a:lnTo>
                      <a:lnTo>
                        <a:pt x="74" y="68"/>
                      </a:lnTo>
                      <a:lnTo>
                        <a:pt x="76" y="66"/>
                      </a:lnTo>
                      <a:lnTo>
                        <a:pt x="78" y="66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81" y="64"/>
                      </a:lnTo>
                      <a:lnTo>
                        <a:pt x="82" y="65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8" y="68"/>
                      </a:lnTo>
                      <a:lnTo>
                        <a:pt x="78" y="68"/>
                      </a:lnTo>
                      <a:lnTo>
                        <a:pt x="75" y="70"/>
                      </a:lnTo>
                      <a:lnTo>
                        <a:pt x="75" y="72"/>
                      </a:lnTo>
                      <a:lnTo>
                        <a:pt x="75" y="73"/>
                      </a:lnTo>
                      <a:lnTo>
                        <a:pt x="75" y="76"/>
                      </a:lnTo>
                      <a:lnTo>
                        <a:pt x="76" y="75"/>
                      </a:lnTo>
                      <a:lnTo>
                        <a:pt x="78" y="73"/>
                      </a:lnTo>
                      <a:lnTo>
                        <a:pt x="81" y="72"/>
                      </a:lnTo>
                      <a:lnTo>
                        <a:pt x="81" y="70"/>
                      </a:lnTo>
                      <a:lnTo>
                        <a:pt x="81" y="69"/>
                      </a:lnTo>
                      <a:lnTo>
                        <a:pt x="82" y="69"/>
                      </a:lnTo>
                      <a:lnTo>
                        <a:pt x="82" y="70"/>
                      </a:lnTo>
                      <a:lnTo>
                        <a:pt x="82" y="75"/>
                      </a:lnTo>
                      <a:lnTo>
                        <a:pt x="81" y="76"/>
                      </a:lnTo>
                      <a:lnTo>
                        <a:pt x="79" y="80"/>
                      </a:lnTo>
                      <a:lnTo>
                        <a:pt x="78" y="82"/>
                      </a:lnTo>
                      <a:lnTo>
                        <a:pt x="79" y="83"/>
                      </a:lnTo>
                      <a:lnTo>
                        <a:pt x="78" y="84"/>
                      </a:lnTo>
                      <a:lnTo>
                        <a:pt x="78" y="84"/>
                      </a:lnTo>
                      <a:lnTo>
                        <a:pt x="78" y="86"/>
                      </a:lnTo>
                      <a:lnTo>
                        <a:pt x="78" y="87"/>
                      </a:lnTo>
                      <a:lnTo>
                        <a:pt x="76" y="87"/>
                      </a:lnTo>
                      <a:lnTo>
                        <a:pt x="76" y="88"/>
                      </a:lnTo>
                      <a:lnTo>
                        <a:pt x="75" y="90"/>
                      </a:lnTo>
                      <a:lnTo>
                        <a:pt x="74" y="90"/>
                      </a:lnTo>
                      <a:lnTo>
                        <a:pt x="72" y="87"/>
                      </a:lnTo>
                      <a:lnTo>
                        <a:pt x="71" y="88"/>
                      </a:lnTo>
                      <a:lnTo>
                        <a:pt x="71" y="88"/>
                      </a:lnTo>
                      <a:lnTo>
                        <a:pt x="70" y="91"/>
                      </a:lnTo>
                      <a:lnTo>
                        <a:pt x="68" y="90"/>
                      </a:lnTo>
                      <a:lnTo>
                        <a:pt x="68" y="87"/>
                      </a:lnTo>
                      <a:lnTo>
                        <a:pt x="68" y="87"/>
                      </a:lnTo>
                      <a:lnTo>
                        <a:pt x="68" y="84"/>
                      </a:lnTo>
                      <a:lnTo>
                        <a:pt x="68" y="83"/>
                      </a:lnTo>
                      <a:lnTo>
                        <a:pt x="71" y="80"/>
                      </a:lnTo>
                      <a:lnTo>
                        <a:pt x="72" y="80"/>
                      </a:lnTo>
                      <a:lnTo>
                        <a:pt x="72" y="80"/>
                      </a:lnTo>
                      <a:lnTo>
                        <a:pt x="70" y="80"/>
                      </a:lnTo>
                      <a:lnTo>
                        <a:pt x="70" y="79"/>
                      </a:lnTo>
                      <a:lnTo>
                        <a:pt x="68" y="80"/>
                      </a:lnTo>
                      <a:lnTo>
                        <a:pt x="67" y="83"/>
                      </a:lnTo>
                      <a:lnTo>
                        <a:pt x="65" y="83"/>
                      </a:lnTo>
                      <a:lnTo>
                        <a:pt x="64" y="86"/>
                      </a:lnTo>
                      <a:lnTo>
                        <a:pt x="63" y="87"/>
                      </a:lnTo>
                      <a:lnTo>
                        <a:pt x="61" y="87"/>
                      </a:lnTo>
                      <a:lnTo>
                        <a:pt x="61" y="84"/>
                      </a:lnTo>
                      <a:lnTo>
                        <a:pt x="61" y="84"/>
                      </a:lnTo>
                      <a:lnTo>
                        <a:pt x="61" y="83"/>
                      </a:lnTo>
                      <a:lnTo>
                        <a:pt x="63" y="79"/>
                      </a:lnTo>
                      <a:lnTo>
                        <a:pt x="65" y="77"/>
                      </a:lnTo>
                      <a:lnTo>
                        <a:pt x="65" y="76"/>
                      </a:lnTo>
                      <a:lnTo>
                        <a:pt x="65" y="75"/>
                      </a:lnTo>
                      <a:lnTo>
                        <a:pt x="65" y="73"/>
                      </a:lnTo>
                      <a:lnTo>
                        <a:pt x="65" y="70"/>
                      </a:lnTo>
                      <a:lnTo>
                        <a:pt x="65" y="69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3" y="66"/>
                      </a:lnTo>
                      <a:lnTo>
                        <a:pt x="63" y="66"/>
                      </a:lnTo>
                      <a:lnTo>
                        <a:pt x="61" y="68"/>
                      </a:lnTo>
                      <a:lnTo>
                        <a:pt x="61" y="69"/>
                      </a:lnTo>
                      <a:lnTo>
                        <a:pt x="60" y="72"/>
                      </a:lnTo>
                      <a:lnTo>
                        <a:pt x="60" y="75"/>
                      </a:lnTo>
                      <a:lnTo>
                        <a:pt x="58" y="76"/>
                      </a:lnTo>
                      <a:lnTo>
                        <a:pt x="57" y="76"/>
                      </a:lnTo>
                      <a:lnTo>
                        <a:pt x="58" y="76"/>
                      </a:lnTo>
                      <a:lnTo>
                        <a:pt x="57" y="76"/>
                      </a:lnTo>
                      <a:lnTo>
                        <a:pt x="56" y="75"/>
                      </a:lnTo>
                      <a:lnTo>
                        <a:pt x="54" y="76"/>
                      </a:lnTo>
                      <a:lnTo>
                        <a:pt x="52" y="77"/>
                      </a:lnTo>
                      <a:lnTo>
                        <a:pt x="52" y="79"/>
                      </a:lnTo>
                      <a:lnTo>
                        <a:pt x="50" y="80"/>
                      </a:lnTo>
                      <a:lnTo>
                        <a:pt x="50" y="82"/>
                      </a:lnTo>
                      <a:lnTo>
                        <a:pt x="50" y="82"/>
                      </a:lnTo>
                      <a:lnTo>
                        <a:pt x="49" y="83"/>
                      </a:lnTo>
                      <a:lnTo>
                        <a:pt x="47" y="84"/>
                      </a:lnTo>
                      <a:lnTo>
                        <a:pt x="46" y="84"/>
                      </a:lnTo>
                      <a:lnTo>
                        <a:pt x="45" y="84"/>
                      </a:lnTo>
                      <a:lnTo>
                        <a:pt x="45" y="83"/>
                      </a:lnTo>
                      <a:lnTo>
                        <a:pt x="43" y="83"/>
                      </a:lnTo>
                      <a:lnTo>
                        <a:pt x="43" y="83"/>
                      </a:lnTo>
                      <a:lnTo>
                        <a:pt x="42" y="84"/>
                      </a:lnTo>
                      <a:lnTo>
                        <a:pt x="41" y="84"/>
                      </a:lnTo>
                      <a:lnTo>
                        <a:pt x="41" y="84"/>
                      </a:lnTo>
                      <a:lnTo>
                        <a:pt x="39" y="83"/>
                      </a:lnTo>
                      <a:lnTo>
                        <a:pt x="41" y="82"/>
                      </a:lnTo>
                      <a:lnTo>
                        <a:pt x="42" y="80"/>
                      </a:lnTo>
                      <a:lnTo>
                        <a:pt x="45" y="80"/>
                      </a:lnTo>
                      <a:lnTo>
                        <a:pt x="45" y="79"/>
                      </a:lnTo>
                      <a:lnTo>
                        <a:pt x="46" y="77"/>
                      </a:lnTo>
                      <a:lnTo>
                        <a:pt x="46" y="77"/>
                      </a:lnTo>
                      <a:lnTo>
                        <a:pt x="47" y="77"/>
                      </a:lnTo>
                      <a:lnTo>
                        <a:pt x="49" y="76"/>
                      </a:lnTo>
                      <a:lnTo>
                        <a:pt x="49" y="76"/>
                      </a:lnTo>
                      <a:lnTo>
                        <a:pt x="49" y="76"/>
                      </a:lnTo>
                      <a:lnTo>
                        <a:pt x="50" y="75"/>
                      </a:lnTo>
                      <a:lnTo>
                        <a:pt x="53" y="73"/>
                      </a:lnTo>
                      <a:lnTo>
                        <a:pt x="56" y="73"/>
                      </a:lnTo>
                      <a:lnTo>
                        <a:pt x="56" y="72"/>
                      </a:lnTo>
                      <a:lnTo>
                        <a:pt x="57" y="70"/>
                      </a:lnTo>
                      <a:lnTo>
                        <a:pt x="54" y="70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52" y="70"/>
                      </a:lnTo>
                      <a:lnTo>
                        <a:pt x="49" y="70"/>
                      </a:lnTo>
                      <a:lnTo>
                        <a:pt x="47" y="69"/>
                      </a:lnTo>
                      <a:lnTo>
                        <a:pt x="49" y="70"/>
                      </a:lnTo>
                      <a:lnTo>
                        <a:pt x="47" y="73"/>
                      </a:lnTo>
                      <a:lnTo>
                        <a:pt x="46" y="73"/>
                      </a:lnTo>
                      <a:lnTo>
                        <a:pt x="45" y="73"/>
                      </a:lnTo>
                      <a:lnTo>
                        <a:pt x="45" y="73"/>
                      </a:lnTo>
                      <a:lnTo>
                        <a:pt x="43" y="73"/>
                      </a:lnTo>
                      <a:lnTo>
                        <a:pt x="42" y="72"/>
                      </a:lnTo>
                      <a:lnTo>
                        <a:pt x="41" y="72"/>
                      </a:lnTo>
                      <a:lnTo>
                        <a:pt x="41" y="73"/>
                      </a:lnTo>
                      <a:lnTo>
                        <a:pt x="39" y="72"/>
                      </a:lnTo>
                      <a:lnTo>
                        <a:pt x="42" y="72"/>
                      </a:lnTo>
                      <a:lnTo>
                        <a:pt x="45" y="69"/>
                      </a:lnTo>
                      <a:lnTo>
                        <a:pt x="45" y="69"/>
                      </a:lnTo>
                      <a:lnTo>
                        <a:pt x="45" y="69"/>
                      </a:lnTo>
                      <a:lnTo>
                        <a:pt x="42" y="69"/>
                      </a:lnTo>
                      <a:lnTo>
                        <a:pt x="42" y="69"/>
                      </a:lnTo>
                      <a:lnTo>
                        <a:pt x="43" y="68"/>
                      </a:lnTo>
                      <a:lnTo>
                        <a:pt x="43" y="66"/>
                      </a:lnTo>
                      <a:lnTo>
                        <a:pt x="43" y="66"/>
                      </a:lnTo>
                      <a:lnTo>
                        <a:pt x="41" y="68"/>
                      </a:lnTo>
                      <a:lnTo>
                        <a:pt x="41" y="69"/>
                      </a:lnTo>
                      <a:lnTo>
                        <a:pt x="41" y="68"/>
                      </a:lnTo>
                      <a:lnTo>
                        <a:pt x="41" y="65"/>
                      </a:lnTo>
                      <a:lnTo>
                        <a:pt x="42" y="65"/>
                      </a:lnTo>
                      <a:lnTo>
                        <a:pt x="41" y="65"/>
                      </a:lnTo>
                      <a:lnTo>
                        <a:pt x="39" y="66"/>
                      </a:lnTo>
                      <a:lnTo>
                        <a:pt x="39" y="66"/>
                      </a:lnTo>
                      <a:lnTo>
                        <a:pt x="39" y="68"/>
                      </a:lnTo>
                      <a:lnTo>
                        <a:pt x="39" y="69"/>
                      </a:lnTo>
                      <a:lnTo>
                        <a:pt x="39" y="70"/>
                      </a:lnTo>
                      <a:lnTo>
                        <a:pt x="38" y="69"/>
                      </a:lnTo>
                      <a:lnTo>
                        <a:pt x="36" y="69"/>
                      </a:lnTo>
                      <a:lnTo>
                        <a:pt x="35" y="70"/>
                      </a:lnTo>
                      <a:lnTo>
                        <a:pt x="34" y="70"/>
                      </a:lnTo>
                      <a:lnTo>
                        <a:pt x="34" y="70"/>
                      </a:lnTo>
                      <a:lnTo>
                        <a:pt x="31" y="70"/>
                      </a:lnTo>
                      <a:lnTo>
                        <a:pt x="31" y="70"/>
                      </a:lnTo>
                      <a:lnTo>
                        <a:pt x="31" y="72"/>
                      </a:lnTo>
                      <a:lnTo>
                        <a:pt x="29" y="72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5" y="70"/>
                      </a:lnTo>
                      <a:lnTo>
                        <a:pt x="24" y="70"/>
                      </a:lnTo>
                      <a:lnTo>
                        <a:pt x="24" y="69"/>
                      </a:lnTo>
                      <a:lnTo>
                        <a:pt x="21" y="69"/>
                      </a:lnTo>
                      <a:lnTo>
                        <a:pt x="18" y="69"/>
                      </a:lnTo>
                      <a:lnTo>
                        <a:pt x="17" y="68"/>
                      </a:lnTo>
                      <a:lnTo>
                        <a:pt x="16" y="69"/>
                      </a:lnTo>
                      <a:lnTo>
                        <a:pt x="13" y="68"/>
                      </a:lnTo>
                      <a:lnTo>
                        <a:pt x="14" y="66"/>
                      </a:lnTo>
                      <a:lnTo>
                        <a:pt x="14" y="66"/>
                      </a:lnTo>
                      <a:lnTo>
                        <a:pt x="13" y="66"/>
                      </a:lnTo>
                      <a:lnTo>
                        <a:pt x="11" y="68"/>
                      </a:lnTo>
                      <a:lnTo>
                        <a:pt x="9" y="69"/>
                      </a:lnTo>
                      <a:lnTo>
                        <a:pt x="7" y="70"/>
                      </a:lnTo>
                      <a:lnTo>
                        <a:pt x="5" y="70"/>
                      </a:lnTo>
                      <a:lnTo>
                        <a:pt x="2" y="69"/>
                      </a:lnTo>
                      <a:lnTo>
                        <a:pt x="0" y="69"/>
                      </a:lnTo>
                      <a:lnTo>
                        <a:pt x="0" y="68"/>
                      </a:lnTo>
                      <a:lnTo>
                        <a:pt x="0" y="66"/>
                      </a:lnTo>
                      <a:lnTo>
                        <a:pt x="0" y="65"/>
                      </a:lnTo>
                      <a:lnTo>
                        <a:pt x="0" y="64"/>
                      </a:lnTo>
                      <a:lnTo>
                        <a:pt x="2" y="64"/>
                      </a:lnTo>
                      <a:lnTo>
                        <a:pt x="5" y="61"/>
                      </a:lnTo>
                      <a:lnTo>
                        <a:pt x="7" y="59"/>
                      </a:lnTo>
                      <a:lnTo>
                        <a:pt x="9" y="57"/>
                      </a:lnTo>
                      <a:lnTo>
                        <a:pt x="11" y="54"/>
                      </a:lnTo>
                      <a:lnTo>
                        <a:pt x="13" y="52"/>
                      </a:lnTo>
                      <a:lnTo>
                        <a:pt x="10" y="52"/>
                      </a:lnTo>
                      <a:lnTo>
                        <a:pt x="7" y="52"/>
                      </a:lnTo>
                      <a:lnTo>
                        <a:pt x="5" y="54"/>
                      </a:lnTo>
                      <a:lnTo>
                        <a:pt x="3" y="54"/>
                      </a:lnTo>
                      <a:lnTo>
                        <a:pt x="5" y="51"/>
                      </a:lnTo>
                      <a:lnTo>
                        <a:pt x="9" y="48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8"/>
                      </a:lnTo>
                      <a:lnTo>
                        <a:pt x="9" y="48"/>
                      </a:lnTo>
                      <a:lnTo>
                        <a:pt x="9" y="50"/>
                      </a:lnTo>
                      <a:lnTo>
                        <a:pt x="9" y="51"/>
                      </a:lnTo>
                      <a:lnTo>
                        <a:pt x="10" y="50"/>
                      </a:lnTo>
                      <a:lnTo>
                        <a:pt x="10" y="51"/>
                      </a:lnTo>
                      <a:lnTo>
                        <a:pt x="11" y="52"/>
                      </a:lnTo>
                      <a:lnTo>
                        <a:pt x="13" y="50"/>
                      </a:lnTo>
                      <a:lnTo>
                        <a:pt x="14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18" y="44"/>
                      </a:lnTo>
                      <a:lnTo>
                        <a:pt x="20" y="43"/>
                      </a:lnTo>
                      <a:lnTo>
                        <a:pt x="21" y="43"/>
                      </a:lnTo>
                      <a:lnTo>
                        <a:pt x="21" y="41"/>
                      </a:lnTo>
                      <a:lnTo>
                        <a:pt x="21" y="40"/>
                      </a:lnTo>
                      <a:lnTo>
                        <a:pt x="20" y="40"/>
                      </a:lnTo>
                      <a:lnTo>
                        <a:pt x="18" y="39"/>
                      </a:lnTo>
                      <a:lnTo>
                        <a:pt x="20" y="37"/>
                      </a:lnTo>
                      <a:lnTo>
                        <a:pt x="23" y="36"/>
                      </a:lnTo>
                      <a:lnTo>
                        <a:pt x="23" y="36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6"/>
                      </a:lnTo>
                      <a:lnTo>
                        <a:pt x="24" y="35"/>
                      </a:lnTo>
                      <a:lnTo>
                        <a:pt x="24" y="33"/>
                      </a:lnTo>
                      <a:lnTo>
                        <a:pt x="27" y="29"/>
                      </a:lnTo>
                      <a:lnTo>
                        <a:pt x="27" y="28"/>
                      </a:lnTo>
                      <a:lnTo>
                        <a:pt x="28" y="25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29" y="23"/>
                      </a:lnTo>
                      <a:lnTo>
                        <a:pt x="29" y="23"/>
                      </a:lnTo>
                      <a:lnTo>
                        <a:pt x="29" y="23"/>
                      </a:lnTo>
                      <a:lnTo>
                        <a:pt x="31" y="21"/>
                      </a:lnTo>
                      <a:lnTo>
                        <a:pt x="32" y="21"/>
                      </a:lnTo>
                      <a:lnTo>
                        <a:pt x="34" y="19"/>
                      </a:lnTo>
                      <a:lnTo>
                        <a:pt x="32" y="19"/>
                      </a:lnTo>
                      <a:lnTo>
                        <a:pt x="32" y="18"/>
                      </a:lnTo>
                      <a:lnTo>
                        <a:pt x="34" y="18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5" y="15"/>
                      </a:lnTo>
                      <a:lnTo>
                        <a:pt x="38" y="14"/>
                      </a:lnTo>
                      <a:lnTo>
                        <a:pt x="39" y="12"/>
                      </a:lnTo>
                      <a:lnTo>
                        <a:pt x="39" y="11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9" y="10"/>
                      </a:lnTo>
                      <a:lnTo>
                        <a:pt x="41" y="10"/>
                      </a:lnTo>
                      <a:lnTo>
                        <a:pt x="41" y="8"/>
                      </a:lnTo>
                      <a:lnTo>
                        <a:pt x="43" y="5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49" y="3"/>
                      </a:lnTo>
                      <a:lnTo>
                        <a:pt x="50" y="3"/>
                      </a:lnTo>
                      <a:lnTo>
                        <a:pt x="52" y="3"/>
                      </a:lnTo>
                      <a:lnTo>
                        <a:pt x="53" y="1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2" name="Freeform 1223"/>
                <p:cNvSpPr>
                  <a:spLocks/>
                </p:cNvSpPr>
                <p:nvPr/>
              </p:nvSpPr>
              <p:spPr bwMode="auto">
                <a:xfrm>
                  <a:off x="3415136" y="2969015"/>
                  <a:ext cx="5929" cy="2964"/>
                </a:xfrm>
                <a:custGeom>
                  <a:avLst/>
                  <a:gdLst>
                    <a:gd name="T0" fmla="*/ 2 w 4"/>
                    <a:gd name="T1" fmla="*/ 0 h 2"/>
                    <a:gd name="T2" fmla="*/ 4 w 4"/>
                    <a:gd name="T3" fmla="*/ 2 h 2"/>
                    <a:gd name="T4" fmla="*/ 4 w 4"/>
                    <a:gd name="T5" fmla="*/ 2 h 2"/>
                    <a:gd name="T6" fmla="*/ 2 w 4"/>
                    <a:gd name="T7" fmla="*/ 2 h 2"/>
                    <a:gd name="T8" fmla="*/ 0 w 4"/>
                    <a:gd name="T9" fmla="*/ 2 h 2"/>
                    <a:gd name="T10" fmla="*/ 0 w 4"/>
                    <a:gd name="T11" fmla="*/ 0 h 2"/>
                    <a:gd name="T12" fmla="*/ 2 w 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3" name="Freeform 1224"/>
                <p:cNvSpPr>
                  <a:spLocks/>
                </p:cNvSpPr>
                <p:nvPr/>
              </p:nvSpPr>
              <p:spPr bwMode="auto">
                <a:xfrm>
                  <a:off x="3375116" y="2979391"/>
                  <a:ext cx="1483" cy="148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4" name="Freeform 1225"/>
                <p:cNvSpPr>
                  <a:spLocks/>
                </p:cNvSpPr>
                <p:nvPr/>
              </p:nvSpPr>
              <p:spPr bwMode="auto">
                <a:xfrm>
                  <a:off x="2084130" y="2705185"/>
                  <a:ext cx="11858" cy="16305"/>
                </a:xfrm>
                <a:custGeom>
                  <a:avLst/>
                  <a:gdLst>
                    <a:gd name="T0" fmla="*/ 5 w 8"/>
                    <a:gd name="T1" fmla="*/ 0 h 11"/>
                    <a:gd name="T2" fmla="*/ 8 w 8"/>
                    <a:gd name="T3" fmla="*/ 1 h 11"/>
                    <a:gd name="T4" fmla="*/ 8 w 8"/>
                    <a:gd name="T5" fmla="*/ 8 h 11"/>
                    <a:gd name="T6" fmla="*/ 5 w 8"/>
                    <a:gd name="T7" fmla="*/ 11 h 11"/>
                    <a:gd name="T8" fmla="*/ 4 w 8"/>
                    <a:gd name="T9" fmla="*/ 8 h 11"/>
                    <a:gd name="T10" fmla="*/ 5 w 8"/>
                    <a:gd name="T11" fmla="*/ 5 h 11"/>
                    <a:gd name="T12" fmla="*/ 3 w 8"/>
                    <a:gd name="T13" fmla="*/ 8 h 11"/>
                    <a:gd name="T14" fmla="*/ 1 w 8"/>
                    <a:gd name="T15" fmla="*/ 7 h 11"/>
                    <a:gd name="T16" fmla="*/ 1 w 8"/>
                    <a:gd name="T17" fmla="*/ 5 h 11"/>
                    <a:gd name="T18" fmla="*/ 1 w 8"/>
                    <a:gd name="T19" fmla="*/ 4 h 11"/>
                    <a:gd name="T20" fmla="*/ 0 w 8"/>
                    <a:gd name="T21" fmla="*/ 4 h 11"/>
                    <a:gd name="T22" fmla="*/ 3 w 8"/>
                    <a:gd name="T23" fmla="*/ 1 h 11"/>
                    <a:gd name="T24" fmla="*/ 5 w 8"/>
                    <a:gd name="T2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11">
                      <a:moveTo>
                        <a:pt x="5" y="0"/>
                      </a:moveTo>
                      <a:lnTo>
                        <a:pt x="8" y="1"/>
                      </a:lnTo>
                      <a:lnTo>
                        <a:pt x="8" y="8"/>
                      </a:lnTo>
                      <a:lnTo>
                        <a:pt x="5" y="11"/>
                      </a:lnTo>
                      <a:lnTo>
                        <a:pt x="4" y="8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3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5" name="Freeform 1226"/>
                <p:cNvSpPr>
                  <a:spLocks/>
                </p:cNvSpPr>
                <p:nvPr/>
              </p:nvSpPr>
              <p:spPr bwMode="auto">
                <a:xfrm>
                  <a:off x="2239759" y="2013003"/>
                  <a:ext cx="10376" cy="7411"/>
                </a:xfrm>
                <a:custGeom>
                  <a:avLst/>
                  <a:gdLst>
                    <a:gd name="T0" fmla="*/ 1 w 7"/>
                    <a:gd name="T1" fmla="*/ 0 h 5"/>
                    <a:gd name="T2" fmla="*/ 4 w 7"/>
                    <a:gd name="T3" fmla="*/ 1 h 5"/>
                    <a:gd name="T4" fmla="*/ 7 w 7"/>
                    <a:gd name="T5" fmla="*/ 5 h 5"/>
                    <a:gd name="T6" fmla="*/ 6 w 7"/>
                    <a:gd name="T7" fmla="*/ 5 h 5"/>
                    <a:gd name="T8" fmla="*/ 3 w 7"/>
                    <a:gd name="T9" fmla="*/ 4 h 5"/>
                    <a:gd name="T10" fmla="*/ 1 w 7"/>
                    <a:gd name="T11" fmla="*/ 4 h 5"/>
                    <a:gd name="T12" fmla="*/ 0 w 7"/>
                    <a:gd name="T13" fmla="*/ 1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4" y="1"/>
                      </a:lnTo>
                      <a:lnTo>
                        <a:pt x="7" y="5"/>
                      </a:lnTo>
                      <a:lnTo>
                        <a:pt x="6" y="5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6" name="Freeform 1227"/>
                <p:cNvSpPr>
                  <a:spLocks/>
                </p:cNvSpPr>
                <p:nvPr/>
              </p:nvSpPr>
              <p:spPr bwMode="auto">
                <a:xfrm>
                  <a:off x="2067825" y="2669613"/>
                  <a:ext cx="10376" cy="5929"/>
                </a:xfrm>
                <a:custGeom>
                  <a:avLst/>
                  <a:gdLst>
                    <a:gd name="T0" fmla="*/ 5 w 7"/>
                    <a:gd name="T1" fmla="*/ 0 h 4"/>
                    <a:gd name="T2" fmla="*/ 7 w 7"/>
                    <a:gd name="T3" fmla="*/ 2 h 4"/>
                    <a:gd name="T4" fmla="*/ 5 w 7"/>
                    <a:gd name="T5" fmla="*/ 4 h 4"/>
                    <a:gd name="T6" fmla="*/ 4 w 7"/>
                    <a:gd name="T7" fmla="*/ 4 h 4"/>
                    <a:gd name="T8" fmla="*/ 4 w 7"/>
                    <a:gd name="T9" fmla="*/ 3 h 4"/>
                    <a:gd name="T10" fmla="*/ 0 w 7"/>
                    <a:gd name="T11" fmla="*/ 3 h 4"/>
                    <a:gd name="T12" fmla="*/ 1 w 7"/>
                    <a:gd name="T13" fmla="*/ 2 h 4"/>
                    <a:gd name="T14" fmla="*/ 5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7" name="Freeform 1228"/>
                <p:cNvSpPr>
                  <a:spLocks/>
                </p:cNvSpPr>
                <p:nvPr/>
              </p:nvSpPr>
              <p:spPr bwMode="auto">
                <a:xfrm>
                  <a:off x="2073754" y="2651827"/>
                  <a:ext cx="1483" cy="4447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1 h 3"/>
                    <a:gd name="T4" fmla="*/ 0 w 1"/>
                    <a:gd name="T5" fmla="*/ 3 h 3"/>
                    <a:gd name="T6" fmla="*/ 0 w 1"/>
                    <a:gd name="T7" fmla="*/ 0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8" name="Freeform 1229"/>
                <p:cNvSpPr>
                  <a:spLocks/>
                </p:cNvSpPr>
                <p:nvPr/>
              </p:nvSpPr>
              <p:spPr bwMode="auto">
                <a:xfrm>
                  <a:off x="2084130" y="2699257"/>
                  <a:ext cx="4447" cy="5929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2 h 4"/>
                    <a:gd name="T4" fmla="*/ 1 w 3"/>
                    <a:gd name="T5" fmla="*/ 4 h 4"/>
                    <a:gd name="T6" fmla="*/ 0 w 3"/>
                    <a:gd name="T7" fmla="*/ 1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9" name="Freeform 1230"/>
                <p:cNvSpPr>
                  <a:spLocks/>
                </p:cNvSpPr>
                <p:nvPr/>
              </p:nvSpPr>
              <p:spPr bwMode="auto">
                <a:xfrm>
                  <a:off x="2090058" y="2688882"/>
                  <a:ext cx="8893" cy="5929"/>
                </a:xfrm>
                <a:custGeom>
                  <a:avLst/>
                  <a:gdLst>
                    <a:gd name="T0" fmla="*/ 4 w 6"/>
                    <a:gd name="T1" fmla="*/ 0 h 4"/>
                    <a:gd name="T2" fmla="*/ 6 w 6"/>
                    <a:gd name="T3" fmla="*/ 0 h 4"/>
                    <a:gd name="T4" fmla="*/ 4 w 6"/>
                    <a:gd name="T5" fmla="*/ 3 h 4"/>
                    <a:gd name="T6" fmla="*/ 3 w 6"/>
                    <a:gd name="T7" fmla="*/ 3 h 4"/>
                    <a:gd name="T8" fmla="*/ 0 w 6"/>
                    <a:gd name="T9" fmla="*/ 4 h 4"/>
                    <a:gd name="T10" fmla="*/ 1 w 6"/>
                    <a:gd name="T11" fmla="*/ 1 h 4"/>
                    <a:gd name="T12" fmla="*/ 4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0" name="Freeform 1231"/>
                <p:cNvSpPr>
                  <a:spLocks/>
                </p:cNvSpPr>
                <p:nvPr/>
              </p:nvSpPr>
              <p:spPr bwMode="auto">
                <a:xfrm>
                  <a:off x="2270885" y="2051540"/>
                  <a:ext cx="5929" cy="11858"/>
                </a:xfrm>
                <a:custGeom>
                  <a:avLst/>
                  <a:gdLst>
                    <a:gd name="T0" fmla="*/ 4 w 4"/>
                    <a:gd name="T1" fmla="*/ 0 h 8"/>
                    <a:gd name="T2" fmla="*/ 4 w 4"/>
                    <a:gd name="T3" fmla="*/ 5 h 8"/>
                    <a:gd name="T4" fmla="*/ 4 w 4"/>
                    <a:gd name="T5" fmla="*/ 8 h 8"/>
                    <a:gd name="T6" fmla="*/ 1 w 4"/>
                    <a:gd name="T7" fmla="*/ 7 h 8"/>
                    <a:gd name="T8" fmla="*/ 0 w 4"/>
                    <a:gd name="T9" fmla="*/ 5 h 8"/>
                    <a:gd name="T10" fmla="*/ 1 w 4"/>
                    <a:gd name="T11" fmla="*/ 5 h 8"/>
                    <a:gd name="T12" fmla="*/ 1 w 4"/>
                    <a:gd name="T13" fmla="*/ 3 h 8"/>
                    <a:gd name="T14" fmla="*/ 4 w 4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0"/>
                      </a:move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1" name="Freeform 1232"/>
                <p:cNvSpPr>
                  <a:spLocks/>
                </p:cNvSpPr>
                <p:nvPr/>
              </p:nvSpPr>
              <p:spPr bwMode="auto">
                <a:xfrm>
                  <a:off x="2297565" y="2030790"/>
                  <a:ext cx="2964" cy="4447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0 h 3"/>
                    <a:gd name="T4" fmla="*/ 1 w 2"/>
                    <a:gd name="T5" fmla="*/ 3 h 3"/>
                    <a:gd name="T6" fmla="*/ 0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2" name="Freeform 1233"/>
                <p:cNvSpPr>
                  <a:spLocks/>
                </p:cNvSpPr>
                <p:nvPr/>
              </p:nvSpPr>
              <p:spPr bwMode="auto">
                <a:xfrm>
                  <a:off x="2287189" y="2035236"/>
                  <a:ext cx="32608" cy="28162"/>
                </a:xfrm>
                <a:custGeom>
                  <a:avLst/>
                  <a:gdLst>
                    <a:gd name="T0" fmla="*/ 19 w 22"/>
                    <a:gd name="T1" fmla="*/ 0 h 19"/>
                    <a:gd name="T2" fmla="*/ 19 w 22"/>
                    <a:gd name="T3" fmla="*/ 5 h 19"/>
                    <a:gd name="T4" fmla="*/ 20 w 22"/>
                    <a:gd name="T5" fmla="*/ 7 h 19"/>
                    <a:gd name="T6" fmla="*/ 22 w 22"/>
                    <a:gd name="T7" fmla="*/ 5 h 19"/>
                    <a:gd name="T8" fmla="*/ 20 w 22"/>
                    <a:gd name="T9" fmla="*/ 8 h 19"/>
                    <a:gd name="T10" fmla="*/ 16 w 22"/>
                    <a:gd name="T11" fmla="*/ 11 h 19"/>
                    <a:gd name="T12" fmla="*/ 8 w 22"/>
                    <a:gd name="T13" fmla="*/ 18 h 19"/>
                    <a:gd name="T14" fmla="*/ 5 w 22"/>
                    <a:gd name="T15" fmla="*/ 18 h 19"/>
                    <a:gd name="T16" fmla="*/ 4 w 22"/>
                    <a:gd name="T17" fmla="*/ 19 h 19"/>
                    <a:gd name="T18" fmla="*/ 1 w 22"/>
                    <a:gd name="T19" fmla="*/ 19 h 19"/>
                    <a:gd name="T20" fmla="*/ 0 w 22"/>
                    <a:gd name="T21" fmla="*/ 18 h 19"/>
                    <a:gd name="T22" fmla="*/ 3 w 22"/>
                    <a:gd name="T23" fmla="*/ 15 h 19"/>
                    <a:gd name="T24" fmla="*/ 1 w 22"/>
                    <a:gd name="T25" fmla="*/ 11 h 19"/>
                    <a:gd name="T26" fmla="*/ 3 w 22"/>
                    <a:gd name="T27" fmla="*/ 9 h 19"/>
                    <a:gd name="T28" fmla="*/ 4 w 22"/>
                    <a:gd name="T29" fmla="*/ 7 h 19"/>
                    <a:gd name="T30" fmla="*/ 5 w 22"/>
                    <a:gd name="T31" fmla="*/ 7 h 19"/>
                    <a:gd name="T32" fmla="*/ 7 w 22"/>
                    <a:gd name="T33" fmla="*/ 5 h 19"/>
                    <a:gd name="T34" fmla="*/ 8 w 22"/>
                    <a:gd name="T35" fmla="*/ 7 h 19"/>
                    <a:gd name="T36" fmla="*/ 8 w 22"/>
                    <a:gd name="T37" fmla="*/ 8 h 19"/>
                    <a:gd name="T38" fmla="*/ 9 w 22"/>
                    <a:gd name="T39" fmla="*/ 9 h 19"/>
                    <a:gd name="T40" fmla="*/ 9 w 22"/>
                    <a:gd name="T41" fmla="*/ 8 h 19"/>
                    <a:gd name="T42" fmla="*/ 11 w 22"/>
                    <a:gd name="T43" fmla="*/ 7 h 19"/>
                    <a:gd name="T44" fmla="*/ 12 w 22"/>
                    <a:gd name="T45" fmla="*/ 7 h 19"/>
                    <a:gd name="T46" fmla="*/ 12 w 22"/>
                    <a:gd name="T47" fmla="*/ 5 h 19"/>
                    <a:gd name="T48" fmla="*/ 15 w 22"/>
                    <a:gd name="T49" fmla="*/ 4 h 19"/>
                    <a:gd name="T50" fmla="*/ 16 w 22"/>
                    <a:gd name="T51" fmla="*/ 1 h 19"/>
                    <a:gd name="T52" fmla="*/ 19 w 22"/>
                    <a:gd name="T5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2" h="19">
                      <a:moveTo>
                        <a:pt x="19" y="0"/>
                      </a:moveTo>
                      <a:lnTo>
                        <a:pt x="19" y="5"/>
                      </a:lnTo>
                      <a:lnTo>
                        <a:pt x="20" y="7"/>
                      </a:lnTo>
                      <a:lnTo>
                        <a:pt x="22" y="5"/>
                      </a:lnTo>
                      <a:lnTo>
                        <a:pt x="20" y="8"/>
                      </a:lnTo>
                      <a:lnTo>
                        <a:pt x="16" y="11"/>
                      </a:lnTo>
                      <a:lnTo>
                        <a:pt x="8" y="18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1" y="19"/>
                      </a:lnTo>
                      <a:lnTo>
                        <a:pt x="0" y="18"/>
                      </a:lnTo>
                      <a:lnTo>
                        <a:pt x="3" y="15"/>
                      </a:lnTo>
                      <a:lnTo>
                        <a:pt x="1" y="11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9" y="9"/>
                      </a:lnTo>
                      <a:lnTo>
                        <a:pt x="9" y="8"/>
                      </a:lnTo>
                      <a:lnTo>
                        <a:pt x="11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3" name="Freeform 1234"/>
                <p:cNvSpPr>
                  <a:spLocks/>
                </p:cNvSpPr>
                <p:nvPr/>
              </p:nvSpPr>
              <p:spPr bwMode="auto">
                <a:xfrm>
                  <a:off x="2436891" y="2015968"/>
                  <a:ext cx="5929" cy="7411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3 h 5"/>
                    <a:gd name="T4" fmla="*/ 1 w 4"/>
                    <a:gd name="T5" fmla="*/ 5 h 5"/>
                    <a:gd name="T6" fmla="*/ 0 w 4"/>
                    <a:gd name="T7" fmla="*/ 3 h 5"/>
                    <a:gd name="T8" fmla="*/ 0 w 4"/>
                    <a:gd name="T9" fmla="*/ 2 h 5"/>
                    <a:gd name="T10" fmla="*/ 4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lnTo>
                        <a:pt x="4" y="3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4" name="Freeform 1235"/>
                <p:cNvSpPr>
                  <a:spLocks/>
                </p:cNvSpPr>
                <p:nvPr/>
              </p:nvSpPr>
              <p:spPr bwMode="auto">
                <a:xfrm>
                  <a:off x="2270885" y="2066362"/>
                  <a:ext cx="13340" cy="19269"/>
                </a:xfrm>
                <a:custGeom>
                  <a:avLst/>
                  <a:gdLst>
                    <a:gd name="T0" fmla="*/ 1 w 9"/>
                    <a:gd name="T1" fmla="*/ 0 h 13"/>
                    <a:gd name="T2" fmla="*/ 5 w 9"/>
                    <a:gd name="T3" fmla="*/ 2 h 13"/>
                    <a:gd name="T4" fmla="*/ 8 w 9"/>
                    <a:gd name="T5" fmla="*/ 2 h 13"/>
                    <a:gd name="T6" fmla="*/ 8 w 9"/>
                    <a:gd name="T7" fmla="*/ 6 h 13"/>
                    <a:gd name="T8" fmla="*/ 9 w 9"/>
                    <a:gd name="T9" fmla="*/ 11 h 13"/>
                    <a:gd name="T10" fmla="*/ 8 w 9"/>
                    <a:gd name="T11" fmla="*/ 13 h 13"/>
                    <a:gd name="T12" fmla="*/ 4 w 9"/>
                    <a:gd name="T13" fmla="*/ 9 h 13"/>
                    <a:gd name="T14" fmla="*/ 1 w 9"/>
                    <a:gd name="T15" fmla="*/ 6 h 13"/>
                    <a:gd name="T16" fmla="*/ 1 w 9"/>
                    <a:gd name="T17" fmla="*/ 5 h 13"/>
                    <a:gd name="T18" fmla="*/ 5 w 9"/>
                    <a:gd name="T19" fmla="*/ 5 h 13"/>
                    <a:gd name="T20" fmla="*/ 0 w 9"/>
                    <a:gd name="T21" fmla="*/ 1 h 13"/>
                    <a:gd name="T22" fmla="*/ 0 w 9"/>
                    <a:gd name="T23" fmla="*/ 0 h 13"/>
                    <a:gd name="T24" fmla="*/ 1 w 9"/>
                    <a:gd name="T2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3">
                      <a:moveTo>
                        <a:pt x="1" y="0"/>
                      </a:moveTo>
                      <a:lnTo>
                        <a:pt x="5" y="2"/>
                      </a:lnTo>
                      <a:lnTo>
                        <a:pt x="8" y="2"/>
                      </a:lnTo>
                      <a:lnTo>
                        <a:pt x="8" y="6"/>
                      </a:lnTo>
                      <a:lnTo>
                        <a:pt x="9" y="11"/>
                      </a:lnTo>
                      <a:lnTo>
                        <a:pt x="8" y="13"/>
                      </a:lnTo>
                      <a:lnTo>
                        <a:pt x="4" y="9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5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5" name="Freeform 1236"/>
                <p:cNvSpPr>
                  <a:spLocks/>
                </p:cNvSpPr>
                <p:nvPr/>
              </p:nvSpPr>
              <p:spPr bwMode="auto">
                <a:xfrm>
                  <a:off x="2276814" y="2045612"/>
                  <a:ext cx="10376" cy="22233"/>
                </a:xfrm>
                <a:custGeom>
                  <a:avLst/>
                  <a:gdLst>
                    <a:gd name="T0" fmla="*/ 5 w 7"/>
                    <a:gd name="T1" fmla="*/ 0 h 15"/>
                    <a:gd name="T2" fmla="*/ 7 w 7"/>
                    <a:gd name="T3" fmla="*/ 4 h 15"/>
                    <a:gd name="T4" fmla="*/ 7 w 7"/>
                    <a:gd name="T5" fmla="*/ 9 h 15"/>
                    <a:gd name="T6" fmla="*/ 5 w 7"/>
                    <a:gd name="T7" fmla="*/ 12 h 15"/>
                    <a:gd name="T8" fmla="*/ 7 w 7"/>
                    <a:gd name="T9" fmla="*/ 14 h 15"/>
                    <a:gd name="T10" fmla="*/ 3 w 7"/>
                    <a:gd name="T11" fmla="*/ 15 h 15"/>
                    <a:gd name="T12" fmla="*/ 0 w 7"/>
                    <a:gd name="T13" fmla="*/ 14 h 15"/>
                    <a:gd name="T14" fmla="*/ 1 w 7"/>
                    <a:gd name="T15" fmla="*/ 14 h 15"/>
                    <a:gd name="T16" fmla="*/ 3 w 7"/>
                    <a:gd name="T17" fmla="*/ 11 h 15"/>
                    <a:gd name="T18" fmla="*/ 1 w 7"/>
                    <a:gd name="T19" fmla="*/ 8 h 15"/>
                    <a:gd name="T20" fmla="*/ 1 w 7"/>
                    <a:gd name="T21" fmla="*/ 4 h 15"/>
                    <a:gd name="T22" fmla="*/ 3 w 7"/>
                    <a:gd name="T23" fmla="*/ 1 h 15"/>
                    <a:gd name="T24" fmla="*/ 4 w 7"/>
                    <a:gd name="T25" fmla="*/ 2 h 15"/>
                    <a:gd name="T26" fmla="*/ 4 w 7"/>
                    <a:gd name="T27" fmla="*/ 1 h 15"/>
                    <a:gd name="T28" fmla="*/ 5 w 7"/>
                    <a:gd name="T2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15">
                      <a:moveTo>
                        <a:pt x="5" y="0"/>
                      </a:moveTo>
                      <a:lnTo>
                        <a:pt x="7" y="4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7" y="14"/>
                      </a:lnTo>
                      <a:lnTo>
                        <a:pt x="3" y="15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3" y="11"/>
                      </a:lnTo>
                      <a:lnTo>
                        <a:pt x="1" y="8"/>
                      </a:lnTo>
                      <a:lnTo>
                        <a:pt x="1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6" name="Freeform 1237"/>
                <p:cNvSpPr>
                  <a:spLocks/>
                </p:cNvSpPr>
                <p:nvPr/>
              </p:nvSpPr>
              <p:spPr bwMode="auto">
                <a:xfrm>
                  <a:off x="3112769" y="2469518"/>
                  <a:ext cx="13340" cy="14822"/>
                </a:xfrm>
                <a:custGeom>
                  <a:avLst/>
                  <a:gdLst>
                    <a:gd name="T0" fmla="*/ 2 w 9"/>
                    <a:gd name="T1" fmla="*/ 0 h 10"/>
                    <a:gd name="T2" fmla="*/ 4 w 9"/>
                    <a:gd name="T3" fmla="*/ 0 h 10"/>
                    <a:gd name="T4" fmla="*/ 5 w 9"/>
                    <a:gd name="T5" fmla="*/ 0 h 10"/>
                    <a:gd name="T6" fmla="*/ 5 w 9"/>
                    <a:gd name="T7" fmla="*/ 1 h 10"/>
                    <a:gd name="T8" fmla="*/ 5 w 9"/>
                    <a:gd name="T9" fmla="*/ 1 h 10"/>
                    <a:gd name="T10" fmla="*/ 8 w 9"/>
                    <a:gd name="T11" fmla="*/ 1 h 10"/>
                    <a:gd name="T12" fmla="*/ 9 w 9"/>
                    <a:gd name="T13" fmla="*/ 4 h 10"/>
                    <a:gd name="T14" fmla="*/ 9 w 9"/>
                    <a:gd name="T15" fmla="*/ 4 h 10"/>
                    <a:gd name="T16" fmla="*/ 8 w 9"/>
                    <a:gd name="T17" fmla="*/ 5 h 10"/>
                    <a:gd name="T18" fmla="*/ 9 w 9"/>
                    <a:gd name="T19" fmla="*/ 5 h 10"/>
                    <a:gd name="T20" fmla="*/ 9 w 9"/>
                    <a:gd name="T21" fmla="*/ 7 h 10"/>
                    <a:gd name="T22" fmla="*/ 9 w 9"/>
                    <a:gd name="T23" fmla="*/ 7 h 10"/>
                    <a:gd name="T24" fmla="*/ 8 w 9"/>
                    <a:gd name="T25" fmla="*/ 8 h 10"/>
                    <a:gd name="T26" fmla="*/ 8 w 9"/>
                    <a:gd name="T27" fmla="*/ 10 h 10"/>
                    <a:gd name="T28" fmla="*/ 7 w 9"/>
                    <a:gd name="T29" fmla="*/ 8 h 10"/>
                    <a:gd name="T30" fmla="*/ 5 w 9"/>
                    <a:gd name="T31" fmla="*/ 8 h 10"/>
                    <a:gd name="T32" fmla="*/ 4 w 9"/>
                    <a:gd name="T33" fmla="*/ 8 h 10"/>
                    <a:gd name="T34" fmla="*/ 4 w 9"/>
                    <a:gd name="T35" fmla="*/ 5 h 10"/>
                    <a:gd name="T36" fmla="*/ 2 w 9"/>
                    <a:gd name="T37" fmla="*/ 4 h 10"/>
                    <a:gd name="T38" fmla="*/ 2 w 9"/>
                    <a:gd name="T39" fmla="*/ 3 h 10"/>
                    <a:gd name="T40" fmla="*/ 1 w 9"/>
                    <a:gd name="T41" fmla="*/ 3 h 10"/>
                    <a:gd name="T42" fmla="*/ 1 w 9"/>
                    <a:gd name="T43" fmla="*/ 3 h 10"/>
                    <a:gd name="T44" fmla="*/ 0 w 9"/>
                    <a:gd name="T45" fmla="*/ 1 h 10"/>
                    <a:gd name="T46" fmla="*/ 1 w 9"/>
                    <a:gd name="T47" fmla="*/ 0 h 10"/>
                    <a:gd name="T48" fmla="*/ 2 w 9"/>
                    <a:gd name="T4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" h="10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8" y="1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7" y="8"/>
                      </a:lnTo>
                      <a:lnTo>
                        <a:pt x="5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7" name="Freeform 1238"/>
                <p:cNvSpPr>
                  <a:spLocks/>
                </p:cNvSpPr>
                <p:nvPr/>
              </p:nvSpPr>
              <p:spPr bwMode="auto">
                <a:xfrm>
                  <a:off x="3115733" y="2238296"/>
                  <a:ext cx="4447" cy="1483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0 h 1"/>
                    <a:gd name="T4" fmla="*/ 3 w 3"/>
                    <a:gd name="T5" fmla="*/ 1 h 1"/>
                    <a:gd name="T6" fmla="*/ 2 w 3"/>
                    <a:gd name="T7" fmla="*/ 1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8" name="Freeform 1239"/>
                <p:cNvSpPr>
                  <a:spLocks/>
                </p:cNvSpPr>
                <p:nvPr/>
              </p:nvSpPr>
              <p:spPr bwMode="auto">
                <a:xfrm>
                  <a:off x="3120179" y="2241261"/>
                  <a:ext cx="5929" cy="4447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2 h 3"/>
                    <a:gd name="T4" fmla="*/ 4 w 4"/>
                    <a:gd name="T5" fmla="*/ 3 h 3"/>
                    <a:gd name="T6" fmla="*/ 3 w 4"/>
                    <a:gd name="T7" fmla="*/ 2 h 3"/>
                    <a:gd name="T8" fmla="*/ 2 w 4"/>
                    <a:gd name="T9" fmla="*/ 2 h 3"/>
                    <a:gd name="T10" fmla="*/ 0 w 4"/>
                    <a:gd name="T11" fmla="*/ 2 h 3"/>
                    <a:gd name="T12" fmla="*/ 0 w 4"/>
                    <a:gd name="T13" fmla="*/ 0 h 3"/>
                    <a:gd name="T14" fmla="*/ 3 w 4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9" name="Freeform 1240"/>
                <p:cNvSpPr>
                  <a:spLocks/>
                </p:cNvSpPr>
                <p:nvPr/>
              </p:nvSpPr>
              <p:spPr bwMode="auto">
                <a:xfrm>
                  <a:off x="3108322" y="2223474"/>
                  <a:ext cx="7411" cy="4447"/>
                </a:xfrm>
                <a:custGeom>
                  <a:avLst/>
                  <a:gdLst>
                    <a:gd name="T0" fmla="*/ 1 w 5"/>
                    <a:gd name="T1" fmla="*/ 0 h 3"/>
                    <a:gd name="T2" fmla="*/ 3 w 5"/>
                    <a:gd name="T3" fmla="*/ 0 h 3"/>
                    <a:gd name="T4" fmla="*/ 3 w 5"/>
                    <a:gd name="T5" fmla="*/ 0 h 3"/>
                    <a:gd name="T6" fmla="*/ 5 w 5"/>
                    <a:gd name="T7" fmla="*/ 1 h 3"/>
                    <a:gd name="T8" fmla="*/ 5 w 5"/>
                    <a:gd name="T9" fmla="*/ 3 h 3"/>
                    <a:gd name="T10" fmla="*/ 4 w 5"/>
                    <a:gd name="T11" fmla="*/ 3 h 3"/>
                    <a:gd name="T12" fmla="*/ 3 w 5"/>
                    <a:gd name="T13" fmla="*/ 1 h 3"/>
                    <a:gd name="T14" fmla="*/ 1 w 5"/>
                    <a:gd name="T15" fmla="*/ 1 h 3"/>
                    <a:gd name="T16" fmla="*/ 0 w 5"/>
                    <a:gd name="T17" fmla="*/ 1 h 3"/>
                    <a:gd name="T18" fmla="*/ 1 w 5"/>
                    <a:gd name="T1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0" name="Freeform 1241"/>
                <p:cNvSpPr>
                  <a:spLocks/>
                </p:cNvSpPr>
                <p:nvPr/>
              </p:nvSpPr>
              <p:spPr bwMode="auto">
                <a:xfrm>
                  <a:off x="3123144" y="2238296"/>
                  <a:ext cx="1483" cy="148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1" name="Freeform 1242"/>
                <p:cNvSpPr>
                  <a:spLocks/>
                </p:cNvSpPr>
                <p:nvPr/>
              </p:nvSpPr>
              <p:spPr bwMode="auto">
                <a:xfrm>
                  <a:off x="3096464" y="2219027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1 w 2"/>
                    <a:gd name="T3" fmla="*/ 2 h 3"/>
                    <a:gd name="T4" fmla="*/ 2 w 2"/>
                    <a:gd name="T5" fmla="*/ 2 h 3"/>
                    <a:gd name="T6" fmla="*/ 2 w 2"/>
                    <a:gd name="T7" fmla="*/ 3 h 3"/>
                    <a:gd name="T8" fmla="*/ 2 w 2"/>
                    <a:gd name="T9" fmla="*/ 3 h 3"/>
                    <a:gd name="T10" fmla="*/ 0 w 2"/>
                    <a:gd name="T11" fmla="*/ 3 h 3"/>
                    <a:gd name="T12" fmla="*/ 0 w 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2" name="Freeform 1243"/>
                <p:cNvSpPr>
                  <a:spLocks/>
                </p:cNvSpPr>
                <p:nvPr/>
              </p:nvSpPr>
              <p:spPr bwMode="auto">
                <a:xfrm>
                  <a:off x="3089054" y="2473964"/>
                  <a:ext cx="19269" cy="16305"/>
                </a:xfrm>
                <a:custGeom>
                  <a:avLst/>
                  <a:gdLst>
                    <a:gd name="T0" fmla="*/ 6 w 13"/>
                    <a:gd name="T1" fmla="*/ 0 h 11"/>
                    <a:gd name="T2" fmla="*/ 7 w 13"/>
                    <a:gd name="T3" fmla="*/ 1 h 11"/>
                    <a:gd name="T4" fmla="*/ 9 w 13"/>
                    <a:gd name="T5" fmla="*/ 2 h 11"/>
                    <a:gd name="T6" fmla="*/ 11 w 13"/>
                    <a:gd name="T7" fmla="*/ 2 h 11"/>
                    <a:gd name="T8" fmla="*/ 13 w 13"/>
                    <a:gd name="T9" fmla="*/ 2 h 11"/>
                    <a:gd name="T10" fmla="*/ 13 w 13"/>
                    <a:gd name="T11" fmla="*/ 7 h 11"/>
                    <a:gd name="T12" fmla="*/ 13 w 13"/>
                    <a:gd name="T13" fmla="*/ 8 h 11"/>
                    <a:gd name="T14" fmla="*/ 13 w 13"/>
                    <a:gd name="T15" fmla="*/ 9 h 11"/>
                    <a:gd name="T16" fmla="*/ 11 w 13"/>
                    <a:gd name="T17" fmla="*/ 9 h 11"/>
                    <a:gd name="T18" fmla="*/ 10 w 13"/>
                    <a:gd name="T19" fmla="*/ 9 h 11"/>
                    <a:gd name="T20" fmla="*/ 9 w 13"/>
                    <a:gd name="T21" fmla="*/ 11 h 11"/>
                    <a:gd name="T22" fmla="*/ 6 w 13"/>
                    <a:gd name="T23" fmla="*/ 11 h 11"/>
                    <a:gd name="T24" fmla="*/ 6 w 13"/>
                    <a:gd name="T25" fmla="*/ 11 h 11"/>
                    <a:gd name="T26" fmla="*/ 5 w 13"/>
                    <a:gd name="T27" fmla="*/ 8 h 11"/>
                    <a:gd name="T28" fmla="*/ 5 w 13"/>
                    <a:gd name="T29" fmla="*/ 7 h 11"/>
                    <a:gd name="T30" fmla="*/ 3 w 13"/>
                    <a:gd name="T31" fmla="*/ 5 h 11"/>
                    <a:gd name="T32" fmla="*/ 2 w 13"/>
                    <a:gd name="T33" fmla="*/ 2 h 11"/>
                    <a:gd name="T34" fmla="*/ 0 w 13"/>
                    <a:gd name="T35" fmla="*/ 1 h 11"/>
                    <a:gd name="T36" fmla="*/ 2 w 13"/>
                    <a:gd name="T37" fmla="*/ 0 h 11"/>
                    <a:gd name="T38" fmla="*/ 2 w 13"/>
                    <a:gd name="T39" fmla="*/ 0 h 11"/>
                    <a:gd name="T40" fmla="*/ 5 w 13"/>
                    <a:gd name="T41" fmla="*/ 0 h 11"/>
                    <a:gd name="T42" fmla="*/ 6 w 13"/>
                    <a:gd name="T4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1">
                      <a:moveTo>
                        <a:pt x="6" y="0"/>
                      </a:moveTo>
                      <a:lnTo>
                        <a:pt x="7" y="1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5" y="8"/>
                      </a:lnTo>
                      <a:lnTo>
                        <a:pt x="5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3" name="Freeform 1244"/>
                <p:cNvSpPr>
                  <a:spLocks/>
                </p:cNvSpPr>
                <p:nvPr/>
              </p:nvSpPr>
              <p:spPr bwMode="auto">
                <a:xfrm>
                  <a:off x="2979372" y="2219027"/>
                  <a:ext cx="4447" cy="8893"/>
                </a:xfrm>
                <a:custGeom>
                  <a:avLst/>
                  <a:gdLst>
                    <a:gd name="T0" fmla="*/ 1 w 3"/>
                    <a:gd name="T1" fmla="*/ 0 h 6"/>
                    <a:gd name="T2" fmla="*/ 3 w 3"/>
                    <a:gd name="T3" fmla="*/ 2 h 6"/>
                    <a:gd name="T4" fmla="*/ 3 w 3"/>
                    <a:gd name="T5" fmla="*/ 4 h 6"/>
                    <a:gd name="T6" fmla="*/ 3 w 3"/>
                    <a:gd name="T7" fmla="*/ 6 h 6"/>
                    <a:gd name="T8" fmla="*/ 1 w 3"/>
                    <a:gd name="T9" fmla="*/ 4 h 6"/>
                    <a:gd name="T10" fmla="*/ 1 w 3"/>
                    <a:gd name="T11" fmla="*/ 3 h 6"/>
                    <a:gd name="T12" fmla="*/ 0 w 3"/>
                    <a:gd name="T13" fmla="*/ 3 h 6"/>
                    <a:gd name="T14" fmla="*/ 1 w 3"/>
                    <a:gd name="T15" fmla="*/ 0 h 6"/>
                    <a:gd name="T16" fmla="*/ 1 w 3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4" name="Freeform 1245"/>
                <p:cNvSpPr>
                  <a:spLocks/>
                </p:cNvSpPr>
                <p:nvPr/>
              </p:nvSpPr>
              <p:spPr bwMode="auto">
                <a:xfrm>
                  <a:off x="2985301" y="2217546"/>
                  <a:ext cx="4447" cy="5929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1 h 4"/>
                    <a:gd name="T4" fmla="*/ 1 w 3"/>
                    <a:gd name="T5" fmla="*/ 3 h 4"/>
                    <a:gd name="T6" fmla="*/ 1 w 3"/>
                    <a:gd name="T7" fmla="*/ 4 h 4"/>
                    <a:gd name="T8" fmla="*/ 0 w 3"/>
                    <a:gd name="T9" fmla="*/ 4 h 4"/>
                    <a:gd name="T10" fmla="*/ 0 w 3"/>
                    <a:gd name="T11" fmla="*/ 1 h 4"/>
                    <a:gd name="T12" fmla="*/ 1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5" name="Freeform 1246"/>
                <p:cNvSpPr>
                  <a:spLocks/>
                </p:cNvSpPr>
                <p:nvPr/>
              </p:nvSpPr>
              <p:spPr bwMode="auto">
                <a:xfrm>
                  <a:off x="2973443" y="2196795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0 h 3"/>
                    <a:gd name="T4" fmla="*/ 2 w 2"/>
                    <a:gd name="T5" fmla="*/ 0 h 3"/>
                    <a:gd name="T6" fmla="*/ 2 w 2"/>
                    <a:gd name="T7" fmla="*/ 1 h 3"/>
                    <a:gd name="T8" fmla="*/ 1 w 2"/>
                    <a:gd name="T9" fmla="*/ 1 h 3"/>
                    <a:gd name="T10" fmla="*/ 0 w 2"/>
                    <a:gd name="T11" fmla="*/ 3 h 3"/>
                    <a:gd name="T12" fmla="*/ 0 w 2"/>
                    <a:gd name="T13" fmla="*/ 1 h 3"/>
                    <a:gd name="T14" fmla="*/ 0 w 2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6" name="Freeform 1247"/>
                <p:cNvSpPr>
                  <a:spLocks/>
                </p:cNvSpPr>
                <p:nvPr/>
              </p:nvSpPr>
              <p:spPr bwMode="auto">
                <a:xfrm>
                  <a:off x="3210593" y="2287208"/>
                  <a:ext cx="5929" cy="14822"/>
                </a:xfrm>
                <a:custGeom>
                  <a:avLst/>
                  <a:gdLst>
                    <a:gd name="T0" fmla="*/ 3 w 4"/>
                    <a:gd name="T1" fmla="*/ 0 h 10"/>
                    <a:gd name="T2" fmla="*/ 4 w 4"/>
                    <a:gd name="T3" fmla="*/ 1 h 10"/>
                    <a:gd name="T4" fmla="*/ 4 w 4"/>
                    <a:gd name="T5" fmla="*/ 5 h 10"/>
                    <a:gd name="T6" fmla="*/ 4 w 4"/>
                    <a:gd name="T7" fmla="*/ 8 h 10"/>
                    <a:gd name="T8" fmla="*/ 3 w 4"/>
                    <a:gd name="T9" fmla="*/ 10 h 10"/>
                    <a:gd name="T10" fmla="*/ 1 w 4"/>
                    <a:gd name="T11" fmla="*/ 10 h 10"/>
                    <a:gd name="T12" fmla="*/ 1 w 4"/>
                    <a:gd name="T13" fmla="*/ 8 h 10"/>
                    <a:gd name="T14" fmla="*/ 0 w 4"/>
                    <a:gd name="T15" fmla="*/ 7 h 10"/>
                    <a:gd name="T16" fmla="*/ 0 w 4"/>
                    <a:gd name="T17" fmla="*/ 4 h 10"/>
                    <a:gd name="T18" fmla="*/ 1 w 4"/>
                    <a:gd name="T19" fmla="*/ 3 h 10"/>
                    <a:gd name="T20" fmla="*/ 1 w 4"/>
                    <a:gd name="T21" fmla="*/ 0 h 10"/>
                    <a:gd name="T22" fmla="*/ 3 w 4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0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7" name="Freeform 1248"/>
                <p:cNvSpPr>
                  <a:spLocks/>
                </p:cNvSpPr>
                <p:nvPr/>
              </p:nvSpPr>
              <p:spPr bwMode="auto">
                <a:xfrm>
                  <a:off x="3044588" y="2196795"/>
                  <a:ext cx="16305" cy="10376"/>
                </a:xfrm>
                <a:custGeom>
                  <a:avLst/>
                  <a:gdLst>
                    <a:gd name="T0" fmla="*/ 4 w 11"/>
                    <a:gd name="T1" fmla="*/ 0 h 7"/>
                    <a:gd name="T2" fmla="*/ 6 w 11"/>
                    <a:gd name="T3" fmla="*/ 0 h 7"/>
                    <a:gd name="T4" fmla="*/ 7 w 11"/>
                    <a:gd name="T5" fmla="*/ 1 h 7"/>
                    <a:gd name="T6" fmla="*/ 10 w 11"/>
                    <a:gd name="T7" fmla="*/ 3 h 7"/>
                    <a:gd name="T8" fmla="*/ 11 w 11"/>
                    <a:gd name="T9" fmla="*/ 4 h 7"/>
                    <a:gd name="T10" fmla="*/ 10 w 11"/>
                    <a:gd name="T11" fmla="*/ 6 h 7"/>
                    <a:gd name="T12" fmla="*/ 8 w 11"/>
                    <a:gd name="T13" fmla="*/ 7 h 7"/>
                    <a:gd name="T14" fmla="*/ 7 w 11"/>
                    <a:gd name="T15" fmla="*/ 6 h 7"/>
                    <a:gd name="T16" fmla="*/ 6 w 11"/>
                    <a:gd name="T17" fmla="*/ 6 h 7"/>
                    <a:gd name="T18" fmla="*/ 4 w 11"/>
                    <a:gd name="T19" fmla="*/ 4 h 7"/>
                    <a:gd name="T20" fmla="*/ 3 w 11"/>
                    <a:gd name="T21" fmla="*/ 4 h 7"/>
                    <a:gd name="T22" fmla="*/ 1 w 11"/>
                    <a:gd name="T23" fmla="*/ 4 h 7"/>
                    <a:gd name="T24" fmla="*/ 1 w 11"/>
                    <a:gd name="T25" fmla="*/ 3 h 7"/>
                    <a:gd name="T26" fmla="*/ 0 w 11"/>
                    <a:gd name="T27" fmla="*/ 1 h 7"/>
                    <a:gd name="T28" fmla="*/ 3 w 11"/>
                    <a:gd name="T29" fmla="*/ 0 h 7"/>
                    <a:gd name="T30" fmla="*/ 4 w 11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" h="7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10" y="3"/>
                      </a:lnTo>
                      <a:lnTo>
                        <a:pt x="11" y="4"/>
                      </a:lnTo>
                      <a:lnTo>
                        <a:pt x="10" y="6"/>
                      </a:lnTo>
                      <a:lnTo>
                        <a:pt x="8" y="7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8" name="Freeform 1249"/>
                <p:cNvSpPr>
                  <a:spLocks/>
                </p:cNvSpPr>
                <p:nvPr/>
              </p:nvSpPr>
              <p:spPr bwMode="auto">
                <a:xfrm>
                  <a:off x="2098951" y="2736312"/>
                  <a:ext cx="13340" cy="11858"/>
                </a:xfrm>
                <a:custGeom>
                  <a:avLst/>
                  <a:gdLst>
                    <a:gd name="T0" fmla="*/ 9 w 9"/>
                    <a:gd name="T1" fmla="*/ 0 h 8"/>
                    <a:gd name="T2" fmla="*/ 9 w 9"/>
                    <a:gd name="T3" fmla="*/ 1 h 8"/>
                    <a:gd name="T4" fmla="*/ 5 w 9"/>
                    <a:gd name="T5" fmla="*/ 5 h 8"/>
                    <a:gd name="T6" fmla="*/ 4 w 9"/>
                    <a:gd name="T7" fmla="*/ 5 h 8"/>
                    <a:gd name="T8" fmla="*/ 1 w 9"/>
                    <a:gd name="T9" fmla="*/ 8 h 8"/>
                    <a:gd name="T10" fmla="*/ 0 w 9"/>
                    <a:gd name="T11" fmla="*/ 8 h 8"/>
                    <a:gd name="T12" fmla="*/ 2 w 9"/>
                    <a:gd name="T13" fmla="*/ 2 h 8"/>
                    <a:gd name="T14" fmla="*/ 4 w 9"/>
                    <a:gd name="T15" fmla="*/ 2 h 8"/>
                    <a:gd name="T16" fmla="*/ 7 w 9"/>
                    <a:gd name="T17" fmla="*/ 1 h 8"/>
                    <a:gd name="T18" fmla="*/ 9 w 9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9" y="1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7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9" name="Freeform 1250"/>
                <p:cNvSpPr>
                  <a:spLocks/>
                </p:cNvSpPr>
                <p:nvPr/>
              </p:nvSpPr>
              <p:spPr bwMode="auto">
                <a:xfrm>
                  <a:off x="3225415" y="2302030"/>
                  <a:ext cx="1483" cy="296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0 h 2"/>
                    <a:gd name="T4" fmla="*/ 1 w 1"/>
                    <a:gd name="T5" fmla="*/ 2 h 2"/>
                    <a:gd name="T6" fmla="*/ 0 w 1"/>
                    <a:gd name="T7" fmla="*/ 2 h 2"/>
                    <a:gd name="T8" fmla="*/ 0 w 1"/>
                    <a:gd name="T9" fmla="*/ 1 h 2"/>
                    <a:gd name="T10" fmla="*/ 0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0" name="Freeform 1251"/>
                <p:cNvSpPr>
                  <a:spLocks/>
                </p:cNvSpPr>
                <p:nvPr/>
              </p:nvSpPr>
              <p:spPr bwMode="auto">
                <a:xfrm>
                  <a:off x="3103876" y="2223474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1" name="Freeform 1252"/>
                <p:cNvSpPr>
                  <a:spLocks/>
                </p:cNvSpPr>
                <p:nvPr/>
              </p:nvSpPr>
              <p:spPr bwMode="auto">
                <a:xfrm>
                  <a:off x="2837082" y="2171597"/>
                  <a:ext cx="66699" cy="68181"/>
                </a:xfrm>
                <a:custGeom>
                  <a:avLst/>
                  <a:gdLst>
                    <a:gd name="T0" fmla="*/ 34 w 45"/>
                    <a:gd name="T1" fmla="*/ 0 h 46"/>
                    <a:gd name="T2" fmla="*/ 34 w 45"/>
                    <a:gd name="T3" fmla="*/ 5 h 46"/>
                    <a:gd name="T4" fmla="*/ 32 w 45"/>
                    <a:gd name="T5" fmla="*/ 6 h 46"/>
                    <a:gd name="T6" fmla="*/ 34 w 45"/>
                    <a:gd name="T7" fmla="*/ 9 h 46"/>
                    <a:gd name="T8" fmla="*/ 32 w 45"/>
                    <a:gd name="T9" fmla="*/ 10 h 46"/>
                    <a:gd name="T10" fmla="*/ 32 w 45"/>
                    <a:gd name="T11" fmla="*/ 13 h 46"/>
                    <a:gd name="T12" fmla="*/ 34 w 45"/>
                    <a:gd name="T13" fmla="*/ 10 h 46"/>
                    <a:gd name="T14" fmla="*/ 36 w 45"/>
                    <a:gd name="T15" fmla="*/ 11 h 46"/>
                    <a:gd name="T16" fmla="*/ 36 w 45"/>
                    <a:gd name="T17" fmla="*/ 14 h 46"/>
                    <a:gd name="T18" fmla="*/ 39 w 45"/>
                    <a:gd name="T19" fmla="*/ 16 h 46"/>
                    <a:gd name="T20" fmla="*/ 41 w 45"/>
                    <a:gd name="T21" fmla="*/ 25 h 46"/>
                    <a:gd name="T22" fmla="*/ 39 w 45"/>
                    <a:gd name="T23" fmla="*/ 31 h 46"/>
                    <a:gd name="T24" fmla="*/ 39 w 45"/>
                    <a:gd name="T25" fmla="*/ 34 h 46"/>
                    <a:gd name="T26" fmla="*/ 41 w 45"/>
                    <a:gd name="T27" fmla="*/ 29 h 46"/>
                    <a:gd name="T28" fmla="*/ 45 w 45"/>
                    <a:gd name="T29" fmla="*/ 28 h 46"/>
                    <a:gd name="T30" fmla="*/ 43 w 45"/>
                    <a:gd name="T31" fmla="*/ 31 h 46"/>
                    <a:gd name="T32" fmla="*/ 41 w 45"/>
                    <a:gd name="T33" fmla="*/ 36 h 46"/>
                    <a:gd name="T34" fmla="*/ 42 w 45"/>
                    <a:gd name="T35" fmla="*/ 38 h 46"/>
                    <a:gd name="T36" fmla="*/ 45 w 45"/>
                    <a:gd name="T37" fmla="*/ 36 h 46"/>
                    <a:gd name="T38" fmla="*/ 45 w 45"/>
                    <a:gd name="T39" fmla="*/ 39 h 46"/>
                    <a:gd name="T40" fmla="*/ 41 w 45"/>
                    <a:gd name="T41" fmla="*/ 42 h 46"/>
                    <a:gd name="T42" fmla="*/ 41 w 45"/>
                    <a:gd name="T43" fmla="*/ 43 h 46"/>
                    <a:gd name="T44" fmla="*/ 39 w 45"/>
                    <a:gd name="T45" fmla="*/ 41 h 46"/>
                    <a:gd name="T46" fmla="*/ 36 w 45"/>
                    <a:gd name="T47" fmla="*/ 43 h 46"/>
                    <a:gd name="T48" fmla="*/ 34 w 45"/>
                    <a:gd name="T49" fmla="*/ 43 h 46"/>
                    <a:gd name="T50" fmla="*/ 31 w 45"/>
                    <a:gd name="T51" fmla="*/ 46 h 46"/>
                    <a:gd name="T52" fmla="*/ 28 w 45"/>
                    <a:gd name="T53" fmla="*/ 46 h 46"/>
                    <a:gd name="T54" fmla="*/ 27 w 45"/>
                    <a:gd name="T55" fmla="*/ 46 h 46"/>
                    <a:gd name="T56" fmla="*/ 24 w 45"/>
                    <a:gd name="T57" fmla="*/ 43 h 46"/>
                    <a:gd name="T58" fmla="*/ 23 w 45"/>
                    <a:gd name="T59" fmla="*/ 41 h 46"/>
                    <a:gd name="T60" fmla="*/ 21 w 45"/>
                    <a:gd name="T61" fmla="*/ 45 h 46"/>
                    <a:gd name="T62" fmla="*/ 20 w 45"/>
                    <a:gd name="T63" fmla="*/ 42 h 46"/>
                    <a:gd name="T64" fmla="*/ 18 w 45"/>
                    <a:gd name="T65" fmla="*/ 38 h 46"/>
                    <a:gd name="T66" fmla="*/ 16 w 45"/>
                    <a:gd name="T67" fmla="*/ 38 h 46"/>
                    <a:gd name="T68" fmla="*/ 13 w 45"/>
                    <a:gd name="T69" fmla="*/ 34 h 46"/>
                    <a:gd name="T70" fmla="*/ 13 w 45"/>
                    <a:gd name="T71" fmla="*/ 32 h 46"/>
                    <a:gd name="T72" fmla="*/ 13 w 45"/>
                    <a:gd name="T73" fmla="*/ 31 h 46"/>
                    <a:gd name="T74" fmla="*/ 12 w 45"/>
                    <a:gd name="T75" fmla="*/ 34 h 46"/>
                    <a:gd name="T76" fmla="*/ 9 w 45"/>
                    <a:gd name="T77" fmla="*/ 31 h 46"/>
                    <a:gd name="T78" fmla="*/ 9 w 45"/>
                    <a:gd name="T79" fmla="*/ 27 h 46"/>
                    <a:gd name="T80" fmla="*/ 6 w 45"/>
                    <a:gd name="T81" fmla="*/ 25 h 46"/>
                    <a:gd name="T82" fmla="*/ 6 w 45"/>
                    <a:gd name="T83" fmla="*/ 27 h 46"/>
                    <a:gd name="T84" fmla="*/ 6 w 45"/>
                    <a:gd name="T85" fmla="*/ 28 h 46"/>
                    <a:gd name="T86" fmla="*/ 5 w 45"/>
                    <a:gd name="T87" fmla="*/ 29 h 46"/>
                    <a:gd name="T88" fmla="*/ 2 w 45"/>
                    <a:gd name="T89" fmla="*/ 27 h 46"/>
                    <a:gd name="T90" fmla="*/ 0 w 45"/>
                    <a:gd name="T91" fmla="*/ 24 h 46"/>
                    <a:gd name="T92" fmla="*/ 7 w 45"/>
                    <a:gd name="T93" fmla="*/ 20 h 46"/>
                    <a:gd name="T94" fmla="*/ 9 w 45"/>
                    <a:gd name="T95" fmla="*/ 20 h 46"/>
                    <a:gd name="T96" fmla="*/ 10 w 45"/>
                    <a:gd name="T97" fmla="*/ 20 h 46"/>
                    <a:gd name="T98" fmla="*/ 14 w 45"/>
                    <a:gd name="T99" fmla="*/ 20 h 46"/>
                    <a:gd name="T100" fmla="*/ 16 w 45"/>
                    <a:gd name="T101" fmla="*/ 17 h 46"/>
                    <a:gd name="T102" fmla="*/ 18 w 45"/>
                    <a:gd name="T103" fmla="*/ 17 h 46"/>
                    <a:gd name="T104" fmla="*/ 20 w 45"/>
                    <a:gd name="T105" fmla="*/ 16 h 46"/>
                    <a:gd name="T106" fmla="*/ 18 w 45"/>
                    <a:gd name="T107" fmla="*/ 13 h 46"/>
                    <a:gd name="T108" fmla="*/ 20 w 45"/>
                    <a:gd name="T109" fmla="*/ 13 h 46"/>
                    <a:gd name="T110" fmla="*/ 21 w 45"/>
                    <a:gd name="T111" fmla="*/ 10 h 46"/>
                    <a:gd name="T112" fmla="*/ 21 w 45"/>
                    <a:gd name="T113" fmla="*/ 10 h 46"/>
                    <a:gd name="T114" fmla="*/ 23 w 45"/>
                    <a:gd name="T115" fmla="*/ 13 h 46"/>
                    <a:gd name="T116" fmla="*/ 25 w 45"/>
                    <a:gd name="T117" fmla="*/ 14 h 46"/>
                    <a:gd name="T118" fmla="*/ 24 w 45"/>
                    <a:gd name="T119" fmla="*/ 10 h 46"/>
                    <a:gd name="T120" fmla="*/ 25 w 45"/>
                    <a:gd name="T121" fmla="*/ 6 h 46"/>
                    <a:gd name="T122" fmla="*/ 29 w 45"/>
                    <a:gd name="T123" fmla="*/ 2 h 46"/>
                    <a:gd name="T124" fmla="*/ 34 w 45"/>
                    <a:gd name="T1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5" h="46">
                      <a:moveTo>
                        <a:pt x="34" y="0"/>
                      </a:moveTo>
                      <a:lnTo>
                        <a:pt x="34" y="5"/>
                      </a:lnTo>
                      <a:lnTo>
                        <a:pt x="32" y="6"/>
                      </a:lnTo>
                      <a:lnTo>
                        <a:pt x="34" y="9"/>
                      </a:lnTo>
                      <a:lnTo>
                        <a:pt x="32" y="10"/>
                      </a:lnTo>
                      <a:lnTo>
                        <a:pt x="32" y="13"/>
                      </a:lnTo>
                      <a:lnTo>
                        <a:pt x="34" y="10"/>
                      </a:lnTo>
                      <a:lnTo>
                        <a:pt x="36" y="11"/>
                      </a:lnTo>
                      <a:lnTo>
                        <a:pt x="36" y="14"/>
                      </a:lnTo>
                      <a:lnTo>
                        <a:pt x="39" y="16"/>
                      </a:lnTo>
                      <a:lnTo>
                        <a:pt x="41" y="25"/>
                      </a:lnTo>
                      <a:lnTo>
                        <a:pt x="39" y="31"/>
                      </a:lnTo>
                      <a:lnTo>
                        <a:pt x="39" y="34"/>
                      </a:lnTo>
                      <a:lnTo>
                        <a:pt x="41" y="29"/>
                      </a:lnTo>
                      <a:lnTo>
                        <a:pt x="45" y="28"/>
                      </a:lnTo>
                      <a:lnTo>
                        <a:pt x="43" y="31"/>
                      </a:lnTo>
                      <a:lnTo>
                        <a:pt x="41" y="36"/>
                      </a:lnTo>
                      <a:lnTo>
                        <a:pt x="42" y="38"/>
                      </a:lnTo>
                      <a:lnTo>
                        <a:pt x="45" y="36"/>
                      </a:lnTo>
                      <a:lnTo>
                        <a:pt x="45" y="39"/>
                      </a:lnTo>
                      <a:lnTo>
                        <a:pt x="41" y="42"/>
                      </a:lnTo>
                      <a:lnTo>
                        <a:pt x="41" y="43"/>
                      </a:lnTo>
                      <a:lnTo>
                        <a:pt x="39" y="41"/>
                      </a:lnTo>
                      <a:lnTo>
                        <a:pt x="36" y="43"/>
                      </a:lnTo>
                      <a:lnTo>
                        <a:pt x="34" y="43"/>
                      </a:lnTo>
                      <a:lnTo>
                        <a:pt x="31" y="46"/>
                      </a:lnTo>
                      <a:lnTo>
                        <a:pt x="28" y="46"/>
                      </a:lnTo>
                      <a:lnTo>
                        <a:pt x="27" y="46"/>
                      </a:lnTo>
                      <a:lnTo>
                        <a:pt x="24" y="43"/>
                      </a:lnTo>
                      <a:lnTo>
                        <a:pt x="23" y="41"/>
                      </a:lnTo>
                      <a:lnTo>
                        <a:pt x="21" y="45"/>
                      </a:lnTo>
                      <a:lnTo>
                        <a:pt x="20" y="42"/>
                      </a:lnTo>
                      <a:lnTo>
                        <a:pt x="18" y="38"/>
                      </a:lnTo>
                      <a:lnTo>
                        <a:pt x="16" y="38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1"/>
                      </a:lnTo>
                      <a:lnTo>
                        <a:pt x="12" y="34"/>
                      </a:lnTo>
                      <a:lnTo>
                        <a:pt x="9" y="31"/>
                      </a:lnTo>
                      <a:lnTo>
                        <a:pt x="9" y="27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6" y="28"/>
                      </a:lnTo>
                      <a:lnTo>
                        <a:pt x="5" y="29"/>
                      </a:lnTo>
                      <a:lnTo>
                        <a:pt x="2" y="27"/>
                      </a:lnTo>
                      <a:lnTo>
                        <a:pt x="0" y="24"/>
                      </a:lnTo>
                      <a:lnTo>
                        <a:pt x="7" y="20"/>
                      </a:lnTo>
                      <a:lnTo>
                        <a:pt x="9" y="20"/>
                      </a:lnTo>
                      <a:lnTo>
                        <a:pt x="10" y="20"/>
                      </a:lnTo>
                      <a:lnTo>
                        <a:pt x="14" y="20"/>
                      </a:lnTo>
                      <a:lnTo>
                        <a:pt x="16" y="17"/>
                      </a:lnTo>
                      <a:lnTo>
                        <a:pt x="18" y="17"/>
                      </a:lnTo>
                      <a:lnTo>
                        <a:pt x="20" y="16"/>
                      </a:lnTo>
                      <a:lnTo>
                        <a:pt x="18" y="13"/>
                      </a:lnTo>
                      <a:lnTo>
                        <a:pt x="20" y="13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3" y="13"/>
                      </a:lnTo>
                      <a:lnTo>
                        <a:pt x="25" y="14"/>
                      </a:lnTo>
                      <a:lnTo>
                        <a:pt x="24" y="10"/>
                      </a:lnTo>
                      <a:lnTo>
                        <a:pt x="25" y="6"/>
                      </a:lnTo>
                      <a:lnTo>
                        <a:pt x="29" y="2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2" name="Freeform 1253"/>
                <p:cNvSpPr>
                  <a:spLocks/>
                </p:cNvSpPr>
                <p:nvPr/>
              </p:nvSpPr>
              <p:spPr bwMode="auto">
                <a:xfrm>
                  <a:off x="2579181" y="1949269"/>
                  <a:ext cx="257901" cy="251972"/>
                </a:xfrm>
                <a:custGeom>
                  <a:avLst/>
                  <a:gdLst>
                    <a:gd name="T0" fmla="*/ 87 w 174"/>
                    <a:gd name="T1" fmla="*/ 16 h 170"/>
                    <a:gd name="T2" fmla="*/ 81 w 174"/>
                    <a:gd name="T3" fmla="*/ 25 h 170"/>
                    <a:gd name="T4" fmla="*/ 94 w 174"/>
                    <a:gd name="T5" fmla="*/ 18 h 170"/>
                    <a:gd name="T6" fmla="*/ 112 w 174"/>
                    <a:gd name="T7" fmla="*/ 29 h 170"/>
                    <a:gd name="T8" fmla="*/ 97 w 174"/>
                    <a:gd name="T9" fmla="*/ 37 h 170"/>
                    <a:gd name="T10" fmla="*/ 111 w 174"/>
                    <a:gd name="T11" fmla="*/ 40 h 170"/>
                    <a:gd name="T12" fmla="*/ 121 w 174"/>
                    <a:gd name="T13" fmla="*/ 45 h 170"/>
                    <a:gd name="T14" fmla="*/ 123 w 174"/>
                    <a:gd name="T15" fmla="*/ 34 h 170"/>
                    <a:gd name="T16" fmla="*/ 129 w 174"/>
                    <a:gd name="T17" fmla="*/ 27 h 170"/>
                    <a:gd name="T18" fmla="*/ 132 w 174"/>
                    <a:gd name="T19" fmla="*/ 45 h 170"/>
                    <a:gd name="T20" fmla="*/ 123 w 174"/>
                    <a:gd name="T21" fmla="*/ 69 h 170"/>
                    <a:gd name="T22" fmla="*/ 130 w 174"/>
                    <a:gd name="T23" fmla="*/ 76 h 170"/>
                    <a:gd name="T24" fmla="*/ 134 w 174"/>
                    <a:gd name="T25" fmla="*/ 66 h 170"/>
                    <a:gd name="T26" fmla="*/ 143 w 174"/>
                    <a:gd name="T27" fmla="*/ 45 h 170"/>
                    <a:gd name="T28" fmla="*/ 151 w 174"/>
                    <a:gd name="T29" fmla="*/ 22 h 170"/>
                    <a:gd name="T30" fmla="*/ 163 w 174"/>
                    <a:gd name="T31" fmla="*/ 22 h 170"/>
                    <a:gd name="T32" fmla="*/ 172 w 174"/>
                    <a:gd name="T33" fmla="*/ 38 h 170"/>
                    <a:gd name="T34" fmla="*/ 166 w 174"/>
                    <a:gd name="T35" fmla="*/ 59 h 170"/>
                    <a:gd name="T36" fmla="*/ 161 w 174"/>
                    <a:gd name="T37" fmla="*/ 84 h 170"/>
                    <a:gd name="T38" fmla="*/ 151 w 174"/>
                    <a:gd name="T39" fmla="*/ 98 h 170"/>
                    <a:gd name="T40" fmla="*/ 162 w 174"/>
                    <a:gd name="T41" fmla="*/ 112 h 170"/>
                    <a:gd name="T42" fmla="*/ 170 w 174"/>
                    <a:gd name="T43" fmla="*/ 132 h 170"/>
                    <a:gd name="T44" fmla="*/ 173 w 174"/>
                    <a:gd name="T45" fmla="*/ 144 h 170"/>
                    <a:gd name="T46" fmla="*/ 165 w 174"/>
                    <a:gd name="T47" fmla="*/ 142 h 170"/>
                    <a:gd name="T48" fmla="*/ 159 w 174"/>
                    <a:gd name="T49" fmla="*/ 139 h 170"/>
                    <a:gd name="T50" fmla="*/ 148 w 174"/>
                    <a:gd name="T51" fmla="*/ 145 h 170"/>
                    <a:gd name="T52" fmla="*/ 139 w 174"/>
                    <a:gd name="T53" fmla="*/ 145 h 170"/>
                    <a:gd name="T54" fmla="*/ 137 w 174"/>
                    <a:gd name="T55" fmla="*/ 159 h 170"/>
                    <a:gd name="T56" fmla="*/ 152 w 174"/>
                    <a:gd name="T57" fmla="*/ 155 h 170"/>
                    <a:gd name="T58" fmla="*/ 150 w 174"/>
                    <a:gd name="T59" fmla="*/ 167 h 170"/>
                    <a:gd name="T60" fmla="*/ 141 w 174"/>
                    <a:gd name="T61" fmla="*/ 170 h 170"/>
                    <a:gd name="T62" fmla="*/ 132 w 174"/>
                    <a:gd name="T63" fmla="*/ 168 h 170"/>
                    <a:gd name="T64" fmla="*/ 119 w 174"/>
                    <a:gd name="T65" fmla="*/ 164 h 170"/>
                    <a:gd name="T66" fmla="*/ 112 w 174"/>
                    <a:gd name="T67" fmla="*/ 160 h 170"/>
                    <a:gd name="T68" fmla="*/ 108 w 174"/>
                    <a:gd name="T69" fmla="*/ 153 h 170"/>
                    <a:gd name="T70" fmla="*/ 107 w 174"/>
                    <a:gd name="T71" fmla="*/ 146 h 170"/>
                    <a:gd name="T72" fmla="*/ 100 w 174"/>
                    <a:gd name="T73" fmla="*/ 145 h 170"/>
                    <a:gd name="T74" fmla="*/ 83 w 174"/>
                    <a:gd name="T75" fmla="*/ 153 h 170"/>
                    <a:gd name="T76" fmla="*/ 64 w 174"/>
                    <a:gd name="T77" fmla="*/ 159 h 170"/>
                    <a:gd name="T78" fmla="*/ 51 w 174"/>
                    <a:gd name="T79" fmla="*/ 160 h 170"/>
                    <a:gd name="T80" fmla="*/ 36 w 174"/>
                    <a:gd name="T81" fmla="*/ 157 h 170"/>
                    <a:gd name="T82" fmla="*/ 20 w 174"/>
                    <a:gd name="T83" fmla="*/ 156 h 170"/>
                    <a:gd name="T84" fmla="*/ 25 w 174"/>
                    <a:gd name="T85" fmla="*/ 139 h 170"/>
                    <a:gd name="T86" fmla="*/ 20 w 174"/>
                    <a:gd name="T87" fmla="*/ 128 h 170"/>
                    <a:gd name="T88" fmla="*/ 3 w 174"/>
                    <a:gd name="T89" fmla="*/ 121 h 170"/>
                    <a:gd name="T90" fmla="*/ 3 w 174"/>
                    <a:gd name="T91" fmla="*/ 98 h 170"/>
                    <a:gd name="T92" fmla="*/ 35 w 174"/>
                    <a:gd name="T93" fmla="*/ 97 h 170"/>
                    <a:gd name="T94" fmla="*/ 49 w 174"/>
                    <a:gd name="T95" fmla="*/ 103 h 170"/>
                    <a:gd name="T96" fmla="*/ 69 w 174"/>
                    <a:gd name="T97" fmla="*/ 109 h 170"/>
                    <a:gd name="T98" fmla="*/ 61 w 174"/>
                    <a:gd name="T99" fmla="*/ 95 h 170"/>
                    <a:gd name="T100" fmla="*/ 50 w 174"/>
                    <a:gd name="T101" fmla="*/ 85 h 170"/>
                    <a:gd name="T102" fmla="*/ 31 w 174"/>
                    <a:gd name="T103" fmla="*/ 84 h 170"/>
                    <a:gd name="T104" fmla="*/ 18 w 174"/>
                    <a:gd name="T105" fmla="*/ 80 h 170"/>
                    <a:gd name="T106" fmla="*/ 10 w 174"/>
                    <a:gd name="T107" fmla="*/ 74 h 170"/>
                    <a:gd name="T108" fmla="*/ 28 w 174"/>
                    <a:gd name="T109" fmla="*/ 59 h 170"/>
                    <a:gd name="T110" fmla="*/ 45 w 174"/>
                    <a:gd name="T111" fmla="*/ 56 h 170"/>
                    <a:gd name="T112" fmla="*/ 36 w 174"/>
                    <a:gd name="T113" fmla="*/ 54 h 170"/>
                    <a:gd name="T114" fmla="*/ 17 w 174"/>
                    <a:gd name="T115" fmla="*/ 51 h 170"/>
                    <a:gd name="T116" fmla="*/ 17 w 174"/>
                    <a:gd name="T117" fmla="*/ 47 h 170"/>
                    <a:gd name="T118" fmla="*/ 21 w 174"/>
                    <a:gd name="T119" fmla="*/ 32 h 170"/>
                    <a:gd name="T120" fmla="*/ 45 w 174"/>
                    <a:gd name="T121" fmla="*/ 15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74" h="170">
                      <a:moveTo>
                        <a:pt x="90" y="0"/>
                      </a:moveTo>
                      <a:lnTo>
                        <a:pt x="92" y="0"/>
                      </a:lnTo>
                      <a:lnTo>
                        <a:pt x="93" y="3"/>
                      </a:lnTo>
                      <a:lnTo>
                        <a:pt x="92" y="5"/>
                      </a:lnTo>
                      <a:lnTo>
                        <a:pt x="93" y="9"/>
                      </a:lnTo>
                      <a:lnTo>
                        <a:pt x="90" y="12"/>
                      </a:lnTo>
                      <a:lnTo>
                        <a:pt x="89" y="12"/>
                      </a:lnTo>
                      <a:lnTo>
                        <a:pt x="87" y="14"/>
                      </a:lnTo>
                      <a:lnTo>
                        <a:pt x="87" y="16"/>
                      </a:lnTo>
                      <a:lnTo>
                        <a:pt x="85" y="19"/>
                      </a:lnTo>
                      <a:lnTo>
                        <a:pt x="83" y="19"/>
                      </a:lnTo>
                      <a:lnTo>
                        <a:pt x="82" y="20"/>
                      </a:lnTo>
                      <a:lnTo>
                        <a:pt x="81" y="22"/>
                      </a:lnTo>
                      <a:lnTo>
                        <a:pt x="76" y="23"/>
                      </a:lnTo>
                      <a:lnTo>
                        <a:pt x="76" y="25"/>
                      </a:lnTo>
                      <a:lnTo>
                        <a:pt x="76" y="25"/>
                      </a:lnTo>
                      <a:lnTo>
                        <a:pt x="79" y="25"/>
                      </a:lnTo>
                      <a:lnTo>
                        <a:pt x="81" y="25"/>
                      </a:lnTo>
                      <a:lnTo>
                        <a:pt x="83" y="23"/>
                      </a:lnTo>
                      <a:lnTo>
                        <a:pt x="85" y="25"/>
                      </a:lnTo>
                      <a:lnTo>
                        <a:pt x="87" y="25"/>
                      </a:lnTo>
                      <a:lnTo>
                        <a:pt x="87" y="26"/>
                      </a:lnTo>
                      <a:lnTo>
                        <a:pt x="89" y="25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90" y="22"/>
                      </a:lnTo>
                      <a:lnTo>
                        <a:pt x="94" y="18"/>
                      </a:lnTo>
                      <a:lnTo>
                        <a:pt x="96" y="18"/>
                      </a:lnTo>
                      <a:lnTo>
                        <a:pt x="98" y="15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105" y="20"/>
                      </a:lnTo>
                      <a:lnTo>
                        <a:pt x="105" y="22"/>
                      </a:lnTo>
                      <a:lnTo>
                        <a:pt x="108" y="23"/>
                      </a:lnTo>
                      <a:lnTo>
                        <a:pt x="111" y="27"/>
                      </a:lnTo>
                      <a:lnTo>
                        <a:pt x="112" y="29"/>
                      </a:lnTo>
                      <a:lnTo>
                        <a:pt x="112" y="30"/>
                      </a:lnTo>
                      <a:lnTo>
                        <a:pt x="112" y="33"/>
                      </a:lnTo>
                      <a:lnTo>
                        <a:pt x="110" y="36"/>
                      </a:lnTo>
                      <a:lnTo>
                        <a:pt x="107" y="34"/>
                      </a:lnTo>
                      <a:lnTo>
                        <a:pt x="105" y="36"/>
                      </a:lnTo>
                      <a:lnTo>
                        <a:pt x="105" y="37"/>
                      </a:lnTo>
                      <a:lnTo>
                        <a:pt x="103" y="37"/>
                      </a:lnTo>
                      <a:lnTo>
                        <a:pt x="101" y="37"/>
                      </a:lnTo>
                      <a:lnTo>
                        <a:pt x="97" y="37"/>
                      </a:lnTo>
                      <a:lnTo>
                        <a:pt x="96" y="40"/>
                      </a:lnTo>
                      <a:lnTo>
                        <a:pt x="97" y="40"/>
                      </a:lnTo>
                      <a:lnTo>
                        <a:pt x="100" y="40"/>
                      </a:lnTo>
                      <a:lnTo>
                        <a:pt x="100" y="41"/>
                      </a:lnTo>
                      <a:lnTo>
                        <a:pt x="103" y="41"/>
                      </a:lnTo>
                      <a:lnTo>
                        <a:pt x="105" y="40"/>
                      </a:lnTo>
                      <a:lnTo>
                        <a:pt x="107" y="40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5" y="38"/>
                      </a:lnTo>
                      <a:lnTo>
                        <a:pt x="115" y="38"/>
                      </a:lnTo>
                      <a:lnTo>
                        <a:pt x="114" y="41"/>
                      </a:lnTo>
                      <a:lnTo>
                        <a:pt x="114" y="44"/>
                      </a:lnTo>
                      <a:lnTo>
                        <a:pt x="115" y="44"/>
                      </a:lnTo>
                      <a:lnTo>
                        <a:pt x="116" y="41"/>
                      </a:lnTo>
                      <a:lnTo>
                        <a:pt x="118" y="41"/>
                      </a:lnTo>
                      <a:lnTo>
                        <a:pt x="118" y="43"/>
                      </a:lnTo>
                      <a:lnTo>
                        <a:pt x="121" y="45"/>
                      </a:lnTo>
                      <a:lnTo>
                        <a:pt x="121" y="41"/>
                      </a:lnTo>
                      <a:lnTo>
                        <a:pt x="122" y="43"/>
                      </a:lnTo>
                      <a:lnTo>
                        <a:pt x="122" y="44"/>
                      </a:lnTo>
                      <a:lnTo>
                        <a:pt x="123" y="43"/>
                      </a:lnTo>
                      <a:lnTo>
                        <a:pt x="123" y="40"/>
                      </a:lnTo>
                      <a:lnTo>
                        <a:pt x="122" y="37"/>
                      </a:lnTo>
                      <a:lnTo>
                        <a:pt x="121" y="37"/>
                      </a:lnTo>
                      <a:lnTo>
                        <a:pt x="122" y="34"/>
                      </a:lnTo>
                      <a:lnTo>
                        <a:pt x="123" y="34"/>
                      </a:lnTo>
                      <a:lnTo>
                        <a:pt x="125" y="37"/>
                      </a:lnTo>
                      <a:lnTo>
                        <a:pt x="126" y="37"/>
                      </a:lnTo>
                      <a:lnTo>
                        <a:pt x="126" y="34"/>
                      </a:lnTo>
                      <a:lnTo>
                        <a:pt x="125" y="33"/>
                      </a:lnTo>
                      <a:lnTo>
                        <a:pt x="125" y="30"/>
                      </a:lnTo>
                      <a:lnTo>
                        <a:pt x="122" y="29"/>
                      </a:lnTo>
                      <a:lnTo>
                        <a:pt x="123" y="26"/>
                      </a:lnTo>
                      <a:lnTo>
                        <a:pt x="127" y="25"/>
                      </a:lnTo>
                      <a:lnTo>
                        <a:pt x="129" y="27"/>
                      </a:lnTo>
                      <a:lnTo>
                        <a:pt x="132" y="29"/>
                      </a:lnTo>
                      <a:lnTo>
                        <a:pt x="132" y="32"/>
                      </a:lnTo>
                      <a:lnTo>
                        <a:pt x="130" y="33"/>
                      </a:lnTo>
                      <a:lnTo>
                        <a:pt x="132" y="36"/>
                      </a:lnTo>
                      <a:lnTo>
                        <a:pt x="133" y="36"/>
                      </a:lnTo>
                      <a:lnTo>
                        <a:pt x="133" y="41"/>
                      </a:lnTo>
                      <a:lnTo>
                        <a:pt x="130" y="44"/>
                      </a:lnTo>
                      <a:lnTo>
                        <a:pt x="130" y="45"/>
                      </a:lnTo>
                      <a:lnTo>
                        <a:pt x="132" y="45"/>
                      </a:lnTo>
                      <a:lnTo>
                        <a:pt x="133" y="45"/>
                      </a:lnTo>
                      <a:lnTo>
                        <a:pt x="133" y="48"/>
                      </a:lnTo>
                      <a:lnTo>
                        <a:pt x="130" y="51"/>
                      </a:lnTo>
                      <a:lnTo>
                        <a:pt x="129" y="56"/>
                      </a:lnTo>
                      <a:lnTo>
                        <a:pt x="127" y="58"/>
                      </a:lnTo>
                      <a:lnTo>
                        <a:pt x="127" y="61"/>
                      </a:lnTo>
                      <a:lnTo>
                        <a:pt x="126" y="62"/>
                      </a:lnTo>
                      <a:lnTo>
                        <a:pt x="126" y="65"/>
                      </a:lnTo>
                      <a:lnTo>
                        <a:pt x="123" y="69"/>
                      </a:lnTo>
                      <a:lnTo>
                        <a:pt x="123" y="73"/>
                      </a:lnTo>
                      <a:lnTo>
                        <a:pt x="125" y="74"/>
                      </a:lnTo>
                      <a:lnTo>
                        <a:pt x="125" y="76"/>
                      </a:lnTo>
                      <a:lnTo>
                        <a:pt x="125" y="79"/>
                      </a:lnTo>
                      <a:lnTo>
                        <a:pt x="126" y="80"/>
                      </a:lnTo>
                      <a:lnTo>
                        <a:pt x="127" y="79"/>
                      </a:lnTo>
                      <a:lnTo>
                        <a:pt x="127" y="76"/>
                      </a:lnTo>
                      <a:lnTo>
                        <a:pt x="129" y="76"/>
                      </a:lnTo>
                      <a:lnTo>
                        <a:pt x="130" y="76"/>
                      </a:lnTo>
                      <a:lnTo>
                        <a:pt x="132" y="74"/>
                      </a:lnTo>
                      <a:lnTo>
                        <a:pt x="134" y="74"/>
                      </a:lnTo>
                      <a:lnTo>
                        <a:pt x="136" y="74"/>
                      </a:lnTo>
                      <a:lnTo>
                        <a:pt x="136" y="73"/>
                      </a:lnTo>
                      <a:lnTo>
                        <a:pt x="133" y="72"/>
                      </a:lnTo>
                      <a:lnTo>
                        <a:pt x="132" y="70"/>
                      </a:lnTo>
                      <a:lnTo>
                        <a:pt x="134" y="70"/>
                      </a:lnTo>
                      <a:lnTo>
                        <a:pt x="136" y="69"/>
                      </a:lnTo>
                      <a:lnTo>
                        <a:pt x="134" y="66"/>
                      </a:lnTo>
                      <a:lnTo>
                        <a:pt x="136" y="63"/>
                      </a:lnTo>
                      <a:lnTo>
                        <a:pt x="136" y="61"/>
                      </a:lnTo>
                      <a:lnTo>
                        <a:pt x="137" y="59"/>
                      </a:lnTo>
                      <a:lnTo>
                        <a:pt x="136" y="56"/>
                      </a:lnTo>
                      <a:lnTo>
                        <a:pt x="139" y="52"/>
                      </a:lnTo>
                      <a:lnTo>
                        <a:pt x="139" y="54"/>
                      </a:lnTo>
                      <a:lnTo>
                        <a:pt x="141" y="52"/>
                      </a:lnTo>
                      <a:lnTo>
                        <a:pt x="141" y="47"/>
                      </a:lnTo>
                      <a:lnTo>
                        <a:pt x="143" y="45"/>
                      </a:lnTo>
                      <a:lnTo>
                        <a:pt x="144" y="43"/>
                      </a:lnTo>
                      <a:lnTo>
                        <a:pt x="144" y="43"/>
                      </a:lnTo>
                      <a:lnTo>
                        <a:pt x="144" y="40"/>
                      </a:lnTo>
                      <a:lnTo>
                        <a:pt x="145" y="37"/>
                      </a:lnTo>
                      <a:lnTo>
                        <a:pt x="145" y="34"/>
                      </a:lnTo>
                      <a:lnTo>
                        <a:pt x="148" y="29"/>
                      </a:lnTo>
                      <a:lnTo>
                        <a:pt x="150" y="27"/>
                      </a:lnTo>
                      <a:lnTo>
                        <a:pt x="150" y="26"/>
                      </a:lnTo>
                      <a:lnTo>
                        <a:pt x="151" y="22"/>
                      </a:lnTo>
                      <a:lnTo>
                        <a:pt x="152" y="23"/>
                      </a:lnTo>
                      <a:lnTo>
                        <a:pt x="154" y="22"/>
                      </a:lnTo>
                      <a:lnTo>
                        <a:pt x="154" y="19"/>
                      </a:lnTo>
                      <a:lnTo>
                        <a:pt x="155" y="18"/>
                      </a:lnTo>
                      <a:lnTo>
                        <a:pt x="157" y="20"/>
                      </a:lnTo>
                      <a:lnTo>
                        <a:pt x="158" y="20"/>
                      </a:lnTo>
                      <a:lnTo>
                        <a:pt x="161" y="26"/>
                      </a:lnTo>
                      <a:lnTo>
                        <a:pt x="162" y="26"/>
                      </a:lnTo>
                      <a:lnTo>
                        <a:pt x="163" y="22"/>
                      </a:lnTo>
                      <a:lnTo>
                        <a:pt x="163" y="22"/>
                      </a:lnTo>
                      <a:lnTo>
                        <a:pt x="165" y="23"/>
                      </a:lnTo>
                      <a:lnTo>
                        <a:pt x="168" y="23"/>
                      </a:lnTo>
                      <a:lnTo>
                        <a:pt x="169" y="27"/>
                      </a:lnTo>
                      <a:lnTo>
                        <a:pt x="169" y="29"/>
                      </a:lnTo>
                      <a:lnTo>
                        <a:pt x="169" y="33"/>
                      </a:lnTo>
                      <a:lnTo>
                        <a:pt x="172" y="34"/>
                      </a:lnTo>
                      <a:lnTo>
                        <a:pt x="172" y="36"/>
                      </a:lnTo>
                      <a:lnTo>
                        <a:pt x="172" y="38"/>
                      </a:lnTo>
                      <a:lnTo>
                        <a:pt x="173" y="41"/>
                      </a:lnTo>
                      <a:lnTo>
                        <a:pt x="173" y="43"/>
                      </a:lnTo>
                      <a:lnTo>
                        <a:pt x="170" y="44"/>
                      </a:lnTo>
                      <a:lnTo>
                        <a:pt x="170" y="45"/>
                      </a:lnTo>
                      <a:lnTo>
                        <a:pt x="170" y="48"/>
                      </a:lnTo>
                      <a:lnTo>
                        <a:pt x="168" y="51"/>
                      </a:lnTo>
                      <a:lnTo>
                        <a:pt x="168" y="54"/>
                      </a:lnTo>
                      <a:lnTo>
                        <a:pt x="166" y="55"/>
                      </a:lnTo>
                      <a:lnTo>
                        <a:pt x="166" y="59"/>
                      </a:lnTo>
                      <a:lnTo>
                        <a:pt x="165" y="62"/>
                      </a:lnTo>
                      <a:lnTo>
                        <a:pt x="165" y="63"/>
                      </a:lnTo>
                      <a:lnTo>
                        <a:pt x="162" y="67"/>
                      </a:lnTo>
                      <a:lnTo>
                        <a:pt x="162" y="72"/>
                      </a:lnTo>
                      <a:lnTo>
                        <a:pt x="161" y="72"/>
                      </a:lnTo>
                      <a:lnTo>
                        <a:pt x="159" y="74"/>
                      </a:lnTo>
                      <a:lnTo>
                        <a:pt x="161" y="79"/>
                      </a:lnTo>
                      <a:lnTo>
                        <a:pt x="161" y="80"/>
                      </a:lnTo>
                      <a:lnTo>
                        <a:pt x="161" y="84"/>
                      </a:lnTo>
                      <a:lnTo>
                        <a:pt x="158" y="88"/>
                      </a:lnTo>
                      <a:lnTo>
                        <a:pt x="158" y="91"/>
                      </a:lnTo>
                      <a:lnTo>
                        <a:pt x="157" y="92"/>
                      </a:lnTo>
                      <a:lnTo>
                        <a:pt x="157" y="91"/>
                      </a:lnTo>
                      <a:lnTo>
                        <a:pt x="154" y="91"/>
                      </a:lnTo>
                      <a:lnTo>
                        <a:pt x="154" y="94"/>
                      </a:lnTo>
                      <a:lnTo>
                        <a:pt x="151" y="94"/>
                      </a:lnTo>
                      <a:lnTo>
                        <a:pt x="151" y="97"/>
                      </a:lnTo>
                      <a:lnTo>
                        <a:pt x="151" y="98"/>
                      </a:lnTo>
                      <a:lnTo>
                        <a:pt x="152" y="101"/>
                      </a:lnTo>
                      <a:lnTo>
                        <a:pt x="154" y="103"/>
                      </a:lnTo>
                      <a:lnTo>
                        <a:pt x="154" y="108"/>
                      </a:lnTo>
                      <a:lnTo>
                        <a:pt x="155" y="108"/>
                      </a:lnTo>
                      <a:lnTo>
                        <a:pt x="157" y="113"/>
                      </a:lnTo>
                      <a:lnTo>
                        <a:pt x="159" y="114"/>
                      </a:lnTo>
                      <a:lnTo>
                        <a:pt x="161" y="117"/>
                      </a:lnTo>
                      <a:lnTo>
                        <a:pt x="161" y="116"/>
                      </a:lnTo>
                      <a:lnTo>
                        <a:pt x="162" y="112"/>
                      </a:lnTo>
                      <a:lnTo>
                        <a:pt x="163" y="116"/>
                      </a:lnTo>
                      <a:lnTo>
                        <a:pt x="162" y="119"/>
                      </a:lnTo>
                      <a:lnTo>
                        <a:pt x="163" y="123"/>
                      </a:lnTo>
                      <a:lnTo>
                        <a:pt x="165" y="126"/>
                      </a:lnTo>
                      <a:lnTo>
                        <a:pt x="165" y="128"/>
                      </a:lnTo>
                      <a:lnTo>
                        <a:pt x="168" y="130"/>
                      </a:lnTo>
                      <a:lnTo>
                        <a:pt x="168" y="131"/>
                      </a:lnTo>
                      <a:lnTo>
                        <a:pt x="170" y="131"/>
                      </a:lnTo>
                      <a:lnTo>
                        <a:pt x="170" y="132"/>
                      </a:lnTo>
                      <a:lnTo>
                        <a:pt x="169" y="132"/>
                      </a:lnTo>
                      <a:lnTo>
                        <a:pt x="169" y="135"/>
                      </a:lnTo>
                      <a:lnTo>
                        <a:pt x="172" y="135"/>
                      </a:lnTo>
                      <a:lnTo>
                        <a:pt x="173" y="135"/>
                      </a:lnTo>
                      <a:lnTo>
                        <a:pt x="174" y="135"/>
                      </a:lnTo>
                      <a:lnTo>
                        <a:pt x="174" y="137"/>
                      </a:lnTo>
                      <a:lnTo>
                        <a:pt x="173" y="138"/>
                      </a:lnTo>
                      <a:lnTo>
                        <a:pt x="174" y="141"/>
                      </a:lnTo>
                      <a:lnTo>
                        <a:pt x="173" y="144"/>
                      </a:lnTo>
                      <a:lnTo>
                        <a:pt x="172" y="148"/>
                      </a:lnTo>
                      <a:lnTo>
                        <a:pt x="169" y="149"/>
                      </a:lnTo>
                      <a:lnTo>
                        <a:pt x="168" y="152"/>
                      </a:lnTo>
                      <a:lnTo>
                        <a:pt x="166" y="150"/>
                      </a:lnTo>
                      <a:lnTo>
                        <a:pt x="165" y="150"/>
                      </a:lnTo>
                      <a:lnTo>
                        <a:pt x="163" y="146"/>
                      </a:lnTo>
                      <a:lnTo>
                        <a:pt x="166" y="144"/>
                      </a:lnTo>
                      <a:lnTo>
                        <a:pt x="166" y="141"/>
                      </a:lnTo>
                      <a:lnTo>
                        <a:pt x="165" y="142"/>
                      </a:lnTo>
                      <a:lnTo>
                        <a:pt x="163" y="146"/>
                      </a:lnTo>
                      <a:lnTo>
                        <a:pt x="162" y="146"/>
                      </a:lnTo>
                      <a:lnTo>
                        <a:pt x="161" y="149"/>
                      </a:lnTo>
                      <a:lnTo>
                        <a:pt x="159" y="149"/>
                      </a:lnTo>
                      <a:lnTo>
                        <a:pt x="159" y="148"/>
                      </a:lnTo>
                      <a:lnTo>
                        <a:pt x="159" y="146"/>
                      </a:lnTo>
                      <a:lnTo>
                        <a:pt x="158" y="148"/>
                      </a:lnTo>
                      <a:lnTo>
                        <a:pt x="158" y="144"/>
                      </a:lnTo>
                      <a:lnTo>
                        <a:pt x="159" y="139"/>
                      </a:lnTo>
                      <a:lnTo>
                        <a:pt x="157" y="142"/>
                      </a:lnTo>
                      <a:lnTo>
                        <a:pt x="157" y="142"/>
                      </a:lnTo>
                      <a:lnTo>
                        <a:pt x="155" y="139"/>
                      </a:lnTo>
                      <a:lnTo>
                        <a:pt x="155" y="142"/>
                      </a:lnTo>
                      <a:lnTo>
                        <a:pt x="152" y="144"/>
                      </a:lnTo>
                      <a:lnTo>
                        <a:pt x="151" y="145"/>
                      </a:lnTo>
                      <a:lnTo>
                        <a:pt x="151" y="144"/>
                      </a:lnTo>
                      <a:lnTo>
                        <a:pt x="148" y="144"/>
                      </a:lnTo>
                      <a:lnTo>
                        <a:pt x="148" y="145"/>
                      </a:lnTo>
                      <a:lnTo>
                        <a:pt x="150" y="146"/>
                      </a:lnTo>
                      <a:lnTo>
                        <a:pt x="148" y="149"/>
                      </a:lnTo>
                      <a:lnTo>
                        <a:pt x="147" y="149"/>
                      </a:lnTo>
                      <a:lnTo>
                        <a:pt x="145" y="149"/>
                      </a:lnTo>
                      <a:lnTo>
                        <a:pt x="143" y="148"/>
                      </a:lnTo>
                      <a:lnTo>
                        <a:pt x="143" y="144"/>
                      </a:lnTo>
                      <a:lnTo>
                        <a:pt x="143" y="142"/>
                      </a:lnTo>
                      <a:lnTo>
                        <a:pt x="141" y="142"/>
                      </a:lnTo>
                      <a:lnTo>
                        <a:pt x="139" y="145"/>
                      </a:lnTo>
                      <a:lnTo>
                        <a:pt x="141" y="148"/>
                      </a:lnTo>
                      <a:lnTo>
                        <a:pt x="139" y="149"/>
                      </a:lnTo>
                      <a:lnTo>
                        <a:pt x="139" y="152"/>
                      </a:lnTo>
                      <a:lnTo>
                        <a:pt x="140" y="152"/>
                      </a:lnTo>
                      <a:lnTo>
                        <a:pt x="141" y="150"/>
                      </a:lnTo>
                      <a:lnTo>
                        <a:pt x="141" y="153"/>
                      </a:lnTo>
                      <a:lnTo>
                        <a:pt x="140" y="156"/>
                      </a:lnTo>
                      <a:lnTo>
                        <a:pt x="137" y="157"/>
                      </a:lnTo>
                      <a:lnTo>
                        <a:pt x="137" y="159"/>
                      </a:lnTo>
                      <a:lnTo>
                        <a:pt x="140" y="156"/>
                      </a:lnTo>
                      <a:lnTo>
                        <a:pt x="143" y="153"/>
                      </a:lnTo>
                      <a:lnTo>
                        <a:pt x="145" y="153"/>
                      </a:lnTo>
                      <a:lnTo>
                        <a:pt x="147" y="155"/>
                      </a:lnTo>
                      <a:lnTo>
                        <a:pt x="148" y="153"/>
                      </a:lnTo>
                      <a:lnTo>
                        <a:pt x="148" y="152"/>
                      </a:lnTo>
                      <a:lnTo>
                        <a:pt x="150" y="152"/>
                      </a:lnTo>
                      <a:lnTo>
                        <a:pt x="152" y="153"/>
                      </a:lnTo>
                      <a:lnTo>
                        <a:pt x="152" y="155"/>
                      </a:lnTo>
                      <a:lnTo>
                        <a:pt x="151" y="156"/>
                      </a:lnTo>
                      <a:lnTo>
                        <a:pt x="150" y="157"/>
                      </a:lnTo>
                      <a:lnTo>
                        <a:pt x="150" y="159"/>
                      </a:lnTo>
                      <a:lnTo>
                        <a:pt x="152" y="160"/>
                      </a:lnTo>
                      <a:lnTo>
                        <a:pt x="152" y="161"/>
                      </a:lnTo>
                      <a:lnTo>
                        <a:pt x="151" y="163"/>
                      </a:lnTo>
                      <a:lnTo>
                        <a:pt x="151" y="164"/>
                      </a:lnTo>
                      <a:lnTo>
                        <a:pt x="150" y="166"/>
                      </a:lnTo>
                      <a:lnTo>
                        <a:pt x="150" y="167"/>
                      </a:lnTo>
                      <a:lnTo>
                        <a:pt x="150" y="168"/>
                      </a:lnTo>
                      <a:lnTo>
                        <a:pt x="148" y="168"/>
                      </a:lnTo>
                      <a:lnTo>
                        <a:pt x="147" y="168"/>
                      </a:lnTo>
                      <a:lnTo>
                        <a:pt x="147" y="167"/>
                      </a:lnTo>
                      <a:lnTo>
                        <a:pt x="145" y="167"/>
                      </a:lnTo>
                      <a:lnTo>
                        <a:pt x="144" y="168"/>
                      </a:lnTo>
                      <a:lnTo>
                        <a:pt x="143" y="168"/>
                      </a:lnTo>
                      <a:lnTo>
                        <a:pt x="143" y="170"/>
                      </a:lnTo>
                      <a:lnTo>
                        <a:pt x="141" y="170"/>
                      </a:lnTo>
                      <a:lnTo>
                        <a:pt x="140" y="168"/>
                      </a:lnTo>
                      <a:lnTo>
                        <a:pt x="140" y="168"/>
                      </a:lnTo>
                      <a:lnTo>
                        <a:pt x="139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68"/>
                      </a:lnTo>
                      <a:lnTo>
                        <a:pt x="134" y="167"/>
                      </a:lnTo>
                      <a:lnTo>
                        <a:pt x="133" y="168"/>
                      </a:lnTo>
                      <a:lnTo>
                        <a:pt x="132" y="168"/>
                      </a:lnTo>
                      <a:lnTo>
                        <a:pt x="132" y="170"/>
                      </a:lnTo>
                      <a:lnTo>
                        <a:pt x="130" y="170"/>
                      </a:lnTo>
                      <a:lnTo>
                        <a:pt x="129" y="168"/>
                      </a:lnTo>
                      <a:lnTo>
                        <a:pt x="127" y="168"/>
                      </a:lnTo>
                      <a:lnTo>
                        <a:pt x="126" y="167"/>
                      </a:lnTo>
                      <a:lnTo>
                        <a:pt x="125" y="166"/>
                      </a:lnTo>
                      <a:lnTo>
                        <a:pt x="123" y="167"/>
                      </a:lnTo>
                      <a:lnTo>
                        <a:pt x="121" y="167"/>
                      </a:lnTo>
                      <a:lnTo>
                        <a:pt x="119" y="164"/>
                      </a:lnTo>
                      <a:lnTo>
                        <a:pt x="121" y="161"/>
                      </a:lnTo>
                      <a:lnTo>
                        <a:pt x="119" y="161"/>
                      </a:lnTo>
                      <a:lnTo>
                        <a:pt x="118" y="164"/>
                      </a:lnTo>
                      <a:lnTo>
                        <a:pt x="115" y="166"/>
                      </a:lnTo>
                      <a:lnTo>
                        <a:pt x="114" y="163"/>
                      </a:lnTo>
                      <a:lnTo>
                        <a:pt x="112" y="163"/>
                      </a:lnTo>
                      <a:lnTo>
                        <a:pt x="111" y="163"/>
                      </a:lnTo>
                      <a:lnTo>
                        <a:pt x="111" y="161"/>
                      </a:lnTo>
                      <a:lnTo>
                        <a:pt x="112" y="160"/>
                      </a:lnTo>
                      <a:lnTo>
                        <a:pt x="114" y="160"/>
                      </a:lnTo>
                      <a:lnTo>
                        <a:pt x="115" y="159"/>
                      </a:lnTo>
                      <a:lnTo>
                        <a:pt x="115" y="157"/>
                      </a:lnTo>
                      <a:lnTo>
                        <a:pt x="114" y="156"/>
                      </a:lnTo>
                      <a:lnTo>
                        <a:pt x="112" y="157"/>
                      </a:lnTo>
                      <a:lnTo>
                        <a:pt x="112" y="157"/>
                      </a:lnTo>
                      <a:lnTo>
                        <a:pt x="112" y="157"/>
                      </a:lnTo>
                      <a:lnTo>
                        <a:pt x="111" y="155"/>
                      </a:lnTo>
                      <a:lnTo>
                        <a:pt x="108" y="153"/>
                      </a:lnTo>
                      <a:lnTo>
                        <a:pt x="107" y="153"/>
                      </a:lnTo>
                      <a:lnTo>
                        <a:pt x="107" y="155"/>
                      </a:lnTo>
                      <a:lnTo>
                        <a:pt x="104" y="153"/>
                      </a:lnTo>
                      <a:lnTo>
                        <a:pt x="103" y="152"/>
                      </a:lnTo>
                      <a:lnTo>
                        <a:pt x="103" y="152"/>
                      </a:lnTo>
                      <a:lnTo>
                        <a:pt x="104" y="150"/>
                      </a:lnTo>
                      <a:lnTo>
                        <a:pt x="105" y="149"/>
                      </a:lnTo>
                      <a:lnTo>
                        <a:pt x="105" y="148"/>
                      </a:lnTo>
                      <a:lnTo>
                        <a:pt x="107" y="146"/>
                      </a:lnTo>
                      <a:lnTo>
                        <a:pt x="105" y="145"/>
                      </a:lnTo>
                      <a:lnTo>
                        <a:pt x="105" y="144"/>
                      </a:lnTo>
                      <a:lnTo>
                        <a:pt x="105" y="142"/>
                      </a:lnTo>
                      <a:lnTo>
                        <a:pt x="104" y="142"/>
                      </a:lnTo>
                      <a:lnTo>
                        <a:pt x="103" y="142"/>
                      </a:lnTo>
                      <a:lnTo>
                        <a:pt x="103" y="144"/>
                      </a:lnTo>
                      <a:lnTo>
                        <a:pt x="101" y="145"/>
                      </a:lnTo>
                      <a:lnTo>
                        <a:pt x="100" y="145"/>
                      </a:lnTo>
                      <a:lnTo>
                        <a:pt x="100" y="145"/>
                      </a:lnTo>
                      <a:lnTo>
                        <a:pt x="98" y="145"/>
                      </a:lnTo>
                      <a:lnTo>
                        <a:pt x="98" y="146"/>
                      </a:lnTo>
                      <a:lnTo>
                        <a:pt x="97" y="148"/>
                      </a:lnTo>
                      <a:lnTo>
                        <a:pt x="96" y="149"/>
                      </a:lnTo>
                      <a:lnTo>
                        <a:pt x="94" y="149"/>
                      </a:lnTo>
                      <a:lnTo>
                        <a:pt x="94" y="149"/>
                      </a:lnTo>
                      <a:lnTo>
                        <a:pt x="93" y="150"/>
                      </a:lnTo>
                      <a:lnTo>
                        <a:pt x="87" y="153"/>
                      </a:lnTo>
                      <a:lnTo>
                        <a:pt x="83" y="153"/>
                      </a:lnTo>
                      <a:lnTo>
                        <a:pt x="81" y="153"/>
                      </a:lnTo>
                      <a:lnTo>
                        <a:pt x="79" y="153"/>
                      </a:lnTo>
                      <a:lnTo>
                        <a:pt x="76" y="153"/>
                      </a:lnTo>
                      <a:lnTo>
                        <a:pt x="75" y="153"/>
                      </a:lnTo>
                      <a:lnTo>
                        <a:pt x="74" y="153"/>
                      </a:lnTo>
                      <a:lnTo>
                        <a:pt x="72" y="155"/>
                      </a:lnTo>
                      <a:lnTo>
                        <a:pt x="69" y="156"/>
                      </a:lnTo>
                      <a:lnTo>
                        <a:pt x="67" y="159"/>
                      </a:lnTo>
                      <a:lnTo>
                        <a:pt x="64" y="159"/>
                      </a:lnTo>
                      <a:lnTo>
                        <a:pt x="63" y="159"/>
                      </a:lnTo>
                      <a:lnTo>
                        <a:pt x="61" y="160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6" y="161"/>
                      </a:lnTo>
                      <a:lnTo>
                        <a:pt x="54" y="160"/>
                      </a:lnTo>
                      <a:lnTo>
                        <a:pt x="53" y="160"/>
                      </a:lnTo>
                      <a:lnTo>
                        <a:pt x="53" y="160"/>
                      </a:lnTo>
                      <a:lnTo>
                        <a:pt x="51" y="160"/>
                      </a:lnTo>
                      <a:lnTo>
                        <a:pt x="50" y="159"/>
                      </a:lnTo>
                      <a:lnTo>
                        <a:pt x="49" y="159"/>
                      </a:lnTo>
                      <a:lnTo>
                        <a:pt x="47" y="159"/>
                      </a:lnTo>
                      <a:lnTo>
                        <a:pt x="46" y="159"/>
                      </a:lnTo>
                      <a:lnTo>
                        <a:pt x="46" y="159"/>
                      </a:lnTo>
                      <a:lnTo>
                        <a:pt x="45" y="157"/>
                      </a:lnTo>
                      <a:lnTo>
                        <a:pt x="42" y="157"/>
                      </a:lnTo>
                      <a:lnTo>
                        <a:pt x="40" y="160"/>
                      </a:lnTo>
                      <a:lnTo>
                        <a:pt x="36" y="157"/>
                      </a:lnTo>
                      <a:lnTo>
                        <a:pt x="32" y="157"/>
                      </a:lnTo>
                      <a:lnTo>
                        <a:pt x="32" y="157"/>
                      </a:lnTo>
                      <a:lnTo>
                        <a:pt x="31" y="157"/>
                      </a:lnTo>
                      <a:lnTo>
                        <a:pt x="29" y="159"/>
                      </a:lnTo>
                      <a:lnTo>
                        <a:pt x="28" y="157"/>
                      </a:lnTo>
                      <a:lnTo>
                        <a:pt x="27" y="157"/>
                      </a:lnTo>
                      <a:lnTo>
                        <a:pt x="25" y="159"/>
                      </a:lnTo>
                      <a:lnTo>
                        <a:pt x="21" y="157"/>
                      </a:lnTo>
                      <a:lnTo>
                        <a:pt x="20" y="156"/>
                      </a:lnTo>
                      <a:lnTo>
                        <a:pt x="22" y="156"/>
                      </a:lnTo>
                      <a:lnTo>
                        <a:pt x="24" y="155"/>
                      </a:lnTo>
                      <a:lnTo>
                        <a:pt x="21" y="150"/>
                      </a:lnTo>
                      <a:lnTo>
                        <a:pt x="21" y="148"/>
                      </a:lnTo>
                      <a:lnTo>
                        <a:pt x="20" y="146"/>
                      </a:lnTo>
                      <a:lnTo>
                        <a:pt x="21" y="145"/>
                      </a:lnTo>
                      <a:lnTo>
                        <a:pt x="21" y="144"/>
                      </a:lnTo>
                      <a:lnTo>
                        <a:pt x="24" y="142"/>
                      </a:lnTo>
                      <a:lnTo>
                        <a:pt x="25" y="139"/>
                      </a:lnTo>
                      <a:lnTo>
                        <a:pt x="25" y="139"/>
                      </a:lnTo>
                      <a:lnTo>
                        <a:pt x="27" y="138"/>
                      </a:lnTo>
                      <a:lnTo>
                        <a:pt x="25" y="135"/>
                      </a:lnTo>
                      <a:lnTo>
                        <a:pt x="28" y="135"/>
                      </a:lnTo>
                      <a:lnTo>
                        <a:pt x="28" y="134"/>
                      </a:lnTo>
                      <a:lnTo>
                        <a:pt x="27" y="132"/>
                      </a:lnTo>
                      <a:lnTo>
                        <a:pt x="25" y="130"/>
                      </a:lnTo>
                      <a:lnTo>
                        <a:pt x="22" y="130"/>
                      </a:lnTo>
                      <a:lnTo>
                        <a:pt x="20" y="128"/>
                      </a:lnTo>
                      <a:lnTo>
                        <a:pt x="18" y="128"/>
                      </a:lnTo>
                      <a:lnTo>
                        <a:pt x="16" y="130"/>
                      </a:lnTo>
                      <a:lnTo>
                        <a:pt x="14" y="128"/>
                      </a:lnTo>
                      <a:lnTo>
                        <a:pt x="13" y="127"/>
                      </a:lnTo>
                      <a:lnTo>
                        <a:pt x="10" y="128"/>
                      </a:lnTo>
                      <a:lnTo>
                        <a:pt x="9" y="127"/>
                      </a:lnTo>
                      <a:lnTo>
                        <a:pt x="6" y="124"/>
                      </a:lnTo>
                      <a:lnTo>
                        <a:pt x="5" y="123"/>
                      </a:lnTo>
                      <a:lnTo>
                        <a:pt x="3" y="121"/>
                      </a:lnTo>
                      <a:lnTo>
                        <a:pt x="2" y="116"/>
                      </a:lnTo>
                      <a:lnTo>
                        <a:pt x="2" y="116"/>
                      </a:lnTo>
                      <a:lnTo>
                        <a:pt x="3" y="114"/>
                      </a:lnTo>
                      <a:lnTo>
                        <a:pt x="0" y="113"/>
                      </a:lnTo>
                      <a:lnTo>
                        <a:pt x="0" y="112"/>
                      </a:lnTo>
                      <a:lnTo>
                        <a:pt x="0" y="110"/>
                      </a:lnTo>
                      <a:lnTo>
                        <a:pt x="0" y="106"/>
                      </a:lnTo>
                      <a:lnTo>
                        <a:pt x="3" y="102"/>
                      </a:lnTo>
                      <a:lnTo>
                        <a:pt x="3" y="98"/>
                      </a:lnTo>
                      <a:lnTo>
                        <a:pt x="5" y="97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20" y="95"/>
                      </a:lnTo>
                      <a:lnTo>
                        <a:pt x="22" y="97"/>
                      </a:lnTo>
                      <a:lnTo>
                        <a:pt x="25" y="97"/>
                      </a:lnTo>
                      <a:lnTo>
                        <a:pt x="31" y="97"/>
                      </a:lnTo>
                      <a:lnTo>
                        <a:pt x="32" y="97"/>
                      </a:lnTo>
                      <a:lnTo>
                        <a:pt x="35" y="97"/>
                      </a:lnTo>
                      <a:lnTo>
                        <a:pt x="36" y="97"/>
                      </a:lnTo>
                      <a:lnTo>
                        <a:pt x="38" y="97"/>
                      </a:lnTo>
                      <a:lnTo>
                        <a:pt x="38" y="99"/>
                      </a:lnTo>
                      <a:lnTo>
                        <a:pt x="42" y="101"/>
                      </a:lnTo>
                      <a:lnTo>
                        <a:pt x="42" y="101"/>
                      </a:lnTo>
                      <a:lnTo>
                        <a:pt x="43" y="102"/>
                      </a:lnTo>
                      <a:lnTo>
                        <a:pt x="46" y="102"/>
                      </a:lnTo>
                      <a:lnTo>
                        <a:pt x="47" y="102"/>
                      </a:lnTo>
                      <a:lnTo>
                        <a:pt x="49" y="103"/>
                      </a:lnTo>
                      <a:lnTo>
                        <a:pt x="51" y="105"/>
                      </a:lnTo>
                      <a:lnTo>
                        <a:pt x="53" y="106"/>
                      </a:lnTo>
                      <a:lnTo>
                        <a:pt x="54" y="106"/>
                      </a:lnTo>
                      <a:lnTo>
                        <a:pt x="56" y="106"/>
                      </a:lnTo>
                      <a:lnTo>
                        <a:pt x="57" y="106"/>
                      </a:lnTo>
                      <a:lnTo>
                        <a:pt x="60" y="106"/>
                      </a:lnTo>
                      <a:lnTo>
                        <a:pt x="63" y="106"/>
                      </a:lnTo>
                      <a:lnTo>
                        <a:pt x="68" y="108"/>
                      </a:lnTo>
                      <a:lnTo>
                        <a:pt x="69" y="109"/>
                      </a:lnTo>
                      <a:lnTo>
                        <a:pt x="68" y="108"/>
                      </a:lnTo>
                      <a:lnTo>
                        <a:pt x="69" y="106"/>
                      </a:lnTo>
                      <a:lnTo>
                        <a:pt x="69" y="105"/>
                      </a:lnTo>
                      <a:lnTo>
                        <a:pt x="65" y="103"/>
                      </a:lnTo>
                      <a:lnTo>
                        <a:pt x="63" y="101"/>
                      </a:lnTo>
                      <a:lnTo>
                        <a:pt x="64" y="98"/>
                      </a:lnTo>
                      <a:lnTo>
                        <a:pt x="64" y="98"/>
                      </a:lnTo>
                      <a:lnTo>
                        <a:pt x="63" y="95"/>
                      </a:lnTo>
                      <a:lnTo>
                        <a:pt x="61" y="95"/>
                      </a:lnTo>
                      <a:lnTo>
                        <a:pt x="60" y="94"/>
                      </a:lnTo>
                      <a:lnTo>
                        <a:pt x="58" y="92"/>
                      </a:lnTo>
                      <a:lnTo>
                        <a:pt x="56" y="92"/>
                      </a:lnTo>
                      <a:lnTo>
                        <a:pt x="56" y="92"/>
                      </a:lnTo>
                      <a:lnTo>
                        <a:pt x="56" y="91"/>
                      </a:lnTo>
                      <a:lnTo>
                        <a:pt x="53" y="88"/>
                      </a:lnTo>
                      <a:lnTo>
                        <a:pt x="53" y="87"/>
                      </a:lnTo>
                      <a:lnTo>
                        <a:pt x="51" y="88"/>
                      </a:lnTo>
                      <a:lnTo>
                        <a:pt x="50" y="85"/>
                      </a:lnTo>
                      <a:lnTo>
                        <a:pt x="49" y="85"/>
                      </a:lnTo>
                      <a:lnTo>
                        <a:pt x="46" y="85"/>
                      </a:lnTo>
                      <a:lnTo>
                        <a:pt x="42" y="85"/>
                      </a:lnTo>
                      <a:lnTo>
                        <a:pt x="40" y="84"/>
                      </a:lnTo>
                      <a:lnTo>
                        <a:pt x="39" y="85"/>
                      </a:lnTo>
                      <a:lnTo>
                        <a:pt x="36" y="84"/>
                      </a:lnTo>
                      <a:lnTo>
                        <a:pt x="35" y="85"/>
                      </a:lnTo>
                      <a:lnTo>
                        <a:pt x="32" y="85"/>
                      </a:lnTo>
                      <a:lnTo>
                        <a:pt x="31" y="84"/>
                      </a:lnTo>
                      <a:lnTo>
                        <a:pt x="29" y="84"/>
                      </a:lnTo>
                      <a:lnTo>
                        <a:pt x="27" y="84"/>
                      </a:lnTo>
                      <a:lnTo>
                        <a:pt x="25" y="84"/>
                      </a:lnTo>
                      <a:lnTo>
                        <a:pt x="25" y="83"/>
                      </a:lnTo>
                      <a:lnTo>
                        <a:pt x="24" y="81"/>
                      </a:lnTo>
                      <a:lnTo>
                        <a:pt x="22" y="81"/>
                      </a:lnTo>
                      <a:lnTo>
                        <a:pt x="21" y="80"/>
                      </a:lnTo>
                      <a:lnTo>
                        <a:pt x="20" y="80"/>
                      </a:lnTo>
                      <a:lnTo>
                        <a:pt x="18" y="80"/>
                      </a:lnTo>
                      <a:lnTo>
                        <a:pt x="18" y="81"/>
                      </a:lnTo>
                      <a:lnTo>
                        <a:pt x="16" y="81"/>
                      </a:lnTo>
                      <a:lnTo>
                        <a:pt x="14" y="80"/>
                      </a:lnTo>
                      <a:lnTo>
                        <a:pt x="13" y="80"/>
                      </a:lnTo>
                      <a:lnTo>
                        <a:pt x="10" y="80"/>
                      </a:lnTo>
                      <a:lnTo>
                        <a:pt x="10" y="79"/>
                      </a:lnTo>
                      <a:lnTo>
                        <a:pt x="9" y="77"/>
                      </a:lnTo>
                      <a:lnTo>
                        <a:pt x="10" y="77"/>
                      </a:lnTo>
                      <a:lnTo>
                        <a:pt x="10" y="74"/>
                      </a:lnTo>
                      <a:lnTo>
                        <a:pt x="10" y="73"/>
                      </a:lnTo>
                      <a:lnTo>
                        <a:pt x="9" y="65"/>
                      </a:lnTo>
                      <a:lnTo>
                        <a:pt x="10" y="62"/>
                      </a:lnTo>
                      <a:lnTo>
                        <a:pt x="14" y="62"/>
                      </a:lnTo>
                      <a:lnTo>
                        <a:pt x="16" y="61"/>
                      </a:lnTo>
                      <a:lnTo>
                        <a:pt x="22" y="61"/>
                      </a:lnTo>
                      <a:lnTo>
                        <a:pt x="24" y="61"/>
                      </a:lnTo>
                      <a:lnTo>
                        <a:pt x="27" y="59"/>
                      </a:lnTo>
                      <a:lnTo>
                        <a:pt x="28" y="59"/>
                      </a:lnTo>
                      <a:lnTo>
                        <a:pt x="29" y="61"/>
                      </a:lnTo>
                      <a:lnTo>
                        <a:pt x="31" y="59"/>
                      </a:lnTo>
                      <a:lnTo>
                        <a:pt x="36" y="59"/>
                      </a:lnTo>
                      <a:lnTo>
                        <a:pt x="39" y="61"/>
                      </a:lnTo>
                      <a:lnTo>
                        <a:pt x="43" y="61"/>
                      </a:lnTo>
                      <a:lnTo>
                        <a:pt x="42" y="59"/>
                      </a:lnTo>
                      <a:lnTo>
                        <a:pt x="39" y="58"/>
                      </a:lnTo>
                      <a:lnTo>
                        <a:pt x="39" y="56"/>
                      </a:lnTo>
                      <a:lnTo>
                        <a:pt x="45" y="56"/>
                      </a:lnTo>
                      <a:lnTo>
                        <a:pt x="49" y="59"/>
                      </a:lnTo>
                      <a:lnTo>
                        <a:pt x="50" y="59"/>
                      </a:lnTo>
                      <a:lnTo>
                        <a:pt x="51" y="58"/>
                      </a:lnTo>
                      <a:lnTo>
                        <a:pt x="49" y="58"/>
                      </a:lnTo>
                      <a:lnTo>
                        <a:pt x="47" y="55"/>
                      </a:lnTo>
                      <a:lnTo>
                        <a:pt x="45" y="55"/>
                      </a:lnTo>
                      <a:lnTo>
                        <a:pt x="42" y="55"/>
                      </a:lnTo>
                      <a:lnTo>
                        <a:pt x="39" y="54"/>
                      </a:lnTo>
                      <a:lnTo>
                        <a:pt x="36" y="54"/>
                      </a:lnTo>
                      <a:lnTo>
                        <a:pt x="32" y="55"/>
                      </a:lnTo>
                      <a:lnTo>
                        <a:pt x="28" y="54"/>
                      </a:lnTo>
                      <a:lnTo>
                        <a:pt x="25" y="54"/>
                      </a:lnTo>
                      <a:lnTo>
                        <a:pt x="27" y="52"/>
                      </a:lnTo>
                      <a:lnTo>
                        <a:pt x="25" y="51"/>
                      </a:lnTo>
                      <a:lnTo>
                        <a:pt x="24" y="51"/>
                      </a:lnTo>
                      <a:lnTo>
                        <a:pt x="24" y="52"/>
                      </a:lnTo>
                      <a:lnTo>
                        <a:pt x="22" y="54"/>
                      </a:lnTo>
                      <a:lnTo>
                        <a:pt x="17" y="51"/>
                      </a:lnTo>
                      <a:lnTo>
                        <a:pt x="17" y="50"/>
                      </a:lnTo>
                      <a:lnTo>
                        <a:pt x="18" y="48"/>
                      </a:lnTo>
                      <a:lnTo>
                        <a:pt x="21" y="50"/>
                      </a:lnTo>
                      <a:lnTo>
                        <a:pt x="25" y="48"/>
                      </a:lnTo>
                      <a:lnTo>
                        <a:pt x="25" y="47"/>
                      </a:lnTo>
                      <a:lnTo>
                        <a:pt x="24" y="45"/>
                      </a:lnTo>
                      <a:lnTo>
                        <a:pt x="21" y="45"/>
                      </a:lnTo>
                      <a:lnTo>
                        <a:pt x="18" y="47"/>
                      </a:lnTo>
                      <a:lnTo>
                        <a:pt x="17" y="47"/>
                      </a:lnTo>
                      <a:lnTo>
                        <a:pt x="17" y="45"/>
                      </a:lnTo>
                      <a:lnTo>
                        <a:pt x="17" y="44"/>
                      </a:lnTo>
                      <a:lnTo>
                        <a:pt x="16" y="43"/>
                      </a:lnTo>
                      <a:lnTo>
                        <a:pt x="14" y="44"/>
                      </a:lnTo>
                      <a:lnTo>
                        <a:pt x="14" y="40"/>
                      </a:lnTo>
                      <a:lnTo>
                        <a:pt x="16" y="38"/>
                      </a:lnTo>
                      <a:lnTo>
                        <a:pt x="20" y="36"/>
                      </a:lnTo>
                      <a:lnTo>
                        <a:pt x="20" y="33"/>
                      </a:lnTo>
                      <a:lnTo>
                        <a:pt x="21" y="32"/>
                      </a:lnTo>
                      <a:lnTo>
                        <a:pt x="25" y="32"/>
                      </a:lnTo>
                      <a:lnTo>
                        <a:pt x="29" y="27"/>
                      </a:lnTo>
                      <a:lnTo>
                        <a:pt x="32" y="27"/>
                      </a:lnTo>
                      <a:lnTo>
                        <a:pt x="35" y="26"/>
                      </a:lnTo>
                      <a:lnTo>
                        <a:pt x="34" y="25"/>
                      </a:lnTo>
                      <a:lnTo>
                        <a:pt x="31" y="25"/>
                      </a:lnTo>
                      <a:lnTo>
                        <a:pt x="31" y="23"/>
                      </a:lnTo>
                      <a:lnTo>
                        <a:pt x="35" y="19"/>
                      </a:lnTo>
                      <a:lnTo>
                        <a:pt x="45" y="15"/>
                      </a:lnTo>
                      <a:lnTo>
                        <a:pt x="51" y="14"/>
                      </a:lnTo>
                      <a:lnTo>
                        <a:pt x="54" y="11"/>
                      </a:lnTo>
                      <a:lnTo>
                        <a:pt x="67" y="7"/>
                      </a:lnTo>
                      <a:lnTo>
                        <a:pt x="76" y="4"/>
                      </a:lnTo>
                      <a:lnTo>
                        <a:pt x="81" y="3"/>
                      </a:lnTo>
                      <a:lnTo>
                        <a:pt x="86" y="1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3" name="Freeform 1254"/>
                <p:cNvSpPr>
                  <a:spLocks/>
                </p:cNvSpPr>
                <p:nvPr/>
              </p:nvSpPr>
              <p:spPr bwMode="auto">
                <a:xfrm>
                  <a:off x="2817813" y="2198277"/>
                  <a:ext cx="10376" cy="16305"/>
                </a:xfrm>
                <a:custGeom>
                  <a:avLst/>
                  <a:gdLst>
                    <a:gd name="T0" fmla="*/ 2 w 7"/>
                    <a:gd name="T1" fmla="*/ 0 h 11"/>
                    <a:gd name="T2" fmla="*/ 5 w 7"/>
                    <a:gd name="T3" fmla="*/ 2 h 11"/>
                    <a:gd name="T4" fmla="*/ 5 w 7"/>
                    <a:gd name="T5" fmla="*/ 3 h 11"/>
                    <a:gd name="T6" fmla="*/ 7 w 7"/>
                    <a:gd name="T7" fmla="*/ 5 h 11"/>
                    <a:gd name="T8" fmla="*/ 5 w 7"/>
                    <a:gd name="T9" fmla="*/ 7 h 11"/>
                    <a:gd name="T10" fmla="*/ 2 w 7"/>
                    <a:gd name="T11" fmla="*/ 9 h 11"/>
                    <a:gd name="T12" fmla="*/ 2 w 7"/>
                    <a:gd name="T13" fmla="*/ 10 h 11"/>
                    <a:gd name="T14" fmla="*/ 1 w 7"/>
                    <a:gd name="T15" fmla="*/ 11 h 11"/>
                    <a:gd name="T16" fmla="*/ 0 w 7"/>
                    <a:gd name="T17" fmla="*/ 10 h 11"/>
                    <a:gd name="T18" fmla="*/ 0 w 7"/>
                    <a:gd name="T19" fmla="*/ 7 h 11"/>
                    <a:gd name="T20" fmla="*/ 2 w 7"/>
                    <a:gd name="T21" fmla="*/ 5 h 11"/>
                    <a:gd name="T22" fmla="*/ 1 w 7"/>
                    <a:gd name="T23" fmla="*/ 2 h 11"/>
                    <a:gd name="T24" fmla="*/ 2 w 7"/>
                    <a:gd name="T2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7" y="5"/>
                      </a:lnTo>
                      <a:lnTo>
                        <a:pt x="5" y="7"/>
                      </a:lnTo>
                      <a:lnTo>
                        <a:pt x="2" y="9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4" name="Freeform 1255"/>
                <p:cNvSpPr>
                  <a:spLocks/>
                </p:cNvSpPr>
                <p:nvPr/>
              </p:nvSpPr>
              <p:spPr bwMode="auto">
                <a:xfrm>
                  <a:off x="2819295" y="2176044"/>
                  <a:ext cx="5929" cy="10376"/>
                </a:xfrm>
                <a:custGeom>
                  <a:avLst/>
                  <a:gdLst>
                    <a:gd name="T0" fmla="*/ 3 w 4"/>
                    <a:gd name="T1" fmla="*/ 0 h 7"/>
                    <a:gd name="T2" fmla="*/ 3 w 4"/>
                    <a:gd name="T3" fmla="*/ 2 h 7"/>
                    <a:gd name="T4" fmla="*/ 4 w 4"/>
                    <a:gd name="T5" fmla="*/ 3 h 7"/>
                    <a:gd name="T6" fmla="*/ 4 w 4"/>
                    <a:gd name="T7" fmla="*/ 4 h 7"/>
                    <a:gd name="T8" fmla="*/ 3 w 4"/>
                    <a:gd name="T9" fmla="*/ 6 h 7"/>
                    <a:gd name="T10" fmla="*/ 1 w 4"/>
                    <a:gd name="T11" fmla="*/ 6 h 7"/>
                    <a:gd name="T12" fmla="*/ 1 w 4"/>
                    <a:gd name="T13" fmla="*/ 7 h 7"/>
                    <a:gd name="T14" fmla="*/ 0 w 4"/>
                    <a:gd name="T15" fmla="*/ 7 h 7"/>
                    <a:gd name="T16" fmla="*/ 0 w 4"/>
                    <a:gd name="T17" fmla="*/ 6 h 7"/>
                    <a:gd name="T18" fmla="*/ 0 w 4"/>
                    <a:gd name="T19" fmla="*/ 4 h 7"/>
                    <a:gd name="T20" fmla="*/ 1 w 4"/>
                    <a:gd name="T21" fmla="*/ 3 h 7"/>
                    <a:gd name="T22" fmla="*/ 0 w 4"/>
                    <a:gd name="T23" fmla="*/ 2 h 7"/>
                    <a:gd name="T24" fmla="*/ 1 w 4"/>
                    <a:gd name="T25" fmla="*/ 0 h 7"/>
                    <a:gd name="T26" fmla="*/ 3 w 4"/>
                    <a:gd name="T2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5" name="Freeform 1256"/>
                <p:cNvSpPr>
                  <a:spLocks/>
                </p:cNvSpPr>
                <p:nvPr/>
              </p:nvSpPr>
              <p:spPr bwMode="auto">
                <a:xfrm>
                  <a:off x="2828189" y="2195312"/>
                  <a:ext cx="5929" cy="10376"/>
                </a:xfrm>
                <a:custGeom>
                  <a:avLst/>
                  <a:gdLst>
                    <a:gd name="T0" fmla="*/ 2 w 4"/>
                    <a:gd name="T1" fmla="*/ 0 h 7"/>
                    <a:gd name="T2" fmla="*/ 4 w 4"/>
                    <a:gd name="T3" fmla="*/ 2 h 7"/>
                    <a:gd name="T4" fmla="*/ 2 w 4"/>
                    <a:gd name="T5" fmla="*/ 4 h 7"/>
                    <a:gd name="T6" fmla="*/ 2 w 4"/>
                    <a:gd name="T7" fmla="*/ 5 h 7"/>
                    <a:gd name="T8" fmla="*/ 1 w 4"/>
                    <a:gd name="T9" fmla="*/ 7 h 7"/>
                    <a:gd name="T10" fmla="*/ 1 w 4"/>
                    <a:gd name="T11" fmla="*/ 5 h 7"/>
                    <a:gd name="T12" fmla="*/ 0 w 4"/>
                    <a:gd name="T13" fmla="*/ 4 h 7"/>
                    <a:gd name="T14" fmla="*/ 1 w 4"/>
                    <a:gd name="T15" fmla="*/ 0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6" name="Freeform 1257"/>
                <p:cNvSpPr>
                  <a:spLocks/>
                </p:cNvSpPr>
                <p:nvPr/>
              </p:nvSpPr>
              <p:spPr bwMode="auto">
                <a:xfrm>
                  <a:off x="2825224" y="2244225"/>
                  <a:ext cx="4447" cy="5929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0 h 4"/>
                    <a:gd name="T4" fmla="*/ 3 w 3"/>
                    <a:gd name="T5" fmla="*/ 3 h 4"/>
                    <a:gd name="T6" fmla="*/ 2 w 3"/>
                    <a:gd name="T7" fmla="*/ 4 h 4"/>
                    <a:gd name="T8" fmla="*/ 2 w 3"/>
                    <a:gd name="T9" fmla="*/ 3 h 4"/>
                    <a:gd name="T10" fmla="*/ 0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7" name="Freeform 1258"/>
                <p:cNvSpPr>
                  <a:spLocks/>
                </p:cNvSpPr>
                <p:nvPr/>
              </p:nvSpPr>
              <p:spPr bwMode="auto">
                <a:xfrm>
                  <a:off x="2900815" y="2195312"/>
                  <a:ext cx="13340" cy="11858"/>
                </a:xfrm>
                <a:custGeom>
                  <a:avLst/>
                  <a:gdLst>
                    <a:gd name="T0" fmla="*/ 4 w 9"/>
                    <a:gd name="T1" fmla="*/ 0 h 8"/>
                    <a:gd name="T2" fmla="*/ 7 w 9"/>
                    <a:gd name="T3" fmla="*/ 1 h 8"/>
                    <a:gd name="T4" fmla="*/ 9 w 9"/>
                    <a:gd name="T5" fmla="*/ 4 h 8"/>
                    <a:gd name="T6" fmla="*/ 6 w 9"/>
                    <a:gd name="T7" fmla="*/ 8 h 8"/>
                    <a:gd name="T8" fmla="*/ 3 w 9"/>
                    <a:gd name="T9" fmla="*/ 8 h 8"/>
                    <a:gd name="T10" fmla="*/ 4 w 9"/>
                    <a:gd name="T11" fmla="*/ 7 h 8"/>
                    <a:gd name="T12" fmla="*/ 4 w 9"/>
                    <a:gd name="T13" fmla="*/ 4 h 8"/>
                    <a:gd name="T14" fmla="*/ 3 w 9"/>
                    <a:gd name="T15" fmla="*/ 5 h 8"/>
                    <a:gd name="T16" fmla="*/ 3 w 9"/>
                    <a:gd name="T17" fmla="*/ 7 h 8"/>
                    <a:gd name="T18" fmla="*/ 0 w 9"/>
                    <a:gd name="T19" fmla="*/ 7 h 8"/>
                    <a:gd name="T20" fmla="*/ 2 w 9"/>
                    <a:gd name="T21" fmla="*/ 2 h 8"/>
                    <a:gd name="T22" fmla="*/ 4 w 9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8">
                      <a:moveTo>
                        <a:pt x="4" y="0"/>
                      </a:moveTo>
                      <a:lnTo>
                        <a:pt x="7" y="1"/>
                      </a:lnTo>
                      <a:lnTo>
                        <a:pt x="9" y="4"/>
                      </a:lnTo>
                      <a:lnTo>
                        <a:pt x="6" y="8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8" name="Freeform 1259"/>
                <p:cNvSpPr>
                  <a:spLocks/>
                </p:cNvSpPr>
                <p:nvPr/>
              </p:nvSpPr>
              <p:spPr bwMode="auto">
                <a:xfrm>
                  <a:off x="3013462" y="2288691"/>
                  <a:ext cx="8893" cy="5929"/>
                </a:xfrm>
                <a:custGeom>
                  <a:avLst/>
                  <a:gdLst>
                    <a:gd name="T0" fmla="*/ 3 w 6"/>
                    <a:gd name="T1" fmla="*/ 0 h 4"/>
                    <a:gd name="T2" fmla="*/ 6 w 6"/>
                    <a:gd name="T3" fmla="*/ 2 h 4"/>
                    <a:gd name="T4" fmla="*/ 6 w 6"/>
                    <a:gd name="T5" fmla="*/ 2 h 4"/>
                    <a:gd name="T6" fmla="*/ 4 w 6"/>
                    <a:gd name="T7" fmla="*/ 4 h 4"/>
                    <a:gd name="T8" fmla="*/ 2 w 6"/>
                    <a:gd name="T9" fmla="*/ 4 h 4"/>
                    <a:gd name="T10" fmla="*/ 0 w 6"/>
                    <a:gd name="T11" fmla="*/ 3 h 4"/>
                    <a:gd name="T12" fmla="*/ 2 w 6"/>
                    <a:gd name="T13" fmla="*/ 0 h 4"/>
                    <a:gd name="T14" fmla="*/ 3 w 6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9" name="Freeform 1260"/>
                <p:cNvSpPr>
                  <a:spLocks/>
                </p:cNvSpPr>
                <p:nvPr/>
              </p:nvSpPr>
              <p:spPr bwMode="auto">
                <a:xfrm>
                  <a:off x="2967514" y="1987806"/>
                  <a:ext cx="115611" cy="102272"/>
                </a:xfrm>
                <a:custGeom>
                  <a:avLst/>
                  <a:gdLst>
                    <a:gd name="T0" fmla="*/ 44 w 78"/>
                    <a:gd name="T1" fmla="*/ 1 h 69"/>
                    <a:gd name="T2" fmla="*/ 47 w 78"/>
                    <a:gd name="T3" fmla="*/ 3 h 69"/>
                    <a:gd name="T4" fmla="*/ 52 w 78"/>
                    <a:gd name="T5" fmla="*/ 1 h 69"/>
                    <a:gd name="T6" fmla="*/ 56 w 78"/>
                    <a:gd name="T7" fmla="*/ 6 h 69"/>
                    <a:gd name="T8" fmla="*/ 59 w 78"/>
                    <a:gd name="T9" fmla="*/ 6 h 69"/>
                    <a:gd name="T10" fmla="*/ 59 w 78"/>
                    <a:gd name="T11" fmla="*/ 10 h 69"/>
                    <a:gd name="T12" fmla="*/ 62 w 78"/>
                    <a:gd name="T13" fmla="*/ 10 h 69"/>
                    <a:gd name="T14" fmla="*/ 71 w 78"/>
                    <a:gd name="T15" fmla="*/ 11 h 69"/>
                    <a:gd name="T16" fmla="*/ 76 w 78"/>
                    <a:gd name="T17" fmla="*/ 15 h 69"/>
                    <a:gd name="T18" fmla="*/ 78 w 78"/>
                    <a:gd name="T19" fmla="*/ 19 h 69"/>
                    <a:gd name="T20" fmla="*/ 76 w 78"/>
                    <a:gd name="T21" fmla="*/ 18 h 69"/>
                    <a:gd name="T22" fmla="*/ 71 w 78"/>
                    <a:gd name="T23" fmla="*/ 25 h 69"/>
                    <a:gd name="T24" fmla="*/ 66 w 78"/>
                    <a:gd name="T25" fmla="*/ 29 h 69"/>
                    <a:gd name="T26" fmla="*/ 60 w 78"/>
                    <a:gd name="T27" fmla="*/ 33 h 69"/>
                    <a:gd name="T28" fmla="*/ 55 w 78"/>
                    <a:gd name="T29" fmla="*/ 37 h 69"/>
                    <a:gd name="T30" fmla="*/ 56 w 78"/>
                    <a:gd name="T31" fmla="*/ 40 h 69"/>
                    <a:gd name="T32" fmla="*/ 51 w 78"/>
                    <a:gd name="T33" fmla="*/ 44 h 69"/>
                    <a:gd name="T34" fmla="*/ 42 w 78"/>
                    <a:gd name="T35" fmla="*/ 51 h 69"/>
                    <a:gd name="T36" fmla="*/ 38 w 78"/>
                    <a:gd name="T37" fmla="*/ 51 h 69"/>
                    <a:gd name="T38" fmla="*/ 35 w 78"/>
                    <a:gd name="T39" fmla="*/ 51 h 69"/>
                    <a:gd name="T40" fmla="*/ 31 w 78"/>
                    <a:gd name="T41" fmla="*/ 46 h 69"/>
                    <a:gd name="T42" fmla="*/ 29 w 78"/>
                    <a:gd name="T43" fmla="*/ 46 h 69"/>
                    <a:gd name="T44" fmla="*/ 23 w 78"/>
                    <a:gd name="T45" fmla="*/ 46 h 69"/>
                    <a:gd name="T46" fmla="*/ 19 w 78"/>
                    <a:gd name="T47" fmla="*/ 44 h 69"/>
                    <a:gd name="T48" fmla="*/ 20 w 78"/>
                    <a:gd name="T49" fmla="*/ 47 h 69"/>
                    <a:gd name="T50" fmla="*/ 24 w 78"/>
                    <a:gd name="T51" fmla="*/ 50 h 69"/>
                    <a:gd name="T52" fmla="*/ 24 w 78"/>
                    <a:gd name="T53" fmla="*/ 53 h 69"/>
                    <a:gd name="T54" fmla="*/ 23 w 78"/>
                    <a:gd name="T55" fmla="*/ 58 h 69"/>
                    <a:gd name="T56" fmla="*/ 20 w 78"/>
                    <a:gd name="T57" fmla="*/ 61 h 69"/>
                    <a:gd name="T58" fmla="*/ 16 w 78"/>
                    <a:gd name="T59" fmla="*/ 62 h 69"/>
                    <a:gd name="T60" fmla="*/ 12 w 78"/>
                    <a:gd name="T61" fmla="*/ 66 h 69"/>
                    <a:gd name="T62" fmla="*/ 11 w 78"/>
                    <a:gd name="T63" fmla="*/ 69 h 69"/>
                    <a:gd name="T64" fmla="*/ 5 w 78"/>
                    <a:gd name="T65" fmla="*/ 66 h 69"/>
                    <a:gd name="T66" fmla="*/ 0 w 78"/>
                    <a:gd name="T67" fmla="*/ 66 h 69"/>
                    <a:gd name="T68" fmla="*/ 2 w 78"/>
                    <a:gd name="T69" fmla="*/ 62 h 69"/>
                    <a:gd name="T70" fmla="*/ 5 w 78"/>
                    <a:gd name="T71" fmla="*/ 62 h 69"/>
                    <a:gd name="T72" fmla="*/ 2 w 78"/>
                    <a:gd name="T73" fmla="*/ 61 h 69"/>
                    <a:gd name="T74" fmla="*/ 5 w 78"/>
                    <a:gd name="T75" fmla="*/ 55 h 69"/>
                    <a:gd name="T76" fmla="*/ 6 w 78"/>
                    <a:gd name="T77" fmla="*/ 50 h 69"/>
                    <a:gd name="T78" fmla="*/ 8 w 78"/>
                    <a:gd name="T79" fmla="*/ 47 h 69"/>
                    <a:gd name="T80" fmla="*/ 6 w 78"/>
                    <a:gd name="T81" fmla="*/ 43 h 69"/>
                    <a:gd name="T82" fmla="*/ 9 w 78"/>
                    <a:gd name="T83" fmla="*/ 35 h 69"/>
                    <a:gd name="T84" fmla="*/ 12 w 78"/>
                    <a:gd name="T85" fmla="*/ 32 h 69"/>
                    <a:gd name="T86" fmla="*/ 15 w 78"/>
                    <a:gd name="T87" fmla="*/ 28 h 69"/>
                    <a:gd name="T88" fmla="*/ 16 w 78"/>
                    <a:gd name="T89" fmla="*/ 22 h 69"/>
                    <a:gd name="T90" fmla="*/ 20 w 78"/>
                    <a:gd name="T91" fmla="*/ 15 h 69"/>
                    <a:gd name="T92" fmla="*/ 23 w 78"/>
                    <a:gd name="T93" fmla="*/ 14 h 69"/>
                    <a:gd name="T94" fmla="*/ 24 w 78"/>
                    <a:gd name="T95" fmla="*/ 8 h 69"/>
                    <a:gd name="T96" fmla="*/ 27 w 78"/>
                    <a:gd name="T97" fmla="*/ 12 h 69"/>
                    <a:gd name="T98" fmla="*/ 31 w 78"/>
                    <a:gd name="T99" fmla="*/ 15 h 69"/>
                    <a:gd name="T100" fmla="*/ 29 w 78"/>
                    <a:gd name="T101" fmla="*/ 10 h 69"/>
                    <a:gd name="T102" fmla="*/ 31 w 78"/>
                    <a:gd name="T103" fmla="*/ 8 h 69"/>
                    <a:gd name="T104" fmla="*/ 31 w 78"/>
                    <a:gd name="T105" fmla="*/ 3 h 69"/>
                    <a:gd name="T106" fmla="*/ 41 w 78"/>
                    <a:gd name="T107" fmla="*/ 1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69">
                      <a:moveTo>
                        <a:pt x="42" y="0"/>
                      </a:moveTo>
                      <a:lnTo>
                        <a:pt x="44" y="1"/>
                      </a:lnTo>
                      <a:lnTo>
                        <a:pt x="47" y="1"/>
                      </a:lnTo>
                      <a:lnTo>
                        <a:pt x="47" y="3"/>
                      </a:lnTo>
                      <a:lnTo>
                        <a:pt x="49" y="1"/>
                      </a:lnTo>
                      <a:lnTo>
                        <a:pt x="52" y="1"/>
                      </a:lnTo>
                      <a:lnTo>
                        <a:pt x="53" y="4"/>
                      </a:lnTo>
                      <a:lnTo>
                        <a:pt x="56" y="6"/>
                      </a:lnTo>
                      <a:lnTo>
                        <a:pt x="58" y="6"/>
                      </a:lnTo>
                      <a:lnTo>
                        <a:pt x="59" y="6"/>
                      </a:lnTo>
                      <a:lnTo>
                        <a:pt x="60" y="8"/>
                      </a:lnTo>
                      <a:lnTo>
                        <a:pt x="59" y="10"/>
                      </a:lnTo>
                      <a:lnTo>
                        <a:pt x="60" y="11"/>
                      </a:lnTo>
                      <a:lnTo>
                        <a:pt x="62" y="10"/>
                      </a:lnTo>
                      <a:lnTo>
                        <a:pt x="66" y="11"/>
                      </a:lnTo>
                      <a:lnTo>
                        <a:pt x="71" y="11"/>
                      </a:lnTo>
                      <a:lnTo>
                        <a:pt x="76" y="14"/>
                      </a:lnTo>
                      <a:lnTo>
                        <a:pt x="76" y="15"/>
                      </a:lnTo>
                      <a:lnTo>
                        <a:pt x="77" y="17"/>
                      </a:lnTo>
                      <a:lnTo>
                        <a:pt x="78" y="19"/>
                      </a:lnTo>
                      <a:lnTo>
                        <a:pt x="77" y="18"/>
                      </a:lnTo>
                      <a:lnTo>
                        <a:pt x="76" y="18"/>
                      </a:lnTo>
                      <a:lnTo>
                        <a:pt x="74" y="22"/>
                      </a:lnTo>
                      <a:lnTo>
                        <a:pt x="71" y="25"/>
                      </a:lnTo>
                      <a:lnTo>
                        <a:pt x="69" y="28"/>
                      </a:lnTo>
                      <a:lnTo>
                        <a:pt x="66" y="29"/>
                      </a:lnTo>
                      <a:lnTo>
                        <a:pt x="66" y="29"/>
                      </a:lnTo>
                      <a:lnTo>
                        <a:pt x="60" y="33"/>
                      </a:lnTo>
                      <a:lnTo>
                        <a:pt x="58" y="37"/>
                      </a:lnTo>
                      <a:lnTo>
                        <a:pt x="55" y="37"/>
                      </a:lnTo>
                      <a:lnTo>
                        <a:pt x="55" y="39"/>
                      </a:lnTo>
                      <a:lnTo>
                        <a:pt x="56" y="40"/>
                      </a:lnTo>
                      <a:lnTo>
                        <a:pt x="55" y="41"/>
                      </a:lnTo>
                      <a:lnTo>
                        <a:pt x="51" y="44"/>
                      </a:lnTo>
                      <a:lnTo>
                        <a:pt x="48" y="48"/>
                      </a:lnTo>
                      <a:lnTo>
                        <a:pt x="42" y="51"/>
                      </a:lnTo>
                      <a:lnTo>
                        <a:pt x="40" y="53"/>
                      </a:lnTo>
                      <a:lnTo>
                        <a:pt x="38" y="51"/>
                      </a:lnTo>
                      <a:lnTo>
                        <a:pt x="37" y="50"/>
                      </a:lnTo>
                      <a:lnTo>
                        <a:pt x="35" y="51"/>
                      </a:lnTo>
                      <a:lnTo>
                        <a:pt x="33" y="48"/>
                      </a:lnTo>
                      <a:lnTo>
                        <a:pt x="31" y="46"/>
                      </a:lnTo>
                      <a:lnTo>
                        <a:pt x="30" y="44"/>
                      </a:lnTo>
                      <a:lnTo>
                        <a:pt x="29" y="46"/>
                      </a:lnTo>
                      <a:lnTo>
                        <a:pt x="26" y="46"/>
                      </a:lnTo>
                      <a:lnTo>
                        <a:pt x="23" y="46"/>
                      </a:lnTo>
                      <a:lnTo>
                        <a:pt x="22" y="44"/>
                      </a:lnTo>
                      <a:lnTo>
                        <a:pt x="19" y="44"/>
                      </a:lnTo>
                      <a:lnTo>
                        <a:pt x="19" y="46"/>
                      </a:lnTo>
                      <a:lnTo>
                        <a:pt x="20" y="47"/>
                      </a:lnTo>
                      <a:lnTo>
                        <a:pt x="26" y="47"/>
                      </a:lnTo>
                      <a:lnTo>
                        <a:pt x="24" y="50"/>
                      </a:lnTo>
                      <a:lnTo>
                        <a:pt x="23" y="51"/>
                      </a:lnTo>
                      <a:lnTo>
                        <a:pt x="24" y="53"/>
                      </a:lnTo>
                      <a:lnTo>
                        <a:pt x="24" y="55"/>
                      </a:lnTo>
                      <a:lnTo>
                        <a:pt x="23" y="58"/>
                      </a:lnTo>
                      <a:lnTo>
                        <a:pt x="22" y="59"/>
                      </a:lnTo>
                      <a:lnTo>
                        <a:pt x="20" y="61"/>
                      </a:lnTo>
                      <a:lnTo>
                        <a:pt x="17" y="61"/>
                      </a:lnTo>
                      <a:lnTo>
                        <a:pt x="16" y="62"/>
                      </a:lnTo>
                      <a:lnTo>
                        <a:pt x="15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11" y="69"/>
                      </a:lnTo>
                      <a:lnTo>
                        <a:pt x="9" y="69"/>
                      </a:lnTo>
                      <a:lnTo>
                        <a:pt x="5" y="66"/>
                      </a:lnTo>
                      <a:lnTo>
                        <a:pt x="4" y="66"/>
                      </a:lnTo>
                      <a:lnTo>
                        <a:pt x="0" y="66"/>
                      </a:lnTo>
                      <a:lnTo>
                        <a:pt x="1" y="64"/>
                      </a:lnTo>
                      <a:lnTo>
                        <a:pt x="2" y="62"/>
                      </a:lnTo>
                      <a:lnTo>
                        <a:pt x="4" y="64"/>
                      </a:lnTo>
                      <a:lnTo>
                        <a:pt x="5" y="62"/>
                      </a:lnTo>
                      <a:lnTo>
                        <a:pt x="5" y="61"/>
                      </a:lnTo>
                      <a:lnTo>
                        <a:pt x="2" y="61"/>
                      </a:lnTo>
                      <a:lnTo>
                        <a:pt x="2" y="61"/>
                      </a:lnTo>
                      <a:lnTo>
                        <a:pt x="5" y="55"/>
                      </a:lnTo>
                      <a:lnTo>
                        <a:pt x="6" y="51"/>
                      </a:lnTo>
                      <a:lnTo>
                        <a:pt x="6" y="50"/>
                      </a:lnTo>
                      <a:lnTo>
                        <a:pt x="8" y="48"/>
                      </a:lnTo>
                      <a:lnTo>
                        <a:pt x="8" y="47"/>
                      </a:lnTo>
                      <a:lnTo>
                        <a:pt x="5" y="46"/>
                      </a:lnTo>
                      <a:lnTo>
                        <a:pt x="6" y="43"/>
                      </a:lnTo>
                      <a:lnTo>
                        <a:pt x="6" y="40"/>
                      </a:lnTo>
                      <a:lnTo>
                        <a:pt x="9" y="35"/>
                      </a:lnTo>
                      <a:lnTo>
                        <a:pt x="12" y="33"/>
                      </a:lnTo>
                      <a:lnTo>
                        <a:pt x="12" y="32"/>
                      </a:lnTo>
                      <a:lnTo>
                        <a:pt x="13" y="30"/>
                      </a:lnTo>
                      <a:lnTo>
                        <a:pt x="15" y="28"/>
                      </a:lnTo>
                      <a:lnTo>
                        <a:pt x="16" y="25"/>
                      </a:lnTo>
                      <a:lnTo>
                        <a:pt x="16" y="22"/>
                      </a:lnTo>
                      <a:lnTo>
                        <a:pt x="19" y="19"/>
                      </a:lnTo>
                      <a:lnTo>
                        <a:pt x="20" y="15"/>
                      </a:lnTo>
                      <a:lnTo>
                        <a:pt x="22" y="15"/>
                      </a:lnTo>
                      <a:lnTo>
                        <a:pt x="23" y="14"/>
                      </a:lnTo>
                      <a:lnTo>
                        <a:pt x="22" y="12"/>
                      </a:lnTo>
                      <a:lnTo>
                        <a:pt x="24" y="8"/>
                      </a:lnTo>
                      <a:lnTo>
                        <a:pt x="26" y="10"/>
                      </a:lnTo>
                      <a:lnTo>
                        <a:pt x="27" y="12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0" y="12"/>
                      </a:lnTo>
                      <a:lnTo>
                        <a:pt x="29" y="10"/>
                      </a:lnTo>
                      <a:lnTo>
                        <a:pt x="29" y="10"/>
                      </a:lnTo>
                      <a:lnTo>
                        <a:pt x="31" y="8"/>
                      </a:lnTo>
                      <a:lnTo>
                        <a:pt x="29" y="6"/>
                      </a:lnTo>
                      <a:lnTo>
                        <a:pt x="31" y="3"/>
                      </a:lnTo>
                      <a:lnTo>
                        <a:pt x="37" y="1"/>
                      </a:lnTo>
                      <a:lnTo>
                        <a:pt x="41" y="1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0" name="Freeform 1261"/>
                <p:cNvSpPr>
                  <a:spLocks/>
                </p:cNvSpPr>
                <p:nvPr/>
              </p:nvSpPr>
              <p:spPr bwMode="auto">
                <a:xfrm>
                  <a:off x="2872654" y="1977431"/>
                  <a:ext cx="111165" cy="134880"/>
                </a:xfrm>
                <a:custGeom>
                  <a:avLst/>
                  <a:gdLst>
                    <a:gd name="T0" fmla="*/ 50 w 75"/>
                    <a:gd name="T1" fmla="*/ 3 h 91"/>
                    <a:gd name="T2" fmla="*/ 55 w 75"/>
                    <a:gd name="T3" fmla="*/ 7 h 91"/>
                    <a:gd name="T4" fmla="*/ 65 w 75"/>
                    <a:gd name="T5" fmla="*/ 8 h 91"/>
                    <a:gd name="T6" fmla="*/ 75 w 75"/>
                    <a:gd name="T7" fmla="*/ 11 h 91"/>
                    <a:gd name="T8" fmla="*/ 70 w 75"/>
                    <a:gd name="T9" fmla="*/ 18 h 91"/>
                    <a:gd name="T10" fmla="*/ 65 w 75"/>
                    <a:gd name="T11" fmla="*/ 18 h 91"/>
                    <a:gd name="T12" fmla="*/ 66 w 75"/>
                    <a:gd name="T13" fmla="*/ 26 h 91"/>
                    <a:gd name="T14" fmla="*/ 59 w 75"/>
                    <a:gd name="T15" fmla="*/ 28 h 91"/>
                    <a:gd name="T16" fmla="*/ 50 w 75"/>
                    <a:gd name="T17" fmla="*/ 32 h 91"/>
                    <a:gd name="T18" fmla="*/ 50 w 75"/>
                    <a:gd name="T19" fmla="*/ 36 h 91"/>
                    <a:gd name="T20" fmla="*/ 59 w 75"/>
                    <a:gd name="T21" fmla="*/ 40 h 91"/>
                    <a:gd name="T22" fmla="*/ 59 w 75"/>
                    <a:gd name="T23" fmla="*/ 44 h 91"/>
                    <a:gd name="T24" fmla="*/ 58 w 75"/>
                    <a:gd name="T25" fmla="*/ 51 h 91"/>
                    <a:gd name="T26" fmla="*/ 65 w 75"/>
                    <a:gd name="T27" fmla="*/ 46 h 91"/>
                    <a:gd name="T28" fmla="*/ 62 w 75"/>
                    <a:gd name="T29" fmla="*/ 58 h 91"/>
                    <a:gd name="T30" fmla="*/ 55 w 75"/>
                    <a:gd name="T31" fmla="*/ 64 h 91"/>
                    <a:gd name="T32" fmla="*/ 51 w 75"/>
                    <a:gd name="T33" fmla="*/ 68 h 91"/>
                    <a:gd name="T34" fmla="*/ 51 w 75"/>
                    <a:gd name="T35" fmla="*/ 72 h 91"/>
                    <a:gd name="T36" fmla="*/ 47 w 75"/>
                    <a:gd name="T37" fmla="*/ 78 h 91"/>
                    <a:gd name="T38" fmla="*/ 37 w 75"/>
                    <a:gd name="T39" fmla="*/ 82 h 91"/>
                    <a:gd name="T40" fmla="*/ 29 w 75"/>
                    <a:gd name="T41" fmla="*/ 75 h 91"/>
                    <a:gd name="T42" fmla="*/ 26 w 75"/>
                    <a:gd name="T43" fmla="*/ 76 h 91"/>
                    <a:gd name="T44" fmla="*/ 26 w 75"/>
                    <a:gd name="T45" fmla="*/ 87 h 91"/>
                    <a:gd name="T46" fmla="*/ 19 w 75"/>
                    <a:gd name="T47" fmla="*/ 87 h 91"/>
                    <a:gd name="T48" fmla="*/ 18 w 75"/>
                    <a:gd name="T49" fmla="*/ 83 h 91"/>
                    <a:gd name="T50" fmla="*/ 17 w 75"/>
                    <a:gd name="T51" fmla="*/ 72 h 91"/>
                    <a:gd name="T52" fmla="*/ 14 w 75"/>
                    <a:gd name="T53" fmla="*/ 65 h 91"/>
                    <a:gd name="T54" fmla="*/ 8 w 75"/>
                    <a:gd name="T55" fmla="*/ 54 h 91"/>
                    <a:gd name="T56" fmla="*/ 4 w 75"/>
                    <a:gd name="T57" fmla="*/ 51 h 91"/>
                    <a:gd name="T58" fmla="*/ 0 w 75"/>
                    <a:gd name="T59" fmla="*/ 46 h 91"/>
                    <a:gd name="T60" fmla="*/ 3 w 75"/>
                    <a:gd name="T61" fmla="*/ 37 h 91"/>
                    <a:gd name="T62" fmla="*/ 7 w 75"/>
                    <a:gd name="T63" fmla="*/ 26 h 91"/>
                    <a:gd name="T64" fmla="*/ 15 w 75"/>
                    <a:gd name="T65" fmla="*/ 24 h 91"/>
                    <a:gd name="T66" fmla="*/ 15 w 75"/>
                    <a:gd name="T67" fmla="*/ 28 h 91"/>
                    <a:gd name="T68" fmla="*/ 18 w 75"/>
                    <a:gd name="T69" fmla="*/ 33 h 91"/>
                    <a:gd name="T70" fmla="*/ 25 w 75"/>
                    <a:gd name="T71" fmla="*/ 42 h 91"/>
                    <a:gd name="T72" fmla="*/ 29 w 75"/>
                    <a:gd name="T73" fmla="*/ 35 h 91"/>
                    <a:gd name="T74" fmla="*/ 30 w 75"/>
                    <a:gd name="T75" fmla="*/ 28 h 91"/>
                    <a:gd name="T76" fmla="*/ 36 w 75"/>
                    <a:gd name="T77" fmla="*/ 29 h 91"/>
                    <a:gd name="T78" fmla="*/ 36 w 75"/>
                    <a:gd name="T79" fmla="*/ 22 h 91"/>
                    <a:gd name="T80" fmla="*/ 28 w 75"/>
                    <a:gd name="T81" fmla="*/ 21 h 91"/>
                    <a:gd name="T82" fmla="*/ 28 w 75"/>
                    <a:gd name="T83" fmla="*/ 13 h 91"/>
                    <a:gd name="T84" fmla="*/ 33 w 75"/>
                    <a:gd name="T85" fmla="*/ 14 h 91"/>
                    <a:gd name="T86" fmla="*/ 36 w 75"/>
                    <a:gd name="T87" fmla="*/ 15 h 91"/>
                    <a:gd name="T88" fmla="*/ 33 w 75"/>
                    <a:gd name="T89" fmla="*/ 6 h 91"/>
                    <a:gd name="T90" fmla="*/ 39 w 75"/>
                    <a:gd name="T91" fmla="*/ 3 h 91"/>
                    <a:gd name="T92" fmla="*/ 47 w 75"/>
                    <a:gd name="T93" fmla="*/ 3 h 91"/>
                    <a:gd name="T94" fmla="*/ 46 w 75"/>
                    <a:gd name="T9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5" h="91">
                      <a:moveTo>
                        <a:pt x="46" y="0"/>
                      </a:moveTo>
                      <a:lnTo>
                        <a:pt x="50" y="0"/>
                      </a:lnTo>
                      <a:lnTo>
                        <a:pt x="51" y="1"/>
                      </a:lnTo>
                      <a:lnTo>
                        <a:pt x="50" y="3"/>
                      </a:lnTo>
                      <a:lnTo>
                        <a:pt x="50" y="4"/>
                      </a:lnTo>
                      <a:lnTo>
                        <a:pt x="51" y="6"/>
                      </a:lnTo>
                      <a:lnTo>
                        <a:pt x="52" y="8"/>
                      </a:lnTo>
                      <a:lnTo>
                        <a:pt x="55" y="7"/>
                      </a:lnTo>
                      <a:lnTo>
                        <a:pt x="58" y="8"/>
                      </a:lnTo>
                      <a:lnTo>
                        <a:pt x="61" y="8"/>
                      </a:lnTo>
                      <a:lnTo>
                        <a:pt x="62" y="7"/>
                      </a:lnTo>
                      <a:lnTo>
                        <a:pt x="65" y="8"/>
                      </a:lnTo>
                      <a:lnTo>
                        <a:pt x="70" y="8"/>
                      </a:lnTo>
                      <a:lnTo>
                        <a:pt x="73" y="10"/>
                      </a:lnTo>
                      <a:lnTo>
                        <a:pt x="75" y="10"/>
                      </a:lnTo>
                      <a:lnTo>
                        <a:pt x="75" y="11"/>
                      </a:lnTo>
                      <a:lnTo>
                        <a:pt x="75" y="13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70" y="18"/>
                      </a:lnTo>
                      <a:lnTo>
                        <a:pt x="68" y="18"/>
                      </a:lnTo>
                      <a:lnTo>
                        <a:pt x="68" y="17"/>
                      </a:lnTo>
                      <a:lnTo>
                        <a:pt x="66" y="18"/>
                      </a:lnTo>
                      <a:lnTo>
                        <a:pt x="65" y="18"/>
                      </a:lnTo>
                      <a:lnTo>
                        <a:pt x="65" y="19"/>
                      </a:lnTo>
                      <a:lnTo>
                        <a:pt x="68" y="22"/>
                      </a:lnTo>
                      <a:lnTo>
                        <a:pt x="68" y="24"/>
                      </a:lnTo>
                      <a:lnTo>
                        <a:pt x="66" y="26"/>
                      </a:lnTo>
                      <a:lnTo>
                        <a:pt x="65" y="28"/>
                      </a:lnTo>
                      <a:lnTo>
                        <a:pt x="65" y="26"/>
                      </a:lnTo>
                      <a:lnTo>
                        <a:pt x="62" y="26"/>
                      </a:lnTo>
                      <a:lnTo>
                        <a:pt x="59" y="28"/>
                      </a:lnTo>
                      <a:lnTo>
                        <a:pt x="59" y="29"/>
                      </a:lnTo>
                      <a:lnTo>
                        <a:pt x="54" y="31"/>
                      </a:lnTo>
                      <a:lnTo>
                        <a:pt x="51" y="32"/>
                      </a:lnTo>
                      <a:lnTo>
                        <a:pt x="50" y="32"/>
                      </a:lnTo>
                      <a:lnTo>
                        <a:pt x="47" y="36"/>
                      </a:lnTo>
                      <a:lnTo>
                        <a:pt x="47" y="37"/>
                      </a:lnTo>
                      <a:lnTo>
                        <a:pt x="50" y="37"/>
                      </a:lnTo>
                      <a:lnTo>
                        <a:pt x="50" y="36"/>
                      </a:lnTo>
                      <a:lnTo>
                        <a:pt x="54" y="35"/>
                      </a:lnTo>
                      <a:lnTo>
                        <a:pt x="55" y="35"/>
                      </a:lnTo>
                      <a:lnTo>
                        <a:pt x="59" y="37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7" y="40"/>
                      </a:lnTo>
                      <a:lnTo>
                        <a:pt x="59" y="42"/>
                      </a:lnTo>
                      <a:lnTo>
                        <a:pt x="59" y="44"/>
                      </a:lnTo>
                      <a:lnTo>
                        <a:pt x="59" y="46"/>
                      </a:lnTo>
                      <a:lnTo>
                        <a:pt x="57" y="47"/>
                      </a:lnTo>
                      <a:lnTo>
                        <a:pt x="57" y="50"/>
                      </a:lnTo>
                      <a:lnTo>
                        <a:pt x="58" y="51"/>
                      </a:lnTo>
                      <a:lnTo>
                        <a:pt x="59" y="48"/>
                      </a:lnTo>
                      <a:lnTo>
                        <a:pt x="62" y="47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4" y="48"/>
                      </a:lnTo>
                      <a:lnTo>
                        <a:pt x="64" y="51"/>
                      </a:lnTo>
                      <a:lnTo>
                        <a:pt x="62" y="55"/>
                      </a:lnTo>
                      <a:lnTo>
                        <a:pt x="62" y="58"/>
                      </a:lnTo>
                      <a:lnTo>
                        <a:pt x="58" y="61"/>
                      </a:lnTo>
                      <a:lnTo>
                        <a:pt x="55" y="61"/>
                      </a:lnTo>
                      <a:lnTo>
                        <a:pt x="55" y="62"/>
                      </a:lnTo>
                      <a:lnTo>
                        <a:pt x="55" y="64"/>
                      </a:lnTo>
                      <a:lnTo>
                        <a:pt x="54" y="66"/>
                      </a:lnTo>
                      <a:lnTo>
                        <a:pt x="52" y="68"/>
                      </a:lnTo>
                      <a:lnTo>
                        <a:pt x="52" y="66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71"/>
                      </a:lnTo>
                      <a:lnTo>
                        <a:pt x="54" y="72"/>
                      </a:lnTo>
                      <a:lnTo>
                        <a:pt x="51" y="72"/>
                      </a:lnTo>
                      <a:lnTo>
                        <a:pt x="52" y="75"/>
                      </a:lnTo>
                      <a:lnTo>
                        <a:pt x="50" y="76"/>
                      </a:lnTo>
                      <a:lnTo>
                        <a:pt x="48" y="75"/>
                      </a:lnTo>
                      <a:lnTo>
                        <a:pt x="47" y="78"/>
                      </a:lnTo>
                      <a:lnTo>
                        <a:pt x="44" y="76"/>
                      </a:lnTo>
                      <a:lnTo>
                        <a:pt x="41" y="78"/>
                      </a:lnTo>
                      <a:lnTo>
                        <a:pt x="41" y="80"/>
                      </a:lnTo>
                      <a:lnTo>
                        <a:pt x="37" y="82"/>
                      </a:lnTo>
                      <a:lnTo>
                        <a:pt x="35" y="79"/>
                      </a:lnTo>
                      <a:lnTo>
                        <a:pt x="32" y="80"/>
                      </a:lnTo>
                      <a:lnTo>
                        <a:pt x="30" y="80"/>
                      </a:lnTo>
                      <a:lnTo>
                        <a:pt x="29" y="75"/>
                      </a:lnTo>
                      <a:lnTo>
                        <a:pt x="32" y="72"/>
                      </a:lnTo>
                      <a:lnTo>
                        <a:pt x="32" y="69"/>
                      </a:lnTo>
                      <a:lnTo>
                        <a:pt x="28" y="73"/>
                      </a:lnTo>
                      <a:lnTo>
                        <a:pt x="26" y="76"/>
                      </a:lnTo>
                      <a:lnTo>
                        <a:pt x="29" y="82"/>
                      </a:lnTo>
                      <a:lnTo>
                        <a:pt x="30" y="83"/>
                      </a:lnTo>
                      <a:lnTo>
                        <a:pt x="29" y="86"/>
                      </a:lnTo>
                      <a:lnTo>
                        <a:pt x="26" y="87"/>
                      </a:lnTo>
                      <a:lnTo>
                        <a:pt x="25" y="90"/>
                      </a:lnTo>
                      <a:lnTo>
                        <a:pt x="22" y="91"/>
                      </a:lnTo>
                      <a:lnTo>
                        <a:pt x="21" y="90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17" y="87"/>
                      </a:lnTo>
                      <a:lnTo>
                        <a:pt x="17" y="86"/>
                      </a:lnTo>
                      <a:lnTo>
                        <a:pt x="18" y="83"/>
                      </a:lnTo>
                      <a:lnTo>
                        <a:pt x="17" y="80"/>
                      </a:lnTo>
                      <a:lnTo>
                        <a:pt x="15" y="78"/>
                      </a:lnTo>
                      <a:lnTo>
                        <a:pt x="17" y="75"/>
                      </a:lnTo>
                      <a:lnTo>
                        <a:pt x="17" y="72"/>
                      </a:lnTo>
                      <a:lnTo>
                        <a:pt x="17" y="69"/>
                      </a:lnTo>
                      <a:lnTo>
                        <a:pt x="15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1" y="62"/>
                      </a:lnTo>
                      <a:lnTo>
                        <a:pt x="12" y="58"/>
                      </a:lnTo>
                      <a:lnTo>
                        <a:pt x="10" y="54"/>
                      </a:lnTo>
                      <a:lnTo>
                        <a:pt x="8" y="54"/>
                      </a:lnTo>
                      <a:lnTo>
                        <a:pt x="8" y="53"/>
                      </a:lnTo>
                      <a:lnTo>
                        <a:pt x="8" y="50"/>
                      </a:lnTo>
                      <a:lnTo>
                        <a:pt x="7" y="50"/>
                      </a:lnTo>
                      <a:lnTo>
                        <a:pt x="4" y="51"/>
                      </a:lnTo>
                      <a:lnTo>
                        <a:pt x="4" y="50"/>
                      </a:lnTo>
                      <a:lnTo>
                        <a:pt x="1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3" y="44"/>
                      </a:lnTo>
                      <a:lnTo>
                        <a:pt x="4" y="40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3"/>
                      </a:lnTo>
                      <a:lnTo>
                        <a:pt x="1" y="32"/>
                      </a:lnTo>
                      <a:lnTo>
                        <a:pt x="5" y="28"/>
                      </a:lnTo>
                      <a:lnTo>
                        <a:pt x="7" y="26"/>
                      </a:lnTo>
                      <a:lnTo>
                        <a:pt x="8" y="25"/>
                      </a:lnTo>
                      <a:lnTo>
                        <a:pt x="10" y="24"/>
                      </a:lnTo>
                      <a:lnTo>
                        <a:pt x="11" y="25"/>
                      </a:lnTo>
                      <a:lnTo>
                        <a:pt x="15" y="24"/>
                      </a:lnTo>
                      <a:lnTo>
                        <a:pt x="17" y="25"/>
                      </a:lnTo>
                      <a:lnTo>
                        <a:pt x="18" y="26"/>
                      </a:lnTo>
                      <a:lnTo>
                        <a:pt x="17" y="28"/>
                      </a:lnTo>
                      <a:lnTo>
                        <a:pt x="15" y="28"/>
                      </a:lnTo>
                      <a:lnTo>
                        <a:pt x="15" y="29"/>
                      </a:lnTo>
                      <a:lnTo>
                        <a:pt x="18" y="29"/>
                      </a:lnTo>
                      <a:lnTo>
                        <a:pt x="18" y="32"/>
                      </a:lnTo>
                      <a:lnTo>
                        <a:pt x="18" y="33"/>
                      </a:lnTo>
                      <a:lnTo>
                        <a:pt x="21" y="37"/>
                      </a:lnTo>
                      <a:lnTo>
                        <a:pt x="22" y="39"/>
                      </a:lnTo>
                      <a:lnTo>
                        <a:pt x="23" y="42"/>
                      </a:lnTo>
                      <a:lnTo>
                        <a:pt x="25" y="42"/>
                      </a:lnTo>
                      <a:lnTo>
                        <a:pt x="26" y="42"/>
                      </a:lnTo>
                      <a:lnTo>
                        <a:pt x="26" y="39"/>
                      </a:lnTo>
                      <a:lnTo>
                        <a:pt x="28" y="37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30" y="32"/>
                      </a:lnTo>
                      <a:lnTo>
                        <a:pt x="30" y="29"/>
                      </a:lnTo>
                      <a:lnTo>
                        <a:pt x="30" y="28"/>
                      </a:lnTo>
                      <a:lnTo>
                        <a:pt x="30" y="26"/>
                      </a:lnTo>
                      <a:lnTo>
                        <a:pt x="33" y="25"/>
                      </a:lnTo>
                      <a:lnTo>
                        <a:pt x="35" y="26"/>
                      </a:lnTo>
                      <a:lnTo>
                        <a:pt x="36" y="29"/>
                      </a:lnTo>
                      <a:lnTo>
                        <a:pt x="39" y="29"/>
                      </a:lnTo>
                      <a:lnTo>
                        <a:pt x="37" y="28"/>
                      </a:lnTo>
                      <a:lnTo>
                        <a:pt x="36" y="24"/>
                      </a:lnTo>
                      <a:lnTo>
                        <a:pt x="36" y="22"/>
                      </a:lnTo>
                      <a:lnTo>
                        <a:pt x="35" y="22"/>
                      </a:lnTo>
                      <a:lnTo>
                        <a:pt x="33" y="24"/>
                      </a:lnTo>
                      <a:lnTo>
                        <a:pt x="30" y="25"/>
                      </a:lnTo>
                      <a:lnTo>
                        <a:pt x="28" y="21"/>
                      </a:lnTo>
                      <a:lnTo>
                        <a:pt x="28" y="19"/>
                      </a:lnTo>
                      <a:lnTo>
                        <a:pt x="26" y="17"/>
                      </a:lnTo>
                      <a:lnTo>
                        <a:pt x="26" y="14"/>
                      </a:lnTo>
                      <a:lnTo>
                        <a:pt x="28" y="13"/>
                      </a:lnTo>
                      <a:lnTo>
                        <a:pt x="29" y="13"/>
                      </a:lnTo>
                      <a:lnTo>
                        <a:pt x="30" y="10"/>
                      </a:lnTo>
                      <a:lnTo>
                        <a:pt x="32" y="11"/>
                      </a:lnTo>
                      <a:lnTo>
                        <a:pt x="33" y="14"/>
                      </a:lnTo>
                      <a:lnTo>
                        <a:pt x="35" y="19"/>
                      </a:lnTo>
                      <a:lnTo>
                        <a:pt x="35" y="19"/>
                      </a:lnTo>
                      <a:lnTo>
                        <a:pt x="36" y="17"/>
                      </a:lnTo>
                      <a:lnTo>
                        <a:pt x="36" y="15"/>
                      </a:lnTo>
                      <a:lnTo>
                        <a:pt x="36" y="13"/>
                      </a:lnTo>
                      <a:lnTo>
                        <a:pt x="35" y="11"/>
                      </a:lnTo>
                      <a:lnTo>
                        <a:pt x="35" y="8"/>
                      </a:lnTo>
                      <a:lnTo>
                        <a:pt x="33" y="6"/>
                      </a:lnTo>
                      <a:lnTo>
                        <a:pt x="35" y="6"/>
                      </a:lnTo>
                      <a:lnTo>
                        <a:pt x="36" y="3"/>
                      </a:lnTo>
                      <a:lnTo>
                        <a:pt x="37" y="1"/>
                      </a:lnTo>
                      <a:lnTo>
                        <a:pt x="39" y="3"/>
                      </a:lnTo>
                      <a:lnTo>
                        <a:pt x="40" y="1"/>
                      </a:lnTo>
                      <a:lnTo>
                        <a:pt x="43" y="4"/>
                      </a:lnTo>
                      <a:lnTo>
                        <a:pt x="46" y="6"/>
                      </a:lnTo>
                      <a:lnTo>
                        <a:pt x="47" y="3"/>
                      </a:lnTo>
                      <a:lnTo>
                        <a:pt x="44" y="3"/>
                      </a:lnTo>
                      <a:lnTo>
                        <a:pt x="43" y="1"/>
                      </a:lnTo>
                      <a:lnTo>
                        <a:pt x="44" y="1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1" name="Freeform 1262"/>
                <p:cNvSpPr>
                  <a:spLocks/>
                </p:cNvSpPr>
                <p:nvPr/>
              </p:nvSpPr>
              <p:spPr bwMode="auto">
                <a:xfrm>
                  <a:off x="2926013" y="2110828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3 h 4"/>
                    <a:gd name="T4" fmla="*/ 1 w 3"/>
                    <a:gd name="T5" fmla="*/ 4 h 4"/>
                    <a:gd name="T6" fmla="*/ 0 w 3"/>
                    <a:gd name="T7" fmla="*/ 3 h 4"/>
                    <a:gd name="T8" fmla="*/ 1 w 3"/>
                    <a:gd name="T9" fmla="*/ 1 h 4"/>
                    <a:gd name="T10" fmla="*/ 3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2" name="Freeform 1263"/>
                <p:cNvSpPr>
                  <a:spLocks/>
                </p:cNvSpPr>
                <p:nvPr/>
              </p:nvSpPr>
              <p:spPr bwMode="auto">
                <a:xfrm>
                  <a:off x="3016426" y="2275350"/>
                  <a:ext cx="10376" cy="13340"/>
                </a:xfrm>
                <a:custGeom>
                  <a:avLst/>
                  <a:gdLst>
                    <a:gd name="T0" fmla="*/ 5 w 7"/>
                    <a:gd name="T1" fmla="*/ 0 h 9"/>
                    <a:gd name="T2" fmla="*/ 7 w 7"/>
                    <a:gd name="T3" fmla="*/ 0 h 9"/>
                    <a:gd name="T4" fmla="*/ 7 w 7"/>
                    <a:gd name="T5" fmla="*/ 2 h 9"/>
                    <a:gd name="T6" fmla="*/ 5 w 7"/>
                    <a:gd name="T7" fmla="*/ 5 h 9"/>
                    <a:gd name="T8" fmla="*/ 5 w 7"/>
                    <a:gd name="T9" fmla="*/ 8 h 9"/>
                    <a:gd name="T10" fmla="*/ 4 w 7"/>
                    <a:gd name="T11" fmla="*/ 9 h 9"/>
                    <a:gd name="T12" fmla="*/ 0 w 7"/>
                    <a:gd name="T13" fmla="*/ 9 h 9"/>
                    <a:gd name="T14" fmla="*/ 1 w 7"/>
                    <a:gd name="T15" fmla="*/ 6 h 9"/>
                    <a:gd name="T16" fmla="*/ 1 w 7"/>
                    <a:gd name="T17" fmla="*/ 4 h 9"/>
                    <a:gd name="T18" fmla="*/ 4 w 7"/>
                    <a:gd name="T19" fmla="*/ 1 h 9"/>
                    <a:gd name="T20" fmla="*/ 5 w 7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9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5" y="8"/>
                      </a:lnTo>
                      <a:lnTo>
                        <a:pt x="4" y="9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1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3" name="Freeform 1264"/>
                <p:cNvSpPr>
                  <a:spLocks/>
                </p:cNvSpPr>
                <p:nvPr/>
              </p:nvSpPr>
              <p:spPr bwMode="auto">
                <a:xfrm>
                  <a:off x="3206146" y="2632559"/>
                  <a:ext cx="2964" cy="7411"/>
                </a:xfrm>
                <a:custGeom>
                  <a:avLst/>
                  <a:gdLst>
                    <a:gd name="T0" fmla="*/ 2 w 2"/>
                    <a:gd name="T1" fmla="*/ 0 h 5"/>
                    <a:gd name="T2" fmla="*/ 2 w 2"/>
                    <a:gd name="T3" fmla="*/ 3 h 5"/>
                    <a:gd name="T4" fmla="*/ 2 w 2"/>
                    <a:gd name="T5" fmla="*/ 5 h 5"/>
                    <a:gd name="T6" fmla="*/ 2 w 2"/>
                    <a:gd name="T7" fmla="*/ 5 h 5"/>
                    <a:gd name="T8" fmla="*/ 2 w 2"/>
                    <a:gd name="T9" fmla="*/ 5 h 5"/>
                    <a:gd name="T10" fmla="*/ 0 w 2"/>
                    <a:gd name="T11" fmla="*/ 2 h 5"/>
                    <a:gd name="T12" fmla="*/ 2 w 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4" name="Freeform 1265"/>
                <p:cNvSpPr>
                  <a:spLocks/>
                </p:cNvSpPr>
                <p:nvPr/>
              </p:nvSpPr>
              <p:spPr bwMode="auto">
                <a:xfrm>
                  <a:off x="2973443" y="2797081"/>
                  <a:ext cx="1483" cy="5929"/>
                </a:xfrm>
                <a:custGeom>
                  <a:avLst/>
                  <a:gdLst>
                    <a:gd name="T0" fmla="*/ 1 w 1"/>
                    <a:gd name="T1" fmla="*/ 0 h 4"/>
                    <a:gd name="T2" fmla="*/ 1 w 1"/>
                    <a:gd name="T3" fmla="*/ 3 h 4"/>
                    <a:gd name="T4" fmla="*/ 0 w 1"/>
                    <a:gd name="T5" fmla="*/ 4 h 4"/>
                    <a:gd name="T6" fmla="*/ 0 w 1"/>
                    <a:gd name="T7" fmla="*/ 3 h 4"/>
                    <a:gd name="T8" fmla="*/ 0 w 1"/>
                    <a:gd name="T9" fmla="*/ 0 h 4"/>
                    <a:gd name="T10" fmla="*/ 0 w 1"/>
                    <a:gd name="T11" fmla="*/ 0 h 4"/>
                    <a:gd name="T12" fmla="*/ 1 w 1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5" name="Freeform 1266"/>
                <p:cNvSpPr>
                  <a:spLocks/>
                </p:cNvSpPr>
                <p:nvPr/>
              </p:nvSpPr>
              <p:spPr bwMode="auto">
                <a:xfrm>
                  <a:off x="3016426" y="2364282"/>
                  <a:ext cx="5929" cy="19269"/>
                </a:xfrm>
                <a:custGeom>
                  <a:avLst/>
                  <a:gdLst>
                    <a:gd name="T0" fmla="*/ 1 w 4"/>
                    <a:gd name="T1" fmla="*/ 0 h 13"/>
                    <a:gd name="T2" fmla="*/ 2 w 4"/>
                    <a:gd name="T3" fmla="*/ 2 h 13"/>
                    <a:gd name="T4" fmla="*/ 4 w 4"/>
                    <a:gd name="T5" fmla="*/ 3 h 13"/>
                    <a:gd name="T6" fmla="*/ 2 w 4"/>
                    <a:gd name="T7" fmla="*/ 5 h 13"/>
                    <a:gd name="T8" fmla="*/ 2 w 4"/>
                    <a:gd name="T9" fmla="*/ 6 h 13"/>
                    <a:gd name="T10" fmla="*/ 4 w 4"/>
                    <a:gd name="T11" fmla="*/ 7 h 13"/>
                    <a:gd name="T12" fmla="*/ 2 w 4"/>
                    <a:gd name="T13" fmla="*/ 11 h 13"/>
                    <a:gd name="T14" fmla="*/ 0 w 4"/>
                    <a:gd name="T15" fmla="*/ 13 h 13"/>
                    <a:gd name="T16" fmla="*/ 1 w 4"/>
                    <a:gd name="T17" fmla="*/ 10 h 13"/>
                    <a:gd name="T18" fmla="*/ 0 w 4"/>
                    <a:gd name="T19" fmla="*/ 9 h 13"/>
                    <a:gd name="T20" fmla="*/ 1 w 4"/>
                    <a:gd name="T21" fmla="*/ 7 h 13"/>
                    <a:gd name="T22" fmla="*/ 1 w 4"/>
                    <a:gd name="T23" fmla="*/ 3 h 13"/>
                    <a:gd name="T24" fmla="*/ 1 w 4"/>
                    <a:gd name="T2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13">
                      <a:moveTo>
                        <a:pt x="1" y="0"/>
                      </a:move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0" y="9"/>
                      </a:lnTo>
                      <a:lnTo>
                        <a:pt x="1" y="7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6" name="Freeform 1267"/>
                <p:cNvSpPr>
                  <a:spLocks/>
                </p:cNvSpPr>
                <p:nvPr/>
              </p:nvSpPr>
              <p:spPr bwMode="auto">
                <a:xfrm>
                  <a:off x="2970479" y="2835618"/>
                  <a:ext cx="5929" cy="5929"/>
                </a:xfrm>
                <a:custGeom>
                  <a:avLst/>
                  <a:gdLst>
                    <a:gd name="T0" fmla="*/ 4 w 4"/>
                    <a:gd name="T1" fmla="*/ 0 h 4"/>
                    <a:gd name="T2" fmla="*/ 4 w 4"/>
                    <a:gd name="T3" fmla="*/ 3 h 4"/>
                    <a:gd name="T4" fmla="*/ 2 w 4"/>
                    <a:gd name="T5" fmla="*/ 4 h 4"/>
                    <a:gd name="T6" fmla="*/ 0 w 4"/>
                    <a:gd name="T7" fmla="*/ 4 h 4"/>
                    <a:gd name="T8" fmla="*/ 2 w 4"/>
                    <a:gd name="T9" fmla="*/ 2 h 4"/>
                    <a:gd name="T10" fmla="*/ 3 w 4"/>
                    <a:gd name="T11" fmla="*/ 2 h 4"/>
                    <a:gd name="T12" fmla="*/ 4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7" name="Freeform 1268"/>
                <p:cNvSpPr>
                  <a:spLocks/>
                </p:cNvSpPr>
                <p:nvPr/>
              </p:nvSpPr>
              <p:spPr bwMode="auto">
                <a:xfrm>
                  <a:off x="3016426" y="2711114"/>
                  <a:ext cx="2964" cy="5929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3 h 4"/>
                    <a:gd name="T4" fmla="*/ 0 w 2"/>
                    <a:gd name="T5" fmla="*/ 4 h 4"/>
                    <a:gd name="T6" fmla="*/ 0 w 2"/>
                    <a:gd name="T7" fmla="*/ 4 h 4"/>
                    <a:gd name="T8" fmla="*/ 1 w 2"/>
                    <a:gd name="T9" fmla="*/ 3 h 4"/>
                    <a:gd name="T10" fmla="*/ 1 w 2"/>
                    <a:gd name="T11" fmla="*/ 0 h 4"/>
                    <a:gd name="T12" fmla="*/ 2 w 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8" name="Freeform 1269"/>
                <p:cNvSpPr>
                  <a:spLocks/>
                </p:cNvSpPr>
                <p:nvPr/>
              </p:nvSpPr>
              <p:spPr bwMode="auto">
                <a:xfrm>
                  <a:off x="3011980" y="2700739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9" name="Freeform 1270"/>
                <p:cNvSpPr>
                  <a:spLocks/>
                </p:cNvSpPr>
                <p:nvPr/>
              </p:nvSpPr>
              <p:spPr bwMode="auto">
                <a:xfrm>
                  <a:off x="3029766" y="2362800"/>
                  <a:ext cx="16305" cy="20751"/>
                </a:xfrm>
                <a:custGeom>
                  <a:avLst/>
                  <a:gdLst>
                    <a:gd name="T0" fmla="*/ 2 w 11"/>
                    <a:gd name="T1" fmla="*/ 0 h 14"/>
                    <a:gd name="T2" fmla="*/ 3 w 11"/>
                    <a:gd name="T3" fmla="*/ 3 h 14"/>
                    <a:gd name="T4" fmla="*/ 5 w 11"/>
                    <a:gd name="T5" fmla="*/ 3 h 14"/>
                    <a:gd name="T6" fmla="*/ 6 w 11"/>
                    <a:gd name="T7" fmla="*/ 6 h 14"/>
                    <a:gd name="T8" fmla="*/ 7 w 11"/>
                    <a:gd name="T9" fmla="*/ 7 h 14"/>
                    <a:gd name="T10" fmla="*/ 7 w 11"/>
                    <a:gd name="T11" fmla="*/ 10 h 14"/>
                    <a:gd name="T12" fmla="*/ 10 w 11"/>
                    <a:gd name="T13" fmla="*/ 11 h 14"/>
                    <a:gd name="T14" fmla="*/ 11 w 11"/>
                    <a:gd name="T15" fmla="*/ 11 h 14"/>
                    <a:gd name="T16" fmla="*/ 11 w 11"/>
                    <a:gd name="T17" fmla="*/ 14 h 14"/>
                    <a:gd name="T18" fmla="*/ 9 w 11"/>
                    <a:gd name="T19" fmla="*/ 14 h 14"/>
                    <a:gd name="T20" fmla="*/ 7 w 11"/>
                    <a:gd name="T21" fmla="*/ 14 h 14"/>
                    <a:gd name="T22" fmla="*/ 7 w 11"/>
                    <a:gd name="T23" fmla="*/ 12 h 14"/>
                    <a:gd name="T24" fmla="*/ 6 w 11"/>
                    <a:gd name="T25" fmla="*/ 11 h 14"/>
                    <a:gd name="T26" fmla="*/ 3 w 11"/>
                    <a:gd name="T27" fmla="*/ 10 h 14"/>
                    <a:gd name="T28" fmla="*/ 3 w 11"/>
                    <a:gd name="T29" fmla="*/ 8 h 14"/>
                    <a:gd name="T30" fmla="*/ 2 w 11"/>
                    <a:gd name="T31" fmla="*/ 6 h 14"/>
                    <a:gd name="T32" fmla="*/ 0 w 11"/>
                    <a:gd name="T33" fmla="*/ 4 h 14"/>
                    <a:gd name="T34" fmla="*/ 0 w 11"/>
                    <a:gd name="T35" fmla="*/ 1 h 14"/>
                    <a:gd name="T36" fmla="*/ 2 w 11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" h="14">
                      <a:moveTo>
                        <a:pt x="2" y="0"/>
                      </a:move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6" y="6"/>
                      </a:lnTo>
                      <a:lnTo>
                        <a:pt x="7" y="7"/>
                      </a:lnTo>
                      <a:lnTo>
                        <a:pt x="7" y="10"/>
                      </a:lnTo>
                      <a:lnTo>
                        <a:pt x="10" y="11"/>
                      </a:lnTo>
                      <a:lnTo>
                        <a:pt x="11" y="11"/>
                      </a:ln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6" y="11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0" name="Freeform 1271"/>
                <p:cNvSpPr>
                  <a:spLocks/>
                </p:cNvSpPr>
                <p:nvPr/>
              </p:nvSpPr>
              <p:spPr bwMode="auto">
                <a:xfrm>
                  <a:off x="2991229" y="2485821"/>
                  <a:ext cx="41501" cy="26679"/>
                </a:xfrm>
                <a:custGeom>
                  <a:avLst/>
                  <a:gdLst>
                    <a:gd name="T0" fmla="*/ 13 w 28"/>
                    <a:gd name="T1" fmla="*/ 0 h 18"/>
                    <a:gd name="T2" fmla="*/ 13 w 28"/>
                    <a:gd name="T3" fmla="*/ 1 h 18"/>
                    <a:gd name="T4" fmla="*/ 15 w 28"/>
                    <a:gd name="T5" fmla="*/ 3 h 18"/>
                    <a:gd name="T6" fmla="*/ 17 w 28"/>
                    <a:gd name="T7" fmla="*/ 1 h 18"/>
                    <a:gd name="T8" fmla="*/ 18 w 28"/>
                    <a:gd name="T9" fmla="*/ 0 h 18"/>
                    <a:gd name="T10" fmla="*/ 19 w 28"/>
                    <a:gd name="T11" fmla="*/ 1 h 18"/>
                    <a:gd name="T12" fmla="*/ 21 w 28"/>
                    <a:gd name="T13" fmla="*/ 0 h 18"/>
                    <a:gd name="T14" fmla="*/ 24 w 28"/>
                    <a:gd name="T15" fmla="*/ 0 h 18"/>
                    <a:gd name="T16" fmla="*/ 24 w 28"/>
                    <a:gd name="T17" fmla="*/ 1 h 18"/>
                    <a:gd name="T18" fmla="*/ 26 w 28"/>
                    <a:gd name="T19" fmla="*/ 1 h 18"/>
                    <a:gd name="T20" fmla="*/ 28 w 28"/>
                    <a:gd name="T21" fmla="*/ 1 h 18"/>
                    <a:gd name="T22" fmla="*/ 25 w 28"/>
                    <a:gd name="T23" fmla="*/ 4 h 18"/>
                    <a:gd name="T24" fmla="*/ 25 w 28"/>
                    <a:gd name="T25" fmla="*/ 5 h 18"/>
                    <a:gd name="T26" fmla="*/ 22 w 28"/>
                    <a:gd name="T27" fmla="*/ 8 h 18"/>
                    <a:gd name="T28" fmla="*/ 19 w 28"/>
                    <a:gd name="T29" fmla="*/ 8 h 18"/>
                    <a:gd name="T30" fmla="*/ 18 w 28"/>
                    <a:gd name="T31" fmla="*/ 11 h 18"/>
                    <a:gd name="T32" fmla="*/ 15 w 28"/>
                    <a:gd name="T33" fmla="*/ 12 h 18"/>
                    <a:gd name="T34" fmla="*/ 14 w 28"/>
                    <a:gd name="T35" fmla="*/ 14 h 18"/>
                    <a:gd name="T36" fmla="*/ 10 w 28"/>
                    <a:gd name="T37" fmla="*/ 17 h 18"/>
                    <a:gd name="T38" fmla="*/ 8 w 28"/>
                    <a:gd name="T39" fmla="*/ 17 h 18"/>
                    <a:gd name="T40" fmla="*/ 8 w 28"/>
                    <a:gd name="T41" fmla="*/ 15 h 18"/>
                    <a:gd name="T42" fmla="*/ 7 w 28"/>
                    <a:gd name="T43" fmla="*/ 15 h 18"/>
                    <a:gd name="T44" fmla="*/ 4 w 28"/>
                    <a:gd name="T45" fmla="*/ 15 h 18"/>
                    <a:gd name="T46" fmla="*/ 3 w 28"/>
                    <a:gd name="T47" fmla="*/ 18 h 18"/>
                    <a:gd name="T48" fmla="*/ 1 w 28"/>
                    <a:gd name="T49" fmla="*/ 18 h 18"/>
                    <a:gd name="T50" fmla="*/ 1 w 28"/>
                    <a:gd name="T51" fmla="*/ 18 h 18"/>
                    <a:gd name="T52" fmla="*/ 1 w 28"/>
                    <a:gd name="T53" fmla="*/ 15 h 18"/>
                    <a:gd name="T54" fmla="*/ 1 w 28"/>
                    <a:gd name="T55" fmla="*/ 14 h 18"/>
                    <a:gd name="T56" fmla="*/ 1 w 28"/>
                    <a:gd name="T57" fmla="*/ 11 h 18"/>
                    <a:gd name="T58" fmla="*/ 0 w 28"/>
                    <a:gd name="T59" fmla="*/ 10 h 18"/>
                    <a:gd name="T60" fmla="*/ 0 w 28"/>
                    <a:gd name="T61" fmla="*/ 8 h 18"/>
                    <a:gd name="T62" fmla="*/ 4 w 28"/>
                    <a:gd name="T63" fmla="*/ 7 h 18"/>
                    <a:gd name="T64" fmla="*/ 6 w 28"/>
                    <a:gd name="T65" fmla="*/ 5 h 18"/>
                    <a:gd name="T66" fmla="*/ 6 w 28"/>
                    <a:gd name="T67" fmla="*/ 4 h 18"/>
                    <a:gd name="T68" fmla="*/ 8 w 28"/>
                    <a:gd name="T69" fmla="*/ 0 h 18"/>
                    <a:gd name="T70" fmla="*/ 11 w 28"/>
                    <a:gd name="T71" fmla="*/ 0 h 18"/>
                    <a:gd name="T72" fmla="*/ 13 w 28"/>
                    <a:gd name="T7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" h="18">
                      <a:moveTo>
                        <a:pt x="13" y="0"/>
                      </a:moveTo>
                      <a:lnTo>
                        <a:pt x="13" y="1"/>
                      </a:lnTo>
                      <a:lnTo>
                        <a:pt x="15" y="3"/>
                      </a:lnTo>
                      <a:lnTo>
                        <a:pt x="17" y="1"/>
                      </a:lnTo>
                      <a:lnTo>
                        <a:pt x="18" y="0"/>
                      </a:lnTo>
                      <a:lnTo>
                        <a:pt x="19" y="1"/>
                      </a:lnTo>
                      <a:lnTo>
                        <a:pt x="21" y="0"/>
                      </a:lnTo>
                      <a:lnTo>
                        <a:pt x="24" y="0"/>
                      </a:lnTo>
                      <a:lnTo>
                        <a:pt x="24" y="1"/>
                      </a:lnTo>
                      <a:lnTo>
                        <a:pt x="26" y="1"/>
                      </a:lnTo>
                      <a:lnTo>
                        <a:pt x="28" y="1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8"/>
                      </a:lnTo>
                      <a:lnTo>
                        <a:pt x="19" y="8"/>
                      </a:lnTo>
                      <a:lnTo>
                        <a:pt x="18" y="11"/>
                      </a:lnTo>
                      <a:lnTo>
                        <a:pt x="15" y="12"/>
                      </a:lnTo>
                      <a:lnTo>
                        <a:pt x="14" y="14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7" y="15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5"/>
                      </a:lnTo>
                      <a:lnTo>
                        <a:pt x="1" y="14"/>
                      </a:lnTo>
                      <a:lnTo>
                        <a:pt x="1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4" y="7"/>
                      </a:ln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1" name="Freeform 1272"/>
                <p:cNvSpPr>
                  <a:spLocks/>
                </p:cNvSpPr>
                <p:nvPr/>
              </p:nvSpPr>
              <p:spPr bwMode="auto">
                <a:xfrm>
                  <a:off x="3201700" y="2632559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2" name="Freeform 1273"/>
                <p:cNvSpPr>
                  <a:spLocks/>
                </p:cNvSpPr>
                <p:nvPr/>
              </p:nvSpPr>
              <p:spPr bwMode="auto">
                <a:xfrm>
                  <a:off x="2991229" y="2705185"/>
                  <a:ext cx="11858" cy="7411"/>
                </a:xfrm>
                <a:custGeom>
                  <a:avLst/>
                  <a:gdLst>
                    <a:gd name="T0" fmla="*/ 8 w 8"/>
                    <a:gd name="T1" fmla="*/ 0 h 5"/>
                    <a:gd name="T2" fmla="*/ 7 w 8"/>
                    <a:gd name="T3" fmla="*/ 3 h 5"/>
                    <a:gd name="T4" fmla="*/ 3 w 8"/>
                    <a:gd name="T5" fmla="*/ 5 h 5"/>
                    <a:gd name="T6" fmla="*/ 1 w 8"/>
                    <a:gd name="T7" fmla="*/ 5 h 5"/>
                    <a:gd name="T8" fmla="*/ 0 w 8"/>
                    <a:gd name="T9" fmla="*/ 5 h 5"/>
                    <a:gd name="T10" fmla="*/ 1 w 8"/>
                    <a:gd name="T11" fmla="*/ 3 h 5"/>
                    <a:gd name="T12" fmla="*/ 4 w 8"/>
                    <a:gd name="T13" fmla="*/ 3 h 5"/>
                    <a:gd name="T14" fmla="*/ 4 w 8"/>
                    <a:gd name="T15" fmla="*/ 1 h 5"/>
                    <a:gd name="T16" fmla="*/ 6 w 8"/>
                    <a:gd name="T17" fmla="*/ 1 h 5"/>
                    <a:gd name="T18" fmla="*/ 7 w 8"/>
                    <a:gd name="T19" fmla="*/ 1 h 5"/>
                    <a:gd name="T20" fmla="*/ 8 w 8"/>
                    <a:gd name="T2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5">
                      <a:moveTo>
                        <a:pt x="8" y="0"/>
                      </a:moveTo>
                      <a:lnTo>
                        <a:pt x="7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3" name="Freeform 1274"/>
                <p:cNvSpPr>
                  <a:spLocks/>
                </p:cNvSpPr>
                <p:nvPr/>
              </p:nvSpPr>
              <p:spPr bwMode="auto">
                <a:xfrm>
                  <a:off x="3204665" y="2632559"/>
                  <a:ext cx="1483" cy="2964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4" name="Freeform 1275"/>
                <p:cNvSpPr>
                  <a:spLocks/>
                </p:cNvSpPr>
                <p:nvPr/>
              </p:nvSpPr>
              <p:spPr bwMode="auto">
                <a:xfrm>
                  <a:off x="3231344" y="2914174"/>
                  <a:ext cx="47430" cy="28162"/>
                </a:xfrm>
                <a:custGeom>
                  <a:avLst/>
                  <a:gdLst>
                    <a:gd name="T0" fmla="*/ 3 w 32"/>
                    <a:gd name="T1" fmla="*/ 0 h 19"/>
                    <a:gd name="T2" fmla="*/ 5 w 32"/>
                    <a:gd name="T3" fmla="*/ 1 h 19"/>
                    <a:gd name="T4" fmla="*/ 12 w 32"/>
                    <a:gd name="T5" fmla="*/ 3 h 19"/>
                    <a:gd name="T6" fmla="*/ 15 w 32"/>
                    <a:gd name="T7" fmla="*/ 3 h 19"/>
                    <a:gd name="T8" fmla="*/ 18 w 32"/>
                    <a:gd name="T9" fmla="*/ 4 h 19"/>
                    <a:gd name="T10" fmla="*/ 21 w 32"/>
                    <a:gd name="T11" fmla="*/ 7 h 19"/>
                    <a:gd name="T12" fmla="*/ 22 w 32"/>
                    <a:gd name="T13" fmla="*/ 7 h 19"/>
                    <a:gd name="T14" fmla="*/ 25 w 32"/>
                    <a:gd name="T15" fmla="*/ 10 h 19"/>
                    <a:gd name="T16" fmla="*/ 27 w 32"/>
                    <a:gd name="T17" fmla="*/ 12 h 19"/>
                    <a:gd name="T18" fmla="*/ 29 w 32"/>
                    <a:gd name="T19" fmla="*/ 12 h 19"/>
                    <a:gd name="T20" fmla="*/ 30 w 32"/>
                    <a:gd name="T21" fmla="*/ 14 h 19"/>
                    <a:gd name="T22" fmla="*/ 30 w 32"/>
                    <a:gd name="T23" fmla="*/ 15 h 19"/>
                    <a:gd name="T24" fmla="*/ 32 w 32"/>
                    <a:gd name="T25" fmla="*/ 16 h 19"/>
                    <a:gd name="T26" fmla="*/ 32 w 32"/>
                    <a:gd name="T27" fmla="*/ 18 h 19"/>
                    <a:gd name="T28" fmla="*/ 29 w 32"/>
                    <a:gd name="T29" fmla="*/ 19 h 19"/>
                    <a:gd name="T30" fmla="*/ 26 w 32"/>
                    <a:gd name="T31" fmla="*/ 18 h 19"/>
                    <a:gd name="T32" fmla="*/ 25 w 32"/>
                    <a:gd name="T33" fmla="*/ 18 h 19"/>
                    <a:gd name="T34" fmla="*/ 22 w 32"/>
                    <a:gd name="T35" fmla="*/ 16 h 19"/>
                    <a:gd name="T36" fmla="*/ 21 w 32"/>
                    <a:gd name="T37" fmla="*/ 15 h 19"/>
                    <a:gd name="T38" fmla="*/ 16 w 32"/>
                    <a:gd name="T39" fmla="*/ 15 h 19"/>
                    <a:gd name="T40" fmla="*/ 11 w 32"/>
                    <a:gd name="T41" fmla="*/ 12 h 19"/>
                    <a:gd name="T42" fmla="*/ 9 w 32"/>
                    <a:gd name="T43" fmla="*/ 12 h 19"/>
                    <a:gd name="T44" fmla="*/ 9 w 32"/>
                    <a:gd name="T45" fmla="*/ 11 h 19"/>
                    <a:gd name="T46" fmla="*/ 8 w 32"/>
                    <a:gd name="T47" fmla="*/ 8 h 19"/>
                    <a:gd name="T48" fmla="*/ 4 w 32"/>
                    <a:gd name="T49" fmla="*/ 5 h 19"/>
                    <a:gd name="T50" fmla="*/ 1 w 32"/>
                    <a:gd name="T51" fmla="*/ 4 h 19"/>
                    <a:gd name="T52" fmla="*/ 0 w 32"/>
                    <a:gd name="T53" fmla="*/ 1 h 19"/>
                    <a:gd name="T54" fmla="*/ 3 w 32"/>
                    <a:gd name="T5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2" h="19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8" y="4"/>
                      </a:lnTo>
                      <a:lnTo>
                        <a:pt x="21" y="7"/>
                      </a:lnTo>
                      <a:lnTo>
                        <a:pt x="22" y="7"/>
                      </a:lnTo>
                      <a:lnTo>
                        <a:pt x="25" y="10"/>
                      </a:lnTo>
                      <a:lnTo>
                        <a:pt x="27" y="12"/>
                      </a:lnTo>
                      <a:lnTo>
                        <a:pt x="29" y="12"/>
                      </a:lnTo>
                      <a:lnTo>
                        <a:pt x="30" y="14"/>
                      </a:lnTo>
                      <a:lnTo>
                        <a:pt x="30" y="15"/>
                      </a:lnTo>
                      <a:lnTo>
                        <a:pt x="32" y="16"/>
                      </a:lnTo>
                      <a:lnTo>
                        <a:pt x="32" y="18"/>
                      </a:lnTo>
                      <a:lnTo>
                        <a:pt x="29" y="19"/>
                      </a:lnTo>
                      <a:lnTo>
                        <a:pt x="26" y="18"/>
                      </a:lnTo>
                      <a:lnTo>
                        <a:pt x="25" y="18"/>
                      </a:lnTo>
                      <a:lnTo>
                        <a:pt x="22" y="16"/>
                      </a:lnTo>
                      <a:lnTo>
                        <a:pt x="21" y="15"/>
                      </a:lnTo>
                      <a:lnTo>
                        <a:pt x="16" y="15"/>
                      </a:lnTo>
                      <a:lnTo>
                        <a:pt x="11" y="12"/>
                      </a:lnTo>
                      <a:lnTo>
                        <a:pt x="9" y="12"/>
                      </a:lnTo>
                      <a:lnTo>
                        <a:pt x="9" y="11"/>
                      </a:lnTo>
                      <a:lnTo>
                        <a:pt x="8" y="8"/>
                      </a:lnTo>
                      <a:lnTo>
                        <a:pt x="4" y="5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5" name="Freeform 1276"/>
                <p:cNvSpPr>
                  <a:spLocks/>
                </p:cNvSpPr>
                <p:nvPr/>
              </p:nvSpPr>
              <p:spPr bwMode="auto">
                <a:xfrm>
                  <a:off x="2936388" y="2801528"/>
                  <a:ext cx="22233" cy="13340"/>
                </a:xfrm>
                <a:custGeom>
                  <a:avLst/>
                  <a:gdLst>
                    <a:gd name="T0" fmla="*/ 5 w 15"/>
                    <a:gd name="T1" fmla="*/ 0 h 9"/>
                    <a:gd name="T2" fmla="*/ 8 w 15"/>
                    <a:gd name="T3" fmla="*/ 0 h 9"/>
                    <a:gd name="T4" fmla="*/ 8 w 15"/>
                    <a:gd name="T5" fmla="*/ 1 h 9"/>
                    <a:gd name="T6" fmla="*/ 11 w 15"/>
                    <a:gd name="T7" fmla="*/ 1 h 9"/>
                    <a:gd name="T8" fmla="*/ 14 w 15"/>
                    <a:gd name="T9" fmla="*/ 4 h 9"/>
                    <a:gd name="T10" fmla="*/ 15 w 15"/>
                    <a:gd name="T11" fmla="*/ 7 h 9"/>
                    <a:gd name="T12" fmla="*/ 15 w 15"/>
                    <a:gd name="T13" fmla="*/ 8 h 9"/>
                    <a:gd name="T14" fmla="*/ 15 w 15"/>
                    <a:gd name="T15" fmla="*/ 9 h 9"/>
                    <a:gd name="T16" fmla="*/ 8 w 15"/>
                    <a:gd name="T17" fmla="*/ 8 h 9"/>
                    <a:gd name="T18" fmla="*/ 7 w 15"/>
                    <a:gd name="T19" fmla="*/ 7 h 9"/>
                    <a:gd name="T20" fmla="*/ 4 w 15"/>
                    <a:gd name="T21" fmla="*/ 7 h 9"/>
                    <a:gd name="T22" fmla="*/ 4 w 15"/>
                    <a:gd name="T23" fmla="*/ 8 h 9"/>
                    <a:gd name="T24" fmla="*/ 4 w 15"/>
                    <a:gd name="T25" fmla="*/ 9 h 9"/>
                    <a:gd name="T26" fmla="*/ 3 w 15"/>
                    <a:gd name="T27" fmla="*/ 8 h 9"/>
                    <a:gd name="T28" fmla="*/ 3 w 15"/>
                    <a:gd name="T29" fmla="*/ 7 h 9"/>
                    <a:gd name="T30" fmla="*/ 0 w 15"/>
                    <a:gd name="T31" fmla="*/ 7 h 9"/>
                    <a:gd name="T32" fmla="*/ 0 w 15"/>
                    <a:gd name="T33" fmla="*/ 5 h 9"/>
                    <a:gd name="T34" fmla="*/ 1 w 15"/>
                    <a:gd name="T35" fmla="*/ 3 h 9"/>
                    <a:gd name="T36" fmla="*/ 4 w 15"/>
                    <a:gd name="T37" fmla="*/ 3 h 9"/>
                    <a:gd name="T38" fmla="*/ 4 w 15"/>
                    <a:gd name="T39" fmla="*/ 1 h 9"/>
                    <a:gd name="T40" fmla="*/ 5 w 15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9">
                      <a:moveTo>
                        <a:pt x="5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11" y="1"/>
                      </a:lnTo>
                      <a:lnTo>
                        <a:pt x="14" y="4"/>
                      </a:lnTo>
                      <a:lnTo>
                        <a:pt x="15" y="7"/>
                      </a:lnTo>
                      <a:lnTo>
                        <a:pt x="15" y="8"/>
                      </a:lnTo>
                      <a:lnTo>
                        <a:pt x="15" y="9"/>
                      </a:lnTo>
                      <a:lnTo>
                        <a:pt x="8" y="8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6" name="Freeform 1277"/>
                <p:cNvSpPr>
                  <a:spLocks/>
                </p:cNvSpPr>
                <p:nvPr/>
              </p:nvSpPr>
              <p:spPr bwMode="auto">
                <a:xfrm>
                  <a:off x="3053481" y="2361317"/>
                  <a:ext cx="2964" cy="2964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0 h 2"/>
                    <a:gd name="T4" fmla="*/ 2 w 2"/>
                    <a:gd name="T5" fmla="*/ 1 h 2"/>
                    <a:gd name="T6" fmla="*/ 2 w 2"/>
                    <a:gd name="T7" fmla="*/ 2 h 2"/>
                    <a:gd name="T8" fmla="*/ 1 w 2"/>
                    <a:gd name="T9" fmla="*/ 2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7" name="Freeform 1278"/>
                <p:cNvSpPr>
                  <a:spLocks/>
                </p:cNvSpPr>
                <p:nvPr/>
              </p:nvSpPr>
              <p:spPr bwMode="auto">
                <a:xfrm>
                  <a:off x="3265434" y="2980873"/>
                  <a:ext cx="5929" cy="8893"/>
                </a:xfrm>
                <a:custGeom>
                  <a:avLst/>
                  <a:gdLst>
                    <a:gd name="T0" fmla="*/ 3 w 4"/>
                    <a:gd name="T1" fmla="*/ 0 h 6"/>
                    <a:gd name="T2" fmla="*/ 4 w 4"/>
                    <a:gd name="T3" fmla="*/ 0 h 6"/>
                    <a:gd name="T4" fmla="*/ 4 w 4"/>
                    <a:gd name="T5" fmla="*/ 0 h 6"/>
                    <a:gd name="T6" fmla="*/ 4 w 4"/>
                    <a:gd name="T7" fmla="*/ 0 h 6"/>
                    <a:gd name="T8" fmla="*/ 2 w 4"/>
                    <a:gd name="T9" fmla="*/ 2 h 6"/>
                    <a:gd name="T10" fmla="*/ 2 w 4"/>
                    <a:gd name="T11" fmla="*/ 3 h 6"/>
                    <a:gd name="T12" fmla="*/ 0 w 4"/>
                    <a:gd name="T13" fmla="*/ 5 h 6"/>
                    <a:gd name="T14" fmla="*/ 0 w 4"/>
                    <a:gd name="T15" fmla="*/ 5 h 6"/>
                    <a:gd name="T16" fmla="*/ 2 w 4"/>
                    <a:gd name="T17" fmla="*/ 5 h 6"/>
                    <a:gd name="T18" fmla="*/ 2 w 4"/>
                    <a:gd name="T19" fmla="*/ 6 h 6"/>
                    <a:gd name="T20" fmla="*/ 0 w 4"/>
                    <a:gd name="T21" fmla="*/ 6 h 6"/>
                    <a:gd name="T22" fmla="*/ 0 w 4"/>
                    <a:gd name="T23" fmla="*/ 5 h 6"/>
                    <a:gd name="T24" fmla="*/ 2 w 4"/>
                    <a:gd name="T25" fmla="*/ 2 h 6"/>
                    <a:gd name="T26" fmla="*/ 3 w 4"/>
                    <a:gd name="T2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8" name="Freeform 1279"/>
                <p:cNvSpPr>
                  <a:spLocks/>
                </p:cNvSpPr>
                <p:nvPr/>
              </p:nvSpPr>
              <p:spPr bwMode="auto">
                <a:xfrm>
                  <a:off x="3218004" y="2991248"/>
                  <a:ext cx="40020" cy="29644"/>
                </a:xfrm>
                <a:custGeom>
                  <a:avLst/>
                  <a:gdLst>
                    <a:gd name="T0" fmla="*/ 6 w 27"/>
                    <a:gd name="T1" fmla="*/ 0 h 20"/>
                    <a:gd name="T2" fmla="*/ 6 w 27"/>
                    <a:gd name="T3" fmla="*/ 2 h 20"/>
                    <a:gd name="T4" fmla="*/ 5 w 27"/>
                    <a:gd name="T5" fmla="*/ 5 h 20"/>
                    <a:gd name="T6" fmla="*/ 5 w 27"/>
                    <a:gd name="T7" fmla="*/ 5 h 20"/>
                    <a:gd name="T8" fmla="*/ 6 w 27"/>
                    <a:gd name="T9" fmla="*/ 6 h 20"/>
                    <a:gd name="T10" fmla="*/ 6 w 27"/>
                    <a:gd name="T11" fmla="*/ 9 h 20"/>
                    <a:gd name="T12" fmla="*/ 7 w 27"/>
                    <a:gd name="T13" fmla="*/ 10 h 20"/>
                    <a:gd name="T14" fmla="*/ 9 w 27"/>
                    <a:gd name="T15" fmla="*/ 7 h 20"/>
                    <a:gd name="T16" fmla="*/ 10 w 27"/>
                    <a:gd name="T17" fmla="*/ 7 h 20"/>
                    <a:gd name="T18" fmla="*/ 13 w 27"/>
                    <a:gd name="T19" fmla="*/ 10 h 20"/>
                    <a:gd name="T20" fmla="*/ 14 w 27"/>
                    <a:gd name="T21" fmla="*/ 10 h 20"/>
                    <a:gd name="T22" fmla="*/ 16 w 27"/>
                    <a:gd name="T23" fmla="*/ 11 h 20"/>
                    <a:gd name="T24" fmla="*/ 20 w 27"/>
                    <a:gd name="T25" fmla="*/ 11 h 20"/>
                    <a:gd name="T26" fmla="*/ 21 w 27"/>
                    <a:gd name="T27" fmla="*/ 10 h 20"/>
                    <a:gd name="T28" fmla="*/ 23 w 27"/>
                    <a:gd name="T29" fmla="*/ 11 h 20"/>
                    <a:gd name="T30" fmla="*/ 27 w 27"/>
                    <a:gd name="T31" fmla="*/ 11 h 20"/>
                    <a:gd name="T32" fmla="*/ 25 w 27"/>
                    <a:gd name="T33" fmla="*/ 11 h 20"/>
                    <a:gd name="T34" fmla="*/ 23 w 27"/>
                    <a:gd name="T35" fmla="*/ 13 h 20"/>
                    <a:gd name="T36" fmla="*/ 23 w 27"/>
                    <a:gd name="T37" fmla="*/ 16 h 20"/>
                    <a:gd name="T38" fmla="*/ 23 w 27"/>
                    <a:gd name="T39" fmla="*/ 17 h 20"/>
                    <a:gd name="T40" fmla="*/ 21 w 27"/>
                    <a:gd name="T41" fmla="*/ 20 h 20"/>
                    <a:gd name="T42" fmla="*/ 20 w 27"/>
                    <a:gd name="T43" fmla="*/ 20 h 20"/>
                    <a:gd name="T44" fmla="*/ 17 w 27"/>
                    <a:gd name="T45" fmla="*/ 18 h 20"/>
                    <a:gd name="T46" fmla="*/ 16 w 27"/>
                    <a:gd name="T47" fmla="*/ 16 h 20"/>
                    <a:gd name="T48" fmla="*/ 10 w 27"/>
                    <a:gd name="T49" fmla="*/ 16 h 20"/>
                    <a:gd name="T50" fmla="*/ 9 w 27"/>
                    <a:gd name="T51" fmla="*/ 14 h 20"/>
                    <a:gd name="T52" fmla="*/ 7 w 27"/>
                    <a:gd name="T53" fmla="*/ 13 h 20"/>
                    <a:gd name="T54" fmla="*/ 7 w 27"/>
                    <a:gd name="T55" fmla="*/ 11 h 20"/>
                    <a:gd name="T56" fmla="*/ 6 w 27"/>
                    <a:gd name="T57" fmla="*/ 11 h 20"/>
                    <a:gd name="T58" fmla="*/ 5 w 27"/>
                    <a:gd name="T59" fmla="*/ 10 h 20"/>
                    <a:gd name="T60" fmla="*/ 3 w 27"/>
                    <a:gd name="T61" fmla="*/ 9 h 20"/>
                    <a:gd name="T62" fmla="*/ 3 w 27"/>
                    <a:gd name="T63" fmla="*/ 7 h 20"/>
                    <a:gd name="T64" fmla="*/ 2 w 27"/>
                    <a:gd name="T65" fmla="*/ 6 h 20"/>
                    <a:gd name="T66" fmla="*/ 0 w 27"/>
                    <a:gd name="T67" fmla="*/ 6 h 20"/>
                    <a:gd name="T68" fmla="*/ 0 w 27"/>
                    <a:gd name="T69" fmla="*/ 6 h 20"/>
                    <a:gd name="T70" fmla="*/ 0 w 27"/>
                    <a:gd name="T71" fmla="*/ 3 h 20"/>
                    <a:gd name="T72" fmla="*/ 6 w 27"/>
                    <a:gd name="T7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" h="20">
                      <a:moveTo>
                        <a:pt x="6" y="0"/>
                      </a:moveTo>
                      <a:lnTo>
                        <a:pt x="6" y="2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6" y="6"/>
                      </a:lnTo>
                      <a:lnTo>
                        <a:pt x="6" y="9"/>
                      </a:lnTo>
                      <a:lnTo>
                        <a:pt x="7" y="10"/>
                      </a:lnTo>
                      <a:lnTo>
                        <a:pt x="9" y="7"/>
                      </a:lnTo>
                      <a:lnTo>
                        <a:pt x="10" y="7"/>
                      </a:lnTo>
                      <a:lnTo>
                        <a:pt x="13" y="10"/>
                      </a:lnTo>
                      <a:lnTo>
                        <a:pt x="14" y="10"/>
                      </a:lnTo>
                      <a:lnTo>
                        <a:pt x="16" y="11"/>
                      </a:lnTo>
                      <a:lnTo>
                        <a:pt x="20" y="11"/>
                      </a:lnTo>
                      <a:lnTo>
                        <a:pt x="21" y="10"/>
                      </a:lnTo>
                      <a:lnTo>
                        <a:pt x="23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3" y="13"/>
                      </a:lnTo>
                      <a:lnTo>
                        <a:pt x="23" y="16"/>
                      </a:lnTo>
                      <a:lnTo>
                        <a:pt x="23" y="17"/>
                      </a:lnTo>
                      <a:lnTo>
                        <a:pt x="21" y="20"/>
                      </a:lnTo>
                      <a:lnTo>
                        <a:pt x="20" y="20"/>
                      </a:lnTo>
                      <a:lnTo>
                        <a:pt x="17" y="18"/>
                      </a:lnTo>
                      <a:lnTo>
                        <a:pt x="16" y="16"/>
                      </a:lnTo>
                      <a:lnTo>
                        <a:pt x="10" y="16"/>
                      </a:lnTo>
                      <a:lnTo>
                        <a:pt x="9" y="14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6" y="11"/>
                      </a:lnTo>
                      <a:lnTo>
                        <a:pt x="5" y="10"/>
                      </a:ln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9" name="Freeform 1280"/>
                <p:cNvSpPr>
                  <a:spLocks/>
                </p:cNvSpPr>
                <p:nvPr/>
              </p:nvSpPr>
              <p:spPr bwMode="auto">
                <a:xfrm>
                  <a:off x="3092018" y="2503608"/>
                  <a:ext cx="4447" cy="2964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2 h 2"/>
                    <a:gd name="T8" fmla="*/ 0 w 3"/>
                    <a:gd name="T9" fmla="*/ 2 h 2"/>
                    <a:gd name="T10" fmla="*/ 0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0" name="Freeform 1281"/>
                <p:cNvSpPr>
                  <a:spLocks/>
                </p:cNvSpPr>
                <p:nvPr/>
              </p:nvSpPr>
              <p:spPr bwMode="auto">
                <a:xfrm>
                  <a:off x="3044588" y="2503608"/>
                  <a:ext cx="22233" cy="32608"/>
                </a:xfrm>
                <a:custGeom>
                  <a:avLst/>
                  <a:gdLst>
                    <a:gd name="T0" fmla="*/ 10 w 15"/>
                    <a:gd name="T1" fmla="*/ 0 h 22"/>
                    <a:gd name="T2" fmla="*/ 10 w 15"/>
                    <a:gd name="T3" fmla="*/ 2 h 22"/>
                    <a:gd name="T4" fmla="*/ 11 w 15"/>
                    <a:gd name="T5" fmla="*/ 3 h 22"/>
                    <a:gd name="T6" fmla="*/ 12 w 15"/>
                    <a:gd name="T7" fmla="*/ 3 h 22"/>
                    <a:gd name="T8" fmla="*/ 14 w 15"/>
                    <a:gd name="T9" fmla="*/ 2 h 22"/>
                    <a:gd name="T10" fmla="*/ 15 w 15"/>
                    <a:gd name="T11" fmla="*/ 3 h 22"/>
                    <a:gd name="T12" fmla="*/ 15 w 15"/>
                    <a:gd name="T13" fmla="*/ 5 h 22"/>
                    <a:gd name="T14" fmla="*/ 15 w 15"/>
                    <a:gd name="T15" fmla="*/ 6 h 22"/>
                    <a:gd name="T16" fmla="*/ 14 w 15"/>
                    <a:gd name="T17" fmla="*/ 7 h 22"/>
                    <a:gd name="T18" fmla="*/ 12 w 15"/>
                    <a:gd name="T19" fmla="*/ 9 h 22"/>
                    <a:gd name="T20" fmla="*/ 14 w 15"/>
                    <a:gd name="T21" fmla="*/ 10 h 22"/>
                    <a:gd name="T22" fmla="*/ 14 w 15"/>
                    <a:gd name="T23" fmla="*/ 11 h 22"/>
                    <a:gd name="T24" fmla="*/ 12 w 15"/>
                    <a:gd name="T25" fmla="*/ 13 h 22"/>
                    <a:gd name="T26" fmla="*/ 11 w 15"/>
                    <a:gd name="T27" fmla="*/ 13 h 22"/>
                    <a:gd name="T28" fmla="*/ 10 w 15"/>
                    <a:gd name="T29" fmla="*/ 14 h 22"/>
                    <a:gd name="T30" fmla="*/ 8 w 15"/>
                    <a:gd name="T31" fmla="*/ 17 h 22"/>
                    <a:gd name="T32" fmla="*/ 7 w 15"/>
                    <a:gd name="T33" fmla="*/ 18 h 22"/>
                    <a:gd name="T34" fmla="*/ 8 w 15"/>
                    <a:gd name="T35" fmla="*/ 18 h 22"/>
                    <a:gd name="T36" fmla="*/ 8 w 15"/>
                    <a:gd name="T37" fmla="*/ 20 h 22"/>
                    <a:gd name="T38" fmla="*/ 7 w 15"/>
                    <a:gd name="T39" fmla="*/ 21 h 22"/>
                    <a:gd name="T40" fmla="*/ 7 w 15"/>
                    <a:gd name="T41" fmla="*/ 21 h 22"/>
                    <a:gd name="T42" fmla="*/ 6 w 15"/>
                    <a:gd name="T43" fmla="*/ 22 h 22"/>
                    <a:gd name="T44" fmla="*/ 6 w 15"/>
                    <a:gd name="T45" fmla="*/ 22 h 22"/>
                    <a:gd name="T46" fmla="*/ 4 w 15"/>
                    <a:gd name="T47" fmla="*/ 21 h 22"/>
                    <a:gd name="T48" fmla="*/ 4 w 15"/>
                    <a:gd name="T49" fmla="*/ 20 h 22"/>
                    <a:gd name="T50" fmla="*/ 3 w 15"/>
                    <a:gd name="T51" fmla="*/ 18 h 22"/>
                    <a:gd name="T52" fmla="*/ 1 w 15"/>
                    <a:gd name="T53" fmla="*/ 18 h 22"/>
                    <a:gd name="T54" fmla="*/ 0 w 15"/>
                    <a:gd name="T55" fmla="*/ 17 h 22"/>
                    <a:gd name="T56" fmla="*/ 1 w 15"/>
                    <a:gd name="T57" fmla="*/ 16 h 22"/>
                    <a:gd name="T58" fmla="*/ 1 w 15"/>
                    <a:gd name="T59" fmla="*/ 13 h 22"/>
                    <a:gd name="T60" fmla="*/ 1 w 15"/>
                    <a:gd name="T61" fmla="*/ 11 h 22"/>
                    <a:gd name="T62" fmla="*/ 3 w 15"/>
                    <a:gd name="T63" fmla="*/ 11 h 22"/>
                    <a:gd name="T64" fmla="*/ 3 w 15"/>
                    <a:gd name="T65" fmla="*/ 9 h 22"/>
                    <a:gd name="T66" fmla="*/ 3 w 15"/>
                    <a:gd name="T67" fmla="*/ 7 h 22"/>
                    <a:gd name="T68" fmla="*/ 4 w 15"/>
                    <a:gd name="T69" fmla="*/ 5 h 22"/>
                    <a:gd name="T70" fmla="*/ 6 w 15"/>
                    <a:gd name="T71" fmla="*/ 5 h 22"/>
                    <a:gd name="T72" fmla="*/ 8 w 15"/>
                    <a:gd name="T73" fmla="*/ 3 h 22"/>
                    <a:gd name="T74" fmla="*/ 10 w 15"/>
                    <a:gd name="T7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5" h="22">
                      <a:moveTo>
                        <a:pt x="10" y="0"/>
                      </a:moveTo>
                      <a:lnTo>
                        <a:pt x="10" y="2"/>
                      </a:lnTo>
                      <a:lnTo>
                        <a:pt x="11" y="3"/>
                      </a:lnTo>
                      <a:lnTo>
                        <a:pt x="12" y="3"/>
                      </a:lnTo>
                      <a:lnTo>
                        <a:pt x="14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4" y="7"/>
                      </a:lnTo>
                      <a:lnTo>
                        <a:pt x="12" y="9"/>
                      </a:lnTo>
                      <a:lnTo>
                        <a:pt x="14" y="10"/>
                      </a:lnTo>
                      <a:lnTo>
                        <a:pt x="14" y="11"/>
                      </a:lnTo>
                      <a:lnTo>
                        <a:pt x="12" y="13"/>
                      </a:lnTo>
                      <a:lnTo>
                        <a:pt x="11" y="13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8" y="18"/>
                      </a:lnTo>
                      <a:lnTo>
                        <a:pt x="8" y="20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4" y="21"/>
                      </a:lnTo>
                      <a:lnTo>
                        <a:pt x="4" y="20"/>
                      </a:lnTo>
                      <a:lnTo>
                        <a:pt x="3" y="18"/>
                      </a:lnTo>
                      <a:lnTo>
                        <a:pt x="1" y="18"/>
                      </a:ln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1" y="13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8" y="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1" name="Freeform 1282"/>
                <p:cNvSpPr>
                  <a:spLocks/>
                </p:cNvSpPr>
                <p:nvPr/>
              </p:nvSpPr>
              <p:spPr bwMode="auto">
                <a:xfrm>
                  <a:off x="2960103" y="2368729"/>
                  <a:ext cx="106718" cy="105236"/>
                </a:xfrm>
                <a:custGeom>
                  <a:avLst/>
                  <a:gdLst>
                    <a:gd name="T0" fmla="*/ 32 w 72"/>
                    <a:gd name="T1" fmla="*/ 4 h 71"/>
                    <a:gd name="T2" fmla="*/ 35 w 72"/>
                    <a:gd name="T3" fmla="*/ 7 h 71"/>
                    <a:gd name="T4" fmla="*/ 34 w 72"/>
                    <a:gd name="T5" fmla="*/ 11 h 71"/>
                    <a:gd name="T6" fmla="*/ 34 w 72"/>
                    <a:gd name="T7" fmla="*/ 15 h 71"/>
                    <a:gd name="T8" fmla="*/ 36 w 72"/>
                    <a:gd name="T9" fmla="*/ 18 h 71"/>
                    <a:gd name="T10" fmla="*/ 39 w 72"/>
                    <a:gd name="T11" fmla="*/ 13 h 71"/>
                    <a:gd name="T12" fmla="*/ 42 w 72"/>
                    <a:gd name="T13" fmla="*/ 18 h 71"/>
                    <a:gd name="T14" fmla="*/ 46 w 72"/>
                    <a:gd name="T15" fmla="*/ 24 h 71"/>
                    <a:gd name="T16" fmla="*/ 50 w 72"/>
                    <a:gd name="T17" fmla="*/ 28 h 71"/>
                    <a:gd name="T18" fmla="*/ 53 w 72"/>
                    <a:gd name="T19" fmla="*/ 33 h 71"/>
                    <a:gd name="T20" fmla="*/ 60 w 72"/>
                    <a:gd name="T21" fmla="*/ 39 h 71"/>
                    <a:gd name="T22" fmla="*/ 61 w 72"/>
                    <a:gd name="T23" fmla="*/ 43 h 71"/>
                    <a:gd name="T24" fmla="*/ 61 w 72"/>
                    <a:gd name="T25" fmla="*/ 49 h 71"/>
                    <a:gd name="T26" fmla="*/ 58 w 72"/>
                    <a:gd name="T27" fmla="*/ 53 h 71"/>
                    <a:gd name="T28" fmla="*/ 61 w 72"/>
                    <a:gd name="T29" fmla="*/ 55 h 71"/>
                    <a:gd name="T30" fmla="*/ 64 w 72"/>
                    <a:gd name="T31" fmla="*/ 54 h 71"/>
                    <a:gd name="T32" fmla="*/ 68 w 72"/>
                    <a:gd name="T33" fmla="*/ 55 h 71"/>
                    <a:gd name="T34" fmla="*/ 71 w 72"/>
                    <a:gd name="T35" fmla="*/ 55 h 71"/>
                    <a:gd name="T36" fmla="*/ 69 w 72"/>
                    <a:gd name="T37" fmla="*/ 58 h 71"/>
                    <a:gd name="T38" fmla="*/ 72 w 72"/>
                    <a:gd name="T39" fmla="*/ 62 h 71"/>
                    <a:gd name="T40" fmla="*/ 67 w 72"/>
                    <a:gd name="T41" fmla="*/ 65 h 71"/>
                    <a:gd name="T42" fmla="*/ 61 w 72"/>
                    <a:gd name="T43" fmla="*/ 66 h 71"/>
                    <a:gd name="T44" fmla="*/ 56 w 72"/>
                    <a:gd name="T45" fmla="*/ 65 h 71"/>
                    <a:gd name="T46" fmla="*/ 53 w 72"/>
                    <a:gd name="T47" fmla="*/ 62 h 71"/>
                    <a:gd name="T48" fmla="*/ 47 w 72"/>
                    <a:gd name="T49" fmla="*/ 62 h 71"/>
                    <a:gd name="T50" fmla="*/ 52 w 72"/>
                    <a:gd name="T51" fmla="*/ 57 h 71"/>
                    <a:gd name="T52" fmla="*/ 45 w 72"/>
                    <a:gd name="T53" fmla="*/ 54 h 71"/>
                    <a:gd name="T54" fmla="*/ 46 w 72"/>
                    <a:gd name="T55" fmla="*/ 50 h 71"/>
                    <a:gd name="T56" fmla="*/ 43 w 72"/>
                    <a:gd name="T57" fmla="*/ 47 h 71"/>
                    <a:gd name="T58" fmla="*/ 39 w 72"/>
                    <a:gd name="T59" fmla="*/ 49 h 71"/>
                    <a:gd name="T60" fmla="*/ 36 w 72"/>
                    <a:gd name="T61" fmla="*/ 54 h 71"/>
                    <a:gd name="T62" fmla="*/ 32 w 72"/>
                    <a:gd name="T63" fmla="*/ 58 h 71"/>
                    <a:gd name="T64" fmla="*/ 28 w 72"/>
                    <a:gd name="T65" fmla="*/ 58 h 71"/>
                    <a:gd name="T66" fmla="*/ 24 w 72"/>
                    <a:gd name="T67" fmla="*/ 65 h 71"/>
                    <a:gd name="T68" fmla="*/ 18 w 72"/>
                    <a:gd name="T69" fmla="*/ 68 h 71"/>
                    <a:gd name="T70" fmla="*/ 14 w 72"/>
                    <a:gd name="T71" fmla="*/ 71 h 71"/>
                    <a:gd name="T72" fmla="*/ 10 w 72"/>
                    <a:gd name="T73" fmla="*/ 71 h 71"/>
                    <a:gd name="T74" fmla="*/ 10 w 72"/>
                    <a:gd name="T75" fmla="*/ 64 h 71"/>
                    <a:gd name="T76" fmla="*/ 11 w 72"/>
                    <a:gd name="T77" fmla="*/ 57 h 71"/>
                    <a:gd name="T78" fmla="*/ 9 w 72"/>
                    <a:gd name="T79" fmla="*/ 57 h 71"/>
                    <a:gd name="T80" fmla="*/ 3 w 72"/>
                    <a:gd name="T81" fmla="*/ 55 h 71"/>
                    <a:gd name="T82" fmla="*/ 0 w 72"/>
                    <a:gd name="T83" fmla="*/ 58 h 71"/>
                    <a:gd name="T84" fmla="*/ 2 w 72"/>
                    <a:gd name="T85" fmla="*/ 49 h 71"/>
                    <a:gd name="T86" fmla="*/ 10 w 72"/>
                    <a:gd name="T87" fmla="*/ 44 h 71"/>
                    <a:gd name="T88" fmla="*/ 11 w 72"/>
                    <a:gd name="T89" fmla="*/ 36 h 71"/>
                    <a:gd name="T90" fmla="*/ 16 w 72"/>
                    <a:gd name="T91" fmla="*/ 29 h 71"/>
                    <a:gd name="T92" fmla="*/ 17 w 72"/>
                    <a:gd name="T93" fmla="*/ 24 h 71"/>
                    <a:gd name="T94" fmla="*/ 21 w 72"/>
                    <a:gd name="T95" fmla="*/ 15 h 71"/>
                    <a:gd name="T96" fmla="*/ 25 w 72"/>
                    <a:gd name="T97" fmla="*/ 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2" h="71">
                      <a:moveTo>
                        <a:pt x="34" y="0"/>
                      </a:moveTo>
                      <a:lnTo>
                        <a:pt x="35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5" y="6"/>
                      </a:lnTo>
                      <a:lnTo>
                        <a:pt x="35" y="7"/>
                      </a:lnTo>
                      <a:lnTo>
                        <a:pt x="35" y="10"/>
                      </a:lnTo>
                      <a:lnTo>
                        <a:pt x="36" y="11"/>
                      </a:lnTo>
                      <a:lnTo>
                        <a:pt x="34" y="11"/>
                      </a:lnTo>
                      <a:lnTo>
                        <a:pt x="32" y="11"/>
                      </a:lnTo>
                      <a:lnTo>
                        <a:pt x="32" y="13"/>
                      </a:lnTo>
                      <a:lnTo>
                        <a:pt x="34" y="15"/>
                      </a:lnTo>
                      <a:lnTo>
                        <a:pt x="34" y="18"/>
                      </a:lnTo>
                      <a:lnTo>
                        <a:pt x="34" y="19"/>
                      </a:lnTo>
                      <a:lnTo>
                        <a:pt x="36" y="18"/>
                      </a:lnTo>
                      <a:lnTo>
                        <a:pt x="36" y="15"/>
                      </a:lnTo>
                      <a:lnTo>
                        <a:pt x="39" y="13"/>
                      </a:lnTo>
                      <a:lnTo>
                        <a:pt x="39" y="13"/>
                      </a:lnTo>
                      <a:lnTo>
                        <a:pt x="40" y="15"/>
                      </a:lnTo>
                      <a:lnTo>
                        <a:pt x="42" y="17"/>
                      </a:lnTo>
                      <a:lnTo>
                        <a:pt x="42" y="18"/>
                      </a:lnTo>
                      <a:lnTo>
                        <a:pt x="40" y="19"/>
                      </a:lnTo>
                      <a:lnTo>
                        <a:pt x="42" y="21"/>
                      </a:lnTo>
                      <a:lnTo>
                        <a:pt x="46" y="24"/>
                      </a:lnTo>
                      <a:lnTo>
                        <a:pt x="50" y="24"/>
                      </a:lnTo>
                      <a:lnTo>
                        <a:pt x="50" y="25"/>
                      </a:lnTo>
                      <a:lnTo>
                        <a:pt x="50" y="28"/>
                      </a:lnTo>
                      <a:lnTo>
                        <a:pt x="50" y="29"/>
                      </a:lnTo>
                      <a:lnTo>
                        <a:pt x="53" y="29"/>
                      </a:lnTo>
                      <a:lnTo>
                        <a:pt x="53" y="33"/>
                      </a:lnTo>
                      <a:lnTo>
                        <a:pt x="53" y="35"/>
                      </a:lnTo>
                      <a:lnTo>
                        <a:pt x="57" y="36"/>
                      </a:lnTo>
                      <a:lnTo>
                        <a:pt x="60" y="39"/>
                      </a:lnTo>
                      <a:lnTo>
                        <a:pt x="60" y="42"/>
                      </a:lnTo>
                      <a:lnTo>
                        <a:pt x="61" y="42"/>
                      </a:lnTo>
                      <a:lnTo>
                        <a:pt x="61" y="43"/>
                      </a:lnTo>
                      <a:lnTo>
                        <a:pt x="61" y="46"/>
                      </a:lnTo>
                      <a:lnTo>
                        <a:pt x="61" y="49"/>
                      </a:lnTo>
                      <a:lnTo>
                        <a:pt x="61" y="49"/>
                      </a:lnTo>
                      <a:lnTo>
                        <a:pt x="61" y="51"/>
                      </a:lnTo>
                      <a:lnTo>
                        <a:pt x="60" y="53"/>
                      </a:lnTo>
                      <a:lnTo>
                        <a:pt x="58" y="53"/>
                      </a:lnTo>
                      <a:lnTo>
                        <a:pt x="56" y="54"/>
                      </a:lnTo>
                      <a:lnTo>
                        <a:pt x="57" y="55"/>
                      </a:lnTo>
                      <a:lnTo>
                        <a:pt x="61" y="55"/>
                      </a:lnTo>
                      <a:lnTo>
                        <a:pt x="64" y="53"/>
                      </a:lnTo>
                      <a:lnTo>
                        <a:pt x="64" y="53"/>
                      </a:lnTo>
                      <a:lnTo>
                        <a:pt x="64" y="54"/>
                      </a:lnTo>
                      <a:lnTo>
                        <a:pt x="67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4"/>
                      </a:lnTo>
                      <a:lnTo>
                        <a:pt x="69" y="53"/>
                      </a:lnTo>
                      <a:lnTo>
                        <a:pt x="71" y="55"/>
                      </a:lnTo>
                      <a:lnTo>
                        <a:pt x="72" y="55"/>
                      </a:lnTo>
                      <a:lnTo>
                        <a:pt x="71" y="58"/>
                      </a:lnTo>
                      <a:lnTo>
                        <a:pt x="69" y="58"/>
                      </a:lnTo>
                      <a:lnTo>
                        <a:pt x="71" y="60"/>
                      </a:lnTo>
                      <a:lnTo>
                        <a:pt x="72" y="61"/>
                      </a:lnTo>
                      <a:lnTo>
                        <a:pt x="72" y="62"/>
                      </a:lnTo>
                      <a:lnTo>
                        <a:pt x="69" y="62"/>
                      </a:lnTo>
                      <a:lnTo>
                        <a:pt x="68" y="64"/>
                      </a:lnTo>
                      <a:lnTo>
                        <a:pt x="67" y="65"/>
                      </a:lnTo>
                      <a:lnTo>
                        <a:pt x="65" y="68"/>
                      </a:lnTo>
                      <a:lnTo>
                        <a:pt x="64" y="68"/>
                      </a:lnTo>
                      <a:lnTo>
                        <a:pt x="61" y="66"/>
                      </a:lnTo>
                      <a:lnTo>
                        <a:pt x="60" y="66"/>
                      </a:lnTo>
                      <a:lnTo>
                        <a:pt x="58" y="65"/>
                      </a:lnTo>
                      <a:lnTo>
                        <a:pt x="56" y="65"/>
                      </a:lnTo>
                      <a:lnTo>
                        <a:pt x="54" y="64"/>
                      </a:lnTo>
                      <a:lnTo>
                        <a:pt x="53" y="64"/>
                      </a:lnTo>
                      <a:lnTo>
                        <a:pt x="53" y="62"/>
                      </a:lnTo>
                      <a:lnTo>
                        <a:pt x="50" y="62"/>
                      </a:lnTo>
                      <a:lnTo>
                        <a:pt x="50" y="64"/>
                      </a:lnTo>
                      <a:lnTo>
                        <a:pt x="47" y="62"/>
                      </a:lnTo>
                      <a:lnTo>
                        <a:pt x="47" y="60"/>
                      </a:lnTo>
                      <a:lnTo>
                        <a:pt x="50" y="60"/>
                      </a:lnTo>
                      <a:lnTo>
                        <a:pt x="52" y="57"/>
                      </a:lnTo>
                      <a:lnTo>
                        <a:pt x="50" y="55"/>
                      </a:lnTo>
                      <a:lnTo>
                        <a:pt x="49" y="54"/>
                      </a:lnTo>
                      <a:lnTo>
                        <a:pt x="45" y="54"/>
                      </a:lnTo>
                      <a:lnTo>
                        <a:pt x="43" y="53"/>
                      </a:lnTo>
                      <a:lnTo>
                        <a:pt x="45" y="51"/>
                      </a:lnTo>
                      <a:lnTo>
                        <a:pt x="46" y="50"/>
                      </a:lnTo>
                      <a:lnTo>
                        <a:pt x="46" y="49"/>
                      </a:lnTo>
                      <a:lnTo>
                        <a:pt x="45" y="47"/>
                      </a:lnTo>
                      <a:lnTo>
                        <a:pt x="43" y="47"/>
                      </a:lnTo>
                      <a:lnTo>
                        <a:pt x="42" y="49"/>
                      </a:lnTo>
                      <a:lnTo>
                        <a:pt x="40" y="49"/>
                      </a:lnTo>
                      <a:lnTo>
                        <a:pt x="39" y="49"/>
                      </a:lnTo>
                      <a:lnTo>
                        <a:pt x="38" y="50"/>
                      </a:lnTo>
                      <a:lnTo>
                        <a:pt x="35" y="51"/>
                      </a:lnTo>
                      <a:lnTo>
                        <a:pt x="36" y="54"/>
                      </a:lnTo>
                      <a:lnTo>
                        <a:pt x="35" y="58"/>
                      </a:lnTo>
                      <a:lnTo>
                        <a:pt x="34" y="58"/>
                      </a:lnTo>
                      <a:lnTo>
                        <a:pt x="32" y="58"/>
                      </a:lnTo>
                      <a:lnTo>
                        <a:pt x="29" y="60"/>
                      </a:lnTo>
                      <a:lnTo>
                        <a:pt x="29" y="58"/>
                      </a:lnTo>
                      <a:lnTo>
                        <a:pt x="28" y="58"/>
                      </a:lnTo>
                      <a:lnTo>
                        <a:pt x="27" y="61"/>
                      </a:lnTo>
                      <a:lnTo>
                        <a:pt x="25" y="62"/>
                      </a:lnTo>
                      <a:lnTo>
                        <a:pt x="24" y="65"/>
                      </a:lnTo>
                      <a:lnTo>
                        <a:pt x="22" y="66"/>
                      </a:lnTo>
                      <a:lnTo>
                        <a:pt x="20" y="66"/>
                      </a:lnTo>
                      <a:lnTo>
                        <a:pt x="18" y="68"/>
                      </a:lnTo>
                      <a:lnTo>
                        <a:pt x="17" y="69"/>
                      </a:lnTo>
                      <a:lnTo>
                        <a:pt x="16" y="69"/>
                      </a:lnTo>
                      <a:lnTo>
                        <a:pt x="14" y="71"/>
                      </a:lnTo>
                      <a:lnTo>
                        <a:pt x="11" y="71"/>
                      </a:lnTo>
                      <a:lnTo>
                        <a:pt x="11" y="69"/>
                      </a:lnTo>
                      <a:lnTo>
                        <a:pt x="10" y="71"/>
                      </a:lnTo>
                      <a:lnTo>
                        <a:pt x="9" y="69"/>
                      </a:lnTo>
                      <a:lnTo>
                        <a:pt x="9" y="65"/>
                      </a:lnTo>
                      <a:lnTo>
                        <a:pt x="10" y="64"/>
                      </a:lnTo>
                      <a:lnTo>
                        <a:pt x="10" y="61"/>
                      </a:lnTo>
                      <a:lnTo>
                        <a:pt x="11" y="58"/>
                      </a:lnTo>
                      <a:lnTo>
                        <a:pt x="11" y="57"/>
                      </a:lnTo>
                      <a:lnTo>
                        <a:pt x="10" y="57"/>
                      </a:lnTo>
                      <a:lnTo>
                        <a:pt x="9" y="57"/>
                      </a:lnTo>
                      <a:lnTo>
                        <a:pt x="9" y="57"/>
                      </a:lnTo>
                      <a:lnTo>
                        <a:pt x="6" y="57"/>
                      </a:lnTo>
                      <a:lnTo>
                        <a:pt x="5" y="55"/>
                      </a:lnTo>
                      <a:lnTo>
                        <a:pt x="3" y="55"/>
                      </a:lnTo>
                      <a:lnTo>
                        <a:pt x="2" y="55"/>
                      </a:lnTo>
                      <a:lnTo>
                        <a:pt x="2" y="58"/>
                      </a:lnTo>
                      <a:lnTo>
                        <a:pt x="0" y="58"/>
                      </a:lnTo>
                      <a:lnTo>
                        <a:pt x="0" y="55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0" y="44"/>
                      </a:lnTo>
                      <a:lnTo>
                        <a:pt x="10" y="40"/>
                      </a:lnTo>
                      <a:lnTo>
                        <a:pt x="11" y="39"/>
                      </a:lnTo>
                      <a:lnTo>
                        <a:pt x="11" y="36"/>
                      </a:lnTo>
                      <a:lnTo>
                        <a:pt x="11" y="33"/>
                      </a:lnTo>
                      <a:lnTo>
                        <a:pt x="16" y="31"/>
                      </a:lnTo>
                      <a:lnTo>
                        <a:pt x="16" y="29"/>
                      </a:lnTo>
                      <a:lnTo>
                        <a:pt x="17" y="26"/>
                      </a:lnTo>
                      <a:lnTo>
                        <a:pt x="18" y="25"/>
                      </a:lnTo>
                      <a:lnTo>
                        <a:pt x="17" y="24"/>
                      </a:lnTo>
                      <a:lnTo>
                        <a:pt x="20" y="19"/>
                      </a:lnTo>
                      <a:lnTo>
                        <a:pt x="20" y="18"/>
                      </a:lnTo>
                      <a:lnTo>
                        <a:pt x="21" y="15"/>
                      </a:lnTo>
                      <a:lnTo>
                        <a:pt x="21" y="14"/>
                      </a:lnTo>
                      <a:lnTo>
                        <a:pt x="24" y="10"/>
                      </a:lnTo>
                      <a:lnTo>
                        <a:pt x="25" y="6"/>
                      </a:lnTo>
                      <a:lnTo>
                        <a:pt x="28" y="3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2" name="Freeform 1283"/>
                <p:cNvSpPr>
                  <a:spLocks noEditPoints="1"/>
                </p:cNvSpPr>
                <p:nvPr/>
              </p:nvSpPr>
              <p:spPr bwMode="auto">
                <a:xfrm>
                  <a:off x="2992711" y="2702221"/>
                  <a:ext cx="23715" cy="23715"/>
                </a:xfrm>
                <a:custGeom>
                  <a:avLst/>
                  <a:gdLst>
                    <a:gd name="T0" fmla="*/ 12 w 16"/>
                    <a:gd name="T1" fmla="*/ 6 h 16"/>
                    <a:gd name="T2" fmla="*/ 9 w 16"/>
                    <a:gd name="T3" fmla="*/ 10 h 16"/>
                    <a:gd name="T4" fmla="*/ 7 w 16"/>
                    <a:gd name="T5" fmla="*/ 12 h 16"/>
                    <a:gd name="T6" fmla="*/ 9 w 16"/>
                    <a:gd name="T7" fmla="*/ 12 h 16"/>
                    <a:gd name="T8" fmla="*/ 10 w 16"/>
                    <a:gd name="T9" fmla="*/ 10 h 16"/>
                    <a:gd name="T10" fmla="*/ 12 w 16"/>
                    <a:gd name="T11" fmla="*/ 6 h 16"/>
                    <a:gd name="T12" fmla="*/ 13 w 16"/>
                    <a:gd name="T13" fmla="*/ 0 h 16"/>
                    <a:gd name="T14" fmla="*/ 14 w 16"/>
                    <a:gd name="T15" fmla="*/ 2 h 16"/>
                    <a:gd name="T16" fmla="*/ 14 w 16"/>
                    <a:gd name="T17" fmla="*/ 3 h 16"/>
                    <a:gd name="T18" fmla="*/ 16 w 16"/>
                    <a:gd name="T19" fmla="*/ 3 h 16"/>
                    <a:gd name="T20" fmla="*/ 16 w 16"/>
                    <a:gd name="T21" fmla="*/ 5 h 16"/>
                    <a:gd name="T22" fmla="*/ 16 w 16"/>
                    <a:gd name="T23" fmla="*/ 7 h 16"/>
                    <a:gd name="T24" fmla="*/ 14 w 16"/>
                    <a:gd name="T25" fmla="*/ 9 h 16"/>
                    <a:gd name="T26" fmla="*/ 12 w 16"/>
                    <a:gd name="T27" fmla="*/ 13 h 16"/>
                    <a:gd name="T28" fmla="*/ 10 w 16"/>
                    <a:gd name="T29" fmla="*/ 13 h 16"/>
                    <a:gd name="T30" fmla="*/ 12 w 16"/>
                    <a:gd name="T31" fmla="*/ 12 h 16"/>
                    <a:gd name="T32" fmla="*/ 14 w 16"/>
                    <a:gd name="T33" fmla="*/ 7 h 16"/>
                    <a:gd name="T34" fmla="*/ 14 w 16"/>
                    <a:gd name="T35" fmla="*/ 6 h 16"/>
                    <a:gd name="T36" fmla="*/ 14 w 16"/>
                    <a:gd name="T37" fmla="*/ 6 h 16"/>
                    <a:gd name="T38" fmla="*/ 13 w 16"/>
                    <a:gd name="T39" fmla="*/ 7 h 16"/>
                    <a:gd name="T40" fmla="*/ 10 w 16"/>
                    <a:gd name="T41" fmla="*/ 12 h 16"/>
                    <a:gd name="T42" fmla="*/ 9 w 16"/>
                    <a:gd name="T43" fmla="*/ 14 h 16"/>
                    <a:gd name="T44" fmla="*/ 7 w 16"/>
                    <a:gd name="T45" fmla="*/ 14 h 16"/>
                    <a:gd name="T46" fmla="*/ 5 w 16"/>
                    <a:gd name="T47" fmla="*/ 16 h 16"/>
                    <a:gd name="T48" fmla="*/ 5 w 16"/>
                    <a:gd name="T49" fmla="*/ 16 h 16"/>
                    <a:gd name="T50" fmla="*/ 6 w 16"/>
                    <a:gd name="T51" fmla="*/ 13 h 16"/>
                    <a:gd name="T52" fmla="*/ 6 w 16"/>
                    <a:gd name="T53" fmla="*/ 12 h 16"/>
                    <a:gd name="T54" fmla="*/ 5 w 16"/>
                    <a:gd name="T55" fmla="*/ 12 h 16"/>
                    <a:gd name="T56" fmla="*/ 3 w 16"/>
                    <a:gd name="T57" fmla="*/ 14 h 16"/>
                    <a:gd name="T58" fmla="*/ 2 w 16"/>
                    <a:gd name="T59" fmla="*/ 14 h 16"/>
                    <a:gd name="T60" fmla="*/ 0 w 16"/>
                    <a:gd name="T61" fmla="*/ 13 h 16"/>
                    <a:gd name="T62" fmla="*/ 3 w 16"/>
                    <a:gd name="T63" fmla="*/ 12 h 16"/>
                    <a:gd name="T64" fmla="*/ 3 w 16"/>
                    <a:gd name="T65" fmla="*/ 10 h 16"/>
                    <a:gd name="T66" fmla="*/ 6 w 16"/>
                    <a:gd name="T67" fmla="*/ 7 h 16"/>
                    <a:gd name="T68" fmla="*/ 7 w 16"/>
                    <a:gd name="T69" fmla="*/ 3 h 16"/>
                    <a:gd name="T70" fmla="*/ 10 w 16"/>
                    <a:gd name="T71" fmla="*/ 2 h 16"/>
                    <a:gd name="T72" fmla="*/ 10 w 16"/>
                    <a:gd name="T73" fmla="*/ 3 h 16"/>
                    <a:gd name="T74" fmla="*/ 9 w 16"/>
                    <a:gd name="T75" fmla="*/ 6 h 16"/>
                    <a:gd name="T76" fmla="*/ 7 w 16"/>
                    <a:gd name="T77" fmla="*/ 7 h 16"/>
                    <a:gd name="T78" fmla="*/ 7 w 16"/>
                    <a:gd name="T79" fmla="*/ 9 h 16"/>
                    <a:gd name="T80" fmla="*/ 9 w 16"/>
                    <a:gd name="T81" fmla="*/ 7 h 16"/>
                    <a:gd name="T82" fmla="*/ 10 w 16"/>
                    <a:gd name="T83" fmla="*/ 6 h 16"/>
                    <a:gd name="T84" fmla="*/ 12 w 16"/>
                    <a:gd name="T85" fmla="*/ 2 h 16"/>
                    <a:gd name="T86" fmla="*/ 13 w 16"/>
                    <a:gd name="T8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6" h="16">
                      <a:moveTo>
                        <a:pt x="12" y="6"/>
                      </a:move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6"/>
                      </a:lnTo>
                      <a:close/>
                      <a:moveTo>
                        <a:pt x="13" y="0"/>
                      </a:moveTo>
                      <a:lnTo>
                        <a:pt x="14" y="2"/>
                      </a:lnTo>
                      <a:lnTo>
                        <a:pt x="14" y="3"/>
                      </a:lnTo>
                      <a:lnTo>
                        <a:pt x="16" y="3"/>
                      </a:lnTo>
                      <a:lnTo>
                        <a:pt x="16" y="5"/>
                      </a:lnTo>
                      <a:lnTo>
                        <a:pt x="16" y="7"/>
                      </a:lnTo>
                      <a:lnTo>
                        <a:pt x="14" y="9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12" y="12"/>
                      </a:lnTo>
                      <a:lnTo>
                        <a:pt x="14" y="7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3" y="7"/>
                      </a:lnTo>
                      <a:lnTo>
                        <a:pt x="10" y="12"/>
                      </a:lnTo>
                      <a:lnTo>
                        <a:pt x="9" y="14"/>
                      </a:lnTo>
                      <a:lnTo>
                        <a:pt x="7" y="14"/>
                      </a:lnTo>
                      <a:lnTo>
                        <a:pt x="5" y="16"/>
                      </a:lnTo>
                      <a:lnTo>
                        <a:pt x="5" y="16"/>
                      </a:lnTo>
                      <a:lnTo>
                        <a:pt x="6" y="13"/>
                      </a:lnTo>
                      <a:lnTo>
                        <a:pt x="6" y="12"/>
                      </a:lnTo>
                      <a:lnTo>
                        <a:pt x="5" y="12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0" y="13"/>
                      </a:lnTo>
                      <a:lnTo>
                        <a:pt x="3" y="12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6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3" name="Freeform 1284"/>
                <p:cNvSpPr>
                  <a:spLocks/>
                </p:cNvSpPr>
                <p:nvPr/>
              </p:nvSpPr>
              <p:spPr bwMode="auto">
                <a:xfrm>
                  <a:off x="2813367" y="3631554"/>
                  <a:ext cx="5929" cy="2964"/>
                </a:xfrm>
                <a:custGeom>
                  <a:avLst/>
                  <a:gdLst>
                    <a:gd name="T0" fmla="*/ 4 w 4"/>
                    <a:gd name="T1" fmla="*/ 0 h 2"/>
                    <a:gd name="T2" fmla="*/ 3 w 4"/>
                    <a:gd name="T3" fmla="*/ 2 h 2"/>
                    <a:gd name="T4" fmla="*/ 0 w 4"/>
                    <a:gd name="T5" fmla="*/ 2 h 2"/>
                    <a:gd name="T6" fmla="*/ 1 w 4"/>
                    <a:gd name="T7" fmla="*/ 1 h 2"/>
                    <a:gd name="T8" fmla="*/ 4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4" name="Freeform 1285"/>
                <p:cNvSpPr>
                  <a:spLocks/>
                </p:cNvSpPr>
                <p:nvPr/>
              </p:nvSpPr>
              <p:spPr bwMode="auto">
                <a:xfrm>
                  <a:off x="2872654" y="3649340"/>
                  <a:ext cx="42984" cy="19269"/>
                </a:xfrm>
                <a:custGeom>
                  <a:avLst/>
                  <a:gdLst>
                    <a:gd name="T0" fmla="*/ 11 w 29"/>
                    <a:gd name="T1" fmla="*/ 0 h 13"/>
                    <a:gd name="T2" fmla="*/ 22 w 29"/>
                    <a:gd name="T3" fmla="*/ 0 h 13"/>
                    <a:gd name="T4" fmla="*/ 23 w 29"/>
                    <a:gd name="T5" fmla="*/ 4 h 13"/>
                    <a:gd name="T6" fmla="*/ 28 w 29"/>
                    <a:gd name="T7" fmla="*/ 6 h 13"/>
                    <a:gd name="T8" fmla="*/ 29 w 29"/>
                    <a:gd name="T9" fmla="*/ 8 h 13"/>
                    <a:gd name="T10" fmla="*/ 29 w 29"/>
                    <a:gd name="T11" fmla="*/ 8 h 13"/>
                    <a:gd name="T12" fmla="*/ 25 w 29"/>
                    <a:gd name="T13" fmla="*/ 8 h 13"/>
                    <a:gd name="T14" fmla="*/ 23 w 29"/>
                    <a:gd name="T15" fmla="*/ 8 h 13"/>
                    <a:gd name="T16" fmla="*/ 22 w 29"/>
                    <a:gd name="T17" fmla="*/ 10 h 13"/>
                    <a:gd name="T18" fmla="*/ 21 w 29"/>
                    <a:gd name="T19" fmla="*/ 11 h 13"/>
                    <a:gd name="T20" fmla="*/ 19 w 29"/>
                    <a:gd name="T21" fmla="*/ 10 h 13"/>
                    <a:gd name="T22" fmla="*/ 18 w 29"/>
                    <a:gd name="T23" fmla="*/ 10 h 13"/>
                    <a:gd name="T24" fmla="*/ 18 w 29"/>
                    <a:gd name="T25" fmla="*/ 13 h 13"/>
                    <a:gd name="T26" fmla="*/ 14 w 29"/>
                    <a:gd name="T27" fmla="*/ 13 h 13"/>
                    <a:gd name="T28" fmla="*/ 12 w 29"/>
                    <a:gd name="T29" fmla="*/ 10 h 13"/>
                    <a:gd name="T30" fmla="*/ 10 w 29"/>
                    <a:gd name="T31" fmla="*/ 11 h 13"/>
                    <a:gd name="T32" fmla="*/ 7 w 29"/>
                    <a:gd name="T33" fmla="*/ 8 h 13"/>
                    <a:gd name="T34" fmla="*/ 5 w 29"/>
                    <a:gd name="T35" fmla="*/ 6 h 13"/>
                    <a:gd name="T36" fmla="*/ 4 w 29"/>
                    <a:gd name="T37" fmla="*/ 4 h 13"/>
                    <a:gd name="T38" fmla="*/ 3 w 29"/>
                    <a:gd name="T39" fmla="*/ 6 h 13"/>
                    <a:gd name="T40" fmla="*/ 0 w 29"/>
                    <a:gd name="T41" fmla="*/ 3 h 13"/>
                    <a:gd name="T42" fmla="*/ 1 w 29"/>
                    <a:gd name="T43" fmla="*/ 1 h 13"/>
                    <a:gd name="T44" fmla="*/ 4 w 29"/>
                    <a:gd name="T45" fmla="*/ 1 h 13"/>
                    <a:gd name="T46" fmla="*/ 7 w 29"/>
                    <a:gd name="T47" fmla="*/ 1 h 13"/>
                    <a:gd name="T48" fmla="*/ 11 w 29"/>
                    <a:gd name="T4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" h="13">
                      <a:moveTo>
                        <a:pt x="11" y="0"/>
                      </a:moveTo>
                      <a:lnTo>
                        <a:pt x="22" y="0"/>
                      </a:lnTo>
                      <a:lnTo>
                        <a:pt x="23" y="4"/>
                      </a:lnTo>
                      <a:lnTo>
                        <a:pt x="28" y="6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5" y="8"/>
                      </a:lnTo>
                      <a:lnTo>
                        <a:pt x="23" y="8"/>
                      </a:lnTo>
                      <a:lnTo>
                        <a:pt x="22" y="10"/>
                      </a:lnTo>
                      <a:lnTo>
                        <a:pt x="21" y="11"/>
                      </a:lnTo>
                      <a:lnTo>
                        <a:pt x="19" y="10"/>
                      </a:lnTo>
                      <a:lnTo>
                        <a:pt x="18" y="10"/>
                      </a:lnTo>
                      <a:lnTo>
                        <a:pt x="18" y="13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11"/>
                      </a:lnTo>
                      <a:lnTo>
                        <a:pt x="7" y="8"/>
                      </a:lnTo>
                      <a:lnTo>
                        <a:pt x="5" y="6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4" y="1"/>
                      </a:lnTo>
                      <a:lnTo>
                        <a:pt x="7" y="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5" name="Freeform 1286"/>
                <p:cNvSpPr>
                  <a:spLocks/>
                </p:cNvSpPr>
                <p:nvPr/>
              </p:nvSpPr>
              <p:spPr bwMode="auto">
                <a:xfrm>
                  <a:off x="2974925" y="3638965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2 h 4"/>
                    <a:gd name="T4" fmla="*/ 4 w 4"/>
                    <a:gd name="T5" fmla="*/ 4 h 4"/>
                    <a:gd name="T6" fmla="*/ 1 w 4"/>
                    <a:gd name="T7" fmla="*/ 3 h 4"/>
                    <a:gd name="T8" fmla="*/ 0 w 4"/>
                    <a:gd name="T9" fmla="*/ 2 h 4"/>
                    <a:gd name="T10" fmla="*/ 1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6" name="Freeform 1287"/>
                <p:cNvSpPr>
                  <a:spLocks/>
                </p:cNvSpPr>
                <p:nvPr/>
              </p:nvSpPr>
              <p:spPr bwMode="auto">
                <a:xfrm>
                  <a:off x="2949728" y="3621178"/>
                  <a:ext cx="56323" cy="38537"/>
                </a:xfrm>
                <a:custGeom>
                  <a:avLst/>
                  <a:gdLst>
                    <a:gd name="T0" fmla="*/ 24 w 38"/>
                    <a:gd name="T1" fmla="*/ 0 h 26"/>
                    <a:gd name="T2" fmla="*/ 29 w 38"/>
                    <a:gd name="T3" fmla="*/ 0 h 26"/>
                    <a:gd name="T4" fmla="*/ 32 w 38"/>
                    <a:gd name="T5" fmla="*/ 2 h 26"/>
                    <a:gd name="T6" fmla="*/ 35 w 38"/>
                    <a:gd name="T7" fmla="*/ 2 h 26"/>
                    <a:gd name="T8" fmla="*/ 36 w 38"/>
                    <a:gd name="T9" fmla="*/ 2 h 26"/>
                    <a:gd name="T10" fmla="*/ 36 w 38"/>
                    <a:gd name="T11" fmla="*/ 2 h 26"/>
                    <a:gd name="T12" fmla="*/ 38 w 38"/>
                    <a:gd name="T13" fmla="*/ 4 h 26"/>
                    <a:gd name="T14" fmla="*/ 36 w 38"/>
                    <a:gd name="T15" fmla="*/ 7 h 26"/>
                    <a:gd name="T16" fmla="*/ 36 w 38"/>
                    <a:gd name="T17" fmla="*/ 8 h 26"/>
                    <a:gd name="T18" fmla="*/ 36 w 38"/>
                    <a:gd name="T19" fmla="*/ 11 h 26"/>
                    <a:gd name="T20" fmla="*/ 34 w 38"/>
                    <a:gd name="T21" fmla="*/ 12 h 26"/>
                    <a:gd name="T22" fmla="*/ 34 w 38"/>
                    <a:gd name="T23" fmla="*/ 14 h 26"/>
                    <a:gd name="T24" fmla="*/ 35 w 38"/>
                    <a:gd name="T25" fmla="*/ 16 h 26"/>
                    <a:gd name="T26" fmla="*/ 35 w 38"/>
                    <a:gd name="T27" fmla="*/ 18 h 26"/>
                    <a:gd name="T28" fmla="*/ 35 w 38"/>
                    <a:gd name="T29" fmla="*/ 20 h 26"/>
                    <a:gd name="T30" fmla="*/ 31 w 38"/>
                    <a:gd name="T31" fmla="*/ 23 h 26"/>
                    <a:gd name="T32" fmla="*/ 32 w 38"/>
                    <a:gd name="T33" fmla="*/ 25 h 26"/>
                    <a:gd name="T34" fmla="*/ 29 w 38"/>
                    <a:gd name="T35" fmla="*/ 25 h 26"/>
                    <a:gd name="T36" fmla="*/ 28 w 38"/>
                    <a:gd name="T37" fmla="*/ 23 h 26"/>
                    <a:gd name="T38" fmla="*/ 27 w 38"/>
                    <a:gd name="T39" fmla="*/ 25 h 26"/>
                    <a:gd name="T40" fmla="*/ 18 w 38"/>
                    <a:gd name="T41" fmla="*/ 25 h 26"/>
                    <a:gd name="T42" fmla="*/ 17 w 38"/>
                    <a:gd name="T43" fmla="*/ 23 h 26"/>
                    <a:gd name="T44" fmla="*/ 10 w 38"/>
                    <a:gd name="T45" fmla="*/ 23 h 26"/>
                    <a:gd name="T46" fmla="*/ 9 w 38"/>
                    <a:gd name="T47" fmla="*/ 25 h 26"/>
                    <a:gd name="T48" fmla="*/ 9 w 38"/>
                    <a:gd name="T49" fmla="*/ 26 h 26"/>
                    <a:gd name="T50" fmla="*/ 7 w 38"/>
                    <a:gd name="T51" fmla="*/ 26 h 26"/>
                    <a:gd name="T52" fmla="*/ 5 w 38"/>
                    <a:gd name="T53" fmla="*/ 22 h 26"/>
                    <a:gd name="T54" fmla="*/ 0 w 38"/>
                    <a:gd name="T55" fmla="*/ 22 h 26"/>
                    <a:gd name="T56" fmla="*/ 0 w 38"/>
                    <a:gd name="T57" fmla="*/ 19 h 26"/>
                    <a:gd name="T58" fmla="*/ 2 w 38"/>
                    <a:gd name="T59" fmla="*/ 18 h 26"/>
                    <a:gd name="T60" fmla="*/ 3 w 38"/>
                    <a:gd name="T61" fmla="*/ 16 h 26"/>
                    <a:gd name="T62" fmla="*/ 6 w 38"/>
                    <a:gd name="T63" fmla="*/ 19 h 26"/>
                    <a:gd name="T64" fmla="*/ 10 w 38"/>
                    <a:gd name="T65" fmla="*/ 18 h 26"/>
                    <a:gd name="T66" fmla="*/ 12 w 38"/>
                    <a:gd name="T67" fmla="*/ 18 h 26"/>
                    <a:gd name="T68" fmla="*/ 12 w 38"/>
                    <a:gd name="T69" fmla="*/ 19 h 26"/>
                    <a:gd name="T70" fmla="*/ 14 w 38"/>
                    <a:gd name="T71" fmla="*/ 18 h 26"/>
                    <a:gd name="T72" fmla="*/ 17 w 38"/>
                    <a:gd name="T73" fmla="*/ 19 h 26"/>
                    <a:gd name="T74" fmla="*/ 21 w 38"/>
                    <a:gd name="T75" fmla="*/ 19 h 26"/>
                    <a:gd name="T76" fmla="*/ 23 w 38"/>
                    <a:gd name="T77" fmla="*/ 19 h 26"/>
                    <a:gd name="T78" fmla="*/ 24 w 38"/>
                    <a:gd name="T79" fmla="*/ 19 h 26"/>
                    <a:gd name="T80" fmla="*/ 29 w 38"/>
                    <a:gd name="T81" fmla="*/ 19 h 26"/>
                    <a:gd name="T82" fmla="*/ 29 w 38"/>
                    <a:gd name="T83" fmla="*/ 18 h 26"/>
                    <a:gd name="T84" fmla="*/ 27 w 38"/>
                    <a:gd name="T85" fmla="*/ 15 h 26"/>
                    <a:gd name="T86" fmla="*/ 25 w 38"/>
                    <a:gd name="T87" fmla="*/ 14 h 26"/>
                    <a:gd name="T88" fmla="*/ 24 w 38"/>
                    <a:gd name="T89" fmla="*/ 12 h 26"/>
                    <a:gd name="T90" fmla="*/ 24 w 38"/>
                    <a:gd name="T91" fmla="*/ 8 h 26"/>
                    <a:gd name="T92" fmla="*/ 24 w 38"/>
                    <a:gd name="T93" fmla="*/ 7 h 26"/>
                    <a:gd name="T94" fmla="*/ 24 w 38"/>
                    <a:gd name="T95" fmla="*/ 5 h 26"/>
                    <a:gd name="T96" fmla="*/ 17 w 38"/>
                    <a:gd name="T97" fmla="*/ 2 h 26"/>
                    <a:gd name="T98" fmla="*/ 14 w 38"/>
                    <a:gd name="T99" fmla="*/ 1 h 26"/>
                    <a:gd name="T100" fmla="*/ 16 w 38"/>
                    <a:gd name="T101" fmla="*/ 0 h 26"/>
                    <a:gd name="T102" fmla="*/ 20 w 38"/>
                    <a:gd name="T103" fmla="*/ 0 h 26"/>
                    <a:gd name="T104" fmla="*/ 23 w 38"/>
                    <a:gd name="T105" fmla="*/ 1 h 26"/>
                    <a:gd name="T106" fmla="*/ 24 w 38"/>
                    <a:gd name="T10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8" h="26">
                      <a:moveTo>
                        <a:pt x="24" y="0"/>
                      </a:moveTo>
                      <a:lnTo>
                        <a:pt x="29" y="0"/>
                      </a:lnTo>
                      <a:lnTo>
                        <a:pt x="32" y="2"/>
                      </a:lnTo>
                      <a:lnTo>
                        <a:pt x="35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8" y="4"/>
                      </a:lnTo>
                      <a:lnTo>
                        <a:pt x="36" y="7"/>
                      </a:lnTo>
                      <a:lnTo>
                        <a:pt x="36" y="8"/>
                      </a:lnTo>
                      <a:lnTo>
                        <a:pt x="36" y="11"/>
                      </a:lnTo>
                      <a:lnTo>
                        <a:pt x="34" y="12"/>
                      </a:lnTo>
                      <a:lnTo>
                        <a:pt x="34" y="14"/>
                      </a:lnTo>
                      <a:lnTo>
                        <a:pt x="35" y="16"/>
                      </a:lnTo>
                      <a:lnTo>
                        <a:pt x="35" y="18"/>
                      </a:lnTo>
                      <a:lnTo>
                        <a:pt x="35" y="20"/>
                      </a:lnTo>
                      <a:lnTo>
                        <a:pt x="31" y="23"/>
                      </a:lnTo>
                      <a:lnTo>
                        <a:pt x="32" y="25"/>
                      </a:lnTo>
                      <a:lnTo>
                        <a:pt x="29" y="25"/>
                      </a:lnTo>
                      <a:lnTo>
                        <a:pt x="28" y="23"/>
                      </a:lnTo>
                      <a:lnTo>
                        <a:pt x="27" y="25"/>
                      </a:lnTo>
                      <a:lnTo>
                        <a:pt x="18" y="25"/>
                      </a:lnTo>
                      <a:lnTo>
                        <a:pt x="17" y="23"/>
                      </a:lnTo>
                      <a:lnTo>
                        <a:pt x="10" y="23"/>
                      </a:lnTo>
                      <a:lnTo>
                        <a:pt x="9" y="25"/>
                      </a:lnTo>
                      <a:lnTo>
                        <a:pt x="9" y="26"/>
                      </a:lnTo>
                      <a:lnTo>
                        <a:pt x="7" y="26"/>
                      </a:lnTo>
                      <a:lnTo>
                        <a:pt x="5" y="22"/>
                      </a:lnTo>
                      <a:lnTo>
                        <a:pt x="0" y="22"/>
                      </a:lnTo>
                      <a:lnTo>
                        <a:pt x="0" y="19"/>
                      </a:lnTo>
                      <a:lnTo>
                        <a:pt x="2" y="18"/>
                      </a:lnTo>
                      <a:lnTo>
                        <a:pt x="3" y="16"/>
                      </a:lnTo>
                      <a:lnTo>
                        <a:pt x="6" y="19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2" y="19"/>
                      </a:lnTo>
                      <a:lnTo>
                        <a:pt x="14" y="18"/>
                      </a:lnTo>
                      <a:lnTo>
                        <a:pt x="17" y="19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4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27" y="15"/>
                      </a:lnTo>
                      <a:lnTo>
                        <a:pt x="25" y="14"/>
                      </a:lnTo>
                      <a:lnTo>
                        <a:pt x="24" y="12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5"/>
                      </a:lnTo>
                      <a:lnTo>
                        <a:pt x="17" y="2"/>
                      </a:lnTo>
                      <a:lnTo>
                        <a:pt x="14" y="1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3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7" name="Freeform 1288"/>
                <p:cNvSpPr>
                  <a:spLocks/>
                </p:cNvSpPr>
                <p:nvPr/>
              </p:nvSpPr>
              <p:spPr bwMode="auto">
                <a:xfrm>
                  <a:off x="2980854" y="3615250"/>
                  <a:ext cx="10376" cy="2964"/>
                </a:xfrm>
                <a:custGeom>
                  <a:avLst/>
                  <a:gdLst>
                    <a:gd name="T0" fmla="*/ 3 w 7"/>
                    <a:gd name="T1" fmla="*/ 0 h 2"/>
                    <a:gd name="T2" fmla="*/ 7 w 7"/>
                    <a:gd name="T3" fmla="*/ 2 h 2"/>
                    <a:gd name="T4" fmla="*/ 3 w 7"/>
                    <a:gd name="T5" fmla="*/ 2 h 2"/>
                    <a:gd name="T6" fmla="*/ 0 w 7"/>
                    <a:gd name="T7" fmla="*/ 1 h 2"/>
                    <a:gd name="T8" fmla="*/ 3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3" y="0"/>
                      </a:moveTo>
                      <a:lnTo>
                        <a:pt x="7" y="2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8" name="Freeform 1289"/>
                <p:cNvSpPr>
                  <a:spLocks/>
                </p:cNvSpPr>
                <p:nvPr/>
              </p:nvSpPr>
              <p:spPr bwMode="auto">
                <a:xfrm>
                  <a:off x="2748150" y="3548552"/>
                  <a:ext cx="208989" cy="74109"/>
                </a:xfrm>
                <a:custGeom>
                  <a:avLst/>
                  <a:gdLst>
                    <a:gd name="T0" fmla="*/ 48 w 141"/>
                    <a:gd name="T1" fmla="*/ 2 h 50"/>
                    <a:gd name="T2" fmla="*/ 54 w 141"/>
                    <a:gd name="T3" fmla="*/ 4 h 50"/>
                    <a:gd name="T4" fmla="*/ 67 w 141"/>
                    <a:gd name="T5" fmla="*/ 4 h 50"/>
                    <a:gd name="T6" fmla="*/ 70 w 141"/>
                    <a:gd name="T7" fmla="*/ 6 h 50"/>
                    <a:gd name="T8" fmla="*/ 74 w 141"/>
                    <a:gd name="T9" fmla="*/ 13 h 50"/>
                    <a:gd name="T10" fmla="*/ 84 w 141"/>
                    <a:gd name="T11" fmla="*/ 14 h 50"/>
                    <a:gd name="T12" fmla="*/ 91 w 141"/>
                    <a:gd name="T13" fmla="*/ 18 h 50"/>
                    <a:gd name="T14" fmla="*/ 99 w 141"/>
                    <a:gd name="T15" fmla="*/ 22 h 50"/>
                    <a:gd name="T16" fmla="*/ 102 w 141"/>
                    <a:gd name="T17" fmla="*/ 22 h 50"/>
                    <a:gd name="T18" fmla="*/ 103 w 141"/>
                    <a:gd name="T19" fmla="*/ 25 h 50"/>
                    <a:gd name="T20" fmla="*/ 106 w 141"/>
                    <a:gd name="T21" fmla="*/ 24 h 50"/>
                    <a:gd name="T22" fmla="*/ 112 w 141"/>
                    <a:gd name="T23" fmla="*/ 28 h 50"/>
                    <a:gd name="T24" fmla="*/ 117 w 141"/>
                    <a:gd name="T25" fmla="*/ 31 h 50"/>
                    <a:gd name="T26" fmla="*/ 123 w 141"/>
                    <a:gd name="T27" fmla="*/ 29 h 50"/>
                    <a:gd name="T28" fmla="*/ 123 w 141"/>
                    <a:gd name="T29" fmla="*/ 34 h 50"/>
                    <a:gd name="T30" fmla="*/ 123 w 141"/>
                    <a:gd name="T31" fmla="*/ 36 h 50"/>
                    <a:gd name="T32" fmla="*/ 136 w 141"/>
                    <a:gd name="T33" fmla="*/ 38 h 50"/>
                    <a:gd name="T34" fmla="*/ 139 w 141"/>
                    <a:gd name="T35" fmla="*/ 42 h 50"/>
                    <a:gd name="T36" fmla="*/ 139 w 141"/>
                    <a:gd name="T37" fmla="*/ 46 h 50"/>
                    <a:gd name="T38" fmla="*/ 132 w 141"/>
                    <a:gd name="T39" fmla="*/ 46 h 50"/>
                    <a:gd name="T40" fmla="*/ 128 w 141"/>
                    <a:gd name="T41" fmla="*/ 47 h 50"/>
                    <a:gd name="T42" fmla="*/ 121 w 141"/>
                    <a:gd name="T43" fmla="*/ 50 h 50"/>
                    <a:gd name="T44" fmla="*/ 113 w 141"/>
                    <a:gd name="T45" fmla="*/ 49 h 50"/>
                    <a:gd name="T46" fmla="*/ 103 w 141"/>
                    <a:gd name="T47" fmla="*/ 49 h 50"/>
                    <a:gd name="T48" fmla="*/ 96 w 141"/>
                    <a:gd name="T49" fmla="*/ 49 h 50"/>
                    <a:gd name="T50" fmla="*/ 101 w 141"/>
                    <a:gd name="T51" fmla="*/ 43 h 50"/>
                    <a:gd name="T52" fmla="*/ 105 w 141"/>
                    <a:gd name="T53" fmla="*/ 39 h 50"/>
                    <a:gd name="T54" fmla="*/ 102 w 141"/>
                    <a:gd name="T55" fmla="*/ 38 h 50"/>
                    <a:gd name="T56" fmla="*/ 94 w 141"/>
                    <a:gd name="T57" fmla="*/ 36 h 50"/>
                    <a:gd name="T58" fmla="*/ 91 w 141"/>
                    <a:gd name="T59" fmla="*/ 36 h 50"/>
                    <a:gd name="T60" fmla="*/ 84 w 141"/>
                    <a:gd name="T61" fmla="*/ 24 h 50"/>
                    <a:gd name="T62" fmla="*/ 78 w 141"/>
                    <a:gd name="T63" fmla="*/ 24 h 50"/>
                    <a:gd name="T64" fmla="*/ 74 w 141"/>
                    <a:gd name="T65" fmla="*/ 24 h 50"/>
                    <a:gd name="T66" fmla="*/ 70 w 141"/>
                    <a:gd name="T67" fmla="*/ 22 h 50"/>
                    <a:gd name="T68" fmla="*/ 63 w 141"/>
                    <a:gd name="T69" fmla="*/ 18 h 50"/>
                    <a:gd name="T70" fmla="*/ 60 w 141"/>
                    <a:gd name="T71" fmla="*/ 16 h 50"/>
                    <a:gd name="T72" fmla="*/ 58 w 141"/>
                    <a:gd name="T73" fmla="*/ 18 h 50"/>
                    <a:gd name="T74" fmla="*/ 52 w 141"/>
                    <a:gd name="T75" fmla="*/ 16 h 50"/>
                    <a:gd name="T76" fmla="*/ 48 w 141"/>
                    <a:gd name="T77" fmla="*/ 16 h 50"/>
                    <a:gd name="T78" fmla="*/ 38 w 141"/>
                    <a:gd name="T79" fmla="*/ 13 h 50"/>
                    <a:gd name="T80" fmla="*/ 44 w 141"/>
                    <a:gd name="T81" fmla="*/ 11 h 50"/>
                    <a:gd name="T82" fmla="*/ 44 w 141"/>
                    <a:gd name="T83" fmla="*/ 9 h 50"/>
                    <a:gd name="T84" fmla="*/ 36 w 141"/>
                    <a:gd name="T85" fmla="*/ 9 h 50"/>
                    <a:gd name="T86" fmla="*/ 30 w 141"/>
                    <a:gd name="T87" fmla="*/ 10 h 50"/>
                    <a:gd name="T88" fmla="*/ 23 w 141"/>
                    <a:gd name="T89" fmla="*/ 16 h 50"/>
                    <a:gd name="T90" fmla="*/ 19 w 141"/>
                    <a:gd name="T91" fmla="*/ 14 h 50"/>
                    <a:gd name="T92" fmla="*/ 15 w 141"/>
                    <a:gd name="T93" fmla="*/ 14 h 50"/>
                    <a:gd name="T94" fmla="*/ 9 w 141"/>
                    <a:gd name="T95" fmla="*/ 20 h 50"/>
                    <a:gd name="T96" fmla="*/ 7 w 141"/>
                    <a:gd name="T97" fmla="*/ 18 h 50"/>
                    <a:gd name="T98" fmla="*/ 2 w 141"/>
                    <a:gd name="T99" fmla="*/ 21 h 50"/>
                    <a:gd name="T100" fmla="*/ 1 w 141"/>
                    <a:gd name="T101" fmla="*/ 18 h 50"/>
                    <a:gd name="T102" fmla="*/ 7 w 141"/>
                    <a:gd name="T103" fmla="*/ 17 h 50"/>
                    <a:gd name="T104" fmla="*/ 9 w 141"/>
                    <a:gd name="T105" fmla="*/ 17 h 50"/>
                    <a:gd name="T106" fmla="*/ 8 w 141"/>
                    <a:gd name="T107" fmla="*/ 11 h 50"/>
                    <a:gd name="T108" fmla="*/ 13 w 141"/>
                    <a:gd name="T109" fmla="*/ 7 h 50"/>
                    <a:gd name="T110" fmla="*/ 20 w 141"/>
                    <a:gd name="T111" fmla="*/ 4 h 50"/>
                    <a:gd name="T112" fmla="*/ 33 w 141"/>
                    <a:gd name="T113" fmla="*/ 2 h 50"/>
                    <a:gd name="T114" fmla="*/ 41 w 141"/>
                    <a:gd name="T115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50">
                      <a:moveTo>
                        <a:pt x="41" y="0"/>
                      </a:moveTo>
                      <a:lnTo>
                        <a:pt x="48" y="2"/>
                      </a:lnTo>
                      <a:lnTo>
                        <a:pt x="49" y="4"/>
                      </a:lnTo>
                      <a:lnTo>
                        <a:pt x="54" y="4"/>
                      </a:lnTo>
                      <a:lnTo>
                        <a:pt x="58" y="3"/>
                      </a:lnTo>
                      <a:lnTo>
                        <a:pt x="67" y="4"/>
                      </a:lnTo>
                      <a:lnTo>
                        <a:pt x="69" y="6"/>
                      </a:lnTo>
                      <a:lnTo>
                        <a:pt x="70" y="6"/>
                      </a:lnTo>
                      <a:lnTo>
                        <a:pt x="74" y="9"/>
                      </a:lnTo>
                      <a:lnTo>
                        <a:pt x="74" y="13"/>
                      </a:lnTo>
                      <a:lnTo>
                        <a:pt x="77" y="13"/>
                      </a:lnTo>
                      <a:lnTo>
                        <a:pt x="84" y="14"/>
                      </a:lnTo>
                      <a:lnTo>
                        <a:pt x="88" y="17"/>
                      </a:lnTo>
                      <a:lnTo>
                        <a:pt x="91" y="18"/>
                      </a:lnTo>
                      <a:lnTo>
                        <a:pt x="94" y="21"/>
                      </a:lnTo>
                      <a:lnTo>
                        <a:pt x="99" y="22"/>
                      </a:lnTo>
                      <a:lnTo>
                        <a:pt x="101" y="24"/>
                      </a:lnTo>
                      <a:lnTo>
                        <a:pt x="102" y="22"/>
                      </a:lnTo>
                      <a:lnTo>
                        <a:pt x="103" y="22"/>
                      </a:lnTo>
                      <a:lnTo>
                        <a:pt x="103" y="25"/>
                      </a:lnTo>
                      <a:lnTo>
                        <a:pt x="103" y="27"/>
                      </a:lnTo>
                      <a:lnTo>
                        <a:pt x="106" y="24"/>
                      </a:lnTo>
                      <a:lnTo>
                        <a:pt x="109" y="27"/>
                      </a:lnTo>
                      <a:lnTo>
                        <a:pt x="112" y="28"/>
                      </a:lnTo>
                      <a:lnTo>
                        <a:pt x="113" y="27"/>
                      </a:lnTo>
                      <a:lnTo>
                        <a:pt x="117" y="31"/>
                      </a:lnTo>
                      <a:lnTo>
                        <a:pt x="120" y="31"/>
                      </a:lnTo>
                      <a:lnTo>
                        <a:pt x="123" y="29"/>
                      </a:lnTo>
                      <a:lnTo>
                        <a:pt x="124" y="31"/>
                      </a:lnTo>
                      <a:lnTo>
                        <a:pt x="123" y="34"/>
                      </a:lnTo>
                      <a:lnTo>
                        <a:pt x="121" y="35"/>
                      </a:lnTo>
                      <a:lnTo>
                        <a:pt x="123" y="36"/>
                      </a:lnTo>
                      <a:lnTo>
                        <a:pt x="130" y="36"/>
                      </a:lnTo>
                      <a:lnTo>
                        <a:pt x="136" y="38"/>
                      </a:lnTo>
                      <a:lnTo>
                        <a:pt x="138" y="42"/>
                      </a:lnTo>
                      <a:lnTo>
                        <a:pt x="139" y="42"/>
                      </a:lnTo>
                      <a:lnTo>
                        <a:pt x="141" y="43"/>
                      </a:lnTo>
                      <a:lnTo>
                        <a:pt x="139" y="46"/>
                      </a:lnTo>
                      <a:lnTo>
                        <a:pt x="136" y="47"/>
                      </a:lnTo>
                      <a:lnTo>
                        <a:pt x="132" y="46"/>
                      </a:lnTo>
                      <a:lnTo>
                        <a:pt x="130" y="47"/>
                      </a:lnTo>
                      <a:lnTo>
                        <a:pt x="128" y="47"/>
                      </a:lnTo>
                      <a:lnTo>
                        <a:pt x="127" y="49"/>
                      </a:lnTo>
                      <a:lnTo>
                        <a:pt x="121" y="50"/>
                      </a:lnTo>
                      <a:lnTo>
                        <a:pt x="116" y="49"/>
                      </a:lnTo>
                      <a:lnTo>
                        <a:pt x="113" y="49"/>
                      </a:lnTo>
                      <a:lnTo>
                        <a:pt x="106" y="50"/>
                      </a:lnTo>
                      <a:lnTo>
                        <a:pt x="103" y="49"/>
                      </a:lnTo>
                      <a:lnTo>
                        <a:pt x="101" y="50"/>
                      </a:lnTo>
                      <a:lnTo>
                        <a:pt x="96" y="49"/>
                      </a:lnTo>
                      <a:lnTo>
                        <a:pt x="96" y="47"/>
                      </a:lnTo>
                      <a:lnTo>
                        <a:pt x="101" y="43"/>
                      </a:lnTo>
                      <a:lnTo>
                        <a:pt x="103" y="42"/>
                      </a:lnTo>
                      <a:lnTo>
                        <a:pt x="105" y="39"/>
                      </a:lnTo>
                      <a:lnTo>
                        <a:pt x="102" y="39"/>
                      </a:lnTo>
                      <a:lnTo>
                        <a:pt x="102" y="38"/>
                      </a:lnTo>
                      <a:lnTo>
                        <a:pt x="96" y="38"/>
                      </a:lnTo>
                      <a:lnTo>
                        <a:pt x="94" y="36"/>
                      </a:lnTo>
                      <a:lnTo>
                        <a:pt x="92" y="36"/>
                      </a:lnTo>
                      <a:lnTo>
                        <a:pt x="91" y="36"/>
                      </a:lnTo>
                      <a:lnTo>
                        <a:pt x="87" y="31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78" y="24"/>
                      </a:lnTo>
                      <a:lnTo>
                        <a:pt x="77" y="24"/>
                      </a:lnTo>
                      <a:lnTo>
                        <a:pt x="74" y="24"/>
                      </a:lnTo>
                      <a:lnTo>
                        <a:pt x="72" y="21"/>
                      </a:lnTo>
                      <a:lnTo>
                        <a:pt x="70" y="22"/>
                      </a:lnTo>
                      <a:lnTo>
                        <a:pt x="67" y="22"/>
                      </a:lnTo>
                      <a:lnTo>
                        <a:pt x="63" y="18"/>
                      </a:lnTo>
                      <a:lnTo>
                        <a:pt x="63" y="17"/>
                      </a:lnTo>
                      <a:lnTo>
                        <a:pt x="60" y="16"/>
                      </a:lnTo>
                      <a:lnTo>
                        <a:pt x="60" y="17"/>
                      </a:lnTo>
                      <a:lnTo>
                        <a:pt x="58" y="18"/>
                      </a:lnTo>
                      <a:lnTo>
                        <a:pt x="55" y="17"/>
                      </a:lnTo>
                      <a:lnTo>
                        <a:pt x="52" y="16"/>
                      </a:lnTo>
                      <a:lnTo>
                        <a:pt x="49" y="16"/>
                      </a:lnTo>
                      <a:lnTo>
                        <a:pt x="48" y="16"/>
                      </a:lnTo>
                      <a:lnTo>
                        <a:pt x="41" y="14"/>
                      </a:lnTo>
                      <a:lnTo>
                        <a:pt x="38" y="13"/>
                      </a:lnTo>
                      <a:lnTo>
                        <a:pt x="41" y="11"/>
                      </a:lnTo>
                      <a:lnTo>
                        <a:pt x="44" y="11"/>
                      </a:lnTo>
                      <a:lnTo>
                        <a:pt x="45" y="10"/>
                      </a:lnTo>
                      <a:lnTo>
                        <a:pt x="44" y="9"/>
                      </a:lnTo>
                      <a:lnTo>
                        <a:pt x="38" y="9"/>
                      </a:lnTo>
                      <a:lnTo>
                        <a:pt x="36" y="9"/>
                      </a:lnTo>
                      <a:lnTo>
                        <a:pt x="31" y="9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19" y="14"/>
                      </a:lnTo>
                      <a:lnTo>
                        <a:pt x="18" y="16"/>
                      </a:lnTo>
                      <a:lnTo>
                        <a:pt x="15" y="14"/>
                      </a:lnTo>
                      <a:lnTo>
                        <a:pt x="12" y="18"/>
                      </a:lnTo>
                      <a:lnTo>
                        <a:pt x="9" y="20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5" y="18"/>
                      </a:lnTo>
                      <a:lnTo>
                        <a:pt x="2" y="21"/>
                      </a:lnTo>
                      <a:lnTo>
                        <a:pt x="0" y="20"/>
                      </a:ln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7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4"/>
                      </a:lnTo>
                      <a:lnTo>
                        <a:pt x="8" y="11"/>
                      </a:lnTo>
                      <a:lnTo>
                        <a:pt x="11" y="10"/>
                      </a:lnTo>
                      <a:lnTo>
                        <a:pt x="13" y="7"/>
                      </a:lnTo>
                      <a:lnTo>
                        <a:pt x="19" y="6"/>
                      </a:lnTo>
                      <a:lnTo>
                        <a:pt x="20" y="4"/>
                      </a:lnTo>
                      <a:lnTo>
                        <a:pt x="26" y="3"/>
                      </a:lnTo>
                      <a:lnTo>
                        <a:pt x="33" y="2"/>
                      </a:lnTo>
                      <a:lnTo>
                        <a:pt x="36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9" name="Freeform 1290"/>
                <p:cNvSpPr>
                  <a:spLocks/>
                </p:cNvSpPr>
                <p:nvPr/>
              </p:nvSpPr>
              <p:spPr bwMode="auto">
                <a:xfrm>
                  <a:off x="2785205" y="3575231"/>
                  <a:ext cx="11858" cy="10376"/>
                </a:xfrm>
                <a:custGeom>
                  <a:avLst/>
                  <a:gdLst>
                    <a:gd name="T0" fmla="*/ 2 w 8"/>
                    <a:gd name="T1" fmla="*/ 0 h 7"/>
                    <a:gd name="T2" fmla="*/ 5 w 8"/>
                    <a:gd name="T3" fmla="*/ 2 h 7"/>
                    <a:gd name="T4" fmla="*/ 8 w 8"/>
                    <a:gd name="T5" fmla="*/ 4 h 7"/>
                    <a:gd name="T6" fmla="*/ 6 w 8"/>
                    <a:gd name="T7" fmla="*/ 7 h 7"/>
                    <a:gd name="T8" fmla="*/ 4 w 8"/>
                    <a:gd name="T9" fmla="*/ 7 h 7"/>
                    <a:gd name="T10" fmla="*/ 1 w 8"/>
                    <a:gd name="T11" fmla="*/ 6 h 7"/>
                    <a:gd name="T12" fmla="*/ 0 w 8"/>
                    <a:gd name="T13" fmla="*/ 4 h 7"/>
                    <a:gd name="T14" fmla="*/ 1 w 8"/>
                    <a:gd name="T15" fmla="*/ 6 h 7"/>
                    <a:gd name="T16" fmla="*/ 2 w 8"/>
                    <a:gd name="T17" fmla="*/ 6 h 7"/>
                    <a:gd name="T18" fmla="*/ 4 w 8"/>
                    <a:gd name="T19" fmla="*/ 4 h 7"/>
                    <a:gd name="T20" fmla="*/ 2 w 8"/>
                    <a:gd name="T21" fmla="*/ 4 h 7"/>
                    <a:gd name="T22" fmla="*/ 2 w 8"/>
                    <a:gd name="T23" fmla="*/ 3 h 7"/>
                    <a:gd name="T24" fmla="*/ 2 w 8"/>
                    <a:gd name="T2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0" name="Freeform 1291"/>
                <p:cNvSpPr>
                  <a:spLocks/>
                </p:cNvSpPr>
                <p:nvPr/>
              </p:nvSpPr>
              <p:spPr bwMode="auto">
                <a:xfrm>
                  <a:off x="2958621" y="3557445"/>
                  <a:ext cx="10376" cy="11858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1 h 8"/>
                    <a:gd name="T4" fmla="*/ 7 w 7"/>
                    <a:gd name="T5" fmla="*/ 5 h 8"/>
                    <a:gd name="T6" fmla="*/ 1 w 7"/>
                    <a:gd name="T7" fmla="*/ 8 h 8"/>
                    <a:gd name="T8" fmla="*/ 0 w 7"/>
                    <a:gd name="T9" fmla="*/ 8 h 8"/>
                    <a:gd name="T10" fmla="*/ 0 w 7"/>
                    <a:gd name="T11" fmla="*/ 7 h 8"/>
                    <a:gd name="T12" fmla="*/ 1 w 7"/>
                    <a:gd name="T13" fmla="*/ 7 h 8"/>
                    <a:gd name="T14" fmla="*/ 4 w 7"/>
                    <a:gd name="T15" fmla="*/ 4 h 8"/>
                    <a:gd name="T16" fmla="*/ 4 w 7"/>
                    <a:gd name="T17" fmla="*/ 1 h 8"/>
                    <a:gd name="T18" fmla="*/ 7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lnTo>
                        <a:pt x="7" y="1"/>
                      </a:lnTo>
                      <a:lnTo>
                        <a:pt x="7" y="5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1" name="Freeform 1292"/>
                <p:cNvSpPr>
                  <a:spLocks/>
                </p:cNvSpPr>
                <p:nvPr/>
              </p:nvSpPr>
              <p:spPr bwMode="auto">
                <a:xfrm>
                  <a:off x="2980854" y="3584124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3 h 3"/>
                    <a:gd name="T4" fmla="*/ 0 w 2"/>
                    <a:gd name="T5" fmla="*/ 1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2" name="Freeform 1293"/>
                <p:cNvSpPr>
                  <a:spLocks/>
                </p:cNvSpPr>
                <p:nvPr/>
              </p:nvSpPr>
              <p:spPr bwMode="auto">
                <a:xfrm>
                  <a:off x="2940835" y="3538176"/>
                  <a:ext cx="8893" cy="19269"/>
                </a:xfrm>
                <a:custGeom>
                  <a:avLst/>
                  <a:gdLst>
                    <a:gd name="T0" fmla="*/ 1 w 6"/>
                    <a:gd name="T1" fmla="*/ 0 h 13"/>
                    <a:gd name="T2" fmla="*/ 2 w 6"/>
                    <a:gd name="T3" fmla="*/ 5 h 13"/>
                    <a:gd name="T4" fmla="*/ 4 w 6"/>
                    <a:gd name="T5" fmla="*/ 9 h 13"/>
                    <a:gd name="T6" fmla="*/ 6 w 6"/>
                    <a:gd name="T7" fmla="*/ 13 h 13"/>
                    <a:gd name="T8" fmla="*/ 4 w 6"/>
                    <a:gd name="T9" fmla="*/ 13 h 13"/>
                    <a:gd name="T10" fmla="*/ 2 w 6"/>
                    <a:gd name="T11" fmla="*/ 10 h 13"/>
                    <a:gd name="T12" fmla="*/ 1 w 6"/>
                    <a:gd name="T13" fmla="*/ 7 h 13"/>
                    <a:gd name="T14" fmla="*/ 2 w 6"/>
                    <a:gd name="T15" fmla="*/ 6 h 13"/>
                    <a:gd name="T16" fmla="*/ 0 w 6"/>
                    <a:gd name="T17" fmla="*/ 3 h 13"/>
                    <a:gd name="T18" fmla="*/ 1 w 6"/>
                    <a:gd name="T1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1" y="0"/>
                      </a:moveTo>
                      <a:lnTo>
                        <a:pt x="2" y="5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0"/>
                      </a:lnTo>
                      <a:lnTo>
                        <a:pt x="1" y="7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3" name="Freeform 1294"/>
                <p:cNvSpPr>
                  <a:spLocks/>
                </p:cNvSpPr>
                <p:nvPr/>
              </p:nvSpPr>
              <p:spPr bwMode="auto">
                <a:xfrm>
                  <a:off x="2936388" y="3518908"/>
                  <a:ext cx="7411" cy="16305"/>
                </a:xfrm>
                <a:custGeom>
                  <a:avLst/>
                  <a:gdLst>
                    <a:gd name="T0" fmla="*/ 0 w 5"/>
                    <a:gd name="T1" fmla="*/ 0 h 11"/>
                    <a:gd name="T2" fmla="*/ 3 w 5"/>
                    <a:gd name="T3" fmla="*/ 2 h 11"/>
                    <a:gd name="T4" fmla="*/ 4 w 5"/>
                    <a:gd name="T5" fmla="*/ 5 h 11"/>
                    <a:gd name="T6" fmla="*/ 5 w 5"/>
                    <a:gd name="T7" fmla="*/ 8 h 11"/>
                    <a:gd name="T8" fmla="*/ 5 w 5"/>
                    <a:gd name="T9" fmla="*/ 9 h 11"/>
                    <a:gd name="T10" fmla="*/ 3 w 5"/>
                    <a:gd name="T11" fmla="*/ 11 h 11"/>
                    <a:gd name="T12" fmla="*/ 1 w 5"/>
                    <a:gd name="T13" fmla="*/ 9 h 11"/>
                    <a:gd name="T14" fmla="*/ 3 w 5"/>
                    <a:gd name="T15" fmla="*/ 8 h 11"/>
                    <a:gd name="T16" fmla="*/ 1 w 5"/>
                    <a:gd name="T17" fmla="*/ 4 h 11"/>
                    <a:gd name="T18" fmla="*/ 0 w 5"/>
                    <a:gd name="T19" fmla="*/ 1 h 11"/>
                    <a:gd name="T20" fmla="*/ 0 w 5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1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4" y="5"/>
                      </a:ln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3" y="11"/>
                      </a:lnTo>
                      <a:lnTo>
                        <a:pt x="1" y="9"/>
                      </a:lnTo>
                      <a:lnTo>
                        <a:pt x="3" y="8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4" name="Freeform 1295"/>
                <p:cNvSpPr>
                  <a:spLocks/>
                </p:cNvSpPr>
                <p:nvPr/>
              </p:nvSpPr>
              <p:spPr bwMode="auto">
                <a:xfrm>
                  <a:off x="2927495" y="3536694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5" name="Freeform 1296"/>
                <p:cNvSpPr>
                  <a:spLocks/>
                </p:cNvSpPr>
                <p:nvPr/>
              </p:nvSpPr>
              <p:spPr bwMode="auto">
                <a:xfrm>
                  <a:off x="2979372" y="3564855"/>
                  <a:ext cx="7411" cy="7411"/>
                </a:xfrm>
                <a:custGeom>
                  <a:avLst/>
                  <a:gdLst>
                    <a:gd name="T0" fmla="*/ 3 w 5"/>
                    <a:gd name="T1" fmla="*/ 0 h 5"/>
                    <a:gd name="T2" fmla="*/ 5 w 5"/>
                    <a:gd name="T3" fmla="*/ 3 h 5"/>
                    <a:gd name="T4" fmla="*/ 5 w 5"/>
                    <a:gd name="T5" fmla="*/ 5 h 5"/>
                    <a:gd name="T6" fmla="*/ 4 w 5"/>
                    <a:gd name="T7" fmla="*/ 3 h 5"/>
                    <a:gd name="T8" fmla="*/ 1 w 5"/>
                    <a:gd name="T9" fmla="*/ 3 h 5"/>
                    <a:gd name="T10" fmla="*/ 0 w 5"/>
                    <a:gd name="T11" fmla="*/ 2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6" name="Freeform 1297"/>
                <p:cNvSpPr>
                  <a:spLocks/>
                </p:cNvSpPr>
                <p:nvPr/>
              </p:nvSpPr>
              <p:spPr bwMode="auto">
                <a:xfrm>
                  <a:off x="2957139" y="3530765"/>
                  <a:ext cx="1483" cy="4447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1 h 3"/>
                    <a:gd name="T4" fmla="*/ 1 w 1"/>
                    <a:gd name="T5" fmla="*/ 3 h 3"/>
                    <a:gd name="T6" fmla="*/ 0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7" name="Freeform 1298"/>
                <p:cNvSpPr>
                  <a:spLocks/>
                </p:cNvSpPr>
                <p:nvPr/>
              </p:nvSpPr>
              <p:spPr bwMode="auto">
                <a:xfrm>
                  <a:off x="2957139" y="3554480"/>
                  <a:ext cx="5929" cy="7411"/>
                </a:xfrm>
                <a:custGeom>
                  <a:avLst/>
                  <a:gdLst>
                    <a:gd name="T0" fmla="*/ 0 w 4"/>
                    <a:gd name="T1" fmla="*/ 0 h 5"/>
                    <a:gd name="T2" fmla="*/ 2 w 4"/>
                    <a:gd name="T3" fmla="*/ 2 h 5"/>
                    <a:gd name="T4" fmla="*/ 4 w 4"/>
                    <a:gd name="T5" fmla="*/ 5 h 5"/>
                    <a:gd name="T6" fmla="*/ 1 w 4"/>
                    <a:gd name="T7" fmla="*/ 3 h 5"/>
                    <a:gd name="T8" fmla="*/ 0 w 4"/>
                    <a:gd name="T9" fmla="*/ 2 h 5"/>
                    <a:gd name="T10" fmla="*/ 0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8" name="Freeform 1299"/>
                <p:cNvSpPr>
                  <a:spLocks/>
                </p:cNvSpPr>
                <p:nvPr/>
              </p:nvSpPr>
              <p:spPr bwMode="auto">
                <a:xfrm>
                  <a:off x="2967514" y="3590053"/>
                  <a:ext cx="13340" cy="10376"/>
                </a:xfrm>
                <a:custGeom>
                  <a:avLst/>
                  <a:gdLst>
                    <a:gd name="T0" fmla="*/ 9 w 9"/>
                    <a:gd name="T1" fmla="*/ 0 h 7"/>
                    <a:gd name="T2" fmla="*/ 9 w 9"/>
                    <a:gd name="T3" fmla="*/ 3 h 7"/>
                    <a:gd name="T4" fmla="*/ 6 w 9"/>
                    <a:gd name="T5" fmla="*/ 6 h 7"/>
                    <a:gd name="T6" fmla="*/ 0 w 9"/>
                    <a:gd name="T7" fmla="*/ 7 h 7"/>
                    <a:gd name="T8" fmla="*/ 1 w 9"/>
                    <a:gd name="T9" fmla="*/ 3 h 7"/>
                    <a:gd name="T10" fmla="*/ 4 w 9"/>
                    <a:gd name="T11" fmla="*/ 1 h 7"/>
                    <a:gd name="T12" fmla="*/ 6 w 9"/>
                    <a:gd name="T13" fmla="*/ 3 h 7"/>
                    <a:gd name="T14" fmla="*/ 8 w 9"/>
                    <a:gd name="T15" fmla="*/ 0 h 7"/>
                    <a:gd name="T16" fmla="*/ 9 w 9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7">
                      <a:moveTo>
                        <a:pt x="9" y="0"/>
                      </a:moveTo>
                      <a:lnTo>
                        <a:pt x="9" y="3"/>
                      </a:lnTo>
                      <a:lnTo>
                        <a:pt x="6" y="6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4" y="1"/>
                      </a:lnTo>
                      <a:lnTo>
                        <a:pt x="6" y="3"/>
                      </a:lnTo>
                      <a:lnTo>
                        <a:pt x="8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9" name="Freeform 1300"/>
                <p:cNvSpPr>
                  <a:spLocks/>
                </p:cNvSpPr>
                <p:nvPr/>
              </p:nvSpPr>
              <p:spPr bwMode="auto">
                <a:xfrm>
                  <a:off x="2920084" y="3502603"/>
                  <a:ext cx="10376" cy="13340"/>
                </a:xfrm>
                <a:custGeom>
                  <a:avLst/>
                  <a:gdLst>
                    <a:gd name="T0" fmla="*/ 1 w 7"/>
                    <a:gd name="T1" fmla="*/ 0 h 9"/>
                    <a:gd name="T2" fmla="*/ 4 w 7"/>
                    <a:gd name="T3" fmla="*/ 2 h 9"/>
                    <a:gd name="T4" fmla="*/ 7 w 7"/>
                    <a:gd name="T5" fmla="*/ 5 h 9"/>
                    <a:gd name="T6" fmla="*/ 5 w 7"/>
                    <a:gd name="T7" fmla="*/ 9 h 9"/>
                    <a:gd name="T8" fmla="*/ 4 w 7"/>
                    <a:gd name="T9" fmla="*/ 9 h 9"/>
                    <a:gd name="T10" fmla="*/ 3 w 7"/>
                    <a:gd name="T11" fmla="*/ 8 h 9"/>
                    <a:gd name="T12" fmla="*/ 4 w 7"/>
                    <a:gd name="T13" fmla="*/ 8 h 9"/>
                    <a:gd name="T14" fmla="*/ 5 w 7"/>
                    <a:gd name="T15" fmla="*/ 5 h 9"/>
                    <a:gd name="T16" fmla="*/ 4 w 7"/>
                    <a:gd name="T17" fmla="*/ 2 h 9"/>
                    <a:gd name="T18" fmla="*/ 0 w 7"/>
                    <a:gd name="T19" fmla="*/ 1 h 9"/>
                    <a:gd name="T20" fmla="*/ 1 w 7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9">
                      <a:moveTo>
                        <a:pt x="1" y="0"/>
                      </a:moveTo>
                      <a:lnTo>
                        <a:pt x="4" y="2"/>
                      </a:lnTo>
                      <a:lnTo>
                        <a:pt x="7" y="5"/>
                      </a:lnTo>
                      <a:lnTo>
                        <a:pt x="5" y="9"/>
                      </a:lnTo>
                      <a:lnTo>
                        <a:pt x="4" y="9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0" name="Freeform 1301"/>
                <p:cNvSpPr>
                  <a:spLocks/>
                </p:cNvSpPr>
                <p:nvPr/>
              </p:nvSpPr>
              <p:spPr bwMode="auto">
                <a:xfrm>
                  <a:off x="2894887" y="3524836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0 w 2"/>
                    <a:gd name="T5" fmla="*/ 1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1" name="Freeform 1302"/>
                <p:cNvSpPr>
                  <a:spLocks/>
                </p:cNvSpPr>
                <p:nvPr/>
              </p:nvSpPr>
              <p:spPr bwMode="auto">
                <a:xfrm>
                  <a:off x="2890441" y="3529283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2" name="Freeform 1303"/>
                <p:cNvSpPr>
                  <a:spLocks/>
                </p:cNvSpPr>
                <p:nvPr/>
              </p:nvSpPr>
              <p:spPr bwMode="auto">
                <a:xfrm>
                  <a:off x="2887476" y="3508532"/>
                  <a:ext cx="10376" cy="16305"/>
                </a:xfrm>
                <a:custGeom>
                  <a:avLst/>
                  <a:gdLst>
                    <a:gd name="T0" fmla="*/ 2 w 7"/>
                    <a:gd name="T1" fmla="*/ 0 h 11"/>
                    <a:gd name="T2" fmla="*/ 4 w 7"/>
                    <a:gd name="T3" fmla="*/ 1 h 11"/>
                    <a:gd name="T4" fmla="*/ 4 w 7"/>
                    <a:gd name="T5" fmla="*/ 4 h 11"/>
                    <a:gd name="T6" fmla="*/ 7 w 7"/>
                    <a:gd name="T7" fmla="*/ 8 h 11"/>
                    <a:gd name="T8" fmla="*/ 4 w 7"/>
                    <a:gd name="T9" fmla="*/ 11 h 11"/>
                    <a:gd name="T10" fmla="*/ 2 w 7"/>
                    <a:gd name="T11" fmla="*/ 8 h 11"/>
                    <a:gd name="T12" fmla="*/ 1 w 7"/>
                    <a:gd name="T13" fmla="*/ 9 h 11"/>
                    <a:gd name="T14" fmla="*/ 0 w 7"/>
                    <a:gd name="T15" fmla="*/ 7 h 11"/>
                    <a:gd name="T16" fmla="*/ 1 w 7"/>
                    <a:gd name="T17" fmla="*/ 4 h 11"/>
                    <a:gd name="T18" fmla="*/ 2 w 7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4" y="4"/>
                      </a:lnTo>
                      <a:lnTo>
                        <a:pt x="7" y="8"/>
                      </a:lnTo>
                      <a:lnTo>
                        <a:pt x="4" y="11"/>
                      </a:lnTo>
                      <a:lnTo>
                        <a:pt x="2" y="8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3" name="Freeform 1304"/>
                <p:cNvSpPr>
                  <a:spLocks/>
                </p:cNvSpPr>
                <p:nvPr/>
              </p:nvSpPr>
              <p:spPr bwMode="auto">
                <a:xfrm>
                  <a:off x="2893405" y="3529283"/>
                  <a:ext cx="7411" cy="11858"/>
                </a:xfrm>
                <a:custGeom>
                  <a:avLst/>
                  <a:gdLst>
                    <a:gd name="T0" fmla="*/ 4 w 5"/>
                    <a:gd name="T1" fmla="*/ 0 h 8"/>
                    <a:gd name="T2" fmla="*/ 4 w 5"/>
                    <a:gd name="T3" fmla="*/ 1 h 8"/>
                    <a:gd name="T4" fmla="*/ 4 w 5"/>
                    <a:gd name="T5" fmla="*/ 2 h 8"/>
                    <a:gd name="T6" fmla="*/ 5 w 5"/>
                    <a:gd name="T7" fmla="*/ 5 h 8"/>
                    <a:gd name="T8" fmla="*/ 4 w 5"/>
                    <a:gd name="T9" fmla="*/ 6 h 8"/>
                    <a:gd name="T10" fmla="*/ 1 w 5"/>
                    <a:gd name="T11" fmla="*/ 8 h 8"/>
                    <a:gd name="T12" fmla="*/ 0 w 5"/>
                    <a:gd name="T13" fmla="*/ 4 h 8"/>
                    <a:gd name="T14" fmla="*/ 0 w 5"/>
                    <a:gd name="T15" fmla="*/ 2 h 8"/>
                    <a:gd name="T16" fmla="*/ 4 w 5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4" y="0"/>
                      </a:move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5" y="5"/>
                      </a:lnTo>
                      <a:lnTo>
                        <a:pt x="4" y="6"/>
                      </a:lnTo>
                      <a:lnTo>
                        <a:pt x="1" y="8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4" name="Freeform 1305"/>
                <p:cNvSpPr>
                  <a:spLocks/>
                </p:cNvSpPr>
                <p:nvPr/>
              </p:nvSpPr>
              <p:spPr bwMode="auto">
                <a:xfrm>
                  <a:off x="2900815" y="3505568"/>
                  <a:ext cx="10376" cy="4447"/>
                </a:xfrm>
                <a:custGeom>
                  <a:avLst/>
                  <a:gdLst>
                    <a:gd name="T0" fmla="*/ 3 w 7"/>
                    <a:gd name="T1" fmla="*/ 0 h 3"/>
                    <a:gd name="T2" fmla="*/ 7 w 7"/>
                    <a:gd name="T3" fmla="*/ 2 h 3"/>
                    <a:gd name="T4" fmla="*/ 6 w 7"/>
                    <a:gd name="T5" fmla="*/ 3 h 3"/>
                    <a:gd name="T6" fmla="*/ 2 w 7"/>
                    <a:gd name="T7" fmla="*/ 3 h 3"/>
                    <a:gd name="T8" fmla="*/ 0 w 7"/>
                    <a:gd name="T9" fmla="*/ 3 h 3"/>
                    <a:gd name="T10" fmla="*/ 3 w 7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3" y="0"/>
                      </a:move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5" name="Freeform 1306"/>
                <p:cNvSpPr>
                  <a:spLocks/>
                </p:cNvSpPr>
                <p:nvPr/>
              </p:nvSpPr>
              <p:spPr bwMode="auto">
                <a:xfrm>
                  <a:off x="2900815" y="3467031"/>
                  <a:ext cx="14822" cy="25198"/>
                </a:xfrm>
                <a:custGeom>
                  <a:avLst/>
                  <a:gdLst>
                    <a:gd name="T0" fmla="*/ 3 w 10"/>
                    <a:gd name="T1" fmla="*/ 0 h 17"/>
                    <a:gd name="T2" fmla="*/ 7 w 10"/>
                    <a:gd name="T3" fmla="*/ 3 h 17"/>
                    <a:gd name="T4" fmla="*/ 9 w 10"/>
                    <a:gd name="T5" fmla="*/ 6 h 17"/>
                    <a:gd name="T6" fmla="*/ 10 w 10"/>
                    <a:gd name="T7" fmla="*/ 7 h 17"/>
                    <a:gd name="T8" fmla="*/ 10 w 10"/>
                    <a:gd name="T9" fmla="*/ 11 h 17"/>
                    <a:gd name="T10" fmla="*/ 7 w 10"/>
                    <a:gd name="T11" fmla="*/ 12 h 17"/>
                    <a:gd name="T12" fmla="*/ 7 w 10"/>
                    <a:gd name="T13" fmla="*/ 15 h 17"/>
                    <a:gd name="T14" fmla="*/ 6 w 10"/>
                    <a:gd name="T15" fmla="*/ 17 h 17"/>
                    <a:gd name="T16" fmla="*/ 6 w 10"/>
                    <a:gd name="T17" fmla="*/ 12 h 17"/>
                    <a:gd name="T18" fmla="*/ 6 w 10"/>
                    <a:gd name="T19" fmla="*/ 10 h 17"/>
                    <a:gd name="T20" fmla="*/ 7 w 10"/>
                    <a:gd name="T21" fmla="*/ 8 h 17"/>
                    <a:gd name="T22" fmla="*/ 4 w 10"/>
                    <a:gd name="T23" fmla="*/ 4 h 17"/>
                    <a:gd name="T24" fmla="*/ 4 w 10"/>
                    <a:gd name="T25" fmla="*/ 1 h 17"/>
                    <a:gd name="T26" fmla="*/ 0 w 10"/>
                    <a:gd name="T27" fmla="*/ 0 h 17"/>
                    <a:gd name="T28" fmla="*/ 3 w 10"/>
                    <a:gd name="T2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7">
                      <a:moveTo>
                        <a:pt x="3" y="0"/>
                      </a:moveTo>
                      <a:lnTo>
                        <a:pt x="7" y="3"/>
                      </a:lnTo>
                      <a:lnTo>
                        <a:pt x="9" y="6"/>
                      </a:lnTo>
                      <a:lnTo>
                        <a:pt x="10" y="7"/>
                      </a:lnTo>
                      <a:lnTo>
                        <a:pt x="10" y="11"/>
                      </a:lnTo>
                      <a:lnTo>
                        <a:pt x="7" y="12"/>
                      </a:lnTo>
                      <a:lnTo>
                        <a:pt x="7" y="15"/>
                      </a:lnTo>
                      <a:lnTo>
                        <a:pt x="6" y="17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7" y="8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6" name="Freeform 1307"/>
                <p:cNvSpPr>
                  <a:spLocks/>
                </p:cNvSpPr>
                <p:nvPr/>
              </p:nvSpPr>
              <p:spPr bwMode="auto">
                <a:xfrm>
                  <a:off x="2877100" y="3471478"/>
                  <a:ext cx="22233" cy="5929"/>
                </a:xfrm>
                <a:custGeom>
                  <a:avLst/>
                  <a:gdLst>
                    <a:gd name="T0" fmla="*/ 8 w 15"/>
                    <a:gd name="T1" fmla="*/ 0 h 4"/>
                    <a:gd name="T2" fmla="*/ 12 w 15"/>
                    <a:gd name="T3" fmla="*/ 0 h 4"/>
                    <a:gd name="T4" fmla="*/ 15 w 15"/>
                    <a:gd name="T5" fmla="*/ 3 h 4"/>
                    <a:gd name="T6" fmla="*/ 14 w 15"/>
                    <a:gd name="T7" fmla="*/ 1 h 4"/>
                    <a:gd name="T8" fmla="*/ 11 w 15"/>
                    <a:gd name="T9" fmla="*/ 1 h 4"/>
                    <a:gd name="T10" fmla="*/ 7 w 15"/>
                    <a:gd name="T11" fmla="*/ 4 h 4"/>
                    <a:gd name="T12" fmla="*/ 4 w 15"/>
                    <a:gd name="T13" fmla="*/ 4 h 4"/>
                    <a:gd name="T14" fmla="*/ 0 w 15"/>
                    <a:gd name="T15" fmla="*/ 0 h 4"/>
                    <a:gd name="T16" fmla="*/ 4 w 15"/>
                    <a:gd name="T17" fmla="*/ 0 h 4"/>
                    <a:gd name="T18" fmla="*/ 5 w 15"/>
                    <a:gd name="T19" fmla="*/ 1 h 4"/>
                    <a:gd name="T20" fmla="*/ 8 w 15"/>
                    <a:gd name="T2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4">
                      <a:moveTo>
                        <a:pt x="8" y="0"/>
                      </a:moveTo>
                      <a:lnTo>
                        <a:pt x="12" y="0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7" name="Freeform 1308"/>
                <p:cNvSpPr>
                  <a:spLocks/>
                </p:cNvSpPr>
                <p:nvPr/>
              </p:nvSpPr>
              <p:spPr bwMode="auto">
                <a:xfrm>
                  <a:off x="3016426" y="3135020"/>
                  <a:ext cx="38537" cy="14822"/>
                </a:xfrm>
                <a:custGeom>
                  <a:avLst/>
                  <a:gdLst>
                    <a:gd name="T0" fmla="*/ 22 w 26"/>
                    <a:gd name="T1" fmla="*/ 0 h 10"/>
                    <a:gd name="T2" fmla="*/ 22 w 26"/>
                    <a:gd name="T3" fmla="*/ 2 h 10"/>
                    <a:gd name="T4" fmla="*/ 20 w 26"/>
                    <a:gd name="T5" fmla="*/ 3 h 10"/>
                    <a:gd name="T6" fmla="*/ 20 w 26"/>
                    <a:gd name="T7" fmla="*/ 4 h 10"/>
                    <a:gd name="T8" fmla="*/ 23 w 26"/>
                    <a:gd name="T9" fmla="*/ 3 h 10"/>
                    <a:gd name="T10" fmla="*/ 25 w 26"/>
                    <a:gd name="T11" fmla="*/ 3 h 10"/>
                    <a:gd name="T12" fmla="*/ 26 w 26"/>
                    <a:gd name="T13" fmla="*/ 3 h 10"/>
                    <a:gd name="T14" fmla="*/ 25 w 26"/>
                    <a:gd name="T15" fmla="*/ 4 h 10"/>
                    <a:gd name="T16" fmla="*/ 22 w 26"/>
                    <a:gd name="T17" fmla="*/ 6 h 10"/>
                    <a:gd name="T18" fmla="*/ 20 w 26"/>
                    <a:gd name="T19" fmla="*/ 4 h 10"/>
                    <a:gd name="T20" fmla="*/ 19 w 26"/>
                    <a:gd name="T21" fmla="*/ 6 h 10"/>
                    <a:gd name="T22" fmla="*/ 15 w 26"/>
                    <a:gd name="T23" fmla="*/ 6 h 10"/>
                    <a:gd name="T24" fmla="*/ 14 w 26"/>
                    <a:gd name="T25" fmla="*/ 7 h 10"/>
                    <a:gd name="T26" fmla="*/ 9 w 26"/>
                    <a:gd name="T27" fmla="*/ 7 h 10"/>
                    <a:gd name="T28" fmla="*/ 7 w 26"/>
                    <a:gd name="T29" fmla="*/ 7 h 10"/>
                    <a:gd name="T30" fmla="*/ 4 w 26"/>
                    <a:gd name="T31" fmla="*/ 8 h 10"/>
                    <a:gd name="T32" fmla="*/ 2 w 26"/>
                    <a:gd name="T33" fmla="*/ 8 h 10"/>
                    <a:gd name="T34" fmla="*/ 1 w 26"/>
                    <a:gd name="T35" fmla="*/ 10 h 10"/>
                    <a:gd name="T36" fmla="*/ 2 w 26"/>
                    <a:gd name="T37" fmla="*/ 8 h 10"/>
                    <a:gd name="T38" fmla="*/ 0 w 26"/>
                    <a:gd name="T39" fmla="*/ 8 h 10"/>
                    <a:gd name="T40" fmla="*/ 0 w 26"/>
                    <a:gd name="T41" fmla="*/ 7 h 10"/>
                    <a:gd name="T42" fmla="*/ 1 w 26"/>
                    <a:gd name="T43" fmla="*/ 6 h 10"/>
                    <a:gd name="T44" fmla="*/ 4 w 26"/>
                    <a:gd name="T45" fmla="*/ 4 h 10"/>
                    <a:gd name="T46" fmla="*/ 8 w 26"/>
                    <a:gd name="T47" fmla="*/ 3 h 10"/>
                    <a:gd name="T48" fmla="*/ 11 w 26"/>
                    <a:gd name="T49" fmla="*/ 4 h 10"/>
                    <a:gd name="T50" fmla="*/ 14 w 26"/>
                    <a:gd name="T51" fmla="*/ 3 h 10"/>
                    <a:gd name="T52" fmla="*/ 18 w 26"/>
                    <a:gd name="T53" fmla="*/ 3 h 10"/>
                    <a:gd name="T54" fmla="*/ 22 w 26"/>
                    <a:gd name="T5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" h="10">
                      <a:moveTo>
                        <a:pt x="22" y="0"/>
                      </a:move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4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6" y="3"/>
                      </a:lnTo>
                      <a:lnTo>
                        <a:pt x="25" y="4"/>
                      </a:lnTo>
                      <a:lnTo>
                        <a:pt x="22" y="6"/>
                      </a:lnTo>
                      <a:lnTo>
                        <a:pt x="20" y="4"/>
                      </a:lnTo>
                      <a:lnTo>
                        <a:pt x="19" y="6"/>
                      </a:lnTo>
                      <a:lnTo>
                        <a:pt x="15" y="6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4"/>
                      </a:lnTo>
                      <a:lnTo>
                        <a:pt x="14" y="3"/>
                      </a:lnTo>
                      <a:lnTo>
                        <a:pt x="18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8" name="Freeform 1309"/>
                <p:cNvSpPr>
                  <a:spLocks/>
                </p:cNvSpPr>
                <p:nvPr/>
              </p:nvSpPr>
              <p:spPr bwMode="auto">
                <a:xfrm>
                  <a:off x="2058932" y="2851923"/>
                  <a:ext cx="1110160" cy="653646"/>
                </a:xfrm>
                <a:custGeom>
                  <a:avLst/>
                  <a:gdLst>
                    <a:gd name="T0" fmla="*/ 433 w 749"/>
                    <a:gd name="T1" fmla="*/ 45 h 441"/>
                    <a:gd name="T2" fmla="*/ 473 w 749"/>
                    <a:gd name="T3" fmla="*/ 58 h 441"/>
                    <a:gd name="T4" fmla="*/ 589 w 749"/>
                    <a:gd name="T5" fmla="*/ 152 h 441"/>
                    <a:gd name="T6" fmla="*/ 697 w 749"/>
                    <a:gd name="T7" fmla="*/ 119 h 441"/>
                    <a:gd name="T8" fmla="*/ 726 w 749"/>
                    <a:gd name="T9" fmla="*/ 85 h 441"/>
                    <a:gd name="T10" fmla="*/ 740 w 749"/>
                    <a:gd name="T11" fmla="*/ 123 h 441"/>
                    <a:gd name="T12" fmla="*/ 736 w 749"/>
                    <a:gd name="T13" fmla="*/ 136 h 441"/>
                    <a:gd name="T14" fmla="*/ 711 w 749"/>
                    <a:gd name="T15" fmla="*/ 146 h 441"/>
                    <a:gd name="T16" fmla="*/ 691 w 749"/>
                    <a:gd name="T17" fmla="*/ 165 h 441"/>
                    <a:gd name="T18" fmla="*/ 690 w 749"/>
                    <a:gd name="T19" fmla="*/ 183 h 441"/>
                    <a:gd name="T20" fmla="*/ 662 w 749"/>
                    <a:gd name="T21" fmla="*/ 190 h 441"/>
                    <a:gd name="T22" fmla="*/ 642 w 749"/>
                    <a:gd name="T23" fmla="*/ 210 h 441"/>
                    <a:gd name="T24" fmla="*/ 628 w 749"/>
                    <a:gd name="T25" fmla="*/ 224 h 441"/>
                    <a:gd name="T26" fmla="*/ 624 w 749"/>
                    <a:gd name="T27" fmla="*/ 241 h 441"/>
                    <a:gd name="T28" fmla="*/ 615 w 749"/>
                    <a:gd name="T29" fmla="*/ 246 h 441"/>
                    <a:gd name="T30" fmla="*/ 611 w 749"/>
                    <a:gd name="T31" fmla="*/ 223 h 441"/>
                    <a:gd name="T32" fmla="*/ 607 w 749"/>
                    <a:gd name="T33" fmla="*/ 237 h 441"/>
                    <a:gd name="T34" fmla="*/ 607 w 749"/>
                    <a:gd name="T35" fmla="*/ 245 h 441"/>
                    <a:gd name="T36" fmla="*/ 603 w 749"/>
                    <a:gd name="T37" fmla="*/ 256 h 441"/>
                    <a:gd name="T38" fmla="*/ 610 w 749"/>
                    <a:gd name="T39" fmla="*/ 273 h 441"/>
                    <a:gd name="T40" fmla="*/ 607 w 749"/>
                    <a:gd name="T41" fmla="*/ 282 h 441"/>
                    <a:gd name="T42" fmla="*/ 596 w 749"/>
                    <a:gd name="T43" fmla="*/ 287 h 441"/>
                    <a:gd name="T44" fmla="*/ 597 w 749"/>
                    <a:gd name="T45" fmla="*/ 298 h 441"/>
                    <a:gd name="T46" fmla="*/ 559 w 749"/>
                    <a:gd name="T47" fmla="*/ 322 h 441"/>
                    <a:gd name="T48" fmla="*/ 538 w 749"/>
                    <a:gd name="T49" fmla="*/ 336 h 441"/>
                    <a:gd name="T50" fmla="*/ 532 w 749"/>
                    <a:gd name="T51" fmla="*/ 392 h 441"/>
                    <a:gd name="T52" fmla="*/ 531 w 749"/>
                    <a:gd name="T53" fmla="*/ 437 h 441"/>
                    <a:gd name="T54" fmla="*/ 510 w 749"/>
                    <a:gd name="T55" fmla="*/ 422 h 441"/>
                    <a:gd name="T56" fmla="*/ 508 w 749"/>
                    <a:gd name="T57" fmla="*/ 403 h 441"/>
                    <a:gd name="T58" fmla="*/ 501 w 749"/>
                    <a:gd name="T59" fmla="*/ 379 h 441"/>
                    <a:gd name="T60" fmla="*/ 477 w 749"/>
                    <a:gd name="T61" fmla="*/ 374 h 441"/>
                    <a:gd name="T62" fmla="*/ 467 w 749"/>
                    <a:gd name="T63" fmla="*/ 364 h 441"/>
                    <a:gd name="T64" fmla="*/ 448 w 749"/>
                    <a:gd name="T65" fmla="*/ 363 h 441"/>
                    <a:gd name="T66" fmla="*/ 412 w 749"/>
                    <a:gd name="T67" fmla="*/ 369 h 441"/>
                    <a:gd name="T68" fmla="*/ 420 w 749"/>
                    <a:gd name="T69" fmla="*/ 385 h 441"/>
                    <a:gd name="T70" fmla="*/ 398 w 749"/>
                    <a:gd name="T71" fmla="*/ 382 h 441"/>
                    <a:gd name="T72" fmla="*/ 385 w 749"/>
                    <a:gd name="T73" fmla="*/ 371 h 441"/>
                    <a:gd name="T74" fmla="*/ 353 w 749"/>
                    <a:gd name="T75" fmla="*/ 371 h 441"/>
                    <a:gd name="T76" fmla="*/ 328 w 749"/>
                    <a:gd name="T77" fmla="*/ 389 h 441"/>
                    <a:gd name="T78" fmla="*/ 313 w 749"/>
                    <a:gd name="T79" fmla="*/ 400 h 441"/>
                    <a:gd name="T80" fmla="*/ 295 w 749"/>
                    <a:gd name="T81" fmla="*/ 423 h 441"/>
                    <a:gd name="T82" fmla="*/ 280 w 749"/>
                    <a:gd name="T83" fmla="*/ 394 h 441"/>
                    <a:gd name="T84" fmla="*/ 263 w 749"/>
                    <a:gd name="T85" fmla="*/ 367 h 441"/>
                    <a:gd name="T86" fmla="*/ 244 w 749"/>
                    <a:gd name="T87" fmla="*/ 376 h 441"/>
                    <a:gd name="T88" fmla="*/ 226 w 749"/>
                    <a:gd name="T89" fmla="*/ 371 h 441"/>
                    <a:gd name="T90" fmla="*/ 217 w 749"/>
                    <a:gd name="T91" fmla="*/ 351 h 441"/>
                    <a:gd name="T92" fmla="*/ 180 w 749"/>
                    <a:gd name="T93" fmla="*/ 332 h 441"/>
                    <a:gd name="T94" fmla="*/ 54 w 749"/>
                    <a:gd name="T95" fmla="*/ 292 h 441"/>
                    <a:gd name="T96" fmla="*/ 27 w 749"/>
                    <a:gd name="T97" fmla="*/ 275 h 441"/>
                    <a:gd name="T98" fmla="*/ 17 w 749"/>
                    <a:gd name="T99" fmla="*/ 242 h 441"/>
                    <a:gd name="T100" fmla="*/ 20 w 749"/>
                    <a:gd name="T101" fmla="*/ 226 h 441"/>
                    <a:gd name="T102" fmla="*/ 16 w 749"/>
                    <a:gd name="T103" fmla="*/ 213 h 441"/>
                    <a:gd name="T104" fmla="*/ 3 w 749"/>
                    <a:gd name="T105" fmla="*/ 190 h 441"/>
                    <a:gd name="T106" fmla="*/ 10 w 749"/>
                    <a:gd name="T107" fmla="*/ 146 h 441"/>
                    <a:gd name="T108" fmla="*/ 22 w 749"/>
                    <a:gd name="T109" fmla="*/ 94 h 441"/>
                    <a:gd name="T110" fmla="*/ 49 w 749"/>
                    <a:gd name="T111" fmla="*/ 61 h 441"/>
                    <a:gd name="T112" fmla="*/ 36 w 749"/>
                    <a:gd name="T113" fmla="*/ 46 h 441"/>
                    <a:gd name="T114" fmla="*/ 47 w 749"/>
                    <a:gd name="T115" fmla="*/ 16 h 441"/>
                    <a:gd name="T116" fmla="*/ 64 w 749"/>
                    <a:gd name="T117" fmla="*/ 25 h 441"/>
                    <a:gd name="T118" fmla="*/ 63 w 749"/>
                    <a:gd name="T119" fmla="*/ 31 h 441"/>
                    <a:gd name="T120" fmla="*/ 67 w 749"/>
                    <a:gd name="T121" fmla="*/ 0 h 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49" h="441">
                      <a:moveTo>
                        <a:pt x="67" y="0"/>
                      </a:moveTo>
                      <a:lnTo>
                        <a:pt x="409" y="35"/>
                      </a:lnTo>
                      <a:lnTo>
                        <a:pt x="412" y="35"/>
                      </a:lnTo>
                      <a:lnTo>
                        <a:pt x="415" y="35"/>
                      </a:lnTo>
                      <a:lnTo>
                        <a:pt x="418" y="38"/>
                      </a:lnTo>
                      <a:lnTo>
                        <a:pt x="419" y="38"/>
                      </a:lnTo>
                      <a:lnTo>
                        <a:pt x="420" y="40"/>
                      </a:lnTo>
                      <a:lnTo>
                        <a:pt x="420" y="40"/>
                      </a:lnTo>
                      <a:lnTo>
                        <a:pt x="423" y="42"/>
                      </a:lnTo>
                      <a:lnTo>
                        <a:pt x="423" y="42"/>
                      </a:lnTo>
                      <a:lnTo>
                        <a:pt x="426" y="43"/>
                      </a:lnTo>
                      <a:lnTo>
                        <a:pt x="427" y="45"/>
                      </a:lnTo>
                      <a:lnTo>
                        <a:pt x="429" y="45"/>
                      </a:lnTo>
                      <a:lnTo>
                        <a:pt x="432" y="43"/>
                      </a:lnTo>
                      <a:lnTo>
                        <a:pt x="433" y="45"/>
                      </a:lnTo>
                      <a:lnTo>
                        <a:pt x="436" y="45"/>
                      </a:lnTo>
                      <a:lnTo>
                        <a:pt x="438" y="46"/>
                      </a:lnTo>
                      <a:lnTo>
                        <a:pt x="441" y="46"/>
                      </a:lnTo>
                      <a:lnTo>
                        <a:pt x="443" y="50"/>
                      </a:lnTo>
                      <a:lnTo>
                        <a:pt x="447" y="52"/>
                      </a:lnTo>
                      <a:lnTo>
                        <a:pt x="449" y="52"/>
                      </a:lnTo>
                      <a:lnTo>
                        <a:pt x="451" y="54"/>
                      </a:lnTo>
                      <a:lnTo>
                        <a:pt x="454" y="54"/>
                      </a:lnTo>
                      <a:lnTo>
                        <a:pt x="458" y="54"/>
                      </a:lnTo>
                      <a:lnTo>
                        <a:pt x="459" y="53"/>
                      </a:lnTo>
                      <a:lnTo>
                        <a:pt x="461" y="54"/>
                      </a:lnTo>
                      <a:lnTo>
                        <a:pt x="462" y="57"/>
                      </a:lnTo>
                      <a:lnTo>
                        <a:pt x="467" y="57"/>
                      </a:lnTo>
                      <a:lnTo>
                        <a:pt x="469" y="58"/>
                      </a:lnTo>
                      <a:lnTo>
                        <a:pt x="473" y="58"/>
                      </a:lnTo>
                      <a:lnTo>
                        <a:pt x="474" y="60"/>
                      </a:lnTo>
                      <a:lnTo>
                        <a:pt x="527" y="85"/>
                      </a:lnTo>
                      <a:lnTo>
                        <a:pt x="531" y="89"/>
                      </a:lnTo>
                      <a:lnTo>
                        <a:pt x="539" y="96"/>
                      </a:lnTo>
                      <a:lnTo>
                        <a:pt x="548" y="136"/>
                      </a:lnTo>
                      <a:lnTo>
                        <a:pt x="546" y="154"/>
                      </a:lnTo>
                      <a:lnTo>
                        <a:pt x="545" y="157"/>
                      </a:lnTo>
                      <a:lnTo>
                        <a:pt x="543" y="161"/>
                      </a:lnTo>
                      <a:lnTo>
                        <a:pt x="542" y="163"/>
                      </a:lnTo>
                      <a:lnTo>
                        <a:pt x="537" y="165"/>
                      </a:lnTo>
                      <a:lnTo>
                        <a:pt x="534" y="169"/>
                      </a:lnTo>
                      <a:lnTo>
                        <a:pt x="537" y="173"/>
                      </a:lnTo>
                      <a:lnTo>
                        <a:pt x="582" y="161"/>
                      </a:lnTo>
                      <a:lnTo>
                        <a:pt x="588" y="158"/>
                      </a:lnTo>
                      <a:lnTo>
                        <a:pt x="589" y="152"/>
                      </a:lnTo>
                      <a:lnTo>
                        <a:pt x="614" y="144"/>
                      </a:lnTo>
                      <a:lnTo>
                        <a:pt x="625" y="136"/>
                      </a:lnTo>
                      <a:lnTo>
                        <a:pt x="626" y="134"/>
                      </a:lnTo>
                      <a:lnTo>
                        <a:pt x="630" y="134"/>
                      </a:lnTo>
                      <a:lnTo>
                        <a:pt x="636" y="129"/>
                      </a:lnTo>
                      <a:lnTo>
                        <a:pt x="639" y="126"/>
                      </a:lnTo>
                      <a:lnTo>
                        <a:pt x="643" y="125"/>
                      </a:lnTo>
                      <a:lnTo>
                        <a:pt x="644" y="122"/>
                      </a:lnTo>
                      <a:lnTo>
                        <a:pt x="648" y="122"/>
                      </a:lnTo>
                      <a:lnTo>
                        <a:pt x="687" y="122"/>
                      </a:lnTo>
                      <a:lnTo>
                        <a:pt x="691" y="119"/>
                      </a:lnTo>
                      <a:lnTo>
                        <a:pt x="691" y="119"/>
                      </a:lnTo>
                      <a:lnTo>
                        <a:pt x="693" y="119"/>
                      </a:lnTo>
                      <a:lnTo>
                        <a:pt x="694" y="119"/>
                      </a:lnTo>
                      <a:lnTo>
                        <a:pt x="697" y="119"/>
                      </a:lnTo>
                      <a:lnTo>
                        <a:pt x="698" y="118"/>
                      </a:lnTo>
                      <a:lnTo>
                        <a:pt x="700" y="116"/>
                      </a:lnTo>
                      <a:lnTo>
                        <a:pt x="704" y="111"/>
                      </a:lnTo>
                      <a:lnTo>
                        <a:pt x="705" y="111"/>
                      </a:lnTo>
                      <a:lnTo>
                        <a:pt x="709" y="107"/>
                      </a:lnTo>
                      <a:lnTo>
                        <a:pt x="709" y="104"/>
                      </a:lnTo>
                      <a:lnTo>
                        <a:pt x="711" y="101"/>
                      </a:lnTo>
                      <a:lnTo>
                        <a:pt x="713" y="99"/>
                      </a:lnTo>
                      <a:lnTo>
                        <a:pt x="713" y="97"/>
                      </a:lnTo>
                      <a:lnTo>
                        <a:pt x="716" y="94"/>
                      </a:lnTo>
                      <a:lnTo>
                        <a:pt x="720" y="89"/>
                      </a:lnTo>
                      <a:lnTo>
                        <a:pt x="722" y="86"/>
                      </a:lnTo>
                      <a:lnTo>
                        <a:pt x="723" y="85"/>
                      </a:lnTo>
                      <a:lnTo>
                        <a:pt x="724" y="85"/>
                      </a:lnTo>
                      <a:lnTo>
                        <a:pt x="726" y="85"/>
                      </a:lnTo>
                      <a:lnTo>
                        <a:pt x="727" y="87"/>
                      </a:lnTo>
                      <a:lnTo>
                        <a:pt x="730" y="86"/>
                      </a:lnTo>
                      <a:lnTo>
                        <a:pt x="734" y="87"/>
                      </a:lnTo>
                      <a:lnTo>
                        <a:pt x="736" y="86"/>
                      </a:lnTo>
                      <a:lnTo>
                        <a:pt x="741" y="92"/>
                      </a:lnTo>
                      <a:lnTo>
                        <a:pt x="741" y="96"/>
                      </a:lnTo>
                      <a:lnTo>
                        <a:pt x="738" y="112"/>
                      </a:lnTo>
                      <a:lnTo>
                        <a:pt x="737" y="114"/>
                      </a:lnTo>
                      <a:lnTo>
                        <a:pt x="738" y="114"/>
                      </a:lnTo>
                      <a:lnTo>
                        <a:pt x="740" y="115"/>
                      </a:lnTo>
                      <a:lnTo>
                        <a:pt x="740" y="118"/>
                      </a:lnTo>
                      <a:lnTo>
                        <a:pt x="740" y="119"/>
                      </a:lnTo>
                      <a:lnTo>
                        <a:pt x="740" y="121"/>
                      </a:lnTo>
                      <a:lnTo>
                        <a:pt x="740" y="122"/>
                      </a:lnTo>
                      <a:lnTo>
                        <a:pt x="740" y="123"/>
                      </a:lnTo>
                      <a:lnTo>
                        <a:pt x="740" y="123"/>
                      </a:lnTo>
                      <a:lnTo>
                        <a:pt x="740" y="123"/>
                      </a:lnTo>
                      <a:lnTo>
                        <a:pt x="740" y="123"/>
                      </a:lnTo>
                      <a:lnTo>
                        <a:pt x="745" y="126"/>
                      </a:lnTo>
                      <a:lnTo>
                        <a:pt x="744" y="130"/>
                      </a:lnTo>
                      <a:lnTo>
                        <a:pt x="747" y="132"/>
                      </a:lnTo>
                      <a:lnTo>
                        <a:pt x="748" y="130"/>
                      </a:lnTo>
                      <a:lnTo>
                        <a:pt x="749" y="132"/>
                      </a:lnTo>
                      <a:lnTo>
                        <a:pt x="748" y="133"/>
                      </a:lnTo>
                      <a:lnTo>
                        <a:pt x="745" y="134"/>
                      </a:lnTo>
                      <a:lnTo>
                        <a:pt x="745" y="133"/>
                      </a:lnTo>
                      <a:lnTo>
                        <a:pt x="741" y="134"/>
                      </a:lnTo>
                      <a:lnTo>
                        <a:pt x="740" y="134"/>
                      </a:lnTo>
                      <a:lnTo>
                        <a:pt x="737" y="136"/>
                      </a:lnTo>
                      <a:lnTo>
                        <a:pt x="736" y="136"/>
                      </a:lnTo>
                      <a:lnTo>
                        <a:pt x="734" y="136"/>
                      </a:lnTo>
                      <a:lnTo>
                        <a:pt x="731" y="139"/>
                      </a:lnTo>
                      <a:lnTo>
                        <a:pt x="730" y="139"/>
                      </a:lnTo>
                      <a:lnTo>
                        <a:pt x="729" y="136"/>
                      </a:lnTo>
                      <a:lnTo>
                        <a:pt x="726" y="136"/>
                      </a:lnTo>
                      <a:lnTo>
                        <a:pt x="724" y="139"/>
                      </a:lnTo>
                      <a:lnTo>
                        <a:pt x="722" y="139"/>
                      </a:lnTo>
                      <a:lnTo>
                        <a:pt x="720" y="136"/>
                      </a:lnTo>
                      <a:lnTo>
                        <a:pt x="722" y="134"/>
                      </a:lnTo>
                      <a:lnTo>
                        <a:pt x="718" y="139"/>
                      </a:lnTo>
                      <a:lnTo>
                        <a:pt x="716" y="143"/>
                      </a:lnTo>
                      <a:lnTo>
                        <a:pt x="713" y="143"/>
                      </a:lnTo>
                      <a:lnTo>
                        <a:pt x="713" y="141"/>
                      </a:lnTo>
                      <a:lnTo>
                        <a:pt x="712" y="146"/>
                      </a:lnTo>
                      <a:lnTo>
                        <a:pt x="711" y="146"/>
                      </a:lnTo>
                      <a:lnTo>
                        <a:pt x="709" y="143"/>
                      </a:lnTo>
                      <a:lnTo>
                        <a:pt x="708" y="146"/>
                      </a:lnTo>
                      <a:lnTo>
                        <a:pt x="706" y="147"/>
                      </a:lnTo>
                      <a:lnTo>
                        <a:pt x="705" y="146"/>
                      </a:lnTo>
                      <a:lnTo>
                        <a:pt x="705" y="144"/>
                      </a:lnTo>
                      <a:lnTo>
                        <a:pt x="704" y="147"/>
                      </a:lnTo>
                      <a:lnTo>
                        <a:pt x="702" y="147"/>
                      </a:lnTo>
                      <a:lnTo>
                        <a:pt x="701" y="150"/>
                      </a:lnTo>
                      <a:lnTo>
                        <a:pt x="695" y="154"/>
                      </a:lnTo>
                      <a:lnTo>
                        <a:pt x="694" y="158"/>
                      </a:lnTo>
                      <a:lnTo>
                        <a:pt x="693" y="161"/>
                      </a:lnTo>
                      <a:lnTo>
                        <a:pt x="691" y="162"/>
                      </a:lnTo>
                      <a:lnTo>
                        <a:pt x="690" y="163"/>
                      </a:lnTo>
                      <a:lnTo>
                        <a:pt x="690" y="165"/>
                      </a:lnTo>
                      <a:lnTo>
                        <a:pt x="691" y="165"/>
                      </a:lnTo>
                      <a:lnTo>
                        <a:pt x="693" y="168"/>
                      </a:lnTo>
                      <a:lnTo>
                        <a:pt x="687" y="172"/>
                      </a:lnTo>
                      <a:lnTo>
                        <a:pt x="687" y="173"/>
                      </a:lnTo>
                      <a:lnTo>
                        <a:pt x="691" y="175"/>
                      </a:lnTo>
                      <a:lnTo>
                        <a:pt x="693" y="179"/>
                      </a:lnTo>
                      <a:lnTo>
                        <a:pt x="693" y="181"/>
                      </a:lnTo>
                      <a:lnTo>
                        <a:pt x="697" y="181"/>
                      </a:lnTo>
                      <a:lnTo>
                        <a:pt x="697" y="177"/>
                      </a:lnTo>
                      <a:lnTo>
                        <a:pt x="697" y="176"/>
                      </a:lnTo>
                      <a:lnTo>
                        <a:pt x="698" y="176"/>
                      </a:lnTo>
                      <a:lnTo>
                        <a:pt x="700" y="180"/>
                      </a:lnTo>
                      <a:lnTo>
                        <a:pt x="698" y="183"/>
                      </a:lnTo>
                      <a:lnTo>
                        <a:pt x="691" y="186"/>
                      </a:lnTo>
                      <a:lnTo>
                        <a:pt x="690" y="186"/>
                      </a:lnTo>
                      <a:lnTo>
                        <a:pt x="690" y="183"/>
                      </a:lnTo>
                      <a:lnTo>
                        <a:pt x="689" y="180"/>
                      </a:lnTo>
                      <a:lnTo>
                        <a:pt x="687" y="186"/>
                      </a:lnTo>
                      <a:lnTo>
                        <a:pt x="684" y="188"/>
                      </a:lnTo>
                      <a:lnTo>
                        <a:pt x="683" y="187"/>
                      </a:lnTo>
                      <a:lnTo>
                        <a:pt x="683" y="186"/>
                      </a:lnTo>
                      <a:lnTo>
                        <a:pt x="683" y="183"/>
                      </a:lnTo>
                      <a:lnTo>
                        <a:pt x="680" y="180"/>
                      </a:lnTo>
                      <a:lnTo>
                        <a:pt x="680" y="183"/>
                      </a:lnTo>
                      <a:lnTo>
                        <a:pt x="680" y="187"/>
                      </a:lnTo>
                      <a:lnTo>
                        <a:pt x="680" y="188"/>
                      </a:lnTo>
                      <a:lnTo>
                        <a:pt x="679" y="188"/>
                      </a:lnTo>
                      <a:lnTo>
                        <a:pt x="673" y="188"/>
                      </a:lnTo>
                      <a:lnTo>
                        <a:pt x="671" y="190"/>
                      </a:lnTo>
                      <a:lnTo>
                        <a:pt x="668" y="190"/>
                      </a:lnTo>
                      <a:lnTo>
                        <a:pt x="662" y="190"/>
                      </a:lnTo>
                      <a:lnTo>
                        <a:pt x="662" y="188"/>
                      </a:lnTo>
                      <a:lnTo>
                        <a:pt x="660" y="188"/>
                      </a:lnTo>
                      <a:lnTo>
                        <a:pt x="655" y="191"/>
                      </a:lnTo>
                      <a:lnTo>
                        <a:pt x="653" y="191"/>
                      </a:lnTo>
                      <a:lnTo>
                        <a:pt x="648" y="194"/>
                      </a:lnTo>
                      <a:lnTo>
                        <a:pt x="647" y="195"/>
                      </a:lnTo>
                      <a:lnTo>
                        <a:pt x="644" y="197"/>
                      </a:lnTo>
                      <a:lnTo>
                        <a:pt x="644" y="198"/>
                      </a:lnTo>
                      <a:lnTo>
                        <a:pt x="642" y="201"/>
                      </a:lnTo>
                      <a:lnTo>
                        <a:pt x="642" y="202"/>
                      </a:lnTo>
                      <a:lnTo>
                        <a:pt x="644" y="204"/>
                      </a:lnTo>
                      <a:lnTo>
                        <a:pt x="644" y="205"/>
                      </a:lnTo>
                      <a:lnTo>
                        <a:pt x="643" y="206"/>
                      </a:lnTo>
                      <a:lnTo>
                        <a:pt x="643" y="208"/>
                      </a:lnTo>
                      <a:lnTo>
                        <a:pt x="642" y="210"/>
                      </a:lnTo>
                      <a:lnTo>
                        <a:pt x="642" y="212"/>
                      </a:lnTo>
                      <a:lnTo>
                        <a:pt x="642" y="213"/>
                      </a:lnTo>
                      <a:lnTo>
                        <a:pt x="640" y="216"/>
                      </a:lnTo>
                      <a:lnTo>
                        <a:pt x="639" y="216"/>
                      </a:lnTo>
                      <a:lnTo>
                        <a:pt x="637" y="217"/>
                      </a:lnTo>
                      <a:lnTo>
                        <a:pt x="636" y="222"/>
                      </a:lnTo>
                      <a:lnTo>
                        <a:pt x="635" y="222"/>
                      </a:lnTo>
                      <a:lnTo>
                        <a:pt x="633" y="223"/>
                      </a:lnTo>
                      <a:lnTo>
                        <a:pt x="632" y="223"/>
                      </a:lnTo>
                      <a:lnTo>
                        <a:pt x="632" y="226"/>
                      </a:lnTo>
                      <a:lnTo>
                        <a:pt x="630" y="228"/>
                      </a:lnTo>
                      <a:lnTo>
                        <a:pt x="629" y="227"/>
                      </a:lnTo>
                      <a:lnTo>
                        <a:pt x="628" y="228"/>
                      </a:lnTo>
                      <a:lnTo>
                        <a:pt x="629" y="224"/>
                      </a:lnTo>
                      <a:lnTo>
                        <a:pt x="628" y="224"/>
                      </a:lnTo>
                      <a:lnTo>
                        <a:pt x="626" y="224"/>
                      </a:lnTo>
                      <a:lnTo>
                        <a:pt x="624" y="222"/>
                      </a:lnTo>
                      <a:lnTo>
                        <a:pt x="622" y="219"/>
                      </a:lnTo>
                      <a:lnTo>
                        <a:pt x="622" y="217"/>
                      </a:lnTo>
                      <a:lnTo>
                        <a:pt x="626" y="213"/>
                      </a:lnTo>
                      <a:lnTo>
                        <a:pt x="624" y="215"/>
                      </a:lnTo>
                      <a:lnTo>
                        <a:pt x="622" y="216"/>
                      </a:lnTo>
                      <a:lnTo>
                        <a:pt x="621" y="219"/>
                      </a:lnTo>
                      <a:lnTo>
                        <a:pt x="621" y="222"/>
                      </a:lnTo>
                      <a:lnTo>
                        <a:pt x="622" y="223"/>
                      </a:lnTo>
                      <a:lnTo>
                        <a:pt x="622" y="226"/>
                      </a:lnTo>
                      <a:lnTo>
                        <a:pt x="624" y="227"/>
                      </a:lnTo>
                      <a:lnTo>
                        <a:pt x="625" y="233"/>
                      </a:lnTo>
                      <a:lnTo>
                        <a:pt x="625" y="235"/>
                      </a:lnTo>
                      <a:lnTo>
                        <a:pt x="624" y="241"/>
                      </a:lnTo>
                      <a:lnTo>
                        <a:pt x="621" y="242"/>
                      </a:lnTo>
                      <a:lnTo>
                        <a:pt x="618" y="248"/>
                      </a:lnTo>
                      <a:lnTo>
                        <a:pt x="617" y="251"/>
                      </a:lnTo>
                      <a:lnTo>
                        <a:pt x="617" y="252"/>
                      </a:lnTo>
                      <a:lnTo>
                        <a:pt x="615" y="253"/>
                      </a:lnTo>
                      <a:lnTo>
                        <a:pt x="615" y="252"/>
                      </a:lnTo>
                      <a:lnTo>
                        <a:pt x="615" y="251"/>
                      </a:lnTo>
                      <a:lnTo>
                        <a:pt x="613" y="256"/>
                      </a:lnTo>
                      <a:lnTo>
                        <a:pt x="613" y="256"/>
                      </a:lnTo>
                      <a:lnTo>
                        <a:pt x="611" y="257"/>
                      </a:lnTo>
                      <a:lnTo>
                        <a:pt x="611" y="255"/>
                      </a:lnTo>
                      <a:lnTo>
                        <a:pt x="613" y="252"/>
                      </a:lnTo>
                      <a:lnTo>
                        <a:pt x="614" y="249"/>
                      </a:lnTo>
                      <a:lnTo>
                        <a:pt x="613" y="248"/>
                      </a:lnTo>
                      <a:lnTo>
                        <a:pt x="615" y="246"/>
                      </a:lnTo>
                      <a:lnTo>
                        <a:pt x="614" y="245"/>
                      </a:lnTo>
                      <a:lnTo>
                        <a:pt x="617" y="244"/>
                      </a:lnTo>
                      <a:lnTo>
                        <a:pt x="614" y="244"/>
                      </a:lnTo>
                      <a:lnTo>
                        <a:pt x="613" y="242"/>
                      </a:lnTo>
                      <a:lnTo>
                        <a:pt x="614" y="241"/>
                      </a:lnTo>
                      <a:lnTo>
                        <a:pt x="614" y="241"/>
                      </a:lnTo>
                      <a:lnTo>
                        <a:pt x="613" y="241"/>
                      </a:lnTo>
                      <a:lnTo>
                        <a:pt x="611" y="240"/>
                      </a:lnTo>
                      <a:lnTo>
                        <a:pt x="611" y="241"/>
                      </a:lnTo>
                      <a:lnTo>
                        <a:pt x="608" y="238"/>
                      </a:lnTo>
                      <a:lnTo>
                        <a:pt x="608" y="235"/>
                      </a:lnTo>
                      <a:lnTo>
                        <a:pt x="611" y="233"/>
                      </a:lnTo>
                      <a:lnTo>
                        <a:pt x="611" y="228"/>
                      </a:lnTo>
                      <a:lnTo>
                        <a:pt x="610" y="226"/>
                      </a:lnTo>
                      <a:lnTo>
                        <a:pt x="611" y="223"/>
                      </a:lnTo>
                      <a:lnTo>
                        <a:pt x="613" y="222"/>
                      </a:lnTo>
                      <a:lnTo>
                        <a:pt x="613" y="220"/>
                      </a:lnTo>
                      <a:lnTo>
                        <a:pt x="613" y="217"/>
                      </a:lnTo>
                      <a:lnTo>
                        <a:pt x="613" y="217"/>
                      </a:lnTo>
                      <a:lnTo>
                        <a:pt x="613" y="217"/>
                      </a:lnTo>
                      <a:lnTo>
                        <a:pt x="611" y="220"/>
                      </a:lnTo>
                      <a:lnTo>
                        <a:pt x="608" y="222"/>
                      </a:lnTo>
                      <a:lnTo>
                        <a:pt x="607" y="223"/>
                      </a:lnTo>
                      <a:lnTo>
                        <a:pt x="606" y="223"/>
                      </a:lnTo>
                      <a:lnTo>
                        <a:pt x="607" y="226"/>
                      </a:lnTo>
                      <a:lnTo>
                        <a:pt x="607" y="227"/>
                      </a:lnTo>
                      <a:lnTo>
                        <a:pt x="607" y="231"/>
                      </a:lnTo>
                      <a:lnTo>
                        <a:pt x="607" y="233"/>
                      </a:lnTo>
                      <a:lnTo>
                        <a:pt x="607" y="234"/>
                      </a:lnTo>
                      <a:lnTo>
                        <a:pt x="607" y="237"/>
                      </a:lnTo>
                      <a:lnTo>
                        <a:pt x="607" y="241"/>
                      </a:lnTo>
                      <a:lnTo>
                        <a:pt x="606" y="242"/>
                      </a:lnTo>
                      <a:lnTo>
                        <a:pt x="603" y="238"/>
                      </a:lnTo>
                      <a:lnTo>
                        <a:pt x="600" y="238"/>
                      </a:lnTo>
                      <a:lnTo>
                        <a:pt x="599" y="235"/>
                      </a:lnTo>
                      <a:lnTo>
                        <a:pt x="597" y="234"/>
                      </a:lnTo>
                      <a:lnTo>
                        <a:pt x="596" y="234"/>
                      </a:lnTo>
                      <a:lnTo>
                        <a:pt x="597" y="231"/>
                      </a:lnTo>
                      <a:lnTo>
                        <a:pt x="596" y="233"/>
                      </a:lnTo>
                      <a:lnTo>
                        <a:pt x="596" y="235"/>
                      </a:lnTo>
                      <a:lnTo>
                        <a:pt x="597" y="237"/>
                      </a:lnTo>
                      <a:lnTo>
                        <a:pt x="599" y="238"/>
                      </a:lnTo>
                      <a:lnTo>
                        <a:pt x="603" y="240"/>
                      </a:lnTo>
                      <a:lnTo>
                        <a:pt x="606" y="244"/>
                      </a:lnTo>
                      <a:lnTo>
                        <a:pt x="607" y="245"/>
                      </a:lnTo>
                      <a:lnTo>
                        <a:pt x="607" y="246"/>
                      </a:lnTo>
                      <a:lnTo>
                        <a:pt x="607" y="249"/>
                      </a:lnTo>
                      <a:lnTo>
                        <a:pt x="604" y="249"/>
                      </a:lnTo>
                      <a:lnTo>
                        <a:pt x="604" y="248"/>
                      </a:lnTo>
                      <a:lnTo>
                        <a:pt x="603" y="246"/>
                      </a:lnTo>
                      <a:lnTo>
                        <a:pt x="604" y="249"/>
                      </a:lnTo>
                      <a:lnTo>
                        <a:pt x="607" y="252"/>
                      </a:lnTo>
                      <a:lnTo>
                        <a:pt x="607" y="253"/>
                      </a:lnTo>
                      <a:lnTo>
                        <a:pt x="607" y="255"/>
                      </a:lnTo>
                      <a:lnTo>
                        <a:pt x="607" y="256"/>
                      </a:lnTo>
                      <a:lnTo>
                        <a:pt x="604" y="255"/>
                      </a:lnTo>
                      <a:lnTo>
                        <a:pt x="607" y="257"/>
                      </a:lnTo>
                      <a:lnTo>
                        <a:pt x="606" y="260"/>
                      </a:lnTo>
                      <a:lnTo>
                        <a:pt x="604" y="259"/>
                      </a:lnTo>
                      <a:lnTo>
                        <a:pt x="603" y="256"/>
                      </a:lnTo>
                      <a:lnTo>
                        <a:pt x="600" y="256"/>
                      </a:lnTo>
                      <a:lnTo>
                        <a:pt x="597" y="255"/>
                      </a:lnTo>
                      <a:lnTo>
                        <a:pt x="599" y="257"/>
                      </a:lnTo>
                      <a:lnTo>
                        <a:pt x="601" y="259"/>
                      </a:lnTo>
                      <a:lnTo>
                        <a:pt x="603" y="259"/>
                      </a:lnTo>
                      <a:lnTo>
                        <a:pt x="604" y="262"/>
                      </a:lnTo>
                      <a:lnTo>
                        <a:pt x="607" y="262"/>
                      </a:lnTo>
                      <a:lnTo>
                        <a:pt x="608" y="262"/>
                      </a:lnTo>
                      <a:lnTo>
                        <a:pt x="610" y="263"/>
                      </a:lnTo>
                      <a:lnTo>
                        <a:pt x="610" y="266"/>
                      </a:lnTo>
                      <a:lnTo>
                        <a:pt x="610" y="267"/>
                      </a:lnTo>
                      <a:lnTo>
                        <a:pt x="608" y="267"/>
                      </a:lnTo>
                      <a:lnTo>
                        <a:pt x="607" y="269"/>
                      </a:lnTo>
                      <a:lnTo>
                        <a:pt x="608" y="270"/>
                      </a:lnTo>
                      <a:lnTo>
                        <a:pt x="610" y="273"/>
                      </a:lnTo>
                      <a:lnTo>
                        <a:pt x="608" y="274"/>
                      </a:lnTo>
                      <a:lnTo>
                        <a:pt x="607" y="274"/>
                      </a:lnTo>
                      <a:lnTo>
                        <a:pt x="606" y="274"/>
                      </a:lnTo>
                      <a:lnTo>
                        <a:pt x="603" y="275"/>
                      </a:lnTo>
                      <a:lnTo>
                        <a:pt x="601" y="277"/>
                      </a:lnTo>
                      <a:lnTo>
                        <a:pt x="600" y="275"/>
                      </a:lnTo>
                      <a:lnTo>
                        <a:pt x="599" y="273"/>
                      </a:lnTo>
                      <a:lnTo>
                        <a:pt x="597" y="274"/>
                      </a:lnTo>
                      <a:lnTo>
                        <a:pt x="597" y="278"/>
                      </a:lnTo>
                      <a:lnTo>
                        <a:pt x="597" y="280"/>
                      </a:lnTo>
                      <a:lnTo>
                        <a:pt x="600" y="278"/>
                      </a:lnTo>
                      <a:lnTo>
                        <a:pt x="604" y="278"/>
                      </a:lnTo>
                      <a:lnTo>
                        <a:pt x="606" y="278"/>
                      </a:lnTo>
                      <a:lnTo>
                        <a:pt x="606" y="282"/>
                      </a:lnTo>
                      <a:lnTo>
                        <a:pt x="607" y="282"/>
                      </a:lnTo>
                      <a:lnTo>
                        <a:pt x="607" y="281"/>
                      </a:lnTo>
                      <a:lnTo>
                        <a:pt x="608" y="278"/>
                      </a:lnTo>
                      <a:lnTo>
                        <a:pt x="610" y="278"/>
                      </a:lnTo>
                      <a:lnTo>
                        <a:pt x="611" y="281"/>
                      </a:lnTo>
                      <a:lnTo>
                        <a:pt x="610" y="284"/>
                      </a:lnTo>
                      <a:lnTo>
                        <a:pt x="610" y="284"/>
                      </a:lnTo>
                      <a:lnTo>
                        <a:pt x="607" y="285"/>
                      </a:lnTo>
                      <a:lnTo>
                        <a:pt x="606" y="288"/>
                      </a:lnTo>
                      <a:lnTo>
                        <a:pt x="604" y="288"/>
                      </a:lnTo>
                      <a:lnTo>
                        <a:pt x="603" y="288"/>
                      </a:lnTo>
                      <a:lnTo>
                        <a:pt x="600" y="288"/>
                      </a:lnTo>
                      <a:lnTo>
                        <a:pt x="600" y="285"/>
                      </a:lnTo>
                      <a:lnTo>
                        <a:pt x="599" y="287"/>
                      </a:lnTo>
                      <a:lnTo>
                        <a:pt x="597" y="288"/>
                      </a:lnTo>
                      <a:lnTo>
                        <a:pt x="596" y="287"/>
                      </a:lnTo>
                      <a:lnTo>
                        <a:pt x="595" y="287"/>
                      </a:lnTo>
                      <a:lnTo>
                        <a:pt x="596" y="288"/>
                      </a:lnTo>
                      <a:lnTo>
                        <a:pt x="599" y="289"/>
                      </a:lnTo>
                      <a:lnTo>
                        <a:pt x="599" y="291"/>
                      </a:lnTo>
                      <a:lnTo>
                        <a:pt x="599" y="291"/>
                      </a:lnTo>
                      <a:lnTo>
                        <a:pt x="599" y="292"/>
                      </a:lnTo>
                      <a:lnTo>
                        <a:pt x="595" y="293"/>
                      </a:lnTo>
                      <a:lnTo>
                        <a:pt x="593" y="292"/>
                      </a:lnTo>
                      <a:lnTo>
                        <a:pt x="595" y="295"/>
                      </a:lnTo>
                      <a:lnTo>
                        <a:pt x="599" y="295"/>
                      </a:lnTo>
                      <a:lnTo>
                        <a:pt x="600" y="292"/>
                      </a:lnTo>
                      <a:lnTo>
                        <a:pt x="601" y="293"/>
                      </a:lnTo>
                      <a:lnTo>
                        <a:pt x="601" y="293"/>
                      </a:lnTo>
                      <a:lnTo>
                        <a:pt x="600" y="296"/>
                      </a:lnTo>
                      <a:lnTo>
                        <a:pt x="597" y="298"/>
                      </a:lnTo>
                      <a:lnTo>
                        <a:pt x="597" y="296"/>
                      </a:lnTo>
                      <a:lnTo>
                        <a:pt x="596" y="296"/>
                      </a:lnTo>
                      <a:lnTo>
                        <a:pt x="595" y="298"/>
                      </a:lnTo>
                      <a:lnTo>
                        <a:pt x="592" y="298"/>
                      </a:lnTo>
                      <a:lnTo>
                        <a:pt x="585" y="300"/>
                      </a:lnTo>
                      <a:lnTo>
                        <a:pt x="578" y="306"/>
                      </a:lnTo>
                      <a:lnTo>
                        <a:pt x="577" y="310"/>
                      </a:lnTo>
                      <a:lnTo>
                        <a:pt x="575" y="310"/>
                      </a:lnTo>
                      <a:lnTo>
                        <a:pt x="574" y="310"/>
                      </a:lnTo>
                      <a:lnTo>
                        <a:pt x="570" y="310"/>
                      </a:lnTo>
                      <a:lnTo>
                        <a:pt x="567" y="313"/>
                      </a:lnTo>
                      <a:lnTo>
                        <a:pt x="563" y="320"/>
                      </a:lnTo>
                      <a:lnTo>
                        <a:pt x="563" y="321"/>
                      </a:lnTo>
                      <a:lnTo>
                        <a:pt x="560" y="322"/>
                      </a:lnTo>
                      <a:lnTo>
                        <a:pt x="559" y="322"/>
                      </a:lnTo>
                      <a:lnTo>
                        <a:pt x="559" y="324"/>
                      </a:lnTo>
                      <a:lnTo>
                        <a:pt x="556" y="327"/>
                      </a:lnTo>
                      <a:lnTo>
                        <a:pt x="554" y="327"/>
                      </a:lnTo>
                      <a:lnTo>
                        <a:pt x="553" y="327"/>
                      </a:lnTo>
                      <a:lnTo>
                        <a:pt x="553" y="328"/>
                      </a:lnTo>
                      <a:lnTo>
                        <a:pt x="550" y="328"/>
                      </a:lnTo>
                      <a:lnTo>
                        <a:pt x="549" y="329"/>
                      </a:lnTo>
                      <a:lnTo>
                        <a:pt x="545" y="329"/>
                      </a:lnTo>
                      <a:lnTo>
                        <a:pt x="543" y="331"/>
                      </a:lnTo>
                      <a:lnTo>
                        <a:pt x="542" y="331"/>
                      </a:lnTo>
                      <a:lnTo>
                        <a:pt x="541" y="332"/>
                      </a:lnTo>
                      <a:lnTo>
                        <a:pt x="538" y="332"/>
                      </a:lnTo>
                      <a:lnTo>
                        <a:pt x="537" y="333"/>
                      </a:lnTo>
                      <a:lnTo>
                        <a:pt x="538" y="333"/>
                      </a:lnTo>
                      <a:lnTo>
                        <a:pt x="538" y="336"/>
                      </a:lnTo>
                      <a:lnTo>
                        <a:pt x="537" y="339"/>
                      </a:lnTo>
                      <a:lnTo>
                        <a:pt x="535" y="339"/>
                      </a:lnTo>
                      <a:lnTo>
                        <a:pt x="534" y="340"/>
                      </a:lnTo>
                      <a:lnTo>
                        <a:pt x="531" y="340"/>
                      </a:lnTo>
                      <a:lnTo>
                        <a:pt x="530" y="345"/>
                      </a:lnTo>
                      <a:lnTo>
                        <a:pt x="527" y="349"/>
                      </a:lnTo>
                      <a:lnTo>
                        <a:pt x="527" y="353"/>
                      </a:lnTo>
                      <a:lnTo>
                        <a:pt x="527" y="361"/>
                      </a:lnTo>
                      <a:lnTo>
                        <a:pt x="527" y="365"/>
                      </a:lnTo>
                      <a:lnTo>
                        <a:pt x="525" y="371"/>
                      </a:lnTo>
                      <a:lnTo>
                        <a:pt x="528" y="375"/>
                      </a:lnTo>
                      <a:lnTo>
                        <a:pt x="528" y="380"/>
                      </a:lnTo>
                      <a:lnTo>
                        <a:pt x="530" y="382"/>
                      </a:lnTo>
                      <a:lnTo>
                        <a:pt x="531" y="389"/>
                      </a:lnTo>
                      <a:lnTo>
                        <a:pt x="532" y="392"/>
                      </a:lnTo>
                      <a:lnTo>
                        <a:pt x="534" y="393"/>
                      </a:lnTo>
                      <a:lnTo>
                        <a:pt x="532" y="397"/>
                      </a:lnTo>
                      <a:lnTo>
                        <a:pt x="532" y="400"/>
                      </a:lnTo>
                      <a:lnTo>
                        <a:pt x="532" y="401"/>
                      </a:lnTo>
                      <a:lnTo>
                        <a:pt x="534" y="411"/>
                      </a:lnTo>
                      <a:lnTo>
                        <a:pt x="537" y="412"/>
                      </a:lnTo>
                      <a:lnTo>
                        <a:pt x="538" y="416"/>
                      </a:lnTo>
                      <a:lnTo>
                        <a:pt x="537" y="418"/>
                      </a:lnTo>
                      <a:lnTo>
                        <a:pt x="537" y="418"/>
                      </a:lnTo>
                      <a:lnTo>
                        <a:pt x="537" y="423"/>
                      </a:lnTo>
                      <a:lnTo>
                        <a:pt x="535" y="425"/>
                      </a:lnTo>
                      <a:lnTo>
                        <a:pt x="537" y="426"/>
                      </a:lnTo>
                      <a:lnTo>
                        <a:pt x="534" y="432"/>
                      </a:lnTo>
                      <a:lnTo>
                        <a:pt x="532" y="434"/>
                      </a:lnTo>
                      <a:lnTo>
                        <a:pt x="531" y="437"/>
                      </a:lnTo>
                      <a:lnTo>
                        <a:pt x="531" y="440"/>
                      </a:lnTo>
                      <a:lnTo>
                        <a:pt x="528" y="441"/>
                      </a:lnTo>
                      <a:lnTo>
                        <a:pt x="525" y="441"/>
                      </a:lnTo>
                      <a:lnTo>
                        <a:pt x="523" y="441"/>
                      </a:lnTo>
                      <a:lnTo>
                        <a:pt x="523" y="440"/>
                      </a:lnTo>
                      <a:lnTo>
                        <a:pt x="520" y="439"/>
                      </a:lnTo>
                      <a:lnTo>
                        <a:pt x="521" y="439"/>
                      </a:lnTo>
                      <a:lnTo>
                        <a:pt x="517" y="436"/>
                      </a:lnTo>
                      <a:lnTo>
                        <a:pt x="519" y="433"/>
                      </a:lnTo>
                      <a:lnTo>
                        <a:pt x="517" y="432"/>
                      </a:lnTo>
                      <a:lnTo>
                        <a:pt x="514" y="432"/>
                      </a:lnTo>
                      <a:lnTo>
                        <a:pt x="514" y="430"/>
                      </a:lnTo>
                      <a:lnTo>
                        <a:pt x="514" y="427"/>
                      </a:lnTo>
                      <a:lnTo>
                        <a:pt x="513" y="425"/>
                      </a:lnTo>
                      <a:lnTo>
                        <a:pt x="510" y="422"/>
                      </a:lnTo>
                      <a:lnTo>
                        <a:pt x="510" y="421"/>
                      </a:lnTo>
                      <a:lnTo>
                        <a:pt x="512" y="419"/>
                      </a:lnTo>
                      <a:lnTo>
                        <a:pt x="512" y="416"/>
                      </a:lnTo>
                      <a:lnTo>
                        <a:pt x="513" y="415"/>
                      </a:lnTo>
                      <a:lnTo>
                        <a:pt x="512" y="415"/>
                      </a:lnTo>
                      <a:lnTo>
                        <a:pt x="510" y="415"/>
                      </a:lnTo>
                      <a:lnTo>
                        <a:pt x="510" y="416"/>
                      </a:lnTo>
                      <a:lnTo>
                        <a:pt x="509" y="416"/>
                      </a:lnTo>
                      <a:lnTo>
                        <a:pt x="509" y="415"/>
                      </a:lnTo>
                      <a:lnTo>
                        <a:pt x="508" y="415"/>
                      </a:lnTo>
                      <a:lnTo>
                        <a:pt x="508" y="414"/>
                      </a:lnTo>
                      <a:lnTo>
                        <a:pt x="505" y="412"/>
                      </a:lnTo>
                      <a:lnTo>
                        <a:pt x="505" y="410"/>
                      </a:lnTo>
                      <a:lnTo>
                        <a:pt x="505" y="408"/>
                      </a:lnTo>
                      <a:lnTo>
                        <a:pt x="508" y="403"/>
                      </a:lnTo>
                      <a:lnTo>
                        <a:pt x="508" y="400"/>
                      </a:lnTo>
                      <a:lnTo>
                        <a:pt x="506" y="400"/>
                      </a:lnTo>
                      <a:lnTo>
                        <a:pt x="505" y="400"/>
                      </a:lnTo>
                      <a:lnTo>
                        <a:pt x="505" y="401"/>
                      </a:lnTo>
                      <a:lnTo>
                        <a:pt x="503" y="404"/>
                      </a:lnTo>
                      <a:lnTo>
                        <a:pt x="503" y="404"/>
                      </a:lnTo>
                      <a:lnTo>
                        <a:pt x="501" y="401"/>
                      </a:lnTo>
                      <a:lnTo>
                        <a:pt x="501" y="400"/>
                      </a:lnTo>
                      <a:lnTo>
                        <a:pt x="503" y="394"/>
                      </a:lnTo>
                      <a:lnTo>
                        <a:pt x="506" y="389"/>
                      </a:lnTo>
                      <a:lnTo>
                        <a:pt x="506" y="386"/>
                      </a:lnTo>
                      <a:lnTo>
                        <a:pt x="505" y="382"/>
                      </a:lnTo>
                      <a:lnTo>
                        <a:pt x="502" y="382"/>
                      </a:lnTo>
                      <a:lnTo>
                        <a:pt x="501" y="380"/>
                      </a:lnTo>
                      <a:lnTo>
                        <a:pt x="501" y="379"/>
                      </a:lnTo>
                      <a:lnTo>
                        <a:pt x="501" y="379"/>
                      </a:lnTo>
                      <a:lnTo>
                        <a:pt x="498" y="378"/>
                      </a:lnTo>
                      <a:lnTo>
                        <a:pt x="498" y="375"/>
                      </a:lnTo>
                      <a:lnTo>
                        <a:pt x="496" y="375"/>
                      </a:lnTo>
                      <a:lnTo>
                        <a:pt x="495" y="374"/>
                      </a:lnTo>
                      <a:lnTo>
                        <a:pt x="494" y="369"/>
                      </a:lnTo>
                      <a:lnTo>
                        <a:pt x="491" y="368"/>
                      </a:lnTo>
                      <a:lnTo>
                        <a:pt x="490" y="367"/>
                      </a:lnTo>
                      <a:lnTo>
                        <a:pt x="487" y="367"/>
                      </a:lnTo>
                      <a:lnTo>
                        <a:pt x="485" y="368"/>
                      </a:lnTo>
                      <a:lnTo>
                        <a:pt x="485" y="369"/>
                      </a:lnTo>
                      <a:lnTo>
                        <a:pt x="484" y="369"/>
                      </a:lnTo>
                      <a:lnTo>
                        <a:pt x="484" y="369"/>
                      </a:lnTo>
                      <a:lnTo>
                        <a:pt x="480" y="372"/>
                      </a:lnTo>
                      <a:lnTo>
                        <a:pt x="477" y="374"/>
                      </a:lnTo>
                      <a:lnTo>
                        <a:pt x="474" y="374"/>
                      </a:lnTo>
                      <a:lnTo>
                        <a:pt x="473" y="372"/>
                      </a:lnTo>
                      <a:lnTo>
                        <a:pt x="473" y="371"/>
                      </a:lnTo>
                      <a:lnTo>
                        <a:pt x="474" y="372"/>
                      </a:lnTo>
                      <a:lnTo>
                        <a:pt x="474" y="372"/>
                      </a:lnTo>
                      <a:lnTo>
                        <a:pt x="474" y="371"/>
                      </a:lnTo>
                      <a:lnTo>
                        <a:pt x="473" y="369"/>
                      </a:lnTo>
                      <a:lnTo>
                        <a:pt x="469" y="367"/>
                      </a:lnTo>
                      <a:lnTo>
                        <a:pt x="470" y="367"/>
                      </a:lnTo>
                      <a:lnTo>
                        <a:pt x="472" y="368"/>
                      </a:lnTo>
                      <a:lnTo>
                        <a:pt x="472" y="367"/>
                      </a:lnTo>
                      <a:lnTo>
                        <a:pt x="469" y="365"/>
                      </a:lnTo>
                      <a:lnTo>
                        <a:pt x="469" y="364"/>
                      </a:lnTo>
                      <a:lnTo>
                        <a:pt x="467" y="364"/>
                      </a:lnTo>
                      <a:lnTo>
                        <a:pt x="467" y="364"/>
                      </a:lnTo>
                      <a:lnTo>
                        <a:pt x="469" y="367"/>
                      </a:lnTo>
                      <a:lnTo>
                        <a:pt x="466" y="365"/>
                      </a:lnTo>
                      <a:lnTo>
                        <a:pt x="465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58" y="363"/>
                      </a:lnTo>
                      <a:lnTo>
                        <a:pt x="462" y="363"/>
                      </a:lnTo>
                      <a:lnTo>
                        <a:pt x="463" y="363"/>
                      </a:lnTo>
                      <a:lnTo>
                        <a:pt x="462" y="361"/>
                      </a:lnTo>
                      <a:lnTo>
                        <a:pt x="459" y="361"/>
                      </a:lnTo>
                      <a:lnTo>
                        <a:pt x="456" y="363"/>
                      </a:lnTo>
                      <a:lnTo>
                        <a:pt x="455" y="363"/>
                      </a:lnTo>
                      <a:lnTo>
                        <a:pt x="451" y="363"/>
                      </a:lnTo>
                      <a:lnTo>
                        <a:pt x="449" y="361"/>
                      </a:lnTo>
                      <a:lnTo>
                        <a:pt x="448" y="363"/>
                      </a:lnTo>
                      <a:lnTo>
                        <a:pt x="444" y="363"/>
                      </a:lnTo>
                      <a:lnTo>
                        <a:pt x="443" y="363"/>
                      </a:lnTo>
                      <a:lnTo>
                        <a:pt x="440" y="361"/>
                      </a:lnTo>
                      <a:lnTo>
                        <a:pt x="440" y="360"/>
                      </a:lnTo>
                      <a:lnTo>
                        <a:pt x="440" y="358"/>
                      </a:lnTo>
                      <a:lnTo>
                        <a:pt x="438" y="357"/>
                      </a:lnTo>
                      <a:lnTo>
                        <a:pt x="437" y="360"/>
                      </a:lnTo>
                      <a:lnTo>
                        <a:pt x="436" y="363"/>
                      </a:lnTo>
                      <a:lnTo>
                        <a:pt x="434" y="361"/>
                      </a:lnTo>
                      <a:lnTo>
                        <a:pt x="433" y="363"/>
                      </a:lnTo>
                      <a:lnTo>
                        <a:pt x="430" y="361"/>
                      </a:lnTo>
                      <a:lnTo>
                        <a:pt x="422" y="363"/>
                      </a:lnTo>
                      <a:lnTo>
                        <a:pt x="419" y="365"/>
                      </a:lnTo>
                      <a:lnTo>
                        <a:pt x="415" y="367"/>
                      </a:lnTo>
                      <a:lnTo>
                        <a:pt x="412" y="369"/>
                      </a:lnTo>
                      <a:lnTo>
                        <a:pt x="412" y="371"/>
                      </a:lnTo>
                      <a:lnTo>
                        <a:pt x="415" y="371"/>
                      </a:lnTo>
                      <a:lnTo>
                        <a:pt x="416" y="369"/>
                      </a:lnTo>
                      <a:lnTo>
                        <a:pt x="416" y="369"/>
                      </a:lnTo>
                      <a:lnTo>
                        <a:pt x="418" y="371"/>
                      </a:lnTo>
                      <a:lnTo>
                        <a:pt x="420" y="371"/>
                      </a:lnTo>
                      <a:lnTo>
                        <a:pt x="419" y="372"/>
                      </a:lnTo>
                      <a:lnTo>
                        <a:pt x="415" y="374"/>
                      </a:lnTo>
                      <a:lnTo>
                        <a:pt x="415" y="376"/>
                      </a:lnTo>
                      <a:lnTo>
                        <a:pt x="416" y="378"/>
                      </a:lnTo>
                      <a:lnTo>
                        <a:pt x="420" y="379"/>
                      </a:lnTo>
                      <a:lnTo>
                        <a:pt x="423" y="382"/>
                      </a:lnTo>
                      <a:lnTo>
                        <a:pt x="423" y="383"/>
                      </a:lnTo>
                      <a:lnTo>
                        <a:pt x="420" y="383"/>
                      </a:lnTo>
                      <a:lnTo>
                        <a:pt x="420" y="385"/>
                      </a:lnTo>
                      <a:lnTo>
                        <a:pt x="420" y="382"/>
                      </a:lnTo>
                      <a:lnTo>
                        <a:pt x="419" y="382"/>
                      </a:lnTo>
                      <a:lnTo>
                        <a:pt x="418" y="382"/>
                      </a:lnTo>
                      <a:lnTo>
                        <a:pt x="416" y="379"/>
                      </a:lnTo>
                      <a:lnTo>
                        <a:pt x="414" y="379"/>
                      </a:lnTo>
                      <a:lnTo>
                        <a:pt x="412" y="376"/>
                      </a:lnTo>
                      <a:lnTo>
                        <a:pt x="409" y="376"/>
                      </a:lnTo>
                      <a:lnTo>
                        <a:pt x="411" y="379"/>
                      </a:lnTo>
                      <a:lnTo>
                        <a:pt x="411" y="382"/>
                      </a:lnTo>
                      <a:lnTo>
                        <a:pt x="408" y="383"/>
                      </a:lnTo>
                      <a:lnTo>
                        <a:pt x="408" y="382"/>
                      </a:lnTo>
                      <a:lnTo>
                        <a:pt x="405" y="379"/>
                      </a:lnTo>
                      <a:lnTo>
                        <a:pt x="404" y="380"/>
                      </a:lnTo>
                      <a:lnTo>
                        <a:pt x="402" y="383"/>
                      </a:lnTo>
                      <a:lnTo>
                        <a:pt x="398" y="382"/>
                      </a:lnTo>
                      <a:lnTo>
                        <a:pt x="397" y="380"/>
                      </a:lnTo>
                      <a:lnTo>
                        <a:pt x="394" y="380"/>
                      </a:lnTo>
                      <a:lnTo>
                        <a:pt x="393" y="380"/>
                      </a:lnTo>
                      <a:lnTo>
                        <a:pt x="394" y="379"/>
                      </a:lnTo>
                      <a:lnTo>
                        <a:pt x="397" y="378"/>
                      </a:lnTo>
                      <a:lnTo>
                        <a:pt x="396" y="376"/>
                      </a:lnTo>
                      <a:lnTo>
                        <a:pt x="393" y="376"/>
                      </a:lnTo>
                      <a:lnTo>
                        <a:pt x="391" y="375"/>
                      </a:lnTo>
                      <a:lnTo>
                        <a:pt x="391" y="374"/>
                      </a:lnTo>
                      <a:lnTo>
                        <a:pt x="391" y="372"/>
                      </a:lnTo>
                      <a:lnTo>
                        <a:pt x="389" y="374"/>
                      </a:lnTo>
                      <a:lnTo>
                        <a:pt x="387" y="372"/>
                      </a:lnTo>
                      <a:lnTo>
                        <a:pt x="389" y="371"/>
                      </a:lnTo>
                      <a:lnTo>
                        <a:pt x="387" y="371"/>
                      </a:lnTo>
                      <a:lnTo>
                        <a:pt x="385" y="371"/>
                      </a:lnTo>
                      <a:lnTo>
                        <a:pt x="385" y="372"/>
                      </a:lnTo>
                      <a:lnTo>
                        <a:pt x="385" y="375"/>
                      </a:lnTo>
                      <a:lnTo>
                        <a:pt x="383" y="375"/>
                      </a:lnTo>
                      <a:lnTo>
                        <a:pt x="375" y="374"/>
                      </a:lnTo>
                      <a:lnTo>
                        <a:pt x="373" y="372"/>
                      </a:lnTo>
                      <a:lnTo>
                        <a:pt x="368" y="371"/>
                      </a:lnTo>
                      <a:lnTo>
                        <a:pt x="364" y="371"/>
                      </a:lnTo>
                      <a:lnTo>
                        <a:pt x="360" y="372"/>
                      </a:lnTo>
                      <a:lnTo>
                        <a:pt x="358" y="374"/>
                      </a:lnTo>
                      <a:lnTo>
                        <a:pt x="356" y="374"/>
                      </a:lnTo>
                      <a:lnTo>
                        <a:pt x="354" y="376"/>
                      </a:lnTo>
                      <a:lnTo>
                        <a:pt x="351" y="378"/>
                      </a:lnTo>
                      <a:lnTo>
                        <a:pt x="351" y="375"/>
                      </a:lnTo>
                      <a:lnTo>
                        <a:pt x="351" y="372"/>
                      </a:lnTo>
                      <a:lnTo>
                        <a:pt x="353" y="371"/>
                      </a:lnTo>
                      <a:lnTo>
                        <a:pt x="351" y="368"/>
                      </a:lnTo>
                      <a:lnTo>
                        <a:pt x="351" y="369"/>
                      </a:lnTo>
                      <a:lnTo>
                        <a:pt x="349" y="372"/>
                      </a:lnTo>
                      <a:lnTo>
                        <a:pt x="347" y="372"/>
                      </a:lnTo>
                      <a:lnTo>
                        <a:pt x="346" y="369"/>
                      </a:lnTo>
                      <a:lnTo>
                        <a:pt x="347" y="374"/>
                      </a:lnTo>
                      <a:lnTo>
                        <a:pt x="347" y="376"/>
                      </a:lnTo>
                      <a:lnTo>
                        <a:pt x="347" y="379"/>
                      </a:lnTo>
                      <a:lnTo>
                        <a:pt x="346" y="380"/>
                      </a:lnTo>
                      <a:lnTo>
                        <a:pt x="344" y="380"/>
                      </a:lnTo>
                      <a:lnTo>
                        <a:pt x="340" y="385"/>
                      </a:lnTo>
                      <a:lnTo>
                        <a:pt x="335" y="387"/>
                      </a:lnTo>
                      <a:lnTo>
                        <a:pt x="333" y="387"/>
                      </a:lnTo>
                      <a:lnTo>
                        <a:pt x="331" y="389"/>
                      </a:lnTo>
                      <a:lnTo>
                        <a:pt x="328" y="389"/>
                      </a:lnTo>
                      <a:lnTo>
                        <a:pt x="331" y="387"/>
                      </a:lnTo>
                      <a:lnTo>
                        <a:pt x="329" y="386"/>
                      </a:lnTo>
                      <a:lnTo>
                        <a:pt x="328" y="386"/>
                      </a:lnTo>
                      <a:lnTo>
                        <a:pt x="326" y="386"/>
                      </a:lnTo>
                      <a:lnTo>
                        <a:pt x="324" y="387"/>
                      </a:lnTo>
                      <a:lnTo>
                        <a:pt x="325" y="389"/>
                      </a:lnTo>
                      <a:lnTo>
                        <a:pt x="322" y="390"/>
                      </a:lnTo>
                      <a:lnTo>
                        <a:pt x="321" y="389"/>
                      </a:lnTo>
                      <a:lnTo>
                        <a:pt x="321" y="392"/>
                      </a:lnTo>
                      <a:lnTo>
                        <a:pt x="320" y="393"/>
                      </a:lnTo>
                      <a:lnTo>
                        <a:pt x="318" y="392"/>
                      </a:lnTo>
                      <a:lnTo>
                        <a:pt x="315" y="396"/>
                      </a:lnTo>
                      <a:lnTo>
                        <a:pt x="317" y="397"/>
                      </a:lnTo>
                      <a:lnTo>
                        <a:pt x="314" y="398"/>
                      </a:lnTo>
                      <a:lnTo>
                        <a:pt x="313" y="400"/>
                      </a:lnTo>
                      <a:lnTo>
                        <a:pt x="313" y="405"/>
                      </a:lnTo>
                      <a:lnTo>
                        <a:pt x="311" y="407"/>
                      </a:lnTo>
                      <a:lnTo>
                        <a:pt x="310" y="411"/>
                      </a:lnTo>
                      <a:lnTo>
                        <a:pt x="309" y="415"/>
                      </a:lnTo>
                      <a:lnTo>
                        <a:pt x="310" y="416"/>
                      </a:lnTo>
                      <a:lnTo>
                        <a:pt x="310" y="422"/>
                      </a:lnTo>
                      <a:lnTo>
                        <a:pt x="310" y="423"/>
                      </a:lnTo>
                      <a:lnTo>
                        <a:pt x="310" y="427"/>
                      </a:lnTo>
                      <a:lnTo>
                        <a:pt x="309" y="430"/>
                      </a:lnTo>
                      <a:lnTo>
                        <a:pt x="307" y="430"/>
                      </a:lnTo>
                      <a:lnTo>
                        <a:pt x="306" y="429"/>
                      </a:lnTo>
                      <a:lnTo>
                        <a:pt x="304" y="427"/>
                      </a:lnTo>
                      <a:lnTo>
                        <a:pt x="302" y="426"/>
                      </a:lnTo>
                      <a:lnTo>
                        <a:pt x="297" y="425"/>
                      </a:lnTo>
                      <a:lnTo>
                        <a:pt x="295" y="423"/>
                      </a:lnTo>
                      <a:lnTo>
                        <a:pt x="293" y="422"/>
                      </a:lnTo>
                      <a:lnTo>
                        <a:pt x="292" y="422"/>
                      </a:lnTo>
                      <a:lnTo>
                        <a:pt x="291" y="422"/>
                      </a:lnTo>
                      <a:lnTo>
                        <a:pt x="289" y="422"/>
                      </a:lnTo>
                      <a:lnTo>
                        <a:pt x="288" y="421"/>
                      </a:lnTo>
                      <a:lnTo>
                        <a:pt x="289" y="416"/>
                      </a:lnTo>
                      <a:lnTo>
                        <a:pt x="286" y="410"/>
                      </a:lnTo>
                      <a:lnTo>
                        <a:pt x="286" y="408"/>
                      </a:lnTo>
                      <a:lnTo>
                        <a:pt x="286" y="408"/>
                      </a:lnTo>
                      <a:lnTo>
                        <a:pt x="286" y="405"/>
                      </a:lnTo>
                      <a:lnTo>
                        <a:pt x="286" y="403"/>
                      </a:lnTo>
                      <a:lnTo>
                        <a:pt x="284" y="400"/>
                      </a:lnTo>
                      <a:lnTo>
                        <a:pt x="282" y="398"/>
                      </a:lnTo>
                      <a:lnTo>
                        <a:pt x="282" y="396"/>
                      </a:lnTo>
                      <a:lnTo>
                        <a:pt x="280" y="394"/>
                      </a:lnTo>
                      <a:lnTo>
                        <a:pt x="280" y="393"/>
                      </a:lnTo>
                      <a:lnTo>
                        <a:pt x="278" y="392"/>
                      </a:lnTo>
                      <a:lnTo>
                        <a:pt x="277" y="387"/>
                      </a:lnTo>
                      <a:lnTo>
                        <a:pt x="277" y="386"/>
                      </a:lnTo>
                      <a:lnTo>
                        <a:pt x="274" y="385"/>
                      </a:lnTo>
                      <a:lnTo>
                        <a:pt x="274" y="382"/>
                      </a:lnTo>
                      <a:lnTo>
                        <a:pt x="274" y="379"/>
                      </a:lnTo>
                      <a:lnTo>
                        <a:pt x="274" y="379"/>
                      </a:lnTo>
                      <a:lnTo>
                        <a:pt x="273" y="376"/>
                      </a:lnTo>
                      <a:lnTo>
                        <a:pt x="270" y="372"/>
                      </a:lnTo>
                      <a:lnTo>
                        <a:pt x="268" y="371"/>
                      </a:lnTo>
                      <a:lnTo>
                        <a:pt x="267" y="368"/>
                      </a:lnTo>
                      <a:lnTo>
                        <a:pt x="264" y="368"/>
                      </a:lnTo>
                      <a:lnTo>
                        <a:pt x="263" y="368"/>
                      </a:lnTo>
                      <a:lnTo>
                        <a:pt x="263" y="367"/>
                      </a:lnTo>
                      <a:lnTo>
                        <a:pt x="262" y="367"/>
                      </a:lnTo>
                      <a:lnTo>
                        <a:pt x="259" y="367"/>
                      </a:lnTo>
                      <a:lnTo>
                        <a:pt x="257" y="367"/>
                      </a:lnTo>
                      <a:lnTo>
                        <a:pt x="255" y="367"/>
                      </a:lnTo>
                      <a:lnTo>
                        <a:pt x="253" y="368"/>
                      </a:lnTo>
                      <a:lnTo>
                        <a:pt x="253" y="368"/>
                      </a:lnTo>
                      <a:lnTo>
                        <a:pt x="252" y="368"/>
                      </a:lnTo>
                      <a:lnTo>
                        <a:pt x="252" y="368"/>
                      </a:lnTo>
                      <a:lnTo>
                        <a:pt x="250" y="368"/>
                      </a:lnTo>
                      <a:lnTo>
                        <a:pt x="249" y="369"/>
                      </a:lnTo>
                      <a:lnTo>
                        <a:pt x="246" y="374"/>
                      </a:lnTo>
                      <a:lnTo>
                        <a:pt x="245" y="375"/>
                      </a:lnTo>
                      <a:lnTo>
                        <a:pt x="246" y="375"/>
                      </a:lnTo>
                      <a:lnTo>
                        <a:pt x="245" y="376"/>
                      </a:lnTo>
                      <a:lnTo>
                        <a:pt x="244" y="376"/>
                      </a:lnTo>
                      <a:lnTo>
                        <a:pt x="242" y="378"/>
                      </a:lnTo>
                      <a:lnTo>
                        <a:pt x="242" y="379"/>
                      </a:lnTo>
                      <a:lnTo>
                        <a:pt x="241" y="379"/>
                      </a:lnTo>
                      <a:lnTo>
                        <a:pt x="239" y="379"/>
                      </a:lnTo>
                      <a:lnTo>
                        <a:pt x="239" y="379"/>
                      </a:lnTo>
                      <a:lnTo>
                        <a:pt x="237" y="378"/>
                      </a:lnTo>
                      <a:lnTo>
                        <a:pt x="234" y="376"/>
                      </a:lnTo>
                      <a:lnTo>
                        <a:pt x="234" y="375"/>
                      </a:lnTo>
                      <a:lnTo>
                        <a:pt x="231" y="374"/>
                      </a:lnTo>
                      <a:lnTo>
                        <a:pt x="230" y="374"/>
                      </a:lnTo>
                      <a:lnTo>
                        <a:pt x="228" y="374"/>
                      </a:lnTo>
                      <a:lnTo>
                        <a:pt x="228" y="372"/>
                      </a:lnTo>
                      <a:lnTo>
                        <a:pt x="228" y="371"/>
                      </a:lnTo>
                      <a:lnTo>
                        <a:pt x="227" y="371"/>
                      </a:lnTo>
                      <a:lnTo>
                        <a:pt x="226" y="371"/>
                      </a:lnTo>
                      <a:lnTo>
                        <a:pt x="224" y="369"/>
                      </a:lnTo>
                      <a:lnTo>
                        <a:pt x="224" y="369"/>
                      </a:lnTo>
                      <a:lnTo>
                        <a:pt x="224" y="369"/>
                      </a:lnTo>
                      <a:lnTo>
                        <a:pt x="223" y="367"/>
                      </a:lnTo>
                      <a:lnTo>
                        <a:pt x="221" y="365"/>
                      </a:lnTo>
                      <a:lnTo>
                        <a:pt x="219" y="363"/>
                      </a:lnTo>
                      <a:lnTo>
                        <a:pt x="219" y="361"/>
                      </a:lnTo>
                      <a:lnTo>
                        <a:pt x="220" y="361"/>
                      </a:lnTo>
                      <a:lnTo>
                        <a:pt x="221" y="361"/>
                      </a:lnTo>
                      <a:lnTo>
                        <a:pt x="221" y="358"/>
                      </a:lnTo>
                      <a:lnTo>
                        <a:pt x="220" y="357"/>
                      </a:lnTo>
                      <a:lnTo>
                        <a:pt x="220" y="356"/>
                      </a:lnTo>
                      <a:lnTo>
                        <a:pt x="219" y="356"/>
                      </a:lnTo>
                      <a:lnTo>
                        <a:pt x="217" y="354"/>
                      </a:lnTo>
                      <a:lnTo>
                        <a:pt x="217" y="351"/>
                      </a:lnTo>
                      <a:lnTo>
                        <a:pt x="216" y="350"/>
                      </a:lnTo>
                      <a:lnTo>
                        <a:pt x="215" y="349"/>
                      </a:lnTo>
                      <a:lnTo>
                        <a:pt x="213" y="349"/>
                      </a:lnTo>
                      <a:lnTo>
                        <a:pt x="213" y="347"/>
                      </a:lnTo>
                      <a:lnTo>
                        <a:pt x="213" y="346"/>
                      </a:lnTo>
                      <a:lnTo>
                        <a:pt x="212" y="345"/>
                      </a:lnTo>
                      <a:lnTo>
                        <a:pt x="209" y="343"/>
                      </a:lnTo>
                      <a:lnTo>
                        <a:pt x="210" y="342"/>
                      </a:lnTo>
                      <a:lnTo>
                        <a:pt x="209" y="340"/>
                      </a:lnTo>
                      <a:lnTo>
                        <a:pt x="208" y="340"/>
                      </a:lnTo>
                      <a:lnTo>
                        <a:pt x="208" y="339"/>
                      </a:lnTo>
                      <a:lnTo>
                        <a:pt x="206" y="338"/>
                      </a:lnTo>
                      <a:lnTo>
                        <a:pt x="204" y="335"/>
                      </a:lnTo>
                      <a:lnTo>
                        <a:pt x="202" y="333"/>
                      </a:lnTo>
                      <a:lnTo>
                        <a:pt x="180" y="332"/>
                      </a:lnTo>
                      <a:lnTo>
                        <a:pt x="180" y="338"/>
                      </a:lnTo>
                      <a:lnTo>
                        <a:pt x="143" y="336"/>
                      </a:lnTo>
                      <a:lnTo>
                        <a:pt x="97" y="316"/>
                      </a:lnTo>
                      <a:lnTo>
                        <a:pt x="97" y="314"/>
                      </a:lnTo>
                      <a:lnTo>
                        <a:pt x="97" y="314"/>
                      </a:lnTo>
                      <a:lnTo>
                        <a:pt x="65" y="314"/>
                      </a:lnTo>
                      <a:lnTo>
                        <a:pt x="65" y="313"/>
                      </a:lnTo>
                      <a:lnTo>
                        <a:pt x="65" y="309"/>
                      </a:lnTo>
                      <a:lnTo>
                        <a:pt x="65" y="304"/>
                      </a:lnTo>
                      <a:lnTo>
                        <a:pt x="61" y="298"/>
                      </a:lnTo>
                      <a:lnTo>
                        <a:pt x="57" y="295"/>
                      </a:lnTo>
                      <a:lnTo>
                        <a:pt x="56" y="295"/>
                      </a:lnTo>
                      <a:lnTo>
                        <a:pt x="54" y="295"/>
                      </a:lnTo>
                      <a:lnTo>
                        <a:pt x="54" y="295"/>
                      </a:lnTo>
                      <a:lnTo>
                        <a:pt x="54" y="292"/>
                      </a:lnTo>
                      <a:lnTo>
                        <a:pt x="53" y="291"/>
                      </a:lnTo>
                      <a:lnTo>
                        <a:pt x="50" y="291"/>
                      </a:lnTo>
                      <a:lnTo>
                        <a:pt x="47" y="291"/>
                      </a:lnTo>
                      <a:lnTo>
                        <a:pt x="45" y="288"/>
                      </a:lnTo>
                      <a:lnTo>
                        <a:pt x="45" y="287"/>
                      </a:lnTo>
                      <a:lnTo>
                        <a:pt x="43" y="284"/>
                      </a:lnTo>
                      <a:lnTo>
                        <a:pt x="39" y="284"/>
                      </a:lnTo>
                      <a:lnTo>
                        <a:pt x="38" y="284"/>
                      </a:lnTo>
                      <a:lnTo>
                        <a:pt x="35" y="282"/>
                      </a:lnTo>
                      <a:lnTo>
                        <a:pt x="32" y="282"/>
                      </a:lnTo>
                      <a:lnTo>
                        <a:pt x="28" y="282"/>
                      </a:lnTo>
                      <a:lnTo>
                        <a:pt x="27" y="281"/>
                      </a:lnTo>
                      <a:lnTo>
                        <a:pt x="25" y="278"/>
                      </a:lnTo>
                      <a:lnTo>
                        <a:pt x="27" y="278"/>
                      </a:lnTo>
                      <a:lnTo>
                        <a:pt x="27" y="275"/>
                      </a:lnTo>
                      <a:lnTo>
                        <a:pt x="28" y="273"/>
                      </a:lnTo>
                      <a:lnTo>
                        <a:pt x="27" y="270"/>
                      </a:lnTo>
                      <a:lnTo>
                        <a:pt x="25" y="267"/>
                      </a:lnTo>
                      <a:lnTo>
                        <a:pt x="25" y="266"/>
                      </a:lnTo>
                      <a:lnTo>
                        <a:pt x="25" y="266"/>
                      </a:lnTo>
                      <a:lnTo>
                        <a:pt x="24" y="264"/>
                      </a:lnTo>
                      <a:lnTo>
                        <a:pt x="22" y="262"/>
                      </a:lnTo>
                      <a:lnTo>
                        <a:pt x="20" y="256"/>
                      </a:lnTo>
                      <a:lnTo>
                        <a:pt x="18" y="251"/>
                      </a:lnTo>
                      <a:lnTo>
                        <a:pt x="17" y="249"/>
                      </a:lnTo>
                      <a:lnTo>
                        <a:pt x="17" y="248"/>
                      </a:lnTo>
                      <a:lnTo>
                        <a:pt x="17" y="245"/>
                      </a:lnTo>
                      <a:lnTo>
                        <a:pt x="16" y="242"/>
                      </a:lnTo>
                      <a:lnTo>
                        <a:pt x="16" y="241"/>
                      </a:lnTo>
                      <a:lnTo>
                        <a:pt x="17" y="242"/>
                      </a:lnTo>
                      <a:lnTo>
                        <a:pt x="18" y="240"/>
                      </a:lnTo>
                      <a:lnTo>
                        <a:pt x="18" y="238"/>
                      </a:lnTo>
                      <a:lnTo>
                        <a:pt x="17" y="237"/>
                      </a:lnTo>
                      <a:lnTo>
                        <a:pt x="16" y="235"/>
                      </a:lnTo>
                      <a:lnTo>
                        <a:pt x="14" y="233"/>
                      </a:lnTo>
                      <a:lnTo>
                        <a:pt x="14" y="231"/>
                      </a:lnTo>
                      <a:lnTo>
                        <a:pt x="13" y="230"/>
                      </a:lnTo>
                      <a:lnTo>
                        <a:pt x="14" y="227"/>
                      </a:lnTo>
                      <a:lnTo>
                        <a:pt x="14" y="226"/>
                      </a:lnTo>
                      <a:lnTo>
                        <a:pt x="14" y="224"/>
                      </a:lnTo>
                      <a:lnTo>
                        <a:pt x="14" y="223"/>
                      </a:lnTo>
                      <a:lnTo>
                        <a:pt x="16" y="222"/>
                      </a:lnTo>
                      <a:lnTo>
                        <a:pt x="17" y="223"/>
                      </a:lnTo>
                      <a:lnTo>
                        <a:pt x="18" y="226"/>
                      </a:lnTo>
                      <a:lnTo>
                        <a:pt x="20" y="226"/>
                      </a:lnTo>
                      <a:lnTo>
                        <a:pt x="20" y="226"/>
                      </a:lnTo>
                      <a:lnTo>
                        <a:pt x="18" y="223"/>
                      </a:lnTo>
                      <a:lnTo>
                        <a:pt x="18" y="220"/>
                      </a:lnTo>
                      <a:lnTo>
                        <a:pt x="17" y="219"/>
                      </a:lnTo>
                      <a:lnTo>
                        <a:pt x="17" y="217"/>
                      </a:lnTo>
                      <a:lnTo>
                        <a:pt x="18" y="217"/>
                      </a:lnTo>
                      <a:lnTo>
                        <a:pt x="20" y="217"/>
                      </a:lnTo>
                      <a:lnTo>
                        <a:pt x="21" y="217"/>
                      </a:lnTo>
                      <a:lnTo>
                        <a:pt x="24" y="217"/>
                      </a:lnTo>
                      <a:lnTo>
                        <a:pt x="21" y="216"/>
                      </a:lnTo>
                      <a:lnTo>
                        <a:pt x="20" y="216"/>
                      </a:lnTo>
                      <a:lnTo>
                        <a:pt x="18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6" y="213"/>
                      </a:lnTo>
                      <a:lnTo>
                        <a:pt x="16" y="217"/>
                      </a:lnTo>
                      <a:lnTo>
                        <a:pt x="16" y="220"/>
                      </a:lnTo>
                      <a:lnTo>
                        <a:pt x="14" y="219"/>
                      </a:lnTo>
                      <a:lnTo>
                        <a:pt x="13" y="219"/>
                      </a:lnTo>
                      <a:lnTo>
                        <a:pt x="13" y="217"/>
                      </a:lnTo>
                      <a:lnTo>
                        <a:pt x="10" y="215"/>
                      </a:lnTo>
                      <a:lnTo>
                        <a:pt x="9" y="213"/>
                      </a:lnTo>
                      <a:lnTo>
                        <a:pt x="10" y="212"/>
                      </a:lnTo>
                      <a:lnTo>
                        <a:pt x="10" y="209"/>
                      </a:lnTo>
                      <a:lnTo>
                        <a:pt x="5" y="201"/>
                      </a:lnTo>
                      <a:lnTo>
                        <a:pt x="3" y="199"/>
                      </a:lnTo>
                      <a:lnTo>
                        <a:pt x="3" y="197"/>
                      </a:lnTo>
                      <a:lnTo>
                        <a:pt x="5" y="195"/>
                      </a:lnTo>
                      <a:lnTo>
                        <a:pt x="5" y="193"/>
                      </a:lnTo>
                      <a:lnTo>
                        <a:pt x="3" y="190"/>
                      </a:lnTo>
                      <a:lnTo>
                        <a:pt x="3" y="190"/>
                      </a:lnTo>
                      <a:lnTo>
                        <a:pt x="5" y="187"/>
                      </a:lnTo>
                      <a:lnTo>
                        <a:pt x="6" y="184"/>
                      </a:lnTo>
                      <a:lnTo>
                        <a:pt x="6" y="179"/>
                      </a:lnTo>
                      <a:lnTo>
                        <a:pt x="3" y="173"/>
                      </a:lnTo>
                      <a:lnTo>
                        <a:pt x="0" y="170"/>
                      </a:lnTo>
                      <a:lnTo>
                        <a:pt x="0" y="168"/>
                      </a:lnTo>
                      <a:lnTo>
                        <a:pt x="2" y="165"/>
                      </a:lnTo>
                      <a:lnTo>
                        <a:pt x="6" y="162"/>
                      </a:lnTo>
                      <a:lnTo>
                        <a:pt x="7" y="158"/>
                      </a:lnTo>
                      <a:lnTo>
                        <a:pt x="7" y="158"/>
                      </a:lnTo>
                      <a:lnTo>
                        <a:pt x="6" y="157"/>
                      </a:lnTo>
                      <a:lnTo>
                        <a:pt x="7" y="154"/>
                      </a:lnTo>
                      <a:lnTo>
                        <a:pt x="9" y="151"/>
                      </a:lnTo>
                      <a:lnTo>
                        <a:pt x="10" y="146"/>
                      </a:lnTo>
                      <a:lnTo>
                        <a:pt x="9" y="143"/>
                      </a:lnTo>
                      <a:lnTo>
                        <a:pt x="9" y="141"/>
                      </a:lnTo>
                      <a:lnTo>
                        <a:pt x="10" y="139"/>
                      </a:lnTo>
                      <a:lnTo>
                        <a:pt x="9" y="136"/>
                      </a:lnTo>
                      <a:lnTo>
                        <a:pt x="9" y="133"/>
                      </a:lnTo>
                      <a:lnTo>
                        <a:pt x="10" y="128"/>
                      </a:lnTo>
                      <a:lnTo>
                        <a:pt x="10" y="123"/>
                      </a:lnTo>
                      <a:lnTo>
                        <a:pt x="10" y="121"/>
                      </a:lnTo>
                      <a:lnTo>
                        <a:pt x="14" y="116"/>
                      </a:lnTo>
                      <a:lnTo>
                        <a:pt x="14" y="114"/>
                      </a:lnTo>
                      <a:lnTo>
                        <a:pt x="16" y="112"/>
                      </a:lnTo>
                      <a:lnTo>
                        <a:pt x="17" y="108"/>
                      </a:lnTo>
                      <a:lnTo>
                        <a:pt x="20" y="105"/>
                      </a:lnTo>
                      <a:lnTo>
                        <a:pt x="21" y="101"/>
                      </a:lnTo>
                      <a:lnTo>
                        <a:pt x="22" y="94"/>
                      </a:lnTo>
                      <a:lnTo>
                        <a:pt x="25" y="87"/>
                      </a:lnTo>
                      <a:lnTo>
                        <a:pt x="27" y="82"/>
                      </a:lnTo>
                      <a:lnTo>
                        <a:pt x="29" y="74"/>
                      </a:lnTo>
                      <a:lnTo>
                        <a:pt x="31" y="71"/>
                      </a:lnTo>
                      <a:lnTo>
                        <a:pt x="34" y="68"/>
                      </a:lnTo>
                      <a:lnTo>
                        <a:pt x="34" y="65"/>
                      </a:lnTo>
                      <a:lnTo>
                        <a:pt x="34" y="64"/>
                      </a:lnTo>
                      <a:lnTo>
                        <a:pt x="36" y="60"/>
                      </a:lnTo>
                      <a:lnTo>
                        <a:pt x="36" y="58"/>
                      </a:lnTo>
                      <a:lnTo>
                        <a:pt x="36" y="57"/>
                      </a:lnTo>
                      <a:lnTo>
                        <a:pt x="38" y="58"/>
                      </a:lnTo>
                      <a:lnTo>
                        <a:pt x="43" y="58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9" y="61"/>
                      </a:lnTo>
                      <a:lnTo>
                        <a:pt x="50" y="64"/>
                      </a:lnTo>
                      <a:lnTo>
                        <a:pt x="49" y="61"/>
                      </a:lnTo>
                      <a:lnTo>
                        <a:pt x="47" y="60"/>
                      </a:lnTo>
                      <a:lnTo>
                        <a:pt x="45" y="58"/>
                      </a:lnTo>
                      <a:lnTo>
                        <a:pt x="43" y="57"/>
                      </a:lnTo>
                      <a:lnTo>
                        <a:pt x="39" y="57"/>
                      </a:lnTo>
                      <a:lnTo>
                        <a:pt x="36" y="56"/>
                      </a:lnTo>
                      <a:lnTo>
                        <a:pt x="35" y="54"/>
                      </a:lnTo>
                      <a:lnTo>
                        <a:pt x="36" y="53"/>
                      </a:lnTo>
                      <a:lnTo>
                        <a:pt x="38" y="54"/>
                      </a:lnTo>
                      <a:lnTo>
                        <a:pt x="39" y="52"/>
                      </a:lnTo>
                      <a:lnTo>
                        <a:pt x="39" y="49"/>
                      </a:lnTo>
                      <a:lnTo>
                        <a:pt x="39" y="47"/>
                      </a:lnTo>
                      <a:lnTo>
                        <a:pt x="38" y="46"/>
                      </a:lnTo>
                      <a:lnTo>
                        <a:pt x="36" y="46"/>
                      </a:lnTo>
                      <a:lnTo>
                        <a:pt x="38" y="43"/>
                      </a:lnTo>
                      <a:lnTo>
                        <a:pt x="39" y="43"/>
                      </a:lnTo>
                      <a:lnTo>
                        <a:pt x="39" y="42"/>
                      </a:lnTo>
                      <a:lnTo>
                        <a:pt x="39" y="40"/>
                      </a:lnTo>
                      <a:lnTo>
                        <a:pt x="38" y="40"/>
                      </a:lnTo>
                      <a:lnTo>
                        <a:pt x="38" y="39"/>
                      </a:lnTo>
                      <a:lnTo>
                        <a:pt x="38" y="35"/>
                      </a:lnTo>
                      <a:lnTo>
                        <a:pt x="38" y="32"/>
                      </a:lnTo>
                      <a:lnTo>
                        <a:pt x="39" y="25"/>
                      </a:lnTo>
                      <a:lnTo>
                        <a:pt x="38" y="20"/>
                      </a:lnTo>
                      <a:lnTo>
                        <a:pt x="38" y="18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40" y="10"/>
                      </a:lnTo>
                      <a:lnTo>
                        <a:pt x="47" y="16"/>
                      </a:lnTo>
                      <a:lnTo>
                        <a:pt x="50" y="17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60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3" y="22"/>
                      </a:lnTo>
                      <a:lnTo>
                        <a:pt x="61" y="24"/>
                      </a:lnTo>
                      <a:lnTo>
                        <a:pt x="58" y="25"/>
                      </a:lnTo>
                      <a:lnTo>
                        <a:pt x="57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60" y="27"/>
                      </a:lnTo>
                      <a:lnTo>
                        <a:pt x="63" y="25"/>
                      </a:lnTo>
                      <a:lnTo>
                        <a:pt x="64" y="25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0" y="32"/>
                      </a:lnTo>
                      <a:lnTo>
                        <a:pt x="60" y="35"/>
                      </a:lnTo>
                      <a:lnTo>
                        <a:pt x="60" y="36"/>
                      </a:lnTo>
                      <a:lnTo>
                        <a:pt x="58" y="34"/>
                      </a:lnTo>
                      <a:lnTo>
                        <a:pt x="57" y="35"/>
                      </a:lnTo>
                      <a:lnTo>
                        <a:pt x="57" y="34"/>
                      </a:lnTo>
                      <a:lnTo>
                        <a:pt x="54" y="36"/>
                      </a:lnTo>
                      <a:lnTo>
                        <a:pt x="56" y="38"/>
                      </a:lnTo>
                      <a:lnTo>
                        <a:pt x="58" y="39"/>
                      </a:lnTo>
                      <a:lnTo>
                        <a:pt x="61" y="38"/>
                      </a:lnTo>
                      <a:lnTo>
                        <a:pt x="61" y="35"/>
                      </a:lnTo>
                      <a:lnTo>
                        <a:pt x="63" y="34"/>
                      </a:lnTo>
                      <a:lnTo>
                        <a:pt x="63" y="31"/>
                      </a:lnTo>
                      <a:lnTo>
                        <a:pt x="64" y="29"/>
                      </a:lnTo>
                      <a:lnTo>
                        <a:pt x="65" y="25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8" y="20"/>
                      </a:lnTo>
                      <a:lnTo>
                        <a:pt x="68" y="18"/>
                      </a:lnTo>
                      <a:lnTo>
                        <a:pt x="68" y="17"/>
                      </a:lnTo>
                      <a:lnTo>
                        <a:pt x="69" y="16"/>
                      </a:lnTo>
                      <a:lnTo>
                        <a:pt x="69" y="14"/>
                      </a:lnTo>
                      <a:lnTo>
                        <a:pt x="68" y="13"/>
                      </a:lnTo>
                      <a:lnTo>
                        <a:pt x="68" y="10"/>
                      </a:lnTo>
                      <a:lnTo>
                        <a:pt x="69" y="9"/>
                      </a:lnTo>
                      <a:lnTo>
                        <a:pt x="69" y="7"/>
                      </a:lnTo>
                      <a:lnTo>
                        <a:pt x="67" y="5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9" name="Freeform 1310"/>
                <p:cNvSpPr>
                  <a:spLocks/>
                </p:cNvSpPr>
                <p:nvPr/>
              </p:nvSpPr>
              <p:spPr bwMode="auto">
                <a:xfrm>
                  <a:off x="2524339" y="3446280"/>
                  <a:ext cx="4447" cy="8893"/>
                </a:xfrm>
                <a:custGeom>
                  <a:avLst/>
                  <a:gdLst>
                    <a:gd name="T0" fmla="*/ 3 w 3"/>
                    <a:gd name="T1" fmla="*/ 0 h 6"/>
                    <a:gd name="T2" fmla="*/ 3 w 3"/>
                    <a:gd name="T3" fmla="*/ 2 h 6"/>
                    <a:gd name="T4" fmla="*/ 1 w 3"/>
                    <a:gd name="T5" fmla="*/ 4 h 6"/>
                    <a:gd name="T6" fmla="*/ 0 w 3"/>
                    <a:gd name="T7" fmla="*/ 6 h 6"/>
                    <a:gd name="T8" fmla="*/ 3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0" name="Freeform 1311"/>
                <p:cNvSpPr>
                  <a:spLocks/>
                </p:cNvSpPr>
                <p:nvPr/>
              </p:nvSpPr>
              <p:spPr bwMode="auto">
                <a:xfrm>
                  <a:off x="2519893" y="3456656"/>
                  <a:ext cx="4447" cy="25198"/>
                </a:xfrm>
                <a:custGeom>
                  <a:avLst/>
                  <a:gdLst>
                    <a:gd name="T0" fmla="*/ 3 w 3"/>
                    <a:gd name="T1" fmla="*/ 0 h 17"/>
                    <a:gd name="T2" fmla="*/ 2 w 3"/>
                    <a:gd name="T3" fmla="*/ 6 h 17"/>
                    <a:gd name="T4" fmla="*/ 0 w 3"/>
                    <a:gd name="T5" fmla="*/ 11 h 17"/>
                    <a:gd name="T6" fmla="*/ 2 w 3"/>
                    <a:gd name="T7" fmla="*/ 17 h 17"/>
                    <a:gd name="T8" fmla="*/ 2 w 3"/>
                    <a:gd name="T9" fmla="*/ 15 h 17"/>
                    <a:gd name="T10" fmla="*/ 0 w 3"/>
                    <a:gd name="T11" fmla="*/ 14 h 17"/>
                    <a:gd name="T12" fmla="*/ 0 w 3"/>
                    <a:gd name="T13" fmla="*/ 13 h 17"/>
                    <a:gd name="T14" fmla="*/ 0 w 3"/>
                    <a:gd name="T15" fmla="*/ 11 h 17"/>
                    <a:gd name="T16" fmla="*/ 0 w 3"/>
                    <a:gd name="T17" fmla="*/ 6 h 17"/>
                    <a:gd name="T18" fmla="*/ 3 w 3"/>
                    <a:gd name="T1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17">
                      <a:moveTo>
                        <a:pt x="3" y="0"/>
                      </a:moveTo>
                      <a:lnTo>
                        <a:pt x="2" y="6"/>
                      </a:lnTo>
                      <a:lnTo>
                        <a:pt x="0" y="11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1" name="Freeform 1312"/>
                <p:cNvSpPr>
                  <a:spLocks/>
                </p:cNvSpPr>
                <p:nvPr/>
              </p:nvSpPr>
              <p:spPr bwMode="auto">
                <a:xfrm>
                  <a:off x="2528786" y="3434422"/>
                  <a:ext cx="7411" cy="10376"/>
                </a:xfrm>
                <a:custGeom>
                  <a:avLst/>
                  <a:gdLst>
                    <a:gd name="T0" fmla="*/ 5 w 5"/>
                    <a:gd name="T1" fmla="*/ 0 h 7"/>
                    <a:gd name="T2" fmla="*/ 4 w 5"/>
                    <a:gd name="T3" fmla="*/ 3 h 7"/>
                    <a:gd name="T4" fmla="*/ 1 w 5"/>
                    <a:gd name="T5" fmla="*/ 5 h 7"/>
                    <a:gd name="T6" fmla="*/ 0 w 5"/>
                    <a:gd name="T7" fmla="*/ 7 h 7"/>
                    <a:gd name="T8" fmla="*/ 3 w 5"/>
                    <a:gd name="T9" fmla="*/ 1 h 7"/>
                    <a:gd name="T10" fmla="*/ 5 w 5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3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2" name="Freeform 1313"/>
                <p:cNvSpPr>
                  <a:spLocks/>
                </p:cNvSpPr>
                <p:nvPr/>
              </p:nvSpPr>
              <p:spPr bwMode="auto">
                <a:xfrm>
                  <a:off x="3080161" y="3129091"/>
                  <a:ext cx="5929" cy="4447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1 h 3"/>
                    <a:gd name="T4" fmla="*/ 2 w 4"/>
                    <a:gd name="T5" fmla="*/ 1 h 3"/>
                    <a:gd name="T6" fmla="*/ 1 w 4"/>
                    <a:gd name="T7" fmla="*/ 3 h 3"/>
                    <a:gd name="T8" fmla="*/ 0 w 4"/>
                    <a:gd name="T9" fmla="*/ 3 h 3"/>
                    <a:gd name="T10" fmla="*/ 0 w 4"/>
                    <a:gd name="T11" fmla="*/ 1 h 3"/>
                    <a:gd name="T12" fmla="*/ 0 w 4"/>
                    <a:gd name="T13" fmla="*/ 0 h 3"/>
                    <a:gd name="T14" fmla="*/ 1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3" name="Freeform 1314"/>
                <p:cNvSpPr>
                  <a:spLocks/>
                </p:cNvSpPr>
                <p:nvPr/>
              </p:nvSpPr>
              <p:spPr bwMode="auto">
                <a:xfrm>
                  <a:off x="2153792" y="2872673"/>
                  <a:ext cx="4447" cy="14822"/>
                </a:xfrm>
                <a:custGeom>
                  <a:avLst/>
                  <a:gdLst>
                    <a:gd name="T0" fmla="*/ 3 w 3"/>
                    <a:gd name="T1" fmla="*/ 0 h 10"/>
                    <a:gd name="T2" fmla="*/ 3 w 3"/>
                    <a:gd name="T3" fmla="*/ 0 h 10"/>
                    <a:gd name="T4" fmla="*/ 1 w 3"/>
                    <a:gd name="T5" fmla="*/ 2 h 10"/>
                    <a:gd name="T6" fmla="*/ 1 w 3"/>
                    <a:gd name="T7" fmla="*/ 3 h 10"/>
                    <a:gd name="T8" fmla="*/ 3 w 3"/>
                    <a:gd name="T9" fmla="*/ 8 h 10"/>
                    <a:gd name="T10" fmla="*/ 1 w 3"/>
                    <a:gd name="T11" fmla="*/ 10 h 10"/>
                    <a:gd name="T12" fmla="*/ 0 w 3"/>
                    <a:gd name="T13" fmla="*/ 6 h 10"/>
                    <a:gd name="T14" fmla="*/ 0 w 3"/>
                    <a:gd name="T15" fmla="*/ 2 h 10"/>
                    <a:gd name="T16" fmla="*/ 3 w 3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10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4" name="Freeform 1315"/>
                <p:cNvSpPr>
                  <a:spLocks/>
                </p:cNvSpPr>
                <p:nvPr/>
              </p:nvSpPr>
              <p:spPr bwMode="auto">
                <a:xfrm>
                  <a:off x="3306935" y="5180442"/>
                  <a:ext cx="7411" cy="2964"/>
                </a:xfrm>
                <a:custGeom>
                  <a:avLst/>
                  <a:gdLst>
                    <a:gd name="T0" fmla="*/ 1 w 5"/>
                    <a:gd name="T1" fmla="*/ 0 h 2"/>
                    <a:gd name="T2" fmla="*/ 3 w 5"/>
                    <a:gd name="T3" fmla="*/ 1 h 2"/>
                    <a:gd name="T4" fmla="*/ 5 w 5"/>
                    <a:gd name="T5" fmla="*/ 1 h 2"/>
                    <a:gd name="T6" fmla="*/ 1 w 5"/>
                    <a:gd name="T7" fmla="*/ 2 h 2"/>
                    <a:gd name="T8" fmla="*/ 0 w 5"/>
                    <a:gd name="T9" fmla="*/ 1 h 2"/>
                    <a:gd name="T10" fmla="*/ 1 w 5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5" name="Freeform 1316"/>
                <p:cNvSpPr>
                  <a:spLocks/>
                </p:cNvSpPr>
                <p:nvPr/>
              </p:nvSpPr>
              <p:spPr bwMode="auto">
                <a:xfrm>
                  <a:off x="3327686" y="5164138"/>
                  <a:ext cx="7411" cy="1483"/>
                </a:xfrm>
                <a:custGeom>
                  <a:avLst/>
                  <a:gdLst>
                    <a:gd name="T0" fmla="*/ 4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  <a:gd name="T6" fmla="*/ 4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4" y="0"/>
                      </a:moveTo>
                      <a:lnTo>
                        <a:pt x="5" y="1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6" name="Freeform 1317"/>
                <p:cNvSpPr>
                  <a:spLocks/>
                </p:cNvSpPr>
                <p:nvPr/>
              </p:nvSpPr>
              <p:spPr bwMode="auto">
                <a:xfrm>
                  <a:off x="3312864" y="5167102"/>
                  <a:ext cx="28162" cy="25198"/>
                </a:xfrm>
                <a:custGeom>
                  <a:avLst/>
                  <a:gdLst>
                    <a:gd name="T0" fmla="*/ 18 w 19"/>
                    <a:gd name="T1" fmla="*/ 0 h 17"/>
                    <a:gd name="T2" fmla="*/ 19 w 19"/>
                    <a:gd name="T3" fmla="*/ 2 h 17"/>
                    <a:gd name="T4" fmla="*/ 18 w 19"/>
                    <a:gd name="T5" fmla="*/ 6 h 17"/>
                    <a:gd name="T6" fmla="*/ 14 w 19"/>
                    <a:gd name="T7" fmla="*/ 7 h 17"/>
                    <a:gd name="T8" fmla="*/ 14 w 19"/>
                    <a:gd name="T9" fmla="*/ 10 h 17"/>
                    <a:gd name="T10" fmla="*/ 11 w 19"/>
                    <a:gd name="T11" fmla="*/ 11 h 17"/>
                    <a:gd name="T12" fmla="*/ 7 w 19"/>
                    <a:gd name="T13" fmla="*/ 11 h 17"/>
                    <a:gd name="T14" fmla="*/ 6 w 19"/>
                    <a:gd name="T15" fmla="*/ 13 h 17"/>
                    <a:gd name="T16" fmla="*/ 8 w 19"/>
                    <a:gd name="T17" fmla="*/ 14 h 17"/>
                    <a:gd name="T18" fmla="*/ 7 w 19"/>
                    <a:gd name="T19" fmla="*/ 17 h 17"/>
                    <a:gd name="T20" fmla="*/ 4 w 19"/>
                    <a:gd name="T21" fmla="*/ 16 h 17"/>
                    <a:gd name="T22" fmla="*/ 3 w 19"/>
                    <a:gd name="T23" fmla="*/ 17 h 17"/>
                    <a:gd name="T24" fmla="*/ 0 w 19"/>
                    <a:gd name="T25" fmla="*/ 16 h 17"/>
                    <a:gd name="T26" fmla="*/ 0 w 19"/>
                    <a:gd name="T27" fmla="*/ 14 h 17"/>
                    <a:gd name="T28" fmla="*/ 1 w 19"/>
                    <a:gd name="T29" fmla="*/ 14 h 17"/>
                    <a:gd name="T30" fmla="*/ 4 w 19"/>
                    <a:gd name="T31" fmla="*/ 11 h 17"/>
                    <a:gd name="T32" fmla="*/ 4 w 19"/>
                    <a:gd name="T33" fmla="*/ 10 h 17"/>
                    <a:gd name="T34" fmla="*/ 6 w 19"/>
                    <a:gd name="T35" fmla="*/ 9 h 17"/>
                    <a:gd name="T36" fmla="*/ 8 w 19"/>
                    <a:gd name="T37" fmla="*/ 9 h 17"/>
                    <a:gd name="T38" fmla="*/ 8 w 19"/>
                    <a:gd name="T39" fmla="*/ 7 h 17"/>
                    <a:gd name="T40" fmla="*/ 6 w 19"/>
                    <a:gd name="T41" fmla="*/ 7 h 17"/>
                    <a:gd name="T42" fmla="*/ 3 w 19"/>
                    <a:gd name="T43" fmla="*/ 2 h 17"/>
                    <a:gd name="T44" fmla="*/ 3 w 19"/>
                    <a:gd name="T45" fmla="*/ 2 h 17"/>
                    <a:gd name="T46" fmla="*/ 6 w 19"/>
                    <a:gd name="T47" fmla="*/ 3 h 17"/>
                    <a:gd name="T48" fmla="*/ 8 w 19"/>
                    <a:gd name="T49" fmla="*/ 3 h 17"/>
                    <a:gd name="T50" fmla="*/ 10 w 19"/>
                    <a:gd name="T51" fmla="*/ 2 h 17"/>
                    <a:gd name="T52" fmla="*/ 12 w 19"/>
                    <a:gd name="T53" fmla="*/ 0 h 17"/>
                    <a:gd name="T54" fmla="*/ 14 w 19"/>
                    <a:gd name="T55" fmla="*/ 3 h 17"/>
                    <a:gd name="T56" fmla="*/ 15 w 19"/>
                    <a:gd name="T57" fmla="*/ 3 h 17"/>
                    <a:gd name="T58" fmla="*/ 17 w 19"/>
                    <a:gd name="T59" fmla="*/ 0 h 17"/>
                    <a:gd name="T60" fmla="*/ 18 w 19"/>
                    <a:gd name="T6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9" h="17">
                      <a:moveTo>
                        <a:pt x="18" y="0"/>
                      </a:moveTo>
                      <a:lnTo>
                        <a:pt x="19" y="2"/>
                      </a:lnTo>
                      <a:lnTo>
                        <a:pt x="18" y="6"/>
                      </a:lnTo>
                      <a:lnTo>
                        <a:pt x="14" y="7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6" y="13"/>
                      </a:lnTo>
                      <a:lnTo>
                        <a:pt x="8" y="14"/>
                      </a:lnTo>
                      <a:lnTo>
                        <a:pt x="7" y="17"/>
                      </a:lnTo>
                      <a:lnTo>
                        <a:pt x="4" y="16"/>
                      </a:lnTo>
                      <a:lnTo>
                        <a:pt x="3" y="17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6" y="9"/>
                      </a:lnTo>
                      <a:lnTo>
                        <a:pt x="8" y="9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6" y="3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12" y="0"/>
                      </a:lnTo>
                      <a:lnTo>
                        <a:pt x="14" y="3"/>
                      </a:lnTo>
                      <a:lnTo>
                        <a:pt x="15" y="3"/>
                      </a:lnTo>
                      <a:lnTo>
                        <a:pt x="17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7" name="Freeform 1318"/>
                <p:cNvSpPr>
                  <a:spLocks/>
                </p:cNvSpPr>
                <p:nvPr/>
              </p:nvSpPr>
              <p:spPr bwMode="auto">
                <a:xfrm>
                  <a:off x="3321757" y="5165620"/>
                  <a:ext cx="2964" cy="1483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8" name="Freeform 1319"/>
                <p:cNvSpPr>
                  <a:spLocks/>
                </p:cNvSpPr>
                <p:nvPr/>
              </p:nvSpPr>
              <p:spPr bwMode="auto">
                <a:xfrm>
                  <a:off x="3736770" y="5226390"/>
                  <a:ext cx="22233" cy="17786"/>
                </a:xfrm>
                <a:custGeom>
                  <a:avLst/>
                  <a:gdLst>
                    <a:gd name="T0" fmla="*/ 3 w 15"/>
                    <a:gd name="T1" fmla="*/ 0 h 12"/>
                    <a:gd name="T2" fmla="*/ 6 w 15"/>
                    <a:gd name="T3" fmla="*/ 2 h 12"/>
                    <a:gd name="T4" fmla="*/ 6 w 15"/>
                    <a:gd name="T5" fmla="*/ 3 h 12"/>
                    <a:gd name="T6" fmla="*/ 7 w 15"/>
                    <a:gd name="T7" fmla="*/ 3 h 12"/>
                    <a:gd name="T8" fmla="*/ 10 w 15"/>
                    <a:gd name="T9" fmla="*/ 6 h 12"/>
                    <a:gd name="T10" fmla="*/ 11 w 15"/>
                    <a:gd name="T11" fmla="*/ 6 h 12"/>
                    <a:gd name="T12" fmla="*/ 11 w 15"/>
                    <a:gd name="T13" fmla="*/ 9 h 12"/>
                    <a:gd name="T14" fmla="*/ 14 w 15"/>
                    <a:gd name="T15" fmla="*/ 9 h 12"/>
                    <a:gd name="T16" fmla="*/ 15 w 15"/>
                    <a:gd name="T17" fmla="*/ 10 h 12"/>
                    <a:gd name="T18" fmla="*/ 14 w 15"/>
                    <a:gd name="T19" fmla="*/ 10 h 12"/>
                    <a:gd name="T20" fmla="*/ 13 w 15"/>
                    <a:gd name="T21" fmla="*/ 12 h 12"/>
                    <a:gd name="T22" fmla="*/ 11 w 15"/>
                    <a:gd name="T23" fmla="*/ 12 h 12"/>
                    <a:gd name="T24" fmla="*/ 10 w 15"/>
                    <a:gd name="T25" fmla="*/ 12 h 12"/>
                    <a:gd name="T26" fmla="*/ 8 w 15"/>
                    <a:gd name="T27" fmla="*/ 12 h 12"/>
                    <a:gd name="T28" fmla="*/ 8 w 15"/>
                    <a:gd name="T29" fmla="*/ 9 h 12"/>
                    <a:gd name="T30" fmla="*/ 6 w 15"/>
                    <a:gd name="T31" fmla="*/ 7 h 12"/>
                    <a:gd name="T32" fmla="*/ 6 w 15"/>
                    <a:gd name="T33" fmla="*/ 5 h 12"/>
                    <a:gd name="T34" fmla="*/ 3 w 15"/>
                    <a:gd name="T35" fmla="*/ 5 h 12"/>
                    <a:gd name="T36" fmla="*/ 3 w 15"/>
                    <a:gd name="T37" fmla="*/ 2 h 12"/>
                    <a:gd name="T38" fmla="*/ 0 w 15"/>
                    <a:gd name="T39" fmla="*/ 2 h 12"/>
                    <a:gd name="T40" fmla="*/ 0 w 15"/>
                    <a:gd name="T41" fmla="*/ 0 h 12"/>
                    <a:gd name="T42" fmla="*/ 3 w 15"/>
                    <a:gd name="T4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12">
                      <a:moveTo>
                        <a:pt x="3" y="0"/>
                      </a:move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10" y="6"/>
                      </a:lnTo>
                      <a:lnTo>
                        <a:pt x="11" y="6"/>
                      </a:lnTo>
                      <a:lnTo>
                        <a:pt x="11" y="9"/>
                      </a:lnTo>
                      <a:lnTo>
                        <a:pt x="14" y="9"/>
                      </a:lnTo>
                      <a:lnTo>
                        <a:pt x="15" y="10"/>
                      </a:lnTo>
                      <a:lnTo>
                        <a:pt x="14" y="10"/>
                      </a:lnTo>
                      <a:lnTo>
                        <a:pt x="13" y="12"/>
                      </a:lnTo>
                      <a:lnTo>
                        <a:pt x="11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9" name="Freeform 1320"/>
                <p:cNvSpPr>
                  <a:spLocks/>
                </p:cNvSpPr>
                <p:nvPr/>
              </p:nvSpPr>
              <p:spPr bwMode="auto">
                <a:xfrm>
                  <a:off x="3335097" y="5164138"/>
                  <a:ext cx="31126" cy="29644"/>
                </a:xfrm>
                <a:custGeom>
                  <a:avLst/>
                  <a:gdLst>
                    <a:gd name="T0" fmla="*/ 9 w 21"/>
                    <a:gd name="T1" fmla="*/ 0 h 20"/>
                    <a:gd name="T2" fmla="*/ 13 w 21"/>
                    <a:gd name="T3" fmla="*/ 1 h 20"/>
                    <a:gd name="T4" fmla="*/ 13 w 21"/>
                    <a:gd name="T5" fmla="*/ 2 h 20"/>
                    <a:gd name="T6" fmla="*/ 14 w 21"/>
                    <a:gd name="T7" fmla="*/ 5 h 20"/>
                    <a:gd name="T8" fmla="*/ 15 w 21"/>
                    <a:gd name="T9" fmla="*/ 5 h 20"/>
                    <a:gd name="T10" fmla="*/ 15 w 21"/>
                    <a:gd name="T11" fmla="*/ 4 h 20"/>
                    <a:gd name="T12" fmla="*/ 17 w 21"/>
                    <a:gd name="T13" fmla="*/ 2 h 20"/>
                    <a:gd name="T14" fmla="*/ 20 w 21"/>
                    <a:gd name="T15" fmla="*/ 4 h 20"/>
                    <a:gd name="T16" fmla="*/ 21 w 21"/>
                    <a:gd name="T17" fmla="*/ 5 h 20"/>
                    <a:gd name="T18" fmla="*/ 20 w 21"/>
                    <a:gd name="T19" fmla="*/ 5 h 20"/>
                    <a:gd name="T20" fmla="*/ 18 w 21"/>
                    <a:gd name="T21" fmla="*/ 5 h 20"/>
                    <a:gd name="T22" fmla="*/ 18 w 21"/>
                    <a:gd name="T23" fmla="*/ 7 h 20"/>
                    <a:gd name="T24" fmla="*/ 20 w 21"/>
                    <a:gd name="T25" fmla="*/ 7 h 20"/>
                    <a:gd name="T26" fmla="*/ 20 w 21"/>
                    <a:gd name="T27" fmla="*/ 8 h 20"/>
                    <a:gd name="T28" fmla="*/ 18 w 21"/>
                    <a:gd name="T29" fmla="*/ 9 h 20"/>
                    <a:gd name="T30" fmla="*/ 15 w 21"/>
                    <a:gd name="T31" fmla="*/ 11 h 20"/>
                    <a:gd name="T32" fmla="*/ 13 w 21"/>
                    <a:gd name="T33" fmla="*/ 12 h 20"/>
                    <a:gd name="T34" fmla="*/ 10 w 21"/>
                    <a:gd name="T35" fmla="*/ 11 h 20"/>
                    <a:gd name="T36" fmla="*/ 9 w 21"/>
                    <a:gd name="T37" fmla="*/ 12 h 20"/>
                    <a:gd name="T38" fmla="*/ 10 w 21"/>
                    <a:gd name="T39" fmla="*/ 13 h 20"/>
                    <a:gd name="T40" fmla="*/ 13 w 21"/>
                    <a:gd name="T41" fmla="*/ 13 h 20"/>
                    <a:gd name="T42" fmla="*/ 13 w 21"/>
                    <a:gd name="T43" fmla="*/ 13 h 20"/>
                    <a:gd name="T44" fmla="*/ 10 w 21"/>
                    <a:gd name="T45" fmla="*/ 15 h 20"/>
                    <a:gd name="T46" fmla="*/ 7 w 21"/>
                    <a:gd name="T47" fmla="*/ 13 h 20"/>
                    <a:gd name="T48" fmla="*/ 7 w 21"/>
                    <a:gd name="T49" fmla="*/ 15 h 20"/>
                    <a:gd name="T50" fmla="*/ 9 w 21"/>
                    <a:gd name="T51" fmla="*/ 16 h 20"/>
                    <a:gd name="T52" fmla="*/ 7 w 21"/>
                    <a:gd name="T53" fmla="*/ 18 h 20"/>
                    <a:gd name="T54" fmla="*/ 4 w 21"/>
                    <a:gd name="T55" fmla="*/ 16 h 20"/>
                    <a:gd name="T56" fmla="*/ 4 w 21"/>
                    <a:gd name="T57" fmla="*/ 16 h 20"/>
                    <a:gd name="T58" fmla="*/ 6 w 21"/>
                    <a:gd name="T59" fmla="*/ 19 h 20"/>
                    <a:gd name="T60" fmla="*/ 6 w 21"/>
                    <a:gd name="T61" fmla="*/ 20 h 20"/>
                    <a:gd name="T62" fmla="*/ 4 w 21"/>
                    <a:gd name="T63" fmla="*/ 20 h 20"/>
                    <a:gd name="T64" fmla="*/ 2 w 21"/>
                    <a:gd name="T65" fmla="*/ 16 h 20"/>
                    <a:gd name="T66" fmla="*/ 0 w 21"/>
                    <a:gd name="T67" fmla="*/ 16 h 20"/>
                    <a:gd name="T68" fmla="*/ 4 w 21"/>
                    <a:gd name="T69" fmla="*/ 9 h 20"/>
                    <a:gd name="T70" fmla="*/ 7 w 21"/>
                    <a:gd name="T71" fmla="*/ 9 h 20"/>
                    <a:gd name="T72" fmla="*/ 9 w 21"/>
                    <a:gd name="T73" fmla="*/ 11 h 20"/>
                    <a:gd name="T74" fmla="*/ 9 w 21"/>
                    <a:gd name="T75" fmla="*/ 9 h 20"/>
                    <a:gd name="T76" fmla="*/ 6 w 21"/>
                    <a:gd name="T77" fmla="*/ 7 h 20"/>
                    <a:gd name="T78" fmla="*/ 7 w 21"/>
                    <a:gd name="T79" fmla="*/ 5 h 20"/>
                    <a:gd name="T80" fmla="*/ 6 w 21"/>
                    <a:gd name="T81" fmla="*/ 4 h 20"/>
                    <a:gd name="T82" fmla="*/ 9 w 21"/>
                    <a:gd name="T83" fmla="*/ 2 h 20"/>
                    <a:gd name="T84" fmla="*/ 9 w 21"/>
                    <a:gd name="T8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20">
                      <a:moveTo>
                        <a:pt x="9" y="0"/>
                      </a:moveTo>
                      <a:lnTo>
                        <a:pt x="13" y="1"/>
                      </a:lnTo>
                      <a:lnTo>
                        <a:pt x="13" y="2"/>
                      </a:lnTo>
                      <a:lnTo>
                        <a:pt x="14" y="5"/>
                      </a:lnTo>
                      <a:lnTo>
                        <a:pt x="15" y="5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20" y="4"/>
                      </a:lnTo>
                      <a:lnTo>
                        <a:pt x="21" y="5"/>
                      </a:lnTo>
                      <a:lnTo>
                        <a:pt x="20" y="5"/>
                      </a:lnTo>
                      <a:lnTo>
                        <a:pt x="18" y="5"/>
                      </a:lnTo>
                      <a:lnTo>
                        <a:pt x="18" y="7"/>
                      </a:lnTo>
                      <a:lnTo>
                        <a:pt x="20" y="7"/>
                      </a:lnTo>
                      <a:lnTo>
                        <a:pt x="20" y="8"/>
                      </a:lnTo>
                      <a:lnTo>
                        <a:pt x="18" y="9"/>
                      </a:lnTo>
                      <a:lnTo>
                        <a:pt x="15" y="11"/>
                      </a:lnTo>
                      <a:lnTo>
                        <a:pt x="13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5"/>
                      </a:lnTo>
                      <a:lnTo>
                        <a:pt x="7" y="13"/>
                      </a:ln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7" y="18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6" y="19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4" y="9"/>
                      </a:lnTo>
                      <a:lnTo>
                        <a:pt x="7" y="9"/>
                      </a:lnTo>
                      <a:lnTo>
                        <a:pt x="9" y="11"/>
                      </a:lnTo>
                      <a:lnTo>
                        <a:pt x="9" y="9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6" y="4"/>
                      </a:lnTo>
                      <a:lnTo>
                        <a:pt x="9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0" name="Freeform 1321"/>
                <p:cNvSpPr>
                  <a:spLocks/>
                </p:cNvSpPr>
                <p:nvPr/>
              </p:nvSpPr>
              <p:spPr bwMode="auto">
                <a:xfrm>
                  <a:off x="2776311" y="3830167"/>
                  <a:ext cx="108200" cy="50394"/>
                </a:xfrm>
                <a:custGeom>
                  <a:avLst/>
                  <a:gdLst>
                    <a:gd name="T0" fmla="*/ 50 w 73"/>
                    <a:gd name="T1" fmla="*/ 1 h 34"/>
                    <a:gd name="T2" fmla="*/ 53 w 73"/>
                    <a:gd name="T3" fmla="*/ 2 h 34"/>
                    <a:gd name="T4" fmla="*/ 61 w 73"/>
                    <a:gd name="T5" fmla="*/ 4 h 34"/>
                    <a:gd name="T6" fmla="*/ 69 w 73"/>
                    <a:gd name="T7" fmla="*/ 9 h 34"/>
                    <a:gd name="T8" fmla="*/ 72 w 73"/>
                    <a:gd name="T9" fmla="*/ 12 h 34"/>
                    <a:gd name="T10" fmla="*/ 72 w 73"/>
                    <a:gd name="T11" fmla="*/ 15 h 34"/>
                    <a:gd name="T12" fmla="*/ 73 w 73"/>
                    <a:gd name="T13" fmla="*/ 20 h 34"/>
                    <a:gd name="T14" fmla="*/ 70 w 73"/>
                    <a:gd name="T15" fmla="*/ 27 h 34"/>
                    <a:gd name="T16" fmla="*/ 68 w 73"/>
                    <a:gd name="T17" fmla="*/ 29 h 34"/>
                    <a:gd name="T18" fmla="*/ 64 w 73"/>
                    <a:gd name="T19" fmla="*/ 30 h 34"/>
                    <a:gd name="T20" fmla="*/ 59 w 73"/>
                    <a:gd name="T21" fmla="*/ 22 h 34"/>
                    <a:gd name="T22" fmla="*/ 62 w 73"/>
                    <a:gd name="T23" fmla="*/ 18 h 34"/>
                    <a:gd name="T24" fmla="*/ 65 w 73"/>
                    <a:gd name="T25" fmla="*/ 16 h 34"/>
                    <a:gd name="T26" fmla="*/ 64 w 73"/>
                    <a:gd name="T27" fmla="*/ 15 h 34"/>
                    <a:gd name="T28" fmla="*/ 61 w 73"/>
                    <a:gd name="T29" fmla="*/ 18 h 34"/>
                    <a:gd name="T30" fmla="*/ 58 w 73"/>
                    <a:gd name="T31" fmla="*/ 14 h 34"/>
                    <a:gd name="T32" fmla="*/ 54 w 73"/>
                    <a:gd name="T33" fmla="*/ 11 h 34"/>
                    <a:gd name="T34" fmla="*/ 50 w 73"/>
                    <a:gd name="T35" fmla="*/ 8 h 34"/>
                    <a:gd name="T36" fmla="*/ 43 w 73"/>
                    <a:gd name="T37" fmla="*/ 9 h 34"/>
                    <a:gd name="T38" fmla="*/ 44 w 73"/>
                    <a:gd name="T39" fmla="*/ 14 h 34"/>
                    <a:gd name="T40" fmla="*/ 40 w 73"/>
                    <a:gd name="T41" fmla="*/ 18 h 34"/>
                    <a:gd name="T42" fmla="*/ 33 w 73"/>
                    <a:gd name="T43" fmla="*/ 19 h 34"/>
                    <a:gd name="T44" fmla="*/ 35 w 73"/>
                    <a:gd name="T45" fmla="*/ 23 h 34"/>
                    <a:gd name="T46" fmla="*/ 39 w 73"/>
                    <a:gd name="T47" fmla="*/ 26 h 34"/>
                    <a:gd name="T48" fmla="*/ 37 w 73"/>
                    <a:gd name="T49" fmla="*/ 30 h 34"/>
                    <a:gd name="T50" fmla="*/ 33 w 73"/>
                    <a:gd name="T51" fmla="*/ 32 h 34"/>
                    <a:gd name="T52" fmla="*/ 28 w 73"/>
                    <a:gd name="T53" fmla="*/ 33 h 34"/>
                    <a:gd name="T54" fmla="*/ 28 w 73"/>
                    <a:gd name="T55" fmla="*/ 30 h 34"/>
                    <a:gd name="T56" fmla="*/ 26 w 73"/>
                    <a:gd name="T57" fmla="*/ 26 h 34"/>
                    <a:gd name="T58" fmla="*/ 25 w 73"/>
                    <a:gd name="T59" fmla="*/ 25 h 34"/>
                    <a:gd name="T60" fmla="*/ 25 w 73"/>
                    <a:gd name="T61" fmla="*/ 26 h 34"/>
                    <a:gd name="T62" fmla="*/ 21 w 73"/>
                    <a:gd name="T63" fmla="*/ 29 h 34"/>
                    <a:gd name="T64" fmla="*/ 18 w 73"/>
                    <a:gd name="T65" fmla="*/ 23 h 34"/>
                    <a:gd name="T66" fmla="*/ 12 w 73"/>
                    <a:gd name="T67" fmla="*/ 19 h 34"/>
                    <a:gd name="T68" fmla="*/ 11 w 73"/>
                    <a:gd name="T69" fmla="*/ 18 h 34"/>
                    <a:gd name="T70" fmla="*/ 8 w 73"/>
                    <a:gd name="T71" fmla="*/ 18 h 34"/>
                    <a:gd name="T72" fmla="*/ 4 w 73"/>
                    <a:gd name="T73" fmla="*/ 18 h 34"/>
                    <a:gd name="T74" fmla="*/ 1 w 73"/>
                    <a:gd name="T75" fmla="*/ 16 h 34"/>
                    <a:gd name="T76" fmla="*/ 1 w 73"/>
                    <a:gd name="T77" fmla="*/ 14 h 34"/>
                    <a:gd name="T78" fmla="*/ 1 w 73"/>
                    <a:gd name="T79" fmla="*/ 9 h 34"/>
                    <a:gd name="T80" fmla="*/ 1 w 73"/>
                    <a:gd name="T81" fmla="*/ 7 h 34"/>
                    <a:gd name="T82" fmla="*/ 3 w 73"/>
                    <a:gd name="T83" fmla="*/ 2 h 34"/>
                    <a:gd name="T84" fmla="*/ 6 w 73"/>
                    <a:gd name="T85" fmla="*/ 2 h 34"/>
                    <a:gd name="T86" fmla="*/ 8 w 73"/>
                    <a:gd name="T87" fmla="*/ 5 h 34"/>
                    <a:gd name="T88" fmla="*/ 11 w 73"/>
                    <a:gd name="T89" fmla="*/ 5 h 34"/>
                    <a:gd name="T90" fmla="*/ 10 w 73"/>
                    <a:gd name="T91" fmla="*/ 7 h 34"/>
                    <a:gd name="T92" fmla="*/ 11 w 73"/>
                    <a:gd name="T93" fmla="*/ 8 h 34"/>
                    <a:gd name="T94" fmla="*/ 15 w 73"/>
                    <a:gd name="T95" fmla="*/ 9 h 34"/>
                    <a:gd name="T96" fmla="*/ 14 w 73"/>
                    <a:gd name="T97" fmla="*/ 7 h 34"/>
                    <a:gd name="T98" fmla="*/ 17 w 73"/>
                    <a:gd name="T99" fmla="*/ 8 h 34"/>
                    <a:gd name="T100" fmla="*/ 26 w 73"/>
                    <a:gd name="T101" fmla="*/ 11 h 34"/>
                    <a:gd name="T102" fmla="*/ 30 w 73"/>
                    <a:gd name="T103" fmla="*/ 8 h 34"/>
                    <a:gd name="T104" fmla="*/ 43 w 73"/>
                    <a:gd name="T105" fmla="*/ 2 h 34"/>
                    <a:gd name="T106" fmla="*/ 48 w 73"/>
                    <a:gd name="T10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3" h="34">
                      <a:moveTo>
                        <a:pt x="48" y="0"/>
                      </a:moveTo>
                      <a:lnTo>
                        <a:pt x="50" y="1"/>
                      </a:lnTo>
                      <a:lnTo>
                        <a:pt x="51" y="2"/>
                      </a:lnTo>
                      <a:lnTo>
                        <a:pt x="53" y="2"/>
                      </a:lnTo>
                      <a:lnTo>
                        <a:pt x="58" y="2"/>
                      </a:lnTo>
                      <a:lnTo>
                        <a:pt x="61" y="4"/>
                      </a:lnTo>
                      <a:lnTo>
                        <a:pt x="66" y="7"/>
                      </a:lnTo>
                      <a:lnTo>
                        <a:pt x="69" y="9"/>
                      </a:lnTo>
                      <a:lnTo>
                        <a:pt x="70" y="11"/>
                      </a:lnTo>
                      <a:lnTo>
                        <a:pt x="72" y="12"/>
                      </a:lnTo>
                      <a:lnTo>
                        <a:pt x="73" y="14"/>
                      </a:lnTo>
                      <a:lnTo>
                        <a:pt x="72" y="15"/>
                      </a:lnTo>
                      <a:lnTo>
                        <a:pt x="73" y="18"/>
                      </a:lnTo>
                      <a:lnTo>
                        <a:pt x="73" y="20"/>
                      </a:lnTo>
                      <a:lnTo>
                        <a:pt x="72" y="23"/>
                      </a:lnTo>
                      <a:lnTo>
                        <a:pt x="70" y="27"/>
                      </a:lnTo>
                      <a:lnTo>
                        <a:pt x="69" y="29"/>
                      </a:lnTo>
                      <a:lnTo>
                        <a:pt x="68" y="29"/>
                      </a:lnTo>
                      <a:lnTo>
                        <a:pt x="66" y="33"/>
                      </a:lnTo>
                      <a:lnTo>
                        <a:pt x="64" y="30"/>
                      </a:lnTo>
                      <a:lnTo>
                        <a:pt x="61" y="26"/>
                      </a:lnTo>
                      <a:lnTo>
                        <a:pt x="59" y="22"/>
                      </a:lnTo>
                      <a:lnTo>
                        <a:pt x="61" y="22"/>
                      </a:lnTo>
                      <a:lnTo>
                        <a:pt x="62" y="18"/>
                      </a:lnTo>
                      <a:lnTo>
                        <a:pt x="64" y="18"/>
                      </a:lnTo>
                      <a:lnTo>
                        <a:pt x="65" y="16"/>
                      </a:lnTo>
                      <a:lnTo>
                        <a:pt x="65" y="15"/>
                      </a:lnTo>
                      <a:lnTo>
                        <a:pt x="64" y="15"/>
                      </a:lnTo>
                      <a:lnTo>
                        <a:pt x="61" y="16"/>
                      </a:lnTo>
                      <a:lnTo>
                        <a:pt x="61" y="18"/>
                      </a:lnTo>
                      <a:lnTo>
                        <a:pt x="59" y="16"/>
                      </a:lnTo>
                      <a:lnTo>
                        <a:pt x="58" y="14"/>
                      </a:lnTo>
                      <a:lnTo>
                        <a:pt x="57" y="11"/>
                      </a:lnTo>
                      <a:lnTo>
                        <a:pt x="54" y="11"/>
                      </a:lnTo>
                      <a:lnTo>
                        <a:pt x="53" y="8"/>
                      </a:lnTo>
                      <a:lnTo>
                        <a:pt x="50" y="8"/>
                      </a:lnTo>
                      <a:lnTo>
                        <a:pt x="47" y="8"/>
                      </a:lnTo>
                      <a:lnTo>
                        <a:pt x="43" y="9"/>
                      </a:lnTo>
                      <a:lnTo>
                        <a:pt x="43" y="12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0" y="18"/>
                      </a:lnTo>
                      <a:lnTo>
                        <a:pt x="36" y="19"/>
                      </a:lnTo>
                      <a:lnTo>
                        <a:pt x="33" y="19"/>
                      </a:lnTo>
                      <a:lnTo>
                        <a:pt x="33" y="20"/>
                      </a:lnTo>
                      <a:lnTo>
                        <a:pt x="35" y="23"/>
                      </a:lnTo>
                      <a:lnTo>
                        <a:pt x="36" y="25"/>
                      </a:lnTo>
                      <a:lnTo>
                        <a:pt x="39" y="26"/>
                      </a:lnTo>
                      <a:lnTo>
                        <a:pt x="39" y="29"/>
                      </a:lnTo>
                      <a:lnTo>
                        <a:pt x="37" y="30"/>
                      </a:lnTo>
                      <a:lnTo>
                        <a:pt x="35" y="29"/>
                      </a:lnTo>
                      <a:lnTo>
                        <a:pt x="33" y="32"/>
                      </a:lnTo>
                      <a:lnTo>
                        <a:pt x="32" y="34"/>
                      </a:lnTo>
                      <a:lnTo>
                        <a:pt x="28" y="33"/>
                      </a:lnTo>
                      <a:lnTo>
                        <a:pt x="26" y="32"/>
                      </a:lnTo>
                      <a:lnTo>
                        <a:pt x="28" y="30"/>
                      </a:lnTo>
                      <a:lnTo>
                        <a:pt x="26" y="27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5"/>
                      </a:lnTo>
                      <a:lnTo>
                        <a:pt x="24" y="26"/>
                      </a:lnTo>
                      <a:lnTo>
                        <a:pt x="25" y="26"/>
                      </a:lnTo>
                      <a:lnTo>
                        <a:pt x="24" y="29"/>
                      </a:lnTo>
                      <a:lnTo>
                        <a:pt x="21" y="29"/>
                      </a:lnTo>
                      <a:lnTo>
                        <a:pt x="19" y="27"/>
                      </a:lnTo>
                      <a:lnTo>
                        <a:pt x="18" y="23"/>
                      </a:lnTo>
                      <a:lnTo>
                        <a:pt x="17" y="20"/>
                      </a:lnTo>
                      <a:lnTo>
                        <a:pt x="12" y="19"/>
                      </a:lnTo>
                      <a:lnTo>
                        <a:pt x="11" y="19"/>
                      </a:lnTo>
                      <a:lnTo>
                        <a:pt x="11" y="18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1" y="18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1" y="14"/>
                      </a:lnTo>
                      <a:lnTo>
                        <a:pt x="4" y="12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1" y="7"/>
                      </a:lnTo>
                      <a:lnTo>
                        <a:pt x="3" y="5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1" y="8"/>
                      </a:lnTo>
                      <a:lnTo>
                        <a:pt x="12" y="9"/>
                      </a:lnTo>
                      <a:lnTo>
                        <a:pt x="15" y="9"/>
                      </a:lnTo>
                      <a:lnTo>
                        <a:pt x="15" y="8"/>
                      </a:lnTo>
                      <a:lnTo>
                        <a:pt x="14" y="7"/>
                      </a:lnTo>
                      <a:lnTo>
                        <a:pt x="14" y="5"/>
                      </a:lnTo>
                      <a:lnTo>
                        <a:pt x="17" y="8"/>
                      </a:lnTo>
                      <a:lnTo>
                        <a:pt x="22" y="11"/>
                      </a:lnTo>
                      <a:lnTo>
                        <a:pt x="26" y="11"/>
                      </a:lnTo>
                      <a:lnTo>
                        <a:pt x="28" y="11"/>
                      </a:lnTo>
                      <a:lnTo>
                        <a:pt x="30" y="8"/>
                      </a:lnTo>
                      <a:lnTo>
                        <a:pt x="39" y="4"/>
                      </a:lnTo>
                      <a:lnTo>
                        <a:pt x="43" y="2"/>
                      </a:lnTo>
                      <a:lnTo>
                        <a:pt x="47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1" name="Freeform 1322"/>
                <p:cNvSpPr>
                  <a:spLocks/>
                </p:cNvSpPr>
                <p:nvPr/>
              </p:nvSpPr>
              <p:spPr bwMode="auto">
                <a:xfrm>
                  <a:off x="2718507" y="3799041"/>
                  <a:ext cx="66699" cy="60770"/>
                </a:xfrm>
                <a:custGeom>
                  <a:avLst/>
                  <a:gdLst>
                    <a:gd name="T0" fmla="*/ 14 w 45"/>
                    <a:gd name="T1" fmla="*/ 1 h 41"/>
                    <a:gd name="T2" fmla="*/ 21 w 45"/>
                    <a:gd name="T3" fmla="*/ 1 h 41"/>
                    <a:gd name="T4" fmla="*/ 24 w 45"/>
                    <a:gd name="T5" fmla="*/ 4 h 41"/>
                    <a:gd name="T6" fmla="*/ 27 w 45"/>
                    <a:gd name="T7" fmla="*/ 7 h 41"/>
                    <a:gd name="T8" fmla="*/ 29 w 45"/>
                    <a:gd name="T9" fmla="*/ 7 h 41"/>
                    <a:gd name="T10" fmla="*/ 31 w 45"/>
                    <a:gd name="T11" fmla="*/ 7 h 41"/>
                    <a:gd name="T12" fmla="*/ 33 w 45"/>
                    <a:gd name="T13" fmla="*/ 6 h 41"/>
                    <a:gd name="T14" fmla="*/ 33 w 45"/>
                    <a:gd name="T15" fmla="*/ 11 h 41"/>
                    <a:gd name="T16" fmla="*/ 39 w 45"/>
                    <a:gd name="T17" fmla="*/ 17 h 41"/>
                    <a:gd name="T18" fmla="*/ 40 w 45"/>
                    <a:gd name="T19" fmla="*/ 21 h 41"/>
                    <a:gd name="T20" fmla="*/ 45 w 45"/>
                    <a:gd name="T21" fmla="*/ 22 h 41"/>
                    <a:gd name="T22" fmla="*/ 43 w 45"/>
                    <a:gd name="T23" fmla="*/ 23 h 41"/>
                    <a:gd name="T24" fmla="*/ 42 w 45"/>
                    <a:gd name="T25" fmla="*/ 26 h 41"/>
                    <a:gd name="T26" fmla="*/ 39 w 45"/>
                    <a:gd name="T27" fmla="*/ 30 h 41"/>
                    <a:gd name="T28" fmla="*/ 43 w 45"/>
                    <a:gd name="T29" fmla="*/ 33 h 41"/>
                    <a:gd name="T30" fmla="*/ 40 w 45"/>
                    <a:gd name="T31" fmla="*/ 36 h 41"/>
                    <a:gd name="T32" fmla="*/ 40 w 45"/>
                    <a:gd name="T33" fmla="*/ 39 h 41"/>
                    <a:gd name="T34" fmla="*/ 40 w 45"/>
                    <a:gd name="T35" fmla="*/ 40 h 41"/>
                    <a:gd name="T36" fmla="*/ 39 w 45"/>
                    <a:gd name="T37" fmla="*/ 41 h 41"/>
                    <a:gd name="T38" fmla="*/ 36 w 45"/>
                    <a:gd name="T39" fmla="*/ 40 h 41"/>
                    <a:gd name="T40" fmla="*/ 36 w 45"/>
                    <a:gd name="T41" fmla="*/ 37 h 41"/>
                    <a:gd name="T42" fmla="*/ 32 w 45"/>
                    <a:gd name="T43" fmla="*/ 33 h 41"/>
                    <a:gd name="T44" fmla="*/ 31 w 45"/>
                    <a:gd name="T45" fmla="*/ 35 h 41"/>
                    <a:gd name="T46" fmla="*/ 35 w 45"/>
                    <a:gd name="T47" fmla="*/ 37 h 41"/>
                    <a:gd name="T48" fmla="*/ 33 w 45"/>
                    <a:gd name="T49" fmla="*/ 40 h 41"/>
                    <a:gd name="T50" fmla="*/ 28 w 45"/>
                    <a:gd name="T51" fmla="*/ 37 h 41"/>
                    <a:gd name="T52" fmla="*/ 27 w 45"/>
                    <a:gd name="T53" fmla="*/ 35 h 41"/>
                    <a:gd name="T54" fmla="*/ 28 w 45"/>
                    <a:gd name="T55" fmla="*/ 30 h 41"/>
                    <a:gd name="T56" fmla="*/ 24 w 45"/>
                    <a:gd name="T57" fmla="*/ 26 h 41"/>
                    <a:gd name="T58" fmla="*/ 18 w 45"/>
                    <a:gd name="T59" fmla="*/ 22 h 41"/>
                    <a:gd name="T60" fmla="*/ 16 w 45"/>
                    <a:gd name="T61" fmla="*/ 18 h 41"/>
                    <a:gd name="T62" fmla="*/ 13 w 45"/>
                    <a:gd name="T63" fmla="*/ 15 h 41"/>
                    <a:gd name="T64" fmla="*/ 9 w 45"/>
                    <a:gd name="T65" fmla="*/ 14 h 41"/>
                    <a:gd name="T66" fmla="*/ 13 w 45"/>
                    <a:gd name="T67" fmla="*/ 18 h 41"/>
                    <a:gd name="T68" fmla="*/ 13 w 45"/>
                    <a:gd name="T69" fmla="*/ 23 h 41"/>
                    <a:gd name="T70" fmla="*/ 10 w 45"/>
                    <a:gd name="T71" fmla="*/ 21 h 41"/>
                    <a:gd name="T72" fmla="*/ 4 w 45"/>
                    <a:gd name="T73" fmla="*/ 19 h 41"/>
                    <a:gd name="T74" fmla="*/ 0 w 45"/>
                    <a:gd name="T75" fmla="*/ 14 h 41"/>
                    <a:gd name="T76" fmla="*/ 4 w 45"/>
                    <a:gd name="T77" fmla="*/ 10 h 41"/>
                    <a:gd name="T78" fmla="*/ 2 w 45"/>
                    <a:gd name="T79" fmla="*/ 6 h 41"/>
                    <a:gd name="T80" fmla="*/ 2 w 45"/>
                    <a:gd name="T81" fmla="*/ 4 h 41"/>
                    <a:gd name="T82" fmla="*/ 2 w 45"/>
                    <a:gd name="T83" fmla="*/ 1 h 41"/>
                    <a:gd name="T84" fmla="*/ 3 w 45"/>
                    <a:gd name="T85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5" h="41">
                      <a:moveTo>
                        <a:pt x="7" y="0"/>
                      </a:moveTo>
                      <a:lnTo>
                        <a:pt x="14" y="1"/>
                      </a:lnTo>
                      <a:lnTo>
                        <a:pt x="17" y="1"/>
                      </a:lnTo>
                      <a:lnTo>
                        <a:pt x="21" y="1"/>
                      </a:lnTo>
                      <a:lnTo>
                        <a:pt x="22" y="3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7" y="7"/>
                      </a:lnTo>
                      <a:lnTo>
                        <a:pt x="28" y="7"/>
                      </a:lnTo>
                      <a:lnTo>
                        <a:pt x="29" y="7"/>
                      </a:lnTo>
                      <a:lnTo>
                        <a:pt x="28" y="7"/>
                      </a:lnTo>
                      <a:lnTo>
                        <a:pt x="31" y="7"/>
                      </a:lnTo>
                      <a:lnTo>
                        <a:pt x="32" y="7"/>
                      </a:lnTo>
                      <a:lnTo>
                        <a:pt x="33" y="6"/>
                      </a:lnTo>
                      <a:lnTo>
                        <a:pt x="33" y="8"/>
                      </a:lnTo>
                      <a:lnTo>
                        <a:pt x="33" y="11"/>
                      </a:lnTo>
                      <a:lnTo>
                        <a:pt x="36" y="14"/>
                      </a:lnTo>
                      <a:lnTo>
                        <a:pt x="39" y="17"/>
                      </a:lnTo>
                      <a:lnTo>
                        <a:pt x="39" y="18"/>
                      </a:lnTo>
                      <a:lnTo>
                        <a:pt x="40" y="21"/>
                      </a:lnTo>
                      <a:lnTo>
                        <a:pt x="43" y="21"/>
                      </a:lnTo>
                      <a:lnTo>
                        <a:pt x="45" y="22"/>
                      </a:lnTo>
                      <a:lnTo>
                        <a:pt x="45" y="23"/>
                      </a:lnTo>
                      <a:lnTo>
                        <a:pt x="43" y="23"/>
                      </a:lnTo>
                      <a:lnTo>
                        <a:pt x="42" y="23"/>
                      </a:lnTo>
                      <a:lnTo>
                        <a:pt x="42" y="26"/>
                      </a:lnTo>
                      <a:lnTo>
                        <a:pt x="40" y="28"/>
                      </a:lnTo>
                      <a:lnTo>
                        <a:pt x="39" y="30"/>
                      </a:lnTo>
                      <a:lnTo>
                        <a:pt x="40" y="30"/>
                      </a:lnTo>
                      <a:lnTo>
                        <a:pt x="43" y="33"/>
                      </a:lnTo>
                      <a:lnTo>
                        <a:pt x="40" y="35"/>
                      </a:lnTo>
                      <a:lnTo>
                        <a:pt x="40" y="36"/>
                      </a:lnTo>
                      <a:lnTo>
                        <a:pt x="40" y="37"/>
                      </a:lnTo>
                      <a:lnTo>
                        <a:pt x="40" y="39"/>
                      </a:lnTo>
                      <a:lnTo>
                        <a:pt x="40" y="39"/>
                      </a:lnTo>
                      <a:lnTo>
                        <a:pt x="40" y="40"/>
                      </a:lnTo>
                      <a:lnTo>
                        <a:pt x="40" y="41"/>
                      </a:lnTo>
                      <a:lnTo>
                        <a:pt x="39" y="41"/>
                      </a:lnTo>
                      <a:lnTo>
                        <a:pt x="38" y="41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37"/>
                      </a:lnTo>
                      <a:lnTo>
                        <a:pt x="33" y="35"/>
                      </a:lnTo>
                      <a:lnTo>
                        <a:pt x="32" y="33"/>
                      </a:lnTo>
                      <a:lnTo>
                        <a:pt x="31" y="35"/>
                      </a:lnTo>
                      <a:lnTo>
                        <a:pt x="31" y="35"/>
                      </a:lnTo>
                      <a:lnTo>
                        <a:pt x="33" y="36"/>
                      </a:lnTo>
                      <a:lnTo>
                        <a:pt x="35" y="37"/>
                      </a:lnTo>
                      <a:lnTo>
                        <a:pt x="35" y="40"/>
                      </a:lnTo>
                      <a:lnTo>
                        <a:pt x="33" y="40"/>
                      </a:lnTo>
                      <a:lnTo>
                        <a:pt x="32" y="39"/>
                      </a:lnTo>
                      <a:lnTo>
                        <a:pt x="28" y="37"/>
                      </a:lnTo>
                      <a:lnTo>
                        <a:pt x="27" y="36"/>
                      </a:lnTo>
                      <a:lnTo>
                        <a:pt x="27" y="35"/>
                      </a:lnTo>
                      <a:lnTo>
                        <a:pt x="29" y="32"/>
                      </a:lnTo>
                      <a:lnTo>
                        <a:pt x="28" y="30"/>
                      </a:lnTo>
                      <a:lnTo>
                        <a:pt x="25" y="28"/>
                      </a:lnTo>
                      <a:lnTo>
                        <a:pt x="24" y="26"/>
                      </a:lnTo>
                      <a:lnTo>
                        <a:pt x="21" y="25"/>
                      </a:lnTo>
                      <a:lnTo>
                        <a:pt x="18" y="22"/>
                      </a:lnTo>
                      <a:lnTo>
                        <a:pt x="18" y="19"/>
                      </a:lnTo>
                      <a:lnTo>
                        <a:pt x="16" y="18"/>
                      </a:lnTo>
                      <a:lnTo>
                        <a:pt x="16" y="17"/>
                      </a:lnTo>
                      <a:lnTo>
                        <a:pt x="13" y="15"/>
                      </a:lnTo>
                      <a:lnTo>
                        <a:pt x="10" y="12"/>
                      </a:lnTo>
                      <a:lnTo>
                        <a:pt x="9" y="14"/>
                      </a:lnTo>
                      <a:lnTo>
                        <a:pt x="10" y="15"/>
                      </a:lnTo>
                      <a:lnTo>
                        <a:pt x="13" y="18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9" y="19"/>
                      </a:lnTo>
                      <a:lnTo>
                        <a:pt x="4" y="19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2" y="11"/>
                      </a:lnTo>
                      <a:lnTo>
                        <a:pt x="4" y="10"/>
                      </a:lnTo>
                      <a:lnTo>
                        <a:pt x="3" y="7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2" name="Freeform 1323"/>
                <p:cNvSpPr>
                  <a:spLocks/>
                </p:cNvSpPr>
                <p:nvPr/>
              </p:nvSpPr>
              <p:spPr bwMode="auto">
                <a:xfrm>
                  <a:off x="2688863" y="3720485"/>
                  <a:ext cx="88931" cy="88931"/>
                </a:xfrm>
                <a:custGeom>
                  <a:avLst/>
                  <a:gdLst>
                    <a:gd name="T0" fmla="*/ 56 w 60"/>
                    <a:gd name="T1" fmla="*/ 0 h 60"/>
                    <a:gd name="T2" fmla="*/ 59 w 60"/>
                    <a:gd name="T3" fmla="*/ 2 h 60"/>
                    <a:gd name="T4" fmla="*/ 59 w 60"/>
                    <a:gd name="T5" fmla="*/ 2 h 60"/>
                    <a:gd name="T6" fmla="*/ 58 w 60"/>
                    <a:gd name="T7" fmla="*/ 7 h 60"/>
                    <a:gd name="T8" fmla="*/ 58 w 60"/>
                    <a:gd name="T9" fmla="*/ 10 h 60"/>
                    <a:gd name="T10" fmla="*/ 59 w 60"/>
                    <a:gd name="T11" fmla="*/ 13 h 60"/>
                    <a:gd name="T12" fmla="*/ 58 w 60"/>
                    <a:gd name="T13" fmla="*/ 16 h 60"/>
                    <a:gd name="T14" fmla="*/ 55 w 60"/>
                    <a:gd name="T15" fmla="*/ 23 h 60"/>
                    <a:gd name="T16" fmla="*/ 53 w 60"/>
                    <a:gd name="T17" fmla="*/ 21 h 60"/>
                    <a:gd name="T18" fmla="*/ 52 w 60"/>
                    <a:gd name="T19" fmla="*/ 24 h 60"/>
                    <a:gd name="T20" fmla="*/ 55 w 60"/>
                    <a:gd name="T21" fmla="*/ 25 h 60"/>
                    <a:gd name="T22" fmla="*/ 55 w 60"/>
                    <a:gd name="T23" fmla="*/ 32 h 60"/>
                    <a:gd name="T24" fmla="*/ 52 w 60"/>
                    <a:gd name="T25" fmla="*/ 39 h 60"/>
                    <a:gd name="T26" fmla="*/ 52 w 60"/>
                    <a:gd name="T27" fmla="*/ 36 h 60"/>
                    <a:gd name="T28" fmla="*/ 52 w 60"/>
                    <a:gd name="T29" fmla="*/ 34 h 60"/>
                    <a:gd name="T30" fmla="*/ 49 w 60"/>
                    <a:gd name="T31" fmla="*/ 38 h 60"/>
                    <a:gd name="T32" fmla="*/ 49 w 60"/>
                    <a:gd name="T33" fmla="*/ 41 h 60"/>
                    <a:gd name="T34" fmla="*/ 48 w 60"/>
                    <a:gd name="T35" fmla="*/ 46 h 60"/>
                    <a:gd name="T36" fmla="*/ 49 w 60"/>
                    <a:gd name="T37" fmla="*/ 46 h 60"/>
                    <a:gd name="T38" fmla="*/ 51 w 60"/>
                    <a:gd name="T39" fmla="*/ 43 h 60"/>
                    <a:gd name="T40" fmla="*/ 49 w 60"/>
                    <a:gd name="T41" fmla="*/ 49 h 60"/>
                    <a:gd name="T42" fmla="*/ 48 w 60"/>
                    <a:gd name="T43" fmla="*/ 54 h 60"/>
                    <a:gd name="T44" fmla="*/ 51 w 60"/>
                    <a:gd name="T45" fmla="*/ 59 h 60"/>
                    <a:gd name="T46" fmla="*/ 49 w 60"/>
                    <a:gd name="T47" fmla="*/ 60 h 60"/>
                    <a:gd name="T48" fmla="*/ 47 w 60"/>
                    <a:gd name="T49" fmla="*/ 60 h 60"/>
                    <a:gd name="T50" fmla="*/ 44 w 60"/>
                    <a:gd name="T51" fmla="*/ 57 h 60"/>
                    <a:gd name="T52" fmla="*/ 41 w 60"/>
                    <a:gd name="T53" fmla="*/ 54 h 60"/>
                    <a:gd name="T54" fmla="*/ 34 w 60"/>
                    <a:gd name="T55" fmla="*/ 54 h 60"/>
                    <a:gd name="T56" fmla="*/ 23 w 60"/>
                    <a:gd name="T57" fmla="*/ 53 h 60"/>
                    <a:gd name="T58" fmla="*/ 22 w 60"/>
                    <a:gd name="T59" fmla="*/ 54 h 60"/>
                    <a:gd name="T60" fmla="*/ 19 w 60"/>
                    <a:gd name="T61" fmla="*/ 53 h 60"/>
                    <a:gd name="T62" fmla="*/ 9 w 60"/>
                    <a:gd name="T63" fmla="*/ 42 h 60"/>
                    <a:gd name="T64" fmla="*/ 7 w 60"/>
                    <a:gd name="T65" fmla="*/ 38 h 60"/>
                    <a:gd name="T66" fmla="*/ 0 w 60"/>
                    <a:gd name="T67" fmla="*/ 29 h 60"/>
                    <a:gd name="T68" fmla="*/ 2 w 60"/>
                    <a:gd name="T69" fmla="*/ 29 h 60"/>
                    <a:gd name="T70" fmla="*/ 2 w 60"/>
                    <a:gd name="T71" fmla="*/ 28 h 60"/>
                    <a:gd name="T72" fmla="*/ 8 w 60"/>
                    <a:gd name="T73" fmla="*/ 28 h 60"/>
                    <a:gd name="T74" fmla="*/ 9 w 60"/>
                    <a:gd name="T75" fmla="*/ 23 h 60"/>
                    <a:gd name="T76" fmla="*/ 9 w 60"/>
                    <a:gd name="T77" fmla="*/ 18 h 60"/>
                    <a:gd name="T78" fmla="*/ 18 w 60"/>
                    <a:gd name="T79" fmla="*/ 16 h 60"/>
                    <a:gd name="T80" fmla="*/ 23 w 60"/>
                    <a:gd name="T81" fmla="*/ 17 h 60"/>
                    <a:gd name="T82" fmla="*/ 26 w 60"/>
                    <a:gd name="T83" fmla="*/ 17 h 60"/>
                    <a:gd name="T84" fmla="*/ 30 w 60"/>
                    <a:gd name="T85" fmla="*/ 14 h 60"/>
                    <a:gd name="T86" fmla="*/ 33 w 60"/>
                    <a:gd name="T87" fmla="*/ 12 h 60"/>
                    <a:gd name="T88" fmla="*/ 36 w 60"/>
                    <a:gd name="T89" fmla="*/ 7 h 60"/>
                    <a:gd name="T90" fmla="*/ 38 w 60"/>
                    <a:gd name="T91" fmla="*/ 5 h 60"/>
                    <a:gd name="T92" fmla="*/ 41 w 60"/>
                    <a:gd name="T93" fmla="*/ 6 h 60"/>
                    <a:gd name="T94" fmla="*/ 44 w 60"/>
                    <a:gd name="T95" fmla="*/ 6 h 60"/>
                    <a:gd name="T96" fmla="*/ 47 w 60"/>
                    <a:gd name="T97" fmla="*/ 6 h 60"/>
                    <a:gd name="T98" fmla="*/ 51 w 60"/>
                    <a:gd name="T99" fmla="*/ 3 h 60"/>
                    <a:gd name="T100" fmla="*/ 53 w 60"/>
                    <a:gd name="T10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0" h="60">
                      <a:moveTo>
                        <a:pt x="55" y="0"/>
                      </a:moveTo>
                      <a:lnTo>
                        <a:pt x="56" y="0"/>
                      </a:lnTo>
                      <a:lnTo>
                        <a:pt x="56" y="2"/>
                      </a:lnTo>
                      <a:lnTo>
                        <a:pt x="59" y="2"/>
                      </a:lnTo>
                      <a:lnTo>
                        <a:pt x="60" y="0"/>
                      </a:lnTo>
                      <a:lnTo>
                        <a:pt x="59" y="2"/>
                      </a:lnTo>
                      <a:lnTo>
                        <a:pt x="59" y="3"/>
                      </a:lnTo>
                      <a:lnTo>
                        <a:pt x="58" y="7"/>
                      </a:lnTo>
                      <a:lnTo>
                        <a:pt x="59" y="9"/>
                      </a:lnTo>
                      <a:lnTo>
                        <a:pt x="58" y="10"/>
                      </a:lnTo>
                      <a:lnTo>
                        <a:pt x="58" y="12"/>
                      </a:lnTo>
                      <a:lnTo>
                        <a:pt x="59" y="13"/>
                      </a:lnTo>
                      <a:lnTo>
                        <a:pt x="59" y="14"/>
                      </a:lnTo>
                      <a:lnTo>
                        <a:pt x="58" y="16"/>
                      </a:lnTo>
                      <a:lnTo>
                        <a:pt x="56" y="18"/>
                      </a:lnTo>
                      <a:lnTo>
                        <a:pt x="55" y="23"/>
                      </a:lnTo>
                      <a:lnTo>
                        <a:pt x="55" y="21"/>
                      </a:lnTo>
                      <a:lnTo>
                        <a:pt x="53" y="21"/>
                      </a:lnTo>
                      <a:lnTo>
                        <a:pt x="52" y="23"/>
                      </a:lnTo>
                      <a:lnTo>
                        <a:pt x="52" y="24"/>
                      </a:lnTo>
                      <a:lnTo>
                        <a:pt x="53" y="24"/>
                      </a:lnTo>
                      <a:lnTo>
                        <a:pt x="55" y="25"/>
                      </a:lnTo>
                      <a:lnTo>
                        <a:pt x="53" y="27"/>
                      </a:lnTo>
                      <a:lnTo>
                        <a:pt x="55" y="32"/>
                      </a:lnTo>
                      <a:lnTo>
                        <a:pt x="53" y="38"/>
                      </a:lnTo>
                      <a:lnTo>
                        <a:pt x="52" y="39"/>
                      </a:lnTo>
                      <a:lnTo>
                        <a:pt x="52" y="39"/>
                      </a:lnTo>
                      <a:lnTo>
                        <a:pt x="52" y="36"/>
                      </a:lnTo>
                      <a:lnTo>
                        <a:pt x="52" y="35"/>
                      </a:lnTo>
                      <a:lnTo>
                        <a:pt x="52" y="34"/>
                      </a:lnTo>
                      <a:lnTo>
                        <a:pt x="51" y="34"/>
                      </a:lnTo>
                      <a:lnTo>
                        <a:pt x="49" y="38"/>
                      </a:lnTo>
                      <a:lnTo>
                        <a:pt x="49" y="39"/>
                      </a:lnTo>
                      <a:lnTo>
                        <a:pt x="49" y="41"/>
                      </a:lnTo>
                      <a:lnTo>
                        <a:pt x="49" y="43"/>
                      </a:lnTo>
                      <a:lnTo>
                        <a:pt x="48" y="46"/>
                      </a:lnTo>
                      <a:lnTo>
                        <a:pt x="48" y="47"/>
                      </a:lnTo>
                      <a:lnTo>
                        <a:pt x="49" y="46"/>
                      </a:lnTo>
                      <a:lnTo>
                        <a:pt x="49" y="46"/>
                      </a:lnTo>
                      <a:lnTo>
                        <a:pt x="51" y="43"/>
                      </a:lnTo>
                      <a:lnTo>
                        <a:pt x="51" y="46"/>
                      </a:lnTo>
                      <a:lnTo>
                        <a:pt x="49" y="49"/>
                      </a:lnTo>
                      <a:lnTo>
                        <a:pt x="48" y="52"/>
                      </a:lnTo>
                      <a:lnTo>
                        <a:pt x="48" y="54"/>
                      </a:lnTo>
                      <a:lnTo>
                        <a:pt x="51" y="57"/>
                      </a:lnTo>
                      <a:lnTo>
                        <a:pt x="51" y="59"/>
                      </a:lnTo>
                      <a:lnTo>
                        <a:pt x="49" y="60"/>
                      </a:lnTo>
                      <a:lnTo>
                        <a:pt x="49" y="60"/>
                      </a:lnTo>
                      <a:lnTo>
                        <a:pt x="48" y="60"/>
                      </a:lnTo>
                      <a:lnTo>
                        <a:pt x="47" y="60"/>
                      </a:lnTo>
                      <a:lnTo>
                        <a:pt x="44" y="57"/>
                      </a:lnTo>
                      <a:lnTo>
                        <a:pt x="44" y="57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7" y="54"/>
                      </a:lnTo>
                      <a:lnTo>
                        <a:pt x="34" y="54"/>
                      </a:lnTo>
                      <a:lnTo>
                        <a:pt x="27" y="53"/>
                      </a:lnTo>
                      <a:lnTo>
                        <a:pt x="23" y="53"/>
                      </a:lnTo>
                      <a:lnTo>
                        <a:pt x="23" y="54"/>
                      </a:lnTo>
                      <a:lnTo>
                        <a:pt x="22" y="54"/>
                      </a:lnTo>
                      <a:lnTo>
                        <a:pt x="20" y="54"/>
                      </a:lnTo>
                      <a:lnTo>
                        <a:pt x="19" y="53"/>
                      </a:lnTo>
                      <a:lnTo>
                        <a:pt x="13" y="47"/>
                      </a:lnTo>
                      <a:lnTo>
                        <a:pt x="9" y="42"/>
                      </a:lnTo>
                      <a:lnTo>
                        <a:pt x="7" y="39"/>
                      </a:lnTo>
                      <a:lnTo>
                        <a:pt x="7" y="38"/>
                      </a:lnTo>
                      <a:lnTo>
                        <a:pt x="4" y="36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2" y="29"/>
                      </a:lnTo>
                      <a:lnTo>
                        <a:pt x="2" y="29"/>
                      </a:lnTo>
                      <a:lnTo>
                        <a:pt x="2" y="28"/>
                      </a:lnTo>
                      <a:lnTo>
                        <a:pt x="5" y="28"/>
                      </a:lnTo>
                      <a:lnTo>
                        <a:pt x="8" y="28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9" y="20"/>
                      </a:lnTo>
                      <a:lnTo>
                        <a:pt x="9" y="18"/>
                      </a:lnTo>
                      <a:lnTo>
                        <a:pt x="13" y="17"/>
                      </a:lnTo>
                      <a:lnTo>
                        <a:pt x="18" y="16"/>
                      </a:lnTo>
                      <a:lnTo>
                        <a:pt x="22" y="16"/>
                      </a:lnTo>
                      <a:lnTo>
                        <a:pt x="23" y="17"/>
                      </a:lnTo>
                      <a:lnTo>
                        <a:pt x="24" y="17"/>
                      </a:lnTo>
                      <a:lnTo>
                        <a:pt x="26" y="17"/>
                      </a:lnTo>
                      <a:lnTo>
                        <a:pt x="27" y="16"/>
                      </a:lnTo>
                      <a:lnTo>
                        <a:pt x="30" y="14"/>
                      </a:lnTo>
                      <a:lnTo>
                        <a:pt x="31" y="13"/>
                      </a:lnTo>
                      <a:lnTo>
                        <a:pt x="33" y="12"/>
                      </a:lnTo>
                      <a:lnTo>
                        <a:pt x="33" y="10"/>
                      </a:lnTo>
                      <a:lnTo>
                        <a:pt x="36" y="7"/>
                      </a:lnTo>
                      <a:lnTo>
                        <a:pt x="38" y="7"/>
                      </a:lnTo>
                      <a:lnTo>
                        <a:pt x="38" y="5"/>
                      </a:lnTo>
                      <a:lnTo>
                        <a:pt x="40" y="5"/>
                      </a:lnTo>
                      <a:lnTo>
                        <a:pt x="41" y="6"/>
                      </a:lnTo>
                      <a:lnTo>
                        <a:pt x="42" y="7"/>
                      </a:lnTo>
                      <a:lnTo>
                        <a:pt x="44" y="6"/>
                      </a:lnTo>
                      <a:lnTo>
                        <a:pt x="47" y="7"/>
                      </a:lnTo>
                      <a:lnTo>
                        <a:pt x="47" y="6"/>
                      </a:lnTo>
                      <a:lnTo>
                        <a:pt x="49" y="5"/>
                      </a:lnTo>
                      <a:lnTo>
                        <a:pt x="51" y="3"/>
                      </a:lnTo>
                      <a:lnTo>
                        <a:pt x="53" y="3"/>
                      </a:lnTo>
                      <a:lnTo>
                        <a:pt x="53" y="0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3" name="Freeform 1324"/>
                <p:cNvSpPr>
                  <a:spLocks/>
                </p:cNvSpPr>
                <p:nvPr/>
              </p:nvSpPr>
              <p:spPr bwMode="auto">
                <a:xfrm>
                  <a:off x="2653290" y="3698252"/>
                  <a:ext cx="124504" cy="63735"/>
                </a:xfrm>
                <a:custGeom>
                  <a:avLst/>
                  <a:gdLst>
                    <a:gd name="T0" fmla="*/ 47 w 84"/>
                    <a:gd name="T1" fmla="*/ 2 h 43"/>
                    <a:gd name="T2" fmla="*/ 57 w 84"/>
                    <a:gd name="T3" fmla="*/ 4 h 43"/>
                    <a:gd name="T4" fmla="*/ 64 w 84"/>
                    <a:gd name="T5" fmla="*/ 7 h 43"/>
                    <a:gd name="T6" fmla="*/ 66 w 84"/>
                    <a:gd name="T7" fmla="*/ 6 h 43"/>
                    <a:gd name="T8" fmla="*/ 71 w 84"/>
                    <a:gd name="T9" fmla="*/ 6 h 43"/>
                    <a:gd name="T10" fmla="*/ 76 w 84"/>
                    <a:gd name="T11" fmla="*/ 9 h 43"/>
                    <a:gd name="T12" fmla="*/ 72 w 84"/>
                    <a:gd name="T13" fmla="*/ 9 h 43"/>
                    <a:gd name="T14" fmla="*/ 69 w 84"/>
                    <a:gd name="T15" fmla="*/ 9 h 43"/>
                    <a:gd name="T16" fmla="*/ 68 w 84"/>
                    <a:gd name="T17" fmla="*/ 10 h 43"/>
                    <a:gd name="T18" fmla="*/ 69 w 84"/>
                    <a:gd name="T19" fmla="*/ 11 h 43"/>
                    <a:gd name="T20" fmla="*/ 73 w 84"/>
                    <a:gd name="T21" fmla="*/ 13 h 43"/>
                    <a:gd name="T22" fmla="*/ 79 w 84"/>
                    <a:gd name="T23" fmla="*/ 13 h 43"/>
                    <a:gd name="T24" fmla="*/ 77 w 84"/>
                    <a:gd name="T25" fmla="*/ 10 h 43"/>
                    <a:gd name="T26" fmla="*/ 84 w 84"/>
                    <a:gd name="T27" fmla="*/ 14 h 43"/>
                    <a:gd name="T28" fmla="*/ 84 w 84"/>
                    <a:gd name="T29" fmla="*/ 15 h 43"/>
                    <a:gd name="T30" fmla="*/ 80 w 84"/>
                    <a:gd name="T31" fmla="*/ 17 h 43"/>
                    <a:gd name="T32" fmla="*/ 79 w 84"/>
                    <a:gd name="T33" fmla="*/ 15 h 43"/>
                    <a:gd name="T34" fmla="*/ 77 w 84"/>
                    <a:gd name="T35" fmla="*/ 18 h 43"/>
                    <a:gd name="T36" fmla="*/ 73 w 84"/>
                    <a:gd name="T37" fmla="*/ 20 h 43"/>
                    <a:gd name="T38" fmla="*/ 71 w 84"/>
                    <a:gd name="T39" fmla="*/ 22 h 43"/>
                    <a:gd name="T40" fmla="*/ 66 w 84"/>
                    <a:gd name="T41" fmla="*/ 22 h 43"/>
                    <a:gd name="T42" fmla="*/ 64 w 84"/>
                    <a:gd name="T43" fmla="*/ 20 h 43"/>
                    <a:gd name="T44" fmla="*/ 62 w 84"/>
                    <a:gd name="T45" fmla="*/ 22 h 43"/>
                    <a:gd name="T46" fmla="*/ 57 w 84"/>
                    <a:gd name="T47" fmla="*/ 25 h 43"/>
                    <a:gd name="T48" fmla="*/ 55 w 84"/>
                    <a:gd name="T49" fmla="*/ 28 h 43"/>
                    <a:gd name="T50" fmla="*/ 51 w 84"/>
                    <a:gd name="T51" fmla="*/ 31 h 43"/>
                    <a:gd name="T52" fmla="*/ 48 w 84"/>
                    <a:gd name="T53" fmla="*/ 32 h 43"/>
                    <a:gd name="T54" fmla="*/ 46 w 84"/>
                    <a:gd name="T55" fmla="*/ 31 h 43"/>
                    <a:gd name="T56" fmla="*/ 37 w 84"/>
                    <a:gd name="T57" fmla="*/ 32 h 43"/>
                    <a:gd name="T58" fmla="*/ 33 w 84"/>
                    <a:gd name="T59" fmla="*/ 35 h 43"/>
                    <a:gd name="T60" fmla="*/ 33 w 84"/>
                    <a:gd name="T61" fmla="*/ 40 h 43"/>
                    <a:gd name="T62" fmla="*/ 29 w 84"/>
                    <a:gd name="T63" fmla="*/ 43 h 43"/>
                    <a:gd name="T64" fmla="*/ 26 w 84"/>
                    <a:gd name="T65" fmla="*/ 43 h 43"/>
                    <a:gd name="T66" fmla="*/ 26 w 84"/>
                    <a:gd name="T67" fmla="*/ 40 h 43"/>
                    <a:gd name="T68" fmla="*/ 25 w 84"/>
                    <a:gd name="T69" fmla="*/ 40 h 43"/>
                    <a:gd name="T70" fmla="*/ 24 w 84"/>
                    <a:gd name="T71" fmla="*/ 40 h 43"/>
                    <a:gd name="T72" fmla="*/ 21 w 84"/>
                    <a:gd name="T73" fmla="*/ 39 h 43"/>
                    <a:gd name="T74" fmla="*/ 22 w 84"/>
                    <a:gd name="T75" fmla="*/ 36 h 43"/>
                    <a:gd name="T76" fmla="*/ 22 w 84"/>
                    <a:gd name="T77" fmla="*/ 32 h 43"/>
                    <a:gd name="T78" fmla="*/ 21 w 84"/>
                    <a:gd name="T79" fmla="*/ 29 h 43"/>
                    <a:gd name="T80" fmla="*/ 17 w 84"/>
                    <a:gd name="T81" fmla="*/ 29 h 43"/>
                    <a:gd name="T82" fmla="*/ 15 w 84"/>
                    <a:gd name="T83" fmla="*/ 32 h 43"/>
                    <a:gd name="T84" fmla="*/ 14 w 84"/>
                    <a:gd name="T85" fmla="*/ 29 h 43"/>
                    <a:gd name="T86" fmla="*/ 10 w 84"/>
                    <a:gd name="T87" fmla="*/ 27 h 43"/>
                    <a:gd name="T88" fmla="*/ 6 w 84"/>
                    <a:gd name="T89" fmla="*/ 25 h 43"/>
                    <a:gd name="T90" fmla="*/ 4 w 84"/>
                    <a:gd name="T91" fmla="*/ 24 h 43"/>
                    <a:gd name="T92" fmla="*/ 0 w 84"/>
                    <a:gd name="T93" fmla="*/ 25 h 43"/>
                    <a:gd name="T94" fmla="*/ 3 w 84"/>
                    <a:gd name="T95" fmla="*/ 20 h 43"/>
                    <a:gd name="T96" fmla="*/ 4 w 84"/>
                    <a:gd name="T97" fmla="*/ 15 h 43"/>
                    <a:gd name="T98" fmla="*/ 10 w 84"/>
                    <a:gd name="T99" fmla="*/ 13 h 43"/>
                    <a:gd name="T100" fmla="*/ 15 w 84"/>
                    <a:gd name="T101" fmla="*/ 7 h 43"/>
                    <a:gd name="T102" fmla="*/ 17 w 84"/>
                    <a:gd name="T103" fmla="*/ 6 h 43"/>
                    <a:gd name="T104" fmla="*/ 22 w 84"/>
                    <a:gd name="T105" fmla="*/ 4 h 43"/>
                    <a:gd name="T106" fmla="*/ 36 w 84"/>
                    <a:gd name="T107" fmla="*/ 6 h 43"/>
                    <a:gd name="T108" fmla="*/ 42 w 84"/>
                    <a:gd name="T109" fmla="*/ 4 h 43"/>
                    <a:gd name="T110" fmla="*/ 46 w 84"/>
                    <a:gd name="T111" fmla="*/ 3 h 43"/>
                    <a:gd name="T112" fmla="*/ 46 w 84"/>
                    <a:gd name="T11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4" h="43">
                      <a:moveTo>
                        <a:pt x="46" y="0"/>
                      </a:moveTo>
                      <a:lnTo>
                        <a:pt x="47" y="2"/>
                      </a:lnTo>
                      <a:lnTo>
                        <a:pt x="51" y="4"/>
                      </a:lnTo>
                      <a:lnTo>
                        <a:pt x="57" y="4"/>
                      </a:lnTo>
                      <a:lnTo>
                        <a:pt x="62" y="6"/>
                      </a:lnTo>
                      <a:lnTo>
                        <a:pt x="64" y="7"/>
                      </a:lnTo>
                      <a:lnTo>
                        <a:pt x="65" y="4"/>
                      </a:lnTo>
                      <a:lnTo>
                        <a:pt x="66" y="6"/>
                      </a:lnTo>
                      <a:lnTo>
                        <a:pt x="68" y="6"/>
                      </a:lnTo>
                      <a:lnTo>
                        <a:pt x="71" y="6"/>
                      </a:lnTo>
                      <a:lnTo>
                        <a:pt x="73" y="7"/>
                      </a:lnTo>
                      <a:lnTo>
                        <a:pt x="76" y="9"/>
                      </a:lnTo>
                      <a:lnTo>
                        <a:pt x="76" y="10"/>
                      </a:lnTo>
                      <a:lnTo>
                        <a:pt x="72" y="9"/>
                      </a:lnTo>
                      <a:lnTo>
                        <a:pt x="71" y="9"/>
                      </a:lnTo>
                      <a:lnTo>
                        <a:pt x="69" y="9"/>
                      </a:lnTo>
                      <a:lnTo>
                        <a:pt x="69" y="10"/>
                      </a:lnTo>
                      <a:lnTo>
                        <a:pt x="68" y="10"/>
                      </a:lnTo>
                      <a:lnTo>
                        <a:pt x="66" y="11"/>
                      </a:lnTo>
                      <a:lnTo>
                        <a:pt x="69" y="11"/>
                      </a:lnTo>
                      <a:lnTo>
                        <a:pt x="72" y="11"/>
                      </a:lnTo>
                      <a:lnTo>
                        <a:pt x="73" y="13"/>
                      </a:lnTo>
                      <a:lnTo>
                        <a:pt x="76" y="13"/>
                      </a:lnTo>
                      <a:lnTo>
                        <a:pt x="79" y="13"/>
                      </a:lnTo>
                      <a:lnTo>
                        <a:pt x="77" y="10"/>
                      </a:lnTo>
                      <a:lnTo>
                        <a:pt x="77" y="10"/>
                      </a:lnTo>
                      <a:lnTo>
                        <a:pt x="80" y="11"/>
                      </a:lnTo>
                      <a:lnTo>
                        <a:pt x="84" y="14"/>
                      </a:lnTo>
                      <a:lnTo>
                        <a:pt x="84" y="15"/>
                      </a:lnTo>
                      <a:lnTo>
                        <a:pt x="84" y="15"/>
                      </a:lnTo>
                      <a:lnTo>
                        <a:pt x="83" y="17"/>
                      </a:lnTo>
                      <a:lnTo>
                        <a:pt x="80" y="17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7" y="15"/>
                      </a:lnTo>
                      <a:lnTo>
                        <a:pt x="77" y="18"/>
                      </a:lnTo>
                      <a:lnTo>
                        <a:pt x="75" y="18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71" y="22"/>
                      </a:lnTo>
                      <a:lnTo>
                        <a:pt x="68" y="21"/>
                      </a:lnTo>
                      <a:lnTo>
                        <a:pt x="66" y="22"/>
                      </a:lnTo>
                      <a:lnTo>
                        <a:pt x="65" y="21"/>
                      </a:lnTo>
                      <a:lnTo>
                        <a:pt x="64" y="20"/>
                      </a:lnTo>
                      <a:lnTo>
                        <a:pt x="62" y="20"/>
                      </a:lnTo>
                      <a:lnTo>
                        <a:pt x="62" y="22"/>
                      </a:lnTo>
                      <a:lnTo>
                        <a:pt x="60" y="22"/>
                      </a:lnTo>
                      <a:lnTo>
                        <a:pt x="57" y="25"/>
                      </a:lnTo>
                      <a:lnTo>
                        <a:pt x="57" y="27"/>
                      </a:lnTo>
                      <a:lnTo>
                        <a:pt x="55" y="28"/>
                      </a:lnTo>
                      <a:lnTo>
                        <a:pt x="54" y="29"/>
                      </a:lnTo>
                      <a:lnTo>
                        <a:pt x="51" y="31"/>
                      </a:lnTo>
                      <a:lnTo>
                        <a:pt x="50" y="32"/>
                      </a:lnTo>
                      <a:lnTo>
                        <a:pt x="48" y="32"/>
                      </a:lnTo>
                      <a:lnTo>
                        <a:pt x="47" y="32"/>
                      </a:lnTo>
                      <a:lnTo>
                        <a:pt x="46" y="31"/>
                      </a:lnTo>
                      <a:lnTo>
                        <a:pt x="42" y="31"/>
                      </a:lnTo>
                      <a:lnTo>
                        <a:pt x="37" y="32"/>
                      </a:lnTo>
                      <a:lnTo>
                        <a:pt x="33" y="33"/>
                      </a:lnTo>
                      <a:lnTo>
                        <a:pt x="33" y="35"/>
                      </a:lnTo>
                      <a:lnTo>
                        <a:pt x="33" y="38"/>
                      </a:lnTo>
                      <a:lnTo>
                        <a:pt x="33" y="40"/>
                      </a:lnTo>
                      <a:lnTo>
                        <a:pt x="32" y="43"/>
                      </a:lnTo>
                      <a:lnTo>
                        <a:pt x="29" y="43"/>
                      </a:lnTo>
                      <a:lnTo>
                        <a:pt x="26" y="43"/>
                      </a:lnTo>
                      <a:lnTo>
                        <a:pt x="26" y="43"/>
                      </a:lnTo>
                      <a:lnTo>
                        <a:pt x="26" y="42"/>
                      </a:lnTo>
                      <a:lnTo>
                        <a:pt x="26" y="40"/>
                      </a:lnTo>
                      <a:lnTo>
                        <a:pt x="25" y="40"/>
                      </a:lnTo>
                      <a:lnTo>
                        <a:pt x="25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2" y="39"/>
                      </a:lnTo>
                      <a:lnTo>
                        <a:pt x="21" y="39"/>
                      </a:lnTo>
                      <a:lnTo>
                        <a:pt x="21" y="38"/>
                      </a:lnTo>
                      <a:lnTo>
                        <a:pt x="22" y="36"/>
                      </a:lnTo>
                      <a:lnTo>
                        <a:pt x="22" y="35"/>
                      </a:lnTo>
                      <a:lnTo>
                        <a:pt x="22" y="32"/>
                      </a:lnTo>
                      <a:lnTo>
                        <a:pt x="22" y="31"/>
                      </a:lnTo>
                      <a:lnTo>
                        <a:pt x="21" y="29"/>
                      </a:lnTo>
                      <a:lnTo>
                        <a:pt x="19" y="29"/>
                      </a:lnTo>
                      <a:lnTo>
                        <a:pt x="17" y="29"/>
                      </a:lnTo>
                      <a:lnTo>
                        <a:pt x="17" y="31"/>
                      </a:lnTo>
                      <a:lnTo>
                        <a:pt x="15" y="32"/>
                      </a:lnTo>
                      <a:lnTo>
                        <a:pt x="14" y="31"/>
                      </a:lnTo>
                      <a:lnTo>
                        <a:pt x="14" y="29"/>
                      </a:lnTo>
                      <a:lnTo>
                        <a:pt x="13" y="28"/>
                      </a:lnTo>
                      <a:lnTo>
                        <a:pt x="10" y="27"/>
                      </a:lnTo>
                      <a:lnTo>
                        <a:pt x="7" y="27"/>
                      </a:lnTo>
                      <a:lnTo>
                        <a:pt x="6" y="25"/>
                      </a:lnTo>
                      <a:lnTo>
                        <a:pt x="4" y="25"/>
                      </a:lnTo>
                      <a:lnTo>
                        <a:pt x="4" y="24"/>
                      </a:lnTo>
                      <a:lnTo>
                        <a:pt x="1" y="24"/>
                      </a:lnTo>
                      <a:lnTo>
                        <a:pt x="0" y="25"/>
                      </a:lnTo>
                      <a:lnTo>
                        <a:pt x="1" y="24"/>
                      </a:lnTo>
                      <a:lnTo>
                        <a:pt x="3" y="20"/>
                      </a:lnTo>
                      <a:lnTo>
                        <a:pt x="3" y="18"/>
                      </a:lnTo>
                      <a:lnTo>
                        <a:pt x="4" y="15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4" y="10"/>
                      </a:lnTo>
                      <a:lnTo>
                        <a:pt x="15" y="7"/>
                      </a:lnTo>
                      <a:lnTo>
                        <a:pt x="17" y="7"/>
                      </a:lnTo>
                      <a:lnTo>
                        <a:pt x="17" y="6"/>
                      </a:lnTo>
                      <a:lnTo>
                        <a:pt x="18" y="7"/>
                      </a:lnTo>
                      <a:lnTo>
                        <a:pt x="22" y="4"/>
                      </a:lnTo>
                      <a:lnTo>
                        <a:pt x="31" y="4"/>
                      </a:lnTo>
                      <a:lnTo>
                        <a:pt x="36" y="6"/>
                      </a:ln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3" y="4"/>
                      </a:lnTo>
                      <a:lnTo>
                        <a:pt x="46" y="3"/>
                      </a:lnTo>
                      <a:lnTo>
                        <a:pt x="44" y="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4" name="Freeform 1325"/>
                <p:cNvSpPr>
                  <a:spLocks/>
                </p:cNvSpPr>
                <p:nvPr/>
              </p:nvSpPr>
              <p:spPr bwMode="auto">
                <a:xfrm>
                  <a:off x="2636986" y="3733825"/>
                  <a:ext cx="48913" cy="28162"/>
                </a:xfrm>
                <a:custGeom>
                  <a:avLst/>
                  <a:gdLst>
                    <a:gd name="T0" fmla="*/ 12 w 33"/>
                    <a:gd name="T1" fmla="*/ 0 h 19"/>
                    <a:gd name="T2" fmla="*/ 15 w 33"/>
                    <a:gd name="T3" fmla="*/ 0 h 19"/>
                    <a:gd name="T4" fmla="*/ 15 w 33"/>
                    <a:gd name="T5" fmla="*/ 1 h 19"/>
                    <a:gd name="T6" fmla="*/ 17 w 33"/>
                    <a:gd name="T7" fmla="*/ 1 h 19"/>
                    <a:gd name="T8" fmla="*/ 18 w 33"/>
                    <a:gd name="T9" fmla="*/ 3 h 19"/>
                    <a:gd name="T10" fmla="*/ 21 w 33"/>
                    <a:gd name="T11" fmla="*/ 3 h 19"/>
                    <a:gd name="T12" fmla="*/ 24 w 33"/>
                    <a:gd name="T13" fmla="*/ 4 h 19"/>
                    <a:gd name="T14" fmla="*/ 25 w 33"/>
                    <a:gd name="T15" fmla="*/ 5 h 19"/>
                    <a:gd name="T16" fmla="*/ 25 w 33"/>
                    <a:gd name="T17" fmla="*/ 7 h 19"/>
                    <a:gd name="T18" fmla="*/ 26 w 33"/>
                    <a:gd name="T19" fmla="*/ 8 h 19"/>
                    <a:gd name="T20" fmla="*/ 28 w 33"/>
                    <a:gd name="T21" fmla="*/ 7 h 19"/>
                    <a:gd name="T22" fmla="*/ 28 w 33"/>
                    <a:gd name="T23" fmla="*/ 5 h 19"/>
                    <a:gd name="T24" fmla="*/ 30 w 33"/>
                    <a:gd name="T25" fmla="*/ 5 h 19"/>
                    <a:gd name="T26" fmla="*/ 32 w 33"/>
                    <a:gd name="T27" fmla="*/ 5 h 19"/>
                    <a:gd name="T28" fmla="*/ 33 w 33"/>
                    <a:gd name="T29" fmla="*/ 7 h 19"/>
                    <a:gd name="T30" fmla="*/ 33 w 33"/>
                    <a:gd name="T31" fmla="*/ 8 h 19"/>
                    <a:gd name="T32" fmla="*/ 33 w 33"/>
                    <a:gd name="T33" fmla="*/ 11 h 19"/>
                    <a:gd name="T34" fmla="*/ 33 w 33"/>
                    <a:gd name="T35" fmla="*/ 12 h 19"/>
                    <a:gd name="T36" fmla="*/ 32 w 33"/>
                    <a:gd name="T37" fmla="*/ 14 h 19"/>
                    <a:gd name="T38" fmla="*/ 32 w 33"/>
                    <a:gd name="T39" fmla="*/ 15 h 19"/>
                    <a:gd name="T40" fmla="*/ 32 w 33"/>
                    <a:gd name="T41" fmla="*/ 16 h 19"/>
                    <a:gd name="T42" fmla="*/ 32 w 33"/>
                    <a:gd name="T43" fmla="*/ 16 h 19"/>
                    <a:gd name="T44" fmla="*/ 30 w 33"/>
                    <a:gd name="T45" fmla="*/ 19 h 19"/>
                    <a:gd name="T46" fmla="*/ 25 w 33"/>
                    <a:gd name="T47" fmla="*/ 19 h 19"/>
                    <a:gd name="T48" fmla="*/ 24 w 33"/>
                    <a:gd name="T49" fmla="*/ 18 h 19"/>
                    <a:gd name="T50" fmla="*/ 21 w 33"/>
                    <a:gd name="T51" fmla="*/ 15 h 19"/>
                    <a:gd name="T52" fmla="*/ 19 w 33"/>
                    <a:gd name="T53" fmla="*/ 15 h 19"/>
                    <a:gd name="T54" fmla="*/ 18 w 33"/>
                    <a:gd name="T55" fmla="*/ 16 h 19"/>
                    <a:gd name="T56" fmla="*/ 19 w 33"/>
                    <a:gd name="T57" fmla="*/ 16 h 19"/>
                    <a:gd name="T58" fmla="*/ 19 w 33"/>
                    <a:gd name="T59" fmla="*/ 18 h 19"/>
                    <a:gd name="T60" fmla="*/ 15 w 33"/>
                    <a:gd name="T61" fmla="*/ 16 h 19"/>
                    <a:gd name="T62" fmla="*/ 11 w 33"/>
                    <a:gd name="T63" fmla="*/ 14 h 19"/>
                    <a:gd name="T64" fmla="*/ 10 w 33"/>
                    <a:gd name="T65" fmla="*/ 14 h 19"/>
                    <a:gd name="T66" fmla="*/ 10 w 33"/>
                    <a:gd name="T67" fmla="*/ 14 h 19"/>
                    <a:gd name="T68" fmla="*/ 6 w 33"/>
                    <a:gd name="T69" fmla="*/ 14 h 19"/>
                    <a:gd name="T70" fmla="*/ 4 w 33"/>
                    <a:gd name="T71" fmla="*/ 11 h 19"/>
                    <a:gd name="T72" fmla="*/ 1 w 33"/>
                    <a:gd name="T73" fmla="*/ 11 h 19"/>
                    <a:gd name="T74" fmla="*/ 0 w 33"/>
                    <a:gd name="T75" fmla="*/ 11 h 19"/>
                    <a:gd name="T76" fmla="*/ 1 w 33"/>
                    <a:gd name="T77" fmla="*/ 9 h 19"/>
                    <a:gd name="T78" fmla="*/ 1 w 33"/>
                    <a:gd name="T79" fmla="*/ 8 h 19"/>
                    <a:gd name="T80" fmla="*/ 4 w 33"/>
                    <a:gd name="T81" fmla="*/ 5 h 19"/>
                    <a:gd name="T82" fmla="*/ 7 w 33"/>
                    <a:gd name="T83" fmla="*/ 4 h 19"/>
                    <a:gd name="T84" fmla="*/ 10 w 33"/>
                    <a:gd name="T85" fmla="*/ 4 h 19"/>
                    <a:gd name="T86" fmla="*/ 10 w 33"/>
                    <a:gd name="T87" fmla="*/ 3 h 19"/>
                    <a:gd name="T88" fmla="*/ 11 w 33"/>
                    <a:gd name="T89" fmla="*/ 1 h 19"/>
                    <a:gd name="T90" fmla="*/ 12 w 33"/>
                    <a:gd name="T9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3" h="19">
                      <a:moveTo>
                        <a:pt x="12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7" y="1"/>
                      </a:lnTo>
                      <a:lnTo>
                        <a:pt x="18" y="3"/>
                      </a:lnTo>
                      <a:lnTo>
                        <a:pt x="21" y="3"/>
                      </a:lnTo>
                      <a:lnTo>
                        <a:pt x="24" y="4"/>
                      </a:lnTo>
                      <a:lnTo>
                        <a:pt x="25" y="5"/>
                      </a:lnTo>
                      <a:lnTo>
                        <a:pt x="25" y="7"/>
                      </a:lnTo>
                      <a:lnTo>
                        <a:pt x="26" y="8"/>
                      </a:lnTo>
                      <a:lnTo>
                        <a:pt x="28" y="7"/>
                      </a:lnTo>
                      <a:lnTo>
                        <a:pt x="28" y="5"/>
                      </a:lnTo>
                      <a:lnTo>
                        <a:pt x="30" y="5"/>
                      </a:lnTo>
                      <a:lnTo>
                        <a:pt x="32" y="5"/>
                      </a:lnTo>
                      <a:lnTo>
                        <a:pt x="33" y="7"/>
                      </a:lnTo>
                      <a:lnTo>
                        <a:pt x="33" y="8"/>
                      </a:lnTo>
                      <a:lnTo>
                        <a:pt x="33" y="11"/>
                      </a:lnTo>
                      <a:lnTo>
                        <a:pt x="33" y="12"/>
                      </a:lnTo>
                      <a:lnTo>
                        <a:pt x="32" y="14"/>
                      </a:lnTo>
                      <a:lnTo>
                        <a:pt x="32" y="15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0" y="19"/>
                      </a:lnTo>
                      <a:lnTo>
                        <a:pt x="25" y="19"/>
                      </a:lnTo>
                      <a:lnTo>
                        <a:pt x="24" y="18"/>
                      </a:lnTo>
                      <a:lnTo>
                        <a:pt x="21" y="15"/>
                      </a:lnTo>
                      <a:lnTo>
                        <a:pt x="19" y="15"/>
                      </a:lnTo>
                      <a:lnTo>
                        <a:pt x="18" y="16"/>
                      </a:lnTo>
                      <a:lnTo>
                        <a:pt x="19" y="16"/>
                      </a:lnTo>
                      <a:lnTo>
                        <a:pt x="19" y="18"/>
                      </a:lnTo>
                      <a:lnTo>
                        <a:pt x="15" y="16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6" y="14"/>
                      </a:lnTo>
                      <a:lnTo>
                        <a:pt x="4" y="11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1" y="9"/>
                      </a:lnTo>
                      <a:lnTo>
                        <a:pt x="1" y="8"/>
                      </a:lnTo>
                      <a:lnTo>
                        <a:pt x="4" y="5"/>
                      </a:lnTo>
                      <a:lnTo>
                        <a:pt x="7" y="4"/>
                      </a:lnTo>
                      <a:lnTo>
                        <a:pt x="10" y="4"/>
                      </a:lnTo>
                      <a:lnTo>
                        <a:pt x="10" y="3"/>
                      </a:lnTo>
                      <a:lnTo>
                        <a:pt x="11" y="1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5" name="Freeform 1326"/>
                <p:cNvSpPr>
                  <a:spLocks/>
                </p:cNvSpPr>
                <p:nvPr/>
              </p:nvSpPr>
              <p:spPr bwMode="auto">
                <a:xfrm>
                  <a:off x="2659219" y="3653786"/>
                  <a:ext cx="22233" cy="48913"/>
                </a:xfrm>
                <a:custGeom>
                  <a:avLst/>
                  <a:gdLst>
                    <a:gd name="T0" fmla="*/ 10 w 15"/>
                    <a:gd name="T1" fmla="*/ 0 h 33"/>
                    <a:gd name="T2" fmla="*/ 11 w 15"/>
                    <a:gd name="T3" fmla="*/ 0 h 33"/>
                    <a:gd name="T4" fmla="*/ 13 w 15"/>
                    <a:gd name="T5" fmla="*/ 0 h 33"/>
                    <a:gd name="T6" fmla="*/ 14 w 15"/>
                    <a:gd name="T7" fmla="*/ 0 h 33"/>
                    <a:gd name="T8" fmla="*/ 15 w 15"/>
                    <a:gd name="T9" fmla="*/ 0 h 33"/>
                    <a:gd name="T10" fmla="*/ 15 w 15"/>
                    <a:gd name="T11" fmla="*/ 1 h 33"/>
                    <a:gd name="T12" fmla="*/ 15 w 15"/>
                    <a:gd name="T13" fmla="*/ 3 h 33"/>
                    <a:gd name="T14" fmla="*/ 14 w 15"/>
                    <a:gd name="T15" fmla="*/ 8 h 33"/>
                    <a:gd name="T16" fmla="*/ 13 w 15"/>
                    <a:gd name="T17" fmla="*/ 11 h 33"/>
                    <a:gd name="T18" fmla="*/ 13 w 15"/>
                    <a:gd name="T19" fmla="*/ 15 h 33"/>
                    <a:gd name="T20" fmla="*/ 14 w 15"/>
                    <a:gd name="T21" fmla="*/ 16 h 33"/>
                    <a:gd name="T22" fmla="*/ 14 w 15"/>
                    <a:gd name="T23" fmla="*/ 21 h 33"/>
                    <a:gd name="T24" fmla="*/ 13 w 15"/>
                    <a:gd name="T25" fmla="*/ 25 h 33"/>
                    <a:gd name="T26" fmla="*/ 9 w 15"/>
                    <a:gd name="T27" fmla="*/ 29 h 33"/>
                    <a:gd name="T28" fmla="*/ 7 w 15"/>
                    <a:gd name="T29" fmla="*/ 29 h 33"/>
                    <a:gd name="T30" fmla="*/ 6 w 15"/>
                    <a:gd name="T31" fmla="*/ 30 h 33"/>
                    <a:gd name="T32" fmla="*/ 4 w 15"/>
                    <a:gd name="T33" fmla="*/ 33 h 33"/>
                    <a:gd name="T34" fmla="*/ 4 w 15"/>
                    <a:gd name="T35" fmla="*/ 33 h 33"/>
                    <a:gd name="T36" fmla="*/ 3 w 15"/>
                    <a:gd name="T37" fmla="*/ 33 h 33"/>
                    <a:gd name="T38" fmla="*/ 2 w 15"/>
                    <a:gd name="T39" fmla="*/ 33 h 33"/>
                    <a:gd name="T40" fmla="*/ 0 w 15"/>
                    <a:gd name="T41" fmla="*/ 33 h 33"/>
                    <a:gd name="T42" fmla="*/ 0 w 15"/>
                    <a:gd name="T43" fmla="*/ 8 h 33"/>
                    <a:gd name="T44" fmla="*/ 0 w 15"/>
                    <a:gd name="T45" fmla="*/ 8 h 33"/>
                    <a:gd name="T46" fmla="*/ 0 w 15"/>
                    <a:gd name="T47" fmla="*/ 8 h 33"/>
                    <a:gd name="T48" fmla="*/ 0 w 15"/>
                    <a:gd name="T49" fmla="*/ 5 h 33"/>
                    <a:gd name="T50" fmla="*/ 2 w 15"/>
                    <a:gd name="T51" fmla="*/ 5 h 33"/>
                    <a:gd name="T52" fmla="*/ 4 w 15"/>
                    <a:gd name="T53" fmla="*/ 5 h 33"/>
                    <a:gd name="T54" fmla="*/ 4 w 15"/>
                    <a:gd name="T55" fmla="*/ 7 h 33"/>
                    <a:gd name="T56" fmla="*/ 4 w 15"/>
                    <a:gd name="T57" fmla="*/ 7 h 33"/>
                    <a:gd name="T58" fmla="*/ 4 w 15"/>
                    <a:gd name="T59" fmla="*/ 5 h 33"/>
                    <a:gd name="T60" fmla="*/ 6 w 15"/>
                    <a:gd name="T61" fmla="*/ 5 h 33"/>
                    <a:gd name="T62" fmla="*/ 6 w 15"/>
                    <a:gd name="T63" fmla="*/ 5 h 33"/>
                    <a:gd name="T64" fmla="*/ 9 w 15"/>
                    <a:gd name="T65" fmla="*/ 3 h 33"/>
                    <a:gd name="T66" fmla="*/ 9 w 15"/>
                    <a:gd name="T67" fmla="*/ 1 h 33"/>
                    <a:gd name="T68" fmla="*/ 9 w 15"/>
                    <a:gd name="T69" fmla="*/ 0 h 33"/>
                    <a:gd name="T70" fmla="*/ 10 w 15"/>
                    <a:gd name="T7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5" h="33">
                      <a:moveTo>
                        <a:pt x="10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4" y="16"/>
                      </a:lnTo>
                      <a:lnTo>
                        <a:pt x="14" y="21"/>
                      </a:lnTo>
                      <a:lnTo>
                        <a:pt x="13" y="25"/>
                      </a:lnTo>
                      <a:lnTo>
                        <a:pt x="9" y="29"/>
                      </a:lnTo>
                      <a:lnTo>
                        <a:pt x="7" y="29"/>
                      </a:lnTo>
                      <a:lnTo>
                        <a:pt x="6" y="30"/>
                      </a:lnTo>
                      <a:lnTo>
                        <a:pt x="4" y="33"/>
                      </a:lnTo>
                      <a:lnTo>
                        <a:pt x="4" y="33"/>
                      </a:lnTo>
                      <a:lnTo>
                        <a:pt x="3" y="33"/>
                      </a:ln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6" name="Freeform 1327"/>
                <p:cNvSpPr>
                  <a:spLocks/>
                </p:cNvSpPr>
                <p:nvPr/>
              </p:nvSpPr>
              <p:spPr bwMode="auto">
                <a:xfrm>
                  <a:off x="2598449" y="3665644"/>
                  <a:ext cx="80038" cy="84485"/>
                </a:xfrm>
                <a:custGeom>
                  <a:avLst/>
                  <a:gdLst>
                    <a:gd name="T0" fmla="*/ 18 w 54"/>
                    <a:gd name="T1" fmla="*/ 0 h 57"/>
                    <a:gd name="T2" fmla="*/ 41 w 54"/>
                    <a:gd name="T3" fmla="*/ 0 h 57"/>
                    <a:gd name="T4" fmla="*/ 41 w 54"/>
                    <a:gd name="T5" fmla="*/ 0 h 57"/>
                    <a:gd name="T6" fmla="*/ 41 w 54"/>
                    <a:gd name="T7" fmla="*/ 25 h 57"/>
                    <a:gd name="T8" fmla="*/ 43 w 54"/>
                    <a:gd name="T9" fmla="*/ 25 h 57"/>
                    <a:gd name="T10" fmla="*/ 44 w 54"/>
                    <a:gd name="T11" fmla="*/ 25 h 57"/>
                    <a:gd name="T12" fmla="*/ 45 w 54"/>
                    <a:gd name="T13" fmla="*/ 25 h 57"/>
                    <a:gd name="T14" fmla="*/ 45 w 54"/>
                    <a:gd name="T15" fmla="*/ 26 h 57"/>
                    <a:gd name="T16" fmla="*/ 48 w 54"/>
                    <a:gd name="T17" fmla="*/ 26 h 57"/>
                    <a:gd name="T18" fmla="*/ 50 w 54"/>
                    <a:gd name="T19" fmla="*/ 28 h 57"/>
                    <a:gd name="T20" fmla="*/ 51 w 54"/>
                    <a:gd name="T21" fmla="*/ 26 h 57"/>
                    <a:gd name="T22" fmla="*/ 52 w 54"/>
                    <a:gd name="T23" fmla="*/ 26 h 57"/>
                    <a:gd name="T24" fmla="*/ 54 w 54"/>
                    <a:gd name="T25" fmla="*/ 28 h 57"/>
                    <a:gd name="T26" fmla="*/ 54 w 54"/>
                    <a:gd name="T27" fmla="*/ 29 h 57"/>
                    <a:gd name="T28" fmla="*/ 52 w 54"/>
                    <a:gd name="T29" fmla="*/ 29 h 57"/>
                    <a:gd name="T30" fmla="*/ 51 w 54"/>
                    <a:gd name="T31" fmla="*/ 32 h 57"/>
                    <a:gd name="T32" fmla="*/ 47 w 54"/>
                    <a:gd name="T33" fmla="*/ 35 h 57"/>
                    <a:gd name="T34" fmla="*/ 45 w 54"/>
                    <a:gd name="T35" fmla="*/ 35 h 57"/>
                    <a:gd name="T36" fmla="*/ 41 w 54"/>
                    <a:gd name="T37" fmla="*/ 37 h 57"/>
                    <a:gd name="T38" fmla="*/ 40 w 54"/>
                    <a:gd name="T39" fmla="*/ 40 h 57"/>
                    <a:gd name="T40" fmla="*/ 40 w 54"/>
                    <a:gd name="T41" fmla="*/ 42 h 57"/>
                    <a:gd name="T42" fmla="*/ 38 w 54"/>
                    <a:gd name="T43" fmla="*/ 46 h 57"/>
                    <a:gd name="T44" fmla="*/ 36 w 54"/>
                    <a:gd name="T45" fmla="*/ 49 h 57"/>
                    <a:gd name="T46" fmla="*/ 36 w 54"/>
                    <a:gd name="T47" fmla="*/ 50 h 57"/>
                    <a:gd name="T48" fmla="*/ 33 w 54"/>
                    <a:gd name="T49" fmla="*/ 50 h 57"/>
                    <a:gd name="T50" fmla="*/ 30 w 54"/>
                    <a:gd name="T51" fmla="*/ 51 h 57"/>
                    <a:gd name="T52" fmla="*/ 27 w 54"/>
                    <a:gd name="T53" fmla="*/ 54 h 57"/>
                    <a:gd name="T54" fmla="*/ 27 w 54"/>
                    <a:gd name="T55" fmla="*/ 55 h 57"/>
                    <a:gd name="T56" fmla="*/ 26 w 54"/>
                    <a:gd name="T57" fmla="*/ 57 h 57"/>
                    <a:gd name="T58" fmla="*/ 21 w 54"/>
                    <a:gd name="T59" fmla="*/ 55 h 57"/>
                    <a:gd name="T60" fmla="*/ 18 w 54"/>
                    <a:gd name="T61" fmla="*/ 55 h 57"/>
                    <a:gd name="T62" fmla="*/ 14 w 54"/>
                    <a:gd name="T63" fmla="*/ 55 h 57"/>
                    <a:gd name="T64" fmla="*/ 7 w 54"/>
                    <a:gd name="T65" fmla="*/ 53 h 57"/>
                    <a:gd name="T66" fmla="*/ 5 w 54"/>
                    <a:gd name="T67" fmla="*/ 50 h 57"/>
                    <a:gd name="T68" fmla="*/ 3 w 54"/>
                    <a:gd name="T69" fmla="*/ 50 h 57"/>
                    <a:gd name="T70" fmla="*/ 1 w 54"/>
                    <a:gd name="T71" fmla="*/ 47 h 57"/>
                    <a:gd name="T72" fmla="*/ 0 w 54"/>
                    <a:gd name="T73" fmla="*/ 44 h 57"/>
                    <a:gd name="T74" fmla="*/ 0 w 54"/>
                    <a:gd name="T75" fmla="*/ 44 h 57"/>
                    <a:gd name="T76" fmla="*/ 0 w 54"/>
                    <a:gd name="T77" fmla="*/ 43 h 57"/>
                    <a:gd name="T78" fmla="*/ 1 w 54"/>
                    <a:gd name="T79" fmla="*/ 42 h 57"/>
                    <a:gd name="T80" fmla="*/ 1 w 54"/>
                    <a:gd name="T81" fmla="*/ 42 h 57"/>
                    <a:gd name="T82" fmla="*/ 1 w 54"/>
                    <a:gd name="T83" fmla="*/ 40 h 57"/>
                    <a:gd name="T84" fmla="*/ 1 w 54"/>
                    <a:gd name="T85" fmla="*/ 40 h 57"/>
                    <a:gd name="T86" fmla="*/ 1 w 54"/>
                    <a:gd name="T87" fmla="*/ 39 h 57"/>
                    <a:gd name="T88" fmla="*/ 1 w 54"/>
                    <a:gd name="T89" fmla="*/ 37 h 57"/>
                    <a:gd name="T90" fmla="*/ 0 w 54"/>
                    <a:gd name="T91" fmla="*/ 36 h 57"/>
                    <a:gd name="T92" fmla="*/ 8 w 54"/>
                    <a:gd name="T93" fmla="*/ 24 h 57"/>
                    <a:gd name="T94" fmla="*/ 25 w 54"/>
                    <a:gd name="T95" fmla="*/ 22 h 57"/>
                    <a:gd name="T96" fmla="*/ 26 w 54"/>
                    <a:gd name="T97" fmla="*/ 21 h 57"/>
                    <a:gd name="T98" fmla="*/ 26 w 54"/>
                    <a:gd name="T99" fmla="*/ 19 h 57"/>
                    <a:gd name="T100" fmla="*/ 25 w 54"/>
                    <a:gd name="T101" fmla="*/ 19 h 57"/>
                    <a:gd name="T102" fmla="*/ 23 w 54"/>
                    <a:gd name="T103" fmla="*/ 18 h 57"/>
                    <a:gd name="T104" fmla="*/ 22 w 54"/>
                    <a:gd name="T105" fmla="*/ 18 h 57"/>
                    <a:gd name="T106" fmla="*/ 22 w 54"/>
                    <a:gd name="T107" fmla="*/ 15 h 57"/>
                    <a:gd name="T108" fmla="*/ 21 w 54"/>
                    <a:gd name="T109" fmla="*/ 14 h 57"/>
                    <a:gd name="T110" fmla="*/ 19 w 54"/>
                    <a:gd name="T111" fmla="*/ 14 h 57"/>
                    <a:gd name="T112" fmla="*/ 18 w 54"/>
                    <a:gd name="T113" fmla="*/ 13 h 57"/>
                    <a:gd name="T114" fmla="*/ 15 w 54"/>
                    <a:gd name="T115" fmla="*/ 10 h 57"/>
                    <a:gd name="T116" fmla="*/ 14 w 54"/>
                    <a:gd name="T117" fmla="*/ 8 h 57"/>
                    <a:gd name="T118" fmla="*/ 12 w 54"/>
                    <a:gd name="T119" fmla="*/ 7 h 57"/>
                    <a:gd name="T120" fmla="*/ 18 w 54"/>
                    <a:gd name="T121" fmla="*/ 7 h 57"/>
                    <a:gd name="T122" fmla="*/ 18 w 54"/>
                    <a:gd name="T123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4" h="57">
                      <a:moveTo>
                        <a:pt x="18" y="0"/>
                      </a:move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25"/>
                      </a:lnTo>
                      <a:lnTo>
                        <a:pt x="43" y="25"/>
                      </a:lnTo>
                      <a:lnTo>
                        <a:pt x="44" y="25"/>
                      </a:lnTo>
                      <a:lnTo>
                        <a:pt x="45" y="25"/>
                      </a:lnTo>
                      <a:lnTo>
                        <a:pt x="45" y="26"/>
                      </a:lnTo>
                      <a:lnTo>
                        <a:pt x="48" y="26"/>
                      </a:lnTo>
                      <a:lnTo>
                        <a:pt x="50" y="28"/>
                      </a:lnTo>
                      <a:lnTo>
                        <a:pt x="51" y="26"/>
                      </a:lnTo>
                      <a:lnTo>
                        <a:pt x="52" y="26"/>
                      </a:lnTo>
                      <a:lnTo>
                        <a:pt x="54" y="28"/>
                      </a:lnTo>
                      <a:lnTo>
                        <a:pt x="54" y="29"/>
                      </a:lnTo>
                      <a:lnTo>
                        <a:pt x="52" y="29"/>
                      </a:lnTo>
                      <a:lnTo>
                        <a:pt x="51" y="32"/>
                      </a:lnTo>
                      <a:lnTo>
                        <a:pt x="47" y="35"/>
                      </a:lnTo>
                      <a:lnTo>
                        <a:pt x="45" y="35"/>
                      </a:lnTo>
                      <a:lnTo>
                        <a:pt x="41" y="37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38" y="46"/>
                      </a:lnTo>
                      <a:lnTo>
                        <a:pt x="36" y="49"/>
                      </a:lnTo>
                      <a:lnTo>
                        <a:pt x="36" y="50"/>
                      </a:lnTo>
                      <a:lnTo>
                        <a:pt x="33" y="50"/>
                      </a:lnTo>
                      <a:lnTo>
                        <a:pt x="30" y="51"/>
                      </a:lnTo>
                      <a:lnTo>
                        <a:pt x="27" y="54"/>
                      </a:lnTo>
                      <a:lnTo>
                        <a:pt x="27" y="55"/>
                      </a:lnTo>
                      <a:lnTo>
                        <a:pt x="26" y="57"/>
                      </a:lnTo>
                      <a:lnTo>
                        <a:pt x="21" y="55"/>
                      </a:lnTo>
                      <a:lnTo>
                        <a:pt x="18" y="55"/>
                      </a:lnTo>
                      <a:lnTo>
                        <a:pt x="14" y="55"/>
                      </a:lnTo>
                      <a:lnTo>
                        <a:pt x="7" y="53"/>
                      </a:lnTo>
                      <a:lnTo>
                        <a:pt x="5" y="50"/>
                      </a:lnTo>
                      <a:lnTo>
                        <a:pt x="3" y="50"/>
                      </a:lnTo>
                      <a:lnTo>
                        <a:pt x="1" y="47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3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0"/>
                      </a:lnTo>
                      <a:lnTo>
                        <a:pt x="1" y="40"/>
                      </a:lnTo>
                      <a:lnTo>
                        <a:pt x="1" y="39"/>
                      </a:lnTo>
                      <a:lnTo>
                        <a:pt x="1" y="37"/>
                      </a:lnTo>
                      <a:lnTo>
                        <a:pt x="0" y="36"/>
                      </a:lnTo>
                      <a:lnTo>
                        <a:pt x="8" y="24"/>
                      </a:lnTo>
                      <a:lnTo>
                        <a:pt x="25" y="22"/>
                      </a:lnTo>
                      <a:lnTo>
                        <a:pt x="26" y="21"/>
                      </a:lnTo>
                      <a:lnTo>
                        <a:pt x="26" y="19"/>
                      </a:lnTo>
                      <a:lnTo>
                        <a:pt x="25" y="19"/>
                      </a:lnTo>
                      <a:lnTo>
                        <a:pt x="23" y="18"/>
                      </a:lnTo>
                      <a:lnTo>
                        <a:pt x="22" y="18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4"/>
                      </a:lnTo>
                      <a:lnTo>
                        <a:pt x="18" y="13"/>
                      </a:lnTo>
                      <a:lnTo>
                        <a:pt x="15" y="10"/>
                      </a:lnTo>
                      <a:lnTo>
                        <a:pt x="14" y="8"/>
                      </a:lnTo>
                      <a:lnTo>
                        <a:pt x="12" y="7"/>
                      </a:lnTo>
                      <a:lnTo>
                        <a:pt x="18" y="7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7" name="Freeform 1328"/>
                <p:cNvSpPr>
                  <a:spLocks/>
                </p:cNvSpPr>
                <p:nvPr/>
              </p:nvSpPr>
              <p:spPr bwMode="auto">
                <a:xfrm>
                  <a:off x="2256063" y="3498157"/>
                  <a:ext cx="1483" cy="7411"/>
                </a:xfrm>
                <a:custGeom>
                  <a:avLst/>
                  <a:gdLst>
                    <a:gd name="T0" fmla="*/ 0 w 1"/>
                    <a:gd name="T1" fmla="*/ 0 h 5"/>
                    <a:gd name="T2" fmla="*/ 1 w 1"/>
                    <a:gd name="T3" fmla="*/ 3 h 5"/>
                    <a:gd name="T4" fmla="*/ 1 w 1"/>
                    <a:gd name="T5" fmla="*/ 4 h 5"/>
                    <a:gd name="T6" fmla="*/ 0 w 1"/>
                    <a:gd name="T7" fmla="*/ 5 h 5"/>
                    <a:gd name="T8" fmla="*/ 0 w 1"/>
                    <a:gd name="T9" fmla="*/ 3 h 5"/>
                    <a:gd name="T10" fmla="*/ 0 w 1"/>
                    <a:gd name="T11" fmla="*/ 1 h 5"/>
                    <a:gd name="T12" fmla="*/ 0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8" name="Freeform 1329"/>
                <p:cNvSpPr>
                  <a:spLocks/>
                </p:cNvSpPr>
                <p:nvPr/>
              </p:nvSpPr>
              <p:spPr bwMode="auto">
                <a:xfrm>
                  <a:off x="2512482" y="3505568"/>
                  <a:ext cx="1483" cy="2964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9" name="Freeform 1330"/>
                <p:cNvSpPr>
                  <a:spLocks/>
                </p:cNvSpPr>
                <p:nvPr/>
              </p:nvSpPr>
              <p:spPr bwMode="auto">
                <a:xfrm>
                  <a:off x="2508036" y="3515943"/>
                  <a:ext cx="1483" cy="5929"/>
                </a:xfrm>
                <a:custGeom>
                  <a:avLst/>
                  <a:gdLst>
                    <a:gd name="T0" fmla="*/ 1 w 1"/>
                    <a:gd name="T1" fmla="*/ 0 h 4"/>
                    <a:gd name="T2" fmla="*/ 1 w 1"/>
                    <a:gd name="T3" fmla="*/ 2 h 4"/>
                    <a:gd name="T4" fmla="*/ 0 w 1"/>
                    <a:gd name="T5" fmla="*/ 4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0" name="Rectangle 1331"/>
                <p:cNvSpPr>
                  <a:spLocks noChangeArrowheads="1"/>
                </p:cNvSpPr>
                <p:nvPr/>
              </p:nvSpPr>
              <p:spPr bwMode="auto">
                <a:xfrm>
                  <a:off x="2509517" y="3510015"/>
                  <a:ext cx="2964" cy="4447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1" name="Freeform 1332"/>
                <p:cNvSpPr>
                  <a:spLocks/>
                </p:cNvSpPr>
                <p:nvPr/>
              </p:nvSpPr>
              <p:spPr bwMode="auto">
                <a:xfrm>
                  <a:off x="2155275" y="3317330"/>
                  <a:ext cx="561750" cy="413531"/>
                </a:xfrm>
                <a:custGeom>
                  <a:avLst/>
                  <a:gdLst>
                    <a:gd name="T0" fmla="*/ 143 w 379"/>
                    <a:gd name="T1" fmla="*/ 25 h 279"/>
                    <a:gd name="T2" fmla="*/ 151 w 379"/>
                    <a:gd name="T3" fmla="*/ 36 h 279"/>
                    <a:gd name="T4" fmla="*/ 154 w 379"/>
                    <a:gd name="T5" fmla="*/ 49 h 279"/>
                    <a:gd name="T6" fmla="*/ 163 w 379"/>
                    <a:gd name="T7" fmla="*/ 60 h 279"/>
                    <a:gd name="T8" fmla="*/ 177 w 379"/>
                    <a:gd name="T9" fmla="*/ 64 h 279"/>
                    <a:gd name="T10" fmla="*/ 188 w 379"/>
                    <a:gd name="T11" fmla="*/ 54 h 279"/>
                    <a:gd name="T12" fmla="*/ 203 w 379"/>
                    <a:gd name="T13" fmla="*/ 57 h 279"/>
                    <a:gd name="T14" fmla="*/ 215 w 379"/>
                    <a:gd name="T15" fmla="*/ 79 h 279"/>
                    <a:gd name="T16" fmla="*/ 224 w 379"/>
                    <a:gd name="T17" fmla="*/ 102 h 279"/>
                    <a:gd name="T18" fmla="*/ 241 w 379"/>
                    <a:gd name="T19" fmla="*/ 115 h 279"/>
                    <a:gd name="T20" fmla="*/ 245 w 379"/>
                    <a:gd name="T21" fmla="*/ 120 h 279"/>
                    <a:gd name="T22" fmla="*/ 239 w 379"/>
                    <a:gd name="T23" fmla="*/ 130 h 279"/>
                    <a:gd name="T24" fmla="*/ 234 w 379"/>
                    <a:gd name="T25" fmla="*/ 163 h 279"/>
                    <a:gd name="T26" fmla="*/ 235 w 379"/>
                    <a:gd name="T27" fmla="*/ 180 h 279"/>
                    <a:gd name="T28" fmla="*/ 250 w 379"/>
                    <a:gd name="T29" fmla="*/ 212 h 279"/>
                    <a:gd name="T30" fmla="*/ 278 w 379"/>
                    <a:gd name="T31" fmla="*/ 228 h 279"/>
                    <a:gd name="T32" fmla="*/ 306 w 379"/>
                    <a:gd name="T33" fmla="*/ 221 h 279"/>
                    <a:gd name="T34" fmla="*/ 315 w 379"/>
                    <a:gd name="T35" fmla="*/ 217 h 279"/>
                    <a:gd name="T36" fmla="*/ 333 w 379"/>
                    <a:gd name="T37" fmla="*/ 188 h 279"/>
                    <a:gd name="T38" fmla="*/ 365 w 379"/>
                    <a:gd name="T39" fmla="*/ 178 h 279"/>
                    <a:gd name="T40" fmla="*/ 367 w 379"/>
                    <a:gd name="T41" fmla="*/ 202 h 279"/>
                    <a:gd name="T42" fmla="*/ 367 w 379"/>
                    <a:gd name="T43" fmla="*/ 214 h 279"/>
                    <a:gd name="T44" fmla="*/ 358 w 379"/>
                    <a:gd name="T45" fmla="*/ 220 h 279"/>
                    <a:gd name="T46" fmla="*/ 346 w 379"/>
                    <a:gd name="T47" fmla="*/ 232 h 279"/>
                    <a:gd name="T48" fmla="*/ 311 w 379"/>
                    <a:gd name="T49" fmla="*/ 242 h 279"/>
                    <a:gd name="T50" fmla="*/ 325 w 379"/>
                    <a:gd name="T51" fmla="*/ 254 h 279"/>
                    <a:gd name="T52" fmla="*/ 300 w 379"/>
                    <a:gd name="T53" fmla="*/ 277 h 279"/>
                    <a:gd name="T54" fmla="*/ 279 w 379"/>
                    <a:gd name="T55" fmla="*/ 261 h 279"/>
                    <a:gd name="T56" fmla="*/ 277 w 379"/>
                    <a:gd name="T57" fmla="*/ 261 h 279"/>
                    <a:gd name="T58" fmla="*/ 266 w 379"/>
                    <a:gd name="T59" fmla="*/ 254 h 279"/>
                    <a:gd name="T60" fmla="*/ 256 w 379"/>
                    <a:gd name="T61" fmla="*/ 261 h 279"/>
                    <a:gd name="T62" fmla="*/ 217 w 379"/>
                    <a:gd name="T63" fmla="*/ 257 h 279"/>
                    <a:gd name="T64" fmla="*/ 185 w 379"/>
                    <a:gd name="T65" fmla="*/ 243 h 279"/>
                    <a:gd name="T66" fmla="*/ 159 w 379"/>
                    <a:gd name="T67" fmla="*/ 230 h 279"/>
                    <a:gd name="T68" fmla="*/ 141 w 379"/>
                    <a:gd name="T69" fmla="*/ 214 h 279"/>
                    <a:gd name="T70" fmla="*/ 126 w 379"/>
                    <a:gd name="T71" fmla="*/ 195 h 279"/>
                    <a:gd name="T72" fmla="*/ 130 w 379"/>
                    <a:gd name="T73" fmla="*/ 174 h 279"/>
                    <a:gd name="T74" fmla="*/ 109 w 379"/>
                    <a:gd name="T75" fmla="*/ 137 h 279"/>
                    <a:gd name="T76" fmla="*/ 101 w 379"/>
                    <a:gd name="T77" fmla="*/ 122 h 279"/>
                    <a:gd name="T78" fmla="*/ 90 w 379"/>
                    <a:gd name="T79" fmla="*/ 105 h 279"/>
                    <a:gd name="T80" fmla="*/ 82 w 379"/>
                    <a:gd name="T81" fmla="*/ 97 h 279"/>
                    <a:gd name="T82" fmla="*/ 71 w 379"/>
                    <a:gd name="T83" fmla="*/ 80 h 279"/>
                    <a:gd name="T84" fmla="*/ 60 w 379"/>
                    <a:gd name="T85" fmla="*/ 64 h 279"/>
                    <a:gd name="T86" fmla="*/ 51 w 379"/>
                    <a:gd name="T87" fmla="*/ 44 h 279"/>
                    <a:gd name="T88" fmla="*/ 43 w 379"/>
                    <a:gd name="T89" fmla="*/ 22 h 279"/>
                    <a:gd name="T90" fmla="*/ 29 w 379"/>
                    <a:gd name="T91" fmla="*/ 22 h 279"/>
                    <a:gd name="T92" fmla="*/ 38 w 379"/>
                    <a:gd name="T93" fmla="*/ 55 h 279"/>
                    <a:gd name="T94" fmla="*/ 47 w 379"/>
                    <a:gd name="T95" fmla="*/ 76 h 279"/>
                    <a:gd name="T96" fmla="*/ 57 w 379"/>
                    <a:gd name="T97" fmla="*/ 100 h 279"/>
                    <a:gd name="T98" fmla="*/ 63 w 379"/>
                    <a:gd name="T99" fmla="*/ 112 h 279"/>
                    <a:gd name="T100" fmla="*/ 65 w 379"/>
                    <a:gd name="T101" fmla="*/ 133 h 279"/>
                    <a:gd name="T102" fmla="*/ 78 w 379"/>
                    <a:gd name="T103" fmla="*/ 141 h 279"/>
                    <a:gd name="T104" fmla="*/ 72 w 379"/>
                    <a:gd name="T105" fmla="*/ 152 h 279"/>
                    <a:gd name="T106" fmla="*/ 53 w 379"/>
                    <a:gd name="T107" fmla="*/ 130 h 279"/>
                    <a:gd name="T108" fmla="*/ 46 w 379"/>
                    <a:gd name="T109" fmla="*/ 105 h 279"/>
                    <a:gd name="T110" fmla="*/ 32 w 379"/>
                    <a:gd name="T111" fmla="*/ 94 h 279"/>
                    <a:gd name="T112" fmla="*/ 18 w 379"/>
                    <a:gd name="T113" fmla="*/ 79 h 279"/>
                    <a:gd name="T114" fmla="*/ 29 w 379"/>
                    <a:gd name="T115" fmla="*/ 76 h 279"/>
                    <a:gd name="T116" fmla="*/ 21 w 379"/>
                    <a:gd name="T117" fmla="*/ 54 h 279"/>
                    <a:gd name="T118" fmla="*/ 11 w 379"/>
                    <a:gd name="T119" fmla="*/ 31 h 279"/>
                    <a:gd name="T120" fmla="*/ 3 w 379"/>
                    <a:gd name="T121" fmla="*/ 1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9" h="279">
                      <a:moveTo>
                        <a:pt x="32" y="0"/>
                      </a:moveTo>
                      <a:lnTo>
                        <a:pt x="32" y="0"/>
                      </a:lnTo>
                      <a:lnTo>
                        <a:pt x="32" y="2"/>
                      </a:lnTo>
                      <a:lnTo>
                        <a:pt x="78" y="22"/>
                      </a:lnTo>
                      <a:lnTo>
                        <a:pt x="115" y="24"/>
                      </a:lnTo>
                      <a:lnTo>
                        <a:pt x="115" y="18"/>
                      </a:lnTo>
                      <a:lnTo>
                        <a:pt x="137" y="19"/>
                      </a:lnTo>
                      <a:lnTo>
                        <a:pt x="139" y="21"/>
                      </a:lnTo>
                      <a:lnTo>
                        <a:pt x="141" y="24"/>
                      </a:lnTo>
                      <a:lnTo>
                        <a:pt x="143" y="25"/>
                      </a:lnTo>
                      <a:lnTo>
                        <a:pt x="143" y="26"/>
                      </a:lnTo>
                      <a:lnTo>
                        <a:pt x="144" y="26"/>
                      </a:lnTo>
                      <a:lnTo>
                        <a:pt x="145" y="28"/>
                      </a:lnTo>
                      <a:lnTo>
                        <a:pt x="144" y="29"/>
                      </a:lnTo>
                      <a:lnTo>
                        <a:pt x="147" y="31"/>
                      </a:lnTo>
                      <a:lnTo>
                        <a:pt x="148" y="32"/>
                      </a:lnTo>
                      <a:lnTo>
                        <a:pt x="148" y="33"/>
                      </a:lnTo>
                      <a:lnTo>
                        <a:pt x="148" y="35"/>
                      </a:lnTo>
                      <a:lnTo>
                        <a:pt x="150" y="35"/>
                      </a:lnTo>
                      <a:lnTo>
                        <a:pt x="151" y="36"/>
                      </a:lnTo>
                      <a:lnTo>
                        <a:pt x="152" y="37"/>
                      </a:lnTo>
                      <a:lnTo>
                        <a:pt x="152" y="40"/>
                      </a:lnTo>
                      <a:lnTo>
                        <a:pt x="154" y="42"/>
                      </a:lnTo>
                      <a:lnTo>
                        <a:pt x="155" y="42"/>
                      </a:lnTo>
                      <a:lnTo>
                        <a:pt x="155" y="43"/>
                      </a:lnTo>
                      <a:lnTo>
                        <a:pt x="156" y="44"/>
                      </a:lnTo>
                      <a:lnTo>
                        <a:pt x="156" y="47"/>
                      </a:lnTo>
                      <a:lnTo>
                        <a:pt x="155" y="47"/>
                      </a:lnTo>
                      <a:lnTo>
                        <a:pt x="154" y="47"/>
                      </a:lnTo>
                      <a:lnTo>
                        <a:pt x="154" y="49"/>
                      </a:lnTo>
                      <a:lnTo>
                        <a:pt x="156" y="51"/>
                      </a:lnTo>
                      <a:lnTo>
                        <a:pt x="158" y="53"/>
                      </a:lnTo>
                      <a:lnTo>
                        <a:pt x="159" y="55"/>
                      </a:lnTo>
                      <a:lnTo>
                        <a:pt x="159" y="55"/>
                      </a:lnTo>
                      <a:lnTo>
                        <a:pt x="159" y="55"/>
                      </a:lnTo>
                      <a:lnTo>
                        <a:pt x="161" y="57"/>
                      </a:lnTo>
                      <a:lnTo>
                        <a:pt x="162" y="57"/>
                      </a:lnTo>
                      <a:lnTo>
                        <a:pt x="163" y="57"/>
                      </a:lnTo>
                      <a:lnTo>
                        <a:pt x="163" y="58"/>
                      </a:lnTo>
                      <a:lnTo>
                        <a:pt x="163" y="60"/>
                      </a:lnTo>
                      <a:lnTo>
                        <a:pt x="165" y="60"/>
                      </a:lnTo>
                      <a:lnTo>
                        <a:pt x="166" y="60"/>
                      </a:lnTo>
                      <a:lnTo>
                        <a:pt x="169" y="61"/>
                      </a:lnTo>
                      <a:lnTo>
                        <a:pt x="169" y="62"/>
                      </a:lnTo>
                      <a:lnTo>
                        <a:pt x="172" y="64"/>
                      </a:lnTo>
                      <a:lnTo>
                        <a:pt x="174" y="65"/>
                      </a:lnTo>
                      <a:lnTo>
                        <a:pt x="174" y="65"/>
                      </a:lnTo>
                      <a:lnTo>
                        <a:pt x="176" y="65"/>
                      </a:lnTo>
                      <a:lnTo>
                        <a:pt x="177" y="65"/>
                      </a:lnTo>
                      <a:lnTo>
                        <a:pt x="177" y="64"/>
                      </a:lnTo>
                      <a:lnTo>
                        <a:pt x="179" y="62"/>
                      </a:lnTo>
                      <a:lnTo>
                        <a:pt x="180" y="62"/>
                      </a:lnTo>
                      <a:lnTo>
                        <a:pt x="181" y="61"/>
                      </a:lnTo>
                      <a:lnTo>
                        <a:pt x="180" y="61"/>
                      </a:lnTo>
                      <a:lnTo>
                        <a:pt x="181" y="60"/>
                      </a:lnTo>
                      <a:lnTo>
                        <a:pt x="184" y="55"/>
                      </a:lnTo>
                      <a:lnTo>
                        <a:pt x="185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88" y="54"/>
                      </a:lnTo>
                      <a:lnTo>
                        <a:pt x="188" y="54"/>
                      </a:lnTo>
                      <a:lnTo>
                        <a:pt x="190" y="53"/>
                      </a:lnTo>
                      <a:lnTo>
                        <a:pt x="192" y="53"/>
                      </a:lnTo>
                      <a:lnTo>
                        <a:pt x="194" y="53"/>
                      </a:lnTo>
                      <a:lnTo>
                        <a:pt x="197" y="53"/>
                      </a:lnTo>
                      <a:lnTo>
                        <a:pt x="198" y="53"/>
                      </a:lnTo>
                      <a:lnTo>
                        <a:pt x="198" y="54"/>
                      </a:lnTo>
                      <a:lnTo>
                        <a:pt x="199" y="54"/>
                      </a:lnTo>
                      <a:lnTo>
                        <a:pt x="202" y="54"/>
                      </a:lnTo>
                      <a:lnTo>
                        <a:pt x="203" y="57"/>
                      </a:lnTo>
                      <a:lnTo>
                        <a:pt x="205" y="58"/>
                      </a:lnTo>
                      <a:lnTo>
                        <a:pt x="208" y="62"/>
                      </a:lnTo>
                      <a:lnTo>
                        <a:pt x="209" y="65"/>
                      </a:lnTo>
                      <a:lnTo>
                        <a:pt x="209" y="65"/>
                      </a:lnTo>
                      <a:lnTo>
                        <a:pt x="209" y="68"/>
                      </a:lnTo>
                      <a:lnTo>
                        <a:pt x="209" y="71"/>
                      </a:lnTo>
                      <a:lnTo>
                        <a:pt x="212" y="72"/>
                      </a:lnTo>
                      <a:lnTo>
                        <a:pt x="212" y="73"/>
                      </a:lnTo>
                      <a:lnTo>
                        <a:pt x="213" y="78"/>
                      </a:lnTo>
                      <a:lnTo>
                        <a:pt x="215" y="79"/>
                      </a:lnTo>
                      <a:lnTo>
                        <a:pt x="215" y="80"/>
                      </a:lnTo>
                      <a:lnTo>
                        <a:pt x="217" y="82"/>
                      </a:lnTo>
                      <a:lnTo>
                        <a:pt x="217" y="84"/>
                      </a:lnTo>
                      <a:lnTo>
                        <a:pt x="219" y="86"/>
                      </a:lnTo>
                      <a:lnTo>
                        <a:pt x="221" y="89"/>
                      </a:lnTo>
                      <a:lnTo>
                        <a:pt x="221" y="91"/>
                      </a:lnTo>
                      <a:lnTo>
                        <a:pt x="221" y="94"/>
                      </a:lnTo>
                      <a:lnTo>
                        <a:pt x="221" y="94"/>
                      </a:lnTo>
                      <a:lnTo>
                        <a:pt x="221" y="96"/>
                      </a:lnTo>
                      <a:lnTo>
                        <a:pt x="224" y="102"/>
                      </a:lnTo>
                      <a:lnTo>
                        <a:pt x="223" y="107"/>
                      </a:lnTo>
                      <a:lnTo>
                        <a:pt x="224" y="108"/>
                      </a:lnTo>
                      <a:lnTo>
                        <a:pt x="226" y="108"/>
                      </a:lnTo>
                      <a:lnTo>
                        <a:pt x="227" y="108"/>
                      </a:lnTo>
                      <a:lnTo>
                        <a:pt x="228" y="108"/>
                      </a:lnTo>
                      <a:lnTo>
                        <a:pt x="230" y="109"/>
                      </a:lnTo>
                      <a:lnTo>
                        <a:pt x="232" y="111"/>
                      </a:lnTo>
                      <a:lnTo>
                        <a:pt x="237" y="112"/>
                      </a:lnTo>
                      <a:lnTo>
                        <a:pt x="239" y="113"/>
                      </a:lnTo>
                      <a:lnTo>
                        <a:pt x="241" y="115"/>
                      </a:lnTo>
                      <a:lnTo>
                        <a:pt x="242" y="116"/>
                      </a:lnTo>
                      <a:lnTo>
                        <a:pt x="244" y="116"/>
                      </a:lnTo>
                      <a:lnTo>
                        <a:pt x="242" y="119"/>
                      </a:lnTo>
                      <a:lnTo>
                        <a:pt x="245" y="118"/>
                      </a:lnTo>
                      <a:lnTo>
                        <a:pt x="245" y="113"/>
                      </a:lnTo>
                      <a:lnTo>
                        <a:pt x="248" y="112"/>
                      </a:lnTo>
                      <a:lnTo>
                        <a:pt x="248" y="113"/>
                      </a:lnTo>
                      <a:lnTo>
                        <a:pt x="246" y="116"/>
                      </a:lnTo>
                      <a:lnTo>
                        <a:pt x="245" y="118"/>
                      </a:lnTo>
                      <a:lnTo>
                        <a:pt x="245" y="120"/>
                      </a:lnTo>
                      <a:lnTo>
                        <a:pt x="242" y="123"/>
                      </a:lnTo>
                      <a:lnTo>
                        <a:pt x="242" y="126"/>
                      </a:lnTo>
                      <a:lnTo>
                        <a:pt x="241" y="126"/>
                      </a:lnTo>
                      <a:lnTo>
                        <a:pt x="241" y="125"/>
                      </a:lnTo>
                      <a:lnTo>
                        <a:pt x="242" y="122"/>
                      </a:lnTo>
                      <a:lnTo>
                        <a:pt x="239" y="122"/>
                      </a:lnTo>
                      <a:lnTo>
                        <a:pt x="239" y="126"/>
                      </a:lnTo>
                      <a:lnTo>
                        <a:pt x="238" y="127"/>
                      </a:lnTo>
                      <a:lnTo>
                        <a:pt x="239" y="129"/>
                      </a:lnTo>
                      <a:lnTo>
                        <a:pt x="239" y="130"/>
                      </a:lnTo>
                      <a:lnTo>
                        <a:pt x="238" y="134"/>
                      </a:lnTo>
                      <a:lnTo>
                        <a:pt x="237" y="136"/>
                      </a:lnTo>
                      <a:lnTo>
                        <a:pt x="237" y="138"/>
                      </a:lnTo>
                      <a:lnTo>
                        <a:pt x="238" y="140"/>
                      </a:lnTo>
                      <a:lnTo>
                        <a:pt x="237" y="141"/>
                      </a:lnTo>
                      <a:lnTo>
                        <a:pt x="237" y="144"/>
                      </a:lnTo>
                      <a:lnTo>
                        <a:pt x="235" y="149"/>
                      </a:lnTo>
                      <a:lnTo>
                        <a:pt x="237" y="154"/>
                      </a:lnTo>
                      <a:lnTo>
                        <a:pt x="235" y="160"/>
                      </a:lnTo>
                      <a:lnTo>
                        <a:pt x="234" y="163"/>
                      </a:lnTo>
                      <a:lnTo>
                        <a:pt x="234" y="165"/>
                      </a:lnTo>
                      <a:lnTo>
                        <a:pt x="235" y="170"/>
                      </a:lnTo>
                      <a:lnTo>
                        <a:pt x="234" y="173"/>
                      </a:lnTo>
                      <a:lnTo>
                        <a:pt x="238" y="178"/>
                      </a:lnTo>
                      <a:lnTo>
                        <a:pt x="238" y="183"/>
                      </a:lnTo>
                      <a:lnTo>
                        <a:pt x="237" y="183"/>
                      </a:lnTo>
                      <a:lnTo>
                        <a:pt x="237" y="178"/>
                      </a:lnTo>
                      <a:lnTo>
                        <a:pt x="234" y="174"/>
                      </a:lnTo>
                      <a:lnTo>
                        <a:pt x="234" y="177"/>
                      </a:lnTo>
                      <a:lnTo>
                        <a:pt x="235" y="180"/>
                      </a:lnTo>
                      <a:lnTo>
                        <a:pt x="237" y="185"/>
                      </a:lnTo>
                      <a:lnTo>
                        <a:pt x="238" y="187"/>
                      </a:lnTo>
                      <a:lnTo>
                        <a:pt x="237" y="188"/>
                      </a:lnTo>
                      <a:lnTo>
                        <a:pt x="238" y="191"/>
                      </a:lnTo>
                      <a:lnTo>
                        <a:pt x="239" y="194"/>
                      </a:lnTo>
                      <a:lnTo>
                        <a:pt x="246" y="201"/>
                      </a:lnTo>
                      <a:lnTo>
                        <a:pt x="248" y="205"/>
                      </a:lnTo>
                      <a:lnTo>
                        <a:pt x="249" y="207"/>
                      </a:lnTo>
                      <a:lnTo>
                        <a:pt x="249" y="210"/>
                      </a:lnTo>
                      <a:lnTo>
                        <a:pt x="250" y="212"/>
                      </a:lnTo>
                      <a:lnTo>
                        <a:pt x="256" y="219"/>
                      </a:lnTo>
                      <a:lnTo>
                        <a:pt x="257" y="220"/>
                      </a:lnTo>
                      <a:lnTo>
                        <a:pt x="259" y="220"/>
                      </a:lnTo>
                      <a:lnTo>
                        <a:pt x="263" y="220"/>
                      </a:lnTo>
                      <a:lnTo>
                        <a:pt x="263" y="221"/>
                      </a:lnTo>
                      <a:lnTo>
                        <a:pt x="267" y="223"/>
                      </a:lnTo>
                      <a:lnTo>
                        <a:pt x="270" y="227"/>
                      </a:lnTo>
                      <a:lnTo>
                        <a:pt x="271" y="230"/>
                      </a:lnTo>
                      <a:lnTo>
                        <a:pt x="274" y="228"/>
                      </a:lnTo>
                      <a:lnTo>
                        <a:pt x="278" y="228"/>
                      </a:lnTo>
                      <a:lnTo>
                        <a:pt x="279" y="230"/>
                      </a:lnTo>
                      <a:lnTo>
                        <a:pt x="281" y="230"/>
                      </a:lnTo>
                      <a:lnTo>
                        <a:pt x="286" y="225"/>
                      </a:lnTo>
                      <a:lnTo>
                        <a:pt x="288" y="225"/>
                      </a:lnTo>
                      <a:lnTo>
                        <a:pt x="292" y="224"/>
                      </a:lnTo>
                      <a:lnTo>
                        <a:pt x="296" y="224"/>
                      </a:lnTo>
                      <a:lnTo>
                        <a:pt x="297" y="223"/>
                      </a:lnTo>
                      <a:lnTo>
                        <a:pt x="302" y="223"/>
                      </a:lnTo>
                      <a:lnTo>
                        <a:pt x="304" y="223"/>
                      </a:lnTo>
                      <a:lnTo>
                        <a:pt x="306" y="221"/>
                      </a:lnTo>
                      <a:lnTo>
                        <a:pt x="308" y="223"/>
                      </a:lnTo>
                      <a:lnTo>
                        <a:pt x="307" y="224"/>
                      </a:lnTo>
                      <a:lnTo>
                        <a:pt x="306" y="225"/>
                      </a:lnTo>
                      <a:lnTo>
                        <a:pt x="308" y="227"/>
                      </a:lnTo>
                      <a:lnTo>
                        <a:pt x="310" y="228"/>
                      </a:lnTo>
                      <a:lnTo>
                        <a:pt x="311" y="227"/>
                      </a:lnTo>
                      <a:lnTo>
                        <a:pt x="313" y="227"/>
                      </a:lnTo>
                      <a:lnTo>
                        <a:pt x="315" y="224"/>
                      </a:lnTo>
                      <a:lnTo>
                        <a:pt x="315" y="220"/>
                      </a:lnTo>
                      <a:lnTo>
                        <a:pt x="315" y="217"/>
                      </a:lnTo>
                      <a:lnTo>
                        <a:pt x="313" y="220"/>
                      </a:lnTo>
                      <a:lnTo>
                        <a:pt x="313" y="219"/>
                      </a:lnTo>
                      <a:lnTo>
                        <a:pt x="318" y="216"/>
                      </a:lnTo>
                      <a:lnTo>
                        <a:pt x="321" y="216"/>
                      </a:lnTo>
                      <a:lnTo>
                        <a:pt x="324" y="212"/>
                      </a:lnTo>
                      <a:lnTo>
                        <a:pt x="324" y="207"/>
                      </a:lnTo>
                      <a:lnTo>
                        <a:pt x="328" y="202"/>
                      </a:lnTo>
                      <a:lnTo>
                        <a:pt x="328" y="202"/>
                      </a:lnTo>
                      <a:lnTo>
                        <a:pt x="328" y="194"/>
                      </a:lnTo>
                      <a:lnTo>
                        <a:pt x="333" y="188"/>
                      </a:lnTo>
                      <a:lnTo>
                        <a:pt x="331" y="188"/>
                      </a:lnTo>
                      <a:lnTo>
                        <a:pt x="331" y="185"/>
                      </a:lnTo>
                      <a:lnTo>
                        <a:pt x="339" y="184"/>
                      </a:lnTo>
                      <a:lnTo>
                        <a:pt x="351" y="184"/>
                      </a:lnTo>
                      <a:lnTo>
                        <a:pt x="353" y="181"/>
                      </a:lnTo>
                      <a:lnTo>
                        <a:pt x="355" y="181"/>
                      </a:lnTo>
                      <a:lnTo>
                        <a:pt x="357" y="183"/>
                      </a:lnTo>
                      <a:lnTo>
                        <a:pt x="360" y="180"/>
                      </a:lnTo>
                      <a:lnTo>
                        <a:pt x="360" y="178"/>
                      </a:lnTo>
                      <a:lnTo>
                        <a:pt x="365" y="178"/>
                      </a:lnTo>
                      <a:lnTo>
                        <a:pt x="371" y="180"/>
                      </a:lnTo>
                      <a:lnTo>
                        <a:pt x="373" y="180"/>
                      </a:lnTo>
                      <a:lnTo>
                        <a:pt x="372" y="178"/>
                      </a:lnTo>
                      <a:lnTo>
                        <a:pt x="375" y="178"/>
                      </a:lnTo>
                      <a:lnTo>
                        <a:pt x="379" y="183"/>
                      </a:lnTo>
                      <a:lnTo>
                        <a:pt x="379" y="185"/>
                      </a:lnTo>
                      <a:lnTo>
                        <a:pt x="376" y="190"/>
                      </a:lnTo>
                      <a:lnTo>
                        <a:pt x="373" y="194"/>
                      </a:lnTo>
                      <a:lnTo>
                        <a:pt x="368" y="199"/>
                      </a:lnTo>
                      <a:lnTo>
                        <a:pt x="367" y="202"/>
                      </a:lnTo>
                      <a:lnTo>
                        <a:pt x="367" y="205"/>
                      </a:lnTo>
                      <a:lnTo>
                        <a:pt x="364" y="206"/>
                      </a:lnTo>
                      <a:lnTo>
                        <a:pt x="362" y="207"/>
                      </a:lnTo>
                      <a:lnTo>
                        <a:pt x="365" y="209"/>
                      </a:lnTo>
                      <a:lnTo>
                        <a:pt x="367" y="209"/>
                      </a:lnTo>
                      <a:lnTo>
                        <a:pt x="367" y="210"/>
                      </a:lnTo>
                      <a:lnTo>
                        <a:pt x="364" y="214"/>
                      </a:lnTo>
                      <a:lnTo>
                        <a:pt x="364" y="214"/>
                      </a:lnTo>
                      <a:lnTo>
                        <a:pt x="365" y="216"/>
                      </a:lnTo>
                      <a:lnTo>
                        <a:pt x="367" y="214"/>
                      </a:lnTo>
                      <a:lnTo>
                        <a:pt x="368" y="214"/>
                      </a:lnTo>
                      <a:lnTo>
                        <a:pt x="367" y="216"/>
                      </a:lnTo>
                      <a:lnTo>
                        <a:pt x="364" y="224"/>
                      </a:lnTo>
                      <a:lnTo>
                        <a:pt x="361" y="228"/>
                      </a:lnTo>
                      <a:lnTo>
                        <a:pt x="361" y="230"/>
                      </a:lnTo>
                      <a:lnTo>
                        <a:pt x="360" y="227"/>
                      </a:lnTo>
                      <a:lnTo>
                        <a:pt x="357" y="225"/>
                      </a:lnTo>
                      <a:lnTo>
                        <a:pt x="357" y="224"/>
                      </a:lnTo>
                      <a:lnTo>
                        <a:pt x="358" y="223"/>
                      </a:lnTo>
                      <a:lnTo>
                        <a:pt x="358" y="220"/>
                      </a:lnTo>
                      <a:lnTo>
                        <a:pt x="357" y="221"/>
                      </a:lnTo>
                      <a:lnTo>
                        <a:pt x="354" y="224"/>
                      </a:lnTo>
                      <a:lnTo>
                        <a:pt x="351" y="227"/>
                      </a:lnTo>
                      <a:lnTo>
                        <a:pt x="351" y="227"/>
                      </a:lnTo>
                      <a:lnTo>
                        <a:pt x="350" y="227"/>
                      </a:lnTo>
                      <a:lnTo>
                        <a:pt x="349" y="227"/>
                      </a:lnTo>
                      <a:lnTo>
                        <a:pt x="349" y="228"/>
                      </a:lnTo>
                      <a:lnTo>
                        <a:pt x="349" y="230"/>
                      </a:lnTo>
                      <a:lnTo>
                        <a:pt x="346" y="232"/>
                      </a:lnTo>
                      <a:lnTo>
                        <a:pt x="346" y="232"/>
                      </a:lnTo>
                      <a:lnTo>
                        <a:pt x="344" y="232"/>
                      </a:lnTo>
                      <a:lnTo>
                        <a:pt x="344" y="234"/>
                      </a:lnTo>
                      <a:lnTo>
                        <a:pt x="344" y="234"/>
                      </a:lnTo>
                      <a:lnTo>
                        <a:pt x="344" y="232"/>
                      </a:lnTo>
                      <a:lnTo>
                        <a:pt x="342" y="232"/>
                      </a:lnTo>
                      <a:lnTo>
                        <a:pt x="340" y="232"/>
                      </a:lnTo>
                      <a:lnTo>
                        <a:pt x="340" y="235"/>
                      </a:lnTo>
                      <a:lnTo>
                        <a:pt x="317" y="235"/>
                      </a:lnTo>
                      <a:lnTo>
                        <a:pt x="317" y="242"/>
                      </a:lnTo>
                      <a:lnTo>
                        <a:pt x="311" y="242"/>
                      </a:lnTo>
                      <a:lnTo>
                        <a:pt x="313" y="243"/>
                      </a:lnTo>
                      <a:lnTo>
                        <a:pt x="314" y="245"/>
                      </a:lnTo>
                      <a:lnTo>
                        <a:pt x="317" y="248"/>
                      </a:lnTo>
                      <a:lnTo>
                        <a:pt x="318" y="249"/>
                      </a:lnTo>
                      <a:lnTo>
                        <a:pt x="320" y="249"/>
                      </a:lnTo>
                      <a:lnTo>
                        <a:pt x="321" y="250"/>
                      </a:lnTo>
                      <a:lnTo>
                        <a:pt x="321" y="253"/>
                      </a:lnTo>
                      <a:lnTo>
                        <a:pt x="322" y="253"/>
                      </a:lnTo>
                      <a:lnTo>
                        <a:pt x="324" y="254"/>
                      </a:lnTo>
                      <a:lnTo>
                        <a:pt x="325" y="254"/>
                      </a:lnTo>
                      <a:lnTo>
                        <a:pt x="325" y="256"/>
                      </a:lnTo>
                      <a:lnTo>
                        <a:pt x="324" y="257"/>
                      </a:lnTo>
                      <a:lnTo>
                        <a:pt x="307" y="259"/>
                      </a:lnTo>
                      <a:lnTo>
                        <a:pt x="299" y="271"/>
                      </a:lnTo>
                      <a:lnTo>
                        <a:pt x="300" y="272"/>
                      </a:lnTo>
                      <a:lnTo>
                        <a:pt x="300" y="274"/>
                      </a:lnTo>
                      <a:lnTo>
                        <a:pt x="300" y="275"/>
                      </a:lnTo>
                      <a:lnTo>
                        <a:pt x="300" y="275"/>
                      </a:lnTo>
                      <a:lnTo>
                        <a:pt x="300" y="277"/>
                      </a:lnTo>
                      <a:lnTo>
                        <a:pt x="300" y="277"/>
                      </a:lnTo>
                      <a:lnTo>
                        <a:pt x="299" y="278"/>
                      </a:lnTo>
                      <a:lnTo>
                        <a:pt x="299" y="279"/>
                      </a:lnTo>
                      <a:lnTo>
                        <a:pt x="299" y="279"/>
                      </a:lnTo>
                      <a:lnTo>
                        <a:pt x="296" y="278"/>
                      </a:lnTo>
                      <a:lnTo>
                        <a:pt x="292" y="275"/>
                      </a:lnTo>
                      <a:lnTo>
                        <a:pt x="292" y="272"/>
                      </a:lnTo>
                      <a:lnTo>
                        <a:pt x="289" y="272"/>
                      </a:lnTo>
                      <a:lnTo>
                        <a:pt x="279" y="264"/>
                      </a:lnTo>
                      <a:lnTo>
                        <a:pt x="279" y="263"/>
                      </a:lnTo>
                      <a:lnTo>
                        <a:pt x="279" y="261"/>
                      </a:lnTo>
                      <a:lnTo>
                        <a:pt x="277" y="259"/>
                      </a:lnTo>
                      <a:lnTo>
                        <a:pt x="274" y="257"/>
                      </a:lnTo>
                      <a:lnTo>
                        <a:pt x="271" y="256"/>
                      </a:lnTo>
                      <a:lnTo>
                        <a:pt x="271" y="256"/>
                      </a:lnTo>
                      <a:lnTo>
                        <a:pt x="270" y="256"/>
                      </a:lnTo>
                      <a:lnTo>
                        <a:pt x="271" y="257"/>
                      </a:lnTo>
                      <a:lnTo>
                        <a:pt x="275" y="259"/>
                      </a:lnTo>
                      <a:lnTo>
                        <a:pt x="278" y="261"/>
                      </a:lnTo>
                      <a:lnTo>
                        <a:pt x="278" y="263"/>
                      </a:lnTo>
                      <a:lnTo>
                        <a:pt x="277" y="261"/>
                      </a:lnTo>
                      <a:lnTo>
                        <a:pt x="273" y="259"/>
                      </a:lnTo>
                      <a:lnTo>
                        <a:pt x="270" y="257"/>
                      </a:lnTo>
                      <a:lnTo>
                        <a:pt x="268" y="257"/>
                      </a:lnTo>
                      <a:lnTo>
                        <a:pt x="267" y="257"/>
                      </a:lnTo>
                      <a:lnTo>
                        <a:pt x="267" y="257"/>
                      </a:lnTo>
                      <a:lnTo>
                        <a:pt x="268" y="256"/>
                      </a:lnTo>
                      <a:lnTo>
                        <a:pt x="268" y="256"/>
                      </a:lnTo>
                      <a:lnTo>
                        <a:pt x="267" y="256"/>
                      </a:lnTo>
                      <a:lnTo>
                        <a:pt x="266" y="256"/>
                      </a:lnTo>
                      <a:lnTo>
                        <a:pt x="266" y="254"/>
                      </a:lnTo>
                      <a:lnTo>
                        <a:pt x="264" y="254"/>
                      </a:lnTo>
                      <a:lnTo>
                        <a:pt x="261" y="256"/>
                      </a:lnTo>
                      <a:lnTo>
                        <a:pt x="261" y="257"/>
                      </a:lnTo>
                      <a:lnTo>
                        <a:pt x="264" y="257"/>
                      </a:lnTo>
                      <a:lnTo>
                        <a:pt x="266" y="257"/>
                      </a:lnTo>
                      <a:lnTo>
                        <a:pt x="266" y="259"/>
                      </a:lnTo>
                      <a:lnTo>
                        <a:pt x="264" y="259"/>
                      </a:lnTo>
                      <a:lnTo>
                        <a:pt x="261" y="259"/>
                      </a:lnTo>
                      <a:lnTo>
                        <a:pt x="259" y="259"/>
                      </a:lnTo>
                      <a:lnTo>
                        <a:pt x="256" y="261"/>
                      </a:lnTo>
                      <a:lnTo>
                        <a:pt x="252" y="261"/>
                      </a:lnTo>
                      <a:lnTo>
                        <a:pt x="246" y="264"/>
                      </a:lnTo>
                      <a:lnTo>
                        <a:pt x="244" y="264"/>
                      </a:lnTo>
                      <a:lnTo>
                        <a:pt x="237" y="263"/>
                      </a:lnTo>
                      <a:lnTo>
                        <a:pt x="232" y="260"/>
                      </a:lnTo>
                      <a:lnTo>
                        <a:pt x="228" y="260"/>
                      </a:lnTo>
                      <a:lnTo>
                        <a:pt x="223" y="259"/>
                      </a:lnTo>
                      <a:lnTo>
                        <a:pt x="221" y="257"/>
                      </a:lnTo>
                      <a:lnTo>
                        <a:pt x="220" y="257"/>
                      </a:lnTo>
                      <a:lnTo>
                        <a:pt x="217" y="257"/>
                      </a:lnTo>
                      <a:lnTo>
                        <a:pt x="215" y="256"/>
                      </a:lnTo>
                      <a:lnTo>
                        <a:pt x="213" y="253"/>
                      </a:lnTo>
                      <a:lnTo>
                        <a:pt x="212" y="252"/>
                      </a:lnTo>
                      <a:lnTo>
                        <a:pt x="210" y="253"/>
                      </a:lnTo>
                      <a:lnTo>
                        <a:pt x="206" y="252"/>
                      </a:lnTo>
                      <a:lnTo>
                        <a:pt x="203" y="250"/>
                      </a:lnTo>
                      <a:lnTo>
                        <a:pt x="201" y="248"/>
                      </a:lnTo>
                      <a:lnTo>
                        <a:pt x="198" y="246"/>
                      </a:lnTo>
                      <a:lnTo>
                        <a:pt x="191" y="246"/>
                      </a:lnTo>
                      <a:lnTo>
                        <a:pt x="185" y="243"/>
                      </a:lnTo>
                      <a:lnTo>
                        <a:pt x="181" y="239"/>
                      </a:lnTo>
                      <a:lnTo>
                        <a:pt x="180" y="239"/>
                      </a:lnTo>
                      <a:lnTo>
                        <a:pt x="174" y="232"/>
                      </a:lnTo>
                      <a:lnTo>
                        <a:pt x="173" y="231"/>
                      </a:lnTo>
                      <a:lnTo>
                        <a:pt x="172" y="231"/>
                      </a:lnTo>
                      <a:lnTo>
                        <a:pt x="170" y="232"/>
                      </a:lnTo>
                      <a:lnTo>
                        <a:pt x="169" y="232"/>
                      </a:lnTo>
                      <a:lnTo>
                        <a:pt x="163" y="230"/>
                      </a:lnTo>
                      <a:lnTo>
                        <a:pt x="162" y="230"/>
                      </a:lnTo>
                      <a:lnTo>
                        <a:pt x="159" y="230"/>
                      </a:lnTo>
                      <a:lnTo>
                        <a:pt x="158" y="230"/>
                      </a:lnTo>
                      <a:lnTo>
                        <a:pt x="155" y="228"/>
                      </a:lnTo>
                      <a:lnTo>
                        <a:pt x="154" y="225"/>
                      </a:lnTo>
                      <a:lnTo>
                        <a:pt x="151" y="221"/>
                      </a:lnTo>
                      <a:lnTo>
                        <a:pt x="148" y="219"/>
                      </a:lnTo>
                      <a:lnTo>
                        <a:pt x="144" y="217"/>
                      </a:lnTo>
                      <a:lnTo>
                        <a:pt x="144" y="216"/>
                      </a:lnTo>
                      <a:lnTo>
                        <a:pt x="145" y="214"/>
                      </a:lnTo>
                      <a:lnTo>
                        <a:pt x="144" y="214"/>
                      </a:lnTo>
                      <a:lnTo>
                        <a:pt x="141" y="214"/>
                      </a:lnTo>
                      <a:lnTo>
                        <a:pt x="137" y="214"/>
                      </a:lnTo>
                      <a:lnTo>
                        <a:pt x="136" y="213"/>
                      </a:lnTo>
                      <a:lnTo>
                        <a:pt x="134" y="213"/>
                      </a:lnTo>
                      <a:lnTo>
                        <a:pt x="133" y="212"/>
                      </a:lnTo>
                      <a:lnTo>
                        <a:pt x="132" y="209"/>
                      </a:lnTo>
                      <a:lnTo>
                        <a:pt x="130" y="205"/>
                      </a:lnTo>
                      <a:lnTo>
                        <a:pt x="130" y="203"/>
                      </a:lnTo>
                      <a:lnTo>
                        <a:pt x="127" y="202"/>
                      </a:lnTo>
                      <a:lnTo>
                        <a:pt x="126" y="196"/>
                      </a:lnTo>
                      <a:lnTo>
                        <a:pt x="126" y="195"/>
                      </a:lnTo>
                      <a:lnTo>
                        <a:pt x="127" y="195"/>
                      </a:lnTo>
                      <a:lnTo>
                        <a:pt x="130" y="195"/>
                      </a:lnTo>
                      <a:lnTo>
                        <a:pt x="132" y="194"/>
                      </a:lnTo>
                      <a:lnTo>
                        <a:pt x="130" y="192"/>
                      </a:lnTo>
                      <a:lnTo>
                        <a:pt x="129" y="192"/>
                      </a:lnTo>
                      <a:lnTo>
                        <a:pt x="129" y="190"/>
                      </a:lnTo>
                      <a:lnTo>
                        <a:pt x="133" y="187"/>
                      </a:lnTo>
                      <a:lnTo>
                        <a:pt x="134" y="185"/>
                      </a:lnTo>
                      <a:lnTo>
                        <a:pt x="134" y="183"/>
                      </a:lnTo>
                      <a:lnTo>
                        <a:pt x="130" y="174"/>
                      </a:lnTo>
                      <a:lnTo>
                        <a:pt x="129" y="172"/>
                      </a:lnTo>
                      <a:lnTo>
                        <a:pt x="129" y="169"/>
                      </a:lnTo>
                      <a:lnTo>
                        <a:pt x="129" y="167"/>
                      </a:lnTo>
                      <a:lnTo>
                        <a:pt x="129" y="165"/>
                      </a:lnTo>
                      <a:lnTo>
                        <a:pt x="125" y="158"/>
                      </a:lnTo>
                      <a:lnTo>
                        <a:pt x="125" y="155"/>
                      </a:lnTo>
                      <a:lnTo>
                        <a:pt x="119" y="151"/>
                      </a:lnTo>
                      <a:lnTo>
                        <a:pt x="116" y="145"/>
                      </a:lnTo>
                      <a:lnTo>
                        <a:pt x="112" y="140"/>
                      </a:lnTo>
                      <a:lnTo>
                        <a:pt x="109" y="137"/>
                      </a:lnTo>
                      <a:lnTo>
                        <a:pt x="108" y="137"/>
                      </a:lnTo>
                      <a:lnTo>
                        <a:pt x="108" y="134"/>
                      </a:lnTo>
                      <a:lnTo>
                        <a:pt x="104" y="133"/>
                      </a:lnTo>
                      <a:lnTo>
                        <a:pt x="101" y="131"/>
                      </a:lnTo>
                      <a:lnTo>
                        <a:pt x="101" y="131"/>
                      </a:lnTo>
                      <a:lnTo>
                        <a:pt x="103" y="130"/>
                      </a:lnTo>
                      <a:lnTo>
                        <a:pt x="104" y="129"/>
                      </a:lnTo>
                      <a:lnTo>
                        <a:pt x="103" y="126"/>
                      </a:lnTo>
                      <a:lnTo>
                        <a:pt x="103" y="125"/>
                      </a:lnTo>
                      <a:lnTo>
                        <a:pt x="101" y="122"/>
                      </a:lnTo>
                      <a:lnTo>
                        <a:pt x="100" y="122"/>
                      </a:lnTo>
                      <a:lnTo>
                        <a:pt x="97" y="122"/>
                      </a:lnTo>
                      <a:lnTo>
                        <a:pt x="92" y="118"/>
                      </a:lnTo>
                      <a:lnTo>
                        <a:pt x="90" y="116"/>
                      </a:lnTo>
                      <a:lnTo>
                        <a:pt x="87" y="116"/>
                      </a:lnTo>
                      <a:lnTo>
                        <a:pt x="86" y="115"/>
                      </a:lnTo>
                      <a:lnTo>
                        <a:pt x="85" y="112"/>
                      </a:lnTo>
                      <a:lnTo>
                        <a:pt x="86" y="108"/>
                      </a:lnTo>
                      <a:lnTo>
                        <a:pt x="89" y="105"/>
                      </a:lnTo>
                      <a:lnTo>
                        <a:pt x="90" y="105"/>
                      </a:lnTo>
                      <a:lnTo>
                        <a:pt x="92" y="107"/>
                      </a:lnTo>
                      <a:lnTo>
                        <a:pt x="93" y="105"/>
                      </a:lnTo>
                      <a:lnTo>
                        <a:pt x="93" y="104"/>
                      </a:lnTo>
                      <a:lnTo>
                        <a:pt x="92" y="102"/>
                      </a:lnTo>
                      <a:lnTo>
                        <a:pt x="92" y="104"/>
                      </a:lnTo>
                      <a:lnTo>
                        <a:pt x="89" y="102"/>
                      </a:lnTo>
                      <a:lnTo>
                        <a:pt x="89" y="101"/>
                      </a:lnTo>
                      <a:lnTo>
                        <a:pt x="86" y="98"/>
                      </a:lnTo>
                      <a:lnTo>
                        <a:pt x="85" y="98"/>
                      </a:lnTo>
                      <a:lnTo>
                        <a:pt x="82" y="97"/>
                      </a:lnTo>
                      <a:lnTo>
                        <a:pt x="80" y="96"/>
                      </a:lnTo>
                      <a:lnTo>
                        <a:pt x="82" y="93"/>
                      </a:lnTo>
                      <a:lnTo>
                        <a:pt x="80" y="93"/>
                      </a:lnTo>
                      <a:lnTo>
                        <a:pt x="78" y="93"/>
                      </a:lnTo>
                      <a:lnTo>
                        <a:pt x="74" y="89"/>
                      </a:lnTo>
                      <a:lnTo>
                        <a:pt x="74" y="84"/>
                      </a:lnTo>
                      <a:lnTo>
                        <a:pt x="75" y="83"/>
                      </a:lnTo>
                      <a:lnTo>
                        <a:pt x="75" y="80"/>
                      </a:lnTo>
                      <a:lnTo>
                        <a:pt x="74" y="79"/>
                      </a:lnTo>
                      <a:lnTo>
                        <a:pt x="71" y="80"/>
                      </a:lnTo>
                      <a:lnTo>
                        <a:pt x="71" y="79"/>
                      </a:lnTo>
                      <a:lnTo>
                        <a:pt x="68" y="79"/>
                      </a:lnTo>
                      <a:lnTo>
                        <a:pt x="68" y="78"/>
                      </a:lnTo>
                      <a:lnTo>
                        <a:pt x="67" y="76"/>
                      </a:lnTo>
                      <a:lnTo>
                        <a:pt x="65" y="73"/>
                      </a:lnTo>
                      <a:lnTo>
                        <a:pt x="64" y="71"/>
                      </a:lnTo>
                      <a:lnTo>
                        <a:pt x="63" y="71"/>
                      </a:lnTo>
                      <a:lnTo>
                        <a:pt x="61" y="69"/>
                      </a:lnTo>
                      <a:lnTo>
                        <a:pt x="61" y="66"/>
                      </a:lnTo>
                      <a:lnTo>
                        <a:pt x="60" y="64"/>
                      </a:lnTo>
                      <a:lnTo>
                        <a:pt x="58" y="64"/>
                      </a:lnTo>
                      <a:lnTo>
                        <a:pt x="57" y="60"/>
                      </a:lnTo>
                      <a:lnTo>
                        <a:pt x="56" y="58"/>
                      </a:lnTo>
                      <a:lnTo>
                        <a:pt x="56" y="58"/>
                      </a:lnTo>
                      <a:lnTo>
                        <a:pt x="54" y="55"/>
                      </a:lnTo>
                      <a:lnTo>
                        <a:pt x="54" y="54"/>
                      </a:lnTo>
                      <a:lnTo>
                        <a:pt x="56" y="53"/>
                      </a:lnTo>
                      <a:lnTo>
                        <a:pt x="51" y="49"/>
                      </a:lnTo>
                      <a:lnTo>
                        <a:pt x="51" y="46"/>
                      </a:lnTo>
                      <a:lnTo>
                        <a:pt x="51" y="44"/>
                      </a:lnTo>
                      <a:lnTo>
                        <a:pt x="51" y="42"/>
                      </a:lnTo>
                      <a:lnTo>
                        <a:pt x="50" y="39"/>
                      </a:lnTo>
                      <a:lnTo>
                        <a:pt x="49" y="35"/>
                      </a:lnTo>
                      <a:lnTo>
                        <a:pt x="47" y="32"/>
                      </a:lnTo>
                      <a:lnTo>
                        <a:pt x="47" y="29"/>
                      </a:lnTo>
                      <a:lnTo>
                        <a:pt x="50" y="28"/>
                      </a:lnTo>
                      <a:lnTo>
                        <a:pt x="50" y="26"/>
                      </a:lnTo>
                      <a:lnTo>
                        <a:pt x="47" y="25"/>
                      </a:lnTo>
                      <a:lnTo>
                        <a:pt x="45" y="24"/>
                      </a:lnTo>
                      <a:lnTo>
                        <a:pt x="43" y="22"/>
                      </a:lnTo>
                      <a:lnTo>
                        <a:pt x="42" y="21"/>
                      </a:lnTo>
                      <a:lnTo>
                        <a:pt x="40" y="22"/>
                      </a:lnTo>
                      <a:lnTo>
                        <a:pt x="38" y="22"/>
                      </a:lnTo>
                      <a:lnTo>
                        <a:pt x="36" y="21"/>
                      </a:lnTo>
                      <a:lnTo>
                        <a:pt x="33" y="17"/>
                      </a:lnTo>
                      <a:lnTo>
                        <a:pt x="31" y="15"/>
                      </a:lnTo>
                      <a:lnTo>
                        <a:pt x="28" y="13"/>
                      </a:lnTo>
                      <a:lnTo>
                        <a:pt x="29" y="15"/>
                      </a:lnTo>
                      <a:lnTo>
                        <a:pt x="31" y="18"/>
                      </a:lnTo>
                      <a:lnTo>
                        <a:pt x="29" y="22"/>
                      </a:lnTo>
                      <a:lnTo>
                        <a:pt x="28" y="25"/>
                      </a:lnTo>
                      <a:lnTo>
                        <a:pt x="28" y="31"/>
                      </a:lnTo>
                      <a:lnTo>
                        <a:pt x="29" y="40"/>
                      </a:lnTo>
                      <a:lnTo>
                        <a:pt x="28" y="43"/>
                      </a:lnTo>
                      <a:lnTo>
                        <a:pt x="29" y="44"/>
                      </a:lnTo>
                      <a:lnTo>
                        <a:pt x="31" y="47"/>
                      </a:lnTo>
                      <a:lnTo>
                        <a:pt x="31" y="50"/>
                      </a:lnTo>
                      <a:lnTo>
                        <a:pt x="32" y="50"/>
                      </a:lnTo>
                      <a:lnTo>
                        <a:pt x="33" y="53"/>
                      </a:lnTo>
                      <a:lnTo>
                        <a:pt x="38" y="55"/>
                      </a:lnTo>
                      <a:lnTo>
                        <a:pt x="38" y="58"/>
                      </a:lnTo>
                      <a:lnTo>
                        <a:pt x="38" y="60"/>
                      </a:lnTo>
                      <a:lnTo>
                        <a:pt x="38" y="62"/>
                      </a:lnTo>
                      <a:lnTo>
                        <a:pt x="40" y="64"/>
                      </a:lnTo>
                      <a:lnTo>
                        <a:pt x="42" y="65"/>
                      </a:lnTo>
                      <a:lnTo>
                        <a:pt x="42" y="68"/>
                      </a:lnTo>
                      <a:lnTo>
                        <a:pt x="43" y="69"/>
                      </a:lnTo>
                      <a:lnTo>
                        <a:pt x="45" y="69"/>
                      </a:lnTo>
                      <a:lnTo>
                        <a:pt x="47" y="73"/>
                      </a:lnTo>
                      <a:lnTo>
                        <a:pt x="47" y="76"/>
                      </a:lnTo>
                      <a:lnTo>
                        <a:pt x="47" y="79"/>
                      </a:lnTo>
                      <a:lnTo>
                        <a:pt x="50" y="82"/>
                      </a:lnTo>
                      <a:lnTo>
                        <a:pt x="50" y="82"/>
                      </a:lnTo>
                      <a:lnTo>
                        <a:pt x="53" y="86"/>
                      </a:lnTo>
                      <a:lnTo>
                        <a:pt x="53" y="90"/>
                      </a:lnTo>
                      <a:lnTo>
                        <a:pt x="54" y="90"/>
                      </a:lnTo>
                      <a:lnTo>
                        <a:pt x="56" y="91"/>
                      </a:lnTo>
                      <a:lnTo>
                        <a:pt x="54" y="94"/>
                      </a:lnTo>
                      <a:lnTo>
                        <a:pt x="54" y="96"/>
                      </a:lnTo>
                      <a:lnTo>
                        <a:pt x="57" y="100"/>
                      </a:lnTo>
                      <a:lnTo>
                        <a:pt x="58" y="98"/>
                      </a:lnTo>
                      <a:lnTo>
                        <a:pt x="58" y="97"/>
                      </a:lnTo>
                      <a:lnTo>
                        <a:pt x="58" y="96"/>
                      </a:lnTo>
                      <a:lnTo>
                        <a:pt x="58" y="96"/>
                      </a:lnTo>
                      <a:lnTo>
                        <a:pt x="60" y="98"/>
                      </a:lnTo>
                      <a:lnTo>
                        <a:pt x="61" y="101"/>
                      </a:lnTo>
                      <a:lnTo>
                        <a:pt x="63" y="105"/>
                      </a:lnTo>
                      <a:lnTo>
                        <a:pt x="61" y="108"/>
                      </a:lnTo>
                      <a:lnTo>
                        <a:pt x="61" y="111"/>
                      </a:lnTo>
                      <a:lnTo>
                        <a:pt x="63" y="112"/>
                      </a:lnTo>
                      <a:lnTo>
                        <a:pt x="63" y="115"/>
                      </a:lnTo>
                      <a:lnTo>
                        <a:pt x="64" y="116"/>
                      </a:lnTo>
                      <a:lnTo>
                        <a:pt x="64" y="118"/>
                      </a:lnTo>
                      <a:lnTo>
                        <a:pt x="65" y="119"/>
                      </a:lnTo>
                      <a:lnTo>
                        <a:pt x="65" y="122"/>
                      </a:lnTo>
                      <a:lnTo>
                        <a:pt x="65" y="123"/>
                      </a:lnTo>
                      <a:lnTo>
                        <a:pt x="67" y="126"/>
                      </a:lnTo>
                      <a:lnTo>
                        <a:pt x="67" y="129"/>
                      </a:lnTo>
                      <a:lnTo>
                        <a:pt x="65" y="131"/>
                      </a:lnTo>
                      <a:lnTo>
                        <a:pt x="65" y="133"/>
                      </a:lnTo>
                      <a:lnTo>
                        <a:pt x="68" y="136"/>
                      </a:lnTo>
                      <a:lnTo>
                        <a:pt x="69" y="137"/>
                      </a:lnTo>
                      <a:lnTo>
                        <a:pt x="71" y="138"/>
                      </a:lnTo>
                      <a:lnTo>
                        <a:pt x="72" y="138"/>
                      </a:lnTo>
                      <a:lnTo>
                        <a:pt x="72" y="137"/>
                      </a:lnTo>
                      <a:lnTo>
                        <a:pt x="72" y="136"/>
                      </a:lnTo>
                      <a:lnTo>
                        <a:pt x="74" y="137"/>
                      </a:lnTo>
                      <a:lnTo>
                        <a:pt x="75" y="138"/>
                      </a:lnTo>
                      <a:lnTo>
                        <a:pt x="76" y="140"/>
                      </a:lnTo>
                      <a:lnTo>
                        <a:pt x="78" y="141"/>
                      </a:lnTo>
                      <a:lnTo>
                        <a:pt x="79" y="144"/>
                      </a:lnTo>
                      <a:lnTo>
                        <a:pt x="79" y="145"/>
                      </a:lnTo>
                      <a:lnTo>
                        <a:pt x="80" y="147"/>
                      </a:lnTo>
                      <a:lnTo>
                        <a:pt x="82" y="148"/>
                      </a:lnTo>
                      <a:lnTo>
                        <a:pt x="82" y="152"/>
                      </a:lnTo>
                      <a:lnTo>
                        <a:pt x="79" y="155"/>
                      </a:lnTo>
                      <a:lnTo>
                        <a:pt x="75" y="158"/>
                      </a:lnTo>
                      <a:lnTo>
                        <a:pt x="74" y="156"/>
                      </a:lnTo>
                      <a:lnTo>
                        <a:pt x="72" y="154"/>
                      </a:lnTo>
                      <a:lnTo>
                        <a:pt x="72" y="152"/>
                      </a:lnTo>
                      <a:lnTo>
                        <a:pt x="71" y="151"/>
                      </a:lnTo>
                      <a:lnTo>
                        <a:pt x="71" y="147"/>
                      </a:lnTo>
                      <a:lnTo>
                        <a:pt x="69" y="145"/>
                      </a:lnTo>
                      <a:lnTo>
                        <a:pt x="67" y="145"/>
                      </a:lnTo>
                      <a:lnTo>
                        <a:pt x="65" y="143"/>
                      </a:lnTo>
                      <a:lnTo>
                        <a:pt x="64" y="141"/>
                      </a:lnTo>
                      <a:lnTo>
                        <a:pt x="61" y="140"/>
                      </a:lnTo>
                      <a:lnTo>
                        <a:pt x="56" y="134"/>
                      </a:lnTo>
                      <a:lnTo>
                        <a:pt x="56" y="131"/>
                      </a:lnTo>
                      <a:lnTo>
                        <a:pt x="53" y="130"/>
                      </a:lnTo>
                      <a:lnTo>
                        <a:pt x="51" y="129"/>
                      </a:lnTo>
                      <a:lnTo>
                        <a:pt x="50" y="129"/>
                      </a:lnTo>
                      <a:lnTo>
                        <a:pt x="47" y="127"/>
                      </a:lnTo>
                      <a:lnTo>
                        <a:pt x="47" y="125"/>
                      </a:lnTo>
                      <a:lnTo>
                        <a:pt x="50" y="122"/>
                      </a:lnTo>
                      <a:lnTo>
                        <a:pt x="50" y="118"/>
                      </a:lnTo>
                      <a:lnTo>
                        <a:pt x="50" y="112"/>
                      </a:lnTo>
                      <a:lnTo>
                        <a:pt x="49" y="107"/>
                      </a:lnTo>
                      <a:lnTo>
                        <a:pt x="47" y="105"/>
                      </a:lnTo>
                      <a:lnTo>
                        <a:pt x="46" y="105"/>
                      </a:lnTo>
                      <a:lnTo>
                        <a:pt x="45" y="104"/>
                      </a:lnTo>
                      <a:lnTo>
                        <a:pt x="39" y="100"/>
                      </a:lnTo>
                      <a:lnTo>
                        <a:pt x="39" y="96"/>
                      </a:lnTo>
                      <a:lnTo>
                        <a:pt x="39" y="93"/>
                      </a:lnTo>
                      <a:lnTo>
                        <a:pt x="39" y="93"/>
                      </a:lnTo>
                      <a:lnTo>
                        <a:pt x="36" y="96"/>
                      </a:lnTo>
                      <a:lnTo>
                        <a:pt x="35" y="96"/>
                      </a:lnTo>
                      <a:lnTo>
                        <a:pt x="33" y="97"/>
                      </a:lnTo>
                      <a:lnTo>
                        <a:pt x="32" y="94"/>
                      </a:lnTo>
                      <a:lnTo>
                        <a:pt x="32" y="94"/>
                      </a:lnTo>
                      <a:lnTo>
                        <a:pt x="31" y="93"/>
                      </a:lnTo>
                      <a:lnTo>
                        <a:pt x="29" y="93"/>
                      </a:lnTo>
                      <a:lnTo>
                        <a:pt x="29" y="91"/>
                      </a:lnTo>
                      <a:lnTo>
                        <a:pt x="25" y="90"/>
                      </a:lnTo>
                      <a:lnTo>
                        <a:pt x="24" y="90"/>
                      </a:lnTo>
                      <a:lnTo>
                        <a:pt x="22" y="87"/>
                      </a:lnTo>
                      <a:lnTo>
                        <a:pt x="22" y="84"/>
                      </a:lnTo>
                      <a:lnTo>
                        <a:pt x="20" y="83"/>
                      </a:lnTo>
                      <a:lnTo>
                        <a:pt x="17" y="80"/>
                      </a:lnTo>
                      <a:lnTo>
                        <a:pt x="18" y="79"/>
                      </a:lnTo>
                      <a:lnTo>
                        <a:pt x="21" y="79"/>
                      </a:lnTo>
                      <a:lnTo>
                        <a:pt x="22" y="80"/>
                      </a:lnTo>
                      <a:lnTo>
                        <a:pt x="27" y="80"/>
                      </a:lnTo>
                      <a:lnTo>
                        <a:pt x="28" y="82"/>
                      </a:lnTo>
                      <a:lnTo>
                        <a:pt x="29" y="80"/>
                      </a:lnTo>
                      <a:lnTo>
                        <a:pt x="29" y="79"/>
                      </a:lnTo>
                      <a:lnTo>
                        <a:pt x="28" y="78"/>
                      </a:lnTo>
                      <a:lnTo>
                        <a:pt x="27" y="78"/>
                      </a:lnTo>
                      <a:lnTo>
                        <a:pt x="28" y="76"/>
                      </a:lnTo>
                      <a:lnTo>
                        <a:pt x="29" y="76"/>
                      </a:lnTo>
                      <a:lnTo>
                        <a:pt x="31" y="75"/>
                      </a:lnTo>
                      <a:lnTo>
                        <a:pt x="29" y="73"/>
                      </a:lnTo>
                      <a:lnTo>
                        <a:pt x="29" y="72"/>
                      </a:lnTo>
                      <a:lnTo>
                        <a:pt x="31" y="69"/>
                      </a:lnTo>
                      <a:lnTo>
                        <a:pt x="29" y="66"/>
                      </a:lnTo>
                      <a:lnTo>
                        <a:pt x="28" y="66"/>
                      </a:lnTo>
                      <a:lnTo>
                        <a:pt x="27" y="62"/>
                      </a:lnTo>
                      <a:lnTo>
                        <a:pt x="24" y="60"/>
                      </a:lnTo>
                      <a:lnTo>
                        <a:pt x="24" y="57"/>
                      </a:lnTo>
                      <a:lnTo>
                        <a:pt x="21" y="54"/>
                      </a:lnTo>
                      <a:lnTo>
                        <a:pt x="17" y="50"/>
                      </a:lnTo>
                      <a:lnTo>
                        <a:pt x="16" y="51"/>
                      </a:lnTo>
                      <a:lnTo>
                        <a:pt x="14" y="49"/>
                      </a:lnTo>
                      <a:lnTo>
                        <a:pt x="13" y="44"/>
                      </a:lnTo>
                      <a:lnTo>
                        <a:pt x="13" y="40"/>
                      </a:lnTo>
                      <a:lnTo>
                        <a:pt x="11" y="39"/>
                      </a:lnTo>
                      <a:lnTo>
                        <a:pt x="10" y="37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1" y="31"/>
                      </a:lnTo>
                      <a:lnTo>
                        <a:pt x="9" y="29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9" y="25"/>
                      </a:lnTo>
                      <a:lnTo>
                        <a:pt x="4" y="21"/>
                      </a:lnTo>
                      <a:lnTo>
                        <a:pt x="4" y="18"/>
                      </a:lnTo>
                      <a:lnTo>
                        <a:pt x="4" y="15"/>
                      </a:lnTo>
                      <a:lnTo>
                        <a:pt x="6" y="15"/>
                      </a:lnTo>
                      <a:lnTo>
                        <a:pt x="4" y="13"/>
                      </a:lnTo>
                      <a:lnTo>
                        <a:pt x="3" y="10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2" name="Rectangle 1333"/>
                <p:cNvSpPr>
                  <a:spLocks noChangeArrowheads="1"/>
                </p:cNvSpPr>
                <p:nvPr/>
              </p:nvSpPr>
              <p:spPr bwMode="auto">
                <a:xfrm>
                  <a:off x="2260510" y="3514461"/>
                  <a:ext cx="1483" cy="1483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3" name="Freeform 1334"/>
                <p:cNvSpPr>
                  <a:spLocks/>
                </p:cNvSpPr>
                <p:nvPr/>
              </p:nvSpPr>
              <p:spPr bwMode="auto">
                <a:xfrm>
                  <a:off x="3410689" y="3976904"/>
                  <a:ext cx="7411" cy="8893"/>
                </a:xfrm>
                <a:custGeom>
                  <a:avLst/>
                  <a:gdLst>
                    <a:gd name="T0" fmla="*/ 0 w 5"/>
                    <a:gd name="T1" fmla="*/ 0 h 6"/>
                    <a:gd name="T2" fmla="*/ 3 w 5"/>
                    <a:gd name="T3" fmla="*/ 2 h 6"/>
                    <a:gd name="T4" fmla="*/ 5 w 5"/>
                    <a:gd name="T5" fmla="*/ 4 h 6"/>
                    <a:gd name="T6" fmla="*/ 5 w 5"/>
                    <a:gd name="T7" fmla="*/ 6 h 6"/>
                    <a:gd name="T8" fmla="*/ 3 w 5"/>
                    <a:gd name="T9" fmla="*/ 6 h 6"/>
                    <a:gd name="T10" fmla="*/ 2 w 5"/>
                    <a:gd name="T11" fmla="*/ 4 h 6"/>
                    <a:gd name="T12" fmla="*/ 0 w 5"/>
                    <a:gd name="T13" fmla="*/ 0 h 6"/>
                    <a:gd name="T14" fmla="*/ 0 w 5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4" name="Freeform 1335"/>
                <p:cNvSpPr>
                  <a:spLocks/>
                </p:cNvSpPr>
                <p:nvPr/>
              </p:nvSpPr>
              <p:spPr bwMode="auto">
                <a:xfrm>
                  <a:off x="3397349" y="4025816"/>
                  <a:ext cx="11858" cy="10376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2 h 7"/>
                    <a:gd name="T4" fmla="*/ 7 w 8"/>
                    <a:gd name="T5" fmla="*/ 3 h 7"/>
                    <a:gd name="T6" fmla="*/ 5 w 8"/>
                    <a:gd name="T7" fmla="*/ 3 h 7"/>
                    <a:gd name="T8" fmla="*/ 1 w 8"/>
                    <a:gd name="T9" fmla="*/ 6 h 7"/>
                    <a:gd name="T10" fmla="*/ 1 w 8"/>
                    <a:gd name="T11" fmla="*/ 7 h 7"/>
                    <a:gd name="T12" fmla="*/ 0 w 8"/>
                    <a:gd name="T13" fmla="*/ 7 h 7"/>
                    <a:gd name="T14" fmla="*/ 2 w 8"/>
                    <a:gd name="T15" fmla="*/ 3 h 7"/>
                    <a:gd name="T16" fmla="*/ 4 w 8"/>
                    <a:gd name="T17" fmla="*/ 0 h 7"/>
                    <a:gd name="T18" fmla="*/ 5 w 8"/>
                    <a:gd name="T19" fmla="*/ 0 h 7"/>
                    <a:gd name="T20" fmla="*/ 7 w 8"/>
                    <a:gd name="T21" fmla="*/ 0 h 7"/>
                    <a:gd name="T22" fmla="*/ 8 w 8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7">
                      <a:moveTo>
                        <a:pt x="8" y="0"/>
                      </a:moveTo>
                      <a:lnTo>
                        <a:pt x="8" y="2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5" name="Freeform 1336"/>
                <p:cNvSpPr>
                  <a:spLocks/>
                </p:cNvSpPr>
                <p:nvPr/>
              </p:nvSpPr>
              <p:spPr bwMode="auto">
                <a:xfrm>
                  <a:off x="3426993" y="4024334"/>
                  <a:ext cx="8893" cy="4447"/>
                </a:xfrm>
                <a:custGeom>
                  <a:avLst/>
                  <a:gdLst>
                    <a:gd name="T0" fmla="*/ 5 w 6"/>
                    <a:gd name="T1" fmla="*/ 0 h 3"/>
                    <a:gd name="T2" fmla="*/ 6 w 6"/>
                    <a:gd name="T3" fmla="*/ 0 h 3"/>
                    <a:gd name="T4" fmla="*/ 5 w 6"/>
                    <a:gd name="T5" fmla="*/ 1 h 3"/>
                    <a:gd name="T6" fmla="*/ 2 w 6"/>
                    <a:gd name="T7" fmla="*/ 3 h 3"/>
                    <a:gd name="T8" fmla="*/ 0 w 6"/>
                    <a:gd name="T9" fmla="*/ 1 h 3"/>
                    <a:gd name="T10" fmla="*/ 2 w 6"/>
                    <a:gd name="T11" fmla="*/ 0 h 3"/>
                    <a:gd name="T12" fmla="*/ 3 w 6"/>
                    <a:gd name="T13" fmla="*/ 0 h 3"/>
                    <a:gd name="T14" fmla="*/ 5 w 6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3">
                      <a:moveTo>
                        <a:pt x="5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6" name="Freeform 1337"/>
                <p:cNvSpPr>
                  <a:spLocks/>
                </p:cNvSpPr>
                <p:nvPr/>
              </p:nvSpPr>
              <p:spPr bwMode="auto">
                <a:xfrm>
                  <a:off x="3400314" y="4034710"/>
                  <a:ext cx="7411" cy="1483"/>
                </a:xfrm>
                <a:custGeom>
                  <a:avLst/>
                  <a:gdLst>
                    <a:gd name="T0" fmla="*/ 3 w 5"/>
                    <a:gd name="T1" fmla="*/ 0 h 1"/>
                    <a:gd name="T2" fmla="*/ 5 w 5"/>
                    <a:gd name="T3" fmla="*/ 0 h 1"/>
                    <a:gd name="T4" fmla="*/ 3 w 5"/>
                    <a:gd name="T5" fmla="*/ 1 h 1"/>
                    <a:gd name="T6" fmla="*/ 2 w 5"/>
                    <a:gd name="T7" fmla="*/ 1 h 1"/>
                    <a:gd name="T8" fmla="*/ 0 w 5"/>
                    <a:gd name="T9" fmla="*/ 1 h 1"/>
                    <a:gd name="T10" fmla="*/ 2 w 5"/>
                    <a:gd name="T11" fmla="*/ 0 h 1"/>
                    <a:gd name="T12" fmla="*/ 3 w 5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7" name="Freeform 1338"/>
                <p:cNvSpPr>
                  <a:spLocks/>
                </p:cNvSpPr>
                <p:nvPr/>
              </p:nvSpPr>
              <p:spPr bwMode="auto">
                <a:xfrm>
                  <a:off x="3415136" y="4018405"/>
                  <a:ext cx="11858" cy="5929"/>
                </a:xfrm>
                <a:custGeom>
                  <a:avLst/>
                  <a:gdLst>
                    <a:gd name="T0" fmla="*/ 7 w 8"/>
                    <a:gd name="T1" fmla="*/ 0 h 4"/>
                    <a:gd name="T2" fmla="*/ 8 w 8"/>
                    <a:gd name="T3" fmla="*/ 1 h 4"/>
                    <a:gd name="T4" fmla="*/ 8 w 8"/>
                    <a:gd name="T5" fmla="*/ 3 h 4"/>
                    <a:gd name="T6" fmla="*/ 6 w 8"/>
                    <a:gd name="T7" fmla="*/ 4 h 4"/>
                    <a:gd name="T8" fmla="*/ 6 w 8"/>
                    <a:gd name="T9" fmla="*/ 3 h 4"/>
                    <a:gd name="T10" fmla="*/ 2 w 8"/>
                    <a:gd name="T11" fmla="*/ 3 h 4"/>
                    <a:gd name="T12" fmla="*/ 0 w 8"/>
                    <a:gd name="T13" fmla="*/ 3 h 4"/>
                    <a:gd name="T14" fmla="*/ 2 w 8"/>
                    <a:gd name="T15" fmla="*/ 1 h 4"/>
                    <a:gd name="T16" fmla="*/ 3 w 8"/>
                    <a:gd name="T17" fmla="*/ 1 h 4"/>
                    <a:gd name="T18" fmla="*/ 7 w 8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4">
                      <a:moveTo>
                        <a:pt x="7" y="0"/>
                      </a:move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8" name="Freeform 1339"/>
                <p:cNvSpPr>
                  <a:spLocks/>
                </p:cNvSpPr>
                <p:nvPr/>
              </p:nvSpPr>
              <p:spPr bwMode="auto">
                <a:xfrm>
                  <a:off x="3413653" y="4009512"/>
                  <a:ext cx="7411" cy="10376"/>
                </a:xfrm>
                <a:custGeom>
                  <a:avLst/>
                  <a:gdLst>
                    <a:gd name="T0" fmla="*/ 5 w 5"/>
                    <a:gd name="T1" fmla="*/ 0 h 7"/>
                    <a:gd name="T2" fmla="*/ 5 w 5"/>
                    <a:gd name="T3" fmla="*/ 0 h 7"/>
                    <a:gd name="T4" fmla="*/ 5 w 5"/>
                    <a:gd name="T5" fmla="*/ 3 h 7"/>
                    <a:gd name="T6" fmla="*/ 4 w 5"/>
                    <a:gd name="T7" fmla="*/ 3 h 7"/>
                    <a:gd name="T8" fmla="*/ 3 w 5"/>
                    <a:gd name="T9" fmla="*/ 5 h 7"/>
                    <a:gd name="T10" fmla="*/ 1 w 5"/>
                    <a:gd name="T11" fmla="*/ 7 h 7"/>
                    <a:gd name="T12" fmla="*/ 0 w 5"/>
                    <a:gd name="T13" fmla="*/ 5 h 7"/>
                    <a:gd name="T14" fmla="*/ 1 w 5"/>
                    <a:gd name="T15" fmla="*/ 3 h 7"/>
                    <a:gd name="T16" fmla="*/ 3 w 5"/>
                    <a:gd name="T17" fmla="*/ 2 h 7"/>
                    <a:gd name="T18" fmla="*/ 5 w 5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9" name="Freeform 1340"/>
                <p:cNvSpPr>
                  <a:spLocks/>
                </p:cNvSpPr>
                <p:nvPr/>
              </p:nvSpPr>
              <p:spPr bwMode="auto">
                <a:xfrm>
                  <a:off x="2952693" y="3917616"/>
                  <a:ext cx="767774" cy="807794"/>
                </a:xfrm>
                <a:custGeom>
                  <a:avLst/>
                  <a:gdLst>
                    <a:gd name="T0" fmla="*/ 188 w 518"/>
                    <a:gd name="T1" fmla="*/ 15 h 545"/>
                    <a:gd name="T2" fmla="*/ 185 w 518"/>
                    <a:gd name="T3" fmla="*/ 42 h 545"/>
                    <a:gd name="T4" fmla="*/ 209 w 518"/>
                    <a:gd name="T5" fmla="*/ 51 h 545"/>
                    <a:gd name="T6" fmla="*/ 235 w 518"/>
                    <a:gd name="T7" fmla="*/ 47 h 545"/>
                    <a:gd name="T8" fmla="*/ 254 w 518"/>
                    <a:gd name="T9" fmla="*/ 35 h 545"/>
                    <a:gd name="T10" fmla="*/ 269 w 518"/>
                    <a:gd name="T11" fmla="*/ 44 h 545"/>
                    <a:gd name="T12" fmla="*/ 289 w 518"/>
                    <a:gd name="T13" fmla="*/ 25 h 545"/>
                    <a:gd name="T14" fmla="*/ 301 w 518"/>
                    <a:gd name="T15" fmla="*/ 22 h 545"/>
                    <a:gd name="T16" fmla="*/ 316 w 518"/>
                    <a:gd name="T17" fmla="*/ 54 h 545"/>
                    <a:gd name="T18" fmla="*/ 291 w 518"/>
                    <a:gd name="T19" fmla="*/ 89 h 545"/>
                    <a:gd name="T20" fmla="*/ 301 w 518"/>
                    <a:gd name="T21" fmla="*/ 83 h 545"/>
                    <a:gd name="T22" fmla="*/ 320 w 518"/>
                    <a:gd name="T23" fmla="*/ 76 h 545"/>
                    <a:gd name="T24" fmla="*/ 326 w 518"/>
                    <a:gd name="T25" fmla="*/ 94 h 545"/>
                    <a:gd name="T26" fmla="*/ 315 w 518"/>
                    <a:gd name="T27" fmla="*/ 98 h 545"/>
                    <a:gd name="T28" fmla="*/ 322 w 518"/>
                    <a:gd name="T29" fmla="*/ 114 h 545"/>
                    <a:gd name="T30" fmla="*/ 341 w 518"/>
                    <a:gd name="T31" fmla="*/ 83 h 545"/>
                    <a:gd name="T32" fmla="*/ 363 w 518"/>
                    <a:gd name="T33" fmla="*/ 86 h 545"/>
                    <a:gd name="T34" fmla="*/ 377 w 518"/>
                    <a:gd name="T35" fmla="*/ 94 h 545"/>
                    <a:gd name="T36" fmla="*/ 388 w 518"/>
                    <a:gd name="T37" fmla="*/ 116 h 545"/>
                    <a:gd name="T38" fmla="*/ 399 w 518"/>
                    <a:gd name="T39" fmla="*/ 105 h 545"/>
                    <a:gd name="T40" fmla="*/ 421 w 518"/>
                    <a:gd name="T41" fmla="*/ 107 h 545"/>
                    <a:gd name="T42" fmla="*/ 441 w 518"/>
                    <a:gd name="T43" fmla="*/ 109 h 545"/>
                    <a:gd name="T44" fmla="*/ 488 w 518"/>
                    <a:gd name="T45" fmla="*/ 138 h 545"/>
                    <a:gd name="T46" fmla="*/ 517 w 518"/>
                    <a:gd name="T47" fmla="*/ 174 h 545"/>
                    <a:gd name="T48" fmla="*/ 495 w 518"/>
                    <a:gd name="T49" fmla="*/ 213 h 545"/>
                    <a:gd name="T50" fmla="*/ 470 w 518"/>
                    <a:gd name="T51" fmla="*/ 245 h 545"/>
                    <a:gd name="T52" fmla="*/ 466 w 518"/>
                    <a:gd name="T53" fmla="*/ 246 h 545"/>
                    <a:gd name="T54" fmla="*/ 466 w 518"/>
                    <a:gd name="T55" fmla="*/ 285 h 545"/>
                    <a:gd name="T56" fmla="*/ 456 w 518"/>
                    <a:gd name="T57" fmla="*/ 326 h 545"/>
                    <a:gd name="T58" fmla="*/ 443 w 518"/>
                    <a:gd name="T59" fmla="*/ 368 h 545"/>
                    <a:gd name="T60" fmla="*/ 417 w 518"/>
                    <a:gd name="T61" fmla="*/ 383 h 545"/>
                    <a:gd name="T62" fmla="*/ 406 w 518"/>
                    <a:gd name="T63" fmla="*/ 382 h 545"/>
                    <a:gd name="T64" fmla="*/ 395 w 518"/>
                    <a:gd name="T65" fmla="*/ 389 h 545"/>
                    <a:gd name="T66" fmla="*/ 358 w 518"/>
                    <a:gd name="T67" fmla="*/ 413 h 545"/>
                    <a:gd name="T68" fmla="*/ 344 w 518"/>
                    <a:gd name="T69" fmla="*/ 430 h 545"/>
                    <a:gd name="T70" fmla="*/ 349 w 518"/>
                    <a:gd name="T71" fmla="*/ 456 h 545"/>
                    <a:gd name="T72" fmla="*/ 318 w 518"/>
                    <a:gd name="T73" fmla="*/ 512 h 545"/>
                    <a:gd name="T74" fmla="*/ 320 w 518"/>
                    <a:gd name="T75" fmla="*/ 505 h 545"/>
                    <a:gd name="T76" fmla="*/ 316 w 518"/>
                    <a:gd name="T77" fmla="*/ 491 h 545"/>
                    <a:gd name="T78" fmla="*/ 308 w 518"/>
                    <a:gd name="T79" fmla="*/ 507 h 545"/>
                    <a:gd name="T80" fmla="*/ 294 w 518"/>
                    <a:gd name="T81" fmla="*/ 543 h 545"/>
                    <a:gd name="T82" fmla="*/ 276 w 518"/>
                    <a:gd name="T83" fmla="*/ 513 h 545"/>
                    <a:gd name="T84" fmla="*/ 244 w 518"/>
                    <a:gd name="T85" fmla="*/ 490 h 545"/>
                    <a:gd name="T86" fmla="*/ 247 w 518"/>
                    <a:gd name="T87" fmla="*/ 470 h 545"/>
                    <a:gd name="T88" fmla="*/ 273 w 518"/>
                    <a:gd name="T89" fmla="*/ 448 h 545"/>
                    <a:gd name="T90" fmla="*/ 269 w 518"/>
                    <a:gd name="T91" fmla="*/ 420 h 545"/>
                    <a:gd name="T92" fmla="*/ 255 w 518"/>
                    <a:gd name="T93" fmla="*/ 394 h 545"/>
                    <a:gd name="T94" fmla="*/ 221 w 518"/>
                    <a:gd name="T95" fmla="*/ 366 h 545"/>
                    <a:gd name="T96" fmla="*/ 210 w 518"/>
                    <a:gd name="T97" fmla="*/ 306 h 545"/>
                    <a:gd name="T98" fmla="*/ 164 w 518"/>
                    <a:gd name="T99" fmla="*/ 256 h 545"/>
                    <a:gd name="T100" fmla="*/ 123 w 518"/>
                    <a:gd name="T101" fmla="*/ 238 h 545"/>
                    <a:gd name="T102" fmla="*/ 108 w 518"/>
                    <a:gd name="T103" fmla="*/ 203 h 545"/>
                    <a:gd name="T104" fmla="*/ 59 w 518"/>
                    <a:gd name="T105" fmla="*/ 221 h 545"/>
                    <a:gd name="T106" fmla="*/ 47 w 518"/>
                    <a:gd name="T107" fmla="*/ 202 h 545"/>
                    <a:gd name="T108" fmla="*/ 0 w 518"/>
                    <a:gd name="T109" fmla="*/ 181 h 545"/>
                    <a:gd name="T110" fmla="*/ 8 w 518"/>
                    <a:gd name="T111" fmla="*/ 155 h 545"/>
                    <a:gd name="T112" fmla="*/ 40 w 518"/>
                    <a:gd name="T113" fmla="*/ 129 h 545"/>
                    <a:gd name="T114" fmla="*/ 61 w 518"/>
                    <a:gd name="T115" fmla="*/ 89 h 545"/>
                    <a:gd name="T116" fmla="*/ 55 w 518"/>
                    <a:gd name="T117" fmla="*/ 54 h 545"/>
                    <a:gd name="T118" fmla="*/ 87 w 518"/>
                    <a:gd name="T119" fmla="*/ 57 h 545"/>
                    <a:gd name="T120" fmla="*/ 130 w 518"/>
                    <a:gd name="T121" fmla="*/ 44 h 545"/>
                    <a:gd name="T122" fmla="*/ 123 w 518"/>
                    <a:gd name="T123" fmla="*/ 20 h 545"/>
                    <a:gd name="T124" fmla="*/ 157 w 518"/>
                    <a:gd name="T125" fmla="*/ 14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8" h="545">
                      <a:moveTo>
                        <a:pt x="175" y="0"/>
                      </a:moveTo>
                      <a:lnTo>
                        <a:pt x="177" y="2"/>
                      </a:lnTo>
                      <a:lnTo>
                        <a:pt x="178" y="2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4" y="4"/>
                      </a:lnTo>
                      <a:lnTo>
                        <a:pt x="184" y="7"/>
                      </a:lnTo>
                      <a:lnTo>
                        <a:pt x="182" y="10"/>
                      </a:lnTo>
                      <a:lnTo>
                        <a:pt x="181" y="11"/>
                      </a:lnTo>
                      <a:lnTo>
                        <a:pt x="184" y="13"/>
                      </a:lnTo>
                      <a:lnTo>
                        <a:pt x="186" y="13"/>
                      </a:lnTo>
                      <a:lnTo>
                        <a:pt x="188" y="15"/>
                      </a:lnTo>
                      <a:lnTo>
                        <a:pt x="189" y="17"/>
                      </a:lnTo>
                      <a:lnTo>
                        <a:pt x="191" y="17"/>
                      </a:lnTo>
                      <a:lnTo>
                        <a:pt x="191" y="18"/>
                      </a:lnTo>
                      <a:lnTo>
                        <a:pt x="189" y="21"/>
                      </a:lnTo>
                      <a:lnTo>
                        <a:pt x="188" y="25"/>
                      </a:lnTo>
                      <a:lnTo>
                        <a:pt x="185" y="29"/>
                      </a:lnTo>
                      <a:lnTo>
                        <a:pt x="185" y="32"/>
                      </a:lnTo>
                      <a:lnTo>
                        <a:pt x="185" y="33"/>
                      </a:lnTo>
                      <a:lnTo>
                        <a:pt x="184" y="36"/>
                      </a:lnTo>
                      <a:lnTo>
                        <a:pt x="185" y="37"/>
                      </a:lnTo>
                      <a:lnTo>
                        <a:pt x="184" y="39"/>
                      </a:lnTo>
                      <a:lnTo>
                        <a:pt x="185" y="42"/>
                      </a:lnTo>
                      <a:lnTo>
                        <a:pt x="186" y="44"/>
                      </a:lnTo>
                      <a:lnTo>
                        <a:pt x="189" y="47"/>
                      </a:lnTo>
                      <a:lnTo>
                        <a:pt x="189" y="49"/>
                      </a:lnTo>
                      <a:lnTo>
                        <a:pt x="192" y="51"/>
                      </a:lnTo>
                      <a:lnTo>
                        <a:pt x="197" y="55"/>
                      </a:lnTo>
                      <a:lnTo>
                        <a:pt x="199" y="57"/>
                      </a:lnTo>
                      <a:lnTo>
                        <a:pt x="200" y="55"/>
                      </a:lnTo>
                      <a:lnTo>
                        <a:pt x="203" y="54"/>
                      </a:lnTo>
                      <a:lnTo>
                        <a:pt x="203" y="55"/>
                      </a:lnTo>
                      <a:lnTo>
                        <a:pt x="206" y="55"/>
                      </a:lnTo>
                      <a:lnTo>
                        <a:pt x="207" y="53"/>
                      </a:lnTo>
                      <a:lnTo>
                        <a:pt x="209" y="51"/>
                      </a:lnTo>
                      <a:lnTo>
                        <a:pt x="211" y="50"/>
                      </a:lnTo>
                      <a:lnTo>
                        <a:pt x="217" y="51"/>
                      </a:lnTo>
                      <a:lnTo>
                        <a:pt x="218" y="47"/>
                      </a:lnTo>
                      <a:lnTo>
                        <a:pt x="221" y="46"/>
                      </a:lnTo>
                      <a:lnTo>
                        <a:pt x="225" y="46"/>
                      </a:lnTo>
                      <a:lnTo>
                        <a:pt x="225" y="46"/>
                      </a:lnTo>
                      <a:lnTo>
                        <a:pt x="228" y="46"/>
                      </a:lnTo>
                      <a:lnTo>
                        <a:pt x="232" y="46"/>
                      </a:lnTo>
                      <a:lnTo>
                        <a:pt x="232" y="46"/>
                      </a:lnTo>
                      <a:lnTo>
                        <a:pt x="232" y="46"/>
                      </a:lnTo>
                      <a:lnTo>
                        <a:pt x="233" y="46"/>
                      </a:lnTo>
                      <a:lnTo>
                        <a:pt x="235" y="47"/>
                      </a:lnTo>
                      <a:lnTo>
                        <a:pt x="238" y="47"/>
                      </a:lnTo>
                      <a:lnTo>
                        <a:pt x="240" y="47"/>
                      </a:lnTo>
                      <a:lnTo>
                        <a:pt x="240" y="47"/>
                      </a:lnTo>
                      <a:lnTo>
                        <a:pt x="239" y="43"/>
                      </a:lnTo>
                      <a:lnTo>
                        <a:pt x="239" y="42"/>
                      </a:lnTo>
                      <a:lnTo>
                        <a:pt x="236" y="40"/>
                      </a:lnTo>
                      <a:lnTo>
                        <a:pt x="236" y="37"/>
                      </a:lnTo>
                      <a:lnTo>
                        <a:pt x="239" y="36"/>
                      </a:lnTo>
                      <a:lnTo>
                        <a:pt x="242" y="36"/>
                      </a:lnTo>
                      <a:lnTo>
                        <a:pt x="247" y="36"/>
                      </a:lnTo>
                      <a:lnTo>
                        <a:pt x="250" y="35"/>
                      </a:lnTo>
                      <a:lnTo>
                        <a:pt x="254" y="35"/>
                      </a:lnTo>
                      <a:lnTo>
                        <a:pt x="255" y="37"/>
                      </a:lnTo>
                      <a:lnTo>
                        <a:pt x="258" y="37"/>
                      </a:lnTo>
                      <a:lnTo>
                        <a:pt x="258" y="39"/>
                      </a:lnTo>
                      <a:lnTo>
                        <a:pt x="260" y="42"/>
                      </a:lnTo>
                      <a:lnTo>
                        <a:pt x="260" y="42"/>
                      </a:lnTo>
                      <a:lnTo>
                        <a:pt x="260" y="43"/>
                      </a:lnTo>
                      <a:lnTo>
                        <a:pt x="261" y="46"/>
                      </a:lnTo>
                      <a:lnTo>
                        <a:pt x="264" y="46"/>
                      </a:lnTo>
                      <a:lnTo>
                        <a:pt x="265" y="44"/>
                      </a:lnTo>
                      <a:lnTo>
                        <a:pt x="268" y="43"/>
                      </a:lnTo>
                      <a:lnTo>
                        <a:pt x="269" y="43"/>
                      </a:lnTo>
                      <a:lnTo>
                        <a:pt x="269" y="44"/>
                      </a:lnTo>
                      <a:lnTo>
                        <a:pt x="271" y="46"/>
                      </a:lnTo>
                      <a:lnTo>
                        <a:pt x="271" y="49"/>
                      </a:lnTo>
                      <a:lnTo>
                        <a:pt x="272" y="49"/>
                      </a:lnTo>
                      <a:lnTo>
                        <a:pt x="273" y="47"/>
                      </a:lnTo>
                      <a:lnTo>
                        <a:pt x="275" y="46"/>
                      </a:lnTo>
                      <a:lnTo>
                        <a:pt x="276" y="44"/>
                      </a:lnTo>
                      <a:lnTo>
                        <a:pt x="278" y="44"/>
                      </a:lnTo>
                      <a:lnTo>
                        <a:pt x="280" y="40"/>
                      </a:lnTo>
                      <a:lnTo>
                        <a:pt x="282" y="37"/>
                      </a:lnTo>
                      <a:lnTo>
                        <a:pt x="285" y="32"/>
                      </a:lnTo>
                      <a:lnTo>
                        <a:pt x="285" y="29"/>
                      </a:lnTo>
                      <a:lnTo>
                        <a:pt x="289" y="25"/>
                      </a:lnTo>
                      <a:lnTo>
                        <a:pt x="291" y="21"/>
                      </a:lnTo>
                      <a:lnTo>
                        <a:pt x="293" y="20"/>
                      </a:lnTo>
                      <a:lnTo>
                        <a:pt x="293" y="20"/>
                      </a:lnTo>
                      <a:lnTo>
                        <a:pt x="293" y="20"/>
                      </a:lnTo>
                      <a:lnTo>
                        <a:pt x="296" y="17"/>
                      </a:lnTo>
                      <a:lnTo>
                        <a:pt x="297" y="15"/>
                      </a:lnTo>
                      <a:lnTo>
                        <a:pt x="297" y="14"/>
                      </a:lnTo>
                      <a:lnTo>
                        <a:pt x="297" y="13"/>
                      </a:lnTo>
                      <a:lnTo>
                        <a:pt x="298" y="17"/>
                      </a:lnTo>
                      <a:lnTo>
                        <a:pt x="298" y="18"/>
                      </a:lnTo>
                      <a:lnTo>
                        <a:pt x="300" y="20"/>
                      </a:lnTo>
                      <a:lnTo>
                        <a:pt x="301" y="22"/>
                      </a:lnTo>
                      <a:lnTo>
                        <a:pt x="301" y="25"/>
                      </a:lnTo>
                      <a:lnTo>
                        <a:pt x="302" y="31"/>
                      </a:lnTo>
                      <a:lnTo>
                        <a:pt x="305" y="35"/>
                      </a:lnTo>
                      <a:lnTo>
                        <a:pt x="308" y="42"/>
                      </a:lnTo>
                      <a:lnTo>
                        <a:pt x="309" y="47"/>
                      </a:lnTo>
                      <a:lnTo>
                        <a:pt x="311" y="49"/>
                      </a:lnTo>
                      <a:lnTo>
                        <a:pt x="312" y="47"/>
                      </a:lnTo>
                      <a:lnTo>
                        <a:pt x="315" y="47"/>
                      </a:lnTo>
                      <a:lnTo>
                        <a:pt x="318" y="50"/>
                      </a:lnTo>
                      <a:lnTo>
                        <a:pt x="318" y="51"/>
                      </a:lnTo>
                      <a:lnTo>
                        <a:pt x="316" y="53"/>
                      </a:lnTo>
                      <a:lnTo>
                        <a:pt x="316" y="54"/>
                      </a:lnTo>
                      <a:lnTo>
                        <a:pt x="318" y="55"/>
                      </a:lnTo>
                      <a:lnTo>
                        <a:pt x="316" y="57"/>
                      </a:lnTo>
                      <a:lnTo>
                        <a:pt x="315" y="58"/>
                      </a:lnTo>
                      <a:lnTo>
                        <a:pt x="309" y="65"/>
                      </a:lnTo>
                      <a:lnTo>
                        <a:pt x="307" y="69"/>
                      </a:lnTo>
                      <a:lnTo>
                        <a:pt x="305" y="69"/>
                      </a:lnTo>
                      <a:lnTo>
                        <a:pt x="302" y="72"/>
                      </a:lnTo>
                      <a:lnTo>
                        <a:pt x="300" y="73"/>
                      </a:lnTo>
                      <a:lnTo>
                        <a:pt x="298" y="75"/>
                      </a:lnTo>
                      <a:lnTo>
                        <a:pt x="297" y="79"/>
                      </a:lnTo>
                      <a:lnTo>
                        <a:pt x="291" y="84"/>
                      </a:lnTo>
                      <a:lnTo>
                        <a:pt x="291" y="89"/>
                      </a:lnTo>
                      <a:lnTo>
                        <a:pt x="290" y="93"/>
                      </a:lnTo>
                      <a:lnTo>
                        <a:pt x="291" y="91"/>
                      </a:lnTo>
                      <a:lnTo>
                        <a:pt x="293" y="87"/>
                      </a:lnTo>
                      <a:lnTo>
                        <a:pt x="294" y="84"/>
                      </a:lnTo>
                      <a:lnTo>
                        <a:pt x="297" y="82"/>
                      </a:lnTo>
                      <a:lnTo>
                        <a:pt x="298" y="82"/>
                      </a:lnTo>
                      <a:lnTo>
                        <a:pt x="298" y="84"/>
                      </a:lnTo>
                      <a:lnTo>
                        <a:pt x="297" y="86"/>
                      </a:lnTo>
                      <a:lnTo>
                        <a:pt x="297" y="89"/>
                      </a:lnTo>
                      <a:lnTo>
                        <a:pt x="294" y="93"/>
                      </a:lnTo>
                      <a:lnTo>
                        <a:pt x="298" y="87"/>
                      </a:lnTo>
                      <a:lnTo>
                        <a:pt x="301" y="83"/>
                      </a:lnTo>
                      <a:lnTo>
                        <a:pt x="304" y="83"/>
                      </a:lnTo>
                      <a:lnTo>
                        <a:pt x="305" y="83"/>
                      </a:lnTo>
                      <a:lnTo>
                        <a:pt x="307" y="84"/>
                      </a:lnTo>
                      <a:lnTo>
                        <a:pt x="308" y="83"/>
                      </a:lnTo>
                      <a:lnTo>
                        <a:pt x="308" y="82"/>
                      </a:lnTo>
                      <a:lnTo>
                        <a:pt x="311" y="82"/>
                      </a:lnTo>
                      <a:lnTo>
                        <a:pt x="309" y="80"/>
                      </a:lnTo>
                      <a:lnTo>
                        <a:pt x="308" y="80"/>
                      </a:lnTo>
                      <a:lnTo>
                        <a:pt x="308" y="78"/>
                      </a:lnTo>
                      <a:lnTo>
                        <a:pt x="312" y="75"/>
                      </a:lnTo>
                      <a:lnTo>
                        <a:pt x="316" y="75"/>
                      </a:lnTo>
                      <a:lnTo>
                        <a:pt x="320" y="76"/>
                      </a:lnTo>
                      <a:lnTo>
                        <a:pt x="325" y="76"/>
                      </a:lnTo>
                      <a:lnTo>
                        <a:pt x="329" y="75"/>
                      </a:lnTo>
                      <a:lnTo>
                        <a:pt x="331" y="75"/>
                      </a:lnTo>
                      <a:lnTo>
                        <a:pt x="334" y="76"/>
                      </a:lnTo>
                      <a:lnTo>
                        <a:pt x="337" y="78"/>
                      </a:lnTo>
                      <a:lnTo>
                        <a:pt x="337" y="79"/>
                      </a:lnTo>
                      <a:lnTo>
                        <a:pt x="336" y="82"/>
                      </a:lnTo>
                      <a:lnTo>
                        <a:pt x="336" y="84"/>
                      </a:lnTo>
                      <a:lnTo>
                        <a:pt x="333" y="89"/>
                      </a:lnTo>
                      <a:lnTo>
                        <a:pt x="333" y="91"/>
                      </a:lnTo>
                      <a:lnTo>
                        <a:pt x="329" y="93"/>
                      </a:lnTo>
                      <a:lnTo>
                        <a:pt x="326" y="94"/>
                      </a:lnTo>
                      <a:lnTo>
                        <a:pt x="325" y="94"/>
                      </a:lnTo>
                      <a:lnTo>
                        <a:pt x="323" y="93"/>
                      </a:lnTo>
                      <a:lnTo>
                        <a:pt x="323" y="94"/>
                      </a:lnTo>
                      <a:lnTo>
                        <a:pt x="320" y="96"/>
                      </a:lnTo>
                      <a:lnTo>
                        <a:pt x="318" y="97"/>
                      </a:lnTo>
                      <a:lnTo>
                        <a:pt x="315" y="96"/>
                      </a:lnTo>
                      <a:lnTo>
                        <a:pt x="312" y="97"/>
                      </a:lnTo>
                      <a:lnTo>
                        <a:pt x="309" y="98"/>
                      </a:lnTo>
                      <a:lnTo>
                        <a:pt x="308" y="98"/>
                      </a:lnTo>
                      <a:lnTo>
                        <a:pt x="309" y="100"/>
                      </a:lnTo>
                      <a:lnTo>
                        <a:pt x="312" y="98"/>
                      </a:lnTo>
                      <a:lnTo>
                        <a:pt x="315" y="98"/>
                      </a:lnTo>
                      <a:lnTo>
                        <a:pt x="318" y="100"/>
                      </a:lnTo>
                      <a:lnTo>
                        <a:pt x="322" y="98"/>
                      </a:lnTo>
                      <a:lnTo>
                        <a:pt x="323" y="98"/>
                      </a:lnTo>
                      <a:lnTo>
                        <a:pt x="323" y="100"/>
                      </a:lnTo>
                      <a:lnTo>
                        <a:pt x="322" y="104"/>
                      </a:lnTo>
                      <a:lnTo>
                        <a:pt x="322" y="107"/>
                      </a:lnTo>
                      <a:lnTo>
                        <a:pt x="320" y="108"/>
                      </a:lnTo>
                      <a:lnTo>
                        <a:pt x="319" y="111"/>
                      </a:lnTo>
                      <a:lnTo>
                        <a:pt x="319" y="114"/>
                      </a:lnTo>
                      <a:lnTo>
                        <a:pt x="320" y="116"/>
                      </a:lnTo>
                      <a:lnTo>
                        <a:pt x="320" y="119"/>
                      </a:lnTo>
                      <a:lnTo>
                        <a:pt x="322" y="114"/>
                      </a:lnTo>
                      <a:lnTo>
                        <a:pt x="320" y="111"/>
                      </a:lnTo>
                      <a:lnTo>
                        <a:pt x="320" y="109"/>
                      </a:lnTo>
                      <a:lnTo>
                        <a:pt x="323" y="108"/>
                      </a:lnTo>
                      <a:lnTo>
                        <a:pt x="325" y="105"/>
                      </a:lnTo>
                      <a:lnTo>
                        <a:pt x="325" y="102"/>
                      </a:lnTo>
                      <a:lnTo>
                        <a:pt x="326" y="98"/>
                      </a:lnTo>
                      <a:lnTo>
                        <a:pt x="329" y="96"/>
                      </a:lnTo>
                      <a:lnTo>
                        <a:pt x="333" y="93"/>
                      </a:lnTo>
                      <a:lnTo>
                        <a:pt x="337" y="90"/>
                      </a:lnTo>
                      <a:lnTo>
                        <a:pt x="340" y="87"/>
                      </a:lnTo>
                      <a:lnTo>
                        <a:pt x="340" y="86"/>
                      </a:lnTo>
                      <a:lnTo>
                        <a:pt x="341" y="83"/>
                      </a:lnTo>
                      <a:lnTo>
                        <a:pt x="344" y="82"/>
                      </a:lnTo>
                      <a:lnTo>
                        <a:pt x="347" y="82"/>
                      </a:lnTo>
                      <a:lnTo>
                        <a:pt x="348" y="84"/>
                      </a:lnTo>
                      <a:lnTo>
                        <a:pt x="348" y="84"/>
                      </a:lnTo>
                      <a:lnTo>
                        <a:pt x="349" y="82"/>
                      </a:lnTo>
                      <a:lnTo>
                        <a:pt x="351" y="82"/>
                      </a:lnTo>
                      <a:lnTo>
                        <a:pt x="354" y="83"/>
                      </a:lnTo>
                      <a:lnTo>
                        <a:pt x="354" y="83"/>
                      </a:lnTo>
                      <a:lnTo>
                        <a:pt x="355" y="83"/>
                      </a:lnTo>
                      <a:lnTo>
                        <a:pt x="359" y="84"/>
                      </a:lnTo>
                      <a:lnTo>
                        <a:pt x="362" y="86"/>
                      </a:lnTo>
                      <a:lnTo>
                        <a:pt x="363" y="86"/>
                      </a:lnTo>
                      <a:lnTo>
                        <a:pt x="365" y="87"/>
                      </a:lnTo>
                      <a:lnTo>
                        <a:pt x="366" y="89"/>
                      </a:lnTo>
                      <a:lnTo>
                        <a:pt x="366" y="89"/>
                      </a:lnTo>
                      <a:lnTo>
                        <a:pt x="367" y="87"/>
                      </a:lnTo>
                      <a:lnTo>
                        <a:pt x="369" y="89"/>
                      </a:lnTo>
                      <a:lnTo>
                        <a:pt x="370" y="90"/>
                      </a:lnTo>
                      <a:lnTo>
                        <a:pt x="372" y="90"/>
                      </a:lnTo>
                      <a:lnTo>
                        <a:pt x="373" y="91"/>
                      </a:lnTo>
                      <a:lnTo>
                        <a:pt x="374" y="93"/>
                      </a:lnTo>
                      <a:lnTo>
                        <a:pt x="376" y="94"/>
                      </a:lnTo>
                      <a:lnTo>
                        <a:pt x="376" y="96"/>
                      </a:lnTo>
                      <a:lnTo>
                        <a:pt x="377" y="94"/>
                      </a:lnTo>
                      <a:lnTo>
                        <a:pt x="380" y="93"/>
                      </a:lnTo>
                      <a:lnTo>
                        <a:pt x="383" y="93"/>
                      </a:lnTo>
                      <a:lnTo>
                        <a:pt x="384" y="93"/>
                      </a:lnTo>
                      <a:lnTo>
                        <a:pt x="387" y="96"/>
                      </a:lnTo>
                      <a:lnTo>
                        <a:pt x="390" y="100"/>
                      </a:lnTo>
                      <a:lnTo>
                        <a:pt x="387" y="102"/>
                      </a:lnTo>
                      <a:lnTo>
                        <a:pt x="390" y="104"/>
                      </a:lnTo>
                      <a:lnTo>
                        <a:pt x="391" y="104"/>
                      </a:lnTo>
                      <a:lnTo>
                        <a:pt x="390" y="105"/>
                      </a:lnTo>
                      <a:lnTo>
                        <a:pt x="388" y="109"/>
                      </a:lnTo>
                      <a:lnTo>
                        <a:pt x="388" y="112"/>
                      </a:lnTo>
                      <a:lnTo>
                        <a:pt x="388" y="116"/>
                      </a:lnTo>
                      <a:lnTo>
                        <a:pt x="388" y="119"/>
                      </a:lnTo>
                      <a:lnTo>
                        <a:pt x="388" y="115"/>
                      </a:lnTo>
                      <a:lnTo>
                        <a:pt x="391" y="111"/>
                      </a:lnTo>
                      <a:lnTo>
                        <a:pt x="391" y="109"/>
                      </a:lnTo>
                      <a:lnTo>
                        <a:pt x="392" y="108"/>
                      </a:lnTo>
                      <a:lnTo>
                        <a:pt x="392" y="111"/>
                      </a:lnTo>
                      <a:lnTo>
                        <a:pt x="394" y="112"/>
                      </a:lnTo>
                      <a:lnTo>
                        <a:pt x="394" y="109"/>
                      </a:lnTo>
                      <a:lnTo>
                        <a:pt x="395" y="108"/>
                      </a:lnTo>
                      <a:lnTo>
                        <a:pt x="398" y="107"/>
                      </a:lnTo>
                      <a:lnTo>
                        <a:pt x="398" y="105"/>
                      </a:lnTo>
                      <a:lnTo>
                        <a:pt x="399" y="105"/>
                      </a:lnTo>
                      <a:lnTo>
                        <a:pt x="401" y="107"/>
                      </a:lnTo>
                      <a:lnTo>
                        <a:pt x="401" y="105"/>
                      </a:lnTo>
                      <a:lnTo>
                        <a:pt x="401" y="104"/>
                      </a:lnTo>
                      <a:lnTo>
                        <a:pt x="401" y="104"/>
                      </a:lnTo>
                      <a:lnTo>
                        <a:pt x="403" y="102"/>
                      </a:lnTo>
                      <a:lnTo>
                        <a:pt x="410" y="107"/>
                      </a:lnTo>
                      <a:lnTo>
                        <a:pt x="413" y="107"/>
                      </a:lnTo>
                      <a:lnTo>
                        <a:pt x="414" y="107"/>
                      </a:lnTo>
                      <a:lnTo>
                        <a:pt x="419" y="108"/>
                      </a:lnTo>
                      <a:lnTo>
                        <a:pt x="420" y="108"/>
                      </a:lnTo>
                      <a:lnTo>
                        <a:pt x="419" y="107"/>
                      </a:lnTo>
                      <a:lnTo>
                        <a:pt x="421" y="107"/>
                      </a:lnTo>
                      <a:lnTo>
                        <a:pt x="421" y="108"/>
                      </a:lnTo>
                      <a:lnTo>
                        <a:pt x="423" y="109"/>
                      </a:lnTo>
                      <a:lnTo>
                        <a:pt x="423" y="109"/>
                      </a:lnTo>
                      <a:lnTo>
                        <a:pt x="424" y="107"/>
                      </a:lnTo>
                      <a:lnTo>
                        <a:pt x="425" y="108"/>
                      </a:lnTo>
                      <a:lnTo>
                        <a:pt x="425" y="107"/>
                      </a:lnTo>
                      <a:lnTo>
                        <a:pt x="430" y="109"/>
                      </a:lnTo>
                      <a:lnTo>
                        <a:pt x="431" y="111"/>
                      </a:lnTo>
                      <a:lnTo>
                        <a:pt x="432" y="109"/>
                      </a:lnTo>
                      <a:lnTo>
                        <a:pt x="435" y="108"/>
                      </a:lnTo>
                      <a:lnTo>
                        <a:pt x="437" y="109"/>
                      </a:lnTo>
                      <a:lnTo>
                        <a:pt x="441" y="109"/>
                      </a:lnTo>
                      <a:lnTo>
                        <a:pt x="443" y="108"/>
                      </a:lnTo>
                      <a:lnTo>
                        <a:pt x="448" y="109"/>
                      </a:lnTo>
                      <a:lnTo>
                        <a:pt x="450" y="109"/>
                      </a:lnTo>
                      <a:lnTo>
                        <a:pt x="459" y="116"/>
                      </a:lnTo>
                      <a:lnTo>
                        <a:pt x="461" y="115"/>
                      </a:lnTo>
                      <a:lnTo>
                        <a:pt x="466" y="119"/>
                      </a:lnTo>
                      <a:lnTo>
                        <a:pt x="467" y="119"/>
                      </a:lnTo>
                      <a:lnTo>
                        <a:pt x="472" y="126"/>
                      </a:lnTo>
                      <a:lnTo>
                        <a:pt x="478" y="133"/>
                      </a:lnTo>
                      <a:lnTo>
                        <a:pt x="481" y="133"/>
                      </a:lnTo>
                      <a:lnTo>
                        <a:pt x="485" y="134"/>
                      </a:lnTo>
                      <a:lnTo>
                        <a:pt x="488" y="138"/>
                      </a:lnTo>
                      <a:lnTo>
                        <a:pt x="490" y="138"/>
                      </a:lnTo>
                      <a:lnTo>
                        <a:pt x="493" y="141"/>
                      </a:lnTo>
                      <a:lnTo>
                        <a:pt x="496" y="140"/>
                      </a:lnTo>
                      <a:lnTo>
                        <a:pt x="501" y="140"/>
                      </a:lnTo>
                      <a:lnTo>
                        <a:pt x="510" y="144"/>
                      </a:lnTo>
                      <a:lnTo>
                        <a:pt x="511" y="148"/>
                      </a:lnTo>
                      <a:lnTo>
                        <a:pt x="511" y="151"/>
                      </a:lnTo>
                      <a:lnTo>
                        <a:pt x="515" y="162"/>
                      </a:lnTo>
                      <a:lnTo>
                        <a:pt x="515" y="165"/>
                      </a:lnTo>
                      <a:lnTo>
                        <a:pt x="517" y="166"/>
                      </a:lnTo>
                      <a:lnTo>
                        <a:pt x="518" y="173"/>
                      </a:lnTo>
                      <a:lnTo>
                        <a:pt x="517" y="174"/>
                      </a:lnTo>
                      <a:lnTo>
                        <a:pt x="515" y="176"/>
                      </a:lnTo>
                      <a:lnTo>
                        <a:pt x="517" y="178"/>
                      </a:lnTo>
                      <a:lnTo>
                        <a:pt x="517" y="181"/>
                      </a:lnTo>
                      <a:lnTo>
                        <a:pt x="515" y="184"/>
                      </a:lnTo>
                      <a:lnTo>
                        <a:pt x="515" y="187"/>
                      </a:lnTo>
                      <a:lnTo>
                        <a:pt x="511" y="194"/>
                      </a:lnTo>
                      <a:lnTo>
                        <a:pt x="510" y="195"/>
                      </a:lnTo>
                      <a:lnTo>
                        <a:pt x="504" y="203"/>
                      </a:lnTo>
                      <a:lnTo>
                        <a:pt x="499" y="208"/>
                      </a:lnTo>
                      <a:lnTo>
                        <a:pt x="497" y="210"/>
                      </a:lnTo>
                      <a:lnTo>
                        <a:pt x="496" y="212"/>
                      </a:lnTo>
                      <a:lnTo>
                        <a:pt x="495" y="213"/>
                      </a:lnTo>
                      <a:lnTo>
                        <a:pt x="488" y="219"/>
                      </a:lnTo>
                      <a:lnTo>
                        <a:pt x="486" y="223"/>
                      </a:lnTo>
                      <a:lnTo>
                        <a:pt x="483" y="227"/>
                      </a:lnTo>
                      <a:lnTo>
                        <a:pt x="482" y="228"/>
                      </a:lnTo>
                      <a:lnTo>
                        <a:pt x="482" y="231"/>
                      </a:lnTo>
                      <a:lnTo>
                        <a:pt x="479" y="237"/>
                      </a:lnTo>
                      <a:lnTo>
                        <a:pt x="475" y="243"/>
                      </a:lnTo>
                      <a:lnTo>
                        <a:pt x="471" y="245"/>
                      </a:lnTo>
                      <a:lnTo>
                        <a:pt x="470" y="248"/>
                      </a:lnTo>
                      <a:lnTo>
                        <a:pt x="468" y="248"/>
                      </a:lnTo>
                      <a:lnTo>
                        <a:pt x="468" y="246"/>
                      </a:lnTo>
                      <a:lnTo>
                        <a:pt x="470" y="245"/>
                      </a:lnTo>
                      <a:lnTo>
                        <a:pt x="471" y="242"/>
                      </a:lnTo>
                      <a:lnTo>
                        <a:pt x="470" y="242"/>
                      </a:lnTo>
                      <a:lnTo>
                        <a:pt x="470" y="241"/>
                      </a:lnTo>
                      <a:lnTo>
                        <a:pt x="467" y="239"/>
                      </a:lnTo>
                      <a:lnTo>
                        <a:pt x="467" y="243"/>
                      </a:lnTo>
                      <a:lnTo>
                        <a:pt x="466" y="242"/>
                      </a:lnTo>
                      <a:lnTo>
                        <a:pt x="463" y="241"/>
                      </a:lnTo>
                      <a:lnTo>
                        <a:pt x="463" y="239"/>
                      </a:lnTo>
                      <a:lnTo>
                        <a:pt x="461" y="241"/>
                      </a:lnTo>
                      <a:lnTo>
                        <a:pt x="461" y="241"/>
                      </a:lnTo>
                      <a:lnTo>
                        <a:pt x="464" y="242"/>
                      </a:lnTo>
                      <a:lnTo>
                        <a:pt x="466" y="246"/>
                      </a:lnTo>
                      <a:lnTo>
                        <a:pt x="466" y="249"/>
                      </a:lnTo>
                      <a:lnTo>
                        <a:pt x="464" y="249"/>
                      </a:lnTo>
                      <a:lnTo>
                        <a:pt x="463" y="252"/>
                      </a:lnTo>
                      <a:lnTo>
                        <a:pt x="464" y="255"/>
                      </a:lnTo>
                      <a:lnTo>
                        <a:pt x="461" y="257"/>
                      </a:lnTo>
                      <a:lnTo>
                        <a:pt x="461" y="259"/>
                      </a:lnTo>
                      <a:lnTo>
                        <a:pt x="464" y="260"/>
                      </a:lnTo>
                      <a:lnTo>
                        <a:pt x="466" y="259"/>
                      </a:lnTo>
                      <a:lnTo>
                        <a:pt x="466" y="261"/>
                      </a:lnTo>
                      <a:lnTo>
                        <a:pt x="464" y="264"/>
                      </a:lnTo>
                      <a:lnTo>
                        <a:pt x="464" y="267"/>
                      </a:lnTo>
                      <a:lnTo>
                        <a:pt x="466" y="285"/>
                      </a:lnTo>
                      <a:lnTo>
                        <a:pt x="464" y="290"/>
                      </a:lnTo>
                      <a:lnTo>
                        <a:pt x="464" y="292"/>
                      </a:lnTo>
                      <a:lnTo>
                        <a:pt x="464" y="296"/>
                      </a:lnTo>
                      <a:lnTo>
                        <a:pt x="464" y="300"/>
                      </a:lnTo>
                      <a:lnTo>
                        <a:pt x="463" y="306"/>
                      </a:lnTo>
                      <a:lnTo>
                        <a:pt x="463" y="311"/>
                      </a:lnTo>
                      <a:lnTo>
                        <a:pt x="463" y="313"/>
                      </a:lnTo>
                      <a:lnTo>
                        <a:pt x="459" y="315"/>
                      </a:lnTo>
                      <a:lnTo>
                        <a:pt x="459" y="317"/>
                      </a:lnTo>
                      <a:lnTo>
                        <a:pt x="457" y="319"/>
                      </a:lnTo>
                      <a:lnTo>
                        <a:pt x="456" y="324"/>
                      </a:lnTo>
                      <a:lnTo>
                        <a:pt x="456" y="326"/>
                      </a:lnTo>
                      <a:lnTo>
                        <a:pt x="457" y="335"/>
                      </a:lnTo>
                      <a:lnTo>
                        <a:pt x="457" y="337"/>
                      </a:lnTo>
                      <a:lnTo>
                        <a:pt x="453" y="343"/>
                      </a:lnTo>
                      <a:lnTo>
                        <a:pt x="449" y="349"/>
                      </a:lnTo>
                      <a:lnTo>
                        <a:pt x="449" y="349"/>
                      </a:lnTo>
                      <a:lnTo>
                        <a:pt x="449" y="351"/>
                      </a:lnTo>
                      <a:lnTo>
                        <a:pt x="446" y="354"/>
                      </a:lnTo>
                      <a:lnTo>
                        <a:pt x="445" y="354"/>
                      </a:lnTo>
                      <a:lnTo>
                        <a:pt x="445" y="357"/>
                      </a:lnTo>
                      <a:lnTo>
                        <a:pt x="443" y="360"/>
                      </a:lnTo>
                      <a:lnTo>
                        <a:pt x="442" y="362"/>
                      </a:lnTo>
                      <a:lnTo>
                        <a:pt x="443" y="368"/>
                      </a:lnTo>
                      <a:lnTo>
                        <a:pt x="445" y="369"/>
                      </a:lnTo>
                      <a:lnTo>
                        <a:pt x="443" y="371"/>
                      </a:lnTo>
                      <a:lnTo>
                        <a:pt x="442" y="372"/>
                      </a:lnTo>
                      <a:lnTo>
                        <a:pt x="437" y="373"/>
                      </a:lnTo>
                      <a:lnTo>
                        <a:pt x="431" y="378"/>
                      </a:lnTo>
                      <a:lnTo>
                        <a:pt x="430" y="379"/>
                      </a:lnTo>
                      <a:lnTo>
                        <a:pt x="431" y="380"/>
                      </a:lnTo>
                      <a:lnTo>
                        <a:pt x="431" y="382"/>
                      </a:lnTo>
                      <a:lnTo>
                        <a:pt x="428" y="383"/>
                      </a:lnTo>
                      <a:lnTo>
                        <a:pt x="424" y="383"/>
                      </a:lnTo>
                      <a:lnTo>
                        <a:pt x="420" y="383"/>
                      </a:lnTo>
                      <a:lnTo>
                        <a:pt x="417" y="383"/>
                      </a:lnTo>
                      <a:lnTo>
                        <a:pt x="414" y="383"/>
                      </a:lnTo>
                      <a:lnTo>
                        <a:pt x="413" y="380"/>
                      </a:lnTo>
                      <a:lnTo>
                        <a:pt x="414" y="379"/>
                      </a:lnTo>
                      <a:lnTo>
                        <a:pt x="413" y="379"/>
                      </a:lnTo>
                      <a:lnTo>
                        <a:pt x="412" y="380"/>
                      </a:lnTo>
                      <a:lnTo>
                        <a:pt x="412" y="382"/>
                      </a:lnTo>
                      <a:lnTo>
                        <a:pt x="405" y="384"/>
                      </a:lnTo>
                      <a:lnTo>
                        <a:pt x="401" y="386"/>
                      </a:lnTo>
                      <a:lnTo>
                        <a:pt x="399" y="384"/>
                      </a:lnTo>
                      <a:lnTo>
                        <a:pt x="399" y="384"/>
                      </a:lnTo>
                      <a:lnTo>
                        <a:pt x="403" y="383"/>
                      </a:lnTo>
                      <a:lnTo>
                        <a:pt x="406" y="382"/>
                      </a:lnTo>
                      <a:lnTo>
                        <a:pt x="406" y="380"/>
                      </a:lnTo>
                      <a:lnTo>
                        <a:pt x="405" y="380"/>
                      </a:lnTo>
                      <a:lnTo>
                        <a:pt x="402" y="382"/>
                      </a:lnTo>
                      <a:lnTo>
                        <a:pt x="401" y="382"/>
                      </a:lnTo>
                      <a:lnTo>
                        <a:pt x="398" y="382"/>
                      </a:lnTo>
                      <a:lnTo>
                        <a:pt x="395" y="383"/>
                      </a:lnTo>
                      <a:lnTo>
                        <a:pt x="392" y="384"/>
                      </a:lnTo>
                      <a:lnTo>
                        <a:pt x="394" y="386"/>
                      </a:lnTo>
                      <a:lnTo>
                        <a:pt x="395" y="386"/>
                      </a:lnTo>
                      <a:lnTo>
                        <a:pt x="396" y="387"/>
                      </a:lnTo>
                      <a:lnTo>
                        <a:pt x="396" y="387"/>
                      </a:lnTo>
                      <a:lnTo>
                        <a:pt x="395" y="389"/>
                      </a:lnTo>
                      <a:lnTo>
                        <a:pt x="390" y="393"/>
                      </a:lnTo>
                      <a:lnTo>
                        <a:pt x="387" y="396"/>
                      </a:lnTo>
                      <a:lnTo>
                        <a:pt x="387" y="397"/>
                      </a:lnTo>
                      <a:lnTo>
                        <a:pt x="385" y="397"/>
                      </a:lnTo>
                      <a:lnTo>
                        <a:pt x="384" y="396"/>
                      </a:lnTo>
                      <a:lnTo>
                        <a:pt x="381" y="396"/>
                      </a:lnTo>
                      <a:lnTo>
                        <a:pt x="378" y="398"/>
                      </a:lnTo>
                      <a:lnTo>
                        <a:pt x="376" y="400"/>
                      </a:lnTo>
                      <a:lnTo>
                        <a:pt x="370" y="401"/>
                      </a:lnTo>
                      <a:lnTo>
                        <a:pt x="365" y="407"/>
                      </a:lnTo>
                      <a:lnTo>
                        <a:pt x="361" y="409"/>
                      </a:lnTo>
                      <a:lnTo>
                        <a:pt x="358" y="413"/>
                      </a:lnTo>
                      <a:lnTo>
                        <a:pt x="358" y="413"/>
                      </a:lnTo>
                      <a:lnTo>
                        <a:pt x="355" y="416"/>
                      </a:lnTo>
                      <a:lnTo>
                        <a:pt x="351" y="419"/>
                      </a:lnTo>
                      <a:lnTo>
                        <a:pt x="349" y="419"/>
                      </a:lnTo>
                      <a:lnTo>
                        <a:pt x="348" y="422"/>
                      </a:lnTo>
                      <a:lnTo>
                        <a:pt x="345" y="422"/>
                      </a:lnTo>
                      <a:lnTo>
                        <a:pt x="348" y="423"/>
                      </a:lnTo>
                      <a:lnTo>
                        <a:pt x="348" y="426"/>
                      </a:lnTo>
                      <a:lnTo>
                        <a:pt x="345" y="427"/>
                      </a:lnTo>
                      <a:lnTo>
                        <a:pt x="347" y="427"/>
                      </a:lnTo>
                      <a:lnTo>
                        <a:pt x="348" y="430"/>
                      </a:lnTo>
                      <a:lnTo>
                        <a:pt x="344" y="430"/>
                      </a:lnTo>
                      <a:lnTo>
                        <a:pt x="343" y="431"/>
                      </a:lnTo>
                      <a:lnTo>
                        <a:pt x="344" y="436"/>
                      </a:lnTo>
                      <a:lnTo>
                        <a:pt x="345" y="440"/>
                      </a:lnTo>
                      <a:lnTo>
                        <a:pt x="345" y="441"/>
                      </a:lnTo>
                      <a:lnTo>
                        <a:pt x="345" y="443"/>
                      </a:lnTo>
                      <a:lnTo>
                        <a:pt x="345" y="444"/>
                      </a:lnTo>
                      <a:lnTo>
                        <a:pt x="348" y="448"/>
                      </a:lnTo>
                      <a:lnTo>
                        <a:pt x="348" y="451"/>
                      </a:lnTo>
                      <a:lnTo>
                        <a:pt x="349" y="451"/>
                      </a:lnTo>
                      <a:lnTo>
                        <a:pt x="349" y="452"/>
                      </a:lnTo>
                      <a:lnTo>
                        <a:pt x="349" y="454"/>
                      </a:lnTo>
                      <a:lnTo>
                        <a:pt x="349" y="456"/>
                      </a:lnTo>
                      <a:lnTo>
                        <a:pt x="348" y="458"/>
                      </a:lnTo>
                      <a:lnTo>
                        <a:pt x="347" y="460"/>
                      </a:lnTo>
                      <a:lnTo>
                        <a:pt x="345" y="460"/>
                      </a:lnTo>
                      <a:lnTo>
                        <a:pt x="345" y="462"/>
                      </a:lnTo>
                      <a:lnTo>
                        <a:pt x="345" y="463"/>
                      </a:lnTo>
                      <a:lnTo>
                        <a:pt x="345" y="465"/>
                      </a:lnTo>
                      <a:lnTo>
                        <a:pt x="338" y="473"/>
                      </a:lnTo>
                      <a:lnTo>
                        <a:pt x="333" y="484"/>
                      </a:lnTo>
                      <a:lnTo>
                        <a:pt x="330" y="491"/>
                      </a:lnTo>
                      <a:lnTo>
                        <a:pt x="329" y="496"/>
                      </a:lnTo>
                      <a:lnTo>
                        <a:pt x="322" y="506"/>
                      </a:lnTo>
                      <a:lnTo>
                        <a:pt x="318" y="512"/>
                      </a:lnTo>
                      <a:lnTo>
                        <a:pt x="309" y="519"/>
                      </a:lnTo>
                      <a:lnTo>
                        <a:pt x="307" y="517"/>
                      </a:lnTo>
                      <a:lnTo>
                        <a:pt x="307" y="516"/>
                      </a:lnTo>
                      <a:lnTo>
                        <a:pt x="308" y="514"/>
                      </a:lnTo>
                      <a:lnTo>
                        <a:pt x="309" y="514"/>
                      </a:lnTo>
                      <a:lnTo>
                        <a:pt x="311" y="513"/>
                      </a:lnTo>
                      <a:lnTo>
                        <a:pt x="312" y="512"/>
                      </a:lnTo>
                      <a:lnTo>
                        <a:pt x="315" y="510"/>
                      </a:lnTo>
                      <a:lnTo>
                        <a:pt x="316" y="510"/>
                      </a:lnTo>
                      <a:lnTo>
                        <a:pt x="316" y="507"/>
                      </a:lnTo>
                      <a:lnTo>
                        <a:pt x="318" y="505"/>
                      </a:lnTo>
                      <a:lnTo>
                        <a:pt x="320" y="505"/>
                      </a:lnTo>
                      <a:lnTo>
                        <a:pt x="323" y="499"/>
                      </a:lnTo>
                      <a:lnTo>
                        <a:pt x="325" y="495"/>
                      </a:lnTo>
                      <a:lnTo>
                        <a:pt x="325" y="495"/>
                      </a:lnTo>
                      <a:lnTo>
                        <a:pt x="325" y="492"/>
                      </a:lnTo>
                      <a:lnTo>
                        <a:pt x="325" y="491"/>
                      </a:lnTo>
                      <a:lnTo>
                        <a:pt x="323" y="492"/>
                      </a:lnTo>
                      <a:lnTo>
                        <a:pt x="322" y="492"/>
                      </a:lnTo>
                      <a:lnTo>
                        <a:pt x="318" y="488"/>
                      </a:lnTo>
                      <a:lnTo>
                        <a:pt x="316" y="485"/>
                      </a:lnTo>
                      <a:lnTo>
                        <a:pt x="315" y="485"/>
                      </a:lnTo>
                      <a:lnTo>
                        <a:pt x="316" y="487"/>
                      </a:lnTo>
                      <a:lnTo>
                        <a:pt x="316" y="491"/>
                      </a:lnTo>
                      <a:lnTo>
                        <a:pt x="318" y="492"/>
                      </a:lnTo>
                      <a:lnTo>
                        <a:pt x="319" y="494"/>
                      </a:lnTo>
                      <a:lnTo>
                        <a:pt x="318" y="496"/>
                      </a:lnTo>
                      <a:lnTo>
                        <a:pt x="316" y="496"/>
                      </a:lnTo>
                      <a:lnTo>
                        <a:pt x="315" y="498"/>
                      </a:lnTo>
                      <a:lnTo>
                        <a:pt x="315" y="501"/>
                      </a:lnTo>
                      <a:lnTo>
                        <a:pt x="314" y="502"/>
                      </a:lnTo>
                      <a:lnTo>
                        <a:pt x="314" y="505"/>
                      </a:lnTo>
                      <a:lnTo>
                        <a:pt x="312" y="506"/>
                      </a:lnTo>
                      <a:lnTo>
                        <a:pt x="309" y="506"/>
                      </a:lnTo>
                      <a:lnTo>
                        <a:pt x="308" y="505"/>
                      </a:lnTo>
                      <a:lnTo>
                        <a:pt x="308" y="507"/>
                      </a:lnTo>
                      <a:lnTo>
                        <a:pt x="307" y="510"/>
                      </a:lnTo>
                      <a:lnTo>
                        <a:pt x="307" y="512"/>
                      </a:lnTo>
                      <a:lnTo>
                        <a:pt x="304" y="513"/>
                      </a:lnTo>
                      <a:lnTo>
                        <a:pt x="304" y="516"/>
                      </a:lnTo>
                      <a:lnTo>
                        <a:pt x="305" y="519"/>
                      </a:lnTo>
                      <a:lnTo>
                        <a:pt x="307" y="520"/>
                      </a:lnTo>
                      <a:lnTo>
                        <a:pt x="305" y="521"/>
                      </a:lnTo>
                      <a:lnTo>
                        <a:pt x="304" y="527"/>
                      </a:lnTo>
                      <a:lnTo>
                        <a:pt x="301" y="537"/>
                      </a:lnTo>
                      <a:lnTo>
                        <a:pt x="300" y="541"/>
                      </a:lnTo>
                      <a:lnTo>
                        <a:pt x="294" y="545"/>
                      </a:lnTo>
                      <a:lnTo>
                        <a:pt x="294" y="543"/>
                      </a:lnTo>
                      <a:lnTo>
                        <a:pt x="293" y="542"/>
                      </a:lnTo>
                      <a:lnTo>
                        <a:pt x="291" y="541"/>
                      </a:lnTo>
                      <a:lnTo>
                        <a:pt x="291" y="541"/>
                      </a:lnTo>
                      <a:lnTo>
                        <a:pt x="290" y="537"/>
                      </a:lnTo>
                      <a:lnTo>
                        <a:pt x="293" y="532"/>
                      </a:lnTo>
                      <a:lnTo>
                        <a:pt x="293" y="530"/>
                      </a:lnTo>
                      <a:lnTo>
                        <a:pt x="290" y="527"/>
                      </a:lnTo>
                      <a:lnTo>
                        <a:pt x="287" y="523"/>
                      </a:lnTo>
                      <a:lnTo>
                        <a:pt x="285" y="519"/>
                      </a:lnTo>
                      <a:lnTo>
                        <a:pt x="279" y="516"/>
                      </a:lnTo>
                      <a:lnTo>
                        <a:pt x="276" y="517"/>
                      </a:lnTo>
                      <a:lnTo>
                        <a:pt x="276" y="513"/>
                      </a:lnTo>
                      <a:lnTo>
                        <a:pt x="273" y="510"/>
                      </a:lnTo>
                      <a:lnTo>
                        <a:pt x="271" y="509"/>
                      </a:lnTo>
                      <a:lnTo>
                        <a:pt x="267" y="507"/>
                      </a:lnTo>
                      <a:lnTo>
                        <a:pt x="264" y="503"/>
                      </a:lnTo>
                      <a:lnTo>
                        <a:pt x="262" y="502"/>
                      </a:lnTo>
                      <a:lnTo>
                        <a:pt x="260" y="505"/>
                      </a:lnTo>
                      <a:lnTo>
                        <a:pt x="258" y="505"/>
                      </a:lnTo>
                      <a:lnTo>
                        <a:pt x="255" y="501"/>
                      </a:lnTo>
                      <a:lnTo>
                        <a:pt x="253" y="496"/>
                      </a:lnTo>
                      <a:lnTo>
                        <a:pt x="250" y="495"/>
                      </a:lnTo>
                      <a:lnTo>
                        <a:pt x="247" y="491"/>
                      </a:lnTo>
                      <a:lnTo>
                        <a:pt x="244" y="490"/>
                      </a:lnTo>
                      <a:lnTo>
                        <a:pt x="238" y="491"/>
                      </a:lnTo>
                      <a:lnTo>
                        <a:pt x="236" y="491"/>
                      </a:lnTo>
                      <a:lnTo>
                        <a:pt x="235" y="491"/>
                      </a:lnTo>
                      <a:lnTo>
                        <a:pt x="235" y="490"/>
                      </a:lnTo>
                      <a:lnTo>
                        <a:pt x="238" y="488"/>
                      </a:lnTo>
                      <a:lnTo>
                        <a:pt x="238" y="487"/>
                      </a:lnTo>
                      <a:lnTo>
                        <a:pt x="240" y="483"/>
                      </a:lnTo>
                      <a:lnTo>
                        <a:pt x="242" y="481"/>
                      </a:lnTo>
                      <a:lnTo>
                        <a:pt x="244" y="476"/>
                      </a:lnTo>
                      <a:lnTo>
                        <a:pt x="246" y="474"/>
                      </a:lnTo>
                      <a:lnTo>
                        <a:pt x="247" y="474"/>
                      </a:lnTo>
                      <a:lnTo>
                        <a:pt x="247" y="470"/>
                      </a:lnTo>
                      <a:lnTo>
                        <a:pt x="247" y="469"/>
                      </a:lnTo>
                      <a:lnTo>
                        <a:pt x="253" y="463"/>
                      </a:lnTo>
                      <a:lnTo>
                        <a:pt x="254" y="463"/>
                      </a:lnTo>
                      <a:lnTo>
                        <a:pt x="255" y="463"/>
                      </a:lnTo>
                      <a:lnTo>
                        <a:pt x="255" y="460"/>
                      </a:lnTo>
                      <a:lnTo>
                        <a:pt x="257" y="459"/>
                      </a:lnTo>
                      <a:lnTo>
                        <a:pt x="262" y="455"/>
                      </a:lnTo>
                      <a:lnTo>
                        <a:pt x="264" y="455"/>
                      </a:lnTo>
                      <a:lnTo>
                        <a:pt x="265" y="454"/>
                      </a:lnTo>
                      <a:lnTo>
                        <a:pt x="271" y="449"/>
                      </a:lnTo>
                      <a:lnTo>
                        <a:pt x="272" y="449"/>
                      </a:lnTo>
                      <a:lnTo>
                        <a:pt x="273" y="448"/>
                      </a:lnTo>
                      <a:lnTo>
                        <a:pt x="273" y="448"/>
                      </a:lnTo>
                      <a:lnTo>
                        <a:pt x="278" y="445"/>
                      </a:lnTo>
                      <a:lnTo>
                        <a:pt x="280" y="445"/>
                      </a:lnTo>
                      <a:lnTo>
                        <a:pt x="280" y="444"/>
                      </a:lnTo>
                      <a:lnTo>
                        <a:pt x="280" y="440"/>
                      </a:lnTo>
                      <a:lnTo>
                        <a:pt x="279" y="434"/>
                      </a:lnTo>
                      <a:lnTo>
                        <a:pt x="280" y="430"/>
                      </a:lnTo>
                      <a:lnTo>
                        <a:pt x="278" y="423"/>
                      </a:lnTo>
                      <a:lnTo>
                        <a:pt x="278" y="422"/>
                      </a:lnTo>
                      <a:lnTo>
                        <a:pt x="271" y="420"/>
                      </a:lnTo>
                      <a:lnTo>
                        <a:pt x="269" y="422"/>
                      </a:lnTo>
                      <a:lnTo>
                        <a:pt x="269" y="420"/>
                      </a:lnTo>
                      <a:lnTo>
                        <a:pt x="269" y="419"/>
                      </a:lnTo>
                      <a:lnTo>
                        <a:pt x="269" y="418"/>
                      </a:lnTo>
                      <a:lnTo>
                        <a:pt x="269" y="416"/>
                      </a:lnTo>
                      <a:lnTo>
                        <a:pt x="271" y="415"/>
                      </a:lnTo>
                      <a:lnTo>
                        <a:pt x="271" y="402"/>
                      </a:lnTo>
                      <a:lnTo>
                        <a:pt x="272" y="401"/>
                      </a:lnTo>
                      <a:lnTo>
                        <a:pt x="269" y="400"/>
                      </a:lnTo>
                      <a:lnTo>
                        <a:pt x="268" y="398"/>
                      </a:lnTo>
                      <a:lnTo>
                        <a:pt x="265" y="397"/>
                      </a:lnTo>
                      <a:lnTo>
                        <a:pt x="260" y="400"/>
                      </a:lnTo>
                      <a:lnTo>
                        <a:pt x="257" y="400"/>
                      </a:lnTo>
                      <a:lnTo>
                        <a:pt x="255" y="394"/>
                      </a:lnTo>
                      <a:lnTo>
                        <a:pt x="251" y="380"/>
                      </a:lnTo>
                      <a:lnTo>
                        <a:pt x="251" y="378"/>
                      </a:lnTo>
                      <a:lnTo>
                        <a:pt x="249" y="376"/>
                      </a:lnTo>
                      <a:lnTo>
                        <a:pt x="244" y="373"/>
                      </a:lnTo>
                      <a:lnTo>
                        <a:pt x="239" y="376"/>
                      </a:lnTo>
                      <a:lnTo>
                        <a:pt x="235" y="375"/>
                      </a:lnTo>
                      <a:lnTo>
                        <a:pt x="229" y="376"/>
                      </a:lnTo>
                      <a:lnTo>
                        <a:pt x="226" y="375"/>
                      </a:lnTo>
                      <a:lnTo>
                        <a:pt x="222" y="375"/>
                      </a:lnTo>
                      <a:lnTo>
                        <a:pt x="221" y="372"/>
                      </a:lnTo>
                      <a:lnTo>
                        <a:pt x="222" y="369"/>
                      </a:lnTo>
                      <a:lnTo>
                        <a:pt x="221" y="366"/>
                      </a:lnTo>
                      <a:lnTo>
                        <a:pt x="222" y="358"/>
                      </a:lnTo>
                      <a:lnTo>
                        <a:pt x="220" y="354"/>
                      </a:lnTo>
                      <a:lnTo>
                        <a:pt x="220" y="350"/>
                      </a:lnTo>
                      <a:lnTo>
                        <a:pt x="217" y="347"/>
                      </a:lnTo>
                      <a:lnTo>
                        <a:pt x="217" y="344"/>
                      </a:lnTo>
                      <a:lnTo>
                        <a:pt x="215" y="343"/>
                      </a:lnTo>
                      <a:lnTo>
                        <a:pt x="218" y="340"/>
                      </a:lnTo>
                      <a:lnTo>
                        <a:pt x="217" y="339"/>
                      </a:lnTo>
                      <a:lnTo>
                        <a:pt x="224" y="326"/>
                      </a:lnTo>
                      <a:lnTo>
                        <a:pt x="224" y="319"/>
                      </a:lnTo>
                      <a:lnTo>
                        <a:pt x="217" y="307"/>
                      </a:lnTo>
                      <a:lnTo>
                        <a:pt x="210" y="306"/>
                      </a:lnTo>
                      <a:lnTo>
                        <a:pt x="210" y="300"/>
                      </a:lnTo>
                      <a:lnTo>
                        <a:pt x="209" y="292"/>
                      </a:lnTo>
                      <a:lnTo>
                        <a:pt x="185" y="292"/>
                      </a:lnTo>
                      <a:lnTo>
                        <a:pt x="186" y="285"/>
                      </a:lnTo>
                      <a:lnTo>
                        <a:pt x="181" y="277"/>
                      </a:lnTo>
                      <a:lnTo>
                        <a:pt x="182" y="274"/>
                      </a:lnTo>
                      <a:lnTo>
                        <a:pt x="181" y="268"/>
                      </a:lnTo>
                      <a:lnTo>
                        <a:pt x="182" y="263"/>
                      </a:lnTo>
                      <a:lnTo>
                        <a:pt x="181" y="260"/>
                      </a:lnTo>
                      <a:lnTo>
                        <a:pt x="175" y="257"/>
                      </a:lnTo>
                      <a:lnTo>
                        <a:pt x="168" y="259"/>
                      </a:lnTo>
                      <a:lnTo>
                        <a:pt x="164" y="256"/>
                      </a:lnTo>
                      <a:lnTo>
                        <a:pt x="162" y="256"/>
                      </a:lnTo>
                      <a:lnTo>
                        <a:pt x="162" y="252"/>
                      </a:lnTo>
                      <a:lnTo>
                        <a:pt x="157" y="250"/>
                      </a:lnTo>
                      <a:lnTo>
                        <a:pt x="152" y="249"/>
                      </a:lnTo>
                      <a:lnTo>
                        <a:pt x="149" y="249"/>
                      </a:lnTo>
                      <a:lnTo>
                        <a:pt x="145" y="243"/>
                      </a:lnTo>
                      <a:lnTo>
                        <a:pt x="142" y="245"/>
                      </a:lnTo>
                      <a:lnTo>
                        <a:pt x="137" y="239"/>
                      </a:lnTo>
                      <a:lnTo>
                        <a:pt x="131" y="241"/>
                      </a:lnTo>
                      <a:lnTo>
                        <a:pt x="130" y="242"/>
                      </a:lnTo>
                      <a:lnTo>
                        <a:pt x="127" y="239"/>
                      </a:lnTo>
                      <a:lnTo>
                        <a:pt x="123" y="238"/>
                      </a:lnTo>
                      <a:lnTo>
                        <a:pt x="120" y="235"/>
                      </a:lnTo>
                      <a:lnTo>
                        <a:pt x="119" y="232"/>
                      </a:lnTo>
                      <a:lnTo>
                        <a:pt x="116" y="231"/>
                      </a:lnTo>
                      <a:lnTo>
                        <a:pt x="115" y="225"/>
                      </a:lnTo>
                      <a:lnTo>
                        <a:pt x="115" y="223"/>
                      </a:lnTo>
                      <a:lnTo>
                        <a:pt x="113" y="217"/>
                      </a:lnTo>
                      <a:lnTo>
                        <a:pt x="116" y="213"/>
                      </a:lnTo>
                      <a:lnTo>
                        <a:pt x="115" y="208"/>
                      </a:lnTo>
                      <a:lnTo>
                        <a:pt x="115" y="205"/>
                      </a:lnTo>
                      <a:lnTo>
                        <a:pt x="113" y="203"/>
                      </a:lnTo>
                      <a:lnTo>
                        <a:pt x="109" y="206"/>
                      </a:lnTo>
                      <a:lnTo>
                        <a:pt x="108" y="203"/>
                      </a:lnTo>
                      <a:lnTo>
                        <a:pt x="103" y="203"/>
                      </a:lnTo>
                      <a:lnTo>
                        <a:pt x="99" y="206"/>
                      </a:lnTo>
                      <a:lnTo>
                        <a:pt x="95" y="206"/>
                      </a:lnTo>
                      <a:lnTo>
                        <a:pt x="90" y="210"/>
                      </a:lnTo>
                      <a:lnTo>
                        <a:pt x="87" y="216"/>
                      </a:lnTo>
                      <a:lnTo>
                        <a:pt x="83" y="217"/>
                      </a:lnTo>
                      <a:lnTo>
                        <a:pt x="80" y="217"/>
                      </a:lnTo>
                      <a:lnTo>
                        <a:pt x="77" y="220"/>
                      </a:lnTo>
                      <a:lnTo>
                        <a:pt x="74" y="220"/>
                      </a:lnTo>
                      <a:lnTo>
                        <a:pt x="72" y="223"/>
                      </a:lnTo>
                      <a:lnTo>
                        <a:pt x="68" y="221"/>
                      </a:lnTo>
                      <a:lnTo>
                        <a:pt x="59" y="221"/>
                      </a:lnTo>
                      <a:lnTo>
                        <a:pt x="58" y="221"/>
                      </a:lnTo>
                      <a:lnTo>
                        <a:pt x="58" y="221"/>
                      </a:lnTo>
                      <a:lnTo>
                        <a:pt x="55" y="221"/>
                      </a:lnTo>
                      <a:lnTo>
                        <a:pt x="52" y="221"/>
                      </a:lnTo>
                      <a:lnTo>
                        <a:pt x="51" y="223"/>
                      </a:lnTo>
                      <a:lnTo>
                        <a:pt x="48" y="223"/>
                      </a:lnTo>
                      <a:lnTo>
                        <a:pt x="47" y="221"/>
                      </a:lnTo>
                      <a:lnTo>
                        <a:pt x="45" y="219"/>
                      </a:lnTo>
                      <a:lnTo>
                        <a:pt x="45" y="210"/>
                      </a:lnTo>
                      <a:lnTo>
                        <a:pt x="45" y="206"/>
                      </a:lnTo>
                      <a:lnTo>
                        <a:pt x="47" y="205"/>
                      </a:lnTo>
                      <a:lnTo>
                        <a:pt x="47" y="202"/>
                      </a:lnTo>
                      <a:lnTo>
                        <a:pt x="45" y="201"/>
                      </a:lnTo>
                      <a:lnTo>
                        <a:pt x="41" y="203"/>
                      </a:lnTo>
                      <a:lnTo>
                        <a:pt x="36" y="208"/>
                      </a:lnTo>
                      <a:lnTo>
                        <a:pt x="29" y="208"/>
                      </a:lnTo>
                      <a:lnTo>
                        <a:pt x="23" y="208"/>
                      </a:lnTo>
                      <a:lnTo>
                        <a:pt x="22" y="203"/>
                      </a:lnTo>
                      <a:lnTo>
                        <a:pt x="19" y="199"/>
                      </a:lnTo>
                      <a:lnTo>
                        <a:pt x="15" y="199"/>
                      </a:lnTo>
                      <a:lnTo>
                        <a:pt x="7" y="199"/>
                      </a:lnTo>
                      <a:lnTo>
                        <a:pt x="11" y="195"/>
                      </a:lnTo>
                      <a:lnTo>
                        <a:pt x="4" y="184"/>
                      </a:lnTo>
                      <a:lnTo>
                        <a:pt x="0" y="181"/>
                      </a:lnTo>
                      <a:lnTo>
                        <a:pt x="1" y="178"/>
                      </a:lnTo>
                      <a:lnTo>
                        <a:pt x="0" y="177"/>
                      </a:lnTo>
                      <a:lnTo>
                        <a:pt x="1" y="174"/>
                      </a:lnTo>
                      <a:lnTo>
                        <a:pt x="1" y="172"/>
                      </a:lnTo>
                      <a:lnTo>
                        <a:pt x="1" y="170"/>
                      </a:lnTo>
                      <a:lnTo>
                        <a:pt x="3" y="169"/>
                      </a:lnTo>
                      <a:lnTo>
                        <a:pt x="3" y="166"/>
                      </a:lnTo>
                      <a:lnTo>
                        <a:pt x="5" y="163"/>
                      </a:lnTo>
                      <a:lnTo>
                        <a:pt x="8" y="163"/>
                      </a:lnTo>
                      <a:lnTo>
                        <a:pt x="10" y="162"/>
                      </a:lnTo>
                      <a:lnTo>
                        <a:pt x="8" y="159"/>
                      </a:lnTo>
                      <a:lnTo>
                        <a:pt x="8" y="155"/>
                      </a:lnTo>
                      <a:lnTo>
                        <a:pt x="11" y="151"/>
                      </a:lnTo>
                      <a:lnTo>
                        <a:pt x="11" y="148"/>
                      </a:lnTo>
                      <a:lnTo>
                        <a:pt x="12" y="147"/>
                      </a:lnTo>
                      <a:lnTo>
                        <a:pt x="11" y="144"/>
                      </a:lnTo>
                      <a:lnTo>
                        <a:pt x="14" y="141"/>
                      </a:lnTo>
                      <a:lnTo>
                        <a:pt x="16" y="140"/>
                      </a:lnTo>
                      <a:lnTo>
                        <a:pt x="19" y="137"/>
                      </a:lnTo>
                      <a:lnTo>
                        <a:pt x="22" y="137"/>
                      </a:lnTo>
                      <a:lnTo>
                        <a:pt x="23" y="136"/>
                      </a:lnTo>
                      <a:lnTo>
                        <a:pt x="30" y="134"/>
                      </a:lnTo>
                      <a:lnTo>
                        <a:pt x="39" y="131"/>
                      </a:lnTo>
                      <a:lnTo>
                        <a:pt x="40" y="129"/>
                      </a:lnTo>
                      <a:lnTo>
                        <a:pt x="41" y="129"/>
                      </a:lnTo>
                      <a:lnTo>
                        <a:pt x="44" y="129"/>
                      </a:lnTo>
                      <a:lnTo>
                        <a:pt x="44" y="129"/>
                      </a:lnTo>
                      <a:lnTo>
                        <a:pt x="48" y="131"/>
                      </a:lnTo>
                      <a:lnTo>
                        <a:pt x="47" y="131"/>
                      </a:lnTo>
                      <a:lnTo>
                        <a:pt x="50" y="133"/>
                      </a:lnTo>
                      <a:lnTo>
                        <a:pt x="51" y="130"/>
                      </a:lnTo>
                      <a:lnTo>
                        <a:pt x="51" y="130"/>
                      </a:lnTo>
                      <a:lnTo>
                        <a:pt x="54" y="122"/>
                      </a:lnTo>
                      <a:lnTo>
                        <a:pt x="61" y="94"/>
                      </a:lnTo>
                      <a:lnTo>
                        <a:pt x="61" y="93"/>
                      </a:lnTo>
                      <a:lnTo>
                        <a:pt x="61" y="89"/>
                      </a:lnTo>
                      <a:lnTo>
                        <a:pt x="58" y="82"/>
                      </a:lnTo>
                      <a:lnTo>
                        <a:pt x="52" y="79"/>
                      </a:lnTo>
                      <a:lnTo>
                        <a:pt x="51" y="76"/>
                      </a:lnTo>
                      <a:lnTo>
                        <a:pt x="50" y="68"/>
                      </a:lnTo>
                      <a:lnTo>
                        <a:pt x="59" y="65"/>
                      </a:lnTo>
                      <a:lnTo>
                        <a:pt x="62" y="68"/>
                      </a:lnTo>
                      <a:lnTo>
                        <a:pt x="63" y="65"/>
                      </a:lnTo>
                      <a:lnTo>
                        <a:pt x="61" y="64"/>
                      </a:lnTo>
                      <a:lnTo>
                        <a:pt x="62" y="62"/>
                      </a:lnTo>
                      <a:lnTo>
                        <a:pt x="61" y="58"/>
                      </a:lnTo>
                      <a:lnTo>
                        <a:pt x="55" y="57"/>
                      </a:lnTo>
                      <a:lnTo>
                        <a:pt x="55" y="54"/>
                      </a:lnTo>
                      <a:lnTo>
                        <a:pt x="55" y="50"/>
                      </a:lnTo>
                      <a:lnTo>
                        <a:pt x="70" y="50"/>
                      </a:lnTo>
                      <a:lnTo>
                        <a:pt x="72" y="47"/>
                      </a:lnTo>
                      <a:lnTo>
                        <a:pt x="74" y="47"/>
                      </a:lnTo>
                      <a:lnTo>
                        <a:pt x="76" y="49"/>
                      </a:lnTo>
                      <a:lnTo>
                        <a:pt x="77" y="49"/>
                      </a:lnTo>
                      <a:lnTo>
                        <a:pt x="80" y="46"/>
                      </a:lnTo>
                      <a:lnTo>
                        <a:pt x="84" y="44"/>
                      </a:lnTo>
                      <a:lnTo>
                        <a:pt x="84" y="47"/>
                      </a:lnTo>
                      <a:lnTo>
                        <a:pt x="87" y="50"/>
                      </a:lnTo>
                      <a:lnTo>
                        <a:pt x="87" y="53"/>
                      </a:lnTo>
                      <a:lnTo>
                        <a:pt x="87" y="57"/>
                      </a:lnTo>
                      <a:lnTo>
                        <a:pt x="91" y="55"/>
                      </a:lnTo>
                      <a:lnTo>
                        <a:pt x="95" y="60"/>
                      </a:lnTo>
                      <a:lnTo>
                        <a:pt x="101" y="64"/>
                      </a:lnTo>
                      <a:lnTo>
                        <a:pt x="103" y="64"/>
                      </a:lnTo>
                      <a:lnTo>
                        <a:pt x="109" y="64"/>
                      </a:lnTo>
                      <a:lnTo>
                        <a:pt x="113" y="60"/>
                      </a:lnTo>
                      <a:lnTo>
                        <a:pt x="117" y="57"/>
                      </a:lnTo>
                      <a:lnTo>
                        <a:pt x="119" y="54"/>
                      </a:lnTo>
                      <a:lnTo>
                        <a:pt x="126" y="51"/>
                      </a:lnTo>
                      <a:lnTo>
                        <a:pt x="127" y="47"/>
                      </a:lnTo>
                      <a:lnTo>
                        <a:pt x="128" y="46"/>
                      </a:lnTo>
                      <a:lnTo>
                        <a:pt x="130" y="44"/>
                      </a:lnTo>
                      <a:lnTo>
                        <a:pt x="135" y="43"/>
                      </a:lnTo>
                      <a:lnTo>
                        <a:pt x="138" y="42"/>
                      </a:lnTo>
                      <a:lnTo>
                        <a:pt x="138" y="39"/>
                      </a:lnTo>
                      <a:lnTo>
                        <a:pt x="134" y="39"/>
                      </a:lnTo>
                      <a:lnTo>
                        <a:pt x="130" y="39"/>
                      </a:lnTo>
                      <a:lnTo>
                        <a:pt x="124" y="37"/>
                      </a:lnTo>
                      <a:lnTo>
                        <a:pt x="124" y="33"/>
                      </a:lnTo>
                      <a:lnTo>
                        <a:pt x="124" y="32"/>
                      </a:lnTo>
                      <a:lnTo>
                        <a:pt x="123" y="31"/>
                      </a:lnTo>
                      <a:lnTo>
                        <a:pt x="127" y="25"/>
                      </a:lnTo>
                      <a:lnTo>
                        <a:pt x="126" y="22"/>
                      </a:lnTo>
                      <a:lnTo>
                        <a:pt x="123" y="20"/>
                      </a:lnTo>
                      <a:lnTo>
                        <a:pt x="120" y="18"/>
                      </a:lnTo>
                      <a:lnTo>
                        <a:pt x="119" y="15"/>
                      </a:lnTo>
                      <a:lnTo>
                        <a:pt x="123" y="17"/>
                      </a:lnTo>
                      <a:lnTo>
                        <a:pt x="127" y="17"/>
                      </a:lnTo>
                      <a:lnTo>
                        <a:pt x="131" y="20"/>
                      </a:lnTo>
                      <a:lnTo>
                        <a:pt x="135" y="18"/>
                      </a:lnTo>
                      <a:lnTo>
                        <a:pt x="141" y="18"/>
                      </a:lnTo>
                      <a:lnTo>
                        <a:pt x="142" y="20"/>
                      </a:lnTo>
                      <a:lnTo>
                        <a:pt x="146" y="18"/>
                      </a:lnTo>
                      <a:lnTo>
                        <a:pt x="152" y="14"/>
                      </a:lnTo>
                      <a:lnTo>
                        <a:pt x="155" y="14"/>
                      </a:lnTo>
                      <a:lnTo>
                        <a:pt x="157" y="14"/>
                      </a:lnTo>
                      <a:lnTo>
                        <a:pt x="163" y="11"/>
                      </a:lnTo>
                      <a:lnTo>
                        <a:pt x="167" y="11"/>
                      </a:lnTo>
                      <a:lnTo>
                        <a:pt x="174" y="7"/>
                      </a:lnTo>
                      <a:lnTo>
                        <a:pt x="175" y="3"/>
                      </a:lnTo>
                      <a:lnTo>
                        <a:pt x="17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0" name="Freeform 1341"/>
                <p:cNvSpPr>
                  <a:spLocks/>
                </p:cNvSpPr>
                <p:nvPr/>
              </p:nvSpPr>
              <p:spPr bwMode="auto">
                <a:xfrm>
                  <a:off x="3410689" y="4019888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2 h 3"/>
                    <a:gd name="T4" fmla="*/ 3 w 3"/>
                    <a:gd name="T5" fmla="*/ 2 h 3"/>
                    <a:gd name="T6" fmla="*/ 3 w 3"/>
                    <a:gd name="T7" fmla="*/ 3 h 3"/>
                    <a:gd name="T8" fmla="*/ 2 w 3"/>
                    <a:gd name="T9" fmla="*/ 3 h 3"/>
                    <a:gd name="T10" fmla="*/ 0 w 3"/>
                    <a:gd name="T11" fmla="*/ 2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1" name="Freeform 1342"/>
                <p:cNvSpPr>
                  <a:spLocks/>
                </p:cNvSpPr>
                <p:nvPr/>
              </p:nvSpPr>
              <p:spPr bwMode="auto">
                <a:xfrm>
                  <a:off x="3333615" y="3910206"/>
                  <a:ext cx="54841" cy="80038"/>
                </a:xfrm>
                <a:custGeom>
                  <a:avLst/>
                  <a:gdLst>
                    <a:gd name="T0" fmla="*/ 8 w 37"/>
                    <a:gd name="T1" fmla="*/ 0 h 54"/>
                    <a:gd name="T2" fmla="*/ 12 w 37"/>
                    <a:gd name="T3" fmla="*/ 1 h 54"/>
                    <a:gd name="T4" fmla="*/ 15 w 37"/>
                    <a:gd name="T5" fmla="*/ 2 h 54"/>
                    <a:gd name="T6" fmla="*/ 23 w 37"/>
                    <a:gd name="T7" fmla="*/ 5 h 54"/>
                    <a:gd name="T8" fmla="*/ 26 w 37"/>
                    <a:gd name="T9" fmla="*/ 8 h 54"/>
                    <a:gd name="T10" fmla="*/ 28 w 37"/>
                    <a:gd name="T11" fmla="*/ 8 h 54"/>
                    <a:gd name="T12" fmla="*/ 32 w 37"/>
                    <a:gd name="T13" fmla="*/ 13 h 54"/>
                    <a:gd name="T14" fmla="*/ 32 w 37"/>
                    <a:gd name="T15" fmla="*/ 15 h 54"/>
                    <a:gd name="T16" fmla="*/ 34 w 37"/>
                    <a:gd name="T17" fmla="*/ 16 h 54"/>
                    <a:gd name="T18" fmla="*/ 34 w 37"/>
                    <a:gd name="T19" fmla="*/ 15 h 54"/>
                    <a:gd name="T20" fmla="*/ 37 w 37"/>
                    <a:gd name="T21" fmla="*/ 18 h 54"/>
                    <a:gd name="T22" fmla="*/ 37 w 37"/>
                    <a:gd name="T23" fmla="*/ 22 h 54"/>
                    <a:gd name="T24" fmla="*/ 36 w 37"/>
                    <a:gd name="T25" fmla="*/ 25 h 54"/>
                    <a:gd name="T26" fmla="*/ 36 w 37"/>
                    <a:gd name="T27" fmla="*/ 25 h 54"/>
                    <a:gd name="T28" fmla="*/ 34 w 37"/>
                    <a:gd name="T29" fmla="*/ 26 h 54"/>
                    <a:gd name="T30" fmla="*/ 32 w 37"/>
                    <a:gd name="T31" fmla="*/ 30 h 54"/>
                    <a:gd name="T32" fmla="*/ 28 w 37"/>
                    <a:gd name="T33" fmla="*/ 34 h 54"/>
                    <a:gd name="T34" fmla="*/ 28 w 37"/>
                    <a:gd name="T35" fmla="*/ 37 h 54"/>
                    <a:gd name="T36" fmla="*/ 25 w 37"/>
                    <a:gd name="T37" fmla="*/ 42 h 54"/>
                    <a:gd name="T38" fmla="*/ 23 w 37"/>
                    <a:gd name="T39" fmla="*/ 45 h 54"/>
                    <a:gd name="T40" fmla="*/ 21 w 37"/>
                    <a:gd name="T41" fmla="*/ 49 h 54"/>
                    <a:gd name="T42" fmla="*/ 19 w 37"/>
                    <a:gd name="T43" fmla="*/ 49 h 54"/>
                    <a:gd name="T44" fmla="*/ 18 w 37"/>
                    <a:gd name="T45" fmla="*/ 51 h 54"/>
                    <a:gd name="T46" fmla="*/ 16 w 37"/>
                    <a:gd name="T47" fmla="*/ 52 h 54"/>
                    <a:gd name="T48" fmla="*/ 15 w 37"/>
                    <a:gd name="T49" fmla="*/ 54 h 54"/>
                    <a:gd name="T50" fmla="*/ 14 w 37"/>
                    <a:gd name="T51" fmla="*/ 54 h 54"/>
                    <a:gd name="T52" fmla="*/ 14 w 37"/>
                    <a:gd name="T53" fmla="*/ 51 h 54"/>
                    <a:gd name="T54" fmla="*/ 12 w 37"/>
                    <a:gd name="T55" fmla="*/ 49 h 54"/>
                    <a:gd name="T56" fmla="*/ 12 w 37"/>
                    <a:gd name="T57" fmla="*/ 48 h 54"/>
                    <a:gd name="T58" fmla="*/ 11 w 37"/>
                    <a:gd name="T59" fmla="*/ 48 h 54"/>
                    <a:gd name="T60" fmla="*/ 8 w 37"/>
                    <a:gd name="T61" fmla="*/ 49 h 54"/>
                    <a:gd name="T62" fmla="*/ 7 w 37"/>
                    <a:gd name="T63" fmla="*/ 51 h 54"/>
                    <a:gd name="T64" fmla="*/ 4 w 37"/>
                    <a:gd name="T65" fmla="*/ 51 h 54"/>
                    <a:gd name="T66" fmla="*/ 3 w 37"/>
                    <a:gd name="T67" fmla="*/ 48 h 54"/>
                    <a:gd name="T68" fmla="*/ 3 w 37"/>
                    <a:gd name="T69" fmla="*/ 47 h 54"/>
                    <a:gd name="T70" fmla="*/ 3 w 37"/>
                    <a:gd name="T71" fmla="*/ 47 h 54"/>
                    <a:gd name="T72" fmla="*/ 1 w 37"/>
                    <a:gd name="T73" fmla="*/ 44 h 54"/>
                    <a:gd name="T74" fmla="*/ 1 w 37"/>
                    <a:gd name="T75" fmla="*/ 42 h 54"/>
                    <a:gd name="T76" fmla="*/ 1 w 37"/>
                    <a:gd name="T77" fmla="*/ 42 h 54"/>
                    <a:gd name="T78" fmla="*/ 5 w 37"/>
                    <a:gd name="T79" fmla="*/ 41 h 54"/>
                    <a:gd name="T80" fmla="*/ 5 w 37"/>
                    <a:gd name="T81" fmla="*/ 38 h 54"/>
                    <a:gd name="T82" fmla="*/ 5 w 37"/>
                    <a:gd name="T83" fmla="*/ 37 h 54"/>
                    <a:gd name="T84" fmla="*/ 5 w 37"/>
                    <a:gd name="T85" fmla="*/ 33 h 54"/>
                    <a:gd name="T86" fmla="*/ 7 w 37"/>
                    <a:gd name="T87" fmla="*/ 31 h 54"/>
                    <a:gd name="T88" fmla="*/ 7 w 37"/>
                    <a:gd name="T89" fmla="*/ 29 h 54"/>
                    <a:gd name="T90" fmla="*/ 7 w 37"/>
                    <a:gd name="T91" fmla="*/ 27 h 54"/>
                    <a:gd name="T92" fmla="*/ 7 w 37"/>
                    <a:gd name="T93" fmla="*/ 25 h 54"/>
                    <a:gd name="T94" fmla="*/ 5 w 37"/>
                    <a:gd name="T95" fmla="*/ 22 h 54"/>
                    <a:gd name="T96" fmla="*/ 4 w 37"/>
                    <a:gd name="T97" fmla="*/ 20 h 54"/>
                    <a:gd name="T98" fmla="*/ 1 w 37"/>
                    <a:gd name="T99" fmla="*/ 19 h 54"/>
                    <a:gd name="T100" fmla="*/ 1 w 37"/>
                    <a:gd name="T101" fmla="*/ 16 h 54"/>
                    <a:gd name="T102" fmla="*/ 1 w 37"/>
                    <a:gd name="T103" fmla="*/ 13 h 54"/>
                    <a:gd name="T104" fmla="*/ 1 w 37"/>
                    <a:gd name="T105" fmla="*/ 11 h 54"/>
                    <a:gd name="T106" fmla="*/ 0 w 37"/>
                    <a:gd name="T107" fmla="*/ 8 h 54"/>
                    <a:gd name="T108" fmla="*/ 3 w 37"/>
                    <a:gd name="T109" fmla="*/ 5 h 54"/>
                    <a:gd name="T110" fmla="*/ 4 w 37"/>
                    <a:gd name="T111" fmla="*/ 4 h 54"/>
                    <a:gd name="T112" fmla="*/ 4 w 37"/>
                    <a:gd name="T113" fmla="*/ 4 h 54"/>
                    <a:gd name="T114" fmla="*/ 4 w 37"/>
                    <a:gd name="T115" fmla="*/ 4 h 54"/>
                    <a:gd name="T116" fmla="*/ 5 w 37"/>
                    <a:gd name="T117" fmla="*/ 2 h 54"/>
                    <a:gd name="T118" fmla="*/ 8 w 37"/>
                    <a:gd name="T119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7" h="54">
                      <a:moveTo>
                        <a:pt x="8" y="0"/>
                      </a:moveTo>
                      <a:lnTo>
                        <a:pt x="12" y="1"/>
                      </a:lnTo>
                      <a:lnTo>
                        <a:pt x="15" y="2"/>
                      </a:lnTo>
                      <a:lnTo>
                        <a:pt x="23" y="5"/>
                      </a:lnTo>
                      <a:lnTo>
                        <a:pt x="26" y="8"/>
                      </a:lnTo>
                      <a:lnTo>
                        <a:pt x="28" y="8"/>
                      </a:lnTo>
                      <a:lnTo>
                        <a:pt x="32" y="13"/>
                      </a:lnTo>
                      <a:lnTo>
                        <a:pt x="32" y="15"/>
                      </a:lnTo>
                      <a:lnTo>
                        <a:pt x="34" y="16"/>
                      </a:lnTo>
                      <a:lnTo>
                        <a:pt x="34" y="15"/>
                      </a:lnTo>
                      <a:lnTo>
                        <a:pt x="37" y="18"/>
                      </a:lnTo>
                      <a:lnTo>
                        <a:pt x="37" y="22"/>
                      </a:lnTo>
                      <a:lnTo>
                        <a:pt x="36" y="25"/>
                      </a:lnTo>
                      <a:lnTo>
                        <a:pt x="36" y="25"/>
                      </a:lnTo>
                      <a:lnTo>
                        <a:pt x="34" y="26"/>
                      </a:lnTo>
                      <a:lnTo>
                        <a:pt x="32" y="30"/>
                      </a:lnTo>
                      <a:lnTo>
                        <a:pt x="28" y="34"/>
                      </a:lnTo>
                      <a:lnTo>
                        <a:pt x="28" y="37"/>
                      </a:lnTo>
                      <a:lnTo>
                        <a:pt x="25" y="42"/>
                      </a:lnTo>
                      <a:lnTo>
                        <a:pt x="23" y="45"/>
                      </a:lnTo>
                      <a:lnTo>
                        <a:pt x="21" y="49"/>
                      </a:lnTo>
                      <a:lnTo>
                        <a:pt x="19" y="49"/>
                      </a:lnTo>
                      <a:lnTo>
                        <a:pt x="18" y="51"/>
                      </a:lnTo>
                      <a:lnTo>
                        <a:pt x="16" y="52"/>
                      </a:lnTo>
                      <a:lnTo>
                        <a:pt x="15" y="54"/>
                      </a:lnTo>
                      <a:lnTo>
                        <a:pt x="14" y="54"/>
                      </a:lnTo>
                      <a:lnTo>
                        <a:pt x="14" y="51"/>
                      </a:lnTo>
                      <a:lnTo>
                        <a:pt x="12" y="49"/>
                      </a:lnTo>
                      <a:lnTo>
                        <a:pt x="12" y="48"/>
                      </a:lnTo>
                      <a:lnTo>
                        <a:pt x="11" y="48"/>
                      </a:lnTo>
                      <a:lnTo>
                        <a:pt x="8" y="49"/>
                      </a:lnTo>
                      <a:lnTo>
                        <a:pt x="7" y="51"/>
                      </a:lnTo>
                      <a:lnTo>
                        <a:pt x="4" y="51"/>
                      </a:lnTo>
                      <a:lnTo>
                        <a:pt x="3" y="48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1" y="44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5" y="41"/>
                      </a:lnTo>
                      <a:lnTo>
                        <a:pt x="5" y="38"/>
                      </a:lnTo>
                      <a:lnTo>
                        <a:pt x="5" y="37"/>
                      </a:lnTo>
                      <a:lnTo>
                        <a:pt x="5" y="33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7" y="27"/>
                      </a:lnTo>
                      <a:lnTo>
                        <a:pt x="7" y="25"/>
                      </a:lnTo>
                      <a:lnTo>
                        <a:pt x="5" y="22"/>
                      </a:lnTo>
                      <a:lnTo>
                        <a:pt x="4" y="20"/>
                      </a:lnTo>
                      <a:lnTo>
                        <a:pt x="1" y="19"/>
                      </a:lnTo>
                      <a:lnTo>
                        <a:pt x="1" y="16"/>
                      </a:lnTo>
                      <a:lnTo>
                        <a:pt x="1" y="13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2" name="Freeform 1343"/>
                <p:cNvSpPr>
                  <a:spLocks/>
                </p:cNvSpPr>
                <p:nvPr/>
              </p:nvSpPr>
              <p:spPr bwMode="auto">
                <a:xfrm>
                  <a:off x="3265434" y="3901313"/>
                  <a:ext cx="78557" cy="85967"/>
                </a:xfrm>
                <a:custGeom>
                  <a:avLst/>
                  <a:gdLst>
                    <a:gd name="T0" fmla="*/ 44 w 53"/>
                    <a:gd name="T1" fmla="*/ 3 h 58"/>
                    <a:gd name="T2" fmla="*/ 51 w 53"/>
                    <a:gd name="T3" fmla="*/ 4 h 58"/>
                    <a:gd name="T4" fmla="*/ 50 w 53"/>
                    <a:gd name="T5" fmla="*/ 10 h 58"/>
                    <a:gd name="T6" fmla="*/ 49 w 53"/>
                    <a:gd name="T7" fmla="*/ 11 h 58"/>
                    <a:gd name="T8" fmla="*/ 47 w 53"/>
                    <a:gd name="T9" fmla="*/ 17 h 58"/>
                    <a:gd name="T10" fmla="*/ 47 w 53"/>
                    <a:gd name="T11" fmla="*/ 22 h 58"/>
                    <a:gd name="T12" fmla="*/ 50 w 53"/>
                    <a:gd name="T13" fmla="*/ 26 h 58"/>
                    <a:gd name="T14" fmla="*/ 53 w 53"/>
                    <a:gd name="T15" fmla="*/ 31 h 58"/>
                    <a:gd name="T16" fmla="*/ 53 w 53"/>
                    <a:gd name="T17" fmla="*/ 35 h 58"/>
                    <a:gd name="T18" fmla="*/ 51 w 53"/>
                    <a:gd name="T19" fmla="*/ 39 h 58"/>
                    <a:gd name="T20" fmla="*/ 51 w 53"/>
                    <a:gd name="T21" fmla="*/ 44 h 58"/>
                    <a:gd name="T22" fmla="*/ 47 w 53"/>
                    <a:gd name="T23" fmla="*/ 48 h 58"/>
                    <a:gd name="T24" fmla="*/ 44 w 53"/>
                    <a:gd name="T25" fmla="*/ 48 h 58"/>
                    <a:gd name="T26" fmla="*/ 39 w 53"/>
                    <a:gd name="T27" fmla="*/ 46 h 58"/>
                    <a:gd name="T28" fmla="*/ 31 w 53"/>
                    <a:gd name="T29" fmla="*/ 47 h 58"/>
                    <a:gd name="T30" fmla="*/ 25 w 53"/>
                    <a:gd name="T31" fmla="*/ 48 h 58"/>
                    <a:gd name="T32" fmla="*/ 28 w 53"/>
                    <a:gd name="T33" fmla="*/ 53 h 58"/>
                    <a:gd name="T34" fmla="*/ 29 w 53"/>
                    <a:gd name="T35" fmla="*/ 58 h 58"/>
                    <a:gd name="T36" fmla="*/ 27 w 53"/>
                    <a:gd name="T37" fmla="*/ 58 h 58"/>
                    <a:gd name="T38" fmla="*/ 22 w 53"/>
                    <a:gd name="T39" fmla="*/ 57 h 58"/>
                    <a:gd name="T40" fmla="*/ 21 w 53"/>
                    <a:gd name="T41" fmla="*/ 57 h 58"/>
                    <a:gd name="T42" fmla="*/ 18 w 53"/>
                    <a:gd name="T43" fmla="*/ 54 h 58"/>
                    <a:gd name="T44" fmla="*/ 15 w 53"/>
                    <a:gd name="T45" fmla="*/ 51 h 58"/>
                    <a:gd name="T46" fmla="*/ 13 w 53"/>
                    <a:gd name="T47" fmla="*/ 47 h 58"/>
                    <a:gd name="T48" fmla="*/ 13 w 53"/>
                    <a:gd name="T49" fmla="*/ 43 h 58"/>
                    <a:gd name="T50" fmla="*/ 10 w 53"/>
                    <a:gd name="T51" fmla="*/ 37 h 58"/>
                    <a:gd name="T52" fmla="*/ 7 w 53"/>
                    <a:gd name="T53" fmla="*/ 36 h 58"/>
                    <a:gd name="T54" fmla="*/ 6 w 53"/>
                    <a:gd name="T55" fmla="*/ 33 h 58"/>
                    <a:gd name="T56" fmla="*/ 4 w 53"/>
                    <a:gd name="T57" fmla="*/ 31 h 58"/>
                    <a:gd name="T58" fmla="*/ 0 w 53"/>
                    <a:gd name="T59" fmla="*/ 26 h 58"/>
                    <a:gd name="T60" fmla="*/ 2 w 53"/>
                    <a:gd name="T61" fmla="*/ 19 h 58"/>
                    <a:gd name="T62" fmla="*/ 4 w 53"/>
                    <a:gd name="T63" fmla="*/ 14 h 58"/>
                    <a:gd name="T64" fmla="*/ 10 w 53"/>
                    <a:gd name="T65" fmla="*/ 13 h 58"/>
                    <a:gd name="T66" fmla="*/ 11 w 53"/>
                    <a:gd name="T67" fmla="*/ 8 h 58"/>
                    <a:gd name="T68" fmla="*/ 13 w 53"/>
                    <a:gd name="T69" fmla="*/ 6 h 58"/>
                    <a:gd name="T70" fmla="*/ 15 w 53"/>
                    <a:gd name="T71" fmla="*/ 1 h 58"/>
                    <a:gd name="T72" fmla="*/ 27 w 53"/>
                    <a:gd name="T73" fmla="*/ 3 h 58"/>
                    <a:gd name="T74" fmla="*/ 35 w 53"/>
                    <a:gd name="T75" fmla="*/ 1 h 58"/>
                    <a:gd name="T76" fmla="*/ 39 w 53"/>
                    <a:gd name="T77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3" h="58">
                      <a:moveTo>
                        <a:pt x="39" y="0"/>
                      </a:moveTo>
                      <a:lnTo>
                        <a:pt x="44" y="3"/>
                      </a:lnTo>
                      <a:lnTo>
                        <a:pt x="49" y="3"/>
                      </a:lnTo>
                      <a:lnTo>
                        <a:pt x="51" y="4"/>
                      </a:lnTo>
                      <a:lnTo>
                        <a:pt x="53" y="6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49" y="11"/>
                      </a:lnTo>
                      <a:lnTo>
                        <a:pt x="46" y="14"/>
                      </a:lnTo>
                      <a:lnTo>
                        <a:pt x="47" y="17"/>
                      </a:lnTo>
                      <a:lnTo>
                        <a:pt x="47" y="19"/>
                      </a:lnTo>
                      <a:lnTo>
                        <a:pt x="47" y="22"/>
                      </a:lnTo>
                      <a:lnTo>
                        <a:pt x="47" y="25"/>
                      </a:lnTo>
                      <a:lnTo>
                        <a:pt x="50" y="26"/>
                      </a:lnTo>
                      <a:lnTo>
                        <a:pt x="51" y="28"/>
                      </a:lnTo>
                      <a:lnTo>
                        <a:pt x="53" y="31"/>
                      </a:lnTo>
                      <a:lnTo>
                        <a:pt x="53" y="33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1" y="39"/>
                      </a:lnTo>
                      <a:lnTo>
                        <a:pt x="51" y="43"/>
                      </a:lnTo>
                      <a:lnTo>
                        <a:pt x="51" y="44"/>
                      </a:lnTo>
                      <a:lnTo>
                        <a:pt x="51" y="47"/>
                      </a:lnTo>
                      <a:lnTo>
                        <a:pt x="47" y="48"/>
                      </a:lnTo>
                      <a:lnTo>
                        <a:pt x="47" y="48"/>
                      </a:lnTo>
                      <a:lnTo>
                        <a:pt x="44" y="48"/>
                      </a:lnTo>
                      <a:lnTo>
                        <a:pt x="43" y="46"/>
                      </a:lnTo>
                      <a:lnTo>
                        <a:pt x="39" y="46"/>
                      </a:lnTo>
                      <a:lnTo>
                        <a:pt x="36" y="47"/>
                      </a:lnTo>
                      <a:lnTo>
                        <a:pt x="31" y="47"/>
                      </a:lnTo>
                      <a:lnTo>
                        <a:pt x="28" y="47"/>
                      </a:lnTo>
                      <a:lnTo>
                        <a:pt x="25" y="48"/>
                      </a:lnTo>
                      <a:lnTo>
                        <a:pt x="25" y="51"/>
                      </a:lnTo>
                      <a:lnTo>
                        <a:pt x="28" y="53"/>
                      </a:lnTo>
                      <a:lnTo>
                        <a:pt x="28" y="54"/>
                      </a:lnTo>
                      <a:lnTo>
                        <a:pt x="29" y="58"/>
                      </a:lnTo>
                      <a:lnTo>
                        <a:pt x="29" y="58"/>
                      </a:lnTo>
                      <a:lnTo>
                        <a:pt x="27" y="58"/>
                      </a:lnTo>
                      <a:lnTo>
                        <a:pt x="24" y="58"/>
                      </a:lnTo>
                      <a:lnTo>
                        <a:pt x="22" y="57"/>
                      </a:lnTo>
                      <a:lnTo>
                        <a:pt x="21" y="57"/>
                      </a:lnTo>
                      <a:lnTo>
                        <a:pt x="21" y="57"/>
                      </a:lnTo>
                      <a:lnTo>
                        <a:pt x="20" y="55"/>
                      </a:lnTo>
                      <a:lnTo>
                        <a:pt x="18" y="54"/>
                      </a:lnTo>
                      <a:lnTo>
                        <a:pt x="18" y="53"/>
                      </a:lnTo>
                      <a:lnTo>
                        <a:pt x="15" y="51"/>
                      </a:lnTo>
                      <a:lnTo>
                        <a:pt x="15" y="50"/>
                      </a:lnTo>
                      <a:lnTo>
                        <a:pt x="13" y="47"/>
                      </a:lnTo>
                      <a:lnTo>
                        <a:pt x="11" y="46"/>
                      </a:lnTo>
                      <a:lnTo>
                        <a:pt x="13" y="43"/>
                      </a:lnTo>
                      <a:lnTo>
                        <a:pt x="11" y="39"/>
                      </a:lnTo>
                      <a:lnTo>
                        <a:pt x="10" y="37"/>
                      </a:lnTo>
                      <a:lnTo>
                        <a:pt x="10" y="36"/>
                      </a:lnTo>
                      <a:lnTo>
                        <a:pt x="7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4" y="32"/>
                      </a:lnTo>
                      <a:lnTo>
                        <a:pt x="4" y="31"/>
                      </a:lnTo>
                      <a:lnTo>
                        <a:pt x="3" y="28"/>
                      </a:ln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2" y="19"/>
                      </a:lnTo>
                      <a:lnTo>
                        <a:pt x="3" y="17"/>
                      </a:lnTo>
                      <a:lnTo>
                        <a:pt x="4" y="14"/>
                      </a:lnTo>
                      <a:lnTo>
                        <a:pt x="7" y="14"/>
                      </a:lnTo>
                      <a:lnTo>
                        <a:pt x="10" y="13"/>
                      </a:lnTo>
                      <a:lnTo>
                        <a:pt x="11" y="10"/>
                      </a:lnTo>
                      <a:lnTo>
                        <a:pt x="11" y="8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5" y="1"/>
                      </a:lnTo>
                      <a:lnTo>
                        <a:pt x="22" y="1"/>
                      </a:lnTo>
                      <a:lnTo>
                        <a:pt x="27" y="3"/>
                      </a:lnTo>
                      <a:lnTo>
                        <a:pt x="31" y="1"/>
                      </a:lnTo>
                      <a:lnTo>
                        <a:pt x="35" y="1"/>
                      </a:lnTo>
                      <a:lnTo>
                        <a:pt x="38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3" name="Freeform 1344"/>
                <p:cNvSpPr>
                  <a:spLocks/>
                </p:cNvSpPr>
                <p:nvPr/>
              </p:nvSpPr>
              <p:spPr bwMode="auto">
                <a:xfrm>
                  <a:off x="3198736" y="3853883"/>
                  <a:ext cx="97825" cy="148219"/>
                </a:xfrm>
                <a:custGeom>
                  <a:avLst/>
                  <a:gdLst>
                    <a:gd name="T0" fmla="*/ 20 w 66"/>
                    <a:gd name="T1" fmla="*/ 0 h 100"/>
                    <a:gd name="T2" fmla="*/ 26 w 66"/>
                    <a:gd name="T3" fmla="*/ 3 h 100"/>
                    <a:gd name="T4" fmla="*/ 30 w 66"/>
                    <a:gd name="T5" fmla="*/ 9 h 100"/>
                    <a:gd name="T6" fmla="*/ 37 w 66"/>
                    <a:gd name="T7" fmla="*/ 14 h 100"/>
                    <a:gd name="T8" fmla="*/ 37 w 66"/>
                    <a:gd name="T9" fmla="*/ 21 h 100"/>
                    <a:gd name="T10" fmla="*/ 37 w 66"/>
                    <a:gd name="T11" fmla="*/ 28 h 100"/>
                    <a:gd name="T12" fmla="*/ 40 w 66"/>
                    <a:gd name="T13" fmla="*/ 24 h 100"/>
                    <a:gd name="T14" fmla="*/ 44 w 66"/>
                    <a:gd name="T15" fmla="*/ 22 h 100"/>
                    <a:gd name="T16" fmla="*/ 51 w 66"/>
                    <a:gd name="T17" fmla="*/ 28 h 100"/>
                    <a:gd name="T18" fmla="*/ 56 w 66"/>
                    <a:gd name="T19" fmla="*/ 32 h 100"/>
                    <a:gd name="T20" fmla="*/ 58 w 66"/>
                    <a:gd name="T21" fmla="*/ 38 h 100"/>
                    <a:gd name="T22" fmla="*/ 58 w 66"/>
                    <a:gd name="T23" fmla="*/ 38 h 100"/>
                    <a:gd name="T24" fmla="*/ 56 w 66"/>
                    <a:gd name="T25" fmla="*/ 42 h 100"/>
                    <a:gd name="T26" fmla="*/ 52 w 66"/>
                    <a:gd name="T27" fmla="*/ 46 h 100"/>
                    <a:gd name="T28" fmla="*/ 48 w 66"/>
                    <a:gd name="T29" fmla="*/ 49 h 100"/>
                    <a:gd name="T30" fmla="*/ 45 w 66"/>
                    <a:gd name="T31" fmla="*/ 57 h 100"/>
                    <a:gd name="T32" fmla="*/ 48 w 66"/>
                    <a:gd name="T33" fmla="*/ 60 h 100"/>
                    <a:gd name="T34" fmla="*/ 49 w 66"/>
                    <a:gd name="T35" fmla="*/ 64 h 100"/>
                    <a:gd name="T36" fmla="*/ 51 w 66"/>
                    <a:gd name="T37" fmla="*/ 67 h 100"/>
                    <a:gd name="T38" fmla="*/ 55 w 66"/>
                    <a:gd name="T39" fmla="*/ 68 h 100"/>
                    <a:gd name="T40" fmla="*/ 56 w 66"/>
                    <a:gd name="T41" fmla="*/ 71 h 100"/>
                    <a:gd name="T42" fmla="*/ 56 w 66"/>
                    <a:gd name="T43" fmla="*/ 78 h 100"/>
                    <a:gd name="T44" fmla="*/ 60 w 66"/>
                    <a:gd name="T45" fmla="*/ 82 h 100"/>
                    <a:gd name="T46" fmla="*/ 63 w 66"/>
                    <a:gd name="T47" fmla="*/ 85 h 100"/>
                    <a:gd name="T48" fmla="*/ 65 w 66"/>
                    <a:gd name="T49" fmla="*/ 87 h 100"/>
                    <a:gd name="T50" fmla="*/ 66 w 66"/>
                    <a:gd name="T51" fmla="*/ 89 h 100"/>
                    <a:gd name="T52" fmla="*/ 59 w 66"/>
                    <a:gd name="T53" fmla="*/ 89 h 100"/>
                    <a:gd name="T54" fmla="*/ 55 w 66"/>
                    <a:gd name="T55" fmla="*/ 89 h 100"/>
                    <a:gd name="T56" fmla="*/ 51 w 66"/>
                    <a:gd name="T57" fmla="*/ 94 h 100"/>
                    <a:gd name="T58" fmla="*/ 43 w 66"/>
                    <a:gd name="T59" fmla="*/ 94 h 100"/>
                    <a:gd name="T60" fmla="*/ 40 w 66"/>
                    <a:gd name="T61" fmla="*/ 98 h 100"/>
                    <a:gd name="T62" fmla="*/ 37 w 66"/>
                    <a:gd name="T63" fmla="*/ 97 h 100"/>
                    <a:gd name="T64" fmla="*/ 33 w 66"/>
                    <a:gd name="T65" fmla="*/ 100 h 100"/>
                    <a:gd name="T66" fmla="*/ 26 w 66"/>
                    <a:gd name="T67" fmla="*/ 94 h 100"/>
                    <a:gd name="T68" fmla="*/ 23 w 66"/>
                    <a:gd name="T69" fmla="*/ 90 h 100"/>
                    <a:gd name="T70" fmla="*/ 19 w 66"/>
                    <a:gd name="T71" fmla="*/ 85 h 100"/>
                    <a:gd name="T72" fmla="*/ 19 w 66"/>
                    <a:gd name="T73" fmla="*/ 80 h 100"/>
                    <a:gd name="T74" fmla="*/ 19 w 66"/>
                    <a:gd name="T75" fmla="*/ 76 h 100"/>
                    <a:gd name="T76" fmla="*/ 19 w 66"/>
                    <a:gd name="T77" fmla="*/ 72 h 100"/>
                    <a:gd name="T78" fmla="*/ 23 w 66"/>
                    <a:gd name="T79" fmla="*/ 64 h 100"/>
                    <a:gd name="T80" fmla="*/ 25 w 66"/>
                    <a:gd name="T81" fmla="*/ 60 h 100"/>
                    <a:gd name="T82" fmla="*/ 22 w 66"/>
                    <a:gd name="T83" fmla="*/ 58 h 100"/>
                    <a:gd name="T84" fmla="*/ 18 w 66"/>
                    <a:gd name="T85" fmla="*/ 56 h 100"/>
                    <a:gd name="T86" fmla="*/ 16 w 66"/>
                    <a:gd name="T87" fmla="*/ 53 h 100"/>
                    <a:gd name="T88" fmla="*/ 18 w 66"/>
                    <a:gd name="T89" fmla="*/ 47 h 100"/>
                    <a:gd name="T90" fmla="*/ 13 w 66"/>
                    <a:gd name="T91" fmla="*/ 45 h 100"/>
                    <a:gd name="T92" fmla="*/ 11 w 66"/>
                    <a:gd name="T93" fmla="*/ 45 h 100"/>
                    <a:gd name="T94" fmla="*/ 9 w 66"/>
                    <a:gd name="T95" fmla="*/ 43 h 100"/>
                    <a:gd name="T96" fmla="*/ 1 w 66"/>
                    <a:gd name="T97" fmla="*/ 35 h 100"/>
                    <a:gd name="T98" fmla="*/ 2 w 66"/>
                    <a:gd name="T99" fmla="*/ 29 h 100"/>
                    <a:gd name="T100" fmla="*/ 5 w 66"/>
                    <a:gd name="T101" fmla="*/ 22 h 100"/>
                    <a:gd name="T102" fmla="*/ 8 w 66"/>
                    <a:gd name="T103" fmla="*/ 22 h 100"/>
                    <a:gd name="T104" fmla="*/ 15 w 66"/>
                    <a:gd name="T105" fmla="*/ 21 h 100"/>
                    <a:gd name="T106" fmla="*/ 13 w 66"/>
                    <a:gd name="T107" fmla="*/ 17 h 100"/>
                    <a:gd name="T108" fmla="*/ 8 w 66"/>
                    <a:gd name="T109" fmla="*/ 14 h 100"/>
                    <a:gd name="T110" fmla="*/ 11 w 66"/>
                    <a:gd name="T111" fmla="*/ 7 h 100"/>
                    <a:gd name="T112" fmla="*/ 16 w 66"/>
                    <a:gd name="T113" fmla="*/ 6 h 100"/>
                    <a:gd name="T114" fmla="*/ 20 w 66"/>
                    <a:gd name="T115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6" h="100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6" y="3"/>
                      </a:lnTo>
                      <a:lnTo>
                        <a:pt x="26" y="6"/>
                      </a:lnTo>
                      <a:lnTo>
                        <a:pt x="30" y="9"/>
                      </a:lnTo>
                      <a:lnTo>
                        <a:pt x="34" y="13"/>
                      </a:lnTo>
                      <a:lnTo>
                        <a:pt x="37" y="14"/>
                      </a:lnTo>
                      <a:lnTo>
                        <a:pt x="38" y="18"/>
                      </a:lnTo>
                      <a:lnTo>
                        <a:pt x="37" y="21"/>
                      </a:lnTo>
                      <a:lnTo>
                        <a:pt x="37" y="25"/>
                      </a:lnTo>
                      <a:lnTo>
                        <a:pt x="37" y="28"/>
                      </a:lnTo>
                      <a:lnTo>
                        <a:pt x="38" y="25"/>
                      </a:lnTo>
                      <a:lnTo>
                        <a:pt x="40" y="24"/>
                      </a:lnTo>
                      <a:lnTo>
                        <a:pt x="43" y="22"/>
                      </a:lnTo>
                      <a:lnTo>
                        <a:pt x="44" y="22"/>
                      </a:lnTo>
                      <a:lnTo>
                        <a:pt x="47" y="24"/>
                      </a:lnTo>
                      <a:lnTo>
                        <a:pt x="51" y="28"/>
                      </a:lnTo>
                      <a:lnTo>
                        <a:pt x="55" y="29"/>
                      </a:lnTo>
                      <a:lnTo>
                        <a:pt x="56" y="32"/>
                      </a:lnTo>
                      <a:lnTo>
                        <a:pt x="56" y="35"/>
                      </a:lnTo>
                      <a:lnTo>
                        <a:pt x="58" y="38"/>
                      </a:lnTo>
                      <a:lnTo>
                        <a:pt x="58" y="38"/>
                      </a:lnTo>
                      <a:lnTo>
                        <a:pt x="58" y="38"/>
                      </a:lnTo>
                      <a:lnTo>
                        <a:pt x="56" y="40"/>
                      </a:lnTo>
                      <a:lnTo>
                        <a:pt x="56" y="42"/>
                      </a:lnTo>
                      <a:lnTo>
                        <a:pt x="55" y="45"/>
                      </a:lnTo>
                      <a:lnTo>
                        <a:pt x="52" y="46"/>
                      </a:lnTo>
                      <a:lnTo>
                        <a:pt x="49" y="46"/>
                      </a:lnTo>
                      <a:lnTo>
                        <a:pt x="48" y="49"/>
                      </a:lnTo>
                      <a:lnTo>
                        <a:pt x="47" y="51"/>
                      </a:lnTo>
                      <a:lnTo>
                        <a:pt x="45" y="57"/>
                      </a:lnTo>
                      <a:lnTo>
                        <a:pt x="45" y="58"/>
                      </a:lnTo>
                      <a:lnTo>
                        <a:pt x="48" y="60"/>
                      </a:lnTo>
                      <a:lnTo>
                        <a:pt x="49" y="63"/>
                      </a:lnTo>
                      <a:lnTo>
                        <a:pt x="49" y="64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2" y="68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6" y="71"/>
                      </a:lnTo>
                      <a:lnTo>
                        <a:pt x="58" y="75"/>
                      </a:lnTo>
                      <a:lnTo>
                        <a:pt x="56" y="78"/>
                      </a:lnTo>
                      <a:lnTo>
                        <a:pt x="58" y="79"/>
                      </a:lnTo>
                      <a:lnTo>
                        <a:pt x="60" y="82"/>
                      </a:lnTo>
                      <a:lnTo>
                        <a:pt x="60" y="83"/>
                      </a:lnTo>
                      <a:lnTo>
                        <a:pt x="63" y="85"/>
                      </a:lnTo>
                      <a:lnTo>
                        <a:pt x="63" y="86"/>
                      </a:lnTo>
                      <a:lnTo>
                        <a:pt x="65" y="87"/>
                      </a:lnTo>
                      <a:lnTo>
                        <a:pt x="66" y="89"/>
                      </a:lnTo>
                      <a:lnTo>
                        <a:pt x="66" y="89"/>
                      </a:lnTo>
                      <a:lnTo>
                        <a:pt x="62" y="89"/>
                      </a:lnTo>
                      <a:lnTo>
                        <a:pt x="59" y="89"/>
                      </a:lnTo>
                      <a:lnTo>
                        <a:pt x="59" y="89"/>
                      </a:lnTo>
                      <a:lnTo>
                        <a:pt x="55" y="89"/>
                      </a:lnTo>
                      <a:lnTo>
                        <a:pt x="52" y="90"/>
                      </a:lnTo>
                      <a:lnTo>
                        <a:pt x="51" y="94"/>
                      </a:lnTo>
                      <a:lnTo>
                        <a:pt x="45" y="93"/>
                      </a:lnTo>
                      <a:lnTo>
                        <a:pt x="43" y="94"/>
                      </a:lnTo>
                      <a:lnTo>
                        <a:pt x="41" y="96"/>
                      </a:lnTo>
                      <a:lnTo>
                        <a:pt x="40" y="98"/>
                      </a:lnTo>
                      <a:lnTo>
                        <a:pt x="37" y="98"/>
                      </a:lnTo>
                      <a:lnTo>
                        <a:pt x="37" y="97"/>
                      </a:lnTo>
                      <a:lnTo>
                        <a:pt x="34" y="98"/>
                      </a:lnTo>
                      <a:lnTo>
                        <a:pt x="33" y="100"/>
                      </a:lnTo>
                      <a:lnTo>
                        <a:pt x="31" y="98"/>
                      </a:lnTo>
                      <a:lnTo>
                        <a:pt x="26" y="94"/>
                      </a:lnTo>
                      <a:lnTo>
                        <a:pt x="23" y="92"/>
                      </a:lnTo>
                      <a:lnTo>
                        <a:pt x="23" y="90"/>
                      </a:lnTo>
                      <a:lnTo>
                        <a:pt x="20" y="87"/>
                      </a:lnTo>
                      <a:lnTo>
                        <a:pt x="19" y="85"/>
                      </a:lnTo>
                      <a:lnTo>
                        <a:pt x="18" y="82"/>
                      </a:lnTo>
                      <a:lnTo>
                        <a:pt x="19" y="80"/>
                      </a:lnTo>
                      <a:lnTo>
                        <a:pt x="18" y="79"/>
                      </a:lnTo>
                      <a:lnTo>
                        <a:pt x="19" y="76"/>
                      </a:lnTo>
                      <a:lnTo>
                        <a:pt x="19" y="75"/>
                      </a:lnTo>
                      <a:lnTo>
                        <a:pt x="19" y="72"/>
                      </a:lnTo>
                      <a:lnTo>
                        <a:pt x="22" y="68"/>
                      </a:lnTo>
                      <a:lnTo>
                        <a:pt x="23" y="64"/>
                      </a:lnTo>
                      <a:lnTo>
                        <a:pt x="25" y="61"/>
                      </a:lnTo>
                      <a:lnTo>
                        <a:pt x="25" y="60"/>
                      </a:lnTo>
                      <a:lnTo>
                        <a:pt x="23" y="60"/>
                      </a:lnTo>
                      <a:lnTo>
                        <a:pt x="22" y="58"/>
                      </a:lnTo>
                      <a:lnTo>
                        <a:pt x="20" y="56"/>
                      </a:lnTo>
                      <a:lnTo>
                        <a:pt x="18" y="56"/>
                      </a:lnTo>
                      <a:lnTo>
                        <a:pt x="15" y="54"/>
                      </a:lnTo>
                      <a:lnTo>
                        <a:pt x="16" y="53"/>
                      </a:lnTo>
                      <a:lnTo>
                        <a:pt x="18" y="50"/>
                      </a:lnTo>
                      <a:lnTo>
                        <a:pt x="18" y="47"/>
                      </a:lnTo>
                      <a:lnTo>
                        <a:pt x="16" y="45"/>
                      </a:lnTo>
                      <a:lnTo>
                        <a:pt x="13" y="45"/>
                      </a:lnTo>
                      <a:lnTo>
                        <a:pt x="12" y="45"/>
                      </a:lnTo>
                      <a:lnTo>
                        <a:pt x="11" y="45"/>
                      </a:lnTo>
                      <a:lnTo>
                        <a:pt x="9" y="43"/>
                      </a:lnTo>
                      <a:lnTo>
                        <a:pt x="9" y="43"/>
                      </a:lnTo>
                      <a:lnTo>
                        <a:pt x="4" y="39"/>
                      </a:lnTo>
                      <a:lnTo>
                        <a:pt x="1" y="35"/>
                      </a:lnTo>
                      <a:lnTo>
                        <a:pt x="0" y="31"/>
                      </a:lnTo>
                      <a:lnTo>
                        <a:pt x="2" y="29"/>
                      </a:lnTo>
                      <a:lnTo>
                        <a:pt x="2" y="25"/>
                      </a:lnTo>
                      <a:lnTo>
                        <a:pt x="5" y="22"/>
                      </a:lnTo>
                      <a:lnTo>
                        <a:pt x="7" y="24"/>
                      </a:lnTo>
                      <a:lnTo>
                        <a:pt x="8" y="22"/>
                      </a:lnTo>
                      <a:lnTo>
                        <a:pt x="11" y="24"/>
                      </a:lnTo>
                      <a:lnTo>
                        <a:pt x="15" y="21"/>
                      </a:lnTo>
                      <a:lnTo>
                        <a:pt x="15" y="18"/>
                      </a:lnTo>
                      <a:lnTo>
                        <a:pt x="13" y="17"/>
                      </a:lnTo>
                      <a:lnTo>
                        <a:pt x="9" y="17"/>
                      </a:lnTo>
                      <a:lnTo>
                        <a:pt x="8" y="14"/>
                      </a:lnTo>
                      <a:lnTo>
                        <a:pt x="8" y="11"/>
                      </a:lnTo>
                      <a:lnTo>
                        <a:pt x="11" y="7"/>
                      </a:lnTo>
                      <a:lnTo>
                        <a:pt x="13" y="7"/>
                      </a:lnTo>
                      <a:lnTo>
                        <a:pt x="16" y="6"/>
                      </a:lnTo>
                      <a:lnTo>
                        <a:pt x="1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4" name="Freeform 1345"/>
                <p:cNvSpPr>
                  <a:spLocks/>
                </p:cNvSpPr>
                <p:nvPr/>
              </p:nvSpPr>
              <p:spPr bwMode="auto">
                <a:xfrm>
                  <a:off x="3060892" y="3776809"/>
                  <a:ext cx="8893" cy="5929"/>
                </a:xfrm>
                <a:custGeom>
                  <a:avLst/>
                  <a:gdLst>
                    <a:gd name="T0" fmla="*/ 3 w 6"/>
                    <a:gd name="T1" fmla="*/ 0 h 4"/>
                    <a:gd name="T2" fmla="*/ 6 w 6"/>
                    <a:gd name="T3" fmla="*/ 3 h 4"/>
                    <a:gd name="T4" fmla="*/ 4 w 6"/>
                    <a:gd name="T5" fmla="*/ 4 h 4"/>
                    <a:gd name="T6" fmla="*/ 3 w 6"/>
                    <a:gd name="T7" fmla="*/ 3 h 4"/>
                    <a:gd name="T8" fmla="*/ 1 w 6"/>
                    <a:gd name="T9" fmla="*/ 3 h 4"/>
                    <a:gd name="T10" fmla="*/ 0 w 6"/>
                    <a:gd name="T11" fmla="*/ 0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6" y="3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5" name="Freeform 1346"/>
                <p:cNvSpPr>
                  <a:spLocks/>
                </p:cNvSpPr>
                <p:nvPr/>
              </p:nvSpPr>
              <p:spPr bwMode="auto">
                <a:xfrm>
                  <a:off x="3029766" y="3770880"/>
                  <a:ext cx="7411" cy="2964"/>
                </a:xfrm>
                <a:custGeom>
                  <a:avLst/>
                  <a:gdLst>
                    <a:gd name="T0" fmla="*/ 0 w 5"/>
                    <a:gd name="T1" fmla="*/ 0 h 2"/>
                    <a:gd name="T2" fmla="*/ 2 w 5"/>
                    <a:gd name="T3" fmla="*/ 0 h 2"/>
                    <a:gd name="T4" fmla="*/ 5 w 5"/>
                    <a:gd name="T5" fmla="*/ 2 h 2"/>
                    <a:gd name="T6" fmla="*/ 2 w 5"/>
                    <a:gd name="T7" fmla="*/ 2 h 2"/>
                    <a:gd name="T8" fmla="*/ 0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6" name="Freeform 1347"/>
                <p:cNvSpPr>
                  <a:spLocks/>
                </p:cNvSpPr>
                <p:nvPr/>
              </p:nvSpPr>
              <p:spPr bwMode="auto">
                <a:xfrm>
                  <a:off x="3139448" y="3799041"/>
                  <a:ext cx="13340" cy="5929"/>
                </a:xfrm>
                <a:custGeom>
                  <a:avLst/>
                  <a:gdLst>
                    <a:gd name="T0" fmla="*/ 8 w 9"/>
                    <a:gd name="T1" fmla="*/ 0 h 4"/>
                    <a:gd name="T2" fmla="*/ 9 w 9"/>
                    <a:gd name="T3" fmla="*/ 1 h 4"/>
                    <a:gd name="T4" fmla="*/ 8 w 9"/>
                    <a:gd name="T5" fmla="*/ 4 h 4"/>
                    <a:gd name="T6" fmla="*/ 5 w 9"/>
                    <a:gd name="T7" fmla="*/ 4 h 4"/>
                    <a:gd name="T8" fmla="*/ 1 w 9"/>
                    <a:gd name="T9" fmla="*/ 4 h 4"/>
                    <a:gd name="T10" fmla="*/ 0 w 9"/>
                    <a:gd name="T11" fmla="*/ 3 h 4"/>
                    <a:gd name="T12" fmla="*/ 2 w 9"/>
                    <a:gd name="T13" fmla="*/ 1 h 4"/>
                    <a:gd name="T14" fmla="*/ 4 w 9"/>
                    <a:gd name="T15" fmla="*/ 3 h 4"/>
                    <a:gd name="T16" fmla="*/ 8 w 9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4">
                      <a:moveTo>
                        <a:pt x="8" y="0"/>
                      </a:moveTo>
                      <a:lnTo>
                        <a:pt x="9" y="1"/>
                      </a:lnTo>
                      <a:lnTo>
                        <a:pt x="8" y="4"/>
                      </a:lnTo>
                      <a:lnTo>
                        <a:pt x="5" y="4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7" name="Freeform 1348"/>
                <p:cNvSpPr>
                  <a:spLocks/>
                </p:cNvSpPr>
                <p:nvPr/>
              </p:nvSpPr>
              <p:spPr bwMode="auto">
                <a:xfrm>
                  <a:off x="2967514" y="3778290"/>
                  <a:ext cx="260865" cy="234186"/>
                </a:xfrm>
                <a:custGeom>
                  <a:avLst/>
                  <a:gdLst>
                    <a:gd name="T0" fmla="*/ 48 w 176"/>
                    <a:gd name="T1" fmla="*/ 8 h 158"/>
                    <a:gd name="T2" fmla="*/ 56 w 176"/>
                    <a:gd name="T3" fmla="*/ 13 h 158"/>
                    <a:gd name="T4" fmla="*/ 69 w 176"/>
                    <a:gd name="T5" fmla="*/ 20 h 158"/>
                    <a:gd name="T6" fmla="*/ 70 w 176"/>
                    <a:gd name="T7" fmla="*/ 25 h 158"/>
                    <a:gd name="T8" fmla="*/ 96 w 176"/>
                    <a:gd name="T9" fmla="*/ 22 h 158"/>
                    <a:gd name="T10" fmla="*/ 107 w 176"/>
                    <a:gd name="T11" fmla="*/ 29 h 158"/>
                    <a:gd name="T12" fmla="*/ 117 w 176"/>
                    <a:gd name="T13" fmla="*/ 25 h 158"/>
                    <a:gd name="T14" fmla="*/ 132 w 176"/>
                    <a:gd name="T15" fmla="*/ 20 h 158"/>
                    <a:gd name="T16" fmla="*/ 149 w 176"/>
                    <a:gd name="T17" fmla="*/ 20 h 158"/>
                    <a:gd name="T18" fmla="*/ 136 w 176"/>
                    <a:gd name="T19" fmla="*/ 24 h 158"/>
                    <a:gd name="T20" fmla="*/ 139 w 176"/>
                    <a:gd name="T21" fmla="*/ 31 h 158"/>
                    <a:gd name="T22" fmla="*/ 146 w 176"/>
                    <a:gd name="T23" fmla="*/ 32 h 158"/>
                    <a:gd name="T24" fmla="*/ 152 w 176"/>
                    <a:gd name="T25" fmla="*/ 35 h 158"/>
                    <a:gd name="T26" fmla="*/ 160 w 176"/>
                    <a:gd name="T27" fmla="*/ 42 h 158"/>
                    <a:gd name="T28" fmla="*/ 157 w 176"/>
                    <a:gd name="T29" fmla="*/ 47 h 158"/>
                    <a:gd name="T30" fmla="*/ 153 w 176"/>
                    <a:gd name="T31" fmla="*/ 50 h 158"/>
                    <a:gd name="T32" fmla="*/ 164 w 176"/>
                    <a:gd name="T33" fmla="*/ 49 h 158"/>
                    <a:gd name="T34" fmla="*/ 175 w 176"/>
                    <a:gd name="T35" fmla="*/ 50 h 158"/>
                    <a:gd name="T36" fmla="*/ 169 w 176"/>
                    <a:gd name="T37" fmla="*/ 58 h 158"/>
                    <a:gd name="T38" fmla="*/ 165 w 176"/>
                    <a:gd name="T39" fmla="*/ 68 h 158"/>
                    <a:gd name="T40" fmla="*/ 167 w 176"/>
                    <a:gd name="T41" fmla="*/ 75 h 158"/>
                    <a:gd name="T42" fmla="*/ 158 w 176"/>
                    <a:gd name="T43" fmla="*/ 76 h 158"/>
                    <a:gd name="T44" fmla="*/ 160 w 176"/>
                    <a:gd name="T45" fmla="*/ 90 h 158"/>
                    <a:gd name="T46" fmla="*/ 164 w 176"/>
                    <a:gd name="T47" fmla="*/ 101 h 158"/>
                    <a:gd name="T48" fmla="*/ 145 w 176"/>
                    <a:gd name="T49" fmla="*/ 108 h 158"/>
                    <a:gd name="T50" fmla="*/ 131 w 176"/>
                    <a:gd name="T51" fmla="*/ 112 h 158"/>
                    <a:gd name="T52" fmla="*/ 113 w 176"/>
                    <a:gd name="T53" fmla="*/ 111 h 158"/>
                    <a:gd name="T54" fmla="*/ 116 w 176"/>
                    <a:gd name="T55" fmla="*/ 116 h 158"/>
                    <a:gd name="T56" fmla="*/ 114 w 176"/>
                    <a:gd name="T57" fmla="*/ 127 h 158"/>
                    <a:gd name="T58" fmla="*/ 128 w 176"/>
                    <a:gd name="T59" fmla="*/ 133 h 158"/>
                    <a:gd name="T60" fmla="*/ 118 w 176"/>
                    <a:gd name="T61" fmla="*/ 140 h 158"/>
                    <a:gd name="T62" fmla="*/ 107 w 176"/>
                    <a:gd name="T63" fmla="*/ 151 h 158"/>
                    <a:gd name="T64" fmla="*/ 91 w 176"/>
                    <a:gd name="T65" fmla="*/ 158 h 158"/>
                    <a:gd name="T66" fmla="*/ 81 w 176"/>
                    <a:gd name="T67" fmla="*/ 147 h 158"/>
                    <a:gd name="T68" fmla="*/ 76 w 176"/>
                    <a:gd name="T69" fmla="*/ 133 h 158"/>
                    <a:gd name="T70" fmla="*/ 71 w 176"/>
                    <a:gd name="T71" fmla="*/ 130 h 158"/>
                    <a:gd name="T72" fmla="*/ 71 w 176"/>
                    <a:gd name="T73" fmla="*/ 114 h 158"/>
                    <a:gd name="T74" fmla="*/ 71 w 176"/>
                    <a:gd name="T75" fmla="*/ 102 h 158"/>
                    <a:gd name="T76" fmla="*/ 74 w 176"/>
                    <a:gd name="T77" fmla="*/ 93 h 158"/>
                    <a:gd name="T78" fmla="*/ 76 w 176"/>
                    <a:gd name="T79" fmla="*/ 82 h 158"/>
                    <a:gd name="T80" fmla="*/ 67 w 176"/>
                    <a:gd name="T81" fmla="*/ 82 h 158"/>
                    <a:gd name="T82" fmla="*/ 58 w 176"/>
                    <a:gd name="T83" fmla="*/ 80 h 158"/>
                    <a:gd name="T84" fmla="*/ 42 w 176"/>
                    <a:gd name="T85" fmla="*/ 71 h 158"/>
                    <a:gd name="T86" fmla="*/ 30 w 176"/>
                    <a:gd name="T87" fmla="*/ 71 h 158"/>
                    <a:gd name="T88" fmla="*/ 22 w 176"/>
                    <a:gd name="T89" fmla="*/ 71 h 158"/>
                    <a:gd name="T90" fmla="*/ 11 w 176"/>
                    <a:gd name="T91" fmla="*/ 65 h 158"/>
                    <a:gd name="T92" fmla="*/ 12 w 176"/>
                    <a:gd name="T93" fmla="*/ 57 h 158"/>
                    <a:gd name="T94" fmla="*/ 1 w 176"/>
                    <a:gd name="T95" fmla="*/ 42 h 158"/>
                    <a:gd name="T96" fmla="*/ 2 w 176"/>
                    <a:gd name="T97" fmla="*/ 32 h 158"/>
                    <a:gd name="T98" fmla="*/ 8 w 176"/>
                    <a:gd name="T99" fmla="*/ 20 h 158"/>
                    <a:gd name="T100" fmla="*/ 17 w 176"/>
                    <a:gd name="T101" fmla="*/ 7 h 158"/>
                    <a:gd name="T102" fmla="*/ 24 w 176"/>
                    <a:gd name="T103" fmla="*/ 7 h 158"/>
                    <a:gd name="T104" fmla="*/ 19 w 176"/>
                    <a:gd name="T105" fmla="*/ 14 h 158"/>
                    <a:gd name="T106" fmla="*/ 22 w 176"/>
                    <a:gd name="T107" fmla="*/ 21 h 158"/>
                    <a:gd name="T108" fmla="*/ 15 w 176"/>
                    <a:gd name="T109" fmla="*/ 33 h 158"/>
                    <a:gd name="T110" fmla="*/ 20 w 176"/>
                    <a:gd name="T111" fmla="*/ 43 h 158"/>
                    <a:gd name="T112" fmla="*/ 24 w 176"/>
                    <a:gd name="T113" fmla="*/ 31 h 158"/>
                    <a:gd name="T114" fmla="*/ 24 w 176"/>
                    <a:gd name="T115" fmla="*/ 18 h 158"/>
                    <a:gd name="T116" fmla="*/ 40 w 176"/>
                    <a:gd name="T117" fmla="*/ 11 h 158"/>
                    <a:gd name="T118" fmla="*/ 47 w 176"/>
                    <a:gd name="T119" fmla="*/ 13 h 158"/>
                    <a:gd name="T120" fmla="*/ 40 w 176"/>
                    <a:gd name="T121" fmla="*/ 10 h 158"/>
                    <a:gd name="T122" fmla="*/ 45 w 176"/>
                    <a:gd name="T123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6" h="158">
                      <a:moveTo>
                        <a:pt x="45" y="0"/>
                      </a:moveTo>
                      <a:lnTo>
                        <a:pt x="47" y="0"/>
                      </a:lnTo>
                      <a:lnTo>
                        <a:pt x="48" y="4"/>
                      </a:lnTo>
                      <a:lnTo>
                        <a:pt x="48" y="8"/>
                      </a:lnTo>
                      <a:lnTo>
                        <a:pt x="49" y="11"/>
                      </a:lnTo>
                      <a:lnTo>
                        <a:pt x="52" y="11"/>
                      </a:lnTo>
                      <a:lnTo>
                        <a:pt x="53" y="11"/>
                      </a:lnTo>
                      <a:lnTo>
                        <a:pt x="56" y="13"/>
                      </a:lnTo>
                      <a:lnTo>
                        <a:pt x="63" y="13"/>
                      </a:lnTo>
                      <a:lnTo>
                        <a:pt x="64" y="13"/>
                      </a:lnTo>
                      <a:lnTo>
                        <a:pt x="67" y="17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6" y="21"/>
                      </a:lnTo>
                      <a:lnTo>
                        <a:pt x="67" y="24"/>
                      </a:lnTo>
                      <a:lnTo>
                        <a:pt x="70" y="25"/>
                      </a:lnTo>
                      <a:lnTo>
                        <a:pt x="76" y="25"/>
                      </a:lnTo>
                      <a:lnTo>
                        <a:pt x="88" y="22"/>
                      </a:lnTo>
                      <a:lnTo>
                        <a:pt x="95" y="22"/>
                      </a:lnTo>
                      <a:lnTo>
                        <a:pt x="96" y="22"/>
                      </a:lnTo>
                      <a:lnTo>
                        <a:pt x="98" y="25"/>
                      </a:lnTo>
                      <a:lnTo>
                        <a:pt x="103" y="29"/>
                      </a:lnTo>
                      <a:lnTo>
                        <a:pt x="106" y="29"/>
                      </a:lnTo>
                      <a:lnTo>
                        <a:pt x="107" y="29"/>
                      </a:lnTo>
                      <a:lnTo>
                        <a:pt x="110" y="28"/>
                      </a:lnTo>
                      <a:lnTo>
                        <a:pt x="111" y="26"/>
                      </a:lnTo>
                      <a:lnTo>
                        <a:pt x="114" y="25"/>
                      </a:lnTo>
                      <a:lnTo>
                        <a:pt x="117" y="25"/>
                      </a:lnTo>
                      <a:lnTo>
                        <a:pt x="123" y="21"/>
                      </a:lnTo>
                      <a:lnTo>
                        <a:pt x="124" y="21"/>
                      </a:lnTo>
                      <a:lnTo>
                        <a:pt x="127" y="22"/>
                      </a:lnTo>
                      <a:lnTo>
                        <a:pt x="132" y="20"/>
                      </a:lnTo>
                      <a:lnTo>
                        <a:pt x="135" y="20"/>
                      </a:lnTo>
                      <a:lnTo>
                        <a:pt x="139" y="20"/>
                      </a:lnTo>
                      <a:lnTo>
                        <a:pt x="146" y="21"/>
                      </a:lnTo>
                      <a:lnTo>
                        <a:pt x="149" y="20"/>
                      </a:lnTo>
                      <a:lnTo>
                        <a:pt x="149" y="22"/>
                      </a:lnTo>
                      <a:lnTo>
                        <a:pt x="145" y="22"/>
                      </a:lnTo>
                      <a:lnTo>
                        <a:pt x="142" y="24"/>
                      </a:lnTo>
                      <a:lnTo>
                        <a:pt x="136" y="24"/>
                      </a:lnTo>
                      <a:lnTo>
                        <a:pt x="135" y="25"/>
                      </a:lnTo>
                      <a:lnTo>
                        <a:pt x="136" y="26"/>
                      </a:lnTo>
                      <a:lnTo>
                        <a:pt x="139" y="28"/>
                      </a:lnTo>
                      <a:lnTo>
                        <a:pt x="139" y="31"/>
                      </a:lnTo>
                      <a:lnTo>
                        <a:pt x="142" y="32"/>
                      </a:lnTo>
                      <a:lnTo>
                        <a:pt x="142" y="31"/>
                      </a:lnTo>
                      <a:lnTo>
                        <a:pt x="143" y="31"/>
                      </a:lnTo>
                      <a:lnTo>
                        <a:pt x="146" y="32"/>
                      </a:lnTo>
                      <a:lnTo>
                        <a:pt x="146" y="32"/>
                      </a:lnTo>
                      <a:lnTo>
                        <a:pt x="149" y="32"/>
                      </a:lnTo>
                      <a:lnTo>
                        <a:pt x="150" y="33"/>
                      </a:lnTo>
                      <a:lnTo>
                        <a:pt x="152" y="35"/>
                      </a:lnTo>
                      <a:lnTo>
                        <a:pt x="156" y="36"/>
                      </a:lnTo>
                      <a:lnTo>
                        <a:pt x="160" y="37"/>
                      </a:lnTo>
                      <a:lnTo>
                        <a:pt x="161" y="40"/>
                      </a:lnTo>
                      <a:lnTo>
                        <a:pt x="160" y="42"/>
                      </a:lnTo>
                      <a:lnTo>
                        <a:pt x="163" y="42"/>
                      </a:lnTo>
                      <a:lnTo>
                        <a:pt x="161" y="43"/>
                      </a:lnTo>
                      <a:lnTo>
                        <a:pt x="158" y="46"/>
                      </a:lnTo>
                      <a:lnTo>
                        <a:pt x="157" y="47"/>
                      </a:lnTo>
                      <a:lnTo>
                        <a:pt x="156" y="49"/>
                      </a:lnTo>
                      <a:lnTo>
                        <a:pt x="154" y="49"/>
                      </a:lnTo>
                      <a:lnTo>
                        <a:pt x="152" y="50"/>
                      </a:lnTo>
                      <a:lnTo>
                        <a:pt x="153" y="50"/>
                      </a:lnTo>
                      <a:lnTo>
                        <a:pt x="156" y="50"/>
                      </a:lnTo>
                      <a:lnTo>
                        <a:pt x="160" y="49"/>
                      </a:lnTo>
                      <a:lnTo>
                        <a:pt x="163" y="49"/>
                      </a:lnTo>
                      <a:lnTo>
                        <a:pt x="164" y="49"/>
                      </a:lnTo>
                      <a:lnTo>
                        <a:pt x="167" y="49"/>
                      </a:lnTo>
                      <a:lnTo>
                        <a:pt x="168" y="49"/>
                      </a:lnTo>
                      <a:lnTo>
                        <a:pt x="171" y="49"/>
                      </a:lnTo>
                      <a:lnTo>
                        <a:pt x="175" y="50"/>
                      </a:lnTo>
                      <a:lnTo>
                        <a:pt x="176" y="51"/>
                      </a:lnTo>
                      <a:lnTo>
                        <a:pt x="175" y="53"/>
                      </a:lnTo>
                      <a:lnTo>
                        <a:pt x="172" y="57"/>
                      </a:lnTo>
                      <a:lnTo>
                        <a:pt x="169" y="58"/>
                      </a:lnTo>
                      <a:lnTo>
                        <a:pt x="167" y="58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5" y="68"/>
                      </a:lnTo>
                      <a:lnTo>
                        <a:pt x="169" y="68"/>
                      </a:lnTo>
                      <a:lnTo>
                        <a:pt x="171" y="69"/>
                      </a:lnTo>
                      <a:lnTo>
                        <a:pt x="171" y="72"/>
                      </a:lnTo>
                      <a:lnTo>
                        <a:pt x="167" y="75"/>
                      </a:lnTo>
                      <a:lnTo>
                        <a:pt x="164" y="73"/>
                      </a:lnTo>
                      <a:lnTo>
                        <a:pt x="163" y="75"/>
                      </a:lnTo>
                      <a:lnTo>
                        <a:pt x="161" y="73"/>
                      </a:lnTo>
                      <a:lnTo>
                        <a:pt x="158" y="76"/>
                      </a:lnTo>
                      <a:lnTo>
                        <a:pt x="158" y="80"/>
                      </a:lnTo>
                      <a:lnTo>
                        <a:pt x="156" y="82"/>
                      </a:lnTo>
                      <a:lnTo>
                        <a:pt x="157" y="86"/>
                      </a:lnTo>
                      <a:lnTo>
                        <a:pt x="160" y="90"/>
                      </a:lnTo>
                      <a:lnTo>
                        <a:pt x="165" y="94"/>
                      </a:lnTo>
                      <a:lnTo>
                        <a:pt x="165" y="94"/>
                      </a:lnTo>
                      <a:lnTo>
                        <a:pt x="165" y="97"/>
                      </a:lnTo>
                      <a:lnTo>
                        <a:pt x="164" y="101"/>
                      </a:lnTo>
                      <a:lnTo>
                        <a:pt x="157" y="105"/>
                      </a:lnTo>
                      <a:lnTo>
                        <a:pt x="153" y="105"/>
                      </a:lnTo>
                      <a:lnTo>
                        <a:pt x="147" y="108"/>
                      </a:lnTo>
                      <a:lnTo>
                        <a:pt x="145" y="108"/>
                      </a:lnTo>
                      <a:lnTo>
                        <a:pt x="142" y="108"/>
                      </a:lnTo>
                      <a:lnTo>
                        <a:pt x="136" y="112"/>
                      </a:lnTo>
                      <a:lnTo>
                        <a:pt x="132" y="114"/>
                      </a:lnTo>
                      <a:lnTo>
                        <a:pt x="131" y="112"/>
                      </a:lnTo>
                      <a:lnTo>
                        <a:pt x="125" y="112"/>
                      </a:lnTo>
                      <a:lnTo>
                        <a:pt x="121" y="114"/>
                      </a:lnTo>
                      <a:lnTo>
                        <a:pt x="117" y="111"/>
                      </a:lnTo>
                      <a:lnTo>
                        <a:pt x="113" y="111"/>
                      </a:lnTo>
                      <a:lnTo>
                        <a:pt x="109" y="109"/>
                      </a:lnTo>
                      <a:lnTo>
                        <a:pt x="110" y="112"/>
                      </a:lnTo>
                      <a:lnTo>
                        <a:pt x="113" y="114"/>
                      </a:lnTo>
                      <a:lnTo>
                        <a:pt x="116" y="116"/>
                      </a:lnTo>
                      <a:lnTo>
                        <a:pt x="117" y="119"/>
                      </a:lnTo>
                      <a:lnTo>
                        <a:pt x="113" y="125"/>
                      </a:lnTo>
                      <a:lnTo>
                        <a:pt x="114" y="126"/>
                      </a:lnTo>
                      <a:lnTo>
                        <a:pt x="114" y="127"/>
                      </a:lnTo>
                      <a:lnTo>
                        <a:pt x="114" y="131"/>
                      </a:lnTo>
                      <a:lnTo>
                        <a:pt x="120" y="133"/>
                      </a:lnTo>
                      <a:lnTo>
                        <a:pt x="124" y="133"/>
                      </a:lnTo>
                      <a:lnTo>
                        <a:pt x="128" y="133"/>
                      </a:lnTo>
                      <a:lnTo>
                        <a:pt x="128" y="136"/>
                      </a:lnTo>
                      <a:lnTo>
                        <a:pt x="125" y="137"/>
                      </a:lnTo>
                      <a:lnTo>
                        <a:pt x="120" y="138"/>
                      </a:lnTo>
                      <a:lnTo>
                        <a:pt x="118" y="140"/>
                      </a:lnTo>
                      <a:lnTo>
                        <a:pt x="117" y="141"/>
                      </a:lnTo>
                      <a:lnTo>
                        <a:pt x="116" y="145"/>
                      </a:lnTo>
                      <a:lnTo>
                        <a:pt x="109" y="148"/>
                      </a:lnTo>
                      <a:lnTo>
                        <a:pt x="107" y="151"/>
                      </a:lnTo>
                      <a:lnTo>
                        <a:pt x="103" y="154"/>
                      </a:lnTo>
                      <a:lnTo>
                        <a:pt x="99" y="158"/>
                      </a:lnTo>
                      <a:lnTo>
                        <a:pt x="93" y="158"/>
                      </a:lnTo>
                      <a:lnTo>
                        <a:pt x="91" y="158"/>
                      </a:lnTo>
                      <a:lnTo>
                        <a:pt x="85" y="154"/>
                      </a:lnTo>
                      <a:lnTo>
                        <a:pt x="81" y="149"/>
                      </a:lnTo>
                      <a:lnTo>
                        <a:pt x="81" y="149"/>
                      </a:lnTo>
                      <a:lnTo>
                        <a:pt x="81" y="147"/>
                      </a:lnTo>
                      <a:lnTo>
                        <a:pt x="78" y="141"/>
                      </a:lnTo>
                      <a:lnTo>
                        <a:pt x="77" y="137"/>
                      </a:lnTo>
                      <a:lnTo>
                        <a:pt x="77" y="136"/>
                      </a:lnTo>
                      <a:lnTo>
                        <a:pt x="76" y="133"/>
                      </a:lnTo>
                      <a:lnTo>
                        <a:pt x="74" y="133"/>
                      </a:lnTo>
                      <a:lnTo>
                        <a:pt x="74" y="130"/>
                      </a:lnTo>
                      <a:lnTo>
                        <a:pt x="73" y="130"/>
                      </a:lnTo>
                      <a:lnTo>
                        <a:pt x="71" y="130"/>
                      </a:lnTo>
                      <a:lnTo>
                        <a:pt x="70" y="130"/>
                      </a:lnTo>
                      <a:lnTo>
                        <a:pt x="70" y="129"/>
                      </a:lnTo>
                      <a:lnTo>
                        <a:pt x="74" y="120"/>
                      </a:lnTo>
                      <a:lnTo>
                        <a:pt x="71" y="114"/>
                      </a:lnTo>
                      <a:lnTo>
                        <a:pt x="71" y="112"/>
                      </a:lnTo>
                      <a:lnTo>
                        <a:pt x="70" y="109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1" y="101"/>
                      </a:lnTo>
                      <a:lnTo>
                        <a:pt x="70" y="96"/>
                      </a:lnTo>
                      <a:lnTo>
                        <a:pt x="71" y="94"/>
                      </a:lnTo>
                      <a:lnTo>
                        <a:pt x="74" y="93"/>
                      </a:lnTo>
                      <a:lnTo>
                        <a:pt x="76" y="91"/>
                      </a:lnTo>
                      <a:lnTo>
                        <a:pt x="76" y="89"/>
                      </a:lnTo>
                      <a:lnTo>
                        <a:pt x="77" y="87"/>
                      </a:lnTo>
                      <a:lnTo>
                        <a:pt x="76" y="82"/>
                      </a:lnTo>
                      <a:lnTo>
                        <a:pt x="74" y="80"/>
                      </a:lnTo>
                      <a:lnTo>
                        <a:pt x="71" y="80"/>
                      </a:lnTo>
                      <a:lnTo>
                        <a:pt x="70" y="82"/>
                      </a:lnTo>
                      <a:lnTo>
                        <a:pt x="67" y="82"/>
                      </a:lnTo>
                      <a:lnTo>
                        <a:pt x="64" y="82"/>
                      </a:lnTo>
                      <a:lnTo>
                        <a:pt x="62" y="83"/>
                      </a:lnTo>
                      <a:lnTo>
                        <a:pt x="60" y="82"/>
                      </a:lnTo>
                      <a:lnTo>
                        <a:pt x="58" y="80"/>
                      </a:lnTo>
                      <a:lnTo>
                        <a:pt x="56" y="82"/>
                      </a:lnTo>
                      <a:lnTo>
                        <a:pt x="55" y="80"/>
                      </a:lnTo>
                      <a:lnTo>
                        <a:pt x="52" y="82"/>
                      </a:lnTo>
                      <a:lnTo>
                        <a:pt x="42" y="71"/>
                      </a:lnTo>
                      <a:lnTo>
                        <a:pt x="40" y="71"/>
                      </a:lnTo>
                      <a:lnTo>
                        <a:pt x="35" y="69"/>
                      </a:lnTo>
                      <a:lnTo>
                        <a:pt x="31" y="71"/>
                      </a:lnTo>
                      <a:lnTo>
                        <a:pt x="30" y="71"/>
                      </a:lnTo>
                      <a:lnTo>
                        <a:pt x="27" y="71"/>
                      </a:lnTo>
                      <a:lnTo>
                        <a:pt x="24" y="69"/>
                      </a:lnTo>
                      <a:lnTo>
                        <a:pt x="24" y="69"/>
                      </a:lnTo>
                      <a:lnTo>
                        <a:pt x="22" y="71"/>
                      </a:lnTo>
                      <a:lnTo>
                        <a:pt x="19" y="69"/>
                      </a:lnTo>
                      <a:lnTo>
                        <a:pt x="16" y="69"/>
                      </a:lnTo>
                      <a:lnTo>
                        <a:pt x="13" y="68"/>
                      </a:lnTo>
                      <a:lnTo>
                        <a:pt x="11" y="65"/>
                      </a:lnTo>
                      <a:lnTo>
                        <a:pt x="9" y="64"/>
                      </a:lnTo>
                      <a:lnTo>
                        <a:pt x="11" y="62"/>
                      </a:lnTo>
                      <a:lnTo>
                        <a:pt x="11" y="60"/>
                      </a:lnTo>
                      <a:lnTo>
                        <a:pt x="12" y="57"/>
                      </a:lnTo>
                      <a:lnTo>
                        <a:pt x="11" y="54"/>
                      </a:lnTo>
                      <a:lnTo>
                        <a:pt x="9" y="51"/>
                      </a:lnTo>
                      <a:lnTo>
                        <a:pt x="4" y="42"/>
                      </a:lnTo>
                      <a:lnTo>
                        <a:pt x="1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36"/>
                      </a:lnTo>
                      <a:lnTo>
                        <a:pt x="2" y="32"/>
                      </a:lnTo>
                      <a:lnTo>
                        <a:pt x="1" y="29"/>
                      </a:lnTo>
                      <a:lnTo>
                        <a:pt x="2" y="26"/>
                      </a:lnTo>
                      <a:lnTo>
                        <a:pt x="6" y="21"/>
                      </a:lnTo>
                      <a:lnTo>
                        <a:pt x="8" y="20"/>
                      </a:lnTo>
                      <a:lnTo>
                        <a:pt x="11" y="15"/>
                      </a:lnTo>
                      <a:lnTo>
                        <a:pt x="13" y="15"/>
                      </a:lnTo>
                      <a:lnTo>
                        <a:pt x="15" y="14"/>
                      </a:lnTo>
                      <a:lnTo>
                        <a:pt x="17" y="7"/>
                      </a:lnTo>
                      <a:lnTo>
                        <a:pt x="24" y="6"/>
                      </a:lnTo>
                      <a:lnTo>
                        <a:pt x="26" y="4"/>
                      </a:lnTo>
                      <a:lnTo>
                        <a:pt x="27" y="4"/>
                      </a:lnTo>
                      <a:lnTo>
                        <a:pt x="24" y="7"/>
                      </a:lnTo>
                      <a:lnTo>
                        <a:pt x="22" y="8"/>
                      </a:lnTo>
                      <a:lnTo>
                        <a:pt x="17" y="10"/>
                      </a:lnTo>
                      <a:lnTo>
                        <a:pt x="17" y="11"/>
                      </a:lnTo>
                      <a:lnTo>
                        <a:pt x="19" y="14"/>
                      </a:lnTo>
                      <a:lnTo>
                        <a:pt x="20" y="15"/>
                      </a:lnTo>
                      <a:lnTo>
                        <a:pt x="20" y="17"/>
                      </a:lnTo>
                      <a:lnTo>
                        <a:pt x="20" y="18"/>
                      </a:lnTo>
                      <a:lnTo>
                        <a:pt x="22" y="21"/>
                      </a:lnTo>
                      <a:lnTo>
                        <a:pt x="22" y="25"/>
                      </a:lnTo>
                      <a:lnTo>
                        <a:pt x="17" y="31"/>
                      </a:lnTo>
                      <a:lnTo>
                        <a:pt x="16" y="32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7" y="39"/>
                      </a:lnTo>
                      <a:lnTo>
                        <a:pt x="17" y="43"/>
                      </a:lnTo>
                      <a:lnTo>
                        <a:pt x="20" y="43"/>
                      </a:lnTo>
                      <a:lnTo>
                        <a:pt x="24" y="42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4" y="31"/>
                      </a:lnTo>
                      <a:lnTo>
                        <a:pt x="24" y="25"/>
                      </a:lnTo>
                      <a:lnTo>
                        <a:pt x="23" y="22"/>
                      </a:lnTo>
                      <a:lnTo>
                        <a:pt x="23" y="20"/>
                      </a:lnTo>
                      <a:lnTo>
                        <a:pt x="24" y="18"/>
                      </a:lnTo>
                      <a:lnTo>
                        <a:pt x="31" y="15"/>
                      </a:lnTo>
                      <a:lnTo>
                        <a:pt x="37" y="14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4" y="13"/>
                      </a:lnTo>
                      <a:lnTo>
                        <a:pt x="47" y="13"/>
                      </a:lnTo>
                      <a:lnTo>
                        <a:pt x="47" y="11"/>
                      </a:lnTo>
                      <a:lnTo>
                        <a:pt x="45" y="8"/>
                      </a:lnTo>
                      <a:lnTo>
                        <a:pt x="42" y="8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8" y="6"/>
                      </a:lnTo>
                      <a:lnTo>
                        <a:pt x="41" y="2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8" name="Freeform 1349"/>
                <p:cNvSpPr>
                  <a:spLocks/>
                </p:cNvSpPr>
                <p:nvPr/>
              </p:nvSpPr>
              <p:spPr bwMode="auto">
                <a:xfrm>
                  <a:off x="3046070" y="3773844"/>
                  <a:ext cx="8893" cy="8893"/>
                </a:xfrm>
                <a:custGeom>
                  <a:avLst/>
                  <a:gdLst>
                    <a:gd name="T0" fmla="*/ 2 w 6"/>
                    <a:gd name="T1" fmla="*/ 0 h 6"/>
                    <a:gd name="T2" fmla="*/ 3 w 6"/>
                    <a:gd name="T3" fmla="*/ 3 h 6"/>
                    <a:gd name="T4" fmla="*/ 6 w 6"/>
                    <a:gd name="T5" fmla="*/ 5 h 6"/>
                    <a:gd name="T6" fmla="*/ 5 w 6"/>
                    <a:gd name="T7" fmla="*/ 6 h 6"/>
                    <a:gd name="T8" fmla="*/ 2 w 6"/>
                    <a:gd name="T9" fmla="*/ 5 h 6"/>
                    <a:gd name="T10" fmla="*/ 0 w 6"/>
                    <a:gd name="T11" fmla="*/ 2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lnTo>
                        <a:pt x="3" y="3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9" name="Freeform 1350"/>
                <p:cNvSpPr>
                  <a:spLocks/>
                </p:cNvSpPr>
                <p:nvPr/>
              </p:nvSpPr>
              <p:spPr bwMode="auto">
                <a:xfrm>
                  <a:off x="2851904" y="3773844"/>
                  <a:ext cx="235669" cy="336457"/>
                </a:xfrm>
                <a:custGeom>
                  <a:avLst/>
                  <a:gdLst>
                    <a:gd name="T0" fmla="*/ 107 w 159"/>
                    <a:gd name="T1" fmla="*/ 6 h 227"/>
                    <a:gd name="T2" fmla="*/ 95 w 159"/>
                    <a:gd name="T3" fmla="*/ 10 h 227"/>
                    <a:gd name="T4" fmla="*/ 84 w 159"/>
                    <a:gd name="T5" fmla="*/ 24 h 227"/>
                    <a:gd name="T6" fmla="*/ 78 w 159"/>
                    <a:gd name="T7" fmla="*/ 43 h 227"/>
                    <a:gd name="T8" fmla="*/ 89 w 159"/>
                    <a:gd name="T9" fmla="*/ 57 h 227"/>
                    <a:gd name="T10" fmla="*/ 89 w 159"/>
                    <a:gd name="T11" fmla="*/ 68 h 227"/>
                    <a:gd name="T12" fmla="*/ 102 w 159"/>
                    <a:gd name="T13" fmla="*/ 72 h 227"/>
                    <a:gd name="T14" fmla="*/ 118 w 159"/>
                    <a:gd name="T15" fmla="*/ 74 h 227"/>
                    <a:gd name="T16" fmla="*/ 136 w 159"/>
                    <a:gd name="T17" fmla="*/ 83 h 227"/>
                    <a:gd name="T18" fmla="*/ 148 w 159"/>
                    <a:gd name="T19" fmla="*/ 85 h 227"/>
                    <a:gd name="T20" fmla="*/ 154 w 159"/>
                    <a:gd name="T21" fmla="*/ 92 h 227"/>
                    <a:gd name="T22" fmla="*/ 149 w 159"/>
                    <a:gd name="T23" fmla="*/ 104 h 227"/>
                    <a:gd name="T24" fmla="*/ 149 w 159"/>
                    <a:gd name="T25" fmla="*/ 115 h 227"/>
                    <a:gd name="T26" fmla="*/ 149 w 159"/>
                    <a:gd name="T27" fmla="*/ 133 h 227"/>
                    <a:gd name="T28" fmla="*/ 155 w 159"/>
                    <a:gd name="T29" fmla="*/ 139 h 227"/>
                    <a:gd name="T30" fmla="*/ 159 w 159"/>
                    <a:gd name="T31" fmla="*/ 152 h 227"/>
                    <a:gd name="T32" fmla="*/ 152 w 159"/>
                    <a:gd name="T33" fmla="*/ 141 h 227"/>
                    <a:gd name="T34" fmla="*/ 140 w 159"/>
                    <a:gd name="T35" fmla="*/ 144 h 227"/>
                    <a:gd name="T36" fmla="*/ 129 w 159"/>
                    <a:gd name="T37" fmla="*/ 155 h 227"/>
                    <a:gd name="T38" fmla="*/ 127 w 159"/>
                    <a:gd name="T39" fmla="*/ 162 h 227"/>
                    <a:gd name="T40" fmla="*/ 129 w 159"/>
                    <a:gd name="T41" fmla="*/ 186 h 227"/>
                    <a:gd name="T42" fmla="*/ 119 w 159"/>
                    <a:gd name="T43" fmla="*/ 223 h 227"/>
                    <a:gd name="T44" fmla="*/ 118 w 159"/>
                    <a:gd name="T45" fmla="*/ 206 h 227"/>
                    <a:gd name="T46" fmla="*/ 109 w 159"/>
                    <a:gd name="T47" fmla="*/ 202 h 227"/>
                    <a:gd name="T48" fmla="*/ 95 w 159"/>
                    <a:gd name="T49" fmla="*/ 199 h 227"/>
                    <a:gd name="T50" fmla="*/ 82 w 159"/>
                    <a:gd name="T51" fmla="*/ 204 h 227"/>
                    <a:gd name="T52" fmla="*/ 75 w 159"/>
                    <a:gd name="T53" fmla="*/ 194 h 227"/>
                    <a:gd name="T54" fmla="*/ 64 w 159"/>
                    <a:gd name="T55" fmla="*/ 186 h 227"/>
                    <a:gd name="T56" fmla="*/ 54 w 159"/>
                    <a:gd name="T57" fmla="*/ 173 h 227"/>
                    <a:gd name="T58" fmla="*/ 46 w 159"/>
                    <a:gd name="T59" fmla="*/ 169 h 227"/>
                    <a:gd name="T60" fmla="*/ 36 w 159"/>
                    <a:gd name="T61" fmla="*/ 166 h 227"/>
                    <a:gd name="T62" fmla="*/ 24 w 159"/>
                    <a:gd name="T63" fmla="*/ 166 h 227"/>
                    <a:gd name="T64" fmla="*/ 14 w 159"/>
                    <a:gd name="T65" fmla="*/ 159 h 227"/>
                    <a:gd name="T66" fmla="*/ 2 w 159"/>
                    <a:gd name="T67" fmla="*/ 144 h 227"/>
                    <a:gd name="T68" fmla="*/ 18 w 159"/>
                    <a:gd name="T69" fmla="*/ 128 h 227"/>
                    <a:gd name="T70" fmla="*/ 25 w 159"/>
                    <a:gd name="T71" fmla="*/ 117 h 227"/>
                    <a:gd name="T72" fmla="*/ 19 w 159"/>
                    <a:gd name="T73" fmla="*/ 111 h 227"/>
                    <a:gd name="T74" fmla="*/ 19 w 159"/>
                    <a:gd name="T75" fmla="*/ 94 h 227"/>
                    <a:gd name="T76" fmla="*/ 21 w 159"/>
                    <a:gd name="T77" fmla="*/ 85 h 227"/>
                    <a:gd name="T78" fmla="*/ 19 w 159"/>
                    <a:gd name="T79" fmla="*/ 81 h 227"/>
                    <a:gd name="T80" fmla="*/ 17 w 159"/>
                    <a:gd name="T81" fmla="*/ 67 h 227"/>
                    <a:gd name="T82" fmla="*/ 22 w 159"/>
                    <a:gd name="T83" fmla="*/ 56 h 227"/>
                    <a:gd name="T84" fmla="*/ 28 w 159"/>
                    <a:gd name="T85" fmla="*/ 57 h 227"/>
                    <a:gd name="T86" fmla="*/ 32 w 159"/>
                    <a:gd name="T87" fmla="*/ 58 h 227"/>
                    <a:gd name="T88" fmla="*/ 32 w 159"/>
                    <a:gd name="T89" fmla="*/ 50 h 227"/>
                    <a:gd name="T90" fmla="*/ 44 w 159"/>
                    <a:gd name="T91" fmla="*/ 40 h 227"/>
                    <a:gd name="T92" fmla="*/ 44 w 159"/>
                    <a:gd name="T93" fmla="*/ 35 h 227"/>
                    <a:gd name="T94" fmla="*/ 57 w 159"/>
                    <a:gd name="T95" fmla="*/ 18 h 227"/>
                    <a:gd name="T96" fmla="*/ 62 w 159"/>
                    <a:gd name="T97" fmla="*/ 21 h 227"/>
                    <a:gd name="T98" fmla="*/ 65 w 159"/>
                    <a:gd name="T99" fmla="*/ 18 h 227"/>
                    <a:gd name="T100" fmla="*/ 79 w 159"/>
                    <a:gd name="T101" fmla="*/ 14 h 227"/>
                    <a:gd name="T102" fmla="*/ 90 w 159"/>
                    <a:gd name="T103" fmla="*/ 5 h 227"/>
                    <a:gd name="T104" fmla="*/ 98 w 159"/>
                    <a:gd name="T105" fmla="*/ 2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9" h="227">
                      <a:moveTo>
                        <a:pt x="100" y="0"/>
                      </a:moveTo>
                      <a:lnTo>
                        <a:pt x="101" y="0"/>
                      </a:lnTo>
                      <a:lnTo>
                        <a:pt x="105" y="2"/>
                      </a:lnTo>
                      <a:lnTo>
                        <a:pt x="108" y="5"/>
                      </a:lnTo>
                      <a:lnTo>
                        <a:pt x="107" y="6"/>
                      </a:lnTo>
                      <a:lnTo>
                        <a:pt x="105" y="7"/>
                      </a:lnTo>
                      <a:lnTo>
                        <a:pt x="105" y="7"/>
                      </a:lnTo>
                      <a:lnTo>
                        <a:pt x="104" y="7"/>
                      </a:lnTo>
                      <a:lnTo>
                        <a:pt x="102" y="9"/>
                      </a:lnTo>
                      <a:lnTo>
                        <a:pt x="95" y="10"/>
                      </a:lnTo>
                      <a:lnTo>
                        <a:pt x="93" y="17"/>
                      </a:lnTo>
                      <a:lnTo>
                        <a:pt x="91" y="18"/>
                      </a:lnTo>
                      <a:lnTo>
                        <a:pt x="89" y="18"/>
                      </a:lnTo>
                      <a:lnTo>
                        <a:pt x="86" y="23"/>
                      </a:lnTo>
                      <a:lnTo>
                        <a:pt x="84" y="24"/>
                      </a:lnTo>
                      <a:lnTo>
                        <a:pt x="80" y="29"/>
                      </a:lnTo>
                      <a:lnTo>
                        <a:pt x="79" y="32"/>
                      </a:lnTo>
                      <a:lnTo>
                        <a:pt x="80" y="35"/>
                      </a:lnTo>
                      <a:lnTo>
                        <a:pt x="80" y="39"/>
                      </a:lnTo>
                      <a:lnTo>
                        <a:pt x="78" y="43"/>
                      </a:lnTo>
                      <a:lnTo>
                        <a:pt x="78" y="45"/>
                      </a:lnTo>
                      <a:lnTo>
                        <a:pt x="79" y="45"/>
                      </a:lnTo>
                      <a:lnTo>
                        <a:pt x="82" y="45"/>
                      </a:lnTo>
                      <a:lnTo>
                        <a:pt x="87" y="54"/>
                      </a:lnTo>
                      <a:lnTo>
                        <a:pt x="89" y="57"/>
                      </a:lnTo>
                      <a:lnTo>
                        <a:pt x="90" y="60"/>
                      </a:lnTo>
                      <a:lnTo>
                        <a:pt x="89" y="63"/>
                      </a:lnTo>
                      <a:lnTo>
                        <a:pt x="89" y="65"/>
                      </a:lnTo>
                      <a:lnTo>
                        <a:pt x="87" y="67"/>
                      </a:lnTo>
                      <a:lnTo>
                        <a:pt x="89" y="68"/>
                      </a:lnTo>
                      <a:lnTo>
                        <a:pt x="91" y="71"/>
                      </a:lnTo>
                      <a:lnTo>
                        <a:pt x="94" y="72"/>
                      </a:lnTo>
                      <a:lnTo>
                        <a:pt x="97" y="72"/>
                      </a:lnTo>
                      <a:lnTo>
                        <a:pt x="100" y="74"/>
                      </a:lnTo>
                      <a:lnTo>
                        <a:pt x="102" y="72"/>
                      </a:lnTo>
                      <a:lnTo>
                        <a:pt x="105" y="74"/>
                      </a:lnTo>
                      <a:lnTo>
                        <a:pt x="108" y="74"/>
                      </a:lnTo>
                      <a:lnTo>
                        <a:pt x="109" y="74"/>
                      </a:lnTo>
                      <a:lnTo>
                        <a:pt x="113" y="72"/>
                      </a:lnTo>
                      <a:lnTo>
                        <a:pt x="118" y="74"/>
                      </a:lnTo>
                      <a:lnTo>
                        <a:pt x="120" y="74"/>
                      </a:lnTo>
                      <a:lnTo>
                        <a:pt x="130" y="85"/>
                      </a:lnTo>
                      <a:lnTo>
                        <a:pt x="133" y="83"/>
                      </a:lnTo>
                      <a:lnTo>
                        <a:pt x="134" y="85"/>
                      </a:lnTo>
                      <a:lnTo>
                        <a:pt x="136" y="83"/>
                      </a:lnTo>
                      <a:lnTo>
                        <a:pt x="138" y="85"/>
                      </a:lnTo>
                      <a:lnTo>
                        <a:pt x="140" y="86"/>
                      </a:lnTo>
                      <a:lnTo>
                        <a:pt x="142" y="85"/>
                      </a:lnTo>
                      <a:lnTo>
                        <a:pt x="145" y="85"/>
                      </a:lnTo>
                      <a:lnTo>
                        <a:pt x="148" y="85"/>
                      </a:lnTo>
                      <a:lnTo>
                        <a:pt x="149" y="83"/>
                      </a:lnTo>
                      <a:lnTo>
                        <a:pt x="152" y="83"/>
                      </a:lnTo>
                      <a:lnTo>
                        <a:pt x="154" y="85"/>
                      </a:lnTo>
                      <a:lnTo>
                        <a:pt x="155" y="90"/>
                      </a:lnTo>
                      <a:lnTo>
                        <a:pt x="154" y="92"/>
                      </a:lnTo>
                      <a:lnTo>
                        <a:pt x="154" y="94"/>
                      </a:lnTo>
                      <a:lnTo>
                        <a:pt x="152" y="96"/>
                      </a:lnTo>
                      <a:lnTo>
                        <a:pt x="149" y="97"/>
                      </a:lnTo>
                      <a:lnTo>
                        <a:pt x="148" y="99"/>
                      </a:lnTo>
                      <a:lnTo>
                        <a:pt x="149" y="104"/>
                      </a:lnTo>
                      <a:lnTo>
                        <a:pt x="149" y="105"/>
                      </a:lnTo>
                      <a:lnTo>
                        <a:pt x="148" y="108"/>
                      </a:lnTo>
                      <a:lnTo>
                        <a:pt x="148" y="108"/>
                      </a:lnTo>
                      <a:lnTo>
                        <a:pt x="148" y="112"/>
                      </a:lnTo>
                      <a:lnTo>
                        <a:pt x="149" y="115"/>
                      </a:lnTo>
                      <a:lnTo>
                        <a:pt x="149" y="117"/>
                      </a:lnTo>
                      <a:lnTo>
                        <a:pt x="152" y="123"/>
                      </a:lnTo>
                      <a:lnTo>
                        <a:pt x="148" y="132"/>
                      </a:lnTo>
                      <a:lnTo>
                        <a:pt x="148" y="133"/>
                      </a:lnTo>
                      <a:lnTo>
                        <a:pt x="149" y="133"/>
                      </a:lnTo>
                      <a:lnTo>
                        <a:pt x="151" y="133"/>
                      </a:lnTo>
                      <a:lnTo>
                        <a:pt x="152" y="133"/>
                      </a:lnTo>
                      <a:lnTo>
                        <a:pt x="152" y="136"/>
                      </a:lnTo>
                      <a:lnTo>
                        <a:pt x="154" y="136"/>
                      </a:lnTo>
                      <a:lnTo>
                        <a:pt x="155" y="139"/>
                      </a:lnTo>
                      <a:lnTo>
                        <a:pt x="155" y="140"/>
                      </a:lnTo>
                      <a:lnTo>
                        <a:pt x="156" y="144"/>
                      </a:lnTo>
                      <a:lnTo>
                        <a:pt x="159" y="150"/>
                      </a:lnTo>
                      <a:lnTo>
                        <a:pt x="159" y="152"/>
                      </a:lnTo>
                      <a:lnTo>
                        <a:pt x="159" y="152"/>
                      </a:lnTo>
                      <a:lnTo>
                        <a:pt x="155" y="154"/>
                      </a:lnTo>
                      <a:lnTo>
                        <a:pt x="155" y="150"/>
                      </a:lnTo>
                      <a:lnTo>
                        <a:pt x="155" y="147"/>
                      </a:lnTo>
                      <a:lnTo>
                        <a:pt x="152" y="144"/>
                      </a:lnTo>
                      <a:lnTo>
                        <a:pt x="152" y="141"/>
                      </a:lnTo>
                      <a:lnTo>
                        <a:pt x="148" y="143"/>
                      </a:lnTo>
                      <a:lnTo>
                        <a:pt x="145" y="146"/>
                      </a:lnTo>
                      <a:lnTo>
                        <a:pt x="144" y="146"/>
                      </a:lnTo>
                      <a:lnTo>
                        <a:pt x="142" y="144"/>
                      </a:lnTo>
                      <a:lnTo>
                        <a:pt x="140" y="144"/>
                      </a:lnTo>
                      <a:lnTo>
                        <a:pt x="138" y="147"/>
                      </a:lnTo>
                      <a:lnTo>
                        <a:pt x="123" y="147"/>
                      </a:lnTo>
                      <a:lnTo>
                        <a:pt x="123" y="151"/>
                      </a:lnTo>
                      <a:lnTo>
                        <a:pt x="123" y="154"/>
                      </a:lnTo>
                      <a:lnTo>
                        <a:pt x="129" y="155"/>
                      </a:lnTo>
                      <a:lnTo>
                        <a:pt x="130" y="159"/>
                      </a:lnTo>
                      <a:lnTo>
                        <a:pt x="129" y="161"/>
                      </a:lnTo>
                      <a:lnTo>
                        <a:pt x="131" y="162"/>
                      </a:lnTo>
                      <a:lnTo>
                        <a:pt x="130" y="165"/>
                      </a:lnTo>
                      <a:lnTo>
                        <a:pt x="127" y="162"/>
                      </a:lnTo>
                      <a:lnTo>
                        <a:pt x="118" y="165"/>
                      </a:lnTo>
                      <a:lnTo>
                        <a:pt x="119" y="173"/>
                      </a:lnTo>
                      <a:lnTo>
                        <a:pt x="120" y="176"/>
                      </a:lnTo>
                      <a:lnTo>
                        <a:pt x="126" y="179"/>
                      </a:lnTo>
                      <a:lnTo>
                        <a:pt x="129" y="186"/>
                      </a:lnTo>
                      <a:lnTo>
                        <a:pt x="129" y="190"/>
                      </a:lnTo>
                      <a:lnTo>
                        <a:pt x="129" y="191"/>
                      </a:lnTo>
                      <a:lnTo>
                        <a:pt x="122" y="219"/>
                      </a:lnTo>
                      <a:lnTo>
                        <a:pt x="119" y="227"/>
                      </a:lnTo>
                      <a:lnTo>
                        <a:pt x="119" y="223"/>
                      </a:lnTo>
                      <a:lnTo>
                        <a:pt x="116" y="222"/>
                      </a:lnTo>
                      <a:lnTo>
                        <a:pt x="113" y="222"/>
                      </a:lnTo>
                      <a:lnTo>
                        <a:pt x="111" y="222"/>
                      </a:lnTo>
                      <a:lnTo>
                        <a:pt x="109" y="220"/>
                      </a:lnTo>
                      <a:lnTo>
                        <a:pt x="118" y="206"/>
                      </a:lnTo>
                      <a:lnTo>
                        <a:pt x="118" y="204"/>
                      </a:lnTo>
                      <a:lnTo>
                        <a:pt x="115" y="205"/>
                      </a:lnTo>
                      <a:lnTo>
                        <a:pt x="113" y="204"/>
                      </a:lnTo>
                      <a:lnTo>
                        <a:pt x="111" y="202"/>
                      </a:lnTo>
                      <a:lnTo>
                        <a:pt x="109" y="202"/>
                      </a:lnTo>
                      <a:lnTo>
                        <a:pt x="108" y="201"/>
                      </a:lnTo>
                      <a:lnTo>
                        <a:pt x="107" y="201"/>
                      </a:lnTo>
                      <a:lnTo>
                        <a:pt x="101" y="202"/>
                      </a:lnTo>
                      <a:lnTo>
                        <a:pt x="98" y="201"/>
                      </a:lnTo>
                      <a:lnTo>
                        <a:pt x="95" y="199"/>
                      </a:lnTo>
                      <a:lnTo>
                        <a:pt x="90" y="202"/>
                      </a:lnTo>
                      <a:lnTo>
                        <a:pt x="90" y="204"/>
                      </a:lnTo>
                      <a:lnTo>
                        <a:pt x="86" y="204"/>
                      </a:lnTo>
                      <a:lnTo>
                        <a:pt x="84" y="202"/>
                      </a:lnTo>
                      <a:lnTo>
                        <a:pt x="82" y="204"/>
                      </a:lnTo>
                      <a:lnTo>
                        <a:pt x="79" y="202"/>
                      </a:lnTo>
                      <a:lnTo>
                        <a:pt x="78" y="201"/>
                      </a:lnTo>
                      <a:lnTo>
                        <a:pt x="79" y="199"/>
                      </a:lnTo>
                      <a:lnTo>
                        <a:pt x="78" y="195"/>
                      </a:lnTo>
                      <a:lnTo>
                        <a:pt x="75" y="194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2" y="187"/>
                      </a:lnTo>
                      <a:lnTo>
                        <a:pt x="65" y="186"/>
                      </a:lnTo>
                      <a:lnTo>
                        <a:pt x="64" y="186"/>
                      </a:lnTo>
                      <a:lnTo>
                        <a:pt x="61" y="181"/>
                      </a:lnTo>
                      <a:lnTo>
                        <a:pt x="61" y="179"/>
                      </a:lnTo>
                      <a:lnTo>
                        <a:pt x="58" y="175"/>
                      </a:lnTo>
                      <a:lnTo>
                        <a:pt x="57" y="173"/>
                      </a:lnTo>
                      <a:lnTo>
                        <a:pt x="54" y="173"/>
                      </a:lnTo>
                      <a:lnTo>
                        <a:pt x="50" y="172"/>
                      </a:lnTo>
                      <a:lnTo>
                        <a:pt x="49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6" y="169"/>
                      </a:lnTo>
                      <a:lnTo>
                        <a:pt x="44" y="168"/>
                      </a:lnTo>
                      <a:lnTo>
                        <a:pt x="43" y="166"/>
                      </a:lnTo>
                      <a:lnTo>
                        <a:pt x="39" y="165"/>
                      </a:lnTo>
                      <a:lnTo>
                        <a:pt x="37" y="165"/>
                      </a:lnTo>
                      <a:lnTo>
                        <a:pt x="36" y="166"/>
                      </a:lnTo>
                      <a:lnTo>
                        <a:pt x="36" y="169"/>
                      </a:lnTo>
                      <a:lnTo>
                        <a:pt x="35" y="170"/>
                      </a:lnTo>
                      <a:lnTo>
                        <a:pt x="31" y="169"/>
                      </a:lnTo>
                      <a:lnTo>
                        <a:pt x="28" y="168"/>
                      </a:lnTo>
                      <a:lnTo>
                        <a:pt x="24" y="166"/>
                      </a:lnTo>
                      <a:lnTo>
                        <a:pt x="19" y="166"/>
                      </a:lnTo>
                      <a:lnTo>
                        <a:pt x="19" y="164"/>
                      </a:lnTo>
                      <a:lnTo>
                        <a:pt x="19" y="162"/>
                      </a:lnTo>
                      <a:lnTo>
                        <a:pt x="17" y="159"/>
                      </a:lnTo>
                      <a:lnTo>
                        <a:pt x="14" y="159"/>
                      </a:lnTo>
                      <a:lnTo>
                        <a:pt x="8" y="155"/>
                      </a:lnTo>
                      <a:lnTo>
                        <a:pt x="4" y="152"/>
                      </a:lnTo>
                      <a:lnTo>
                        <a:pt x="0" y="151"/>
                      </a:lnTo>
                      <a:lnTo>
                        <a:pt x="0" y="148"/>
                      </a:lnTo>
                      <a:lnTo>
                        <a:pt x="2" y="144"/>
                      </a:lnTo>
                      <a:lnTo>
                        <a:pt x="4" y="139"/>
                      </a:lnTo>
                      <a:lnTo>
                        <a:pt x="8" y="136"/>
                      </a:lnTo>
                      <a:lnTo>
                        <a:pt x="14" y="134"/>
                      </a:lnTo>
                      <a:lnTo>
                        <a:pt x="17" y="130"/>
                      </a:lnTo>
                      <a:lnTo>
                        <a:pt x="18" y="128"/>
                      </a:lnTo>
                      <a:lnTo>
                        <a:pt x="24" y="123"/>
                      </a:lnTo>
                      <a:lnTo>
                        <a:pt x="25" y="119"/>
                      </a:lnTo>
                      <a:lnTo>
                        <a:pt x="26" y="118"/>
                      </a:lnTo>
                      <a:lnTo>
                        <a:pt x="26" y="117"/>
                      </a:lnTo>
                      <a:lnTo>
                        <a:pt x="25" y="117"/>
                      </a:lnTo>
                      <a:lnTo>
                        <a:pt x="24" y="115"/>
                      </a:lnTo>
                      <a:lnTo>
                        <a:pt x="24" y="114"/>
                      </a:lnTo>
                      <a:lnTo>
                        <a:pt x="21" y="115"/>
                      </a:lnTo>
                      <a:lnTo>
                        <a:pt x="19" y="112"/>
                      </a:lnTo>
                      <a:lnTo>
                        <a:pt x="19" y="111"/>
                      </a:lnTo>
                      <a:lnTo>
                        <a:pt x="22" y="108"/>
                      </a:lnTo>
                      <a:lnTo>
                        <a:pt x="22" y="103"/>
                      </a:lnTo>
                      <a:lnTo>
                        <a:pt x="22" y="97"/>
                      </a:lnTo>
                      <a:lnTo>
                        <a:pt x="21" y="96"/>
                      </a:lnTo>
                      <a:lnTo>
                        <a:pt x="19" y="94"/>
                      </a:lnTo>
                      <a:lnTo>
                        <a:pt x="21" y="93"/>
                      </a:lnTo>
                      <a:lnTo>
                        <a:pt x="22" y="92"/>
                      </a:lnTo>
                      <a:lnTo>
                        <a:pt x="22" y="87"/>
                      </a:lnTo>
                      <a:lnTo>
                        <a:pt x="21" y="86"/>
                      </a:lnTo>
                      <a:lnTo>
                        <a:pt x="21" y="85"/>
                      </a:lnTo>
                      <a:lnTo>
                        <a:pt x="22" y="83"/>
                      </a:lnTo>
                      <a:lnTo>
                        <a:pt x="22" y="81"/>
                      </a:lnTo>
                      <a:lnTo>
                        <a:pt x="22" y="79"/>
                      </a:lnTo>
                      <a:lnTo>
                        <a:pt x="21" y="81"/>
                      </a:lnTo>
                      <a:lnTo>
                        <a:pt x="19" y="81"/>
                      </a:lnTo>
                      <a:lnTo>
                        <a:pt x="17" y="76"/>
                      </a:lnTo>
                      <a:lnTo>
                        <a:pt x="17" y="74"/>
                      </a:lnTo>
                      <a:lnTo>
                        <a:pt x="15" y="71"/>
                      </a:lnTo>
                      <a:lnTo>
                        <a:pt x="15" y="71"/>
                      </a:lnTo>
                      <a:lnTo>
                        <a:pt x="17" y="67"/>
                      </a:lnTo>
                      <a:lnTo>
                        <a:pt x="18" y="67"/>
                      </a:lnTo>
                      <a:lnTo>
                        <a:pt x="19" y="65"/>
                      </a:lnTo>
                      <a:lnTo>
                        <a:pt x="21" y="61"/>
                      </a:lnTo>
                      <a:lnTo>
                        <a:pt x="22" y="58"/>
                      </a:lnTo>
                      <a:lnTo>
                        <a:pt x="22" y="56"/>
                      </a:lnTo>
                      <a:lnTo>
                        <a:pt x="21" y="53"/>
                      </a:lnTo>
                      <a:lnTo>
                        <a:pt x="22" y="52"/>
                      </a:lnTo>
                      <a:lnTo>
                        <a:pt x="25" y="53"/>
                      </a:lnTo>
                      <a:lnTo>
                        <a:pt x="25" y="56"/>
                      </a:lnTo>
                      <a:lnTo>
                        <a:pt x="28" y="57"/>
                      </a:lnTo>
                      <a:lnTo>
                        <a:pt x="26" y="58"/>
                      </a:lnTo>
                      <a:lnTo>
                        <a:pt x="26" y="60"/>
                      </a:lnTo>
                      <a:lnTo>
                        <a:pt x="29" y="61"/>
                      </a:lnTo>
                      <a:lnTo>
                        <a:pt x="31" y="61"/>
                      </a:lnTo>
                      <a:lnTo>
                        <a:pt x="32" y="58"/>
                      </a:lnTo>
                      <a:lnTo>
                        <a:pt x="32" y="56"/>
                      </a:lnTo>
                      <a:lnTo>
                        <a:pt x="29" y="53"/>
                      </a:lnTo>
                      <a:lnTo>
                        <a:pt x="29" y="50"/>
                      </a:lnTo>
                      <a:lnTo>
                        <a:pt x="31" y="50"/>
                      </a:lnTo>
                      <a:lnTo>
                        <a:pt x="32" y="50"/>
                      </a:lnTo>
                      <a:lnTo>
                        <a:pt x="35" y="46"/>
                      </a:lnTo>
                      <a:lnTo>
                        <a:pt x="36" y="46"/>
                      </a:lnTo>
                      <a:lnTo>
                        <a:pt x="40" y="42"/>
                      </a:lnTo>
                      <a:lnTo>
                        <a:pt x="42" y="40"/>
                      </a:lnTo>
                      <a:lnTo>
                        <a:pt x="44" y="40"/>
                      </a:lnTo>
                      <a:lnTo>
                        <a:pt x="46" y="40"/>
                      </a:lnTo>
                      <a:lnTo>
                        <a:pt x="47" y="38"/>
                      </a:lnTo>
                      <a:lnTo>
                        <a:pt x="46" y="35"/>
                      </a:lnTo>
                      <a:lnTo>
                        <a:pt x="46" y="35"/>
                      </a:lnTo>
                      <a:lnTo>
                        <a:pt x="44" y="35"/>
                      </a:lnTo>
                      <a:lnTo>
                        <a:pt x="44" y="32"/>
                      </a:lnTo>
                      <a:lnTo>
                        <a:pt x="49" y="27"/>
                      </a:lnTo>
                      <a:lnTo>
                        <a:pt x="51" y="23"/>
                      </a:lnTo>
                      <a:lnTo>
                        <a:pt x="53" y="21"/>
                      </a:lnTo>
                      <a:lnTo>
                        <a:pt x="57" y="18"/>
                      </a:lnTo>
                      <a:lnTo>
                        <a:pt x="58" y="18"/>
                      </a:lnTo>
                      <a:lnTo>
                        <a:pt x="62" y="20"/>
                      </a:lnTo>
                      <a:lnTo>
                        <a:pt x="65" y="20"/>
                      </a:lnTo>
                      <a:lnTo>
                        <a:pt x="62" y="21"/>
                      </a:lnTo>
                      <a:lnTo>
                        <a:pt x="62" y="21"/>
                      </a:lnTo>
                      <a:lnTo>
                        <a:pt x="62" y="24"/>
                      </a:lnTo>
                      <a:lnTo>
                        <a:pt x="64" y="24"/>
                      </a:lnTo>
                      <a:lnTo>
                        <a:pt x="65" y="23"/>
                      </a:lnTo>
                      <a:lnTo>
                        <a:pt x="66" y="20"/>
                      </a:lnTo>
                      <a:lnTo>
                        <a:pt x="65" y="18"/>
                      </a:lnTo>
                      <a:lnTo>
                        <a:pt x="65" y="16"/>
                      </a:lnTo>
                      <a:lnTo>
                        <a:pt x="68" y="14"/>
                      </a:lnTo>
                      <a:lnTo>
                        <a:pt x="72" y="16"/>
                      </a:lnTo>
                      <a:lnTo>
                        <a:pt x="76" y="16"/>
                      </a:lnTo>
                      <a:lnTo>
                        <a:pt x="79" y="14"/>
                      </a:lnTo>
                      <a:lnTo>
                        <a:pt x="83" y="11"/>
                      </a:lnTo>
                      <a:lnTo>
                        <a:pt x="87" y="9"/>
                      </a:lnTo>
                      <a:lnTo>
                        <a:pt x="90" y="7"/>
                      </a:lnTo>
                      <a:lnTo>
                        <a:pt x="91" y="6"/>
                      </a:lnTo>
                      <a:lnTo>
                        <a:pt x="90" y="5"/>
                      </a:lnTo>
                      <a:lnTo>
                        <a:pt x="91" y="3"/>
                      </a:lnTo>
                      <a:lnTo>
                        <a:pt x="93" y="3"/>
                      </a:lnTo>
                      <a:lnTo>
                        <a:pt x="95" y="3"/>
                      </a:lnTo>
                      <a:lnTo>
                        <a:pt x="97" y="2"/>
                      </a:lnTo>
                      <a:lnTo>
                        <a:pt x="98" y="2"/>
                      </a:lnTo>
                      <a:lnTo>
                        <a:pt x="98" y="0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0" name="Freeform 1351"/>
                <p:cNvSpPr>
                  <a:spLocks/>
                </p:cNvSpPr>
                <p:nvPr/>
              </p:nvSpPr>
              <p:spPr bwMode="auto">
                <a:xfrm>
                  <a:off x="2825224" y="4082140"/>
                  <a:ext cx="4447" cy="7411"/>
                </a:xfrm>
                <a:custGeom>
                  <a:avLst/>
                  <a:gdLst>
                    <a:gd name="T0" fmla="*/ 3 w 3"/>
                    <a:gd name="T1" fmla="*/ 0 h 5"/>
                    <a:gd name="T2" fmla="*/ 3 w 3"/>
                    <a:gd name="T3" fmla="*/ 0 h 5"/>
                    <a:gd name="T4" fmla="*/ 3 w 3"/>
                    <a:gd name="T5" fmla="*/ 3 h 5"/>
                    <a:gd name="T6" fmla="*/ 3 w 3"/>
                    <a:gd name="T7" fmla="*/ 4 h 5"/>
                    <a:gd name="T8" fmla="*/ 2 w 3"/>
                    <a:gd name="T9" fmla="*/ 5 h 5"/>
                    <a:gd name="T10" fmla="*/ 0 w 3"/>
                    <a:gd name="T11" fmla="*/ 5 h 5"/>
                    <a:gd name="T12" fmla="*/ 0 w 3"/>
                    <a:gd name="T13" fmla="*/ 5 h 5"/>
                    <a:gd name="T14" fmla="*/ 0 w 3"/>
                    <a:gd name="T15" fmla="*/ 4 h 5"/>
                    <a:gd name="T16" fmla="*/ 2 w 3"/>
                    <a:gd name="T17" fmla="*/ 1 h 5"/>
                    <a:gd name="T18" fmla="*/ 3 w 3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1" name="Freeform 1352"/>
                <p:cNvSpPr>
                  <a:spLocks/>
                </p:cNvSpPr>
                <p:nvPr/>
              </p:nvSpPr>
              <p:spPr bwMode="auto">
                <a:xfrm>
                  <a:off x="2811884" y="3997654"/>
                  <a:ext cx="115611" cy="127468"/>
                </a:xfrm>
                <a:custGeom>
                  <a:avLst/>
                  <a:gdLst>
                    <a:gd name="T0" fmla="*/ 31 w 78"/>
                    <a:gd name="T1" fmla="*/ 1 h 86"/>
                    <a:gd name="T2" fmla="*/ 41 w 78"/>
                    <a:gd name="T3" fmla="*/ 8 h 86"/>
                    <a:gd name="T4" fmla="*/ 46 w 78"/>
                    <a:gd name="T5" fmla="*/ 11 h 86"/>
                    <a:gd name="T6" fmla="*/ 46 w 78"/>
                    <a:gd name="T7" fmla="*/ 15 h 86"/>
                    <a:gd name="T8" fmla="*/ 55 w 78"/>
                    <a:gd name="T9" fmla="*/ 17 h 86"/>
                    <a:gd name="T10" fmla="*/ 62 w 78"/>
                    <a:gd name="T11" fmla="*/ 19 h 86"/>
                    <a:gd name="T12" fmla="*/ 63 w 78"/>
                    <a:gd name="T13" fmla="*/ 15 h 86"/>
                    <a:gd name="T14" fmla="*/ 66 w 78"/>
                    <a:gd name="T15" fmla="*/ 14 h 86"/>
                    <a:gd name="T16" fmla="*/ 71 w 78"/>
                    <a:gd name="T17" fmla="*/ 17 h 86"/>
                    <a:gd name="T18" fmla="*/ 74 w 78"/>
                    <a:gd name="T19" fmla="*/ 19 h 86"/>
                    <a:gd name="T20" fmla="*/ 74 w 78"/>
                    <a:gd name="T21" fmla="*/ 19 h 86"/>
                    <a:gd name="T22" fmla="*/ 74 w 78"/>
                    <a:gd name="T23" fmla="*/ 22 h 86"/>
                    <a:gd name="T24" fmla="*/ 78 w 78"/>
                    <a:gd name="T25" fmla="*/ 30 h 86"/>
                    <a:gd name="T26" fmla="*/ 77 w 78"/>
                    <a:gd name="T27" fmla="*/ 35 h 86"/>
                    <a:gd name="T28" fmla="*/ 70 w 78"/>
                    <a:gd name="T29" fmla="*/ 43 h 86"/>
                    <a:gd name="T30" fmla="*/ 56 w 78"/>
                    <a:gd name="T31" fmla="*/ 55 h 86"/>
                    <a:gd name="T32" fmla="*/ 40 w 78"/>
                    <a:gd name="T33" fmla="*/ 62 h 86"/>
                    <a:gd name="T34" fmla="*/ 27 w 78"/>
                    <a:gd name="T35" fmla="*/ 86 h 86"/>
                    <a:gd name="T36" fmla="*/ 22 w 78"/>
                    <a:gd name="T37" fmla="*/ 80 h 86"/>
                    <a:gd name="T38" fmla="*/ 16 w 78"/>
                    <a:gd name="T39" fmla="*/ 79 h 86"/>
                    <a:gd name="T40" fmla="*/ 12 w 78"/>
                    <a:gd name="T41" fmla="*/ 77 h 86"/>
                    <a:gd name="T42" fmla="*/ 8 w 78"/>
                    <a:gd name="T43" fmla="*/ 75 h 86"/>
                    <a:gd name="T44" fmla="*/ 13 w 78"/>
                    <a:gd name="T45" fmla="*/ 71 h 86"/>
                    <a:gd name="T46" fmla="*/ 11 w 78"/>
                    <a:gd name="T47" fmla="*/ 66 h 86"/>
                    <a:gd name="T48" fmla="*/ 16 w 78"/>
                    <a:gd name="T49" fmla="*/ 61 h 86"/>
                    <a:gd name="T50" fmla="*/ 16 w 78"/>
                    <a:gd name="T51" fmla="*/ 55 h 86"/>
                    <a:gd name="T52" fmla="*/ 15 w 78"/>
                    <a:gd name="T53" fmla="*/ 51 h 86"/>
                    <a:gd name="T54" fmla="*/ 13 w 78"/>
                    <a:gd name="T55" fmla="*/ 55 h 86"/>
                    <a:gd name="T56" fmla="*/ 13 w 78"/>
                    <a:gd name="T57" fmla="*/ 50 h 86"/>
                    <a:gd name="T58" fmla="*/ 11 w 78"/>
                    <a:gd name="T59" fmla="*/ 54 h 86"/>
                    <a:gd name="T60" fmla="*/ 9 w 78"/>
                    <a:gd name="T61" fmla="*/ 58 h 86"/>
                    <a:gd name="T62" fmla="*/ 4 w 78"/>
                    <a:gd name="T63" fmla="*/ 54 h 86"/>
                    <a:gd name="T64" fmla="*/ 0 w 78"/>
                    <a:gd name="T65" fmla="*/ 51 h 86"/>
                    <a:gd name="T66" fmla="*/ 2 w 78"/>
                    <a:gd name="T67" fmla="*/ 47 h 86"/>
                    <a:gd name="T68" fmla="*/ 2 w 78"/>
                    <a:gd name="T69" fmla="*/ 40 h 86"/>
                    <a:gd name="T70" fmla="*/ 0 w 78"/>
                    <a:gd name="T71" fmla="*/ 36 h 86"/>
                    <a:gd name="T72" fmla="*/ 5 w 78"/>
                    <a:gd name="T73" fmla="*/ 32 h 86"/>
                    <a:gd name="T74" fmla="*/ 6 w 78"/>
                    <a:gd name="T75" fmla="*/ 28 h 86"/>
                    <a:gd name="T76" fmla="*/ 12 w 78"/>
                    <a:gd name="T77" fmla="*/ 19 h 86"/>
                    <a:gd name="T78" fmla="*/ 12 w 78"/>
                    <a:gd name="T79" fmla="*/ 14 h 86"/>
                    <a:gd name="T80" fmla="*/ 9 w 78"/>
                    <a:gd name="T81" fmla="*/ 10 h 86"/>
                    <a:gd name="T82" fmla="*/ 16 w 78"/>
                    <a:gd name="T83" fmla="*/ 7 h 86"/>
                    <a:gd name="T84" fmla="*/ 26 w 78"/>
                    <a:gd name="T85" fmla="*/ 3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8" h="86">
                      <a:moveTo>
                        <a:pt x="27" y="0"/>
                      </a:moveTo>
                      <a:lnTo>
                        <a:pt x="31" y="1"/>
                      </a:lnTo>
                      <a:lnTo>
                        <a:pt x="35" y="4"/>
                      </a:lnTo>
                      <a:lnTo>
                        <a:pt x="41" y="8"/>
                      </a:lnTo>
                      <a:lnTo>
                        <a:pt x="44" y="8"/>
                      </a:lnTo>
                      <a:lnTo>
                        <a:pt x="46" y="11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51" y="15"/>
                      </a:lnTo>
                      <a:lnTo>
                        <a:pt x="55" y="17"/>
                      </a:lnTo>
                      <a:lnTo>
                        <a:pt x="58" y="18"/>
                      </a:lnTo>
                      <a:lnTo>
                        <a:pt x="62" y="19"/>
                      </a:lnTo>
                      <a:lnTo>
                        <a:pt x="63" y="18"/>
                      </a:lnTo>
                      <a:lnTo>
                        <a:pt x="63" y="15"/>
                      </a:lnTo>
                      <a:lnTo>
                        <a:pt x="64" y="14"/>
                      </a:lnTo>
                      <a:lnTo>
                        <a:pt x="66" y="14"/>
                      </a:lnTo>
                      <a:lnTo>
                        <a:pt x="70" y="15"/>
                      </a:lnTo>
                      <a:lnTo>
                        <a:pt x="71" y="17"/>
                      </a:lnTo>
                      <a:lnTo>
                        <a:pt x="73" y="18"/>
                      </a:lnTo>
                      <a:lnTo>
                        <a:pt x="74" y="19"/>
                      </a:lnTo>
                      <a:lnTo>
                        <a:pt x="74" y="19"/>
                      </a:lnTo>
                      <a:lnTo>
                        <a:pt x="74" y="19"/>
                      </a:lnTo>
                      <a:lnTo>
                        <a:pt x="74" y="21"/>
                      </a:lnTo>
                      <a:lnTo>
                        <a:pt x="74" y="22"/>
                      </a:lnTo>
                      <a:lnTo>
                        <a:pt x="77" y="28"/>
                      </a:lnTo>
                      <a:lnTo>
                        <a:pt x="78" y="30"/>
                      </a:lnTo>
                      <a:lnTo>
                        <a:pt x="77" y="33"/>
                      </a:lnTo>
                      <a:lnTo>
                        <a:pt x="77" y="35"/>
                      </a:lnTo>
                      <a:lnTo>
                        <a:pt x="74" y="35"/>
                      </a:lnTo>
                      <a:lnTo>
                        <a:pt x="70" y="43"/>
                      </a:lnTo>
                      <a:lnTo>
                        <a:pt x="62" y="51"/>
                      </a:lnTo>
                      <a:lnTo>
                        <a:pt x="56" y="55"/>
                      </a:lnTo>
                      <a:lnTo>
                        <a:pt x="42" y="60"/>
                      </a:lnTo>
                      <a:lnTo>
                        <a:pt x="40" y="62"/>
                      </a:lnTo>
                      <a:lnTo>
                        <a:pt x="30" y="83"/>
                      </a:lnTo>
                      <a:lnTo>
                        <a:pt x="27" y="86"/>
                      </a:lnTo>
                      <a:lnTo>
                        <a:pt x="26" y="86"/>
                      </a:lnTo>
                      <a:lnTo>
                        <a:pt x="22" y="80"/>
                      </a:lnTo>
                      <a:lnTo>
                        <a:pt x="19" y="79"/>
                      </a:lnTo>
                      <a:lnTo>
                        <a:pt x="16" y="79"/>
                      </a:lnTo>
                      <a:lnTo>
                        <a:pt x="15" y="76"/>
                      </a:lnTo>
                      <a:lnTo>
                        <a:pt x="12" y="77"/>
                      </a:lnTo>
                      <a:lnTo>
                        <a:pt x="9" y="77"/>
                      </a:lnTo>
                      <a:lnTo>
                        <a:pt x="8" y="75"/>
                      </a:lnTo>
                      <a:lnTo>
                        <a:pt x="11" y="73"/>
                      </a:lnTo>
                      <a:lnTo>
                        <a:pt x="13" y="71"/>
                      </a:lnTo>
                      <a:lnTo>
                        <a:pt x="12" y="68"/>
                      </a:lnTo>
                      <a:lnTo>
                        <a:pt x="11" y="66"/>
                      </a:lnTo>
                      <a:lnTo>
                        <a:pt x="15" y="64"/>
                      </a:lnTo>
                      <a:lnTo>
                        <a:pt x="16" y="61"/>
                      </a:lnTo>
                      <a:lnTo>
                        <a:pt x="15" y="58"/>
                      </a:lnTo>
                      <a:lnTo>
                        <a:pt x="16" y="55"/>
                      </a:lnTo>
                      <a:lnTo>
                        <a:pt x="15" y="51"/>
                      </a:lnTo>
                      <a:lnTo>
                        <a:pt x="15" y="51"/>
                      </a:lnTo>
                      <a:lnTo>
                        <a:pt x="15" y="54"/>
                      </a:lnTo>
                      <a:lnTo>
                        <a:pt x="13" y="55"/>
                      </a:lnTo>
                      <a:lnTo>
                        <a:pt x="13" y="53"/>
                      </a:lnTo>
                      <a:lnTo>
                        <a:pt x="13" y="50"/>
                      </a:lnTo>
                      <a:lnTo>
                        <a:pt x="12" y="53"/>
                      </a:lnTo>
                      <a:lnTo>
                        <a:pt x="11" y="54"/>
                      </a:lnTo>
                      <a:lnTo>
                        <a:pt x="9" y="57"/>
                      </a:lnTo>
                      <a:lnTo>
                        <a:pt x="9" y="58"/>
                      </a:lnTo>
                      <a:lnTo>
                        <a:pt x="6" y="57"/>
                      </a:lnTo>
                      <a:lnTo>
                        <a:pt x="4" y="54"/>
                      </a:lnTo>
                      <a:lnTo>
                        <a:pt x="1" y="53"/>
                      </a:lnTo>
                      <a:lnTo>
                        <a:pt x="0" y="51"/>
                      </a:lnTo>
                      <a:lnTo>
                        <a:pt x="1" y="50"/>
                      </a:lnTo>
                      <a:lnTo>
                        <a:pt x="2" y="47"/>
                      </a:lnTo>
                      <a:lnTo>
                        <a:pt x="2" y="43"/>
                      </a:lnTo>
                      <a:lnTo>
                        <a:pt x="2" y="40"/>
                      </a:lnTo>
                      <a:lnTo>
                        <a:pt x="1" y="39"/>
                      </a:lnTo>
                      <a:lnTo>
                        <a:pt x="0" y="36"/>
                      </a:lnTo>
                      <a:lnTo>
                        <a:pt x="2" y="33"/>
                      </a:lnTo>
                      <a:lnTo>
                        <a:pt x="5" y="32"/>
                      </a:lnTo>
                      <a:lnTo>
                        <a:pt x="8" y="29"/>
                      </a:lnTo>
                      <a:lnTo>
                        <a:pt x="6" y="28"/>
                      </a:lnTo>
                      <a:lnTo>
                        <a:pt x="6" y="25"/>
                      </a:lnTo>
                      <a:lnTo>
                        <a:pt x="12" y="19"/>
                      </a:lnTo>
                      <a:lnTo>
                        <a:pt x="12" y="15"/>
                      </a:lnTo>
                      <a:lnTo>
                        <a:pt x="12" y="14"/>
                      </a:lnTo>
                      <a:lnTo>
                        <a:pt x="11" y="13"/>
                      </a:lnTo>
                      <a:lnTo>
                        <a:pt x="9" y="10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23" y="3"/>
                      </a:lnTo>
                      <a:lnTo>
                        <a:pt x="26" y="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2" name="Freeform 1353"/>
                <p:cNvSpPr>
                  <a:spLocks/>
                </p:cNvSpPr>
                <p:nvPr/>
              </p:nvSpPr>
              <p:spPr bwMode="auto">
                <a:xfrm>
                  <a:off x="2804474" y="4025816"/>
                  <a:ext cx="254937" cy="373512"/>
                </a:xfrm>
                <a:custGeom>
                  <a:avLst/>
                  <a:gdLst>
                    <a:gd name="T0" fmla="*/ 89 w 172"/>
                    <a:gd name="T1" fmla="*/ 3 h 252"/>
                    <a:gd name="T2" fmla="*/ 96 w 172"/>
                    <a:gd name="T3" fmla="*/ 16 h 252"/>
                    <a:gd name="T4" fmla="*/ 107 w 172"/>
                    <a:gd name="T5" fmla="*/ 24 h 252"/>
                    <a:gd name="T6" fmla="*/ 110 w 172"/>
                    <a:gd name="T7" fmla="*/ 31 h 252"/>
                    <a:gd name="T8" fmla="*/ 118 w 172"/>
                    <a:gd name="T9" fmla="*/ 34 h 252"/>
                    <a:gd name="T10" fmla="*/ 130 w 172"/>
                    <a:gd name="T11" fmla="*/ 31 h 252"/>
                    <a:gd name="T12" fmla="*/ 141 w 172"/>
                    <a:gd name="T13" fmla="*/ 32 h 252"/>
                    <a:gd name="T14" fmla="*/ 150 w 172"/>
                    <a:gd name="T15" fmla="*/ 34 h 252"/>
                    <a:gd name="T16" fmla="*/ 145 w 172"/>
                    <a:gd name="T17" fmla="*/ 52 h 252"/>
                    <a:gd name="T18" fmla="*/ 150 w 172"/>
                    <a:gd name="T19" fmla="*/ 60 h 252"/>
                    <a:gd name="T20" fmla="*/ 144 w 172"/>
                    <a:gd name="T21" fmla="*/ 56 h 252"/>
                    <a:gd name="T22" fmla="*/ 130 w 172"/>
                    <a:gd name="T23" fmla="*/ 61 h 252"/>
                    <a:gd name="T24" fmla="*/ 116 w 172"/>
                    <a:gd name="T25" fmla="*/ 67 h 252"/>
                    <a:gd name="T26" fmla="*/ 111 w 172"/>
                    <a:gd name="T27" fmla="*/ 75 h 252"/>
                    <a:gd name="T28" fmla="*/ 110 w 172"/>
                    <a:gd name="T29" fmla="*/ 89 h 252"/>
                    <a:gd name="T30" fmla="*/ 103 w 172"/>
                    <a:gd name="T31" fmla="*/ 96 h 252"/>
                    <a:gd name="T32" fmla="*/ 100 w 172"/>
                    <a:gd name="T33" fmla="*/ 104 h 252"/>
                    <a:gd name="T34" fmla="*/ 111 w 172"/>
                    <a:gd name="T35" fmla="*/ 122 h 252"/>
                    <a:gd name="T36" fmla="*/ 122 w 172"/>
                    <a:gd name="T37" fmla="*/ 130 h 252"/>
                    <a:gd name="T38" fmla="*/ 141 w 172"/>
                    <a:gd name="T39" fmla="*/ 130 h 252"/>
                    <a:gd name="T40" fmla="*/ 145 w 172"/>
                    <a:gd name="T41" fmla="*/ 133 h 252"/>
                    <a:gd name="T42" fmla="*/ 148 w 172"/>
                    <a:gd name="T43" fmla="*/ 150 h 252"/>
                    <a:gd name="T44" fmla="*/ 158 w 172"/>
                    <a:gd name="T45" fmla="*/ 148 h 252"/>
                    <a:gd name="T46" fmla="*/ 172 w 172"/>
                    <a:gd name="T47" fmla="*/ 168 h 252"/>
                    <a:gd name="T48" fmla="*/ 169 w 172"/>
                    <a:gd name="T49" fmla="*/ 188 h 252"/>
                    <a:gd name="T50" fmla="*/ 168 w 172"/>
                    <a:gd name="T51" fmla="*/ 206 h 252"/>
                    <a:gd name="T52" fmla="*/ 170 w 172"/>
                    <a:gd name="T53" fmla="*/ 223 h 252"/>
                    <a:gd name="T54" fmla="*/ 163 w 172"/>
                    <a:gd name="T55" fmla="*/ 235 h 252"/>
                    <a:gd name="T56" fmla="*/ 163 w 172"/>
                    <a:gd name="T57" fmla="*/ 238 h 252"/>
                    <a:gd name="T58" fmla="*/ 163 w 172"/>
                    <a:gd name="T59" fmla="*/ 246 h 252"/>
                    <a:gd name="T60" fmla="*/ 152 w 172"/>
                    <a:gd name="T61" fmla="*/ 252 h 252"/>
                    <a:gd name="T62" fmla="*/ 143 w 172"/>
                    <a:gd name="T63" fmla="*/ 244 h 252"/>
                    <a:gd name="T64" fmla="*/ 137 w 172"/>
                    <a:gd name="T65" fmla="*/ 238 h 252"/>
                    <a:gd name="T66" fmla="*/ 130 w 172"/>
                    <a:gd name="T67" fmla="*/ 233 h 252"/>
                    <a:gd name="T68" fmla="*/ 122 w 172"/>
                    <a:gd name="T69" fmla="*/ 227 h 252"/>
                    <a:gd name="T70" fmla="*/ 110 w 172"/>
                    <a:gd name="T71" fmla="*/ 223 h 252"/>
                    <a:gd name="T72" fmla="*/ 103 w 172"/>
                    <a:gd name="T73" fmla="*/ 216 h 252"/>
                    <a:gd name="T74" fmla="*/ 96 w 172"/>
                    <a:gd name="T75" fmla="*/ 211 h 252"/>
                    <a:gd name="T76" fmla="*/ 87 w 172"/>
                    <a:gd name="T77" fmla="*/ 206 h 252"/>
                    <a:gd name="T78" fmla="*/ 79 w 172"/>
                    <a:gd name="T79" fmla="*/ 199 h 252"/>
                    <a:gd name="T80" fmla="*/ 72 w 172"/>
                    <a:gd name="T81" fmla="*/ 193 h 252"/>
                    <a:gd name="T82" fmla="*/ 71 w 172"/>
                    <a:gd name="T83" fmla="*/ 187 h 252"/>
                    <a:gd name="T84" fmla="*/ 69 w 172"/>
                    <a:gd name="T85" fmla="*/ 179 h 252"/>
                    <a:gd name="T86" fmla="*/ 60 w 172"/>
                    <a:gd name="T87" fmla="*/ 165 h 252"/>
                    <a:gd name="T88" fmla="*/ 53 w 172"/>
                    <a:gd name="T89" fmla="*/ 154 h 252"/>
                    <a:gd name="T90" fmla="*/ 50 w 172"/>
                    <a:gd name="T91" fmla="*/ 147 h 252"/>
                    <a:gd name="T92" fmla="*/ 43 w 172"/>
                    <a:gd name="T93" fmla="*/ 132 h 252"/>
                    <a:gd name="T94" fmla="*/ 36 w 172"/>
                    <a:gd name="T95" fmla="*/ 119 h 252"/>
                    <a:gd name="T96" fmla="*/ 27 w 172"/>
                    <a:gd name="T97" fmla="*/ 107 h 252"/>
                    <a:gd name="T98" fmla="*/ 21 w 172"/>
                    <a:gd name="T99" fmla="*/ 94 h 252"/>
                    <a:gd name="T100" fmla="*/ 6 w 172"/>
                    <a:gd name="T101" fmla="*/ 86 h 252"/>
                    <a:gd name="T102" fmla="*/ 3 w 172"/>
                    <a:gd name="T103" fmla="*/ 79 h 252"/>
                    <a:gd name="T104" fmla="*/ 2 w 172"/>
                    <a:gd name="T105" fmla="*/ 71 h 252"/>
                    <a:gd name="T106" fmla="*/ 0 w 172"/>
                    <a:gd name="T107" fmla="*/ 65 h 252"/>
                    <a:gd name="T108" fmla="*/ 7 w 172"/>
                    <a:gd name="T109" fmla="*/ 53 h 252"/>
                    <a:gd name="T110" fmla="*/ 17 w 172"/>
                    <a:gd name="T111" fmla="*/ 49 h 252"/>
                    <a:gd name="T112" fmla="*/ 14 w 172"/>
                    <a:gd name="T113" fmla="*/ 58 h 252"/>
                    <a:gd name="T114" fmla="*/ 24 w 172"/>
                    <a:gd name="T115" fmla="*/ 60 h 252"/>
                    <a:gd name="T116" fmla="*/ 35 w 172"/>
                    <a:gd name="T117" fmla="*/ 64 h 252"/>
                    <a:gd name="T118" fmla="*/ 67 w 172"/>
                    <a:gd name="T119" fmla="*/ 32 h 252"/>
                    <a:gd name="T120" fmla="*/ 82 w 172"/>
                    <a:gd name="T121" fmla="*/ 14 h 252"/>
                    <a:gd name="T122" fmla="*/ 79 w 172"/>
                    <a:gd name="T123" fmla="*/ 2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2" h="252">
                      <a:moveTo>
                        <a:pt x="81" y="0"/>
                      </a:moveTo>
                      <a:lnTo>
                        <a:pt x="82" y="2"/>
                      </a:lnTo>
                      <a:lnTo>
                        <a:pt x="86" y="3"/>
                      </a:lnTo>
                      <a:lnTo>
                        <a:pt x="89" y="3"/>
                      </a:lnTo>
                      <a:lnTo>
                        <a:pt x="90" y="5"/>
                      </a:lnTo>
                      <a:lnTo>
                        <a:pt x="93" y="9"/>
                      </a:lnTo>
                      <a:lnTo>
                        <a:pt x="93" y="11"/>
                      </a:lnTo>
                      <a:lnTo>
                        <a:pt x="96" y="16"/>
                      </a:lnTo>
                      <a:lnTo>
                        <a:pt x="97" y="16"/>
                      </a:lnTo>
                      <a:lnTo>
                        <a:pt x="104" y="17"/>
                      </a:lnTo>
                      <a:lnTo>
                        <a:pt x="107" y="21"/>
                      </a:lnTo>
                      <a:lnTo>
                        <a:pt x="107" y="24"/>
                      </a:lnTo>
                      <a:lnTo>
                        <a:pt x="107" y="24"/>
                      </a:lnTo>
                      <a:lnTo>
                        <a:pt x="110" y="25"/>
                      </a:lnTo>
                      <a:lnTo>
                        <a:pt x="111" y="29"/>
                      </a:lnTo>
                      <a:lnTo>
                        <a:pt x="110" y="31"/>
                      </a:lnTo>
                      <a:lnTo>
                        <a:pt x="111" y="32"/>
                      </a:lnTo>
                      <a:lnTo>
                        <a:pt x="114" y="34"/>
                      </a:lnTo>
                      <a:lnTo>
                        <a:pt x="116" y="32"/>
                      </a:lnTo>
                      <a:lnTo>
                        <a:pt x="118" y="34"/>
                      </a:lnTo>
                      <a:lnTo>
                        <a:pt x="122" y="34"/>
                      </a:lnTo>
                      <a:lnTo>
                        <a:pt x="122" y="32"/>
                      </a:lnTo>
                      <a:lnTo>
                        <a:pt x="127" y="29"/>
                      </a:lnTo>
                      <a:lnTo>
                        <a:pt x="130" y="31"/>
                      </a:lnTo>
                      <a:lnTo>
                        <a:pt x="133" y="32"/>
                      </a:lnTo>
                      <a:lnTo>
                        <a:pt x="139" y="31"/>
                      </a:lnTo>
                      <a:lnTo>
                        <a:pt x="140" y="31"/>
                      </a:lnTo>
                      <a:lnTo>
                        <a:pt x="141" y="32"/>
                      </a:lnTo>
                      <a:lnTo>
                        <a:pt x="143" y="32"/>
                      </a:lnTo>
                      <a:lnTo>
                        <a:pt x="145" y="34"/>
                      </a:lnTo>
                      <a:lnTo>
                        <a:pt x="147" y="35"/>
                      </a:lnTo>
                      <a:lnTo>
                        <a:pt x="150" y="34"/>
                      </a:lnTo>
                      <a:lnTo>
                        <a:pt x="150" y="36"/>
                      </a:lnTo>
                      <a:lnTo>
                        <a:pt x="141" y="50"/>
                      </a:lnTo>
                      <a:lnTo>
                        <a:pt x="143" y="52"/>
                      </a:lnTo>
                      <a:lnTo>
                        <a:pt x="145" y="52"/>
                      </a:lnTo>
                      <a:lnTo>
                        <a:pt x="148" y="52"/>
                      </a:lnTo>
                      <a:lnTo>
                        <a:pt x="151" y="53"/>
                      </a:lnTo>
                      <a:lnTo>
                        <a:pt x="151" y="57"/>
                      </a:lnTo>
                      <a:lnTo>
                        <a:pt x="150" y="60"/>
                      </a:lnTo>
                      <a:lnTo>
                        <a:pt x="147" y="58"/>
                      </a:lnTo>
                      <a:lnTo>
                        <a:pt x="148" y="58"/>
                      </a:lnTo>
                      <a:lnTo>
                        <a:pt x="144" y="56"/>
                      </a:lnTo>
                      <a:lnTo>
                        <a:pt x="144" y="56"/>
                      </a:lnTo>
                      <a:lnTo>
                        <a:pt x="141" y="56"/>
                      </a:lnTo>
                      <a:lnTo>
                        <a:pt x="140" y="56"/>
                      </a:lnTo>
                      <a:lnTo>
                        <a:pt x="139" y="58"/>
                      </a:lnTo>
                      <a:lnTo>
                        <a:pt x="130" y="61"/>
                      </a:lnTo>
                      <a:lnTo>
                        <a:pt x="123" y="63"/>
                      </a:lnTo>
                      <a:lnTo>
                        <a:pt x="122" y="64"/>
                      </a:lnTo>
                      <a:lnTo>
                        <a:pt x="119" y="64"/>
                      </a:lnTo>
                      <a:lnTo>
                        <a:pt x="116" y="67"/>
                      </a:lnTo>
                      <a:lnTo>
                        <a:pt x="114" y="68"/>
                      </a:lnTo>
                      <a:lnTo>
                        <a:pt x="111" y="71"/>
                      </a:lnTo>
                      <a:lnTo>
                        <a:pt x="112" y="74"/>
                      </a:lnTo>
                      <a:lnTo>
                        <a:pt x="111" y="75"/>
                      </a:lnTo>
                      <a:lnTo>
                        <a:pt x="111" y="78"/>
                      </a:lnTo>
                      <a:lnTo>
                        <a:pt x="108" y="82"/>
                      </a:lnTo>
                      <a:lnTo>
                        <a:pt x="108" y="86"/>
                      </a:lnTo>
                      <a:lnTo>
                        <a:pt x="110" y="89"/>
                      </a:lnTo>
                      <a:lnTo>
                        <a:pt x="108" y="90"/>
                      </a:lnTo>
                      <a:lnTo>
                        <a:pt x="105" y="90"/>
                      </a:lnTo>
                      <a:lnTo>
                        <a:pt x="103" y="93"/>
                      </a:lnTo>
                      <a:lnTo>
                        <a:pt x="103" y="96"/>
                      </a:lnTo>
                      <a:lnTo>
                        <a:pt x="101" y="97"/>
                      </a:lnTo>
                      <a:lnTo>
                        <a:pt x="101" y="99"/>
                      </a:lnTo>
                      <a:lnTo>
                        <a:pt x="101" y="101"/>
                      </a:lnTo>
                      <a:lnTo>
                        <a:pt x="100" y="104"/>
                      </a:lnTo>
                      <a:lnTo>
                        <a:pt x="101" y="105"/>
                      </a:lnTo>
                      <a:lnTo>
                        <a:pt x="100" y="108"/>
                      </a:lnTo>
                      <a:lnTo>
                        <a:pt x="104" y="111"/>
                      </a:lnTo>
                      <a:lnTo>
                        <a:pt x="111" y="122"/>
                      </a:lnTo>
                      <a:lnTo>
                        <a:pt x="107" y="126"/>
                      </a:lnTo>
                      <a:lnTo>
                        <a:pt x="115" y="126"/>
                      </a:lnTo>
                      <a:lnTo>
                        <a:pt x="119" y="126"/>
                      </a:lnTo>
                      <a:lnTo>
                        <a:pt x="122" y="130"/>
                      </a:lnTo>
                      <a:lnTo>
                        <a:pt x="123" y="135"/>
                      </a:lnTo>
                      <a:lnTo>
                        <a:pt x="129" y="135"/>
                      </a:lnTo>
                      <a:lnTo>
                        <a:pt x="136" y="135"/>
                      </a:lnTo>
                      <a:lnTo>
                        <a:pt x="141" y="130"/>
                      </a:lnTo>
                      <a:lnTo>
                        <a:pt x="145" y="128"/>
                      </a:lnTo>
                      <a:lnTo>
                        <a:pt x="147" y="129"/>
                      </a:lnTo>
                      <a:lnTo>
                        <a:pt x="147" y="132"/>
                      </a:lnTo>
                      <a:lnTo>
                        <a:pt x="145" y="133"/>
                      </a:lnTo>
                      <a:lnTo>
                        <a:pt x="145" y="137"/>
                      </a:lnTo>
                      <a:lnTo>
                        <a:pt x="145" y="146"/>
                      </a:lnTo>
                      <a:lnTo>
                        <a:pt x="147" y="148"/>
                      </a:lnTo>
                      <a:lnTo>
                        <a:pt x="148" y="150"/>
                      </a:lnTo>
                      <a:lnTo>
                        <a:pt x="151" y="150"/>
                      </a:lnTo>
                      <a:lnTo>
                        <a:pt x="152" y="148"/>
                      </a:lnTo>
                      <a:lnTo>
                        <a:pt x="155" y="148"/>
                      </a:lnTo>
                      <a:lnTo>
                        <a:pt x="158" y="148"/>
                      </a:lnTo>
                      <a:lnTo>
                        <a:pt x="158" y="148"/>
                      </a:lnTo>
                      <a:lnTo>
                        <a:pt x="159" y="148"/>
                      </a:lnTo>
                      <a:lnTo>
                        <a:pt x="172" y="166"/>
                      </a:lnTo>
                      <a:lnTo>
                        <a:pt x="172" y="168"/>
                      </a:lnTo>
                      <a:lnTo>
                        <a:pt x="169" y="172"/>
                      </a:lnTo>
                      <a:lnTo>
                        <a:pt x="169" y="182"/>
                      </a:lnTo>
                      <a:lnTo>
                        <a:pt x="168" y="186"/>
                      </a:lnTo>
                      <a:lnTo>
                        <a:pt x="169" y="188"/>
                      </a:lnTo>
                      <a:lnTo>
                        <a:pt x="169" y="197"/>
                      </a:lnTo>
                      <a:lnTo>
                        <a:pt x="168" y="202"/>
                      </a:lnTo>
                      <a:lnTo>
                        <a:pt x="166" y="204"/>
                      </a:lnTo>
                      <a:lnTo>
                        <a:pt x="168" y="206"/>
                      </a:lnTo>
                      <a:lnTo>
                        <a:pt x="168" y="208"/>
                      </a:lnTo>
                      <a:lnTo>
                        <a:pt x="169" y="212"/>
                      </a:lnTo>
                      <a:lnTo>
                        <a:pt x="168" y="213"/>
                      </a:lnTo>
                      <a:lnTo>
                        <a:pt x="170" y="223"/>
                      </a:lnTo>
                      <a:lnTo>
                        <a:pt x="170" y="226"/>
                      </a:lnTo>
                      <a:lnTo>
                        <a:pt x="168" y="229"/>
                      </a:lnTo>
                      <a:lnTo>
                        <a:pt x="165" y="231"/>
                      </a:lnTo>
                      <a:lnTo>
                        <a:pt x="163" y="235"/>
                      </a:lnTo>
                      <a:lnTo>
                        <a:pt x="163" y="237"/>
                      </a:lnTo>
                      <a:lnTo>
                        <a:pt x="166" y="237"/>
                      </a:lnTo>
                      <a:lnTo>
                        <a:pt x="166" y="238"/>
                      </a:lnTo>
                      <a:lnTo>
                        <a:pt x="163" y="238"/>
                      </a:lnTo>
                      <a:lnTo>
                        <a:pt x="163" y="241"/>
                      </a:lnTo>
                      <a:lnTo>
                        <a:pt x="162" y="242"/>
                      </a:lnTo>
                      <a:lnTo>
                        <a:pt x="165" y="245"/>
                      </a:lnTo>
                      <a:lnTo>
                        <a:pt x="163" y="246"/>
                      </a:lnTo>
                      <a:lnTo>
                        <a:pt x="161" y="249"/>
                      </a:lnTo>
                      <a:lnTo>
                        <a:pt x="159" y="248"/>
                      </a:lnTo>
                      <a:lnTo>
                        <a:pt x="157" y="251"/>
                      </a:lnTo>
                      <a:lnTo>
                        <a:pt x="152" y="252"/>
                      </a:lnTo>
                      <a:lnTo>
                        <a:pt x="152" y="252"/>
                      </a:lnTo>
                      <a:lnTo>
                        <a:pt x="150" y="251"/>
                      </a:lnTo>
                      <a:lnTo>
                        <a:pt x="147" y="248"/>
                      </a:lnTo>
                      <a:lnTo>
                        <a:pt x="143" y="244"/>
                      </a:lnTo>
                      <a:lnTo>
                        <a:pt x="140" y="242"/>
                      </a:lnTo>
                      <a:lnTo>
                        <a:pt x="137" y="242"/>
                      </a:lnTo>
                      <a:lnTo>
                        <a:pt x="137" y="240"/>
                      </a:lnTo>
                      <a:lnTo>
                        <a:pt x="137" y="238"/>
                      </a:lnTo>
                      <a:lnTo>
                        <a:pt x="136" y="237"/>
                      </a:lnTo>
                      <a:lnTo>
                        <a:pt x="134" y="237"/>
                      </a:lnTo>
                      <a:lnTo>
                        <a:pt x="132" y="234"/>
                      </a:lnTo>
                      <a:lnTo>
                        <a:pt x="130" y="233"/>
                      </a:lnTo>
                      <a:lnTo>
                        <a:pt x="126" y="230"/>
                      </a:lnTo>
                      <a:lnTo>
                        <a:pt x="125" y="229"/>
                      </a:lnTo>
                      <a:lnTo>
                        <a:pt x="125" y="227"/>
                      </a:lnTo>
                      <a:lnTo>
                        <a:pt x="122" y="227"/>
                      </a:lnTo>
                      <a:lnTo>
                        <a:pt x="118" y="226"/>
                      </a:lnTo>
                      <a:lnTo>
                        <a:pt x="114" y="223"/>
                      </a:lnTo>
                      <a:lnTo>
                        <a:pt x="111" y="222"/>
                      </a:lnTo>
                      <a:lnTo>
                        <a:pt x="110" y="223"/>
                      </a:lnTo>
                      <a:lnTo>
                        <a:pt x="107" y="222"/>
                      </a:lnTo>
                      <a:lnTo>
                        <a:pt x="104" y="220"/>
                      </a:lnTo>
                      <a:lnTo>
                        <a:pt x="104" y="217"/>
                      </a:lnTo>
                      <a:lnTo>
                        <a:pt x="103" y="216"/>
                      </a:lnTo>
                      <a:lnTo>
                        <a:pt x="98" y="215"/>
                      </a:lnTo>
                      <a:lnTo>
                        <a:pt x="96" y="212"/>
                      </a:lnTo>
                      <a:lnTo>
                        <a:pt x="97" y="209"/>
                      </a:lnTo>
                      <a:lnTo>
                        <a:pt x="96" y="211"/>
                      </a:lnTo>
                      <a:lnTo>
                        <a:pt x="92" y="211"/>
                      </a:lnTo>
                      <a:lnTo>
                        <a:pt x="90" y="211"/>
                      </a:lnTo>
                      <a:lnTo>
                        <a:pt x="89" y="208"/>
                      </a:lnTo>
                      <a:lnTo>
                        <a:pt x="87" y="206"/>
                      </a:lnTo>
                      <a:lnTo>
                        <a:pt x="85" y="206"/>
                      </a:lnTo>
                      <a:lnTo>
                        <a:pt x="83" y="204"/>
                      </a:lnTo>
                      <a:lnTo>
                        <a:pt x="83" y="202"/>
                      </a:lnTo>
                      <a:lnTo>
                        <a:pt x="79" y="199"/>
                      </a:lnTo>
                      <a:lnTo>
                        <a:pt x="75" y="197"/>
                      </a:lnTo>
                      <a:lnTo>
                        <a:pt x="75" y="195"/>
                      </a:lnTo>
                      <a:lnTo>
                        <a:pt x="75" y="194"/>
                      </a:lnTo>
                      <a:lnTo>
                        <a:pt x="72" y="193"/>
                      </a:lnTo>
                      <a:lnTo>
                        <a:pt x="71" y="193"/>
                      </a:lnTo>
                      <a:lnTo>
                        <a:pt x="71" y="191"/>
                      </a:lnTo>
                      <a:lnTo>
                        <a:pt x="71" y="188"/>
                      </a:lnTo>
                      <a:lnTo>
                        <a:pt x="71" y="187"/>
                      </a:lnTo>
                      <a:lnTo>
                        <a:pt x="72" y="188"/>
                      </a:lnTo>
                      <a:lnTo>
                        <a:pt x="74" y="187"/>
                      </a:lnTo>
                      <a:lnTo>
                        <a:pt x="74" y="186"/>
                      </a:lnTo>
                      <a:lnTo>
                        <a:pt x="69" y="179"/>
                      </a:lnTo>
                      <a:lnTo>
                        <a:pt x="68" y="176"/>
                      </a:lnTo>
                      <a:lnTo>
                        <a:pt x="64" y="170"/>
                      </a:lnTo>
                      <a:lnTo>
                        <a:pt x="64" y="166"/>
                      </a:lnTo>
                      <a:lnTo>
                        <a:pt x="60" y="165"/>
                      </a:lnTo>
                      <a:lnTo>
                        <a:pt x="58" y="164"/>
                      </a:lnTo>
                      <a:lnTo>
                        <a:pt x="58" y="161"/>
                      </a:lnTo>
                      <a:lnTo>
                        <a:pt x="57" y="158"/>
                      </a:lnTo>
                      <a:lnTo>
                        <a:pt x="53" y="154"/>
                      </a:lnTo>
                      <a:lnTo>
                        <a:pt x="51" y="152"/>
                      </a:lnTo>
                      <a:lnTo>
                        <a:pt x="50" y="151"/>
                      </a:lnTo>
                      <a:lnTo>
                        <a:pt x="51" y="150"/>
                      </a:lnTo>
                      <a:lnTo>
                        <a:pt x="50" y="147"/>
                      </a:lnTo>
                      <a:lnTo>
                        <a:pt x="46" y="141"/>
                      </a:lnTo>
                      <a:lnTo>
                        <a:pt x="43" y="136"/>
                      </a:lnTo>
                      <a:lnTo>
                        <a:pt x="45" y="136"/>
                      </a:lnTo>
                      <a:lnTo>
                        <a:pt x="43" y="132"/>
                      </a:lnTo>
                      <a:lnTo>
                        <a:pt x="42" y="128"/>
                      </a:lnTo>
                      <a:lnTo>
                        <a:pt x="39" y="126"/>
                      </a:lnTo>
                      <a:lnTo>
                        <a:pt x="38" y="123"/>
                      </a:lnTo>
                      <a:lnTo>
                        <a:pt x="36" y="119"/>
                      </a:lnTo>
                      <a:lnTo>
                        <a:pt x="35" y="117"/>
                      </a:lnTo>
                      <a:lnTo>
                        <a:pt x="35" y="114"/>
                      </a:lnTo>
                      <a:lnTo>
                        <a:pt x="32" y="110"/>
                      </a:lnTo>
                      <a:lnTo>
                        <a:pt x="27" y="107"/>
                      </a:lnTo>
                      <a:lnTo>
                        <a:pt x="25" y="104"/>
                      </a:lnTo>
                      <a:lnTo>
                        <a:pt x="25" y="100"/>
                      </a:lnTo>
                      <a:lnTo>
                        <a:pt x="22" y="96"/>
                      </a:lnTo>
                      <a:lnTo>
                        <a:pt x="21" y="94"/>
                      </a:lnTo>
                      <a:lnTo>
                        <a:pt x="18" y="93"/>
                      </a:lnTo>
                      <a:lnTo>
                        <a:pt x="13" y="89"/>
                      </a:lnTo>
                      <a:lnTo>
                        <a:pt x="10" y="89"/>
                      </a:lnTo>
                      <a:lnTo>
                        <a:pt x="6" y="86"/>
                      </a:lnTo>
                      <a:lnTo>
                        <a:pt x="3" y="85"/>
                      </a:lnTo>
                      <a:lnTo>
                        <a:pt x="0" y="82"/>
                      </a:lnTo>
                      <a:lnTo>
                        <a:pt x="2" y="81"/>
                      </a:lnTo>
                      <a:lnTo>
                        <a:pt x="3" y="79"/>
                      </a:lnTo>
                      <a:lnTo>
                        <a:pt x="6" y="79"/>
                      </a:lnTo>
                      <a:lnTo>
                        <a:pt x="6" y="76"/>
                      </a:lnTo>
                      <a:lnTo>
                        <a:pt x="5" y="74"/>
                      </a:lnTo>
                      <a:lnTo>
                        <a:pt x="2" y="71"/>
                      </a:lnTo>
                      <a:lnTo>
                        <a:pt x="2" y="70"/>
                      </a:lnTo>
                      <a:lnTo>
                        <a:pt x="3" y="68"/>
                      </a:lnTo>
                      <a:lnTo>
                        <a:pt x="3" y="67"/>
                      </a:lnTo>
                      <a:lnTo>
                        <a:pt x="0" y="65"/>
                      </a:lnTo>
                      <a:lnTo>
                        <a:pt x="0" y="64"/>
                      </a:lnTo>
                      <a:lnTo>
                        <a:pt x="2" y="61"/>
                      </a:lnTo>
                      <a:lnTo>
                        <a:pt x="2" y="57"/>
                      </a:lnTo>
                      <a:lnTo>
                        <a:pt x="7" y="53"/>
                      </a:lnTo>
                      <a:lnTo>
                        <a:pt x="9" y="52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7" y="49"/>
                      </a:lnTo>
                      <a:lnTo>
                        <a:pt x="18" y="52"/>
                      </a:lnTo>
                      <a:lnTo>
                        <a:pt x="16" y="54"/>
                      </a:lnTo>
                      <a:lnTo>
                        <a:pt x="13" y="56"/>
                      </a:lnTo>
                      <a:lnTo>
                        <a:pt x="14" y="58"/>
                      </a:lnTo>
                      <a:lnTo>
                        <a:pt x="17" y="58"/>
                      </a:lnTo>
                      <a:lnTo>
                        <a:pt x="20" y="57"/>
                      </a:lnTo>
                      <a:lnTo>
                        <a:pt x="21" y="60"/>
                      </a:lnTo>
                      <a:lnTo>
                        <a:pt x="24" y="60"/>
                      </a:lnTo>
                      <a:lnTo>
                        <a:pt x="27" y="61"/>
                      </a:lnTo>
                      <a:lnTo>
                        <a:pt x="31" y="67"/>
                      </a:lnTo>
                      <a:lnTo>
                        <a:pt x="32" y="67"/>
                      </a:lnTo>
                      <a:lnTo>
                        <a:pt x="35" y="64"/>
                      </a:lnTo>
                      <a:lnTo>
                        <a:pt x="45" y="43"/>
                      </a:lnTo>
                      <a:lnTo>
                        <a:pt x="47" y="41"/>
                      </a:lnTo>
                      <a:lnTo>
                        <a:pt x="61" y="36"/>
                      </a:lnTo>
                      <a:lnTo>
                        <a:pt x="67" y="32"/>
                      </a:lnTo>
                      <a:lnTo>
                        <a:pt x="75" y="24"/>
                      </a:lnTo>
                      <a:lnTo>
                        <a:pt x="79" y="16"/>
                      </a:lnTo>
                      <a:lnTo>
                        <a:pt x="82" y="16"/>
                      </a:lnTo>
                      <a:lnTo>
                        <a:pt x="82" y="14"/>
                      </a:lnTo>
                      <a:lnTo>
                        <a:pt x="83" y="11"/>
                      </a:lnTo>
                      <a:lnTo>
                        <a:pt x="82" y="9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3" name="Freeform 1354"/>
                <p:cNvSpPr>
                  <a:spLocks/>
                </p:cNvSpPr>
                <p:nvPr/>
              </p:nvSpPr>
              <p:spPr bwMode="auto">
                <a:xfrm>
                  <a:off x="3040141" y="4218501"/>
                  <a:ext cx="244562" cy="275687"/>
                </a:xfrm>
                <a:custGeom>
                  <a:avLst/>
                  <a:gdLst>
                    <a:gd name="T0" fmla="*/ 50 w 165"/>
                    <a:gd name="T1" fmla="*/ 3 h 186"/>
                    <a:gd name="T2" fmla="*/ 56 w 165"/>
                    <a:gd name="T3" fmla="*/ 5 h 186"/>
                    <a:gd name="T4" fmla="*/ 56 w 165"/>
                    <a:gd name="T5" fmla="*/ 20 h 186"/>
                    <a:gd name="T6" fmla="*/ 60 w 165"/>
                    <a:gd name="T7" fmla="*/ 29 h 186"/>
                    <a:gd name="T8" fmla="*/ 68 w 165"/>
                    <a:gd name="T9" fmla="*/ 36 h 186"/>
                    <a:gd name="T10" fmla="*/ 78 w 165"/>
                    <a:gd name="T11" fmla="*/ 36 h 186"/>
                    <a:gd name="T12" fmla="*/ 90 w 165"/>
                    <a:gd name="T13" fmla="*/ 46 h 186"/>
                    <a:gd name="T14" fmla="*/ 103 w 165"/>
                    <a:gd name="T15" fmla="*/ 49 h 186"/>
                    <a:gd name="T16" fmla="*/ 109 w 165"/>
                    <a:gd name="T17" fmla="*/ 56 h 186"/>
                    <a:gd name="T18" fmla="*/ 123 w 165"/>
                    <a:gd name="T19" fmla="*/ 60 h 186"/>
                    <a:gd name="T20" fmla="*/ 122 w 165"/>
                    <a:gd name="T21" fmla="*/ 74 h 186"/>
                    <a:gd name="T22" fmla="*/ 150 w 165"/>
                    <a:gd name="T23" fmla="*/ 89 h 186"/>
                    <a:gd name="T24" fmla="*/ 158 w 165"/>
                    <a:gd name="T25" fmla="*/ 104 h 186"/>
                    <a:gd name="T26" fmla="*/ 158 w 165"/>
                    <a:gd name="T27" fmla="*/ 136 h 186"/>
                    <a:gd name="T28" fmla="*/ 155 w 165"/>
                    <a:gd name="T29" fmla="*/ 139 h 186"/>
                    <a:gd name="T30" fmla="*/ 130 w 165"/>
                    <a:gd name="T31" fmla="*/ 132 h 186"/>
                    <a:gd name="T32" fmla="*/ 108 w 165"/>
                    <a:gd name="T33" fmla="*/ 140 h 186"/>
                    <a:gd name="T34" fmla="*/ 104 w 165"/>
                    <a:gd name="T35" fmla="*/ 154 h 186"/>
                    <a:gd name="T36" fmla="*/ 100 w 165"/>
                    <a:gd name="T37" fmla="*/ 168 h 186"/>
                    <a:gd name="T38" fmla="*/ 90 w 165"/>
                    <a:gd name="T39" fmla="*/ 170 h 186"/>
                    <a:gd name="T40" fmla="*/ 80 w 165"/>
                    <a:gd name="T41" fmla="*/ 176 h 186"/>
                    <a:gd name="T42" fmla="*/ 78 w 165"/>
                    <a:gd name="T43" fmla="*/ 183 h 186"/>
                    <a:gd name="T44" fmla="*/ 75 w 165"/>
                    <a:gd name="T45" fmla="*/ 172 h 186"/>
                    <a:gd name="T46" fmla="*/ 64 w 165"/>
                    <a:gd name="T47" fmla="*/ 172 h 186"/>
                    <a:gd name="T48" fmla="*/ 56 w 165"/>
                    <a:gd name="T49" fmla="*/ 169 h 186"/>
                    <a:gd name="T50" fmla="*/ 44 w 165"/>
                    <a:gd name="T51" fmla="*/ 181 h 186"/>
                    <a:gd name="T52" fmla="*/ 40 w 165"/>
                    <a:gd name="T53" fmla="*/ 183 h 186"/>
                    <a:gd name="T54" fmla="*/ 27 w 165"/>
                    <a:gd name="T55" fmla="*/ 159 h 186"/>
                    <a:gd name="T56" fmla="*/ 21 w 165"/>
                    <a:gd name="T57" fmla="*/ 143 h 186"/>
                    <a:gd name="T58" fmla="*/ 21 w 165"/>
                    <a:gd name="T59" fmla="*/ 134 h 186"/>
                    <a:gd name="T60" fmla="*/ 13 w 165"/>
                    <a:gd name="T61" fmla="*/ 122 h 186"/>
                    <a:gd name="T62" fmla="*/ 11 w 165"/>
                    <a:gd name="T63" fmla="*/ 115 h 186"/>
                    <a:gd name="T64" fmla="*/ 7 w 165"/>
                    <a:gd name="T65" fmla="*/ 108 h 186"/>
                    <a:gd name="T66" fmla="*/ 4 w 165"/>
                    <a:gd name="T67" fmla="*/ 107 h 186"/>
                    <a:gd name="T68" fmla="*/ 9 w 165"/>
                    <a:gd name="T69" fmla="*/ 99 h 186"/>
                    <a:gd name="T70" fmla="*/ 9 w 165"/>
                    <a:gd name="T71" fmla="*/ 83 h 186"/>
                    <a:gd name="T72" fmla="*/ 9 w 165"/>
                    <a:gd name="T73" fmla="*/ 76 h 186"/>
                    <a:gd name="T74" fmla="*/ 10 w 165"/>
                    <a:gd name="T75" fmla="*/ 67 h 186"/>
                    <a:gd name="T76" fmla="*/ 10 w 165"/>
                    <a:gd name="T77" fmla="*/ 52 h 186"/>
                    <a:gd name="T78" fmla="*/ 13 w 165"/>
                    <a:gd name="T79" fmla="*/ 36 h 186"/>
                    <a:gd name="T80" fmla="*/ 13 w 165"/>
                    <a:gd name="T81" fmla="*/ 20 h 186"/>
                    <a:gd name="T82" fmla="*/ 21 w 165"/>
                    <a:gd name="T83" fmla="*/ 14 h 186"/>
                    <a:gd name="T84" fmla="*/ 31 w 165"/>
                    <a:gd name="T85" fmla="*/ 7 h 186"/>
                    <a:gd name="T86" fmla="*/ 44 w 165"/>
                    <a:gd name="T87" fmla="*/ 0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65" h="186">
                      <a:moveTo>
                        <a:pt x="44" y="0"/>
                      </a:moveTo>
                      <a:lnTo>
                        <a:pt x="49" y="0"/>
                      </a:lnTo>
                      <a:lnTo>
                        <a:pt x="50" y="3"/>
                      </a:lnTo>
                      <a:lnTo>
                        <a:pt x="54" y="0"/>
                      </a:lnTo>
                      <a:lnTo>
                        <a:pt x="56" y="2"/>
                      </a:lnTo>
                      <a:lnTo>
                        <a:pt x="56" y="5"/>
                      </a:lnTo>
                      <a:lnTo>
                        <a:pt x="57" y="10"/>
                      </a:lnTo>
                      <a:lnTo>
                        <a:pt x="54" y="14"/>
                      </a:lnTo>
                      <a:lnTo>
                        <a:pt x="56" y="20"/>
                      </a:lnTo>
                      <a:lnTo>
                        <a:pt x="56" y="22"/>
                      </a:lnTo>
                      <a:lnTo>
                        <a:pt x="57" y="28"/>
                      </a:lnTo>
                      <a:lnTo>
                        <a:pt x="60" y="29"/>
                      </a:lnTo>
                      <a:lnTo>
                        <a:pt x="61" y="32"/>
                      </a:lnTo>
                      <a:lnTo>
                        <a:pt x="64" y="35"/>
                      </a:lnTo>
                      <a:lnTo>
                        <a:pt x="68" y="36"/>
                      </a:lnTo>
                      <a:lnTo>
                        <a:pt x="71" y="39"/>
                      </a:lnTo>
                      <a:lnTo>
                        <a:pt x="72" y="38"/>
                      </a:lnTo>
                      <a:lnTo>
                        <a:pt x="78" y="36"/>
                      </a:lnTo>
                      <a:lnTo>
                        <a:pt x="83" y="42"/>
                      </a:lnTo>
                      <a:lnTo>
                        <a:pt x="86" y="40"/>
                      </a:lnTo>
                      <a:lnTo>
                        <a:pt x="90" y="46"/>
                      </a:lnTo>
                      <a:lnTo>
                        <a:pt x="93" y="46"/>
                      </a:lnTo>
                      <a:lnTo>
                        <a:pt x="98" y="47"/>
                      </a:lnTo>
                      <a:lnTo>
                        <a:pt x="103" y="49"/>
                      </a:lnTo>
                      <a:lnTo>
                        <a:pt x="103" y="53"/>
                      </a:lnTo>
                      <a:lnTo>
                        <a:pt x="105" y="53"/>
                      </a:lnTo>
                      <a:lnTo>
                        <a:pt x="109" y="56"/>
                      </a:lnTo>
                      <a:lnTo>
                        <a:pt x="116" y="54"/>
                      </a:lnTo>
                      <a:lnTo>
                        <a:pt x="122" y="57"/>
                      </a:lnTo>
                      <a:lnTo>
                        <a:pt x="123" y="60"/>
                      </a:lnTo>
                      <a:lnTo>
                        <a:pt x="122" y="65"/>
                      </a:lnTo>
                      <a:lnTo>
                        <a:pt x="123" y="71"/>
                      </a:lnTo>
                      <a:lnTo>
                        <a:pt x="122" y="74"/>
                      </a:lnTo>
                      <a:lnTo>
                        <a:pt x="127" y="82"/>
                      </a:lnTo>
                      <a:lnTo>
                        <a:pt x="126" y="89"/>
                      </a:lnTo>
                      <a:lnTo>
                        <a:pt x="150" y="89"/>
                      </a:lnTo>
                      <a:lnTo>
                        <a:pt x="151" y="97"/>
                      </a:lnTo>
                      <a:lnTo>
                        <a:pt x="151" y="103"/>
                      </a:lnTo>
                      <a:lnTo>
                        <a:pt x="158" y="104"/>
                      </a:lnTo>
                      <a:lnTo>
                        <a:pt x="165" y="116"/>
                      </a:lnTo>
                      <a:lnTo>
                        <a:pt x="165" y="123"/>
                      </a:lnTo>
                      <a:lnTo>
                        <a:pt x="158" y="136"/>
                      </a:lnTo>
                      <a:lnTo>
                        <a:pt x="159" y="137"/>
                      </a:lnTo>
                      <a:lnTo>
                        <a:pt x="156" y="140"/>
                      </a:lnTo>
                      <a:lnTo>
                        <a:pt x="155" y="139"/>
                      </a:lnTo>
                      <a:lnTo>
                        <a:pt x="154" y="139"/>
                      </a:lnTo>
                      <a:lnTo>
                        <a:pt x="144" y="132"/>
                      </a:lnTo>
                      <a:lnTo>
                        <a:pt x="130" y="132"/>
                      </a:lnTo>
                      <a:lnTo>
                        <a:pt x="111" y="136"/>
                      </a:lnTo>
                      <a:lnTo>
                        <a:pt x="108" y="139"/>
                      </a:lnTo>
                      <a:lnTo>
                        <a:pt x="108" y="140"/>
                      </a:lnTo>
                      <a:lnTo>
                        <a:pt x="107" y="146"/>
                      </a:lnTo>
                      <a:lnTo>
                        <a:pt x="103" y="152"/>
                      </a:lnTo>
                      <a:lnTo>
                        <a:pt x="104" y="154"/>
                      </a:lnTo>
                      <a:lnTo>
                        <a:pt x="104" y="158"/>
                      </a:lnTo>
                      <a:lnTo>
                        <a:pt x="104" y="161"/>
                      </a:lnTo>
                      <a:lnTo>
                        <a:pt x="100" y="168"/>
                      </a:lnTo>
                      <a:lnTo>
                        <a:pt x="100" y="173"/>
                      </a:lnTo>
                      <a:lnTo>
                        <a:pt x="97" y="170"/>
                      </a:lnTo>
                      <a:lnTo>
                        <a:pt x="90" y="170"/>
                      </a:lnTo>
                      <a:lnTo>
                        <a:pt x="83" y="170"/>
                      </a:lnTo>
                      <a:lnTo>
                        <a:pt x="80" y="173"/>
                      </a:lnTo>
                      <a:lnTo>
                        <a:pt x="80" y="176"/>
                      </a:lnTo>
                      <a:lnTo>
                        <a:pt x="79" y="179"/>
                      </a:lnTo>
                      <a:lnTo>
                        <a:pt x="79" y="180"/>
                      </a:lnTo>
                      <a:lnTo>
                        <a:pt x="78" y="183"/>
                      </a:lnTo>
                      <a:lnTo>
                        <a:pt x="78" y="180"/>
                      </a:lnTo>
                      <a:lnTo>
                        <a:pt x="75" y="175"/>
                      </a:lnTo>
                      <a:lnTo>
                        <a:pt x="75" y="172"/>
                      </a:lnTo>
                      <a:lnTo>
                        <a:pt x="72" y="172"/>
                      </a:lnTo>
                      <a:lnTo>
                        <a:pt x="68" y="172"/>
                      </a:lnTo>
                      <a:lnTo>
                        <a:pt x="64" y="172"/>
                      </a:lnTo>
                      <a:lnTo>
                        <a:pt x="62" y="172"/>
                      </a:lnTo>
                      <a:lnTo>
                        <a:pt x="58" y="173"/>
                      </a:lnTo>
                      <a:lnTo>
                        <a:pt x="56" y="169"/>
                      </a:lnTo>
                      <a:lnTo>
                        <a:pt x="51" y="170"/>
                      </a:lnTo>
                      <a:lnTo>
                        <a:pt x="46" y="176"/>
                      </a:lnTo>
                      <a:lnTo>
                        <a:pt x="44" y="181"/>
                      </a:lnTo>
                      <a:lnTo>
                        <a:pt x="43" y="183"/>
                      </a:lnTo>
                      <a:lnTo>
                        <a:pt x="43" y="183"/>
                      </a:lnTo>
                      <a:lnTo>
                        <a:pt x="40" y="183"/>
                      </a:lnTo>
                      <a:lnTo>
                        <a:pt x="39" y="186"/>
                      </a:lnTo>
                      <a:lnTo>
                        <a:pt x="36" y="186"/>
                      </a:lnTo>
                      <a:lnTo>
                        <a:pt x="27" y="159"/>
                      </a:lnTo>
                      <a:lnTo>
                        <a:pt x="20" y="152"/>
                      </a:lnTo>
                      <a:lnTo>
                        <a:pt x="18" y="150"/>
                      </a:lnTo>
                      <a:lnTo>
                        <a:pt x="21" y="143"/>
                      </a:lnTo>
                      <a:lnTo>
                        <a:pt x="20" y="140"/>
                      </a:lnTo>
                      <a:lnTo>
                        <a:pt x="21" y="137"/>
                      </a:lnTo>
                      <a:lnTo>
                        <a:pt x="21" y="134"/>
                      </a:lnTo>
                      <a:lnTo>
                        <a:pt x="15" y="130"/>
                      </a:lnTo>
                      <a:lnTo>
                        <a:pt x="13" y="126"/>
                      </a:lnTo>
                      <a:lnTo>
                        <a:pt x="13" y="122"/>
                      </a:lnTo>
                      <a:lnTo>
                        <a:pt x="11" y="121"/>
                      </a:lnTo>
                      <a:lnTo>
                        <a:pt x="13" y="118"/>
                      </a:lnTo>
                      <a:lnTo>
                        <a:pt x="11" y="115"/>
                      </a:lnTo>
                      <a:lnTo>
                        <a:pt x="10" y="115"/>
                      </a:lnTo>
                      <a:lnTo>
                        <a:pt x="7" y="112"/>
                      </a:lnTo>
                      <a:lnTo>
                        <a:pt x="7" y="108"/>
                      </a:lnTo>
                      <a:lnTo>
                        <a:pt x="7" y="108"/>
                      </a:lnTo>
                      <a:lnTo>
                        <a:pt x="7" y="107"/>
                      </a:lnTo>
                      <a:lnTo>
                        <a:pt x="4" y="107"/>
                      </a:lnTo>
                      <a:lnTo>
                        <a:pt x="4" y="105"/>
                      </a:lnTo>
                      <a:lnTo>
                        <a:pt x="6" y="101"/>
                      </a:lnTo>
                      <a:lnTo>
                        <a:pt x="9" y="99"/>
                      </a:lnTo>
                      <a:lnTo>
                        <a:pt x="11" y="96"/>
                      </a:lnTo>
                      <a:lnTo>
                        <a:pt x="11" y="93"/>
                      </a:lnTo>
                      <a:lnTo>
                        <a:pt x="9" y="83"/>
                      </a:lnTo>
                      <a:lnTo>
                        <a:pt x="10" y="82"/>
                      </a:lnTo>
                      <a:lnTo>
                        <a:pt x="9" y="78"/>
                      </a:lnTo>
                      <a:lnTo>
                        <a:pt x="9" y="76"/>
                      </a:lnTo>
                      <a:lnTo>
                        <a:pt x="7" y="74"/>
                      </a:lnTo>
                      <a:lnTo>
                        <a:pt x="9" y="72"/>
                      </a:lnTo>
                      <a:lnTo>
                        <a:pt x="10" y="67"/>
                      </a:lnTo>
                      <a:lnTo>
                        <a:pt x="10" y="58"/>
                      </a:lnTo>
                      <a:lnTo>
                        <a:pt x="9" y="56"/>
                      </a:lnTo>
                      <a:lnTo>
                        <a:pt x="10" y="52"/>
                      </a:lnTo>
                      <a:lnTo>
                        <a:pt x="10" y="42"/>
                      </a:lnTo>
                      <a:lnTo>
                        <a:pt x="13" y="38"/>
                      </a:lnTo>
                      <a:lnTo>
                        <a:pt x="13" y="36"/>
                      </a:lnTo>
                      <a:lnTo>
                        <a:pt x="0" y="18"/>
                      </a:lnTo>
                      <a:lnTo>
                        <a:pt x="9" y="18"/>
                      </a:lnTo>
                      <a:lnTo>
                        <a:pt x="13" y="20"/>
                      </a:lnTo>
                      <a:lnTo>
                        <a:pt x="15" y="17"/>
                      </a:lnTo>
                      <a:lnTo>
                        <a:pt x="18" y="17"/>
                      </a:lnTo>
                      <a:lnTo>
                        <a:pt x="21" y="14"/>
                      </a:lnTo>
                      <a:lnTo>
                        <a:pt x="24" y="14"/>
                      </a:lnTo>
                      <a:lnTo>
                        <a:pt x="28" y="13"/>
                      </a:lnTo>
                      <a:lnTo>
                        <a:pt x="31" y="7"/>
                      </a:lnTo>
                      <a:lnTo>
                        <a:pt x="36" y="3"/>
                      </a:lnTo>
                      <a:lnTo>
                        <a:pt x="40" y="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4" name="Freeform 1355"/>
                <p:cNvSpPr>
                  <a:spLocks/>
                </p:cNvSpPr>
                <p:nvPr/>
              </p:nvSpPr>
              <p:spPr bwMode="auto">
                <a:xfrm>
                  <a:off x="3188360" y="4414150"/>
                  <a:ext cx="167488" cy="176381"/>
                </a:xfrm>
                <a:custGeom>
                  <a:avLst/>
                  <a:gdLst>
                    <a:gd name="T0" fmla="*/ 44 w 113"/>
                    <a:gd name="T1" fmla="*/ 0 h 119"/>
                    <a:gd name="T2" fmla="*/ 55 w 113"/>
                    <a:gd name="T3" fmla="*/ 7 h 119"/>
                    <a:gd name="T4" fmla="*/ 58 w 113"/>
                    <a:gd name="T5" fmla="*/ 12 h 119"/>
                    <a:gd name="T6" fmla="*/ 61 w 113"/>
                    <a:gd name="T7" fmla="*/ 19 h 119"/>
                    <a:gd name="T8" fmla="*/ 62 w 113"/>
                    <a:gd name="T9" fmla="*/ 31 h 119"/>
                    <a:gd name="T10" fmla="*/ 62 w 113"/>
                    <a:gd name="T11" fmla="*/ 37 h 119"/>
                    <a:gd name="T12" fmla="*/ 67 w 113"/>
                    <a:gd name="T13" fmla="*/ 40 h 119"/>
                    <a:gd name="T14" fmla="*/ 76 w 113"/>
                    <a:gd name="T15" fmla="*/ 40 h 119"/>
                    <a:gd name="T16" fmla="*/ 85 w 113"/>
                    <a:gd name="T17" fmla="*/ 38 h 119"/>
                    <a:gd name="T18" fmla="*/ 92 w 113"/>
                    <a:gd name="T19" fmla="*/ 43 h 119"/>
                    <a:gd name="T20" fmla="*/ 96 w 113"/>
                    <a:gd name="T21" fmla="*/ 59 h 119"/>
                    <a:gd name="T22" fmla="*/ 101 w 113"/>
                    <a:gd name="T23" fmla="*/ 65 h 119"/>
                    <a:gd name="T24" fmla="*/ 109 w 113"/>
                    <a:gd name="T25" fmla="*/ 63 h 119"/>
                    <a:gd name="T26" fmla="*/ 113 w 113"/>
                    <a:gd name="T27" fmla="*/ 66 h 119"/>
                    <a:gd name="T28" fmla="*/ 112 w 113"/>
                    <a:gd name="T29" fmla="*/ 80 h 119"/>
                    <a:gd name="T30" fmla="*/ 110 w 113"/>
                    <a:gd name="T31" fmla="*/ 83 h 119"/>
                    <a:gd name="T32" fmla="*/ 110 w 113"/>
                    <a:gd name="T33" fmla="*/ 85 h 119"/>
                    <a:gd name="T34" fmla="*/ 109 w 113"/>
                    <a:gd name="T35" fmla="*/ 87 h 119"/>
                    <a:gd name="T36" fmla="*/ 109 w 113"/>
                    <a:gd name="T37" fmla="*/ 92 h 119"/>
                    <a:gd name="T38" fmla="*/ 106 w 113"/>
                    <a:gd name="T39" fmla="*/ 99 h 119"/>
                    <a:gd name="T40" fmla="*/ 103 w 113"/>
                    <a:gd name="T41" fmla="*/ 105 h 119"/>
                    <a:gd name="T42" fmla="*/ 96 w 113"/>
                    <a:gd name="T43" fmla="*/ 113 h 119"/>
                    <a:gd name="T44" fmla="*/ 91 w 113"/>
                    <a:gd name="T45" fmla="*/ 114 h 119"/>
                    <a:gd name="T46" fmla="*/ 88 w 113"/>
                    <a:gd name="T47" fmla="*/ 119 h 119"/>
                    <a:gd name="T48" fmla="*/ 84 w 113"/>
                    <a:gd name="T49" fmla="*/ 117 h 119"/>
                    <a:gd name="T50" fmla="*/ 76 w 113"/>
                    <a:gd name="T51" fmla="*/ 116 h 119"/>
                    <a:gd name="T52" fmla="*/ 59 w 113"/>
                    <a:gd name="T53" fmla="*/ 114 h 119"/>
                    <a:gd name="T54" fmla="*/ 58 w 113"/>
                    <a:gd name="T55" fmla="*/ 112 h 119"/>
                    <a:gd name="T56" fmla="*/ 63 w 113"/>
                    <a:gd name="T57" fmla="*/ 102 h 119"/>
                    <a:gd name="T58" fmla="*/ 63 w 113"/>
                    <a:gd name="T59" fmla="*/ 98 h 119"/>
                    <a:gd name="T60" fmla="*/ 69 w 113"/>
                    <a:gd name="T61" fmla="*/ 92 h 119"/>
                    <a:gd name="T62" fmla="*/ 67 w 113"/>
                    <a:gd name="T63" fmla="*/ 87 h 119"/>
                    <a:gd name="T64" fmla="*/ 61 w 113"/>
                    <a:gd name="T65" fmla="*/ 80 h 119"/>
                    <a:gd name="T66" fmla="*/ 47 w 113"/>
                    <a:gd name="T67" fmla="*/ 76 h 119"/>
                    <a:gd name="T68" fmla="*/ 38 w 113"/>
                    <a:gd name="T69" fmla="*/ 70 h 119"/>
                    <a:gd name="T70" fmla="*/ 25 w 113"/>
                    <a:gd name="T71" fmla="*/ 66 h 119"/>
                    <a:gd name="T72" fmla="*/ 20 w 113"/>
                    <a:gd name="T73" fmla="*/ 59 h 119"/>
                    <a:gd name="T74" fmla="*/ 8 w 113"/>
                    <a:gd name="T75" fmla="*/ 51 h 119"/>
                    <a:gd name="T76" fmla="*/ 3 w 113"/>
                    <a:gd name="T77" fmla="*/ 44 h 119"/>
                    <a:gd name="T78" fmla="*/ 0 w 113"/>
                    <a:gd name="T79" fmla="*/ 41 h 119"/>
                    <a:gd name="T80" fmla="*/ 4 w 113"/>
                    <a:gd name="T81" fmla="*/ 29 h 119"/>
                    <a:gd name="T82" fmla="*/ 4 w 113"/>
                    <a:gd name="T83" fmla="*/ 22 h 119"/>
                    <a:gd name="T84" fmla="*/ 7 w 113"/>
                    <a:gd name="T85" fmla="*/ 14 h 119"/>
                    <a:gd name="T86" fmla="*/ 8 w 113"/>
                    <a:gd name="T87" fmla="*/ 7 h 119"/>
                    <a:gd name="T88" fmla="*/ 30 w 113"/>
                    <a:gd name="T89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3" h="119">
                      <a:moveTo>
                        <a:pt x="30" y="0"/>
                      </a:moveTo>
                      <a:lnTo>
                        <a:pt x="44" y="0"/>
                      </a:lnTo>
                      <a:lnTo>
                        <a:pt x="54" y="7"/>
                      </a:lnTo>
                      <a:lnTo>
                        <a:pt x="55" y="7"/>
                      </a:lnTo>
                      <a:lnTo>
                        <a:pt x="58" y="9"/>
                      </a:lnTo>
                      <a:lnTo>
                        <a:pt x="58" y="12"/>
                      </a:lnTo>
                      <a:lnTo>
                        <a:pt x="61" y="15"/>
                      </a:lnTo>
                      <a:lnTo>
                        <a:pt x="61" y="19"/>
                      </a:lnTo>
                      <a:lnTo>
                        <a:pt x="63" y="23"/>
                      </a:lnTo>
                      <a:lnTo>
                        <a:pt x="62" y="31"/>
                      </a:lnTo>
                      <a:lnTo>
                        <a:pt x="63" y="34"/>
                      </a:lnTo>
                      <a:lnTo>
                        <a:pt x="62" y="37"/>
                      </a:lnTo>
                      <a:lnTo>
                        <a:pt x="63" y="40"/>
                      </a:lnTo>
                      <a:lnTo>
                        <a:pt x="67" y="40"/>
                      </a:lnTo>
                      <a:lnTo>
                        <a:pt x="70" y="41"/>
                      </a:lnTo>
                      <a:lnTo>
                        <a:pt x="76" y="40"/>
                      </a:lnTo>
                      <a:lnTo>
                        <a:pt x="80" y="41"/>
                      </a:lnTo>
                      <a:lnTo>
                        <a:pt x="85" y="38"/>
                      </a:lnTo>
                      <a:lnTo>
                        <a:pt x="90" y="41"/>
                      </a:lnTo>
                      <a:lnTo>
                        <a:pt x="92" y="43"/>
                      </a:lnTo>
                      <a:lnTo>
                        <a:pt x="92" y="45"/>
                      </a:lnTo>
                      <a:lnTo>
                        <a:pt x="96" y="59"/>
                      </a:lnTo>
                      <a:lnTo>
                        <a:pt x="98" y="65"/>
                      </a:lnTo>
                      <a:lnTo>
                        <a:pt x="101" y="65"/>
                      </a:lnTo>
                      <a:lnTo>
                        <a:pt x="106" y="62"/>
                      </a:lnTo>
                      <a:lnTo>
                        <a:pt x="109" y="63"/>
                      </a:lnTo>
                      <a:lnTo>
                        <a:pt x="110" y="65"/>
                      </a:lnTo>
                      <a:lnTo>
                        <a:pt x="113" y="66"/>
                      </a:lnTo>
                      <a:lnTo>
                        <a:pt x="112" y="67"/>
                      </a:lnTo>
                      <a:lnTo>
                        <a:pt x="112" y="80"/>
                      </a:lnTo>
                      <a:lnTo>
                        <a:pt x="110" y="81"/>
                      </a:lnTo>
                      <a:lnTo>
                        <a:pt x="110" y="83"/>
                      </a:lnTo>
                      <a:lnTo>
                        <a:pt x="110" y="84"/>
                      </a:lnTo>
                      <a:lnTo>
                        <a:pt x="110" y="85"/>
                      </a:lnTo>
                      <a:lnTo>
                        <a:pt x="110" y="87"/>
                      </a:lnTo>
                      <a:lnTo>
                        <a:pt x="109" y="87"/>
                      </a:lnTo>
                      <a:lnTo>
                        <a:pt x="109" y="91"/>
                      </a:lnTo>
                      <a:lnTo>
                        <a:pt x="109" y="92"/>
                      </a:lnTo>
                      <a:lnTo>
                        <a:pt x="109" y="98"/>
                      </a:lnTo>
                      <a:lnTo>
                        <a:pt x="106" y="99"/>
                      </a:lnTo>
                      <a:lnTo>
                        <a:pt x="105" y="102"/>
                      </a:lnTo>
                      <a:lnTo>
                        <a:pt x="103" y="105"/>
                      </a:lnTo>
                      <a:lnTo>
                        <a:pt x="98" y="109"/>
                      </a:lnTo>
                      <a:lnTo>
                        <a:pt x="96" y="113"/>
                      </a:lnTo>
                      <a:lnTo>
                        <a:pt x="95" y="116"/>
                      </a:lnTo>
                      <a:lnTo>
                        <a:pt x="91" y="114"/>
                      </a:lnTo>
                      <a:lnTo>
                        <a:pt x="91" y="116"/>
                      </a:lnTo>
                      <a:lnTo>
                        <a:pt x="88" y="119"/>
                      </a:lnTo>
                      <a:lnTo>
                        <a:pt x="87" y="117"/>
                      </a:lnTo>
                      <a:lnTo>
                        <a:pt x="84" y="117"/>
                      </a:lnTo>
                      <a:lnTo>
                        <a:pt x="81" y="119"/>
                      </a:lnTo>
                      <a:lnTo>
                        <a:pt x="76" y="116"/>
                      </a:lnTo>
                      <a:lnTo>
                        <a:pt x="69" y="113"/>
                      </a:lnTo>
                      <a:lnTo>
                        <a:pt x="59" y="114"/>
                      </a:lnTo>
                      <a:lnTo>
                        <a:pt x="56" y="114"/>
                      </a:lnTo>
                      <a:lnTo>
                        <a:pt x="58" y="112"/>
                      </a:lnTo>
                      <a:lnTo>
                        <a:pt x="62" y="108"/>
                      </a:lnTo>
                      <a:lnTo>
                        <a:pt x="63" y="102"/>
                      </a:lnTo>
                      <a:lnTo>
                        <a:pt x="62" y="99"/>
                      </a:lnTo>
                      <a:lnTo>
                        <a:pt x="63" y="98"/>
                      </a:lnTo>
                      <a:lnTo>
                        <a:pt x="66" y="96"/>
                      </a:lnTo>
                      <a:lnTo>
                        <a:pt x="69" y="92"/>
                      </a:lnTo>
                      <a:lnTo>
                        <a:pt x="69" y="90"/>
                      </a:lnTo>
                      <a:lnTo>
                        <a:pt x="67" y="87"/>
                      </a:lnTo>
                      <a:lnTo>
                        <a:pt x="63" y="84"/>
                      </a:lnTo>
                      <a:lnTo>
                        <a:pt x="61" y="80"/>
                      </a:lnTo>
                      <a:lnTo>
                        <a:pt x="52" y="78"/>
                      </a:lnTo>
                      <a:lnTo>
                        <a:pt x="47" y="76"/>
                      </a:lnTo>
                      <a:lnTo>
                        <a:pt x="41" y="70"/>
                      </a:lnTo>
                      <a:lnTo>
                        <a:pt x="38" y="70"/>
                      </a:lnTo>
                      <a:lnTo>
                        <a:pt x="33" y="67"/>
                      </a:lnTo>
                      <a:lnTo>
                        <a:pt x="25" y="66"/>
                      </a:lnTo>
                      <a:lnTo>
                        <a:pt x="23" y="62"/>
                      </a:lnTo>
                      <a:lnTo>
                        <a:pt x="20" y="59"/>
                      </a:lnTo>
                      <a:lnTo>
                        <a:pt x="16" y="59"/>
                      </a:lnTo>
                      <a:lnTo>
                        <a:pt x="8" y="51"/>
                      </a:lnTo>
                      <a:lnTo>
                        <a:pt x="5" y="45"/>
                      </a:lnTo>
                      <a:lnTo>
                        <a:pt x="3" y="44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0" y="36"/>
                      </a:lnTo>
                      <a:lnTo>
                        <a:pt x="4" y="29"/>
                      </a:lnTo>
                      <a:lnTo>
                        <a:pt x="4" y="26"/>
                      </a:lnTo>
                      <a:lnTo>
                        <a:pt x="4" y="22"/>
                      </a:lnTo>
                      <a:lnTo>
                        <a:pt x="3" y="20"/>
                      </a:lnTo>
                      <a:lnTo>
                        <a:pt x="7" y="14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5" name="Freeform 1356"/>
                <p:cNvSpPr>
                  <a:spLocks/>
                </p:cNvSpPr>
                <p:nvPr/>
              </p:nvSpPr>
              <p:spPr bwMode="auto">
                <a:xfrm>
                  <a:off x="3290632" y="4643889"/>
                  <a:ext cx="97825" cy="112646"/>
                </a:xfrm>
                <a:custGeom>
                  <a:avLst/>
                  <a:gdLst>
                    <a:gd name="T0" fmla="*/ 19 w 66"/>
                    <a:gd name="T1" fmla="*/ 1 h 76"/>
                    <a:gd name="T2" fmla="*/ 25 w 66"/>
                    <a:gd name="T3" fmla="*/ 6 h 76"/>
                    <a:gd name="T4" fmla="*/ 30 w 66"/>
                    <a:gd name="T5" fmla="*/ 15 h 76"/>
                    <a:gd name="T6" fmla="*/ 34 w 66"/>
                    <a:gd name="T7" fmla="*/ 12 h 76"/>
                    <a:gd name="T8" fmla="*/ 39 w 66"/>
                    <a:gd name="T9" fmla="*/ 17 h 76"/>
                    <a:gd name="T10" fmla="*/ 45 w 66"/>
                    <a:gd name="T11" fmla="*/ 20 h 76"/>
                    <a:gd name="T12" fmla="*/ 48 w 66"/>
                    <a:gd name="T13" fmla="*/ 27 h 76"/>
                    <a:gd name="T14" fmla="*/ 57 w 66"/>
                    <a:gd name="T15" fmla="*/ 29 h 76"/>
                    <a:gd name="T16" fmla="*/ 62 w 66"/>
                    <a:gd name="T17" fmla="*/ 37 h 76"/>
                    <a:gd name="T18" fmla="*/ 65 w 66"/>
                    <a:gd name="T19" fmla="*/ 42 h 76"/>
                    <a:gd name="T20" fmla="*/ 63 w 66"/>
                    <a:gd name="T21" fmla="*/ 51 h 76"/>
                    <a:gd name="T22" fmla="*/ 65 w 66"/>
                    <a:gd name="T23" fmla="*/ 52 h 76"/>
                    <a:gd name="T24" fmla="*/ 66 w 66"/>
                    <a:gd name="T25" fmla="*/ 55 h 76"/>
                    <a:gd name="T26" fmla="*/ 63 w 66"/>
                    <a:gd name="T27" fmla="*/ 58 h 76"/>
                    <a:gd name="T28" fmla="*/ 61 w 66"/>
                    <a:gd name="T29" fmla="*/ 64 h 76"/>
                    <a:gd name="T30" fmla="*/ 61 w 66"/>
                    <a:gd name="T31" fmla="*/ 66 h 76"/>
                    <a:gd name="T32" fmla="*/ 57 w 66"/>
                    <a:gd name="T33" fmla="*/ 71 h 76"/>
                    <a:gd name="T34" fmla="*/ 50 w 66"/>
                    <a:gd name="T35" fmla="*/ 73 h 76"/>
                    <a:gd name="T36" fmla="*/ 50 w 66"/>
                    <a:gd name="T37" fmla="*/ 74 h 76"/>
                    <a:gd name="T38" fmla="*/ 45 w 66"/>
                    <a:gd name="T39" fmla="*/ 76 h 76"/>
                    <a:gd name="T40" fmla="*/ 43 w 66"/>
                    <a:gd name="T41" fmla="*/ 74 h 76"/>
                    <a:gd name="T42" fmla="*/ 39 w 66"/>
                    <a:gd name="T43" fmla="*/ 73 h 76"/>
                    <a:gd name="T44" fmla="*/ 32 w 66"/>
                    <a:gd name="T45" fmla="*/ 76 h 76"/>
                    <a:gd name="T46" fmla="*/ 29 w 66"/>
                    <a:gd name="T47" fmla="*/ 74 h 76"/>
                    <a:gd name="T48" fmla="*/ 29 w 66"/>
                    <a:gd name="T49" fmla="*/ 73 h 76"/>
                    <a:gd name="T50" fmla="*/ 25 w 66"/>
                    <a:gd name="T51" fmla="*/ 71 h 76"/>
                    <a:gd name="T52" fmla="*/ 18 w 66"/>
                    <a:gd name="T53" fmla="*/ 69 h 76"/>
                    <a:gd name="T54" fmla="*/ 11 w 66"/>
                    <a:gd name="T55" fmla="*/ 70 h 76"/>
                    <a:gd name="T56" fmla="*/ 5 w 66"/>
                    <a:gd name="T57" fmla="*/ 66 h 76"/>
                    <a:gd name="T58" fmla="*/ 0 w 66"/>
                    <a:gd name="T59" fmla="*/ 55 h 76"/>
                    <a:gd name="T60" fmla="*/ 0 w 66"/>
                    <a:gd name="T61" fmla="*/ 49 h 76"/>
                    <a:gd name="T62" fmla="*/ 3 w 66"/>
                    <a:gd name="T63" fmla="*/ 47 h 76"/>
                    <a:gd name="T64" fmla="*/ 1 w 66"/>
                    <a:gd name="T65" fmla="*/ 40 h 76"/>
                    <a:gd name="T66" fmla="*/ 3 w 66"/>
                    <a:gd name="T67" fmla="*/ 33 h 76"/>
                    <a:gd name="T68" fmla="*/ 3 w 66"/>
                    <a:gd name="T69" fmla="*/ 26 h 76"/>
                    <a:gd name="T70" fmla="*/ 3 w 66"/>
                    <a:gd name="T71" fmla="*/ 22 h 76"/>
                    <a:gd name="T72" fmla="*/ 3 w 66"/>
                    <a:gd name="T73" fmla="*/ 13 h 76"/>
                    <a:gd name="T74" fmla="*/ 3 w 66"/>
                    <a:gd name="T75" fmla="*/ 8 h 76"/>
                    <a:gd name="T76" fmla="*/ 7 w 66"/>
                    <a:gd name="T77" fmla="*/ 1 h 76"/>
                    <a:gd name="T78" fmla="*/ 8 w 66"/>
                    <a:gd name="T79" fmla="*/ 1 h 76"/>
                    <a:gd name="T80" fmla="*/ 16 w 66"/>
                    <a:gd name="T81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6" h="76">
                      <a:moveTo>
                        <a:pt x="16" y="0"/>
                      </a:moveTo>
                      <a:lnTo>
                        <a:pt x="19" y="1"/>
                      </a:lnTo>
                      <a:lnTo>
                        <a:pt x="22" y="5"/>
                      </a:lnTo>
                      <a:lnTo>
                        <a:pt x="25" y="6"/>
                      </a:lnTo>
                      <a:lnTo>
                        <a:pt x="27" y="11"/>
                      </a:lnTo>
                      <a:lnTo>
                        <a:pt x="30" y="15"/>
                      </a:lnTo>
                      <a:lnTo>
                        <a:pt x="32" y="15"/>
                      </a:lnTo>
                      <a:lnTo>
                        <a:pt x="34" y="12"/>
                      </a:lnTo>
                      <a:lnTo>
                        <a:pt x="36" y="13"/>
                      </a:lnTo>
                      <a:lnTo>
                        <a:pt x="39" y="17"/>
                      </a:lnTo>
                      <a:lnTo>
                        <a:pt x="43" y="19"/>
                      </a:lnTo>
                      <a:lnTo>
                        <a:pt x="45" y="20"/>
                      </a:lnTo>
                      <a:lnTo>
                        <a:pt x="48" y="23"/>
                      </a:lnTo>
                      <a:lnTo>
                        <a:pt x="48" y="27"/>
                      </a:lnTo>
                      <a:lnTo>
                        <a:pt x="51" y="26"/>
                      </a:lnTo>
                      <a:lnTo>
                        <a:pt x="57" y="29"/>
                      </a:lnTo>
                      <a:lnTo>
                        <a:pt x="59" y="33"/>
                      </a:lnTo>
                      <a:lnTo>
                        <a:pt x="62" y="37"/>
                      </a:lnTo>
                      <a:lnTo>
                        <a:pt x="65" y="40"/>
                      </a:lnTo>
                      <a:lnTo>
                        <a:pt x="65" y="42"/>
                      </a:lnTo>
                      <a:lnTo>
                        <a:pt x="62" y="47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5" y="52"/>
                      </a:lnTo>
                      <a:lnTo>
                        <a:pt x="66" y="53"/>
                      </a:lnTo>
                      <a:lnTo>
                        <a:pt x="66" y="55"/>
                      </a:lnTo>
                      <a:lnTo>
                        <a:pt x="66" y="55"/>
                      </a:lnTo>
                      <a:lnTo>
                        <a:pt x="63" y="58"/>
                      </a:lnTo>
                      <a:lnTo>
                        <a:pt x="63" y="62"/>
                      </a:lnTo>
                      <a:lnTo>
                        <a:pt x="61" y="64"/>
                      </a:lnTo>
                      <a:lnTo>
                        <a:pt x="59" y="66"/>
                      </a:lnTo>
                      <a:lnTo>
                        <a:pt x="61" y="66"/>
                      </a:lnTo>
                      <a:lnTo>
                        <a:pt x="59" y="67"/>
                      </a:lnTo>
                      <a:lnTo>
                        <a:pt x="57" y="71"/>
                      </a:lnTo>
                      <a:lnTo>
                        <a:pt x="51" y="73"/>
                      </a:lnTo>
                      <a:lnTo>
                        <a:pt x="50" y="73"/>
                      </a:lnTo>
                      <a:lnTo>
                        <a:pt x="50" y="73"/>
                      </a:lnTo>
                      <a:lnTo>
                        <a:pt x="50" y="74"/>
                      </a:lnTo>
                      <a:lnTo>
                        <a:pt x="48" y="76"/>
                      </a:lnTo>
                      <a:lnTo>
                        <a:pt x="45" y="76"/>
                      </a:lnTo>
                      <a:lnTo>
                        <a:pt x="44" y="74"/>
                      </a:lnTo>
                      <a:lnTo>
                        <a:pt x="43" y="74"/>
                      </a:lnTo>
                      <a:lnTo>
                        <a:pt x="41" y="74"/>
                      </a:lnTo>
                      <a:lnTo>
                        <a:pt x="39" y="73"/>
                      </a:lnTo>
                      <a:lnTo>
                        <a:pt x="34" y="74"/>
                      </a:lnTo>
                      <a:lnTo>
                        <a:pt x="32" y="76"/>
                      </a:lnTo>
                      <a:lnTo>
                        <a:pt x="29" y="76"/>
                      </a:lnTo>
                      <a:lnTo>
                        <a:pt x="29" y="74"/>
                      </a:lnTo>
                      <a:lnTo>
                        <a:pt x="29" y="73"/>
                      </a:lnTo>
                      <a:lnTo>
                        <a:pt x="29" y="73"/>
                      </a:lnTo>
                      <a:lnTo>
                        <a:pt x="26" y="71"/>
                      </a:lnTo>
                      <a:lnTo>
                        <a:pt x="25" y="71"/>
                      </a:lnTo>
                      <a:lnTo>
                        <a:pt x="22" y="70"/>
                      </a:lnTo>
                      <a:lnTo>
                        <a:pt x="18" y="69"/>
                      </a:lnTo>
                      <a:lnTo>
                        <a:pt x="12" y="70"/>
                      </a:lnTo>
                      <a:lnTo>
                        <a:pt x="11" y="70"/>
                      </a:lnTo>
                      <a:lnTo>
                        <a:pt x="7" y="66"/>
                      </a:lnTo>
                      <a:lnTo>
                        <a:pt x="5" y="66"/>
                      </a:lnTo>
                      <a:lnTo>
                        <a:pt x="1" y="60"/>
                      </a:lnTo>
                      <a:lnTo>
                        <a:pt x="0" y="55"/>
                      </a:lnTo>
                      <a:lnTo>
                        <a:pt x="0" y="49"/>
                      </a:lnTo>
                      <a:lnTo>
                        <a:pt x="0" y="49"/>
                      </a:lnTo>
                      <a:lnTo>
                        <a:pt x="0" y="48"/>
                      </a:lnTo>
                      <a:lnTo>
                        <a:pt x="3" y="47"/>
                      </a:lnTo>
                      <a:lnTo>
                        <a:pt x="3" y="45"/>
                      </a:lnTo>
                      <a:lnTo>
                        <a:pt x="1" y="40"/>
                      </a:lnTo>
                      <a:lnTo>
                        <a:pt x="1" y="34"/>
                      </a:lnTo>
                      <a:lnTo>
                        <a:pt x="3" y="33"/>
                      </a:lnTo>
                      <a:lnTo>
                        <a:pt x="1" y="29"/>
                      </a:lnTo>
                      <a:lnTo>
                        <a:pt x="3" y="26"/>
                      </a:lnTo>
                      <a:lnTo>
                        <a:pt x="3" y="23"/>
                      </a:lnTo>
                      <a:lnTo>
                        <a:pt x="3" y="22"/>
                      </a:lnTo>
                      <a:lnTo>
                        <a:pt x="4" y="16"/>
                      </a:lnTo>
                      <a:lnTo>
                        <a:pt x="3" y="13"/>
                      </a:lnTo>
                      <a:lnTo>
                        <a:pt x="4" y="12"/>
                      </a:lnTo>
                      <a:lnTo>
                        <a:pt x="3" y="8"/>
                      </a:lnTo>
                      <a:lnTo>
                        <a:pt x="5" y="4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10" y="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6" name="Freeform 1357"/>
                <p:cNvSpPr>
                  <a:spLocks/>
                </p:cNvSpPr>
                <p:nvPr/>
              </p:nvSpPr>
              <p:spPr bwMode="auto">
                <a:xfrm>
                  <a:off x="3054963" y="4468991"/>
                  <a:ext cx="312742" cy="738130"/>
                </a:xfrm>
                <a:custGeom>
                  <a:avLst/>
                  <a:gdLst>
                    <a:gd name="T0" fmla="*/ 65 w 211"/>
                    <a:gd name="T1" fmla="*/ 6 h 498"/>
                    <a:gd name="T2" fmla="*/ 80 w 211"/>
                    <a:gd name="T3" fmla="*/ 1 h 498"/>
                    <a:gd name="T4" fmla="*/ 110 w 211"/>
                    <a:gd name="T5" fmla="*/ 22 h 498"/>
                    <a:gd name="T6" fmla="*/ 151 w 211"/>
                    <a:gd name="T7" fmla="*/ 43 h 498"/>
                    <a:gd name="T8" fmla="*/ 153 w 211"/>
                    <a:gd name="T9" fmla="*/ 65 h 498"/>
                    <a:gd name="T10" fmla="*/ 174 w 211"/>
                    <a:gd name="T11" fmla="*/ 80 h 498"/>
                    <a:gd name="T12" fmla="*/ 193 w 211"/>
                    <a:gd name="T13" fmla="*/ 68 h 498"/>
                    <a:gd name="T14" fmla="*/ 202 w 211"/>
                    <a:gd name="T15" fmla="*/ 48 h 498"/>
                    <a:gd name="T16" fmla="*/ 209 w 211"/>
                    <a:gd name="T17" fmla="*/ 73 h 498"/>
                    <a:gd name="T18" fmla="*/ 188 w 211"/>
                    <a:gd name="T19" fmla="*/ 87 h 498"/>
                    <a:gd name="T20" fmla="*/ 177 w 211"/>
                    <a:gd name="T21" fmla="*/ 102 h 498"/>
                    <a:gd name="T22" fmla="*/ 166 w 211"/>
                    <a:gd name="T23" fmla="*/ 119 h 498"/>
                    <a:gd name="T24" fmla="*/ 162 w 211"/>
                    <a:gd name="T25" fmla="*/ 144 h 498"/>
                    <a:gd name="T26" fmla="*/ 159 w 211"/>
                    <a:gd name="T27" fmla="*/ 167 h 498"/>
                    <a:gd name="T28" fmla="*/ 159 w 211"/>
                    <a:gd name="T29" fmla="*/ 184 h 498"/>
                    <a:gd name="T30" fmla="*/ 177 w 211"/>
                    <a:gd name="T31" fmla="*/ 212 h 498"/>
                    <a:gd name="T32" fmla="*/ 186 w 211"/>
                    <a:gd name="T33" fmla="*/ 225 h 498"/>
                    <a:gd name="T34" fmla="*/ 180 w 211"/>
                    <a:gd name="T35" fmla="*/ 245 h 498"/>
                    <a:gd name="T36" fmla="*/ 138 w 211"/>
                    <a:gd name="T37" fmla="*/ 257 h 498"/>
                    <a:gd name="T38" fmla="*/ 122 w 211"/>
                    <a:gd name="T39" fmla="*/ 256 h 498"/>
                    <a:gd name="T40" fmla="*/ 124 w 211"/>
                    <a:gd name="T41" fmla="*/ 270 h 498"/>
                    <a:gd name="T42" fmla="*/ 124 w 211"/>
                    <a:gd name="T43" fmla="*/ 285 h 498"/>
                    <a:gd name="T44" fmla="*/ 105 w 211"/>
                    <a:gd name="T45" fmla="*/ 296 h 498"/>
                    <a:gd name="T46" fmla="*/ 88 w 211"/>
                    <a:gd name="T47" fmla="*/ 296 h 498"/>
                    <a:gd name="T48" fmla="*/ 99 w 211"/>
                    <a:gd name="T49" fmla="*/ 314 h 498"/>
                    <a:gd name="T50" fmla="*/ 105 w 211"/>
                    <a:gd name="T51" fmla="*/ 311 h 498"/>
                    <a:gd name="T52" fmla="*/ 112 w 211"/>
                    <a:gd name="T53" fmla="*/ 323 h 498"/>
                    <a:gd name="T54" fmla="*/ 95 w 211"/>
                    <a:gd name="T55" fmla="*/ 322 h 498"/>
                    <a:gd name="T56" fmla="*/ 94 w 211"/>
                    <a:gd name="T57" fmla="*/ 333 h 498"/>
                    <a:gd name="T58" fmla="*/ 97 w 211"/>
                    <a:gd name="T59" fmla="*/ 351 h 498"/>
                    <a:gd name="T60" fmla="*/ 95 w 211"/>
                    <a:gd name="T61" fmla="*/ 362 h 498"/>
                    <a:gd name="T62" fmla="*/ 75 w 211"/>
                    <a:gd name="T63" fmla="*/ 370 h 498"/>
                    <a:gd name="T64" fmla="*/ 77 w 211"/>
                    <a:gd name="T65" fmla="*/ 391 h 498"/>
                    <a:gd name="T66" fmla="*/ 98 w 211"/>
                    <a:gd name="T67" fmla="*/ 401 h 498"/>
                    <a:gd name="T68" fmla="*/ 99 w 211"/>
                    <a:gd name="T69" fmla="*/ 415 h 498"/>
                    <a:gd name="T70" fmla="*/ 91 w 211"/>
                    <a:gd name="T71" fmla="*/ 429 h 498"/>
                    <a:gd name="T72" fmla="*/ 84 w 211"/>
                    <a:gd name="T73" fmla="*/ 441 h 498"/>
                    <a:gd name="T74" fmla="*/ 73 w 211"/>
                    <a:gd name="T75" fmla="*/ 451 h 498"/>
                    <a:gd name="T76" fmla="*/ 72 w 211"/>
                    <a:gd name="T77" fmla="*/ 473 h 498"/>
                    <a:gd name="T78" fmla="*/ 77 w 211"/>
                    <a:gd name="T79" fmla="*/ 488 h 498"/>
                    <a:gd name="T80" fmla="*/ 75 w 211"/>
                    <a:gd name="T81" fmla="*/ 492 h 498"/>
                    <a:gd name="T82" fmla="*/ 33 w 211"/>
                    <a:gd name="T83" fmla="*/ 478 h 498"/>
                    <a:gd name="T84" fmla="*/ 14 w 211"/>
                    <a:gd name="T85" fmla="*/ 456 h 498"/>
                    <a:gd name="T86" fmla="*/ 25 w 211"/>
                    <a:gd name="T87" fmla="*/ 408 h 498"/>
                    <a:gd name="T88" fmla="*/ 23 w 211"/>
                    <a:gd name="T89" fmla="*/ 373 h 498"/>
                    <a:gd name="T90" fmla="*/ 18 w 211"/>
                    <a:gd name="T91" fmla="*/ 359 h 498"/>
                    <a:gd name="T92" fmla="*/ 11 w 211"/>
                    <a:gd name="T93" fmla="*/ 339 h 498"/>
                    <a:gd name="T94" fmla="*/ 5 w 211"/>
                    <a:gd name="T95" fmla="*/ 308 h 498"/>
                    <a:gd name="T96" fmla="*/ 11 w 211"/>
                    <a:gd name="T97" fmla="*/ 260 h 498"/>
                    <a:gd name="T98" fmla="*/ 11 w 211"/>
                    <a:gd name="T99" fmla="*/ 210 h 498"/>
                    <a:gd name="T100" fmla="*/ 12 w 211"/>
                    <a:gd name="T101" fmla="*/ 173 h 498"/>
                    <a:gd name="T102" fmla="*/ 0 w 211"/>
                    <a:gd name="T103" fmla="*/ 137 h 498"/>
                    <a:gd name="T104" fmla="*/ 7 w 211"/>
                    <a:gd name="T105" fmla="*/ 95 h 498"/>
                    <a:gd name="T106" fmla="*/ 18 w 211"/>
                    <a:gd name="T107" fmla="*/ 69 h 498"/>
                    <a:gd name="T108" fmla="*/ 17 w 211"/>
                    <a:gd name="T109" fmla="*/ 47 h 498"/>
                    <a:gd name="T110" fmla="*/ 41 w 211"/>
                    <a:gd name="T111" fmla="*/ 1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11" h="498">
                      <a:moveTo>
                        <a:pt x="46" y="0"/>
                      </a:moveTo>
                      <a:lnTo>
                        <a:pt x="48" y="4"/>
                      </a:lnTo>
                      <a:lnTo>
                        <a:pt x="52" y="3"/>
                      </a:lnTo>
                      <a:lnTo>
                        <a:pt x="54" y="3"/>
                      </a:lnTo>
                      <a:lnTo>
                        <a:pt x="58" y="3"/>
                      </a:lnTo>
                      <a:lnTo>
                        <a:pt x="62" y="3"/>
                      </a:lnTo>
                      <a:lnTo>
                        <a:pt x="65" y="3"/>
                      </a:lnTo>
                      <a:lnTo>
                        <a:pt x="65" y="6"/>
                      </a:lnTo>
                      <a:lnTo>
                        <a:pt x="68" y="11"/>
                      </a:lnTo>
                      <a:lnTo>
                        <a:pt x="68" y="14"/>
                      </a:lnTo>
                      <a:lnTo>
                        <a:pt x="69" y="11"/>
                      </a:lnTo>
                      <a:lnTo>
                        <a:pt x="69" y="10"/>
                      </a:lnTo>
                      <a:lnTo>
                        <a:pt x="70" y="7"/>
                      </a:lnTo>
                      <a:lnTo>
                        <a:pt x="70" y="4"/>
                      </a:lnTo>
                      <a:lnTo>
                        <a:pt x="73" y="1"/>
                      </a:lnTo>
                      <a:lnTo>
                        <a:pt x="80" y="1"/>
                      </a:lnTo>
                      <a:lnTo>
                        <a:pt x="87" y="1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3" y="7"/>
                      </a:lnTo>
                      <a:lnTo>
                        <a:pt x="95" y="8"/>
                      </a:lnTo>
                      <a:lnTo>
                        <a:pt x="98" y="14"/>
                      </a:lnTo>
                      <a:lnTo>
                        <a:pt x="106" y="22"/>
                      </a:lnTo>
                      <a:lnTo>
                        <a:pt x="110" y="22"/>
                      </a:lnTo>
                      <a:lnTo>
                        <a:pt x="113" y="25"/>
                      </a:lnTo>
                      <a:lnTo>
                        <a:pt x="115" y="29"/>
                      </a:lnTo>
                      <a:lnTo>
                        <a:pt x="123" y="30"/>
                      </a:lnTo>
                      <a:lnTo>
                        <a:pt x="128" y="33"/>
                      </a:lnTo>
                      <a:lnTo>
                        <a:pt x="131" y="33"/>
                      </a:lnTo>
                      <a:lnTo>
                        <a:pt x="137" y="39"/>
                      </a:lnTo>
                      <a:lnTo>
                        <a:pt x="142" y="41"/>
                      </a:lnTo>
                      <a:lnTo>
                        <a:pt x="151" y="43"/>
                      </a:lnTo>
                      <a:lnTo>
                        <a:pt x="153" y="47"/>
                      </a:lnTo>
                      <a:lnTo>
                        <a:pt x="157" y="50"/>
                      </a:lnTo>
                      <a:lnTo>
                        <a:pt x="159" y="53"/>
                      </a:lnTo>
                      <a:lnTo>
                        <a:pt x="159" y="55"/>
                      </a:lnTo>
                      <a:lnTo>
                        <a:pt x="156" y="59"/>
                      </a:lnTo>
                      <a:lnTo>
                        <a:pt x="153" y="61"/>
                      </a:lnTo>
                      <a:lnTo>
                        <a:pt x="152" y="62"/>
                      </a:lnTo>
                      <a:lnTo>
                        <a:pt x="153" y="65"/>
                      </a:lnTo>
                      <a:lnTo>
                        <a:pt x="152" y="71"/>
                      </a:lnTo>
                      <a:lnTo>
                        <a:pt x="148" y="75"/>
                      </a:lnTo>
                      <a:lnTo>
                        <a:pt x="146" y="77"/>
                      </a:lnTo>
                      <a:lnTo>
                        <a:pt x="149" y="77"/>
                      </a:lnTo>
                      <a:lnTo>
                        <a:pt x="159" y="76"/>
                      </a:lnTo>
                      <a:lnTo>
                        <a:pt x="166" y="79"/>
                      </a:lnTo>
                      <a:lnTo>
                        <a:pt x="171" y="82"/>
                      </a:lnTo>
                      <a:lnTo>
                        <a:pt x="174" y="80"/>
                      </a:lnTo>
                      <a:lnTo>
                        <a:pt x="177" y="80"/>
                      </a:lnTo>
                      <a:lnTo>
                        <a:pt x="178" y="82"/>
                      </a:lnTo>
                      <a:lnTo>
                        <a:pt x="181" y="79"/>
                      </a:lnTo>
                      <a:lnTo>
                        <a:pt x="181" y="77"/>
                      </a:lnTo>
                      <a:lnTo>
                        <a:pt x="185" y="79"/>
                      </a:lnTo>
                      <a:lnTo>
                        <a:pt x="186" y="76"/>
                      </a:lnTo>
                      <a:lnTo>
                        <a:pt x="188" y="72"/>
                      </a:lnTo>
                      <a:lnTo>
                        <a:pt x="193" y="68"/>
                      </a:lnTo>
                      <a:lnTo>
                        <a:pt x="195" y="65"/>
                      </a:lnTo>
                      <a:lnTo>
                        <a:pt x="196" y="62"/>
                      </a:lnTo>
                      <a:lnTo>
                        <a:pt x="199" y="61"/>
                      </a:lnTo>
                      <a:lnTo>
                        <a:pt x="199" y="55"/>
                      </a:lnTo>
                      <a:lnTo>
                        <a:pt x="199" y="54"/>
                      </a:lnTo>
                      <a:lnTo>
                        <a:pt x="199" y="50"/>
                      </a:lnTo>
                      <a:lnTo>
                        <a:pt x="200" y="50"/>
                      </a:lnTo>
                      <a:lnTo>
                        <a:pt x="202" y="48"/>
                      </a:lnTo>
                      <a:lnTo>
                        <a:pt x="209" y="50"/>
                      </a:lnTo>
                      <a:lnTo>
                        <a:pt x="209" y="51"/>
                      </a:lnTo>
                      <a:lnTo>
                        <a:pt x="211" y="58"/>
                      </a:lnTo>
                      <a:lnTo>
                        <a:pt x="210" y="62"/>
                      </a:lnTo>
                      <a:lnTo>
                        <a:pt x="211" y="68"/>
                      </a:lnTo>
                      <a:lnTo>
                        <a:pt x="211" y="72"/>
                      </a:lnTo>
                      <a:lnTo>
                        <a:pt x="211" y="73"/>
                      </a:lnTo>
                      <a:lnTo>
                        <a:pt x="209" y="73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3" y="77"/>
                      </a:lnTo>
                      <a:lnTo>
                        <a:pt x="202" y="77"/>
                      </a:lnTo>
                      <a:lnTo>
                        <a:pt x="196" y="82"/>
                      </a:lnTo>
                      <a:lnTo>
                        <a:pt x="195" y="83"/>
                      </a:lnTo>
                      <a:lnTo>
                        <a:pt x="193" y="83"/>
                      </a:lnTo>
                      <a:lnTo>
                        <a:pt x="188" y="87"/>
                      </a:lnTo>
                      <a:lnTo>
                        <a:pt x="186" y="88"/>
                      </a:lnTo>
                      <a:lnTo>
                        <a:pt x="186" y="91"/>
                      </a:lnTo>
                      <a:lnTo>
                        <a:pt x="185" y="91"/>
                      </a:lnTo>
                      <a:lnTo>
                        <a:pt x="184" y="91"/>
                      </a:lnTo>
                      <a:lnTo>
                        <a:pt x="178" y="97"/>
                      </a:lnTo>
                      <a:lnTo>
                        <a:pt x="178" y="98"/>
                      </a:lnTo>
                      <a:lnTo>
                        <a:pt x="178" y="102"/>
                      </a:lnTo>
                      <a:lnTo>
                        <a:pt x="177" y="102"/>
                      </a:lnTo>
                      <a:lnTo>
                        <a:pt x="175" y="104"/>
                      </a:lnTo>
                      <a:lnTo>
                        <a:pt x="173" y="109"/>
                      </a:lnTo>
                      <a:lnTo>
                        <a:pt x="171" y="111"/>
                      </a:lnTo>
                      <a:lnTo>
                        <a:pt x="169" y="115"/>
                      </a:lnTo>
                      <a:lnTo>
                        <a:pt x="169" y="116"/>
                      </a:lnTo>
                      <a:lnTo>
                        <a:pt x="166" y="118"/>
                      </a:lnTo>
                      <a:lnTo>
                        <a:pt x="166" y="119"/>
                      </a:lnTo>
                      <a:lnTo>
                        <a:pt x="166" y="119"/>
                      </a:lnTo>
                      <a:lnTo>
                        <a:pt x="164" y="122"/>
                      </a:lnTo>
                      <a:lnTo>
                        <a:pt x="162" y="126"/>
                      </a:lnTo>
                      <a:lnTo>
                        <a:pt x="163" y="130"/>
                      </a:lnTo>
                      <a:lnTo>
                        <a:pt x="162" y="131"/>
                      </a:lnTo>
                      <a:lnTo>
                        <a:pt x="163" y="134"/>
                      </a:lnTo>
                      <a:lnTo>
                        <a:pt x="162" y="140"/>
                      </a:lnTo>
                      <a:lnTo>
                        <a:pt x="162" y="141"/>
                      </a:lnTo>
                      <a:lnTo>
                        <a:pt x="162" y="144"/>
                      </a:lnTo>
                      <a:lnTo>
                        <a:pt x="160" y="147"/>
                      </a:lnTo>
                      <a:lnTo>
                        <a:pt x="162" y="151"/>
                      </a:lnTo>
                      <a:lnTo>
                        <a:pt x="160" y="152"/>
                      </a:lnTo>
                      <a:lnTo>
                        <a:pt x="160" y="158"/>
                      </a:lnTo>
                      <a:lnTo>
                        <a:pt x="162" y="163"/>
                      </a:lnTo>
                      <a:lnTo>
                        <a:pt x="162" y="165"/>
                      </a:lnTo>
                      <a:lnTo>
                        <a:pt x="159" y="166"/>
                      </a:lnTo>
                      <a:lnTo>
                        <a:pt x="159" y="167"/>
                      </a:lnTo>
                      <a:lnTo>
                        <a:pt x="159" y="167"/>
                      </a:lnTo>
                      <a:lnTo>
                        <a:pt x="159" y="167"/>
                      </a:lnTo>
                      <a:lnTo>
                        <a:pt x="157" y="173"/>
                      </a:lnTo>
                      <a:lnTo>
                        <a:pt x="159" y="177"/>
                      </a:lnTo>
                      <a:lnTo>
                        <a:pt x="159" y="180"/>
                      </a:lnTo>
                      <a:lnTo>
                        <a:pt x="160" y="181"/>
                      </a:lnTo>
                      <a:lnTo>
                        <a:pt x="160" y="182"/>
                      </a:lnTo>
                      <a:lnTo>
                        <a:pt x="159" y="184"/>
                      </a:lnTo>
                      <a:lnTo>
                        <a:pt x="160" y="187"/>
                      </a:lnTo>
                      <a:lnTo>
                        <a:pt x="166" y="191"/>
                      </a:lnTo>
                      <a:lnTo>
                        <a:pt x="171" y="192"/>
                      </a:lnTo>
                      <a:lnTo>
                        <a:pt x="178" y="198"/>
                      </a:lnTo>
                      <a:lnTo>
                        <a:pt x="180" y="200"/>
                      </a:lnTo>
                      <a:lnTo>
                        <a:pt x="180" y="203"/>
                      </a:lnTo>
                      <a:lnTo>
                        <a:pt x="177" y="209"/>
                      </a:lnTo>
                      <a:lnTo>
                        <a:pt x="177" y="212"/>
                      </a:lnTo>
                      <a:lnTo>
                        <a:pt x="178" y="214"/>
                      </a:lnTo>
                      <a:lnTo>
                        <a:pt x="182" y="217"/>
                      </a:lnTo>
                      <a:lnTo>
                        <a:pt x="185" y="217"/>
                      </a:lnTo>
                      <a:lnTo>
                        <a:pt x="186" y="216"/>
                      </a:lnTo>
                      <a:lnTo>
                        <a:pt x="186" y="216"/>
                      </a:lnTo>
                      <a:lnTo>
                        <a:pt x="188" y="217"/>
                      </a:lnTo>
                      <a:lnTo>
                        <a:pt x="188" y="224"/>
                      </a:lnTo>
                      <a:lnTo>
                        <a:pt x="186" y="225"/>
                      </a:lnTo>
                      <a:lnTo>
                        <a:pt x="184" y="229"/>
                      </a:lnTo>
                      <a:lnTo>
                        <a:pt x="184" y="234"/>
                      </a:lnTo>
                      <a:lnTo>
                        <a:pt x="182" y="235"/>
                      </a:lnTo>
                      <a:lnTo>
                        <a:pt x="182" y="234"/>
                      </a:lnTo>
                      <a:lnTo>
                        <a:pt x="181" y="235"/>
                      </a:lnTo>
                      <a:lnTo>
                        <a:pt x="180" y="239"/>
                      </a:lnTo>
                      <a:lnTo>
                        <a:pt x="181" y="242"/>
                      </a:lnTo>
                      <a:lnTo>
                        <a:pt x="180" y="245"/>
                      </a:lnTo>
                      <a:lnTo>
                        <a:pt x="173" y="249"/>
                      </a:lnTo>
                      <a:lnTo>
                        <a:pt x="167" y="252"/>
                      </a:lnTo>
                      <a:lnTo>
                        <a:pt x="166" y="250"/>
                      </a:lnTo>
                      <a:lnTo>
                        <a:pt x="166" y="252"/>
                      </a:lnTo>
                      <a:lnTo>
                        <a:pt x="157" y="254"/>
                      </a:lnTo>
                      <a:lnTo>
                        <a:pt x="148" y="257"/>
                      </a:lnTo>
                      <a:lnTo>
                        <a:pt x="142" y="257"/>
                      </a:lnTo>
                      <a:lnTo>
                        <a:pt x="138" y="257"/>
                      </a:lnTo>
                      <a:lnTo>
                        <a:pt x="134" y="257"/>
                      </a:lnTo>
                      <a:lnTo>
                        <a:pt x="131" y="257"/>
                      </a:lnTo>
                      <a:lnTo>
                        <a:pt x="128" y="256"/>
                      </a:lnTo>
                      <a:lnTo>
                        <a:pt x="124" y="254"/>
                      </a:lnTo>
                      <a:lnTo>
                        <a:pt x="123" y="254"/>
                      </a:lnTo>
                      <a:lnTo>
                        <a:pt x="122" y="253"/>
                      </a:lnTo>
                      <a:lnTo>
                        <a:pt x="122" y="254"/>
                      </a:lnTo>
                      <a:lnTo>
                        <a:pt x="122" y="256"/>
                      </a:lnTo>
                      <a:lnTo>
                        <a:pt x="122" y="257"/>
                      </a:lnTo>
                      <a:lnTo>
                        <a:pt x="122" y="263"/>
                      </a:lnTo>
                      <a:lnTo>
                        <a:pt x="123" y="264"/>
                      </a:lnTo>
                      <a:lnTo>
                        <a:pt x="123" y="265"/>
                      </a:lnTo>
                      <a:lnTo>
                        <a:pt x="124" y="265"/>
                      </a:lnTo>
                      <a:lnTo>
                        <a:pt x="126" y="268"/>
                      </a:lnTo>
                      <a:lnTo>
                        <a:pt x="124" y="270"/>
                      </a:lnTo>
                      <a:lnTo>
                        <a:pt x="124" y="270"/>
                      </a:lnTo>
                      <a:lnTo>
                        <a:pt x="124" y="271"/>
                      </a:lnTo>
                      <a:lnTo>
                        <a:pt x="122" y="274"/>
                      </a:lnTo>
                      <a:lnTo>
                        <a:pt x="122" y="274"/>
                      </a:lnTo>
                      <a:lnTo>
                        <a:pt x="122" y="276"/>
                      </a:lnTo>
                      <a:lnTo>
                        <a:pt x="122" y="278"/>
                      </a:lnTo>
                      <a:lnTo>
                        <a:pt x="123" y="281"/>
                      </a:lnTo>
                      <a:lnTo>
                        <a:pt x="126" y="282"/>
                      </a:lnTo>
                      <a:lnTo>
                        <a:pt x="124" y="285"/>
                      </a:lnTo>
                      <a:lnTo>
                        <a:pt x="123" y="286"/>
                      </a:lnTo>
                      <a:lnTo>
                        <a:pt x="124" y="288"/>
                      </a:lnTo>
                      <a:lnTo>
                        <a:pt x="124" y="290"/>
                      </a:lnTo>
                      <a:lnTo>
                        <a:pt x="120" y="292"/>
                      </a:lnTo>
                      <a:lnTo>
                        <a:pt x="122" y="293"/>
                      </a:lnTo>
                      <a:lnTo>
                        <a:pt x="116" y="296"/>
                      </a:lnTo>
                      <a:lnTo>
                        <a:pt x="109" y="296"/>
                      </a:lnTo>
                      <a:lnTo>
                        <a:pt x="105" y="296"/>
                      </a:lnTo>
                      <a:lnTo>
                        <a:pt x="101" y="292"/>
                      </a:lnTo>
                      <a:lnTo>
                        <a:pt x="95" y="290"/>
                      </a:lnTo>
                      <a:lnTo>
                        <a:pt x="93" y="290"/>
                      </a:lnTo>
                      <a:lnTo>
                        <a:pt x="91" y="289"/>
                      </a:lnTo>
                      <a:lnTo>
                        <a:pt x="93" y="288"/>
                      </a:lnTo>
                      <a:lnTo>
                        <a:pt x="91" y="288"/>
                      </a:lnTo>
                      <a:lnTo>
                        <a:pt x="88" y="290"/>
                      </a:lnTo>
                      <a:lnTo>
                        <a:pt x="88" y="296"/>
                      </a:lnTo>
                      <a:lnTo>
                        <a:pt x="91" y="299"/>
                      </a:lnTo>
                      <a:lnTo>
                        <a:pt x="91" y="303"/>
                      </a:lnTo>
                      <a:lnTo>
                        <a:pt x="91" y="310"/>
                      </a:lnTo>
                      <a:lnTo>
                        <a:pt x="93" y="311"/>
                      </a:lnTo>
                      <a:lnTo>
                        <a:pt x="95" y="312"/>
                      </a:lnTo>
                      <a:lnTo>
                        <a:pt x="99" y="312"/>
                      </a:lnTo>
                      <a:lnTo>
                        <a:pt x="101" y="314"/>
                      </a:lnTo>
                      <a:lnTo>
                        <a:pt x="99" y="314"/>
                      </a:lnTo>
                      <a:lnTo>
                        <a:pt x="98" y="315"/>
                      </a:lnTo>
                      <a:lnTo>
                        <a:pt x="99" y="317"/>
                      </a:lnTo>
                      <a:lnTo>
                        <a:pt x="105" y="315"/>
                      </a:lnTo>
                      <a:lnTo>
                        <a:pt x="105" y="314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4" y="311"/>
                      </a:lnTo>
                      <a:lnTo>
                        <a:pt x="105" y="311"/>
                      </a:lnTo>
                      <a:lnTo>
                        <a:pt x="108" y="310"/>
                      </a:lnTo>
                      <a:lnTo>
                        <a:pt x="109" y="310"/>
                      </a:lnTo>
                      <a:lnTo>
                        <a:pt x="112" y="312"/>
                      </a:lnTo>
                      <a:lnTo>
                        <a:pt x="110" y="315"/>
                      </a:lnTo>
                      <a:lnTo>
                        <a:pt x="110" y="315"/>
                      </a:lnTo>
                      <a:lnTo>
                        <a:pt x="112" y="318"/>
                      </a:lnTo>
                      <a:lnTo>
                        <a:pt x="113" y="321"/>
                      </a:lnTo>
                      <a:lnTo>
                        <a:pt x="112" y="323"/>
                      </a:lnTo>
                      <a:lnTo>
                        <a:pt x="106" y="326"/>
                      </a:lnTo>
                      <a:lnTo>
                        <a:pt x="105" y="325"/>
                      </a:lnTo>
                      <a:lnTo>
                        <a:pt x="104" y="323"/>
                      </a:lnTo>
                      <a:lnTo>
                        <a:pt x="105" y="322"/>
                      </a:lnTo>
                      <a:lnTo>
                        <a:pt x="105" y="321"/>
                      </a:lnTo>
                      <a:lnTo>
                        <a:pt x="101" y="318"/>
                      </a:lnTo>
                      <a:lnTo>
                        <a:pt x="98" y="319"/>
                      </a:lnTo>
                      <a:lnTo>
                        <a:pt x="95" y="322"/>
                      </a:lnTo>
                      <a:lnTo>
                        <a:pt x="95" y="323"/>
                      </a:lnTo>
                      <a:lnTo>
                        <a:pt x="95" y="325"/>
                      </a:lnTo>
                      <a:lnTo>
                        <a:pt x="98" y="325"/>
                      </a:lnTo>
                      <a:lnTo>
                        <a:pt x="102" y="326"/>
                      </a:lnTo>
                      <a:lnTo>
                        <a:pt x="102" y="328"/>
                      </a:lnTo>
                      <a:lnTo>
                        <a:pt x="99" y="330"/>
                      </a:lnTo>
                      <a:lnTo>
                        <a:pt x="95" y="332"/>
                      </a:lnTo>
                      <a:lnTo>
                        <a:pt x="94" y="333"/>
                      </a:lnTo>
                      <a:lnTo>
                        <a:pt x="95" y="335"/>
                      </a:lnTo>
                      <a:lnTo>
                        <a:pt x="94" y="337"/>
                      </a:lnTo>
                      <a:lnTo>
                        <a:pt x="93" y="339"/>
                      </a:lnTo>
                      <a:lnTo>
                        <a:pt x="93" y="343"/>
                      </a:lnTo>
                      <a:lnTo>
                        <a:pt x="94" y="344"/>
                      </a:lnTo>
                      <a:lnTo>
                        <a:pt x="94" y="346"/>
                      </a:lnTo>
                      <a:lnTo>
                        <a:pt x="94" y="347"/>
                      </a:lnTo>
                      <a:lnTo>
                        <a:pt x="97" y="351"/>
                      </a:lnTo>
                      <a:lnTo>
                        <a:pt x="97" y="353"/>
                      </a:lnTo>
                      <a:lnTo>
                        <a:pt x="95" y="354"/>
                      </a:lnTo>
                      <a:lnTo>
                        <a:pt x="95" y="355"/>
                      </a:lnTo>
                      <a:lnTo>
                        <a:pt x="93" y="357"/>
                      </a:lnTo>
                      <a:lnTo>
                        <a:pt x="91" y="359"/>
                      </a:lnTo>
                      <a:lnTo>
                        <a:pt x="91" y="361"/>
                      </a:lnTo>
                      <a:lnTo>
                        <a:pt x="94" y="361"/>
                      </a:lnTo>
                      <a:lnTo>
                        <a:pt x="95" y="362"/>
                      </a:lnTo>
                      <a:lnTo>
                        <a:pt x="95" y="364"/>
                      </a:lnTo>
                      <a:lnTo>
                        <a:pt x="91" y="365"/>
                      </a:lnTo>
                      <a:lnTo>
                        <a:pt x="88" y="364"/>
                      </a:lnTo>
                      <a:lnTo>
                        <a:pt x="84" y="365"/>
                      </a:lnTo>
                      <a:lnTo>
                        <a:pt x="81" y="368"/>
                      </a:lnTo>
                      <a:lnTo>
                        <a:pt x="79" y="368"/>
                      </a:lnTo>
                      <a:lnTo>
                        <a:pt x="77" y="370"/>
                      </a:lnTo>
                      <a:lnTo>
                        <a:pt x="75" y="370"/>
                      </a:lnTo>
                      <a:lnTo>
                        <a:pt x="75" y="373"/>
                      </a:lnTo>
                      <a:lnTo>
                        <a:pt x="73" y="376"/>
                      </a:lnTo>
                      <a:lnTo>
                        <a:pt x="70" y="379"/>
                      </a:lnTo>
                      <a:lnTo>
                        <a:pt x="70" y="380"/>
                      </a:lnTo>
                      <a:lnTo>
                        <a:pt x="72" y="382"/>
                      </a:lnTo>
                      <a:lnTo>
                        <a:pt x="72" y="384"/>
                      </a:lnTo>
                      <a:lnTo>
                        <a:pt x="75" y="390"/>
                      </a:lnTo>
                      <a:lnTo>
                        <a:pt x="77" y="391"/>
                      </a:lnTo>
                      <a:lnTo>
                        <a:pt x="79" y="393"/>
                      </a:lnTo>
                      <a:lnTo>
                        <a:pt x="83" y="395"/>
                      </a:lnTo>
                      <a:lnTo>
                        <a:pt x="88" y="400"/>
                      </a:lnTo>
                      <a:lnTo>
                        <a:pt x="93" y="400"/>
                      </a:lnTo>
                      <a:lnTo>
                        <a:pt x="94" y="400"/>
                      </a:lnTo>
                      <a:lnTo>
                        <a:pt x="95" y="400"/>
                      </a:lnTo>
                      <a:lnTo>
                        <a:pt x="98" y="400"/>
                      </a:lnTo>
                      <a:lnTo>
                        <a:pt x="98" y="401"/>
                      </a:lnTo>
                      <a:lnTo>
                        <a:pt x="98" y="402"/>
                      </a:lnTo>
                      <a:lnTo>
                        <a:pt x="98" y="404"/>
                      </a:lnTo>
                      <a:lnTo>
                        <a:pt x="99" y="406"/>
                      </a:lnTo>
                      <a:lnTo>
                        <a:pt x="99" y="409"/>
                      </a:lnTo>
                      <a:lnTo>
                        <a:pt x="97" y="412"/>
                      </a:lnTo>
                      <a:lnTo>
                        <a:pt x="98" y="412"/>
                      </a:lnTo>
                      <a:lnTo>
                        <a:pt x="101" y="413"/>
                      </a:lnTo>
                      <a:lnTo>
                        <a:pt x="99" y="415"/>
                      </a:lnTo>
                      <a:lnTo>
                        <a:pt x="99" y="416"/>
                      </a:lnTo>
                      <a:lnTo>
                        <a:pt x="99" y="417"/>
                      </a:lnTo>
                      <a:lnTo>
                        <a:pt x="97" y="420"/>
                      </a:lnTo>
                      <a:lnTo>
                        <a:pt x="95" y="420"/>
                      </a:lnTo>
                      <a:lnTo>
                        <a:pt x="95" y="423"/>
                      </a:lnTo>
                      <a:lnTo>
                        <a:pt x="94" y="423"/>
                      </a:lnTo>
                      <a:lnTo>
                        <a:pt x="91" y="426"/>
                      </a:lnTo>
                      <a:lnTo>
                        <a:pt x="91" y="429"/>
                      </a:lnTo>
                      <a:lnTo>
                        <a:pt x="88" y="429"/>
                      </a:lnTo>
                      <a:lnTo>
                        <a:pt x="84" y="433"/>
                      </a:lnTo>
                      <a:lnTo>
                        <a:pt x="84" y="435"/>
                      </a:lnTo>
                      <a:lnTo>
                        <a:pt x="83" y="438"/>
                      </a:lnTo>
                      <a:lnTo>
                        <a:pt x="81" y="440"/>
                      </a:lnTo>
                      <a:lnTo>
                        <a:pt x="80" y="442"/>
                      </a:lnTo>
                      <a:lnTo>
                        <a:pt x="81" y="441"/>
                      </a:lnTo>
                      <a:lnTo>
                        <a:pt x="84" y="441"/>
                      </a:lnTo>
                      <a:lnTo>
                        <a:pt x="84" y="445"/>
                      </a:lnTo>
                      <a:lnTo>
                        <a:pt x="84" y="448"/>
                      </a:lnTo>
                      <a:lnTo>
                        <a:pt x="81" y="451"/>
                      </a:lnTo>
                      <a:lnTo>
                        <a:pt x="81" y="452"/>
                      </a:lnTo>
                      <a:lnTo>
                        <a:pt x="79" y="455"/>
                      </a:lnTo>
                      <a:lnTo>
                        <a:pt x="76" y="453"/>
                      </a:lnTo>
                      <a:lnTo>
                        <a:pt x="75" y="452"/>
                      </a:lnTo>
                      <a:lnTo>
                        <a:pt x="73" y="451"/>
                      </a:lnTo>
                      <a:lnTo>
                        <a:pt x="75" y="452"/>
                      </a:lnTo>
                      <a:lnTo>
                        <a:pt x="75" y="455"/>
                      </a:lnTo>
                      <a:lnTo>
                        <a:pt x="75" y="456"/>
                      </a:lnTo>
                      <a:lnTo>
                        <a:pt x="75" y="458"/>
                      </a:lnTo>
                      <a:lnTo>
                        <a:pt x="70" y="460"/>
                      </a:lnTo>
                      <a:lnTo>
                        <a:pt x="69" y="466"/>
                      </a:lnTo>
                      <a:lnTo>
                        <a:pt x="69" y="469"/>
                      </a:lnTo>
                      <a:lnTo>
                        <a:pt x="72" y="473"/>
                      </a:lnTo>
                      <a:lnTo>
                        <a:pt x="75" y="480"/>
                      </a:lnTo>
                      <a:lnTo>
                        <a:pt x="75" y="481"/>
                      </a:lnTo>
                      <a:lnTo>
                        <a:pt x="75" y="481"/>
                      </a:lnTo>
                      <a:lnTo>
                        <a:pt x="75" y="484"/>
                      </a:lnTo>
                      <a:lnTo>
                        <a:pt x="73" y="484"/>
                      </a:lnTo>
                      <a:lnTo>
                        <a:pt x="75" y="485"/>
                      </a:lnTo>
                      <a:lnTo>
                        <a:pt x="76" y="485"/>
                      </a:lnTo>
                      <a:lnTo>
                        <a:pt x="77" y="488"/>
                      </a:lnTo>
                      <a:lnTo>
                        <a:pt x="79" y="491"/>
                      </a:lnTo>
                      <a:lnTo>
                        <a:pt x="83" y="493"/>
                      </a:lnTo>
                      <a:lnTo>
                        <a:pt x="86" y="495"/>
                      </a:lnTo>
                      <a:lnTo>
                        <a:pt x="86" y="498"/>
                      </a:lnTo>
                      <a:lnTo>
                        <a:pt x="84" y="498"/>
                      </a:lnTo>
                      <a:lnTo>
                        <a:pt x="81" y="496"/>
                      </a:lnTo>
                      <a:lnTo>
                        <a:pt x="77" y="492"/>
                      </a:lnTo>
                      <a:lnTo>
                        <a:pt x="75" y="492"/>
                      </a:lnTo>
                      <a:lnTo>
                        <a:pt x="75" y="491"/>
                      </a:lnTo>
                      <a:lnTo>
                        <a:pt x="57" y="491"/>
                      </a:lnTo>
                      <a:lnTo>
                        <a:pt x="47" y="492"/>
                      </a:lnTo>
                      <a:lnTo>
                        <a:pt x="46" y="492"/>
                      </a:lnTo>
                      <a:lnTo>
                        <a:pt x="39" y="491"/>
                      </a:lnTo>
                      <a:lnTo>
                        <a:pt x="37" y="485"/>
                      </a:lnTo>
                      <a:lnTo>
                        <a:pt x="36" y="481"/>
                      </a:lnTo>
                      <a:lnTo>
                        <a:pt x="33" y="478"/>
                      </a:lnTo>
                      <a:lnTo>
                        <a:pt x="32" y="470"/>
                      </a:lnTo>
                      <a:lnTo>
                        <a:pt x="32" y="467"/>
                      </a:lnTo>
                      <a:lnTo>
                        <a:pt x="29" y="467"/>
                      </a:lnTo>
                      <a:lnTo>
                        <a:pt x="25" y="469"/>
                      </a:lnTo>
                      <a:lnTo>
                        <a:pt x="22" y="471"/>
                      </a:lnTo>
                      <a:lnTo>
                        <a:pt x="19" y="471"/>
                      </a:lnTo>
                      <a:lnTo>
                        <a:pt x="14" y="460"/>
                      </a:lnTo>
                      <a:lnTo>
                        <a:pt x="14" y="456"/>
                      </a:lnTo>
                      <a:lnTo>
                        <a:pt x="15" y="444"/>
                      </a:lnTo>
                      <a:lnTo>
                        <a:pt x="18" y="440"/>
                      </a:lnTo>
                      <a:lnTo>
                        <a:pt x="22" y="435"/>
                      </a:lnTo>
                      <a:lnTo>
                        <a:pt x="23" y="429"/>
                      </a:lnTo>
                      <a:lnTo>
                        <a:pt x="22" y="422"/>
                      </a:lnTo>
                      <a:lnTo>
                        <a:pt x="21" y="416"/>
                      </a:lnTo>
                      <a:lnTo>
                        <a:pt x="22" y="411"/>
                      </a:lnTo>
                      <a:lnTo>
                        <a:pt x="25" y="408"/>
                      </a:lnTo>
                      <a:lnTo>
                        <a:pt x="22" y="401"/>
                      </a:lnTo>
                      <a:lnTo>
                        <a:pt x="22" y="398"/>
                      </a:lnTo>
                      <a:lnTo>
                        <a:pt x="25" y="395"/>
                      </a:lnTo>
                      <a:lnTo>
                        <a:pt x="23" y="390"/>
                      </a:lnTo>
                      <a:lnTo>
                        <a:pt x="22" y="383"/>
                      </a:lnTo>
                      <a:lnTo>
                        <a:pt x="21" y="379"/>
                      </a:lnTo>
                      <a:lnTo>
                        <a:pt x="21" y="376"/>
                      </a:lnTo>
                      <a:lnTo>
                        <a:pt x="23" y="373"/>
                      </a:lnTo>
                      <a:lnTo>
                        <a:pt x="23" y="370"/>
                      </a:lnTo>
                      <a:lnTo>
                        <a:pt x="21" y="366"/>
                      </a:lnTo>
                      <a:lnTo>
                        <a:pt x="17" y="362"/>
                      </a:lnTo>
                      <a:lnTo>
                        <a:pt x="14" y="362"/>
                      </a:lnTo>
                      <a:lnTo>
                        <a:pt x="12" y="364"/>
                      </a:lnTo>
                      <a:lnTo>
                        <a:pt x="11" y="362"/>
                      </a:lnTo>
                      <a:lnTo>
                        <a:pt x="12" y="359"/>
                      </a:lnTo>
                      <a:lnTo>
                        <a:pt x="18" y="359"/>
                      </a:lnTo>
                      <a:lnTo>
                        <a:pt x="21" y="357"/>
                      </a:lnTo>
                      <a:lnTo>
                        <a:pt x="21" y="353"/>
                      </a:lnTo>
                      <a:lnTo>
                        <a:pt x="19" y="353"/>
                      </a:lnTo>
                      <a:lnTo>
                        <a:pt x="18" y="354"/>
                      </a:lnTo>
                      <a:lnTo>
                        <a:pt x="15" y="354"/>
                      </a:lnTo>
                      <a:lnTo>
                        <a:pt x="14" y="347"/>
                      </a:lnTo>
                      <a:lnTo>
                        <a:pt x="11" y="341"/>
                      </a:lnTo>
                      <a:lnTo>
                        <a:pt x="11" y="339"/>
                      </a:lnTo>
                      <a:lnTo>
                        <a:pt x="11" y="333"/>
                      </a:lnTo>
                      <a:lnTo>
                        <a:pt x="7" y="332"/>
                      </a:lnTo>
                      <a:lnTo>
                        <a:pt x="5" y="328"/>
                      </a:lnTo>
                      <a:lnTo>
                        <a:pt x="5" y="318"/>
                      </a:lnTo>
                      <a:lnTo>
                        <a:pt x="8" y="317"/>
                      </a:lnTo>
                      <a:lnTo>
                        <a:pt x="8" y="312"/>
                      </a:lnTo>
                      <a:lnTo>
                        <a:pt x="7" y="310"/>
                      </a:lnTo>
                      <a:lnTo>
                        <a:pt x="5" y="308"/>
                      </a:lnTo>
                      <a:lnTo>
                        <a:pt x="4" y="303"/>
                      </a:lnTo>
                      <a:lnTo>
                        <a:pt x="3" y="294"/>
                      </a:lnTo>
                      <a:lnTo>
                        <a:pt x="4" y="285"/>
                      </a:lnTo>
                      <a:lnTo>
                        <a:pt x="1" y="281"/>
                      </a:lnTo>
                      <a:lnTo>
                        <a:pt x="1" y="275"/>
                      </a:lnTo>
                      <a:lnTo>
                        <a:pt x="5" y="270"/>
                      </a:lnTo>
                      <a:lnTo>
                        <a:pt x="7" y="261"/>
                      </a:lnTo>
                      <a:lnTo>
                        <a:pt x="11" y="260"/>
                      </a:lnTo>
                      <a:lnTo>
                        <a:pt x="12" y="257"/>
                      </a:lnTo>
                      <a:lnTo>
                        <a:pt x="4" y="242"/>
                      </a:lnTo>
                      <a:lnTo>
                        <a:pt x="5" y="236"/>
                      </a:lnTo>
                      <a:lnTo>
                        <a:pt x="5" y="234"/>
                      </a:lnTo>
                      <a:lnTo>
                        <a:pt x="5" y="224"/>
                      </a:lnTo>
                      <a:lnTo>
                        <a:pt x="8" y="218"/>
                      </a:lnTo>
                      <a:lnTo>
                        <a:pt x="11" y="216"/>
                      </a:lnTo>
                      <a:lnTo>
                        <a:pt x="11" y="210"/>
                      </a:lnTo>
                      <a:lnTo>
                        <a:pt x="8" y="206"/>
                      </a:lnTo>
                      <a:lnTo>
                        <a:pt x="5" y="205"/>
                      </a:lnTo>
                      <a:lnTo>
                        <a:pt x="10" y="200"/>
                      </a:lnTo>
                      <a:lnTo>
                        <a:pt x="8" y="195"/>
                      </a:lnTo>
                      <a:lnTo>
                        <a:pt x="11" y="189"/>
                      </a:lnTo>
                      <a:lnTo>
                        <a:pt x="12" y="188"/>
                      </a:lnTo>
                      <a:lnTo>
                        <a:pt x="14" y="182"/>
                      </a:lnTo>
                      <a:lnTo>
                        <a:pt x="12" y="173"/>
                      </a:lnTo>
                      <a:lnTo>
                        <a:pt x="11" y="170"/>
                      </a:lnTo>
                      <a:lnTo>
                        <a:pt x="10" y="163"/>
                      </a:lnTo>
                      <a:lnTo>
                        <a:pt x="7" y="159"/>
                      </a:lnTo>
                      <a:lnTo>
                        <a:pt x="4" y="153"/>
                      </a:lnTo>
                      <a:lnTo>
                        <a:pt x="3" y="151"/>
                      </a:lnTo>
                      <a:lnTo>
                        <a:pt x="1" y="148"/>
                      </a:lnTo>
                      <a:lnTo>
                        <a:pt x="0" y="141"/>
                      </a:lnTo>
                      <a:lnTo>
                        <a:pt x="0" y="137"/>
                      </a:lnTo>
                      <a:lnTo>
                        <a:pt x="4" y="135"/>
                      </a:lnTo>
                      <a:lnTo>
                        <a:pt x="4" y="129"/>
                      </a:lnTo>
                      <a:lnTo>
                        <a:pt x="7" y="126"/>
                      </a:lnTo>
                      <a:lnTo>
                        <a:pt x="7" y="120"/>
                      </a:lnTo>
                      <a:lnTo>
                        <a:pt x="4" y="115"/>
                      </a:lnTo>
                      <a:lnTo>
                        <a:pt x="4" y="106"/>
                      </a:lnTo>
                      <a:lnTo>
                        <a:pt x="5" y="105"/>
                      </a:lnTo>
                      <a:lnTo>
                        <a:pt x="7" y="95"/>
                      </a:lnTo>
                      <a:lnTo>
                        <a:pt x="8" y="93"/>
                      </a:lnTo>
                      <a:lnTo>
                        <a:pt x="12" y="83"/>
                      </a:lnTo>
                      <a:lnTo>
                        <a:pt x="17" y="80"/>
                      </a:lnTo>
                      <a:lnTo>
                        <a:pt x="18" y="79"/>
                      </a:lnTo>
                      <a:lnTo>
                        <a:pt x="21" y="76"/>
                      </a:lnTo>
                      <a:lnTo>
                        <a:pt x="19" y="75"/>
                      </a:lnTo>
                      <a:lnTo>
                        <a:pt x="19" y="71"/>
                      </a:lnTo>
                      <a:lnTo>
                        <a:pt x="18" y="69"/>
                      </a:lnTo>
                      <a:lnTo>
                        <a:pt x="17" y="68"/>
                      </a:lnTo>
                      <a:lnTo>
                        <a:pt x="17" y="65"/>
                      </a:lnTo>
                      <a:lnTo>
                        <a:pt x="19" y="64"/>
                      </a:lnTo>
                      <a:lnTo>
                        <a:pt x="19" y="59"/>
                      </a:lnTo>
                      <a:lnTo>
                        <a:pt x="17" y="57"/>
                      </a:lnTo>
                      <a:lnTo>
                        <a:pt x="15" y="53"/>
                      </a:lnTo>
                      <a:lnTo>
                        <a:pt x="18" y="48"/>
                      </a:lnTo>
                      <a:lnTo>
                        <a:pt x="17" y="47"/>
                      </a:lnTo>
                      <a:lnTo>
                        <a:pt x="14" y="44"/>
                      </a:lnTo>
                      <a:lnTo>
                        <a:pt x="15" y="41"/>
                      </a:lnTo>
                      <a:lnTo>
                        <a:pt x="30" y="33"/>
                      </a:lnTo>
                      <a:lnTo>
                        <a:pt x="34" y="18"/>
                      </a:lnTo>
                      <a:lnTo>
                        <a:pt x="33" y="14"/>
                      </a:lnTo>
                      <a:lnTo>
                        <a:pt x="34" y="12"/>
                      </a:lnTo>
                      <a:lnTo>
                        <a:pt x="36" y="7"/>
                      </a:lnTo>
                      <a:lnTo>
                        <a:pt x="41" y="1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7" name="Freeform 1358"/>
                <p:cNvSpPr>
                  <a:spLocks/>
                </p:cNvSpPr>
                <p:nvPr/>
              </p:nvSpPr>
              <p:spPr bwMode="auto">
                <a:xfrm>
                  <a:off x="3182431" y="5233800"/>
                  <a:ext cx="71145" cy="48913"/>
                </a:xfrm>
                <a:custGeom>
                  <a:avLst/>
                  <a:gdLst>
                    <a:gd name="T0" fmla="*/ 0 w 48"/>
                    <a:gd name="T1" fmla="*/ 0 h 33"/>
                    <a:gd name="T2" fmla="*/ 2 w 48"/>
                    <a:gd name="T3" fmla="*/ 1 h 33"/>
                    <a:gd name="T4" fmla="*/ 7 w 48"/>
                    <a:gd name="T5" fmla="*/ 1 h 33"/>
                    <a:gd name="T6" fmla="*/ 8 w 48"/>
                    <a:gd name="T7" fmla="*/ 4 h 33"/>
                    <a:gd name="T8" fmla="*/ 9 w 48"/>
                    <a:gd name="T9" fmla="*/ 8 h 33"/>
                    <a:gd name="T10" fmla="*/ 12 w 48"/>
                    <a:gd name="T11" fmla="*/ 8 h 33"/>
                    <a:gd name="T12" fmla="*/ 16 w 48"/>
                    <a:gd name="T13" fmla="*/ 11 h 33"/>
                    <a:gd name="T14" fmla="*/ 16 w 48"/>
                    <a:gd name="T15" fmla="*/ 13 h 33"/>
                    <a:gd name="T16" fmla="*/ 19 w 48"/>
                    <a:gd name="T17" fmla="*/ 15 h 33"/>
                    <a:gd name="T18" fmla="*/ 29 w 48"/>
                    <a:gd name="T19" fmla="*/ 18 h 33"/>
                    <a:gd name="T20" fmla="*/ 30 w 48"/>
                    <a:gd name="T21" fmla="*/ 19 h 33"/>
                    <a:gd name="T22" fmla="*/ 34 w 48"/>
                    <a:gd name="T23" fmla="*/ 20 h 33"/>
                    <a:gd name="T24" fmla="*/ 37 w 48"/>
                    <a:gd name="T25" fmla="*/ 23 h 33"/>
                    <a:gd name="T26" fmla="*/ 40 w 48"/>
                    <a:gd name="T27" fmla="*/ 24 h 33"/>
                    <a:gd name="T28" fmla="*/ 45 w 48"/>
                    <a:gd name="T29" fmla="*/ 23 h 33"/>
                    <a:gd name="T30" fmla="*/ 47 w 48"/>
                    <a:gd name="T31" fmla="*/ 23 h 33"/>
                    <a:gd name="T32" fmla="*/ 48 w 48"/>
                    <a:gd name="T33" fmla="*/ 26 h 33"/>
                    <a:gd name="T34" fmla="*/ 44 w 48"/>
                    <a:gd name="T35" fmla="*/ 27 h 33"/>
                    <a:gd name="T36" fmla="*/ 42 w 48"/>
                    <a:gd name="T37" fmla="*/ 27 h 33"/>
                    <a:gd name="T38" fmla="*/ 40 w 48"/>
                    <a:gd name="T39" fmla="*/ 27 h 33"/>
                    <a:gd name="T40" fmla="*/ 40 w 48"/>
                    <a:gd name="T41" fmla="*/ 30 h 33"/>
                    <a:gd name="T42" fmla="*/ 37 w 48"/>
                    <a:gd name="T43" fmla="*/ 33 h 33"/>
                    <a:gd name="T44" fmla="*/ 34 w 48"/>
                    <a:gd name="T45" fmla="*/ 33 h 33"/>
                    <a:gd name="T46" fmla="*/ 31 w 48"/>
                    <a:gd name="T47" fmla="*/ 31 h 33"/>
                    <a:gd name="T48" fmla="*/ 29 w 48"/>
                    <a:gd name="T49" fmla="*/ 30 h 33"/>
                    <a:gd name="T50" fmla="*/ 23 w 48"/>
                    <a:gd name="T51" fmla="*/ 30 h 33"/>
                    <a:gd name="T52" fmla="*/ 19 w 48"/>
                    <a:gd name="T53" fmla="*/ 30 h 33"/>
                    <a:gd name="T54" fmla="*/ 13 w 48"/>
                    <a:gd name="T55" fmla="*/ 30 h 33"/>
                    <a:gd name="T56" fmla="*/ 9 w 48"/>
                    <a:gd name="T57" fmla="*/ 31 h 33"/>
                    <a:gd name="T58" fmla="*/ 8 w 48"/>
                    <a:gd name="T59" fmla="*/ 31 h 33"/>
                    <a:gd name="T60" fmla="*/ 7 w 48"/>
                    <a:gd name="T61" fmla="*/ 26 h 33"/>
                    <a:gd name="T62" fmla="*/ 12 w 48"/>
                    <a:gd name="T63" fmla="*/ 26 h 33"/>
                    <a:gd name="T64" fmla="*/ 16 w 48"/>
                    <a:gd name="T65" fmla="*/ 24 h 33"/>
                    <a:gd name="T66" fmla="*/ 19 w 48"/>
                    <a:gd name="T67" fmla="*/ 24 h 33"/>
                    <a:gd name="T68" fmla="*/ 19 w 48"/>
                    <a:gd name="T69" fmla="*/ 23 h 33"/>
                    <a:gd name="T70" fmla="*/ 15 w 48"/>
                    <a:gd name="T71" fmla="*/ 24 h 33"/>
                    <a:gd name="T72" fmla="*/ 12 w 48"/>
                    <a:gd name="T73" fmla="*/ 24 h 33"/>
                    <a:gd name="T74" fmla="*/ 7 w 48"/>
                    <a:gd name="T75" fmla="*/ 24 h 33"/>
                    <a:gd name="T76" fmla="*/ 7 w 48"/>
                    <a:gd name="T77" fmla="*/ 24 h 33"/>
                    <a:gd name="T78" fmla="*/ 0 w 48"/>
                    <a:gd name="T7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8" h="33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9" y="8"/>
                      </a:lnTo>
                      <a:lnTo>
                        <a:pt x="12" y="8"/>
                      </a:lnTo>
                      <a:lnTo>
                        <a:pt x="16" y="11"/>
                      </a:lnTo>
                      <a:lnTo>
                        <a:pt x="16" y="13"/>
                      </a:lnTo>
                      <a:lnTo>
                        <a:pt x="19" y="15"/>
                      </a:lnTo>
                      <a:lnTo>
                        <a:pt x="29" y="18"/>
                      </a:lnTo>
                      <a:lnTo>
                        <a:pt x="30" y="19"/>
                      </a:lnTo>
                      <a:lnTo>
                        <a:pt x="34" y="20"/>
                      </a:lnTo>
                      <a:lnTo>
                        <a:pt x="37" y="23"/>
                      </a:lnTo>
                      <a:lnTo>
                        <a:pt x="40" y="24"/>
                      </a:lnTo>
                      <a:lnTo>
                        <a:pt x="45" y="23"/>
                      </a:lnTo>
                      <a:lnTo>
                        <a:pt x="47" y="23"/>
                      </a:lnTo>
                      <a:lnTo>
                        <a:pt x="48" y="26"/>
                      </a:lnTo>
                      <a:lnTo>
                        <a:pt x="44" y="27"/>
                      </a:lnTo>
                      <a:lnTo>
                        <a:pt x="42" y="27"/>
                      </a:lnTo>
                      <a:lnTo>
                        <a:pt x="40" y="27"/>
                      </a:lnTo>
                      <a:lnTo>
                        <a:pt x="40" y="30"/>
                      </a:lnTo>
                      <a:lnTo>
                        <a:pt x="37" y="33"/>
                      </a:lnTo>
                      <a:lnTo>
                        <a:pt x="34" y="33"/>
                      </a:lnTo>
                      <a:lnTo>
                        <a:pt x="31" y="31"/>
                      </a:lnTo>
                      <a:lnTo>
                        <a:pt x="29" y="30"/>
                      </a:lnTo>
                      <a:lnTo>
                        <a:pt x="23" y="30"/>
                      </a:lnTo>
                      <a:lnTo>
                        <a:pt x="19" y="30"/>
                      </a:lnTo>
                      <a:lnTo>
                        <a:pt x="13" y="30"/>
                      </a:lnTo>
                      <a:lnTo>
                        <a:pt x="9" y="31"/>
                      </a:lnTo>
                      <a:lnTo>
                        <a:pt x="8" y="31"/>
                      </a:lnTo>
                      <a:lnTo>
                        <a:pt x="7" y="26"/>
                      </a:lnTo>
                      <a:lnTo>
                        <a:pt x="12" y="26"/>
                      </a:lnTo>
                      <a:lnTo>
                        <a:pt x="16" y="24"/>
                      </a:lnTo>
                      <a:lnTo>
                        <a:pt x="19" y="24"/>
                      </a:lnTo>
                      <a:lnTo>
                        <a:pt x="19" y="23"/>
                      </a:lnTo>
                      <a:lnTo>
                        <a:pt x="15" y="24"/>
                      </a:lnTo>
                      <a:lnTo>
                        <a:pt x="12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8" name="Freeform 1359"/>
                <p:cNvSpPr>
                  <a:spLocks/>
                </p:cNvSpPr>
                <p:nvPr/>
              </p:nvSpPr>
              <p:spPr bwMode="auto">
                <a:xfrm>
                  <a:off x="3175021" y="5210085"/>
                  <a:ext cx="13340" cy="23715"/>
                </a:xfrm>
                <a:custGeom>
                  <a:avLst/>
                  <a:gdLst>
                    <a:gd name="T0" fmla="*/ 2 w 9"/>
                    <a:gd name="T1" fmla="*/ 0 h 16"/>
                    <a:gd name="T2" fmla="*/ 3 w 9"/>
                    <a:gd name="T3" fmla="*/ 3 h 16"/>
                    <a:gd name="T4" fmla="*/ 7 w 9"/>
                    <a:gd name="T5" fmla="*/ 7 h 16"/>
                    <a:gd name="T6" fmla="*/ 9 w 9"/>
                    <a:gd name="T7" fmla="*/ 14 h 16"/>
                    <a:gd name="T8" fmla="*/ 7 w 9"/>
                    <a:gd name="T9" fmla="*/ 13 h 16"/>
                    <a:gd name="T10" fmla="*/ 6 w 9"/>
                    <a:gd name="T11" fmla="*/ 13 h 16"/>
                    <a:gd name="T12" fmla="*/ 5 w 9"/>
                    <a:gd name="T13" fmla="*/ 16 h 16"/>
                    <a:gd name="T14" fmla="*/ 0 w 9"/>
                    <a:gd name="T15" fmla="*/ 0 h 16"/>
                    <a:gd name="T16" fmla="*/ 2 w 9"/>
                    <a:gd name="T1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6">
                      <a:moveTo>
                        <a:pt x="2" y="0"/>
                      </a:moveTo>
                      <a:lnTo>
                        <a:pt x="3" y="3"/>
                      </a:lnTo>
                      <a:lnTo>
                        <a:pt x="7" y="7"/>
                      </a:lnTo>
                      <a:lnTo>
                        <a:pt x="9" y="14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9" name="Freeform 1360"/>
                <p:cNvSpPr>
                  <a:spLocks/>
                </p:cNvSpPr>
                <p:nvPr/>
              </p:nvSpPr>
              <p:spPr bwMode="auto">
                <a:xfrm>
                  <a:off x="3263952" y="5267891"/>
                  <a:ext cx="14822" cy="8893"/>
                </a:xfrm>
                <a:custGeom>
                  <a:avLst/>
                  <a:gdLst>
                    <a:gd name="T0" fmla="*/ 7 w 10"/>
                    <a:gd name="T1" fmla="*/ 0 h 6"/>
                    <a:gd name="T2" fmla="*/ 10 w 10"/>
                    <a:gd name="T3" fmla="*/ 0 h 6"/>
                    <a:gd name="T4" fmla="*/ 8 w 10"/>
                    <a:gd name="T5" fmla="*/ 3 h 6"/>
                    <a:gd name="T6" fmla="*/ 5 w 10"/>
                    <a:gd name="T7" fmla="*/ 3 h 6"/>
                    <a:gd name="T8" fmla="*/ 3 w 10"/>
                    <a:gd name="T9" fmla="*/ 6 h 6"/>
                    <a:gd name="T10" fmla="*/ 0 w 10"/>
                    <a:gd name="T11" fmla="*/ 3 h 6"/>
                    <a:gd name="T12" fmla="*/ 1 w 10"/>
                    <a:gd name="T13" fmla="*/ 3 h 6"/>
                    <a:gd name="T14" fmla="*/ 5 w 10"/>
                    <a:gd name="T15" fmla="*/ 3 h 6"/>
                    <a:gd name="T16" fmla="*/ 7 w 10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7" y="0"/>
                      </a:moveTo>
                      <a:lnTo>
                        <a:pt x="10" y="0"/>
                      </a:lnTo>
                      <a:lnTo>
                        <a:pt x="8" y="3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5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0" name="Freeform 1361"/>
                <p:cNvSpPr>
                  <a:spLocks/>
                </p:cNvSpPr>
                <p:nvPr/>
              </p:nvSpPr>
              <p:spPr bwMode="auto">
                <a:xfrm>
                  <a:off x="3029766" y="5005543"/>
                  <a:ext cx="8893" cy="4447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2 h 3"/>
                    <a:gd name="T6" fmla="*/ 2 w 6"/>
                    <a:gd name="T7" fmla="*/ 2 h 3"/>
                    <a:gd name="T8" fmla="*/ 0 w 6"/>
                    <a:gd name="T9" fmla="*/ 3 h 3"/>
                    <a:gd name="T10" fmla="*/ 0 w 6"/>
                    <a:gd name="T11" fmla="*/ 2 h 3"/>
                    <a:gd name="T12" fmla="*/ 0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1" name="Freeform 1362"/>
                <p:cNvSpPr>
                  <a:spLocks/>
                </p:cNvSpPr>
                <p:nvPr/>
              </p:nvSpPr>
              <p:spPr bwMode="auto">
                <a:xfrm>
                  <a:off x="3029766" y="5113743"/>
                  <a:ext cx="8893" cy="13340"/>
                </a:xfrm>
                <a:custGeom>
                  <a:avLst/>
                  <a:gdLst>
                    <a:gd name="T0" fmla="*/ 2 w 6"/>
                    <a:gd name="T1" fmla="*/ 0 h 9"/>
                    <a:gd name="T2" fmla="*/ 2 w 6"/>
                    <a:gd name="T3" fmla="*/ 2 h 9"/>
                    <a:gd name="T4" fmla="*/ 6 w 6"/>
                    <a:gd name="T5" fmla="*/ 3 h 9"/>
                    <a:gd name="T6" fmla="*/ 6 w 6"/>
                    <a:gd name="T7" fmla="*/ 5 h 9"/>
                    <a:gd name="T8" fmla="*/ 5 w 6"/>
                    <a:gd name="T9" fmla="*/ 6 h 9"/>
                    <a:gd name="T10" fmla="*/ 3 w 6"/>
                    <a:gd name="T11" fmla="*/ 9 h 9"/>
                    <a:gd name="T12" fmla="*/ 2 w 6"/>
                    <a:gd name="T13" fmla="*/ 9 h 9"/>
                    <a:gd name="T14" fmla="*/ 2 w 6"/>
                    <a:gd name="T15" fmla="*/ 6 h 9"/>
                    <a:gd name="T16" fmla="*/ 0 w 6"/>
                    <a:gd name="T17" fmla="*/ 2 h 9"/>
                    <a:gd name="T18" fmla="*/ 2 w 6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9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9"/>
                      </a:lnTo>
                      <a:lnTo>
                        <a:pt x="2" y="9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2" name="Freeform 1363"/>
                <p:cNvSpPr>
                  <a:spLocks/>
                </p:cNvSpPr>
                <p:nvPr/>
              </p:nvSpPr>
              <p:spPr bwMode="auto">
                <a:xfrm>
                  <a:off x="3026802" y="5104850"/>
                  <a:ext cx="5929" cy="7411"/>
                </a:xfrm>
                <a:custGeom>
                  <a:avLst/>
                  <a:gdLst>
                    <a:gd name="T0" fmla="*/ 0 w 4"/>
                    <a:gd name="T1" fmla="*/ 0 h 5"/>
                    <a:gd name="T2" fmla="*/ 1 w 4"/>
                    <a:gd name="T3" fmla="*/ 0 h 5"/>
                    <a:gd name="T4" fmla="*/ 2 w 4"/>
                    <a:gd name="T5" fmla="*/ 1 h 5"/>
                    <a:gd name="T6" fmla="*/ 4 w 4"/>
                    <a:gd name="T7" fmla="*/ 4 h 5"/>
                    <a:gd name="T8" fmla="*/ 2 w 4"/>
                    <a:gd name="T9" fmla="*/ 5 h 5"/>
                    <a:gd name="T10" fmla="*/ 1 w 4"/>
                    <a:gd name="T11" fmla="*/ 5 h 5"/>
                    <a:gd name="T12" fmla="*/ 1 w 4"/>
                    <a:gd name="T13" fmla="*/ 4 h 5"/>
                    <a:gd name="T14" fmla="*/ 0 w 4"/>
                    <a:gd name="T15" fmla="*/ 4 h 5"/>
                    <a:gd name="T16" fmla="*/ 0 w 4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4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3" name="Freeform 1364"/>
                <p:cNvSpPr>
                  <a:spLocks/>
                </p:cNvSpPr>
                <p:nvPr/>
              </p:nvSpPr>
              <p:spPr bwMode="auto">
                <a:xfrm>
                  <a:off x="3032731" y="5134494"/>
                  <a:ext cx="7411" cy="8893"/>
                </a:xfrm>
                <a:custGeom>
                  <a:avLst/>
                  <a:gdLst>
                    <a:gd name="T0" fmla="*/ 4 w 5"/>
                    <a:gd name="T1" fmla="*/ 0 h 6"/>
                    <a:gd name="T2" fmla="*/ 5 w 5"/>
                    <a:gd name="T3" fmla="*/ 3 h 6"/>
                    <a:gd name="T4" fmla="*/ 4 w 5"/>
                    <a:gd name="T5" fmla="*/ 6 h 6"/>
                    <a:gd name="T6" fmla="*/ 3 w 5"/>
                    <a:gd name="T7" fmla="*/ 6 h 6"/>
                    <a:gd name="T8" fmla="*/ 1 w 5"/>
                    <a:gd name="T9" fmla="*/ 4 h 6"/>
                    <a:gd name="T10" fmla="*/ 1 w 5"/>
                    <a:gd name="T11" fmla="*/ 3 h 6"/>
                    <a:gd name="T12" fmla="*/ 0 w 5"/>
                    <a:gd name="T13" fmla="*/ 2 h 6"/>
                    <a:gd name="T14" fmla="*/ 4 w 5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4" y="0"/>
                      </a:moveTo>
                      <a:lnTo>
                        <a:pt x="5" y="3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4" name="Freeform 1365"/>
                <p:cNvSpPr>
                  <a:spLocks/>
                </p:cNvSpPr>
                <p:nvPr/>
              </p:nvSpPr>
              <p:spPr bwMode="auto">
                <a:xfrm>
                  <a:off x="3026802" y="4992204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2 w 4"/>
                    <a:gd name="T3" fmla="*/ 0 h 4"/>
                    <a:gd name="T4" fmla="*/ 4 w 4"/>
                    <a:gd name="T5" fmla="*/ 1 h 4"/>
                    <a:gd name="T6" fmla="*/ 4 w 4"/>
                    <a:gd name="T7" fmla="*/ 2 h 4"/>
                    <a:gd name="T8" fmla="*/ 1 w 4"/>
                    <a:gd name="T9" fmla="*/ 4 h 4"/>
                    <a:gd name="T10" fmla="*/ 0 w 4"/>
                    <a:gd name="T11" fmla="*/ 2 h 4"/>
                    <a:gd name="T12" fmla="*/ 0 w 4"/>
                    <a:gd name="T13" fmla="*/ 2 h 4"/>
                    <a:gd name="T14" fmla="*/ 1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5" name="Freeform 1366"/>
                <p:cNvSpPr>
                  <a:spLocks/>
                </p:cNvSpPr>
                <p:nvPr/>
              </p:nvSpPr>
              <p:spPr bwMode="auto">
                <a:xfrm>
                  <a:off x="3040141" y="4999614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6" name="Freeform 1367"/>
                <p:cNvSpPr>
                  <a:spLocks/>
                </p:cNvSpPr>
                <p:nvPr/>
              </p:nvSpPr>
              <p:spPr bwMode="auto">
                <a:xfrm>
                  <a:off x="3029766" y="5026294"/>
                  <a:ext cx="8893" cy="5929"/>
                </a:xfrm>
                <a:custGeom>
                  <a:avLst/>
                  <a:gdLst>
                    <a:gd name="T0" fmla="*/ 2 w 6"/>
                    <a:gd name="T1" fmla="*/ 0 h 4"/>
                    <a:gd name="T2" fmla="*/ 2 w 6"/>
                    <a:gd name="T3" fmla="*/ 1 h 4"/>
                    <a:gd name="T4" fmla="*/ 5 w 6"/>
                    <a:gd name="T5" fmla="*/ 1 h 4"/>
                    <a:gd name="T6" fmla="*/ 6 w 6"/>
                    <a:gd name="T7" fmla="*/ 4 h 4"/>
                    <a:gd name="T8" fmla="*/ 3 w 6"/>
                    <a:gd name="T9" fmla="*/ 4 h 4"/>
                    <a:gd name="T10" fmla="*/ 0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6" y="4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7" name="Freeform 1368"/>
                <p:cNvSpPr>
                  <a:spLocks/>
                </p:cNvSpPr>
                <p:nvPr/>
              </p:nvSpPr>
              <p:spPr bwMode="auto">
                <a:xfrm>
                  <a:off x="3043106" y="5164138"/>
                  <a:ext cx="5929" cy="1483"/>
                </a:xfrm>
                <a:custGeom>
                  <a:avLst/>
                  <a:gdLst>
                    <a:gd name="T0" fmla="*/ 0 w 4"/>
                    <a:gd name="T1" fmla="*/ 0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  <a:gd name="T8" fmla="*/ 0 w 4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8" name="Freeform 1369"/>
                <p:cNvSpPr>
                  <a:spLocks/>
                </p:cNvSpPr>
                <p:nvPr/>
              </p:nvSpPr>
              <p:spPr bwMode="auto">
                <a:xfrm>
                  <a:off x="3029766" y="4989240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0 h 2"/>
                    <a:gd name="T4" fmla="*/ 2 w 3"/>
                    <a:gd name="T5" fmla="*/ 2 h 2"/>
                    <a:gd name="T6" fmla="*/ 0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9" name="Freeform 1370"/>
                <p:cNvSpPr>
                  <a:spLocks/>
                </p:cNvSpPr>
                <p:nvPr/>
              </p:nvSpPr>
              <p:spPr bwMode="auto">
                <a:xfrm>
                  <a:off x="3054963" y="5159691"/>
                  <a:ext cx="10376" cy="11858"/>
                </a:xfrm>
                <a:custGeom>
                  <a:avLst/>
                  <a:gdLst>
                    <a:gd name="T0" fmla="*/ 0 w 7"/>
                    <a:gd name="T1" fmla="*/ 0 h 8"/>
                    <a:gd name="T2" fmla="*/ 3 w 7"/>
                    <a:gd name="T3" fmla="*/ 1 h 8"/>
                    <a:gd name="T4" fmla="*/ 4 w 7"/>
                    <a:gd name="T5" fmla="*/ 3 h 8"/>
                    <a:gd name="T6" fmla="*/ 7 w 7"/>
                    <a:gd name="T7" fmla="*/ 5 h 8"/>
                    <a:gd name="T8" fmla="*/ 7 w 7"/>
                    <a:gd name="T9" fmla="*/ 8 h 8"/>
                    <a:gd name="T10" fmla="*/ 4 w 7"/>
                    <a:gd name="T11" fmla="*/ 5 h 8"/>
                    <a:gd name="T12" fmla="*/ 1 w 7"/>
                    <a:gd name="T13" fmla="*/ 4 h 8"/>
                    <a:gd name="T14" fmla="*/ 0 w 7"/>
                    <a:gd name="T15" fmla="*/ 1 h 8"/>
                    <a:gd name="T16" fmla="*/ 0 w 7"/>
                    <a:gd name="T17" fmla="*/ 0 h 8"/>
                    <a:gd name="T18" fmla="*/ 0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4" y="3"/>
                      </a:lnTo>
                      <a:lnTo>
                        <a:pt x="7" y="5"/>
                      </a:lnTo>
                      <a:lnTo>
                        <a:pt x="7" y="8"/>
                      </a:lnTo>
                      <a:lnTo>
                        <a:pt x="4" y="5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0" name="Freeform 1371"/>
                <p:cNvSpPr>
                  <a:spLocks/>
                </p:cNvSpPr>
                <p:nvPr/>
              </p:nvSpPr>
              <p:spPr bwMode="auto">
                <a:xfrm>
                  <a:off x="3032731" y="5011472"/>
                  <a:ext cx="5929" cy="4447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3 h 3"/>
                    <a:gd name="T4" fmla="*/ 1 w 4"/>
                    <a:gd name="T5" fmla="*/ 3 h 3"/>
                    <a:gd name="T6" fmla="*/ 0 w 4"/>
                    <a:gd name="T7" fmla="*/ 2 h 3"/>
                    <a:gd name="T8" fmla="*/ 3 w 4"/>
                    <a:gd name="T9" fmla="*/ 0 h 3"/>
                    <a:gd name="T10" fmla="*/ 4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1" name="Freeform 1372"/>
                <p:cNvSpPr>
                  <a:spLocks/>
                </p:cNvSpPr>
                <p:nvPr/>
              </p:nvSpPr>
              <p:spPr bwMode="auto">
                <a:xfrm>
                  <a:off x="3037177" y="5112261"/>
                  <a:ext cx="17786" cy="37055"/>
                </a:xfrm>
                <a:custGeom>
                  <a:avLst/>
                  <a:gdLst>
                    <a:gd name="T0" fmla="*/ 2 w 12"/>
                    <a:gd name="T1" fmla="*/ 0 h 25"/>
                    <a:gd name="T2" fmla="*/ 6 w 12"/>
                    <a:gd name="T3" fmla="*/ 0 h 25"/>
                    <a:gd name="T4" fmla="*/ 8 w 12"/>
                    <a:gd name="T5" fmla="*/ 1 h 25"/>
                    <a:gd name="T6" fmla="*/ 9 w 12"/>
                    <a:gd name="T7" fmla="*/ 7 h 25"/>
                    <a:gd name="T8" fmla="*/ 11 w 12"/>
                    <a:gd name="T9" fmla="*/ 10 h 25"/>
                    <a:gd name="T10" fmla="*/ 12 w 12"/>
                    <a:gd name="T11" fmla="*/ 15 h 25"/>
                    <a:gd name="T12" fmla="*/ 11 w 12"/>
                    <a:gd name="T13" fmla="*/ 15 h 25"/>
                    <a:gd name="T14" fmla="*/ 12 w 12"/>
                    <a:gd name="T15" fmla="*/ 19 h 25"/>
                    <a:gd name="T16" fmla="*/ 12 w 12"/>
                    <a:gd name="T17" fmla="*/ 24 h 25"/>
                    <a:gd name="T18" fmla="*/ 11 w 12"/>
                    <a:gd name="T19" fmla="*/ 25 h 25"/>
                    <a:gd name="T20" fmla="*/ 9 w 12"/>
                    <a:gd name="T21" fmla="*/ 24 h 25"/>
                    <a:gd name="T22" fmla="*/ 9 w 12"/>
                    <a:gd name="T23" fmla="*/ 21 h 25"/>
                    <a:gd name="T24" fmla="*/ 8 w 12"/>
                    <a:gd name="T25" fmla="*/ 19 h 25"/>
                    <a:gd name="T26" fmla="*/ 8 w 12"/>
                    <a:gd name="T27" fmla="*/ 22 h 25"/>
                    <a:gd name="T28" fmla="*/ 6 w 12"/>
                    <a:gd name="T29" fmla="*/ 22 h 25"/>
                    <a:gd name="T30" fmla="*/ 4 w 12"/>
                    <a:gd name="T31" fmla="*/ 21 h 25"/>
                    <a:gd name="T32" fmla="*/ 2 w 12"/>
                    <a:gd name="T33" fmla="*/ 17 h 25"/>
                    <a:gd name="T34" fmla="*/ 0 w 12"/>
                    <a:gd name="T35" fmla="*/ 12 h 25"/>
                    <a:gd name="T36" fmla="*/ 2 w 12"/>
                    <a:gd name="T37" fmla="*/ 11 h 25"/>
                    <a:gd name="T38" fmla="*/ 5 w 12"/>
                    <a:gd name="T39" fmla="*/ 10 h 25"/>
                    <a:gd name="T40" fmla="*/ 5 w 12"/>
                    <a:gd name="T41" fmla="*/ 8 h 25"/>
                    <a:gd name="T42" fmla="*/ 4 w 12"/>
                    <a:gd name="T43" fmla="*/ 10 h 25"/>
                    <a:gd name="T44" fmla="*/ 2 w 12"/>
                    <a:gd name="T45" fmla="*/ 10 h 25"/>
                    <a:gd name="T46" fmla="*/ 2 w 12"/>
                    <a:gd name="T47" fmla="*/ 8 h 25"/>
                    <a:gd name="T48" fmla="*/ 4 w 12"/>
                    <a:gd name="T49" fmla="*/ 6 h 25"/>
                    <a:gd name="T50" fmla="*/ 2 w 12"/>
                    <a:gd name="T51" fmla="*/ 4 h 25"/>
                    <a:gd name="T52" fmla="*/ 1 w 12"/>
                    <a:gd name="T53" fmla="*/ 1 h 25"/>
                    <a:gd name="T54" fmla="*/ 2 w 12"/>
                    <a:gd name="T5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" h="25">
                      <a:moveTo>
                        <a:pt x="2" y="0"/>
                      </a:move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9" y="7"/>
                      </a:lnTo>
                      <a:lnTo>
                        <a:pt x="11" y="10"/>
                      </a:lnTo>
                      <a:lnTo>
                        <a:pt x="12" y="15"/>
                      </a:lnTo>
                      <a:lnTo>
                        <a:pt x="11" y="15"/>
                      </a:lnTo>
                      <a:lnTo>
                        <a:pt x="12" y="19"/>
                      </a:lnTo>
                      <a:lnTo>
                        <a:pt x="12" y="24"/>
                      </a:lnTo>
                      <a:lnTo>
                        <a:pt x="11" y="25"/>
                      </a:lnTo>
                      <a:lnTo>
                        <a:pt x="9" y="24"/>
                      </a:lnTo>
                      <a:lnTo>
                        <a:pt x="9" y="21"/>
                      </a:lnTo>
                      <a:lnTo>
                        <a:pt x="8" y="19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4" y="21"/>
                      </a:lnTo>
                      <a:lnTo>
                        <a:pt x="2" y="17"/>
                      </a:lnTo>
                      <a:lnTo>
                        <a:pt x="0" y="12"/>
                      </a:lnTo>
                      <a:lnTo>
                        <a:pt x="2" y="11"/>
                      </a:lnTo>
                      <a:lnTo>
                        <a:pt x="5" y="10"/>
                      </a:lnTo>
                      <a:lnTo>
                        <a:pt x="5" y="8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2" name="Freeform 1373"/>
                <p:cNvSpPr>
                  <a:spLocks/>
                </p:cNvSpPr>
                <p:nvPr/>
              </p:nvSpPr>
              <p:spPr bwMode="auto">
                <a:xfrm>
                  <a:off x="3054963" y="5167102"/>
                  <a:ext cx="7411" cy="10376"/>
                </a:xfrm>
                <a:custGeom>
                  <a:avLst/>
                  <a:gdLst>
                    <a:gd name="T0" fmla="*/ 0 w 5"/>
                    <a:gd name="T1" fmla="*/ 0 h 7"/>
                    <a:gd name="T2" fmla="*/ 3 w 5"/>
                    <a:gd name="T3" fmla="*/ 2 h 7"/>
                    <a:gd name="T4" fmla="*/ 5 w 5"/>
                    <a:gd name="T5" fmla="*/ 6 h 7"/>
                    <a:gd name="T6" fmla="*/ 5 w 5"/>
                    <a:gd name="T7" fmla="*/ 7 h 7"/>
                    <a:gd name="T8" fmla="*/ 3 w 5"/>
                    <a:gd name="T9" fmla="*/ 7 h 7"/>
                    <a:gd name="T10" fmla="*/ 0 w 5"/>
                    <a:gd name="T11" fmla="*/ 5 h 7"/>
                    <a:gd name="T12" fmla="*/ 0 w 5"/>
                    <a:gd name="T13" fmla="*/ 0 h 7"/>
                    <a:gd name="T14" fmla="*/ 0 w 5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5" y="6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3" name="Freeform 1374"/>
                <p:cNvSpPr>
                  <a:spLocks/>
                </p:cNvSpPr>
                <p:nvPr/>
              </p:nvSpPr>
              <p:spPr bwMode="auto">
                <a:xfrm>
                  <a:off x="3038659" y="5027776"/>
                  <a:ext cx="4447" cy="2964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2 h 2"/>
                    <a:gd name="T4" fmla="*/ 0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4" name="Rectangle 1375"/>
                <p:cNvSpPr>
                  <a:spLocks noChangeArrowheads="1"/>
                </p:cNvSpPr>
                <p:nvPr/>
              </p:nvSpPr>
              <p:spPr bwMode="auto">
                <a:xfrm>
                  <a:off x="3026802" y="5027776"/>
                  <a:ext cx="1483" cy="4447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5" name="Freeform 1376"/>
                <p:cNvSpPr>
                  <a:spLocks/>
                </p:cNvSpPr>
                <p:nvPr/>
              </p:nvSpPr>
              <p:spPr bwMode="auto">
                <a:xfrm>
                  <a:off x="3026802" y="4998133"/>
                  <a:ext cx="5929" cy="5929"/>
                </a:xfrm>
                <a:custGeom>
                  <a:avLst/>
                  <a:gdLst>
                    <a:gd name="T0" fmla="*/ 0 w 4"/>
                    <a:gd name="T1" fmla="*/ 0 h 4"/>
                    <a:gd name="T2" fmla="*/ 2 w 4"/>
                    <a:gd name="T3" fmla="*/ 0 h 4"/>
                    <a:gd name="T4" fmla="*/ 4 w 4"/>
                    <a:gd name="T5" fmla="*/ 2 h 4"/>
                    <a:gd name="T6" fmla="*/ 1 w 4"/>
                    <a:gd name="T7" fmla="*/ 2 h 4"/>
                    <a:gd name="T8" fmla="*/ 0 w 4"/>
                    <a:gd name="T9" fmla="*/ 4 h 4"/>
                    <a:gd name="T10" fmla="*/ 0 w 4"/>
                    <a:gd name="T11" fmla="*/ 1 h 4"/>
                    <a:gd name="T12" fmla="*/ 0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6" name="Freeform 1377"/>
                <p:cNvSpPr>
                  <a:spLocks/>
                </p:cNvSpPr>
                <p:nvPr/>
              </p:nvSpPr>
              <p:spPr bwMode="auto">
                <a:xfrm>
                  <a:off x="3017909" y="4977382"/>
                  <a:ext cx="5929" cy="4447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0 h 3"/>
                    <a:gd name="T4" fmla="*/ 4 w 4"/>
                    <a:gd name="T5" fmla="*/ 1 h 3"/>
                    <a:gd name="T6" fmla="*/ 1 w 4"/>
                    <a:gd name="T7" fmla="*/ 3 h 3"/>
                    <a:gd name="T8" fmla="*/ 0 w 4"/>
                    <a:gd name="T9" fmla="*/ 1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7" name="Freeform 1378"/>
                <p:cNvSpPr>
                  <a:spLocks/>
                </p:cNvSpPr>
                <p:nvPr/>
              </p:nvSpPr>
              <p:spPr bwMode="auto">
                <a:xfrm>
                  <a:off x="3029766" y="4981828"/>
                  <a:ext cx="7411" cy="2964"/>
                </a:xfrm>
                <a:custGeom>
                  <a:avLst/>
                  <a:gdLst>
                    <a:gd name="T0" fmla="*/ 0 w 5"/>
                    <a:gd name="T1" fmla="*/ 0 h 2"/>
                    <a:gd name="T2" fmla="*/ 5 w 5"/>
                    <a:gd name="T3" fmla="*/ 0 h 2"/>
                    <a:gd name="T4" fmla="*/ 2 w 5"/>
                    <a:gd name="T5" fmla="*/ 2 h 2"/>
                    <a:gd name="T6" fmla="*/ 0 w 5"/>
                    <a:gd name="T7" fmla="*/ 1 h 2"/>
                    <a:gd name="T8" fmla="*/ 0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8" name="Freeform 1379"/>
                <p:cNvSpPr>
                  <a:spLocks/>
                </p:cNvSpPr>
                <p:nvPr/>
              </p:nvSpPr>
              <p:spPr bwMode="auto">
                <a:xfrm>
                  <a:off x="3013462" y="5005543"/>
                  <a:ext cx="5929" cy="4447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0 h 3"/>
                    <a:gd name="T4" fmla="*/ 4 w 4"/>
                    <a:gd name="T5" fmla="*/ 2 h 3"/>
                    <a:gd name="T6" fmla="*/ 3 w 4"/>
                    <a:gd name="T7" fmla="*/ 3 h 3"/>
                    <a:gd name="T8" fmla="*/ 0 w 4"/>
                    <a:gd name="T9" fmla="*/ 2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9" name="Freeform 1380"/>
                <p:cNvSpPr>
                  <a:spLocks/>
                </p:cNvSpPr>
                <p:nvPr/>
              </p:nvSpPr>
              <p:spPr bwMode="auto">
                <a:xfrm>
                  <a:off x="3019391" y="5001097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2 h 3"/>
                    <a:gd name="T4" fmla="*/ 2 w 3"/>
                    <a:gd name="T5" fmla="*/ 3 h 3"/>
                    <a:gd name="T6" fmla="*/ 0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0" name="Freeform 1381"/>
                <p:cNvSpPr>
                  <a:spLocks/>
                </p:cNvSpPr>
                <p:nvPr/>
              </p:nvSpPr>
              <p:spPr bwMode="auto">
                <a:xfrm>
                  <a:off x="3037177" y="4983311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2 w 4"/>
                    <a:gd name="T3" fmla="*/ 0 h 4"/>
                    <a:gd name="T4" fmla="*/ 4 w 4"/>
                    <a:gd name="T5" fmla="*/ 3 h 4"/>
                    <a:gd name="T6" fmla="*/ 1 w 4"/>
                    <a:gd name="T7" fmla="*/ 4 h 4"/>
                    <a:gd name="T8" fmla="*/ 1 w 4"/>
                    <a:gd name="T9" fmla="*/ 3 h 4"/>
                    <a:gd name="T10" fmla="*/ 0 w 4"/>
                    <a:gd name="T11" fmla="*/ 1 h 4"/>
                    <a:gd name="T12" fmla="*/ 1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4" y="3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1" name="Freeform 1382"/>
                <p:cNvSpPr>
                  <a:spLocks/>
                </p:cNvSpPr>
                <p:nvPr/>
              </p:nvSpPr>
              <p:spPr bwMode="auto">
                <a:xfrm>
                  <a:off x="3034212" y="4998133"/>
                  <a:ext cx="4447" cy="296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Freeform 1383"/>
                <p:cNvSpPr>
                  <a:spLocks/>
                </p:cNvSpPr>
                <p:nvPr/>
              </p:nvSpPr>
              <p:spPr bwMode="auto">
                <a:xfrm>
                  <a:off x="3032731" y="5021848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Freeform 1384"/>
                <p:cNvSpPr>
                  <a:spLocks/>
                </p:cNvSpPr>
                <p:nvPr/>
              </p:nvSpPr>
              <p:spPr bwMode="auto">
                <a:xfrm>
                  <a:off x="3032731" y="5087064"/>
                  <a:ext cx="16305" cy="23715"/>
                </a:xfrm>
                <a:custGeom>
                  <a:avLst/>
                  <a:gdLst>
                    <a:gd name="T0" fmla="*/ 5 w 11"/>
                    <a:gd name="T1" fmla="*/ 0 h 16"/>
                    <a:gd name="T2" fmla="*/ 5 w 11"/>
                    <a:gd name="T3" fmla="*/ 5 h 16"/>
                    <a:gd name="T4" fmla="*/ 8 w 11"/>
                    <a:gd name="T5" fmla="*/ 6 h 16"/>
                    <a:gd name="T6" fmla="*/ 8 w 11"/>
                    <a:gd name="T7" fmla="*/ 9 h 16"/>
                    <a:gd name="T8" fmla="*/ 9 w 11"/>
                    <a:gd name="T9" fmla="*/ 10 h 16"/>
                    <a:gd name="T10" fmla="*/ 11 w 11"/>
                    <a:gd name="T11" fmla="*/ 16 h 16"/>
                    <a:gd name="T12" fmla="*/ 8 w 11"/>
                    <a:gd name="T13" fmla="*/ 14 h 16"/>
                    <a:gd name="T14" fmla="*/ 5 w 11"/>
                    <a:gd name="T15" fmla="*/ 16 h 16"/>
                    <a:gd name="T16" fmla="*/ 5 w 11"/>
                    <a:gd name="T17" fmla="*/ 12 h 16"/>
                    <a:gd name="T18" fmla="*/ 7 w 11"/>
                    <a:gd name="T19" fmla="*/ 10 h 16"/>
                    <a:gd name="T20" fmla="*/ 5 w 11"/>
                    <a:gd name="T21" fmla="*/ 10 h 16"/>
                    <a:gd name="T22" fmla="*/ 5 w 11"/>
                    <a:gd name="T23" fmla="*/ 10 h 16"/>
                    <a:gd name="T24" fmla="*/ 1 w 11"/>
                    <a:gd name="T25" fmla="*/ 6 h 16"/>
                    <a:gd name="T26" fmla="*/ 0 w 11"/>
                    <a:gd name="T27" fmla="*/ 3 h 16"/>
                    <a:gd name="T28" fmla="*/ 0 w 11"/>
                    <a:gd name="T29" fmla="*/ 2 h 16"/>
                    <a:gd name="T30" fmla="*/ 3 w 11"/>
                    <a:gd name="T31" fmla="*/ 2 h 16"/>
                    <a:gd name="T32" fmla="*/ 5 w 11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16">
                      <a:moveTo>
                        <a:pt x="5" y="0"/>
                      </a:moveTo>
                      <a:lnTo>
                        <a:pt x="5" y="5"/>
                      </a:lnTo>
                      <a:lnTo>
                        <a:pt x="8" y="6"/>
                      </a:lnTo>
                      <a:lnTo>
                        <a:pt x="8" y="9"/>
                      </a:lnTo>
                      <a:lnTo>
                        <a:pt x="9" y="10"/>
                      </a:lnTo>
                      <a:lnTo>
                        <a:pt x="11" y="16"/>
                      </a:lnTo>
                      <a:lnTo>
                        <a:pt x="8" y="14"/>
                      </a:lnTo>
                      <a:lnTo>
                        <a:pt x="5" y="16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1" y="6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Freeform 1385"/>
                <p:cNvSpPr>
                  <a:spLocks/>
                </p:cNvSpPr>
                <p:nvPr/>
              </p:nvSpPr>
              <p:spPr bwMode="auto">
                <a:xfrm>
                  <a:off x="3026802" y="5094475"/>
                  <a:ext cx="11858" cy="19269"/>
                </a:xfrm>
                <a:custGeom>
                  <a:avLst/>
                  <a:gdLst>
                    <a:gd name="T0" fmla="*/ 0 w 8"/>
                    <a:gd name="T1" fmla="*/ 0 h 13"/>
                    <a:gd name="T2" fmla="*/ 2 w 8"/>
                    <a:gd name="T3" fmla="*/ 0 h 13"/>
                    <a:gd name="T4" fmla="*/ 7 w 8"/>
                    <a:gd name="T5" fmla="*/ 5 h 13"/>
                    <a:gd name="T6" fmla="*/ 8 w 8"/>
                    <a:gd name="T7" fmla="*/ 9 h 13"/>
                    <a:gd name="T8" fmla="*/ 8 w 8"/>
                    <a:gd name="T9" fmla="*/ 12 h 13"/>
                    <a:gd name="T10" fmla="*/ 7 w 8"/>
                    <a:gd name="T11" fmla="*/ 13 h 13"/>
                    <a:gd name="T12" fmla="*/ 5 w 8"/>
                    <a:gd name="T13" fmla="*/ 12 h 13"/>
                    <a:gd name="T14" fmla="*/ 4 w 8"/>
                    <a:gd name="T15" fmla="*/ 8 h 13"/>
                    <a:gd name="T16" fmla="*/ 4 w 8"/>
                    <a:gd name="T17" fmla="*/ 7 h 13"/>
                    <a:gd name="T18" fmla="*/ 2 w 8"/>
                    <a:gd name="T19" fmla="*/ 5 h 13"/>
                    <a:gd name="T20" fmla="*/ 0 w 8"/>
                    <a:gd name="T21" fmla="*/ 5 h 13"/>
                    <a:gd name="T22" fmla="*/ 0 w 8"/>
                    <a:gd name="T23" fmla="*/ 2 h 13"/>
                    <a:gd name="T24" fmla="*/ 0 w 8"/>
                    <a:gd name="T25" fmla="*/ 1 h 13"/>
                    <a:gd name="T26" fmla="*/ 0 w 8"/>
                    <a:gd name="T2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7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7" y="13"/>
                      </a:lnTo>
                      <a:lnTo>
                        <a:pt x="5" y="12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1386"/>
                <p:cNvSpPr>
                  <a:spLocks/>
                </p:cNvSpPr>
                <p:nvPr/>
              </p:nvSpPr>
              <p:spPr bwMode="auto">
                <a:xfrm>
                  <a:off x="3050517" y="5164138"/>
                  <a:ext cx="2964" cy="7411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1 h 5"/>
                    <a:gd name="T4" fmla="*/ 2 w 2"/>
                    <a:gd name="T5" fmla="*/ 4 h 5"/>
                    <a:gd name="T6" fmla="*/ 0 w 2"/>
                    <a:gd name="T7" fmla="*/ 5 h 5"/>
                    <a:gd name="T8" fmla="*/ 0 w 2"/>
                    <a:gd name="T9" fmla="*/ 2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6" name="Freeform 1387"/>
                <p:cNvSpPr>
                  <a:spLocks/>
                </p:cNvSpPr>
                <p:nvPr/>
              </p:nvSpPr>
              <p:spPr bwMode="auto">
                <a:xfrm>
                  <a:off x="3081643" y="5245658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0 w 3"/>
                    <a:gd name="T5" fmla="*/ 1 h 3"/>
                    <a:gd name="T6" fmla="*/ 1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7" name="Freeform 1388"/>
                <p:cNvSpPr>
                  <a:spLocks/>
                </p:cNvSpPr>
                <p:nvPr/>
              </p:nvSpPr>
              <p:spPr bwMode="auto">
                <a:xfrm>
                  <a:off x="3072749" y="5192299"/>
                  <a:ext cx="8893" cy="10376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3 h 7"/>
                    <a:gd name="T4" fmla="*/ 5 w 6"/>
                    <a:gd name="T5" fmla="*/ 5 h 7"/>
                    <a:gd name="T6" fmla="*/ 6 w 6"/>
                    <a:gd name="T7" fmla="*/ 7 h 7"/>
                    <a:gd name="T8" fmla="*/ 5 w 6"/>
                    <a:gd name="T9" fmla="*/ 7 h 7"/>
                    <a:gd name="T10" fmla="*/ 2 w 6"/>
                    <a:gd name="T11" fmla="*/ 5 h 7"/>
                    <a:gd name="T12" fmla="*/ 0 w 6"/>
                    <a:gd name="T13" fmla="*/ 4 h 7"/>
                    <a:gd name="T14" fmla="*/ 0 w 6"/>
                    <a:gd name="T15" fmla="*/ 0 h 7"/>
                    <a:gd name="T16" fmla="*/ 0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5" y="5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8" name="Freeform 1389"/>
                <p:cNvSpPr>
                  <a:spLocks/>
                </p:cNvSpPr>
                <p:nvPr/>
              </p:nvSpPr>
              <p:spPr bwMode="auto">
                <a:xfrm>
                  <a:off x="3093500" y="5245658"/>
                  <a:ext cx="32608" cy="20751"/>
                </a:xfrm>
                <a:custGeom>
                  <a:avLst/>
                  <a:gdLst>
                    <a:gd name="T0" fmla="*/ 3 w 22"/>
                    <a:gd name="T1" fmla="*/ 0 h 14"/>
                    <a:gd name="T2" fmla="*/ 4 w 22"/>
                    <a:gd name="T3" fmla="*/ 1 h 14"/>
                    <a:gd name="T4" fmla="*/ 6 w 22"/>
                    <a:gd name="T5" fmla="*/ 3 h 14"/>
                    <a:gd name="T6" fmla="*/ 7 w 22"/>
                    <a:gd name="T7" fmla="*/ 1 h 14"/>
                    <a:gd name="T8" fmla="*/ 10 w 22"/>
                    <a:gd name="T9" fmla="*/ 1 h 14"/>
                    <a:gd name="T10" fmla="*/ 14 w 22"/>
                    <a:gd name="T11" fmla="*/ 4 h 14"/>
                    <a:gd name="T12" fmla="*/ 15 w 22"/>
                    <a:gd name="T13" fmla="*/ 4 h 14"/>
                    <a:gd name="T14" fmla="*/ 17 w 22"/>
                    <a:gd name="T15" fmla="*/ 5 h 14"/>
                    <a:gd name="T16" fmla="*/ 20 w 22"/>
                    <a:gd name="T17" fmla="*/ 5 h 14"/>
                    <a:gd name="T18" fmla="*/ 21 w 22"/>
                    <a:gd name="T19" fmla="*/ 5 h 14"/>
                    <a:gd name="T20" fmla="*/ 22 w 22"/>
                    <a:gd name="T21" fmla="*/ 8 h 14"/>
                    <a:gd name="T22" fmla="*/ 20 w 22"/>
                    <a:gd name="T23" fmla="*/ 8 h 14"/>
                    <a:gd name="T24" fmla="*/ 18 w 22"/>
                    <a:gd name="T25" fmla="*/ 8 h 14"/>
                    <a:gd name="T26" fmla="*/ 20 w 22"/>
                    <a:gd name="T27" fmla="*/ 10 h 14"/>
                    <a:gd name="T28" fmla="*/ 20 w 22"/>
                    <a:gd name="T29" fmla="*/ 11 h 14"/>
                    <a:gd name="T30" fmla="*/ 18 w 22"/>
                    <a:gd name="T31" fmla="*/ 12 h 14"/>
                    <a:gd name="T32" fmla="*/ 18 w 22"/>
                    <a:gd name="T33" fmla="*/ 14 h 14"/>
                    <a:gd name="T34" fmla="*/ 17 w 22"/>
                    <a:gd name="T35" fmla="*/ 14 h 14"/>
                    <a:gd name="T36" fmla="*/ 15 w 22"/>
                    <a:gd name="T37" fmla="*/ 12 h 14"/>
                    <a:gd name="T38" fmla="*/ 15 w 22"/>
                    <a:gd name="T39" fmla="*/ 11 h 14"/>
                    <a:gd name="T40" fmla="*/ 14 w 22"/>
                    <a:gd name="T41" fmla="*/ 10 h 14"/>
                    <a:gd name="T42" fmla="*/ 10 w 22"/>
                    <a:gd name="T43" fmla="*/ 11 h 14"/>
                    <a:gd name="T44" fmla="*/ 8 w 22"/>
                    <a:gd name="T45" fmla="*/ 11 h 14"/>
                    <a:gd name="T46" fmla="*/ 6 w 22"/>
                    <a:gd name="T47" fmla="*/ 7 h 14"/>
                    <a:gd name="T48" fmla="*/ 3 w 22"/>
                    <a:gd name="T49" fmla="*/ 7 h 14"/>
                    <a:gd name="T50" fmla="*/ 3 w 22"/>
                    <a:gd name="T51" fmla="*/ 4 h 14"/>
                    <a:gd name="T52" fmla="*/ 0 w 22"/>
                    <a:gd name="T53" fmla="*/ 3 h 14"/>
                    <a:gd name="T54" fmla="*/ 0 w 22"/>
                    <a:gd name="T55" fmla="*/ 1 h 14"/>
                    <a:gd name="T56" fmla="*/ 0 w 22"/>
                    <a:gd name="T57" fmla="*/ 0 h 14"/>
                    <a:gd name="T58" fmla="*/ 3 w 22"/>
                    <a:gd name="T5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2" h="14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6" y="3"/>
                      </a:lnTo>
                      <a:lnTo>
                        <a:pt x="7" y="1"/>
                      </a:lnTo>
                      <a:lnTo>
                        <a:pt x="10" y="1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5"/>
                      </a:lnTo>
                      <a:lnTo>
                        <a:pt x="20" y="5"/>
                      </a:lnTo>
                      <a:lnTo>
                        <a:pt x="21" y="5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20" y="10"/>
                      </a:lnTo>
                      <a:lnTo>
                        <a:pt x="20" y="11"/>
                      </a:lnTo>
                      <a:lnTo>
                        <a:pt x="18" y="12"/>
                      </a:lnTo>
                      <a:lnTo>
                        <a:pt x="18" y="14"/>
                      </a:lnTo>
                      <a:lnTo>
                        <a:pt x="17" y="14"/>
                      </a:lnTo>
                      <a:lnTo>
                        <a:pt x="15" y="12"/>
                      </a:lnTo>
                      <a:lnTo>
                        <a:pt x="15" y="11"/>
                      </a:lnTo>
                      <a:lnTo>
                        <a:pt x="14" y="10"/>
                      </a:lnTo>
                      <a:lnTo>
                        <a:pt x="10" y="11"/>
                      </a:lnTo>
                      <a:lnTo>
                        <a:pt x="8" y="11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Freeform 1390"/>
                <p:cNvSpPr>
                  <a:spLocks/>
                </p:cNvSpPr>
                <p:nvPr/>
              </p:nvSpPr>
              <p:spPr bwMode="auto">
                <a:xfrm>
                  <a:off x="3075714" y="5204157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0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Freeform 1391"/>
                <p:cNvSpPr>
                  <a:spLocks/>
                </p:cNvSpPr>
                <p:nvPr/>
              </p:nvSpPr>
              <p:spPr bwMode="auto">
                <a:xfrm>
                  <a:off x="3109805" y="5261962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1 h 3"/>
                    <a:gd name="T4" fmla="*/ 2 w 3"/>
                    <a:gd name="T5" fmla="*/ 3 h 3"/>
                    <a:gd name="T6" fmla="*/ 0 w 3"/>
                    <a:gd name="T7" fmla="*/ 1 h 3"/>
                    <a:gd name="T8" fmla="*/ 0 w 3"/>
                    <a:gd name="T9" fmla="*/ 1 h 3"/>
                    <a:gd name="T10" fmla="*/ 2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Freeform 1392"/>
                <p:cNvSpPr>
                  <a:spLocks/>
                </p:cNvSpPr>
                <p:nvPr/>
              </p:nvSpPr>
              <p:spPr bwMode="auto">
                <a:xfrm>
                  <a:off x="3071268" y="5226390"/>
                  <a:ext cx="32608" cy="19269"/>
                </a:xfrm>
                <a:custGeom>
                  <a:avLst/>
                  <a:gdLst>
                    <a:gd name="T0" fmla="*/ 1 w 22"/>
                    <a:gd name="T1" fmla="*/ 0 h 13"/>
                    <a:gd name="T2" fmla="*/ 3 w 22"/>
                    <a:gd name="T3" fmla="*/ 2 h 13"/>
                    <a:gd name="T4" fmla="*/ 6 w 22"/>
                    <a:gd name="T5" fmla="*/ 5 h 13"/>
                    <a:gd name="T6" fmla="*/ 7 w 22"/>
                    <a:gd name="T7" fmla="*/ 6 h 13"/>
                    <a:gd name="T8" fmla="*/ 10 w 22"/>
                    <a:gd name="T9" fmla="*/ 6 h 13"/>
                    <a:gd name="T10" fmla="*/ 12 w 22"/>
                    <a:gd name="T11" fmla="*/ 7 h 13"/>
                    <a:gd name="T12" fmla="*/ 14 w 22"/>
                    <a:gd name="T13" fmla="*/ 9 h 13"/>
                    <a:gd name="T14" fmla="*/ 17 w 22"/>
                    <a:gd name="T15" fmla="*/ 9 h 13"/>
                    <a:gd name="T16" fmla="*/ 18 w 22"/>
                    <a:gd name="T17" fmla="*/ 10 h 13"/>
                    <a:gd name="T18" fmla="*/ 21 w 22"/>
                    <a:gd name="T19" fmla="*/ 12 h 13"/>
                    <a:gd name="T20" fmla="*/ 22 w 22"/>
                    <a:gd name="T21" fmla="*/ 12 h 13"/>
                    <a:gd name="T22" fmla="*/ 22 w 22"/>
                    <a:gd name="T23" fmla="*/ 13 h 13"/>
                    <a:gd name="T24" fmla="*/ 22 w 22"/>
                    <a:gd name="T25" fmla="*/ 13 h 13"/>
                    <a:gd name="T26" fmla="*/ 19 w 22"/>
                    <a:gd name="T27" fmla="*/ 13 h 13"/>
                    <a:gd name="T28" fmla="*/ 17 w 22"/>
                    <a:gd name="T29" fmla="*/ 13 h 13"/>
                    <a:gd name="T30" fmla="*/ 14 w 22"/>
                    <a:gd name="T31" fmla="*/ 12 h 13"/>
                    <a:gd name="T32" fmla="*/ 12 w 22"/>
                    <a:gd name="T33" fmla="*/ 12 h 13"/>
                    <a:gd name="T34" fmla="*/ 11 w 22"/>
                    <a:gd name="T35" fmla="*/ 12 h 13"/>
                    <a:gd name="T36" fmla="*/ 10 w 22"/>
                    <a:gd name="T37" fmla="*/ 10 h 13"/>
                    <a:gd name="T38" fmla="*/ 6 w 22"/>
                    <a:gd name="T39" fmla="*/ 9 h 13"/>
                    <a:gd name="T40" fmla="*/ 3 w 22"/>
                    <a:gd name="T41" fmla="*/ 7 h 13"/>
                    <a:gd name="T42" fmla="*/ 1 w 22"/>
                    <a:gd name="T43" fmla="*/ 5 h 13"/>
                    <a:gd name="T44" fmla="*/ 0 w 22"/>
                    <a:gd name="T45" fmla="*/ 2 h 13"/>
                    <a:gd name="T46" fmla="*/ 1 w 22"/>
                    <a:gd name="T4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2" h="13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6" y="5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2" y="7"/>
                      </a:lnTo>
                      <a:lnTo>
                        <a:pt x="14" y="9"/>
                      </a:lnTo>
                      <a:lnTo>
                        <a:pt x="17" y="9"/>
                      </a:lnTo>
                      <a:lnTo>
                        <a:pt x="18" y="10"/>
                      </a:lnTo>
                      <a:lnTo>
                        <a:pt x="21" y="12"/>
                      </a:lnTo>
                      <a:lnTo>
                        <a:pt x="22" y="12"/>
                      </a:lnTo>
                      <a:lnTo>
                        <a:pt x="22" y="13"/>
                      </a:lnTo>
                      <a:lnTo>
                        <a:pt x="22" y="13"/>
                      </a:ln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1" y="12"/>
                      </a:lnTo>
                      <a:lnTo>
                        <a:pt x="10" y="10"/>
                      </a:lnTo>
                      <a:lnTo>
                        <a:pt x="6" y="9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Freeform 1393"/>
                <p:cNvSpPr>
                  <a:spLocks/>
                </p:cNvSpPr>
                <p:nvPr/>
              </p:nvSpPr>
              <p:spPr bwMode="auto">
                <a:xfrm>
                  <a:off x="3065339" y="5207121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1 h 4"/>
                    <a:gd name="T4" fmla="*/ 3 w 3"/>
                    <a:gd name="T5" fmla="*/ 4 h 4"/>
                    <a:gd name="T6" fmla="*/ 1 w 3"/>
                    <a:gd name="T7" fmla="*/ 4 h 4"/>
                    <a:gd name="T8" fmla="*/ 0 w 3"/>
                    <a:gd name="T9" fmla="*/ 4 h 4"/>
                    <a:gd name="T10" fmla="*/ 1 w 3"/>
                    <a:gd name="T11" fmla="*/ 2 h 4"/>
                    <a:gd name="T12" fmla="*/ 1 w 3"/>
                    <a:gd name="T13" fmla="*/ 0 h 4"/>
                    <a:gd name="T14" fmla="*/ 3 w 3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Freeform 1394"/>
                <p:cNvSpPr>
                  <a:spLocks/>
                </p:cNvSpPr>
                <p:nvPr/>
              </p:nvSpPr>
              <p:spPr bwMode="auto">
                <a:xfrm>
                  <a:off x="3069785" y="5199710"/>
                  <a:ext cx="5929" cy="4447"/>
                </a:xfrm>
                <a:custGeom>
                  <a:avLst/>
                  <a:gdLst>
                    <a:gd name="T0" fmla="*/ 0 w 4"/>
                    <a:gd name="T1" fmla="*/ 0 h 3"/>
                    <a:gd name="T2" fmla="*/ 2 w 4"/>
                    <a:gd name="T3" fmla="*/ 2 h 3"/>
                    <a:gd name="T4" fmla="*/ 4 w 4"/>
                    <a:gd name="T5" fmla="*/ 3 h 3"/>
                    <a:gd name="T6" fmla="*/ 2 w 4"/>
                    <a:gd name="T7" fmla="*/ 3 h 3"/>
                    <a:gd name="T8" fmla="*/ 1 w 4"/>
                    <a:gd name="T9" fmla="*/ 2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Freeform 1395"/>
                <p:cNvSpPr>
                  <a:spLocks/>
                </p:cNvSpPr>
                <p:nvPr/>
              </p:nvSpPr>
              <p:spPr bwMode="auto">
                <a:xfrm>
                  <a:off x="3075714" y="5208604"/>
                  <a:ext cx="5929" cy="8893"/>
                </a:xfrm>
                <a:custGeom>
                  <a:avLst/>
                  <a:gdLst>
                    <a:gd name="T0" fmla="*/ 0 w 4"/>
                    <a:gd name="T1" fmla="*/ 0 h 6"/>
                    <a:gd name="T2" fmla="*/ 4 w 4"/>
                    <a:gd name="T3" fmla="*/ 3 h 6"/>
                    <a:gd name="T4" fmla="*/ 4 w 4"/>
                    <a:gd name="T5" fmla="*/ 4 h 6"/>
                    <a:gd name="T6" fmla="*/ 4 w 4"/>
                    <a:gd name="T7" fmla="*/ 6 h 6"/>
                    <a:gd name="T8" fmla="*/ 0 w 4"/>
                    <a:gd name="T9" fmla="*/ 1 h 6"/>
                    <a:gd name="T10" fmla="*/ 0 w 4"/>
                    <a:gd name="T11" fmla="*/ 0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Freeform 1396"/>
                <p:cNvSpPr>
                  <a:spLocks/>
                </p:cNvSpPr>
                <p:nvPr/>
              </p:nvSpPr>
              <p:spPr bwMode="auto">
                <a:xfrm>
                  <a:off x="3075714" y="5218978"/>
                  <a:ext cx="11858" cy="5929"/>
                </a:xfrm>
                <a:custGeom>
                  <a:avLst/>
                  <a:gdLst>
                    <a:gd name="T0" fmla="*/ 7 w 8"/>
                    <a:gd name="T1" fmla="*/ 0 h 4"/>
                    <a:gd name="T2" fmla="*/ 8 w 8"/>
                    <a:gd name="T3" fmla="*/ 1 h 4"/>
                    <a:gd name="T4" fmla="*/ 7 w 8"/>
                    <a:gd name="T5" fmla="*/ 4 h 4"/>
                    <a:gd name="T6" fmla="*/ 5 w 8"/>
                    <a:gd name="T7" fmla="*/ 4 h 4"/>
                    <a:gd name="T8" fmla="*/ 4 w 8"/>
                    <a:gd name="T9" fmla="*/ 3 h 4"/>
                    <a:gd name="T10" fmla="*/ 4 w 8"/>
                    <a:gd name="T11" fmla="*/ 1 h 4"/>
                    <a:gd name="T12" fmla="*/ 1 w 8"/>
                    <a:gd name="T13" fmla="*/ 1 h 4"/>
                    <a:gd name="T14" fmla="*/ 0 w 8"/>
                    <a:gd name="T15" fmla="*/ 0 h 4"/>
                    <a:gd name="T16" fmla="*/ 1 w 8"/>
                    <a:gd name="T17" fmla="*/ 0 h 4"/>
                    <a:gd name="T18" fmla="*/ 4 w 8"/>
                    <a:gd name="T19" fmla="*/ 0 h 4"/>
                    <a:gd name="T20" fmla="*/ 7 w 8"/>
                    <a:gd name="T2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4">
                      <a:moveTo>
                        <a:pt x="7" y="0"/>
                      </a:moveTo>
                      <a:lnTo>
                        <a:pt x="8" y="1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Freeform 1397"/>
                <p:cNvSpPr>
                  <a:spLocks/>
                </p:cNvSpPr>
                <p:nvPr/>
              </p:nvSpPr>
              <p:spPr bwMode="auto">
                <a:xfrm>
                  <a:off x="3215040" y="5306428"/>
                  <a:ext cx="2964" cy="296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1 w 2"/>
                    <a:gd name="T5" fmla="*/ 2 h 2"/>
                    <a:gd name="T6" fmla="*/ 0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1398"/>
                <p:cNvSpPr>
                  <a:spLocks/>
                </p:cNvSpPr>
                <p:nvPr/>
              </p:nvSpPr>
              <p:spPr bwMode="auto">
                <a:xfrm>
                  <a:off x="3124626" y="5263444"/>
                  <a:ext cx="4447" cy="5929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0 h 4"/>
                    <a:gd name="T4" fmla="*/ 3 w 3"/>
                    <a:gd name="T5" fmla="*/ 2 h 4"/>
                    <a:gd name="T6" fmla="*/ 1 w 3"/>
                    <a:gd name="T7" fmla="*/ 3 h 4"/>
                    <a:gd name="T8" fmla="*/ 0 w 3"/>
                    <a:gd name="T9" fmla="*/ 4 h 4"/>
                    <a:gd name="T10" fmla="*/ 0 w 3"/>
                    <a:gd name="T11" fmla="*/ 3 h 4"/>
                    <a:gd name="T12" fmla="*/ 1 w 3"/>
                    <a:gd name="T13" fmla="*/ 0 h 4"/>
                    <a:gd name="T14" fmla="*/ 1 w 3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Freeform 1399"/>
                <p:cNvSpPr>
                  <a:spLocks/>
                </p:cNvSpPr>
                <p:nvPr/>
              </p:nvSpPr>
              <p:spPr bwMode="auto">
                <a:xfrm>
                  <a:off x="3220968" y="5299017"/>
                  <a:ext cx="4447" cy="7411"/>
                </a:xfrm>
                <a:custGeom>
                  <a:avLst/>
                  <a:gdLst>
                    <a:gd name="T0" fmla="*/ 0 w 3"/>
                    <a:gd name="T1" fmla="*/ 0 h 5"/>
                    <a:gd name="T2" fmla="*/ 1 w 3"/>
                    <a:gd name="T3" fmla="*/ 1 h 5"/>
                    <a:gd name="T4" fmla="*/ 3 w 3"/>
                    <a:gd name="T5" fmla="*/ 3 h 5"/>
                    <a:gd name="T6" fmla="*/ 3 w 3"/>
                    <a:gd name="T7" fmla="*/ 5 h 5"/>
                    <a:gd name="T8" fmla="*/ 1 w 3"/>
                    <a:gd name="T9" fmla="*/ 5 h 5"/>
                    <a:gd name="T10" fmla="*/ 0 w 3"/>
                    <a:gd name="T11" fmla="*/ 4 h 5"/>
                    <a:gd name="T12" fmla="*/ 1 w 3"/>
                    <a:gd name="T13" fmla="*/ 1 h 5"/>
                    <a:gd name="T14" fmla="*/ 0 w 3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Freeform 1400"/>
                <p:cNvSpPr>
                  <a:spLocks/>
                </p:cNvSpPr>
                <p:nvPr/>
              </p:nvSpPr>
              <p:spPr bwMode="auto">
                <a:xfrm>
                  <a:off x="3135001" y="5261962"/>
                  <a:ext cx="59288" cy="34091"/>
                </a:xfrm>
                <a:custGeom>
                  <a:avLst/>
                  <a:gdLst>
                    <a:gd name="T0" fmla="*/ 14 w 40"/>
                    <a:gd name="T1" fmla="*/ 1 h 23"/>
                    <a:gd name="T2" fmla="*/ 19 w 40"/>
                    <a:gd name="T3" fmla="*/ 4 h 23"/>
                    <a:gd name="T4" fmla="*/ 21 w 40"/>
                    <a:gd name="T5" fmla="*/ 1 h 23"/>
                    <a:gd name="T6" fmla="*/ 23 w 40"/>
                    <a:gd name="T7" fmla="*/ 1 h 23"/>
                    <a:gd name="T8" fmla="*/ 34 w 40"/>
                    <a:gd name="T9" fmla="*/ 5 h 23"/>
                    <a:gd name="T10" fmla="*/ 39 w 40"/>
                    <a:gd name="T11" fmla="*/ 7 h 23"/>
                    <a:gd name="T12" fmla="*/ 37 w 40"/>
                    <a:gd name="T13" fmla="*/ 12 h 23"/>
                    <a:gd name="T14" fmla="*/ 36 w 40"/>
                    <a:gd name="T15" fmla="*/ 14 h 23"/>
                    <a:gd name="T16" fmla="*/ 23 w 40"/>
                    <a:gd name="T17" fmla="*/ 12 h 23"/>
                    <a:gd name="T18" fmla="*/ 19 w 40"/>
                    <a:gd name="T19" fmla="*/ 17 h 23"/>
                    <a:gd name="T20" fmla="*/ 21 w 40"/>
                    <a:gd name="T21" fmla="*/ 18 h 23"/>
                    <a:gd name="T22" fmla="*/ 16 w 40"/>
                    <a:gd name="T23" fmla="*/ 18 h 23"/>
                    <a:gd name="T24" fmla="*/ 16 w 40"/>
                    <a:gd name="T25" fmla="*/ 19 h 23"/>
                    <a:gd name="T26" fmla="*/ 21 w 40"/>
                    <a:gd name="T27" fmla="*/ 22 h 23"/>
                    <a:gd name="T28" fmla="*/ 19 w 40"/>
                    <a:gd name="T29" fmla="*/ 23 h 23"/>
                    <a:gd name="T30" fmla="*/ 15 w 40"/>
                    <a:gd name="T31" fmla="*/ 21 h 23"/>
                    <a:gd name="T32" fmla="*/ 12 w 40"/>
                    <a:gd name="T33" fmla="*/ 18 h 23"/>
                    <a:gd name="T34" fmla="*/ 15 w 40"/>
                    <a:gd name="T35" fmla="*/ 15 h 23"/>
                    <a:gd name="T36" fmla="*/ 14 w 40"/>
                    <a:gd name="T37" fmla="*/ 12 h 23"/>
                    <a:gd name="T38" fmla="*/ 11 w 40"/>
                    <a:gd name="T39" fmla="*/ 12 h 23"/>
                    <a:gd name="T40" fmla="*/ 7 w 40"/>
                    <a:gd name="T41" fmla="*/ 10 h 23"/>
                    <a:gd name="T42" fmla="*/ 5 w 40"/>
                    <a:gd name="T43" fmla="*/ 11 h 23"/>
                    <a:gd name="T44" fmla="*/ 0 w 40"/>
                    <a:gd name="T45" fmla="*/ 11 h 23"/>
                    <a:gd name="T46" fmla="*/ 3 w 40"/>
                    <a:gd name="T47" fmla="*/ 10 h 23"/>
                    <a:gd name="T48" fmla="*/ 5 w 40"/>
                    <a:gd name="T49" fmla="*/ 8 h 23"/>
                    <a:gd name="T50" fmla="*/ 5 w 40"/>
                    <a:gd name="T51" fmla="*/ 7 h 23"/>
                    <a:gd name="T52" fmla="*/ 11 w 40"/>
                    <a:gd name="T53" fmla="*/ 7 h 23"/>
                    <a:gd name="T54" fmla="*/ 11 w 40"/>
                    <a:gd name="T55" fmla="*/ 4 h 23"/>
                    <a:gd name="T56" fmla="*/ 15 w 40"/>
                    <a:gd name="T57" fmla="*/ 7 h 23"/>
                    <a:gd name="T58" fmla="*/ 16 w 40"/>
                    <a:gd name="T59" fmla="*/ 5 h 23"/>
                    <a:gd name="T60" fmla="*/ 18 w 40"/>
                    <a:gd name="T61" fmla="*/ 5 h 23"/>
                    <a:gd name="T62" fmla="*/ 12 w 40"/>
                    <a:gd name="T63" fmla="*/ 3 h 23"/>
                    <a:gd name="T64" fmla="*/ 12 w 40"/>
                    <a:gd name="T6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0" h="23">
                      <a:moveTo>
                        <a:pt x="12" y="0"/>
                      </a:moveTo>
                      <a:lnTo>
                        <a:pt x="14" y="1"/>
                      </a:lnTo>
                      <a:lnTo>
                        <a:pt x="19" y="3"/>
                      </a:lnTo>
                      <a:lnTo>
                        <a:pt x="19" y="4"/>
                      </a:lnTo>
                      <a:lnTo>
                        <a:pt x="21" y="3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3" y="1"/>
                      </a:lnTo>
                      <a:lnTo>
                        <a:pt x="30" y="4"/>
                      </a:lnTo>
                      <a:lnTo>
                        <a:pt x="34" y="5"/>
                      </a:lnTo>
                      <a:lnTo>
                        <a:pt x="37" y="7"/>
                      </a:lnTo>
                      <a:lnTo>
                        <a:pt x="39" y="7"/>
                      </a:lnTo>
                      <a:lnTo>
                        <a:pt x="40" y="12"/>
                      </a:lnTo>
                      <a:lnTo>
                        <a:pt x="37" y="12"/>
                      </a:lnTo>
                      <a:lnTo>
                        <a:pt x="37" y="14"/>
                      </a:lnTo>
                      <a:lnTo>
                        <a:pt x="36" y="14"/>
                      </a:lnTo>
                      <a:lnTo>
                        <a:pt x="25" y="12"/>
                      </a:lnTo>
                      <a:lnTo>
                        <a:pt x="23" y="12"/>
                      </a:lnTo>
                      <a:lnTo>
                        <a:pt x="18" y="15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1" y="18"/>
                      </a:lnTo>
                      <a:lnTo>
                        <a:pt x="18" y="19"/>
                      </a:lnTo>
                      <a:lnTo>
                        <a:pt x="16" y="18"/>
                      </a:lnTo>
                      <a:lnTo>
                        <a:pt x="16" y="18"/>
                      </a:lnTo>
                      <a:lnTo>
                        <a:pt x="16" y="19"/>
                      </a:lnTo>
                      <a:lnTo>
                        <a:pt x="19" y="21"/>
                      </a:lnTo>
                      <a:lnTo>
                        <a:pt x="21" y="22"/>
                      </a:lnTo>
                      <a:lnTo>
                        <a:pt x="21" y="23"/>
                      </a:lnTo>
                      <a:lnTo>
                        <a:pt x="19" y="23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2" y="18"/>
                      </a:lnTo>
                      <a:lnTo>
                        <a:pt x="12" y="17"/>
                      </a:lnTo>
                      <a:lnTo>
                        <a:pt x="15" y="15"/>
                      </a:lnTo>
                      <a:lnTo>
                        <a:pt x="14" y="14"/>
                      </a:lnTo>
                      <a:lnTo>
                        <a:pt x="14" y="12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8" y="11"/>
                      </a:lnTo>
                      <a:lnTo>
                        <a:pt x="7" y="10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10" y="7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11" y="4"/>
                      </a:lnTo>
                      <a:lnTo>
                        <a:pt x="14" y="5"/>
                      </a:lnTo>
                      <a:lnTo>
                        <a:pt x="15" y="7"/>
                      </a:lnTo>
                      <a:lnTo>
                        <a:pt x="16" y="7"/>
                      </a:lnTo>
                      <a:lnTo>
                        <a:pt x="16" y="5"/>
                      </a:lnTo>
                      <a:lnTo>
                        <a:pt x="16" y="5"/>
                      </a:lnTo>
                      <a:lnTo>
                        <a:pt x="18" y="5"/>
                      </a:lnTo>
                      <a:lnTo>
                        <a:pt x="18" y="5"/>
                      </a:lnTo>
                      <a:lnTo>
                        <a:pt x="12" y="3"/>
                      </a:lnTo>
                      <a:lnTo>
                        <a:pt x="11" y="1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0" name="Freeform 1401"/>
                <p:cNvSpPr>
                  <a:spLocks/>
                </p:cNvSpPr>
                <p:nvPr/>
              </p:nvSpPr>
              <p:spPr bwMode="auto">
                <a:xfrm>
                  <a:off x="3149823" y="5241212"/>
                  <a:ext cx="8893" cy="20751"/>
                </a:xfrm>
                <a:custGeom>
                  <a:avLst/>
                  <a:gdLst>
                    <a:gd name="T0" fmla="*/ 1 w 6"/>
                    <a:gd name="T1" fmla="*/ 0 h 14"/>
                    <a:gd name="T2" fmla="*/ 2 w 6"/>
                    <a:gd name="T3" fmla="*/ 2 h 14"/>
                    <a:gd name="T4" fmla="*/ 2 w 6"/>
                    <a:gd name="T5" fmla="*/ 4 h 14"/>
                    <a:gd name="T6" fmla="*/ 4 w 6"/>
                    <a:gd name="T7" fmla="*/ 7 h 14"/>
                    <a:gd name="T8" fmla="*/ 4 w 6"/>
                    <a:gd name="T9" fmla="*/ 7 h 14"/>
                    <a:gd name="T10" fmla="*/ 5 w 6"/>
                    <a:gd name="T11" fmla="*/ 8 h 14"/>
                    <a:gd name="T12" fmla="*/ 4 w 6"/>
                    <a:gd name="T13" fmla="*/ 11 h 14"/>
                    <a:gd name="T14" fmla="*/ 6 w 6"/>
                    <a:gd name="T15" fmla="*/ 13 h 14"/>
                    <a:gd name="T16" fmla="*/ 5 w 6"/>
                    <a:gd name="T17" fmla="*/ 14 h 14"/>
                    <a:gd name="T18" fmla="*/ 4 w 6"/>
                    <a:gd name="T19" fmla="*/ 13 h 14"/>
                    <a:gd name="T20" fmla="*/ 1 w 6"/>
                    <a:gd name="T21" fmla="*/ 13 h 14"/>
                    <a:gd name="T22" fmla="*/ 0 w 6"/>
                    <a:gd name="T23" fmla="*/ 11 h 14"/>
                    <a:gd name="T24" fmla="*/ 0 w 6"/>
                    <a:gd name="T25" fmla="*/ 8 h 14"/>
                    <a:gd name="T26" fmla="*/ 0 w 6"/>
                    <a:gd name="T27" fmla="*/ 7 h 14"/>
                    <a:gd name="T28" fmla="*/ 0 w 6"/>
                    <a:gd name="T29" fmla="*/ 6 h 14"/>
                    <a:gd name="T30" fmla="*/ 0 w 6"/>
                    <a:gd name="T31" fmla="*/ 3 h 14"/>
                    <a:gd name="T32" fmla="*/ 1 w 6"/>
                    <a:gd name="T3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14">
                      <a:moveTo>
                        <a:pt x="1" y="0"/>
                      </a:move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5" y="8"/>
                      </a:lnTo>
                      <a:lnTo>
                        <a:pt x="4" y="11"/>
                      </a:lnTo>
                      <a:lnTo>
                        <a:pt x="6" y="13"/>
                      </a:lnTo>
                      <a:lnTo>
                        <a:pt x="5" y="14"/>
                      </a:lnTo>
                      <a:lnTo>
                        <a:pt x="4" y="13"/>
                      </a:lnTo>
                      <a:lnTo>
                        <a:pt x="1" y="13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Freeform 1402"/>
                <p:cNvSpPr>
                  <a:spLocks/>
                </p:cNvSpPr>
                <p:nvPr/>
              </p:nvSpPr>
              <p:spPr bwMode="auto">
                <a:xfrm>
                  <a:off x="3062375" y="5193782"/>
                  <a:ext cx="7411" cy="10376"/>
                </a:xfrm>
                <a:custGeom>
                  <a:avLst/>
                  <a:gdLst>
                    <a:gd name="T0" fmla="*/ 2 w 5"/>
                    <a:gd name="T1" fmla="*/ 0 h 7"/>
                    <a:gd name="T2" fmla="*/ 3 w 5"/>
                    <a:gd name="T3" fmla="*/ 2 h 7"/>
                    <a:gd name="T4" fmla="*/ 5 w 5"/>
                    <a:gd name="T5" fmla="*/ 3 h 7"/>
                    <a:gd name="T6" fmla="*/ 5 w 5"/>
                    <a:gd name="T7" fmla="*/ 6 h 7"/>
                    <a:gd name="T8" fmla="*/ 3 w 5"/>
                    <a:gd name="T9" fmla="*/ 7 h 7"/>
                    <a:gd name="T10" fmla="*/ 2 w 5"/>
                    <a:gd name="T11" fmla="*/ 6 h 7"/>
                    <a:gd name="T12" fmla="*/ 2 w 5"/>
                    <a:gd name="T13" fmla="*/ 6 h 7"/>
                    <a:gd name="T14" fmla="*/ 0 w 5"/>
                    <a:gd name="T15" fmla="*/ 4 h 7"/>
                    <a:gd name="T16" fmla="*/ 0 w 5"/>
                    <a:gd name="T17" fmla="*/ 3 h 7"/>
                    <a:gd name="T18" fmla="*/ 0 w 5"/>
                    <a:gd name="T19" fmla="*/ 2 h 7"/>
                    <a:gd name="T20" fmla="*/ 2 w 5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5" y="3"/>
                      </a:lnTo>
                      <a:lnTo>
                        <a:pt x="5" y="6"/>
                      </a:lnTo>
                      <a:lnTo>
                        <a:pt x="3" y="7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Freeform 1403"/>
                <p:cNvSpPr>
                  <a:spLocks/>
                </p:cNvSpPr>
                <p:nvPr/>
              </p:nvSpPr>
              <p:spPr bwMode="auto">
                <a:xfrm>
                  <a:off x="3172057" y="5279749"/>
                  <a:ext cx="50394" cy="23715"/>
                </a:xfrm>
                <a:custGeom>
                  <a:avLst/>
                  <a:gdLst>
                    <a:gd name="T0" fmla="*/ 19 w 34"/>
                    <a:gd name="T1" fmla="*/ 0 h 16"/>
                    <a:gd name="T2" fmla="*/ 23 w 34"/>
                    <a:gd name="T3" fmla="*/ 2 h 16"/>
                    <a:gd name="T4" fmla="*/ 26 w 34"/>
                    <a:gd name="T5" fmla="*/ 0 h 16"/>
                    <a:gd name="T6" fmla="*/ 30 w 34"/>
                    <a:gd name="T7" fmla="*/ 0 h 16"/>
                    <a:gd name="T8" fmla="*/ 33 w 34"/>
                    <a:gd name="T9" fmla="*/ 2 h 16"/>
                    <a:gd name="T10" fmla="*/ 33 w 34"/>
                    <a:gd name="T11" fmla="*/ 3 h 16"/>
                    <a:gd name="T12" fmla="*/ 34 w 34"/>
                    <a:gd name="T13" fmla="*/ 5 h 16"/>
                    <a:gd name="T14" fmla="*/ 33 w 34"/>
                    <a:gd name="T15" fmla="*/ 6 h 16"/>
                    <a:gd name="T16" fmla="*/ 31 w 34"/>
                    <a:gd name="T17" fmla="*/ 7 h 16"/>
                    <a:gd name="T18" fmla="*/ 30 w 34"/>
                    <a:gd name="T19" fmla="*/ 6 h 16"/>
                    <a:gd name="T20" fmla="*/ 29 w 34"/>
                    <a:gd name="T21" fmla="*/ 6 h 16"/>
                    <a:gd name="T22" fmla="*/ 26 w 34"/>
                    <a:gd name="T23" fmla="*/ 7 h 16"/>
                    <a:gd name="T24" fmla="*/ 23 w 34"/>
                    <a:gd name="T25" fmla="*/ 7 h 16"/>
                    <a:gd name="T26" fmla="*/ 22 w 34"/>
                    <a:gd name="T27" fmla="*/ 6 h 16"/>
                    <a:gd name="T28" fmla="*/ 20 w 34"/>
                    <a:gd name="T29" fmla="*/ 3 h 16"/>
                    <a:gd name="T30" fmla="*/ 19 w 34"/>
                    <a:gd name="T31" fmla="*/ 3 h 16"/>
                    <a:gd name="T32" fmla="*/ 16 w 34"/>
                    <a:gd name="T33" fmla="*/ 6 h 16"/>
                    <a:gd name="T34" fmla="*/ 15 w 34"/>
                    <a:gd name="T35" fmla="*/ 6 h 16"/>
                    <a:gd name="T36" fmla="*/ 12 w 34"/>
                    <a:gd name="T37" fmla="*/ 6 h 16"/>
                    <a:gd name="T38" fmla="*/ 15 w 34"/>
                    <a:gd name="T39" fmla="*/ 7 h 16"/>
                    <a:gd name="T40" fmla="*/ 15 w 34"/>
                    <a:gd name="T41" fmla="*/ 7 h 16"/>
                    <a:gd name="T42" fmla="*/ 18 w 34"/>
                    <a:gd name="T43" fmla="*/ 9 h 16"/>
                    <a:gd name="T44" fmla="*/ 19 w 34"/>
                    <a:gd name="T45" fmla="*/ 9 h 16"/>
                    <a:gd name="T46" fmla="*/ 19 w 34"/>
                    <a:gd name="T47" fmla="*/ 10 h 16"/>
                    <a:gd name="T48" fmla="*/ 20 w 34"/>
                    <a:gd name="T49" fmla="*/ 11 h 16"/>
                    <a:gd name="T50" fmla="*/ 23 w 34"/>
                    <a:gd name="T51" fmla="*/ 13 h 16"/>
                    <a:gd name="T52" fmla="*/ 23 w 34"/>
                    <a:gd name="T53" fmla="*/ 16 h 16"/>
                    <a:gd name="T54" fmla="*/ 23 w 34"/>
                    <a:gd name="T55" fmla="*/ 16 h 16"/>
                    <a:gd name="T56" fmla="*/ 19 w 34"/>
                    <a:gd name="T57" fmla="*/ 13 h 16"/>
                    <a:gd name="T58" fmla="*/ 18 w 34"/>
                    <a:gd name="T59" fmla="*/ 13 h 16"/>
                    <a:gd name="T60" fmla="*/ 16 w 34"/>
                    <a:gd name="T61" fmla="*/ 13 h 16"/>
                    <a:gd name="T62" fmla="*/ 14 w 34"/>
                    <a:gd name="T63" fmla="*/ 11 h 16"/>
                    <a:gd name="T64" fmla="*/ 14 w 34"/>
                    <a:gd name="T65" fmla="*/ 10 h 16"/>
                    <a:gd name="T66" fmla="*/ 11 w 34"/>
                    <a:gd name="T67" fmla="*/ 10 h 16"/>
                    <a:gd name="T68" fmla="*/ 9 w 34"/>
                    <a:gd name="T69" fmla="*/ 11 h 16"/>
                    <a:gd name="T70" fmla="*/ 12 w 34"/>
                    <a:gd name="T71" fmla="*/ 13 h 16"/>
                    <a:gd name="T72" fmla="*/ 12 w 34"/>
                    <a:gd name="T73" fmla="*/ 14 h 16"/>
                    <a:gd name="T74" fmla="*/ 11 w 34"/>
                    <a:gd name="T75" fmla="*/ 14 h 16"/>
                    <a:gd name="T76" fmla="*/ 8 w 34"/>
                    <a:gd name="T77" fmla="*/ 13 h 16"/>
                    <a:gd name="T78" fmla="*/ 5 w 34"/>
                    <a:gd name="T79" fmla="*/ 14 h 16"/>
                    <a:gd name="T80" fmla="*/ 5 w 34"/>
                    <a:gd name="T81" fmla="*/ 13 h 16"/>
                    <a:gd name="T82" fmla="*/ 4 w 34"/>
                    <a:gd name="T83" fmla="*/ 11 h 16"/>
                    <a:gd name="T84" fmla="*/ 4 w 34"/>
                    <a:gd name="T85" fmla="*/ 10 h 16"/>
                    <a:gd name="T86" fmla="*/ 2 w 34"/>
                    <a:gd name="T87" fmla="*/ 11 h 16"/>
                    <a:gd name="T88" fmla="*/ 0 w 34"/>
                    <a:gd name="T89" fmla="*/ 10 h 16"/>
                    <a:gd name="T90" fmla="*/ 0 w 34"/>
                    <a:gd name="T91" fmla="*/ 9 h 16"/>
                    <a:gd name="T92" fmla="*/ 2 w 34"/>
                    <a:gd name="T93" fmla="*/ 7 h 16"/>
                    <a:gd name="T94" fmla="*/ 7 w 34"/>
                    <a:gd name="T95" fmla="*/ 6 h 16"/>
                    <a:gd name="T96" fmla="*/ 4 w 34"/>
                    <a:gd name="T97" fmla="*/ 5 h 16"/>
                    <a:gd name="T98" fmla="*/ 2 w 34"/>
                    <a:gd name="T99" fmla="*/ 6 h 16"/>
                    <a:gd name="T100" fmla="*/ 1 w 34"/>
                    <a:gd name="T101" fmla="*/ 5 h 16"/>
                    <a:gd name="T102" fmla="*/ 2 w 34"/>
                    <a:gd name="T103" fmla="*/ 3 h 16"/>
                    <a:gd name="T104" fmla="*/ 5 w 34"/>
                    <a:gd name="T105" fmla="*/ 3 h 16"/>
                    <a:gd name="T106" fmla="*/ 7 w 34"/>
                    <a:gd name="T107" fmla="*/ 3 h 16"/>
                    <a:gd name="T108" fmla="*/ 9 w 34"/>
                    <a:gd name="T109" fmla="*/ 3 h 16"/>
                    <a:gd name="T110" fmla="*/ 16 w 34"/>
                    <a:gd name="T111" fmla="*/ 2 h 16"/>
                    <a:gd name="T112" fmla="*/ 19 w 34"/>
                    <a:gd name="T11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16">
                      <a:moveTo>
                        <a:pt x="19" y="0"/>
                      </a:moveTo>
                      <a:lnTo>
                        <a:pt x="23" y="2"/>
                      </a:lnTo>
                      <a:lnTo>
                        <a:pt x="26" y="0"/>
                      </a:lnTo>
                      <a:lnTo>
                        <a:pt x="30" y="0"/>
                      </a:lnTo>
                      <a:lnTo>
                        <a:pt x="33" y="2"/>
                      </a:lnTo>
                      <a:lnTo>
                        <a:pt x="33" y="3"/>
                      </a:lnTo>
                      <a:lnTo>
                        <a:pt x="34" y="5"/>
                      </a:lnTo>
                      <a:lnTo>
                        <a:pt x="33" y="6"/>
                      </a:lnTo>
                      <a:lnTo>
                        <a:pt x="31" y="7"/>
                      </a:lnTo>
                      <a:lnTo>
                        <a:pt x="30" y="6"/>
                      </a:lnTo>
                      <a:lnTo>
                        <a:pt x="29" y="6"/>
                      </a:lnTo>
                      <a:lnTo>
                        <a:pt x="26" y="7"/>
                      </a:lnTo>
                      <a:lnTo>
                        <a:pt x="23" y="7"/>
                      </a:lnTo>
                      <a:lnTo>
                        <a:pt x="22" y="6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6" y="6"/>
                      </a:lnTo>
                      <a:lnTo>
                        <a:pt x="15" y="6"/>
                      </a:lnTo>
                      <a:lnTo>
                        <a:pt x="12" y="6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8" y="9"/>
                      </a:lnTo>
                      <a:lnTo>
                        <a:pt x="19" y="9"/>
                      </a:lnTo>
                      <a:lnTo>
                        <a:pt x="19" y="10"/>
                      </a:lnTo>
                      <a:lnTo>
                        <a:pt x="20" y="11"/>
                      </a:lnTo>
                      <a:lnTo>
                        <a:pt x="23" y="13"/>
                      </a:lnTo>
                      <a:lnTo>
                        <a:pt x="23" y="16"/>
                      </a:lnTo>
                      <a:lnTo>
                        <a:pt x="23" y="16"/>
                      </a:lnTo>
                      <a:lnTo>
                        <a:pt x="19" y="13"/>
                      </a:lnTo>
                      <a:lnTo>
                        <a:pt x="18" y="13"/>
                      </a:lnTo>
                      <a:lnTo>
                        <a:pt x="16" y="13"/>
                      </a:lnTo>
                      <a:lnTo>
                        <a:pt x="14" y="11"/>
                      </a:lnTo>
                      <a:lnTo>
                        <a:pt x="14" y="10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11" y="14"/>
                      </a:lnTo>
                      <a:lnTo>
                        <a:pt x="8" y="13"/>
                      </a:lnTo>
                      <a:lnTo>
                        <a:pt x="5" y="14"/>
                      </a:lnTo>
                      <a:lnTo>
                        <a:pt x="5" y="13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2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7" y="6"/>
                      </a:lnTo>
                      <a:lnTo>
                        <a:pt x="4" y="5"/>
                      </a:lnTo>
                      <a:lnTo>
                        <a:pt x="2" y="6"/>
                      </a:lnTo>
                      <a:lnTo>
                        <a:pt x="1" y="5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1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Freeform 1404"/>
                <p:cNvSpPr>
                  <a:spLocks/>
                </p:cNvSpPr>
                <p:nvPr/>
              </p:nvSpPr>
              <p:spPr bwMode="auto">
                <a:xfrm>
                  <a:off x="3145377" y="5288642"/>
                  <a:ext cx="4447" cy="1483"/>
                </a:xfrm>
                <a:custGeom>
                  <a:avLst/>
                  <a:gdLst>
                    <a:gd name="T0" fmla="*/ 1 w 3"/>
                    <a:gd name="T1" fmla="*/ 0 h 1"/>
                    <a:gd name="T2" fmla="*/ 3 w 3"/>
                    <a:gd name="T3" fmla="*/ 0 h 1"/>
                    <a:gd name="T4" fmla="*/ 1 w 3"/>
                    <a:gd name="T5" fmla="*/ 1 h 1"/>
                    <a:gd name="T6" fmla="*/ 0 w 3"/>
                    <a:gd name="T7" fmla="*/ 0 h 1"/>
                    <a:gd name="T8" fmla="*/ 1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Freeform 1405"/>
                <p:cNvSpPr>
                  <a:spLocks/>
                </p:cNvSpPr>
                <p:nvPr/>
              </p:nvSpPr>
              <p:spPr bwMode="auto">
                <a:xfrm>
                  <a:off x="3126108" y="5257515"/>
                  <a:ext cx="20751" cy="10376"/>
                </a:xfrm>
                <a:custGeom>
                  <a:avLst/>
                  <a:gdLst>
                    <a:gd name="T0" fmla="*/ 6 w 14"/>
                    <a:gd name="T1" fmla="*/ 0 h 7"/>
                    <a:gd name="T2" fmla="*/ 10 w 14"/>
                    <a:gd name="T3" fmla="*/ 2 h 7"/>
                    <a:gd name="T4" fmla="*/ 11 w 14"/>
                    <a:gd name="T5" fmla="*/ 3 h 7"/>
                    <a:gd name="T6" fmla="*/ 13 w 14"/>
                    <a:gd name="T7" fmla="*/ 2 h 7"/>
                    <a:gd name="T8" fmla="*/ 14 w 14"/>
                    <a:gd name="T9" fmla="*/ 2 h 7"/>
                    <a:gd name="T10" fmla="*/ 14 w 14"/>
                    <a:gd name="T11" fmla="*/ 3 h 7"/>
                    <a:gd name="T12" fmla="*/ 14 w 14"/>
                    <a:gd name="T13" fmla="*/ 4 h 7"/>
                    <a:gd name="T14" fmla="*/ 14 w 14"/>
                    <a:gd name="T15" fmla="*/ 6 h 7"/>
                    <a:gd name="T16" fmla="*/ 13 w 14"/>
                    <a:gd name="T17" fmla="*/ 7 h 7"/>
                    <a:gd name="T18" fmla="*/ 10 w 14"/>
                    <a:gd name="T19" fmla="*/ 7 h 7"/>
                    <a:gd name="T20" fmla="*/ 10 w 14"/>
                    <a:gd name="T21" fmla="*/ 6 h 7"/>
                    <a:gd name="T22" fmla="*/ 9 w 14"/>
                    <a:gd name="T23" fmla="*/ 6 h 7"/>
                    <a:gd name="T24" fmla="*/ 7 w 14"/>
                    <a:gd name="T25" fmla="*/ 4 h 7"/>
                    <a:gd name="T26" fmla="*/ 4 w 14"/>
                    <a:gd name="T27" fmla="*/ 4 h 7"/>
                    <a:gd name="T28" fmla="*/ 3 w 14"/>
                    <a:gd name="T29" fmla="*/ 6 h 7"/>
                    <a:gd name="T30" fmla="*/ 2 w 14"/>
                    <a:gd name="T31" fmla="*/ 3 h 7"/>
                    <a:gd name="T32" fmla="*/ 0 w 14"/>
                    <a:gd name="T33" fmla="*/ 3 h 7"/>
                    <a:gd name="T34" fmla="*/ 0 w 14"/>
                    <a:gd name="T35" fmla="*/ 2 h 7"/>
                    <a:gd name="T36" fmla="*/ 4 w 14"/>
                    <a:gd name="T37" fmla="*/ 2 h 7"/>
                    <a:gd name="T38" fmla="*/ 6 w 14"/>
                    <a:gd name="T3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" h="7">
                      <a:moveTo>
                        <a:pt x="6" y="0"/>
                      </a:moveTo>
                      <a:lnTo>
                        <a:pt x="10" y="2"/>
                      </a:lnTo>
                      <a:lnTo>
                        <a:pt x="11" y="3"/>
                      </a:lnTo>
                      <a:lnTo>
                        <a:pt x="13" y="2"/>
                      </a:lnTo>
                      <a:lnTo>
                        <a:pt x="14" y="2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6"/>
                      </a:lnTo>
                      <a:lnTo>
                        <a:pt x="9" y="6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Freeform 1406"/>
                <p:cNvSpPr>
                  <a:spLocks/>
                </p:cNvSpPr>
                <p:nvPr/>
              </p:nvSpPr>
              <p:spPr bwMode="auto">
                <a:xfrm>
                  <a:off x="3145377" y="5282713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0 h 3"/>
                    <a:gd name="T4" fmla="*/ 1 w 1"/>
                    <a:gd name="T5" fmla="*/ 1 h 3"/>
                    <a:gd name="T6" fmla="*/ 0 w 1"/>
                    <a:gd name="T7" fmla="*/ 3 h 3"/>
                    <a:gd name="T8" fmla="*/ 0 w 1"/>
                    <a:gd name="T9" fmla="*/ 1 h 3"/>
                    <a:gd name="T10" fmla="*/ 0 w 1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Freeform 1407"/>
                <p:cNvSpPr>
                  <a:spLocks/>
                </p:cNvSpPr>
                <p:nvPr/>
              </p:nvSpPr>
              <p:spPr bwMode="auto">
                <a:xfrm>
                  <a:off x="3019391" y="4929952"/>
                  <a:ext cx="19269" cy="41501"/>
                </a:xfrm>
                <a:custGeom>
                  <a:avLst/>
                  <a:gdLst>
                    <a:gd name="T0" fmla="*/ 3 w 13"/>
                    <a:gd name="T1" fmla="*/ 0 h 28"/>
                    <a:gd name="T2" fmla="*/ 6 w 13"/>
                    <a:gd name="T3" fmla="*/ 0 h 28"/>
                    <a:gd name="T4" fmla="*/ 9 w 13"/>
                    <a:gd name="T5" fmla="*/ 1 h 28"/>
                    <a:gd name="T6" fmla="*/ 12 w 13"/>
                    <a:gd name="T7" fmla="*/ 6 h 28"/>
                    <a:gd name="T8" fmla="*/ 10 w 13"/>
                    <a:gd name="T9" fmla="*/ 8 h 28"/>
                    <a:gd name="T10" fmla="*/ 12 w 13"/>
                    <a:gd name="T11" fmla="*/ 10 h 28"/>
                    <a:gd name="T12" fmla="*/ 12 w 13"/>
                    <a:gd name="T13" fmla="*/ 12 h 28"/>
                    <a:gd name="T14" fmla="*/ 9 w 13"/>
                    <a:gd name="T15" fmla="*/ 11 h 28"/>
                    <a:gd name="T16" fmla="*/ 12 w 13"/>
                    <a:gd name="T17" fmla="*/ 14 h 28"/>
                    <a:gd name="T18" fmla="*/ 13 w 13"/>
                    <a:gd name="T19" fmla="*/ 15 h 28"/>
                    <a:gd name="T20" fmla="*/ 13 w 13"/>
                    <a:gd name="T21" fmla="*/ 15 h 28"/>
                    <a:gd name="T22" fmla="*/ 10 w 13"/>
                    <a:gd name="T23" fmla="*/ 14 h 28"/>
                    <a:gd name="T24" fmla="*/ 9 w 13"/>
                    <a:gd name="T25" fmla="*/ 14 h 28"/>
                    <a:gd name="T26" fmla="*/ 9 w 13"/>
                    <a:gd name="T27" fmla="*/ 15 h 28"/>
                    <a:gd name="T28" fmla="*/ 12 w 13"/>
                    <a:gd name="T29" fmla="*/ 18 h 28"/>
                    <a:gd name="T30" fmla="*/ 10 w 13"/>
                    <a:gd name="T31" fmla="*/ 19 h 28"/>
                    <a:gd name="T32" fmla="*/ 13 w 13"/>
                    <a:gd name="T33" fmla="*/ 22 h 28"/>
                    <a:gd name="T34" fmla="*/ 13 w 13"/>
                    <a:gd name="T35" fmla="*/ 22 h 28"/>
                    <a:gd name="T36" fmla="*/ 10 w 13"/>
                    <a:gd name="T37" fmla="*/ 22 h 28"/>
                    <a:gd name="T38" fmla="*/ 9 w 13"/>
                    <a:gd name="T39" fmla="*/ 24 h 28"/>
                    <a:gd name="T40" fmla="*/ 9 w 13"/>
                    <a:gd name="T41" fmla="*/ 26 h 28"/>
                    <a:gd name="T42" fmla="*/ 9 w 13"/>
                    <a:gd name="T43" fmla="*/ 28 h 28"/>
                    <a:gd name="T44" fmla="*/ 5 w 13"/>
                    <a:gd name="T45" fmla="*/ 28 h 28"/>
                    <a:gd name="T46" fmla="*/ 2 w 13"/>
                    <a:gd name="T47" fmla="*/ 26 h 28"/>
                    <a:gd name="T48" fmla="*/ 3 w 13"/>
                    <a:gd name="T49" fmla="*/ 24 h 28"/>
                    <a:gd name="T50" fmla="*/ 2 w 13"/>
                    <a:gd name="T51" fmla="*/ 15 h 28"/>
                    <a:gd name="T52" fmla="*/ 2 w 13"/>
                    <a:gd name="T53" fmla="*/ 12 h 28"/>
                    <a:gd name="T54" fmla="*/ 0 w 13"/>
                    <a:gd name="T55" fmla="*/ 11 h 28"/>
                    <a:gd name="T56" fmla="*/ 0 w 13"/>
                    <a:gd name="T57" fmla="*/ 10 h 28"/>
                    <a:gd name="T58" fmla="*/ 0 w 13"/>
                    <a:gd name="T59" fmla="*/ 8 h 28"/>
                    <a:gd name="T60" fmla="*/ 2 w 13"/>
                    <a:gd name="T61" fmla="*/ 7 h 28"/>
                    <a:gd name="T62" fmla="*/ 2 w 13"/>
                    <a:gd name="T63" fmla="*/ 6 h 28"/>
                    <a:gd name="T64" fmla="*/ 2 w 13"/>
                    <a:gd name="T65" fmla="*/ 4 h 28"/>
                    <a:gd name="T66" fmla="*/ 2 w 13"/>
                    <a:gd name="T67" fmla="*/ 3 h 28"/>
                    <a:gd name="T68" fmla="*/ 3 w 13"/>
                    <a:gd name="T6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" h="28">
                      <a:moveTo>
                        <a:pt x="3" y="0"/>
                      </a:move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9" y="11"/>
                      </a:lnTo>
                      <a:lnTo>
                        <a:pt x="12" y="14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0" y="14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0" y="19"/>
                      </a:lnTo>
                      <a:lnTo>
                        <a:pt x="13" y="22"/>
                      </a:lnTo>
                      <a:lnTo>
                        <a:pt x="13" y="22"/>
                      </a:lnTo>
                      <a:lnTo>
                        <a:pt x="10" y="22"/>
                      </a:lnTo>
                      <a:lnTo>
                        <a:pt x="9" y="24"/>
                      </a:lnTo>
                      <a:lnTo>
                        <a:pt x="9" y="26"/>
                      </a:lnTo>
                      <a:lnTo>
                        <a:pt x="9" y="28"/>
                      </a:lnTo>
                      <a:lnTo>
                        <a:pt x="5" y="28"/>
                      </a:lnTo>
                      <a:lnTo>
                        <a:pt x="2" y="26"/>
                      </a:lnTo>
                      <a:lnTo>
                        <a:pt x="3" y="24"/>
                      </a:lnTo>
                      <a:lnTo>
                        <a:pt x="2" y="15"/>
                      </a:lnTo>
                      <a:lnTo>
                        <a:pt x="2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Freeform 1408"/>
                <p:cNvSpPr>
                  <a:spLocks/>
                </p:cNvSpPr>
                <p:nvPr/>
              </p:nvSpPr>
              <p:spPr bwMode="auto">
                <a:xfrm>
                  <a:off x="3056446" y="5193782"/>
                  <a:ext cx="5929" cy="10376"/>
                </a:xfrm>
                <a:custGeom>
                  <a:avLst/>
                  <a:gdLst>
                    <a:gd name="T0" fmla="*/ 3 w 4"/>
                    <a:gd name="T1" fmla="*/ 0 h 7"/>
                    <a:gd name="T2" fmla="*/ 4 w 4"/>
                    <a:gd name="T3" fmla="*/ 2 h 7"/>
                    <a:gd name="T4" fmla="*/ 4 w 4"/>
                    <a:gd name="T5" fmla="*/ 4 h 7"/>
                    <a:gd name="T6" fmla="*/ 3 w 4"/>
                    <a:gd name="T7" fmla="*/ 4 h 7"/>
                    <a:gd name="T8" fmla="*/ 4 w 4"/>
                    <a:gd name="T9" fmla="*/ 7 h 7"/>
                    <a:gd name="T10" fmla="*/ 3 w 4"/>
                    <a:gd name="T11" fmla="*/ 7 h 7"/>
                    <a:gd name="T12" fmla="*/ 2 w 4"/>
                    <a:gd name="T13" fmla="*/ 6 h 7"/>
                    <a:gd name="T14" fmla="*/ 0 w 4"/>
                    <a:gd name="T15" fmla="*/ 4 h 7"/>
                    <a:gd name="T16" fmla="*/ 2 w 4"/>
                    <a:gd name="T17" fmla="*/ 3 h 7"/>
                    <a:gd name="T18" fmla="*/ 2 w 4"/>
                    <a:gd name="T19" fmla="*/ 2 h 7"/>
                    <a:gd name="T20" fmla="*/ 2 w 4"/>
                    <a:gd name="T21" fmla="*/ 2 h 7"/>
                    <a:gd name="T22" fmla="*/ 2 w 4"/>
                    <a:gd name="T23" fmla="*/ 0 h 7"/>
                    <a:gd name="T24" fmla="*/ 3 w 4"/>
                    <a:gd name="T2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Freeform 1409"/>
                <p:cNvSpPr>
                  <a:spLocks/>
                </p:cNvSpPr>
                <p:nvPr/>
              </p:nvSpPr>
              <p:spPr bwMode="auto">
                <a:xfrm>
                  <a:off x="3037177" y="5015919"/>
                  <a:ext cx="5929" cy="10376"/>
                </a:xfrm>
                <a:custGeom>
                  <a:avLst/>
                  <a:gdLst>
                    <a:gd name="T0" fmla="*/ 1 w 4"/>
                    <a:gd name="T1" fmla="*/ 0 h 7"/>
                    <a:gd name="T2" fmla="*/ 4 w 4"/>
                    <a:gd name="T3" fmla="*/ 0 h 7"/>
                    <a:gd name="T4" fmla="*/ 4 w 4"/>
                    <a:gd name="T5" fmla="*/ 4 h 7"/>
                    <a:gd name="T6" fmla="*/ 2 w 4"/>
                    <a:gd name="T7" fmla="*/ 7 h 7"/>
                    <a:gd name="T8" fmla="*/ 1 w 4"/>
                    <a:gd name="T9" fmla="*/ 6 h 7"/>
                    <a:gd name="T10" fmla="*/ 1 w 4"/>
                    <a:gd name="T11" fmla="*/ 3 h 7"/>
                    <a:gd name="T12" fmla="*/ 0 w 4"/>
                    <a:gd name="T13" fmla="*/ 1 h 7"/>
                    <a:gd name="T14" fmla="*/ 1 w 4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Freeform 1410"/>
                <p:cNvSpPr>
                  <a:spLocks/>
                </p:cNvSpPr>
                <p:nvPr/>
              </p:nvSpPr>
              <p:spPr bwMode="auto">
                <a:xfrm>
                  <a:off x="3044588" y="4993686"/>
                  <a:ext cx="5929" cy="1483"/>
                </a:xfrm>
                <a:custGeom>
                  <a:avLst/>
                  <a:gdLst>
                    <a:gd name="T0" fmla="*/ 1 w 4"/>
                    <a:gd name="T1" fmla="*/ 0 h 1"/>
                    <a:gd name="T2" fmla="*/ 4 w 4"/>
                    <a:gd name="T3" fmla="*/ 1 h 1"/>
                    <a:gd name="T4" fmla="*/ 1 w 4"/>
                    <a:gd name="T5" fmla="*/ 1 h 1"/>
                    <a:gd name="T6" fmla="*/ 0 w 4"/>
                    <a:gd name="T7" fmla="*/ 0 h 1"/>
                    <a:gd name="T8" fmla="*/ 1 w 4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1" y="0"/>
                      </a:move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0" name="Freeform 1411"/>
                <p:cNvSpPr>
                  <a:spLocks/>
                </p:cNvSpPr>
                <p:nvPr/>
              </p:nvSpPr>
              <p:spPr bwMode="auto">
                <a:xfrm>
                  <a:off x="3044588" y="4998133"/>
                  <a:ext cx="14822" cy="13340"/>
                </a:xfrm>
                <a:custGeom>
                  <a:avLst/>
                  <a:gdLst>
                    <a:gd name="T0" fmla="*/ 4 w 10"/>
                    <a:gd name="T1" fmla="*/ 0 h 9"/>
                    <a:gd name="T2" fmla="*/ 7 w 10"/>
                    <a:gd name="T3" fmla="*/ 0 h 9"/>
                    <a:gd name="T4" fmla="*/ 7 w 10"/>
                    <a:gd name="T5" fmla="*/ 1 h 9"/>
                    <a:gd name="T6" fmla="*/ 10 w 10"/>
                    <a:gd name="T7" fmla="*/ 4 h 9"/>
                    <a:gd name="T8" fmla="*/ 8 w 10"/>
                    <a:gd name="T9" fmla="*/ 5 h 9"/>
                    <a:gd name="T10" fmla="*/ 7 w 10"/>
                    <a:gd name="T11" fmla="*/ 8 h 9"/>
                    <a:gd name="T12" fmla="*/ 6 w 10"/>
                    <a:gd name="T13" fmla="*/ 8 h 9"/>
                    <a:gd name="T14" fmla="*/ 4 w 10"/>
                    <a:gd name="T15" fmla="*/ 8 h 9"/>
                    <a:gd name="T16" fmla="*/ 3 w 10"/>
                    <a:gd name="T17" fmla="*/ 7 h 9"/>
                    <a:gd name="T18" fmla="*/ 1 w 10"/>
                    <a:gd name="T19" fmla="*/ 9 h 9"/>
                    <a:gd name="T20" fmla="*/ 1 w 10"/>
                    <a:gd name="T21" fmla="*/ 7 h 9"/>
                    <a:gd name="T22" fmla="*/ 0 w 10"/>
                    <a:gd name="T23" fmla="*/ 4 h 9"/>
                    <a:gd name="T24" fmla="*/ 1 w 10"/>
                    <a:gd name="T25" fmla="*/ 0 h 9"/>
                    <a:gd name="T26" fmla="*/ 4 w 10"/>
                    <a:gd name="T2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9">
                      <a:moveTo>
                        <a:pt x="4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10" y="4"/>
                      </a:lnTo>
                      <a:lnTo>
                        <a:pt x="8" y="5"/>
                      </a:lnTo>
                      <a:lnTo>
                        <a:pt x="7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1" name="Freeform 7"/>
                <p:cNvSpPr>
                  <a:spLocks/>
                </p:cNvSpPr>
                <p:nvPr/>
              </p:nvSpPr>
              <p:spPr bwMode="auto">
                <a:xfrm>
                  <a:off x="1858836" y="2390962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3 h 4"/>
                    <a:gd name="T4" fmla="*/ 1 w 3"/>
                    <a:gd name="T5" fmla="*/ 4 h 4"/>
                    <a:gd name="T6" fmla="*/ 0 w 3"/>
                    <a:gd name="T7" fmla="*/ 3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2" name="Freeform 8"/>
                <p:cNvSpPr>
                  <a:spLocks/>
                </p:cNvSpPr>
                <p:nvPr/>
              </p:nvSpPr>
              <p:spPr bwMode="auto">
                <a:xfrm>
                  <a:off x="1869211" y="2374658"/>
                  <a:ext cx="10376" cy="13340"/>
                </a:xfrm>
                <a:custGeom>
                  <a:avLst/>
                  <a:gdLst>
                    <a:gd name="T0" fmla="*/ 5 w 7"/>
                    <a:gd name="T1" fmla="*/ 0 h 9"/>
                    <a:gd name="T2" fmla="*/ 7 w 7"/>
                    <a:gd name="T3" fmla="*/ 0 h 9"/>
                    <a:gd name="T4" fmla="*/ 7 w 7"/>
                    <a:gd name="T5" fmla="*/ 2 h 9"/>
                    <a:gd name="T6" fmla="*/ 5 w 7"/>
                    <a:gd name="T7" fmla="*/ 4 h 9"/>
                    <a:gd name="T8" fmla="*/ 4 w 7"/>
                    <a:gd name="T9" fmla="*/ 6 h 9"/>
                    <a:gd name="T10" fmla="*/ 1 w 7"/>
                    <a:gd name="T11" fmla="*/ 7 h 9"/>
                    <a:gd name="T12" fmla="*/ 1 w 7"/>
                    <a:gd name="T13" fmla="*/ 9 h 9"/>
                    <a:gd name="T14" fmla="*/ 0 w 7"/>
                    <a:gd name="T15" fmla="*/ 9 h 9"/>
                    <a:gd name="T16" fmla="*/ 0 w 7"/>
                    <a:gd name="T17" fmla="*/ 7 h 9"/>
                    <a:gd name="T18" fmla="*/ 3 w 7"/>
                    <a:gd name="T19" fmla="*/ 4 h 9"/>
                    <a:gd name="T20" fmla="*/ 3 w 7"/>
                    <a:gd name="T21" fmla="*/ 3 h 9"/>
                    <a:gd name="T22" fmla="*/ 5 w 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5" y="4"/>
                      </a:lnTo>
                      <a:lnTo>
                        <a:pt x="4" y="6"/>
                      </a:lnTo>
                      <a:lnTo>
                        <a:pt x="1" y="7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Freeform 9"/>
                <p:cNvSpPr>
                  <a:spLocks/>
                </p:cNvSpPr>
                <p:nvPr/>
              </p:nvSpPr>
              <p:spPr bwMode="auto">
                <a:xfrm>
                  <a:off x="1873658" y="2358354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0 h 4"/>
                    <a:gd name="T4" fmla="*/ 2 w 4"/>
                    <a:gd name="T5" fmla="*/ 3 h 4"/>
                    <a:gd name="T6" fmla="*/ 4 w 4"/>
                    <a:gd name="T7" fmla="*/ 4 h 4"/>
                    <a:gd name="T8" fmla="*/ 2 w 4"/>
                    <a:gd name="T9" fmla="*/ 4 h 4"/>
                    <a:gd name="T10" fmla="*/ 0 w 4"/>
                    <a:gd name="T11" fmla="*/ 2 h 4"/>
                    <a:gd name="T12" fmla="*/ 1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Freeform 10"/>
                <p:cNvSpPr>
                  <a:spLocks/>
                </p:cNvSpPr>
                <p:nvPr/>
              </p:nvSpPr>
              <p:spPr bwMode="auto">
                <a:xfrm>
                  <a:off x="1858836" y="2383551"/>
                  <a:ext cx="26679" cy="22233"/>
                </a:xfrm>
                <a:custGeom>
                  <a:avLst/>
                  <a:gdLst>
                    <a:gd name="T0" fmla="*/ 17 w 18"/>
                    <a:gd name="T1" fmla="*/ 0 h 15"/>
                    <a:gd name="T2" fmla="*/ 18 w 18"/>
                    <a:gd name="T3" fmla="*/ 1 h 15"/>
                    <a:gd name="T4" fmla="*/ 17 w 18"/>
                    <a:gd name="T5" fmla="*/ 3 h 15"/>
                    <a:gd name="T6" fmla="*/ 18 w 18"/>
                    <a:gd name="T7" fmla="*/ 3 h 15"/>
                    <a:gd name="T8" fmla="*/ 17 w 18"/>
                    <a:gd name="T9" fmla="*/ 4 h 15"/>
                    <a:gd name="T10" fmla="*/ 14 w 18"/>
                    <a:gd name="T11" fmla="*/ 5 h 15"/>
                    <a:gd name="T12" fmla="*/ 10 w 18"/>
                    <a:gd name="T13" fmla="*/ 11 h 15"/>
                    <a:gd name="T14" fmla="*/ 7 w 18"/>
                    <a:gd name="T15" fmla="*/ 11 h 15"/>
                    <a:gd name="T16" fmla="*/ 8 w 18"/>
                    <a:gd name="T17" fmla="*/ 12 h 15"/>
                    <a:gd name="T18" fmla="*/ 7 w 18"/>
                    <a:gd name="T19" fmla="*/ 14 h 15"/>
                    <a:gd name="T20" fmla="*/ 4 w 18"/>
                    <a:gd name="T21" fmla="*/ 14 h 15"/>
                    <a:gd name="T22" fmla="*/ 3 w 18"/>
                    <a:gd name="T23" fmla="*/ 15 h 15"/>
                    <a:gd name="T24" fmla="*/ 0 w 18"/>
                    <a:gd name="T25" fmla="*/ 15 h 15"/>
                    <a:gd name="T26" fmla="*/ 0 w 18"/>
                    <a:gd name="T27" fmla="*/ 14 h 15"/>
                    <a:gd name="T28" fmla="*/ 3 w 18"/>
                    <a:gd name="T29" fmla="*/ 12 h 15"/>
                    <a:gd name="T30" fmla="*/ 3 w 18"/>
                    <a:gd name="T31" fmla="*/ 12 h 15"/>
                    <a:gd name="T32" fmla="*/ 4 w 18"/>
                    <a:gd name="T33" fmla="*/ 11 h 15"/>
                    <a:gd name="T34" fmla="*/ 8 w 18"/>
                    <a:gd name="T35" fmla="*/ 7 h 15"/>
                    <a:gd name="T36" fmla="*/ 11 w 18"/>
                    <a:gd name="T37" fmla="*/ 5 h 15"/>
                    <a:gd name="T38" fmla="*/ 14 w 18"/>
                    <a:gd name="T39" fmla="*/ 3 h 15"/>
                    <a:gd name="T40" fmla="*/ 15 w 18"/>
                    <a:gd name="T41" fmla="*/ 3 h 15"/>
                    <a:gd name="T42" fmla="*/ 17 w 18"/>
                    <a:gd name="T4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5">
                      <a:moveTo>
                        <a:pt x="17" y="0"/>
                      </a:move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4" y="5"/>
                      </a:lnTo>
                      <a:lnTo>
                        <a:pt x="10" y="11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4" y="11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4" y="3"/>
                      </a:lnTo>
                      <a:lnTo>
                        <a:pt x="15" y="3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5" name="Freeform 11"/>
                <p:cNvSpPr>
                  <a:spLocks/>
                </p:cNvSpPr>
                <p:nvPr/>
              </p:nvSpPr>
              <p:spPr bwMode="auto">
                <a:xfrm>
                  <a:off x="1873658" y="2420606"/>
                  <a:ext cx="5929" cy="1483"/>
                </a:xfrm>
                <a:custGeom>
                  <a:avLst/>
                  <a:gdLst>
                    <a:gd name="T0" fmla="*/ 2 w 4"/>
                    <a:gd name="T1" fmla="*/ 0 h 1"/>
                    <a:gd name="T2" fmla="*/ 4 w 4"/>
                    <a:gd name="T3" fmla="*/ 1 h 1"/>
                    <a:gd name="T4" fmla="*/ 0 w 4"/>
                    <a:gd name="T5" fmla="*/ 1 h 1"/>
                    <a:gd name="T6" fmla="*/ 2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6" name="Freeform 12"/>
                <p:cNvSpPr>
                  <a:spLocks/>
                </p:cNvSpPr>
                <p:nvPr/>
              </p:nvSpPr>
              <p:spPr bwMode="auto">
                <a:xfrm>
                  <a:off x="1572773" y="2534734"/>
                  <a:ext cx="1483" cy="5929"/>
                </a:xfrm>
                <a:custGeom>
                  <a:avLst/>
                  <a:gdLst>
                    <a:gd name="T0" fmla="*/ 1 w 1"/>
                    <a:gd name="T1" fmla="*/ 0 h 4"/>
                    <a:gd name="T2" fmla="*/ 1 w 1"/>
                    <a:gd name="T3" fmla="*/ 3 h 4"/>
                    <a:gd name="T4" fmla="*/ 0 w 1"/>
                    <a:gd name="T5" fmla="*/ 4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Freeform 13"/>
                <p:cNvSpPr>
                  <a:spLocks/>
                </p:cNvSpPr>
                <p:nvPr/>
              </p:nvSpPr>
              <p:spPr bwMode="auto">
                <a:xfrm>
                  <a:off x="1916641" y="2410230"/>
                  <a:ext cx="7411" cy="5929"/>
                </a:xfrm>
                <a:custGeom>
                  <a:avLst/>
                  <a:gdLst>
                    <a:gd name="T0" fmla="*/ 4 w 5"/>
                    <a:gd name="T1" fmla="*/ 0 h 4"/>
                    <a:gd name="T2" fmla="*/ 5 w 5"/>
                    <a:gd name="T3" fmla="*/ 0 h 4"/>
                    <a:gd name="T4" fmla="*/ 2 w 5"/>
                    <a:gd name="T5" fmla="*/ 3 h 4"/>
                    <a:gd name="T6" fmla="*/ 0 w 5"/>
                    <a:gd name="T7" fmla="*/ 4 h 4"/>
                    <a:gd name="T8" fmla="*/ 0 w 5"/>
                    <a:gd name="T9" fmla="*/ 1 h 4"/>
                    <a:gd name="T10" fmla="*/ 4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Freeform 14"/>
                <p:cNvSpPr>
                  <a:spLocks/>
                </p:cNvSpPr>
                <p:nvPr/>
              </p:nvSpPr>
              <p:spPr bwMode="auto">
                <a:xfrm>
                  <a:off x="2045592" y="2586611"/>
                  <a:ext cx="20751" cy="56323"/>
                </a:xfrm>
                <a:custGeom>
                  <a:avLst/>
                  <a:gdLst>
                    <a:gd name="T0" fmla="*/ 5 w 14"/>
                    <a:gd name="T1" fmla="*/ 0 h 38"/>
                    <a:gd name="T2" fmla="*/ 8 w 14"/>
                    <a:gd name="T3" fmla="*/ 0 h 38"/>
                    <a:gd name="T4" fmla="*/ 9 w 14"/>
                    <a:gd name="T5" fmla="*/ 2 h 38"/>
                    <a:gd name="T6" fmla="*/ 8 w 14"/>
                    <a:gd name="T7" fmla="*/ 5 h 38"/>
                    <a:gd name="T8" fmla="*/ 7 w 14"/>
                    <a:gd name="T9" fmla="*/ 7 h 38"/>
                    <a:gd name="T10" fmla="*/ 8 w 14"/>
                    <a:gd name="T11" fmla="*/ 8 h 38"/>
                    <a:gd name="T12" fmla="*/ 9 w 14"/>
                    <a:gd name="T13" fmla="*/ 8 h 38"/>
                    <a:gd name="T14" fmla="*/ 12 w 14"/>
                    <a:gd name="T15" fmla="*/ 9 h 38"/>
                    <a:gd name="T16" fmla="*/ 12 w 14"/>
                    <a:gd name="T17" fmla="*/ 13 h 38"/>
                    <a:gd name="T18" fmla="*/ 11 w 14"/>
                    <a:gd name="T19" fmla="*/ 13 h 38"/>
                    <a:gd name="T20" fmla="*/ 12 w 14"/>
                    <a:gd name="T21" fmla="*/ 16 h 38"/>
                    <a:gd name="T22" fmla="*/ 12 w 14"/>
                    <a:gd name="T23" fmla="*/ 18 h 38"/>
                    <a:gd name="T24" fmla="*/ 11 w 14"/>
                    <a:gd name="T25" fmla="*/ 18 h 38"/>
                    <a:gd name="T26" fmla="*/ 9 w 14"/>
                    <a:gd name="T27" fmla="*/ 18 h 38"/>
                    <a:gd name="T28" fmla="*/ 9 w 14"/>
                    <a:gd name="T29" fmla="*/ 20 h 38"/>
                    <a:gd name="T30" fmla="*/ 12 w 14"/>
                    <a:gd name="T31" fmla="*/ 22 h 38"/>
                    <a:gd name="T32" fmla="*/ 14 w 14"/>
                    <a:gd name="T33" fmla="*/ 25 h 38"/>
                    <a:gd name="T34" fmla="*/ 11 w 14"/>
                    <a:gd name="T35" fmla="*/ 26 h 38"/>
                    <a:gd name="T36" fmla="*/ 11 w 14"/>
                    <a:gd name="T37" fmla="*/ 27 h 38"/>
                    <a:gd name="T38" fmla="*/ 12 w 14"/>
                    <a:gd name="T39" fmla="*/ 27 h 38"/>
                    <a:gd name="T40" fmla="*/ 14 w 14"/>
                    <a:gd name="T41" fmla="*/ 27 h 38"/>
                    <a:gd name="T42" fmla="*/ 14 w 14"/>
                    <a:gd name="T43" fmla="*/ 29 h 38"/>
                    <a:gd name="T44" fmla="*/ 11 w 14"/>
                    <a:gd name="T45" fmla="*/ 30 h 38"/>
                    <a:gd name="T46" fmla="*/ 9 w 14"/>
                    <a:gd name="T47" fmla="*/ 31 h 38"/>
                    <a:gd name="T48" fmla="*/ 8 w 14"/>
                    <a:gd name="T49" fmla="*/ 33 h 38"/>
                    <a:gd name="T50" fmla="*/ 9 w 14"/>
                    <a:gd name="T51" fmla="*/ 33 h 38"/>
                    <a:gd name="T52" fmla="*/ 11 w 14"/>
                    <a:gd name="T53" fmla="*/ 34 h 38"/>
                    <a:gd name="T54" fmla="*/ 9 w 14"/>
                    <a:gd name="T55" fmla="*/ 36 h 38"/>
                    <a:gd name="T56" fmla="*/ 9 w 14"/>
                    <a:gd name="T57" fmla="*/ 37 h 38"/>
                    <a:gd name="T58" fmla="*/ 8 w 14"/>
                    <a:gd name="T59" fmla="*/ 38 h 38"/>
                    <a:gd name="T60" fmla="*/ 7 w 14"/>
                    <a:gd name="T61" fmla="*/ 38 h 38"/>
                    <a:gd name="T62" fmla="*/ 5 w 14"/>
                    <a:gd name="T63" fmla="*/ 38 h 38"/>
                    <a:gd name="T64" fmla="*/ 7 w 14"/>
                    <a:gd name="T65" fmla="*/ 36 h 38"/>
                    <a:gd name="T66" fmla="*/ 4 w 14"/>
                    <a:gd name="T67" fmla="*/ 34 h 38"/>
                    <a:gd name="T68" fmla="*/ 4 w 14"/>
                    <a:gd name="T69" fmla="*/ 31 h 38"/>
                    <a:gd name="T70" fmla="*/ 5 w 14"/>
                    <a:gd name="T71" fmla="*/ 30 h 38"/>
                    <a:gd name="T72" fmla="*/ 4 w 14"/>
                    <a:gd name="T73" fmla="*/ 29 h 38"/>
                    <a:gd name="T74" fmla="*/ 5 w 14"/>
                    <a:gd name="T75" fmla="*/ 27 h 38"/>
                    <a:gd name="T76" fmla="*/ 7 w 14"/>
                    <a:gd name="T77" fmla="*/ 26 h 38"/>
                    <a:gd name="T78" fmla="*/ 5 w 14"/>
                    <a:gd name="T79" fmla="*/ 25 h 38"/>
                    <a:gd name="T80" fmla="*/ 4 w 14"/>
                    <a:gd name="T81" fmla="*/ 25 h 38"/>
                    <a:gd name="T82" fmla="*/ 2 w 14"/>
                    <a:gd name="T83" fmla="*/ 26 h 38"/>
                    <a:gd name="T84" fmla="*/ 2 w 14"/>
                    <a:gd name="T85" fmla="*/ 26 h 38"/>
                    <a:gd name="T86" fmla="*/ 0 w 14"/>
                    <a:gd name="T87" fmla="*/ 26 h 38"/>
                    <a:gd name="T88" fmla="*/ 0 w 14"/>
                    <a:gd name="T89" fmla="*/ 25 h 38"/>
                    <a:gd name="T90" fmla="*/ 0 w 14"/>
                    <a:gd name="T91" fmla="*/ 23 h 38"/>
                    <a:gd name="T92" fmla="*/ 1 w 14"/>
                    <a:gd name="T93" fmla="*/ 23 h 38"/>
                    <a:gd name="T94" fmla="*/ 2 w 14"/>
                    <a:gd name="T95" fmla="*/ 20 h 38"/>
                    <a:gd name="T96" fmla="*/ 2 w 14"/>
                    <a:gd name="T97" fmla="*/ 19 h 38"/>
                    <a:gd name="T98" fmla="*/ 5 w 14"/>
                    <a:gd name="T99" fmla="*/ 18 h 38"/>
                    <a:gd name="T100" fmla="*/ 5 w 14"/>
                    <a:gd name="T101" fmla="*/ 16 h 38"/>
                    <a:gd name="T102" fmla="*/ 4 w 14"/>
                    <a:gd name="T103" fmla="*/ 16 h 38"/>
                    <a:gd name="T104" fmla="*/ 2 w 14"/>
                    <a:gd name="T105" fmla="*/ 16 h 38"/>
                    <a:gd name="T106" fmla="*/ 1 w 14"/>
                    <a:gd name="T107" fmla="*/ 15 h 38"/>
                    <a:gd name="T108" fmla="*/ 2 w 14"/>
                    <a:gd name="T109" fmla="*/ 15 h 38"/>
                    <a:gd name="T110" fmla="*/ 4 w 14"/>
                    <a:gd name="T111" fmla="*/ 13 h 38"/>
                    <a:gd name="T112" fmla="*/ 5 w 14"/>
                    <a:gd name="T113" fmla="*/ 11 h 38"/>
                    <a:gd name="T114" fmla="*/ 5 w 14"/>
                    <a:gd name="T115" fmla="*/ 9 h 38"/>
                    <a:gd name="T116" fmla="*/ 7 w 14"/>
                    <a:gd name="T117" fmla="*/ 5 h 38"/>
                    <a:gd name="T118" fmla="*/ 5 w 14"/>
                    <a:gd name="T119" fmla="*/ 2 h 38"/>
                    <a:gd name="T120" fmla="*/ 4 w 14"/>
                    <a:gd name="T121" fmla="*/ 1 h 38"/>
                    <a:gd name="T122" fmla="*/ 5 w 14"/>
                    <a:gd name="T12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" h="38">
                      <a:moveTo>
                        <a:pt x="5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8" y="5"/>
                      </a:lnTo>
                      <a:lnTo>
                        <a:pt x="7" y="7"/>
                      </a:lnTo>
                      <a:lnTo>
                        <a:pt x="8" y="8"/>
                      </a:lnTo>
                      <a:lnTo>
                        <a:pt x="9" y="8"/>
                      </a:lnTo>
                      <a:lnTo>
                        <a:pt x="12" y="9"/>
                      </a:lnTo>
                      <a:lnTo>
                        <a:pt x="12" y="13"/>
                      </a:lnTo>
                      <a:lnTo>
                        <a:pt x="11" y="13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2" y="22"/>
                      </a:lnTo>
                      <a:lnTo>
                        <a:pt x="14" y="25"/>
                      </a:lnTo>
                      <a:lnTo>
                        <a:pt x="11" y="26"/>
                      </a:lnTo>
                      <a:lnTo>
                        <a:pt x="11" y="27"/>
                      </a:lnTo>
                      <a:lnTo>
                        <a:pt x="12" y="27"/>
                      </a:lnTo>
                      <a:lnTo>
                        <a:pt x="14" y="27"/>
                      </a:lnTo>
                      <a:lnTo>
                        <a:pt x="14" y="29"/>
                      </a:lnTo>
                      <a:lnTo>
                        <a:pt x="11" y="30"/>
                      </a:lnTo>
                      <a:lnTo>
                        <a:pt x="9" y="31"/>
                      </a:lnTo>
                      <a:lnTo>
                        <a:pt x="8" y="33"/>
                      </a:lnTo>
                      <a:lnTo>
                        <a:pt x="9" y="33"/>
                      </a:lnTo>
                      <a:lnTo>
                        <a:pt x="11" y="34"/>
                      </a:lnTo>
                      <a:lnTo>
                        <a:pt x="9" y="36"/>
                      </a:lnTo>
                      <a:lnTo>
                        <a:pt x="9" y="37"/>
                      </a:lnTo>
                      <a:lnTo>
                        <a:pt x="8" y="38"/>
                      </a:lnTo>
                      <a:lnTo>
                        <a:pt x="7" y="38"/>
                      </a:lnTo>
                      <a:lnTo>
                        <a:pt x="5" y="38"/>
                      </a:lnTo>
                      <a:lnTo>
                        <a:pt x="7" y="36"/>
                      </a:lnTo>
                      <a:lnTo>
                        <a:pt x="4" y="34"/>
                      </a:lnTo>
                      <a:lnTo>
                        <a:pt x="4" y="31"/>
                      </a:lnTo>
                      <a:lnTo>
                        <a:pt x="5" y="30"/>
                      </a:lnTo>
                      <a:lnTo>
                        <a:pt x="4" y="29"/>
                      </a:lnTo>
                      <a:lnTo>
                        <a:pt x="5" y="27"/>
                      </a:lnTo>
                      <a:lnTo>
                        <a:pt x="7" y="26"/>
                      </a:lnTo>
                      <a:lnTo>
                        <a:pt x="5" y="25"/>
                      </a:lnTo>
                      <a:lnTo>
                        <a:pt x="4" y="25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1" y="23"/>
                      </a:lnTo>
                      <a:lnTo>
                        <a:pt x="2" y="20"/>
                      </a:lnTo>
                      <a:lnTo>
                        <a:pt x="2" y="19"/>
                      </a:lnTo>
                      <a:lnTo>
                        <a:pt x="5" y="18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4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7" y="5"/>
                      </a:lnTo>
                      <a:lnTo>
                        <a:pt x="5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Freeform 15"/>
                <p:cNvSpPr>
                  <a:spLocks/>
                </p:cNvSpPr>
                <p:nvPr/>
              </p:nvSpPr>
              <p:spPr bwMode="auto">
                <a:xfrm>
                  <a:off x="1753600" y="2390962"/>
                  <a:ext cx="7411" cy="2964"/>
                </a:xfrm>
                <a:custGeom>
                  <a:avLst/>
                  <a:gdLst>
                    <a:gd name="T0" fmla="*/ 3 w 5"/>
                    <a:gd name="T1" fmla="*/ 0 h 2"/>
                    <a:gd name="T2" fmla="*/ 5 w 5"/>
                    <a:gd name="T3" fmla="*/ 0 h 2"/>
                    <a:gd name="T4" fmla="*/ 3 w 5"/>
                    <a:gd name="T5" fmla="*/ 2 h 2"/>
                    <a:gd name="T6" fmla="*/ 0 w 5"/>
                    <a:gd name="T7" fmla="*/ 0 h 2"/>
                    <a:gd name="T8" fmla="*/ 3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16"/>
                <p:cNvSpPr>
                  <a:spLocks/>
                </p:cNvSpPr>
                <p:nvPr/>
              </p:nvSpPr>
              <p:spPr bwMode="auto">
                <a:xfrm>
                  <a:off x="1892926" y="2362800"/>
                  <a:ext cx="4447" cy="1483"/>
                </a:xfrm>
                <a:custGeom>
                  <a:avLst/>
                  <a:gdLst>
                    <a:gd name="T0" fmla="*/ 2 w 3"/>
                    <a:gd name="T1" fmla="*/ 0 h 1"/>
                    <a:gd name="T2" fmla="*/ 3 w 3"/>
                    <a:gd name="T3" fmla="*/ 0 h 1"/>
                    <a:gd name="T4" fmla="*/ 2 w 3"/>
                    <a:gd name="T5" fmla="*/ 1 h 1"/>
                    <a:gd name="T6" fmla="*/ 0 w 3"/>
                    <a:gd name="T7" fmla="*/ 0 h 1"/>
                    <a:gd name="T8" fmla="*/ 2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Freeform 17"/>
                <p:cNvSpPr>
                  <a:spLocks/>
                </p:cNvSpPr>
                <p:nvPr/>
              </p:nvSpPr>
              <p:spPr bwMode="auto">
                <a:xfrm>
                  <a:off x="1885515" y="2368729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0 h 3"/>
                    <a:gd name="T4" fmla="*/ 3 w 3"/>
                    <a:gd name="T5" fmla="*/ 3 h 3"/>
                    <a:gd name="T6" fmla="*/ 0 w 3"/>
                    <a:gd name="T7" fmla="*/ 2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Freeform 18"/>
                <p:cNvSpPr>
                  <a:spLocks/>
                </p:cNvSpPr>
                <p:nvPr/>
              </p:nvSpPr>
              <p:spPr bwMode="auto">
                <a:xfrm>
                  <a:off x="1891444" y="2379105"/>
                  <a:ext cx="8893" cy="8893"/>
                </a:xfrm>
                <a:custGeom>
                  <a:avLst/>
                  <a:gdLst>
                    <a:gd name="T0" fmla="*/ 1 w 6"/>
                    <a:gd name="T1" fmla="*/ 0 h 6"/>
                    <a:gd name="T2" fmla="*/ 3 w 6"/>
                    <a:gd name="T3" fmla="*/ 1 h 6"/>
                    <a:gd name="T4" fmla="*/ 3 w 6"/>
                    <a:gd name="T5" fmla="*/ 3 h 6"/>
                    <a:gd name="T6" fmla="*/ 4 w 6"/>
                    <a:gd name="T7" fmla="*/ 3 h 6"/>
                    <a:gd name="T8" fmla="*/ 6 w 6"/>
                    <a:gd name="T9" fmla="*/ 6 h 6"/>
                    <a:gd name="T10" fmla="*/ 3 w 6"/>
                    <a:gd name="T11" fmla="*/ 6 h 6"/>
                    <a:gd name="T12" fmla="*/ 0 w 6"/>
                    <a:gd name="T13" fmla="*/ 6 h 6"/>
                    <a:gd name="T14" fmla="*/ 0 w 6"/>
                    <a:gd name="T15" fmla="*/ 1 h 6"/>
                    <a:gd name="T16" fmla="*/ 1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6" y="6"/>
                      </a:ln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19"/>
                <p:cNvSpPr>
                  <a:spLocks/>
                </p:cNvSpPr>
                <p:nvPr/>
              </p:nvSpPr>
              <p:spPr bwMode="auto">
                <a:xfrm>
                  <a:off x="1692831" y="2171598"/>
                  <a:ext cx="8893" cy="7411"/>
                </a:xfrm>
                <a:custGeom>
                  <a:avLst/>
                  <a:gdLst>
                    <a:gd name="T0" fmla="*/ 4 w 6"/>
                    <a:gd name="T1" fmla="*/ 0 h 5"/>
                    <a:gd name="T2" fmla="*/ 6 w 6"/>
                    <a:gd name="T3" fmla="*/ 3 h 5"/>
                    <a:gd name="T4" fmla="*/ 6 w 6"/>
                    <a:gd name="T5" fmla="*/ 5 h 5"/>
                    <a:gd name="T6" fmla="*/ 3 w 6"/>
                    <a:gd name="T7" fmla="*/ 5 h 5"/>
                    <a:gd name="T8" fmla="*/ 0 w 6"/>
                    <a:gd name="T9" fmla="*/ 2 h 5"/>
                    <a:gd name="T10" fmla="*/ 1 w 6"/>
                    <a:gd name="T11" fmla="*/ 0 h 5"/>
                    <a:gd name="T12" fmla="*/ 4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4" y="0"/>
                      </a:move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Freeform 20"/>
                <p:cNvSpPr>
                  <a:spLocks/>
                </p:cNvSpPr>
                <p:nvPr/>
              </p:nvSpPr>
              <p:spPr bwMode="auto">
                <a:xfrm>
                  <a:off x="1612792" y="2385033"/>
                  <a:ext cx="10376" cy="8893"/>
                </a:xfrm>
                <a:custGeom>
                  <a:avLst/>
                  <a:gdLst>
                    <a:gd name="T0" fmla="*/ 6 w 7"/>
                    <a:gd name="T1" fmla="*/ 0 h 6"/>
                    <a:gd name="T2" fmla="*/ 7 w 7"/>
                    <a:gd name="T3" fmla="*/ 2 h 6"/>
                    <a:gd name="T4" fmla="*/ 4 w 7"/>
                    <a:gd name="T5" fmla="*/ 6 h 6"/>
                    <a:gd name="T6" fmla="*/ 2 w 7"/>
                    <a:gd name="T7" fmla="*/ 6 h 6"/>
                    <a:gd name="T8" fmla="*/ 0 w 7"/>
                    <a:gd name="T9" fmla="*/ 6 h 6"/>
                    <a:gd name="T10" fmla="*/ 2 w 7"/>
                    <a:gd name="T11" fmla="*/ 3 h 6"/>
                    <a:gd name="T12" fmla="*/ 4 w 7"/>
                    <a:gd name="T13" fmla="*/ 2 h 6"/>
                    <a:gd name="T14" fmla="*/ 6 w 7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6" y="0"/>
                      </a:moveTo>
                      <a:lnTo>
                        <a:pt x="7" y="2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Freeform 21"/>
                <p:cNvSpPr>
                  <a:spLocks/>
                </p:cNvSpPr>
                <p:nvPr/>
              </p:nvSpPr>
              <p:spPr bwMode="auto">
                <a:xfrm>
                  <a:off x="1623167" y="2389479"/>
                  <a:ext cx="1483" cy="4447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1 h 3"/>
                    <a:gd name="T4" fmla="*/ 0 w 1"/>
                    <a:gd name="T5" fmla="*/ 3 h 3"/>
                    <a:gd name="T6" fmla="*/ 0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Freeform 22"/>
                <p:cNvSpPr>
                  <a:spLocks/>
                </p:cNvSpPr>
                <p:nvPr/>
              </p:nvSpPr>
              <p:spPr bwMode="auto">
                <a:xfrm>
                  <a:off x="1637989" y="2491751"/>
                  <a:ext cx="5929" cy="1483"/>
                </a:xfrm>
                <a:custGeom>
                  <a:avLst/>
                  <a:gdLst>
                    <a:gd name="T0" fmla="*/ 2 w 4"/>
                    <a:gd name="T1" fmla="*/ 0 h 1"/>
                    <a:gd name="T2" fmla="*/ 4 w 4"/>
                    <a:gd name="T3" fmla="*/ 1 h 1"/>
                    <a:gd name="T4" fmla="*/ 2 w 4"/>
                    <a:gd name="T5" fmla="*/ 1 h 1"/>
                    <a:gd name="T6" fmla="*/ 0 w 4"/>
                    <a:gd name="T7" fmla="*/ 0 h 1"/>
                    <a:gd name="T8" fmla="*/ 2 w 4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Freeform 23"/>
                <p:cNvSpPr>
                  <a:spLocks/>
                </p:cNvSpPr>
                <p:nvPr/>
              </p:nvSpPr>
              <p:spPr bwMode="auto">
                <a:xfrm>
                  <a:off x="1795101" y="2356871"/>
                  <a:ext cx="8893" cy="7411"/>
                </a:xfrm>
                <a:custGeom>
                  <a:avLst/>
                  <a:gdLst>
                    <a:gd name="T0" fmla="*/ 6 w 6"/>
                    <a:gd name="T1" fmla="*/ 0 h 5"/>
                    <a:gd name="T2" fmla="*/ 6 w 6"/>
                    <a:gd name="T3" fmla="*/ 3 h 5"/>
                    <a:gd name="T4" fmla="*/ 3 w 6"/>
                    <a:gd name="T5" fmla="*/ 5 h 5"/>
                    <a:gd name="T6" fmla="*/ 0 w 6"/>
                    <a:gd name="T7" fmla="*/ 4 h 5"/>
                    <a:gd name="T8" fmla="*/ 4 w 6"/>
                    <a:gd name="T9" fmla="*/ 0 h 5"/>
                    <a:gd name="T10" fmla="*/ 6 w 6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0"/>
                      </a:moveTo>
                      <a:lnTo>
                        <a:pt x="6" y="3"/>
                      </a:lnTo>
                      <a:lnTo>
                        <a:pt x="3" y="5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Freeform 24"/>
                <p:cNvSpPr>
                  <a:spLocks/>
                </p:cNvSpPr>
                <p:nvPr/>
              </p:nvSpPr>
              <p:spPr bwMode="auto">
                <a:xfrm>
                  <a:off x="1692831" y="2448767"/>
                  <a:ext cx="57806" cy="47430"/>
                </a:xfrm>
                <a:custGeom>
                  <a:avLst/>
                  <a:gdLst>
                    <a:gd name="T0" fmla="*/ 30 w 39"/>
                    <a:gd name="T1" fmla="*/ 1 h 32"/>
                    <a:gd name="T2" fmla="*/ 29 w 39"/>
                    <a:gd name="T3" fmla="*/ 4 h 32"/>
                    <a:gd name="T4" fmla="*/ 30 w 39"/>
                    <a:gd name="T5" fmla="*/ 6 h 32"/>
                    <a:gd name="T6" fmla="*/ 36 w 39"/>
                    <a:gd name="T7" fmla="*/ 3 h 32"/>
                    <a:gd name="T8" fmla="*/ 39 w 39"/>
                    <a:gd name="T9" fmla="*/ 6 h 32"/>
                    <a:gd name="T10" fmla="*/ 33 w 39"/>
                    <a:gd name="T11" fmla="*/ 7 h 32"/>
                    <a:gd name="T12" fmla="*/ 35 w 39"/>
                    <a:gd name="T13" fmla="*/ 8 h 32"/>
                    <a:gd name="T14" fmla="*/ 35 w 39"/>
                    <a:gd name="T15" fmla="*/ 14 h 32"/>
                    <a:gd name="T16" fmla="*/ 32 w 39"/>
                    <a:gd name="T17" fmla="*/ 11 h 32"/>
                    <a:gd name="T18" fmla="*/ 28 w 39"/>
                    <a:gd name="T19" fmla="*/ 11 h 32"/>
                    <a:gd name="T20" fmla="*/ 25 w 39"/>
                    <a:gd name="T21" fmla="*/ 12 h 32"/>
                    <a:gd name="T22" fmla="*/ 29 w 39"/>
                    <a:gd name="T23" fmla="*/ 17 h 32"/>
                    <a:gd name="T24" fmla="*/ 25 w 39"/>
                    <a:gd name="T25" fmla="*/ 18 h 32"/>
                    <a:gd name="T26" fmla="*/ 19 w 39"/>
                    <a:gd name="T27" fmla="*/ 15 h 32"/>
                    <a:gd name="T28" fmla="*/ 21 w 39"/>
                    <a:gd name="T29" fmla="*/ 18 h 32"/>
                    <a:gd name="T30" fmla="*/ 19 w 39"/>
                    <a:gd name="T31" fmla="*/ 21 h 32"/>
                    <a:gd name="T32" fmla="*/ 15 w 39"/>
                    <a:gd name="T33" fmla="*/ 21 h 32"/>
                    <a:gd name="T34" fmla="*/ 12 w 39"/>
                    <a:gd name="T35" fmla="*/ 24 h 32"/>
                    <a:gd name="T36" fmla="*/ 10 w 39"/>
                    <a:gd name="T37" fmla="*/ 25 h 32"/>
                    <a:gd name="T38" fmla="*/ 8 w 39"/>
                    <a:gd name="T39" fmla="*/ 28 h 32"/>
                    <a:gd name="T40" fmla="*/ 6 w 39"/>
                    <a:gd name="T41" fmla="*/ 30 h 32"/>
                    <a:gd name="T42" fmla="*/ 3 w 39"/>
                    <a:gd name="T43" fmla="*/ 32 h 32"/>
                    <a:gd name="T44" fmla="*/ 7 w 39"/>
                    <a:gd name="T45" fmla="*/ 26 h 32"/>
                    <a:gd name="T46" fmla="*/ 10 w 39"/>
                    <a:gd name="T47" fmla="*/ 22 h 32"/>
                    <a:gd name="T48" fmla="*/ 6 w 39"/>
                    <a:gd name="T49" fmla="*/ 24 h 32"/>
                    <a:gd name="T50" fmla="*/ 6 w 39"/>
                    <a:gd name="T51" fmla="*/ 22 h 32"/>
                    <a:gd name="T52" fmla="*/ 1 w 39"/>
                    <a:gd name="T53" fmla="*/ 24 h 32"/>
                    <a:gd name="T54" fmla="*/ 4 w 39"/>
                    <a:gd name="T55" fmla="*/ 24 h 32"/>
                    <a:gd name="T56" fmla="*/ 1 w 39"/>
                    <a:gd name="T57" fmla="*/ 26 h 32"/>
                    <a:gd name="T58" fmla="*/ 0 w 39"/>
                    <a:gd name="T59" fmla="*/ 22 h 32"/>
                    <a:gd name="T60" fmla="*/ 1 w 39"/>
                    <a:gd name="T61" fmla="*/ 18 h 32"/>
                    <a:gd name="T62" fmla="*/ 0 w 39"/>
                    <a:gd name="T63" fmla="*/ 14 h 32"/>
                    <a:gd name="T64" fmla="*/ 4 w 39"/>
                    <a:gd name="T65" fmla="*/ 10 h 32"/>
                    <a:gd name="T66" fmla="*/ 14 w 39"/>
                    <a:gd name="T67" fmla="*/ 6 h 32"/>
                    <a:gd name="T68" fmla="*/ 15 w 39"/>
                    <a:gd name="T69" fmla="*/ 11 h 32"/>
                    <a:gd name="T70" fmla="*/ 18 w 39"/>
                    <a:gd name="T71" fmla="*/ 10 h 32"/>
                    <a:gd name="T72" fmla="*/ 18 w 39"/>
                    <a:gd name="T73" fmla="*/ 7 h 32"/>
                    <a:gd name="T74" fmla="*/ 21 w 39"/>
                    <a:gd name="T75" fmla="*/ 6 h 32"/>
                    <a:gd name="T76" fmla="*/ 18 w 39"/>
                    <a:gd name="T77" fmla="*/ 3 h 32"/>
                    <a:gd name="T78" fmla="*/ 22 w 39"/>
                    <a:gd name="T79" fmla="*/ 0 h 32"/>
                    <a:gd name="T80" fmla="*/ 24 w 39"/>
                    <a:gd name="T81" fmla="*/ 4 h 32"/>
                    <a:gd name="T82" fmla="*/ 22 w 39"/>
                    <a:gd name="T83" fmla="*/ 7 h 32"/>
                    <a:gd name="T84" fmla="*/ 25 w 39"/>
                    <a:gd name="T85" fmla="*/ 4 h 32"/>
                    <a:gd name="T86" fmla="*/ 28 w 39"/>
                    <a:gd name="T87" fmla="*/ 4 h 32"/>
                    <a:gd name="T88" fmla="*/ 26 w 39"/>
                    <a:gd name="T89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" h="32">
                      <a:moveTo>
                        <a:pt x="28" y="0"/>
                      </a:moveTo>
                      <a:lnTo>
                        <a:pt x="30" y="1"/>
                      </a:lnTo>
                      <a:lnTo>
                        <a:pt x="30" y="3"/>
                      </a:lnTo>
                      <a:lnTo>
                        <a:pt x="29" y="4"/>
                      </a:ln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33" y="3"/>
                      </a:lnTo>
                      <a:lnTo>
                        <a:pt x="36" y="3"/>
                      </a:lnTo>
                      <a:lnTo>
                        <a:pt x="37" y="3"/>
                      </a:lnTo>
                      <a:lnTo>
                        <a:pt x="39" y="6"/>
                      </a:lnTo>
                      <a:lnTo>
                        <a:pt x="36" y="7"/>
                      </a:lnTo>
                      <a:lnTo>
                        <a:pt x="33" y="7"/>
                      </a:lnTo>
                      <a:lnTo>
                        <a:pt x="33" y="8"/>
                      </a:lnTo>
                      <a:lnTo>
                        <a:pt x="35" y="8"/>
                      </a:lnTo>
                      <a:lnTo>
                        <a:pt x="36" y="11"/>
                      </a:lnTo>
                      <a:lnTo>
                        <a:pt x="35" y="14"/>
                      </a:lnTo>
                      <a:lnTo>
                        <a:pt x="32" y="12"/>
                      </a:lnTo>
                      <a:lnTo>
                        <a:pt x="32" y="11"/>
                      </a:lnTo>
                      <a:lnTo>
                        <a:pt x="29" y="12"/>
                      </a:lnTo>
                      <a:lnTo>
                        <a:pt x="28" y="11"/>
                      </a:lnTo>
                      <a:lnTo>
                        <a:pt x="26" y="11"/>
                      </a:lnTo>
                      <a:lnTo>
                        <a:pt x="25" y="12"/>
                      </a:lnTo>
                      <a:lnTo>
                        <a:pt x="28" y="14"/>
                      </a:lnTo>
                      <a:lnTo>
                        <a:pt x="29" y="17"/>
                      </a:lnTo>
                      <a:lnTo>
                        <a:pt x="26" y="18"/>
                      </a:lnTo>
                      <a:lnTo>
                        <a:pt x="25" y="18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21" y="18"/>
                      </a:lnTo>
                      <a:lnTo>
                        <a:pt x="22" y="19"/>
                      </a:lnTo>
                      <a:lnTo>
                        <a:pt x="19" y="21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2" y="24"/>
                      </a:lnTo>
                      <a:lnTo>
                        <a:pt x="11" y="24"/>
                      </a:lnTo>
                      <a:lnTo>
                        <a:pt x="10" y="25"/>
                      </a:lnTo>
                      <a:lnTo>
                        <a:pt x="11" y="26"/>
                      </a:lnTo>
                      <a:lnTo>
                        <a:pt x="8" y="28"/>
                      </a:lnTo>
                      <a:lnTo>
                        <a:pt x="8" y="29"/>
                      </a:lnTo>
                      <a:lnTo>
                        <a:pt x="6" y="30"/>
                      </a:lnTo>
                      <a:lnTo>
                        <a:pt x="6" y="32"/>
                      </a:lnTo>
                      <a:lnTo>
                        <a:pt x="3" y="32"/>
                      </a:lnTo>
                      <a:lnTo>
                        <a:pt x="3" y="30"/>
                      </a:lnTo>
                      <a:lnTo>
                        <a:pt x="7" y="26"/>
                      </a:lnTo>
                      <a:lnTo>
                        <a:pt x="7" y="25"/>
                      </a:lnTo>
                      <a:lnTo>
                        <a:pt x="10" y="22"/>
                      </a:lnTo>
                      <a:lnTo>
                        <a:pt x="8" y="22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2"/>
                      </a:lnTo>
                      <a:lnTo>
                        <a:pt x="3" y="22"/>
                      </a:lnTo>
                      <a:lnTo>
                        <a:pt x="1" y="24"/>
                      </a:lnTo>
                      <a:lnTo>
                        <a:pt x="3" y="24"/>
                      </a:ln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1" y="26"/>
                      </a:lnTo>
                      <a:lnTo>
                        <a:pt x="0" y="25"/>
                      </a:lnTo>
                      <a:lnTo>
                        <a:pt x="0" y="22"/>
                      </a:lnTo>
                      <a:lnTo>
                        <a:pt x="0" y="21"/>
                      </a:lnTo>
                      <a:lnTo>
                        <a:pt x="1" y="18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1" y="12"/>
                      </a:lnTo>
                      <a:lnTo>
                        <a:pt x="4" y="10"/>
                      </a:lnTo>
                      <a:lnTo>
                        <a:pt x="10" y="7"/>
                      </a:lnTo>
                      <a:lnTo>
                        <a:pt x="14" y="6"/>
                      </a:lnTo>
                      <a:lnTo>
                        <a:pt x="14" y="7"/>
                      </a:lnTo>
                      <a:lnTo>
                        <a:pt x="15" y="11"/>
                      </a:lnTo>
                      <a:lnTo>
                        <a:pt x="15" y="12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8" y="7"/>
                      </a:lnTo>
                      <a:lnTo>
                        <a:pt x="19" y="8"/>
                      </a:lnTo>
                      <a:lnTo>
                        <a:pt x="21" y="6"/>
                      </a:lnTo>
                      <a:lnTo>
                        <a:pt x="18" y="4"/>
                      </a:lnTo>
                      <a:lnTo>
                        <a:pt x="18" y="3"/>
                      </a:lnTo>
                      <a:lnTo>
                        <a:pt x="19" y="0"/>
                      </a:lnTo>
                      <a:lnTo>
                        <a:pt x="22" y="0"/>
                      </a:lnTo>
                      <a:lnTo>
                        <a:pt x="24" y="1"/>
                      </a:lnTo>
                      <a:lnTo>
                        <a:pt x="24" y="4"/>
                      </a:lnTo>
                      <a:lnTo>
                        <a:pt x="22" y="6"/>
                      </a:lnTo>
                      <a:lnTo>
                        <a:pt x="22" y="7"/>
                      </a:lnTo>
                      <a:lnTo>
                        <a:pt x="24" y="7"/>
                      </a:lnTo>
                      <a:lnTo>
                        <a:pt x="25" y="4"/>
                      </a:lnTo>
                      <a:lnTo>
                        <a:pt x="26" y="4"/>
                      </a:lnTo>
                      <a:lnTo>
                        <a:pt x="28" y="4"/>
                      </a:lnTo>
                      <a:lnTo>
                        <a:pt x="28" y="3"/>
                      </a:lnTo>
                      <a:lnTo>
                        <a:pt x="26" y="1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Freeform 25"/>
                <p:cNvSpPr>
                  <a:spLocks/>
                </p:cNvSpPr>
                <p:nvPr/>
              </p:nvSpPr>
              <p:spPr bwMode="auto">
                <a:xfrm>
                  <a:off x="1651329" y="2522877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2 w 3"/>
                    <a:gd name="T3" fmla="*/ 1 h 3"/>
                    <a:gd name="T4" fmla="*/ 0 w 3"/>
                    <a:gd name="T5" fmla="*/ 3 h 3"/>
                    <a:gd name="T6" fmla="*/ 0 w 3"/>
                    <a:gd name="T7" fmla="*/ 3 h 3"/>
                    <a:gd name="T8" fmla="*/ 0 w 3"/>
                    <a:gd name="T9" fmla="*/ 1 h 3"/>
                    <a:gd name="T10" fmla="*/ 3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Freeform 26"/>
                <p:cNvSpPr>
                  <a:spLocks/>
                </p:cNvSpPr>
                <p:nvPr/>
              </p:nvSpPr>
              <p:spPr bwMode="auto">
                <a:xfrm>
                  <a:off x="1737296" y="2432463"/>
                  <a:ext cx="23715" cy="16305"/>
                </a:xfrm>
                <a:custGeom>
                  <a:avLst/>
                  <a:gdLst>
                    <a:gd name="T0" fmla="*/ 10 w 16"/>
                    <a:gd name="T1" fmla="*/ 0 h 11"/>
                    <a:gd name="T2" fmla="*/ 11 w 16"/>
                    <a:gd name="T3" fmla="*/ 0 h 11"/>
                    <a:gd name="T4" fmla="*/ 11 w 16"/>
                    <a:gd name="T5" fmla="*/ 3 h 11"/>
                    <a:gd name="T6" fmla="*/ 13 w 16"/>
                    <a:gd name="T7" fmla="*/ 3 h 11"/>
                    <a:gd name="T8" fmla="*/ 13 w 16"/>
                    <a:gd name="T9" fmla="*/ 1 h 11"/>
                    <a:gd name="T10" fmla="*/ 14 w 16"/>
                    <a:gd name="T11" fmla="*/ 1 h 11"/>
                    <a:gd name="T12" fmla="*/ 16 w 16"/>
                    <a:gd name="T13" fmla="*/ 3 h 11"/>
                    <a:gd name="T14" fmla="*/ 14 w 16"/>
                    <a:gd name="T15" fmla="*/ 4 h 11"/>
                    <a:gd name="T16" fmla="*/ 13 w 16"/>
                    <a:gd name="T17" fmla="*/ 7 h 11"/>
                    <a:gd name="T18" fmla="*/ 14 w 16"/>
                    <a:gd name="T19" fmla="*/ 7 h 11"/>
                    <a:gd name="T20" fmla="*/ 16 w 16"/>
                    <a:gd name="T21" fmla="*/ 8 h 11"/>
                    <a:gd name="T22" fmla="*/ 14 w 16"/>
                    <a:gd name="T23" fmla="*/ 8 h 11"/>
                    <a:gd name="T24" fmla="*/ 13 w 16"/>
                    <a:gd name="T25" fmla="*/ 8 h 11"/>
                    <a:gd name="T26" fmla="*/ 10 w 16"/>
                    <a:gd name="T27" fmla="*/ 10 h 11"/>
                    <a:gd name="T28" fmla="*/ 9 w 16"/>
                    <a:gd name="T29" fmla="*/ 10 h 11"/>
                    <a:gd name="T30" fmla="*/ 9 w 16"/>
                    <a:gd name="T31" fmla="*/ 8 h 11"/>
                    <a:gd name="T32" fmla="*/ 6 w 16"/>
                    <a:gd name="T33" fmla="*/ 11 h 11"/>
                    <a:gd name="T34" fmla="*/ 5 w 16"/>
                    <a:gd name="T35" fmla="*/ 11 h 11"/>
                    <a:gd name="T36" fmla="*/ 0 w 16"/>
                    <a:gd name="T37" fmla="*/ 7 h 11"/>
                    <a:gd name="T38" fmla="*/ 0 w 16"/>
                    <a:gd name="T39" fmla="*/ 7 h 11"/>
                    <a:gd name="T40" fmla="*/ 2 w 16"/>
                    <a:gd name="T41" fmla="*/ 6 h 11"/>
                    <a:gd name="T42" fmla="*/ 3 w 16"/>
                    <a:gd name="T43" fmla="*/ 6 h 11"/>
                    <a:gd name="T44" fmla="*/ 5 w 16"/>
                    <a:gd name="T45" fmla="*/ 6 h 11"/>
                    <a:gd name="T46" fmla="*/ 6 w 16"/>
                    <a:gd name="T47" fmla="*/ 6 h 11"/>
                    <a:gd name="T48" fmla="*/ 7 w 16"/>
                    <a:gd name="T49" fmla="*/ 3 h 11"/>
                    <a:gd name="T50" fmla="*/ 6 w 16"/>
                    <a:gd name="T51" fmla="*/ 3 h 11"/>
                    <a:gd name="T52" fmla="*/ 7 w 16"/>
                    <a:gd name="T53" fmla="*/ 0 h 11"/>
                    <a:gd name="T54" fmla="*/ 10 w 16"/>
                    <a:gd name="T5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6" h="11">
                      <a:moveTo>
                        <a:pt x="10" y="0"/>
                      </a:move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6" y="3"/>
                      </a:lnTo>
                      <a:lnTo>
                        <a:pt x="14" y="4"/>
                      </a:lnTo>
                      <a:lnTo>
                        <a:pt x="13" y="7"/>
                      </a:lnTo>
                      <a:lnTo>
                        <a:pt x="14" y="7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3" y="8"/>
                      </a:lnTo>
                      <a:lnTo>
                        <a:pt x="10" y="10"/>
                      </a:lnTo>
                      <a:lnTo>
                        <a:pt x="9" y="10"/>
                      </a:lnTo>
                      <a:lnTo>
                        <a:pt x="9" y="8"/>
                      </a:lnTo>
                      <a:lnTo>
                        <a:pt x="6" y="11"/>
                      </a:lnTo>
                      <a:lnTo>
                        <a:pt x="5" y="11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5" y="6"/>
                      </a:lnTo>
                      <a:lnTo>
                        <a:pt x="6" y="6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Freeform 27"/>
                <p:cNvSpPr>
                  <a:spLocks/>
                </p:cNvSpPr>
                <p:nvPr/>
              </p:nvSpPr>
              <p:spPr bwMode="auto">
                <a:xfrm>
                  <a:off x="1753600" y="2423570"/>
                  <a:ext cx="4447" cy="7411"/>
                </a:xfrm>
                <a:custGeom>
                  <a:avLst/>
                  <a:gdLst>
                    <a:gd name="T0" fmla="*/ 2 w 3"/>
                    <a:gd name="T1" fmla="*/ 0 h 5"/>
                    <a:gd name="T2" fmla="*/ 3 w 3"/>
                    <a:gd name="T3" fmla="*/ 0 h 5"/>
                    <a:gd name="T4" fmla="*/ 3 w 3"/>
                    <a:gd name="T5" fmla="*/ 3 h 5"/>
                    <a:gd name="T6" fmla="*/ 2 w 3"/>
                    <a:gd name="T7" fmla="*/ 5 h 5"/>
                    <a:gd name="T8" fmla="*/ 0 w 3"/>
                    <a:gd name="T9" fmla="*/ 3 h 5"/>
                    <a:gd name="T10" fmla="*/ 0 w 3"/>
                    <a:gd name="T11" fmla="*/ 0 h 5"/>
                    <a:gd name="T12" fmla="*/ 2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Freeform 28"/>
                <p:cNvSpPr>
                  <a:spLocks/>
                </p:cNvSpPr>
                <p:nvPr/>
              </p:nvSpPr>
              <p:spPr bwMode="auto">
                <a:xfrm>
                  <a:off x="1678009" y="2496197"/>
                  <a:ext cx="13340" cy="7411"/>
                </a:xfrm>
                <a:custGeom>
                  <a:avLst/>
                  <a:gdLst>
                    <a:gd name="T0" fmla="*/ 9 w 9"/>
                    <a:gd name="T1" fmla="*/ 0 h 5"/>
                    <a:gd name="T2" fmla="*/ 3 w 9"/>
                    <a:gd name="T3" fmla="*/ 5 h 5"/>
                    <a:gd name="T4" fmla="*/ 0 w 9"/>
                    <a:gd name="T5" fmla="*/ 5 h 5"/>
                    <a:gd name="T6" fmla="*/ 3 w 9"/>
                    <a:gd name="T7" fmla="*/ 3 h 5"/>
                    <a:gd name="T8" fmla="*/ 9 w 9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9" y="0"/>
                      </a:move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Freeform 29"/>
                <p:cNvSpPr>
                  <a:spLocks/>
                </p:cNvSpPr>
                <p:nvPr/>
              </p:nvSpPr>
              <p:spPr bwMode="auto">
                <a:xfrm>
                  <a:off x="1691348" y="2500644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Freeform 30"/>
                <p:cNvSpPr>
                  <a:spLocks/>
                </p:cNvSpPr>
                <p:nvPr/>
              </p:nvSpPr>
              <p:spPr bwMode="auto">
                <a:xfrm>
                  <a:off x="2047073" y="2629594"/>
                  <a:ext cx="1483" cy="296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1 h 2"/>
                    <a:gd name="T4" fmla="*/ 0 w 1"/>
                    <a:gd name="T5" fmla="*/ 2 h 2"/>
                    <a:gd name="T6" fmla="*/ 0 w 1"/>
                    <a:gd name="T7" fmla="*/ 1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Freeform 31"/>
                <p:cNvSpPr>
                  <a:spLocks/>
                </p:cNvSpPr>
                <p:nvPr/>
              </p:nvSpPr>
              <p:spPr bwMode="auto">
                <a:xfrm>
                  <a:off x="2069307" y="2637006"/>
                  <a:ext cx="5929" cy="4447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2 h 3"/>
                    <a:gd name="T4" fmla="*/ 2 w 4"/>
                    <a:gd name="T5" fmla="*/ 3 h 3"/>
                    <a:gd name="T6" fmla="*/ 0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Freeform 32"/>
                <p:cNvSpPr>
                  <a:spLocks/>
                </p:cNvSpPr>
                <p:nvPr/>
              </p:nvSpPr>
              <p:spPr bwMode="auto">
                <a:xfrm>
                  <a:off x="2069307" y="2626630"/>
                  <a:ext cx="5929" cy="8893"/>
                </a:xfrm>
                <a:custGeom>
                  <a:avLst/>
                  <a:gdLst>
                    <a:gd name="T0" fmla="*/ 3 w 4"/>
                    <a:gd name="T1" fmla="*/ 0 h 6"/>
                    <a:gd name="T2" fmla="*/ 4 w 4"/>
                    <a:gd name="T3" fmla="*/ 4 h 6"/>
                    <a:gd name="T4" fmla="*/ 2 w 4"/>
                    <a:gd name="T5" fmla="*/ 6 h 6"/>
                    <a:gd name="T6" fmla="*/ 0 w 4"/>
                    <a:gd name="T7" fmla="*/ 4 h 6"/>
                    <a:gd name="T8" fmla="*/ 2 w 4"/>
                    <a:gd name="T9" fmla="*/ 3 h 6"/>
                    <a:gd name="T10" fmla="*/ 2 w 4"/>
                    <a:gd name="T11" fmla="*/ 2 h 6"/>
                    <a:gd name="T12" fmla="*/ 3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Freeform 33"/>
                <p:cNvSpPr>
                  <a:spLocks/>
                </p:cNvSpPr>
                <p:nvPr/>
              </p:nvSpPr>
              <p:spPr bwMode="auto">
                <a:xfrm>
                  <a:off x="2042627" y="2543627"/>
                  <a:ext cx="2964" cy="1483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8" name="Freeform 34"/>
                <p:cNvSpPr>
                  <a:spLocks/>
                </p:cNvSpPr>
                <p:nvPr/>
              </p:nvSpPr>
              <p:spPr bwMode="auto">
                <a:xfrm>
                  <a:off x="2066342" y="2589575"/>
                  <a:ext cx="7411" cy="8893"/>
                </a:xfrm>
                <a:custGeom>
                  <a:avLst/>
                  <a:gdLst>
                    <a:gd name="T0" fmla="*/ 5 w 5"/>
                    <a:gd name="T1" fmla="*/ 0 h 6"/>
                    <a:gd name="T2" fmla="*/ 5 w 5"/>
                    <a:gd name="T3" fmla="*/ 2 h 6"/>
                    <a:gd name="T4" fmla="*/ 4 w 5"/>
                    <a:gd name="T5" fmla="*/ 3 h 6"/>
                    <a:gd name="T6" fmla="*/ 2 w 5"/>
                    <a:gd name="T7" fmla="*/ 6 h 6"/>
                    <a:gd name="T8" fmla="*/ 0 w 5"/>
                    <a:gd name="T9" fmla="*/ 5 h 6"/>
                    <a:gd name="T10" fmla="*/ 0 w 5"/>
                    <a:gd name="T11" fmla="*/ 3 h 6"/>
                    <a:gd name="T12" fmla="*/ 5 w 5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Freeform 35"/>
                <p:cNvSpPr>
                  <a:spLocks/>
                </p:cNvSpPr>
                <p:nvPr/>
              </p:nvSpPr>
              <p:spPr bwMode="auto">
                <a:xfrm>
                  <a:off x="2061895" y="2583647"/>
                  <a:ext cx="10376" cy="8893"/>
                </a:xfrm>
                <a:custGeom>
                  <a:avLst/>
                  <a:gdLst>
                    <a:gd name="T0" fmla="*/ 3 w 7"/>
                    <a:gd name="T1" fmla="*/ 0 h 6"/>
                    <a:gd name="T2" fmla="*/ 7 w 7"/>
                    <a:gd name="T3" fmla="*/ 0 h 6"/>
                    <a:gd name="T4" fmla="*/ 7 w 7"/>
                    <a:gd name="T5" fmla="*/ 2 h 6"/>
                    <a:gd name="T6" fmla="*/ 4 w 7"/>
                    <a:gd name="T7" fmla="*/ 6 h 6"/>
                    <a:gd name="T8" fmla="*/ 1 w 7"/>
                    <a:gd name="T9" fmla="*/ 4 h 6"/>
                    <a:gd name="T10" fmla="*/ 0 w 7"/>
                    <a:gd name="T11" fmla="*/ 2 h 6"/>
                    <a:gd name="T12" fmla="*/ 3 w 7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3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4" y="6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Freeform 36"/>
                <p:cNvSpPr>
                  <a:spLocks/>
                </p:cNvSpPr>
                <p:nvPr/>
              </p:nvSpPr>
              <p:spPr bwMode="auto">
                <a:xfrm>
                  <a:off x="2073753" y="2605879"/>
                  <a:ext cx="14822" cy="23715"/>
                </a:xfrm>
                <a:custGeom>
                  <a:avLst/>
                  <a:gdLst>
                    <a:gd name="T0" fmla="*/ 10 w 10"/>
                    <a:gd name="T1" fmla="*/ 0 h 16"/>
                    <a:gd name="T2" fmla="*/ 10 w 10"/>
                    <a:gd name="T3" fmla="*/ 3 h 16"/>
                    <a:gd name="T4" fmla="*/ 10 w 10"/>
                    <a:gd name="T5" fmla="*/ 6 h 16"/>
                    <a:gd name="T6" fmla="*/ 10 w 10"/>
                    <a:gd name="T7" fmla="*/ 7 h 16"/>
                    <a:gd name="T8" fmla="*/ 7 w 10"/>
                    <a:gd name="T9" fmla="*/ 13 h 16"/>
                    <a:gd name="T10" fmla="*/ 3 w 10"/>
                    <a:gd name="T11" fmla="*/ 16 h 16"/>
                    <a:gd name="T12" fmla="*/ 1 w 10"/>
                    <a:gd name="T13" fmla="*/ 14 h 16"/>
                    <a:gd name="T14" fmla="*/ 3 w 10"/>
                    <a:gd name="T15" fmla="*/ 12 h 16"/>
                    <a:gd name="T16" fmla="*/ 6 w 10"/>
                    <a:gd name="T17" fmla="*/ 10 h 16"/>
                    <a:gd name="T18" fmla="*/ 6 w 10"/>
                    <a:gd name="T19" fmla="*/ 9 h 16"/>
                    <a:gd name="T20" fmla="*/ 1 w 10"/>
                    <a:gd name="T21" fmla="*/ 12 h 16"/>
                    <a:gd name="T22" fmla="*/ 0 w 10"/>
                    <a:gd name="T23" fmla="*/ 9 h 16"/>
                    <a:gd name="T24" fmla="*/ 1 w 10"/>
                    <a:gd name="T25" fmla="*/ 7 h 16"/>
                    <a:gd name="T26" fmla="*/ 1 w 10"/>
                    <a:gd name="T27" fmla="*/ 6 h 16"/>
                    <a:gd name="T28" fmla="*/ 3 w 10"/>
                    <a:gd name="T29" fmla="*/ 2 h 16"/>
                    <a:gd name="T30" fmla="*/ 6 w 10"/>
                    <a:gd name="T31" fmla="*/ 2 h 16"/>
                    <a:gd name="T32" fmla="*/ 6 w 10"/>
                    <a:gd name="T33" fmla="*/ 0 h 16"/>
                    <a:gd name="T34" fmla="*/ 10 w 10"/>
                    <a:gd name="T3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" h="16">
                      <a:moveTo>
                        <a:pt x="10" y="0"/>
                      </a:moveTo>
                      <a:lnTo>
                        <a:pt x="10" y="3"/>
                      </a:lnTo>
                      <a:lnTo>
                        <a:pt x="10" y="6"/>
                      </a:lnTo>
                      <a:lnTo>
                        <a:pt x="10" y="7"/>
                      </a:lnTo>
                      <a:lnTo>
                        <a:pt x="7" y="13"/>
                      </a:lnTo>
                      <a:lnTo>
                        <a:pt x="3" y="16"/>
                      </a:lnTo>
                      <a:lnTo>
                        <a:pt x="1" y="14"/>
                      </a:lnTo>
                      <a:lnTo>
                        <a:pt x="3" y="12"/>
                      </a:lnTo>
                      <a:lnTo>
                        <a:pt x="6" y="10"/>
                      </a:lnTo>
                      <a:lnTo>
                        <a:pt x="6" y="9"/>
                      </a:lnTo>
                      <a:lnTo>
                        <a:pt x="1" y="12"/>
                      </a:lnTo>
                      <a:lnTo>
                        <a:pt x="0" y="9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3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Freeform 37"/>
                <p:cNvSpPr>
                  <a:spLocks/>
                </p:cNvSpPr>
                <p:nvPr/>
              </p:nvSpPr>
              <p:spPr bwMode="auto">
                <a:xfrm>
                  <a:off x="2073753" y="2588093"/>
                  <a:ext cx="4447" cy="8893"/>
                </a:xfrm>
                <a:custGeom>
                  <a:avLst/>
                  <a:gdLst>
                    <a:gd name="T0" fmla="*/ 3 w 3"/>
                    <a:gd name="T1" fmla="*/ 0 h 6"/>
                    <a:gd name="T2" fmla="*/ 3 w 3"/>
                    <a:gd name="T3" fmla="*/ 1 h 6"/>
                    <a:gd name="T4" fmla="*/ 3 w 3"/>
                    <a:gd name="T5" fmla="*/ 4 h 6"/>
                    <a:gd name="T6" fmla="*/ 1 w 3"/>
                    <a:gd name="T7" fmla="*/ 6 h 6"/>
                    <a:gd name="T8" fmla="*/ 0 w 3"/>
                    <a:gd name="T9" fmla="*/ 4 h 6"/>
                    <a:gd name="T10" fmla="*/ 1 w 3"/>
                    <a:gd name="T11" fmla="*/ 3 h 6"/>
                    <a:gd name="T12" fmla="*/ 3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38"/>
                <p:cNvSpPr>
                  <a:spLocks/>
                </p:cNvSpPr>
                <p:nvPr/>
              </p:nvSpPr>
              <p:spPr bwMode="auto">
                <a:xfrm>
                  <a:off x="2035216" y="2502126"/>
                  <a:ext cx="5929" cy="4447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1 h 3"/>
                    <a:gd name="T4" fmla="*/ 1 w 4"/>
                    <a:gd name="T5" fmla="*/ 3 h 3"/>
                    <a:gd name="T6" fmla="*/ 0 w 4"/>
                    <a:gd name="T7" fmla="*/ 1 h 3"/>
                    <a:gd name="T8" fmla="*/ 3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39"/>
                <p:cNvSpPr>
                  <a:spLocks/>
                </p:cNvSpPr>
                <p:nvPr/>
              </p:nvSpPr>
              <p:spPr bwMode="auto">
                <a:xfrm>
                  <a:off x="2024841" y="2508055"/>
                  <a:ext cx="26679" cy="32608"/>
                </a:xfrm>
                <a:custGeom>
                  <a:avLst/>
                  <a:gdLst>
                    <a:gd name="T0" fmla="*/ 10 w 18"/>
                    <a:gd name="T1" fmla="*/ 0 h 22"/>
                    <a:gd name="T2" fmla="*/ 12 w 18"/>
                    <a:gd name="T3" fmla="*/ 2 h 22"/>
                    <a:gd name="T4" fmla="*/ 12 w 18"/>
                    <a:gd name="T5" fmla="*/ 3 h 22"/>
                    <a:gd name="T6" fmla="*/ 11 w 18"/>
                    <a:gd name="T7" fmla="*/ 6 h 22"/>
                    <a:gd name="T8" fmla="*/ 12 w 18"/>
                    <a:gd name="T9" fmla="*/ 7 h 22"/>
                    <a:gd name="T10" fmla="*/ 14 w 18"/>
                    <a:gd name="T11" fmla="*/ 6 h 22"/>
                    <a:gd name="T12" fmla="*/ 15 w 18"/>
                    <a:gd name="T13" fmla="*/ 4 h 22"/>
                    <a:gd name="T14" fmla="*/ 18 w 18"/>
                    <a:gd name="T15" fmla="*/ 7 h 22"/>
                    <a:gd name="T16" fmla="*/ 18 w 18"/>
                    <a:gd name="T17" fmla="*/ 8 h 22"/>
                    <a:gd name="T18" fmla="*/ 16 w 18"/>
                    <a:gd name="T19" fmla="*/ 10 h 22"/>
                    <a:gd name="T20" fmla="*/ 16 w 18"/>
                    <a:gd name="T21" fmla="*/ 11 h 22"/>
                    <a:gd name="T22" fmla="*/ 15 w 18"/>
                    <a:gd name="T23" fmla="*/ 13 h 22"/>
                    <a:gd name="T24" fmla="*/ 14 w 18"/>
                    <a:gd name="T25" fmla="*/ 13 h 22"/>
                    <a:gd name="T26" fmla="*/ 11 w 18"/>
                    <a:gd name="T27" fmla="*/ 8 h 22"/>
                    <a:gd name="T28" fmla="*/ 8 w 18"/>
                    <a:gd name="T29" fmla="*/ 6 h 22"/>
                    <a:gd name="T30" fmla="*/ 8 w 18"/>
                    <a:gd name="T31" fmla="*/ 7 h 22"/>
                    <a:gd name="T32" fmla="*/ 11 w 18"/>
                    <a:gd name="T33" fmla="*/ 13 h 22"/>
                    <a:gd name="T34" fmla="*/ 11 w 18"/>
                    <a:gd name="T35" fmla="*/ 14 h 22"/>
                    <a:gd name="T36" fmla="*/ 14 w 18"/>
                    <a:gd name="T37" fmla="*/ 14 h 22"/>
                    <a:gd name="T38" fmla="*/ 15 w 18"/>
                    <a:gd name="T39" fmla="*/ 17 h 22"/>
                    <a:gd name="T40" fmla="*/ 14 w 18"/>
                    <a:gd name="T41" fmla="*/ 18 h 22"/>
                    <a:gd name="T42" fmla="*/ 14 w 18"/>
                    <a:gd name="T43" fmla="*/ 22 h 22"/>
                    <a:gd name="T44" fmla="*/ 12 w 18"/>
                    <a:gd name="T45" fmla="*/ 22 h 22"/>
                    <a:gd name="T46" fmla="*/ 10 w 18"/>
                    <a:gd name="T47" fmla="*/ 19 h 22"/>
                    <a:gd name="T48" fmla="*/ 10 w 18"/>
                    <a:gd name="T49" fmla="*/ 17 h 22"/>
                    <a:gd name="T50" fmla="*/ 7 w 18"/>
                    <a:gd name="T51" fmla="*/ 11 h 22"/>
                    <a:gd name="T52" fmla="*/ 5 w 18"/>
                    <a:gd name="T53" fmla="*/ 14 h 22"/>
                    <a:gd name="T54" fmla="*/ 8 w 18"/>
                    <a:gd name="T55" fmla="*/ 17 h 22"/>
                    <a:gd name="T56" fmla="*/ 8 w 18"/>
                    <a:gd name="T57" fmla="*/ 19 h 22"/>
                    <a:gd name="T58" fmla="*/ 7 w 18"/>
                    <a:gd name="T59" fmla="*/ 22 h 22"/>
                    <a:gd name="T60" fmla="*/ 4 w 18"/>
                    <a:gd name="T61" fmla="*/ 22 h 22"/>
                    <a:gd name="T62" fmla="*/ 1 w 18"/>
                    <a:gd name="T63" fmla="*/ 19 h 22"/>
                    <a:gd name="T64" fmla="*/ 3 w 18"/>
                    <a:gd name="T65" fmla="*/ 17 h 22"/>
                    <a:gd name="T66" fmla="*/ 1 w 18"/>
                    <a:gd name="T67" fmla="*/ 15 h 22"/>
                    <a:gd name="T68" fmla="*/ 3 w 18"/>
                    <a:gd name="T69" fmla="*/ 14 h 22"/>
                    <a:gd name="T70" fmla="*/ 0 w 18"/>
                    <a:gd name="T71" fmla="*/ 10 h 22"/>
                    <a:gd name="T72" fmla="*/ 1 w 18"/>
                    <a:gd name="T73" fmla="*/ 7 h 22"/>
                    <a:gd name="T74" fmla="*/ 3 w 18"/>
                    <a:gd name="T75" fmla="*/ 8 h 22"/>
                    <a:gd name="T76" fmla="*/ 4 w 18"/>
                    <a:gd name="T77" fmla="*/ 7 h 22"/>
                    <a:gd name="T78" fmla="*/ 3 w 18"/>
                    <a:gd name="T79" fmla="*/ 6 h 22"/>
                    <a:gd name="T80" fmla="*/ 3 w 18"/>
                    <a:gd name="T81" fmla="*/ 3 h 22"/>
                    <a:gd name="T82" fmla="*/ 4 w 18"/>
                    <a:gd name="T83" fmla="*/ 0 h 22"/>
                    <a:gd name="T84" fmla="*/ 4 w 18"/>
                    <a:gd name="T85" fmla="*/ 3 h 22"/>
                    <a:gd name="T86" fmla="*/ 5 w 18"/>
                    <a:gd name="T87" fmla="*/ 3 h 22"/>
                    <a:gd name="T88" fmla="*/ 7 w 18"/>
                    <a:gd name="T89" fmla="*/ 2 h 22"/>
                    <a:gd name="T90" fmla="*/ 10 w 18"/>
                    <a:gd name="T9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" h="22">
                      <a:moveTo>
                        <a:pt x="10" y="0"/>
                      </a:moveTo>
                      <a:lnTo>
                        <a:pt x="12" y="2"/>
                      </a:lnTo>
                      <a:lnTo>
                        <a:pt x="12" y="3"/>
                      </a:lnTo>
                      <a:lnTo>
                        <a:pt x="11" y="6"/>
                      </a:lnTo>
                      <a:lnTo>
                        <a:pt x="12" y="7"/>
                      </a:lnTo>
                      <a:lnTo>
                        <a:pt x="14" y="6"/>
                      </a:lnTo>
                      <a:lnTo>
                        <a:pt x="15" y="4"/>
                      </a:lnTo>
                      <a:lnTo>
                        <a:pt x="18" y="7"/>
                      </a:lnTo>
                      <a:lnTo>
                        <a:pt x="18" y="8"/>
                      </a:lnTo>
                      <a:lnTo>
                        <a:pt x="16" y="10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4" y="13"/>
                      </a:lnTo>
                      <a:lnTo>
                        <a:pt x="11" y="8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11" y="13"/>
                      </a:lnTo>
                      <a:lnTo>
                        <a:pt x="11" y="14"/>
                      </a:lnTo>
                      <a:lnTo>
                        <a:pt x="14" y="14"/>
                      </a:lnTo>
                      <a:lnTo>
                        <a:pt x="15" y="17"/>
                      </a:lnTo>
                      <a:lnTo>
                        <a:pt x="14" y="18"/>
                      </a:lnTo>
                      <a:lnTo>
                        <a:pt x="14" y="22"/>
                      </a:lnTo>
                      <a:lnTo>
                        <a:pt x="12" y="22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7" y="11"/>
                      </a:lnTo>
                      <a:lnTo>
                        <a:pt x="5" y="14"/>
                      </a:lnTo>
                      <a:lnTo>
                        <a:pt x="8" y="17"/>
                      </a:lnTo>
                      <a:lnTo>
                        <a:pt x="8" y="19"/>
                      </a:lnTo>
                      <a:lnTo>
                        <a:pt x="7" y="22"/>
                      </a:lnTo>
                      <a:lnTo>
                        <a:pt x="4" y="22"/>
                      </a:lnTo>
                      <a:lnTo>
                        <a:pt x="1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3" y="14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7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Freeform 40"/>
                <p:cNvSpPr>
                  <a:spLocks/>
                </p:cNvSpPr>
                <p:nvPr/>
              </p:nvSpPr>
              <p:spPr bwMode="auto">
                <a:xfrm>
                  <a:off x="2067824" y="2570307"/>
                  <a:ext cx="7411" cy="11858"/>
                </a:xfrm>
                <a:custGeom>
                  <a:avLst/>
                  <a:gdLst>
                    <a:gd name="T0" fmla="*/ 4 w 5"/>
                    <a:gd name="T1" fmla="*/ 0 h 8"/>
                    <a:gd name="T2" fmla="*/ 5 w 5"/>
                    <a:gd name="T3" fmla="*/ 4 h 8"/>
                    <a:gd name="T4" fmla="*/ 4 w 5"/>
                    <a:gd name="T5" fmla="*/ 7 h 8"/>
                    <a:gd name="T6" fmla="*/ 1 w 5"/>
                    <a:gd name="T7" fmla="*/ 8 h 8"/>
                    <a:gd name="T8" fmla="*/ 0 w 5"/>
                    <a:gd name="T9" fmla="*/ 7 h 8"/>
                    <a:gd name="T10" fmla="*/ 0 w 5"/>
                    <a:gd name="T11" fmla="*/ 5 h 8"/>
                    <a:gd name="T12" fmla="*/ 3 w 5"/>
                    <a:gd name="T13" fmla="*/ 1 h 8"/>
                    <a:gd name="T14" fmla="*/ 4 w 5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8">
                      <a:moveTo>
                        <a:pt x="4" y="0"/>
                      </a:moveTo>
                      <a:lnTo>
                        <a:pt x="5" y="4"/>
                      </a:lnTo>
                      <a:lnTo>
                        <a:pt x="4" y="7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Freeform 41"/>
                <p:cNvSpPr>
                  <a:spLocks/>
                </p:cNvSpPr>
                <p:nvPr/>
              </p:nvSpPr>
              <p:spPr bwMode="auto">
                <a:xfrm>
                  <a:off x="2042627" y="2508055"/>
                  <a:ext cx="25198" cy="48913"/>
                </a:xfrm>
                <a:custGeom>
                  <a:avLst/>
                  <a:gdLst>
                    <a:gd name="T0" fmla="*/ 11 w 17"/>
                    <a:gd name="T1" fmla="*/ 0 h 33"/>
                    <a:gd name="T2" fmla="*/ 11 w 17"/>
                    <a:gd name="T3" fmla="*/ 2 h 33"/>
                    <a:gd name="T4" fmla="*/ 11 w 17"/>
                    <a:gd name="T5" fmla="*/ 3 h 33"/>
                    <a:gd name="T6" fmla="*/ 16 w 17"/>
                    <a:gd name="T7" fmla="*/ 6 h 33"/>
                    <a:gd name="T8" fmla="*/ 17 w 17"/>
                    <a:gd name="T9" fmla="*/ 8 h 33"/>
                    <a:gd name="T10" fmla="*/ 17 w 17"/>
                    <a:gd name="T11" fmla="*/ 18 h 33"/>
                    <a:gd name="T12" fmla="*/ 16 w 17"/>
                    <a:gd name="T13" fmla="*/ 21 h 33"/>
                    <a:gd name="T14" fmla="*/ 14 w 17"/>
                    <a:gd name="T15" fmla="*/ 21 h 33"/>
                    <a:gd name="T16" fmla="*/ 16 w 17"/>
                    <a:gd name="T17" fmla="*/ 14 h 33"/>
                    <a:gd name="T18" fmla="*/ 14 w 17"/>
                    <a:gd name="T19" fmla="*/ 8 h 33"/>
                    <a:gd name="T20" fmla="*/ 14 w 17"/>
                    <a:gd name="T21" fmla="*/ 11 h 33"/>
                    <a:gd name="T22" fmla="*/ 13 w 17"/>
                    <a:gd name="T23" fmla="*/ 21 h 33"/>
                    <a:gd name="T24" fmla="*/ 13 w 17"/>
                    <a:gd name="T25" fmla="*/ 22 h 33"/>
                    <a:gd name="T26" fmla="*/ 13 w 17"/>
                    <a:gd name="T27" fmla="*/ 25 h 33"/>
                    <a:gd name="T28" fmla="*/ 11 w 17"/>
                    <a:gd name="T29" fmla="*/ 25 h 33"/>
                    <a:gd name="T30" fmla="*/ 9 w 17"/>
                    <a:gd name="T31" fmla="*/ 25 h 33"/>
                    <a:gd name="T32" fmla="*/ 9 w 17"/>
                    <a:gd name="T33" fmla="*/ 29 h 33"/>
                    <a:gd name="T34" fmla="*/ 4 w 17"/>
                    <a:gd name="T35" fmla="*/ 31 h 33"/>
                    <a:gd name="T36" fmla="*/ 2 w 17"/>
                    <a:gd name="T37" fmla="*/ 33 h 33"/>
                    <a:gd name="T38" fmla="*/ 0 w 17"/>
                    <a:gd name="T39" fmla="*/ 31 h 33"/>
                    <a:gd name="T40" fmla="*/ 3 w 17"/>
                    <a:gd name="T41" fmla="*/ 28 h 33"/>
                    <a:gd name="T42" fmla="*/ 3 w 17"/>
                    <a:gd name="T43" fmla="*/ 25 h 33"/>
                    <a:gd name="T44" fmla="*/ 4 w 17"/>
                    <a:gd name="T45" fmla="*/ 24 h 33"/>
                    <a:gd name="T46" fmla="*/ 7 w 17"/>
                    <a:gd name="T47" fmla="*/ 24 h 33"/>
                    <a:gd name="T48" fmla="*/ 6 w 17"/>
                    <a:gd name="T49" fmla="*/ 22 h 33"/>
                    <a:gd name="T50" fmla="*/ 7 w 17"/>
                    <a:gd name="T51" fmla="*/ 21 h 33"/>
                    <a:gd name="T52" fmla="*/ 6 w 17"/>
                    <a:gd name="T53" fmla="*/ 19 h 33"/>
                    <a:gd name="T54" fmla="*/ 6 w 17"/>
                    <a:gd name="T55" fmla="*/ 15 h 33"/>
                    <a:gd name="T56" fmla="*/ 9 w 17"/>
                    <a:gd name="T57" fmla="*/ 11 h 33"/>
                    <a:gd name="T58" fmla="*/ 9 w 17"/>
                    <a:gd name="T59" fmla="*/ 3 h 33"/>
                    <a:gd name="T60" fmla="*/ 11 w 17"/>
                    <a:gd name="T6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7" h="33">
                      <a:moveTo>
                        <a:pt x="11" y="0"/>
                      </a:move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6" y="6"/>
                      </a:lnTo>
                      <a:lnTo>
                        <a:pt x="17" y="8"/>
                      </a:lnTo>
                      <a:lnTo>
                        <a:pt x="17" y="18"/>
                      </a:lnTo>
                      <a:lnTo>
                        <a:pt x="16" y="21"/>
                      </a:lnTo>
                      <a:lnTo>
                        <a:pt x="14" y="21"/>
                      </a:lnTo>
                      <a:lnTo>
                        <a:pt x="16" y="14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3" y="21"/>
                      </a:lnTo>
                      <a:lnTo>
                        <a:pt x="13" y="22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9" y="29"/>
                      </a:lnTo>
                      <a:lnTo>
                        <a:pt x="4" y="31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3" y="28"/>
                      </a:ln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7" y="24"/>
                      </a:lnTo>
                      <a:lnTo>
                        <a:pt x="6" y="22"/>
                      </a:lnTo>
                      <a:lnTo>
                        <a:pt x="7" y="21"/>
                      </a:lnTo>
                      <a:lnTo>
                        <a:pt x="6" y="19"/>
                      </a:lnTo>
                      <a:lnTo>
                        <a:pt x="6" y="15"/>
                      </a:lnTo>
                      <a:lnTo>
                        <a:pt x="9" y="11"/>
                      </a:lnTo>
                      <a:lnTo>
                        <a:pt x="9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Freeform 42"/>
                <p:cNvSpPr>
                  <a:spLocks/>
                </p:cNvSpPr>
                <p:nvPr/>
              </p:nvSpPr>
              <p:spPr bwMode="auto">
                <a:xfrm>
                  <a:off x="2067824" y="2620701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1 w 4"/>
                    <a:gd name="T5" fmla="*/ 4 h 4"/>
                    <a:gd name="T6" fmla="*/ 1 w 4"/>
                    <a:gd name="T7" fmla="*/ 3 h 4"/>
                    <a:gd name="T8" fmla="*/ 0 w 4"/>
                    <a:gd name="T9" fmla="*/ 2 h 4"/>
                    <a:gd name="T10" fmla="*/ 1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Freeform 43"/>
                <p:cNvSpPr>
                  <a:spLocks/>
                </p:cNvSpPr>
                <p:nvPr/>
              </p:nvSpPr>
              <p:spPr bwMode="auto">
                <a:xfrm>
                  <a:off x="2042627" y="2602915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1 h 2"/>
                    <a:gd name="T4" fmla="*/ 2 w 3"/>
                    <a:gd name="T5" fmla="*/ 2 h 2"/>
                    <a:gd name="T6" fmla="*/ 0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44"/>
                <p:cNvSpPr>
                  <a:spLocks/>
                </p:cNvSpPr>
                <p:nvPr/>
              </p:nvSpPr>
              <p:spPr bwMode="auto">
                <a:xfrm>
                  <a:off x="2039663" y="2625148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2 w 4"/>
                    <a:gd name="T3" fmla="*/ 1 h 4"/>
                    <a:gd name="T4" fmla="*/ 4 w 4"/>
                    <a:gd name="T5" fmla="*/ 3 h 4"/>
                    <a:gd name="T6" fmla="*/ 1 w 4"/>
                    <a:gd name="T7" fmla="*/ 4 h 4"/>
                    <a:gd name="T8" fmla="*/ 0 w 4"/>
                    <a:gd name="T9" fmla="*/ 1 h 4"/>
                    <a:gd name="T10" fmla="*/ 1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4" y="3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Freeform 45"/>
                <p:cNvSpPr>
                  <a:spLocks/>
                </p:cNvSpPr>
                <p:nvPr/>
              </p:nvSpPr>
              <p:spPr bwMode="auto">
                <a:xfrm>
                  <a:off x="2036699" y="2559932"/>
                  <a:ext cx="19269" cy="32608"/>
                </a:xfrm>
                <a:custGeom>
                  <a:avLst/>
                  <a:gdLst>
                    <a:gd name="T0" fmla="*/ 7 w 13"/>
                    <a:gd name="T1" fmla="*/ 0 h 22"/>
                    <a:gd name="T2" fmla="*/ 8 w 13"/>
                    <a:gd name="T3" fmla="*/ 0 h 22"/>
                    <a:gd name="T4" fmla="*/ 11 w 13"/>
                    <a:gd name="T5" fmla="*/ 4 h 22"/>
                    <a:gd name="T6" fmla="*/ 10 w 13"/>
                    <a:gd name="T7" fmla="*/ 5 h 22"/>
                    <a:gd name="T8" fmla="*/ 10 w 13"/>
                    <a:gd name="T9" fmla="*/ 7 h 22"/>
                    <a:gd name="T10" fmla="*/ 11 w 13"/>
                    <a:gd name="T11" fmla="*/ 5 h 22"/>
                    <a:gd name="T12" fmla="*/ 13 w 13"/>
                    <a:gd name="T13" fmla="*/ 7 h 22"/>
                    <a:gd name="T14" fmla="*/ 10 w 13"/>
                    <a:gd name="T15" fmla="*/ 12 h 22"/>
                    <a:gd name="T16" fmla="*/ 7 w 13"/>
                    <a:gd name="T17" fmla="*/ 16 h 22"/>
                    <a:gd name="T18" fmla="*/ 7 w 13"/>
                    <a:gd name="T19" fmla="*/ 19 h 22"/>
                    <a:gd name="T20" fmla="*/ 6 w 13"/>
                    <a:gd name="T21" fmla="*/ 20 h 22"/>
                    <a:gd name="T22" fmla="*/ 3 w 13"/>
                    <a:gd name="T23" fmla="*/ 22 h 22"/>
                    <a:gd name="T24" fmla="*/ 3 w 13"/>
                    <a:gd name="T25" fmla="*/ 19 h 22"/>
                    <a:gd name="T26" fmla="*/ 3 w 13"/>
                    <a:gd name="T27" fmla="*/ 18 h 22"/>
                    <a:gd name="T28" fmla="*/ 2 w 13"/>
                    <a:gd name="T29" fmla="*/ 22 h 22"/>
                    <a:gd name="T30" fmla="*/ 0 w 13"/>
                    <a:gd name="T31" fmla="*/ 20 h 22"/>
                    <a:gd name="T32" fmla="*/ 0 w 13"/>
                    <a:gd name="T33" fmla="*/ 19 h 22"/>
                    <a:gd name="T34" fmla="*/ 2 w 13"/>
                    <a:gd name="T35" fmla="*/ 16 h 22"/>
                    <a:gd name="T36" fmla="*/ 2 w 13"/>
                    <a:gd name="T37" fmla="*/ 15 h 22"/>
                    <a:gd name="T38" fmla="*/ 3 w 13"/>
                    <a:gd name="T39" fmla="*/ 14 h 22"/>
                    <a:gd name="T40" fmla="*/ 4 w 13"/>
                    <a:gd name="T41" fmla="*/ 15 h 22"/>
                    <a:gd name="T42" fmla="*/ 6 w 13"/>
                    <a:gd name="T43" fmla="*/ 14 h 22"/>
                    <a:gd name="T44" fmla="*/ 6 w 13"/>
                    <a:gd name="T45" fmla="*/ 12 h 22"/>
                    <a:gd name="T46" fmla="*/ 3 w 13"/>
                    <a:gd name="T47" fmla="*/ 11 h 22"/>
                    <a:gd name="T48" fmla="*/ 6 w 13"/>
                    <a:gd name="T49" fmla="*/ 8 h 22"/>
                    <a:gd name="T50" fmla="*/ 4 w 13"/>
                    <a:gd name="T51" fmla="*/ 7 h 22"/>
                    <a:gd name="T52" fmla="*/ 4 w 13"/>
                    <a:gd name="T53" fmla="*/ 4 h 22"/>
                    <a:gd name="T54" fmla="*/ 6 w 13"/>
                    <a:gd name="T55" fmla="*/ 2 h 22"/>
                    <a:gd name="T56" fmla="*/ 7 w 13"/>
                    <a:gd name="T57" fmla="*/ 2 h 22"/>
                    <a:gd name="T58" fmla="*/ 7 w 13"/>
                    <a:gd name="T5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3" h="22">
                      <a:moveTo>
                        <a:pt x="7" y="0"/>
                      </a:moveTo>
                      <a:lnTo>
                        <a:pt x="8" y="0"/>
                      </a:lnTo>
                      <a:lnTo>
                        <a:pt x="11" y="4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1" y="5"/>
                      </a:lnTo>
                      <a:lnTo>
                        <a:pt x="13" y="7"/>
                      </a:lnTo>
                      <a:lnTo>
                        <a:pt x="10" y="12"/>
                      </a:lnTo>
                      <a:lnTo>
                        <a:pt x="7" y="16"/>
                      </a:lnTo>
                      <a:lnTo>
                        <a:pt x="7" y="19"/>
                      </a:lnTo>
                      <a:lnTo>
                        <a:pt x="6" y="20"/>
                      </a:lnTo>
                      <a:lnTo>
                        <a:pt x="3" y="22"/>
                      </a:lnTo>
                      <a:lnTo>
                        <a:pt x="3" y="19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2" y="15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3" y="11"/>
                      </a:lnTo>
                      <a:lnTo>
                        <a:pt x="6" y="8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" name="Freeform 46"/>
                <p:cNvSpPr>
                  <a:spLocks/>
                </p:cNvSpPr>
                <p:nvPr/>
              </p:nvSpPr>
              <p:spPr bwMode="auto">
                <a:xfrm>
                  <a:off x="2036699" y="2631077"/>
                  <a:ext cx="8893" cy="14822"/>
                </a:xfrm>
                <a:custGeom>
                  <a:avLst/>
                  <a:gdLst>
                    <a:gd name="T0" fmla="*/ 3 w 6"/>
                    <a:gd name="T1" fmla="*/ 0 h 10"/>
                    <a:gd name="T2" fmla="*/ 4 w 6"/>
                    <a:gd name="T3" fmla="*/ 1 h 10"/>
                    <a:gd name="T4" fmla="*/ 4 w 6"/>
                    <a:gd name="T5" fmla="*/ 3 h 10"/>
                    <a:gd name="T6" fmla="*/ 6 w 6"/>
                    <a:gd name="T7" fmla="*/ 6 h 10"/>
                    <a:gd name="T8" fmla="*/ 4 w 6"/>
                    <a:gd name="T9" fmla="*/ 10 h 10"/>
                    <a:gd name="T10" fmla="*/ 3 w 6"/>
                    <a:gd name="T11" fmla="*/ 8 h 10"/>
                    <a:gd name="T12" fmla="*/ 3 w 6"/>
                    <a:gd name="T13" fmla="*/ 6 h 10"/>
                    <a:gd name="T14" fmla="*/ 0 w 6"/>
                    <a:gd name="T15" fmla="*/ 3 h 10"/>
                    <a:gd name="T16" fmla="*/ 2 w 6"/>
                    <a:gd name="T17" fmla="*/ 0 h 10"/>
                    <a:gd name="T18" fmla="*/ 3 w 6"/>
                    <a:gd name="T1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6" y="6"/>
                      </a:lnTo>
                      <a:lnTo>
                        <a:pt x="4" y="10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" name="Freeform 47"/>
                <p:cNvSpPr>
                  <a:spLocks/>
                </p:cNvSpPr>
                <p:nvPr/>
              </p:nvSpPr>
              <p:spPr bwMode="auto">
                <a:xfrm>
                  <a:off x="2042627" y="2592540"/>
                  <a:ext cx="10376" cy="5929"/>
                </a:xfrm>
                <a:custGeom>
                  <a:avLst/>
                  <a:gdLst>
                    <a:gd name="T0" fmla="*/ 6 w 7"/>
                    <a:gd name="T1" fmla="*/ 0 h 4"/>
                    <a:gd name="T2" fmla="*/ 7 w 7"/>
                    <a:gd name="T3" fmla="*/ 1 h 4"/>
                    <a:gd name="T4" fmla="*/ 6 w 7"/>
                    <a:gd name="T5" fmla="*/ 3 h 4"/>
                    <a:gd name="T6" fmla="*/ 4 w 7"/>
                    <a:gd name="T7" fmla="*/ 3 h 4"/>
                    <a:gd name="T8" fmla="*/ 2 w 7"/>
                    <a:gd name="T9" fmla="*/ 4 h 4"/>
                    <a:gd name="T10" fmla="*/ 0 w 7"/>
                    <a:gd name="T11" fmla="*/ 3 h 4"/>
                    <a:gd name="T12" fmla="*/ 3 w 7"/>
                    <a:gd name="T13" fmla="*/ 0 h 4"/>
                    <a:gd name="T14" fmla="*/ 6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6" y="0"/>
                      </a:move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" name="Freeform 48"/>
                <p:cNvSpPr>
                  <a:spLocks/>
                </p:cNvSpPr>
                <p:nvPr/>
              </p:nvSpPr>
              <p:spPr bwMode="auto">
                <a:xfrm>
                  <a:off x="2032251" y="2594022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0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Freeform 49"/>
                <p:cNvSpPr>
                  <a:spLocks/>
                </p:cNvSpPr>
                <p:nvPr/>
              </p:nvSpPr>
              <p:spPr bwMode="auto">
                <a:xfrm>
                  <a:off x="2055967" y="2556967"/>
                  <a:ext cx="13340" cy="26679"/>
                </a:xfrm>
                <a:custGeom>
                  <a:avLst/>
                  <a:gdLst>
                    <a:gd name="T0" fmla="*/ 2 w 9"/>
                    <a:gd name="T1" fmla="*/ 0 h 18"/>
                    <a:gd name="T2" fmla="*/ 5 w 9"/>
                    <a:gd name="T3" fmla="*/ 3 h 18"/>
                    <a:gd name="T4" fmla="*/ 8 w 9"/>
                    <a:gd name="T5" fmla="*/ 3 h 18"/>
                    <a:gd name="T6" fmla="*/ 9 w 9"/>
                    <a:gd name="T7" fmla="*/ 6 h 18"/>
                    <a:gd name="T8" fmla="*/ 9 w 9"/>
                    <a:gd name="T9" fmla="*/ 9 h 18"/>
                    <a:gd name="T10" fmla="*/ 8 w 9"/>
                    <a:gd name="T11" fmla="*/ 11 h 18"/>
                    <a:gd name="T12" fmla="*/ 7 w 9"/>
                    <a:gd name="T13" fmla="*/ 13 h 18"/>
                    <a:gd name="T14" fmla="*/ 7 w 9"/>
                    <a:gd name="T15" fmla="*/ 9 h 18"/>
                    <a:gd name="T16" fmla="*/ 5 w 9"/>
                    <a:gd name="T17" fmla="*/ 10 h 18"/>
                    <a:gd name="T18" fmla="*/ 5 w 9"/>
                    <a:gd name="T19" fmla="*/ 13 h 18"/>
                    <a:gd name="T20" fmla="*/ 4 w 9"/>
                    <a:gd name="T21" fmla="*/ 13 h 18"/>
                    <a:gd name="T22" fmla="*/ 5 w 9"/>
                    <a:gd name="T23" fmla="*/ 16 h 18"/>
                    <a:gd name="T24" fmla="*/ 4 w 9"/>
                    <a:gd name="T25" fmla="*/ 17 h 18"/>
                    <a:gd name="T26" fmla="*/ 2 w 9"/>
                    <a:gd name="T27" fmla="*/ 16 h 18"/>
                    <a:gd name="T28" fmla="*/ 1 w 9"/>
                    <a:gd name="T29" fmla="*/ 18 h 18"/>
                    <a:gd name="T30" fmla="*/ 0 w 9"/>
                    <a:gd name="T31" fmla="*/ 17 h 18"/>
                    <a:gd name="T32" fmla="*/ 0 w 9"/>
                    <a:gd name="T33" fmla="*/ 14 h 18"/>
                    <a:gd name="T34" fmla="*/ 1 w 9"/>
                    <a:gd name="T35" fmla="*/ 9 h 18"/>
                    <a:gd name="T36" fmla="*/ 2 w 9"/>
                    <a:gd name="T37" fmla="*/ 6 h 18"/>
                    <a:gd name="T38" fmla="*/ 0 w 9"/>
                    <a:gd name="T39" fmla="*/ 6 h 18"/>
                    <a:gd name="T40" fmla="*/ 0 w 9"/>
                    <a:gd name="T41" fmla="*/ 3 h 18"/>
                    <a:gd name="T42" fmla="*/ 0 w 9"/>
                    <a:gd name="T43" fmla="*/ 2 h 18"/>
                    <a:gd name="T44" fmla="*/ 0 w 9"/>
                    <a:gd name="T45" fmla="*/ 0 h 18"/>
                    <a:gd name="T46" fmla="*/ 2 w 9"/>
                    <a:gd name="T4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" h="18">
                      <a:moveTo>
                        <a:pt x="2" y="0"/>
                      </a:moveTo>
                      <a:lnTo>
                        <a:pt x="5" y="3"/>
                      </a:lnTo>
                      <a:lnTo>
                        <a:pt x="8" y="3"/>
                      </a:lnTo>
                      <a:lnTo>
                        <a:pt x="9" y="6"/>
                      </a:lnTo>
                      <a:lnTo>
                        <a:pt x="9" y="9"/>
                      </a:lnTo>
                      <a:lnTo>
                        <a:pt x="8" y="11"/>
                      </a:lnTo>
                      <a:lnTo>
                        <a:pt x="7" y="13"/>
                      </a:lnTo>
                      <a:lnTo>
                        <a:pt x="7" y="9"/>
                      </a:lnTo>
                      <a:lnTo>
                        <a:pt x="5" y="10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5" y="16"/>
                      </a:lnTo>
                      <a:lnTo>
                        <a:pt x="4" y="17"/>
                      </a:lnTo>
                      <a:lnTo>
                        <a:pt x="2" y="16"/>
                      </a:lnTo>
                      <a:lnTo>
                        <a:pt x="1" y="18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1" y="9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Freeform 50"/>
                <p:cNvSpPr>
                  <a:spLocks/>
                </p:cNvSpPr>
                <p:nvPr/>
              </p:nvSpPr>
              <p:spPr bwMode="auto">
                <a:xfrm>
                  <a:off x="2029287" y="2540663"/>
                  <a:ext cx="11858" cy="42984"/>
                </a:xfrm>
                <a:custGeom>
                  <a:avLst/>
                  <a:gdLst>
                    <a:gd name="T0" fmla="*/ 5 w 8"/>
                    <a:gd name="T1" fmla="*/ 0 h 29"/>
                    <a:gd name="T2" fmla="*/ 7 w 8"/>
                    <a:gd name="T3" fmla="*/ 0 h 29"/>
                    <a:gd name="T4" fmla="*/ 8 w 8"/>
                    <a:gd name="T5" fmla="*/ 4 h 29"/>
                    <a:gd name="T6" fmla="*/ 8 w 8"/>
                    <a:gd name="T7" fmla="*/ 9 h 29"/>
                    <a:gd name="T8" fmla="*/ 8 w 8"/>
                    <a:gd name="T9" fmla="*/ 13 h 29"/>
                    <a:gd name="T10" fmla="*/ 7 w 8"/>
                    <a:gd name="T11" fmla="*/ 14 h 29"/>
                    <a:gd name="T12" fmla="*/ 7 w 8"/>
                    <a:gd name="T13" fmla="*/ 18 h 29"/>
                    <a:gd name="T14" fmla="*/ 4 w 8"/>
                    <a:gd name="T15" fmla="*/ 21 h 29"/>
                    <a:gd name="T16" fmla="*/ 4 w 8"/>
                    <a:gd name="T17" fmla="*/ 24 h 29"/>
                    <a:gd name="T18" fmla="*/ 2 w 8"/>
                    <a:gd name="T19" fmla="*/ 27 h 29"/>
                    <a:gd name="T20" fmla="*/ 2 w 8"/>
                    <a:gd name="T21" fmla="*/ 29 h 29"/>
                    <a:gd name="T22" fmla="*/ 1 w 8"/>
                    <a:gd name="T23" fmla="*/ 29 h 29"/>
                    <a:gd name="T24" fmla="*/ 1 w 8"/>
                    <a:gd name="T25" fmla="*/ 28 h 29"/>
                    <a:gd name="T26" fmla="*/ 1 w 8"/>
                    <a:gd name="T27" fmla="*/ 25 h 29"/>
                    <a:gd name="T28" fmla="*/ 0 w 8"/>
                    <a:gd name="T29" fmla="*/ 25 h 29"/>
                    <a:gd name="T30" fmla="*/ 0 w 8"/>
                    <a:gd name="T31" fmla="*/ 21 h 29"/>
                    <a:gd name="T32" fmla="*/ 1 w 8"/>
                    <a:gd name="T33" fmla="*/ 20 h 29"/>
                    <a:gd name="T34" fmla="*/ 2 w 8"/>
                    <a:gd name="T35" fmla="*/ 20 h 29"/>
                    <a:gd name="T36" fmla="*/ 4 w 8"/>
                    <a:gd name="T37" fmla="*/ 18 h 29"/>
                    <a:gd name="T38" fmla="*/ 4 w 8"/>
                    <a:gd name="T39" fmla="*/ 17 h 29"/>
                    <a:gd name="T40" fmla="*/ 1 w 8"/>
                    <a:gd name="T41" fmla="*/ 18 h 29"/>
                    <a:gd name="T42" fmla="*/ 1 w 8"/>
                    <a:gd name="T43" fmla="*/ 18 h 29"/>
                    <a:gd name="T44" fmla="*/ 0 w 8"/>
                    <a:gd name="T45" fmla="*/ 15 h 29"/>
                    <a:gd name="T46" fmla="*/ 1 w 8"/>
                    <a:gd name="T47" fmla="*/ 15 h 29"/>
                    <a:gd name="T48" fmla="*/ 2 w 8"/>
                    <a:gd name="T49" fmla="*/ 14 h 29"/>
                    <a:gd name="T50" fmla="*/ 0 w 8"/>
                    <a:gd name="T51" fmla="*/ 13 h 29"/>
                    <a:gd name="T52" fmla="*/ 0 w 8"/>
                    <a:gd name="T53" fmla="*/ 13 h 29"/>
                    <a:gd name="T54" fmla="*/ 1 w 8"/>
                    <a:gd name="T55" fmla="*/ 11 h 29"/>
                    <a:gd name="T56" fmla="*/ 2 w 8"/>
                    <a:gd name="T57" fmla="*/ 10 h 29"/>
                    <a:gd name="T58" fmla="*/ 2 w 8"/>
                    <a:gd name="T59" fmla="*/ 7 h 29"/>
                    <a:gd name="T60" fmla="*/ 5 w 8"/>
                    <a:gd name="T61" fmla="*/ 6 h 29"/>
                    <a:gd name="T62" fmla="*/ 2 w 8"/>
                    <a:gd name="T63" fmla="*/ 4 h 29"/>
                    <a:gd name="T64" fmla="*/ 2 w 8"/>
                    <a:gd name="T65" fmla="*/ 3 h 29"/>
                    <a:gd name="T66" fmla="*/ 5 w 8"/>
                    <a:gd name="T67" fmla="*/ 2 h 29"/>
                    <a:gd name="T68" fmla="*/ 5 w 8"/>
                    <a:gd name="T6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" h="29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8" y="4"/>
                      </a:lnTo>
                      <a:lnTo>
                        <a:pt x="8" y="9"/>
                      </a:lnTo>
                      <a:lnTo>
                        <a:pt x="8" y="13"/>
                      </a:lnTo>
                      <a:lnTo>
                        <a:pt x="7" y="14"/>
                      </a:lnTo>
                      <a:lnTo>
                        <a:pt x="7" y="18"/>
                      </a:lnTo>
                      <a:lnTo>
                        <a:pt x="4" y="21"/>
                      </a:lnTo>
                      <a:lnTo>
                        <a:pt x="4" y="24"/>
                      </a:lnTo>
                      <a:lnTo>
                        <a:pt x="2" y="27"/>
                      </a:lnTo>
                      <a:lnTo>
                        <a:pt x="2" y="29"/>
                      </a:lnTo>
                      <a:lnTo>
                        <a:pt x="1" y="29"/>
                      </a:lnTo>
                      <a:lnTo>
                        <a:pt x="1" y="28"/>
                      </a:lnTo>
                      <a:lnTo>
                        <a:pt x="1" y="25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4" y="18"/>
                      </a:lnTo>
                      <a:lnTo>
                        <a:pt x="4" y="17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0" y="15"/>
                      </a:lnTo>
                      <a:lnTo>
                        <a:pt x="1" y="15"/>
                      </a:lnTo>
                      <a:lnTo>
                        <a:pt x="2" y="14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1" y="11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Freeform 51"/>
                <p:cNvSpPr>
                  <a:spLocks/>
                </p:cNvSpPr>
                <p:nvPr/>
              </p:nvSpPr>
              <p:spPr bwMode="auto">
                <a:xfrm>
                  <a:off x="2036699" y="2619219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3 h 3"/>
                    <a:gd name="T4" fmla="*/ 0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Freeform 52"/>
                <p:cNvSpPr>
                  <a:spLocks/>
                </p:cNvSpPr>
                <p:nvPr/>
              </p:nvSpPr>
              <p:spPr bwMode="auto">
                <a:xfrm>
                  <a:off x="2067824" y="2594022"/>
                  <a:ext cx="5929" cy="8893"/>
                </a:xfrm>
                <a:custGeom>
                  <a:avLst/>
                  <a:gdLst>
                    <a:gd name="T0" fmla="*/ 3 w 4"/>
                    <a:gd name="T1" fmla="*/ 0 h 6"/>
                    <a:gd name="T2" fmla="*/ 4 w 4"/>
                    <a:gd name="T3" fmla="*/ 2 h 6"/>
                    <a:gd name="T4" fmla="*/ 4 w 4"/>
                    <a:gd name="T5" fmla="*/ 4 h 6"/>
                    <a:gd name="T6" fmla="*/ 3 w 4"/>
                    <a:gd name="T7" fmla="*/ 6 h 6"/>
                    <a:gd name="T8" fmla="*/ 0 w 4"/>
                    <a:gd name="T9" fmla="*/ 4 h 6"/>
                    <a:gd name="T10" fmla="*/ 3 w 4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" name="Freeform 53"/>
                <p:cNvSpPr>
                  <a:spLocks/>
                </p:cNvSpPr>
                <p:nvPr/>
              </p:nvSpPr>
              <p:spPr bwMode="auto">
                <a:xfrm>
                  <a:off x="2035216" y="2616255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0 h 3"/>
                    <a:gd name="T4" fmla="*/ 0 w 3"/>
                    <a:gd name="T5" fmla="*/ 3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" name="Freeform 75"/>
                <p:cNvSpPr>
                  <a:spLocks/>
                </p:cNvSpPr>
                <p:nvPr/>
              </p:nvSpPr>
              <p:spPr bwMode="auto">
                <a:xfrm>
                  <a:off x="1651329" y="2184937"/>
                  <a:ext cx="19269" cy="16305"/>
                </a:xfrm>
                <a:custGeom>
                  <a:avLst/>
                  <a:gdLst>
                    <a:gd name="T0" fmla="*/ 7 w 13"/>
                    <a:gd name="T1" fmla="*/ 0 h 11"/>
                    <a:gd name="T2" fmla="*/ 13 w 13"/>
                    <a:gd name="T3" fmla="*/ 2 h 11"/>
                    <a:gd name="T4" fmla="*/ 13 w 13"/>
                    <a:gd name="T5" fmla="*/ 4 h 11"/>
                    <a:gd name="T6" fmla="*/ 10 w 13"/>
                    <a:gd name="T7" fmla="*/ 5 h 11"/>
                    <a:gd name="T8" fmla="*/ 5 w 13"/>
                    <a:gd name="T9" fmla="*/ 11 h 11"/>
                    <a:gd name="T10" fmla="*/ 3 w 13"/>
                    <a:gd name="T11" fmla="*/ 9 h 11"/>
                    <a:gd name="T12" fmla="*/ 5 w 13"/>
                    <a:gd name="T13" fmla="*/ 8 h 11"/>
                    <a:gd name="T14" fmla="*/ 5 w 13"/>
                    <a:gd name="T15" fmla="*/ 7 h 11"/>
                    <a:gd name="T16" fmla="*/ 3 w 13"/>
                    <a:gd name="T17" fmla="*/ 5 h 11"/>
                    <a:gd name="T18" fmla="*/ 3 w 13"/>
                    <a:gd name="T19" fmla="*/ 4 h 11"/>
                    <a:gd name="T20" fmla="*/ 0 w 13"/>
                    <a:gd name="T21" fmla="*/ 1 h 11"/>
                    <a:gd name="T22" fmla="*/ 3 w 13"/>
                    <a:gd name="T23" fmla="*/ 0 h 11"/>
                    <a:gd name="T24" fmla="*/ 7 w 13"/>
                    <a:gd name="T2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1">
                      <a:moveTo>
                        <a:pt x="7" y="0"/>
                      </a:move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0" y="5"/>
                      </a:lnTo>
                      <a:lnTo>
                        <a:pt x="5" y="11"/>
                      </a:lnTo>
                      <a:lnTo>
                        <a:pt x="3" y="9"/>
                      </a:lnTo>
                      <a:lnTo>
                        <a:pt x="5" y="8"/>
                      </a:lnTo>
                      <a:lnTo>
                        <a:pt x="5" y="7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" name="Freeform 77"/>
                <p:cNvSpPr>
                  <a:spLocks/>
                </p:cNvSpPr>
                <p:nvPr/>
              </p:nvSpPr>
              <p:spPr bwMode="auto">
                <a:xfrm>
                  <a:off x="1637989" y="2088596"/>
                  <a:ext cx="5929" cy="1483"/>
                </a:xfrm>
                <a:custGeom>
                  <a:avLst/>
                  <a:gdLst>
                    <a:gd name="T0" fmla="*/ 2 w 4"/>
                    <a:gd name="T1" fmla="*/ 0 h 1"/>
                    <a:gd name="T2" fmla="*/ 4 w 4"/>
                    <a:gd name="T3" fmla="*/ 0 h 1"/>
                    <a:gd name="T4" fmla="*/ 2 w 4"/>
                    <a:gd name="T5" fmla="*/ 1 h 1"/>
                    <a:gd name="T6" fmla="*/ 0 w 4"/>
                    <a:gd name="T7" fmla="*/ 0 h 1"/>
                    <a:gd name="T8" fmla="*/ 2 w 4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" name="Freeform 78"/>
                <p:cNvSpPr>
                  <a:spLocks/>
                </p:cNvSpPr>
                <p:nvPr/>
              </p:nvSpPr>
              <p:spPr bwMode="auto">
                <a:xfrm>
                  <a:off x="1635025" y="2190866"/>
                  <a:ext cx="16305" cy="22233"/>
                </a:xfrm>
                <a:custGeom>
                  <a:avLst/>
                  <a:gdLst>
                    <a:gd name="T0" fmla="*/ 10 w 11"/>
                    <a:gd name="T1" fmla="*/ 0 h 15"/>
                    <a:gd name="T2" fmla="*/ 11 w 11"/>
                    <a:gd name="T3" fmla="*/ 0 h 15"/>
                    <a:gd name="T4" fmla="*/ 11 w 11"/>
                    <a:gd name="T5" fmla="*/ 5 h 15"/>
                    <a:gd name="T6" fmla="*/ 10 w 11"/>
                    <a:gd name="T7" fmla="*/ 10 h 15"/>
                    <a:gd name="T8" fmla="*/ 10 w 11"/>
                    <a:gd name="T9" fmla="*/ 15 h 15"/>
                    <a:gd name="T10" fmla="*/ 7 w 11"/>
                    <a:gd name="T11" fmla="*/ 14 h 15"/>
                    <a:gd name="T12" fmla="*/ 7 w 11"/>
                    <a:gd name="T13" fmla="*/ 12 h 15"/>
                    <a:gd name="T14" fmla="*/ 6 w 11"/>
                    <a:gd name="T15" fmla="*/ 11 h 15"/>
                    <a:gd name="T16" fmla="*/ 3 w 11"/>
                    <a:gd name="T17" fmla="*/ 11 h 15"/>
                    <a:gd name="T18" fmla="*/ 0 w 11"/>
                    <a:gd name="T19" fmla="*/ 10 h 15"/>
                    <a:gd name="T20" fmla="*/ 0 w 11"/>
                    <a:gd name="T21" fmla="*/ 8 h 15"/>
                    <a:gd name="T22" fmla="*/ 7 w 11"/>
                    <a:gd name="T23" fmla="*/ 1 h 15"/>
                    <a:gd name="T24" fmla="*/ 10 w 11"/>
                    <a:gd name="T2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5">
                      <a:moveTo>
                        <a:pt x="10" y="0"/>
                      </a:moveTo>
                      <a:lnTo>
                        <a:pt x="11" y="0"/>
                      </a:lnTo>
                      <a:lnTo>
                        <a:pt x="11" y="5"/>
                      </a:lnTo>
                      <a:lnTo>
                        <a:pt x="10" y="10"/>
                      </a:lnTo>
                      <a:lnTo>
                        <a:pt x="10" y="15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6" y="11"/>
                      </a:lnTo>
                      <a:lnTo>
                        <a:pt x="3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7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" name="Freeform 90"/>
                <p:cNvSpPr>
                  <a:spLocks/>
                </p:cNvSpPr>
                <p:nvPr/>
              </p:nvSpPr>
              <p:spPr bwMode="auto">
                <a:xfrm>
                  <a:off x="2024841" y="2543627"/>
                  <a:ext cx="4447" cy="10376"/>
                </a:xfrm>
                <a:custGeom>
                  <a:avLst/>
                  <a:gdLst>
                    <a:gd name="T0" fmla="*/ 3 w 3"/>
                    <a:gd name="T1" fmla="*/ 0 h 7"/>
                    <a:gd name="T2" fmla="*/ 3 w 3"/>
                    <a:gd name="T3" fmla="*/ 1 h 7"/>
                    <a:gd name="T4" fmla="*/ 3 w 3"/>
                    <a:gd name="T5" fmla="*/ 4 h 7"/>
                    <a:gd name="T6" fmla="*/ 3 w 3"/>
                    <a:gd name="T7" fmla="*/ 7 h 7"/>
                    <a:gd name="T8" fmla="*/ 0 w 3"/>
                    <a:gd name="T9" fmla="*/ 7 h 7"/>
                    <a:gd name="T10" fmla="*/ 0 w 3"/>
                    <a:gd name="T11" fmla="*/ 5 h 7"/>
                    <a:gd name="T12" fmla="*/ 1 w 3"/>
                    <a:gd name="T13" fmla="*/ 4 h 7"/>
                    <a:gd name="T14" fmla="*/ 0 w 3"/>
                    <a:gd name="T15" fmla="*/ 2 h 7"/>
                    <a:gd name="T16" fmla="*/ 0 w 3"/>
                    <a:gd name="T17" fmla="*/ 1 h 7"/>
                    <a:gd name="T18" fmla="*/ 3 w 3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7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" name="Freeform 92"/>
                <p:cNvSpPr>
                  <a:spLocks/>
                </p:cNvSpPr>
                <p:nvPr/>
              </p:nvSpPr>
              <p:spPr bwMode="auto">
                <a:xfrm>
                  <a:off x="1574255" y="2540663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3 h 3"/>
                    <a:gd name="T6" fmla="*/ 0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" name="Freeform 93"/>
                <p:cNvSpPr>
                  <a:spLocks/>
                </p:cNvSpPr>
                <p:nvPr/>
              </p:nvSpPr>
              <p:spPr bwMode="auto">
                <a:xfrm>
                  <a:off x="5264907" y="4274824"/>
                  <a:ext cx="5929" cy="7411"/>
                </a:xfrm>
                <a:custGeom>
                  <a:avLst/>
                  <a:gdLst>
                    <a:gd name="T0" fmla="*/ 3 w 4"/>
                    <a:gd name="T1" fmla="*/ 0 h 5"/>
                    <a:gd name="T2" fmla="*/ 4 w 4"/>
                    <a:gd name="T3" fmla="*/ 2 h 5"/>
                    <a:gd name="T4" fmla="*/ 1 w 4"/>
                    <a:gd name="T5" fmla="*/ 5 h 5"/>
                    <a:gd name="T6" fmla="*/ 0 w 4"/>
                    <a:gd name="T7" fmla="*/ 5 h 5"/>
                    <a:gd name="T8" fmla="*/ 1 w 4"/>
                    <a:gd name="T9" fmla="*/ 2 h 5"/>
                    <a:gd name="T10" fmla="*/ 0 w 4"/>
                    <a:gd name="T11" fmla="*/ 0 h 5"/>
                    <a:gd name="T12" fmla="*/ 3 w 4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" name="Freeform 94"/>
                <p:cNvSpPr>
                  <a:spLocks/>
                </p:cNvSpPr>
                <p:nvPr/>
              </p:nvSpPr>
              <p:spPr bwMode="auto">
                <a:xfrm>
                  <a:off x="5250085" y="4264449"/>
                  <a:ext cx="5929" cy="5929"/>
                </a:xfrm>
                <a:custGeom>
                  <a:avLst/>
                  <a:gdLst>
                    <a:gd name="T0" fmla="*/ 3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2 w 4"/>
                    <a:gd name="T7" fmla="*/ 1 h 4"/>
                    <a:gd name="T8" fmla="*/ 0 w 4"/>
                    <a:gd name="T9" fmla="*/ 1 h 4"/>
                    <a:gd name="T10" fmla="*/ 2 w 4"/>
                    <a:gd name="T11" fmla="*/ 0 h 4"/>
                    <a:gd name="T12" fmla="*/ 3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3" y="0"/>
                      </a:move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Freeform 95"/>
                <p:cNvSpPr>
                  <a:spLocks/>
                </p:cNvSpPr>
                <p:nvPr/>
              </p:nvSpPr>
              <p:spPr bwMode="auto">
                <a:xfrm>
                  <a:off x="5227852" y="4248145"/>
                  <a:ext cx="5929" cy="11858"/>
                </a:xfrm>
                <a:custGeom>
                  <a:avLst/>
                  <a:gdLst>
                    <a:gd name="T0" fmla="*/ 1 w 4"/>
                    <a:gd name="T1" fmla="*/ 0 h 8"/>
                    <a:gd name="T2" fmla="*/ 3 w 4"/>
                    <a:gd name="T3" fmla="*/ 0 h 8"/>
                    <a:gd name="T4" fmla="*/ 4 w 4"/>
                    <a:gd name="T5" fmla="*/ 2 h 8"/>
                    <a:gd name="T6" fmla="*/ 3 w 4"/>
                    <a:gd name="T7" fmla="*/ 4 h 8"/>
                    <a:gd name="T8" fmla="*/ 4 w 4"/>
                    <a:gd name="T9" fmla="*/ 5 h 8"/>
                    <a:gd name="T10" fmla="*/ 3 w 4"/>
                    <a:gd name="T11" fmla="*/ 8 h 8"/>
                    <a:gd name="T12" fmla="*/ 1 w 4"/>
                    <a:gd name="T13" fmla="*/ 8 h 8"/>
                    <a:gd name="T14" fmla="*/ 1 w 4"/>
                    <a:gd name="T15" fmla="*/ 7 h 8"/>
                    <a:gd name="T16" fmla="*/ 0 w 4"/>
                    <a:gd name="T17" fmla="*/ 4 h 8"/>
                    <a:gd name="T18" fmla="*/ 0 w 4"/>
                    <a:gd name="T19" fmla="*/ 2 h 8"/>
                    <a:gd name="T20" fmla="*/ 1 w 4"/>
                    <a:gd name="T2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8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Freeform 96"/>
                <p:cNvSpPr>
                  <a:spLocks/>
                </p:cNvSpPr>
                <p:nvPr/>
              </p:nvSpPr>
              <p:spPr bwMode="auto">
                <a:xfrm>
                  <a:off x="5233781" y="4265931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0 h 3"/>
                    <a:gd name="T4" fmla="*/ 3 w 3"/>
                    <a:gd name="T5" fmla="*/ 3 h 3"/>
                    <a:gd name="T6" fmla="*/ 0 w 3"/>
                    <a:gd name="T7" fmla="*/ 3 h 3"/>
                    <a:gd name="T8" fmla="*/ 0 w 3"/>
                    <a:gd name="T9" fmla="*/ 2 h 3"/>
                    <a:gd name="T10" fmla="*/ 0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Freeform 97"/>
                <p:cNvSpPr>
                  <a:spLocks/>
                </p:cNvSpPr>
                <p:nvPr/>
              </p:nvSpPr>
              <p:spPr bwMode="auto">
                <a:xfrm>
                  <a:off x="5470931" y="4116231"/>
                  <a:ext cx="7411" cy="4447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0 h 3"/>
                    <a:gd name="T4" fmla="*/ 5 w 5"/>
                    <a:gd name="T5" fmla="*/ 2 h 3"/>
                    <a:gd name="T6" fmla="*/ 2 w 5"/>
                    <a:gd name="T7" fmla="*/ 3 h 3"/>
                    <a:gd name="T8" fmla="*/ 0 w 5"/>
                    <a:gd name="T9" fmla="*/ 2 h 3"/>
                    <a:gd name="T10" fmla="*/ 2 w 5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Freeform 98"/>
                <p:cNvSpPr>
                  <a:spLocks/>
                </p:cNvSpPr>
                <p:nvPr/>
              </p:nvSpPr>
              <p:spPr bwMode="auto">
                <a:xfrm>
                  <a:off x="5296033" y="4215537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" name="Freeform 99"/>
                <p:cNvSpPr>
                  <a:spLocks/>
                </p:cNvSpPr>
                <p:nvPr/>
              </p:nvSpPr>
              <p:spPr bwMode="auto">
                <a:xfrm>
                  <a:off x="5291586" y="4206644"/>
                  <a:ext cx="5929" cy="4447"/>
                </a:xfrm>
                <a:custGeom>
                  <a:avLst/>
                  <a:gdLst>
                    <a:gd name="T0" fmla="*/ 1 w 4"/>
                    <a:gd name="T1" fmla="*/ 0 h 3"/>
                    <a:gd name="T2" fmla="*/ 3 w 4"/>
                    <a:gd name="T3" fmla="*/ 1 h 3"/>
                    <a:gd name="T4" fmla="*/ 4 w 4"/>
                    <a:gd name="T5" fmla="*/ 1 h 3"/>
                    <a:gd name="T6" fmla="*/ 4 w 4"/>
                    <a:gd name="T7" fmla="*/ 1 h 3"/>
                    <a:gd name="T8" fmla="*/ 1 w 4"/>
                    <a:gd name="T9" fmla="*/ 3 h 3"/>
                    <a:gd name="T10" fmla="*/ 0 w 4"/>
                    <a:gd name="T11" fmla="*/ 1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0" name="Freeform 100"/>
                <p:cNvSpPr>
                  <a:spLocks/>
                </p:cNvSpPr>
                <p:nvPr/>
              </p:nvSpPr>
              <p:spPr bwMode="auto">
                <a:xfrm>
                  <a:off x="6204615" y="3747165"/>
                  <a:ext cx="5929" cy="26679"/>
                </a:xfrm>
                <a:custGeom>
                  <a:avLst/>
                  <a:gdLst>
                    <a:gd name="T0" fmla="*/ 4 w 4"/>
                    <a:gd name="T1" fmla="*/ 0 h 18"/>
                    <a:gd name="T2" fmla="*/ 4 w 4"/>
                    <a:gd name="T3" fmla="*/ 2 h 18"/>
                    <a:gd name="T4" fmla="*/ 4 w 4"/>
                    <a:gd name="T5" fmla="*/ 5 h 18"/>
                    <a:gd name="T6" fmla="*/ 4 w 4"/>
                    <a:gd name="T7" fmla="*/ 5 h 18"/>
                    <a:gd name="T8" fmla="*/ 4 w 4"/>
                    <a:gd name="T9" fmla="*/ 7 h 18"/>
                    <a:gd name="T10" fmla="*/ 3 w 4"/>
                    <a:gd name="T11" fmla="*/ 11 h 18"/>
                    <a:gd name="T12" fmla="*/ 4 w 4"/>
                    <a:gd name="T13" fmla="*/ 11 h 18"/>
                    <a:gd name="T14" fmla="*/ 4 w 4"/>
                    <a:gd name="T15" fmla="*/ 16 h 18"/>
                    <a:gd name="T16" fmla="*/ 2 w 4"/>
                    <a:gd name="T17" fmla="*/ 18 h 18"/>
                    <a:gd name="T18" fmla="*/ 0 w 4"/>
                    <a:gd name="T19" fmla="*/ 17 h 18"/>
                    <a:gd name="T20" fmla="*/ 2 w 4"/>
                    <a:gd name="T21" fmla="*/ 11 h 18"/>
                    <a:gd name="T22" fmla="*/ 2 w 4"/>
                    <a:gd name="T23" fmla="*/ 9 h 18"/>
                    <a:gd name="T24" fmla="*/ 2 w 4"/>
                    <a:gd name="T25" fmla="*/ 7 h 18"/>
                    <a:gd name="T26" fmla="*/ 2 w 4"/>
                    <a:gd name="T27" fmla="*/ 3 h 18"/>
                    <a:gd name="T28" fmla="*/ 4 w 4"/>
                    <a:gd name="T2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18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4" y="11"/>
                      </a:lnTo>
                      <a:lnTo>
                        <a:pt x="4" y="16"/>
                      </a:lnTo>
                      <a:lnTo>
                        <a:pt x="2" y="18"/>
                      </a:ln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1" name="Freeform 101"/>
                <p:cNvSpPr>
                  <a:spLocks/>
                </p:cNvSpPr>
                <p:nvPr/>
              </p:nvSpPr>
              <p:spPr bwMode="auto">
                <a:xfrm>
                  <a:off x="6229812" y="3879080"/>
                  <a:ext cx="5929" cy="10376"/>
                </a:xfrm>
                <a:custGeom>
                  <a:avLst/>
                  <a:gdLst>
                    <a:gd name="T0" fmla="*/ 3 w 4"/>
                    <a:gd name="T1" fmla="*/ 0 h 7"/>
                    <a:gd name="T2" fmla="*/ 4 w 4"/>
                    <a:gd name="T3" fmla="*/ 1 h 7"/>
                    <a:gd name="T4" fmla="*/ 4 w 4"/>
                    <a:gd name="T5" fmla="*/ 3 h 7"/>
                    <a:gd name="T6" fmla="*/ 4 w 4"/>
                    <a:gd name="T7" fmla="*/ 5 h 7"/>
                    <a:gd name="T8" fmla="*/ 3 w 4"/>
                    <a:gd name="T9" fmla="*/ 7 h 7"/>
                    <a:gd name="T10" fmla="*/ 1 w 4"/>
                    <a:gd name="T11" fmla="*/ 4 h 7"/>
                    <a:gd name="T12" fmla="*/ 0 w 4"/>
                    <a:gd name="T13" fmla="*/ 4 h 7"/>
                    <a:gd name="T14" fmla="*/ 0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2" name="Freeform 102"/>
                <p:cNvSpPr>
                  <a:spLocks/>
                </p:cNvSpPr>
                <p:nvPr/>
              </p:nvSpPr>
              <p:spPr bwMode="auto">
                <a:xfrm>
                  <a:off x="6209061" y="3837579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1 w 3"/>
                    <a:gd name="T3" fmla="*/ 3 h 3"/>
                    <a:gd name="T4" fmla="*/ 0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3" name="Freeform 103"/>
                <p:cNvSpPr>
                  <a:spLocks/>
                </p:cNvSpPr>
                <p:nvPr/>
              </p:nvSpPr>
              <p:spPr bwMode="auto">
                <a:xfrm>
                  <a:off x="6226848" y="3873151"/>
                  <a:ext cx="7411" cy="4447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0 h 3"/>
                    <a:gd name="T4" fmla="*/ 2 w 5"/>
                    <a:gd name="T5" fmla="*/ 3 h 3"/>
                    <a:gd name="T6" fmla="*/ 0 w 5"/>
                    <a:gd name="T7" fmla="*/ 3 h 3"/>
                    <a:gd name="T8" fmla="*/ 2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4" name="Freeform 104"/>
                <p:cNvSpPr>
                  <a:spLocks/>
                </p:cNvSpPr>
                <p:nvPr/>
              </p:nvSpPr>
              <p:spPr bwMode="auto">
                <a:xfrm>
                  <a:off x="6225366" y="3856847"/>
                  <a:ext cx="4447" cy="5929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1 h 4"/>
                    <a:gd name="T4" fmla="*/ 3 w 3"/>
                    <a:gd name="T5" fmla="*/ 2 h 4"/>
                    <a:gd name="T6" fmla="*/ 1 w 3"/>
                    <a:gd name="T7" fmla="*/ 4 h 4"/>
                    <a:gd name="T8" fmla="*/ 0 w 3"/>
                    <a:gd name="T9" fmla="*/ 2 h 4"/>
                    <a:gd name="T10" fmla="*/ 1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5" name="Freeform 105"/>
                <p:cNvSpPr>
                  <a:spLocks/>
                </p:cNvSpPr>
                <p:nvPr/>
              </p:nvSpPr>
              <p:spPr bwMode="auto">
                <a:xfrm>
                  <a:off x="6194239" y="3790149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2 h 2"/>
                    <a:gd name="T4" fmla="*/ 0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6" name="Freeform 106"/>
                <p:cNvSpPr>
                  <a:spLocks/>
                </p:cNvSpPr>
                <p:nvPr/>
              </p:nvSpPr>
              <p:spPr bwMode="auto">
                <a:xfrm>
                  <a:off x="6220919" y="3864258"/>
                  <a:ext cx="5929" cy="4447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2 h 3"/>
                    <a:gd name="T4" fmla="*/ 3 w 4"/>
                    <a:gd name="T5" fmla="*/ 3 h 3"/>
                    <a:gd name="T6" fmla="*/ 2 w 4"/>
                    <a:gd name="T7" fmla="*/ 2 h 3"/>
                    <a:gd name="T8" fmla="*/ 0 w 4"/>
                    <a:gd name="T9" fmla="*/ 0 h 3"/>
                    <a:gd name="T10" fmla="*/ 3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" name="Freeform 107"/>
                <p:cNvSpPr>
                  <a:spLocks/>
                </p:cNvSpPr>
                <p:nvPr/>
              </p:nvSpPr>
              <p:spPr bwMode="auto">
                <a:xfrm>
                  <a:off x="6216473" y="3853883"/>
                  <a:ext cx="4447" cy="5929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0 h 4"/>
                    <a:gd name="T4" fmla="*/ 3 w 3"/>
                    <a:gd name="T5" fmla="*/ 4 h 4"/>
                    <a:gd name="T6" fmla="*/ 2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" name="Freeform 108"/>
                <p:cNvSpPr>
                  <a:spLocks/>
                </p:cNvSpPr>
                <p:nvPr/>
              </p:nvSpPr>
              <p:spPr bwMode="auto">
                <a:xfrm>
                  <a:off x="6203132" y="3776809"/>
                  <a:ext cx="5929" cy="20751"/>
                </a:xfrm>
                <a:custGeom>
                  <a:avLst/>
                  <a:gdLst>
                    <a:gd name="T0" fmla="*/ 4 w 4"/>
                    <a:gd name="T1" fmla="*/ 0 h 14"/>
                    <a:gd name="T2" fmla="*/ 4 w 4"/>
                    <a:gd name="T3" fmla="*/ 1 h 14"/>
                    <a:gd name="T4" fmla="*/ 3 w 4"/>
                    <a:gd name="T5" fmla="*/ 3 h 14"/>
                    <a:gd name="T6" fmla="*/ 1 w 4"/>
                    <a:gd name="T7" fmla="*/ 5 h 14"/>
                    <a:gd name="T8" fmla="*/ 3 w 4"/>
                    <a:gd name="T9" fmla="*/ 7 h 14"/>
                    <a:gd name="T10" fmla="*/ 3 w 4"/>
                    <a:gd name="T11" fmla="*/ 9 h 14"/>
                    <a:gd name="T12" fmla="*/ 1 w 4"/>
                    <a:gd name="T13" fmla="*/ 14 h 14"/>
                    <a:gd name="T14" fmla="*/ 0 w 4"/>
                    <a:gd name="T15" fmla="*/ 12 h 14"/>
                    <a:gd name="T16" fmla="*/ 1 w 4"/>
                    <a:gd name="T17" fmla="*/ 9 h 14"/>
                    <a:gd name="T18" fmla="*/ 0 w 4"/>
                    <a:gd name="T19" fmla="*/ 7 h 14"/>
                    <a:gd name="T20" fmla="*/ 0 w 4"/>
                    <a:gd name="T21" fmla="*/ 5 h 14"/>
                    <a:gd name="T22" fmla="*/ 0 w 4"/>
                    <a:gd name="T23" fmla="*/ 1 h 14"/>
                    <a:gd name="T24" fmla="*/ 4 w 4"/>
                    <a:gd name="T2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14">
                      <a:moveTo>
                        <a:pt x="4" y="0"/>
                      </a:move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3" y="7"/>
                      </a:lnTo>
                      <a:lnTo>
                        <a:pt x="3" y="9"/>
                      </a:lnTo>
                      <a:lnTo>
                        <a:pt x="1" y="14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" name="Freeform 109"/>
                <p:cNvSpPr>
                  <a:spLocks/>
                </p:cNvSpPr>
                <p:nvPr/>
              </p:nvSpPr>
              <p:spPr bwMode="auto">
                <a:xfrm>
                  <a:off x="6200168" y="3804971"/>
                  <a:ext cx="7411" cy="10376"/>
                </a:xfrm>
                <a:custGeom>
                  <a:avLst/>
                  <a:gdLst>
                    <a:gd name="T0" fmla="*/ 3 w 5"/>
                    <a:gd name="T1" fmla="*/ 0 h 7"/>
                    <a:gd name="T2" fmla="*/ 5 w 5"/>
                    <a:gd name="T3" fmla="*/ 3 h 7"/>
                    <a:gd name="T4" fmla="*/ 3 w 5"/>
                    <a:gd name="T5" fmla="*/ 7 h 7"/>
                    <a:gd name="T6" fmla="*/ 0 w 5"/>
                    <a:gd name="T7" fmla="*/ 7 h 7"/>
                    <a:gd name="T8" fmla="*/ 0 w 5"/>
                    <a:gd name="T9" fmla="*/ 4 h 7"/>
                    <a:gd name="T10" fmla="*/ 0 w 5"/>
                    <a:gd name="T11" fmla="*/ 2 h 7"/>
                    <a:gd name="T12" fmla="*/ 3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3" y="0"/>
                      </a:moveTo>
                      <a:lnTo>
                        <a:pt x="5" y="3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" name="Freeform 110"/>
                <p:cNvSpPr>
                  <a:spLocks/>
                </p:cNvSpPr>
                <p:nvPr/>
              </p:nvSpPr>
              <p:spPr bwMode="auto">
                <a:xfrm>
                  <a:off x="7233255" y="3730861"/>
                  <a:ext cx="4447" cy="296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1 w 3"/>
                    <a:gd name="T5" fmla="*/ 2 h 2"/>
                    <a:gd name="T6" fmla="*/ 0 w 3"/>
                    <a:gd name="T7" fmla="*/ 2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1" name="Freeform 111"/>
                <p:cNvSpPr>
                  <a:spLocks/>
                </p:cNvSpPr>
                <p:nvPr/>
              </p:nvSpPr>
              <p:spPr bwMode="auto">
                <a:xfrm>
                  <a:off x="7239183" y="3704182"/>
                  <a:ext cx="5929" cy="10376"/>
                </a:xfrm>
                <a:custGeom>
                  <a:avLst/>
                  <a:gdLst>
                    <a:gd name="T0" fmla="*/ 3 w 4"/>
                    <a:gd name="T1" fmla="*/ 0 h 7"/>
                    <a:gd name="T2" fmla="*/ 4 w 4"/>
                    <a:gd name="T3" fmla="*/ 2 h 7"/>
                    <a:gd name="T4" fmla="*/ 3 w 4"/>
                    <a:gd name="T5" fmla="*/ 5 h 7"/>
                    <a:gd name="T6" fmla="*/ 3 w 4"/>
                    <a:gd name="T7" fmla="*/ 7 h 7"/>
                    <a:gd name="T8" fmla="*/ 0 w 4"/>
                    <a:gd name="T9" fmla="*/ 3 h 7"/>
                    <a:gd name="T10" fmla="*/ 3 w 4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" name="Freeform 112"/>
                <p:cNvSpPr>
                  <a:spLocks/>
                </p:cNvSpPr>
                <p:nvPr/>
              </p:nvSpPr>
              <p:spPr bwMode="auto">
                <a:xfrm>
                  <a:off x="7221397" y="3744201"/>
                  <a:ext cx="7411" cy="7411"/>
                </a:xfrm>
                <a:custGeom>
                  <a:avLst/>
                  <a:gdLst>
                    <a:gd name="T0" fmla="*/ 4 w 5"/>
                    <a:gd name="T1" fmla="*/ 0 h 5"/>
                    <a:gd name="T2" fmla="*/ 5 w 5"/>
                    <a:gd name="T3" fmla="*/ 1 h 5"/>
                    <a:gd name="T4" fmla="*/ 4 w 5"/>
                    <a:gd name="T5" fmla="*/ 5 h 5"/>
                    <a:gd name="T6" fmla="*/ 1 w 5"/>
                    <a:gd name="T7" fmla="*/ 5 h 5"/>
                    <a:gd name="T8" fmla="*/ 0 w 5"/>
                    <a:gd name="T9" fmla="*/ 5 h 5"/>
                    <a:gd name="T10" fmla="*/ 1 w 5"/>
                    <a:gd name="T11" fmla="*/ 2 h 5"/>
                    <a:gd name="T12" fmla="*/ 2 w 5"/>
                    <a:gd name="T13" fmla="*/ 1 h 5"/>
                    <a:gd name="T14" fmla="*/ 4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4" y="0"/>
                      </a:moveTo>
                      <a:lnTo>
                        <a:pt x="5" y="1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" name="Freeform 113"/>
                <p:cNvSpPr>
                  <a:spLocks/>
                </p:cNvSpPr>
                <p:nvPr/>
              </p:nvSpPr>
              <p:spPr bwMode="auto">
                <a:xfrm>
                  <a:off x="7105786" y="2897871"/>
                  <a:ext cx="29644" cy="40020"/>
                </a:xfrm>
                <a:custGeom>
                  <a:avLst/>
                  <a:gdLst>
                    <a:gd name="T0" fmla="*/ 20 w 20"/>
                    <a:gd name="T1" fmla="*/ 0 h 27"/>
                    <a:gd name="T2" fmla="*/ 20 w 20"/>
                    <a:gd name="T3" fmla="*/ 3 h 27"/>
                    <a:gd name="T4" fmla="*/ 20 w 20"/>
                    <a:gd name="T5" fmla="*/ 5 h 27"/>
                    <a:gd name="T6" fmla="*/ 18 w 20"/>
                    <a:gd name="T7" fmla="*/ 7 h 27"/>
                    <a:gd name="T8" fmla="*/ 15 w 20"/>
                    <a:gd name="T9" fmla="*/ 7 h 27"/>
                    <a:gd name="T10" fmla="*/ 13 w 20"/>
                    <a:gd name="T11" fmla="*/ 9 h 27"/>
                    <a:gd name="T12" fmla="*/ 11 w 20"/>
                    <a:gd name="T13" fmla="*/ 14 h 27"/>
                    <a:gd name="T14" fmla="*/ 8 w 20"/>
                    <a:gd name="T15" fmla="*/ 15 h 27"/>
                    <a:gd name="T16" fmla="*/ 7 w 20"/>
                    <a:gd name="T17" fmla="*/ 15 h 27"/>
                    <a:gd name="T18" fmla="*/ 6 w 20"/>
                    <a:gd name="T19" fmla="*/ 16 h 27"/>
                    <a:gd name="T20" fmla="*/ 6 w 20"/>
                    <a:gd name="T21" fmla="*/ 18 h 27"/>
                    <a:gd name="T22" fmla="*/ 4 w 20"/>
                    <a:gd name="T23" fmla="*/ 19 h 27"/>
                    <a:gd name="T24" fmla="*/ 6 w 20"/>
                    <a:gd name="T25" fmla="*/ 22 h 27"/>
                    <a:gd name="T26" fmla="*/ 3 w 20"/>
                    <a:gd name="T27" fmla="*/ 23 h 27"/>
                    <a:gd name="T28" fmla="*/ 3 w 20"/>
                    <a:gd name="T29" fmla="*/ 26 h 27"/>
                    <a:gd name="T30" fmla="*/ 2 w 20"/>
                    <a:gd name="T31" fmla="*/ 27 h 27"/>
                    <a:gd name="T32" fmla="*/ 0 w 20"/>
                    <a:gd name="T33" fmla="*/ 25 h 27"/>
                    <a:gd name="T34" fmla="*/ 2 w 20"/>
                    <a:gd name="T35" fmla="*/ 22 h 27"/>
                    <a:gd name="T36" fmla="*/ 2 w 20"/>
                    <a:gd name="T37" fmla="*/ 21 h 27"/>
                    <a:gd name="T38" fmla="*/ 2 w 20"/>
                    <a:gd name="T39" fmla="*/ 19 h 27"/>
                    <a:gd name="T40" fmla="*/ 2 w 20"/>
                    <a:gd name="T41" fmla="*/ 18 h 27"/>
                    <a:gd name="T42" fmla="*/ 3 w 20"/>
                    <a:gd name="T43" fmla="*/ 16 h 27"/>
                    <a:gd name="T44" fmla="*/ 4 w 20"/>
                    <a:gd name="T45" fmla="*/ 15 h 27"/>
                    <a:gd name="T46" fmla="*/ 4 w 20"/>
                    <a:gd name="T47" fmla="*/ 14 h 27"/>
                    <a:gd name="T48" fmla="*/ 4 w 20"/>
                    <a:gd name="T49" fmla="*/ 14 h 27"/>
                    <a:gd name="T50" fmla="*/ 7 w 20"/>
                    <a:gd name="T51" fmla="*/ 11 h 27"/>
                    <a:gd name="T52" fmla="*/ 7 w 20"/>
                    <a:gd name="T53" fmla="*/ 8 h 27"/>
                    <a:gd name="T54" fmla="*/ 7 w 20"/>
                    <a:gd name="T55" fmla="*/ 7 h 27"/>
                    <a:gd name="T56" fmla="*/ 7 w 20"/>
                    <a:gd name="T57" fmla="*/ 5 h 27"/>
                    <a:gd name="T58" fmla="*/ 8 w 20"/>
                    <a:gd name="T59" fmla="*/ 4 h 27"/>
                    <a:gd name="T60" fmla="*/ 10 w 20"/>
                    <a:gd name="T61" fmla="*/ 7 h 27"/>
                    <a:gd name="T62" fmla="*/ 11 w 20"/>
                    <a:gd name="T63" fmla="*/ 7 h 27"/>
                    <a:gd name="T64" fmla="*/ 13 w 20"/>
                    <a:gd name="T65" fmla="*/ 5 h 27"/>
                    <a:gd name="T66" fmla="*/ 14 w 20"/>
                    <a:gd name="T67" fmla="*/ 5 h 27"/>
                    <a:gd name="T68" fmla="*/ 14 w 20"/>
                    <a:gd name="T69" fmla="*/ 4 h 27"/>
                    <a:gd name="T70" fmla="*/ 18 w 20"/>
                    <a:gd name="T71" fmla="*/ 0 h 27"/>
                    <a:gd name="T72" fmla="*/ 20 w 20"/>
                    <a:gd name="T73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27">
                      <a:moveTo>
                        <a:pt x="20" y="0"/>
                      </a:moveTo>
                      <a:lnTo>
                        <a:pt x="20" y="3"/>
                      </a:lnTo>
                      <a:lnTo>
                        <a:pt x="20" y="5"/>
                      </a:lnTo>
                      <a:lnTo>
                        <a:pt x="18" y="7"/>
                      </a:ln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11" y="14"/>
                      </a:lnTo>
                      <a:lnTo>
                        <a:pt x="8" y="15"/>
                      </a:lnTo>
                      <a:lnTo>
                        <a:pt x="7" y="15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4" y="19"/>
                      </a:lnTo>
                      <a:lnTo>
                        <a:pt x="6" y="22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7"/>
                      </a:lnTo>
                      <a:lnTo>
                        <a:pt x="0" y="25"/>
                      </a:lnTo>
                      <a:lnTo>
                        <a:pt x="2" y="22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6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7" y="11"/>
                      </a:ln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10" y="7"/>
                      </a:lnTo>
                      <a:lnTo>
                        <a:pt x="11" y="7"/>
                      </a:lnTo>
                      <a:lnTo>
                        <a:pt x="13" y="5"/>
                      </a:lnTo>
                      <a:lnTo>
                        <a:pt x="14" y="5"/>
                      </a:lnTo>
                      <a:lnTo>
                        <a:pt x="14" y="4"/>
                      </a:lnTo>
                      <a:lnTo>
                        <a:pt x="18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" name="Freeform 114"/>
                <p:cNvSpPr>
                  <a:spLocks/>
                </p:cNvSpPr>
                <p:nvPr/>
              </p:nvSpPr>
              <p:spPr bwMode="auto">
                <a:xfrm>
                  <a:off x="7144323" y="2871191"/>
                  <a:ext cx="16305" cy="23715"/>
                </a:xfrm>
                <a:custGeom>
                  <a:avLst/>
                  <a:gdLst>
                    <a:gd name="T0" fmla="*/ 11 w 11"/>
                    <a:gd name="T1" fmla="*/ 0 h 16"/>
                    <a:gd name="T2" fmla="*/ 9 w 11"/>
                    <a:gd name="T3" fmla="*/ 4 h 16"/>
                    <a:gd name="T4" fmla="*/ 7 w 11"/>
                    <a:gd name="T5" fmla="*/ 7 h 16"/>
                    <a:gd name="T6" fmla="*/ 7 w 11"/>
                    <a:gd name="T7" fmla="*/ 9 h 16"/>
                    <a:gd name="T8" fmla="*/ 6 w 11"/>
                    <a:gd name="T9" fmla="*/ 11 h 16"/>
                    <a:gd name="T10" fmla="*/ 5 w 11"/>
                    <a:gd name="T11" fmla="*/ 14 h 16"/>
                    <a:gd name="T12" fmla="*/ 2 w 11"/>
                    <a:gd name="T13" fmla="*/ 16 h 16"/>
                    <a:gd name="T14" fmla="*/ 0 w 11"/>
                    <a:gd name="T15" fmla="*/ 16 h 16"/>
                    <a:gd name="T16" fmla="*/ 0 w 11"/>
                    <a:gd name="T17" fmla="*/ 12 h 16"/>
                    <a:gd name="T18" fmla="*/ 3 w 11"/>
                    <a:gd name="T19" fmla="*/ 9 h 16"/>
                    <a:gd name="T20" fmla="*/ 3 w 11"/>
                    <a:gd name="T21" fmla="*/ 8 h 16"/>
                    <a:gd name="T22" fmla="*/ 5 w 11"/>
                    <a:gd name="T23" fmla="*/ 7 h 16"/>
                    <a:gd name="T24" fmla="*/ 5 w 11"/>
                    <a:gd name="T25" fmla="*/ 5 h 16"/>
                    <a:gd name="T26" fmla="*/ 6 w 11"/>
                    <a:gd name="T27" fmla="*/ 4 h 16"/>
                    <a:gd name="T28" fmla="*/ 7 w 11"/>
                    <a:gd name="T29" fmla="*/ 1 h 16"/>
                    <a:gd name="T30" fmla="*/ 10 w 11"/>
                    <a:gd name="T31" fmla="*/ 1 h 16"/>
                    <a:gd name="T32" fmla="*/ 11 w 11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16">
                      <a:moveTo>
                        <a:pt x="11" y="0"/>
                      </a:move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6" y="11"/>
                      </a:lnTo>
                      <a:lnTo>
                        <a:pt x="5" y="14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3" y="9"/>
                      </a:lnTo>
                      <a:lnTo>
                        <a:pt x="3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1"/>
                      </a:lnTo>
                      <a:lnTo>
                        <a:pt x="10" y="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" name="Freeform 115"/>
                <p:cNvSpPr>
                  <a:spLocks/>
                </p:cNvSpPr>
                <p:nvPr/>
              </p:nvSpPr>
              <p:spPr bwMode="auto">
                <a:xfrm>
                  <a:off x="7108751" y="2952711"/>
                  <a:ext cx="5929" cy="5929"/>
                </a:xfrm>
                <a:custGeom>
                  <a:avLst/>
                  <a:gdLst>
                    <a:gd name="T0" fmla="*/ 4 w 4"/>
                    <a:gd name="T1" fmla="*/ 0 h 4"/>
                    <a:gd name="T2" fmla="*/ 4 w 4"/>
                    <a:gd name="T3" fmla="*/ 3 h 4"/>
                    <a:gd name="T4" fmla="*/ 1 w 4"/>
                    <a:gd name="T5" fmla="*/ 4 h 4"/>
                    <a:gd name="T6" fmla="*/ 0 w 4"/>
                    <a:gd name="T7" fmla="*/ 4 h 4"/>
                    <a:gd name="T8" fmla="*/ 2 w 4"/>
                    <a:gd name="T9" fmla="*/ 1 h 4"/>
                    <a:gd name="T10" fmla="*/ 4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4" y="3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2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6" name="Freeform 116"/>
                <p:cNvSpPr>
                  <a:spLocks/>
                </p:cNvSpPr>
                <p:nvPr/>
              </p:nvSpPr>
              <p:spPr bwMode="auto">
                <a:xfrm>
                  <a:off x="7185825" y="2825243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0 w 1"/>
                    <a:gd name="T5" fmla="*/ 3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7" name="Freeform 117"/>
                <p:cNvSpPr>
                  <a:spLocks/>
                </p:cNvSpPr>
                <p:nvPr/>
              </p:nvSpPr>
              <p:spPr bwMode="auto">
                <a:xfrm>
                  <a:off x="7185825" y="2807457"/>
                  <a:ext cx="1483" cy="148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" name="Freeform 118"/>
                <p:cNvSpPr>
                  <a:spLocks/>
                </p:cNvSpPr>
                <p:nvPr/>
              </p:nvSpPr>
              <p:spPr bwMode="auto">
                <a:xfrm>
                  <a:off x="6800455" y="2610326"/>
                  <a:ext cx="19269" cy="16305"/>
                </a:xfrm>
                <a:custGeom>
                  <a:avLst/>
                  <a:gdLst>
                    <a:gd name="T0" fmla="*/ 4 w 13"/>
                    <a:gd name="T1" fmla="*/ 0 h 11"/>
                    <a:gd name="T2" fmla="*/ 6 w 13"/>
                    <a:gd name="T3" fmla="*/ 0 h 11"/>
                    <a:gd name="T4" fmla="*/ 9 w 13"/>
                    <a:gd name="T5" fmla="*/ 0 h 11"/>
                    <a:gd name="T6" fmla="*/ 10 w 13"/>
                    <a:gd name="T7" fmla="*/ 0 h 11"/>
                    <a:gd name="T8" fmla="*/ 10 w 13"/>
                    <a:gd name="T9" fmla="*/ 2 h 11"/>
                    <a:gd name="T10" fmla="*/ 9 w 13"/>
                    <a:gd name="T11" fmla="*/ 3 h 11"/>
                    <a:gd name="T12" fmla="*/ 9 w 13"/>
                    <a:gd name="T13" fmla="*/ 4 h 11"/>
                    <a:gd name="T14" fmla="*/ 10 w 13"/>
                    <a:gd name="T15" fmla="*/ 3 h 11"/>
                    <a:gd name="T16" fmla="*/ 11 w 13"/>
                    <a:gd name="T17" fmla="*/ 2 h 11"/>
                    <a:gd name="T18" fmla="*/ 13 w 13"/>
                    <a:gd name="T19" fmla="*/ 2 h 11"/>
                    <a:gd name="T20" fmla="*/ 13 w 13"/>
                    <a:gd name="T21" fmla="*/ 3 h 11"/>
                    <a:gd name="T22" fmla="*/ 11 w 13"/>
                    <a:gd name="T23" fmla="*/ 4 h 11"/>
                    <a:gd name="T24" fmla="*/ 11 w 13"/>
                    <a:gd name="T25" fmla="*/ 7 h 11"/>
                    <a:gd name="T26" fmla="*/ 13 w 13"/>
                    <a:gd name="T27" fmla="*/ 9 h 11"/>
                    <a:gd name="T28" fmla="*/ 11 w 13"/>
                    <a:gd name="T29" fmla="*/ 10 h 11"/>
                    <a:gd name="T30" fmla="*/ 10 w 13"/>
                    <a:gd name="T31" fmla="*/ 11 h 11"/>
                    <a:gd name="T32" fmla="*/ 7 w 13"/>
                    <a:gd name="T33" fmla="*/ 10 h 11"/>
                    <a:gd name="T34" fmla="*/ 6 w 13"/>
                    <a:gd name="T35" fmla="*/ 9 h 11"/>
                    <a:gd name="T36" fmla="*/ 4 w 13"/>
                    <a:gd name="T37" fmla="*/ 9 h 11"/>
                    <a:gd name="T38" fmla="*/ 4 w 13"/>
                    <a:gd name="T39" fmla="*/ 9 h 11"/>
                    <a:gd name="T40" fmla="*/ 3 w 13"/>
                    <a:gd name="T41" fmla="*/ 10 h 11"/>
                    <a:gd name="T42" fmla="*/ 3 w 13"/>
                    <a:gd name="T43" fmla="*/ 10 h 11"/>
                    <a:gd name="T44" fmla="*/ 0 w 13"/>
                    <a:gd name="T45" fmla="*/ 7 h 11"/>
                    <a:gd name="T46" fmla="*/ 0 w 13"/>
                    <a:gd name="T47" fmla="*/ 6 h 11"/>
                    <a:gd name="T48" fmla="*/ 3 w 13"/>
                    <a:gd name="T49" fmla="*/ 3 h 11"/>
                    <a:gd name="T50" fmla="*/ 3 w 13"/>
                    <a:gd name="T51" fmla="*/ 2 h 11"/>
                    <a:gd name="T52" fmla="*/ 4 w 13"/>
                    <a:gd name="T5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3" h="11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9" y="3"/>
                      </a:lnTo>
                      <a:lnTo>
                        <a:pt x="9" y="4"/>
                      </a:lnTo>
                      <a:lnTo>
                        <a:pt x="10" y="3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3"/>
                      </a:lnTo>
                      <a:lnTo>
                        <a:pt x="11" y="4"/>
                      </a:lnTo>
                      <a:lnTo>
                        <a:pt x="11" y="7"/>
                      </a:lnTo>
                      <a:lnTo>
                        <a:pt x="13" y="9"/>
                      </a:lnTo>
                      <a:lnTo>
                        <a:pt x="11" y="10"/>
                      </a:lnTo>
                      <a:lnTo>
                        <a:pt x="10" y="11"/>
                      </a:lnTo>
                      <a:lnTo>
                        <a:pt x="7" y="10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9" name="Freeform 119"/>
                <p:cNvSpPr>
                  <a:spLocks/>
                </p:cNvSpPr>
                <p:nvPr/>
              </p:nvSpPr>
              <p:spPr bwMode="auto">
                <a:xfrm>
                  <a:off x="7178413" y="2841548"/>
                  <a:ext cx="1483" cy="8893"/>
                </a:xfrm>
                <a:custGeom>
                  <a:avLst/>
                  <a:gdLst>
                    <a:gd name="T0" fmla="*/ 1 w 1"/>
                    <a:gd name="T1" fmla="*/ 0 h 6"/>
                    <a:gd name="T2" fmla="*/ 1 w 1"/>
                    <a:gd name="T3" fmla="*/ 0 h 6"/>
                    <a:gd name="T4" fmla="*/ 1 w 1"/>
                    <a:gd name="T5" fmla="*/ 5 h 6"/>
                    <a:gd name="T6" fmla="*/ 0 w 1"/>
                    <a:gd name="T7" fmla="*/ 6 h 6"/>
                    <a:gd name="T8" fmla="*/ 0 w 1"/>
                    <a:gd name="T9" fmla="*/ 6 h 6"/>
                    <a:gd name="T10" fmla="*/ 0 w 1"/>
                    <a:gd name="T11" fmla="*/ 2 h 6"/>
                    <a:gd name="T12" fmla="*/ 1 w 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6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0" name="Freeform 120"/>
                <p:cNvSpPr>
                  <a:spLocks/>
                </p:cNvSpPr>
                <p:nvPr/>
              </p:nvSpPr>
              <p:spPr bwMode="auto">
                <a:xfrm>
                  <a:off x="7185825" y="2819314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0 w 1"/>
                    <a:gd name="T5" fmla="*/ 3 h 3"/>
                    <a:gd name="T6" fmla="*/ 0 w 1"/>
                    <a:gd name="T7" fmla="*/ 0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1" name="Freeform 121"/>
                <p:cNvSpPr>
                  <a:spLocks/>
                </p:cNvSpPr>
                <p:nvPr/>
              </p:nvSpPr>
              <p:spPr bwMode="auto">
                <a:xfrm>
                  <a:off x="6810830" y="2639970"/>
                  <a:ext cx="10376" cy="10376"/>
                </a:xfrm>
                <a:custGeom>
                  <a:avLst/>
                  <a:gdLst>
                    <a:gd name="T0" fmla="*/ 7 w 7"/>
                    <a:gd name="T1" fmla="*/ 0 h 7"/>
                    <a:gd name="T2" fmla="*/ 6 w 7"/>
                    <a:gd name="T3" fmla="*/ 1 h 7"/>
                    <a:gd name="T4" fmla="*/ 7 w 7"/>
                    <a:gd name="T5" fmla="*/ 1 h 7"/>
                    <a:gd name="T6" fmla="*/ 6 w 7"/>
                    <a:gd name="T7" fmla="*/ 4 h 7"/>
                    <a:gd name="T8" fmla="*/ 4 w 7"/>
                    <a:gd name="T9" fmla="*/ 4 h 7"/>
                    <a:gd name="T10" fmla="*/ 3 w 7"/>
                    <a:gd name="T11" fmla="*/ 7 h 7"/>
                    <a:gd name="T12" fmla="*/ 2 w 7"/>
                    <a:gd name="T13" fmla="*/ 5 h 7"/>
                    <a:gd name="T14" fmla="*/ 0 w 7"/>
                    <a:gd name="T15" fmla="*/ 4 h 7"/>
                    <a:gd name="T16" fmla="*/ 3 w 7"/>
                    <a:gd name="T17" fmla="*/ 0 h 7"/>
                    <a:gd name="T18" fmla="*/ 7 w 7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2" name="Freeform 122"/>
                <p:cNvSpPr>
                  <a:spLocks/>
                </p:cNvSpPr>
                <p:nvPr/>
              </p:nvSpPr>
              <p:spPr bwMode="auto">
                <a:xfrm>
                  <a:off x="7187306" y="2705186"/>
                  <a:ext cx="7411" cy="5929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3 h 4"/>
                    <a:gd name="T4" fmla="*/ 5 w 5"/>
                    <a:gd name="T5" fmla="*/ 4 h 4"/>
                    <a:gd name="T6" fmla="*/ 2 w 5"/>
                    <a:gd name="T7" fmla="*/ 4 h 4"/>
                    <a:gd name="T8" fmla="*/ 0 w 5"/>
                    <a:gd name="T9" fmla="*/ 3 h 4"/>
                    <a:gd name="T10" fmla="*/ 0 w 5"/>
                    <a:gd name="T11" fmla="*/ 1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5" y="3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3" name="Freeform 123"/>
                <p:cNvSpPr>
                  <a:spLocks/>
                </p:cNvSpPr>
                <p:nvPr/>
              </p:nvSpPr>
              <p:spPr bwMode="auto">
                <a:xfrm>
                  <a:off x="7126537" y="2260529"/>
                  <a:ext cx="4447" cy="5929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0 h 4"/>
                    <a:gd name="T4" fmla="*/ 3 w 3"/>
                    <a:gd name="T5" fmla="*/ 1 h 4"/>
                    <a:gd name="T6" fmla="*/ 1 w 3"/>
                    <a:gd name="T7" fmla="*/ 4 h 4"/>
                    <a:gd name="T8" fmla="*/ 0 w 3"/>
                    <a:gd name="T9" fmla="*/ 1 h 4"/>
                    <a:gd name="T10" fmla="*/ 1 w 3"/>
                    <a:gd name="T11" fmla="*/ 0 h 4"/>
                    <a:gd name="T12" fmla="*/ 1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4" name="Freeform 124"/>
                <p:cNvSpPr>
                  <a:spLocks/>
                </p:cNvSpPr>
                <p:nvPr/>
              </p:nvSpPr>
              <p:spPr bwMode="auto">
                <a:xfrm>
                  <a:off x="7194718" y="2353907"/>
                  <a:ext cx="22233" cy="41501"/>
                </a:xfrm>
                <a:custGeom>
                  <a:avLst/>
                  <a:gdLst>
                    <a:gd name="T0" fmla="*/ 8 w 15"/>
                    <a:gd name="T1" fmla="*/ 0 h 28"/>
                    <a:gd name="T2" fmla="*/ 9 w 15"/>
                    <a:gd name="T3" fmla="*/ 2 h 28"/>
                    <a:gd name="T4" fmla="*/ 13 w 15"/>
                    <a:gd name="T5" fmla="*/ 5 h 28"/>
                    <a:gd name="T6" fmla="*/ 15 w 15"/>
                    <a:gd name="T7" fmla="*/ 9 h 28"/>
                    <a:gd name="T8" fmla="*/ 15 w 15"/>
                    <a:gd name="T9" fmla="*/ 12 h 28"/>
                    <a:gd name="T10" fmla="*/ 13 w 15"/>
                    <a:gd name="T11" fmla="*/ 12 h 28"/>
                    <a:gd name="T12" fmla="*/ 11 w 15"/>
                    <a:gd name="T13" fmla="*/ 14 h 28"/>
                    <a:gd name="T14" fmla="*/ 8 w 15"/>
                    <a:gd name="T15" fmla="*/ 17 h 28"/>
                    <a:gd name="T16" fmla="*/ 7 w 15"/>
                    <a:gd name="T17" fmla="*/ 20 h 28"/>
                    <a:gd name="T18" fmla="*/ 7 w 15"/>
                    <a:gd name="T19" fmla="*/ 21 h 28"/>
                    <a:gd name="T20" fmla="*/ 7 w 15"/>
                    <a:gd name="T21" fmla="*/ 23 h 28"/>
                    <a:gd name="T22" fmla="*/ 8 w 15"/>
                    <a:gd name="T23" fmla="*/ 25 h 28"/>
                    <a:gd name="T24" fmla="*/ 8 w 15"/>
                    <a:gd name="T25" fmla="*/ 28 h 28"/>
                    <a:gd name="T26" fmla="*/ 7 w 15"/>
                    <a:gd name="T27" fmla="*/ 28 h 28"/>
                    <a:gd name="T28" fmla="*/ 5 w 15"/>
                    <a:gd name="T29" fmla="*/ 25 h 28"/>
                    <a:gd name="T30" fmla="*/ 4 w 15"/>
                    <a:gd name="T31" fmla="*/ 24 h 28"/>
                    <a:gd name="T32" fmla="*/ 5 w 15"/>
                    <a:gd name="T33" fmla="*/ 23 h 28"/>
                    <a:gd name="T34" fmla="*/ 5 w 15"/>
                    <a:gd name="T35" fmla="*/ 20 h 28"/>
                    <a:gd name="T36" fmla="*/ 4 w 15"/>
                    <a:gd name="T37" fmla="*/ 17 h 28"/>
                    <a:gd name="T38" fmla="*/ 2 w 15"/>
                    <a:gd name="T39" fmla="*/ 13 h 28"/>
                    <a:gd name="T40" fmla="*/ 4 w 15"/>
                    <a:gd name="T41" fmla="*/ 10 h 28"/>
                    <a:gd name="T42" fmla="*/ 4 w 15"/>
                    <a:gd name="T43" fmla="*/ 10 h 28"/>
                    <a:gd name="T44" fmla="*/ 1 w 15"/>
                    <a:gd name="T45" fmla="*/ 12 h 28"/>
                    <a:gd name="T46" fmla="*/ 0 w 15"/>
                    <a:gd name="T47" fmla="*/ 12 h 28"/>
                    <a:gd name="T48" fmla="*/ 1 w 15"/>
                    <a:gd name="T49" fmla="*/ 9 h 28"/>
                    <a:gd name="T50" fmla="*/ 2 w 15"/>
                    <a:gd name="T51" fmla="*/ 9 h 28"/>
                    <a:gd name="T52" fmla="*/ 5 w 15"/>
                    <a:gd name="T53" fmla="*/ 5 h 28"/>
                    <a:gd name="T54" fmla="*/ 7 w 15"/>
                    <a:gd name="T55" fmla="*/ 3 h 28"/>
                    <a:gd name="T56" fmla="*/ 7 w 15"/>
                    <a:gd name="T57" fmla="*/ 2 h 28"/>
                    <a:gd name="T58" fmla="*/ 8 w 15"/>
                    <a:gd name="T5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5" h="28">
                      <a:moveTo>
                        <a:pt x="8" y="0"/>
                      </a:moveTo>
                      <a:lnTo>
                        <a:pt x="9" y="2"/>
                      </a:lnTo>
                      <a:lnTo>
                        <a:pt x="13" y="5"/>
                      </a:lnTo>
                      <a:lnTo>
                        <a:pt x="15" y="9"/>
                      </a:lnTo>
                      <a:lnTo>
                        <a:pt x="15" y="12"/>
                      </a:lnTo>
                      <a:lnTo>
                        <a:pt x="13" y="12"/>
                      </a:lnTo>
                      <a:lnTo>
                        <a:pt x="11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8" y="25"/>
                      </a:lnTo>
                      <a:lnTo>
                        <a:pt x="8" y="28"/>
                      </a:lnTo>
                      <a:lnTo>
                        <a:pt x="7" y="28"/>
                      </a:lnTo>
                      <a:lnTo>
                        <a:pt x="5" y="25"/>
                      </a:lnTo>
                      <a:lnTo>
                        <a:pt x="4" y="24"/>
                      </a:lnTo>
                      <a:lnTo>
                        <a:pt x="5" y="23"/>
                      </a:lnTo>
                      <a:lnTo>
                        <a:pt x="5" y="20"/>
                      </a:lnTo>
                      <a:lnTo>
                        <a:pt x="4" y="17"/>
                      </a:lnTo>
                      <a:lnTo>
                        <a:pt x="2" y="13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5" name="Freeform 125"/>
                <p:cNvSpPr>
                  <a:spLocks/>
                </p:cNvSpPr>
                <p:nvPr/>
              </p:nvSpPr>
              <p:spPr bwMode="auto">
                <a:xfrm>
                  <a:off x="7122090" y="2250154"/>
                  <a:ext cx="5929" cy="5929"/>
                </a:xfrm>
                <a:custGeom>
                  <a:avLst/>
                  <a:gdLst>
                    <a:gd name="T0" fmla="*/ 3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3 w 4"/>
                    <a:gd name="T7" fmla="*/ 4 h 4"/>
                    <a:gd name="T8" fmla="*/ 0 w 4"/>
                    <a:gd name="T9" fmla="*/ 3 h 4"/>
                    <a:gd name="T10" fmla="*/ 2 w 4"/>
                    <a:gd name="T11" fmla="*/ 1 h 4"/>
                    <a:gd name="T12" fmla="*/ 3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3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6" name="Freeform 126"/>
                <p:cNvSpPr>
                  <a:spLocks/>
                </p:cNvSpPr>
                <p:nvPr/>
              </p:nvSpPr>
              <p:spPr bwMode="auto">
                <a:xfrm>
                  <a:off x="7187306" y="2774849"/>
                  <a:ext cx="2964" cy="1483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0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" name="Freeform 127"/>
                <p:cNvSpPr>
                  <a:spLocks/>
                </p:cNvSpPr>
                <p:nvPr/>
              </p:nvSpPr>
              <p:spPr bwMode="auto">
                <a:xfrm>
                  <a:off x="6790079" y="2613291"/>
                  <a:ext cx="8893" cy="10376"/>
                </a:xfrm>
                <a:custGeom>
                  <a:avLst/>
                  <a:gdLst>
                    <a:gd name="T0" fmla="*/ 5 w 6"/>
                    <a:gd name="T1" fmla="*/ 0 h 7"/>
                    <a:gd name="T2" fmla="*/ 6 w 6"/>
                    <a:gd name="T3" fmla="*/ 1 h 7"/>
                    <a:gd name="T4" fmla="*/ 5 w 6"/>
                    <a:gd name="T5" fmla="*/ 2 h 7"/>
                    <a:gd name="T6" fmla="*/ 6 w 6"/>
                    <a:gd name="T7" fmla="*/ 5 h 7"/>
                    <a:gd name="T8" fmla="*/ 5 w 6"/>
                    <a:gd name="T9" fmla="*/ 5 h 7"/>
                    <a:gd name="T10" fmla="*/ 3 w 6"/>
                    <a:gd name="T11" fmla="*/ 5 h 7"/>
                    <a:gd name="T12" fmla="*/ 2 w 6"/>
                    <a:gd name="T13" fmla="*/ 5 h 7"/>
                    <a:gd name="T14" fmla="*/ 2 w 6"/>
                    <a:gd name="T15" fmla="*/ 7 h 7"/>
                    <a:gd name="T16" fmla="*/ 2 w 6"/>
                    <a:gd name="T17" fmla="*/ 7 h 7"/>
                    <a:gd name="T18" fmla="*/ 0 w 6"/>
                    <a:gd name="T19" fmla="*/ 5 h 7"/>
                    <a:gd name="T20" fmla="*/ 0 w 6"/>
                    <a:gd name="T21" fmla="*/ 2 h 7"/>
                    <a:gd name="T22" fmla="*/ 3 w 6"/>
                    <a:gd name="T23" fmla="*/ 1 h 7"/>
                    <a:gd name="T24" fmla="*/ 5 w 6"/>
                    <a:gd name="T25" fmla="*/ 0 h 7"/>
                    <a:gd name="T26" fmla="*/ 5 w 6"/>
                    <a:gd name="T2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7">
                      <a:moveTo>
                        <a:pt x="5" y="0"/>
                      </a:move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" name="Freeform 128"/>
                <p:cNvSpPr>
                  <a:spLocks/>
                </p:cNvSpPr>
                <p:nvPr/>
              </p:nvSpPr>
              <p:spPr bwMode="auto">
                <a:xfrm>
                  <a:off x="7191753" y="2709632"/>
                  <a:ext cx="19269" cy="29644"/>
                </a:xfrm>
                <a:custGeom>
                  <a:avLst/>
                  <a:gdLst>
                    <a:gd name="T0" fmla="*/ 7 w 13"/>
                    <a:gd name="T1" fmla="*/ 0 h 20"/>
                    <a:gd name="T2" fmla="*/ 11 w 13"/>
                    <a:gd name="T3" fmla="*/ 2 h 20"/>
                    <a:gd name="T4" fmla="*/ 13 w 13"/>
                    <a:gd name="T5" fmla="*/ 5 h 20"/>
                    <a:gd name="T6" fmla="*/ 10 w 13"/>
                    <a:gd name="T7" fmla="*/ 7 h 20"/>
                    <a:gd name="T8" fmla="*/ 10 w 13"/>
                    <a:gd name="T9" fmla="*/ 9 h 20"/>
                    <a:gd name="T10" fmla="*/ 10 w 13"/>
                    <a:gd name="T11" fmla="*/ 12 h 20"/>
                    <a:gd name="T12" fmla="*/ 9 w 13"/>
                    <a:gd name="T13" fmla="*/ 15 h 20"/>
                    <a:gd name="T14" fmla="*/ 7 w 13"/>
                    <a:gd name="T15" fmla="*/ 15 h 20"/>
                    <a:gd name="T16" fmla="*/ 6 w 13"/>
                    <a:gd name="T17" fmla="*/ 18 h 20"/>
                    <a:gd name="T18" fmla="*/ 6 w 13"/>
                    <a:gd name="T19" fmla="*/ 20 h 20"/>
                    <a:gd name="T20" fmla="*/ 6 w 13"/>
                    <a:gd name="T21" fmla="*/ 20 h 20"/>
                    <a:gd name="T22" fmla="*/ 4 w 13"/>
                    <a:gd name="T23" fmla="*/ 19 h 20"/>
                    <a:gd name="T24" fmla="*/ 2 w 13"/>
                    <a:gd name="T25" fmla="*/ 19 h 20"/>
                    <a:gd name="T26" fmla="*/ 2 w 13"/>
                    <a:gd name="T27" fmla="*/ 18 h 20"/>
                    <a:gd name="T28" fmla="*/ 3 w 13"/>
                    <a:gd name="T29" fmla="*/ 18 h 20"/>
                    <a:gd name="T30" fmla="*/ 3 w 13"/>
                    <a:gd name="T31" fmla="*/ 15 h 20"/>
                    <a:gd name="T32" fmla="*/ 0 w 13"/>
                    <a:gd name="T33" fmla="*/ 13 h 20"/>
                    <a:gd name="T34" fmla="*/ 2 w 13"/>
                    <a:gd name="T35" fmla="*/ 12 h 20"/>
                    <a:gd name="T36" fmla="*/ 3 w 13"/>
                    <a:gd name="T37" fmla="*/ 12 h 20"/>
                    <a:gd name="T38" fmla="*/ 4 w 13"/>
                    <a:gd name="T39" fmla="*/ 9 h 20"/>
                    <a:gd name="T40" fmla="*/ 6 w 13"/>
                    <a:gd name="T41" fmla="*/ 9 h 20"/>
                    <a:gd name="T42" fmla="*/ 7 w 13"/>
                    <a:gd name="T43" fmla="*/ 7 h 20"/>
                    <a:gd name="T44" fmla="*/ 6 w 13"/>
                    <a:gd name="T45" fmla="*/ 1 h 20"/>
                    <a:gd name="T46" fmla="*/ 7 w 13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3" h="20">
                      <a:moveTo>
                        <a:pt x="7" y="0"/>
                      </a:moveTo>
                      <a:lnTo>
                        <a:pt x="11" y="2"/>
                      </a:lnTo>
                      <a:lnTo>
                        <a:pt x="13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0" y="12"/>
                      </a:lnTo>
                      <a:lnTo>
                        <a:pt x="9" y="15"/>
                      </a:lnTo>
                      <a:lnTo>
                        <a:pt x="7" y="15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8"/>
                      </a:lnTo>
                      <a:lnTo>
                        <a:pt x="3" y="15"/>
                      </a:lnTo>
                      <a:lnTo>
                        <a:pt x="0" y="13"/>
                      </a:lnTo>
                      <a:lnTo>
                        <a:pt x="2" y="12"/>
                      </a:lnTo>
                      <a:lnTo>
                        <a:pt x="3" y="12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7" y="7"/>
                      </a:lnTo>
                      <a:lnTo>
                        <a:pt x="6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" name="Freeform 129"/>
                <p:cNvSpPr>
                  <a:spLocks/>
                </p:cNvSpPr>
                <p:nvPr/>
              </p:nvSpPr>
              <p:spPr bwMode="auto">
                <a:xfrm>
                  <a:off x="7206575" y="2705186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1 h 4"/>
                    <a:gd name="T4" fmla="*/ 4 w 4"/>
                    <a:gd name="T5" fmla="*/ 4 h 4"/>
                    <a:gd name="T6" fmla="*/ 3 w 4"/>
                    <a:gd name="T7" fmla="*/ 4 h 4"/>
                    <a:gd name="T8" fmla="*/ 1 w 4"/>
                    <a:gd name="T9" fmla="*/ 4 h 4"/>
                    <a:gd name="T10" fmla="*/ 0 w 4"/>
                    <a:gd name="T11" fmla="*/ 3 h 4"/>
                    <a:gd name="T12" fmla="*/ 0 w 4"/>
                    <a:gd name="T13" fmla="*/ 1 h 4"/>
                    <a:gd name="T14" fmla="*/ 1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4" y="1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0" name="Freeform 130"/>
                <p:cNvSpPr>
                  <a:spLocks/>
                </p:cNvSpPr>
                <p:nvPr/>
              </p:nvSpPr>
              <p:spPr bwMode="auto">
                <a:xfrm>
                  <a:off x="7181377" y="2832655"/>
                  <a:ext cx="2964" cy="2964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1 h 2"/>
                    <a:gd name="T4" fmla="*/ 2 w 2"/>
                    <a:gd name="T5" fmla="*/ 2 h 2"/>
                    <a:gd name="T6" fmla="*/ 0 w 2"/>
                    <a:gd name="T7" fmla="*/ 1 h 2"/>
                    <a:gd name="T8" fmla="*/ 0 w 2"/>
                    <a:gd name="T9" fmla="*/ 1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1" name="Freeform 131"/>
                <p:cNvSpPr>
                  <a:spLocks/>
                </p:cNvSpPr>
                <p:nvPr/>
              </p:nvSpPr>
              <p:spPr bwMode="auto">
                <a:xfrm>
                  <a:off x="6819723" y="2631077"/>
                  <a:ext cx="2964" cy="5929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1 h 4"/>
                    <a:gd name="T4" fmla="*/ 1 w 2"/>
                    <a:gd name="T5" fmla="*/ 3 h 4"/>
                    <a:gd name="T6" fmla="*/ 0 w 2"/>
                    <a:gd name="T7" fmla="*/ 4 h 4"/>
                    <a:gd name="T8" fmla="*/ 0 w 2"/>
                    <a:gd name="T9" fmla="*/ 3 h 4"/>
                    <a:gd name="T10" fmla="*/ 0 w 2"/>
                    <a:gd name="T11" fmla="*/ 1 h 4"/>
                    <a:gd name="T12" fmla="*/ 0 w 2"/>
                    <a:gd name="T13" fmla="*/ 0 h 4"/>
                    <a:gd name="T14" fmla="*/ 0 w 2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2" name="Freeform 132"/>
                <p:cNvSpPr>
                  <a:spLocks/>
                </p:cNvSpPr>
                <p:nvPr/>
              </p:nvSpPr>
              <p:spPr bwMode="auto">
                <a:xfrm>
                  <a:off x="7194718" y="2754098"/>
                  <a:ext cx="2964" cy="10376"/>
                </a:xfrm>
                <a:custGeom>
                  <a:avLst/>
                  <a:gdLst>
                    <a:gd name="T0" fmla="*/ 0 w 2"/>
                    <a:gd name="T1" fmla="*/ 0 h 7"/>
                    <a:gd name="T2" fmla="*/ 1 w 2"/>
                    <a:gd name="T3" fmla="*/ 0 h 7"/>
                    <a:gd name="T4" fmla="*/ 1 w 2"/>
                    <a:gd name="T5" fmla="*/ 3 h 7"/>
                    <a:gd name="T6" fmla="*/ 2 w 2"/>
                    <a:gd name="T7" fmla="*/ 4 h 7"/>
                    <a:gd name="T8" fmla="*/ 1 w 2"/>
                    <a:gd name="T9" fmla="*/ 7 h 7"/>
                    <a:gd name="T10" fmla="*/ 0 w 2"/>
                    <a:gd name="T11" fmla="*/ 4 h 7"/>
                    <a:gd name="T12" fmla="*/ 0 w 2"/>
                    <a:gd name="T13" fmla="*/ 1 h 7"/>
                    <a:gd name="T14" fmla="*/ 0 w 2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3" name="Freeform 133"/>
                <p:cNvSpPr>
                  <a:spLocks/>
                </p:cNvSpPr>
                <p:nvPr/>
              </p:nvSpPr>
              <p:spPr bwMode="auto">
                <a:xfrm>
                  <a:off x="7191753" y="2779296"/>
                  <a:ext cx="4447" cy="7411"/>
                </a:xfrm>
                <a:custGeom>
                  <a:avLst/>
                  <a:gdLst>
                    <a:gd name="T0" fmla="*/ 2 w 3"/>
                    <a:gd name="T1" fmla="*/ 0 h 5"/>
                    <a:gd name="T2" fmla="*/ 3 w 3"/>
                    <a:gd name="T3" fmla="*/ 0 h 5"/>
                    <a:gd name="T4" fmla="*/ 3 w 3"/>
                    <a:gd name="T5" fmla="*/ 2 h 5"/>
                    <a:gd name="T6" fmla="*/ 2 w 3"/>
                    <a:gd name="T7" fmla="*/ 4 h 5"/>
                    <a:gd name="T8" fmla="*/ 0 w 3"/>
                    <a:gd name="T9" fmla="*/ 5 h 5"/>
                    <a:gd name="T10" fmla="*/ 2 w 3"/>
                    <a:gd name="T11" fmla="*/ 1 h 5"/>
                    <a:gd name="T12" fmla="*/ 2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" name="Freeform 134"/>
                <p:cNvSpPr>
                  <a:spLocks/>
                </p:cNvSpPr>
                <p:nvPr/>
              </p:nvSpPr>
              <p:spPr bwMode="auto">
                <a:xfrm>
                  <a:off x="7194718" y="2765956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1 w 2"/>
                    <a:gd name="T7" fmla="*/ 3 h 3"/>
                    <a:gd name="T8" fmla="*/ 0 w 2"/>
                    <a:gd name="T9" fmla="*/ 2 h 3"/>
                    <a:gd name="T10" fmla="*/ 0 w 2"/>
                    <a:gd name="T11" fmla="*/ 2 h 3"/>
                    <a:gd name="T12" fmla="*/ 0 w 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" name="Freeform 135"/>
                <p:cNvSpPr>
                  <a:spLocks/>
                </p:cNvSpPr>
                <p:nvPr/>
              </p:nvSpPr>
              <p:spPr bwMode="auto">
                <a:xfrm>
                  <a:off x="6815277" y="2631077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0 h 3"/>
                    <a:gd name="T4" fmla="*/ 1 w 1"/>
                    <a:gd name="T5" fmla="*/ 3 h 3"/>
                    <a:gd name="T6" fmla="*/ 0 w 1"/>
                    <a:gd name="T7" fmla="*/ 3 h 3"/>
                    <a:gd name="T8" fmla="*/ 0 w 1"/>
                    <a:gd name="T9" fmla="*/ 1 h 3"/>
                    <a:gd name="T10" fmla="*/ 0 w 1"/>
                    <a:gd name="T11" fmla="*/ 0 h 3"/>
                    <a:gd name="T12" fmla="*/ 0 w 1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" name="Freeform 136"/>
                <p:cNvSpPr>
                  <a:spLocks/>
                </p:cNvSpPr>
                <p:nvPr/>
              </p:nvSpPr>
              <p:spPr bwMode="auto">
                <a:xfrm>
                  <a:off x="5030721" y="1768443"/>
                  <a:ext cx="7411" cy="10376"/>
                </a:xfrm>
                <a:custGeom>
                  <a:avLst/>
                  <a:gdLst>
                    <a:gd name="T0" fmla="*/ 2 w 5"/>
                    <a:gd name="T1" fmla="*/ 0 h 7"/>
                    <a:gd name="T2" fmla="*/ 3 w 5"/>
                    <a:gd name="T3" fmla="*/ 3 h 7"/>
                    <a:gd name="T4" fmla="*/ 5 w 5"/>
                    <a:gd name="T5" fmla="*/ 6 h 7"/>
                    <a:gd name="T6" fmla="*/ 3 w 5"/>
                    <a:gd name="T7" fmla="*/ 7 h 7"/>
                    <a:gd name="T8" fmla="*/ 2 w 5"/>
                    <a:gd name="T9" fmla="*/ 7 h 7"/>
                    <a:gd name="T10" fmla="*/ 0 w 5"/>
                    <a:gd name="T11" fmla="*/ 3 h 7"/>
                    <a:gd name="T12" fmla="*/ 0 w 5"/>
                    <a:gd name="T13" fmla="*/ 0 h 7"/>
                    <a:gd name="T14" fmla="*/ 2 w 5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3" y="3"/>
                      </a:lnTo>
                      <a:lnTo>
                        <a:pt x="5" y="6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" name="Freeform 137"/>
                <p:cNvSpPr>
                  <a:spLocks/>
                </p:cNvSpPr>
                <p:nvPr/>
              </p:nvSpPr>
              <p:spPr bwMode="auto">
                <a:xfrm>
                  <a:off x="5682884" y="1879606"/>
                  <a:ext cx="20751" cy="10376"/>
                </a:xfrm>
                <a:custGeom>
                  <a:avLst/>
                  <a:gdLst>
                    <a:gd name="T0" fmla="*/ 12 w 14"/>
                    <a:gd name="T1" fmla="*/ 0 h 7"/>
                    <a:gd name="T2" fmla="*/ 12 w 14"/>
                    <a:gd name="T3" fmla="*/ 1 h 7"/>
                    <a:gd name="T4" fmla="*/ 12 w 14"/>
                    <a:gd name="T5" fmla="*/ 3 h 7"/>
                    <a:gd name="T6" fmla="*/ 14 w 14"/>
                    <a:gd name="T7" fmla="*/ 4 h 7"/>
                    <a:gd name="T8" fmla="*/ 14 w 14"/>
                    <a:gd name="T9" fmla="*/ 4 h 7"/>
                    <a:gd name="T10" fmla="*/ 12 w 14"/>
                    <a:gd name="T11" fmla="*/ 7 h 7"/>
                    <a:gd name="T12" fmla="*/ 11 w 14"/>
                    <a:gd name="T13" fmla="*/ 7 h 7"/>
                    <a:gd name="T14" fmla="*/ 8 w 14"/>
                    <a:gd name="T15" fmla="*/ 7 h 7"/>
                    <a:gd name="T16" fmla="*/ 5 w 14"/>
                    <a:gd name="T17" fmla="*/ 7 h 7"/>
                    <a:gd name="T18" fmla="*/ 4 w 14"/>
                    <a:gd name="T19" fmla="*/ 7 h 7"/>
                    <a:gd name="T20" fmla="*/ 3 w 14"/>
                    <a:gd name="T21" fmla="*/ 5 h 7"/>
                    <a:gd name="T22" fmla="*/ 0 w 14"/>
                    <a:gd name="T23" fmla="*/ 5 h 7"/>
                    <a:gd name="T24" fmla="*/ 0 w 14"/>
                    <a:gd name="T25" fmla="*/ 5 h 7"/>
                    <a:gd name="T26" fmla="*/ 1 w 14"/>
                    <a:gd name="T27" fmla="*/ 3 h 7"/>
                    <a:gd name="T28" fmla="*/ 3 w 14"/>
                    <a:gd name="T29" fmla="*/ 4 h 7"/>
                    <a:gd name="T30" fmla="*/ 4 w 14"/>
                    <a:gd name="T31" fmla="*/ 3 h 7"/>
                    <a:gd name="T32" fmla="*/ 5 w 14"/>
                    <a:gd name="T33" fmla="*/ 1 h 7"/>
                    <a:gd name="T34" fmla="*/ 5 w 14"/>
                    <a:gd name="T35" fmla="*/ 1 h 7"/>
                    <a:gd name="T36" fmla="*/ 7 w 14"/>
                    <a:gd name="T37" fmla="*/ 3 h 7"/>
                    <a:gd name="T38" fmla="*/ 8 w 14"/>
                    <a:gd name="T39" fmla="*/ 3 h 7"/>
                    <a:gd name="T40" fmla="*/ 9 w 14"/>
                    <a:gd name="T41" fmla="*/ 3 h 7"/>
                    <a:gd name="T42" fmla="*/ 8 w 14"/>
                    <a:gd name="T43" fmla="*/ 1 h 7"/>
                    <a:gd name="T44" fmla="*/ 9 w 14"/>
                    <a:gd name="T45" fmla="*/ 0 h 7"/>
                    <a:gd name="T46" fmla="*/ 12 w 14"/>
                    <a:gd name="T4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7">
                      <a:moveTo>
                        <a:pt x="12" y="0"/>
                      </a:moveTo>
                      <a:lnTo>
                        <a:pt x="12" y="1"/>
                      </a:lnTo>
                      <a:lnTo>
                        <a:pt x="12" y="3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7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7" y="3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" name="Freeform 138"/>
                <p:cNvSpPr>
                  <a:spLocks/>
                </p:cNvSpPr>
                <p:nvPr/>
              </p:nvSpPr>
              <p:spPr bwMode="auto">
                <a:xfrm>
                  <a:off x="7304400" y="2502126"/>
                  <a:ext cx="31126" cy="25198"/>
                </a:xfrm>
                <a:custGeom>
                  <a:avLst/>
                  <a:gdLst>
                    <a:gd name="T0" fmla="*/ 6 w 21"/>
                    <a:gd name="T1" fmla="*/ 0 h 17"/>
                    <a:gd name="T2" fmla="*/ 9 w 21"/>
                    <a:gd name="T3" fmla="*/ 1 h 17"/>
                    <a:gd name="T4" fmla="*/ 7 w 21"/>
                    <a:gd name="T5" fmla="*/ 1 h 17"/>
                    <a:gd name="T6" fmla="*/ 7 w 21"/>
                    <a:gd name="T7" fmla="*/ 3 h 17"/>
                    <a:gd name="T8" fmla="*/ 10 w 21"/>
                    <a:gd name="T9" fmla="*/ 7 h 17"/>
                    <a:gd name="T10" fmla="*/ 13 w 21"/>
                    <a:gd name="T11" fmla="*/ 7 h 17"/>
                    <a:gd name="T12" fmla="*/ 14 w 21"/>
                    <a:gd name="T13" fmla="*/ 10 h 17"/>
                    <a:gd name="T14" fmla="*/ 17 w 21"/>
                    <a:gd name="T15" fmla="*/ 12 h 17"/>
                    <a:gd name="T16" fmla="*/ 20 w 21"/>
                    <a:gd name="T17" fmla="*/ 12 h 17"/>
                    <a:gd name="T18" fmla="*/ 21 w 21"/>
                    <a:gd name="T19" fmla="*/ 15 h 17"/>
                    <a:gd name="T20" fmla="*/ 21 w 21"/>
                    <a:gd name="T21" fmla="*/ 17 h 17"/>
                    <a:gd name="T22" fmla="*/ 18 w 21"/>
                    <a:gd name="T23" fmla="*/ 17 h 17"/>
                    <a:gd name="T24" fmla="*/ 15 w 21"/>
                    <a:gd name="T25" fmla="*/ 14 h 17"/>
                    <a:gd name="T26" fmla="*/ 14 w 21"/>
                    <a:gd name="T27" fmla="*/ 15 h 17"/>
                    <a:gd name="T28" fmla="*/ 13 w 21"/>
                    <a:gd name="T29" fmla="*/ 14 h 17"/>
                    <a:gd name="T30" fmla="*/ 11 w 21"/>
                    <a:gd name="T31" fmla="*/ 12 h 17"/>
                    <a:gd name="T32" fmla="*/ 9 w 21"/>
                    <a:gd name="T33" fmla="*/ 11 h 17"/>
                    <a:gd name="T34" fmla="*/ 6 w 21"/>
                    <a:gd name="T35" fmla="*/ 8 h 17"/>
                    <a:gd name="T36" fmla="*/ 7 w 21"/>
                    <a:gd name="T37" fmla="*/ 7 h 17"/>
                    <a:gd name="T38" fmla="*/ 6 w 21"/>
                    <a:gd name="T39" fmla="*/ 6 h 17"/>
                    <a:gd name="T40" fmla="*/ 3 w 21"/>
                    <a:gd name="T41" fmla="*/ 6 h 17"/>
                    <a:gd name="T42" fmla="*/ 0 w 21"/>
                    <a:gd name="T43" fmla="*/ 6 h 17"/>
                    <a:gd name="T44" fmla="*/ 0 w 21"/>
                    <a:gd name="T45" fmla="*/ 3 h 17"/>
                    <a:gd name="T46" fmla="*/ 3 w 21"/>
                    <a:gd name="T47" fmla="*/ 1 h 17"/>
                    <a:gd name="T48" fmla="*/ 4 w 21"/>
                    <a:gd name="T49" fmla="*/ 1 h 17"/>
                    <a:gd name="T50" fmla="*/ 6 w 21"/>
                    <a:gd name="T5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1" h="17">
                      <a:moveTo>
                        <a:pt x="6" y="0"/>
                      </a:move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3"/>
                      </a:lnTo>
                      <a:lnTo>
                        <a:pt x="10" y="7"/>
                      </a:lnTo>
                      <a:lnTo>
                        <a:pt x="13" y="7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20" y="12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18" y="17"/>
                      </a:lnTo>
                      <a:lnTo>
                        <a:pt x="15" y="14"/>
                      </a:lnTo>
                      <a:lnTo>
                        <a:pt x="14" y="15"/>
                      </a:lnTo>
                      <a:lnTo>
                        <a:pt x="13" y="14"/>
                      </a:lnTo>
                      <a:lnTo>
                        <a:pt x="11" y="12"/>
                      </a:lnTo>
                      <a:lnTo>
                        <a:pt x="9" y="11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6"/>
                      </a:ln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" name="Freeform 139"/>
                <p:cNvSpPr>
                  <a:spLocks/>
                </p:cNvSpPr>
                <p:nvPr/>
              </p:nvSpPr>
              <p:spPr bwMode="auto">
                <a:xfrm>
                  <a:off x="5481307" y="2379105"/>
                  <a:ext cx="13340" cy="8893"/>
                </a:xfrm>
                <a:custGeom>
                  <a:avLst/>
                  <a:gdLst>
                    <a:gd name="T0" fmla="*/ 0 w 9"/>
                    <a:gd name="T1" fmla="*/ 0 h 6"/>
                    <a:gd name="T2" fmla="*/ 2 w 9"/>
                    <a:gd name="T3" fmla="*/ 0 h 6"/>
                    <a:gd name="T4" fmla="*/ 3 w 9"/>
                    <a:gd name="T5" fmla="*/ 0 h 6"/>
                    <a:gd name="T6" fmla="*/ 6 w 9"/>
                    <a:gd name="T7" fmla="*/ 0 h 6"/>
                    <a:gd name="T8" fmla="*/ 7 w 9"/>
                    <a:gd name="T9" fmla="*/ 0 h 6"/>
                    <a:gd name="T10" fmla="*/ 9 w 9"/>
                    <a:gd name="T11" fmla="*/ 3 h 6"/>
                    <a:gd name="T12" fmla="*/ 7 w 9"/>
                    <a:gd name="T13" fmla="*/ 4 h 6"/>
                    <a:gd name="T14" fmla="*/ 5 w 9"/>
                    <a:gd name="T15" fmla="*/ 6 h 6"/>
                    <a:gd name="T16" fmla="*/ 2 w 9"/>
                    <a:gd name="T17" fmla="*/ 3 h 6"/>
                    <a:gd name="T18" fmla="*/ 2 w 9"/>
                    <a:gd name="T19" fmla="*/ 1 h 6"/>
                    <a:gd name="T20" fmla="*/ 0 w 9"/>
                    <a:gd name="T21" fmla="*/ 1 h 6"/>
                    <a:gd name="T22" fmla="*/ 0 w 9"/>
                    <a:gd name="T2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6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3"/>
                      </a:lnTo>
                      <a:lnTo>
                        <a:pt x="7" y="4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" name="Freeform 140"/>
                <p:cNvSpPr>
                  <a:spLocks/>
                </p:cNvSpPr>
                <p:nvPr/>
              </p:nvSpPr>
              <p:spPr bwMode="auto">
                <a:xfrm>
                  <a:off x="5657687" y="1863303"/>
                  <a:ext cx="8893" cy="5929"/>
                </a:xfrm>
                <a:custGeom>
                  <a:avLst/>
                  <a:gdLst>
                    <a:gd name="T0" fmla="*/ 4 w 6"/>
                    <a:gd name="T1" fmla="*/ 0 h 4"/>
                    <a:gd name="T2" fmla="*/ 6 w 6"/>
                    <a:gd name="T3" fmla="*/ 1 h 4"/>
                    <a:gd name="T4" fmla="*/ 6 w 6"/>
                    <a:gd name="T5" fmla="*/ 2 h 4"/>
                    <a:gd name="T6" fmla="*/ 3 w 6"/>
                    <a:gd name="T7" fmla="*/ 4 h 4"/>
                    <a:gd name="T8" fmla="*/ 0 w 6"/>
                    <a:gd name="T9" fmla="*/ 4 h 4"/>
                    <a:gd name="T10" fmla="*/ 0 w 6"/>
                    <a:gd name="T11" fmla="*/ 2 h 4"/>
                    <a:gd name="T12" fmla="*/ 3 w 6"/>
                    <a:gd name="T13" fmla="*/ 1 h 4"/>
                    <a:gd name="T14" fmla="*/ 4 w 6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" name="Freeform 141"/>
                <p:cNvSpPr>
                  <a:spLocks/>
                </p:cNvSpPr>
                <p:nvPr/>
              </p:nvSpPr>
              <p:spPr bwMode="auto">
                <a:xfrm>
                  <a:off x="7345901" y="2518430"/>
                  <a:ext cx="23715" cy="11858"/>
                </a:xfrm>
                <a:custGeom>
                  <a:avLst/>
                  <a:gdLst>
                    <a:gd name="T0" fmla="*/ 1 w 16"/>
                    <a:gd name="T1" fmla="*/ 0 h 8"/>
                    <a:gd name="T2" fmla="*/ 4 w 16"/>
                    <a:gd name="T3" fmla="*/ 0 h 8"/>
                    <a:gd name="T4" fmla="*/ 7 w 16"/>
                    <a:gd name="T5" fmla="*/ 3 h 8"/>
                    <a:gd name="T6" fmla="*/ 10 w 16"/>
                    <a:gd name="T7" fmla="*/ 3 h 8"/>
                    <a:gd name="T8" fmla="*/ 11 w 16"/>
                    <a:gd name="T9" fmla="*/ 4 h 8"/>
                    <a:gd name="T10" fmla="*/ 15 w 16"/>
                    <a:gd name="T11" fmla="*/ 6 h 8"/>
                    <a:gd name="T12" fmla="*/ 16 w 16"/>
                    <a:gd name="T13" fmla="*/ 7 h 8"/>
                    <a:gd name="T14" fmla="*/ 12 w 16"/>
                    <a:gd name="T15" fmla="*/ 8 h 8"/>
                    <a:gd name="T16" fmla="*/ 11 w 16"/>
                    <a:gd name="T17" fmla="*/ 7 h 8"/>
                    <a:gd name="T18" fmla="*/ 7 w 16"/>
                    <a:gd name="T19" fmla="*/ 6 h 8"/>
                    <a:gd name="T20" fmla="*/ 4 w 16"/>
                    <a:gd name="T21" fmla="*/ 3 h 8"/>
                    <a:gd name="T22" fmla="*/ 1 w 16"/>
                    <a:gd name="T23" fmla="*/ 3 h 8"/>
                    <a:gd name="T24" fmla="*/ 0 w 16"/>
                    <a:gd name="T25" fmla="*/ 0 h 8"/>
                    <a:gd name="T26" fmla="*/ 1 w 16"/>
                    <a:gd name="T2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8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7" y="3"/>
                      </a:lnTo>
                      <a:lnTo>
                        <a:pt x="10" y="3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6" y="7"/>
                      </a:lnTo>
                      <a:lnTo>
                        <a:pt x="12" y="8"/>
                      </a:lnTo>
                      <a:lnTo>
                        <a:pt x="11" y="7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" name="Freeform 142"/>
                <p:cNvSpPr>
                  <a:spLocks/>
                </p:cNvSpPr>
                <p:nvPr/>
              </p:nvSpPr>
              <p:spPr bwMode="auto">
                <a:xfrm>
                  <a:off x="5693259" y="1849963"/>
                  <a:ext cx="5929" cy="8893"/>
                </a:xfrm>
                <a:custGeom>
                  <a:avLst/>
                  <a:gdLst>
                    <a:gd name="T0" fmla="*/ 0 w 4"/>
                    <a:gd name="T1" fmla="*/ 0 h 6"/>
                    <a:gd name="T2" fmla="*/ 1 w 4"/>
                    <a:gd name="T3" fmla="*/ 2 h 6"/>
                    <a:gd name="T4" fmla="*/ 2 w 4"/>
                    <a:gd name="T5" fmla="*/ 3 h 6"/>
                    <a:gd name="T6" fmla="*/ 4 w 4"/>
                    <a:gd name="T7" fmla="*/ 5 h 6"/>
                    <a:gd name="T8" fmla="*/ 4 w 4"/>
                    <a:gd name="T9" fmla="*/ 6 h 6"/>
                    <a:gd name="T10" fmla="*/ 2 w 4"/>
                    <a:gd name="T11" fmla="*/ 6 h 6"/>
                    <a:gd name="T12" fmla="*/ 2 w 4"/>
                    <a:gd name="T13" fmla="*/ 6 h 6"/>
                    <a:gd name="T14" fmla="*/ 1 w 4"/>
                    <a:gd name="T15" fmla="*/ 3 h 6"/>
                    <a:gd name="T16" fmla="*/ 0 w 4"/>
                    <a:gd name="T17" fmla="*/ 2 h 6"/>
                    <a:gd name="T18" fmla="*/ 0 w 4"/>
                    <a:gd name="T1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" name="Freeform 143"/>
                <p:cNvSpPr>
                  <a:spLocks/>
                </p:cNvSpPr>
                <p:nvPr/>
              </p:nvSpPr>
              <p:spPr bwMode="auto">
                <a:xfrm>
                  <a:off x="5651758" y="1830695"/>
                  <a:ext cx="19269" cy="16305"/>
                </a:xfrm>
                <a:custGeom>
                  <a:avLst/>
                  <a:gdLst>
                    <a:gd name="T0" fmla="*/ 11 w 13"/>
                    <a:gd name="T1" fmla="*/ 0 h 11"/>
                    <a:gd name="T2" fmla="*/ 13 w 13"/>
                    <a:gd name="T3" fmla="*/ 0 h 11"/>
                    <a:gd name="T4" fmla="*/ 13 w 13"/>
                    <a:gd name="T5" fmla="*/ 2 h 11"/>
                    <a:gd name="T6" fmla="*/ 11 w 13"/>
                    <a:gd name="T7" fmla="*/ 4 h 11"/>
                    <a:gd name="T8" fmla="*/ 11 w 13"/>
                    <a:gd name="T9" fmla="*/ 6 h 11"/>
                    <a:gd name="T10" fmla="*/ 8 w 13"/>
                    <a:gd name="T11" fmla="*/ 9 h 11"/>
                    <a:gd name="T12" fmla="*/ 6 w 13"/>
                    <a:gd name="T13" fmla="*/ 11 h 11"/>
                    <a:gd name="T14" fmla="*/ 7 w 13"/>
                    <a:gd name="T15" fmla="*/ 9 h 11"/>
                    <a:gd name="T16" fmla="*/ 7 w 13"/>
                    <a:gd name="T17" fmla="*/ 8 h 11"/>
                    <a:gd name="T18" fmla="*/ 6 w 13"/>
                    <a:gd name="T19" fmla="*/ 8 h 11"/>
                    <a:gd name="T20" fmla="*/ 3 w 13"/>
                    <a:gd name="T21" fmla="*/ 11 h 11"/>
                    <a:gd name="T22" fmla="*/ 1 w 13"/>
                    <a:gd name="T23" fmla="*/ 11 h 11"/>
                    <a:gd name="T24" fmla="*/ 0 w 13"/>
                    <a:gd name="T25" fmla="*/ 11 h 11"/>
                    <a:gd name="T26" fmla="*/ 1 w 13"/>
                    <a:gd name="T27" fmla="*/ 8 h 11"/>
                    <a:gd name="T28" fmla="*/ 4 w 13"/>
                    <a:gd name="T29" fmla="*/ 5 h 11"/>
                    <a:gd name="T30" fmla="*/ 7 w 13"/>
                    <a:gd name="T31" fmla="*/ 2 h 11"/>
                    <a:gd name="T32" fmla="*/ 10 w 13"/>
                    <a:gd name="T33" fmla="*/ 1 h 11"/>
                    <a:gd name="T34" fmla="*/ 10 w 13"/>
                    <a:gd name="T35" fmla="*/ 0 h 11"/>
                    <a:gd name="T36" fmla="*/ 11 w 13"/>
                    <a:gd name="T3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11">
                      <a:moveTo>
                        <a:pt x="11" y="0"/>
                      </a:move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8" y="9"/>
                      </a:lnTo>
                      <a:lnTo>
                        <a:pt x="6" y="11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6" y="8"/>
                      </a:lnTo>
                      <a:lnTo>
                        <a:pt x="3" y="11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1" y="8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10" y="1"/>
                      </a:lnTo>
                      <a:lnTo>
                        <a:pt x="10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4" name="Freeform 144"/>
                <p:cNvSpPr>
                  <a:spLocks/>
                </p:cNvSpPr>
                <p:nvPr/>
              </p:nvSpPr>
              <p:spPr bwMode="auto">
                <a:xfrm>
                  <a:off x="5593953" y="2002629"/>
                  <a:ext cx="7411" cy="7411"/>
                </a:xfrm>
                <a:custGeom>
                  <a:avLst/>
                  <a:gdLst>
                    <a:gd name="T0" fmla="*/ 3 w 5"/>
                    <a:gd name="T1" fmla="*/ 0 h 5"/>
                    <a:gd name="T2" fmla="*/ 5 w 5"/>
                    <a:gd name="T3" fmla="*/ 1 h 5"/>
                    <a:gd name="T4" fmla="*/ 5 w 5"/>
                    <a:gd name="T5" fmla="*/ 2 h 5"/>
                    <a:gd name="T6" fmla="*/ 2 w 5"/>
                    <a:gd name="T7" fmla="*/ 5 h 5"/>
                    <a:gd name="T8" fmla="*/ 0 w 5"/>
                    <a:gd name="T9" fmla="*/ 5 h 5"/>
                    <a:gd name="T10" fmla="*/ 0 w 5"/>
                    <a:gd name="T11" fmla="*/ 5 h 5"/>
                    <a:gd name="T12" fmla="*/ 0 w 5"/>
                    <a:gd name="T13" fmla="*/ 2 h 5"/>
                    <a:gd name="T14" fmla="*/ 0 w 5"/>
                    <a:gd name="T15" fmla="*/ 1 h 5"/>
                    <a:gd name="T16" fmla="*/ 0 w 5"/>
                    <a:gd name="T17" fmla="*/ 0 h 5"/>
                    <a:gd name="T18" fmla="*/ 3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5" name="Freeform 145"/>
                <p:cNvSpPr>
                  <a:spLocks/>
                </p:cNvSpPr>
                <p:nvPr/>
              </p:nvSpPr>
              <p:spPr bwMode="auto">
                <a:xfrm>
                  <a:off x="5645829" y="2196795"/>
                  <a:ext cx="4447" cy="8893"/>
                </a:xfrm>
                <a:custGeom>
                  <a:avLst/>
                  <a:gdLst>
                    <a:gd name="T0" fmla="*/ 0 w 3"/>
                    <a:gd name="T1" fmla="*/ 0 h 6"/>
                    <a:gd name="T2" fmla="*/ 1 w 3"/>
                    <a:gd name="T3" fmla="*/ 0 h 6"/>
                    <a:gd name="T4" fmla="*/ 3 w 3"/>
                    <a:gd name="T5" fmla="*/ 3 h 6"/>
                    <a:gd name="T6" fmla="*/ 1 w 3"/>
                    <a:gd name="T7" fmla="*/ 6 h 6"/>
                    <a:gd name="T8" fmla="*/ 0 w 3"/>
                    <a:gd name="T9" fmla="*/ 3 h 6"/>
                    <a:gd name="T10" fmla="*/ 0 w 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3"/>
                      </a:lnTo>
                      <a:lnTo>
                        <a:pt x="1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6" name="Freeform 146"/>
                <p:cNvSpPr>
                  <a:spLocks/>
                </p:cNvSpPr>
                <p:nvPr/>
              </p:nvSpPr>
              <p:spPr bwMode="auto">
                <a:xfrm>
                  <a:off x="6976835" y="1846998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2 w 3"/>
                    <a:gd name="T3" fmla="*/ 2 h 4"/>
                    <a:gd name="T4" fmla="*/ 0 w 3"/>
                    <a:gd name="T5" fmla="*/ 4 h 4"/>
                    <a:gd name="T6" fmla="*/ 0 w 3"/>
                    <a:gd name="T7" fmla="*/ 2 h 4"/>
                    <a:gd name="T8" fmla="*/ 0 w 3"/>
                    <a:gd name="T9" fmla="*/ 1 h 4"/>
                    <a:gd name="T10" fmla="*/ 3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" name="Freeform 147"/>
                <p:cNvSpPr>
                  <a:spLocks/>
                </p:cNvSpPr>
                <p:nvPr/>
              </p:nvSpPr>
              <p:spPr bwMode="auto">
                <a:xfrm>
                  <a:off x="5633972" y="2179009"/>
                  <a:ext cx="2964" cy="296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1 h 2"/>
                    <a:gd name="T4" fmla="*/ 2 w 2"/>
                    <a:gd name="T5" fmla="*/ 2 h 2"/>
                    <a:gd name="T6" fmla="*/ 1 w 2"/>
                    <a:gd name="T7" fmla="*/ 2 h 2"/>
                    <a:gd name="T8" fmla="*/ 0 w 2"/>
                    <a:gd name="T9" fmla="*/ 0 h 2"/>
                    <a:gd name="T10" fmla="*/ 1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" name="Freeform 148"/>
                <p:cNvSpPr>
                  <a:spLocks/>
                </p:cNvSpPr>
                <p:nvPr/>
              </p:nvSpPr>
              <p:spPr bwMode="auto">
                <a:xfrm>
                  <a:off x="5639901" y="2184937"/>
                  <a:ext cx="4447" cy="20751"/>
                </a:xfrm>
                <a:custGeom>
                  <a:avLst/>
                  <a:gdLst>
                    <a:gd name="T0" fmla="*/ 0 w 3"/>
                    <a:gd name="T1" fmla="*/ 0 h 14"/>
                    <a:gd name="T2" fmla="*/ 3 w 3"/>
                    <a:gd name="T3" fmla="*/ 4 h 14"/>
                    <a:gd name="T4" fmla="*/ 3 w 3"/>
                    <a:gd name="T5" fmla="*/ 11 h 14"/>
                    <a:gd name="T6" fmla="*/ 1 w 3"/>
                    <a:gd name="T7" fmla="*/ 14 h 14"/>
                    <a:gd name="T8" fmla="*/ 0 w 3"/>
                    <a:gd name="T9" fmla="*/ 12 h 14"/>
                    <a:gd name="T10" fmla="*/ 1 w 3"/>
                    <a:gd name="T11" fmla="*/ 8 h 14"/>
                    <a:gd name="T12" fmla="*/ 0 w 3"/>
                    <a:gd name="T13" fmla="*/ 5 h 14"/>
                    <a:gd name="T14" fmla="*/ 0 w 3"/>
                    <a:gd name="T15" fmla="*/ 0 h 14"/>
                    <a:gd name="T16" fmla="*/ 0 w 3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1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11"/>
                      </a:lnTo>
                      <a:lnTo>
                        <a:pt x="1" y="14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9" name="Freeform 149"/>
                <p:cNvSpPr>
                  <a:spLocks/>
                </p:cNvSpPr>
                <p:nvPr/>
              </p:nvSpPr>
              <p:spPr bwMode="auto">
                <a:xfrm>
                  <a:off x="5539112" y="1655796"/>
                  <a:ext cx="106718" cy="84485"/>
                </a:xfrm>
                <a:custGeom>
                  <a:avLst/>
                  <a:gdLst>
                    <a:gd name="T0" fmla="*/ 25 w 72"/>
                    <a:gd name="T1" fmla="*/ 0 h 57"/>
                    <a:gd name="T2" fmla="*/ 32 w 72"/>
                    <a:gd name="T3" fmla="*/ 10 h 57"/>
                    <a:gd name="T4" fmla="*/ 32 w 72"/>
                    <a:gd name="T5" fmla="*/ 15 h 57"/>
                    <a:gd name="T6" fmla="*/ 33 w 72"/>
                    <a:gd name="T7" fmla="*/ 19 h 57"/>
                    <a:gd name="T8" fmla="*/ 32 w 72"/>
                    <a:gd name="T9" fmla="*/ 24 h 57"/>
                    <a:gd name="T10" fmla="*/ 35 w 72"/>
                    <a:gd name="T11" fmla="*/ 19 h 57"/>
                    <a:gd name="T12" fmla="*/ 36 w 72"/>
                    <a:gd name="T13" fmla="*/ 14 h 57"/>
                    <a:gd name="T14" fmla="*/ 36 w 72"/>
                    <a:gd name="T15" fmla="*/ 10 h 57"/>
                    <a:gd name="T16" fmla="*/ 32 w 72"/>
                    <a:gd name="T17" fmla="*/ 4 h 57"/>
                    <a:gd name="T18" fmla="*/ 37 w 72"/>
                    <a:gd name="T19" fmla="*/ 1 h 57"/>
                    <a:gd name="T20" fmla="*/ 50 w 72"/>
                    <a:gd name="T21" fmla="*/ 8 h 57"/>
                    <a:gd name="T22" fmla="*/ 53 w 72"/>
                    <a:gd name="T23" fmla="*/ 10 h 57"/>
                    <a:gd name="T24" fmla="*/ 55 w 72"/>
                    <a:gd name="T25" fmla="*/ 15 h 57"/>
                    <a:gd name="T26" fmla="*/ 57 w 72"/>
                    <a:gd name="T27" fmla="*/ 22 h 57"/>
                    <a:gd name="T28" fmla="*/ 62 w 72"/>
                    <a:gd name="T29" fmla="*/ 29 h 57"/>
                    <a:gd name="T30" fmla="*/ 61 w 72"/>
                    <a:gd name="T31" fmla="*/ 32 h 57"/>
                    <a:gd name="T32" fmla="*/ 57 w 72"/>
                    <a:gd name="T33" fmla="*/ 30 h 57"/>
                    <a:gd name="T34" fmla="*/ 61 w 72"/>
                    <a:gd name="T35" fmla="*/ 36 h 57"/>
                    <a:gd name="T36" fmla="*/ 66 w 72"/>
                    <a:gd name="T37" fmla="*/ 40 h 57"/>
                    <a:gd name="T38" fmla="*/ 72 w 72"/>
                    <a:gd name="T39" fmla="*/ 44 h 57"/>
                    <a:gd name="T40" fmla="*/ 69 w 72"/>
                    <a:gd name="T41" fmla="*/ 50 h 57"/>
                    <a:gd name="T42" fmla="*/ 62 w 72"/>
                    <a:gd name="T43" fmla="*/ 54 h 57"/>
                    <a:gd name="T44" fmla="*/ 57 w 72"/>
                    <a:gd name="T45" fmla="*/ 57 h 57"/>
                    <a:gd name="T46" fmla="*/ 53 w 72"/>
                    <a:gd name="T47" fmla="*/ 53 h 57"/>
                    <a:gd name="T48" fmla="*/ 48 w 72"/>
                    <a:gd name="T49" fmla="*/ 53 h 57"/>
                    <a:gd name="T50" fmla="*/ 39 w 72"/>
                    <a:gd name="T51" fmla="*/ 53 h 57"/>
                    <a:gd name="T52" fmla="*/ 35 w 72"/>
                    <a:gd name="T53" fmla="*/ 50 h 57"/>
                    <a:gd name="T54" fmla="*/ 28 w 72"/>
                    <a:gd name="T55" fmla="*/ 53 h 57"/>
                    <a:gd name="T56" fmla="*/ 22 w 72"/>
                    <a:gd name="T57" fmla="*/ 50 h 57"/>
                    <a:gd name="T58" fmla="*/ 17 w 72"/>
                    <a:gd name="T59" fmla="*/ 47 h 57"/>
                    <a:gd name="T60" fmla="*/ 14 w 72"/>
                    <a:gd name="T61" fmla="*/ 40 h 57"/>
                    <a:gd name="T62" fmla="*/ 10 w 72"/>
                    <a:gd name="T63" fmla="*/ 40 h 57"/>
                    <a:gd name="T64" fmla="*/ 6 w 72"/>
                    <a:gd name="T65" fmla="*/ 37 h 57"/>
                    <a:gd name="T66" fmla="*/ 6 w 72"/>
                    <a:gd name="T67" fmla="*/ 42 h 57"/>
                    <a:gd name="T68" fmla="*/ 3 w 72"/>
                    <a:gd name="T69" fmla="*/ 40 h 57"/>
                    <a:gd name="T70" fmla="*/ 0 w 72"/>
                    <a:gd name="T71" fmla="*/ 37 h 57"/>
                    <a:gd name="T72" fmla="*/ 4 w 72"/>
                    <a:gd name="T73" fmla="*/ 35 h 57"/>
                    <a:gd name="T74" fmla="*/ 4 w 72"/>
                    <a:gd name="T75" fmla="*/ 28 h 57"/>
                    <a:gd name="T76" fmla="*/ 6 w 72"/>
                    <a:gd name="T77" fmla="*/ 24 h 57"/>
                    <a:gd name="T78" fmla="*/ 1 w 72"/>
                    <a:gd name="T79" fmla="*/ 21 h 57"/>
                    <a:gd name="T80" fmla="*/ 3 w 72"/>
                    <a:gd name="T81" fmla="*/ 15 h 57"/>
                    <a:gd name="T82" fmla="*/ 8 w 72"/>
                    <a:gd name="T83" fmla="*/ 13 h 57"/>
                    <a:gd name="T84" fmla="*/ 10 w 72"/>
                    <a:gd name="T85" fmla="*/ 8 h 57"/>
                    <a:gd name="T86" fmla="*/ 17 w 72"/>
                    <a:gd name="T87" fmla="*/ 4 h 57"/>
                    <a:gd name="T88" fmla="*/ 19 w 72"/>
                    <a:gd name="T89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2" h="57">
                      <a:moveTo>
                        <a:pt x="19" y="0"/>
                      </a:moveTo>
                      <a:lnTo>
                        <a:pt x="25" y="0"/>
                      </a:lnTo>
                      <a:lnTo>
                        <a:pt x="28" y="3"/>
                      </a:lnTo>
                      <a:lnTo>
                        <a:pt x="32" y="10"/>
                      </a:lnTo>
                      <a:lnTo>
                        <a:pt x="33" y="11"/>
                      </a:lnTo>
                      <a:lnTo>
                        <a:pt x="32" y="15"/>
                      </a:lnTo>
                      <a:lnTo>
                        <a:pt x="33" y="17"/>
                      </a:lnTo>
                      <a:lnTo>
                        <a:pt x="33" y="19"/>
                      </a:lnTo>
                      <a:lnTo>
                        <a:pt x="32" y="22"/>
                      </a:lnTo>
                      <a:lnTo>
                        <a:pt x="32" y="24"/>
                      </a:lnTo>
                      <a:lnTo>
                        <a:pt x="33" y="22"/>
                      </a:lnTo>
                      <a:lnTo>
                        <a:pt x="35" y="19"/>
                      </a:lnTo>
                      <a:lnTo>
                        <a:pt x="35" y="15"/>
                      </a:lnTo>
                      <a:lnTo>
                        <a:pt x="36" y="14"/>
                      </a:lnTo>
                      <a:lnTo>
                        <a:pt x="36" y="11"/>
                      </a:lnTo>
                      <a:lnTo>
                        <a:pt x="36" y="10"/>
                      </a:lnTo>
                      <a:lnTo>
                        <a:pt x="33" y="6"/>
                      </a:lnTo>
                      <a:lnTo>
                        <a:pt x="32" y="4"/>
                      </a:lnTo>
                      <a:lnTo>
                        <a:pt x="33" y="1"/>
                      </a:lnTo>
                      <a:lnTo>
                        <a:pt x="37" y="1"/>
                      </a:lnTo>
                      <a:lnTo>
                        <a:pt x="43" y="1"/>
                      </a:lnTo>
                      <a:lnTo>
                        <a:pt x="50" y="8"/>
                      </a:lnTo>
                      <a:lnTo>
                        <a:pt x="51" y="10"/>
                      </a:lnTo>
                      <a:lnTo>
                        <a:pt x="53" y="10"/>
                      </a:lnTo>
                      <a:lnTo>
                        <a:pt x="54" y="14"/>
                      </a:lnTo>
                      <a:lnTo>
                        <a:pt x="55" y="15"/>
                      </a:lnTo>
                      <a:lnTo>
                        <a:pt x="57" y="18"/>
                      </a:lnTo>
                      <a:lnTo>
                        <a:pt x="57" y="22"/>
                      </a:lnTo>
                      <a:lnTo>
                        <a:pt x="60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1" y="32"/>
                      </a:lnTo>
                      <a:lnTo>
                        <a:pt x="58" y="30"/>
                      </a:lnTo>
                      <a:lnTo>
                        <a:pt x="57" y="30"/>
                      </a:lnTo>
                      <a:lnTo>
                        <a:pt x="57" y="33"/>
                      </a:lnTo>
                      <a:lnTo>
                        <a:pt x="61" y="36"/>
                      </a:lnTo>
                      <a:lnTo>
                        <a:pt x="64" y="36"/>
                      </a:lnTo>
                      <a:lnTo>
                        <a:pt x="66" y="40"/>
                      </a:lnTo>
                      <a:lnTo>
                        <a:pt x="69" y="40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69" y="50"/>
                      </a:lnTo>
                      <a:lnTo>
                        <a:pt x="65" y="51"/>
                      </a:lnTo>
                      <a:lnTo>
                        <a:pt x="62" y="54"/>
                      </a:lnTo>
                      <a:lnTo>
                        <a:pt x="60" y="57"/>
                      </a:lnTo>
                      <a:lnTo>
                        <a:pt x="57" y="57"/>
                      </a:lnTo>
                      <a:lnTo>
                        <a:pt x="54" y="54"/>
                      </a:lnTo>
                      <a:lnTo>
                        <a:pt x="53" y="53"/>
                      </a:lnTo>
                      <a:lnTo>
                        <a:pt x="50" y="53"/>
                      </a:lnTo>
                      <a:lnTo>
                        <a:pt x="48" y="53"/>
                      </a:lnTo>
                      <a:lnTo>
                        <a:pt x="46" y="53"/>
                      </a:lnTo>
                      <a:lnTo>
                        <a:pt x="39" y="53"/>
                      </a:lnTo>
                      <a:lnTo>
                        <a:pt x="36" y="51"/>
                      </a:lnTo>
                      <a:lnTo>
                        <a:pt x="35" y="50"/>
                      </a:lnTo>
                      <a:lnTo>
                        <a:pt x="30" y="51"/>
                      </a:lnTo>
                      <a:lnTo>
                        <a:pt x="28" y="53"/>
                      </a:lnTo>
                      <a:lnTo>
                        <a:pt x="25" y="51"/>
                      </a:lnTo>
                      <a:lnTo>
                        <a:pt x="22" y="50"/>
                      </a:lnTo>
                      <a:lnTo>
                        <a:pt x="19" y="50"/>
                      </a:lnTo>
                      <a:lnTo>
                        <a:pt x="17" y="47"/>
                      </a:lnTo>
                      <a:lnTo>
                        <a:pt x="15" y="43"/>
                      </a:lnTo>
                      <a:lnTo>
                        <a:pt x="14" y="40"/>
                      </a:lnTo>
                      <a:lnTo>
                        <a:pt x="13" y="40"/>
                      </a:lnTo>
                      <a:lnTo>
                        <a:pt x="10" y="40"/>
                      </a:lnTo>
                      <a:lnTo>
                        <a:pt x="7" y="39"/>
                      </a:lnTo>
                      <a:lnTo>
                        <a:pt x="6" y="37"/>
                      </a:lnTo>
                      <a:lnTo>
                        <a:pt x="4" y="39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3" y="40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3" y="36"/>
                      </a:lnTo>
                      <a:lnTo>
                        <a:pt x="4" y="35"/>
                      </a:lnTo>
                      <a:lnTo>
                        <a:pt x="3" y="30"/>
                      </a:lnTo>
                      <a:lnTo>
                        <a:pt x="4" y="28"/>
                      </a:lnTo>
                      <a:lnTo>
                        <a:pt x="7" y="25"/>
                      </a:lnTo>
                      <a:lnTo>
                        <a:pt x="6" y="24"/>
                      </a:lnTo>
                      <a:lnTo>
                        <a:pt x="4" y="24"/>
                      </a:lnTo>
                      <a:lnTo>
                        <a:pt x="1" y="21"/>
                      </a:lnTo>
                      <a:lnTo>
                        <a:pt x="1" y="19"/>
                      </a:lnTo>
                      <a:lnTo>
                        <a:pt x="3" y="15"/>
                      </a:lnTo>
                      <a:lnTo>
                        <a:pt x="4" y="13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3" y="7"/>
                      </a:lnTo>
                      <a:lnTo>
                        <a:pt x="17" y="4"/>
                      </a:lnTo>
                      <a:lnTo>
                        <a:pt x="18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0" name="Freeform 150"/>
                <p:cNvSpPr>
                  <a:spLocks/>
                </p:cNvSpPr>
                <p:nvPr/>
              </p:nvSpPr>
              <p:spPr bwMode="auto">
                <a:xfrm>
                  <a:off x="5610257" y="2030790"/>
                  <a:ext cx="7411" cy="4447"/>
                </a:xfrm>
                <a:custGeom>
                  <a:avLst/>
                  <a:gdLst>
                    <a:gd name="T0" fmla="*/ 0 w 5"/>
                    <a:gd name="T1" fmla="*/ 0 h 3"/>
                    <a:gd name="T2" fmla="*/ 3 w 5"/>
                    <a:gd name="T3" fmla="*/ 0 h 3"/>
                    <a:gd name="T4" fmla="*/ 5 w 5"/>
                    <a:gd name="T5" fmla="*/ 1 h 3"/>
                    <a:gd name="T6" fmla="*/ 3 w 5"/>
                    <a:gd name="T7" fmla="*/ 3 h 3"/>
                    <a:gd name="T8" fmla="*/ 2 w 5"/>
                    <a:gd name="T9" fmla="*/ 3 h 3"/>
                    <a:gd name="T10" fmla="*/ 0 w 5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1" name="Freeform 151"/>
                <p:cNvSpPr>
                  <a:spLocks/>
                </p:cNvSpPr>
                <p:nvPr/>
              </p:nvSpPr>
              <p:spPr bwMode="auto">
                <a:xfrm>
                  <a:off x="5593953" y="2023379"/>
                  <a:ext cx="7411" cy="2964"/>
                </a:xfrm>
                <a:custGeom>
                  <a:avLst/>
                  <a:gdLst>
                    <a:gd name="T0" fmla="*/ 3 w 5"/>
                    <a:gd name="T1" fmla="*/ 0 h 2"/>
                    <a:gd name="T2" fmla="*/ 5 w 5"/>
                    <a:gd name="T3" fmla="*/ 1 h 2"/>
                    <a:gd name="T4" fmla="*/ 3 w 5"/>
                    <a:gd name="T5" fmla="*/ 2 h 2"/>
                    <a:gd name="T6" fmla="*/ 0 w 5"/>
                    <a:gd name="T7" fmla="*/ 2 h 2"/>
                    <a:gd name="T8" fmla="*/ 2 w 5"/>
                    <a:gd name="T9" fmla="*/ 1 h 2"/>
                    <a:gd name="T10" fmla="*/ 0 w 5"/>
                    <a:gd name="T11" fmla="*/ 0 h 2"/>
                    <a:gd name="T12" fmla="*/ 3 w 5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2" name="Freeform 152"/>
                <p:cNvSpPr>
                  <a:spLocks/>
                </p:cNvSpPr>
                <p:nvPr/>
              </p:nvSpPr>
              <p:spPr bwMode="auto">
                <a:xfrm>
                  <a:off x="5688813" y="1846998"/>
                  <a:ext cx="7411" cy="2964"/>
                </a:xfrm>
                <a:custGeom>
                  <a:avLst/>
                  <a:gdLst>
                    <a:gd name="T0" fmla="*/ 3 w 5"/>
                    <a:gd name="T1" fmla="*/ 0 h 2"/>
                    <a:gd name="T2" fmla="*/ 5 w 5"/>
                    <a:gd name="T3" fmla="*/ 0 h 2"/>
                    <a:gd name="T4" fmla="*/ 4 w 5"/>
                    <a:gd name="T5" fmla="*/ 1 h 2"/>
                    <a:gd name="T6" fmla="*/ 1 w 5"/>
                    <a:gd name="T7" fmla="*/ 2 h 2"/>
                    <a:gd name="T8" fmla="*/ 0 w 5"/>
                    <a:gd name="T9" fmla="*/ 1 h 2"/>
                    <a:gd name="T10" fmla="*/ 1 w 5"/>
                    <a:gd name="T11" fmla="*/ 0 h 2"/>
                    <a:gd name="T12" fmla="*/ 3 w 5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3" name="Freeform 153"/>
                <p:cNvSpPr>
                  <a:spLocks/>
                </p:cNvSpPr>
                <p:nvPr/>
              </p:nvSpPr>
              <p:spPr bwMode="auto">
                <a:xfrm>
                  <a:off x="5494646" y="2014486"/>
                  <a:ext cx="7411" cy="8893"/>
                </a:xfrm>
                <a:custGeom>
                  <a:avLst/>
                  <a:gdLst>
                    <a:gd name="T0" fmla="*/ 4 w 5"/>
                    <a:gd name="T1" fmla="*/ 0 h 6"/>
                    <a:gd name="T2" fmla="*/ 5 w 5"/>
                    <a:gd name="T3" fmla="*/ 1 h 6"/>
                    <a:gd name="T4" fmla="*/ 5 w 5"/>
                    <a:gd name="T5" fmla="*/ 3 h 6"/>
                    <a:gd name="T6" fmla="*/ 5 w 5"/>
                    <a:gd name="T7" fmla="*/ 4 h 6"/>
                    <a:gd name="T8" fmla="*/ 4 w 5"/>
                    <a:gd name="T9" fmla="*/ 6 h 6"/>
                    <a:gd name="T10" fmla="*/ 2 w 5"/>
                    <a:gd name="T11" fmla="*/ 4 h 6"/>
                    <a:gd name="T12" fmla="*/ 1 w 5"/>
                    <a:gd name="T13" fmla="*/ 3 h 6"/>
                    <a:gd name="T14" fmla="*/ 0 w 5"/>
                    <a:gd name="T15" fmla="*/ 1 h 6"/>
                    <a:gd name="T16" fmla="*/ 1 w 5"/>
                    <a:gd name="T17" fmla="*/ 0 h 6"/>
                    <a:gd name="T18" fmla="*/ 4 w 5"/>
                    <a:gd name="T1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6">
                      <a:moveTo>
                        <a:pt x="4" y="0"/>
                      </a:move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4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4" name="Freeform 154"/>
                <p:cNvSpPr>
                  <a:spLocks/>
                </p:cNvSpPr>
                <p:nvPr/>
              </p:nvSpPr>
              <p:spPr bwMode="auto">
                <a:xfrm>
                  <a:off x="5497610" y="1944823"/>
                  <a:ext cx="10376" cy="5929"/>
                </a:xfrm>
                <a:custGeom>
                  <a:avLst/>
                  <a:gdLst>
                    <a:gd name="T0" fmla="*/ 2 w 7"/>
                    <a:gd name="T1" fmla="*/ 0 h 4"/>
                    <a:gd name="T2" fmla="*/ 3 w 7"/>
                    <a:gd name="T3" fmla="*/ 0 h 4"/>
                    <a:gd name="T4" fmla="*/ 5 w 7"/>
                    <a:gd name="T5" fmla="*/ 1 h 4"/>
                    <a:gd name="T6" fmla="*/ 7 w 7"/>
                    <a:gd name="T7" fmla="*/ 3 h 4"/>
                    <a:gd name="T8" fmla="*/ 6 w 7"/>
                    <a:gd name="T9" fmla="*/ 4 h 4"/>
                    <a:gd name="T10" fmla="*/ 5 w 7"/>
                    <a:gd name="T11" fmla="*/ 4 h 4"/>
                    <a:gd name="T12" fmla="*/ 0 w 7"/>
                    <a:gd name="T13" fmla="*/ 3 h 4"/>
                    <a:gd name="T14" fmla="*/ 0 w 7"/>
                    <a:gd name="T15" fmla="*/ 1 h 4"/>
                    <a:gd name="T16" fmla="*/ 2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7" y="3"/>
                      </a:lnTo>
                      <a:lnTo>
                        <a:pt x="6" y="4"/>
                      </a:lnTo>
                      <a:lnTo>
                        <a:pt x="5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" name="Freeform 155"/>
                <p:cNvSpPr>
                  <a:spLocks/>
                </p:cNvSpPr>
                <p:nvPr/>
              </p:nvSpPr>
              <p:spPr bwMode="auto">
                <a:xfrm>
                  <a:off x="5559862" y="2030790"/>
                  <a:ext cx="7411" cy="5929"/>
                </a:xfrm>
                <a:custGeom>
                  <a:avLst/>
                  <a:gdLst>
                    <a:gd name="T0" fmla="*/ 3 w 5"/>
                    <a:gd name="T1" fmla="*/ 0 h 4"/>
                    <a:gd name="T2" fmla="*/ 5 w 5"/>
                    <a:gd name="T3" fmla="*/ 0 h 4"/>
                    <a:gd name="T4" fmla="*/ 5 w 5"/>
                    <a:gd name="T5" fmla="*/ 1 h 4"/>
                    <a:gd name="T6" fmla="*/ 4 w 5"/>
                    <a:gd name="T7" fmla="*/ 4 h 4"/>
                    <a:gd name="T8" fmla="*/ 1 w 5"/>
                    <a:gd name="T9" fmla="*/ 3 h 4"/>
                    <a:gd name="T10" fmla="*/ 0 w 5"/>
                    <a:gd name="T11" fmla="*/ 1 h 4"/>
                    <a:gd name="T12" fmla="*/ 3 w 5"/>
                    <a:gd name="T13" fmla="*/ 1 h 4"/>
                    <a:gd name="T14" fmla="*/ 3 w 5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6" name="Freeform 156"/>
                <p:cNvSpPr>
                  <a:spLocks/>
                </p:cNvSpPr>
                <p:nvPr/>
              </p:nvSpPr>
              <p:spPr bwMode="auto">
                <a:xfrm>
                  <a:off x="5549487" y="2032272"/>
                  <a:ext cx="8893" cy="7411"/>
                </a:xfrm>
                <a:custGeom>
                  <a:avLst/>
                  <a:gdLst>
                    <a:gd name="T0" fmla="*/ 4 w 6"/>
                    <a:gd name="T1" fmla="*/ 0 h 5"/>
                    <a:gd name="T2" fmla="*/ 6 w 6"/>
                    <a:gd name="T3" fmla="*/ 2 h 5"/>
                    <a:gd name="T4" fmla="*/ 3 w 6"/>
                    <a:gd name="T5" fmla="*/ 5 h 5"/>
                    <a:gd name="T6" fmla="*/ 1 w 6"/>
                    <a:gd name="T7" fmla="*/ 5 h 5"/>
                    <a:gd name="T8" fmla="*/ 0 w 6"/>
                    <a:gd name="T9" fmla="*/ 2 h 5"/>
                    <a:gd name="T10" fmla="*/ 1 w 6"/>
                    <a:gd name="T11" fmla="*/ 0 h 5"/>
                    <a:gd name="T12" fmla="*/ 4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7" name="Freeform 157"/>
                <p:cNvSpPr>
                  <a:spLocks/>
                </p:cNvSpPr>
                <p:nvPr/>
              </p:nvSpPr>
              <p:spPr bwMode="auto">
                <a:xfrm>
                  <a:off x="5510950" y="1962609"/>
                  <a:ext cx="11858" cy="20751"/>
                </a:xfrm>
                <a:custGeom>
                  <a:avLst/>
                  <a:gdLst>
                    <a:gd name="T0" fmla="*/ 5 w 8"/>
                    <a:gd name="T1" fmla="*/ 0 h 14"/>
                    <a:gd name="T2" fmla="*/ 5 w 8"/>
                    <a:gd name="T3" fmla="*/ 2 h 14"/>
                    <a:gd name="T4" fmla="*/ 5 w 8"/>
                    <a:gd name="T5" fmla="*/ 5 h 14"/>
                    <a:gd name="T6" fmla="*/ 8 w 8"/>
                    <a:gd name="T7" fmla="*/ 6 h 14"/>
                    <a:gd name="T8" fmla="*/ 8 w 8"/>
                    <a:gd name="T9" fmla="*/ 7 h 14"/>
                    <a:gd name="T10" fmla="*/ 5 w 8"/>
                    <a:gd name="T11" fmla="*/ 9 h 14"/>
                    <a:gd name="T12" fmla="*/ 7 w 8"/>
                    <a:gd name="T13" fmla="*/ 11 h 14"/>
                    <a:gd name="T14" fmla="*/ 7 w 8"/>
                    <a:gd name="T15" fmla="*/ 14 h 14"/>
                    <a:gd name="T16" fmla="*/ 5 w 8"/>
                    <a:gd name="T17" fmla="*/ 13 h 14"/>
                    <a:gd name="T18" fmla="*/ 5 w 8"/>
                    <a:gd name="T19" fmla="*/ 10 h 14"/>
                    <a:gd name="T20" fmla="*/ 4 w 8"/>
                    <a:gd name="T21" fmla="*/ 9 h 14"/>
                    <a:gd name="T22" fmla="*/ 3 w 8"/>
                    <a:gd name="T23" fmla="*/ 10 h 14"/>
                    <a:gd name="T24" fmla="*/ 1 w 8"/>
                    <a:gd name="T25" fmla="*/ 10 h 14"/>
                    <a:gd name="T26" fmla="*/ 0 w 8"/>
                    <a:gd name="T27" fmla="*/ 5 h 14"/>
                    <a:gd name="T28" fmla="*/ 1 w 8"/>
                    <a:gd name="T29" fmla="*/ 6 h 14"/>
                    <a:gd name="T30" fmla="*/ 3 w 8"/>
                    <a:gd name="T31" fmla="*/ 6 h 14"/>
                    <a:gd name="T32" fmla="*/ 3 w 8"/>
                    <a:gd name="T33" fmla="*/ 5 h 14"/>
                    <a:gd name="T34" fmla="*/ 1 w 8"/>
                    <a:gd name="T35" fmla="*/ 2 h 14"/>
                    <a:gd name="T36" fmla="*/ 3 w 8"/>
                    <a:gd name="T37" fmla="*/ 2 h 14"/>
                    <a:gd name="T38" fmla="*/ 3 w 8"/>
                    <a:gd name="T39" fmla="*/ 2 h 14"/>
                    <a:gd name="T40" fmla="*/ 5 w 8"/>
                    <a:gd name="T4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" h="14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5" y="5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5" y="9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5" y="13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3" y="5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" name="Freeform 158"/>
                <p:cNvSpPr>
                  <a:spLocks/>
                </p:cNvSpPr>
                <p:nvPr/>
              </p:nvSpPr>
              <p:spPr bwMode="auto">
                <a:xfrm>
                  <a:off x="5496129" y="1683957"/>
                  <a:ext cx="41501" cy="29644"/>
                </a:xfrm>
                <a:custGeom>
                  <a:avLst/>
                  <a:gdLst>
                    <a:gd name="T0" fmla="*/ 17 w 28"/>
                    <a:gd name="T1" fmla="*/ 0 h 20"/>
                    <a:gd name="T2" fmla="*/ 21 w 28"/>
                    <a:gd name="T3" fmla="*/ 2 h 20"/>
                    <a:gd name="T4" fmla="*/ 26 w 28"/>
                    <a:gd name="T5" fmla="*/ 5 h 20"/>
                    <a:gd name="T6" fmla="*/ 28 w 28"/>
                    <a:gd name="T7" fmla="*/ 6 h 20"/>
                    <a:gd name="T8" fmla="*/ 25 w 28"/>
                    <a:gd name="T9" fmla="*/ 10 h 20"/>
                    <a:gd name="T10" fmla="*/ 25 w 28"/>
                    <a:gd name="T11" fmla="*/ 14 h 20"/>
                    <a:gd name="T12" fmla="*/ 22 w 28"/>
                    <a:gd name="T13" fmla="*/ 14 h 20"/>
                    <a:gd name="T14" fmla="*/ 19 w 28"/>
                    <a:gd name="T15" fmla="*/ 17 h 20"/>
                    <a:gd name="T16" fmla="*/ 17 w 28"/>
                    <a:gd name="T17" fmla="*/ 20 h 20"/>
                    <a:gd name="T18" fmla="*/ 14 w 28"/>
                    <a:gd name="T19" fmla="*/ 20 h 20"/>
                    <a:gd name="T20" fmla="*/ 11 w 28"/>
                    <a:gd name="T21" fmla="*/ 18 h 20"/>
                    <a:gd name="T22" fmla="*/ 11 w 28"/>
                    <a:gd name="T23" fmla="*/ 17 h 20"/>
                    <a:gd name="T24" fmla="*/ 15 w 28"/>
                    <a:gd name="T25" fmla="*/ 17 h 20"/>
                    <a:gd name="T26" fmla="*/ 18 w 28"/>
                    <a:gd name="T27" fmla="*/ 16 h 20"/>
                    <a:gd name="T28" fmla="*/ 19 w 28"/>
                    <a:gd name="T29" fmla="*/ 14 h 20"/>
                    <a:gd name="T30" fmla="*/ 18 w 28"/>
                    <a:gd name="T31" fmla="*/ 14 h 20"/>
                    <a:gd name="T32" fmla="*/ 13 w 28"/>
                    <a:gd name="T33" fmla="*/ 14 h 20"/>
                    <a:gd name="T34" fmla="*/ 10 w 28"/>
                    <a:gd name="T35" fmla="*/ 13 h 20"/>
                    <a:gd name="T36" fmla="*/ 8 w 28"/>
                    <a:gd name="T37" fmla="*/ 10 h 20"/>
                    <a:gd name="T38" fmla="*/ 6 w 28"/>
                    <a:gd name="T39" fmla="*/ 9 h 20"/>
                    <a:gd name="T40" fmla="*/ 4 w 28"/>
                    <a:gd name="T41" fmla="*/ 7 h 20"/>
                    <a:gd name="T42" fmla="*/ 0 w 28"/>
                    <a:gd name="T43" fmla="*/ 6 h 20"/>
                    <a:gd name="T44" fmla="*/ 0 w 28"/>
                    <a:gd name="T45" fmla="*/ 5 h 20"/>
                    <a:gd name="T46" fmla="*/ 0 w 28"/>
                    <a:gd name="T47" fmla="*/ 3 h 20"/>
                    <a:gd name="T48" fmla="*/ 3 w 28"/>
                    <a:gd name="T49" fmla="*/ 3 h 20"/>
                    <a:gd name="T50" fmla="*/ 6 w 28"/>
                    <a:gd name="T51" fmla="*/ 2 h 20"/>
                    <a:gd name="T52" fmla="*/ 7 w 28"/>
                    <a:gd name="T53" fmla="*/ 2 h 20"/>
                    <a:gd name="T54" fmla="*/ 10 w 28"/>
                    <a:gd name="T55" fmla="*/ 3 h 20"/>
                    <a:gd name="T56" fmla="*/ 13 w 28"/>
                    <a:gd name="T57" fmla="*/ 2 h 20"/>
                    <a:gd name="T58" fmla="*/ 17 w 28"/>
                    <a:gd name="T5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8" h="20">
                      <a:moveTo>
                        <a:pt x="17" y="0"/>
                      </a:moveTo>
                      <a:lnTo>
                        <a:pt x="21" y="2"/>
                      </a:lnTo>
                      <a:lnTo>
                        <a:pt x="26" y="5"/>
                      </a:lnTo>
                      <a:lnTo>
                        <a:pt x="28" y="6"/>
                      </a:lnTo>
                      <a:lnTo>
                        <a:pt x="25" y="10"/>
                      </a:lnTo>
                      <a:lnTo>
                        <a:pt x="25" y="14"/>
                      </a:lnTo>
                      <a:lnTo>
                        <a:pt x="22" y="14"/>
                      </a:lnTo>
                      <a:lnTo>
                        <a:pt x="19" y="17"/>
                      </a:lnTo>
                      <a:lnTo>
                        <a:pt x="17" y="20"/>
                      </a:lnTo>
                      <a:lnTo>
                        <a:pt x="14" y="20"/>
                      </a:lnTo>
                      <a:lnTo>
                        <a:pt x="11" y="18"/>
                      </a:lnTo>
                      <a:lnTo>
                        <a:pt x="11" y="17"/>
                      </a:lnTo>
                      <a:lnTo>
                        <a:pt x="15" y="17"/>
                      </a:lnTo>
                      <a:lnTo>
                        <a:pt x="18" y="16"/>
                      </a:lnTo>
                      <a:lnTo>
                        <a:pt x="19" y="14"/>
                      </a:lnTo>
                      <a:lnTo>
                        <a:pt x="18" y="14"/>
                      </a:lnTo>
                      <a:lnTo>
                        <a:pt x="13" y="14"/>
                      </a:lnTo>
                      <a:lnTo>
                        <a:pt x="10" y="13"/>
                      </a:lnTo>
                      <a:lnTo>
                        <a:pt x="8" y="10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" name="Freeform 159"/>
                <p:cNvSpPr>
                  <a:spLocks/>
                </p:cNvSpPr>
                <p:nvPr/>
              </p:nvSpPr>
              <p:spPr bwMode="auto">
                <a:xfrm>
                  <a:off x="5507986" y="1940377"/>
                  <a:ext cx="14822" cy="5929"/>
                </a:xfrm>
                <a:custGeom>
                  <a:avLst/>
                  <a:gdLst>
                    <a:gd name="T0" fmla="*/ 5 w 10"/>
                    <a:gd name="T1" fmla="*/ 0 h 4"/>
                    <a:gd name="T2" fmla="*/ 6 w 10"/>
                    <a:gd name="T3" fmla="*/ 0 h 4"/>
                    <a:gd name="T4" fmla="*/ 10 w 10"/>
                    <a:gd name="T5" fmla="*/ 2 h 4"/>
                    <a:gd name="T6" fmla="*/ 10 w 10"/>
                    <a:gd name="T7" fmla="*/ 3 h 4"/>
                    <a:gd name="T8" fmla="*/ 7 w 10"/>
                    <a:gd name="T9" fmla="*/ 3 h 4"/>
                    <a:gd name="T10" fmla="*/ 5 w 10"/>
                    <a:gd name="T11" fmla="*/ 3 h 4"/>
                    <a:gd name="T12" fmla="*/ 2 w 10"/>
                    <a:gd name="T13" fmla="*/ 4 h 4"/>
                    <a:gd name="T14" fmla="*/ 0 w 10"/>
                    <a:gd name="T15" fmla="*/ 3 h 4"/>
                    <a:gd name="T16" fmla="*/ 2 w 10"/>
                    <a:gd name="T17" fmla="*/ 0 h 4"/>
                    <a:gd name="T18" fmla="*/ 5 w 10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4">
                      <a:moveTo>
                        <a:pt x="5" y="0"/>
                      </a:moveTo>
                      <a:lnTo>
                        <a:pt x="6" y="0"/>
                      </a:ln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" name="Freeform 160"/>
                <p:cNvSpPr>
                  <a:spLocks/>
                </p:cNvSpPr>
                <p:nvPr/>
              </p:nvSpPr>
              <p:spPr bwMode="auto">
                <a:xfrm>
                  <a:off x="5576167" y="1992253"/>
                  <a:ext cx="7411" cy="5929"/>
                </a:xfrm>
                <a:custGeom>
                  <a:avLst/>
                  <a:gdLst>
                    <a:gd name="T0" fmla="*/ 4 w 5"/>
                    <a:gd name="T1" fmla="*/ 0 h 4"/>
                    <a:gd name="T2" fmla="*/ 5 w 5"/>
                    <a:gd name="T3" fmla="*/ 0 h 4"/>
                    <a:gd name="T4" fmla="*/ 5 w 5"/>
                    <a:gd name="T5" fmla="*/ 1 h 4"/>
                    <a:gd name="T6" fmla="*/ 4 w 5"/>
                    <a:gd name="T7" fmla="*/ 4 h 4"/>
                    <a:gd name="T8" fmla="*/ 3 w 5"/>
                    <a:gd name="T9" fmla="*/ 3 h 4"/>
                    <a:gd name="T10" fmla="*/ 0 w 5"/>
                    <a:gd name="T11" fmla="*/ 1 h 4"/>
                    <a:gd name="T12" fmla="*/ 0 w 5"/>
                    <a:gd name="T13" fmla="*/ 1 h 4"/>
                    <a:gd name="T14" fmla="*/ 1 w 5"/>
                    <a:gd name="T15" fmla="*/ 1 h 4"/>
                    <a:gd name="T16" fmla="*/ 4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1" name="Freeform 161"/>
                <p:cNvSpPr>
                  <a:spLocks/>
                </p:cNvSpPr>
                <p:nvPr/>
              </p:nvSpPr>
              <p:spPr bwMode="auto">
                <a:xfrm>
                  <a:off x="5586542" y="2004110"/>
                  <a:ext cx="5929" cy="5929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1 h 4"/>
                    <a:gd name="T4" fmla="*/ 4 w 4"/>
                    <a:gd name="T5" fmla="*/ 3 h 4"/>
                    <a:gd name="T6" fmla="*/ 4 w 4"/>
                    <a:gd name="T7" fmla="*/ 3 h 4"/>
                    <a:gd name="T8" fmla="*/ 3 w 4"/>
                    <a:gd name="T9" fmla="*/ 4 h 4"/>
                    <a:gd name="T10" fmla="*/ 0 w 4"/>
                    <a:gd name="T11" fmla="*/ 4 h 4"/>
                    <a:gd name="T12" fmla="*/ 0 w 4"/>
                    <a:gd name="T13" fmla="*/ 1 h 4"/>
                    <a:gd name="T14" fmla="*/ 0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2" name="Freeform 162"/>
                <p:cNvSpPr>
                  <a:spLocks/>
                </p:cNvSpPr>
                <p:nvPr/>
              </p:nvSpPr>
              <p:spPr bwMode="auto">
                <a:xfrm>
                  <a:off x="6938298" y="1842552"/>
                  <a:ext cx="26679" cy="20751"/>
                </a:xfrm>
                <a:custGeom>
                  <a:avLst/>
                  <a:gdLst>
                    <a:gd name="T0" fmla="*/ 4 w 18"/>
                    <a:gd name="T1" fmla="*/ 0 h 14"/>
                    <a:gd name="T2" fmla="*/ 7 w 18"/>
                    <a:gd name="T3" fmla="*/ 0 h 14"/>
                    <a:gd name="T4" fmla="*/ 10 w 18"/>
                    <a:gd name="T5" fmla="*/ 1 h 14"/>
                    <a:gd name="T6" fmla="*/ 11 w 18"/>
                    <a:gd name="T7" fmla="*/ 1 h 14"/>
                    <a:gd name="T8" fmla="*/ 12 w 18"/>
                    <a:gd name="T9" fmla="*/ 0 h 14"/>
                    <a:gd name="T10" fmla="*/ 15 w 18"/>
                    <a:gd name="T11" fmla="*/ 1 h 14"/>
                    <a:gd name="T12" fmla="*/ 16 w 18"/>
                    <a:gd name="T13" fmla="*/ 4 h 14"/>
                    <a:gd name="T14" fmla="*/ 15 w 18"/>
                    <a:gd name="T15" fmla="*/ 5 h 14"/>
                    <a:gd name="T16" fmla="*/ 16 w 18"/>
                    <a:gd name="T17" fmla="*/ 8 h 14"/>
                    <a:gd name="T18" fmla="*/ 18 w 18"/>
                    <a:gd name="T19" fmla="*/ 11 h 14"/>
                    <a:gd name="T20" fmla="*/ 16 w 18"/>
                    <a:gd name="T21" fmla="*/ 14 h 14"/>
                    <a:gd name="T22" fmla="*/ 14 w 18"/>
                    <a:gd name="T23" fmla="*/ 14 h 14"/>
                    <a:gd name="T24" fmla="*/ 11 w 18"/>
                    <a:gd name="T25" fmla="*/ 12 h 14"/>
                    <a:gd name="T26" fmla="*/ 7 w 18"/>
                    <a:gd name="T27" fmla="*/ 10 h 14"/>
                    <a:gd name="T28" fmla="*/ 4 w 18"/>
                    <a:gd name="T29" fmla="*/ 10 h 14"/>
                    <a:gd name="T30" fmla="*/ 1 w 18"/>
                    <a:gd name="T31" fmla="*/ 10 h 14"/>
                    <a:gd name="T32" fmla="*/ 0 w 18"/>
                    <a:gd name="T33" fmla="*/ 10 h 14"/>
                    <a:gd name="T34" fmla="*/ 0 w 18"/>
                    <a:gd name="T35" fmla="*/ 4 h 14"/>
                    <a:gd name="T36" fmla="*/ 1 w 18"/>
                    <a:gd name="T37" fmla="*/ 3 h 14"/>
                    <a:gd name="T38" fmla="*/ 3 w 18"/>
                    <a:gd name="T39" fmla="*/ 3 h 14"/>
                    <a:gd name="T40" fmla="*/ 3 w 18"/>
                    <a:gd name="T41" fmla="*/ 1 h 14"/>
                    <a:gd name="T42" fmla="*/ 4 w 18"/>
                    <a:gd name="T43" fmla="*/ 1 h 14"/>
                    <a:gd name="T44" fmla="*/ 4 w 18"/>
                    <a:gd name="T4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8" h="14">
                      <a:moveTo>
                        <a:pt x="4" y="0"/>
                      </a:move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4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6" y="14"/>
                      </a:lnTo>
                      <a:lnTo>
                        <a:pt x="14" y="14"/>
                      </a:lnTo>
                      <a:lnTo>
                        <a:pt x="11" y="12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3" name="Freeform 163"/>
                <p:cNvSpPr>
                  <a:spLocks/>
                </p:cNvSpPr>
                <p:nvPr/>
              </p:nvSpPr>
              <p:spPr bwMode="auto">
                <a:xfrm>
                  <a:off x="5583577" y="1815873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1 h 3"/>
                    <a:gd name="T4" fmla="*/ 3 w 3"/>
                    <a:gd name="T5" fmla="*/ 3 h 3"/>
                    <a:gd name="T6" fmla="*/ 2 w 3"/>
                    <a:gd name="T7" fmla="*/ 3 h 3"/>
                    <a:gd name="T8" fmla="*/ 0 w 3"/>
                    <a:gd name="T9" fmla="*/ 1 h 3"/>
                    <a:gd name="T10" fmla="*/ 2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4" name="Freeform 164"/>
                <p:cNvSpPr>
                  <a:spLocks/>
                </p:cNvSpPr>
                <p:nvPr/>
              </p:nvSpPr>
              <p:spPr bwMode="auto">
                <a:xfrm>
                  <a:off x="5576167" y="2035237"/>
                  <a:ext cx="7411" cy="4447"/>
                </a:xfrm>
                <a:custGeom>
                  <a:avLst/>
                  <a:gdLst>
                    <a:gd name="T0" fmla="*/ 3 w 5"/>
                    <a:gd name="T1" fmla="*/ 0 h 3"/>
                    <a:gd name="T2" fmla="*/ 5 w 5"/>
                    <a:gd name="T3" fmla="*/ 1 h 3"/>
                    <a:gd name="T4" fmla="*/ 4 w 5"/>
                    <a:gd name="T5" fmla="*/ 3 h 3"/>
                    <a:gd name="T6" fmla="*/ 1 w 5"/>
                    <a:gd name="T7" fmla="*/ 3 h 3"/>
                    <a:gd name="T8" fmla="*/ 0 w 5"/>
                    <a:gd name="T9" fmla="*/ 1 h 3"/>
                    <a:gd name="T10" fmla="*/ 3 w 5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" name="Freeform 165"/>
                <p:cNvSpPr>
                  <a:spLocks/>
                </p:cNvSpPr>
                <p:nvPr/>
              </p:nvSpPr>
              <p:spPr bwMode="auto">
                <a:xfrm>
                  <a:off x="5564309" y="1844034"/>
                  <a:ext cx="7411" cy="13340"/>
                </a:xfrm>
                <a:custGeom>
                  <a:avLst/>
                  <a:gdLst>
                    <a:gd name="T0" fmla="*/ 1 w 5"/>
                    <a:gd name="T1" fmla="*/ 0 h 9"/>
                    <a:gd name="T2" fmla="*/ 2 w 5"/>
                    <a:gd name="T3" fmla="*/ 0 h 9"/>
                    <a:gd name="T4" fmla="*/ 5 w 5"/>
                    <a:gd name="T5" fmla="*/ 3 h 9"/>
                    <a:gd name="T6" fmla="*/ 5 w 5"/>
                    <a:gd name="T7" fmla="*/ 6 h 9"/>
                    <a:gd name="T8" fmla="*/ 4 w 5"/>
                    <a:gd name="T9" fmla="*/ 7 h 9"/>
                    <a:gd name="T10" fmla="*/ 2 w 5"/>
                    <a:gd name="T11" fmla="*/ 9 h 9"/>
                    <a:gd name="T12" fmla="*/ 1 w 5"/>
                    <a:gd name="T13" fmla="*/ 9 h 9"/>
                    <a:gd name="T14" fmla="*/ 0 w 5"/>
                    <a:gd name="T15" fmla="*/ 7 h 9"/>
                    <a:gd name="T16" fmla="*/ 0 w 5"/>
                    <a:gd name="T17" fmla="*/ 4 h 9"/>
                    <a:gd name="T18" fmla="*/ 0 w 5"/>
                    <a:gd name="T19" fmla="*/ 2 h 9"/>
                    <a:gd name="T20" fmla="*/ 1 w 5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9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5" y="3"/>
                      </a:lnTo>
                      <a:lnTo>
                        <a:pt x="5" y="6"/>
                      </a:lnTo>
                      <a:lnTo>
                        <a:pt x="4" y="7"/>
                      </a:ln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" name="Freeform 166"/>
                <p:cNvSpPr>
                  <a:spLocks/>
                </p:cNvSpPr>
                <p:nvPr/>
              </p:nvSpPr>
              <p:spPr bwMode="auto">
                <a:xfrm>
                  <a:off x="5590989" y="1978913"/>
                  <a:ext cx="11858" cy="8893"/>
                </a:xfrm>
                <a:custGeom>
                  <a:avLst/>
                  <a:gdLst>
                    <a:gd name="T0" fmla="*/ 4 w 8"/>
                    <a:gd name="T1" fmla="*/ 0 h 6"/>
                    <a:gd name="T2" fmla="*/ 7 w 8"/>
                    <a:gd name="T3" fmla="*/ 0 h 6"/>
                    <a:gd name="T4" fmla="*/ 8 w 8"/>
                    <a:gd name="T5" fmla="*/ 2 h 6"/>
                    <a:gd name="T6" fmla="*/ 8 w 8"/>
                    <a:gd name="T7" fmla="*/ 3 h 6"/>
                    <a:gd name="T8" fmla="*/ 7 w 8"/>
                    <a:gd name="T9" fmla="*/ 3 h 6"/>
                    <a:gd name="T10" fmla="*/ 8 w 8"/>
                    <a:gd name="T11" fmla="*/ 5 h 6"/>
                    <a:gd name="T12" fmla="*/ 8 w 8"/>
                    <a:gd name="T13" fmla="*/ 6 h 6"/>
                    <a:gd name="T14" fmla="*/ 7 w 8"/>
                    <a:gd name="T15" fmla="*/ 6 h 6"/>
                    <a:gd name="T16" fmla="*/ 4 w 8"/>
                    <a:gd name="T17" fmla="*/ 5 h 6"/>
                    <a:gd name="T18" fmla="*/ 2 w 8"/>
                    <a:gd name="T19" fmla="*/ 5 h 6"/>
                    <a:gd name="T20" fmla="*/ 1 w 8"/>
                    <a:gd name="T21" fmla="*/ 5 h 6"/>
                    <a:gd name="T22" fmla="*/ 0 w 8"/>
                    <a:gd name="T23" fmla="*/ 2 h 6"/>
                    <a:gd name="T24" fmla="*/ 0 w 8"/>
                    <a:gd name="T25" fmla="*/ 2 h 6"/>
                    <a:gd name="T26" fmla="*/ 2 w 8"/>
                    <a:gd name="T27" fmla="*/ 3 h 6"/>
                    <a:gd name="T28" fmla="*/ 2 w 8"/>
                    <a:gd name="T29" fmla="*/ 2 h 6"/>
                    <a:gd name="T30" fmla="*/ 2 w 8"/>
                    <a:gd name="T31" fmla="*/ 0 h 6"/>
                    <a:gd name="T32" fmla="*/ 4 w 8"/>
                    <a:gd name="T3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" h="6">
                      <a:moveTo>
                        <a:pt x="4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8" y="6"/>
                      </a:lnTo>
                      <a:lnTo>
                        <a:pt x="7" y="6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" name="Freeform 167"/>
                <p:cNvSpPr>
                  <a:spLocks/>
                </p:cNvSpPr>
                <p:nvPr/>
              </p:nvSpPr>
              <p:spPr bwMode="auto">
                <a:xfrm>
                  <a:off x="6363209" y="1597990"/>
                  <a:ext cx="8893" cy="13340"/>
                </a:xfrm>
                <a:custGeom>
                  <a:avLst/>
                  <a:gdLst>
                    <a:gd name="T0" fmla="*/ 5 w 6"/>
                    <a:gd name="T1" fmla="*/ 0 h 9"/>
                    <a:gd name="T2" fmla="*/ 5 w 6"/>
                    <a:gd name="T3" fmla="*/ 0 h 9"/>
                    <a:gd name="T4" fmla="*/ 5 w 6"/>
                    <a:gd name="T5" fmla="*/ 3 h 9"/>
                    <a:gd name="T6" fmla="*/ 6 w 6"/>
                    <a:gd name="T7" fmla="*/ 5 h 9"/>
                    <a:gd name="T8" fmla="*/ 4 w 6"/>
                    <a:gd name="T9" fmla="*/ 6 h 9"/>
                    <a:gd name="T10" fmla="*/ 2 w 6"/>
                    <a:gd name="T11" fmla="*/ 7 h 9"/>
                    <a:gd name="T12" fmla="*/ 0 w 6"/>
                    <a:gd name="T13" fmla="*/ 9 h 9"/>
                    <a:gd name="T14" fmla="*/ 1 w 6"/>
                    <a:gd name="T15" fmla="*/ 3 h 9"/>
                    <a:gd name="T16" fmla="*/ 5 w 6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9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5"/>
                      </a:lnTo>
                      <a:lnTo>
                        <a:pt x="4" y="6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1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8" name="Freeform 168"/>
                <p:cNvSpPr>
                  <a:spLocks/>
                </p:cNvSpPr>
                <p:nvPr/>
              </p:nvSpPr>
              <p:spPr bwMode="auto">
                <a:xfrm>
                  <a:off x="6252045" y="1672100"/>
                  <a:ext cx="127468" cy="97824"/>
                </a:xfrm>
                <a:custGeom>
                  <a:avLst/>
                  <a:gdLst>
                    <a:gd name="T0" fmla="*/ 36 w 86"/>
                    <a:gd name="T1" fmla="*/ 2 h 66"/>
                    <a:gd name="T2" fmla="*/ 41 w 86"/>
                    <a:gd name="T3" fmla="*/ 4 h 66"/>
                    <a:gd name="T4" fmla="*/ 50 w 86"/>
                    <a:gd name="T5" fmla="*/ 4 h 66"/>
                    <a:gd name="T6" fmla="*/ 52 w 86"/>
                    <a:gd name="T7" fmla="*/ 7 h 66"/>
                    <a:gd name="T8" fmla="*/ 52 w 86"/>
                    <a:gd name="T9" fmla="*/ 10 h 66"/>
                    <a:gd name="T10" fmla="*/ 52 w 86"/>
                    <a:gd name="T11" fmla="*/ 13 h 66"/>
                    <a:gd name="T12" fmla="*/ 51 w 86"/>
                    <a:gd name="T13" fmla="*/ 14 h 66"/>
                    <a:gd name="T14" fmla="*/ 54 w 86"/>
                    <a:gd name="T15" fmla="*/ 18 h 66"/>
                    <a:gd name="T16" fmla="*/ 57 w 86"/>
                    <a:gd name="T17" fmla="*/ 22 h 66"/>
                    <a:gd name="T18" fmla="*/ 59 w 86"/>
                    <a:gd name="T19" fmla="*/ 28 h 66"/>
                    <a:gd name="T20" fmla="*/ 65 w 86"/>
                    <a:gd name="T21" fmla="*/ 33 h 66"/>
                    <a:gd name="T22" fmla="*/ 69 w 86"/>
                    <a:gd name="T23" fmla="*/ 36 h 66"/>
                    <a:gd name="T24" fmla="*/ 77 w 86"/>
                    <a:gd name="T25" fmla="*/ 39 h 66"/>
                    <a:gd name="T26" fmla="*/ 84 w 86"/>
                    <a:gd name="T27" fmla="*/ 37 h 66"/>
                    <a:gd name="T28" fmla="*/ 84 w 86"/>
                    <a:gd name="T29" fmla="*/ 40 h 66"/>
                    <a:gd name="T30" fmla="*/ 80 w 86"/>
                    <a:gd name="T31" fmla="*/ 44 h 66"/>
                    <a:gd name="T32" fmla="*/ 76 w 86"/>
                    <a:gd name="T33" fmla="*/ 44 h 66"/>
                    <a:gd name="T34" fmla="*/ 73 w 86"/>
                    <a:gd name="T35" fmla="*/ 43 h 66"/>
                    <a:gd name="T36" fmla="*/ 70 w 86"/>
                    <a:gd name="T37" fmla="*/ 44 h 66"/>
                    <a:gd name="T38" fmla="*/ 62 w 86"/>
                    <a:gd name="T39" fmla="*/ 49 h 66"/>
                    <a:gd name="T40" fmla="*/ 58 w 86"/>
                    <a:gd name="T41" fmla="*/ 57 h 66"/>
                    <a:gd name="T42" fmla="*/ 57 w 86"/>
                    <a:gd name="T43" fmla="*/ 57 h 66"/>
                    <a:gd name="T44" fmla="*/ 52 w 86"/>
                    <a:gd name="T45" fmla="*/ 54 h 66"/>
                    <a:gd name="T46" fmla="*/ 50 w 86"/>
                    <a:gd name="T47" fmla="*/ 51 h 66"/>
                    <a:gd name="T48" fmla="*/ 50 w 86"/>
                    <a:gd name="T49" fmla="*/ 54 h 66"/>
                    <a:gd name="T50" fmla="*/ 52 w 86"/>
                    <a:gd name="T51" fmla="*/ 55 h 66"/>
                    <a:gd name="T52" fmla="*/ 54 w 86"/>
                    <a:gd name="T53" fmla="*/ 61 h 66"/>
                    <a:gd name="T54" fmla="*/ 52 w 86"/>
                    <a:gd name="T55" fmla="*/ 65 h 66"/>
                    <a:gd name="T56" fmla="*/ 48 w 86"/>
                    <a:gd name="T57" fmla="*/ 64 h 66"/>
                    <a:gd name="T58" fmla="*/ 41 w 86"/>
                    <a:gd name="T59" fmla="*/ 65 h 66"/>
                    <a:gd name="T60" fmla="*/ 35 w 86"/>
                    <a:gd name="T61" fmla="*/ 64 h 66"/>
                    <a:gd name="T62" fmla="*/ 32 w 86"/>
                    <a:gd name="T63" fmla="*/ 60 h 66"/>
                    <a:gd name="T64" fmla="*/ 25 w 86"/>
                    <a:gd name="T65" fmla="*/ 58 h 66"/>
                    <a:gd name="T66" fmla="*/ 14 w 86"/>
                    <a:gd name="T67" fmla="*/ 50 h 66"/>
                    <a:gd name="T68" fmla="*/ 12 w 86"/>
                    <a:gd name="T69" fmla="*/ 47 h 66"/>
                    <a:gd name="T70" fmla="*/ 15 w 86"/>
                    <a:gd name="T71" fmla="*/ 47 h 66"/>
                    <a:gd name="T72" fmla="*/ 17 w 86"/>
                    <a:gd name="T73" fmla="*/ 44 h 66"/>
                    <a:gd name="T74" fmla="*/ 14 w 86"/>
                    <a:gd name="T75" fmla="*/ 44 h 66"/>
                    <a:gd name="T76" fmla="*/ 12 w 86"/>
                    <a:gd name="T77" fmla="*/ 43 h 66"/>
                    <a:gd name="T78" fmla="*/ 8 w 86"/>
                    <a:gd name="T79" fmla="*/ 40 h 66"/>
                    <a:gd name="T80" fmla="*/ 7 w 86"/>
                    <a:gd name="T81" fmla="*/ 37 h 66"/>
                    <a:gd name="T82" fmla="*/ 4 w 86"/>
                    <a:gd name="T83" fmla="*/ 35 h 66"/>
                    <a:gd name="T84" fmla="*/ 5 w 86"/>
                    <a:gd name="T85" fmla="*/ 31 h 66"/>
                    <a:gd name="T86" fmla="*/ 4 w 86"/>
                    <a:gd name="T87" fmla="*/ 29 h 66"/>
                    <a:gd name="T88" fmla="*/ 0 w 86"/>
                    <a:gd name="T89" fmla="*/ 24 h 66"/>
                    <a:gd name="T90" fmla="*/ 3 w 86"/>
                    <a:gd name="T91" fmla="*/ 19 h 66"/>
                    <a:gd name="T92" fmla="*/ 4 w 86"/>
                    <a:gd name="T93" fmla="*/ 13 h 66"/>
                    <a:gd name="T94" fmla="*/ 4 w 86"/>
                    <a:gd name="T95" fmla="*/ 8 h 66"/>
                    <a:gd name="T96" fmla="*/ 10 w 86"/>
                    <a:gd name="T97" fmla="*/ 6 h 66"/>
                    <a:gd name="T98" fmla="*/ 12 w 86"/>
                    <a:gd name="T99" fmla="*/ 8 h 66"/>
                    <a:gd name="T100" fmla="*/ 18 w 86"/>
                    <a:gd name="T101" fmla="*/ 11 h 66"/>
                    <a:gd name="T102" fmla="*/ 22 w 86"/>
                    <a:gd name="T103" fmla="*/ 14 h 66"/>
                    <a:gd name="T104" fmla="*/ 25 w 86"/>
                    <a:gd name="T105" fmla="*/ 18 h 66"/>
                    <a:gd name="T106" fmla="*/ 28 w 86"/>
                    <a:gd name="T107" fmla="*/ 18 h 66"/>
                    <a:gd name="T108" fmla="*/ 32 w 86"/>
                    <a:gd name="T109" fmla="*/ 18 h 66"/>
                    <a:gd name="T110" fmla="*/ 36 w 86"/>
                    <a:gd name="T111" fmla="*/ 25 h 66"/>
                    <a:gd name="T112" fmla="*/ 40 w 86"/>
                    <a:gd name="T113" fmla="*/ 24 h 66"/>
                    <a:gd name="T114" fmla="*/ 36 w 86"/>
                    <a:gd name="T115" fmla="*/ 18 h 66"/>
                    <a:gd name="T116" fmla="*/ 33 w 86"/>
                    <a:gd name="T117" fmla="*/ 11 h 66"/>
                    <a:gd name="T118" fmla="*/ 33 w 86"/>
                    <a:gd name="T119" fmla="*/ 6 h 66"/>
                    <a:gd name="T120" fmla="*/ 37 w 86"/>
                    <a:gd name="T121" fmla="*/ 7 h 66"/>
                    <a:gd name="T122" fmla="*/ 39 w 86"/>
                    <a:gd name="T123" fmla="*/ 6 h 66"/>
                    <a:gd name="T124" fmla="*/ 33 w 86"/>
                    <a:gd name="T125" fmla="*/ 2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6" h="66">
                      <a:moveTo>
                        <a:pt x="33" y="0"/>
                      </a:moveTo>
                      <a:lnTo>
                        <a:pt x="36" y="2"/>
                      </a:lnTo>
                      <a:lnTo>
                        <a:pt x="39" y="2"/>
                      </a:lnTo>
                      <a:lnTo>
                        <a:pt x="41" y="4"/>
                      </a:lnTo>
                      <a:lnTo>
                        <a:pt x="44" y="4"/>
                      </a:lnTo>
                      <a:lnTo>
                        <a:pt x="50" y="4"/>
                      </a:lnTo>
                      <a:lnTo>
                        <a:pt x="51" y="6"/>
                      </a:lnTo>
                      <a:lnTo>
                        <a:pt x="52" y="7"/>
                      </a:lnTo>
                      <a:lnTo>
                        <a:pt x="54" y="8"/>
                      </a:lnTo>
                      <a:lnTo>
                        <a:pt x="52" y="10"/>
                      </a:lnTo>
                      <a:lnTo>
                        <a:pt x="51" y="10"/>
                      </a:lnTo>
                      <a:lnTo>
                        <a:pt x="52" y="13"/>
                      </a:lnTo>
                      <a:lnTo>
                        <a:pt x="51" y="13"/>
                      </a:lnTo>
                      <a:lnTo>
                        <a:pt x="51" y="14"/>
                      </a:lnTo>
                      <a:lnTo>
                        <a:pt x="54" y="15"/>
                      </a:lnTo>
                      <a:lnTo>
                        <a:pt x="54" y="18"/>
                      </a:lnTo>
                      <a:lnTo>
                        <a:pt x="57" y="21"/>
                      </a:lnTo>
                      <a:lnTo>
                        <a:pt x="57" y="22"/>
                      </a:lnTo>
                      <a:lnTo>
                        <a:pt x="58" y="28"/>
                      </a:lnTo>
                      <a:lnTo>
                        <a:pt x="59" y="28"/>
                      </a:lnTo>
                      <a:lnTo>
                        <a:pt x="64" y="32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69" y="36"/>
                      </a:lnTo>
                      <a:lnTo>
                        <a:pt x="73" y="37"/>
                      </a:lnTo>
                      <a:lnTo>
                        <a:pt x="77" y="39"/>
                      </a:lnTo>
                      <a:lnTo>
                        <a:pt x="81" y="37"/>
                      </a:lnTo>
                      <a:lnTo>
                        <a:pt x="84" y="37"/>
                      </a:lnTo>
                      <a:lnTo>
                        <a:pt x="86" y="39"/>
                      </a:lnTo>
                      <a:lnTo>
                        <a:pt x="84" y="40"/>
                      </a:lnTo>
                      <a:lnTo>
                        <a:pt x="80" y="43"/>
                      </a:lnTo>
                      <a:lnTo>
                        <a:pt x="80" y="44"/>
                      </a:lnTo>
                      <a:lnTo>
                        <a:pt x="77" y="46"/>
                      </a:lnTo>
                      <a:lnTo>
                        <a:pt x="76" y="44"/>
                      </a:lnTo>
                      <a:lnTo>
                        <a:pt x="73" y="44"/>
                      </a:lnTo>
                      <a:lnTo>
                        <a:pt x="73" y="43"/>
                      </a:lnTo>
                      <a:lnTo>
                        <a:pt x="73" y="42"/>
                      </a:lnTo>
                      <a:lnTo>
                        <a:pt x="70" y="44"/>
                      </a:lnTo>
                      <a:lnTo>
                        <a:pt x="68" y="44"/>
                      </a:lnTo>
                      <a:lnTo>
                        <a:pt x="62" y="49"/>
                      </a:lnTo>
                      <a:lnTo>
                        <a:pt x="61" y="54"/>
                      </a:lnTo>
                      <a:lnTo>
                        <a:pt x="58" y="57"/>
                      </a:lnTo>
                      <a:lnTo>
                        <a:pt x="57" y="58"/>
                      </a:lnTo>
                      <a:lnTo>
                        <a:pt x="57" y="57"/>
                      </a:lnTo>
                      <a:lnTo>
                        <a:pt x="55" y="54"/>
                      </a:lnTo>
                      <a:lnTo>
                        <a:pt x="52" y="54"/>
                      </a:lnTo>
                      <a:lnTo>
                        <a:pt x="51" y="53"/>
                      </a:lnTo>
                      <a:lnTo>
                        <a:pt x="50" y="51"/>
                      </a:lnTo>
                      <a:lnTo>
                        <a:pt x="50" y="53"/>
                      </a:lnTo>
                      <a:lnTo>
                        <a:pt x="50" y="54"/>
                      </a:lnTo>
                      <a:lnTo>
                        <a:pt x="51" y="55"/>
                      </a:lnTo>
                      <a:lnTo>
                        <a:pt x="52" y="55"/>
                      </a:lnTo>
                      <a:lnTo>
                        <a:pt x="52" y="58"/>
                      </a:lnTo>
                      <a:lnTo>
                        <a:pt x="54" y="61"/>
                      </a:lnTo>
                      <a:lnTo>
                        <a:pt x="54" y="62"/>
                      </a:lnTo>
                      <a:lnTo>
                        <a:pt x="52" y="65"/>
                      </a:lnTo>
                      <a:lnTo>
                        <a:pt x="51" y="66"/>
                      </a:lnTo>
                      <a:lnTo>
                        <a:pt x="48" y="64"/>
                      </a:lnTo>
                      <a:lnTo>
                        <a:pt x="44" y="64"/>
                      </a:lnTo>
                      <a:lnTo>
                        <a:pt x="41" y="65"/>
                      </a:lnTo>
                      <a:lnTo>
                        <a:pt x="37" y="65"/>
                      </a:lnTo>
                      <a:lnTo>
                        <a:pt x="35" y="64"/>
                      </a:lnTo>
                      <a:lnTo>
                        <a:pt x="33" y="61"/>
                      </a:lnTo>
                      <a:lnTo>
                        <a:pt x="32" y="60"/>
                      </a:lnTo>
                      <a:lnTo>
                        <a:pt x="29" y="57"/>
                      </a:lnTo>
                      <a:lnTo>
                        <a:pt x="25" y="58"/>
                      </a:lnTo>
                      <a:lnTo>
                        <a:pt x="21" y="55"/>
                      </a:lnTo>
                      <a:lnTo>
                        <a:pt x="14" y="50"/>
                      </a:lnTo>
                      <a:lnTo>
                        <a:pt x="12" y="49"/>
                      </a:lnTo>
                      <a:lnTo>
                        <a:pt x="12" y="47"/>
                      </a:lnTo>
                      <a:lnTo>
                        <a:pt x="15" y="47"/>
                      </a:lnTo>
                      <a:lnTo>
                        <a:pt x="15" y="47"/>
                      </a:lnTo>
                      <a:lnTo>
                        <a:pt x="18" y="46"/>
                      </a:lnTo>
                      <a:lnTo>
                        <a:pt x="17" y="44"/>
                      </a:lnTo>
                      <a:lnTo>
                        <a:pt x="15" y="44"/>
                      </a:lnTo>
                      <a:lnTo>
                        <a:pt x="14" y="44"/>
                      </a:lnTo>
                      <a:lnTo>
                        <a:pt x="12" y="43"/>
                      </a:lnTo>
                      <a:lnTo>
                        <a:pt x="12" y="43"/>
                      </a:lnTo>
                      <a:lnTo>
                        <a:pt x="12" y="42"/>
                      </a:lnTo>
                      <a:lnTo>
                        <a:pt x="8" y="40"/>
                      </a:lnTo>
                      <a:lnTo>
                        <a:pt x="7" y="39"/>
                      </a:lnTo>
                      <a:lnTo>
                        <a:pt x="7" y="37"/>
                      </a:lnTo>
                      <a:lnTo>
                        <a:pt x="5" y="35"/>
                      </a:lnTo>
                      <a:lnTo>
                        <a:pt x="4" y="35"/>
                      </a:lnTo>
                      <a:lnTo>
                        <a:pt x="4" y="32"/>
                      </a:lnTo>
                      <a:lnTo>
                        <a:pt x="5" y="31"/>
                      </a:lnTo>
                      <a:lnTo>
                        <a:pt x="7" y="31"/>
                      </a:lnTo>
                      <a:lnTo>
                        <a:pt x="4" y="29"/>
                      </a:lnTo>
                      <a:lnTo>
                        <a:pt x="3" y="29"/>
                      </a:lnTo>
                      <a:lnTo>
                        <a:pt x="0" y="24"/>
                      </a:lnTo>
                      <a:lnTo>
                        <a:pt x="0" y="22"/>
                      </a:lnTo>
                      <a:lnTo>
                        <a:pt x="3" y="19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8"/>
                      </a:lnTo>
                      <a:lnTo>
                        <a:pt x="7" y="7"/>
                      </a:lnTo>
                      <a:lnTo>
                        <a:pt x="10" y="6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5" y="10"/>
                      </a:lnTo>
                      <a:lnTo>
                        <a:pt x="18" y="11"/>
                      </a:lnTo>
                      <a:lnTo>
                        <a:pt x="21" y="13"/>
                      </a:lnTo>
                      <a:lnTo>
                        <a:pt x="22" y="14"/>
                      </a:lnTo>
                      <a:lnTo>
                        <a:pt x="22" y="17"/>
                      </a:lnTo>
                      <a:lnTo>
                        <a:pt x="25" y="18"/>
                      </a:lnTo>
                      <a:lnTo>
                        <a:pt x="26" y="18"/>
                      </a:lnTo>
                      <a:lnTo>
                        <a:pt x="28" y="18"/>
                      </a:lnTo>
                      <a:lnTo>
                        <a:pt x="30" y="17"/>
                      </a:lnTo>
                      <a:lnTo>
                        <a:pt x="32" y="18"/>
                      </a:lnTo>
                      <a:lnTo>
                        <a:pt x="33" y="22"/>
                      </a:lnTo>
                      <a:lnTo>
                        <a:pt x="36" y="25"/>
                      </a:lnTo>
                      <a:lnTo>
                        <a:pt x="39" y="25"/>
                      </a:lnTo>
                      <a:lnTo>
                        <a:pt x="40" y="24"/>
                      </a:lnTo>
                      <a:lnTo>
                        <a:pt x="40" y="22"/>
                      </a:lnTo>
                      <a:lnTo>
                        <a:pt x="36" y="18"/>
                      </a:lnTo>
                      <a:lnTo>
                        <a:pt x="35" y="14"/>
                      </a:lnTo>
                      <a:lnTo>
                        <a:pt x="33" y="11"/>
                      </a:lnTo>
                      <a:lnTo>
                        <a:pt x="32" y="8"/>
                      </a:lnTo>
                      <a:lnTo>
                        <a:pt x="33" y="6"/>
                      </a:lnTo>
                      <a:lnTo>
                        <a:pt x="36" y="6"/>
                      </a:lnTo>
                      <a:lnTo>
                        <a:pt x="37" y="7"/>
                      </a:lnTo>
                      <a:lnTo>
                        <a:pt x="40" y="7"/>
                      </a:lnTo>
                      <a:lnTo>
                        <a:pt x="39" y="6"/>
                      </a:lnTo>
                      <a:lnTo>
                        <a:pt x="37" y="4"/>
                      </a:lnTo>
                      <a:lnTo>
                        <a:pt x="33" y="2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" name="Freeform 169"/>
                <p:cNvSpPr>
                  <a:spLocks/>
                </p:cNvSpPr>
                <p:nvPr/>
              </p:nvSpPr>
              <p:spPr bwMode="auto">
                <a:xfrm>
                  <a:off x="6389888" y="1793639"/>
                  <a:ext cx="59288" cy="38537"/>
                </a:xfrm>
                <a:custGeom>
                  <a:avLst/>
                  <a:gdLst>
                    <a:gd name="T0" fmla="*/ 8 w 40"/>
                    <a:gd name="T1" fmla="*/ 0 h 26"/>
                    <a:gd name="T2" fmla="*/ 11 w 40"/>
                    <a:gd name="T3" fmla="*/ 0 h 26"/>
                    <a:gd name="T4" fmla="*/ 13 w 40"/>
                    <a:gd name="T5" fmla="*/ 1 h 26"/>
                    <a:gd name="T6" fmla="*/ 16 w 40"/>
                    <a:gd name="T7" fmla="*/ 0 h 26"/>
                    <a:gd name="T8" fmla="*/ 18 w 40"/>
                    <a:gd name="T9" fmla="*/ 0 h 26"/>
                    <a:gd name="T10" fmla="*/ 20 w 40"/>
                    <a:gd name="T11" fmla="*/ 2 h 26"/>
                    <a:gd name="T12" fmla="*/ 24 w 40"/>
                    <a:gd name="T13" fmla="*/ 4 h 26"/>
                    <a:gd name="T14" fmla="*/ 27 w 40"/>
                    <a:gd name="T15" fmla="*/ 4 h 26"/>
                    <a:gd name="T16" fmla="*/ 33 w 40"/>
                    <a:gd name="T17" fmla="*/ 8 h 26"/>
                    <a:gd name="T18" fmla="*/ 35 w 40"/>
                    <a:gd name="T19" fmla="*/ 12 h 26"/>
                    <a:gd name="T20" fmla="*/ 37 w 40"/>
                    <a:gd name="T21" fmla="*/ 15 h 26"/>
                    <a:gd name="T22" fmla="*/ 40 w 40"/>
                    <a:gd name="T23" fmla="*/ 16 h 26"/>
                    <a:gd name="T24" fmla="*/ 37 w 40"/>
                    <a:gd name="T25" fmla="*/ 19 h 26"/>
                    <a:gd name="T26" fmla="*/ 34 w 40"/>
                    <a:gd name="T27" fmla="*/ 18 h 26"/>
                    <a:gd name="T28" fmla="*/ 30 w 40"/>
                    <a:gd name="T29" fmla="*/ 19 h 26"/>
                    <a:gd name="T30" fmla="*/ 27 w 40"/>
                    <a:gd name="T31" fmla="*/ 20 h 26"/>
                    <a:gd name="T32" fmla="*/ 22 w 40"/>
                    <a:gd name="T33" fmla="*/ 20 h 26"/>
                    <a:gd name="T34" fmla="*/ 18 w 40"/>
                    <a:gd name="T35" fmla="*/ 20 h 26"/>
                    <a:gd name="T36" fmla="*/ 13 w 40"/>
                    <a:gd name="T37" fmla="*/ 20 h 26"/>
                    <a:gd name="T38" fmla="*/ 9 w 40"/>
                    <a:gd name="T39" fmla="*/ 20 h 26"/>
                    <a:gd name="T40" fmla="*/ 5 w 40"/>
                    <a:gd name="T41" fmla="*/ 22 h 26"/>
                    <a:gd name="T42" fmla="*/ 2 w 40"/>
                    <a:gd name="T43" fmla="*/ 26 h 26"/>
                    <a:gd name="T44" fmla="*/ 1 w 40"/>
                    <a:gd name="T45" fmla="*/ 26 h 26"/>
                    <a:gd name="T46" fmla="*/ 0 w 40"/>
                    <a:gd name="T47" fmla="*/ 26 h 26"/>
                    <a:gd name="T48" fmla="*/ 0 w 40"/>
                    <a:gd name="T49" fmla="*/ 23 h 26"/>
                    <a:gd name="T50" fmla="*/ 2 w 40"/>
                    <a:gd name="T51" fmla="*/ 22 h 26"/>
                    <a:gd name="T52" fmla="*/ 4 w 40"/>
                    <a:gd name="T53" fmla="*/ 15 h 26"/>
                    <a:gd name="T54" fmla="*/ 4 w 40"/>
                    <a:gd name="T55" fmla="*/ 9 h 26"/>
                    <a:gd name="T56" fmla="*/ 2 w 40"/>
                    <a:gd name="T57" fmla="*/ 7 h 26"/>
                    <a:gd name="T58" fmla="*/ 6 w 40"/>
                    <a:gd name="T59" fmla="*/ 2 h 26"/>
                    <a:gd name="T60" fmla="*/ 8 w 40"/>
                    <a:gd name="T61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0" h="26">
                      <a:moveTo>
                        <a:pt x="8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2"/>
                      </a:lnTo>
                      <a:lnTo>
                        <a:pt x="24" y="4"/>
                      </a:lnTo>
                      <a:lnTo>
                        <a:pt x="27" y="4"/>
                      </a:lnTo>
                      <a:lnTo>
                        <a:pt x="33" y="8"/>
                      </a:lnTo>
                      <a:lnTo>
                        <a:pt x="35" y="12"/>
                      </a:lnTo>
                      <a:lnTo>
                        <a:pt x="37" y="15"/>
                      </a:lnTo>
                      <a:lnTo>
                        <a:pt x="40" y="16"/>
                      </a:lnTo>
                      <a:lnTo>
                        <a:pt x="37" y="19"/>
                      </a:lnTo>
                      <a:lnTo>
                        <a:pt x="34" y="18"/>
                      </a:lnTo>
                      <a:lnTo>
                        <a:pt x="30" y="19"/>
                      </a:lnTo>
                      <a:lnTo>
                        <a:pt x="27" y="20"/>
                      </a:lnTo>
                      <a:lnTo>
                        <a:pt x="22" y="20"/>
                      </a:lnTo>
                      <a:lnTo>
                        <a:pt x="18" y="20"/>
                      </a:lnTo>
                      <a:lnTo>
                        <a:pt x="13" y="20"/>
                      </a:lnTo>
                      <a:lnTo>
                        <a:pt x="9" y="20"/>
                      </a:lnTo>
                      <a:lnTo>
                        <a:pt x="5" y="22"/>
                      </a:lnTo>
                      <a:lnTo>
                        <a:pt x="2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2" y="22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2" y="7"/>
                      </a:lnTo>
                      <a:lnTo>
                        <a:pt x="6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" name="Freeform 170"/>
                <p:cNvSpPr>
                  <a:spLocks/>
                </p:cNvSpPr>
                <p:nvPr/>
              </p:nvSpPr>
              <p:spPr bwMode="auto">
                <a:xfrm>
                  <a:off x="6406193" y="1678029"/>
                  <a:ext cx="72628" cy="29644"/>
                </a:xfrm>
                <a:custGeom>
                  <a:avLst/>
                  <a:gdLst>
                    <a:gd name="T0" fmla="*/ 42 w 49"/>
                    <a:gd name="T1" fmla="*/ 0 h 20"/>
                    <a:gd name="T2" fmla="*/ 44 w 49"/>
                    <a:gd name="T3" fmla="*/ 2 h 20"/>
                    <a:gd name="T4" fmla="*/ 44 w 49"/>
                    <a:gd name="T5" fmla="*/ 3 h 20"/>
                    <a:gd name="T6" fmla="*/ 44 w 49"/>
                    <a:gd name="T7" fmla="*/ 4 h 20"/>
                    <a:gd name="T8" fmla="*/ 45 w 49"/>
                    <a:gd name="T9" fmla="*/ 4 h 20"/>
                    <a:gd name="T10" fmla="*/ 48 w 49"/>
                    <a:gd name="T11" fmla="*/ 6 h 20"/>
                    <a:gd name="T12" fmla="*/ 49 w 49"/>
                    <a:gd name="T13" fmla="*/ 9 h 20"/>
                    <a:gd name="T14" fmla="*/ 47 w 49"/>
                    <a:gd name="T15" fmla="*/ 13 h 20"/>
                    <a:gd name="T16" fmla="*/ 47 w 49"/>
                    <a:gd name="T17" fmla="*/ 15 h 20"/>
                    <a:gd name="T18" fmla="*/ 41 w 49"/>
                    <a:gd name="T19" fmla="*/ 18 h 20"/>
                    <a:gd name="T20" fmla="*/ 38 w 49"/>
                    <a:gd name="T21" fmla="*/ 20 h 20"/>
                    <a:gd name="T22" fmla="*/ 34 w 49"/>
                    <a:gd name="T23" fmla="*/ 18 h 20"/>
                    <a:gd name="T24" fmla="*/ 31 w 49"/>
                    <a:gd name="T25" fmla="*/ 20 h 20"/>
                    <a:gd name="T26" fmla="*/ 27 w 49"/>
                    <a:gd name="T27" fmla="*/ 20 h 20"/>
                    <a:gd name="T28" fmla="*/ 22 w 49"/>
                    <a:gd name="T29" fmla="*/ 17 h 20"/>
                    <a:gd name="T30" fmla="*/ 15 w 49"/>
                    <a:gd name="T31" fmla="*/ 17 h 20"/>
                    <a:gd name="T32" fmla="*/ 7 w 49"/>
                    <a:gd name="T33" fmla="*/ 14 h 20"/>
                    <a:gd name="T34" fmla="*/ 5 w 49"/>
                    <a:gd name="T35" fmla="*/ 11 h 20"/>
                    <a:gd name="T36" fmla="*/ 1 w 49"/>
                    <a:gd name="T37" fmla="*/ 4 h 20"/>
                    <a:gd name="T38" fmla="*/ 0 w 49"/>
                    <a:gd name="T39" fmla="*/ 0 h 20"/>
                    <a:gd name="T40" fmla="*/ 1 w 49"/>
                    <a:gd name="T41" fmla="*/ 0 h 20"/>
                    <a:gd name="T42" fmla="*/ 2 w 49"/>
                    <a:gd name="T43" fmla="*/ 2 h 20"/>
                    <a:gd name="T44" fmla="*/ 4 w 49"/>
                    <a:gd name="T45" fmla="*/ 4 h 20"/>
                    <a:gd name="T46" fmla="*/ 8 w 49"/>
                    <a:gd name="T47" fmla="*/ 6 h 20"/>
                    <a:gd name="T48" fmla="*/ 11 w 49"/>
                    <a:gd name="T49" fmla="*/ 3 h 20"/>
                    <a:gd name="T50" fmla="*/ 11 w 49"/>
                    <a:gd name="T51" fmla="*/ 2 h 20"/>
                    <a:gd name="T52" fmla="*/ 12 w 49"/>
                    <a:gd name="T53" fmla="*/ 2 h 20"/>
                    <a:gd name="T54" fmla="*/ 16 w 49"/>
                    <a:gd name="T55" fmla="*/ 2 h 20"/>
                    <a:gd name="T56" fmla="*/ 19 w 49"/>
                    <a:gd name="T57" fmla="*/ 2 h 20"/>
                    <a:gd name="T58" fmla="*/ 22 w 49"/>
                    <a:gd name="T59" fmla="*/ 2 h 20"/>
                    <a:gd name="T60" fmla="*/ 22 w 49"/>
                    <a:gd name="T61" fmla="*/ 3 h 20"/>
                    <a:gd name="T62" fmla="*/ 23 w 49"/>
                    <a:gd name="T63" fmla="*/ 4 h 20"/>
                    <a:gd name="T64" fmla="*/ 26 w 49"/>
                    <a:gd name="T65" fmla="*/ 4 h 20"/>
                    <a:gd name="T66" fmla="*/ 30 w 49"/>
                    <a:gd name="T67" fmla="*/ 2 h 20"/>
                    <a:gd name="T68" fmla="*/ 36 w 49"/>
                    <a:gd name="T69" fmla="*/ 0 h 20"/>
                    <a:gd name="T70" fmla="*/ 40 w 49"/>
                    <a:gd name="T71" fmla="*/ 2 h 20"/>
                    <a:gd name="T72" fmla="*/ 42 w 49"/>
                    <a:gd name="T7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9" h="20">
                      <a:moveTo>
                        <a:pt x="42" y="0"/>
                      </a:moveTo>
                      <a:lnTo>
                        <a:pt x="44" y="2"/>
                      </a:lnTo>
                      <a:lnTo>
                        <a:pt x="44" y="3"/>
                      </a:lnTo>
                      <a:lnTo>
                        <a:pt x="44" y="4"/>
                      </a:lnTo>
                      <a:lnTo>
                        <a:pt x="45" y="4"/>
                      </a:lnTo>
                      <a:lnTo>
                        <a:pt x="48" y="6"/>
                      </a:lnTo>
                      <a:lnTo>
                        <a:pt x="49" y="9"/>
                      </a:lnTo>
                      <a:lnTo>
                        <a:pt x="47" y="13"/>
                      </a:lnTo>
                      <a:lnTo>
                        <a:pt x="47" y="15"/>
                      </a:lnTo>
                      <a:lnTo>
                        <a:pt x="41" y="18"/>
                      </a:lnTo>
                      <a:lnTo>
                        <a:pt x="38" y="20"/>
                      </a:lnTo>
                      <a:lnTo>
                        <a:pt x="34" y="18"/>
                      </a:lnTo>
                      <a:lnTo>
                        <a:pt x="31" y="20"/>
                      </a:lnTo>
                      <a:lnTo>
                        <a:pt x="27" y="20"/>
                      </a:lnTo>
                      <a:lnTo>
                        <a:pt x="22" y="17"/>
                      </a:lnTo>
                      <a:lnTo>
                        <a:pt x="15" y="17"/>
                      </a:lnTo>
                      <a:lnTo>
                        <a:pt x="7" y="14"/>
                      </a:lnTo>
                      <a:lnTo>
                        <a:pt x="5" y="11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2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11" y="3"/>
                      </a:lnTo>
                      <a:lnTo>
                        <a:pt x="11" y="2"/>
                      </a:lnTo>
                      <a:lnTo>
                        <a:pt x="12" y="2"/>
                      </a:lnTo>
                      <a:lnTo>
                        <a:pt x="16" y="2"/>
                      </a:lnTo>
                      <a:lnTo>
                        <a:pt x="19" y="2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6" y="4"/>
                      </a:lnTo>
                      <a:lnTo>
                        <a:pt x="30" y="2"/>
                      </a:lnTo>
                      <a:lnTo>
                        <a:pt x="36" y="0"/>
                      </a:lnTo>
                      <a:lnTo>
                        <a:pt x="40" y="2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" name="Freeform 171"/>
                <p:cNvSpPr>
                  <a:spLocks/>
                </p:cNvSpPr>
                <p:nvPr/>
              </p:nvSpPr>
              <p:spPr bwMode="auto">
                <a:xfrm>
                  <a:off x="6364692" y="1778817"/>
                  <a:ext cx="20751" cy="25198"/>
                </a:xfrm>
                <a:custGeom>
                  <a:avLst/>
                  <a:gdLst>
                    <a:gd name="T0" fmla="*/ 5 w 14"/>
                    <a:gd name="T1" fmla="*/ 0 h 17"/>
                    <a:gd name="T2" fmla="*/ 8 w 14"/>
                    <a:gd name="T3" fmla="*/ 0 h 17"/>
                    <a:gd name="T4" fmla="*/ 10 w 14"/>
                    <a:gd name="T5" fmla="*/ 4 h 17"/>
                    <a:gd name="T6" fmla="*/ 12 w 14"/>
                    <a:gd name="T7" fmla="*/ 7 h 17"/>
                    <a:gd name="T8" fmla="*/ 14 w 14"/>
                    <a:gd name="T9" fmla="*/ 10 h 17"/>
                    <a:gd name="T10" fmla="*/ 12 w 14"/>
                    <a:gd name="T11" fmla="*/ 12 h 17"/>
                    <a:gd name="T12" fmla="*/ 11 w 14"/>
                    <a:gd name="T13" fmla="*/ 14 h 17"/>
                    <a:gd name="T14" fmla="*/ 11 w 14"/>
                    <a:gd name="T15" fmla="*/ 15 h 17"/>
                    <a:gd name="T16" fmla="*/ 11 w 14"/>
                    <a:gd name="T17" fmla="*/ 17 h 17"/>
                    <a:gd name="T18" fmla="*/ 8 w 14"/>
                    <a:gd name="T19" fmla="*/ 15 h 17"/>
                    <a:gd name="T20" fmla="*/ 5 w 14"/>
                    <a:gd name="T21" fmla="*/ 12 h 17"/>
                    <a:gd name="T22" fmla="*/ 3 w 14"/>
                    <a:gd name="T23" fmla="*/ 11 h 17"/>
                    <a:gd name="T24" fmla="*/ 3 w 14"/>
                    <a:gd name="T25" fmla="*/ 10 h 17"/>
                    <a:gd name="T26" fmla="*/ 3 w 14"/>
                    <a:gd name="T27" fmla="*/ 8 h 17"/>
                    <a:gd name="T28" fmla="*/ 1 w 14"/>
                    <a:gd name="T29" fmla="*/ 6 h 17"/>
                    <a:gd name="T30" fmla="*/ 0 w 14"/>
                    <a:gd name="T31" fmla="*/ 3 h 17"/>
                    <a:gd name="T32" fmla="*/ 3 w 14"/>
                    <a:gd name="T33" fmla="*/ 1 h 17"/>
                    <a:gd name="T34" fmla="*/ 5 w 14"/>
                    <a:gd name="T3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" h="17">
                      <a:moveTo>
                        <a:pt x="5" y="0"/>
                      </a:moveTo>
                      <a:lnTo>
                        <a:pt x="8" y="0"/>
                      </a:lnTo>
                      <a:lnTo>
                        <a:pt x="10" y="4"/>
                      </a:lnTo>
                      <a:lnTo>
                        <a:pt x="12" y="7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1" y="14"/>
                      </a:lnTo>
                      <a:lnTo>
                        <a:pt x="11" y="15"/>
                      </a:lnTo>
                      <a:lnTo>
                        <a:pt x="11" y="17"/>
                      </a:lnTo>
                      <a:lnTo>
                        <a:pt x="8" y="15"/>
                      </a:lnTo>
                      <a:lnTo>
                        <a:pt x="5" y="12"/>
                      </a:lnTo>
                      <a:lnTo>
                        <a:pt x="3" y="11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1" y="6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2" name="Freeform 172"/>
                <p:cNvSpPr>
                  <a:spLocks/>
                </p:cNvSpPr>
                <p:nvPr/>
              </p:nvSpPr>
              <p:spPr bwMode="auto">
                <a:xfrm>
                  <a:off x="5510950" y="2116757"/>
                  <a:ext cx="20751" cy="20751"/>
                </a:xfrm>
                <a:custGeom>
                  <a:avLst/>
                  <a:gdLst>
                    <a:gd name="T0" fmla="*/ 9 w 14"/>
                    <a:gd name="T1" fmla="*/ 0 h 14"/>
                    <a:gd name="T2" fmla="*/ 12 w 14"/>
                    <a:gd name="T3" fmla="*/ 1 h 14"/>
                    <a:gd name="T4" fmla="*/ 14 w 14"/>
                    <a:gd name="T5" fmla="*/ 1 h 14"/>
                    <a:gd name="T6" fmla="*/ 14 w 14"/>
                    <a:gd name="T7" fmla="*/ 4 h 14"/>
                    <a:gd name="T8" fmla="*/ 11 w 14"/>
                    <a:gd name="T9" fmla="*/ 7 h 14"/>
                    <a:gd name="T10" fmla="*/ 9 w 14"/>
                    <a:gd name="T11" fmla="*/ 8 h 14"/>
                    <a:gd name="T12" fmla="*/ 7 w 14"/>
                    <a:gd name="T13" fmla="*/ 11 h 14"/>
                    <a:gd name="T14" fmla="*/ 5 w 14"/>
                    <a:gd name="T15" fmla="*/ 11 h 14"/>
                    <a:gd name="T16" fmla="*/ 3 w 14"/>
                    <a:gd name="T17" fmla="*/ 14 h 14"/>
                    <a:gd name="T18" fmla="*/ 1 w 14"/>
                    <a:gd name="T19" fmla="*/ 14 h 14"/>
                    <a:gd name="T20" fmla="*/ 0 w 14"/>
                    <a:gd name="T21" fmla="*/ 13 h 14"/>
                    <a:gd name="T22" fmla="*/ 0 w 14"/>
                    <a:gd name="T23" fmla="*/ 10 h 14"/>
                    <a:gd name="T24" fmla="*/ 3 w 14"/>
                    <a:gd name="T25" fmla="*/ 8 h 14"/>
                    <a:gd name="T26" fmla="*/ 4 w 14"/>
                    <a:gd name="T27" fmla="*/ 7 h 14"/>
                    <a:gd name="T28" fmla="*/ 4 w 14"/>
                    <a:gd name="T29" fmla="*/ 4 h 14"/>
                    <a:gd name="T30" fmla="*/ 5 w 14"/>
                    <a:gd name="T31" fmla="*/ 1 h 14"/>
                    <a:gd name="T32" fmla="*/ 9 w 14"/>
                    <a:gd name="T3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4">
                      <a:moveTo>
                        <a:pt x="9" y="0"/>
                      </a:moveTo>
                      <a:lnTo>
                        <a:pt x="12" y="1"/>
                      </a:lnTo>
                      <a:lnTo>
                        <a:pt x="14" y="1"/>
                      </a:lnTo>
                      <a:lnTo>
                        <a:pt x="14" y="4"/>
                      </a:lnTo>
                      <a:lnTo>
                        <a:pt x="11" y="7"/>
                      </a:lnTo>
                      <a:lnTo>
                        <a:pt x="9" y="8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3" name="Freeform 173"/>
                <p:cNvSpPr>
                  <a:spLocks/>
                </p:cNvSpPr>
                <p:nvPr/>
              </p:nvSpPr>
              <p:spPr bwMode="auto">
                <a:xfrm>
                  <a:off x="6787115" y="1838105"/>
                  <a:ext cx="2964" cy="5929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1 h 4"/>
                    <a:gd name="T4" fmla="*/ 2 w 2"/>
                    <a:gd name="T5" fmla="*/ 3 h 4"/>
                    <a:gd name="T6" fmla="*/ 2 w 2"/>
                    <a:gd name="T7" fmla="*/ 4 h 4"/>
                    <a:gd name="T8" fmla="*/ 1 w 2"/>
                    <a:gd name="T9" fmla="*/ 4 h 4"/>
                    <a:gd name="T10" fmla="*/ 0 w 2"/>
                    <a:gd name="T11" fmla="*/ 3 h 4"/>
                    <a:gd name="T12" fmla="*/ 0 w 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4" name="Freeform 174"/>
                <p:cNvSpPr>
                  <a:spLocks/>
                </p:cNvSpPr>
                <p:nvPr/>
              </p:nvSpPr>
              <p:spPr bwMode="auto">
                <a:xfrm>
                  <a:off x="6332083" y="1678029"/>
                  <a:ext cx="54841" cy="47430"/>
                </a:xfrm>
                <a:custGeom>
                  <a:avLst/>
                  <a:gdLst>
                    <a:gd name="T0" fmla="*/ 8 w 37"/>
                    <a:gd name="T1" fmla="*/ 0 h 32"/>
                    <a:gd name="T2" fmla="*/ 11 w 37"/>
                    <a:gd name="T3" fmla="*/ 0 h 32"/>
                    <a:gd name="T4" fmla="*/ 18 w 37"/>
                    <a:gd name="T5" fmla="*/ 3 h 32"/>
                    <a:gd name="T6" fmla="*/ 21 w 37"/>
                    <a:gd name="T7" fmla="*/ 3 h 32"/>
                    <a:gd name="T8" fmla="*/ 23 w 37"/>
                    <a:gd name="T9" fmla="*/ 3 h 32"/>
                    <a:gd name="T10" fmla="*/ 29 w 37"/>
                    <a:gd name="T11" fmla="*/ 4 h 32"/>
                    <a:gd name="T12" fmla="*/ 36 w 37"/>
                    <a:gd name="T13" fmla="*/ 6 h 32"/>
                    <a:gd name="T14" fmla="*/ 36 w 37"/>
                    <a:gd name="T15" fmla="*/ 7 h 32"/>
                    <a:gd name="T16" fmla="*/ 33 w 37"/>
                    <a:gd name="T17" fmla="*/ 9 h 32"/>
                    <a:gd name="T18" fmla="*/ 32 w 37"/>
                    <a:gd name="T19" fmla="*/ 10 h 32"/>
                    <a:gd name="T20" fmla="*/ 32 w 37"/>
                    <a:gd name="T21" fmla="*/ 13 h 32"/>
                    <a:gd name="T22" fmla="*/ 34 w 37"/>
                    <a:gd name="T23" fmla="*/ 15 h 32"/>
                    <a:gd name="T24" fmla="*/ 37 w 37"/>
                    <a:gd name="T25" fmla="*/ 17 h 32"/>
                    <a:gd name="T26" fmla="*/ 37 w 37"/>
                    <a:gd name="T27" fmla="*/ 20 h 32"/>
                    <a:gd name="T28" fmla="*/ 37 w 37"/>
                    <a:gd name="T29" fmla="*/ 22 h 32"/>
                    <a:gd name="T30" fmla="*/ 36 w 37"/>
                    <a:gd name="T31" fmla="*/ 24 h 32"/>
                    <a:gd name="T32" fmla="*/ 36 w 37"/>
                    <a:gd name="T33" fmla="*/ 28 h 32"/>
                    <a:gd name="T34" fmla="*/ 33 w 37"/>
                    <a:gd name="T35" fmla="*/ 29 h 32"/>
                    <a:gd name="T36" fmla="*/ 33 w 37"/>
                    <a:gd name="T37" fmla="*/ 32 h 32"/>
                    <a:gd name="T38" fmla="*/ 30 w 37"/>
                    <a:gd name="T39" fmla="*/ 29 h 32"/>
                    <a:gd name="T40" fmla="*/ 29 w 37"/>
                    <a:gd name="T41" fmla="*/ 29 h 32"/>
                    <a:gd name="T42" fmla="*/ 26 w 37"/>
                    <a:gd name="T43" fmla="*/ 32 h 32"/>
                    <a:gd name="T44" fmla="*/ 23 w 37"/>
                    <a:gd name="T45" fmla="*/ 32 h 32"/>
                    <a:gd name="T46" fmla="*/ 16 w 37"/>
                    <a:gd name="T47" fmla="*/ 29 h 32"/>
                    <a:gd name="T48" fmla="*/ 14 w 37"/>
                    <a:gd name="T49" fmla="*/ 27 h 32"/>
                    <a:gd name="T50" fmla="*/ 8 w 37"/>
                    <a:gd name="T51" fmla="*/ 21 h 32"/>
                    <a:gd name="T52" fmla="*/ 7 w 37"/>
                    <a:gd name="T53" fmla="*/ 18 h 32"/>
                    <a:gd name="T54" fmla="*/ 8 w 37"/>
                    <a:gd name="T55" fmla="*/ 15 h 32"/>
                    <a:gd name="T56" fmla="*/ 8 w 37"/>
                    <a:gd name="T57" fmla="*/ 13 h 32"/>
                    <a:gd name="T58" fmla="*/ 8 w 37"/>
                    <a:gd name="T59" fmla="*/ 11 h 32"/>
                    <a:gd name="T60" fmla="*/ 7 w 37"/>
                    <a:gd name="T61" fmla="*/ 9 h 32"/>
                    <a:gd name="T62" fmla="*/ 5 w 37"/>
                    <a:gd name="T63" fmla="*/ 9 h 32"/>
                    <a:gd name="T64" fmla="*/ 5 w 37"/>
                    <a:gd name="T65" fmla="*/ 6 h 32"/>
                    <a:gd name="T66" fmla="*/ 4 w 37"/>
                    <a:gd name="T67" fmla="*/ 4 h 32"/>
                    <a:gd name="T68" fmla="*/ 3 w 37"/>
                    <a:gd name="T69" fmla="*/ 3 h 32"/>
                    <a:gd name="T70" fmla="*/ 0 w 37"/>
                    <a:gd name="T71" fmla="*/ 0 h 32"/>
                    <a:gd name="T72" fmla="*/ 4 w 37"/>
                    <a:gd name="T73" fmla="*/ 0 h 32"/>
                    <a:gd name="T74" fmla="*/ 8 w 37"/>
                    <a:gd name="T75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32">
                      <a:moveTo>
                        <a:pt x="8" y="0"/>
                      </a:moveTo>
                      <a:lnTo>
                        <a:pt x="11" y="0"/>
                      </a:lnTo>
                      <a:lnTo>
                        <a:pt x="18" y="3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9" y="4"/>
                      </a:lnTo>
                      <a:lnTo>
                        <a:pt x="36" y="6"/>
                      </a:lnTo>
                      <a:lnTo>
                        <a:pt x="36" y="7"/>
                      </a:lnTo>
                      <a:lnTo>
                        <a:pt x="33" y="9"/>
                      </a:lnTo>
                      <a:lnTo>
                        <a:pt x="32" y="10"/>
                      </a:lnTo>
                      <a:lnTo>
                        <a:pt x="32" y="13"/>
                      </a:lnTo>
                      <a:lnTo>
                        <a:pt x="34" y="15"/>
                      </a:lnTo>
                      <a:lnTo>
                        <a:pt x="37" y="17"/>
                      </a:lnTo>
                      <a:lnTo>
                        <a:pt x="37" y="20"/>
                      </a:lnTo>
                      <a:lnTo>
                        <a:pt x="37" y="22"/>
                      </a:lnTo>
                      <a:lnTo>
                        <a:pt x="36" y="24"/>
                      </a:lnTo>
                      <a:lnTo>
                        <a:pt x="36" y="28"/>
                      </a:lnTo>
                      <a:lnTo>
                        <a:pt x="33" y="29"/>
                      </a:lnTo>
                      <a:lnTo>
                        <a:pt x="33" y="32"/>
                      </a:lnTo>
                      <a:lnTo>
                        <a:pt x="30" y="29"/>
                      </a:lnTo>
                      <a:lnTo>
                        <a:pt x="29" y="29"/>
                      </a:lnTo>
                      <a:lnTo>
                        <a:pt x="26" y="32"/>
                      </a:lnTo>
                      <a:lnTo>
                        <a:pt x="23" y="32"/>
                      </a:lnTo>
                      <a:lnTo>
                        <a:pt x="16" y="29"/>
                      </a:lnTo>
                      <a:lnTo>
                        <a:pt x="14" y="27"/>
                      </a:lnTo>
                      <a:lnTo>
                        <a:pt x="8" y="21"/>
                      </a:lnTo>
                      <a:lnTo>
                        <a:pt x="7" y="18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1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5" y="6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" name="Freeform 175"/>
                <p:cNvSpPr>
                  <a:spLocks/>
                </p:cNvSpPr>
                <p:nvPr/>
              </p:nvSpPr>
              <p:spPr bwMode="auto">
                <a:xfrm>
                  <a:off x="6422497" y="1930001"/>
                  <a:ext cx="13340" cy="13340"/>
                </a:xfrm>
                <a:custGeom>
                  <a:avLst/>
                  <a:gdLst>
                    <a:gd name="T0" fmla="*/ 7 w 9"/>
                    <a:gd name="T1" fmla="*/ 0 h 9"/>
                    <a:gd name="T2" fmla="*/ 8 w 9"/>
                    <a:gd name="T3" fmla="*/ 3 h 9"/>
                    <a:gd name="T4" fmla="*/ 9 w 9"/>
                    <a:gd name="T5" fmla="*/ 4 h 9"/>
                    <a:gd name="T6" fmla="*/ 8 w 9"/>
                    <a:gd name="T7" fmla="*/ 6 h 9"/>
                    <a:gd name="T8" fmla="*/ 5 w 9"/>
                    <a:gd name="T9" fmla="*/ 7 h 9"/>
                    <a:gd name="T10" fmla="*/ 5 w 9"/>
                    <a:gd name="T11" fmla="*/ 9 h 9"/>
                    <a:gd name="T12" fmla="*/ 2 w 9"/>
                    <a:gd name="T13" fmla="*/ 9 h 9"/>
                    <a:gd name="T14" fmla="*/ 0 w 9"/>
                    <a:gd name="T15" fmla="*/ 4 h 9"/>
                    <a:gd name="T16" fmla="*/ 4 w 9"/>
                    <a:gd name="T17" fmla="*/ 4 h 9"/>
                    <a:gd name="T18" fmla="*/ 5 w 9"/>
                    <a:gd name="T19" fmla="*/ 3 h 9"/>
                    <a:gd name="T20" fmla="*/ 7 w 9"/>
                    <a:gd name="T21" fmla="*/ 0 h 9"/>
                    <a:gd name="T22" fmla="*/ 7 w 9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9">
                      <a:moveTo>
                        <a:pt x="7" y="0"/>
                      </a:moveTo>
                      <a:lnTo>
                        <a:pt x="8" y="3"/>
                      </a:lnTo>
                      <a:lnTo>
                        <a:pt x="9" y="4"/>
                      </a:lnTo>
                      <a:lnTo>
                        <a:pt x="8" y="6"/>
                      </a:lnTo>
                      <a:lnTo>
                        <a:pt x="5" y="7"/>
                      </a:lnTo>
                      <a:lnTo>
                        <a:pt x="5" y="9"/>
                      </a:lnTo>
                      <a:lnTo>
                        <a:pt x="2" y="9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" name="Freeform 176"/>
                <p:cNvSpPr>
                  <a:spLocks/>
                </p:cNvSpPr>
                <p:nvPr/>
              </p:nvSpPr>
              <p:spPr bwMode="auto">
                <a:xfrm>
                  <a:off x="6853814" y="1906286"/>
                  <a:ext cx="5929" cy="10376"/>
                </a:xfrm>
                <a:custGeom>
                  <a:avLst/>
                  <a:gdLst>
                    <a:gd name="T0" fmla="*/ 2 w 4"/>
                    <a:gd name="T1" fmla="*/ 0 h 7"/>
                    <a:gd name="T2" fmla="*/ 3 w 4"/>
                    <a:gd name="T3" fmla="*/ 2 h 7"/>
                    <a:gd name="T4" fmla="*/ 4 w 4"/>
                    <a:gd name="T5" fmla="*/ 5 h 7"/>
                    <a:gd name="T6" fmla="*/ 4 w 4"/>
                    <a:gd name="T7" fmla="*/ 7 h 7"/>
                    <a:gd name="T8" fmla="*/ 3 w 4"/>
                    <a:gd name="T9" fmla="*/ 4 h 7"/>
                    <a:gd name="T10" fmla="*/ 0 w 4"/>
                    <a:gd name="T11" fmla="*/ 1 h 7"/>
                    <a:gd name="T12" fmla="*/ 0 w 4"/>
                    <a:gd name="T13" fmla="*/ 0 h 7"/>
                    <a:gd name="T14" fmla="*/ 2 w 4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" name="Freeform 177"/>
                <p:cNvSpPr>
                  <a:spLocks/>
                </p:cNvSpPr>
                <p:nvPr/>
              </p:nvSpPr>
              <p:spPr bwMode="auto">
                <a:xfrm>
                  <a:off x="6853814" y="1901840"/>
                  <a:ext cx="5929" cy="5929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0 h 4"/>
                    <a:gd name="T4" fmla="*/ 4 w 4"/>
                    <a:gd name="T5" fmla="*/ 1 h 4"/>
                    <a:gd name="T6" fmla="*/ 4 w 4"/>
                    <a:gd name="T7" fmla="*/ 4 h 4"/>
                    <a:gd name="T8" fmla="*/ 3 w 4"/>
                    <a:gd name="T9" fmla="*/ 3 h 4"/>
                    <a:gd name="T10" fmla="*/ 0 w 4"/>
                    <a:gd name="T11" fmla="*/ 1 h 4"/>
                    <a:gd name="T12" fmla="*/ 0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" name="Freeform 178"/>
                <p:cNvSpPr>
                  <a:spLocks/>
                </p:cNvSpPr>
                <p:nvPr/>
              </p:nvSpPr>
              <p:spPr bwMode="auto">
                <a:xfrm>
                  <a:off x="6858260" y="1895911"/>
                  <a:ext cx="4447" cy="7411"/>
                </a:xfrm>
                <a:custGeom>
                  <a:avLst/>
                  <a:gdLst>
                    <a:gd name="T0" fmla="*/ 1 w 3"/>
                    <a:gd name="T1" fmla="*/ 0 h 5"/>
                    <a:gd name="T2" fmla="*/ 3 w 3"/>
                    <a:gd name="T3" fmla="*/ 1 h 5"/>
                    <a:gd name="T4" fmla="*/ 3 w 3"/>
                    <a:gd name="T5" fmla="*/ 3 h 5"/>
                    <a:gd name="T6" fmla="*/ 3 w 3"/>
                    <a:gd name="T7" fmla="*/ 5 h 5"/>
                    <a:gd name="T8" fmla="*/ 1 w 3"/>
                    <a:gd name="T9" fmla="*/ 5 h 5"/>
                    <a:gd name="T10" fmla="*/ 0 w 3"/>
                    <a:gd name="T11" fmla="*/ 1 h 5"/>
                    <a:gd name="T12" fmla="*/ 1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9" name="Freeform 179"/>
                <p:cNvSpPr>
                  <a:spLocks/>
                </p:cNvSpPr>
                <p:nvPr/>
              </p:nvSpPr>
              <p:spPr bwMode="auto">
                <a:xfrm>
                  <a:off x="6816759" y="1838105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1 h 3"/>
                    <a:gd name="T4" fmla="*/ 2 w 2"/>
                    <a:gd name="T5" fmla="*/ 3 h 3"/>
                    <a:gd name="T6" fmla="*/ 0 w 2"/>
                    <a:gd name="T7" fmla="*/ 3 h 3"/>
                    <a:gd name="T8" fmla="*/ 0 w 2"/>
                    <a:gd name="T9" fmla="*/ 1 h 3"/>
                    <a:gd name="T10" fmla="*/ 0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" name="Freeform 180"/>
                <p:cNvSpPr>
                  <a:spLocks/>
                </p:cNvSpPr>
                <p:nvPr/>
              </p:nvSpPr>
              <p:spPr bwMode="auto">
                <a:xfrm>
                  <a:off x="6843438" y="1903321"/>
                  <a:ext cx="8893" cy="8893"/>
                </a:xfrm>
                <a:custGeom>
                  <a:avLst/>
                  <a:gdLst>
                    <a:gd name="T0" fmla="*/ 3 w 6"/>
                    <a:gd name="T1" fmla="*/ 0 h 6"/>
                    <a:gd name="T2" fmla="*/ 4 w 6"/>
                    <a:gd name="T3" fmla="*/ 2 h 6"/>
                    <a:gd name="T4" fmla="*/ 6 w 6"/>
                    <a:gd name="T5" fmla="*/ 4 h 6"/>
                    <a:gd name="T6" fmla="*/ 4 w 6"/>
                    <a:gd name="T7" fmla="*/ 4 h 6"/>
                    <a:gd name="T8" fmla="*/ 3 w 6"/>
                    <a:gd name="T9" fmla="*/ 6 h 6"/>
                    <a:gd name="T10" fmla="*/ 2 w 6"/>
                    <a:gd name="T11" fmla="*/ 4 h 6"/>
                    <a:gd name="T12" fmla="*/ 0 w 6"/>
                    <a:gd name="T13" fmla="*/ 2 h 6"/>
                    <a:gd name="T14" fmla="*/ 3 w 6"/>
                    <a:gd name="T15" fmla="*/ 0 h 6"/>
                    <a:gd name="T16" fmla="*/ 3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" name="Freeform 181"/>
                <p:cNvSpPr>
                  <a:spLocks/>
                </p:cNvSpPr>
                <p:nvPr/>
              </p:nvSpPr>
              <p:spPr bwMode="auto">
                <a:xfrm>
                  <a:off x="5408679" y="2281280"/>
                  <a:ext cx="5929" cy="7411"/>
                </a:xfrm>
                <a:custGeom>
                  <a:avLst/>
                  <a:gdLst>
                    <a:gd name="T0" fmla="*/ 1 w 4"/>
                    <a:gd name="T1" fmla="*/ 0 h 5"/>
                    <a:gd name="T2" fmla="*/ 2 w 4"/>
                    <a:gd name="T3" fmla="*/ 1 h 5"/>
                    <a:gd name="T4" fmla="*/ 4 w 4"/>
                    <a:gd name="T5" fmla="*/ 2 h 5"/>
                    <a:gd name="T6" fmla="*/ 1 w 4"/>
                    <a:gd name="T7" fmla="*/ 5 h 5"/>
                    <a:gd name="T8" fmla="*/ 0 w 4"/>
                    <a:gd name="T9" fmla="*/ 4 h 5"/>
                    <a:gd name="T10" fmla="*/ 0 w 4"/>
                    <a:gd name="T11" fmla="*/ 2 h 5"/>
                    <a:gd name="T12" fmla="*/ 0 w 4"/>
                    <a:gd name="T13" fmla="*/ 2 h 5"/>
                    <a:gd name="T14" fmla="*/ 0 w 4"/>
                    <a:gd name="T15" fmla="*/ 1 h 5"/>
                    <a:gd name="T16" fmla="*/ 1 w 4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4" y="2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" name="Freeform 182"/>
                <p:cNvSpPr>
                  <a:spLocks/>
                </p:cNvSpPr>
                <p:nvPr/>
              </p:nvSpPr>
              <p:spPr bwMode="auto">
                <a:xfrm>
                  <a:off x="6800455" y="1836623"/>
                  <a:ext cx="5929" cy="2964"/>
                </a:xfrm>
                <a:custGeom>
                  <a:avLst/>
                  <a:gdLst>
                    <a:gd name="T0" fmla="*/ 2 w 4"/>
                    <a:gd name="T1" fmla="*/ 0 h 2"/>
                    <a:gd name="T2" fmla="*/ 4 w 4"/>
                    <a:gd name="T3" fmla="*/ 0 h 2"/>
                    <a:gd name="T4" fmla="*/ 3 w 4"/>
                    <a:gd name="T5" fmla="*/ 1 h 2"/>
                    <a:gd name="T6" fmla="*/ 2 w 4"/>
                    <a:gd name="T7" fmla="*/ 2 h 2"/>
                    <a:gd name="T8" fmla="*/ 0 w 4"/>
                    <a:gd name="T9" fmla="*/ 1 h 2"/>
                    <a:gd name="T10" fmla="*/ 2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" name="Freeform 183"/>
                <p:cNvSpPr>
                  <a:spLocks/>
                </p:cNvSpPr>
                <p:nvPr/>
              </p:nvSpPr>
              <p:spPr bwMode="auto">
                <a:xfrm>
                  <a:off x="5673991" y="1858856"/>
                  <a:ext cx="8893" cy="10376"/>
                </a:xfrm>
                <a:custGeom>
                  <a:avLst/>
                  <a:gdLst>
                    <a:gd name="T0" fmla="*/ 4 w 6"/>
                    <a:gd name="T1" fmla="*/ 0 h 7"/>
                    <a:gd name="T2" fmla="*/ 6 w 6"/>
                    <a:gd name="T3" fmla="*/ 0 h 7"/>
                    <a:gd name="T4" fmla="*/ 6 w 6"/>
                    <a:gd name="T5" fmla="*/ 3 h 7"/>
                    <a:gd name="T6" fmla="*/ 6 w 6"/>
                    <a:gd name="T7" fmla="*/ 3 h 7"/>
                    <a:gd name="T8" fmla="*/ 6 w 6"/>
                    <a:gd name="T9" fmla="*/ 5 h 7"/>
                    <a:gd name="T10" fmla="*/ 4 w 6"/>
                    <a:gd name="T11" fmla="*/ 7 h 7"/>
                    <a:gd name="T12" fmla="*/ 4 w 6"/>
                    <a:gd name="T13" fmla="*/ 4 h 7"/>
                    <a:gd name="T14" fmla="*/ 3 w 6"/>
                    <a:gd name="T15" fmla="*/ 4 h 7"/>
                    <a:gd name="T16" fmla="*/ 2 w 6"/>
                    <a:gd name="T17" fmla="*/ 5 h 7"/>
                    <a:gd name="T18" fmla="*/ 0 w 6"/>
                    <a:gd name="T19" fmla="*/ 5 h 7"/>
                    <a:gd name="T20" fmla="*/ 0 w 6"/>
                    <a:gd name="T21" fmla="*/ 4 h 7"/>
                    <a:gd name="T22" fmla="*/ 2 w 6"/>
                    <a:gd name="T23" fmla="*/ 3 h 7"/>
                    <a:gd name="T24" fmla="*/ 3 w 6"/>
                    <a:gd name="T25" fmla="*/ 1 h 7"/>
                    <a:gd name="T26" fmla="*/ 4 w 6"/>
                    <a:gd name="T2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7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" name="Freeform 184"/>
                <p:cNvSpPr>
                  <a:spLocks/>
                </p:cNvSpPr>
                <p:nvPr/>
              </p:nvSpPr>
              <p:spPr bwMode="auto">
                <a:xfrm>
                  <a:off x="4855823" y="2650345"/>
                  <a:ext cx="2964" cy="5929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2 h 4"/>
                    <a:gd name="T4" fmla="*/ 2 w 2"/>
                    <a:gd name="T5" fmla="*/ 4 h 4"/>
                    <a:gd name="T6" fmla="*/ 0 w 2"/>
                    <a:gd name="T7" fmla="*/ 2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5" name="Freeform 185"/>
                <p:cNvSpPr>
                  <a:spLocks/>
                </p:cNvSpPr>
                <p:nvPr/>
              </p:nvSpPr>
              <p:spPr bwMode="auto">
                <a:xfrm>
                  <a:off x="5656205" y="1682476"/>
                  <a:ext cx="77074" cy="96343"/>
                </a:xfrm>
                <a:custGeom>
                  <a:avLst/>
                  <a:gdLst>
                    <a:gd name="T0" fmla="*/ 4 w 52"/>
                    <a:gd name="T1" fmla="*/ 0 h 65"/>
                    <a:gd name="T2" fmla="*/ 11 w 52"/>
                    <a:gd name="T3" fmla="*/ 1 h 65"/>
                    <a:gd name="T4" fmla="*/ 14 w 52"/>
                    <a:gd name="T5" fmla="*/ 11 h 65"/>
                    <a:gd name="T6" fmla="*/ 16 w 52"/>
                    <a:gd name="T7" fmla="*/ 14 h 65"/>
                    <a:gd name="T8" fmla="*/ 18 w 52"/>
                    <a:gd name="T9" fmla="*/ 10 h 65"/>
                    <a:gd name="T10" fmla="*/ 15 w 52"/>
                    <a:gd name="T11" fmla="*/ 6 h 65"/>
                    <a:gd name="T12" fmla="*/ 18 w 52"/>
                    <a:gd name="T13" fmla="*/ 6 h 65"/>
                    <a:gd name="T14" fmla="*/ 21 w 52"/>
                    <a:gd name="T15" fmla="*/ 8 h 65"/>
                    <a:gd name="T16" fmla="*/ 23 w 52"/>
                    <a:gd name="T17" fmla="*/ 7 h 65"/>
                    <a:gd name="T18" fmla="*/ 26 w 52"/>
                    <a:gd name="T19" fmla="*/ 11 h 65"/>
                    <a:gd name="T20" fmla="*/ 29 w 52"/>
                    <a:gd name="T21" fmla="*/ 10 h 65"/>
                    <a:gd name="T22" fmla="*/ 33 w 52"/>
                    <a:gd name="T23" fmla="*/ 14 h 65"/>
                    <a:gd name="T24" fmla="*/ 39 w 52"/>
                    <a:gd name="T25" fmla="*/ 17 h 65"/>
                    <a:gd name="T26" fmla="*/ 43 w 52"/>
                    <a:gd name="T27" fmla="*/ 15 h 65"/>
                    <a:gd name="T28" fmla="*/ 47 w 52"/>
                    <a:gd name="T29" fmla="*/ 21 h 65"/>
                    <a:gd name="T30" fmla="*/ 51 w 52"/>
                    <a:gd name="T31" fmla="*/ 28 h 65"/>
                    <a:gd name="T32" fmla="*/ 50 w 52"/>
                    <a:gd name="T33" fmla="*/ 36 h 65"/>
                    <a:gd name="T34" fmla="*/ 47 w 52"/>
                    <a:gd name="T35" fmla="*/ 40 h 65"/>
                    <a:gd name="T36" fmla="*/ 40 w 52"/>
                    <a:gd name="T37" fmla="*/ 44 h 65"/>
                    <a:gd name="T38" fmla="*/ 37 w 52"/>
                    <a:gd name="T39" fmla="*/ 48 h 65"/>
                    <a:gd name="T40" fmla="*/ 34 w 52"/>
                    <a:gd name="T41" fmla="*/ 47 h 65"/>
                    <a:gd name="T42" fmla="*/ 26 w 52"/>
                    <a:gd name="T43" fmla="*/ 51 h 65"/>
                    <a:gd name="T44" fmla="*/ 26 w 52"/>
                    <a:gd name="T45" fmla="*/ 55 h 65"/>
                    <a:gd name="T46" fmla="*/ 22 w 52"/>
                    <a:gd name="T47" fmla="*/ 61 h 65"/>
                    <a:gd name="T48" fmla="*/ 16 w 52"/>
                    <a:gd name="T49" fmla="*/ 65 h 65"/>
                    <a:gd name="T50" fmla="*/ 15 w 52"/>
                    <a:gd name="T51" fmla="*/ 61 h 65"/>
                    <a:gd name="T52" fmla="*/ 11 w 52"/>
                    <a:gd name="T53" fmla="*/ 55 h 65"/>
                    <a:gd name="T54" fmla="*/ 11 w 52"/>
                    <a:gd name="T55" fmla="*/ 50 h 65"/>
                    <a:gd name="T56" fmla="*/ 8 w 52"/>
                    <a:gd name="T57" fmla="*/ 46 h 65"/>
                    <a:gd name="T58" fmla="*/ 8 w 52"/>
                    <a:gd name="T59" fmla="*/ 40 h 65"/>
                    <a:gd name="T60" fmla="*/ 7 w 52"/>
                    <a:gd name="T61" fmla="*/ 30 h 65"/>
                    <a:gd name="T62" fmla="*/ 11 w 52"/>
                    <a:gd name="T63" fmla="*/ 28 h 65"/>
                    <a:gd name="T64" fmla="*/ 7 w 52"/>
                    <a:gd name="T65" fmla="*/ 26 h 65"/>
                    <a:gd name="T66" fmla="*/ 4 w 52"/>
                    <a:gd name="T67" fmla="*/ 18 h 65"/>
                    <a:gd name="T68" fmla="*/ 1 w 52"/>
                    <a:gd name="T69" fmla="*/ 15 h 65"/>
                    <a:gd name="T70" fmla="*/ 0 w 52"/>
                    <a:gd name="T71" fmla="*/ 11 h 65"/>
                    <a:gd name="T72" fmla="*/ 0 w 52"/>
                    <a:gd name="T73" fmla="*/ 8 h 65"/>
                    <a:gd name="T74" fmla="*/ 0 w 52"/>
                    <a:gd name="T75" fmla="*/ 6 h 65"/>
                    <a:gd name="T76" fmla="*/ 3 w 52"/>
                    <a:gd name="T77" fmla="*/ 10 h 65"/>
                    <a:gd name="T78" fmla="*/ 7 w 52"/>
                    <a:gd name="T79" fmla="*/ 8 h 65"/>
                    <a:gd name="T80" fmla="*/ 1 w 52"/>
                    <a:gd name="T81" fmla="*/ 4 h 65"/>
                    <a:gd name="T82" fmla="*/ 3 w 52"/>
                    <a:gd name="T83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2" h="65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8" y="1"/>
                      </a:lnTo>
                      <a:lnTo>
                        <a:pt x="11" y="1"/>
                      </a:lnTo>
                      <a:lnTo>
                        <a:pt x="14" y="3"/>
                      </a:lnTo>
                      <a:lnTo>
                        <a:pt x="14" y="11"/>
                      </a:lnTo>
                      <a:lnTo>
                        <a:pt x="15" y="14"/>
                      </a:lnTo>
                      <a:lnTo>
                        <a:pt x="16" y="14"/>
                      </a:lnTo>
                      <a:lnTo>
                        <a:pt x="16" y="11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8" y="6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7"/>
                      </a:lnTo>
                      <a:lnTo>
                        <a:pt x="25" y="8"/>
                      </a:lnTo>
                      <a:lnTo>
                        <a:pt x="26" y="11"/>
                      </a:lnTo>
                      <a:lnTo>
                        <a:pt x="27" y="11"/>
                      </a:lnTo>
                      <a:lnTo>
                        <a:pt x="29" y="10"/>
                      </a:lnTo>
                      <a:lnTo>
                        <a:pt x="30" y="11"/>
                      </a:lnTo>
                      <a:lnTo>
                        <a:pt x="33" y="14"/>
                      </a:lnTo>
                      <a:lnTo>
                        <a:pt x="36" y="15"/>
                      </a:lnTo>
                      <a:lnTo>
                        <a:pt x="39" y="17"/>
                      </a:lnTo>
                      <a:lnTo>
                        <a:pt x="40" y="15"/>
                      </a:lnTo>
                      <a:lnTo>
                        <a:pt x="43" y="15"/>
                      </a:lnTo>
                      <a:lnTo>
                        <a:pt x="47" y="18"/>
                      </a:lnTo>
                      <a:lnTo>
                        <a:pt x="47" y="21"/>
                      </a:lnTo>
                      <a:lnTo>
                        <a:pt x="48" y="24"/>
                      </a:lnTo>
                      <a:lnTo>
                        <a:pt x="51" y="28"/>
                      </a:lnTo>
                      <a:lnTo>
                        <a:pt x="52" y="30"/>
                      </a:lnTo>
                      <a:lnTo>
                        <a:pt x="50" y="36"/>
                      </a:lnTo>
                      <a:lnTo>
                        <a:pt x="48" y="37"/>
                      </a:lnTo>
                      <a:lnTo>
                        <a:pt x="47" y="40"/>
                      </a:lnTo>
                      <a:lnTo>
                        <a:pt x="43" y="43"/>
                      </a:lnTo>
                      <a:lnTo>
                        <a:pt x="40" y="44"/>
                      </a:lnTo>
                      <a:lnTo>
                        <a:pt x="39" y="46"/>
                      </a:lnTo>
                      <a:lnTo>
                        <a:pt x="37" y="48"/>
                      </a:lnTo>
                      <a:lnTo>
                        <a:pt x="36" y="48"/>
                      </a:lnTo>
                      <a:lnTo>
                        <a:pt x="34" y="47"/>
                      </a:lnTo>
                      <a:lnTo>
                        <a:pt x="32" y="48"/>
                      </a:lnTo>
                      <a:lnTo>
                        <a:pt x="26" y="51"/>
                      </a:lnTo>
                      <a:lnTo>
                        <a:pt x="26" y="54"/>
                      </a:lnTo>
                      <a:lnTo>
                        <a:pt x="26" y="55"/>
                      </a:lnTo>
                      <a:lnTo>
                        <a:pt x="25" y="57"/>
                      </a:lnTo>
                      <a:lnTo>
                        <a:pt x="22" y="61"/>
                      </a:lnTo>
                      <a:lnTo>
                        <a:pt x="19" y="64"/>
                      </a:lnTo>
                      <a:lnTo>
                        <a:pt x="16" y="65"/>
                      </a:lnTo>
                      <a:lnTo>
                        <a:pt x="15" y="64"/>
                      </a:lnTo>
                      <a:lnTo>
                        <a:pt x="15" y="61"/>
                      </a:lnTo>
                      <a:lnTo>
                        <a:pt x="12" y="59"/>
                      </a:lnTo>
                      <a:lnTo>
                        <a:pt x="11" y="55"/>
                      </a:lnTo>
                      <a:lnTo>
                        <a:pt x="10" y="51"/>
                      </a:lnTo>
                      <a:lnTo>
                        <a:pt x="11" y="50"/>
                      </a:lnTo>
                      <a:lnTo>
                        <a:pt x="10" y="47"/>
                      </a:lnTo>
                      <a:lnTo>
                        <a:pt x="8" y="46"/>
                      </a:lnTo>
                      <a:lnTo>
                        <a:pt x="8" y="43"/>
                      </a:lnTo>
                      <a:lnTo>
                        <a:pt x="8" y="40"/>
                      </a:lnTo>
                      <a:lnTo>
                        <a:pt x="5" y="35"/>
                      </a:lnTo>
                      <a:lnTo>
                        <a:pt x="7" y="30"/>
                      </a:lnTo>
                      <a:lnTo>
                        <a:pt x="10" y="30"/>
                      </a:lnTo>
                      <a:lnTo>
                        <a:pt x="11" y="28"/>
                      </a:lnTo>
                      <a:lnTo>
                        <a:pt x="8" y="28"/>
                      </a:lnTo>
                      <a:lnTo>
                        <a:pt x="7" y="26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4" y="6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" name="Freeform 186"/>
                <p:cNvSpPr>
                  <a:spLocks/>
                </p:cNvSpPr>
                <p:nvPr/>
              </p:nvSpPr>
              <p:spPr bwMode="auto">
                <a:xfrm>
                  <a:off x="5051472" y="2422088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1 h 3"/>
                    <a:gd name="T4" fmla="*/ 3 w 3"/>
                    <a:gd name="T5" fmla="*/ 3 h 3"/>
                    <a:gd name="T6" fmla="*/ 2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2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" name="Freeform 187"/>
                <p:cNvSpPr>
                  <a:spLocks/>
                </p:cNvSpPr>
                <p:nvPr/>
              </p:nvSpPr>
              <p:spPr bwMode="auto">
                <a:xfrm>
                  <a:off x="5217477" y="2345014"/>
                  <a:ext cx="4447" cy="5929"/>
                </a:xfrm>
                <a:custGeom>
                  <a:avLst/>
                  <a:gdLst>
                    <a:gd name="T0" fmla="*/ 2 w 3"/>
                    <a:gd name="T1" fmla="*/ 0 h 4"/>
                    <a:gd name="T2" fmla="*/ 3 w 3"/>
                    <a:gd name="T3" fmla="*/ 1 h 4"/>
                    <a:gd name="T4" fmla="*/ 2 w 3"/>
                    <a:gd name="T5" fmla="*/ 4 h 4"/>
                    <a:gd name="T6" fmla="*/ 0 w 3"/>
                    <a:gd name="T7" fmla="*/ 2 h 4"/>
                    <a:gd name="T8" fmla="*/ 2 w 3"/>
                    <a:gd name="T9" fmla="*/ 1 h 4"/>
                    <a:gd name="T10" fmla="*/ 2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8" name="Freeform 188"/>
                <p:cNvSpPr>
                  <a:spLocks/>
                </p:cNvSpPr>
                <p:nvPr/>
              </p:nvSpPr>
              <p:spPr bwMode="auto">
                <a:xfrm>
                  <a:off x="5752547" y="1725459"/>
                  <a:ext cx="7411" cy="10376"/>
                </a:xfrm>
                <a:custGeom>
                  <a:avLst/>
                  <a:gdLst>
                    <a:gd name="T0" fmla="*/ 5 w 5"/>
                    <a:gd name="T1" fmla="*/ 0 h 7"/>
                    <a:gd name="T2" fmla="*/ 5 w 5"/>
                    <a:gd name="T3" fmla="*/ 1 h 7"/>
                    <a:gd name="T4" fmla="*/ 5 w 5"/>
                    <a:gd name="T5" fmla="*/ 1 h 7"/>
                    <a:gd name="T6" fmla="*/ 4 w 5"/>
                    <a:gd name="T7" fmla="*/ 3 h 7"/>
                    <a:gd name="T8" fmla="*/ 5 w 5"/>
                    <a:gd name="T9" fmla="*/ 4 h 7"/>
                    <a:gd name="T10" fmla="*/ 5 w 5"/>
                    <a:gd name="T11" fmla="*/ 6 h 7"/>
                    <a:gd name="T12" fmla="*/ 3 w 5"/>
                    <a:gd name="T13" fmla="*/ 7 h 7"/>
                    <a:gd name="T14" fmla="*/ 1 w 5"/>
                    <a:gd name="T15" fmla="*/ 7 h 7"/>
                    <a:gd name="T16" fmla="*/ 0 w 5"/>
                    <a:gd name="T17" fmla="*/ 7 h 7"/>
                    <a:gd name="T18" fmla="*/ 0 w 5"/>
                    <a:gd name="T19" fmla="*/ 4 h 7"/>
                    <a:gd name="T20" fmla="*/ 1 w 5"/>
                    <a:gd name="T21" fmla="*/ 4 h 7"/>
                    <a:gd name="T22" fmla="*/ 1 w 5"/>
                    <a:gd name="T23" fmla="*/ 3 h 7"/>
                    <a:gd name="T24" fmla="*/ 4 w 5"/>
                    <a:gd name="T25" fmla="*/ 0 h 7"/>
                    <a:gd name="T26" fmla="*/ 5 w 5"/>
                    <a:gd name="T2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3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4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9" name="Freeform 189"/>
                <p:cNvSpPr>
                  <a:spLocks/>
                </p:cNvSpPr>
                <p:nvPr/>
              </p:nvSpPr>
              <p:spPr bwMode="auto">
                <a:xfrm>
                  <a:off x="4947719" y="2484340"/>
                  <a:ext cx="5929" cy="8893"/>
                </a:xfrm>
                <a:custGeom>
                  <a:avLst/>
                  <a:gdLst>
                    <a:gd name="T0" fmla="*/ 1 w 4"/>
                    <a:gd name="T1" fmla="*/ 0 h 6"/>
                    <a:gd name="T2" fmla="*/ 3 w 4"/>
                    <a:gd name="T3" fmla="*/ 0 h 6"/>
                    <a:gd name="T4" fmla="*/ 4 w 4"/>
                    <a:gd name="T5" fmla="*/ 2 h 6"/>
                    <a:gd name="T6" fmla="*/ 3 w 4"/>
                    <a:gd name="T7" fmla="*/ 2 h 6"/>
                    <a:gd name="T8" fmla="*/ 4 w 4"/>
                    <a:gd name="T9" fmla="*/ 5 h 6"/>
                    <a:gd name="T10" fmla="*/ 4 w 4"/>
                    <a:gd name="T11" fmla="*/ 6 h 6"/>
                    <a:gd name="T12" fmla="*/ 3 w 4"/>
                    <a:gd name="T13" fmla="*/ 6 h 6"/>
                    <a:gd name="T14" fmla="*/ 1 w 4"/>
                    <a:gd name="T15" fmla="*/ 5 h 6"/>
                    <a:gd name="T16" fmla="*/ 0 w 4"/>
                    <a:gd name="T17" fmla="*/ 4 h 6"/>
                    <a:gd name="T18" fmla="*/ 0 w 4"/>
                    <a:gd name="T19" fmla="*/ 1 h 6"/>
                    <a:gd name="T20" fmla="*/ 1 w 4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6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0" name="Freeform 190"/>
                <p:cNvSpPr>
                  <a:spLocks/>
                </p:cNvSpPr>
                <p:nvPr/>
              </p:nvSpPr>
              <p:spPr bwMode="auto">
                <a:xfrm>
                  <a:off x="6161631" y="1884053"/>
                  <a:ext cx="5929" cy="7411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2 h 5"/>
                    <a:gd name="T4" fmla="*/ 4 w 4"/>
                    <a:gd name="T5" fmla="*/ 5 h 5"/>
                    <a:gd name="T6" fmla="*/ 3 w 4"/>
                    <a:gd name="T7" fmla="*/ 5 h 5"/>
                    <a:gd name="T8" fmla="*/ 2 w 4"/>
                    <a:gd name="T9" fmla="*/ 5 h 5"/>
                    <a:gd name="T10" fmla="*/ 0 w 4"/>
                    <a:gd name="T11" fmla="*/ 4 h 5"/>
                    <a:gd name="T12" fmla="*/ 0 w 4"/>
                    <a:gd name="T13" fmla="*/ 2 h 5"/>
                    <a:gd name="T14" fmla="*/ 2 w 4"/>
                    <a:gd name="T15" fmla="*/ 1 h 5"/>
                    <a:gd name="T16" fmla="*/ 4 w 4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1" name="Freeform 191"/>
                <p:cNvSpPr>
                  <a:spLocks/>
                </p:cNvSpPr>
                <p:nvPr/>
              </p:nvSpPr>
              <p:spPr bwMode="auto">
                <a:xfrm>
                  <a:off x="6296511" y="1811426"/>
                  <a:ext cx="23715" cy="14822"/>
                </a:xfrm>
                <a:custGeom>
                  <a:avLst/>
                  <a:gdLst>
                    <a:gd name="T0" fmla="*/ 2 w 16"/>
                    <a:gd name="T1" fmla="*/ 0 h 10"/>
                    <a:gd name="T2" fmla="*/ 3 w 16"/>
                    <a:gd name="T3" fmla="*/ 2 h 10"/>
                    <a:gd name="T4" fmla="*/ 7 w 16"/>
                    <a:gd name="T5" fmla="*/ 4 h 10"/>
                    <a:gd name="T6" fmla="*/ 10 w 16"/>
                    <a:gd name="T7" fmla="*/ 4 h 10"/>
                    <a:gd name="T8" fmla="*/ 13 w 16"/>
                    <a:gd name="T9" fmla="*/ 4 h 10"/>
                    <a:gd name="T10" fmla="*/ 16 w 16"/>
                    <a:gd name="T11" fmla="*/ 8 h 10"/>
                    <a:gd name="T12" fmla="*/ 16 w 16"/>
                    <a:gd name="T13" fmla="*/ 10 h 10"/>
                    <a:gd name="T14" fmla="*/ 14 w 16"/>
                    <a:gd name="T15" fmla="*/ 10 h 10"/>
                    <a:gd name="T16" fmla="*/ 11 w 16"/>
                    <a:gd name="T17" fmla="*/ 7 h 10"/>
                    <a:gd name="T18" fmla="*/ 9 w 16"/>
                    <a:gd name="T19" fmla="*/ 7 h 10"/>
                    <a:gd name="T20" fmla="*/ 6 w 16"/>
                    <a:gd name="T21" fmla="*/ 6 h 10"/>
                    <a:gd name="T22" fmla="*/ 3 w 16"/>
                    <a:gd name="T23" fmla="*/ 6 h 10"/>
                    <a:gd name="T24" fmla="*/ 2 w 16"/>
                    <a:gd name="T25" fmla="*/ 3 h 10"/>
                    <a:gd name="T26" fmla="*/ 0 w 16"/>
                    <a:gd name="T27" fmla="*/ 2 h 10"/>
                    <a:gd name="T28" fmla="*/ 2 w 16"/>
                    <a:gd name="T2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0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7" y="4"/>
                      </a:lnTo>
                      <a:lnTo>
                        <a:pt x="10" y="4"/>
                      </a:lnTo>
                      <a:lnTo>
                        <a:pt x="13" y="4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6"/>
                      </a:lnTo>
                      <a:lnTo>
                        <a:pt x="3" y="6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2" name="Freeform 192"/>
                <p:cNvSpPr>
                  <a:spLocks/>
                </p:cNvSpPr>
                <p:nvPr/>
              </p:nvSpPr>
              <p:spPr bwMode="auto">
                <a:xfrm>
                  <a:off x="5759958" y="1729906"/>
                  <a:ext cx="19269" cy="10376"/>
                </a:xfrm>
                <a:custGeom>
                  <a:avLst/>
                  <a:gdLst>
                    <a:gd name="T0" fmla="*/ 10 w 13"/>
                    <a:gd name="T1" fmla="*/ 0 h 7"/>
                    <a:gd name="T2" fmla="*/ 11 w 13"/>
                    <a:gd name="T3" fmla="*/ 0 h 7"/>
                    <a:gd name="T4" fmla="*/ 13 w 13"/>
                    <a:gd name="T5" fmla="*/ 3 h 7"/>
                    <a:gd name="T6" fmla="*/ 11 w 13"/>
                    <a:gd name="T7" fmla="*/ 5 h 7"/>
                    <a:gd name="T8" fmla="*/ 10 w 13"/>
                    <a:gd name="T9" fmla="*/ 4 h 7"/>
                    <a:gd name="T10" fmla="*/ 9 w 13"/>
                    <a:gd name="T11" fmla="*/ 5 h 7"/>
                    <a:gd name="T12" fmla="*/ 4 w 13"/>
                    <a:gd name="T13" fmla="*/ 7 h 7"/>
                    <a:gd name="T14" fmla="*/ 0 w 13"/>
                    <a:gd name="T15" fmla="*/ 5 h 7"/>
                    <a:gd name="T16" fmla="*/ 0 w 13"/>
                    <a:gd name="T17" fmla="*/ 4 h 7"/>
                    <a:gd name="T18" fmla="*/ 2 w 13"/>
                    <a:gd name="T19" fmla="*/ 3 h 7"/>
                    <a:gd name="T20" fmla="*/ 6 w 13"/>
                    <a:gd name="T21" fmla="*/ 3 h 7"/>
                    <a:gd name="T22" fmla="*/ 7 w 13"/>
                    <a:gd name="T23" fmla="*/ 0 h 7"/>
                    <a:gd name="T24" fmla="*/ 9 w 13"/>
                    <a:gd name="T25" fmla="*/ 0 h 7"/>
                    <a:gd name="T26" fmla="*/ 10 w 13"/>
                    <a:gd name="T2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" h="7">
                      <a:moveTo>
                        <a:pt x="10" y="0"/>
                      </a:moveTo>
                      <a:lnTo>
                        <a:pt x="11" y="0"/>
                      </a:lnTo>
                      <a:lnTo>
                        <a:pt x="13" y="3"/>
                      </a:lnTo>
                      <a:lnTo>
                        <a:pt x="11" y="5"/>
                      </a:lnTo>
                      <a:lnTo>
                        <a:pt x="10" y="4"/>
                      </a:lnTo>
                      <a:lnTo>
                        <a:pt x="9" y="5"/>
                      </a:lnTo>
                      <a:lnTo>
                        <a:pt x="4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6" y="3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3" name="Freeform 193"/>
                <p:cNvSpPr>
                  <a:spLocks/>
                </p:cNvSpPr>
                <p:nvPr/>
              </p:nvSpPr>
              <p:spPr bwMode="auto">
                <a:xfrm>
                  <a:off x="6114201" y="1938894"/>
                  <a:ext cx="10376" cy="7411"/>
                </a:xfrm>
                <a:custGeom>
                  <a:avLst/>
                  <a:gdLst>
                    <a:gd name="T0" fmla="*/ 2 w 7"/>
                    <a:gd name="T1" fmla="*/ 0 h 5"/>
                    <a:gd name="T2" fmla="*/ 3 w 7"/>
                    <a:gd name="T3" fmla="*/ 0 h 5"/>
                    <a:gd name="T4" fmla="*/ 6 w 7"/>
                    <a:gd name="T5" fmla="*/ 1 h 5"/>
                    <a:gd name="T6" fmla="*/ 7 w 7"/>
                    <a:gd name="T7" fmla="*/ 4 h 5"/>
                    <a:gd name="T8" fmla="*/ 7 w 7"/>
                    <a:gd name="T9" fmla="*/ 4 h 5"/>
                    <a:gd name="T10" fmla="*/ 6 w 7"/>
                    <a:gd name="T11" fmla="*/ 4 h 5"/>
                    <a:gd name="T12" fmla="*/ 6 w 7"/>
                    <a:gd name="T13" fmla="*/ 5 h 5"/>
                    <a:gd name="T14" fmla="*/ 2 w 7"/>
                    <a:gd name="T15" fmla="*/ 5 h 5"/>
                    <a:gd name="T16" fmla="*/ 2 w 7"/>
                    <a:gd name="T17" fmla="*/ 3 h 5"/>
                    <a:gd name="T18" fmla="*/ 0 w 7"/>
                    <a:gd name="T19" fmla="*/ 3 h 5"/>
                    <a:gd name="T20" fmla="*/ 0 w 7"/>
                    <a:gd name="T21" fmla="*/ 1 h 5"/>
                    <a:gd name="T22" fmla="*/ 2 w 7"/>
                    <a:gd name="T2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5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4" name="Freeform 194"/>
                <p:cNvSpPr>
                  <a:spLocks/>
                </p:cNvSpPr>
                <p:nvPr/>
              </p:nvSpPr>
              <p:spPr bwMode="auto">
                <a:xfrm>
                  <a:off x="6229812" y="1719530"/>
                  <a:ext cx="23715" cy="32608"/>
                </a:xfrm>
                <a:custGeom>
                  <a:avLst/>
                  <a:gdLst>
                    <a:gd name="T0" fmla="*/ 0 w 16"/>
                    <a:gd name="T1" fmla="*/ 0 h 22"/>
                    <a:gd name="T2" fmla="*/ 1 w 16"/>
                    <a:gd name="T3" fmla="*/ 0 h 22"/>
                    <a:gd name="T4" fmla="*/ 4 w 16"/>
                    <a:gd name="T5" fmla="*/ 3 h 22"/>
                    <a:gd name="T6" fmla="*/ 5 w 16"/>
                    <a:gd name="T7" fmla="*/ 5 h 22"/>
                    <a:gd name="T8" fmla="*/ 11 w 16"/>
                    <a:gd name="T9" fmla="*/ 7 h 22"/>
                    <a:gd name="T10" fmla="*/ 12 w 16"/>
                    <a:gd name="T11" fmla="*/ 8 h 22"/>
                    <a:gd name="T12" fmla="*/ 14 w 16"/>
                    <a:gd name="T13" fmla="*/ 11 h 22"/>
                    <a:gd name="T14" fmla="*/ 16 w 16"/>
                    <a:gd name="T15" fmla="*/ 18 h 22"/>
                    <a:gd name="T16" fmla="*/ 16 w 16"/>
                    <a:gd name="T17" fmla="*/ 21 h 22"/>
                    <a:gd name="T18" fmla="*/ 15 w 16"/>
                    <a:gd name="T19" fmla="*/ 22 h 22"/>
                    <a:gd name="T20" fmla="*/ 12 w 16"/>
                    <a:gd name="T21" fmla="*/ 21 h 22"/>
                    <a:gd name="T22" fmla="*/ 11 w 16"/>
                    <a:gd name="T23" fmla="*/ 15 h 22"/>
                    <a:gd name="T24" fmla="*/ 7 w 16"/>
                    <a:gd name="T25" fmla="*/ 10 h 22"/>
                    <a:gd name="T26" fmla="*/ 3 w 16"/>
                    <a:gd name="T27" fmla="*/ 5 h 22"/>
                    <a:gd name="T28" fmla="*/ 0 w 16"/>
                    <a:gd name="T29" fmla="*/ 3 h 22"/>
                    <a:gd name="T30" fmla="*/ 0 w 16"/>
                    <a:gd name="T3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2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11" y="7"/>
                      </a:lnTo>
                      <a:lnTo>
                        <a:pt x="12" y="8"/>
                      </a:lnTo>
                      <a:lnTo>
                        <a:pt x="14" y="11"/>
                      </a:lnTo>
                      <a:lnTo>
                        <a:pt x="16" y="18"/>
                      </a:lnTo>
                      <a:lnTo>
                        <a:pt x="16" y="21"/>
                      </a:lnTo>
                      <a:lnTo>
                        <a:pt x="15" y="22"/>
                      </a:lnTo>
                      <a:lnTo>
                        <a:pt x="12" y="21"/>
                      </a:lnTo>
                      <a:lnTo>
                        <a:pt x="11" y="15"/>
                      </a:lnTo>
                      <a:lnTo>
                        <a:pt x="7" y="10"/>
                      </a:lnTo>
                      <a:lnTo>
                        <a:pt x="3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" name="Freeform 195"/>
                <p:cNvSpPr>
                  <a:spLocks/>
                </p:cNvSpPr>
                <p:nvPr/>
              </p:nvSpPr>
              <p:spPr bwMode="auto">
                <a:xfrm>
                  <a:off x="5963018" y="1897393"/>
                  <a:ext cx="31126" cy="26679"/>
                </a:xfrm>
                <a:custGeom>
                  <a:avLst/>
                  <a:gdLst>
                    <a:gd name="T0" fmla="*/ 14 w 21"/>
                    <a:gd name="T1" fmla="*/ 0 h 18"/>
                    <a:gd name="T2" fmla="*/ 15 w 21"/>
                    <a:gd name="T3" fmla="*/ 0 h 18"/>
                    <a:gd name="T4" fmla="*/ 15 w 21"/>
                    <a:gd name="T5" fmla="*/ 2 h 18"/>
                    <a:gd name="T6" fmla="*/ 17 w 21"/>
                    <a:gd name="T7" fmla="*/ 4 h 18"/>
                    <a:gd name="T8" fmla="*/ 18 w 21"/>
                    <a:gd name="T9" fmla="*/ 6 h 18"/>
                    <a:gd name="T10" fmla="*/ 19 w 21"/>
                    <a:gd name="T11" fmla="*/ 11 h 18"/>
                    <a:gd name="T12" fmla="*/ 21 w 21"/>
                    <a:gd name="T13" fmla="*/ 13 h 18"/>
                    <a:gd name="T14" fmla="*/ 21 w 21"/>
                    <a:gd name="T15" fmla="*/ 14 h 18"/>
                    <a:gd name="T16" fmla="*/ 19 w 21"/>
                    <a:gd name="T17" fmla="*/ 15 h 18"/>
                    <a:gd name="T18" fmla="*/ 18 w 21"/>
                    <a:gd name="T19" fmla="*/ 17 h 18"/>
                    <a:gd name="T20" fmla="*/ 17 w 21"/>
                    <a:gd name="T21" fmla="*/ 18 h 18"/>
                    <a:gd name="T22" fmla="*/ 15 w 21"/>
                    <a:gd name="T23" fmla="*/ 17 h 18"/>
                    <a:gd name="T24" fmla="*/ 13 w 21"/>
                    <a:gd name="T25" fmla="*/ 17 h 18"/>
                    <a:gd name="T26" fmla="*/ 6 w 21"/>
                    <a:gd name="T27" fmla="*/ 15 h 18"/>
                    <a:gd name="T28" fmla="*/ 2 w 21"/>
                    <a:gd name="T29" fmla="*/ 15 h 18"/>
                    <a:gd name="T30" fmla="*/ 0 w 21"/>
                    <a:gd name="T31" fmla="*/ 14 h 18"/>
                    <a:gd name="T32" fmla="*/ 2 w 21"/>
                    <a:gd name="T33" fmla="*/ 13 h 18"/>
                    <a:gd name="T34" fmla="*/ 3 w 21"/>
                    <a:gd name="T35" fmla="*/ 13 h 18"/>
                    <a:gd name="T36" fmla="*/ 4 w 21"/>
                    <a:gd name="T37" fmla="*/ 11 h 18"/>
                    <a:gd name="T38" fmla="*/ 4 w 21"/>
                    <a:gd name="T39" fmla="*/ 10 h 18"/>
                    <a:gd name="T40" fmla="*/ 2 w 21"/>
                    <a:gd name="T41" fmla="*/ 8 h 18"/>
                    <a:gd name="T42" fmla="*/ 2 w 21"/>
                    <a:gd name="T43" fmla="*/ 6 h 18"/>
                    <a:gd name="T44" fmla="*/ 2 w 21"/>
                    <a:gd name="T45" fmla="*/ 4 h 18"/>
                    <a:gd name="T46" fmla="*/ 4 w 21"/>
                    <a:gd name="T47" fmla="*/ 4 h 18"/>
                    <a:gd name="T48" fmla="*/ 8 w 21"/>
                    <a:gd name="T49" fmla="*/ 2 h 18"/>
                    <a:gd name="T50" fmla="*/ 14 w 21"/>
                    <a:gd name="T5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1" h="18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11"/>
                      </a:lnTo>
                      <a:lnTo>
                        <a:pt x="21" y="13"/>
                      </a:lnTo>
                      <a:lnTo>
                        <a:pt x="21" y="14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7" y="18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6" y="15"/>
                      </a:lnTo>
                      <a:lnTo>
                        <a:pt x="2" y="15"/>
                      </a:lnTo>
                      <a:lnTo>
                        <a:pt x="0" y="14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" name="Freeform 196"/>
                <p:cNvSpPr>
                  <a:spLocks/>
                </p:cNvSpPr>
                <p:nvPr/>
              </p:nvSpPr>
              <p:spPr bwMode="auto">
                <a:xfrm>
                  <a:off x="5801460" y="1772889"/>
                  <a:ext cx="7411" cy="11858"/>
                </a:xfrm>
                <a:custGeom>
                  <a:avLst/>
                  <a:gdLst>
                    <a:gd name="T0" fmla="*/ 1 w 5"/>
                    <a:gd name="T1" fmla="*/ 0 h 8"/>
                    <a:gd name="T2" fmla="*/ 3 w 5"/>
                    <a:gd name="T3" fmla="*/ 0 h 8"/>
                    <a:gd name="T4" fmla="*/ 5 w 5"/>
                    <a:gd name="T5" fmla="*/ 4 h 8"/>
                    <a:gd name="T6" fmla="*/ 4 w 5"/>
                    <a:gd name="T7" fmla="*/ 7 h 8"/>
                    <a:gd name="T8" fmla="*/ 1 w 5"/>
                    <a:gd name="T9" fmla="*/ 8 h 8"/>
                    <a:gd name="T10" fmla="*/ 1 w 5"/>
                    <a:gd name="T11" fmla="*/ 7 h 8"/>
                    <a:gd name="T12" fmla="*/ 3 w 5"/>
                    <a:gd name="T13" fmla="*/ 5 h 8"/>
                    <a:gd name="T14" fmla="*/ 0 w 5"/>
                    <a:gd name="T15" fmla="*/ 3 h 8"/>
                    <a:gd name="T16" fmla="*/ 0 w 5"/>
                    <a:gd name="T17" fmla="*/ 0 h 8"/>
                    <a:gd name="T18" fmla="*/ 1 w 5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8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5" y="4"/>
                      </a:lnTo>
                      <a:lnTo>
                        <a:pt x="4" y="7"/>
                      </a:lnTo>
                      <a:lnTo>
                        <a:pt x="1" y="8"/>
                      </a:lnTo>
                      <a:lnTo>
                        <a:pt x="1" y="7"/>
                      </a:lnTo>
                      <a:lnTo>
                        <a:pt x="3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" name="Freeform 197"/>
                <p:cNvSpPr>
                  <a:spLocks/>
                </p:cNvSpPr>
                <p:nvPr/>
              </p:nvSpPr>
              <p:spPr bwMode="auto">
                <a:xfrm>
                  <a:off x="5574684" y="2008557"/>
                  <a:ext cx="7411" cy="7411"/>
                </a:xfrm>
                <a:custGeom>
                  <a:avLst/>
                  <a:gdLst>
                    <a:gd name="T0" fmla="*/ 4 w 5"/>
                    <a:gd name="T1" fmla="*/ 0 h 5"/>
                    <a:gd name="T2" fmla="*/ 5 w 5"/>
                    <a:gd name="T3" fmla="*/ 0 h 5"/>
                    <a:gd name="T4" fmla="*/ 5 w 5"/>
                    <a:gd name="T5" fmla="*/ 1 h 5"/>
                    <a:gd name="T6" fmla="*/ 4 w 5"/>
                    <a:gd name="T7" fmla="*/ 3 h 5"/>
                    <a:gd name="T8" fmla="*/ 2 w 5"/>
                    <a:gd name="T9" fmla="*/ 3 h 5"/>
                    <a:gd name="T10" fmla="*/ 4 w 5"/>
                    <a:gd name="T11" fmla="*/ 4 h 5"/>
                    <a:gd name="T12" fmla="*/ 2 w 5"/>
                    <a:gd name="T13" fmla="*/ 5 h 5"/>
                    <a:gd name="T14" fmla="*/ 0 w 5"/>
                    <a:gd name="T15" fmla="*/ 4 h 5"/>
                    <a:gd name="T16" fmla="*/ 1 w 5"/>
                    <a:gd name="T17" fmla="*/ 3 h 5"/>
                    <a:gd name="T18" fmla="*/ 4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4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" name="Freeform 198"/>
                <p:cNvSpPr>
                  <a:spLocks/>
                </p:cNvSpPr>
                <p:nvPr/>
              </p:nvSpPr>
              <p:spPr bwMode="auto">
                <a:xfrm>
                  <a:off x="5054436" y="1774371"/>
                  <a:ext cx="7411" cy="4447"/>
                </a:xfrm>
                <a:custGeom>
                  <a:avLst/>
                  <a:gdLst>
                    <a:gd name="T0" fmla="*/ 4 w 5"/>
                    <a:gd name="T1" fmla="*/ 0 h 3"/>
                    <a:gd name="T2" fmla="*/ 5 w 5"/>
                    <a:gd name="T3" fmla="*/ 0 h 3"/>
                    <a:gd name="T4" fmla="*/ 4 w 5"/>
                    <a:gd name="T5" fmla="*/ 2 h 3"/>
                    <a:gd name="T6" fmla="*/ 2 w 5"/>
                    <a:gd name="T7" fmla="*/ 3 h 3"/>
                    <a:gd name="T8" fmla="*/ 1 w 5"/>
                    <a:gd name="T9" fmla="*/ 3 h 3"/>
                    <a:gd name="T10" fmla="*/ 0 w 5"/>
                    <a:gd name="T11" fmla="*/ 2 h 3"/>
                    <a:gd name="T12" fmla="*/ 1 w 5"/>
                    <a:gd name="T13" fmla="*/ 0 h 3"/>
                    <a:gd name="T14" fmla="*/ 2 w 5"/>
                    <a:gd name="T15" fmla="*/ 0 h 3"/>
                    <a:gd name="T16" fmla="*/ 4 w 5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3">
                      <a:moveTo>
                        <a:pt x="4" y="0"/>
                      </a:move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9" name="Freeform 199"/>
                <p:cNvSpPr>
                  <a:spLocks/>
                </p:cNvSpPr>
                <p:nvPr/>
              </p:nvSpPr>
              <p:spPr bwMode="auto">
                <a:xfrm>
                  <a:off x="5047025" y="1783264"/>
                  <a:ext cx="8893" cy="7411"/>
                </a:xfrm>
                <a:custGeom>
                  <a:avLst/>
                  <a:gdLst>
                    <a:gd name="T0" fmla="*/ 5 w 6"/>
                    <a:gd name="T1" fmla="*/ 0 h 5"/>
                    <a:gd name="T2" fmla="*/ 6 w 6"/>
                    <a:gd name="T3" fmla="*/ 1 h 5"/>
                    <a:gd name="T4" fmla="*/ 6 w 6"/>
                    <a:gd name="T5" fmla="*/ 3 h 5"/>
                    <a:gd name="T6" fmla="*/ 5 w 6"/>
                    <a:gd name="T7" fmla="*/ 4 h 5"/>
                    <a:gd name="T8" fmla="*/ 3 w 6"/>
                    <a:gd name="T9" fmla="*/ 5 h 5"/>
                    <a:gd name="T10" fmla="*/ 0 w 6"/>
                    <a:gd name="T11" fmla="*/ 4 h 5"/>
                    <a:gd name="T12" fmla="*/ 0 w 6"/>
                    <a:gd name="T13" fmla="*/ 3 h 5"/>
                    <a:gd name="T14" fmla="*/ 2 w 6"/>
                    <a:gd name="T15" fmla="*/ 3 h 5"/>
                    <a:gd name="T16" fmla="*/ 3 w 6"/>
                    <a:gd name="T17" fmla="*/ 0 h 5"/>
                    <a:gd name="T18" fmla="*/ 5 w 6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5" y="0"/>
                      </a:move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5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" name="Freeform 200"/>
                <p:cNvSpPr>
                  <a:spLocks/>
                </p:cNvSpPr>
                <p:nvPr/>
              </p:nvSpPr>
              <p:spPr bwMode="auto">
                <a:xfrm>
                  <a:off x="5049989" y="1774371"/>
                  <a:ext cx="1483" cy="4447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2 h 3"/>
                    <a:gd name="T4" fmla="*/ 0 w 1"/>
                    <a:gd name="T5" fmla="*/ 3 h 3"/>
                    <a:gd name="T6" fmla="*/ 0 w 1"/>
                    <a:gd name="T7" fmla="*/ 3 h 3"/>
                    <a:gd name="T8" fmla="*/ 0 w 1"/>
                    <a:gd name="T9" fmla="*/ 0 h 3"/>
                    <a:gd name="T10" fmla="*/ 1 w 1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" name="Freeform 201"/>
                <p:cNvSpPr>
                  <a:spLocks/>
                </p:cNvSpPr>
                <p:nvPr/>
              </p:nvSpPr>
              <p:spPr bwMode="auto">
                <a:xfrm>
                  <a:off x="5061847" y="1721013"/>
                  <a:ext cx="11858" cy="8893"/>
                </a:xfrm>
                <a:custGeom>
                  <a:avLst/>
                  <a:gdLst>
                    <a:gd name="T0" fmla="*/ 2 w 8"/>
                    <a:gd name="T1" fmla="*/ 0 h 6"/>
                    <a:gd name="T2" fmla="*/ 3 w 8"/>
                    <a:gd name="T3" fmla="*/ 0 h 6"/>
                    <a:gd name="T4" fmla="*/ 4 w 8"/>
                    <a:gd name="T5" fmla="*/ 2 h 6"/>
                    <a:gd name="T6" fmla="*/ 7 w 8"/>
                    <a:gd name="T7" fmla="*/ 2 h 6"/>
                    <a:gd name="T8" fmla="*/ 8 w 8"/>
                    <a:gd name="T9" fmla="*/ 3 h 6"/>
                    <a:gd name="T10" fmla="*/ 8 w 8"/>
                    <a:gd name="T11" fmla="*/ 6 h 6"/>
                    <a:gd name="T12" fmla="*/ 6 w 8"/>
                    <a:gd name="T13" fmla="*/ 6 h 6"/>
                    <a:gd name="T14" fmla="*/ 2 w 8"/>
                    <a:gd name="T15" fmla="*/ 4 h 6"/>
                    <a:gd name="T16" fmla="*/ 0 w 8"/>
                    <a:gd name="T17" fmla="*/ 2 h 6"/>
                    <a:gd name="T18" fmla="*/ 2 w 8"/>
                    <a:gd name="T1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6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8" y="3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" name="Freeform 202"/>
                <p:cNvSpPr>
                  <a:spLocks/>
                </p:cNvSpPr>
                <p:nvPr/>
              </p:nvSpPr>
              <p:spPr bwMode="auto">
                <a:xfrm>
                  <a:off x="5070740" y="1734352"/>
                  <a:ext cx="7411" cy="11858"/>
                </a:xfrm>
                <a:custGeom>
                  <a:avLst/>
                  <a:gdLst>
                    <a:gd name="T0" fmla="*/ 2 w 5"/>
                    <a:gd name="T1" fmla="*/ 0 h 8"/>
                    <a:gd name="T2" fmla="*/ 4 w 5"/>
                    <a:gd name="T3" fmla="*/ 0 h 8"/>
                    <a:gd name="T4" fmla="*/ 5 w 5"/>
                    <a:gd name="T5" fmla="*/ 2 h 8"/>
                    <a:gd name="T6" fmla="*/ 5 w 5"/>
                    <a:gd name="T7" fmla="*/ 4 h 8"/>
                    <a:gd name="T8" fmla="*/ 5 w 5"/>
                    <a:gd name="T9" fmla="*/ 5 h 8"/>
                    <a:gd name="T10" fmla="*/ 4 w 5"/>
                    <a:gd name="T11" fmla="*/ 7 h 8"/>
                    <a:gd name="T12" fmla="*/ 2 w 5"/>
                    <a:gd name="T13" fmla="*/ 8 h 8"/>
                    <a:gd name="T14" fmla="*/ 1 w 5"/>
                    <a:gd name="T15" fmla="*/ 8 h 8"/>
                    <a:gd name="T16" fmla="*/ 0 w 5"/>
                    <a:gd name="T17" fmla="*/ 7 h 8"/>
                    <a:gd name="T18" fmla="*/ 0 w 5"/>
                    <a:gd name="T19" fmla="*/ 5 h 8"/>
                    <a:gd name="T20" fmla="*/ 1 w 5"/>
                    <a:gd name="T21" fmla="*/ 4 h 8"/>
                    <a:gd name="T22" fmla="*/ 1 w 5"/>
                    <a:gd name="T23" fmla="*/ 1 h 8"/>
                    <a:gd name="T24" fmla="*/ 2 w 5"/>
                    <a:gd name="T2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8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4" y="7"/>
                      </a:lnTo>
                      <a:lnTo>
                        <a:pt x="2" y="8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" name="Freeform 203"/>
                <p:cNvSpPr>
                  <a:spLocks/>
                </p:cNvSpPr>
                <p:nvPr/>
              </p:nvSpPr>
              <p:spPr bwMode="auto">
                <a:xfrm>
                  <a:off x="5070740" y="1756585"/>
                  <a:ext cx="7411" cy="5929"/>
                </a:xfrm>
                <a:custGeom>
                  <a:avLst/>
                  <a:gdLst>
                    <a:gd name="T0" fmla="*/ 5 w 5"/>
                    <a:gd name="T1" fmla="*/ 0 h 4"/>
                    <a:gd name="T2" fmla="*/ 5 w 5"/>
                    <a:gd name="T3" fmla="*/ 1 h 4"/>
                    <a:gd name="T4" fmla="*/ 5 w 5"/>
                    <a:gd name="T5" fmla="*/ 3 h 4"/>
                    <a:gd name="T6" fmla="*/ 4 w 5"/>
                    <a:gd name="T7" fmla="*/ 4 h 4"/>
                    <a:gd name="T8" fmla="*/ 1 w 5"/>
                    <a:gd name="T9" fmla="*/ 4 h 4"/>
                    <a:gd name="T10" fmla="*/ 0 w 5"/>
                    <a:gd name="T11" fmla="*/ 1 h 4"/>
                    <a:gd name="T12" fmla="*/ 2 w 5"/>
                    <a:gd name="T13" fmla="*/ 1 h 4"/>
                    <a:gd name="T14" fmla="*/ 2 w 5"/>
                    <a:gd name="T15" fmla="*/ 0 h 4"/>
                    <a:gd name="T16" fmla="*/ 5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4" y="4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4" name="Freeform 204"/>
                <p:cNvSpPr>
                  <a:spLocks/>
                </p:cNvSpPr>
                <p:nvPr/>
              </p:nvSpPr>
              <p:spPr bwMode="auto">
                <a:xfrm>
                  <a:off x="5041096" y="1725459"/>
                  <a:ext cx="29644" cy="16305"/>
                </a:xfrm>
                <a:custGeom>
                  <a:avLst/>
                  <a:gdLst>
                    <a:gd name="T0" fmla="*/ 3 w 20"/>
                    <a:gd name="T1" fmla="*/ 0 h 11"/>
                    <a:gd name="T2" fmla="*/ 7 w 20"/>
                    <a:gd name="T3" fmla="*/ 0 h 11"/>
                    <a:gd name="T4" fmla="*/ 11 w 20"/>
                    <a:gd name="T5" fmla="*/ 3 h 11"/>
                    <a:gd name="T6" fmla="*/ 16 w 20"/>
                    <a:gd name="T7" fmla="*/ 6 h 11"/>
                    <a:gd name="T8" fmla="*/ 17 w 20"/>
                    <a:gd name="T9" fmla="*/ 6 h 11"/>
                    <a:gd name="T10" fmla="*/ 18 w 20"/>
                    <a:gd name="T11" fmla="*/ 4 h 11"/>
                    <a:gd name="T12" fmla="*/ 20 w 20"/>
                    <a:gd name="T13" fmla="*/ 6 h 11"/>
                    <a:gd name="T14" fmla="*/ 18 w 20"/>
                    <a:gd name="T15" fmla="*/ 7 h 11"/>
                    <a:gd name="T16" fmla="*/ 18 w 20"/>
                    <a:gd name="T17" fmla="*/ 10 h 11"/>
                    <a:gd name="T18" fmla="*/ 16 w 20"/>
                    <a:gd name="T19" fmla="*/ 11 h 11"/>
                    <a:gd name="T20" fmla="*/ 14 w 20"/>
                    <a:gd name="T21" fmla="*/ 8 h 11"/>
                    <a:gd name="T22" fmla="*/ 9 w 20"/>
                    <a:gd name="T23" fmla="*/ 4 h 11"/>
                    <a:gd name="T24" fmla="*/ 4 w 20"/>
                    <a:gd name="T25" fmla="*/ 3 h 11"/>
                    <a:gd name="T26" fmla="*/ 2 w 20"/>
                    <a:gd name="T27" fmla="*/ 3 h 11"/>
                    <a:gd name="T28" fmla="*/ 0 w 20"/>
                    <a:gd name="T29" fmla="*/ 1 h 11"/>
                    <a:gd name="T30" fmla="*/ 2 w 20"/>
                    <a:gd name="T31" fmla="*/ 1 h 11"/>
                    <a:gd name="T32" fmla="*/ 3 w 20"/>
                    <a:gd name="T3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1">
                      <a:moveTo>
                        <a:pt x="3" y="0"/>
                      </a:moveTo>
                      <a:lnTo>
                        <a:pt x="7" y="0"/>
                      </a:lnTo>
                      <a:lnTo>
                        <a:pt x="11" y="3"/>
                      </a:ln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20" y="6"/>
                      </a:lnTo>
                      <a:lnTo>
                        <a:pt x="18" y="7"/>
                      </a:lnTo>
                      <a:lnTo>
                        <a:pt x="18" y="10"/>
                      </a:lnTo>
                      <a:lnTo>
                        <a:pt x="16" y="11"/>
                      </a:lnTo>
                      <a:lnTo>
                        <a:pt x="14" y="8"/>
                      </a:lnTo>
                      <a:lnTo>
                        <a:pt x="9" y="4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5" name="Freeform 205"/>
                <p:cNvSpPr>
                  <a:spLocks/>
                </p:cNvSpPr>
                <p:nvPr/>
              </p:nvSpPr>
              <p:spPr bwMode="auto">
                <a:xfrm>
                  <a:off x="5060365" y="1774371"/>
                  <a:ext cx="17786" cy="22233"/>
                </a:xfrm>
                <a:custGeom>
                  <a:avLst/>
                  <a:gdLst>
                    <a:gd name="T0" fmla="*/ 7 w 12"/>
                    <a:gd name="T1" fmla="*/ 0 h 15"/>
                    <a:gd name="T2" fmla="*/ 9 w 12"/>
                    <a:gd name="T3" fmla="*/ 2 h 15"/>
                    <a:gd name="T4" fmla="*/ 11 w 12"/>
                    <a:gd name="T5" fmla="*/ 6 h 15"/>
                    <a:gd name="T6" fmla="*/ 11 w 12"/>
                    <a:gd name="T7" fmla="*/ 7 h 15"/>
                    <a:gd name="T8" fmla="*/ 11 w 12"/>
                    <a:gd name="T9" fmla="*/ 11 h 15"/>
                    <a:gd name="T10" fmla="*/ 12 w 12"/>
                    <a:gd name="T11" fmla="*/ 13 h 15"/>
                    <a:gd name="T12" fmla="*/ 12 w 12"/>
                    <a:gd name="T13" fmla="*/ 14 h 15"/>
                    <a:gd name="T14" fmla="*/ 9 w 12"/>
                    <a:gd name="T15" fmla="*/ 14 h 15"/>
                    <a:gd name="T16" fmla="*/ 5 w 12"/>
                    <a:gd name="T17" fmla="*/ 15 h 15"/>
                    <a:gd name="T18" fmla="*/ 4 w 12"/>
                    <a:gd name="T19" fmla="*/ 15 h 15"/>
                    <a:gd name="T20" fmla="*/ 3 w 12"/>
                    <a:gd name="T21" fmla="*/ 14 h 15"/>
                    <a:gd name="T22" fmla="*/ 1 w 12"/>
                    <a:gd name="T23" fmla="*/ 10 h 15"/>
                    <a:gd name="T24" fmla="*/ 0 w 12"/>
                    <a:gd name="T25" fmla="*/ 6 h 15"/>
                    <a:gd name="T26" fmla="*/ 0 w 12"/>
                    <a:gd name="T27" fmla="*/ 4 h 15"/>
                    <a:gd name="T28" fmla="*/ 3 w 12"/>
                    <a:gd name="T29" fmla="*/ 2 h 15"/>
                    <a:gd name="T30" fmla="*/ 7 w 12"/>
                    <a:gd name="T31" fmla="*/ 2 h 15"/>
                    <a:gd name="T32" fmla="*/ 7 w 12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" h="15">
                      <a:moveTo>
                        <a:pt x="7" y="0"/>
                      </a:moveTo>
                      <a:lnTo>
                        <a:pt x="9" y="2"/>
                      </a:lnTo>
                      <a:lnTo>
                        <a:pt x="11" y="6"/>
                      </a:lnTo>
                      <a:lnTo>
                        <a:pt x="11" y="7"/>
                      </a:lnTo>
                      <a:lnTo>
                        <a:pt x="11" y="11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9" y="14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3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6" name="Freeform 207"/>
                <p:cNvSpPr>
                  <a:spLocks/>
                </p:cNvSpPr>
                <p:nvPr/>
              </p:nvSpPr>
              <p:spPr bwMode="auto">
                <a:xfrm>
                  <a:off x="7088000" y="2936407"/>
                  <a:ext cx="11858" cy="26679"/>
                </a:xfrm>
                <a:custGeom>
                  <a:avLst/>
                  <a:gdLst>
                    <a:gd name="T0" fmla="*/ 3 w 8"/>
                    <a:gd name="T1" fmla="*/ 0 h 18"/>
                    <a:gd name="T2" fmla="*/ 4 w 8"/>
                    <a:gd name="T3" fmla="*/ 1 h 18"/>
                    <a:gd name="T4" fmla="*/ 5 w 8"/>
                    <a:gd name="T5" fmla="*/ 3 h 18"/>
                    <a:gd name="T6" fmla="*/ 8 w 8"/>
                    <a:gd name="T7" fmla="*/ 1 h 18"/>
                    <a:gd name="T8" fmla="*/ 8 w 8"/>
                    <a:gd name="T9" fmla="*/ 1 h 18"/>
                    <a:gd name="T10" fmla="*/ 8 w 8"/>
                    <a:gd name="T11" fmla="*/ 4 h 18"/>
                    <a:gd name="T12" fmla="*/ 5 w 8"/>
                    <a:gd name="T13" fmla="*/ 8 h 18"/>
                    <a:gd name="T14" fmla="*/ 4 w 8"/>
                    <a:gd name="T15" fmla="*/ 8 h 18"/>
                    <a:gd name="T16" fmla="*/ 3 w 8"/>
                    <a:gd name="T17" fmla="*/ 15 h 18"/>
                    <a:gd name="T18" fmla="*/ 3 w 8"/>
                    <a:gd name="T19" fmla="*/ 18 h 18"/>
                    <a:gd name="T20" fmla="*/ 0 w 8"/>
                    <a:gd name="T21" fmla="*/ 15 h 18"/>
                    <a:gd name="T22" fmla="*/ 0 w 8"/>
                    <a:gd name="T23" fmla="*/ 14 h 18"/>
                    <a:gd name="T24" fmla="*/ 1 w 8"/>
                    <a:gd name="T25" fmla="*/ 11 h 18"/>
                    <a:gd name="T26" fmla="*/ 1 w 8"/>
                    <a:gd name="T27" fmla="*/ 7 h 18"/>
                    <a:gd name="T28" fmla="*/ 3 w 8"/>
                    <a:gd name="T29" fmla="*/ 4 h 18"/>
                    <a:gd name="T30" fmla="*/ 3 w 8"/>
                    <a:gd name="T31" fmla="*/ 1 h 18"/>
                    <a:gd name="T32" fmla="*/ 3 w 8"/>
                    <a:gd name="T3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" h="18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5" y="3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5" y="8"/>
                      </a:lnTo>
                      <a:lnTo>
                        <a:pt x="4" y="8"/>
                      </a:lnTo>
                      <a:lnTo>
                        <a:pt x="3" y="15"/>
                      </a:lnTo>
                      <a:lnTo>
                        <a:pt x="3" y="18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" y="11"/>
                      </a:lnTo>
                      <a:lnTo>
                        <a:pt x="1" y="7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" name="Freeform 208"/>
                <p:cNvSpPr>
                  <a:spLocks/>
                </p:cNvSpPr>
                <p:nvPr/>
              </p:nvSpPr>
              <p:spPr bwMode="auto">
                <a:xfrm>
                  <a:off x="5039614" y="1774370"/>
                  <a:ext cx="4447" cy="10376"/>
                </a:xfrm>
                <a:custGeom>
                  <a:avLst/>
                  <a:gdLst>
                    <a:gd name="T0" fmla="*/ 0 w 3"/>
                    <a:gd name="T1" fmla="*/ 0 h 7"/>
                    <a:gd name="T2" fmla="*/ 3 w 3"/>
                    <a:gd name="T3" fmla="*/ 2 h 7"/>
                    <a:gd name="T4" fmla="*/ 3 w 3"/>
                    <a:gd name="T5" fmla="*/ 3 h 7"/>
                    <a:gd name="T6" fmla="*/ 1 w 3"/>
                    <a:gd name="T7" fmla="*/ 6 h 7"/>
                    <a:gd name="T8" fmla="*/ 1 w 3"/>
                    <a:gd name="T9" fmla="*/ 7 h 7"/>
                    <a:gd name="T10" fmla="*/ 0 w 3"/>
                    <a:gd name="T11" fmla="*/ 6 h 7"/>
                    <a:gd name="T12" fmla="*/ 0 w 3"/>
                    <a:gd name="T13" fmla="*/ 3 h 7"/>
                    <a:gd name="T14" fmla="*/ 0 w 3"/>
                    <a:gd name="T15" fmla="*/ 2 h 7"/>
                    <a:gd name="T16" fmla="*/ 0 w 3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" name="Freeform 209"/>
                <p:cNvSpPr>
                  <a:spLocks/>
                </p:cNvSpPr>
                <p:nvPr/>
              </p:nvSpPr>
              <p:spPr bwMode="auto">
                <a:xfrm>
                  <a:off x="5047026" y="1752138"/>
                  <a:ext cx="17786" cy="11858"/>
                </a:xfrm>
                <a:custGeom>
                  <a:avLst/>
                  <a:gdLst>
                    <a:gd name="T0" fmla="*/ 6 w 12"/>
                    <a:gd name="T1" fmla="*/ 0 h 8"/>
                    <a:gd name="T2" fmla="*/ 7 w 12"/>
                    <a:gd name="T3" fmla="*/ 1 h 8"/>
                    <a:gd name="T4" fmla="*/ 9 w 12"/>
                    <a:gd name="T5" fmla="*/ 3 h 8"/>
                    <a:gd name="T6" fmla="*/ 12 w 12"/>
                    <a:gd name="T7" fmla="*/ 3 h 8"/>
                    <a:gd name="T8" fmla="*/ 12 w 12"/>
                    <a:gd name="T9" fmla="*/ 6 h 8"/>
                    <a:gd name="T10" fmla="*/ 10 w 12"/>
                    <a:gd name="T11" fmla="*/ 7 h 8"/>
                    <a:gd name="T12" fmla="*/ 7 w 12"/>
                    <a:gd name="T13" fmla="*/ 7 h 8"/>
                    <a:gd name="T14" fmla="*/ 6 w 12"/>
                    <a:gd name="T15" fmla="*/ 6 h 8"/>
                    <a:gd name="T16" fmla="*/ 5 w 12"/>
                    <a:gd name="T17" fmla="*/ 7 h 8"/>
                    <a:gd name="T18" fmla="*/ 2 w 12"/>
                    <a:gd name="T19" fmla="*/ 8 h 8"/>
                    <a:gd name="T20" fmla="*/ 0 w 12"/>
                    <a:gd name="T21" fmla="*/ 7 h 8"/>
                    <a:gd name="T22" fmla="*/ 0 w 12"/>
                    <a:gd name="T23" fmla="*/ 4 h 8"/>
                    <a:gd name="T24" fmla="*/ 3 w 12"/>
                    <a:gd name="T25" fmla="*/ 1 h 8"/>
                    <a:gd name="T26" fmla="*/ 6 w 12"/>
                    <a:gd name="T2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8">
                      <a:moveTo>
                        <a:pt x="6" y="0"/>
                      </a:moveTo>
                      <a:lnTo>
                        <a:pt x="7" y="1"/>
                      </a:lnTo>
                      <a:lnTo>
                        <a:pt x="9" y="3"/>
                      </a:lnTo>
                      <a:lnTo>
                        <a:pt x="12" y="3"/>
                      </a:lnTo>
                      <a:lnTo>
                        <a:pt x="12" y="6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6" y="6"/>
                      </a:lnTo>
                      <a:lnTo>
                        <a:pt x="5" y="7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3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" name="Freeform 210"/>
                <p:cNvSpPr>
                  <a:spLocks/>
                </p:cNvSpPr>
                <p:nvPr/>
              </p:nvSpPr>
              <p:spPr bwMode="auto">
                <a:xfrm>
                  <a:off x="6964979" y="2414676"/>
                  <a:ext cx="5929" cy="5929"/>
                </a:xfrm>
                <a:custGeom>
                  <a:avLst/>
                  <a:gdLst>
                    <a:gd name="T0" fmla="*/ 4 w 4"/>
                    <a:gd name="T1" fmla="*/ 0 h 4"/>
                    <a:gd name="T2" fmla="*/ 4 w 4"/>
                    <a:gd name="T3" fmla="*/ 1 h 4"/>
                    <a:gd name="T4" fmla="*/ 1 w 4"/>
                    <a:gd name="T5" fmla="*/ 4 h 4"/>
                    <a:gd name="T6" fmla="*/ 0 w 4"/>
                    <a:gd name="T7" fmla="*/ 4 h 4"/>
                    <a:gd name="T8" fmla="*/ 1 w 4"/>
                    <a:gd name="T9" fmla="*/ 2 h 4"/>
                    <a:gd name="T10" fmla="*/ 1 w 4"/>
                    <a:gd name="T11" fmla="*/ 0 h 4"/>
                    <a:gd name="T12" fmla="*/ 4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4" y="1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" name="Freeform 211"/>
                <p:cNvSpPr>
                  <a:spLocks/>
                </p:cNvSpPr>
                <p:nvPr/>
              </p:nvSpPr>
              <p:spPr bwMode="auto">
                <a:xfrm>
                  <a:off x="5027757" y="1747691"/>
                  <a:ext cx="19269" cy="10376"/>
                </a:xfrm>
                <a:custGeom>
                  <a:avLst/>
                  <a:gdLst>
                    <a:gd name="T0" fmla="*/ 8 w 13"/>
                    <a:gd name="T1" fmla="*/ 0 h 7"/>
                    <a:gd name="T2" fmla="*/ 9 w 13"/>
                    <a:gd name="T3" fmla="*/ 3 h 7"/>
                    <a:gd name="T4" fmla="*/ 11 w 13"/>
                    <a:gd name="T5" fmla="*/ 3 h 7"/>
                    <a:gd name="T6" fmla="*/ 12 w 13"/>
                    <a:gd name="T7" fmla="*/ 3 h 7"/>
                    <a:gd name="T8" fmla="*/ 13 w 13"/>
                    <a:gd name="T9" fmla="*/ 3 h 7"/>
                    <a:gd name="T10" fmla="*/ 13 w 13"/>
                    <a:gd name="T11" fmla="*/ 4 h 7"/>
                    <a:gd name="T12" fmla="*/ 13 w 13"/>
                    <a:gd name="T13" fmla="*/ 6 h 7"/>
                    <a:gd name="T14" fmla="*/ 8 w 13"/>
                    <a:gd name="T15" fmla="*/ 7 h 7"/>
                    <a:gd name="T16" fmla="*/ 7 w 13"/>
                    <a:gd name="T17" fmla="*/ 7 h 7"/>
                    <a:gd name="T18" fmla="*/ 4 w 13"/>
                    <a:gd name="T19" fmla="*/ 6 h 7"/>
                    <a:gd name="T20" fmla="*/ 1 w 13"/>
                    <a:gd name="T21" fmla="*/ 6 h 7"/>
                    <a:gd name="T22" fmla="*/ 0 w 13"/>
                    <a:gd name="T23" fmla="*/ 4 h 7"/>
                    <a:gd name="T24" fmla="*/ 0 w 13"/>
                    <a:gd name="T25" fmla="*/ 3 h 7"/>
                    <a:gd name="T26" fmla="*/ 1 w 13"/>
                    <a:gd name="T27" fmla="*/ 2 h 7"/>
                    <a:gd name="T28" fmla="*/ 4 w 13"/>
                    <a:gd name="T29" fmla="*/ 0 h 7"/>
                    <a:gd name="T30" fmla="*/ 7 w 13"/>
                    <a:gd name="T31" fmla="*/ 2 h 7"/>
                    <a:gd name="T32" fmla="*/ 8 w 13"/>
                    <a:gd name="T3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7">
                      <a:moveTo>
                        <a:pt x="8" y="0"/>
                      </a:move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2" y="3"/>
                      </a:lnTo>
                      <a:lnTo>
                        <a:pt x="13" y="3"/>
                      </a:lnTo>
                      <a:lnTo>
                        <a:pt x="13" y="4"/>
                      </a:lnTo>
                      <a:lnTo>
                        <a:pt x="13" y="6"/>
                      </a:lnTo>
                      <a:lnTo>
                        <a:pt x="8" y="7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1" name="Freeform 212"/>
                <p:cNvSpPr>
                  <a:spLocks/>
                </p:cNvSpPr>
                <p:nvPr/>
              </p:nvSpPr>
              <p:spPr bwMode="auto">
                <a:xfrm>
                  <a:off x="5039614" y="1769924"/>
                  <a:ext cx="5929" cy="7411"/>
                </a:xfrm>
                <a:custGeom>
                  <a:avLst/>
                  <a:gdLst>
                    <a:gd name="T0" fmla="*/ 1 w 4"/>
                    <a:gd name="T1" fmla="*/ 0 h 5"/>
                    <a:gd name="T2" fmla="*/ 3 w 4"/>
                    <a:gd name="T3" fmla="*/ 0 h 5"/>
                    <a:gd name="T4" fmla="*/ 4 w 4"/>
                    <a:gd name="T5" fmla="*/ 3 h 5"/>
                    <a:gd name="T6" fmla="*/ 4 w 4"/>
                    <a:gd name="T7" fmla="*/ 5 h 5"/>
                    <a:gd name="T8" fmla="*/ 1 w 4"/>
                    <a:gd name="T9" fmla="*/ 3 h 5"/>
                    <a:gd name="T10" fmla="*/ 0 w 4"/>
                    <a:gd name="T11" fmla="*/ 0 h 5"/>
                    <a:gd name="T12" fmla="*/ 1 w 4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2" name="Freeform 213"/>
                <p:cNvSpPr>
                  <a:spLocks/>
                </p:cNvSpPr>
                <p:nvPr/>
              </p:nvSpPr>
              <p:spPr bwMode="auto">
                <a:xfrm>
                  <a:off x="5039614" y="1787711"/>
                  <a:ext cx="4447" cy="7411"/>
                </a:xfrm>
                <a:custGeom>
                  <a:avLst/>
                  <a:gdLst>
                    <a:gd name="T0" fmla="*/ 0 w 3"/>
                    <a:gd name="T1" fmla="*/ 0 h 5"/>
                    <a:gd name="T2" fmla="*/ 1 w 3"/>
                    <a:gd name="T3" fmla="*/ 1 h 5"/>
                    <a:gd name="T4" fmla="*/ 3 w 3"/>
                    <a:gd name="T5" fmla="*/ 2 h 5"/>
                    <a:gd name="T6" fmla="*/ 3 w 3"/>
                    <a:gd name="T7" fmla="*/ 5 h 5"/>
                    <a:gd name="T8" fmla="*/ 0 w 3"/>
                    <a:gd name="T9" fmla="*/ 5 h 5"/>
                    <a:gd name="T10" fmla="*/ 0 w 3"/>
                    <a:gd name="T11" fmla="*/ 2 h 5"/>
                    <a:gd name="T12" fmla="*/ 0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3" name="Freeform 214"/>
                <p:cNvSpPr>
                  <a:spLocks/>
                </p:cNvSpPr>
                <p:nvPr/>
              </p:nvSpPr>
              <p:spPr bwMode="auto">
                <a:xfrm>
                  <a:off x="6899762" y="2620701"/>
                  <a:ext cx="128951" cy="283099"/>
                </a:xfrm>
                <a:custGeom>
                  <a:avLst/>
                  <a:gdLst>
                    <a:gd name="T0" fmla="*/ 8 w 87"/>
                    <a:gd name="T1" fmla="*/ 4 h 191"/>
                    <a:gd name="T2" fmla="*/ 13 w 87"/>
                    <a:gd name="T3" fmla="*/ 13 h 191"/>
                    <a:gd name="T4" fmla="*/ 22 w 87"/>
                    <a:gd name="T5" fmla="*/ 21 h 191"/>
                    <a:gd name="T6" fmla="*/ 29 w 87"/>
                    <a:gd name="T7" fmla="*/ 29 h 191"/>
                    <a:gd name="T8" fmla="*/ 24 w 87"/>
                    <a:gd name="T9" fmla="*/ 26 h 191"/>
                    <a:gd name="T10" fmla="*/ 26 w 87"/>
                    <a:gd name="T11" fmla="*/ 29 h 191"/>
                    <a:gd name="T12" fmla="*/ 31 w 87"/>
                    <a:gd name="T13" fmla="*/ 36 h 191"/>
                    <a:gd name="T14" fmla="*/ 33 w 87"/>
                    <a:gd name="T15" fmla="*/ 47 h 191"/>
                    <a:gd name="T16" fmla="*/ 31 w 87"/>
                    <a:gd name="T17" fmla="*/ 51 h 191"/>
                    <a:gd name="T18" fmla="*/ 37 w 87"/>
                    <a:gd name="T19" fmla="*/ 60 h 191"/>
                    <a:gd name="T20" fmla="*/ 40 w 87"/>
                    <a:gd name="T21" fmla="*/ 65 h 191"/>
                    <a:gd name="T22" fmla="*/ 42 w 87"/>
                    <a:gd name="T23" fmla="*/ 65 h 191"/>
                    <a:gd name="T24" fmla="*/ 45 w 87"/>
                    <a:gd name="T25" fmla="*/ 71 h 191"/>
                    <a:gd name="T26" fmla="*/ 54 w 87"/>
                    <a:gd name="T27" fmla="*/ 83 h 191"/>
                    <a:gd name="T28" fmla="*/ 63 w 87"/>
                    <a:gd name="T29" fmla="*/ 98 h 191"/>
                    <a:gd name="T30" fmla="*/ 66 w 87"/>
                    <a:gd name="T31" fmla="*/ 104 h 191"/>
                    <a:gd name="T32" fmla="*/ 70 w 87"/>
                    <a:gd name="T33" fmla="*/ 112 h 191"/>
                    <a:gd name="T34" fmla="*/ 78 w 87"/>
                    <a:gd name="T35" fmla="*/ 122 h 191"/>
                    <a:gd name="T36" fmla="*/ 81 w 87"/>
                    <a:gd name="T37" fmla="*/ 127 h 191"/>
                    <a:gd name="T38" fmla="*/ 73 w 87"/>
                    <a:gd name="T39" fmla="*/ 122 h 191"/>
                    <a:gd name="T40" fmla="*/ 65 w 87"/>
                    <a:gd name="T41" fmla="*/ 115 h 191"/>
                    <a:gd name="T42" fmla="*/ 59 w 87"/>
                    <a:gd name="T43" fmla="*/ 116 h 191"/>
                    <a:gd name="T44" fmla="*/ 58 w 87"/>
                    <a:gd name="T45" fmla="*/ 120 h 191"/>
                    <a:gd name="T46" fmla="*/ 59 w 87"/>
                    <a:gd name="T47" fmla="*/ 131 h 191"/>
                    <a:gd name="T48" fmla="*/ 62 w 87"/>
                    <a:gd name="T49" fmla="*/ 144 h 191"/>
                    <a:gd name="T50" fmla="*/ 66 w 87"/>
                    <a:gd name="T51" fmla="*/ 155 h 191"/>
                    <a:gd name="T52" fmla="*/ 73 w 87"/>
                    <a:gd name="T53" fmla="*/ 161 h 191"/>
                    <a:gd name="T54" fmla="*/ 78 w 87"/>
                    <a:gd name="T55" fmla="*/ 170 h 191"/>
                    <a:gd name="T56" fmla="*/ 83 w 87"/>
                    <a:gd name="T57" fmla="*/ 172 h 191"/>
                    <a:gd name="T58" fmla="*/ 87 w 87"/>
                    <a:gd name="T59" fmla="*/ 180 h 191"/>
                    <a:gd name="T60" fmla="*/ 87 w 87"/>
                    <a:gd name="T61" fmla="*/ 185 h 191"/>
                    <a:gd name="T62" fmla="*/ 83 w 87"/>
                    <a:gd name="T63" fmla="*/ 178 h 191"/>
                    <a:gd name="T64" fmla="*/ 81 w 87"/>
                    <a:gd name="T65" fmla="*/ 174 h 191"/>
                    <a:gd name="T66" fmla="*/ 74 w 87"/>
                    <a:gd name="T67" fmla="*/ 177 h 191"/>
                    <a:gd name="T68" fmla="*/ 71 w 87"/>
                    <a:gd name="T69" fmla="*/ 173 h 191"/>
                    <a:gd name="T70" fmla="*/ 70 w 87"/>
                    <a:gd name="T71" fmla="*/ 183 h 191"/>
                    <a:gd name="T72" fmla="*/ 70 w 87"/>
                    <a:gd name="T73" fmla="*/ 191 h 191"/>
                    <a:gd name="T74" fmla="*/ 63 w 87"/>
                    <a:gd name="T75" fmla="*/ 183 h 191"/>
                    <a:gd name="T76" fmla="*/ 63 w 87"/>
                    <a:gd name="T77" fmla="*/ 170 h 191"/>
                    <a:gd name="T78" fmla="*/ 58 w 87"/>
                    <a:gd name="T79" fmla="*/ 161 h 191"/>
                    <a:gd name="T80" fmla="*/ 56 w 87"/>
                    <a:gd name="T81" fmla="*/ 147 h 191"/>
                    <a:gd name="T82" fmla="*/ 49 w 87"/>
                    <a:gd name="T83" fmla="*/ 134 h 191"/>
                    <a:gd name="T84" fmla="*/ 47 w 87"/>
                    <a:gd name="T85" fmla="*/ 126 h 191"/>
                    <a:gd name="T86" fmla="*/ 44 w 87"/>
                    <a:gd name="T87" fmla="*/ 115 h 191"/>
                    <a:gd name="T88" fmla="*/ 41 w 87"/>
                    <a:gd name="T89" fmla="*/ 104 h 191"/>
                    <a:gd name="T90" fmla="*/ 38 w 87"/>
                    <a:gd name="T91" fmla="*/ 94 h 191"/>
                    <a:gd name="T92" fmla="*/ 34 w 87"/>
                    <a:gd name="T93" fmla="*/ 90 h 191"/>
                    <a:gd name="T94" fmla="*/ 31 w 87"/>
                    <a:gd name="T95" fmla="*/ 80 h 191"/>
                    <a:gd name="T96" fmla="*/ 26 w 87"/>
                    <a:gd name="T97" fmla="*/ 71 h 191"/>
                    <a:gd name="T98" fmla="*/ 20 w 87"/>
                    <a:gd name="T99" fmla="*/ 62 h 191"/>
                    <a:gd name="T100" fmla="*/ 13 w 87"/>
                    <a:gd name="T101" fmla="*/ 50 h 191"/>
                    <a:gd name="T102" fmla="*/ 12 w 87"/>
                    <a:gd name="T103" fmla="*/ 39 h 191"/>
                    <a:gd name="T104" fmla="*/ 7 w 87"/>
                    <a:gd name="T105" fmla="*/ 28 h 191"/>
                    <a:gd name="T106" fmla="*/ 7 w 87"/>
                    <a:gd name="T107" fmla="*/ 21 h 191"/>
                    <a:gd name="T108" fmla="*/ 12 w 87"/>
                    <a:gd name="T109" fmla="*/ 22 h 191"/>
                    <a:gd name="T110" fmla="*/ 9 w 87"/>
                    <a:gd name="T111" fmla="*/ 17 h 191"/>
                    <a:gd name="T112" fmla="*/ 12 w 87"/>
                    <a:gd name="T113" fmla="*/ 14 h 191"/>
                    <a:gd name="T114" fmla="*/ 9 w 87"/>
                    <a:gd name="T115" fmla="*/ 11 h 191"/>
                    <a:gd name="T116" fmla="*/ 0 w 87"/>
                    <a:gd name="T117" fmla="*/ 3 h 191"/>
                    <a:gd name="T118" fmla="*/ 5 w 87"/>
                    <a:gd name="T119" fmla="*/ 4 h 191"/>
                    <a:gd name="T120" fmla="*/ 5 w 87"/>
                    <a:gd name="T121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7" h="191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8" y="4"/>
                      </a:lnTo>
                      <a:lnTo>
                        <a:pt x="12" y="6"/>
                      </a:lnTo>
                      <a:lnTo>
                        <a:pt x="13" y="7"/>
                      </a:lnTo>
                      <a:lnTo>
                        <a:pt x="13" y="13"/>
                      </a:lnTo>
                      <a:lnTo>
                        <a:pt x="15" y="15"/>
                      </a:lnTo>
                      <a:lnTo>
                        <a:pt x="20" y="20"/>
                      </a:lnTo>
                      <a:lnTo>
                        <a:pt x="22" y="21"/>
                      </a:lnTo>
                      <a:lnTo>
                        <a:pt x="23" y="21"/>
                      </a:lnTo>
                      <a:lnTo>
                        <a:pt x="26" y="25"/>
                      </a:lnTo>
                      <a:lnTo>
                        <a:pt x="29" y="29"/>
                      </a:lnTo>
                      <a:lnTo>
                        <a:pt x="30" y="33"/>
                      </a:lnTo>
                      <a:lnTo>
                        <a:pt x="27" y="29"/>
                      </a:lnTo>
                      <a:lnTo>
                        <a:pt x="24" y="26"/>
                      </a:lnTo>
                      <a:lnTo>
                        <a:pt x="23" y="26"/>
                      </a:lnTo>
                      <a:lnTo>
                        <a:pt x="23" y="28"/>
                      </a:lnTo>
                      <a:lnTo>
                        <a:pt x="26" y="29"/>
                      </a:lnTo>
                      <a:lnTo>
                        <a:pt x="26" y="32"/>
                      </a:lnTo>
                      <a:lnTo>
                        <a:pt x="29" y="35"/>
                      </a:lnTo>
                      <a:lnTo>
                        <a:pt x="31" y="36"/>
                      </a:lnTo>
                      <a:lnTo>
                        <a:pt x="31" y="39"/>
                      </a:lnTo>
                      <a:lnTo>
                        <a:pt x="33" y="43"/>
                      </a:lnTo>
                      <a:lnTo>
                        <a:pt x="33" y="47"/>
                      </a:lnTo>
                      <a:lnTo>
                        <a:pt x="33" y="46"/>
                      </a:lnTo>
                      <a:lnTo>
                        <a:pt x="31" y="49"/>
                      </a:lnTo>
                      <a:lnTo>
                        <a:pt x="31" y="51"/>
                      </a:lnTo>
                      <a:lnTo>
                        <a:pt x="33" y="53"/>
                      </a:lnTo>
                      <a:lnTo>
                        <a:pt x="34" y="57"/>
                      </a:lnTo>
                      <a:lnTo>
                        <a:pt x="37" y="60"/>
                      </a:lnTo>
                      <a:lnTo>
                        <a:pt x="40" y="61"/>
                      </a:lnTo>
                      <a:lnTo>
                        <a:pt x="40" y="62"/>
                      </a:lnTo>
                      <a:lnTo>
                        <a:pt x="40" y="65"/>
                      </a:lnTo>
                      <a:lnTo>
                        <a:pt x="40" y="67"/>
                      </a:lnTo>
                      <a:lnTo>
                        <a:pt x="42" y="67"/>
                      </a:lnTo>
                      <a:lnTo>
                        <a:pt x="42" y="65"/>
                      </a:lnTo>
                      <a:lnTo>
                        <a:pt x="44" y="67"/>
                      </a:lnTo>
                      <a:lnTo>
                        <a:pt x="45" y="68"/>
                      </a:lnTo>
                      <a:lnTo>
                        <a:pt x="45" y="71"/>
                      </a:lnTo>
                      <a:lnTo>
                        <a:pt x="47" y="72"/>
                      </a:lnTo>
                      <a:lnTo>
                        <a:pt x="49" y="78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9" y="93"/>
                      </a:lnTo>
                      <a:lnTo>
                        <a:pt x="63" y="98"/>
                      </a:lnTo>
                      <a:lnTo>
                        <a:pt x="63" y="100"/>
                      </a:lnTo>
                      <a:lnTo>
                        <a:pt x="65" y="101"/>
                      </a:lnTo>
                      <a:lnTo>
                        <a:pt x="66" y="104"/>
                      </a:lnTo>
                      <a:lnTo>
                        <a:pt x="69" y="109"/>
                      </a:lnTo>
                      <a:lnTo>
                        <a:pt x="70" y="111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19"/>
                      </a:lnTo>
                      <a:lnTo>
                        <a:pt x="78" y="122"/>
                      </a:lnTo>
                      <a:lnTo>
                        <a:pt x="81" y="125"/>
                      </a:lnTo>
                      <a:lnTo>
                        <a:pt x="83" y="129"/>
                      </a:lnTo>
                      <a:lnTo>
                        <a:pt x="81" y="127"/>
                      </a:lnTo>
                      <a:lnTo>
                        <a:pt x="78" y="125"/>
                      </a:lnTo>
                      <a:lnTo>
                        <a:pt x="76" y="122"/>
                      </a:lnTo>
                      <a:lnTo>
                        <a:pt x="73" y="122"/>
                      </a:lnTo>
                      <a:lnTo>
                        <a:pt x="71" y="118"/>
                      </a:lnTo>
                      <a:lnTo>
                        <a:pt x="69" y="116"/>
                      </a:lnTo>
                      <a:lnTo>
                        <a:pt x="65" y="115"/>
                      </a:lnTo>
                      <a:lnTo>
                        <a:pt x="62" y="116"/>
                      </a:lnTo>
                      <a:lnTo>
                        <a:pt x="60" y="116"/>
                      </a:lnTo>
                      <a:lnTo>
                        <a:pt x="59" y="116"/>
                      </a:lnTo>
                      <a:lnTo>
                        <a:pt x="59" y="118"/>
                      </a:lnTo>
                      <a:lnTo>
                        <a:pt x="59" y="119"/>
                      </a:lnTo>
                      <a:lnTo>
                        <a:pt x="58" y="120"/>
                      </a:lnTo>
                      <a:lnTo>
                        <a:pt x="59" y="125"/>
                      </a:lnTo>
                      <a:lnTo>
                        <a:pt x="60" y="127"/>
                      </a:lnTo>
                      <a:lnTo>
                        <a:pt x="59" y="131"/>
                      </a:lnTo>
                      <a:lnTo>
                        <a:pt x="60" y="134"/>
                      </a:lnTo>
                      <a:lnTo>
                        <a:pt x="62" y="140"/>
                      </a:lnTo>
                      <a:lnTo>
                        <a:pt x="62" y="144"/>
                      </a:lnTo>
                      <a:lnTo>
                        <a:pt x="62" y="147"/>
                      </a:lnTo>
                      <a:lnTo>
                        <a:pt x="65" y="151"/>
                      </a:lnTo>
                      <a:lnTo>
                        <a:pt x="66" y="155"/>
                      </a:lnTo>
                      <a:lnTo>
                        <a:pt x="67" y="158"/>
                      </a:lnTo>
                      <a:lnTo>
                        <a:pt x="70" y="158"/>
                      </a:lnTo>
                      <a:lnTo>
                        <a:pt x="73" y="161"/>
                      </a:lnTo>
                      <a:lnTo>
                        <a:pt x="74" y="163"/>
                      </a:lnTo>
                      <a:lnTo>
                        <a:pt x="74" y="167"/>
                      </a:lnTo>
                      <a:lnTo>
                        <a:pt x="78" y="170"/>
                      </a:lnTo>
                      <a:lnTo>
                        <a:pt x="80" y="170"/>
                      </a:lnTo>
                      <a:lnTo>
                        <a:pt x="83" y="169"/>
                      </a:lnTo>
                      <a:lnTo>
                        <a:pt x="83" y="172"/>
                      </a:lnTo>
                      <a:lnTo>
                        <a:pt x="84" y="174"/>
                      </a:lnTo>
                      <a:lnTo>
                        <a:pt x="87" y="177"/>
                      </a:lnTo>
                      <a:lnTo>
                        <a:pt x="87" y="180"/>
                      </a:lnTo>
                      <a:lnTo>
                        <a:pt x="87" y="183"/>
                      </a:lnTo>
                      <a:lnTo>
                        <a:pt x="87" y="184"/>
                      </a:lnTo>
                      <a:lnTo>
                        <a:pt x="87" y="185"/>
                      </a:lnTo>
                      <a:lnTo>
                        <a:pt x="85" y="184"/>
                      </a:lnTo>
                      <a:lnTo>
                        <a:pt x="85" y="181"/>
                      </a:lnTo>
                      <a:lnTo>
                        <a:pt x="83" y="178"/>
                      </a:lnTo>
                      <a:lnTo>
                        <a:pt x="81" y="177"/>
                      </a:lnTo>
                      <a:lnTo>
                        <a:pt x="83" y="176"/>
                      </a:lnTo>
                      <a:lnTo>
                        <a:pt x="81" y="174"/>
                      </a:lnTo>
                      <a:lnTo>
                        <a:pt x="80" y="174"/>
                      </a:lnTo>
                      <a:lnTo>
                        <a:pt x="80" y="176"/>
                      </a:lnTo>
                      <a:lnTo>
                        <a:pt x="74" y="177"/>
                      </a:lnTo>
                      <a:lnTo>
                        <a:pt x="73" y="176"/>
                      </a:lnTo>
                      <a:lnTo>
                        <a:pt x="73" y="174"/>
                      </a:lnTo>
                      <a:lnTo>
                        <a:pt x="71" y="173"/>
                      </a:lnTo>
                      <a:lnTo>
                        <a:pt x="70" y="176"/>
                      </a:lnTo>
                      <a:lnTo>
                        <a:pt x="69" y="180"/>
                      </a:lnTo>
                      <a:lnTo>
                        <a:pt x="70" y="183"/>
                      </a:lnTo>
                      <a:lnTo>
                        <a:pt x="71" y="185"/>
                      </a:lnTo>
                      <a:lnTo>
                        <a:pt x="70" y="188"/>
                      </a:lnTo>
                      <a:lnTo>
                        <a:pt x="70" y="191"/>
                      </a:lnTo>
                      <a:lnTo>
                        <a:pt x="67" y="190"/>
                      </a:lnTo>
                      <a:lnTo>
                        <a:pt x="66" y="185"/>
                      </a:lnTo>
                      <a:lnTo>
                        <a:pt x="63" y="183"/>
                      </a:lnTo>
                      <a:lnTo>
                        <a:pt x="62" y="180"/>
                      </a:lnTo>
                      <a:lnTo>
                        <a:pt x="62" y="174"/>
                      </a:lnTo>
                      <a:lnTo>
                        <a:pt x="63" y="170"/>
                      </a:lnTo>
                      <a:lnTo>
                        <a:pt x="62" y="167"/>
                      </a:lnTo>
                      <a:lnTo>
                        <a:pt x="59" y="163"/>
                      </a:lnTo>
                      <a:lnTo>
                        <a:pt x="58" y="161"/>
                      </a:lnTo>
                      <a:lnTo>
                        <a:pt x="56" y="156"/>
                      </a:lnTo>
                      <a:lnTo>
                        <a:pt x="55" y="152"/>
                      </a:lnTo>
                      <a:lnTo>
                        <a:pt x="56" y="147"/>
                      </a:lnTo>
                      <a:lnTo>
                        <a:pt x="54" y="143"/>
                      </a:lnTo>
                      <a:lnTo>
                        <a:pt x="54" y="140"/>
                      </a:lnTo>
                      <a:lnTo>
                        <a:pt x="49" y="134"/>
                      </a:lnTo>
                      <a:lnTo>
                        <a:pt x="47" y="131"/>
                      </a:lnTo>
                      <a:lnTo>
                        <a:pt x="47" y="129"/>
                      </a:lnTo>
                      <a:lnTo>
                        <a:pt x="47" y="126"/>
                      </a:lnTo>
                      <a:lnTo>
                        <a:pt x="44" y="122"/>
                      </a:lnTo>
                      <a:lnTo>
                        <a:pt x="44" y="116"/>
                      </a:lnTo>
                      <a:lnTo>
                        <a:pt x="44" y="115"/>
                      </a:lnTo>
                      <a:lnTo>
                        <a:pt x="44" y="112"/>
                      </a:lnTo>
                      <a:lnTo>
                        <a:pt x="42" y="108"/>
                      </a:lnTo>
                      <a:lnTo>
                        <a:pt x="41" y="104"/>
                      </a:lnTo>
                      <a:lnTo>
                        <a:pt x="41" y="101"/>
                      </a:lnTo>
                      <a:lnTo>
                        <a:pt x="38" y="97"/>
                      </a:lnTo>
                      <a:lnTo>
                        <a:pt x="38" y="94"/>
                      </a:lnTo>
                      <a:lnTo>
                        <a:pt x="38" y="94"/>
                      </a:lnTo>
                      <a:lnTo>
                        <a:pt x="36" y="91"/>
                      </a:lnTo>
                      <a:lnTo>
                        <a:pt x="34" y="90"/>
                      </a:lnTo>
                      <a:lnTo>
                        <a:pt x="34" y="87"/>
                      </a:lnTo>
                      <a:lnTo>
                        <a:pt x="31" y="83"/>
                      </a:lnTo>
                      <a:lnTo>
                        <a:pt x="31" y="80"/>
                      </a:lnTo>
                      <a:lnTo>
                        <a:pt x="31" y="75"/>
                      </a:lnTo>
                      <a:lnTo>
                        <a:pt x="29" y="71"/>
                      </a:lnTo>
                      <a:lnTo>
                        <a:pt x="26" y="71"/>
                      </a:lnTo>
                      <a:lnTo>
                        <a:pt x="19" y="64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18" y="60"/>
                      </a:lnTo>
                      <a:lnTo>
                        <a:pt x="15" y="55"/>
                      </a:lnTo>
                      <a:lnTo>
                        <a:pt x="13" y="50"/>
                      </a:lnTo>
                      <a:lnTo>
                        <a:pt x="13" y="46"/>
                      </a:lnTo>
                      <a:lnTo>
                        <a:pt x="12" y="44"/>
                      </a:lnTo>
                      <a:lnTo>
                        <a:pt x="12" y="39"/>
                      </a:lnTo>
                      <a:lnTo>
                        <a:pt x="9" y="35"/>
                      </a:lnTo>
                      <a:lnTo>
                        <a:pt x="7" y="31"/>
                      </a:lnTo>
                      <a:lnTo>
                        <a:pt x="7" y="28"/>
                      </a:lnTo>
                      <a:lnTo>
                        <a:pt x="4" y="25"/>
                      </a:lnTo>
                      <a:lnTo>
                        <a:pt x="5" y="22"/>
                      </a:lnTo>
                      <a:lnTo>
                        <a:pt x="7" y="21"/>
                      </a:lnTo>
                      <a:lnTo>
                        <a:pt x="8" y="22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9" y="20"/>
                      </a:lnTo>
                      <a:lnTo>
                        <a:pt x="9" y="17"/>
                      </a:lnTo>
                      <a:lnTo>
                        <a:pt x="11" y="17"/>
                      </a:lnTo>
                      <a:lnTo>
                        <a:pt x="12" y="15"/>
                      </a:lnTo>
                      <a:lnTo>
                        <a:pt x="12" y="14"/>
                      </a:ln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9" y="11"/>
                      </a:lnTo>
                      <a:lnTo>
                        <a:pt x="8" y="10"/>
                      </a:lnTo>
                      <a:lnTo>
                        <a:pt x="4" y="7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4" name="Freeform 215"/>
                <p:cNvSpPr>
                  <a:spLocks/>
                </p:cNvSpPr>
                <p:nvPr/>
              </p:nvSpPr>
              <p:spPr bwMode="auto">
                <a:xfrm>
                  <a:off x="4995149" y="1804014"/>
                  <a:ext cx="17786" cy="17786"/>
                </a:xfrm>
                <a:custGeom>
                  <a:avLst/>
                  <a:gdLst>
                    <a:gd name="T0" fmla="*/ 5 w 12"/>
                    <a:gd name="T1" fmla="*/ 0 h 12"/>
                    <a:gd name="T2" fmla="*/ 8 w 12"/>
                    <a:gd name="T3" fmla="*/ 4 h 12"/>
                    <a:gd name="T4" fmla="*/ 8 w 12"/>
                    <a:gd name="T5" fmla="*/ 7 h 12"/>
                    <a:gd name="T6" fmla="*/ 11 w 12"/>
                    <a:gd name="T7" fmla="*/ 7 h 12"/>
                    <a:gd name="T8" fmla="*/ 12 w 12"/>
                    <a:gd name="T9" fmla="*/ 8 h 12"/>
                    <a:gd name="T10" fmla="*/ 11 w 12"/>
                    <a:gd name="T11" fmla="*/ 11 h 12"/>
                    <a:gd name="T12" fmla="*/ 6 w 12"/>
                    <a:gd name="T13" fmla="*/ 9 h 12"/>
                    <a:gd name="T14" fmla="*/ 5 w 12"/>
                    <a:gd name="T15" fmla="*/ 11 h 12"/>
                    <a:gd name="T16" fmla="*/ 2 w 12"/>
                    <a:gd name="T17" fmla="*/ 12 h 12"/>
                    <a:gd name="T18" fmla="*/ 2 w 12"/>
                    <a:gd name="T19" fmla="*/ 9 h 12"/>
                    <a:gd name="T20" fmla="*/ 0 w 12"/>
                    <a:gd name="T21" fmla="*/ 7 h 12"/>
                    <a:gd name="T22" fmla="*/ 0 w 12"/>
                    <a:gd name="T23" fmla="*/ 7 h 12"/>
                    <a:gd name="T24" fmla="*/ 4 w 12"/>
                    <a:gd name="T25" fmla="*/ 7 h 12"/>
                    <a:gd name="T26" fmla="*/ 4 w 12"/>
                    <a:gd name="T27" fmla="*/ 5 h 12"/>
                    <a:gd name="T28" fmla="*/ 4 w 12"/>
                    <a:gd name="T29" fmla="*/ 1 h 12"/>
                    <a:gd name="T30" fmla="*/ 5 w 12"/>
                    <a:gd name="T3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12">
                      <a:moveTo>
                        <a:pt x="5" y="0"/>
                      </a:move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11" y="7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2" y="12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4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" name="Freeform 216"/>
                <p:cNvSpPr>
                  <a:spLocks/>
                </p:cNvSpPr>
                <p:nvPr/>
              </p:nvSpPr>
              <p:spPr bwMode="auto">
                <a:xfrm>
                  <a:off x="5023311" y="1787711"/>
                  <a:ext cx="11858" cy="13340"/>
                </a:xfrm>
                <a:custGeom>
                  <a:avLst/>
                  <a:gdLst>
                    <a:gd name="T0" fmla="*/ 4 w 8"/>
                    <a:gd name="T1" fmla="*/ 0 h 9"/>
                    <a:gd name="T2" fmla="*/ 7 w 8"/>
                    <a:gd name="T3" fmla="*/ 2 h 9"/>
                    <a:gd name="T4" fmla="*/ 8 w 8"/>
                    <a:gd name="T5" fmla="*/ 2 h 9"/>
                    <a:gd name="T6" fmla="*/ 8 w 8"/>
                    <a:gd name="T7" fmla="*/ 5 h 9"/>
                    <a:gd name="T8" fmla="*/ 7 w 8"/>
                    <a:gd name="T9" fmla="*/ 8 h 9"/>
                    <a:gd name="T10" fmla="*/ 4 w 8"/>
                    <a:gd name="T11" fmla="*/ 9 h 9"/>
                    <a:gd name="T12" fmla="*/ 1 w 8"/>
                    <a:gd name="T13" fmla="*/ 9 h 9"/>
                    <a:gd name="T14" fmla="*/ 0 w 8"/>
                    <a:gd name="T15" fmla="*/ 6 h 9"/>
                    <a:gd name="T16" fmla="*/ 1 w 8"/>
                    <a:gd name="T17" fmla="*/ 5 h 9"/>
                    <a:gd name="T18" fmla="*/ 1 w 8"/>
                    <a:gd name="T19" fmla="*/ 4 h 9"/>
                    <a:gd name="T20" fmla="*/ 1 w 8"/>
                    <a:gd name="T21" fmla="*/ 1 h 9"/>
                    <a:gd name="T22" fmla="*/ 3 w 8"/>
                    <a:gd name="T23" fmla="*/ 0 h 9"/>
                    <a:gd name="T24" fmla="*/ 4 w 8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9">
                      <a:moveTo>
                        <a:pt x="4" y="0"/>
                      </a:move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8" y="5"/>
                      </a:lnTo>
                      <a:lnTo>
                        <a:pt x="7" y="8"/>
                      </a:lnTo>
                      <a:lnTo>
                        <a:pt x="4" y="9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" name="Freeform 217"/>
                <p:cNvSpPr>
                  <a:spLocks/>
                </p:cNvSpPr>
                <p:nvPr/>
              </p:nvSpPr>
              <p:spPr bwMode="auto">
                <a:xfrm>
                  <a:off x="4986255" y="1796604"/>
                  <a:ext cx="10376" cy="14822"/>
                </a:xfrm>
                <a:custGeom>
                  <a:avLst/>
                  <a:gdLst>
                    <a:gd name="T0" fmla="*/ 1 w 7"/>
                    <a:gd name="T1" fmla="*/ 0 h 10"/>
                    <a:gd name="T2" fmla="*/ 3 w 7"/>
                    <a:gd name="T3" fmla="*/ 2 h 10"/>
                    <a:gd name="T4" fmla="*/ 7 w 7"/>
                    <a:gd name="T5" fmla="*/ 2 h 10"/>
                    <a:gd name="T6" fmla="*/ 7 w 7"/>
                    <a:gd name="T7" fmla="*/ 5 h 10"/>
                    <a:gd name="T8" fmla="*/ 6 w 7"/>
                    <a:gd name="T9" fmla="*/ 7 h 10"/>
                    <a:gd name="T10" fmla="*/ 4 w 7"/>
                    <a:gd name="T11" fmla="*/ 10 h 10"/>
                    <a:gd name="T12" fmla="*/ 1 w 7"/>
                    <a:gd name="T13" fmla="*/ 7 h 10"/>
                    <a:gd name="T14" fmla="*/ 0 w 7"/>
                    <a:gd name="T15" fmla="*/ 5 h 10"/>
                    <a:gd name="T16" fmla="*/ 0 w 7"/>
                    <a:gd name="T17" fmla="*/ 3 h 10"/>
                    <a:gd name="T18" fmla="*/ 1 w 7"/>
                    <a:gd name="T1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0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7" y="2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" name="Freeform 218"/>
                <p:cNvSpPr>
                  <a:spLocks/>
                </p:cNvSpPr>
                <p:nvPr/>
              </p:nvSpPr>
              <p:spPr bwMode="auto">
                <a:xfrm>
                  <a:off x="5023311" y="1769924"/>
                  <a:ext cx="7411" cy="10376"/>
                </a:xfrm>
                <a:custGeom>
                  <a:avLst/>
                  <a:gdLst>
                    <a:gd name="T0" fmla="*/ 1 w 5"/>
                    <a:gd name="T1" fmla="*/ 0 h 7"/>
                    <a:gd name="T2" fmla="*/ 3 w 5"/>
                    <a:gd name="T3" fmla="*/ 0 h 7"/>
                    <a:gd name="T4" fmla="*/ 4 w 5"/>
                    <a:gd name="T5" fmla="*/ 5 h 7"/>
                    <a:gd name="T6" fmla="*/ 5 w 5"/>
                    <a:gd name="T7" fmla="*/ 7 h 7"/>
                    <a:gd name="T8" fmla="*/ 4 w 5"/>
                    <a:gd name="T9" fmla="*/ 7 h 7"/>
                    <a:gd name="T10" fmla="*/ 1 w 5"/>
                    <a:gd name="T11" fmla="*/ 7 h 7"/>
                    <a:gd name="T12" fmla="*/ 0 w 5"/>
                    <a:gd name="T13" fmla="*/ 5 h 7"/>
                    <a:gd name="T14" fmla="*/ 1 w 5"/>
                    <a:gd name="T15" fmla="*/ 5 h 7"/>
                    <a:gd name="T16" fmla="*/ 1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" name="Freeform 219"/>
                <p:cNvSpPr>
                  <a:spLocks/>
                </p:cNvSpPr>
                <p:nvPr/>
              </p:nvSpPr>
              <p:spPr bwMode="auto">
                <a:xfrm>
                  <a:off x="5061848" y="1694332"/>
                  <a:ext cx="8893" cy="8893"/>
                </a:xfrm>
                <a:custGeom>
                  <a:avLst/>
                  <a:gdLst>
                    <a:gd name="T0" fmla="*/ 3 w 6"/>
                    <a:gd name="T1" fmla="*/ 0 h 6"/>
                    <a:gd name="T2" fmla="*/ 4 w 6"/>
                    <a:gd name="T3" fmla="*/ 2 h 6"/>
                    <a:gd name="T4" fmla="*/ 6 w 6"/>
                    <a:gd name="T5" fmla="*/ 3 h 6"/>
                    <a:gd name="T6" fmla="*/ 4 w 6"/>
                    <a:gd name="T7" fmla="*/ 4 h 6"/>
                    <a:gd name="T8" fmla="*/ 3 w 6"/>
                    <a:gd name="T9" fmla="*/ 6 h 6"/>
                    <a:gd name="T10" fmla="*/ 2 w 6"/>
                    <a:gd name="T11" fmla="*/ 6 h 6"/>
                    <a:gd name="T12" fmla="*/ 0 w 6"/>
                    <a:gd name="T13" fmla="*/ 2 h 6"/>
                    <a:gd name="T14" fmla="*/ 2 w 6"/>
                    <a:gd name="T15" fmla="*/ 0 h 6"/>
                    <a:gd name="T16" fmla="*/ 3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6" y="3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" name="Freeform 220"/>
                <p:cNvSpPr>
                  <a:spLocks/>
                </p:cNvSpPr>
                <p:nvPr/>
              </p:nvSpPr>
              <p:spPr bwMode="auto">
                <a:xfrm>
                  <a:off x="4975881" y="1731387"/>
                  <a:ext cx="5929" cy="8893"/>
                </a:xfrm>
                <a:custGeom>
                  <a:avLst/>
                  <a:gdLst>
                    <a:gd name="T0" fmla="*/ 3 w 4"/>
                    <a:gd name="T1" fmla="*/ 0 h 6"/>
                    <a:gd name="T2" fmla="*/ 3 w 4"/>
                    <a:gd name="T3" fmla="*/ 0 h 6"/>
                    <a:gd name="T4" fmla="*/ 3 w 4"/>
                    <a:gd name="T5" fmla="*/ 3 h 6"/>
                    <a:gd name="T6" fmla="*/ 4 w 4"/>
                    <a:gd name="T7" fmla="*/ 4 h 6"/>
                    <a:gd name="T8" fmla="*/ 4 w 4"/>
                    <a:gd name="T9" fmla="*/ 6 h 6"/>
                    <a:gd name="T10" fmla="*/ 1 w 4"/>
                    <a:gd name="T11" fmla="*/ 6 h 6"/>
                    <a:gd name="T12" fmla="*/ 0 w 4"/>
                    <a:gd name="T13" fmla="*/ 6 h 6"/>
                    <a:gd name="T14" fmla="*/ 0 w 4"/>
                    <a:gd name="T15" fmla="*/ 3 h 6"/>
                    <a:gd name="T16" fmla="*/ 3 w 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" name="Freeform 221"/>
                <p:cNvSpPr>
                  <a:spLocks/>
                </p:cNvSpPr>
                <p:nvPr/>
              </p:nvSpPr>
              <p:spPr bwMode="auto">
                <a:xfrm>
                  <a:off x="4947719" y="1747691"/>
                  <a:ext cx="50394" cy="69663"/>
                </a:xfrm>
                <a:custGeom>
                  <a:avLst/>
                  <a:gdLst>
                    <a:gd name="T0" fmla="*/ 27 w 34"/>
                    <a:gd name="T1" fmla="*/ 2 h 47"/>
                    <a:gd name="T2" fmla="*/ 25 w 34"/>
                    <a:gd name="T3" fmla="*/ 7 h 47"/>
                    <a:gd name="T4" fmla="*/ 23 w 34"/>
                    <a:gd name="T5" fmla="*/ 11 h 47"/>
                    <a:gd name="T6" fmla="*/ 25 w 34"/>
                    <a:gd name="T7" fmla="*/ 13 h 47"/>
                    <a:gd name="T8" fmla="*/ 29 w 34"/>
                    <a:gd name="T9" fmla="*/ 9 h 47"/>
                    <a:gd name="T10" fmla="*/ 30 w 34"/>
                    <a:gd name="T11" fmla="*/ 10 h 47"/>
                    <a:gd name="T12" fmla="*/ 33 w 34"/>
                    <a:gd name="T13" fmla="*/ 14 h 47"/>
                    <a:gd name="T14" fmla="*/ 34 w 34"/>
                    <a:gd name="T15" fmla="*/ 17 h 47"/>
                    <a:gd name="T16" fmla="*/ 30 w 34"/>
                    <a:gd name="T17" fmla="*/ 21 h 47"/>
                    <a:gd name="T18" fmla="*/ 27 w 34"/>
                    <a:gd name="T19" fmla="*/ 21 h 47"/>
                    <a:gd name="T20" fmla="*/ 26 w 34"/>
                    <a:gd name="T21" fmla="*/ 20 h 47"/>
                    <a:gd name="T22" fmla="*/ 25 w 34"/>
                    <a:gd name="T23" fmla="*/ 24 h 47"/>
                    <a:gd name="T24" fmla="*/ 26 w 34"/>
                    <a:gd name="T25" fmla="*/ 25 h 47"/>
                    <a:gd name="T26" fmla="*/ 29 w 34"/>
                    <a:gd name="T27" fmla="*/ 27 h 47"/>
                    <a:gd name="T28" fmla="*/ 27 w 34"/>
                    <a:gd name="T29" fmla="*/ 29 h 47"/>
                    <a:gd name="T30" fmla="*/ 20 w 34"/>
                    <a:gd name="T31" fmla="*/ 29 h 47"/>
                    <a:gd name="T32" fmla="*/ 19 w 34"/>
                    <a:gd name="T33" fmla="*/ 32 h 47"/>
                    <a:gd name="T34" fmla="*/ 20 w 34"/>
                    <a:gd name="T35" fmla="*/ 38 h 47"/>
                    <a:gd name="T36" fmla="*/ 19 w 34"/>
                    <a:gd name="T37" fmla="*/ 42 h 47"/>
                    <a:gd name="T38" fmla="*/ 18 w 34"/>
                    <a:gd name="T39" fmla="*/ 42 h 47"/>
                    <a:gd name="T40" fmla="*/ 16 w 34"/>
                    <a:gd name="T41" fmla="*/ 46 h 47"/>
                    <a:gd name="T42" fmla="*/ 14 w 34"/>
                    <a:gd name="T43" fmla="*/ 47 h 47"/>
                    <a:gd name="T44" fmla="*/ 11 w 34"/>
                    <a:gd name="T45" fmla="*/ 40 h 47"/>
                    <a:gd name="T46" fmla="*/ 9 w 34"/>
                    <a:gd name="T47" fmla="*/ 43 h 47"/>
                    <a:gd name="T48" fmla="*/ 7 w 34"/>
                    <a:gd name="T49" fmla="*/ 45 h 47"/>
                    <a:gd name="T50" fmla="*/ 4 w 34"/>
                    <a:gd name="T51" fmla="*/ 45 h 47"/>
                    <a:gd name="T52" fmla="*/ 3 w 34"/>
                    <a:gd name="T53" fmla="*/ 40 h 47"/>
                    <a:gd name="T54" fmla="*/ 4 w 34"/>
                    <a:gd name="T55" fmla="*/ 32 h 47"/>
                    <a:gd name="T56" fmla="*/ 9 w 34"/>
                    <a:gd name="T57" fmla="*/ 31 h 47"/>
                    <a:gd name="T58" fmla="*/ 5 w 34"/>
                    <a:gd name="T59" fmla="*/ 29 h 47"/>
                    <a:gd name="T60" fmla="*/ 4 w 34"/>
                    <a:gd name="T61" fmla="*/ 25 h 47"/>
                    <a:gd name="T62" fmla="*/ 0 w 34"/>
                    <a:gd name="T63" fmla="*/ 27 h 47"/>
                    <a:gd name="T64" fmla="*/ 0 w 34"/>
                    <a:gd name="T65" fmla="*/ 24 h 47"/>
                    <a:gd name="T66" fmla="*/ 1 w 34"/>
                    <a:gd name="T67" fmla="*/ 20 h 47"/>
                    <a:gd name="T68" fmla="*/ 5 w 34"/>
                    <a:gd name="T69" fmla="*/ 22 h 47"/>
                    <a:gd name="T70" fmla="*/ 9 w 34"/>
                    <a:gd name="T71" fmla="*/ 24 h 47"/>
                    <a:gd name="T72" fmla="*/ 14 w 34"/>
                    <a:gd name="T73" fmla="*/ 20 h 47"/>
                    <a:gd name="T74" fmla="*/ 16 w 34"/>
                    <a:gd name="T75" fmla="*/ 17 h 47"/>
                    <a:gd name="T76" fmla="*/ 19 w 34"/>
                    <a:gd name="T77" fmla="*/ 13 h 47"/>
                    <a:gd name="T78" fmla="*/ 20 w 34"/>
                    <a:gd name="T79" fmla="*/ 10 h 47"/>
                    <a:gd name="T80" fmla="*/ 18 w 34"/>
                    <a:gd name="T81" fmla="*/ 10 h 47"/>
                    <a:gd name="T82" fmla="*/ 16 w 34"/>
                    <a:gd name="T83" fmla="*/ 7 h 47"/>
                    <a:gd name="T84" fmla="*/ 19 w 34"/>
                    <a:gd name="T85" fmla="*/ 3 h 47"/>
                    <a:gd name="T86" fmla="*/ 22 w 34"/>
                    <a:gd name="T87" fmla="*/ 3 h 47"/>
                    <a:gd name="T88" fmla="*/ 20 w 34"/>
                    <a:gd name="T89" fmla="*/ 7 h 47"/>
                    <a:gd name="T90" fmla="*/ 23 w 34"/>
                    <a:gd name="T91" fmla="*/ 3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4" h="47">
                      <a:moveTo>
                        <a:pt x="26" y="0"/>
                      </a:moveTo>
                      <a:lnTo>
                        <a:pt x="27" y="2"/>
                      </a:lnTo>
                      <a:lnTo>
                        <a:pt x="26" y="4"/>
                      </a:lnTo>
                      <a:lnTo>
                        <a:pt x="25" y="7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6" y="10"/>
                      </a:lnTo>
                      <a:lnTo>
                        <a:pt x="29" y="9"/>
                      </a:lnTo>
                      <a:lnTo>
                        <a:pt x="30" y="9"/>
                      </a:lnTo>
                      <a:lnTo>
                        <a:pt x="30" y="10"/>
                      </a:lnTo>
                      <a:lnTo>
                        <a:pt x="33" y="13"/>
                      </a:lnTo>
                      <a:lnTo>
                        <a:pt x="33" y="14"/>
                      </a:lnTo>
                      <a:lnTo>
                        <a:pt x="34" y="15"/>
                      </a:lnTo>
                      <a:lnTo>
                        <a:pt x="34" y="17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9" y="21"/>
                      </a:lnTo>
                      <a:lnTo>
                        <a:pt x="27" y="21"/>
                      </a:lnTo>
                      <a:lnTo>
                        <a:pt x="27" y="20"/>
                      </a:lnTo>
                      <a:lnTo>
                        <a:pt x="26" y="20"/>
                      </a:lnTo>
                      <a:lnTo>
                        <a:pt x="25" y="21"/>
                      </a:lnTo>
                      <a:lnTo>
                        <a:pt x="25" y="24"/>
                      </a:lnTo>
                      <a:lnTo>
                        <a:pt x="25" y="24"/>
                      </a:lnTo>
                      <a:lnTo>
                        <a:pt x="26" y="25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29" y="28"/>
                      </a:lnTo>
                      <a:lnTo>
                        <a:pt x="27" y="29"/>
                      </a:lnTo>
                      <a:lnTo>
                        <a:pt x="23" y="29"/>
                      </a:lnTo>
                      <a:lnTo>
                        <a:pt x="20" y="29"/>
                      </a:lnTo>
                      <a:lnTo>
                        <a:pt x="18" y="31"/>
                      </a:lnTo>
                      <a:lnTo>
                        <a:pt x="19" y="32"/>
                      </a:lnTo>
                      <a:lnTo>
                        <a:pt x="20" y="33"/>
                      </a:lnTo>
                      <a:lnTo>
                        <a:pt x="20" y="38"/>
                      </a:lnTo>
                      <a:lnTo>
                        <a:pt x="20" y="40"/>
                      </a:lnTo>
                      <a:lnTo>
                        <a:pt x="19" y="42"/>
                      </a:lnTo>
                      <a:lnTo>
                        <a:pt x="18" y="42"/>
                      </a:lnTo>
                      <a:lnTo>
                        <a:pt x="18" y="42"/>
                      </a:lnTo>
                      <a:lnTo>
                        <a:pt x="18" y="45"/>
                      </a:lnTo>
                      <a:lnTo>
                        <a:pt x="16" y="46"/>
                      </a:lnTo>
                      <a:lnTo>
                        <a:pt x="15" y="47"/>
                      </a:lnTo>
                      <a:lnTo>
                        <a:pt x="14" y="47"/>
                      </a:lnTo>
                      <a:lnTo>
                        <a:pt x="14" y="42"/>
                      </a:lnTo>
                      <a:lnTo>
                        <a:pt x="11" y="40"/>
                      </a:lnTo>
                      <a:lnTo>
                        <a:pt x="9" y="40"/>
                      </a:lnTo>
                      <a:lnTo>
                        <a:pt x="9" y="43"/>
                      </a:lnTo>
                      <a:lnTo>
                        <a:pt x="8" y="45"/>
                      </a:lnTo>
                      <a:lnTo>
                        <a:pt x="7" y="45"/>
                      </a:lnTo>
                      <a:lnTo>
                        <a:pt x="4" y="46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3" y="40"/>
                      </a:lnTo>
                      <a:lnTo>
                        <a:pt x="3" y="33"/>
                      </a:lnTo>
                      <a:lnTo>
                        <a:pt x="4" y="32"/>
                      </a:lnTo>
                      <a:lnTo>
                        <a:pt x="8" y="32"/>
                      </a:lnTo>
                      <a:lnTo>
                        <a:pt x="9" y="31"/>
                      </a:lnTo>
                      <a:lnTo>
                        <a:pt x="8" y="31"/>
                      </a:lnTo>
                      <a:lnTo>
                        <a:pt x="5" y="29"/>
                      </a:lnTo>
                      <a:lnTo>
                        <a:pt x="5" y="27"/>
                      </a:lnTo>
                      <a:lnTo>
                        <a:pt x="4" y="25"/>
                      </a:lnTo>
                      <a:lnTo>
                        <a:pt x="1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4"/>
                      </a:lnTo>
                      <a:lnTo>
                        <a:pt x="0" y="21"/>
                      </a:lnTo>
                      <a:lnTo>
                        <a:pt x="1" y="20"/>
                      </a:lnTo>
                      <a:lnTo>
                        <a:pt x="3" y="22"/>
                      </a:lnTo>
                      <a:lnTo>
                        <a:pt x="5" y="22"/>
                      </a:lnTo>
                      <a:lnTo>
                        <a:pt x="8" y="22"/>
                      </a:lnTo>
                      <a:lnTo>
                        <a:pt x="9" y="24"/>
                      </a:lnTo>
                      <a:lnTo>
                        <a:pt x="12" y="22"/>
                      </a:lnTo>
                      <a:lnTo>
                        <a:pt x="14" y="20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6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20" y="10"/>
                      </a:lnTo>
                      <a:lnTo>
                        <a:pt x="19" y="10"/>
                      </a:ln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6" y="7"/>
                      </a:lnTo>
                      <a:lnTo>
                        <a:pt x="19" y="6"/>
                      </a:lnTo>
                      <a:lnTo>
                        <a:pt x="19" y="3"/>
                      </a:lnTo>
                      <a:lnTo>
                        <a:pt x="20" y="2"/>
                      </a:lnTo>
                      <a:lnTo>
                        <a:pt x="22" y="3"/>
                      </a:lnTo>
                      <a:lnTo>
                        <a:pt x="20" y="6"/>
                      </a:lnTo>
                      <a:lnTo>
                        <a:pt x="20" y="7"/>
                      </a:lnTo>
                      <a:lnTo>
                        <a:pt x="22" y="7"/>
                      </a:lnTo>
                      <a:lnTo>
                        <a:pt x="23" y="3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" name="Freeform 222"/>
                <p:cNvSpPr>
                  <a:spLocks/>
                </p:cNvSpPr>
                <p:nvPr/>
              </p:nvSpPr>
              <p:spPr bwMode="auto">
                <a:xfrm>
                  <a:off x="4916593" y="1762513"/>
                  <a:ext cx="51877" cy="37055"/>
                </a:xfrm>
                <a:custGeom>
                  <a:avLst/>
                  <a:gdLst>
                    <a:gd name="T0" fmla="*/ 17 w 35"/>
                    <a:gd name="T1" fmla="*/ 0 h 25"/>
                    <a:gd name="T2" fmla="*/ 22 w 35"/>
                    <a:gd name="T3" fmla="*/ 1 h 25"/>
                    <a:gd name="T4" fmla="*/ 29 w 35"/>
                    <a:gd name="T5" fmla="*/ 5 h 25"/>
                    <a:gd name="T6" fmla="*/ 32 w 35"/>
                    <a:gd name="T7" fmla="*/ 5 h 25"/>
                    <a:gd name="T8" fmla="*/ 35 w 35"/>
                    <a:gd name="T9" fmla="*/ 7 h 25"/>
                    <a:gd name="T10" fmla="*/ 33 w 35"/>
                    <a:gd name="T11" fmla="*/ 8 h 25"/>
                    <a:gd name="T12" fmla="*/ 32 w 35"/>
                    <a:gd name="T13" fmla="*/ 10 h 25"/>
                    <a:gd name="T14" fmla="*/ 29 w 35"/>
                    <a:gd name="T15" fmla="*/ 10 h 25"/>
                    <a:gd name="T16" fmla="*/ 26 w 35"/>
                    <a:gd name="T17" fmla="*/ 8 h 25"/>
                    <a:gd name="T18" fmla="*/ 25 w 35"/>
                    <a:gd name="T19" fmla="*/ 5 h 25"/>
                    <a:gd name="T20" fmla="*/ 24 w 35"/>
                    <a:gd name="T21" fmla="*/ 4 h 25"/>
                    <a:gd name="T22" fmla="*/ 22 w 35"/>
                    <a:gd name="T23" fmla="*/ 7 h 25"/>
                    <a:gd name="T24" fmla="*/ 18 w 35"/>
                    <a:gd name="T25" fmla="*/ 7 h 25"/>
                    <a:gd name="T26" fmla="*/ 15 w 35"/>
                    <a:gd name="T27" fmla="*/ 10 h 25"/>
                    <a:gd name="T28" fmla="*/ 12 w 35"/>
                    <a:gd name="T29" fmla="*/ 12 h 25"/>
                    <a:gd name="T30" fmla="*/ 14 w 35"/>
                    <a:gd name="T31" fmla="*/ 14 h 25"/>
                    <a:gd name="T32" fmla="*/ 15 w 35"/>
                    <a:gd name="T33" fmla="*/ 15 h 25"/>
                    <a:gd name="T34" fmla="*/ 17 w 35"/>
                    <a:gd name="T35" fmla="*/ 17 h 25"/>
                    <a:gd name="T36" fmla="*/ 18 w 35"/>
                    <a:gd name="T37" fmla="*/ 21 h 25"/>
                    <a:gd name="T38" fmla="*/ 19 w 35"/>
                    <a:gd name="T39" fmla="*/ 23 h 25"/>
                    <a:gd name="T40" fmla="*/ 18 w 35"/>
                    <a:gd name="T41" fmla="*/ 25 h 25"/>
                    <a:gd name="T42" fmla="*/ 17 w 35"/>
                    <a:gd name="T43" fmla="*/ 23 h 25"/>
                    <a:gd name="T44" fmla="*/ 15 w 35"/>
                    <a:gd name="T45" fmla="*/ 19 h 25"/>
                    <a:gd name="T46" fmla="*/ 14 w 35"/>
                    <a:gd name="T47" fmla="*/ 18 h 25"/>
                    <a:gd name="T48" fmla="*/ 12 w 35"/>
                    <a:gd name="T49" fmla="*/ 19 h 25"/>
                    <a:gd name="T50" fmla="*/ 12 w 35"/>
                    <a:gd name="T51" fmla="*/ 21 h 25"/>
                    <a:gd name="T52" fmla="*/ 11 w 35"/>
                    <a:gd name="T53" fmla="*/ 23 h 25"/>
                    <a:gd name="T54" fmla="*/ 10 w 35"/>
                    <a:gd name="T55" fmla="*/ 22 h 25"/>
                    <a:gd name="T56" fmla="*/ 8 w 35"/>
                    <a:gd name="T57" fmla="*/ 21 h 25"/>
                    <a:gd name="T58" fmla="*/ 6 w 35"/>
                    <a:gd name="T59" fmla="*/ 18 h 25"/>
                    <a:gd name="T60" fmla="*/ 3 w 35"/>
                    <a:gd name="T61" fmla="*/ 21 h 25"/>
                    <a:gd name="T62" fmla="*/ 0 w 35"/>
                    <a:gd name="T63" fmla="*/ 19 h 25"/>
                    <a:gd name="T64" fmla="*/ 0 w 35"/>
                    <a:gd name="T65" fmla="*/ 12 h 25"/>
                    <a:gd name="T66" fmla="*/ 3 w 35"/>
                    <a:gd name="T67" fmla="*/ 10 h 25"/>
                    <a:gd name="T68" fmla="*/ 7 w 35"/>
                    <a:gd name="T69" fmla="*/ 8 h 25"/>
                    <a:gd name="T70" fmla="*/ 8 w 35"/>
                    <a:gd name="T71" fmla="*/ 4 h 25"/>
                    <a:gd name="T72" fmla="*/ 12 w 35"/>
                    <a:gd name="T73" fmla="*/ 0 h 25"/>
                    <a:gd name="T74" fmla="*/ 17 w 35"/>
                    <a:gd name="T7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" h="25">
                      <a:moveTo>
                        <a:pt x="17" y="0"/>
                      </a:moveTo>
                      <a:lnTo>
                        <a:pt x="22" y="1"/>
                      </a:lnTo>
                      <a:lnTo>
                        <a:pt x="29" y="5"/>
                      </a:lnTo>
                      <a:lnTo>
                        <a:pt x="32" y="5"/>
                      </a:lnTo>
                      <a:lnTo>
                        <a:pt x="35" y="7"/>
                      </a:lnTo>
                      <a:lnTo>
                        <a:pt x="33" y="8"/>
                      </a:lnTo>
                      <a:lnTo>
                        <a:pt x="32" y="10"/>
                      </a:lnTo>
                      <a:lnTo>
                        <a:pt x="29" y="10"/>
                      </a:lnTo>
                      <a:lnTo>
                        <a:pt x="26" y="8"/>
                      </a:lnTo>
                      <a:lnTo>
                        <a:pt x="25" y="5"/>
                      </a:lnTo>
                      <a:lnTo>
                        <a:pt x="24" y="4"/>
                      </a:lnTo>
                      <a:lnTo>
                        <a:pt x="22" y="7"/>
                      </a:lnTo>
                      <a:lnTo>
                        <a:pt x="18" y="7"/>
                      </a:lnTo>
                      <a:lnTo>
                        <a:pt x="15" y="10"/>
                      </a:lnTo>
                      <a:lnTo>
                        <a:pt x="12" y="12"/>
                      </a:lnTo>
                      <a:lnTo>
                        <a:pt x="14" y="14"/>
                      </a:lnTo>
                      <a:lnTo>
                        <a:pt x="15" y="15"/>
                      </a:lnTo>
                      <a:lnTo>
                        <a:pt x="17" y="17"/>
                      </a:lnTo>
                      <a:lnTo>
                        <a:pt x="18" y="21"/>
                      </a:lnTo>
                      <a:lnTo>
                        <a:pt x="19" y="23"/>
                      </a:lnTo>
                      <a:lnTo>
                        <a:pt x="18" y="25"/>
                      </a:lnTo>
                      <a:lnTo>
                        <a:pt x="17" y="23"/>
                      </a:lnTo>
                      <a:lnTo>
                        <a:pt x="15" y="19"/>
                      </a:lnTo>
                      <a:lnTo>
                        <a:pt x="14" y="18"/>
                      </a:lnTo>
                      <a:lnTo>
                        <a:pt x="12" y="19"/>
                      </a:lnTo>
                      <a:lnTo>
                        <a:pt x="12" y="21"/>
                      </a:lnTo>
                      <a:lnTo>
                        <a:pt x="11" y="23"/>
                      </a:lnTo>
                      <a:lnTo>
                        <a:pt x="10" y="22"/>
                      </a:lnTo>
                      <a:lnTo>
                        <a:pt x="8" y="21"/>
                      </a:lnTo>
                      <a:lnTo>
                        <a:pt x="6" y="18"/>
                      </a:lnTo>
                      <a:lnTo>
                        <a:pt x="3" y="21"/>
                      </a:ln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8" y="4"/>
                      </a:lnTo>
                      <a:lnTo>
                        <a:pt x="12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" name="Freeform 223"/>
                <p:cNvSpPr>
                  <a:spLocks/>
                </p:cNvSpPr>
                <p:nvPr/>
              </p:nvSpPr>
              <p:spPr bwMode="auto">
                <a:xfrm>
                  <a:off x="5054436" y="1683957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0 w 1"/>
                    <a:gd name="T5" fmla="*/ 3 h 3"/>
                    <a:gd name="T6" fmla="*/ 0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" name="Freeform 224"/>
                <p:cNvSpPr>
                  <a:spLocks/>
                </p:cNvSpPr>
                <p:nvPr/>
              </p:nvSpPr>
              <p:spPr bwMode="auto">
                <a:xfrm>
                  <a:off x="5044061" y="1667653"/>
                  <a:ext cx="16305" cy="14822"/>
                </a:xfrm>
                <a:custGeom>
                  <a:avLst/>
                  <a:gdLst>
                    <a:gd name="T0" fmla="*/ 8 w 11"/>
                    <a:gd name="T1" fmla="*/ 0 h 10"/>
                    <a:gd name="T2" fmla="*/ 9 w 11"/>
                    <a:gd name="T3" fmla="*/ 2 h 10"/>
                    <a:gd name="T4" fmla="*/ 9 w 11"/>
                    <a:gd name="T5" fmla="*/ 5 h 10"/>
                    <a:gd name="T6" fmla="*/ 11 w 11"/>
                    <a:gd name="T7" fmla="*/ 6 h 10"/>
                    <a:gd name="T8" fmla="*/ 9 w 11"/>
                    <a:gd name="T9" fmla="*/ 6 h 10"/>
                    <a:gd name="T10" fmla="*/ 8 w 11"/>
                    <a:gd name="T11" fmla="*/ 7 h 10"/>
                    <a:gd name="T12" fmla="*/ 7 w 11"/>
                    <a:gd name="T13" fmla="*/ 7 h 10"/>
                    <a:gd name="T14" fmla="*/ 4 w 11"/>
                    <a:gd name="T15" fmla="*/ 10 h 10"/>
                    <a:gd name="T16" fmla="*/ 2 w 11"/>
                    <a:gd name="T17" fmla="*/ 9 h 10"/>
                    <a:gd name="T18" fmla="*/ 1 w 11"/>
                    <a:gd name="T19" fmla="*/ 6 h 10"/>
                    <a:gd name="T20" fmla="*/ 0 w 11"/>
                    <a:gd name="T21" fmla="*/ 5 h 10"/>
                    <a:gd name="T22" fmla="*/ 0 w 11"/>
                    <a:gd name="T23" fmla="*/ 3 h 10"/>
                    <a:gd name="T24" fmla="*/ 2 w 11"/>
                    <a:gd name="T25" fmla="*/ 3 h 10"/>
                    <a:gd name="T26" fmla="*/ 5 w 11"/>
                    <a:gd name="T27" fmla="*/ 2 h 10"/>
                    <a:gd name="T28" fmla="*/ 8 w 11"/>
                    <a:gd name="T2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0">
                      <a:moveTo>
                        <a:pt x="8" y="0"/>
                      </a:move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1" y="6"/>
                      </a:lnTo>
                      <a:lnTo>
                        <a:pt x="9" y="6"/>
                      </a:lnTo>
                      <a:lnTo>
                        <a:pt x="8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2" y="9"/>
                      </a:lnTo>
                      <a:lnTo>
                        <a:pt x="1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5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" name="Freeform 225"/>
                <p:cNvSpPr>
                  <a:spLocks/>
                </p:cNvSpPr>
                <p:nvPr/>
              </p:nvSpPr>
              <p:spPr bwMode="auto">
                <a:xfrm>
                  <a:off x="5049990" y="1715083"/>
                  <a:ext cx="10376" cy="8893"/>
                </a:xfrm>
                <a:custGeom>
                  <a:avLst/>
                  <a:gdLst>
                    <a:gd name="T0" fmla="*/ 5 w 7"/>
                    <a:gd name="T1" fmla="*/ 0 h 6"/>
                    <a:gd name="T2" fmla="*/ 7 w 7"/>
                    <a:gd name="T3" fmla="*/ 2 h 6"/>
                    <a:gd name="T4" fmla="*/ 7 w 7"/>
                    <a:gd name="T5" fmla="*/ 3 h 6"/>
                    <a:gd name="T6" fmla="*/ 5 w 7"/>
                    <a:gd name="T7" fmla="*/ 6 h 6"/>
                    <a:gd name="T8" fmla="*/ 4 w 7"/>
                    <a:gd name="T9" fmla="*/ 6 h 6"/>
                    <a:gd name="T10" fmla="*/ 3 w 7"/>
                    <a:gd name="T11" fmla="*/ 6 h 6"/>
                    <a:gd name="T12" fmla="*/ 0 w 7"/>
                    <a:gd name="T13" fmla="*/ 6 h 6"/>
                    <a:gd name="T14" fmla="*/ 1 w 7"/>
                    <a:gd name="T15" fmla="*/ 3 h 6"/>
                    <a:gd name="T16" fmla="*/ 4 w 7"/>
                    <a:gd name="T17" fmla="*/ 2 h 6"/>
                    <a:gd name="T18" fmla="*/ 5 w 7"/>
                    <a:gd name="T1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5" y="6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4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5" name="Freeform 226"/>
                <p:cNvSpPr>
                  <a:spLocks/>
                </p:cNvSpPr>
                <p:nvPr/>
              </p:nvSpPr>
              <p:spPr bwMode="auto">
                <a:xfrm>
                  <a:off x="5039614" y="1691368"/>
                  <a:ext cx="20751" cy="11858"/>
                </a:xfrm>
                <a:custGeom>
                  <a:avLst/>
                  <a:gdLst>
                    <a:gd name="T0" fmla="*/ 5 w 14"/>
                    <a:gd name="T1" fmla="*/ 0 h 8"/>
                    <a:gd name="T2" fmla="*/ 7 w 14"/>
                    <a:gd name="T3" fmla="*/ 1 h 8"/>
                    <a:gd name="T4" fmla="*/ 8 w 14"/>
                    <a:gd name="T5" fmla="*/ 2 h 8"/>
                    <a:gd name="T6" fmla="*/ 11 w 14"/>
                    <a:gd name="T7" fmla="*/ 2 h 8"/>
                    <a:gd name="T8" fmla="*/ 12 w 14"/>
                    <a:gd name="T9" fmla="*/ 1 h 8"/>
                    <a:gd name="T10" fmla="*/ 14 w 14"/>
                    <a:gd name="T11" fmla="*/ 2 h 8"/>
                    <a:gd name="T12" fmla="*/ 12 w 14"/>
                    <a:gd name="T13" fmla="*/ 4 h 8"/>
                    <a:gd name="T14" fmla="*/ 11 w 14"/>
                    <a:gd name="T15" fmla="*/ 5 h 8"/>
                    <a:gd name="T16" fmla="*/ 10 w 14"/>
                    <a:gd name="T17" fmla="*/ 6 h 8"/>
                    <a:gd name="T18" fmla="*/ 8 w 14"/>
                    <a:gd name="T19" fmla="*/ 8 h 8"/>
                    <a:gd name="T20" fmla="*/ 7 w 14"/>
                    <a:gd name="T21" fmla="*/ 8 h 8"/>
                    <a:gd name="T22" fmla="*/ 5 w 14"/>
                    <a:gd name="T23" fmla="*/ 6 h 8"/>
                    <a:gd name="T24" fmla="*/ 3 w 14"/>
                    <a:gd name="T25" fmla="*/ 8 h 8"/>
                    <a:gd name="T26" fmla="*/ 1 w 14"/>
                    <a:gd name="T27" fmla="*/ 6 h 8"/>
                    <a:gd name="T28" fmla="*/ 0 w 14"/>
                    <a:gd name="T29" fmla="*/ 5 h 8"/>
                    <a:gd name="T30" fmla="*/ 0 w 14"/>
                    <a:gd name="T31" fmla="*/ 4 h 8"/>
                    <a:gd name="T32" fmla="*/ 3 w 14"/>
                    <a:gd name="T33" fmla="*/ 1 h 8"/>
                    <a:gd name="T34" fmla="*/ 5 w 14"/>
                    <a:gd name="T3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" h="8">
                      <a:moveTo>
                        <a:pt x="5" y="0"/>
                      </a:moveTo>
                      <a:lnTo>
                        <a:pt x="7" y="1"/>
                      </a:lnTo>
                      <a:lnTo>
                        <a:pt x="8" y="2"/>
                      </a:lnTo>
                      <a:lnTo>
                        <a:pt x="11" y="2"/>
                      </a:lnTo>
                      <a:lnTo>
                        <a:pt x="12" y="1"/>
                      </a:lnTo>
                      <a:lnTo>
                        <a:pt x="14" y="2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5" y="6"/>
                      </a:lnTo>
                      <a:lnTo>
                        <a:pt x="3" y="8"/>
                      </a:lnTo>
                      <a:lnTo>
                        <a:pt x="1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3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6" name="Freeform 227"/>
                <p:cNvSpPr>
                  <a:spLocks/>
                </p:cNvSpPr>
                <p:nvPr/>
              </p:nvSpPr>
              <p:spPr bwMode="auto">
                <a:xfrm>
                  <a:off x="5024792" y="1734352"/>
                  <a:ext cx="42984" cy="19269"/>
                </a:xfrm>
                <a:custGeom>
                  <a:avLst/>
                  <a:gdLst>
                    <a:gd name="T0" fmla="*/ 3 w 29"/>
                    <a:gd name="T1" fmla="*/ 0 h 13"/>
                    <a:gd name="T2" fmla="*/ 9 w 29"/>
                    <a:gd name="T3" fmla="*/ 0 h 13"/>
                    <a:gd name="T4" fmla="*/ 11 w 29"/>
                    <a:gd name="T5" fmla="*/ 1 h 13"/>
                    <a:gd name="T6" fmla="*/ 14 w 29"/>
                    <a:gd name="T7" fmla="*/ 0 h 13"/>
                    <a:gd name="T8" fmla="*/ 15 w 29"/>
                    <a:gd name="T9" fmla="*/ 1 h 13"/>
                    <a:gd name="T10" fmla="*/ 17 w 29"/>
                    <a:gd name="T11" fmla="*/ 1 h 13"/>
                    <a:gd name="T12" fmla="*/ 21 w 29"/>
                    <a:gd name="T13" fmla="*/ 5 h 13"/>
                    <a:gd name="T14" fmla="*/ 25 w 29"/>
                    <a:gd name="T15" fmla="*/ 7 h 13"/>
                    <a:gd name="T16" fmla="*/ 28 w 29"/>
                    <a:gd name="T17" fmla="*/ 7 h 13"/>
                    <a:gd name="T18" fmla="*/ 29 w 29"/>
                    <a:gd name="T19" fmla="*/ 8 h 13"/>
                    <a:gd name="T20" fmla="*/ 29 w 29"/>
                    <a:gd name="T21" fmla="*/ 12 h 13"/>
                    <a:gd name="T22" fmla="*/ 28 w 29"/>
                    <a:gd name="T23" fmla="*/ 13 h 13"/>
                    <a:gd name="T24" fmla="*/ 25 w 29"/>
                    <a:gd name="T25" fmla="*/ 12 h 13"/>
                    <a:gd name="T26" fmla="*/ 22 w 29"/>
                    <a:gd name="T27" fmla="*/ 11 h 13"/>
                    <a:gd name="T28" fmla="*/ 18 w 29"/>
                    <a:gd name="T29" fmla="*/ 11 h 13"/>
                    <a:gd name="T30" fmla="*/ 15 w 29"/>
                    <a:gd name="T31" fmla="*/ 11 h 13"/>
                    <a:gd name="T32" fmla="*/ 14 w 29"/>
                    <a:gd name="T33" fmla="*/ 8 h 13"/>
                    <a:gd name="T34" fmla="*/ 13 w 29"/>
                    <a:gd name="T35" fmla="*/ 8 h 13"/>
                    <a:gd name="T36" fmla="*/ 11 w 29"/>
                    <a:gd name="T37" fmla="*/ 8 h 13"/>
                    <a:gd name="T38" fmla="*/ 10 w 29"/>
                    <a:gd name="T39" fmla="*/ 5 h 13"/>
                    <a:gd name="T40" fmla="*/ 9 w 29"/>
                    <a:gd name="T41" fmla="*/ 4 h 13"/>
                    <a:gd name="T42" fmla="*/ 7 w 29"/>
                    <a:gd name="T43" fmla="*/ 4 h 13"/>
                    <a:gd name="T44" fmla="*/ 6 w 29"/>
                    <a:gd name="T45" fmla="*/ 5 h 13"/>
                    <a:gd name="T46" fmla="*/ 2 w 29"/>
                    <a:gd name="T47" fmla="*/ 4 h 13"/>
                    <a:gd name="T48" fmla="*/ 0 w 29"/>
                    <a:gd name="T49" fmla="*/ 4 h 13"/>
                    <a:gd name="T50" fmla="*/ 0 w 29"/>
                    <a:gd name="T51" fmla="*/ 2 h 13"/>
                    <a:gd name="T52" fmla="*/ 0 w 29"/>
                    <a:gd name="T53" fmla="*/ 0 h 13"/>
                    <a:gd name="T54" fmla="*/ 3 w 29"/>
                    <a:gd name="T5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" h="13">
                      <a:moveTo>
                        <a:pt x="3" y="0"/>
                      </a:move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17" y="1"/>
                      </a:lnTo>
                      <a:lnTo>
                        <a:pt x="21" y="5"/>
                      </a:lnTo>
                      <a:lnTo>
                        <a:pt x="25" y="7"/>
                      </a:lnTo>
                      <a:lnTo>
                        <a:pt x="28" y="7"/>
                      </a:lnTo>
                      <a:lnTo>
                        <a:pt x="29" y="8"/>
                      </a:ln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5" y="12"/>
                      </a:lnTo>
                      <a:lnTo>
                        <a:pt x="22" y="11"/>
                      </a:lnTo>
                      <a:lnTo>
                        <a:pt x="18" y="11"/>
                      </a:lnTo>
                      <a:lnTo>
                        <a:pt x="15" y="11"/>
                      </a:lnTo>
                      <a:lnTo>
                        <a:pt x="14" y="8"/>
                      </a:lnTo>
                      <a:lnTo>
                        <a:pt x="13" y="8"/>
                      </a:lnTo>
                      <a:lnTo>
                        <a:pt x="11" y="8"/>
                      </a:lnTo>
                      <a:lnTo>
                        <a:pt x="10" y="5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6" y="5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" name="Freeform 228"/>
                <p:cNvSpPr>
                  <a:spLocks/>
                </p:cNvSpPr>
                <p:nvPr/>
              </p:nvSpPr>
              <p:spPr bwMode="auto">
                <a:xfrm>
                  <a:off x="5033686" y="1704708"/>
                  <a:ext cx="23715" cy="22233"/>
                </a:xfrm>
                <a:custGeom>
                  <a:avLst/>
                  <a:gdLst>
                    <a:gd name="T0" fmla="*/ 14 w 16"/>
                    <a:gd name="T1" fmla="*/ 0 h 15"/>
                    <a:gd name="T2" fmla="*/ 16 w 16"/>
                    <a:gd name="T3" fmla="*/ 2 h 15"/>
                    <a:gd name="T4" fmla="*/ 16 w 16"/>
                    <a:gd name="T5" fmla="*/ 3 h 15"/>
                    <a:gd name="T6" fmla="*/ 14 w 16"/>
                    <a:gd name="T7" fmla="*/ 4 h 15"/>
                    <a:gd name="T8" fmla="*/ 12 w 16"/>
                    <a:gd name="T9" fmla="*/ 9 h 15"/>
                    <a:gd name="T10" fmla="*/ 9 w 16"/>
                    <a:gd name="T11" fmla="*/ 13 h 15"/>
                    <a:gd name="T12" fmla="*/ 5 w 16"/>
                    <a:gd name="T13" fmla="*/ 13 h 15"/>
                    <a:gd name="T14" fmla="*/ 3 w 16"/>
                    <a:gd name="T15" fmla="*/ 15 h 15"/>
                    <a:gd name="T16" fmla="*/ 0 w 16"/>
                    <a:gd name="T17" fmla="*/ 15 h 15"/>
                    <a:gd name="T18" fmla="*/ 0 w 16"/>
                    <a:gd name="T19" fmla="*/ 13 h 15"/>
                    <a:gd name="T20" fmla="*/ 0 w 16"/>
                    <a:gd name="T21" fmla="*/ 11 h 15"/>
                    <a:gd name="T22" fmla="*/ 4 w 16"/>
                    <a:gd name="T23" fmla="*/ 10 h 15"/>
                    <a:gd name="T24" fmla="*/ 8 w 16"/>
                    <a:gd name="T25" fmla="*/ 10 h 15"/>
                    <a:gd name="T26" fmla="*/ 7 w 16"/>
                    <a:gd name="T27" fmla="*/ 9 h 15"/>
                    <a:gd name="T28" fmla="*/ 7 w 16"/>
                    <a:gd name="T29" fmla="*/ 6 h 15"/>
                    <a:gd name="T30" fmla="*/ 4 w 16"/>
                    <a:gd name="T31" fmla="*/ 6 h 15"/>
                    <a:gd name="T32" fmla="*/ 3 w 16"/>
                    <a:gd name="T33" fmla="*/ 6 h 15"/>
                    <a:gd name="T34" fmla="*/ 4 w 16"/>
                    <a:gd name="T35" fmla="*/ 3 h 15"/>
                    <a:gd name="T36" fmla="*/ 5 w 16"/>
                    <a:gd name="T37" fmla="*/ 2 h 15"/>
                    <a:gd name="T38" fmla="*/ 8 w 16"/>
                    <a:gd name="T39" fmla="*/ 2 h 15"/>
                    <a:gd name="T40" fmla="*/ 11 w 16"/>
                    <a:gd name="T41" fmla="*/ 3 h 15"/>
                    <a:gd name="T42" fmla="*/ 14 w 16"/>
                    <a:gd name="T4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5">
                      <a:moveTo>
                        <a:pt x="14" y="0"/>
                      </a:moveTo>
                      <a:lnTo>
                        <a:pt x="16" y="2"/>
                      </a:lnTo>
                      <a:lnTo>
                        <a:pt x="16" y="3"/>
                      </a:lnTo>
                      <a:lnTo>
                        <a:pt x="14" y="4"/>
                      </a:lnTo>
                      <a:lnTo>
                        <a:pt x="12" y="9"/>
                      </a:lnTo>
                      <a:lnTo>
                        <a:pt x="9" y="13"/>
                      </a:lnTo>
                      <a:lnTo>
                        <a:pt x="5" y="13"/>
                      </a:lnTo>
                      <a:lnTo>
                        <a:pt x="3" y="15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4" y="10"/>
                      </a:lnTo>
                      <a:lnTo>
                        <a:pt x="8" y="10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8" y="2"/>
                      </a:lnTo>
                      <a:lnTo>
                        <a:pt x="1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" name="Freeform 229"/>
                <p:cNvSpPr>
                  <a:spLocks/>
                </p:cNvSpPr>
                <p:nvPr/>
              </p:nvSpPr>
              <p:spPr bwMode="auto">
                <a:xfrm>
                  <a:off x="5162636" y="2232367"/>
                  <a:ext cx="16305" cy="16305"/>
                </a:xfrm>
                <a:custGeom>
                  <a:avLst/>
                  <a:gdLst>
                    <a:gd name="T0" fmla="*/ 5 w 11"/>
                    <a:gd name="T1" fmla="*/ 0 h 11"/>
                    <a:gd name="T2" fmla="*/ 7 w 11"/>
                    <a:gd name="T3" fmla="*/ 1 h 11"/>
                    <a:gd name="T4" fmla="*/ 7 w 11"/>
                    <a:gd name="T5" fmla="*/ 2 h 11"/>
                    <a:gd name="T6" fmla="*/ 11 w 11"/>
                    <a:gd name="T7" fmla="*/ 4 h 11"/>
                    <a:gd name="T8" fmla="*/ 11 w 11"/>
                    <a:gd name="T9" fmla="*/ 5 h 11"/>
                    <a:gd name="T10" fmla="*/ 10 w 11"/>
                    <a:gd name="T11" fmla="*/ 8 h 11"/>
                    <a:gd name="T12" fmla="*/ 11 w 11"/>
                    <a:gd name="T13" fmla="*/ 9 h 11"/>
                    <a:gd name="T14" fmla="*/ 11 w 11"/>
                    <a:gd name="T15" fmla="*/ 11 h 11"/>
                    <a:gd name="T16" fmla="*/ 10 w 11"/>
                    <a:gd name="T17" fmla="*/ 9 h 11"/>
                    <a:gd name="T18" fmla="*/ 8 w 11"/>
                    <a:gd name="T19" fmla="*/ 6 h 11"/>
                    <a:gd name="T20" fmla="*/ 5 w 11"/>
                    <a:gd name="T21" fmla="*/ 6 h 11"/>
                    <a:gd name="T22" fmla="*/ 5 w 11"/>
                    <a:gd name="T23" fmla="*/ 4 h 11"/>
                    <a:gd name="T24" fmla="*/ 4 w 11"/>
                    <a:gd name="T25" fmla="*/ 4 h 11"/>
                    <a:gd name="T26" fmla="*/ 3 w 11"/>
                    <a:gd name="T27" fmla="*/ 4 h 11"/>
                    <a:gd name="T28" fmla="*/ 1 w 11"/>
                    <a:gd name="T29" fmla="*/ 4 h 11"/>
                    <a:gd name="T30" fmla="*/ 0 w 11"/>
                    <a:gd name="T31" fmla="*/ 2 h 11"/>
                    <a:gd name="T32" fmla="*/ 3 w 11"/>
                    <a:gd name="T33" fmla="*/ 0 h 11"/>
                    <a:gd name="T34" fmla="*/ 5 w 11"/>
                    <a:gd name="T3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1">
                      <a:moveTo>
                        <a:pt x="5" y="0"/>
                      </a:move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0" y="8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0" y="9"/>
                      </a:lnTo>
                      <a:lnTo>
                        <a:pt x="8" y="6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" name="Freeform 230"/>
                <p:cNvSpPr>
                  <a:spLocks/>
                </p:cNvSpPr>
                <p:nvPr/>
              </p:nvSpPr>
              <p:spPr bwMode="auto">
                <a:xfrm>
                  <a:off x="5330123" y="1768442"/>
                  <a:ext cx="16305" cy="5929"/>
                </a:xfrm>
                <a:custGeom>
                  <a:avLst/>
                  <a:gdLst>
                    <a:gd name="T0" fmla="*/ 2 w 11"/>
                    <a:gd name="T1" fmla="*/ 0 h 4"/>
                    <a:gd name="T2" fmla="*/ 4 w 11"/>
                    <a:gd name="T3" fmla="*/ 1 h 4"/>
                    <a:gd name="T4" fmla="*/ 6 w 11"/>
                    <a:gd name="T5" fmla="*/ 1 h 4"/>
                    <a:gd name="T6" fmla="*/ 10 w 11"/>
                    <a:gd name="T7" fmla="*/ 1 h 4"/>
                    <a:gd name="T8" fmla="*/ 11 w 11"/>
                    <a:gd name="T9" fmla="*/ 1 h 4"/>
                    <a:gd name="T10" fmla="*/ 10 w 11"/>
                    <a:gd name="T11" fmla="*/ 3 h 4"/>
                    <a:gd name="T12" fmla="*/ 7 w 11"/>
                    <a:gd name="T13" fmla="*/ 4 h 4"/>
                    <a:gd name="T14" fmla="*/ 6 w 11"/>
                    <a:gd name="T15" fmla="*/ 4 h 4"/>
                    <a:gd name="T16" fmla="*/ 3 w 11"/>
                    <a:gd name="T17" fmla="*/ 3 h 4"/>
                    <a:gd name="T18" fmla="*/ 0 w 11"/>
                    <a:gd name="T19" fmla="*/ 3 h 4"/>
                    <a:gd name="T20" fmla="*/ 0 w 11"/>
                    <a:gd name="T21" fmla="*/ 1 h 4"/>
                    <a:gd name="T22" fmla="*/ 0 w 11"/>
                    <a:gd name="T23" fmla="*/ 0 h 4"/>
                    <a:gd name="T24" fmla="*/ 2 w 11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4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0" y="3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0" name="Freeform 231"/>
                <p:cNvSpPr>
                  <a:spLocks/>
                </p:cNvSpPr>
                <p:nvPr/>
              </p:nvSpPr>
              <p:spPr bwMode="auto">
                <a:xfrm>
                  <a:off x="5183387" y="2005592"/>
                  <a:ext cx="10376" cy="8893"/>
                </a:xfrm>
                <a:custGeom>
                  <a:avLst/>
                  <a:gdLst>
                    <a:gd name="T0" fmla="*/ 5 w 7"/>
                    <a:gd name="T1" fmla="*/ 0 h 6"/>
                    <a:gd name="T2" fmla="*/ 7 w 7"/>
                    <a:gd name="T3" fmla="*/ 0 h 6"/>
                    <a:gd name="T4" fmla="*/ 5 w 7"/>
                    <a:gd name="T5" fmla="*/ 2 h 6"/>
                    <a:gd name="T6" fmla="*/ 2 w 7"/>
                    <a:gd name="T7" fmla="*/ 5 h 6"/>
                    <a:gd name="T8" fmla="*/ 1 w 7"/>
                    <a:gd name="T9" fmla="*/ 6 h 6"/>
                    <a:gd name="T10" fmla="*/ 0 w 7"/>
                    <a:gd name="T11" fmla="*/ 6 h 6"/>
                    <a:gd name="T12" fmla="*/ 0 w 7"/>
                    <a:gd name="T13" fmla="*/ 5 h 6"/>
                    <a:gd name="T14" fmla="*/ 1 w 7"/>
                    <a:gd name="T15" fmla="*/ 3 h 6"/>
                    <a:gd name="T16" fmla="*/ 2 w 7"/>
                    <a:gd name="T17" fmla="*/ 2 h 6"/>
                    <a:gd name="T18" fmla="*/ 5 w 7"/>
                    <a:gd name="T1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1" name="Freeform 232"/>
                <p:cNvSpPr>
                  <a:spLocks/>
                </p:cNvSpPr>
                <p:nvPr/>
              </p:nvSpPr>
              <p:spPr bwMode="auto">
                <a:xfrm>
                  <a:off x="5319749" y="1680993"/>
                  <a:ext cx="19269" cy="10376"/>
                </a:xfrm>
                <a:custGeom>
                  <a:avLst/>
                  <a:gdLst>
                    <a:gd name="T0" fmla="*/ 9 w 13"/>
                    <a:gd name="T1" fmla="*/ 0 h 7"/>
                    <a:gd name="T2" fmla="*/ 13 w 13"/>
                    <a:gd name="T3" fmla="*/ 0 h 7"/>
                    <a:gd name="T4" fmla="*/ 13 w 13"/>
                    <a:gd name="T5" fmla="*/ 2 h 7"/>
                    <a:gd name="T6" fmla="*/ 11 w 13"/>
                    <a:gd name="T7" fmla="*/ 5 h 7"/>
                    <a:gd name="T8" fmla="*/ 9 w 13"/>
                    <a:gd name="T9" fmla="*/ 7 h 7"/>
                    <a:gd name="T10" fmla="*/ 3 w 13"/>
                    <a:gd name="T11" fmla="*/ 5 h 7"/>
                    <a:gd name="T12" fmla="*/ 2 w 13"/>
                    <a:gd name="T13" fmla="*/ 5 h 7"/>
                    <a:gd name="T14" fmla="*/ 0 w 13"/>
                    <a:gd name="T15" fmla="*/ 4 h 7"/>
                    <a:gd name="T16" fmla="*/ 0 w 13"/>
                    <a:gd name="T17" fmla="*/ 2 h 7"/>
                    <a:gd name="T18" fmla="*/ 4 w 13"/>
                    <a:gd name="T19" fmla="*/ 0 h 7"/>
                    <a:gd name="T20" fmla="*/ 9 w 13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7">
                      <a:moveTo>
                        <a:pt x="9" y="0"/>
                      </a:move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1" y="5"/>
                      </a:lnTo>
                      <a:lnTo>
                        <a:pt x="9" y="7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2" name="Freeform 233"/>
                <p:cNvSpPr>
                  <a:spLocks/>
                </p:cNvSpPr>
                <p:nvPr/>
              </p:nvSpPr>
              <p:spPr bwMode="auto">
                <a:xfrm>
                  <a:off x="5147815" y="1932965"/>
                  <a:ext cx="166005" cy="208989"/>
                </a:xfrm>
                <a:custGeom>
                  <a:avLst/>
                  <a:gdLst>
                    <a:gd name="T0" fmla="*/ 105 w 112"/>
                    <a:gd name="T1" fmla="*/ 5 h 141"/>
                    <a:gd name="T2" fmla="*/ 109 w 112"/>
                    <a:gd name="T3" fmla="*/ 15 h 141"/>
                    <a:gd name="T4" fmla="*/ 111 w 112"/>
                    <a:gd name="T5" fmla="*/ 23 h 141"/>
                    <a:gd name="T6" fmla="*/ 107 w 112"/>
                    <a:gd name="T7" fmla="*/ 29 h 141"/>
                    <a:gd name="T8" fmla="*/ 91 w 112"/>
                    <a:gd name="T9" fmla="*/ 40 h 141"/>
                    <a:gd name="T10" fmla="*/ 73 w 112"/>
                    <a:gd name="T11" fmla="*/ 58 h 141"/>
                    <a:gd name="T12" fmla="*/ 64 w 112"/>
                    <a:gd name="T13" fmla="*/ 72 h 141"/>
                    <a:gd name="T14" fmla="*/ 57 w 112"/>
                    <a:gd name="T15" fmla="*/ 80 h 141"/>
                    <a:gd name="T16" fmla="*/ 55 w 112"/>
                    <a:gd name="T17" fmla="*/ 87 h 141"/>
                    <a:gd name="T18" fmla="*/ 50 w 112"/>
                    <a:gd name="T19" fmla="*/ 91 h 141"/>
                    <a:gd name="T20" fmla="*/ 44 w 112"/>
                    <a:gd name="T21" fmla="*/ 92 h 141"/>
                    <a:gd name="T22" fmla="*/ 43 w 112"/>
                    <a:gd name="T23" fmla="*/ 99 h 141"/>
                    <a:gd name="T24" fmla="*/ 44 w 112"/>
                    <a:gd name="T25" fmla="*/ 106 h 141"/>
                    <a:gd name="T26" fmla="*/ 43 w 112"/>
                    <a:gd name="T27" fmla="*/ 114 h 141"/>
                    <a:gd name="T28" fmla="*/ 35 w 112"/>
                    <a:gd name="T29" fmla="*/ 110 h 141"/>
                    <a:gd name="T30" fmla="*/ 39 w 112"/>
                    <a:gd name="T31" fmla="*/ 123 h 141"/>
                    <a:gd name="T32" fmla="*/ 32 w 112"/>
                    <a:gd name="T33" fmla="*/ 120 h 141"/>
                    <a:gd name="T34" fmla="*/ 40 w 112"/>
                    <a:gd name="T35" fmla="*/ 127 h 141"/>
                    <a:gd name="T36" fmla="*/ 36 w 112"/>
                    <a:gd name="T37" fmla="*/ 138 h 141"/>
                    <a:gd name="T38" fmla="*/ 26 w 112"/>
                    <a:gd name="T39" fmla="*/ 135 h 141"/>
                    <a:gd name="T40" fmla="*/ 21 w 112"/>
                    <a:gd name="T41" fmla="*/ 138 h 141"/>
                    <a:gd name="T42" fmla="*/ 8 w 112"/>
                    <a:gd name="T43" fmla="*/ 139 h 141"/>
                    <a:gd name="T44" fmla="*/ 14 w 112"/>
                    <a:gd name="T45" fmla="*/ 130 h 141"/>
                    <a:gd name="T46" fmla="*/ 18 w 112"/>
                    <a:gd name="T47" fmla="*/ 128 h 141"/>
                    <a:gd name="T48" fmla="*/ 7 w 112"/>
                    <a:gd name="T49" fmla="*/ 131 h 141"/>
                    <a:gd name="T50" fmla="*/ 0 w 112"/>
                    <a:gd name="T51" fmla="*/ 128 h 141"/>
                    <a:gd name="T52" fmla="*/ 4 w 112"/>
                    <a:gd name="T53" fmla="*/ 121 h 141"/>
                    <a:gd name="T54" fmla="*/ 7 w 112"/>
                    <a:gd name="T55" fmla="*/ 117 h 141"/>
                    <a:gd name="T56" fmla="*/ 14 w 112"/>
                    <a:gd name="T57" fmla="*/ 114 h 141"/>
                    <a:gd name="T58" fmla="*/ 21 w 112"/>
                    <a:gd name="T59" fmla="*/ 116 h 141"/>
                    <a:gd name="T60" fmla="*/ 10 w 112"/>
                    <a:gd name="T61" fmla="*/ 110 h 141"/>
                    <a:gd name="T62" fmla="*/ 10 w 112"/>
                    <a:gd name="T63" fmla="*/ 109 h 141"/>
                    <a:gd name="T64" fmla="*/ 17 w 112"/>
                    <a:gd name="T65" fmla="*/ 103 h 141"/>
                    <a:gd name="T66" fmla="*/ 11 w 112"/>
                    <a:gd name="T67" fmla="*/ 101 h 141"/>
                    <a:gd name="T68" fmla="*/ 17 w 112"/>
                    <a:gd name="T69" fmla="*/ 95 h 141"/>
                    <a:gd name="T70" fmla="*/ 14 w 112"/>
                    <a:gd name="T71" fmla="*/ 94 h 141"/>
                    <a:gd name="T72" fmla="*/ 8 w 112"/>
                    <a:gd name="T73" fmla="*/ 92 h 141"/>
                    <a:gd name="T74" fmla="*/ 6 w 112"/>
                    <a:gd name="T75" fmla="*/ 87 h 141"/>
                    <a:gd name="T76" fmla="*/ 8 w 112"/>
                    <a:gd name="T77" fmla="*/ 83 h 141"/>
                    <a:gd name="T78" fmla="*/ 14 w 112"/>
                    <a:gd name="T79" fmla="*/ 76 h 141"/>
                    <a:gd name="T80" fmla="*/ 24 w 112"/>
                    <a:gd name="T81" fmla="*/ 73 h 141"/>
                    <a:gd name="T82" fmla="*/ 20 w 112"/>
                    <a:gd name="T83" fmla="*/ 69 h 141"/>
                    <a:gd name="T84" fmla="*/ 26 w 112"/>
                    <a:gd name="T85" fmla="*/ 62 h 141"/>
                    <a:gd name="T86" fmla="*/ 31 w 112"/>
                    <a:gd name="T87" fmla="*/ 54 h 141"/>
                    <a:gd name="T88" fmla="*/ 35 w 112"/>
                    <a:gd name="T89" fmla="*/ 48 h 141"/>
                    <a:gd name="T90" fmla="*/ 40 w 112"/>
                    <a:gd name="T91" fmla="*/ 44 h 141"/>
                    <a:gd name="T92" fmla="*/ 43 w 112"/>
                    <a:gd name="T93" fmla="*/ 44 h 141"/>
                    <a:gd name="T94" fmla="*/ 44 w 112"/>
                    <a:gd name="T95" fmla="*/ 36 h 141"/>
                    <a:gd name="T96" fmla="*/ 55 w 112"/>
                    <a:gd name="T97" fmla="*/ 38 h 141"/>
                    <a:gd name="T98" fmla="*/ 58 w 112"/>
                    <a:gd name="T99" fmla="*/ 34 h 141"/>
                    <a:gd name="T100" fmla="*/ 68 w 112"/>
                    <a:gd name="T101" fmla="*/ 29 h 141"/>
                    <a:gd name="T102" fmla="*/ 79 w 112"/>
                    <a:gd name="T103" fmla="*/ 22 h 141"/>
                    <a:gd name="T104" fmla="*/ 80 w 112"/>
                    <a:gd name="T105" fmla="*/ 15 h 141"/>
                    <a:gd name="T106" fmla="*/ 86 w 112"/>
                    <a:gd name="T107" fmla="*/ 7 h 141"/>
                    <a:gd name="T108" fmla="*/ 96 w 112"/>
                    <a:gd name="T109" fmla="*/ 2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2" h="141">
                      <a:moveTo>
                        <a:pt x="101" y="0"/>
                      </a:moveTo>
                      <a:lnTo>
                        <a:pt x="102" y="1"/>
                      </a:lnTo>
                      <a:lnTo>
                        <a:pt x="102" y="2"/>
                      </a:lnTo>
                      <a:lnTo>
                        <a:pt x="104" y="5"/>
                      </a:lnTo>
                      <a:lnTo>
                        <a:pt x="105" y="5"/>
                      </a:lnTo>
                      <a:lnTo>
                        <a:pt x="107" y="7"/>
                      </a:lnTo>
                      <a:lnTo>
                        <a:pt x="109" y="7"/>
                      </a:lnTo>
                      <a:lnTo>
                        <a:pt x="111" y="8"/>
                      </a:lnTo>
                      <a:lnTo>
                        <a:pt x="109" y="11"/>
                      </a:lnTo>
                      <a:lnTo>
                        <a:pt x="109" y="15"/>
                      </a:lnTo>
                      <a:lnTo>
                        <a:pt x="111" y="15"/>
                      </a:lnTo>
                      <a:lnTo>
                        <a:pt x="112" y="15"/>
                      </a:lnTo>
                      <a:lnTo>
                        <a:pt x="112" y="19"/>
                      </a:lnTo>
                      <a:lnTo>
                        <a:pt x="112" y="22"/>
                      </a:lnTo>
                      <a:lnTo>
                        <a:pt x="111" y="23"/>
                      </a:lnTo>
                      <a:lnTo>
                        <a:pt x="112" y="25"/>
                      </a:lnTo>
                      <a:lnTo>
                        <a:pt x="112" y="27"/>
                      </a:lnTo>
                      <a:lnTo>
                        <a:pt x="109" y="27"/>
                      </a:lnTo>
                      <a:lnTo>
                        <a:pt x="108" y="27"/>
                      </a:lnTo>
                      <a:lnTo>
                        <a:pt x="107" y="29"/>
                      </a:lnTo>
                      <a:lnTo>
                        <a:pt x="102" y="33"/>
                      </a:lnTo>
                      <a:lnTo>
                        <a:pt x="100" y="36"/>
                      </a:lnTo>
                      <a:lnTo>
                        <a:pt x="96" y="37"/>
                      </a:lnTo>
                      <a:lnTo>
                        <a:pt x="93" y="40"/>
                      </a:lnTo>
                      <a:lnTo>
                        <a:pt x="91" y="40"/>
                      </a:lnTo>
                      <a:lnTo>
                        <a:pt x="87" y="43"/>
                      </a:lnTo>
                      <a:lnTo>
                        <a:pt x="82" y="49"/>
                      </a:lnTo>
                      <a:lnTo>
                        <a:pt x="76" y="52"/>
                      </a:lnTo>
                      <a:lnTo>
                        <a:pt x="75" y="54"/>
                      </a:lnTo>
                      <a:lnTo>
                        <a:pt x="73" y="58"/>
                      </a:lnTo>
                      <a:lnTo>
                        <a:pt x="71" y="62"/>
                      </a:lnTo>
                      <a:lnTo>
                        <a:pt x="66" y="63"/>
                      </a:lnTo>
                      <a:lnTo>
                        <a:pt x="66" y="67"/>
                      </a:lnTo>
                      <a:lnTo>
                        <a:pt x="65" y="69"/>
                      </a:lnTo>
                      <a:lnTo>
                        <a:pt x="64" y="72"/>
                      </a:lnTo>
                      <a:lnTo>
                        <a:pt x="60" y="76"/>
                      </a:lnTo>
                      <a:lnTo>
                        <a:pt x="58" y="77"/>
                      </a:lnTo>
                      <a:lnTo>
                        <a:pt x="57" y="76"/>
                      </a:lnTo>
                      <a:lnTo>
                        <a:pt x="55" y="77"/>
                      </a:lnTo>
                      <a:lnTo>
                        <a:pt x="57" y="80"/>
                      </a:lnTo>
                      <a:lnTo>
                        <a:pt x="60" y="81"/>
                      </a:lnTo>
                      <a:lnTo>
                        <a:pt x="58" y="83"/>
                      </a:lnTo>
                      <a:lnTo>
                        <a:pt x="55" y="84"/>
                      </a:lnTo>
                      <a:lnTo>
                        <a:pt x="54" y="85"/>
                      </a:lnTo>
                      <a:lnTo>
                        <a:pt x="55" y="87"/>
                      </a:lnTo>
                      <a:lnTo>
                        <a:pt x="55" y="90"/>
                      </a:lnTo>
                      <a:lnTo>
                        <a:pt x="54" y="91"/>
                      </a:lnTo>
                      <a:lnTo>
                        <a:pt x="53" y="90"/>
                      </a:lnTo>
                      <a:lnTo>
                        <a:pt x="50" y="90"/>
                      </a:lnTo>
                      <a:lnTo>
                        <a:pt x="50" y="91"/>
                      </a:lnTo>
                      <a:lnTo>
                        <a:pt x="53" y="92"/>
                      </a:lnTo>
                      <a:lnTo>
                        <a:pt x="51" y="94"/>
                      </a:lnTo>
                      <a:lnTo>
                        <a:pt x="47" y="92"/>
                      </a:lnTo>
                      <a:lnTo>
                        <a:pt x="46" y="91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6" y="95"/>
                      </a:lnTo>
                      <a:lnTo>
                        <a:pt x="46" y="96"/>
                      </a:lnTo>
                      <a:lnTo>
                        <a:pt x="44" y="99"/>
                      </a:lnTo>
                      <a:lnTo>
                        <a:pt x="43" y="99"/>
                      </a:lnTo>
                      <a:lnTo>
                        <a:pt x="42" y="98"/>
                      </a:lnTo>
                      <a:lnTo>
                        <a:pt x="39" y="98"/>
                      </a:lnTo>
                      <a:lnTo>
                        <a:pt x="42" y="101"/>
                      </a:lnTo>
                      <a:lnTo>
                        <a:pt x="44" y="103"/>
                      </a:lnTo>
                      <a:lnTo>
                        <a:pt x="44" y="106"/>
                      </a:lnTo>
                      <a:lnTo>
                        <a:pt x="43" y="109"/>
                      </a:lnTo>
                      <a:lnTo>
                        <a:pt x="43" y="110"/>
                      </a:lnTo>
                      <a:lnTo>
                        <a:pt x="43" y="112"/>
                      </a:lnTo>
                      <a:lnTo>
                        <a:pt x="44" y="113"/>
                      </a:lnTo>
                      <a:lnTo>
                        <a:pt x="43" y="114"/>
                      </a:lnTo>
                      <a:lnTo>
                        <a:pt x="40" y="114"/>
                      </a:lnTo>
                      <a:lnTo>
                        <a:pt x="39" y="113"/>
                      </a:lnTo>
                      <a:lnTo>
                        <a:pt x="37" y="110"/>
                      </a:lnTo>
                      <a:lnTo>
                        <a:pt x="36" y="109"/>
                      </a:lnTo>
                      <a:lnTo>
                        <a:pt x="35" y="110"/>
                      </a:lnTo>
                      <a:lnTo>
                        <a:pt x="37" y="114"/>
                      </a:lnTo>
                      <a:lnTo>
                        <a:pt x="40" y="117"/>
                      </a:lnTo>
                      <a:lnTo>
                        <a:pt x="42" y="121"/>
                      </a:lnTo>
                      <a:lnTo>
                        <a:pt x="40" y="123"/>
                      </a:lnTo>
                      <a:lnTo>
                        <a:pt x="39" y="123"/>
                      </a:lnTo>
                      <a:lnTo>
                        <a:pt x="39" y="121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3" y="119"/>
                      </a:lnTo>
                      <a:lnTo>
                        <a:pt x="32" y="120"/>
                      </a:lnTo>
                      <a:lnTo>
                        <a:pt x="33" y="121"/>
                      </a:lnTo>
                      <a:lnTo>
                        <a:pt x="35" y="121"/>
                      </a:lnTo>
                      <a:lnTo>
                        <a:pt x="37" y="121"/>
                      </a:lnTo>
                      <a:lnTo>
                        <a:pt x="39" y="124"/>
                      </a:lnTo>
                      <a:lnTo>
                        <a:pt x="40" y="127"/>
                      </a:lnTo>
                      <a:lnTo>
                        <a:pt x="40" y="128"/>
                      </a:lnTo>
                      <a:lnTo>
                        <a:pt x="39" y="131"/>
                      </a:lnTo>
                      <a:lnTo>
                        <a:pt x="39" y="134"/>
                      </a:lnTo>
                      <a:lnTo>
                        <a:pt x="37" y="138"/>
                      </a:lnTo>
                      <a:lnTo>
                        <a:pt x="36" y="138"/>
                      </a:lnTo>
                      <a:lnTo>
                        <a:pt x="35" y="139"/>
                      </a:lnTo>
                      <a:lnTo>
                        <a:pt x="31" y="139"/>
                      </a:lnTo>
                      <a:lnTo>
                        <a:pt x="29" y="138"/>
                      </a:lnTo>
                      <a:lnTo>
                        <a:pt x="28" y="135"/>
                      </a:lnTo>
                      <a:lnTo>
                        <a:pt x="26" y="135"/>
                      </a:lnTo>
                      <a:lnTo>
                        <a:pt x="26" y="138"/>
                      </a:lnTo>
                      <a:lnTo>
                        <a:pt x="28" y="139"/>
                      </a:lnTo>
                      <a:lnTo>
                        <a:pt x="25" y="139"/>
                      </a:lnTo>
                      <a:lnTo>
                        <a:pt x="22" y="139"/>
                      </a:lnTo>
                      <a:lnTo>
                        <a:pt x="21" y="138"/>
                      </a:lnTo>
                      <a:lnTo>
                        <a:pt x="20" y="137"/>
                      </a:lnTo>
                      <a:lnTo>
                        <a:pt x="15" y="138"/>
                      </a:lnTo>
                      <a:lnTo>
                        <a:pt x="11" y="141"/>
                      </a:lnTo>
                      <a:lnTo>
                        <a:pt x="8" y="141"/>
                      </a:lnTo>
                      <a:lnTo>
                        <a:pt x="8" y="139"/>
                      </a:lnTo>
                      <a:lnTo>
                        <a:pt x="8" y="138"/>
                      </a:lnTo>
                      <a:lnTo>
                        <a:pt x="8" y="135"/>
                      </a:lnTo>
                      <a:lnTo>
                        <a:pt x="8" y="134"/>
                      </a:lnTo>
                      <a:lnTo>
                        <a:pt x="10" y="131"/>
                      </a:lnTo>
                      <a:lnTo>
                        <a:pt x="14" y="130"/>
                      </a:lnTo>
                      <a:lnTo>
                        <a:pt x="14" y="128"/>
                      </a:lnTo>
                      <a:lnTo>
                        <a:pt x="15" y="128"/>
                      </a:lnTo>
                      <a:lnTo>
                        <a:pt x="18" y="130"/>
                      </a:lnTo>
                      <a:lnTo>
                        <a:pt x="18" y="128"/>
                      </a:lnTo>
                      <a:lnTo>
                        <a:pt x="18" y="128"/>
                      </a:lnTo>
                      <a:lnTo>
                        <a:pt x="18" y="127"/>
                      </a:lnTo>
                      <a:lnTo>
                        <a:pt x="15" y="127"/>
                      </a:lnTo>
                      <a:lnTo>
                        <a:pt x="13" y="127"/>
                      </a:lnTo>
                      <a:lnTo>
                        <a:pt x="8" y="130"/>
                      </a:lnTo>
                      <a:lnTo>
                        <a:pt x="7" y="131"/>
                      </a:lnTo>
                      <a:lnTo>
                        <a:pt x="6" y="132"/>
                      </a:lnTo>
                      <a:lnTo>
                        <a:pt x="6" y="134"/>
                      </a:lnTo>
                      <a:lnTo>
                        <a:pt x="3" y="132"/>
                      </a:lnTo>
                      <a:lnTo>
                        <a:pt x="0" y="130"/>
                      </a:lnTo>
                      <a:lnTo>
                        <a:pt x="0" y="128"/>
                      </a:lnTo>
                      <a:lnTo>
                        <a:pt x="2" y="127"/>
                      </a:lnTo>
                      <a:lnTo>
                        <a:pt x="3" y="127"/>
                      </a:lnTo>
                      <a:lnTo>
                        <a:pt x="3" y="125"/>
                      </a:lnTo>
                      <a:lnTo>
                        <a:pt x="3" y="124"/>
                      </a:lnTo>
                      <a:lnTo>
                        <a:pt x="4" y="121"/>
                      </a:lnTo>
                      <a:lnTo>
                        <a:pt x="6" y="121"/>
                      </a:lnTo>
                      <a:lnTo>
                        <a:pt x="7" y="121"/>
                      </a:lnTo>
                      <a:lnTo>
                        <a:pt x="7" y="120"/>
                      </a:lnTo>
                      <a:lnTo>
                        <a:pt x="7" y="119"/>
                      </a:lnTo>
                      <a:lnTo>
                        <a:pt x="7" y="117"/>
                      </a:lnTo>
                      <a:lnTo>
                        <a:pt x="7" y="117"/>
                      </a:lnTo>
                      <a:lnTo>
                        <a:pt x="8" y="114"/>
                      </a:lnTo>
                      <a:lnTo>
                        <a:pt x="10" y="113"/>
                      </a:lnTo>
                      <a:lnTo>
                        <a:pt x="11" y="113"/>
                      </a:lnTo>
                      <a:lnTo>
                        <a:pt x="14" y="114"/>
                      </a:lnTo>
                      <a:lnTo>
                        <a:pt x="17" y="114"/>
                      </a:lnTo>
                      <a:lnTo>
                        <a:pt x="20" y="116"/>
                      </a:lnTo>
                      <a:lnTo>
                        <a:pt x="21" y="119"/>
                      </a:lnTo>
                      <a:lnTo>
                        <a:pt x="21" y="116"/>
                      </a:lnTo>
                      <a:lnTo>
                        <a:pt x="21" y="116"/>
                      </a:lnTo>
                      <a:lnTo>
                        <a:pt x="18" y="114"/>
                      </a:lnTo>
                      <a:lnTo>
                        <a:pt x="15" y="113"/>
                      </a:lnTo>
                      <a:lnTo>
                        <a:pt x="11" y="112"/>
                      </a:lnTo>
                      <a:lnTo>
                        <a:pt x="11" y="112"/>
                      </a:lnTo>
                      <a:lnTo>
                        <a:pt x="10" y="110"/>
                      </a:lnTo>
                      <a:lnTo>
                        <a:pt x="13" y="110"/>
                      </a:lnTo>
                      <a:lnTo>
                        <a:pt x="15" y="109"/>
                      </a:lnTo>
                      <a:lnTo>
                        <a:pt x="15" y="108"/>
                      </a:lnTo>
                      <a:lnTo>
                        <a:pt x="13" y="108"/>
                      </a:lnTo>
                      <a:lnTo>
                        <a:pt x="10" y="109"/>
                      </a:lnTo>
                      <a:lnTo>
                        <a:pt x="8" y="108"/>
                      </a:lnTo>
                      <a:lnTo>
                        <a:pt x="8" y="106"/>
                      </a:lnTo>
                      <a:lnTo>
                        <a:pt x="10" y="105"/>
                      </a:lnTo>
                      <a:lnTo>
                        <a:pt x="14" y="105"/>
                      </a:lnTo>
                      <a:lnTo>
                        <a:pt x="17" y="103"/>
                      </a:lnTo>
                      <a:lnTo>
                        <a:pt x="17" y="102"/>
                      </a:lnTo>
                      <a:lnTo>
                        <a:pt x="17" y="102"/>
                      </a:lnTo>
                      <a:lnTo>
                        <a:pt x="14" y="102"/>
                      </a:lnTo>
                      <a:lnTo>
                        <a:pt x="13" y="102"/>
                      </a:lnTo>
                      <a:lnTo>
                        <a:pt x="11" y="101"/>
                      </a:lnTo>
                      <a:lnTo>
                        <a:pt x="10" y="98"/>
                      </a:lnTo>
                      <a:lnTo>
                        <a:pt x="11" y="96"/>
                      </a:lnTo>
                      <a:lnTo>
                        <a:pt x="13" y="98"/>
                      </a:lnTo>
                      <a:lnTo>
                        <a:pt x="14" y="95"/>
                      </a:lnTo>
                      <a:lnTo>
                        <a:pt x="17" y="95"/>
                      </a:lnTo>
                      <a:lnTo>
                        <a:pt x="18" y="95"/>
                      </a:lnTo>
                      <a:lnTo>
                        <a:pt x="20" y="94"/>
                      </a:lnTo>
                      <a:lnTo>
                        <a:pt x="18" y="92"/>
                      </a:lnTo>
                      <a:lnTo>
                        <a:pt x="17" y="94"/>
                      </a:lnTo>
                      <a:lnTo>
                        <a:pt x="14" y="94"/>
                      </a:lnTo>
                      <a:lnTo>
                        <a:pt x="14" y="94"/>
                      </a:lnTo>
                      <a:lnTo>
                        <a:pt x="13" y="94"/>
                      </a:lnTo>
                      <a:lnTo>
                        <a:pt x="11" y="95"/>
                      </a:lnTo>
                      <a:lnTo>
                        <a:pt x="10" y="94"/>
                      </a:lnTo>
                      <a:lnTo>
                        <a:pt x="8" y="92"/>
                      </a:lnTo>
                      <a:lnTo>
                        <a:pt x="10" y="90"/>
                      </a:lnTo>
                      <a:lnTo>
                        <a:pt x="10" y="88"/>
                      </a:lnTo>
                      <a:lnTo>
                        <a:pt x="10" y="88"/>
                      </a:lnTo>
                      <a:lnTo>
                        <a:pt x="7" y="88"/>
                      </a:lnTo>
                      <a:lnTo>
                        <a:pt x="6" y="87"/>
                      </a:lnTo>
                      <a:lnTo>
                        <a:pt x="4" y="84"/>
                      </a:lnTo>
                      <a:lnTo>
                        <a:pt x="6" y="80"/>
                      </a:lnTo>
                      <a:lnTo>
                        <a:pt x="7" y="80"/>
                      </a:lnTo>
                      <a:lnTo>
                        <a:pt x="7" y="81"/>
                      </a:lnTo>
                      <a:lnTo>
                        <a:pt x="8" y="83"/>
                      </a:lnTo>
                      <a:lnTo>
                        <a:pt x="10" y="84"/>
                      </a:lnTo>
                      <a:lnTo>
                        <a:pt x="13" y="83"/>
                      </a:lnTo>
                      <a:lnTo>
                        <a:pt x="14" y="80"/>
                      </a:lnTo>
                      <a:lnTo>
                        <a:pt x="14" y="78"/>
                      </a:lnTo>
                      <a:lnTo>
                        <a:pt x="14" y="76"/>
                      </a:lnTo>
                      <a:lnTo>
                        <a:pt x="17" y="74"/>
                      </a:lnTo>
                      <a:lnTo>
                        <a:pt x="21" y="76"/>
                      </a:lnTo>
                      <a:lnTo>
                        <a:pt x="22" y="76"/>
                      </a:lnTo>
                      <a:lnTo>
                        <a:pt x="24" y="74"/>
                      </a:lnTo>
                      <a:lnTo>
                        <a:pt x="24" y="73"/>
                      </a:lnTo>
                      <a:lnTo>
                        <a:pt x="24" y="72"/>
                      </a:lnTo>
                      <a:lnTo>
                        <a:pt x="24" y="70"/>
                      </a:lnTo>
                      <a:lnTo>
                        <a:pt x="21" y="70"/>
                      </a:lnTo>
                      <a:lnTo>
                        <a:pt x="20" y="70"/>
                      </a:lnTo>
                      <a:lnTo>
                        <a:pt x="20" y="69"/>
                      </a:lnTo>
                      <a:lnTo>
                        <a:pt x="21" y="65"/>
                      </a:lnTo>
                      <a:lnTo>
                        <a:pt x="22" y="63"/>
                      </a:lnTo>
                      <a:lnTo>
                        <a:pt x="25" y="63"/>
                      </a:lnTo>
                      <a:lnTo>
                        <a:pt x="28" y="62"/>
                      </a:lnTo>
                      <a:lnTo>
                        <a:pt x="26" y="62"/>
                      </a:lnTo>
                      <a:lnTo>
                        <a:pt x="25" y="61"/>
                      </a:lnTo>
                      <a:lnTo>
                        <a:pt x="25" y="56"/>
                      </a:lnTo>
                      <a:lnTo>
                        <a:pt x="28" y="55"/>
                      </a:lnTo>
                      <a:lnTo>
                        <a:pt x="29" y="55"/>
                      </a:lnTo>
                      <a:lnTo>
                        <a:pt x="31" y="54"/>
                      </a:lnTo>
                      <a:lnTo>
                        <a:pt x="32" y="52"/>
                      </a:lnTo>
                      <a:lnTo>
                        <a:pt x="35" y="52"/>
                      </a:lnTo>
                      <a:lnTo>
                        <a:pt x="36" y="49"/>
                      </a:lnTo>
                      <a:lnTo>
                        <a:pt x="37" y="48"/>
                      </a:lnTo>
                      <a:lnTo>
                        <a:pt x="35" y="48"/>
                      </a:lnTo>
                      <a:lnTo>
                        <a:pt x="35" y="45"/>
                      </a:lnTo>
                      <a:lnTo>
                        <a:pt x="37" y="44"/>
                      </a:lnTo>
                      <a:lnTo>
                        <a:pt x="39" y="41"/>
                      </a:lnTo>
                      <a:lnTo>
                        <a:pt x="40" y="41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0" y="45"/>
                      </a:lnTo>
                      <a:lnTo>
                        <a:pt x="40" y="47"/>
                      </a:lnTo>
                      <a:lnTo>
                        <a:pt x="43" y="44"/>
                      </a:lnTo>
                      <a:lnTo>
                        <a:pt x="43" y="44"/>
                      </a:lnTo>
                      <a:lnTo>
                        <a:pt x="44" y="43"/>
                      </a:lnTo>
                      <a:lnTo>
                        <a:pt x="43" y="41"/>
                      </a:lnTo>
                      <a:lnTo>
                        <a:pt x="42" y="38"/>
                      </a:lnTo>
                      <a:lnTo>
                        <a:pt x="42" y="37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50" y="34"/>
                      </a:lnTo>
                      <a:lnTo>
                        <a:pt x="54" y="33"/>
                      </a:lnTo>
                      <a:lnTo>
                        <a:pt x="55" y="36"/>
                      </a:lnTo>
                      <a:lnTo>
                        <a:pt x="55" y="38"/>
                      </a:lnTo>
                      <a:lnTo>
                        <a:pt x="57" y="37"/>
                      </a:lnTo>
                      <a:lnTo>
                        <a:pt x="57" y="34"/>
                      </a:lnTo>
                      <a:lnTo>
                        <a:pt x="57" y="33"/>
                      </a:lnTo>
                      <a:lnTo>
                        <a:pt x="58" y="33"/>
                      </a:lnTo>
                      <a:lnTo>
                        <a:pt x="58" y="34"/>
                      </a:lnTo>
                      <a:lnTo>
                        <a:pt x="60" y="34"/>
                      </a:lnTo>
                      <a:lnTo>
                        <a:pt x="62" y="34"/>
                      </a:lnTo>
                      <a:lnTo>
                        <a:pt x="64" y="30"/>
                      </a:lnTo>
                      <a:lnTo>
                        <a:pt x="66" y="29"/>
                      </a:lnTo>
                      <a:lnTo>
                        <a:pt x="68" y="29"/>
                      </a:lnTo>
                      <a:lnTo>
                        <a:pt x="69" y="29"/>
                      </a:lnTo>
                      <a:lnTo>
                        <a:pt x="71" y="29"/>
                      </a:lnTo>
                      <a:lnTo>
                        <a:pt x="75" y="25"/>
                      </a:lnTo>
                      <a:lnTo>
                        <a:pt x="78" y="23"/>
                      </a:lnTo>
                      <a:lnTo>
                        <a:pt x="79" y="22"/>
                      </a:lnTo>
                      <a:lnTo>
                        <a:pt x="79" y="20"/>
                      </a:lnTo>
                      <a:lnTo>
                        <a:pt x="79" y="19"/>
                      </a:lnTo>
                      <a:lnTo>
                        <a:pt x="82" y="19"/>
                      </a:lnTo>
                      <a:lnTo>
                        <a:pt x="82" y="18"/>
                      </a:lnTo>
                      <a:lnTo>
                        <a:pt x="80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2" y="9"/>
                      </a:lnTo>
                      <a:lnTo>
                        <a:pt x="84" y="8"/>
                      </a:lnTo>
                      <a:lnTo>
                        <a:pt x="86" y="7"/>
                      </a:lnTo>
                      <a:lnTo>
                        <a:pt x="87" y="5"/>
                      </a:lnTo>
                      <a:lnTo>
                        <a:pt x="89" y="4"/>
                      </a:lnTo>
                      <a:lnTo>
                        <a:pt x="91" y="1"/>
                      </a:lnTo>
                      <a:lnTo>
                        <a:pt x="94" y="1"/>
                      </a:lnTo>
                      <a:lnTo>
                        <a:pt x="96" y="2"/>
                      </a:lnTo>
                      <a:lnTo>
                        <a:pt x="97" y="2"/>
                      </a:lnTo>
                      <a:lnTo>
                        <a:pt x="98" y="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3" name="Freeform 234"/>
                <p:cNvSpPr>
                  <a:spLocks/>
                </p:cNvSpPr>
                <p:nvPr/>
              </p:nvSpPr>
              <p:spPr bwMode="auto">
                <a:xfrm>
                  <a:off x="5281212" y="2294619"/>
                  <a:ext cx="11858" cy="10376"/>
                </a:xfrm>
                <a:custGeom>
                  <a:avLst/>
                  <a:gdLst>
                    <a:gd name="T0" fmla="*/ 1 w 8"/>
                    <a:gd name="T1" fmla="*/ 0 h 7"/>
                    <a:gd name="T2" fmla="*/ 3 w 8"/>
                    <a:gd name="T3" fmla="*/ 3 h 7"/>
                    <a:gd name="T4" fmla="*/ 7 w 8"/>
                    <a:gd name="T5" fmla="*/ 5 h 7"/>
                    <a:gd name="T6" fmla="*/ 8 w 8"/>
                    <a:gd name="T7" fmla="*/ 7 h 7"/>
                    <a:gd name="T8" fmla="*/ 3 w 8"/>
                    <a:gd name="T9" fmla="*/ 5 h 7"/>
                    <a:gd name="T10" fmla="*/ 0 w 8"/>
                    <a:gd name="T11" fmla="*/ 2 h 7"/>
                    <a:gd name="T12" fmla="*/ 1 w 8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7" y="5"/>
                      </a:lnTo>
                      <a:lnTo>
                        <a:pt x="8" y="7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4" name="Freeform 235"/>
                <p:cNvSpPr>
                  <a:spLocks/>
                </p:cNvSpPr>
                <p:nvPr/>
              </p:nvSpPr>
              <p:spPr bwMode="auto">
                <a:xfrm>
                  <a:off x="5264907" y="2254600"/>
                  <a:ext cx="38537" cy="34091"/>
                </a:xfrm>
                <a:custGeom>
                  <a:avLst/>
                  <a:gdLst>
                    <a:gd name="T0" fmla="*/ 4 w 26"/>
                    <a:gd name="T1" fmla="*/ 0 h 23"/>
                    <a:gd name="T2" fmla="*/ 5 w 26"/>
                    <a:gd name="T3" fmla="*/ 0 h 23"/>
                    <a:gd name="T4" fmla="*/ 10 w 26"/>
                    <a:gd name="T5" fmla="*/ 2 h 23"/>
                    <a:gd name="T6" fmla="*/ 10 w 26"/>
                    <a:gd name="T7" fmla="*/ 4 h 23"/>
                    <a:gd name="T8" fmla="*/ 12 w 26"/>
                    <a:gd name="T9" fmla="*/ 5 h 23"/>
                    <a:gd name="T10" fmla="*/ 15 w 26"/>
                    <a:gd name="T11" fmla="*/ 8 h 23"/>
                    <a:gd name="T12" fmla="*/ 18 w 26"/>
                    <a:gd name="T13" fmla="*/ 9 h 23"/>
                    <a:gd name="T14" fmla="*/ 21 w 26"/>
                    <a:gd name="T15" fmla="*/ 12 h 23"/>
                    <a:gd name="T16" fmla="*/ 26 w 26"/>
                    <a:gd name="T17" fmla="*/ 15 h 23"/>
                    <a:gd name="T18" fmla="*/ 26 w 26"/>
                    <a:gd name="T19" fmla="*/ 19 h 23"/>
                    <a:gd name="T20" fmla="*/ 25 w 26"/>
                    <a:gd name="T21" fmla="*/ 22 h 23"/>
                    <a:gd name="T22" fmla="*/ 22 w 26"/>
                    <a:gd name="T23" fmla="*/ 22 h 23"/>
                    <a:gd name="T24" fmla="*/ 21 w 26"/>
                    <a:gd name="T25" fmla="*/ 23 h 23"/>
                    <a:gd name="T26" fmla="*/ 18 w 26"/>
                    <a:gd name="T27" fmla="*/ 22 h 23"/>
                    <a:gd name="T28" fmla="*/ 17 w 26"/>
                    <a:gd name="T29" fmla="*/ 20 h 23"/>
                    <a:gd name="T30" fmla="*/ 17 w 26"/>
                    <a:gd name="T31" fmla="*/ 20 h 23"/>
                    <a:gd name="T32" fmla="*/ 17 w 26"/>
                    <a:gd name="T33" fmla="*/ 16 h 23"/>
                    <a:gd name="T34" fmla="*/ 15 w 26"/>
                    <a:gd name="T35" fmla="*/ 15 h 23"/>
                    <a:gd name="T36" fmla="*/ 12 w 26"/>
                    <a:gd name="T37" fmla="*/ 16 h 23"/>
                    <a:gd name="T38" fmla="*/ 11 w 26"/>
                    <a:gd name="T39" fmla="*/ 15 h 23"/>
                    <a:gd name="T40" fmla="*/ 11 w 26"/>
                    <a:gd name="T41" fmla="*/ 18 h 23"/>
                    <a:gd name="T42" fmla="*/ 10 w 26"/>
                    <a:gd name="T43" fmla="*/ 18 h 23"/>
                    <a:gd name="T44" fmla="*/ 8 w 26"/>
                    <a:gd name="T45" fmla="*/ 15 h 23"/>
                    <a:gd name="T46" fmla="*/ 5 w 26"/>
                    <a:gd name="T47" fmla="*/ 14 h 23"/>
                    <a:gd name="T48" fmla="*/ 1 w 26"/>
                    <a:gd name="T49" fmla="*/ 9 h 23"/>
                    <a:gd name="T50" fmla="*/ 0 w 26"/>
                    <a:gd name="T51" fmla="*/ 7 h 23"/>
                    <a:gd name="T52" fmla="*/ 1 w 26"/>
                    <a:gd name="T53" fmla="*/ 7 h 23"/>
                    <a:gd name="T54" fmla="*/ 3 w 26"/>
                    <a:gd name="T55" fmla="*/ 8 h 23"/>
                    <a:gd name="T56" fmla="*/ 4 w 26"/>
                    <a:gd name="T57" fmla="*/ 8 h 23"/>
                    <a:gd name="T58" fmla="*/ 4 w 26"/>
                    <a:gd name="T59" fmla="*/ 7 h 23"/>
                    <a:gd name="T60" fmla="*/ 3 w 26"/>
                    <a:gd name="T61" fmla="*/ 5 h 23"/>
                    <a:gd name="T62" fmla="*/ 1 w 26"/>
                    <a:gd name="T63" fmla="*/ 4 h 23"/>
                    <a:gd name="T64" fmla="*/ 3 w 26"/>
                    <a:gd name="T65" fmla="*/ 2 h 23"/>
                    <a:gd name="T66" fmla="*/ 3 w 26"/>
                    <a:gd name="T67" fmla="*/ 1 h 23"/>
                    <a:gd name="T68" fmla="*/ 4 w 26"/>
                    <a:gd name="T6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6" h="23">
                      <a:moveTo>
                        <a:pt x="4" y="0"/>
                      </a:moveTo>
                      <a:lnTo>
                        <a:pt x="5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2" y="5"/>
                      </a:lnTo>
                      <a:lnTo>
                        <a:pt x="15" y="8"/>
                      </a:lnTo>
                      <a:lnTo>
                        <a:pt x="18" y="9"/>
                      </a:lnTo>
                      <a:lnTo>
                        <a:pt x="21" y="12"/>
                      </a:lnTo>
                      <a:lnTo>
                        <a:pt x="26" y="15"/>
                      </a:lnTo>
                      <a:lnTo>
                        <a:pt x="26" y="19"/>
                      </a:lnTo>
                      <a:lnTo>
                        <a:pt x="25" y="22"/>
                      </a:lnTo>
                      <a:lnTo>
                        <a:pt x="22" y="22"/>
                      </a:lnTo>
                      <a:lnTo>
                        <a:pt x="21" y="23"/>
                      </a:lnTo>
                      <a:lnTo>
                        <a:pt x="18" y="22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6"/>
                      </a:lnTo>
                      <a:lnTo>
                        <a:pt x="15" y="15"/>
                      </a:lnTo>
                      <a:lnTo>
                        <a:pt x="12" y="16"/>
                      </a:lnTo>
                      <a:lnTo>
                        <a:pt x="11" y="15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8" y="15"/>
                      </a:lnTo>
                      <a:lnTo>
                        <a:pt x="5" y="14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5" name="Freeform 236"/>
                <p:cNvSpPr>
                  <a:spLocks/>
                </p:cNvSpPr>
                <p:nvPr/>
              </p:nvSpPr>
              <p:spPr bwMode="auto">
                <a:xfrm>
                  <a:off x="5296033" y="2309441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6" name="Freeform 237"/>
                <p:cNvSpPr>
                  <a:spLocks/>
                </p:cNvSpPr>
                <p:nvPr/>
              </p:nvSpPr>
              <p:spPr bwMode="auto">
                <a:xfrm>
                  <a:off x="5092973" y="1718047"/>
                  <a:ext cx="20751" cy="13340"/>
                </a:xfrm>
                <a:custGeom>
                  <a:avLst/>
                  <a:gdLst>
                    <a:gd name="T0" fmla="*/ 8 w 14"/>
                    <a:gd name="T1" fmla="*/ 0 h 9"/>
                    <a:gd name="T2" fmla="*/ 10 w 14"/>
                    <a:gd name="T3" fmla="*/ 0 h 9"/>
                    <a:gd name="T4" fmla="*/ 11 w 14"/>
                    <a:gd name="T5" fmla="*/ 1 h 9"/>
                    <a:gd name="T6" fmla="*/ 14 w 14"/>
                    <a:gd name="T7" fmla="*/ 2 h 9"/>
                    <a:gd name="T8" fmla="*/ 14 w 14"/>
                    <a:gd name="T9" fmla="*/ 4 h 9"/>
                    <a:gd name="T10" fmla="*/ 12 w 14"/>
                    <a:gd name="T11" fmla="*/ 5 h 9"/>
                    <a:gd name="T12" fmla="*/ 11 w 14"/>
                    <a:gd name="T13" fmla="*/ 9 h 9"/>
                    <a:gd name="T14" fmla="*/ 8 w 14"/>
                    <a:gd name="T15" fmla="*/ 9 h 9"/>
                    <a:gd name="T16" fmla="*/ 5 w 14"/>
                    <a:gd name="T17" fmla="*/ 9 h 9"/>
                    <a:gd name="T18" fmla="*/ 0 w 14"/>
                    <a:gd name="T19" fmla="*/ 6 h 9"/>
                    <a:gd name="T20" fmla="*/ 0 w 14"/>
                    <a:gd name="T21" fmla="*/ 4 h 9"/>
                    <a:gd name="T22" fmla="*/ 1 w 14"/>
                    <a:gd name="T23" fmla="*/ 2 h 9"/>
                    <a:gd name="T24" fmla="*/ 4 w 14"/>
                    <a:gd name="T25" fmla="*/ 1 h 9"/>
                    <a:gd name="T26" fmla="*/ 8 w 14"/>
                    <a:gd name="T2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9">
                      <a:moveTo>
                        <a:pt x="8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2" y="5"/>
                      </a:lnTo>
                      <a:lnTo>
                        <a:pt x="11" y="9"/>
                      </a:lnTo>
                      <a:lnTo>
                        <a:pt x="8" y="9"/>
                      </a:lnTo>
                      <a:lnTo>
                        <a:pt x="5" y="9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4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7" name="Freeform 238"/>
                <p:cNvSpPr>
                  <a:spLocks/>
                </p:cNvSpPr>
                <p:nvPr/>
              </p:nvSpPr>
              <p:spPr bwMode="auto">
                <a:xfrm>
                  <a:off x="5462039" y="2078220"/>
                  <a:ext cx="8893" cy="11858"/>
                </a:xfrm>
                <a:custGeom>
                  <a:avLst/>
                  <a:gdLst>
                    <a:gd name="T0" fmla="*/ 6 w 6"/>
                    <a:gd name="T1" fmla="*/ 0 h 8"/>
                    <a:gd name="T2" fmla="*/ 6 w 6"/>
                    <a:gd name="T3" fmla="*/ 1 h 8"/>
                    <a:gd name="T4" fmla="*/ 5 w 6"/>
                    <a:gd name="T5" fmla="*/ 1 h 8"/>
                    <a:gd name="T6" fmla="*/ 5 w 6"/>
                    <a:gd name="T7" fmla="*/ 3 h 8"/>
                    <a:gd name="T8" fmla="*/ 5 w 6"/>
                    <a:gd name="T9" fmla="*/ 4 h 8"/>
                    <a:gd name="T10" fmla="*/ 4 w 6"/>
                    <a:gd name="T11" fmla="*/ 7 h 8"/>
                    <a:gd name="T12" fmla="*/ 2 w 6"/>
                    <a:gd name="T13" fmla="*/ 5 h 8"/>
                    <a:gd name="T14" fmla="*/ 0 w 6"/>
                    <a:gd name="T15" fmla="*/ 8 h 8"/>
                    <a:gd name="T16" fmla="*/ 0 w 6"/>
                    <a:gd name="T17" fmla="*/ 5 h 8"/>
                    <a:gd name="T18" fmla="*/ 1 w 6"/>
                    <a:gd name="T19" fmla="*/ 3 h 8"/>
                    <a:gd name="T20" fmla="*/ 4 w 6"/>
                    <a:gd name="T21" fmla="*/ 0 h 8"/>
                    <a:gd name="T22" fmla="*/ 6 w 6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8">
                      <a:moveTo>
                        <a:pt x="6" y="0"/>
                      </a:move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4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8" name="Freeform 239"/>
                <p:cNvSpPr>
                  <a:spLocks/>
                </p:cNvSpPr>
                <p:nvPr/>
              </p:nvSpPr>
              <p:spPr bwMode="auto">
                <a:xfrm>
                  <a:off x="5478342" y="2094523"/>
                  <a:ext cx="11858" cy="4447"/>
                </a:xfrm>
                <a:custGeom>
                  <a:avLst/>
                  <a:gdLst>
                    <a:gd name="T0" fmla="*/ 1 w 8"/>
                    <a:gd name="T1" fmla="*/ 0 h 3"/>
                    <a:gd name="T2" fmla="*/ 4 w 8"/>
                    <a:gd name="T3" fmla="*/ 0 h 3"/>
                    <a:gd name="T4" fmla="*/ 8 w 8"/>
                    <a:gd name="T5" fmla="*/ 1 h 3"/>
                    <a:gd name="T6" fmla="*/ 8 w 8"/>
                    <a:gd name="T7" fmla="*/ 3 h 3"/>
                    <a:gd name="T8" fmla="*/ 7 w 8"/>
                    <a:gd name="T9" fmla="*/ 3 h 3"/>
                    <a:gd name="T10" fmla="*/ 2 w 8"/>
                    <a:gd name="T11" fmla="*/ 3 h 3"/>
                    <a:gd name="T12" fmla="*/ 0 w 8"/>
                    <a:gd name="T13" fmla="*/ 0 h 3"/>
                    <a:gd name="T14" fmla="*/ 1 w 8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3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" name="Freeform 240"/>
                <p:cNvSpPr>
                  <a:spLocks/>
                </p:cNvSpPr>
                <p:nvPr/>
              </p:nvSpPr>
              <p:spPr bwMode="auto">
                <a:xfrm>
                  <a:off x="5389411" y="2094523"/>
                  <a:ext cx="26679" cy="26679"/>
                </a:xfrm>
                <a:custGeom>
                  <a:avLst/>
                  <a:gdLst>
                    <a:gd name="T0" fmla="*/ 9 w 18"/>
                    <a:gd name="T1" fmla="*/ 0 h 18"/>
                    <a:gd name="T2" fmla="*/ 11 w 18"/>
                    <a:gd name="T3" fmla="*/ 0 h 18"/>
                    <a:gd name="T4" fmla="*/ 13 w 18"/>
                    <a:gd name="T5" fmla="*/ 3 h 18"/>
                    <a:gd name="T6" fmla="*/ 14 w 18"/>
                    <a:gd name="T7" fmla="*/ 5 h 18"/>
                    <a:gd name="T8" fmla="*/ 17 w 18"/>
                    <a:gd name="T9" fmla="*/ 7 h 18"/>
                    <a:gd name="T10" fmla="*/ 18 w 18"/>
                    <a:gd name="T11" fmla="*/ 10 h 18"/>
                    <a:gd name="T12" fmla="*/ 18 w 18"/>
                    <a:gd name="T13" fmla="*/ 11 h 18"/>
                    <a:gd name="T14" fmla="*/ 15 w 18"/>
                    <a:gd name="T15" fmla="*/ 12 h 18"/>
                    <a:gd name="T16" fmla="*/ 13 w 18"/>
                    <a:gd name="T17" fmla="*/ 14 h 18"/>
                    <a:gd name="T18" fmla="*/ 11 w 18"/>
                    <a:gd name="T19" fmla="*/ 16 h 18"/>
                    <a:gd name="T20" fmla="*/ 10 w 18"/>
                    <a:gd name="T21" fmla="*/ 16 h 18"/>
                    <a:gd name="T22" fmla="*/ 9 w 18"/>
                    <a:gd name="T23" fmla="*/ 16 h 18"/>
                    <a:gd name="T24" fmla="*/ 7 w 18"/>
                    <a:gd name="T25" fmla="*/ 16 h 18"/>
                    <a:gd name="T26" fmla="*/ 6 w 18"/>
                    <a:gd name="T27" fmla="*/ 15 h 18"/>
                    <a:gd name="T28" fmla="*/ 4 w 18"/>
                    <a:gd name="T29" fmla="*/ 15 h 18"/>
                    <a:gd name="T30" fmla="*/ 4 w 18"/>
                    <a:gd name="T31" fmla="*/ 16 h 18"/>
                    <a:gd name="T32" fmla="*/ 6 w 18"/>
                    <a:gd name="T33" fmla="*/ 18 h 18"/>
                    <a:gd name="T34" fmla="*/ 4 w 18"/>
                    <a:gd name="T35" fmla="*/ 18 h 18"/>
                    <a:gd name="T36" fmla="*/ 2 w 18"/>
                    <a:gd name="T37" fmla="*/ 15 h 18"/>
                    <a:gd name="T38" fmla="*/ 3 w 18"/>
                    <a:gd name="T39" fmla="*/ 12 h 18"/>
                    <a:gd name="T40" fmla="*/ 2 w 18"/>
                    <a:gd name="T41" fmla="*/ 10 h 18"/>
                    <a:gd name="T42" fmla="*/ 0 w 18"/>
                    <a:gd name="T43" fmla="*/ 7 h 18"/>
                    <a:gd name="T44" fmla="*/ 0 w 18"/>
                    <a:gd name="T45" fmla="*/ 5 h 18"/>
                    <a:gd name="T46" fmla="*/ 3 w 18"/>
                    <a:gd name="T47" fmla="*/ 3 h 18"/>
                    <a:gd name="T48" fmla="*/ 4 w 18"/>
                    <a:gd name="T49" fmla="*/ 3 h 18"/>
                    <a:gd name="T50" fmla="*/ 7 w 18"/>
                    <a:gd name="T51" fmla="*/ 0 h 18"/>
                    <a:gd name="T52" fmla="*/ 9 w 18"/>
                    <a:gd name="T5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8" h="18">
                      <a:moveTo>
                        <a:pt x="9" y="0"/>
                      </a:moveTo>
                      <a:lnTo>
                        <a:pt x="11" y="0"/>
                      </a:lnTo>
                      <a:lnTo>
                        <a:pt x="13" y="3"/>
                      </a:lnTo>
                      <a:lnTo>
                        <a:pt x="14" y="5"/>
                      </a:lnTo>
                      <a:lnTo>
                        <a:pt x="17" y="7"/>
                      </a:lnTo>
                      <a:lnTo>
                        <a:pt x="18" y="10"/>
                      </a:lnTo>
                      <a:lnTo>
                        <a:pt x="18" y="11"/>
                      </a:lnTo>
                      <a:lnTo>
                        <a:pt x="15" y="12"/>
                      </a:lnTo>
                      <a:lnTo>
                        <a:pt x="13" y="14"/>
                      </a:lnTo>
                      <a:lnTo>
                        <a:pt x="11" y="16"/>
                      </a:lnTo>
                      <a:lnTo>
                        <a:pt x="10" y="16"/>
                      </a:lnTo>
                      <a:lnTo>
                        <a:pt x="9" y="16"/>
                      </a:lnTo>
                      <a:lnTo>
                        <a:pt x="7" y="16"/>
                      </a:lnTo>
                      <a:lnTo>
                        <a:pt x="6" y="15"/>
                      </a:lnTo>
                      <a:lnTo>
                        <a:pt x="4" y="15"/>
                      </a:lnTo>
                      <a:lnTo>
                        <a:pt x="4" y="16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2" y="15"/>
                      </a:lnTo>
                      <a:lnTo>
                        <a:pt x="3" y="12"/>
                      </a:lnTo>
                      <a:lnTo>
                        <a:pt x="2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7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" name="Freeform 241"/>
                <p:cNvSpPr>
                  <a:spLocks/>
                </p:cNvSpPr>
                <p:nvPr/>
              </p:nvSpPr>
              <p:spPr bwMode="auto">
                <a:xfrm>
                  <a:off x="5276765" y="2291655"/>
                  <a:ext cx="2964" cy="2964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1 h 2"/>
                    <a:gd name="T4" fmla="*/ 2 w 2"/>
                    <a:gd name="T5" fmla="*/ 2 h 2"/>
                    <a:gd name="T6" fmla="*/ 0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" name="Freeform 242"/>
                <p:cNvSpPr>
                  <a:spLocks/>
                </p:cNvSpPr>
                <p:nvPr/>
              </p:nvSpPr>
              <p:spPr bwMode="auto">
                <a:xfrm>
                  <a:off x="5457592" y="2104899"/>
                  <a:ext cx="10376" cy="13340"/>
                </a:xfrm>
                <a:custGeom>
                  <a:avLst/>
                  <a:gdLst>
                    <a:gd name="T0" fmla="*/ 3 w 7"/>
                    <a:gd name="T1" fmla="*/ 0 h 9"/>
                    <a:gd name="T2" fmla="*/ 5 w 7"/>
                    <a:gd name="T3" fmla="*/ 0 h 9"/>
                    <a:gd name="T4" fmla="*/ 7 w 7"/>
                    <a:gd name="T5" fmla="*/ 3 h 9"/>
                    <a:gd name="T6" fmla="*/ 5 w 7"/>
                    <a:gd name="T7" fmla="*/ 4 h 9"/>
                    <a:gd name="T8" fmla="*/ 5 w 7"/>
                    <a:gd name="T9" fmla="*/ 5 h 9"/>
                    <a:gd name="T10" fmla="*/ 7 w 7"/>
                    <a:gd name="T11" fmla="*/ 7 h 9"/>
                    <a:gd name="T12" fmla="*/ 7 w 7"/>
                    <a:gd name="T13" fmla="*/ 9 h 9"/>
                    <a:gd name="T14" fmla="*/ 5 w 7"/>
                    <a:gd name="T15" fmla="*/ 9 h 9"/>
                    <a:gd name="T16" fmla="*/ 4 w 7"/>
                    <a:gd name="T17" fmla="*/ 7 h 9"/>
                    <a:gd name="T18" fmla="*/ 1 w 7"/>
                    <a:gd name="T19" fmla="*/ 7 h 9"/>
                    <a:gd name="T20" fmla="*/ 0 w 7"/>
                    <a:gd name="T21" fmla="*/ 5 h 9"/>
                    <a:gd name="T22" fmla="*/ 1 w 7"/>
                    <a:gd name="T23" fmla="*/ 1 h 9"/>
                    <a:gd name="T24" fmla="*/ 3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7" y="3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2" name="Freeform 243"/>
                <p:cNvSpPr>
                  <a:spLocks/>
                </p:cNvSpPr>
                <p:nvPr/>
              </p:nvSpPr>
              <p:spPr bwMode="auto">
                <a:xfrm>
                  <a:off x="5442770" y="1618741"/>
                  <a:ext cx="16305" cy="10376"/>
                </a:xfrm>
                <a:custGeom>
                  <a:avLst/>
                  <a:gdLst>
                    <a:gd name="T0" fmla="*/ 8 w 11"/>
                    <a:gd name="T1" fmla="*/ 0 h 7"/>
                    <a:gd name="T2" fmla="*/ 11 w 11"/>
                    <a:gd name="T3" fmla="*/ 0 h 7"/>
                    <a:gd name="T4" fmla="*/ 11 w 11"/>
                    <a:gd name="T5" fmla="*/ 3 h 7"/>
                    <a:gd name="T6" fmla="*/ 10 w 11"/>
                    <a:gd name="T7" fmla="*/ 4 h 7"/>
                    <a:gd name="T8" fmla="*/ 8 w 11"/>
                    <a:gd name="T9" fmla="*/ 6 h 7"/>
                    <a:gd name="T10" fmla="*/ 4 w 11"/>
                    <a:gd name="T11" fmla="*/ 7 h 7"/>
                    <a:gd name="T12" fmla="*/ 2 w 11"/>
                    <a:gd name="T13" fmla="*/ 6 h 7"/>
                    <a:gd name="T14" fmla="*/ 0 w 11"/>
                    <a:gd name="T15" fmla="*/ 4 h 7"/>
                    <a:gd name="T16" fmla="*/ 3 w 11"/>
                    <a:gd name="T17" fmla="*/ 3 h 7"/>
                    <a:gd name="T18" fmla="*/ 4 w 11"/>
                    <a:gd name="T19" fmla="*/ 0 h 7"/>
                    <a:gd name="T20" fmla="*/ 8 w 11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7">
                      <a:moveTo>
                        <a:pt x="8" y="0"/>
                      </a:move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0" y="4"/>
                      </a:lnTo>
                      <a:lnTo>
                        <a:pt x="8" y="6"/>
                      </a:lnTo>
                      <a:lnTo>
                        <a:pt x="4" y="7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3" name="Freeform 244"/>
                <p:cNvSpPr>
                  <a:spLocks/>
                </p:cNvSpPr>
                <p:nvPr/>
              </p:nvSpPr>
              <p:spPr bwMode="auto">
                <a:xfrm>
                  <a:off x="5485754" y="1596508"/>
                  <a:ext cx="74109" cy="85967"/>
                </a:xfrm>
                <a:custGeom>
                  <a:avLst/>
                  <a:gdLst>
                    <a:gd name="T0" fmla="*/ 10 w 50"/>
                    <a:gd name="T1" fmla="*/ 0 h 58"/>
                    <a:gd name="T2" fmla="*/ 11 w 50"/>
                    <a:gd name="T3" fmla="*/ 1 h 58"/>
                    <a:gd name="T4" fmla="*/ 15 w 50"/>
                    <a:gd name="T5" fmla="*/ 3 h 58"/>
                    <a:gd name="T6" fmla="*/ 20 w 50"/>
                    <a:gd name="T7" fmla="*/ 6 h 58"/>
                    <a:gd name="T8" fmla="*/ 25 w 50"/>
                    <a:gd name="T9" fmla="*/ 12 h 58"/>
                    <a:gd name="T10" fmla="*/ 28 w 50"/>
                    <a:gd name="T11" fmla="*/ 15 h 58"/>
                    <a:gd name="T12" fmla="*/ 33 w 50"/>
                    <a:gd name="T13" fmla="*/ 17 h 58"/>
                    <a:gd name="T14" fmla="*/ 40 w 50"/>
                    <a:gd name="T15" fmla="*/ 17 h 58"/>
                    <a:gd name="T16" fmla="*/ 42 w 50"/>
                    <a:gd name="T17" fmla="*/ 17 h 58"/>
                    <a:gd name="T18" fmla="*/ 42 w 50"/>
                    <a:gd name="T19" fmla="*/ 19 h 58"/>
                    <a:gd name="T20" fmla="*/ 40 w 50"/>
                    <a:gd name="T21" fmla="*/ 22 h 58"/>
                    <a:gd name="T22" fmla="*/ 39 w 50"/>
                    <a:gd name="T23" fmla="*/ 25 h 58"/>
                    <a:gd name="T24" fmla="*/ 42 w 50"/>
                    <a:gd name="T25" fmla="*/ 29 h 58"/>
                    <a:gd name="T26" fmla="*/ 46 w 50"/>
                    <a:gd name="T27" fmla="*/ 33 h 58"/>
                    <a:gd name="T28" fmla="*/ 50 w 50"/>
                    <a:gd name="T29" fmla="*/ 36 h 58"/>
                    <a:gd name="T30" fmla="*/ 50 w 50"/>
                    <a:gd name="T31" fmla="*/ 39 h 58"/>
                    <a:gd name="T32" fmla="*/ 50 w 50"/>
                    <a:gd name="T33" fmla="*/ 40 h 58"/>
                    <a:gd name="T34" fmla="*/ 46 w 50"/>
                    <a:gd name="T35" fmla="*/ 43 h 58"/>
                    <a:gd name="T36" fmla="*/ 40 w 50"/>
                    <a:gd name="T37" fmla="*/ 47 h 58"/>
                    <a:gd name="T38" fmla="*/ 37 w 50"/>
                    <a:gd name="T39" fmla="*/ 50 h 58"/>
                    <a:gd name="T40" fmla="*/ 37 w 50"/>
                    <a:gd name="T41" fmla="*/ 53 h 58"/>
                    <a:gd name="T42" fmla="*/ 35 w 50"/>
                    <a:gd name="T43" fmla="*/ 55 h 58"/>
                    <a:gd name="T44" fmla="*/ 31 w 50"/>
                    <a:gd name="T45" fmla="*/ 57 h 58"/>
                    <a:gd name="T46" fmla="*/ 28 w 50"/>
                    <a:gd name="T47" fmla="*/ 58 h 58"/>
                    <a:gd name="T48" fmla="*/ 25 w 50"/>
                    <a:gd name="T49" fmla="*/ 57 h 58"/>
                    <a:gd name="T50" fmla="*/ 21 w 50"/>
                    <a:gd name="T51" fmla="*/ 55 h 58"/>
                    <a:gd name="T52" fmla="*/ 20 w 50"/>
                    <a:gd name="T53" fmla="*/ 55 h 58"/>
                    <a:gd name="T54" fmla="*/ 18 w 50"/>
                    <a:gd name="T55" fmla="*/ 57 h 58"/>
                    <a:gd name="T56" fmla="*/ 15 w 50"/>
                    <a:gd name="T57" fmla="*/ 57 h 58"/>
                    <a:gd name="T58" fmla="*/ 11 w 50"/>
                    <a:gd name="T59" fmla="*/ 54 h 58"/>
                    <a:gd name="T60" fmla="*/ 11 w 50"/>
                    <a:gd name="T61" fmla="*/ 51 h 58"/>
                    <a:gd name="T62" fmla="*/ 10 w 50"/>
                    <a:gd name="T63" fmla="*/ 50 h 58"/>
                    <a:gd name="T64" fmla="*/ 6 w 50"/>
                    <a:gd name="T65" fmla="*/ 51 h 58"/>
                    <a:gd name="T66" fmla="*/ 4 w 50"/>
                    <a:gd name="T67" fmla="*/ 54 h 58"/>
                    <a:gd name="T68" fmla="*/ 3 w 50"/>
                    <a:gd name="T69" fmla="*/ 54 h 58"/>
                    <a:gd name="T70" fmla="*/ 3 w 50"/>
                    <a:gd name="T71" fmla="*/ 53 h 58"/>
                    <a:gd name="T72" fmla="*/ 3 w 50"/>
                    <a:gd name="T73" fmla="*/ 50 h 58"/>
                    <a:gd name="T74" fmla="*/ 4 w 50"/>
                    <a:gd name="T75" fmla="*/ 47 h 58"/>
                    <a:gd name="T76" fmla="*/ 6 w 50"/>
                    <a:gd name="T77" fmla="*/ 40 h 58"/>
                    <a:gd name="T78" fmla="*/ 6 w 50"/>
                    <a:gd name="T79" fmla="*/ 37 h 58"/>
                    <a:gd name="T80" fmla="*/ 3 w 50"/>
                    <a:gd name="T81" fmla="*/ 36 h 58"/>
                    <a:gd name="T82" fmla="*/ 2 w 50"/>
                    <a:gd name="T83" fmla="*/ 33 h 58"/>
                    <a:gd name="T84" fmla="*/ 0 w 50"/>
                    <a:gd name="T85" fmla="*/ 22 h 58"/>
                    <a:gd name="T86" fmla="*/ 2 w 50"/>
                    <a:gd name="T87" fmla="*/ 21 h 58"/>
                    <a:gd name="T88" fmla="*/ 4 w 50"/>
                    <a:gd name="T89" fmla="*/ 17 h 58"/>
                    <a:gd name="T90" fmla="*/ 6 w 50"/>
                    <a:gd name="T91" fmla="*/ 12 h 58"/>
                    <a:gd name="T92" fmla="*/ 8 w 50"/>
                    <a:gd name="T93" fmla="*/ 10 h 58"/>
                    <a:gd name="T94" fmla="*/ 8 w 50"/>
                    <a:gd name="T95" fmla="*/ 6 h 58"/>
                    <a:gd name="T96" fmla="*/ 8 w 50"/>
                    <a:gd name="T97" fmla="*/ 4 h 58"/>
                    <a:gd name="T98" fmla="*/ 8 w 50"/>
                    <a:gd name="T99" fmla="*/ 1 h 58"/>
                    <a:gd name="T100" fmla="*/ 10 w 50"/>
                    <a:gd name="T101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0" h="58">
                      <a:moveTo>
                        <a:pt x="10" y="0"/>
                      </a:moveTo>
                      <a:lnTo>
                        <a:pt x="11" y="1"/>
                      </a:lnTo>
                      <a:lnTo>
                        <a:pt x="15" y="3"/>
                      </a:lnTo>
                      <a:lnTo>
                        <a:pt x="20" y="6"/>
                      </a:lnTo>
                      <a:lnTo>
                        <a:pt x="25" y="12"/>
                      </a:lnTo>
                      <a:lnTo>
                        <a:pt x="28" y="15"/>
                      </a:lnTo>
                      <a:lnTo>
                        <a:pt x="33" y="17"/>
                      </a:lnTo>
                      <a:lnTo>
                        <a:pt x="40" y="17"/>
                      </a:lnTo>
                      <a:lnTo>
                        <a:pt x="42" y="17"/>
                      </a:lnTo>
                      <a:lnTo>
                        <a:pt x="42" y="19"/>
                      </a:lnTo>
                      <a:lnTo>
                        <a:pt x="40" y="22"/>
                      </a:lnTo>
                      <a:lnTo>
                        <a:pt x="39" y="25"/>
                      </a:lnTo>
                      <a:lnTo>
                        <a:pt x="42" y="29"/>
                      </a:lnTo>
                      <a:lnTo>
                        <a:pt x="46" y="33"/>
                      </a:lnTo>
                      <a:lnTo>
                        <a:pt x="50" y="36"/>
                      </a:lnTo>
                      <a:lnTo>
                        <a:pt x="50" y="39"/>
                      </a:lnTo>
                      <a:lnTo>
                        <a:pt x="50" y="40"/>
                      </a:lnTo>
                      <a:lnTo>
                        <a:pt x="46" y="43"/>
                      </a:lnTo>
                      <a:lnTo>
                        <a:pt x="40" y="47"/>
                      </a:lnTo>
                      <a:lnTo>
                        <a:pt x="37" y="50"/>
                      </a:lnTo>
                      <a:lnTo>
                        <a:pt x="37" y="53"/>
                      </a:lnTo>
                      <a:lnTo>
                        <a:pt x="35" y="55"/>
                      </a:lnTo>
                      <a:lnTo>
                        <a:pt x="31" y="57"/>
                      </a:lnTo>
                      <a:lnTo>
                        <a:pt x="28" y="58"/>
                      </a:lnTo>
                      <a:lnTo>
                        <a:pt x="25" y="57"/>
                      </a:lnTo>
                      <a:lnTo>
                        <a:pt x="21" y="55"/>
                      </a:lnTo>
                      <a:lnTo>
                        <a:pt x="20" y="55"/>
                      </a:lnTo>
                      <a:lnTo>
                        <a:pt x="18" y="57"/>
                      </a:lnTo>
                      <a:lnTo>
                        <a:pt x="15" y="57"/>
                      </a:lnTo>
                      <a:lnTo>
                        <a:pt x="11" y="54"/>
                      </a:lnTo>
                      <a:lnTo>
                        <a:pt x="11" y="51"/>
                      </a:lnTo>
                      <a:lnTo>
                        <a:pt x="10" y="50"/>
                      </a:lnTo>
                      <a:lnTo>
                        <a:pt x="6" y="51"/>
                      </a:lnTo>
                      <a:lnTo>
                        <a:pt x="4" y="54"/>
                      </a:lnTo>
                      <a:lnTo>
                        <a:pt x="3" y="54"/>
                      </a:lnTo>
                      <a:lnTo>
                        <a:pt x="3" y="53"/>
                      </a:lnTo>
                      <a:lnTo>
                        <a:pt x="3" y="50"/>
                      </a:lnTo>
                      <a:lnTo>
                        <a:pt x="4" y="47"/>
                      </a:lnTo>
                      <a:lnTo>
                        <a:pt x="6" y="40"/>
                      </a:lnTo>
                      <a:lnTo>
                        <a:pt x="6" y="37"/>
                      </a:lnTo>
                      <a:lnTo>
                        <a:pt x="3" y="36"/>
                      </a:lnTo>
                      <a:lnTo>
                        <a:pt x="2" y="33"/>
                      </a:lnTo>
                      <a:lnTo>
                        <a:pt x="0" y="22"/>
                      </a:lnTo>
                      <a:lnTo>
                        <a:pt x="2" y="21"/>
                      </a:lnTo>
                      <a:lnTo>
                        <a:pt x="4" y="17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4" name="Freeform 245"/>
                <p:cNvSpPr>
                  <a:spLocks/>
                </p:cNvSpPr>
                <p:nvPr/>
              </p:nvSpPr>
              <p:spPr bwMode="auto">
                <a:xfrm>
                  <a:off x="5094456" y="1723976"/>
                  <a:ext cx="32608" cy="44466"/>
                </a:xfrm>
                <a:custGeom>
                  <a:avLst/>
                  <a:gdLst>
                    <a:gd name="T0" fmla="*/ 15 w 22"/>
                    <a:gd name="T1" fmla="*/ 0 h 30"/>
                    <a:gd name="T2" fmla="*/ 17 w 22"/>
                    <a:gd name="T3" fmla="*/ 4 h 30"/>
                    <a:gd name="T4" fmla="*/ 20 w 22"/>
                    <a:gd name="T5" fmla="*/ 5 h 30"/>
                    <a:gd name="T6" fmla="*/ 22 w 22"/>
                    <a:gd name="T7" fmla="*/ 8 h 30"/>
                    <a:gd name="T8" fmla="*/ 22 w 22"/>
                    <a:gd name="T9" fmla="*/ 9 h 30"/>
                    <a:gd name="T10" fmla="*/ 20 w 22"/>
                    <a:gd name="T11" fmla="*/ 11 h 30"/>
                    <a:gd name="T12" fmla="*/ 17 w 22"/>
                    <a:gd name="T13" fmla="*/ 11 h 30"/>
                    <a:gd name="T14" fmla="*/ 14 w 22"/>
                    <a:gd name="T15" fmla="*/ 12 h 30"/>
                    <a:gd name="T16" fmla="*/ 14 w 22"/>
                    <a:gd name="T17" fmla="*/ 15 h 30"/>
                    <a:gd name="T18" fmla="*/ 15 w 22"/>
                    <a:gd name="T19" fmla="*/ 18 h 30"/>
                    <a:gd name="T20" fmla="*/ 18 w 22"/>
                    <a:gd name="T21" fmla="*/ 19 h 30"/>
                    <a:gd name="T22" fmla="*/ 21 w 22"/>
                    <a:gd name="T23" fmla="*/ 22 h 30"/>
                    <a:gd name="T24" fmla="*/ 22 w 22"/>
                    <a:gd name="T25" fmla="*/ 23 h 30"/>
                    <a:gd name="T26" fmla="*/ 22 w 22"/>
                    <a:gd name="T27" fmla="*/ 25 h 30"/>
                    <a:gd name="T28" fmla="*/ 18 w 22"/>
                    <a:gd name="T29" fmla="*/ 26 h 30"/>
                    <a:gd name="T30" fmla="*/ 17 w 22"/>
                    <a:gd name="T31" fmla="*/ 27 h 30"/>
                    <a:gd name="T32" fmla="*/ 13 w 22"/>
                    <a:gd name="T33" fmla="*/ 27 h 30"/>
                    <a:gd name="T34" fmla="*/ 9 w 22"/>
                    <a:gd name="T35" fmla="*/ 30 h 30"/>
                    <a:gd name="T36" fmla="*/ 6 w 22"/>
                    <a:gd name="T37" fmla="*/ 30 h 30"/>
                    <a:gd name="T38" fmla="*/ 3 w 22"/>
                    <a:gd name="T39" fmla="*/ 25 h 30"/>
                    <a:gd name="T40" fmla="*/ 2 w 22"/>
                    <a:gd name="T41" fmla="*/ 22 h 30"/>
                    <a:gd name="T42" fmla="*/ 2 w 22"/>
                    <a:gd name="T43" fmla="*/ 14 h 30"/>
                    <a:gd name="T44" fmla="*/ 0 w 22"/>
                    <a:gd name="T45" fmla="*/ 11 h 30"/>
                    <a:gd name="T46" fmla="*/ 0 w 22"/>
                    <a:gd name="T47" fmla="*/ 8 h 30"/>
                    <a:gd name="T48" fmla="*/ 3 w 22"/>
                    <a:gd name="T49" fmla="*/ 8 h 30"/>
                    <a:gd name="T50" fmla="*/ 4 w 22"/>
                    <a:gd name="T51" fmla="*/ 9 h 30"/>
                    <a:gd name="T52" fmla="*/ 7 w 22"/>
                    <a:gd name="T53" fmla="*/ 9 h 30"/>
                    <a:gd name="T54" fmla="*/ 10 w 22"/>
                    <a:gd name="T55" fmla="*/ 7 h 30"/>
                    <a:gd name="T56" fmla="*/ 11 w 22"/>
                    <a:gd name="T57" fmla="*/ 5 h 30"/>
                    <a:gd name="T58" fmla="*/ 13 w 22"/>
                    <a:gd name="T59" fmla="*/ 7 h 30"/>
                    <a:gd name="T60" fmla="*/ 15 w 22"/>
                    <a:gd name="T61" fmla="*/ 5 h 30"/>
                    <a:gd name="T62" fmla="*/ 15 w 22"/>
                    <a:gd name="T63" fmla="*/ 2 h 30"/>
                    <a:gd name="T64" fmla="*/ 15 w 22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2" h="30">
                      <a:moveTo>
                        <a:pt x="15" y="0"/>
                      </a:moveTo>
                      <a:lnTo>
                        <a:pt x="17" y="4"/>
                      </a:lnTo>
                      <a:lnTo>
                        <a:pt x="20" y="5"/>
                      </a:lnTo>
                      <a:lnTo>
                        <a:pt x="22" y="8"/>
                      </a:lnTo>
                      <a:lnTo>
                        <a:pt x="22" y="9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4" y="15"/>
                      </a:lnTo>
                      <a:lnTo>
                        <a:pt x="15" y="18"/>
                      </a:lnTo>
                      <a:lnTo>
                        <a:pt x="18" y="19"/>
                      </a:lnTo>
                      <a:lnTo>
                        <a:pt x="21" y="22"/>
                      </a:lnTo>
                      <a:lnTo>
                        <a:pt x="22" y="23"/>
                      </a:lnTo>
                      <a:lnTo>
                        <a:pt x="22" y="25"/>
                      </a:lnTo>
                      <a:lnTo>
                        <a:pt x="18" y="26"/>
                      </a:lnTo>
                      <a:lnTo>
                        <a:pt x="17" y="27"/>
                      </a:lnTo>
                      <a:lnTo>
                        <a:pt x="13" y="27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3" y="25"/>
                      </a:lnTo>
                      <a:lnTo>
                        <a:pt x="2" y="22"/>
                      </a:lnTo>
                      <a:lnTo>
                        <a:pt x="2" y="14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4" y="9"/>
                      </a:lnTo>
                      <a:lnTo>
                        <a:pt x="7" y="9"/>
                      </a:lnTo>
                      <a:lnTo>
                        <a:pt x="10" y="7"/>
                      </a:lnTo>
                      <a:lnTo>
                        <a:pt x="11" y="5"/>
                      </a:lnTo>
                      <a:lnTo>
                        <a:pt x="13" y="7"/>
                      </a:lnTo>
                      <a:lnTo>
                        <a:pt x="15" y="5"/>
                      </a:lnTo>
                      <a:lnTo>
                        <a:pt x="15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5" name="Freeform 246"/>
                <p:cNvSpPr>
                  <a:spLocks/>
                </p:cNvSpPr>
                <p:nvPr/>
              </p:nvSpPr>
              <p:spPr bwMode="auto">
                <a:xfrm>
                  <a:off x="5121135" y="1688403"/>
                  <a:ext cx="31126" cy="42984"/>
                </a:xfrm>
                <a:custGeom>
                  <a:avLst/>
                  <a:gdLst>
                    <a:gd name="T0" fmla="*/ 8 w 21"/>
                    <a:gd name="T1" fmla="*/ 0 h 29"/>
                    <a:gd name="T2" fmla="*/ 10 w 21"/>
                    <a:gd name="T3" fmla="*/ 0 h 29"/>
                    <a:gd name="T4" fmla="*/ 13 w 21"/>
                    <a:gd name="T5" fmla="*/ 2 h 29"/>
                    <a:gd name="T6" fmla="*/ 14 w 21"/>
                    <a:gd name="T7" fmla="*/ 4 h 29"/>
                    <a:gd name="T8" fmla="*/ 13 w 21"/>
                    <a:gd name="T9" fmla="*/ 8 h 29"/>
                    <a:gd name="T10" fmla="*/ 14 w 21"/>
                    <a:gd name="T11" fmla="*/ 10 h 29"/>
                    <a:gd name="T12" fmla="*/ 17 w 21"/>
                    <a:gd name="T13" fmla="*/ 10 h 29"/>
                    <a:gd name="T14" fmla="*/ 20 w 21"/>
                    <a:gd name="T15" fmla="*/ 14 h 29"/>
                    <a:gd name="T16" fmla="*/ 21 w 21"/>
                    <a:gd name="T17" fmla="*/ 14 h 29"/>
                    <a:gd name="T18" fmla="*/ 21 w 21"/>
                    <a:gd name="T19" fmla="*/ 15 h 29"/>
                    <a:gd name="T20" fmla="*/ 17 w 21"/>
                    <a:gd name="T21" fmla="*/ 18 h 29"/>
                    <a:gd name="T22" fmla="*/ 13 w 21"/>
                    <a:gd name="T23" fmla="*/ 20 h 29"/>
                    <a:gd name="T24" fmla="*/ 11 w 21"/>
                    <a:gd name="T25" fmla="*/ 21 h 29"/>
                    <a:gd name="T26" fmla="*/ 13 w 21"/>
                    <a:gd name="T27" fmla="*/ 24 h 29"/>
                    <a:gd name="T28" fmla="*/ 13 w 21"/>
                    <a:gd name="T29" fmla="*/ 26 h 29"/>
                    <a:gd name="T30" fmla="*/ 10 w 21"/>
                    <a:gd name="T31" fmla="*/ 29 h 29"/>
                    <a:gd name="T32" fmla="*/ 8 w 21"/>
                    <a:gd name="T33" fmla="*/ 28 h 29"/>
                    <a:gd name="T34" fmla="*/ 8 w 21"/>
                    <a:gd name="T35" fmla="*/ 26 h 29"/>
                    <a:gd name="T36" fmla="*/ 6 w 21"/>
                    <a:gd name="T37" fmla="*/ 24 h 29"/>
                    <a:gd name="T38" fmla="*/ 3 w 21"/>
                    <a:gd name="T39" fmla="*/ 24 h 29"/>
                    <a:gd name="T40" fmla="*/ 2 w 21"/>
                    <a:gd name="T41" fmla="*/ 22 h 29"/>
                    <a:gd name="T42" fmla="*/ 2 w 21"/>
                    <a:gd name="T43" fmla="*/ 21 h 29"/>
                    <a:gd name="T44" fmla="*/ 2 w 21"/>
                    <a:gd name="T45" fmla="*/ 18 h 29"/>
                    <a:gd name="T46" fmla="*/ 0 w 21"/>
                    <a:gd name="T47" fmla="*/ 15 h 29"/>
                    <a:gd name="T48" fmla="*/ 0 w 21"/>
                    <a:gd name="T49" fmla="*/ 11 h 29"/>
                    <a:gd name="T50" fmla="*/ 2 w 21"/>
                    <a:gd name="T51" fmla="*/ 8 h 29"/>
                    <a:gd name="T52" fmla="*/ 3 w 21"/>
                    <a:gd name="T53" fmla="*/ 7 h 29"/>
                    <a:gd name="T54" fmla="*/ 6 w 21"/>
                    <a:gd name="T55" fmla="*/ 3 h 29"/>
                    <a:gd name="T56" fmla="*/ 6 w 21"/>
                    <a:gd name="T57" fmla="*/ 2 h 29"/>
                    <a:gd name="T58" fmla="*/ 7 w 21"/>
                    <a:gd name="T59" fmla="*/ 0 h 29"/>
                    <a:gd name="T60" fmla="*/ 8 w 21"/>
                    <a:gd name="T6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9">
                      <a:moveTo>
                        <a:pt x="8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14" y="4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7" y="10"/>
                      </a:lnTo>
                      <a:lnTo>
                        <a:pt x="20" y="14"/>
                      </a:lnTo>
                      <a:lnTo>
                        <a:pt x="21" y="14"/>
                      </a:lnTo>
                      <a:lnTo>
                        <a:pt x="21" y="15"/>
                      </a:lnTo>
                      <a:lnTo>
                        <a:pt x="17" y="18"/>
                      </a:lnTo>
                      <a:lnTo>
                        <a:pt x="13" y="20"/>
                      </a:lnTo>
                      <a:lnTo>
                        <a:pt x="11" y="21"/>
                      </a:lnTo>
                      <a:lnTo>
                        <a:pt x="13" y="24"/>
                      </a:lnTo>
                      <a:lnTo>
                        <a:pt x="13" y="26"/>
                      </a:lnTo>
                      <a:lnTo>
                        <a:pt x="10" y="29"/>
                      </a:lnTo>
                      <a:lnTo>
                        <a:pt x="8" y="28"/>
                      </a:lnTo>
                      <a:lnTo>
                        <a:pt x="8" y="26"/>
                      </a:lnTo>
                      <a:lnTo>
                        <a:pt x="6" y="24"/>
                      </a:lnTo>
                      <a:lnTo>
                        <a:pt x="3" y="24"/>
                      </a:lnTo>
                      <a:lnTo>
                        <a:pt x="2" y="22"/>
                      </a:lnTo>
                      <a:lnTo>
                        <a:pt x="2" y="21"/>
                      </a:lnTo>
                      <a:lnTo>
                        <a:pt x="2" y="18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7"/>
                      </a:ln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7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" name="Freeform 247"/>
                <p:cNvSpPr>
                  <a:spLocks/>
                </p:cNvSpPr>
                <p:nvPr/>
              </p:nvSpPr>
              <p:spPr bwMode="auto">
                <a:xfrm>
                  <a:off x="5245639" y="2324263"/>
                  <a:ext cx="4447" cy="2964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1 h 2"/>
                    <a:gd name="T4" fmla="*/ 3 w 3"/>
                    <a:gd name="T5" fmla="*/ 2 h 2"/>
                    <a:gd name="T6" fmla="*/ 0 w 3"/>
                    <a:gd name="T7" fmla="*/ 2 h 2"/>
                    <a:gd name="T8" fmla="*/ 0 w 3"/>
                    <a:gd name="T9" fmla="*/ 1 h 2"/>
                    <a:gd name="T10" fmla="*/ 0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" name="Freeform 248"/>
                <p:cNvSpPr>
                  <a:spLocks/>
                </p:cNvSpPr>
                <p:nvPr/>
              </p:nvSpPr>
              <p:spPr bwMode="auto">
                <a:xfrm>
                  <a:off x="5100384" y="1672100"/>
                  <a:ext cx="14822" cy="5929"/>
                </a:xfrm>
                <a:custGeom>
                  <a:avLst/>
                  <a:gdLst>
                    <a:gd name="T0" fmla="*/ 6 w 10"/>
                    <a:gd name="T1" fmla="*/ 0 h 4"/>
                    <a:gd name="T2" fmla="*/ 7 w 10"/>
                    <a:gd name="T3" fmla="*/ 0 h 4"/>
                    <a:gd name="T4" fmla="*/ 9 w 10"/>
                    <a:gd name="T5" fmla="*/ 0 h 4"/>
                    <a:gd name="T6" fmla="*/ 10 w 10"/>
                    <a:gd name="T7" fmla="*/ 0 h 4"/>
                    <a:gd name="T8" fmla="*/ 10 w 10"/>
                    <a:gd name="T9" fmla="*/ 3 h 4"/>
                    <a:gd name="T10" fmla="*/ 9 w 10"/>
                    <a:gd name="T11" fmla="*/ 4 h 4"/>
                    <a:gd name="T12" fmla="*/ 7 w 10"/>
                    <a:gd name="T13" fmla="*/ 4 h 4"/>
                    <a:gd name="T14" fmla="*/ 5 w 10"/>
                    <a:gd name="T15" fmla="*/ 4 h 4"/>
                    <a:gd name="T16" fmla="*/ 2 w 10"/>
                    <a:gd name="T17" fmla="*/ 3 h 4"/>
                    <a:gd name="T18" fmla="*/ 0 w 10"/>
                    <a:gd name="T19" fmla="*/ 3 h 4"/>
                    <a:gd name="T20" fmla="*/ 2 w 10"/>
                    <a:gd name="T21" fmla="*/ 2 h 4"/>
                    <a:gd name="T22" fmla="*/ 3 w 10"/>
                    <a:gd name="T23" fmla="*/ 2 h 4"/>
                    <a:gd name="T24" fmla="*/ 6 w 10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4">
                      <a:moveTo>
                        <a:pt x="6" y="0"/>
                      </a:move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" name="Freeform 249"/>
                <p:cNvSpPr>
                  <a:spLocks/>
                </p:cNvSpPr>
                <p:nvPr/>
              </p:nvSpPr>
              <p:spPr bwMode="auto">
                <a:xfrm>
                  <a:off x="5100384" y="1789192"/>
                  <a:ext cx="16305" cy="11858"/>
                </a:xfrm>
                <a:custGeom>
                  <a:avLst/>
                  <a:gdLst>
                    <a:gd name="T0" fmla="*/ 7 w 11"/>
                    <a:gd name="T1" fmla="*/ 0 h 8"/>
                    <a:gd name="T2" fmla="*/ 10 w 11"/>
                    <a:gd name="T3" fmla="*/ 1 h 8"/>
                    <a:gd name="T4" fmla="*/ 11 w 11"/>
                    <a:gd name="T5" fmla="*/ 4 h 8"/>
                    <a:gd name="T6" fmla="*/ 9 w 11"/>
                    <a:gd name="T7" fmla="*/ 8 h 8"/>
                    <a:gd name="T8" fmla="*/ 6 w 11"/>
                    <a:gd name="T9" fmla="*/ 8 h 8"/>
                    <a:gd name="T10" fmla="*/ 3 w 11"/>
                    <a:gd name="T11" fmla="*/ 5 h 8"/>
                    <a:gd name="T12" fmla="*/ 0 w 11"/>
                    <a:gd name="T13" fmla="*/ 4 h 8"/>
                    <a:gd name="T14" fmla="*/ 0 w 11"/>
                    <a:gd name="T15" fmla="*/ 3 h 8"/>
                    <a:gd name="T16" fmla="*/ 5 w 11"/>
                    <a:gd name="T17" fmla="*/ 0 h 8"/>
                    <a:gd name="T18" fmla="*/ 7 w 11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8">
                      <a:moveTo>
                        <a:pt x="7" y="0"/>
                      </a:moveTo>
                      <a:lnTo>
                        <a:pt x="10" y="1"/>
                      </a:lnTo>
                      <a:lnTo>
                        <a:pt x="11" y="4"/>
                      </a:lnTo>
                      <a:lnTo>
                        <a:pt x="9" y="8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" name="Freeform 250"/>
                <p:cNvSpPr>
                  <a:spLocks/>
                </p:cNvSpPr>
                <p:nvPr/>
              </p:nvSpPr>
              <p:spPr bwMode="auto">
                <a:xfrm>
                  <a:off x="5121135" y="2310923"/>
                  <a:ext cx="31126" cy="34091"/>
                </a:xfrm>
                <a:custGeom>
                  <a:avLst/>
                  <a:gdLst>
                    <a:gd name="T0" fmla="*/ 4 w 21"/>
                    <a:gd name="T1" fmla="*/ 0 h 23"/>
                    <a:gd name="T2" fmla="*/ 8 w 21"/>
                    <a:gd name="T3" fmla="*/ 2 h 23"/>
                    <a:gd name="T4" fmla="*/ 18 w 21"/>
                    <a:gd name="T5" fmla="*/ 6 h 23"/>
                    <a:gd name="T6" fmla="*/ 21 w 21"/>
                    <a:gd name="T7" fmla="*/ 9 h 23"/>
                    <a:gd name="T8" fmla="*/ 21 w 21"/>
                    <a:gd name="T9" fmla="*/ 11 h 23"/>
                    <a:gd name="T10" fmla="*/ 18 w 21"/>
                    <a:gd name="T11" fmla="*/ 14 h 23"/>
                    <a:gd name="T12" fmla="*/ 20 w 21"/>
                    <a:gd name="T13" fmla="*/ 11 h 23"/>
                    <a:gd name="T14" fmla="*/ 18 w 21"/>
                    <a:gd name="T15" fmla="*/ 9 h 23"/>
                    <a:gd name="T16" fmla="*/ 17 w 21"/>
                    <a:gd name="T17" fmla="*/ 10 h 23"/>
                    <a:gd name="T18" fmla="*/ 17 w 21"/>
                    <a:gd name="T19" fmla="*/ 16 h 23"/>
                    <a:gd name="T20" fmla="*/ 14 w 21"/>
                    <a:gd name="T21" fmla="*/ 18 h 23"/>
                    <a:gd name="T22" fmla="*/ 11 w 21"/>
                    <a:gd name="T23" fmla="*/ 21 h 23"/>
                    <a:gd name="T24" fmla="*/ 8 w 21"/>
                    <a:gd name="T25" fmla="*/ 21 h 23"/>
                    <a:gd name="T26" fmla="*/ 6 w 21"/>
                    <a:gd name="T27" fmla="*/ 23 h 23"/>
                    <a:gd name="T28" fmla="*/ 4 w 21"/>
                    <a:gd name="T29" fmla="*/ 23 h 23"/>
                    <a:gd name="T30" fmla="*/ 4 w 21"/>
                    <a:gd name="T31" fmla="*/ 21 h 23"/>
                    <a:gd name="T32" fmla="*/ 3 w 21"/>
                    <a:gd name="T33" fmla="*/ 20 h 23"/>
                    <a:gd name="T34" fmla="*/ 2 w 21"/>
                    <a:gd name="T35" fmla="*/ 21 h 23"/>
                    <a:gd name="T36" fmla="*/ 2 w 21"/>
                    <a:gd name="T37" fmla="*/ 17 h 23"/>
                    <a:gd name="T38" fmla="*/ 0 w 21"/>
                    <a:gd name="T39" fmla="*/ 14 h 23"/>
                    <a:gd name="T40" fmla="*/ 0 w 21"/>
                    <a:gd name="T41" fmla="*/ 7 h 23"/>
                    <a:gd name="T42" fmla="*/ 2 w 21"/>
                    <a:gd name="T43" fmla="*/ 2 h 23"/>
                    <a:gd name="T44" fmla="*/ 4 w 21"/>
                    <a:gd name="T4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1" h="23">
                      <a:moveTo>
                        <a:pt x="4" y="0"/>
                      </a:moveTo>
                      <a:lnTo>
                        <a:pt x="8" y="2"/>
                      </a:lnTo>
                      <a:lnTo>
                        <a:pt x="18" y="6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18" y="14"/>
                      </a:lnTo>
                      <a:lnTo>
                        <a:pt x="20" y="11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7" y="16"/>
                      </a:lnTo>
                      <a:lnTo>
                        <a:pt x="14" y="18"/>
                      </a:lnTo>
                      <a:lnTo>
                        <a:pt x="11" y="21"/>
                      </a:lnTo>
                      <a:lnTo>
                        <a:pt x="8" y="21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3" y="20"/>
                      </a:lnTo>
                      <a:lnTo>
                        <a:pt x="2" y="21"/>
                      </a:lnTo>
                      <a:lnTo>
                        <a:pt x="2" y="17"/>
                      </a:lnTo>
                      <a:lnTo>
                        <a:pt x="0" y="14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" name="Freeform 251"/>
                <p:cNvSpPr>
                  <a:spLocks/>
                </p:cNvSpPr>
                <p:nvPr/>
              </p:nvSpPr>
              <p:spPr bwMode="auto">
                <a:xfrm>
                  <a:off x="5098902" y="1801050"/>
                  <a:ext cx="8893" cy="4447"/>
                </a:xfrm>
                <a:custGeom>
                  <a:avLst/>
                  <a:gdLst>
                    <a:gd name="T0" fmla="*/ 1 w 6"/>
                    <a:gd name="T1" fmla="*/ 0 h 3"/>
                    <a:gd name="T2" fmla="*/ 3 w 6"/>
                    <a:gd name="T3" fmla="*/ 0 h 3"/>
                    <a:gd name="T4" fmla="*/ 6 w 6"/>
                    <a:gd name="T5" fmla="*/ 3 h 3"/>
                    <a:gd name="T6" fmla="*/ 4 w 6"/>
                    <a:gd name="T7" fmla="*/ 3 h 3"/>
                    <a:gd name="T8" fmla="*/ 3 w 6"/>
                    <a:gd name="T9" fmla="*/ 3 h 3"/>
                    <a:gd name="T10" fmla="*/ 0 w 6"/>
                    <a:gd name="T11" fmla="*/ 2 h 3"/>
                    <a:gd name="T12" fmla="*/ 1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" name="Freeform 252"/>
                <p:cNvSpPr>
                  <a:spLocks/>
                </p:cNvSpPr>
                <p:nvPr/>
              </p:nvSpPr>
              <p:spPr bwMode="auto">
                <a:xfrm>
                  <a:off x="5226370" y="2345014"/>
                  <a:ext cx="2964" cy="5929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1 h 4"/>
                    <a:gd name="T4" fmla="*/ 0 w 2"/>
                    <a:gd name="T5" fmla="*/ 4 h 4"/>
                    <a:gd name="T6" fmla="*/ 0 w 2"/>
                    <a:gd name="T7" fmla="*/ 2 h 4"/>
                    <a:gd name="T8" fmla="*/ 0 w 2"/>
                    <a:gd name="T9" fmla="*/ 1 h 4"/>
                    <a:gd name="T10" fmla="*/ 0 w 2"/>
                    <a:gd name="T11" fmla="*/ 0 h 4"/>
                    <a:gd name="T12" fmla="*/ 2 w 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" name="Freeform 253"/>
                <p:cNvSpPr>
                  <a:spLocks/>
                </p:cNvSpPr>
                <p:nvPr/>
              </p:nvSpPr>
              <p:spPr bwMode="auto">
                <a:xfrm>
                  <a:off x="5233782" y="2321299"/>
                  <a:ext cx="8893" cy="5929"/>
                </a:xfrm>
                <a:custGeom>
                  <a:avLst/>
                  <a:gdLst>
                    <a:gd name="T0" fmla="*/ 2 w 6"/>
                    <a:gd name="T1" fmla="*/ 0 h 4"/>
                    <a:gd name="T2" fmla="*/ 4 w 6"/>
                    <a:gd name="T3" fmla="*/ 2 h 4"/>
                    <a:gd name="T4" fmla="*/ 6 w 6"/>
                    <a:gd name="T5" fmla="*/ 4 h 4"/>
                    <a:gd name="T6" fmla="*/ 3 w 6"/>
                    <a:gd name="T7" fmla="*/ 4 h 4"/>
                    <a:gd name="T8" fmla="*/ 2 w 6"/>
                    <a:gd name="T9" fmla="*/ 3 h 4"/>
                    <a:gd name="T10" fmla="*/ 0 w 6"/>
                    <a:gd name="T11" fmla="*/ 2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" name="Freeform 254"/>
                <p:cNvSpPr>
                  <a:spLocks/>
                </p:cNvSpPr>
                <p:nvPr/>
              </p:nvSpPr>
              <p:spPr bwMode="auto">
                <a:xfrm>
                  <a:off x="5168565" y="2346496"/>
                  <a:ext cx="8893" cy="4447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0 h 3"/>
                    <a:gd name="T4" fmla="*/ 4 w 6"/>
                    <a:gd name="T5" fmla="*/ 1 h 3"/>
                    <a:gd name="T6" fmla="*/ 1 w 6"/>
                    <a:gd name="T7" fmla="*/ 1 h 3"/>
                    <a:gd name="T8" fmla="*/ 1 w 6"/>
                    <a:gd name="T9" fmla="*/ 3 h 3"/>
                    <a:gd name="T10" fmla="*/ 0 w 6"/>
                    <a:gd name="T11" fmla="*/ 3 h 3"/>
                    <a:gd name="T12" fmla="*/ 0 w 6"/>
                    <a:gd name="T13" fmla="*/ 1 h 3"/>
                    <a:gd name="T14" fmla="*/ 3 w 6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" name="Freeform 255"/>
                <p:cNvSpPr>
                  <a:spLocks/>
                </p:cNvSpPr>
                <p:nvPr/>
              </p:nvSpPr>
              <p:spPr bwMode="auto">
                <a:xfrm>
                  <a:off x="5227853" y="2324263"/>
                  <a:ext cx="4447" cy="1483"/>
                </a:xfrm>
                <a:custGeom>
                  <a:avLst/>
                  <a:gdLst>
                    <a:gd name="T0" fmla="*/ 1 w 3"/>
                    <a:gd name="T1" fmla="*/ 0 h 1"/>
                    <a:gd name="T2" fmla="*/ 3 w 3"/>
                    <a:gd name="T3" fmla="*/ 0 h 1"/>
                    <a:gd name="T4" fmla="*/ 1 w 3"/>
                    <a:gd name="T5" fmla="*/ 1 h 1"/>
                    <a:gd name="T6" fmla="*/ 0 w 3"/>
                    <a:gd name="T7" fmla="*/ 1 h 1"/>
                    <a:gd name="T8" fmla="*/ 0 w 3"/>
                    <a:gd name="T9" fmla="*/ 0 h 1"/>
                    <a:gd name="T10" fmla="*/ 1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" name="Freeform 256"/>
                <p:cNvSpPr>
                  <a:spLocks/>
                </p:cNvSpPr>
                <p:nvPr/>
              </p:nvSpPr>
              <p:spPr bwMode="auto">
                <a:xfrm>
                  <a:off x="5140403" y="2138989"/>
                  <a:ext cx="108200" cy="125987"/>
                </a:xfrm>
                <a:custGeom>
                  <a:avLst/>
                  <a:gdLst>
                    <a:gd name="T0" fmla="*/ 27 w 73"/>
                    <a:gd name="T1" fmla="*/ 2 h 85"/>
                    <a:gd name="T2" fmla="*/ 40 w 73"/>
                    <a:gd name="T3" fmla="*/ 3 h 85"/>
                    <a:gd name="T4" fmla="*/ 34 w 73"/>
                    <a:gd name="T5" fmla="*/ 7 h 85"/>
                    <a:gd name="T6" fmla="*/ 40 w 73"/>
                    <a:gd name="T7" fmla="*/ 9 h 85"/>
                    <a:gd name="T8" fmla="*/ 33 w 73"/>
                    <a:gd name="T9" fmla="*/ 16 h 85"/>
                    <a:gd name="T10" fmla="*/ 36 w 73"/>
                    <a:gd name="T11" fmla="*/ 17 h 85"/>
                    <a:gd name="T12" fmla="*/ 37 w 73"/>
                    <a:gd name="T13" fmla="*/ 21 h 85"/>
                    <a:gd name="T14" fmla="*/ 40 w 73"/>
                    <a:gd name="T15" fmla="*/ 33 h 85"/>
                    <a:gd name="T16" fmla="*/ 45 w 73"/>
                    <a:gd name="T17" fmla="*/ 50 h 85"/>
                    <a:gd name="T18" fmla="*/ 55 w 73"/>
                    <a:gd name="T19" fmla="*/ 61 h 85"/>
                    <a:gd name="T20" fmla="*/ 65 w 73"/>
                    <a:gd name="T21" fmla="*/ 67 h 85"/>
                    <a:gd name="T22" fmla="*/ 70 w 73"/>
                    <a:gd name="T23" fmla="*/ 71 h 85"/>
                    <a:gd name="T24" fmla="*/ 71 w 73"/>
                    <a:gd name="T25" fmla="*/ 75 h 85"/>
                    <a:gd name="T26" fmla="*/ 67 w 73"/>
                    <a:gd name="T27" fmla="*/ 78 h 85"/>
                    <a:gd name="T28" fmla="*/ 70 w 73"/>
                    <a:gd name="T29" fmla="*/ 79 h 85"/>
                    <a:gd name="T30" fmla="*/ 69 w 73"/>
                    <a:gd name="T31" fmla="*/ 85 h 85"/>
                    <a:gd name="T32" fmla="*/ 66 w 73"/>
                    <a:gd name="T33" fmla="*/ 80 h 85"/>
                    <a:gd name="T34" fmla="*/ 62 w 73"/>
                    <a:gd name="T35" fmla="*/ 78 h 85"/>
                    <a:gd name="T36" fmla="*/ 63 w 73"/>
                    <a:gd name="T37" fmla="*/ 83 h 85"/>
                    <a:gd name="T38" fmla="*/ 58 w 73"/>
                    <a:gd name="T39" fmla="*/ 79 h 85"/>
                    <a:gd name="T40" fmla="*/ 55 w 73"/>
                    <a:gd name="T41" fmla="*/ 82 h 85"/>
                    <a:gd name="T42" fmla="*/ 49 w 73"/>
                    <a:gd name="T43" fmla="*/ 76 h 85"/>
                    <a:gd name="T44" fmla="*/ 48 w 73"/>
                    <a:gd name="T45" fmla="*/ 78 h 85"/>
                    <a:gd name="T46" fmla="*/ 49 w 73"/>
                    <a:gd name="T47" fmla="*/ 83 h 85"/>
                    <a:gd name="T48" fmla="*/ 45 w 73"/>
                    <a:gd name="T49" fmla="*/ 78 h 85"/>
                    <a:gd name="T50" fmla="*/ 42 w 73"/>
                    <a:gd name="T51" fmla="*/ 79 h 85"/>
                    <a:gd name="T52" fmla="*/ 34 w 73"/>
                    <a:gd name="T53" fmla="*/ 76 h 85"/>
                    <a:gd name="T54" fmla="*/ 29 w 73"/>
                    <a:gd name="T55" fmla="*/ 74 h 85"/>
                    <a:gd name="T56" fmla="*/ 31 w 73"/>
                    <a:gd name="T57" fmla="*/ 72 h 85"/>
                    <a:gd name="T58" fmla="*/ 31 w 73"/>
                    <a:gd name="T59" fmla="*/ 67 h 85"/>
                    <a:gd name="T60" fmla="*/ 34 w 73"/>
                    <a:gd name="T61" fmla="*/ 64 h 85"/>
                    <a:gd name="T62" fmla="*/ 29 w 73"/>
                    <a:gd name="T63" fmla="*/ 65 h 85"/>
                    <a:gd name="T64" fmla="*/ 23 w 73"/>
                    <a:gd name="T65" fmla="*/ 57 h 85"/>
                    <a:gd name="T66" fmla="*/ 22 w 73"/>
                    <a:gd name="T67" fmla="*/ 57 h 85"/>
                    <a:gd name="T68" fmla="*/ 19 w 73"/>
                    <a:gd name="T69" fmla="*/ 60 h 85"/>
                    <a:gd name="T70" fmla="*/ 16 w 73"/>
                    <a:gd name="T71" fmla="*/ 53 h 85"/>
                    <a:gd name="T72" fmla="*/ 16 w 73"/>
                    <a:gd name="T73" fmla="*/ 54 h 85"/>
                    <a:gd name="T74" fmla="*/ 12 w 73"/>
                    <a:gd name="T75" fmla="*/ 61 h 85"/>
                    <a:gd name="T76" fmla="*/ 5 w 73"/>
                    <a:gd name="T77" fmla="*/ 58 h 85"/>
                    <a:gd name="T78" fmla="*/ 1 w 73"/>
                    <a:gd name="T79" fmla="*/ 51 h 85"/>
                    <a:gd name="T80" fmla="*/ 0 w 73"/>
                    <a:gd name="T81" fmla="*/ 43 h 85"/>
                    <a:gd name="T82" fmla="*/ 7 w 73"/>
                    <a:gd name="T83" fmla="*/ 40 h 85"/>
                    <a:gd name="T84" fmla="*/ 11 w 73"/>
                    <a:gd name="T85" fmla="*/ 40 h 85"/>
                    <a:gd name="T86" fmla="*/ 11 w 73"/>
                    <a:gd name="T87" fmla="*/ 33 h 85"/>
                    <a:gd name="T88" fmla="*/ 12 w 73"/>
                    <a:gd name="T89" fmla="*/ 33 h 85"/>
                    <a:gd name="T90" fmla="*/ 12 w 73"/>
                    <a:gd name="T91" fmla="*/ 27 h 85"/>
                    <a:gd name="T92" fmla="*/ 8 w 73"/>
                    <a:gd name="T93" fmla="*/ 28 h 85"/>
                    <a:gd name="T94" fmla="*/ 11 w 73"/>
                    <a:gd name="T95" fmla="*/ 24 h 85"/>
                    <a:gd name="T96" fmla="*/ 4 w 73"/>
                    <a:gd name="T97" fmla="*/ 25 h 85"/>
                    <a:gd name="T98" fmla="*/ 5 w 73"/>
                    <a:gd name="T99" fmla="*/ 17 h 85"/>
                    <a:gd name="T100" fmla="*/ 11 w 73"/>
                    <a:gd name="T101" fmla="*/ 16 h 85"/>
                    <a:gd name="T102" fmla="*/ 7 w 73"/>
                    <a:gd name="T103" fmla="*/ 11 h 85"/>
                    <a:gd name="T104" fmla="*/ 12 w 73"/>
                    <a:gd name="T105" fmla="*/ 4 h 85"/>
                    <a:gd name="T106" fmla="*/ 22 w 73"/>
                    <a:gd name="T10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3" h="85">
                      <a:moveTo>
                        <a:pt x="22" y="0"/>
                      </a:move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33" y="2"/>
                      </a:lnTo>
                      <a:lnTo>
                        <a:pt x="38" y="2"/>
                      </a:lnTo>
                      <a:lnTo>
                        <a:pt x="40" y="3"/>
                      </a:lnTo>
                      <a:lnTo>
                        <a:pt x="38" y="4"/>
                      </a:lnTo>
                      <a:lnTo>
                        <a:pt x="36" y="6"/>
                      </a:lnTo>
                      <a:lnTo>
                        <a:pt x="34" y="7"/>
                      </a:lnTo>
                      <a:lnTo>
                        <a:pt x="37" y="7"/>
                      </a:lnTo>
                      <a:lnTo>
                        <a:pt x="38" y="6"/>
                      </a:lnTo>
                      <a:lnTo>
                        <a:pt x="40" y="9"/>
                      </a:lnTo>
                      <a:lnTo>
                        <a:pt x="38" y="14"/>
                      </a:lnTo>
                      <a:lnTo>
                        <a:pt x="36" y="16"/>
                      </a:lnTo>
                      <a:lnTo>
                        <a:pt x="33" y="16"/>
                      </a:lnTo>
                      <a:lnTo>
                        <a:pt x="31" y="16"/>
                      </a:lnTo>
                      <a:lnTo>
                        <a:pt x="33" y="17"/>
                      </a:lnTo>
                      <a:lnTo>
                        <a:pt x="36" y="17"/>
                      </a:lnTo>
                      <a:lnTo>
                        <a:pt x="37" y="17"/>
                      </a:lnTo>
                      <a:lnTo>
                        <a:pt x="38" y="18"/>
                      </a:lnTo>
                      <a:lnTo>
                        <a:pt x="37" y="21"/>
                      </a:lnTo>
                      <a:lnTo>
                        <a:pt x="37" y="22"/>
                      </a:lnTo>
                      <a:lnTo>
                        <a:pt x="38" y="29"/>
                      </a:lnTo>
                      <a:lnTo>
                        <a:pt x="40" y="33"/>
                      </a:lnTo>
                      <a:lnTo>
                        <a:pt x="41" y="40"/>
                      </a:lnTo>
                      <a:lnTo>
                        <a:pt x="42" y="45"/>
                      </a:lnTo>
                      <a:lnTo>
                        <a:pt x="45" y="50"/>
                      </a:lnTo>
                      <a:lnTo>
                        <a:pt x="49" y="56"/>
                      </a:lnTo>
                      <a:lnTo>
                        <a:pt x="52" y="61"/>
                      </a:lnTo>
                      <a:lnTo>
                        <a:pt x="55" y="61"/>
                      </a:lnTo>
                      <a:lnTo>
                        <a:pt x="56" y="64"/>
                      </a:lnTo>
                      <a:lnTo>
                        <a:pt x="62" y="67"/>
                      </a:lnTo>
                      <a:lnTo>
                        <a:pt x="65" y="67"/>
                      </a:lnTo>
                      <a:lnTo>
                        <a:pt x="66" y="71"/>
                      </a:lnTo>
                      <a:lnTo>
                        <a:pt x="67" y="71"/>
                      </a:lnTo>
                      <a:lnTo>
                        <a:pt x="70" y="71"/>
                      </a:lnTo>
                      <a:lnTo>
                        <a:pt x="73" y="72"/>
                      </a:lnTo>
                      <a:lnTo>
                        <a:pt x="73" y="74"/>
                      </a:lnTo>
                      <a:lnTo>
                        <a:pt x="71" y="75"/>
                      </a:lnTo>
                      <a:lnTo>
                        <a:pt x="70" y="78"/>
                      </a:lnTo>
                      <a:lnTo>
                        <a:pt x="69" y="78"/>
                      </a:lnTo>
                      <a:lnTo>
                        <a:pt x="67" y="78"/>
                      </a:lnTo>
                      <a:lnTo>
                        <a:pt x="67" y="78"/>
                      </a:lnTo>
                      <a:lnTo>
                        <a:pt x="69" y="79"/>
                      </a:lnTo>
                      <a:lnTo>
                        <a:pt x="70" y="79"/>
                      </a:lnTo>
                      <a:lnTo>
                        <a:pt x="70" y="82"/>
                      </a:lnTo>
                      <a:lnTo>
                        <a:pt x="70" y="83"/>
                      </a:lnTo>
                      <a:lnTo>
                        <a:pt x="69" y="85"/>
                      </a:lnTo>
                      <a:lnTo>
                        <a:pt x="67" y="83"/>
                      </a:lnTo>
                      <a:lnTo>
                        <a:pt x="67" y="80"/>
                      </a:lnTo>
                      <a:lnTo>
                        <a:pt x="66" y="80"/>
                      </a:lnTo>
                      <a:lnTo>
                        <a:pt x="65" y="79"/>
                      </a:lnTo>
                      <a:lnTo>
                        <a:pt x="62" y="78"/>
                      </a:lnTo>
                      <a:lnTo>
                        <a:pt x="62" y="78"/>
                      </a:lnTo>
                      <a:lnTo>
                        <a:pt x="62" y="79"/>
                      </a:lnTo>
                      <a:lnTo>
                        <a:pt x="63" y="82"/>
                      </a:lnTo>
                      <a:lnTo>
                        <a:pt x="63" y="83"/>
                      </a:lnTo>
                      <a:lnTo>
                        <a:pt x="62" y="83"/>
                      </a:lnTo>
                      <a:lnTo>
                        <a:pt x="59" y="82"/>
                      </a:lnTo>
                      <a:lnTo>
                        <a:pt x="58" y="79"/>
                      </a:lnTo>
                      <a:lnTo>
                        <a:pt x="56" y="80"/>
                      </a:lnTo>
                      <a:lnTo>
                        <a:pt x="55" y="82"/>
                      </a:lnTo>
                      <a:lnTo>
                        <a:pt x="55" y="82"/>
                      </a:lnTo>
                      <a:lnTo>
                        <a:pt x="54" y="79"/>
                      </a:lnTo>
                      <a:lnTo>
                        <a:pt x="52" y="78"/>
                      </a:lnTo>
                      <a:lnTo>
                        <a:pt x="49" y="76"/>
                      </a:lnTo>
                      <a:lnTo>
                        <a:pt x="48" y="75"/>
                      </a:lnTo>
                      <a:lnTo>
                        <a:pt x="47" y="76"/>
                      </a:lnTo>
                      <a:lnTo>
                        <a:pt x="48" y="78"/>
                      </a:lnTo>
                      <a:lnTo>
                        <a:pt x="51" y="79"/>
                      </a:lnTo>
                      <a:lnTo>
                        <a:pt x="52" y="82"/>
                      </a:lnTo>
                      <a:lnTo>
                        <a:pt x="49" y="83"/>
                      </a:lnTo>
                      <a:lnTo>
                        <a:pt x="48" y="83"/>
                      </a:lnTo>
                      <a:lnTo>
                        <a:pt x="47" y="82"/>
                      </a:lnTo>
                      <a:lnTo>
                        <a:pt x="45" y="78"/>
                      </a:lnTo>
                      <a:lnTo>
                        <a:pt x="44" y="76"/>
                      </a:lnTo>
                      <a:lnTo>
                        <a:pt x="42" y="76"/>
                      </a:lnTo>
                      <a:lnTo>
                        <a:pt x="42" y="79"/>
                      </a:lnTo>
                      <a:lnTo>
                        <a:pt x="40" y="78"/>
                      </a:lnTo>
                      <a:lnTo>
                        <a:pt x="37" y="78"/>
                      </a:lnTo>
                      <a:lnTo>
                        <a:pt x="34" y="76"/>
                      </a:lnTo>
                      <a:lnTo>
                        <a:pt x="30" y="76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4"/>
                      </a:lnTo>
                      <a:lnTo>
                        <a:pt x="31" y="74"/>
                      </a:lnTo>
                      <a:lnTo>
                        <a:pt x="31" y="72"/>
                      </a:lnTo>
                      <a:lnTo>
                        <a:pt x="29" y="69"/>
                      </a:lnTo>
                      <a:lnTo>
                        <a:pt x="30" y="68"/>
                      </a:lnTo>
                      <a:lnTo>
                        <a:pt x="31" y="67"/>
                      </a:lnTo>
                      <a:lnTo>
                        <a:pt x="33" y="65"/>
                      </a:lnTo>
                      <a:lnTo>
                        <a:pt x="34" y="65"/>
                      </a:lnTo>
                      <a:lnTo>
                        <a:pt x="34" y="64"/>
                      </a:lnTo>
                      <a:lnTo>
                        <a:pt x="33" y="64"/>
                      </a:lnTo>
                      <a:lnTo>
                        <a:pt x="31" y="65"/>
                      </a:lnTo>
                      <a:lnTo>
                        <a:pt x="29" y="65"/>
                      </a:lnTo>
                      <a:lnTo>
                        <a:pt x="26" y="63"/>
                      </a:lnTo>
                      <a:lnTo>
                        <a:pt x="23" y="60"/>
                      </a:lnTo>
                      <a:lnTo>
                        <a:pt x="23" y="57"/>
                      </a:lnTo>
                      <a:lnTo>
                        <a:pt x="25" y="56"/>
                      </a:lnTo>
                      <a:lnTo>
                        <a:pt x="23" y="54"/>
                      </a:lnTo>
                      <a:lnTo>
                        <a:pt x="22" y="57"/>
                      </a:lnTo>
                      <a:lnTo>
                        <a:pt x="22" y="58"/>
                      </a:lnTo>
                      <a:lnTo>
                        <a:pt x="20" y="60"/>
                      </a:lnTo>
                      <a:lnTo>
                        <a:pt x="19" y="60"/>
                      </a:lnTo>
                      <a:lnTo>
                        <a:pt x="18" y="56"/>
                      </a:lnTo>
                      <a:lnTo>
                        <a:pt x="16" y="54"/>
                      </a:lnTo>
                      <a:lnTo>
                        <a:pt x="16" y="53"/>
                      </a:lnTo>
                      <a:lnTo>
                        <a:pt x="18" y="49"/>
                      </a:lnTo>
                      <a:lnTo>
                        <a:pt x="16" y="51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15" y="61"/>
                      </a:lnTo>
                      <a:lnTo>
                        <a:pt x="12" y="61"/>
                      </a:lnTo>
                      <a:lnTo>
                        <a:pt x="11" y="63"/>
                      </a:lnTo>
                      <a:lnTo>
                        <a:pt x="8" y="61"/>
                      </a:lnTo>
                      <a:lnTo>
                        <a:pt x="5" y="58"/>
                      </a:lnTo>
                      <a:lnTo>
                        <a:pt x="5" y="57"/>
                      </a:lnTo>
                      <a:lnTo>
                        <a:pt x="1" y="54"/>
                      </a:lnTo>
                      <a:lnTo>
                        <a:pt x="1" y="51"/>
                      </a:lnTo>
                      <a:lnTo>
                        <a:pt x="1" y="49"/>
                      </a:lnTo>
                      <a:lnTo>
                        <a:pt x="1" y="46"/>
                      </a:lnTo>
                      <a:lnTo>
                        <a:pt x="0" y="43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7" y="40"/>
                      </a:lnTo>
                      <a:lnTo>
                        <a:pt x="8" y="40"/>
                      </a:lnTo>
                      <a:lnTo>
                        <a:pt x="9" y="40"/>
                      </a:lnTo>
                      <a:lnTo>
                        <a:pt x="11" y="40"/>
                      </a:lnTo>
                      <a:lnTo>
                        <a:pt x="9" y="38"/>
                      </a:lnTo>
                      <a:lnTo>
                        <a:pt x="9" y="35"/>
                      </a:lnTo>
                      <a:lnTo>
                        <a:pt x="11" y="33"/>
                      </a:lnTo>
                      <a:lnTo>
                        <a:pt x="13" y="33"/>
                      </a:lnTo>
                      <a:lnTo>
                        <a:pt x="15" y="33"/>
                      </a:lnTo>
                      <a:lnTo>
                        <a:pt x="12" y="33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12" y="27"/>
                      </a:lnTo>
                      <a:lnTo>
                        <a:pt x="12" y="25"/>
                      </a:lnTo>
                      <a:lnTo>
                        <a:pt x="11" y="27"/>
                      </a:lnTo>
                      <a:lnTo>
                        <a:pt x="8" y="28"/>
                      </a:lnTo>
                      <a:lnTo>
                        <a:pt x="7" y="28"/>
                      </a:lnTo>
                      <a:lnTo>
                        <a:pt x="8" y="27"/>
                      </a:lnTo>
                      <a:lnTo>
                        <a:pt x="11" y="24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4" y="25"/>
                      </a:lnTo>
                      <a:lnTo>
                        <a:pt x="2" y="24"/>
                      </a:lnTo>
                      <a:lnTo>
                        <a:pt x="2" y="21"/>
                      </a:lnTo>
                      <a:lnTo>
                        <a:pt x="5" y="17"/>
                      </a:lnTo>
                      <a:lnTo>
                        <a:pt x="8" y="17"/>
                      </a:lnTo>
                      <a:lnTo>
                        <a:pt x="11" y="17"/>
                      </a:lnTo>
                      <a:lnTo>
                        <a:pt x="11" y="16"/>
                      </a:lnTo>
                      <a:lnTo>
                        <a:pt x="9" y="14"/>
                      </a:lnTo>
                      <a:lnTo>
                        <a:pt x="8" y="14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7"/>
                      </a:lnTo>
                      <a:lnTo>
                        <a:pt x="12" y="4"/>
                      </a:lnTo>
                      <a:lnTo>
                        <a:pt x="13" y="3"/>
                      </a:lnTo>
                      <a:lnTo>
                        <a:pt x="18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" name="Freeform 257"/>
                <p:cNvSpPr>
                  <a:spLocks/>
                </p:cNvSpPr>
                <p:nvPr/>
              </p:nvSpPr>
              <p:spPr bwMode="auto">
                <a:xfrm>
                  <a:off x="5264907" y="2324263"/>
                  <a:ext cx="10376" cy="5929"/>
                </a:xfrm>
                <a:custGeom>
                  <a:avLst/>
                  <a:gdLst>
                    <a:gd name="T0" fmla="*/ 4 w 7"/>
                    <a:gd name="T1" fmla="*/ 0 h 4"/>
                    <a:gd name="T2" fmla="*/ 7 w 7"/>
                    <a:gd name="T3" fmla="*/ 0 h 4"/>
                    <a:gd name="T4" fmla="*/ 5 w 7"/>
                    <a:gd name="T5" fmla="*/ 1 h 4"/>
                    <a:gd name="T6" fmla="*/ 3 w 7"/>
                    <a:gd name="T7" fmla="*/ 2 h 4"/>
                    <a:gd name="T8" fmla="*/ 0 w 7"/>
                    <a:gd name="T9" fmla="*/ 4 h 4"/>
                    <a:gd name="T10" fmla="*/ 0 w 7"/>
                    <a:gd name="T11" fmla="*/ 4 h 4"/>
                    <a:gd name="T12" fmla="*/ 1 w 7"/>
                    <a:gd name="T13" fmla="*/ 1 h 4"/>
                    <a:gd name="T14" fmla="*/ 4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4" y="0"/>
                      </a:move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" name="Freeform 258"/>
                <p:cNvSpPr>
                  <a:spLocks/>
                </p:cNvSpPr>
                <p:nvPr/>
              </p:nvSpPr>
              <p:spPr bwMode="auto">
                <a:xfrm>
                  <a:off x="5522808" y="2085630"/>
                  <a:ext cx="17786" cy="23715"/>
                </a:xfrm>
                <a:custGeom>
                  <a:avLst/>
                  <a:gdLst>
                    <a:gd name="T0" fmla="*/ 4 w 12"/>
                    <a:gd name="T1" fmla="*/ 0 h 16"/>
                    <a:gd name="T2" fmla="*/ 6 w 12"/>
                    <a:gd name="T3" fmla="*/ 3 h 16"/>
                    <a:gd name="T4" fmla="*/ 10 w 12"/>
                    <a:gd name="T5" fmla="*/ 6 h 16"/>
                    <a:gd name="T6" fmla="*/ 10 w 12"/>
                    <a:gd name="T7" fmla="*/ 10 h 16"/>
                    <a:gd name="T8" fmla="*/ 12 w 12"/>
                    <a:gd name="T9" fmla="*/ 14 h 16"/>
                    <a:gd name="T10" fmla="*/ 12 w 12"/>
                    <a:gd name="T11" fmla="*/ 16 h 16"/>
                    <a:gd name="T12" fmla="*/ 10 w 12"/>
                    <a:gd name="T13" fmla="*/ 16 h 16"/>
                    <a:gd name="T14" fmla="*/ 7 w 12"/>
                    <a:gd name="T15" fmla="*/ 16 h 16"/>
                    <a:gd name="T16" fmla="*/ 4 w 12"/>
                    <a:gd name="T17" fmla="*/ 16 h 16"/>
                    <a:gd name="T18" fmla="*/ 4 w 12"/>
                    <a:gd name="T19" fmla="*/ 14 h 16"/>
                    <a:gd name="T20" fmla="*/ 0 w 12"/>
                    <a:gd name="T21" fmla="*/ 13 h 16"/>
                    <a:gd name="T22" fmla="*/ 0 w 12"/>
                    <a:gd name="T23" fmla="*/ 11 h 16"/>
                    <a:gd name="T24" fmla="*/ 1 w 12"/>
                    <a:gd name="T25" fmla="*/ 9 h 16"/>
                    <a:gd name="T26" fmla="*/ 3 w 12"/>
                    <a:gd name="T27" fmla="*/ 5 h 16"/>
                    <a:gd name="T28" fmla="*/ 4 w 12"/>
                    <a:gd name="T2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lnTo>
                        <a:pt x="6" y="3"/>
                      </a:lnTo>
                      <a:lnTo>
                        <a:pt x="10" y="6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7" y="16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1" y="9"/>
                      </a:lnTo>
                      <a:lnTo>
                        <a:pt x="3" y="5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" name="Freeform 259"/>
                <p:cNvSpPr>
                  <a:spLocks/>
                </p:cNvSpPr>
                <p:nvPr/>
              </p:nvSpPr>
              <p:spPr bwMode="auto">
                <a:xfrm>
                  <a:off x="5073705" y="1763996"/>
                  <a:ext cx="25198" cy="29644"/>
                </a:xfrm>
                <a:custGeom>
                  <a:avLst/>
                  <a:gdLst>
                    <a:gd name="T0" fmla="*/ 6 w 17"/>
                    <a:gd name="T1" fmla="*/ 0 h 20"/>
                    <a:gd name="T2" fmla="*/ 9 w 17"/>
                    <a:gd name="T3" fmla="*/ 3 h 20"/>
                    <a:gd name="T4" fmla="*/ 14 w 17"/>
                    <a:gd name="T5" fmla="*/ 6 h 20"/>
                    <a:gd name="T6" fmla="*/ 16 w 17"/>
                    <a:gd name="T7" fmla="*/ 6 h 20"/>
                    <a:gd name="T8" fmla="*/ 17 w 17"/>
                    <a:gd name="T9" fmla="*/ 7 h 20"/>
                    <a:gd name="T10" fmla="*/ 17 w 17"/>
                    <a:gd name="T11" fmla="*/ 7 h 20"/>
                    <a:gd name="T12" fmla="*/ 16 w 17"/>
                    <a:gd name="T13" fmla="*/ 7 h 20"/>
                    <a:gd name="T14" fmla="*/ 11 w 17"/>
                    <a:gd name="T15" fmla="*/ 10 h 20"/>
                    <a:gd name="T16" fmla="*/ 11 w 17"/>
                    <a:gd name="T17" fmla="*/ 11 h 20"/>
                    <a:gd name="T18" fmla="*/ 10 w 17"/>
                    <a:gd name="T19" fmla="*/ 14 h 20"/>
                    <a:gd name="T20" fmla="*/ 9 w 17"/>
                    <a:gd name="T21" fmla="*/ 16 h 20"/>
                    <a:gd name="T22" fmla="*/ 9 w 17"/>
                    <a:gd name="T23" fmla="*/ 17 h 20"/>
                    <a:gd name="T24" fmla="*/ 10 w 17"/>
                    <a:gd name="T25" fmla="*/ 18 h 20"/>
                    <a:gd name="T26" fmla="*/ 10 w 17"/>
                    <a:gd name="T27" fmla="*/ 20 h 20"/>
                    <a:gd name="T28" fmla="*/ 9 w 17"/>
                    <a:gd name="T29" fmla="*/ 20 h 20"/>
                    <a:gd name="T30" fmla="*/ 6 w 17"/>
                    <a:gd name="T31" fmla="*/ 18 h 20"/>
                    <a:gd name="T32" fmla="*/ 3 w 17"/>
                    <a:gd name="T33" fmla="*/ 14 h 20"/>
                    <a:gd name="T34" fmla="*/ 3 w 17"/>
                    <a:gd name="T35" fmla="*/ 10 h 20"/>
                    <a:gd name="T36" fmla="*/ 0 w 17"/>
                    <a:gd name="T37" fmla="*/ 4 h 20"/>
                    <a:gd name="T38" fmla="*/ 0 w 17"/>
                    <a:gd name="T39" fmla="*/ 3 h 20"/>
                    <a:gd name="T40" fmla="*/ 2 w 17"/>
                    <a:gd name="T41" fmla="*/ 3 h 20"/>
                    <a:gd name="T42" fmla="*/ 5 w 17"/>
                    <a:gd name="T43" fmla="*/ 2 h 20"/>
                    <a:gd name="T44" fmla="*/ 6 w 17"/>
                    <a:gd name="T4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7" h="20">
                      <a:moveTo>
                        <a:pt x="6" y="0"/>
                      </a:moveTo>
                      <a:lnTo>
                        <a:pt x="9" y="3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6" y="7"/>
                      </a:lnTo>
                      <a:lnTo>
                        <a:pt x="11" y="10"/>
                      </a:lnTo>
                      <a:lnTo>
                        <a:pt x="11" y="11"/>
                      </a:lnTo>
                      <a:lnTo>
                        <a:pt x="10" y="14"/>
                      </a:lnTo>
                      <a:lnTo>
                        <a:pt x="9" y="16"/>
                      </a:lnTo>
                      <a:lnTo>
                        <a:pt x="9" y="17"/>
                      </a:lnTo>
                      <a:lnTo>
                        <a:pt x="10" y="18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3" y="10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5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" name="Freeform 260"/>
                <p:cNvSpPr>
                  <a:spLocks/>
                </p:cNvSpPr>
                <p:nvPr/>
              </p:nvSpPr>
              <p:spPr bwMode="auto">
                <a:xfrm>
                  <a:off x="6730793" y="3366242"/>
                  <a:ext cx="8893" cy="5929"/>
                </a:xfrm>
                <a:custGeom>
                  <a:avLst/>
                  <a:gdLst>
                    <a:gd name="T0" fmla="*/ 0 w 6"/>
                    <a:gd name="T1" fmla="*/ 0 h 4"/>
                    <a:gd name="T2" fmla="*/ 2 w 6"/>
                    <a:gd name="T3" fmla="*/ 0 h 4"/>
                    <a:gd name="T4" fmla="*/ 3 w 6"/>
                    <a:gd name="T5" fmla="*/ 0 h 4"/>
                    <a:gd name="T6" fmla="*/ 6 w 6"/>
                    <a:gd name="T7" fmla="*/ 2 h 4"/>
                    <a:gd name="T8" fmla="*/ 6 w 6"/>
                    <a:gd name="T9" fmla="*/ 4 h 4"/>
                    <a:gd name="T10" fmla="*/ 4 w 6"/>
                    <a:gd name="T11" fmla="*/ 3 h 4"/>
                    <a:gd name="T12" fmla="*/ 2 w 6"/>
                    <a:gd name="T13" fmla="*/ 2 h 4"/>
                    <a:gd name="T14" fmla="*/ 0 w 6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" name="Freeform 261"/>
                <p:cNvSpPr>
                  <a:spLocks/>
                </p:cNvSpPr>
                <p:nvPr/>
              </p:nvSpPr>
              <p:spPr bwMode="auto">
                <a:xfrm>
                  <a:off x="6717453" y="3481853"/>
                  <a:ext cx="34091" cy="83003"/>
                </a:xfrm>
                <a:custGeom>
                  <a:avLst/>
                  <a:gdLst>
                    <a:gd name="T0" fmla="*/ 16 w 23"/>
                    <a:gd name="T1" fmla="*/ 0 h 56"/>
                    <a:gd name="T2" fmla="*/ 19 w 23"/>
                    <a:gd name="T3" fmla="*/ 1 h 56"/>
                    <a:gd name="T4" fmla="*/ 20 w 23"/>
                    <a:gd name="T5" fmla="*/ 4 h 56"/>
                    <a:gd name="T6" fmla="*/ 20 w 23"/>
                    <a:gd name="T7" fmla="*/ 4 h 56"/>
                    <a:gd name="T8" fmla="*/ 23 w 23"/>
                    <a:gd name="T9" fmla="*/ 7 h 56"/>
                    <a:gd name="T10" fmla="*/ 23 w 23"/>
                    <a:gd name="T11" fmla="*/ 8 h 56"/>
                    <a:gd name="T12" fmla="*/ 23 w 23"/>
                    <a:gd name="T13" fmla="*/ 8 h 56"/>
                    <a:gd name="T14" fmla="*/ 22 w 23"/>
                    <a:gd name="T15" fmla="*/ 12 h 56"/>
                    <a:gd name="T16" fmla="*/ 22 w 23"/>
                    <a:gd name="T17" fmla="*/ 19 h 56"/>
                    <a:gd name="T18" fmla="*/ 20 w 23"/>
                    <a:gd name="T19" fmla="*/ 22 h 56"/>
                    <a:gd name="T20" fmla="*/ 20 w 23"/>
                    <a:gd name="T21" fmla="*/ 26 h 56"/>
                    <a:gd name="T22" fmla="*/ 20 w 23"/>
                    <a:gd name="T23" fmla="*/ 29 h 56"/>
                    <a:gd name="T24" fmla="*/ 19 w 23"/>
                    <a:gd name="T25" fmla="*/ 34 h 56"/>
                    <a:gd name="T26" fmla="*/ 20 w 23"/>
                    <a:gd name="T27" fmla="*/ 34 h 56"/>
                    <a:gd name="T28" fmla="*/ 20 w 23"/>
                    <a:gd name="T29" fmla="*/ 36 h 56"/>
                    <a:gd name="T30" fmla="*/ 19 w 23"/>
                    <a:gd name="T31" fmla="*/ 38 h 56"/>
                    <a:gd name="T32" fmla="*/ 16 w 23"/>
                    <a:gd name="T33" fmla="*/ 44 h 56"/>
                    <a:gd name="T34" fmla="*/ 13 w 23"/>
                    <a:gd name="T35" fmla="*/ 47 h 56"/>
                    <a:gd name="T36" fmla="*/ 15 w 23"/>
                    <a:gd name="T37" fmla="*/ 51 h 56"/>
                    <a:gd name="T38" fmla="*/ 15 w 23"/>
                    <a:gd name="T39" fmla="*/ 54 h 56"/>
                    <a:gd name="T40" fmla="*/ 15 w 23"/>
                    <a:gd name="T41" fmla="*/ 56 h 56"/>
                    <a:gd name="T42" fmla="*/ 13 w 23"/>
                    <a:gd name="T43" fmla="*/ 56 h 56"/>
                    <a:gd name="T44" fmla="*/ 12 w 23"/>
                    <a:gd name="T45" fmla="*/ 56 h 56"/>
                    <a:gd name="T46" fmla="*/ 11 w 23"/>
                    <a:gd name="T47" fmla="*/ 54 h 56"/>
                    <a:gd name="T48" fmla="*/ 12 w 23"/>
                    <a:gd name="T49" fmla="*/ 51 h 56"/>
                    <a:gd name="T50" fmla="*/ 9 w 23"/>
                    <a:gd name="T51" fmla="*/ 48 h 56"/>
                    <a:gd name="T52" fmla="*/ 7 w 23"/>
                    <a:gd name="T53" fmla="*/ 47 h 56"/>
                    <a:gd name="T54" fmla="*/ 5 w 23"/>
                    <a:gd name="T55" fmla="*/ 45 h 56"/>
                    <a:gd name="T56" fmla="*/ 4 w 23"/>
                    <a:gd name="T57" fmla="*/ 45 h 56"/>
                    <a:gd name="T58" fmla="*/ 2 w 23"/>
                    <a:gd name="T59" fmla="*/ 43 h 56"/>
                    <a:gd name="T60" fmla="*/ 2 w 23"/>
                    <a:gd name="T61" fmla="*/ 41 h 56"/>
                    <a:gd name="T62" fmla="*/ 4 w 23"/>
                    <a:gd name="T63" fmla="*/ 41 h 56"/>
                    <a:gd name="T64" fmla="*/ 2 w 23"/>
                    <a:gd name="T65" fmla="*/ 40 h 56"/>
                    <a:gd name="T66" fmla="*/ 1 w 23"/>
                    <a:gd name="T67" fmla="*/ 38 h 56"/>
                    <a:gd name="T68" fmla="*/ 1 w 23"/>
                    <a:gd name="T69" fmla="*/ 33 h 56"/>
                    <a:gd name="T70" fmla="*/ 1 w 23"/>
                    <a:gd name="T71" fmla="*/ 29 h 56"/>
                    <a:gd name="T72" fmla="*/ 0 w 23"/>
                    <a:gd name="T73" fmla="*/ 27 h 56"/>
                    <a:gd name="T74" fmla="*/ 1 w 23"/>
                    <a:gd name="T75" fmla="*/ 26 h 56"/>
                    <a:gd name="T76" fmla="*/ 2 w 23"/>
                    <a:gd name="T77" fmla="*/ 20 h 56"/>
                    <a:gd name="T78" fmla="*/ 5 w 23"/>
                    <a:gd name="T79" fmla="*/ 16 h 56"/>
                    <a:gd name="T80" fmla="*/ 7 w 23"/>
                    <a:gd name="T81" fmla="*/ 15 h 56"/>
                    <a:gd name="T82" fmla="*/ 7 w 23"/>
                    <a:gd name="T83" fmla="*/ 14 h 56"/>
                    <a:gd name="T84" fmla="*/ 7 w 23"/>
                    <a:gd name="T85" fmla="*/ 12 h 56"/>
                    <a:gd name="T86" fmla="*/ 9 w 23"/>
                    <a:gd name="T87" fmla="*/ 7 h 56"/>
                    <a:gd name="T88" fmla="*/ 12 w 23"/>
                    <a:gd name="T89" fmla="*/ 4 h 56"/>
                    <a:gd name="T90" fmla="*/ 15 w 23"/>
                    <a:gd name="T91" fmla="*/ 2 h 56"/>
                    <a:gd name="T92" fmla="*/ 13 w 23"/>
                    <a:gd name="T93" fmla="*/ 1 h 56"/>
                    <a:gd name="T94" fmla="*/ 16 w 23"/>
                    <a:gd name="T95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" h="56">
                      <a:moveTo>
                        <a:pt x="16" y="0"/>
                      </a:moveTo>
                      <a:lnTo>
                        <a:pt x="19" y="1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3" y="7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2" y="12"/>
                      </a:lnTo>
                      <a:lnTo>
                        <a:pt x="22" y="19"/>
                      </a:lnTo>
                      <a:lnTo>
                        <a:pt x="20" y="22"/>
                      </a:lnTo>
                      <a:lnTo>
                        <a:pt x="20" y="26"/>
                      </a:lnTo>
                      <a:lnTo>
                        <a:pt x="20" y="29"/>
                      </a:lnTo>
                      <a:lnTo>
                        <a:pt x="19" y="34"/>
                      </a:lnTo>
                      <a:lnTo>
                        <a:pt x="20" y="34"/>
                      </a:lnTo>
                      <a:lnTo>
                        <a:pt x="20" y="36"/>
                      </a:lnTo>
                      <a:lnTo>
                        <a:pt x="19" y="38"/>
                      </a:lnTo>
                      <a:lnTo>
                        <a:pt x="16" y="44"/>
                      </a:lnTo>
                      <a:lnTo>
                        <a:pt x="13" y="47"/>
                      </a:lnTo>
                      <a:lnTo>
                        <a:pt x="15" y="51"/>
                      </a:lnTo>
                      <a:lnTo>
                        <a:pt x="15" y="54"/>
                      </a:lnTo>
                      <a:lnTo>
                        <a:pt x="15" y="56"/>
                      </a:lnTo>
                      <a:lnTo>
                        <a:pt x="13" y="56"/>
                      </a:lnTo>
                      <a:lnTo>
                        <a:pt x="12" y="56"/>
                      </a:lnTo>
                      <a:lnTo>
                        <a:pt x="11" y="54"/>
                      </a:lnTo>
                      <a:lnTo>
                        <a:pt x="12" y="51"/>
                      </a:lnTo>
                      <a:lnTo>
                        <a:pt x="9" y="48"/>
                      </a:lnTo>
                      <a:lnTo>
                        <a:pt x="7" y="47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3"/>
                      </a:lnTo>
                      <a:lnTo>
                        <a:pt x="2" y="41"/>
                      </a:lnTo>
                      <a:lnTo>
                        <a:pt x="4" y="41"/>
                      </a:lnTo>
                      <a:lnTo>
                        <a:pt x="2" y="40"/>
                      </a:lnTo>
                      <a:lnTo>
                        <a:pt x="1" y="38"/>
                      </a:lnTo>
                      <a:lnTo>
                        <a:pt x="1" y="33"/>
                      </a:lnTo>
                      <a:lnTo>
                        <a:pt x="1" y="29"/>
                      </a:lnTo>
                      <a:lnTo>
                        <a:pt x="0" y="27"/>
                      </a:lnTo>
                      <a:lnTo>
                        <a:pt x="1" y="26"/>
                      </a:lnTo>
                      <a:lnTo>
                        <a:pt x="2" y="20"/>
                      </a:lnTo>
                      <a:lnTo>
                        <a:pt x="5" y="16"/>
                      </a:lnTo>
                      <a:lnTo>
                        <a:pt x="7" y="15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9" y="7"/>
                      </a:lnTo>
                      <a:lnTo>
                        <a:pt x="12" y="4"/>
                      </a:lnTo>
                      <a:lnTo>
                        <a:pt x="15" y="2"/>
                      </a:lnTo>
                      <a:lnTo>
                        <a:pt x="13" y="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" name="Freeform 262"/>
                <p:cNvSpPr>
                  <a:spLocks noEditPoints="1"/>
                </p:cNvSpPr>
                <p:nvPr/>
              </p:nvSpPr>
              <p:spPr bwMode="auto">
                <a:xfrm>
                  <a:off x="5647312" y="2705185"/>
                  <a:ext cx="1202056" cy="899689"/>
                </a:xfrm>
                <a:custGeom>
                  <a:avLst/>
                  <a:gdLst>
                    <a:gd name="T0" fmla="*/ 648 w 811"/>
                    <a:gd name="T1" fmla="*/ 5 h 607"/>
                    <a:gd name="T2" fmla="*/ 671 w 811"/>
                    <a:gd name="T3" fmla="*/ 18 h 607"/>
                    <a:gd name="T4" fmla="*/ 697 w 811"/>
                    <a:gd name="T5" fmla="*/ 55 h 607"/>
                    <a:gd name="T6" fmla="*/ 726 w 811"/>
                    <a:gd name="T7" fmla="*/ 79 h 607"/>
                    <a:gd name="T8" fmla="*/ 753 w 811"/>
                    <a:gd name="T9" fmla="*/ 87 h 607"/>
                    <a:gd name="T10" fmla="*/ 777 w 811"/>
                    <a:gd name="T11" fmla="*/ 112 h 607"/>
                    <a:gd name="T12" fmla="*/ 806 w 811"/>
                    <a:gd name="T13" fmla="*/ 101 h 607"/>
                    <a:gd name="T14" fmla="*/ 810 w 811"/>
                    <a:gd name="T15" fmla="*/ 137 h 607"/>
                    <a:gd name="T16" fmla="*/ 793 w 811"/>
                    <a:gd name="T17" fmla="*/ 160 h 607"/>
                    <a:gd name="T18" fmla="*/ 792 w 811"/>
                    <a:gd name="T19" fmla="*/ 207 h 607"/>
                    <a:gd name="T20" fmla="*/ 766 w 811"/>
                    <a:gd name="T21" fmla="*/ 232 h 607"/>
                    <a:gd name="T22" fmla="*/ 723 w 811"/>
                    <a:gd name="T23" fmla="*/ 276 h 607"/>
                    <a:gd name="T24" fmla="*/ 697 w 811"/>
                    <a:gd name="T25" fmla="*/ 289 h 607"/>
                    <a:gd name="T26" fmla="*/ 683 w 811"/>
                    <a:gd name="T27" fmla="*/ 256 h 607"/>
                    <a:gd name="T28" fmla="*/ 644 w 811"/>
                    <a:gd name="T29" fmla="*/ 298 h 607"/>
                    <a:gd name="T30" fmla="*/ 677 w 811"/>
                    <a:gd name="T31" fmla="*/ 323 h 607"/>
                    <a:gd name="T32" fmla="*/ 713 w 811"/>
                    <a:gd name="T33" fmla="*/ 326 h 607"/>
                    <a:gd name="T34" fmla="*/ 687 w 811"/>
                    <a:gd name="T35" fmla="*/ 351 h 607"/>
                    <a:gd name="T36" fmla="*/ 719 w 811"/>
                    <a:gd name="T37" fmla="*/ 410 h 607"/>
                    <a:gd name="T38" fmla="*/ 687 w 811"/>
                    <a:gd name="T39" fmla="*/ 415 h 607"/>
                    <a:gd name="T40" fmla="*/ 705 w 811"/>
                    <a:gd name="T41" fmla="*/ 449 h 607"/>
                    <a:gd name="T42" fmla="*/ 734 w 811"/>
                    <a:gd name="T43" fmla="*/ 462 h 607"/>
                    <a:gd name="T44" fmla="*/ 727 w 811"/>
                    <a:gd name="T45" fmla="*/ 481 h 607"/>
                    <a:gd name="T46" fmla="*/ 709 w 811"/>
                    <a:gd name="T47" fmla="*/ 502 h 607"/>
                    <a:gd name="T48" fmla="*/ 711 w 811"/>
                    <a:gd name="T49" fmla="*/ 526 h 607"/>
                    <a:gd name="T50" fmla="*/ 701 w 811"/>
                    <a:gd name="T51" fmla="*/ 540 h 607"/>
                    <a:gd name="T52" fmla="*/ 677 w 811"/>
                    <a:gd name="T53" fmla="*/ 554 h 607"/>
                    <a:gd name="T54" fmla="*/ 651 w 811"/>
                    <a:gd name="T55" fmla="*/ 569 h 607"/>
                    <a:gd name="T56" fmla="*/ 626 w 811"/>
                    <a:gd name="T57" fmla="*/ 583 h 607"/>
                    <a:gd name="T58" fmla="*/ 599 w 811"/>
                    <a:gd name="T59" fmla="*/ 593 h 607"/>
                    <a:gd name="T60" fmla="*/ 592 w 811"/>
                    <a:gd name="T61" fmla="*/ 589 h 607"/>
                    <a:gd name="T62" fmla="*/ 549 w 811"/>
                    <a:gd name="T63" fmla="*/ 578 h 607"/>
                    <a:gd name="T64" fmla="*/ 506 w 811"/>
                    <a:gd name="T65" fmla="*/ 573 h 607"/>
                    <a:gd name="T66" fmla="*/ 477 w 811"/>
                    <a:gd name="T67" fmla="*/ 590 h 607"/>
                    <a:gd name="T68" fmla="*/ 449 w 811"/>
                    <a:gd name="T69" fmla="*/ 565 h 607"/>
                    <a:gd name="T70" fmla="*/ 430 w 811"/>
                    <a:gd name="T71" fmla="*/ 531 h 607"/>
                    <a:gd name="T72" fmla="*/ 404 w 811"/>
                    <a:gd name="T73" fmla="*/ 486 h 607"/>
                    <a:gd name="T74" fmla="*/ 362 w 811"/>
                    <a:gd name="T75" fmla="*/ 484 h 607"/>
                    <a:gd name="T76" fmla="*/ 303 w 811"/>
                    <a:gd name="T77" fmla="*/ 497 h 607"/>
                    <a:gd name="T78" fmla="*/ 242 w 811"/>
                    <a:gd name="T79" fmla="*/ 481 h 607"/>
                    <a:gd name="T80" fmla="*/ 192 w 811"/>
                    <a:gd name="T81" fmla="*/ 462 h 607"/>
                    <a:gd name="T82" fmla="*/ 168 w 811"/>
                    <a:gd name="T83" fmla="*/ 426 h 607"/>
                    <a:gd name="T84" fmla="*/ 109 w 811"/>
                    <a:gd name="T85" fmla="*/ 352 h 607"/>
                    <a:gd name="T86" fmla="*/ 60 w 811"/>
                    <a:gd name="T87" fmla="*/ 365 h 607"/>
                    <a:gd name="T88" fmla="*/ 32 w 811"/>
                    <a:gd name="T89" fmla="*/ 351 h 607"/>
                    <a:gd name="T90" fmla="*/ 6 w 811"/>
                    <a:gd name="T91" fmla="*/ 326 h 607"/>
                    <a:gd name="T92" fmla="*/ 53 w 811"/>
                    <a:gd name="T93" fmla="*/ 290 h 607"/>
                    <a:gd name="T94" fmla="*/ 65 w 811"/>
                    <a:gd name="T95" fmla="*/ 257 h 607"/>
                    <a:gd name="T96" fmla="*/ 154 w 811"/>
                    <a:gd name="T97" fmla="*/ 257 h 607"/>
                    <a:gd name="T98" fmla="*/ 151 w 811"/>
                    <a:gd name="T99" fmla="*/ 214 h 607"/>
                    <a:gd name="T100" fmla="*/ 191 w 811"/>
                    <a:gd name="T101" fmla="*/ 178 h 607"/>
                    <a:gd name="T102" fmla="*/ 219 w 811"/>
                    <a:gd name="T103" fmla="*/ 139 h 607"/>
                    <a:gd name="T104" fmla="*/ 249 w 811"/>
                    <a:gd name="T105" fmla="*/ 159 h 607"/>
                    <a:gd name="T106" fmla="*/ 270 w 811"/>
                    <a:gd name="T107" fmla="*/ 196 h 607"/>
                    <a:gd name="T108" fmla="*/ 340 w 811"/>
                    <a:gd name="T109" fmla="*/ 224 h 607"/>
                    <a:gd name="T110" fmla="*/ 447 w 811"/>
                    <a:gd name="T111" fmla="*/ 254 h 607"/>
                    <a:gd name="T112" fmla="*/ 543 w 811"/>
                    <a:gd name="T113" fmla="*/ 215 h 607"/>
                    <a:gd name="T114" fmla="*/ 578 w 811"/>
                    <a:gd name="T115" fmla="*/ 177 h 607"/>
                    <a:gd name="T116" fmla="*/ 625 w 811"/>
                    <a:gd name="T117" fmla="*/ 149 h 607"/>
                    <a:gd name="T118" fmla="*/ 571 w 811"/>
                    <a:gd name="T119" fmla="*/ 113 h 607"/>
                    <a:gd name="T120" fmla="*/ 599 w 811"/>
                    <a:gd name="T121" fmla="*/ 62 h 607"/>
                    <a:gd name="T122" fmla="*/ 590 w 811"/>
                    <a:gd name="T123" fmla="*/ 23 h 607"/>
                    <a:gd name="T124" fmla="*/ 626 w 811"/>
                    <a:gd name="T125" fmla="*/ 0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11" h="607">
                      <a:moveTo>
                        <a:pt x="477" y="590"/>
                      </a:moveTo>
                      <a:lnTo>
                        <a:pt x="477" y="590"/>
                      </a:lnTo>
                      <a:lnTo>
                        <a:pt x="474" y="591"/>
                      </a:lnTo>
                      <a:lnTo>
                        <a:pt x="477" y="590"/>
                      </a:lnTo>
                      <a:close/>
                      <a:moveTo>
                        <a:pt x="489" y="576"/>
                      </a:moveTo>
                      <a:lnTo>
                        <a:pt x="491" y="578"/>
                      </a:lnTo>
                      <a:lnTo>
                        <a:pt x="489" y="576"/>
                      </a:lnTo>
                      <a:lnTo>
                        <a:pt x="489" y="576"/>
                      </a:lnTo>
                      <a:close/>
                      <a:moveTo>
                        <a:pt x="32" y="268"/>
                      </a:moveTo>
                      <a:lnTo>
                        <a:pt x="33" y="268"/>
                      </a:lnTo>
                      <a:lnTo>
                        <a:pt x="33" y="268"/>
                      </a:lnTo>
                      <a:lnTo>
                        <a:pt x="32" y="268"/>
                      </a:lnTo>
                      <a:close/>
                      <a:moveTo>
                        <a:pt x="628" y="0"/>
                      </a:moveTo>
                      <a:lnTo>
                        <a:pt x="629" y="0"/>
                      </a:lnTo>
                      <a:lnTo>
                        <a:pt x="632" y="0"/>
                      </a:lnTo>
                      <a:lnTo>
                        <a:pt x="633" y="1"/>
                      </a:lnTo>
                      <a:lnTo>
                        <a:pt x="637" y="1"/>
                      </a:lnTo>
                      <a:lnTo>
                        <a:pt x="639" y="3"/>
                      </a:lnTo>
                      <a:lnTo>
                        <a:pt x="639" y="4"/>
                      </a:lnTo>
                      <a:lnTo>
                        <a:pt x="643" y="4"/>
                      </a:lnTo>
                      <a:lnTo>
                        <a:pt x="644" y="4"/>
                      </a:lnTo>
                      <a:lnTo>
                        <a:pt x="646" y="4"/>
                      </a:lnTo>
                      <a:lnTo>
                        <a:pt x="647" y="5"/>
                      </a:lnTo>
                      <a:lnTo>
                        <a:pt x="648" y="5"/>
                      </a:lnTo>
                      <a:lnTo>
                        <a:pt x="648" y="4"/>
                      </a:lnTo>
                      <a:lnTo>
                        <a:pt x="650" y="3"/>
                      </a:lnTo>
                      <a:lnTo>
                        <a:pt x="651" y="3"/>
                      </a:lnTo>
                      <a:lnTo>
                        <a:pt x="653" y="3"/>
                      </a:lnTo>
                      <a:lnTo>
                        <a:pt x="654" y="3"/>
                      </a:lnTo>
                      <a:lnTo>
                        <a:pt x="655" y="4"/>
                      </a:lnTo>
                      <a:lnTo>
                        <a:pt x="657" y="4"/>
                      </a:lnTo>
                      <a:lnTo>
                        <a:pt x="658" y="5"/>
                      </a:lnTo>
                      <a:lnTo>
                        <a:pt x="658" y="5"/>
                      </a:lnTo>
                      <a:lnTo>
                        <a:pt x="658" y="7"/>
                      </a:lnTo>
                      <a:lnTo>
                        <a:pt x="659" y="8"/>
                      </a:lnTo>
                      <a:lnTo>
                        <a:pt x="661" y="8"/>
                      </a:lnTo>
                      <a:lnTo>
                        <a:pt x="661" y="10"/>
                      </a:lnTo>
                      <a:lnTo>
                        <a:pt x="662" y="8"/>
                      </a:lnTo>
                      <a:lnTo>
                        <a:pt x="664" y="10"/>
                      </a:lnTo>
                      <a:lnTo>
                        <a:pt x="665" y="11"/>
                      </a:lnTo>
                      <a:lnTo>
                        <a:pt x="664" y="11"/>
                      </a:lnTo>
                      <a:lnTo>
                        <a:pt x="665" y="12"/>
                      </a:lnTo>
                      <a:lnTo>
                        <a:pt x="666" y="14"/>
                      </a:lnTo>
                      <a:lnTo>
                        <a:pt x="668" y="14"/>
                      </a:lnTo>
                      <a:lnTo>
                        <a:pt x="669" y="14"/>
                      </a:lnTo>
                      <a:lnTo>
                        <a:pt x="669" y="15"/>
                      </a:lnTo>
                      <a:lnTo>
                        <a:pt x="671" y="16"/>
                      </a:lnTo>
                      <a:lnTo>
                        <a:pt x="671" y="18"/>
                      </a:lnTo>
                      <a:lnTo>
                        <a:pt x="671" y="19"/>
                      </a:lnTo>
                      <a:lnTo>
                        <a:pt x="672" y="21"/>
                      </a:lnTo>
                      <a:lnTo>
                        <a:pt x="672" y="22"/>
                      </a:lnTo>
                      <a:lnTo>
                        <a:pt x="672" y="23"/>
                      </a:lnTo>
                      <a:lnTo>
                        <a:pt x="676" y="23"/>
                      </a:lnTo>
                      <a:lnTo>
                        <a:pt x="676" y="25"/>
                      </a:lnTo>
                      <a:lnTo>
                        <a:pt x="676" y="26"/>
                      </a:lnTo>
                      <a:lnTo>
                        <a:pt x="676" y="27"/>
                      </a:lnTo>
                      <a:lnTo>
                        <a:pt x="679" y="30"/>
                      </a:lnTo>
                      <a:lnTo>
                        <a:pt x="680" y="32"/>
                      </a:lnTo>
                      <a:lnTo>
                        <a:pt x="682" y="34"/>
                      </a:lnTo>
                      <a:lnTo>
                        <a:pt x="682" y="36"/>
                      </a:lnTo>
                      <a:lnTo>
                        <a:pt x="683" y="37"/>
                      </a:lnTo>
                      <a:lnTo>
                        <a:pt x="684" y="39"/>
                      </a:lnTo>
                      <a:lnTo>
                        <a:pt x="686" y="40"/>
                      </a:lnTo>
                      <a:lnTo>
                        <a:pt x="686" y="41"/>
                      </a:lnTo>
                      <a:lnTo>
                        <a:pt x="686" y="43"/>
                      </a:lnTo>
                      <a:lnTo>
                        <a:pt x="686" y="43"/>
                      </a:lnTo>
                      <a:lnTo>
                        <a:pt x="687" y="43"/>
                      </a:lnTo>
                      <a:lnTo>
                        <a:pt x="688" y="44"/>
                      </a:lnTo>
                      <a:lnTo>
                        <a:pt x="688" y="45"/>
                      </a:lnTo>
                      <a:lnTo>
                        <a:pt x="691" y="50"/>
                      </a:lnTo>
                      <a:lnTo>
                        <a:pt x="697" y="52"/>
                      </a:lnTo>
                      <a:lnTo>
                        <a:pt x="697" y="55"/>
                      </a:lnTo>
                      <a:lnTo>
                        <a:pt x="698" y="58"/>
                      </a:lnTo>
                      <a:lnTo>
                        <a:pt x="698" y="58"/>
                      </a:lnTo>
                      <a:lnTo>
                        <a:pt x="698" y="61"/>
                      </a:lnTo>
                      <a:lnTo>
                        <a:pt x="700" y="62"/>
                      </a:lnTo>
                      <a:lnTo>
                        <a:pt x="701" y="62"/>
                      </a:lnTo>
                      <a:lnTo>
                        <a:pt x="702" y="65"/>
                      </a:lnTo>
                      <a:lnTo>
                        <a:pt x="702" y="66"/>
                      </a:lnTo>
                      <a:lnTo>
                        <a:pt x="704" y="69"/>
                      </a:lnTo>
                      <a:lnTo>
                        <a:pt x="706" y="72"/>
                      </a:lnTo>
                      <a:lnTo>
                        <a:pt x="708" y="73"/>
                      </a:lnTo>
                      <a:lnTo>
                        <a:pt x="709" y="74"/>
                      </a:lnTo>
                      <a:lnTo>
                        <a:pt x="711" y="74"/>
                      </a:lnTo>
                      <a:lnTo>
                        <a:pt x="712" y="74"/>
                      </a:lnTo>
                      <a:lnTo>
                        <a:pt x="713" y="74"/>
                      </a:lnTo>
                      <a:lnTo>
                        <a:pt x="715" y="74"/>
                      </a:lnTo>
                      <a:lnTo>
                        <a:pt x="717" y="74"/>
                      </a:lnTo>
                      <a:lnTo>
                        <a:pt x="719" y="73"/>
                      </a:lnTo>
                      <a:lnTo>
                        <a:pt x="720" y="73"/>
                      </a:lnTo>
                      <a:lnTo>
                        <a:pt x="720" y="74"/>
                      </a:lnTo>
                      <a:lnTo>
                        <a:pt x="720" y="76"/>
                      </a:lnTo>
                      <a:lnTo>
                        <a:pt x="720" y="76"/>
                      </a:lnTo>
                      <a:lnTo>
                        <a:pt x="723" y="77"/>
                      </a:lnTo>
                      <a:lnTo>
                        <a:pt x="724" y="77"/>
                      </a:lnTo>
                      <a:lnTo>
                        <a:pt x="726" y="79"/>
                      </a:lnTo>
                      <a:lnTo>
                        <a:pt x="727" y="80"/>
                      </a:lnTo>
                      <a:lnTo>
                        <a:pt x="727" y="79"/>
                      </a:lnTo>
                      <a:lnTo>
                        <a:pt x="729" y="77"/>
                      </a:lnTo>
                      <a:lnTo>
                        <a:pt x="730" y="79"/>
                      </a:lnTo>
                      <a:lnTo>
                        <a:pt x="731" y="77"/>
                      </a:lnTo>
                      <a:lnTo>
                        <a:pt x="733" y="76"/>
                      </a:lnTo>
                      <a:lnTo>
                        <a:pt x="733" y="77"/>
                      </a:lnTo>
                      <a:lnTo>
                        <a:pt x="734" y="79"/>
                      </a:lnTo>
                      <a:lnTo>
                        <a:pt x="735" y="80"/>
                      </a:lnTo>
                      <a:lnTo>
                        <a:pt x="737" y="80"/>
                      </a:lnTo>
                      <a:lnTo>
                        <a:pt x="737" y="81"/>
                      </a:lnTo>
                      <a:lnTo>
                        <a:pt x="738" y="83"/>
                      </a:lnTo>
                      <a:lnTo>
                        <a:pt x="740" y="83"/>
                      </a:lnTo>
                      <a:lnTo>
                        <a:pt x="741" y="84"/>
                      </a:lnTo>
                      <a:lnTo>
                        <a:pt x="741" y="86"/>
                      </a:lnTo>
                      <a:lnTo>
                        <a:pt x="744" y="87"/>
                      </a:lnTo>
                      <a:lnTo>
                        <a:pt x="744" y="87"/>
                      </a:lnTo>
                      <a:lnTo>
                        <a:pt x="745" y="88"/>
                      </a:lnTo>
                      <a:lnTo>
                        <a:pt x="747" y="88"/>
                      </a:lnTo>
                      <a:lnTo>
                        <a:pt x="749" y="90"/>
                      </a:lnTo>
                      <a:lnTo>
                        <a:pt x="751" y="88"/>
                      </a:lnTo>
                      <a:lnTo>
                        <a:pt x="752" y="88"/>
                      </a:lnTo>
                      <a:lnTo>
                        <a:pt x="753" y="87"/>
                      </a:lnTo>
                      <a:lnTo>
                        <a:pt x="753" y="87"/>
                      </a:lnTo>
                      <a:lnTo>
                        <a:pt x="755" y="88"/>
                      </a:lnTo>
                      <a:lnTo>
                        <a:pt x="755" y="90"/>
                      </a:lnTo>
                      <a:lnTo>
                        <a:pt x="753" y="91"/>
                      </a:lnTo>
                      <a:lnTo>
                        <a:pt x="753" y="92"/>
                      </a:lnTo>
                      <a:lnTo>
                        <a:pt x="753" y="94"/>
                      </a:lnTo>
                      <a:lnTo>
                        <a:pt x="756" y="94"/>
                      </a:lnTo>
                      <a:lnTo>
                        <a:pt x="756" y="97"/>
                      </a:lnTo>
                      <a:lnTo>
                        <a:pt x="758" y="99"/>
                      </a:lnTo>
                      <a:lnTo>
                        <a:pt x="758" y="101"/>
                      </a:lnTo>
                      <a:lnTo>
                        <a:pt x="756" y="102"/>
                      </a:lnTo>
                      <a:lnTo>
                        <a:pt x="756" y="104"/>
                      </a:lnTo>
                      <a:lnTo>
                        <a:pt x="759" y="108"/>
                      </a:lnTo>
                      <a:lnTo>
                        <a:pt x="760" y="108"/>
                      </a:lnTo>
                      <a:lnTo>
                        <a:pt x="762" y="110"/>
                      </a:lnTo>
                      <a:lnTo>
                        <a:pt x="763" y="112"/>
                      </a:lnTo>
                      <a:lnTo>
                        <a:pt x="764" y="112"/>
                      </a:lnTo>
                      <a:lnTo>
                        <a:pt x="767" y="110"/>
                      </a:lnTo>
                      <a:lnTo>
                        <a:pt x="769" y="110"/>
                      </a:lnTo>
                      <a:lnTo>
                        <a:pt x="770" y="112"/>
                      </a:lnTo>
                      <a:lnTo>
                        <a:pt x="770" y="113"/>
                      </a:lnTo>
                      <a:lnTo>
                        <a:pt x="771" y="113"/>
                      </a:lnTo>
                      <a:lnTo>
                        <a:pt x="773" y="112"/>
                      </a:lnTo>
                      <a:lnTo>
                        <a:pt x="776" y="112"/>
                      </a:lnTo>
                      <a:lnTo>
                        <a:pt x="777" y="112"/>
                      </a:lnTo>
                      <a:lnTo>
                        <a:pt x="780" y="110"/>
                      </a:lnTo>
                      <a:lnTo>
                        <a:pt x="781" y="109"/>
                      </a:lnTo>
                      <a:lnTo>
                        <a:pt x="782" y="109"/>
                      </a:lnTo>
                      <a:lnTo>
                        <a:pt x="782" y="108"/>
                      </a:lnTo>
                      <a:lnTo>
                        <a:pt x="784" y="105"/>
                      </a:lnTo>
                      <a:lnTo>
                        <a:pt x="785" y="104"/>
                      </a:lnTo>
                      <a:lnTo>
                        <a:pt x="785" y="102"/>
                      </a:lnTo>
                      <a:lnTo>
                        <a:pt x="787" y="101"/>
                      </a:lnTo>
                      <a:lnTo>
                        <a:pt x="788" y="99"/>
                      </a:lnTo>
                      <a:lnTo>
                        <a:pt x="791" y="99"/>
                      </a:lnTo>
                      <a:lnTo>
                        <a:pt x="791" y="97"/>
                      </a:lnTo>
                      <a:lnTo>
                        <a:pt x="792" y="97"/>
                      </a:lnTo>
                      <a:lnTo>
                        <a:pt x="793" y="97"/>
                      </a:lnTo>
                      <a:lnTo>
                        <a:pt x="793" y="94"/>
                      </a:lnTo>
                      <a:lnTo>
                        <a:pt x="796" y="94"/>
                      </a:lnTo>
                      <a:lnTo>
                        <a:pt x="798" y="92"/>
                      </a:lnTo>
                      <a:lnTo>
                        <a:pt x="799" y="91"/>
                      </a:lnTo>
                      <a:lnTo>
                        <a:pt x="802" y="92"/>
                      </a:lnTo>
                      <a:lnTo>
                        <a:pt x="803" y="94"/>
                      </a:lnTo>
                      <a:lnTo>
                        <a:pt x="806" y="94"/>
                      </a:lnTo>
                      <a:lnTo>
                        <a:pt x="806" y="95"/>
                      </a:lnTo>
                      <a:lnTo>
                        <a:pt x="807" y="98"/>
                      </a:lnTo>
                      <a:lnTo>
                        <a:pt x="806" y="99"/>
                      </a:lnTo>
                      <a:lnTo>
                        <a:pt x="806" y="101"/>
                      </a:lnTo>
                      <a:lnTo>
                        <a:pt x="809" y="102"/>
                      </a:lnTo>
                      <a:lnTo>
                        <a:pt x="809" y="105"/>
                      </a:lnTo>
                      <a:lnTo>
                        <a:pt x="810" y="106"/>
                      </a:lnTo>
                      <a:lnTo>
                        <a:pt x="811" y="106"/>
                      </a:lnTo>
                      <a:lnTo>
                        <a:pt x="811" y="109"/>
                      </a:lnTo>
                      <a:lnTo>
                        <a:pt x="811" y="112"/>
                      </a:lnTo>
                      <a:lnTo>
                        <a:pt x="810" y="113"/>
                      </a:lnTo>
                      <a:lnTo>
                        <a:pt x="809" y="113"/>
                      </a:lnTo>
                      <a:lnTo>
                        <a:pt x="807" y="116"/>
                      </a:lnTo>
                      <a:lnTo>
                        <a:pt x="807" y="116"/>
                      </a:lnTo>
                      <a:lnTo>
                        <a:pt x="807" y="119"/>
                      </a:lnTo>
                      <a:lnTo>
                        <a:pt x="809" y="119"/>
                      </a:lnTo>
                      <a:lnTo>
                        <a:pt x="809" y="121"/>
                      </a:lnTo>
                      <a:lnTo>
                        <a:pt x="807" y="123"/>
                      </a:lnTo>
                      <a:lnTo>
                        <a:pt x="809" y="124"/>
                      </a:lnTo>
                      <a:lnTo>
                        <a:pt x="810" y="126"/>
                      </a:lnTo>
                      <a:lnTo>
                        <a:pt x="810" y="127"/>
                      </a:lnTo>
                      <a:lnTo>
                        <a:pt x="810" y="127"/>
                      </a:lnTo>
                      <a:lnTo>
                        <a:pt x="810" y="128"/>
                      </a:lnTo>
                      <a:lnTo>
                        <a:pt x="810" y="128"/>
                      </a:lnTo>
                      <a:lnTo>
                        <a:pt x="809" y="130"/>
                      </a:lnTo>
                      <a:lnTo>
                        <a:pt x="809" y="133"/>
                      </a:lnTo>
                      <a:lnTo>
                        <a:pt x="810" y="135"/>
                      </a:lnTo>
                      <a:lnTo>
                        <a:pt x="810" y="137"/>
                      </a:lnTo>
                      <a:lnTo>
                        <a:pt x="810" y="138"/>
                      </a:lnTo>
                      <a:lnTo>
                        <a:pt x="809" y="138"/>
                      </a:lnTo>
                      <a:lnTo>
                        <a:pt x="809" y="141"/>
                      </a:lnTo>
                      <a:lnTo>
                        <a:pt x="810" y="142"/>
                      </a:lnTo>
                      <a:lnTo>
                        <a:pt x="810" y="144"/>
                      </a:lnTo>
                      <a:lnTo>
                        <a:pt x="810" y="145"/>
                      </a:lnTo>
                      <a:lnTo>
                        <a:pt x="809" y="145"/>
                      </a:lnTo>
                      <a:lnTo>
                        <a:pt x="809" y="146"/>
                      </a:lnTo>
                      <a:lnTo>
                        <a:pt x="809" y="148"/>
                      </a:lnTo>
                      <a:lnTo>
                        <a:pt x="809" y="149"/>
                      </a:lnTo>
                      <a:lnTo>
                        <a:pt x="809" y="151"/>
                      </a:lnTo>
                      <a:lnTo>
                        <a:pt x="807" y="153"/>
                      </a:lnTo>
                      <a:lnTo>
                        <a:pt x="807" y="155"/>
                      </a:lnTo>
                      <a:lnTo>
                        <a:pt x="809" y="156"/>
                      </a:lnTo>
                      <a:lnTo>
                        <a:pt x="807" y="157"/>
                      </a:lnTo>
                      <a:lnTo>
                        <a:pt x="807" y="159"/>
                      </a:lnTo>
                      <a:lnTo>
                        <a:pt x="809" y="160"/>
                      </a:lnTo>
                      <a:lnTo>
                        <a:pt x="809" y="162"/>
                      </a:lnTo>
                      <a:lnTo>
                        <a:pt x="807" y="163"/>
                      </a:lnTo>
                      <a:lnTo>
                        <a:pt x="806" y="163"/>
                      </a:lnTo>
                      <a:lnTo>
                        <a:pt x="805" y="163"/>
                      </a:lnTo>
                      <a:lnTo>
                        <a:pt x="796" y="162"/>
                      </a:lnTo>
                      <a:lnTo>
                        <a:pt x="795" y="160"/>
                      </a:lnTo>
                      <a:lnTo>
                        <a:pt x="793" y="160"/>
                      </a:lnTo>
                      <a:lnTo>
                        <a:pt x="792" y="160"/>
                      </a:lnTo>
                      <a:lnTo>
                        <a:pt x="789" y="164"/>
                      </a:lnTo>
                      <a:lnTo>
                        <a:pt x="789" y="166"/>
                      </a:lnTo>
                      <a:lnTo>
                        <a:pt x="788" y="167"/>
                      </a:lnTo>
                      <a:lnTo>
                        <a:pt x="787" y="167"/>
                      </a:lnTo>
                      <a:lnTo>
                        <a:pt x="785" y="168"/>
                      </a:lnTo>
                      <a:lnTo>
                        <a:pt x="784" y="170"/>
                      </a:lnTo>
                      <a:lnTo>
                        <a:pt x="785" y="173"/>
                      </a:lnTo>
                      <a:lnTo>
                        <a:pt x="788" y="177"/>
                      </a:lnTo>
                      <a:lnTo>
                        <a:pt x="789" y="178"/>
                      </a:lnTo>
                      <a:lnTo>
                        <a:pt x="789" y="181"/>
                      </a:lnTo>
                      <a:lnTo>
                        <a:pt x="791" y="182"/>
                      </a:lnTo>
                      <a:lnTo>
                        <a:pt x="791" y="185"/>
                      </a:lnTo>
                      <a:lnTo>
                        <a:pt x="792" y="188"/>
                      </a:lnTo>
                      <a:lnTo>
                        <a:pt x="792" y="191"/>
                      </a:lnTo>
                      <a:lnTo>
                        <a:pt x="792" y="195"/>
                      </a:lnTo>
                      <a:lnTo>
                        <a:pt x="793" y="196"/>
                      </a:lnTo>
                      <a:lnTo>
                        <a:pt x="793" y="199"/>
                      </a:lnTo>
                      <a:lnTo>
                        <a:pt x="793" y="200"/>
                      </a:lnTo>
                      <a:lnTo>
                        <a:pt x="793" y="202"/>
                      </a:lnTo>
                      <a:lnTo>
                        <a:pt x="792" y="204"/>
                      </a:lnTo>
                      <a:lnTo>
                        <a:pt x="793" y="206"/>
                      </a:lnTo>
                      <a:lnTo>
                        <a:pt x="793" y="207"/>
                      </a:lnTo>
                      <a:lnTo>
                        <a:pt x="792" y="207"/>
                      </a:lnTo>
                      <a:lnTo>
                        <a:pt x="789" y="207"/>
                      </a:lnTo>
                      <a:lnTo>
                        <a:pt x="788" y="209"/>
                      </a:lnTo>
                      <a:lnTo>
                        <a:pt x="788" y="210"/>
                      </a:lnTo>
                      <a:lnTo>
                        <a:pt x="788" y="211"/>
                      </a:lnTo>
                      <a:lnTo>
                        <a:pt x="789" y="213"/>
                      </a:lnTo>
                      <a:lnTo>
                        <a:pt x="789" y="214"/>
                      </a:lnTo>
                      <a:lnTo>
                        <a:pt x="788" y="214"/>
                      </a:lnTo>
                      <a:lnTo>
                        <a:pt x="788" y="214"/>
                      </a:lnTo>
                      <a:lnTo>
                        <a:pt x="784" y="213"/>
                      </a:lnTo>
                      <a:lnTo>
                        <a:pt x="782" y="211"/>
                      </a:lnTo>
                      <a:lnTo>
                        <a:pt x="782" y="209"/>
                      </a:lnTo>
                      <a:lnTo>
                        <a:pt x="780" y="207"/>
                      </a:lnTo>
                      <a:lnTo>
                        <a:pt x="778" y="207"/>
                      </a:lnTo>
                      <a:lnTo>
                        <a:pt x="778" y="210"/>
                      </a:lnTo>
                      <a:lnTo>
                        <a:pt x="778" y="213"/>
                      </a:lnTo>
                      <a:lnTo>
                        <a:pt x="780" y="215"/>
                      </a:lnTo>
                      <a:lnTo>
                        <a:pt x="778" y="217"/>
                      </a:lnTo>
                      <a:lnTo>
                        <a:pt x="776" y="218"/>
                      </a:lnTo>
                      <a:lnTo>
                        <a:pt x="774" y="221"/>
                      </a:lnTo>
                      <a:lnTo>
                        <a:pt x="774" y="224"/>
                      </a:lnTo>
                      <a:lnTo>
                        <a:pt x="769" y="228"/>
                      </a:lnTo>
                      <a:lnTo>
                        <a:pt x="766" y="228"/>
                      </a:lnTo>
                      <a:lnTo>
                        <a:pt x="763" y="229"/>
                      </a:lnTo>
                      <a:lnTo>
                        <a:pt x="766" y="232"/>
                      </a:lnTo>
                      <a:lnTo>
                        <a:pt x="769" y="235"/>
                      </a:lnTo>
                      <a:lnTo>
                        <a:pt x="769" y="236"/>
                      </a:lnTo>
                      <a:lnTo>
                        <a:pt x="767" y="240"/>
                      </a:lnTo>
                      <a:lnTo>
                        <a:pt x="764" y="239"/>
                      </a:lnTo>
                      <a:lnTo>
                        <a:pt x="759" y="240"/>
                      </a:lnTo>
                      <a:lnTo>
                        <a:pt x="756" y="239"/>
                      </a:lnTo>
                      <a:lnTo>
                        <a:pt x="753" y="239"/>
                      </a:lnTo>
                      <a:lnTo>
                        <a:pt x="752" y="238"/>
                      </a:lnTo>
                      <a:lnTo>
                        <a:pt x="749" y="236"/>
                      </a:lnTo>
                      <a:lnTo>
                        <a:pt x="747" y="233"/>
                      </a:lnTo>
                      <a:lnTo>
                        <a:pt x="744" y="236"/>
                      </a:lnTo>
                      <a:lnTo>
                        <a:pt x="744" y="240"/>
                      </a:lnTo>
                      <a:lnTo>
                        <a:pt x="744" y="242"/>
                      </a:lnTo>
                      <a:lnTo>
                        <a:pt x="744" y="245"/>
                      </a:lnTo>
                      <a:lnTo>
                        <a:pt x="741" y="250"/>
                      </a:lnTo>
                      <a:lnTo>
                        <a:pt x="738" y="251"/>
                      </a:lnTo>
                      <a:lnTo>
                        <a:pt x="737" y="256"/>
                      </a:lnTo>
                      <a:lnTo>
                        <a:pt x="733" y="258"/>
                      </a:lnTo>
                      <a:lnTo>
                        <a:pt x="733" y="261"/>
                      </a:lnTo>
                      <a:lnTo>
                        <a:pt x="731" y="264"/>
                      </a:lnTo>
                      <a:lnTo>
                        <a:pt x="729" y="267"/>
                      </a:lnTo>
                      <a:lnTo>
                        <a:pt x="729" y="275"/>
                      </a:lnTo>
                      <a:lnTo>
                        <a:pt x="727" y="272"/>
                      </a:lnTo>
                      <a:lnTo>
                        <a:pt x="723" y="276"/>
                      </a:lnTo>
                      <a:lnTo>
                        <a:pt x="720" y="276"/>
                      </a:lnTo>
                      <a:lnTo>
                        <a:pt x="719" y="278"/>
                      </a:lnTo>
                      <a:lnTo>
                        <a:pt x="717" y="276"/>
                      </a:lnTo>
                      <a:lnTo>
                        <a:pt x="713" y="279"/>
                      </a:lnTo>
                      <a:lnTo>
                        <a:pt x="711" y="279"/>
                      </a:lnTo>
                      <a:lnTo>
                        <a:pt x="711" y="282"/>
                      </a:lnTo>
                      <a:lnTo>
                        <a:pt x="709" y="280"/>
                      </a:lnTo>
                      <a:lnTo>
                        <a:pt x="704" y="286"/>
                      </a:lnTo>
                      <a:lnTo>
                        <a:pt x="700" y="287"/>
                      </a:lnTo>
                      <a:lnTo>
                        <a:pt x="701" y="290"/>
                      </a:lnTo>
                      <a:lnTo>
                        <a:pt x="701" y="292"/>
                      </a:lnTo>
                      <a:lnTo>
                        <a:pt x="697" y="293"/>
                      </a:lnTo>
                      <a:lnTo>
                        <a:pt x="694" y="297"/>
                      </a:lnTo>
                      <a:lnTo>
                        <a:pt x="693" y="297"/>
                      </a:lnTo>
                      <a:lnTo>
                        <a:pt x="691" y="298"/>
                      </a:lnTo>
                      <a:lnTo>
                        <a:pt x="690" y="298"/>
                      </a:lnTo>
                      <a:lnTo>
                        <a:pt x="690" y="297"/>
                      </a:lnTo>
                      <a:lnTo>
                        <a:pt x="687" y="296"/>
                      </a:lnTo>
                      <a:lnTo>
                        <a:pt x="688" y="293"/>
                      </a:lnTo>
                      <a:lnTo>
                        <a:pt x="691" y="293"/>
                      </a:lnTo>
                      <a:lnTo>
                        <a:pt x="693" y="292"/>
                      </a:lnTo>
                      <a:lnTo>
                        <a:pt x="695" y="292"/>
                      </a:lnTo>
                      <a:lnTo>
                        <a:pt x="695" y="292"/>
                      </a:lnTo>
                      <a:lnTo>
                        <a:pt x="697" y="289"/>
                      </a:lnTo>
                      <a:lnTo>
                        <a:pt x="695" y="289"/>
                      </a:lnTo>
                      <a:lnTo>
                        <a:pt x="694" y="287"/>
                      </a:lnTo>
                      <a:lnTo>
                        <a:pt x="697" y="286"/>
                      </a:lnTo>
                      <a:lnTo>
                        <a:pt x="698" y="283"/>
                      </a:lnTo>
                      <a:lnTo>
                        <a:pt x="695" y="286"/>
                      </a:lnTo>
                      <a:lnTo>
                        <a:pt x="693" y="287"/>
                      </a:lnTo>
                      <a:lnTo>
                        <a:pt x="691" y="286"/>
                      </a:lnTo>
                      <a:lnTo>
                        <a:pt x="691" y="285"/>
                      </a:lnTo>
                      <a:lnTo>
                        <a:pt x="693" y="283"/>
                      </a:lnTo>
                      <a:lnTo>
                        <a:pt x="693" y="282"/>
                      </a:lnTo>
                      <a:lnTo>
                        <a:pt x="690" y="279"/>
                      </a:lnTo>
                      <a:lnTo>
                        <a:pt x="690" y="275"/>
                      </a:lnTo>
                      <a:lnTo>
                        <a:pt x="690" y="275"/>
                      </a:lnTo>
                      <a:lnTo>
                        <a:pt x="693" y="275"/>
                      </a:lnTo>
                      <a:lnTo>
                        <a:pt x="693" y="271"/>
                      </a:lnTo>
                      <a:lnTo>
                        <a:pt x="695" y="268"/>
                      </a:lnTo>
                      <a:lnTo>
                        <a:pt x="695" y="265"/>
                      </a:lnTo>
                      <a:lnTo>
                        <a:pt x="698" y="265"/>
                      </a:lnTo>
                      <a:lnTo>
                        <a:pt x="697" y="262"/>
                      </a:lnTo>
                      <a:lnTo>
                        <a:pt x="691" y="258"/>
                      </a:lnTo>
                      <a:lnTo>
                        <a:pt x="687" y="254"/>
                      </a:lnTo>
                      <a:lnTo>
                        <a:pt x="686" y="257"/>
                      </a:lnTo>
                      <a:lnTo>
                        <a:pt x="684" y="257"/>
                      </a:lnTo>
                      <a:lnTo>
                        <a:pt x="683" y="256"/>
                      </a:lnTo>
                      <a:lnTo>
                        <a:pt x="680" y="256"/>
                      </a:lnTo>
                      <a:lnTo>
                        <a:pt x="679" y="258"/>
                      </a:lnTo>
                      <a:lnTo>
                        <a:pt x="677" y="260"/>
                      </a:lnTo>
                      <a:lnTo>
                        <a:pt x="676" y="262"/>
                      </a:lnTo>
                      <a:lnTo>
                        <a:pt x="673" y="265"/>
                      </a:lnTo>
                      <a:lnTo>
                        <a:pt x="673" y="271"/>
                      </a:lnTo>
                      <a:lnTo>
                        <a:pt x="672" y="271"/>
                      </a:lnTo>
                      <a:lnTo>
                        <a:pt x="671" y="275"/>
                      </a:lnTo>
                      <a:lnTo>
                        <a:pt x="668" y="275"/>
                      </a:lnTo>
                      <a:lnTo>
                        <a:pt x="662" y="278"/>
                      </a:lnTo>
                      <a:lnTo>
                        <a:pt x="661" y="285"/>
                      </a:lnTo>
                      <a:lnTo>
                        <a:pt x="659" y="286"/>
                      </a:lnTo>
                      <a:lnTo>
                        <a:pt x="661" y="286"/>
                      </a:lnTo>
                      <a:lnTo>
                        <a:pt x="661" y="289"/>
                      </a:lnTo>
                      <a:lnTo>
                        <a:pt x="659" y="289"/>
                      </a:lnTo>
                      <a:lnTo>
                        <a:pt x="661" y="290"/>
                      </a:lnTo>
                      <a:lnTo>
                        <a:pt x="659" y="293"/>
                      </a:lnTo>
                      <a:lnTo>
                        <a:pt x="655" y="294"/>
                      </a:lnTo>
                      <a:lnTo>
                        <a:pt x="651" y="294"/>
                      </a:lnTo>
                      <a:lnTo>
                        <a:pt x="646" y="292"/>
                      </a:lnTo>
                      <a:lnTo>
                        <a:pt x="646" y="293"/>
                      </a:lnTo>
                      <a:lnTo>
                        <a:pt x="644" y="294"/>
                      </a:lnTo>
                      <a:lnTo>
                        <a:pt x="644" y="297"/>
                      </a:lnTo>
                      <a:lnTo>
                        <a:pt x="644" y="298"/>
                      </a:lnTo>
                      <a:lnTo>
                        <a:pt x="644" y="300"/>
                      </a:lnTo>
                      <a:lnTo>
                        <a:pt x="643" y="301"/>
                      </a:lnTo>
                      <a:lnTo>
                        <a:pt x="644" y="304"/>
                      </a:lnTo>
                      <a:lnTo>
                        <a:pt x="644" y="307"/>
                      </a:lnTo>
                      <a:lnTo>
                        <a:pt x="647" y="308"/>
                      </a:lnTo>
                      <a:lnTo>
                        <a:pt x="651" y="312"/>
                      </a:lnTo>
                      <a:lnTo>
                        <a:pt x="653" y="314"/>
                      </a:lnTo>
                      <a:lnTo>
                        <a:pt x="654" y="316"/>
                      </a:lnTo>
                      <a:lnTo>
                        <a:pt x="654" y="315"/>
                      </a:lnTo>
                      <a:lnTo>
                        <a:pt x="655" y="316"/>
                      </a:lnTo>
                      <a:lnTo>
                        <a:pt x="657" y="315"/>
                      </a:lnTo>
                      <a:lnTo>
                        <a:pt x="658" y="315"/>
                      </a:lnTo>
                      <a:lnTo>
                        <a:pt x="658" y="316"/>
                      </a:lnTo>
                      <a:lnTo>
                        <a:pt x="659" y="316"/>
                      </a:lnTo>
                      <a:lnTo>
                        <a:pt x="662" y="316"/>
                      </a:lnTo>
                      <a:lnTo>
                        <a:pt x="664" y="318"/>
                      </a:lnTo>
                      <a:lnTo>
                        <a:pt x="664" y="322"/>
                      </a:lnTo>
                      <a:lnTo>
                        <a:pt x="666" y="329"/>
                      </a:lnTo>
                      <a:lnTo>
                        <a:pt x="671" y="329"/>
                      </a:lnTo>
                      <a:lnTo>
                        <a:pt x="673" y="327"/>
                      </a:lnTo>
                      <a:lnTo>
                        <a:pt x="676" y="329"/>
                      </a:lnTo>
                      <a:lnTo>
                        <a:pt x="676" y="327"/>
                      </a:lnTo>
                      <a:lnTo>
                        <a:pt x="679" y="325"/>
                      </a:lnTo>
                      <a:lnTo>
                        <a:pt x="677" y="323"/>
                      </a:lnTo>
                      <a:lnTo>
                        <a:pt x="676" y="323"/>
                      </a:lnTo>
                      <a:lnTo>
                        <a:pt x="680" y="322"/>
                      </a:lnTo>
                      <a:lnTo>
                        <a:pt x="682" y="321"/>
                      </a:lnTo>
                      <a:lnTo>
                        <a:pt x="682" y="318"/>
                      </a:lnTo>
                      <a:lnTo>
                        <a:pt x="680" y="316"/>
                      </a:lnTo>
                      <a:lnTo>
                        <a:pt x="684" y="316"/>
                      </a:lnTo>
                      <a:lnTo>
                        <a:pt x="690" y="314"/>
                      </a:lnTo>
                      <a:lnTo>
                        <a:pt x="691" y="315"/>
                      </a:lnTo>
                      <a:lnTo>
                        <a:pt x="693" y="315"/>
                      </a:lnTo>
                      <a:lnTo>
                        <a:pt x="694" y="318"/>
                      </a:lnTo>
                      <a:lnTo>
                        <a:pt x="695" y="318"/>
                      </a:lnTo>
                      <a:lnTo>
                        <a:pt x="697" y="321"/>
                      </a:lnTo>
                      <a:lnTo>
                        <a:pt x="705" y="319"/>
                      </a:lnTo>
                      <a:lnTo>
                        <a:pt x="706" y="318"/>
                      </a:lnTo>
                      <a:lnTo>
                        <a:pt x="709" y="318"/>
                      </a:lnTo>
                      <a:lnTo>
                        <a:pt x="709" y="319"/>
                      </a:lnTo>
                      <a:lnTo>
                        <a:pt x="713" y="319"/>
                      </a:lnTo>
                      <a:lnTo>
                        <a:pt x="716" y="319"/>
                      </a:lnTo>
                      <a:lnTo>
                        <a:pt x="717" y="319"/>
                      </a:lnTo>
                      <a:lnTo>
                        <a:pt x="715" y="321"/>
                      </a:lnTo>
                      <a:lnTo>
                        <a:pt x="715" y="322"/>
                      </a:lnTo>
                      <a:lnTo>
                        <a:pt x="716" y="325"/>
                      </a:lnTo>
                      <a:lnTo>
                        <a:pt x="715" y="325"/>
                      </a:lnTo>
                      <a:lnTo>
                        <a:pt x="713" y="326"/>
                      </a:lnTo>
                      <a:lnTo>
                        <a:pt x="713" y="329"/>
                      </a:lnTo>
                      <a:lnTo>
                        <a:pt x="716" y="329"/>
                      </a:lnTo>
                      <a:lnTo>
                        <a:pt x="716" y="330"/>
                      </a:lnTo>
                      <a:lnTo>
                        <a:pt x="713" y="333"/>
                      </a:lnTo>
                      <a:lnTo>
                        <a:pt x="709" y="332"/>
                      </a:lnTo>
                      <a:lnTo>
                        <a:pt x="709" y="330"/>
                      </a:lnTo>
                      <a:lnTo>
                        <a:pt x="708" y="332"/>
                      </a:lnTo>
                      <a:lnTo>
                        <a:pt x="706" y="329"/>
                      </a:lnTo>
                      <a:lnTo>
                        <a:pt x="704" y="333"/>
                      </a:lnTo>
                      <a:lnTo>
                        <a:pt x="702" y="333"/>
                      </a:lnTo>
                      <a:lnTo>
                        <a:pt x="700" y="336"/>
                      </a:lnTo>
                      <a:lnTo>
                        <a:pt x="698" y="336"/>
                      </a:lnTo>
                      <a:lnTo>
                        <a:pt x="697" y="337"/>
                      </a:lnTo>
                      <a:lnTo>
                        <a:pt x="695" y="334"/>
                      </a:lnTo>
                      <a:lnTo>
                        <a:pt x="691" y="336"/>
                      </a:lnTo>
                      <a:lnTo>
                        <a:pt x="695" y="337"/>
                      </a:lnTo>
                      <a:lnTo>
                        <a:pt x="695" y="340"/>
                      </a:lnTo>
                      <a:lnTo>
                        <a:pt x="691" y="340"/>
                      </a:lnTo>
                      <a:lnTo>
                        <a:pt x="691" y="343"/>
                      </a:lnTo>
                      <a:lnTo>
                        <a:pt x="688" y="343"/>
                      </a:lnTo>
                      <a:lnTo>
                        <a:pt x="686" y="345"/>
                      </a:lnTo>
                      <a:lnTo>
                        <a:pt x="687" y="347"/>
                      </a:lnTo>
                      <a:lnTo>
                        <a:pt x="690" y="348"/>
                      </a:lnTo>
                      <a:lnTo>
                        <a:pt x="687" y="351"/>
                      </a:lnTo>
                      <a:lnTo>
                        <a:pt x="686" y="350"/>
                      </a:lnTo>
                      <a:lnTo>
                        <a:pt x="683" y="354"/>
                      </a:lnTo>
                      <a:lnTo>
                        <a:pt x="682" y="355"/>
                      </a:lnTo>
                      <a:lnTo>
                        <a:pt x="680" y="354"/>
                      </a:lnTo>
                      <a:lnTo>
                        <a:pt x="680" y="358"/>
                      </a:lnTo>
                      <a:lnTo>
                        <a:pt x="682" y="361"/>
                      </a:lnTo>
                      <a:lnTo>
                        <a:pt x="680" y="365"/>
                      </a:lnTo>
                      <a:lnTo>
                        <a:pt x="680" y="372"/>
                      </a:lnTo>
                      <a:lnTo>
                        <a:pt x="682" y="372"/>
                      </a:lnTo>
                      <a:lnTo>
                        <a:pt x="687" y="374"/>
                      </a:lnTo>
                      <a:lnTo>
                        <a:pt x="687" y="377"/>
                      </a:lnTo>
                      <a:lnTo>
                        <a:pt x="690" y="376"/>
                      </a:lnTo>
                      <a:lnTo>
                        <a:pt x="697" y="380"/>
                      </a:lnTo>
                      <a:lnTo>
                        <a:pt x="701" y="388"/>
                      </a:lnTo>
                      <a:lnTo>
                        <a:pt x="702" y="388"/>
                      </a:lnTo>
                      <a:lnTo>
                        <a:pt x="701" y="391"/>
                      </a:lnTo>
                      <a:lnTo>
                        <a:pt x="704" y="392"/>
                      </a:lnTo>
                      <a:lnTo>
                        <a:pt x="704" y="395"/>
                      </a:lnTo>
                      <a:lnTo>
                        <a:pt x="708" y="399"/>
                      </a:lnTo>
                      <a:lnTo>
                        <a:pt x="708" y="403"/>
                      </a:lnTo>
                      <a:lnTo>
                        <a:pt x="712" y="408"/>
                      </a:lnTo>
                      <a:lnTo>
                        <a:pt x="715" y="409"/>
                      </a:lnTo>
                      <a:lnTo>
                        <a:pt x="717" y="409"/>
                      </a:lnTo>
                      <a:lnTo>
                        <a:pt x="719" y="410"/>
                      </a:lnTo>
                      <a:lnTo>
                        <a:pt x="719" y="412"/>
                      </a:lnTo>
                      <a:lnTo>
                        <a:pt x="722" y="415"/>
                      </a:lnTo>
                      <a:lnTo>
                        <a:pt x="723" y="416"/>
                      </a:lnTo>
                      <a:lnTo>
                        <a:pt x="726" y="420"/>
                      </a:lnTo>
                      <a:lnTo>
                        <a:pt x="724" y="420"/>
                      </a:lnTo>
                      <a:lnTo>
                        <a:pt x="719" y="419"/>
                      </a:lnTo>
                      <a:lnTo>
                        <a:pt x="715" y="420"/>
                      </a:lnTo>
                      <a:lnTo>
                        <a:pt x="712" y="417"/>
                      </a:lnTo>
                      <a:lnTo>
                        <a:pt x="711" y="417"/>
                      </a:lnTo>
                      <a:lnTo>
                        <a:pt x="706" y="416"/>
                      </a:lnTo>
                      <a:lnTo>
                        <a:pt x="702" y="416"/>
                      </a:lnTo>
                      <a:lnTo>
                        <a:pt x="701" y="417"/>
                      </a:lnTo>
                      <a:lnTo>
                        <a:pt x="698" y="417"/>
                      </a:lnTo>
                      <a:lnTo>
                        <a:pt x="697" y="416"/>
                      </a:lnTo>
                      <a:lnTo>
                        <a:pt x="695" y="412"/>
                      </a:lnTo>
                      <a:lnTo>
                        <a:pt x="691" y="413"/>
                      </a:lnTo>
                      <a:lnTo>
                        <a:pt x="690" y="413"/>
                      </a:lnTo>
                      <a:lnTo>
                        <a:pt x="688" y="413"/>
                      </a:lnTo>
                      <a:lnTo>
                        <a:pt x="687" y="413"/>
                      </a:lnTo>
                      <a:lnTo>
                        <a:pt x="686" y="413"/>
                      </a:lnTo>
                      <a:lnTo>
                        <a:pt x="683" y="415"/>
                      </a:lnTo>
                      <a:lnTo>
                        <a:pt x="680" y="420"/>
                      </a:lnTo>
                      <a:lnTo>
                        <a:pt x="684" y="416"/>
                      </a:lnTo>
                      <a:lnTo>
                        <a:pt x="687" y="415"/>
                      </a:lnTo>
                      <a:lnTo>
                        <a:pt x="690" y="415"/>
                      </a:lnTo>
                      <a:lnTo>
                        <a:pt x="694" y="415"/>
                      </a:lnTo>
                      <a:lnTo>
                        <a:pt x="695" y="415"/>
                      </a:lnTo>
                      <a:lnTo>
                        <a:pt x="695" y="416"/>
                      </a:lnTo>
                      <a:lnTo>
                        <a:pt x="698" y="419"/>
                      </a:lnTo>
                      <a:lnTo>
                        <a:pt x="701" y="420"/>
                      </a:lnTo>
                      <a:lnTo>
                        <a:pt x="705" y="416"/>
                      </a:lnTo>
                      <a:lnTo>
                        <a:pt x="708" y="417"/>
                      </a:lnTo>
                      <a:lnTo>
                        <a:pt x="712" y="421"/>
                      </a:lnTo>
                      <a:lnTo>
                        <a:pt x="717" y="424"/>
                      </a:lnTo>
                      <a:lnTo>
                        <a:pt x="724" y="428"/>
                      </a:lnTo>
                      <a:lnTo>
                        <a:pt x="727" y="434"/>
                      </a:lnTo>
                      <a:lnTo>
                        <a:pt x="727" y="435"/>
                      </a:lnTo>
                      <a:lnTo>
                        <a:pt x="723" y="437"/>
                      </a:lnTo>
                      <a:lnTo>
                        <a:pt x="720" y="439"/>
                      </a:lnTo>
                      <a:lnTo>
                        <a:pt x="719" y="439"/>
                      </a:lnTo>
                      <a:lnTo>
                        <a:pt x="717" y="441"/>
                      </a:lnTo>
                      <a:lnTo>
                        <a:pt x="717" y="444"/>
                      </a:lnTo>
                      <a:lnTo>
                        <a:pt x="715" y="444"/>
                      </a:lnTo>
                      <a:lnTo>
                        <a:pt x="712" y="442"/>
                      </a:lnTo>
                      <a:lnTo>
                        <a:pt x="709" y="444"/>
                      </a:lnTo>
                      <a:lnTo>
                        <a:pt x="708" y="444"/>
                      </a:lnTo>
                      <a:lnTo>
                        <a:pt x="705" y="446"/>
                      </a:lnTo>
                      <a:lnTo>
                        <a:pt x="705" y="449"/>
                      </a:lnTo>
                      <a:lnTo>
                        <a:pt x="705" y="446"/>
                      </a:lnTo>
                      <a:lnTo>
                        <a:pt x="708" y="445"/>
                      </a:lnTo>
                      <a:lnTo>
                        <a:pt x="711" y="444"/>
                      </a:lnTo>
                      <a:lnTo>
                        <a:pt x="713" y="448"/>
                      </a:lnTo>
                      <a:lnTo>
                        <a:pt x="716" y="449"/>
                      </a:lnTo>
                      <a:lnTo>
                        <a:pt x="720" y="445"/>
                      </a:lnTo>
                      <a:lnTo>
                        <a:pt x="723" y="446"/>
                      </a:lnTo>
                      <a:lnTo>
                        <a:pt x="727" y="452"/>
                      </a:lnTo>
                      <a:lnTo>
                        <a:pt x="729" y="450"/>
                      </a:lnTo>
                      <a:lnTo>
                        <a:pt x="729" y="452"/>
                      </a:lnTo>
                      <a:lnTo>
                        <a:pt x="731" y="452"/>
                      </a:lnTo>
                      <a:lnTo>
                        <a:pt x="733" y="452"/>
                      </a:lnTo>
                      <a:lnTo>
                        <a:pt x="726" y="457"/>
                      </a:lnTo>
                      <a:lnTo>
                        <a:pt x="723" y="459"/>
                      </a:lnTo>
                      <a:lnTo>
                        <a:pt x="723" y="462"/>
                      </a:lnTo>
                      <a:lnTo>
                        <a:pt x="724" y="462"/>
                      </a:lnTo>
                      <a:lnTo>
                        <a:pt x="727" y="459"/>
                      </a:lnTo>
                      <a:lnTo>
                        <a:pt x="730" y="459"/>
                      </a:lnTo>
                      <a:lnTo>
                        <a:pt x="730" y="457"/>
                      </a:lnTo>
                      <a:lnTo>
                        <a:pt x="730" y="457"/>
                      </a:lnTo>
                      <a:lnTo>
                        <a:pt x="731" y="456"/>
                      </a:lnTo>
                      <a:lnTo>
                        <a:pt x="733" y="456"/>
                      </a:lnTo>
                      <a:lnTo>
                        <a:pt x="733" y="460"/>
                      </a:lnTo>
                      <a:lnTo>
                        <a:pt x="734" y="462"/>
                      </a:lnTo>
                      <a:lnTo>
                        <a:pt x="733" y="463"/>
                      </a:lnTo>
                      <a:lnTo>
                        <a:pt x="733" y="462"/>
                      </a:lnTo>
                      <a:lnTo>
                        <a:pt x="731" y="462"/>
                      </a:lnTo>
                      <a:lnTo>
                        <a:pt x="730" y="463"/>
                      </a:lnTo>
                      <a:lnTo>
                        <a:pt x="730" y="463"/>
                      </a:lnTo>
                      <a:lnTo>
                        <a:pt x="727" y="463"/>
                      </a:lnTo>
                      <a:lnTo>
                        <a:pt x="724" y="466"/>
                      </a:lnTo>
                      <a:lnTo>
                        <a:pt x="724" y="466"/>
                      </a:lnTo>
                      <a:lnTo>
                        <a:pt x="729" y="466"/>
                      </a:lnTo>
                      <a:lnTo>
                        <a:pt x="730" y="467"/>
                      </a:lnTo>
                      <a:lnTo>
                        <a:pt x="730" y="468"/>
                      </a:lnTo>
                      <a:lnTo>
                        <a:pt x="729" y="468"/>
                      </a:lnTo>
                      <a:lnTo>
                        <a:pt x="727" y="470"/>
                      </a:lnTo>
                      <a:lnTo>
                        <a:pt x="729" y="471"/>
                      </a:lnTo>
                      <a:lnTo>
                        <a:pt x="730" y="473"/>
                      </a:lnTo>
                      <a:lnTo>
                        <a:pt x="729" y="474"/>
                      </a:lnTo>
                      <a:lnTo>
                        <a:pt x="726" y="473"/>
                      </a:lnTo>
                      <a:lnTo>
                        <a:pt x="726" y="474"/>
                      </a:lnTo>
                      <a:lnTo>
                        <a:pt x="726" y="475"/>
                      </a:lnTo>
                      <a:lnTo>
                        <a:pt x="729" y="475"/>
                      </a:lnTo>
                      <a:lnTo>
                        <a:pt x="730" y="478"/>
                      </a:lnTo>
                      <a:lnTo>
                        <a:pt x="729" y="479"/>
                      </a:lnTo>
                      <a:lnTo>
                        <a:pt x="729" y="482"/>
                      </a:lnTo>
                      <a:lnTo>
                        <a:pt x="727" y="481"/>
                      </a:lnTo>
                      <a:lnTo>
                        <a:pt x="727" y="478"/>
                      </a:lnTo>
                      <a:lnTo>
                        <a:pt x="724" y="479"/>
                      </a:lnTo>
                      <a:lnTo>
                        <a:pt x="723" y="484"/>
                      </a:lnTo>
                      <a:lnTo>
                        <a:pt x="722" y="485"/>
                      </a:lnTo>
                      <a:lnTo>
                        <a:pt x="717" y="484"/>
                      </a:lnTo>
                      <a:lnTo>
                        <a:pt x="720" y="485"/>
                      </a:lnTo>
                      <a:lnTo>
                        <a:pt x="720" y="486"/>
                      </a:lnTo>
                      <a:lnTo>
                        <a:pt x="722" y="488"/>
                      </a:lnTo>
                      <a:lnTo>
                        <a:pt x="720" y="489"/>
                      </a:lnTo>
                      <a:lnTo>
                        <a:pt x="719" y="491"/>
                      </a:lnTo>
                      <a:lnTo>
                        <a:pt x="720" y="492"/>
                      </a:lnTo>
                      <a:lnTo>
                        <a:pt x="720" y="493"/>
                      </a:lnTo>
                      <a:lnTo>
                        <a:pt x="720" y="496"/>
                      </a:lnTo>
                      <a:lnTo>
                        <a:pt x="717" y="496"/>
                      </a:lnTo>
                      <a:lnTo>
                        <a:pt x="716" y="495"/>
                      </a:lnTo>
                      <a:lnTo>
                        <a:pt x="715" y="497"/>
                      </a:lnTo>
                      <a:lnTo>
                        <a:pt x="717" y="497"/>
                      </a:lnTo>
                      <a:lnTo>
                        <a:pt x="719" y="499"/>
                      </a:lnTo>
                      <a:lnTo>
                        <a:pt x="716" y="499"/>
                      </a:lnTo>
                      <a:lnTo>
                        <a:pt x="716" y="500"/>
                      </a:lnTo>
                      <a:lnTo>
                        <a:pt x="712" y="504"/>
                      </a:lnTo>
                      <a:lnTo>
                        <a:pt x="711" y="504"/>
                      </a:lnTo>
                      <a:lnTo>
                        <a:pt x="711" y="502"/>
                      </a:lnTo>
                      <a:lnTo>
                        <a:pt x="709" y="502"/>
                      </a:lnTo>
                      <a:lnTo>
                        <a:pt x="709" y="502"/>
                      </a:lnTo>
                      <a:lnTo>
                        <a:pt x="708" y="504"/>
                      </a:lnTo>
                      <a:lnTo>
                        <a:pt x="706" y="503"/>
                      </a:lnTo>
                      <a:lnTo>
                        <a:pt x="708" y="504"/>
                      </a:lnTo>
                      <a:lnTo>
                        <a:pt x="706" y="506"/>
                      </a:lnTo>
                      <a:lnTo>
                        <a:pt x="708" y="506"/>
                      </a:lnTo>
                      <a:lnTo>
                        <a:pt x="711" y="509"/>
                      </a:lnTo>
                      <a:lnTo>
                        <a:pt x="708" y="509"/>
                      </a:lnTo>
                      <a:lnTo>
                        <a:pt x="711" y="511"/>
                      </a:lnTo>
                      <a:lnTo>
                        <a:pt x="712" y="510"/>
                      </a:lnTo>
                      <a:lnTo>
                        <a:pt x="713" y="511"/>
                      </a:lnTo>
                      <a:lnTo>
                        <a:pt x="709" y="514"/>
                      </a:lnTo>
                      <a:lnTo>
                        <a:pt x="706" y="515"/>
                      </a:lnTo>
                      <a:lnTo>
                        <a:pt x="706" y="517"/>
                      </a:lnTo>
                      <a:lnTo>
                        <a:pt x="706" y="517"/>
                      </a:lnTo>
                      <a:lnTo>
                        <a:pt x="709" y="517"/>
                      </a:lnTo>
                      <a:lnTo>
                        <a:pt x="711" y="518"/>
                      </a:lnTo>
                      <a:lnTo>
                        <a:pt x="708" y="521"/>
                      </a:lnTo>
                      <a:lnTo>
                        <a:pt x="709" y="521"/>
                      </a:lnTo>
                      <a:lnTo>
                        <a:pt x="709" y="522"/>
                      </a:lnTo>
                      <a:lnTo>
                        <a:pt x="708" y="524"/>
                      </a:lnTo>
                      <a:lnTo>
                        <a:pt x="708" y="525"/>
                      </a:lnTo>
                      <a:lnTo>
                        <a:pt x="709" y="525"/>
                      </a:lnTo>
                      <a:lnTo>
                        <a:pt x="711" y="526"/>
                      </a:lnTo>
                      <a:lnTo>
                        <a:pt x="711" y="529"/>
                      </a:lnTo>
                      <a:lnTo>
                        <a:pt x="709" y="528"/>
                      </a:lnTo>
                      <a:lnTo>
                        <a:pt x="708" y="528"/>
                      </a:lnTo>
                      <a:lnTo>
                        <a:pt x="708" y="526"/>
                      </a:lnTo>
                      <a:lnTo>
                        <a:pt x="705" y="524"/>
                      </a:lnTo>
                      <a:lnTo>
                        <a:pt x="705" y="525"/>
                      </a:lnTo>
                      <a:lnTo>
                        <a:pt x="704" y="525"/>
                      </a:lnTo>
                      <a:lnTo>
                        <a:pt x="702" y="528"/>
                      </a:lnTo>
                      <a:lnTo>
                        <a:pt x="705" y="529"/>
                      </a:lnTo>
                      <a:lnTo>
                        <a:pt x="705" y="532"/>
                      </a:lnTo>
                      <a:lnTo>
                        <a:pt x="704" y="531"/>
                      </a:lnTo>
                      <a:lnTo>
                        <a:pt x="702" y="531"/>
                      </a:lnTo>
                      <a:lnTo>
                        <a:pt x="702" y="529"/>
                      </a:lnTo>
                      <a:lnTo>
                        <a:pt x="700" y="529"/>
                      </a:lnTo>
                      <a:lnTo>
                        <a:pt x="701" y="531"/>
                      </a:lnTo>
                      <a:lnTo>
                        <a:pt x="702" y="533"/>
                      </a:lnTo>
                      <a:lnTo>
                        <a:pt x="704" y="533"/>
                      </a:lnTo>
                      <a:lnTo>
                        <a:pt x="704" y="533"/>
                      </a:lnTo>
                      <a:lnTo>
                        <a:pt x="702" y="536"/>
                      </a:lnTo>
                      <a:lnTo>
                        <a:pt x="700" y="533"/>
                      </a:lnTo>
                      <a:lnTo>
                        <a:pt x="700" y="535"/>
                      </a:lnTo>
                      <a:lnTo>
                        <a:pt x="700" y="536"/>
                      </a:lnTo>
                      <a:lnTo>
                        <a:pt x="702" y="538"/>
                      </a:lnTo>
                      <a:lnTo>
                        <a:pt x="701" y="540"/>
                      </a:lnTo>
                      <a:lnTo>
                        <a:pt x="698" y="538"/>
                      </a:lnTo>
                      <a:lnTo>
                        <a:pt x="697" y="539"/>
                      </a:lnTo>
                      <a:lnTo>
                        <a:pt x="695" y="539"/>
                      </a:lnTo>
                      <a:lnTo>
                        <a:pt x="694" y="542"/>
                      </a:lnTo>
                      <a:lnTo>
                        <a:pt x="688" y="542"/>
                      </a:lnTo>
                      <a:lnTo>
                        <a:pt x="693" y="544"/>
                      </a:lnTo>
                      <a:lnTo>
                        <a:pt x="694" y="543"/>
                      </a:lnTo>
                      <a:lnTo>
                        <a:pt x="697" y="543"/>
                      </a:lnTo>
                      <a:lnTo>
                        <a:pt x="695" y="546"/>
                      </a:lnTo>
                      <a:lnTo>
                        <a:pt x="694" y="546"/>
                      </a:lnTo>
                      <a:lnTo>
                        <a:pt x="694" y="549"/>
                      </a:lnTo>
                      <a:lnTo>
                        <a:pt x="693" y="547"/>
                      </a:lnTo>
                      <a:lnTo>
                        <a:pt x="690" y="549"/>
                      </a:lnTo>
                      <a:lnTo>
                        <a:pt x="690" y="550"/>
                      </a:lnTo>
                      <a:lnTo>
                        <a:pt x="690" y="549"/>
                      </a:lnTo>
                      <a:lnTo>
                        <a:pt x="688" y="549"/>
                      </a:lnTo>
                      <a:lnTo>
                        <a:pt x="688" y="551"/>
                      </a:lnTo>
                      <a:lnTo>
                        <a:pt x="687" y="551"/>
                      </a:lnTo>
                      <a:lnTo>
                        <a:pt x="686" y="554"/>
                      </a:lnTo>
                      <a:lnTo>
                        <a:pt x="683" y="554"/>
                      </a:lnTo>
                      <a:lnTo>
                        <a:pt x="683" y="553"/>
                      </a:lnTo>
                      <a:lnTo>
                        <a:pt x="680" y="553"/>
                      </a:lnTo>
                      <a:lnTo>
                        <a:pt x="679" y="554"/>
                      </a:lnTo>
                      <a:lnTo>
                        <a:pt x="677" y="554"/>
                      </a:lnTo>
                      <a:lnTo>
                        <a:pt x="679" y="557"/>
                      </a:lnTo>
                      <a:lnTo>
                        <a:pt x="677" y="560"/>
                      </a:lnTo>
                      <a:lnTo>
                        <a:pt x="677" y="561"/>
                      </a:lnTo>
                      <a:lnTo>
                        <a:pt x="677" y="562"/>
                      </a:lnTo>
                      <a:lnTo>
                        <a:pt x="676" y="564"/>
                      </a:lnTo>
                      <a:lnTo>
                        <a:pt x="675" y="564"/>
                      </a:lnTo>
                      <a:lnTo>
                        <a:pt x="673" y="565"/>
                      </a:lnTo>
                      <a:lnTo>
                        <a:pt x="673" y="564"/>
                      </a:lnTo>
                      <a:lnTo>
                        <a:pt x="672" y="564"/>
                      </a:lnTo>
                      <a:lnTo>
                        <a:pt x="671" y="567"/>
                      </a:lnTo>
                      <a:lnTo>
                        <a:pt x="668" y="567"/>
                      </a:lnTo>
                      <a:lnTo>
                        <a:pt x="666" y="568"/>
                      </a:lnTo>
                      <a:lnTo>
                        <a:pt x="665" y="568"/>
                      </a:lnTo>
                      <a:lnTo>
                        <a:pt x="665" y="567"/>
                      </a:lnTo>
                      <a:lnTo>
                        <a:pt x="664" y="567"/>
                      </a:lnTo>
                      <a:lnTo>
                        <a:pt x="662" y="569"/>
                      </a:lnTo>
                      <a:lnTo>
                        <a:pt x="661" y="571"/>
                      </a:lnTo>
                      <a:lnTo>
                        <a:pt x="659" y="568"/>
                      </a:lnTo>
                      <a:lnTo>
                        <a:pt x="658" y="567"/>
                      </a:lnTo>
                      <a:lnTo>
                        <a:pt x="658" y="568"/>
                      </a:lnTo>
                      <a:lnTo>
                        <a:pt x="655" y="568"/>
                      </a:lnTo>
                      <a:lnTo>
                        <a:pt x="655" y="571"/>
                      </a:lnTo>
                      <a:lnTo>
                        <a:pt x="654" y="571"/>
                      </a:lnTo>
                      <a:lnTo>
                        <a:pt x="651" y="569"/>
                      </a:lnTo>
                      <a:lnTo>
                        <a:pt x="650" y="571"/>
                      </a:lnTo>
                      <a:lnTo>
                        <a:pt x="648" y="571"/>
                      </a:lnTo>
                      <a:lnTo>
                        <a:pt x="647" y="573"/>
                      </a:lnTo>
                      <a:lnTo>
                        <a:pt x="643" y="576"/>
                      </a:lnTo>
                      <a:lnTo>
                        <a:pt x="643" y="575"/>
                      </a:lnTo>
                      <a:lnTo>
                        <a:pt x="644" y="575"/>
                      </a:lnTo>
                      <a:lnTo>
                        <a:pt x="646" y="572"/>
                      </a:lnTo>
                      <a:lnTo>
                        <a:pt x="644" y="573"/>
                      </a:lnTo>
                      <a:lnTo>
                        <a:pt x="641" y="571"/>
                      </a:lnTo>
                      <a:lnTo>
                        <a:pt x="640" y="568"/>
                      </a:lnTo>
                      <a:lnTo>
                        <a:pt x="637" y="567"/>
                      </a:lnTo>
                      <a:lnTo>
                        <a:pt x="636" y="565"/>
                      </a:lnTo>
                      <a:lnTo>
                        <a:pt x="636" y="567"/>
                      </a:lnTo>
                      <a:lnTo>
                        <a:pt x="636" y="569"/>
                      </a:lnTo>
                      <a:lnTo>
                        <a:pt x="637" y="572"/>
                      </a:lnTo>
                      <a:lnTo>
                        <a:pt x="637" y="575"/>
                      </a:lnTo>
                      <a:lnTo>
                        <a:pt x="636" y="576"/>
                      </a:lnTo>
                      <a:lnTo>
                        <a:pt x="635" y="578"/>
                      </a:lnTo>
                      <a:lnTo>
                        <a:pt x="633" y="579"/>
                      </a:lnTo>
                      <a:lnTo>
                        <a:pt x="632" y="578"/>
                      </a:lnTo>
                      <a:lnTo>
                        <a:pt x="630" y="578"/>
                      </a:lnTo>
                      <a:lnTo>
                        <a:pt x="630" y="578"/>
                      </a:lnTo>
                      <a:lnTo>
                        <a:pt x="629" y="580"/>
                      </a:lnTo>
                      <a:lnTo>
                        <a:pt x="626" y="583"/>
                      </a:lnTo>
                      <a:lnTo>
                        <a:pt x="624" y="585"/>
                      </a:lnTo>
                      <a:lnTo>
                        <a:pt x="622" y="585"/>
                      </a:lnTo>
                      <a:lnTo>
                        <a:pt x="619" y="585"/>
                      </a:lnTo>
                      <a:lnTo>
                        <a:pt x="617" y="585"/>
                      </a:lnTo>
                      <a:lnTo>
                        <a:pt x="615" y="585"/>
                      </a:lnTo>
                      <a:lnTo>
                        <a:pt x="615" y="586"/>
                      </a:lnTo>
                      <a:lnTo>
                        <a:pt x="612" y="587"/>
                      </a:lnTo>
                      <a:lnTo>
                        <a:pt x="611" y="589"/>
                      </a:lnTo>
                      <a:lnTo>
                        <a:pt x="608" y="587"/>
                      </a:lnTo>
                      <a:lnTo>
                        <a:pt x="607" y="590"/>
                      </a:lnTo>
                      <a:lnTo>
                        <a:pt x="606" y="590"/>
                      </a:lnTo>
                      <a:lnTo>
                        <a:pt x="603" y="591"/>
                      </a:lnTo>
                      <a:lnTo>
                        <a:pt x="603" y="591"/>
                      </a:lnTo>
                      <a:lnTo>
                        <a:pt x="603" y="591"/>
                      </a:lnTo>
                      <a:lnTo>
                        <a:pt x="603" y="591"/>
                      </a:lnTo>
                      <a:lnTo>
                        <a:pt x="601" y="590"/>
                      </a:lnTo>
                      <a:lnTo>
                        <a:pt x="603" y="590"/>
                      </a:lnTo>
                      <a:lnTo>
                        <a:pt x="601" y="590"/>
                      </a:lnTo>
                      <a:lnTo>
                        <a:pt x="601" y="589"/>
                      </a:lnTo>
                      <a:lnTo>
                        <a:pt x="601" y="589"/>
                      </a:lnTo>
                      <a:lnTo>
                        <a:pt x="600" y="589"/>
                      </a:lnTo>
                      <a:lnTo>
                        <a:pt x="600" y="589"/>
                      </a:lnTo>
                      <a:lnTo>
                        <a:pt x="600" y="590"/>
                      </a:lnTo>
                      <a:lnTo>
                        <a:pt x="599" y="593"/>
                      </a:lnTo>
                      <a:lnTo>
                        <a:pt x="597" y="594"/>
                      </a:lnTo>
                      <a:lnTo>
                        <a:pt x="597" y="594"/>
                      </a:lnTo>
                      <a:lnTo>
                        <a:pt x="597" y="597"/>
                      </a:lnTo>
                      <a:lnTo>
                        <a:pt x="600" y="597"/>
                      </a:lnTo>
                      <a:lnTo>
                        <a:pt x="601" y="600"/>
                      </a:lnTo>
                      <a:lnTo>
                        <a:pt x="601" y="601"/>
                      </a:lnTo>
                      <a:lnTo>
                        <a:pt x="601" y="601"/>
                      </a:lnTo>
                      <a:lnTo>
                        <a:pt x="603" y="603"/>
                      </a:lnTo>
                      <a:lnTo>
                        <a:pt x="600" y="605"/>
                      </a:lnTo>
                      <a:lnTo>
                        <a:pt x="599" y="605"/>
                      </a:lnTo>
                      <a:lnTo>
                        <a:pt x="599" y="604"/>
                      </a:lnTo>
                      <a:lnTo>
                        <a:pt x="596" y="604"/>
                      </a:lnTo>
                      <a:lnTo>
                        <a:pt x="595" y="605"/>
                      </a:lnTo>
                      <a:lnTo>
                        <a:pt x="595" y="607"/>
                      </a:lnTo>
                      <a:lnTo>
                        <a:pt x="593" y="603"/>
                      </a:lnTo>
                      <a:lnTo>
                        <a:pt x="595" y="603"/>
                      </a:lnTo>
                      <a:lnTo>
                        <a:pt x="592" y="601"/>
                      </a:lnTo>
                      <a:lnTo>
                        <a:pt x="589" y="597"/>
                      </a:lnTo>
                      <a:lnTo>
                        <a:pt x="589" y="594"/>
                      </a:lnTo>
                      <a:lnTo>
                        <a:pt x="590" y="593"/>
                      </a:lnTo>
                      <a:lnTo>
                        <a:pt x="592" y="590"/>
                      </a:lnTo>
                      <a:lnTo>
                        <a:pt x="593" y="590"/>
                      </a:lnTo>
                      <a:lnTo>
                        <a:pt x="593" y="589"/>
                      </a:lnTo>
                      <a:lnTo>
                        <a:pt x="592" y="589"/>
                      </a:lnTo>
                      <a:lnTo>
                        <a:pt x="589" y="589"/>
                      </a:lnTo>
                      <a:lnTo>
                        <a:pt x="588" y="587"/>
                      </a:lnTo>
                      <a:lnTo>
                        <a:pt x="586" y="590"/>
                      </a:lnTo>
                      <a:lnTo>
                        <a:pt x="585" y="590"/>
                      </a:lnTo>
                      <a:lnTo>
                        <a:pt x="583" y="590"/>
                      </a:lnTo>
                      <a:lnTo>
                        <a:pt x="579" y="587"/>
                      </a:lnTo>
                      <a:lnTo>
                        <a:pt x="579" y="587"/>
                      </a:lnTo>
                      <a:lnTo>
                        <a:pt x="577" y="585"/>
                      </a:lnTo>
                      <a:lnTo>
                        <a:pt x="575" y="583"/>
                      </a:lnTo>
                      <a:lnTo>
                        <a:pt x="574" y="586"/>
                      </a:lnTo>
                      <a:lnTo>
                        <a:pt x="574" y="587"/>
                      </a:lnTo>
                      <a:lnTo>
                        <a:pt x="572" y="587"/>
                      </a:lnTo>
                      <a:lnTo>
                        <a:pt x="571" y="587"/>
                      </a:lnTo>
                      <a:lnTo>
                        <a:pt x="570" y="587"/>
                      </a:lnTo>
                      <a:lnTo>
                        <a:pt x="568" y="587"/>
                      </a:lnTo>
                      <a:lnTo>
                        <a:pt x="567" y="586"/>
                      </a:lnTo>
                      <a:lnTo>
                        <a:pt x="565" y="586"/>
                      </a:lnTo>
                      <a:lnTo>
                        <a:pt x="564" y="586"/>
                      </a:lnTo>
                      <a:lnTo>
                        <a:pt x="561" y="586"/>
                      </a:lnTo>
                      <a:lnTo>
                        <a:pt x="559" y="585"/>
                      </a:lnTo>
                      <a:lnTo>
                        <a:pt x="556" y="585"/>
                      </a:lnTo>
                      <a:lnTo>
                        <a:pt x="556" y="582"/>
                      </a:lnTo>
                      <a:lnTo>
                        <a:pt x="550" y="580"/>
                      </a:lnTo>
                      <a:lnTo>
                        <a:pt x="549" y="578"/>
                      </a:lnTo>
                      <a:lnTo>
                        <a:pt x="548" y="576"/>
                      </a:lnTo>
                      <a:lnTo>
                        <a:pt x="549" y="572"/>
                      </a:lnTo>
                      <a:lnTo>
                        <a:pt x="550" y="572"/>
                      </a:lnTo>
                      <a:lnTo>
                        <a:pt x="552" y="569"/>
                      </a:lnTo>
                      <a:lnTo>
                        <a:pt x="549" y="568"/>
                      </a:lnTo>
                      <a:lnTo>
                        <a:pt x="546" y="569"/>
                      </a:lnTo>
                      <a:lnTo>
                        <a:pt x="545" y="568"/>
                      </a:lnTo>
                      <a:lnTo>
                        <a:pt x="538" y="568"/>
                      </a:lnTo>
                      <a:lnTo>
                        <a:pt x="538" y="565"/>
                      </a:lnTo>
                      <a:lnTo>
                        <a:pt x="534" y="565"/>
                      </a:lnTo>
                      <a:lnTo>
                        <a:pt x="534" y="564"/>
                      </a:lnTo>
                      <a:lnTo>
                        <a:pt x="531" y="561"/>
                      </a:lnTo>
                      <a:lnTo>
                        <a:pt x="530" y="562"/>
                      </a:lnTo>
                      <a:lnTo>
                        <a:pt x="527" y="562"/>
                      </a:lnTo>
                      <a:lnTo>
                        <a:pt x="524" y="565"/>
                      </a:lnTo>
                      <a:lnTo>
                        <a:pt x="524" y="569"/>
                      </a:lnTo>
                      <a:lnTo>
                        <a:pt x="520" y="571"/>
                      </a:lnTo>
                      <a:lnTo>
                        <a:pt x="517" y="569"/>
                      </a:lnTo>
                      <a:lnTo>
                        <a:pt x="513" y="569"/>
                      </a:lnTo>
                      <a:lnTo>
                        <a:pt x="513" y="572"/>
                      </a:lnTo>
                      <a:lnTo>
                        <a:pt x="510" y="573"/>
                      </a:lnTo>
                      <a:lnTo>
                        <a:pt x="509" y="571"/>
                      </a:lnTo>
                      <a:lnTo>
                        <a:pt x="507" y="571"/>
                      </a:lnTo>
                      <a:lnTo>
                        <a:pt x="506" y="573"/>
                      </a:lnTo>
                      <a:lnTo>
                        <a:pt x="503" y="571"/>
                      </a:lnTo>
                      <a:lnTo>
                        <a:pt x="502" y="572"/>
                      </a:lnTo>
                      <a:lnTo>
                        <a:pt x="502" y="575"/>
                      </a:lnTo>
                      <a:lnTo>
                        <a:pt x="499" y="575"/>
                      </a:lnTo>
                      <a:lnTo>
                        <a:pt x="498" y="573"/>
                      </a:lnTo>
                      <a:lnTo>
                        <a:pt x="499" y="571"/>
                      </a:lnTo>
                      <a:lnTo>
                        <a:pt x="496" y="571"/>
                      </a:lnTo>
                      <a:lnTo>
                        <a:pt x="494" y="572"/>
                      </a:lnTo>
                      <a:lnTo>
                        <a:pt x="492" y="573"/>
                      </a:lnTo>
                      <a:lnTo>
                        <a:pt x="492" y="575"/>
                      </a:lnTo>
                      <a:lnTo>
                        <a:pt x="491" y="575"/>
                      </a:lnTo>
                      <a:lnTo>
                        <a:pt x="489" y="576"/>
                      </a:lnTo>
                      <a:lnTo>
                        <a:pt x="489" y="576"/>
                      </a:lnTo>
                      <a:lnTo>
                        <a:pt x="485" y="576"/>
                      </a:lnTo>
                      <a:lnTo>
                        <a:pt x="485" y="578"/>
                      </a:lnTo>
                      <a:lnTo>
                        <a:pt x="483" y="579"/>
                      </a:lnTo>
                      <a:lnTo>
                        <a:pt x="483" y="583"/>
                      </a:lnTo>
                      <a:lnTo>
                        <a:pt x="484" y="586"/>
                      </a:lnTo>
                      <a:lnTo>
                        <a:pt x="484" y="589"/>
                      </a:lnTo>
                      <a:lnTo>
                        <a:pt x="485" y="593"/>
                      </a:lnTo>
                      <a:lnTo>
                        <a:pt x="483" y="591"/>
                      </a:lnTo>
                      <a:lnTo>
                        <a:pt x="480" y="593"/>
                      </a:lnTo>
                      <a:lnTo>
                        <a:pt x="478" y="591"/>
                      </a:lnTo>
                      <a:lnTo>
                        <a:pt x="477" y="590"/>
                      </a:lnTo>
                      <a:lnTo>
                        <a:pt x="477" y="589"/>
                      </a:lnTo>
                      <a:lnTo>
                        <a:pt x="478" y="586"/>
                      </a:lnTo>
                      <a:lnTo>
                        <a:pt x="476" y="586"/>
                      </a:lnTo>
                      <a:lnTo>
                        <a:pt x="469" y="589"/>
                      </a:lnTo>
                      <a:lnTo>
                        <a:pt x="466" y="589"/>
                      </a:lnTo>
                      <a:lnTo>
                        <a:pt x="465" y="590"/>
                      </a:lnTo>
                      <a:lnTo>
                        <a:pt x="462" y="589"/>
                      </a:lnTo>
                      <a:lnTo>
                        <a:pt x="460" y="586"/>
                      </a:lnTo>
                      <a:lnTo>
                        <a:pt x="462" y="582"/>
                      </a:lnTo>
                      <a:lnTo>
                        <a:pt x="459" y="580"/>
                      </a:lnTo>
                      <a:lnTo>
                        <a:pt x="458" y="582"/>
                      </a:lnTo>
                      <a:lnTo>
                        <a:pt x="458" y="580"/>
                      </a:lnTo>
                      <a:lnTo>
                        <a:pt x="452" y="580"/>
                      </a:lnTo>
                      <a:lnTo>
                        <a:pt x="451" y="582"/>
                      </a:lnTo>
                      <a:lnTo>
                        <a:pt x="451" y="579"/>
                      </a:lnTo>
                      <a:lnTo>
                        <a:pt x="452" y="578"/>
                      </a:lnTo>
                      <a:lnTo>
                        <a:pt x="456" y="572"/>
                      </a:lnTo>
                      <a:lnTo>
                        <a:pt x="456" y="571"/>
                      </a:lnTo>
                      <a:lnTo>
                        <a:pt x="456" y="568"/>
                      </a:lnTo>
                      <a:lnTo>
                        <a:pt x="456" y="567"/>
                      </a:lnTo>
                      <a:lnTo>
                        <a:pt x="455" y="565"/>
                      </a:lnTo>
                      <a:lnTo>
                        <a:pt x="451" y="565"/>
                      </a:lnTo>
                      <a:lnTo>
                        <a:pt x="449" y="567"/>
                      </a:lnTo>
                      <a:lnTo>
                        <a:pt x="449" y="565"/>
                      </a:lnTo>
                      <a:lnTo>
                        <a:pt x="449" y="564"/>
                      </a:lnTo>
                      <a:lnTo>
                        <a:pt x="447" y="562"/>
                      </a:lnTo>
                      <a:lnTo>
                        <a:pt x="445" y="561"/>
                      </a:lnTo>
                      <a:lnTo>
                        <a:pt x="445" y="558"/>
                      </a:lnTo>
                      <a:lnTo>
                        <a:pt x="445" y="556"/>
                      </a:lnTo>
                      <a:lnTo>
                        <a:pt x="441" y="557"/>
                      </a:lnTo>
                      <a:lnTo>
                        <a:pt x="440" y="556"/>
                      </a:lnTo>
                      <a:lnTo>
                        <a:pt x="441" y="554"/>
                      </a:lnTo>
                      <a:lnTo>
                        <a:pt x="440" y="551"/>
                      </a:lnTo>
                      <a:lnTo>
                        <a:pt x="434" y="553"/>
                      </a:lnTo>
                      <a:lnTo>
                        <a:pt x="431" y="556"/>
                      </a:lnTo>
                      <a:lnTo>
                        <a:pt x="430" y="553"/>
                      </a:lnTo>
                      <a:lnTo>
                        <a:pt x="430" y="549"/>
                      </a:lnTo>
                      <a:lnTo>
                        <a:pt x="429" y="547"/>
                      </a:lnTo>
                      <a:lnTo>
                        <a:pt x="427" y="546"/>
                      </a:lnTo>
                      <a:lnTo>
                        <a:pt x="425" y="544"/>
                      </a:lnTo>
                      <a:lnTo>
                        <a:pt x="425" y="543"/>
                      </a:lnTo>
                      <a:lnTo>
                        <a:pt x="426" y="540"/>
                      </a:lnTo>
                      <a:lnTo>
                        <a:pt x="425" y="539"/>
                      </a:lnTo>
                      <a:lnTo>
                        <a:pt x="426" y="536"/>
                      </a:lnTo>
                      <a:lnTo>
                        <a:pt x="429" y="535"/>
                      </a:lnTo>
                      <a:lnTo>
                        <a:pt x="430" y="535"/>
                      </a:lnTo>
                      <a:lnTo>
                        <a:pt x="431" y="533"/>
                      </a:lnTo>
                      <a:lnTo>
                        <a:pt x="430" y="531"/>
                      </a:lnTo>
                      <a:lnTo>
                        <a:pt x="430" y="529"/>
                      </a:lnTo>
                      <a:lnTo>
                        <a:pt x="431" y="529"/>
                      </a:lnTo>
                      <a:lnTo>
                        <a:pt x="431" y="526"/>
                      </a:lnTo>
                      <a:lnTo>
                        <a:pt x="434" y="525"/>
                      </a:lnTo>
                      <a:lnTo>
                        <a:pt x="436" y="524"/>
                      </a:lnTo>
                      <a:lnTo>
                        <a:pt x="436" y="521"/>
                      </a:lnTo>
                      <a:lnTo>
                        <a:pt x="436" y="515"/>
                      </a:lnTo>
                      <a:lnTo>
                        <a:pt x="436" y="511"/>
                      </a:lnTo>
                      <a:lnTo>
                        <a:pt x="433" y="507"/>
                      </a:lnTo>
                      <a:lnTo>
                        <a:pt x="433" y="503"/>
                      </a:lnTo>
                      <a:lnTo>
                        <a:pt x="431" y="500"/>
                      </a:lnTo>
                      <a:lnTo>
                        <a:pt x="429" y="500"/>
                      </a:lnTo>
                      <a:lnTo>
                        <a:pt x="427" y="496"/>
                      </a:lnTo>
                      <a:lnTo>
                        <a:pt x="425" y="495"/>
                      </a:lnTo>
                      <a:lnTo>
                        <a:pt x="423" y="491"/>
                      </a:lnTo>
                      <a:lnTo>
                        <a:pt x="420" y="491"/>
                      </a:lnTo>
                      <a:lnTo>
                        <a:pt x="419" y="492"/>
                      </a:lnTo>
                      <a:lnTo>
                        <a:pt x="415" y="491"/>
                      </a:lnTo>
                      <a:lnTo>
                        <a:pt x="413" y="492"/>
                      </a:lnTo>
                      <a:lnTo>
                        <a:pt x="411" y="489"/>
                      </a:lnTo>
                      <a:lnTo>
                        <a:pt x="408" y="489"/>
                      </a:lnTo>
                      <a:lnTo>
                        <a:pt x="407" y="489"/>
                      </a:lnTo>
                      <a:lnTo>
                        <a:pt x="404" y="489"/>
                      </a:lnTo>
                      <a:lnTo>
                        <a:pt x="404" y="486"/>
                      </a:lnTo>
                      <a:lnTo>
                        <a:pt x="405" y="484"/>
                      </a:lnTo>
                      <a:lnTo>
                        <a:pt x="405" y="482"/>
                      </a:lnTo>
                      <a:lnTo>
                        <a:pt x="404" y="479"/>
                      </a:lnTo>
                      <a:lnTo>
                        <a:pt x="402" y="478"/>
                      </a:lnTo>
                      <a:lnTo>
                        <a:pt x="401" y="478"/>
                      </a:lnTo>
                      <a:lnTo>
                        <a:pt x="400" y="479"/>
                      </a:lnTo>
                      <a:lnTo>
                        <a:pt x="398" y="477"/>
                      </a:lnTo>
                      <a:lnTo>
                        <a:pt x="401" y="473"/>
                      </a:lnTo>
                      <a:lnTo>
                        <a:pt x="400" y="471"/>
                      </a:lnTo>
                      <a:lnTo>
                        <a:pt x="398" y="473"/>
                      </a:lnTo>
                      <a:lnTo>
                        <a:pt x="397" y="470"/>
                      </a:lnTo>
                      <a:lnTo>
                        <a:pt x="394" y="470"/>
                      </a:lnTo>
                      <a:lnTo>
                        <a:pt x="389" y="473"/>
                      </a:lnTo>
                      <a:lnTo>
                        <a:pt x="390" y="475"/>
                      </a:lnTo>
                      <a:lnTo>
                        <a:pt x="389" y="477"/>
                      </a:lnTo>
                      <a:lnTo>
                        <a:pt x="383" y="475"/>
                      </a:lnTo>
                      <a:lnTo>
                        <a:pt x="379" y="477"/>
                      </a:lnTo>
                      <a:lnTo>
                        <a:pt x="378" y="473"/>
                      </a:lnTo>
                      <a:lnTo>
                        <a:pt x="375" y="475"/>
                      </a:lnTo>
                      <a:lnTo>
                        <a:pt x="372" y="475"/>
                      </a:lnTo>
                      <a:lnTo>
                        <a:pt x="372" y="478"/>
                      </a:lnTo>
                      <a:lnTo>
                        <a:pt x="369" y="482"/>
                      </a:lnTo>
                      <a:lnTo>
                        <a:pt x="365" y="482"/>
                      </a:lnTo>
                      <a:lnTo>
                        <a:pt x="362" y="484"/>
                      </a:lnTo>
                      <a:lnTo>
                        <a:pt x="360" y="486"/>
                      </a:lnTo>
                      <a:lnTo>
                        <a:pt x="358" y="489"/>
                      </a:lnTo>
                      <a:lnTo>
                        <a:pt x="355" y="489"/>
                      </a:lnTo>
                      <a:lnTo>
                        <a:pt x="355" y="492"/>
                      </a:lnTo>
                      <a:lnTo>
                        <a:pt x="354" y="491"/>
                      </a:lnTo>
                      <a:lnTo>
                        <a:pt x="351" y="492"/>
                      </a:lnTo>
                      <a:lnTo>
                        <a:pt x="350" y="495"/>
                      </a:lnTo>
                      <a:lnTo>
                        <a:pt x="349" y="496"/>
                      </a:lnTo>
                      <a:lnTo>
                        <a:pt x="343" y="496"/>
                      </a:lnTo>
                      <a:lnTo>
                        <a:pt x="342" y="497"/>
                      </a:lnTo>
                      <a:lnTo>
                        <a:pt x="342" y="497"/>
                      </a:lnTo>
                      <a:lnTo>
                        <a:pt x="339" y="493"/>
                      </a:lnTo>
                      <a:lnTo>
                        <a:pt x="336" y="493"/>
                      </a:lnTo>
                      <a:lnTo>
                        <a:pt x="332" y="495"/>
                      </a:lnTo>
                      <a:lnTo>
                        <a:pt x="329" y="495"/>
                      </a:lnTo>
                      <a:lnTo>
                        <a:pt x="324" y="493"/>
                      </a:lnTo>
                      <a:lnTo>
                        <a:pt x="322" y="491"/>
                      </a:lnTo>
                      <a:lnTo>
                        <a:pt x="318" y="492"/>
                      </a:lnTo>
                      <a:lnTo>
                        <a:pt x="311" y="496"/>
                      </a:lnTo>
                      <a:lnTo>
                        <a:pt x="308" y="502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3" y="500"/>
                      </a:lnTo>
                      <a:lnTo>
                        <a:pt x="303" y="497"/>
                      </a:lnTo>
                      <a:lnTo>
                        <a:pt x="302" y="495"/>
                      </a:lnTo>
                      <a:lnTo>
                        <a:pt x="299" y="495"/>
                      </a:lnTo>
                      <a:lnTo>
                        <a:pt x="296" y="497"/>
                      </a:lnTo>
                      <a:lnTo>
                        <a:pt x="296" y="497"/>
                      </a:lnTo>
                      <a:lnTo>
                        <a:pt x="293" y="497"/>
                      </a:lnTo>
                      <a:lnTo>
                        <a:pt x="289" y="499"/>
                      </a:lnTo>
                      <a:lnTo>
                        <a:pt x="288" y="497"/>
                      </a:lnTo>
                      <a:lnTo>
                        <a:pt x="285" y="499"/>
                      </a:lnTo>
                      <a:lnTo>
                        <a:pt x="282" y="499"/>
                      </a:lnTo>
                      <a:lnTo>
                        <a:pt x="279" y="495"/>
                      </a:lnTo>
                      <a:lnTo>
                        <a:pt x="275" y="493"/>
                      </a:lnTo>
                      <a:lnTo>
                        <a:pt x="275" y="491"/>
                      </a:lnTo>
                      <a:lnTo>
                        <a:pt x="273" y="489"/>
                      </a:lnTo>
                      <a:lnTo>
                        <a:pt x="267" y="488"/>
                      </a:lnTo>
                      <a:lnTo>
                        <a:pt x="264" y="491"/>
                      </a:lnTo>
                      <a:lnTo>
                        <a:pt x="261" y="492"/>
                      </a:lnTo>
                      <a:lnTo>
                        <a:pt x="260" y="493"/>
                      </a:lnTo>
                      <a:lnTo>
                        <a:pt x="256" y="491"/>
                      </a:lnTo>
                      <a:lnTo>
                        <a:pt x="255" y="492"/>
                      </a:lnTo>
                      <a:lnTo>
                        <a:pt x="253" y="489"/>
                      </a:lnTo>
                      <a:lnTo>
                        <a:pt x="253" y="484"/>
                      </a:lnTo>
                      <a:lnTo>
                        <a:pt x="250" y="482"/>
                      </a:lnTo>
                      <a:lnTo>
                        <a:pt x="246" y="484"/>
                      </a:lnTo>
                      <a:lnTo>
                        <a:pt x="242" y="481"/>
                      </a:lnTo>
                      <a:lnTo>
                        <a:pt x="242" y="477"/>
                      </a:lnTo>
                      <a:lnTo>
                        <a:pt x="239" y="475"/>
                      </a:lnTo>
                      <a:lnTo>
                        <a:pt x="237" y="475"/>
                      </a:lnTo>
                      <a:lnTo>
                        <a:pt x="235" y="474"/>
                      </a:lnTo>
                      <a:lnTo>
                        <a:pt x="234" y="475"/>
                      </a:lnTo>
                      <a:lnTo>
                        <a:pt x="234" y="479"/>
                      </a:lnTo>
                      <a:lnTo>
                        <a:pt x="232" y="481"/>
                      </a:lnTo>
                      <a:lnTo>
                        <a:pt x="231" y="478"/>
                      </a:lnTo>
                      <a:lnTo>
                        <a:pt x="230" y="475"/>
                      </a:lnTo>
                      <a:lnTo>
                        <a:pt x="228" y="473"/>
                      </a:lnTo>
                      <a:lnTo>
                        <a:pt x="226" y="471"/>
                      </a:lnTo>
                      <a:lnTo>
                        <a:pt x="223" y="471"/>
                      </a:lnTo>
                      <a:lnTo>
                        <a:pt x="219" y="467"/>
                      </a:lnTo>
                      <a:lnTo>
                        <a:pt x="216" y="466"/>
                      </a:lnTo>
                      <a:lnTo>
                        <a:pt x="213" y="466"/>
                      </a:lnTo>
                      <a:lnTo>
                        <a:pt x="212" y="464"/>
                      </a:lnTo>
                      <a:lnTo>
                        <a:pt x="208" y="463"/>
                      </a:lnTo>
                      <a:lnTo>
                        <a:pt x="203" y="463"/>
                      </a:lnTo>
                      <a:lnTo>
                        <a:pt x="202" y="466"/>
                      </a:lnTo>
                      <a:lnTo>
                        <a:pt x="201" y="464"/>
                      </a:lnTo>
                      <a:lnTo>
                        <a:pt x="198" y="464"/>
                      </a:lnTo>
                      <a:lnTo>
                        <a:pt x="197" y="463"/>
                      </a:lnTo>
                      <a:lnTo>
                        <a:pt x="194" y="462"/>
                      </a:lnTo>
                      <a:lnTo>
                        <a:pt x="192" y="462"/>
                      </a:lnTo>
                      <a:lnTo>
                        <a:pt x="192" y="463"/>
                      </a:lnTo>
                      <a:lnTo>
                        <a:pt x="191" y="460"/>
                      </a:lnTo>
                      <a:lnTo>
                        <a:pt x="190" y="460"/>
                      </a:lnTo>
                      <a:lnTo>
                        <a:pt x="188" y="456"/>
                      </a:lnTo>
                      <a:lnTo>
                        <a:pt x="185" y="456"/>
                      </a:lnTo>
                      <a:lnTo>
                        <a:pt x="183" y="453"/>
                      </a:lnTo>
                      <a:lnTo>
                        <a:pt x="180" y="453"/>
                      </a:lnTo>
                      <a:lnTo>
                        <a:pt x="179" y="452"/>
                      </a:lnTo>
                      <a:lnTo>
                        <a:pt x="176" y="452"/>
                      </a:lnTo>
                      <a:lnTo>
                        <a:pt x="174" y="453"/>
                      </a:lnTo>
                      <a:lnTo>
                        <a:pt x="172" y="452"/>
                      </a:lnTo>
                      <a:lnTo>
                        <a:pt x="170" y="449"/>
                      </a:lnTo>
                      <a:lnTo>
                        <a:pt x="169" y="449"/>
                      </a:lnTo>
                      <a:lnTo>
                        <a:pt x="169" y="446"/>
                      </a:lnTo>
                      <a:lnTo>
                        <a:pt x="168" y="445"/>
                      </a:lnTo>
                      <a:lnTo>
                        <a:pt x="166" y="444"/>
                      </a:lnTo>
                      <a:lnTo>
                        <a:pt x="168" y="442"/>
                      </a:lnTo>
                      <a:lnTo>
                        <a:pt x="166" y="439"/>
                      </a:lnTo>
                      <a:lnTo>
                        <a:pt x="166" y="434"/>
                      </a:lnTo>
                      <a:lnTo>
                        <a:pt x="162" y="432"/>
                      </a:lnTo>
                      <a:lnTo>
                        <a:pt x="162" y="431"/>
                      </a:lnTo>
                      <a:lnTo>
                        <a:pt x="162" y="428"/>
                      </a:lnTo>
                      <a:lnTo>
                        <a:pt x="165" y="424"/>
                      </a:lnTo>
                      <a:lnTo>
                        <a:pt x="168" y="426"/>
                      </a:lnTo>
                      <a:lnTo>
                        <a:pt x="168" y="427"/>
                      </a:lnTo>
                      <a:lnTo>
                        <a:pt x="170" y="424"/>
                      </a:lnTo>
                      <a:lnTo>
                        <a:pt x="169" y="420"/>
                      </a:lnTo>
                      <a:lnTo>
                        <a:pt x="168" y="415"/>
                      </a:lnTo>
                      <a:lnTo>
                        <a:pt x="163" y="413"/>
                      </a:lnTo>
                      <a:lnTo>
                        <a:pt x="162" y="408"/>
                      </a:lnTo>
                      <a:lnTo>
                        <a:pt x="162" y="401"/>
                      </a:lnTo>
                      <a:lnTo>
                        <a:pt x="159" y="398"/>
                      </a:lnTo>
                      <a:lnTo>
                        <a:pt x="155" y="395"/>
                      </a:lnTo>
                      <a:lnTo>
                        <a:pt x="152" y="391"/>
                      </a:lnTo>
                      <a:lnTo>
                        <a:pt x="150" y="386"/>
                      </a:lnTo>
                      <a:lnTo>
                        <a:pt x="145" y="383"/>
                      </a:lnTo>
                      <a:lnTo>
                        <a:pt x="140" y="381"/>
                      </a:lnTo>
                      <a:lnTo>
                        <a:pt x="140" y="377"/>
                      </a:lnTo>
                      <a:lnTo>
                        <a:pt x="137" y="377"/>
                      </a:lnTo>
                      <a:lnTo>
                        <a:pt x="132" y="377"/>
                      </a:lnTo>
                      <a:lnTo>
                        <a:pt x="126" y="377"/>
                      </a:lnTo>
                      <a:lnTo>
                        <a:pt x="125" y="374"/>
                      </a:lnTo>
                      <a:lnTo>
                        <a:pt x="123" y="373"/>
                      </a:lnTo>
                      <a:lnTo>
                        <a:pt x="123" y="370"/>
                      </a:lnTo>
                      <a:lnTo>
                        <a:pt x="119" y="368"/>
                      </a:lnTo>
                      <a:lnTo>
                        <a:pt x="114" y="359"/>
                      </a:lnTo>
                      <a:lnTo>
                        <a:pt x="112" y="355"/>
                      </a:lnTo>
                      <a:lnTo>
                        <a:pt x="109" y="352"/>
                      </a:lnTo>
                      <a:lnTo>
                        <a:pt x="108" y="352"/>
                      </a:lnTo>
                      <a:lnTo>
                        <a:pt x="107" y="354"/>
                      </a:lnTo>
                      <a:lnTo>
                        <a:pt x="105" y="355"/>
                      </a:lnTo>
                      <a:lnTo>
                        <a:pt x="104" y="355"/>
                      </a:lnTo>
                      <a:lnTo>
                        <a:pt x="103" y="355"/>
                      </a:lnTo>
                      <a:lnTo>
                        <a:pt x="100" y="354"/>
                      </a:lnTo>
                      <a:lnTo>
                        <a:pt x="97" y="354"/>
                      </a:lnTo>
                      <a:lnTo>
                        <a:pt x="97" y="355"/>
                      </a:lnTo>
                      <a:lnTo>
                        <a:pt x="94" y="354"/>
                      </a:lnTo>
                      <a:lnTo>
                        <a:pt x="98" y="351"/>
                      </a:lnTo>
                      <a:lnTo>
                        <a:pt x="98" y="348"/>
                      </a:lnTo>
                      <a:lnTo>
                        <a:pt x="93" y="348"/>
                      </a:lnTo>
                      <a:lnTo>
                        <a:pt x="90" y="351"/>
                      </a:lnTo>
                      <a:lnTo>
                        <a:pt x="86" y="351"/>
                      </a:lnTo>
                      <a:lnTo>
                        <a:pt x="85" y="348"/>
                      </a:lnTo>
                      <a:lnTo>
                        <a:pt x="80" y="350"/>
                      </a:lnTo>
                      <a:lnTo>
                        <a:pt x="75" y="354"/>
                      </a:lnTo>
                      <a:lnTo>
                        <a:pt x="74" y="355"/>
                      </a:lnTo>
                      <a:lnTo>
                        <a:pt x="72" y="356"/>
                      </a:lnTo>
                      <a:lnTo>
                        <a:pt x="71" y="359"/>
                      </a:lnTo>
                      <a:lnTo>
                        <a:pt x="67" y="361"/>
                      </a:lnTo>
                      <a:lnTo>
                        <a:pt x="65" y="362"/>
                      </a:lnTo>
                      <a:lnTo>
                        <a:pt x="64" y="365"/>
                      </a:lnTo>
                      <a:lnTo>
                        <a:pt x="60" y="365"/>
                      </a:lnTo>
                      <a:lnTo>
                        <a:pt x="57" y="363"/>
                      </a:lnTo>
                      <a:lnTo>
                        <a:pt x="57" y="362"/>
                      </a:lnTo>
                      <a:lnTo>
                        <a:pt x="56" y="359"/>
                      </a:lnTo>
                      <a:lnTo>
                        <a:pt x="56" y="354"/>
                      </a:lnTo>
                      <a:lnTo>
                        <a:pt x="56" y="351"/>
                      </a:lnTo>
                      <a:lnTo>
                        <a:pt x="56" y="348"/>
                      </a:lnTo>
                      <a:lnTo>
                        <a:pt x="54" y="345"/>
                      </a:lnTo>
                      <a:lnTo>
                        <a:pt x="51" y="345"/>
                      </a:lnTo>
                      <a:lnTo>
                        <a:pt x="51" y="343"/>
                      </a:lnTo>
                      <a:lnTo>
                        <a:pt x="51" y="340"/>
                      </a:lnTo>
                      <a:lnTo>
                        <a:pt x="51" y="337"/>
                      </a:lnTo>
                      <a:lnTo>
                        <a:pt x="50" y="336"/>
                      </a:lnTo>
                      <a:lnTo>
                        <a:pt x="47" y="334"/>
                      </a:lnTo>
                      <a:lnTo>
                        <a:pt x="45" y="334"/>
                      </a:lnTo>
                      <a:lnTo>
                        <a:pt x="43" y="337"/>
                      </a:lnTo>
                      <a:lnTo>
                        <a:pt x="42" y="341"/>
                      </a:lnTo>
                      <a:lnTo>
                        <a:pt x="40" y="343"/>
                      </a:lnTo>
                      <a:lnTo>
                        <a:pt x="39" y="344"/>
                      </a:lnTo>
                      <a:lnTo>
                        <a:pt x="40" y="348"/>
                      </a:lnTo>
                      <a:lnTo>
                        <a:pt x="39" y="351"/>
                      </a:lnTo>
                      <a:lnTo>
                        <a:pt x="35" y="351"/>
                      </a:lnTo>
                      <a:lnTo>
                        <a:pt x="35" y="350"/>
                      </a:lnTo>
                      <a:lnTo>
                        <a:pt x="33" y="350"/>
                      </a:lnTo>
                      <a:lnTo>
                        <a:pt x="32" y="351"/>
                      </a:lnTo>
                      <a:lnTo>
                        <a:pt x="29" y="352"/>
                      </a:lnTo>
                      <a:lnTo>
                        <a:pt x="29" y="354"/>
                      </a:lnTo>
                      <a:lnTo>
                        <a:pt x="31" y="355"/>
                      </a:lnTo>
                      <a:lnTo>
                        <a:pt x="31" y="356"/>
                      </a:lnTo>
                      <a:lnTo>
                        <a:pt x="27" y="356"/>
                      </a:lnTo>
                      <a:lnTo>
                        <a:pt x="25" y="355"/>
                      </a:lnTo>
                      <a:lnTo>
                        <a:pt x="24" y="354"/>
                      </a:lnTo>
                      <a:lnTo>
                        <a:pt x="22" y="355"/>
                      </a:lnTo>
                      <a:lnTo>
                        <a:pt x="21" y="355"/>
                      </a:lnTo>
                      <a:lnTo>
                        <a:pt x="20" y="358"/>
                      </a:lnTo>
                      <a:lnTo>
                        <a:pt x="17" y="359"/>
                      </a:lnTo>
                      <a:lnTo>
                        <a:pt x="11" y="361"/>
                      </a:lnTo>
                      <a:lnTo>
                        <a:pt x="10" y="359"/>
                      </a:lnTo>
                      <a:lnTo>
                        <a:pt x="7" y="355"/>
                      </a:lnTo>
                      <a:lnTo>
                        <a:pt x="9" y="356"/>
                      </a:lnTo>
                      <a:lnTo>
                        <a:pt x="9" y="348"/>
                      </a:lnTo>
                      <a:lnTo>
                        <a:pt x="11" y="343"/>
                      </a:lnTo>
                      <a:lnTo>
                        <a:pt x="13" y="340"/>
                      </a:lnTo>
                      <a:lnTo>
                        <a:pt x="13" y="337"/>
                      </a:lnTo>
                      <a:lnTo>
                        <a:pt x="10" y="336"/>
                      </a:lnTo>
                      <a:lnTo>
                        <a:pt x="9" y="332"/>
                      </a:lnTo>
                      <a:lnTo>
                        <a:pt x="10" y="329"/>
                      </a:lnTo>
                      <a:lnTo>
                        <a:pt x="9" y="326"/>
                      </a:lnTo>
                      <a:lnTo>
                        <a:pt x="6" y="326"/>
                      </a:lnTo>
                      <a:lnTo>
                        <a:pt x="3" y="327"/>
                      </a:lnTo>
                      <a:lnTo>
                        <a:pt x="0" y="323"/>
                      </a:lnTo>
                      <a:lnTo>
                        <a:pt x="0" y="319"/>
                      </a:lnTo>
                      <a:lnTo>
                        <a:pt x="3" y="316"/>
                      </a:lnTo>
                      <a:lnTo>
                        <a:pt x="9" y="318"/>
                      </a:lnTo>
                      <a:lnTo>
                        <a:pt x="11" y="316"/>
                      </a:lnTo>
                      <a:lnTo>
                        <a:pt x="11" y="314"/>
                      </a:lnTo>
                      <a:lnTo>
                        <a:pt x="17" y="312"/>
                      </a:lnTo>
                      <a:lnTo>
                        <a:pt x="16" y="309"/>
                      </a:lnTo>
                      <a:lnTo>
                        <a:pt x="14" y="309"/>
                      </a:lnTo>
                      <a:lnTo>
                        <a:pt x="20" y="308"/>
                      </a:lnTo>
                      <a:lnTo>
                        <a:pt x="24" y="305"/>
                      </a:lnTo>
                      <a:lnTo>
                        <a:pt x="25" y="303"/>
                      </a:lnTo>
                      <a:lnTo>
                        <a:pt x="21" y="301"/>
                      </a:lnTo>
                      <a:lnTo>
                        <a:pt x="21" y="298"/>
                      </a:lnTo>
                      <a:lnTo>
                        <a:pt x="24" y="297"/>
                      </a:lnTo>
                      <a:lnTo>
                        <a:pt x="28" y="294"/>
                      </a:lnTo>
                      <a:lnTo>
                        <a:pt x="31" y="294"/>
                      </a:lnTo>
                      <a:lnTo>
                        <a:pt x="35" y="290"/>
                      </a:lnTo>
                      <a:lnTo>
                        <a:pt x="38" y="293"/>
                      </a:lnTo>
                      <a:lnTo>
                        <a:pt x="38" y="294"/>
                      </a:lnTo>
                      <a:lnTo>
                        <a:pt x="45" y="294"/>
                      </a:lnTo>
                      <a:lnTo>
                        <a:pt x="49" y="294"/>
                      </a:lnTo>
                      <a:lnTo>
                        <a:pt x="53" y="290"/>
                      </a:lnTo>
                      <a:lnTo>
                        <a:pt x="53" y="287"/>
                      </a:lnTo>
                      <a:lnTo>
                        <a:pt x="46" y="282"/>
                      </a:lnTo>
                      <a:lnTo>
                        <a:pt x="45" y="282"/>
                      </a:lnTo>
                      <a:lnTo>
                        <a:pt x="43" y="286"/>
                      </a:lnTo>
                      <a:lnTo>
                        <a:pt x="42" y="287"/>
                      </a:lnTo>
                      <a:lnTo>
                        <a:pt x="39" y="287"/>
                      </a:lnTo>
                      <a:lnTo>
                        <a:pt x="36" y="285"/>
                      </a:lnTo>
                      <a:lnTo>
                        <a:pt x="31" y="283"/>
                      </a:lnTo>
                      <a:lnTo>
                        <a:pt x="28" y="282"/>
                      </a:lnTo>
                      <a:lnTo>
                        <a:pt x="31" y="278"/>
                      </a:lnTo>
                      <a:lnTo>
                        <a:pt x="35" y="272"/>
                      </a:lnTo>
                      <a:lnTo>
                        <a:pt x="35" y="269"/>
                      </a:lnTo>
                      <a:lnTo>
                        <a:pt x="33" y="268"/>
                      </a:lnTo>
                      <a:lnTo>
                        <a:pt x="33" y="268"/>
                      </a:lnTo>
                      <a:lnTo>
                        <a:pt x="36" y="265"/>
                      </a:lnTo>
                      <a:lnTo>
                        <a:pt x="35" y="264"/>
                      </a:lnTo>
                      <a:lnTo>
                        <a:pt x="38" y="261"/>
                      </a:lnTo>
                      <a:lnTo>
                        <a:pt x="42" y="262"/>
                      </a:lnTo>
                      <a:lnTo>
                        <a:pt x="45" y="264"/>
                      </a:lnTo>
                      <a:lnTo>
                        <a:pt x="54" y="264"/>
                      </a:lnTo>
                      <a:lnTo>
                        <a:pt x="63" y="264"/>
                      </a:lnTo>
                      <a:lnTo>
                        <a:pt x="67" y="264"/>
                      </a:lnTo>
                      <a:lnTo>
                        <a:pt x="67" y="260"/>
                      </a:lnTo>
                      <a:lnTo>
                        <a:pt x="65" y="257"/>
                      </a:lnTo>
                      <a:lnTo>
                        <a:pt x="65" y="254"/>
                      </a:lnTo>
                      <a:lnTo>
                        <a:pt x="67" y="253"/>
                      </a:lnTo>
                      <a:lnTo>
                        <a:pt x="69" y="254"/>
                      </a:lnTo>
                      <a:lnTo>
                        <a:pt x="72" y="254"/>
                      </a:lnTo>
                      <a:lnTo>
                        <a:pt x="74" y="253"/>
                      </a:lnTo>
                      <a:lnTo>
                        <a:pt x="78" y="253"/>
                      </a:lnTo>
                      <a:lnTo>
                        <a:pt x="80" y="254"/>
                      </a:lnTo>
                      <a:lnTo>
                        <a:pt x="86" y="256"/>
                      </a:lnTo>
                      <a:lnTo>
                        <a:pt x="93" y="257"/>
                      </a:lnTo>
                      <a:lnTo>
                        <a:pt x="96" y="256"/>
                      </a:lnTo>
                      <a:lnTo>
                        <a:pt x="98" y="254"/>
                      </a:lnTo>
                      <a:lnTo>
                        <a:pt x="101" y="256"/>
                      </a:lnTo>
                      <a:lnTo>
                        <a:pt x="104" y="254"/>
                      </a:lnTo>
                      <a:lnTo>
                        <a:pt x="111" y="253"/>
                      </a:lnTo>
                      <a:lnTo>
                        <a:pt x="118" y="254"/>
                      </a:lnTo>
                      <a:lnTo>
                        <a:pt x="122" y="253"/>
                      </a:lnTo>
                      <a:lnTo>
                        <a:pt x="130" y="254"/>
                      </a:lnTo>
                      <a:lnTo>
                        <a:pt x="136" y="256"/>
                      </a:lnTo>
                      <a:lnTo>
                        <a:pt x="137" y="256"/>
                      </a:lnTo>
                      <a:lnTo>
                        <a:pt x="143" y="262"/>
                      </a:lnTo>
                      <a:lnTo>
                        <a:pt x="150" y="264"/>
                      </a:lnTo>
                      <a:lnTo>
                        <a:pt x="152" y="262"/>
                      </a:lnTo>
                      <a:lnTo>
                        <a:pt x="151" y="258"/>
                      </a:lnTo>
                      <a:lnTo>
                        <a:pt x="154" y="257"/>
                      </a:lnTo>
                      <a:lnTo>
                        <a:pt x="155" y="256"/>
                      </a:lnTo>
                      <a:lnTo>
                        <a:pt x="155" y="254"/>
                      </a:lnTo>
                      <a:lnTo>
                        <a:pt x="154" y="251"/>
                      </a:lnTo>
                      <a:lnTo>
                        <a:pt x="154" y="250"/>
                      </a:lnTo>
                      <a:lnTo>
                        <a:pt x="156" y="249"/>
                      </a:lnTo>
                      <a:lnTo>
                        <a:pt x="155" y="243"/>
                      </a:lnTo>
                      <a:lnTo>
                        <a:pt x="152" y="240"/>
                      </a:lnTo>
                      <a:lnTo>
                        <a:pt x="151" y="239"/>
                      </a:lnTo>
                      <a:lnTo>
                        <a:pt x="150" y="235"/>
                      </a:lnTo>
                      <a:lnTo>
                        <a:pt x="148" y="232"/>
                      </a:lnTo>
                      <a:lnTo>
                        <a:pt x="147" y="231"/>
                      </a:lnTo>
                      <a:lnTo>
                        <a:pt x="147" y="228"/>
                      </a:lnTo>
                      <a:lnTo>
                        <a:pt x="145" y="224"/>
                      </a:lnTo>
                      <a:lnTo>
                        <a:pt x="148" y="222"/>
                      </a:lnTo>
                      <a:lnTo>
                        <a:pt x="148" y="221"/>
                      </a:lnTo>
                      <a:lnTo>
                        <a:pt x="145" y="221"/>
                      </a:lnTo>
                      <a:lnTo>
                        <a:pt x="141" y="221"/>
                      </a:lnTo>
                      <a:lnTo>
                        <a:pt x="139" y="220"/>
                      </a:lnTo>
                      <a:lnTo>
                        <a:pt x="139" y="217"/>
                      </a:lnTo>
                      <a:lnTo>
                        <a:pt x="141" y="215"/>
                      </a:lnTo>
                      <a:lnTo>
                        <a:pt x="144" y="214"/>
                      </a:lnTo>
                      <a:lnTo>
                        <a:pt x="145" y="215"/>
                      </a:lnTo>
                      <a:lnTo>
                        <a:pt x="147" y="215"/>
                      </a:lnTo>
                      <a:lnTo>
                        <a:pt x="151" y="214"/>
                      </a:lnTo>
                      <a:lnTo>
                        <a:pt x="156" y="213"/>
                      </a:lnTo>
                      <a:lnTo>
                        <a:pt x="161" y="211"/>
                      </a:lnTo>
                      <a:lnTo>
                        <a:pt x="162" y="211"/>
                      </a:lnTo>
                      <a:lnTo>
                        <a:pt x="163" y="213"/>
                      </a:lnTo>
                      <a:lnTo>
                        <a:pt x="165" y="213"/>
                      </a:lnTo>
                      <a:lnTo>
                        <a:pt x="168" y="211"/>
                      </a:lnTo>
                      <a:lnTo>
                        <a:pt x="169" y="211"/>
                      </a:lnTo>
                      <a:lnTo>
                        <a:pt x="169" y="209"/>
                      </a:lnTo>
                      <a:lnTo>
                        <a:pt x="170" y="206"/>
                      </a:lnTo>
                      <a:lnTo>
                        <a:pt x="168" y="204"/>
                      </a:lnTo>
                      <a:lnTo>
                        <a:pt x="166" y="204"/>
                      </a:lnTo>
                      <a:lnTo>
                        <a:pt x="166" y="202"/>
                      </a:lnTo>
                      <a:lnTo>
                        <a:pt x="166" y="196"/>
                      </a:lnTo>
                      <a:lnTo>
                        <a:pt x="168" y="188"/>
                      </a:lnTo>
                      <a:lnTo>
                        <a:pt x="168" y="185"/>
                      </a:lnTo>
                      <a:lnTo>
                        <a:pt x="169" y="181"/>
                      </a:lnTo>
                      <a:lnTo>
                        <a:pt x="170" y="175"/>
                      </a:lnTo>
                      <a:lnTo>
                        <a:pt x="172" y="175"/>
                      </a:lnTo>
                      <a:lnTo>
                        <a:pt x="174" y="175"/>
                      </a:lnTo>
                      <a:lnTo>
                        <a:pt x="180" y="178"/>
                      </a:lnTo>
                      <a:lnTo>
                        <a:pt x="183" y="178"/>
                      </a:lnTo>
                      <a:lnTo>
                        <a:pt x="188" y="177"/>
                      </a:lnTo>
                      <a:lnTo>
                        <a:pt x="191" y="177"/>
                      </a:lnTo>
                      <a:lnTo>
                        <a:pt x="191" y="178"/>
                      </a:lnTo>
                      <a:lnTo>
                        <a:pt x="192" y="178"/>
                      </a:lnTo>
                      <a:lnTo>
                        <a:pt x="194" y="178"/>
                      </a:lnTo>
                      <a:lnTo>
                        <a:pt x="197" y="175"/>
                      </a:lnTo>
                      <a:lnTo>
                        <a:pt x="199" y="174"/>
                      </a:lnTo>
                      <a:lnTo>
                        <a:pt x="203" y="171"/>
                      </a:lnTo>
                      <a:lnTo>
                        <a:pt x="203" y="168"/>
                      </a:lnTo>
                      <a:lnTo>
                        <a:pt x="201" y="166"/>
                      </a:lnTo>
                      <a:lnTo>
                        <a:pt x="198" y="160"/>
                      </a:lnTo>
                      <a:lnTo>
                        <a:pt x="198" y="155"/>
                      </a:lnTo>
                      <a:lnTo>
                        <a:pt x="198" y="152"/>
                      </a:lnTo>
                      <a:lnTo>
                        <a:pt x="201" y="151"/>
                      </a:lnTo>
                      <a:lnTo>
                        <a:pt x="205" y="148"/>
                      </a:lnTo>
                      <a:lnTo>
                        <a:pt x="206" y="145"/>
                      </a:lnTo>
                      <a:lnTo>
                        <a:pt x="206" y="144"/>
                      </a:lnTo>
                      <a:lnTo>
                        <a:pt x="206" y="142"/>
                      </a:lnTo>
                      <a:lnTo>
                        <a:pt x="209" y="138"/>
                      </a:lnTo>
                      <a:lnTo>
                        <a:pt x="212" y="137"/>
                      </a:lnTo>
                      <a:lnTo>
                        <a:pt x="213" y="134"/>
                      </a:lnTo>
                      <a:lnTo>
                        <a:pt x="213" y="134"/>
                      </a:lnTo>
                      <a:lnTo>
                        <a:pt x="215" y="134"/>
                      </a:lnTo>
                      <a:lnTo>
                        <a:pt x="217" y="135"/>
                      </a:lnTo>
                      <a:lnTo>
                        <a:pt x="219" y="135"/>
                      </a:lnTo>
                      <a:lnTo>
                        <a:pt x="219" y="137"/>
                      </a:lnTo>
                      <a:lnTo>
                        <a:pt x="219" y="139"/>
                      </a:lnTo>
                      <a:lnTo>
                        <a:pt x="220" y="141"/>
                      </a:lnTo>
                      <a:lnTo>
                        <a:pt x="221" y="142"/>
                      </a:lnTo>
                      <a:lnTo>
                        <a:pt x="221" y="142"/>
                      </a:lnTo>
                      <a:lnTo>
                        <a:pt x="221" y="141"/>
                      </a:lnTo>
                      <a:lnTo>
                        <a:pt x="223" y="141"/>
                      </a:lnTo>
                      <a:lnTo>
                        <a:pt x="223" y="142"/>
                      </a:lnTo>
                      <a:lnTo>
                        <a:pt x="223" y="144"/>
                      </a:lnTo>
                      <a:lnTo>
                        <a:pt x="224" y="145"/>
                      </a:lnTo>
                      <a:lnTo>
                        <a:pt x="226" y="146"/>
                      </a:lnTo>
                      <a:lnTo>
                        <a:pt x="227" y="148"/>
                      </a:lnTo>
                      <a:lnTo>
                        <a:pt x="228" y="149"/>
                      </a:lnTo>
                      <a:lnTo>
                        <a:pt x="231" y="152"/>
                      </a:lnTo>
                      <a:lnTo>
                        <a:pt x="232" y="153"/>
                      </a:lnTo>
                      <a:lnTo>
                        <a:pt x="232" y="155"/>
                      </a:lnTo>
                      <a:lnTo>
                        <a:pt x="234" y="156"/>
                      </a:lnTo>
                      <a:lnTo>
                        <a:pt x="237" y="159"/>
                      </a:lnTo>
                      <a:lnTo>
                        <a:pt x="238" y="157"/>
                      </a:lnTo>
                      <a:lnTo>
                        <a:pt x="238" y="156"/>
                      </a:lnTo>
                      <a:lnTo>
                        <a:pt x="239" y="156"/>
                      </a:lnTo>
                      <a:lnTo>
                        <a:pt x="242" y="155"/>
                      </a:lnTo>
                      <a:lnTo>
                        <a:pt x="245" y="155"/>
                      </a:lnTo>
                      <a:lnTo>
                        <a:pt x="245" y="155"/>
                      </a:lnTo>
                      <a:lnTo>
                        <a:pt x="248" y="157"/>
                      </a:lnTo>
                      <a:lnTo>
                        <a:pt x="249" y="159"/>
                      </a:lnTo>
                      <a:lnTo>
                        <a:pt x="250" y="157"/>
                      </a:lnTo>
                      <a:lnTo>
                        <a:pt x="250" y="156"/>
                      </a:lnTo>
                      <a:lnTo>
                        <a:pt x="253" y="156"/>
                      </a:lnTo>
                      <a:lnTo>
                        <a:pt x="256" y="157"/>
                      </a:lnTo>
                      <a:lnTo>
                        <a:pt x="256" y="159"/>
                      </a:lnTo>
                      <a:lnTo>
                        <a:pt x="259" y="159"/>
                      </a:lnTo>
                      <a:lnTo>
                        <a:pt x="260" y="160"/>
                      </a:lnTo>
                      <a:lnTo>
                        <a:pt x="261" y="163"/>
                      </a:lnTo>
                      <a:lnTo>
                        <a:pt x="263" y="166"/>
                      </a:lnTo>
                      <a:lnTo>
                        <a:pt x="263" y="167"/>
                      </a:lnTo>
                      <a:lnTo>
                        <a:pt x="264" y="170"/>
                      </a:lnTo>
                      <a:lnTo>
                        <a:pt x="266" y="171"/>
                      </a:lnTo>
                      <a:lnTo>
                        <a:pt x="267" y="174"/>
                      </a:lnTo>
                      <a:lnTo>
                        <a:pt x="270" y="174"/>
                      </a:lnTo>
                      <a:lnTo>
                        <a:pt x="271" y="177"/>
                      </a:lnTo>
                      <a:lnTo>
                        <a:pt x="273" y="178"/>
                      </a:lnTo>
                      <a:lnTo>
                        <a:pt x="273" y="182"/>
                      </a:lnTo>
                      <a:lnTo>
                        <a:pt x="271" y="184"/>
                      </a:lnTo>
                      <a:lnTo>
                        <a:pt x="273" y="186"/>
                      </a:lnTo>
                      <a:lnTo>
                        <a:pt x="274" y="188"/>
                      </a:lnTo>
                      <a:lnTo>
                        <a:pt x="273" y="191"/>
                      </a:lnTo>
                      <a:lnTo>
                        <a:pt x="271" y="192"/>
                      </a:lnTo>
                      <a:lnTo>
                        <a:pt x="270" y="193"/>
                      </a:lnTo>
                      <a:lnTo>
                        <a:pt x="270" y="196"/>
                      </a:lnTo>
                      <a:lnTo>
                        <a:pt x="271" y="198"/>
                      </a:lnTo>
                      <a:lnTo>
                        <a:pt x="274" y="202"/>
                      </a:lnTo>
                      <a:lnTo>
                        <a:pt x="277" y="204"/>
                      </a:lnTo>
                      <a:lnTo>
                        <a:pt x="289" y="207"/>
                      </a:lnTo>
                      <a:lnTo>
                        <a:pt x="295" y="206"/>
                      </a:lnTo>
                      <a:lnTo>
                        <a:pt x="299" y="206"/>
                      </a:lnTo>
                      <a:lnTo>
                        <a:pt x="300" y="204"/>
                      </a:lnTo>
                      <a:lnTo>
                        <a:pt x="300" y="204"/>
                      </a:lnTo>
                      <a:lnTo>
                        <a:pt x="310" y="207"/>
                      </a:lnTo>
                      <a:lnTo>
                        <a:pt x="314" y="210"/>
                      </a:lnTo>
                      <a:lnTo>
                        <a:pt x="315" y="211"/>
                      </a:lnTo>
                      <a:lnTo>
                        <a:pt x="317" y="211"/>
                      </a:lnTo>
                      <a:lnTo>
                        <a:pt x="318" y="211"/>
                      </a:lnTo>
                      <a:lnTo>
                        <a:pt x="320" y="211"/>
                      </a:lnTo>
                      <a:lnTo>
                        <a:pt x="325" y="215"/>
                      </a:lnTo>
                      <a:lnTo>
                        <a:pt x="328" y="217"/>
                      </a:lnTo>
                      <a:lnTo>
                        <a:pt x="332" y="217"/>
                      </a:lnTo>
                      <a:lnTo>
                        <a:pt x="333" y="217"/>
                      </a:lnTo>
                      <a:lnTo>
                        <a:pt x="333" y="217"/>
                      </a:lnTo>
                      <a:lnTo>
                        <a:pt x="335" y="220"/>
                      </a:lnTo>
                      <a:lnTo>
                        <a:pt x="335" y="221"/>
                      </a:lnTo>
                      <a:lnTo>
                        <a:pt x="336" y="221"/>
                      </a:lnTo>
                      <a:lnTo>
                        <a:pt x="339" y="222"/>
                      </a:lnTo>
                      <a:lnTo>
                        <a:pt x="340" y="224"/>
                      </a:lnTo>
                      <a:lnTo>
                        <a:pt x="340" y="225"/>
                      </a:lnTo>
                      <a:lnTo>
                        <a:pt x="342" y="229"/>
                      </a:lnTo>
                      <a:lnTo>
                        <a:pt x="344" y="232"/>
                      </a:lnTo>
                      <a:lnTo>
                        <a:pt x="347" y="236"/>
                      </a:lnTo>
                      <a:lnTo>
                        <a:pt x="349" y="239"/>
                      </a:lnTo>
                      <a:lnTo>
                        <a:pt x="351" y="245"/>
                      </a:lnTo>
                      <a:lnTo>
                        <a:pt x="353" y="246"/>
                      </a:lnTo>
                      <a:lnTo>
                        <a:pt x="355" y="246"/>
                      </a:lnTo>
                      <a:lnTo>
                        <a:pt x="361" y="245"/>
                      </a:lnTo>
                      <a:lnTo>
                        <a:pt x="368" y="246"/>
                      </a:lnTo>
                      <a:lnTo>
                        <a:pt x="375" y="245"/>
                      </a:lnTo>
                      <a:lnTo>
                        <a:pt x="386" y="246"/>
                      </a:lnTo>
                      <a:lnTo>
                        <a:pt x="393" y="245"/>
                      </a:lnTo>
                      <a:lnTo>
                        <a:pt x="397" y="243"/>
                      </a:lnTo>
                      <a:lnTo>
                        <a:pt x="398" y="242"/>
                      </a:lnTo>
                      <a:lnTo>
                        <a:pt x="400" y="240"/>
                      </a:lnTo>
                      <a:lnTo>
                        <a:pt x="401" y="242"/>
                      </a:lnTo>
                      <a:lnTo>
                        <a:pt x="409" y="242"/>
                      </a:lnTo>
                      <a:lnTo>
                        <a:pt x="419" y="242"/>
                      </a:lnTo>
                      <a:lnTo>
                        <a:pt x="422" y="243"/>
                      </a:lnTo>
                      <a:lnTo>
                        <a:pt x="427" y="247"/>
                      </a:lnTo>
                      <a:lnTo>
                        <a:pt x="436" y="250"/>
                      </a:lnTo>
                      <a:lnTo>
                        <a:pt x="444" y="254"/>
                      </a:lnTo>
                      <a:lnTo>
                        <a:pt x="447" y="254"/>
                      </a:lnTo>
                      <a:lnTo>
                        <a:pt x="452" y="257"/>
                      </a:lnTo>
                      <a:lnTo>
                        <a:pt x="456" y="256"/>
                      </a:lnTo>
                      <a:lnTo>
                        <a:pt x="462" y="254"/>
                      </a:lnTo>
                      <a:lnTo>
                        <a:pt x="463" y="257"/>
                      </a:lnTo>
                      <a:lnTo>
                        <a:pt x="463" y="258"/>
                      </a:lnTo>
                      <a:lnTo>
                        <a:pt x="466" y="258"/>
                      </a:lnTo>
                      <a:lnTo>
                        <a:pt x="470" y="258"/>
                      </a:lnTo>
                      <a:lnTo>
                        <a:pt x="472" y="257"/>
                      </a:lnTo>
                      <a:lnTo>
                        <a:pt x="477" y="253"/>
                      </a:lnTo>
                      <a:lnTo>
                        <a:pt x="481" y="249"/>
                      </a:lnTo>
                      <a:lnTo>
                        <a:pt x="489" y="246"/>
                      </a:lnTo>
                      <a:lnTo>
                        <a:pt x="498" y="242"/>
                      </a:lnTo>
                      <a:lnTo>
                        <a:pt x="502" y="240"/>
                      </a:lnTo>
                      <a:lnTo>
                        <a:pt x="506" y="240"/>
                      </a:lnTo>
                      <a:lnTo>
                        <a:pt x="512" y="239"/>
                      </a:lnTo>
                      <a:lnTo>
                        <a:pt x="516" y="239"/>
                      </a:lnTo>
                      <a:lnTo>
                        <a:pt x="519" y="236"/>
                      </a:lnTo>
                      <a:lnTo>
                        <a:pt x="523" y="233"/>
                      </a:lnTo>
                      <a:lnTo>
                        <a:pt x="525" y="233"/>
                      </a:lnTo>
                      <a:lnTo>
                        <a:pt x="530" y="232"/>
                      </a:lnTo>
                      <a:lnTo>
                        <a:pt x="532" y="232"/>
                      </a:lnTo>
                      <a:lnTo>
                        <a:pt x="534" y="228"/>
                      </a:lnTo>
                      <a:lnTo>
                        <a:pt x="538" y="222"/>
                      </a:lnTo>
                      <a:lnTo>
                        <a:pt x="543" y="215"/>
                      </a:lnTo>
                      <a:lnTo>
                        <a:pt x="545" y="213"/>
                      </a:lnTo>
                      <a:lnTo>
                        <a:pt x="546" y="211"/>
                      </a:lnTo>
                      <a:lnTo>
                        <a:pt x="546" y="209"/>
                      </a:lnTo>
                      <a:lnTo>
                        <a:pt x="541" y="206"/>
                      </a:lnTo>
                      <a:lnTo>
                        <a:pt x="535" y="202"/>
                      </a:lnTo>
                      <a:lnTo>
                        <a:pt x="535" y="200"/>
                      </a:lnTo>
                      <a:lnTo>
                        <a:pt x="535" y="198"/>
                      </a:lnTo>
                      <a:lnTo>
                        <a:pt x="535" y="192"/>
                      </a:lnTo>
                      <a:lnTo>
                        <a:pt x="536" y="189"/>
                      </a:lnTo>
                      <a:lnTo>
                        <a:pt x="541" y="186"/>
                      </a:lnTo>
                      <a:lnTo>
                        <a:pt x="545" y="185"/>
                      </a:lnTo>
                      <a:lnTo>
                        <a:pt x="549" y="185"/>
                      </a:lnTo>
                      <a:lnTo>
                        <a:pt x="552" y="188"/>
                      </a:lnTo>
                      <a:lnTo>
                        <a:pt x="556" y="189"/>
                      </a:lnTo>
                      <a:lnTo>
                        <a:pt x="559" y="189"/>
                      </a:lnTo>
                      <a:lnTo>
                        <a:pt x="561" y="191"/>
                      </a:lnTo>
                      <a:lnTo>
                        <a:pt x="563" y="191"/>
                      </a:lnTo>
                      <a:lnTo>
                        <a:pt x="564" y="189"/>
                      </a:lnTo>
                      <a:lnTo>
                        <a:pt x="565" y="186"/>
                      </a:lnTo>
                      <a:lnTo>
                        <a:pt x="568" y="185"/>
                      </a:lnTo>
                      <a:lnTo>
                        <a:pt x="571" y="182"/>
                      </a:lnTo>
                      <a:lnTo>
                        <a:pt x="574" y="178"/>
                      </a:lnTo>
                      <a:lnTo>
                        <a:pt x="575" y="177"/>
                      </a:lnTo>
                      <a:lnTo>
                        <a:pt x="578" y="177"/>
                      </a:lnTo>
                      <a:lnTo>
                        <a:pt x="581" y="177"/>
                      </a:lnTo>
                      <a:lnTo>
                        <a:pt x="588" y="173"/>
                      </a:lnTo>
                      <a:lnTo>
                        <a:pt x="590" y="173"/>
                      </a:lnTo>
                      <a:lnTo>
                        <a:pt x="592" y="171"/>
                      </a:lnTo>
                      <a:lnTo>
                        <a:pt x="592" y="168"/>
                      </a:lnTo>
                      <a:lnTo>
                        <a:pt x="592" y="164"/>
                      </a:lnTo>
                      <a:lnTo>
                        <a:pt x="595" y="160"/>
                      </a:lnTo>
                      <a:lnTo>
                        <a:pt x="595" y="159"/>
                      </a:lnTo>
                      <a:lnTo>
                        <a:pt x="597" y="159"/>
                      </a:lnTo>
                      <a:lnTo>
                        <a:pt x="599" y="159"/>
                      </a:lnTo>
                      <a:lnTo>
                        <a:pt x="600" y="157"/>
                      </a:lnTo>
                      <a:lnTo>
                        <a:pt x="600" y="155"/>
                      </a:lnTo>
                      <a:lnTo>
                        <a:pt x="600" y="155"/>
                      </a:lnTo>
                      <a:lnTo>
                        <a:pt x="603" y="156"/>
                      </a:lnTo>
                      <a:lnTo>
                        <a:pt x="606" y="155"/>
                      </a:lnTo>
                      <a:lnTo>
                        <a:pt x="608" y="152"/>
                      </a:lnTo>
                      <a:lnTo>
                        <a:pt x="611" y="149"/>
                      </a:lnTo>
                      <a:lnTo>
                        <a:pt x="614" y="148"/>
                      </a:lnTo>
                      <a:lnTo>
                        <a:pt x="617" y="151"/>
                      </a:lnTo>
                      <a:lnTo>
                        <a:pt x="618" y="149"/>
                      </a:lnTo>
                      <a:lnTo>
                        <a:pt x="621" y="149"/>
                      </a:lnTo>
                      <a:lnTo>
                        <a:pt x="622" y="151"/>
                      </a:lnTo>
                      <a:lnTo>
                        <a:pt x="625" y="151"/>
                      </a:lnTo>
                      <a:lnTo>
                        <a:pt x="625" y="149"/>
                      </a:lnTo>
                      <a:lnTo>
                        <a:pt x="626" y="146"/>
                      </a:lnTo>
                      <a:lnTo>
                        <a:pt x="626" y="145"/>
                      </a:lnTo>
                      <a:lnTo>
                        <a:pt x="626" y="144"/>
                      </a:lnTo>
                      <a:lnTo>
                        <a:pt x="626" y="141"/>
                      </a:lnTo>
                      <a:lnTo>
                        <a:pt x="626" y="139"/>
                      </a:lnTo>
                      <a:lnTo>
                        <a:pt x="621" y="135"/>
                      </a:lnTo>
                      <a:lnTo>
                        <a:pt x="617" y="131"/>
                      </a:lnTo>
                      <a:lnTo>
                        <a:pt x="612" y="126"/>
                      </a:lnTo>
                      <a:lnTo>
                        <a:pt x="608" y="121"/>
                      </a:lnTo>
                      <a:lnTo>
                        <a:pt x="603" y="120"/>
                      </a:lnTo>
                      <a:lnTo>
                        <a:pt x="601" y="121"/>
                      </a:lnTo>
                      <a:lnTo>
                        <a:pt x="597" y="123"/>
                      </a:lnTo>
                      <a:lnTo>
                        <a:pt x="597" y="126"/>
                      </a:lnTo>
                      <a:lnTo>
                        <a:pt x="599" y="128"/>
                      </a:lnTo>
                      <a:lnTo>
                        <a:pt x="595" y="133"/>
                      </a:lnTo>
                      <a:lnTo>
                        <a:pt x="592" y="131"/>
                      </a:lnTo>
                      <a:lnTo>
                        <a:pt x="586" y="130"/>
                      </a:lnTo>
                      <a:lnTo>
                        <a:pt x="581" y="130"/>
                      </a:lnTo>
                      <a:lnTo>
                        <a:pt x="577" y="133"/>
                      </a:lnTo>
                      <a:lnTo>
                        <a:pt x="571" y="130"/>
                      </a:lnTo>
                      <a:lnTo>
                        <a:pt x="568" y="126"/>
                      </a:lnTo>
                      <a:lnTo>
                        <a:pt x="570" y="120"/>
                      </a:lnTo>
                      <a:lnTo>
                        <a:pt x="570" y="117"/>
                      </a:lnTo>
                      <a:lnTo>
                        <a:pt x="571" y="113"/>
                      </a:lnTo>
                      <a:lnTo>
                        <a:pt x="571" y="109"/>
                      </a:lnTo>
                      <a:lnTo>
                        <a:pt x="574" y="88"/>
                      </a:lnTo>
                      <a:lnTo>
                        <a:pt x="572" y="88"/>
                      </a:lnTo>
                      <a:lnTo>
                        <a:pt x="575" y="88"/>
                      </a:lnTo>
                      <a:lnTo>
                        <a:pt x="577" y="88"/>
                      </a:lnTo>
                      <a:lnTo>
                        <a:pt x="577" y="88"/>
                      </a:lnTo>
                      <a:lnTo>
                        <a:pt x="579" y="88"/>
                      </a:lnTo>
                      <a:lnTo>
                        <a:pt x="583" y="88"/>
                      </a:lnTo>
                      <a:lnTo>
                        <a:pt x="585" y="91"/>
                      </a:lnTo>
                      <a:lnTo>
                        <a:pt x="586" y="90"/>
                      </a:lnTo>
                      <a:lnTo>
                        <a:pt x="593" y="84"/>
                      </a:lnTo>
                      <a:lnTo>
                        <a:pt x="596" y="83"/>
                      </a:lnTo>
                      <a:lnTo>
                        <a:pt x="600" y="81"/>
                      </a:lnTo>
                      <a:lnTo>
                        <a:pt x="603" y="80"/>
                      </a:lnTo>
                      <a:lnTo>
                        <a:pt x="603" y="77"/>
                      </a:lnTo>
                      <a:lnTo>
                        <a:pt x="603" y="74"/>
                      </a:lnTo>
                      <a:lnTo>
                        <a:pt x="601" y="73"/>
                      </a:lnTo>
                      <a:lnTo>
                        <a:pt x="601" y="74"/>
                      </a:lnTo>
                      <a:lnTo>
                        <a:pt x="600" y="73"/>
                      </a:lnTo>
                      <a:lnTo>
                        <a:pt x="599" y="73"/>
                      </a:lnTo>
                      <a:lnTo>
                        <a:pt x="599" y="70"/>
                      </a:lnTo>
                      <a:lnTo>
                        <a:pt x="599" y="69"/>
                      </a:lnTo>
                      <a:lnTo>
                        <a:pt x="599" y="65"/>
                      </a:lnTo>
                      <a:lnTo>
                        <a:pt x="599" y="62"/>
                      </a:lnTo>
                      <a:lnTo>
                        <a:pt x="599" y="61"/>
                      </a:lnTo>
                      <a:lnTo>
                        <a:pt x="600" y="61"/>
                      </a:lnTo>
                      <a:lnTo>
                        <a:pt x="600" y="58"/>
                      </a:lnTo>
                      <a:lnTo>
                        <a:pt x="599" y="57"/>
                      </a:lnTo>
                      <a:lnTo>
                        <a:pt x="599" y="52"/>
                      </a:lnTo>
                      <a:lnTo>
                        <a:pt x="599" y="51"/>
                      </a:lnTo>
                      <a:lnTo>
                        <a:pt x="597" y="50"/>
                      </a:lnTo>
                      <a:lnTo>
                        <a:pt x="597" y="47"/>
                      </a:lnTo>
                      <a:lnTo>
                        <a:pt x="599" y="44"/>
                      </a:lnTo>
                      <a:lnTo>
                        <a:pt x="601" y="43"/>
                      </a:lnTo>
                      <a:lnTo>
                        <a:pt x="601" y="40"/>
                      </a:lnTo>
                      <a:lnTo>
                        <a:pt x="603" y="37"/>
                      </a:lnTo>
                      <a:lnTo>
                        <a:pt x="604" y="36"/>
                      </a:lnTo>
                      <a:lnTo>
                        <a:pt x="606" y="33"/>
                      </a:lnTo>
                      <a:lnTo>
                        <a:pt x="604" y="32"/>
                      </a:lnTo>
                      <a:lnTo>
                        <a:pt x="604" y="30"/>
                      </a:lnTo>
                      <a:lnTo>
                        <a:pt x="603" y="27"/>
                      </a:lnTo>
                      <a:lnTo>
                        <a:pt x="601" y="26"/>
                      </a:lnTo>
                      <a:lnTo>
                        <a:pt x="600" y="22"/>
                      </a:lnTo>
                      <a:lnTo>
                        <a:pt x="597" y="22"/>
                      </a:lnTo>
                      <a:lnTo>
                        <a:pt x="596" y="23"/>
                      </a:lnTo>
                      <a:lnTo>
                        <a:pt x="593" y="25"/>
                      </a:lnTo>
                      <a:lnTo>
                        <a:pt x="592" y="25"/>
                      </a:lnTo>
                      <a:lnTo>
                        <a:pt x="590" y="23"/>
                      </a:lnTo>
                      <a:lnTo>
                        <a:pt x="590" y="21"/>
                      </a:lnTo>
                      <a:lnTo>
                        <a:pt x="592" y="19"/>
                      </a:lnTo>
                      <a:lnTo>
                        <a:pt x="592" y="18"/>
                      </a:lnTo>
                      <a:lnTo>
                        <a:pt x="593" y="16"/>
                      </a:lnTo>
                      <a:lnTo>
                        <a:pt x="593" y="14"/>
                      </a:lnTo>
                      <a:lnTo>
                        <a:pt x="596" y="12"/>
                      </a:lnTo>
                      <a:lnTo>
                        <a:pt x="596" y="10"/>
                      </a:lnTo>
                      <a:lnTo>
                        <a:pt x="597" y="8"/>
                      </a:lnTo>
                      <a:lnTo>
                        <a:pt x="600" y="8"/>
                      </a:lnTo>
                      <a:lnTo>
                        <a:pt x="601" y="8"/>
                      </a:lnTo>
                      <a:lnTo>
                        <a:pt x="604" y="8"/>
                      </a:lnTo>
                      <a:lnTo>
                        <a:pt x="604" y="7"/>
                      </a:lnTo>
                      <a:lnTo>
                        <a:pt x="606" y="8"/>
                      </a:lnTo>
                      <a:lnTo>
                        <a:pt x="608" y="7"/>
                      </a:lnTo>
                      <a:lnTo>
                        <a:pt x="610" y="4"/>
                      </a:lnTo>
                      <a:lnTo>
                        <a:pt x="611" y="4"/>
                      </a:lnTo>
                      <a:lnTo>
                        <a:pt x="612" y="3"/>
                      </a:lnTo>
                      <a:lnTo>
                        <a:pt x="615" y="4"/>
                      </a:lnTo>
                      <a:lnTo>
                        <a:pt x="618" y="3"/>
                      </a:lnTo>
                      <a:lnTo>
                        <a:pt x="621" y="3"/>
                      </a:lnTo>
                      <a:lnTo>
                        <a:pt x="621" y="3"/>
                      </a:lnTo>
                      <a:lnTo>
                        <a:pt x="622" y="3"/>
                      </a:lnTo>
                      <a:lnTo>
                        <a:pt x="624" y="0"/>
                      </a:lnTo>
                      <a:lnTo>
                        <a:pt x="626" y="0"/>
                      </a:lnTo>
                      <a:lnTo>
                        <a:pt x="62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" name="Freeform 263"/>
                <p:cNvSpPr>
                  <a:spLocks/>
                </p:cNvSpPr>
                <p:nvPr/>
              </p:nvSpPr>
              <p:spPr bwMode="auto">
                <a:xfrm>
                  <a:off x="6505500" y="3606356"/>
                  <a:ext cx="47430" cy="41501"/>
                </a:xfrm>
                <a:custGeom>
                  <a:avLst/>
                  <a:gdLst>
                    <a:gd name="T0" fmla="*/ 25 w 32"/>
                    <a:gd name="T1" fmla="*/ 0 h 28"/>
                    <a:gd name="T2" fmla="*/ 28 w 32"/>
                    <a:gd name="T3" fmla="*/ 1 h 28"/>
                    <a:gd name="T4" fmla="*/ 31 w 32"/>
                    <a:gd name="T5" fmla="*/ 3 h 28"/>
                    <a:gd name="T6" fmla="*/ 32 w 32"/>
                    <a:gd name="T7" fmla="*/ 7 h 28"/>
                    <a:gd name="T8" fmla="*/ 29 w 32"/>
                    <a:gd name="T9" fmla="*/ 10 h 28"/>
                    <a:gd name="T10" fmla="*/ 29 w 32"/>
                    <a:gd name="T11" fmla="*/ 11 h 28"/>
                    <a:gd name="T12" fmla="*/ 28 w 32"/>
                    <a:gd name="T13" fmla="*/ 12 h 28"/>
                    <a:gd name="T14" fmla="*/ 27 w 32"/>
                    <a:gd name="T15" fmla="*/ 17 h 28"/>
                    <a:gd name="T16" fmla="*/ 27 w 32"/>
                    <a:gd name="T17" fmla="*/ 19 h 28"/>
                    <a:gd name="T18" fmla="*/ 25 w 32"/>
                    <a:gd name="T19" fmla="*/ 21 h 28"/>
                    <a:gd name="T20" fmla="*/ 22 w 32"/>
                    <a:gd name="T21" fmla="*/ 21 h 28"/>
                    <a:gd name="T22" fmla="*/ 22 w 32"/>
                    <a:gd name="T23" fmla="*/ 24 h 28"/>
                    <a:gd name="T24" fmla="*/ 21 w 32"/>
                    <a:gd name="T25" fmla="*/ 25 h 28"/>
                    <a:gd name="T26" fmla="*/ 18 w 32"/>
                    <a:gd name="T27" fmla="*/ 25 h 28"/>
                    <a:gd name="T28" fmla="*/ 17 w 32"/>
                    <a:gd name="T29" fmla="*/ 25 h 28"/>
                    <a:gd name="T30" fmla="*/ 16 w 32"/>
                    <a:gd name="T31" fmla="*/ 28 h 28"/>
                    <a:gd name="T32" fmla="*/ 14 w 32"/>
                    <a:gd name="T33" fmla="*/ 28 h 28"/>
                    <a:gd name="T34" fmla="*/ 11 w 32"/>
                    <a:gd name="T35" fmla="*/ 26 h 28"/>
                    <a:gd name="T36" fmla="*/ 10 w 32"/>
                    <a:gd name="T37" fmla="*/ 26 h 28"/>
                    <a:gd name="T38" fmla="*/ 9 w 32"/>
                    <a:gd name="T39" fmla="*/ 25 h 28"/>
                    <a:gd name="T40" fmla="*/ 6 w 32"/>
                    <a:gd name="T41" fmla="*/ 25 h 28"/>
                    <a:gd name="T42" fmla="*/ 3 w 32"/>
                    <a:gd name="T43" fmla="*/ 24 h 28"/>
                    <a:gd name="T44" fmla="*/ 3 w 32"/>
                    <a:gd name="T45" fmla="*/ 22 h 28"/>
                    <a:gd name="T46" fmla="*/ 2 w 32"/>
                    <a:gd name="T47" fmla="*/ 19 h 28"/>
                    <a:gd name="T48" fmla="*/ 2 w 32"/>
                    <a:gd name="T49" fmla="*/ 14 h 28"/>
                    <a:gd name="T50" fmla="*/ 0 w 32"/>
                    <a:gd name="T51" fmla="*/ 12 h 28"/>
                    <a:gd name="T52" fmla="*/ 3 w 32"/>
                    <a:gd name="T53" fmla="*/ 8 h 28"/>
                    <a:gd name="T54" fmla="*/ 7 w 32"/>
                    <a:gd name="T55" fmla="*/ 6 h 28"/>
                    <a:gd name="T56" fmla="*/ 9 w 32"/>
                    <a:gd name="T57" fmla="*/ 3 h 28"/>
                    <a:gd name="T58" fmla="*/ 11 w 32"/>
                    <a:gd name="T59" fmla="*/ 3 h 28"/>
                    <a:gd name="T60" fmla="*/ 13 w 32"/>
                    <a:gd name="T61" fmla="*/ 1 h 28"/>
                    <a:gd name="T62" fmla="*/ 16 w 32"/>
                    <a:gd name="T63" fmla="*/ 1 h 28"/>
                    <a:gd name="T64" fmla="*/ 17 w 32"/>
                    <a:gd name="T65" fmla="*/ 0 h 28"/>
                    <a:gd name="T66" fmla="*/ 20 w 32"/>
                    <a:gd name="T67" fmla="*/ 1 h 28"/>
                    <a:gd name="T68" fmla="*/ 21 w 32"/>
                    <a:gd name="T69" fmla="*/ 0 h 28"/>
                    <a:gd name="T70" fmla="*/ 22 w 32"/>
                    <a:gd name="T71" fmla="*/ 1 h 28"/>
                    <a:gd name="T72" fmla="*/ 25 w 32"/>
                    <a:gd name="T7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2" h="28">
                      <a:moveTo>
                        <a:pt x="25" y="0"/>
                      </a:moveTo>
                      <a:lnTo>
                        <a:pt x="28" y="1"/>
                      </a:lnTo>
                      <a:lnTo>
                        <a:pt x="31" y="3"/>
                      </a:lnTo>
                      <a:lnTo>
                        <a:pt x="32" y="7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28" y="12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5" y="21"/>
                      </a:lnTo>
                      <a:lnTo>
                        <a:pt x="22" y="21"/>
                      </a:lnTo>
                      <a:lnTo>
                        <a:pt x="22" y="24"/>
                      </a:lnTo>
                      <a:lnTo>
                        <a:pt x="21" y="25"/>
                      </a:lnTo>
                      <a:lnTo>
                        <a:pt x="18" y="25"/>
                      </a:lnTo>
                      <a:lnTo>
                        <a:pt x="17" y="25"/>
                      </a:lnTo>
                      <a:lnTo>
                        <a:pt x="16" y="28"/>
                      </a:lnTo>
                      <a:lnTo>
                        <a:pt x="14" y="28"/>
                      </a:lnTo>
                      <a:lnTo>
                        <a:pt x="11" y="26"/>
                      </a:lnTo>
                      <a:lnTo>
                        <a:pt x="10" y="26"/>
                      </a:lnTo>
                      <a:lnTo>
                        <a:pt x="9" y="25"/>
                      </a:lnTo>
                      <a:lnTo>
                        <a:pt x="6" y="25"/>
                      </a:lnTo>
                      <a:lnTo>
                        <a:pt x="3" y="24"/>
                      </a:lnTo>
                      <a:lnTo>
                        <a:pt x="3" y="22"/>
                      </a:lnTo>
                      <a:lnTo>
                        <a:pt x="2" y="19"/>
                      </a:ln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3" y="8"/>
                      </a:ln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3" y="1"/>
                      </a:lnTo>
                      <a:lnTo>
                        <a:pt x="16" y="1"/>
                      </a:lnTo>
                      <a:lnTo>
                        <a:pt x="17" y="0"/>
                      </a:lnTo>
                      <a:lnTo>
                        <a:pt x="20" y="1"/>
                      </a:lnTo>
                      <a:lnTo>
                        <a:pt x="21" y="0"/>
                      </a:lnTo>
                      <a:lnTo>
                        <a:pt x="22" y="1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" name="Freeform 264"/>
                <p:cNvSpPr>
                  <a:spLocks/>
                </p:cNvSpPr>
                <p:nvPr/>
              </p:nvSpPr>
              <p:spPr bwMode="auto">
                <a:xfrm>
                  <a:off x="6710042" y="3327705"/>
                  <a:ext cx="10376" cy="5929"/>
                </a:xfrm>
                <a:custGeom>
                  <a:avLst/>
                  <a:gdLst>
                    <a:gd name="T0" fmla="*/ 0 w 7"/>
                    <a:gd name="T1" fmla="*/ 0 h 4"/>
                    <a:gd name="T2" fmla="*/ 3 w 7"/>
                    <a:gd name="T3" fmla="*/ 1 h 4"/>
                    <a:gd name="T4" fmla="*/ 5 w 7"/>
                    <a:gd name="T5" fmla="*/ 1 h 4"/>
                    <a:gd name="T6" fmla="*/ 7 w 7"/>
                    <a:gd name="T7" fmla="*/ 1 h 4"/>
                    <a:gd name="T8" fmla="*/ 7 w 7"/>
                    <a:gd name="T9" fmla="*/ 4 h 4"/>
                    <a:gd name="T10" fmla="*/ 5 w 7"/>
                    <a:gd name="T11" fmla="*/ 3 h 4"/>
                    <a:gd name="T12" fmla="*/ 2 w 7"/>
                    <a:gd name="T13" fmla="*/ 3 h 4"/>
                    <a:gd name="T14" fmla="*/ 0 w 7"/>
                    <a:gd name="T15" fmla="*/ 1 h 4"/>
                    <a:gd name="T16" fmla="*/ 0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7" y="1"/>
                      </a:lnTo>
                      <a:lnTo>
                        <a:pt x="7" y="4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" name="Freeform 265"/>
                <p:cNvSpPr>
                  <a:spLocks/>
                </p:cNvSpPr>
                <p:nvPr/>
              </p:nvSpPr>
              <p:spPr bwMode="auto">
                <a:xfrm>
                  <a:off x="6536626" y="3585606"/>
                  <a:ext cx="8893" cy="4447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2 h 3"/>
                    <a:gd name="T4" fmla="*/ 6 w 6"/>
                    <a:gd name="T5" fmla="*/ 3 h 3"/>
                    <a:gd name="T6" fmla="*/ 3 w 6"/>
                    <a:gd name="T7" fmla="*/ 2 h 3"/>
                    <a:gd name="T8" fmla="*/ 1 w 6"/>
                    <a:gd name="T9" fmla="*/ 2 h 3"/>
                    <a:gd name="T10" fmla="*/ 0 w 6"/>
                    <a:gd name="T11" fmla="*/ 2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" name="Freeform 266"/>
                <p:cNvSpPr>
                  <a:spLocks/>
                </p:cNvSpPr>
                <p:nvPr/>
              </p:nvSpPr>
              <p:spPr bwMode="auto">
                <a:xfrm>
                  <a:off x="6702631" y="3478888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0 w 1"/>
                    <a:gd name="T7" fmla="*/ 3 h 3"/>
                    <a:gd name="T8" fmla="*/ 0 w 1"/>
                    <a:gd name="T9" fmla="*/ 0 h 3"/>
                    <a:gd name="T10" fmla="*/ 0 w 1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" name="Rectangle 267"/>
                <p:cNvSpPr>
                  <a:spLocks noChangeArrowheads="1"/>
                </p:cNvSpPr>
                <p:nvPr/>
              </p:nvSpPr>
              <p:spPr bwMode="auto">
                <a:xfrm>
                  <a:off x="6489196" y="3575231"/>
                  <a:ext cx="1483" cy="1483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" name="Freeform 268"/>
                <p:cNvSpPr>
                  <a:spLocks/>
                </p:cNvSpPr>
                <p:nvPr/>
              </p:nvSpPr>
              <p:spPr bwMode="auto">
                <a:xfrm>
                  <a:off x="6659648" y="3529283"/>
                  <a:ext cx="5929" cy="2964"/>
                </a:xfrm>
                <a:custGeom>
                  <a:avLst/>
                  <a:gdLst>
                    <a:gd name="T0" fmla="*/ 3 w 4"/>
                    <a:gd name="T1" fmla="*/ 0 h 2"/>
                    <a:gd name="T2" fmla="*/ 4 w 4"/>
                    <a:gd name="T3" fmla="*/ 1 h 2"/>
                    <a:gd name="T4" fmla="*/ 3 w 4"/>
                    <a:gd name="T5" fmla="*/ 2 h 2"/>
                    <a:gd name="T6" fmla="*/ 0 w 4"/>
                    <a:gd name="T7" fmla="*/ 2 h 2"/>
                    <a:gd name="T8" fmla="*/ 0 w 4"/>
                    <a:gd name="T9" fmla="*/ 1 h 2"/>
                    <a:gd name="T10" fmla="*/ 3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" name="Freeform 269"/>
                <p:cNvSpPr>
                  <a:spLocks/>
                </p:cNvSpPr>
                <p:nvPr/>
              </p:nvSpPr>
              <p:spPr bwMode="auto">
                <a:xfrm>
                  <a:off x="5635454" y="3229880"/>
                  <a:ext cx="5929" cy="1483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0 w 4"/>
                    <a:gd name="T5" fmla="*/ 0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" name="Freeform 270"/>
                <p:cNvSpPr>
                  <a:spLocks/>
                </p:cNvSpPr>
                <p:nvPr/>
              </p:nvSpPr>
              <p:spPr bwMode="auto">
                <a:xfrm>
                  <a:off x="4510473" y="1922589"/>
                  <a:ext cx="23715" cy="34091"/>
                </a:xfrm>
                <a:custGeom>
                  <a:avLst/>
                  <a:gdLst>
                    <a:gd name="T0" fmla="*/ 2 w 16"/>
                    <a:gd name="T1" fmla="*/ 0 h 23"/>
                    <a:gd name="T2" fmla="*/ 3 w 16"/>
                    <a:gd name="T3" fmla="*/ 0 h 23"/>
                    <a:gd name="T4" fmla="*/ 6 w 16"/>
                    <a:gd name="T5" fmla="*/ 3 h 23"/>
                    <a:gd name="T6" fmla="*/ 6 w 16"/>
                    <a:gd name="T7" fmla="*/ 5 h 23"/>
                    <a:gd name="T8" fmla="*/ 6 w 16"/>
                    <a:gd name="T9" fmla="*/ 8 h 23"/>
                    <a:gd name="T10" fmla="*/ 7 w 16"/>
                    <a:gd name="T11" fmla="*/ 11 h 23"/>
                    <a:gd name="T12" fmla="*/ 9 w 16"/>
                    <a:gd name="T13" fmla="*/ 12 h 23"/>
                    <a:gd name="T14" fmla="*/ 10 w 16"/>
                    <a:gd name="T15" fmla="*/ 12 h 23"/>
                    <a:gd name="T16" fmla="*/ 10 w 16"/>
                    <a:gd name="T17" fmla="*/ 14 h 23"/>
                    <a:gd name="T18" fmla="*/ 11 w 16"/>
                    <a:gd name="T19" fmla="*/ 14 h 23"/>
                    <a:gd name="T20" fmla="*/ 13 w 16"/>
                    <a:gd name="T21" fmla="*/ 16 h 23"/>
                    <a:gd name="T22" fmla="*/ 14 w 16"/>
                    <a:gd name="T23" fmla="*/ 19 h 23"/>
                    <a:gd name="T24" fmla="*/ 16 w 16"/>
                    <a:gd name="T25" fmla="*/ 22 h 23"/>
                    <a:gd name="T26" fmla="*/ 14 w 16"/>
                    <a:gd name="T27" fmla="*/ 23 h 23"/>
                    <a:gd name="T28" fmla="*/ 14 w 16"/>
                    <a:gd name="T29" fmla="*/ 23 h 23"/>
                    <a:gd name="T30" fmla="*/ 13 w 16"/>
                    <a:gd name="T31" fmla="*/ 23 h 23"/>
                    <a:gd name="T32" fmla="*/ 11 w 16"/>
                    <a:gd name="T33" fmla="*/ 19 h 23"/>
                    <a:gd name="T34" fmla="*/ 10 w 16"/>
                    <a:gd name="T35" fmla="*/ 19 h 23"/>
                    <a:gd name="T36" fmla="*/ 10 w 16"/>
                    <a:gd name="T37" fmla="*/ 16 h 23"/>
                    <a:gd name="T38" fmla="*/ 7 w 16"/>
                    <a:gd name="T39" fmla="*/ 15 h 23"/>
                    <a:gd name="T40" fmla="*/ 6 w 16"/>
                    <a:gd name="T41" fmla="*/ 15 h 23"/>
                    <a:gd name="T42" fmla="*/ 5 w 16"/>
                    <a:gd name="T43" fmla="*/ 12 h 23"/>
                    <a:gd name="T44" fmla="*/ 3 w 16"/>
                    <a:gd name="T45" fmla="*/ 8 h 23"/>
                    <a:gd name="T46" fmla="*/ 3 w 16"/>
                    <a:gd name="T47" fmla="*/ 5 h 23"/>
                    <a:gd name="T48" fmla="*/ 2 w 16"/>
                    <a:gd name="T49" fmla="*/ 4 h 23"/>
                    <a:gd name="T50" fmla="*/ 0 w 16"/>
                    <a:gd name="T51" fmla="*/ 1 h 23"/>
                    <a:gd name="T52" fmla="*/ 2 w 16"/>
                    <a:gd name="T5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6" h="23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8"/>
                      </a:lnTo>
                      <a:lnTo>
                        <a:pt x="7" y="11"/>
                      </a:lnTo>
                      <a:lnTo>
                        <a:pt x="9" y="12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1" y="14"/>
                      </a:lnTo>
                      <a:lnTo>
                        <a:pt x="13" y="16"/>
                      </a:lnTo>
                      <a:lnTo>
                        <a:pt x="14" y="19"/>
                      </a:lnTo>
                      <a:lnTo>
                        <a:pt x="16" y="22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3" y="23"/>
                      </a:lnTo>
                      <a:lnTo>
                        <a:pt x="11" y="19"/>
                      </a:lnTo>
                      <a:lnTo>
                        <a:pt x="10" y="19"/>
                      </a:lnTo>
                      <a:lnTo>
                        <a:pt x="10" y="16"/>
                      </a:lnTo>
                      <a:lnTo>
                        <a:pt x="7" y="15"/>
                      </a:lnTo>
                      <a:lnTo>
                        <a:pt x="6" y="15"/>
                      </a:lnTo>
                      <a:lnTo>
                        <a:pt x="5" y="12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" name="Freeform 271"/>
                <p:cNvSpPr>
                  <a:spLocks/>
                </p:cNvSpPr>
                <p:nvPr/>
              </p:nvSpPr>
              <p:spPr bwMode="auto">
                <a:xfrm>
                  <a:off x="4600886" y="1833658"/>
                  <a:ext cx="5929" cy="8893"/>
                </a:xfrm>
                <a:custGeom>
                  <a:avLst/>
                  <a:gdLst>
                    <a:gd name="T0" fmla="*/ 2 w 4"/>
                    <a:gd name="T1" fmla="*/ 0 h 6"/>
                    <a:gd name="T2" fmla="*/ 3 w 4"/>
                    <a:gd name="T3" fmla="*/ 0 h 6"/>
                    <a:gd name="T4" fmla="*/ 4 w 4"/>
                    <a:gd name="T5" fmla="*/ 3 h 6"/>
                    <a:gd name="T6" fmla="*/ 4 w 4"/>
                    <a:gd name="T7" fmla="*/ 4 h 6"/>
                    <a:gd name="T8" fmla="*/ 3 w 4"/>
                    <a:gd name="T9" fmla="*/ 4 h 6"/>
                    <a:gd name="T10" fmla="*/ 3 w 4"/>
                    <a:gd name="T11" fmla="*/ 6 h 6"/>
                    <a:gd name="T12" fmla="*/ 0 w 4"/>
                    <a:gd name="T13" fmla="*/ 4 h 6"/>
                    <a:gd name="T14" fmla="*/ 0 w 4"/>
                    <a:gd name="T15" fmla="*/ 3 h 6"/>
                    <a:gd name="T16" fmla="*/ 0 w 4"/>
                    <a:gd name="T17" fmla="*/ 2 h 6"/>
                    <a:gd name="T18" fmla="*/ 2 w 4"/>
                    <a:gd name="T1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" name="Freeform 272"/>
                <p:cNvSpPr>
                  <a:spLocks/>
                </p:cNvSpPr>
                <p:nvPr/>
              </p:nvSpPr>
              <p:spPr bwMode="auto">
                <a:xfrm>
                  <a:off x="4716497" y="1916661"/>
                  <a:ext cx="7411" cy="11858"/>
                </a:xfrm>
                <a:custGeom>
                  <a:avLst/>
                  <a:gdLst>
                    <a:gd name="T0" fmla="*/ 1 w 5"/>
                    <a:gd name="T1" fmla="*/ 0 h 8"/>
                    <a:gd name="T2" fmla="*/ 2 w 5"/>
                    <a:gd name="T3" fmla="*/ 0 h 8"/>
                    <a:gd name="T4" fmla="*/ 2 w 5"/>
                    <a:gd name="T5" fmla="*/ 2 h 8"/>
                    <a:gd name="T6" fmla="*/ 5 w 5"/>
                    <a:gd name="T7" fmla="*/ 5 h 8"/>
                    <a:gd name="T8" fmla="*/ 5 w 5"/>
                    <a:gd name="T9" fmla="*/ 7 h 8"/>
                    <a:gd name="T10" fmla="*/ 2 w 5"/>
                    <a:gd name="T11" fmla="*/ 8 h 8"/>
                    <a:gd name="T12" fmla="*/ 1 w 5"/>
                    <a:gd name="T13" fmla="*/ 8 h 8"/>
                    <a:gd name="T14" fmla="*/ 1 w 5"/>
                    <a:gd name="T15" fmla="*/ 5 h 8"/>
                    <a:gd name="T16" fmla="*/ 0 w 5"/>
                    <a:gd name="T17" fmla="*/ 4 h 8"/>
                    <a:gd name="T18" fmla="*/ 0 w 5"/>
                    <a:gd name="T19" fmla="*/ 1 h 8"/>
                    <a:gd name="T20" fmla="*/ 1 w 5"/>
                    <a:gd name="T21" fmla="*/ 1 h 8"/>
                    <a:gd name="T22" fmla="*/ 1 w 5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8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5" y="5"/>
                      </a:lnTo>
                      <a:lnTo>
                        <a:pt x="5" y="7"/>
                      </a:lnTo>
                      <a:lnTo>
                        <a:pt x="2" y="8"/>
                      </a:lnTo>
                      <a:lnTo>
                        <a:pt x="1" y="8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" name="Freeform 273"/>
                <p:cNvSpPr>
                  <a:spLocks/>
                </p:cNvSpPr>
                <p:nvPr/>
              </p:nvSpPr>
              <p:spPr bwMode="auto">
                <a:xfrm>
                  <a:off x="4596440" y="1820319"/>
                  <a:ext cx="120058" cy="80038"/>
                </a:xfrm>
                <a:custGeom>
                  <a:avLst/>
                  <a:gdLst>
                    <a:gd name="T0" fmla="*/ 43 w 81"/>
                    <a:gd name="T1" fmla="*/ 4 h 54"/>
                    <a:gd name="T2" fmla="*/ 43 w 81"/>
                    <a:gd name="T3" fmla="*/ 12 h 54"/>
                    <a:gd name="T4" fmla="*/ 45 w 81"/>
                    <a:gd name="T5" fmla="*/ 13 h 54"/>
                    <a:gd name="T6" fmla="*/ 46 w 81"/>
                    <a:gd name="T7" fmla="*/ 13 h 54"/>
                    <a:gd name="T8" fmla="*/ 49 w 81"/>
                    <a:gd name="T9" fmla="*/ 11 h 54"/>
                    <a:gd name="T10" fmla="*/ 50 w 81"/>
                    <a:gd name="T11" fmla="*/ 7 h 54"/>
                    <a:gd name="T12" fmla="*/ 53 w 81"/>
                    <a:gd name="T13" fmla="*/ 9 h 54"/>
                    <a:gd name="T14" fmla="*/ 56 w 81"/>
                    <a:gd name="T15" fmla="*/ 5 h 54"/>
                    <a:gd name="T16" fmla="*/ 56 w 81"/>
                    <a:gd name="T17" fmla="*/ 9 h 54"/>
                    <a:gd name="T18" fmla="*/ 60 w 81"/>
                    <a:gd name="T19" fmla="*/ 9 h 54"/>
                    <a:gd name="T20" fmla="*/ 65 w 81"/>
                    <a:gd name="T21" fmla="*/ 12 h 54"/>
                    <a:gd name="T22" fmla="*/ 74 w 81"/>
                    <a:gd name="T23" fmla="*/ 12 h 54"/>
                    <a:gd name="T24" fmla="*/ 81 w 81"/>
                    <a:gd name="T25" fmla="*/ 15 h 54"/>
                    <a:gd name="T26" fmla="*/ 79 w 81"/>
                    <a:gd name="T27" fmla="*/ 19 h 54"/>
                    <a:gd name="T28" fmla="*/ 79 w 81"/>
                    <a:gd name="T29" fmla="*/ 26 h 54"/>
                    <a:gd name="T30" fmla="*/ 74 w 81"/>
                    <a:gd name="T31" fmla="*/ 36 h 54"/>
                    <a:gd name="T32" fmla="*/ 71 w 81"/>
                    <a:gd name="T33" fmla="*/ 41 h 54"/>
                    <a:gd name="T34" fmla="*/ 68 w 81"/>
                    <a:gd name="T35" fmla="*/ 48 h 54"/>
                    <a:gd name="T36" fmla="*/ 61 w 81"/>
                    <a:gd name="T37" fmla="*/ 45 h 54"/>
                    <a:gd name="T38" fmla="*/ 57 w 81"/>
                    <a:gd name="T39" fmla="*/ 49 h 54"/>
                    <a:gd name="T40" fmla="*/ 56 w 81"/>
                    <a:gd name="T41" fmla="*/ 54 h 54"/>
                    <a:gd name="T42" fmla="*/ 46 w 81"/>
                    <a:gd name="T43" fmla="*/ 52 h 54"/>
                    <a:gd name="T44" fmla="*/ 46 w 81"/>
                    <a:gd name="T45" fmla="*/ 45 h 54"/>
                    <a:gd name="T46" fmla="*/ 36 w 81"/>
                    <a:gd name="T47" fmla="*/ 48 h 54"/>
                    <a:gd name="T48" fmla="*/ 29 w 81"/>
                    <a:gd name="T49" fmla="*/ 48 h 54"/>
                    <a:gd name="T50" fmla="*/ 27 w 81"/>
                    <a:gd name="T51" fmla="*/ 44 h 54"/>
                    <a:gd name="T52" fmla="*/ 18 w 81"/>
                    <a:gd name="T53" fmla="*/ 40 h 54"/>
                    <a:gd name="T54" fmla="*/ 20 w 81"/>
                    <a:gd name="T55" fmla="*/ 37 h 54"/>
                    <a:gd name="T56" fmla="*/ 25 w 81"/>
                    <a:gd name="T57" fmla="*/ 38 h 54"/>
                    <a:gd name="T58" fmla="*/ 31 w 81"/>
                    <a:gd name="T59" fmla="*/ 38 h 54"/>
                    <a:gd name="T60" fmla="*/ 25 w 81"/>
                    <a:gd name="T61" fmla="*/ 36 h 54"/>
                    <a:gd name="T62" fmla="*/ 27 w 81"/>
                    <a:gd name="T63" fmla="*/ 34 h 54"/>
                    <a:gd name="T64" fmla="*/ 35 w 81"/>
                    <a:gd name="T65" fmla="*/ 34 h 54"/>
                    <a:gd name="T66" fmla="*/ 36 w 81"/>
                    <a:gd name="T67" fmla="*/ 30 h 54"/>
                    <a:gd name="T68" fmla="*/ 32 w 81"/>
                    <a:gd name="T69" fmla="*/ 31 h 54"/>
                    <a:gd name="T70" fmla="*/ 21 w 81"/>
                    <a:gd name="T71" fmla="*/ 33 h 54"/>
                    <a:gd name="T72" fmla="*/ 16 w 81"/>
                    <a:gd name="T73" fmla="*/ 33 h 54"/>
                    <a:gd name="T74" fmla="*/ 9 w 81"/>
                    <a:gd name="T75" fmla="*/ 33 h 54"/>
                    <a:gd name="T76" fmla="*/ 5 w 81"/>
                    <a:gd name="T77" fmla="*/ 26 h 54"/>
                    <a:gd name="T78" fmla="*/ 5 w 81"/>
                    <a:gd name="T79" fmla="*/ 23 h 54"/>
                    <a:gd name="T80" fmla="*/ 3 w 81"/>
                    <a:gd name="T81" fmla="*/ 19 h 54"/>
                    <a:gd name="T82" fmla="*/ 2 w 81"/>
                    <a:gd name="T83" fmla="*/ 15 h 54"/>
                    <a:gd name="T84" fmla="*/ 9 w 81"/>
                    <a:gd name="T85" fmla="*/ 18 h 54"/>
                    <a:gd name="T86" fmla="*/ 12 w 81"/>
                    <a:gd name="T87" fmla="*/ 19 h 54"/>
                    <a:gd name="T88" fmla="*/ 10 w 81"/>
                    <a:gd name="T89" fmla="*/ 12 h 54"/>
                    <a:gd name="T90" fmla="*/ 12 w 81"/>
                    <a:gd name="T91" fmla="*/ 13 h 54"/>
                    <a:gd name="T92" fmla="*/ 14 w 81"/>
                    <a:gd name="T93" fmla="*/ 11 h 54"/>
                    <a:gd name="T94" fmla="*/ 13 w 81"/>
                    <a:gd name="T95" fmla="*/ 1 h 54"/>
                    <a:gd name="T96" fmla="*/ 16 w 81"/>
                    <a:gd name="T97" fmla="*/ 2 h 54"/>
                    <a:gd name="T98" fmla="*/ 17 w 81"/>
                    <a:gd name="T99" fmla="*/ 7 h 54"/>
                    <a:gd name="T100" fmla="*/ 21 w 81"/>
                    <a:gd name="T101" fmla="*/ 11 h 54"/>
                    <a:gd name="T102" fmla="*/ 24 w 81"/>
                    <a:gd name="T103" fmla="*/ 13 h 54"/>
                    <a:gd name="T104" fmla="*/ 28 w 81"/>
                    <a:gd name="T105" fmla="*/ 12 h 54"/>
                    <a:gd name="T106" fmla="*/ 32 w 81"/>
                    <a:gd name="T107" fmla="*/ 12 h 54"/>
                    <a:gd name="T108" fmla="*/ 32 w 81"/>
                    <a:gd name="T109" fmla="*/ 16 h 54"/>
                    <a:gd name="T110" fmla="*/ 38 w 81"/>
                    <a:gd name="T111" fmla="*/ 22 h 54"/>
                    <a:gd name="T112" fmla="*/ 38 w 81"/>
                    <a:gd name="T113" fmla="*/ 16 h 54"/>
                    <a:gd name="T114" fmla="*/ 38 w 81"/>
                    <a:gd name="T115" fmla="*/ 8 h 54"/>
                    <a:gd name="T116" fmla="*/ 38 w 81"/>
                    <a:gd name="T117" fmla="*/ 2 h 54"/>
                    <a:gd name="T118" fmla="*/ 39 w 81"/>
                    <a:gd name="T119" fmla="*/ 4 h 54"/>
                    <a:gd name="T120" fmla="*/ 39 w 81"/>
                    <a:gd name="T121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1" h="54">
                      <a:moveTo>
                        <a:pt x="39" y="0"/>
                      </a:moveTo>
                      <a:lnTo>
                        <a:pt x="41" y="1"/>
                      </a:lnTo>
                      <a:lnTo>
                        <a:pt x="43" y="4"/>
                      </a:lnTo>
                      <a:lnTo>
                        <a:pt x="45" y="5"/>
                      </a:lnTo>
                      <a:lnTo>
                        <a:pt x="45" y="9"/>
                      </a:lnTo>
                      <a:lnTo>
                        <a:pt x="43" y="12"/>
                      </a:lnTo>
                      <a:lnTo>
                        <a:pt x="43" y="13"/>
                      </a:lnTo>
                      <a:lnTo>
                        <a:pt x="45" y="15"/>
                      </a:lnTo>
                      <a:lnTo>
                        <a:pt x="45" y="13"/>
                      </a:lnTo>
                      <a:lnTo>
                        <a:pt x="45" y="12"/>
                      </a:lnTo>
                      <a:lnTo>
                        <a:pt x="46" y="12"/>
                      </a:lnTo>
                      <a:lnTo>
                        <a:pt x="46" y="13"/>
                      </a:lnTo>
                      <a:lnTo>
                        <a:pt x="49" y="15"/>
                      </a:lnTo>
                      <a:lnTo>
                        <a:pt x="49" y="13"/>
                      </a:lnTo>
                      <a:lnTo>
                        <a:pt x="49" y="11"/>
                      </a:lnTo>
                      <a:lnTo>
                        <a:pt x="50" y="9"/>
                      </a:lnTo>
                      <a:lnTo>
                        <a:pt x="50" y="8"/>
                      </a:lnTo>
                      <a:lnTo>
                        <a:pt x="50" y="7"/>
                      </a:lnTo>
                      <a:lnTo>
                        <a:pt x="52" y="5"/>
                      </a:lnTo>
                      <a:lnTo>
                        <a:pt x="52" y="5"/>
                      </a:lnTo>
                      <a:lnTo>
                        <a:pt x="53" y="9"/>
                      </a:lnTo>
                      <a:lnTo>
                        <a:pt x="53" y="8"/>
                      </a:lnTo>
                      <a:lnTo>
                        <a:pt x="54" y="5"/>
                      </a:lnTo>
                      <a:lnTo>
                        <a:pt x="56" y="5"/>
                      </a:lnTo>
                      <a:lnTo>
                        <a:pt x="56" y="7"/>
                      </a:lnTo>
                      <a:lnTo>
                        <a:pt x="56" y="8"/>
                      </a:lnTo>
                      <a:lnTo>
                        <a:pt x="56" y="9"/>
                      </a:lnTo>
                      <a:lnTo>
                        <a:pt x="58" y="8"/>
                      </a:lnTo>
                      <a:lnTo>
                        <a:pt x="58" y="8"/>
                      </a:lnTo>
                      <a:lnTo>
                        <a:pt x="60" y="9"/>
                      </a:lnTo>
                      <a:lnTo>
                        <a:pt x="61" y="11"/>
                      </a:lnTo>
                      <a:lnTo>
                        <a:pt x="64" y="11"/>
                      </a:lnTo>
                      <a:lnTo>
                        <a:pt x="65" y="12"/>
                      </a:lnTo>
                      <a:lnTo>
                        <a:pt x="68" y="12"/>
                      </a:lnTo>
                      <a:lnTo>
                        <a:pt x="72" y="12"/>
                      </a:lnTo>
                      <a:lnTo>
                        <a:pt x="74" y="12"/>
                      </a:lnTo>
                      <a:lnTo>
                        <a:pt x="75" y="13"/>
                      </a:lnTo>
                      <a:lnTo>
                        <a:pt x="79" y="13"/>
                      </a:lnTo>
                      <a:lnTo>
                        <a:pt x="81" y="15"/>
                      </a:lnTo>
                      <a:lnTo>
                        <a:pt x="81" y="16"/>
                      </a:lnTo>
                      <a:lnTo>
                        <a:pt x="79" y="18"/>
                      </a:lnTo>
                      <a:lnTo>
                        <a:pt x="79" y="19"/>
                      </a:lnTo>
                      <a:lnTo>
                        <a:pt x="81" y="22"/>
                      </a:lnTo>
                      <a:lnTo>
                        <a:pt x="81" y="23"/>
                      </a:lnTo>
                      <a:lnTo>
                        <a:pt x="79" y="26"/>
                      </a:lnTo>
                      <a:lnTo>
                        <a:pt x="76" y="29"/>
                      </a:lnTo>
                      <a:lnTo>
                        <a:pt x="75" y="31"/>
                      </a:lnTo>
                      <a:lnTo>
                        <a:pt x="74" y="36"/>
                      </a:lnTo>
                      <a:lnTo>
                        <a:pt x="72" y="37"/>
                      </a:lnTo>
                      <a:lnTo>
                        <a:pt x="70" y="38"/>
                      </a:lnTo>
                      <a:lnTo>
                        <a:pt x="71" y="41"/>
                      </a:lnTo>
                      <a:lnTo>
                        <a:pt x="71" y="44"/>
                      </a:lnTo>
                      <a:lnTo>
                        <a:pt x="71" y="45"/>
                      </a:lnTo>
                      <a:lnTo>
                        <a:pt x="68" y="48"/>
                      </a:lnTo>
                      <a:lnTo>
                        <a:pt x="65" y="48"/>
                      </a:lnTo>
                      <a:lnTo>
                        <a:pt x="64" y="47"/>
                      </a:lnTo>
                      <a:lnTo>
                        <a:pt x="61" y="45"/>
                      </a:lnTo>
                      <a:lnTo>
                        <a:pt x="60" y="45"/>
                      </a:lnTo>
                      <a:lnTo>
                        <a:pt x="57" y="48"/>
                      </a:lnTo>
                      <a:lnTo>
                        <a:pt x="57" y="49"/>
                      </a:lnTo>
                      <a:lnTo>
                        <a:pt x="57" y="51"/>
                      </a:lnTo>
                      <a:lnTo>
                        <a:pt x="57" y="52"/>
                      </a:lnTo>
                      <a:lnTo>
                        <a:pt x="56" y="54"/>
                      </a:lnTo>
                      <a:lnTo>
                        <a:pt x="53" y="54"/>
                      </a:lnTo>
                      <a:lnTo>
                        <a:pt x="49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6" y="47"/>
                      </a:lnTo>
                      <a:lnTo>
                        <a:pt x="46" y="45"/>
                      </a:lnTo>
                      <a:lnTo>
                        <a:pt x="43" y="47"/>
                      </a:lnTo>
                      <a:lnTo>
                        <a:pt x="41" y="47"/>
                      </a:lnTo>
                      <a:lnTo>
                        <a:pt x="36" y="48"/>
                      </a:lnTo>
                      <a:lnTo>
                        <a:pt x="34" y="48"/>
                      </a:lnTo>
                      <a:lnTo>
                        <a:pt x="31" y="49"/>
                      </a:lnTo>
                      <a:lnTo>
                        <a:pt x="29" y="48"/>
                      </a:lnTo>
                      <a:lnTo>
                        <a:pt x="29" y="47"/>
                      </a:lnTo>
                      <a:lnTo>
                        <a:pt x="28" y="44"/>
                      </a:lnTo>
                      <a:lnTo>
                        <a:pt x="27" y="44"/>
                      </a:lnTo>
                      <a:lnTo>
                        <a:pt x="24" y="44"/>
                      </a:lnTo>
                      <a:lnTo>
                        <a:pt x="23" y="44"/>
                      </a:lnTo>
                      <a:lnTo>
                        <a:pt x="18" y="40"/>
                      </a:lnTo>
                      <a:lnTo>
                        <a:pt x="17" y="38"/>
                      </a:lnTo>
                      <a:lnTo>
                        <a:pt x="16" y="37"/>
                      </a:lnTo>
                      <a:lnTo>
                        <a:pt x="20" y="37"/>
                      </a:lnTo>
                      <a:lnTo>
                        <a:pt x="23" y="37"/>
                      </a:lnTo>
                      <a:lnTo>
                        <a:pt x="24" y="38"/>
                      </a:lnTo>
                      <a:lnTo>
                        <a:pt x="25" y="38"/>
                      </a:lnTo>
                      <a:lnTo>
                        <a:pt x="27" y="38"/>
                      </a:lnTo>
                      <a:lnTo>
                        <a:pt x="29" y="40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29" y="37"/>
                      </a:lnTo>
                      <a:lnTo>
                        <a:pt x="25" y="36"/>
                      </a:lnTo>
                      <a:lnTo>
                        <a:pt x="24" y="36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4" y="36"/>
                      </a:lnTo>
                      <a:lnTo>
                        <a:pt x="35" y="34"/>
                      </a:lnTo>
                      <a:lnTo>
                        <a:pt x="35" y="33"/>
                      </a:lnTo>
                      <a:lnTo>
                        <a:pt x="36" y="31"/>
                      </a:lnTo>
                      <a:lnTo>
                        <a:pt x="36" y="30"/>
                      </a:lnTo>
                      <a:lnTo>
                        <a:pt x="35" y="30"/>
                      </a:lnTo>
                      <a:lnTo>
                        <a:pt x="34" y="30"/>
                      </a:lnTo>
                      <a:lnTo>
                        <a:pt x="32" y="31"/>
                      </a:lnTo>
                      <a:lnTo>
                        <a:pt x="28" y="31"/>
                      </a:lnTo>
                      <a:lnTo>
                        <a:pt x="24" y="31"/>
                      </a:lnTo>
                      <a:lnTo>
                        <a:pt x="21" y="33"/>
                      </a:lnTo>
                      <a:lnTo>
                        <a:pt x="18" y="34"/>
                      </a:lnTo>
                      <a:lnTo>
                        <a:pt x="18" y="34"/>
                      </a:lnTo>
                      <a:lnTo>
                        <a:pt x="16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9" y="33"/>
                      </a:lnTo>
                      <a:lnTo>
                        <a:pt x="6" y="31"/>
                      </a:lnTo>
                      <a:lnTo>
                        <a:pt x="3" y="27"/>
                      </a:lnTo>
                      <a:lnTo>
                        <a:pt x="5" y="26"/>
                      </a:lnTo>
                      <a:lnTo>
                        <a:pt x="7" y="25"/>
                      </a:lnTo>
                      <a:lnTo>
                        <a:pt x="7" y="23"/>
                      </a:lnTo>
                      <a:lnTo>
                        <a:pt x="5" y="23"/>
                      </a:lnTo>
                      <a:lnTo>
                        <a:pt x="5" y="22"/>
                      </a:lnTo>
                      <a:lnTo>
                        <a:pt x="5" y="20"/>
                      </a:lnTo>
                      <a:lnTo>
                        <a:pt x="3" y="19"/>
                      </a:lnTo>
                      <a:lnTo>
                        <a:pt x="2" y="19"/>
                      </a:lnTo>
                      <a:lnTo>
                        <a:pt x="0" y="16"/>
                      </a:lnTo>
                      <a:lnTo>
                        <a:pt x="2" y="15"/>
                      </a:lnTo>
                      <a:lnTo>
                        <a:pt x="3" y="16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2" y="19"/>
                      </a:lnTo>
                      <a:lnTo>
                        <a:pt x="12" y="18"/>
                      </a:lnTo>
                      <a:lnTo>
                        <a:pt x="10" y="15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4" y="15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3" y="8"/>
                      </a:lnTo>
                      <a:lnTo>
                        <a:pt x="12" y="5"/>
                      </a:lnTo>
                      <a:lnTo>
                        <a:pt x="13" y="1"/>
                      </a:lnTo>
                      <a:lnTo>
                        <a:pt x="14" y="0"/>
                      </a:lnTo>
                      <a:lnTo>
                        <a:pt x="14" y="1"/>
                      </a:lnTo>
                      <a:lnTo>
                        <a:pt x="16" y="2"/>
                      </a:lnTo>
                      <a:lnTo>
                        <a:pt x="16" y="5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7"/>
                      </a:lnTo>
                      <a:lnTo>
                        <a:pt x="20" y="9"/>
                      </a:lnTo>
                      <a:lnTo>
                        <a:pt x="21" y="11"/>
                      </a:lnTo>
                      <a:lnTo>
                        <a:pt x="23" y="11"/>
                      </a:lnTo>
                      <a:lnTo>
                        <a:pt x="24" y="12"/>
                      </a:lnTo>
                      <a:lnTo>
                        <a:pt x="24" y="13"/>
                      </a:lnTo>
                      <a:lnTo>
                        <a:pt x="25" y="15"/>
                      </a:ln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5"/>
                      </a:lnTo>
                      <a:lnTo>
                        <a:pt x="32" y="16"/>
                      </a:lnTo>
                      <a:lnTo>
                        <a:pt x="35" y="18"/>
                      </a:lnTo>
                      <a:lnTo>
                        <a:pt x="36" y="20"/>
                      </a:lnTo>
                      <a:lnTo>
                        <a:pt x="38" y="22"/>
                      </a:lnTo>
                      <a:lnTo>
                        <a:pt x="39" y="22"/>
                      </a:lnTo>
                      <a:lnTo>
                        <a:pt x="39" y="20"/>
                      </a:lnTo>
                      <a:lnTo>
                        <a:pt x="38" y="16"/>
                      </a:lnTo>
                      <a:lnTo>
                        <a:pt x="38" y="13"/>
                      </a:lnTo>
                      <a:lnTo>
                        <a:pt x="39" y="11"/>
                      </a:lnTo>
                      <a:lnTo>
                        <a:pt x="38" y="8"/>
                      </a:lnTo>
                      <a:lnTo>
                        <a:pt x="36" y="7"/>
                      </a:lnTo>
                      <a:lnTo>
                        <a:pt x="36" y="4"/>
                      </a:lnTo>
                      <a:lnTo>
                        <a:pt x="38" y="2"/>
                      </a:lnTo>
                      <a:lnTo>
                        <a:pt x="39" y="4"/>
                      </a:lnTo>
                      <a:lnTo>
                        <a:pt x="41" y="5"/>
                      </a:lnTo>
                      <a:lnTo>
                        <a:pt x="39" y="4"/>
                      </a:lnTo>
                      <a:lnTo>
                        <a:pt x="38" y="1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" name="Freeform 274"/>
                <p:cNvSpPr>
                  <a:spLocks/>
                </p:cNvSpPr>
                <p:nvPr/>
              </p:nvSpPr>
              <p:spPr bwMode="auto">
                <a:xfrm>
                  <a:off x="4637941" y="1928518"/>
                  <a:ext cx="28162" cy="25198"/>
                </a:xfrm>
                <a:custGeom>
                  <a:avLst/>
                  <a:gdLst>
                    <a:gd name="T0" fmla="*/ 15 w 19"/>
                    <a:gd name="T1" fmla="*/ 0 h 17"/>
                    <a:gd name="T2" fmla="*/ 17 w 19"/>
                    <a:gd name="T3" fmla="*/ 0 h 17"/>
                    <a:gd name="T4" fmla="*/ 17 w 19"/>
                    <a:gd name="T5" fmla="*/ 1 h 17"/>
                    <a:gd name="T6" fmla="*/ 19 w 19"/>
                    <a:gd name="T7" fmla="*/ 1 h 17"/>
                    <a:gd name="T8" fmla="*/ 19 w 19"/>
                    <a:gd name="T9" fmla="*/ 4 h 17"/>
                    <a:gd name="T10" fmla="*/ 19 w 19"/>
                    <a:gd name="T11" fmla="*/ 5 h 17"/>
                    <a:gd name="T12" fmla="*/ 18 w 19"/>
                    <a:gd name="T13" fmla="*/ 7 h 17"/>
                    <a:gd name="T14" fmla="*/ 17 w 19"/>
                    <a:gd name="T15" fmla="*/ 11 h 17"/>
                    <a:gd name="T16" fmla="*/ 18 w 19"/>
                    <a:gd name="T17" fmla="*/ 12 h 17"/>
                    <a:gd name="T18" fmla="*/ 15 w 19"/>
                    <a:gd name="T19" fmla="*/ 14 h 17"/>
                    <a:gd name="T20" fmla="*/ 14 w 19"/>
                    <a:gd name="T21" fmla="*/ 14 h 17"/>
                    <a:gd name="T22" fmla="*/ 11 w 19"/>
                    <a:gd name="T23" fmla="*/ 15 h 17"/>
                    <a:gd name="T24" fmla="*/ 10 w 19"/>
                    <a:gd name="T25" fmla="*/ 17 h 17"/>
                    <a:gd name="T26" fmla="*/ 8 w 19"/>
                    <a:gd name="T27" fmla="*/ 15 h 17"/>
                    <a:gd name="T28" fmla="*/ 7 w 19"/>
                    <a:gd name="T29" fmla="*/ 17 h 17"/>
                    <a:gd name="T30" fmla="*/ 8 w 19"/>
                    <a:gd name="T31" fmla="*/ 14 h 17"/>
                    <a:gd name="T32" fmla="*/ 7 w 19"/>
                    <a:gd name="T33" fmla="*/ 14 h 17"/>
                    <a:gd name="T34" fmla="*/ 7 w 19"/>
                    <a:gd name="T35" fmla="*/ 12 h 17"/>
                    <a:gd name="T36" fmla="*/ 6 w 19"/>
                    <a:gd name="T37" fmla="*/ 11 h 17"/>
                    <a:gd name="T38" fmla="*/ 4 w 19"/>
                    <a:gd name="T39" fmla="*/ 8 h 17"/>
                    <a:gd name="T40" fmla="*/ 3 w 19"/>
                    <a:gd name="T41" fmla="*/ 8 h 17"/>
                    <a:gd name="T42" fmla="*/ 0 w 19"/>
                    <a:gd name="T43" fmla="*/ 7 h 17"/>
                    <a:gd name="T44" fmla="*/ 1 w 19"/>
                    <a:gd name="T45" fmla="*/ 5 h 17"/>
                    <a:gd name="T46" fmla="*/ 3 w 19"/>
                    <a:gd name="T47" fmla="*/ 4 h 17"/>
                    <a:gd name="T48" fmla="*/ 6 w 19"/>
                    <a:gd name="T49" fmla="*/ 4 h 17"/>
                    <a:gd name="T50" fmla="*/ 7 w 19"/>
                    <a:gd name="T51" fmla="*/ 4 h 17"/>
                    <a:gd name="T52" fmla="*/ 7 w 19"/>
                    <a:gd name="T53" fmla="*/ 1 h 17"/>
                    <a:gd name="T54" fmla="*/ 8 w 19"/>
                    <a:gd name="T55" fmla="*/ 1 h 17"/>
                    <a:gd name="T56" fmla="*/ 10 w 19"/>
                    <a:gd name="T57" fmla="*/ 1 h 17"/>
                    <a:gd name="T58" fmla="*/ 10 w 19"/>
                    <a:gd name="T59" fmla="*/ 3 h 17"/>
                    <a:gd name="T60" fmla="*/ 14 w 19"/>
                    <a:gd name="T61" fmla="*/ 1 h 17"/>
                    <a:gd name="T62" fmla="*/ 15 w 19"/>
                    <a:gd name="T6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9" h="17">
                      <a:moveTo>
                        <a:pt x="15" y="0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9" y="1"/>
                      </a:lnTo>
                      <a:lnTo>
                        <a:pt x="19" y="4"/>
                      </a:lnTo>
                      <a:lnTo>
                        <a:pt x="19" y="5"/>
                      </a:lnTo>
                      <a:lnTo>
                        <a:pt x="18" y="7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15" y="14"/>
                      </a:lnTo>
                      <a:lnTo>
                        <a:pt x="14" y="14"/>
                      </a:lnTo>
                      <a:lnTo>
                        <a:pt x="11" y="15"/>
                      </a:lnTo>
                      <a:lnTo>
                        <a:pt x="10" y="17"/>
                      </a:lnTo>
                      <a:lnTo>
                        <a:pt x="8" y="15"/>
                      </a:lnTo>
                      <a:lnTo>
                        <a:pt x="7" y="17"/>
                      </a:lnTo>
                      <a:lnTo>
                        <a:pt x="8" y="14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6" y="11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0" y="7"/>
                      </a:lnTo>
                      <a:lnTo>
                        <a:pt x="1" y="5"/>
                      </a:lnTo>
                      <a:lnTo>
                        <a:pt x="3" y="4"/>
                      </a:lnTo>
                      <a:lnTo>
                        <a:pt x="6" y="4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10" y="1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" name="Freeform 275"/>
                <p:cNvSpPr>
                  <a:spLocks/>
                </p:cNvSpPr>
                <p:nvPr/>
              </p:nvSpPr>
              <p:spPr bwMode="auto">
                <a:xfrm>
                  <a:off x="4648316" y="1944823"/>
                  <a:ext cx="53359" cy="57806"/>
                </a:xfrm>
                <a:custGeom>
                  <a:avLst/>
                  <a:gdLst>
                    <a:gd name="T0" fmla="*/ 19 w 36"/>
                    <a:gd name="T1" fmla="*/ 0 h 39"/>
                    <a:gd name="T2" fmla="*/ 19 w 36"/>
                    <a:gd name="T3" fmla="*/ 3 h 39"/>
                    <a:gd name="T4" fmla="*/ 22 w 36"/>
                    <a:gd name="T5" fmla="*/ 6 h 39"/>
                    <a:gd name="T6" fmla="*/ 22 w 36"/>
                    <a:gd name="T7" fmla="*/ 7 h 39"/>
                    <a:gd name="T8" fmla="*/ 19 w 36"/>
                    <a:gd name="T9" fmla="*/ 7 h 39"/>
                    <a:gd name="T10" fmla="*/ 19 w 36"/>
                    <a:gd name="T11" fmla="*/ 8 h 39"/>
                    <a:gd name="T12" fmla="*/ 19 w 36"/>
                    <a:gd name="T13" fmla="*/ 12 h 39"/>
                    <a:gd name="T14" fmla="*/ 22 w 36"/>
                    <a:gd name="T15" fmla="*/ 15 h 39"/>
                    <a:gd name="T16" fmla="*/ 26 w 36"/>
                    <a:gd name="T17" fmla="*/ 17 h 39"/>
                    <a:gd name="T18" fmla="*/ 28 w 36"/>
                    <a:gd name="T19" fmla="*/ 15 h 39"/>
                    <a:gd name="T20" fmla="*/ 30 w 36"/>
                    <a:gd name="T21" fmla="*/ 14 h 39"/>
                    <a:gd name="T22" fmla="*/ 33 w 36"/>
                    <a:gd name="T23" fmla="*/ 15 h 39"/>
                    <a:gd name="T24" fmla="*/ 33 w 36"/>
                    <a:gd name="T25" fmla="*/ 17 h 39"/>
                    <a:gd name="T26" fmla="*/ 36 w 36"/>
                    <a:gd name="T27" fmla="*/ 18 h 39"/>
                    <a:gd name="T28" fmla="*/ 36 w 36"/>
                    <a:gd name="T29" fmla="*/ 18 h 39"/>
                    <a:gd name="T30" fmla="*/ 32 w 36"/>
                    <a:gd name="T31" fmla="*/ 19 h 39"/>
                    <a:gd name="T32" fmla="*/ 30 w 36"/>
                    <a:gd name="T33" fmla="*/ 23 h 39"/>
                    <a:gd name="T34" fmla="*/ 29 w 36"/>
                    <a:gd name="T35" fmla="*/ 26 h 39"/>
                    <a:gd name="T36" fmla="*/ 28 w 36"/>
                    <a:gd name="T37" fmla="*/ 32 h 39"/>
                    <a:gd name="T38" fmla="*/ 26 w 36"/>
                    <a:gd name="T39" fmla="*/ 32 h 39"/>
                    <a:gd name="T40" fmla="*/ 23 w 36"/>
                    <a:gd name="T41" fmla="*/ 33 h 39"/>
                    <a:gd name="T42" fmla="*/ 22 w 36"/>
                    <a:gd name="T43" fmla="*/ 36 h 39"/>
                    <a:gd name="T44" fmla="*/ 22 w 36"/>
                    <a:gd name="T45" fmla="*/ 37 h 39"/>
                    <a:gd name="T46" fmla="*/ 21 w 36"/>
                    <a:gd name="T47" fmla="*/ 39 h 39"/>
                    <a:gd name="T48" fmla="*/ 18 w 36"/>
                    <a:gd name="T49" fmla="*/ 39 h 39"/>
                    <a:gd name="T50" fmla="*/ 18 w 36"/>
                    <a:gd name="T51" fmla="*/ 37 h 39"/>
                    <a:gd name="T52" fmla="*/ 19 w 36"/>
                    <a:gd name="T53" fmla="*/ 35 h 39"/>
                    <a:gd name="T54" fmla="*/ 19 w 36"/>
                    <a:gd name="T55" fmla="*/ 32 h 39"/>
                    <a:gd name="T56" fmla="*/ 19 w 36"/>
                    <a:gd name="T57" fmla="*/ 28 h 39"/>
                    <a:gd name="T58" fmla="*/ 19 w 36"/>
                    <a:gd name="T59" fmla="*/ 25 h 39"/>
                    <a:gd name="T60" fmla="*/ 19 w 36"/>
                    <a:gd name="T61" fmla="*/ 26 h 39"/>
                    <a:gd name="T62" fmla="*/ 17 w 36"/>
                    <a:gd name="T63" fmla="*/ 26 h 39"/>
                    <a:gd name="T64" fmla="*/ 15 w 36"/>
                    <a:gd name="T65" fmla="*/ 26 h 39"/>
                    <a:gd name="T66" fmla="*/ 14 w 36"/>
                    <a:gd name="T67" fmla="*/ 29 h 39"/>
                    <a:gd name="T68" fmla="*/ 12 w 36"/>
                    <a:gd name="T69" fmla="*/ 32 h 39"/>
                    <a:gd name="T70" fmla="*/ 10 w 36"/>
                    <a:gd name="T71" fmla="*/ 30 h 39"/>
                    <a:gd name="T72" fmla="*/ 8 w 36"/>
                    <a:gd name="T73" fmla="*/ 33 h 39"/>
                    <a:gd name="T74" fmla="*/ 6 w 36"/>
                    <a:gd name="T75" fmla="*/ 33 h 39"/>
                    <a:gd name="T76" fmla="*/ 3 w 36"/>
                    <a:gd name="T77" fmla="*/ 35 h 39"/>
                    <a:gd name="T78" fmla="*/ 3 w 36"/>
                    <a:gd name="T79" fmla="*/ 35 h 39"/>
                    <a:gd name="T80" fmla="*/ 1 w 36"/>
                    <a:gd name="T81" fmla="*/ 33 h 39"/>
                    <a:gd name="T82" fmla="*/ 3 w 36"/>
                    <a:gd name="T83" fmla="*/ 32 h 39"/>
                    <a:gd name="T84" fmla="*/ 3 w 36"/>
                    <a:gd name="T85" fmla="*/ 29 h 39"/>
                    <a:gd name="T86" fmla="*/ 4 w 36"/>
                    <a:gd name="T87" fmla="*/ 28 h 39"/>
                    <a:gd name="T88" fmla="*/ 4 w 36"/>
                    <a:gd name="T89" fmla="*/ 23 h 39"/>
                    <a:gd name="T90" fmla="*/ 7 w 36"/>
                    <a:gd name="T91" fmla="*/ 21 h 39"/>
                    <a:gd name="T92" fmla="*/ 7 w 36"/>
                    <a:gd name="T93" fmla="*/ 18 h 39"/>
                    <a:gd name="T94" fmla="*/ 7 w 36"/>
                    <a:gd name="T95" fmla="*/ 17 h 39"/>
                    <a:gd name="T96" fmla="*/ 7 w 36"/>
                    <a:gd name="T97" fmla="*/ 15 h 39"/>
                    <a:gd name="T98" fmla="*/ 4 w 36"/>
                    <a:gd name="T99" fmla="*/ 15 h 39"/>
                    <a:gd name="T100" fmla="*/ 3 w 36"/>
                    <a:gd name="T101" fmla="*/ 12 h 39"/>
                    <a:gd name="T102" fmla="*/ 0 w 36"/>
                    <a:gd name="T103" fmla="*/ 11 h 39"/>
                    <a:gd name="T104" fmla="*/ 1 w 36"/>
                    <a:gd name="T105" fmla="*/ 8 h 39"/>
                    <a:gd name="T106" fmla="*/ 4 w 36"/>
                    <a:gd name="T107" fmla="*/ 7 h 39"/>
                    <a:gd name="T108" fmla="*/ 10 w 36"/>
                    <a:gd name="T109" fmla="*/ 6 h 39"/>
                    <a:gd name="T110" fmla="*/ 12 w 36"/>
                    <a:gd name="T111" fmla="*/ 4 h 39"/>
                    <a:gd name="T112" fmla="*/ 15 w 36"/>
                    <a:gd name="T113" fmla="*/ 1 h 39"/>
                    <a:gd name="T114" fmla="*/ 19 w 36"/>
                    <a:gd name="T115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6" h="39">
                      <a:moveTo>
                        <a:pt x="19" y="0"/>
                      </a:moveTo>
                      <a:lnTo>
                        <a:pt x="19" y="3"/>
                      </a:lnTo>
                      <a:lnTo>
                        <a:pt x="22" y="6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22" y="15"/>
                      </a:lnTo>
                      <a:lnTo>
                        <a:pt x="26" y="17"/>
                      </a:lnTo>
                      <a:lnTo>
                        <a:pt x="28" y="15"/>
                      </a:lnTo>
                      <a:lnTo>
                        <a:pt x="30" y="14"/>
                      </a:lnTo>
                      <a:lnTo>
                        <a:pt x="33" y="15"/>
                      </a:lnTo>
                      <a:lnTo>
                        <a:pt x="33" y="17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2" y="19"/>
                      </a:lnTo>
                      <a:lnTo>
                        <a:pt x="30" y="23"/>
                      </a:lnTo>
                      <a:lnTo>
                        <a:pt x="29" y="26"/>
                      </a:lnTo>
                      <a:lnTo>
                        <a:pt x="28" y="32"/>
                      </a:lnTo>
                      <a:lnTo>
                        <a:pt x="26" y="32"/>
                      </a:lnTo>
                      <a:lnTo>
                        <a:pt x="23" y="33"/>
                      </a:lnTo>
                      <a:lnTo>
                        <a:pt x="22" y="36"/>
                      </a:lnTo>
                      <a:lnTo>
                        <a:pt x="22" y="37"/>
                      </a:lnTo>
                      <a:lnTo>
                        <a:pt x="21" y="39"/>
                      </a:lnTo>
                      <a:lnTo>
                        <a:pt x="18" y="39"/>
                      </a:lnTo>
                      <a:lnTo>
                        <a:pt x="18" y="37"/>
                      </a:lnTo>
                      <a:lnTo>
                        <a:pt x="19" y="35"/>
                      </a:lnTo>
                      <a:lnTo>
                        <a:pt x="19" y="32"/>
                      </a:lnTo>
                      <a:lnTo>
                        <a:pt x="19" y="28"/>
                      </a:lnTo>
                      <a:lnTo>
                        <a:pt x="19" y="25"/>
                      </a:lnTo>
                      <a:lnTo>
                        <a:pt x="19" y="26"/>
                      </a:lnTo>
                      <a:lnTo>
                        <a:pt x="17" y="26"/>
                      </a:lnTo>
                      <a:lnTo>
                        <a:pt x="15" y="26"/>
                      </a:lnTo>
                      <a:lnTo>
                        <a:pt x="14" y="29"/>
                      </a:lnTo>
                      <a:lnTo>
                        <a:pt x="12" y="32"/>
                      </a:lnTo>
                      <a:lnTo>
                        <a:pt x="10" y="30"/>
                      </a:lnTo>
                      <a:lnTo>
                        <a:pt x="8" y="33"/>
                      </a:lnTo>
                      <a:lnTo>
                        <a:pt x="6" y="33"/>
                      </a:lnTo>
                      <a:lnTo>
                        <a:pt x="3" y="35"/>
                      </a:lnTo>
                      <a:lnTo>
                        <a:pt x="3" y="35"/>
                      </a:lnTo>
                      <a:lnTo>
                        <a:pt x="1" y="33"/>
                      </a:lnTo>
                      <a:lnTo>
                        <a:pt x="3" y="32"/>
                      </a:lnTo>
                      <a:lnTo>
                        <a:pt x="3" y="29"/>
                      </a:lnTo>
                      <a:lnTo>
                        <a:pt x="4" y="28"/>
                      </a:lnTo>
                      <a:lnTo>
                        <a:pt x="4" y="23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7" y="17"/>
                      </a:lnTo>
                      <a:lnTo>
                        <a:pt x="7" y="15"/>
                      </a:lnTo>
                      <a:lnTo>
                        <a:pt x="4" y="15"/>
                      </a:lnTo>
                      <a:lnTo>
                        <a:pt x="3" y="12"/>
                      </a:lnTo>
                      <a:lnTo>
                        <a:pt x="0" y="11"/>
                      </a:lnTo>
                      <a:lnTo>
                        <a:pt x="1" y="8"/>
                      </a:lnTo>
                      <a:lnTo>
                        <a:pt x="4" y="7"/>
                      </a:lnTo>
                      <a:lnTo>
                        <a:pt x="10" y="6"/>
                      </a:lnTo>
                      <a:lnTo>
                        <a:pt x="12" y="4"/>
                      </a:lnTo>
                      <a:lnTo>
                        <a:pt x="15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" name="Freeform 276"/>
                <p:cNvSpPr>
                  <a:spLocks/>
                </p:cNvSpPr>
                <p:nvPr/>
              </p:nvSpPr>
              <p:spPr bwMode="auto">
                <a:xfrm>
                  <a:off x="4621637" y="1805497"/>
                  <a:ext cx="14822" cy="8893"/>
                </a:xfrm>
                <a:custGeom>
                  <a:avLst/>
                  <a:gdLst>
                    <a:gd name="T0" fmla="*/ 1 w 10"/>
                    <a:gd name="T1" fmla="*/ 0 h 6"/>
                    <a:gd name="T2" fmla="*/ 3 w 10"/>
                    <a:gd name="T3" fmla="*/ 0 h 6"/>
                    <a:gd name="T4" fmla="*/ 6 w 10"/>
                    <a:gd name="T5" fmla="*/ 3 h 6"/>
                    <a:gd name="T6" fmla="*/ 8 w 10"/>
                    <a:gd name="T7" fmla="*/ 1 h 6"/>
                    <a:gd name="T8" fmla="*/ 10 w 10"/>
                    <a:gd name="T9" fmla="*/ 3 h 6"/>
                    <a:gd name="T10" fmla="*/ 8 w 10"/>
                    <a:gd name="T11" fmla="*/ 4 h 6"/>
                    <a:gd name="T12" fmla="*/ 7 w 10"/>
                    <a:gd name="T13" fmla="*/ 6 h 6"/>
                    <a:gd name="T14" fmla="*/ 6 w 10"/>
                    <a:gd name="T15" fmla="*/ 6 h 6"/>
                    <a:gd name="T16" fmla="*/ 1 w 10"/>
                    <a:gd name="T17" fmla="*/ 1 h 6"/>
                    <a:gd name="T18" fmla="*/ 0 w 10"/>
                    <a:gd name="T19" fmla="*/ 1 h 6"/>
                    <a:gd name="T20" fmla="*/ 1 w 10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6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6" y="3"/>
                      </a:lnTo>
                      <a:lnTo>
                        <a:pt x="8" y="1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" name="Freeform 277"/>
                <p:cNvSpPr>
                  <a:spLocks/>
                </p:cNvSpPr>
                <p:nvPr/>
              </p:nvSpPr>
              <p:spPr bwMode="auto">
                <a:xfrm>
                  <a:off x="4642387" y="2136025"/>
                  <a:ext cx="5929" cy="8893"/>
                </a:xfrm>
                <a:custGeom>
                  <a:avLst/>
                  <a:gdLst>
                    <a:gd name="T0" fmla="*/ 0 w 4"/>
                    <a:gd name="T1" fmla="*/ 0 h 6"/>
                    <a:gd name="T2" fmla="*/ 3 w 4"/>
                    <a:gd name="T3" fmla="*/ 0 h 6"/>
                    <a:gd name="T4" fmla="*/ 4 w 4"/>
                    <a:gd name="T5" fmla="*/ 1 h 6"/>
                    <a:gd name="T6" fmla="*/ 4 w 4"/>
                    <a:gd name="T7" fmla="*/ 5 h 6"/>
                    <a:gd name="T8" fmla="*/ 3 w 4"/>
                    <a:gd name="T9" fmla="*/ 6 h 6"/>
                    <a:gd name="T10" fmla="*/ 3 w 4"/>
                    <a:gd name="T11" fmla="*/ 5 h 6"/>
                    <a:gd name="T12" fmla="*/ 1 w 4"/>
                    <a:gd name="T13" fmla="*/ 4 h 6"/>
                    <a:gd name="T14" fmla="*/ 0 w 4"/>
                    <a:gd name="T15" fmla="*/ 2 h 6"/>
                    <a:gd name="T16" fmla="*/ 0 w 4"/>
                    <a:gd name="T17" fmla="*/ 1 h 6"/>
                    <a:gd name="T18" fmla="*/ 0 w 4"/>
                    <a:gd name="T1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4" y="5"/>
                      </a:lnTo>
                      <a:lnTo>
                        <a:pt x="3" y="6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" name="Freeform 278"/>
                <p:cNvSpPr>
                  <a:spLocks/>
                </p:cNvSpPr>
                <p:nvPr/>
              </p:nvSpPr>
              <p:spPr bwMode="auto">
                <a:xfrm>
                  <a:off x="4630530" y="1901839"/>
                  <a:ext cx="11858" cy="7411"/>
                </a:xfrm>
                <a:custGeom>
                  <a:avLst/>
                  <a:gdLst>
                    <a:gd name="T0" fmla="*/ 1 w 8"/>
                    <a:gd name="T1" fmla="*/ 0 h 5"/>
                    <a:gd name="T2" fmla="*/ 5 w 8"/>
                    <a:gd name="T3" fmla="*/ 1 h 5"/>
                    <a:gd name="T4" fmla="*/ 8 w 8"/>
                    <a:gd name="T5" fmla="*/ 3 h 5"/>
                    <a:gd name="T6" fmla="*/ 6 w 8"/>
                    <a:gd name="T7" fmla="*/ 5 h 5"/>
                    <a:gd name="T8" fmla="*/ 5 w 8"/>
                    <a:gd name="T9" fmla="*/ 5 h 5"/>
                    <a:gd name="T10" fmla="*/ 2 w 8"/>
                    <a:gd name="T11" fmla="*/ 5 h 5"/>
                    <a:gd name="T12" fmla="*/ 1 w 8"/>
                    <a:gd name="T13" fmla="*/ 4 h 5"/>
                    <a:gd name="T14" fmla="*/ 0 w 8"/>
                    <a:gd name="T15" fmla="*/ 1 h 5"/>
                    <a:gd name="T16" fmla="*/ 0 w 8"/>
                    <a:gd name="T17" fmla="*/ 1 h 5"/>
                    <a:gd name="T18" fmla="*/ 1 w 8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5">
                      <a:moveTo>
                        <a:pt x="1" y="0"/>
                      </a:moveTo>
                      <a:lnTo>
                        <a:pt x="5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" name="Freeform 279"/>
                <p:cNvSpPr>
                  <a:spLocks/>
                </p:cNvSpPr>
                <p:nvPr/>
              </p:nvSpPr>
              <p:spPr bwMode="auto">
                <a:xfrm>
                  <a:off x="4717980" y="1833658"/>
                  <a:ext cx="5929" cy="8893"/>
                </a:xfrm>
                <a:custGeom>
                  <a:avLst/>
                  <a:gdLst>
                    <a:gd name="T0" fmla="*/ 1 w 4"/>
                    <a:gd name="T1" fmla="*/ 0 h 6"/>
                    <a:gd name="T2" fmla="*/ 3 w 4"/>
                    <a:gd name="T3" fmla="*/ 2 h 6"/>
                    <a:gd name="T4" fmla="*/ 4 w 4"/>
                    <a:gd name="T5" fmla="*/ 4 h 6"/>
                    <a:gd name="T6" fmla="*/ 3 w 4"/>
                    <a:gd name="T7" fmla="*/ 6 h 6"/>
                    <a:gd name="T8" fmla="*/ 1 w 4"/>
                    <a:gd name="T9" fmla="*/ 6 h 6"/>
                    <a:gd name="T10" fmla="*/ 0 w 4"/>
                    <a:gd name="T11" fmla="*/ 3 h 6"/>
                    <a:gd name="T12" fmla="*/ 0 w 4"/>
                    <a:gd name="T13" fmla="*/ 2 h 6"/>
                    <a:gd name="T14" fmla="*/ 1 w 4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" name="Freeform 280"/>
                <p:cNvSpPr>
                  <a:spLocks/>
                </p:cNvSpPr>
                <p:nvPr/>
              </p:nvSpPr>
              <p:spPr bwMode="auto">
                <a:xfrm>
                  <a:off x="4508990" y="1852927"/>
                  <a:ext cx="140808" cy="192685"/>
                </a:xfrm>
                <a:custGeom>
                  <a:avLst/>
                  <a:gdLst>
                    <a:gd name="T0" fmla="*/ 53 w 95"/>
                    <a:gd name="T1" fmla="*/ 5 h 130"/>
                    <a:gd name="T2" fmla="*/ 59 w 95"/>
                    <a:gd name="T3" fmla="*/ 16 h 130"/>
                    <a:gd name="T4" fmla="*/ 62 w 95"/>
                    <a:gd name="T5" fmla="*/ 23 h 130"/>
                    <a:gd name="T6" fmla="*/ 71 w 95"/>
                    <a:gd name="T7" fmla="*/ 27 h 130"/>
                    <a:gd name="T8" fmla="*/ 82 w 95"/>
                    <a:gd name="T9" fmla="*/ 37 h 130"/>
                    <a:gd name="T10" fmla="*/ 94 w 95"/>
                    <a:gd name="T11" fmla="*/ 50 h 130"/>
                    <a:gd name="T12" fmla="*/ 83 w 95"/>
                    <a:gd name="T13" fmla="*/ 52 h 130"/>
                    <a:gd name="T14" fmla="*/ 77 w 95"/>
                    <a:gd name="T15" fmla="*/ 61 h 130"/>
                    <a:gd name="T16" fmla="*/ 77 w 95"/>
                    <a:gd name="T17" fmla="*/ 76 h 130"/>
                    <a:gd name="T18" fmla="*/ 75 w 95"/>
                    <a:gd name="T19" fmla="*/ 88 h 130"/>
                    <a:gd name="T20" fmla="*/ 72 w 95"/>
                    <a:gd name="T21" fmla="*/ 97 h 130"/>
                    <a:gd name="T22" fmla="*/ 68 w 95"/>
                    <a:gd name="T23" fmla="*/ 115 h 130"/>
                    <a:gd name="T24" fmla="*/ 66 w 95"/>
                    <a:gd name="T25" fmla="*/ 127 h 130"/>
                    <a:gd name="T26" fmla="*/ 59 w 95"/>
                    <a:gd name="T27" fmla="*/ 130 h 130"/>
                    <a:gd name="T28" fmla="*/ 53 w 95"/>
                    <a:gd name="T29" fmla="*/ 117 h 130"/>
                    <a:gd name="T30" fmla="*/ 55 w 95"/>
                    <a:gd name="T31" fmla="*/ 112 h 130"/>
                    <a:gd name="T32" fmla="*/ 47 w 95"/>
                    <a:gd name="T33" fmla="*/ 110 h 130"/>
                    <a:gd name="T34" fmla="*/ 40 w 95"/>
                    <a:gd name="T35" fmla="*/ 105 h 130"/>
                    <a:gd name="T36" fmla="*/ 35 w 95"/>
                    <a:gd name="T37" fmla="*/ 99 h 130"/>
                    <a:gd name="T38" fmla="*/ 35 w 95"/>
                    <a:gd name="T39" fmla="*/ 92 h 130"/>
                    <a:gd name="T40" fmla="*/ 43 w 95"/>
                    <a:gd name="T41" fmla="*/ 92 h 130"/>
                    <a:gd name="T42" fmla="*/ 50 w 95"/>
                    <a:gd name="T43" fmla="*/ 90 h 130"/>
                    <a:gd name="T44" fmla="*/ 46 w 95"/>
                    <a:gd name="T45" fmla="*/ 87 h 130"/>
                    <a:gd name="T46" fmla="*/ 59 w 95"/>
                    <a:gd name="T47" fmla="*/ 83 h 130"/>
                    <a:gd name="T48" fmla="*/ 57 w 95"/>
                    <a:gd name="T49" fmla="*/ 81 h 130"/>
                    <a:gd name="T50" fmla="*/ 46 w 95"/>
                    <a:gd name="T51" fmla="*/ 81 h 130"/>
                    <a:gd name="T52" fmla="*/ 35 w 95"/>
                    <a:gd name="T53" fmla="*/ 87 h 130"/>
                    <a:gd name="T54" fmla="*/ 30 w 95"/>
                    <a:gd name="T55" fmla="*/ 76 h 130"/>
                    <a:gd name="T56" fmla="*/ 37 w 95"/>
                    <a:gd name="T57" fmla="*/ 74 h 130"/>
                    <a:gd name="T58" fmla="*/ 46 w 95"/>
                    <a:gd name="T59" fmla="*/ 66 h 130"/>
                    <a:gd name="T60" fmla="*/ 61 w 95"/>
                    <a:gd name="T61" fmla="*/ 59 h 130"/>
                    <a:gd name="T62" fmla="*/ 53 w 95"/>
                    <a:gd name="T63" fmla="*/ 58 h 130"/>
                    <a:gd name="T64" fmla="*/ 51 w 95"/>
                    <a:gd name="T65" fmla="*/ 55 h 130"/>
                    <a:gd name="T66" fmla="*/ 44 w 95"/>
                    <a:gd name="T67" fmla="*/ 56 h 130"/>
                    <a:gd name="T68" fmla="*/ 43 w 95"/>
                    <a:gd name="T69" fmla="*/ 47 h 130"/>
                    <a:gd name="T70" fmla="*/ 40 w 95"/>
                    <a:gd name="T71" fmla="*/ 54 h 130"/>
                    <a:gd name="T72" fmla="*/ 37 w 95"/>
                    <a:gd name="T73" fmla="*/ 58 h 130"/>
                    <a:gd name="T74" fmla="*/ 35 w 95"/>
                    <a:gd name="T75" fmla="*/ 68 h 130"/>
                    <a:gd name="T76" fmla="*/ 26 w 95"/>
                    <a:gd name="T77" fmla="*/ 69 h 130"/>
                    <a:gd name="T78" fmla="*/ 17 w 95"/>
                    <a:gd name="T79" fmla="*/ 59 h 130"/>
                    <a:gd name="T80" fmla="*/ 17 w 95"/>
                    <a:gd name="T81" fmla="*/ 56 h 130"/>
                    <a:gd name="T82" fmla="*/ 12 w 95"/>
                    <a:gd name="T83" fmla="*/ 48 h 130"/>
                    <a:gd name="T84" fmla="*/ 11 w 95"/>
                    <a:gd name="T85" fmla="*/ 44 h 130"/>
                    <a:gd name="T86" fmla="*/ 15 w 95"/>
                    <a:gd name="T87" fmla="*/ 43 h 130"/>
                    <a:gd name="T88" fmla="*/ 10 w 95"/>
                    <a:gd name="T89" fmla="*/ 37 h 130"/>
                    <a:gd name="T90" fmla="*/ 7 w 95"/>
                    <a:gd name="T91" fmla="*/ 30 h 130"/>
                    <a:gd name="T92" fmla="*/ 1 w 95"/>
                    <a:gd name="T93" fmla="*/ 32 h 130"/>
                    <a:gd name="T94" fmla="*/ 6 w 95"/>
                    <a:gd name="T95" fmla="*/ 21 h 130"/>
                    <a:gd name="T96" fmla="*/ 10 w 95"/>
                    <a:gd name="T97" fmla="*/ 15 h 130"/>
                    <a:gd name="T98" fmla="*/ 11 w 95"/>
                    <a:gd name="T99" fmla="*/ 9 h 130"/>
                    <a:gd name="T100" fmla="*/ 25 w 95"/>
                    <a:gd name="T101" fmla="*/ 8 h 130"/>
                    <a:gd name="T102" fmla="*/ 24 w 95"/>
                    <a:gd name="T103" fmla="*/ 15 h 130"/>
                    <a:gd name="T104" fmla="*/ 18 w 95"/>
                    <a:gd name="T105" fmla="*/ 22 h 130"/>
                    <a:gd name="T106" fmla="*/ 22 w 95"/>
                    <a:gd name="T107" fmla="*/ 23 h 130"/>
                    <a:gd name="T108" fmla="*/ 28 w 95"/>
                    <a:gd name="T109" fmla="*/ 27 h 130"/>
                    <a:gd name="T110" fmla="*/ 28 w 95"/>
                    <a:gd name="T111" fmla="*/ 23 h 130"/>
                    <a:gd name="T112" fmla="*/ 36 w 95"/>
                    <a:gd name="T113" fmla="*/ 15 h 130"/>
                    <a:gd name="T114" fmla="*/ 41 w 95"/>
                    <a:gd name="T115" fmla="*/ 33 h 130"/>
                    <a:gd name="T116" fmla="*/ 46 w 95"/>
                    <a:gd name="T117" fmla="*/ 37 h 130"/>
                    <a:gd name="T118" fmla="*/ 47 w 95"/>
                    <a:gd name="T119" fmla="*/ 36 h 130"/>
                    <a:gd name="T120" fmla="*/ 43 w 95"/>
                    <a:gd name="T121" fmla="*/ 15 h 130"/>
                    <a:gd name="T122" fmla="*/ 47 w 95"/>
                    <a:gd name="T123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95" h="130">
                      <a:moveTo>
                        <a:pt x="47" y="0"/>
                      </a:moveTo>
                      <a:lnTo>
                        <a:pt x="47" y="0"/>
                      </a:lnTo>
                      <a:lnTo>
                        <a:pt x="50" y="4"/>
                      </a:lnTo>
                      <a:lnTo>
                        <a:pt x="51" y="7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5" y="4"/>
                      </a:lnTo>
                      <a:lnTo>
                        <a:pt x="57" y="5"/>
                      </a:lnTo>
                      <a:lnTo>
                        <a:pt x="59" y="9"/>
                      </a:lnTo>
                      <a:lnTo>
                        <a:pt x="61" y="12"/>
                      </a:lnTo>
                      <a:lnTo>
                        <a:pt x="61" y="15"/>
                      </a:lnTo>
                      <a:lnTo>
                        <a:pt x="59" y="16"/>
                      </a:lnTo>
                      <a:lnTo>
                        <a:pt x="59" y="22"/>
                      </a:lnTo>
                      <a:lnTo>
                        <a:pt x="59" y="26"/>
                      </a:lnTo>
                      <a:lnTo>
                        <a:pt x="59" y="27"/>
                      </a:lnTo>
                      <a:lnTo>
                        <a:pt x="61" y="27"/>
                      </a:lnTo>
                      <a:lnTo>
                        <a:pt x="62" y="26"/>
                      </a:lnTo>
                      <a:lnTo>
                        <a:pt x="62" y="23"/>
                      </a:lnTo>
                      <a:lnTo>
                        <a:pt x="61" y="18"/>
                      </a:lnTo>
                      <a:lnTo>
                        <a:pt x="62" y="15"/>
                      </a:lnTo>
                      <a:lnTo>
                        <a:pt x="64" y="14"/>
                      </a:lnTo>
                      <a:lnTo>
                        <a:pt x="68" y="18"/>
                      </a:lnTo>
                      <a:lnTo>
                        <a:pt x="69" y="22"/>
                      </a:lnTo>
                      <a:lnTo>
                        <a:pt x="71" y="27"/>
                      </a:lnTo>
                      <a:lnTo>
                        <a:pt x="71" y="30"/>
                      </a:lnTo>
                      <a:lnTo>
                        <a:pt x="72" y="32"/>
                      </a:lnTo>
                      <a:lnTo>
                        <a:pt x="75" y="32"/>
                      </a:lnTo>
                      <a:lnTo>
                        <a:pt x="76" y="33"/>
                      </a:lnTo>
                      <a:lnTo>
                        <a:pt x="80" y="36"/>
                      </a:lnTo>
                      <a:lnTo>
                        <a:pt x="82" y="37"/>
                      </a:lnTo>
                      <a:lnTo>
                        <a:pt x="84" y="41"/>
                      </a:lnTo>
                      <a:lnTo>
                        <a:pt x="87" y="43"/>
                      </a:lnTo>
                      <a:lnTo>
                        <a:pt x="93" y="44"/>
                      </a:lnTo>
                      <a:lnTo>
                        <a:pt x="95" y="44"/>
                      </a:lnTo>
                      <a:lnTo>
                        <a:pt x="95" y="48"/>
                      </a:lnTo>
                      <a:lnTo>
                        <a:pt x="94" y="50"/>
                      </a:lnTo>
                      <a:lnTo>
                        <a:pt x="94" y="51"/>
                      </a:lnTo>
                      <a:lnTo>
                        <a:pt x="93" y="51"/>
                      </a:lnTo>
                      <a:lnTo>
                        <a:pt x="91" y="48"/>
                      </a:lnTo>
                      <a:lnTo>
                        <a:pt x="88" y="50"/>
                      </a:lnTo>
                      <a:lnTo>
                        <a:pt x="87" y="50"/>
                      </a:lnTo>
                      <a:lnTo>
                        <a:pt x="83" y="52"/>
                      </a:lnTo>
                      <a:lnTo>
                        <a:pt x="80" y="52"/>
                      </a:lnTo>
                      <a:lnTo>
                        <a:pt x="80" y="54"/>
                      </a:lnTo>
                      <a:lnTo>
                        <a:pt x="82" y="55"/>
                      </a:lnTo>
                      <a:lnTo>
                        <a:pt x="82" y="56"/>
                      </a:lnTo>
                      <a:lnTo>
                        <a:pt x="77" y="59"/>
                      </a:lnTo>
                      <a:lnTo>
                        <a:pt x="77" y="61"/>
                      </a:lnTo>
                      <a:lnTo>
                        <a:pt x="79" y="63"/>
                      </a:lnTo>
                      <a:lnTo>
                        <a:pt x="79" y="69"/>
                      </a:lnTo>
                      <a:lnTo>
                        <a:pt x="77" y="70"/>
                      </a:lnTo>
                      <a:lnTo>
                        <a:pt x="79" y="73"/>
                      </a:lnTo>
                      <a:lnTo>
                        <a:pt x="79" y="74"/>
                      </a:lnTo>
                      <a:lnTo>
                        <a:pt x="77" y="76"/>
                      </a:lnTo>
                      <a:lnTo>
                        <a:pt x="75" y="76"/>
                      </a:lnTo>
                      <a:lnTo>
                        <a:pt x="75" y="76"/>
                      </a:lnTo>
                      <a:lnTo>
                        <a:pt x="73" y="79"/>
                      </a:lnTo>
                      <a:lnTo>
                        <a:pt x="76" y="83"/>
                      </a:lnTo>
                      <a:lnTo>
                        <a:pt x="76" y="85"/>
                      </a:lnTo>
                      <a:lnTo>
                        <a:pt x="75" y="88"/>
                      </a:lnTo>
                      <a:lnTo>
                        <a:pt x="75" y="91"/>
                      </a:lnTo>
                      <a:lnTo>
                        <a:pt x="75" y="94"/>
                      </a:lnTo>
                      <a:lnTo>
                        <a:pt x="73" y="94"/>
                      </a:lnTo>
                      <a:lnTo>
                        <a:pt x="71" y="94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1" y="98"/>
                      </a:lnTo>
                      <a:lnTo>
                        <a:pt x="69" y="99"/>
                      </a:lnTo>
                      <a:lnTo>
                        <a:pt x="69" y="101"/>
                      </a:lnTo>
                      <a:lnTo>
                        <a:pt x="69" y="103"/>
                      </a:lnTo>
                      <a:lnTo>
                        <a:pt x="69" y="112"/>
                      </a:lnTo>
                      <a:lnTo>
                        <a:pt x="68" y="115"/>
                      </a:lnTo>
                      <a:lnTo>
                        <a:pt x="66" y="116"/>
                      </a:lnTo>
                      <a:lnTo>
                        <a:pt x="66" y="119"/>
                      </a:lnTo>
                      <a:lnTo>
                        <a:pt x="68" y="121"/>
                      </a:lnTo>
                      <a:lnTo>
                        <a:pt x="68" y="124"/>
                      </a:lnTo>
                      <a:lnTo>
                        <a:pt x="68" y="124"/>
                      </a:lnTo>
                      <a:lnTo>
                        <a:pt x="66" y="127"/>
                      </a:lnTo>
                      <a:lnTo>
                        <a:pt x="65" y="130"/>
                      </a:lnTo>
                      <a:lnTo>
                        <a:pt x="64" y="130"/>
                      </a:lnTo>
                      <a:lnTo>
                        <a:pt x="62" y="128"/>
                      </a:lnTo>
                      <a:lnTo>
                        <a:pt x="61" y="128"/>
                      </a:lnTo>
                      <a:lnTo>
                        <a:pt x="59" y="130"/>
                      </a:lnTo>
                      <a:lnTo>
                        <a:pt x="59" y="130"/>
                      </a:lnTo>
                      <a:lnTo>
                        <a:pt x="58" y="128"/>
                      </a:lnTo>
                      <a:lnTo>
                        <a:pt x="59" y="124"/>
                      </a:lnTo>
                      <a:lnTo>
                        <a:pt x="58" y="123"/>
                      </a:lnTo>
                      <a:lnTo>
                        <a:pt x="57" y="123"/>
                      </a:lnTo>
                      <a:lnTo>
                        <a:pt x="53" y="119"/>
                      </a:lnTo>
                      <a:lnTo>
                        <a:pt x="53" y="117"/>
                      </a:lnTo>
                      <a:lnTo>
                        <a:pt x="55" y="116"/>
                      </a:lnTo>
                      <a:lnTo>
                        <a:pt x="57" y="116"/>
                      </a:lnTo>
                      <a:lnTo>
                        <a:pt x="57" y="115"/>
                      </a:lnTo>
                      <a:lnTo>
                        <a:pt x="57" y="113"/>
                      </a:lnTo>
                      <a:lnTo>
                        <a:pt x="57" y="112"/>
                      </a:lnTo>
                      <a:lnTo>
                        <a:pt x="55" y="112"/>
                      </a:lnTo>
                      <a:lnTo>
                        <a:pt x="54" y="112"/>
                      </a:lnTo>
                      <a:lnTo>
                        <a:pt x="53" y="112"/>
                      </a:lnTo>
                      <a:lnTo>
                        <a:pt x="53" y="113"/>
                      </a:lnTo>
                      <a:lnTo>
                        <a:pt x="50" y="115"/>
                      </a:lnTo>
                      <a:lnTo>
                        <a:pt x="47" y="112"/>
                      </a:lnTo>
                      <a:lnTo>
                        <a:pt x="47" y="110"/>
                      </a:lnTo>
                      <a:lnTo>
                        <a:pt x="46" y="109"/>
                      </a:lnTo>
                      <a:lnTo>
                        <a:pt x="44" y="108"/>
                      </a:lnTo>
                      <a:lnTo>
                        <a:pt x="43" y="108"/>
                      </a:lnTo>
                      <a:lnTo>
                        <a:pt x="41" y="108"/>
                      </a:lnTo>
                      <a:lnTo>
                        <a:pt x="40" y="106"/>
                      </a:lnTo>
                      <a:lnTo>
                        <a:pt x="40" y="105"/>
                      </a:lnTo>
                      <a:lnTo>
                        <a:pt x="39" y="103"/>
                      </a:lnTo>
                      <a:lnTo>
                        <a:pt x="37" y="103"/>
                      </a:lnTo>
                      <a:lnTo>
                        <a:pt x="37" y="102"/>
                      </a:lnTo>
                      <a:lnTo>
                        <a:pt x="37" y="101"/>
                      </a:lnTo>
                      <a:lnTo>
                        <a:pt x="36" y="99"/>
                      </a:lnTo>
                      <a:lnTo>
                        <a:pt x="35" y="99"/>
                      </a:lnTo>
                      <a:lnTo>
                        <a:pt x="36" y="98"/>
                      </a:lnTo>
                      <a:lnTo>
                        <a:pt x="35" y="98"/>
                      </a:lnTo>
                      <a:lnTo>
                        <a:pt x="36" y="95"/>
                      </a:lnTo>
                      <a:lnTo>
                        <a:pt x="35" y="94"/>
                      </a:lnTo>
                      <a:lnTo>
                        <a:pt x="35" y="92"/>
                      </a:lnTo>
                      <a:lnTo>
                        <a:pt x="35" y="92"/>
                      </a:lnTo>
                      <a:lnTo>
                        <a:pt x="37" y="90"/>
                      </a:lnTo>
                      <a:lnTo>
                        <a:pt x="39" y="90"/>
                      </a:lnTo>
                      <a:lnTo>
                        <a:pt x="40" y="92"/>
                      </a:lnTo>
                      <a:lnTo>
                        <a:pt x="41" y="94"/>
                      </a:lnTo>
                      <a:lnTo>
                        <a:pt x="41" y="94"/>
                      </a:lnTo>
                      <a:lnTo>
                        <a:pt x="43" y="92"/>
                      </a:lnTo>
                      <a:lnTo>
                        <a:pt x="44" y="92"/>
                      </a:lnTo>
                      <a:lnTo>
                        <a:pt x="46" y="94"/>
                      </a:lnTo>
                      <a:lnTo>
                        <a:pt x="48" y="92"/>
                      </a:lnTo>
                      <a:lnTo>
                        <a:pt x="53" y="92"/>
                      </a:lnTo>
                      <a:lnTo>
                        <a:pt x="53" y="91"/>
                      </a:lnTo>
                      <a:lnTo>
                        <a:pt x="50" y="90"/>
                      </a:lnTo>
                      <a:lnTo>
                        <a:pt x="48" y="90"/>
                      </a:lnTo>
                      <a:lnTo>
                        <a:pt x="44" y="90"/>
                      </a:lnTo>
                      <a:lnTo>
                        <a:pt x="41" y="88"/>
                      </a:lnTo>
                      <a:lnTo>
                        <a:pt x="41" y="87"/>
                      </a:lnTo>
                      <a:lnTo>
                        <a:pt x="44" y="87"/>
                      </a:lnTo>
                      <a:lnTo>
                        <a:pt x="46" y="87"/>
                      </a:lnTo>
                      <a:lnTo>
                        <a:pt x="50" y="85"/>
                      </a:lnTo>
                      <a:lnTo>
                        <a:pt x="53" y="84"/>
                      </a:lnTo>
                      <a:lnTo>
                        <a:pt x="55" y="84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9" y="83"/>
                      </a:lnTo>
                      <a:lnTo>
                        <a:pt x="59" y="81"/>
                      </a:lnTo>
                      <a:lnTo>
                        <a:pt x="61" y="80"/>
                      </a:lnTo>
                      <a:lnTo>
                        <a:pt x="61" y="79"/>
                      </a:lnTo>
                      <a:lnTo>
                        <a:pt x="59" y="79"/>
                      </a:lnTo>
                      <a:lnTo>
                        <a:pt x="58" y="80"/>
                      </a:lnTo>
                      <a:lnTo>
                        <a:pt x="57" y="81"/>
                      </a:lnTo>
                      <a:lnTo>
                        <a:pt x="51" y="81"/>
                      </a:lnTo>
                      <a:lnTo>
                        <a:pt x="50" y="81"/>
                      </a:lnTo>
                      <a:lnTo>
                        <a:pt x="50" y="81"/>
                      </a:lnTo>
                      <a:lnTo>
                        <a:pt x="47" y="81"/>
                      </a:lnTo>
                      <a:lnTo>
                        <a:pt x="46" y="81"/>
                      </a:lnTo>
                      <a:lnTo>
                        <a:pt x="46" y="81"/>
                      </a:lnTo>
                      <a:lnTo>
                        <a:pt x="43" y="84"/>
                      </a:lnTo>
                      <a:lnTo>
                        <a:pt x="41" y="84"/>
                      </a:lnTo>
                      <a:lnTo>
                        <a:pt x="40" y="84"/>
                      </a:lnTo>
                      <a:lnTo>
                        <a:pt x="39" y="85"/>
                      </a:lnTo>
                      <a:lnTo>
                        <a:pt x="36" y="85"/>
                      </a:lnTo>
                      <a:lnTo>
                        <a:pt x="35" y="87"/>
                      </a:lnTo>
                      <a:lnTo>
                        <a:pt x="32" y="87"/>
                      </a:lnTo>
                      <a:lnTo>
                        <a:pt x="32" y="85"/>
                      </a:lnTo>
                      <a:lnTo>
                        <a:pt x="32" y="83"/>
                      </a:lnTo>
                      <a:lnTo>
                        <a:pt x="30" y="79"/>
                      </a:lnTo>
                      <a:lnTo>
                        <a:pt x="30" y="77"/>
                      </a:lnTo>
                      <a:lnTo>
                        <a:pt x="30" y="76"/>
                      </a:lnTo>
                      <a:lnTo>
                        <a:pt x="32" y="76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6" y="77"/>
                      </a:lnTo>
                      <a:lnTo>
                        <a:pt x="36" y="77"/>
                      </a:lnTo>
                      <a:lnTo>
                        <a:pt x="37" y="74"/>
                      </a:lnTo>
                      <a:lnTo>
                        <a:pt x="39" y="73"/>
                      </a:lnTo>
                      <a:lnTo>
                        <a:pt x="40" y="73"/>
                      </a:lnTo>
                      <a:lnTo>
                        <a:pt x="41" y="72"/>
                      </a:lnTo>
                      <a:lnTo>
                        <a:pt x="44" y="69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7" y="65"/>
                      </a:lnTo>
                      <a:lnTo>
                        <a:pt x="51" y="63"/>
                      </a:lnTo>
                      <a:lnTo>
                        <a:pt x="55" y="63"/>
                      </a:lnTo>
                      <a:lnTo>
                        <a:pt x="57" y="62"/>
                      </a:lnTo>
                      <a:lnTo>
                        <a:pt x="59" y="61"/>
                      </a:lnTo>
                      <a:lnTo>
                        <a:pt x="61" y="59"/>
                      </a:lnTo>
                      <a:lnTo>
                        <a:pt x="61" y="58"/>
                      </a:lnTo>
                      <a:lnTo>
                        <a:pt x="59" y="58"/>
                      </a:lnTo>
                      <a:lnTo>
                        <a:pt x="57" y="61"/>
                      </a:lnTo>
                      <a:lnTo>
                        <a:pt x="55" y="61"/>
                      </a:lnTo>
                      <a:lnTo>
                        <a:pt x="53" y="59"/>
                      </a:lnTo>
                      <a:lnTo>
                        <a:pt x="53" y="58"/>
                      </a:lnTo>
                      <a:lnTo>
                        <a:pt x="54" y="55"/>
                      </a:lnTo>
                      <a:lnTo>
                        <a:pt x="54" y="52"/>
                      </a:lnTo>
                      <a:lnTo>
                        <a:pt x="54" y="51"/>
                      </a:lnTo>
                      <a:lnTo>
                        <a:pt x="53" y="51"/>
                      </a:lnTo>
                      <a:lnTo>
                        <a:pt x="51" y="52"/>
                      </a:lnTo>
                      <a:lnTo>
                        <a:pt x="51" y="55"/>
                      </a:lnTo>
                      <a:lnTo>
                        <a:pt x="51" y="56"/>
                      </a:lnTo>
                      <a:lnTo>
                        <a:pt x="47" y="61"/>
                      </a:lnTo>
                      <a:lnTo>
                        <a:pt x="46" y="62"/>
                      </a:lnTo>
                      <a:lnTo>
                        <a:pt x="44" y="61"/>
                      </a:lnTo>
                      <a:lnTo>
                        <a:pt x="43" y="58"/>
                      </a:lnTo>
                      <a:lnTo>
                        <a:pt x="44" y="56"/>
                      </a:lnTo>
                      <a:lnTo>
                        <a:pt x="46" y="54"/>
                      </a:lnTo>
                      <a:lnTo>
                        <a:pt x="46" y="52"/>
                      </a:lnTo>
                      <a:lnTo>
                        <a:pt x="44" y="51"/>
                      </a:lnTo>
                      <a:lnTo>
                        <a:pt x="44" y="48"/>
                      </a:lnTo>
                      <a:lnTo>
                        <a:pt x="43" y="47"/>
                      </a:lnTo>
                      <a:lnTo>
                        <a:pt x="43" y="47"/>
                      </a:lnTo>
                      <a:lnTo>
                        <a:pt x="41" y="48"/>
                      </a:lnTo>
                      <a:lnTo>
                        <a:pt x="41" y="52"/>
                      </a:lnTo>
                      <a:lnTo>
                        <a:pt x="41" y="54"/>
                      </a:lnTo>
                      <a:lnTo>
                        <a:pt x="40" y="56"/>
                      </a:lnTo>
                      <a:lnTo>
                        <a:pt x="40" y="55"/>
                      </a:lnTo>
                      <a:lnTo>
                        <a:pt x="40" y="54"/>
                      </a:lnTo>
                      <a:lnTo>
                        <a:pt x="39" y="51"/>
                      </a:lnTo>
                      <a:lnTo>
                        <a:pt x="37" y="51"/>
                      </a:lnTo>
                      <a:lnTo>
                        <a:pt x="36" y="51"/>
                      </a:lnTo>
                      <a:lnTo>
                        <a:pt x="36" y="54"/>
                      </a:lnTo>
                      <a:lnTo>
                        <a:pt x="36" y="55"/>
                      </a:lnTo>
                      <a:lnTo>
                        <a:pt x="37" y="58"/>
                      </a:lnTo>
                      <a:lnTo>
                        <a:pt x="37" y="61"/>
                      </a:lnTo>
                      <a:lnTo>
                        <a:pt x="39" y="62"/>
                      </a:lnTo>
                      <a:lnTo>
                        <a:pt x="39" y="65"/>
                      </a:lnTo>
                      <a:lnTo>
                        <a:pt x="37" y="65"/>
                      </a:lnTo>
                      <a:lnTo>
                        <a:pt x="36" y="65"/>
                      </a:lnTo>
                      <a:lnTo>
                        <a:pt x="35" y="68"/>
                      </a:lnTo>
                      <a:lnTo>
                        <a:pt x="35" y="69"/>
                      </a:lnTo>
                      <a:lnTo>
                        <a:pt x="33" y="70"/>
                      </a:lnTo>
                      <a:lnTo>
                        <a:pt x="28" y="72"/>
                      </a:lnTo>
                      <a:lnTo>
                        <a:pt x="25" y="70"/>
                      </a:lnTo>
                      <a:lnTo>
                        <a:pt x="26" y="70"/>
                      </a:lnTo>
                      <a:lnTo>
                        <a:pt x="26" y="69"/>
                      </a:lnTo>
                      <a:lnTo>
                        <a:pt x="25" y="66"/>
                      </a:lnTo>
                      <a:lnTo>
                        <a:pt x="22" y="63"/>
                      </a:lnTo>
                      <a:lnTo>
                        <a:pt x="21" y="63"/>
                      </a:lnTo>
                      <a:lnTo>
                        <a:pt x="19" y="63"/>
                      </a:lnTo>
                      <a:lnTo>
                        <a:pt x="18" y="61"/>
                      </a:lnTo>
                      <a:lnTo>
                        <a:pt x="17" y="59"/>
                      </a:lnTo>
                      <a:lnTo>
                        <a:pt x="21" y="58"/>
                      </a:lnTo>
                      <a:lnTo>
                        <a:pt x="22" y="58"/>
                      </a:lnTo>
                      <a:lnTo>
                        <a:pt x="22" y="56"/>
                      </a:lnTo>
                      <a:lnTo>
                        <a:pt x="19" y="56"/>
                      </a:lnTo>
                      <a:lnTo>
                        <a:pt x="18" y="56"/>
                      </a:lnTo>
                      <a:lnTo>
                        <a:pt x="17" y="56"/>
                      </a:lnTo>
                      <a:lnTo>
                        <a:pt x="17" y="54"/>
                      </a:lnTo>
                      <a:lnTo>
                        <a:pt x="15" y="54"/>
                      </a:lnTo>
                      <a:lnTo>
                        <a:pt x="12" y="52"/>
                      </a:lnTo>
                      <a:lnTo>
                        <a:pt x="11" y="51"/>
                      </a:lnTo>
                      <a:lnTo>
                        <a:pt x="12" y="50"/>
                      </a:lnTo>
                      <a:lnTo>
                        <a:pt x="12" y="48"/>
                      </a:lnTo>
                      <a:lnTo>
                        <a:pt x="11" y="47"/>
                      </a:lnTo>
                      <a:lnTo>
                        <a:pt x="8" y="45"/>
                      </a:lnTo>
                      <a:lnTo>
                        <a:pt x="7" y="44"/>
                      </a:lnTo>
                      <a:lnTo>
                        <a:pt x="7" y="43"/>
                      </a:lnTo>
                      <a:lnTo>
                        <a:pt x="8" y="41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2" y="47"/>
                      </a:lnTo>
                      <a:lnTo>
                        <a:pt x="14" y="47"/>
                      </a:lnTo>
                      <a:lnTo>
                        <a:pt x="15" y="45"/>
                      </a:lnTo>
                      <a:lnTo>
                        <a:pt x="15" y="43"/>
                      </a:lnTo>
                      <a:lnTo>
                        <a:pt x="15" y="43"/>
                      </a:lnTo>
                      <a:lnTo>
                        <a:pt x="14" y="43"/>
                      </a:lnTo>
                      <a:lnTo>
                        <a:pt x="12" y="41"/>
                      </a:lnTo>
                      <a:lnTo>
                        <a:pt x="12" y="41"/>
                      </a:lnTo>
                      <a:lnTo>
                        <a:pt x="10" y="38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0" y="32"/>
                      </a:lnTo>
                      <a:lnTo>
                        <a:pt x="8" y="30"/>
                      </a:lnTo>
                      <a:lnTo>
                        <a:pt x="7" y="30"/>
                      </a:lnTo>
                      <a:lnTo>
                        <a:pt x="7" y="33"/>
                      </a:lnTo>
                      <a:lnTo>
                        <a:pt x="7" y="36"/>
                      </a:lnTo>
                      <a:lnTo>
                        <a:pt x="7" y="37"/>
                      </a:lnTo>
                      <a:lnTo>
                        <a:pt x="4" y="37"/>
                      </a:lnTo>
                      <a:lnTo>
                        <a:pt x="4" y="36"/>
                      </a:lnTo>
                      <a:lnTo>
                        <a:pt x="1" y="32"/>
                      </a:lnTo>
                      <a:lnTo>
                        <a:pt x="1" y="29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3" y="23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10" y="15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4" y="16"/>
                      </a:lnTo>
                      <a:lnTo>
                        <a:pt x="11" y="14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7" y="12"/>
                      </a:lnTo>
                      <a:lnTo>
                        <a:pt x="22" y="8"/>
                      </a:lnTo>
                      <a:lnTo>
                        <a:pt x="25" y="8"/>
                      </a:lnTo>
                      <a:lnTo>
                        <a:pt x="26" y="9"/>
                      </a:lnTo>
                      <a:lnTo>
                        <a:pt x="28" y="12"/>
                      </a:lnTo>
                      <a:lnTo>
                        <a:pt x="28" y="14"/>
                      </a:lnTo>
                      <a:lnTo>
                        <a:pt x="26" y="15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2" y="15"/>
                      </a:lnTo>
                      <a:lnTo>
                        <a:pt x="19" y="18"/>
                      </a:lnTo>
                      <a:lnTo>
                        <a:pt x="19" y="18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8" y="22"/>
                      </a:lnTo>
                      <a:lnTo>
                        <a:pt x="21" y="21"/>
                      </a:lnTo>
                      <a:lnTo>
                        <a:pt x="24" y="19"/>
                      </a:lnTo>
                      <a:lnTo>
                        <a:pt x="25" y="19"/>
                      </a:lnTo>
                      <a:lnTo>
                        <a:pt x="25" y="21"/>
                      </a:lnTo>
                      <a:lnTo>
                        <a:pt x="22" y="22"/>
                      </a:lnTo>
                      <a:lnTo>
                        <a:pt x="22" y="23"/>
                      </a:lnTo>
                      <a:lnTo>
                        <a:pt x="24" y="25"/>
                      </a:lnTo>
                      <a:lnTo>
                        <a:pt x="25" y="23"/>
                      </a:lnTo>
                      <a:lnTo>
                        <a:pt x="25" y="23"/>
                      </a:lnTo>
                      <a:lnTo>
                        <a:pt x="26" y="25"/>
                      </a:lnTo>
                      <a:lnTo>
                        <a:pt x="28" y="26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29" y="32"/>
                      </a:lnTo>
                      <a:lnTo>
                        <a:pt x="30" y="33"/>
                      </a:lnTo>
                      <a:lnTo>
                        <a:pt x="30" y="29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9" y="19"/>
                      </a:lnTo>
                      <a:lnTo>
                        <a:pt x="32" y="15"/>
                      </a:lnTo>
                      <a:lnTo>
                        <a:pt x="32" y="14"/>
                      </a:lnTo>
                      <a:lnTo>
                        <a:pt x="33" y="12"/>
                      </a:lnTo>
                      <a:lnTo>
                        <a:pt x="35" y="12"/>
                      </a:lnTo>
                      <a:lnTo>
                        <a:pt x="36" y="15"/>
                      </a:lnTo>
                      <a:lnTo>
                        <a:pt x="39" y="18"/>
                      </a:lnTo>
                      <a:lnTo>
                        <a:pt x="40" y="19"/>
                      </a:lnTo>
                      <a:lnTo>
                        <a:pt x="40" y="23"/>
                      </a:lnTo>
                      <a:lnTo>
                        <a:pt x="41" y="29"/>
                      </a:lnTo>
                      <a:lnTo>
                        <a:pt x="41" y="32"/>
                      </a:lnTo>
                      <a:lnTo>
                        <a:pt x="41" y="33"/>
                      </a:lnTo>
                      <a:lnTo>
                        <a:pt x="39" y="34"/>
                      </a:lnTo>
                      <a:lnTo>
                        <a:pt x="39" y="36"/>
                      </a:lnTo>
                      <a:lnTo>
                        <a:pt x="40" y="36"/>
                      </a:lnTo>
                      <a:lnTo>
                        <a:pt x="41" y="36"/>
                      </a:lnTo>
                      <a:lnTo>
                        <a:pt x="43" y="36"/>
                      </a:lnTo>
                      <a:lnTo>
                        <a:pt x="46" y="37"/>
                      </a:lnTo>
                      <a:lnTo>
                        <a:pt x="47" y="41"/>
                      </a:lnTo>
                      <a:lnTo>
                        <a:pt x="48" y="43"/>
                      </a:lnTo>
                      <a:lnTo>
                        <a:pt x="50" y="43"/>
                      </a:lnTo>
                      <a:lnTo>
                        <a:pt x="50" y="41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6" y="32"/>
                      </a:lnTo>
                      <a:lnTo>
                        <a:pt x="44" y="29"/>
                      </a:lnTo>
                      <a:lnTo>
                        <a:pt x="44" y="25"/>
                      </a:lnTo>
                      <a:lnTo>
                        <a:pt x="44" y="18"/>
                      </a:lnTo>
                      <a:lnTo>
                        <a:pt x="43" y="15"/>
                      </a:lnTo>
                      <a:lnTo>
                        <a:pt x="43" y="15"/>
                      </a:lnTo>
                      <a:lnTo>
                        <a:pt x="43" y="12"/>
                      </a:lnTo>
                      <a:lnTo>
                        <a:pt x="43" y="9"/>
                      </a:lnTo>
                      <a:lnTo>
                        <a:pt x="44" y="7"/>
                      </a:lnTo>
                      <a:lnTo>
                        <a:pt x="43" y="4"/>
                      </a:lnTo>
                      <a:lnTo>
                        <a:pt x="46" y="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" name="Freeform 281"/>
                <p:cNvSpPr>
                  <a:spLocks/>
                </p:cNvSpPr>
                <p:nvPr/>
              </p:nvSpPr>
              <p:spPr bwMode="auto">
                <a:xfrm>
                  <a:off x="4766891" y="1821800"/>
                  <a:ext cx="20751" cy="14822"/>
                </a:xfrm>
                <a:custGeom>
                  <a:avLst/>
                  <a:gdLst>
                    <a:gd name="T0" fmla="*/ 11 w 14"/>
                    <a:gd name="T1" fmla="*/ 0 h 10"/>
                    <a:gd name="T2" fmla="*/ 13 w 14"/>
                    <a:gd name="T3" fmla="*/ 0 h 10"/>
                    <a:gd name="T4" fmla="*/ 14 w 14"/>
                    <a:gd name="T5" fmla="*/ 1 h 10"/>
                    <a:gd name="T6" fmla="*/ 14 w 14"/>
                    <a:gd name="T7" fmla="*/ 3 h 10"/>
                    <a:gd name="T8" fmla="*/ 10 w 14"/>
                    <a:gd name="T9" fmla="*/ 6 h 10"/>
                    <a:gd name="T10" fmla="*/ 8 w 14"/>
                    <a:gd name="T11" fmla="*/ 7 h 10"/>
                    <a:gd name="T12" fmla="*/ 4 w 14"/>
                    <a:gd name="T13" fmla="*/ 10 h 10"/>
                    <a:gd name="T14" fmla="*/ 2 w 14"/>
                    <a:gd name="T15" fmla="*/ 10 h 10"/>
                    <a:gd name="T16" fmla="*/ 0 w 14"/>
                    <a:gd name="T17" fmla="*/ 10 h 10"/>
                    <a:gd name="T18" fmla="*/ 0 w 14"/>
                    <a:gd name="T19" fmla="*/ 8 h 10"/>
                    <a:gd name="T20" fmla="*/ 2 w 14"/>
                    <a:gd name="T21" fmla="*/ 7 h 10"/>
                    <a:gd name="T22" fmla="*/ 4 w 14"/>
                    <a:gd name="T23" fmla="*/ 6 h 10"/>
                    <a:gd name="T24" fmla="*/ 6 w 14"/>
                    <a:gd name="T25" fmla="*/ 4 h 10"/>
                    <a:gd name="T26" fmla="*/ 8 w 14"/>
                    <a:gd name="T27" fmla="*/ 1 h 10"/>
                    <a:gd name="T28" fmla="*/ 11 w 14"/>
                    <a:gd name="T2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10">
                      <a:moveTo>
                        <a:pt x="11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14" y="3"/>
                      </a:lnTo>
                      <a:lnTo>
                        <a:pt x="10" y="6"/>
                      </a:lnTo>
                      <a:lnTo>
                        <a:pt x="8" y="7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8" y="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" name="Freeform 282"/>
                <p:cNvSpPr>
                  <a:spLocks/>
                </p:cNvSpPr>
                <p:nvPr/>
              </p:nvSpPr>
              <p:spPr bwMode="auto">
                <a:xfrm>
                  <a:off x="4734283" y="1906286"/>
                  <a:ext cx="17786" cy="10376"/>
                </a:xfrm>
                <a:custGeom>
                  <a:avLst/>
                  <a:gdLst>
                    <a:gd name="T0" fmla="*/ 7 w 12"/>
                    <a:gd name="T1" fmla="*/ 0 h 7"/>
                    <a:gd name="T2" fmla="*/ 8 w 12"/>
                    <a:gd name="T3" fmla="*/ 1 h 7"/>
                    <a:gd name="T4" fmla="*/ 11 w 12"/>
                    <a:gd name="T5" fmla="*/ 1 h 7"/>
                    <a:gd name="T6" fmla="*/ 12 w 12"/>
                    <a:gd name="T7" fmla="*/ 1 h 7"/>
                    <a:gd name="T8" fmla="*/ 12 w 12"/>
                    <a:gd name="T9" fmla="*/ 2 h 7"/>
                    <a:gd name="T10" fmla="*/ 10 w 12"/>
                    <a:gd name="T11" fmla="*/ 4 h 7"/>
                    <a:gd name="T12" fmla="*/ 7 w 12"/>
                    <a:gd name="T13" fmla="*/ 2 h 7"/>
                    <a:gd name="T14" fmla="*/ 6 w 12"/>
                    <a:gd name="T15" fmla="*/ 2 h 7"/>
                    <a:gd name="T16" fmla="*/ 4 w 12"/>
                    <a:gd name="T17" fmla="*/ 4 h 7"/>
                    <a:gd name="T18" fmla="*/ 3 w 12"/>
                    <a:gd name="T19" fmla="*/ 4 h 7"/>
                    <a:gd name="T20" fmla="*/ 0 w 12"/>
                    <a:gd name="T21" fmla="*/ 7 h 7"/>
                    <a:gd name="T22" fmla="*/ 0 w 12"/>
                    <a:gd name="T23" fmla="*/ 7 h 7"/>
                    <a:gd name="T24" fmla="*/ 1 w 12"/>
                    <a:gd name="T25" fmla="*/ 2 h 7"/>
                    <a:gd name="T26" fmla="*/ 4 w 12"/>
                    <a:gd name="T27" fmla="*/ 1 h 7"/>
                    <a:gd name="T28" fmla="*/ 6 w 12"/>
                    <a:gd name="T29" fmla="*/ 1 h 7"/>
                    <a:gd name="T30" fmla="*/ 7 w 12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7" y="0"/>
                      </a:moveTo>
                      <a:lnTo>
                        <a:pt x="8" y="1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10" y="4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2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" name="Freeform 283"/>
                <p:cNvSpPr>
                  <a:spLocks/>
                </p:cNvSpPr>
                <p:nvPr/>
              </p:nvSpPr>
              <p:spPr bwMode="auto">
                <a:xfrm>
                  <a:off x="6991658" y="2915656"/>
                  <a:ext cx="108200" cy="127468"/>
                </a:xfrm>
                <a:custGeom>
                  <a:avLst/>
                  <a:gdLst>
                    <a:gd name="T0" fmla="*/ 12 w 73"/>
                    <a:gd name="T1" fmla="*/ 3 h 86"/>
                    <a:gd name="T2" fmla="*/ 22 w 73"/>
                    <a:gd name="T3" fmla="*/ 10 h 86"/>
                    <a:gd name="T4" fmla="*/ 33 w 73"/>
                    <a:gd name="T5" fmla="*/ 21 h 86"/>
                    <a:gd name="T6" fmla="*/ 41 w 73"/>
                    <a:gd name="T7" fmla="*/ 25 h 86"/>
                    <a:gd name="T8" fmla="*/ 50 w 73"/>
                    <a:gd name="T9" fmla="*/ 28 h 86"/>
                    <a:gd name="T10" fmla="*/ 58 w 73"/>
                    <a:gd name="T11" fmla="*/ 25 h 86"/>
                    <a:gd name="T12" fmla="*/ 61 w 73"/>
                    <a:gd name="T13" fmla="*/ 20 h 86"/>
                    <a:gd name="T14" fmla="*/ 61 w 73"/>
                    <a:gd name="T15" fmla="*/ 26 h 86"/>
                    <a:gd name="T16" fmla="*/ 65 w 73"/>
                    <a:gd name="T17" fmla="*/ 33 h 86"/>
                    <a:gd name="T18" fmla="*/ 66 w 73"/>
                    <a:gd name="T19" fmla="*/ 40 h 86"/>
                    <a:gd name="T20" fmla="*/ 72 w 73"/>
                    <a:gd name="T21" fmla="*/ 36 h 86"/>
                    <a:gd name="T22" fmla="*/ 70 w 73"/>
                    <a:gd name="T23" fmla="*/ 39 h 86"/>
                    <a:gd name="T24" fmla="*/ 66 w 73"/>
                    <a:gd name="T25" fmla="*/ 43 h 86"/>
                    <a:gd name="T26" fmla="*/ 63 w 73"/>
                    <a:gd name="T27" fmla="*/ 47 h 86"/>
                    <a:gd name="T28" fmla="*/ 61 w 73"/>
                    <a:gd name="T29" fmla="*/ 49 h 86"/>
                    <a:gd name="T30" fmla="*/ 52 w 73"/>
                    <a:gd name="T31" fmla="*/ 49 h 86"/>
                    <a:gd name="T32" fmla="*/ 47 w 73"/>
                    <a:gd name="T33" fmla="*/ 64 h 86"/>
                    <a:gd name="T34" fmla="*/ 48 w 73"/>
                    <a:gd name="T35" fmla="*/ 71 h 86"/>
                    <a:gd name="T36" fmla="*/ 40 w 73"/>
                    <a:gd name="T37" fmla="*/ 67 h 86"/>
                    <a:gd name="T38" fmla="*/ 30 w 73"/>
                    <a:gd name="T39" fmla="*/ 58 h 86"/>
                    <a:gd name="T40" fmla="*/ 25 w 73"/>
                    <a:gd name="T41" fmla="*/ 58 h 86"/>
                    <a:gd name="T42" fmla="*/ 16 w 73"/>
                    <a:gd name="T43" fmla="*/ 64 h 86"/>
                    <a:gd name="T44" fmla="*/ 9 w 73"/>
                    <a:gd name="T45" fmla="*/ 61 h 86"/>
                    <a:gd name="T46" fmla="*/ 9 w 73"/>
                    <a:gd name="T47" fmla="*/ 68 h 86"/>
                    <a:gd name="T48" fmla="*/ 18 w 73"/>
                    <a:gd name="T49" fmla="*/ 72 h 86"/>
                    <a:gd name="T50" fmla="*/ 25 w 73"/>
                    <a:gd name="T51" fmla="*/ 75 h 86"/>
                    <a:gd name="T52" fmla="*/ 21 w 73"/>
                    <a:gd name="T53" fmla="*/ 78 h 86"/>
                    <a:gd name="T54" fmla="*/ 16 w 73"/>
                    <a:gd name="T55" fmla="*/ 80 h 86"/>
                    <a:gd name="T56" fmla="*/ 9 w 73"/>
                    <a:gd name="T57" fmla="*/ 85 h 86"/>
                    <a:gd name="T58" fmla="*/ 8 w 73"/>
                    <a:gd name="T59" fmla="*/ 78 h 86"/>
                    <a:gd name="T60" fmla="*/ 3 w 73"/>
                    <a:gd name="T61" fmla="*/ 69 h 86"/>
                    <a:gd name="T62" fmla="*/ 1 w 73"/>
                    <a:gd name="T63" fmla="*/ 64 h 86"/>
                    <a:gd name="T64" fmla="*/ 3 w 73"/>
                    <a:gd name="T65" fmla="*/ 58 h 86"/>
                    <a:gd name="T66" fmla="*/ 7 w 73"/>
                    <a:gd name="T67" fmla="*/ 54 h 86"/>
                    <a:gd name="T68" fmla="*/ 4 w 73"/>
                    <a:gd name="T69" fmla="*/ 50 h 86"/>
                    <a:gd name="T70" fmla="*/ 4 w 73"/>
                    <a:gd name="T71" fmla="*/ 46 h 86"/>
                    <a:gd name="T72" fmla="*/ 14 w 73"/>
                    <a:gd name="T73" fmla="*/ 49 h 86"/>
                    <a:gd name="T74" fmla="*/ 16 w 73"/>
                    <a:gd name="T75" fmla="*/ 44 h 86"/>
                    <a:gd name="T76" fmla="*/ 14 w 73"/>
                    <a:gd name="T77" fmla="*/ 40 h 86"/>
                    <a:gd name="T78" fmla="*/ 14 w 73"/>
                    <a:gd name="T79" fmla="*/ 33 h 86"/>
                    <a:gd name="T80" fmla="*/ 14 w 73"/>
                    <a:gd name="T81" fmla="*/ 31 h 86"/>
                    <a:gd name="T82" fmla="*/ 12 w 73"/>
                    <a:gd name="T83" fmla="*/ 20 h 86"/>
                    <a:gd name="T84" fmla="*/ 7 w 73"/>
                    <a:gd name="T85" fmla="*/ 6 h 86"/>
                    <a:gd name="T86" fmla="*/ 7 w 73"/>
                    <a:gd name="T87" fmla="*/ 3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3" h="86">
                      <a:moveTo>
                        <a:pt x="8" y="0"/>
                      </a:moveTo>
                      <a:lnTo>
                        <a:pt x="11" y="0"/>
                      </a:lnTo>
                      <a:lnTo>
                        <a:pt x="12" y="3"/>
                      </a:lnTo>
                      <a:lnTo>
                        <a:pt x="16" y="6"/>
                      </a:lnTo>
                      <a:lnTo>
                        <a:pt x="21" y="7"/>
                      </a:lnTo>
                      <a:lnTo>
                        <a:pt x="22" y="10"/>
                      </a:lnTo>
                      <a:lnTo>
                        <a:pt x="27" y="17"/>
                      </a:lnTo>
                      <a:lnTo>
                        <a:pt x="32" y="18"/>
                      </a:lnTo>
                      <a:lnTo>
                        <a:pt x="33" y="21"/>
                      </a:lnTo>
                      <a:lnTo>
                        <a:pt x="34" y="21"/>
                      </a:lnTo>
                      <a:lnTo>
                        <a:pt x="37" y="24"/>
                      </a:lnTo>
                      <a:lnTo>
                        <a:pt x="41" y="25"/>
                      </a:lnTo>
                      <a:lnTo>
                        <a:pt x="44" y="26"/>
                      </a:lnTo>
                      <a:lnTo>
                        <a:pt x="47" y="28"/>
                      </a:lnTo>
                      <a:lnTo>
                        <a:pt x="50" y="28"/>
                      </a:lnTo>
                      <a:lnTo>
                        <a:pt x="50" y="29"/>
                      </a:lnTo>
                      <a:lnTo>
                        <a:pt x="54" y="28"/>
                      </a:lnTo>
                      <a:lnTo>
                        <a:pt x="58" y="25"/>
                      </a:lnTo>
                      <a:lnTo>
                        <a:pt x="59" y="22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2" y="21"/>
                      </a:lnTo>
                      <a:lnTo>
                        <a:pt x="62" y="22"/>
                      </a:lnTo>
                      <a:lnTo>
                        <a:pt x="61" y="26"/>
                      </a:lnTo>
                      <a:lnTo>
                        <a:pt x="61" y="31"/>
                      </a:lnTo>
                      <a:lnTo>
                        <a:pt x="61" y="32"/>
                      </a:lnTo>
                      <a:lnTo>
                        <a:pt x="65" y="33"/>
                      </a:lnTo>
                      <a:lnTo>
                        <a:pt x="66" y="36"/>
                      </a:lnTo>
                      <a:lnTo>
                        <a:pt x="66" y="39"/>
                      </a:lnTo>
                      <a:lnTo>
                        <a:pt x="66" y="40"/>
                      </a:lnTo>
                      <a:lnTo>
                        <a:pt x="69" y="40"/>
                      </a:lnTo>
                      <a:lnTo>
                        <a:pt x="69" y="38"/>
                      </a:lnTo>
                      <a:lnTo>
                        <a:pt x="72" y="36"/>
                      </a:lnTo>
                      <a:lnTo>
                        <a:pt x="73" y="36"/>
                      </a:lnTo>
                      <a:lnTo>
                        <a:pt x="72" y="38"/>
                      </a:lnTo>
                      <a:lnTo>
                        <a:pt x="70" y="39"/>
                      </a:lnTo>
                      <a:lnTo>
                        <a:pt x="70" y="40"/>
                      </a:lnTo>
                      <a:lnTo>
                        <a:pt x="69" y="42"/>
                      </a:lnTo>
                      <a:lnTo>
                        <a:pt x="66" y="43"/>
                      </a:lnTo>
                      <a:lnTo>
                        <a:pt x="66" y="44"/>
                      </a:lnTo>
                      <a:lnTo>
                        <a:pt x="65" y="46"/>
                      </a:lnTo>
                      <a:lnTo>
                        <a:pt x="63" y="47"/>
                      </a:lnTo>
                      <a:lnTo>
                        <a:pt x="62" y="46"/>
                      </a:lnTo>
                      <a:lnTo>
                        <a:pt x="61" y="47"/>
                      </a:lnTo>
                      <a:lnTo>
                        <a:pt x="61" y="49"/>
                      </a:lnTo>
                      <a:lnTo>
                        <a:pt x="58" y="49"/>
                      </a:lnTo>
                      <a:lnTo>
                        <a:pt x="55" y="49"/>
                      </a:lnTo>
                      <a:lnTo>
                        <a:pt x="52" y="49"/>
                      </a:lnTo>
                      <a:lnTo>
                        <a:pt x="50" y="54"/>
                      </a:lnTo>
                      <a:lnTo>
                        <a:pt x="48" y="58"/>
                      </a:lnTo>
                      <a:lnTo>
                        <a:pt x="47" y="64"/>
                      </a:lnTo>
                      <a:lnTo>
                        <a:pt x="48" y="67"/>
                      </a:lnTo>
                      <a:lnTo>
                        <a:pt x="48" y="68"/>
                      </a:lnTo>
                      <a:lnTo>
                        <a:pt x="48" y="71"/>
                      </a:lnTo>
                      <a:lnTo>
                        <a:pt x="45" y="69"/>
                      </a:lnTo>
                      <a:lnTo>
                        <a:pt x="44" y="68"/>
                      </a:lnTo>
                      <a:lnTo>
                        <a:pt x="40" y="67"/>
                      </a:lnTo>
                      <a:lnTo>
                        <a:pt x="36" y="65"/>
                      </a:lnTo>
                      <a:lnTo>
                        <a:pt x="33" y="61"/>
                      </a:lnTo>
                      <a:lnTo>
                        <a:pt x="30" y="58"/>
                      </a:lnTo>
                      <a:lnTo>
                        <a:pt x="27" y="60"/>
                      </a:lnTo>
                      <a:lnTo>
                        <a:pt x="26" y="58"/>
                      </a:lnTo>
                      <a:lnTo>
                        <a:pt x="25" y="58"/>
                      </a:lnTo>
                      <a:lnTo>
                        <a:pt x="22" y="57"/>
                      </a:lnTo>
                      <a:lnTo>
                        <a:pt x="19" y="60"/>
                      </a:lnTo>
                      <a:lnTo>
                        <a:pt x="16" y="64"/>
                      </a:lnTo>
                      <a:lnTo>
                        <a:pt x="15" y="64"/>
                      </a:lnTo>
                      <a:lnTo>
                        <a:pt x="12" y="61"/>
                      </a:lnTo>
                      <a:lnTo>
                        <a:pt x="9" y="61"/>
                      </a:lnTo>
                      <a:lnTo>
                        <a:pt x="8" y="62"/>
                      </a:lnTo>
                      <a:lnTo>
                        <a:pt x="8" y="65"/>
                      </a:lnTo>
                      <a:lnTo>
                        <a:pt x="9" y="68"/>
                      </a:lnTo>
                      <a:lnTo>
                        <a:pt x="12" y="69"/>
                      </a:lnTo>
                      <a:lnTo>
                        <a:pt x="15" y="68"/>
                      </a:lnTo>
                      <a:lnTo>
                        <a:pt x="18" y="72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5" y="75"/>
                      </a:lnTo>
                      <a:lnTo>
                        <a:pt x="23" y="76"/>
                      </a:lnTo>
                      <a:lnTo>
                        <a:pt x="22" y="79"/>
                      </a:lnTo>
                      <a:lnTo>
                        <a:pt x="21" y="78"/>
                      </a:lnTo>
                      <a:lnTo>
                        <a:pt x="16" y="78"/>
                      </a:lnTo>
                      <a:lnTo>
                        <a:pt x="15" y="78"/>
                      </a:lnTo>
                      <a:lnTo>
                        <a:pt x="16" y="80"/>
                      </a:lnTo>
                      <a:lnTo>
                        <a:pt x="15" y="82"/>
                      </a:lnTo>
                      <a:lnTo>
                        <a:pt x="12" y="86"/>
                      </a:lnTo>
                      <a:lnTo>
                        <a:pt x="9" y="85"/>
                      </a:lnTo>
                      <a:lnTo>
                        <a:pt x="8" y="82"/>
                      </a:lnTo>
                      <a:lnTo>
                        <a:pt x="9" y="82"/>
                      </a:lnTo>
                      <a:lnTo>
                        <a:pt x="8" y="78"/>
                      </a:lnTo>
                      <a:lnTo>
                        <a:pt x="7" y="72"/>
                      </a:lnTo>
                      <a:lnTo>
                        <a:pt x="5" y="71"/>
                      </a:lnTo>
                      <a:lnTo>
                        <a:pt x="3" y="69"/>
                      </a:lnTo>
                      <a:lnTo>
                        <a:pt x="1" y="69"/>
                      </a:lnTo>
                      <a:lnTo>
                        <a:pt x="1" y="67"/>
                      </a:lnTo>
                      <a:lnTo>
                        <a:pt x="1" y="64"/>
                      </a:lnTo>
                      <a:lnTo>
                        <a:pt x="0" y="61"/>
                      </a:lnTo>
                      <a:lnTo>
                        <a:pt x="1" y="58"/>
                      </a:lnTo>
                      <a:lnTo>
                        <a:pt x="3" y="58"/>
                      </a:lnTo>
                      <a:lnTo>
                        <a:pt x="3" y="57"/>
                      </a:lnTo>
                      <a:lnTo>
                        <a:pt x="5" y="57"/>
                      </a:lnTo>
                      <a:lnTo>
                        <a:pt x="7" y="54"/>
                      </a:lnTo>
                      <a:lnTo>
                        <a:pt x="7" y="53"/>
                      </a:lnTo>
                      <a:lnTo>
                        <a:pt x="7" y="51"/>
                      </a:lnTo>
                      <a:lnTo>
                        <a:pt x="4" y="50"/>
                      </a:lnTo>
                      <a:lnTo>
                        <a:pt x="3" y="49"/>
                      </a:lnTo>
                      <a:lnTo>
                        <a:pt x="3" y="49"/>
                      </a:lnTo>
                      <a:lnTo>
                        <a:pt x="4" y="46"/>
                      </a:lnTo>
                      <a:lnTo>
                        <a:pt x="5" y="46"/>
                      </a:lnTo>
                      <a:lnTo>
                        <a:pt x="9" y="49"/>
                      </a:lnTo>
                      <a:lnTo>
                        <a:pt x="14" y="49"/>
                      </a:lnTo>
                      <a:lnTo>
                        <a:pt x="15" y="47"/>
                      </a:lnTo>
                      <a:lnTo>
                        <a:pt x="15" y="46"/>
                      </a:lnTo>
                      <a:lnTo>
                        <a:pt x="16" y="44"/>
                      </a:lnTo>
                      <a:lnTo>
                        <a:pt x="15" y="43"/>
                      </a:lnTo>
                      <a:lnTo>
                        <a:pt x="15" y="42"/>
                      </a:lnTo>
                      <a:lnTo>
                        <a:pt x="14" y="40"/>
                      </a:lnTo>
                      <a:lnTo>
                        <a:pt x="12" y="39"/>
                      </a:lnTo>
                      <a:lnTo>
                        <a:pt x="12" y="36"/>
                      </a:lnTo>
                      <a:lnTo>
                        <a:pt x="14" y="33"/>
                      </a:lnTo>
                      <a:lnTo>
                        <a:pt x="15" y="33"/>
                      </a:lnTo>
                      <a:lnTo>
                        <a:pt x="15" y="32"/>
                      </a:lnTo>
                      <a:lnTo>
                        <a:pt x="14" y="31"/>
                      </a:lnTo>
                      <a:lnTo>
                        <a:pt x="12" y="26"/>
                      </a:lnTo>
                      <a:lnTo>
                        <a:pt x="14" y="24"/>
                      </a:lnTo>
                      <a:lnTo>
                        <a:pt x="12" y="20"/>
                      </a:lnTo>
                      <a:lnTo>
                        <a:pt x="12" y="17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" name="Freeform 284"/>
                <p:cNvSpPr>
                  <a:spLocks/>
                </p:cNvSpPr>
                <p:nvPr/>
              </p:nvSpPr>
              <p:spPr bwMode="auto">
                <a:xfrm>
                  <a:off x="6982765" y="3014963"/>
                  <a:ext cx="5929" cy="7411"/>
                </a:xfrm>
                <a:custGeom>
                  <a:avLst/>
                  <a:gdLst>
                    <a:gd name="T0" fmla="*/ 4 w 4"/>
                    <a:gd name="T1" fmla="*/ 0 h 5"/>
                    <a:gd name="T2" fmla="*/ 3 w 4"/>
                    <a:gd name="T3" fmla="*/ 2 h 5"/>
                    <a:gd name="T4" fmla="*/ 3 w 4"/>
                    <a:gd name="T5" fmla="*/ 5 h 5"/>
                    <a:gd name="T6" fmla="*/ 2 w 4"/>
                    <a:gd name="T7" fmla="*/ 5 h 5"/>
                    <a:gd name="T8" fmla="*/ 0 w 4"/>
                    <a:gd name="T9" fmla="*/ 5 h 5"/>
                    <a:gd name="T10" fmla="*/ 0 w 4"/>
                    <a:gd name="T11" fmla="*/ 2 h 5"/>
                    <a:gd name="T12" fmla="*/ 3 w 4"/>
                    <a:gd name="T13" fmla="*/ 1 h 5"/>
                    <a:gd name="T14" fmla="*/ 4 w 4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" name="Freeform 285"/>
                <p:cNvSpPr>
                  <a:spLocks/>
                </p:cNvSpPr>
                <p:nvPr/>
              </p:nvSpPr>
              <p:spPr bwMode="auto">
                <a:xfrm>
                  <a:off x="6999069" y="3135020"/>
                  <a:ext cx="8893" cy="16305"/>
                </a:xfrm>
                <a:custGeom>
                  <a:avLst/>
                  <a:gdLst>
                    <a:gd name="T0" fmla="*/ 3 w 6"/>
                    <a:gd name="T1" fmla="*/ 0 h 11"/>
                    <a:gd name="T2" fmla="*/ 3 w 6"/>
                    <a:gd name="T3" fmla="*/ 3 h 11"/>
                    <a:gd name="T4" fmla="*/ 3 w 6"/>
                    <a:gd name="T5" fmla="*/ 4 h 11"/>
                    <a:gd name="T6" fmla="*/ 4 w 6"/>
                    <a:gd name="T7" fmla="*/ 4 h 11"/>
                    <a:gd name="T8" fmla="*/ 6 w 6"/>
                    <a:gd name="T9" fmla="*/ 6 h 11"/>
                    <a:gd name="T10" fmla="*/ 4 w 6"/>
                    <a:gd name="T11" fmla="*/ 10 h 11"/>
                    <a:gd name="T12" fmla="*/ 3 w 6"/>
                    <a:gd name="T13" fmla="*/ 11 h 11"/>
                    <a:gd name="T14" fmla="*/ 3 w 6"/>
                    <a:gd name="T15" fmla="*/ 11 h 11"/>
                    <a:gd name="T16" fmla="*/ 3 w 6"/>
                    <a:gd name="T17" fmla="*/ 8 h 11"/>
                    <a:gd name="T18" fmla="*/ 3 w 6"/>
                    <a:gd name="T19" fmla="*/ 7 h 11"/>
                    <a:gd name="T20" fmla="*/ 3 w 6"/>
                    <a:gd name="T21" fmla="*/ 7 h 11"/>
                    <a:gd name="T22" fmla="*/ 2 w 6"/>
                    <a:gd name="T23" fmla="*/ 7 h 11"/>
                    <a:gd name="T24" fmla="*/ 0 w 6"/>
                    <a:gd name="T25" fmla="*/ 6 h 11"/>
                    <a:gd name="T26" fmla="*/ 2 w 6"/>
                    <a:gd name="T27" fmla="*/ 2 h 11"/>
                    <a:gd name="T28" fmla="*/ 3 w 6"/>
                    <a:gd name="T2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1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6" y="6"/>
                      </a:lnTo>
                      <a:lnTo>
                        <a:pt x="4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" name="Freeform 286"/>
                <p:cNvSpPr>
                  <a:spLocks/>
                </p:cNvSpPr>
                <p:nvPr/>
              </p:nvSpPr>
              <p:spPr bwMode="auto">
                <a:xfrm>
                  <a:off x="6956086" y="3241738"/>
                  <a:ext cx="4447" cy="10376"/>
                </a:xfrm>
                <a:custGeom>
                  <a:avLst/>
                  <a:gdLst>
                    <a:gd name="T0" fmla="*/ 3 w 3"/>
                    <a:gd name="T1" fmla="*/ 0 h 7"/>
                    <a:gd name="T2" fmla="*/ 3 w 3"/>
                    <a:gd name="T3" fmla="*/ 1 h 7"/>
                    <a:gd name="T4" fmla="*/ 3 w 3"/>
                    <a:gd name="T5" fmla="*/ 4 h 7"/>
                    <a:gd name="T6" fmla="*/ 3 w 3"/>
                    <a:gd name="T7" fmla="*/ 6 h 7"/>
                    <a:gd name="T8" fmla="*/ 3 w 3"/>
                    <a:gd name="T9" fmla="*/ 7 h 7"/>
                    <a:gd name="T10" fmla="*/ 2 w 3"/>
                    <a:gd name="T11" fmla="*/ 7 h 7"/>
                    <a:gd name="T12" fmla="*/ 0 w 3"/>
                    <a:gd name="T13" fmla="*/ 4 h 7"/>
                    <a:gd name="T14" fmla="*/ 0 w 3"/>
                    <a:gd name="T15" fmla="*/ 1 h 7"/>
                    <a:gd name="T16" fmla="*/ 2 w 3"/>
                    <a:gd name="T17" fmla="*/ 0 h 7"/>
                    <a:gd name="T18" fmla="*/ 3 w 3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7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" name="Freeform 287"/>
                <p:cNvSpPr>
                  <a:spLocks/>
                </p:cNvSpPr>
                <p:nvPr/>
              </p:nvSpPr>
              <p:spPr bwMode="auto">
                <a:xfrm>
                  <a:off x="6913102" y="3252114"/>
                  <a:ext cx="47430" cy="38537"/>
                </a:xfrm>
                <a:custGeom>
                  <a:avLst/>
                  <a:gdLst>
                    <a:gd name="T0" fmla="*/ 20 w 32"/>
                    <a:gd name="T1" fmla="*/ 0 h 26"/>
                    <a:gd name="T2" fmla="*/ 24 w 32"/>
                    <a:gd name="T3" fmla="*/ 0 h 26"/>
                    <a:gd name="T4" fmla="*/ 25 w 32"/>
                    <a:gd name="T5" fmla="*/ 1 h 26"/>
                    <a:gd name="T6" fmla="*/ 28 w 32"/>
                    <a:gd name="T7" fmla="*/ 1 h 26"/>
                    <a:gd name="T8" fmla="*/ 31 w 32"/>
                    <a:gd name="T9" fmla="*/ 3 h 26"/>
                    <a:gd name="T10" fmla="*/ 31 w 32"/>
                    <a:gd name="T11" fmla="*/ 5 h 26"/>
                    <a:gd name="T12" fmla="*/ 32 w 32"/>
                    <a:gd name="T13" fmla="*/ 5 h 26"/>
                    <a:gd name="T14" fmla="*/ 32 w 32"/>
                    <a:gd name="T15" fmla="*/ 8 h 26"/>
                    <a:gd name="T16" fmla="*/ 28 w 32"/>
                    <a:gd name="T17" fmla="*/ 11 h 26"/>
                    <a:gd name="T18" fmla="*/ 28 w 32"/>
                    <a:gd name="T19" fmla="*/ 15 h 26"/>
                    <a:gd name="T20" fmla="*/ 25 w 32"/>
                    <a:gd name="T21" fmla="*/ 17 h 26"/>
                    <a:gd name="T22" fmla="*/ 25 w 32"/>
                    <a:gd name="T23" fmla="*/ 14 h 26"/>
                    <a:gd name="T24" fmla="*/ 21 w 32"/>
                    <a:gd name="T25" fmla="*/ 12 h 26"/>
                    <a:gd name="T26" fmla="*/ 18 w 32"/>
                    <a:gd name="T27" fmla="*/ 11 h 26"/>
                    <a:gd name="T28" fmla="*/ 17 w 32"/>
                    <a:gd name="T29" fmla="*/ 12 h 26"/>
                    <a:gd name="T30" fmla="*/ 14 w 32"/>
                    <a:gd name="T31" fmla="*/ 15 h 26"/>
                    <a:gd name="T32" fmla="*/ 13 w 32"/>
                    <a:gd name="T33" fmla="*/ 18 h 26"/>
                    <a:gd name="T34" fmla="*/ 11 w 32"/>
                    <a:gd name="T35" fmla="*/ 21 h 26"/>
                    <a:gd name="T36" fmla="*/ 14 w 32"/>
                    <a:gd name="T37" fmla="*/ 23 h 26"/>
                    <a:gd name="T38" fmla="*/ 14 w 32"/>
                    <a:gd name="T39" fmla="*/ 25 h 26"/>
                    <a:gd name="T40" fmla="*/ 13 w 32"/>
                    <a:gd name="T41" fmla="*/ 25 h 26"/>
                    <a:gd name="T42" fmla="*/ 11 w 32"/>
                    <a:gd name="T43" fmla="*/ 25 h 26"/>
                    <a:gd name="T44" fmla="*/ 10 w 32"/>
                    <a:gd name="T45" fmla="*/ 26 h 26"/>
                    <a:gd name="T46" fmla="*/ 10 w 32"/>
                    <a:gd name="T47" fmla="*/ 25 h 26"/>
                    <a:gd name="T48" fmla="*/ 10 w 32"/>
                    <a:gd name="T49" fmla="*/ 23 h 26"/>
                    <a:gd name="T50" fmla="*/ 6 w 32"/>
                    <a:gd name="T51" fmla="*/ 23 h 26"/>
                    <a:gd name="T52" fmla="*/ 4 w 32"/>
                    <a:gd name="T53" fmla="*/ 21 h 26"/>
                    <a:gd name="T54" fmla="*/ 4 w 32"/>
                    <a:gd name="T55" fmla="*/ 19 h 26"/>
                    <a:gd name="T56" fmla="*/ 6 w 32"/>
                    <a:gd name="T57" fmla="*/ 18 h 26"/>
                    <a:gd name="T58" fmla="*/ 4 w 32"/>
                    <a:gd name="T59" fmla="*/ 15 h 26"/>
                    <a:gd name="T60" fmla="*/ 0 w 32"/>
                    <a:gd name="T61" fmla="*/ 15 h 26"/>
                    <a:gd name="T62" fmla="*/ 2 w 32"/>
                    <a:gd name="T63" fmla="*/ 12 h 26"/>
                    <a:gd name="T64" fmla="*/ 3 w 32"/>
                    <a:gd name="T65" fmla="*/ 10 h 26"/>
                    <a:gd name="T66" fmla="*/ 4 w 32"/>
                    <a:gd name="T67" fmla="*/ 8 h 26"/>
                    <a:gd name="T68" fmla="*/ 7 w 32"/>
                    <a:gd name="T69" fmla="*/ 4 h 26"/>
                    <a:gd name="T70" fmla="*/ 9 w 32"/>
                    <a:gd name="T71" fmla="*/ 4 h 26"/>
                    <a:gd name="T72" fmla="*/ 10 w 32"/>
                    <a:gd name="T73" fmla="*/ 7 h 26"/>
                    <a:gd name="T74" fmla="*/ 11 w 32"/>
                    <a:gd name="T75" fmla="*/ 8 h 26"/>
                    <a:gd name="T76" fmla="*/ 13 w 32"/>
                    <a:gd name="T77" fmla="*/ 7 h 26"/>
                    <a:gd name="T78" fmla="*/ 15 w 32"/>
                    <a:gd name="T79" fmla="*/ 5 h 26"/>
                    <a:gd name="T80" fmla="*/ 17 w 32"/>
                    <a:gd name="T81" fmla="*/ 4 h 26"/>
                    <a:gd name="T82" fmla="*/ 17 w 32"/>
                    <a:gd name="T83" fmla="*/ 1 h 26"/>
                    <a:gd name="T84" fmla="*/ 20 w 32"/>
                    <a:gd name="T8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26">
                      <a:moveTo>
                        <a:pt x="20" y="0"/>
                      </a:moveTo>
                      <a:lnTo>
                        <a:pt x="24" y="0"/>
                      </a:lnTo>
                      <a:lnTo>
                        <a:pt x="25" y="1"/>
                      </a:lnTo>
                      <a:lnTo>
                        <a:pt x="28" y="1"/>
                      </a:lnTo>
                      <a:lnTo>
                        <a:pt x="31" y="3"/>
                      </a:lnTo>
                      <a:lnTo>
                        <a:pt x="31" y="5"/>
                      </a:lnTo>
                      <a:lnTo>
                        <a:pt x="32" y="5"/>
                      </a:lnTo>
                      <a:lnTo>
                        <a:pt x="32" y="8"/>
                      </a:lnTo>
                      <a:lnTo>
                        <a:pt x="28" y="11"/>
                      </a:lnTo>
                      <a:lnTo>
                        <a:pt x="28" y="15"/>
                      </a:lnTo>
                      <a:lnTo>
                        <a:pt x="25" y="17"/>
                      </a:lnTo>
                      <a:lnTo>
                        <a:pt x="25" y="14"/>
                      </a:lnTo>
                      <a:lnTo>
                        <a:pt x="21" y="12"/>
                      </a:lnTo>
                      <a:lnTo>
                        <a:pt x="18" y="11"/>
                      </a:lnTo>
                      <a:lnTo>
                        <a:pt x="17" y="12"/>
                      </a:lnTo>
                      <a:lnTo>
                        <a:pt x="14" y="15"/>
                      </a:lnTo>
                      <a:lnTo>
                        <a:pt x="13" y="18"/>
                      </a:lnTo>
                      <a:lnTo>
                        <a:pt x="11" y="21"/>
                      </a:lnTo>
                      <a:lnTo>
                        <a:pt x="14" y="23"/>
                      </a:lnTo>
                      <a:lnTo>
                        <a:pt x="14" y="25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10" y="26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6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6" y="18"/>
                      </a:lnTo>
                      <a:lnTo>
                        <a:pt x="4" y="15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3" y="10"/>
                      </a:lnTo>
                      <a:lnTo>
                        <a:pt x="4" y="8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0" y="7"/>
                      </a:lnTo>
                      <a:lnTo>
                        <a:pt x="11" y="8"/>
                      </a:lnTo>
                      <a:lnTo>
                        <a:pt x="13" y="7"/>
                      </a:lnTo>
                      <a:lnTo>
                        <a:pt x="15" y="5"/>
                      </a:lnTo>
                      <a:lnTo>
                        <a:pt x="17" y="4"/>
                      </a:lnTo>
                      <a:lnTo>
                        <a:pt x="17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" name="Freeform 288"/>
                <p:cNvSpPr>
                  <a:spLocks/>
                </p:cNvSpPr>
                <p:nvPr/>
              </p:nvSpPr>
              <p:spPr bwMode="auto">
                <a:xfrm>
                  <a:off x="6944228" y="3246185"/>
                  <a:ext cx="5929" cy="4447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0 h 3"/>
                    <a:gd name="T4" fmla="*/ 4 w 4"/>
                    <a:gd name="T5" fmla="*/ 1 h 3"/>
                    <a:gd name="T6" fmla="*/ 3 w 4"/>
                    <a:gd name="T7" fmla="*/ 3 h 3"/>
                    <a:gd name="T8" fmla="*/ 0 w 4"/>
                    <a:gd name="T9" fmla="*/ 1 h 3"/>
                    <a:gd name="T10" fmla="*/ 3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" name="Freeform 289"/>
                <p:cNvSpPr>
                  <a:spLocks/>
                </p:cNvSpPr>
                <p:nvPr/>
              </p:nvSpPr>
              <p:spPr bwMode="auto">
                <a:xfrm>
                  <a:off x="6895315" y="3352903"/>
                  <a:ext cx="7411" cy="7411"/>
                </a:xfrm>
                <a:custGeom>
                  <a:avLst/>
                  <a:gdLst>
                    <a:gd name="T0" fmla="*/ 3 w 5"/>
                    <a:gd name="T1" fmla="*/ 0 h 5"/>
                    <a:gd name="T2" fmla="*/ 4 w 5"/>
                    <a:gd name="T3" fmla="*/ 2 h 5"/>
                    <a:gd name="T4" fmla="*/ 5 w 5"/>
                    <a:gd name="T5" fmla="*/ 4 h 5"/>
                    <a:gd name="T6" fmla="*/ 4 w 5"/>
                    <a:gd name="T7" fmla="*/ 5 h 5"/>
                    <a:gd name="T8" fmla="*/ 1 w 5"/>
                    <a:gd name="T9" fmla="*/ 5 h 5"/>
                    <a:gd name="T10" fmla="*/ 0 w 5"/>
                    <a:gd name="T11" fmla="*/ 2 h 5"/>
                    <a:gd name="T12" fmla="*/ 1 w 5"/>
                    <a:gd name="T13" fmla="*/ 1 h 5"/>
                    <a:gd name="T14" fmla="*/ 3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" name="Freeform 290"/>
                <p:cNvSpPr>
                  <a:spLocks/>
                </p:cNvSpPr>
                <p:nvPr/>
              </p:nvSpPr>
              <p:spPr bwMode="auto">
                <a:xfrm>
                  <a:off x="6913102" y="3203201"/>
                  <a:ext cx="2964" cy="1483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1 h 1"/>
                    <a:gd name="T6" fmla="*/ 0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" name="Freeform 291"/>
                <p:cNvSpPr>
                  <a:spLocks/>
                </p:cNvSpPr>
                <p:nvPr/>
              </p:nvSpPr>
              <p:spPr bwMode="auto">
                <a:xfrm>
                  <a:off x="6852332" y="3290651"/>
                  <a:ext cx="4447" cy="2964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" name="Freeform 292"/>
                <p:cNvSpPr>
                  <a:spLocks/>
                </p:cNvSpPr>
                <p:nvPr/>
              </p:nvSpPr>
              <p:spPr bwMode="auto">
                <a:xfrm>
                  <a:off x="6790080" y="3508532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1 h 2"/>
                    <a:gd name="T4" fmla="*/ 2 w 3"/>
                    <a:gd name="T5" fmla="*/ 2 h 2"/>
                    <a:gd name="T6" fmla="*/ 0 w 3"/>
                    <a:gd name="T7" fmla="*/ 2 h 2"/>
                    <a:gd name="T8" fmla="*/ 0 w 3"/>
                    <a:gd name="T9" fmla="*/ 0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" name="Freeform 293"/>
                <p:cNvSpPr>
                  <a:spLocks/>
                </p:cNvSpPr>
                <p:nvPr/>
              </p:nvSpPr>
              <p:spPr bwMode="auto">
                <a:xfrm>
                  <a:off x="6879012" y="3299544"/>
                  <a:ext cx="4447" cy="2964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1 h 2"/>
                    <a:gd name="T4" fmla="*/ 1 w 3"/>
                    <a:gd name="T5" fmla="*/ 2 h 2"/>
                    <a:gd name="T6" fmla="*/ 0 w 3"/>
                    <a:gd name="T7" fmla="*/ 2 h 2"/>
                    <a:gd name="T8" fmla="*/ 0 w 3"/>
                    <a:gd name="T9" fmla="*/ 1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" name="Freeform 294"/>
                <p:cNvSpPr>
                  <a:spLocks/>
                </p:cNvSpPr>
                <p:nvPr/>
              </p:nvSpPr>
              <p:spPr bwMode="auto">
                <a:xfrm>
                  <a:off x="6797491" y="3505568"/>
                  <a:ext cx="2964" cy="4447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2 h 3"/>
                    <a:gd name="T4" fmla="*/ 1 w 2"/>
                    <a:gd name="T5" fmla="*/ 3 h 3"/>
                    <a:gd name="T6" fmla="*/ 0 w 2"/>
                    <a:gd name="T7" fmla="*/ 3 h 3"/>
                    <a:gd name="T8" fmla="*/ 0 w 2"/>
                    <a:gd name="T9" fmla="*/ 2 h 3"/>
                    <a:gd name="T10" fmla="*/ 1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" name="Freeform 295"/>
                <p:cNvSpPr>
                  <a:spLocks/>
                </p:cNvSpPr>
                <p:nvPr/>
              </p:nvSpPr>
              <p:spPr bwMode="auto">
                <a:xfrm>
                  <a:off x="6853814" y="3289168"/>
                  <a:ext cx="4447" cy="0"/>
                </a:xfrm>
                <a:custGeom>
                  <a:avLst/>
                  <a:gdLst>
                    <a:gd name="T0" fmla="*/ 3 w 3"/>
                    <a:gd name="T1" fmla="*/ 2 w 3"/>
                    <a:gd name="T2" fmla="*/ 0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" name="Freeform 296"/>
                <p:cNvSpPr>
                  <a:spLocks/>
                </p:cNvSpPr>
                <p:nvPr/>
              </p:nvSpPr>
              <p:spPr bwMode="auto">
                <a:xfrm>
                  <a:off x="6916066" y="3198755"/>
                  <a:ext cx="5929" cy="4447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1 h 3"/>
                    <a:gd name="T4" fmla="*/ 2 w 4"/>
                    <a:gd name="T5" fmla="*/ 3 h 3"/>
                    <a:gd name="T6" fmla="*/ 1 w 4"/>
                    <a:gd name="T7" fmla="*/ 3 h 3"/>
                    <a:gd name="T8" fmla="*/ 0 w 4"/>
                    <a:gd name="T9" fmla="*/ 1 h 3"/>
                    <a:gd name="T10" fmla="*/ 1 w 4"/>
                    <a:gd name="T11" fmla="*/ 0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" name="Freeform 297"/>
                <p:cNvSpPr>
                  <a:spLocks/>
                </p:cNvSpPr>
                <p:nvPr/>
              </p:nvSpPr>
              <p:spPr bwMode="auto">
                <a:xfrm>
                  <a:off x="6856778" y="3441834"/>
                  <a:ext cx="10376" cy="17786"/>
                </a:xfrm>
                <a:custGeom>
                  <a:avLst/>
                  <a:gdLst>
                    <a:gd name="T0" fmla="*/ 5 w 7"/>
                    <a:gd name="T1" fmla="*/ 0 h 12"/>
                    <a:gd name="T2" fmla="*/ 7 w 7"/>
                    <a:gd name="T3" fmla="*/ 3 h 12"/>
                    <a:gd name="T4" fmla="*/ 5 w 7"/>
                    <a:gd name="T5" fmla="*/ 5 h 12"/>
                    <a:gd name="T6" fmla="*/ 5 w 7"/>
                    <a:gd name="T7" fmla="*/ 7 h 12"/>
                    <a:gd name="T8" fmla="*/ 2 w 7"/>
                    <a:gd name="T9" fmla="*/ 9 h 12"/>
                    <a:gd name="T10" fmla="*/ 2 w 7"/>
                    <a:gd name="T11" fmla="*/ 12 h 12"/>
                    <a:gd name="T12" fmla="*/ 1 w 7"/>
                    <a:gd name="T13" fmla="*/ 12 h 12"/>
                    <a:gd name="T14" fmla="*/ 0 w 7"/>
                    <a:gd name="T15" fmla="*/ 9 h 12"/>
                    <a:gd name="T16" fmla="*/ 2 w 7"/>
                    <a:gd name="T17" fmla="*/ 7 h 12"/>
                    <a:gd name="T18" fmla="*/ 2 w 7"/>
                    <a:gd name="T19" fmla="*/ 6 h 12"/>
                    <a:gd name="T20" fmla="*/ 2 w 7"/>
                    <a:gd name="T21" fmla="*/ 5 h 12"/>
                    <a:gd name="T22" fmla="*/ 4 w 7"/>
                    <a:gd name="T23" fmla="*/ 3 h 12"/>
                    <a:gd name="T24" fmla="*/ 5 w 7"/>
                    <a:gd name="T2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2">
                      <a:moveTo>
                        <a:pt x="5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7"/>
                      </a:lnTo>
                      <a:lnTo>
                        <a:pt x="2" y="9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" name="Freeform 298"/>
                <p:cNvSpPr>
                  <a:spLocks/>
                </p:cNvSpPr>
                <p:nvPr/>
              </p:nvSpPr>
              <p:spPr bwMode="auto">
                <a:xfrm>
                  <a:off x="6815277" y="3493710"/>
                  <a:ext cx="4447" cy="5929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1 h 4"/>
                    <a:gd name="T4" fmla="*/ 3 w 3"/>
                    <a:gd name="T5" fmla="*/ 4 h 4"/>
                    <a:gd name="T6" fmla="*/ 1 w 3"/>
                    <a:gd name="T7" fmla="*/ 4 h 4"/>
                    <a:gd name="T8" fmla="*/ 0 w 3"/>
                    <a:gd name="T9" fmla="*/ 3 h 4"/>
                    <a:gd name="T10" fmla="*/ 0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" name="Freeform 299"/>
                <p:cNvSpPr>
                  <a:spLocks/>
                </p:cNvSpPr>
                <p:nvPr/>
              </p:nvSpPr>
              <p:spPr bwMode="auto">
                <a:xfrm>
                  <a:off x="6864190" y="3038678"/>
                  <a:ext cx="203060" cy="300885"/>
                </a:xfrm>
                <a:custGeom>
                  <a:avLst/>
                  <a:gdLst>
                    <a:gd name="T0" fmla="*/ 115 w 137"/>
                    <a:gd name="T1" fmla="*/ 0 h 203"/>
                    <a:gd name="T2" fmla="*/ 124 w 137"/>
                    <a:gd name="T3" fmla="*/ 21 h 203"/>
                    <a:gd name="T4" fmla="*/ 133 w 137"/>
                    <a:gd name="T5" fmla="*/ 39 h 203"/>
                    <a:gd name="T6" fmla="*/ 131 w 137"/>
                    <a:gd name="T7" fmla="*/ 50 h 203"/>
                    <a:gd name="T8" fmla="*/ 134 w 137"/>
                    <a:gd name="T9" fmla="*/ 61 h 203"/>
                    <a:gd name="T10" fmla="*/ 126 w 137"/>
                    <a:gd name="T11" fmla="*/ 71 h 203"/>
                    <a:gd name="T12" fmla="*/ 131 w 137"/>
                    <a:gd name="T13" fmla="*/ 105 h 203"/>
                    <a:gd name="T14" fmla="*/ 134 w 137"/>
                    <a:gd name="T15" fmla="*/ 122 h 203"/>
                    <a:gd name="T16" fmla="*/ 124 w 137"/>
                    <a:gd name="T17" fmla="*/ 120 h 203"/>
                    <a:gd name="T18" fmla="*/ 120 w 137"/>
                    <a:gd name="T19" fmla="*/ 116 h 203"/>
                    <a:gd name="T20" fmla="*/ 118 w 137"/>
                    <a:gd name="T21" fmla="*/ 130 h 203"/>
                    <a:gd name="T22" fmla="*/ 111 w 137"/>
                    <a:gd name="T23" fmla="*/ 125 h 203"/>
                    <a:gd name="T24" fmla="*/ 98 w 137"/>
                    <a:gd name="T25" fmla="*/ 133 h 203"/>
                    <a:gd name="T26" fmla="*/ 95 w 137"/>
                    <a:gd name="T27" fmla="*/ 133 h 203"/>
                    <a:gd name="T28" fmla="*/ 89 w 137"/>
                    <a:gd name="T29" fmla="*/ 133 h 203"/>
                    <a:gd name="T30" fmla="*/ 83 w 137"/>
                    <a:gd name="T31" fmla="*/ 133 h 203"/>
                    <a:gd name="T32" fmla="*/ 87 w 137"/>
                    <a:gd name="T33" fmla="*/ 141 h 203"/>
                    <a:gd name="T34" fmla="*/ 82 w 137"/>
                    <a:gd name="T35" fmla="*/ 152 h 203"/>
                    <a:gd name="T36" fmla="*/ 68 w 137"/>
                    <a:gd name="T37" fmla="*/ 148 h 203"/>
                    <a:gd name="T38" fmla="*/ 69 w 137"/>
                    <a:gd name="T39" fmla="*/ 137 h 203"/>
                    <a:gd name="T40" fmla="*/ 55 w 137"/>
                    <a:gd name="T41" fmla="*/ 137 h 203"/>
                    <a:gd name="T42" fmla="*/ 47 w 137"/>
                    <a:gd name="T43" fmla="*/ 141 h 203"/>
                    <a:gd name="T44" fmla="*/ 32 w 137"/>
                    <a:gd name="T45" fmla="*/ 143 h 203"/>
                    <a:gd name="T46" fmla="*/ 29 w 137"/>
                    <a:gd name="T47" fmla="*/ 151 h 203"/>
                    <a:gd name="T48" fmla="*/ 22 w 137"/>
                    <a:gd name="T49" fmla="*/ 158 h 203"/>
                    <a:gd name="T50" fmla="*/ 28 w 137"/>
                    <a:gd name="T51" fmla="*/ 162 h 203"/>
                    <a:gd name="T52" fmla="*/ 32 w 137"/>
                    <a:gd name="T53" fmla="*/ 167 h 203"/>
                    <a:gd name="T54" fmla="*/ 29 w 137"/>
                    <a:gd name="T55" fmla="*/ 187 h 203"/>
                    <a:gd name="T56" fmla="*/ 25 w 137"/>
                    <a:gd name="T57" fmla="*/ 195 h 203"/>
                    <a:gd name="T58" fmla="*/ 24 w 137"/>
                    <a:gd name="T59" fmla="*/ 199 h 203"/>
                    <a:gd name="T60" fmla="*/ 18 w 137"/>
                    <a:gd name="T61" fmla="*/ 192 h 203"/>
                    <a:gd name="T62" fmla="*/ 15 w 137"/>
                    <a:gd name="T63" fmla="*/ 201 h 203"/>
                    <a:gd name="T64" fmla="*/ 10 w 137"/>
                    <a:gd name="T65" fmla="*/ 184 h 203"/>
                    <a:gd name="T66" fmla="*/ 13 w 137"/>
                    <a:gd name="T67" fmla="*/ 170 h 203"/>
                    <a:gd name="T68" fmla="*/ 7 w 137"/>
                    <a:gd name="T69" fmla="*/ 170 h 203"/>
                    <a:gd name="T70" fmla="*/ 8 w 137"/>
                    <a:gd name="T71" fmla="*/ 173 h 203"/>
                    <a:gd name="T72" fmla="*/ 4 w 137"/>
                    <a:gd name="T73" fmla="*/ 172 h 203"/>
                    <a:gd name="T74" fmla="*/ 4 w 137"/>
                    <a:gd name="T75" fmla="*/ 170 h 203"/>
                    <a:gd name="T76" fmla="*/ 4 w 137"/>
                    <a:gd name="T77" fmla="*/ 163 h 203"/>
                    <a:gd name="T78" fmla="*/ 15 w 137"/>
                    <a:gd name="T79" fmla="*/ 152 h 203"/>
                    <a:gd name="T80" fmla="*/ 18 w 137"/>
                    <a:gd name="T81" fmla="*/ 143 h 203"/>
                    <a:gd name="T82" fmla="*/ 29 w 137"/>
                    <a:gd name="T83" fmla="*/ 129 h 203"/>
                    <a:gd name="T84" fmla="*/ 44 w 137"/>
                    <a:gd name="T85" fmla="*/ 120 h 203"/>
                    <a:gd name="T86" fmla="*/ 61 w 137"/>
                    <a:gd name="T87" fmla="*/ 118 h 203"/>
                    <a:gd name="T88" fmla="*/ 69 w 137"/>
                    <a:gd name="T89" fmla="*/ 119 h 203"/>
                    <a:gd name="T90" fmla="*/ 72 w 137"/>
                    <a:gd name="T91" fmla="*/ 114 h 203"/>
                    <a:gd name="T92" fmla="*/ 75 w 137"/>
                    <a:gd name="T93" fmla="*/ 100 h 203"/>
                    <a:gd name="T94" fmla="*/ 79 w 137"/>
                    <a:gd name="T95" fmla="*/ 82 h 203"/>
                    <a:gd name="T96" fmla="*/ 78 w 137"/>
                    <a:gd name="T97" fmla="*/ 87 h 203"/>
                    <a:gd name="T98" fmla="*/ 94 w 137"/>
                    <a:gd name="T99" fmla="*/ 87 h 203"/>
                    <a:gd name="T100" fmla="*/ 104 w 137"/>
                    <a:gd name="T101" fmla="*/ 69 h 203"/>
                    <a:gd name="T102" fmla="*/ 107 w 137"/>
                    <a:gd name="T103" fmla="*/ 36 h 203"/>
                    <a:gd name="T104" fmla="*/ 101 w 137"/>
                    <a:gd name="T105" fmla="*/ 29 h 203"/>
                    <a:gd name="T106" fmla="*/ 101 w 137"/>
                    <a:gd name="T107" fmla="*/ 15 h 203"/>
                    <a:gd name="T108" fmla="*/ 105 w 137"/>
                    <a:gd name="T109" fmla="*/ 7 h 203"/>
                    <a:gd name="T110" fmla="*/ 108 w 137"/>
                    <a:gd name="T111" fmla="*/ 10 h 203"/>
                    <a:gd name="T112" fmla="*/ 109 w 137"/>
                    <a:gd name="T113" fmla="*/ 7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7" h="203">
                      <a:moveTo>
                        <a:pt x="108" y="0"/>
                      </a:moveTo>
                      <a:lnTo>
                        <a:pt x="109" y="0"/>
                      </a:lnTo>
                      <a:lnTo>
                        <a:pt x="111" y="2"/>
                      </a:lnTo>
                      <a:lnTo>
                        <a:pt x="112" y="2"/>
                      </a:lnTo>
                      <a:lnTo>
                        <a:pt x="113" y="2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5" y="6"/>
                      </a:lnTo>
                      <a:lnTo>
                        <a:pt x="116" y="10"/>
                      </a:lnTo>
                      <a:lnTo>
                        <a:pt x="118" y="13"/>
                      </a:lnTo>
                      <a:lnTo>
                        <a:pt x="123" y="20"/>
                      </a:lnTo>
                      <a:lnTo>
                        <a:pt x="124" y="21"/>
                      </a:lnTo>
                      <a:lnTo>
                        <a:pt x="126" y="26"/>
                      </a:lnTo>
                      <a:lnTo>
                        <a:pt x="127" y="28"/>
                      </a:lnTo>
                      <a:lnTo>
                        <a:pt x="129" y="28"/>
                      </a:lnTo>
                      <a:lnTo>
                        <a:pt x="130" y="32"/>
                      </a:lnTo>
                      <a:lnTo>
                        <a:pt x="131" y="37"/>
                      </a:lnTo>
                      <a:lnTo>
                        <a:pt x="133" y="39"/>
                      </a:lnTo>
                      <a:lnTo>
                        <a:pt x="131" y="40"/>
                      </a:lnTo>
                      <a:lnTo>
                        <a:pt x="131" y="44"/>
                      </a:lnTo>
                      <a:lnTo>
                        <a:pt x="133" y="44"/>
                      </a:lnTo>
                      <a:lnTo>
                        <a:pt x="133" y="47"/>
                      </a:lnTo>
                      <a:lnTo>
                        <a:pt x="133" y="47"/>
                      </a:lnTo>
                      <a:lnTo>
                        <a:pt x="131" y="50"/>
                      </a:lnTo>
                      <a:lnTo>
                        <a:pt x="131" y="51"/>
                      </a:lnTo>
                      <a:lnTo>
                        <a:pt x="131" y="53"/>
                      </a:lnTo>
                      <a:lnTo>
                        <a:pt x="133" y="55"/>
                      </a:lnTo>
                      <a:lnTo>
                        <a:pt x="133" y="57"/>
                      </a:lnTo>
                      <a:lnTo>
                        <a:pt x="133" y="58"/>
                      </a:lnTo>
                      <a:lnTo>
                        <a:pt x="134" y="61"/>
                      </a:lnTo>
                      <a:lnTo>
                        <a:pt x="133" y="62"/>
                      </a:lnTo>
                      <a:lnTo>
                        <a:pt x="133" y="61"/>
                      </a:lnTo>
                      <a:lnTo>
                        <a:pt x="130" y="61"/>
                      </a:lnTo>
                      <a:lnTo>
                        <a:pt x="126" y="62"/>
                      </a:lnTo>
                      <a:lnTo>
                        <a:pt x="126" y="67"/>
                      </a:lnTo>
                      <a:lnTo>
                        <a:pt x="126" y="71"/>
                      </a:lnTo>
                      <a:lnTo>
                        <a:pt x="129" y="75"/>
                      </a:lnTo>
                      <a:lnTo>
                        <a:pt x="131" y="84"/>
                      </a:lnTo>
                      <a:lnTo>
                        <a:pt x="131" y="89"/>
                      </a:lnTo>
                      <a:lnTo>
                        <a:pt x="130" y="97"/>
                      </a:lnTo>
                      <a:lnTo>
                        <a:pt x="131" y="102"/>
                      </a:lnTo>
                      <a:lnTo>
                        <a:pt x="131" y="105"/>
                      </a:lnTo>
                      <a:lnTo>
                        <a:pt x="136" y="111"/>
                      </a:lnTo>
                      <a:lnTo>
                        <a:pt x="137" y="111"/>
                      </a:lnTo>
                      <a:lnTo>
                        <a:pt x="137" y="114"/>
                      </a:lnTo>
                      <a:lnTo>
                        <a:pt x="134" y="116"/>
                      </a:lnTo>
                      <a:lnTo>
                        <a:pt x="134" y="118"/>
                      </a:lnTo>
                      <a:lnTo>
                        <a:pt x="134" y="122"/>
                      </a:lnTo>
                      <a:lnTo>
                        <a:pt x="131" y="125"/>
                      </a:lnTo>
                      <a:lnTo>
                        <a:pt x="129" y="125"/>
                      </a:lnTo>
                      <a:lnTo>
                        <a:pt x="127" y="127"/>
                      </a:lnTo>
                      <a:lnTo>
                        <a:pt x="126" y="127"/>
                      </a:lnTo>
                      <a:lnTo>
                        <a:pt x="124" y="127"/>
                      </a:lnTo>
                      <a:lnTo>
                        <a:pt x="124" y="120"/>
                      </a:lnTo>
                      <a:lnTo>
                        <a:pt x="124" y="116"/>
                      </a:lnTo>
                      <a:lnTo>
                        <a:pt x="126" y="115"/>
                      </a:lnTo>
                      <a:lnTo>
                        <a:pt x="126" y="114"/>
                      </a:lnTo>
                      <a:lnTo>
                        <a:pt x="123" y="112"/>
                      </a:lnTo>
                      <a:lnTo>
                        <a:pt x="122" y="114"/>
                      </a:lnTo>
                      <a:lnTo>
                        <a:pt x="120" y="116"/>
                      </a:lnTo>
                      <a:lnTo>
                        <a:pt x="122" y="118"/>
                      </a:lnTo>
                      <a:lnTo>
                        <a:pt x="122" y="119"/>
                      </a:lnTo>
                      <a:lnTo>
                        <a:pt x="119" y="119"/>
                      </a:lnTo>
                      <a:lnTo>
                        <a:pt x="116" y="122"/>
                      </a:lnTo>
                      <a:lnTo>
                        <a:pt x="116" y="125"/>
                      </a:lnTo>
                      <a:lnTo>
                        <a:pt x="118" y="130"/>
                      </a:lnTo>
                      <a:lnTo>
                        <a:pt x="115" y="133"/>
                      </a:lnTo>
                      <a:lnTo>
                        <a:pt x="113" y="133"/>
                      </a:lnTo>
                      <a:lnTo>
                        <a:pt x="112" y="130"/>
                      </a:lnTo>
                      <a:lnTo>
                        <a:pt x="113" y="127"/>
                      </a:lnTo>
                      <a:lnTo>
                        <a:pt x="112" y="126"/>
                      </a:lnTo>
                      <a:lnTo>
                        <a:pt x="111" y="125"/>
                      </a:lnTo>
                      <a:lnTo>
                        <a:pt x="108" y="126"/>
                      </a:lnTo>
                      <a:lnTo>
                        <a:pt x="107" y="130"/>
                      </a:lnTo>
                      <a:lnTo>
                        <a:pt x="108" y="131"/>
                      </a:lnTo>
                      <a:lnTo>
                        <a:pt x="108" y="133"/>
                      </a:lnTo>
                      <a:lnTo>
                        <a:pt x="105" y="133"/>
                      </a:lnTo>
                      <a:lnTo>
                        <a:pt x="98" y="133"/>
                      </a:lnTo>
                      <a:lnTo>
                        <a:pt x="95" y="134"/>
                      </a:lnTo>
                      <a:lnTo>
                        <a:pt x="93" y="136"/>
                      </a:lnTo>
                      <a:lnTo>
                        <a:pt x="91" y="134"/>
                      </a:lnTo>
                      <a:lnTo>
                        <a:pt x="93" y="134"/>
                      </a:lnTo>
                      <a:lnTo>
                        <a:pt x="94" y="133"/>
                      </a:lnTo>
                      <a:lnTo>
                        <a:pt x="95" y="133"/>
                      </a:lnTo>
                      <a:lnTo>
                        <a:pt x="94" y="131"/>
                      </a:lnTo>
                      <a:lnTo>
                        <a:pt x="93" y="133"/>
                      </a:lnTo>
                      <a:lnTo>
                        <a:pt x="91" y="131"/>
                      </a:lnTo>
                      <a:lnTo>
                        <a:pt x="90" y="131"/>
                      </a:lnTo>
                      <a:lnTo>
                        <a:pt x="89" y="131"/>
                      </a:lnTo>
                      <a:lnTo>
                        <a:pt x="89" y="133"/>
                      </a:lnTo>
                      <a:lnTo>
                        <a:pt x="87" y="131"/>
                      </a:lnTo>
                      <a:lnTo>
                        <a:pt x="87" y="129"/>
                      </a:lnTo>
                      <a:lnTo>
                        <a:pt x="87" y="127"/>
                      </a:lnTo>
                      <a:lnTo>
                        <a:pt x="86" y="129"/>
                      </a:lnTo>
                      <a:lnTo>
                        <a:pt x="84" y="130"/>
                      </a:lnTo>
                      <a:lnTo>
                        <a:pt x="83" y="133"/>
                      </a:lnTo>
                      <a:lnTo>
                        <a:pt x="84" y="134"/>
                      </a:lnTo>
                      <a:lnTo>
                        <a:pt x="89" y="137"/>
                      </a:lnTo>
                      <a:lnTo>
                        <a:pt x="90" y="140"/>
                      </a:lnTo>
                      <a:lnTo>
                        <a:pt x="90" y="140"/>
                      </a:lnTo>
                      <a:lnTo>
                        <a:pt x="90" y="141"/>
                      </a:lnTo>
                      <a:lnTo>
                        <a:pt x="87" y="141"/>
                      </a:lnTo>
                      <a:lnTo>
                        <a:pt x="86" y="143"/>
                      </a:lnTo>
                      <a:lnTo>
                        <a:pt x="83" y="145"/>
                      </a:lnTo>
                      <a:lnTo>
                        <a:pt x="84" y="147"/>
                      </a:lnTo>
                      <a:lnTo>
                        <a:pt x="83" y="148"/>
                      </a:lnTo>
                      <a:lnTo>
                        <a:pt x="82" y="149"/>
                      </a:lnTo>
                      <a:lnTo>
                        <a:pt x="82" y="152"/>
                      </a:lnTo>
                      <a:lnTo>
                        <a:pt x="79" y="155"/>
                      </a:lnTo>
                      <a:lnTo>
                        <a:pt x="78" y="156"/>
                      </a:lnTo>
                      <a:lnTo>
                        <a:pt x="75" y="155"/>
                      </a:lnTo>
                      <a:lnTo>
                        <a:pt x="72" y="152"/>
                      </a:lnTo>
                      <a:lnTo>
                        <a:pt x="69" y="151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68" y="145"/>
                      </a:lnTo>
                      <a:lnTo>
                        <a:pt x="68" y="143"/>
                      </a:lnTo>
                      <a:lnTo>
                        <a:pt x="66" y="141"/>
                      </a:lnTo>
                      <a:lnTo>
                        <a:pt x="68" y="140"/>
                      </a:lnTo>
                      <a:lnTo>
                        <a:pt x="69" y="137"/>
                      </a:lnTo>
                      <a:lnTo>
                        <a:pt x="69" y="134"/>
                      </a:lnTo>
                      <a:lnTo>
                        <a:pt x="68" y="134"/>
                      </a:lnTo>
                      <a:lnTo>
                        <a:pt x="66" y="134"/>
                      </a:lnTo>
                      <a:lnTo>
                        <a:pt x="62" y="133"/>
                      </a:lnTo>
                      <a:lnTo>
                        <a:pt x="60" y="134"/>
                      </a:lnTo>
                      <a:lnTo>
                        <a:pt x="55" y="137"/>
                      </a:lnTo>
                      <a:lnTo>
                        <a:pt x="55" y="138"/>
                      </a:lnTo>
                      <a:lnTo>
                        <a:pt x="53" y="140"/>
                      </a:lnTo>
                      <a:lnTo>
                        <a:pt x="53" y="141"/>
                      </a:lnTo>
                      <a:lnTo>
                        <a:pt x="51" y="141"/>
                      </a:lnTo>
                      <a:lnTo>
                        <a:pt x="50" y="141"/>
                      </a:lnTo>
                      <a:lnTo>
                        <a:pt x="47" y="141"/>
                      </a:lnTo>
                      <a:lnTo>
                        <a:pt x="43" y="143"/>
                      </a:lnTo>
                      <a:lnTo>
                        <a:pt x="39" y="144"/>
                      </a:lnTo>
                      <a:lnTo>
                        <a:pt x="36" y="144"/>
                      </a:lnTo>
                      <a:lnTo>
                        <a:pt x="35" y="144"/>
                      </a:lnTo>
                      <a:lnTo>
                        <a:pt x="33" y="143"/>
                      </a:lnTo>
                      <a:lnTo>
                        <a:pt x="32" y="143"/>
                      </a:lnTo>
                      <a:lnTo>
                        <a:pt x="32" y="144"/>
                      </a:lnTo>
                      <a:lnTo>
                        <a:pt x="32" y="147"/>
                      </a:lnTo>
                      <a:lnTo>
                        <a:pt x="32" y="149"/>
                      </a:lnTo>
                      <a:lnTo>
                        <a:pt x="32" y="151"/>
                      </a:lnTo>
                      <a:lnTo>
                        <a:pt x="31" y="152"/>
                      </a:lnTo>
                      <a:lnTo>
                        <a:pt x="29" y="151"/>
                      </a:lnTo>
                      <a:lnTo>
                        <a:pt x="25" y="149"/>
                      </a:lnTo>
                      <a:lnTo>
                        <a:pt x="22" y="151"/>
                      </a:lnTo>
                      <a:lnTo>
                        <a:pt x="18" y="152"/>
                      </a:lnTo>
                      <a:lnTo>
                        <a:pt x="17" y="154"/>
                      </a:lnTo>
                      <a:lnTo>
                        <a:pt x="19" y="158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5"/>
                      </a:lnTo>
                      <a:lnTo>
                        <a:pt x="26" y="155"/>
                      </a:lnTo>
                      <a:lnTo>
                        <a:pt x="28" y="156"/>
                      </a:lnTo>
                      <a:lnTo>
                        <a:pt x="28" y="159"/>
                      </a:lnTo>
                      <a:lnTo>
                        <a:pt x="28" y="162"/>
                      </a:lnTo>
                      <a:lnTo>
                        <a:pt x="25" y="162"/>
                      </a:lnTo>
                      <a:lnTo>
                        <a:pt x="26" y="163"/>
                      </a:lnTo>
                      <a:lnTo>
                        <a:pt x="31" y="163"/>
                      </a:lnTo>
                      <a:lnTo>
                        <a:pt x="31" y="165"/>
                      </a:lnTo>
                      <a:lnTo>
                        <a:pt x="32" y="166"/>
                      </a:lnTo>
                      <a:lnTo>
                        <a:pt x="32" y="167"/>
                      </a:lnTo>
                      <a:lnTo>
                        <a:pt x="33" y="169"/>
                      </a:lnTo>
                      <a:lnTo>
                        <a:pt x="33" y="170"/>
                      </a:lnTo>
                      <a:lnTo>
                        <a:pt x="31" y="173"/>
                      </a:lnTo>
                      <a:lnTo>
                        <a:pt x="29" y="176"/>
                      </a:lnTo>
                      <a:lnTo>
                        <a:pt x="29" y="180"/>
                      </a:lnTo>
                      <a:lnTo>
                        <a:pt x="29" y="187"/>
                      </a:lnTo>
                      <a:lnTo>
                        <a:pt x="31" y="188"/>
                      </a:lnTo>
                      <a:lnTo>
                        <a:pt x="31" y="192"/>
                      </a:lnTo>
                      <a:lnTo>
                        <a:pt x="29" y="195"/>
                      </a:lnTo>
                      <a:lnTo>
                        <a:pt x="29" y="195"/>
                      </a:lnTo>
                      <a:lnTo>
                        <a:pt x="26" y="194"/>
                      </a:lnTo>
                      <a:lnTo>
                        <a:pt x="25" y="195"/>
                      </a:lnTo>
                      <a:lnTo>
                        <a:pt x="25" y="196"/>
                      </a:lnTo>
                      <a:lnTo>
                        <a:pt x="28" y="199"/>
                      </a:lnTo>
                      <a:lnTo>
                        <a:pt x="25" y="202"/>
                      </a:lnTo>
                      <a:lnTo>
                        <a:pt x="22" y="203"/>
                      </a:lnTo>
                      <a:lnTo>
                        <a:pt x="22" y="202"/>
                      </a:lnTo>
                      <a:lnTo>
                        <a:pt x="24" y="199"/>
                      </a:lnTo>
                      <a:lnTo>
                        <a:pt x="22" y="196"/>
                      </a:lnTo>
                      <a:lnTo>
                        <a:pt x="21" y="194"/>
                      </a:lnTo>
                      <a:lnTo>
                        <a:pt x="21" y="192"/>
                      </a:lnTo>
                      <a:lnTo>
                        <a:pt x="21" y="192"/>
                      </a:lnTo>
                      <a:lnTo>
                        <a:pt x="19" y="191"/>
                      </a:lnTo>
                      <a:lnTo>
                        <a:pt x="18" y="192"/>
                      </a:lnTo>
                      <a:lnTo>
                        <a:pt x="18" y="196"/>
                      </a:lnTo>
                      <a:lnTo>
                        <a:pt x="21" y="199"/>
                      </a:lnTo>
                      <a:lnTo>
                        <a:pt x="21" y="201"/>
                      </a:lnTo>
                      <a:lnTo>
                        <a:pt x="19" y="202"/>
                      </a:lnTo>
                      <a:lnTo>
                        <a:pt x="18" y="201"/>
                      </a:lnTo>
                      <a:lnTo>
                        <a:pt x="15" y="201"/>
                      </a:lnTo>
                      <a:lnTo>
                        <a:pt x="14" y="199"/>
                      </a:lnTo>
                      <a:lnTo>
                        <a:pt x="15" y="198"/>
                      </a:lnTo>
                      <a:lnTo>
                        <a:pt x="15" y="195"/>
                      </a:lnTo>
                      <a:lnTo>
                        <a:pt x="13" y="192"/>
                      </a:lnTo>
                      <a:lnTo>
                        <a:pt x="13" y="188"/>
                      </a:lnTo>
                      <a:lnTo>
                        <a:pt x="10" y="184"/>
                      </a:lnTo>
                      <a:lnTo>
                        <a:pt x="10" y="183"/>
                      </a:lnTo>
                      <a:lnTo>
                        <a:pt x="13" y="183"/>
                      </a:lnTo>
                      <a:lnTo>
                        <a:pt x="14" y="178"/>
                      </a:lnTo>
                      <a:lnTo>
                        <a:pt x="14" y="174"/>
                      </a:lnTo>
                      <a:lnTo>
                        <a:pt x="13" y="173"/>
                      </a:lnTo>
                      <a:lnTo>
                        <a:pt x="13" y="170"/>
                      </a:lnTo>
                      <a:lnTo>
                        <a:pt x="10" y="166"/>
                      </a:lnTo>
                      <a:lnTo>
                        <a:pt x="8" y="165"/>
                      </a:lnTo>
                      <a:lnTo>
                        <a:pt x="7" y="166"/>
                      </a:lnTo>
                      <a:lnTo>
                        <a:pt x="7" y="169"/>
                      </a:lnTo>
                      <a:lnTo>
                        <a:pt x="7" y="170"/>
                      </a:lnTo>
                      <a:lnTo>
                        <a:pt x="7" y="170"/>
                      </a:lnTo>
                      <a:lnTo>
                        <a:pt x="8" y="170"/>
                      </a:lnTo>
                      <a:lnTo>
                        <a:pt x="10" y="172"/>
                      </a:lnTo>
                      <a:lnTo>
                        <a:pt x="11" y="174"/>
                      </a:lnTo>
                      <a:lnTo>
                        <a:pt x="8" y="174"/>
                      </a:lnTo>
                      <a:lnTo>
                        <a:pt x="7" y="174"/>
                      </a:lnTo>
                      <a:lnTo>
                        <a:pt x="8" y="173"/>
                      </a:lnTo>
                      <a:lnTo>
                        <a:pt x="7" y="173"/>
                      </a:lnTo>
                      <a:lnTo>
                        <a:pt x="6" y="173"/>
                      </a:lnTo>
                      <a:lnTo>
                        <a:pt x="4" y="174"/>
                      </a:lnTo>
                      <a:lnTo>
                        <a:pt x="3" y="176"/>
                      </a:lnTo>
                      <a:lnTo>
                        <a:pt x="4" y="174"/>
                      </a:lnTo>
                      <a:lnTo>
                        <a:pt x="4" y="172"/>
                      </a:lnTo>
                      <a:lnTo>
                        <a:pt x="2" y="172"/>
                      </a:lnTo>
                      <a:lnTo>
                        <a:pt x="2" y="169"/>
                      </a:lnTo>
                      <a:lnTo>
                        <a:pt x="2" y="167"/>
                      </a:lnTo>
                      <a:lnTo>
                        <a:pt x="3" y="169"/>
                      </a:lnTo>
                      <a:lnTo>
                        <a:pt x="3" y="170"/>
                      </a:lnTo>
                      <a:lnTo>
                        <a:pt x="4" y="170"/>
                      </a:lnTo>
                      <a:lnTo>
                        <a:pt x="3" y="166"/>
                      </a:lnTo>
                      <a:lnTo>
                        <a:pt x="3" y="165"/>
                      </a:lnTo>
                      <a:lnTo>
                        <a:pt x="2" y="165"/>
                      </a:lnTo>
                      <a:lnTo>
                        <a:pt x="0" y="165"/>
                      </a:lnTo>
                      <a:lnTo>
                        <a:pt x="3" y="163"/>
                      </a:lnTo>
                      <a:lnTo>
                        <a:pt x="4" y="163"/>
                      </a:lnTo>
                      <a:lnTo>
                        <a:pt x="6" y="161"/>
                      </a:lnTo>
                      <a:lnTo>
                        <a:pt x="8" y="158"/>
                      </a:lnTo>
                      <a:lnTo>
                        <a:pt x="10" y="156"/>
                      </a:lnTo>
                      <a:lnTo>
                        <a:pt x="10" y="155"/>
                      </a:lnTo>
                      <a:lnTo>
                        <a:pt x="13" y="154"/>
                      </a:lnTo>
                      <a:lnTo>
                        <a:pt x="15" y="152"/>
                      </a:lnTo>
                      <a:lnTo>
                        <a:pt x="17" y="151"/>
                      </a:lnTo>
                      <a:lnTo>
                        <a:pt x="15" y="149"/>
                      </a:lnTo>
                      <a:lnTo>
                        <a:pt x="14" y="149"/>
                      </a:lnTo>
                      <a:lnTo>
                        <a:pt x="14" y="145"/>
                      </a:lnTo>
                      <a:lnTo>
                        <a:pt x="15" y="144"/>
                      </a:lnTo>
                      <a:lnTo>
                        <a:pt x="18" y="143"/>
                      </a:lnTo>
                      <a:lnTo>
                        <a:pt x="19" y="141"/>
                      </a:lnTo>
                      <a:lnTo>
                        <a:pt x="21" y="138"/>
                      </a:lnTo>
                      <a:lnTo>
                        <a:pt x="22" y="136"/>
                      </a:lnTo>
                      <a:lnTo>
                        <a:pt x="25" y="136"/>
                      </a:lnTo>
                      <a:lnTo>
                        <a:pt x="29" y="131"/>
                      </a:lnTo>
                      <a:lnTo>
                        <a:pt x="29" y="129"/>
                      </a:lnTo>
                      <a:lnTo>
                        <a:pt x="31" y="129"/>
                      </a:lnTo>
                      <a:lnTo>
                        <a:pt x="32" y="125"/>
                      </a:lnTo>
                      <a:lnTo>
                        <a:pt x="36" y="122"/>
                      </a:lnTo>
                      <a:lnTo>
                        <a:pt x="39" y="122"/>
                      </a:lnTo>
                      <a:lnTo>
                        <a:pt x="40" y="122"/>
                      </a:lnTo>
                      <a:lnTo>
                        <a:pt x="44" y="120"/>
                      </a:lnTo>
                      <a:lnTo>
                        <a:pt x="47" y="120"/>
                      </a:lnTo>
                      <a:lnTo>
                        <a:pt x="50" y="119"/>
                      </a:lnTo>
                      <a:lnTo>
                        <a:pt x="53" y="119"/>
                      </a:lnTo>
                      <a:lnTo>
                        <a:pt x="60" y="116"/>
                      </a:lnTo>
                      <a:lnTo>
                        <a:pt x="60" y="118"/>
                      </a:lnTo>
                      <a:lnTo>
                        <a:pt x="61" y="118"/>
                      </a:lnTo>
                      <a:lnTo>
                        <a:pt x="64" y="116"/>
                      </a:lnTo>
                      <a:lnTo>
                        <a:pt x="64" y="116"/>
                      </a:lnTo>
                      <a:lnTo>
                        <a:pt x="64" y="119"/>
                      </a:lnTo>
                      <a:lnTo>
                        <a:pt x="65" y="119"/>
                      </a:lnTo>
                      <a:lnTo>
                        <a:pt x="68" y="118"/>
                      </a:lnTo>
                      <a:lnTo>
                        <a:pt x="69" y="119"/>
                      </a:lnTo>
                      <a:lnTo>
                        <a:pt x="71" y="118"/>
                      </a:lnTo>
                      <a:lnTo>
                        <a:pt x="69" y="116"/>
                      </a:lnTo>
                      <a:lnTo>
                        <a:pt x="71" y="116"/>
                      </a:lnTo>
                      <a:lnTo>
                        <a:pt x="72" y="115"/>
                      </a:lnTo>
                      <a:lnTo>
                        <a:pt x="71" y="115"/>
                      </a:lnTo>
                      <a:lnTo>
                        <a:pt x="72" y="114"/>
                      </a:lnTo>
                      <a:lnTo>
                        <a:pt x="72" y="112"/>
                      </a:lnTo>
                      <a:lnTo>
                        <a:pt x="71" y="111"/>
                      </a:lnTo>
                      <a:lnTo>
                        <a:pt x="71" y="105"/>
                      </a:lnTo>
                      <a:lnTo>
                        <a:pt x="72" y="105"/>
                      </a:lnTo>
                      <a:lnTo>
                        <a:pt x="72" y="102"/>
                      </a:lnTo>
                      <a:lnTo>
                        <a:pt x="75" y="100"/>
                      </a:lnTo>
                      <a:lnTo>
                        <a:pt x="76" y="97"/>
                      </a:lnTo>
                      <a:lnTo>
                        <a:pt x="75" y="90"/>
                      </a:lnTo>
                      <a:lnTo>
                        <a:pt x="73" y="87"/>
                      </a:lnTo>
                      <a:lnTo>
                        <a:pt x="75" y="84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0"/>
                      </a:lnTo>
                      <a:lnTo>
                        <a:pt x="82" y="82"/>
                      </a:lnTo>
                      <a:lnTo>
                        <a:pt x="80" y="83"/>
                      </a:lnTo>
                      <a:lnTo>
                        <a:pt x="80" y="84"/>
                      </a:lnTo>
                      <a:lnTo>
                        <a:pt x="79" y="87"/>
                      </a:lnTo>
                      <a:lnTo>
                        <a:pt x="78" y="87"/>
                      </a:lnTo>
                      <a:lnTo>
                        <a:pt x="78" y="89"/>
                      </a:lnTo>
                      <a:lnTo>
                        <a:pt x="82" y="93"/>
                      </a:lnTo>
                      <a:lnTo>
                        <a:pt x="84" y="96"/>
                      </a:lnTo>
                      <a:lnTo>
                        <a:pt x="86" y="93"/>
                      </a:lnTo>
                      <a:lnTo>
                        <a:pt x="89" y="91"/>
                      </a:lnTo>
                      <a:lnTo>
                        <a:pt x="94" y="87"/>
                      </a:lnTo>
                      <a:lnTo>
                        <a:pt x="97" y="84"/>
                      </a:lnTo>
                      <a:lnTo>
                        <a:pt x="98" y="82"/>
                      </a:lnTo>
                      <a:lnTo>
                        <a:pt x="100" y="79"/>
                      </a:lnTo>
                      <a:lnTo>
                        <a:pt x="100" y="75"/>
                      </a:lnTo>
                      <a:lnTo>
                        <a:pt x="101" y="71"/>
                      </a:lnTo>
                      <a:lnTo>
                        <a:pt x="104" y="69"/>
                      </a:lnTo>
                      <a:lnTo>
                        <a:pt x="105" y="65"/>
                      </a:lnTo>
                      <a:lnTo>
                        <a:pt x="105" y="62"/>
                      </a:lnTo>
                      <a:lnTo>
                        <a:pt x="107" y="53"/>
                      </a:lnTo>
                      <a:lnTo>
                        <a:pt x="107" y="47"/>
                      </a:lnTo>
                      <a:lnTo>
                        <a:pt x="107" y="43"/>
                      </a:lnTo>
                      <a:lnTo>
                        <a:pt x="107" y="36"/>
                      </a:lnTo>
                      <a:lnTo>
                        <a:pt x="104" y="31"/>
                      </a:lnTo>
                      <a:lnTo>
                        <a:pt x="102" y="33"/>
                      </a:lnTo>
                      <a:lnTo>
                        <a:pt x="100" y="33"/>
                      </a:lnTo>
                      <a:lnTo>
                        <a:pt x="98" y="31"/>
                      </a:lnTo>
                      <a:lnTo>
                        <a:pt x="98" y="29"/>
                      </a:lnTo>
                      <a:lnTo>
                        <a:pt x="101" y="29"/>
                      </a:lnTo>
                      <a:lnTo>
                        <a:pt x="102" y="29"/>
                      </a:lnTo>
                      <a:lnTo>
                        <a:pt x="104" y="25"/>
                      </a:lnTo>
                      <a:lnTo>
                        <a:pt x="102" y="24"/>
                      </a:lnTo>
                      <a:lnTo>
                        <a:pt x="98" y="20"/>
                      </a:lnTo>
                      <a:lnTo>
                        <a:pt x="98" y="18"/>
                      </a:lnTo>
                      <a:lnTo>
                        <a:pt x="101" y="15"/>
                      </a:lnTo>
                      <a:lnTo>
                        <a:pt x="102" y="15"/>
                      </a:lnTo>
                      <a:lnTo>
                        <a:pt x="102" y="13"/>
                      </a:lnTo>
                      <a:lnTo>
                        <a:pt x="101" y="8"/>
                      </a:lnTo>
                      <a:lnTo>
                        <a:pt x="101" y="7"/>
                      </a:lnTo>
                      <a:lnTo>
                        <a:pt x="102" y="7"/>
                      </a:lnTo>
                      <a:lnTo>
                        <a:pt x="105" y="7"/>
                      </a:lnTo>
                      <a:lnTo>
                        <a:pt x="105" y="8"/>
                      </a:lnTo>
                      <a:lnTo>
                        <a:pt x="105" y="11"/>
                      </a:lnTo>
                      <a:lnTo>
                        <a:pt x="107" y="13"/>
                      </a:lnTo>
                      <a:lnTo>
                        <a:pt x="108" y="14"/>
                      </a:lnTo>
                      <a:lnTo>
                        <a:pt x="109" y="13"/>
                      </a:lnTo>
                      <a:lnTo>
                        <a:pt x="108" y="10"/>
                      </a:lnTo>
                      <a:lnTo>
                        <a:pt x="109" y="10"/>
                      </a:lnTo>
                      <a:lnTo>
                        <a:pt x="111" y="11"/>
                      </a:lnTo>
                      <a:lnTo>
                        <a:pt x="112" y="10"/>
                      </a:lnTo>
                      <a:lnTo>
                        <a:pt x="113" y="7"/>
                      </a:lnTo>
                      <a:lnTo>
                        <a:pt x="112" y="4"/>
                      </a:lnTo>
                      <a:lnTo>
                        <a:pt x="109" y="7"/>
                      </a:lnTo>
                      <a:lnTo>
                        <a:pt x="108" y="7"/>
                      </a:lnTo>
                      <a:lnTo>
                        <a:pt x="107" y="6"/>
                      </a:lnTo>
                      <a:lnTo>
                        <a:pt x="107" y="4"/>
                      </a:lnTo>
                      <a:lnTo>
                        <a:pt x="108" y="0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" name="Rectangle 300"/>
                <p:cNvSpPr>
                  <a:spLocks noChangeArrowheads="1"/>
                </p:cNvSpPr>
                <p:nvPr/>
              </p:nvSpPr>
              <p:spPr bwMode="auto">
                <a:xfrm>
                  <a:off x="6858261" y="3286204"/>
                  <a:ext cx="1483" cy="1483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" name="Freeform 301"/>
                <p:cNvSpPr>
                  <a:spLocks/>
                </p:cNvSpPr>
                <p:nvPr/>
              </p:nvSpPr>
              <p:spPr bwMode="auto">
                <a:xfrm>
                  <a:off x="6858261" y="3283239"/>
                  <a:ext cx="4447" cy="1483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1 w 3"/>
                    <a:gd name="T5" fmla="*/ 1 h 1"/>
                    <a:gd name="T6" fmla="*/ 0 w 3"/>
                    <a:gd name="T7" fmla="*/ 1 h 1"/>
                    <a:gd name="T8" fmla="*/ 0 w 3"/>
                    <a:gd name="T9" fmla="*/ 0 h 1"/>
                    <a:gd name="T10" fmla="*/ 0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" name="Freeform 302"/>
                <p:cNvSpPr>
                  <a:spLocks/>
                </p:cNvSpPr>
                <p:nvPr/>
              </p:nvSpPr>
              <p:spPr bwMode="auto">
                <a:xfrm>
                  <a:off x="6902727" y="3342527"/>
                  <a:ext cx="4447" cy="10376"/>
                </a:xfrm>
                <a:custGeom>
                  <a:avLst/>
                  <a:gdLst>
                    <a:gd name="T0" fmla="*/ 0 w 3"/>
                    <a:gd name="T1" fmla="*/ 0 h 7"/>
                    <a:gd name="T2" fmla="*/ 3 w 3"/>
                    <a:gd name="T3" fmla="*/ 1 h 7"/>
                    <a:gd name="T4" fmla="*/ 3 w 3"/>
                    <a:gd name="T5" fmla="*/ 4 h 7"/>
                    <a:gd name="T6" fmla="*/ 2 w 3"/>
                    <a:gd name="T7" fmla="*/ 5 h 7"/>
                    <a:gd name="T8" fmla="*/ 2 w 3"/>
                    <a:gd name="T9" fmla="*/ 7 h 7"/>
                    <a:gd name="T10" fmla="*/ 0 w 3"/>
                    <a:gd name="T11" fmla="*/ 2 h 7"/>
                    <a:gd name="T12" fmla="*/ 0 w 3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" name="Freeform 303"/>
                <p:cNvSpPr>
                  <a:spLocks/>
                </p:cNvSpPr>
                <p:nvPr/>
              </p:nvSpPr>
              <p:spPr bwMode="auto">
                <a:xfrm>
                  <a:off x="6873083" y="3299544"/>
                  <a:ext cx="5929" cy="7411"/>
                </a:xfrm>
                <a:custGeom>
                  <a:avLst/>
                  <a:gdLst>
                    <a:gd name="T0" fmla="*/ 1 w 4"/>
                    <a:gd name="T1" fmla="*/ 0 h 5"/>
                    <a:gd name="T2" fmla="*/ 1 w 4"/>
                    <a:gd name="T3" fmla="*/ 0 h 5"/>
                    <a:gd name="T4" fmla="*/ 1 w 4"/>
                    <a:gd name="T5" fmla="*/ 1 h 5"/>
                    <a:gd name="T6" fmla="*/ 4 w 4"/>
                    <a:gd name="T7" fmla="*/ 4 h 5"/>
                    <a:gd name="T8" fmla="*/ 2 w 4"/>
                    <a:gd name="T9" fmla="*/ 5 h 5"/>
                    <a:gd name="T10" fmla="*/ 1 w 4"/>
                    <a:gd name="T11" fmla="*/ 5 h 5"/>
                    <a:gd name="T12" fmla="*/ 1 w 4"/>
                    <a:gd name="T13" fmla="*/ 4 h 5"/>
                    <a:gd name="T14" fmla="*/ 0 w 4"/>
                    <a:gd name="T15" fmla="*/ 1 h 5"/>
                    <a:gd name="T16" fmla="*/ 1 w 4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4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" name="Freeform 304"/>
                <p:cNvSpPr>
                  <a:spLocks/>
                </p:cNvSpPr>
                <p:nvPr/>
              </p:nvSpPr>
              <p:spPr bwMode="auto">
                <a:xfrm>
                  <a:off x="6874565" y="3419601"/>
                  <a:ext cx="4447" cy="5929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3 w 3"/>
                    <a:gd name="T7" fmla="*/ 4 h 4"/>
                    <a:gd name="T8" fmla="*/ 0 w 3"/>
                    <a:gd name="T9" fmla="*/ 3 h 4"/>
                    <a:gd name="T10" fmla="*/ 0 w 3"/>
                    <a:gd name="T11" fmla="*/ 2 h 4"/>
                    <a:gd name="T12" fmla="*/ 1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" name="Freeform 305"/>
                <p:cNvSpPr>
                  <a:spLocks/>
                </p:cNvSpPr>
                <p:nvPr/>
              </p:nvSpPr>
              <p:spPr bwMode="auto">
                <a:xfrm>
                  <a:off x="6879012" y="3403297"/>
                  <a:ext cx="11858" cy="10376"/>
                </a:xfrm>
                <a:custGeom>
                  <a:avLst/>
                  <a:gdLst>
                    <a:gd name="T0" fmla="*/ 8 w 8"/>
                    <a:gd name="T1" fmla="*/ 0 h 7"/>
                    <a:gd name="T2" fmla="*/ 7 w 8"/>
                    <a:gd name="T3" fmla="*/ 3 h 7"/>
                    <a:gd name="T4" fmla="*/ 4 w 8"/>
                    <a:gd name="T5" fmla="*/ 4 h 7"/>
                    <a:gd name="T6" fmla="*/ 4 w 8"/>
                    <a:gd name="T7" fmla="*/ 6 h 7"/>
                    <a:gd name="T8" fmla="*/ 4 w 8"/>
                    <a:gd name="T9" fmla="*/ 7 h 7"/>
                    <a:gd name="T10" fmla="*/ 3 w 8"/>
                    <a:gd name="T11" fmla="*/ 6 h 7"/>
                    <a:gd name="T12" fmla="*/ 0 w 8"/>
                    <a:gd name="T13" fmla="*/ 6 h 7"/>
                    <a:gd name="T14" fmla="*/ 0 w 8"/>
                    <a:gd name="T15" fmla="*/ 6 h 7"/>
                    <a:gd name="T16" fmla="*/ 0 w 8"/>
                    <a:gd name="T17" fmla="*/ 3 h 7"/>
                    <a:gd name="T18" fmla="*/ 3 w 8"/>
                    <a:gd name="T19" fmla="*/ 2 h 7"/>
                    <a:gd name="T20" fmla="*/ 4 w 8"/>
                    <a:gd name="T21" fmla="*/ 2 h 7"/>
                    <a:gd name="T22" fmla="*/ 4 w 8"/>
                    <a:gd name="T23" fmla="*/ 2 h 7"/>
                    <a:gd name="T24" fmla="*/ 5 w 8"/>
                    <a:gd name="T25" fmla="*/ 2 h 7"/>
                    <a:gd name="T26" fmla="*/ 5 w 8"/>
                    <a:gd name="T27" fmla="*/ 0 h 7"/>
                    <a:gd name="T28" fmla="*/ 8 w 8"/>
                    <a:gd name="T2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7">
                      <a:moveTo>
                        <a:pt x="8" y="0"/>
                      </a:moveTo>
                      <a:lnTo>
                        <a:pt x="7" y="3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" name="Freeform 306"/>
                <p:cNvSpPr>
                  <a:spLocks/>
                </p:cNvSpPr>
                <p:nvPr/>
              </p:nvSpPr>
              <p:spPr bwMode="auto">
                <a:xfrm>
                  <a:off x="6847885" y="3293615"/>
                  <a:ext cx="5929" cy="7411"/>
                </a:xfrm>
                <a:custGeom>
                  <a:avLst/>
                  <a:gdLst>
                    <a:gd name="T0" fmla="*/ 1 w 4"/>
                    <a:gd name="T1" fmla="*/ 0 h 5"/>
                    <a:gd name="T2" fmla="*/ 1 w 4"/>
                    <a:gd name="T3" fmla="*/ 1 h 5"/>
                    <a:gd name="T4" fmla="*/ 3 w 4"/>
                    <a:gd name="T5" fmla="*/ 2 h 5"/>
                    <a:gd name="T6" fmla="*/ 4 w 4"/>
                    <a:gd name="T7" fmla="*/ 4 h 5"/>
                    <a:gd name="T8" fmla="*/ 3 w 4"/>
                    <a:gd name="T9" fmla="*/ 5 h 5"/>
                    <a:gd name="T10" fmla="*/ 1 w 4"/>
                    <a:gd name="T11" fmla="*/ 5 h 5"/>
                    <a:gd name="T12" fmla="*/ 0 w 4"/>
                    <a:gd name="T13" fmla="*/ 2 h 5"/>
                    <a:gd name="T14" fmla="*/ 0 w 4"/>
                    <a:gd name="T15" fmla="*/ 1 h 5"/>
                    <a:gd name="T16" fmla="*/ 1 w 4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" name="Freeform 307"/>
                <p:cNvSpPr>
                  <a:spLocks/>
                </p:cNvSpPr>
                <p:nvPr/>
              </p:nvSpPr>
              <p:spPr bwMode="auto">
                <a:xfrm>
                  <a:off x="6876047" y="3306954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2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" name="Freeform 308"/>
                <p:cNvSpPr>
                  <a:spLocks/>
                </p:cNvSpPr>
                <p:nvPr/>
              </p:nvSpPr>
              <p:spPr bwMode="auto">
                <a:xfrm>
                  <a:off x="6790080" y="3252114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1 h 4"/>
                    <a:gd name="T4" fmla="*/ 3 w 3"/>
                    <a:gd name="T5" fmla="*/ 4 h 4"/>
                    <a:gd name="T6" fmla="*/ 3 w 3"/>
                    <a:gd name="T7" fmla="*/ 4 h 4"/>
                    <a:gd name="T8" fmla="*/ 2 w 3"/>
                    <a:gd name="T9" fmla="*/ 4 h 4"/>
                    <a:gd name="T10" fmla="*/ 0 w 3"/>
                    <a:gd name="T11" fmla="*/ 3 h 4"/>
                    <a:gd name="T12" fmla="*/ 2 w 3"/>
                    <a:gd name="T13" fmla="*/ 1 h 4"/>
                    <a:gd name="T14" fmla="*/ 2 w 3"/>
                    <a:gd name="T15" fmla="*/ 1 h 4"/>
                    <a:gd name="T16" fmla="*/ 3 w 3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" name="Freeform 309"/>
                <p:cNvSpPr>
                  <a:spLocks/>
                </p:cNvSpPr>
                <p:nvPr/>
              </p:nvSpPr>
              <p:spPr bwMode="auto">
                <a:xfrm>
                  <a:off x="6797491" y="3277310"/>
                  <a:ext cx="13340" cy="7411"/>
                </a:xfrm>
                <a:custGeom>
                  <a:avLst/>
                  <a:gdLst>
                    <a:gd name="T0" fmla="*/ 6 w 9"/>
                    <a:gd name="T1" fmla="*/ 0 h 5"/>
                    <a:gd name="T2" fmla="*/ 9 w 9"/>
                    <a:gd name="T3" fmla="*/ 0 h 5"/>
                    <a:gd name="T4" fmla="*/ 9 w 9"/>
                    <a:gd name="T5" fmla="*/ 1 h 5"/>
                    <a:gd name="T6" fmla="*/ 8 w 9"/>
                    <a:gd name="T7" fmla="*/ 4 h 5"/>
                    <a:gd name="T8" fmla="*/ 2 w 9"/>
                    <a:gd name="T9" fmla="*/ 5 h 5"/>
                    <a:gd name="T10" fmla="*/ 0 w 9"/>
                    <a:gd name="T11" fmla="*/ 5 h 5"/>
                    <a:gd name="T12" fmla="*/ 0 w 9"/>
                    <a:gd name="T13" fmla="*/ 2 h 5"/>
                    <a:gd name="T14" fmla="*/ 1 w 9"/>
                    <a:gd name="T15" fmla="*/ 1 h 5"/>
                    <a:gd name="T16" fmla="*/ 6 w 9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5">
                      <a:moveTo>
                        <a:pt x="6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" name="Freeform 310"/>
                <p:cNvSpPr>
                  <a:spLocks/>
                </p:cNvSpPr>
                <p:nvPr/>
              </p:nvSpPr>
              <p:spPr bwMode="auto">
                <a:xfrm>
                  <a:off x="6821206" y="3241738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1 h 3"/>
                    <a:gd name="T4" fmla="*/ 0 w 1"/>
                    <a:gd name="T5" fmla="*/ 3 h 3"/>
                    <a:gd name="T6" fmla="*/ 0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" name="Freeform 311"/>
                <p:cNvSpPr>
                  <a:spLocks/>
                </p:cNvSpPr>
                <p:nvPr/>
              </p:nvSpPr>
              <p:spPr bwMode="auto">
                <a:xfrm>
                  <a:off x="6852332" y="3246185"/>
                  <a:ext cx="4447" cy="10376"/>
                </a:xfrm>
                <a:custGeom>
                  <a:avLst/>
                  <a:gdLst>
                    <a:gd name="T0" fmla="*/ 1 w 3"/>
                    <a:gd name="T1" fmla="*/ 0 h 7"/>
                    <a:gd name="T2" fmla="*/ 1 w 3"/>
                    <a:gd name="T3" fmla="*/ 1 h 7"/>
                    <a:gd name="T4" fmla="*/ 3 w 3"/>
                    <a:gd name="T5" fmla="*/ 4 h 7"/>
                    <a:gd name="T6" fmla="*/ 1 w 3"/>
                    <a:gd name="T7" fmla="*/ 5 h 7"/>
                    <a:gd name="T8" fmla="*/ 0 w 3"/>
                    <a:gd name="T9" fmla="*/ 7 h 7"/>
                    <a:gd name="T10" fmla="*/ 0 w 3"/>
                    <a:gd name="T11" fmla="*/ 5 h 7"/>
                    <a:gd name="T12" fmla="*/ 0 w 3"/>
                    <a:gd name="T13" fmla="*/ 3 h 7"/>
                    <a:gd name="T14" fmla="*/ 0 w 3"/>
                    <a:gd name="T15" fmla="*/ 1 h 7"/>
                    <a:gd name="T16" fmla="*/ 1 w 3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3" y="4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" name="Freeform 312"/>
                <p:cNvSpPr>
                  <a:spLocks/>
                </p:cNvSpPr>
                <p:nvPr/>
              </p:nvSpPr>
              <p:spPr bwMode="auto">
                <a:xfrm>
                  <a:off x="6833063" y="3237292"/>
                  <a:ext cx="7411" cy="5929"/>
                </a:xfrm>
                <a:custGeom>
                  <a:avLst/>
                  <a:gdLst>
                    <a:gd name="T0" fmla="*/ 3 w 5"/>
                    <a:gd name="T1" fmla="*/ 0 h 4"/>
                    <a:gd name="T2" fmla="*/ 3 w 5"/>
                    <a:gd name="T3" fmla="*/ 0 h 4"/>
                    <a:gd name="T4" fmla="*/ 5 w 5"/>
                    <a:gd name="T5" fmla="*/ 3 h 4"/>
                    <a:gd name="T6" fmla="*/ 3 w 5"/>
                    <a:gd name="T7" fmla="*/ 4 h 4"/>
                    <a:gd name="T8" fmla="*/ 2 w 5"/>
                    <a:gd name="T9" fmla="*/ 4 h 4"/>
                    <a:gd name="T10" fmla="*/ 0 w 5"/>
                    <a:gd name="T11" fmla="*/ 3 h 4"/>
                    <a:gd name="T12" fmla="*/ 0 w 5"/>
                    <a:gd name="T13" fmla="*/ 2 h 4"/>
                    <a:gd name="T14" fmla="*/ 3 w 5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" name="Freeform 313"/>
                <p:cNvSpPr>
                  <a:spLocks/>
                </p:cNvSpPr>
                <p:nvPr/>
              </p:nvSpPr>
              <p:spPr bwMode="auto">
                <a:xfrm>
                  <a:off x="6766365" y="3140949"/>
                  <a:ext cx="81521" cy="115611"/>
                </a:xfrm>
                <a:custGeom>
                  <a:avLst/>
                  <a:gdLst>
                    <a:gd name="T0" fmla="*/ 33 w 55"/>
                    <a:gd name="T1" fmla="*/ 10 h 78"/>
                    <a:gd name="T2" fmla="*/ 48 w 55"/>
                    <a:gd name="T3" fmla="*/ 27 h 78"/>
                    <a:gd name="T4" fmla="*/ 51 w 55"/>
                    <a:gd name="T5" fmla="*/ 35 h 78"/>
                    <a:gd name="T6" fmla="*/ 52 w 55"/>
                    <a:gd name="T7" fmla="*/ 47 h 78"/>
                    <a:gd name="T8" fmla="*/ 54 w 55"/>
                    <a:gd name="T9" fmla="*/ 46 h 78"/>
                    <a:gd name="T10" fmla="*/ 54 w 55"/>
                    <a:gd name="T11" fmla="*/ 58 h 78"/>
                    <a:gd name="T12" fmla="*/ 51 w 55"/>
                    <a:gd name="T13" fmla="*/ 64 h 78"/>
                    <a:gd name="T14" fmla="*/ 44 w 55"/>
                    <a:gd name="T15" fmla="*/ 65 h 78"/>
                    <a:gd name="T16" fmla="*/ 44 w 55"/>
                    <a:gd name="T17" fmla="*/ 69 h 78"/>
                    <a:gd name="T18" fmla="*/ 40 w 55"/>
                    <a:gd name="T19" fmla="*/ 68 h 78"/>
                    <a:gd name="T20" fmla="*/ 37 w 55"/>
                    <a:gd name="T21" fmla="*/ 65 h 78"/>
                    <a:gd name="T22" fmla="*/ 36 w 55"/>
                    <a:gd name="T23" fmla="*/ 67 h 78"/>
                    <a:gd name="T24" fmla="*/ 27 w 55"/>
                    <a:gd name="T25" fmla="*/ 72 h 78"/>
                    <a:gd name="T26" fmla="*/ 25 w 55"/>
                    <a:gd name="T27" fmla="*/ 74 h 78"/>
                    <a:gd name="T28" fmla="*/ 22 w 55"/>
                    <a:gd name="T29" fmla="*/ 78 h 78"/>
                    <a:gd name="T30" fmla="*/ 21 w 55"/>
                    <a:gd name="T31" fmla="*/ 75 h 78"/>
                    <a:gd name="T32" fmla="*/ 19 w 55"/>
                    <a:gd name="T33" fmla="*/ 72 h 78"/>
                    <a:gd name="T34" fmla="*/ 16 w 55"/>
                    <a:gd name="T35" fmla="*/ 65 h 78"/>
                    <a:gd name="T36" fmla="*/ 15 w 55"/>
                    <a:gd name="T37" fmla="*/ 60 h 78"/>
                    <a:gd name="T38" fmla="*/ 18 w 55"/>
                    <a:gd name="T39" fmla="*/ 57 h 78"/>
                    <a:gd name="T40" fmla="*/ 15 w 55"/>
                    <a:gd name="T41" fmla="*/ 54 h 78"/>
                    <a:gd name="T42" fmla="*/ 18 w 55"/>
                    <a:gd name="T43" fmla="*/ 47 h 78"/>
                    <a:gd name="T44" fmla="*/ 15 w 55"/>
                    <a:gd name="T45" fmla="*/ 47 h 78"/>
                    <a:gd name="T46" fmla="*/ 14 w 55"/>
                    <a:gd name="T47" fmla="*/ 39 h 78"/>
                    <a:gd name="T48" fmla="*/ 7 w 55"/>
                    <a:gd name="T49" fmla="*/ 36 h 78"/>
                    <a:gd name="T50" fmla="*/ 11 w 55"/>
                    <a:gd name="T51" fmla="*/ 33 h 78"/>
                    <a:gd name="T52" fmla="*/ 12 w 55"/>
                    <a:gd name="T53" fmla="*/ 32 h 78"/>
                    <a:gd name="T54" fmla="*/ 16 w 55"/>
                    <a:gd name="T55" fmla="*/ 31 h 78"/>
                    <a:gd name="T56" fmla="*/ 15 w 55"/>
                    <a:gd name="T57" fmla="*/ 27 h 78"/>
                    <a:gd name="T58" fmla="*/ 9 w 55"/>
                    <a:gd name="T59" fmla="*/ 21 h 78"/>
                    <a:gd name="T60" fmla="*/ 7 w 55"/>
                    <a:gd name="T61" fmla="*/ 17 h 78"/>
                    <a:gd name="T62" fmla="*/ 0 w 55"/>
                    <a:gd name="T63" fmla="*/ 18 h 78"/>
                    <a:gd name="T64" fmla="*/ 1 w 55"/>
                    <a:gd name="T65" fmla="*/ 14 h 78"/>
                    <a:gd name="T66" fmla="*/ 9 w 55"/>
                    <a:gd name="T67" fmla="*/ 9 h 78"/>
                    <a:gd name="T68" fmla="*/ 23 w 55"/>
                    <a:gd name="T69" fmla="*/ 4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" h="78">
                      <a:moveTo>
                        <a:pt x="29" y="0"/>
                      </a:moveTo>
                      <a:lnTo>
                        <a:pt x="33" y="10"/>
                      </a:lnTo>
                      <a:lnTo>
                        <a:pt x="40" y="17"/>
                      </a:lnTo>
                      <a:lnTo>
                        <a:pt x="48" y="27"/>
                      </a:lnTo>
                      <a:lnTo>
                        <a:pt x="48" y="33"/>
                      </a:lnTo>
                      <a:lnTo>
                        <a:pt x="51" y="35"/>
                      </a:lnTo>
                      <a:lnTo>
                        <a:pt x="52" y="45"/>
                      </a:lnTo>
                      <a:lnTo>
                        <a:pt x="52" y="47"/>
                      </a:lnTo>
                      <a:lnTo>
                        <a:pt x="54" y="46"/>
                      </a:lnTo>
                      <a:lnTo>
                        <a:pt x="54" y="46"/>
                      </a:lnTo>
                      <a:lnTo>
                        <a:pt x="55" y="57"/>
                      </a:lnTo>
                      <a:lnTo>
                        <a:pt x="54" y="58"/>
                      </a:lnTo>
                      <a:lnTo>
                        <a:pt x="54" y="60"/>
                      </a:lnTo>
                      <a:lnTo>
                        <a:pt x="51" y="64"/>
                      </a:lnTo>
                      <a:lnTo>
                        <a:pt x="47" y="64"/>
                      </a:lnTo>
                      <a:lnTo>
                        <a:pt x="44" y="65"/>
                      </a:lnTo>
                      <a:lnTo>
                        <a:pt x="45" y="68"/>
                      </a:lnTo>
                      <a:lnTo>
                        <a:pt x="44" y="69"/>
                      </a:lnTo>
                      <a:lnTo>
                        <a:pt x="43" y="68"/>
                      </a:lnTo>
                      <a:lnTo>
                        <a:pt x="40" y="68"/>
                      </a:lnTo>
                      <a:lnTo>
                        <a:pt x="38" y="65"/>
                      </a:lnTo>
                      <a:lnTo>
                        <a:pt x="37" y="65"/>
                      </a:lnTo>
                      <a:lnTo>
                        <a:pt x="36" y="68"/>
                      </a:lnTo>
                      <a:lnTo>
                        <a:pt x="36" y="67"/>
                      </a:lnTo>
                      <a:lnTo>
                        <a:pt x="33" y="67"/>
                      </a:lnTo>
                      <a:lnTo>
                        <a:pt x="27" y="72"/>
                      </a:lnTo>
                      <a:lnTo>
                        <a:pt x="25" y="75"/>
                      </a:lnTo>
                      <a:lnTo>
                        <a:pt x="25" y="74"/>
                      </a:lnTo>
                      <a:lnTo>
                        <a:pt x="23" y="76"/>
                      </a:lnTo>
                      <a:lnTo>
                        <a:pt x="22" y="78"/>
                      </a:lnTo>
                      <a:lnTo>
                        <a:pt x="22" y="76"/>
                      </a:lnTo>
                      <a:lnTo>
                        <a:pt x="21" y="75"/>
                      </a:lnTo>
                      <a:lnTo>
                        <a:pt x="21" y="72"/>
                      </a:lnTo>
                      <a:lnTo>
                        <a:pt x="19" y="72"/>
                      </a:lnTo>
                      <a:lnTo>
                        <a:pt x="15" y="65"/>
                      </a:lnTo>
                      <a:lnTo>
                        <a:pt x="16" y="65"/>
                      </a:lnTo>
                      <a:lnTo>
                        <a:pt x="15" y="62"/>
                      </a:lnTo>
                      <a:lnTo>
                        <a:pt x="15" y="60"/>
                      </a:lnTo>
                      <a:lnTo>
                        <a:pt x="18" y="60"/>
                      </a:lnTo>
                      <a:lnTo>
                        <a:pt x="18" y="57"/>
                      </a:lnTo>
                      <a:lnTo>
                        <a:pt x="15" y="56"/>
                      </a:lnTo>
                      <a:lnTo>
                        <a:pt x="15" y="54"/>
                      </a:lnTo>
                      <a:lnTo>
                        <a:pt x="19" y="51"/>
                      </a:lnTo>
                      <a:lnTo>
                        <a:pt x="18" y="47"/>
                      </a:lnTo>
                      <a:lnTo>
                        <a:pt x="16" y="47"/>
                      </a:lnTo>
                      <a:lnTo>
                        <a:pt x="15" y="47"/>
                      </a:lnTo>
                      <a:lnTo>
                        <a:pt x="15" y="42"/>
                      </a:lnTo>
                      <a:lnTo>
                        <a:pt x="14" y="39"/>
                      </a:lnTo>
                      <a:lnTo>
                        <a:pt x="12" y="39"/>
                      </a:lnTo>
                      <a:lnTo>
                        <a:pt x="7" y="36"/>
                      </a:lnTo>
                      <a:lnTo>
                        <a:pt x="9" y="32"/>
                      </a:lnTo>
                      <a:lnTo>
                        <a:pt x="11" y="33"/>
                      </a:lnTo>
                      <a:lnTo>
                        <a:pt x="12" y="31"/>
                      </a:lnTo>
                      <a:lnTo>
                        <a:pt x="12" y="32"/>
                      </a:lnTo>
                      <a:lnTo>
                        <a:pt x="16" y="33"/>
                      </a:lnTo>
                      <a:lnTo>
                        <a:pt x="16" y="31"/>
                      </a:lnTo>
                      <a:lnTo>
                        <a:pt x="14" y="28"/>
                      </a:lnTo>
                      <a:lnTo>
                        <a:pt x="15" y="27"/>
                      </a:lnTo>
                      <a:lnTo>
                        <a:pt x="14" y="27"/>
                      </a:lnTo>
                      <a:lnTo>
                        <a:pt x="9" y="21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3" y="17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1" y="14"/>
                      </a:lnTo>
                      <a:lnTo>
                        <a:pt x="5" y="10"/>
                      </a:lnTo>
                      <a:lnTo>
                        <a:pt x="9" y="9"/>
                      </a:lnTo>
                      <a:lnTo>
                        <a:pt x="14" y="4"/>
                      </a:lnTo>
                      <a:lnTo>
                        <a:pt x="23" y="4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" name="Freeform 314"/>
                <p:cNvSpPr>
                  <a:spLocks/>
                </p:cNvSpPr>
                <p:nvPr/>
              </p:nvSpPr>
              <p:spPr bwMode="auto">
                <a:xfrm>
                  <a:off x="6849368" y="3258042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0 h 3"/>
                    <a:gd name="T4" fmla="*/ 3 w 3"/>
                    <a:gd name="T5" fmla="*/ 1 h 3"/>
                    <a:gd name="T6" fmla="*/ 2 w 3"/>
                    <a:gd name="T7" fmla="*/ 3 h 3"/>
                    <a:gd name="T8" fmla="*/ 0 w 3"/>
                    <a:gd name="T9" fmla="*/ 3 h 3"/>
                    <a:gd name="T10" fmla="*/ 0 w 3"/>
                    <a:gd name="T11" fmla="*/ 1 h 3"/>
                    <a:gd name="T12" fmla="*/ 2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" name="Freeform 315"/>
                <p:cNvSpPr>
                  <a:spLocks/>
                </p:cNvSpPr>
                <p:nvPr/>
              </p:nvSpPr>
              <p:spPr bwMode="auto">
                <a:xfrm>
                  <a:off x="6727828" y="3011999"/>
                  <a:ext cx="91896" cy="160076"/>
                </a:xfrm>
                <a:custGeom>
                  <a:avLst/>
                  <a:gdLst>
                    <a:gd name="T0" fmla="*/ 53 w 62"/>
                    <a:gd name="T1" fmla="*/ 2 h 108"/>
                    <a:gd name="T2" fmla="*/ 55 w 62"/>
                    <a:gd name="T3" fmla="*/ 6 h 108"/>
                    <a:gd name="T4" fmla="*/ 59 w 62"/>
                    <a:gd name="T5" fmla="*/ 7 h 108"/>
                    <a:gd name="T6" fmla="*/ 62 w 62"/>
                    <a:gd name="T7" fmla="*/ 11 h 108"/>
                    <a:gd name="T8" fmla="*/ 58 w 62"/>
                    <a:gd name="T9" fmla="*/ 15 h 108"/>
                    <a:gd name="T10" fmla="*/ 55 w 62"/>
                    <a:gd name="T11" fmla="*/ 18 h 108"/>
                    <a:gd name="T12" fmla="*/ 53 w 62"/>
                    <a:gd name="T13" fmla="*/ 29 h 108"/>
                    <a:gd name="T14" fmla="*/ 56 w 62"/>
                    <a:gd name="T15" fmla="*/ 38 h 108"/>
                    <a:gd name="T16" fmla="*/ 58 w 62"/>
                    <a:gd name="T17" fmla="*/ 43 h 108"/>
                    <a:gd name="T18" fmla="*/ 55 w 62"/>
                    <a:gd name="T19" fmla="*/ 46 h 108"/>
                    <a:gd name="T20" fmla="*/ 49 w 62"/>
                    <a:gd name="T21" fmla="*/ 55 h 108"/>
                    <a:gd name="T22" fmla="*/ 47 w 62"/>
                    <a:gd name="T23" fmla="*/ 58 h 108"/>
                    <a:gd name="T24" fmla="*/ 41 w 62"/>
                    <a:gd name="T25" fmla="*/ 60 h 108"/>
                    <a:gd name="T26" fmla="*/ 37 w 62"/>
                    <a:gd name="T27" fmla="*/ 65 h 108"/>
                    <a:gd name="T28" fmla="*/ 38 w 62"/>
                    <a:gd name="T29" fmla="*/ 72 h 108"/>
                    <a:gd name="T30" fmla="*/ 37 w 62"/>
                    <a:gd name="T31" fmla="*/ 76 h 108"/>
                    <a:gd name="T32" fmla="*/ 44 w 62"/>
                    <a:gd name="T33" fmla="*/ 79 h 108"/>
                    <a:gd name="T34" fmla="*/ 55 w 62"/>
                    <a:gd name="T35" fmla="*/ 87 h 108"/>
                    <a:gd name="T36" fmla="*/ 40 w 62"/>
                    <a:gd name="T37" fmla="*/ 91 h 108"/>
                    <a:gd name="T38" fmla="*/ 31 w 62"/>
                    <a:gd name="T39" fmla="*/ 97 h 108"/>
                    <a:gd name="T40" fmla="*/ 26 w 62"/>
                    <a:gd name="T41" fmla="*/ 104 h 108"/>
                    <a:gd name="T42" fmla="*/ 22 w 62"/>
                    <a:gd name="T43" fmla="*/ 102 h 108"/>
                    <a:gd name="T44" fmla="*/ 20 w 62"/>
                    <a:gd name="T45" fmla="*/ 107 h 108"/>
                    <a:gd name="T46" fmla="*/ 16 w 62"/>
                    <a:gd name="T47" fmla="*/ 108 h 108"/>
                    <a:gd name="T48" fmla="*/ 16 w 62"/>
                    <a:gd name="T49" fmla="*/ 102 h 108"/>
                    <a:gd name="T50" fmla="*/ 12 w 62"/>
                    <a:gd name="T51" fmla="*/ 102 h 108"/>
                    <a:gd name="T52" fmla="*/ 11 w 62"/>
                    <a:gd name="T53" fmla="*/ 100 h 108"/>
                    <a:gd name="T54" fmla="*/ 13 w 62"/>
                    <a:gd name="T55" fmla="*/ 90 h 108"/>
                    <a:gd name="T56" fmla="*/ 19 w 62"/>
                    <a:gd name="T57" fmla="*/ 87 h 108"/>
                    <a:gd name="T58" fmla="*/ 12 w 62"/>
                    <a:gd name="T59" fmla="*/ 89 h 108"/>
                    <a:gd name="T60" fmla="*/ 11 w 62"/>
                    <a:gd name="T61" fmla="*/ 82 h 108"/>
                    <a:gd name="T62" fmla="*/ 12 w 62"/>
                    <a:gd name="T63" fmla="*/ 73 h 108"/>
                    <a:gd name="T64" fmla="*/ 15 w 62"/>
                    <a:gd name="T65" fmla="*/ 71 h 108"/>
                    <a:gd name="T66" fmla="*/ 12 w 62"/>
                    <a:gd name="T67" fmla="*/ 72 h 108"/>
                    <a:gd name="T68" fmla="*/ 6 w 62"/>
                    <a:gd name="T69" fmla="*/ 71 h 108"/>
                    <a:gd name="T70" fmla="*/ 4 w 62"/>
                    <a:gd name="T71" fmla="*/ 72 h 108"/>
                    <a:gd name="T72" fmla="*/ 0 w 62"/>
                    <a:gd name="T73" fmla="*/ 68 h 108"/>
                    <a:gd name="T74" fmla="*/ 0 w 62"/>
                    <a:gd name="T75" fmla="*/ 68 h 108"/>
                    <a:gd name="T76" fmla="*/ 2 w 62"/>
                    <a:gd name="T77" fmla="*/ 57 h 108"/>
                    <a:gd name="T78" fmla="*/ 4 w 62"/>
                    <a:gd name="T79" fmla="*/ 51 h 108"/>
                    <a:gd name="T80" fmla="*/ 9 w 62"/>
                    <a:gd name="T81" fmla="*/ 44 h 108"/>
                    <a:gd name="T82" fmla="*/ 15 w 62"/>
                    <a:gd name="T83" fmla="*/ 38 h 108"/>
                    <a:gd name="T84" fmla="*/ 15 w 62"/>
                    <a:gd name="T85" fmla="*/ 33 h 108"/>
                    <a:gd name="T86" fmla="*/ 18 w 62"/>
                    <a:gd name="T87" fmla="*/ 26 h 108"/>
                    <a:gd name="T88" fmla="*/ 23 w 62"/>
                    <a:gd name="T89" fmla="*/ 31 h 108"/>
                    <a:gd name="T90" fmla="*/ 27 w 62"/>
                    <a:gd name="T91" fmla="*/ 32 h 108"/>
                    <a:gd name="T92" fmla="*/ 35 w 62"/>
                    <a:gd name="T93" fmla="*/ 32 h 108"/>
                    <a:gd name="T94" fmla="*/ 40 w 62"/>
                    <a:gd name="T95" fmla="*/ 29 h 108"/>
                    <a:gd name="T96" fmla="*/ 37 w 62"/>
                    <a:gd name="T97" fmla="*/ 25 h 108"/>
                    <a:gd name="T98" fmla="*/ 37 w 62"/>
                    <a:gd name="T99" fmla="*/ 21 h 108"/>
                    <a:gd name="T100" fmla="*/ 45 w 62"/>
                    <a:gd name="T101" fmla="*/ 17 h 108"/>
                    <a:gd name="T102" fmla="*/ 47 w 62"/>
                    <a:gd name="T103" fmla="*/ 11 h 108"/>
                    <a:gd name="T104" fmla="*/ 51 w 62"/>
                    <a:gd name="T105" fmla="*/ 8 h 108"/>
                    <a:gd name="T106" fmla="*/ 49 w 62"/>
                    <a:gd name="T107" fmla="*/ 3 h 108"/>
                    <a:gd name="T108" fmla="*/ 51 w 62"/>
                    <a:gd name="T109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2" h="108">
                      <a:moveTo>
                        <a:pt x="51" y="0"/>
                      </a:moveTo>
                      <a:lnTo>
                        <a:pt x="53" y="2"/>
                      </a:lnTo>
                      <a:lnTo>
                        <a:pt x="53" y="4"/>
                      </a:lnTo>
                      <a:lnTo>
                        <a:pt x="55" y="6"/>
                      </a:lnTo>
                      <a:lnTo>
                        <a:pt x="59" y="7"/>
                      </a:lnTo>
                      <a:lnTo>
                        <a:pt x="59" y="7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58" y="15"/>
                      </a:lnTo>
                      <a:lnTo>
                        <a:pt x="55" y="15"/>
                      </a:lnTo>
                      <a:lnTo>
                        <a:pt x="55" y="18"/>
                      </a:lnTo>
                      <a:lnTo>
                        <a:pt x="53" y="25"/>
                      </a:lnTo>
                      <a:lnTo>
                        <a:pt x="53" y="29"/>
                      </a:lnTo>
                      <a:lnTo>
                        <a:pt x="56" y="31"/>
                      </a:lnTo>
                      <a:lnTo>
                        <a:pt x="56" y="38"/>
                      </a:lnTo>
                      <a:lnTo>
                        <a:pt x="59" y="39"/>
                      </a:lnTo>
                      <a:lnTo>
                        <a:pt x="58" y="43"/>
                      </a:lnTo>
                      <a:lnTo>
                        <a:pt x="55" y="46"/>
                      </a:lnTo>
                      <a:lnTo>
                        <a:pt x="55" y="46"/>
                      </a:lnTo>
                      <a:lnTo>
                        <a:pt x="48" y="53"/>
                      </a:lnTo>
                      <a:lnTo>
                        <a:pt x="49" y="55"/>
                      </a:lnTo>
                      <a:lnTo>
                        <a:pt x="47" y="57"/>
                      </a:lnTo>
                      <a:lnTo>
                        <a:pt x="47" y="58"/>
                      </a:lnTo>
                      <a:lnTo>
                        <a:pt x="44" y="58"/>
                      </a:lnTo>
                      <a:lnTo>
                        <a:pt x="41" y="60"/>
                      </a:lnTo>
                      <a:lnTo>
                        <a:pt x="40" y="62"/>
                      </a:lnTo>
                      <a:lnTo>
                        <a:pt x="37" y="65"/>
                      </a:lnTo>
                      <a:lnTo>
                        <a:pt x="37" y="68"/>
                      </a:lnTo>
                      <a:lnTo>
                        <a:pt x="38" y="72"/>
                      </a:lnTo>
                      <a:lnTo>
                        <a:pt x="37" y="73"/>
                      </a:lnTo>
                      <a:lnTo>
                        <a:pt x="37" y="76"/>
                      </a:lnTo>
                      <a:lnTo>
                        <a:pt x="42" y="78"/>
                      </a:lnTo>
                      <a:lnTo>
                        <a:pt x="44" y="79"/>
                      </a:lnTo>
                      <a:lnTo>
                        <a:pt x="53" y="85"/>
                      </a:lnTo>
                      <a:lnTo>
                        <a:pt x="55" y="87"/>
                      </a:lnTo>
                      <a:lnTo>
                        <a:pt x="49" y="91"/>
                      </a:lnTo>
                      <a:lnTo>
                        <a:pt x="40" y="91"/>
                      </a:lnTo>
                      <a:lnTo>
                        <a:pt x="35" y="96"/>
                      </a:lnTo>
                      <a:lnTo>
                        <a:pt x="31" y="97"/>
                      </a:lnTo>
                      <a:lnTo>
                        <a:pt x="27" y="101"/>
                      </a:lnTo>
                      <a:lnTo>
                        <a:pt x="26" y="104"/>
                      </a:lnTo>
                      <a:lnTo>
                        <a:pt x="23" y="101"/>
                      </a:lnTo>
                      <a:lnTo>
                        <a:pt x="22" y="102"/>
                      </a:lnTo>
                      <a:lnTo>
                        <a:pt x="22" y="104"/>
                      </a:lnTo>
                      <a:lnTo>
                        <a:pt x="20" y="107"/>
                      </a:lnTo>
                      <a:lnTo>
                        <a:pt x="18" y="105"/>
                      </a:lnTo>
                      <a:lnTo>
                        <a:pt x="16" y="108"/>
                      </a:lnTo>
                      <a:lnTo>
                        <a:pt x="15" y="107"/>
                      </a:lnTo>
                      <a:lnTo>
                        <a:pt x="16" y="102"/>
                      </a:lnTo>
                      <a:lnTo>
                        <a:pt x="13" y="101"/>
                      </a:lnTo>
                      <a:lnTo>
                        <a:pt x="12" y="102"/>
                      </a:lnTo>
                      <a:lnTo>
                        <a:pt x="11" y="102"/>
                      </a:lnTo>
                      <a:lnTo>
                        <a:pt x="11" y="100"/>
                      </a:lnTo>
                      <a:lnTo>
                        <a:pt x="12" y="94"/>
                      </a:lnTo>
                      <a:lnTo>
                        <a:pt x="13" y="90"/>
                      </a:lnTo>
                      <a:lnTo>
                        <a:pt x="16" y="90"/>
                      </a:lnTo>
                      <a:lnTo>
                        <a:pt x="19" y="87"/>
                      </a:lnTo>
                      <a:lnTo>
                        <a:pt x="16" y="89"/>
                      </a:lnTo>
                      <a:lnTo>
                        <a:pt x="12" y="89"/>
                      </a:lnTo>
                      <a:lnTo>
                        <a:pt x="11" y="87"/>
                      </a:lnTo>
                      <a:lnTo>
                        <a:pt x="11" y="82"/>
                      </a:lnTo>
                      <a:lnTo>
                        <a:pt x="13" y="76"/>
                      </a:lnTo>
                      <a:lnTo>
                        <a:pt x="12" y="73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3" y="71"/>
                      </a:lnTo>
                      <a:lnTo>
                        <a:pt x="12" y="72"/>
                      </a:lnTo>
                      <a:lnTo>
                        <a:pt x="8" y="73"/>
                      </a:lnTo>
                      <a:lnTo>
                        <a:pt x="6" y="71"/>
                      </a:lnTo>
                      <a:lnTo>
                        <a:pt x="4" y="69"/>
                      </a:lnTo>
                      <a:lnTo>
                        <a:pt x="4" y="72"/>
                      </a:lnTo>
                      <a:lnTo>
                        <a:pt x="1" y="7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0"/>
                      </a:lnTo>
                      <a:lnTo>
                        <a:pt x="2" y="57"/>
                      </a:lnTo>
                      <a:lnTo>
                        <a:pt x="4" y="54"/>
                      </a:lnTo>
                      <a:lnTo>
                        <a:pt x="4" y="51"/>
                      </a:lnTo>
                      <a:lnTo>
                        <a:pt x="8" y="49"/>
                      </a:lnTo>
                      <a:lnTo>
                        <a:pt x="9" y="44"/>
                      </a:lnTo>
                      <a:lnTo>
                        <a:pt x="12" y="43"/>
                      </a:lnTo>
                      <a:lnTo>
                        <a:pt x="15" y="38"/>
                      </a:lnTo>
                      <a:lnTo>
                        <a:pt x="15" y="35"/>
                      </a:lnTo>
                      <a:lnTo>
                        <a:pt x="15" y="33"/>
                      </a:lnTo>
                      <a:lnTo>
                        <a:pt x="15" y="29"/>
                      </a:lnTo>
                      <a:lnTo>
                        <a:pt x="18" y="26"/>
                      </a:lnTo>
                      <a:lnTo>
                        <a:pt x="20" y="29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2"/>
                      </a:lnTo>
                      <a:lnTo>
                        <a:pt x="30" y="33"/>
                      </a:lnTo>
                      <a:lnTo>
                        <a:pt x="35" y="32"/>
                      </a:lnTo>
                      <a:lnTo>
                        <a:pt x="38" y="33"/>
                      </a:lnTo>
                      <a:lnTo>
                        <a:pt x="40" y="29"/>
                      </a:lnTo>
                      <a:lnTo>
                        <a:pt x="40" y="28"/>
                      </a:lnTo>
                      <a:lnTo>
                        <a:pt x="37" y="25"/>
                      </a:lnTo>
                      <a:lnTo>
                        <a:pt x="34" y="22"/>
                      </a:lnTo>
                      <a:lnTo>
                        <a:pt x="37" y="21"/>
                      </a:lnTo>
                      <a:lnTo>
                        <a:pt x="40" y="21"/>
                      </a:lnTo>
                      <a:lnTo>
                        <a:pt x="45" y="17"/>
                      </a:lnTo>
                      <a:lnTo>
                        <a:pt x="45" y="14"/>
                      </a:lnTo>
                      <a:lnTo>
                        <a:pt x="47" y="11"/>
                      </a:lnTo>
                      <a:lnTo>
                        <a:pt x="49" y="10"/>
                      </a:lnTo>
                      <a:lnTo>
                        <a:pt x="51" y="8"/>
                      </a:lnTo>
                      <a:lnTo>
                        <a:pt x="49" y="6"/>
                      </a:lnTo>
                      <a:lnTo>
                        <a:pt x="49" y="3"/>
                      </a:lnTo>
                      <a:lnTo>
                        <a:pt x="49" y="0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" name="Freeform 316"/>
                <p:cNvSpPr>
                  <a:spLocks/>
                </p:cNvSpPr>
                <p:nvPr/>
              </p:nvSpPr>
              <p:spPr bwMode="auto">
                <a:xfrm>
                  <a:off x="5971912" y="2803010"/>
                  <a:ext cx="603252" cy="284580"/>
                </a:xfrm>
                <a:custGeom>
                  <a:avLst/>
                  <a:gdLst>
                    <a:gd name="T0" fmla="*/ 131 w 407"/>
                    <a:gd name="T1" fmla="*/ 6 h 192"/>
                    <a:gd name="T2" fmla="*/ 149 w 407"/>
                    <a:gd name="T3" fmla="*/ 8 h 192"/>
                    <a:gd name="T4" fmla="*/ 161 w 407"/>
                    <a:gd name="T5" fmla="*/ 15 h 192"/>
                    <a:gd name="T6" fmla="*/ 167 w 407"/>
                    <a:gd name="T7" fmla="*/ 26 h 192"/>
                    <a:gd name="T8" fmla="*/ 182 w 407"/>
                    <a:gd name="T9" fmla="*/ 33 h 192"/>
                    <a:gd name="T10" fmla="*/ 194 w 407"/>
                    <a:gd name="T11" fmla="*/ 32 h 192"/>
                    <a:gd name="T12" fmla="*/ 215 w 407"/>
                    <a:gd name="T13" fmla="*/ 25 h 192"/>
                    <a:gd name="T14" fmla="*/ 239 w 407"/>
                    <a:gd name="T15" fmla="*/ 33 h 192"/>
                    <a:gd name="T16" fmla="*/ 250 w 407"/>
                    <a:gd name="T17" fmla="*/ 40 h 192"/>
                    <a:gd name="T18" fmla="*/ 276 w 407"/>
                    <a:gd name="T19" fmla="*/ 43 h 192"/>
                    <a:gd name="T20" fmla="*/ 291 w 407"/>
                    <a:gd name="T21" fmla="*/ 38 h 192"/>
                    <a:gd name="T22" fmla="*/ 309 w 407"/>
                    <a:gd name="T23" fmla="*/ 31 h 192"/>
                    <a:gd name="T24" fmla="*/ 317 w 407"/>
                    <a:gd name="T25" fmla="*/ 18 h 192"/>
                    <a:gd name="T26" fmla="*/ 333 w 407"/>
                    <a:gd name="T27" fmla="*/ 22 h 192"/>
                    <a:gd name="T28" fmla="*/ 344 w 407"/>
                    <a:gd name="T29" fmla="*/ 20 h 192"/>
                    <a:gd name="T30" fmla="*/ 352 w 407"/>
                    <a:gd name="T31" fmla="*/ 47 h 192"/>
                    <a:gd name="T32" fmla="*/ 362 w 407"/>
                    <a:gd name="T33" fmla="*/ 64 h 192"/>
                    <a:gd name="T34" fmla="*/ 378 w 407"/>
                    <a:gd name="T35" fmla="*/ 57 h 192"/>
                    <a:gd name="T36" fmla="*/ 402 w 407"/>
                    <a:gd name="T37" fmla="*/ 69 h 192"/>
                    <a:gd name="T38" fmla="*/ 406 w 407"/>
                    <a:gd name="T39" fmla="*/ 83 h 192"/>
                    <a:gd name="T40" fmla="*/ 395 w 407"/>
                    <a:gd name="T41" fmla="*/ 82 h 192"/>
                    <a:gd name="T42" fmla="*/ 381 w 407"/>
                    <a:gd name="T43" fmla="*/ 89 h 192"/>
                    <a:gd name="T44" fmla="*/ 373 w 407"/>
                    <a:gd name="T45" fmla="*/ 98 h 192"/>
                    <a:gd name="T46" fmla="*/ 359 w 407"/>
                    <a:gd name="T47" fmla="*/ 111 h 192"/>
                    <a:gd name="T48" fmla="*/ 345 w 407"/>
                    <a:gd name="T49" fmla="*/ 123 h 192"/>
                    <a:gd name="T50" fmla="*/ 330 w 407"/>
                    <a:gd name="T51" fmla="*/ 119 h 192"/>
                    <a:gd name="T52" fmla="*/ 316 w 407"/>
                    <a:gd name="T53" fmla="*/ 134 h 192"/>
                    <a:gd name="T54" fmla="*/ 324 w 407"/>
                    <a:gd name="T55" fmla="*/ 149 h 192"/>
                    <a:gd name="T56" fmla="*/ 304 w 407"/>
                    <a:gd name="T57" fmla="*/ 167 h 192"/>
                    <a:gd name="T58" fmla="*/ 279 w 407"/>
                    <a:gd name="T59" fmla="*/ 176 h 192"/>
                    <a:gd name="T60" fmla="*/ 247 w 407"/>
                    <a:gd name="T61" fmla="*/ 192 h 192"/>
                    <a:gd name="T62" fmla="*/ 228 w 407"/>
                    <a:gd name="T63" fmla="*/ 188 h 192"/>
                    <a:gd name="T64" fmla="*/ 190 w 407"/>
                    <a:gd name="T65" fmla="*/ 176 h 192"/>
                    <a:gd name="T66" fmla="*/ 167 w 407"/>
                    <a:gd name="T67" fmla="*/ 180 h 192"/>
                    <a:gd name="T68" fmla="*/ 132 w 407"/>
                    <a:gd name="T69" fmla="*/ 179 h 192"/>
                    <a:gd name="T70" fmla="*/ 121 w 407"/>
                    <a:gd name="T71" fmla="*/ 158 h 192"/>
                    <a:gd name="T72" fmla="*/ 114 w 407"/>
                    <a:gd name="T73" fmla="*/ 151 h 192"/>
                    <a:gd name="T74" fmla="*/ 98 w 407"/>
                    <a:gd name="T75" fmla="*/ 145 h 192"/>
                    <a:gd name="T76" fmla="*/ 80 w 407"/>
                    <a:gd name="T77" fmla="*/ 140 h 192"/>
                    <a:gd name="T78" fmla="*/ 51 w 407"/>
                    <a:gd name="T79" fmla="*/ 130 h 192"/>
                    <a:gd name="T80" fmla="*/ 52 w 407"/>
                    <a:gd name="T81" fmla="*/ 118 h 192"/>
                    <a:gd name="T82" fmla="*/ 47 w 407"/>
                    <a:gd name="T83" fmla="*/ 105 h 192"/>
                    <a:gd name="T84" fmla="*/ 40 w 407"/>
                    <a:gd name="T85" fmla="*/ 93 h 192"/>
                    <a:gd name="T86" fmla="*/ 30 w 407"/>
                    <a:gd name="T87" fmla="*/ 93 h 192"/>
                    <a:gd name="T88" fmla="*/ 19 w 407"/>
                    <a:gd name="T89" fmla="*/ 90 h 192"/>
                    <a:gd name="T90" fmla="*/ 12 w 407"/>
                    <a:gd name="T91" fmla="*/ 86 h 192"/>
                    <a:gd name="T92" fmla="*/ 4 w 407"/>
                    <a:gd name="T93" fmla="*/ 76 h 192"/>
                    <a:gd name="T94" fmla="*/ 0 w 407"/>
                    <a:gd name="T95" fmla="*/ 73 h 192"/>
                    <a:gd name="T96" fmla="*/ 11 w 407"/>
                    <a:gd name="T97" fmla="*/ 62 h 192"/>
                    <a:gd name="T98" fmla="*/ 22 w 407"/>
                    <a:gd name="T99" fmla="*/ 51 h 192"/>
                    <a:gd name="T100" fmla="*/ 29 w 407"/>
                    <a:gd name="T101" fmla="*/ 42 h 192"/>
                    <a:gd name="T102" fmla="*/ 38 w 407"/>
                    <a:gd name="T103" fmla="*/ 35 h 192"/>
                    <a:gd name="T104" fmla="*/ 54 w 407"/>
                    <a:gd name="T105" fmla="*/ 32 h 192"/>
                    <a:gd name="T106" fmla="*/ 63 w 407"/>
                    <a:gd name="T107" fmla="*/ 38 h 192"/>
                    <a:gd name="T108" fmla="*/ 78 w 407"/>
                    <a:gd name="T109" fmla="*/ 46 h 192"/>
                    <a:gd name="T110" fmla="*/ 95 w 407"/>
                    <a:gd name="T111" fmla="*/ 46 h 192"/>
                    <a:gd name="T112" fmla="*/ 113 w 407"/>
                    <a:gd name="T113" fmla="*/ 47 h 192"/>
                    <a:gd name="T114" fmla="*/ 118 w 407"/>
                    <a:gd name="T115" fmla="*/ 39 h 192"/>
                    <a:gd name="T116" fmla="*/ 110 w 407"/>
                    <a:gd name="T117" fmla="*/ 25 h 192"/>
                    <a:gd name="T118" fmla="*/ 116 w 407"/>
                    <a:gd name="T119" fmla="*/ 8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07" h="192">
                      <a:moveTo>
                        <a:pt x="120" y="0"/>
                      </a:moveTo>
                      <a:lnTo>
                        <a:pt x="123" y="0"/>
                      </a:lnTo>
                      <a:lnTo>
                        <a:pt x="124" y="2"/>
                      </a:lnTo>
                      <a:lnTo>
                        <a:pt x="128" y="3"/>
                      </a:lnTo>
                      <a:lnTo>
                        <a:pt x="131" y="4"/>
                      </a:lnTo>
                      <a:lnTo>
                        <a:pt x="131" y="6"/>
                      </a:lnTo>
                      <a:lnTo>
                        <a:pt x="135" y="6"/>
                      </a:lnTo>
                      <a:lnTo>
                        <a:pt x="138" y="7"/>
                      </a:lnTo>
                      <a:lnTo>
                        <a:pt x="143" y="7"/>
                      </a:lnTo>
                      <a:lnTo>
                        <a:pt x="145" y="7"/>
                      </a:lnTo>
                      <a:lnTo>
                        <a:pt x="146" y="8"/>
                      </a:lnTo>
                      <a:lnTo>
                        <a:pt x="149" y="8"/>
                      </a:lnTo>
                      <a:lnTo>
                        <a:pt x="152" y="10"/>
                      </a:lnTo>
                      <a:lnTo>
                        <a:pt x="153" y="10"/>
                      </a:lnTo>
                      <a:lnTo>
                        <a:pt x="159" y="10"/>
                      </a:lnTo>
                      <a:lnTo>
                        <a:pt x="161" y="11"/>
                      </a:lnTo>
                      <a:lnTo>
                        <a:pt x="161" y="13"/>
                      </a:lnTo>
                      <a:lnTo>
                        <a:pt x="161" y="15"/>
                      </a:lnTo>
                      <a:lnTo>
                        <a:pt x="163" y="17"/>
                      </a:lnTo>
                      <a:lnTo>
                        <a:pt x="163" y="18"/>
                      </a:lnTo>
                      <a:lnTo>
                        <a:pt x="164" y="20"/>
                      </a:lnTo>
                      <a:lnTo>
                        <a:pt x="165" y="24"/>
                      </a:lnTo>
                      <a:lnTo>
                        <a:pt x="165" y="25"/>
                      </a:lnTo>
                      <a:lnTo>
                        <a:pt x="167" y="26"/>
                      </a:lnTo>
                      <a:lnTo>
                        <a:pt x="170" y="26"/>
                      </a:lnTo>
                      <a:lnTo>
                        <a:pt x="171" y="29"/>
                      </a:lnTo>
                      <a:lnTo>
                        <a:pt x="172" y="31"/>
                      </a:lnTo>
                      <a:lnTo>
                        <a:pt x="177" y="32"/>
                      </a:lnTo>
                      <a:lnTo>
                        <a:pt x="181" y="33"/>
                      </a:lnTo>
                      <a:lnTo>
                        <a:pt x="182" y="33"/>
                      </a:lnTo>
                      <a:lnTo>
                        <a:pt x="183" y="33"/>
                      </a:lnTo>
                      <a:lnTo>
                        <a:pt x="188" y="33"/>
                      </a:lnTo>
                      <a:lnTo>
                        <a:pt x="189" y="32"/>
                      </a:lnTo>
                      <a:lnTo>
                        <a:pt x="190" y="32"/>
                      </a:lnTo>
                      <a:lnTo>
                        <a:pt x="193" y="33"/>
                      </a:lnTo>
                      <a:lnTo>
                        <a:pt x="194" y="32"/>
                      </a:lnTo>
                      <a:lnTo>
                        <a:pt x="197" y="29"/>
                      </a:lnTo>
                      <a:lnTo>
                        <a:pt x="200" y="28"/>
                      </a:lnTo>
                      <a:lnTo>
                        <a:pt x="206" y="28"/>
                      </a:lnTo>
                      <a:lnTo>
                        <a:pt x="208" y="26"/>
                      </a:lnTo>
                      <a:lnTo>
                        <a:pt x="212" y="26"/>
                      </a:lnTo>
                      <a:lnTo>
                        <a:pt x="215" y="25"/>
                      </a:lnTo>
                      <a:lnTo>
                        <a:pt x="218" y="26"/>
                      </a:lnTo>
                      <a:lnTo>
                        <a:pt x="222" y="28"/>
                      </a:lnTo>
                      <a:lnTo>
                        <a:pt x="228" y="28"/>
                      </a:lnTo>
                      <a:lnTo>
                        <a:pt x="230" y="31"/>
                      </a:lnTo>
                      <a:lnTo>
                        <a:pt x="235" y="33"/>
                      </a:lnTo>
                      <a:lnTo>
                        <a:pt x="239" y="33"/>
                      </a:lnTo>
                      <a:lnTo>
                        <a:pt x="241" y="32"/>
                      </a:lnTo>
                      <a:lnTo>
                        <a:pt x="243" y="33"/>
                      </a:lnTo>
                      <a:lnTo>
                        <a:pt x="244" y="38"/>
                      </a:lnTo>
                      <a:lnTo>
                        <a:pt x="247" y="39"/>
                      </a:lnTo>
                      <a:lnTo>
                        <a:pt x="248" y="40"/>
                      </a:lnTo>
                      <a:lnTo>
                        <a:pt x="250" y="40"/>
                      </a:lnTo>
                      <a:lnTo>
                        <a:pt x="253" y="43"/>
                      </a:lnTo>
                      <a:lnTo>
                        <a:pt x="254" y="43"/>
                      </a:lnTo>
                      <a:lnTo>
                        <a:pt x="259" y="43"/>
                      </a:lnTo>
                      <a:lnTo>
                        <a:pt x="265" y="44"/>
                      </a:lnTo>
                      <a:lnTo>
                        <a:pt x="273" y="44"/>
                      </a:lnTo>
                      <a:lnTo>
                        <a:pt x="276" y="43"/>
                      </a:lnTo>
                      <a:lnTo>
                        <a:pt x="277" y="43"/>
                      </a:lnTo>
                      <a:lnTo>
                        <a:pt x="280" y="43"/>
                      </a:lnTo>
                      <a:lnTo>
                        <a:pt x="283" y="44"/>
                      </a:lnTo>
                      <a:lnTo>
                        <a:pt x="284" y="44"/>
                      </a:lnTo>
                      <a:lnTo>
                        <a:pt x="287" y="40"/>
                      </a:lnTo>
                      <a:lnTo>
                        <a:pt x="291" y="38"/>
                      </a:lnTo>
                      <a:lnTo>
                        <a:pt x="295" y="38"/>
                      </a:lnTo>
                      <a:lnTo>
                        <a:pt x="297" y="35"/>
                      </a:lnTo>
                      <a:lnTo>
                        <a:pt x="300" y="35"/>
                      </a:lnTo>
                      <a:lnTo>
                        <a:pt x="305" y="35"/>
                      </a:lnTo>
                      <a:lnTo>
                        <a:pt x="308" y="33"/>
                      </a:lnTo>
                      <a:lnTo>
                        <a:pt x="309" y="31"/>
                      </a:lnTo>
                      <a:lnTo>
                        <a:pt x="309" y="29"/>
                      </a:lnTo>
                      <a:lnTo>
                        <a:pt x="311" y="26"/>
                      </a:lnTo>
                      <a:lnTo>
                        <a:pt x="313" y="25"/>
                      </a:lnTo>
                      <a:lnTo>
                        <a:pt x="315" y="24"/>
                      </a:lnTo>
                      <a:lnTo>
                        <a:pt x="316" y="21"/>
                      </a:lnTo>
                      <a:lnTo>
                        <a:pt x="317" y="18"/>
                      </a:lnTo>
                      <a:lnTo>
                        <a:pt x="320" y="18"/>
                      </a:lnTo>
                      <a:lnTo>
                        <a:pt x="322" y="20"/>
                      </a:lnTo>
                      <a:lnTo>
                        <a:pt x="326" y="18"/>
                      </a:lnTo>
                      <a:lnTo>
                        <a:pt x="327" y="18"/>
                      </a:lnTo>
                      <a:lnTo>
                        <a:pt x="331" y="21"/>
                      </a:lnTo>
                      <a:lnTo>
                        <a:pt x="333" y="22"/>
                      </a:lnTo>
                      <a:lnTo>
                        <a:pt x="334" y="24"/>
                      </a:lnTo>
                      <a:lnTo>
                        <a:pt x="337" y="22"/>
                      </a:lnTo>
                      <a:lnTo>
                        <a:pt x="338" y="24"/>
                      </a:lnTo>
                      <a:lnTo>
                        <a:pt x="341" y="24"/>
                      </a:lnTo>
                      <a:lnTo>
                        <a:pt x="344" y="21"/>
                      </a:lnTo>
                      <a:lnTo>
                        <a:pt x="344" y="20"/>
                      </a:lnTo>
                      <a:lnTo>
                        <a:pt x="348" y="20"/>
                      </a:lnTo>
                      <a:lnTo>
                        <a:pt x="353" y="21"/>
                      </a:lnTo>
                      <a:lnTo>
                        <a:pt x="353" y="22"/>
                      </a:lnTo>
                      <a:lnTo>
                        <a:pt x="355" y="22"/>
                      </a:lnTo>
                      <a:lnTo>
                        <a:pt x="352" y="43"/>
                      </a:lnTo>
                      <a:lnTo>
                        <a:pt x="352" y="47"/>
                      </a:lnTo>
                      <a:lnTo>
                        <a:pt x="351" y="51"/>
                      </a:lnTo>
                      <a:lnTo>
                        <a:pt x="351" y="54"/>
                      </a:lnTo>
                      <a:lnTo>
                        <a:pt x="349" y="60"/>
                      </a:lnTo>
                      <a:lnTo>
                        <a:pt x="352" y="64"/>
                      </a:lnTo>
                      <a:lnTo>
                        <a:pt x="358" y="67"/>
                      </a:lnTo>
                      <a:lnTo>
                        <a:pt x="362" y="64"/>
                      </a:lnTo>
                      <a:lnTo>
                        <a:pt x="367" y="64"/>
                      </a:lnTo>
                      <a:lnTo>
                        <a:pt x="373" y="65"/>
                      </a:lnTo>
                      <a:lnTo>
                        <a:pt x="376" y="67"/>
                      </a:lnTo>
                      <a:lnTo>
                        <a:pt x="380" y="62"/>
                      </a:lnTo>
                      <a:lnTo>
                        <a:pt x="378" y="60"/>
                      </a:lnTo>
                      <a:lnTo>
                        <a:pt x="378" y="57"/>
                      </a:lnTo>
                      <a:lnTo>
                        <a:pt x="382" y="55"/>
                      </a:lnTo>
                      <a:lnTo>
                        <a:pt x="384" y="54"/>
                      </a:lnTo>
                      <a:lnTo>
                        <a:pt x="389" y="55"/>
                      </a:lnTo>
                      <a:lnTo>
                        <a:pt x="393" y="60"/>
                      </a:lnTo>
                      <a:lnTo>
                        <a:pt x="398" y="65"/>
                      </a:lnTo>
                      <a:lnTo>
                        <a:pt x="402" y="69"/>
                      </a:lnTo>
                      <a:lnTo>
                        <a:pt x="407" y="73"/>
                      </a:lnTo>
                      <a:lnTo>
                        <a:pt x="407" y="75"/>
                      </a:lnTo>
                      <a:lnTo>
                        <a:pt x="407" y="78"/>
                      </a:lnTo>
                      <a:lnTo>
                        <a:pt x="407" y="79"/>
                      </a:lnTo>
                      <a:lnTo>
                        <a:pt x="407" y="80"/>
                      </a:lnTo>
                      <a:lnTo>
                        <a:pt x="406" y="83"/>
                      </a:lnTo>
                      <a:lnTo>
                        <a:pt x="406" y="85"/>
                      </a:lnTo>
                      <a:lnTo>
                        <a:pt x="403" y="85"/>
                      </a:lnTo>
                      <a:lnTo>
                        <a:pt x="402" y="83"/>
                      </a:lnTo>
                      <a:lnTo>
                        <a:pt x="399" y="83"/>
                      </a:lnTo>
                      <a:lnTo>
                        <a:pt x="398" y="85"/>
                      </a:lnTo>
                      <a:lnTo>
                        <a:pt x="395" y="82"/>
                      </a:lnTo>
                      <a:lnTo>
                        <a:pt x="392" y="83"/>
                      </a:lnTo>
                      <a:lnTo>
                        <a:pt x="389" y="86"/>
                      </a:lnTo>
                      <a:lnTo>
                        <a:pt x="387" y="89"/>
                      </a:lnTo>
                      <a:lnTo>
                        <a:pt x="384" y="90"/>
                      </a:lnTo>
                      <a:lnTo>
                        <a:pt x="381" y="89"/>
                      </a:lnTo>
                      <a:lnTo>
                        <a:pt x="381" y="89"/>
                      </a:lnTo>
                      <a:lnTo>
                        <a:pt x="381" y="91"/>
                      </a:lnTo>
                      <a:lnTo>
                        <a:pt x="380" y="93"/>
                      </a:lnTo>
                      <a:lnTo>
                        <a:pt x="378" y="93"/>
                      </a:lnTo>
                      <a:lnTo>
                        <a:pt x="376" y="93"/>
                      </a:lnTo>
                      <a:lnTo>
                        <a:pt x="376" y="94"/>
                      </a:lnTo>
                      <a:lnTo>
                        <a:pt x="373" y="98"/>
                      </a:lnTo>
                      <a:lnTo>
                        <a:pt x="373" y="102"/>
                      </a:lnTo>
                      <a:lnTo>
                        <a:pt x="373" y="105"/>
                      </a:lnTo>
                      <a:lnTo>
                        <a:pt x="371" y="107"/>
                      </a:lnTo>
                      <a:lnTo>
                        <a:pt x="369" y="107"/>
                      </a:lnTo>
                      <a:lnTo>
                        <a:pt x="362" y="111"/>
                      </a:lnTo>
                      <a:lnTo>
                        <a:pt x="359" y="111"/>
                      </a:lnTo>
                      <a:lnTo>
                        <a:pt x="356" y="111"/>
                      </a:lnTo>
                      <a:lnTo>
                        <a:pt x="355" y="112"/>
                      </a:lnTo>
                      <a:lnTo>
                        <a:pt x="352" y="116"/>
                      </a:lnTo>
                      <a:lnTo>
                        <a:pt x="349" y="119"/>
                      </a:lnTo>
                      <a:lnTo>
                        <a:pt x="346" y="120"/>
                      </a:lnTo>
                      <a:lnTo>
                        <a:pt x="345" y="123"/>
                      </a:lnTo>
                      <a:lnTo>
                        <a:pt x="344" y="125"/>
                      </a:lnTo>
                      <a:lnTo>
                        <a:pt x="342" y="125"/>
                      </a:lnTo>
                      <a:lnTo>
                        <a:pt x="340" y="123"/>
                      </a:lnTo>
                      <a:lnTo>
                        <a:pt x="337" y="123"/>
                      </a:lnTo>
                      <a:lnTo>
                        <a:pt x="333" y="122"/>
                      </a:lnTo>
                      <a:lnTo>
                        <a:pt x="330" y="119"/>
                      </a:lnTo>
                      <a:lnTo>
                        <a:pt x="326" y="119"/>
                      </a:lnTo>
                      <a:lnTo>
                        <a:pt x="322" y="120"/>
                      </a:lnTo>
                      <a:lnTo>
                        <a:pt x="317" y="123"/>
                      </a:lnTo>
                      <a:lnTo>
                        <a:pt x="316" y="126"/>
                      </a:lnTo>
                      <a:lnTo>
                        <a:pt x="316" y="132"/>
                      </a:lnTo>
                      <a:lnTo>
                        <a:pt x="316" y="134"/>
                      </a:lnTo>
                      <a:lnTo>
                        <a:pt x="316" y="136"/>
                      </a:lnTo>
                      <a:lnTo>
                        <a:pt x="322" y="140"/>
                      </a:lnTo>
                      <a:lnTo>
                        <a:pt x="327" y="143"/>
                      </a:lnTo>
                      <a:lnTo>
                        <a:pt x="327" y="145"/>
                      </a:lnTo>
                      <a:lnTo>
                        <a:pt x="326" y="147"/>
                      </a:lnTo>
                      <a:lnTo>
                        <a:pt x="324" y="149"/>
                      </a:lnTo>
                      <a:lnTo>
                        <a:pt x="319" y="156"/>
                      </a:lnTo>
                      <a:lnTo>
                        <a:pt x="315" y="162"/>
                      </a:lnTo>
                      <a:lnTo>
                        <a:pt x="313" y="166"/>
                      </a:lnTo>
                      <a:lnTo>
                        <a:pt x="311" y="166"/>
                      </a:lnTo>
                      <a:lnTo>
                        <a:pt x="306" y="167"/>
                      </a:lnTo>
                      <a:lnTo>
                        <a:pt x="304" y="167"/>
                      </a:lnTo>
                      <a:lnTo>
                        <a:pt x="300" y="170"/>
                      </a:lnTo>
                      <a:lnTo>
                        <a:pt x="297" y="173"/>
                      </a:lnTo>
                      <a:lnTo>
                        <a:pt x="293" y="173"/>
                      </a:lnTo>
                      <a:lnTo>
                        <a:pt x="287" y="174"/>
                      </a:lnTo>
                      <a:lnTo>
                        <a:pt x="283" y="174"/>
                      </a:lnTo>
                      <a:lnTo>
                        <a:pt x="279" y="176"/>
                      </a:lnTo>
                      <a:lnTo>
                        <a:pt x="270" y="180"/>
                      </a:lnTo>
                      <a:lnTo>
                        <a:pt x="262" y="183"/>
                      </a:lnTo>
                      <a:lnTo>
                        <a:pt x="258" y="187"/>
                      </a:lnTo>
                      <a:lnTo>
                        <a:pt x="253" y="191"/>
                      </a:lnTo>
                      <a:lnTo>
                        <a:pt x="251" y="192"/>
                      </a:lnTo>
                      <a:lnTo>
                        <a:pt x="247" y="192"/>
                      </a:lnTo>
                      <a:lnTo>
                        <a:pt x="244" y="192"/>
                      </a:lnTo>
                      <a:lnTo>
                        <a:pt x="244" y="191"/>
                      </a:lnTo>
                      <a:lnTo>
                        <a:pt x="243" y="188"/>
                      </a:lnTo>
                      <a:lnTo>
                        <a:pt x="237" y="190"/>
                      </a:lnTo>
                      <a:lnTo>
                        <a:pt x="233" y="191"/>
                      </a:lnTo>
                      <a:lnTo>
                        <a:pt x="228" y="188"/>
                      </a:lnTo>
                      <a:lnTo>
                        <a:pt x="225" y="188"/>
                      </a:lnTo>
                      <a:lnTo>
                        <a:pt x="217" y="184"/>
                      </a:lnTo>
                      <a:lnTo>
                        <a:pt x="208" y="181"/>
                      </a:lnTo>
                      <a:lnTo>
                        <a:pt x="203" y="177"/>
                      </a:lnTo>
                      <a:lnTo>
                        <a:pt x="200" y="176"/>
                      </a:lnTo>
                      <a:lnTo>
                        <a:pt x="190" y="176"/>
                      </a:lnTo>
                      <a:lnTo>
                        <a:pt x="182" y="176"/>
                      </a:lnTo>
                      <a:lnTo>
                        <a:pt x="181" y="174"/>
                      </a:lnTo>
                      <a:lnTo>
                        <a:pt x="179" y="176"/>
                      </a:lnTo>
                      <a:lnTo>
                        <a:pt x="178" y="177"/>
                      </a:lnTo>
                      <a:lnTo>
                        <a:pt x="174" y="179"/>
                      </a:lnTo>
                      <a:lnTo>
                        <a:pt x="167" y="180"/>
                      </a:lnTo>
                      <a:lnTo>
                        <a:pt x="156" y="179"/>
                      </a:lnTo>
                      <a:lnTo>
                        <a:pt x="149" y="180"/>
                      </a:lnTo>
                      <a:lnTo>
                        <a:pt x="142" y="179"/>
                      </a:lnTo>
                      <a:lnTo>
                        <a:pt x="136" y="180"/>
                      </a:lnTo>
                      <a:lnTo>
                        <a:pt x="134" y="180"/>
                      </a:lnTo>
                      <a:lnTo>
                        <a:pt x="132" y="179"/>
                      </a:lnTo>
                      <a:lnTo>
                        <a:pt x="130" y="173"/>
                      </a:lnTo>
                      <a:lnTo>
                        <a:pt x="128" y="170"/>
                      </a:lnTo>
                      <a:lnTo>
                        <a:pt x="125" y="166"/>
                      </a:lnTo>
                      <a:lnTo>
                        <a:pt x="123" y="163"/>
                      </a:lnTo>
                      <a:lnTo>
                        <a:pt x="121" y="159"/>
                      </a:lnTo>
                      <a:lnTo>
                        <a:pt x="121" y="158"/>
                      </a:lnTo>
                      <a:lnTo>
                        <a:pt x="120" y="156"/>
                      </a:lnTo>
                      <a:lnTo>
                        <a:pt x="117" y="155"/>
                      </a:lnTo>
                      <a:lnTo>
                        <a:pt x="116" y="155"/>
                      </a:lnTo>
                      <a:lnTo>
                        <a:pt x="116" y="154"/>
                      </a:lnTo>
                      <a:lnTo>
                        <a:pt x="114" y="151"/>
                      </a:lnTo>
                      <a:lnTo>
                        <a:pt x="114" y="151"/>
                      </a:lnTo>
                      <a:lnTo>
                        <a:pt x="113" y="151"/>
                      </a:lnTo>
                      <a:lnTo>
                        <a:pt x="109" y="151"/>
                      </a:lnTo>
                      <a:lnTo>
                        <a:pt x="106" y="149"/>
                      </a:lnTo>
                      <a:lnTo>
                        <a:pt x="101" y="145"/>
                      </a:lnTo>
                      <a:lnTo>
                        <a:pt x="99" y="145"/>
                      </a:lnTo>
                      <a:lnTo>
                        <a:pt x="98" y="145"/>
                      </a:lnTo>
                      <a:lnTo>
                        <a:pt x="96" y="145"/>
                      </a:lnTo>
                      <a:lnTo>
                        <a:pt x="95" y="144"/>
                      </a:lnTo>
                      <a:lnTo>
                        <a:pt x="91" y="141"/>
                      </a:lnTo>
                      <a:lnTo>
                        <a:pt x="81" y="138"/>
                      </a:lnTo>
                      <a:lnTo>
                        <a:pt x="81" y="138"/>
                      </a:lnTo>
                      <a:lnTo>
                        <a:pt x="80" y="140"/>
                      </a:lnTo>
                      <a:lnTo>
                        <a:pt x="76" y="140"/>
                      </a:lnTo>
                      <a:lnTo>
                        <a:pt x="70" y="141"/>
                      </a:lnTo>
                      <a:lnTo>
                        <a:pt x="58" y="138"/>
                      </a:lnTo>
                      <a:lnTo>
                        <a:pt x="55" y="136"/>
                      </a:lnTo>
                      <a:lnTo>
                        <a:pt x="52" y="132"/>
                      </a:lnTo>
                      <a:lnTo>
                        <a:pt x="51" y="130"/>
                      </a:lnTo>
                      <a:lnTo>
                        <a:pt x="51" y="127"/>
                      </a:lnTo>
                      <a:lnTo>
                        <a:pt x="52" y="126"/>
                      </a:lnTo>
                      <a:lnTo>
                        <a:pt x="54" y="125"/>
                      </a:lnTo>
                      <a:lnTo>
                        <a:pt x="55" y="122"/>
                      </a:lnTo>
                      <a:lnTo>
                        <a:pt x="54" y="120"/>
                      </a:lnTo>
                      <a:lnTo>
                        <a:pt x="52" y="118"/>
                      </a:lnTo>
                      <a:lnTo>
                        <a:pt x="54" y="116"/>
                      </a:lnTo>
                      <a:lnTo>
                        <a:pt x="54" y="112"/>
                      </a:lnTo>
                      <a:lnTo>
                        <a:pt x="52" y="111"/>
                      </a:lnTo>
                      <a:lnTo>
                        <a:pt x="51" y="108"/>
                      </a:lnTo>
                      <a:lnTo>
                        <a:pt x="48" y="108"/>
                      </a:lnTo>
                      <a:lnTo>
                        <a:pt x="47" y="105"/>
                      </a:lnTo>
                      <a:lnTo>
                        <a:pt x="45" y="104"/>
                      </a:lnTo>
                      <a:lnTo>
                        <a:pt x="44" y="101"/>
                      </a:lnTo>
                      <a:lnTo>
                        <a:pt x="44" y="100"/>
                      </a:lnTo>
                      <a:lnTo>
                        <a:pt x="42" y="97"/>
                      </a:lnTo>
                      <a:lnTo>
                        <a:pt x="41" y="94"/>
                      </a:lnTo>
                      <a:lnTo>
                        <a:pt x="40" y="93"/>
                      </a:lnTo>
                      <a:lnTo>
                        <a:pt x="37" y="93"/>
                      </a:lnTo>
                      <a:lnTo>
                        <a:pt x="37" y="91"/>
                      </a:lnTo>
                      <a:lnTo>
                        <a:pt x="34" y="90"/>
                      </a:lnTo>
                      <a:lnTo>
                        <a:pt x="31" y="90"/>
                      </a:lnTo>
                      <a:lnTo>
                        <a:pt x="31" y="91"/>
                      </a:lnTo>
                      <a:lnTo>
                        <a:pt x="30" y="93"/>
                      </a:lnTo>
                      <a:lnTo>
                        <a:pt x="29" y="91"/>
                      </a:lnTo>
                      <a:lnTo>
                        <a:pt x="26" y="89"/>
                      </a:lnTo>
                      <a:lnTo>
                        <a:pt x="26" y="89"/>
                      </a:lnTo>
                      <a:lnTo>
                        <a:pt x="23" y="89"/>
                      </a:lnTo>
                      <a:lnTo>
                        <a:pt x="20" y="90"/>
                      </a:lnTo>
                      <a:lnTo>
                        <a:pt x="19" y="90"/>
                      </a:lnTo>
                      <a:lnTo>
                        <a:pt x="19" y="91"/>
                      </a:lnTo>
                      <a:lnTo>
                        <a:pt x="18" y="93"/>
                      </a:lnTo>
                      <a:lnTo>
                        <a:pt x="15" y="90"/>
                      </a:lnTo>
                      <a:lnTo>
                        <a:pt x="13" y="89"/>
                      </a:lnTo>
                      <a:lnTo>
                        <a:pt x="13" y="87"/>
                      </a:lnTo>
                      <a:lnTo>
                        <a:pt x="12" y="86"/>
                      </a:lnTo>
                      <a:lnTo>
                        <a:pt x="9" y="83"/>
                      </a:lnTo>
                      <a:lnTo>
                        <a:pt x="8" y="82"/>
                      </a:lnTo>
                      <a:lnTo>
                        <a:pt x="7" y="80"/>
                      </a:lnTo>
                      <a:lnTo>
                        <a:pt x="5" y="79"/>
                      </a:lnTo>
                      <a:lnTo>
                        <a:pt x="4" y="78"/>
                      </a:lnTo>
                      <a:lnTo>
                        <a:pt x="4" y="76"/>
                      </a:lnTo>
                      <a:lnTo>
                        <a:pt x="4" y="75"/>
                      </a:lnTo>
                      <a:lnTo>
                        <a:pt x="2" y="75"/>
                      </a:lnTo>
                      <a:lnTo>
                        <a:pt x="2" y="76"/>
                      </a:lnTo>
                      <a:lnTo>
                        <a:pt x="2" y="76"/>
                      </a:lnTo>
                      <a:lnTo>
                        <a:pt x="1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2" y="64"/>
                      </a:lnTo>
                      <a:lnTo>
                        <a:pt x="4" y="62"/>
                      </a:lnTo>
                      <a:lnTo>
                        <a:pt x="11" y="62"/>
                      </a:lnTo>
                      <a:lnTo>
                        <a:pt x="11" y="62"/>
                      </a:lnTo>
                      <a:lnTo>
                        <a:pt x="13" y="60"/>
                      </a:lnTo>
                      <a:lnTo>
                        <a:pt x="18" y="58"/>
                      </a:lnTo>
                      <a:lnTo>
                        <a:pt x="18" y="55"/>
                      </a:lnTo>
                      <a:lnTo>
                        <a:pt x="19" y="53"/>
                      </a:lnTo>
                      <a:lnTo>
                        <a:pt x="22" y="51"/>
                      </a:lnTo>
                      <a:lnTo>
                        <a:pt x="22" y="49"/>
                      </a:lnTo>
                      <a:lnTo>
                        <a:pt x="25" y="47"/>
                      </a:lnTo>
                      <a:lnTo>
                        <a:pt x="27" y="46"/>
                      </a:lnTo>
                      <a:lnTo>
                        <a:pt x="29" y="43"/>
                      </a:lnTo>
                      <a:lnTo>
                        <a:pt x="30" y="43"/>
                      </a:lnTo>
                      <a:lnTo>
                        <a:pt x="29" y="42"/>
                      </a:lnTo>
                      <a:lnTo>
                        <a:pt x="29" y="40"/>
                      </a:lnTo>
                      <a:lnTo>
                        <a:pt x="29" y="39"/>
                      </a:lnTo>
                      <a:lnTo>
                        <a:pt x="33" y="40"/>
                      </a:lnTo>
                      <a:lnTo>
                        <a:pt x="36" y="39"/>
                      </a:lnTo>
                      <a:lnTo>
                        <a:pt x="37" y="35"/>
                      </a:lnTo>
                      <a:lnTo>
                        <a:pt x="38" y="35"/>
                      </a:lnTo>
                      <a:lnTo>
                        <a:pt x="44" y="33"/>
                      </a:lnTo>
                      <a:lnTo>
                        <a:pt x="45" y="33"/>
                      </a:lnTo>
                      <a:lnTo>
                        <a:pt x="48" y="33"/>
                      </a:lnTo>
                      <a:lnTo>
                        <a:pt x="51" y="33"/>
                      </a:lnTo>
                      <a:lnTo>
                        <a:pt x="54" y="32"/>
                      </a:lnTo>
                      <a:lnTo>
                        <a:pt x="54" y="32"/>
                      </a:lnTo>
                      <a:lnTo>
                        <a:pt x="55" y="35"/>
                      </a:lnTo>
                      <a:lnTo>
                        <a:pt x="56" y="36"/>
                      </a:lnTo>
                      <a:lnTo>
                        <a:pt x="58" y="38"/>
                      </a:lnTo>
                      <a:lnTo>
                        <a:pt x="60" y="38"/>
                      </a:lnTo>
                      <a:lnTo>
                        <a:pt x="62" y="38"/>
                      </a:lnTo>
                      <a:lnTo>
                        <a:pt x="63" y="38"/>
                      </a:lnTo>
                      <a:lnTo>
                        <a:pt x="66" y="36"/>
                      </a:lnTo>
                      <a:lnTo>
                        <a:pt x="70" y="36"/>
                      </a:lnTo>
                      <a:lnTo>
                        <a:pt x="72" y="38"/>
                      </a:lnTo>
                      <a:lnTo>
                        <a:pt x="72" y="40"/>
                      </a:lnTo>
                      <a:lnTo>
                        <a:pt x="72" y="42"/>
                      </a:lnTo>
                      <a:lnTo>
                        <a:pt x="78" y="46"/>
                      </a:lnTo>
                      <a:lnTo>
                        <a:pt x="81" y="47"/>
                      </a:lnTo>
                      <a:lnTo>
                        <a:pt x="85" y="50"/>
                      </a:lnTo>
                      <a:lnTo>
                        <a:pt x="88" y="49"/>
                      </a:lnTo>
                      <a:lnTo>
                        <a:pt x="91" y="47"/>
                      </a:lnTo>
                      <a:lnTo>
                        <a:pt x="94" y="46"/>
                      </a:lnTo>
                      <a:lnTo>
                        <a:pt x="95" y="46"/>
                      </a:lnTo>
                      <a:lnTo>
                        <a:pt x="98" y="46"/>
                      </a:lnTo>
                      <a:lnTo>
                        <a:pt x="99" y="47"/>
                      </a:lnTo>
                      <a:lnTo>
                        <a:pt x="102" y="47"/>
                      </a:lnTo>
                      <a:lnTo>
                        <a:pt x="107" y="47"/>
                      </a:lnTo>
                      <a:lnTo>
                        <a:pt x="110" y="47"/>
                      </a:lnTo>
                      <a:lnTo>
                        <a:pt x="113" y="47"/>
                      </a:lnTo>
                      <a:lnTo>
                        <a:pt x="113" y="47"/>
                      </a:lnTo>
                      <a:lnTo>
                        <a:pt x="116" y="47"/>
                      </a:lnTo>
                      <a:lnTo>
                        <a:pt x="120" y="47"/>
                      </a:lnTo>
                      <a:lnTo>
                        <a:pt x="123" y="43"/>
                      </a:lnTo>
                      <a:lnTo>
                        <a:pt x="121" y="42"/>
                      </a:lnTo>
                      <a:lnTo>
                        <a:pt x="118" y="39"/>
                      </a:lnTo>
                      <a:lnTo>
                        <a:pt x="118" y="35"/>
                      </a:lnTo>
                      <a:lnTo>
                        <a:pt x="118" y="31"/>
                      </a:lnTo>
                      <a:lnTo>
                        <a:pt x="118" y="29"/>
                      </a:lnTo>
                      <a:lnTo>
                        <a:pt x="116" y="28"/>
                      </a:lnTo>
                      <a:lnTo>
                        <a:pt x="114" y="26"/>
                      </a:lnTo>
                      <a:lnTo>
                        <a:pt x="110" y="25"/>
                      </a:lnTo>
                      <a:lnTo>
                        <a:pt x="110" y="22"/>
                      </a:lnTo>
                      <a:lnTo>
                        <a:pt x="110" y="15"/>
                      </a:lnTo>
                      <a:lnTo>
                        <a:pt x="113" y="13"/>
                      </a:lnTo>
                      <a:lnTo>
                        <a:pt x="113" y="11"/>
                      </a:lnTo>
                      <a:lnTo>
                        <a:pt x="114" y="8"/>
                      </a:lnTo>
                      <a:lnTo>
                        <a:pt x="116" y="8"/>
                      </a:lnTo>
                      <a:lnTo>
                        <a:pt x="117" y="8"/>
                      </a:lnTo>
                      <a:lnTo>
                        <a:pt x="118" y="6"/>
                      </a:lnTo>
                      <a:lnTo>
                        <a:pt x="117" y="4"/>
                      </a:lnTo>
                      <a:lnTo>
                        <a:pt x="118" y="2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6" name="Freeform 317"/>
                <p:cNvSpPr>
                  <a:spLocks/>
                </p:cNvSpPr>
                <p:nvPr/>
              </p:nvSpPr>
              <p:spPr bwMode="auto">
                <a:xfrm>
                  <a:off x="5220441" y="2752615"/>
                  <a:ext cx="742577" cy="391298"/>
                </a:xfrm>
                <a:custGeom>
                  <a:avLst/>
                  <a:gdLst>
                    <a:gd name="T0" fmla="*/ 272 w 501"/>
                    <a:gd name="T1" fmla="*/ 5 h 264"/>
                    <a:gd name="T2" fmla="*/ 276 w 501"/>
                    <a:gd name="T3" fmla="*/ 22 h 264"/>
                    <a:gd name="T4" fmla="*/ 290 w 501"/>
                    <a:gd name="T5" fmla="*/ 20 h 264"/>
                    <a:gd name="T6" fmla="*/ 297 w 501"/>
                    <a:gd name="T7" fmla="*/ 23 h 264"/>
                    <a:gd name="T8" fmla="*/ 309 w 501"/>
                    <a:gd name="T9" fmla="*/ 34 h 264"/>
                    <a:gd name="T10" fmla="*/ 330 w 501"/>
                    <a:gd name="T11" fmla="*/ 27 h 264"/>
                    <a:gd name="T12" fmla="*/ 349 w 501"/>
                    <a:gd name="T13" fmla="*/ 12 h 264"/>
                    <a:gd name="T14" fmla="*/ 409 w 501"/>
                    <a:gd name="T15" fmla="*/ 77 h 264"/>
                    <a:gd name="T16" fmla="*/ 418 w 501"/>
                    <a:gd name="T17" fmla="*/ 80 h 264"/>
                    <a:gd name="T18" fmla="*/ 436 w 501"/>
                    <a:gd name="T19" fmla="*/ 76 h 264"/>
                    <a:gd name="T20" fmla="*/ 461 w 501"/>
                    <a:gd name="T21" fmla="*/ 85 h 264"/>
                    <a:gd name="T22" fmla="*/ 469 w 501"/>
                    <a:gd name="T23" fmla="*/ 96 h 264"/>
                    <a:gd name="T24" fmla="*/ 491 w 501"/>
                    <a:gd name="T25" fmla="*/ 91 h 264"/>
                    <a:gd name="T26" fmla="*/ 500 w 501"/>
                    <a:gd name="T27" fmla="*/ 105 h 264"/>
                    <a:gd name="T28" fmla="*/ 486 w 501"/>
                    <a:gd name="T29" fmla="*/ 128 h 264"/>
                    <a:gd name="T30" fmla="*/ 479 w 501"/>
                    <a:gd name="T31" fmla="*/ 145 h 264"/>
                    <a:gd name="T32" fmla="*/ 456 w 501"/>
                    <a:gd name="T33" fmla="*/ 156 h 264"/>
                    <a:gd name="T34" fmla="*/ 453 w 501"/>
                    <a:gd name="T35" fmla="*/ 181 h 264"/>
                    <a:gd name="T36" fmla="*/ 429 w 501"/>
                    <a:gd name="T37" fmla="*/ 183 h 264"/>
                    <a:gd name="T38" fmla="*/ 435 w 501"/>
                    <a:gd name="T39" fmla="*/ 199 h 264"/>
                    <a:gd name="T40" fmla="*/ 443 w 501"/>
                    <a:gd name="T41" fmla="*/ 222 h 264"/>
                    <a:gd name="T42" fmla="*/ 418 w 501"/>
                    <a:gd name="T43" fmla="*/ 222 h 264"/>
                    <a:gd name="T44" fmla="*/ 374 w 501"/>
                    <a:gd name="T45" fmla="*/ 224 h 264"/>
                    <a:gd name="T46" fmla="*/ 355 w 501"/>
                    <a:gd name="T47" fmla="*/ 228 h 264"/>
                    <a:gd name="T48" fmla="*/ 321 w 501"/>
                    <a:gd name="T49" fmla="*/ 236 h 264"/>
                    <a:gd name="T50" fmla="*/ 299 w 501"/>
                    <a:gd name="T51" fmla="*/ 262 h 264"/>
                    <a:gd name="T52" fmla="*/ 259 w 501"/>
                    <a:gd name="T53" fmla="*/ 226 h 264"/>
                    <a:gd name="T54" fmla="*/ 128 w 501"/>
                    <a:gd name="T55" fmla="*/ 199 h 264"/>
                    <a:gd name="T56" fmla="*/ 89 w 501"/>
                    <a:gd name="T57" fmla="*/ 253 h 264"/>
                    <a:gd name="T58" fmla="*/ 82 w 501"/>
                    <a:gd name="T59" fmla="*/ 239 h 264"/>
                    <a:gd name="T60" fmla="*/ 71 w 501"/>
                    <a:gd name="T61" fmla="*/ 233 h 264"/>
                    <a:gd name="T62" fmla="*/ 60 w 501"/>
                    <a:gd name="T63" fmla="*/ 215 h 264"/>
                    <a:gd name="T64" fmla="*/ 66 w 501"/>
                    <a:gd name="T65" fmla="*/ 211 h 264"/>
                    <a:gd name="T66" fmla="*/ 66 w 501"/>
                    <a:gd name="T67" fmla="*/ 203 h 264"/>
                    <a:gd name="T68" fmla="*/ 77 w 501"/>
                    <a:gd name="T69" fmla="*/ 195 h 264"/>
                    <a:gd name="T70" fmla="*/ 89 w 501"/>
                    <a:gd name="T71" fmla="*/ 195 h 264"/>
                    <a:gd name="T72" fmla="*/ 88 w 501"/>
                    <a:gd name="T73" fmla="*/ 179 h 264"/>
                    <a:gd name="T74" fmla="*/ 78 w 501"/>
                    <a:gd name="T75" fmla="*/ 167 h 264"/>
                    <a:gd name="T76" fmla="*/ 69 w 501"/>
                    <a:gd name="T77" fmla="*/ 170 h 264"/>
                    <a:gd name="T78" fmla="*/ 56 w 501"/>
                    <a:gd name="T79" fmla="*/ 168 h 264"/>
                    <a:gd name="T80" fmla="*/ 45 w 501"/>
                    <a:gd name="T81" fmla="*/ 175 h 264"/>
                    <a:gd name="T82" fmla="*/ 37 w 501"/>
                    <a:gd name="T83" fmla="*/ 177 h 264"/>
                    <a:gd name="T84" fmla="*/ 11 w 501"/>
                    <a:gd name="T85" fmla="*/ 154 h 264"/>
                    <a:gd name="T86" fmla="*/ 2 w 501"/>
                    <a:gd name="T87" fmla="*/ 121 h 264"/>
                    <a:gd name="T88" fmla="*/ 24 w 501"/>
                    <a:gd name="T89" fmla="*/ 116 h 264"/>
                    <a:gd name="T90" fmla="*/ 35 w 501"/>
                    <a:gd name="T91" fmla="*/ 91 h 264"/>
                    <a:gd name="T92" fmla="*/ 47 w 501"/>
                    <a:gd name="T93" fmla="*/ 91 h 264"/>
                    <a:gd name="T94" fmla="*/ 60 w 501"/>
                    <a:gd name="T95" fmla="*/ 84 h 264"/>
                    <a:gd name="T96" fmla="*/ 82 w 501"/>
                    <a:gd name="T97" fmla="*/ 94 h 264"/>
                    <a:gd name="T98" fmla="*/ 96 w 501"/>
                    <a:gd name="T99" fmla="*/ 98 h 264"/>
                    <a:gd name="T100" fmla="*/ 116 w 501"/>
                    <a:gd name="T101" fmla="*/ 94 h 264"/>
                    <a:gd name="T102" fmla="*/ 134 w 501"/>
                    <a:gd name="T103" fmla="*/ 94 h 264"/>
                    <a:gd name="T104" fmla="*/ 146 w 501"/>
                    <a:gd name="T105" fmla="*/ 102 h 264"/>
                    <a:gd name="T106" fmla="*/ 172 w 501"/>
                    <a:gd name="T107" fmla="*/ 98 h 264"/>
                    <a:gd name="T108" fmla="*/ 157 w 501"/>
                    <a:gd name="T109" fmla="*/ 78 h 264"/>
                    <a:gd name="T110" fmla="*/ 158 w 501"/>
                    <a:gd name="T111" fmla="*/ 62 h 264"/>
                    <a:gd name="T112" fmla="*/ 167 w 501"/>
                    <a:gd name="T113" fmla="*/ 49 h 264"/>
                    <a:gd name="T114" fmla="*/ 157 w 501"/>
                    <a:gd name="T115" fmla="*/ 42 h 264"/>
                    <a:gd name="T116" fmla="*/ 169 w 501"/>
                    <a:gd name="T117" fmla="*/ 38 h 264"/>
                    <a:gd name="T118" fmla="*/ 186 w 501"/>
                    <a:gd name="T119" fmla="*/ 31 h 264"/>
                    <a:gd name="T120" fmla="*/ 208 w 501"/>
                    <a:gd name="T121" fmla="*/ 25 h 264"/>
                    <a:gd name="T122" fmla="*/ 223 w 501"/>
                    <a:gd name="T123" fmla="*/ 16 h 264"/>
                    <a:gd name="T124" fmla="*/ 240 w 501"/>
                    <a:gd name="T125" fmla="*/ 5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01" h="264">
                      <a:moveTo>
                        <a:pt x="251" y="0"/>
                      </a:moveTo>
                      <a:lnTo>
                        <a:pt x="255" y="1"/>
                      </a:lnTo>
                      <a:lnTo>
                        <a:pt x="258" y="1"/>
                      </a:lnTo>
                      <a:lnTo>
                        <a:pt x="262" y="2"/>
                      </a:lnTo>
                      <a:lnTo>
                        <a:pt x="265" y="2"/>
                      </a:lnTo>
                      <a:lnTo>
                        <a:pt x="268" y="1"/>
                      </a:lnTo>
                      <a:lnTo>
                        <a:pt x="270" y="1"/>
                      </a:lnTo>
                      <a:lnTo>
                        <a:pt x="272" y="5"/>
                      </a:lnTo>
                      <a:lnTo>
                        <a:pt x="272" y="5"/>
                      </a:lnTo>
                      <a:lnTo>
                        <a:pt x="273" y="8"/>
                      </a:lnTo>
                      <a:lnTo>
                        <a:pt x="275" y="11"/>
                      </a:lnTo>
                      <a:lnTo>
                        <a:pt x="277" y="12"/>
                      </a:lnTo>
                      <a:lnTo>
                        <a:pt x="277" y="13"/>
                      </a:lnTo>
                      <a:lnTo>
                        <a:pt x="277" y="15"/>
                      </a:lnTo>
                      <a:lnTo>
                        <a:pt x="277" y="18"/>
                      </a:lnTo>
                      <a:lnTo>
                        <a:pt x="277" y="19"/>
                      </a:lnTo>
                      <a:lnTo>
                        <a:pt x="275" y="19"/>
                      </a:lnTo>
                      <a:lnTo>
                        <a:pt x="276" y="22"/>
                      </a:lnTo>
                      <a:lnTo>
                        <a:pt x="277" y="23"/>
                      </a:lnTo>
                      <a:lnTo>
                        <a:pt x="280" y="22"/>
                      </a:lnTo>
                      <a:lnTo>
                        <a:pt x="283" y="23"/>
                      </a:lnTo>
                      <a:lnTo>
                        <a:pt x="284" y="22"/>
                      </a:lnTo>
                      <a:lnTo>
                        <a:pt x="284" y="20"/>
                      </a:lnTo>
                      <a:lnTo>
                        <a:pt x="287" y="19"/>
                      </a:lnTo>
                      <a:lnTo>
                        <a:pt x="287" y="22"/>
                      </a:lnTo>
                      <a:lnTo>
                        <a:pt x="288" y="22"/>
                      </a:lnTo>
                      <a:lnTo>
                        <a:pt x="290" y="20"/>
                      </a:lnTo>
                      <a:lnTo>
                        <a:pt x="288" y="18"/>
                      </a:lnTo>
                      <a:lnTo>
                        <a:pt x="288" y="16"/>
                      </a:lnTo>
                      <a:lnTo>
                        <a:pt x="294" y="20"/>
                      </a:lnTo>
                      <a:lnTo>
                        <a:pt x="294" y="25"/>
                      </a:lnTo>
                      <a:lnTo>
                        <a:pt x="295" y="27"/>
                      </a:lnTo>
                      <a:lnTo>
                        <a:pt x="297" y="27"/>
                      </a:lnTo>
                      <a:lnTo>
                        <a:pt x="299" y="25"/>
                      </a:lnTo>
                      <a:lnTo>
                        <a:pt x="298" y="25"/>
                      </a:lnTo>
                      <a:lnTo>
                        <a:pt x="297" y="23"/>
                      </a:lnTo>
                      <a:lnTo>
                        <a:pt x="299" y="22"/>
                      </a:lnTo>
                      <a:lnTo>
                        <a:pt x="305" y="25"/>
                      </a:lnTo>
                      <a:lnTo>
                        <a:pt x="306" y="25"/>
                      </a:lnTo>
                      <a:lnTo>
                        <a:pt x="309" y="23"/>
                      </a:lnTo>
                      <a:lnTo>
                        <a:pt x="310" y="25"/>
                      </a:lnTo>
                      <a:lnTo>
                        <a:pt x="309" y="26"/>
                      </a:lnTo>
                      <a:lnTo>
                        <a:pt x="308" y="27"/>
                      </a:lnTo>
                      <a:lnTo>
                        <a:pt x="308" y="31"/>
                      </a:lnTo>
                      <a:lnTo>
                        <a:pt x="309" y="34"/>
                      </a:lnTo>
                      <a:lnTo>
                        <a:pt x="310" y="34"/>
                      </a:lnTo>
                      <a:lnTo>
                        <a:pt x="312" y="31"/>
                      </a:lnTo>
                      <a:lnTo>
                        <a:pt x="316" y="31"/>
                      </a:lnTo>
                      <a:lnTo>
                        <a:pt x="320" y="33"/>
                      </a:lnTo>
                      <a:lnTo>
                        <a:pt x="321" y="33"/>
                      </a:lnTo>
                      <a:lnTo>
                        <a:pt x="324" y="31"/>
                      </a:lnTo>
                      <a:lnTo>
                        <a:pt x="323" y="29"/>
                      </a:lnTo>
                      <a:lnTo>
                        <a:pt x="326" y="27"/>
                      </a:lnTo>
                      <a:lnTo>
                        <a:pt x="330" y="27"/>
                      </a:lnTo>
                      <a:lnTo>
                        <a:pt x="333" y="26"/>
                      </a:lnTo>
                      <a:lnTo>
                        <a:pt x="333" y="23"/>
                      </a:lnTo>
                      <a:lnTo>
                        <a:pt x="335" y="22"/>
                      </a:lnTo>
                      <a:lnTo>
                        <a:pt x="335" y="20"/>
                      </a:lnTo>
                      <a:lnTo>
                        <a:pt x="338" y="18"/>
                      </a:lnTo>
                      <a:lnTo>
                        <a:pt x="341" y="16"/>
                      </a:lnTo>
                      <a:lnTo>
                        <a:pt x="342" y="13"/>
                      </a:lnTo>
                      <a:lnTo>
                        <a:pt x="345" y="13"/>
                      </a:lnTo>
                      <a:lnTo>
                        <a:pt x="349" y="12"/>
                      </a:lnTo>
                      <a:lnTo>
                        <a:pt x="351" y="13"/>
                      </a:lnTo>
                      <a:lnTo>
                        <a:pt x="351" y="16"/>
                      </a:lnTo>
                      <a:lnTo>
                        <a:pt x="348" y="18"/>
                      </a:lnTo>
                      <a:lnTo>
                        <a:pt x="345" y="19"/>
                      </a:lnTo>
                      <a:lnTo>
                        <a:pt x="346" y="20"/>
                      </a:lnTo>
                      <a:lnTo>
                        <a:pt x="370" y="38"/>
                      </a:lnTo>
                      <a:lnTo>
                        <a:pt x="403" y="78"/>
                      </a:lnTo>
                      <a:lnTo>
                        <a:pt x="406" y="78"/>
                      </a:lnTo>
                      <a:lnTo>
                        <a:pt x="409" y="77"/>
                      </a:lnTo>
                      <a:lnTo>
                        <a:pt x="409" y="76"/>
                      </a:lnTo>
                      <a:lnTo>
                        <a:pt x="409" y="74"/>
                      </a:lnTo>
                      <a:lnTo>
                        <a:pt x="409" y="72"/>
                      </a:lnTo>
                      <a:lnTo>
                        <a:pt x="410" y="72"/>
                      </a:lnTo>
                      <a:lnTo>
                        <a:pt x="414" y="73"/>
                      </a:lnTo>
                      <a:lnTo>
                        <a:pt x="414" y="74"/>
                      </a:lnTo>
                      <a:lnTo>
                        <a:pt x="414" y="77"/>
                      </a:lnTo>
                      <a:lnTo>
                        <a:pt x="417" y="77"/>
                      </a:lnTo>
                      <a:lnTo>
                        <a:pt x="418" y="80"/>
                      </a:lnTo>
                      <a:lnTo>
                        <a:pt x="421" y="80"/>
                      </a:lnTo>
                      <a:lnTo>
                        <a:pt x="422" y="78"/>
                      </a:lnTo>
                      <a:lnTo>
                        <a:pt x="425" y="77"/>
                      </a:lnTo>
                      <a:lnTo>
                        <a:pt x="428" y="80"/>
                      </a:lnTo>
                      <a:lnTo>
                        <a:pt x="432" y="78"/>
                      </a:lnTo>
                      <a:lnTo>
                        <a:pt x="433" y="78"/>
                      </a:lnTo>
                      <a:lnTo>
                        <a:pt x="436" y="78"/>
                      </a:lnTo>
                      <a:lnTo>
                        <a:pt x="436" y="77"/>
                      </a:lnTo>
                      <a:lnTo>
                        <a:pt x="436" y="76"/>
                      </a:lnTo>
                      <a:lnTo>
                        <a:pt x="436" y="74"/>
                      </a:lnTo>
                      <a:lnTo>
                        <a:pt x="440" y="73"/>
                      </a:lnTo>
                      <a:lnTo>
                        <a:pt x="446" y="73"/>
                      </a:lnTo>
                      <a:lnTo>
                        <a:pt x="450" y="74"/>
                      </a:lnTo>
                      <a:lnTo>
                        <a:pt x="453" y="77"/>
                      </a:lnTo>
                      <a:lnTo>
                        <a:pt x="456" y="81"/>
                      </a:lnTo>
                      <a:lnTo>
                        <a:pt x="457" y="84"/>
                      </a:lnTo>
                      <a:lnTo>
                        <a:pt x="458" y="84"/>
                      </a:lnTo>
                      <a:lnTo>
                        <a:pt x="461" y="85"/>
                      </a:lnTo>
                      <a:lnTo>
                        <a:pt x="464" y="87"/>
                      </a:lnTo>
                      <a:lnTo>
                        <a:pt x="465" y="87"/>
                      </a:lnTo>
                      <a:lnTo>
                        <a:pt x="467" y="88"/>
                      </a:lnTo>
                      <a:lnTo>
                        <a:pt x="467" y="89"/>
                      </a:lnTo>
                      <a:lnTo>
                        <a:pt x="467" y="91"/>
                      </a:lnTo>
                      <a:lnTo>
                        <a:pt x="467" y="92"/>
                      </a:lnTo>
                      <a:lnTo>
                        <a:pt x="468" y="95"/>
                      </a:lnTo>
                      <a:lnTo>
                        <a:pt x="469" y="95"/>
                      </a:lnTo>
                      <a:lnTo>
                        <a:pt x="469" y="96"/>
                      </a:lnTo>
                      <a:lnTo>
                        <a:pt x="471" y="96"/>
                      </a:lnTo>
                      <a:lnTo>
                        <a:pt x="473" y="98"/>
                      </a:lnTo>
                      <a:lnTo>
                        <a:pt x="475" y="98"/>
                      </a:lnTo>
                      <a:lnTo>
                        <a:pt x="476" y="98"/>
                      </a:lnTo>
                      <a:lnTo>
                        <a:pt x="478" y="96"/>
                      </a:lnTo>
                      <a:lnTo>
                        <a:pt x="485" y="95"/>
                      </a:lnTo>
                      <a:lnTo>
                        <a:pt x="487" y="95"/>
                      </a:lnTo>
                      <a:lnTo>
                        <a:pt x="489" y="92"/>
                      </a:lnTo>
                      <a:lnTo>
                        <a:pt x="491" y="91"/>
                      </a:lnTo>
                      <a:lnTo>
                        <a:pt x="493" y="92"/>
                      </a:lnTo>
                      <a:lnTo>
                        <a:pt x="491" y="95"/>
                      </a:lnTo>
                      <a:lnTo>
                        <a:pt x="491" y="96"/>
                      </a:lnTo>
                      <a:lnTo>
                        <a:pt x="494" y="98"/>
                      </a:lnTo>
                      <a:lnTo>
                        <a:pt x="497" y="101"/>
                      </a:lnTo>
                      <a:lnTo>
                        <a:pt x="501" y="102"/>
                      </a:lnTo>
                      <a:lnTo>
                        <a:pt x="501" y="102"/>
                      </a:lnTo>
                      <a:lnTo>
                        <a:pt x="501" y="102"/>
                      </a:lnTo>
                      <a:lnTo>
                        <a:pt x="500" y="105"/>
                      </a:lnTo>
                      <a:lnTo>
                        <a:pt x="497" y="106"/>
                      </a:lnTo>
                      <a:lnTo>
                        <a:pt x="494" y="110"/>
                      </a:lnTo>
                      <a:lnTo>
                        <a:pt x="494" y="112"/>
                      </a:lnTo>
                      <a:lnTo>
                        <a:pt x="494" y="113"/>
                      </a:lnTo>
                      <a:lnTo>
                        <a:pt x="493" y="116"/>
                      </a:lnTo>
                      <a:lnTo>
                        <a:pt x="489" y="119"/>
                      </a:lnTo>
                      <a:lnTo>
                        <a:pt x="486" y="120"/>
                      </a:lnTo>
                      <a:lnTo>
                        <a:pt x="486" y="123"/>
                      </a:lnTo>
                      <a:lnTo>
                        <a:pt x="486" y="128"/>
                      </a:lnTo>
                      <a:lnTo>
                        <a:pt x="489" y="134"/>
                      </a:lnTo>
                      <a:lnTo>
                        <a:pt x="491" y="136"/>
                      </a:lnTo>
                      <a:lnTo>
                        <a:pt x="491" y="139"/>
                      </a:lnTo>
                      <a:lnTo>
                        <a:pt x="487" y="142"/>
                      </a:lnTo>
                      <a:lnTo>
                        <a:pt x="485" y="143"/>
                      </a:lnTo>
                      <a:lnTo>
                        <a:pt x="482" y="146"/>
                      </a:lnTo>
                      <a:lnTo>
                        <a:pt x="480" y="146"/>
                      </a:lnTo>
                      <a:lnTo>
                        <a:pt x="479" y="146"/>
                      </a:lnTo>
                      <a:lnTo>
                        <a:pt x="479" y="145"/>
                      </a:lnTo>
                      <a:lnTo>
                        <a:pt x="476" y="145"/>
                      </a:lnTo>
                      <a:lnTo>
                        <a:pt x="471" y="146"/>
                      </a:lnTo>
                      <a:lnTo>
                        <a:pt x="468" y="146"/>
                      </a:lnTo>
                      <a:lnTo>
                        <a:pt x="462" y="143"/>
                      </a:lnTo>
                      <a:lnTo>
                        <a:pt x="460" y="143"/>
                      </a:lnTo>
                      <a:lnTo>
                        <a:pt x="458" y="143"/>
                      </a:lnTo>
                      <a:lnTo>
                        <a:pt x="457" y="149"/>
                      </a:lnTo>
                      <a:lnTo>
                        <a:pt x="456" y="153"/>
                      </a:lnTo>
                      <a:lnTo>
                        <a:pt x="456" y="156"/>
                      </a:lnTo>
                      <a:lnTo>
                        <a:pt x="454" y="164"/>
                      </a:lnTo>
                      <a:lnTo>
                        <a:pt x="454" y="170"/>
                      </a:lnTo>
                      <a:lnTo>
                        <a:pt x="454" y="172"/>
                      </a:lnTo>
                      <a:lnTo>
                        <a:pt x="456" y="172"/>
                      </a:lnTo>
                      <a:lnTo>
                        <a:pt x="458" y="174"/>
                      </a:lnTo>
                      <a:lnTo>
                        <a:pt x="457" y="177"/>
                      </a:lnTo>
                      <a:lnTo>
                        <a:pt x="457" y="179"/>
                      </a:lnTo>
                      <a:lnTo>
                        <a:pt x="456" y="179"/>
                      </a:lnTo>
                      <a:lnTo>
                        <a:pt x="453" y="181"/>
                      </a:lnTo>
                      <a:lnTo>
                        <a:pt x="451" y="181"/>
                      </a:lnTo>
                      <a:lnTo>
                        <a:pt x="450" y="179"/>
                      </a:lnTo>
                      <a:lnTo>
                        <a:pt x="449" y="179"/>
                      </a:lnTo>
                      <a:lnTo>
                        <a:pt x="444" y="181"/>
                      </a:lnTo>
                      <a:lnTo>
                        <a:pt x="439" y="182"/>
                      </a:lnTo>
                      <a:lnTo>
                        <a:pt x="435" y="183"/>
                      </a:lnTo>
                      <a:lnTo>
                        <a:pt x="433" y="183"/>
                      </a:lnTo>
                      <a:lnTo>
                        <a:pt x="432" y="182"/>
                      </a:lnTo>
                      <a:lnTo>
                        <a:pt x="429" y="183"/>
                      </a:lnTo>
                      <a:lnTo>
                        <a:pt x="427" y="185"/>
                      </a:lnTo>
                      <a:lnTo>
                        <a:pt x="427" y="188"/>
                      </a:lnTo>
                      <a:lnTo>
                        <a:pt x="429" y="189"/>
                      </a:lnTo>
                      <a:lnTo>
                        <a:pt x="433" y="189"/>
                      </a:lnTo>
                      <a:lnTo>
                        <a:pt x="436" y="189"/>
                      </a:lnTo>
                      <a:lnTo>
                        <a:pt x="436" y="190"/>
                      </a:lnTo>
                      <a:lnTo>
                        <a:pt x="433" y="192"/>
                      </a:lnTo>
                      <a:lnTo>
                        <a:pt x="435" y="196"/>
                      </a:lnTo>
                      <a:lnTo>
                        <a:pt x="435" y="199"/>
                      </a:lnTo>
                      <a:lnTo>
                        <a:pt x="436" y="200"/>
                      </a:lnTo>
                      <a:lnTo>
                        <a:pt x="438" y="203"/>
                      </a:lnTo>
                      <a:lnTo>
                        <a:pt x="439" y="207"/>
                      </a:lnTo>
                      <a:lnTo>
                        <a:pt x="440" y="208"/>
                      </a:lnTo>
                      <a:lnTo>
                        <a:pt x="443" y="211"/>
                      </a:lnTo>
                      <a:lnTo>
                        <a:pt x="444" y="217"/>
                      </a:lnTo>
                      <a:lnTo>
                        <a:pt x="442" y="218"/>
                      </a:lnTo>
                      <a:lnTo>
                        <a:pt x="442" y="219"/>
                      </a:lnTo>
                      <a:lnTo>
                        <a:pt x="443" y="222"/>
                      </a:lnTo>
                      <a:lnTo>
                        <a:pt x="443" y="224"/>
                      </a:lnTo>
                      <a:lnTo>
                        <a:pt x="442" y="225"/>
                      </a:lnTo>
                      <a:lnTo>
                        <a:pt x="439" y="226"/>
                      </a:lnTo>
                      <a:lnTo>
                        <a:pt x="440" y="230"/>
                      </a:lnTo>
                      <a:lnTo>
                        <a:pt x="438" y="232"/>
                      </a:lnTo>
                      <a:lnTo>
                        <a:pt x="431" y="230"/>
                      </a:lnTo>
                      <a:lnTo>
                        <a:pt x="425" y="224"/>
                      </a:lnTo>
                      <a:lnTo>
                        <a:pt x="424" y="224"/>
                      </a:lnTo>
                      <a:lnTo>
                        <a:pt x="418" y="222"/>
                      </a:lnTo>
                      <a:lnTo>
                        <a:pt x="410" y="221"/>
                      </a:lnTo>
                      <a:lnTo>
                        <a:pt x="406" y="222"/>
                      </a:lnTo>
                      <a:lnTo>
                        <a:pt x="399" y="221"/>
                      </a:lnTo>
                      <a:lnTo>
                        <a:pt x="392" y="222"/>
                      </a:lnTo>
                      <a:lnTo>
                        <a:pt x="389" y="224"/>
                      </a:lnTo>
                      <a:lnTo>
                        <a:pt x="386" y="222"/>
                      </a:lnTo>
                      <a:lnTo>
                        <a:pt x="384" y="224"/>
                      </a:lnTo>
                      <a:lnTo>
                        <a:pt x="381" y="225"/>
                      </a:lnTo>
                      <a:lnTo>
                        <a:pt x="374" y="224"/>
                      </a:lnTo>
                      <a:lnTo>
                        <a:pt x="368" y="222"/>
                      </a:lnTo>
                      <a:lnTo>
                        <a:pt x="366" y="221"/>
                      </a:lnTo>
                      <a:lnTo>
                        <a:pt x="362" y="221"/>
                      </a:lnTo>
                      <a:lnTo>
                        <a:pt x="360" y="222"/>
                      </a:lnTo>
                      <a:lnTo>
                        <a:pt x="357" y="222"/>
                      </a:lnTo>
                      <a:lnTo>
                        <a:pt x="355" y="221"/>
                      </a:lnTo>
                      <a:lnTo>
                        <a:pt x="353" y="222"/>
                      </a:lnTo>
                      <a:lnTo>
                        <a:pt x="353" y="225"/>
                      </a:lnTo>
                      <a:lnTo>
                        <a:pt x="355" y="228"/>
                      </a:lnTo>
                      <a:lnTo>
                        <a:pt x="355" y="232"/>
                      </a:lnTo>
                      <a:lnTo>
                        <a:pt x="351" y="232"/>
                      </a:lnTo>
                      <a:lnTo>
                        <a:pt x="342" y="232"/>
                      </a:lnTo>
                      <a:lnTo>
                        <a:pt x="333" y="232"/>
                      </a:lnTo>
                      <a:lnTo>
                        <a:pt x="330" y="230"/>
                      </a:lnTo>
                      <a:lnTo>
                        <a:pt x="326" y="229"/>
                      </a:lnTo>
                      <a:lnTo>
                        <a:pt x="323" y="232"/>
                      </a:lnTo>
                      <a:lnTo>
                        <a:pt x="324" y="233"/>
                      </a:lnTo>
                      <a:lnTo>
                        <a:pt x="321" y="236"/>
                      </a:lnTo>
                      <a:lnTo>
                        <a:pt x="321" y="236"/>
                      </a:lnTo>
                      <a:lnTo>
                        <a:pt x="320" y="236"/>
                      </a:lnTo>
                      <a:lnTo>
                        <a:pt x="317" y="240"/>
                      </a:lnTo>
                      <a:lnTo>
                        <a:pt x="315" y="242"/>
                      </a:lnTo>
                      <a:lnTo>
                        <a:pt x="310" y="247"/>
                      </a:lnTo>
                      <a:lnTo>
                        <a:pt x="308" y="251"/>
                      </a:lnTo>
                      <a:lnTo>
                        <a:pt x="306" y="253"/>
                      </a:lnTo>
                      <a:lnTo>
                        <a:pt x="304" y="258"/>
                      </a:lnTo>
                      <a:lnTo>
                        <a:pt x="299" y="262"/>
                      </a:lnTo>
                      <a:lnTo>
                        <a:pt x="298" y="261"/>
                      </a:lnTo>
                      <a:lnTo>
                        <a:pt x="291" y="258"/>
                      </a:lnTo>
                      <a:lnTo>
                        <a:pt x="287" y="258"/>
                      </a:lnTo>
                      <a:lnTo>
                        <a:pt x="283" y="258"/>
                      </a:lnTo>
                      <a:lnTo>
                        <a:pt x="277" y="262"/>
                      </a:lnTo>
                      <a:lnTo>
                        <a:pt x="275" y="262"/>
                      </a:lnTo>
                      <a:lnTo>
                        <a:pt x="269" y="247"/>
                      </a:lnTo>
                      <a:lnTo>
                        <a:pt x="259" y="246"/>
                      </a:lnTo>
                      <a:lnTo>
                        <a:pt x="259" y="226"/>
                      </a:lnTo>
                      <a:lnTo>
                        <a:pt x="254" y="228"/>
                      </a:lnTo>
                      <a:lnTo>
                        <a:pt x="251" y="219"/>
                      </a:lnTo>
                      <a:lnTo>
                        <a:pt x="244" y="215"/>
                      </a:lnTo>
                      <a:lnTo>
                        <a:pt x="222" y="215"/>
                      </a:lnTo>
                      <a:lnTo>
                        <a:pt x="203" y="217"/>
                      </a:lnTo>
                      <a:lnTo>
                        <a:pt x="192" y="210"/>
                      </a:lnTo>
                      <a:lnTo>
                        <a:pt x="183" y="207"/>
                      </a:lnTo>
                      <a:lnTo>
                        <a:pt x="163" y="192"/>
                      </a:lnTo>
                      <a:lnTo>
                        <a:pt x="128" y="199"/>
                      </a:lnTo>
                      <a:lnTo>
                        <a:pt x="139" y="262"/>
                      </a:lnTo>
                      <a:lnTo>
                        <a:pt x="136" y="262"/>
                      </a:lnTo>
                      <a:lnTo>
                        <a:pt x="131" y="264"/>
                      </a:lnTo>
                      <a:lnTo>
                        <a:pt x="123" y="254"/>
                      </a:lnTo>
                      <a:lnTo>
                        <a:pt x="113" y="248"/>
                      </a:lnTo>
                      <a:lnTo>
                        <a:pt x="105" y="247"/>
                      </a:lnTo>
                      <a:lnTo>
                        <a:pt x="98" y="248"/>
                      </a:lnTo>
                      <a:lnTo>
                        <a:pt x="91" y="257"/>
                      </a:lnTo>
                      <a:lnTo>
                        <a:pt x="89" y="253"/>
                      </a:lnTo>
                      <a:lnTo>
                        <a:pt x="89" y="250"/>
                      </a:lnTo>
                      <a:lnTo>
                        <a:pt x="91" y="246"/>
                      </a:lnTo>
                      <a:lnTo>
                        <a:pt x="91" y="243"/>
                      </a:lnTo>
                      <a:lnTo>
                        <a:pt x="91" y="242"/>
                      </a:lnTo>
                      <a:lnTo>
                        <a:pt x="91" y="240"/>
                      </a:lnTo>
                      <a:lnTo>
                        <a:pt x="91" y="240"/>
                      </a:lnTo>
                      <a:lnTo>
                        <a:pt x="88" y="240"/>
                      </a:lnTo>
                      <a:lnTo>
                        <a:pt x="85" y="239"/>
                      </a:lnTo>
                      <a:lnTo>
                        <a:pt x="82" y="239"/>
                      </a:lnTo>
                      <a:lnTo>
                        <a:pt x="81" y="239"/>
                      </a:lnTo>
                      <a:lnTo>
                        <a:pt x="80" y="239"/>
                      </a:lnTo>
                      <a:lnTo>
                        <a:pt x="78" y="236"/>
                      </a:lnTo>
                      <a:lnTo>
                        <a:pt x="78" y="236"/>
                      </a:lnTo>
                      <a:lnTo>
                        <a:pt x="77" y="233"/>
                      </a:lnTo>
                      <a:lnTo>
                        <a:pt x="76" y="233"/>
                      </a:lnTo>
                      <a:lnTo>
                        <a:pt x="74" y="233"/>
                      </a:lnTo>
                      <a:lnTo>
                        <a:pt x="73" y="233"/>
                      </a:lnTo>
                      <a:lnTo>
                        <a:pt x="71" y="233"/>
                      </a:lnTo>
                      <a:lnTo>
                        <a:pt x="71" y="230"/>
                      </a:lnTo>
                      <a:lnTo>
                        <a:pt x="71" y="228"/>
                      </a:lnTo>
                      <a:lnTo>
                        <a:pt x="67" y="224"/>
                      </a:lnTo>
                      <a:lnTo>
                        <a:pt x="67" y="222"/>
                      </a:lnTo>
                      <a:lnTo>
                        <a:pt x="66" y="222"/>
                      </a:lnTo>
                      <a:lnTo>
                        <a:pt x="64" y="218"/>
                      </a:lnTo>
                      <a:lnTo>
                        <a:pt x="63" y="218"/>
                      </a:lnTo>
                      <a:lnTo>
                        <a:pt x="62" y="215"/>
                      </a:lnTo>
                      <a:lnTo>
                        <a:pt x="60" y="215"/>
                      </a:lnTo>
                      <a:lnTo>
                        <a:pt x="58" y="215"/>
                      </a:lnTo>
                      <a:lnTo>
                        <a:pt x="56" y="213"/>
                      </a:lnTo>
                      <a:lnTo>
                        <a:pt x="56" y="211"/>
                      </a:lnTo>
                      <a:lnTo>
                        <a:pt x="58" y="210"/>
                      </a:lnTo>
                      <a:lnTo>
                        <a:pt x="59" y="211"/>
                      </a:lnTo>
                      <a:lnTo>
                        <a:pt x="63" y="210"/>
                      </a:lnTo>
                      <a:lnTo>
                        <a:pt x="63" y="211"/>
                      </a:lnTo>
                      <a:lnTo>
                        <a:pt x="66" y="211"/>
                      </a:lnTo>
                      <a:lnTo>
                        <a:pt x="66" y="211"/>
                      </a:lnTo>
                      <a:lnTo>
                        <a:pt x="67" y="210"/>
                      </a:lnTo>
                      <a:lnTo>
                        <a:pt x="69" y="210"/>
                      </a:lnTo>
                      <a:lnTo>
                        <a:pt x="71" y="211"/>
                      </a:lnTo>
                      <a:lnTo>
                        <a:pt x="71" y="210"/>
                      </a:lnTo>
                      <a:lnTo>
                        <a:pt x="71" y="208"/>
                      </a:lnTo>
                      <a:lnTo>
                        <a:pt x="69" y="208"/>
                      </a:lnTo>
                      <a:lnTo>
                        <a:pt x="67" y="208"/>
                      </a:lnTo>
                      <a:lnTo>
                        <a:pt x="67" y="207"/>
                      </a:lnTo>
                      <a:lnTo>
                        <a:pt x="66" y="203"/>
                      </a:lnTo>
                      <a:lnTo>
                        <a:pt x="64" y="201"/>
                      </a:lnTo>
                      <a:lnTo>
                        <a:pt x="66" y="201"/>
                      </a:lnTo>
                      <a:lnTo>
                        <a:pt x="66" y="199"/>
                      </a:lnTo>
                      <a:lnTo>
                        <a:pt x="66" y="197"/>
                      </a:lnTo>
                      <a:lnTo>
                        <a:pt x="67" y="196"/>
                      </a:lnTo>
                      <a:lnTo>
                        <a:pt x="70" y="196"/>
                      </a:lnTo>
                      <a:lnTo>
                        <a:pt x="73" y="195"/>
                      </a:lnTo>
                      <a:lnTo>
                        <a:pt x="74" y="196"/>
                      </a:lnTo>
                      <a:lnTo>
                        <a:pt x="77" y="195"/>
                      </a:lnTo>
                      <a:lnTo>
                        <a:pt x="80" y="195"/>
                      </a:lnTo>
                      <a:lnTo>
                        <a:pt x="81" y="196"/>
                      </a:lnTo>
                      <a:lnTo>
                        <a:pt x="82" y="195"/>
                      </a:lnTo>
                      <a:lnTo>
                        <a:pt x="84" y="195"/>
                      </a:lnTo>
                      <a:lnTo>
                        <a:pt x="85" y="197"/>
                      </a:lnTo>
                      <a:lnTo>
                        <a:pt x="88" y="197"/>
                      </a:lnTo>
                      <a:lnTo>
                        <a:pt x="91" y="196"/>
                      </a:lnTo>
                      <a:lnTo>
                        <a:pt x="91" y="195"/>
                      </a:lnTo>
                      <a:lnTo>
                        <a:pt x="89" y="195"/>
                      </a:lnTo>
                      <a:lnTo>
                        <a:pt x="87" y="193"/>
                      </a:lnTo>
                      <a:lnTo>
                        <a:pt x="85" y="190"/>
                      </a:lnTo>
                      <a:lnTo>
                        <a:pt x="85" y="186"/>
                      </a:lnTo>
                      <a:lnTo>
                        <a:pt x="87" y="186"/>
                      </a:lnTo>
                      <a:lnTo>
                        <a:pt x="88" y="185"/>
                      </a:lnTo>
                      <a:lnTo>
                        <a:pt x="87" y="183"/>
                      </a:lnTo>
                      <a:lnTo>
                        <a:pt x="87" y="183"/>
                      </a:lnTo>
                      <a:lnTo>
                        <a:pt x="87" y="182"/>
                      </a:lnTo>
                      <a:lnTo>
                        <a:pt x="88" y="179"/>
                      </a:lnTo>
                      <a:lnTo>
                        <a:pt x="88" y="177"/>
                      </a:lnTo>
                      <a:lnTo>
                        <a:pt x="85" y="175"/>
                      </a:lnTo>
                      <a:lnTo>
                        <a:pt x="85" y="174"/>
                      </a:lnTo>
                      <a:lnTo>
                        <a:pt x="87" y="172"/>
                      </a:lnTo>
                      <a:lnTo>
                        <a:pt x="87" y="171"/>
                      </a:lnTo>
                      <a:lnTo>
                        <a:pt x="84" y="171"/>
                      </a:lnTo>
                      <a:lnTo>
                        <a:pt x="84" y="168"/>
                      </a:lnTo>
                      <a:lnTo>
                        <a:pt x="82" y="168"/>
                      </a:lnTo>
                      <a:lnTo>
                        <a:pt x="78" y="167"/>
                      </a:lnTo>
                      <a:lnTo>
                        <a:pt x="77" y="167"/>
                      </a:lnTo>
                      <a:lnTo>
                        <a:pt x="76" y="168"/>
                      </a:lnTo>
                      <a:lnTo>
                        <a:pt x="74" y="168"/>
                      </a:lnTo>
                      <a:lnTo>
                        <a:pt x="73" y="170"/>
                      </a:lnTo>
                      <a:lnTo>
                        <a:pt x="73" y="171"/>
                      </a:lnTo>
                      <a:lnTo>
                        <a:pt x="71" y="171"/>
                      </a:lnTo>
                      <a:lnTo>
                        <a:pt x="70" y="171"/>
                      </a:lnTo>
                      <a:lnTo>
                        <a:pt x="70" y="170"/>
                      </a:lnTo>
                      <a:lnTo>
                        <a:pt x="69" y="170"/>
                      </a:lnTo>
                      <a:lnTo>
                        <a:pt x="67" y="171"/>
                      </a:lnTo>
                      <a:lnTo>
                        <a:pt x="66" y="168"/>
                      </a:lnTo>
                      <a:lnTo>
                        <a:pt x="66" y="167"/>
                      </a:lnTo>
                      <a:lnTo>
                        <a:pt x="66" y="167"/>
                      </a:lnTo>
                      <a:lnTo>
                        <a:pt x="64" y="167"/>
                      </a:lnTo>
                      <a:lnTo>
                        <a:pt x="63" y="167"/>
                      </a:lnTo>
                      <a:lnTo>
                        <a:pt x="62" y="167"/>
                      </a:lnTo>
                      <a:lnTo>
                        <a:pt x="58" y="167"/>
                      </a:lnTo>
                      <a:lnTo>
                        <a:pt x="56" y="168"/>
                      </a:lnTo>
                      <a:lnTo>
                        <a:pt x="56" y="170"/>
                      </a:lnTo>
                      <a:lnTo>
                        <a:pt x="55" y="171"/>
                      </a:lnTo>
                      <a:lnTo>
                        <a:pt x="53" y="170"/>
                      </a:lnTo>
                      <a:lnTo>
                        <a:pt x="53" y="170"/>
                      </a:lnTo>
                      <a:lnTo>
                        <a:pt x="51" y="172"/>
                      </a:lnTo>
                      <a:lnTo>
                        <a:pt x="49" y="171"/>
                      </a:lnTo>
                      <a:lnTo>
                        <a:pt x="49" y="174"/>
                      </a:lnTo>
                      <a:lnTo>
                        <a:pt x="47" y="175"/>
                      </a:lnTo>
                      <a:lnTo>
                        <a:pt x="45" y="175"/>
                      </a:lnTo>
                      <a:lnTo>
                        <a:pt x="45" y="177"/>
                      </a:lnTo>
                      <a:lnTo>
                        <a:pt x="44" y="178"/>
                      </a:lnTo>
                      <a:lnTo>
                        <a:pt x="42" y="177"/>
                      </a:lnTo>
                      <a:lnTo>
                        <a:pt x="42" y="177"/>
                      </a:lnTo>
                      <a:lnTo>
                        <a:pt x="41" y="178"/>
                      </a:lnTo>
                      <a:lnTo>
                        <a:pt x="40" y="178"/>
                      </a:lnTo>
                      <a:lnTo>
                        <a:pt x="38" y="177"/>
                      </a:lnTo>
                      <a:lnTo>
                        <a:pt x="38" y="177"/>
                      </a:lnTo>
                      <a:lnTo>
                        <a:pt x="37" y="177"/>
                      </a:lnTo>
                      <a:lnTo>
                        <a:pt x="34" y="174"/>
                      </a:lnTo>
                      <a:lnTo>
                        <a:pt x="31" y="175"/>
                      </a:lnTo>
                      <a:lnTo>
                        <a:pt x="26" y="172"/>
                      </a:lnTo>
                      <a:lnTo>
                        <a:pt x="26" y="170"/>
                      </a:lnTo>
                      <a:lnTo>
                        <a:pt x="31" y="170"/>
                      </a:lnTo>
                      <a:lnTo>
                        <a:pt x="26" y="161"/>
                      </a:lnTo>
                      <a:lnTo>
                        <a:pt x="20" y="156"/>
                      </a:lnTo>
                      <a:lnTo>
                        <a:pt x="12" y="153"/>
                      </a:lnTo>
                      <a:lnTo>
                        <a:pt x="11" y="154"/>
                      </a:lnTo>
                      <a:lnTo>
                        <a:pt x="6" y="152"/>
                      </a:lnTo>
                      <a:lnTo>
                        <a:pt x="6" y="149"/>
                      </a:lnTo>
                      <a:lnTo>
                        <a:pt x="5" y="146"/>
                      </a:lnTo>
                      <a:lnTo>
                        <a:pt x="0" y="143"/>
                      </a:lnTo>
                      <a:lnTo>
                        <a:pt x="1" y="139"/>
                      </a:lnTo>
                      <a:lnTo>
                        <a:pt x="2" y="131"/>
                      </a:lnTo>
                      <a:lnTo>
                        <a:pt x="1" y="128"/>
                      </a:lnTo>
                      <a:lnTo>
                        <a:pt x="0" y="123"/>
                      </a:lnTo>
                      <a:lnTo>
                        <a:pt x="2" y="121"/>
                      </a:lnTo>
                      <a:lnTo>
                        <a:pt x="5" y="117"/>
                      </a:lnTo>
                      <a:lnTo>
                        <a:pt x="5" y="113"/>
                      </a:lnTo>
                      <a:lnTo>
                        <a:pt x="8" y="110"/>
                      </a:lnTo>
                      <a:lnTo>
                        <a:pt x="15" y="117"/>
                      </a:lnTo>
                      <a:lnTo>
                        <a:pt x="16" y="120"/>
                      </a:lnTo>
                      <a:lnTo>
                        <a:pt x="19" y="123"/>
                      </a:lnTo>
                      <a:lnTo>
                        <a:pt x="23" y="121"/>
                      </a:lnTo>
                      <a:lnTo>
                        <a:pt x="23" y="117"/>
                      </a:lnTo>
                      <a:lnTo>
                        <a:pt x="24" y="116"/>
                      </a:lnTo>
                      <a:lnTo>
                        <a:pt x="22" y="106"/>
                      </a:lnTo>
                      <a:lnTo>
                        <a:pt x="26" y="105"/>
                      </a:lnTo>
                      <a:lnTo>
                        <a:pt x="30" y="105"/>
                      </a:lnTo>
                      <a:lnTo>
                        <a:pt x="30" y="102"/>
                      </a:lnTo>
                      <a:lnTo>
                        <a:pt x="29" y="99"/>
                      </a:lnTo>
                      <a:lnTo>
                        <a:pt x="29" y="96"/>
                      </a:lnTo>
                      <a:lnTo>
                        <a:pt x="33" y="94"/>
                      </a:lnTo>
                      <a:lnTo>
                        <a:pt x="34" y="94"/>
                      </a:lnTo>
                      <a:lnTo>
                        <a:pt x="35" y="91"/>
                      </a:lnTo>
                      <a:lnTo>
                        <a:pt x="38" y="89"/>
                      </a:lnTo>
                      <a:lnTo>
                        <a:pt x="41" y="89"/>
                      </a:lnTo>
                      <a:lnTo>
                        <a:pt x="41" y="88"/>
                      </a:lnTo>
                      <a:lnTo>
                        <a:pt x="41" y="85"/>
                      </a:lnTo>
                      <a:lnTo>
                        <a:pt x="41" y="84"/>
                      </a:lnTo>
                      <a:lnTo>
                        <a:pt x="45" y="85"/>
                      </a:lnTo>
                      <a:lnTo>
                        <a:pt x="48" y="87"/>
                      </a:lnTo>
                      <a:lnTo>
                        <a:pt x="48" y="88"/>
                      </a:lnTo>
                      <a:lnTo>
                        <a:pt x="47" y="91"/>
                      </a:lnTo>
                      <a:lnTo>
                        <a:pt x="48" y="92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2" y="88"/>
                      </a:lnTo>
                      <a:lnTo>
                        <a:pt x="52" y="89"/>
                      </a:lnTo>
                      <a:lnTo>
                        <a:pt x="53" y="88"/>
                      </a:lnTo>
                      <a:lnTo>
                        <a:pt x="55" y="87"/>
                      </a:lnTo>
                      <a:lnTo>
                        <a:pt x="58" y="87"/>
                      </a:lnTo>
                      <a:lnTo>
                        <a:pt x="60" y="84"/>
                      </a:lnTo>
                      <a:lnTo>
                        <a:pt x="62" y="84"/>
                      </a:lnTo>
                      <a:lnTo>
                        <a:pt x="63" y="88"/>
                      </a:lnTo>
                      <a:lnTo>
                        <a:pt x="67" y="89"/>
                      </a:lnTo>
                      <a:lnTo>
                        <a:pt x="71" y="88"/>
                      </a:lnTo>
                      <a:lnTo>
                        <a:pt x="74" y="88"/>
                      </a:lnTo>
                      <a:lnTo>
                        <a:pt x="76" y="91"/>
                      </a:lnTo>
                      <a:lnTo>
                        <a:pt x="77" y="91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4" y="96"/>
                      </a:lnTo>
                      <a:lnTo>
                        <a:pt x="88" y="99"/>
                      </a:lnTo>
                      <a:lnTo>
                        <a:pt x="89" y="99"/>
                      </a:lnTo>
                      <a:lnTo>
                        <a:pt x="91" y="102"/>
                      </a:lnTo>
                      <a:lnTo>
                        <a:pt x="91" y="105"/>
                      </a:lnTo>
                      <a:lnTo>
                        <a:pt x="92" y="105"/>
                      </a:lnTo>
                      <a:lnTo>
                        <a:pt x="95" y="102"/>
                      </a:lnTo>
                      <a:lnTo>
                        <a:pt x="93" y="99"/>
                      </a:lnTo>
                      <a:lnTo>
                        <a:pt x="96" y="98"/>
                      </a:lnTo>
                      <a:lnTo>
                        <a:pt x="99" y="101"/>
                      </a:lnTo>
                      <a:lnTo>
                        <a:pt x="103" y="101"/>
                      </a:lnTo>
                      <a:lnTo>
                        <a:pt x="105" y="103"/>
                      </a:lnTo>
                      <a:lnTo>
                        <a:pt x="107" y="105"/>
                      </a:lnTo>
                      <a:lnTo>
                        <a:pt x="110" y="102"/>
                      </a:lnTo>
                      <a:lnTo>
                        <a:pt x="110" y="96"/>
                      </a:lnTo>
                      <a:lnTo>
                        <a:pt x="113" y="96"/>
                      </a:lnTo>
                      <a:lnTo>
                        <a:pt x="113" y="94"/>
                      </a:lnTo>
                      <a:lnTo>
                        <a:pt x="116" y="94"/>
                      </a:lnTo>
                      <a:lnTo>
                        <a:pt x="117" y="95"/>
                      </a:lnTo>
                      <a:lnTo>
                        <a:pt x="118" y="94"/>
                      </a:lnTo>
                      <a:lnTo>
                        <a:pt x="121" y="92"/>
                      </a:lnTo>
                      <a:lnTo>
                        <a:pt x="125" y="96"/>
                      </a:lnTo>
                      <a:lnTo>
                        <a:pt x="125" y="98"/>
                      </a:lnTo>
                      <a:lnTo>
                        <a:pt x="129" y="98"/>
                      </a:lnTo>
                      <a:lnTo>
                        <a:pt x="129" y="94"/>
                      </a:lnTo>
                      <a:lnTo>
                        <a:pt x="131" y="94"/>
                      </a:lnTo>
                      <a:lnTo>
                        <a:pt x="134" y="94"/>
                      </a:lnTo>
                      <a:lnTo>
                        <a:pt x="135" y="92"/>
                      </a:lnTo>
                      <a:lnTo>
                        <a:pt x="139" y="94"/>
                      </a:lnTo>
                      <a:lnTo>
                        <a:pt x="140" y="95"/>
                      </a:lnTo>
                      <a:lnTo>
                        <a:pt x="140" y="96"/>
                      </a:lnTo>
                      <a:lnTo>
                        <a:pt x="138" y="98"/>
                      </a:lnTo>
                      <a:lnTo>
                        <a:pt x="140" y="101"/>
                      </a:lnTo>
                      <a:lnTo>
                        <a:pt x="143" y="101"/>
                      </a:lnTo>
                      <a:lnTo>
                        <a:pt x="143" y="101"/>
                      </a:lnTo>
                      <a:lnTo>
                        <a:pt x="146" y="102"/>
                      </a:lnTo>
                      <a:lnTo>
                        <a:pt x="150" y="102"/>
                      </a:lnTo>
                      <a:lnTo>
                        <a:pt x="154" y="103"/>
                      </a:lnTo>
                      <a:lnTo>
                        <a:pt x="157" y="103"/>
                      </a:lnTo>
                      <a:lnTo>
                        <a:pt x="158" y="101"/>
                      </a:lnTo>
                      <a:lnTo>
                        <a:pt x="158" y="98"/>
                      </a:lnTo>
                      <a:lnTo>
                        <a:pt x="160" y="96"/>
                      </a:lnTo>
                      <a:lnTo>
                        <a:pt x="164" y="99"/>
                      </a:lnTo>
                      <a:lnTo>
                        <a:pt x="168" y="99"/>
                      </a:lnTo>
                      <a:lnTo>
                        <a:pt x="172" y="98"/>
                      </a:lnTo>
                      <a:lnTo>
                        <a:pt x="174" y="96"/>
                      </a:lnTo>
                      <a:lnTo>
                        <a:pt x="174" y="85"/>
                      </a:lnTo>
                      <a:lnTo>
                        <a:pt x="172" y="84"/>
                      </a:lnTo>
                      <a:lnTo>
                        <a:pt x="168" y="84"/>
                      </a:lnTo>
                      <a:lnTo>
                        <a:pt x="165" y="83"/>
                      </a:lnTo>
                      <a:lnTo>
                        <a:pt x="165" y="81"/>
                      </a:lnTo>
                      <a:lnTo>
                        <a:pt x="163" y="80"/>
                      </a:lnTo>
                      <a:lnTo>
                        <a:pt x="160" y="78"/>
                      </a:lnTo>
                      <a:lnTo>
                        <a:pt x="157" y="78"/>
                      </a:lnTo>
                      <a:lnTo>
                        <a:pt x="157" y="77"/>
                      </a:lnTo>
                      <a:lnTo>
                        <a:pt x="156" y="76"/>
                      </a:lnTo>
                      <a:lnTo>
                        <a:pt x="157" y="74"/>
                      </a:lnTo>
                      <a:lnTo>
                        <a:pt x="158" y="74"/>
                      </a:lnTo>
                      <a:lnTo>
                        <a:pt x="160" y="72"/>
                      </a:lnTo>
                      <a:lnTo>
                        <a:pt x="161" y="69"/>
                      </a:lnTo>
                      <a:lnTo>
                        <a:pt x="161" y="66"/>
                      </a:lnTo>
                      <a:lnTo>
                        <a:pt x="158" y="65"/>
                      </a:lnTo>
                      <a:lnTo>
                        <a:pt x="158" y="62"/>
                      </a:lnTo>
                      <a:lnTo>
                        <a:pt x="161" y="58"/>
                      </a:lnTo>
                      <a:lnTo>
                        <a:pt x="164" y="55"/>
                      </a:lnTo>
                      <a:lnTo>
                        <a:pt x="169" y="55"/>
                      </a:lnTo>
                      <a:lnTo>
                        <a:pt x="172" y="55"/>
                      </a:lnTo>
                      <a:lnTo>
                        <a:pt x="174" y="55"/>
                      </a:lnTo>
                      <a:lnTo>
                        <a:pt x="174" y="52"/>
                      </a:lnTo>
                      <a:lnTo>
                        <a:pt x="171" y="51"/>
                      </a:lnTo>
                      <a:lnTo>
                        <a:pt x="169" y="49"/>
                      </a:lnTo>
                      <a:lnTo>
                        <a:pt x="167" y="49"/>
                      </a:lnTo>
                      <a:lnTo>
                        <a:pt x="165" y="51"/>
                      </a:lnTo>
                      <a:lnTo>
                        <a:pt x="163" y="49"/>
                      </a:lnTo>
                      <a:lnTo>
                        <a:pt x="160" y="49"/>
                      </a:lnTo>
                      <a:lnTo>
                        <a:pt x="158" y="47"/>
                      </a:lnTo>
                      <a:lnTo>
                        <a:pt x="160" y="47"/>
                      </a:lnTo>
                      <a:lnTo>
                        <a:pt x="164" y="47"/>
                      </a:lnTo>
                      <a:lnTo>
                        <a:pt x="163" y="44"/>
                      </a:lnTo>
                      <a:lnTo>
                        <a:pt x="160" y="44"/>
                      </a:lnTo>
                      <a:lnTo>
                        <a:pt x="157" y="42"/>
                      </a:lnTo>
                      <a:lnTo>
                        <a:pt x="158" y="41"/>
                      </a:lnTo>
                      <a:lnTo>
                        <a:pt x="157" y="38"/>
                      </a:lnTo>
                      <a:lnTo>
                        <a:pt x="157" y="38"/>
                      </a:lnTo>
                      <a:lnTo>
                        <a:pt x="161" y="37"/>
                      </a:lnTo>
                      <a:lnTo>
                        <a:pt x="163" y="36"/>
                      </a:lnTo>
                      <a:lnTo>
                        <a:pt x="164" y="36"/>
                      </a:lnTo>
                      <a:lnTo>
                        <a:pt x="165" y="37"/>
                      </a:lnTo>
                      <a:lnTo>
                        <a:pt x="168" y="37"/>
                      </a:lnTo>
                      <a:lnTo>
                        <a:pt x="169" y="38"/>
                      </a:lnTo>
                      <a:lnTo>
                        <a:pt x="171" y="37"/>
                      </a:lnTo>
                      <a:lnTo>
                        <a:pt x="171" y="36"/>
                      </a:lnTo>
                      <a:lnTo>
                        <a:pt x="174" y="34"/>
                      </a:lnTo>
                      <a:lnTo>
                        <a:pt x="176" y="34"/>
                      </a:lnTo>
                      <a:lnTo>
                        <a:pt x="178" y="37"/>
                      </a:lnTo>
                      <a:lnTo>
                        <a:pt x="179" y="36"/>
                      </a:lnTo>
                      <a:lnTo>
                        <a:pt x="179" y="33"/>
                      </a:lnTo>
                      <a:lnTo>
                        <a:pt x="183" y="31"/>
                      </a:lnTo>
                      <a:lnTo>
                        <a:pt x="186" y="31"/>
                      </a:lnTo>
                      <a:lnTo>
                        <a:pt x="190" y="30"/>
                      </a:lnTo>
                      <a:lnTo>
                        <a:pt x="193" y="30"/>
                      </a:lnTo>
                      <a:lnTo>
                        <a:pt x="194" y="29"/>
                      </a:lnTo>
                      <a:lnTo>
                        <a:pt x="197" y="26"/>
                      </a:lnTo>
                      <a:lnTo>
                        <a:pt x="201" y="26"/>
                      </a:lnTo>
                      <a:lnTo>
                        <a:pt x="203" y="25"/>
                      </a:lnTo>
                      <a:lnTo>
                        <a:pt x="205" y="25"/>
                      </a:lnTo>
                      <a:lnTo>
                        <a:pt x="207" y="26"/>
                      </a:lnTo>
                      <a:lnTo>
                        <a:pt x="208" y="25"/>
                      </a:lnTo>
                      <a:lnTo>
                        <a:pt x="208" y="22"/>
                      </a:lnTo>
                      <a:lnTo>
                        <a:pt x="210" y="20"/>
                      </a:lnTo>
                      <a:lnTo>
                        <a:pt x="212" y="20"/>
                      </a:lnTo>
                      <a:lnTo>
                        <a:pt x="212" y="19"/>
                      </a:lnTo>
                      <a:lnTo>
                        <a:pt x="214" y="18"/>
                      </a:lnTo>
                      <a:lnTo>
                        <a:pt x="215" y="19"/>
                      </a:lnTo>
                      <a:lnTo>
                        <a:pt x="218" y="19"/>
                      </a:lnTo>
                      <a:lnTo>
                        <a:pt x="219" y="18"/>
                      </a:lnTo>
                      <a:lnTo>
                        <a:pt x="223" y="16"/>
                      </a:lnTo>
                      <a:lnTo>
                        <a:pt x="229" y="12"/>
                      </a:lnTo>
                      <a:lnTo>
                        <a:pt x="230" y="12"/>
                      </a:lnTo>
                      <a:lnTo>
                        <a:pt x="230" y="12"/>
                      </a:lnTo>
                      <a:lnTo>
                        <a:pt x="234" y="11"/>
                      </a:lnTo>
                      <a:lnTo>
                        <a:pt x="236" y="9"/>
                      </a:lnTo>
                      <a:lnTo>
                        <a:pt x="237" y="9"/>
                      </a:lnTo>
                      <a:lnTo>
                        <a:pt x="241" y="8"/>
                      </a:lnTo>
                      <a:lnTo>
                        <a:pt x="241" y="7"/>
                      </a:lnTo>
                      <a:lnTo>
                        <a:pt x="240" y="5"/>
                      </a:lnTo>
                      <a:lnTo>
                        <a:pt x="241" y="4"/>
                      </a:lnTo>
                      <a:lnTo>
                        <a:pt x="244" y="4"/>
                      </a:lnTo>
                      <a:lnTo>
                        <a:pt x="245" y="1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7" name="Freeform 318"/>
                <p:cNvSpPr>
                  <a:spLocks/>
                </p:cNvSpPr>
                <p:nvPr/>
              </p:nvSpPr>
              <p:spPr bwMode="auto">
                <a:xfrm>
                  <a:off x="5410162" y="3037196"/>
                  <a:ext cx="315707" cy="198613"/>
                </a:xfrm>
                <a:custGeom>
                  <a:avLst/>
                  <a:gdLst>
                    <a:gd name="T0" fmla="*/ 55 w 213"/>
                    <a:gd name="T1" fmla="*/ 15 h 134"/>
                    <a:gd name="T2" fmla="*/ 75 w 213"/>
                    <a:gd name="T3" fmla="*/ 25 h 134"/>
                    <a:gd name="T4" fmla="*/ 116 w 213"/>
                    <a:gd name="T5" fmla="*/ 23 h 134"/>
                    <a:gd name="T6" fmla="*/ 126 w 213"/>
                    <a:gd name="T7" fmla="*/ 36 h 134"/>
                    <a:gd name="T8" fmla="*/ 131 w 213"/>
                    <a:gd name="T9" fmla="*/ 54 h 134"/>
                    <a:gd name="T10" fmla="*/ 147 w 213"/>
                    <a:gd name="T11" fmla="*/ 70 h 134"/>
                    <a:gd name="T12" fmla="*/ 155 w 213"/>
                    <a:gd name="T13" fmla="*/ 66 h 134"/>
                    <a:gd name="T14" fmla="*/ 163 w 213"/>
                    <a:gd name="T15" fmla="*/ 66 h 134"/>
                    <a:gd name="T16" fmla="*/ 171 w 213"/>
                    <a:gd name="T17" fmla="*/ 70 h 134"/>
                    <a:gd name="T18" fmla="*/ 178 w 213"/>
                    <a:gd name="T19" fmla="*/ 61 h 134"/>
                    <a:gd name="T20" fmla="*/ 182 w 213"/>
                    <a:gd name="T21" fmla="*/ 55 h 134"/>
                    <a:gd name="T22" fmla="*/ 189 w 213"/>
                    <a:gd name="T23" fmla="*/ 48 h 134"/>
                    <a:gd name="T24" fmla="*/ 195 w 213"/>
                    <a:gd name="T25" fmla="*/ 45 h 134"/>
                    <a:gd name="T26" fmla="*/ 191 w 213"/>
                    <a:gd name="T27" fmla="*/ 54 h 134"/>
                    <a:gd name="T28" fmla="*/ 191 w 213"/>
                    <a:gd name="T29" fmla="*/ 59 h 134"/>
                    <a:gd name="T30" fmla="*/ 199 w 213"/>
                    <a:gd name="T31" fmla="*/ 63 h 134"/>
                    <a:gd name="T32" fmla="*/ 203 w 213"/>
                    <a:gd name="T33" fmla="*/ 62 h 134"/>
                    <a:gd name="T34" fmla="*/ 206 w 213"/>
                    <a:gd name="T35" fmla="*/ 58 h 134"/>
                    <a:gd name="T36" fmla="*/ 213 w 213"/>
                    <a:gd name="T37" fmla="*/ 66 h 134"/>
                    <a:gd name="T38" fmla="*/ 205 w 213"/>
                    <a:gd name="T39" fmla="*/ 70 h 134"/>
                    <a:gd name="T40" fmla="*/ 198 w 213"/>
                    <a:gd name="T41" fmla="*/ 69 h 134"/>
                    <a:gd name="T42" fmla="*/ 191 w 213"/>
                    <a:gd name="T43" fmla="*/ 70 h 134"/>
                    <a:gd name="T44" fmla="*/ 184 w 213"/>
                    <a:gd name="T45" fmla="*/ 73 h 134"/>
                    <a:gd name="T46" fmla="*/ 181 w 213"/>
                    <a:gd name="T47" fmla="*/ 77 h 134"/>
                    <a:gd name="T48" fmla="*/ 184 w 213"/>
                    <a:gd name="T49" fmla="*/ 81 h 134"/>
                    <a:gd name="T50" fmla="*/ 174 w 213"/>
                    <a:gd name="T51" fmla="*/ 85 h 134"/>
                    <a:gd name="T52" fmla="*/ 177 w 213"/>
                    <a:gd name="T53" fmla="*/ 88 h 134"/>
                    <a:gd name="T54" fmla="*/ 171 w 213"/>
                    <a:gd name="T55" fmla="*/ 92 h 134"/>
                    <a:gd name="T56" fmla="*/ 163 w 213"/>
                    <a:gd name="T57" fmla="*/ 92 h 134"/>
                    <a:gd name="T58" fmla="*/ 160 w 213"/>
                    <a:gd name="T59" fmla="*/ 99 h 134"/>
                    <a:gd name="T60" fmla="*/ 166 w 213"/>
                    <a:gd name="T61" fmla="*/ 102 h 134"/>
                    <a:gd name="T62" fmla="*/ 170 w 213"/>
                    <a:gd name="T63" fmla="*/ 105 h 134"/>
                    <a:gd name="T64" fmla="*/ 170 w 213"/>
                    <a:gd name="T65" fmla="*/ 112 h 134"/>
                    <a:gd name="T66" fmla="*/ 173 w 213"/>
                    <a:gd name="T67" fmla="*/ 116 h 134"/>
                    <a:gd name="T68" fmla="*/ 169 w 213"/>
                    <a:gd name="T69" fmla="*/ 124 h 134"/>
                    <a:gd name="T70" fmla="*/ 167 w 213"/>
                    <a:gd name="T71" fmla="*/ 131 h 134"/>
                    <a:gd name="T72" fmla="*/ 163 w 213"/>
                    <a:gd name="T73" fmla="*/ 134 h 134"/>
                    <a:gd name="T74" fmla="*/ 159 w 213"/>
                    <a:gd name="T75" fmla="*/ 131 h 134"/>
                    <a:gd name="T76" fmla="*/ 152 w 213"/>
                    <a:gd name="T77" fmla="*/ 130 h 134"/>
                    <a:gd name="T78" fmla="*/ 152 w 213"/>
                    <a:gd name="T79" fmla="*/ 121 h 134"/>
                    <a:gd name="T80" fmla="*/ 145 w 213"/>
                    <a:gd name="T81" fmla="*/ 119 h 134"/>
                    <a:gd name="T82" fmla="*/ 137 w 213"/>
                    <a:gd name="T83" fmla="*/ 115 h 134"/>
                    <a:gd name="T84" fmla="*/ 117 w 213"/>
                    <a:gd name="T85" fmla="*/ 105 h 134"/>
                    <a:gd name="T86" fmla="*/ 100 w 213"/>
                    <a:gd name="T87" fmla="*/ 92 h 134"/>
                    <a:gd name="T88" fmla="*/ 93 w 213"/>
                    <a:gd name="T89" fmla="*/ 85 h 134"/>
                    <a:gd name="T90" fmla="*/ 88 w 213"/>
                    <a:gd name="T91" fmla="*/ 80 h 134"/>
                    <a:gd name="T92" fmla="*/ 80 w 213"/>
                    <a:gd name="T93" fmla="*/ 68 h 134"/>
                    <a:gd name="T94" fmla="*/ 76 w 213"/>
                    <a:gd name="T95" fmla="*/ 69 h 134"/>
                    <a:gd name="T96" fmla="*/ 58 w 213"/>
                    <a:gd name="T97" fmla="*/ 59 h 134"/>
                    <a:gd name="T98" fmla="*/ 50 w 213"/>
                    <a:gd name="T99" fmla="*/ 52 h 134"/>
                    <a:gd name="T100" fmla="*/ 35 w 213"/>
                    <a:gd name="T101" fmla="*/ 47 h 134"/>
                    <a:gd name="T102" fmla="*/ 36 w 213"/>
                    <a:gd name="T103" fmla="*/ 51 h 134"/>
                    <a:gd name="T104" fmla="*/ 29 w 213"/>
                    <a:gd name="T105" fmla="*/ 51 h 134"/>
                    <a:gd name="T106" fmla="*/ 24 w 213"/>
                    <a:gd name="T107" fmla="*/ 55 h 134"/>
                    <a:gd name="T108" fmla="*/ 21 w 213"/>
                    <a:gd name="T109" fmla="*/ 65 h 134"/>
                    <a:gd name="T110" fmla="*/ 22 w 213"/>
                    <a:gd name="T111" fmla="*/ 70 h 134"/>
                    <a:gd name="T112" fmla="*/ 11 w 213"/>
                    <a:gd name="T113" fmla="*/ 70 h 134"/>
                    <a:gd name="T114" fmla="*/ 35 w 213"/>
                    <a:gd name="T115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13" h="134">
                      <a:moveTo>
                        <a:pt x="35" y="0"/>
                      </a:moveTo>
                      <a:lnTo>
                        <a:pt x="55" y="15"/>
                      </a:lnTo>
                      <a:lnTo>
                        <a:pt x="64" y="18"/>
                      </a:lnTo>
                      <a:lnTo>
                        <a:pt x="75" y="25"/>
                      </a:lnTo>
                      <a:lnTo>
                        <a:pt x="94" y="23"/>
                      </a:lnTo>
                      <a:lnTo>
                        <a:pt x="116" y="23"/>
                      </a:lnTo>
                      <a:lnTo>
                        <a:pt x="123" y="27"/>
                      </a:lnTo>
                      <a:lnTo>
                        <a:pt x="126" y="36"/>
                      </a:lnTo>
                      <a:lnTo>
                        <a:pt x="131" y="34"/>
                      </a:lnTo>
                      <a:lnTo>
                        <a:pt x="131" y="54"/>
                      </a:lnTo>
                      <a:lnTo>
                        <a:pt x="141" y="55"/>
                      </a:lnTo>
                      <a:lnTo>
                        <a:pt x="147" y="70"/>
                      </a:lnTo>
                      <a:lnTo>
                        <a:pt x="149" y="70"/>
                      </a:lnTo>
                      <a:lnTo>
                        <a:pt x="155" y="66"/>
                      </a:lnTo>
                      <a:lnTo>
                        <a:pt x="159" y="66"/>
                      </a:lnTo>
                      <a:lnTo>
                        <a:pt x="163" y="66"/>
                      </a:lnTo>
                      <a:lnTo>
                        <a:pt x="170" y="69"/>
                      </a:lnTo>
                      <a:lnTo>
                        <a:pt x="171" y="70"/>
                      </a:lnTo>
                      <a:lnTo>
                        <a:pt x="176" y="66"/>
                      </a:lnTo>
                      <a:lnTo>
                        <a:pt x="178" y="61"/>
                      </a:lnTo>
                      <a:lnTo>
                        <a:pt x="180" y="59"/>
                      </a:lnTo>
                      <a:lnTo>
                        <a:pt x="182" y="55"/>
                      </a:lnTo>
                      <a:lnTo>
                        <a:pt x="187" y="50"/>
                      </a:lnTo>
                      <a:lnTo>
                        <a:pt x="189" y="48"/>
                      </a:lnTo>
                      <a:lnTo>
                        <a:pt x="192" y="44"/>
                      </a:lnTo>
                      <a:lnTo>
                        <a:pt x="195" y="45"/>
                      </a:lnTo>
                      <a:lnTo>
                        <a:pt x="195" y="48"/>
                      </a:lnTo>
                      <a:lnTo>
                        <a:pt x="191" y="54"/>
                      </a:lnTo>
                      <a:lnTo>
                        <a:pt x="188" y="58"/>
                      </a:lnTo>
                      <a:lnTo>
                        <a:pt x="191" y="59"/>
                      </a:lnTo>
                      <a:lnTo>
                        <a:pt x="196" y="61"/>
                      </a:lnTo>
                      <a:lnTo>
                        <a:pt x="199" y="63"/>
                      </a:lnTo>
                      <a:lnTo>
                        <a:pt x="202" y="63"/>
                      </a:lnTo>
                      <a:lnTo>
                        <a:pt x="203" y="62"/>
                      </a:lnTo>
                      <a:lnTo>
                        <a:pt x="205" y="58"/>
                      </a:lnTo>
                      <a:lnTo>
                        <a:pt x="206" y="58"/>
                      </a:lnTo>
                      <a:lnTo>
                        <a:pt x="213" y="63"/>
                      </a:lnTo>
                      <a:lnTo>
                        <a:pt x="213" y="66"/>
                      </a:lnTo>
                      <a:lnTo>
                        <a:pt x="209" y="70"/>
                      </a:lnTo>
                      <a:lnTo>
                        <a:pt x="205" y="70"/>
                      </a:lnTo>
                      <a:lnTo>
                        <a:pt x="198" y="70"/>
                      </a:lnTo>
                      <a:lnTo>
                        <a:pt x="198" y="69"/>
                      </a:lnTo>
                      <a:lnTo>
                        <a:pt x="195" y="66"/>
                      </a:lnTo>
                      <a:lnTo>
                        <a:pt x="191" y="70"/>
                      </a:lnTo>
                      <a:lnTo>
                        <a:pt x="188" y="70"/>
                      </a:lnTo>
                      <a:lnTo>
                        <a:pt x="184" y="73"/>
                      </a:lnTo>
                      <a:lnTo>
                        <a:pt x="181" y="74"/>
                      </a:lnTo>
                      <a:lnTo>
                        <a:pt x="181" y="77"/>
                      </a:lnTo>
                      <a:lnTo>
                        <a:pt x="185" y="79"/>
                      </a:lnTo>
                      <a:lnTo>
                        <a:pt x="184" y="81"/>
                      </a:lnTo>
                      <a:lnTo>
                        <a:pt x="180" y="84"/>
                      </a:lnTo>
                      <a:lnTo>
                        <a:pt x="174" y="85"/>
                      </a:lnTo>
                      <a:lnTo>
                        <a:pt x="176" y="85"/>
                      </a:lnTo>
                      <a:lnTo>
                        <a:pt x="177" y="88"/>
                      </a:lnTo>
                      <a:lnTo>
                        <a:pt x="171" y="90"/>
                      </a:lnTo>
                      <a:lnTo>
                        <a:pt x="171" y="92"/>
                      </a:lnTo>
                      <a:lnTo>
                        <a:pt x="169" y="94"/>
                      </a:lnTo>
                      <a:lnTo>
                        <a:pt x="163" y="92"/>
                      </a:lnTo>
                      <a:lnTo>
                        <a:pt x="160" y="95"/>
                      </a:lnTo>
                      <a:lnTo>
                        <a:pt x="160" y="99"/>
                      </a:lnTo>
                      <a:lnTo>
                        <a:pt x="163" y="103"/>
                      </a:lnTo>
                      <a:lnTo>
                        <a:pt x="166" y="102"/>
                      </a:lnTo>
                      <a:lnTo>
                        <a:pt x="169" y="102"/>
                      </a:lnTo>
                      <a:lnTo>
                        <a:pt x="170" y="105"/>
                      </a:lnTo>
                      <a:lnTo>
                        <a:pt x="169" y="108"/>
                      </a:lnTo>
                      <a:lnTo>
                        <a:pt x="170" y="112"/>
                      </a:lnTo>
                      <a:lnTo>
                        <a:pt x="173" y="113"/>
                      </a:lnTo>
                      <a:lnTo>
                        <a:pt x="173" y="116"/>
                      </a:lnTo>
                      <a:lnTo>
                        <a:pt x="171" y="119"/>
                      </a:lnTo>
                      <a:lnTo>
                        <a:pt x="169" y="124"/>
                      </a:lnTo>
                      <a:lnTo>
                        <a:pt x="169" y="132"/>
                      </a:lnTo>
                      <a:lnTo>
                        <a:pt x="167" y="131"/>
                      </a:lnTo>
                      <a:lnTo>
                        <a:pt x="164" y="131"/>
                      </a:lnTo>
                      <a:lnTo>
                        <a:pt x="163" y="134"/>
                      </a:lnTo>
                      <a:lnTo>
                        <a:pt x="160" y="132"/>
                      </a:lnTo>
                      <a:lnTo>
                        <a:pt x="159" y="131"/>
                      </a:lnTo>
                      <a:lnTo>
                        <a:pt x="156" y="130"/>
                      </a:lnTo>
                      <a:lnTo>
                        <a:pt x="152" y="130"/>
                      </a:lnTo>
                      <a:lnTo>
                        <a:pt x="152" y="124"/>
                      </a:lnTo>
                      <a:lnTo>
                        <a:pt x="152" y="121"/>
                      </a:lnTo>
                      <a:lnTo>
                        <a:pt x="147" y="117"/>
                      </a:lnTo>
                      <a:lnTo>
                        <a:pt x="145" y="119"/>
                      </a:lnTo>
                      <a:lnTo>
                        <a:pt x="144" y="116"/>
                      </a:lnTo>
                      <a:lnTo>
                        <a:pt x="137" y="115"/>
                      </a:lnTo>
                      <a:lnTo>
                        <a:pt x="127" y="109"/>
                      </a:lnTo>
                      <a:lnTo>
                        <a:pt x="117" y="105"/>
                      </a:lnTo>
                      <a:lnTo>
                        <a:pt x="109" y="98"/>
                      </a:lnTo>
                      <a:lnTo>
                        <a:pt x="100" y="92"/>
                      </a:lnTo>
                      <a:lnTo>
                        <a:pt x="95" y="91"/>
                      </a:lnTo>
                      <a:lnTo>
                        <a:pt x="93" y="85"/>
                      </a:lnTo>
                      <a:lnTo>
                        <a:pt x="91" y="81"/>
                      </a:lnTo>
                      <a:lnTo>
                        <a:pt x="88" y="80"/>
                      </a:lnTo>
                      <a:lnTo>
                        <a:pt x="86" y="72"/>
                      </a:lnTo>
                      <a:lnTo>
                        <a:pt x="80" y="68"/>
                      </a:lnTo>
                      <a:lnTo>
                        <a:pt x="79" y="68"/>
                      </a:lnTo>
                      <a:lnTo>
                        <a:pt x="76" y="69"/>
                      </a:lnTo>
                      <a:lnTo>
                        <a:pt x="68" y="65"/>
                      </a:lnTo>
                      <a:lnTo>
                        <a:pt x="58" y="59"/>
                      </a:lnTo>
                      <a:lnTo>
                        <a:pt x="58" y="56"/>
                      </a:lnTo>
                      <a:lnTo>
                        <a:pt x="50" y="52"/>
                      </a:lnTo>
                      <a:lnTo>
                        <a:pt x="40" y="47"/>
                      </a:lnTo>
                      <a:lnTo>
                        <a:pt x="35" y="47"/>
                      </a:lnTo>
                      <a:lnTo>
                        <a:pt x="37" y="50"/>
                      </a:lnTo>
                      <a:lnTo>
                        <a:pt x="36" y="51"/>
                      </a:lnTo>
                      <a:lnTo>
                        <a:pt x="32" y="50"/>
                      </a:lnTo>
                      <a:lnTo>
                        <a:pt x="29" y="51"/>
                      </a:lnTo>
                      <a:lnTo>
                        <a:pt x="28" y="54"/>
                      </a:lnTo>
                      <a:lnTo>
                        <a:pt x="24" y="55"/>
                      </a:lnTo>
                      <a:lnTo>
                        <a:pt x="21" y="61"/>
                      </a:lnTo>
                      <a:lnTo>
                        <a:pt x="21" y="65"/>
                      </a:lnTo>
                      <a:lnTo>
                        <a:pt x="24" y="68"/>
                      </a:lnTo>
                      <a:lnTo>
                        <a:pt x="22" y="70"/>
                      </a:lnTo>
                      <a:lnTo>
                        <a:pt x="17" y="69"/>
                      </a:lnTo>
                      <a:lnTo>
                        <a:pt x="11" y="70"/>
                      </a:lnTo>
                      <a:lnTo>
                        <a:pt x="0" y="7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8" name="Freeform 319"/>
                <p:cNvSpPr>
                  <a:spLocks/>
                </p:cNvSpPr>
                <p:nvPr/>
              </p:nvSpPr>
              <p:spPr bwMode="auto">
                <a:xfrm>
                  <a:off x="5355321" y="3106859"/>
                  <a:ext cx="280134" cy="177863"/>
                </a:xfrm>
                <a:custGeom>
                  <a:avLst/>
                  <a:gdLst>
                    <a:gd name="T0" fmla="*/ 87 w 189"/>
                    <a:gd name="T1" fmla="*/ 5 h 120"/>
                    <a:gd name="T2" fmla="*/ 105 w 189"/>
                    <a:gd name="T3" fmla="*/ 18 h 120"/>
                    <a:gd name="T4" fmla="*/ 117 w 189"/>
                    <a:gd name="T5" fmla="*/ 21 h 120"/>
                    <a:gd name="T6" fmla="*/ 128 w 189"/>
                    <a:gd name="T7" fmla="*/ 34 h 120"/>
                    <a:gd name="T8" fmla="*/ 137 w 189"/>
                    <a:gd name="T9" fmla="*/ 45 h 120"/>
                    <a:gd name="T10" fmla="*/ 164 w 189"/>
                    <a:gd name="T11" fmla="*/ 62 h 120"/>
                    <a:gd name="T12" fmla="*/ 182 w 189"/>
                    <a:gd name="T13" fmla="*/ 72 h 120"/>
                    <a:gd name="T14" fmla="*/ 189 w 189"/>
                    <a:gd name="T15" fmla="*/ 77 h 120"/>
                    <a:gd name="T16" fmla="*/ 188 w 189"/>
                    <a:gd name="T17" fmla="*/ 83 h 120"/>
                    <a:gd name="T18" fmla="*/ 179 w 189"/>
                    <a:gd name="T19" fmla="*/ 83 h 120"/>
                    <a:gd name="T20" fmla="*/ 171 w 189"/>
                    <a:gd name="T21" fmla="*/ 87 h 120"/>
                    <a:gd name="T22" fmla="*/ 168 w 189"/>
                    <a:gd name="T23" fmla="*/ 90 h 120"/>
                    <a:gd name="T24" fmla="*/ 166 w 189"/>
                    <a:gd name="T25" fmla="*/ 97 h 120"/>
                    <a:gd name="T26" fmla="*/ 163 w 189"/>
                    <a:gd name="T27" fmla="*/ 103 h 120"/>
                    <a:gd name="T28" fmla="*/ 156 w 189"/>
                    <a:gd name="T29" fmla="*/ 108 h 120"/>
                    <a:gd name="T30" fmla="*/ 150 w 189"/>
                    <a:gd name="T31" fmla="*/ 113 h 120"/>
                    <a:gd name="T32" fmla="*/ 145 w 189"/>
                    <a:gd name="T33" fmla="*/ 117 h 120"/>
                    <a:gd name="T34" fmla="*/ 141 w 189"/>
                    <a:gd name="T35" fmla="*/ 116 h 120"/>
                    <a:gd name="T36" fmla="*/ 134 w 189"/>
                    <a:gd name="T37" fmla="*/ 116 h 120"/>
                    <a:gd name="T38" fmla="*/ 127 w 189"/>
                    <a:gd name="T39" fmla="*/ 113 h 120"/>
                    <a:gd name="T40" fmla="*/ 124 w 189"/>
                    <a:gd name="T41" fmla="*/ 110 h 120"/>
                    <a:gd name="T42" fmla="*/ 123 w 189"/>
                    <a:gd name="T43" fmla="*/ 101 h 120"/>
                    <a:gd name="T44" fmla="*/ 108 w 189"/>
                    <a:gd name="T45" fmla="*/ 91 h 120"/>
                    <a:gd name="T46" fmla="*/ 99 w 189"/>
                    <a:gd name="T47" fmla="*/ 90 h 120"/>
                    <a:gd name="T48" fmla="*/ 90 w 189"/>
                    <a:gd name="T49" fmla="*/ 84 h 120"/>
                    <a:gd name="T50" fmla="*/ 78 w 189"/>
                    <a:gd name="T51" fmla="*/ 80 h 120"/>
                    <a:gd name="T52" fmla="*/ 66 w 189"/>
                    <a:gd name="T53" fmla="*/ 76 h 120"/>
                    <a:gd name="T54" fmla="*/ 61 w 189"/>
                    <a:gd name="T55" fmla="*/ 79 h 120"/>
                    <a:gd name="T56" fmla="*/ 44 w 189"/>
                    <a:gd name="T57" fmla="*/ 83 h 120"/>
                    <a:gd name="T58" fmla="*/ 38 w 189"/>
                    <a:gd name="T59" fmla="*/ 88 h 120"/>
                    <a:gd name="T60" fmla="*/ 27 w 189"/>
                    <a:gd name="T61" fmla="*/ 84 h 120"/>
                    <a:gd name="T62" fmla="*/ 26 w 189"/>
                    <a:gd name="T63" fmla="*/ 70 h 120"/>
                    <a:gd name="T64" fmla="*/ 22 w 189"/>
                    <a:gd name="T65" fmla="*/ 62 h 120"/>
                    <a:gd name="T66" fmla="*/ 16 w 189"/>
                    <a:gd name="T67" fmla="*/ 59 h 120"/>
                    <a:gd name="T68" fmla="*/ 15 w 189"/>
                    <a:gd name="T69" fmla="*/ 59 h 120"/>
                    <a:gd name="T70" fmla="*/ 18 w 189"/>
                    <a:gd name="T71" fmla="*/ 56 h 120"/>
                    <a:gd name="T72" fmla="*/ 22 w 189"/>
                    <a:gd name="T73" fmla="*/ 56 h 120"/>
                    <a:gd name="T74" fmla="*/ 18 w 189"/>
                    <a:gd name="T75" fmla="*/ 51 h 120"/>
                    <a:gd name="T76" fmla="*/ 16 w 189"/>
                    <a:gd name="T77" fmla="*/ 50 h 120"/>
                    <a:gd name="T78" fmla="*/ 12 w 189"/>
                    <a:gd name="T79" fmla="*/ 51 h 120"/>
                    <a:gd name="T80" fmla="*/ 8 w 189"/>
                    <a:gd name="T81" fmla="*/ 47 h 120"/>
                    <a:gd name="T82" fmla="*/ 7 w 189"/>
                    <a:gd name="T83" fmla="*/ 34 h 120"/>
                    <a:gd name="T84" fmla="*/ 4 w 189"/>
                    <a:gd name="T85" fmla="*/ 25 h 120"/>
                    <a:gd name="T86" fmla="*/ 0 w 189"/>
                    <a:gd name="T87" fmla="*/ 19 h 120"/>
                    <a:gd name="T88" fmla="*/ 14 w 189"/>
                    <a:gd name="T89" fmla="*/ 8 h 120"/>
                    <a:gd name="T90" fmla="*/ 40 w 189"/>
                    <a:gd name="T91" fmla="*/ 25 h 120"/>
                    <a:gd name="T92" fmla="*/ 54 w 189"/>
                    <a:gd name="T93" fmla="*/ 22 h 120"/>
                    <a:gd name="T94" fmla="*/ 58 w 189"/>
                    <a:gd name="T95" fmla="*/ 18 h 120"/>
                    <a:gd name="T96" fmla="*/ 65 w 189"/>
                    <a:gd name="T97" fmla="*/ 7 h 120"/>
                    <a:gd name="T98" fmla="*/ 73 w 189"/>
                    <a:gd name="T99" fmla="*/ 4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89" h="120">
                      <a:moveTo>
                        <a:pt x="72" y="0"/>
                      </a:moveTo>
                      <a:lnTo>
                        <a:pt x="77" y="0"/>
                      </a:lnTo>
                      <a:lnTo>
                        <a:pt x="87" y="5"/>
                      </a:lnTo>
                      <a:lnTo>
                        <a:pt x="95" y="9"/>
                      </a:lnTo>
                      <a:lnTo>
                        <a:pt x="95" y="12"/>
                      </a:lnTo>
                      <a:lnTo>
                        <a:pt x="105" y="18"/>
                      </a:lnTo>
                      <a:lnTo>
                        <a:pt x="113" y="22"/>
                      </a:lnTo>
                      <a:lnTo>
                        <a:pt x="116" y="21"/>
                      </a:lnTo>
                      <a:lnTo>
                        <a:pt x="117" y="21"/>
                      </a:lnTo>
                      <a:lnTo>
                        <a:pt x="123" y="25"/>
                      </a:lnTo>
                      <a:lnTo>
                        <a:pt x="125" y="33"/>
                      </a:lnTo>
                      <a:lnTo>
                        <a:pt x="128" y="34"/>
                      </a:lnTo>
                      <a:lnTo>
                        <a:pt x="130" y="38"/>
                      </a:lnTo>
                      <a:lnTo>
                        <a:pt x="132" y="44"/>
                      </a:lnTo>
                      <a:lnTo>
                        <a:pt x="137" y="45"/>
                      </a:lnTo>
                      <a:lnTo>
                        <a:pt x="146" y="51"/>
                      </a:lnTo>
                      <a:lnTo>
                        <a:pt x="154" y="58"/>
                      </a:lnTo>
                      <a:lnTo>
                        <a:pt x="164" y="62"/>
                      </a:lnTo>
                      <a:lnTo>
                        <a:pt x="174" y="68"/>
                      </a:lnTo>
                      <a:lnTo>
                        <a:pt x="181" y="69"/>
                      </a:lnTo>
                      <a:lnTo>
                        <a:pt x="182" y="72"/>
                      </a:lnTo>
                      <a:lnTo>
                        <a:pt x="184" y="70"/>
                      </a:lnTo>
                      <a:lnTo>
                        <a:pt x="189" y="74"/>
                      </a:lnTo>
                      <a:lnTo>
                        <a:pt x="189" y="77"/>
                      </a:lnTo>
                      <a:lnTo>
                        <a:pt x="189" y="83"/>
                      </a:lnTo>
                      <a:lnTo>
                        <a:pt x="189" y="84"/>
                      </a:lnTo>
                      <a:lnTo>
                        <a:pt x="188" y="83"/>
                      </a:lnTo>
                      <a:lnTo>
                        <a:pt x="185" y="83"/>
                      </a:lnTo>
                      <a:lnTo>
                        <a:pt x="182" y="81"/>
                      </a:lnTo>
                      <a:lnTo>
                        <a:pt x="179" y="83"/>
                      </a:lnTo>
                      <a:lnTo>
                        <a:pt x="175" y="85"/>
                      </a:lnTo>
                      <a:lnTo>
                        <a:pt x="174" y="85"/>
                      </a:lnTo>
                      <a:lnTo>
                        <a:pt x="171" y="87"/>
                      </a:lnTo>
                      <a:lnTo>
                        <a:pt x="170" y="87"/>
                      </a:lnTo>
                      <a:lnTo>
                        <a:pt x="168" y="88"/>
                      </a:lnTo>
                      <a:lnTo>
                        <a:pt x="168" y="90"/>
                      </a:lnTo>
                      <a:lnTo>
                        <a:pt x="170" y="91"/>
                      </a:lnTo>
                      <a:lnTo>
                        <a:pt x="170" y="94"/>
                      </a:lnTo>
                      <a:lnTo>
                        <a:pt x="166" y="97"/>
                      </a:lnTo>
                      <a:lnTo>
                        <a:pt x="166" y="99"/>
                      </a:lnTo>
                      <a:lnTo>
                        <a:pt x="166" y="103"/>
                      </a:lnTo>
                      <a:lnTo>
                        <a:pt x="163" y="103"/>
                      </a:lnTo>
                      <a:lnTo>
                        <a:pt x="161" y="106"/>
                      </a:lnTo>
                      <a:lnTo>
                        <a:pt x="160" y="106"/>
                      </a:lnTo>
                      <a:lnTo>
                        <a:pt x="156" y="108"/>
                      </a:lnTo>
                      <a:lnTo>
                        <a:pt x="152" y="110"/>
                      </a:lnTo>
                      <a:lnTo>
                        <a:pt x="152" y="112"/>
                      </a:lnTo>
                      <a:lnTo>
                        <a:pt x="150" y="113"/>
                      </a:lnTo>
                      <a:lnTo>
                        <a:pt x="150" y="115"/>
                      </a:lnTo>
                      <a:lnTo>
                        <a:pt x="148" y="117"/>
                      </a:lnTo>
                      <a:lnTo>
                        <a:pt x="145" y="117"/>
                      </a:lnTo>
                      <a:lnTo>
                        <a:pt x="143" y="120"/>
                      </a:lnTo>
                      <a:lnTo>
                        <a:pt x="142" y="119"/>
                      </a:lnTo>
                      <a:lnTo>
                        <a:pt x="141" y="116"/>
                      </a:lnTo>
                      <a:lnTo>
                        <a:pt x="138" y="115"/>
                      </a:lnTo>
                      <a:lnTo>
                        <a:pt x="135" y="115"/>
                      </a:lnTo>
                      <a:lnTo>
                        <a:pt x="134" y="116"/>
                      </a:lnTo>
                      <a:lnTo>
                        <a:pt x="132" y="116"/>
                      </a:lnTo>
                      <a:lnTo>
                        <a:pt x="130" y="115"/>
                      </a:lnTo>
                      <a:lnTo>
                        <a:pt x="127" y="113"/>
                      </a:lnTo>
                      <a:lnTo>
                        <a:pt x="125" y="115"/>
                      </a:lnTo>
                      <a:lnTo>
                        <a:pt x="124" y="112"/>
                      </a:lnTo>
                      <a:lnTo>
                        <a:pt x="124" y="110"/>
                      </a:lnTo>
                      <a:lnTo>
                        <a:pt x="124" y="106"/>
                      </a:lnTo>
                      <a:lnTo>
                        <a:pt x="124" y="105"/>
                      </a:lnTo>
                      <a:lnTo>
                        <a:pt x="123" y="101"/>
                      </a:lnTo>
                      <a:lnTo>
                        <a:pt x="119" y="99"/>
                      </a:lnTo>
                      <a:lnTo>
                        <a:pt x="113" y="99"/>
                      </a:lnTo>
                      <a:lnTo>
                        <a:pt x="108" y="91"/>
                      </a:lnTo>
                      <a:lnTo>
                        <a:pt x="103" y="91"/>
                      </a:lnTo>
                      <a:lnTo>
                        <a:pt x="101" y="91"/>
                      </a:lnTo>
                      <a:lnTo>
                        <a:pt x="99" y="90"/>
                      </a:lnTo>
                      <a:lnTo>
                        <a:pt x="98" y="87"/>
                      </a:lnTo>
                      <a:lnTo>
                        <a:pt x="95" y="85"/>
                      </a:lnTo>
                      <a:lnTo>
                        <a:pt x="90" y="84"/>
                      </a:lnTo>
                      <a:lnTo>
                        <a:pt x="88" y="85"/>
                      </a:lnTo>
                      <a:lnTo>
                        <a:pt x="85" y="85"/>
                      </a:lnTo>
                      <a:lnTo>
                        <a:pt x="78" y="80"/>
                      </a:lnTo>
                      <a:lnTo>
                        <a:pt x="74" y="79"/>
                      </a:lnTo>
                      <a:lnTo>
                        <a:pt x="69" y="76"/>
                      </a:lnTo>
                      <a:lnTo>
                        <a:pt x="66" y="76"/>
                      </a:lnTo>
                      <a:lnTo>
                        <a:pt x="63" y="74"/>
                      </a:lnTo>
                      <a:lnTo>
                        <a:pt x="61" y="74"/>
                      </a:lnTo>
                      <a:lnTo>
                        <a:pt x="61" y="79"/>
                      </a:lnTo>
                      <a:lnTo>
                        <a:pt x="55" y="77"/>
                      </a:lnTo>
                      <a:lnTo>
                        <a:pt x="49" y="79"/>
                      </a:lnTo>
                      <a:lnTo>
                        <a:pt x="44" y="83"/>
                      </a:lnTo>
                      <a:lnTo>
                        <a:pt x="41" y="83"/>
                      </a:lnTo>
                      <a:lnTo>
                        <a:pt x="40" y="85"/>
                      </a:lnTo>
                      <a:lnTo>
                        <a:pt x="38" y="88"/>
                      </a:lnTo>
                      <a:lnTo>
                        <a:pt x="33" y="90"/>
                      </a:lnTo>
                      <a:lnTo>
                        <a:pt x="30" y="91"/>
                      </a:lnTo>
                      <a:lnTo>
                        <a:pt x="27" y="84"/>
                      </a:lnTo>
                      <a:lnTo>
                        <a:pt x="26" y="80"/>
                      </a:lnTo>
                      <a:lnTo>
                        <a:pt x="26" y="73"/>
                      </a:lnTo>
                      <a:lnTo>
                        <a:pt x="26" y="70"/>
                      </a:lnTo>
                      <a:lnTo>
                        <a:pt x="26" y="66"/>
                      </a:lnTo>
                      <a:lnTo>
                        <a:pt x="25" y="65"/>
                      </a:lnTo>
                      <a:lnTo>
                        <a:pt x="22" y="62"/>
                      </a:lnTo>
                      <a:lnTo>
                        <a:pt x="20" y="59"/>
                      </a:lnTo>
                      <a:lnTo>
                        <a:pt x="18" y="59"/>
                      </a:lnTo>
                      <a:lnTo>
                        <a:pt x="16" y="59"/>
                      </a:lnTo>
                      <a:lnTo>
                        <a:pt x="15" y="59"/>
                      </a:lnTo>
                      <a:lnTo>
                        <a:pt x="16" y="62"/>
                      </a:lnTo>
                      <a:lnTo>
                        <a:pt x="15" y="59"/>
                      </a:lnTo>
                      <a:lnTo>
                        <a:pt x="14" y="58"/>
                      </a:lnTo>
                      <a:lnTo>
                        <a:pt x="16" y="55"/>
                      </a:lnTo>
                      <a:lnTo>
                        <a:pt x="18" y="56"/>
                      </a:lnTo>
                      <a:lnTo>
                        <a:pt x="19" y="56"/>
                      </a:lnTo>
                      <a:lnTo>
                        <a:pt x="22" y="56"/>
                      </a:lnTo>
                      <a:lnTo>
                        <a:pt x="22" y="56"/>
                      </a:lnTo>
                      <a:lnTo>
                        <a:pt x="20" y="54"/>
                      </a:lnTo>
                      <a:lnTo>
                        <a:pt x="19" y="54"/>
                      </a:lnTo>
                      <a:lnTo>
                        <a:pt x="18" y="51"/>
                      </a:lnTo>
                      <a:lnTo>
                        <a:pt x="19" y="48"/>
                      </a:lnTo>
                      <a:lnTo>
                        <a:pt x="18" y="48"/>
                      </a:lnTo>
                      <a:lnTo>
                        <a:pt x="16" y="50"/>
                      </a:lnTo>
                      <a:lnTo>
                        <a:pt x="12" y="48"/>
                      </a:lnTo>
                      <a:lnTo>
                        <a:pt x="11" y="50"/>
                      </a:lnTo>
                      <a:lnTo>
                        <a:pt x="12" y="51"/>
                      </a:lnTo>
                      <a:lnTo>
                        <a:pt x="14" y="52"/>
                      </a:lnTo>
                      <a:lnTo>
                        <a:pt x="8" y="48"/>
                      </a:lnTo>
                      <a:lnTo>
                        <a:pt x="8" y="47"/>
                      </a:lnTo>
                      <a:lnTo>
                        <a:pt x="7" y="44"/>
                      </a:lnTo>
                      <a:lnTo>
                        <a:pt x="5" y="37"/>
                      </a:lnTo>
                      <a:lnTo>
                        <a:pt x="7" y="34"/>
                      </a:lnTo>
                      <a:lnTo>
                        <a:pt x="8" y="32"/>
                      </a:lnTo>
                      <a:lnTo>
                        <a:pt x="5" y="26"/>
                      </a:lnTo>
                      <a:lnTo>
                        <a:pt x="4" y="25"/>
                      </a:lnTo>
                      <a:lnTo>
                        <a:pt x="2" y="22"/>
                      </a:lnTo>
                      <a:lnTo>
                        <a:pt x="1" y="21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7" y="9"/>
                      </a:lnTo>
                      <a:lnTo>
                        <a:pt x="14" y="8"/>
                      </a:lnTo>
                      <a:lnTo>
                        <a:pt x="22" y="9"/>
                      </a:lnTo>
                      <a:lnTo>
                        <a:pt x="32" y="15"/>
                      </a:lnTo>
                      <a:lnTo>
                        <a:pt x="40" y="25"/>
                      </a:lnTo>
                      <a:lnTo>
                        <a:pt x="45" y="23"/>
                      </a:lnTo>
                      <a:lnTo>
                        <a:pt x="48" y="23"/>
                      </a:lnTo>
                      <a:lnTo>
                        <a:pt x="54" y="22"/>
                      </a:lnTo>
                      <a:lnTo>
                        <a:pt x="59" y="23"/>
                      </a:lnTo>
                      <a:lnTo>
                        <a:pt x="61" y="21"/>
                      </a:lnTo>
                      <a:lnTo>
                        <a:pt x="58" y="18"/>
                      </a:lnTo>
                      <a:lnTo>
                        <a:pt x="58" y="14"/>
                      </a:lnTo>
                      <a:lnTo>
                        <a:pt x="61" y="8"/>
                      </a:lnTo>
                      <a:lnTo>
                        <a:pt x="65" y="7"/>
                      </a:lnTo>
                      <a:lnTo>
                        <a:pt x="66" y="4"/>
                      </a:lnTo>
                      <a:lnTo>
                        <a:pt x="69" y="3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9" name="Freeform 320"/>
                <p:cNvSpPr>
                  <a:spLocks/>
                </p:cNvSpPr>
                <p:nvPr/>
              </p:nvSpPr>
              <p:spPr bwMode="auto">
                <a:xfrm>
                  <a:off x="7882454" y="4371166"/>
                  <a:ext cx="31126" cy="22233"/>
                </a:xfrm>
                <a:custGeom>
                  <a:avLst/>
                  <a:gdLst>
                    <a:gd name="T0" fmla="*/ 21 w 21"/>
                    <a:gd name="T1" fmla="*/ 0 h 15"/>
                    <a:gd name="T2" fmla="*/ 21 w 21"/>
                    <a:gd name="T3" fmla="*/ 2 h 15"/>
                    <a:gd name="T4" fmla="*/ 18 w 21"/>
                    <a:gd name="T5" fmla="*/ 4 h 15"/>
                    <a:gd name="T6" fmla="*/ 18 w 21"/>
                    <a:gd name="T7" fmla="*/ 7 h 15"/>
                    <a:gd name="T8" fmla="*/ 15 w 21"/>
                    <a:gd name="T9" fmla="*/ 11 h 15"/>
                    <a:gd name="T10" fmla="*/ 16 w 21"/>
                    <a:gd name="T11" fmla="*/ 11 h 15"/>
                    <a:gd name="T12" fmla="*/ 19 w 21"/>
                    <a:gd name="T13" fmla="*/ 8 h 15"/>
                    <a:gd name="T14" fmla="*/ 19 w 21"/>
                    <a:gd name="T15" fmla="*/ 9 h 15"/>
                    <a:gd name="T16" fmla="*/ 18 w 21"/>
                    <a:gd name="T17" fmla="*/ 12 h 15"/>
                    <a:gd name="T18" fmla="*/ 11 w 21"/>
                    <a:gd name="T19" fmla="*/ 13 h 15"/>
                    <a:gd name="T20" fmla="*/ 11 w 21"/>
                    <a:gd name="T21" fmla="*/ 12 h 15"/>
                    <a:gd name="T22" fmla="*/ 8 w 21"/>
                    <a:gd name="T23" fmla="*/ 11 h 15"/>
                    <a:gd name="T24" fmla="*/ 7 w 21"/>
                    <a:gd name="T25" fmla="*/ 13 h 15"/>
                    <a:gd name="T26" fmla="*/ 4 w 21"/>
                    <a:gd name="T27" fmla="*/ 12 h 15"/>
                    <a:gd name="T28" fmla="*/ 3 w 21"/>
                    <a:gd name="T29" fmla="*/ 15 h 15"/>
                    <a:gd name="T30" fmla="*/ 0 w 21"/>
                    <a:gd name="T31" fmla="*/ 12 h 15"/>
                    <a:gd name="T32" fmla="*/ 1 w 21"/>
                    <a:gd name="T33" fmla="*/ 8 h 15"/>
                    <a:gd name="T34" fmla="*/ 5 w 21"/>
                    <a:gd name="T35" fmla="*/ 8 h 15"/>
                    <a:gd name="T36" fmla="*/ 8 w 21"/>
                    <a:gd name="T37" fmla="*/ 5 h 15"/>
                    <a:gd name="T38" fmla="*/ 11 w 21"/>
                    <a:gd name="T39" fmla="*/ 8 h 15"/>
                    <a:gd name="T40" fmla="*/ 14 w 21"/>
                    <a:gd name="T41" fmla="*/ 4 h 15"/>
                    <a:gd name="T42" fmla="*/ 16 w 21"/>
                    <a:gd name="T43" fmla="*/ 4 h 15"/>
                    <a:gd name="T44" fmla="*/ 21 w 21"/>
                    <a:gd name="T4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1" h="15">
                      <a:moveTo>
                        <a:pt x="21" y="0"/>
                      </a:moveTo>
                      <a:lnTo>
                        <a:pt x="21" y="2"/>
                      </a:lnTo>
                      <a:lnTo>
                        <a:pt x="18" y="4"/>
                      </a:lnTo>
                      <a:lnTo>
                        <a:pt x="18" y="7"/>
                      </a:lnTo>
                      <a:lnTo>
                        <a:pt x="15" y="11"/>
                      </a:lnTo>
                      <a:lnTo>
                        <a:pt x="16" y="11"/>
                      </a:lnTo>
                      <a:lnTo>
                        <a:pt x="19" y="8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1" y="13"/>
                      </a:lnTo>
                      <a:lnTo>
                        <a:pt x="11" y="12"/>
                      </a:lnTo>
                      <a:lnTo>
                        <a:pt x="8" y="11"/>
                      </a:lnTo>
                      <a:lnTo>
                        <a:pt x="7" y="13"/>
                      </a:lnTo>
                      <a:lnTo>
                        <a:pt x="4" y="12"/>
                      </a:lnTo>
                      <a:lnTo>
                        <a:pt x="3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5" y="8"/>
                      </a:lnTo>
                      <a:lnTo>
                        <a:pt x="8" y="5"/>
                      </a:lnTo>
                      <a:lnTo>
                        <a:pt x="11" y="8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0" name="Freeform 321"/>
                <p:cNvSpPr>
                  <a:spLocks/>
                </p:cNvSpPr>
                <p:nvPr/>
              </p:nvSpPr>
              <p:spPr bwMode="auto">
                <a:xfrm>
                  <a:off x="7855774" y="4399328"/>
                  <a:ext cx="28162" cy="22233"/>
                </a:xfrm>
                <a:custGeom>
                  <a:avLst/>
                  <a:gdLst>
                    <a:gd name="T0" fmla="*/ 12 w 19"/>
                    <a:gd name="T1" fmla="*/ 0 h 15"/>
                    <a:gd name="T2" fmla="*/ 18 w 19"/>
                    <a:gd name="T3" fmla="*/ 4 h 15"/>
                    <a:gd name="T4" fmla="*/ 19 w 19"/>
                    <a:gd name="T5" fmla="*/ 12 h 15"/>
                    <a:gd name="T6" fmla="*/ 15 w 19"/>
                    <a:gd name="T7" fmla="*/ 14 h 15"/>
                    <a:gd name="T8" fmla="*/ 12 w 19"/>
                    <a:gd name="T9" fmla="*/ 14 h 15"/>
                    <a:gd name="T10" fmla="*/ 10 w 19"/>
                    <a:gd name="T11" fmla="*/ 15 h 15"/>
                    <a:gd name="T12" fmla="*/ 4 w 19"/>
                    <a:gd name="T13" fmla="*/ 14 h 15"/>
                    <a:gd name="T14" fmla="*/ 0 w 19"/>
                    <a:gd name="T15" fmla="*/ 12 h 15"/>
                    <a:gd name="T16" fmla="*/ 0 w 19"/>
                    <a:gd name="T17" fmla="*/ 8 h 15"/>
                    <a:gd name="T18" fmla="*/ 3 w 19"/>
                    <a:gd name="T19" fmla="*/ 8 h 15"/>
                    <a:gd name="T20" fmla="*/ 3 w 19"/>
                    <a:gd name="T21" fmla="*/ 6 h 15"/>
                    <a:gd name="T22" fmla="*/ 7 w 19"/>
                    <a:gd name="T23" fmla="*/ 1 h 15"/>
                    <a:gd name="T24" fmla="*/ 12 w 19"/>
                    <a:gd name="T2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" h="15">
                      <a:moveTo>
                        <a:pt x="12" y="0"/>
                      </a:moveTo>
                      <a:lnTo>
                        <a:pt x="18" y="4"/>
                      </a:lnTo>
                      <a:lnTo>
                        <a:pt x="19" y="12"/>
                      </a:lnTo>
                      <a:lnTo>
                        <a:pt x="15" y="14"/>
                      </a:lnTo>
                      <a:lnTo>
                        <a:pt x="12" y="14"/>
                      </a:lnTo>
                      <a:lnTo>
                        <a:pt x="10" y="15"/>
                      </a:lnTo>
                      <a:lnTo>
                        <a:pt x="4" y="14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7" y="1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1" name="Freeform 322"/>
                <p:cNvSpPr>
                  <a:spLocks/>
                </p:cNvSpPr>
                <p:nvPr/>
              </p:nvSpPr>
              <p:spPr bwMode="auto">
                <a:xfrm>
                  <a:off x="7694216" y="4443794"/>
                  <a:ext cx="1483" cy="7411"/>
                </a:xfrm>
                <a:custGeom>
                  <a:avLst/>
                  <a:gdLst>
                    <a:gd name="T0" fmla="*/ 0 w 1"/>
                    <a:gd name="T1" fmla="*/ 0 h 5"/>
                    <a:gd name="T2" fmla="*/ 1 w 1"/>
                    <a:gd name="T3" fmla="*/ 3 h 5"/>
                    <a:gd name="T4" fmla="*/ 1 w 1"/>
                    <a:gd name="T5" fmla="*/ 5 h 5"/>
                    <a:gd name="T6" fmla="*/ 0 w 1"/>
                    <a:gd name="T7" fmla="*/ 3 h 5"/>
                    <a:gd name="T8" fmla="*/ 0 w 1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2" name="Freeform 323"/>
                <p:cNvSpPr>
                  <a:spLocks/>
                </p:cNvSpPr>
                <p:nvPr/>
              </p:nvSpPr>
              <p:spPr bwMode="auto">
                <a:xfrm>
                  <a:off x="7679394" y="4383024"/>
                  <a:ext cx="5929" cy="4447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1 h 3"/>
                    <a:gd name="T4" fmla="*/ 4 w 4"/>
                    <a:gd name="T5" fmla="*/ 3 h 3"/>
                    <a:gd name="T6" fmla="*/ 1 w 4"/>
                    <a:gd name="T7" fmla="*/ 3 h 3"/>
                    <a:gd name="T8" fmla="*/ 0 w 4"/>
                    <a:gd name="T9" fmla="*/ 1 h 3"/>
                    <a:gd name="T10" fmla="*/ 1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3" name="Freeform 324"/>
                <p:cNvSpPr>
                  <a:spLocks/>
                </p:cNvSpPr>
                <p:nvPr/>
              </p:nvSpPr>
              <p:spPr bwMode="auto">
                <a:xfrm>
                  <a:off x="7651232" y="4335594"/>
                  <a:ext cx="13340" cy="22233"/>
                </a:xfrm>
                <a:custGeom>
                  <a:avLst/>
                  <a:gdLst>
                    <a:gd name="T0" fmla="*/ 1 w 9"/>
                    <a:gd name="T1" fmla="*/ 0 h 15"/>
                    <a:gd name="T2" fmla="*/ 3 w 9"/>
                    <a:gd name="T3" fmla="*/ 2 h 15"/>
                    <a:gd name="T4" fmla="*/ 4 w 9"/>
                    <a:gd name="T5" fmla="*/ 7 h 15"/>
                    <a:gd name="T6" fmla="*/ 4 w 9"/>
                    <a:gd name="T7" fmla="*/ 7 h 15"/>
                    <a:gd name="T8" fmla="*/ 7 w 9"/>
                    <a:gd name="T9" fmla="*/ 7 h 15"/>
                    <a:gd name="T10" fmla="*/ 7 w 9"/>
                    <a:gd name="T11" fmla="*/ 4 h 15"/>
                    <a:gd name="T12" fmla="*/ 7 w 9"/>
                    <a:gd name="T13" fmla="*/ 4 h 15"/>
                    <a:gd name="T14" fmla="*/ 8 w 9"/>
                    <a:gd name="T15" fmla="*/ 6 h 15"/>
                    <a:gd name="T16" fmla="*/ 8 w 9"/>
                    <a:gd name="T17" fmla="*/ 8 h 15"/>
                    <a:gd name="T18" fmla="*/ 9 w 9"/>
                    <a:gd name="T19" fmla="*/ 10 h 15"/>
                    <a:gd name="T20" fmla="*/ 9 w 9"/>
                    <a:gd name="T21" fmla="*/ 13 h 15"/>
                    <a:gd name="T22" fmla="*/ 7 w 9"/>
                    <a:gd name="T23" fmla="*/ 14 h 15"/>
                    <a:gd name="T24" fmla="*/ 5 w 9"/>
                    <a:gd name="T25" fmla="*/ 13 h 15"/>
                    <a:gd name="T26" fmla="*/ 4 w 9"/>
                    <a:gd name="T27" fmla="*/ 15 h 15"/>
                    <a:gd name="T28" fmla="*/ 3 w 9"/>
                    <a:gd name="T29" fmla="*/ 15 h 15"/>
                    <a:gd name="T30" fmla="*/ 1 w 9"/>
                    <a:gd name="T31" fmla="*/ 11 h 15"/>
                    <a:gd name="T32" fmla="*/ 1 w 9"/>
                    <a:gd name="T33" fmla="*/ 8 h 15"/>
                    <a:gd name="T34" fmla="*/ 0 w 9"/>
                    <a:gd name="T35" fmla="*/ 6 h 15"/>
                    <a:gd name="T36" fmla="*/ 1 w 9"/>
                    <a:gd name="T3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" h="15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9" y="10"/>
                      </a:lnTo>
                      <a:lnTo>
                        <a:pt x="9" y="13"/>
                      </a:lnTo>
                      <a:lnTo>
                        <a:pt x="7" y="14"/>
                      </a:lnTo>
                      <a:lnTo>
                        <a:pt x="5" y="13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1" y="11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4" name="Freeform 325"/>
                <p:cNvSpPr>
                  <a:spLocks/>
                </p:cNvSpPr>
                <p:nvPr/>
              </p:nvSpPr>
              <p:spPr bwMode="auto">
                <a:xfrm>
                  <a:off x="7683840" y="4340041"/>
                  <a:ext cx="1483" cy="10376"/>
                </a:xfrm>
                <a:custGeom>
                  <a:avLst/>
                  <a:gdLst>
                    <a:gd name="T0" fmla="*/ 0 w 1"/>
                    <a:gd name="T1" fmla="*/ 0 h 7"/>
                    <a:gd name="T2" fmla="*/ 1 w 1"/>
                    <a:gd name="T3" fmla="*/ 4 h 7"/>
                    <a:gd name="T4" fmla="*/ 0 w 1"/>
                    <a:gd name="T5" fmla="*/ 7 h 7"/>
                    <a:gd name="T6" fmla="*/ 0 w 1"/>
                    <a:gd name="T7" fmla="*/ 4 h 7"/>
                    <a:gd name="T8" fmla="*/ 0 w 1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7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5" name="Freeform 326"/>
                <p:cNvSpPr>
                  <a:spLocks/>
                </p:cNvSpPr>
                <p:nvPr/>
              </p:nvSpPr>
              <p:spPr bwMode="auto">
                <a:xfrm>
                  <a:off x="7661608" y="4365237"/>
                  <a:ext cx="11858" cy="16305"/>
                </a:xfrm>
                <a:custGeom>
                  <a:avLst/>
                  <a:gdLst>
                    <a:gd name="T0" fmla="*/ 1 w 8"/>
                    <a:gd name="T1" fmla="*/ 0 h 11"/>
                    <a:gd name="T2" fmla="*/ 2 w 8"/>
                    <a:gd name="T3" fmla="*/ 0 h 11"/>
                    <a:gd name="T4" fmla="*/ 5 w 8"/>
                    <a:gd name="T5" fmla="*/ 1 h 11"/>
                    <a:gd name="T6" fmla="*/ 5 w 8"/>
                    <a:gd name="T7" fmla="*/ 4 h 11"/>
                    <a:gd name="T8" fmla="*/ 7 w 8"/>
                    <a:gd name="T9" fmla="*/ 6 h 11"/>
                    <a:gd name="T10" fmla="*/ 8 w 8"/>
                    <a:gd name="T11" fmla="*/ 9 h 11"/>
                    <a:gd name="T12" fmla="*/ 5 w 8"/>
                    <a:gd name="T13" fmla="*/ 9 h 11"/>
                    <a:gd name="T14" fmla="*/ 2 w 8"/>
                    <a:gd name="T15" fmla="*/ 11 h 11"/>
                    <a:gd name="T16" fmla="*/ 2 w 8"/>
                    <a:gd name="T17" fmla="*/ 9 h 11"/>
                    <a:gd name="T18" fmla="*/ 2 w 8"/>
                    <a:gd name="T19" fmla="*/ 5 h 11"/>
                    <a:gd name="T20" fmla="*/ 4 w 8"/>
                    <a:gd name="T21" fmla="*/ 4 h 11"/>
                    <a:gd name="T22" fmla="*/ 2 w 8"/>
                    <a:gd name="T23" fmla="*/ 2 h 11"/>
                    <a:gd name="T24" fmla="*/ 1 w 8"/>
                    <a:gd name="T25" fmla="*/ 2 h 11"/>
                    <a:gd name="T26" fmla="*/ 0 w 8"/>
                    <a:gd name="T27" fmla="*/ 1 h 11"/>
                    <a:gd name="T28" fmla="*/ 1 w 8"/>
                    <a:gd name="T2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1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7" y="6"/>
                      </a:lnTo>
                      <a:lnTo>
                        <a:pt x="8" y="9"/>
                      </a:lnTo>
                      <a:lnTo>
                        <a:pt x="5" y="9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2" y="5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6" name="Freeform 327"/>
                <p:cNvSpPr>
                  <a:spLocks/>
                </p:cNvSpPr>
                <p:nvPr/>
              </p:nvSpPr>
              <p:spPr bwMode="auto">
                <a:xfrm>
                  <a:off x="7689769" y="4426008"/>
                  <a:ext cx="4447" cy="10376"/>
                </a:xfrm>
                <a:custGeom>
                  <a:avLst/>
                  <a:gdLst>
                    <a:gd name="T0" fmla="*/ 1 w 3"/>
                    <a:gd name="T1" fmla="*/ 0 h 7"/>
                    <a:gd name="T2" fmla="*/ 3 w 3"/>
                    <a:gd name="T3" fmla="*/ 3 h 7"/>
                    <a:gd name="T4" fmla="*/ 3 w 3"/>
                    <a:gd name="T5" fmla="*/ 7 h 7"/>
                    <a:gd name="T6" fmla="*/ 0 w 3"/>
                    <a:gd name="T7" fmla="*/ 4 h 7"/>
                    <a:gd name="T8" fmla="*/ 0 w 3"/>
                    <a:gd name="T9" fmla="*/ 1 h 7"/>
                    <a:gd name="T10" fmla="*/ 1 w 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7" name="Freeform 328"/>
                <p:cNvSpPr>
                  <a:spLocks/>
                </p:cNvSpPr>
                <p:nvPr/>
              </p:nvSpPr>
              <p:spPr bwMode="auto">
                <a:xfrm>
                  <a:off x="7677911" y="4400810"/>
                  <a:ext cx="7411" cy="8893"/>
                </a:xfrm>
                <a:custGeom>
                  <a:avLst/>
                  <a:gdLst>
                    <a:gd name="T0" fmla="*/ 2 w 5"/>
                    <a:gd name="T1" fmla="*/ 0 h 6"/>
                    <a:gd name="T2" fmla="*/ 5 w 5"/>
                    <a:gd name="T3" fmla="*/ 2 h 6"/>
                    <a:gd name="T4" fmla="*/ 5 w 5"/>
                    <a:gd name="T5" fmla="*/ 5 h 6"/>
                    <a:gd name="T6" fmla="*/ 2 w 5"/>
                    <a:gd name="T7" fmla="*/ 6 h 6"/>
                    <a:gd name="T8" fmla="*/ 0 w 5"/>
                    <a:gd name="T9" fmla="*/ 3 h 6"/>
                    <a:gd name="T10" fmla="*/ 0 w 5"/>
                    <a:gd name="T11" fmla="*/ 2 h 6"/>
                    <a:gd name="T12" fmla="*/ 2 w 5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5" y="5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8" name="Freeform 329"/>
                <p:cNvSpPr>
                  <a:spLocks/>
                </p:cNvSpPr>
                <p:nvPr/>
              </p:nvSpPr>
              <p:spPr bwMode="auto">
                <a:xfrm>
                  <a:off x="7674947" y="4371166"/>
                  <a:ext cx="8893" cy="7411"/>
                </a:xfrm>
                <a:custGeom>
                  <a:avLst/>
                  <a:gdLst>
                    <a:gd name="T0" fmla="*/ 4 w 6"/>
                    <a:gd name="T1" fmla="*/ 0 h 5"/>
                    <a:gd name="T2" fmla="*/ 4 w 6"/>
                    <a:gd name="T3" fmla="*/ 1 h 5"/>
                    <a:gd name="T4" fmla="*/ 6 w 6"/>
                    <a:gd name="T5" fmla="*/ 2 h 5"/>
                    <a:gd name="T6" fmla="*/ 6 w 6"/>
                    <a:gd name="T7" fmla="*/ 4 h 5"/>
                    <a:gd name="T8" fmla="*/ 4 w 6"/>
                    <a:gd name="T9" fmla="*/ 4 h 5"/>
                    <a:gd name="T10" fmla="*/ 3 w 6"/>
                    <a:gd name="T11" fmla="*/ 5 h 5"/>
                    <a:gd name="T12" fmla="*/ 2 w 6"/>
                    <a:gd name="T13" fmla="*/ 4 h 5"/>
                    <a:gd name="T14" fmla="*/ 0 w 6"/>
                    <a:gd name="T15" fmla="*/ 4 h 5"/>
                    <a:gd name="T16" fmla="*/ 0 w 6"/>
                    <a:gd name="T17" fmla="*/ 2 h 5"/>
                    <a:gd name="T18" fmla="*/ 4 w 6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4" y="0"/>
                      </a:moveTo>
                      <a:lnTo>
                        <a:pt x="4" y="1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9" name="Freeform 330"/>
                <p:cNvSpPr>
                  <a:spLocks/>
                </p:cNvSpPr>
                <p:nvPr/>
              </p:nvSpPr>
              <p:spPr bwMode="auto">
                <a:xfrm>
                  <a:off x="7673465" y="4347451"/>
                  <a:ext cx="5929" cy="7411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2 h 5"/>
                    <a:gd name="T4" fmla="*/ 1 w 4"/>
                    <a:gd name="T5" fmla="*/ 5 h 5"/>
                    <a:gd name="T6" fmla="*/ 0 w 4"/>
                    <a:gd name="T7" fmla="*/ 3 h 5"/>
                    <a:gd name="T8" fmla="*/ 1 w 4"/>
                    <a:gd name="T9" fmla="*/ 2 h 5"/>
                    <a:gd name="T10" fmla="*/ 4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0" name="Freeform 331"/>
                <p:cNvSpPr>
                  <a:spLocks/>
                </p:cNvSpPr>
                <p:nvPr/>
              </p:nvSpPr>
              <p:spPr bwMode="auto">
                <a:xfrm>
                  <a:off x="7680876" y="4356344"/>
                  <a:ext cx="4447" cy="8893"/>
                </a:xfrm>
                <a:custGeom>
                  <a:avLst/>
                  <a:gdLst>
                    <a:gd name="T0" fmla="*/ 2 w 3"/>
                    <a:gd name="T1" fmla="*/ 0 h 6"/>
                    <a:gd name="T2" fmla="*/ 2 w 3"/>
                    <a:gd name="T3" fmla="*/ 1 h 6"/>
                    <a:gd name="T4" fmla="*/ 2 w 3"/>
                    <a:gd name="T5" fmla="*/ 4 h 6"/>
                    <a:gd name="T6" fmla="*/ 3 w 3"/>
                    <a:gd name="T7" fmla="*/ 6 h 6"/>
                    <a:gd name="T8" fmla="*/ 2 w 3"/>
                    <a:gd name="T9" fmla="*/ 6 h 6"/>
                    <a:gd name="T10" fmla="*/ 0 w 3"/>
                    <a:gd name="T11" fmla="*/ 3 h 6"/>
                    <a:gd name="T12" fmla="*/ 2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1" name="Freeform 332"/>
                <p:cNvSpPr>
                  <a:spLocks/>
                </p:cNvSpPr>
                <p:nvPr/>
              </p:nvSpPr>
              <p:spPr bwMode="auto">
                <a:xfrm>
                  <a:off x="7464476" y="4153285"/>
                  <a:ext cx="5929" cy="5929"/>
                </a:xfrm>
                <a:custGeom>
                  <a:avLst/>
                  <a:gdLst>
                    <a:gd name="T0" fmla="*/ 4 w 4"/>
                    <a:gd name="T1" fmla="*/ 0 h 4"/>
                    <a:gd name="T2" fmla="*/ 3 w 4"/>
                    <a:gd name="T3" fmla="*/ 3 h 4"/>
                    <a:gd name="T4" fmla="*/ 0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3" y="3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2" name="Freeform 333"/>
                <p:cNvSpPr>
                  <a:spLocks/>
                </p:cNvSpPr>
                <p:nvPr/>
              </p:nvSpPr>
              <p:spPr bwMode="auto">
                <a:xfrm>
                  <a:off x="7458547" y="4163660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0 w 3"/>
                    <a:gd name="T5" fmla="*/ 1 h 3"/>
                    <a:gd name="T6" fmla="*/ 1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3" name="Freeform 334"/>
                <p:cNvSpPr>
                  <a:spLocks/>
                </p:cNvSpPr>
                <p:nvPr/>
              </p:nvSpPr>
              <p:spPr bwMode="auto">
                <a:xfrm>
                  <a:off x="7492638" y="4200715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0 h 3"/>
                    <a:gd name="T4" fmla="*/ 3 w 3"/>
                    <a:gd name="T5" fmla="*/ 3 h 3"/>
                    <a:gd name="T6" fmla="*/ 2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4" name="Freeform 335"/>
                <p:cNvSpPr>
                  <a:spLocks/>
                </p:cNvSpPr>
                <p:nvPr/>
              </p:nvSpPr>
              <p:spPr bwMode="auto">
                <a:xfrm>
                  <a:off x="7468923" y="4181446"/>
                  <a:ext cx="5929" cy="7411"/>
                </a:xfrm>
                <a:custGeom>
                  <a:avLst/>
                  <a:gdLst>
                    <a:gd name="T0" fmla="*/ 1 w 4"/>
                    <a:gd name="T1" fmla="*/ 0 h 5"/>
                    <a:gd name="T2" fmla="*/ 4 w 4"/>
                    <a:gd name="T3" fmla="*/ 2 h 5"/>
                    <a:gd name="T4" fmla="*/ 3 w 4"/>
                    <a:gd name="T5" fmla="*/ 3 h 5"/>
                    <a:gd name="T6" fmla="*/ 1 w 4"/>
                    <a:gd name="T7" fmla="*/ 5 h 5"/>
                    <a:gd name="T8" fmla="*/ 1 w 4"/>
                    <a:gd name="T9" fmla="*/ 3 h 5"/>
                    <a:gd name="T10" fmla="*/ 0 w 4"/>
                    <a:gd name="T11" fmla="*/ 2 h 5"/>
                    <a:gd name="T12" fmla="*/ 1 w 4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5" name="Freeform 336"/>
                <p:cNvSpPr>
                  <a:spLocks/>
                </p:cNvSpPr>
                <p:nvPr/>
              </p:nvSpPr>
              <p:spPr bwMode="auto">
                <a:xfrm>
                  <a:off x="7482262" y="4188857"/>
                  <a:ext cx="10376" cy="11858"/>
                </a:xfrm>
                <a:custGeom>
                  <a:avLst/>
                  <a:gdLst>
                    <a:gd name="T0" fmla="*/ 3 w 7"/>
                    <a:gd name="T1" fmla="*/ 0 h 8"/>
                    <a:gd name="T2" fmla="*/ 3 w 7"/>
                    <a:gd name="T3" fmla="*/ 1 h 8"/>
                    <a:gd name="T4" fmla="*/ 5 w 7"/>
                    <a:gd name="T5" fmla="*/ 2 h 8"/>
                    <a:gd name="T6" fmla="*/ 7 w 7"/>
                    <a:gd name="T7" fmla="*/ 4 h 8"/>
                    <a:gd name="T8" fmla="*/ 7 w 7"/>
                    <a:gd name="T9" fmla="*/ 5 h 8"/>
                    <a:gd name="T10" fmla="*/ 7 w 7"/>
                    <a:gd name="T11" fmla="*/ 8 h 8"/>
                    <a:gd name="T12" fmla="*/ 6 w 7"/>
                    <a:gd name="T13" fmla="*/ 8 h 8"/>
                    <a:gd name="T14" fmla="*/ 5 w 7"/>
                    <a:gd name="T15" fmla="*/ 7 h 8"/>
                    <a:gd name="T16" fmla="*/ 3 w 7"/>
                    <a:gd name="T17" fmla="*/ 5 h 8"/>
                    <a:gd name="T18" fmla="*/ 2 w 7"/>
                    <a:gd name="T19" fmla="*/ 4 h 8"/>
                    <a:gd name="T20" fmla="*/ 0 w 7"/>
                    <a:gd name="T21" fmla="*/ 4 h 8"/>
                    <a:gd name="T22" fmla="*/ 0 w 7"/>
                    <a:gd name="T23" fmla="*/ 1 h 8"/>
                    <a:gd name="T24" fmla="*/ 3 w 7"/>
                    <a:gd name="T2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5" y="2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8"/>
                      </a:lnTo>
                      <a:lnTo>
                        <a:pt x="6" y="8"/>
                      </a:lnTo>
                      <a:lnTo>
                        <a:pt x="5" y="7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6" name="Freeform 337"/>
                <p:cNvSpPr>
                  <a:spLocks/>
                </p:cNvSpPr>
                <p:nvPr/>
              </p:nvSpPr>
              <p:spPr bwMode="auto">
                <a:xfrm>
                  <a:off x="7480781" y="4199232"/>
                  <a:ext cx="4447" cy="1483"/>
                </a:xfrm>
                <a:custGeom>
                  <a:avLst/>
                  <a:gdLst>
                    <a:gd name="T0" fmla="*/ 1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1 h 1"/>
                    <a:gd name="T8" fmla="*/ 1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7" name="Freeform 338"/>
                <p:cNvSpPr>
                  <a:spLocks/>
                </p:cNvSpPr>
                <p:nvPr/>
              </p:nvSpPr>
              <p:spPr bwMode="auto">
                <a:xfrm>
                  <a:off x="7642339" y="4248145"/>
                  <a:ext cx="8893" cy="2964"/>
                </a:xfrm>
                <a:custGeom>
                  <a:avLst/>
                  <a:gdLst>
                    <a:gd name="T0" fmla="*/ 2 w 6"/>
                    <a:gd name="T1" fmla="*/ 0 h 2"/>
                    <a:gd name="T2" fmla="*/ 4 w 6"/>
                    <a:gd name="T3" fmla="*/ 0 h 2"/>
                    <a:gd name="T4" fmla="*/ 6 w 6"/>
                    <a:gd name="T5" fmla="*/ 1 h 2"/>
                    <a:gd name="T6" fmla="*/ 3 w 6"/>
                    <a:gd name="T7" fmla="*/ 2 h 2"/>
                    <a:gd name="T8" fmla="*/ 0 w 6"/>
                    <a:gd name="T9" fmla="*/ 2 h 2"/>
                    <a:gd name="T10" fmla="*/ 0 w 6"/>
                    <a:gd name="T11" fmla="*/ 1 h 2"/>
                    <a:gd name="T12" fmla="*/ 2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6" y="1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8" name="Freeform 339"/>
                <p:cNvSpPr>
                  <a:spLocks/>
                </p:cNvSpPr>
                <p:nvPr/>
              </p:nvSpPr>
              <p:spPr bwMode="auto">
                <a:xfrm>
                  <a:off x="7465959" y="4159214"/>
                  <a:ext cx="23715" cy="16305"/>
                </a:xfrm>
                <a:custGeom>
                  <a:avLst/>
                  <a:gdLst>
                    <a:gd name="T0" fmla="*/ 2 w 16"/>
                    <a:gd name="T1" fmla="*/ 0 h 11"/>
                    <a:gd name="T2" fmla="*/ 3 w 16"/>
                    <a:gd name="T3" fmla="*/ 0 h 11"/>
                    <a:gd name="T4" fmla="*/ 5 w 16"/>
                    <a:gd name="T5" fmla="*/ 3 h 11"/>
                    <a:gd name="T6" fmla="*/ 9 w 16"/>
                    <a:gd name="T7" fmla="*/ 3 h 11"/>
                    <a:gd name="T8" fmla="*/ 10 w 16"/>
                    <a:gd name="T9" fmla="*/ 4 h 11"/>
                    <a:gd name="T10" fmla="*/ 10 w 16"/>
                    <a:gd name="T11" fmla="*/ 7 h 11"/>
                    <a:gd name="T12" fmla="*/ 13 w 16"/>
                    <a:gd name="T13" fmla="*/ 7 h 11"/>
                    <a:gd name="T14" fmla="*/ 16 w 16"/>
                    <a:gd name="T15" fmla="*/ 10 h 11"/>
                    <a:gd name="T16" fmla="*/ 16 w 16"/>
                    <a:gd name="T17" fmla="*/ 11 h 11"/>
                    <a:gd name="T18" fmla="*/ 13 w 16"/>
                    <a:gd name="T19" fmla="*/ 11 h 11"/>
                    <a:gd name="T20" fmla="*/ 10 w 16"/>
                    <a:gd name="T21" fmla="*/ 11 h 11"/>
                    <a:gd name="T22" fmla="*/ 7 w 16"/>
                    <a:gd name="T23" fmla="*/ 9 h 11"/>
                    <a:gd name="T24" fmla="*/ 3 w 16"/>
                    <a:gd name="T25" fmla="*/ 6 h 11"/>
                    <a:gd name="T26" fmla="*/ 0 w 16"/>
                    <a:gd name="T27" fmla="*/ 2 h 11"/>
                    <a:gd name="T28" fmla="*/ 2 w 16"/>
                    <a:gd name="T2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1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5" y="3"/>
                      </a:lnTo>
                      <a:lnTo>
                        <a:pt x="9" y="3"/>
                      </a:lnTo>
                      <a:lnTo>
                        <a:pt x="10" y="4"/>
                      </a:lnTo>
                      <a:lnTo>
                        <a:pt x="10" y="7"/>
                      </a:lnTo>
                      <a:lnTo>
                        <a:pt x="13" y="7"/>
                      </a:lnTo>
                      <a:lnTo>
                        <a:pt x="16" y="10"/>
                      </a:lnTo>
                      <a:lnTo>
                        <a:pt x="16" y="11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7" y="9"/>
                      </a:lnTo>
                      <a:lnTo>
                        <a:pt x="3" y="6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9" name="Freeform 340"/>
                <p:cNvSpPr>
                  <a:spLocks/>
                </p:cNvSpPr>
                <p:nvPr/>
              </p:nvSpPr>
              <p:spPr bwMode="auto">
                <a:xfrm>
                  <a:off x="7544514" y="4196268"/>
                  <a:ext cx="22233" cy="29644"/>
                </a:xfrm>
                <a:custGeom>
                  <a:avLst/>
                  <a:gdLst>
                    <a:gd name="T0" fmla="*/ 0 w 15"/>
                    <a:gd name="T1" fmla="*/ 0 h 20"/>
                    <a:gd name="T2" fmla="*/ 4 w 15"/>
                    <a:gd name="T3" fmla="*/ 2 h 20"/>
                    <a:gd name="T4" fmla="*/ 7 w 15"/>
                    <a:gd name="T5" fmla="*/ 3 h 20"/>
                    <a:gd name="T6" fmla="*/ 5 w 15"/>
                    <a:gd name="T7" fmla="*/ 6 h 20"/>
                    <a:gd name="T8" fmla="*/ 10 w 15"/>
                    <a:gd name="T9" fmla="*/ 11 h 20"/>
                    <a:gd name="T10" fmla="*/ 11 w 15"/>
                    <a:gd name="T11" fmla="*/ 13 h 20"/>
                    <a:gd name="T12" fmla="*/ 12 w 15"/>
                    <a:gd name="T13" fmla="*/ 14 h 20"/>
                    <a:gd name="T14" fmla="*/ 15 w 15"/>
                    <a:gd name="T15" fmla="*/ 17 h 20"/>
                    <a:gd name="T16" fmla="*/ 14 w 15"/>
                    <a:gd name="T17" fmla="*/ 20 h 20"/>
                    <a:gd name="T18" fmla="*/ 12 w 15"/>
                    <a:gd name="T19" fmla="*/ 20 h 20"/>
                    <a:gd name="T20" fmla="*/ 12 w 15"/>
                    <a:gd name="T21" fmla="*/ 17 h 20"/>
                    <a:gd name="T22" fmla="*/ 10 w 15"/>
                    <a:gd name="T23" fmla="*/ 15 h 20"/>
                    <a:gd name="T24" fmla="*/ 4 w 15"/>
                    <a:gd name="T25" fmla="*/ 11 h 20"/>
                    <a:gd name="T26" fmla="*/ 4 w 15"/>
                    <a:gd name="T27" fmla="*/ 7 h 20"/>
                    <a:gd name="T28" fmla="*/ 3 w 15"/>
                    <a:gd name="T29" fmla="*/ 4 h 20"/>
                    <a:gd name="T30" fmla="*/ 3 w 15"/>
                    <a:gd name="T31" fmla="*/ 3 h 20"/>
                    <a:gd name="T32" fmla="*/ 1 w 15"/>
                    <a:gd name="T33" fmla="*/ 2 h 20"/>
                    <a:gd name="T34" fmla="*/ 0 w 15"/>
                    <a:gd name="T3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0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3"/>
                      </a:lnTo>
                      <a:lnTo>
                        <a:pt x="5" y="6"/>
                      </a:lnTo>
                      <a:lnTo>
                        <a:pt x="10" y="11"/>
                      </a:lnTo>
                      <a:lnTo>
                        <a:pt x="11" y="13"/>
                      </a:lnTo>
                      <a:lnTo>
                        <a:pt x="12" y="14"/>
                      </a:lnTo>
                      <a:lnTo>
                        <a:pt x="15" y="17"/>
                      </a:lnTo>
                      <a:lnTo>
                        <a:pt x="14" y="20"/>
                      </a:lnTo>
                      <a:lnTo>
                        <a:pt x="12" y="20"/>
                      </a:lnTo>
                      <a:lnTo>
                        <a:pt x="12" y="17"/>
                      </a:lnTo>
                      <a:lnTo>
                        <a:pt x="10" y="15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0" name="Freeform 341"/>
                <p:cNvSpPr>
                  <a:spLocks/>
                </p:cNvSpPr>
                <p:nvPr/>
              </p:nvSpPr>
              <p:spPr bwMode="auto">
                <a:xfrm>
                  <a:off x="7505977" y="4179964"/>
                  <a:ext cx="26679" cy="20751"/>
                </a:xfrm>
                <a:custGeom>
                  <a:avLst/>
                  <a:gdLst>
                    <a:gd name="T0" fmla="*/ 0 w 18"/>
                    <a:gd name="T1" fmla="*/ 0 h 14"/>
                    <a:gd name="T2" fmla="*/ 4 w 18"/>
                    <a:gd name="T3" fmla="*/ 0 h 14"/>
                    <a:gd name="T4" fmla="*/ 8 w 18"/>
                    <a:gd name="T5" fmla="*/ 3 h 14"/>
                    <a:gd name="T6" fmla="*/ 12 w 18"/>
                    <a:gd name="T7" fmla="*/ 6 h 14"/>
                    <a:gd name="T8" fmla="*/ 18 w 18"/>
                    <a:gd name="T9" fmla="*/ 11 h 14"/>
                    <a:gd name="T10" fmla="*/ 16 w 18"/>
                    <a:gd name="T11" fmla="*/ 11 h 14"/>
                    <a:gd name="T12" fmla="*/ 16 w 18"/>
                    <a:gd name="T13" fmla="*/ 14 h 14"/>
                    <a:gd name="T14" fmla="*/ 15 w 18"/>
                    <a:gd name="T15" fmla="*/ 13 h 14"/>
                    <a:gd name="T16" fmla="*/ 13 w 18"/>
                    <a:gd name="T17" fmla="*/ 14 h 14"/>
                    <a:gd name="T18" fmla="*/ 13 w 18"/>
                    <a:gd name="T19" fmla="*/ 13 h 14"/>
                    <a:gd name="T20" fmla="*/ 12 w 18"/>
                    <a:gd name="T21" fmla="*/ 11 h 14"/>
                    <a:gd name="T22" fmla="*/ 9 w 18"/>
                    <a:gd name="T23" fmla="*/ 8 h 14"/>
                    <a:gd name="T24" fmla="*/ 2 w 18"/>
                    <a:gd name="T25" fmla="*/ 3 h 14"/>
                    <a:gd name="T26" fmla="*/ 0 w 18"/>
                    <a:gd name="T2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1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3"/>
                      </a:lnTo>
                      <a:lnTo>
                        <a:pt x="12" y="6"/>
                      </a:lnTo>
                      <a:lnTo>
                        <a:pt x="18" y="11"/>
                      </a:lnTo>
                      <a:lnTo>
                        <a:pt x="16" y="11"/>
                      </a:lnTo>
                      <a:lnTo>
                        <a:pt x="16" y="14"/>
                      </a:lnTo>
                      <a:lnTo>
                        <a:pt x="15" y="13"/>
                      </a:lnTo>
                      <a:lnTo>
                        <a:pt x="13" y="14"/>
                      </a:lnTo>
                      <a:lnTo>
                        <a:pt x="13" y="13"/>
                      </a:lnTo>
                      <a:lnTo>
                        <a:pt x="12" y="11"/>
                      </a:lnTo>
                      <a:lnTo>
                        <a:pt x="9" y="8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1" name="Freeform 342"/>
                <p:cNvSpPr>
                  <a:spLocks/>
                </p:cNvSpPr>
                <p:nvPr/>
              </p:nvSpPr>
              <p:spPr bwMode="auto">
                <a:xfrm>
                  <a:off x="7538586" y="4211090"/>
                  <a:ext cx="5929" cy="1483"/>
                </a:xfrm>
                <a:custGeom>
                  <a:avLst/>
                  <a:gdLst>
                    <a:gd name="T0" fmla="*/ 0 w 4"/>
                    <a:gd name="T1" fmla="*/ 0 h 1"/>
                    <a:gd name="T2" fmla="*/ 4 w 4"/>
                    <a:gd name="T3" fmla="*/ 0 h 1"/>
                    <a:gd name="T4" fmla="*/ 4 w 4"/>
                    <a:gd name="T5" fmla="*/ 1 h 1"/>
                    <a:gd name="T6" fmla="*/ 1 w 4"/>
                    <a:gd name="T7" fmla="*/ 1 h 1"/>
                    <a:gd name="T8" fmla="*/ 0 w 4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2" name="Freeform 343"/>
                <p:cNvSpPr>
                  <a:spLocks/>
                </p:cNvSpPr>
                <p:nvPr/>
              </p:nvSpPr>
              <p:spPr bwMode="auto">
                <a:xfrm>
                  <a:off x="7559336" y="4237769"/>
                  <a:ext cx="17786" cy="13340"/>
                </a:xfrm>
                <a:custGeom>
                  <a:avLst/>
                  <a:gdLst>
                    <a:gd name="T0" fmla="*/ 0 w 12"/>
                    <a:gd name="T1" fmla="*/ 0 h 9"/>
                    <a:gd name="T2" fmla="*/ 2 w 12"/>
                    <a:gd name="T3" fmla="*/ 0 h 9"/>
                    <a:gd name="T4" fmla="*/ 5 w 12"/>
                    <a:gd name="T5" fmla="*/ 3 h 9"/>
                    <a:gd name="T6" fmla="*/ 9 w 12"/>
                    <a:gd name="T7" fmla="*/ 4 h 9"/>
                    <a:gd name="T8" fmla="*/ 12 w 12"/>
                    <a:gd name="T9" fmla="*/ 7 h 9"/>
                    <a:gd name="T10" fmla="*/ 11 w 12"/>
                    <a:gd name="T11" fmla="*/ 8 h 9"/>
                    <a:gd name="T12" fmla="*/ 12 w 12"/>
                    <a:gd name="T13" fmla="*/ 9 h 9"/>
                    <a:gd name="T14" fmla="*/ 9 w 12"/>
                    <a:gd name="T15" fmla="*/ 9 h 9"/>
                    <a:gd name="T16" fmla="*/ 5 w 12"/>
                    <a:gd name="T17" fmla="*/ 8 h 9"/>
                    <a:gd name="T18" fmla="*/ 1 w 12"/>
                    <a:gd name="T19" fmla="*/ 4 h 9"/>
                    <a:gd name="T20" fmla="*/ 1 w 12"/>
                    <a:gd name="T21" fmla="*/ 3 h 9"/>
                    <a:gd name="T22" fmla="*/ 0 w 12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9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3"/>
                      </a:lnTo>
                      <a:lnTo>
                        <a:pt x="9" y="4"/>
                      </a:lnTo>
                      <a:lnTo>
                        <a:pt x="12" y="7"/>
                      </a:lnTo>
                      <a:lnTo>
                        <a:pt x="11" y="8"/>
                      </a:lnTo>
                      <a:lnTo>
                        <a:pt x="12" y="9"/>
                      </a:lnTo>
                      <a:lnTo>
                        <a:pt x="9" y="9"/>
                      </a:lnTo>
                      <a:lnTo>
                        <a:pt x="5" y="8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3" name="Freeform 344"/>
                <p:cNvSpPr>
                  <a:spLocks/>
                </p:cNvSpPr>
                <p:nvPr/>
              </p:nvSpPr>
              <p:spPr bwMode="auto">
                <a:xfrm>
                  <a:off x="7528211" y="4215537"/>
                  <a:ext cx="22233" cy="16305"/>
                </a:xfrm>
                <a:custGeom>
                  <a:avLst/>
                  <a:gdLst>
                    <a:gd name="T0" fmla="*/ 1 w 15"/>
                    <a:gd name="T1" fmla="*/ 0 h 11"/>
                    <a:gd name="T2" fmla="*/ 4 w 15"/>
                    <a:gd name="T3" fmla="*/ 2 h 11"/>
                    <a:gd name="T4" fmla="*/ 7 w 15"/>
                    <a:gd name="T5" fmla="*/ 2 h 11"/>
                    <a:gd name="T6" fmla="*/ 11 w 15"/>
                    <a:gd name="T7" fmla="*/ 4 h 11"/>
                    <a:gd name="T8" fmla="*/ 12 w 15"/>
                    <a:gd name="T9" fmla="*/ 7 h 11"/>
                    <a:gd name="T10" fmla="*/ 14 w 15"/>
                    <a:gd name="T11" fmla="*/ 7 h 11"/>
                    <a:gd name="T12" fmla="*/ 15 w 15"/>
                    <a:gd name="T13" fmla="*/ 8 h 11"/>
                    <a:gd name="T14" fmla="*/ 14 w 15"/>
                    <a:gd name="T15" fmla="*/ 11 h 11"/>
                    <a:gd name="T16" fmla="*/ 11 w 15"/>
                    <a:gd name="T17" fmla="*/ 11 h 11"/>
                    <a:gd name="T18" fmla="*/ 8 w 15"/>
                    <a:gd name="T19" fmla="*/ 8 h 11"/>
                    <a:gd name="T20" fmla="*/ 5 w 15"/>
                    <a:gd name="T21" fmla="*/ 8 h 11"/>
                    <a:gd name="T22" fmla="*/ 3 w 15"/>
                    <a:gd name="T23" fmla="*/ 7 h 11"/>
                    <a:gd name="T24" fmla="*/ 0 w 15"/>
                    <a:gd name="T25" fmla="*/ 4 h 11"/>
                    <a:gd name="T26" fmla="*/ 0 w 15"/>
                    <a:gd name="T27" fmla="*/ 1 h 11"/>
                    <a:gd name="T28" fmla="*/ 1 w 15"/>
                    <a:gd name="T2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11">
                      <a:moveTo>
                        <a:pt x="1" y="0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11" y="4"/>
                      </a:lnTo>
                      <a:lnTo>
                        <a:pt x="12" y="7"/>
                      </a:ln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4" y="11"/>
                      </a:lnTo>
                      <a:lnTo>
                        <a:pt x="11" y="11"/>
                      </a:lnTo>
                      <a:lnTo>
                        <a:pt x="8" y="8"/>
                      </a:lnTo>
                      <a:lnTo>
                        <a:pt x="5" y="8"/>
                      </a:lnTo>
                      <a:lnTo>
                        <a:pt x="3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4" name="Freeform 345"/>
                <p:cNvSpPr>
                  <a:spLocks/>
                </p:cNvSpPr>
                <p:nvPr/>
              </p:nvSpPr>
              <p:spPr bwMode="auto">
                <a:xfrm>
                  <a:off x="7532657" y="4264449"/>
                  <a:ext cx="10376" cy="4447"/>
                </a:xfrm>
                <a:custGeom>
                  <a:avLst/>
                  <a:gdLst>
                    <a:gd name="T0" fmla="*/ 0 w 7"/>
                    <a:gd name="T1" fmla="*/ 0 h 3"/>
                    <a:gd name="T2" fmla="*/ 2 w 7"/>
                    <a:gd name="T3" fmla="*/ 0 h 3"/>
                    <a:gd name="T4" fmla="*/ 4 w 7"/>
                    <a:gd name="T5" fmla="*/ 1 h 3"/>
                    <a:gd name="T6" fmla="*/ 7 w 7"/>
                    <a:gd name="T7" fmla="*/ 3 h 3"/>
                    <a:gd name="T8" fmla="*/ 5 w 7"/>
                    <a:gd name="T9" fmla="*/ 3 h 3"/>
                    <a:gd name="T10" fmla="*/ 2 w 7"/>
                    <a:gd name="T11" fmla="*/ 3 h 3"/>
                    <a:gd name="T12" fmla="*/ 1 w 7"/>
                    <a:gd name="T13" fmla="*/ 3 h 3"/>
                    <a:gd name="T14" fmla="*/ 0 w 7"/>
                    <a:gd name="T15" fmla="*/ 1 h 3"/>
                    <a:gd name="T16" fmla="*/ 0 w 7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1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5" name="Freeform 346"/>
                <p:cNvSpPr>
                  <a:spLocks/>
                </p:cNvSpPr>
                <p:nvPr/>
              </p:nvSpPr>
              <p:spPr bwMode="auto">
                <a:xfrm>
                  <a:off x="7476334" y="4185893"/>
                  <a:ext cx="5929" cy="4447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2 h 3"/>
                    <a:gd name="T4" fmla="*/ 4 w 4"/>
                    <a:gd name="T5" fmla="*/ 3 h 3"/>
                    <a:gd name="T6" fmla="*/ 2 w 4"/>
                    <a:gd name="T7" fmla="*/ 3 h 3"/>
                    <a:gd name="T8" fmla="*/ 0 w 4"/>
                    <a:gd name="T9" fmla="*/ 3 h 3"/>
                    <a:gd name="T10" fmla="*/ 0 w 4"/>
                    <a:gd name="T11" fmla="*/ 2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6" name="Freeform 347"/>
                <p:cNvSpPr>
                  <a:spLocks/>
                </p:cNvSpPr>
                <p:nvPr/>
              </p:nvSpPr>
              <p:spPr bwMode="auto">
                <a:xfrm>
                  <a:off x="7422975" y="4116230"/>
                  <a:ext cx="7411" cy="4447"/>
                </a:xfrm>
                <a:custGeom>
                  <a:avLst/>
                  <a:gdLst>
                    <a:gd name="T0" fmla="*/ 3 w 5"/>
                    <a:gd name="T1" fmla="*/ 0 h 3"/>
                    <a:gd name="T2" fmla="*/ 5 w 5"/>
                    <a:gd name="T3" fmla="*/ 2 h 3"/>
                    <a:gd name="T4" fmla="*/ 3 w 5"/>
                    <a:gd name="T5" fmla="*/ 3 h 3"/>
                    <a:gd name="T6" fmla="*/ 0 w 5"/>
                    <a:gd name="T7" fmla="*/ 3 h 3"/>
                    <a:gd name="T8" fmla="*/ 0 w 5"/>
                    <a:gd name="T9" fmla="*/ 2 h 3"/>
                    <a:gd name="T10" fmla="*/ 2 w 5"/>
                    <a:gd name="T11" fmla="*/ 2 h 3"/>
                    <a:gd name="T12" fmla="*/ 3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3" y="0"/>
                      </a:moveTo>
                      <a:lnTo>
                        <a:pt x="5" y="2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7" name="Freeform 348"/>
                <p:cNvSpPr>
                  <a:spLocks/>
                </p:cNvSpPr>
                <p:nvPr/>
              </p:nvSpPr>
              <p:spPr bwMode="auto">
                <a:xfrm>
                  <a:off x="7430386" y="4129570"/>
                  <a:ext cx="2964" cy="5929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0 h 4"/>
                    <a:gd name="T4" fmla="*/ 2 w 2"/>
                    <a:gd name="T5" fmla="*/ 2 h 4"/>
                    <a:gd name="T6" fmla="*/ 1 w 2"/>
                    <a:gd name="T7" fmla="*/ 4 h 4"/>
                    <a:gd name="T8" fmla="*/ 1 w 2"/>
                    <a:gd name="T9" fmla="*/ 2 h 4"/>
                    <a:gd name="T10" fmla="*/ 0 w 2"/>
                    <a:gd name="T11" fmla="*/ 1 h 4"/>
                    <a:gd name="T12" fmla="*/ 0 w 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8" name="Freeform 349"/>
                <p:cNvSpPr>
                  <a:spLocks/>
                </p:cNvSpPr>
                <p:nvPr/>
              </p:nvSpPr>
              <p:spPr bwMode="auto">
                <a:xfrm>
                  <a:off x="7159145" y="4082140"/>
                  <a:ext cx="192685" cy="166005"/>
                </a:xfrm>
                <a:custGeom>
                  <a:avLst/>
                  <a:gdLst>
                    <a:gd name="T0" fmla="*/ 13 w 130"/>
                    <a:gd name="T1" fmla="*/ 3 h 112"/>
                    <a:gd name="T2" fmla="*/ 21 w 130"/>
                    <a:gd name="T3" fmla="*/ 5 h 112"/>
                    <a:gd name="T4" fmla="*/ 37 w 130"/>
                    <a:gd name="T5" fmla="*/ 12 h 112"/>
                    <a:gd name="T6" fmla="*/ 48 w 130"/>
                    <a:gd name="T7" fmla="*/ 16 h 112"/>
                    <a:gd name="T8" fmla="*/ 55 w 130"/>
                    <a:gd name="T9" fmla="*/ 20 h 112"/>
                    <a:gd name="T10" fmla="*/ 61 w 130"/>
                    <a:gd name="T11" fmla="*/ 23 h 112"/>
                    <a:gd name="T12" fmla="*/ 65 w 130"/>
                    <a:gd name="T13" fmla="*/ 36 h 112"/>
                    <a:gd name="T14" fmla="*/ 77 w 130"/>
                    <a:gd name="T15" fmla="*/ 43 h 112"/>
                    <a:gd name="T16" fmla="*/ 89 w 130"/>
                    <a:gd name="T17" fmla="*/ 45 h 112"/>
                    <a:gd name="T18" fmla="*/ 87 w 130"/>
                    <a:gd name="T19" fmla="*/ 56 h 112"/>
                    <a:gd name="T20" fmla="*/ 84 w 130"/>
                    <a:gd name="T21" fmla="*/ 62 h 112"/>
                    <a:gd name="T22" fmla="*/ 91 w 130"/>
                    <a:gd name="T23" fmla="*/ 72 h 112"/>
                    <a:gd name="T24" fmla="*/ 98 w 130"/>
                    <a:gd name="T25" fmla="*/ 80 h 112"/>
                    <a:gd name="T26" fmla="*/ 105 w 130"/>
                    <a:gd name="T27" fmla="*/ 87 h 112"/>
                    <a:gd name="T28" fmla="*/ 111 w 130"/>
                    <a:gd name="T29" fmla="*/ 88 h 112"/>
                    <a:gd name="T30" fmla="*/ 111 w 130"/>
                    <a:gd name="T31" fmla="*/ 95 h 112"/>
                    <a:gd name="T32" fmla="*/ 120 w 130"/>
                    <a:gd name="T33" fmla="*/ 98 h 112"/>
                    <a:gd name="T34" fmla="*/ 120 w 130"/>
                    <a:gd name="T35" fmla="*/ 102 h 112"/>
                    <a:gd name="T36" fmla="*/ 126 w 130"/>
                    <a:gd name="T37" fmla="*/ 105 h 112"/>
                    <a:gd name="T38" fmla="*/ 129 w 130"/>
                    <a:gd name="T39" fmla="*/ 109 h 112"/>
                    <a:gd name="T40" fmla="*/ 119 w 130"/>
                    <a:gd name="T41" fmla="*/ 109 h 112"/>
                    <a:gd name="T42" fmla="*/ 116 w 130"/>
                    <a:gd name="T43" fmla="*/ 105 h 112"/>
                    <a:gd name="T44" fmla="*/ 104 w 130"/>
                    <a:gd name="T45" fmla="*/ 103 h 112"/>
                    <a:gd name="T46" fmla="*/ 94 w 130"/>
                    <a:gd name="T47" fmla="*/ 102 h 112"/>
                    <a:gd name="T48" fmla="*/ 87 w 130"/>
                    <a:gd name="T49" fmla="*/ 98 h 112"/>
                    <a:gd name="T50" fmla="*/ 76 w 130"/>
                    <a:gd name="T51" fmla="*/ 88 h 112"/>
                    <a:gd name="T52" fmla="*/ 69 w 130"/>
                    <a:gd name="T53" fmla="*/ 76 h 112"/>
                    <a:gd name="T54" fmla="*/ 57 w 130"/>
                    <a:gd name="T55" fmla="*/ 70 h 112"/>
                    <a:gd name="T56" fmla="*/ 54 w 130"/>
                    <a:gd name="T57" fmla="*/ 67 h 112"/>
                    <a:gd name="T58" fmla="*/ 47 w 130"/>
                    <a:gd name="T59" fmla="*/ 65 h 112"/>
                    <a:gd name="T60" fmla="*/ 46 w 130"/>
                    <a:gd name="T61" fmla="*/ 69 h 112"/>
                    <a:gd name="T62" fmla="*/ 44 w 130"/>
                    <a:gd name="T63" fmla="*/ 69 h 112"/>
                    <a:gd name="T64" fmla="*/ 39 w 130"/>
                    <a:gd name="T65" fmla="*/ 65 h 112"/>
                    <a:gd name="T66" fmla="*/ 39 w 130"/>
                    <a:gd name="T67" fmla="*/ 69 h 112"/>
                    <a:gd name="T68" fmla="*/ 37 w 130"/>
                    <a:gd name="T69" fmla="*/ 74 h 112"/>
                    <a:gd name="T70" fmla="*/ 29 w 130"/>
                    <a:gd name="T71" fmla="*/ 72 h 112"/>
                    <a:gd name="T72" fmla="*/ 35 w 130"/>
                    <a:gd name="T73" fmla="*/ 76 h 112"/>
                    <a:gd name="T74" fmla="*/ 28 w 130"/>
                    <a:gd name="T75" fmla="*/ 79 h 112"/>
                    <a:gd name="T76" fmla="*/ 18 w 130"/>
                    <a:gd name="T77" fmla="*/ 76 h 112"/>
                    <a:gd name="T78" fmla="*/ 13 w 130"/>
                    <a:gd name="T79" fmla="*/ 69 h 112"/>
                    <a:gd name="T80" fmla="*/ 10 w 130"/>
                    <a:gd name="T81" fmla="*/ 67 h 112"/>
                    <a:gd name="T82" fmla="*/ 17 w 130"/>
                    <a:gd name="T83" fmla="*/ 76 h 112"/>
                    <a:gd name="T84" fmla="*/ 22 w 130"/>
                    <a:gd name="T85" fmla="*/ 79 h 112"/>
                    <a:gd name="T86" fmla="*/ 32 w 130"/>
                    <a:gd name="T87" fmla="*/ 88 h 112"/>
                    <a:gd name="T88" fmla="*/ 25 w 130"/>
                    <a:gd name="T89" fmla="*/ 91 h 112"/>
                    <a:gd name="T90" fmla="*/ 18 w 130"/>
                    <a:gd name="T91" fmla="*/ 88 h 112"/>
                    <a:gd name="T92" fmla="*/ 6 w 130"/>
                    <a:gd name="T93" fmla="*/ 88 h 112"/>
                    <a:gd name="T94" fmla="*/ 1 w 130"/>
                    <a:gd name="T95" fmla="*/ 5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0" h="112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10" y="1"/>
                      </a:lnTo>
                      <a:lnTo>
                        <a:pt x="13" y="3"/>
                      </a:lnTo>
                      <a:lnTo>
                        <a:pt x="14" y="4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22" y="7"/>
                      </a:lnTo>
                      <a:lnTo>
                        <a:pt x="25" y="8"/>
                      </a:lnTo>
                      <a:lnTo>
                        <a:pt x="33" y="9"/>
                      </a:lnTo>
                      <a:lnTo>
                        <a:pt x="37" y="12"/>
                      </a:lnTo>
                      <a:lnTo>
                        <a:pt x="40" y="12"/>
                      </a:lnTo>
                      <a:lnTo>
                        <a:pt x="43" y="15"/>
                      </a:lnTo>
                      <a:lnTo>
                        <a:pt x="46" y="15"/>
                      </a:lnTo>
                      <a:lnTo>
                        <a:pt x="48" y="16"/>
                      </a:lnTo>
                      <a:lnTo>
                        <a:pt x="50" y="16"/>
                      </a:lnTo>
                      <a:lnTo>
                        <a:pt x="51" y="18"/>
                      </a:lnTo>
                      <a:lnTo>
                        <a:pt x="54" y="18"/>
                      </a:lnTo>
                      <a:lnTo>
                        <a:pt x="55" y="20"/>
                      </a:lnTo>
                      <a:lnTo>
                        <a:pt x="57" y="22"/>
                      </a:lnTo>
                      <a:lnTo>
                        <a:pt x="58" y="25"/>
                      </a:lnTo>
                      <a:lnTo>
                        <a:pt x="60" y="23"/>
                      </a:lnTo>
                      <a:lnTo>
                        <a:pt x="61" y="23"/>
                      </a:lnTo>
                      <a:lnTo>
                        <a:pt x="65" y="29"/>
                      </a:lnTo>
                      <a:lnTo>
                        <a:pt x="68" y="30"/>
                      </a:lnTo>
                      <a:lnTo>
                        <a:pt x="66" y="33"/>
                      </a:lnTo>
                      <a:lnTo>
                        <a:pt x="65" y="36"/>
                      </a:lnTo>
                      <a:lnTo>
                        <a:pt x="66" y="37"/>
                      </a:lnTo>
                      <a:lnTo>
                        <a:pt x="72" y="40"/>
                      </a:lnTo>
                      <a:lnTo>
                        <a:pt x="75" y="40"/>
                      </a:lnTo>
                      <a:lnTo>
                        <a:pt x="77" y="43"/>
                      </a:lnTo>
                      <a:lnTo>
                        <a:pt x="82" y="44"/>
                      </a:lnTo>
                      <a:lnTo>
                        <a:pt x="84" y="45"/>
                      </a:lnTo>
                      <a:lnTo>
                        <a:pt x="86" y="44"/>
                      </a:lnTo>
                      <a:lnTo>
                        <a:pt x="89" y="45"/>
                      </a:lnTo>
                      <a:lnTo>
                        <a:pt x="93" y="50"/>
                      </a:lnTo>
                      <a:lnTo>
                        <a:pt x="93" y="52"/>
                      </a:lnTo>
                      <a:lnTo>
                        <a:pt x="91" y="54"/>
                      </a:lnTo>
                      <a:lnTo>
                        <a:pt x="87" y="56"/>
                      </a:lnTo>
                      <a:lnTo>
                        <a:pt x="82" y="56"/>
                      </a:lnTo>
                      <a:lnTo>
                        <a:pt x="82" y="58"/>
                      </a:lnTo>
                      <a:lnTo>
                        <a:pt x="83" y="61"/>
                      </a:lnTo>
                      <a:lnTo>
                        <a:pt x="84" y="62"/>
                      </a:lnTo>
                      <a:lnTo>
                        <a:pt x="86" y="65"/>
                      </a:lnTo>
                      <a:lnTo>
                        <a:pt x="89" y="67"/>
                      </a:lnTo>
                      <a:lnTo>
                        <a:pt x="90" y="70"/>
                      </a:lnTo>
                      <a:lnTo>
                        <a:pt x="91" y="72"/>
                      </a:lnTo>
                      <a:lnTo>
                        <a:pt x="94" y="72"/>
                      </a:lnTo>
                      <a:lnTo>
                        <a:pt x="95" y="73"/>
                      </a:lnTo>
                      <a:lnTo>
                        <a:pt x="97" y="74"/>
                      </a:lnTo>
                      <a:lnTo>
                        <a:pt x="98" y="80"/>
                      </a:lnTo>
                      <a:lnTo>
                        <a:pt x="101" y="80"/>
                      </a:lnTo>
                      <a:lnTo>
                        <a:pt x="101" y="84"/>
                      </a:lnTo>
                      <a:lnTo>
                        <a:pt x="104" y="87"/>
                      </a:lnTo>
                      <a:lnTo>
                        <a:pt x="105" y="87"/>
                      </a:lnTo>
                      <a:lnTo>
                        <a:pt x="107" y="88"/>
                      </a:lnTo>
                      <a:lnTo>
                        <a:pt x="108" y="87"/>
                      </a:lnTo>
                      <a:lnTo>
                        <a:pt x="109" y="87"/>
                      </a:lnTo>
                      <a:lnTo>
                        <a:pt x="111" y="88"/>
                      </a:lnTo>
                      <a:lnTo>
                        <a:pt x="111" y="90"/>
                      </a:lnTo>
                      <a:lnTo>
                        <a:pt x="109" y="91"/>
                      </a:lnTo>
                      <a:lnTo>
                        <a:pt x="109" y="94"/>
                      </a:lnTo>
                      <a:lnTo>
                        <a:pt x="111" y="95"/>
                      </a:lnTo>
                      <a:lnTo>
                        <a:pt x="115" y="95"/>
                      </a:lnTo>
                      <a:lnTo>
                        <a:pt x="119" y="95"/>
                      </a:lnTo>
                      <a:lnTo>
                        <a:pt x="122" y="97"/>
                      </a:lnTo>
                      <a:lnTo>
                        <a:pt x="120" y="98"/>
                      </a:lnTo>
                      <a:lnTo>
                        <a:pt x="118" y="98"/>
                      </a:lnTo>
                      <a:lnTo>
                        <a:pt x="115" y="99"/>
                      </a:lnTo>
                      <a:lnTo>
                        <a:pt x="116" y="101"/>
                      </a:lnTo>
                      <a:lnTo>
                        <a:pt x="120" y="102"/>
                      </a:lnTo>
                      <a:lnTo>
                        <a:pt x="126" y="103"/>
                      </a:lnTo>
                      <a:lnTo>
                        <a:pt x="130" y="103"/>
                      </a:lnTo>
                      <a:lnTo>
                        <a:pt x="129" y="106"/>
                      </a:lnTo>
                      <a:lnTo>
                        <a:pt x="126" y="105"/>
                      </a:lnTo>
                      <a:lnTo>
                        <a:pt x="124" y="105"/>
                      </a:lnTo>
                      <a:lnTo>
                        <a:pt x="123" y="106"/>
                      </a:lnTo>
                      <a:lnTo>
                        <a:pt x="124" y="106"/>
                      </a:lnTo>
                      <a:lnTo>
                        <a:pt x="129" y="109"/>
                      </a:lnTo>
                      <a:lnTo>
                        <a:pt x="127" y="110"/>
                      </a:lnTo>
                      <a:lnTo>
                        <a:pt x="124" y="112"/>
                      </a:lnTo>
                      <a:lnTo>
                        <a:pt x="122" y="109"/>
                      </a:lnTo>
                      <a:lnTo>
                        <a:pt x="119" y="109"/>
                      </a:lnTo>
                      <a:lnTo>
                        <a:pt x="120" y="108"/>
                      </a:lnTo>
                      <a:lnTo>
                        <a:pt x="120" y="106"/>
                      </a:lnTo>
                      <a:lnTo>
                        <a:pt x="118" y="106"/>
                      </a:lnTo>
                      <a:lnTo>
                        <a:pt x="116" y="105"/>
                      </a:lnTo>
                      <a:lnTo>
                        <a:pt x="113" y="106"/>
                      </a:lnTo>
                      <a:lnTo>
                        <a:pt x="111" y="105"/>
                      </a:lnTo>
                      <a:lnTo>
                        <a:pt x="107" y="103"/>
                      </a:lnTo>
                      <a:lnTo>
                        <a:pt x="104" y="103"/>
                      </a:lnTo>
                      <a:lnTo>
                        <a:pt x="101" y="103"/>
                      </a:lnTo>
                      <a:lnTo>
                        <a:pt x="98" y="103"/>
                      </a:lnTo>
                      <a:lnTo>
                        <a:pt x="95" y="102"/>
                      </a:lnTo>
                      <a:lnTo>
                        <a:pt x="94" y="102"/>
                      </a:lnTo>
                      <a:lnTo>
                        <a:pt x="93" y="103"/>
                      </a:lnTo>
                      <a:lnTo>
                        <a:pt x="89" y="102"/>
                      </a:lnTo>
                      <a:lnTo>
                        <a:pt x="87" y="101"/>
                      </a:lnTo>
                      <a:lnTo>
                        <a:pt x="87" y="98"/>
                      </a:lnTo>
                      <a:lnTo>
                        <a:pt x="80" y="92"/>
                      </a:lnTo>
                      <a:lnTo>
                        <a:pt x="80" y="91"/>
                      </a:lnTo>
                      <a:lnTo>
                        <a:pt x="79" y="88"/>
                      </a:lnTo>
                      <a:lnTo>
                        <a:pt x="76" y="88"/>
                      </a:lnTo>
                      <a:lnTo>
                        <a:pt x="75" y="85"/>
                      </a:lnTo>
                      <a:lnTo>
                        <a:pt x="72" y="81"/>
                      </a:lnTo>
                      <a:lnTo>
                        <a:pt x="71" y="77"/>
                      </a:lnTo>
                      <a:lnTo>
                        <a:pt x="69" y="76"/>
                      </a:lnTo>
                      <a:lnTo>
                        <a:pt x="66" y="74"/>
                      </a:lnTo>
                      <a:lnTo>
                        <a:pt x="60" y="73"/>
                      </a:lnTo>
                      <a:lnTo>
                        <a:pt x="58" y="70"/>
                      </a:lnTo>
                      <a:lnTo>
                        <a:pt x="57" y="70"/>
                      </a:lnTo>
                      <a:lnTo>
                        <a:pt x="57" y="69"/>
                      </a:lnTo>
                      <a:lnTo>
                        <a:pt x="57" y="67"/>
                      </a:lnTo>
                      <a:lnTo>
                        <a:pt x="55" y="69"/>
                      </a:lnTo>
                      <a:lnTo>
                        <a:pt x="54" y="67"/>
                      </a:lnTo>
                      <a:lnTo>
                        <a:pt x="53" y="67"/>
                      </a:lnTo>
                      <a:lnTo>
                        <a:pt x="51" y="67"/>
                      </a:lnTo>
                      <a:lnTo>
                        <a:pt x="50" y="66"/>
                      </a:lnTo>
                      <a:lnTo>
                        <a:pt x="47" y="65"/>
                      </a:lnTo>
                      <a:lnTo>
                        <a:pt x="46" y="63"/>
                      </a:lnTo>
                      <a:lnTo>
                        <a:pt x="46" y="66"/>
                      </a:lnTo>
                      <a:lnTo>
                        <a:pt x="46" y="67"/>
                      </a:lnTo>
                      <a:lnTo>
                        <a:pt x="46" y="69"/>
                      </a:lnTo>
                      <a:lnTo>
                        <a:pt x="44" y="69"/>
                      </a:lnTo>
                      <a:lnTo>
                        <a:pt x="44" y="67"/>
                      </a:lnTo>
                      <a:lnTo>
                        <a:pt x="43" y="66"/>
                      </a:lnTo>
                      <a:lnTo>
                        <a:pt x="44" y="69"/>
                      </a:lnTo>
                      <a:lnTo>
                        <a:pt x="44" y="69"/>
                      </a:lnTo>
                      <a:lnTo>
                        <a:pt x="42" y="69"/>
                      </a:lnTo>
                      <a:lnTo>
                        <a:pt x="39" y="66"/>
                      </a:lnTo>
                      <a:lnTo>
                        <a:pt x="39" y="65"/>
                      </a:lnTo>
                      <a:lnTo>
                        <a:pt x="36" y="63"/>
                      </a:lnTo>
                      <a:lnTo>
                        <a:pt x="36" y="65"/>
                      </a:lnTo>
                      <a:lnTo>
                        <a:pt x="37" y="66"/>
                      </a:lnTo>
                      <a:lnTo>
                        <a:pt x="39" y="69"/>
                      </a:lnTo>
                      <a:lnTo>
                        <a:pt x="37" y="70"/>
                      </a:lnTo>
                      <a:lnTo>
                        <a:pt x="37" y="72"/>
                      </a:lnTo>
                      <a:lnTo>
                        <a:pt x="37" y="73"/>
                      </a:lnTo>
                      <a:lnTo>
                        <a:pt x="37" y="74"/>
                      </a:lnTo>
                      <a:lnTo>
                        <a:pt x="36" y="74"/>
                      </a:lnTo>
                      <a:lnTo>
                        <a:pt x="33" y="72"/>
                      </a:lnTo>
                      <a:lnTo>
                        <a:pt x="31" y="73"/>
                      </a:lnTo>
                      <a:lnTo>
                        <a:pt x="29" y="72"/>
                      </a:lnTo>
                      <a:lnTo>
                        <a:pt x="31" y="73"/>
                      </a:lnTo>
                      <a:lnTo>
                        <a:pt x="32" y="73"/>
                      </a:lnTo>
                      <a:lnTo>
                        <a:pt x="33" y="74"/>
                      </a:lnTo>
                      <a:lnTo>
                        <a:pt x="35" y="76"/>
                      </a:lnTo>
                      <a:lnTo>
                        <a:pt x="36" y="77"/>
                      </a:lnTo>
                      <a:lnTo>
                        <a:pt x="33" y="77"/>
                      </a:lnTo>
                      <a:lnTo>
                        <a:pt x="31" y="77"/>
                      </a:lnTo>
                      <a:lnTo>
                        <a:pt x="28" y="79"/>
                      </a:lnTo>
                      <a:lnTo>
                        <a:pt x="24" y="79"/>
                      </a:lnTo>
                      <a:lnTo>
                        <a:pt x="22" y="79"/>
                      </a:lnTo>
                      <a:lnTo>
                        <a:pt x="21" y="77"/>
                      </a:lnTo>
                      <a:lnTo>
                        <a:pt x="18" y="76"/>
                      </a:lnTo>
                      <a:lnTo>
                        <a:pt x="17" y="76"/>
                      </a:lnTo>
                      <a:lnTo>
                        <a:pt x="17" y="73"/>
                      </a:lnTo>
                      <a:lnTo>
                        <a:pt x="15" y="70"/>
                      </a:lnTo>
                      <a:lnTo>
                        <a:pt x="13" y="69"/>
                      </a:lnTo>
                      <a:lnTo>
                        <a:pt x="11" y="69"/>
                      </a:lnTo>
                      <a:lnTo>
                        <a:pt x="11" y="66"/>
                      </a:lnTo>
                      <a:lnTo>
                        <a:pt x="8" y="66"/>
                      </a:lnTo>
                      <a:lnTo>
                        <a:pt x="10" y="67"/>
                      </a:lnTo>
                      <a:lnTo>
                        <a:pt x="11" y="69"/>
                      </a:lnTo>
                      <a:lnTo>
                        <a:pt x="14" y="70"/>
                      </a:lnTo>
                      <a:lnTo>
                        <a:pt x="15" y="73"/>
                      </a:lnTo>
                      <a:lnTo>
                        <a:pt x="17" y="76"/>
                      </a:lnTo>
                      <a:lnTo>
                        <a:pt x="18" y="77"/>
                      </a:lnTo>
                      <a:lnTo>
                        <a:pt x="18" y="77"/>
                      </a:lnTo>
                      <a:lnTo>
                        <a:pt x="21" y="77"/>
                      </a:lnTo>
                      <a:lnTo>
                        <a:pt x="22" y="79"/>
                      </a:lnTo>
                      <a:lnTo>
                        <a:pt x="25" y="80"/>
                      </a:lnTo>
                      <a:lnTo>
                        <a:pt x="29" y="80"/>
                      </a:lnTo>
                      <a:lnTo>
                        <a:pt x="32" y="84"/>
                      </a:lnTo>
                      <a:lnTo>
                        <a:pt x="32" y="88"/>
                      </a:lnTo>
                      <a:lnTo>
                        <a:pt x="31" y="90"/>
                      </a:lnTo>
                      <a:lnTo>
                        <a:pt x="31" y="88"/>
                      </a:lnTo>
                      <a:lnTo>
                        <a:pt x="29" y="90"/>
                      </a:lnTo>
                      <a:lnTo>
                        <a:pt x="25" y="91"/>
                      </a:lnTo>
                      <a:lnTo>
                        <a:pt x="22" y="92"/>
                      </a:lnTo>
                      <a:lnTo>
                        <a:pt x="19" y="92"/>
                      </a:lnTo>
                      <a:lnTo>
                        <a:pt x="18" y="90"/>
                      </a:lnTo>
                      <a:lnTo>
                        <a:pt x="18" y="88"/>
                      </a:lnTo>
                      <a:lnTo>
                        <a:pt x="17" y="88"/>
                      </a:lnTo>
                      <a:lnTo>
                        <a:pt x="8" y="88"/>
                      </a:lnTo>
                      <a:lnTo>
                        <a:pt x="7" y="90"/>
                      </a:lnTo>
                      <a:lnTo>
                        <a:pt x="6" y="88"/>
                      </a:lnTo>
                      <a:lnTo>
                        <a:pt x="0" y="88"/>
                      </a:lnTo>
                      <a:lnTo>
                        <a:pt x="1" y="56"/>
                      </a:lnTo>
                      <a:lnTo>
                        <a:pt x="1" y="55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9" name="Freeform 350"/>
                <p:cNvSpPr>
                  <a:spLocks/>
                </p:cNvSpPr>
                <p:nvPr/>
              </p:nvSpPr>
              <p:spPr bwMode="auto">
                <a:xfrm>
                  <a:off x="7433351" y="4136980"/>
                  <a:ext cx="25198" cy="28162"/>
                </a:xfrm>
                <a:custGeom>
                  <a:avLst/>
                  <a:gdLst>
                    <a:gd name="T0" fmla="*/ 3 w 17"/>
                    <a:gd name="T1" fmla="*/ 0 h 19"/>
                    <a:gd name="T2" fmla="*/ 4 w 17"/>
                    <a:gd name="T3" fmla="*/ 1 h 19"/>
                    <a:gd name="T4" fmla="*/ 6 w 17"/>
                    <a:gd name="T5" fmla="*/ 6 h 19"/>
                    <a:gd name="T6" fmla="*/ 10 w 17"/>
                    <a:gd name="T7" fmla="*/ 7 h 19"/>
                    <a:gd name="T8" fmla="*/ 14 w 17"/>
                    <a:gd name="T9" fmla="*/ 10 h 19"/>
                    <a:gd name="T10" fmla="*/ 17 w 17"/>
                    <a:gd name="T11" fmla="*/ 14 h 19"/>
                    <a:gd name="T12" fmla="*/ 17 w 17"/>
                    <a:gd name="T13" fmla="*/ 17 h 19"/>
                    <a:gd name="T14" fmla="*/ 14 w 17"/>
                    <a:gd name="T15" fmla="*/ 18 h 19"/>
                    <a:gd name="T16" fmla="*/ 14 w 17"/>
                    <a:gd name="T17" fmla="*/ 19 h 19"/>
                    <a:gd name="T18" fmla="*/ 10 w 17"/>
                    <a:gd name="T19" fmla="*/ 19 h 19"/>
                    <a:gd name="T20" fmla="*/ 9 w 17"/>
                    <a:gd name="T21" fmla="*/ 18 h 19"/>
                    <a:gd name="T22" fmla="*/ 7 w 17"/>
                    <a:gd name="T23" fmla="*/ 18 h 19"/>
                    <a:gd name="T24" fmla="*/ 6 w 17"/>
                    <a:gd name="T25" fmla="*/ 17 h 19"/>
                    <a:gd name="T26" fmla="*/ 6 w 17"/>
                    <a:gd name="T27" fmla="*/ 15 h 19"/>
                    <a:gd name="T28" fmla="*/ 3 w 17"/>
                    <a:gd name="T29" fmla="*/ 10 h 19"/>
                    <a:gd name="T30" fmla="*/ 0 w 17"/>
                    <a:gd name="T31" fmla="*/ 10 h 19"/>
                    <a:gd name="T32" fmla="*/ 0 w 17"/>
                    <a:gd name="T33" fmla="*/ 4 h 19"/>
                    <a:gd name="T34" fmla="*/ 0 w 17"/>
                    <a:gd name="T35" fmla="*/ 3 h 19"/>
                    <a:gd name="T36" fmla="*/ 0 w 17"/>
                    <a:gd name="T37" fmla="*/ 0 h 19"/>
                    <a:gd name="T38" fmla="*/ 3 w 17"/>
                    <a:gd name="T3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7" h="19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6" y="6"/>
                      </a:lnTo>
                      <a:lnTo>
                        <a:pt x="10" y="7"/>
                      </a:lnTo>
                      <a:lnTo>
                        <a:pt x="14" y="10"/>
                      </a:lnTo>
                      <a:lnTo>
                        <a:pt x="17" y="14"/>
                      </a:lnTo>
                      <a:lnTo>
                        <a:pt x="17" y="17"/>
                      </a:lnTo>
                      <a:lnTo>
                        <a:pt x="14" y="18"/>
                      </a:lnTo>
                      <a:lnTo>
                        <a:pt x="14" y="19"/>
                      </a:lnTo>
                      <a:lnTo>
                        <a:pt x="10" y="19"/>
                      </a:lnTo>
                      <a:lnTo>
                        <a:pt x="9" y="18"/>
                      </a:ln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6" y="15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0" name="Freeform 351"/>
                <p:cNvSpPr>
                  <a:spLocks/>
                </p:cNvSpPr>
                <p:nvPr/>
              </p:nvSpPr>
              <p:spPr bwMode="auto">
                <a:xfrm>
                  <a:off x="7415564" y="4258520"/>
                  <a:ext cx="5929" cy="2964"/>
                </a:xfrm>
                <a:custGeom>
                  <a:avLst/>
                  <a:gdLst>
                    <a:gd name="T0" fmla="*/ 1 w 4"/>
                    <a:gd name="T1" fmla="*/ 0 h 2"/>
                    <a:gd name="T2" fmla="*/ 4 w 4"/>
                    <a:gd name="T3" fmla="*/ 1 h 2"/>
                    <a:gd name="T4" fmla="*/ 3 w 4"/>
                    <a:gd name="T5" fmla="*/ 2 h 2"/>
                    <a:gd name="T6" fmla="*/ 1 w 4"/>
                    <a:gd name="T7" fmla="*/ 2 h 2"/>
                    <a:gd name="T8" fmla="*/ 0 w 4"/>
                    <a:gd name="T9" fmla="*/ 2 h 2"/>
                    <a:gd name="T10" fmla="*/ 0 w 4"/>
                    <a:gd name="T11" fmla="*/ 1 h 2"/>
                    <a:gd name="T12" fmla="*/ 1 w 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2">
                      <a:moveTo>
                        <a:pt x="1" y="0"/>
                      </a:move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1" name="Freeform 352"/>
                <p:cNvSpPr>
                  <a:spLocks/>
                </p:cNvSpPr>
                <p:nvPr/>
              </p:nvSpPr>
              <p:spPr bwMode="auto">
                <a:xfrm>
                  <a:off x="7357759" y="4079175"/>
                  <a:ext cx="45948" cy="45948"/>
                </a:xfrm>
                <a:custGeom>
                  <a:avLst/>
                  <a:gdLst>
                    <a:gd name="T0" fmla="*/ 0 w 31"/>
                    <a:gd name="T1" fmla="*/ 0 h 31"/>
                    <a:gd name="T2" fmla="*/ 6 w 31"/>
                    <a:gd name="T3" fmla="*/ 3 h 31"/>
                    <a:gd name="T4" fmla="*/ 10 w 31"/>
                    <a:gd name="T5" fmla="*/ 5 h 31"/>
                    <a:gd name="T6" fmla="*/ 15 w 31"/>
                    <a:gd name="T7" fmla="*/ 9 h 31"/>
                    <a:gd name="T8" fmla="*/ 19 w 31"/>
                    <a:gd name="T9" fmla="*/ 10 h 31"/>
                    <a:gd name="T10" fmla="*/ 21 w 31"/>
                    <a:gd name="T11" fmla="*/ 11 h 31"/>
                    <a:gd name="T12" fmla="*/ 24 w 31"/>
                    <a:gd name="T13" fmla="*/ 13 h 31"/>
                    <a:gd name="T14" fmla="*/ 26 w 31"/>
                    <a:gd name="T15" fmla="*/ 17 h 31"/>
                    <a:gd name="T16" fmla="*/ 28 w 31"/>
                    <a:gd name="T17" fmla="*/ 17 h 31"/>
                    <a:gd name="T18" fmla="*/ 29 w 31"/>
                    <a:gd name="T19" fmla="*/ 22 h 31"/>
                    <a:gd name="T20" fmla="*/ 31 w 31"/>
                    <a:gd name="T21" fmla="*/ 24 h 31"/>
                    <a:gd name="T22" fmla="*/ 31 w 31"/>
                    <a:gd name="T23" fmla="*/ 25 h 31"/>
                    <a:gd name="T24" fmla="*/ 29 w 31"/>
                    <a:gd name="T25" fmla="*/ 28 h 31"/>
                    <a:gd name="T26" fmla="*/ 28 w 31"/>
                    <a:gd name="T27" fmla="*/ 31 h 31"/>
                    <a:gd name="T28" fmla="*/ 26 w 31"/>
                    <a:gd name="T29" fmla="*/ 28 h 31"/>
                    <a:gd name="T30" fmla="*/ 25 w 31"/>
                    <a:gd name="T31" fmla="*/ 25 h 31"/>
                    <a:gd name="T32" fmla="*/ 26 w 31"/>
                    <a:gd name="T33" fmla="*/ 24 h 31"/>
                    <a:gd name="T34" fmla="*/ 24 w 31"/>
                    <a:gd name="T35" fmla="*/ 17 h 31"/>
                    <a:gd name="T36" fmla="*/ 19 w 31"/>
                    <a:gd name="T37" fmla="*/ 11 h 31"/>
                    <a:gd name="T38" fmla="*/ 17 w 31"/>
                    <a:gd name="T39" fmla="*/ 11 h 31"/>
                    <a:gd name="T40" fmla="*/ 11 w 31"/>
                    <a:gd name="T41" fmla="*/ 9 h 31"/>
                    <a:gd name="T42" fmla="*/ 3 w 31"/>
                    <a:gd name="T43" fmla="*/ 3 h 31"/>
                    <a:gd name="T44" fmla="*/ 0 w 31"/>
                    <a:gd name="T45" fmla="*/ 2 h 31"/>
                    <a:gd name="T46" fmla="*/ 0 w 31"/>
                    <a:gd name="T4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" h="31">
                      <a:moveTo>
                        <a:pt x="0" y="0"/>
                      </a:moveTo>
                      <a:lnTo>
                        <a:pt x="6" y="3"/>
                      </a:lnTo>
                      <a:lnTo>
                        <a:pt x="10" y="5"/>
                      </a:lnTo>
                      <a:lnTo>
                        <a:pt x="15" y="9"/>
                      </a:lnTo>
                      <a:lnTo>
                        <a:pt x="19" y="10"/>
                      </a:lnTo>
                      <a:lnTo>
                        <a:pt x="21" y="11"/>
                      </a:lnTo>
                      <a:lnTo>
                        <a:pt x="24" y="13"/>
                      </a:lnTo>
                      <a:lnTo>
                        <a:pt x="26" y="17"/>
                      </a:lnTo>
                      <a:lnTo>
                        <a:pt x="28" y="17"/>
                      </a:lnTo>
                      <a:lnTo>
                        <a:pt x="29" y="22"/>
                      </a:lnTo>
                      <a:lnTo>
                        <a:pt x="31" y="24"/>
                      </a:lnTo>
                      <a:lnTo>
                        <a:pt x="31" y="25"/>
                      </a:lnTo>
                      <a:lnTo>
                        <a:pt x="29" y="28"/>
                      </a:lnTo>
                      <a:lnTo>
                        <a:pt x="28" y="31"/>
                      </a:lnTo>
                      <a:lnTo>
                        <a:pt x="26" y="28"/>
                      </a:lnTo>
                      <a:lnTo>
                        <a:pt x="25" y="25"/>
                      </a:lnTo>
                      <a:lnTo>
                        <a:pt x="26" y="24"/>
                      </a:lnTo>
                      <a:lnTo>
                        <a:pt x="24" y="17"/>
                      </a:lnTo>
                      <a:lnTo>
                        <a:pt x="19" y="11"/>
                      </a:lnTo>
                      <a:lnTo>
                        <a:pt x="17" y="11"/>
                      </a:lnTo>
                      <a:lnTo>
                        <a:pt x="11" y="9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2" name="Freeform 353"/>
                <p:cNvSpPr>
                  <a:spLocks/>
                </p:cNvSpPr>
                <p:nvPr/>
              </p:nvSpPr>
              <p:spPr bwMode="auto">
                <a:xfrm>
                  <a:off x="7388885" y="4208125"/>
                  <a:ext cx="5929" cy="8893"/>
                </a:xfrm>
                <a:custGeom>
                  <a:avLst/>
                  <a:gdLst>
                    <a:gd name="T0" fmla="*/ 0 w 4"/>
                    <a:gd name="T1" fmla="*/ 0 h 6"/>
                    <a:gd name="T2" fmla="*/ 4 w 4"/>
                    <a:gd name="T3" fmla="*/ 5 h 6"/>
                    <a:gd name="T4" fmla="*/ 4 w 4"/>
                    <a:gd name="T5" fmla="*/ 6 h 6"/>
                    <a:gd name="T6" fmla="*/ 1 w 4"/>
                    <a:gd name="T7" fmla="*/ 5 h 6"/>
                    <a:gd name="T8" fmla="*/ 0 w 4"/>
                    <a:gd name="T9" fmla="*/ 5 h 6"/>
                    <a:gd name="T10" fmla="*/ 0 w 4"/>
                    <a:gd name="T11" fmla="*/ 3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3" name="Freeform 354"/>
                <p:cNvSpPr>
                  <a:spLocks/>
                </p:cNvSpPr>
                <p:nvPr/>
              </p:nvSpPr>
              <p:spPr bwMode="auto">
                <a:xfrm>
                  <a:off x="7399260" y="4260002"/>
                  <a:ext cx="10376" cy="5929"/>
                </a:xfrm>
                <a:custGeom>
                  <a:avLst/>
                  <a:gdLst>
                    <a:gd name="T0" fmla="*/ 1 w 7"/>
                    <a:gd name="T1" fmla="*/ 0 h 4"/>
                    <a:gd name="T2" fmla="*/ 4 w 7"/>
                    <a:gd name="T3" fmla="*/ 3 h 4"/>
                    <a:gd name="T4" fmla="*/ 7 w 7"/>
                    <a:gd name="T5" fmla="*/ 3 h 4"/>
                    <a:gd name="T6" fmla="*/ 7 w 7"/>
                    <a:gd name="T7" fmla="*/ 4 h 4"/>
                    <a:gd name="T8" fmla="*/ 5 w 7"/>
                    <a:gd name="T9" fmla="*/ 4 h 4"/>
                    <a:gd name="T10" fmla="*/ 4 w 7"/>
                    <a:gd name="T11" fmla="*/ 4 h 4"/>
                    <a:gd name="T12" fmla="*/ 3 w 7"/>
                    <a:gd name="T13" fmla="*/ 4 h 4"/>
                    <a:gd name="T14" fmla="*/ 0 w 7"/>
                    <a:gd name="T15" fmla="*/ 0 h 4"/>
                    <a:gd name="T16" fmla="*/ 1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4" name="Freeform 355"/>
                <p:cNvSpPr>
                  <a:spLocks/>
                </p:cNvSpPr>
                <p:nvPr/>
              </p:nvSpPr>
              <p:spPr bwMode="auto">
                <a:xfrm>
                  <a:off x="7342937" y="4077693"/>
                  <a:ext cx="7411" cy="5929"/>
                </a:xfrm>
                <a:custGeom>
                  <a:avLst/>
                  <a:gdLst>
                    <a:gd name="T0" fmla="*/ 3 w 5"/>
                    <a:gd name="T1" fmla="*/ 0 h 4"/>
                    <a:gd name="T2" fmla="*/ 5 w 5"/>
                    <a:gd name="T3" fmla="*/ 1 h 4"/>
                    <a:gd name="T4" fmla="*/ 5 w 5"/>
                    <a:gd name="T5" fmla="*/ 3 h 4"/>
                    <a:gd name="T6" fmla="*/ 2 w 5"/>
                    <a:gd name="T7" fmla="*/ 4 h 4"/>
                    <a:gd name="T8" fmla="*/ 0 w 5"/>
                    <a:gd name="T9" fmla="*/ 3 h 4"/>
                    <a:gd name="T10" fmla="*/ 0 w 5"/>
                    <a:gd name="T11" fmla="*/ 1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240666" y="4184410"/>
                  <a:ext cx="1483" cy="1483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6" name="Freeform 357"/>
                <p:cNvSpPr>
                  <a:spLocks/>
                </p:cNvSpPr>
                <p:nvPr/>
              </p:nvSpPr>
              <p:spPr bwMode="auto">
                <a:xfrm>
                  <a:off x="7341455" y="4125123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  <a:gd name="T10" fmla="*/ 1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7" name="Freeform 358"/>
                <p:cNvSpPr>
                  <a:spLocks/>
                </p:cNvSpPr>
                <p:nvPr/>
              </p:nvSpPr>
              <p:spPr bwMode="auto">
                <a:xfrm>
                  <a:off x="7360723" y="4196268"/>
                  <a:ext cx="1483" cy="8893"/>
                </a:xfrm>
                <a:custGeom>
                  <a:avLst/>
                  <a:gdLst>
                    <a:gd name="T0" fmla="*/ 1 w 1"/>
                    <a:gd name="T1" fmla="*/ 0 h 6"/>
                    <a:gd name="T2" fmla="*/ 1 w 1"/>
                    <a:gd name="T3" fmla="*/ 3 h 6"/>
                    <a:gd name="T4" fmla="*/ 1 w 1"/>
                    <a:gd name="T5" fmla="*/ 6 h 6"/>
                    <a:gd name="T6" fmla="*/ 1 w 1"/>
                    <a:gd name="T7" fmla="*/ 6 h 6"/>
                    <a:gd name="T8" fmla="*/ 1 w 1"/>
                    <a:gd name="T9" fmla="*/ 6 h 6"/>
                    <a:gd name="T10" fmla="*/ 1 w 1"/>
                    <a:gd name="T11" fmla="*/ 3 h 6"/>
                    <a:gd name="T12" fmla="*/ 0 w 1"/>
                    <a:gd name="T13" fmla="*/ 3 h 6"/>
                    <a:gd name="T14" fmla="*/ 0 w 1"/>
                    <a:gd name="T15" fmla="*/ 2 h 6"/>
                    <a:gd name="T16" fmla="*/ 0 w 1"/>
                    <a:gd name="T17" fmla="*/ 2 h 6"/>
                    <a:gd name="T18" fmla="*/ 1 w 1"/>
                    <a:gd name="T1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6">
                      <a:moveTo>
                        <a:pt x="1" y="0"/>
                      </a:move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8" name="Freeform 359"/>
                <p:cNvSpPr>
                  <a:spLocks/>
                </p:cNvSpPr>
                <p:nvPr/>
              </p:nvSpPr>
              <p:spPr bwMode="auto">
                <a:xfrm>
                  <a:off x="7259934" y="4120677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1 h 3"/>
                    <a:gd name="T4" fmla="*/ 1 w 3"/>
                    <a:gd name="T5" fmla="*/ 3 h 3"/>
                    <a:gd name="T6" fmla="*/ 0 w 3"/>
                    <a:gd name="T7" fmla="*/ 0 h 3"/>
                    <a:gd name="T8" fmla="*/ 3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9" name="Freeform 360"/>
                <p:cNvSpPr>
                  <a:spLocks/>
                </p:cNvSpPr>
                <p:nvPr/>
              </p:nvSpPr>
              <p:spPr bwMode="auto">
                <a:xfrm>
                  <a:off x="7331079" y="4051013"/>
                  <a:ext cx="5929" cy="4447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0 h 3"/>
                    <a:gd name="T4" fmla="*/ 4 w 4"/>
                    <a:gd name="T5" fmla="*/ 1 h 3"/>
                    <a:gd name="T6" fmla="*/ 4 w 4"/>
                    <a:gd name="T7" fmla="*/ 3 h 3"/>
                    <a:gd name="T8" fmla="*/ 0 w 4"/>
                    <a:gd name="T9" fmla="*/ 1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0" name="Freeform 361"/>
                <p:cNvSpPr>
                  <a:spLocks/>
                </p:cNvSpPr>
                <p:nvPr/>
              </p:nvSpPr>
              <p:spPr bwMode="auto">
                <a:xfrm>
                  <a:off x="7276239" y="4065835"/>
                  <a:ext cx="14822" cy="5929"/>
                </a:xfrm>
                <a:custGeom>
                  <a:avLst/>
                  <a:gdLst>
                    <a:gd name="T0" fmla="*/ 4 w 10"/>
                    <a:gd name="T1" fmla="*/ 0 h 4"/>
                    <a:gd name="T2" fmla="*/ 7 w 10"/>
                    <a:gd name="T3" fmla="*/ 1 h 4"/>
                    <a:gd name="T4" fmla="*/ 8 w 10"/>
                    <a:gd name="T5" fmla="*/ 1 h 4"/>
                    <a:gd name="T6" fmla="*/ 10 w 10"/>
                    <a:gd name="T7" fmla="*/ 1 h 4"/>
                    <a:gd name="T8" fmla="*/ 7 w 10"/>
                    <a:gd name="T9" fmla="*/ 4 h 4"/>
                    <a:gd name="T10" fmla="*/ 4 w 10"/>
                    <a:gd name="T11" fmla="*/ 4 h 4"/>
                    <a:gd name="T12" fmla="*/ 3 w 10"/>
                    <a:gd name="T13" fmla="*/ 2 h 4"/>
                    <a:gd name="T14" fmla="*/ 0 w 10"/>
                    <a:gd name="T15" fmla="*/ 2 h 4"/>
                    <a:gd name="T16" fmla="*/ 0 w 10"/>
                    <a:gd name="T17" fmla="*/ 1 h 4"/>
                    <a:gd name="T18" fmla="*/ 0 w 10"/>
                    <a:gd name="T19" fmla="*/ 0 h 4"/>
                    <a:gd name="T20" fmla="*/ 3 w 10"/>
                    <a:gd name="T21" fmla="*/ 1 h 4"/>
                    <a:gd name="T22" fmla="*/ 4 w 10"/>
                    <a:gd name="T2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4">
                      <a:moveTo>
                        <a:pt x="4" y="0"/>
                      </a:move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10" y="1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1" name="Freeform 362"/>
                <p:cNvSpPr>
                  <a:spLocks/>
                </p:cNvSpPr>
                <p:nvPr/>
              </p:nvSpPr>
              <p:spPr bwMode="auto">
                <a:xfrm>
                  <a:off x="7351830" y="4227394"/>
                  <a:ext cx="10376" cy="7411"/>
                </a:xfrm>
                <a:custGeom>
                  <a:avLst/>
                  <a:gdLst>
                    <a:gd name="T0" fmla="*/ 0 w 7"/>
                    <a:gd name="T1" fmla="*/ 0 h 5"/>
                    <a:gd name="T2" fmla="*/ 1 w 7"/>
                    <a:gd name="T3" fmla="*/ 0 h 5"/>
                    <a:gd name="T4" fmla="*/ 3 w 7"/>
                    <a:gd name="T5" fmla="*/ 1 h 5"/>
                    <a:gd name="T6" fmla="*/ 3 w 7"/>
                    <a:gd name="T7" fmla="*/ 1 h 5"/>
                    <a:gd name="T8" fmla="*/ 4 w 7"/>
                    <a:gd name="T9" fmla="*/ 1 h 5"/>
                    <a:gd name="T10" fmla="*/ 4 w 7"/>
                    <a:gd name="T11" fmla="*/ 3 h 5"/>
                    <a:gd name="T12" fmla="*/ 6 w 7"/>
                    <a:gd name="T13" fmla="*/ 1 h 5"/>
                    <a:gd name="T14" fmla="*/ 7 w 7"/>
                    <a:gd name="T15" fmla="*/ 1 h 5"/>
                    <a:gd name="T16" fmla="*/ 7 w 7"/>
                    <a:gd name="T17" fmla="*/ 3 h 5"/>
                    <a:gd name="T18" fmla="*/ 7 w 7"/>
                    <a:gd name="T19" fmla="*/ 4 h 5"/>
                    <a:gd name="T20" fmla="*/ 6 w 7"/>
                    <a:gd name="T21" fmla="*/ 4 h 5"/>
                    <a:gd name="T22" fmla="*/ 4 w 7"/>
                    <a:gd name="T23" fmla="*/ 5 h 5"/>
                    <a:gd name="T24" fmla="*/ 3 w 7"/>
                    <a:gd name="T25" fmla="*/ 4 h 5"/>
                    <a:gd name="T26" fmla="*/ 3 w 7"/>
                    <a:gd name="T27" fmla="*/ 3 h 5"/>
                    <a:gd name="T28" fmla="*/ 3 w 7"/>
                    <a:gd name="T29" fmla="*/ 3 h 5"/>
                    <a:gd name="T30" fmla="*/ 1 w 7"/>
                    <a:gd name="T31" fmla="*/ 0 h 5"/>
                    <a:gd name="T32" fmla="*/ 0 w 7"/>
                    <a:gd name="T33" fmla="*/ 0 h 5"/>
                    <a:gd name="T34" fmla="*/ 0 w 7"/>
                    <a:gd name="T3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3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2" name="Freeform 363"/>
                <p:cNvSpPr>
                  <a:spLocks/>
                </p:cNvSpPr>
                <p:nvPr/>
              </p:nvSpPr>
              <p:spPr bwMode="auto">
                <a:xfrm>
                  <a:off x="7294025" y="4136980"/>
                  <a:ext cx="8893" cy="8893"/>
                </a:xfrm>
                <a:custGeom>
                  <a:avLst/>
                  <a:gdLst>
                    <a:gd name="T0" fmla="*/ 3 w 6"/>
                    <a:gd name="T1" fmla="*/ 0 h 6"/>
                    <a:gd name="T2" fmla="*/ 4 w 6"/>
                    <a:gd name="T3" fmla="*/ 1 h 6"/>
                    <a:gd name="T4" fmla="*/ 6 w 6"/>
                    <a:gd name="T5" fmla="*/ 4 h 6"/>
                    <a:gd name="T6" fmla="*/ 4 w 6"/>
                    <a:gd name="T7" fmla="*/ 6 h 6"/>
                    <a:gd name="T8" fmla="*/ 2 w 6"/>
                    <a:gd name="T9" fmla="*/ 4 h 6"/>
                    <a:gd name="T10" fmla="*/ 0 w 6"/>
                    <a:gd name="T11" fmla="*/ 1 h 6"/>
                    <a:gd name="T12" fmla="*/ 3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3" name="Freeform 364"/>
                <p:cNvSpPr>
                  <a:spLocks/>
                </p:cNvSpPr>
                <p:nvPr/>
              </p:nvSpPr>
              <p:spPr bwMode="auto">
                <a:xfrm>
                  <a:off x="7339972" y="4215537"/>
                  <a:ext cx="5929" cy="7411"/>
                </a:xfrm>
                <a:custGeom>
                  <a:avLst/>
                  <a:gdLst>
                    <a:gd name="T0" fmla="*/ 1 w 4"/>
                    <a:gd name="T1" fmla="*/ 0 h 5"/>
                    <a:gd name="T2" fmla="*/ 2 w 4"/>
                    <a:gd name="T3" fmla="*/ 1 h 5"/>
                    <a:gd name="T4" fmla="*/ 4 w 4"/>
                    <a:gd name="T5" fmla="*/ 2 h 5"/>
                    <a:gd name="T6" fmla="*/ 4 w 4"/>
                    <a:gd name="T7" fmla="*/ 5 h 5"/>
                    <a:gd name="T8" fmla="*/ 2 w 4"/>
                    <a:gd name="T9" fmla="*/ 4 h 5"/>
                    <a:gd name="T10" fmla="*/ 2 w 4"/>
                    <a:gd name="T11" fmla="*/ 2 h 5"/>
                    <a:gd name="T12" fmla="*/ 1 w 4"/>
                    <a:gd name="T13" fmla="*/ 4 h 5"/>
                    <a:gd name="T14" fmla="*/ 0 w 4"/>
                    <a:gd name="T15" fmla="*/ 1 h 5"/>
                    <a:gd name="T16" fmla="*/ 1 w 4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4" name="Freeform 365"/>
                <p:cNvSpPr>
                  <a:spLocks/>
                </p:cNvSpPr>
                <p:nvPr/>
              </p:nvSpPr>
              <p:spPr bwMode="auto">
                <a:xfrm>
                  <a:off x="7347384" y="4218501"/>
                  <a:ext cx="8893" cy="7411"/>
                </a:xfrm>
                <a:custGeom>
                  <a:avLst/>
                  <a:gdLst>
                    <a:gd name="T0" fmla="*/ 2 w 6"/>
                    <a:gd name="T1" fmla="*/ 0 h 5"/>
                    <a:gd name="T2" fmla="*/ 3 w 6"/>
                    <a:gd name="T3" fmla="*/ 2 h 5"/>
                    <a:gd name="T4" fmla="*/ 4 w 6"/>
                    <a:gd name="T5" fmla="*/ 2 h 5"/>
                    <a:gd name="T6" fmla="*/ 4 w 6"/>
                    <a:gd name="T7" fmla="*/ 2 h 5"/>
                    <a:gd name="T8" fmla="*/ 4 w 6"/>
                    <a:gd name="T9" fmla="*/ 3 h 5"/>
                    <a:gd name="T10" fmla="*/ 4 w 6"/>
                    <a:gd name="T11" fmla="*/ 3 h 5"/>
                    <a:gd name="T12" fmla="*/ 6 w 6"/>
                    <a:gd name="T13" fmla="*/ 3 h 5"/>
                    <a:gd name="T14" fmla="*/ 4 w 6"/>
                    <a:gd name="T15" fmla="*/ 5 h 5"/>
                    <a:gd name="T16" fmla="*/ 4 w 6"/>
                    <a:gd name="T17" fmla="*/ 5 h 5"/>
                    <a:gd name="T18" fmla="*/ 3 w 6"/>
                    <a:gd name="T19" fmla="*/ 5 h 5"/>
                    <a:gd name="T20" fmla="*/ 2 w 6"/>
                    <a:gd name="T21" fmla="*/ 3 h 5"/>
                    <a:gd name="T22" fmla="*/ 0 w 6"/>
                    <a:gd name="T23" fmla="*/ 2 h 5"/>
                    <a:gd name="T24" fmla="*/ 2 w 6"/>
                    <a:gd name="T2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5" name="Freeform 366"/>
                <p:cNvSpPr>
                  <a:spLocks/>
                </p:cNvSpPr>
                <p:nvPr/>
              </p:nvSpPr>
              <p:spPr bwMode="auto">
                <a:xfrm>
                  <a:off x="7282167" y="4132534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1 w 3"/>
                    <a:gd name="T7" fmla="*/ 3 h 3"/>
                    <a:gd name="T8" fmla="*/ 0 w 3"/>
                    <a:gd name="T9" fmla="*/ 2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6" name="Freeform 367"/>
                <p:cNvSpPr>
                  <a:spLocks/>
                </p:cNvSpPr>
                <p:nvPr/>
              </p:nvSpPr>
              <p:spPr bwMode="auto">
                <a:xfrm>
                  <a:off x="7307364" y="4110301"/>
                  <a:ext cx="83003" cy="45948"/>
                </a:xfrm>
                <a:custGeom>
                  <a:avLst/>
                  <a:gdLst>
                    <a:gd name="T0" fmla="*/ 52 w 56"/>
                    <a:gd name="T1" fmla="*/ 0 h 31"/>
                    <a:gd name="T2" fmla="*/ 56 w 56"/>
                    <a:gd name="T3" fmla="*/ 3 h 31"/>
                    <a:gd name="T4" fmla="*/ 56 w 56"/>
                    <a:gd name="T5" fmla="*/ 10 h 31"/>
                    <a:gd name="T6" fmla="*/ 52 w 56"/>
                    <a:gd name="T7" fmla="*/ 13 h 31"/>
                    <a:gd name="T8" fmla="*/ 51 w 56"/>
                    <a:gd name="T9" fmla="*/ 11 h 31"/>
                    <a:gd name="T10" fmla="*/ 49 w 56"/>
                    <a:gd name="T11" fmla="*/ 13 h 31"/>
                    <a:gd name="T12" fmla="*/ 49 w 56"/>
                    <a:gd name="T13" fmla="*/ 14 h 31"/>
                    <a:gd name="T14" fmla="*/ 52 w 56"/>
                    <a:gd name="T15" fmla="*/ 17 h 31"/>
                    <a:gd name="T16" fmla="*/ 51 w 56"/>
                    <a:gd name="T17" fmla="*/ 19 h 31"/>
                    <a:gd name="T18" fmla="*/ 48 w 56"/>
                    <a:gd name="T19" fmla="*/ 21 h 31"/>
                    <a:gd name="T20" fmla="*/ 45 w 56"/>
                    <a:gd name="T21" fmla="*/ 19 h 31"/>
                    <a:gd name="T22" fmla="*/ 44 w 56"/>
                    <a:gd name="T23" fmla="*/ 19 h 31"/>
                    <a:gd name="T24" fmla="*/ 44 w 56"/>
                    <a:gd name="T25" fmla="*/ 21 h 31"/>
                    <a:gd name="T26" fmla="*/ 40 w 56"/>
                    <a:gd name="T27" fmla="*/ 28 h 31"/>
                    <a:gd name="T28" fmla="*/ 36 w 56"/>
                    <a:gd name="T29" fmla="*/ 28 h 31"/>
                    <a:gd name="T30" fmla="*/ 36 w 56"/>
                    <a:gd name="T31" fmla="*/ 29 h 31"/>
                    <a:gd name="T32" fmla="*/ 36 w 56"/>
                    <a:gd name="T33" fmla="*/ 31 h 31"/>
                    <a:gd name="T34" fmla="*/ 31 w 56"/>
                    <a:gd name="T35" fmla="*/ 29 h 31"/>
                    <a:gd name="T36" fmla="*/ 30 w 56"/>
                    <a:gd name="T37" fmla="*/ 31 h 31"/>
                    <a:gd name="T38" fmla="*/ 27 w 56"/>
                    <a:gd name="T39" fmla="*/ 29 h 31"/>
                    <a:gd name="T40" fmla="*/ 22 w 56"/>
                    <a:gd name="T41" fmla="*/ 31 h 31"/>
                    <a:gd name="T42" fmla="*/ 20 w 56"/>
                    <a:gd name="T43" fmla="*/ 31 h 31"/>
                    <a:gd name="T44" fmla="*/ 16 w 56"/>
                    <a:gd name="T45" fmla="*/ 31 h 31"/>
                    <a:gd name="T46" fmla="*/ 15 w 56"/>
                    <a:gd name="T47" fmla="*/ 28 h 31"/>
                    <a:gd name="T48" fmla="*/ 11 w 56"/>
                    <a:gd name="T49" fmla="*/ 28 h 31"/>
                    <a:gd name="T50" fmla="*/ 9 w 56"/>
                    <a:gd name="T51" fmla="*/ 29 h 31"/>
                    <a:gd name="T52" fmla="*/ 9 w 56"/>
                    <a:gd name="T53" fmla="*/ 28 h 31"/>
                    <a:gd name="T54" fmla="*/ 4 w 56"/>
                    <a:gd name="T55" fmla="*/ 24 h 31"/>
                    <a:gd name="T56" fmla="*/ 1 w 56"/>
                    <a:gd name="T57" fmla="*/ 24 h 31"/>
                    <a:gd name="T58" fmla="*/ 0 w 56"/>
                    <a:gd name="T59" fmla="*/ 21 h 31"/>
                    <a:gd name="T60" fmla="*/ 1 w 56"/>
                    <a:gd name="T61" fmla="*/ 18 h 31"/>
                    <a:gd name="T62" fmla="*/ 4 w 56"/>
                    <a:gd name="T63" fmla="*/ 19 h 31"/>
                    <a:gd name="T64" fmla="*/ 7 w 56"/>
                    <a:gd name="T65" fmla="*/ 18 h 31"/>
                    <a:gd name="T66" fmla="*/ 9 w 56"/>
                    <a:gd name="T67" fmla="*/ 18 h 31"/>
                    <a:gd name="T68" fmla="*/ 11 w 56"/>
                    <a:gd name="T69" fmla="*/ 19 h 31"/>
                    <a:gd name="T70" fmla="*/ 13 w 56"/>
                    <a:gd name="T71" fmla="*/ 19 h 31"/>
                    <a:gd name="T72" fmla="*/ 16 w 56"/>
                    <a:gd name="T73" fmla="*/ 18 h 31"/>
                    <a:gd name="T74" fmla="*/ 19 w 56"/>
                    <a:gd name="T75" fmla="*/ 18 h 31"/>
                    <a:gd name="T76" fmla="*/ 22 w 56"/>
                    <a:gd name="T77" fmla="*/ 17 h 31"/>
                    <a:gd name="T78" fmla="*/ 20 w 56"/>
                    <a:gd name="T79" fmla="*/ 15 h 31"/>
                    <a:gd name="T80" fmla="*/ 22 w 56"/>
                    <a:gd name="T81" fmla="*/ 14 h 31"/>
                    <a:gd name="T82" fmla="*/ 24 w 56"/>
                    <a:gd name="T83" fmla="*/ 15 h 31"/>
                    <a:gd name="T84" fmla="*/ 23 w 56"/>
                    <a:gd name="T85" fmla="*/ 17 h 31"/>
                    <a:gd name="T86" fmla="*/ 24 w 56"/>
                    <a:gd name="T87" fmla="*/ 21 h 31"/>
                    <a:gd name="T88" fmla="*/ 26 w 56"/>
                    <a:gd name="T89" fmla="*/ 21 h 31"/>
                    <a:gd name="T90" fmla="*/ 29 w 56"/>
                    <a:gd name="T91" fmla="*/ 18 h 31"/>
                    <a:gd name="T92" fmla="*/ 30 w 56"/>
                    <a:gd name="T93" fmla="*/ 18 h 31"/>
                    <a:gd name="T94" fmla="*/ 31 w 56"/>
                    <a:gd name="T95" fmla="*/ 19 h 31"/>
                    <a:gd name="T96" fmla="*/ 33 w 56"/>
                    <a:gd name="T97" fmla="*/ 19 h 31"/>
                    <a:gd name="T98" fmla="*/ 34 w 56"/>
                    <a:gd name="T99" fmla="*/ 19 h 31"/>
                    <a:gd name="T100" fmla="*/ 37 w 56"/>
                    <a:gd name="T101" fmla="*/ 18 h 31"/>
                    <a:gd name="T102" fmla="*/ 37 w 56"/>
                    <a:gd name="T103" fmla="*/ 15 h 31"/>
                    <a:gd name="T104" fmla="*/ 42 w 56"/>
                    <a:gd name="T105" fmla="*/ 11 h 31"/>
                    <a:gd name="T106" fmla="*/ 45 w 56"/>
                    <a:gd name="T107" fmla="*/ 11 h 31"/>
                    <a:gd name="T108" fmla="*/ 47 w 56"/>
                    <a:gd name="T109" fmla="*/ 10 h 31"/>
                    <a:gd name="T110" fmla="*/ 45 w 56"/>
                    <a:gd name="T111" fmla="*/ 10 h 31"/>
                    <a:gd name="T112" fmla="*/ 44 w 56"/>
                    <a:gd name="T113" fmla="*/ 3 h 31"/>
                    <a:gd name="T114" fmla="*/ 45 w 56"/>
                    <a:gd name="T115" fmla="*/ 1 h 31"/>
                    <a:gd name="T116" fmla="*/ 48 w 56"/>
                    <a:gd name="T117" fmla="*/ 1 h 31"/>
                    <a:gd name="T118" fmla="*/ 51 w 56"/>
                    <a:gd name="T119" fmla="*/ 3 h 31"/>
                    <a:gd name="T120" fmla="*/ 51 w 56"/>
                    <a:gd name="T121" fmla="*/ 1 h 31"/>
                    <a:gd name="T122" fmla="*/ 52 w 56"/>
                    <a:gd name="T12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6" h="31">
                      <a:moveTo>
                        <a:pt x="52" y="0"/>
                      </a:moveTo>
                      <a:lnTo>
                        <a:pt x="56" y="3"/>
                      </a:lnTo>
                      <a:lnTo>
                        <a:pt x="56" y="10"/>
                      </a:lnTo>
                      <a:lnTo>
                        <a:pt x="52" y="13"/>
                      </a:lnTo>
                      <a:lnTo>
                        <a:pt x="51" y="11"/>
                      </a:lnTo>
                      <a:lnTo>
                        <a:pt x="49" y="13"/>
                      </a:lnTo>
                      <a:lnTo>
                        <a:pt x="49" y="14"/>
                      </a:lnTo>
                      <a:lnTo>
                        <a:pt x="52" y="17"/>
                      </a:lnTo>
                      <a:lnTo>
                        <a:pt x="51" y="19"/>
                      </a:lnTo>
                      <a:lnTo>
                        <a:pt x="48" y="21"/>
                      </a:lnTo>
                      <a:lnTo>
                        <a:pt x="45" y="19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0" y="28"/>
                      </a:lnTo>
                      <a:lnTo>
                        <a:pt x="36" y="28"/>
                      </a:lnTo>
                      <a:lnTo>
                        <a:pt x="36" y="29"/>
                      </a:lnTo>
                      <a:lnTo>
                        <a:pt x="36" y="31"/>
                      </a:lnTo>
                      <a:lnTo>
                        <a:pt x="31" y="29"/>
                      </a:lnTo>
                      <a:lnTo>
                        <a:pt x="30" y="31"/>
                      </a:lnTo>
                      <a:lnTo>
                        <a:pt x="27" y="29"/>
                      </a:lnTo>
                      <a:lnTo>
                        <a:pt x="22" y="31"/>
                      </a:lnTo>
                      <a:lnTo>
                        <a:pt x="20" y="31"/>
                      </a:lnTo>
                      <a:lnTo>
                        <a:pt x="16" y="31"/>
                      </a:lnTo>
                      <a:lnTo>
                        <a:pt x="15" y="28"/>
                      </a:lnTo>
                      <a:lnTo>
                        <a:pt x="11" y="28"/>
                      </a:lnTo>
                      <a:lnTo>
                        <a:pt x="9" y="29"/>
                      </a:lnTo>
                      <a:lnTo>
                        <a:pt x="9" y="28"/>
                      </a:lnTo>
                      <a:lnTo>
                        <a:pt x="4" y="24"/>
                      </a:lnTo>
                      <a:lnTo>
                        <a:pt x="1" y="24"/>
                      </a:lnTo>
                      <a:lnTo>
                        <a:pt x="0" y="21"/>
                      </a:lnTo>
                      <a:lnTo>
                        <a:pt x="1" y="18"/>
                      </a:lnTo>
                      <a:lnTo>
                        <a:pt x="4" y="19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11" y="19"/>
                      </a:lnTo>
                      <a:lnTo>
                        <a:pt x="13" y="19"/>
                      </a:lnTo>
                      <a:lnTo>
                        <a:pt x="16" y="18"/>
                      </a:lnTo>
                      <a:lnTo>
                        <a:pt x="19" y="18"/>
                      </a:lnTo>
                      <a:lnTo>
                        <a:pt x="22" y="17"/>
                      </a:lnTo>
                      <a:lnTo>
                        <a:pt x="20" y="15"/>
                      </a:lnTo>
                      <a:lnTo>
                        <a:pt x="22" y="14"/>
                      </a:lnTo>
                      <a:lnTo>
                        <a:pt x="24" y="15"/>
                      </a:lnTo>
                      <a:lnTo>
                        <a:pt x="23" y="17"/>
                      </a:lnTo>
                      <a:lnTo>
                        <a:pt x="24" y="21"/>
                      </a:lnTo>
                      <a:lnTo>
                        <a:pt x="26" y="21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9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7" y="18"/>
                      </a:lnTo>
                      <a:lnTo>
                        <a:pt x="37" y="15"/>
                      </a:lnTo>
                      <a:lnTo>
                        <a:pt x="42" y="11"/>
                      </a:lnTo>
                      <a:lnTo>
                        <a:pt x="45" y="11"/>
                      </a:lnTo>
                      <a:lnTo>
                        <a:pt x="47" y="10"/>
                      </a:lnTo>
                      <a:lnTo>
                        <a:pt x="45" y="10"/>
                      </a:lnTo>
                      <a:lnTo>
                        <a:pt x="44" y="3"/>
                      </a:lnTo>
                      <a:lnTo>
                        <a:pt x="45" y="1"/>
                      </a:lnTo>
                      <a:lnTo>
                        <a:pt x="48" y="1"/>
                      </a:lnTo>
                      <a:lnTo>
                        <a:pt x="51" y="3"/>
                      </a:lnTo>
                      <a:lnTo>
                        <a:pt x="51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7" name="Freeform 368"/>
                <p:cNvSpPr>
                  <a:spLocks/>
                </p:cNvSpPr>
                <p:nvPr/>
              </p:nvSpPr>
              <p:spPr bwMode="auto">
                <a:xfrm>
                  <a:off x="7206575" y="4200715"/>
                  <a:ext cx="7411" cy="5929"/>
                </a:xfrm>
                <a:custGeom>
                  <a:avLst/>
                  <a:gdLst>
                    <a:gd name="T0" fmla="*/ 0 w 5"/>
                    <a:gd name="T1" fmla="*/ 0 h 4"/>
                    <a:gd name="T2" fmla="*/ 3 w 5"/>
                    <a:gd name="T3" fmla="*/ 3 h 4"/>
                    <a:gd name="T4" fmla="*/ 5 w 5"/>
                    <a:gd name="T5" fmla="*/ 4 h 4"/>
                    <a:gd name="T6" fmla="*/ 0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8" name="Freeform 369"/>
                <p:cNvSpPr>
                  <a:spLocks/>
                </p:cNvSpPr>
                <p:nvPr/>
              </p:nvSpPr>
              <p:spPr bwMode="auto">
                <a:xfrm>
                  <a:off x="7218433" y="4184410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1 h 3"/>
                    <a:gd name="T4" fmla="*/ 2 w 2"/>
                    <a:gd name="T5" fmla="*/ 3 h 3"/>
                    <a:gd name="T6" fmla="*/ 2 w 2"/>
                    <a:gd name="T7" fmla="*/ 3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9" name="Freeform 370"/>
                <p:cNvSpPr>
                  <a:spLocks/>
                </p:cNvSpPr>
                <p:nvPr/>
              </p:nvSpPr>
              <p:spPr bwMode="auto">
                <a:xfrm>
                  <a:off x="7206575" y="4200715"/>
                  <a:ext cx="4447" cy="0"/>
                </a:xfrm>
                <a:custGeom>
                  <a:avLst/>
                  <a:gdLst>
                    <a:gd name="T0" fmla="*/ 3 w 3"/>
                    <a:gd name="T1" fmla="*/ 1 w 3"/>
                    <a:gd name="T2" fmla="*/ 0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0" name="Freeform 371"/>
                <p:cNvSpPr>
                  <a:spLocks/>
                </p:cNvSpPr>
                <p:nvPr/>
              </p:nvSpPr>
              <p:spPr bwMode="auto">
                <a:xfrm>
                  <a:off x="7227326" y="4184410"/>
                  <a:ext cx="2964" cy="148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2 w 2"/>
                    <a:gd name="T5" fmla="*/ 1 h 1"/>
                    <a:gd name="T6" fmla="*/ 0 w 2"/>
                    <a:gd name="T7" fmla="*/ 1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1" name="Freeform 372"/>
                <p:cNvSpPr>
                  <a:spLocks/>
                </p:cNvSpPr>
                <p:nvPr/>
              </p:nvSpPr>
              <p:spPr bwMode="auto">
                <a:xfrm>
                  <a:off x="7213987" y="4185893"/>
                  <a:ext cx="4447" cy="5929"/>
                </a:xfrm>
                <a:custGeom>
                  <a:avLst/>
                  <a:gdLst>
                    <a:gd name="T0" fmla="*/ 2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2 w 3"/>
                    <a:gd name="T7" fmla="*/ 4 h 4"/>
                    <a:gd name="T8" fmla="*/ 0 w 3"/>
                    <a:gd name="T9" fmla="*/ 3 h 4"/>
                    <a:gd name="T10" fmla="*/ 0 w 3"/>
                    <a:gd name="T11" fmla="*/ 2 h 4"/>
                    <a:gd name="T12" fmla="*/ 2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2" name="Freeform 373"/>
                <p:cNvSpPr>
                  <a:spLocks/>
                </p:cNvSpPr>
                <p:nvPr/>
              </p:nvSpPr>
              <p:spPr bwMode="auto">
                <a:xfrm>
                  <a:off x="7212504" y="4200715"/>
                  <a:ext cx="0" cy="4447"/>
                </a:xfrm>
                <a:custGeom>
                  <a:avLst/>
                  <a:gdLst>
                    <a:gd name="T0" fmla="*/ 0 h 3"/>
                    <a:gd name="T1" fmla="*/ 3 h 3"/>
                    <a:gd name="T2" fmla="*/ 1 h 3"/>
                    <a:gd name="T3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3" name="Freeform 374"/>
                <p:cNvSpPr>
                  <a:spLocks/>
                </p:cNvSpPr>
                <p:nvPr/>
              </p:nvSpPr>
              <p:spPr bwMode="auto">
                <a:xfrm>
                  <a:off x="7211022" y="4191822"/>
                  <a:ext cx="2964" cy="2964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2 w 2"/>
                    <a:gd name="T5" fmla="*/ 2 h 2"/>
                    <a:gd name="T6" fmla="*/ 1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4" name="Freeform 375"/>
                <p:cNvSpPr>
                  <a:spLocks/>
                </p:cNvSpPr>
                <p:nvPr/>
              </p:nvSpPr>
              <p:spPr bwMode="auto">
                <a:xfrm>
                  <a:off x="7212504" y="4199232"/>
                  <a:ext cx="4447" cy="1483"/>
                </a:xfrm>
                <a:custGeom>
                  <a:avLst/>
                  <a:gdLst>
                    <a:gd name="T0" fmla="*/ 1 w 3"/>
                    <a:gd name="T1" fmla="*/ 0 h 1"/>
                    <a:gd name="T2" fmla="*/ 3 w 3"/>
                    <a:gd name="T3" fmla="*/ 0 h 1"/>
                    <a:gd name="T4" fmla="*/ 3 w 3"/>
                    <a:gd name="T5" fmla="*/ 1 h 1"/>
                    <a:gd name="T6" fmla="*/ 0 w 3"/>
                    <a:gd name="T7" fmla="*/ 1 h 1"/>
                    <a:gd name="T8" fmla="*/ 1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5" name="Freeform 376"/>
                <p:cNvSpPr>
                  <a:spLocks/>
                </p:cNvSpPr>
                <p:nvPr/>
              </p:nvSpPr>
              <p:spPr bwMode="auto">
                <a:xfrm>
                  <a:off x="7230290" y="4179964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0 h 3"/>
                    <a:gd name="T4" fmla="*/ 2 w 2"/>
                    <a:gd name="T5" fmla="*/ 3 h 3"/>
                    <a:gd name="T6" fmla="*/ 2 w 2"/>
                    <a:gd name="T7" fmla="*/ 3 h 3"/>
                    <a:gd name="T8" fmla="*/ 0 w 2"/>
                    <a:gd name="T9" fmla="*/ 1 h 3"/>
                    <a:gd name="T10" fmla="*/ 0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6" name="Rectangle 377"/>
                <p:cNvSpPr>
                  <a:spLocks noChangeArrowheads="1"/>
                </p:cNvSpPr>
                <p:nvPr/>
              </p:nvSpPr>
              <p:spPr bwMode="auto">
                <a:xfrm>
                  <a:off x="7233255" y="4184410"/>
                  <a:ext cx="1483" cy="1483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7" name="Freeform 378"/>
                <p:cNvSpPr>
                  <a:spLocks/>
                </p:cNvSpPr>
                <p:nvPr/>
              </p:nvSpPr>
              <p:spPr bwMode="auto">
                <a:xfrm>
                  <a:off x="6858261" y="3800524"/>
                  <a:ext cx="1483" cy="2964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0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8" name="Freeform 379"/>
                <p:cNvSpPr>
                  <a:spLocks/>
                </p:cNvSpPr>
                <p:nvPr/>
              </p:nvSpPr>
              <p:spPr bwMode="auto">
                <a:xfrm>
                  <a:off x="6736722" y="3807934"/>
                  <a:ext cx="7411" cy="5929"/>
                </a:xfrm>
                <a:custGeom>
                  <a:avLst/>
                  <a:gdLst>
                    <a:gd name="T0" fmla="*/ 3 w 5"/>
                    <a:gd name="T1" fmla="*/ 0 h 4"/>
                    <a:gd name="T2" fmla="*/ 3 w 5"/>
                    <a:gd name="T3" fmla="*/ 1 h 4"/>
                    <a:gd name="T4" fmla="*/ 5 w 5"/>
                    <a:gd name="T5" fmla="*/ 1 h 4"/>
                    <a:gd name="T6" fmla="*/ 5 w 5"/>
                    <a:gd name="T7" fmla="*/ 2 h 4"/>
                    <a:gd name="T8" fmla="*/ 3 w 5"/>
                    <a:gd name="T9" fmla="*/ 4 h 4"/>
                    <a:gd name="T10" fmla="*/ 0 w 5"/>
                    <a:gd name="T11" fmla="*/ 2 h 4"/>
                    <a:gd name="T12" fmla="*/ 2 w 5"/>
                    <a:gd name="T13" fmla="*/ 1 h 4"/>
                    <a:gd name="T14" fmla="*/ 2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9" name="Freeform 380"/>
                <p:cNvSpPr>
                  <a:spLocks/>
                </p:cNvSpPr>
                <p:nvPr/>
              </p:nvSpPr>
              <p:spPr bwMode="auto">
                <a:xfrm>
                  <a:off x="6784152" y="3825720"/>
                  <a:ext cx="94860" cy="87450"/>
                </a:xfrm>
                <a:custGeom>
                  <a:avLst/>
                  <a:gdLst>
                    <a:gd name="T0" fmla="*/ 49 w 64"/>
                    <a:gd name="T1" fmla="*/ 0 h 59"/>
                    <a:gd name="T2" fmla="*/ 56 w 64"/>
                    <a:gd name="T3" fmla="*/ 8 h 59"/>
                    <a:gd name="T4" fmla="*/ 60 w 64"/>
                    <a:gd name="T5" fmla="*/ 11 h 59"/>
                    <a:gd name="T6" fmla="*/ 57 w 64"/>
                    <a:gd name="T7" fmla="*/ 15 h 59"/>
                    <a:gd name="T8" fmla="*/ 60 w 64"/>
                    <a:gd name="T9" fmla="*/ 19 h 59"/>
                    <a:gd name="T10" fmla="*/ 61 w 64"/>
                    <a:gd name="T11" fmla="*/ 23 h 59"/>
                    <a:gd name="T12" fmla="*/ 64 w 64"/>
                    <a:gd name="T13" fmla="*/ 32 h 59"/>
                    <a:gd name="T14" fmla="*/ 62 w 64"/>
                    <a:gd name="T15" fmla="*/ 40 h 59"/>
                    <a:gd name="T16" fmla="*/ 60 w 64"/>
                    <a:gd name="T17" fmla="*/ 40 h 59"/>
                    <a:gd name="T18" fmla="*/ 60 w 64"/>
                    <a:gd name="T19" fmla="*/ 48 h 59"/>
                    <a:gd name="T20" fmla="*/ 58 w 64"/>
                    <a:gd name="T21" fmla="*/ 44 h 59"/>
                    <a:gd name="T22" fmla="*/ 56 w 64"/>
                    <a:gd name="T23" fmla="*/ 37 h 59"/>
                    <a:gd name="T24" fmla="*/ 49 w 64"/>
                    <a:gd name="T25" fmla="*/ 41 h 59"/>
                    <a:gd name="T26" fmla="*/ 53 w 64"/>
                    <a:gd name="T27" fmla="*/ 48 h 59"/>
                    <a:gd name="T28" fmla="*/ 50 w 64"/>
                    <a:gd name="T29" fmla="*/ 58 h 59"/>
                    <a:gd name="T30" fmla="*/ 46 w 64"/>
                    <a:gd name="T31" fmla="*/ 55 h 59"/>
                    <a:gd name="T32" fmla="*/ 44 w 64"/>
                    <a:gd name="T33" fmla="*/ 54 h 59"/>
                    <a:gd name="T34" fmla="*/ 39 w 64"/>
                    <a:gd name="T35" fmla="*/ 55 h 59"/>
                    <a:gd name="T36" fmla="*/ 32 w 64"/>
                    <a:gd name="T37" fmla="*/ 50 h 59"/>
                    <a:gd name="T38" fmla="*/ 31 w 64"/>
                    <a:gd name="T39" fmla="*/ 44 h 59"/>
                    <a:gd name="T40" fmla="*/ 29 w 64"/>
                    <a:gd name="T41" fmla="*/ 39 h 59"/>
                    <a:gd name="T42" fmla="*/ 33 w 64"/>
                    <a:gd name="T43" fmla="*/ 37 h 59"/>
                    <a:gd name="T44" fmla="*/ 28 w 64"/>
                    <a:gd name="T45" fmla="*/ 32 h 59"/>
                    <a:gd name="T46" fmla="*/ 22 w 64"/>
                    <a:gd name="T47" fmla="*/ 29 h 59"/>
                    <a:gd name="T48" fmla="*/ 21 w 64"/>
                    <a:gd name="T49" fmla="*/ 32 h 59"/>
                    <a:gd name="T50" fmla="*/ 18 w 64"/>
                    <a:gd name="T51" fmla="*/ 33 h 59"/>
                    <a:gd name="T52" fmla="*/ 17 w 64"/>
                    <a:gd name="T53" fmla="*/ 30 h 59"/>
                    <a:gd name="T54" fmla="*/ 14 w 64"/>
                    <a:gd name="T55" fmla="*/ 33 h 59"/>
                    <a:gd name="T56" fmla="*/ 13 w 64"/>
                    <a:gd name="T57" fmla="*/ 30 h 59"/>
                    <a:gd name="T58" fmla="*/ 9 w 64"/>
                    <a:gd name="T59" fmla="*/ 32 h 59"/>
                    <a:gd name="T60" fmla="*/ 3 w 64"/>
                    <a:gd name="T61" fmla="*/ 41 h 59"/>
                    <a:gd name="T62" fmla="*/ 3 w 64"/>
                    <a:gd name="T63" fmla="*/ 30 h 59"/>
                    <a:gd name="T64" fmla="*/ 7 w 64"/>
                    <a:gd name="T65" fmla="*/ 25 h 59"/>
                    <a:gd name="T66" fmla="*/ 15 w 64"/>
                    <a:gd name="T67" fmla="*/ 23 h 59"/>
                    <a:gd name="T68" fmla="*/ 18 w 64"/>
                    <a:gd name="T69" fmla="*/ 18 h 59"/>
                    <a:gd name="T70" fmla="*/ 26 w 64"/>
                    <a:gd name="T71" fmla="*/ 18 h 59"/>
                    <a:gd name="T72" fmla="*/ 25 w 64"/>
                    <a:gd name="T73" fmla="*/ 23 h 59"/>
                    <a:gd name="T74" fmla="*/ 32 w 64"/>
                    <a:gd name="T75" fmla="*/ 18 h 59"/>
                    <a:gd name="T76" fmla="*/ 39 w 64"/>
                    <a:gd name="T77" fmla="*/ 18 h 59"/>
                    <a:gd name="T78" fmla="*/ 39 w 64"/>
                    <a:gd name="T79" fmla="*/ 10 h 59"/>
                    <a:gd name="T80" fmla="*/ 44 w 64"/>
                    <a:gd name="T81" fmla="*/ 11 h 59"/>
                    <a:gd name="T82" fmla="*/ 47 w 64"/>
                    <a:gd name="T83" fmla="*/ 10 h 59"/>
                    <a:gd name="T84" fmla="*/ 46 w 64"/>
                    <a:gd name="T85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4" h="59">
                      <a:moveTo>
                        <a:pt x="46" y="0"/>
                      </a:moveTo>
                      <a:lnTo>
                        <a:pt x="49" y="0"/>
                      </a:lnTo>
                      <a:lnTo>
                        <a:pt x="49" y="0"/>
                      </a:lnTo>
                      <a:lnTo>
                        <a:pt x="50" y="3"/>
                      </a:lnTo>
                      <a:lnTo>
                        <a:pt x="53" y="5"/>
                      </a:lnTo>
                      <a:lnTo>
                        <a:pt x="56" y="8"/>
                      </a:lnTo>
                      <a:lnTo>
                        <a:pt x="57" y="7"/>
                      </a:lnTo>
                      <a:lnTo>
                        <a:pt x="57" y="8"/>
                      </a:lnTo>
                      <a:lnTo>
                        <a:pt x="60" y="11"/>
                      </a:lnTo>
                      <a:lnTo>
                        <a:pt x="60" y="15"/>
                      </a:lnTo>
                      <a:lnTo>
                        <a:pt x="57" y="14"/>
                      </a:lnTo>
                      <a:lnTo>
                        <a:pt x="57" y="15"/>
                      </a:lnTo>
                      <a:lnTo>
                        <a:pt x="58" y="18"/>
                      </a:lnTo>
                      <a:lnTo>
                        <a:pt x="60" y="18"/>
                      </a:lnTo>
                      <a:lnTo>
                        <a:pt x="60" y="19"/>
                      </a:lnTo>
                      <a:lnTo>
                        <a:pt x="60" y="22"/>
                      </a:lnTo>
                      <a:lnTo>
                        <a:pt x="61" y="21"/>
                      </a:lnTo>
                      <a:lnTo>
                        <a:pt x="61" y="23"/>
                      </a:lnTo>
                      <a:lnTo>
                        <a:pt x="61" y="28"/>
                      </a:lnTo>
                      <a:lnTo>
                        <a:pt x="62" y="29"/>
                      </a:lnTo>
                      <a:lnTo>
                        <a:pt x="64" y="32"/>
                      </a:lnTo>
                      <a:lnTo>
                        <a:pt x="64" y="36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2" y="41"/>
                      </a:lnTo>
                      <a:lnTo>
                        <a:pt x="61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6"/>
                      </a:lnTo>
                      <a:lnTo>
                        <a:pt x="60" y="48"/>
                      </a:lnTo>
                      <a:lnTo>
                        <a:pt x="60" y="50"/>
                      </a:lnTo>
                      <a:lnTo>
                        <a:pt x="58" y="48"/>
                      </a:lnTo>
                      <a:lnTo>
                        <a:pt x="58" y="44"/>
                      </a:lnTo>
                      <a:lnTo>
                        <a:pt x="58" y="41"/>
                      </a:lnTo>
                      <a:lnTo>
                        <a:pt x="57" y="40"/>
                      </a:lnTo>
                      <a:lnTo>
                        <a:pt x="56" y="37"/>
                      </a:lnTo>
                      <a:lnTo>
                        <a:pt x="54" y="35"/>
                      </a:lnTo>
                      <a:lnTo>
                        <a:pt x="53" y="36"/>
                      </a:lnTo>
                      <a:lnTo>
                        <a:pt x="49" y="41"/>
                      </a:lnTo>
                      <a:lnTo>
                        <a:pt x="49" y="43"/>
                      </a:lnTo>
                      <a:lnTo>
                        <a:pt x="51" y="44"/>
                      </a:lnTo>
                      <a:lnTo>
                        <a:pt x="53" y="48"/>
                      </a:lnTo>
                      <a:lnTo>
                        <a:pt x="53" y="50"/>
                      </a:lnTo>
                      <a:lnTo>
                        <a:pt x="53" y="52"/>
                      </a:lnTo>
                      <a:lnTo>
                        <a:pt x="50" y="58"/>
                      </a:lnTo>
                      <a:lnTo>
                        <a:pt x="47" y="59"/>
                      </a:lnTo>
                      <a:lnTo>
                        <a:pt x="47" y="58"/>
                      </a:lnTo>
                      <a:lnTo>
                        <a:pt x="46" y="55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4" y="54"/>
                      </a:lnTo>
                      <a:lnTo>
                        <a:pt x="44" y="55"/>
                      </a:lnTo>
                      <a:lnTo>
                        <a:pt x="42" y="57"/>
                      </a:lnTo>
                      <a:lnTo>
                        <a:pt x="39" y="55"/>
                      </a:lnTo>
                      <a:lnTo>
                        <a:pt x="38" y="52"/>
                      </a:lnTo>
                      <a:lnTo>
                        <a:pt x="35" y="52"/>
                      </a:lnTo>
                      <a:lnTo>
                        <a:pt x="32" y="50"/>
                      </a:lnTo>
                      <a:lnTo>
                        <a:pt x="32" y="48"/>
                      </a:lnTo>
                      <a:lnTo>
                        <a:pt x="29" y="46"/>
                      </a:lnTo>
                      <a:lnTo>
                        <a:pt x="31" y="44"/>
                      </a:lnTo>
                      <a:lnTo>
                        <a:pt x="29" y="41"/>
                      </a:lnTo>
                      <a:lnTo>
                        <a:pt x="29" y="40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31" y="37"/>
                      </a:lnTo>
                      <a:lnTo>
                        <a:pt x="33" y="37"/>
                      </a:lnTo>
                      <a:lnTo>
                        <a:pt x="31" y="36"/>
                      </a:lnTo>
                      <a:lnTo>
                        <a:pt x="31" y="33"/>
                      </a:lnTo>
                      <a:lnTo>
                        <a:pt x="28" y="32"/>
                      </a:lnTo>
                      <a:lnTo>
                        <a:pt x="25" y="30"/>
                      </a:lnTo>
                      <a:lnTo>
                        <a:pt x="24" y="29"/>
                      </a:lnTo>
                      <a:lnTo>
                        <a:pt x="22" y="29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2"/>
                      </a:lnTo>
                      <a:lnTo>
                        <a:pt x="22" y="35"/>
                      </a:lnTo>
                      <a:lnTo>
                        <a:pt x="21" y="35"/>
                      </a:lnTo>
                      <a:lnTo>
                        <a:pt x="18" y="33"/>
                      </a:lnTo>
                      <a:lnTo>
                        <a:pt x="17" y="33"/>
                      </a:lnTo>
                      <a:lnTo>
                        <a:pt x="18" y="30"/>
                      </a:lnTo>
                      <a:lnTo>
                        <a:pt x="17" y="30"/>
                      </a:lnTo>
                      <a:lnTo>
                        <a:pt x="15" y="32"/>
                      </a:lnTo>
                      <a:lnTo>
                        <a:pt x="15" y="33"/>
                      </a:lnTo>
                      <a:lnTo>
                        <a:pt x="14" y="33"/>
                      </a:lnTo>
                      <a:lnTo>
                        <a:pt x="13" y="33"/>
                      </a:lnTo>
                      <a:lnTo>
                        <a:pt x="13" y="33"/>
                      </a:lnTo>
                      <a:lnTo>
                        <a:pt x="13" y="30"/>
                      </a:lnTo>
                      <a:lnTo>
                        <a:pt x="11" y="29"/>
                      </a:lnTo>
                      <a:lnTo>
                        <a:pt x="10" y="29"/>
                      </a:lnTo>
                      <a:lnTo>
                        <a:pt x="9" y="32"/>
                      </a:lnTo>
                      <a:lnTo>
                        <a:pt x="7" y="33"/>
                      </a:lnTo>
                      <a:lnTo>
                        <a:pt x="4" y="39"/>
                      </a:lnTo>
                      <a:lnTo>
                        <a:pt x="3" y="41"/>
                      </a:lnTo>
                      <a:lnTo>
                        <a:pt x="0" y="39"/>
                      </a:lnTo>
                      <a:lnTo>
                        <a:pt x="3" y="35"/>
                      </a:lnTo>
                      <a:lnTo>
                        <a:pt x="3" y="30"/>
                      </a:lnTo>
                      <a:lnTo>
                        <a:pt x="3" y="29"/>
                      </a:lnTo>
                      <a:lnTo>
                        <a:pt x="4" y="26"/>
                      </a:lnTo>
                      <a:lnTo>
                        <a:pt x="7" y="25"/>
                      </a:lnTo>
                      <a:lnTo>
                        <a:pt x="10" y="23"/>
                      </a:lnTo>
                      <a:lnTo>
                        <a:pt x="11" y="23"/>
                      </a:lnTo>
                      <a:lnTo>
                        <a:pt x="15" y="23"/>
                      </a:lnTo>
                      <a:lnTo>
                        <a:pt x="14" y="21"/>
                      </a:lnTo>
                      <a:lnTo>
                        <a:pt x="15" y="18"/>
                      </a:lnTo>
                      <a:lnTo>
                        <a:pt x="18" y="18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6" y="18"/>
                      </a:lnTo>
                      <a:lnTo>
                        <a:pt x="26" y="22"/>
                      </a:lnTo>
                      <a:lnTo>
                        <a:pt x="24" y="26"/>
                      </a:lnTo>
                      <a:lnTo>
                        <a:pt x="25" y="23"/>
                      </a:lnTo>
                      <a:lnTo>
                        <a:pt x="28" y="23"/>
                      </a:lnTo>
                      <a:lnTo>
                        <a:pt x="31" y="22"/>
                      </a:lnTo>
                      <a:lnTo>
                        <a:pt x="32" y="18"/>
                      </a:lnTo>
                      <a:lnTo>
                        <a:pt x="35" y="17"/>
                      </a:lnTo>
                      <a:lnTo>
                        <a:pt x="36" y="19"/>
                      </a:lnTo>
                      <a:lnTo>
                        <a:pt x="39" y="18"/>
                      </a:lnTo>
                      <a:lnTo>
                        <a:pt x="39" y="17"/>
                      </a:lnTo>
                      <a:lnTo>
                        <a:pt x="38" y="15"/>
                      </a:lnTo>
                      <a:lnTo>
                        <a:pt x="39" y="10"/>
                      </a:lnTo>
                      <a:lnTo>
                        <a:pt x="42" y="11"/>
                      </a:lnTo>
                      <a:lnTo>
                        <a:pt x="43" y="12"/>
                      </a:lnTo>
                      <a:lnTo>
                        <a:pt x="44" y="11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7" y="10"/>
                      </a:lnTo>
                      <a:lnTo>
                        <a:pt x="47" y="8"/>
                      </a:lnTo>
                      <a:lnTo>
                        <a:pt x="46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0" name="Freeform 381"/>
                <p:cNvSpPr>
                  <a:spLocks/>
                </p:cNvSpPr>
                <p:nvPr/>
              </p:nvSpPr>
              <p:spPr bwMode="auto">
                <a:xfrm>
                  <a:off x="6856778" y="3804970"/>
                  <a:ext cx="2964" cy="2964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1" name="Freeform 382"/>
                <p:cNvSpPr>
                  <a:spLocks/>
                </p:cNvSpPr>
                <p:nvPr/>
              </p:nvSpPr>
              <p:spPr bwMode="auto">
                <a:xfrm>
                  <a:off x="6735239" y="3781255"/>
                  <a:ext cx="5929" cy="5929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0 h 4"/>
                    <a:gd name="T4" fmla="*/ 4 w 4"/>
                    <a:gd name="T5" fmla="*/ 2 h 4"/>
                    <a:gd name="T6" fmla="*/ 3 w 4"/>
                    <a:gd name="T7" fmla="*/ 2 h 4"/>
                    <a:gd name="T8" fmla="*/ 3 w 4"/>
                    <a:gd name="T9" fmla="*/ 4 h 4"/>
                    <a:gd name="T10" fmla="*/ 1 w 4"/>
                    <a:gd name="T11" fmla="*/ 4 h 4"/>
                    <a:gd name="T12" fmla="*/ 0 w 4"/>
                    <a:gd name="T13" fmla="*/ 1 h 4"/>
                    <a:gd name="T14" fmla="*/ 0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2" name="Freeform 383"/>
                <p:cNvSpPr>
                  <a:spLocks/>
                </p:cNvSpPr>
                <p:nvPr/>
              </p:nvSpPr>
              <p:spPr bwMode="auto">
                <a:xfrm>
                  <a:off x="6750061" y="3622661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0 w 3"/>
                    <a:gd name="T5" fmla="*/ 3 h 3"/>
                    <a:gd name="T6" fmla="*/ 1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3" name="Freeform 384"/>
                <p:cNvSpPr>
                  <a:spLocks/>
                </p:cNvSpPr>
                <p:nvPr/>
              </p:nvSpPr>
              <p:spPr bwMode="auto">
                <a:xfrm>
                  <a:off x="6778223" y="3781255"/>
                  <a:ext cx="28162" cy="29644"/>
                </a:xfrm>
                <a:custGeom>
                  <a:avLst/>
                  <a:gdLst>
                    <a:gd name="T0" fmla="*/ 4 w 19"/>
                    <a:gd name="T1" fmla="*/ 0 h 20"/>
                    <a:gd name="T2" fmla="*/ 6 w 19"/>
                    <a:gd name="T3" fmla="*/ 2 h 20"/>
                    <a:gd name="T4" fmla="*/ 8 w 19"/>
                    <a:gd name="T5" fmla="*/ 2 h 20"/>
                    <a:gd name="T6" fmla="*/ 7 w 19"/>
                    <a:gd name="T7" fmla="*/ 4 h 20"/>
                    <a:gd name="T8" fmla="*/ 8 w 19"/>
                    <a:gd name="T9" fmla="*/ 4 h 20"/>
                    <a:gd name="T10" fmla="*/ 11 w 19"/>
                    <a:gd name="T11" fmla="*/ 4 h 20"/>
                    <a:gd name="T12" fmla="*/ 14 w 19"/>
                    <a:gd name="T13" fmla="*/ 4 h 20"/>
                    <a:gd name="T14" fmla="*/ 15 w 19"/>
                    <a:gd name="T15" fmla="*/ 6 h 20"/>
                    <a:gd name="T16" fmla="*/ 17 w 19"/>
                    <a:gd name="T17" fmla="*/ 4 h 20"/>
                    <a:gd name="T18" fmla="*/ 18 w 19"/>
                    <a:gd name="T19" fmla="*/ 4 h 20"/>
                    <a:gd name="T20" fmla="*/ 19 w 19"/>
                    <a:gd name="T21" fmla="*/ 5 h 20"/>
                    <a:gd name="T22" fmla="*/ 19 w 19"/>
                    <a:gd name="T23" fmla="*/ 8 h 20"/>
                    <a:gd name="T24" fmla="*/ 18 w 19"/>
                    <a:gd name="T25" fmla="*/ 9 h 20"/>
                    <a:gd name="T26" fmla="*/ 17 w 19"/>
                    <a:gd name="T27" fmla="*/ 12 h 20"/>
                    <a:gd name="T28" fmla="*/ 14 w 19"/>
                    <a:gd name="T29" fmla="*/ 13 h 20"/>
                    <a:gd name="T30" fmla="*/ 13 w 19"/>
                    <a:gd name="T31" fmla="*/ 16 h 20"/>
                    <a:gd name="T32" fmla="*/ 11 w 19"/>
                    <a:gd name="T33" fmla="*/ 16 h 20"/>
                    <a:gd name="T34" fmla="*/ 11 w 19"/>
                    <a:gd name="T35" fmla="*/ 16 h 20"/>
                    <a:gd name="T36" fmla="*/ 8 w 19"/>
                    <a:gd name="T37" fmla="*/ 16 h 20"/>
                    <a:gd name="T38" fmla="*/ 6 w 19"/>
                    <a:gd name="T39" fmla="*/ 19 h 20"/>
                    <a:gd name="T40" fmla="*/ 6 w 19"/>
                    <a:gd name="T41" fmla="*/ 19 h 20"/>
                    <a:gd name="T42" fmla="*/ 4 w 19"/>
                    <a:gd name="T43" fmla="*/ 20 h 20"/>
                    <a:gd name="T44" fmla="*/ 3 w 19"/>
                    <a:gd name="T45" fmla="*/ 16 h 20"/>
                    <a:gd name="T46" fmla="*/ 4 w 19"/>
                    <a:gd name="T47" fmla="*/ 12 h 20"/>
                    <a:gd name="T48" fmla="*/ 4 w 19"/>
                    <a:gd name="T49" fmla="*/ 8 h 20"/>
                    <a:gd name="T50" fmla="*/ 4 w 19"/>
                    <a:gd name="T51" fmla="*/ 5 h 20"/>
                    <a:gd name="T52" fmla="*/ 4 w 19"/>
                    <a:gd name="T53" fmla="*/ 2 h 20"/>
                    <a:gd name="T54" fmla="*/ 3 w 19"/>
                    <a:gd name="T55" fmla="*/ 2 h 20"/>
                    <a:gd name="T56" fmla="*/ 0 w 19"/>
                    <a:gd name="T57" fmla="*/ 1 h 20"/>
                    <a:gd name="T58" fmla="*/ 1 w 19"/>
                    <a:gd name="T59" fmla="*/ 0 h 20"/>
                    <a:gd name="T60" fmla="*/ 4 w 19"/>
                    <a:gd name="T6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9" h="20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1" y="4"/>
                      </a:lnTo>
                      <a:lnTo>
                        <a:pt x="14" y="4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8" y="4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4" y="13"/>
                      </a:lnTo>
                      <a:lnTo>
                        <a:pt x="13" y="16"/>
                      </a:lnTo>
                      <a:lnTo>
                        <a:pt x="11" y="16"/>
                      </a:lnTo>
                      <a:lnTo>
                        <a:pt x="11" y="16"/>
                      </a:lnTo>
                      <a:lnTo>
                        <a:pt x="8" y="16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4" y="20"/>
                      </a:lnTo>
                      <a:lnTo>
                        <a:pt x="3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4" name="Freeform 385"/>
                <p:cNvSpPr>
                  <a:spLocks/>
                </p:cNvSpPr>
                <p:nvPr/>
              </p:nvSpPr>
              <p:spPr bwMode="auto">
                <a:xfrm>
                  <a:off x="6790080" y="3767916"/>
                  <a:ext cx="7411" cy="4447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2 h 3"/>
                    <a:gd name="T4" fmla="*/ 3 w 5"/>
                    <a:gd name="T5" fmla="*/ 3 h 3"/>
                    <a:gd name="T6" fmla="*/ 2 w 5"/>
                    <a:gd name="T7" fmla="*/ 3 h 3"/>
                    <a:gd name="T8" fmla="*/ 0 w 5"/>
                    <a:gd name="T9" fmla="*/ 2 h 3"/>
                    <a:gd name="T10" fmla="*/ 2 w 5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5" name="Freeform 386"/>
                <p:cNvSpPr>
                  <a:spLocks/>
                </p:cNvSpPr>
                <p:nvPr/>
              </p:nvSpPr>
              <p:spPr bwMode="auto">
                <a:xfrm>
                  <a:off x="6853814" y="3810899"/>
                  <a:ext cx="5929" cy="14822"/>
                </a:xfrm>
                <a:custGeom>
                  <a:avLst/>
                  <a:gdLst>
                    <a:gd name="T0" fmla="*/ 3 w 4"/>
                    <a:gd name="T1" fmla="*/ 0 h 10"/>
                    <a:gd name="T2" fmla="*/ 3 w 4"/>
                    <a:gd name="T3" fmla="*/ 2 h 10"/>
                    <a:gd name="T4" fmla="*/ 2 w 4"/>
                    <a:gd name="T5" fmla="*/ 2 h 10"/>
                    <a:gd name="T6" fmla="*/ 2 w 4"/>
                    <a:gd name="T7" fmla="*/ 4 h 10"/>
                    <a:gd name="T8" fmla="*/ 4 w 4"/>
                    <a:gd name="T9" fmla="*/ 7 h 10"/>
                    <a:gd name="T10" fmla="*/ 3 w 4"/>
                    <a:gd name="T11" fmla="*/ 10 h 10"/>
                    <a:gd name="T12" fmla="*/ 3 w 4"/>
                    <a:gd name="T13" fmla="*/ 10 h 10"/>
                    <a:gd name="T14" fmla="*/ 2 w 4"/>
                    <a:gd name="T15" fmla="*/ 9 h 10"/>
                    <a:gd name="T16" fmla="*/ 2 w 4"/>
                    <a:gd name="T17" fmla="*/ 7 h 10"/>
                    <a:gd name="T18" fmla="*/ 0 w 4"/>
                    <a:gd name="T19" fmla="*/ 3 h 10"/>
                    <a:gd name="T20" fmla="*/ 2 w 4"/>
                    <a:gd name="T21" fmla="*/ 0 h 10"/>
                    <a:gd name="T22" fmla="*/ 3 w 4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0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6" name="Freeform 387"/>
                <p:cNvSpPr>
                  <a:spLocks/>
                </p:cNvSpPr>
                <p:nvPr/>
              </p:nvSpPr>
              <p:spPr bwMode="auto">
                <a:xfrm>
                  <a:off x="6804902" y="3766433"/>
                  <a:ext cx="17786" cy="16305"/>
                </a:xfrm>
                <a:custGeom>
                  <a:avLst/>
                  <a:gdLst>
                    <a:gd name="T0" fmla="*/ 1 w 12"/>
                    <a:gd name="T1" fmla="*/ 0 h 11"/>
                    <a:gd name="T2" fmla="*/ 3 w 12"/>
                    <a:gd name="T3" fmla="*/ 1 h 11"/>
                    <a:gd name="T4" fmla="*/ 3 w 12"/>
                    <a:gd name="T5" fmla="*/ 1 h 11"/>
                    <a:gd name="T6" fmla="*/ 3 w 12"/>
                    <a:gd name="T7" fmla="*/ 1 h 11"/>
                    <a:gd name="T8" fmla="*/ 6 w 12"/>
                    <a:gd name="T9" fmla="*/ 4 h 11"/>
                    <a:gd name="T10" fmla="*/ 7 w 12"/>
                    <a:gd name="T11" fmla="*/ 4 h 11"/>
                    <a:gd name="T12" fmla="*/ 11 w 12"/>
                    <a:gd name="T13" fmla="*/ 7 h 11"/>
                    <a:gd name="T14" fmla="*/ 12 w 12"/>
                    <a:gd name="T15" fmla="*/ 8 h 11"/>
                    <a:gd name="T16" fmla="*/ 12 w 12"/>
                    <a:gd name="T17" fmla="*/ 10 h 11"/>
                    <a:gd name="T18" fmla="*/ 11 w 12"/>
                    <a:gd name="T19" fmla="*/ 11 h 11"/>
                    <a:gd name="T20" fmla="*/ 8 w 12"/>
                    <a:gd name="T21" fmla="*/ 10 h 11"/>
                    <a:gd name="T22" fmla="*/ 6 w 12"/>
                    <a:gd name="T23" fmla="*/ 5 h 11"/>
                    <a:gd name="T24" fmla="*/ 3 w 12"/>
                    <a:gd name="T25" fmla="*/ 5 h 11"/>
                    <a:gd name="T26" fmla="*/ 1 w 12"/>
                    <a:gd name="T27" fmla="*/ 10 h 11"/>
                    <a:gd name="T28" fmla="*/ 0 w 12"/>
                    <a:gd name="T29" fmla="*/ 8 h 11"/>
                    <a:gd name="T30" fmla="*/ 0 w 12"/>
                    <a:gd name="T31" fmla="*/ 7 h 11"/>
                    <a:gd name="T32" fmla="*/ 1 w 12"/>
                    <a:gd name="T33" fmla="*/ 5 h 11"/>
                    <a:gd name="T34" fmla="*/ 1 w 12"/>
                    <a:gd name="T35" fmla="*/ 3 h 11"/>
                    <a:gd name="T36" fmla="*/ 1 w 12"/>
                    <a:gd name="T3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" h="11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6" y="4"/>
                      </a:lnTo>
                      <a:lnTo>
                        <a:pt x="7" y="4"/>
                      </a:lnTo>
                      <a:lnTo>
                        <a:pt x="11" y="7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1" y="11"/>
                      </a:lnTo>
                      <a:lnTo>
                        <a:pt x="8" y="10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5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7" name="Freeform 388"/>
                <p:cNvSpPr>
                  <a:spLocks/>
                </p:cNvSpPr>
                <p:nvPr/>
              </p:nvSpPr>
              <p:spPr bwMode="auto">
                <a:xfrm>
                  <a:off x="6779705" y="3763469"/>
                  <a:ext cx="7411" cy="13340"/>
                </a:xfrm>
                <a:custGeom>
                  <a:avLst/>
                  <a:gdLst>
                    <a:gd name="T0" fmla="*/ 3 w 5"/>
                    <a:gd name="T1" fmla="*/ 0 h 9"/>
                    <a:gd name="T2" fmla="*/ 3 w 5"/>
                    <a:gd name="T3" fmla="*/ 3 h 9"/>
                    <a:gd name="T4" fmla="*/ 5 w 5"/>
                    <a:gd name="T5" fmla="*/ 6 h 9"/>
                    <a:gd name="T6" fmla="*/ 3 w 5"/>
                    <a:gd name="T7" fmla="*/ 9 h 9"/>
                    <a:gd name="T8" fmla="*/ 2 w 5"/>
                    <a:gd name="T9" fmla="*/ 9 h 9"/>
                    <a:gd name="T10" fmla="*/ 0 w 5"/>
                    <a:gd name="T11" fmla="*/ 6 h 9"/>
                    <a:gd name="T12" fmla="*/ 2 w 5"/>
                    <a:gd name="T13" fmla="*/ 3 h 9"/>
                    <a:gd name="T14" fmla="*/ 3 w 5"/>
                    <a:gd name="T15" fmla="*/ 0 h 9"/>
                    <a:gd name="T16" fmla="*/ 3 w 5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9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5" y="6"/>
                      </a:lnTo>
                      <a:lnTo>
                        <a:pt x="3" y="9"/>
                      </a:lnTo>
                      <a:lnTo>
                        <a:pt x="2" y="9"/>
                      </a:lnTo>
                      <a:lnTo>
                        <a:pt x="0" y="6"/>
                      </a:ln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8" name="Freeform 389"/>
                <p:cNvSpPr>
                  <a:spLocks/>
                </p:cNvSpPr>
                <p:nvPr/>
              </p:nvSpPr>
              <p:spPr bwMode="auto">
                <a:xfrm>
                  <a:off x="6813795" y="3766433"/>
                  <a:ext cx="5929" cy="4447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0 h 3"/>
                    <a:gd name="T4" fmla="*/ 4 w 4"/>
                    <a:gd name="T5" fmla="*/ 3 h 3"/>
                    <a:gd name="T6" fmla="*/ 2 w 4"/>
                    <a:gd name="T7" fmla="*/ 3 h 3"/>
                    <a:gd name="T8" fmla="*/ 0 w 4"/>
                    <a:gd name="T9" fmla="*/ 1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9" name="Freeform 390"/>
                <p:cNvSpPr>
                  <a:spLocks/>
                </p:cNvSpPr>
                <p:nvPr/>
              </p:nvSpPr>
              <p:spPr bwMode="auto">
                <a:xfrm>
                  <a:off x="6793045" y="3804970"/>
                  <a:ext cx="5929" cy="8893"/>
                </a:xfrm>
                <a:custGeom>
                  <a:avLst/>
                  <a:gdLst>
                    <a:gd name="T0" fmla="*/ 3 w 4"/>
                    <a:gd name="T1" fmla="*/ 0 h 6"/>
                    <a:gd name="T2" fmla="*/ 4 w 4"/>
                    <a:gd name="T3" fmla="*/ 2 h 6"/>
                    <a:gd name="T4" fmla="*/ 4 w 4"/>
                    <a:gd name="T5" fmla="*/ 3 h 6"/>
                    <a:gd name="T6" fmla="*/ 1 w 4"/>
                    <a:gd name="T7" fmla="*/ 6 h 6"/>
                    <a:gd name="T8" fmla="*/ 0 w 4"/>
                    <a:gd name="T9" fmla="*/ 4 h 6"/>
                    <a:gd name="T10" fmla="*/ 0 w 4"/>
                    <a:gd name="T11" fmla="*/ 2 h 6"/>
                    <a:gd name="T12" fmla="*/ 3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0" name="Freeform 391"/>
                <p:cNvSpPr>
                  <a:spLocks/>
                </p:cNvSpPr>
                <p:nvPr/>
              </p:nvSpPr>
              <p:spPr bwMode="auto">
                <a:xfrm>
                  <a:off x="6745615" y="3745682"/>
                  <a:ext cx="26679" cy="28162"/>
                </a:xfrm>
                <a:custGeom>
                  <a:avLst/>
                  <a:gdLst>
                    <a:gd name="T0" fmla="*/ 3 w 18"/>
                    <a:gd name="T1" fmla="*/ 0 h 19"/>
                    <a:gd name="T2" fmla="*/ 6 w 18"/>
                    <a:gd name="T3" fmla="*/ 1 h 19"/>
                    <a:gd name="T4" fmla="*/ 8 w 18"/>
                    <a:gd name="T5" fmla="*/ 0 h 19"/>
                    <a:gd name="T6" fmla="*/ 14 w 18"/>
                    <a:gd name="T7" fmla="*/ 6 h 19"/>
                    <a:gd name="T8" fmla="*/ 17 w 18"/>
                    <a:gd name="T9" fmla="*/ 7 h 19"/>
                    <a:gd name="T10" fmla="*/ 17 w 18"/>
                    <a:gd name="T11" fmla="*/ 8 h 19"/>
                    <a:gd name="T12" fmla="*/ 17 w 18"/>
                    <a:gd name="T13" fmla="*/ 11 h 19"/>
                    <a:gd name="T14" fmla="*/ 18 w 18"/>
                    <a:gd name="T15" fmla="*/ 12 h 19"/>
                    <a:gd name="T16" fmla="*/ 18 w 18"/>
                    <a:gd name="T17" fmla="*/ 15 h 19"/>
                    <a:gd name="T18" fmla="*/ 17 w 18"/>
                    <a:gd name="T19" fmla="*/ 15 h 19"/>
                    <a:gd name="T20" fmla="*/ 17 w 18"/>
                    <a:gd name="T21" fmla="*/ 18 h 19"/>
                    <a:gd name="T22" fmla="*/ 14 w 18"/>
                    <a:gd name="T23" fmla="*/ 19 h 19"/>
                    <a:gd name="T24" fmla="*/ 11 w 18"/>
                    <a:gd name="T25" fmla="*/ 19 h 19"/>
                    <a:gd name="T26" fmla="*/ 10 w 18"/>
                    <a:gd name="T27" fmla="*/ 17 h 19"/>
                    <a:gd name="T28" fmla="*/ 8 w 18"/>
                    <a:gd name="T29" fmla="*/ 14 h 19"/>
                    <a:gd name="T30" fmla="*/ 7 w 18"/>
                    <a:gd name="T31" fmla="*/ 12 h 19"/>
                    <a:gd name="T32" fmla="*/ 7 w 18"/>
                    <a:gd name="T33" fmla="*/ 8 h 19"/>
                    <a:gd name="T34" fmla="*/ 6 w 18"/>
                    <a:gd name="T35" fmla="*/ 7 h 19"/>
                    <a:gd name="T36" fmla="*/ 3 w 18"/>
                    <a:gd name="T37" fmla="*/ 6 h 19"/>
                    <a:gd name="T38" fmla="*/ 3 w 18"/>
                    <a:gd name="T39" fmla="*/ 3 h 19"/>
                    <a:gd name="T40" fmla="*/ 1 w 18"/>
                    <a:gd name="T41" fmla="*/ 3 h 19"/>
                    <a:gd name="T42" fmla="*/ 0 w 18"/>
                    <a:gd name="T43" fmla="*/ 1 h 19"/>
                    <a:gd name="T44" fmla="*/ 3 w 18"/>
                    <a:gd name="T4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8" h="19">
                      <a:moveTo>
                        <a:pt x="3" y="0"/>
                      </a:moveTo>
                      <a:lnTo>
                        <a:pt x="6" y="1"/>
                      </a:lnTo>
                      <a:lnTo>
                        <a:pt x="8" y="0"/>
                      </a:lnTo>
                      <a:lnTo>
                        <a:pt x="14" y="6"/>
                      </a:lnTo>
                      <a:lnTo>
                        <a:pt x="17" y="7"/>
                      </a:lnTo>
                      <a:lnTo>
                        <a:pt x="17" y="8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18" y="15"/>
                      </a:lnTo>
                      <a:lnTo>
                        <a:pt x="17" y="15"/>
                      </a:lnTo>
                      <a:lnTo>
                        <a:pt x="17" y="18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10" y="17"/>
                      </a:lnTo>
                      <a:lnTo>
                        <a:pt x="8" y="14"/>
                      </a:lnTo>
                      <a:lnTo>
                        <a:pt x="7" y="12"/>
                      </a:lnTo>
                      <a:lnTo>
                        <a:pt x="7" y="8"/>
                      </a:lnTo>
                      <a:lnTo>
                        <a:pt x="6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1" name="Freeform 392"/>
                <p:cNvSpPr>
                  <a:spLocks/>
                </p:cNvSpPr>
                <p:nvPr/>
              </p:nvSpPr>
              <p:spPr bwMode="auto">
                <a:xfrm>
                  <a:off x="6810831" y="3797559"/>
                  <a:ext cx="11858" cy="34091"/>
                </a:xfrm>
                <a:custGeom>
                  <a:avLst/>
                  <a:gdLst>
                    <a:gd name="T0" fmla="*/ 8 w 8"/>
                    <a:gd name="T1" fmla="*/ 0 h 23"/>
                    <a:gd name="T2" fmla="*/ 8 w 8"/>
                    <a:gd name="T3" fmla="*/ 4 h 23"/>
                    <a:gd name="T4" fmla="*/ 8 w 8"/>
                    <a:gd name="T5" fmla="*/ 5 h 23"/>
                    <a:gd name="T6" fmla="*/ 8 w 8"/>
                    <a:gd name="T7" fmla="*/ 8 h 23"/>
                    <a:gd name="T8" fmla="*/ 8 w 8"/>
                    <a:gd name="T9" fmla="*/ 11 h 23"/>
                    <a:gd name="T10" fmla="*/ 4 w 8"/>
                    <a:gd name="T11" fmla="*/ 15 h 23"/>
                    <a:gd name="T12" fmla="*/ 3 w 8"/>
                    <a:gd name="T13" fmla="*/ 20 h 23"/>
                    <a:gd name="T14" fmla="*/ 2 w 8"/>
                    <a:gd name="T15" fmla="*/ 23 h 23"/>
                    <a:gd name="T16" fmla="*/ 0 w 8"/>
                    <a:gd name="T17" fmla="*/ 20 h 23"/>
                    <a:gd name="T18" fmla="*/ 0 w 8"/>
                    <a:gd name="T19" fmla="*/ 18 h 23"/>
                    <a:gd name="T20" fmla="*/ 3 w 8"/>
                    <a:gd name="T21" fmla="*/ 15 h 23"/>
                    <a:gd name="T22" fmla="*/ 4 w 8"/>
                    <a:gd name="T23" fmla="*/ 12 h 23"/>
                    <a:gd name="T24" fmla="*/ 4 w 8"/>
                    <a:gd name="T25" fmla="*/ 8 h 23"/>
                    <a:gd name="T26" fmla="*/ 7 w 8"/>
                    <a:gd name="T27" fmla="*/ 4 h 23"/>
                    <a:gd name="T28" fmla="*/ 7 w 8"/>
                    <a:gd name="T29" fmla="*/ 0 h 23"/>
                    <a:gd name="T30" fmla="*/ 8 w 8"/>
                    <a:gd name="T3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23">
                      <a:moveTo>
                        <a:pt x="8" y="0"/>
                      </a:moveTo>
                      <a:lnTo>
                        <a:pt x="8" y="4"/>
                      </a:lnTo>
                      <a:lnTo>
                        <a:pt x="8" y="5"/>
                      </a:lnTo>
                      <a:lnTo>
                        <a:pt x="8" y="8"/>
                      </a:lnTo>
                      <a:lnTo>
                        <a:pt x="8" y="11"/>
                      </a:lnTo>
                      <a:lnTo>
                        <a:pt x="4" y="15"/>
                      </a:lnTo>
                      <a:lnTo>
                        <a:pt x="3" y="20"/>
                      </a:lnTo>
                      <a:lnTo>
                        <a:pt x="2" y="23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3" y="15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2" name="Freeform 393"/>
                <p:cNvSpPr>
                  <a:spLocks/>
                </p:cNvSpPr>
                <p:nvPr/>
              </p:nvSpPr>
              <p:spPr bwMode="auto">
                <a:xfrm>
                  <a:off x="6862707" y="3825720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1 h 3"/>
                    <a:gd name="T4" fmla="*/ 1 w 1"/>
                    <a:gd name="T5" fmla="*/ 3 h 3"/>
                    <a:gd name="T6" fmla="*/ 0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3" name="Freeform 394"/>
                <p:cNvSpPr>
                  <a:spLocks/>
                </p:cNvSpPr>
                <p:nvPr/>
              </p:nvSpPr>
              <p:spPr bwMode="auto">
                <a:xfrm>
                  <a:off x="6793045" y="3800524"/>
                  <a:ext cx="22233" cy="40020"/>
                </a:xfrm>
                <a:custGeom>
                  <a:avLst/>
                  <a:gdLst>
                    <a:gd name="T0" fmla="*/ 9 w 15"/>
                    <a:gd name="T1" fmla="*/ 0 h 27"/>
                    <a:gd name="T2" fmla="*/ 11 w 15"/>
                    <a:gd name="T3" fmla="*/ 2 h 27"/>
                    <a:gd name="T4" fmla="*/ 12 w 15"/>
                    <a:gd name="T5" fmla="*/ 0 h 27"/>
                    <a:gd name="T6" fmla="*/ 15 w 15"/>
                    <a:gd name="T7" fmla="*/ 2 h 27"/>
                    <a:gd name="T8" fmla="*/ 14 w 15"/>
                    <a:gd name="T9" fmla="*/ 5 h 27"/>
                    <a:gd name="T10" fmla="*/ 12 w 15"/>
                    <a:gd name="T11" fmla="*/ 7 h 27"/>
                    <a:gd name="T12" fmla="*/ 11 w 15"/>
                    <a:gd name="T13" fmla="*/ 14 h 27"/>
                    <a:gd name="T14" fmla="*/ 11 w 15"/>
                    <a:gd name="T15" fmla="*/ 20 h 27"/>
                    <a:gd name="T16" fmla="*/ 12 w 15"/>
                    <a:gd name="T17" fmla="*/ 22 h 27"/>
                    <a:gd name="T18" fmla="*/ 12 w 15"/>
                    <a:gd name="T19" fmla="*/ 25 h 27"/>
                    <a:gd name="T20" fmla="*/ 9 w 15"/>
                    <a:gd name="T21" fmla="*/ 27 h 27"/>
                    <a:gd name="T22" fmla="*/ 8 w 15"/>
                    <a:gd name="T23" fmla="*/ 25 h 27"/>
                    <a:gd name="T24" fmla="*/ 8 w 15"/>
                    <a:gd name="T25" fmla="*/ 22 h 27"/>
                    <a:gd name="T26" fmla="*/ 5 w 15"/>
                    <a:gd name="T27" fmla="*/ 22 h 27"/>
                    <a:gd name="T28" fmla="*/ 3 w 15"/>
                    <a:gd name="T29" fmla="*/ 20 h 27"/>
                    <a:gd name="T30" fmla="*/ 0 w 15"/>
                    <a:gd name="T31" fmla="*/ 20 h 27"/>
                    <a:gd name="T32" fmla="*/ 0 w 15"/>
                    <a:gd name="T33" fmla="*/ 16 h 27"/>
                    <a:gd name="T34" fmla="*/ 1 w 15"/>
                    <a:gd name="T35" fmla="*/ 14 h 27"/>
                    <a:gd name="T36" fmla="*/ 5 w 15"/>
                    <a:gd name="T37" fmla="*/ 13 h 27"/>
                    <a:gd name="T38" fmla="*/ 7 w 15"/>
                    <a:gd name="T39" fmla="*/ 10 h 27"/>
                    <a:gd name="T40" fmla="*/ 5 w 15"/>
                    <a:gd name="T41" fmla="*/ 7 h 27"/>
                    <a:gd name="T42" fmla="*/ 7 w 15"/>
                    <a:gd name="T43" fmla="*/ 5 h 27"/>
                    <a:gd name="T44" fmla="*/ 7 w 15"/>
                    <a:gd name="T45" fmla="*/ 2 h 27"/>
                    <a:gd name="T46" fmla="*/ 9 w 15"/>
                    <a:gd name="T4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" h="27">
                      <a:moveTo>
                        <a:pt x="9" y="0"/>
                      </a:move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5" y="2"/>
                      </a:lnTo>
                      <a:lnTo>
                        <a:pt x="14" y="5"/>
                      </a:lnTo>
                      <a:lnTo>
                        <a:pt x="12" y="7"/>
                      </a:lnTo>
                      <a:lnTo>
                        <a:pt x="11" y="14"/>
                      </a:lnTo>
                      <a:lnTo>
                        <a:pt x="11" y="20"/>
                      </a:lnTo>
                      <a:lnTo>
                        <a:pt x="12" y="22"/>
                      </a:lnTo>
                      <a:lnTo>
                        <a:pt x="12" y="25"/>
                      </a:lnTo>
                      <a:lnTo>
                        <a:pt x="9" y="27"/>
                      </a:lnTo>
                      <a:lnTo>
                        <a:pt x="8" y="25"/>
                      </a:lnTo>
                      <a:lnTo>
                        <a:pt x="8" y="22"/>
                      </a:lnTo>
                      <a:lnTo>
                        <a:pt x="5" y="22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1" y="14"/>
                      </a:lnTo>
                      <a:lnTo>
                        <a:pt x="5" y="13"/>
                      </a:ln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7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4" name="Freeform 395"/>
                <p:cNvSpPr>
                  <a:spLocks/>
                </p:cNvSpPr>
                <p:nvPr/>
              </p:nvSpPr>
              <p:spPr bwMode="auto">
                <a:xfrm>
                  <a:off x="6837510" y="3833132"/>
                  <a:ext cx="4447" cy="7411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2 h 5"/>
                    <a:gd name="T4" fmla="*/ 2 w 3"/>
                    <a:gd name="T5" fmla="*/ 5 h 5"/>
                    <a:gd name="T6" fmla="*/ 0 w 3"/>
                    <a:gd name="T7" fmla="*/ 3 h 5"/>
                    <a:gd name="T8" fmla="*/ 0 w 3"/>
                    <a:gd name="T9" fmla="*/ 2 h 5"/>
                    <a:gd name="T10" fmla="*/ 0 w 3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5" name="Freeform 396"/>
                <p:cNvSpPr>
                  <a:spLocks/>
                </p:cNvSpPr>
                <p:nvPr/>
              </p:nvSpPr>
              <p:spPr bwMode="auto">
                <a:xfrm>
                  <a:off x="6813795" y="3836096"/>
                  <a:ext cx="5929" cy="4447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4 w 4"/>
                    <a:gd name="T5" fmla="*/ 1 h 3"/>
                    <a:gd name="T6" fmla="*/ 2 w 4"/>
                    <a:gd name="T7" fmla="*/ 3 h 3"/>
                    <a:gd name="T8" fmla="*/ 0 w 4"/>
                    <a:gd name="T9" fmla="*/ 1 h 3"/>
                    <a:gd name="T10" fmla="*/ 1 w 4"/>
                    <a:gd name="T11" fmla="*/ 0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6" name="Freeform 397"/>
                <p:cNvSpPr>
                  <a:spLocks/>
                </p:cNvSpPr>
                <p:nvPr/>
              </p:nvSpPr>
              <p:spPr bwMode="auto">
                <a:xfrm>
                  <a:off x="6864190" y="3816827"/>
                  <a:ext cx="4447" cy="8893"/>
                </a:xfrm>
                <a:custGeom>
                  <a:avLst/>
                  <a:gdLst>
                    <a:gd name="T0" fmla="*/ 2 w 3"/>
                    <a:gd name="T1" fmla="*/ 0 h 6"/>
                    <a:gd name="T2" fmla="*/ 3 w 3"/>
                    <a:gd name="T3" fmla="*/ 3 h 6"/>
                    <a:gd name="T4" fmla="*/ 3 w 3"/>
                    <a:gd name="T5" fmla="*/ 6 h 6"/>
                    <a:gd name="T6" fmla="*/ 2 w 3"/>
                    <a:gd name="T7" fmla="*/ 6 h 6"/>
                    <a:gd name="T8" fmla="*/ 0 w 3"/>
                    <a:gd name="T9" fmla="*/ 5 h 6"/>
                    <a:gd name="T10" fmla="*/ 0 w 3"/>
                    <a:gd name="T11" fmla="*/ 3 h 6"/>
                    <a:gd name="T12" fmla="*/ 2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7" name="Freeform 398"/>
                <p:cNvSpPr>
                  <a:spLocks/>
                </p:cNvSpPr>
                <p:nvPr/>
              </p:nvSpPr>
              <p:spPr bwMode="auto">
                <a:xfrm>
                  <a:off x="6692256" y="3856847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8" name="Freeform 399"/>
                <p:cNvSpPr>
                  <a:spLocks/>
                </p:cNvSpPr>
                <p:nvPr/>
              </p:nvSpPr>
              <p:spPr bwMode="auto">
                <a:xfrm>
                  <a:off x="6782669" y="3889455"/>
                  <a:ext cx="10376" cy="7411"/>
                </a:xfrm>
                <a:custGeom>
                  <a:avLst/>
                  <a:gdLst>
                    <a:gd name="T0" fmla="*/ 4 w 7"/>
                    <a:gd name="T1" fmla="*/ 0 h 5"/>
                    <a:gd name="T2" fmla="*/ 5 w 7"/>
                    <a:gd name="T3" fmla="*/ 1 h 5"/>
                    <a:gd name="T4" fmla="*/ 7 w 7"/>
                    <a:gd name="T5" fmla="*/ 1 h 5"/>
                    <a:gd name="T6" fmla="*/ 7 w 7"/>
                    <a:gd name="T7" fmla="*/ 3 h 5"/>
                    <a:gd name="T8" fmla="*/ 4 w 7"/>
                    <a:gd name="T9" fmla="*/ 5 h 5"/>
                    <a:gd name="T10" fmla="*/ 3 w 7"/>
                    <a:gd name="T11" fmla="*/ 5 h 5"/>
                    <a:gd name="T12" fmla="*/ 1 w 7"/>
                    <a:gd name="T13" fmla="*/ 3 h 5"/>
                    <a:gd name="T14" fmla="*/ 0 w 7"/>
                    <a:gd name="T15" fmla="*/ 1 h 5"/>
                    <a:gd name="T16" fmla="*/ 3 w 7"/>
                    <a:gd name="T17" fmla="*/ 1 h 5"/>
                    <a:gd name="T18" fmla="*/ 4 w 7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4" y="0"/>
                      </a:moveTo>
                      <a:lnTo>
                        <a:pt x="5" y="1"/>
                      </a:lnTo>
                      <a:lnTo>
                        <a:pt x="7" y="1"/>
                      </a:lnTo>
                      <a:lnTo>
                        <a:pt x="7" y="3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9" name="Freeform 400"/>
                <p:cNvSpPr>
                  <a:spLocks/>
                </p:cNvSpPr>
                <p:nvPr/>
              </p:nvSpPr>
              <p:spPr bwMode="auto">
                <a:xfrm>
                  <a:off x="6684845" y="3859811"/>
                  <a:ext cx="5929" cy="8893"/>
                </a:xfrm>
                <a:custGeom>
                  <a:avLst/>
                  <a:gdLst>
                    <a:gd name="T0" fmla="*/ 2 w 4"/>
                    <a:gd name="T1" fmla="*/ 0 h 6"/>
                    <a:gd name="T2" fmla="*/ 4 w 4"/>
                    <a:gd name="T3" fmla="*/ 2 h 6"/>
                    <a:gd name="T4" fmla="*/ 2 w 4"/>
                    <a:gd name="T5" fmla="*/ 2 h 6"/>
                    <a:gd name="T6" fmla="*/ 2 w 4"/>
                    <a:gd name="T7" fmla="*/ 6 h 6"/>
                    <a:gd name="T8" fmla="*/ 1 w 4"/>
                    <a:gd name="T9" fmla="*/ 6 h 6"/>
                    <a:gd name="T10" fmla="*/ 0 w 4"/>
                    <a:gd name="T11" fmla="*/ 3 h 6"/>
                    <a:gd name="T12" fmla="*/ 0 w 4"/>
                    <a:gd name="T13" fmla="*/ 2 h 6"/>
                    <a:gd name="T14" fmla="*/ 2 w 4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0" name="Freeform 401"/>
                <p:cNvSpPr>
                  <a:spLocks/>
                </p:cNvSpPr>
                <p:nvPr/>
              </p:nvSpPr>
              <p:spPr bwMode="auto">
                <a:xfrm>
                  <a:off x="6690773" y="3856847"/>
                  <a:ext cx="1483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1" name="Freeform 402"/>
                <p:cNvSpPr>
                  <a:spLocks/>
                </p:cNvSpPr>
                <p:nvPr/>
              </p:nvSpPr>
              <p:spPr bwMode="auto">
                <a:xfrm>
                  <a:off x="6729310" y="3637483"/>
                  <a:ext cx="96343" cy="130433"/>
                </a:xfrm>
                <a:custGeom>
                  <a:avLst/>
                  <a:gdLst>
                    <a:gd name="T0" fmla="*/ 21 w 65"/>
                    <a:gd name="T1" fmla="*/ 4 h 88"/>
                    <a:gd name="T2" fmla="*/ 28 w 65"/>
                    <a:gd name="T3" fmla="*/ 4 h 88"/>
                    <a:gd name="T4" fmla="*/ 30 w 65"/>
                    <a:gd name="T5" fmla="*/ 0 h 88"/>
                    <a:gd name="T6" fmla="*/ 30 w 65"/>
                    <a:gd name="T7" fmla="*/ 7 h 88"/>
                    <a:gd name="T8" fmla="*/ 33 w 65"/>
                    <a:gd name="T9" fmla="*/ 16 h 88"/>
                    <a:gd name="T10" fmla="*/ 34 w 65"/>
                    <a:gd name="T11" fmla="*/ 27 h 88"/>
                    <a:gd name="T12" fmla="*/ 32 w 65"/>
                    <a:gd name="T13" fmla="*/ 38 h 88"/>
                    <a:gd name="T14" fmla="*/ 30 w 65"/>
                    <a:gd name="T15" fmla="*/ 36 h 88"/>
                    <a:gd name="T16" fmla="*/ 26 w 65"/>
                    <a:gd name="T17" fmla="*/ 45 h 88"/>
                    <a:gd name="T18" fmla="*/ 26 w 65"/>
                    <a:gd name="T19" fmla="*/ 51 h 88"/>
                    <a:gd name="T20" fmla="*/ 28 w 65"/>
                    <a:gd name="T21" fmla="*/ 58 h 88"/>
                    <a:gd name="T22" fmla="*/ 30 w 65"/>
                    <a:gd name="T23" fmla="*/ 65 h 88"/>
                    <a:gd name="T24" fmla="*/ 37 w 65"/>
                    <a:gd name="T25" fmla="*/ 63 h 88"/>
                    <a:gd name="T26" fmla="*/ 47 w 65"/>
                    <a:gd name="T27" fmla="*/ 63 h 88"/>
                    <a:gd name="T28" fmla="*/ 50 w 65"/>
                    <a:gd name="T29" fmla="*/ 70 h 88"/>
                    <a:gd name="T30" fmla="*/ 52 w 65"/>
                    <a:gd name="T31" fmla="*/ 66 h 88"/>
                    <a:gd name="T32" fmla="*/ 59 w 65"/>
                    <a:gd name="T33" fmla="*/ 70 h 88"/>
                    <a:gd name="T34" fmla="*/ 57 w 65"/>
                    <a:gd name="T35" fmla="*/ 70 h 88"/>
                    <a:gd name="T36" fmla="*/ 58 w 65"/>
                    <a:gd name="T37" fmla="*/ 79 h 88"/>
                    <a:gd name="T38" fmla="*/ 62 w 65"/>
                    <a:gd name="T39" fmla="*/ 81 h 88"/>
                    <a:gd name="T40" fmla="*/ 63 w 65"/>
                    <a:gd name="T41" fmla="*/ 83 h 88"/>
                    <a:gd name="T42" fmla="*/ 61 w 65"/>
                    <a:gd name="T43" fmla="*/ 88 h 88"/>
                    <a:gd name="T44" fmla="*/ 61 w 65"/>
                    <a:gd name="T45" fmla="*/ 83 h 88"/>
                    <a:gd name="T46" fmla="*/ 57 w 65"/>
                    <a:gd name="T47" fmla="*/ 84 h 88"/>
                    <a:gd name="T48" fmla="*/ 52 w 65"/>
                    <a:gd name="T49" fmla="*/ 77 h 88"/>
                    <a:gd name="T50" fmla="*/ 46 w 65"/>
                    <a:gd name="T51" fmla="*/ 70 h 88"/>
                    <a:gd name="T52" fmla="*/ 40 w 65"/>
                    <a:gd name="T53" fmla="*/ 68 h 88"/>
                    <a:gd name="T54" fmla="*/ 44 w 65"/>
                    <a:gd name="T55" fmla="*/ 79 h 88"/>
                    <a:gd name="T56" fmla="*/ 37 w 65"/>
                    <a:gd name="T57" fmla="*/ 72 h 88"/>
                    <a:gd name="T58" fmla="*/ 28 w 65"/>
                    <a:gd name="T59" fmla="*/ 68 h 88"/>
                    <a:gd name="T60" fmla="*/ 25 w 65"/>
                    <a:gd name="T61" fmla="*/ 73 h 88"/>
                    <a:gd name="T62" fmla="*/ 18 w 65"/>
                    <a:gd name="T63" fmla="*/ 72 h 88"/>
                    <a:gd name="T64" fmla="*/ 17 w 65"/>
                    <a:gd name="T65" fmla="*/ 68 h 88"/>
                    <a:gd name="T66" fmla="*/ 14 w 65"/>
                    <a:gd name="T67" fmla="*/ 65 h 88"/>
                    <a:gd name="T68" fmla="*/ 18 w 65"/>
                    <a:gd name="T69" fmla="*/ 58 h 88"/>
                    <a:gd name="T70" fmla="*/ 12 w 65"/>
                    <a:gd name="T71" fmla="*/ 58 h 88"/>
                    <a:gd name="T72" fmla="*/ 11 w 65"/>
                    <a:gd name="T73" fmla="*/ 61 h 88"/>
                    <a:gd name="T74" fmla="*/ 7 w 65"/>
                    <a:gd name="T75" fmla="*/ 54 h 88"/>
                    <a:gd name="T76" fmla="*/ 5 w 65"/>
                    <a:gd name="T77" fmla="*/ 50 h 88"/>
                    <a:gd name="T78" fmla="*/ 3 w 65"/>
                    <a:gd name="T79" fmla="*/ 40 h 88"/>
                    <a:gd name="T80" fmla="*/ 0 w 65"/>
                    <a:gd name="T81" fmla="*/ 36 h 88"/>
                    <a:gd name="T82" fmla="*/ 5 w 65"/>
                    <a:gd name="T83" fmla="*/ 36 h 88"/>
                    <a:gd name="T84" fmla="*/ 5 w 65"/>
                    <a:gd name="T85" fmla="*/ 29 h 88"/>
                    <a:gd name="T86" fmla="*/ 7 w 65"/>
                    <a:gd name="T87" fmla="*/ 14 h 88"/>
                    <a:gd name="T88" fmla="*/ 10 w 65"/>
                    <a:gd name="T89" fmla="*/ 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5" h="88">
                      <a:moveTo>
                        <a:pt x="14" y="0"/>
                      </a:moveTo>
                      <a:lnTo>
                        <a:pt x="19" y="1"/>
                      </a:lnTo>
                      <a:lnTo>
                        <a:pt x="21" y="4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8" y="4"/>
                      </a:lnTo>
                      <a:lnTo>
                        <a:pt x="29" y="3"/>
                      </a:lnTo>
                      <a:lnTo>
                        <a:pt x="29" y="1"/>
                      </a:lnTo>
                      <a:lnTo>
                        <a:pt x="30" y="0"/>
                      </a:lnTo>
                      <a:lnTo>
                        <a:pt x="32" y="3"/>
                      </a:lnTo>
                      <a:lnTo>
                        <a:pt x="32" y="5"/>
                      </a:lnTo>
                      <a:lnTo>
                        <a:pt x="30" y="7"/>
                      </a:lnTo>
                      <a:lnTo>
                        <a:pt x="30" y="12"/>
                      </a:lnTo>
                      <a:lnTo>
                        <a:pt x="32" y="16"/>
                      </a:lnTo>
                      <a:lnTo>
                        <a:pt x="33" y="16"/>
                      </a:lnTo>
                      <a:lnTo>
                        <a:pt x="34" y="19"/>
                      </a:lnTo>
                      <a:lnTo>
                        <a:pt x="36" y="22"/>
                      </a:lnTo>
                      <a:lnTo>
                        <a:pt x="34" y="27"/>
                      </a:lnTo>
                      <a:lnTo>
                        <a:pt x="33" y="32"/>
                      </a:lnTo>
                      <a:lnTo>
                        <a:pt x="34" y="34"/>
                      </a:lnTo>
                      <a:lnTo>
                        <a:pt x="32" y="38"/>
                      </a:lnTo>
                      <a:lnTo>
                        <a:pt x="32" y="37"/>
                      </a:lnTo>
                      <a:lnTo>
                        <a:pt x="32" y="34"/>
                      </a:lnTo>
                      <a:lnTo>
                        <a:pt x="30" y="36"/>
                      </a:lnTo>
                      <a:lnTo>
                        <a:pt x="26" y="40"/>
                      </a:lnTo>
                      <a:lnTo>
                        <a:pt x="26" y="41"/>
                      </a:lnTo>
                      <a:lnTo>
                        <a:pt x="26" y="45"/>
                      </a:lnTo>
                      <a:lnTo>
                        <a:pt x="25" y="47"/>
                      </a:lnTo>
                      <a:lnTo>
                        <a:pt x="25" y="50"/>
                      </a:lnTo>
                      <a:lnTo>
                        <a:pt x="26" y="51"/>
                      </a:lnTo>
                      <a:lnTo>
                        <a:pt x="28" y="55"/>
                      </a:lnTo>
                      <a:lnTo>
                        <a:pt x="29" y="56"/>
                      </a:lnTo>
                      <a:lnTo>
                        <a:pt x="28" y="58"/>
                      </a:lnTo>
                      <a:lnTo>
                        <a:pt x="28" y="61"/>
                      </a:lnTo>
                      <a:lnTo>
                        <a:pt x="29" y="62"/>
                      </a:lnTo>
                      <a:lnTo>
                        <a:pt x="30" y="65"/>
                      </a:lnTo>
                      <a:lnTo>
                        <a:pt x="34" y="66"/>
                      </a:lnTo>
                      <a:lnTo>
                        <a:pt x="36" y="66"/>
                      </a:lnTo>
                      <a:lnTo>
                        <a:pt x="37" y="63"/>
                      </a:lnTo>
                      <a:lnTo>
                        <a:pt x="40" y="61"/>
                      </a:lnTo>
                      <a:lnTo>
                        <a:pt x="43" y="61"/>
                      </a:lnTo>
                      <a:lnTo>
                        <a:pt x="47" y="63"/>
                      </a:lnTo>
                      <a:lnTo>
                        <a:pt x="48" y="66"/>
                      </a:lnTo>
                      <a:lnTo>
                        <a:pt x="48" y="69"/>
                      </a:lnTo>
                      <a:lnTo>
                        <a:pt x="50" y="70"/>
                      </a:lnTo>
                      <a:lnTo>
                        <a:pt x="51" y="69"/>
                      </a:lnTo>
                      <a:lnTo>
                        <a:pt x="51" y="66"/>
                      </a:lnTo>
                      <a:lnTo>
                        <a:pt x="52" y="66"/>
                      </a:lnTo>
                      <a:lnTo>
                        <a:pt x="54" y="68"/>
                      </a:lnTo>
                      <a:lnTo>
                        <a:pt x="57" y="69"/>
                      </a:lnTo>
                      <a:lnTo>
                        <a:pt x="59" y="70"/>
                      </a:lnTo>
                      <a:lnTo>
                        <a:pt x="59" y="70"/>
                      </a:lnTo>
                      <a:lnTo>
                        <a:pt x="58" y="72"/>
                      </a:lnTo>
                      <a:lnTo>
                        <a:pt x="57" y="70"/>
                      </a:lnTo>
                      <a:lnTo>
                        <a:pt x="55" y="72"/>
                      </a:lnTo>
                      <a:lnTo>
                        <a:pt x="55" y="73"/>
                      </a:lnTo>
                      <a:lnTo>
                        <a:pt x="58" y="79"/>
                      </a:lnTo>
                      <a:lnTo>
                        <a:pt x="58" y="80"/>
                      </a:lnTo>
                      <a:lnTo>
                        <a:pt x="59" y="80"/>
                      </a:lnTo>
                      <a:lnTo>
                        <a:pt x="62" y="81"/>
                      </a:lnTo>
                      <a:lnTo>
                        <a:pt x="63" y="81"/>
                      </a:lnTo>
                      <a:lnTo>
                        <a:pt x="65" y="83"/>
                      </a:lnTo>
                      <a:lnTo>
                        <a:pt x="63" y="83"/>
                      </a:lnTo>
                      <a:lnTo>
                        <a:pt x="65" y="85"/>
                      </a:lnTo>
                      <a:lnTo>
                        <a:pt x="63" y="88"/>
                      </a:lnTo>
                      <a:lnTo>
                        <a:pt x="61" y="88"/>
                      </a:lnTo>
                      <a:lnTo>
                        <a:pt x="59" y="85"/>
                      </a:lnTo>
                      <a:lnTo>
                        <a:pt x="61" y="84"/>
                      </a:lnTo>
                      <a:lnTo>
                        <a:pt x="61" y="83"/>
                      </a:lnTo>
                      <a:lnTo>
                        <a:pt x="59" y="83"/>
                      </a:lnTo>
                      <a:lnTo>
                        <a:pt x="59" y="83"/>
                      </a:lnTo>
                      <a:lnTo>
                        <a:pt x="57" y="84"/>
                      </a:lnTo>
                      <a:lnTo>
                        <a:pt x="54" y="80"/>
                      </a:lnTo>
                      <a:lnTo>
                        <a:pt x="52" y="80"/>
                      </a:lnTo>
                      <a:lnTo>
                        <a:pt x="52" y="77"/>
                      </a:lnTo>
                      <a:lnTo>
                        <a:pt x="51" y="74"/>
                      </a:lnTo>
                      <a:lnTo>
                        <a:pt x="47" y="73"/>
                      </a:lnTo>
                      <a:lnTo>
                        <a:pt x="46" y="70"/>
                      </a:lnTo>
                      <a:lnTo>
                        <a:pt x="44" y="69"/>
                      </a:lnTo>
                      <a:lnTo>
                        <a:pt x="41" y="68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3" y="73"/>
                      </a:lnTo>
                      <a:lnTo>
                        <a:pt x="44" y="79"/>
                      </a:lnTo>
                      <a:lnTo>
                        <a:pt x="43" y="79"/>
                      </a:lnTo>
                      <a:lnTo>
                        <a:pt x="40" y="73"/>
                      </a:lnTo>
                      <a:lnTo>
                        <a:pt x="37" y="72"/>
                      </a:lnTo>
                      <a:lnTo>
                        <a:pt x="36" y="70"/>
                      </a:lnTo>
                      <a:lnTo>
                        <a:pt x="30" y="68"/>
                      </a:lnTo>
                      <a:lnTo>
                        <a:pt x="28" y="68"/>
                      </a:lnTo>
                      <a:lnTo>
                        <a:pt x="26" y="69"/>
                      </a:lnTo>
                      <a:lnTo>
                        <a:pt x="28" y="72"/>
                      </a:lnTo>
                      <a:lnTo>
                        <a:pt x="25" y="73"/>
                      </a:lnTo>
                      <a:lnTo>
                        <a:pt x="22" y="70"/>
                      </a:lnTo>
                      <a:lnTo>
                        <a:pt x="19" y="72"/>
                      </a:lnTo>
                      <a:lnTo>
                        <a:pt x="18" y="72"/>
                      </a:lnTo>
                      <a:lnTo>
                        <a:pt x="19" y="70"/>
                      </a:lnTo>
                      <a:lnTo>
                        <a:pt x="18" y="68"/>
                      </a:lnTo>
                      <a:lnTo>
                        <a:pt x="17" y="68"/>
                      </a:lnTo>
                      <a:lnTo>
                        <a:pt x="15" y="70"/>
                      </a:lnTo>
                      <a:lnTo>
                        <a:pt x="14" y="68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5" y="61"/>
                      </a:lnTo>
                      <a:lnTo>
                        <a:pt x="18" y="58"/>
                      </a:lnTo>
                      <a:lnTo>
                        <a:pt x="17" y="56"/>
                      </a:lnTo>
                      <a:lnTo>
                        <a:pt x="12" y="55"/>
                      </a:lnTo>
                      <a:lnTo>
                        <a:pt x="12" y="58"/>
                      </a:lnTo>
                      <a:lnTo>
                        <a:pt x="14" y="59"/>
                      </a:lnTo>
                      <a:lnTo>
                        <a:pt x="12" y="61"/>
                      </a:lnTo>
                      <a:lnTo>
                        <a:pt x="11" y="61"/>
                      </a:lnTo>
                      <a:lnTo>
                        <a:pt x="8" y="58"/>
                      </a:lnTo>
                      <a:lnTo>
                        <a:pt x="8" y="55"/>
                      </a:lnTo>
                      <a:lnTo>
                        <a:pt x="7" y="54"/>
                      </a:lnTo>
                      <a:lnTo>
                        <a:pt x="7" y="55"/>
                      </a:lnTo>
                      <a:lnTo>
                        <a:pt x="5" y="54"/>
                      </a:lnTo>
                      <a:lnTo>
                        <a:pt x="5" y="50"/>
                      </a:lnTo>
                      <a:lnTo>
                        <a:pt x="3" y="45"/>
                      </a:lnTo>
                      <a:lnTo>
                        <a:pt x="3" y="41"/>
                      </a:lnTo>
                      <a:lnTo>
                        <a:pt x="3" y="40"/>
                      </a:lnTo>
                      <a:lnTo>
                        <a:pt x="3" y="38"/>
                      </a:lnTo>
                      <a:lnTo>
                        <a:pt x="1" y="38"/>
                      </a:lnTo>
                      <a:lnTo>
                        <a:pt x="0" y="36"/>
                      </a:lnTo>
                      <a:lnTo>
                        <a:pt x="1" y="33"/>
                      </a:lnTo>
                      <a:lnTo>
                        <a:pt x="3" y="36"/>
                      </a:lnTo>
                      <a:lnTo>
                        <a:pt x="5" y="36"/>
                      </a:lnTo>
                      <a:lnTo>
                        <a:pt x="7" y="34"/>
                      </a:lnTo>
                      <a:lnTo>
                        <a:pt x="7" y="33"/>
                      </a:lnTo>
                      <a:lnTo>
                        <a:pt x="5" y="29"/>
                      </a:lnTo>
                      <a:lnTo>
                        <a:pt x="5" y="25"/>
                      </a:lnTo>
                      <a:lnTo>
                        <a:pt x="8" y="19"/>
                      </a:lnTo>
                      <a:lnTo>
                        <a:pt x="7" y="14"/>
                      </a:lnTo>
                      <a:lnTo>
                        <a:pt x="7" y="9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2" name="Freeform 403"/>
                <p:cNvSpPr>
                  <a:spLocks/>
                </p:cNvSpPr>
                <p:nvPr/>
              </p:nvSpPr>
              <p:spPr bwMode="auto">
                <a:xfrm>
                  <a:off x="6821206" y="3816827"/>
                  <a:ext cx="14822" cy="13340"/>
                </a:xfrm>
                <a:custGeom>
                  <a:avLst/>
                  <a:gdLst>
                    <a:gd name="T0" fmla="*/ 8 w 10"/>
                    <a:gd name="T1" fmla="*/ 0 h 9"/>
                    <a:gd name="T2" fmla="*/ 10 w 10"/>
                    <a:gd name="T3" fmla="*/ 2 h 9"/>
                    <a:gd name="T4" fmla="*/ 10 w 10"/>
                    <a:gd name="T5" fmla="*/ 5 h 9"/>
                    <a:gd name="T6" fmla="*/ 8 w 10"/>
                    <a:gd name="T7" fmla="*/ 6 h 9"/>
                    <a:gd name="T8" fmla="*/ 4 w 10"/>
                    <a:gd name="T9" fmla="*/ 9 h 9"/>
                    <a:gd name="T10" fmla="*/ 1 w 10"/>
                    <a:gd name="T11" fmla="*/ 9 h 9"/>
                    <a:gd name="T12" fmla="*/ 1 w 10"/>
                    <a:gd name="T13" fmla="*/ 7 h 9"/>
                    <a:gd name="T14" fmla="*/ 0 w 10"/>
                    <a:gd name="T15" fmla="*/ 6 h 9"/>
                    <a:gd name="T16" fmla="*/ 1 w 10"/>
                    <a:gd name="T17" fmla="*/ 3 h 9"/>
                    <a:gd name="T18" fmla="*/ 7 w 10"/>
                    <a:gd name="T19" fmla="*/ 0 h 9"/>
                    <a:gd name="T20" fmla="*/ 8 w 10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9">
                      <a:moveTo>
                        <a:pt x="8" y="0"/>
                      </a:moveTo>
                      <a:lnTo>
                        <a:pt x="10" y="2"/>
                      </a:lnTo>
                      <a:lnTo>
                        <a:pt x="10" y="5"/>
                      </a:lnTo>
                      <a:lnTo>
                        <a:pt x="8" y="6"/>
                      </a:lnTo>
                      <a:lnTo>
                        <a:pt x="4" y="9"/>
                      </a:lnTo>
                      <a:lnTo>
                        <a:pt x="1" y="9"/>
                      </a:lnTo>
                      <a:lnTo>
                        <a:pt x="1" y="7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7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3" name="Freeform 404"/>
                <p:cNvSpPr>
                  <a:spLocks/>
                </p:cNvSpPr>
                <p:nvPr/>
              </p:nvSpPr>
              <p:spPr bwMode="auto">
                <a:xfrm>
                  <a:off x="6830099" y="3793112"/>
                  <a:ext cx="19269" cy="26679"/>
                </a:xfrm>
                <a:custGeom>
                  <a:avLst/>
                  <a:gdLst>
                    <a:gd name="T0" fmla="*/ 1 w 13"/>
                    <a:gd name="T1" fmla="*/ 0 h 18"/>
                    <a:gd name="T2" fmla="*/ 4 w 13"/>
                    <a:gd name="T3" fmla="*/ 1 h 18"/>
                    <a:gd name="T4" fmla="*/ 7 w 13"/>
                    <a:gd name="T5" fmla="*/ 0 h 18"/>
                    <a:gd name="T6" fmla="*/ 7 w 13"/>
                    <a:gd name="T7" fmla="*/ 1 h 18"/>
                    <a:gd name="T8" fmla="*/ 8 w 13"/>
                    <a:gd name="T9" fmla="*/ 4 h 18"/>
                    <a:gd name="T10" fmla="*/ 9 w 13"/>
                    <a:gd name="T11" fmla="*/ 8 h 18"/>
                    <a:gd name="T12" fmla="*/ 11 w 13"/>
                    <a:gd name="T13" fmla="*/ 10 h 18"/>
                    <a:gd name="T14" fmla="*/ 13 w 13"/>
                    <a:gd name="T15" fmla="*/ 14 h 18"/>
                    <a:gd name="T16" fmla="*/ 12 w 13"/>
                    <a:gd name="T17" fmla="*/ 15 h 18"/>
                    <a:gd name="T18" fmla="*/ 11 w 13"/>
                    <a:gd name="T19" fmla="*/ 16 h 18"/>
                    <a:gd name="T20" fmla="*/ 9 w 13"/>
                    <a:gd name="T21" fmla="*/ 14 h 18"/>
                    <a:gd name="T22" fmla="*/ 9 w 13"/>
                    <a:gd name="T23" fmla="*/ 18 h 18"/>
                    <a:gd name="T24" fmla="*/ 7 w 13"/>
                    <a:gd name="T25" fmla="*/ 16 h 18"/>
                    <a:gd name="T26" fmla="*/ 7 w 13"/>
                    <a:gd name="T27" fmla="*/ 12 h 18"/>
                    <a:gd name="T28" fmla="*/ 5 w 13"/>
                    <a:gd name="T29" fmla="*/ 10 h 18"/>
                    <a:gd name="T30" fmla="*/ 5 w 13"/>
                    <a:gd name="T31" fmla="*/ 7 h 18"/>
                    <a:gd name="T32" fmla="*/ 4 w 13"/>
                    <a:gd name="T33" fmla="*/ 5 h 18"/>
                    <a:gd name="T34" fmla="*/ 2 w 13"/>
                    <a:gd name="T35" fmla="*/ 7 h 18"/>
                    <a:gd name="T36" fmla="*/ 1 w 13"/>
                    <a:gd name="T37" fmla="*/ 5 h 18"/>
                    <a:gd name="T38" fmla="*/ 1 w 13"/>
                    <a:gd name="T39" fmla="*/ 3 h 18"/>
                    <a:gd name="T40" fmla="*/ 0 w 13"/>
                    <a:gd name="T41" fmla="*/ 0 h 18"/>
                    <a:gd name="T42" fmla="*/ 1 w 13"/>
                    <a:gd name="T4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8">
                      <a:moveTo>
                        <a:pt x="1" y="0"/>
                      </a:move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9" y="8"/>
                      </a:lnTo>
                      <a:lnTo>
                        <a:pt x="11" y="10"/>
                      </a:lnTo>
                      <a:lnTo>
                        <a:pt x="13" y="14"/>
                      </a:lnTo>
                      <a:lnTo>
                        <a:pt x="12" y="15"/>
                      </a:lnTo>
                      <a:lnTo>
                        <a:pt x="11" y="16"/>
                      </a:lnTo>
                      <a:lnTo>
                        <a:pt x="9" y="14"/>
                      </a:lnTo>
                      <a:lnTo>
                        <a:pt x="9" y="18"/>
                      </a:lnTo>
                      <a:lnTo>
                        <a:pt x="7" y="16"/>
                      </a:lnTo>
                      <a:lnTo>
                        <a:pt x="7" y="12"/>
                      </a:lnTo>
                      <a:lnTo>
                        <a:pt x="5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5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4" name="Freeform 405"/>
                <p:cNvSpPr>
                  <a:spLocks/>
                </p:cNvSpPr>
                <p:nvPr/>
              </p:nvSpPr>
              <p:spPr bwMode="auto">
                <a:xfrm>
                  <a:off x="6847885" y="3816827"/>
                  <a:ext cx="1483" cy="7411"/>
                </a:xfrm>
                <a:custGeom>
                  <a:avLst/>
                  <a:gdLst>
                    <a:gd name="T0" fmla="*/ 0 w 1"/>
                    <a:gd name="T1" fmla="*/ 0 h 5"/>
                    <a:gd name="T2" fmla="*/ 1 w 1"/>
                    <a:gd name="T3" fmla="*/ 3 h 5"/>
                    <a:gd name="T4" fmla="*/ 1 w 1"/>
                    <a:gd name="T5" fmla="*/ 5 h 5"/>
                    <a:gd name="T6" fmla="*/ 0 w 1"/>
                    <a:gd name="T7" fmla="*/ 3 h 5"/>
                    <a:gd name="T8" fmla="*/ 0 w 1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5" name="Freeform 406"/>
                <p:cNvSpPr>
                  <a:spLocks/>
                </p:cNvSpPr>
                <p:nvPr/>
              </p:nvSpPr>
              <p:spPr bwMode="auto">
                <a:xfrm>
                  <a:off x="6830099" y="3804970"/>
                  <a:ext cx="0" cy="4447"/>
                </a:xfrm>
                <a:custGeom>
                  <a:avLst/>
                  <a:gdLst>
                    <a:gd name="T0" fmla="*/ 0 h 3"/>
                    <a:gd name="T1" fmla="*/ 3 h 3"/>
                    <a:gd name="T2" fmla="*/ 2 h 3"/>
                    <a:gd name="T3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6" name="Freeform 408"/>
                <p:cNvSpPr>
                  <a:spLocks/>
                </p:cNvSpPr>
                <p:nvPr/>
              </p:nvSpPr>
              <p:spPr bwMode="auto">
                <a:xfrm>
                  <a:off x="6690774" y="3793113"/>
                  <a:ext cx="44466" cy="60770"/>
                </a:xfrm>
                <a:custGeom>
                  <a:avLst/>
                  <a:gdLst>
                    <a:gd name="T0" fmla="*/ 27 w 30"/>
                    <a:gd name="T1" fmla="*/ 0 h 41"/>
                    <a:gd name="T2" fmla="*/ 27 w 30"/>
                    <a:gd name="T3" fmla="*/ 3 h 41"/>
                    <a:gd name="T4" fmla="*/ 27 w 30"/>
                    <a:gd name="T5" fmla="*/ 5 h 41"/>
                    <a:gd name="T6" fmla="*/ 29 w 30"/>
                    <a:gd name="T7" fmla="*/ 8 h 41"/>
                    <a:gd name="T8" fmla="*/ 30 w 30"/>
                    <a:gd name="T9" fmla="*/ 11 h 41"/>
                    <a:gd name="T10" fmla="*/ 30 w 30"/>
                    <a:gd name="T11" fmla="*/ 14 h 41"/>
                    <a:gd name="T12" fmla="*/ 27 w 30"/>
                    <a:gd name="T13" fmla="*/ 14 h 41"/>
                    <a:gd name="T14" fmla="*/ 26 w 30"/>
                    <a:gd name="T15" fmla="*/ 16 h 41"/>
                    <a:gd name="T16" fmla="*/ 25 w 30"/>
                    <a:gd name="T17" fmla="*/ 18 h 41"/>
                    <a:gd name="T18" fmla="*/ 20 w 30"/>
                    <a:gd name="T19" fmla="*/ 19 h 41"/>
                    <a:gd name="T20" fmla="*/ 19 w 30"/>
                    <a:gd name="T21" fmla="*/ 21 h 41"/>
                    <a:gd name="T22" fmla="*/ 19 w 30"/>
                    <a:gd name="T23" fmla="*/ 25 h 41"/>
                    <a:gd name="T24" fmla="*/ 18 w 30"/>
                    <a:gd name="T25" fmla="*/ 26 h 41"/>
                    <a:gd name="T26" fmla="*/ 18 w 30"/>
                    <a:gd name="T27" fmla="*/ 27 h 41"/>
                    <a:gd name="T28" fmla="*/ 15 w 30"/>
                    <a:gd name="T29" fmla="*/ 30 h 41"/>
                    <a:gd name="T30" fmla="*/ 12 w 30"/>
                    <a:gd name="T31" fmla="*/ 32 h 41"/>
                    <a:gd name="T32" fmla="*/ 9 w 30"/>
                    <a:gd name="T33" fmla="*/ 36 h 41"/>
                    <a:gd name="T34" fmla="*/ 7 w 30"/>
                    <a:gd name="T35" fmla="*/ 37 h 41"/>
                    <a:gd name="T36" fmla="*/ 4 w 30"/>
                    <a:gd name="T37" fmla="*/ 39 h 41"/>
                    <a:gd name="T38" fmla="*/ 2 w 30"/>
                    <a:gd name="T39" fmla="*/ 39 h 41"/>
                    <a:gd name="T40" fmla="*/ 0 w 30"/>
                    <a:gd name="T41" fmla="*/ 41 h 41"/>
                    <a:gd name="T42" fmla="*/ 0 w 30"/>
                    <a:gd name="T43" fmla="*/ 40 h 41"/>
                    <a:gd name="T44" fmla="*/ 1 w 30"/>
                    <a:gd name="T45" fmla="*/ 39 h 41"/>
                    <a:gd name="T46" fmla="*/ 4 w 30"/>
                    <a:gd name="T47" fmla="*/ 33 h 41"/>
                    <a:gd name="T48" fmla="*/ 5 w 30"/>
                    <a:gd name="T49" fmla="*/ 33 h 41"/>
                    <a:gd name="T50" fmla="*/ 8 w 30"/>
                    <a:gd name="T51" fmla="*/ 29 h 41"/>
                    <a:gd name="T52" fmla="*/ 9 w 30"/>
                    <a:gd name="T53" fmla="*/ 29 h 41"/>
                    <a:gd name="T54" fmla="*/ 13 w 30"/>
                    <a:gd name="T55" fmla="*/ 25 h 41"/>
                    <a:gd name="T56" fmla="*/ 16 w 30"/>
                    <a:gd name="T57" fmla="*/ 19 h 41"/>
                    <a:gd name="T58" fmla="*/ 19 w 30"/>
                    <a:gd name="T59" fmla="*/ 18 h 41"/>
                    <a:gd name="T60" fmla="*/ 19 w 30"/>
                    <a:gd name="T61" fmla="*/ 16 h 41"/>
                    <a:gd name="T62" fmla="*/ 22 w 30"/>
                    <a:gd name="T63" fmla="*/ 14 h 41"/>
                    <a:gd name="T64" fmla="*/ 23 w 30"/>
                    <a:gd name="T65" fmla="*/ 14 h 41"/>
                    <a:gd name="T66" fmla="*/ 26 w 30"/>
                    <a:gd name="T67" fmla="*/ 11 h 41"/>
                    <a:gd name="T68" fmla="*/ 26 w 30"/>
                    <a:gd name="T69" fmla="*/ 10 h 41"/>
                    <a:gd name="T70" fmla="*/ 25 w 30"/>
                    <a:gd name="T71" fmla="*/ 7 h 41"/>
                    <a:gd name="T72" fmla="*/ 26 w 30"/>
                    <a:gd name="T73" fmla="*/ 8 h 41"/>
                    <a:gd name="T74" fmla="*/ 26 w 30"/>
                    <a:gd name="T75" fmla="*/ 4 h 41"/>
                    <a:gd name="T76" fmla="*/ 26 w 30"/>
                    <a:gd name="T77" fmla="*/ 0 h 41"/>
                    <a:gd name="T78" fmla="*/ 27 w 30"/>
                    <a:gd name="T79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0" h="41">
                      <a:moveTo>
                        <a:pt x="27" y="0"/>
                      </a:moveTo>
                      <a:lnTo>
                        <a:pt x="27" y="3"/>
                      </a:lnTo>
                      <a:lnTo>
                        <a:pt x="27" y="5"/>
                      </a:lnTo>
                      <a:lnTo>
                        <a:pt x="29" y="8"/>
                      </a:lnTo>
                      <a:lnTo>
                        <a:pt x="30" y="11"/>
                      </a:lnTo>
                      <a:lnTo>
                        <a:pt x="30" y="14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5" y="18"/>
                      </a:lnTo>
                      <a:lnTo>
                        <a:pt x="20" y="19"/>
                      </a:lnTo>
                      <a:lnTo>
                        <a:pt x="19" y="21"/>
                      </a:lnTo>
                      <a:lnTo>
                        <a:pt x="19" y="25"/>
                      </a:lnTo>
                      <a:lnTo>
                        <a:pt x="18" y="26"/>
                      </a:lnTo>
                      <a:lnTo>
                        <a:pt x="18" y="27"/>
                      </a:lnTo>
                      <a:lnTo>
                        <a:pt x="15" y="30"/>
                      </a:lnTo>
                      <a:lnTo>
                        <a:pt x="12" y="32"/>
                      </a:lnTo>
                      <a:lnTo>
                        <a:pt x="9" y="36"/>
                      </a:lnTo>
                      <a:lnTo>
                        <a:pt x="7" y="37"/>
                      </a:lnTo>
                      <a:lnTo>
                        <a:pt x="4" y="39"/>
                      </a:lnTo>
                      <a:lnTo>
                        <a:pt x="2" y="39"/>
                      </a:lnTo>
                      <a:lnTo>
                        <a:pt x="0" y="41"/>
                      </a:lnTo>
                      <a:lnTo>
                        <a:pt x="0" y="40"/>
                      </a:lnTo>
                      <a:lnTo>
                        <a:pt x="1" y="39"/>
                      </a:lnTo>
                      <a:lnTo>
                        <a:pt x="4" y="33"/>
                      </a:lnTo>
                      <a:lnTo>
                        <a:pt x="5" y="33"/>
                      </a:lnTo>
                      <a:lnTo>
                        <a:pt x="8" y="29"/>
                      </a:lnTo>
                      <a:lnTo>
                        <a:pt x="9" y="29"/>
                      </a:lnTo>
                      <a:lnTo>
                        <a:pt x="13" y="25"/>
                      </a:lnTo>
                      <a:lnTo>
                        <a:pt x="16" y="19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22" y="14"/>
                      </a:lnTo>
                      <a:lnTo>
                        <a:pt x="23" y="14"/>
                      </a:lnTo>
                      <a:lnTo>
                        <a:pt x="26" y="11"/>
                      </a:lnTo>
                      <a:lnTo>
                        <a:pt x="26" y="10"/>
                      </a:lnTo>
                      <a:lnTo>
                        <a:pt x="25" y="7"/>
                      </a:lnTo>
                      <a:lnTo>
                        <a:pt x="26" y="8"/>
                      </a:lnTo>
                      <a:lnTo>
                        <a:pt x="26" y="4"/>
                      </a:lnTo>
                      <a:lnTo>
                        <a:pt x="26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7" name="Freeform 409"/>
                <p:cNvSpPr>
                  <a:spLocks/>
                </p:cNvSpPr>
                <p:nvPr/>
              </p:nvSpPr>
              <p:spPr bwMode="auto">
                <a:xfrm>
                  <a:off x="6827136" y="3787184"/>
                  <a:ext cx="8893" cy="2964"/>
                </a:xfrm>
                <a:custGeom>
                  <a:avLst/>
                  <a:gdLst>
                    <a:gd name="T0" fmla="*/ 6 w 6"/>
                    <a:gd name="T1" fmla="*/ 0 h 2"/>
                    <a:gd name="T2" fmla="*/ 4 w 6"/>
                    <a:gd name="T3" fmla="*/ 2 h 2"/>
                    <a:gd name="T4" fmla="*/ 3 w 6"/>
                    <a:gd name="T5" fmla="*/ 2 h 2"/>
                    <a:gd name="T6" fmla="*/ 0 w 6"/>
                    <a:gd name="T7" fmla="*/ 1 h 2"/>
                    <a:gd name="T8" fmla="*/ 2 w 6"/>
                    <a:gd name="T9" fmla="*/ 0 h 2"/>
                    <a:gd name="T10" fmla="*/ 6 w 6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8" name="Freeform 410"/>
                <p:cNvSpPr>
                  <a:spLocks/>
                </p:cNvSpPr>
                <p:nvPr/>
              </p:nvSpPr>
              <p:spPr bwMode="auto">
                <a:xfrm>
                  <a:off x="6798974" y="3754576"/>
                  <a:ext cx="5929" cy="7411"/>
                </a:xfrm>
                <a:custGeom>
                  <a:avLst/>
                  <a:gdLst>
                    <a:gd name="T0" fmla="*/ 1 w 4"/>
                    <a:gd name="T1" fmla="*/ 0 h 5"/>
                    <a:gd name="T2" fmla="*/ 4 w 4"/>
                    <a:gd name="T3" fmla="*/ 2 h 5"/>
                    <a:gd name="T4" fmla="*/ 4 w 4"/>
                    <a:gd name="T5" fmla="*/ 4 h 5"/>
                    <a:gd name="T6" fmla="*/ 4 w 4"/>
                    <a:gd name="T7" fmla="*/ 5 h 5"/>
                    <a:gd name="T8" fmla="*/ 0 w 4"/>
                    <a:gd name="T9" fmla="*/ 1 h 5"/>
                    <a:gd name="T10" fmla="*/ 0 w 4"/>
                    <a:gd name="T11" fmla="*/ 0 h 5"/>
                    <a:gd name="T12" fmla="*/ 1 w 4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9" name="Freeform 411"/>
                <p:cNvSpPr>
                  <a:spLocks/>
                </p:cNvSpPr>
                <p:nvPr/>
              </p:nvSpPr>
              <p:spPr bwMode="auto">
                <a:xfrm>
                  <a:off x="6827136" y="3766434"/>
                  <a:ext cx="31126" cy="31126"/>
                </a:xfrm>
                <a:custGeom>
                  <a:avLst/>
                  <a:gdLst>
                    <a:gd name="T0" fmla="*/ 9 w 21"/>
                    <a:gd name="T1" fmla="*/ 0 h 21"/>
                    <a:gd name="T2" fmla="*/ 10 w 21"/>
                    <a:gd name="T3" fmla="*/ 0 h 21"/>
                    <a:gd name="T4" fmla="*/ 10 w 21"/>
                    <a:gd name="T5" fmla="*/ 0 h 21"/>
                    <a:gd name="T6" fmla="*/ 13 w 21"/>
                    <a:gd name="T7" fmla="*/ 0 h 21"/>
                    <a:gd name="T8" fmla="*/ 14 w 21"/>
                    <a:gd name="T9" fmla="*/ 3 h 21"/>
                    <a:gd name="T10" fmla="*/ 15 w 21"/>
                    <a:gd name="T11" fmla="*/ 5 h 21"/>
                    <a:gd name="T12" fmla="*/ 17 w 21"/>
                    <a:gd name="T13" fmla="*/ 5 h 21"/>
                    <a:gd name="T14" fmla="*/ 17 w 21"/>
                    <a:gd name="T15" fmla="*/ 7 h 21"/>
                    <a:gd name="T16" fmla="*/ 17 w 21"/>
                    <a:gd name="T17" fmla="*/ 12 h 21"/>
                    <a:gd name="T18" fmla="*/ 17 w 21"/>
                    <a:gd name="T19" fmla="*/ 16 h 21"/>
                    <a:gd name="T20" fmla="*/ 18 w 21"/>
                    <a:gd name="T21" fmla="*/ 18 h 21"/>
                    <a:gd name="T22" fmla="*/ 20 w 21"/>
                    <a:gd name="T23" fmla="*/ 19 h 21"/>
                    <a:gd name="T24" fmla="*/ 21 w 21"/>
                    <a:gd name="T25" fmla="*/ 21 h 21"/>
                    <a:gd name="T26" fmla="*/ 20 w 21"/>
                    <a:gd name="T27" fmla="*/ 21 h 21"/>
                    <a:gd name="T28" fmla="*/ 18 w 21"/>
                    <a:gd name="T29" fmla="*/ 21 h 21"/>
                    <a:gd name="T30" fmla="*/ 18 w 21"/>
                    <a:gd name="T31" fmla="*/ 21 h 21"/>
                    <a:gd name="T32" fmla="*/ 14 w 21"/>
                    <a:gd name="T33" fmla="*/ 21 h 21"/>
                    <a:gd name="T34" fmla="*/ 13 w 21"/>
                    <a:gd name="T35" fmla="*/ 19 h 21"/>
                    <a:gd name="T36" fmla="*/ 11 w 21"/>
                    <a:gd name="T37" fmla="*/ 18 h 21"/>
                    <a:gd name="T38" fmla="*/ 10 w 21"/>
                    <a:gd name="T39" fmla="*/ 16 h 21"/>
                    <a:gd name="T40" fmla="*/ 10 w 21"/>
                    <a:gd name="T41" fmla="*/ 16 h 21"/>
                    <a:gd name="T42" fmla="*/ 9 w 21"/>
                    <a:gd name="T43" fmla="*/ 16 h 21"/>
                    <a:gd name="T44" fmla="*/ 9 w 21"/>
                    <a:gd name="T45" fmla="*/ 16 h 21"/>
                    <a:gd name="T46" fmla="*/ 10 w 21"/>
                    <a:gd name="T47" fmla="*/ 14 h 21"/>
                    <a:gd name="T48" fmla="*/ 10 w 21"/>
                    <a:gd name="T49" fmla="*/ 14 h 21"/>
                    <a:gd name="T50" fmla="*/ 9 w 21"/>
                    <a:gd name="T51" fmla="*/ 12 h 21"/>
                    <a:gd name="T52" fmla="*/ 6 w 21"/>
                    <a:gd name="T53" fmla="*/ 8 h 21"/>
                    <a:gd name="T54" fmla="*/ 3 w 21"/>
                    <a:gd name="T55" fmla="*/ 5 h 21"/>
                    <a:gd name="T56" fmla="*/ 0 w 21"/>
                    <a:gd name="T57" fmla="*/ 1 h 21"/>
                    <a:gd name="T58" fmla="*/ 0 w 21"/>
                    <a:gd name="T59" fmla="*/ 0 h 21"/>
                    <a:gd name="T60" fmla="*/ 2 w 21"/>
                    <a:gd name="T61" fmla="*/ 0 h 21"/>
                    <a:gd name="T62" fmla="*/ 3 w 21"/>
                    <a:gd name="T63" fmla="*/ 0 h 21"/>
                    <a:gd name="T64" fmla="*/ 6 w 21"/>
                    <a:gd name="T65" fmla="*/ 1 h 21"/>
                    <a:gd name="T66" fmla="*/ 7 w 21"/>
                    <a:gd name="T67" fmla="*/ 0 h 21"/>
                    <a:gd name="T68" fmla="*/ 9 w 21"/>
                    <a:gd name="T6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" h="21">
                      <a:moveTo>
                        <a:pt x="9" y="0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7" y="12"/>
                      </a:lnTo>
                      <a:lnTo>
                        <a:pt x="17" y="16"/>
                      </a:lnTo>
                      <a:lnTo>
                        <a:pt x="18" y="18"/>
                      </a:lnTo>
                      <a:lnTo>
                        <a:pt x="20" y="19"/>
                      </a:lnTo>
                      <a:lnTo>
                        <a:pt x="21" y="21"/>
                      </a:lnTo>
                      <a:lnTo>
                        <a:pt x="20" y="21"/>
                      </a:lnTo>
                      <a:lnTo>
                        <a:pt x="18" y="21"/>
                      </a:lnTo>
                      <a:lnTo>
                        <a:pt x="18" y="21"/>
                      </a:lnTo>
                      <a:lnTo>
                        <a:pt x="14" y="21"/>
                      </a:lnTo>
                      <a:lnTo>
                        <a:pt x="13" y="19"/>
                      </a:lnTo>
                      <a:lnTo>
                        <a:pt x="11" y="18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9" y="16"/>
                      </a:lnTo>
                      <a:lnTo>
                        <a:pt x="9" y="16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9" y="12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0" name="Freeform 412"/>
                <p:cNvSpPr>
                  <a:spLocks/>
                </p:cNvSpPr>
                <p:nvPr/>
              </p:nvSpPr>
              <p:spPr bwMode="auto">
                <a:xfrm>
                  <a:off x="6819724" y="3733826"/>
                  <a:ext cx="7411" cy="11858"/>
                </a:xfrm>
                <a:custGeom>
                  <a:avLst/>
                  <a:gdLst>
                    <a:gd name="T0" fmla="*/ 2 w 5"/>
                    <a:gd name="T1" fmla="*/ 0 h 8"/>
                    <a:gd name="T2" fmla="*/ 5 w 5"/>
                    <a:gd name="T3" fmla="*/ 3 h 8"/>
                    <a:gd name="T4" fmla="*/ 5 w 5"/>
                    <a:gd name="T5" fmla="*/ 5 h 8"/>
                    <a:gd name="T6" fmla="*/ 5 w 5"/>
                    <a:gd name="T7" fmla="*/ 8 h 8"/>
                    <a:gd name="T8" fmla="*/ 1 w 5"/>
                    <a:gd name="T9" fmla="*/ 8 h 8"/>
                    <a:gd name="T10" fmla="*/ 0 w 5"/>
                    <a:gd name="T11" fmla="*/ 7 h 8"/>
                    <a:gd name="T12" fmla="*/ 1 w 5"/>
                    <a:gd name="T13" fmla="*/ 7 h 8"/>
                    <a:gd name="T14" fmla="*/ 2 w 5"/>
                    <a:gd name="T15" fmla="*/ 4 h 8"/>
                    <a:gd name="T16" fmla="*/ 1 w 5"/>
                    <a:gd name="T17" fmla="*/ 1 h 8"/>
                    <a:gd name="T18" fmla="*/ 2 w 5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8">
                      <a:moveTo>
                        <a:pt x="2" y="0"/>
                      </a:move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1" name="Freeform 413"/>
                <p:cNvSpPr>
                  <a:spLocks/>
                </p:cNvSpPr>
                <p:nvPr/>
              </p:nvSpPr>
              <p:spPr bwMode="auto">
                <a:xfrm>
                  <a:off x="6773777" y="3711592"/>
                  <a:ext cx="5929" cy="11858"/>
                </a:xfrm>
                <a:custGeom>
                  <a:avLst/>
                  <a:gdLst>
                    <a:gd name="T0" fmla="*/ 3 w 4"/>
                    <a:gd name="T1" fmla="*/ 0 h 8"/>
                    <a:gd name="T2" fmla="*/ 4 w 4"/>
                    <a:gd name="T3" fmla="*/ 1 h 8"/>
                    <a:gd name="T4" fmla="*/ 3 w 4"/>
                    <a:gd name="T5" fmla="*/ 2 h 8"/>
                    <a:gd name="T6" fmla="*/ 3 w 4"/>
                    <a:gd name="T7" fmla="*/ 6 h 8"/>
                    <a:gd name="T8" fmla="*/ 2 w 4"/>
                    <a:gd name="T9" fmla="*/ 8 h 8"/>
                    <a:gd name="T10" fmla="*/ 2 w 4"/>
                    <a:gd name="T11" fmla="*/ 6 h 8"/>
                    <a:gd name="T12" fmla="*/ 2 w 4"/>
                    <a:gd name="T13" fmla="*/ 5 h 8"/>
                    <a:gd name="T14" fmla="*/ 0 w 4"/>
                    <a:gd name="T15" fmla="*/ 2 h 8"/>
                    <a:gd name="T16" fmla="*/ 3 w 4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2" name="Freeform 414"/>
                <p:cNvSpPr>
                  <a:spLocks/>
                </p:cNvSpPr>
                <p:nvPr/>
              </p:nvSpPr>
              <p:spPr bwMode="auto">
                <a:xfrm>
                  <a:off x="6778223" y="3729379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1 h 3"/>
                    <a:gd name="T4" fmla="*/ 1 w 1"/>
                    <a:gd name="T5" fmla="*/ 3 h 3"/>
                    <a:gd name="T6" fmla="*/ 0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3" name="Freeform 415"/>
                <p:cNvSpPr>
                  <a:spLocks/>
                </p:cNvSpPr>
                <p:nvPr/>
              </p:nvSpPr>
              <p:spPr bwMode="auto">
                <a:xfrm>
                  <a:off x="6766365" y="3628590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1 w 3"/>
                    <a:gd name="T5" fmla="*/ 3 h 3"/>
                    <a:gd name="T6" fmla="*/ 0 w 3"/>
                    <a:gd name="T7" fmla="*/ 2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4" name="Freeform 416"/>
                <p:cNvSpPr>
                  <a:spLocks/>
                </p:cNvSpPr>
                <p:nvPr/>
              </p:nvSpPr>
              <p:spPr bwMode="auto">
                <a:xfrm>
                  <a:off x="6776741" y="3744201"/>
                  <a:ext cx="5929" cy="10376"/>
                </a:xfrm>
                <a:custGeom>
                  <a:avLst/>
                  <a:gdLst>
                    <a:gd name="T0" fmla="*/ 1 w 4"/>
                    <a:gd name="T1" fmla="*/ 0 h 7"/>
                    <a:gd name="T2" fmla="*/ 2 w 4"/>
                    <a:gd name="T3" fmla="*/ 1 h 7"/>
                    <a:gd name="T4" fmla="*/ 4 w 4"/>
                    <a:gd name="T5" fmla="*/ 4 h 7"/>
                    <a:gd name="T6" fmla="*/ 4 w 4"/>
                    <a:gd name="T7" fmla="*/ 5 h 7"/>
                    <a:gd name="T8" fmla="*/ 2 w 4"/>
                    <a:gd name="T9" fmla="*/ 7 h 7"/>
                    <a:gd name="T10" fmla="*/ 0 w 4"/>
                    <a:gd name="T11" fmla="*/ 4 h 7"/>
                    <a:gd name="T12" fmla="*/ 0 w 4"/>
                    <a:gd name="T13" fmla="*/ 2 h 7"/>
                    <a:gd name="T14" fmla="*/ 1 w 4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5" name="Freeform 417"/>
                <p:cNvSpPr>
                  <a:spLocks/>
                </p:cNvSpPr>
                <p:nvPr/>
              </p:nvSpPr>
              <p:spPr bwMode="auto">
                <a:xfrm>
                  <a:off x="6757472" y="3618215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3 h 3"/>
                    <a:gd name="T4" fmla="*/ 0 w 2"/>
                    <a:gd name="T5" fmla="*/ 2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6" name="Freeform 418"/>
                <p:cNvSpPr>
                  <a:spLocks/>
                </p:cNvSpPr>
                <p:nvPr/>
              </p:nvSpPr>
              <p:spPr bwMode="auto">
                <a:xfrm>
                  <a:off x="6739686" y="3739754"/>
                  <a:ext cx="5929" cy="4447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0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1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7" name="Freeform 419"/>
                <p:cNvSpPr>
                  <a:spLocks/>
                </p:cNvSpPr>
                <p:nvPr/>
              </p:nvSpPr>
              <p:spPr bwMode="auto">
                <a:xfrm>
                  <a:off x="6754508" y="3633037"/>
                  <a:ext cx="5929" cy="0"/>
                </a:xfrm>
                <a:custGeom>
                  <a:avLst/>
                  <a:gdLst>
                    <a:gd name="T0" fmla="*/ 0 w 4"/>
                    <a:gd name="T1" fmla="*/ 4 w 4"/>
                    <a:gd name="T2" fmla="*/ 1 w 4"/>
                    <a:gd name="T3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8" name="Freeform 420"/>
                <p:cNvSpPr>
                  <a:spLocks/>
                </p:cNvSpPr>
                <p:nvPr/>
              </p:nvSpPr>
              <p:spPr bwMode="auto">
                <a:xfrm>
                  <a:off x="6735240" y="3772363"/>
                  <a:ext cx="11858" cy="8893"/>
                </a:xfrm>
                <a:custGeom>
                  <a:avLst/>
                  <a:gdLst>
                    <a:gd name="T0" fmla="*/ 1 w 8"/>
                    <a:gd name="T1" fmla="*/ 0 h 6"/>
                    <a:gd name="T2" fmla="*/ 3 w 8"/>
                    <a:gd name="T3" fmla="*/ 0 h 6"/>
                    <a:gd name="T4" fmla="*/ 4 w 8"/>
                    <a:gd name="T5" fmla="*/ 1 h 6"/>
                    <a:gd name="T6" fmla="*/ 7 w 8"/>
                    <a:gd name="T7" fmla="*/ 3 h 6"/>
                    <a:gd name="T8" fmla="*/ 8 w 8"/>
                    <a:gd name="T9" fmla="*/ 4 h 6"/>
                    <a:gd name="T10" fmla="*/ 7 w 8"/>
                    <a:gd name="T11" fmla="*/ 6 h 6"/>
                    <a:gd name="T12" fmla="*/ 6 w 8"/>
                    <a:gd name="T13" fmla="*/ 4 h 6"/>
                    <a:gd name="T14" fmla="*/ 3 w 8"/>
                    <a:gd name="T15" fmla="*/ 4 h 6"/>
                    <a:gd name="T16" fmla="*/ 1 w 8"/>
                    <a:gd name="T17" fmla="*/ 3 h 6"/>
                    <a:gd name="T18" fmla="*/ 0 w 8"/>
                    <a:gd name="T19" fmla="*/ 1 h 6"/>
                    <a:gd name="T20" fmla="*/ 1 w 8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6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7" y="3"/>
                      </a:lnTo>
                      <a:lnTo>
                        <a:pt x="8" y="4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3" y="4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9" name="Freeform 421"/>
                <p:cNvSpPr>
                  <a:spLocks/>
                </p:cNvSpPr>
                <p:nvPr/>
              </p:nvSpPr>
              <p:spPr bwMode="auto">
                <a:xfrm>
                  <a:off x="6701149" y="3953190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0" name="Freeform 422"/>
                <p:cNvSpPr>
                  <a:spLocks/>
                </p:cNvSpPr>
                <p:nvPr/>
              </p:nvSpPr>
              <p:spPr bwMode="auto">
                <a:xfrm>
                  <a:off x="6701149" y="3944297"/>
                  <a:ext cx="1483" cy="2964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1" name="Freeform 423"/>
                <p:cNvSpPr>
                  <a:spLocks/>
                </p:cNvSpPr>
                <p:nvPr/>
              </p:nvSpPr>
              <p:spPr bwMode="auto">
                <a:xfrm>
                  <a:off x="6960533" y="4179964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2" name="Freeform 424"/>
                <p:cNvSpPr>
                  <a:spLocks/>
                </p:cNvSpPr>
                <p:nvPr/>
              </p:nvSpPr>
              <p:spPr bwMode="auto">
                <a:xfrm>
                  <a:off x="6702632" y="3942814"/>
                  <a:ext cx="4447" cy="1483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1 h 1"/>
                    <a:gd name="T8" fmla="*/ 0 w 3"/>
                    <a:gd name="T9" fmla="*/ 0 h 1"/>
                    <a:gd name="T10" fmla="*/ 0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3" name="Freeform 425"/>
                <p:cNvSpPr>
                  <a:spLocks/>
                </p:cNvSpPr>
                <p:nvPr/>
              </p:nvSpPr>
              <p:spPr bwMode="auto">
                <a:xfrm>
                  <a:off x="6880494" y="3936885"/>
                  <a:ext cx="5929" cy="7411"/>
                </a:xfrm>
                <a:custGeom>
                  <a:avLst/>
                  <a:gdLst>
                    <a:gd name="T0" fmla="*/ 2 w 4"/>
                    <a:gd name="T1" fmla="*/ 0 h 5"/>
                    <a:gd name="T2" fmla="*/ 3 w 4"/>
                    <a:gd name="T3" fmla="*/ 0 h 5"/>
                    <a:gd name="T4" fmla="*/ 4 w 4"/>
                    <a:gd name="T5" fmla="*/ 2 h 5"/>
                    <a:gd name="T6" fmla="*/ 3 w 4"/>
                    <a:gd name="T7" fmla="*/ 5 h 5"/>
                    <a:gd name="T8" fmla="*/ 2 w 4"/>
                    <a:gd name="T9" fmla="*/ 5 h 5"/>
                    <a:gd name="T10" fmla="*/ 2 w 4"/>
                    <a:gd name="T11" fmla="*/ 4 h 5"/>
                    <a:gd name="T12" fmla="*/ 0 w 4"/>
                    <a:gd name="T13" fmla="*/ 0 h 5"/>
                    <a:gd name="T14" fmla="*/ 2 w 4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4" name="Freeform 426"/>
                <p:cNvSpPr>
                  <a:spLocks/>
                </p:cNvSpPr>
                <p:nvPr/>
              </p:nvSpPr>
              <p:spPr bwMode="auto">
                <a:xfrm>
                  <a:off x="6735240" y="3927992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1 h 3"/>
                    <a:gd name="T4" fmla="*/ 1 w 1"/>
                    <a:gd name="T5" fmla="*/ 3 h 3"/>
                    <a:gd name="T6" fmla="*/ 0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5" name="Freeform 427"/>
                <p:cNvSpPr>
                  <a:spLocks/>
                </p:cNvSpPr>
                <p:nvPr/>
              </p:nvSpPr>
              <p:spPr bwMode="auto">
                <a:xfrm>
                  <a:off x="6859744" y="4181447"/>
                  <a:ext cx="20751" cy="8893"/>
                </a:xfrm>
                <a:custGeom>
                  <a:avLst/>
                  <a:gdLst>
                    <a:gd name="T0" fmla="*/ 11 w 14"/>
                    <a:gd name="T1" fmla="*/ 0 h 6"/>
                    <a:gd name="T2" fmla="*/ 14 w 14"/>
                    <a:gd name="T3" fmla="*/ 0 h 6"/>
                    <a:gd name="T4" fmla="*/ 14 w 14"/>
                    <a:gd name="T5" fmla="*/ 2 h 6"/>
                    <a:gd name="T6" fmla="*/ 11 w 14"/>
                    <a:gd name="T7" fmla="*/ 3 h 6"/>
                    <a:gd name="T8" fmla="*/ 10 w 14"/>
                    <a:gd name="T9" fmla="*/ 5 h 6"/>
                    <a:gd name="T10" fmla="*/ 10 w 14"/>
                    <a:gd name="T11" fmla="*/ 6 h 6"/>
                    <a:gd name="T12" fmla="*/ 9 w 14"/>
                    <a:gd name="T13" fmla="*/ 5 h 6"/>
                    <a:gd name="T14" fmla="*/ 5 w 14"/>
                    <a:gd name="T15" fmla="*/ 3 h 6"/>
                    <a:gd name="T16" fmla="*/ 2 w 14"/>
                    <a:gd name="T17" fmla="*/ 6 h 6"/>
                    <a:gd name="T18" fmla="*/ 0 w 14"/>
                    <a:gd name="T19" fmla="*/ 5 h 6"/>
                    <a:gd name="T20" fmla="*/ 2 w 14"/>
                    <a:gd name="T21" fmla="*/ 2 h 6"/>
                    <a:gd name="T22" fmla="*/ 3 w 14"/>
                    <a:gd name="T23" fmla="*/ 0 h 6"/>
                    <a:gd name="T24" fmla="*/ 5 w 14"/>
                    <a:gd name="T25" fmla="*/ 2 h 6"/>
                    <a:gd name="T26" fmla="*/ 10 w 14"/>
                    <a:gd name="T27" fmla="*/ 2 h 6"/>
                    <a:gd name="T28" fmla="*/ 11 w 14"/>
                    <a:gd name="T2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6">
                      <a:moveTo>
                        <a:pt x="11" y="0"/>
                      </a:move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lnTo>
                        <a:pt x="1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6" name="Freeform 428"/>
                <p:cNvSpPr>
                  <a:spLocks/>
                </p:cNvSpPr>
                <p:nvPr/>
              </p:nvSpPr>
              <p:spPr bwMode="auto">
                <a:xfrm>
                  <a:off x="6744133" y="3917617"/>
                  <a:ext cx="7411" cy="5929"/>
                </a:xfrm>
                <a:custGeom>
                  <a:avLst/>
                  <a:gdLst>
                    <a:gd name="T0" fmla="*/ 5 w 5"/>
                    <a:gd name="T1" fmla="*/ 0 h 4"/>
                    <a:gd name="T2" fmla="*/ 5 w 5"/>
                    <a:gd name="T3" fmla="*/ 2 h 4"/>
                    <a:gd name="T4" fmla="*/ 2 w 5"/>
                    <a:gd name="T5" fmla="*/ 4 h 4"/>
                    <a:gd name="T6" fmla="*/ 0 w 5"/>
                    <a:gd name="T7" fmla="*/ 4 h 4"/>
                    <a:gd name="T8" fmla="*/ 0 w 5"/>
                    <a:gd name="T9" fmla="*/ 4 h 4"/>
                    <a:gd name="T10" fmla="*/ 4 w 5"/>
                    <a:gd name="T11" fmla="*/ 0 h 4"/>
                    <a:gd name="T12" fmla="*/ 5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7" name="Freeform 429"/>
                <p:cNvSpPr>
                  <a:spLocks/>
                </p:cNvSpPr>
                <p:nvPr/>
              </p:nvSpPr>
              <p:spPr bwMode="auto">
                <a:xfrm>
                  <a:off x="6867154" y="4092515"/>
                  <a:ext cx="25198" cy="13340"/>
                </a:xfrm>
                <a:custGeom>
                  <a:avLst/>
                  <a:gdLst>
                    <a:gd name="T0" fmla="*/ 6 w 17"/>
                    <a:gd name="T1" fmla="*/ 0 h 9"/>
                    <a:gd name="T2" fmla="*/ 11 w 17"/>
                    <a:gd name="T3" fmla="*/ 0 h 9"/>
                    <a:gd name="T4" fmla="*/ 15 w 17"/>
                    <a:gd name="T5" fmla="*/ 1 h 9"/>
                    <a:gd name="T6" fmla="*/ 15 w 17"/>
                    <a:gd name="T7" fmla="*/ 2 h 9"/>
                    <a:gd name="T8" fmla="*/ 17 w 17"/>
                    <a:gd name="T9" fmla="*/ 5 h 9"/>
                    <a:gd name="T10" fmla="*/ 17 w 17"/>
                    <a:gd name="T11" fmla="*/ 7 h 9"/>
                    <a:gd name="T12" fmla="*/ 15 w 17"/>
                    <a:gd name="T13" fmla="*/ 7 h 9"/>
                    <a:gd name="T14" fmla="*/ 12 w 17"/>
                    <a:gd name="T15" fmla="*/ 9 h 9"/>
                    <a:gd name="T16" fmla="*/ 9 w 17"/>
                    <a:gd name="T17" fmla="*/ 9 h 9"/>
                    <a:gd name="T18" fmla="*/ 6 w 17"/>
                    <a:gd name="T19" fmla="*/ 9 h 9"/>
                    <a:gd name="T20" fmla="*/ 5 w 17"/>
                    <a:gd name="T21" fmla="*/ 8 h 9"/>
                    <a:gd name="T22" fmla="*/ 1 w 17"/>
                    <a:gd name="T23" fmla="*/ 8 h 9"/>
                    <a:gd name="T24" fmla="*/ 0 w 17"/>
                    <a:gd name="T25" fmla="*/ 5 h 9"/>
                    <a:gd name="T26" fmla="*/ 0 w 17"/>
                    <a:gd name="T27" fmla="*/ 1 h 9"/>
                    <a:gd name="T28" fmla="*/ 1 w 17"/>
                    <a:gd name="T29" fmla="*/ 0 h 9"/>
                    <a:gd name="T30" fmla="*/ 4 w 17"/>
                    <a:gd name="T31" fmla="*/ 1 h 9"/>
                    <a:gd name="T32" fmla="*/ 6 w 17"/>
                    <a:gd name="T3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9">
                      <a:moveTo>
                        <a:pt x="6" y="0"/>
                      </a:move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5" y="7"/>
                      </a:lnTo>
                      <a:lnTo>
                        <a:pt x="12" y="9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4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8" name="Freeform 430"/>
                <p:cNvSpPr>
                  <a:spLocks/>
                </p:cNvSpPr>
                <p:nvPr/>
              </p:nvSpPr>
              <p:spPr bwMode="auto">
                <a:xfrm>
                  <a:off x="6856779" y="3950225"/>
                  <a:ext cx="5929" cy="10376"/>
                </a:xfrm>
                <a:custGeom>
                  <a:avLst/>
                  <a:gdLst>
                    <a:gd name="T0" fmla="*/ 0 w 4"/>
                    <a:gd name="T1" fmla="*/ 0 h 7"/>
                    <a:gd name="T2" fmla="*/ 2 w 4"/>
                    <a:gd name="T3" fmla="*/ 3 h 7"/>
                    <a:gd name="T4" fmla="*/ 4 w 4"/>
                    <a:gd name="T5" fmla="*/ 6 h 7"/>
                    <a:gd name="T6" fmla="*/ 2 w 4"/>
                    <a:gd name="T7" fmla="*/ 7 h 7"/>
                    <a:gd name="T8" fmla="*/ 0 w 4"/>
                    <a:gd name="T9" fmla="*/ 6 h 7"/>
                    <a:gd name="T10" fmla="*/ 0 w 4"/>
                    <a:gd name="T11" fmla="*/ 2 h 7"/>
                    <a:gd name="T12" fmla="*/ 0 w 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4" y="6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9" name="Freeform 431"/>
                <p:cNvSpPr>
                  <a:spLocks/>
                </p:cNvSpPr>
                <p:nvPr/>
              </p:nvSpPr>
              <p:spPr bwMode="auto">
                <a:xfrm>
                  <a:off x="6880494" y="3947261"/>
                  <a:ext cx="4447" cy="2964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0 h 2"/>
                    <a:gd name="T4" fmla="*/ 3 w 3"/>
                    <a:gd name="T5" fmla="*/ 2 h 2"/>
                    <a:gd name="T6" fmla="*/ 2 w 3"/>
                    <a:gd name="T7" fmla="*/ 2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0" name="Freeform 432"/>
                <p:cNvSpPr>
                  <a:spLocks/>
                </p:cNvSpPr>
                <p:nvPr/>
              </p:nvSpPr>
              <p:spPr bwMode="auto">
                <a:xfrm>
                  <a:off x="6889388" y="4036192"/>
                  <a:ext cx="2964" cy="4447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0 h 3"/>
                    <a:gd name="T4" fmla="*/ 2 w 2"/>
                    <a:gd name="T5" fmla="*/ 2 h 3"/>
                    <a:gd name="T6" fmla="*/ 1 w 2"/>
                    <a:gd name="T7" fmla="*/ 3 h 3"/>
                    <a:gd name="T8" fmla="*/ 0 w 2"/>
                    <a:gd name="T9" fmla="*/ 3 h 3"/>
                    <a:gd name="T10" fmla="*/ 1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1" name="Freeform 433"/>
                <p:cNvSpPr>
                  <a:spLocks/>
                </p:cNvSpPr>
                <p:nvPr/>
              </p:nvSpPr>
              <p:spPr bwMode="auto">
                <a:xfrm>
                  <a:off x="7093930" y="4178482"/>
                  <a:ext cx="26679" cy="17786"/>
                </a:xfrm>
                <a:custGeom>
                  <a:avLst/>
                  <a:gdLst>
                    <a:gd name="T0" fmla="*/ 11 w 18"/>
                    <a:gd name="T1" fmla="*/ 0 h 12"/>
                    <a:gd name="T2" fmla="*/ 15 w 18"/>
                    <a:gd name="T3" fmla="*/ 0 h 12"/>
                    <a:gd name="T4" fmla="*/ 16 w 18"/>
                    <a:gd name="T5" fmla="*/ 1 h 12"/>
                    <a:gd name="T6" fmla="*/ 18 w 18"/>
                    <a:gd name="T7" fmla="*/ 2 h 12"/>
                    <a:gd name="T8" fmla="*/ 18 w 18"/>
                    <a:gd name="T9" fmla="*/ 2 h 12"/>
                    <a:gd name="T10" fmla="*/ 18 w 18"/>
                    <a:gd name="T11" fmla="*/ 5 h 12"/>
                    <a:gd name="T12" fmla="*/ 16 w 18"/>
                    <a:gd name="T13" fmla="*/ 5 h 12"/>
                    <a:gd name="T14" fmla="*/ 16 w 18"/>
                    <a:gd name="T15" fmla="*/ 7 h 12"/>
                    <a:gd name="T16" fmla="*/ 15 w 18"/>
                    <a:gd name="T17" fmla="*/ 8 h 12"/>
                    <a:gd name="T18" fmla="*/ 14 w 18"/>
                    <a:gd name="T19" fmla="*/ 9 h 12"/>
                    <a:gd name="T20" fmla="*/ 11 w 18"/>
                    <a:gd name="T21" fmla="*/ 11 h 12"/>
                    <a:gd name="T22" fmla="*/ 10 w 18"/>
                    <a:gd name="T23" fmla="*/ 12 h 12"/>
                    <a:gd name="T24" fmla="*/ 5 w 18"/>
                    <a:gd name="T25" fmla="*/ 12 h 12"/>
                    <a:gd name="T26" fmla="*/ 4 w 18"/>
                    <a:gd name="T27" fmla="*/ 12 h 12"/>
                    <a:gd name="T28" fmla="*/ 0 w 18"/>
                    <a:gd name="T29" fmla="*/ 12 h 12"/>
                    <a:gd name="T30" fmla="*/ 5 w 18"/>
                    <a:gd name="T31" fmla="*/ 7 h 12"/>
                    <a:gd name="T32" fmla="*/ 7 w 18"/>
                    <a:gd name="T33" fmla="*/ 5 h 12"/>
                    <a:gd name="T34" fmla="*/ 8 w 18"/>
                    <a:gd name="T35" fmla="*/ 1 h 12"/>
                    <a:gd name="T36" fmla="*/ 11 w 18"/>
                    <a:gd name="T3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" h="12">
                      <a:moveTo>
                        <a:pt x="11" y="0"/>
                      </a:move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5"/>
                      </a:lnTo>
                      <a:lnTo>
                        <a:pt x="16" y="5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9"/>
                      </a:lnTo>
                      <a:lnTo>
                        <a:pt x="11" y="11"/>
                      </a:lnTo>
                      <a:lnTo>
                        <a:pt x="10" y="12"/>
                      </a:ln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8" y="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2" name="Freeform 434"/>
                <p:cNvSpPr>
                  <a:spLocks/>
                </p:cNvSpPr>
                <p:nvPr/>
              </p:nvSpPr>
              <p:spPr bwMode="auto">
                <a:xfrm>
                  <a:off x="6735240" y="4205162"/>
                  <a:ext cx="4447" cy="1483"/>
                </a:xfrm>
                <a:custGeom>
                  <a:avLst/>
                  <a:gdLst>
                    <a:gd name="T0" fmla="*/ 1 w 3"/>
                    <a:gd name="T1" fmla="*/ 0 h 1"/>
                    <a:gd name="T2" fmla="*/ 3 w 3"/>
                    <a:gd name="T3" fmla="*/ 0 h 1"/>
                    <a:gd name="T4" fmla="*/ 3 w 3"/>
                    <a:gd name="T5" fmla="*/ 1 h 1"/>
                    <a:gd name="T6" fmla="*/ 0 w 3"/>
                    <a:gd name="T7" fmla="*/ 1 h 1"/>
                    <a:gd name="T8" fmla="*/ 1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3" name="Freeform 435"/>
                <p:cNvSpPr>
                  <a:spLocks/>
                </p:cNvSpPr>
                <p:nvPr/>
              </p:nvSpPr>
              <p:spPr bwMode="auto">
                <a:xfrm>
                  <a:off x="6757472" y="3893902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1 h 2"/>
                    <a:gd name="T4" fmla="*/ 2 w 3"/>
                    <a:gd name="T5" fmla="*/ 2 h 2"/>
                    <a:gd name="T6" fmla="*/ 0 w 3"/>
                    <a:gd name="T7" fmla="*/ 2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4" name="Freeform 436"/>
                <p:cNvSpPr>
                  <a:spLocks/>
                </p:cNvSpPr>
                <p:nvPr/>
              </p:nvSpPr>
              <p:spPr bwMode="auto">
                <a:xfrm>
                  <a:off x="6730793" y="4200715"/>
                  <a:ext cx="4447" cy="7411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0 h 5"/>
                    <a:gd name="T4" fmla="*/ 2 w 3"/>
                    <a:gd name="T5" fmla="*/ 1 h 5"/>
                    <a:gd name="T6" fmla="*/ 2 w 3"/>
                    <a:gd name="T7" fmla="*/ 5 h 5"/>
                    <a:gd name="T8" fmla="*/ 0 w 3"/>
                    <a:gd name="T9" fmla="*/ 3 h 5"/>
                    <a:gd name="T10" fmla="*/ 0 w 3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5" name="Freeform 437"/>
                <p:cNvSpPr>
                  <a:spLocks/>
                </p:cNvSpPr>
                <p:nvPr/>
              </p:nvSpPr>
              <p:spPr bwMode="auto">
                <a:xfrm>
                  <a:off x="6763401" y="3902795"/>
                  <a:ext cx="10376" cy="4447"/>
                </a:xfrm>
                <a:custGeom>
                  <a:avLst/>
                  <a:gdLst>
                    <a:gd name="T0" fmla="*/ 5 w 7"/>
                    <a:gd name="T1" fmla="*/ 0 h 3"/>
                    <a:gd name="T2" fmla="*/ 7 w 7"/>
                    <a:gd name="T3" fmla="*/ 0 h 3"/>
                    <a:gd name="T4" fmla="*/ 7 w 7"/>
                    <a:gd name="T5" fmla="*/ 2 h 3"/>
                    <a:gd name="T6" fmla="*/ 6 w 7"/>
                    <a:gd name="T7" fmla="*/ 3 h 3"/>
                    <a:gd name="T8" fmla="*/ 5 w 7"/>
                    <a:gd name="T9" fmla="*/ 2 h 3"/>
                    <a:gd name="T10" fmla="*/ 3 w 7"/>
                    <a:gd name="T11" fmla="*/ 3 h 3"/>
                    <a:gd name="T12" fmla="*/ 2 w 7"/>
                    <a:gd name="T13" fmla="*/ 3 h 3"/>
                    <a:gd name="T14" fmla="*/ 0 w 7"/>
                    <a:gd name="T15" fmla="*/ 2 h 3"/>
                    <a:gd name="T16" fmla="*/ 2 w 7"/>
                    <a:gd name="T17" fmla="*/ 0 h 3"/>
                    <a:gd name="T18" fmla="*/ 5 w 7"/>
                    <a:gd name="T1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3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5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6" name="Freeform 438"/>
                <p:cNvSpPr>
                  <a:spLocks/>
                </p:cNvSpPr>
                <p:nvPr/>
              </p:nvSpPr>
              <p:spPr bwMode="auto">
                <a:xfrm>
                  <a:off x="6754508" y="4145874"/>
                  <a:ext cx="5929" cy="13340"/>
                </a:xfrm>
                <a:custGeom>
                  <a:avLst/>
                  <a:gdLst>
                    <a:gd name="T0" fmla="*/ 2 w 4"/>
                    <a:gd name="T1" fmla="*/ 0 h 9"/>
                    <a:gd name="T2" fmla="*/ 4 w 4"/>
                    <a:gd name="T3" fmla="*/ 4 h 9"/>
                    <a:gd name="T4" fmla="*/ 2 w 4"/>
                    <a:gd name="T5" fmla="*/ 7 h 9"/>
                    <a:gd name="T6" fmla="*/ 2 w 4"/>
                    <a:gd name="T7" fmla="*/ 9 h 9"/>
                    <a:gd name="T8" fmla="*/ 1 w 4"/>
                    <a:gd name="T9" fmla="*/ 7 h 9"/>
                    <a:gd name="T10" fmla="*/ 0 w 4"/>
                    <a:gd name="T11" fmla="*/ 5 h 9"/>
                    <a:gd name="T12" fmla="*/ 1 w 4"/>
                    <a:gd name="T13" fmla="*/ 4 h 9"/>
                    <a:gd name="T14" fmla="*/ 1 w 4"/>
                    <a:gd name="T15" fmla="*/ 1 h 9"/>
                    <a:gd name="T16" fmla="*/ 2 w 4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0"/>
                      </a:move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7" name="Freeform 439"/>
                <p:cNvSpPr>
                  <a:spLocks/>
                </p:cNvSpPr>
                <p:nvPr/>
              </p:nvSpPr>
              <p:spPr bwMode="auto">
                <a:xfrm>
                  <a:off x="6804902" y="4052496"/>
                  <a:ext cx="16305" cy="8893"/>
                </a:xfrm>
                <a:custGeom>
                  <a:avLst/>
                  <a:gdLst>
                    <a:gd name="T0" fmla="*/ 3 w 11"/>
                    <a:gd name="T1" fmla="*/ 0 h 6"/>
                    <a:gd name="T2" fmla="*/ 7 w 11"/>
                    <a:gd name="T3" fmla="*/ 0 h 6"/>
                    <a:gd name="T4" fmla="*/ 7 w 11"/>
                    <a:gd name="T5" fmla="*/ 2 h 6"/>
                    <a:gd name="T6" fmla="*/ 6 w 11"/>
                    <a:gd name="T7" fmla="*/ 3 h 6"/>
                    <a:gd name="T8" fmla="*/ 8 w 11"/>
                    <a:gd name="T9" fmla="*/ 3 h 6"/>
                    <a:gd name="T10" fmla="*/ 8 w 11"/>
                    <a:gd name="T11" fmla="*/ 2 h 6"/>
                    <a:gd name="T12" fmla="*/ 11 w 11"/>
                    <a:gd name="T13" fmla="*/ 3 h 6"/>
                    <a:gd name="T14" fmla="*/ 10 w 11"/>
                    <a:gd name="T15" fmla="*/ 5 h 6"/>
                    <a:gd name="T16" fmla="*/ 8 w 11"/>
                    <a:gd name="T17" fmla="*/ 6 h 6"/>
                    <a:gd name="T18" fmla="*/ 7 w 11"/>
                    <a:gd name="T19" fmla="*/ 5 h 6"/>
                    <a:gd name="T20" fmla="*/ 6 w 11"/>
                    <a:gd name="T21" fmla="*/ 6 h 6"/>
                    <a:gd name="T22" fmla="*/ 4 w 11"/>
                    <a:gd name="T23" fmla="*/ 5 h 6"/>
                    <a:gd name="T24" fmla="*/ 1 w 11"/>
                    <a:gd name="T25" fmla="*/ 6 h 6"/>
                    <a:gd name="T26" fmla="*/ 0 w 11"/>
                    <a:gd name="T27" fmla="*/ 5 h 6"/>
                    <a:gd name="T28" fmla="*/ 0 w 11"/>
                    <a:gd name="T29" fmla="*/ 3 h 6"/>
                    <a:gd name="T30" fmla="*/ 3 w 11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" h="6">
                      <a:moveTo>
                        <a:pt x="3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6"/>
                      </a:lnTo>
                      <a:lnTo>
                        <a:pt x="7" y="5"/>
                      </a:lnTo>
                      <a:lnTo>
                        <a:pt x="6" y="6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8" name="Freeform 440"/>
                <p:cNvSpPr>
                  <a:spLocks/>
                </p:cNvSpPr>
                <p:nvPr/>
              </p:nvSpPr>
              <p:spPr bwMode="auto">
                <a:xfrm>
                  <a:off x="6809349" y="4067318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9" name="Freeform 441"/>
                <p:cNvSpPr>
                  <a:spLocks/>
                </p:cNvSpPr>
                <p:nvPr/>
              </p:nvSpPr>
              <p:spPr bwMode="auto">
                <a:xfrm>
                  <a:off x="6810831" y="4196269"/>
                  <a:ext cx="11858" cy="8893"/>
                </a:xfrm>
                <a:custGeom>
                  <a:avLst/>
                  <a:gdLst>
                    <a:gd name="T0" fmla="*/ 7 w 8"/>
                    <a:gd name="T1" fmla="*/ 0 h 6"/>
                    <a:gd name="T2" fmla="*/ 8 w 8"/>
                    <a:gd name="T3" fmla="*/ 0 h 6"/>
                    <a:gd name="T4" fmla="*/ 6 w 8"/>
                    <a:gd name="T5" fmla="*/ 3 h 6"/>
                    <a:gd name="T6" fmla="*/ 4 w 8"/>
                    <a:gd name="T7" fmla="*/ 4 h 6"/>
                    <a:gd name="T8" fmla="*/ 2 w 8"/>
                    <a:gd name="T9" fmla="*/ 6 h 6"/>
                    <a:gd name="T10" fmla="*/ 0 w 8"/>
                    <a:gd name="T11" fmla="*/ 4 h 6"/>
                    <a:gd name="T12" fmla="*/ 3 w 8"/>
                    <a:gd name="T13" fmla="*/ 3 h 6"/>
                    <a:gd name="T14" fmla="*/ 2 w 8"/>
                    <a:gd name="T15" fmla="*/ 2 h 6"/>
                    <a:gd name="T16" fmla="*/ 3 w 8"/>
                    <a:gd name="T17" fmla="*/ 2 h 6"/>
                    <a:gd name="T18" fmla="*/ 4 w 8"/>
                    <a:gd name="T19" fmla="*/ 2 h 6"/>
                    <a:gd name="T20" fmla="*/ 7 w 8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6">
                      <a:moveTo>
                        <a:pt x="7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0" name="Freeform 442"/>
                <p:cNvSpPr>
                  <a:spLocks/>
                </p:cNvSpPr>
                <p:nvPr/>
              </p:nvSpPr>
              <p:spPr bwMode="auto">
                <a:xfrm>
                  <a:off x="6822689" y="4199233"/>
                  <a:ext cx="7411" cy="5929"/>
                </a:xfrm>
                <a:custGeom>
                  <a:avLst/>
                  <a:gdLst>
                    <a:gd name="T0" fmla="*/ 5 w 5"/>
                    <a:gd name="T1" fmla="*/ 0 h 4"/>
                    <a:gd name="T2" fmla="*/ 5 w 5"/>
                    <a:gd name="T3" fmla="*/ 1 h 4"/>
                    <a:gd name="T4" fmla="*/ 3 w 5"/>
                    <a:gd name="T5" fmla="*/ 4 h 4"/>
                    <a:gd name="T6" fmla="*/ 2 w 5"/>
                    <a:gd name="T7" fmla="*/ 1 h 4"/>
                    <a:gd name="T8" fmla="*/ 0 w 5"/>
                    <a:gd name="T9" fmla="*/ 1 h 4"/>
                    <a:gd name="T10" fmla="*/ 2 w 5"/>
                    <a:gd name="T11" fmla="*/ 1 h 4"/>
                    <a:gd name="T12" fmla="*/ 3 w 5"/>
                    <a:gd name="T13" fmla="*/ 1 h 4"/>
                    <a:gd name="T14" fmla="*/ 5 w 5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1" name="Freeform 443"/>
                <p:cNvSpPr>
                  <a:spLocks/>
                </p:cNvSpPr>
                <p:nvPr/>
              </p:nvSpPr>
              <p:spPr bwMode="auto">
                <a:xfrm>
                  <a:off x="6784152" y="4036192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2" name="Freeform 444"/>
                <p:cNvSpPr>
                  <a:spLocks/>
                </p:cNvSpPr>
                <p:nvPr/>
              </p:nvSpPr>
              <p:spPr bwMode="auto">
                <a:xfrm>
                  <a:off x="6723382" y="3996173"/>
                  <a:ext cx="130433" cy="146737"/>
                </a:xfrm>
                <a:custGeom>
                  <a:avLst/>
                  <a:gdLst>
                    <a:gd name="T0" fmla="*/ 88 w 88"/>
                    <a:gd name="T1" fmla="*/ 4 h 99"/>
                    <a:gd name="T2" fmla="*/ 83 w 88"/>
                    <a:gd name="T3" fmla="*/ 9 h 99"/>
                    <a:gd name="T4" fmla="*/ 74 w 88"/>
                    <a:gd name="T5" fmla="*/ 16 h 99"/>
                    <a:gd name="T6" fmla="*/ 59 w 88"/>
                    <a:gd name="T7" fmla="*/ 16 h 99"/>
                    <a:gd name="T8" fmla="*/ 47 w 88"/>
                    <a:gd name="T9" fmla="*/ 16 h 99"/>
                    <a:gd name="T10" fmla="*/ 38 w 88"/>
                    <a:gd name="T11" fmla="*/ 15 h 99"/>
                    <a:gd name="T12" fmla="*/ 22 w 88"/>
                    <a:gd name="T13" fmla="*/ 16 h 99"/>
                    <a:gd name="T14" fmla="*/ 19 w 88"/>
                    <a:gd name="T15" fmla="*/ 34 h 99"/>
                    <a:gd name="T16" fmla="*/ 30 w 88"/>
                    <a:gd name="T17" fmla="*/ 43 h 99"/>
                    <a:gd name="T18" fmla="*/ 38 w 88"/>
                    <a:gd name="T19" fmla="*/ 34 h 99"/>
                    <a:gd name="T20" fmla="*/ 48 w 88"/>
                    <a:gd name="T21" fmla="*/ 33 h 99"/>
                    <a:gd name="T22" fmla="*/ 62 w 88"/>
                    <a:gd name="T23" fmla="*/ 30 h 99"/>
                    <a:gd name="T24" fmla="*/ 62 w 88"/>
                    <a:gd name="T25" fmla="*/ 36 h 99"/>
                    <a:gd name="T26" fmla="*/ 54 w 88"/>
                    <a:gd name="T27" fmla="*/ 38 h 99"/>
                    <a:gd name="T28" fmla="*/ 43 w 88"/>
                    <a:gd name="T29" fmla="*/ 48 h 99"/>
                    <a:gd name="T30" fmla="*/ 36 w 88"/>
                    <a:gd name="T31" fmla="*/ 48 h 99"/>
                    <a:gd name="T32" fmla="*/ 43 w 88"/>
                    <a:gd name="T33" fmla="*/ 56 h 99"/>
                    <a:gd name="T34" fmla="*/ 48 w 88"/>
                    <a:gd name="T35" fmla="*/ 62 h 99"/>
                    <a:gd name="T36" fmla="*/ 50 w 88"/>
                    <a:gd name="T37" fmla="*/ 67 h 99"/>
                    <a:gd name="T38" fmla="*/ 47 w 88"/>
                    <a:gd name="T39" fmla="*/ 69 h 99"/>
                    <a:gd name="T40" fmla="*/ 50 w 88"/>
                    <a:gd name="T41" fmla="*/ 74 h 99"/>
                    <a:gd name="T42" fmla="*/ 52 w 88"/>
                    <a:gd name="T43" fmla="*/ 76 h 99"/>
                    <a:gd name="T44" fmla="*/ 58 w 88"/>
                    <a:gd name="T45" fmla="*/ 77 h 99"/>
                    <a:gd name="T46" fmla="*/ 58 w 88"/>
                    <a:gd name="T47" fmla="*/ 80 h 99"/>
                    <a:gd name="T48" fmla="*/ 48 w 88"/>
                    <a:gd name="T49" fmla="*/ 83 h 99"/>
                    <a:gd name="T50" fmla="*/ 45 w 88"/>
                    <a:gd name="T51" fmla="*/ 88 h 99"/>
                    <a:gd name="T52" fmla="*/ 36 w 88"/>
                    <a:gd name="T53" fmla="*/ 88 h 99"/>
                    <a:gd name="T54" fmla="*/ 37 w 88"/>
                    <a:gd name="T55" fmla="*/ 77 h 99"/>
                    <a:gd name="T56" fmla="*/ 29 w 88"/>
                    <a:gd name="T57" fmla="*/ 72 h 99"/>
                    <a:gd name="T58" fmla="*/ 30 w 88"/>
                    <a:gd name="T59" fmla="*/ 62 h 99"/>
                    <a:gd name="T60" fmla="*/ 23 w 88"/>
                    <a:gd name="T61" fmla="*/ 62 h 99"/>
                    <a:gd name="T62" fmla="*/ 23 w 88"/>
                    <a:gd name="T63" fmla="*/ 70 h 99"/>
                    <a:gd name="T64" fmla="*/ 22 w 88"/>
                    <a:gd name="T65" fmla="*/ 83 h 99"/>
                    <a:gd name="T66" fmla="*/ 22 w 88"/>
                    <a:gd name="T67" fmla="*/ 94 h 99"/>
                    <a:gd name="T68" fmla="*/ 18 w 88"/>
                    <a:gd name="T69" fmla="*/ 98 h 99"/>
                    <a:gd name="T70" fmla="*/ 9 w 88"/>
                    <a:gd name="T71" fmla="*/ 98 h 99"/>
                    <a:gd name="T72" fmla="*/ 9 w 88"/>
                    <a:gd name="T73" fmla="*/ 85 h 99"/>
                    <a:gd name="T74" fmla="*/ 8 w 88"/>
                    <a:gd name="T75" fmla="*/ 70 h 99"/>
                    <a:gd name="T76" fmla="*/ 3 w 88"/>
                    <a:gd name="T77" fmla="*/ 72 h 99"/>
                    <a:gd name="T78" fmla="*/ 1 w 88"/>
                    <a:gd name="T79" fmla="*/ 62 h 99"/>
                    <a:gd name="T80" fmla="*/ 7 w 88"/>
                    <a:gd name="T81" fmla="*/ 52 h 99"/>
                    <a:gd name="T82" fmla="*/ 8 w 88"/>
                    <a:gd name="T83" fmla="*/ 41 h 99"/>
                    <a:gd name="T84" fmla="*/ 11 w 88"/>
                    <a:gd name="T85" fmla="*/ 33 h 99"/>
                    <a:gd name="T86" fmla="*/ 15 w 88"/>
                    <a:gd name="T87" fmla="*/ 33 h 99"/>
                    <a:gd name="T88" fmla="*/ 14 w 88"/>
                    <a:gd name="T89" fmla="*/ 22 h 99"/>
                    <a:gd name="T90" fmla="*/ 18 w 88"/>
                    <a:gd name="T91" fmla="*/ 12 h 99"/>
                    <a:gd name="T92" fmla="*/ 27 w 88"/>
                    <a:gd name="T93" fmla="*/ 8 h 99"/>
                    <a:gd name="T94" fmla="*/ 36 w 88"/>
                    <a:gd name="T95" fmla="*/ 5 h 99"/>
                    <a:gd name="T96" fmla="*/ 45 w 88"/>
                    <a:gd name="T97" fmla="*/ 8 h 99"/>
                    <a:gd name="T98" fmla="*/ 55 w 88"/>
                    <a:gd name="T99" fmla="*/ 11 h 99"/>
                    <a:gd name="T100" fmla="*/ 69 w 88"/>
                    <a:gd name="T101" fmla="*/ 11 h 99"/>
                    <a:gd name="T102" fmla="*/ 77 w 88"/>
                    <a:gd name="T103" fmla="*/ 7 h 99"/>
                    <a:gd name="T104" fmla="*/ 83 w 88"/>
                    <a:gd name="T105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99">
                      <a:moveTo>
                        <a:pt x="83" y="0"/>
                      </a:moveTo>
                      <a:lnTo>
                        <a:pt x="87" y="1"/>
                      </a:lnTo>
                      <a:lnTo>
                        <a:pt x="87" y="2"/>
                      </a:lnTo>
                      <a:lnTo>
                        <a:pt x="88" y="4"/>
                      </a:lnTo>
                      <a:lnTo>
                        <a:pt x="87" y="4"/>
                      </a:lnTo>
                      <a:lnTo>
                        <a:pt x="85" y="7"/>
                      </a:lnTo>
                      <a:lnTo>
                        <a:pt x="85" y="8"/>
                      </a:lnTo>
                      <a:lnTo>
                        <a:pt x="83" y="9"/>
                      </a:lnTo>
                      <a:lnTo>
                        <a:pt x="81" y="12"/>
                      </a:lnTo>
                      <a:lnTo>
                        <a:pt x="80" y="12"/>
                      </a:lnTo>
                      <a:lnTo>
                        <a:pt x="79" y="14"/>
                      </a:lnTo>
                      <a:lnTo>
                        <a:pt x="74" y="16"/>
                      </a:lnTo>
                      <a:lnTo>
                        <a:pt x="65" y="19"/>
                      </a:lnTo>
                      <a:lnTo>
                        <a:pt x="62" y="18"/>
                      </a:lnTo>
                      <a:lnTo>
                        <a:pt x="62" y="16"/>
                      </a:lnTo>
                      <a:lnTo>
                        <a:pt x="59" y="16"/>
                      </a:lnTo>
                      <a:lnTo>
                        <a:pt x="56" y="16"/>
                      </a:lnTo>
                      <a:lnTo>
                        <a:pt x="55" y="16"/>
                      </a:lnTo>
                      <a:lnTo>
                        <a:pt x="52" y="16"/>
                      </a:lnTo>
                      <a:lnTo>
                        <a:pt x="47" y="16"/>
                      </a:lnTo>
                      <a:lnTo>
                        <a:pt x="45" y="16"/>
                      </a:lnTo>
                      <a:lnTo>
                        <a:pt x="43" y="16"/>
                      </a:lnTo>
                      <a:lnTo>
                        <a:pt x="41" y="15"/>
                      </a:lnTo>
                      <a:lnTo>
                        <a:pt x="38" y="15"/>
                      </a:lnTo>
                      <a:lnTo>
                        <a:pt x="33" y="18"/>
                      </a:lnTo>
                      <a:lnTo>
                        <a:pt x="29" y="18"/>
                      </a:lnTo>
                      <a:lnTo>
                        <a:pt x="26" y="15"/>
                      </a:lnTo>
                      <a:lnTo>
                        <a:pt x="22" y="16"/>
                      </a:lnTo>
                      <a:lnTo>
                        <a:pt x="21" y="19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19" y="34"/>
                      </a:lnTo>
                      <a:lnTo>
                        <a:pt x="23" y="37"/>
                      </a:lnTo>
                      <a:lnTo>
                        <a:pt x="26" y="40"/>
                      </a:lnTo>
                      <a:lnTo>
                        <a:pt x="27" y="41"/>
                      </a:lnTo>
                      <a:lnTo>
                        <a:pt x="30" y="43"/>
                      </a:lnTo>
                      <a:lnTo>
                        <a:pt x="33" y="41"/>
                      </a:lnTo>
                      <a:lnTo>
                        <a:pt x="34" y="37"/>
                      </a:lnTo>
                      <a:lnTo>
                        <a:pt x="37" y="33"/>
                      </a:lnTo>
                      <a:lnTo>
                        <a:pt x="38" y="34"/>
                      </a:lnTo>
                      <a:lnTo>
                        <a:pt x="41" y="36"/>
                      </a:lnTo>
                      <a:lnTo>
                        <a:pt x="44" y="34"/>
                      </a:lnTo>
                      <a:lnTo>
                        <a:pt x="45" y="34"/>
                      </a:lnTo>
                      <a:lnTo>
                        <a:pt x="48" y="33"/>
                      </a:lnTo>
                      <a:lnTo>
                        <a:pt x="50" y="31"/>
                      </a:lnTo>
                      <a:lnTo>
                        <a:pt x="54" y="31"/>
                      </a:lnTo>
                      <a:lnTo>
                        <a:pt x="56" y="30"/>
                      </a:lnTo>
                      <a:lnTo>
                        <a:pt x="62" y="30"/>
                      </a:lnTo>
                      <a:lnTo>
                        <a:pt x="65" y="30"/>
                      </a:lnTo>
                      <a:lnTo>
                        <a:pt x="65" y="33"/>
                      </a:lnTo>
                      <a:lnTo>
                        <a:pt x="63" y="36"/>
                      </a:lnTo>
                      <a:lnTo>
                        <a:pt x="62" y="36"/>
                      </a:lnTo>
                      <a:lnTo>
                        <a:pt x="59" y="34"/>
                      </a:lnTo>
                      <a:lnTo>
                        <a:pt x="56" y="36"/>
                      </a:lnTo>
                      <a:lnTo>
                        <a:pt x="56" y="37"/>
                      </a:lnTo>
                      <a:lnTo>
                        <a:pt x="54" y="38"/>
                      </a:lnTo>
                      <a:lnTo>
                        <a:pt x="52" y="41"/>
                      </a:lnTo>
                      <a:lnTo>
                        <a:pt x="48" y="44"/>
                      </a:lnTo>
                      <a:lnTo>
                        <a:pt x="43" y="47"/>
                      </a:lnTo>
                      <a:lnTo>
                        <a:pt x="43" y="48"/>
                      </a:lnTo>
                      <a:lnTo>
                        <a:pt x="40" y="49"/>
                      </a:lnTo>
                      <a:lnTo>
                        <a:pt x="37" y="49"/>
                      </a:lnTo>
                      <a:lnTo>
                        <a:pt x="37" y="48"/>
                      </a:lnTo>
                      <a:lnTo>
                        <a:pt x="36" y="48"/>
                      </a:lnTo>
                      <a:lnTo>
                        <a:pt x="36" y="49"/>
                      </a:lnTo>
                      <a:lnTo>
                        <a:pt x="37" y="51"/>
                      </a:lnTo>
                      <a:lnTo>
                        <a:pt x="38" y="52"/>
                      </a:lnTo>
                      <a:lnTo>
                        <a:pt x="43" y="56"/>
                      </a:lnTo>
                      <a:lnTo>
                        <a:pt x="44" y="59"/>
                      </a:lnTo>
                      <a:lnTo>
                        <a:pt x="45" y="59"/>
                      </a:lnTo>
                      <a:lnTo>
                        <a:pt x="47" y="61"/>
                      </a:lnTo>
                      <a:lnTo>
                        <a:pt x="48" y="62"/>
                      </a:lnTo>
                      <a:lnTo>
                        <a:pt x="47" y="63"/>
                      </a:lnTo>
                      <a:lnTo>
                        <a:pt x="48" y="65"/>
                      </a:lnTo>
                      <a:lnTo>
                        <a:pt x="50" y="66"/>
                      </a:lnTo>
                      <a:lnTo>
                        <a:pt x="50" y="67"/>
                      </a:lnTo>
                      <a:lnTo>
                        <a:pt x="48" y="67"/>
                      </a:lnTo>
                      <a:lnTo>
                        <a:pt x="48" y="69"/>
                      </a:lnTo>
                      <a:lnTo>
                        <a:pt x="48" y="69"/>
                      </a:lnTo>
                      <a:lnTo>
                        <a:pt x="47" y="69"/>
                      </a:lnTo>
                      <a:lnTo>
                        <a:pt x="45" y="72"/>
                      </a:lnTo>
                      <a:lnTo>
                        <a:pt x="47" y="73"/>
                      </a:lnTo>
                      <a:lnTo>
                        <a:pt x="48" y="73"/>
                      </a:lnTo>
                      <a:lnTo>
                        <a:pt x="50" y="74"/>
                      </a:lnTo>
                      <a:lnTo>
                        <a:pt x="50" y="74"/>
                      </a:lnTo>
                      <a:lnTo>
                        <a:pt x="51" y="74"/>
                      </a:lnTo>
                      <a:lnTo>
                        <a:pt x="51" y="76"/>
                      </a:lnTo>
                      <a:lnTo>
                        <a:pt x="52" y="76"/>
                      </a:lnTo>
                      <a:lnTo>
                        <a:pt x="52" y="77"/>
                      </a:lnTo>
                      <a:lnTo>
                        <a:pt x="55" y="77"/>
                      </a:lnTo>
                      <a:lnTo>
                        <a:pt x="56" y="77"/>
                      </a:lnTo>
                      <a:lnTo>
                        <a:pt x="58" y="77"/>
                      </a:lnTo>
                      <a:lnTo>
                        <a:pt x="61" y="77"/>
                      </a:lnTo>
                      <a:lnTo>
                        <a:pt x="61" y="78"/>
                      </a:lnTo>
                      <a:lnTo>
                        <a:pt x="59" y="80"/>
                      </a:lnTo>
                      <a:lnTo>
                        <a:pt x="58" y="80"/>
                      </a:lnTo>
                      <a:lnTo>
                        <a:pt x="56" y="80"/>
                      </a:lnTo>
                      <a:lnTo>
                        <a:pt x="55" y="81"/>
                      </a:lnTo>
                      <a:lnTo>
                        <a:pt x="51" y="81"/>
                      </a:lnTo>
                      <a:lnTo>
                        <a:pt x="48" y="83"/>
                      </a:lnTo>
                      <a:lnTo>
                        <a:pt x="47" y="84"/>
                      </a:lnTo>
                      <a:lnTo>
                        <a:pt x="44" y="85"/>
                      </a:lnTo>
                      <a:lnTo>
                        <a:pt x="44" y="88"/>
                      </a:lnTo>
                      <a:lnTo>
                        <a:pt x="45" y="88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6" y="85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37" y="77"/>
                      </a:lnTo>
                      <a:lnTo>
                        <a:pt x="33" y="76"/>
                      </a:lnTo>
                      <a:lnTo>
                        <a:pt x="32" y="74"/>
                      </a:lnTo>
                      <a:lnTo>
                        <a:pt x="30" y="73"/>
                      </a:lnTo>
                      <a:lnTo>
                        <a:pt x="29" y="72"/>
                      </a:lnTo>
                      <a:lnTo>
                        <a:pt x="29" y="69"/>
                      </a:lnTo>
                      <a:lnTo>
                        <a:pt x="32" y="66"/>
                      </a:lnTo>
                      <a:lnTo>
                        <a:pt x="32" y="63"/>
                      </a:lnTo>
                      <a:lnTo>
                        <a:pt x="30" y="62"/>
                      </a:lnTo>
                      <a:lnTo>
                        <a:pt x="30" y="61"/>
                      </a:lnTo>
                      <a:lnTo>
                        <a:pt x="27" y="59"/>
                      </a:lnTo>
                      <a:lnTo>
                        <a:pt x="25" y="59"/>
                      </a:lnTo>
                      <a:lnTo>
                        <a:pt x="23" y="62"/>
                      </a:lnTo>
                      <a:lnTo>
                        <a:pt x="21" y="63"/>
                      </a:lnTo>
                      <a:lnTo>
                        <a:pt x="21" y="65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3" y="73"/>
                      </a:lnTo>
                      <a:lnTo>
                        <a:pt x="21" y="77"/>
                      </a:lnTo>
                      <a:lnTo>
                        <a:pt x="21" y="78"/>
                      </a:lnTo>
                      <a:lnTo>
                        <a:pt x="22" y="83"/>
                      </a:lnTo>
                      <a:lnTo>
                        <a:pt x="21" y="87"/>
                      </a:lnTo>
                      <a:lnTo>
                        <a:pt x="19" y="90"/>
                      </a:lnTo>
                      <a:lnTo>
                        <a:pt x="21" y="92"/>
                      </a:lnTo>
                      <a:lnTo>
                        <a:pt x="22" y="94"/>
                      </a:lnTo>
                      <a:lnTo>
                        <a:pt x="22" y="96"/>
                      </a:lnTo>
                      <a:lnTo>
                        <a:pt x="22" y="99"/>
                      </a:lnTo>
                      <a:lnTo>
                        <a:pt x="21" y="98"/>
                      </a:lnTo>
                      <a:lnTo>
                        <a:pt x="18" y="98"/>
                      </a:lnTo>
                      <a:lnTo>
                        <a:pt x="15" y="98"/>
                      </a:lnTo>
                      <a:lnTo>
                        <a:pt x="14" y="99"/>
                      </a:lnTo>
                      <a:lnTo>
                        <a:pt x="11" y="99"/>
                      </a:lnTo>
                      <a:lnTo>
                        <a:pt x="9" y="98"/>
                      </a:lnTo>
                      <a:lnTo>
                        <a:pt x="8" y="98"/>
                      </a:lnTo>
                      <a:lnTo>
                        <a:pt x="8" y="94"/>
                      </a:lnTo>
                      <a:lnTo>
                        <a:pt x="8" y="88"/>
                      </a:lnTo>
                      <a:lnTo>
                        <a:pt x="9" y="85"/>
                      </a:lnTo>
                      <a:lnTo>
                        <a:pt x="11" y="81"/>
                      </a:lnTo>
                      <a:lnTo>
                        <a:pt x="12" y="80"/>
                      </a:lnTo>
                      <a:lnTo>
                        <a:pt x="9" y="74"/>
                      </a:lnTo>
                      <a:lnTo>
                        <a:pt x="8" y="70"/>
                      </a:lnTo>
                      <a:lnTo>
                        <a:pt x="7" y="70"/>
                      </a:lnTo>
                      <a:lnTo>
                        <a:pt x="5" y="70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1" y="69"/>
                      </a:lnTo>
                      <a:lnTo>
                        <a:pt x="0" y="65"/>
                      </a:lnTo>
                      <a:lnTo>
                        <a:pt x="1" y="63"/>
                      </a:lnTo>
                      <a:lnTo>
                        <a:pt x="1" y="62"/>
                      </a:lnTo>
                      <a:lnTo>
                        <a:pt x="1" y="59"/>
                      </a:ln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7" y="52"/>
                      </a:lnTo>
                      <a:lnTo>
                        <a:pt x="7" y="49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8" y="41"/>
                      </a:lnTo>
                      <a:lnTo>
                        <a:pt x="7" y="38"/>
                      </a:lnTo>
                      <a:lnTo>
                        <a:pt x="8" y="36"/>
                      </a:lnTo>
                      <a:lnTo>
                        <a:pt x="9" y="34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34"/>
                      </a:lnTo>
                      <a:lnTo>
                        <a:pt x="15" y="36"/>
                      </a:lnTo>
                      <a:lnTo>
                        <a:pt x="15" y="33"/>
                      </a:lnTo>
                      <a:lnTo>
                        <a:pt x="14" y="30"/>
                      </a:lnTo>
                      <a:lnTo>
                        <a:pt x="14" y="29"/>
                      </a:lnTo>
                      <a:lnTo>
                        <a:pt x="14" y="23"/>
                      </a:lnTo>
                      <a:lnTo>
                        <a:pt x="14" y="22"/>
                      </a:lnTo>
                      <a:lnTo>
                        <a:pt x="14" y="18"/>
                      </a:lnTo>
                      <a:lnTo>
                        <a:pt x="16" y="15"/>
                      </a:lnTo>
                      <a:lnTo>
                        <a:pt x="16" y="14"/>
                      </a:lnTo>
                      <a:lnTo>
                        <a:pt x="18" y="12"/>
                      </a:lnTo>
                      <a:lnTo>
                        <a:pt x="21" y="11"/>
                      </a:lnTo>
                      <a:lnTo>
                        <a:pt x="25" y="12"/>
                      </a:lnTo>
                      <a:lnTo>
                        <a:pt x="26" y="11"/>
                      </a:lnTo>
                      <a:lnTo>
                        <a:pt x="27" y="8"/>
                      </a:lnTo>
                      <a:lnTo>
                        <a:pt x="29" y="7"/>
                      </a:lnTo>
                      <a:lnTo>
                        <a:pt x="29" y="4"/>
                      </a:lnTo>
                      <a:lnTo>
                        <a:pt x="32" y="4"/>
                      </a:lnTo>
                      <a:lnTo>
                        <a:pt x="36" y="5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1" y="8"/>
                      </a:lnTo>
                      <a:lnTo>
                        <a:pt x="45" y="8"/>
                      </a:lnTo>
                      <a:lnTo>
                        <a:pt x="48" y="8"/>
                      </a:lnTo>
                      <a:lnTo>
                        <a:pt x="50" y="8"/>
                      </a:lnTo>
                      <a:lnTo>
                        <a:pt x="52" y="9"/>
                      </a:lnTo>
                      <a:lnTo>
                        <a:pt x="55" y="11"/>
                      </a:lnTo>
                      <a:lnTo>
                        <a:pt x="56" y="11"/>
                      </a:lnTo>
                      <a:lnTo>
                        <a:pt x="56" y="9"/>
                      </a:lnTo>
                      <a:lnTo>
                        <a:pt x="62" y="9"/>
                      </a:lnTo>
                      <a:lnTo>
                        <a:pt x="69" y="11"/>
                      </a:lnTo>
                      <a:lnTo>
                        <a:pt x="72" y="11"/>
                      </a:lnTo>
                      <a:lnTo>
                        <a:pt x="73" y="8"/>
                      </a:lnTo>
                      <a:lnTo>
                        <a:pt x="74" y="8"/>
                      </a:lnTo>
                      <a:lnTo>
                        <a:pt x="77" y="7"/>
                      </a:lnTo>
                      <a:lnTo>
                        <a:pt x="79" y="5"/>
                      </a:lnTo>
                      <a:lnTo>
                        <a:pt x="80" y="4"/>
                      </a:lnTo>
                      <a:lnTo>
                        <a:pt x="80" y="1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3" name="Freeform 445"/>
                <p:cNvSpPr>
                  <a:spLocks/>
                </p:cNvSpPr>
                <p:nvPr/>
              </p:nvSpPr>
              <p:spPr bwMode="auto">
                <a:xfrm>
                  <a:off x="6815278" y="4065836"/>
                  <a:ext cx="1483" cy="148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4" name="Freeform 446"/>
                <p:cNvSpPr>
                  <a:spLocks/>
                </p:cNvSpPr>
                <p:nvPr/>
              </p:nvSpPr>
              <p:spPr bwMode="auto">
                <a:xfrm>
                  <a:off x="6819724" y="4061389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5" name="Freeform 447"/>
                <p:cNvSpPr>
                  <a:spLocks/>
                </p:cNvSpPr>
                <p:nvPr/>
              </p:nvSpPr>
              <p:spPr bwMode="auto">
                <a:xfrm>
                  <a:off x="6942746" y="4062872"/>
                  <a:ext cx="11858" cy="5929"/>
                </a:xfrm>
                <a:custGeom>
                  <a:avLst/>
                  <a:gdLst>
                    <a:gd name="T0" fmla="*/ 7 w 8"/>
                    <a:gd name="T1" fmla="*/ 0 h 4"/>
                    <a:gd name="T2" fmla="*/ 7 w 8"/>
                    <a:gd name="T3" fmla="*/ 2 h 4"/>
                    <a:gd name="T4" fmla="*/ 8 w 8"/>
                    <a:gd name="T5" fmla="*/ 3 h 4"/>
                    <a:gd name="T6" fmla="*/ 8 w 8"/>
                    <a:gd name="T7" fmla="*/ 3 h 4"/>
                    <a:gd name="T8" fmla="*/ 5 w 8"/>
                    <a:gd name="T9" fmla="*/ 4 h 4"/>
                    <a:gd name="T10" fmla="*/ 1 w 8"/>
                    <a:gd name="T11" fmla="*/ 3 h 4"/>
                    <a:gd name="T12" fmla="*/ 0 w 8"/>
                    <a:gd name="T13" fmla="*/ 2 h 4"/>
                    <a:gd name="T14" fmla="*/ 1 w 8"/>
                    <a:gd name="T15" fmla="*/ 2 h 4"/>
                    <a:gd name="T16" fmla="*/ 7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5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6" name="Freeform 448"/>
                <p:cNvSpPr>
                  <a:spLocks/>
                </p:cNvSpPr>
                <p:nvPr/>
              </p:nvSpPr>
              <p:spPr bwMode="auto">
                <a:xfrm>
                  <a:off x="6895316" y="4039157"/>
                  <a:ext cx="7411" cy="7411"/>
                </a:xfrm>
                <a:custGeom>
                  <a:avLst/>
                  <a:gdLst>
                    <a:gd name="T0" fmla="*/ 3 w 5"/>
                    <a:gd name="T1" fmla="*/ 0 h 5"/>
                    <a:gd name="T2" fmla="*/ 4 w 5"/>
                    <a:gd name="T3" fmla="*/ 0 h 5"/>
                    <a:gd name="T4" fmla="*/ 4 w 5"/>
                    <a:gd name="T5" fmla="*/ 2 h 5"/>
                    <a:gd name="T6" fmla="*/ 5 w 5"/>
                    <a:gd name="T7" fmla="*/ 2 h 5"/>
                    <a:gd name="T8" fmla="*/ 5 w 5"/>
                    <a:gd name="T9" fmla="*/ 4 h 5"/>
                    <a:gd name="T10" fmla="*/ 5 w 5"/>
                    <a:gd name="T11" fmla="*/ 5 h 5"/>
                    <a:gd name="T12" fmla="*/ 4 w 5"/>
                    <a:gd name="T13" fmla="*/ 4 h 5"/>
                    <a:gd name="T14" fmla="*/ 1 w 5"/>
                    <a:gd name="T15" fmla="*/ 4 h 5"/>
                    <a:gd name="T16" fmla="*/ 0 w 5"/>
                    <a:gd name="T17" fmla="*/ 1 h 5"/>
                    <a:gd name="T18" fmla="*/ 0 w 5"/>
                    <a:gd name="T19" fmla="*/ 0 h 5"/>
                    <a:gd name="T20" fmla="*/ 0 w 5"/>
                    <a:gd name="T21" fmla="*/ 0 h 5"/>
                    <a:gd name="T22" fmla="*/ 3 w 5"/>
                    <a:gd name="T2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4" y="4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7" name="Freeform 449"/>
                <p:cNvSpPr>
                  <a:spLocks/>
                </p:cNvSpPr>
                <p:nvPr/>
              </p:nvSpPr>
              <p:spPr bwMode="auto">
                <a:xfrm>
                  <a:off x="6782670" y="4131052"/>
                  <a:ext cx="5929" cy="7411"/>
                </a:xfrm>
                <a:custGeom>
                  <a:avLst/>
                  <a:gdLst>
                    <a:gd name="T0" fmla="*/ 1 w 4"/>
                    <a:gd name="T1" fmla="*/ 0 h 5"/>
                    <a:gd name="T2" fmla="*/ 3 w 4"/>
                    <a:gd name="T3" fmla="*/ 3 h 5"/>
                    <a:gd name="T4" fmla="*/ 4 w 4"/>
                    <a:gd name="T5" fmla="*/ 4 h 5"/>
                    <a:gd name="T6" fmla="*/ 1 w 4"/>
                    <a:gd name="T7" fmla="*/ 5 h 5"/>
                    <a:gd name="T8" fmla="*/ 0 w 4"/>
                    <a:gd name="T9" fmla="*/ 5 h 5"/>
                    <a:gd name="T10" fmla="*/ 0 w 4"/>
                    <a:gd name="T11" fmla="*/ 3 h 5"/>
                    <a:gd name="T12" fmla="*/ 0 w 4"/>
                    <a:gd name="T13" fmla="*/ 1 h 5"/>
                    <a:gd name="T14" fmla="*/ 0 w 4"/>
                    <a:gd name="T15" fmla="*/ 0 h 5"/>
                    <a:gd name="T16" fmla="*/ 1 w 4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8" name="Freeform 450"/>
                <p:cNvSpPr>
                  <a:spLocks/>
                </p:cNvSpPr>
                <p:nvPr/>
              </p:nvSpPr>
              <p:spPr bwMode="auto">
                <a:xfrm>
                  <a:off x="6755991" y="4172554"/>
                  <a:ext cx="5929" cy="1483"/>
                </a:xfrm>
                <a:custGeom>
                  <a:avLst/>
                  <a:gdLst>
                    <a:gd name="T0" fmla="*/ 1 w 4"/>
                    <a:gd name="T1" fmla="*/ 0 h 1"/>
                    <a:gd name="T2" fmla="*/ 4 w 4"/>
                    <a:gd name="T3" fmla="*/ 1 h 1"/>
                    <a:gd name="T4" fmla="*/ 3 w 4"/>
                    <a:gd name="T5" fmla="*/ 1 h 1"/>
                    <a:gd name="T6" fmla="*/ 0 w 4"/>
                    <a:gd name="T7" fmla="*/ 1 h 1"/>
                    <a:gd name="T8" fmla="*/ 1 w 4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1" y="0"/>
                      </a:move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9" name="Freeform 451"/>
                <p:cNvSpPr>
                  <a:spLocks/>
                </p:cNvSpPr>
                <p:nvPr/>
              </p:nvSpPr>
              <p:spPr bwMode="auto">
                <a:xfrm>
                  <a:off x="6833064" y="4194786"/>
                  <a:ext cx="13340" cy="5929"/>
                </a:xfrm>
                <a:custGeom>
                  <a:avLst/>
                  <a:gdLst>
                    <a:gd name="T0" fmla="*/ 3 w 9"/>
                    <a:gd name="T1" fmla="*/ 0 h 4"/>
                    <a:gd name="T2" fmla="*/ 5 w 9"/>
                    <a:gd name="T3" fmla="*/ 0 h 4"/>
                    <a:gd name="T4" fmla="*/ 7 w 9"/>
                    <a:gd name="T5" fmla="*/ 0 h 4"/>
                    <a:gd name="T6" fmla="*/ 9 w 9"/>
                    <a:gd name="T7" fmla="*/ 1 h 4"/>
                    <a:gd name="T8" fmla="*/ 7 w 9"/>
                    <a:gd name="T9" fmla="*/ 3 h 4"/>
                    <a:gd name="T10" fmla="*/ 3 w 9"/>
                    <a:gd name="T11" fmla="*/ 4 h 4"/>
                    <a:gd name="T12" fmla="*/ 0 w 9"/>
                    <a:gd name="T13" fmla="*/ 4 h 4"/>
                    <a:gd name="T14" fmla="*/ 0 w 9"/>
                    <a:gd name="T15" fmla="*/ 3 h 4"/>
                    <a:gd name="T16" fmla="*/ 2 w 9"/>
                    <a:gd name="T17" fmla="*/ 1 h 4"/>
                    <a:gd name="T18" fmla="*/ 0 w 9"/>
                    <a:gd name="T19" fmla="*/ 1 h 4"/>
                    <a:gd name="T20" fmla="*/ 3 w 9"/>
                    <a:gd name="T2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4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1"/>
                      </a:lnTo>
                      <a:lnTo>
                        <a:pt x="7" y="3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0" name="Freeform 452"/>
                <p:cNvSpPr>
                  <a:spLocks/>
                </p:cNvSpPr>
                <p:nvPr/>
              </p:nvSpPr>
              <p:spPr bwMode="auto">
                <a:xfrm>
                  <a:off x="6779706" y="4039157"/>
                  <a:ext cx="7411" cy="1483"/>
                </a:xfrm>
                <a:custGeom>
                  <a:avLst/>
                  <a:gdLst>
                    <a:gd name="T0" fmla="*/ 2 w 5"/>
                    <a:gd name="T1" fmla="*/ 0 h 1"/>
                    <a:gd name="T2" fmla="*/ 5 w 5"/>
                    <a:gd name="T3" fmla="*/ 0 h 1"/>
                    <a:gd name="T4" fmla="*/ 2 w 5"/>
                    <a:gd name="T5" fmla="*/ 1 h 1"/>
                    <a:gd name="T6" fmla="*/ 0 w 5"/>
                    <a:gd name="T7" fmla="*/ 0 h 1"/>
                    <a:gd name="T8" fmla="*/ 2 w 5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1" name="Freeform 453"/>
                <p:cNvSpPr>
                  <a:spLocks/>
                </p:cNvSpPr>
                <p:nvPr/>
              </p:nvSpPr>
              <p:spPr bwMode="auto">
                <a:xfrm>
                  <a:off x="6911620" y="3979869"/>
                  <a:ext cx="10376" cy="10376"/>
                </a:xfrm>
                <a:custGeom>
                  <a:avLst/>
                  <a:gdLst>
                    <a:gd name="T0" fmla="*/ 4 w 7"/>
                    <a:gd name="T1" fmla="*/ 0 h 7"/>
                    <a:gd name="T2" fmla="*/ 5 w 7"/>
                    <a:gd name="T3" fmla="*/ 1 h 7"/>
                    <a:gd name="T4" fmla="*/ 7 w 7"/>
                    <a:gd name="T5" fmla="*/ 4 h 7"/>
                    <a:gd name="T6" fmla="*/ 4 w 7"/>
                    <a:gd name="T7" fmla="*/ 5 h 7"/>
                    <a:gd name="T8" fmla="*/ 3 w 7"/>
                    <a:gd name="T9" fmla="*/ 5 h 7"/>
                    <a:gd name="T10" fmla="*/ 1 w 7"/>
                    <a:gd name="T11" fmla="*/ 7 h 7"/>
                    <a:gd name="T12" fmla="*/ 0 w 7"/>
                    <a:gd name="T13" fmla="*/ 2 h 7"/>
                    <a:gd name="T14" fmla="*/ 3 w 7"/>
                    <a:gd name="T15" fmla="*/ 1 h 7"/>
                    <a:gd name="T16" fmla="*/ 4 w 7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5" y="1"/>
                      </a:lnTo>
                      <a:lnTo>
                        <a:pt x="7" y="4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1" y="7"/>
                      </a:lnTo>
                      <a:lnTo>
                        <a:pt x="0" y="2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2" name="Freeform 454"/>
                <p:cNvSpPr>
                  <a:spLocks/>
                </p:cNvSpPr>
                <p:nvPr/>
              </p:nvSpPr>
              <p:spPr bwMode="auto">
                <a:xfrm>
                  <a:off x="6793045" y="4122159"/>
                  <a:ext cx="10376" cy="14822"/>
                </a:xfrm>
                <a:custGeom>
                  <a:avLst/>
                  <a:gdLst>
                    <a:gd name="T0" fmla="*/ 5 w 7"/>
                    <a:gd name="T1" fmla="*/ 0 h 10"/>
                    <a:gd name="T2" fmla="*/ 7 w 7"/>
                    <a:gd name="T3" fmla="*/ 3 h 10"/>
                    <a:gd name="T4" fmla="*/ 7 w 7"/>
                    <a:gd name="T5" fmla="*/ 5 h 10"/>
                    <a:gd name="T6" fmla="*/ 4 w 7"/>
                    <a:gd name="T7" fmla="*/ 6 h 10"/>
                    <a:gd name="T8" fmla="*/ 4 w 7"/>
                    <a:gd name="T9" fmla="*/ 9 h 10"/>
                    <a:gd name="T10" fmla="*/ 3 w 7"/>
                    <a:gd name="T11" fmla="*/ 9 h 10"/>
                    <a:gd name="T12" fmla="*/ 3 w 7"/>
                    <a:gd name="T13" fmla="*/ 10 h 10"/>
                    <a:gd name="T14" fmla="*/ 0 w 7"/>
                    <a:gd name="T15" fmla="*/ 10 h 10"/>
                    <a:gd name="T16" fmla="*/ 0 w 7"/>
                    <a:gd name="T17" fmla="*/ 9 h 10"/>
                    <a:gd name="T18" fmla="*/ 0 w 7"/>
                    <a:gd name="T19" fmla="*/ 9 h 10"/>
                    <a:gd name="T20" fmla="*/ 1 w 7"/>
                    <a:gd name="T21" fmla="*/ 6 h 10"/>
                    <a:gd name="T22" fmla="*/ 1 w 7"/>
                    <a:gd name="T23" fmla="*/ 5 h 10"/>
                    <a:gd name="T24" fmla="*/ 3 w 7"/>
                    <a:gd name="T25" fmla="*/ 2 h 10"/>
                    <a:gd name="T26" fmla="*/ 5 w 7"/>
                    <a:gd name="T2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7" y="3"/>
                      </a:lnTo>
                      <a:lnTo>
                        <a:pt x="7" y="5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3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3" name="Freeform 455"/>
                <p:cNvSpPr>
                  <a:spLocks/>
                </p:cNvSpPr>
                <p:nvPr/>
              </p:nvSpPr>
              <p:spPr bwMode="auto">
                <a:xfrm>
                  <a:off x="6966461" y="4034710"/>
                  <a:ext cx="198613" cy="177863"/>
                </a:xfrm>
                <a:custGeom>
                  <a:avLst/>
                  <a:gdLst>
                    <a:gd name="T0" fmla="*/ 38 w 134"/>
                    <a:gd name="T1" fmla="*/ 5 h 120"/>
                    <a:gd name="T2" fmla="*/ 42 w 134"/>
                    <a:gd name="T3" fmla="*/ 11 h 120"/>
                    <a:gd name="T4" fmla="*/ 42 w 134"/>
                    <a:gd name="T5" fmla="*/ 21 h 120"/>
                    <a:gd name="T6" fmla="*/ 46 w 134"/>
                    <a:gd name="T7" fmla="*/ 35 h 120"/>
                    <a:gd name="T8" fmla="*/ 50 w 134"/>
                    <a:gd name="T9" fmla="*/ 32 h 120"/>
                    <a:gd name="T10" fmla="*/ 53 w 134"/>
                    <a:gd name="T11" fmla="*/ 39 h 120"/>
                    <a:gd name="T12" fmla="*/ 61 w 134"/>
                    <a:gd name="T13" fmla="*/ 41 h 120"/>
                    <a:gd name="T14" fmla="*/ 65 w 134"/>
                    <a:gd name="T15" fmla="*/ 33 h 120"/>
                    <a:gd name="T16" fmla="*/ 72 w 134"/>
                    <a:gd name="T17" fmla="*/ 26 h 120"/>
                    <a:gd name="T18" fmla="*/ 78 w 134"/>
                    <a:gd name="T19" fmla="*/ 25 h 120"/>
                    <a:gd name="T20" fmla="*/ 82 w 134"/>
                    <a:gd name="T21" fmla="*/ 19 h 120"/>
                    <a:gd name="T22" fmla="*/ 98 w 134"/>
                    <a:gd name="T23" fmla="*/ 19 h 120"/>
                    <a:gd name="T24" fmla="*/ 111 w 134"/>
                    <a:gd name="T25" fmla="*/ 23 h 120"/>
                    <a:gd name="T26" fmla="*/ 126 w 134"/>
                    <a:gd name="T27" fmla="*/ 28 h 120"/>
                    <a:gd name="T28" fmla="*/ 130 w 134"/>
                    <a:gd name="T29" fmla="*/ 32 h 120"/>
                    <a:gd name="T30" fmla="*/ 131 w 134"/>
                    <a:gd name="T31" fmla="*/ 82 h 120"/>
                    <a:gd name="T32" fmla="*/ 130 w 134"/>
                    <a:gd name="T33" fmla="*/ 120 h 120"/>
                    <a:gd name="T34" fmla="*/ 122 w 134"/>
                    <a:gd name="T35" fmla="*/ 112 h 120"/>
                    <a:gd name="T36" fmla="*/ 118 w 134"/>
                    <a:gd name="T37" fmla="*/ 108 h 120"/>
                    <a:gd name="T38" fmla="*/ 116 w 134"/>
                    <a:gd name="T39" fmla="*/ 106 h 120"/>
                    <a:gd name="T40" fmla="*/ 107 w 134"/>
                    <a:gd name="T41" fmla="*/ 106 h 120"/>
                    <a:gd name="T42" fmla="*/ 105 w 134"/>
                    <a:gd name="T43" fmla="*/ 104 h 120"/>
                    <a:gd name="T44" fmla="*/ 104 w 134"/>
                    <a:gd name="T45" fmla="*/ 97 h 120"/>
                    <a:gd name="T46" fmla="*/ 108 w 134"/>
                    <a:gd name="T47" fmla="*/ 94 h 120"/>
                    <a:gd name="T48" fmla="*/ 102 w 134"/>
                    <a:gd name="T49" fmla="*/ 93 h 120"/>
                    <a:gd name="T50" fmla="*/ 104 w 134"/>
                    <a:gd name="T51" fmla="*/ 88 h 120"/>
                    <a:gd name="T52" fmla="*/ 97 w 134"/>
                    <a:gd name="T53" fmla="*/ 82 h 120"/>
                    <a:gd name="T54" fmla="*/ 97 w 134"/>
                    <a:gd name="T55" fmla="*/ 73 h 120"/>
                    <a:gd name="T56" fmla="*/ 93 w 134"/>
                    <a:gd name="T57" fmla="*/ 69 h 120"/>
                    <a:gd name="T58" fmla="*/ 89 w 134"/>
                    <a:gd name="T59" fmla="*/ 68 h 120"/>
                    <a:gd name="T60" fmla="*/ 86 w 134"/>
                    <a:gd name="T61" fmla="*/ 66 h 120"/>
                    <a:gd name="T62" fmla="*/ 75 w 134"/>
                    <a:gd name="T63" fmla="*/ 61 h 120"/>
                    <a:gd name="T64" fmla="*/ 53 w 134"/>
                    <a:gd name="T65" fmla="*/ 55 h 120"/>
                    <a:gd name="T66" fmla="*/ 49 w 134"/>
                    <a:gd name="T67" fmla="*/ 50 h 120"/>
                    <a:gd name="T68" fmla="*/ 50 w 134"/>
                    <a:gd name="T69" fmla="*/ 50 h 120"/>
                    <a:gd name="T70" fmla="*/ 44 w 134"/>
                    <a:gd name="T71" fmla="*/ 48 h 120"/>
                    <a:gd name="T72" fmla="*/ 40 w 134"/>
                    <a:gd name="T73" fmla="*/ 47 h 120"/>
                    <a:gd name="T74" fmla="*/ 36 w 134"/>
                    <a:gd name="T75" fmla="*/ 40 h 120"/>
                    <a:gd name="T76" fmla="*/ 35 w 134"/>
                    <a:gd name="T77" fmla="*/ 40 h 120"/>
                    <a:gd name="T78" fmla="*/ 32 w 134"/>
                    <a:gd name="T79" fmla="*/ 48 h 120"/>
                    <a:gd name="T80" fmla="*/ 22 w 134"/>
                    <a:gd name="T81" fmla="*/ 47 h 120"/>
                    <a:gd name="T82" fmla="*/ 24 w 134"/>
                    <a:gd name="T83" fmla="*/ 41 h 120"/>
                    <a:gd name="T84" fmla="*/ 17 w 134"/>
                    <a:gd name="T85" fmla="*/ 36 h 120"/>
                    <a:gd name="T86" fmla="*/ 18 w 134"/>
                    <a:gd name="T87" fmla="*/ 33 h 120"/>
                    <a:gd name="T88" fmla="*/ 26 w 134"/>
                    <a:gd name="T89" fmla="*/ 33 h 120"/>
                    <a:gd name="T90" fmla="*/ 35 w 134"/>
                    <a:gd name="T91" fmla="*/ 33 h 120"/>
                    <a:gd name="T92" fmla="*/ 39 w 134"/>
                    <a:gd name="T93" fmla="*/ 28 h 120"/>
                    <a:gd name="T94" fmla="*/ 31 w 134"/>
                    <a:gd name="T95" fmla="*/ 26 h 120"/>
                    <a:gd name="T96" fmla="*/ 22 w 134"/>
                    <a:gd name="T97" fmla="*/ 26 h 120"/>
                    <a:gd name="T98" fmla="*/ 14 w 134"/>
                    <a:gd name="T99" fmla="*/ 23 h 120"/>
                    <a:gd name="T100" fmla="*/ 9 w 134"/>
                    <a:gd name="T101" fmla="*/ 15 h 120"/>
                    <a:gd name="T102" fmla="*/ 0 w 134"/>
                    <a:gd name="T103" fmla="*/ 15 h 120"/>
                    <a:gd name="T104" fmla="*/ 4 w 134"/>
                    <a:gd name="T105" fmla="*/ 8 h 120"/>
                    <a:gd name="T106" fmla="*/ 13 w 134"/>
                    <a:gd name="T107" fmla="*/ 4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4" h="120">
                      <a:moveTo>
                        <a:pt x="22" y="0"/>
                      </a:moveTo>
                      <a:lnTo>
                        <a:pt x="29" y="3"/>
                      </a:lnTo>
                      <a:lnTo>
                        <a:pt x="33" y="5"/>
                      </a:lnTo>
                      <a:lnTo>
                        <a:pt x="38" y="5"/>
                      </a:lnTo>
                      <a:lnTo>
                        <a:pt x="42" y="5"/>
                      </a:lnTo>
                      <a:lnTo>
                        <a:pt x="43" y="7"/>
                      </a:lnTo>
                      <a:lnTo>
                        <a:pt x="42" y="8"/>
                      </a:lnTo>
                      <a:lnTo>
                        <a:pt x="42" y="11"/>
                      </a:lnTo>
                      <a:lnTo>
                        <a:pt x="44" y="14"/>
                      </a:lnTo>
                      <a:lnTo>
                        <a:pt x="44" y="15"/>
                      </a:lnTo>
                      <a:lnTo>
                        <a:pt x="43" y="18"/>
                      </a:lnTo>
                      <a:lnTo>
                        <a:pt x="42" y="21"/>
                      </a:lnTo>
                      <a:lnTo>
                        <a:pt x="43" y="23"/>
                      </a:lnTo>
                      <a:lnTo>
                        <a:pt x="43" y="30"/>
                      </a:lnTo>
                      <a:lnTo>
                        <a:pt x="44" y="33"/>
                      </a:lnTo>
                      <a:lnTo>
                        <a:pt x="46" y="35"/>
                      </a:lnTo>
                      <a:lnTo>
                        <a:pt x="47" y="35"/>
                      </a:lnTo>
                      <a:lnTo>
                        <a:pt x="47" y="32"/>
                      </a:lnTo>
                      <a:lnTo>
                        <a:pt x="49" y="30"/>
                      </a:lnTo>
                      <a:lnTo>
                        <a:pt x="50" y="32"/>
                      </a:lnTo>
                      <a:lnTo>
                        <a:pt x="50" y="35"/>
                      </a:lnTo>
                      <a:lnTo>
                        <a:pt x="50" y="36"/>
                      </a:lnTo>
                      <a:lnTo>
                        <a:pt x="51" y="36"/>
                      </a:lnTo>
                      <a:lnTo>
                        <a:pt x="53" y="39"/>
                      </a:lnTo>
                      <a:lnTo>
                        <a:pt x="55" y="40"/>
                      </a:lnTo>
                      <a:lnTo>
                        <a:pt x="57" y="43"/>
                      </a:lnTo>
                      <a:lnTo>
                        <a:pt x="58" y="43"/>
                      </a:lnTo>
                      <a:lnTo>
                        <a:pt x="61" y="41"/>
                      </a:lnTo>
                      <a:lnTo>
                        <a:pt x="62" y="39"/>
                      </a:lnTo>
                      <a:lnTo>
                        <a:pt x="64" y="37"/>
                      </a:lnTo>
                      <a:lnTo>
                        <a:pt x="65" y="37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9" y="30"/>
                      </a:lnTo>
                      <a:lnTo>
                        <a:pt x="72" y="29"/>
                      </a:lnTo>
                      <a:lnTo>
                        <a:pt x="72" y="26"/>
                      </a:lnTo>
                      <a:lnTo>
                        <a:pt x="73" y="25"/>
                      </a:lnTo>
                      <a:lnTo>
                        <a:pt x="75" y="26"/>
                      </a:lnTo>
                      <a:lnTo>
                        <a:pt x="76" y="26"/>
                      </a:lnTo>
                      <a:lnTo>
                        <a:pt x="78" y="25"/>
                      </a:lnTo>
                      <a:lnTo>
                        <a:pt x="82" y="25"/>
                      </a:lnTo>
                      <a:lnTo>
                        <a:pt x="83" y="22"/>
                      </a:lnTo>
                      <a:lnTo>
                        <a:pt x="82" y="21"/>
                      </a:lnTo>
                      <a:lnTo>
                        <a:pt x="82" y="19"/>
                      </a:lnTo>
                      <a:lnTo>
                        <a:pt x="89" y="15"/>
                      </a:lnTo>
                      <a:lnTo>
                        <a:pt x="91" y="15"/>
                      </a:lnTo>
                      <a:lnTo>
                        <a:pt x="94" y="18"/>
                      </a:lnTo>
                      <a:lnTo>
                        <a:pt x="98" y="19"/>
                      </a:lnTo>
                      <a:lnTo>
                        <a:pt x="102" y="21"/>
                      </a:lnTo>
                      <a:lnTo>
                        <a:pt x="105" y="22"/>
                      </a:lnTo>
                      <a:lnTo>
                        <a:pt x="108" y="22"/>
                      </a:lnTo>
                      <a:lnTo>
                        <a:pt x="111" y="23"/>
                      </a:lnTo>
                      <a:lnTo>
                        <a:pt x="119" y="28"/>
                      </a:lnTo>
                      <a:lnTo>
                        <a:pt x="120" y="26"/>
                      </a:lnTo>
                      <a:lnTo>
                        <a:pt x="122" y="28"/>
                      </a:lnTo>
                      <a:lnTo>
                        <a:pt x="126" y="28"/>
                      </a:lnTo>
                      <a:lnTo>
                        <a:pt x="127" y="28"/>
                      </a:lnTo>
                      <a:lnTo>
                        <a:pt x="130" y="29"/>
                      </a:lnTo>
                      <a:lnTo>
                        <a:pt x="130" y="30"/>
                      </a:lnTo>
                      <a:lnTo>
                        <a:pt x="130" y="32"/>
                      </a:lnTo>
                      <a:lnTo>
                        <a:pt x="131" y="32"/>
                      </a:lnTo>
                      <a:lnTo>
                        <a:pt x="133" y="32"/>
                      </a:lnTo>
                      <a:lnTo>
                        <a:pt x="134" y="32"/>
                      </a:lnTo>
                      <a:lnTo>
                        <a:pt x="131" y="82"/>
                      </a:lnTo>
                      <a:lnTo>
                        <a:pt x="131" y="84"/>
                      </a:lnTo>
                      <a:lnTo>
                        <a:pt x="131" y="87"/>
                      </a:lnTo>
                      <a:lnTo>
                        <a:pt x="131" y="88"/>
                      </a:lnTo>
                      <a:lnTo>
                        <a:pt x="130" y="120"/>
                      </a:lnTo>
                      <a:lnTo>
                        <a:pt x="130" y="120"/>
                      </a:lnTo>
                      <a:lnTo>
                        <a:pt x="126" y="119"/>
                      </a:lnTo>
                      <a:lnTo>
                        <a:pt x="123" y="115"/>
                      </a:lnTo>
                      <a:lnTo>
                        <a:pt x="122" y="112"/>
                      </a:lnTo>
                      <a:lnTo>
                        <a:pt x="122" y="112"/>
                      </a:lnTo>
                      <a:lnTo>
                        <a:pt x="119" y="111"/>
                      </a:lnTo>
                      <a:lnTo>
                        <a:pt x="118" y="109"/>
                      </a:lnTo>
                      <a:lnTo>
                        <a:pt x="118" y="108"/>
                      </a:lnTo>
                      <a:lnTo>
                        <a:pt x="119" y="105"/>
                      </a:lnTo>
                      <a:lnTo>
                        <a:pt x="119" y="102"/>
                      </a:lnTo>
                      <a:lnTo>
                        <a:pt x="118" y="105"/>
                      </a:lnTo>
                      <a:lnTo>
                        <a:pt x="116" y="106"/>
                      </a:lnTo>
                      <a:lnTo>
                        <a:pt x="112" y="106"/>
                      </a:lnTo>
                      <a:lnTo>
                        <a:pt x="111" y="108"/>
                      </a:lnTo>
                      <a:lnTo>
                        <a:pt x="108" y="108"/>
                      </a:lnTo>
                      <a:lnTo>
                        <a:pt x="107" y="106"/>
                      </a:lnTo>
                      <a:lnTo>
                        <a:pt x="104" y="108"/>
                      </a:lnTo>
                      <a:lnTo>
                        <a:pt x="102" y="106"/>
                      </a:lnTo>
                      <a:lnTo>
                        <a:pt x="104" y="105"/>
                      </a:lnTo>
                      <a:lnTo>
                        <a:pt x="105" y="104"/>
                      </a:lnTo>
                      <a:lnTo>
                        <a:pt x="105" y="101"/>
                      </a:lnTo>
                      <a:lnTo>
                        <a:pt x="105" y="101"/>
                      </a:lnTo>
                      <a:lnTo>
                        <a:pt x="105" y="97"/>
                      </a:lnTo>
                      <a:lnTo>
                        <a:pt x="104" y="97"/>
                      </a:lnTo>
                      <a:lnTo>
                        <a:pt x="102" y="95"/>
                      </a:lnTo>
                      <a:lnTo>
                        <a:pt x="104" y="94"/>
                      </a:lnTo>
                      <a:lnTo>
                        <a:pt x="105" y="95"/>
                      </a:lnTo>
                      <a:lnTo>
                        <a:pt x="108" y="94"/>
                      </a:lnTo>
                      <a:lnTo>
                        <a:pt x="109" y="94"/>
                      </a:lnTo>
                      <a:lnTo>
                        <a:pt x="108" y="93"/>
                      </a:lnTo>
                      <a:lnTo>
                        <a:pt x="105" y="94"/>
                      </a:lnTo>
                      <a:lnTo>
                        <a:pt x="102" y="93"/>
                      </a:lnTo>
                      <a:lnTo>
                        <a:pt x="100" y="91"/>
                      </a:lnTo>
                      <a:lnTo>
                        <a:pt x="101" y="88"/>
                      </a:lnTo>
                      <a:lnTo>
                        <a:pt x="102" y="88"/>
                      </a:lnTo>
                      <a:lnTo>
                        <a:pt x="104" y="88"/>
                      </a:lnTo>
                      <a:lnTo>
                        <a:pt x="102" y="87"/>
                      </a:lnTo>
                      <a:lnTo>
                        <a:pt x="100" y="86"/>
                      </a:lnTo>
                      <a:lnTo>
                        <a:pt x="97" y="84"/>
                      </a:lnTo>
                      <a:lnTo>
                        <a:pt x="97" y="82"/>
                      </a:lnTo>
                      <a:lnTo>
                        <a:pt x="97" y="79"/>
                      </a:lnTo>
                      <a:lnTo>
                        <a:pt x="94" y="76"/>
                      </a:lnTo>
                      <a:lnTo>
                        <a:pt x="94" y="75"/>
                      </a:lnTo>
                      <a:lnTo>
                        <a:pt x="97" y="73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3" y="70"/>
                      </a:lnTo>
                      <a:lnTo>
                        <a:pt x="93" y="69"/>
                      </a:lnTo>
                      <a:lnTo>
                        <a:pt x="94" y="68"/>
                      </a:lnTo>
                      <a:lnTo>
                        <a:pt x="91" y="69"/>
                      </a:lnTo>
                      <a:lnTo>
                        <a:pt x="90" y="68"/>
                      </a:lnTo>
                      <a:lnTo>
                        <a:pt x="89" y="68"/>
                      </a:lnTo>
                      <a:lnTo>
                        <a:pt x="87" y="68"/>
                      </a:lnTo>
                      <a:lnTo>
                        <a:pt x="90" y="65"/>
                      </a:lnTo>
                      <a:lnTo>
                        <a:pt x="89" y="66"/>
                      </a:lnTo>
                      <a:lnTo>
                        <a:pt x="86" y="66"/>
                      </a:lnTo>
                      <a:lnTo>
                        <a:pt x="82" y="65"/>
                      </a:lnTo>
                      <a:lnTo>
                        <a:pt x="82" y="62"/>
                      </a:lnTo>
                      <a:lnTo>
                        <a:pt x="78" y="61"/>
                      </a:lnTo>
                      <a:lnTo>
                        <a:pt x="75" y="61"/>
                      </a:lnTo>
                      <a:lnTo>
                        <a:pt x="68" y="59"/>
                      </a:lnTo>
                      <a:lnTo>
                        <a:pt x="60" y="57"/>
                      </a:lnTo>
                      <a:lnTo>
                        <a:pt x="55" y="57"/>
                      </a:lnTo>
                      <a:lnTo>
                        <a:pt x="53" y="55"/>
                      </a:lnTo>
                      <a:lnTo>
                        <a:pt x="51" y="54"/>
                      </a:lnTo>
                      <a:lnTo>
                        <a:pt x="51" y="52"/>
                      </a:lnTo>
                      <a:lnTo>
                        <a:pt x="49" y="52"/>
                      </a:lnTo>
                      <a:lnTo>
                        <a:pt x="49" y="50"/>
                      </a:lnTo>
                      <a:lnTo>
                        <a:pt x="51" y="50"/>
                      </a:lnTo>
                      <a:lnTo>
                        <a:pt x="51" y="50"/>
                      </a:lnTo>
                      <a:lnTo>
                        <a:pt x="51" y="50"/>
                      </a:lnTo>
                      <a:lnTo>
                        <a:pt x="50" y="50"/>
                      </a:lnTo>
                      <a:lnTo>
                        <a:pt x="47" y="50"/>
                      </a:lnTo>
                      <a:lnTo>
                        <a:pt x="46" y="50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3" y="50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0" y="47"/>
                      </a:lnTo>
                      <a:lnTo>
                        <a:pt x="40" y="47"/>
                      </a:lnTo>
                      <a:lnTo>
                        <a:pt x="38" y="46"/>
                      </a:lnTo>
                      <a:lnTo>
                        <a:pt x="38" y="43"/>
                      </a:lnTo>
                      <a:lnTo>
                        <a:pt x="36" y="40"/>
                      </a:lnTo>
                      <a:lnTo>
                        <a:pt x="38" y="37"/>
                      </a:lnTo>
                      <a:lnTo>
                        <a:pt x="38" y="35"/>
                      </a:lnTo>
                      <a:lnTo>
                        <a:pt x="36" y="37"/>
                      </a:lnTo>
                      <a:lnTo>
                        <a:pt x="35" y="40"/>
                      </a:lnTo>
                      <a:lnTo>
                        <a:pt x="35" y="41"/>
                      </a:lnTo>
                      <a:lnTo>
                        <a:pt x="33" y="43"/>
                      </a:lnTo>
                      <a:lnTo>
                        <a:pt x="32" y="47"/>
                      </a:lnTo>
                      <a:lnTo>
                        <a:pt x="32" y="48"/>
                      </a:lnTo>
                      <a:lnTo>
                        <a:pt x="29" y="52"/>
                      </a:lnTo>
                      <a:lnTo>
                        <a:pt x="26" y="52"/>
                      </a:lnTo>
                      <a:lnTo>
                        <a:pt x="25" y="51"/>
                      </a:lnTo>
                      <a:lnTo>
                        <a:pt x="22" y="47"/>
                      </a:lnTo>
                      <a:lnTo>
                        <a:pt x="22" y="46"/>
                      </a:lnTo>
                      <a:lnTo>
                        <a:pt x="24" y="46"/>
                      </a:lnTo>
                      <a:lnTo>
                        <a:pt x="24" y="43"/>
                      </a:lnTo>
                      <a:lnTo>
                        <a:pt x="24" y="41"/>
                      </a:lnTo>
                      <a:lnTo>
                        <a:pt x="22" y="41"/>
                      </a:lnTo>
                      <a:lnTo>
                        <a:pt x="21" y="41"/>
                      </a:lnTo>
                      <a:lnTo>
                        <a:pt x="20" y="37"/>
                      </a:lnTo>
                      <a:lnTo>
                        <a:pt x="17" y="36"/>
                      </a:lnTo>
                      <a:lnTo>
                        <a:pt x="14" y="36"/>
                      </a:lnTo>
                      <a:lnTo>
                        <a:pt x="13" y="35"/>
                      </a:lnTo>
                      <a:lnTo>
                        <a:pt x="15" y="33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2" y="33"/>
                      </a:lnTo>
                      <a:lnTo>
                        <a:pt x="24" y="35"/>
                      </a:lnTo>
                      <a:lnTo>
                        <a:pt x="26" y="33"/>
                      </a:lnTo>
                      <a:lnTo>
                        <a:pt x="28" y="30"/>
                      </a:lnTo>
                      <a:lnTo>
                        <a:pt x="29" y="29"/>
                      </a:lnTo>
                      <a:lnTo>
                        <a:pt x="33" y="32"/>
                      </a:lnTo>
                      <a:lnTo>
                        <a:pt x="35" y="33"/>
                      </a:lnTo>
                      <a:lnTo>
                        <a:pt x="36" y="32"/>
                      </a:lnTo>
                      <a:lnTo>
                        <a:pt x="38" y="29"/>
                      </a:lnTo>
                      <a:lnTo>
                        <a:pt x="39" y="30"/>
                      </a:lnTo>
                      <a:lnTo>
                        <a:pt x="39" y="28"/>
                      </a:lnTo>
                      <a:lnTo>
                        <a:pt x="39" y="25"/>
                      </a:lnTo>
                      <a:lnTo>
                        <a:pt x="32" y="25"/>
                      </a:lnTo>
                      <a:lnTo>
                        <a:pt x="33" y="26"/>
                      </a:lnTo>
                      <a:lnTo>
                        <a:pt x="31" y="26"/>
                      </a:lnTo>
                      <a:lnTo>
                        <a:pt x="29" y="26"/>
                      </a:lnTo>
                      <a:lnTo>
                        <a:pt x="26" y="26"/>
                      </a:lnTo>
                      <a:lnTo>
                        <a:pt x="24" y="26"/>
                      </a:lnTo>
                      <a:lnTo>
                        <a:pt x="22" y="26"/>
                      </a:lnTo>
                      <a:lnTo>
                        <a:pt x="21" y="26"/>
                      </a:lnTo>
                      <a:lnTo>
                        <a:pt x="18" y="26"/>
                      </a:lnTo>
                      <a:lnTo>
                        <a:pt x="17" y="26"/>
                      </a:lnTo>
                      <a:lnTo>
                        <a:pt x="14" y="23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1" y="18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6" y="15"/>
                      </a:lnTo>
                      <a:lnTo>
                        <a:pt x="4" y="17"/>
                      </a:lnTo>
                      <a:lnTo>
                        <a:pt x="0" y="15"/>
                      </a:lnTo>
                      <a:lnTo>
                        <a:pt x="2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6" y="7"/>
                      </a:lnTo>
                      <a:lnTo>
                        <a:pt x="10" y="7"/>
                      </a:lnTo>
                      <a:lnTo>
                        <a:pt x="11" y="5"/>
                      </a:lnTo>
                      <a:lnTo>
                        <a:pt x="13" y="4"/>
                      </a:lnTo>
                      <a:lnTo>
                        <a:pt x="17" y="1"/>
                      </a:lnTo>
                      <a:lnTo>
                        <a:pt x="18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4" name="Freeform 456"/>
                <p:cNvSpPr>
                  <a:spLocks/>
                </p:cNvSpPr>
                <p:nvPr/>
              </p:nvSpPr>
              <p:spPr bwMode="auto">
                <a:xfrm>
                  <a:off x="6545520" y="4051014"/>
                  <a:ext cx="7411" cy="8893"/>
                </a:xfrm>
                <a:custGeom>
                  <a:avLst/>
                  <a:gdLst>
                    <a:gd name="T0" fmla="*/ 0 w 5"/>
                    <a:gd name="T1" fmla="*/ 0 h 6"/>
                    <a:gd name="T2" fmla="*/ 2 w 5"/>
                    <a:gd name="T3" fmla="*/ 0 h 6"/>
                    <a:gd name="T4" fmla="*/ 5 w 5"/>
                    <a:gd name="T5" fmla="*/ 1 h 6"/>
                    <a:gd name="T6" fmla="*/ 2 w 5"/>
                    <a:gd name="T7" fmla="*/ 4 h 6"/>
                    <a:gd name="T8" fmla="*/ 0 w 5"/>
                    <a:gd name="T9" fmla="*/ 6 h 6"/>
                    <a:gd name="T10" fmla="*/ 0 w 5"/>
                    <a:gd name="T11" fmla="*/ 4 h 6"/>
                    <a:gd name="T12" fmla="*/ 0 w 5"/>
                    <a:gd name="T13" fmla="*/ 1 h 6"/>
                    <a:gd name="T14" fmla="*/ 0 w 5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5" name="Freeform 457"/>
                <p:cNvSpPr>
                  <a:spLocks/>
                </p:cNvSpPr>
                <p:nvPr/>
              </p:nvSpPr>
              <p:spPr bwMode="auto">
                <a:xfrm>
                  <a:off x="6604807" y="4168107"/>
                  <a:ext cx="23715" cy="7411"/>
                </a:xfrm>
                <a:custGeom>
                  <a:avLst/>
                  <a:gdLst>
                    <a:gd name="T0" fmla="*/ 1 w 16"/>
                    <a:gd name="T1" fmla="*/ 0 h 5"/>
                    <a:gd name="T2" fmla="*/ 2 w 16"/>
                    <a:gd name="T3" fmla="*/ 1 h 5"/>
                    <a:gd name="T4" fmla="*/ 9 w 16"/>
                    <a:gd name="T5" fmla="*/ 1 h 5"/>
                    <a:gd name="T6" fmla="*/ 12 w 16"/>
                    <a:gd name="T7" fmla="*/ 1 h 5"/>
                    <a:gd name="T8" fmla="*/ 15 w 16"/>
                    <a:gd name="T9" fmla="*/ 1 h 5"/>
                    <a:gd name="T10" fmla="*/ 16 w 16"/>
                    <a:gd name="T11" fmla="*/ 1 h 5"/>
                    <a:gd name="T12" fmla="*/ 16 w 16"/>
                    <a:gd name="T13" fmla="*/ 3 h 5"/>
                    <a:gd name="T14" fmla="*/ 12 w 16"/>
                    <a:gd name="T15" fmla="*/ 4 h 5"/>
                    <a:gd name="T16" fmla="*/ 11 w 16"/>
                    <a:gd name="T17" fmla="*/ 4 h 5"/>
                    <a:gd name="T18" fmla="*/ 5 w 16"/>
                    <a:gd name="T19" fmla="*/ 4 h 5"/>
                    <a:gd name="T20" fmla="*/ 4 w 16"/>
                    <a:gd name="T21" fmla="*/ 5 h 5"/>
                    <a:gd name="T22" fmla="*/ 2 w 16"/>
                    <a:gd name="T23" fmla="*/ 5 h 5"/>
                    <a:gd name="T24" fmla="*/ 0 w 16"/>
                    <a:gd name="T25" fmla="*/ 3 h 5"/>
                    <a:gd name="T26" fmla="*/ 1 w 16"/>
                    <a:gd name="T2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5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9" y="1"/>
                      </a:lnTo>
                      <a:lnTo>
                        <a:pt x="12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6" y="3"/>
                      </a:lnTo>
                      <a:lnTo>
                        <a:pt x="12" y="4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6" name="Freeform 458"/>
                <p:cNvSpPr>
                  <a:spLocks/>
                </p:cNvSpPr>
                <p:nvPr/>
              </p:nvSpPr>
              <p:spPr bwMode="auto">
                <a:xfrm>
                  <a:off x="6650755" y="4168107"/>
                  <a:ext cx="8893" cy="4447"/>
                </a:xfrm>
                <a:custGeom>
                  <a:avLst/>
                  <a:gdLst>
                    <a:gd name="T0" fmla="*/ 0 w 6"/>
                    <a:gd name="T1" fmla="*/ 0 h 3"/>
                    <a:gd name="T2" fmla="*/ 3 w 6"/>
                    <a:gd name="T3" fmla="*/ 0 h 3"/>
                    <a:gd name="T4" fmla="*/ 5 w 6"/>
                    <a:gd name="T5" fmla="*/ 0 h 3"/>
                    <a:gd name="T6" fmla="*/ 6 w 6"/>
                    <a:gd name="T7" fmla="*/ 1 h 3"/>
                    <a:gd name="T8" fmla="*/ 5 w 6"/>
                    <a:gd name="T9" fmla="*/ 1 h 3"/>
                    <a:gd name="T10" fmla="*/ 3 w 6"/>
                    <a:gd name="T11" fmla="*/ 1 h 3"/>
                    <a:gd name="T12" fmla="*/ 2 w 6"/>
                    <a:gd name="T13" fmla="*/ 3 h 3"/>
                    <a:gd name="T14" fmla="*/ 0 w 6"/>
                    <a:gd name="T15" fmla="*/ 1 h 3"/>
                    <a:gd name="T16" fmla="*/ 0 w 6"/>
                    <a:gd name="T17" fmla="*/ 0 h 3"/>
                    <a:gd name="T18" fmla="*/ 0 w 6"/>
                    <a:gd name="T1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7" name="Freeform 459"/>
                <p:cNvSpPr>
                  <a:spLocks/>
                </p:cNvSpPr>
                <p:nvPr/>
              </p:nvSpPr>
              <p:spPr bwMode="auto">
                <a:xfrm>
                  <a:off x="6661130" y="4196269"/>
                  <a:ext cx="16305" cy="11858"/>
                </a:xfrm>
                <a:custGeom>
                  <a:avLst/>
                  <a:gdLst>
                    <a:gd name="T0" fmla="*/ 7 w 11"/>
                    <a:gd name="T1" fmla="*/ 0 h 8"/>
                    <a:gd name="T2" fmla="*/ 11 w 11"/>
                    <a:gd name="T3" fmla="*/ 2 h 8"/>
                    <a:gd name="T4" fmla="*/ 11 w 11"/>
                    <a:gd name="T5" fmla="*/ 4 h 8"/>
                    <a:gd name="T6" fmla="*/ 10 w 11"/>
                    <a:gd name="T7" fmla="*/ 7 h 8"/>
                    <a:gd name="T8" fmla="*/ 10 w 11"/>
                    <a:gd name="T9" fmla="*/ 8 h 8"/>
                    <a:gd name="T10" fmla="*/ 9 w 11"/>
                    <a:gd name="T11" fmla="*/ 8 h 8"/>
                    <a:gd name="T12" fmla="*/ 6 w 11"/>
                    <a:gd name="T13" fmla="*/ 8 h 8"/>
                    <a:gd name="T14" fmla="*/ 2 w 11"/>
                    <a:gd name="T15" fmla="*/ 7 h 8"/>
                    <a:gd name="T16" fmla="*/ 0 w 11"/>
                    <a:gd name="T17" fmla="*/ 7 h 8"/>
                    <a:gd name="T18" fmla="*/ 2 w 11"/>
                    <a:gd name="T19" fmla="*/ 6 h 8"/>
                    <a:gd name="T20" fmla="*/ 4 w 11"/>
                    <a:gd name="T21" fmla="*/ 6 h 8"/>
                    <a:gd name="T22" fmla="*/ 4 w 11"/>
                    <a:gd name="T23" fmla="*/ 3 h 8"/>
                    <a:gd name="T24" fmla="*/ 7 w 11"/>
                    <a:gd name="T2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8">
                      <a:moveTo>
                        <a:pt x="7" y="0"/>
                      </a:move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0" y="7"/>
                      </a:lnTo>
                      <a:lnTo>
                        <a:pt x="10" y="8"/>
                      </a:lnTo>
                      <a:lnTo>
                        <a:pt x="9" y="8"/>
                      </a:lnTo>
                      <a:lnTo>
                        <a:pt x="6" y="8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8" name="Freeform 460"/>
                <p:cNvSpPr>
                  <a:spLocks/>
                </p:cNvSpPr>
                <p:nvPr/>
              </p:nvSpPr>
              <p:spPr bwMode="auto">
                <a:xfrm>
                  <a:off x="6538108" y="4036192"/>
                  <a:ext cx="7411" cy="4447"/>
                </a:xfrm>
                <a:custGeom>
                  <a:avLst/>
                  <a:gdLst>
                    <a:gd name="T0" fmla="*/ 0 w 5"/>
                    <a:gd name="T1" fmla="*/ 0 h 3"/>
                    <a:gd name="T2" fmla="*/ 3 w 5"/>
                    <a:gd name="T3" fmla="*/ 2 h 3"/>
                    <a:gd name="T4" fmla="*/ 5 w 5"/>
                    <a:gd name="T5" fmla="*/ 2 h 3"/>
                    <a:gd name="T6" fmla="*/ 3 w 5"/>
                    <a:gd name="T7" fmla="*/ 3 h 3"/>
                    <a:gd name="T8" fmla="*/ 0 w 5"/>
                    <a:gd name="T9" fmla="*/ 2 h 3"/>
                    <a:gd name="T10" fmla="*/ 0 w 5"/>
                    <a:gd name="T11" fmla="*/ 0 h 3"/>
                    <a:gd name="T12" fmla="*/ 0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9" name="Freeform 461"/>
                <p:cNvSpPr>
                  <a:spLocks/>
                </p:cNvSpPr>
                <p:nvPr/>
              </p:nvSpPr>
              <p:spPr bwMode="auto">
                <a:xfrm>
                  <a:off x="6530698" y="4062872"/>
                  <a:ext cx="5929" cy="2964"/>
                </a:xfrm>
                <a:custGeom>
                  <a:avLst/>
                  <a:gdLst>
                    <a:gd name="T0" fmla="*/ 3 w 4"/>
                    <a:gd name="T1" fmla="*/ 0 h 2"/>
                    <a:gd name="T2" fmla="*/ 4 w 4"/>
                    <a:gd name="T3" fmla="*/ 2 h 2"/>
                    <a:gd name="T4" fmla="*/ 3 w 4"/>
                    <a:gd name="T5" fmla="*/ 2 h 2"/>
                    <a:gd name="T6" fmla="*/ 1 w 4"/>
                    <a:gd name="T7" fmla="*/ 2 h 2"/>
                    <a:gd name="T8" fmla="*/ 0 w 4"/>
                    <a:gd name="T9" fmla="*/ 0 h 2"/>
                    <a:gd name="T10" fmla="*/ 3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0" name="Freeform 462"/>
                <p:cNvSpPr>
                  <a:spLocks/>
                </p:cNvSpPr>
                <p:nvPr/>
              </p:nvSpPr>
              <p:spPr bwMode="auto">
                <a:xfrm>
                  <a:off x="6675952" y="4098444"/>
                  <a:ext cx="0" cy="5929"/>
                </a:xfrm>
                <a:custGeom>
                  <a:avLst/>
                  <a:gdLst>
                    <a:gd name="T0" fmla="*/ 0 h 4"/>
                    <a:gd name="T1" fmla="*/ 1 h 4"/>
                    <a:gd name="T2" fmla="*/ 4 h 4"/>
                    <a:gd name="T3" fmla="*/ 4 h 4"/>
                    <a:gd name="T4" fmla="*/ 1 h 4"/>
                    <a:gd name="T5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1" name="Freeform 463"/>
                <p:cNvSpPr>
                  <a:spLocks/>
                </p:cNvSpPr>
                <p:nvPr/>
              </p:nvSpPr>
              <p:spPr bwMode="auto">
                <a:xfrm>
                  <a:off x="6670024" y="4098444"/>
                  <a:ext cx="4447" cy="13340"/>
                </a:xfrm>
                <a:custGeom>
                  <a:avLst/>
                  <a:gdLst>
                    <a:gd name="T0" fmla="*/ 3 w 3"/>
                    <a:gd name="T1" fmla="*/ 0 h 9"/>
                    <a:gd name="T2" fmla="*/ 3 w 3"/>
                    <a:gd name="T3" fmla="*/ 0 h 9"/>
                    <a:gd name="T4" fmla="*/ 3 w 3"/>
                    <a:gd name="T5" fmla="*/ 5 h 9"/>
                    <a:gd name="T6" fmla="*/ 3 w 3"/>
                    <a:gd name="T7" fmla="*/ 8 h 9"/>
                    <a:gd name="T8" fmla="*/ 0 w 3"/>
                    <a:gd name="T9" fmla="*/ 9 h 9"/>
                    <a:gd name="T10" fmla="*/ 0 w 3"/>
                    <a:gd name="T11" fmla="*/ 8 h 9"/>
                    <a:gd name="T12" fmla="*/ 0 w 3"/>
                    <a:gd name="T13" fmla="*/ 4 h 9"/>
                    <a:gd name="T14" fmla="*/ 1 w 3"/>
                    <a:gd name="T15" fmla="*/ 0 h 9"/>
                    <a:gd name="T16" fmla="*/ 3 w 3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9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3" y="8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2" name="Freeform 464"/>
                <p:cNvSpPr>
                  <a:spLocks/>
                </p:cNvSpPr>
                <p:nvPr/>
              </p:nvSpPr>
              <p:spPr bwMode="auto">
                <a:xfrm>
                  <a:off x="7052428" y="4040638"/>
                  <a:ext cx="20751" cy="10376"/>
                </a:xfrm>
                <a:custGeom>
                  <a:avLst/>
                  <a:gdLst>
                    <a:gd name="T0" fmla="*/ 0 w 14"/>
                    <a:gd name="T1" fmla="*/ 0 h 7"/>
                    <a:gd name="T2" fmla="*/ 4 w 14"/>
                    <a:gd name="T3" fmla="*/ 0 h 7"/>
                    <a:gd name="T4" fmla="*/ 7 w 14"/>
                    <a:gd name="T5" fmla="*/ 0 h 7"/>
                    <a:gd name="T6" fmla="*/ 9 w 14"/>
                    <a:gd name="T7" fmla="*/ 1 h 7"/>
                    <a:gd name="T8" fmla="*/ 10 w 14"/>
                    <a:gd name="T9" fmla="*/ 4 h 7"/>
                    <a:gd name="T10" fmla="*/ 13 w 14"/>
                    <a:gd name="T11" fmla="*/ 6 h 7"/>
                    <a:gd name="T12" fmla="*/ 14 w 14"/>
                    <a:gd name="T13" fmla="*/ 7 h 7"/>
                    <a:gd name="T14" fmla="*/ 10 w 14"/>
                    <a:gd name="T15" fmla="*/ 7 h 7"/>
                    <a:gd name="T16" fmla="*/ 10 w 14"/>
                    <a:gd name="T17" fmla="*/ 7 h 7"/>
                    <a:gd name="T18" fmla="*/ 9 w 14"/>
                    <a:gd name="T19" fmla="*/ 7 h 7"/>
                    <a:gd name="T20" fmla="*/ 7 w 14"/>
                    <a:gd name="T21" fmla="*/ 7 h 7"/>
                    <a:gd name="T22" fmla="*/ 7 w 14"/>
                    <a:gd name="T23" fmla="*/ 4 h 7"/>
                    <a:gd name="T24" fmla="*/ 4 w 14"/>
                    <a:gd name="T25" fmla="*/ 1 h 7"/>
                    <a:gd name="T26" fmla="*/ 3 w 14"/>
                    <a:gd name="T27" fmla="*/ 1 h 7"/>
                    <a:gd name="T28" fmla="*/ 3 w 14"/>
                    <a:gd name="T29" fmla="*/ 3 h 7"/>
                    <a:gd name="T30" fmla="*/ 2 w 14"/>
                    <a:gd name="T31" fmla="*/ 1 h 7"/>
                    <a:gd name="T32" fmla="*/ 0 w 14"/>
                    <a:gd name="T3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7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1"/>
                      </a:lnTo>
                      <a:lnTo>
                        <a:pt x="10" y="4"/>
                      </a:lnTo>
                      <a:lnTo>
                        <a:pt x="13" y="6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3" name="Freeform 465"/>
                <p:cNvSpPr>
                  <a:spLocks/>
                </p:cNvSpPr>
                <p:nvPr/>
              </p:nvSpPr>
              <p:spPr bwMode="auto">
                <a:xfrm>
                  <a:off x="6655202" y="4205162"/>
                  <a:ext cx="4447" cy="1483"/>
                </a:xfrm>
                <a:custGeom>
                  <a:avLst/>
                  <a:gdLst>
                    <a:gd name="T0" fmla="*/ 2 w 3"/>
                    <a:gd name="T1" fmla="*/ 0 h 1"/>
                    <a:gd name="T2" fmla="*/ 3 w 3"/>
                    <a:gd name="T3" fmla="*/ 1 h 1"/>
                    <a:gd name="T4" fmla="*/ 2 w 3"/>
                    <a:gd name="T5" fmla="*/ 1 h 1"/>
                    <a:gd name="T6" fmla="*/ 0 w 3"/>
                    <a:gd name="T7" fmla="*/ 1 h 1"/>
                    <a:gd name="T8" fmla="*/ 2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4" name="Freeform 466"/>
                <p:cNvSpPr>
                  <a:spLocks/>
                </p:cNvSpPr>
                <p:nvPr/>
              </p:nvSpPr>
              <p:spPr bwMode="auto">
                <a:xfrm>
                  <a:off x="6661130" y="4175518"/>
                  <a:ext cx="4447" cy="0"/>
                </a:xfrm>
                <a:custGeom>
                  <a:avLst/>
                  <a:gdLst>
                    <a:gd name="T0" fmla="*/ 3 w 3"/>
                    <a:gd name="T1" fmla="*/ 3 w 3"/>
                    <a:gd name="T2" fmla="*/ 2 w 3"/>
                    <a:gd name="T3" fmla="*/ 0 w 3"/>
                    <a:gd name="T4" fmla="*/ 3 w 3"/>
                    <a:gd name="T5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5" name="Freeform 467"/>
                <p:cNvSpPr>
                  <a:spLocks/>
                </p:cNvSpPr>
                <p:nvPr/>
              </p:nvSpPr>
              <p:spPr bwMode="auto">
                <a:xfrm>
                  <a:off x="6532179" y="3936885"/>
                  <a:ext cx="195649" cy="174898"/>
                </a:xfrm>
                <a:custGeom>
                  <a:avLst/>
                  <a:gdLst>
                    <a:gd name="T0" fmla="*/ 105 w 132"/>
                    <a:gd name="T1" fmla="*/ 1 h 118"/>
                    <a:gd name="T2" fmla="*/ 114 w 132"/>
                    <a:gd name="T3" fmla="*/ 2 h 118"/>
                    <a:gd name="T4" fmla="*/ 114 w 132"/>
                    <a:gd name="T5" fmla="*/ 7 h 118"/>
                    <a:gd name="T6" fmla="*/ 109 w 132"/>
                    <a:gd name="T7" fmla="*/ 11 h 118"/>
                    <a:gd name="T8" fmla="*/ 112 w 132"/>
                    <a:gd name="T9" fmla="*/ 16 h 118"/>
                    <a:gd name="T10" fmla="*/ 119 w 132"/>
                    <a:gd name="T11" fmla="*/ 27 h 118"/>
                    <a:gd name="T12" fmla="*/ 115 w 132"/>
                    <a:gd name="T13" fmla="*/ 34 h 118"/>
                    <a:gd name="T14" fmla="*/ 125 w 132"/>
                    <a:gd name="T15" fmla="*/ 44 h 118"/>
                    <a:gd name="T16" fmla="*/ 132 w 132"/>
                    <a:gd name="T17" fmla="*/ 48 h 118"/>
                    <a:gd name="T18" fmla="*/ 126 w 132"/>
                    <a:gd name="T19" fmla="*/ 52 h 118"/>
                    <a:gd name="T20" fmla="*/ 118 w 132"/>
                    <a:gd name="T21" fmla="*/ 52 h 118"/>
                    <a:gd name="T22" fmla="*/ 114 w 132"/>
                    <a:gd name="T23" fmla="*/ 56 h 118"/>
                    <a:gd name="T24" fmla="*/ 107 w 132"/>
                    <a:gd name="T25" fmla="*/ 71 h 118"/>
                    <a:gd name="T26" fmla="*/ 104 w 132"/>
                    <a:gd name="T27" fmla="*/ 77 h 118"/>
                    <a:gd name="T28" fmla="*/ 100 w 132"/>
                    <a:gd name="T29" fmla="*/ 83 h 118"/>
                    <a:gd name="T30" fmla="*/ 96 w 132"/>
                    <a:gd name="T31" fmla="*/ 87 h 118"/>
                    <a:gd name="T32" fmla="*/ 98 w 132"/>
                    <a:gd name="T33" fmla="*/ 91 h 118"/>
                    <a:gd name="T34" fmla="*/ 100 w 132"/>
                    <a:gd name="T35" fmla="*/ 95 h 118"/>
                    <a:gd name="T36" fmla="*/ 96 w 132"/>
                    <a:gd name="T37" fmla="*/ 96 h 118"/>
                    <a:gd name="T38" fmla="*/ 94 w 132"/>
                    <a:gd name="T39" fmla="*/ 103 h 118"/>
                    <a:gd name="T40" fmla="*/ 90 w 132"/>
                    <a:gd name="T41" fmla="*/ 112 h 118"/>
                    <a:gd name="T42" fmla="*/ 75 w 132"/>
                    <a:gd name="T43" fmla="*/ 118 h 118"/>
                    <a:gd name="T44" fmla="*/ 72 w 132"/>
                    <a:gd name="T45" fmla="*/ 110 h 118"/>
                    <a:gd name="T46" fmla="*/ 67 w 132"/>
                    <a:gd name="T47" fmla="*/ 109 h 118"/>
                    <a:gd name="T48" fmla="*/ 62 w 132"/>
                    <a:gd name="T49" fmla="*/ 110 h 118"/>
                    <a:gd name="T50" fmla="*/ 58 w 132"/>
                    <a:gd name="T51" fmla="*/ 106 h 118"/>
                    <a:gd name="T52" fmla="*/ 50 w 132"/>
                    <a:gd name="T53" fmla="*/ 107 h 118"/>
                    <a:gd name="T54" fmla="*/ 44 w 132"/>
                    <a:gd name="T55" fmla="*/ 109 h 118"/>
                    <a:gd name="T56" fmla="*/ 39 w 132"/>
                    <a:gd name="T57" fmla="*/ 106 h 118"/>
                    <a:gd name="T58" fmla="*/ 38 w 132"/>
                    <a:gd name="T59" fmla="*/ 99 h 118"/>
                    <a:gd name="T60" fmla="*/ 31 w 132"/>
                    <a:gd name="T61" fmla="*/ 103 h 118"/>
                    <a:gd name="T62" fmla="*/ 22 w 132"/>
                    <a:gd name="T63" fmla="*/ 102 h 118"/>
                    <a:gd name="T64" fmla="*/ 17 w 132"/>
                    <a:gd name="T65" fmla="*/ 96 h 118"/>
                    <a:gd name="T66" fmla="*/ 15 w 132"/>
                    <a:gd name="T67" fmla="*/ 85 h 118"/>
                    <a:gd name="T68" fmla="*/ 11 w 132"/>
                    <a:gd name="T69" fmla="*/ 74 h 118"/>
                    <a:gd name="T70" fmla="*/ 7 w 132"/>
                    <a:gd name="T71" fmla="*/ 70 h 118"/>
                    <a:gd name="T72" fmla="*/ 20 w 132"/>
                    <a:gd name="T73" fmla="*/ 66 h 118"/>
                    <a:gd name="T74" fmla="*/ 9 w 132"/>
                    <a:gd name="T75" fmla="*/ 67 h 118"/>
                    <a:gd name="T76" fmla="*/ 6 w 132"/>
                    <a:gd name="T77" fmla="*/ 65 h 118"/>
                    <a:gd name="T78" fmla="*/ 2 w 132"/>
                    <a:gd name="T79" fmla="*/ 51 h 118"/>
                    <a:gd name="T80" fmla="*/ 4 w 132"/>
                    <a:gd name="T81" fmla="*/ 42 h 118"/>
                    <a:gd name="T82" fmla="*/ 13 w 132"/>
                    <a:gd name="T83" fmla="*/ 40 h 118"/>
                    <a:gd name="T84" fmla="*/ 22 w 132"/>
                    <a:gd name="T85" fmla="*/ 49 h 118"/>
                    <a:gd name="T86" fmla="*/ 32 w 132"/>
                    <a:gd name="T87" fmla="*/ 47 h 118"/>
                    <a:gd name="T88" fmla="*/ 50 w 132"/>
                    <a:gd name="T89" fmla="*/ 42 h 118"/>
                    <a:gd name="T90" fmla="*/ 64 w 132"/>
                    <a:gd name="T91" fmla="*/ 45 h 118"/>
                    <a:gd name="T92" fmla="*/ 80 w 132"/>
                    <a:gd name="T93" fmla="*/ 31 h 118"/>
                    <a:gd name="T94" fmla="*/ 90 w 132"/>
                    <a:gd name="T95" fmla="*/ 7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2" h="118">
                      <a:moveTo>
                        <a:pt x="93" y="0"/>
                      </a:moveTo>
                      <a:lnTo>
                        <a:pt x="96" y="1"/>
                      </a:lnTo>
                      <a:lnTo>
                        <a:pt x="100" y="1"/>
                      </a:lnTo>
                      <a:lnTo>
                        <a:pt x="105" y="1"/>
                      </a:lnTo>
                      <a:lnTo>
                        <a:pt x="107" y="1"/>
                      </a:lnTo>
                      <a:lnTo>
                        <a:pt x="111" y="1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2" y="4"/>
                      </a:lnTo>
                      <a:lnTo>
                        <a:pt x="112" y="5"/>
                      </a:lnTo>
                      <a:lnTo>
                        <a:pt x="111" y="7"/>
                      </a:lnTo>
                      <a:lnTo>
                        <a:pt x="114" y="7"/>
                      </a:lnTo>
                      <a:lnTo>
                        <a:pt x="116" y="11"/>
                      </a:lnTo>
                      <a:lnTo>
                        <a:pt x="114" y="11"/>
                      </a:lnTo>
                      <a:lnTo>
                        <a:pt x="111" y="11"/>
                      </a:lnTo>
                      <a:lnTo>
                        <a:pt x="109" y="11"/>
                      </a:lnTo>
                      <a:lnTo>
                        <a:pt x="112" y="13"/>
                      </a:lnTo>
                      <a:lnTo>
                        <a:pt x="112" y="15"/>
                      </a:lnTo>
                      <a:lnTo>
                        <a:pt x="114" y="16"/>
                      </a:lnTo>
                      <a:lnTo>
                        <a:pt x="112" y="16"/>
                      </a:lnTo>
                      <a:lnTo>
                        <a:pt x="111" y="18"/>
                      </a:lnTo>
                      <a:lnTo>
                        <a:pt x="114" y="20"/>
                      </a:lnTo>
                      <a:lnTo>
                        <a:pt x="114" y="23"/>
                      </a:lnTo>
                      <a:lnTo>
                        <a:pt x="119" y="27"/>
                      </a:lnTo>
                      <a:lnTo>
                        <a:pt x="120" y="29"/>
                      </a:lnTo>
                      <a:lnTo>
                        <a:pt x="119" y="31"/>
                      </a:lnTo>
                      <a:lnTo>
                        <a:pt x="116" y="33"/>
                      </a:lnTo>
                      <a:lnTo>
                        <a:pt x="115" y="34"/>
                      </a:lnTo>
                      <a:lnTo>
                        <a:pt x="116" y="34"/>
                      </a:lnTo>
                      <a:lnTo>
                        <a:pt x="116" y="37"/>
                      </a:lnTo>
                      <a:lnTo>
                        <a:pt x="119" y="38"/>
                      </a:lnTo>
                      <a:lnTo>
                        <a:pt x="125" y="44"/>
                      </a:lnTo>
                      <a:lnTo>
                        <a:pt x="126" y="44"/>
                      </a:lnTo>
                      <a:lnTo>
                        <a:pt x="129" y="47"/>
                      </a:lnTo>
                      <a:lnTo>
                        <a:pt x="129" y="48"/>
                      </a:lnTo>
                      <a:lnTo>
                        <a:pt x="132" y="48"/>
                      </a:lnTo>
                      <a:lnTo>
                        <a:pt x="130" y="51"/>
                      </a:lnTo>
                      <a:lnTo>
                        <a:pt x="129" y="51"/>
                      </a:lnTo>
                      <a:lnTo>
                        <a:pt x="127" y="51"/>
                      </a:lnTo>
                      <a:lnTo>
                        <a:pt x="126" y="52"/>
                      </a:lnTo>
                      <a:lnTo>
                        <a:pt x="122" y="52"/>
                      </a:lnTo>
                      <a:lnTo>
                        <a:pt x="118" y="47"/>
                      </a:lnTo>
                      <a:lnTo>
                        <a:pt x="119" y="51"/>
                      </a:lnTo>
                      <a:lnTo>
                        <a:pt x="118" y="52"/>
                      </a:lnTo>
                      <a:lnTo>
                        <a:pt x="116" y="51"/>
                      </a:lnTo>
                      <a:lnTo>
                        <a:pt x="114" y="54"/>
                      </a:lnTo>
                      <a:lnTo>
                        <a:pt x="114" y="55"/>
                      </a:lnTo>
                      <a:lnTo>
                        <a:pt x="114" y="56"/>
                      </a:lnTo>
                      <a:lnTo>
                        <a:pt x="112" y="62"/>
                      </a:lnTo>
                      <a:lnTo>
                        <a:pt x="111" y="63"/>
                      </a:lnTo>
                      <a:lnTo>
                        <a:pt x="111" y="69"/>
                      </a:lnTo>
                      <a:lnTo>
                        <a:pt x="107" y="71"/>
                      </a:lnTo>
                      <a:lnTo>
                        <a:pt x="108" y="74"/>
                      </a:lnTo>
                      <a:lnTo>
                        <a:pt x="107" y="77"/>
                      </a:lnTo>
                      <a:lnTo>
                        <a:pt x="104" y="78"/>
                      </a:lnTo>
                      <a:lnTo>
                        <a:pt x="104" y="77"/>
                      </a:lnTo>
                      <a:lnTo>
                        <a:pt x="103" y="76"/>
                      </a:lnTo>
                      <a:lnTo>
                        <a:pt x="103" y="77"/>
                      </a:lnTo>
                      <a:lnTo>
                        <a:pt x="103" y="80"/>
                      </a:lnTo>
                      <a:lnTo>
                        <a:pt x="100" y="83"/>
                      </a:lnTo>
                      <a:lnTo>
                        <a:pt x="100" y="85"/>
                      </a:lnTo>
                      <a:lnTo>
                        <a:pt x="97" y="87"/>
                      </a:lnTo>
                      <a:lnTo>
                        <a:pt x="96" y="85"/>
                      </a:lnTo>
                      <a:lnTo>
                        <a:pt x="96" y="87"/>
                      </a:lnTo>
                      <a:lnTo>
                        <a:pt x="96" y="88"/>
                      </a:lnTo>
                      <a:lnTo>
                        <a:pt x="98" y="88"/>
                      </a:lnTo>
                      <a:lnTo>
                        <a:pt x="98" y="89"/>
                      </a:lnTo>
                      <a:lnTo>
                        <a:pt x="98" y="91"/>
                      </a:lnTo>
                      <a:lnTo>
                        <a:pt x="97" y="92"/>
                      </a:lnTo>
                      <a:lnTo>
                        <a:pt x="98" y="94"/>
                      </a:lnTo>
                      <a:lnTo>
                        <a:pt x="100" y="92"/>
                      </a:lnTo>
                      <a:lnTo>
                        <a:pt x="100" y="95"/>
                      </a:lnTo>
                      <a:lnTo>
                        <a:pt x="98" y="96"/>
                      </a:lnTo>
                      <a:lnTo>
                        <a:pt x="97" y="96"/>
                      </a:lnTo>
                      <a:lnTo>
                        <a:pt x="96" y="95"/>
                      </a:lnTo>
                      <a:lnTo>
                        <a:pt x="96" y="96"/>
                      </a:lnTo>
                      <a:lnTo>
                        <a:pt x="97" y="98"/>
                      </a:lnTo>
                      <a:lnTo>
                        <a:pt x="98" y="99"/>
                      </a:lnTo>
                      <a:lnTo>
                        <a:pt x="96" y="103"/>
                      </a:lnTo>
                      <a:lnTo>
                        <a:pt x="94" y="103"/>
                      </a:lnTo>
                      <a:lnTo>
                        <a:pt x="94" y="102"/>
                      </a:lnTo>
                      <a:lnTo>
                        <a:pt x="93" y="105"/>
                      </a:lnTo>
                      <a:lnTo>
                        <a:pt x="93" y="107"/>
                      </a:lnTo>
                      <a:lnTo>
                        <a:pt x="90" y="112"/>
                      </a:lnTo>
                      <a:lnTo>
                        <a:pt x="86" y="116"/>
                      </a:lnTo>
                      <a:lnTo>
                        <a:pt x="82" y="116"/>
                      </a:lnTo>
                      <a:lnTo>
                        <a:pt x="76" y="118"/>
                      </a:lnTo>
                      <a:lnTo>
                        <a:pt x="75" y="118"/>
                      </a:lnTo>
                      <a:lnTo>
                        <a:pt x="74" y="116"/>
                      </a:lnTo>
                      <a:lnTo>
                        <a:pt x="74" y="113"/>
                      </a:lnTo>
                      <a:lnTo>
                        <a:pt x="72" y="112"/>
                      </a:lnTo>
                      <a:lnTo>
                        <a:pt x="72" y="110"/>
                      </a:lnTo>
                      <a:lnTo>
                        <a:pt x="71" y="110"/>
                      </a:lnTo>
                      <a:lnTo>
                        <a:pt x="69" y="109"/>
                      </a:lnTo>
                      <a:lnTo>
                        <a:pt x="68" y="109"/>
                      </a:lnTo>
                      <a:lnTo>
                        <a:pt x="67" y="109"/>
                      </a:lnTo>
                      <a:lnTo>
                        <a:pt x="65" y="107"/>
                      </a:lnTo>
                      <a:lnTo>
                        <a:pt x="64" y="109"/>
                      </a:lnTo>
                      <a:lnTo>
                        <a:pt x="65" y="110"/>
                      </a:lnTo>
                      <a:lnTo>
                        <a:pt x="62" y="110"/>
                      </a:lnTo>
                      <a:lnTo>
                        <a:pt x="61" y="109"/>
                      </a:lnTo>
                      <a:lnTo>
                        <a:pt x="61" y="106"/>
                      </a:lnTo>
                      <a:lnTo>
                        <a:pt x="60" y="105"/>
                      </a:lnTo>
                      <a:lnTo>
                        <a:pt x="58" y="106"/>
                      </a:lnTo>
                      <a:lnTo>
                        <a:pt x="57" y="105"/>
                      </a:lnTo>
                      <a:lnTo>
                        <a:pt x="54" y="105"/>
                      </a:lnTo>
                      <a:lnTo>
                        <a:pt x="53" y="107"/>
                      </a:lnTo>
                      <a:lnTo>
                        <a:pt x="50" y="107"/>
                      </a:lnTo>
                      <a:lnTo>
                        <a:pt x="49" y="109"/>
                      </a:lnTo>
                      <a:lnTo>
                        <a:pt x="47" y="109"/>
                      </a:lnTo>
                      <a:lnTo>
                        <a:pt x="46" y="107"/>
                      </a:lnTo>
                      <a:lnTo>
                        <a:pt x="44" y="109"/>
                      </a:lnTo>
                      <a:lnTo>
                        <a:pt x="42" y="112"/>
                      </a:lnTo>
                      <a:lnTo>
                        <a:pt x="39" y="112"/>
                      </a:lnTo>
                      <a:lnTo>
                        <a:pt x="39" y="110"/>
                      </a:lnTo>
                      <a:lnTo>
                        <a:pt x="39" y="106"/>
                      </a:lnTo>
                      <a:lnTo>
                        <a:pt x="38" y="102"/>
                      </a:lnTo>
                      <a:lnTo>
                        <a:pt x="39" y="101"/>
                      </a:lnTo>
                      <a:lnTo>
                        <a:pt x="38" y="98"/>
                      </a:lnTo>
                      <a:lnTo>
                        <a:pt x="38" y="99"/>
                      </a:lnTo>
                      <a:lnTo>
                        <a:pt x="36" y="102"/>
                      </a:lnTo>
                      <a:lnTo>
                        <a:pt x="35" y="103"/>
                      </a:lnTo>
                      <a:lnTo>
                        <a:pt x="33" y="102"/>
                      </a:lnTo>
                      <a:lnTo>
                        <a:pt x="31" y="103"/>
                      </a:lnTo>
                      <a:lnTo>
                        <a:pt x="28" y="105"/>
                      </a:lnTo>
                      <a:lnTo>
                        <a:pt x="27" y="103"/>
                      </a:lnTo>
                      <a:lnTo>
                        <a:pt x="24" y="103"/>
                      </a:lnTo>
                      <a:lnTo>
                        <a:pt x="22" y="102"/>
                      </a:lnTo>
                      <a:lnTo>
                        <a:pt x="20" y="103"/>
                      </a:lnTo>
                      <a:lnTo>
                        <a:pt x="18" y="103"/>
                      </a:lnTo>
                      <a:lnTo>
                        <a:pt x="17" y="99"/>
                      </a:lnTo>
                      <a:lnTo>
                        <a:pt x="17" y="96"/>
                      </a:lnTo>
                      <a:lnTo>
                        <a:pt x="17" y="91"/>
                      </a:lnTo>
                      <a:lnTo>
                        <a:pt x="14" y="89"/>
                      </a:lnTo>
                      <a:lnTo>
                        <a:pt x="14" y="87"/>
                      </a:lnTo>
                      <a:lnTo>
                        <a:pt x="15" y="85"/>
                      </a:lnTo>
                      <a:lnTo>
                        <a:pt x="17" y="83"/>
                      </a:lnTo>
                      <a:lnTo>
                        <a:pt x="17" y="81"/>
                      </a:lnTo>
                      <a:lnTo>
                        <a:pt x="15" y="78"/>
                      </a:lnTo>
                      <a:lnTo>
                        <a:pt x="11" y="74"/>
                      </a:lnTo>
                      <a:lnTo>
                        <a:pt x="9" y="73"/>
                      </a:lnTo>
                      <a:lnTo>
                        <a:pt x="4" y="71"/>
                      </a:lnTo>
                      <a:lnTo>
                        <a:pt x="4" y="71"/>
                      </a:lnTo>
                      <a:lnTo>
                        <a:pt x="7" y="70"/>
                      </a:lnTo>
                      <a:lnTo>
                        <a:pt x="10" y="69"/>
                      </a:lnTo>
                      <a:lnTo>
                        <a:pt x="14" y="67"/>
                      </a:lnTo>
                      <a:lnTo>
                        <a:pt x="17" y="65"/>
                      </a:lnTo>
                      <a:lnTo>
                        <a:pt x="20" y="66"/>
                      </a:lnTo>
                      <a:lnTo>
                        <a:pt x="17" y="65"/>
                      </a:lnTo>
                      <a:lnTo>
                        <a:pt x="14" y="67"/>
                      </a:lnTo>
                      <a:lnTo>
                        <a:pt x="10" y="67"/>
                      </a:lnTo>
                      <a:lnTo>
                        <a:pt x="9" y="67"/>
                      </a:lnTo>
                      <a:lnTo>
                        <a:pt x="6" y="67"/>
                      </a:lnTo>
                      <a:lnTo>
                        <a:pt x="3" y="65"/>
                      </a:lnTo>
                      <a:lnTo>
                        <a:pt x="4" y="63"/>
                      </a:lnTo>
                      <a:lnTo>
                        <a:pt x="6" y="65"/>
                      </a:lnTo>
                      <a:lnTo>
                        <a:pt x="4" y="62"/>
                      </a:lnTo>
                      <a:lnTo>
                        <a:pt x="0" y="58"/>
                      </a:lnTo>
                      <a:lnTo>
                        <a:pt x="0" y="52"/>
                      </a:lnTo>
                      <a:lnTo>
                        <a:pt x="2" y="51"/>
                      </a:lnTo>
                      <a:lnTo>
                        <a:pt x="3" y="49"/>
                      </a:lnTo>
                      <a:lnTo>
                        <a:pt x="2" y="48"/>
                      </a:lnTo>
                      <a:lnTo>
                        <a:pt x="2" y="45"/>
                      </a:lnTo>
                      <a:lnTo>
                        <a:pt x="4" y="42"/>
                      </a:lnTo>
                      <a:lnTo>
                        <a:pt x="7" y="38"/>
                      </a:lnTo>
                      <a:lnTo>
                        <a:pt x="9" y="36"/>
                      </a:lnTo>
                      <a:lnTo>
                        <a:pt x="10" y="36"/>
                      </a:lnTo>
                      <a:lnTo>
                        <a:pt x="13" y="40"/>
                      </a:lnTo>
                      <a:lnTo>
                        <a:pt x="17" y="42"/>
                      </a:lnTo>
                      <a:lnTo>
                        <a:pt x="18" y="44"/>
                      </a:lnTo>
                      <a:lnTo>
                        <a:pt x="21" y="47"/>
                      </a:lnTo>
                      <a:lnTo>
                        <a:pt x="22" y="49"/>
                      </a:lnTo>
                      <a:lnTo>
                        <a:pt x="24" y="49"/>
                      </a:lnTo>
                      <a:lnTo>
                        <a:pt x="28" y="48"/>
                      </a:lnTo>
                      <a:lnTo>
                        <a:pt x="28" y="47"/>
                      </a:lnTo>
                      <a:lnTo>
                        <a:pt x="32" y="47"/>
                      </a:lnTo>
                      <a:lnTo>
                        <a:pt x="33" y="47"/>
                      </a:lnTo>
                      <a:lnTo>
                        <a:pt x="40" y="47"/>
                      </a:lnTo>
                      <a:lnTo>
                        <a:pt x="49" y="44"/>
                      </a:lnTo>
                      <a:lnTo>
                        <a:pt x="50" y="42"/>
                      </a:lnTo>
                      <a:lnTo>
                        <a:pt x="57" y="41"/>
                      </a:lnTo>
                      <a:lnTo>
                        <a:pt x="60" y="44"/>
                      </a:lnTo>
                      <a:lnTo>
                        <a:pt x="61" y="45"/>
                      </a:lnTo>
                      <a:lnTo>
                        <a:pt x="64" y="45"/>
                      </a:lnTo>
                      <a:lnTo>
                        <a:pt x="69" y="42"/>
                      </a:lnTo>
                      <a:lnTo>
                        <a:pt x="76" y="41"/>
                      </a:lnTo>
                      <a:lnTo>
                        <a:pt x="75" y="38"/>
                      </a:lnTo>
                      <a:lnTo>
                        <a:pt x="80" y="31"/>
                      </a:lnTo>
                      <a:lnTo>
                        <a:pt x="83" y="26"/>
                      </a:lnTo>
                      <a:lnTo>
                        <a:pt x="86" y="19"/>
                      </a:lnTo>
                      <a:lnTo>
                        <a:pt x="90" y="9"/>
                      </a:lnTo>
                      <a:lnTo>
                        <a:pt x="90" y="7"/>
                      </a:lnTo>
                      <a:lnTo>
                        <a:pt x="91" y="5"/>
                      </a:lnTo>
                      <a:lnTo>
                        <a:pt x="90" y="4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6" name="Freeform 468"/>
                <p:cNvSpPr>
                  <a:spLocks/>
                </p:cNvSpPr>
                <p:nvPr/>
              </p:nvSpPr>
              <p:spPr bwMode="auto">
                <a:xfrm>
                  <a:off x="6637415" y="4191822"/>
                  <a:ext cx="22233" cy="14822"/>
                </a:xfrm>
                <a:custGeom>
                  <a:avLst/>
                  <a:gdLst>
                    <a:gd name="T0" fmla="*/ 9 w 15"/>
                    <a:gd name="T1" fmla="*/ 0 h 10"/>
                    <a:gd name="T2" fmla="*/ 12 w 15"/>
                    <a:gd name="T3" fmla="*/ 0 h 10"/>
                    <a:gd name="T4" fmla="*/ 15 w 15"/>
                    <a:gd name="T5" fmla="*/ 5 h 10"/>
                    <a:gd name="T6" fmla="*/ 15 w 15"/>
                    <a:gd name="T7" fmla="*/ 6 h 10"/>
                    <a:gd name="T8" fmla="*/ 12 w 15"/>
                    <a:gd name="T9" fmla="*/ 6 h 10"/>
                    <a:gd name="T10" fmla="*/ 12 w 15"/>
                    <a:gd name="T11" fmla="*/ 6 h 10"/>
                    <a:gd name="T12" fmla="*/ 9 w 15"/>
                    <a:gd name="T13" fmla="*/ 9 h 10"/>
                    <a:gd name="T14" fmla="*/ 8 w 15"/>
                    <a:gd name="T15" fmla="*/ 10 h 10"/>
                    <a:gd name="T16" fmla="*/ 8 w 15"/>
                    <a:gd name="T17" fmla="*/ 9 h 10"/>
                    <a:gd name="T18" fmla="*/ 4 w 15"/>
                    <a:gd name="T19" fmla="*/ 6 h 10"/>
                    <a:gd name="T20" fmla="*/ 1 w 15"/>
                    <a:gd name="T21" fmla="*/ 5 h 10"/>
                    <a:gd name="T22" fmla="*/ 0 w 15"/>
                    <a:gd name="T23" fmla="*/ 3 h 10"/>
                    <a:gd name="T24" fmla="*/ 0 w 15"/>
                    <a:gd name="T25" fmla="*/ 2 h 10"/>
                    <a:gd name="T26" fmla="*/ 3 w 15"/>
                    <a:gd name="T27" fmla="*/ 0 h 10"/>
                    <a:gd name="T28" fmla="*/ 5 w 15"/>
                    <a:gd name="T29" fmla="*/ 2 h 10"/>
                    <a:gd name="T30" fmla="*/ 9 w 15"/>
                    <a:gd name="T3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10">
                      <a:moveTo>
                        <a:pt x="9" y="0"/>
                      </a:moveTo>
                      <a:lnTo>
                        <a:pt x="12" y="0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9" y="9"/>
                      </a:lnTo>
                      <a:lnTo>
                        <a:pt x="8" y="10"/>
                      </a:lnTo>
                      <a:lnTo>
                        <a:pt x="8" y="9"/>
                      </a:lnTo>
                      <a:lnTo>
                        <a:pt x="4" y="6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7" name="Freeform 469"/>
                <p:cNvSpPr>
                  <a:spLocks/>
                </p:cNvSpPr>
                <p:nvPr/>
              </p:nvSpPr>
              <p:spPr bwMode="auto">
                <a:xfrm>
                  <a:off x="6541073" y="4045085"/>
                  <a:ext cx="7411" cy="5929"/>
                </a:xfrm>
                <a:custGeom>
                  <a:avLst/>
                  <a:gdLst>
                    <a:gd name="T0" fmla="*/ 0 w 5"/>
                    <a:gd name="T1" fmla="*/ 0 h 4"/>
                    <a:gd name="T2" fmla="*/ 3 w 5"/>
                    <a:gd name="T3" fmla="*/ 1 h 4"/>
                    <a:gd name="T4" fmla="*/ 4 w 5"/>
                    <a:gd name="T5" fmla="*/ 3 h 4"/>
                    <a:gd name="T6" fmla="*/ 5 w 5"/>
                    <a:gd name="T7" fmla="*/ 3 h 4"/>
                    <a:gd name="T8" fmla="*/ 5 w 5"/>
                    <a:gd name="T9" fmla="*/ 4 h 4"/>
                    <a:gd name="T10" fmla="*/ 3 w 5"/>
                    <a:gd name="T11" fmla="*/ 4 h 4"/>
                    <a:gd name="T12" fmla="*/ 1 w 5"/>
                    <a:gd name="T13" fmla="*/ 4 h 4"/>
                    <a:gd name="T14" fmla="*/ 0 w 5"/>
                    <a:gd name="T15" fmla="*/ 1 h 4"/>
                    <a:gd name="T16" fmla="*/ 0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8" name="Freeform 470"/>
                <p:cNvSpPr>
                  <a:spLocks/>
                </p:cNvSpPr>
                <p:nvPr/>
              </p:nvSpPr>
              <p:spPr bwMode="auto">
                <a:xfrm>
                  <a:off x="7046500" y="4059907"/>
                  <a:ext cx="4447" cy="1483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0 h 1"/>
                    <a:gd name="T4" fmla="*/ 1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9" name="Freeform 471"/>
                <p:cNvSpPr>
                  <a:spLocks/>
                </p:cNvSpPr>
                <p:nvPr/>
              </p:nvSpPr>
              <p:spPr bwMode="auto">
                <a:xfrm>
                  <a:off x="6962014" y="4178482"/>
                  <a:ext cx="4447" cy="1483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2 w 3"/>
                    <a:gd name="T5" fmla="*/ 1 h 1"/>
                    <a:gd name="T6" fmla="*/ 0 w 3"/>
                    <a:gd name="T7" fmla="*/ 0 h 1"/>
                    <a:gd name="T8" fmla="*/ 3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0" name="Freeform 472"/>
                <p:cNvSpPr>
                  <a:spLocks/>
                </p:cNvSpPr>
                <p:nvPr/>
              </p:nvSpPr>
              <p:spPr bwMode="auto">
                <a:xfrm>
                  <a:off x="6962014" y="4046567"/>
                  <a:ext cx="7411" cy="8893"/>
                </a:xfrm>
                <a:custGeom>
                  <a:avLst/>
                  <a:gdLst>
                    <a:gd name="T0" fmla="*/ 3 w 5"/>
                    <a:gd name="T1" fmla="*/ 0 h 6"/>
                    <a:gd name="T2" fmla="*/ 5 w 5"/>
                    <a:gd name="T3" fmla="*/ 0 h 6"/>
                    <a:gd name="T4" fmla="*/ 5 w 5"/>
                    <a:gd name="T5" fmla="*/ 6 h 6"/>
                    <a:gd name="T6" fmla="*/ 3 w 5"/>
                    <a:gd name="T7" fmla="*/ 6 h 6"/>
                    <a:gd name="T8" fmla="*/ 0 w 5"/>
                    <a:gd name="T9" fmla="*/ 6 h 6"/>
                    <a:gd name="T10" fmla="*/ 0 w 5"/>
                    <a:gd name="T11" fmla="*/ 2 h 6"/>
                    <a:gd name="T12" fmla="*/ 3 w 5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1" name="Freeform 473"/>
                <p:cNvSpPr>
                  <a:spLocks/>
                </p:cNvSpPr>
                <p:nvPr/>
              </p:nvSpPr>
              <p:spPr bwMode="auto">
                <a:xfrm>
                  <a:off x="7040571" y="4046567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1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2" name="Freeform 474"/>
                <p:cNvSpPr>
                  <a:spLocks/>
                </p:cNvSpPr>
                <p:nvPr/>
              </p:nvSpPr>
              <p:spPr bwMode="auto">
                <a:xfrm>
                  <a:off x="6960533" y="4191822"/>
                  <a:ext cx="5929" cy="4447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0 h 3"/>
                    <a:gd name="T4" fmla="*/ 4 w 4"/>
                    <a:gd name="T5" fmla="*/ 0 h 3"/>
                    <a:gd name="T6" fmla="*/ 3 w 4"/>
                    <a:gd name="T7" fmla="*/ 2 h 3"/>
                    <a:gd name="T8" fmla="*/ 0 w 4"/>
                    <a:gd name="T9" fmla="*/ 3 h 3"/>
                    <a:gd name="T10" fmla="*/ 1 w 4"/>
                    <a:gd name="T11" fmla="*/ 2 h 3"/>
                    <a:gd name="T12" fmla="*/ 3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3" name="Freeform 475"/>
                <p:cNvSpPr>
                  <a:spLocks/>
                </p:cNvSpPr>
                <p:nvPr/>
              </p:nvSpPr>
              <p:spPr bwMode="auto">
                <a:xfrm>
                  <a:off x="6954604" y="4028781"/>
                  <a:ext cx="20751" cy="7411"/>
                </a:xfrm>
                <a:custGeom>
                  <a:avLst/>
                  <a:gdLst>
                    <a:gd name="T0" fmla="*/ 7 w 14"/>
                    <a:gd name="T1" fmla="*/ 0 h 5"/>
                    <a:gd name="T2" fmla="*/ 11 w 14"/>
                    <a:gd name="T3" fmla="*/ 0 h 5"/>
                    <a:gd name="T4" fmla="*/ 14 w 14"/>
                    <a:gd name="T5" fmla="*/ 3 h 5"/>
                    <a:gd name="T6" fmla="*/ 14 w 14"/>
                    <a:gd name="T7" fmla="*/ 4 h 5"/>
                    <a:gd name="T8" fmla="*/ 12 w 14"/>
                    <a:gd name="T9" fmla="*/ 5 h 5"/>
                    <a:gd name="T10" fmla="*/ 11 w 14"/>
                    <a:gd name="T11" fmla="*/ 4 h 5"/>
                    <a:gd name="T12" fmla="*/ 7 w 14"/>
                    <a:gd name="T13" fmla="*/ 3 h 5"/>
                    <a:gd name="T14" fmla="*/ 5 w 14"/>
                    <a:gd name="T15" fmla="*/ 3 h 5"/>
                    <a:gd name="T16" fmla="*/ 7 w 14"/>
                    <a:gd name="T17" fmla="*/ 3 h 5"/>
                    <a:gd name="T18" fmla="*/ 8 w 14"/>
                    <a:gd name="T19" fmla="*/ 4 h 5"/>
                    <a:gd name="T20" fmla="*/ 8 w 14"/>
                    <a:gd name="T21" fmla="*/ 5 h 5"/>
                    <a:gd name="T22" fmla="*/ 7 w 14"/>
                    <a:gd name="T23" fmla="*/ 5 h 5"/>
                    <a:gd name="T24" fmla="*/ 4 w 14"/>
                    <a:gd name="T25" fmla="*/ 4 h 5"/>
                    <a:gd name="T26" fmla="*/ 0 w 14"/>
                    <a:gd name="T27" fmla="*/ 4 h 5"/>
                    <a:gd name="T28" fmla="*/ 1 w 14"/>
                    <a:gd name="T29" fmla="*/ 3 h 5"/>
                    <a:gd name="T30" fmla="*/ 1 w 14"/>
                    <a:gd name="T31" fmla="*/ 3 h 5"/>
                    <a:gd name="T32" fmla="*/ 1 w 14"/>
                    <a:gd name="T33" fmla="*/ 1 h 5"/>
                    <a:gd name="T34" fmla="*/ 4 w 14"/>
                    <a:gd name="T35" fmla="*/ 1 h 5"/>
                    <a:gd name="T36" fmla="*/ 7 w 14"/>
                    <a:gd name="T3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5">
                      <a:moveTo>
                        <a:pt x="7" y="0"/>
                      </a:moveTo>
                      <a:lnTo>
                        <a:pt x="11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8" y="4"/>
                      </a:lnTo>
                      <a:lnTo>
                        <a:pt x="8" y="5"/>
                      </a:lnTo>
                      <a:lnTo>
                        <a:pt x="7" y="5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1"/>
                      </a:lnTo>
                      <a:lnTo>
                        <a:pt x="4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4" name="Freeform 476"/>
                <p:cNvSpPr>
                  <a:spLocks/>
                </p:cNvSpPr>
                <p:nvPr/>
              </p:nvSpPr>
              <p:spPr bwMode="auto">
                <a:xfrm>
                  <a:off x="6932371" y="4025816"/>
                  <a:ext cx="7411" cy="7411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3 h 5"/>
                    <a:gd name="T4" fmla="*/ 5 w 5"/>
                    <a:gd name="T5" fmla="*/ 5 h 5"/>
                    <a:gd name="T6" fmla="*/ 1 w 5"/>
                    <a:gd name="T7" fmla="*/ 3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5" name="Freeform 477"/>
                <p:cNvSpPr>
                  <a:spLocks/>
                </p:cNvSpPr>
                <p:nvPr/>
              </p:nvSpPr>
              <p:spPr bwMode="auto">
                <a:xfrm>
                  <a:off x="6895316" y="3982833"/>
                  <a:ext cx="31126" cy="68181"/>
                </a:xfrm>
                <a:custGeom>
                  <a:avLst/>
                  <a:gdLst>
                    <a:gd name="T0" fmla="*/ 10 w 21"/>
                    <a:gd name="T1" fmla="*/ 0 h 46"/>
                    <a:gd name="T2" fmla="*/ 8 w 21"/>
                    <a:gd name="T3" fmla="*/ 3 h 46"/>
                    <a:gd name="T4" fmla="*/ 7 w 21"/>
                    <a:gd name="T5" fmla="*/ 5 h 46"/>
                    <a:gd name="T6" fmla="*/ 7 w 21"/>
                    <a:gd name="T7" fmla="*/ 6 h 46"/>
                    <a:gd name="T8" fmla="*/ 10 w 21"/>
                    <a:gd name="T9" fmla="*/ 7 h 46"/>
                    <a:gd name="T10" fmla="*/ 10 w 21"/>
                    <a:gd name="T11" fmla="*/ 11 h 46"/>
                    <a:gd name="T12" fmla="*/ 8 w 21"/>
                    <a:gd name="T13" fmla="*/ 14 h 46"/>
                    <a:gd name="T14" fmla="*/ 7 w 21"/>
                    <a:gd name="T15" fmla="*/ 14 h 46"/>
                    <a:gd name="T16" fmla="*/ 4 w 21"/>
                    <a:gd name="T17" fmla="*/ 17 h 46"/>
                    <a:gd name="T18" fmla="*/ 5 w 21"/>
                    <a:gd name="T19" fmla="*/ 18 h 46"/>
                    <a:gd name="T20" fmla="*/ 7 w 21"/>
                    <a:gd name="T21" fmla="*/ 18 h 46"/>
                    <a:gd name="T22" fmla="*/ 8 w 21"/>
                    <a:gd name="T23" fmla="*/ 17 h 46"/>
                    <a:gd name="T24" fmla="*/ 10 w 21"/>
                    <a:gd name="T25" fmla="*/ 16 h 46"/>
                    <a:gd name="T26" fmla="*/ 11 w 21"/>
                    <a:gd name="T27" fmla="*/ 14 h 46"/>
                    <a:gd name="T28" fmla="*/ 10 w 21"/>
                    <a:gd name="T29" fmla="*/ 14 h 46"/>
                    <a:gd name="T30" fmla="*/ 10 w 21"/>
                    <a:gd name="T31" fmla="*/ 11 h 46"/>
                    <a:gd name="T32" fmla="*/ 14 w 21"/>
                    <a:gd name="T33" fmla="*/ 10 h 46"/>
                    <a:gd name="T34" fmla="*/ 18 w 21"/>
                    <a:gd name="T35" fmla="*/ 9 h 46"/>
                    <a:gd name="T36" fmla="*/ 19 w 21"/>
                    <a:gd name="T37" fmla="*/ 10 h 46"/>
                    <a:gd name="T38" fmla="*/ 21 w 21"/>
                    <a:gd name="T39" fmla="*/ 11 h 46"/>
                    <a:gd name="T40" fmla="*/ 18 w 21"/>
                    <a:gd name="T41" fmla="*/ 17 h 46"/>
                    <a:gd name="T42" fmla="*/ 14 w 21"/>
                    <a:gd name="T43" fmla="*/ 18 h 46"/>
                    <a:gd name="T44" fmla="*/ 11 w 21"/>
                    <a:gd name="T45" fmla="*/ 20 h 46"/>
                    <a:gd name="T46" fmla="*/ 12 w 21"/>
                    <a:gd name="T47" fmla="*/ 23 h 46"/>
                    <a:gd name="T48" fmla="*/ 14 w 21"/>
                    <a:gd name="T49" fmla="*/ 23 h 46"/>
                    <a:gd name="T50" fmla="*/ 18 w 21"/>
                    <a:gd name="T51" fmla="*/ 25 h 46"/>
                    <a:gd name="T52" fmla="*/ 18 w 21"/>
                    <a:gd name="T53" fmla="*/ 27 h 46"/>
                    <a:gd name="T54" fmla="*/ 19 w 21"/>
                    <a:gd name="T55" fmla="*/ 28 h 46"/>
                    <a:gd name="T56" fmla="*/ 16 w 21"/>
                    <a:gd name="T57" fmla="*/ 28 h 46"/>
                    <a:gd name="T58" fmla="*/ 15 w 21"/>
                    <a:gd name="T59" fmla="*/ 27 h 46"/>
                    <a:gd name="T60" fmla="*/ 11 w 21"/>
                    <a:gd name="T61" fmla="*/ 27 h 46"/>
                    <a:gd name="T62" fmla="*/ 8 w 21"/>
                    <a:gd name="T63" fmla="*/ 25 h 46"/>
                    <a:gd name="T64" fmla="*/ 7 w 21"/>
                    <a:gd name="T65" fmla="*/ 27 h 46"/>
                    <a:gd name="T66" fmla="*/ 7 w 21"/>
                    <a:gd name="T67" fmla="*/ 31 h 46"/>
                    <a:gd name="T68" fmla="*/ 10 w 21"/>
                    <a:gd name="T69" fmla="*/ 35 h 46"/>
                    <a:gd name="T70" fmla="*/ 10 w 21"/>
                    <a:gd name="T71" fmla="*/ 39 h 46"/>
                    <a:gd name="T72" fmla="*/ 14 w 21"/>
                    <a:gd name="T73" fmla="*/ 42 h 46"/>
                    <a:gd name="T74" fmla="*/ 14 w 21"/>
                    <a:gd name="T75" fmla="*/ 43 h 46"/>
                    <a:gd name="T76" fmla="*/ 14 w 21"/>
                    <a:gd name="T77" fmla="*/ 43 h 46"/>
                    <a:gd name="T78" fmla="*/ 12 w 21"/>
                    <a:gd name="T79" fmla="*/ 46 h 46"/>
                    <a:gd name="T80" fmla="*/ 12 w 21"/>
                    <a:gd name="T81" fmla="*/ 43 h 46"/>
                    <a:gd name="T82" fmla="*/ 10 w 21"/>
                    <a:gd name="T83" fmla="*/ 42 h 46"/>
                    <a:gd name="T84" fmla="*/ 8 w 21"/>
                    <a:gd name="T85" fmla="*/ 38 h 46"/>
                    <a:gd name="T86" fmla="*/ 5 w 21"/>
                    <a:gd name="T87" fmla="*/ 36 h 46"/>
                    <a:gd name="T88" fmla="*/ 4 w 21"/>
                    <a:gd name="T89" fmla="*/ 34 h 46"/>
                    <a:gd name="T90" fmla="*/ 4 w 21"/>
                    <a:gd name="T91" fmla="*/ 31 h 46"/>
                    <a:gd name="T92" fmla="*/ 4 w 21"/>
                    <a:gd name="T93" fmla="*/ 29 h 46"/>
                    <a:gd name="T94" fmla="*/ 4 w 21"/>
                    <a:gd name="T95" fmla="*/ 28 h 46"/>
                    <a:gd name="T96" fmla="*/ 1 w 21"/>
                    <a:gd name="T97" fmla="*/ 25 h 46"/>
                    <a:gd name="T98" fmla="*/ 3 w 21"/>
                    <a:gd name="T99" fmla="*/ 23 h 46"/>
                    <a:gd name="T100" fmla="*/ 3 w 21"/>
                    <a:gd name="T101" fmla="*/ 21 h 46"/>
                    <a:gd name="T102" fmla="*/ 1 w 21"/>
                    <a:gd name="T103" fmla="*/ 18 h 46"/>
                    <a:gd name="T104" fmla="*/ 0 w 21"/>
                    <a:gd name="T105" fmla="*/ 17 h 46"/>
                    <a:gd name="T106" fmla="*/ 1 w 21"/>
                    <a:gd name="T107" fmla="*/ 13 h 46"/>
                    <a:gd name="T108" fmla="*/ 3 w 21"/>
                    <a:gd name="T109" fmla="*/ 11 h 46"/>
                    <a:gd name="T110" fmla="*/ 3 w 21"/>
                    <a:gd name="T111" fmla="*/ 9 h 46"/>
                    <a:gd name="T112" fmla="*/ 4 w 21"/>
                    <a:gd name="T113" fmla="*/ 5 h 46"/>
                    <a:gd name="T114" fmla="*/ 8 w 21"/>
                    <a:gd name="T115" fmla="*/ 0 h 46"/>
                    <a:gd name="T116" fmla="*/ 10 w 21"/>
                    <a:gd name="T117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46">
                      <a:moveTo>
                        <a:pt x="10" y="0"/>
                      </a:move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10" y="7"/>
                      </a:lnTo>
                      <a:lnTo>
                        <a:pt x="10" y="11"/>
                      </a:lnTo>
                      <a:lnTo>
                        <a:pt x="8" y="14"/>
                      </a:lnTo>
                      <a:lnTo>
                        <a:pt x="7" y="14"/>
                      </a:lnTo>
                      <a:lnTo>
                        <a:pt x="4" y="17"/>
                      </a:lnTo>
                      <a:lnTo>
                        <a:pt x="5" y="18"/>
                      </a:lnTo>
                      <a:lnTo>
                        <a:pt x="7" y="18"/>
                      </a:lnTo>
                      <a:lnTo>
                        <a:pt x="8" y="17"/>
                      </a:lnTo>
                      <a:lnTo>
                        <a:pt x="10" y="16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0" y="11"/>
                      </a:lnTo>
                      <a:lnTo>
                        <a:pt x="14" y="10"/>
                      </a:lnTo>
                      <a:lnTo>
                        <a:pt x="18" y="9"/>
                      </a:lnTo>
                      <a:lnTo>
                        <a:pt x="19" y="10"/>
                      </a:lnTo>
                      <a:lnTo>
                        <a:pt x="21" y="11"/>
                      </a:lnTo>
                      <a:lnTo>
                        <a:pt x="18" y="17"/>
                      </a:lnTo>
                      <a:lnTo>
                        <a:pt x="14" y="18"/>
                      </a:lnTo>
                      <a:lnTo>
                        <a:pt x="11" y="20"/>
                      </a:lnTo>
                      <a:lnTo>
                        <a:pt x="12" y="23"/>
                      </a:lnTo>
                      <a:lnTo>
                        <a:pt x="14" y="23"/>
                      </a:lnTo>
                      <a:lnTo>
                        <a:pt x="18" y="25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16" y="28"/>
                      </a:lnTo>
                      <a:lnTo>
                        <a:pt x="15" y="27"/>
                      </a:lnTo>
                      <a:lnTo>
                        <a:pt x="11" y="27"/>
                      </a:lnTo>
                      <a:lnTo>
                        <a:pt x="8" y="25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10" y="35"/>
                      </a:lnTo>
                      <a:lnTo>
                        <a:pt x="10" y="39"/>
                      </a:lnTo>
                      <a:lnTo>
                        <a:pt x="14" y="42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2" y="46"/>
                      </a:lnTo>
                      <a:lnTo>
                        <a:pt x="12" y="43"/>
                      </a:lnTo>
                      <a:lnTo>
                        <a:pt x="10" y="42"/>
                      </a:lnTo>
                      <a:lnTo>
                        <a:pt x="8" y="38"/>
                      </a:lnTo>
                      <a:lnTo>
                        <a:pt x="5" y="36"/>
                      </a:lnTo>
                      <a:lnTo>
                        <a:pt x="4" y="34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4" y="28"/>
                      </a:lnTo>
                      <a:lnTo>
                        <a:pt x="1" y="25"/>
                      </a:lnTo>
                      <a:lnTo>
                        <a:pt x="3" y="23"/>
                      </a:lnTo>
                      <a:lnTo>
                        <a:pt x="3" y="21"/>
                      </a:lnTo>
                      <a:lnTo>
                        <a:pt x="1" y="18"/>
                      </a:lnTo>
                      <a:lnTo>
                        <a:pt x="0" y="17"/>
                      </a:lnTo>
                      <a:lnTo>
                        <a:pt x="1" y="13"/>
                      </a:lnTo>
                      <a:lnTo>
                        <a:pt x="3" y="11"/>
                      </a:lnTo>
                      <a:lnTo>
                        <a:pt x="3" y="9"/>
                      </a:lnTo>
                      <a:lnTo>
                        <a:pt x="4" y="5"/>
                      </a:lnTo>
                      <a:lnTo>
                        <a:pt x="8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6" name="Freeform 478"/>
                <p:cNvSpPr>
                  <a:spLocks/>
                </p:cNvSpPr>
                <p:nvPr/>
              </p:nvSpPr>
              <p:spPr bwMode="auto">
                <a:xfrm>
                  <a:off x="7055393" y="4061389"/>
                  <a:ext cx="26679" cy="4447"/>
                </a:xfrm>
                <a:custGeom>
                  <a:avLst/>
                  <a:gdLst>
                    <a:gd name="T0" fmla="*/ 0 w 18"/>
                    <a:gd name="T1" fmla="*/ 0 h 3"/>
                    <a:gd name="T2" fmla="*/ 4 w 18"/>
                    <a:gd name="T3" fmla="*/ 1 h 3"/>
                    <a:gd name="T4" fmla="*/ 7 w 18"/>
                    <a:gd name="T5" fmla="*/ 0 h 3"/>
                    <a:gd name="T6" fmla="*/ 11 w 18"/>
                    <a:gd name="T7" fmla="*/ 1 h 3"/>
                    <a:gd name="T8" fmla="*/ 13 w 18"/>
                    <a:gd name="T9" fmla="*/ 0 h 3"/>
                    <a:gd name="T10" fmla="*/ 18 w 18"/>
                    <a:gd name="T11" fmla="*/ 1 h 3"/>
                    <a:gd name="T12" fmla="*/ 16 w 18"/>
                    <a:gd name="T13" fmla="*/ 3 h 3"/>
                    <a:gd name="T14" fmla="*/ 11 w 18"/>
                    <a:gd name="T15" fmla="*/ 3 h 3"/>
                    <a:gd name="T16" fmla="*/ 4 w 18"/>
                    <a:gd name="T17" fmla="*/ 3 h 3"/>
                    <a:gd name="T18" fmla="*/ 0 w 18"/>
                    <a:gd name="T19" fmla="*/ 0 h 3"/>
                    <a:gd name="T20" fmla="*/ 0 w 18"/>
                    <a:gd name="T2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3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16" y="3"/>
                      </a:lnTo>
                      <a:lnTo>
                        <a:pt x="11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7" name="Freeform 479"/>
                <p:cNvSpPr>
                  <a:spLocks/>
                </p:cNvSpPr>
                <p:nvPr/>
              </p:nvSpPr>
              <p:spPr bwMode="auto">
                <a:xfrm>
                  <a:off x="6962014" y="4042121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2 w 3"/>
                    <a:gd name="T3" fmla="*/ 3 h 3"/>
                    <a:gd name="T4" fmla="*/ 0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8" name="Freeform 480"/>
                <p:cNvSpPr>
                  <a:spLocks/>
                </p:cNvSpPr>
                <p:nvPr/>
              </p:nvSpPr>
              <p:spPr bwMode="auto">
                <a:xfrm>
                  <a:off x="6956086" y="4045085"/>
                  <a:ext cx="8893" cy="1483"/>
                </a:xfrm>
                <a:custGeom>
                  <a:avLst/>
                  <a:gdLst>
                    <a:gd name="T0" fmla="*/ 3 w 6"/>
                    <a:gd name="T1" fmla="*/ 0 h 1"/>
                    <a:gd name="T2" fmla="*/ 6 w 6"/>
                    <a:gd name="T3" fmla="*/ 1 h 1"/>
                    <a:gd name="T4" fmla="*/ 2 w 6"/>
                    <a:gd name="T5" fmla="*/ 1 h 1"/>
                    <a:gd name="T6" fmla="*/ 0 w 6"/>
                    <a:gd name="T7" fmla="*/ 1 h 1"/>
                    <a:gd name="T8" fmla="*/ 3 w 6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">
                      <a:moveTo>
                        <a:pt x="3" y="0"/>
                      </a:moveTo>
                      <a:lnTo>
                        <a:pt x="6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9" name="Freeform 481"/>
                <p:cNvSpPr>
                  <a:spLocks/>
                </p:cNvSpPr>
                <p:nvPr/>
              </p:nvSpPr>
              <p:spPr bwMode="auto">
                <a:xfrm>
                  <a:off x="6997587" y="4138463"/>
                  <a:ext cx="1483" cy="8893"/>
                </a:xfrm>
                <a:custGeom>
                  <a:avLst/>
                  <a:gdLst>
                    <a:gd name="T0" fmla="*/ 0 w 1"/>
                    <a:gd name="T1" fmla="*/ 0 h 6"/>
                    <a:gd name="T2" fmla="*/ 1 w 1"/>
                    <a:gd name="T3" fmla="*/ 3 h 6"/>
                    <a:gd name="T4" fmla="*/ 1 w 1"/>
                    <a:gd name="T5" fmla="*/ 6 h 6"/>
                    <a:gd name="T6" fmla="*/ 1 w 1"/>
                    <a:gd name="T7" fmla="*/ 6 h 6"/>
                    <a:gd name="T8" fmla="*/ 0 w 1"/>
                    <a:gd name="T9" fmla="*/ 3 h 6"/>
                    <a:gd name="T10" fmla="*/ 0 w 1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0" name="Freeform 482"/>
                <p:cNvSpPr>
                  <a:spLocks/>
                </p:cNvSpPr>
                <p:nvPr/>
              </p:nvSpPr>
              <p:spPr bwMode="auto">
                <a:xfrm>
                  <a:off x="7034642" y="4136981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1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1" name="Freeform 483"/>
                <p:cNvSpPr>
                  <a:spLocks/>
                </p:cNvSpPr>
                <p:nvPr/>
              </p:nvSpPr>
              <p:spPr bwMode="auto">
                <a:xfrm>
                  <a:off x="7002034" y="4136981"/>
                  <a:ext cx="5929" cy="11858"/>
                </a:xfrm>
                <a:custGeom>
                  <a:avLst/>
                  <a:gdLst>
                    <a:gd name="T0" fmla="*/ 4 w 4"/>
                    <a:gd name="T1" fmla="*/ 0 h 8"/>
                    <a:gd name="T2" fmla="*/ 2 w 4"/>
                    <a:gd name="T3" fmla="*/ 1 h 8"/>
                    <a:gd name="T4" fmla="*/ 1 w 4"/>
                    <a:gd name="T5" fmla="*/ 7 h 8"/>
                    <a:gd name="T6" fmla="*/ 0 w 4"/>
                    <a:gd name="T7" fmla="*/ 8 h 8"/>
                    <a:gd name="T8" fmla="*/ 0 w 4"/>
                    <a:gd name="T9" fmla="*/ 7 h 8"/>
                    <a:gd name="T10" fmla="*/ 1 w 4"/>
                    <a:gd name="T11" fmla="*/ 1 h 8"/>
                    <a:gd name="T12" fmla="*/ 4 w 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0"/>
                      </a:moveTo>
                      <a:lnTo>
                        <a:pt x="2" y="1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2" name="Freeform 484"/>
                <p:cNvSpPr>
                  <a:spLocks/>
                </p:cNvSpPr>
                <p:nvPr/>
              </p:nvSpPr>
              <p:spPr bwMode="auto">
                <a:xfrm>
                  <a:off x="7031678" y="4157732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0 h 3"/>
                    <a:gd name="T4" fmla="*/ 3 w 3"/>
                    <a:gd name="T5" fmla="*/ 1 h 3"/>
                    <a:gd name="T6" fmla="*/ 2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2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3" name="Freeform 485"/>
                <p:cNvSpPr>
                  <a:spLocks/>
                </p:cNvSpPr>
                <p:nvPr/>
              </p:nvSpPr>
              <p:spPr bwMode="auto">
                <a:xfrm>
                  <a:off x="7036124" y="4162178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1 h 2"/>
                    <a:gd name="T4" fmla="*/ 2 w 2"/>
                    <a:gd name="T5" fmla="*/ 2 h 2"/>
                    <a:gd name="T6" fmla="*/ 0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4" name="Freeform 486"/>
                <p:cNvSpPr>
                  <a:spLocks/>
                </p:cNvSpPr>
                <p:nvPr/>
              </p:nvSpPr>
              <p:spPr bwMode="auto">
                <a:xfrm>
                  <a:off x="7030195" y="4147356"/>
                  <a:ext cx="8893" cy="8893"/>
                </a:xfrm>
                <a:custGeom>
                  <a:avLst/>
                  <a:gdLst>
                    <a:gd name="T0" fmla="*/ 4 w 6"/>
                    <a:gd name="T1" fmla="*/ 0 h 6"/>
                    <a:gd name="T2" fmla="*/ 4 w 6"/>
                    <a:gd name="T3" fmla="*/ 0 h 6"/>
                    <a:gd name="T4" fmla="*/ 6 w 6"/>
                    <a:gd name="T5" fmla="*/ 1 h 6"/>
                    <a:gd name="T6" fmla="*/ 6 w 6"/>
                    <a:gd name="T7" fmla="*/ 3 h 6"/>
                    <a:gd name="T8" fmla="*/ 6 w 6"/>
                    <a:gd name="T9" fmla="*/ 3 h 6"/>
                    <a:gd name="T10" fmla="*/ 6 w 6"/>
                    <a:gd name="T11" fmla="*/ 4 h 6"/>
                    <a:gd name="T12" fmla="*/ 4 w 6"/>
                    <a:gd name="T13" fmla="*/ 6 h 6"/>
                    <a:gd name="T14" fmla="*/ 3 w 6"/>
                    <a:gd name="T15" fmla="*/ 6 h 6"/>
                    <a:gd name="T16" fmla="*/ 0 w 6"/>
                    <a:gd name="T17" fmla="*/ 4 h 6"/>
                    <a:gd name="T18" fmla="*/ 0 w 6"/>
                    <a:gd name="T19" fmla="*/ 3 h 6"/>
                    <a:gd name="T20" fmla="*/ 1 w 6"/>
                    <a:gd name="T21" fmla="*/ 1 h 6"/>
                    <a:gd name="T22" fmla="*/ 4 w 6"/>
                    <a:gd name="T2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5" name="Freeform 487"/>
                <p:cNvSpPr>
                  <a:spLocks/>
                </p:cNvSpPr>
                <p:nvPr/>
              </p:nvSpPr>
              <p:spPr bwMode="auto">
                <a:xfrm>
                  <a:off x="7025749" y="4142910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6" name="Freeform 488"/>
                <p:cNvSpPr>
                  <a:spLocks/>
                </p:cNvSpPr>
                <p:nvPr/>
              </p:nvSpPr>
              <p:spPr bwMode="auto">
                <a:xfrm>
                  <a:off x="7028713" y="4138463"/>
                  <a:ext cx="10376" cy="10376"/>
                </a:xfrm>
                <a:custGeom>
                  <a:avLst/>
                  <a:gdLst>
                    <a:gd name="T0" fmla="*/ 2 w 7"/>
                    <a:gd name="T1" fmla="*/ 0 h 7"/>
                    <a:gd name="T2" fmla="*/ 4 w 7"/>
                    <a:gd name="T3" fmla="*/ 0 h 7"/>
                    <a:gd name="T4" fmla="*/ 5 w 7"/>
                    <a:gd name="T5" fmla="*/ 2 h 7"/>
                    <a:gd name="T6" fmla="*/ 7 w 7"/>
                    <a:gd name="T7" fmla="*/ 2 h 7"/>
                    <a:gd name="T8" fmla="*/ 7 w 7"/>
                    <a:gd name="T9" fmla="*/ 5 h 7"/>
                    <a:gd name="T10" fmla="*/ 5 w 7"/>
                    <a:gd name="T11" fmla="*/ 6 h 7"/>
                    <a:gd name="T12" fmla="*/ 4 w 7"/>
                    <a:gd name="T13" fmla="*/ 6 h 7"/>
                    <a:gd name="T14" fmla="*/ 2 w 7"/>
                    <a:gd name="T15" fmla="*/ 7 h 7"/>
                    <a:gd name="T16" fmla="*/ 1 w 7"/>
                    <a:gd name="T17" fmla="*/ 7 h 7"/>
                    <a:gd name="T18" fmla="*/ 1 w 7"/>
                    <a:gd name="T19" fmla="*/ 5 h 7"/>
                    <a:gd name="T20" fmla="*/ 2 w 7"/>
                    <a:gd name="T21" fmla="*/ 5 h 7"/>
                    <a:gd name="T22" fmla="*/ 1 w 7"/>
                    <a:gd name="T23" fmla="*/ 5 h 7"/>
                    <a:gd name="T24" fmla="*/ 1 w 7"/>
                    <a:gd name="T25" fmla="*/ 3 h 7"/>
                    <a:gd name="T26" fmla="*/ 0 w 7"/>
                    <a:gd name="T27" fmla="*/ 3 h 7"/>
                    <a:gd name="T28" fmla="*/ 1 w 7"/>
                    <a:gd name="T29" fmla="*/ 2 h 7"/>
                    <a:gd name="T30" fmla="*/ 2 w 7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" h="7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5"/>
                      </a:lnTo>
                      <a:lnTo>
                        <a:pt x="5" y="6"/>
                      </a:lnTo>
                      <a:lnTo>
                        <a:pt x="4" y="6"/>
                      </a:lnTo>
                      <a:lnTo>
                        <a:pt x="2" y="7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7" name="Freeform 489"/>
                <p:cNvSpPr>
                  <a:spLocks/>
                </p:cNvSpPr>
                <p:nvPr/>
              </p:nvSpPr>
              <p:spPr bwMode="auto">
                <a:xfrm>
                  <a:off x="6853815" y="4062872"/>
                  <a:ext cx="20751" cy="5929"/>
                </a:xfrm>
                <a:custGeom>
                  <a:avLst/>
                  <a:gdLst>
                    <a:gd name="T0" fmla="*/ 6 w 14"/>
                    <a:gd name="T1" fmla="*/ 0 h 4"/>
                    <a:gd name="T2" fmla="*/ 11 w 14"/>
                    <a:gd name="T3" fmla="*/ 2 h 4"/>
                    <a:gd name="T4" fmla="*/ 14 w 14"/>
                    <a:gd name="T5" fmla="*/ 2 h 4"/>
                    <a:gd name="T6" fmla="*/ 10 w 14"/>
                    <a:gd name="T7" fmla="*/ 3 h 4"/>
                    <a:gd name="T8" fmla="*/ 4 w 14"/>
                    <a:gd name="T9" fmla="*/ 4 h 4"/>
                    <a:gd name="T10" fmla="*/ 2 w 14"/>
                    <a:gd name="T11" fmla="*/ 3 h 4"/>
                    <a:gd name="T12" fmla="*/ 2 w 14"/>
                    <a:gd name="T13" fmla="*/ 3 h 4"/>
                    <a:gd name="T14" fmla="*/ 0 w 14"/>
                    <a:gd name="T15" fmla="*/ 2 h 4"/>
                    <a:gd name="T16" fmla="*/ 2 w 14"/>
                    <a:gd name="T17" fmla="*/ 2 h 4"/>
                    <a:gd name="T18" fmla="*/ 4 w 14"/>
                    <a:gd name="T19" fmla="*/ 2 h 4"/>
                    <a:gd name="T20" fmla="*/ 6 w 14"/>
                    <a:gd name="T2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6" y="0"/>
                      </a:moveTo>
                      <a:lnTo>
                        <a:pt x="11" y="2"/>
                      </a:lnTo>
                      <a:lnTo>
                        <a:pt x="14" y="2"/>
                      </a:lnTo>
                      <a:lnTo>
                        <a:pt x="10" y="3"/>
                      </a:lnTo>
                      <a:lnTo>
                        <a:pt x="4" y="4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8" name="Freeform 490"/>
                <p:cNvSpPr>
                  <a:spLocks/>
                </p:cNvSpPr>
                <p:nvPr/>
              </p:nvSpPr>
              <p:spPr bwMode="auto">
                <a:xfrm>
                  <a:off x="6853815" y="4194786"/>
                  <a:ext cx="2964" cy="1483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1 h 1"/>
                    <a:gd name="T6" fmla="*/ 0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9" name="Freeform 491"/>
                <p:cNvSpPr>
                  <a:spLocks/>
                </p:cNvSpPr>
                <p:nvPr/>
              </p:nvSpPr>
              <p:spPr bwMode="auto">
                <a:xfrm>
                  <a:off x="6864190" y="4068800"/>
                  <a:ext cx="4447" cy="10376"/>
                </a:xfrm>
                <a:custGeom>
                  <a:avLst/>
                  <a:gdLst>
                    <a:gd name="T0" fmla="*/ 2 w 3"/>
                    <a:gd name="T1" fmla="*/ 0 h 7"/>
                    <a:gd name="T2" fmla="*/ 2 w 3"/>
                    <a:gd name="T3" fmla="*/ 3 h 7"/>
                    <a:gd name="T4" fmla="*/ 3 w 3"/>
                    <a:gd name="T5" fmla="*/ 6 h 7"/>
                    <a:gd name="T6" fmla="*/ 3 w 3"/>
                    <a:gd name="T7" fmla="*/ 7 h 7"/>
                    <a:gd name="T8" fmla="*/ 2 w 3"/>
                    <a:gd name="T9" fmla="*/ 7 h 7"/>
                    <a:gd name="T10" fmla="*/ 0 w 3"/>
                    <a:gd name="T11" fmla="*/ 3 h 7"/>
                    <a:gd name="T12" fmla="*/ 0 w 3"/>
                    <a:gd name="T13" fmla="*/ 2 h 7"/>
                    <a:gd name="T14" fmla="*/ 2 w 3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0" name="Freeform 492"/>
                <p:cNvSpPr>
                  <a:spLocks/>
                </p:cNvSpPr>
                <p:nvPr/>
              </p:nvSpPr>
              <p:spPr bwMode="auto">
                <a:xfrm>
                  <a:off x="7025749" y="4148839"/>
                  <a:ext cx="5929" cy="8893"/>
                </a:xfrm>
                <a:custGeom>
                  <a:avLst/>
                  <a:gdLst>
                    <a:gd name="T0" fmla="*/ 0 w 4"/>
                    <a:gd name="T1" fmla="*/ 0 h 6"/>
                    <a:gd name="T2" fmla="*/ 2 w 4"/>
                    <a:gd name="T3" fmla="*/ 2 h 6"/>
                    <a:gd name="T4" fmla="*/ 3 w 4"/>
                    <a:gd name="T5" fmla="*/ 3 h 6"/>
                    <a:gd name="T6" fmla="*/ 4 w 4"/>
                    <a:gd name="T7" fmla="*/ 5 h 6"/>
                    <a:gd name="T8" fmla="*/ 4 w 4"/>
                    <a:gd name="T9" fmla="*/ 6 h 6"/>
                    <a:gd name="T10" fmla="*/ 2 w 4"/>
                    <a:gd name="T11" fmla="*/ 5 h 6"/>
                    <a:gd name="T12" fmla="*/ 0 w 4"/>
                    <a:gd name="T13" fmla="*/ 2 h 6"/>
                    <a:gd name="T14" fmla="*/ 0 w 4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1" name="Freeform 493"/>
                <p:cNvSpPr>
                  <a:spLocks/>
                </p:cNvSpPr>
                <p:nvPr/>
              </p:nvSpPr>
              <p:spPr bwMode="auto">
                <a:xfrm>
                  <a:off x="6836029" y="4062872"/>
                  <a:ext cx="17786" cy="8893"/>
                </a:xfrm>
                <a:custGeom>
                  <a:avLst/>
                  <a:gdLst>
                    <a:gd name="T0" fmla="*/ 4 w 12"/>
                    <a:gd name="T1" fmla="*/ 0 h 6"/>
                    <a:gd name="T2" fmla="*/ 7 w 12"/>
                    <a:gd name="T3" fmla="*/ 0 h 6"/>
                    <a:gd name="T4" fmla="*/ 8 w 12"/>
                    <a:gd name="T5" fmla="*/ 2 h 6"/>
                    <a:gd name="T6" fmla="*/ 11 w 12"/>
                    <a:gd name="T7" fmla="*/ 0 h 6"/>
                    <a:gd name="T8" fmla="*/ 12 w 12"/>
                    <a:gd name="T9" fmla="*/ 0 h 6"/>
                    <a:gd name="T10" fmla="*/ 12 w 12"/>
                    <a:gd name="T11" fmla="*/ 3 h 6"/>
                    <a:gd name="T12" fmla="*/ 9 w 12"/>
                    <a:gd name="T13" fmla="*/ 3 h 6"/>
                    <a:gd name="T14" fmla="*/ 8 w 12"/>
                    <a:gd name="T15" fmla="*/ 4 h 6"/>
                    <a:gd name="T16" fmla="*/ 5 w 12"/>
                    <a:gd name="T17" fmla="*/ 3 h 6"/>
                    <a:gd name="T18" fmla="*/ 3 w 12"/>
                    <a:gd name="T19" fmla="*/ 6 h 6"/>
                    <a:gd name="T20" fmla="*/ 0 w 12"/>
                    <a:gd name="T21" fmla="*/ 4 h 6"/>
                    <a:gd name="T22" fmla="*/ 0 w 12"/>
                    <a:gd name="T23" fmla="*/ 3 h 6"/>
                    <a:gd name="T24" fmla="*/ 0 w 12"/>
                    <a:gd name="T25" fmla="*/ 2 h 6"/>
                    <a:gd name="T26" fmla="*/ 1 w 12"/>
                    <a:gd name="T27" fmla="*/ 0 h 6"/>
                    <a:gd name="T28" fmla="*/ 3 w 12"/>
                    <a:gd name="T29" fmla="*/ 0 h 6"/>
                    <a:gd name="T30" fmla="*/ 4 w 12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6">
                      <a:moveTo>
                        <a:pt x="4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2" y="3"/>
                      </a:lnTo>
                      <a:lnTo>
                        <a:pt x="9" y="3"/>
                      </a:lnTo>
                      <a:lnTo>
                        <a:pt x="8" y="4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2" name="Freeform 494"/>
                <p:cNvSpPr>
                  <a:spLocks/>
                </p:cNvSpPr>
                <p:nvPr/>
              </p:nvSpPr>
              <p:spPr bwMode="auto">
                <a:xfrm>
                  <a:off x="7025749" y="4153285"/>
                  <a:ext cx="8893" cy="14822"/>
                </a:xfrm>
                <a:custGeom>
                  <a:avLst/>
                  <a:gdLst>
                    <a:gd name="T0" fmla="*/ 0 w 6"/>
                    <a:gd name="T1" fmla="*/ 0 h 10"/>
                    <a:gd name="T2" fmla="*/ 2 w 6"/>
                    <a:gd name="T3" fmla="*/ 2 h 10"/>
                    <a:gd name="T4" fmla="*/ 3 w 6"/>
                    <a:gd name="T5" fmla="*/ 3 h 10"/>
                    <a:gd name="T6" fmla="*/ 4 w 6"/>
                    <a:gd name="T7" fmla="*/ 6 h 10"/>
                    <a:gd name="T8" fmla="*/ 6 w 6"/>
                    <a:gd name="T9" fmla="*/ 6 h 10"/>
                    <a:gd name="T10" fmla="*/ 4 w 6"/>
                    <a:gd name="T11" fmla="*/ 7 h 10"/>
                    <a:gd name="T12" fmla="*/ 3 w 6"/>
                    <a:gd name="T13" fmla="*/ 10 h 10"/>
                    <a:gd name="T14" fmla="*/ 2 w 6"/>
                    <a:gd name="T15" fmla="*/ 10 h 10"/>
                    <a:gd name="T16" fmla="*/ 0 w 6"/>
                    <a:gd name="T17" fmla="*/ 8 h 10"/>
                    <a:gd name="T18" fmla="*/ 0 w 6"/>
                    <a:gd name="T19" fmla="*/ 6 h 10"/>
                    <a:gd name="T20" fmla="*/ 2 w 6"/>
                    <a:gd name="T21" fmla="*/ 6 h 10"/>
                    <a:gd name="T22" fmla="*/ 2 w 6"/>
                    <a:gd name="T23" fmla="*/ 7 h 10"/>
                    <a:gd name="T24" fmla="*/ 2 w 6"/>
                    <a:gd name="T25" fmla="*/ 6 h 10"/>
                    <a:gd name="T26" fmla="*/ 0 w 6"/>
                    <a:gd name="T27" fmla="*/ 4 h 10"/>
                    <a:gd name="T28" fmla="*/ 0 w 6"/>
                    <a:gd name="T29" fmla="*/ 2 h 10"/>
                    <a:gd name="T30" fmla="*/ 0 w 6"/>
                    <a:gd name="T3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0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3" name="Freeform 495"/>
                <p:cNvSpPr>
                  <a:spLocks/>
                </p:cNvSpPr>
                <p:nvPr/>
              </p:nvSpPr>
              <p:spPr bwMode="auto">
                <a:xfrm>
                  <a:off x="6966461" y="4174035"/>
                  <a:ext cx="13340" cy="16305"/>
                </a:xfrm>
                <a:custGeom>
                  <a:avLst/>
                  <a:gdLst>
                    <a:gd name="T0" fmla="*/ 6 w 9"/>
                    <a:gd name="T1" fmla="*/ 0 h 11"/>
                    <a:gd name="T2" fmla="*/ 9 w 9"/>
                    <a:gd name="T3" fmla="*/ 0 h 11"/>
                    <a:gd name="T4" fmla="*/ 9 w 9"/>
                    <a:gd name="T5" fmla="*/ 1 h 11"/>
                    <a:gd name="T6" fmla="*/ 7 w 9"/>
                    <a:gd name="T7" fmla="*/ 3 h 11"/>
                    <a:gd name="T8" fmla="*/ 9 w 9"/>
                    <a:gd name="T9" fmla="*/ 4 h 11"/>
                    <a:gd name="T10" fmla="*/ 7 w 9"/>
                    <a:gd name="T11" fmla="*/ 7 h 11"/>
                    <a:gd name="T12" fmla="*/ 4 w 9"/>
                    <a:gd name="T13" fmla="*/ 11 h 11"/>
                    <a:gd name="T14" fmla="*/ 2 w 9"/>
                    <a:gd name="T15" fmla="*/ 11 h 11"/>
                    <a:gd name="T16" fmla="*/ 0 w 9"/>
                    <a:gd name="T17" fmla="*/ 10 h 11"/>
                    <a:gd name="T18" fmla="*/ 0 w 9"/>
                    <a:gd name="T19" fmla="*/ 8 h 11"/>
                    <a:gd name="T20" fmla="*/ 2 w 9"/>
                    <a:gd name="T21" fmla="*/ 7 h 11"/>
                    <a:gd name="T22" fmla="*/ 2 w 9"/>
                    <a:gd name="T23" fmla="*/ 5 h 11"/>
                    <a:gd name="T24" fmla="*/ 2 w 9"/>
                    <a:gd name="T25" fmla="*/ 4 h 11"/>
                    <a:gd name="T26" fmla="*/ 4 w 9"/>
                    <a:gd name="T27" fmla="*/ 1 h 11"/>
                    <a:gd name="T28" fmla="*/ 6 w 9"/>
                    <a:gd name="T29" fmla="*/ 0 h 11"/>
                    <a:gd name="T30" fmla="*/ 6 w 9"/>
                    <a:gd name="T3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11">
                      <a:moveTo>
                        <a:pt x="6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3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4" name="Freeform 496"/>
                <p:cNvSpPr>
                  <a:spLocks/>
                </p:cNvSpPr>
                <p:nvPr/>
              </p:nvSpPr>
              <p:spPr bwMode="auto">
                <a:xfrm>
                  <a:off x="7111716" y="4191822"/>
                  <a:ext cx="5929" cy="7411"/>
                </a:xfrm>
                <a:custGeom>
                  <a:avLst/>
                  <a:gdLst>
                    <a:gd name="T0" fmla="*/ 3 w 4"/>
                    <a:gd name="T1" fmla="*/ 0 h 5"/>
                    <a:gd name="T2" fmla="*/ 4 w 4"/>
                    <a:gd name="T3" fmla="*/ 0 h 5"/>
                    <a:gd name="T4" fmla="*/ 4 w 4"/>
                    <a:gd name="T5" fmla="*/ 3 h 5"/>
                    <a:gd name="T6" fmla="*/ 4 w 4"/>
                    <a:gd name="T7" fmla="*/ 5 h 5"/>
                    <a:gd name="T8" fmla="*/ 2 w 4"/>
                    <a:gd name="T9" fmla="*/ 3 h 5"/>
                    <a:gd name="T10" fmla="*/ 0 w 4"/>
                    <a:gd name="T11" fmla="*/ 3 h 5"/>
                    <a:gd name="T12" fmla="*/ 2 w 4"/>
                    <a:gd name="T13" fmla="*/ 2 h 5"/>
                    <a:gd name="T14" fmla="*/ 3 w 4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5" name="Freeform 497"/>
                <p:cNvSpPr>
                  <a:spLocks/>
                </p:cNvSpPr>
                <p:nvPr/>
              </p:nvSpPr>
              <p:spPr bwMode="auto">
                <a:xfrm>
                  <a:off x="6810831" y="4200715"/>
                  <a:ext cx="75592" cy="41501"/>
                </a:xfrm>
                <a:custGeom>
                  <a:avLst/>
                  <a:gdLst>
                    <a:gd name="T0" fmla="*/ 50 w 51"/>
                    <a:gd name="T1" fmla="*/ 0 h 28"/>
                    <a:gd name="T2" fmla="*/ 51 w 51"/>
                    <a:gd name="T3" fmla="*/ 1 h 28"/>
                    <a:gd name="T4" fmla="*/ 51 w 51"/>
                    <a:gd name="T5" fmla="*/ 3 h 28"/>
                    <a:gd name="T6" fmla="*/ 49 w 51"/>
                    <a:gd name="T7" fmla="*/ 4 h 28"/>
                    <a:gd name="T8" fmla="*/ 47 w 51"/>
                    <a:gd name="T9" fmla="*/ 4 h 28"/>
                    <a:gd name="T10" fmla="*/ 46 w 51"/>
                    <a:gd name="T11" fmla="*/ 7 h 28"/>
                    <a:gd name="T12" fmla="*/ 42 w 51"/>
                    <a:gd name="T13" fmla="*/ 7 h 28"/>
                    <a:gd name="T14" fmla="*/ 39 w 51"/>
                    <a:gd name="T15" fmla="*/ 10 h 28"/>
                    <a:gd name="T16" fmla="*/ 33 w 51"/>
                    <a:gd name="T17" fmla="*/ 11 h 28"/>
                    <a:gd name="T18" fmla="*/ 31 w 51"/>
                    <a:gd name="T19" fmla="*/ 11 h 28"/>
                    <a:gd name="T20" fmla="*/ 28 w 51"/>
                    <a:gd name="T21" fmla="*/ 11 h 28"/>
                    <a:gd name="T22" fmla="*/ 26 w 51"/>
                    <a:gd name="T23" fmla="*/ 14 h 28"/>
                    <a:gd name="T24" fmla="*/ 25 w 51"/>
                    <a:gd name="T25" fmla="*/ 14 h 28"/>
                    <a:gd name="T26" fmla="*/ 24 w 51"/>
                    <a:gd name="T27" fmla="*/ 14 h 28"/>
                    <a:gd name="T28" fmla="*/ 22 w 51"/>
                    <a:gd name="T29" fmla="*/ 17 h 28"/>
                    <a:gd name="T30" fmla="*/ 18 w 51"/>
                    <a:gd name="T31" fmla="*/ 19 h 28"/>
                    <a:gd name="T32" fmla="*/ 17 w 51"/>
                    <a:gd name="T33" fmla="*/ 22 h 28"/>
                    <a:gd name="T34" fmla="*/ 14 w 51"/>
                    <a:gd name="T35" fmla="*/ 23 h 28"/>
                    <a:gd name="T36" fmla="*/ 11 w 51"/>
                    <a:gd name="T37" fmla="*/ 23 h 28"/>
                    <a:gd name="T38" fmla="*/ 10 w 51"/>
                    <a:gd name="T39" fmla="*/ 25 h 28"/>
                    <a:gd name="T40" fmla="*/ 6 w 51"/>
                    <a:gd name="T41" fmla="*/ 28 h 28"/>
                    <a:gd name="T42" fmla="*/ 2 w 51"/>
                    <a:gd name="T43" fmla="*/ 28 h 28"/>
                    <a:gd name="T44" fmla="*/ 0 w 51"/>
                    <a:gd name="T45" fmla="*/ 26 h 28"/>
                    <a:gd name="T46" fmla="*/ 0 w 51"/>
                    <a:gd name="T47" fmla="*/ 23 h 28"/>
                    <a:gd name="T48" fmla="*/ 2 w 51"/>
                    <a:gd name="T49" fmla="*/ 23 h 28"/>
                    <a:gd name="T50" fmla="*/ 3 w 51"/>
                    <a:gd name="T51" fmla="*/ 23 h 28"/>
                    <a:gd name="T52" fmla="*/ 3 w 51"/>
                    <a:gd name="T53" fmla="*/ 23 h 28"/>
                    <a:gd name="T54" fmla="*/ 2 w 51"/>
                    <a:gd name="T55" fmla="*/ 22 h 28"/>
                    <a:gd name="T56" fmla="*/ 2 w 51"/>
                    <a:gd name="T57" fmla="*/ 21 h 28"/>
                    <a:gd name="T58" fmla="*/ 4 w 51"/>
                    <a:gd name="T59" fmla="*/ 17 h 28"/>
                    <a:gd name="T60" fmla="*/ 6 w 51"/>
                    <a:gd name="T61" fmla="*/ 14 h 28"/>
                    <a:gd name="T62" fmla="*/ 8 w 51"/>
                    <a:gd name="T63" fmla="*/ 12 h 28"/>
                    <a:gd name="T64" fmla="*/ 8 w 51"/>
                    <a:gd name="T65" fmla="*/ 12 h 28"/>
                    <a:gd name="T66" fmla="*/ 11 w 51"/>
                    <a:gd name="T67" fmla="*/ 10 h 28"/>
                    <a:gd name="T68" fmla="*/ 14 w 51"/>
                    <a:gd name="T69" fmla="*/ 10 h 28"/>
                    <a:gd name="T70" fmla="*/ 17 w 51"/>
                    <a:gd name="T71" fmla="*/ 8 h 28"/>
                    <a:gd name="T72" fmla="*/ 18 w 51"/>
                    <a:gd name="T73" fmla="*/ 8 h 28"/>
                    <a:gd name="T74" fmla="*/ 20 w 51"/>
                    <a:gd name="T75" fmla="*/ 8 h 28"/>
                    <a:gd name="T76" fmla="*/ 22 w 51"/>
                    <a:gd name="T77" fmla="*/ 5 h 28"/>
                    <a:gd name="T78" fmla="*/ 26 w 51"/>
                    <a:gd name="T79" fmla="*/ 3 h 28"/>
                    <a:gd name="T80" fmla="*/ 32 w 51"/>
                    <a:gd name="T81" fmla="*/ 3 h 28"/>
                    <a:gd name="T82" fmla="*/ 36 w 51"/>
                    <a:gd name="T83" fmla="*/ 3 h 28"/>
                    <a:gd name="T84" fmla="*/ 39 w 51"/>
                    <a:gd name="T85" fmla="*/ 3 h 28"/>
                    <a:gd name="T86" fmla="*/ 42 w 51"/>
                    <a:gd name="T87" fmla="*/ 1 h 28"/>
                    <a:gd name="T88" fmla="*/ 44 w 51"/>
                    <a:gd name="T89" fmla="*/ 1 h 28"/>
                    <a:gd name="T90" fmla="*/ 50 w 51"/>
                    <a:gd name="T9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1" h="28">
                      <a:moveTo>
                        <a:pt x="50" y="0"/>
                      </a:moveTo>
                      <a:lnTo>
                        <a:pt x="51" y="1"/>
                      </a:lnTo>
                      <a:lnTo>
                        <a:pt x="51" y="3"/>
                      </a:lnTo>
                      <a:lnTo>
                        <a:pt x="49" y="4"/>
                      </a:lnTo>
                      <a:lnTo>
                        <a:pt x="47" y="4"/>
                      </a:lnTo>
                      <a:lnTo>
                        <a:pt x="46" y="7"/>
                      </a:lnTo>
                      <a:lnTo>
                        <a:pt x="42" y="7"/>
                      </a:lnTo>
                      <a:lnTo>
                        <a:pt x="39" y="10"/>
                      </a:lnTo>
                      <a:lnTo>
                        <a:pt x="33" y="11"/>
                      </a:lnTo>
                      <a:lnTo>
                        <a:pt x="31" y="11"/>
                      </a:lnTo>
                      <a:lnTo>
                        <a:pt x="28" y="11"/>
                      </a:lnTo>
                      <a:lnTo>
                        <a:pt x="26" y="14"/>
                      </a:lnTo>
                      <a:lnTo>
                        <a:pt x="25" y="14"/>
                      </a:lnTo>
                      <a:lnTo>
                        <a:pt x="24" y="14"/>
                      </a:lnTo>
                      <a:lnTo>
                        <a:pt x="22" y="17"/>
                      </a:lnTo>
                      <a:lnTo>
                        <a:pt x="18" y="19"/>
                      </a:lnTo>
                      <a:lnTo>
                        <a:pt x="17" y="22"/>
                      </a:lnTo>
                      <a:lnTo>
                        <a:pt x="14" y="23"/>
                      </a:lnTo>
                      <a:lnTo>
                        <a:pt x="11" y="23"/>
                      </a:lnTo>
                      <a:lnTo>
                        <a:pt x="10" y="25"/>
                      </a:lnTo>
                      <a:lnTo>
                        <a:pt x="6" y="28"/>
                      </a:lnTo>
                      <a:lnTo>
                        <a:pt x="2" y="28"/>
                      </a:ln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2" y="22"/>
                      </a:lnTo>
                      <a:lnTo>
                        <a:pt x="2" y="21"/>
                      </a:lnTo>
                      <a:lnTo>
                        <a:pt x="4" y="17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1" y="10"/>
                      </a:lnTo>
                      <a:lnTo>
                        <a:pt x="14" y="10"/>
                      </a:lnTo>
                      <a:lnTo>
                        <a:pt x="17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2" y="5"/>
                      </a:lnTo>
                      <a:lnTo>
                        <a:pt x="26" y="3"/>
                      </a:lnTo>
                      <a:lnTo>
                        <a:pt x="32" y="3"/>
                      </a:lnTo>
                      <a:lnTo>
                        <a:pt x="36" y="3"/>
                      </a:lnTo>
                      <a:lnTo>
                        <a:pt x="39" y="3"/>
                      </a:lnTo>
                      <a:lnTo>
                        <a:pt x="42" y="1"/>
                      </a:lnTo>
                      <a:lnTo>
                        <a:pt x="44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6" name="Freeform 498"/>
                <p:cNvSpPr>
                  <a:spLocks/>
                </p:cNvSpPr>
                <p:nvPr/>
              </p:nvSpPr>
              <p:spPr bwMode="auto">
                <a:xfrm>
                  <a:off x="6919031" y="4196269"/>
                  <a:ext cx="4447" cy="0"/>
                </a:xfrm>
                <a:custGeom>
                  <a:avLst/>
                  <a:gdLst>
                    <a:gd name="T0" fmla="*/ 3 w 3"/>
                    <a:gd name="T1" fmla="*/ 3 w 3"/>
                    <a:gd name="T2" fmla="*/ 2 w 3"/>
                    <a:gd name="T3" fmla="*/ 0 w 3"/>
                    <a:gd name="T4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7" name="Freeform 499"/>
                <p:cNvSpPr>
                  <a:spLocks/>
                </p:cNvSpPr>
                <p:nvPr/>
              </p:nvSpPr>
              <p:spPr bwMode="auto">
                <a:xfrm>
                  <a:off x="6905691" y="4086587"/>
                  <a:ext cx="56323" cy="19269"/>
                </a:xfrm>
                <a:custGeom>
                  <a:avLst/>
                  <a:gdLst>
                    <a:gd name="T0" fmla="*/ 20 w 38"/>
                    <a:gd name="T1" fmla="*/ 0 h 13"/>
                    <a:gd name="T2" fmla="*/ 23 w 38"/>
                    <a:gd name="T3" fmla="*/ 0 h 13"/>
                    <a:gd name="T4" fmla="*/ 26 w 38"/>
                    <a:gd name="T5" fmla="*/ 1 h 13"/>
                    <a:gd name="T6" fmla="*/ 32 w 38"/>
                    <a:gd name="T7" fmla="*/ 2 h 13"/>
                    <a:gd name="T8" fmla="*/ 37 w 38"/>
                    <a:gd name="T9" fmla="*/ 6 h 13"/>
                    <a:gd name="T10" fmla="*/ 38 w 38"/>
                    <a:gd name="T11" fmla="*/ 11 h 13"/>
                    <a:gd name="T12" fmla="*/ 38 w 38"/>
                    <a:gd name="T13" fmla="*/ 13 h 13"/>
                    <a:gd name="T14" fmla="*/ 36 w 38"/>
                    <a:gd name="T15" fmla="*/ 13 h 13"/>
                    <a:gd name="T16" fmla="*/ 32 w 38"/>
                    <a:gd name="T17" fmla="*/ 11 h 13"/>
                    <a:gd name="T18" fmla="*/ 30 w 38"/>
                    <a:gd name="T19" fmla="*/ 11 h 13"/>
                    <a:gd name="T20" fmla="*/ 25 w 38"/>
                    <a:gd name="T21" fmla="*/ 6 h 13"/>
                    <a:gd name="T22" fmla="*/ 22 w 38"/>
                    <a:gd name="T23" fmla="*/ 6 h 13"/>
                    <a:gd name="T24" fmla="*/ 20 w 38"/>
                    <a:gd name="T25" fmla="*/ 9 h 13"/>
                    <a:gd name="T26" fmla="*/ 15 w 38"/>
                    <a:gd name="T27" fmla="*/ 8 h 13"/>
                    <a:gd name="T28" fmla="*/ 14 w 38"/>
                    <a:gd name="T29" fmla="*/ 5 h 13"/>
                    <a:gd name="T30" fmla="*/ 12 w 38"/>
                    <a:gd name="T31" fmla="*/ 5 h 13"/>
                    <a:gd name="T32" fmla="*/ 9 w 38"/>
                    <a:gd name="T33" fmla="*/ 8 h 13"/>
                    <a:gd name="T34" fmla="*/ 7 w 38"/>
                    <a:gd name="T35" fmla="*/ 8 h 13"/>
                    <a:gd name="T36" fmla="*/ 5 w 38"/>
                    <a:gd name="T37" fmla="*/ 6 h 13"/>
                    <a:gd name="T38" fmla="*/ 4 w 38"/>
                    <a:gd name="T39" fmla="*/ 4 h 13"/>
                    <a:gd name="T40" fmla="*/ 1 w 38"/>
                    <a:gd name="T41" fmla="*/ 8 h 13"/>
                    <a:gd name="T42" fmla="*/ 0 w 38"/>
                    <a:gd name="T43" fmla="*/ 8 h 13"/>
                    <a:gd name="T44" fmla="*/ 0 w 38"/>
                    <a:gd name="T45" fmla="*/ 6 h 13"/>
                    <a:gd name="T46" fmla="*/ 0 w 38"/>
                    <a:gd name="T47" fmla="*/ 4 h 13"/>
                    <a:gd name="T48" fmla="*/ 3 w 38"/>
                    <a:gd name="T49" fmla="*/ 4 h 13"/>
                    <a:gd name="T50" fmla="*/ 3 w 38"/>
                    <a:gd name="T51" fmla="*/ 2 h 13"/>
                    <a:gd name="T52" fmla="*/ 4 w 38"/>
                    <a:gd name="T53" fmla="*/ 1 h 13"/>
                    <a:gd name="T54" fmla="*/ 9 w 38"/>
                    <a:gd name="T55" fmla="*/ 1 h 13"/>
                    <a:gd name="T56" fmla="*/ 14 w 38"/>
                    <a:gd name="T57" fmla="*/ 0 h 13"/>
                    <a:gd name="T58" fmla="*/ 15 w 38"/>
                    <a:gd name="T59" fmla="*/ 1 h 13"/>
                    <a:gd name="T60" fmla="*/ 18 w 38"/>
                    <a:gd name="T61" fmla="*/ 1 h 13"/>
                    <a:gd name="T62" fmla="*/ 20 w 38"/>
                    <a:gd name="T6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" h="13">
                      <a:moveTo>
                        <a:pt x="20" y="0"/>
                      </a:moveTo>
                      <a:lnTo>
                        <a:pt x="23" y="0"/>
                      </a:lnTo>
                      <a:lnTo>
                        <a:pt x="26" y="1"/>
                      </a:lnTo>
                      <a:lnTo>
                        <a:pt x="32" y="2"/>
                      </a:lnTo>
                      <a:lnTo>
                        <a:pt x="37" y="6"/>
                      </a:lnTo>
                      <a:lnTo>
                        <a:pt x="38" y="11"/>
                      </a:lnTo>
                      <a:lnTo>
                        <a:pt x="38" y="13"/>
                      </a:lnTo>
                      <a:lnTo>
                        <a:pt x="36" y="13"/>
                      </a:lnTo>
                      <a:lnTo>
                        <a:pt x="32" y="11"/>
                      </a:lnTo>
                      <a:lnTo>
                        <a:pt x="30" y="11"/>
                      </a:lnTo>
                      <a:lnTo>
                        <a:pt x="25" y="6"/>
                      </a:lnTo>
                      <a:lnTo>
                        <a:pt x="22" y="6"/>
                      </a:lnTo>
                      <a:lnTo>
                        <a:pt x="20" y="9"/>
                      </a:lnTo>
                      <a:lnTo>
                        <a:pt x="15" y="8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5" y="6"/>
                      </a:lnTo>
                      <a:lnTo>
                        <a:pt x="4" y="4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9" y="1"/>
                      </a:ln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1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8" name="Freeform 500"/>
                <p:cNvSpPr>
                  <a:spLocks/>
                </p:cNvSpPr>
                <p:nvPr/>
              </p:nvSpPr>
              <p:spPr bwMode="auto">
                <a:xfrm>
                  <a:off x="6776741" y="4242216"/>
                  <a:ext cx="5929" cy="2964"/>
                </a:xfrm>
                <a:custGeom>
                  <a:avLst/>
                  <a:gdLst>
                    <a:gd name="T0" fmla="*/ 1 w 4"/>
                    <a:gd name="T1" fmla="*/ 0 h 2"/>
                    <a:gd name="T2" fmla="*/ 4 w 4"/>
                    <a:gd name="T3" fmla="*/ 1 h 2"/>
                    <a:gd name="T4" fmla="*/ 4 w 4"/>
                    <a:gd name="T5" fmla="*/ 2 h 2"/>
                    <a:gd name="T6" fmla="*/ 1 w 4"/>
                    <a:gd name="T7" fmla="*/ 2 h 2"/>
                    <a:gd name="T8" fmla="*/ 0 w 4"/>
                    <a:gd name="T9" fmla="*/ 2 h 2"/>
                    <a:gd name="T10" fmla="*/ 1 w 4"/>
                    <a:gd name="T11" fmla="*/ 1 h 2"/>
                    <a:gd name="T12" fmla="*/ 1 w 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2">
                      <a:moveTo>
                        <a:pt x="1" y="0"/>
                      </a:move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9" name="Freeform 501"/>
                <p:cNvSpPr>
                  <a:spLocks/>
                </p:cNvSpPr>
                <p:nvPr/>
              </p:nvSpPr>
              <p:spPr bwMode="auto">
                <a:xfrm>
                  <a:off x="6739686" y="4191822"/>
                  <a:ext cx="65216" cy="19269"/>
                </a:xfrm>
                <a:custGeom>
                  <a:avLst/>
                  <a:gdLst>
                    <a:gd name="T0" fmla="*/ 41 w 44"/>
                    <a:gd name="T1" fmla="*/ 0 h 13"/>
                    <a:gd name="T2" fmla="*/ 44 w 44"/>
                    <a:gd name="T3" fmla="*/ 0 h 13"/>
                    <a:gd name="T4" fmla="*/ 44 w 44"/>
                    <a:gd name="T5" fmla="*/ 3 h 13"/>
                    <a:gd name="T6" fmla="*/ 43 w 44"/>
                    <a:gd name="T7" fmla="*/ 6 h 13"/>
                    <a:gd name="T8" fmla="*/ 41 w 44"/>
                    <a:gd name="T9" fmla="*/ 6 h 13"/>
                    <a:gd name="T10" fmla="*/ 40 w 44"/>
                    <a:gd name="T11" fmla="*/ 9 h 13"/>
                    <a:gd name="T12" fmla="*/ 37 w 44"/>
                    <a:gd name="T13" fmla="*/ 9 h 13"/>
                    <a:gd name="T14" fmla="*/ 36 w 44"/>
                    <a:gd name="T15" fmla="*/ 10 h 13"/>
                    <a:gd name="T16" fmla="*/ 33 w 44"/>
                    <a:gd name="T17" fmla="*/ 10 h 13"/>
                    <a:gd name="T18" fmla="*/ 30 w 44"/>
                    <a:gd name="T19" fmla="*/ 10 h 13"/>
                    <a:gd name="T20" fmla="*/ 26 w 44"/>
                    <a:gd name="T21" fmla="*/ 11 h 13"/>
                    <a:gd name="T22" fmla="*/ 22 w 44"/>
                    <a:gd name="T23" fmla="*/ 10 h 13"/>
                    <a:gd name="T24" fmla="*/ 19 w 44"/>
                    <a:gd name="T25" fmla="*/ 11 h 13"/>
                    <a:gd name="T26" fmla="*/ 18 w 44"/>
                    <a:gd name="T27" fmla="*/ 13 h 13"/>
                    <a:gd name="T28" fmla="*/ 16 w 44"/>
                    <a:gd name="T29" fmla="*/ 13 h 13"/>
                    <a:gd name="T30" fmla="*/ 15 w 44"/>
                    <a:gd name="T31" fmla="*/ 11 h 13"/>
                    <a:gd name="T32" fmla="*/ 12 w 44"/>
                    <a:gd name="T33" fmla="*/ 13 h 13"/>
                    <a:gd name="T34" fmla="*/ 11 w 44"/>
                    <a:gd name="T35" fmla="*/ 11 h 13"/>
                    <a:gd name="T36" fmla="*/ 8 w 44"/>
                    <a:gd name="T37" fmla="*/ 11 h 13"/>
                    <a:gd name="T38" fmla="*/ 7 w 44"/>
                    <a:gd name="T39" fmla="*/ 11 h 13"/>
                    <a:gd name="T40" fmla="*/ 5 w 44"/>
                    <a:gd name="T41" fmla="*/ 11 h 13"/>
                    <a:gd name="T42" fmla="*/ 3 w 44"/>
                    <a:gd name="T43" fmla="*/ 11 h 13"/>
                    <a:gd name="T44" fmla="*/ 1 w 44"/>
                    <a:gd name="T45" fmla="*/ 10 h 13"/>
                    <a:gd name="T46" fmla="*/ 0 w 44"/>
                    <a:gd name="T47" fmla="*/ 9 h 13"/>
                    <a:gd name="T48" fmla="*/ 1 w 44"/>
                    <a:gd name="T49" fmla="*/ 6 h 13"/>
                    <a:gd name="T50" fmla="*/ 5 w 44"/>
                    <a:gd name="T51" fmla="*/ 3 h 13"/>
                    <a:gd name="T52" fmla="*/ 11 w 44"/>
                    <a:gd name="T53" fmla="*/ 2 h 13"/>
                    <a:gd name="T54" fmla="*/ 15 w 44"/>
                    <a:gd name="T55" fmla="*/ 5 h 13"/>
                    <a:gd name="T56" fmla="*/ 16 w 44"/>
                    <a:gd name="T57" fmla="*/ 3 h 13"/>
                    <a:gd name="T58" fmla="*/ 19 w 44"/>
                    <a:gd name="T59" fmla="*/ 5 h 13"/>
                    <a:gd name="T60" fmla="*/ 23 w 44"/>
                    <a:gd name="T61" fmla="*/ 6 h 13"/>
                    <a:gd name="T62" fmla="*/ 26 w 44"/>
                    <a:gd name="T63" fmla="*/ 6 h 13"/>
                    <a:gd name="T64" fmla="*/ 30 w 44"/>
                    <a:gd name="T65" fmla="*/ 6 h 13"/>
                    <a:gd name="T66" fmla="*/ 32 w 44"/>
                    <a:gd name="T67" fmla="*/ 6 h 13"/>
                    <a:gd name="T68" fmla="*/ 34 w 44"/>
                    <a:gd name="T69" fmla="*/ 6 h 13"/>
                    <a:gd name="T70" fmla="*/ 36 w 44"/>
                    <a:gd name="T71" fmla="*/ 5 h 13"/>
                    <a:gd name="T72" fmla="*/ 39 w 44"/>
                    <a:gd name="T73" fmla="*/ 5 h 13"/>
                    <a:gd name="T74" fmla="*/ 40 w 44"/>
                    <a:gd name="T75" fmla="*/ 2 h 13"/>
                    <a:gd name="T76" fmla="*/ 39 w 44"/>
                    <a:gd name="T77" fmla="*/ 2 h 13"/>
                    <a:gd name="T78" fmla="*/ 41 w 44"/>
                    <a:gd name="T7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4" h="13">
                      <a:moveTo>
                        <a:pt x="41" y="0"/>
                      </a:moveTo>
                      <a:lnTo>
                        <a:pt x="44" y="0"/>
                      </a:lnTo>
                      <a:lnTo>
                        <a:pt x="44" y="3"/>
                      </a:lnTo>
                      <a:lnTo>
                        <a:pt x="43" y="6"/>
                      </a:lnTo>
                      <a:lnTo>
                        <a:pt x="41" y="6"/>
                      </a:lnTo>
                      <a:lnTo>
                        <a:pt x="40" y="9"/>
                      </a:lnTo>
                      <a:lnTo>
                        <a:pt x="37" y="9"/>
                      </a:lnTo>
                      <a:lnTo>
                        <a:pt x="36" y="10"/>
                      </a:lnTo>
                      <a:lnTo>
                        <a:pt x="33" y="10"/>
                      </a:lnTo>
                      <a:lnTo>
                        <a:pt x="30" y="10"/>
                      </a:lnTo>
                      <a:lnTo>
                        <a:pt x="26" y="11"/>
                      </a:lnTo>
                      <a:lnTo>
                        <a:pt x="22" y="10"/>
                      </a:lnTo>
                      <a:lnTo>
                        <a:pt x="19" y="11"/>
                      </a:lnTo>
                      <a:lnTo>
                        <a:pt x="18" y="13"/>
                      </a:lnTo>
                      <a:lnTo>
                        <a:pt x="16" y="13"/>
                      </a:lnTo>
                      <a:lnTo>
                        <a:pt x="15" y="11"/>
                      </a:lnTo>
                      <a:lnTo>
                        <a:pt x="12" y="13"/>
                      </a:lnTo>
                      <a:lnTo>
                        <a:pt x="11" y="11"/>
                      </a:lnTo>
                      <a:lnTo>
                        <a:pt x="8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3" y="11"/>
                      </a:lnTo>
                      <a:lnTo>
                        <a:pt x="1" y="10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5" y="3"/>
                      </a:lnTo>
                      <a:lnTo>
                        <a:pt x="11" y="2"/>
                      </a:lnTo>
                      <a:lnTo>
                        <a:pt x="15" y="5"/>
                      </a:lnTo>
                      <a:lnTo>
                        <a:pt x="16" y="3"/>
                      </a:lnTo>
                      <a:lnTo>
                        <a:pt x="19" y="5"/>
                      </a:lnTo>
                      <a:lnTo>
                        <a:pt x="23" y="6"/>
                      </a:lnTo>
                      <a:lnTo>
                        <a:pt x="26" y="6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4" y="6"/>
                      </a:lnTo>
                      <a:lnTo>
                        <a:pt x="36" y="5"/>
                      </a:lnTo>
                      <a:lnTo>
                        <a:pt x="39" y="5"/>
                      </a:lnTo>
                      <a:lnTo>
                        <a:pt x="40" y="2"/>
                      </a:lnTo>
                      <a:lnTo>
                        <a:pt x="39" y="2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0" name="Freeform 502"/>
                <p:cNvSpPr>
                  <a:spLocks/>
                </p:cNvSpPr>
                <p:nvPr/>
              </p:nvSpPr>
              <p:spPr bwMode="auto">
                <a:xfrm>
                  <a:off x="6917549" y="4099926"/>
                  <a:ext cx="1483" cy="2964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0 w 1"/>
                    <a:gd name="T7" fmla="*/ 0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1" name="Freeform 503"/>
                <p:cNvSpPr>
                  <a:spLocks/>
                </p:cNvSpPr>
                <p:nvPr/>
              </p:nvSpPr>
              <p:spPr bwMode="auto">
                <a:xfrm>
                  <a:off x="6982765" y="4168107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2" name="Freeform 504"/>
                <p:cNvSpPr>
                  <a:spLocks/>
                </p:cNvSpPr>
                <p:nvPr/>
              </p:nvSpPr>
              <p:spPr bwMode="auto">
                <a:xfrm>
                  <a:off x="6979801" y="4172554"/>
                  <a:ext cx="2964" cy="1483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3" name="Freeform 505"/>
                <p:cNvSpPr>
                  <a:spLocks/>
                </p:cNvSpPr>
                <p:nvPr/>
              </p:nvSpPr>
              <p:spPr bwMode="auto">
                <a:xfrm>
                  <a:off x="6677434" y="4191822"/>
                  <a:ext cx="50394" cy="20751"/>
                </a:xfrm>
                <a:custGeom>
                  <a:avLst/>
                  <a:gdLst>
                    <a:gd name="T0" fmla="*/ 18 w 34"/>
                    <a:gd name="T1" fmla="*/ 0 h 14"/>
                    <a:gd name="T2" fmla="*/ 21 w 34"/>
                    <a:gd name="T3" fmla="*/ 2 h 14"/>
                    <a:gd name="T4" fmla="*/ 22 w 34"/>
                    <a:gd name="T5" fmla="*/ 3 h 14"/>
                    <a:gd name="T6" fmla="*/ 25 w 34"/>
                    <a:gd name="T7" fmla="*/ 2 h 14"/>
                    <a:gd name="T8" fmla="*/ 28 w 34"/>
                    <a:gd name="T9" fmla="*/ 3 h 14"/>
                    <a:gd name="T10" fmla="*/ 29 w 34"/>
                    <a:gd name="T11" fmla="*/ 6 h 14"/>
                    <a:gd name="T12" fmla="*/ 29 w 34"/>
                    <a:gd name="T13" fmla="*/ 6 h 14"/>
                    <a:gd name="T14" fmla="*/ 29 w 34"/>
                    <a:gd name="T15" fmla="*/ 3 h 14"/>
                    <a:gd name="T16" fmla="*/ 32 w 34"/>
                    <a:gd name="T17" fmla="*/ 5 h 14"/>
                    <a:gd name="T18" fmla="*/ 32 w 34"/>
                    <a:gd name="T19" fmla="*/ 6 h 14"/>
                    <a:gd name="T20" fmla="*/ 34 w 34"/>
                    <a:gd name="T21" fmla="*/ 9 h 14"/>
                    <a:gd name="T22" fmla="*/ 34 w 34"/>
                    <a:gd name="T23" fmla="*/ 7 h 14"/>
                    <a:gd name="T24" fmla="*/ 34 w 34"/>
                    <a:gd name="T25" fmla="*/ 10 h 14"/>
                    <a:gd name="T26" fmla="*/ 31 w 34"/>
                    <a:gd name="T27" fmla="*/ 10 h 14"/>
                    <a:gd name="T28" fmla="*/ 32 w 34"/>
                    <a:gd name="T29" fmla="*/ 11 h 14"/>
                    <a:gd name="T30" fmla="*/ 28 w 34"/>
                    <a:gd name="T31" fmla="*/ 11 h 14"/>
                    <a:gd name="T32" fmla="*/ 25 w 34"/>
                    <a:gd name="T33" fmla="*/ 11 h 14"/>
                    <a:gd name="T34" fmla="*/ 25 w 34"/>
                    <a:gd name="T35" fmla="*/ 10 h 14"/>
                    <a:gd name="T36" fmla="*/ 22 w 34"/>
                    <a:gd name="T37" fmla="*/ 13 h 14"/>
                    <a:gd name="T38" fmla="*/ 20 w 34"/>
                    <a:gd name="T39" fmla="*/ 11 h 14"/>
                    <a:gd name="T40" fmla="*/ 17 w 34"/>
                    <a:gd name="T41" fmla="*/ 13 h 14"/>
                    <a:gd name="T42" fmla="*/ 14 w 34"/>
                    <a:gd name="T43" fmla="*/ 13 h 14"/>
                    <a:gd name="T44" fmla="*/ 13 w 34"/>
                    <a:gd name="T45" fmla="*/ 14 h 14"/>
                    <a:gd name="T46" fmla="*/ 10 w 34"/>
                    <a:gd name="T47" fmla="*/ 14 h 14"/>
                    <a:gd name="T48" fmla="*/ 9 w 34"/>
                    <a:gd name="T49" fmla="*/ 14 h 14"/>
                    <a:gd name="T50" fmla="*/ 5 w 34"/>
                    <a:gd name="T51" fmla="*/ 14 h 14"/>
                    <a:gd name="T52" fmla="*/ 2 w 34"/>
                    <a:gd name="T53" fmla="*/ 14 h 14"/>
                    <a:gd name="T54" fmla="*/ 2 w 34"/>
                    <a:gd name="T55" fmla="*/ 13 h 14"/>
                    <a:gd name="T56" fmla="*/ 2 w 34"/>
                    <a:gd name="T57" fmla="*/ 11 h 14"/>
                    <a:gd name="T58" fmla="*/ 0 w 34"/>
                    <a:gd name="T59" fmla="*/ 10 h 14"/>
                    <a:gd name="T60" fmla="*/ 2 w 34"/>
                    <a:gd name="T61" fmla="*/ 9 h 14"/>
                    <a:gd name="T62" fmla="*/ 3 w 34"/>
                    <a:gd name="T63" fmla="*/ 6 h 14"/>
                    <a:gd name="T64" fmla="*/ 7 w 34"/>
                    <a:gd name="T65" fmla="*/ 5 h 14"/>
                    <a:gd name="T66" fmla="*/ 9 w 34"/>
                    <a:gd name="T67" fmla="*/ 6 h 14"/>
                    <a:gd name="T68" fmla="*/ 11 w 34"/>
                    <a:gd name="T69" fmla="*/ 5 h 14"/>
                    <a:gd name="T70" fmla="*/ 13 w 34"/>
                    <a:gd name="T71" fmla="*/ 6 h 14"/>
                    <a:gd name="T72" fmla="*/ 14 w 34"/>
                    <a:gd name="T73" fmla="*/ 7 h 14"/>
                    <a:gd name="T74" fmla="*/ 17 w 34"/>
                    <a:gd name="T75" fmla="*/ 10 h 14"/>
                    <a:gd name="T76" fmla="*/ 20 w 34"/>
                    <a:gd name="T77" fmla="*/ 9 h 14"/>
                    <a:gd name="T78" fmla="*/ 22 w 34"/>
                    <a:gd name="T79" fmla="*/ 9 h 14"/>
                    <a:gd name="T80" fmla="*/ 21 w 34"/>
                    <a:gd name="T81" fmla="*/ 6 h 14"/>
                    <a:gd name="T82" fmla="*/ 16 w 34"/>
                    <a:gd name="T83" fmla="*/ 5 h 14"/>
                    <a:gd name="T84" fmla="*/ 16 w 34"/>
                    <a:gd name="T85" fmla="*/ 3 h 14"/>
                    <a:gd name="T86" fmla="*/ 18 w 34"/>
                    <a:gd name="T8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4" h="14">
                      <a:moveTo>
                        <a:pt x="18" y="0"/>
                      </a:moveTo>
                      <a:lnTo>
                        <a:pt x="21" y="2"/>
                      </a:lnTo>
                      <a:lnTo>
                        <a:pt x="22" y="3"/>
                      </a:lnTo>
                      <a:lnTo>
                        <a:pt x="25" y="2"/>
                      </a:lnTo>
                      <a:lnTo>
                        <a:pt x="28" y="3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3"/>
                      </a:lnTo>
                      <a:lnTo>
                        <a:pt x="32" y="5"/>
                      </a:lnTo>
                      <a:lnTo>
                        <a:pt x="32" y="6"/>
                      </a:lnTo>
                      <a:lnTo>
                        <a:pt x="34" y="9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1" y="10"/>
                      </a:lnTo>
                      <a:lnTo>
                        <a:pt x="32" y="11"/>
                      </a:lnTo>
                      <a:lnTo>
                        <a:pt x="28" y="11"/>
                      </a:ln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2" y="13"/>
                      </a:lnTo>
                      <a:lnTo>
                        <a:pt x="20" y="11"/>
                      </a:lnTo>
                      <a:lnTo>
                        <a:pt x="17" y="13"/>
                      </a:lnTo>
                      <a:lnTo>
                        <a:pt x="14" y="13"/>
                      </a:lnTo>
                      <a:lnTo>
                        <a:pt x="13" y="14"/>
                      </a:lnTo>
                      <a:lnTo>
                        <a:pt x="10" y="14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0" y="10"/>
                      </a:lnTo>
                      <a:lnTo>
                        <a:pt x="2" y="9"/>
                      </a:lnTo>
                      <a:lnTo>
                        <a:pt x="3" y="6"/>
                      </a:lnTo>
                      <a:lnTo>
                        <a:pt x="7" y="5"/>
                      </a:ln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3" y="6"/>
                      </a:lnTo>
                      <a:lnTo>
                        <a:pt x="14" y="7"/>
                      </a:lnTo>
                      <a:lnTo>
                        <a:pt x="17" y="10"/>
                      </a:lnTo>
                      <a:lnTo>
                        <a:pt x="20" y="9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6" y="5"/>
                      </a:lnTo>
                      <a:lnTo>
                        <a:pt x="16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4" name="Freeform 506"/>
                <p:cNvSpPr>
                  <a:spLocks/>
                </p:cNvSpPr>
                <p:nvPr/>
              </p:nvSpPr>
              <p:spPr bwMode="auto">
                <a:xfrm>
                  <a:off x="6916067" y="4172554"/>
                  <a:ext cx="1483" cy="148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5" name="Freeform 507"/>
                <p:cNvSpPr>
                  <a:spLocks/>
                </p:cNvSpPr>
                <p:nvPr/>
              </p:nvSpPr>
              <p:spPr bwMode="auto">
                <a:xfrm>
                  <a:off x="6913103" y="4102890"/>
                  <a:ext cx="4447" cy="0"/>
                </a:xfrm>
                <a:custGeom>
                  <a:avLst/>
                  <a:gdLst>
                    <a:gd name="T0" fmla="*/ 0 w 3"/>
                    <a:gd name="T1" fmla="*/ 2 w 3"/>
                    <a:gd name="T2" fmla="*/ 3 w 3"/>
                    <a:gd name="T3" fmla="*/ 2 w 3"/>
                    <a:gd name="T4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6" name="Freeform 508"/>
                <p:cNvSpPr>
                  <a:spLocks/>
                </p:cNvSpPr>
                <p:nvPr/>
              </p:nvSpPr>
              <p:spPr bwMode="auto">
                <a:xfrm>
                  <a:off x="6899762" y="4194786"/>
                  <a:ext cx="10376" cy="1483"/>
                </a:xfrm>
                <a:custGeom>
                  <a:avLst/>
                  <a:gdLst>
                    <a:gd name="T0" fmla="*/ 7 w 7"/>
                    <a:gd name="T1" fmla="*/ 0 h 1"/>
                    <a:gd name="T2" fmla="*/ 7 w 7"/>
                    <a:gd name="T3" fmla="*/ 1 h 1"/>
                    <a:gd name="T4" fmla="*/ 2 w 7"/>
                    <a:gd name="T5" fmla="*/ 1 h 1"/>
                    <a:gd name="T6" fmla="*/ 0 w 7"/>
                    <a:gd name="T7" fmla="*/ 0 h 1"/>
                    <a:gd name="T8" fmla="*/ 0 w 7"/>
                    <a:gd name="T9" fmla="*/ 0 h 1"/>
                    <a:gd name="T10" fmla="*/ 4 w 7"/>
                    <a:gd name="T11" fmla="*/ 0 h 1"/>
                    <a:gd name="T12" fmla="*/ 7 w 7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">
                      <a:moveTo>
                        <a:pt x="7" y="0"/>
                      </a:moveTo>
                      <a:lnTo>
                        <a:pt x="7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7" name="Freeform 509"/>
                <p:cNvSpPr>
                  <a:spLocks/>
                </p:cNvSpPr>
                <p:nvPr/>
              </p:nvSpPr>
              <p:spPr bwMode="auto">
                <a:xfrm>
                  <a:off x="6398782" y="4135498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1 h 2"/>
                    <a:gd name="T4" fmla="*/ 3 w 3"/>
                    <a:gd name="T5" fmla="*/ 2 h 2"/>
                    <a:gd name="T6" fmla="*/ 0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8" name="Freeform 510"/>
                <p:cNvSpPr>
                  <a:spLocks/>
                </p:cNvSpPr>
                <p:nvPr/>
              </p:nvSpPr>
              <p:spPr bwMode="auto">
                <a:xfrm>
                  <a:off x="6300958" y="3997655"/>
                  <a:ext cx="14822" cy="19269"/>
                </a:xfrm>
                <a:custGeom>
                  <a:avLst/>
                  <a:gdLst>
                    <a:gd name="T0" fmla="*/ 3 w 10"/>
                    <a:gd name="T1" fmla="*/ 0 h 13"/>
                    <a:gd name="T2" fmla="*/ 6 w 10"/>
                    <a:gd name="T3" fmla="*/ 1 h 13"/>
                    <a:gd name="T4" fmla="*/ 7 w 10"/>
                    <a:gd name="T5" fmla="*/ 6 h 13"/>
                    <a:gd name="T6" fmla="*/ 10 w 10"/>
                    <a:gd name="T7" fmla="*/ 7 h 13"/>
                    <a:gd name="T8" fmla="*/ 10 w 10"/>
                    <a:gd name="T9" fmla="*/ 10 h 13"/>
                    <a:gd name="T10" fmla="*/ 8 w 10"/>
                    <a:gd name="T11" fmla="*/ 13 h 13"/>
                    <a:gd name="T12" fmla="*/ 7 w 10"/>
                    <a:gd name="T13" fmla="*/ 13 h 13"/>
                    <a:gd name="T14" fmla="*/ 6 w 10"/>
                    <a:gd name="T15" fmla="*/ 8 h 13"/>
                    <a:gd name="T16" fmla="*/ 3 w 10"/>
                    <a:gd name="T17" fmla="*/ 8 h 13"/>
                    <a:gd name="T18" fmla="*/ 3 w 10"/>
                    <a:gd name="T19" fmla="*/ 6 h 13"/>
                    <a:gd name="T20" fmla="*/ 0 w 10"/>
                    <a:gd name="T21" fmla="*/ 1 h 13"/>
                    <a:gd name="T22" fmla="*/ 3 w 10"/>
                    <a:gd name="T23" fmla="*/ 1 h 13"/>
                    <a:gd name="T24" fmla="*/ 3 w 10"/>
                    <a:gd name="T2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3">
                      <a:moveTo>
                        <a:pt x="3" y="0"/>
                      </a:moveTo>
                      <a:lnTo>
                        <a:pt x="6" y="1"/>
                      </a:lnTo>
                      <a:lnTo>
                        <a:pt x="7" y="6"/>
                      </a:lnTo>
                      <a:lnTo>
                        <a:pt x="10" y="7"/>
                      </a:lnTo>
                      <a:lnTo>
                        <a:pt x="10" y="10"/>
                      </a:lnTo>
                      <a:lnTo>
                        <a:pt x="8" y="13"/>
                      </a:lnTo>
                      <a:lnTo>
                        <a:pt x="7" y="13"/>
                      </a:lnTo>
                      <a:lnTo>
                        <a:pt x="6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9" name="Freeform 511"/>
                <p:cNvSpPr>
                  <a:spLocks/>
                </p:cNvSpPr>
                <p:nvPr/>
              </p:nvSpPr>
              <p:spPr bwMode="auto">
                <a:xfrm>
                  <a:off x="6348388" y="4068800"/>
                  <a:ext cx="5929" cy="8893"/>
                </a:xfrm>
                <a:custGeom>
                  <a:avLst/>
                  <a:gdLst>
                    <a:gd name="T0" fmla="*/ 1 w 4"/>
                    <a:gd name="T1" fmla="*/ 0 h 6"/>
                    <a:gd name="T2" fmla="*/ 4 w 4"/>
                    <a:gd name="T3" fmla="*/ 6 h 6"/>
                    <a:gd name="T4" fmla="*/ 1 w 4"/>
                    <a:gd name="T5" fmla="*/ 5 h 6"/>
                    <a:gd name="T6" fmla="*/ 0 w 4"/>
                    <a:gd name="T7" fmla="*/ 2 h 6"/>
                    <a:gd name="T8" fmla="*/ 1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0"/>
                      </a:moveTo>
                      <a:lnTo>
                        <a:pt x="4" y="6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0" name="Freeform 512"/>
                <p:cNvSpPr>
                  <a:spLocks/>
                </p:cNvSpPr>
                <p:nvPr/>
              </p:nvSpPr>
              <p:spPr bwMode="auto">
                <a:xfrm>
                  <a:off x="6360245" y="4086587"/>
                  <a:ext cx="5929" cy="8893"/>
                </a:xfrm>
                <a:custGeom>
                  <a:avLst/>
                  <a:gdLst>
                    <a:gd name="T0" fmla="*/ 2 w 4"/>
                    <a:gd name="T1" fmla="*/ 0 h 6"/>
                    <a:gd name="T2" fmla="*/ 4 w 4"/>
                    <a:gd name="T3" fmla="*/ 2 h 6"/>
                    <a:gd name="T4" fmla="*/ 4 w 4"/>
                    <a:gd name="T5" fmla="*/ 4 h 6"/>
                    <a:gd name="T6" fmla="*/ 4 w 4"/>
                    <a:gd name="T7" fmla="*/ 6 h 6"/>
                    <a:gd name="T8" fmla="*/ 0 w 4"/>
                    <a:gd name="T9" fmla="*/ 2 h 6"/>
                    <a:gd name="T10" fmla="*/ 2 w 4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1" name="Freeform 513"/>
                <p:cNvSpPr>
                  <a:spLocks/>
                </p:cNvSpPr>
                <p:nvPr/>
              </p:nvSpPr>
              <p:spPr bwMode="auto">
                <a:xfrm>
                  <a:off x="6327637" y="4049532"/>
                  <a:ext cx="14822" cy="16305"/>
                </a:xfrm>
                <a:custGeom>
                  <a:avLst/>
                  <a:gdLst>
                    <a:gd name="T0" fmla="*/ 3 w 10"/>
                    <a:gd name="T1" fmla="*/ 0 h 11"/>
                    <a:gd name="T2" fmla="*/ 6 w 10"/>
                    <a:gd name="T3" fmla="*/ 1 h 11"/>
                    <a:gd name="T4" fmla="*/ 10 w 10"/>
                    <a:gd name="T5" fmla="*/ 7 h 11"/>
                    <a:gd name="T6" fmla="*/ 10 w 10"/>
                    <a:gd name="T7" fmla="*/ 11 h 11"/>
                    <a:gd name="T8" fmla="*/ 7 w 10"/>
                    <a:gd name="T9" fmla="*/ 11 h 11"/>
                    <a:gd name="T10" fmla="*/ 3 w 10"/>
                    <a:gd name="T11" fmla="*/ 5 h 11"/>
                    <a:gd name="T12" fmla="*/ 0 w 10"/>
                    <a:gd name="T13" fmla="*/ 4 h 11"/>
                    <a:gd name="T14" fmla="*/ 0 w 10"/>
                    <a:gd name="T15" fmla="*/ 2 h 11"/>
                    <a:gd name="T16" fmla="*/ 3 w 10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1">
                      <a:moveTo>
                        <a:pt x="3" y="0"/>
                      </a:moveTo>
                      <a:lnTo>
                        <a:pt x="6" y="1"/>
                      </a:lnTo>
                      <a:lnTo>
                        <a:pt x="10" y="7"/>
                      </a:lnTo>
                      <a:lnTo>
                        <a:pt x="10" y="11"/>
                      </a:lnTo>
                      <a:lnTo>
                        <a:pt x="7" y="11"/>
                      </a:lnTo>
                      <a:lnTo>
                        <a:pt x="3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2" name="Freeform 514"/>
                <p:cNvSpPr>
                  <a:spLocks/>
                </p:cNvSpPr>
                <p:nvPr/>
              </p:nvSpPr>
              <p:spPr bwMode="auto">
                <a:xfrm>
                  <a:off x="6300958" y="3985798"/>
                  <a:ext cx="4447" cy="1483"/>
                </a:xfrm>
                <a:custGeom>
                  <a:avLst/>
                  <a:gdLst>
                    <a:gd name="T0" fmla="*/ 2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  <a:gd name="T6" fmla="*/ 2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3" name="Freeform 515"/>
                <p:cNvSpPr>
                  <a:spLocks/>
                </p:cNvSpPr>
                <p:nvPr/>
              </p:nvSpPr>
              <p:spPr bwMode="auto">
                <a:xfrm>
                  <a:off x="6327637" y="4024335"/>
                  <a:ext cx="8893" cy="4447"/>
                </a:xfrm>
                <a:custGeom>
                  <a:avLst/>
                  <a:gdLst>
                    <a:gd name="T0" fmla="*/ 1 w 6"/>
                    <a:gd name="T1" fmla="*/ 0 h 3"/>
                    <a:gd name="T2" fmla="*/ 6 w 6"/>
                    <a:gd name="T3" fmla="*/ 1 h 3"/>
                    <a:gd name="T4" fmla="*/ 4 w 6"/>
                    <a:gd name="T5" fmla="*/ 3 h 3"/>
                    <a:gd name="T6" fmla="*/ 4 w 6"/>
                    <a:gd name="T7" fmla="*/ 1 h 3"/>
                    <a:gd name="T8" fmla="*/ 0 w 6"/>
                    <a:gd name="T9" fmla="*/ 1 h 3"/>
                    <a:gd name="T10" fmla="*/ 1 w 6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">
                      <a:moveTo>
                        <a:pt x="1" y="0"/>
                      </a:moveTo>
                      <a:lnTo>
                        <a:pt x="6" y="1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4" name="Freeform 516"/>
                <p:cNvSpPr>
                  <a:spLocks/>
                </p:cNvSpPr>
                <p:nvPr/>
              </p:nvSpPr>
              <p:spPr bwMode="auto">
                <a:xfrm>
                  <a:off x="6323191" y="4039157"/>
                  <a:ext cx="5929" cy="5929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0 h 4"/>
                    <a:gd name="T4" fmla="*/ 4 w 4"/>
                    <a:gd name="T5" fmla="*/ 2 h 4"/>
                    <a:gd name="T6" fmla="*/ 2 w 4"/>
                    <a:gd name="T7" fmla="*/ 4 h 4"/>
                    <a:gd name="T8" fmla="*/ 0 w 4"/>
                    <a:gd name="T9" fmla="*/ 2 h 4"/>
                    <a:gd name="T10" fmla="*/ 2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5" name="Freeform 517"/>
                <p:cNvSpPr>
                  <a:spLocks/>
                </p:cNvSpPr>
                <p:nvPr/>
              </p:nvSpPr>
              <p:spPr bwMode="auto">
                <a:xfrm>
                  <a:off x="6355799" y="4082140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1 h 3"/>
                    <a:gd name="T4" fmla="*/ 2 w 3"/>
                    <a:gd name="T5" fmla="*/ 3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6" name="Freeform 518"/>
                <p:cNvSpPr>
                  <a:spLocks/>
                </p:cNvSpPr>
                <p:nvPr/>
              </p:nvSpPr>
              <p:spPr bwMode="auto">
                <a:xfrm>
                  <a:off x="6933853" y="4163661"/>
                  <a:ext cx="1483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7" name="Freeform 519"/>
                <p:cNvSpPr>
                  <a:spLocks/>
                </p:cNvSpPr>
                <p:nvPr/>
              </p:nvSpPr>
              <p:spPr bwMode="auto">
                <a:xfrm>
                  <a:off x="6262421" y="3911688"/>
                  <a:ext cx="214918" cy="237150"/>
                </a:xfrm>
                <a:custGeom>
                  <a:avLst/>
                  <a:gdLst>
                    <a:gd name="T0" fmla="*/ 14 w 145"/>
                    <a:gd name="T1" fmla="*/ 6 h 160"/>
                    <a:gd name="T2" fmla="*/ 22 w 145"/>
                    <a:gd name="T3" fmla="*/ 6 h 160"/>
                    <a:gd name="T4" fmla="*/ 29 w 145"/>
                    <a:gd name="T5" fmla="*/ 6 h 160"/>
                    <a:gd name="T6" fmla="*/ 34 w 145"/>
                    <a:gd name="T7" fmla="*/ 11 h 160"/>
                    <a:gd name="T8" fmla="*/ 40 w 145"/>
                    <a:gd name="T9" fmla="*/ 19 h 160"/>
                    <a:gd name="T10" fmla="*/ 47 w 145"/>
                    <a:gd name="T11" fmla="*/ 26 h 160"/>
                    <a:gd name="T12" fmla="*/ 58 w 145"/>
                    <a:gd name="T13" fmla="*/ 33 h 160"/>
                    <a:gd name="T14" fmla="*/ 63 w 145"/>
                    <a:gd name="T15" fmla="*/ 40 h 160"/>
                    <a:gd name="T16" fmla="*/ 68 w 145"/>
                    <a:gd name="T17" fmla="*/ 44 h 160"/>
                    <a:gd name="T18" fmla="*/ 73 w 145"/>
                    <a:gd name="T19" fmla="*/ 44 h 160"/>
                    <a:gd name="T20" fmla="*/ 81 w 145"/>
                    <a:gd name="T21" fmla="*/ 55 h 160"/>
                    <a:gd name="T22" fmla="*/ 87 w 145"/>
                    <a:gd name="T23" fmla="*/ 57 h 160"/>
                    <a:gd name="T24" fmla="*/ 94 w 145"/>
                    <a:gd name="T25" fmla="*/ 68 h 160"/>
                    <a:gd name="T26" fmla="*/ 105 w 145"/>
                    <a:gd name="T27" fmla="*/ 72 h 160"/>
                    <a:gd name="T28" fmla="*/ 102 w 145"/>
                    <a:gd name="T29" fmla="*/ 76 h 160"/>
                    <a:gd name="T30" fmla="*/ 102 w 145"/>
                    <a:gd name="T31" fmla="*/ 77 h 160"/>
                    <a:gd name="T32" fmla="*/ 110 w 145"/>
                    <a:gd name="T33" fmla="*/ 73 h 160"/>
                    <a:gd name="T34" fmla="*/ 112 w 145"/>
                    <a:gd name="T35" fmla="*/ 82 h 160"/>
                    <a:gd name="T36" fmla="*/ 109 w 145"/>
                    <a:gd name="T37" fmla="*/ 84 h 160"/>
                    <a:gd name="T38" fmla="*/ 116 w 145"/>
                    <a:gd name="T39" fmla="*/ 86 h 160"/>
                    <a:gd name="T40" fmla="*/ 110 w 145"/>
                    <a:gd name="T41" fmla="*/ 91 h 160"/>
                    <a:gd name="T42" fmla="*/ 121 w 145"/>
                    <a:gd name="T43" fmla="*/ 95 h 160"/>
                    <a:gd name="T44" fmla="*/ 126 w 145"/>
                    <a:gd name="T45" fmla="*/ 104 h 160"/>
                    <a:gd name="T46" fmla="*/ 128 w 145"/>
                    <a:gd name="T47" fmla="*/ 108 h 160"/>
                    <a:gd name="T48" fmla="*/ 135 w 145"/>
                    <a:gd name="T49" fmla="*/ 111 h 160"/>
                    <a:gd name="T50" fmla="*/ 139 w 145"/>
                    <a:gd name="T51" fmla="*/ 115 h 160"/>
                    <a:gd name="T52" fmla="*/ 145 w 145"/>
                    <a:gd name="T53" fmla="*/ 122 h 160"/>
                    <a:gd name="T54" fmla="*/ 142 w 145"/>
                    <a:gd name="T55" fmla="*/ 126 h 160"/>
                    <a:gd name="T56" fmla="*/ 141 w 145"/>
                    <a:gd name="T57" fmla="*/ 138 h 160"/>
                    <a:gd name="T58" fmla="*/ 141 w 145"/>
                    <a:gd name="T59" fmla="*/ 156 h 160"/>
                    <a:gd name="T60" fmla="*/ 135 w 145"/>
                    <a:gd name="T61" fmla="*/ 153 h 160"/>
                    <a:gd name="T62" fmla="*/ 133 w 145"/>
                    <a:gd name="T63" fmla="*/ 158 h 160"/>
                    <a:gd name="T64" fmla="*/ 124 w 145"/>
                    <a:gd name="T65" fmla="*/ 153 h 160"/>
                    <a:gd name="T66" fmla="*/ 124 w 145"/>
                    <a:gd name="T67" fmla="*/ 159 h 160"/>
                    <a:gd name="T68" fmla="*/ 120 w 145"/>
                    <a:gd name="T69" fmla="*/ 156 h 160"/>
                    <a:gd name="T70" fmla="*/ 108 w 145"/>
                    <a:gd name="T71" fmla="*/ 145 h 160"/>
                    <a:gd name="T72" fmla="*/ 97 w 145"/>
                    <a:gd name="T73" fmla="*/ 135 h 160"/>
                    <a:gd name="T74" fmla="*/ 91 w 145"/>
                    <a:gd name="T75" fmla="*/ 127 h 160"/>
                    <a:gd name="T76" fmla="*/ 84 w 145"/>
                    <a:gd name="T77" fmla="*/ 122 h 160"/>
                    <a:gd name="T78" fmla="*/ 73 w 145"/>
                    <a:gd name="T79" fmla="*/ 109 h 160"/>
                    <a:gd name="T80" fmla="*/ 68 w 145"/>
                    <a:gd name="T81" fmla="*/ 90 h 160"/>
                    <a:gd name="T82" fmla="*/ 62 w 145"/>
                    <a:gd name="T83" fmla="*/ 79 h 160"/>
                    <a:gd name="T84" fmla="*/ 54 w 145"/>
                    <a:gd name="T85" fmla="*/ 72 h 160"/>
                    <a:gd name="T86" fmla="*/ 50 w 145"/>
                    <a:gd name="T87" fmla="*/ 61 h 160"/>
                    <a:gd name="T88" fmla="*/ 48 w 145"/>
                    <a:gd name="T89" fmla="*/ 55 h 160"/>
                    <a:gd name="T90" fmla="*/ 41 w 145"/>
                    <a:gd name="T91" fmla="*/ 50 h 160"/>
                    <a:gd name="T92" fmla="*/ 36 w 145"/>
                    <a:gd name="T93" fmla="*/ 46 h 160"/>
                    <a:gd name="T94" fmla="*/ 34 w 145"/>
                    <a:gd name="T95" fmla="*/ 41 h 160"/>
                    <a:gd name="T96" fmla="*/ 21 w 145"/>
                    <a:gd name="T97" fmla="*/ 25 h 160"/>
                    <a:gd name="T98" fmla="*/ 12 w 145"/>
                    <a:gd name="T99" fmla="*/ 21 h 160"/>
                    <a:gd name="T100" fmla="*/ 4 w 145"/>
                    <a:gd name="T101" fmla="*/ 14 h 160"/>
                    <a:gd name="T102" fmla="*/ 0 w 145"/>
                    <a:gd name="T103" fmla="*/ 1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5" h="160">
                      <a:moveTo>
                        <a:pt x="1" y="0"/>
                      </a:moveTo>
                      <a:lnTo>
                        <a:pt x="7" y="1"/>
                      </a:lnTo>
                      <a:lnTo>
                        <a:pt x="14" y="6"/>
                      </a:lnTo>
                      <a:lnTo>
                        <a:pt x="15" y="7"/>
                      </a:lnTo>
                      <a:lnTo>
                        <a:pt x="19" y="6"/>
                      </a:lnTo>
                      <a:lnTo>
                        <a:pt x="22" y="6"/>
                      </a:lnTo>
                      <a:lnTo>
                        <a:pt x="23" y="7"/>
                      </a:lnTo>
                      <a:lnTo>
                        <a:pt x="26" y="6"/>
                      </a:lnTo>
                      <a:lnTo>
                        <a:pt x="29" y="6"/>
                      </a:lnTo>
                      <a:lnTo>
                        <a:pt x="32" y="7"/>
                      </a:lnTo>
                      <a:lnTo>
                        <a:pt x="33" y="10"/>
                      </a:lnTo>
                      <a:lnTo>
                        <a:pt x="34" y="11"/>
                      </a:lnTo>
                      <a:lnTo>
                        <a:pt x="36" y="14"/>
                      </a:lnTo>
                      <a:lnTo>
                        <a:pt x="39" y="15"/>
                      </a:lnTo>
                      <a:lnTo>
                        <a:pt x="40" y="19"/>
                      </a:lnTo>
                      <a:lnTo>
                        <a:pt x="40" y="22"/>
                      </a:lnTo>
                      <a:lnTo>
                        <a:pt x="44" y="22"/>
                      </a:lnTo>
                      <a:lnTo>
                        <a:pt x="47" y="26"/>
                      </a:lnTo>
                      <a:lnTo>
                        <a:pt x="50" y="26"/>
                      </a:lnTo>
                      <a:lnTo>
                        <a:pt x="57" y="30"/>
                      </a:lnTo>
                      <a:lnTo>
                        <a:pt x="58" y="33"/>
                      </a:lnTo>
                      <a:lnTo>
                        <a:pt x="61" y="33"/>
                      </a:lnTo>
                      <a:lnTo>
                        <a:pt x="63" y="36"/>
                      </a:lnTo>
                      <a:lnTo>
                        <a:pt x="63" y="40"/>
                      </a:lnTo>
                      <a:lnTo>
                        <a:pt x="65" y="43"/>
                      </a:lnTo>
                      <a:lnTo>
                        <a:pt x="66" y="40"/>
                      </a:lnTo>
                      <a:lnTo>
                        <a:pt x="68" y="44"/>
                      </a:lnTo>
                      <a:lnTo>
                        <a:pt x="69" y="46"/>
                      </a:lnTo>
                      <a:lnTo>
                        <a:pt x="69" y="44"/>
                      </a:lnTo>
                      <a:lnTo>
                        <a:pt x="73" y="44"/>
                      </a:lnTo>
                      <a:lnTo>
                        <a:pt x="77" y="47"/>
                      </a:lnTo>
                      <a:lnTo>
                        <a:pt x="81" y="51"/>
                      </a:lnTo>
                      <a:lnTo>
                        <a:pt x="81" y="55"/>
                      </a:lnTo>
                      <a:lnTo>
                        <a:pt x="84" y="57"/>
                      </a:lnTo>
                      <a:lnTo>
                        <a:pt x="86" y="57"/>
                      </a:lnTo>
                      <a:lnTo>
                        <a:pt x="87" y="57"/>
                      </a:lnTo>
                      <a:lnTo>
                        <a:pt x="92" y="62"/>
                      </a:lnTo>
                      <a:lnTo>
                        <a:pt x="94" y="66"/>
                      </a:lnTo>
                      <a:lnTo>
                        <a:pt x="94" y="68"/>
                      </a:lnTo>
                      <a:lnTo>
                        <a:pt x="97" y="71"/>
                      </a:lnTo>
                      <a:lnTo>
                        <a:pt x="102" y="71"/>
                      </a:lnTo>
                      <a:lnTo>
                        <a:pt x="105" y="72"/>
                      </a:lnTo>
                      <a:lnTo>
                        <a:pt x="105" y="73"/>
                      </a:lnTo>
                      <a:lnTo>
                        <a:pt x="104" y="75"/>
                      </a:lnTo>
                      <a:lnTo>
                        <a:pt x="102" y="76"/>
                      </a:lnTo>
                      <a:lnTo>
                        <a:pt x="101" y="76"/>
                      </a:lnTo>
                      <a:lnTo>
                        <a:pt x="99" y="77"/>
                      </a:lnTo>
                      <a:lnTo>
                        <a:pt x="102" y="77"/>
                      </a:lnTo>
                      <a:lnTo>
                        <a:pt x="105" y="75"/>
                      </a:lnTo>
                      <a:lnTo>
                        <a:pt x="109" y="73"/>
                      </a:lnTo>
                      <a:lnTo>
                        <a:pt x="110" y="73"/>
                      </a:lnTo>
                      <a:lnTo>
                        <a:pt x="115" y="77"/>
                      </a:lnTo>
                      <a:lnTo>
                        <a:pt x="116" y="80"/>
                      </a:lnTo>
                      <a:lnTo>
                        <a:pt x="112" y="82"/>
                      </a:lnTo>
                      <a:lnTo>
                        <a:pt x="109" y="83"/>
                      </a:lnTo>
                      <a:lnTo>
                        <a:pt x="106" y="86"/>
                      </a:lnTo>
                      <a:lnTo>
                        <a:pt x="109" y="84"/>
                      </a:lnTo>
                      <a:lnTo>
                        <a:pt x="110" y="84"/>
                      </a:lnTo>
                      <a:lnTo>
                        <a:pt x="115" y="84"/>
                      </a:lnTo>
                      <a:lnTo>
                        <a:pt x="116" y="86"/>
                      </a:lnTo>
                      <a:lnTo>
                        <a:pt x="113" y="87"/>
                      </a:lnTo>
                      <a:lnTo>
                        <a:pt x="110" y="88"/>
                      </a:lnTo>
                      <a:lnTo>
                        <a:pt x="110" y="91"/>
                      </a:lnTo>
                      <a:lnTo>
                        <a:pt x="115" y="94"/>
                      </a:lnTo>
                      <a:lnTo>
                        <a:pt x="120" y="94"/>
                      </a:lnTo>
                      <a:lnTo>
                        <a:pt x="121" y="95"/>
                      </a:lnTo>
                      <a:lnTo>
                        <a:pt x="124" y="94"/>
                      </a:lnTo>
                      <a:lnTo>
                        <a:pt x="124" y="101"/>
                      </a:lnTo>
                      <a:lnTo>
                        <a:pt x="126" y="104"/>
                      </a:lnTo>
                      <a:lnTo>
                        <a:pt x="124" y="106"/>
                      </a:lnTo>
                      <a:lnTo>
                        <a:pt x="126" y="105"/>
                      </a:lnTo>
                      <a:lnTo>
                        <a:pt x="128" y="108"/>
                      </a:lnTo>
                      <a:lnTo>
                        <a:pt x="128" y="111"/>
                      </a:lnTo>
                      <a:lnTo>
                        <a:pt x="131" y="112"/>
                      </a:lnTo>
                      <a:lnTo>
                        <a:pt x="135" y="111"/>
                      </a:lnTo>
                      <a:lnTo>
                        <a:pt x="138" y="112"/>
                      </a:lnTo>
                      <a:lnTo>
                        <a:pt x="138" y="115"/>
                      </a:lnTo>
                      <a:lnTo>
                        <a:pt x="139" y="115"/>
                      </a:lnTo>
                      <a:lnTo>
                        <a:pt x="141" y="118"/>
                      </a:lnTo>
                      <a:lnTo>
                        <a:pt x="144" y="120"/>
                      </a:lnTo>
                      <a:lnTo>
                        <a:pt x="145" y="122"/>
                      </a:lnTo>
                      <a:lnTo>
                        <a:pt x="145" y="123"/>
                      </a:lnTo>
                      <a:lnTo>
                        <a:pt x="145" y="126"/>
                      </a:lnTo>
                      <a:lnTo>
                        <a:pt x="142" y="126"/>
                      </a:lnTo>
                      <a:lnTo>
                        <a:pt x="142" y="131"/>
                      </a:lnTo>
                      <a:lnTo>
                        <a:pt x="144" y="133"/>
                      </a:lnTo>
                      <a:lnTo>
                        <a:pt x="141" y="138"/>
                      </a:lnTo>
                      <a:lnTo>
                        <a:pt x="142" y="142"/>
                      </a:lnTo>
                      <a:lnTo>
                        <a:pt x="141" y="151"/>
                      </a:lnTo>
                      <a:lnTo>
                        <a:pt x="141" y="156"/>
                      </a:lnTo>
                      <a:lnTo>
                        <a:pt x="139" y="158"/>
                      </a:lnTo>
                      <a:lnTo>
                        <a:pt x="138" y="158"/>
                      </a:lnTo>
                      <a:lnTo>
                        <a:pt x="135" y="153"/>
                      </a:lnTo>
                      <a:lnTo>
                        <a:pt x="134" y="153"/>
                      </a:lnTo>
                      <a:lnTo>
                        <a:pt x="133" y="155"/>
                      </a:lnTo>
                      <a:lnTo>
                        <a:pt x="133" y="158"/>
                      </a:lnTo>
                      <a:lnTo>
                        <a:pt x="131" y="159"/>
                      </a:lnTo>
                      <a:lnTo>
                        <a:pt x="126" y="155"/>
                      </a:lnTo>
                      <a:lnTo>
                        <a:pt x="124" y="153"/>
                      </a:lnTo>
                      <a:lnTo>
                        <a:pt x="124" y="155"/>
                      </a:lnTo>
                      <a:lnTo>
                        <a:pt x="124" y="156"/>
                      </a:lnTo>
                      <a:lnTo>
                        <a:pt x="124" y="159"/>
                      </a:lnTo>
                      <a:lnTo>
                        <a:pt x="123" y="160"/>
                      </a:lnTo>
                      <a:lnTo>
                        <a:pt x="121" y="158"/>
                      </a:lnTo>
                      <a:lnTo>
                        <a:pt x="120" y="156"/>
                      </a:lnTo>
                      <a:lnTo>
                        <a:pt x="119" y="153"/>
                      </a:lnTo>
                      <a:lnTo>
                        <a:pt x="112" y="147"/>
                      </a:lnTo>
                      <a:lnTo>
                        <a:pt x="108" y="145"/>
                      </a:lnTo>
                      <a:lnTo>
                        <a:pt x="106" y="142"/>
                      </a:lnTo>
                      <a:lnTo>
                        <a:pt x="101" y="140"/>
                      </a:lnTo>
                      <a:lnTo>
                        <a:pt x="97" y="135"/>
                      </a:lnTo>
                      <a:lnTo>
                        <a:pt x="94" y="134"/>
                      </a:lnTo>
                      <a:lnTo>
                        <a:pt x="94" y="130"/>
                      </a:lnTo>
                      <a:lnTo>
                        <a:pt x="91" y="127"/>
                      </a:lnTo>
                      <a:lnTo>
                        <a:pt x="90" y="126"/>
                      </a:lnTo>
                      <a:lnTo>
                        <a:pt x="86" y="126"/>
                      </a:lnTo>
                      <a:lnTo>
                        <a:pt x="84" y="122"/>
                      </a:lnTo>
                      <a:lnTo>
                        <a:pt x="79" y="116"/>
                      </a:lnTo>
                      <a:lnTo>
                        <a:pt x="74" y="112"/>
                      </a:lnTo>
                      <a:lnTo>
                        <a:pt x="73" y="109"/>
                      </a:lnTo>
                      <a:lnTo>
                        <a:pt x="73" y="105"/>
                      </a:lnTo>
                      <a:lnTo>
                        <a:pt x="69" y="97"/>
                      </a:lnTo>
                      <a:lnTo>
                        <a:pt x="68" y="90"/>
                      </a:lnTo>
                      <a:lnTo>
                        <a:pt x="65" y="87"/>
                      </a:lnTo>
                      <a:lnTo>
                        <a:pt x="62" y="82"/>
                      </a:lnTo>
                      <a:lnTo>
                        <a:pt x="62" y="79"/>
                      </a:lnTo>
                      <a:lnTo>
                        <a:pt x="58" y="77"/>
                      </a:lnTo>
                      <a:lnTo>
                        <a:pt x="54" y="76"/>
                      </a:lnTo>
                      <a:lnTo>
                        <a:pt x="54" y="72"/>
                      </a:lnTo>
                      <a:lnTo>
                        <a:pt x="51" y="65"/>
                      </a:lnTo>
                      <a:lnTo>
                        <a:pt x="51" y="64"/>
                      </a:lnTo>
                      <a:lnTo>
                        <a:pt x="50" y="61"/>
                      </a:lnTo>
                      <a:lnTo>
                        <a:pt x="48" y="59"/>
                      </a:lnTo>
                      <a:lnTo>
                        <a:pt x="48" y="57"/>
                      </a:lnTo>
                      <a:lnTo>
                        <a:pt x="48" y="55"/>
                      </a:lnTo>
                      <a:lnTo>
                        <a:pt x="47" y="55"/>
                      </a:lnTo>
                      <a:lnTo>
                        <a:pt x="44" y="55"/>
                      </a:lnTo>
                      <a:lnTo>
                        <a:pt x="41" y="50"/>
                      </a:lnTo>
                      <a:lnTo>
                        <a:pt x="39" y="50"/>
                      </a:lnTo>
                      <a:lnTo>
                        <a:pt x="37" y="48"/>
                      </a:lnTo>
                      <a:lnTo>
                        <a:pt x="36" y="46"/>
                      </a:lnTo>
                      <a:lnTo>
                        <a:pt x="34" y="44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29" y="36"/>
                      </a:lnTo>
                      <a:lnTo>
                        <a:pt x="25" y="29"/>
                      </a:lnTo>
                      <a:lnTo>
                        <a:pt x="21" y="25"/>
                      </a:lnTo>
                      <a:lnTo>
                        <a:pt x="18" y="26"/>
                      </a:lnTo>
                      <a:lnTo>
                        <a:pt x="16" y="25"/>
                      </a:lnTo>
                      <a:lnTo>
                        <a:pt x="12" y="21"/>
                      </a:lnTo>
                      <a:lnTo>
                        <a:pt x="11" y="21"/>
                      </a:lnTo>
                      <a:lnTo>
                        <a:pt x="5" y="15"/>
                      </a:lnTo>
                      <a:lnTo>
                        <a:pt x="4" y="14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8" name="Freeform 520"/>
                <p:cNvSpPr>
                  <a:spLocks/>
                </p:cNvSpPr>
                <p:nvPr/>
              </p:nvSpPr>
              <p:spPr bwMode="auto">
                <a:xfrm>
                  <a:off x="6944228" y="4153285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0 w 1"/>
                    <a:gd name="T5" fmla="*/ 3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9" name="Freeform 521"/>
                <p:cNvSpPr>
                  <a:spLocks/>
                </p:cNvSpPr>
                <p:nvPr/>
              </p:nvSpPr>
              <p:spPr bwMode="auto">
                <a:xfrm>
                  <a:off x="6935335" y="4185893"/>
                  <a:ext cx="7411" cy="4447"/>
                </a:xfrm>
                <a:custGeom>
                  <a:avLst/>
                  <a:gdLst>
                    <a:gd name="T0" fmla="*/ 2 w 5"/>
                    <a:gd name="T1" fmla="*/ 0 h 3"/>
                    <a:gd name="T2" fmla="*/ 3 w 5"/>
                    <a:gd name="T3" fmla="*/ 0 h 3"/>
                    <a:gd name="T4" fmla="*/ 5 w 5"/>
                    <a:gd name="T5" fmla="*/ 3 h 3"/>
                    <a:gd name="T6" fmla="*/ 2 w 5"/>
                    <a:gd name="T7" fmla="*/ 3 h 3"/>
                    <a:gd name="T8" fmla="*/ 0 w 5"/>
                    <a:gd name="T9" fmla="*/ 2 h 3"/>
                    <a:gd name="T10" fmla="*/ 0 w 5"/>
                    <a:gd name="T11" fmla="*/ 0 h 3"/>
                    <a:gd name="T12" fmla="*/ 2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0" name="Rectangle 522"/>
                <p:cNvSpPr>
                  <a:spLocks noChangeArrowheads="1"/>
                </p:cNvSpPr>
                <p:nvPr/>
              </p:nvSpPr>
              <p:spPr bwMode="auto">
                <a:xfrm>
                  <a:off x="6459553" y="4162178"/>
                  <a:ext cx="1483" cy="1483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1" name="Freeform 523"/>
                <p:cNvSpPr>
                  <a:spLocks/>
                </p:cNvSpPr>
                <p:nvPr/>
              </p:nvSpPr>
              <p:spPr bwMode="auto">
                <a:xfrm>
                  <a:off x="6938299" y="4191822"/>
                  <a:ext cx="4447" cy="2964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2" name="Freeform 524"/>
                <p:cNvSpPr>
                  <a:spLocks/>
                </p:cNvSpPr>
                <p:nvPr/>
              </p:nvSpPr>
              <p:spPr bwMode="auto">
                <a:xfrm>
                  <a:off x="6461034" y="4147356"/>
                  <a:ext cx="173417" cy="59288"/>
                </a:xfrm>
                <a:custGeom>
                  <a:avLst/>
                  <a:gdLst>
                    <a:gd name="T0" fmla="*/ 12 w 117"/>
                    <a:gd name="T1" fmla="*/ 1 h 40"/>
                    <a:gd name="T2" fmla="*/ 19 w 117"/>
                    <a:gd name="T3" fmla="*/ 1 h 40"/>
                    <a:gd name="T4" fmla="*/ 22 w 117"/>
                    <a:gd name="T5" fmla="*/ 3 h 40"/>
                    <a:gd name="T6" fmla="*/ 28 w 117"/>
                    <a:gd name="T7" fmla="*/ 1 h 40"/>
                    <a:gd name="T8" fmla="*/ 34 w 117"/>
                    <a:gd name="T9" fmla="*/ 4 h 40"/>
                    <a:gd name="T10" fmla="*/ 41 w 117"/>
                    <a:gd name="T11" fmla="*/ 8 h 40"/>
                    <a:gd name="T12" fmla="*/ 43 w 117"/>
                    <a:gd name="T13" fmla="*/ 11 h 40"/>
                    <a:gd name="T14" fmla="*/ 55 w 117"/>
                    <a:gd name="T15" fmla="*/ 14 h 40"/>
                    <a:gd name="T16" fmla="*/ 68 w 117"/>
                    <a:gd name="T17" fmla="*/ 14 h 40"/>
                    <a:gd name="T18" fmla="*/ 70 w 117"/>
                    <a:gd name="T19" fmla="*/ 6 h 40"/>
                    <a:gd name="T20" fmla="*/ 76 w 117"/>
                    <a:gd name="T21" fmla="*/ 10 h 40"/>
                    <a:gd name="T22" fmla="*/ 81 w 117"/>
                    <a:gd name="T23" fmla="*/ 10 h 40"/>
                    <a:gd name="T24" fmla="*/ 86 w 117"/>
                    <a:gd name="T25" fmla="*/ 12 h 40"/>
                    <a:gd name="T26" fmla="*/ 90 w 117"/>
                    <a:gd name="T27" fmla="*/ 14 h 40"/>
                    <a:gd name="T28" fmla="*/ 95 w 117"/>
                    <a:gd name="T29" fmla="*/ 14 h 40"/>
                    <a:gd name="T30" fmla="*/ 98 w 117"/>
                    <a:gd name="T31" fmla="*/ 21 h 40"/>
                    <a:gd name="T32" fmla="*/ 99 w 117"/>
                    <a:gd name="T33" fmla="*/ 25 h 40"/>
                    <a:gd name="T34" fmla="*/ 105 w 117"/>
                    <a:gd name="T35" fmla="*/ 25 h 40"/>
                    <a:gd name="T36" fmla="*/ 109 w 117"/>
                    <a:gd name="T37" fmla="*/ 26 h 40"/>
                    <a:gd name="T38" fmla="*/ 113 w 117"/>
                    <a:gd name="T39" fmla="*/ 25 h 40"/>
                    <a:gd name="T40" fmla="*/ 116 w 117"/>
                    <a:gd name="T41" fmla="*/ 26 h 40"/>
                    <a:gd name="T42" fmla="*/ 117 w 117"/>
                    <a:gd name="T43" fmla="*/ 33 h 40"/>
                    <a:gd name="T44" fmla="*/ 117 w 117"/>
                    <a:gd name="T45" fmla="*/ 36 h 40"/>
                    <a:gd name="T46" fmla="*/ 116 w 117"/>
                    <a:gd name="T47" fmla="*/ 40 h 40"/>
                    <a:gd name="T48" fmla="*/ 112 w 117"/>
                    <a:gd name="T49" fmla="*/ 39 h 40"/>
                    <a:gd name="T50" fmla="*/ 105 w 117"/>
                    <a:gd name="T51" fmla="*/ 36 h 40"/>
                    <a:gd name="T52" fmla="*/ 101 w 117"/>
                    <a:gd name="T53" fmla="*/ 33 h 40"/>
                    <a:gd name="T54" fmla="*/ 92 w 117"/>
                    <a:gd name="T55" fmla="*/ 35 h 40"/>
                    <a:gd name="T56" fmla="*/ 86 w 117"/>
                    <a:gd name="T57" fmla="*/ 32 h 40"/>
                    <a:gd name="T58" fmla="*/ 80 w 117"/>
                    <a:gd name="T59" fmla="*/ 32 h 40"/>
                    <a:gd name="T60" fmla="*/ 72 w 117"/>
                    <a:gd name="T61" fmla="*/ 33 h 40"/>
                    <a:gd name="T62" fmla="*/ 59 w 117"/>
                    <a:gd name="T63" fmla="*/ 26 h 40"/>
                    <a:gd name="T64" fmla="*/ 51 w 117"/>
                    <a:gd name="T65" fmla="*/ 25 h 40"/>
                    <a:gd name="T66" fmla="*/ 48 w 117"/>
                    <a:gd name="T67" fmla="*/ 26 h 40"/>
                    <a:gd name="T68" fmla="*/ 44 w 117"/>
                    <a:gd name="T69" fmla="*/ 25 h 40"/>
                    <a:gd name="T70" fmla="*/ 40 w 117"/>
                    <a:gd name="T71" fmla="*/ 28 h 40"/>
                    <a:gd name="T72" fmla="*/ 29 w 117"/>
                    <a:gd name="T73" fmla="*/ 22 h 40"/>
                    <a:gd name="T74" fmla="*/ 23 w 117"/>
                    <a:gd name="T75" fmla="*/ 21 h 40"/>
                    <a:gd name="T76" fmla="*/ 18 w 117"/>
                    <a:gd name="T77" fmla="*/ 22 h 40"/>
                    <a:gd name="T78" fmla="*/ 14 w 117"/>
                    <a:gd name="T79" fmla="*/ 19 h 40"/>
                    <a:gd name="T80" fmla="*/ 16 w 117"/>
                    <a:gd name="T81" fmla="*/ 15 h 40"/>
                    <a:gd name="T82" fmla="*/ 12 w 117"/>
                    <a:gd name="T83" fmla="*/ 17 h 40"/>
                    <a:gd name="T84" fmla="*/ 10 w 117"/>
                    <a:gd name="T85" fmla="*/ 12 h 40"/>
                    <a:gd name="T86" fmla="*/ 1 w 117"/>
                    <a:gd name="T87" fmla="*/ 14 h 40"/>
                    <a:gd name="T88" fmla="*/ 0 w 117"/>
                    <a:gd name="T89" fmla="*/ 11 h 40"/>
                    <a:gd name="T90" fmla="*/ 1 w 117"/>
                    <a:gd name="T91" fmla="*/ 12 h 40"/>
                    <a:gd name="T92" fmla="*/ 4 w 117"/>
                    <a:gd name="T93" fmla="*/ 8 h 40"/>
                    <a:gd name="T94" fmla="*/ 8 w 117"/>
                    <a:gd name="T95" fmla="*/ 6 h 40"/>
                    <a:gd name="T96" fmla="*/ 11 w 117"/>
                    <a:gd name="T9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7" h="40">
                      <a:moveTo>
                        <a:pt x="11" y="0"/>
                      </a:moveTo>
                      <a:lnTo>
                        <a:pt x="12" y="1"/>
                      </a:lnTo>
                      <a:lnTo>
                        <a:pt x="15" y="1"/>
                      </a:lnTo>
                      <a:lnTo>
                        <a:pt x="19" y="1"/>
                      </a:lnTo>
                      <a:lnTo>
                        <a:pt x="21" y="3"/>
                      </a:lnTo>
                      <a:lnTo>
                        <a:pt x="22" y="3"/>
                      </a:lnTo>
                      <a:lnTo>
                        <a:pt x="23" y="1"/>
                      </a:lnTo>
                      <a:lnTo>
                        <a:pt x="28" y="1"/>
                      </a:lnTo>
                      <a:lnTo>
                        <a:pt x="30" y="3"/>
                      </a:lnTo>
                      <a:lnTo>
                        <a:pt x="34" y="4"/>
                      </a:lnTo>
                      <a:lnTo>
                        <a:pt x="40" y="6"/>
                      </a:lnTo>
                      <a:lnTo>
                        <a:pt x="41" y="8"/>
                      </a:lnTo>
                      <a:lnTo>
                        <a:pt x="41" y="11"/>
                      </a:lnTo>
                      <a:lnTo>
                        <a:pt x="43" y="11"/>
                      </a:lnTo>
                      <a:lnTo>
                        <a:pt x="47" y="14"/>
                      </a:lnTo>
                      <a:lnTo>
                        <a:pt x="55" y="14"/>
                      </a:lnTo>
                      <a:lnTo>
                        <a:pt x="62" y="15"/>
                      </a:lnTo>
                      <a:lnTo>
                        <a:pt x="68" y="14"/>
                      </a:lnTo>
                      <a:lnTo>
                        <a:pt x="70" y="11"/>
                      </a:lnTo>
                      <a:lnTo>
                        <a:pt x="70" y="6"/>
                      </a:lnTo>
                      <a:lnTo>
                        <a:pt x="73" y="6"/>
                      </a:lnTo>
                      <a:lnTo>
                        <a:pt x="76" y="10"/>
                      </a:lnTo>
                      <a:lnTo>
                        <a:pt x="79" y="10"/>
                      </a:lnTo>
                      <a:lnTo>
                        <a:pt x="81" y="10"/>
                      </a:lnTo>
                      <a:lnTo>
                        <a:pt x="83" y="10"/>
                      </a:lnTo>
                      <a:lnTo>
                        <a:pt x="86" y="12"/>
                      </a:lnTo>
                      <a:lnTo>
                        <a:pt x="87" y="12"/>
                      </a:lnTo>
                      <a:lnTo>
                        <a:pt x="90" y="14"/>
                      </a:lnTo>
                      <a:lnTo>
                        <a:pt x="91" y="14"/>
                      </a:lnTo>
                      <a:lnTo>
                        <a:pt x="95" y="14"/>
                      </a:lnTo>
                      <a:lnTo>
                        <a:pt x="95" y="17"/>
                      </a:lnTo>
                      <a:lnTo>
                        <a:pt x="98" y="21"/>
                      </a:lnTo>
                      <a:lnTo>
                        <a:pt x="98" y="22"/>
                      </a:lnTo>
                      <a:lnTo>
                        <a:pt x="99" y="25"/>
                      </a:lnTo>
                      <a:lnTo>
                        <a:pt x="102" y="26"/>
                      </a:lnTo>
                      <a:lnTo>
                        <a:pt x="105" y="25"/>
                      </a:lnTo>
                      <a:lnTo>
                        <a:pt x="108" y="26"/>
                      </a:lnTo>
                      <a:lnTo>
                        <a:pt x="109" y="26"/>
                      </a:lnTo>
                      <a:lnTo>
                        <a:pt x="112" y="25"/>
                      </a:lnTo>
                      <a:lnTo>
                        <a:pt x="113" y="25"/>
                      </a:lnTo>
                      <a:lnTo>
                        <a:pt x="115" y="26"/>
                      </a:lnTo>
                      <a:lnTo>
                        <a:pt x="116" y="26"/>
                      </a:lnTo>
                      <a:lnTo>
                        <a:pt x="117" y="28"/>
                      </a:lnTo>
                      <a:lnTo>
                        <a:pt x="117" y="33"/>
                      </a:lnTo>
                      <a:lnTo>
                        <a:pt x="116" y="35"/>
                      </a:lnTo>
                      <a:lnTo>
                        <a:pt x="117" y="36"/>
                      </a:lnTo>
                      <a:lnTo>
                        <a:pt x="117" y="40"/>
                      </a:lnTo>
                      <a:lnTo>
                        <a:pt x="116" y="40"/>
                      </a:lnTo>
                      <a:lnTo>
                        <a:pt x="115" y="39"/>
                      </a:lnTo>
                      <a:lnTo>
                        <a:pt x="112" y="39"/>
                      </a:lnTo>
                      <a:lnTo>
                        <a:pt x="108" y="36"/>
                      </a:lnTo>
                      <a:lnTo>
                        <a:pt x="105" y="36"/>
                      </a:lnTo>
                      <a:lnTo>
                        <a:pt x="102" y="33"/>
                      </a:lnTo>
                      <a:lnTo>
                        <a:pt x="101" y="33"/>
                      </a:lnTo>
                      <a:lnTo>
                        <a:pt x="97" y="35"/>
                      </a:lnTo>
                      <a:lnTo>
                        <a:pt x="92" y="35"/>
                      </a:lnTo>
                      <a:lnTo>
                        <a:pt x="90" y="33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80" y="32"/>
                      </a:lnTo>
                      <a:lnTo>
                        <a:pt x="75" y="32"/>
                      </a:lnTo>
                      <a:lnTo>
                        <a:pt x="72" y="33"/>
                      </a:lnTo>
                      <a:lnTo>
                        <a:pt x="65" y="30"/>
                      </a:lnTo>
                      <a:lnTo>
                        <a:pt x="59" y="26"/>
                      </a:lnTo>
                      <a:lnTo>
                        <a:pt x="55" y="28"/>
                      </a:lnTo>
                      <a:lnTo>
                        <a:pt x="51" y="25"/>
                      </a:lnTo>
                      <a:lnTo>
                        <a:pt x="50" y="25"/>
                      </a:lnTo>
                      <a:lnTo>
                        <a:pt x="48" y="26"/>
                      </a:lnTo>
                      <a:lnTo>
                        <a:pt x="46" y="26"/>
                      </a:lnTo>
                      <a:lnTo>
                        <a:pt x="44" y="25"/>
                      </a:lnTo>
                      <a:lnTo>
                        <a:pt x="41" y="25"/>
                      </a:lnTo>
                      <a:lnTo>
                        <a:pt x="40" y="28"/>
                      </a:lnTo>
                      <a:lnTo>
                        <a:pt x="33" y="25"/>
                      </a:lnTo>
                      <a:lnTo>
                        <a:pt x="29" y="22"/>
                      </a:lnTo>
                      <a:lnTo>
                        <a:pt x="25" y="22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1"/>
                      </a:lnTo>
                      <a:lnTo>
                        <a:pt x="14" y="19"/>
                      </a:lnTo>
                      <a:lnTo>
                        <a:pt x="15" y="17"/>
                      </a:lnTo>
                      <a:lnTo>
                        <a:pt x="16" y="15"/>
                      </a:lnTo>
                      <a:lnTo>
                        <a:pt x="14" y="15"/>
                      </a:lnTo>
                      <a:lnTo>
                        <a:pt x="12" y="17"/>
                      </a:lnTo>
                      <a:lnTo>
                        <a:pt x="11" y="15"/>
                      </a:lnTo>
                      <a:lnTo>
                        <a:pt x="10" y="12"/>
                      </a:lnTo>
                      <a:lnTo>
                        <a:pt x="7" y="14"/>
                      </a:lnTo>
                      <a:lnTo>
                        <a:pt x="1" y="14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4" y="11"/>
                      </a:lnTo>
                      <a:lnTo>
                        <a:pt x="4" y="8"/>
                      </a:lnTo>
                      <a:lnTo>
                        <a:pt x="7" y="8"/>
                      </a:lnTo>
                      <a:lnTo>
                        <a:pt x="8" y="6"/>
                      </a:lnTo>
                      <a:lnTo>
                        <a:pt x="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3" name="Freeform 525"/>
                <p:cNvSpPr>
                  <a:spLocks/>
                </p:cNvSpPr>
                <p:nvPr/>
              </p:nvSpPr>
              <p:spPr bwMode="auto">
                <a:xfrm>
                  <a:off x="6441766" y="4002101"/>
                  <a:ext cx="10376" cy="11858"/>
                </a:xfrm>
                <a:custGeom>
                  <a:avLst/>
                  <a:gdLst>
                    <a:gd name="T0" fmla="*/ 6 w 7"/>
                    <a:gd name="T1" fmla="*/ 0 h 8"/>
                    <a:gd name="T2" fmla="*/ 6 w 7"/>
                    <a:gd name="T3" fmla="*/ 3 h 8"/>
                    <a:gd name="T4" fmla="*/ 7 w 7"/>
                    <a:gd name="T5" fmla="*/ 4 h 8"/>
                    <a:gd name="T6" fmla="*/ 6 w 7"/>
                    <a:gd name="T7" fmla="*/ 8 h 8"/>
                    <a:gd name="T8" fmla="*/ 5 w 7"/>
                    <a:gd name="T9" fmla="*/ 8 h 8"/>
                    <a:gd name="T10" fmla="*/ 3 w 7"/>
                    <a:gd name="T11" fmla="*/ 5 h 8"/>
                    <a:gd name="T12" fmla="*/ 0 w 7"/>
                    <a:gd name="T13" fmla="*/ 4 h 8"/>
                    <a:gd name="T14" fmla="*/ 2 w 7"/>
                    <a:gd name="T15" fmla="*/ 1 h 8"/>
                    <a:gd name="T16" fmla="*/ 3 w 7"/>
                    <a:gd name="T17" fmla="*/ 1 h 8"/>
                    <a:gd name="T18" fmla="*/ 5 w 7"/>
                    <a:gd name="T19" fmla="*/ 0 h 8"/>
                    <a:gd name="T20" fmla="*/ 6 w 7"/>
                    <a:gd name="T2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8">
                      <a:moveTo>
                        <a:pt x="6" y="0"/>
                      </a:moveTo>
                      <a:lnTo>
                        <a:pt x="6" y="3"/>
                      </a:lnTo>
                      <a:lnTo>
                        <a:pt x="7" y="4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3" y="5"/>
                      </a:lnTo>
                      <a:lnTo>
                        <a:pt x="0" y="4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4" name="Freeform 526"/>
                <p:cNvSpPr>
                  <a:spLocks/>
                </p:cNvSpPr>
                <p:nvPr/>
              </p:nvSpPr>
              <p:spPr bwMode="auto">
                <a:xfrm>
                  <a:off x="6446212" y="4030264"/>
                  <a:ext cx="13340" cy="8893"/>
                </a:xfrm>
                <a:custGeom>
                  <a:avLst/>
                  <a:gdLst>
                    <a:gd name="T0" fmla="*/ 2 w 9"/>
                    <a:gd name="T1" fmla="*/ 0 h 6"/>
                    <a:gd name="T2" fmla="*/ 4 w 9"/>
                    <a:gd name="T3" fmla="*/ 0 h 6"/>
                    <a:gd name="T4" fmla="*/ 9 w 9"/>
                    <a:gd name="T5" fmla="*/ 4 h 6"/>
                    <a:gd name="T6" fmla="*/ 7 w 9"/>
                    <a:gd name="T7" fmla="*/ 6 h 6"/>
                    <a:gd name="T8" fmla="*/ 4 w 9"/>
                    <a:gd name="T9" fmla="*/ 4 h 6"/>
                    <a:gd name="T10" fmla="*/ 2 w 9"/>
                    <a:gd name="T11" fmla="*/ 4 h 6"/>
                    <a:gd name="T12" fmla="*/ 0 w 9"/>
                    <a:gd name="T13" fmla="*/ 3 h 6"/>
                    <a:gd name="T14" fmla="*/ 2 w 9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6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9" y="4"/>
                      </a:lnTo>
                      <a:lnTo>
                        <a:pt x="7" y="6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5" name="Freeform 527"/>
                <p:cNvSpPr>
                  <a:spLocks/>
                </p:cNvSpPr>
                <p:nvPr/>
              </p:nvSpPr>
              <p:spPr bwMode="auto">
                <a:xfrm>
                  <a:off x="6434355" y="4002101"/>
                  <a:ext cx="5929" cy="7411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3 h 5"/>
                    <a:gd name="T4" fmla="*/ 3 w 4"/>
                    <a:gd name="T5" fmla="*/ 5 h 5"/>
                    <a:gd name="T6" fmla="*/ 0 w 4"/>
                    <a:gd name="T7" fmla="*/ 4 h 5"/>
                    <a:gd name="T8" fmla="*/ 4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6" name="Freeform 528"/>
                <p:cNvSpPr>
                  <a:spLocks/>
                </p:cNvSpPr>
                <p:nvPr/>
              </p:nvSpPr>
              <p:spPr bwMode="auto">
                <a:xfrm>
                  <a:off x="6444731" y="4039157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3 w 4"/>
                    <a:gd name="T3" fmla="*/ 0 h 4"/>
                    <a:gd name="T4" fmla="*/ 4 w 4"/>
                    <a:gd name="T5" fmla="*/ 2 h 4"/>
                    <a:gd name="T6" fmla="*/ 1 w 4"/>
                    <a:gd name="T7" fmla="*/ 4 h 4"/>
                    <a:gd name="T8" fmla="*/ 0 w 4"/>
                    <a:gd name="T9" fmla="*/ 2 h 4"/>
                    <a:gd name="T10" fmla="*/ 1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7" name="Freeform 529"/>
                <p:cNvSpPr>
                  <a:spLocks/>
                </p:cNvSpPr>
                <p:nvPr/>
              </p:nvSpPr>
              <p:spPr bwMode="auto">
                <a:xfrm>
                  <a:off x="6902727" y="4099926"/>
                  <a:ext cx="10376" cy="5929"/>
                </a:xfrm>
                <a:custGeom>
                  <a:avLst/>
                  <a:gdLst>
                    <a:gd name="T0" fmla="*/ 6 w 7"/>
                    <a:gd name="T1" fmla="*/ 0 h 4"/>
                    <a:gd name="T2" fmla="*/ 7 w 7"/>
                    <a:gd name="T3" fmla="*/ 2 h 4"/>
                    <a:gd name="T4" fmla="*/ 5 w 7"/>
                    <a:gd name="T5" fmla="*/ 4 h 4"/>
                    <a:gd name="T6" fmla="*/ 5 w 7"/>
                    <a:gd name="T7" fmla="*/ 3 h 4"/>
                    <a:gd name="T8" fmla="*/ 3 w 7"/>
                    <a:gd name="T9" fmla="*/ 4 h 4"/>
                    <a:gd name="T10" fmla="*/ 0 w 7"/>
                    <a:gd name="T11" fmla="*/ 3 h 4"/>
                    <a:gd name="T12" fmla="*/ 5 w 7"/>
                    <a:gd name="T13" fmla="*/ 2 h 4"/>
                    <a:gd name="T14" fmla="*/ 6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6" y="0"/>
                      </a:moveTo>
                      <a:lnTo>
                        <a:pt x="7" y="2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8" name="Freeform 530"/>
                <p:cNvSpPr>
                  <a:spLocks/>
                </p:cNvSpPr>
                <p:nvPr/>
              </p:nvSpPr>
              <p:spPr bwMode="auto">
                <a:xfrm>
                  <a:off x="6385443" y="3985798"/>
                  <a:ext cx="10376" cy="10376"/>
                </a:xfrm>
                <a:custGeom>
                  <a:avLst/>
                  <a:gdLst>
                    <a:gd name="T0" fmla="*/ 4 w 7"/>
                    <a:gd name="T1" fmla="*/ 0 h 7"/>
                    <a:gd name="T2" fmla="*/ 7 w 7"/>
                    <a:gd name="T3" fmla="*/ 3 h 7"/>
                    <a:gd name="T4" fmla="*/ 4 w 7"/>
                    <a:gd name="T5" fmla="*/ 5 h 7"/>
                    <a:gd name="T6" fmla="*/ 1 w 7"/>
                    <a:gd name="T7" fmla="*/ 7 h 7"/>
                    <a:gd name="T8" fmla="*/ 0 w 7"/>
                    <a:gd name="T9" fmla="*/ 3 h 7"/>
                    <a:gd name="T10" fmla="*/ 3 w 7"/>
                    <a:gd name="T11" fmla="*/ 1 h 7"/>
                    <a:gd name="T12" fmla="*/ 4 w 7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7" y="3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9" name="Freeform 531"/>
                <p:cNvSpPr>
                  <a:spLocks/>
                </p:cNvSpPr>
                <p:nvPr/>
              </p:nvSpPr>
              <p:spPr bwMode="auto">
                <a:xfrm>
                  <a:off x="6478821" y="3966529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2 h 3"/>
                    <a:gd name="T4" fmla="*/ 0 w 3"/>
                    <a:gd name="T5" fmla="*/ 3 h 3"/>
                    <a:gd name="T6" fmla="*/ 2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0" name="Freeform 532"/>
                <p:cNvSpPr>
                  <a:spLocks/>
                </p:cNvSpPr>
                <p:nvPr/>
              </p:nvSpPr>
              <p:spPr bwMode="auto">
                <a:xfrm>
                  <a:off x="6398782" y="3997655"/>
                  <a:ext cx="8893" cy="10376"/>
                </a:xfrm>
                <a:custGeom>
                  <a:avLst/>
                  <a:gdLst>
                    <a:gd name="T0" fmla="*/ 2 w 6"/>
                    <a:gd name="T1" fmla="*/ 0 h 7"/>
                    <a:gd name="T2" fmla="*/ 5 w 6"/>
                    <a:gd name="T3" fmla="*/ 1 h 7"/>
                    <a:gd name="T4" fmla="*/ 6 w 6"/>
                    <a:gd name="T5" fmla="*/ 4 h 7"/>
                    <a:gd name="T6" fmla="*/ 5 w 6"/>
                    <a:gd name="T7" fmla="*/ 7 h 7"/>
                    <a:gd name="T8" fmla="*/ 3 w 6"/>
                    <a:gd name="T9" fmla="*/ 6 h 7"/>
                    <a:gd name="T10" fmla="*/ 0 w 6"/>
                    <a:gd name="T11" fmla="*/ 0 h 7"/>
                    <a:gd name="T12" fmla="*/ 2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2" y="0"/>
                      </a:moveTo>
                      <a:lnTo>
                        <a:pt x="5" y="1"/>
                      </a:lnTo>
                      <a:lnTo>
                        <a:pt x="6" y="4"/>
                      </a:lnTo>
                      <a:lnTo>
                        <a:pt x="5" y="7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1" name="Freeform 533"/>
                <p:cNvSpPr>
                  <a:spLocks/>
                </p:cNvSpPr>
                <p:nvPr/>
              </p:nvSpPr>
              <p:spPr bwMode="auto">
                <a:xfrm>
                  <a:off x="6269832" y="3969493"/>
                  <a:ext cx="8893" cy="5929"/>
                </a:xfrm>
                <a:custGeom>
                  <a:avLst/>
                  <a:gdLst>
                    <a:gd name="T0" fmla="*/ 3 w 6"/>
                    <a:gd name="T1" fmla="*/ 0 h 4"/>
                    <a:gd name="T2" fmla="*/ 5 w 6"/>
                    <a:gd name="T3" fmla="*/ 1 h 4"/>
                    <a:gd name="T4" fmla="*/ 6 w 6"/>
                    <a:gd name="T5" fmla="*/ 4 h 4"/>
                    <a:gd name="T6" fmla="*/ 3 w 6"/>
                    <a:gd name="T7" fmla="*/ 4 h 4"/>
                    <a:gd name="T8" fmla="*/ 0 w 6"/>
                    <a:gd name="T9" fmla="*/ 2 h 4"/>
                    <a:gd name="T10" fmla="*/ 2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6" y="4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2" name="Freeform 534"/>
                <p:cNvSpPr>
                  <a:spLocks/>
                </p:cNvSpPr>
                <p:nvPr/>
              </p:nvSpPr>
              <p:spPr bwMode="auto">
                <a:xfrm>
                  <a:off x="6407676" y="4003584"/>
                  <a:ext cx="11858" cy="13340"/>
                </a:xfrm>
                <a:custGeom>
                  <a:avLst/>
                  <a:gdLst>
                    <a:gd name="T0" fmla="*/ 1 w 8"/>
                    <a:gd name="T1" fmla="*/ 0 h 9"/>
                    <a:gd name="T2" fmla="*/ 6 w 8"/>
                    <a:gd name="T3" fmla="*/ 2 h 9"/>
                    <a:gd name="T4" fmla="*/ 8 w 8"/>
                    <a:gd name="T5" fmla="*/ 4 h 9"/>
                    <a:gd name="T6" fmla="*/ 8 w 8"/>
                    <a:gd name="T7" fmla="*/ 7 h 9"/>
                    <a:gd name="T8" fmla="*/ 8 w 8"/>
                    <a:gd name="T9" fmla="*/ 9 h 9"/>
                    <a:gd name="T10" fmla="*/ 4 w 8"/>
                    <a:gd name="T11" fmla="*/ 7 h 9"/>
                    <a:gd name="T12" fmla="*/ 0 w 8"/>
                    <a:gd name="T13" fmla="*/ 6 h 9"/>
                    <a:gd name="T14" fmla="*/ 0 w 8"/>
                    <a:gd name="T15" fmla="*/ 4 h 9"/>
                    <a:gd name="T16" fmla="*/ 1 w 8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9">
                      <a:moveTo>
                        <a:pt x="1" y="0"/>
                      </a:move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7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3" name="Freeform 535"/>
                <p:cNvSpPr>
                  <a:spLocks/>
                </p:cNvSpPr>
                <p:nvPr/>
              </p:nvSpPr>
              <p:spPr bwMode="auto">
                <a:xfrm>
                  <a:off x="6511429" y="3938368"/>
                  <a:ext cx="10376" cy="11858"/>
                </a:xfrm>
                <a:custGeom>
                  <a:avLst/>
                  <a:gdLst>
                    <a:gd name="T0" fmla="*/ 5 w 7"/>
                    <a:gd name="T1" fmla="*/ 0 h 8"/>
                    <a:gd name="T2" fmla="*/ 7 w 7"/>
                    <a:gd name="T3" fmla="*/ 4 h 8"/>
                    <a:gd name="T4" fmla="*/ 6 w 7"/>
                    <a:gd name="T5" fmla="*/ 8 h 8"/>
                    <a:gd name="T6" fmla="*/ 5 w 7"/>
                    <a:gd name="T7" fmla="*/ 8 h 8"/>
                    <a:gd name="T8" fmla="*/ 5 w 7"/>
                    <a:gd name="T9" fmla="*/ 6 h 8"/>
                    <a:gd name="T10" fmla="*/ 3 w 7"/>
                    <a:gd name="T11" fmla="*/ 6 h 8"/>
                    <a:gd name="T12" fmla="*/ 0 w 7"/>
                    <a:gd name="T13" fmla="*/ 3 h 8"/>
                    <a:gd name="T14" fmla="*/ 2 w 7"/>
                    <a:gd name="T15" fmla="*/ 1 h 8"/>
                    <a:gd name="T16" fmla="*/ 5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5" y="0"/>
                      </a:moveTo>
                      <a:lnTo>
                        <a:pt x="7" y="4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4" name="Freeform 536"/>
                <p:cNvSpPr>
                  <a:spLocks/>
                </p:cNvSpPr>
                <p:nvPr/>
              </p:nvSpPr>
              <p:spPr bwMode="auto">
                <a:xfrm>
                  <a:off x="6502536" y="4079175"/>
                  <a:ext cx="19269" cy="16305"/>
                </a:xfrm>
                <a:custGeom>
                  <a:avLst/>
                  <a:gdLst>
                    <a:gd name="T0" fmla="*/ 4 w 13"/>
                    <a:gd name="T1" fmla="*/ 0 h 11"/>
                    <a:gd name="T2" fmla="*/ 8 w 13"/>
                    <a:gd name="T3" fmla="*/ 2 h 11"/>
                    <a:gd name="T4" fmla="*/ 12 w 13"/>
                    <a:gd name="T5" fmla="*/ 5 h 11"/>
                    <a:gd name="T6" fmla="*/ 13 w 13"/>
                    <a:gd name="T7" fmla="*/ 7 h 11"/>
                    <a:gd name="T8" fmla="*/ 12 w 13"/>
                    <a:gd name="T9" fmla="*/ 9 h 11"/>
                    <a:gd name="T10" fmla="*/ 11 w 13"/>
                    <a:gd name="T11" fmla="*/ 10 h 11"/>
                    <a:gd name="T12" fmla="*/ 9 w 13"/>
                    <a:gd name="T13" fmla="*/ 10 h 11"/>
                    <a:gd name="T14" fmla="*/ 8 w 13"/>
                    <a:gd name="T15" fmla="*/ 7 h 11"/>
                    <a:gd name="T16" fmla="*/ 5 w 13"/>
                    <a:gd name="T17" fmla="*/ 11 h 11"/>
                    <a:gd name="T18" fmla="*/ 4 w 13"/>
                    <a:gd name="T19" fmla="*/ 9 h 11"/>
                    <a:gd name="T20" fmla="*/ 4 w 13"/>
                    <a:gd name="T21" fmla="*/ 5 h 11"/>
                    <a:gd name="T22" fmla="*/ 1 w 13"/>
                    <a:gd name="T23" fmla="*/ 6 h 11"/>
                    <a:gd name="T24" fmla="*/ 1 w 13"/>
                    <a:gd name="T25" fmla="*/ 7 h 11"/>
                    <a:gd name="T26" fmla="*/ 0 w 13"/>
                    <a:gd name="T27" fmla="*/ 7 h 11"/>
                    <a:gd name="T28" fmla="*/ 1 w 13"/>
                    <a:gd name="T29" fmla="*/ 6 h 11"/>
                    <a:gd name="T30" fmla="*/ 2 w 13"/>
                    <a:gd name="T31" fmla="*/ 5 h 11"/>
                    <a:gd name="T32" fmla="*/ 4 w 13"/>
                    <a:gd name="T33" fmla="*/ 3 h 11"/>
                    <a:gd name="T34" fmla="*/ 2 w 13"/>
                    <a:gd name="T35" fmla="*/ 2 h 11"/>
                    <a:gd name="T36" fmla="*/ 4 w 13"/>
                    <a:gd name="T3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11">
                      <a:moveTo>
                        <a:pt x="4" y="0"/>
                      </a:moveTo>
                      <a:lnTo>
                        <a:pt x="8" y="2"/>
                      </a:lnTo>
                      <a:lnTo>
                        <a:pt x="12" y="5"/>
                      </a:lnTo>
                      <a:lnTo>
                        <a:pt x="13" y="7"/>
                      </a:lnTo>
                      <a:lnTo>
                        <a:pt x="12" y="9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5" y="11"/>
                      </a:lnTo>
                      <a:lnTo>
                        <a:pt x="4" y="9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5" name="Freeform 537"/>
                <p:cNvSpPr>
                  <a:spLocks/>
                </p:cNvSpPr>
                <p:nvPr/>
              </p:nvSpPr>
              <p:spPr bwMode="auto">
                <a:xfrm>
                  <a:off x="6492161" y="4088068"/>
                  <a:ext cx="2964" cy="4447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1 h 3"/>
                    <a:gd name="T4" fmla="*/ 0 w 2"/>
                    <a:gd name="T5" fmla="*/ 3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6" name="Freeform 538"/>
                <p:cNvSpPr>
                  <a:spLocks/>
                </p:cNvSpPr>
                <p:nvPr/>
              </p:nvSpPr>
              <p:spPr bwMode="auto">
                <a:xfrm>
                  <a:off x="6468446" y="3965047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0 h 3"/>
                    <a:gd name="T4" fmla="*/ 2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  <a:gd name="T10" fmla="*/ 2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7" name="Freeform 539"/>
                <p:cNvSpPr>
                  <a:spLocks/>
                </p:cNvSpPr>
                <p:nvPr/>
              </p:nvSpPr>
              <p:spPr bwMode="auto">
                <a:xfrm>
                  <a:off x="6461034" y="4061389"/>
                  <a:ext cx="28162" cy="32608"/>
                </a:xfrm>
                <a:custGeom>
                  <a:avLst/>
                  <a:gdLst>
                    <a:gd name="T0" fmla="*/ 7 w 19"/>
                    <a:gd name="T1" fmla="*/ 0 h 22"/>
                    <a:gd name="T2" fmla="*/ 8 w 19"/>
                    <a:gd name="T3" fmla="*/ 0 h 22"/>
                    <a:gd name="T4" fmla="*/ 10 w 19"/>
                    <a:gd name="T5" fmla="*/ 0 h 22"/>
                    <a:gd name="T6" fmla="*/ 11 w 19"/>
                    <a:gd name="T7" fmla="*/ 3 h 22"/>
                    <a:gd name="T8" fmla="*/ 11 w 19"/>
                    <a:gd name="T9" fmla="*/ 4 h 22"/>
                    <a:gd name="T10" fmla="*/ 12 w 19"/>
                    <a:gd name="T11" fmla="*/ 10 h 22"/>
                    <a:gd name="T12" fmla="*/ 15 w 19"/>
                    <a:gd name="T13" fmla="*/ 12 h 22"/>
                    <a:gd name="T14" fmla="*/ 19 w 19"/>
                    <a:gd name="T15" fmla="*/ 14 h 22"/>
                    <a:gd name="T16" fmla="*/ 18 w 19"/>
                    <a:gd name="T17" fmla="*/ 17 h 22"/>
                    <a:gd name="T18" fmla="*/ 19 w 19"/>
                    <a:gd name="T19" fmla="*/ 19 h 22"/>
                    <a:gd name="T20" fmla="*/ 18 w 19"/>
                    <a:gd name="T21" fmla="*/ 22 h 22"/>
                    <a:gd name="T22" fmla="*/ 16 w 19"/>
                    <a:gd name="T23" fmla="*/ 21 h 22"/>
                    <a:gd name="T24" fmla="*/ 15 w 19"/>
                    <a:gd name="T25" fmla="*/ 18 h 22"/>
                    <a:gd name="T26" fmla="*/ 14 w 19"/>
                    <a:gd name="T27" fmla="*/ 18 h 22"/>
                    <a:gd name="T28" fmla="*/ 10 w 19"/>
                    <a:gd name="T29" fmla="*/ 17 h 22"/>
                    <a:gd name="T30" fmla="*/ 10 w 19"/>
                    <a:gd name="T31" fmla="*/ 12 h 22"/>
                    <a:gd name="T32" fmla="*/ 8 w 19"/>
                    <a:gd name="T33" fmla="*/ 12 h 22"/>
                    <a:gd name="T34" fmla="*/ 8 w 19"/>
                    <a:gd name="T35" fmla="*/ 10 h 22"/>
                    <a:gd name="T36" fmla="*/ 7 w 19"/>
                    <a:gd name="T37" fmla="*/ 8 h 22"/>
                    <a:gd name="T38" fmla="*/ 1 w 19"/>
                    <a:gd name="T39" fmla="*/ 7 h 22"/>
                    <a:gd name="T40" fmla="*/ 0 w 19"/>
                    <a:gd name="T41" fmla="*/ 5 h 22"/>
                    <a:gd name="T42" fmla="*/ 3 w 19"/>
                    <a:gd name="T43" fmla="*/ 4 h 22"/>
                    <a:gd name="T44" fmla="*/ 3 w 19"/>
                    <a:gd name="T45" fmla="*/ 1 h 22"/>
                    <a:gd name="T46" fmla="*/ 4 w 19"/>
                    <a:gd name="T47" fmla="*/ 1 h 22"/>
                    <a:gd name="T48" fmla="*/ 5 w 19"/>
                    <a:gd name="T49" fmla="*/ 3 h 22"/>
                    <a:gd name="T50" fmla="*/ 8 w 19"/>
                    <a:gd name="T51" fmla="*/ 4 h 22"/>
                    <a:gd name="T52" fmla="*/ 7 w 19"/>
                    <a:gd name="T53" fmla="*/ 1 h 22"/>
                    <a:gd name="T54" fmla="*/ 7 w 19"/>
                    <a:gd name="T5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9" h="22">
                      <a:moveTo>
                        <a:pt x="7" y="0"/>
                      </a:move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1" y="3"/>
                      </a:lnTo>
                      <a:lnTo>
                        <a:pt x="11" y="4"/>
                      </a:lnTo>
                      <a:lnTo>
                        <a:pt x="12" y="10"/>
                      </a:lnTo>
                      <a:lnTo>
                        <a:pt x="15" y="12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9" y="19"/>
                      </a:lnTo>
                      <a:lnTo>
                        <a:pt x="18" y="22"/>
                      </a:lnTo>
                      <a:lnTo>
                        <a:pt x="16" y="21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0" y="17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7" y="8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3"/>
                      </a:lnTo>
                      <a:lnTo>
                        <a:pt x="8" y="4"/>
                      </a:lnTo>
                      <a:lnTo>
                        <a:pt x="7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8" name="Freeform 540"/>
                <p:cNvSpPr>
                  <a:spLocks/>
                </p:cNvSpPr>
                <p:nvPr/>
              </p:nvSpPr>
              <p:spPr bwMode="auto">
                <a:xfrm>
                  <a:off x="6478821" y="3960600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9" name="Freeform 541"/>
                <p:cNvSpPr>
                  <a:spLocks/>
                </p:cNvSpPr>
                <p:nvPr/>
              </p:nvSpPr>
              <p:spPr bwMode="auto">
                <a:xfrm>
                  <a:off x="6478821" y="3954671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1 h 3"/>
                    <a:gd name="T4" fmla="*/ 0 w 3"/>
                    <a:gd name="T5" fmla="*/ 3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0" name="Freeform 542"/>
                <p:cNvSpPr>
                  <a:spLocks/>
                </p:cNvSpPr>
                <p:nvPr/>
              </p:nvSpPr>
              <p:spPr bwMode="auto">
                <a:xfrm>
                  <a:off x="6723382" y="4217019"/>
                  <a:ext cx="37055" cy="20751"/>
                </a:xfrm>
                <a:custGeom>
                  <a:avLst/>
                  <a:gdLst>
                    <a:gd name="T0" fmla="*/ 5 w 25"/>
                    <a:gd name="T1" fmla="*/ 0 h 14"/>
                    <a:gd name="T2" fmla="*/ 8 w 25"/>
                    <a:gd name="T3" fmla="*/ 3 h 14"/>
                    <a:gd name="T4" fmla="*/ 11 w 25"/>
                    <a:gd name="T5" fmla="*/ 3 h 14"/>
                    <a:gd name="T6" fmla="*/ 14 w 25"/>
                    <a:gd name="T7" fmla="*/ 1 h 14"/>
                    <a:gd name="T8" fmla="*/ 16 w 25"/>
                    <a:gd name="T9" fmla="*/ 3 h 14"/>
                    <a:gd name="T10" fmla="*/ 18 w 25"/>
                    <a:gd name="T11" fmla="*/ 6 h 14"/>
                    <a:gd name="T12" fmla="*/ 21 w 25"/>
                    <a:gd name="T13" fmla="*/ 6 h 14"/>
                    <a:gd name="T14" fmla="*/ 22 w 25"/>
                    <a:gd name="T15" fmla="*/ 8 h 14"/>
                    <a:gd name="T16" fmla="*/ 25 w 25"/>
                    <a:gd name="T17" fmla="*/ 10 h 14"/>
                    <a:gd name="T18" fmla="*/ 25 w 25"/>
                    <a:gd name="T19" fmla="*/ 12 h 14"/>
                    <a:gd name="T20" fmla="*/ 21 w 25"/>
                    <a:gd name="T21" fmla="*/ 14 h 14"/>
                    <a:gd name="T22" fmla="*/ 18 w 25"/>
                    <a:gd name="T23" fmla="*/ 14 h 14"/>
                    <a:gd name="T24" fmla="*/ 15 w 25"/>
                    <a:gd name="T25" fmla="*/ 12 h 14"/>
                    <a:gd name="T26" fmla="*/ 12 w 25"/>
                    <a:gd name="T27" fmla="*/ 10 h 14"/>
                    <a:gd name="T28" fmla="*/ 9 w 25"/>
                    <a:gd name="T29" fmla="*/ 10 h 14"/>
                    <a:gd name="T30" fmla="*/ 8 w 25"/>
                    <a:gd name="T31" fmla="*/ 7 h 14"/>
                    <a:gd name="T32" fmla="*/ 5 w 25"/>
                    <a:gd name="T33" fmla="*/ 7 h 14"/>
                    <a:gd name="T34" fmla="*/ 1 w 25"/>
                    <a:gd name="T35" fmla="*/ 7 h 14"/>
                    <a:gd name="T36" fmla="*/ 0 w 25"/>
                    <a:gd name="T37" fmla="*/ 4 h 14"/>
                    <a:gd name="T38" fmla="*/ 0 w 25"/>
                    <a:gd name="T39" fmla="*/ 3 h 14"/>
                    <a:gd name="T40" fmla="*/ 5 w 25"/>
                    <a:gd name="T4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5" h="14">
                      <a:moveTo>
                        <a:pt x="5" y="0"/>
                      </a:moveTo>
                      <a:lnTo>
                        <a:pt x="8" y="3"/>
                      </a:lnTo>
                      <a:lnTo>
                        <a:pt x="11" y="3"/>
                      </a:lnTo>
                      <a:lnTo>
                        <a:pt x="14" y="1"/>
                      </a:lnTo>
                      <a:lnTo>
                        <a:pt x="16" y="3"/>
                      </a:lnTo>
                      <a:lnTo>
                        <a:pt x="18" y="6"/>
                      </a:lnTo>
                      <a:lnTo>
                        <a:pt x="21" y="6"/>
                      </a:lnTo>
                      <a:lnTo>
                        <a:pt x="22" y="8"/>
                      </a:lnTo>
                      <a:lnTo>
                        <a:pt x="25" y="10"/>
                      </a:lnTo>
                      <a:lnTo>
                        <a:pt x="25" y="12"/>
                      </a:lnTo>
                      <a:lnTo>
                        <a:pt x="21" y="14"/>
                      </a:lnTo>
                      <a:lnTo>
                        <a:pt x="18" y="14"/>
                      </a:lnTo>
                      <a:lnTo>
                        <a:pt x="15" y="12"/>
                      </a:lnTo>
                      <a:lnTo>
                        <a:pt x="12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5" y="7"/>
                      </a:ln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1" name="Freeform 543"/>
                <p:cNvSpPr>
                  <a:spLocks/>
                </p:cNvSpPr>
                <p:nvPr/>
              </p:nvSpPr>
              <p:spPr bwMode="auto">
                <a:xfrm>
                  <a:off x="6800456" y="4119195"/>
                  <a:ext cx="10376" cy="23715"/>
                </a:xfrm>
                <a:custGeom>
                  <a:avLst/>
                  <a:gdLst>
                    <a:gd name="T0" fmla="*/ 4 w 7"/>
                    <a:gd name="T1" fmla="*/ 0 h 16"/>
                    <a:gd name="T2" fmla="*/ 7 w 7"/>
                    <a:gd name="T3" fmla="*/ 0 h 16"/>
                    <a:gd name="T4" fmla="*/ 7 w 7"/>
                    <a:gd name="T5" fmla="*/ 1 h 16"/>
                    <a:gd name="T6" fmla="*/ 7 w 7"/>
                    <a:gd name="T7" fmla="*/ 4 h 16"/>
                    <a:gd name="T8" fmla="*/ 7 w 7"/>
                    <a:gd name="T9" fmla="*/ 5 h 16"/>
                    <a:gd name="T10" fmla="*/ 7 w 7"/>
                    <a:gd name="T11" fmla="*/ 4 h 16"/>
                    <a:gd name="T12" fmla="*/ 7 w 7"/>
                    <a:gd name="T13" fmla="*/ 5 h 16"/>
                    <a:gd name="T14" fmla="*/ 4 w 7"/>
                    <a:gd name="T15" fmla="*/ 7 h 16"/>
                    <a:gd name="T16" fmla="*/ 4 w 7"/>
                    <a:gd name="T17" fmla="*/ 7 h 16"/>
                    <a:gd name="T18" fmla="*/ 4 w 7"/>
                    <a:gd name="T19" fmla="*/ 9 h 16"/>
                    <a:gd name="T20" fmla="*/ 7 w 7"/>
                    <a:gd name="T21" fmla="*/ 9 h 16"/>
                    <a:gd name="T22" fmla="*/ 7 w 7"/>
                    <a:gd name="T23" fmla="*/ 11 h 16"/>
                    <a:gd name="T24" fmla="*/ 6 w 7"/>
                    <a:gd name="T25" fmla="*/ 12 h 16"/>
                    <a:gd name="T26" fmla="*/ 4 w 7"/>
                    <a:gd name="T27" fmla="*/ 12 h 16"/>
                    <a:gd name="T28" fmla="*/ 3 w 7"/>
                    <a:gd name="T29" fmla="*/ 15 h 16"/>
                    <a:gd name="T30" fmla="*/ 2 w 7"/>
                    <a:gd name="T31" fmla="*/ 16 h 16"/>
                    <a:gd name="T32" fmla="*/ 0 w 7"/>
                    <a:gd name="T33" fmla="*/ 15 h 16"/>
                    <a:gd name="T34" fmla="*/ 0 w 7"/>
                    <a:gd name="T35" fmla="*/ 13 h 16"/>
                    <a:gd name="T36" fmla="*/ 3 w 7"/>
                    <a:gd name="T37" fmla="*/ 9 h 16"/>
                    <a:gd name="T38" fmla="*/ 4 w 7"/>
                    <a:gd name="T39" fmla="*/ 5 h 16"/>
                    <a:gd name="T40" fmla="*/ 4 w 7"/>
                    <a:gd name="T41" fmla="*/ 1 h 16"/>
                    <a:gd name="T42" fmla="*/ 4 w 7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16">
                      <a:moveTo>
                        <a:pt x="4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9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3" y="15"/>
                      </a:lnTo>
                      <a:lnTo>
                        <a:pt x="2" y="16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3" y="9"/>
                      </a:lnTo>
                      <a:lnTo>
                        <a:pt x="4" y="5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2" name="Freeform 544"/>
                <p:cNvSpPr>
                  <a:spLocks/>
                </p:cNvSpPr>
                <p:nvPr/>
              </p:nvSpPr>
              <p:spPr bwMode="auto">
                <a:xfrm>
                  <a:off x="6884941" y="4191822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1 w 3"/>
                    <a:gd name="T5" fmla="*/ 3 h 3"/>
                    <a:gd name="T6" fmla="*/ 0 w 3"/>
                    <a:gd name="T7" fmla="*/ 2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3" name="Freeform 545"/>
                <p:cNvSpPr>
                  <a:spLocks/>
                </p:cNvSpPr>
                <p:nvPr/>
              </p:nvSpPr>
              <p:spPr bwMode="auto">
                <a:xfrm>
                  <a:off x="6806385" y="4196269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2 h 2"/>
                    <a:gd name="T4" fmla="*/ 2 w 3"/>
                    <a:gd name="T5" fmla="*/ 2 h 2"/>
                    <a:gd name="T6" fmla="*/ 0 w 3"/>
                    <a:gd name="T7" fmla="*/ 2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4" name="Freeform 546"/>
                <p:cNvSpPr>
                  <a:spLocks/>
                </p:cNvSpPr>
                <p:nvPr/>
              </p:nvSpPr>
              <p:spPr bwMode="auto">
                <a:xfrm>
                  <a:off x="6797492" y="4242216"/>
                  <a:ext cx="11858" cy="8893"/>
                </a:xfrm>
                <a:custGeom>
                  <a:avLst/>
                  <a:gdLst>
                    <a:gd name="T0" fmla="*/ 8 w 8"/>
                    <a:gd name="T1" fmla="*/ 0 h 6"/>
                    <a:gd name="T2" fmla="*/ 8 w 8"/>
                    <a:gd name="T3" fmla="*/ 2 h 6"/>
                    <a:gd name="T4" fmla="*/ 8 w 8"/>
                    <a:gd name="T5" fmla="*/ 4 h 6"/>
                    <a:gd name="T6" fmla="*/ 1 w 8"/>
                    <a:gd name="T7" fmla="*/ 6 h 6"/>
                    <a:gd name="T8" fmla="*/ 0 w 8"/>
                    <a:gd name="T9" fmla="*/ 5 h 6"/>
                    <a:gd name="T10" fmla="*/ 1 w 8"/>
                    <a:gd name="T11" fmla="*/ 4 h 6"/>
                    <a:gd name="T12" fmla="*/ 5 w 8"/>
                    <a:gd name="T13" fmla="*/ 2 h 6"/>
                    <a:gd name="T14" fmla="*/ 5 w 8"/>
                    <a:gd name="T15" fmla="*/ 1 h 6"/>
                    <a:gd name="T16" fmla="*/ 8 w 8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8" y="0"/>
                      </a:move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1" y="6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5" name="Freeform 547"/>
                <p:cNvSpPr>
                  <a:spLocks/>
                </p:cNvSpPr>
                <p:nvPr/>
              </p:nvSpPr>
              <p:spPr bwMode="auto">
                <a:xfrm>
                  <a:off x="6804902" y="4234806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0 h 3"/>
                    <a:gd name="T4" fmla="*/ 1 w 3"/>
                    <a:gd name="T5" fmla="*/ 3 h 3"/>
                    <a:gd name="T6" fmla="*/ 0 w 3"/>
                    <a:gd name="T7" fmla="*/ 3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6" name="Freeform 548"/>
                <p:cNvSpPr>
                  <a:spLocks/>
                </p:cNvSpPr>
                <p:nvPr/>
              </p:nvSpPr>
              <p:spPr bwMode="auto">
                <a:xfrm>
                  <a:off x="6803421" y="4200715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1 w 2"/>
                    <a:gd name="T3" fmla="*/ 1 h 3"/>
                    <a:gd name="T4" fmla="*/ 0 w 2"/>
                    <a:gd name="T5" fmla="*/ 3 h 3"/>
                    <a:gd name="T6" fmla="*/ 0 w 2"/>
                    <a:gd name="T7" fmla="*/ 0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7" name="Freeform 549"/>
                <p:cNvSpPr>
                  <a:spLocks/>
                </p:cNvSpPr>
                <p:nvPr/>
              </p:nvSpPr>
              <p:spPr bwMode="auto">
                <a:xfrm>
                  <a:off x="6889388" y="4178482"/>
                  <a:ext cx="2964" cy="296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1 h 2"/>
                    <a:gd name="T4" fmla="*/ 0 w 2"/>
                    <a:gd name="T5" fmla="*/ 2 h 2"/>
                    <a:gd name="T6" fmla="*/ 0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8" name="Freeform 550"/>
                <p:cNvSpPr>
                  <a:spLocks/>
                </p:cNvSpPr>
                <p:nvPr/>
              </p:nvSpPr>
              <p:spPr bwMode="auto">
                <a:xfrm>
                  <a:off x="6701149" y="3956154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0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9" name="Freeform 551"/>
                <p:cNvSpPr>
                  <a:spLocks/>
                </p:cNvSpPr>
                <p:nvPr/>
              </p:nvSpPr>
              <p:spPr bwMode="auto">
                <a:xfrm>
                  <a:off x="6890869" y="4042121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1 w 3"/>
                    <a:gd name="T3" fmla="*/ 2 h 3"/>
                    <a:gd name="T4" fmla="*/ 3 w 3"/>
                    <a:gd name="T5" fmla="*/ 3 h 3"/>
                    <a:gd name="T6" fmla="*/ 0 w 3"/>
                    <a:gd name="T7" fmla="*/ 2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0" name="Freeform 552"/>
                <p:cNvSpPr>
                  <a:spLocks/>
                </p:cNvSpPr>
                <p:nvPr/>
              </p:nvSpPr>
              <p:spPr bwMode="auto">
                <a:xfrm>
                  <a:off x="6895316" y="4056943"/>
                  <a:ext cx="14822" cy="8893"/>
                </a:xfrm>
                <a:custGeom>
                  <a:avLst/>
                  <a:gdLst>
                    <a:gd name="T0" fmla="*/ 4 w 10"/>
                    <a:gd name="T1" fmla="*/ 0 h 6"/>
                    <a:gd name="T2" fmla="*/ 7 w 10"/>
                    <a:gd name="T3" fmla="*/ 0 h 6"/>
                    <a:gd name="T4" fmla="*/ 10 w 10"/>
                    <a:gd name="T5" fmla="*/ 3 h 6"/>
                    <a:gd name="T6" fmla="*/ 10 w 10"/>
                    <a:gd name="T7" fmla="*/ 6 h 6"/>
                    <a:gd name="T8" fmla="*/ 5 w 10"/>
                    <a:gd name="T9" fmla="*/ 6 h 6"/>
                    <a:gd name="T10" fmla="*/ 4 w 10"/>
                    <a:gd name="T11" fmla="*/ 6 h 6"/>
                    <a:gd name="T12" fmla="*/ 1 w 10"/>
                    <a:gd name="T13" fmla="*/ 4 h 6"/>
                    <a:gd name="T14" fmla="*/ 0 w 10"/>
                    <a:gd name="T15" fmla="*/ 3 h 6"/>
                    <a:gd name="T16" fmla="*/ 4 w 10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4" y="0"/>
                      </a:move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10" y="6"/>
                      </a:lnTo>
                      <a:lnTo>
                        <a:pt x="5" y="6"/>
                      </a:lnTo>
                      <a:lnTo>
                        <a:pt x="4" y="6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1" name="Freeform 553"/>
                <p:cNvSpPr>
                  <a:spLocks/>
                </p:cNvSpPr>
                <p:nvPr/>
              </p:nvSpPr>
              <p:spPr bwMode="auto">
                <a:xfrm>
                  <a:off x="6901245" y="4092515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2" name="Freeform 554"/>
                <p:cNvSpPr>
                  <a:spLocks/>
                </p:cNvSpPr>
                <p:nvPr/>
              </p:nvSpPr>
              <p:spPr bwMode="auto">
                <a:xfrm>
                  <a:off x="6902727" y="4088068"/>
                  <a:ext cx="4447" cy="1483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1 h 1"/>
                    <a:gd name="T4" fmla="*/ 2 w 3"/>
                    <a:gd name="T5" fmla="*/ 1 h 1"/>
                    <a:gd name="T6" fmla="*/ 0 w 3"/>
                    <a:gd name="T7" fmla="*/ 0 h 1"/>
                    <a:gd name="T8" fmla="*/ 3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3" name="Freeform 555"/>
                <p:cNvSpPr>
                  <a:spLocks/>
                </p:cNvSpPr>
                <p:nvPr/>
              </p:nvSpPr>
              <p:spPr bwMode="auto">
                <a:xfrm>
                  <a:off x="6892352" y="4194786"/>
                  <a:ext cx="4447" cy="1483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4" name="Freeform 556"/>
                <p:cNvSpPr>
                  <a:spLocks/>
                </p:cNvSpPr>
                <p:nvPr/>
              </p:nvSpPr>
              <p:spPr bwMode="auto">
                <a:xfrm>
                  <a:off x="6358764" y="3889455"/>
                  <a:ext cx="83003" cy="112646"/>
                </a:xfrm>
                <a:custGeom>
                  <a:avLst/>
                  <a:gdLst>
                    <a:gd name="T0" fmla="*/ 4 w 56"/>
                    <a:gd name="T1" fmla="*/ 1 h 76"/>
                    <a:gd name="T2" fmla="*/ 8 w 56"/>
                    <a:gd name="T3" fmla="*/ 4 h 76"/>
                    <a:gd name="T4" fmla="*/ 14 w 56"/>
                    <a:gd name="T5" fmla="*/ 5 h 76"/>
                    <a:gd name="T6" fmla="*/ 11 w 56"/>
                    <a:gd name="T7" fmla="*/ 11 h 76"/>
                    <a:gd name="T8" fmla="*/ 15 w 56"/>
                    <a:gd name="T9" fmla="*/ 14 h 76"/>
                    <a:gd name="T10" fmla="*/ 21 w 56"/>
                    <a:gd name="T11" fmla="*/ 11 h 76"/>
                    <a:gd name="T12" fmla="*/ 23 w 56"/>
                    <a:gd name="T13" fmla="*/ 11 h 76"/>
                    <a:gd name="T14" fmla="*/ 25 w 56"/>
                    <a:gd name="T15" fmla="*/ 8 h 76"/>
                    <a:gd name="T16" fmla="*/ 26 w 56"/>
                    <a:gd name="T17" fmla="*/ 8 h 76"/>
                    <a:gd name="T18" fmla="*/ 29 w 56"/>
                    <a:gd name="T19" fmla="*/ 7 h 76"/>
                    <a:gd name="T20" fmla="*/ 40 w 56"/>
                    <a:gd name="T21" fmla="*/ 21 h 76"/>
                    <a:gd name="T22" fmla="*/ 44 w 56"/>
                    <a:gd name="T23" fmla="*/ 30 h 76"/>
                    <a:gd name="T24" fmla="*/ 44 w 56"/>
                    <a:gd name="T25" fmla="*/ 39 h 76"/>
                    <a:gd name="T26" fmla="*/ 43 w 56"/>
                    <a:gd name="T27" fmla="*/ 41 h 76"/>
                    <a:gd name="T28" fmla="*/ 44 w 56"/>
                    <a:gd name="T29" fmla="*/ 50 h 76"/>
                    <a:gd name="T30" fmla="*/ 48 w 56"/>
                    <a:gd name="T31" fmla="*/ 56 h 76"/>
                    <a:gd name="T32" fmla="*/ 51 w 56"/>
                    <a:gd name="T33" fmla="*/ 58 h 76"/>
                    <a:gd name="T34" fmla="*/ 51 w 56"/>
                    <a:gd name="T35" fmla="*/ 62 h 76"/>
                    <a:gd name="T36" fmla="*/ 52 w 56"/>
                    <a:gd name="T37" fmla="*/ 63 h 76"/>
                    <a:gd name="T38" fmla="*/ 54 w 56"/>
                    <a:gd name="T39" fmla="*/ 65 h 76"/>
                    <a:gd name="T40" fmla="*/ 56 w 56"/>
                    <a:gd name="T41" fmla="*/ 74 h 76"/>
                    <a:gd name="T42" fmla="*/ 54 w 56"/>
                    <a:gd name="T43" fmla="*/ 73 h 76"/>
                    <a:gd name="T44" fmla="*/ 52 w 56"/>
                    <a:gd name="T45" fmla="*/ 70 h 76"/>
                    <a:gd name="T46" fmla="*/ 54 w 56"/>
                    <a:gd name="T47" fmla="*/ 73 h 76"/>
                    <a:gd name="T48" fmla="*/ 54 w 56"/>
                    <a:gd name="T49" fmla="*/ 73 h 76"/>
                    <a:gd name="T50" fmla="*/ 51 w 56"/>
                    <a:gd name="T51" fmla="*/ 76 h 76"/>
                    <a:gd name="T52" fmla="*/ 50 w 56"/>
                    <a:gd name="T53" fmla="*/ 74 h 76"/>
                    <a:gd name="T54" fmla="*/ 45 w 56"/>
                    <a:gd name="T55" fmla="*/ 72 h 76"/>
                    <a:gd name="T56" fmla="*/ 37 w 56"/>
                    <a:gd name="T57" fmla="*/ 69 h 76"/>
                    <a:gd name="T58" fmla="*/ 33 w 56"/>
                    <a:gd name="T59" fmla="*/ 65 h 76"/>
                    <a:gd name="T60" fmla="*/ 29 w 56"/>
                    <a:gd name="T61" fmla="*/ 66 h 76"/>
                    <a:gd name="T62" fmla="*/ 26 w 56"/>
                    <a:gd name="T63" fmla="*/ 59 h 76"/>
                    <a:gd name="T64" fmla="*/ 18 w 56"/>
                    <a:gd name="T65" fmla="*/ 55 h 76"/>
                    <a:gd name="T66" fmla="*/ 16 w 56"/>
                    <a:gd name="T67" fmla="*/ 51 h 76"/>
                    <a:gd name="T68" fmla="*/ 16 w 56"/>
                    <a:gd name="T69" fmla="*/ 47 h 76"/>
                    <a:gd name="T70" fmla="*/ 12 w 56"/>
                    <a:gd name="T71" fmla="*/ 43 h 76"/>
                    <a:gd name="T72" fmla="*/ 7 w 56"/>
                    <a:gd name="T73" fmla="*/ 37 h 76"/>
                    <a:gd name="T74" fmla="*/ 5 w 56"/>
                    <a:gd name="T75" fmla="*/ 34 h 76"/>
                    <a:gd name="T76" fmla="*/ 5 w 56"/>
                    <a:gd name="T77" fmla="*/ 32 h 76"/>
                    <a:gd name="T78" fmla="*/ 5 w 56"/>
                    <a:gd name="T79" fmla="*/ 23 h 76"/>
                    <a:gd name="T80" fmla="*/ 3 w 56"/>
                    <a:gd name="T81" fmla="*/ 9 h 76"/>
                    <a:gd name="T82" fmla="*/ 0 w 56"/>
                    <a:gd name="T83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6" h="76">
                      <a:moveTo>
                        <a:pt x="1" y="0"/>
                      </a:moveTo>
                      <a:lnTo>
                        <a:pt x="4" y="1"/>
                      </a:lnTo>
                      <a:lnTo>
                        <a:pt x="8" y="3"/>
                      </a:lnTo>
                      <a:lnTo>
                        <a:pt x="8" y="4"/>
                      </a:lnTo>
                      <a:lnTo>
                        <a:pt x="11" y="4"/>
                      </a:lnTo>
                      <a:lnTo>
                        <a:pt x="14" y="5"/>
                      </a:lnTo>
                      <a:lnTo>
                        <a:pt x="12" y="9"/>
                      </a:lnTo>
                      <a:lnTo>
                        <a:pt x="11" y="11"/>
                      </a:lnTo>
                      <a:lnTo>
                        <a:pt x="11" y="14"/>
                      </a:lnTo>
                      <a:lnTo>
                        <a:pt x="15" y="14"/>
                      </a:lnTo>
                      <a:lnTo>
                        <a:pt x="18" y="12"/>
                      </a:lnTo>
                      <a:lnTo>
                        <a:pt x="21" y="11"/>
                      </a:lnTo>
                      <a:lnTo>
                        <a:pt x="22" y="12"/>
                      </a:lnTo>
                      <a:lnTo>
                        <a:pt x="23" y="11"/>
                      </a:lnTo>
                      <a:lnTo>
                        <a:pt x="23" y="9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6" y="8"/>
                      </a:lnTo>
                      <a:lnTo>
                        <a:pt x="27" y="7"/>
                      </a:lnTo>
                      <a:lnTo>
                        <a:pt x="29" y="7"/>
                      </a:lnTo>
                      <a:lnTo>
                        <a:pt x="30" y="11"/>
                      </a:lnTo>
                      <a:lnTo>
                        <a:pt x="40" y="21"/>
                      </a:lnTo>
                      <a:lnTo>
                        <a:pt x="43" y="25"/>
                      </a:lnTo>
                      <a:lnTo>
                        <a:pt x="44" y="30"/>
                      </a:lnTo>
                      <a:lnTo>
                        <a:pt x="43" y="32"/>
                      </a:lnTo>
                      <a:lnTo>
                        <a:pt x="44" y="39"/>
                      </a:ln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4" y="43"/>
                      </a:lnTo>
                      <a:lnTo>
                        <a:pt x="44" y="50"/>
                      </a:lnTo>
                      <a:lnTo>
                        <a:pt x="45" y="54"/>
                      </a:lnTo>
                      <a:lnTo>
                        <a:pt x="48" y="56"/>
                      </a:lnTo>
                      <a:lnTo>
                        <a:pt x="51" y="56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62"/>
                      </a:lnTo>
                      <a:lnTo>
                        <a:pt x="52" y="63"/>
                      </a:lnTo>
                      <a:lnTo>
                        <a:pt x="52" y="63"/>
                      </a:lnTo>
                      <a:lnTo>
                        <a:pt x="52" y="65"/>
                      </a:lnTo>
                      <a:lnTo>
                        <a:pt x="54" y="65"/>
                      </a:lnTo>
                      <a:lnTo>
                        <a:pt x="56" y="70"/>
                      </a:lnTo>
                      <a:lnTo>
                        <a:pt x="56" y="74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4" y="72"/>
                      </a:lnTo>
                      <a:lnTo>
                        <a:pt x="52" y="70"/>
                      </a:lnTo>
                      <a:lnTo>
                        <a:pt x="54" y="72"/>
                      </a:lnTo>
                      <a:lnTo>
                        <a:pt x="54" y="73"/>
                      </a:lnTo>
                      <a:lnTo>
                        <a:pt x="52" y="73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1" y="76"/>
                      </a:lnTo>
                      <a:lnTo>
                        <a:pt x="50" y="74"/>
                      </a:lnTo>
                      <a:lnTo>
                        <a:pt x="50" y="74"/>
                      </a:lnTo>
                      <a:lnTo>
                        <a:pt x="47" y="73"/>
                      </a:lnTo>
                      <a:lnTo>
                        <a:pt x="45" y="72"/>
                      </a:lnTo>
                      <a:lnTo>
                        <a:pt x="40" y="70"/>
                      </a:lnTo>
                      <a:lnTo>
                        <a:pt x="37" y="69"/>
                      </a:lnTo>
                      <a:lnTo>
                        <a:pt x="34" y="66"/>
                      </a:lnTo>
                      <a:lnTo>
                        <a:pt x="33" y="65"/>
                      </a:lnTo>
                      <a:lnTo>
                        <a:pt x="32" y="66"/>
                      </a:lnTo>
                      <a:lnTo>
                        <a:pt x="29" y="66"/>
                      </a:lnTo>
                      <a:lnTo>
                        <a:pt x="26" y="62"/>
                      </a:lnTo>
                      <a:lnTo>
                        <a:pt x="26" y="59"/>
                      </a:lnTo>
                      <a:lnTo>
                        <a:pt x="22" y="56"/>
                      </a:lnTo>
                      <a:lnTo>
                        <a:pt x="18" y="55"/>
                      </a:lnTo>
                      <a:lnTo>
                        <a:pt x="16" y="54"/>
                      </a:lnTo>
                      <a:lnTo>
                        <a:pt x="16" y="51"/>
                      </a:lnTo>
                      <a:lnTo>
                        <a:pt x="18" y="50"/>
                      </a:lnTo>
                      <a:lnTo>
                        <a:pt x="16" y="47"/>
                      </a:lnTo>
                      <a:lnTo>
                        <a:pt x="14" y="45"/>
                      </a:lnTo>
                      <a:lnTo>
                        <a:pt x="12" y="43"/>
                      </a:lnTo>
                      <a:lnTo>
                        <a:pt x="8" y="40"/>
                      </a:lnTo>
                      <a:lnTo>
                        <a:pt x="7" y="37"/>
                      </a:lnTo>
                      <a:lnTo>
                        <a:pt x="8" y="37"/>
                      </a:lnTo>
                      <a:lnTo>
                        <a:pt x="5" y="34"/>
                      </a:lnTo>
                      <a:lnTo>
                        <a:pt x="5" y="32"/>
                      </a:lnTo>
                      <a:lnTo>
                        <a:pt x="5" y="32"/>
                      </a:lnTo>
                      <a:lnTo>
                        <a:pt x="7" y="26"/>
                      </a:lnTo>
                      <a:lnTo>
                        <a:pt x="5" y="23"/>
                      </a:lnTo>
                      <a:lnTo>
                        <a:pt x="4" y="19"/>
                      </a:lnTo>
                      <a:lnTo>
                        <a:pt x="3" y="9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5" name="Freeform 557"/>
                <p:cNvSpPr>
                  <a:spLocks/>
                </p:cNvSpPr>
                <p:nvPr/>
              </p:nvSpPr>
              <p:spPr bwMode="auto">
                <a:xfrm>
                  <a:off x="6585538" y="3972458"/>
                  <a:ext cx="4447" cy="7411"/>
                </a:xfrm>
                <a:custGeom>
                  <a:avLst/>
                  <a:gdLst>
                    <a:gd name="T0" fmla="*/ 3 w 3"/>
                    <a:gd name="T1" fmla="*/ 0 h 5"/>
                    <a:gd name="T2" fmla="*/ 3 w 3"/>
                    <a:gd name="T3" fmla="*/ 3 h 5"/>
                    <a:gd name="T4" fmla="*/ 2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  <a:gd name="T10" fmla="*/ 0 w 3"/>
                    <a:gd name="T11" fmla="*/ 0 h 5"/>
                    <a:gd name="T12" fmla="*/ 0 w 3"/>
                    <a:gd name="T13" fmla="*/ 0 h 5"/>
                    <a:gd name="T14" fmla="*/ 3 w 3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6" name="Freeform 558"/>
                <p:cNvSpPr>
                  <a:spLocks/>
                </p:cNvSpPr>
                <p:nvPr/>
              </p:nvSpPr>
              <p:spPr bwMode="auto">
                <a:xfrm>
                  <a:off x="6687810" y="3877598"/>
                  <a:ext cx="5929" cy="2964"/>
                </a:xfrm>
                <a:custGeom>
                  <a:avLst/>
                  <a:gdLst>
                    <a:gd name="T0" fmla="*/ 3 w 4"/>
                    <a:gd name="T1" fmla="*/ 0 h 2"/>
                    <a:gd name="T2" fmla="*/ 4 w 4"/>
                    <a:gd name="T3" fmla="*/ 0 h 2"/>
                    <a:gd name="T4" fmla="*/ 4 w 4"/>
                    <a:gd name="T5" fmla="*/ 2 h 2"/>
                    <a:gd name="T6" fmla="*/ 2 w 4"/>
                    <a:gd name="T7" fmla="*/ 2 h 2"/>
                    <a:gd name="T8" fmla="*/ 0 w 4"/>
                    <a:gd name="T9" fmla="*/ 2 h 2"/>
                    <a:gd name="T10" fmla="*/ 3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7" name="Freeform 559"/>
                <p:cNvSpPr>
                  <a:spLocks/>
                </p:cNvSpPr>
                <p:nvPr/>
              </p:nvSpPr>
              <p:spPr bwMode="auto">
                <a:xfrm>
                  <a:off x="6681881" y="3877598"/>
                  <a:ext cx="5929" cy="2964"/>
                </a:xfrm>
                <a:custGeom>
                  <a:avLst/>
                  <a:gdLst>
                    <a:gd name="T0" fmla="*/ 4 w 4"/>
                    <a:gd name="T1" fmla="*/ 0 h 2"/>
                    <a:gd name="T2" fmla="*/ 4 w 4"/>
                    <a:gd name="T3" fmla="*/ 1 h 2"/>
                    <a:gd name="T4" fmla="*/ 2 w 4"/>
                    <a:gd name="T5" fmla="*/ 1 h 2"/>
                    <a:gd name="T6" fmla="*/ 0 w 4"/>
                    <a:gd name="T7" fmla="*/ 2 h 2"/>
                    <a:gd name="T8" fmla="*/ 4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8" name="Freeform 560"/>
                <p:cNvSpPr>
                  <a:spLocks/>
                </p:cNvSpPr>
                <p:nvPr/>
              </p:nvSpPr>
              <p:spPr bwMode="auto">
                <a:xfrm>
                  <a:off x="6584057" y="3972458"/>
                  <a:ext cx="0" cy="4447"/>
                </a:xfrm>
                <a:custGeom>
                  <a:avLst/>
                  <a:gdLst>
                    <a:gd name="T0" fmla="*/ 0 h 3"/>
                    <a:gd name="T1" fmla="*/ 0 h 3"/>
                    <a:gd name="T2" fmla="*/ 3 h 3"/>
                    <a:gd name="T3" fmla="*/ 3 h 3"/>
                    <a:gd name="T4" fmla="*/ 2 h 3"/>
                    <a:gd name="T5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9" name="Freeform 561"/>
                <p:cNvSpPr>
                  <a:spLocks/>
                </p:cNvSpPr>
                <p:nvPr/>
              </p:nvSpPr>
              <p:spPr bwMode="auto">
                <a:xfrm>
                  <a:off x="6547001" y="3885009"/>
                  <a:ext cx="186756" cy="124504"/>
                </a:xfrm>
                <a:custGeom>
                  <a:avLst/>
                  <a:gdLst>
                    <a:gd name="T0" fmla="*/ 99 w 126"/>
                    <a:gd name="T1" fmla="*/ 4 h 84"/>
                    <a:gd name="T2" fmla="*/ 106 w 126"/>
                    <a:gd name="T3" fmla="*/ 8 h 84"/>
                    <a:gd name="T4" fmla="*/ 104 w 126"/>
                    <a:gd name="T5" fmla="*/ 15 h 84"/>
                    <a:gd name="T6" fmla="*/ 108 w 126"/>
                    <a:gd name="T7" fmla="*/ 14 h 84"/>
                    <a:gd name="T8" fmla="*/ 108 w 126"/>
                    <a:gd name="T9" fmla="*/ 18 h 84"/>
                    <a:gd name="T10" fmla="*/ 112 w 126"/>
                    <a:gd name="T11" fmla="*/ 17 h 84"/>
                    <a:gd name="T12" fmla="*/ 120 w 126"/>
                    <a:gd name="T13" fmla="*/ 22 h 84"/>
                    <a:gd name="T14" fmla="*/ 126 w 126"/>
                    <a:gd name="T15" fmla="*/ 25 h 84"/>
                    <a:gd name="T16" fmla="*/ 113 w 126"/>
                    <a:gd name="T17" fmla="*/ 28 h 84"/>
                    <a:gd name="T18" fmla="*/ 115 w 126"/>
                    <a:gd name="T19" fmla="*/ 35 h 84"/>
                    <a:gd name="T20" fmla="*/ 109 w 126"/>
                    <a:gd name="T21" fmla="*/ 39 h 84"/>
                    <a:gd name="T22" fmla="*/ 104 w 126"/>
                    <a:gd name="T23" fmla="*/ 37 h 84"/>
                    <a:gd name="T24" fmla="*/ 95 w 126"/>
                    <a:gd name="T25" fmla="*/ 36 h 84"/>
                    <a:gd name="T26" fmla="*/ 83 w 126"/>
                    <a:gd name="T27" fmla="*/ 35 h 84"/>
                    <a:gd name="T28" fmla="*/ 80 w 126"/>
                    <a:gd name="T29" fmla="*/ 42 h 84"/>
                    <a:gd name="T30" fmla="*/ 73 w 126"/>
                    <a:gd name="T31" fmla="*/ 61 h 84"/>
                    <a:gd name="T32" fmla="*/ 66 w 126"/>
                    <a:gd name="T33" fmla="*/ 76 h 84"/>
                    <a:gd name="T34" fmla="*/ 51 w 126"/>
                    <a:gd name="T35" fmla="*/ 80 h 84"/>
                    <a:gd name="T36" fmla="*/ 40 w 126"/>
                    <a:gd name="T37" fmla="*/ 77 h 84"/>
                    <a:gd name="T38" fmla="*/ 23 w 126"/>
                    <a:gd name="T39" fmla="*/ 82 h 84"/>
                    <a:gd name="T40" fmla="*/ 18 w 126"/>
                    <a:gd name="T41" fmla="*/ 83 h 84"/>
                    <a:gd name="T42" fmla="*/ 11 w 126"/>
                    <a:gd name="T43" fmla="*/ 82 h 84"/>
                    <a:gd name="T44" fmla="*/ 3 w 126"/>
                    <a:gd name="T45" fmla="*/ 75 h 84"/>
                    <a:gd name="T46" fmla="*/ 4 w 126"/>
                    <a:gd name="T47" fmla="*/ 72 h 84"/>
                    <a:gd name="T48" fmla="*/ 15 w 126"/>
                    <a:gd name="T49" fmla="*/ 76 h 84"/>
                    <a:gd name="T50" fmla="*/ 22 w 126"/>
                    <a:gd name="T51" fmla="*/ 73 h 84"/>
                    <a:gd name="T52" fmla="*/ 25 w 126"/>
                    <a:gd name="T53" fmla="*/ 65 h 84"/>
                    <a:gd name="T54" fmla="*/ 30 w 126"/>
                    <a:gd name="T55" fmla="*/ 64 h 84"/>
                    <a:gd name="T56" fmla="*/ 30 w 126"/>
                    <a:gd name="T57" fmla="*/ 58 h 84"/>
                    <a:gd name="T58" fmla="*/ 48 w 126"/>
                    <a:gd name="T59" fmla="*/ 48 h 84"/>
                    <a:gd name="T60" fmla="*/ 54 w 126"/>
                    <a:gd name="T61" fmla="*/ 40 h 84"/>
                    <a:gd name="T62" fmla="*/ 59 w 126"/>
                    <a:gd name="T63" fmla="*/ 32 h 84"/>
                    <a:gd name="T64" fmla="*/ 65 w 126"/>
                    <a:gd name="T65" fmla="*/ 37 h 84"/>
                    <a:gd name="T66" fmla="*/ 68 w 126"/>
                    <a:gd name="T67" fmla="*/ 32 h 84"/>
                    <a:gd name="T68" fmla="*/ 70 w 126"/>
                    <a:gd name="T69" fmla="*/ 30 h 84"/>
                    <a:gd name="T70" fmla="*/ 72 w 126"/>
                    <a:gd name="T71" fmla="*/ 36 h 84"/>
                    <a:gd name="T72" fmla="*/ 73 w 126"/>
                    <a:gd name="T73" fmla="*/ 30 h 84"/>
                    <a:gd name="T74" fmla="*/ 75 w 126"/>
                    <a:gd name="T75" fmla="*/ 28 h 84"/>
                    <a:gd name="T76" fmla="*/ 72 w 126"/>
                    <a:gd name="T77" fmla="*/ 26 h 84"/>
                    <a:gd name="T78" fmla="*/ 73 w 126"/>
                    <a:gd name="T79" fmla="*/ 24 h 84"/>
                    <a:gd name="T80" fmla="*/ 83 w 126"/>
                    <a:gd name="T81" fmla="*/ 17 h 84"/>
                    <a:gd name="T82" fmla="*/ 88 w 126"/>
                    <a:gd name="T83" fmla="*/ 7 h 84"/>
                    <a:gd name="T84" fmla="*/ 93 w 126"/>
                    <a:gd name="T85" fmla="*/ 3 h 84"/>
                    <a:gd name="T86" fmla="*/ 95 w 126"/>
                    <a:gd name="T87" fmla="*/ 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26" h="84">
                      <a:moveTo>
                        <a:pt x="97" y="0"/>
                      </a:moveTo>
                      <a:lnTo>
                        <a:pt x="99" y="1"/>
                      </a:lnTo>
                      <a:lnTo>
                        <a:pt x="99" y="4"/>
                      </a:lnTo>
                      <a:lnTo>
                        <a:pt x="101" y="7"/>
                      </a:lnTo>
                      <a:lnTo>
                        <a:pt x="102" y="7"/>
                      </a:lnTo>
                      <a:lnTo>
                        <a:pt x="106" y="8"/>
                      </a:lnTo>
                      <a:lnTo>
                        <a:pt x="106" y="10"/>
                      </a:lnTo>
                      <a:lnTo>
                        <a:pt x="104" y="11"/>
                      </a:lnTo>
                      <a:lnTo>
                        <a:pt x="104" y="15"/>
                      </a:lnTo>
                      <a:lnTo>
                        <a:pt x="105" y="15"/>
                      </a:lnTo>
                      <a:lnTo>
                        <a:pt x="106" y="17"/>
                      </a:lnTo>
                      <a:lnTo>
                        <a:pt x="108" y="14"/>
                      </a:lnTo>
                      <a:lnTo>
                        <a:pt x="109" y="14"/>
                      </a:lnTo>
                      <a:lnTo>
                        <a:pt x="110" y="15"/>
                      </a:lnTo>
                      <a:lnTo>
                        <a:pt x="108" y="18"/>
                      </a:lnTo>
                      <a:lnTo>
                        <a:pt x="109" y="19"/>
                      </a:lnTo>
                      <a:lnTo>
                        <a:pt x="110" y="17"/>
                      </a:lnTo>
                      <a:lnTo>
                        <a:pt x="112" y="17"/>
                      </a:lnTo>
                      <a:lnTo>
                        <a:pt x="116" y="21"/>
                      </a:lnTo>
                      <a:lnTo>
                        <a:pt x="117" y="21"/>
                      </a:lnTo>
                      <a:lnTo>
                        <a:pt x="120" y="22"/>
                      </a:lnTo>
                      <a:lnTo>
                        <a:pt x="123" y="24"/>
                      </a:lnTo>
                      <a:lnTo>
                        <a:pt x="126" y="24"/>
                      </a:lnTo>
                      <a:lnTo>
                        <a:pt x="126" y="25"/>
                      </a:lnTo>
                      <a:lnTo>
                        <a:pt x="123" y="28"/>
                      </a:lnTo>
                      <a:lnTo>
                        <a:pt x="119" y="28"/>
                      </a:lnTo>
                      <a:lnTo>
                        <a:pt x="113" y="28"/>
                      </a:lnTo>
                      <a:lnTo>
                        <a:pt x="112" y="29"/>
                      </a:lnTo>
                      <a:lnTo>
                        <a:pt x="112" y="32"/>
                      </a:lnTo>
                      <a:lnTo>
                        <a:pt x="115" y="35"/>
                      </a:lnTo>
                      <a:lnTo>
                        <a:pt x="115" y="37"/>
                      </a:lnTo>
                      <a:lnTo>
                        <a:pt x="112" y="37"/>
                      </a:lnTo>
                      <a:lnTo>
                        <a:pt x="109" y="39"/>
                      </a:lnTo>
                      <a:lnTo>
                        <a:pt x="106" y="39"/>
                      </a:lnTo>
                      <a:lnTo>
                        <a:pt x="104" y="36"/>
                      </a:lnTo>
                      <a:lnTo>
                        <a:pt x="104" y="37"/>
                      </a:lnTo>
                      <a:lnTo>
                        <a:pt x="101" y="36"/>
                      </a:lnTo>
                      <a:lnTo>
                        <a:pt x="97" y="36"/>
                      </a:lnTo>
                      <a:lnTo>
                        <a:pt x="95" y="36"/>
                      </a:lnTo>
                      <a:lnTo>
                        <a:pt x="90" y="36"/>
                      </a:lnTo>
                      <a:lnTo>
                        <a:pt x="86" y="36"/>
                      </a:lnTo>
                      <a:lnTo>
                        <a:pt x="83" y="35"/>
                      </a:lnTo>
                      <a:lnTo>
                        <a:pt x="80" y="39"/>
                      </a:lnTo>
                      <a:lnTo>
                        <a:pt x="81" y="40"/>
                      </a:lnTo>
                      <a:lnTo>
                        <a:pt x="80" y="42"/>
                      </a:lnTo>
                      <a:lnTo>
                        <a:pt x="80" y="44"/>
                      </a:lnTo>
                      <a:lnTo>
                        <a:pt x="76" y="54"/>
                      </a:lnTo>
                      <a:lnTo>
                        <a:pt x="73" y="61"/>
                      </a:lnTo>
                      <a:lnTo>
                        <a:pt x="70" y="66"/>
                      </a:lnTo>
                      <a:lnTo>
                        <a:pt x="65" y="73"/>
                      </a:lnTo>
                      <a:lnTo>
                        <a:pt x="66" y="76"/>
                      </a:lnTo>
                      <a:lnTo>
                        <a:pt x="59" y="77"/>
                      </a:lnTo>
                      <a:lnTo>
                        <a:pt x="54" y="80"/>
                      </a:lnTo>
                      <a:lnTo>
                        <a:pt x="51" y="80"/>
                      </a:lnTo>
                      <a:lnTo>
                        <a:pt x="50" y="79"/>
                      </a:lnTo>
                      <a:lnTo>
                        <a:pt x="47" y="76"/>
                      </a:lnTo>
                      <a:lnTo>
                        <a:pt x="40" y="77"/>
                      </a:lnTo>
                      <a:lnTo>
                        <a:pt x="39" y="79"/>
                      </a:lnTo>
                      <a:lnTo>
                        <a:pt x="30" y="82"/>
                      </a:lnTo>
                      <a:lnTo>
                        <a:pt x="23" y="82"/>
                      </a:lnTo>
                      <a:lnTo>
                        <a:pt x="22" y="82"/>
                      </a:lnTo>
                      <a:lnTo>
                        <a:pt x="18" y="82"/>
                      </a:lnTo>
                      <a:lnTo>
                        <a:pt x="18" y="83"/>
                      </a:lnTo>
                      <a:lnTo>
                        <a:pt x="14" y="84"/>
                      </a:lnTo>
                      <a:lnTo>
                        <a:pt x="12" y="84"/>
                      </a:lnTo>
                      <a:lnTo>
                        <a:pt x="11" y="82"/>
                      </a:lnTo>
                      <a:lnTo>
                        <a:pt x="8" y="79"/>
                      </a:lnTo>
                      <a:lnTo>
                        <a:pt x="7" y="77"/>
                      </a:lnTo>
                      <a:lnTo>
                        <a:pt x="3" y="75"/>
                      </a:lnTo>
                      <a:lnTo>
                        <a:pt x="0" y="71"/>
                      </a:lnTo>
                      <a:lnTo>
                        <a:pt x="1" y="71"/>
                      </a:lnTo>
                      <a:lnTo>
                        <a:pt x="4" y="72"/>
                      </a:lnTo>
                      <a:lnTo>
                        <a:pt x="5" y="75"/>
                      </a:lnTo>
                      <a:lnTo>
                        <a:pt x="10" y="75"/>
                      </a:lnTo>
                      <a:lnTo>
                        <a:pt x="15" y="76"/>
                      </a:lnTo>
                      <a:lnTo>
                        <a:pt x="19" y="77"/>
                      </a:lnTo>
                      <a:lnTo>
                        <a:pt x="19" y="76"/>
                      </a:lnTo>
                      <a:lnTo>
                        <a:pt x="22" y="73"/>
                      </a:lnTo>
                      <a:lnTo>
                        <a:pt x="22" y="69"/>
                      </a:lnTo>
                      <a:lnTo>
                        <a:pt x="23" y="66"/>
                      </a:lnTo>
                      <a:lnTo>
                        <a:pt x="25" y="65"/>
                      </a:lnTo>
                      <a:lnTo>
                        <a:pt x="28" y="64"/>
                      </a:lnTo>
                      <a:lnTo>
                        <a:pt x="29" y="64"/>
                      </a:lnTo>
                      <a:lnTo>
                        <a:pt x="30" y="64"/>
                      </a:lnTo>
                      <a:lnTo>
                        <a:pt x="30" y="62"/>
                      </a:lnTo>
                      <a:lnTo>
                        <a:pt x="29" y="59"/>
                      </a:lnTo>
                      <a:lnTo>
                        <a:pt x="30" y="58"/>
                      </a:lnTo>
                      <a:lnTo>
                        <a:pt x="41" y="55"/>
                      </a:lnTo>
                      <a:lnTo>
                        <a:pt x="44" y="53"/>
                      </a:lnTo>
                      <a:lnTo>
                        <a:pt x="48" y="48"/>
                      </a:lnTo>
                      <a:lnTo>
                        <a:pt x="48" y="47"/>
                      </a:lnTo>
                      <a:lnTo>
                        <a:pt x="52" y="43"/>
                      </a:lnTo>
                      <a:lnTo>
                        <a:pt x="54" y="40"/>
                      </a:lnTo>
                      <a:lnTo>
                        <a:pt x="57" y="37"/>
                      </a:lnTo>
                      <a:lnTo>
                        <a:pt x="57" y="35"/>
                      </a:lnTo>
                      <a:lnTo>
                        <a:pt x="59" y="32"/>
                      </a:lnTo>
                      <a:lnTo>
                        <a:pt x="61" y="33"/>
                      </a:lnTo>
                      <a:lnTo>
                        <a:pt x="62" y="33"/>
                      </a:lnTo>
                      <a:lnTo>
                        <a:pt x="65" y="37"/>
                      </a:lnTo>
                      <a:lnTo>
                        <a:pt x="68" y="39"/>
                      </a:lnTo>
                      <a:lnTo>
                        <a:pt x="69" y="39"/>
                      </a:lnTo>
                      <a:lnTo>
                        <a:pt x="68" y="32"/>
                      </a:lnTo>
                      <a:lnTo>
                        <a:pt x="69" y="30"/>
                      </a:lnTo>
                      <a:lnTo>
                        <a:pt x="70" y="30"/>
                      </a:lnTo>
                      <a:lnTo>
                        <a:pt x="70" y="30"/>
                      </a:lnTo>
                      <a:lnTo>
                        <a:pt x="70" y="30"/>
                      </a:lnTo>
                      <a:lnTo>
                        <a:pt x="70" y="33"/>
                      </a:lnTo>
                      <a:lnTo>
                        <a:pt x="72" y="36"/>
                      </a:lnTo>
                      <a:lnTo>
                        <a:pt x="73" y="37"/>
                      </a:lnTo>
                      <a:lnTo>
                        <a:pt x="75" y="35"/>
                      </a:lnTo>
                      <a:lnTo>
                        <a:pt x="73" y="30"/>
                      </a:lnTo>
                      <a:lnTo>
                        <a:pt x="72" y="29"/>
                      </a:lnTo>
                      <a:lnTo>
                        <a:pt x="73" y="29"/>
                      </a:lnTo>
                      <a:lnTo>
                        <a:pt x="75" y="28"/>
                      </a:lnTo>
                      <a:lnTo>
                        <a:pt x="76" y="26"/>
                      </a:lnTo>
                      <a:lnTo>
                        <a:pt x="73" y="26"/>
                      </a:lnTo>
                      <a:lnTo>
                        <a:pt x="72" y="26"/>
                      </a:lnTo>
                      <a:lnTo>
                        <a:pt x="73" y="25"/>
                      </a:lnTo>
                      <a:lnTo>
                        <a:pt x="72" y="25"/>
                      </a:lnTo>
                      <a:lnTo>
                        <a:pt x="73" y="24"/>
                      </a:lnTo>
                      <a:lnTo>
                        <a:pt x="76" y="22"/>
                      </a:lnTo>
                      <a:lnTo>
                        <a:pt x="79" y="22"/>
                      </a:lnTo>
                      <a:lnTo>
                        <a:pt x="83" y="17"/>
                      </a:lnTo>
                      <a:lnTo>
                        <a:pt x="84" y="14"/>
                      </a:lnTo>
                      <a:lnTo>
                        <a:pt x="87" y="7"/>
                      </a:lnTo>
                      <a:lnTo>
                        <a:pt x="88" y="7"/>
                      </a:lnTo>
                      <a:lnTo>
                        <a:pt x="91" y="0"/>
                      </a:lnTo>
                      <a:lnTo>
                        <a:pt x="93" y="0"/>
                      </a:lnTo>
                      <a:lnTo>
                        <a:pt x="93" y="3"/>
                      </a:lnTo>
                      <a:lnTo>
                        <a:pt x="91" y="6"/>
                      </a:lnTo>
                      <a:lnTo>
                        <a:pt x="93" y="6"/>
                      </a:lnTo>
                      <a:lnTo>
                        <a:pt x="95" y="3"/>
                      </a:lnTo>
                      <a:lnTo>
                        <a:pt x="95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0" name="Freeform 562"/>
                <p:cNvSpPr>
                  <a:spLocks/>
                </p:cNvSpPr>
                <p:nvPr/>
              </p:nvSpPr>
              <p:spPr bwMode="auto">
                <a:xfrm>
                  <a:off x="6584057" y="3976905"/>
                  <a:ext cx="1483" cy="296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1" name="Freeform 563"/>
                <p:cNvSpPr>
                  <a:spLocks/>
                </p:cNvSpPr>
                <p:nvPr/>
              </p:nvSpPr>
              <p:spPr bwMode="auto">
                <a:xfrm>
                  <a:off x="6355799" y="3913170"/>
                  <a:ext cx="4447" cy="7411"/>
                </a:xfrm>
                <a:custGeom>
                  <a:avLst/>
                  <a:gdLst>
                    <a:gd name="T0" fmla="*/ 0 w 3"/>
                    <a:gd name="T1" fmla="*/ 0 h 5"/>
                    <a:gd name="T2" fmla="*/ 2 w 3"/>
                    <a:gd name="T3" fmla="*/ 0 h 5"/>
                    <a:gd name="T4" fmla="*/ 3 w 3"/>
                    <a:gd name="T5" fmla="*/ 2 h 5"/>
                    <a:gd name="T6" fmla="*/ 3 w 3"/>
                    <a:gd name="T7" fmla="*/ 5 h 5"/>
                    <a:gd name="T8" fmla="*/ 3 w 3"/>
                    <a:gd name="T9" fmla="*/ 5 h 5"/>
                    <a:gd name="T10" fmla="*/ 2 w 3"/>
                    <a:gd name="T11" fmla="*/ 3 h 5"/>
                    <a:gd name="T12" fmla="*/ 0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2" name="Freeform 564"/>
                <p:cNvSpPr>
                  <a:spLocks/>
                </p:cNvSpPr>
                <p:nvPr/>
              </p:nvSpPr>
              <p:spPr bwMode="auto">
                <a:xfrm>
                  <a:off x="6581092" y="3976905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2 h 3"/>
                    <a:gd name="T4" fmla="*/ 0 w 2"/>
                    <a:gd name="T5" fmla="*/ 3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3" name="Freeform 565"/>
                <p:cNvSpPr>
                  <a:spLocks/>
                </p:cNvSpPr>
                <p:nvPr/>
              </p:nvSpPr>
              <p:spPr bwMode="auto">
                <a:xfrm>
                  <a:off x="6634451" y="3923546"/>
                  <a:ext cx="16305" cy="19269"/>
                </a:xfrm>
                <a:custGeom>
                  <a:avLst/>
                  <a:gdLst>
                    <a:gd name="T0" fmla="*/ 11 w 11"/>
                    <a:gd name="T1" fmla="*/ 0 h 13"/>
                    <a:gd name="T2" fmla="*/ 11 w 11"/>
                    <a:gd name="T3" fmla="*/ 3 h 13"/>
                    <a:gd name="T4" fmla="*/ 11 w 11"/>
                    <a:gd name="T5" fmla="*/ 4 h 13"/>
                    <a:gd name="T6" fmla="*/ 10 w 11"/>
                    <a:gd name="T7" fmla="*/ 4 h 13"/>
                    <a:gd name="T8" fmla="*/ 9 w 11"/>
                    <a:gd name="T9" fmla="*/ 6 h 13"/>
                    <a:gd name="T10" fmla="*/ 10 w 11"/>
                    <a:gd name="T11" fmla="*/ 13 h 13"/>
                    <a:gd name="T12" fmla="*/ 9 w 11"/>
                    <a:gd name="T13" fmla="*/ 13 h 13"/>
                    <a:gd name="T14" fmla="*/ 6 w 11"/>
                    <a:gd name="T15" fmla="*/ 11 h 13"/>
                    <a:gd name="T16" fmla="*/ 3 w 11"/>
                    <a:gd name="T17" fmla="*/ 7 h 13"/>
                    <a:gd name="T18" fmla="*/ 2 w 11"/>
                    <a:gd name="T19" fmla="*/ 7 h 13"/>
                    <a:gd name="T20" fmla="*/ 0 w 11"/>
                    <a:gd name="T21" fmla="*/ 6 h 13"/>
                    <a:gd name="T22" fmla="*/ 0 w 11"/>
                    <a:gd name="T23" fmla="*/ 6 h 13"/>
                    <a:gd name="T24" fmla="*/ 6 w 11"/>
                    <a:gd name="T25" fmla="*/ 3 h 13"/>
                    <a:gd name="T26" fmla="*/ 9 w 11"/>
                    <a:gd name="T27" fmla="*/ 2 h 13"/>
                    <a:gd name="T28" fmla="*/ 11 w 11"/>
                    <a:gd name="T2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11" y="0"/>
                      </a:moveTo>
                      <a:lnTo>
                        <a:pt x="11" y="3"/>
                      </a:lnTo>
                      <a:lnTo>
                        <a:pt x="11" y="4"/>
                      </a:lnTo>
                      <a:lnTo>
                        <a:pt x="10" y="4"/>
                      </a:lnTo>
                      <a:lnTo>
                        <a:pt x="9" y="6"/>
                      </a:lnTo>
                      <a:lnTo>
                        <a:pt x="10" y="13"/>
                      </a:lnTo>
                      <a:lnTo>
                        <a:pt x="9" y="13"/>
                      </a:lnTo>
                      <a:lnTo>
                        <a:pt x="6" y="11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6" y="3"/>
                      </a:lnTo>
                      <a:lnTo>
                        <a:pt x="9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4" name="Freeform 566"/>
                <p:cNvSpPr>
                  <a:spLocks/>
                </p:cNvSpPr>
                <p:nvPr/>
              </p:nvSpPr>
              <p:spPr bwMode="auto">
                <a:xfrm>
                  <a:off x="6650755" y="3927992"/>
                  <a:ext cx="7411" cy="11858"/>
                </a:xfrm>
                <a:custGeom>
                  <a:avLst/>
                  <a:gdLst>
                    <a:gd name="T0" fmla="*/ 2 w 5"/>
                    <a:gd name="T1" fmla="*/ 0 h 8"/>
                    <a:gd name="T2" fmla="*/ 3 w 5"/>
                    <a:gd name="T3" fmla="*/ 1 h 8"/>
                    <a:gd name="T4" fmla="*/ 5 w 5"/>
                    <a:gd name="T5" fmla="*/ 6 h 8"/>
                    <a:gd name="T6" fmla="*/ 3 w 5"/>
                    <a:gd name="T7" fmla="*/ 8 h 8"/>
                    <a:gd name="T8" fmla="*/ 2 w 5"/>
                    <a:gd name="T9" fmla="*/ 7 h 8"/>
                    <a:gd name="T10" fmla="*/ 0 w 5"/>
                    <a:gd name="T11" fmla="*/ 4 h 8"/>
                    <a:gd name="T12" fmla="*/ 0 w 5"/>
                    <a:gd name="T13" fmla="*/ 1 h 8"/>
                    <a:gd name="T14" fmla="*/ 2 w 5"/>
                    <a:gd name="T15" fmla="*/ 1 h 8"/>
                    <a:gd name="T16" fmla="*/ 2 w 5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5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5" name="Freeform 567"/>
                <p:cNvSpPr>
                  <a:spLocks/>
                </p:cNvSpPr>
                <p:nvPr/>
              </p:nvSpPr>
              <p:spPr bwMode="auto">
                <a:xfrm>
                  <a:off x="6428426" y="3813864"/>
                  <a:ext cx="5929" cy="10376"/>
                </a:xfrm>
                <a:custGeom>
                  <a:avLst/>
                  <a:gdLst>
                    <a:gd name="T0" fmla="*/ 3 w 4"/>
                    <a:gd name="T1" fmla="*/ 0 h 7"/>
                    <a:gd name="T2" fmla="*/ 3 w 4"/>
                    <a:gd name="T3" fmla="*/ 1 h 7"/>
                    <a:gd name="T4" fmla="*/ 4 w 4"/>
                    <a:gd name="T5" fmla="*/ 1 h 7"/>
                    <a:gd name="T6" fmla="*/ 3 w 4"/>
                    <a:gd name="T7" fmla="*/ 5 h 7"/>
                    <a:gd name="T8" fmla="*/ 1 w 4"/>
                    <a:gd name="T9" fmla="*/ 7 h 7"/>
                    <a:gd name="T10" fmla="*/ 0 w 4"/>
                    <a:gd name="T11" fmla="*/ 4 h 7"/>
                    <a:gd name="T12" fmla="*/ 1 w 4"/>
                    <a:gd name="T13" fmla="*/ 2 h 7"/>
                    <a:gd name="T14" fmla="*/ 0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3" y="5"/>
                      </a:ln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6" name="Freeform 568"/>
                <p:cNvSpPr>
                  <a:spLocks/>
                </p:cNvSpPr>
                <p:nvPr/>
              </p:nvSpPr>
              <p:spPr bwMode="auto">
                <a:xfrm>
                  <a:off x="6372103" y="3536694"/>
                  <a:ext cx="163041" cy="315707"/>
                </a:xfrm>
                <a:custGeom>
                  <a:avLst/>
                  <a:gdLst>
                    <a:gd name="T0" fmla="*/ 49 w 110"/>
                    <a:gd name="T1" fmla="*/ 7 h 213"/>
                    <a:gd name="T2" fmla="*/ 61 w 110"/>
                    <a:gd name="T3" fmla="*/ 11 h 213"/>
                    <a:gd name="T4" fmla="*/ 67 w 110"/>
                    <a:gd name="T5" fmla="*/ 21 h 213"/>
                    <a:gd name="T6" fmla="*/ 76 w 110"/>
                    <a:gd name="T7" fmla="*/ 25 h 213"/>
                    <a:gd name="T8" fmla="*/ 79 w 110"/>
                    <a:gd name="T9" fmla="*/ 26 h 213"/>
                    <a:gd name="T10" fmla="*/ 76 w 110"/>
                    <a:gd name="T11" fmla="*/ 29 h 213"/>
                    <a:gd name="T12" fmla="*/ 70 w 110"/>
                    <a:gd name="T13" fmla="*/ 35 h 213"/>
                    <a:gd name="T14" fmla="*/ 64 w 110"/>
                    <a:gd name="T15" fmla="*/ 37 h 213"/>
                    <a:gd name="T16" fmla="*/ 60 w 110"/>
                    <a:gd name="T17" fmla="*/ 39 h 213"/>
                    <a:gd name="T18" fmla="*/ 60 w 110"/>
                    <a:gd name="T19" fmla="*/ 46 h 213"/>
                    <a:gd name="T20" fmla="*/ 54 w 110"/>
                    <a:gd name="T21" fmla="*/ 50 h 213"/>
                    <a:gd name="T22" fmla="*/ 52 w 110"/>
                    <a:gd name="T23" fmla="*/ 57 h 213"/>
                    <a:gd name="T24" fmla="*/ 53 w 110"/>
                    <a:gd name="T25" fmla="*/ 68 h 213"/>
                    <a:gd name="T26" fmla="*/ 60 w 110"/>
                    <a:gd name="T27" fmla="*/ 76 h 213"/>
                    <a:gd name="T28" fmla="*/ 64 w 110"/>
                    <a:gd name="T29" fmla="*/ 84 h 213"/>
                    <a:gd name="T30" fmla="*/ 81 w 110"/>
                    <a:gd name="T31" fmla="*/ 97 h 213"/>
                    <a:gd name="T32" fmla="*/ 96 w 110"/>
                    <a:gd name="T33" fmla="*/ 113 h 213"/>
                    <a:gd name="T34" fmla="*/ 100 w 110"/>
                    <a:gd name="T35" fmla="*/ 122 h 213"/>
                    <a:gd name="T36" fmla="*/ 106 w 110"/>
                    <a:gd name="T37" fmla="*/ 136 h 213"/>
                    <a:gd name="T38" fmla="*/ 106 w 110"/>
                    <a:gd name="T39" fmla="*/ 142 h 213"/>
                    <a:gd name="T40" fmla="*/ 110 w 110"/>
                    <a:gd name="T41" fmla="*/ 153 h 213"/>
                    <a:gd name="T42" fmla="*/ 107 w 110"/>
                    <a:gd name="T43" fmla="*/ 153 h 213"/>
                    <a:gd name="T44" fmla="*/ 107 w 110"/>
                    <a:gd name="T45" fmla="*/ 160 h 213"/>
                    <a:gd name="T46" fmla="*/ 104 w 110"/>
                    <a:gd name="T47" fmla="*/ 170 h 213"/>
                    <a:gd name="T48" fmla="*/ 96 w 110"/>
                    <a:gd name="T49" fmla="*/ 178 h 213"/>
                    <a:gd name="T50" fmla="*/ 83 w 110"/>
                    <a:gd name="T51" fmla="*/ 188 h 213"/>
                    <a:gd name="T52" fmla="*/ 76 w 110"/>
                    <a:gd name="T53" fmla="*/ 185 h 213"/>
                    <a:gd name="T54" fmla="*/ 74 w 110"/>
                    <a:gd name="T55" fmla="*/ 187 h 213"/>
                    <a:gd name="T56" fmla="*/ 74 w 110"/>
                    <a:gd name="T57" fmla="*/ 191 h 213"/>
                    <a:gd name="T58" fmla="*/ 72 w 110"/>
                    <a:gd name="T59" fmla="*/ 196 h 213"/>
                    <a:gd name="T60" fmla="*/ 68 w 110"/>
                    <a:gd name="T61" fmla="*/ 198 h 213"/>
                    <a:gd name="T62" fmla="*/ 65 w 110"/>
                    <a:gd name="T63" fmla="*/ 200 h 213"/>
                    <a:gd name="T64" fmla="*/ 60 w 110"/>
                    <a:gd name="T65" fmla="*/ 207 h 213"/>
                    <a:gd name="T66" fmla="*/ 49 w 110"/>
                    <a:gd name="T67" fmla="*/ 212 h 213"/>
                    <a:gd name="T68" fmla="*/ 52 w 110"/>
                    <a:gd name="T69" fmla="*/ 207 h 213"/>
                    <a:gd name="T70" fmla="*/ 52 w 110"/>
                    <a:gd name="T71" fmla="*/ 198 h 213"/>
                    <a:gd name="T72" fmla="*/ 53 w 110"/>
                    <a:gd name="T73" fmla="*/ 191 h 213"/>
                    <a:gd name="T74" fmla="*/ 46 w 110"/>
                    <a:gd name="T75" fmla="*/ 189 h 213"/>
                    <a:gd name="T76" fmla="*/ 53 w 110"/>
                    <a:gd name="T77" fmla="*/ 180 h 213"/>
                    <a:gd name="T78" fmla="*/ 67 w 110"/>
                    <a:gd name="T79" fmla="*/ 183 h 213"/>
                    <a:gd name="T80" fmla="*/ 64 w 110"/>
                    <a:gd name="T81" fmla="*/ 174 h 213"/>
                    <a:gd name="T82" fmla="*/ 76 w 110"/>
                    <a:gd name="T83" fmla="*/ 162 h 213"/>
                    <a:gd name="T84" fmla="*/ 83 w 110"/>
                    <a:gd name="T85" fmla="*/ 152 h 213"/>
                    <a:gd name="T86" fmla="*/ 79 w 110"/>
                    <a:gd name="T87" fmla="*/ 136 h 213"/>
                    <a:gd name="T88" fmla="*/ 79 w 110"/>
                    <a:gd name="T89" fmla="*/ 123 h 213"/>
                    <a:gd name="T90" fmla="*/ 81 w 110"/>
                    <a:gd name="T91" fmla="*/ 112 h 213"/>
                    <a:gd name="T92" fmla="*/ 78 w 110"/>
                    <a:gd name="T93" fmla="*/ 105 h 213"/>
                    <a:gd name="T94" fmla="*/ 71 w 110"/>
                    <a:gd name="T95" fmla="*/ 98 h 213"/>
                    <a:gd name="T96" fmla="*/ 63 w 110"/>
                    <a:gd name="T97" fmla="*/ 93 h 213"/>
                    <a:gd name="T98" fmla="*/ 53 w 110"/>
                    <a:gd name="T99" fmla="*/ 79 h 213"/>
                    <a:gd name="T100" fmla="*/ 35 w 110"/>
                    <a:gd name="T101" fmla="*/ 69 h 213"/>
                    <a:gd name="T102" fmla="*/ 30 w 110"/>
                    <a:gd name="T103" fmla="*/ 59 h 213"/>
                    <a:gd name="T104" fmla="*/ 39 w 110"/>
                    <a:gd name="T105" fmla="*/ 54 h 213"/>
                    <a:gd name="T106" fmla="*/ 39 w 110"/>
                    <a:gd name="T107" fmla="*/ 43 h 213"/>
                    <a:gd name="T108" fmla="*/ 27 w 110"/>
                    <a:gd name="T109" fmla="*/ 39 h 213"/>
                    <a:gd name="T110" fmla="*/ 12 w 110"/>
                    <a:gd name="T111" fmla="*/ 26 h 213"/>
                    <a:gd name="T112" fmla="*/ 0 w 110"/>
                    <a:gd name="T113" fmla="*/ 15 h 213"/>
                    <a:gd name="T114" fmla="*/ 7 w 110"/>
                    <a:gd name="T115" fmla="*/ 10 h 213"/>
                    <a:gd name="T116" fmla="*/ 13 w 110"/>
                    <a:gd name="T117" fmla="*/ 11 h 213"/>
                    <a:gd name="T118" fmla="*/ 21 w 110"/>
                    <a:gd name="T119" fmla="*/ 12 h 213"/>
                    <a:gd name="T120" fmla="*/ 35 w 110"/>
                    <a:gd name="T121" fmla="*/ 8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213">
                      <a:moveTo>
                        <a:pt x="42" y="0"/>
                      </a:moveTo>
                      <a:lnTo>
                        <a:pt x="45" y="3"/>
                      </a:lnTo>
                      <a:lnTo>
                        <a:pt x="45" y="4"/>
                      </a:lnTo>
                      <a:lnTo>
                        <a:pt x="49" y="4"/>
                      </a:lnTo>
                      <a:lnTo>
                        <a:pt x="49" y="7"/>
                      </a:lnTo>
                      <a:lnTo>
                        <a:pt x="56" y="7"/>
                      </a:lnTo>
                      <a:lnTo>
                        <a:pt x="57" y="8"/>
                      </a:lnTo>
                      <a:lnTo>
                        <a:pt x="60" y="7"/>
                      </a:lnTo>
                      <a:lnTo>
                        <a:pt x="63" y="8"/>
                      </a:lnTo>
                      <a:lnTo>
                        <a:pt x="61" y="11"/>
                      </a:lnTo>
                      <a:lnTo>
                        <a:pt x="60" y="11"/>
                      </a:lnTo>
                      <a:lnTo>
                        <a:pt x="59" y="15"/>
                      </a:lnTo>
                      <a:lnTo>
                        <a:pt x="60" y="17"/>
                      </a:lnTo>
                      <a:lnTo>
                        <a:pt x="61" y="19"/>
                      </a:lnTo>
                      <a:lnTo>
                        <a:pt x="67" y="21"/>
                      </a:lnTo>
                      <a:lnTo>
                        <a:pt x="67" y="24"/>
                      </a:lnTo>
                      <a:lnTo>
                        <a:pt x="70" y="24"/>
                      </a:lnTo>
                      <a:lnTo>
                        <a:pt x="72" y="25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8" y="25"/>
                      </a:lnTo>
                      <a:lnTo>
                        <a:pt x="79" y="26"/>
                      </a:lnTo>
                      <a:lnTo>
                        <a:pt x="81" y="26"/>
                      </a:lnTo>
                      <a:lnTo>
                        <a:pt x="79" y="26"/>
                      </a:lnTo>
                      <a:lnTo>
                        <a:pt x="79" y="26"/>
                      </a:lnTo>
                      <a:lnTo>
                        <a:pt x="79" y="26"/>
                      </a:lnTo>
                      <a:lnTo>
                        <a:pt x="81" y="28"/>
                      </a:lnTo>
                      <a:lnTo>
                        <a:pt x="79" y="29"/>
                      </a:lnTo>
                      <a:lnTo>
                        <a:pt x="78" y="29"/>
                      </a:lnTo>
                      <a:lnTo>
                        <a:pt x="76" y="29"/>
                      </a:lnTo>
                      <a:lnTo>
                        <a:pt x="75" y="30"/>
                      </a:lnTo>
                      <a:lnTo>
                        <a:pt x="72" y="30"/>
                      </a:lnTo>
                      <a:lnTo>
                        <a:pt x="70" y="32"/>
                      </a:lnTo>
                      <a:lnTo>
                        <a:pt x="70" y="32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8" y="36"/>
                      </a:lnTo>
                      <a:lnTo>
                        <a:pt x="67" y="36"/>
                      </a:lnTo>
                      <a:lnTo>
                        <a:pt x="64" y="36"/>
                      </a:lnTo>
                      <a:lnTo>
                        <a:pt x="64" y="37"/>
                      </a:lnTo>
                      <a:lnTo>
                        <a:pt x="63" y="37"/>
                      </a:lnTo>
                      <a:lnTo>
                        <a:pt x="61" y="36"/>
                      </a:lnTo>
                      <a:lnTo>
                        <a:pt x="61" y="36"/>
                      </a:lnTo>
                      <a:lnTo>
                        <a:pt x="61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2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60" y="46"/>
                      </a:lnTo>
                      <a:lnTo>
                        <a:pt x="60" y="47"/>
                      </a:lnTo>
                      <a:lnTo>
                        <a:pt x="59" y="47"/>
                      </a:lnTo>
                      <a:lnTo>
                        <a:pt x="57" y="51"/>
                      </a:lnTo>
                      <a:lnTo>
                        <a:pt x="56" y="51"/>
                      </a:lnTo>
                      <a:lnTo>
                        <a:pt x="54" y="50"/>
                      </a:lnTo>
                      <a:lnTo>
                        <a:pt x="54" y="51"/>
                      </a:lnTo>
                      <a:lnTo>
                        <a:pt x="53" y="51"/>
                      </a:lnTo>
                      <a:lnTo>
                        <a:pt x="53" y="54"/>
                      </a:lnTo>
                      <a:lnTo>
                        <a:pt x="52" y="55"/>
                      </a:lnTo>
                      <a:lnTo>
                        <a:pt x="52" y="57"/>
                      </a:lnTo>
                      <a:lnTo>
                        <a:pt x="52" y="58"/>
                      </a:lnTo>
                      <a:lnTo>
                        <a:pt x="53" y="58"/>
                      </a:lnTo>
                      <a:lnTo>
                        <a:pt x="52" y="64"/>
                      </a:lnTo>
                      <a:lnTo>
                        <a:pt x="50" y="65"/>
                      </a:lnTo>
                      <a:lnTo>
                        <a:pt x="53" y="68"/>
                      </a:lnTo>
                      <a:lnTo>
                        <a:pt x="53" y="69"/>
                      </a:lnTo>
                      <a:lnTo>
                        <a:pt x="50" y="69"/>
                      </a:lnTo>
                      <a:lnTo>
                        <a:pt x="53" y="71"/>
                      </a:lnTo>
                      <a:lnTo>
                        <a:pt x="57" y="73"/>
                      </a:lnTo>
                      <a:lnTo>
                        <a:pt x="60" y="76"/>
                      </a:lnTo>
                      <a:lnTo>
                        <a:pt x="61" y="76"/>
                      </a:lnTo>
                      <a:lnTo>
                        <a:pt x="64" y="79"/>
                      </a:lnTo>
                      <a:lnTo>
                        <a:pt x="64" y="80"/>
                      </a:lnTo>
                      <a:lnTo>
                        <a:pt x="63" y="82"/>
                      </a:lnTo>
                      <a:lnTo>
                        <a:pt x="64" y="84"/>
                      </a:lnTo>
                      <a:lnTo>
                        <a:pt x="64" y="86"/>
                      </a:lnTo>
                      <a:lnTo>
                        <a:pt x="70" y="90"/>
                      </a:lnTo>
                      <a:lnTo>
                        <a:pt x="72" y="93"/>
                      </a:lnTo>
                      <a:lnTo>
                        <a:pt x="72" y="93"/>
                      </a:lnTo>
                      <a:lnTo>
                        <a:pt x="81" y="97"/>
                      </a:lnTo>
                      <a:lnTo>
                        <a:pt x="86" y="101"/>
                      </a:lnTo>
                      <a:lnTo>
                        <a:pt x="88" y="104"/>
                      </a:lnTo>
                      <a:lnTo>
                        <a:pt x="94" y="108"/>
                      </a:lnTo>
                      <a:lnTo>
                        <a:pt x="96" y="112"/>
                      </a:lnTo>
                      <a:lnTo>
                        <a:pt x="96" y="113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0" y="119"/>
                      </a:lnTo>
                      <a:lnTo>
                        <a:pt x="100" y="120"/>
                      </a:lnTo>
                      <a:lnTo>
                        <a:pt x="100" y="122"/>
                      </a:lnTo>
                      <a:lnTo>
                        <a:pt x="100" y="123"/>
                      </a:lnTo>
                      <a:lnTo>
                        <a:pt x="103" y="126"/>
                      </a:lnTo>
                      <a:lnTo>
                        <a:pt x="103" y="130"/>
                      </a:lnTo>
                      <a:lnTo>
                        <a:pt x="104" y="131"/>
                      </a:lnTo>
                      <a:lnTo>
                        <a:pt x="106" y="136"/>
                      </a:lnTo>
                      <a:lnTo>
                        <a:pt x="106" y="136"/>
                      </a:lnTo>
                      <a:lnTo>
                        <a:pt x="106" y="138"/>
                      </a:lnTo>
                      <a:lnTo>
                        <a:pt x="106" y="140"/>
                      </a:lnTo>
                      <a:lnTo>
                        <a:pt x="106" y="142"/>
                      </a:lnTo>
                      <a:lnTo>
                        <a:pt x="106" y="142"/>
                      </a:lnTo>
                      <a:lnTo>
                        <a:pt x="107" y="147"/>
                      </a:lnTo>
                      <a:lnTo>
                        <a:pt x="107" y="148"/>
                      </a:lnTo>
                      <a:lnTo>
                        <a:pt x="108" y="148"/>
                      </a:lnTo>
                      <a:lnTo>
                        <a:pt x="108" y="149"/>
                      </a:lnTo>
                      <a:lnTo>
                        <a:pt x="110" y="153"/>
                      </a:lnTo>
                      <a:lnTo>
                        <a:pt x="110" y="155"/>
                      </a:lnTo>
                      <a:lnTo>
                        <a:pt x="110" y="155"/>
                      </a:lnTo>
                      <a:lnTo>
                        <a:pt x="110" y="153"/>
                      </a:lnTo>
                      <a:lnTo>
                        <a:pt x="108" y="153"/>
                      </a:lnTo>
                      <a:lnTo>
                        <a:pt x="107" y="153"/>
                      </a:lnTo>
                      <a:lnTo>
                        <a:pt x="107" y="156"/>
                      </a:lnTo>
                      <a:lnTo>
                        <a:pt x="108" y="156"/>
                      </a:lnTo>
                      <a:lnTo>
                        <a:pt x="108" y="158"/>
                      </a:lnTo>
                      <a:lnTo>
                        <a:pt x="107" y="159"/>
                      </a:lnTo>
                      <a:lnTo>
                        <a:pt x="107" y="160"/>
                      </a:lnTo>
                      <a:lnTo>
                        <a:pt x="104" y="162"/>
                      </a:lnTo>
                      <a:lnTo>
                        <a:pt x="107" y="165"/>
                      </a:lnTo>
                      <a:lnTo>
                        <a:pt x="106" y="167"/>
                      </a:lnTo>
                      <a:lnTo>
                        <a:pt x="107" y="169"/>
                      </a:lnTo>
                      <a:lnTo>
                        <a:pt x="104" y="170"/>
                      </a:lnTo>
                      <a:lnTo>
                        <a:pt x="103" y="170"/>
                      </a:lnTo>
                      <a:lnTo>
                        <a:pt x="103" y="174"/>
                      </a:lnTo>
                      <a:lnTo>
                        <a:pt x="101" y="174"/>
                      </a:lnTo>
                      <a:lnTo>
                        <a:pt x="99" y="177"/>
                      </a:lnTo>
                      <a:lnTo>
                        <a:pt x="96" y="178"/>
                      </a:lnTo>
                      <a:lnTo>
                        <a:pt x="94" y="180"/>
                      </a:lnTo>
                      <a:lnTo>
                        <a:pt x="93" y="183"/>
                      </a:lnTo>
                      <a:lnTo>
                        <a:pt x="92" y="183"/>
                      </a:lnTo>
                      <a:lnTo>
                        <a:pt x="89" y="184"/>
                      </a:lnTo>
                      <a:lnTo>
                        <a:pt x="83" y="188"/>
                      </a:lnTo>
                      <a:lnTo>
                        <a:pt x="81" y="188"/>
                      </a:lnTo>
                      <a:lnTo>
                        <a:pt x="79" y="187"/>
                      </a:lnTo>
                      <a:lnTo>
                        <a:pt x="76" y="188"/>
                      </a:lnTo>
                      <a:lnTo>
                        <a:pt x="76" y="188"/>
                      </a:lnTo>
                      <a:lnTo>
                        <a:pt x="76" y="185"/>
                      </a:lnTo>
                      <a:lnTo>
                        <a:pt x="76" y="184"/>
                      </a:lnTo>
                      <a:lnTo>
                        <a:pt x="75" y="185"/>
                      </a:lnTo>
                      <a:lnTo>
                        <a:pt x="75" y="187"/>
                      </a:lnTo>
                      <a:lnTo>
                        <a:pt x="72" y="185"/>
                      </a:lnTo>
                      <a:lnTo>
                        <a:pt x="74" y="187"/>
                      </a:lnTo>
                      <a:lnTo>
                        <a:pt x="74" y="188"/>
                      </a:lnTo>
                      <a:lnTo>
                        <a:pt x="74" y="188"/>
                      </a:lnTo>
                      <a:lnTo>
                        <a:pt x="71" y="188"/>
                      </a:lnTo>
                      <a:lnTo>
                        <a:pt x="75" y="189"/>
                      </a:lnTo>
                      <a:lnTo>
                        <a:pt x="74" y="191"/>
                      </a:lnTo>
                      <a:lnTo>
                        <a:pt x="75" y="194"/>
                      </a:lnTo>
                      <a:lnTo>
                        <a:pt x="74" y="194"/>
                      </a:lnTo>
                      <a:lnTo>
                        <a:pt x="71" y="192"/>
                      </a:lnTo>
                      <a:lnTo>
                        <a:pt x="72" y="195"/>
                      </a:lnTo>
                      <a:lnTo>
                        <a:pt x="72" y="196"/>
                      </a:lnTo>
                      <a:lnTo>
                        <a:pt x="71" y="198"/>
                      </a:lnTo>
                      <a:lnTo>
                        <a:pt x="71" y="196"/>
                      </a:lnTo>
                      <a:lnTo>
                        <a:pt x="70" y="195"/>
                      </a:lnTo>
                      <a:lnTo>
                        <a:pt x="68" y="195"/>
                      </a:lnTo>
                      <a:lnTo>
                        <a:pt x="68" y="198"/>
                      </a:lnTo>
                      <a:lnTo>
                        <a:pt x="68" y="198"/>
                      </a:lnTo>
                      <a:lnTo>
                        <a:pt x="70" y="199"/>
                      </a:lnTo>
                      <a:lnTo>
                        <a:pt x="68" y="199"/>
                      </a:lnTo>
                      <a:lnTo>
                        <a:pt x="67" y="200"/>
                      </a:lnTo>
                      <a:lnTo>
                        <a:pt x="65" y="200"/>
                      </a:lnTo>
                      <a:lnTo>
                        <a:pt x="64" y="203"/>
                      </a:lnTo>
                      <a:lnTo>
                        <a:pt x="63" y="203"/>
                      </a:lnTo>
                      <a:lnTo>
                        <a:pt x="60" y="203"/>
                      </a:lnTo>
                      <a:lnTo>
                        <a:pt x="60" y="205"/>
                      </a:lnTo>
                      <a:lnTo>
                        <a:pt x="60" y="207"/>
                      </a:lnTo>
                      <a:lnTo>
                        <a:pt x="59" y="209"/>
                      </a:lnTo>
                      <a:lnTo>
                        <a:pt x="57" y="209"/>
                      </a:lnTo>
                      <a:lnTo>
                        <a:pt x="57" y="210"/>
                      </a:lnTo>
                      <a:lnTo>
                        <a:pt x="52" y="213"/>
                      </a:lnTo>
                      <a:lnTo>
                        <a:pt x="49" y="212"/>
                      </a:lnTo>
                      <a:lnTo>
                        <a:pt x="50" y="210"/>
                      </a:lnTo>
                      <a:lnTo>
                        <a:pt x="53" y="210"/>
                      </a:lnTo>
                      <a:lnTo>
                        <a:pt x="54" y="209"/>
                      </a:lnTo>
                      <a:lnTo>
                        <a:pt x="53" y="209"/>
                      </a:lnTo>
                      <a:lnTo>
                        <a:pt x="52" y="207"/>
                      </a:lnTo>
                      <a:lnTo>
                        <a:pt x="52" y="203"/>
                      </a:lnTo>
                      <a:lnTo>
                        <a:pt x="52" y="203"/>
                      </a:lnTo>
                      <a:lnTo>
                        <a:pt x="50" y="203"/>
                      </a:lnTo>
                      <a:lnTo>
                        <a:pt x="52" y="202"/>
                      </a:lnTo>
                      <a:lnTo>
                        <a:pt x="52" y="198"/>
                      </a:lnTo>
                      <a:lnTo>
                        <a:pt x="53" y="194"/>
                      </a:lnTo>
                      <a:lnTo>
                        <a:pt x="57" y="191"/>
                      </a:lnTo>
                      <a:lnTo>
                        <a:pt x="59" y="189"/>
                      </a:lnTo>
                      <a:lnTo>
                        <a:pt x="56" y="191"/>
                      </a:lnTo>
                      <a:lnTo>
                        <a:pt x="53" y="191"/>
                      </a:lnTo>
                      <a:lnTo>
                        <a:pt x="52" y="191"/>
                      </a:lnTo>
                      <a:lnTo>
                        <a:pt x="50" y="191"/>
                      </a:lnTo>
                      <a:lnTo>
                        <a:pt x="49" y="191"/>
                      </a:lnTo>
                      <a:lnTo>
                        <a:pt x="46" y="189"/>
                      </a:lnTo>
                      <a:lnTo>
                        <a:pt x="46" y="189"/>
                      </a:lnTo>
                      <a:lnTo>
                        <a:pt x="46" y="187"/>
                      </a:lnTo>
                      <a:lnTo>
                        <a:pt x="46" y="187"/>
                      </a:lnTo>
                      <a:lnTo>
                        <a:pt x="49" y="184"/>
                      </a:lnTo>
                      <a:lnTo>
                        <a:pt x="52" y="183"/>
                      </a:lnTo>
                      <a:lnTo>
                        <a:pt x="53" y="180"/>
                      </a:lnTo>
                      <a:lnTo>
                        <a:pt x="56" y="180"/>
                      </a:lnTo>
                      <a:lnTo>
                        <a:pt x="57" y="180"/>
                      </a:lnTo>
                      <a:lnTo>
                        <a:pt x="63" y="178"/>
                      </a:lnTo>
                      <a:lnTo>
                        <a:pt x="65" y="180"/>
                      </a:lnTo>
                      <a:lnTo>
                        <a:pt x="67" y="183"/>
                      </a:lnTo>
                      <a:lnTo>
                        <a:pt x="71" y="181"/>
                      </a:lnTo>
                      <a:lnTo>
                        <a:pt x="70" y="178"/>
                      </a:lnTo>
                      <a:lnTo>
                        <a:pt x="70" y="177"/>
                      </a:lnTo>
                      <a:lnTo>
                        <a:pt x="67" y="174"/>
                      </a:lnTo>
                      <a:lnTo>
                        <a:pt x="64" y="174"/>
                      </a:lnTo>
                      <a:lnTo>
                        <a:pt x="64" y="169"/>
                      </a:lnTo>
                      <a:lnTo>
                        <a:pt x="67" y="167"/>
                      </a:lnTo>
                      <a:lnTo>
                        <a:pt x="71" y="167"/>
                      </a:lnTo>
                      <a:lnTo>
                        <a:pt x="72" y="165"/>
                      </a:lnTo>
                      <a:lnTo>
                        <a:pt x="76" y="162"/>
                      </a:lnTo>
                      <a:lnTo>
                        <a:pt x="81" y="162"/>
                      </a:lnTo>
                      <a:lnTo>
                        <a:pt x="81" y="159"/>
                      </a:lnTo>
                      <a:lnTo>
                        <a:pt x="82" y="159"/>
                      </a:lnTo>
                      <a:lnTo>
                        <a:pt x="85" y="155"/>
                      </a:lnTo>
                      <a:lnTo>
                        <a:pt x="83" y="152"/>
                      </a:lnTo>
                      <a:lnTo>
                        <a:pt x="85" y="148"/>
                      </a:lnTo>
                      <a:lnTo>
                        <a:pt x="83" y="145"/>
                      </a:lnTo>
                      <a:lnTo>
                        <a:pt x="85" y="141"/>
                      </a:lnTo>
                      <a:lnTo>
                        <a:pt x="82" y="137"/>
                      </a:lnTo>
                      <a:lnTo>
                        <a:pt x="79" y="136"/>
                      </a:lnTo>
                      <a:lnTo>
                        <a:pt x="78" y="131"/>
                      </a:lnTo>
                      <a:lnTo>
                        <a:pt x="79" y="131"/>
                      </a:lnTo>
                      <a:lnTo>
                        <a:pt x="81" y="130"/>
                      </a:lnTo>
                      <a:lnTo>
                        <a:pt x="81" y="126"/>
                      </a:lnTo>
                      <a:lnTo>
                        <a:pt x="79" y="123"/>
                      </a:lnTo>
                      <a:lnTo>
                        <a:pt x="79" y="120"/>
                      </a:lnTo>
                      <a:lnTo>
                        <a:pt x="83" y="118"/>
                      </a:lnTo>
                      <a:lnTo>
                        <a:pt x="83" y="115"/>
                      </a:lnTo>
                      <a:lnTo>
                        <a:pt x="81" y="113"/>
                      </a:lnTo>
                      <a:lnTo>
                        <a:pt x="81" y="112"/>
                      </a:lnTo>
                      <a:lnTo>
                        <a:pt x="81" y="109"/>
                      </a:lnTo>
                      <a:lnTo>
                        <a:pt x="82" y="106"/>
                      </a:lnTo>
                      <a:lnTo>
                        <a:pt x="82" y="105"/>
                      </a:lnTo>
                      <a:lnTo>
                        <a:pt x="79" y="106"/>
                      </a:lnTo>
                      <a:lnTo>
                        <a:pt x="78" y="105"/>
                      </a:lnTo>
                      <a:lnTo>
                        <a:pt x="76" y="104"/>
                      </a:lnTo>
                      <a:lnTo>
                        <a:pt x="72" y="104"/>
                      </a:lnTo>
                      <a:lnTo>
                        <a:pt x="72" y="102"/>
                      </a:lnTo>
                      <a:lnTo>
                        <a:pt x="72" y="100"/>
                      </a:lnTo>
                      <a:lnTo>
                        <a:pt x="71" y="98"/>
                      </a:lnTo>
                      <a:lnTo>
                        <a:pt x="70" y="100"/>
                      </a:lnTo>
                      <a:lnTo>
                        <a:pt x="67" y="97"/>
                      </a:lnTo>
                      <a:lnTo>
                        <a:pt x="67" y="95"/>
                      </a:lnTo>
                      <a:lnTo>
                        <a:pt x="65" y="93"/>
                      </a:lnTo>
                      <a:lnTo>
                        <a:pt x="63" y="93"/>
                      </a:lnTo>
                      <a:lnTo>
                        <a:pt x="61" y="91"/>
                      </a:lnTo>
                      <a:lnTo>
                        <a:pt x="60" y="89"/>
                      </a:lnTo>
                      <a:lnTo>
                        <a:pt x="56" y="84"/>
                      </a:lnTo>
                      <a:lnTo>
                        <a:pt x="56" y="82"/>
                      </a:lnTo>
                      <a:lnTo>
                        <a:pt x="53" y="79"/>
                      </a:lnTo>
                      <a:lnTo>
                        <a:pt x="49" y="76"/>
                      </a:lnTo>
                      <a:lnTo>
                        <a:pt x="46" y="72"/>
                      </a:lnTo>
                      <a:lnTo>
                        <a:pt x="43" y="72"/>
                      </a:lnTo>
                      <a:lnTo>
                        <a:pt x="39" y="69"/>
                      </a:lnTo>
                      <a:lnTo>
                        <a:pt x="35" y="69"/>
                      </a:lnTo>
                      <a:lnTo>
                        <a:pt x="34" y="66"/>
                      </a:lnTo>
                      <a:lnTo>
                        <a:pt x="31" y="66"/>
                      </a:lnTo>
                      <a:lnTo>
                        <a:pt x="31" y="64"/>
                      </a:lnTo>
                      <a:lnTo>
                        <a:pt x="32" y="62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31" y="57"/>
                      </a:lnTo>
                      <a:lnTo>
                        <a:pt x="35" y="55"/>
                      </a:lnTo>
                      <a:lnTo>
                        <a:pt x="38" y="55"/>
                      </a:lnTo>
                      <a:lnTo>
                        <a:pt x="39" y="54"/>
                      </a:lnTo>
                      <a:lnTo>
                        <a:pt x="41" y="48"/>
                      </a:lnTo>
                      <a:lnTo>
                        <a:pt x="42" y="47"/>
                      </a:lnTo>
                      <a:lnTo>
                        <a:pt x="42" y="46"/>
                      </a:lnTo>
                      <a:lnTo>
                        <a:pt x="39" y="44"/>
                      </a:lnTo>
                      <a:lnTo>
                        <a:pt x="39" y="43"/>
                      </a:lnTo>
                      <a:lnTo>
                        <a:pt x="38" y="40"/>
                      </a:lnTo>
                      <a:lnTo>
                        <a:pt x="35" y="39"/>
                      </a:lnTo>
                      <a:lnTo>
                        <a:pt x="34" y="37"/>
                      </a:lnTo>
                      <a:lnTo>
                        <a:pt x="30" y="37"/>
                      </a:lnTo>
                      <a:lnTo>
                        <a:pt x="27" y="39"/>
                      </a:lnTo>
                      <a:lnTo>
                        <a:pt x="23" y="37"/>
                      </a:lnTo>
                      <a:lnTo>
                        <a:pt x="17" y="37"/>
                      </a:lnTo>
                      <a:lnTo>
                        <a:pt x="14" y="33"/>
                      </a:lnTo>
                      <a:lnTo>
                        <a:pt x="10" y="29"/>
                      </a:lnTo>
                      <a:lnTo>
                        <a:pt x="12" y="26"/>
                      </a:lnTo>
                      <a:lnTo>
                        <a:pt x="12" y="24"/>
                      </a:lnTo>
                      <a:lnTo>
                        <a:pt x="9" y="22"/>
                      </a:lnTo>
                      <a:lnTo>
                        <a:pt x="6" y="18"/>
                      </a:lnTo>
                      <a:lnTo>
                        <a:pt x="2" y="17"/>
                      </a:lnTo>
                      <a:lnTo>
                        <a:pt x="0" y="15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2"/>
                      </a:lnTo>
                      <a:lnTo>
                        <a:pt x="5" y="11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9" y="12"/>
                      </a:lnTo>
                      <a:lnTo>
                        <a:pt x="10" y="14"/>
                      </a:lnTo>
                      <a:lnTo>
                        <a:pt x="13" y="14"/>
                      </a:lnTo>
                      <a:lnTo>
                        <a:pt x="13" y="11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8" y="10"/>
                      </a:lnTo>
                      <a:lnTo>
                        <a:pt x="20" y="10"/>
                      </a:lnTo>
                      <a:lnTo>
                        <a:pt x="21" y="12"/>
                      </a:lnTo>
                      <a:lnTo>
                        <a:pt x="24" y="11"/>
                      </a:lnTo>
                      <a:lnTo>
                        <a:pt x="24" y="8"/>
                      </a:lnTo>
                      <a:lnTo>
                        <a:pt x="28" y="8"/>
                      </a:lnTo>
                      <a:lnTo>
                        <a:pt x="31" y="10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8" y="1"/>
                      </a:lnTo>
                      <a:lnTo>
                        <a:pt x="41" y="1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7" name="Freeform 569"/>
                <p:cNvSpPr>
                  <a:spLocks/>
                </p:cNvSpPr>
                <p:nvPr/>
              </p:nvSpPr>
              <p:spPr bwMode="auto">
                <a:xfrm>
                  <a:off x="6395818" y="3724933"/>
                  <a:ext cx="102272" cy="88931"/>
                </a:xfrm>
                <a:custGeom>
                  <a:avLst/>
                  <a:gdLst>
                    <a:gd name="T0" fmla="*/ 56 w 69"/>
                    <a:gd name="T1" fmla="*/ 2 h 60"/>
                    <a:gd name="T2" fmla="*/ 60 w 69"/>
                    <a:gd name="T3" fmla="*/ 4 h 60"/>
                    <a:gd name="T4" fmla="*/ 63 w 69"/>
                    <a:gd name="T5" fmla="*/ 9 h 60"/>
                    <a:gd name="T6" fmla="*/ 69 w 69"/>
                    <a:gd name="T7" fmla="*/ 14 h 60"/>
                    <a:gd name="T8" fmla="*/ 69 w 69"/>
                    <a:gd name="T9" fmla="*/ 21 h 60"/>
                    <a:gd name="T10" fmla="*/ 69 w 69"/>
                    <a:gd name="T11" fmla="*/ 28 h 60"/>
                    <a:gd name="T12" fmla="*/ 65 w 69"/>
                    <a:gd name="T13" fmla="*/ 32 h 60"/>
                    <a:gd name="T14" fmla="*/ 60 w 69"/>
                    <a:gd name="T15" fmla="*/ 35 h 60"/>
                    <a:gd name="T16" fmla="*/ 55 w 69"/>
                    <a:gd name="T17" fmla="*/ 40 h 60"/>
                    <a:gd name="T18" fmla="*/ 48 w 69"/>
                    <a:gd name="T19" fmla="*/ 42 h 60"/>
                    <a:gd name="T20" fmla="*/ 51 w 69"/>
                    <a:gd name="T21" fmla="*/ 47 h 60"/>
                    <a:gd name="T22" fmla="*/ 54 w 69"/>
                    <a:gd name="T23" fmla="*/ 51 h 60"/>
                    <a:gd name="T24" fmla="*/ 51 w 69"/>
                    <a:gd name="T25" fmla="*/ 56 h 60"/>
                    <a:gd name="T26" fmla="*/ 47 w 69"/>
                    <a:gd name="T27" fmla="*/ 51 h 60"/>
                    <a:gd name="T28" fmla="*/ 40 w 69"/>
                    <a:gd name="T29" fmla="*/ 53 h 60"/>
                    <a:gd name="T30" fmla="*/ 36 w 69"/>
                    <a:gd name="T31" fmla="*/ 56 h 60"/>
                    <a:gd name="T32" fmla="*/ 30 w 69"/>
                    <a:gd name="T33" fmla="*/ 60 h 60"/>
                    <a:gd name="T34" fmla="*/ 26 w 69"/>
                    <a:gd name="T35" fmla="*/ 58 h 60"/>
                    <a:gd name="T36" fmla="*/ 23 w 69"/>
                    <a:gd name="T37" fmla="*/ 57 h 60"/>
                    <a:gd name="T38" fmla="*/ 20 w 69"/>
                    <a:gd name="T39" fmla="*/ 60 h 60"/>
                    <a:gd name="T40" fmla="*/ 19 w 69"/>
                    <a:gd name="T41" fmla="*/ 58 h 60"/>
                    <a:gd name="T42" fmla="*/ 19 w 69"/>
                    <a:gd name="T43" fmla="*/ 56 h 60"/>
                    <a:gd name="T44" fmla="*/ 19 w 69"/>
                    <a:gd name="T45" fmla="*/ 51 h 60"/>
                    <a:gd name="T46" fmla="*/ 18 w 69"/>
                    <a:gd name="T47" fmla="*/ 50 h 60"/>
                    <a:gd name="T48" fmla="*/ 16 w 69"/>
                    <a:gd name="T49" fmla="*/ 54 h 60"/>
                    <a:gd name="T50" fmla="*/ 12 w 69"/>
                    <a:gd name="T51" fmla="*/ 54 h 60"/>
                    <a:gd name="T52" fmla="*/ 11 w 69"/>
                    <a:gd name="T53" fmla="*/ 50 h 60"/>
                    <a:gd name="T54" fmla="*/ 9 w 69"/>
                    <a:gd name="T55" fmla="*/ 46 h 60"/>
                    <a:gd name="T56" fmla="*/ 7 w 69"/>
                    <a:gd name="T57" fmla="*/ 44 h 60"/>
                    <a:gd name="T58" fmla="*/ 5 w 69"/>
                    <a:gd name="T59" fmla="*/ 40 h 60"/>
                    <a:gd name="T60" fmla="*/ 4 w 69"/>
                    <a:gd name="T61" fmla="*/ 36 h 60"/>
                    <a:gd name="T62" fmla="*/ 4 w 69"/>
                    <a:gd name="T63" fmla="*/ 33 h 60"/>
                    <a:gd name="T64" fmla="*/ 2 w 69"/>
                    <a:gd name="T65" fmla="*/ 26 h 60"/>
                    <a:gd name="T66" fmla="*/ 0 w 69"/>
                    <a:gd name="T67" fmla="*/ 20 h 60"/>
                    <a:gd name="T68" fmla="*/ 2 w 69"/>
                    <a:gd name="T69" fmla="*/ 11 h 60"/>
                    <a:gd name="T70" fmla="*/ 5 w 69"/>
                    <a:gd name="T71" fmla="*/ 3 h 60"/>
                    <a:gd name="T72" fmla="*/ 14 w 69"/>
                    <a:gd name="T73" fmla="*/ 2 h 60"/>
                    <a:gd name="T74" fmla="*/ 19 w 69"/>
                    <a:gd name="T75" fmla="*/ 3 h 60"/>
                    <a:gd name="T76" fmla="*/ 26 w 69"/>
                    <a:gd name="T77" fmla="*/ 2 h 60"/>
                    <a:gd name="T78" fmla="*/ 33 w 69"/>
                    <a:gd name="T79" fmla="*/ 2 h 60"/>
                    <a:gd name="T80" fmla="*/ 36 w 69"/>
                    <a:gd name="T81" fmla="*/ 3 h 60"/>
                    <a:gd name="T82" fmla="*/ 41 w 69"/>
                    <a:gd name="T83" fmla="*/ 7 h 60"/>
                    <a:gd name="T84" fmla="*/ 47 w 69"/>
                    <a:gd name="T85" fmla="*/ 11 h 60"/>
                    <a:gd name="T86" fmla="*/ 51 w 69"/>
                    <a:gd name="T87" fmla="*/ 10 h 60"/>
                    <a:gd name="T88" fmla="*/ 51 w 69"/>
                    <a:gd name="T89" fmla="*/ 6 h 60"/>
                    <a:gd name="T90" fmla="*/ 49 w 69"/>
                    <a:gd name="T9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60">
                      <a:moveTo>
                        <a:pt x="55" y="0"/>
                      </a:move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4"/>
                      </a:lnTo>
                      <a:lnTo>
                        <a:pt x="62" y="4"/>
                      </a:lnTo>
                      <a:lnTo>
                        <a:pt x="63" y="9"/>
                      </a:lnTo>
                      <a:lnTo>
                        <a:pt x="66" y="10"/>
                      </a:lnTo>
                      <a:lnTo>
                        <a:pt x="69" y="14"/>
                      </a:lnTo>
                      <a:lnTo>
                        <a:pt x="67" y="18"/>
                      </a:lnTo>
                      <a:lnTo>
                        <a:pt x="69" y="21"/>
                      </a:lnTo>
                      <a:lnTo>
                        <a:pt x="67" y="25"/>
                      </a:lnTo>
                      <a:lnTo>
                        <a:pt x="69" y="28"/>
                      </a:lnTo>
                      <a:lnTo>
                        <a:pt x="66" y="32"/>
                      </a:lnTo>
                      <a:lnTo>
                        <a:pt x="65" y="32"/>
                      </a:lnTo>
                      <a:lnTo>
                        <a:pt x="65" y="35"/>
                      </a:lnTo>
                      <a:lnTo>
                        <a:pt x="60" y="35"/>
                      </a:lnTo>
                      <a:lnTo>
                        <a:pt x="56" y="38"/>
                      </a:lnTo>
                      <a:lnTo>
                        <a:pt x="55" y="40"/>
                      </a:lnTo>
                      <a:lnTo>
                        <a:pt x="51" y="40"/>
                      </a:lnTo>
                      <a:lnTo>
                        <a:pt x="48" y="42"/>
                      </a:lnTo>
                      <a:lnTo>
                        <a:pt x="48" y="47"/>
                      </a:lnTo>
                      <a:lnTo>
                        <a:pt x="51" y="47"/>
                      </a:lnTo>
                      <a:lnTo>
                        <a:pt x="54" y="50"/>
                      </a:lnTo>
                      <a:lnTo>
                        <a:pt x="54" y="51"/>
                      </a:lnTo>
                      <a:lnTo>
                        <a:pt x="55" y="54"/>
                      </a:lnTo>
                      <a:lnTo>
                        <a:pt x="51" y="56"/>
                      </a:lnTo>
                      <a:lnTo>
                        <a:pt x="49" y="53"/>
                      </a:lnTo>
                      <a:lnTo>
                        <a:pt x="47" y="51"/>
                      </a:lnTo>
                      <a:lnTo>
                        <a:pt x="41" y="53"/>
                      </a:lnTo>
                      <a:lnTo>
                        <a:pt x="40" y="53"/>
                      </a:lnTo>
                      <a:lnTo>
                        <a:pt x="37" y="53"/>
                      </a:lnTo>
                      <a:lnTo>
                        <a:pt x="36" y="56"/>
                      </a:lnTo>
                      <a:lnTo>
                        <a:pt x="33" y="57"/>
                      </a:lnTo>
                      <a:lnTo>
                        <a:pt x="30" y="60"/>
                      </a:lnTo>
                      <a:lnTo>
                        <a:pt x="27" y="58"/>
                      </a:lnTo>
                      <a:lnTo>
                        <a:pt x="26" y="58"/>
                      </a:lnTo>
                      <a:lnTo>
                        <a:pt x="25" y="57"/>
                      </a:lnTo>
                      <a:lnTo>
                        <a:pt x="23" y="57"/>
                      </a:lnTo>
                      <a:lnTo>
                        <a:pt x="22" y="57"/>
                      </a:lnTo>
                      <a:lnTo>
                        <a:pt x="20" y="60"/>
                      </a:lnTo>
                      <a:lnTo>
                        <a:pt x="19" y="60"/>
                      </a:lnTo>
                      <a:lnTo>
                        <a:pt x="19" y="58"/>
                      </a:lnTo>
                      <a:lnTo>
                        <a:pt x="18" y="57"/>
                      </a:lnTo>
                      <a:lnTo>
                        <a:pt x="19" y="56"/>
                      </a:lnTo>
                      <a:lnTo>
                        <a:pt x="19" y="53"/>
                      </a:lnTo>
                      <a:lnTo>
                        <a:pt x="19" y="51"/>
                      </a:lnTo>
                      <a:lnTo>
                        <a:pt x="19" y="50"/>
                      </a:lnTo>
                      <a:lnTo>
                        <a:pt x="18" y="50"/>
                      </a:lnTo>
                      <a:lnTo>
                        <a:pt x="16" y="51"/>
                      </a:lnTo>
                      <a:lnTo>
                        <a:pt x="16" y="54"/>
                      </a:lnTo>
                      <a:lnTo>
                        <a:pt x="14" y="54"/>
                      </a:lnTo>
                      <a:lnTo>
                        <a:pt x="12" y="54"/>
                      </a:lnTo>
                      <a:lnTo>
                        <a:pt x="12" y="51"/>
                      </a:lnTo>
                      <a:lnTo>
                        <a:pt x="11" y="50"/>
                      </a:lnTo>
                      <a:lnTo>
                        <a:pt x="11" y="49"/>
                      </a:lnTo>
                      <a:lnTo>
                        <a:pt x="9" y="46"/>
                      </a:lnTo>
                      <a:lnTo>
                        <a:pt x="9" y="47"/>
                      </a:lnTo>
                      <a:lnTo>
                        <a:pt x="7" y="44"/>
                      </a:lnTo>
                      <a:lnTo>
                        <a:pt x="7" y="42"/>
                      </a:lnTo>
                      <a:lnTo>
                        <a:pt x="5" y="40"/>
                      </a:lnTo>
                      <a:lnTo>
                        <a:pt x="5" y="38"/>
                      </a:lnTo>
                      <a:lnTo>
                        <a:pt x="4" y="36"/>
                      </a:lnTo>
                      <a:lnTo>
                        <a:pt x="4" y="35"/>
                      </a:lnTo>
                      <a:lnTo>
                        <a:pt x="4" y="33"/>
                      </a:lnTo>
                      <a:lnTo>
                        <a:pt x="4" y="29"/>
                      </a:lnTo>
                      <a:lnTo>
                        <a:pt x="2" y="26"/>
                      </a:lnTo>
                      <a:lnTo>
                        <a:pt x="1" y="25"/>
                      </a:lnTo>
                      <a:lnTo>
                        <a:pt x="0" y="20"/>
                      </a:lnTo>
                      <a:lnTo>
                        <a:pt x="0" y="14"/>
                      </a:lnTo>
                      <a:lnTo>
                        <a:pt x="2" y="11"/>
                      </a:lnTo>
                      <a:lnTo>
                        <a:pt x="2" y="7"/>
                      </a:lnTo>
                      <a:lnTo>
                        <a:pt x="5" y="3"/>
                      </a:lnTo>
                      <a:lnTo>
                        <a:pt x="8" y="3"/>
                      </a:lnTo>
                      <a:lnTo>
                        <a:pt x="14" y="2"/>
                      </a:lnTo>
                      <a:lnTo>
                        <a:pt x="18" y="2"/>
                      </a:lnTo>
                      <a:lnTo>
                        <a:pt x="19" y="3"/>
                      </a:lnTo>
                      <a:lnTo>
                        <a:pt x="23" y="2"/>
                      </a:lnTo>
                      <a:lnTo>
                        <a:pt x="26" y="2"/>
                      </a:lnTo>
                      <a:lnTo>
                        <a:pt x="29" y="2"/>
                      </a:lnTo>
                      <a:lnTo>
                        <a:pt x="33" y="2"/>
                      </a:lnTo>
                      <a:lnTo>
                        <a:pt x="34" y="3"/>
                      </a:lnTo>
                      <a:lnTo>
                        <a:pt x="36" y="3"/>
                      </a:lnTo>
                      <a:lnTo>
                        <a:pt x="40" y="4"/>
                      </a:lnTo>
                      <a:lnTo>
                        <a:pt x="41" y="7"/>
                      </a:lnTo>
                      <a:lnTo>
                        <a:pt x="44" y="7"/>
                      </a:lnTo>
                      <a:lnTo>
                        <a:pt x="47" y="11"/>
                      </a:lnTo>
                      <a:lnTo>
                        <a:pt x="51" y="13"/>
                      </a:lnTo>
                      <a:lnTo>
                        <a:pt x="51" y="10"/>
                      </a:lnTo>
                      <a:lnTo>
                        <a:pt x="49" y="9"/>
                      </a:lnTo>
                      <a:lnTo>
                        <a:pt x="51" y="6"/>
                      </a:lnTo>
                      <a:lnTo>
                        <a:pt x="48" y="3"/>
                      </a:lnTo>
                      <a:lnTo>
                        <a:pt x="49" y="0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8" name="Freeform 570"/>
                <p:cNvSpPr>
                  <a:spLocks/>
                </p:cNvSpPr>
                <p:nvPr/>
              </p:nvSpPr>
              <p:spPr bwMode="auto">
                <a:xfrm>
                  <a:off x="6336530" y="3558927"/>
                  <a:ext cx="158595" cy="185274"/>
                </a:xfrm>
                <a:custGeom>
                  <a:avLst/>
                  <a:gdLst>
                    <a:gd name="T0" fmla="*/ 30 w 107"/>
                    <a:gd name="T1" fmla="*/ 3 h 125"/>
                    <a:gd name="T2" fmla="*/ 36 w 107"/>
                    <a:gd name="T3" fmla="*/ 11 h 125"/>
                    <a:gd name="T4" fmla="*/ 41 w 107"/>
                    <a:gd name="T5" fmla="*/ 22 h 125"/>
                    <a:gd name="T6" fmla="*/ 54 w 107"/>
                    <a:gd name="T7" fmla="*/ 22 h 125"/>
                    <a:gd name="T8" fmla="*/ 62 w 107"/>
                    <a:gd name="T9" fmla="*/ 25 h 125"/>
                    <a:gd name="T10" fmla="*/ 66 w 107"/>
                    <a:gd name="T11" fmla="*/ 31 h 125"/>
                    <a:gd name="T12" fmla="*/ 63 w 107"/>
                    <a:gd name="T13" fmla="*/ 39 h 125"/>
                    <a:gd name="T14" fmla="*/ 55 w 107"/>
                    <a:gd name="T15" fmla="*/ 42 h 125"/>
                    <a:gd name="T16" fmla="*/ 56 w 107"/>
                    <a:gd name="T17" fmla="*/ 47 h 125"/>
                    <a:gd name="T18" fmla="*/ 58 w 107"/>
                    <a:gd name="T19" fmla="*/ 51 h 125"/>
                    <a:gd name="T20" fmla="*/ 67 w 107"/>
                    <a:gd name="T21" fmla="*/ 57 h 125"/>
                    <a:gd name="T22" fmla="*/ 77 w 107"/>
                    <a:gd name="T23" fmla="*/ 64 h 125"/>
                    <a:gd name="T24" fmla="*/ 84 w 107"/>
                    <a:gd name="T25" fmla="*/ 74 h 125"/>
                    <a:gd name="T26" fmla="*/ 89 w 107"/>
                    <a:gd name="T27" fmla="*/ 78 h 125"/>
                    <a:gd name="T28" fmla="*/ 94 w 107"/>
                    <a:gd name="T29" fmla="*/ 85 h 125"/>
                    <a:gd name="T30" fmla="*/ 96 w 107"/>
                    <a:gd name="T31" fmla="*/ 87 h 125"/>
                    <a:gd name="T32" fmla="*/ 102 w 107"/>
                    <a:gd name="T33" fmla="*/ 90 h 125"/>
                    <a:gd name="T34" fmla="*/ 106 w 107"/>
                    <a:gd name="T35" fmla="*/ 91 h 125"/>
                    <a:gd name="T36" fmla="*/ 105 w 107"/>
                    <a:gd name="T37" fmla="*/ 98 h 125"/>
                    <a:gd name="T38" fmla="*/ 103 w 107"/>
                    <a:gd name="T39" fmla="*/ 105 h 125"/>
                    <a:gd name="T40" fmla="*/ 105 w 107"/>
                    <a:gd name="T41" fmla="*/ 115 h 125"/>
                    <a:gd name="T42" fmla="*/ 100 w 107"/>
                    <a:gd name="T43" fmla="*/ 116 h 125"/>
                    <a:gd name="T44" fmla="*/ 95 w 107"/>
                    <a:gd name="T45" fmla="*/ 112 h 125"/>
                    <a:gd name="T46" fmla="*/ 91 w 107"/>
                    <a:gd name="T47" fmla="*/ 118 h 125"/>
                    <a:gd name="T48" fmla="*/ 91 w 107"/>
                    <a:gd name="T49" fmla="*/ 125 h 125"/>
                    <a:gd name="T50" fmla="*/ 81 w 107"/>
                    <a:gd name="T51" fmla="*/ 119 h 125"/>
                    <a:gd name="T52" fmla="*/ 77 w 107"/>
                    <a:gd name="T53" fmla="*/ 114 h 125"/>
                    <a:gd name="T54" fmla="*/ 78 w 107"/>
                    <a:gd name="T55" fmla="*/ 105 h 125"/>
                    <a:gd name="T56" fmla="*/ 80 w 107"/>
                    <a:gd name="T57" fmla="*/ 98 h 125"/>
                    <a:gd name="T58" fmla="*/ 77 w 107"/>
                    <a:gd name="T59" fmla="*/ 93 h 125"/>
                    <a:gd name="T60" fmla="*/ 70 w 107"/>
                    <a:gd name="T61" fmla="*/ 89 h 125"/>
                    <a:gd name="T62" fmla="*/ 69 w 107"/>
                    <a:gd name="T63" fmla="*/ 80 h 125"/>
                    <a:gd name="T64" fmla="*/ 69 w 107"/>
                    <a:gd name="T65" fmla="*/ 74 h 125"/>
                    <a:gd name="T66" fmla="*/ 58 w 107"/>
                    <a:gd name="T67" fmla="*/ 65 h 125"/>
                    <a:gd name="T68" fmla="*/ 45 w 107"/>
                    <a:gd name="T69" fmla="*/ 60 h 125"/>
                    <a:gd name="T70" fmla="*/ 36 w 107"/>
                    <a:gd name="T71" fmla="*/ 64 h 125"/>
                    <a:gd name="T72" fmla="*/ 23 w 107"/>
                    <a:gd name="T73" fmla="*/ 64 h 125"/>
                    <a:gd name="T74" fmla="*/ 16 w 107"/>
                    <a:gd name="T75" fmla="*/ 69 h 125"/>
                    <a:gd name="T76" fmla="*/ 15 w 107"/>
                    <a:gd name="T77" fmla="*/ 54 h 125"/>
                    <a:gd name="T78" fmla="*/ 15 w 107"/>
                    <a:gd name="T79" fmla="*/ 47 h 125"/>
                    <a:gd name="T80" fmla="*/ 12 w 107"/>
                    <a:gd name="T81" fmla="*/ 42 h 125"/>
                    <a:gd name="T82" fmla="*/ 5 w 107"/>
                    <a:gd name="T83" fmla="*/ 40 h 125"/>
                    <a:gd name="T84" fmla="*/ 4 w 107"/>
                    <a:gd name="T85" fmla="*/ 31 h 125"/>
                    <a:gd name="T86" fmla="*/ 1 w 107"/>
                    <a:gd name="T87" fmla="*/ 25 h 125"/>
                    <a:gd name="T88" fmla="*/ 4 w 107"/>
                    <a:gd name="T89" fmla="*/ 21 h 125"/>
                    <a:gd name="T90" fmla="*/ 9 w 107"/>
                    <a:gd name="T91" fmla="*/ 15 h 125"/>
                    <a:gd name="T92" fmla="*/ 15 w 107"/>
                    <a:gd name="T93" fmla="*/ 17 h 125"/>
                    <a:gd name="T94" fmla="*/ 19 w 107"/>
                    <a:gd name="T95" fmla="*/ 13 h 125"/>
                    <a:gd name="T96" fmla="*/ 18 w 107"/>
                    <a:gd name="T97" fmla="*/ 3 h 125"/>
                    <a:gd name="T98" fmla="*/ 24 w 107"/>
                    <a:gd name="T9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7" h="125">
                      <a:moveTo>
                        <a:pt x="24" y="0"/>
                      </a:moveTo>
                      <a:lnTo>
                        <a:pt x="26" y="2"/>
                      </a:lnTo>
                      <a:lnTo>
                        <a:pt x="30" y="3"/>
                      </a:lnTo>
                      <a:lnTo>
                        <a:pt x="33" y="7"/>
                      </a:lnTo>
                      <a:lnTo>
                        <a:pt x="36" y="9"/>
                      </a:lnTo>
                      <a:lnTo>
                        <a:pt x="36" y="11"/>
                      </a:lnTo>
                      <a:lnTo>
                        <a:pt x="34" y="14"/>
                      </a:lnTo>
                      <a:lnTo>
                        <a:pt x="38" y="18"/>
                      </a:lnTo>
                      <a:lnTo>
                        <a:pt x="41" y="22"/>
                      </a:lnTo>
                      <a:lnTo>
                        <a:pt x="47" y="22"/>
                      </a:lnTo>
                      <a:lnTo>
                        <a:pt x="51" y="24"/>
                      </a:lnTo>
                      <a:lnTo>
                        <a:pt x="54" y="22"/>
                      </a:lnTo>
                      <a:lnTo>
                        <a:pt x="58" y="22"/>
                      </a:lnTo>
                      <a:lnTo>
                        <a:pt x="59" y="24"/>
                      </a:lnTo>
                      <a:lnTo>
                        <a:pt x="62" y="25"/>
                      </a:lnTo>
                      <a:lnTo>
                        <a:pt x="63" y="28"/>
                      </a:lnTo>
                      <a:lnTo>
                        <a:pt x="63" y="29"/>
                      </a:lnTo>
                      <a:lnTo>
                        <a:pt x="66" y="31"/>
                      </a:lnTo>
                      <a:lnTo>
                        <a:pt x="66" y="32"/>
                      </a:lnTo>
                      <a:lnTo>
                        <a:pt x="65" y="33"/>
                      </a:lnTo>
                      <a:lnTo>
                        <a:pt x="63" y="39"/>
                      </a:lnTo>
                      <a:lnTo>
                        <a:pt x="62" y="40"/>
                      </a:lnTo>
                      <a:lnTo>
                        <a:pt x="59" y="40"/>
                      </a:lnTo>
                      <a:lnTo>
                        <a:pt x="55" y="42"/>
                      </a:lnTo>
                      <a:lnTo>
                        <a:pt x="54" y="42"/>
                      </a:lnTo>
                      <a:lnTo>
                        <a:pt x="54" y="44"/>
                      </a:lnTo>
                      <a:lnTo>
                        <a:pt x="56" y="47"/>
                      </a:lnTo>
                      <a:lnTo>
                        <a:pt x="55" y="49"/>
                      </a:lnTo>
                      <a:lnTo>
                        <a:pt x="55" y="51"/>
                      </a:lnTo>
                      <a:lnTo>
                        <a:pt x="58" y="51"/>
                      </a:lnTo>
                      <a:lnTo>
                        <a:pt x="59" y="54"/>
                      </a:lnTo>
                      <a:lnTo>
                        <a:pt x="63" y="54"/>
                      </a:lnTo>
                      <a:lnTo>
                        <a:pt x="67" y="57"/>
                      </a:lnTo>
                      <a:lnTo>
                        <a:pt x="70" y="57"/>
                      </a:lnTo>
                      <a:lnTo>
                        <a:pt x="73" y="61"/>
                      </a:lnTo>
                      <a:lnTo>
                        <a:pt x="77" y="64"/>
                      </a:lnTo>
                      <a:lnTo>
                        <a:pt x="80" y="67"/>
                      </a:lnTo>
                      <a:lnTo>
                        <a:pt x="80" y="69"/>
                      </a:lnTo>
                      <a:lnTo>
                        <a:pt x="84" y="74"/>
                      </a:lnTo>
                      <a:lnTo>
                        <a:pt x="85" y="76"/>
                      </a:lnTo>
                      <a:lnTo>
                        <a:pt x="87" y="78"/>
                      </a:lnTo>
                      <a:lnTo>
                        <a:pt x="89" y="78"/>
                      </a:lnTo>
                      <a:lnTo>
                        <a:pt x="91" y="80"/>
                      </a:lnTo>
                      <a:lnTo>
                        <a:pt x="91" y="82"/>
                      </a:lnTo>
                      <a:lnTo>
                        <a:pt x="94" y="85"/>
                      </a:lnTo>
                      <a:lnTo>
                        <a:pt x="95" y="83"/>
                      </a:lnTo>
                      <a:lnTo>
                        <a:pt x="96" y="85"/>
                      </a:lnTo>
                      <a:lnTo>
                        <a:pt x="96" y="87"/>
                      </a:lnTo>
                      <a:lnTo>
                        <a:pt x="96" y="89"/>
                      </a:lnTo>
                      <a:lnTo>
                        <a:pt x="100" y="89"/>
                      </a:lnTo>
                      <a:lnTo>
                        <a:pt x="102" y="90"/>
                      </a:lnTo>
                      <a:lnTo>
                        <a:pt x="103" y="91"/>
                      </a:lnTo>
                      <a:lnTo>
                        <a:pt x="106" y="90"/>
                      </a:lnTo>
                      <a:lnTo>
                        <a:pt x="106" y="91"/>
                      </a:lnTo>
                      <a:lnTo>
                        <a:pt x="105" y="94"/>
                      </a:lnTo>
                      <a:lnTo>
                        <a:pt x="105" y="97"/>
                      </a:lnTo>
                      <a:lnTo>
                        <a:pt x="105" y="98"/>
                      </a:lnTo>
                      <a:lnTo>
                        <a:pt x="107" y="100"/>
                      </a:lnTo>
                      <a:lnTo>
                        <a:pt x="107" y="103"/>
                      </a:lnTo>
                      <a:lnTo>
                        <a:pt x="103" y="105"/>
                      </a:lnTo>
                      <a:lnTo>
                        <a:pt x="103" y="108"/>
                      </a:lnTo>
                      <a:lnTo>
                        <a:pt x="105" y="111"/>
                      </a:lnTo>
                      <a:lnTo>
                        <a:pt x="105" y="115"/>
                      </a:lnTo>
                      <a:lnTo>
                        <a:pt x="103" y="116"/>
                      </a:lnTo>
                      <a:lnTo>
                        <a:pt x="102" y="116"/>
                      </a:lnTo>
                      <a:lnTo>
                        <a:pt x="100" y="116"/>
                      </a:lnTo>
                      <a:lnTo>
                        <a:pt x="98" y="114"/>
                      </a:lnTo>
                      <a:lnTo>
                        <a:pt x="96" y="114"/>
                      </a:lnTo>
                      <a:lnTo>
                        <a:pt x="95" y="112"/>
                      </a:lnTo>
                      <a:lnTo>
                        <a:pt x="89" y="112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89" y="121"/>
                      </a:lnTo>
                      <a:lnTo>
                        <a:pt x="91" y="122"/>
                      </a:lnTo>
                      <a:lnTo>
                        <a:pt x="91" y="125"/>
                      </a:lnTo>
                      <a:lnTo>
                        <a:pt x="87" y="123"/>
                      </a:lnTo>
                      <a:lnTo>
                        <a:pt x="84" y="119"/>
                      </a:lnTo>
                      <a:lnTo>
                        <a:pt x="81" y="119"/>
                      </a:lnTo>
                      <a:lnTo>
                        <a:pt x="80" y="116"/>
                      </a:lnTo>
                      <a:lnTo>
                        <a:pt x="76" y="115"/>
                      </a:lnTo>
                      <a:lnTo>
                        <a:pt x="77" y="114"/>
                      </a:lnTo>
                      <a:lnTo>
                        <a:pt x="80" y="112"/>
                      </a:lnTo>
                      <a:lnTo>
                        <a:pt x="80" y="108"/>
                      </a:lnTo>
                      <a:lnTo>
                        <a:pt x="78" y="105"/>
                      </a:lnTo>
                      <a:lnTo>
                        <a:pt x="80" y="103"/>
                      </a:lnTo>
                      <a:lnTo>
                        <a:pt x="80" y="101"/>
                      </a:lnTo>
                      <a:lnTo>
                        <a:pt x="80" y="98"/>
                      </a:lnTo>
                      <a:lnTo>
                        <a:pt x="80" y="97"/>
                      </a:lnTo>
                      <a:lnTo>
                        <a:pt x="77" y="94"/>
                      </a:lnTo>
                      <a:lnTo>
                        <a:pt x="77" y="93"/>
                      </a:lnTo>
                      <a:lnTo>
                        <a:pt x="76" y="91"/>
                      </a:lnTo>
                      <a:lnTo>
                        <a:pt x="73" y="91"/>
                      </a:lnTo>
                      <a:lnTo>
                        <a:pt x="70" y="89"/>
                      </a:lnTo>
                      <a:lnTo>
                        <a:pt x="67" y="87"/>
                      </a:lnTo>
                      <a:lnTo>
                        <a:pt x="67" y="85"/>
                      </a:lnTo>
                      <a:lnTo>
                        <a:pt x="69" y="80"/>
                      </a:lnTo>
                      <a:lnTo>
                        <a:pt x="67" y="78"/>
                      </a:lnTo>
                      <a:lnTo>
                        <a:pt x="67" y="76"/>
                      </a:lnTo>
                      <a:lnTo>
                        <a:pt x="69" y="74"/>
                      </a:lnTo>
                      <a:lnTo>
                        <a:pt x="67" y="71"/>
                      </a:lnTo>
                      <a:lnTo>
                        <a:pt x="63" y="69"/>
                      </a:lnTo>
                      <a:lnTo>
                        <a:pt x="58" y="65"/>
                      </a:lnTo>
                      <a:lnTo>
                        <a:pt x="56" y="61"/>
                      </a:lnTo>
                      <a:lnTo>
                        <a:pt x="49" y="60"/>
                      </a:lnTo>
                      <a:lnTo>
                        <a:pt x="45" y="60"/>
                      </a:lnTo>
                      <a:lnTo>
                        <a:pt x="42" y="67"/>
                      </a:lnTo>
                      <a:lnTo>
                        <a:pt x="37" y="67"/>
                      </a:lnTo>
                      <a:lnTo>
                        <a:pt x="36" y="64"/>
                      </a:lnTo>
                      <a:lnTo>
                        <a:pt x="33" y="64"/>
                      </a:lnTo>
                      <a:lnTo>
                        <a:pt x="27" y="62"/>
                      </a:lnTo>
                      <a:lnTo>
                        <a:pt x="23" y="64"/>
                      </a:lnTo>
                      <a:lnTo>
                        <a:pt x="23" y="67"/>
                      </a:lnTo>
                      <a:lnTo>
                        <a:pt x="20" y="67"/>
                      </a:lnTo>
                      <a:lnTo>
                        <a:pt x="16" y="69"/>
                      </a:lnTo>
                      <a:lnTo>
                        <a:pt x="16" y="62"/>
                      </a:lnTo>
                      <a:lnTo>
                        <a:pt x="16" y="57"/>
                      </a:lnTo>
                      <a:lnTo>
                        <a:pt x="15" y="54"/>
                      </a:lnTo>
                      <a:lnTo>
                        <a:pt x="16" y="53"/>
                      </a:lnTo>
                      <a:lnTo>
                        <a:pt x="16" y="50"/>
                      </a:lnTo>
                      <a:lnTo>
                        <a:pt x="15" y="47"/>
                      </a:lnTo>
                      <a:lnTo>
                        <a:pt x="16" y="44"/>
                      </a:lnTo>
                      <a:lnTo>
                        <a:pt x="16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8" y="43"/>
                      </a:lnTo>
                      <a:lnTo>
                        <a:pt x="5" y="40"/>
                      </a:lnTo>
                      <a:lnTo>
                        <a:pt x="8" y="39"/>
                      </a:lnTo>
                      <a:lnTo>
                        <a:pt x="7" y="33"/>
                      </a:lnTo>
                      <a:lnTo>
                        <a:pt x="4" y="31"/>
                      </a:lnTo>
                      <a:lnTo>
                        <a:pt x="1" y="32"/>
                      </a:lnTo>
                      <a:lnTo>
                        <a:pt x="0" y="29"/>
                      </a:lnTo>
                      <a:lnTo>
                        <a:pt x="1" y="25"/>
                      </a:lnTo>
                      <a:lnTo>
                        <a:pt x="2" y="25"/>
                      </a:lnTo>
                      <a:lnTo>
                        <a:pt x="5" y="24"/>
                      </a:lnTo>
                      <a:lnTo>
                        <a:pt x="4" y="21"/>
                      </a:lnTo>
                      <a:lnTo>
                        <a:pt x="5" y="20"/>
                      </a:lnTo>
                      <a:lnTo>
                        <a:pt x="5" y="17"/>
                      </a:lnTo>
                      <a:lnTo>
                        <a:pt x="9" y="15"/>
                      </a:lnTo>
                      <a:lnTo>
                        <a:pt x="12" y="14"/>
                      </a:lnTo>
                      <a:lnTo>
                        <a:pt x="13" y="15"/>
                      </a:lnTo>
                      <a:lnTo>
                        <a:pt x="15" y="17"/>
                      </a:lnTo>
                      <a:lnTo>
                        <a:pt x="18" y="15"/>
                      </a:lnTo>
                      <a:lnTo>
                        <a:pt x="20" y="17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8" y="7"/>
                      </a:lnTo>
                      <a:lnTo>
                        <a:pt x="18" y="3"/>
                      </a:lnTo>
                      <a:lnTo>
                        <a:pt x="20" y="2"/>
                      </a:ln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9" name="Freeform 571"/>
                <p:cNvSpPr>
                  <a:spLocks/>
                </p:cNvSpPr>
                <p:nvPr/>
              </p:nvSpPr>
              <p:spPr bwMode="auto">
                <a:xfrm>
                  <a:off x="6349871" y="3830167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1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1 h 4"/>
                    <a:gd name="T10" fmla="*/ 3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0" name="Freeform 572"/>
                <p:cNvSpPr>
                  <a:spLocks/>
                </p:cNvSpPr>
                <p:nvPr/>
              </p:nvSpPr>
              <p:spPr bwMode="auto">
                <a:xfrm>
                  <a:off x="6348388" y="3825721"/>
                  <a:ext cx="4447" cy="1483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1" name="Freeform 573"/>
                <p:cNvSpPr>
                  <a:spLocks/>
                </p:cNvSpPr>
                <p:nvPr/>
              </p:nvSpPr>
              <p:spPr bwMode="auto">
                <a:xfrm>
                  <a:off x="6346906" y="3889455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1 h 3"/>
                    <a:gd name="T4" fmla="*/ 1 w 1"/>
                    <a:gd name="T5" fmla="*/ 3 h 3"/>
                    <a:gd name="T6" fmla="*/ 1 w 1"/>
                    <a:gd name="T7" fmla="*/ 3 h 3"/>
                    <a:gd name="T8" fmla="*/ 0 w 1"/>
                    <a:gd name="T9" fmla="*/ 1 h 3"/>
                    <a:gd name="T10" fmla="*/ 0 w 1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2" name="Freeform 574"/>
                <p:cNvSpPr>
                  <a:spLocks/>
                </p:cNvSpPr>
                <p:nvPr/>
              </p:nvSpPr>
              <p:spPr bwMode="auto">
                <a:xfrm>
                  <a:off x="6333566" y="3870187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0 h 3"/>
                    <a:gd name="T4" fmla="*/ 2 w 2"/>
                    <a:gd name="T5" fmla="*/ 2 h 3"/>
                    <a:gd name="T6" fmla="*/ 0 w 2"/>
                    <a:gd name="T7" fmla="*/ 3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3" name="Freeform 575"/>
                <p:cNvSpPr>
                  <a:spLocks/>
                </p:cNvSpPr>
                <p:nvPr/>
              </p:nvSpPr>
              <p:spPr bwMode="auto">
                <a:xfrm>
                  <a:off x="6391372" y="3776809"/>
                  <a:ext cx="5929" cy="5929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3 w 4"/>
                    <a:gd name="T5" fmla="*/ 4 h 4"/>
                    <a:gd name="T6" fmla="*/ 0 w 4"/>
                    <a:gd name="T7" fmla="*/ 3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4" name="Freeform 576"/>
                <p:cNvSpPr>
                  <a:spLocks/>
                </p:cNvSpPr>
                <p:nvPr/>
              </p:nvSpPr>
              <p:spPr bwMode="auto">
                <a:xfrm>
                  <a:off x="6289100" y="3601910"/>
                  <a:ext cx="166005" cy="308295"/>
                </a:xfrm>
                <a:custGeom>
                  <a:avLst/>
                  <a:gdLst>
                    <a:gd name="T0" fmla="*/ 40 w 112"/>
                    <a:gd name="T1" fmla="*/ 10 h 208"/>
                    <a:gd name="T2" fmla="*/ 48 w 112"/>
                    <a:gd name="T3" fmla="*/ 13 h 208"/>
                    <a:gd name="T4" fmla="*/ 47 w 112"/>
                    <a:gd name="T5" fmla="*/ 25 h 208"/>
                    <a:gd name="T6" fmla="*/ 55 w 112"/>
                    <a:gd name="T7" fmla="*/ 38 h 208"/>
                    <a:gd name="T8" fmla="*/ 69 w 112"/>
                    <a:gd name="T9" fmla="*/ 38 h 208"/>
                    <a:gd name="T10" fmla="*/ 90 w 112"/>
                    <a:gd name="T11" fmla="*/ 36 h 208"/>
                    <a:gd name="T12" fmla="*/ 99 w 112"/>
                    <a:gd name="T13" fmla="*/ 49 h 208"/>
                    <a:gd name="T14" fmla="*/ 105 w 112"/>
                    <a:gd name="T15" fmla="*/ 62 h 208"/>
                    <a:gd name="T16" fmla="*/ 112 w 112"/>
                    <a:gd name="T17" fmla="*/ 69 h 208"/>
                    <a:gd name="T18" fmla="*/ 112 w 112"/>
                    <a:gd name="T19" fmla="*/ 83 h 208"/>
                    <a:gd name="T20" fmla="*/ 98 w 112"/>
                    <a:gd name="T21" fmla="*/ 85 h 208"/>
                    <a:gd name="T22" fmla="*/ 80 w 112"/>
                    <a:gd name="T23" fmla="*/ 86 h 208"/>
                    <a:gd name="T24" fmla="*/ 72 w 112"/>
                    <a:gd name="T25" fmla="*/ 103 h 208"/>
                    <a:gd name="T26" fmla="*/ 76 w 112"/>
                    <a:gd name="T27" fmla="*/ 118 h 208"/>
                    <a:gd name="T28" fmla="*/ 70 w 112"/>
                    <a:gd name="T29" fmla="*/ 118 h 208"/>
                    <a:gd name="T30" fmla="*/ 62 w 112"/>
                    <a:gd name="T31" fmla="*/ 111 h 208"/>
                    <a:gd name="T32" fmla="*/ 56 w 112"/>
                    <a:gd name="T33" fmla="*/ 112 h 208"/>
                    <a:gd name="T34" fmla="*/ 52 w 112"/>
                    <a:gd name="T35" fmla="*/ 109 h 208"/>
                    <a:gd name="T36" fmla="*/ 48 w 112"/>
                    <a:gd name="T37" fmla="*/ 101 h 208"/>
                    <a:gd name="T38" fmla="*/ 43 w 112"/>
                    <a:gd name="T39" fmla="*/ 101 h 208"/>
                    <a:gd name="T40" fmla="*/ 39 w 112"/>
                    <a:gd name="T41" fmla="*/ 101 h 208"/>
                    <a:gd name="T42" fmla="*/ 40 w 112"/>
                    <a:gd name="T43" fmla="*/ 112 h 208"/>
                    <a:gd name="T44" fmla="*/ 37 w 112"/>
                    <a:gd name="T45" fmla="*/ 123 h 208"/>
                    <a:gd name="T46" fmla="*/ 30 w 112"/>
                    <a:gd name="T47" fmla="*/ 145 h 208"/>
                    <a:gd name="T48" fmla="*/ 32 w 112"/>
                    <a:gd name="T49" fmla="*/ 152 h 208"/>
                    <a:gd name="T50" fmla="*/ 36 w 112"/>
                    <a:gd name="T51" fmla="*/ 161 h 208"/>
                    <a:gd name="T52" fmla="*/ 41 w 112"/>
                    <a:gd name="T53" fmla="*/ 161 h 208"/>
                    <a:gd name="T54" fmla="*/ 44 w 112"/>
                    <a:gd name="T55" fmla="*/ 170 h 208"/>
                    <a:gd name="T56" fmla="*/ 48 w 112"/>
                    <a:gd name="T57" fmla="*/ 172 h 208"/>
                    <a:gd name="T58" fmla="*/ 50 w 112"/>
                    <a:gd name="T59" fmla="*/ 183 h 208"/>
                    <a:gd name="T60" fmla="*/ 51 w 112"/>
                    <a:gd name="T61" fmla="*/ 184 h 208"/>
                    <a:gd name="T62" fmla="*/ 59 w 112"/>
                    <a:gd name="T63" fmla="*/ 194 h 208"/>
                    <a:gd name="T64" fmla="*/ 69 w 112"/>
                    <a:gd name="T65" fmla="*/ 199 h 208"/>
                    <a:gd name="T66" fmla="*/ 69 w 112"/>
                    <a:gd name="T67" fmla="*/ 206 h 208"/>
                    <a:gd name="T68" fmla="*/ 58 w 112"/>
                    <a:gd name="T69" fmla="*/ 205 h 208"/>
                    <a:gd name="T70" fmla="*/ 55 w 112"/>
                    <a:gd name="T71" fmla="*/ 197 h 208"/>
                    <a:gd name="T72" fmla="*/ 45 w 112"/>
                    <a:gd name="T73" fmla="*/ 197 h 208"/>
                    <a:gd name="T74" fmla="*/ 39 w 112"/>
                    <a:gd name="T75" fmla="*/ 188 h 208"/>
                    <a:gd name="T76" fmla="*/ 30 w 112"/>
                    <a:gd name="T77" fmla="*/ 180 h 208"/>
                    <a:gd name="T78" fmla="*/ 25 w 112"/>
                    <a:gd name="T79" fmla="*/ 170 h 208"/>
                    <a:gd name="T80" fmla="*/ 19 w 112"/>
                    <a:gd name="T81" fmla="*/ 168 h 208"/>
                    <a:gd name="T82" fmla="*/ 22 w 112"/>
                    <a:gd name="T83" fmla="*/ 158 h 208"/>
                    <a:gd name="T84" fmla="*/ 25 w 112"/>
                    <a:gd name="T85" fmla="*/ 148 h 208"/>
                    <a:gd name="T86" fmla="*/ 26 w 112"/>
                    <a:gd name="T87" fmla="*/ 137 h 208"/>
                    <a:gd name="T88" fmla="*/ 33 w 112"/>
                    <a:gd name="T89" fmla="*/ 118 h 208"/>
                    <a:gd name="T90" fmla="*/ 30 w 112"/>
                    <a:gd name="T91" fmla="*/ 104 h 208"/>
                    <a:gd name="T92" fmla="*/ 21 w 112"/>
                    <a:gd name="T93" fmla="*/ 86 h 208"/>
                    <a:gd name="T94" fmla="*/ 18 w 112"/>
                    <a:gd name="T95" fmla="*/ 71 h 208"/>
                    <a:gd name="T96" fmla="*/ 18 w 112"/>
                    <a:gd name="T97" fmla="*/ 57 h 208"/>
                    <a:gd name="T98" fmla="*/ 7 w 112"/>
                    <a:gd name="T99" fmla="*/ 42 h 208"/>
                    <a:gd name="T100" fmla="*/ 0 w 112"/>
                    <a:gd name="T101" fmla="*/ 31 h 208"/>
                    <a:gd name="T102" fmla="*/ 7 w 112"/>
                    <a:gd name="T103" fmla="*/ 20 h 208"/>
                    <a:gd name="T104" fmla="*/ 19 w 112"/>
                    <a:gd name="T105" fmla="*/ 11 h 208"/>
                    <a:gd name="T106" fmla="*/ 26 w 112"/>
                    <a:gd name="T107" fmla="*/ 4 h 208"/>
                    <a:gd name="T108" fmla="*/ 32 w 112"/>
                    <a:gd name="T109" fmla="*/ 0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2" h="208">
                      <a:moveTo>
                        <a:pt x="32" y="0"/>
                      </a:moveTo>
                      <a:lnTo>
                        <a:pt x="33" y="3"/>
                      </a:lnTo>
                      <a:lnTo>
                        <a:pt x="36" y="2"/>
                      </a:lnTo>
                      <a:lnTo>
                        <a:pt x="39" y="4"/>
                      </a:lnTo>
                      <a:lnTo>
                        <a:pt x="40" y="10"/>
                      </a:lnTo>
                      <a:lnTo>
                        <a:pt x="37" y="11"/>
                      </a:lnTo>
                      <a:lnTo>
                        <a:pt x="40" y="14"/>
                      </a:lnTo>
                      <a:lnTo>
                        <a:pt x="41" y="15"/>
                      </a:lnTo>
                      <a:lnTo>
                        <a:pt x="44" y="13"/>
                      </a:lnTo>
                      <a:lnTo>
                        <a:pt x="48" y="13"/>
                      </a:lnTo>
                      <a:lnTo>
                        <a:pt x="48" y="15"/>
                      </a:lnTo>
                      <a:lnTo>
                        <a:pt x="47" y="18"/>
                      </a:lnTo>
                      <a:lnTo>
                        <a:pt x="48" y="21"/>
                      </a:lnTo>
                      <a:lnTo>
                        <a:pt x="48" y="24"/>
                      </a:lnTo>
                      <a:lnTo>
                        <a:pt x="47" y="25"/>
                      </a:lnTo>
                      <a:lnTo>
                        <a:pt x="48" y="28"/>
                      </a:lnTo>
                      <a:lnTo>
                        <a:pt x="48" y="33"/>
                      </a:lnTo>
                      <a:lnTo>
                        <a:pt x="48" y="40"/>
                      </a:lnTo>
                      <a:lnTo>
                        <a:pt x="52" y="38"/>
                      </a:lnTo>
                      <a:lnTo>
                        <a:pt x="55" y="38"/>
                      </a:lnTo>
                      <a:lnTo>
                        <a:pt x="55" y="35"/>
                      </a:lnTo>
                      <a:lnTo>
                        <a:pt x="59" y="33"/>
                      </a:lnTo>
                      <a:lnTo>
                        <a:pt x="65" y="35"/>
                      </a:lnTo>
                      <a:lnTo>
                        <a:pt x="68" y="35"/>
                      </a:lnTo>
                      <a:lnTo>
                        <a:pt x="69" y="38"/>
                      </a:lnTo>
                      <a:lnTo>
                        <a:pt x="74" y="38"/>
                      </a:lnTo>
                      <a:lnTo>
                        <a:pt x="77" y="31"/>
                      </a:lnTo>
                      <a:lnTo>
                        <a:pt x="81" y="31"/>
                      </a:lnTo>
                      <a:lnTo>
                        <a:pt x="88" y="32"/>
                      </a:lnTo>
                      <a:lnTo>
                        <a:pt x="90" y="36"/>
                      </a:lnTo>
                      <a:lnTo>
                        <a:pt x="95" y="40"/>
                      </a:lnTo>
                      <a:lnTo>
                        <a:pt x="99" y="42"/>
                      </a:lnTo>
                      <a:lnTo>
                        <a:pt x="101" y="45"/>
                      </a:lnTo>
                      <a:lnTo>
                        <a:pt x="99" y="47"/>
                      </a:lnTo>
                      <a:lnTo>
                        <a:pt x="99" y="49"/>
                      </a:lnTo>
                      <a:lnTo>
                        <a:pt x="101" y="51"/>
                      </a:lnTo>
                      <a:lnTo>
                        <a:pt x="99" y="56"/>
                      </a:lnTo>
                      <a:lnTo>
                        <a:pt x="99" y="58"/>
                      </a:lnTo>
                      <a:lnTo>
                        <a:pt x="102" y="60"/>
                      </a:lnTo>
                      <a:lnTo>
                        <a:pt x="105" y="62"/>
                      </a:lnTo>
                      <a:lnTo>
                        <a:pt x="108" y="62"/>
                      </a:lnTo>
                      <a:lnTo>
                        <a:pt x="109" y="64"/>
                      </a:lnTo>
                      <a:lnTo>
                        <a:pt x="109" y="65"/>
                      </a:lnTo>
                      <a:lnTo>
                        <a:pt x="112" y="68"/>
                      </a:lnTo>
                      <a:lnTo>
                        <a:pt x="112" y="69"/>
                      </a:lnTo>
                      <a:lnTo>
                        <a:pt x="112" y="72"/>
                      </a:lnTo>
                      <a:lnTo>
                        <a:pt x="112" y="74"/>
                      </a:lnTo>
                      <a:lnTo>
                        <a:pt x="110" y="76"/>
                      </a:lnTo>
                      <a:lnTo>
                        <a:pt x="112" y="79"/>
                      </a:lnTo>
                      <a:lnTo>
                        <a:pt x="112" y="83"/>
                      </a:lnTo>
                      <a:lnTo>
                        <a:pt x="109" y="85"/>
                      </a:lnTo>
                      <a:lnTo>
                        <a:pt x="106" y="86"/>
                      </a:lnTo>
                      <a:lnTo>
                        <a:pt x="105" y="85"/>
                      </a:lnTo>
                      <a:lnTo>
                        <a:pt x="101" y="85"/>
                      </a:lnTo>
                      <a:lnTo>
                        <a:pt x="98" y="85"/>
                      </a:lnTo>
                      <a:lnTo>
                        <a:pt x="95" y="85"/>
                      </a:lnTo>
                      <a:lnTo>
                        <a:pt x="91" y="86"/>
                      </a:lnTo>
                      <a:lnTo>
                        <a:pt x="90" y="85"/>
                      </a:lnTo>
                      <a:lnTo>
                        <a:pt x="86" y="85"/>
                      </a:lnTo>
                      <a:lnTo>
                        <a:pt x="80" y="86"/>
                      </a:lnTo>
                      <a:lnTo>
                        <a:pt x="77" y="86"/>
                      </a:lnTo>
                      <a:lnTo>
                        <a:pt x="74" y="90"/>
                      </a:lnTo>
                      <a:lnTo>
                        <a:pt x="74" y="94"/>
                      </a:lnTo>
                      <a:lnTo>
                        <a:pt x="72" y="97"/>
                      </a:lnTo>
                      <a:lnTo>
                        <a:pt x="72" y="103"/>
                      </a:lnTo>
                      <a:lnTo>
                        <a:pt x="73" y="108"/>
                      </a:lnTo>
                      <a:lnTo>
                        <a:pt x="74" y="109"/>
                      </a:lnTo>
                      <a:lnTo>
                        <a:pt x="76" y="112"/>
                      </a:lnTo>
                      <a:lnTo>
                        <a:pt x="76" y="116"/>
                      </a:lnTo>
                      <a:lnTo>
                        <a:pt x="76" y="118"/>
                      </a:lnTo>
                      <a:lnTo>
                        <a:pt x="74" y="118"/>
                      </a:lnTo>
                      <a:lnTo>
                        <a:pt x="74" y="121"/>
                      </a:lnTo>
                      <a:lnTo>
                        <a:pt x="73" y="121"/>
                      </a:lnTo>
                      <a:lnTo>
                        <a:pt x="73" y="119"/>
                      </a:lnTo>
                      <a:lnTo>
                        <a:pt x="70" y="118"/>
                      </a:lnTo>
                      <a:lnTo>
                        <a:pt x="69" y="118"/>
                      </a:lnTo>
                      <a:lnTo>
                        <a:pt x="69" y="116"/>
                      </a:lnTo>
                      <a:lnTo>
                        <a:pt x="68" y="115"/>
                      </a:lnTo>
                      <a:lnTo>
                        <a:pt x="65" y="112"/>
                      </a:lnTo>
                      <a:lnTo>
                        <a:pt x="62" y="111"/>
                      </a:lnTo>
                      <a:lnTo>
                        <a:pt x="61" y="112"/>
                      </a:lnTo>
                      <a:lnTo>
                        <a:pt x="61" y="114"/>
                      </a:lnTo>
                      <a:lnTo>
                        <a:pt x="61" y="114"/>
                      </a:lnTo>
                      <a:lnTo>
                        <a:pt x="59" y="112"/>
                      </a:lnTo>
                      <a:lnTo>
                        <a:pt x="56" y="112"/>
                      </a:lnTo>
                      <a:lnTo>
                        <a:pt x="54" y="112"/>
                      </a:lnTo>
                      <a:lnTo>
                        <a:pt x="52" y="112"/>
                      </a:lnTo>
                      <a:lnTo>
                        <a:pt x="51" y="112"/>
                      </a:lnTo>
                      <a:lnTo>
                        <a:pt x="51" y="111"/>
                      </a:lnTo>
                      <a:lnTo>
                        <a:pt x="52" y="109"/>
                      </a:lnTo>
                      <a:lnTo>
                        <a:pt x="51" y="107"/>
                      </a:lnTo>
                      <a:lnTo>
                        <a:pt x="51" y="104"/>
                      </a:lnTo>
                      <a:lnTo>
                        <a:pt x="52" y="103"/>
                      </a:lnTo>
                      <a:lnTo>
                        <a:pt x="51" y="101"/>
                      </a:lnTo>
                      <a:lnTo>
                        <a:pt x="48" y="101"/>
                      </a:lnTo>
                      <a:lnTo>
                        <a:pt x="48" y="100"/>
                      </a:lnTo>
                      <a:lnTo>
                        <a:pt x="47" y="101"/>
                      </a:lnTo>
                      <a:lnTo>
                        <a:pt x="47" y="100"/>
                      </a:lnTo>
                      <a:lnTo>
                        <a:pt x="44" y="101"/>
                      </a:lnTo>
                      <a:lnTo>
                        <a:pt x="43" y="101"/>
                      </a:lnTo>
                      <a:lnTo>
                        <a:pt x="41" y="100"/>
                      </a:lnTo>
                      <a:lnTo>
                        <a:pt x="41" y="101"/>
                      </a:lnTo>
                      <a:lnTo>
                        <a:pt x="40" y="101"/>
                      </a:lnTo>
                      <a:lnTo>
                        <a:pt x="39" y="101"/>
                      </a:lnTo>
                      <a:lnTo>
                        <a:pt x="39" y="101"/>
                      </a:lnTo>
                      <a:lnTo>
                        <a:pt x="39" y="104"/>
                      </a:lnTo>
                      <a:lnTo>
                        <a:pt x="40" y="104"/>
                      </a:lnTo>
                      <a:lnTo>
                        <a:pt x="41" y="107"/>
                      </a:lnTo>
                      <a:lnTo>
                        <a:pt x="40" y="109"/>
                      </a:lnTo>
                      <a:lnTo>
                        <a:pt x="40" y="112"/>
                      </a:lnTo>
                      <a:lnTo>
                        <a:pt x="39" y="114"/>
                      </a:lnTo>
                      <a:lnTo>
                        <a:pt x="40" y="115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6" y="126"/>
                      </a:lnTo>
                      <a:lnTo>
                        <a:pt x="34" y="136"/>
                      </a:lnTo>
                      <a:lnTo>
                        <a:pt x="32" y="140"/>
                      </a:lnTo>
                      <a:lnTo>
                        <a:pt x="32" y="143"/>
                      </a:lnTo>
                      <a:lnTo>
                        <a:pt x="30" y="145"/>
                      </a:lnTo>
                      <a:lnTo>
                        <a:pt x="32" y="145"/>
                      </a:lnTo>
                      <a:lnTo>
                        <a:pt x="32" y="147"/>
                      </a:lnTo>
                      <a:lnTo>
                        <a:pt x="30" y="148"/>
                      </a:lnTo>
                      <a:lnTo>
                        <a:pt x="32" y="150"/>
                      </a:lnTo>
                      <a:lnTo>
                        <a:pt x="32" y="152"/>
                      </a:lnTo>
                      <a:lnTo>
                        <a:pt x="32" y="154"/>
                      </a:lnTo>
                      <a:lnTo>
                        <a:pt x="34" y="158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6" y="161"/>
                      </a:lnTo>
                      <a:lnTo>
                        <a:pt x="36" y="159"/>
                      </a:lnTo>
                      <a:lnTo>
                        <a:pt x="37" y="158"/>
                      </a:lnTo>
                      <a:lnTo>
                        <a:pt x="37" y="158"/>
                      </a:lnTo>
                      <a:lnTo>
                        <a:pt x="40" y="159"/>
                      </a:lnTo>
                      <a:lnTo>
                        <a:pt x="41" y="161"/>
                      </a:lnTo>
                      <a:lnTo>
                        <a:pt x="41" y="163"/>
                      </a:lnTo>
                      <a:lnTo>
                        <a:pt x="43" y="165"/>
                      </a:lnTo>
                      <a:lnTo>
                        <a:pt x="41" y="168"/>
                      </a:lnTo>
                      <a:lnTo>
                        <a:pt x="43" y="168"/>
                      </a:lnTo>
                      <a:lnTo>
                        <a:pt x="44" y="170"/>
                      </a:lnTo>
                      <a:lnTo>
                        <a:pt x="45" y="170"/>
                      </a:lnTo>
                      <a:lnTo>
                        <a:pt x="45" y="169"/>
                      </a:lnTo>
                      <a:lnTo>
                        <a:pt x="47" y="168"/>
                      </a:lnTo>
                      <a:lnTo>
                        <a:pt x="47" y="170"/>
                      </a:lnTo>
                      <a:lnTo>
                        <a:pt x="48" y="172"/>
                      </a:lnTo>
                      <a:lnTo>
                        <a:pt x="48" y="174"/>
                      </a:lnTo>
                      <a:lnTo>
                        <a:pt x="50" y="176"/>
                      </a:lnTo>
                      <a:lnTo>
                        <a:pt x="51" y="180"/>
                      </a:lnTo>
                      <a:lnTo>
                        <a:pt x="50" y="181"/>
                      </a:lnTo>
                      <a:lnTo>
                        <a:pt x="50" y="183"/>
                      </a:lnTo>
                      <a:lnTo>
                        <a:pt x="50" y="181"/>
                      </a:lnTo>
                      <a:lnTo>
                        <a:pt x="47" y="183"/>
                      </a:lnTo>
                      <a:lnTo>
                        <a:pt x="47" y="184"/>
                      </a:lnTo>
                      <a:lnTo>
                        <a:pt x="51" y="186"/>
                      </a:lnTo>
                      <a:lnTo>
                        <a:pt x="51" y="184"/>
                      </a:lnTo>
                      <a:lnTo>
                        <a:pt x="52" y="184"/>
                      </a:lnTo>
                      <a:lnTo>
                        <a:pt x="52" y="187"/>
                      </a:lnTo>
                      <a:lnTo>
                        <a:pt x="54" y="188"/>
                      </a:lnTo>
                      <a:lnTo>
                        <a:pt x="58" y="192"/>
                      </a:lnTo>
                      <a:lnTo>
                        <a:pt x="59" y="194"/>
                      </a:lnTo>
                      <a:lnTo>
                        <a:pt x="61" y="192"/>
                      </a:lnTo>
                      <a:lnTo>
                        <a:pt x="63" y="192"/>
                      </a:lnTo>
                      <a:lnTo>
                        <a:pt x="65" y="194"/>
                      </a:lnTo>
                      <a:lnTo>
                        <a:pt x="68" y="198"/>
                      </a:lnTo>
                      <a:lnTo>
                        <a:pt x="69" y="199"/>
                      </a:lnTo>
                      <a:lnTo>
                        <a:pt x="70" y="201"/>
                      </a:lnTo>
                      <a:lnTo>
                        <a:pt x="72" y="202"/>
                      </a:lnTo>
                      <a:lnTo>
                        <a:pt x="70" y="203"/>
                      </a:lnTo>
                      <a:lnTo>
                        <a:pt x="70" y="205"/>
                      </a:lnTo>
                      <a:lnTo>
                        <a:pt x="69" y="206"/>
                      </a:lnTo>
                      <a:lnTo>
                        <a:pt x="68" y="205"/>
                      </a:lnTo>
                      <a:lnTo>
                        <a:pt x="65" y="206"/>
                      </a:lnTo>
                      <a:lnTo>
                        <a:pt x="62" y="208"/>
                      </a:lnTo>
                      <a:lnTo>
                        <a:pt x="58" y="208"/>
                      </a:lnTo>
                      <a:lnTo>
                        <a:pt x="58" y="205"/>
                      </a:lnTo>
                      <a:lnTo>
                        <a:pt x="59" y="203"/>
                      </a:lnTo>
                      <a:lnTo>
                        <a:pt x="61" y="199"/>
                      </a:lnTo>
                      <a:lnTo>
                        <a:pt x="58" y="198"/>
                      </a:lnTo>
                      <a:lnTo>
                        <a:pt x="55" y="198"/>
                      </a:lnTo>
                      <a:lnTo>
                        <a:pt x="55" y="197"/>
                      </a:lnTo>
                      <a:lnTo>
                        <a:pt x="51" y="195"/>
                      </a:lnTo>
                      <a:lnTo>
                        <a:pt x="48" y="194"/>
                      </a:lnTo>
                      <a:lnTo>
                        <a:pt x="47" y="195"/>
                      </a:lnTo>
                      <a:lnTo>
                        <a:pt x="47" y="198"/>
                      </a:lnTo>
                      <a:lnTo>
                        <a:pt x="45" y="197"/>
                      </a:lnTo>
                      <a:lnTo>
                        <a:pt x="40" y="192"/>
                      </a:lnTo>
                      <a:lnTo>
                        <a:pt x="40" y="191"/>
                      </a:lnTo>
                      <a:lnTo>
                        <a:pt x="40" y="190"/>
                      </a:lnTo>
                      <a:lnTo>
                        <a:pt x="40" y="188"/>
                      </a:lnTo>
                      <a:lnTo>
                        <a:pt x="39" y="188"/>
                      </a:lnTo>
                      <a:lnTo>
                        <a:pt x="39" y="187"/>
                      </a:lnTo>
                      <a:lnTo>
                        <a:pt x="36" y="186"/>
                      </a:lnTo>
                      <a:lnTo>
                        <a:pt x="36" y="184"/>
                      </a:lnTo>
                      <a:lnTo>
                        <a:pt x="33" y="180"/>
                      </a:lnTo>
                      <a:lnTo>
                        <a:pt x="30" y="180"/>
                      </a:lnTo>
                      <a:lnTo>
                        <a:pt x="29" y="176"/>
                      </a:lnTo>
                      <a:lnTo>
                        <a:pt x="26" y="174"/>
                      </a:lnTo>
                      <a:lnTo>
                        <a:pt x="26" y="173"/>
                      </a:lnTo>
                      <a:lnTo>
                        <a:pt x="25" y="172"/>
                      </a:lnTo>
                      <a:lnTo>
                        <a:pt x="25" y="170"/>
                      </a:lnTo>
                      <a:lnTo>
                        <a:pt x="23" y="172"/>
                      </a:lnTo>
                      <a:lnTo>
                        <a:pt x="23" y="174"/>
                      </a:lnTo>
                      <a:lnTo>
                        <a:pt x="22" y="174"/>
                      </a:lnTo>
                      <a:lnTo>
                        <a:pt x="21" y="172"/>
                      </a:lnTo>
                      <a:lnTo>
                        <a:pt x="19" y="168"/>
                      </a:lnTo>
                      <a:lnTo>
                        <a:pt x="21" y="166"/>
                      </a:lnTo>
                      <a:lnTo>
                        <a:pt x="19" y="163"/>
                      </a:lnTo>
                      <a:lnTo>
                        <a:pt x="22" y="162"/>
                      </a:lnTo>
                      <a:lnTo>
                        <a:pt x="21" y="156"/>
                      </a:lnTo>
                      <a:lnTo>
                        <a:pt x="22" y="158"/>
                      </a:lnTo>
                      <a:lnTo>
                        <a:pt x="23" y="155"/>
                      </a:lnTo>
                      <a:lnTo>
                        <a:pt x="22" y="155"/>
                      </a:lnTo>
                      <a:lnTo>
                        <a:pt x="23" y="152"/>
                      </a:lnTo>
                      <a:lnTo>
                        <a:pt x="23" y="151"/>
                      </a:lnTo>
                      <a:lnTo>
                        <a:pt x="25" y="148"/>
                      </a:lnTo>
                      <a:lnTo>
                        <a:pt x="23" y="148"/>
                      </a:lnTo>
                      <a:lnTo>
                        <a:pt x="25" y="144"/>
                      </a:lnTo>
                      <a:lnTo>
                        <a:pt x="25" y="143"/>
                      </a:lnTo>
                      <a:lnTo>
                        <a:pt x="26" y="140"/>
                      </a:lnTo>
                      <a:lnTo>
                        <a:pt x="26" y="137"/>
                      </a:lnTo>
                      <a:lnTo>
                        <a:pt x="29" y="134"/>
                      </a:lnTo>
                      <a:lnTo>
                        <a:pt x="33" y="126"/>
                      </a:lnTo>
                      <a:lnTo>
                        <a:pt x="34" y="125"/>
                      </a:lnTo>
                      <a:lnTo>
                        <a:pt x="34" y="121"/>
                      </a:lnTo>
                      <a:lnTo>
                        <a:pt x="33" y="118"/>
                      </a:lnTo>
                      <a:lnTo>
                        <a:pt x="33" y="114"/>
                      </a:lnTo>
                      <a:lnTo>
                        <a:pt x="32" y="112"/>
                      </a:lnTo>
                      <a:lnTo>
                        <a:pt x="30" y="108"/>
                      </a:lnTo>
                      <a:lnTo>
                        <a:pt x="29" y="107"/>
                      </a:lnTo>
                      <a:lnTo>
                        <a:pt x="30" y="104"/>
                      </a:lnTo>
                      <a:lnTo>
                        <a:pt x="29" y="101"/>
                      </a:lnTo>
                      <a:lnTo>
                        <a:pt x="30" y="98"/>
                      </a:lnTo>
                      <a:lnTo>
                        <a:pt x="29" y="93"/>
                      </a:lnTo>
                      <a:lnTo>
                        <a:pt x="25" y="89"/>
                      </a:lnTo>
                      <a:lnTo>
                        <a:pt x="21" y="86"/>
                      </a:lnTo>
                      <a:lnTo>
                        <a:pt x="18" y="82"/>
                      </a:lnTo>
                      <a:lnTo>
                        <a:pt x="18" y="79"/>
                      </a:lnTo>
                      <a:lnTo>
                        <a:pt x="15" y="75"/>
                      </a:lnTo>
                      <a:lnTo>
                        <a:pt x="18" y="74"/>
                      </a:lnTo>
                      <a:lnTo>
                        <a:pt x="18" y="71"/>
                      </a:lnTo>
                      <a:lnTo>
                        <a:pt x="16" y="65"/>
                      </a:lnTo>
                      <a:lnTo>
                        <a:pt x="18" y="62"/>
                      </a:lnTo>
                      <a:lnTo>
                        <a:pt x="21" y="61"/>
                      </a:lnTo>
                      <a:lnTo>
                        <a:pt x="21" y="58"/>
                      </a:lnTo>
                      <a:lnTo>
                        <a:pt x="18" y="57"/>
                      </a:lnTo>
                      <a:lnTo>
                        <a:pt x="16" y="54"/>
                      </a:lnTo>
                      <a:lnTo>
                        <a:pt x="15" y="51"/>
                      </a:lnTo>
                      <a:lnTo>
                        <a:pt x="14" y="50"/>
                      </a:lnTo>
                      <a:lnTo>
                        <a:pt x="10" y="43"/>
                      </a:lnTo>
                      <a:lnTo>
                        <a:pt x="7" y="42"/>
                      </a:lnTo>
                      <a:lnTo>
                        <a:pt x="5" y="39"/>
                      </a:lnTo>
                      <a:lnTo>
                        <a:pt x="4" y="38"/>
                      </a:lnTo>
                      <a:lnTo>
                        <a:pt x="1" y="33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3" y="29"/>
                      </a:lnTo>
                      <a:lnTo>
                        <a:pt x="5" y="28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7" y="20"/>
                      </a:lnTo>
                      <a:lnTo>
                        <a:pt x="5" y="15"/>
                      </a:lnTo>
                      <a:lnTo>
                        <a:pt x="8" y="13"/>
                      </a:lnTo>
                      <a:lnTo>
                        <a:pt x="12" y="14"/>
                      </a:lnTo>
                      <a:lnTo>
                        <a:pt x="16" y="11"/>
                      </a:lnTo>
                      <a:lnTo>
                        <a:pt x="19" y="11"/>
                      </a:lnTo>
                      <a:lnTo>
                        <a:pt x="19" y="10"/>
                      </a:lnTo>
                      <a:lnTo>
                        <a:pt x="19" y="7"/>
                      </a:lnTo>
                      <a:lnTo>
                        <a:pt x="22" y="6"/>
                      </a:lnTo>
                      <a:lnTo>
                        <a:pt x="25" y="6"/>
                      </a:lnTo>
                      <a:lnTo>
                        <a:pt x="26" y="4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7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5" name="Freeform 577"/>
                <p:cNvSpPr>
                  <a:spLocks/>
                </p:cNvSpPr>
                <p:nvPr/>
              </p:nvSpPr>
              <p:spPr bwMode="auto">
                <a:xfrm>
                  <a:off x="6320227" y="3859811"/>
                  <a:ext cx="1483" cy="8893"/>
                </a:xfrm>
                <a:custGeom>
                  <a:avLst/>
                  <a:gdLst>
                    <a:gd name="T0" fmla="*/ 0 w 1"/>
                    <a:gd name="T1" fmla="*/ 0 h 6"/>
                    <a:gd name="T2" fmla="*/ 1 w 1"/>
                    <a:gd name="T3" fmla="*/ 0 h 6"/>
                    <a:gd name="T4" fmla="*/ 1 w 1"/>
                    <a:gd name="T5" fmla="*/ 5 h 6"/>
                    <a:gd name="T6" fmla="*/ 0 w 1"/>
                    <a:gd name="T7" fmla="*/ 6 h 6"/>
                    <a:gd name="T8" fmla="*/ 0 w 1"/>
                    <a:gd name="T9" fmla="*/ 3 h 6"/>
                    <a:gd name="T10" fmla="*/ 0 w 1"/>
                    <a:gd name="T11" fmla="*/ 3 h 6"/>
                    <a:gd name="T12" fmla="*/ 0 w 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6" name="Freeform 578"/>
                <p:cNvSpPr>
                  <a:spLocks/>
                </p:cNvSpPr>
                <p:nvPr/>
              </p:nvSpPr>
              <p:spPr bwMode="auto">
                <a:xfrm>
                  <a:off x="6180901" y="3432941"/>
                  <a:ext cx="174898" cy="391298"/>
                </a:xfrm>
                <a:custGeom>
                  <a:avLst/>
                  <a:gdLst>
                    <a:gd name="T0" fmla="*/ 65 w 118"/>
                    <a:gd name="T1" fmla="*/ 4 h 264"/>
                    <a:gd name="T2" fmla="*/ 73 w 118"/>
                    <a:gd name="T3" fmla="*/ 16 h 264"/>
                    <a:gd name="T4" fmla="*/ 74 w 118"/>
                    <a:gd name="T5" fmla="*/ 34 h 264"/>
                    <a:gd name="T6" fmla="*/ 71 w 118"/>
                    <a:gd name="T7" fmla="*/ 42 h 264"/>
                    <a:gd name="T8" fmla="*/ 66 w 118"/>
                    <a:gd name="T9" fmla="*/ 49 h 264"/>
                    <a:gd name="T10" fmla="*/ 70 w 118"/>
                    <a:gd name="T11" fmla="*/ 58 h 264"/>
                    <a:gd name="T12" fmla="*/ 81 w 118"/>
                    <a:gd name="T13" fmla="*/ 63 h 264"/>
                    <a:gd name="T14" fmla="*/ 85 w 118"/>
                    <a:gd name="T15" fmla="*/ 70 h 264"/>
                    <a:gd name="T16" fmla="*/ 91 w 118"/>
                    <a:gd name="T17" fmla="*/ 74 h 264"/>
                    <a:gd name="T18" fmla="*/ 96 w 118"/>
                    <a:gd name="T19" fmla="*/ 81 h 264"/>
                    <a:gd name="T20" fmla="*/ 98 w 118"/>
                    <a:gd name="T21" fmla="*/ 89 h 264"/>
                    <a:gd name="T22" fmla="*/ 102 w 118"/>
                    <a:gd name="T23" fmla="*/ 98 h 264"/>
                    <a:gd name="T24" fmla="*/ 118 w 118"/>
                    <a:gd name="T25" fmla="*/ 95 h 264"/>
                    <a:gd name="T26" fmla="*/ 109 w 118"/>
                    <a:gd name="T27" fmla="*/ 106 h 264"/>
                    <a:gd name="T28" fmla="*/ 105 w 118"/>
                    <a:gd name="T29" fmla="*/ 114 h 264"/>
                    <a:gd name="T30" fmla="*/ 98 w 118"/>
                    <a:gd name="T31" fmla="*/ 120 h 264"/>
                    <a:gd name="T32" fmla="*/ 89 w 118"/>
                    <a:gd name="T33" fmla="*/ 125 h 264"/>
                    <a:gd name="T34" fmla="*/ 77 w 118"/>
                    <a:gd name="T35" fmla="*/ 135 h 264"/>
                    <a:gd name="T36" fmla="*/ 73 w 118"/>
                    <a:gd name="T37" fmla="*/ 147 h 264"/>
                    <a:gd name="T38" fmla="*/ 83 w 118"/>
                    <a:gd name="T39" fmla="*/ 157 h 264"/>
                    <a:gd name="T40" fmla="*/ 94 w 118"/>
                    <a:gd name="T41" fmla="*/ 172 h 264"/>
                    <a:gd name="T42" fmla="*/ 91 w 118"/>
                    <a:gd name="T43" fmla="*/ 188 h 264"/>
                    <a:gd name="T44" fmla="*/ 98 w 118"/>
                    <a:gd name="T45" fmla="*/ 203 h 264"/>
                    <a:gd name="T46" fmla="*/ 102 w 118"/>
                    <a:gd name="T47" fmla="*/ 221 h 264"/>
                    <a:gd name="T48" fmla="*/ 107 w 118"/>
                    <a:gd name="T49" fmla="*/ 235 h 264"/>
                    <a:gd name="T50" fmla="*/ 99 w 118"/>
                    <a:gd name="T51" fmla="*/ 254 h 264"/>
                    <a:gd name="T52" fmla="*/ 96 w 118"/>
                    <a:gd name="T53" fmla="*/ 264 h 264"/>
                    <a:gd name="T54" fmla="*/ 95 w 118"/>
                    <a:gd name="T55" fmla="*/ 254 h 264"/>
                    <a:gd name="T56" fmla="*/ 96 w 118"/>
                    <a:gd name="T57" fmla="*/ 244 h 264"/>
                    <a:gd name="T58" fmla="*/ 96 w 118"/>
                    <a:gd name="T59" fmla="*/ 235 h 264"/>
                    <a:gd name="T60" fmla="*/ 94 w 118"/>
                    <a:gd name="T61" fmla="*/ 225 h 264"/>
                    <a:gd name="T62" fmla="*/ 88 w 118"/>
                    <a:gd name="T63" fmla="*/ 214 h 264"/>
                    <a:gd name="T64" fmla="*/ 85 w 118"/>
                    <a:gd name="T65" fmla="*/ 201 h 264"/>
                    <a:gd name="T66" fmla="*/ 81 w 118"/>
                    <a:gd name="T67" fmla="*/ 190 h 264"/>
                    <a:gd name="T68" fmla="*/ 80 w 118"/>
                    <a:gd name="T69" fmla="*/ 175 h 264"/>
                    <a:gd name="T70" fmla="*/ 76 w 118"/>
                    <a:gd name="T71" fmla="*/ 172 h 264"/>
                    <a:gd name="T72" fmla="*/ 69 w 118"/>
                    <a:gd name="T73" fmla="*/ 161 h 264"/>
                    <a:gd name="T74" fmla="*/ 66 w 118"/>
                    <a:gd name="T75" fmla="*/ 160 h 264"/>
                    <a:gd name="T76" fmla="*/ 66 w 118"/>
                    <a:gd name="T77" fmla="*/ 168 h 264"/>
                    <a:gd name="T78" fmla="*/ 59 w 118"/>
                    <a:gd name="T79" fmla="*/ 171 h 264"/>
                    <a:gd name="T80" fmla="*/ 55 w 118"/>
                    <a:gd name="T81" fmla="*/ 174 h 264"/>
                    <a:gd name="T82" fmla="*/ 44 w 118"/>
                    <a:gd name="T83" fmla="*/ 179 h 264"/>
                    <a:gd name="T84" fmla="*/ 37 w 118"/>
                    <a:gd name="T85" fmla="*/ 181 h 264"/>
                    <a:gd name="T86" fmla="*/ 40 w 118"/>
                    <a:gd name="T87" fmla="*/ 171 h 264"/>
                    <a:gd name="T88" fmla="*/ 33 w 118"/>
                    <a:gd name="T89" fmla="*/ 179 h 264"/>
                    <a:gd name="T90" fmla="*/ 34 w 118"/>
                    <a:gd name="T91" fmla="*/ 154 h 264"/>
                    <a:gd name="T92" fmla="*/ 30 w 118"/>
                    <a:gd name="T93" fmla="*/ 145 h 264"/>
                    <a:gd name="T94" fmla="*/ 23 w 118"/>
                    <a:gd name="T95" fmla="*/ 132 h 264"/>
                    <a:gd name="T96" fmla="*/ 18 w 118"/>
                    <a:gd name="T97" fmla="*/ 134 h 264"/>
                    <a:gd name="T98" fmla="*/ 20 w 118"/>
                    <a:gd name="T99" fmla="*/ 134 h 264"/>
                    <a:gd name="T100" fmla="*/ 22 w 118"/>
                    <a:gd name="T101" fmla="*/ 131 h 264"/>
                    <a:gd name="T102" fmla="*/ 16 w 118"/>
                    <a:gd name="T103" fmla="*/ 121 h 264"/>
                    <a:gd name="T104" fmla="*/ 11 w 118"/>
                    <a:gd name="T105" fmla="*/ 120 h 264"/>
                    <a:gd name="T106" fmla="*/ 9 w 118"/>
                    <a:gd name="T107" fmla="*/ 120 h 264"/>
                    <a:gd name="T108" fmla="*/ 0 w 118"/>
                    <a:gd name="T109" fmla="*/ 107 h 264"/>
                    <a:gd name="T110" fmla="*/ 5 w 118"/>
                    <a:gd name="T111" fmla="*/ 95 h 264"/>
                    <a:gd name="T112" fmla="*/ 9 w 118"/>
                    <a:gd name="T113" fmla="*/ 85 h 264"/>
                    <a:gd name="T114" fmla="*/ 13 w 118"/>
                    <a:gd name="T115" fmla="*/ 70 h 264"/>
                    <a:gd name="T116" fmla="*/ 22 w 118"/>
                    <a:gd name="T117" fmla="*/ 59 h 264"/>
                    <a:gd name="T118" fmla="*/ 26 w 118"/>
                    <a:gd name="T119" fmla="*/ 37 h 264"/>
                    <a:gd name="T120" fmla="*/ 36 w 118"/>
                    <a:gd name="T121" fmla="*/ 19 h 264"/>
                    <a:gd name="T122" fmla="*/ 49 w 118"/>
                    <a:gd name="T123" fmla="*/ 11 h 264"/>
                    <a:gd name="T124" fmla="*/ 53 w 118"/>
                    <a:gd name="T125" fmla="*/ 1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8" h="264">
                      <a:moveTo>
                        <a:pt x="55" y="0"/>
                      </a:moveTo>
                      <a:lnTo>
                        <a:pt x="59" y="1"/>
                      </a:lnTo>
                      <a:lnTo>
                        <a:pt x="60" y="0"/>
                      </a:lnTo>
                      <a:lnTo>
                        <a:pt x="63" y="0"/>
                      </a:lnTo>
                      <a:lnTo>
                        <a:pt x="65" y="4"/>
                      </a:lnTo>
                      <a:lnTo>
                        <a:pt x="67" y="5"/>
                      </a:lnTo>
                      <a:lnTo>
                        <a:pt x="69" y="9"/>
                      </a:lnTo>
                      <a:lnTo>
                        <a:pt x="71" y="9"/>
                      </a:lnTo>
                      <a:lnTo>
                        <a:pt x="73" y="12"/>
                      </a:lnTo>
                      <a:lnTo>
                        <a:pt x="73" y="16"/>
                      </a:lnTo>
                      <a:lnTo>
                        <a:pt x="76" y="20"/>
                      </a:lnTo>
                      <a:lnTo>
                        <a:pt x="76" y="24"/>
                      </a:lnTo>
                      <a:lnTo>
                        <a:pt x="76" y="30"/>
                      </a:lnTo>
                      <a:lnTo>
                        <a:pt x="76" y="33"/>
                      </a:lnTo>
                      <a:lnTo>
                        <a:pt x="74" y="34"/>
                      </a:lnTo>
                      <a:lnTo>
                        <a:pt x="71" y="35"/>
                      </a:lnTo>
                      <a:lnTo>
                        <a:pt x="71" y="38"/>
                      </a:lnTo>
                      <a:lnTo>
                        <a:pt x="70" y="38"/>
                      </a:lnTo>
                      <a:lnTo>
                        <a:pt x="70" y="40"/>
                      </a:lnTo>
                      <a:lnTo>
                        <a:pt x="71" y="42"/>
                      </a:lnTo>
                      <a:lnTo>
                        <a:pt x="70" y="44"/>
                      </a:lnTo>
                      <a:lnTo>
                        <a:pt x="69" y="44"/>
                      </a:lnTo>
                      <a:lnTo>
                        <a:pt x="66" y="45"/>
                      </a:lnTo>
                      <a:lnTo>
                        <a:pt x="65" y="48"/>
                      </a:lnTo>
                      <a:lnTo>
                        <a:pt x="66" y="49"/>
                      </a:lnTo>
                      <a:lnTo>
                        <a:pt x="65" y="52"/>
                      </a:lnTo>
                      <a:lnTo>
                        <a:pt x="65" y="53"/>
                      </a:lnTo>
                      <a:lnTo>
                        <a:pt x="67" y="55"/>
                      </a:lnTo>
                      <a:lnTo>
                        <a:pt x="69" y="56"/>
                      </a:lnTo>
                      <a:lnTo>
                        <a:pt x="70" y="58"/>
                      </a:lnTo>
                      <a:lnTo>
                        <a:pt x="70" y="62"/>
                      </a:lnTo>
                      <a:lnTo>
                        <a:pt x="71" y="65"/>
                      </a:lnTo>
                      <a:lnTo>
                        <a:pt x="74" y="62"/>
                      </a:lnTo>
                      <a:lnTo>
                        <a:pt x="80" y="60"/>
                      </a:lnTo>
                      <a:lnTo>
                        <a:pt x="81" y="63"/>
                      </a:lnTo>
                      <a:lnTo>
                        <a:pt x="80" y="65"/>
                      </a:lnTo>
                      <a:lnTo>
                        <a:pt x="81" y="66"/>
                      </a:lnTo>
                      <a:lnTo>
                        <a:pt x="85" y="65"/>
                      </a:lnTo>
                      <a:lnTo>
                        <a:pt x="85" y="67"/>
                      </a:lnTo>
                      <a:lnTo>
                        <a:pt x="85" y="70"/>
                      </a:lnTo>
                      <a:lnTo>
                        <a:pt x="87" y="71"/>
                      </a:lnTo>
                      <a:lnTo>
                        <a:pt x="89" y="73"/>
                      </a:lnTo>
                      <a:lnTo>
                        <a:pt x="89" y="74"/>
                      </a:lnTo>
                      <a:lnTo>
                        <a:pt x="89" y="76"/>
                      </a:lnTo>
                      <a:lnTo>
                        <a:pt x="91" y="74"/>
                      </a:lnTo>
                      <a:lnTo>
                        <a:pt x="95" y="74"/>
                      </a:lnTo>
                      <a:lnTo>
                        <a:pt x="96" y="76"/>
                      </a:lnTo>
                      <a:lnTo>
                        <a:pt x="96" y="77"/>
                      </a:lnTo>
                      <a:lnTo>
                        <a:pt x="96" y="80"/>
                      </a:lnTo>
                      <a:lnTo>
                        <a:pt x="96" y="81"/>
                      </a:lnTo>
                      <a:lnTo>
                        <a:pt x="92" y="87"/>
                      </a:lnTo>
                      <a:lnTo>
                        <a:pt x="91" y="88"/>
                      </a:lnTo>
                      <a:lnTo>
                        <a:pt x="91" y="91"/>
                      </a:lnTo>
                      <a:lnTo>
                        <a:pt x="92" y="89"/>
                      </a:lnTo>
                      <a:lnTo>
                        <a:pt x="98" y="89"/>
                      </a:lnTo>
                      <a:lnTo>
                        <a:pt x="98" y="91"/>
                      </a:lnTo>
                      <a:lnTo>
                        <a:pt x="99" y="89"/>
                      </a:lnTo>
                      <a:lnTo>
                        <a:pt x="102" y="91"/>
                      </a:lnTo>
                      <a:lnTo>
                        <a:pt x="100" y="95"/>
                      </a:lnTo>
                      <a:lnTo>
                        <a:pt x="102" y="98"/>
                      </a:lnTo>
                      <a:lnTo>
                        <a:pt x="105" y="99"/>
                      </a:lnTo>
                      <a:lnTo>
                        <a:pt x="106" y="98"/>
                      </a:lnTo>
                      <a:lnTo>
                        <a:pt x="109" y="98"/>
                      </a:lnTo>
                      <a:lnTo>
                        <a:pt x="116" y="95"/>
                      </a:lnTo>
                      <a:lnTo>
                        <a:pt x="118" y="95"/>
                      </a:lnTo>
                      <a:lnTo>
                        <a:pt x="117" y="98"/>
                      </a:lnTo>
                      <a:lnTo>
                        <a:pt x="114" y="100"/>
                      </a:lnTo>
                      <a:lnTo>
                        <a:pt x="110" y="102"/>
                      </a:lnTo>
                      <a:lnTo>
                        <a:pt x="110" y="105"/>
                      </a:lnTo>
                      <a:lnTo>
                        <a:pt x="109" y="106"/>
                      </a:lnTo>
                      <a:lnTo>
                        <a:pt x="110" y="109"/>
                      </a:lnTo>
                      <a:lnTo>
                        <a:pt x="107" y="110"/>
                      </a:lnTo>
                      <a:lnTo>
                        <a:pt x="106" y="110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0" y="114"/>
                      </a:lnTo>
                      <a:lnTo>
                        <a:pt x="98" y="116"/>
                      </a:lnTo>
                      <a:lnTo>
                        <a:pt x="98" y="117"/>
                      </a:lnTo>
                      <a:lnTo>
                        <a:pt x="99" y="118"/>
                      </a:lnTo>
                      <a:lnTo>
                        <a:pt x="98" y="120"/>
                      </a:lnTo>
                      <a:lnTo>
                        <a:pt x="95" y="120"/>
                      </a:lnTo>
                      <a:lnTo>
                        <a:pt x="92" y="121"/>
                      </a:lnTo>
                      <a:lnTo>
                        <a:pt x="92" y="124"/>
                      </a:lnTo>
                      <a:lnTo>
                        <a:pt x="92" y="125"/>
                      </a:lnTo>
                      <a:lnTo>
                        <a:pt x="89" y="125"/>
                      </a:lnTo>
                      <a:lnTo>
                        <a:pt x="85" y="128"/>
                      </a:lnTo>
                      <a:lnTo>
                        <a:pt x="81" y="127"/>
                      </a:lnTo>
                      <a:lnTo>
                        <a:pt x="78" y="129"/>
                      </a:lnTo>
                      <a:lnTo>
                        <a:pt x="80" y="134"/>
                      </a:lnTo>
                      <a:lnTo>
                        <a:pt x="77" y="135"/>
                      </a:lnTo>
                      <a:lnTo>
                        <a:pt x="77" y="139"/>
                      </a:lnTo>
                      <a:lnTo>
                        <a:pt x="78" y="142"/>
                      </a:lnTo>
                      <a:lnTo>
                        <a:pt x="76" y="143"/>
                      </a:lnTo>
                      <a:lnTo>
                        <a:pt x="73" y="145"/>
                      </a:lnTo>
                      <a:lnTo>
                        <a:pt x="73" y="147"/>
                      </a:lnTo>
                      <a:lnTo>
                        <a:pt x="74" y="147"/>
                      </a:lnTo>
                      <a:lnTo>
                        <a:pt x="77" y="152"/>
                      </a:lnTo>
                      <a:lnTo>
                        <a:pt x="78" y="153"/>
                      </a:lnTo>
                      <a:lnTo>
                        <a:pt x="80" y="156"/>
                      </a:lnTo>
                      <a:lnTo>
                        <a:pt x="83" y="157"/>
                      </a:lnTo>
                      <a:lnTo>
                        <a:pt x="87" y="164"/>
                      </a:lnTo>
                      <a:lnTo>
                        <a:pt x="88" y="165"/>
                      </a:lnTo>
                      <a:lnTo>
                        <a:pt x="89" y="168"/>
                      </a:lnTo>
                      <a:lnTo>
                        <a:pt x="91" y="171"/>
                      </a:lnTo>
                      <a:lnTo>
                        <a:pt x="94" y="172"/>
                      </a:lnTo>
                      <a:lnTo>
                        <a:pt x="94" y="175"/>
                      </a:lnTo>
                      <a:lnTo>
                        <a:pt x="91" y="176"/>
                      </a:lnTo>
                      <a:lnTo>
                        <a:pt x="89" y="179"/>
                      </a:lnTo>
                      <a:lnTo>
                        <a:pt x="91" y="185"/>
                      </a:lnTo>
                      <a:lnTo>
                        <a:pt x="91" y="188"/>
                      </a:lnTo>
                      <a:lnTo>
                        <a:pt x="88" y="189"/>
                      </a:lnTo>
                      <a:lnTo>
                        <a:pt x="91" y="193"/>
                      </a:lnTo>
                      <a:lnTo>
                        <a:pt x="91" y="196"/>
                      </a:lnTo>
                      <a:lnTo>
                        <a:pt x="94" y="200"/>
                      </a:lnTo>
                      <a:lnTo>
                        <a:pt x="98" y="203"/>
                      </a:lnTo>
                      <a:lnTo>
                        <a:pt x="102" y="207"/>
                      </a:lnTo>
                      <a:lnTo>
                        <a:pt x="103" y="212"/>
                      </a:lnTo>
                      <a:lnTo>
                        <a:pt x="102" y="215"/>
                      </a:lnTo>
                      <a:lnTo>
                        <a:pt x="103" y="218"/>
                      </a:lnTo>
                      <a:lnTo>
                        <a:pt x="102" y="221"/>
                      </a:lnTo>
                      <a:lnTo>
                        <a:pt x="103" y="222"/>
                      </a:lnTo>
                      <a:lnTo>
                        <a:pt x="105" y="226"/>
                      </a:lnTo>
                      <a:lnTo>
                        <a:pt x="106" y="228"/>
                      </a:lnTo>
                      <a:lnTo>
                        <a:pt x="106" y="232"/>
                      </a:lnTo>
                      <a:lnTo>
                        <a:pt x="107" y="235"/>
                      </a:lnTo>
                      <a:lnTo>
                        <a:pt x="107" y="239"/>
                      </a:lnTo>
                      <a:lnTo>
                        <a:pt x="106" y="240"/>
                      </a:lnTo>
                      <a:lnTo>
                        <a:pt x="102" y="248"/>
                      </a:lnTo>
                      <a:lnTo>
                        <a:pt x="99" y="251"/>
                      </a:lnTo>
                      <a:lnTo>
                        <a:pt x="99" y="254"/>
                      </a:lnTo>
                      <a:lnTo>
                        <a:pt x="98" y="257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96" y="261"/>
                      </a:lnTo>
                      <a:lnTo>
                        <a:pt x="96" y="264"/>
                      </a:lnTo>
                      <a:lnTo>
                        <a:pt x="95" y="261"/>
                      </a:lnTo>
                      <a:lnTo>
                        <a:pt x="95" y="257"/>
                      </a:lnTo>
                      <a:lnTo>
                        <a:pt x="94" y="255"/>
                      </a:lnTo>
                      <a:lnTo>
                        <a:pt x="94" y="254"/>
                      </a:lnTo>
                      <a:lnTo>
                        <a:pt x="95" y="254"/>
                      </a:lnTo>
                      <a:lnTo>
                        <a:pt x="95" y="253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7"/>
                      </a:lnTo>
                      <a:lnTo>
                        <a:pt x="96" y="244"/>
                      </a:lnTo>
                      <a:lnTo>
                        <a:pt x="98" y="243"/>
                      </a:lnTo>
                      <a:lnTo>
                        <a:pt x="98" y="241"/>
                      </a:lnTo>
                      <a:lnTo>
                        <a:pt x="96" y="239"/>
                      </a:lnTo>
                      <a:lnTo>
                        <a:pt x="99" y="237"/>
                      </a:lnTo>
                      <a:lnTo>
                        <a:pt x="96" y="235"/>
                      </a:lnTo>
                      <a:lnTo>
                        <a:pt x="95" y="233"/>
                      </a:lnTo>
                      <a:lnTo>
                        <a:pt x="95" y="229"/>
                      </a:lnTo>
                      <a:lnTo>
                        <a:pt x="96" y="228"/>
                      </a:lnTo>
                      <a:lnTo>
                        <a:pt x="95" y="226"/>
                      </a:lnTo>
                      <a:lnTo>
                        <a:pt x="94" y="225"/>
                      </a:lnTo>
                      <a:lnTo>
                        <a:pt x="94" y="217"/>
                      </a:lnTo>
                      <a:lnTo>
                        <a:pt x="91" y="215"/>
                      </a:lnTo>
                      <a:lnTo>
                        <a:pt x="91" y="212"/>
                      </a:lnTo>
                      <a:lnTo>
                        <a:pt x="89" y="210"/>
                      </a:lnTo>
                      <a:lnTo>
                        <a:pt x="88" y="214"/>
                      </a:lnTo>
                      <a:lnTo>
                        <a:pt x="88" y="214"/>
                      </a:lnTo>
                      <a:lnTo>
                        <a:pt x="88" y="211"/>
                      </a:lnTo>
                      <a:lnTo>
                        <a:pt x="87" y="210"/>
                      </a:lnTo>
                      <a:lnTo>
                        <a:pt x="87" y="203"/>
                      </a:lnTo>
                      <a:lnTo>
                        <a:pt x="85" y="201"/>
                      </a:lnTo>
                      <a:lnTo>
                        <a:pt x="84" y="199"/>
                      </a:lnTo>
                      <a:lnTo>
                        <a:pt x="85" y="197"/>
                      </a:lnTo>
                      <a:lnTo>
                        <a:pt x="83" y="196"/>
                      </a:lnTo>
                      <a:lnTo>
                        <a:pt x="83" y="190"/>
                      </a:lnTo>
                      <a:lnTo>
                        <a:pt x="81" y="190"/>
                      </a:lnTo>
                      <a:lnTo>
                        <a:pt x="80" y="181"/>
                      </a:lnTo>
                      <a:lnTo>
                        <a:pt x="78" y="179"/>
                      </a:lnTo>
                      <a:lnTo>
                        <a:pt x="78" y="178"/>
                      </a:lnTo>
                      <a:lnTo>
                        <a:pt x="80" y="176"/>
                      </a:lnTo>
                      <a:lnTo>
                        <a:pt x="80" y="175"/>
                      </a:lnTo>
                      <a:lnTo>
                        <a:pt x="77" y="172"/>
                      </a:lnTo>
                      <a:lnTo>
                        <a:pt x="78" y="171"/>
                      </a:lnTo>
                      <a:lnTo>
                        <a:pt x="78" y="170"/>
                      </a:lnTo>
                      <a:lnTo>
                        <a:pt x="77" y="171"/>
                      </a:lnTo>
                      <a:lnTo>
                        <a:pt x="76" y="172"/>
                      </a:lnTo>
                      <a:lnTo>
                        <a:pt x="73" y="172"/>
                      </a:lnTo>
                      <a:lnTo>
                        <a:pt x="73" y="168"/>
                      </a:lnTo>
                      <a:lnTo>
                        <a:pt x="71" y="167"/>
                      </a:lnTo>
                      <a:lnTo>
                        <a:pt x="69" y="163"/>
                      </a:lnTo>
                      <a:lnTo>
                        <a:pt x="69" y="161"/>
                      </a:lnTo>
                      <a:lnTo>
                        <a:pt x="67" y="161"/>
                      </a:lnTo>
                      <a:lnTo>
                        <a:pt x="67" y="159"/>
                      </a:lnTo>
                      <a:lnTo>
                        <a:pt x="65" y="157"/>
                      </a:lnTo>
                      <a:lnTo>
                        <a:pt x="66" y="160"/>
                      </a:lnTo>
                      <a:lnTo>
                        <a:pt x="66" y="160"/>
                      </a:lnTo>
                      <a:lnTo>
                        <a:pt x="66" y="161"/>
                      </a:lnTo>
                      <a:lnTo>
                        <a:pt x="67" y="163"/>
                      </a:lnTo>
                      <a:lnTo>
                        <a:pt x="67" y="165"/>
                      </a:lnTo>
                      <a:lnTo>
                        <a:pt x="66" y="167"/>
                      </a:lnTo>
                      <a:lnTo>
                        <a:pt x="66" y="168"/>
                      </a:lnTo>
                      <a:lnTo>
                        <a:pt x="63" y="171"/>
                      </a:lnTo>
                      <a:lnTo>
                        <a:pt x="60" y="171"/>
                      </a:lnTo>
                      <a:lnTo>
                        <a:pt x="59" y="170"/>
                      </a:lnTo>
                      <a:lnTo>
                        <a:pt x="58" y="170"/>
                      </a:lnTo>
                      <a:lnTo>
                        <a:pt x="59" y="171"/>
                      </a:lnTo>
                      <a:lnTo>
                        <a:pt x="59" y="172"/>
                      </a:lnTo>
                      <a:lnTo>
                        <a:pt x="60" y="172"/>
                      </a:lnTo>
                      <a:lnTo>
                        <a:pt x="58" y="174"/>
                      </a:lnTo>
                      <a:lnTo>
                        <a:pt x="56" y="174"/>
                      </a:lnTo>
                      <a:lnTo>
                        <a:pt x="55" y="174"/>
                      </a:lnTo>
                      <a:lnTo>
                        <a:pt x="53" y="175"/>
                      </a:lnTo>
                      <a:lnTo>
                        <a:pt x="49" y="179"/>
                      </a:lnTo>
                      <a:lnTo>
                        <a:pt x="47" y="179"/>
                      </a:lnTo>
                      <a:lnTo>
                        <a:pt x="45" y="179"/>
                      </a:lnTo>
                      <a:lnTo>
                        <a:pt x="44" y="179"/>
                      </a:lnTo>
                      <a:lnTo>
                        <a:pt x="44" y="179"/>
                      </a:lnTo>
                      <a:lnTo>
                        <a:pt x="44" y="181"/>
                      </a:lnTo>
                      <a:lnTo>
                        <a:pt x="42" y="181"/>
                      </a:lnTo>
                      <a:lnTo>
                        <a:pt x="41" y="179"/>
                      </a:lnTo>
                      <a:lnTo>
                        <a:pt x="37" y="181"/>
                      </a:lnTo>
                      <a:lnTo>
                        <a:pt x="37" y="182"/>
                      </a:lnTo>
                      <a:lnTo>
                        <a:pt x="36" y="182"/>
                      </a:lnTo>
                      <a:lnTo>
                        <a:pt x="36" y="179"/>
                      </a:lnTo>
                      <a:lnTo>
                        <a:pt x="40" y="175"/>
                      </a:lnTo>
                      <a:lnTo>
                        <a:pt x="40" y="171"/>
                      </a:lnTo>
                      <a:lnTo>
                        <a:pt x="38" y="175"/>
                      </a:lnTo>
                      <a:lnTo>
                        <a:pt x="36" y="178"/>
                      </a:lnTo>
                      <a:lnTo>
                        <a:pt x="33" y="181"/>
                      </a:lnTo>
                      <a:lnTo>
                        <a:pt x="33" y="179"/>
                      </a:lnTo>
                      <a:lnTo>
                        <a:pt x="33" y="179"/>
                      </a:lnTo>
                      <a:lnTo>
                        <a:pt x="33" y="175"/>
                      </a:lnTo>
                      <a:lnTo>
                        <a:pt x="34" y="163"/>
                      </a:lnTo>
                      <a:lnTo>
                        <a:pt x="37" y="161"/>
                      </a:lnTo>
                      <a:lnTo>
                        <a:pt x="37" y="160"/>
                      </a:lnTo>
                      <a:lnTo>
                        <a:pt x="34" y="154"/>
                      </a:lnTo>
                      <a:lnTo>
                        <a:pt x="34" y="149"/>
                      </a:lnTo>
                      <a:lnTo>
                        <a:pt x="33" y="147"/>
                      </a:lnTo>
                      <a:lnTo>
                        <a:pt x="31" y="146"/>
                      </a:lnTo>
                      <a:lnTo>
                        <a:pt x="33" y="146"/>
                      </a:lnTo>
                      <a:lnTo>
                        <a:pt x="30" y="145"/>
                      </a:lnTo>
                      <a:lnTo>
                        <a:pt x="30" y="141"/>
                      </a:lnTo>
                      <a:lnTo>
                        <a:pt x="27" y="139"/>
                      </a:lnTo>
                      <a:lnTo>
                        <a:pt x="27" y="136"/>
                      </a:lnTo>
                      <a:lnTo>
                        <a:pt x="27" y="135"/>
                      </a:lnTo>
                      <a:lnTo>
                        <a:pt x="23" y="132"/>
                      </a:lnTo>
                      <a:lnTo>
                        <a:pt x="24" y="135"/>
                      </a:lnTo>
                      <a:lnTo>
                        <a:pt x="26" y="139"/>
                      </a:lnTo>
                      <a:lnTo>
                        <a:pt x="20" y="138"/>
                      </a:lnTo>
                      <a:lnTo>
                        <a:pt x="18" y="135"/>
                      </a:lnTo>
                      <a:lnTo>
                        <a:pt x="18" y="134"/>
                      </a:lnTo>
                      <a:lnTo>
                        <a:pt x="15" y="131"/>
                      </a:lnTo>
                      <a:lnTo>
                        <a:pt x="15" y="129"/>
                      </a:lnTo>
                      <a:lnTo>
                        <a:pt x="18" y="129"/>
                      </a:lnTo>
                      <a:lnTo>
                        <a:pt x="19" y="132"/>
                      </a:lnTo>
                      <a:lnTo>
                        <a:pt x="20" y="134"/>
                      </a:lnTo>
                      <a:lnTo>
                        <a:pt x="22" y="132"/>
                      </a:lnTo>
                      <a:lnTo>
                        <a:pt x="20" y="132"/>
                      </a:lnTo>
                      <a:lnTo>
                        <a:pt x="19" y="129"/>
                      </a:lnTo>
                      <a:lnTo>
                        <a:pt x="20" y="128"/>
                      </a:lnTo>
                      <a:lnTo>
                        <a:pt x="22" y="131"/>
                      </a:lnTo>
                      <a:lnTo>
                        <a:pt x="23" y="129"/>
                      </a:lnTo>
                      <a:lnTo>
                        <a:pt x="23" y="128"/>
                      </a:lnTo>
                      <a:lnTo>
                        <a:pt x="20" y="124"/>
                      </a:lnTo>
                      <a:lnTo>
                        <a:pt x="16" y="123"/>
                      </a:lnTo>
                      <a:lnTo>
                        <a:pt x="16" y="121"/>
                      </a:lnTo>
                      <a:lnTo>
                        <a:pt x="13" y="121"/>
                      </a:lnTo>
                      <a:lnTo>
                        <a:pt x="13" y="118"/>
                      </a:lnTo>
                      <a:lnTo>
                        <a:pt x="12" y="121"/>
                      </a:lnTo>
                      <a:lnTo>
                        <a:pt x="11" y="121"/>
                      </a:lnTo>
                      <a:lnTo>
                        <a:pt x="11" y="120"/>
                      </a:lnTo>
                      <a:lnTo>
                        <a:pt x="12" y="117"/>
                      </a:lnTo>
                      <a:lnTo>
                        <a:pt x="9" y="118"/>
                      </a:lnTo>
                      <a:lnTo>
                        <a:pt x="8" y="116"/>
                      </a:lnTo>
                      <a:lnTo>
                        <a:pt x="8" y="117"/>
                      </a:lnTo>
                      <a:lnTo>
                        <a:pt x="9" y="120"/>
                      </a:lnTo>
                      <a:lnTo>
                        <a:pt x="2" y="114"/>
                      </a:lnTo>
                      <a:lnTo>
                        <a:pt x="2" y="112"/>
                      </a:lnTo>
                      <a:lnTo>
                        <a:pt x="1" y="109"/>
                      </a:lnTo>
                      <a:lnTo>
                        <a:pt x="1" y="109"/>
                      </a:lnTo>
                      <a:lnTo>
                        <a:pt x="0" y="107"/>
                      </a:lnTo>
                      <a:lnTo>
                        <a:pt x="1" y="105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5" y="99"/>
                      </a:lnTo>
                      <a:lnTo>
                        <a:pt x="5" y="95"/>
                      </a:lnTo>
                      <a:lnTo>
                        <a:pt x="7" y="92"/>
                      </a:lnTo>
                      <a:lnTo>
                        <a:pt x="8" y="92"/>
                      </a:lnTo>
                      <a:lnTo>
                        <a:pt x="9" y="92"/>
                      </a:lnTo>
                      <a:lnTo>
                        <a:pt x="11" y="88"/>
                      </a:lnTo>
                      <a:lnTo>
                        <a:pt x="9" y="85"/>
                      </a:lnTo>
                      <a:lnTo>
                        <a:pt x="11" y="81"/>
                      </a:lnTo>
                      <a:lnTo>
                        <a:pt x="9" y="78"/>
                      </a:lnTo>
                      <a:lnTo>
                        <a:pt x="12" y="78"/>
                      </a:lnTo>
                      <a:lnTo>
                        <a:pt x="13" y="74"/>
                      </a:lnTo>
                      <a:lnTo>
                        <a:pt x="13" y="70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6" y="65"/>
                      </a:lnTo>
                      <a:lnTo>
                        <a:pt x="20" y="65"/>
                      </a:lnTo>
                      <a:lnTo>
                        <a:pt x="22" y="59"/>
                      </a:lnTo>
                      <a:lnTo>
                        <a:pt x="23" y="53"/>
                      </a:lnTo>
                      <a:lnTo>
                        <a:pt x="26" y="47"/>
                      </a:lnTo>
                      <a:lnTo>
                        <a:pt x="23" y="45"/>
                      </a:lnTo>
                      <a:lnTo>
                        <a:pt x="23" y="44"/>
                      </a:lnTo>
                      <a:lnTo>
                        <a:pt x="26" y="37"/>
                      </a:lnTo>
                      <a:lnTo>
                        <a:pt x="29" y="33"/>
                      </a:lnTo>
                      <a:lnTo>
                        <a:pt x="27" y="30"/>
                      </a:lnTo>
                      <a:lnTo>
                        <a:pt x="27" y="27"/>
                      </a:lnTo>
                      <a:lnTo>
                        <a:pt x="31" y="20"/>
                      </a:lnTo>
                      <a:lnTo>
                        <a:pt x="36" y="19"/>
                      </a:lnTo>
                      <a:lnTo>
                        <a:pt x="38" y="16"/>
                      </a:lnTo>
                      <a:lnTo>
                        <a:pt x="40" y="12"/>
                      </a:lnTo>
                      <a:lnTo>
                        <a:pt x="44" y="11"/>
                      </a:lnTo>
                      <a:lnTo>
                        <a:pt x="48" y="8"/>
                      </a:lnTo>
                      <a:lnTo>
                        <a:pt x="49" y="11"/>
                      </a:lnTo>
                      <a:lnTo>
                        <a:pt x="52" y="12"/>
                      </a:lnTo>
                      <a:lnTo>
                        <a:pt x="52" y="9"/>
                      </a:lnTo>
                      <a:lnTo>
                        <a:pt x="52" y="5"/>
                      </a:lnTo>
                      <a:lnTo>
                        <a:pt x="53" y="4"/>
                      </a:lnTo>
                      <a:lnTo>
                        <a:pt x="53" y="1"/>
                      </a:lnTo>
                      <a:lnTo>
                        <a:pt x="53" y="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7" name="Freeform 579"/>
                <p:cNvSpPr>
                  <a:spLocks/>
                </p:cNvSpPr>
                <p:nvPr/>
              </p:nvSpPr>
              <p:spPr bwMode="auto">
                <a:xfrm>
                  <a:off x="6207580" y="3638966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2 w 4"/>
                    <a:gd name="T5" fmla="*/ 4 h 4"/>
                    <a:gd name="T6" fmla="*/ 0 w 4"/>
                    <a:gd name="T7" fmla="*/ 3 h 4"/>
                    <a:gd name="T8" fmla="*/ 0 w 4"/>
                    <a:gd name="T9" fmla="*/ 2 h 4"/>
                    <a:gd name="T10" fmla="*/ 1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8" name="Freeform 580"/>
                <p:cNvSpPr>
                  <a:spLocks/>
                </p:cNvSpPr>
                <p:nvPr/>
              </p:nvSpPr>
              <p:spPr bwMode="auto">
                <a:xfrm>
                  <a:off x="5952644" y="3856847"/>
                  <a:ext cx="4447" cy="10376"/>
                </a:xfrm>
                <a:custGeom>
                  <a:avLst/>
                  <a:gdLst>
                    <a:gd name="T0" fmla="*/ 3 w 3"/>
                    <a:gd name="T1" fmla="*/ 0 h 7"/>
                    <a:gd name="T2" fmla="*/ 2 w 3"/>
                    <a:gd name="T3" fmla="*/ 1 h 7"/>
                    <a:gd name="T4" fmla="*/ 2 w 3"/>
                    <a:gd name="T5" fmla="*/ 1 h 7"/>
                    <a:gd name="T6" fmla="*/ 2 w 3"/>
                    <a:gd name="T7" fmla="*/ 4 h 7"/>
                    <a:gd name="T8" fmla="*/ 0 w 3"/>
                    <a:gd name="T9" fmla="*/ 7 h 7"/>
                    <a:gd name="T10" fmla="*/ 2 w 3"/>
                    <a:gd name="T11" fmla="*/ 4 h 7"/>
                    <a:gd name="T12" fmla="*/ 0 w 3"/>
                    <a:gd name="T13" fmla="*/ 1 h 7"/>
                    <a:gd name="T14" fmla="*/ 3 w 3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3" y="0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9" name="Freeform 581"/>
                <p:cNvSpPr>
                  <a:spLocks/>
                </p:cNvSpPr>
                <p:nvPr/>
              </p:nvSpPr>
              <p:spPr bwMode="auto">
                <a:xfrm>
                  <a:off x="5952644" y="3833132"/>
                  <a:ext cx="42984" cy="74109"/>
                </a:xfrm>
                <a:custGeom>
                  <a:avLst/>
                  <a:gdLst>
                    <a:gd name="T0" fmla="*/ 7 w 29"/>
                    <a:gd name="T1" fmla="*/ 0 h 50"/>
                    <a:gd name="T2" fmla="*/ 10 w 29"/>
                    <a:gd name="T3" fmla="*/ 2 h 50"/>
                    <a:gd name="T4" fmla="*/ 9 w 29"/>
                    <a:gd name="T5" fmla="*/ 3 h 50"/>
                    <a:gd name="T6" fmla="*/ 11 w 29"/>
                    <a:gd name="T7" fmla="*/ 3 h 50"/>
                    <a:gd name="T8" fmla="*/ 11 w 29"/>
                    <a:gd name="T9" fmla="*/ 2 h 50"/>
                    <a:gd name="T10" fmla="*/ 15 w 29"/>
                    <a:gd name="T11" fmla="*/ 3 h 50"/>
                    <a:gd name="T12" fmla="*/ 15 w 29"/>
                    <a:gd name="T13" fmla="*/ 5 h 50"/>
                    <a:gd name="T14" fmla="*/ 17 w 29"/>
                    <a:gd name="T15" fmla="*/ 6 h 50"/>
                    <a:gd name="T16" fmla="*/ 17 w 29"/>
                    <a:gd name="T17" fmla="*/ 9 h 50"/>
                    <a:gd name="T18" fmla="*/ 18 w 29"/>
                    <a:gd name="T19" fmla="*/ 9 h 50"/>
                    <a:gd name="T20" fmla="*/ 20 w 29"/>
                    <a:gd name="T21" fmla="*/ 12 h 50"/>
                    <a:gd name="T22" fmla="*/ 21 w 29"/>
                    <a:gd name="T23" fmla="*/ 13 h 50"/>
                    <a:gd name="T24" fmla="*/ 21 w 29"/>
                    <a:gd name="T25" fmla="*/ 13 h 50"/>
                    <a:gd name="T26" fmla="*/ 20 w 29"/>
                    <a:gd name="T27" fmla="*/ 14 h 50"/>
                    <a:gd name="T28" fmla="*/ 21 w 29"/>
                    <a:gd name="T29" fmla="*/ 16 h 50"/>
                    <a:gd name="T30" fmla="*/ 21 w 29"/>
                    <a:gd name="T31" fmla="*/ 16 h 50"/>
                    <a:gd name="T32" fmla="*/ 24 w 29"/>
                    <a:gd name="T33" fmla="*/ 16 h 50"/>
                    <a:gd name="T34" fmla="*/ 25 w 29"/>
                    <a:gd name="T35" fmla="*/ 20 h 50"/>
                    <a:gd name="T36" fmla="*/ 26 w 29"/>
                    <a:gd name="T37" fmla="*/ 25 h 50"/>
                    <a:gd name="T38" fmla="*/ 29 w 29"/>
                    <a:gd name="T39" fmla="*/ 27 h 50"/>
                    <a:gd name="T40" fmla="*/ 28 w 29"/>
                    <a:gd name="T41" fmla="*/ 30 h 50"/>
                    <a:gd name="T42" fmla="*/ 29 w 29"/>
                    <a:gd name="T43" fmla="*/ 31 h 50"/>
                    <a:gd name="T44" fmla="*/ 29 w 29"/>
                    <a:gd name="T45" fmla="*/ 34 h 50"/>
                    <a:gd name="T46" fmla="*/ 29 w 29"/>
                    <a:gd name="T47" fmla="*/ 35 h 50"/>
                    <a:gd name="T48" fmla="*/ 29 w 29"/>
                    <a:gd name="T49" fmla="*/ 36 h 50"/>
                    <a:gd name="T50" fmla="*/ 28 w 29"/>
                    <a:gd name="T51" fmla="*/ 39 h 50"/>
                    <a:gd name="T52" fmla="*/ 26 w 29"/>
                    <a:gd name="T53" fmla="*/ 43 h 50"/>
                    <a:gd name="T54" fmla="*/ 22 w 29"/>
                    <a:gd name="T55" fmla="*/ 47 h 50"/>
                    <a:gd name="T56" fmla="*/ 18 w 29"/>
                    <a:gd name="T57" fmla="*/ 49 h 50"/>
                    <a:gd name="T58" fmla="*/ 14 w 29"/>
                    <a:gd name="T59" fmla="*/ 49 h 50"/>
                    <a:gd name="T60" fmla="*/ 11 w 29"/>
                    <a:gd name="T61" fmla="*/ 50 h 50"/>
                    <a:gd name="T62" fmla="*/ 9 w 29"/>
                    <a:gd name="T63" fmla="*/ 49 h 50"/>
                    <a:gd name="T64" fmla="*/ 6 w 29"/>
                    <a:gd name="T65" fmla="*/ 46 h 50"/>
                    <a:gd name="T66" fmla="*/ 4 w 29"/>
                    <a:gd name="T67" fmla="*/ 38 h 50"/>
                    <a:gd name="T68" fmla="*/ 2 w 29"/>
                    <a:gd name="T69" fmla="*/ 32 h 50"/>
                    <a:gd name="T70" fmla="*/ 3 w 29"/>
                    <a:gd name="T71" fmla="*/ 31 h 50"/>
                    <a:gd name="T72" fmla="*/ 2 w 29"/>
                    <a:gd name="T73" fmla="*/ 25 h 50"/>
                    <a:gd name="T74" fmla="*/ 2 w 29"/>
                    <a:gd name="T75" fmla="*/ 24 h 50"/>
                    <a:gd name="T76" fmla="*/ 2 w 29"/>
                    <a:gd name="T77" fmla="*/ 23 h 50"/>
                    <a:gd name="T78" fmla="*/ 3 w 29"/>
                    <a:gd name="T79" fmla="*/ 17 h 50"/>
                    <a:gd name="T80" fmla="*/ 3 w 29"/>
                    <a:gd name="T81" fmla="*/ 16 h 50"/>
                    <a:gd name="T82" fmla="*/ 3 w 29"/>
                    <a:gd name="T83" fmla="*/ 12 h 50"/>
                    <a:gd name="T84" fmla="*/ 3 w 29"/>
                    <a:gd name="T85" fmla="*/ 10 h 50"/>
                    <a:gd name="T86" fmla="*/ 3 w 29"/>
                    <a:gd name="T87" fmla="*/ 9 h 50"/>
                    <a:gd name="T88" fmla="*/ 2 w 29"/>
                    <a:gd name="T89" fmla="*/ 7 h 50"/>
                    <a:gd name="T90" fmla="*/ 0 w 29"/>
                    <a:gd name="T91" fmla="*/ 7 h 50"/>
                    <a:gd name="T92" fmla="*/ 0 w 29"/>
                    <a:gd name="T93" fmla="*/ 6 h 50"/>
                    <a:gd name="T94" fmla="*/ 3 w 29"/>
                    <a:gd name="T95" fmla="*/ 6 h 50"/>
                    <a:gd name="T96" fmla="*/ 4 w 29"/>
                    <a:gd name="T97" fmla="*/ 7 h 50"/>
                    <a:gd name="T98" fmla="*/ 4 w 29"/>
                    <a:gd name="T99" fmla="*/ 9 h 50"/>
                    <a:gd name="T100" fmla="*/ 6 w 29"/>
                    <a:gd name="T101" fmla="*/ 6 h 50"/>
                    <a:gd name="T102" fmla="*/ 6 w 29"/>
                    <a:gd name="T103" fmla="*/ 5 h 50"/>
                    <a:gd name="T104" fmla="*/ 6 w 29"/>
                    <a:gd name="T105" fmla="*/ 3 h 50"/>
                    <a:gd name="T106" fmla="*/ 7 w 29"/>
                    <a:gd name="T107" fmla="*/ 3 h 50"/>
                    <a:gd name="T108" fmla="*/ 7 w 29"/>
                    <a:gd name="T109" fmla="*/ 2 h 50"/>
                    <a:gd name="T110" fmla="*/ 6 w 29"/>
                    <a:gd name="T111" fmla="*/ 2 h 50"/>
                    <a:gd name="T112" fmla="*/ 7 w 29"/>
                    <a:gd name="T1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" h="50">
                      <a:moveTo>
                        <a:pt x="7" y="0"/>
                      </a:moveTo>
                      <a:lnTo>
                        <a:pt x="10" y="2"/>
                      </a:ln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1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7" y="6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20" y="12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0" y="14"/>
                      </a:lnTo>
                      <a:lnTo>
                        <a:pt x="21" y="16"/>
                      </a:lnTo>
                      <a:lnTo>
                        <a:pt x="21" y="16"/>
                      </a:lnTo>
                      <a:lnTo>
                        <a:pt x="24" y="16"/>
                      </a:lnTo>
                      <a:lnTo>
                        <a:pt x="25" y="20"/>
                      </a:lnTo>
                      <a:lnTo>
                        <a:pt x="26" y="25"/>
                      </a:lnTo>
                      <a:lnTo>
                        <a:pt x="29" y="27"/>
                      </a:lnTo>
                      <a:lnTo>
                        <a:pt x="28" y="30"/>
                      </a:lnTo>
                      <a:lnTo>
                        <a:pt x="29" y="31"/>
                      </a:lnTo>
                      <a:lnTo>
                        <a:pt x="29" y="34"/>
                      </a:lnTo>
                      <a:lnTo>
                        <a:pt x="29" y="35"/>
                      </a:lnTo>
                      <a:lnTo>
                        <a:pt x="29" y="36"/>
                      </a:lnTo>
                      <a:lnTo>
                        <a:pt x="28" y="39"/>
                      </a:lnTo>
                      <a:lnTo>
                        <a:pt x="26" y="43"/>
                      </a:lnTo>
                      <a:lnTo>
                        <a:pt x="22" y="47"/>
                      </a:lnTo>
                      <a:lnTo>
                        <a:pt x="18" y="49"/>
                      </a:lnTo>
                      <a:lnTo>
                        <a:pt x="14" y="49"/>
                      </a:lnTo>
                      <a:lnTo>
                        <a:pt x="11" y="50"/>
                      </a:lnTo>
                      <a:lnTo>
                        <a:pt x="9" y="49"/>
                      </a:lnTo>
                      <a:lnTo>
                        <a:pt x="6" y="46"/>
                      </a:lnTo>
                      <a:lnTo>
                        <a:pt x="4" y="38"/>
                      </a:lnTo>
                      <a:lnTo>
                        <a:pt x="2" y="32"/>
                      </a:lnTo>
                      <a:lnTo>
                        <a:pt x="3" y="31"/>
                      </a:lnTo>
                      <a:lnTo>
                        <a:pt x="2" y="25"/>
                      </a:lnTo>
                      <a:lnTo>
                        <a:pt x="2" y="24"/>
                      </a:lnTo>
                      <a:lnTo>
                        <a:pt x="2" y="23"/>
                      </a:lnTo>
                      <a:lnTo>
                        <a:pt x="3" y="17"/>
                      </a:lnTo>
                      <a:lnTo>
                        <a:pt x="3" y="16"/>
                      </a:lnTo>
                      <a:lnTo>
                        <a:pt x="3" y="12"/>
                      </a:lnTo>
                      <a:lnTo>
                        <a:pt x="3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4" y="7"/>
                      </a:lnTo>
                      <a:lnTo>
                        <a:pt x="4" y="9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0" name="Freeform 582"/>
                <p:cNvSpPr>
                  <a:spLocks/>
                </p:cNvSpPr>
                <p:nvPr/>
              </p:nvSpPr>
              <p:spPr bwMode="auto">
                <a:xfrm>
                  <a:off x="5955608" y="3827203"/>
                  <a:ext cx="7411" cy="5929"/>
                </a:xfrm>
                <a:custGeom>
                  <a:avLst/>
                  <a:gdLst>
                    <a:gd name="T0" fmla="*/ 5 w 5"/>
                    <a:gd name="T1" fmla="*/ 0 h 4"/>
                    <a:gd name="T2" fmla="*/ 5 w 5"/>
                    <a:gd name="T3" fmla="*/ 0 h 4"/>
                    <a:gd name="T4" fmla="*/ 4 w 5"/>
                    <a:gd name="T5" fmla="*/ 3 h 4"/>
                    <a:gd name="T6" fmla="*/ 4 w 5"/>
                    <a:gd name="T7" fmla="*/ 3 h 4"/>
                    <a:gd name="T8" fmla="*/ 4 w 5"/>
                    <a:gd name="T9" fmla="*/ 4 h 4"/>
                    <a:gd name="T10" fmla="*/ 0 w 5"/>
                    <a:gd name="T11" fmla="*/ 2 h 4"/>
                    <a:gd name="T12" fmla="*/ 0 w 5"/>
                    <a:gd name="T13" fmla="*/ 0 h 4"/>
                    <a:gd name="T14" fmla="*/ 5 w 5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1" name="Freeform 583"/>
                <p:cNvSpPr>
                  <a:spLocks/>
                </p:cNvSpPr>
                <p:nvPr/>
              </p:nvSpPr>
              <p:spPr bwMode="auto">
                <a:xfrm>
                  <a:off x="5963019" y="3827203"/>
                  <a:ext cx="10376" cy="8893"/>
                </a:xfrm>
                <a:custGeom>
                  <a:avLst/>
                  <a:gdLst>
                    <a:gd name="T0" fmla="*/ 2 w 7"/>
                    <a:gd name="T1" fmla="*/ 0 h 6"/>
                    <a:gd name="T2" fmla="*/ 3 w 7"/>
                    <a:gd name="T3" fmla="*/ 2 h 6"/>
                    <a:gd name="T4" fmla="*/ 4 w 7"/>
                    <a:gd name="T5" fmla="*/ 3 h 6"/>
                    <a:gd name="T6" fmla="*/ 7 w 7"/>
                    <a:gd name="T7" fmla="*/ 6 h 6"/>
                    <a:gd name="T8" fmla="*/ 7 w 7"/>
                    <a:gd name="T9" fmla="*/ 6 h 6"/>
                    <a:gd name="T10" fmla="*/ 6 w 7"/>
                    <a:gd name="T11" fmla="*/ 6 h 6"/>
                    <a:gd name="T12" fmla="*/ 4 w 7"/>
                    <a:gd name="T13" fmla="*/ 6 h 6"/>
                    <a:gd name="T14" fmla="*/ 3 w 7"/>
                    <a:gd name="T15" fmla="*/ 4 h 6"/>
                    <a:gd name="T16" fmla="*/ 0 w 7"/>
                    <a:gd name="T17" fmla="*/ 3 h 6"/>
                    <a:gd name="T18" fmla="*/ 0 w 7"/>
                    <a:gd name="T19" fmla="*/ 2 h 6"/>
                    <a:gd name="T20" fmla="*/ 2 w 7"/>
                    <a:gd name="T21" fmla="*/ 2 h 6"/>
                    <a:gd name="T22" fmla="*/ 2 w 7"/>
                    <a:gd name="T23" fmla="*/ 2 h 6"/>
                    <a:gd name="T24" fmla="*/ 2 w 7"/>
                    <a:gd name="T2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4" y="3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2" name="Freeform 584"/>
                <p:cNvSpPr>
                  <a:spLocks/>
                </p:cNvSpPr>
                <p:nvPr/>
              </p:nvSpPr>
              <p:spPr bwMode="auto">
                <a:xfrm>
                  <a:off x="5709565" y="3323259"/>
                  <a:ext cx="549893" cy="539517"/>
                </a:xfrm>
                <a:custGeom>
                  <a:avLst/>
                  <a:gdLst>
                    <a:gd name="T0" fmla="*/ 120 w 371"/>
                    <a:gd name="T1" fmla="*/ 11 h 364"/>
                    <a:gd name="T2" fmla="*/ 127 w 371"/>
                    <a:gd name="T3" fmla="*/ 32 h 364"/>
                    <a:gd name="T4" fmla="*/ 146 w 371"/>
                    <a:gd name="T5" fmla="*/ 39 h 364"/>
                    <a:gd name="T6" fmla="*/ 146 w 371"/>
                    <a:gd name="T7" fmla="*/ 69 h 364"/>
                    <a:gd name="T8" fmla="*/ 179 w 371"/>
                    <a:gd name="T9" fmla="*/ 86 h 364"/>
                    <a:gd name="T10" fmla="*/ 221 w 371"/>
                    <a:gd name="T11" fmla="*/ 98 h 364"/>
                    <a:gd name="T12" fmla="*/ 254 w 371"/>
                    <a:gd name="T13" fmla="*/ 83 h 364"/>
                    <a:gd name="T14" fmla="*/ 264 w 371"/>
                    <a:gd name="T15" fmla="*/ 89 h 364"/>
                    <a:gd name="T16" fmla="*/ 290 w 371"/>
                    <a:gd name="T17" fmla="*/ 96 h 364"/>
                    <a:gd name="T18" fmla="*/ 301 w 371"/>
                    <a:gd name="T19" fmla="*/ 79 h 364"/>
                    <a:gd name="T20" fmla="*/ 320 w 371"/>
                    <a:gd name="T21" fmla="*/ 67 h 364"/>
                    <a:gd name="T22" fmla="*/ 347 w 371"/>
                    <a:gd name="T23" fmla="*/ 60 h 364"/>
                    <a:gd name="T24" fmla="*/ 358 w 371"/>
                    <a:gd name="T25" fmla="*/ 62 h 364"/>
                    <a:gd name="T26" fmla="*/ 366 w 371"/>
                    <a:gd name="T27" fmla="*/ 72 h 364"/>
                    <a:gd name="T28" fmla="*/ 366 w 371"/>
                    <a:gd name="T29" fmla="*/ 82 h 364"/>
                    <a:gd name="T30" fmla="*/ 344 w 371"/>
                    <a:gd name="T31" fmla="*/ 111 h 364"/>
                    <a:gd name="T32" fmla="*/ 329 w 371"/>
                    <a:gd name="T33" fmla="*/ 137 h 364"/>
                    <a:gd name="T34" fmla="*/ 326 w 371"/>
                    <a:gd name="T35" fmla="*/ 166 h 364"/>
                    <a:gd name="T36" fmla="*/ 320 w 371"/>
                    <a:gd name="T37" fmla="*/ 161 h 364"/>
                    <a:gd name="T38" fmla="*/ 311 w 371"/>
                    <a:gd name="T39" fmla="*/ 144 h 364"/>
                    <a:gd name="T40" fmla="*/ 304 w 371"/>
                    <a:gd name="T41" fmla="*/ 148 h 364"/>
                    <a:gd name="T42" fmla="*/ 308 w 371"/>
                    <a:gd name="T43" fmla="*/ 137 h 364"/>
                    <a:gd name="T44" fmla="*/ 308 w 371"/>
                    <a:gd name="T45" fmla="*/ 119 h 364"/>
                    <a:gd name="T46" fmla="*/ 280 w 371"/>
                    <a:gd name="T47" fmla="*/ 118 h 364"/>
                    <a:gd name="T48" fmla="*/ 271 w 371"/>
                    <a:gd name="T49" fmla="*/ 104 h 364"/>
                    <a:gd name="T50" fmla="*/ 262 w 371"/>
                    <a:gd name="T51" fmla="*/ 98 h 364"/>
                    <a:gd name="T52" fmla="*/ 262 w 371"/>
                    <a:gd name="T53" fmla="*/ 114 h 364"/>
                    <a:gd name="T54" fmla="*/ 260 w 371"/>
                    <a:gd name="T55" fmla="*/ 125 h 364"/>
                    <a:gd name="T56" fmla="*/ 275 w 371"/>
                    <a:gd name="T57" fmla="*/ 158 h 364"/>
                    <a:gd name="T58" fmla="*/ 272 w 371"/>
                    <a:gd name="T59" fmla="*/ 172 h 364"/>
                    <a:gd name="T60" fmla="*/ 264 w 371"/>
                    <a:gd name="T61" fmla="*/ 170 h 364"/>
                    <a:gd name="T62" fmla="*/ 261 w 371"/>
                    <a:gd name="T63" fmla="*/ 169 h 364"/>
                    <a:gd name="T64" fmla="*/ 249 w 371"/>
                    <a:gd name="T65" fmla="*/ 187 h 364"/>
                    <a:gd name="T66" fmla="*/ 232 w 371"/>
                    <a:gd name="T67" fmla="*/ 202 h 364"/>
                    <a:gd name="T68" fmla="*/ 231 w 371"/>
                    <a:gd name="T69" fmla="*/ 203 h 364"/>
                    <a:gd name="T70" fmla="*/ 195 w 371"/>
                    <a:gd name="T71" fmla="*/ 245 h 364"/>
                    <a:gd name="T72" fmla="*/ 173 w 371"/>
                    <a:gd name="T73" fmla="*/ 256 h 364"/>
                    <a:gd name="T74" fmla="*/ 171 w 371"/>
                    <a:gd name="T75" fmla="*/ 297 h 364"/>
                    <a:gd name="T76" fmla="*/ 160 w 371"/>
                    <a:gd name="T77" fmla="*/ 335 h 364"/>
                    <a:gd name="T78" fmla="*/ 159 w 371"/>
                    <a:gd name="T79" fmla="*/ 349 h 364"/>
                    <a:gd name="T80" fmla="*/ 142 w 371"/>
                    <a:gd name="T81" fmla="*/ 361 h 364"/>
                    <a:gd name="T82" fmla="*/ 116 w 371"/>
                    <a:gd name="T83" fmla="*/ 328 h 364"/>
                    <a:gd name="T84" fmla="*/ 99 w 371"/>
                    <a:gd name="T85" fmla="*/ 303 h 364"/>
                    <a:gd name="T86" fmla="*/ 87 w 371"/>
                    <a:gd name="T87" fmla="*/ 271 h 364"/>
                    <a:gd name="T88" fmla="*/ 76 w 371"/>
                    <a:gd name="T89" fmla="*/ 242 h 364"/>
                    <a:gd name="T90" fmla="*/ 66 w 371"/>
                    <a:gd name="T91" fmla="*/ 212 h 364"/>
                    <a:gd name="T92" fmla="*/ 61 w 371"/>
                    <a:gd name="T93" fmla="*/ 184 h 364"/>
                    <a:gd name="T94" fmla="*/ 58 w 371"/>
                    <a:gd name="T95" fmla="*/ 169 h 364"/>
                    <a:gd name="T96" fmla="*/ 55 w 371"/>
                    <a:gd name="T97" fmla="*/ 162 h 364"/>
                    <a:gd name="T98" fmla="*/ 41 w 371"/>
                    <a:gd name="T99" fmla="*/ 188 h 364"/>
                    <a:gd name="T100" fmla="*/ 9 w 371"/>
                    <a:gd name="T101" fmla="*/ 165 h 364"/>
                    <a:gd name="T102" fmla="*/ 19 w 371"/>
                    <a:gd name="T103" fmla="*/ 166 h 364"/>
                    <a:gd name="T104" fmla="*/ 27 w 371"/>
                    <a:gd name="T105" fmla="*/ 155 h 364"/>
                    <a:gd name="T106" fmla="*/ 5 w 371"/>
                    <a:gd name="T107" fmla="*/ 145 h 364"/>
                    <a:gd name="T108" fmla="*/ 11 w 371"/>
                    <a:gd name="T109" fmla="*/ 137 h 364"/>
                    <a:gd name="T110" fmla="*/ 33 w 371"/>
                    <a:gd name="T111" fmla="*/ 133 h 364"/>
                    <a:gd name="T112" fmla="*/ 21 w 371"/>
                    <a:gd name="T113" fmla="*/ 105 h 364"/>
                    <a:gd name="T114" fmla="*/ 16 w 371"/>
                    <a:gd name="T115" fmla="*/ 86 h 364"/>
                    <a:gd name="T116" fmla="*/ 43 w 371"/>
                    <a:gd name="T117" fmla="*/ 79 h 364"/>
                    <a:gd name="T118" fmla="*/ 61 w 371"/>
                    <a:gd name="T119" fmla="*/ 46 h 364"/>
                    <a:gd name="T120" fmla="*/ 74 w 371"/>
                    <a:gd name="T121" fmla="*/ 1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1" h="364">
                      <a:moveTo>
                        <a:pt x="92" y="0"/>
                      </a:moveTo>
                      <a:lnTo>
                        <a:pt x="95" y="0"/>
                      </a:lnTo>
                      <a:lnTo>
                        <a:pt x="102" y="6"/>
                      </a:lnTo>
                      <a:lnTo>
                        <a:pt x="106" y="3"/>
                      </a:lnTo>
                      <a:lnTo>
                        <a:pt x="109" y="4"/>
                      </a:lnTo>
                      <a:lnTo>
                        <a:pt x="110" y="9"/>
                      </a:lnTo>
                      <a:lnTo>
                        <a:pt x="114" y="9"/>
                      </a:lnTo>
                      <a:lnTo>
                        <a:pt x="120" y="11"/>
                      </a:lnTo>
                      <a:lnTo>
                        <a:pt x="120" y="11"/>
                      </a:lnTo>
                      <a:lnTo>
                        <a:pt x="120" y="14"/>
                      </a:lnTo>
                      <a:lnTo>
                        <a:pt x="120" y="15"/>
                      </a:lnTo>
                      <a:lnTo>
                        <a:pt x="124" y="17"/>
                      </a:lnTo>
                      <a:lnTo>
                        <a:pt x="124" y="22"/>
                      </a:lnTo>
                      <a:lnTo>
                        <a:pt x="126" y="25"/>
                      </a:lnTo>
                      <a:lnTo>
                        <a:pt x="124" y="27"/>
                      </a:lnTo>
                      <a:lnTo>
                        <a:pt x="126" y="28"/>
                      </a:lnTo>
                      <a:lnTo>
                        <a:pt x="127" y="29"/>
                      </a:lnTo>
                      <a:lnTo>
                        <a:pt x="127" y="32"/>
                      </a:lnTo>
                      <a:lnTo>
                        <a:pt x="128" y="32"/>
                      </a:lnTo>
                      <a:lnTo>
                        <a:pt x="130" y="35"/>
                      </a:lnTo>
                      <a:lnTo>
                        <a:pt x="132" y="36"/>
                      </a:lnTo>
                      <a:lnTo>
                        <a:pt x="134" y="35"/>
                      </a:lnTo>
                      <a:lnTo>
                        <a:pt x="137" y="35"/>
                      </a:lnTo>
                      <a:lnTo>
                        <a:pt x="138" y="36"/>
                      </a:lnTo>
                      <a:lnTo>
                        <a:pt x="141" y="36"/>
                      </a:lnTo>
                      <a:lnTo>
                        <a:pt x="143" y="39"/>
                      </a:lnTo>
                      <a:lnTo>
                        <a:pt x="146" y="39"/>
                      </a:lnTo>
                      <a:lnTo>
                        <a:pt x="148" y="43"/>
                      </a:lnTo>
                      <a:lnTo>
                        <a:pt x="149" y="43"/>
                      </a:lnTo>
                      <a:lnTo>
                        <a:pt x="150" y="46"/>
                      </a:lnTo>
                      <a:lnTo>
                        <a:pt x="150" y="45"/>
                      </a:lnTo>
                      <a:lnTo>
                        <a:pt x="150" y="50"/>
                      </a:lnTo>
                      <a:lnTo>
                        <a:pt x="149" y="57"/>
                      </a:lnTo>
                      <a:lnTo>
                        <a:pt x="149" y="61"/>
                      </a:lnTo>
                      <a:lnTo>
                        <a:pt x="146" y="65"/>
                      </a:lnTo>
                      <a:lnTo>
                        <a:pt x="146" y="69"/>
                      </a:lnTo>
                      <a:lnTo>
                        <a:pt x="149" y="69"/>
                      </a:lnTo>
                      <a:lnTo>
                        <a:pt x="152" y="71"/>
                      </a:lnTo>
                      <a:lnTo>
                        <a:pt x="155" y="71"/>
                      </a:lnTo>
                      <a:lnTo>
                        <a:pt x="156" y="74"/>
                      </a:lnTo>
                      <a:lnTo>
                        <a:pt x="161" y="74"/>
                      </a:lnTo>
                      <a:lnTo>
                        <a:pt x="167" y="78"/>
                      </a:lnTo>
                      <a:lnTo>
                        <a:pt x="171" y="83"/>
                      </a:lnTo>
                      <a:lnTo>
                        <a:pt x="177" y="85"/>
                      </a:lnTo>
                      <a:lnTo>
                        <a:pt x="179" y="86"/>
                      </a:lnTo>
                      <a:lnTo>
                        <a:pt x="182" y="86"/>
                      </a:lnTo>
                      <a:lnTo>
                        <a:pt x="186" y="89"/>
                      </a:lnTo>
                      <a:lnTo>
                        <a:pt x="193" y="89"/>
                      </a:lnTo>
                      <a:lnTo>
                        <a:pt x="196" y="90"/>
                      </a:lnTo>
                      <a:lnTo>
                        <a:pt x="203" y="89"/>
                      </a:lnTo>
                      <a:lnTo>
                        <a:pt x="208" y="90"/>
                      </a:lnTo>
                      <a:lnTo>
                        <a:pt x="210" y="93"/>
                      </a:lnTo>
                      <a:lnTo>
                        <a:pt x="213" y="97"/>
                      </a:lnTo>
                      <a:lnTo>
                        <a:pt x="221" y="98"/>
                      </a:lnTo>
                      <a:lnTo>
                        <a:pt x="222" y="97"/>
                      </a:lnTo>
                      <a:lnTo>
                        <a:pt x="228" y="97"/>
                      </a:lnTo>
                      <a:lnTo>
                        <a:pt x="239" y="101"/>
                      </a:lnTo>
                      <a:lnTo>
                        <a:pt x="242" y="100"/>
                      </a:lnTo>
                      <a:lnTo>
                        <a:pt x="247" y="103"/>
                      </a:lnTo>
                      <a:lnTo>
                        <a:pt x="255" y="101"/>
                      </a:lnTo>
                      <a:lnTo>
                        <a:pt x="255" y="94"/>
                      </a:lnTo>
                      <a:lnTo>
                        <a:pt x="253" y="89"/>
                      </a:lnTo>
                      <a:lnTo>
                        <a:pt x="254" y="83"/>
                      </a:lnTo>
                      <a:lnTo>
                        <a:pt x="254" y="80"/>
                      </a:lnTo>
                      <a:lnTo>
                        <a:pt x="254" y="80"/>
                      </a:lnTo>
                      <a:lnTo>
                        <a:pt x="257" y="78"/>
                      </a:lnTo>
                      <a:lnTo>
                        <a:pt x="260" y="78"/>
                      </a:lnTo>
                      <a:lnTo>
                        <a:pt x="261" y="80"/>
                      </a:lnTo>
                      <a:lnTo>
                        <a:pt x="261" y="83"/>
                      </a:lnTo>
                      <a:lnTo>
                        <a:pt x="264" y="86"/>
                      </a:lnTo>
                      <a:lnTo>
                        <a:pt x="264" y="86"/>
                      </a:lnTo>
                      <a:lnTo>
                        <a:pt x="264" y="89"/>
                      </a:lnTo>
                      <a:lnTo>
                        <a:pt x="262" y="92"/>
                      </a:lnTo>
                      <a:lnTo>
                        <a:pt x="265" y="96"/>
                      </a:lnTo>
                      <a:lnTo>
                        <a:pt x="269" y="96"/>
                      </a:lnTo>
                      <a:lnTo>
                        <a:pt x="271" y="94"/>
                      </a:lnTo>
                      <a:lnTo>
                        <a:pt x="278" y="98"/>
                      </a:lnTo>
                      <a:lnTo>
                        <a:pt x="282" y="98"/>
                      </a:lnTo>
                      <a:lnTo>
                        <a:pt x="284" y="96"/>
                      </a:lnTo>
                      <a:lnTo>
                        <a:pt x="287" y="94"/>
                      </a:lnTo>
                      <a:lnTo>
                        <a:pt x="290" y="96"/>
                      </a:lnTo>
                      <a:lnTo>
                        <a:pt x="294" y="94"/>
                      </a:lnTo>
                      <a:lnTo>
                        <a:pt x="298" y="96"/>
                      </a:lnTo>
                      <a:lnTo>
                        <a:pt x="304" y="93"/>
                      </a:lnTo>
                      <a:lnTo>
                        <a:pt x="304" y="92"/>
                      </a:lnTo>
                      <a:lnTo>
                        <a:pt x="304" y="87"/>
                      </a:lnTo>
                      <a:lnTo>
                        <a:pt x="300" y="86"/>
                      </a:lnTo>
                      <a:lnTo>
                        <a:pt x="298" y="83"/>
                      </a:lnTo>
                      <a:lnTo>
                        <a:pt x="300" y="80"/>
                      </a:lnTo>
                      <a:lnTo>
                        <a:pt x="301" y="79"/>
                      </a:lnTo>
                      <a:lnTo>
                        <a:pt x="307" y="79"/>
                      </a:lnTo>
                      <a:lnTo>
                        <a:pt x="308" y="78"/>
                      </a:lnTo>
                      <a:lnTo>
                        <a:pt x="309" y="75"/>
                      </a:lnTo>
                      <a:lnTo>
                        <a:pt x="312" y="74"/>
                      </a:lnTo>
                      <a:lnTo>
                        <a:pt x="313" y="75"/>
                      </a:lnTo>
                      <a:lnTo>
                        <a:pt x="313" y="72"/>
                      </a:lnTo>
                      <a:lnTo>
                        <a:pt x="316" y="72"/>
                      </a:lnTo>
                      <a:lnTo>
                        <a:pt x="318" y="69"/>
                      </a:lnTo>
                      <a:lnTo>
                        <a:pt x="320" y="67"/>
                      </a:lnTo>
                      <a:lnTo>
                        <a:pt x="323" y="65"/>
                      </a:lnTo>
                      <a:lnTo>
                        <a:pt x="327" y="65"/>
                      </a:lnTo>
                      <a:lnTo>
                        <a:pt x="330" y="61"/>
                      </a:lnTo>
                      <a:lnTo>
                        <a:pt x="330" y="58"/>
                      </a:lnTo>
                      <a:lnTo>
                        <a:pt x="333" y="58"/>
                      </a:lnTo>
                      <a:lnTo>
                        <a:pt x="336" y="56"/>
                      </a:lnTo>
                      <a:lnTo>
                        <a:pt x="337" y="60"/>
                      </a:lnTo>
                      <a:lnTo>
                        <a:pt x="341" y="58"/>
                      </a:lnTo>
                      <a:lnTo>
                        <a:pt x="347" y="60"/>
                      </a:lnTo>
                      <a:lnTo>
                        <a:pt x="348" y="58"/>
                      </a:lnTo>
                      <a:lnTo>
                        <a:pt x="347" y="56"/>
                      </a:lnTo>
                      <a:lnTo>
                        <a:pt x="352" y="53"/>
                      </a:lnTo>
                      <a:lnTo>
                        <a:pt x="355" y="53"/>
                      </a:lnTo>
                      <a:lnTo>
                        <a:pt x="356" y="56"/>
                      </a:lnTo>
                      <a:lnTo>
                        <a:pt x="358" y="54"/>
                      </a:lnTo>
                      <a:lnTo>
                        <a:pt x="359" y="56"/>
                      </a:lnTo>
                      <a:lnTo>
                        <a:pt x="356" y="60"/>
                      </a:lnTo>
                      <a:lnTo>
                        <a:pt x="358" y="62"/>
                      </a:lnTo>
                      <a:lnTo>
                        <a:pt x="359" y="61"/>
                      </a:lnTo>
                      <a:lnTo>
                        <a:pt x="360" y="61"/>
                      </a:lnTo>
                      <a:lnTo>
                        <a:pt x="362" y="62"/>
                      </a:lnTo>
                      <a:lnTo>
                        <a:pt x="363" y="65"/>
                      </a:lnTo>
                      <a:lnTo>
                        <a:pt x="363" y="67"/>
                      </a:lnTo>
                      <a:lnTo>
                        <a:pt x="362" y="69"/>
                      </a:lnTo>
                      <a:lnTo>
                        <a:pt x="362" y="72"/>
                      </a:lnTo>
                      <a:lnTo>
                        <a:pt x="365" y="72"/>
                      </a:lnTo>
                      <a:lnTo>
                        <a:pt x="366" y="72"/>
                      </a:lnTo>
                      <a:lnTo>
                        <a:pt x="369" y="72"/>
                      </a:lnTo>
                      <a:lnTo>
                        <a:pt x="371" y="75"/>
                      </a:lnTo>
                      <a:lnTo>
                        <a:pt x="371" y="75"/>
                      </a:lnTo>
                      <a:lnTo>
                        <a:pt x="371" y="78"/>
                      </a:lnTo>
                      <a:lnTo>
                        <a:pt x="370" y="79"/>
                      </a:lnTo>
                      <a:lnTo>
                        <a:pt x="370" y="83"/>
                      </a:lnTo>
                      <a:lnTo>
                        <a:pt x="370" y="86"/>
                      </a:lnTo>
                      <a:lnTo>
                        <a:pt x="367" y="85"/>
                      </a:lnTo>
                      <a:lnTo>
                        <a:pt x="366" y="82"/>
                      </a:lnTo>
                      <a:lnTo>
                        <a:pt x="362" y="85"/>
                      </a:lnTo>
                      <a:lnTo>
                        <a:pt x="358" y="86"/>
                      </a:lnTo>
                      <a:lnTo>
                        <a:pt x="356" y="90"/>
                      </a:lnTo>
                      <a:lnTo>
                        <a:pt x="354" y="93"/>
                      </a:lnTo>
                      <a:lnTo>
                        <a:pt x="349" y="94"/>
                      </a:lnTo>
                      <a:lnTo>
                        <a:pt x="345" y="101"/>
                      </a:lnTo>
                      <a:lnTo>
                        <a:pt x="345" y="104"/>
                      </a:lnTo>
                      <a:lnTo>
                        <a:pt x="347" y="107"/>
                      </a:lnTo>
                      <a:lnTo>
                        <a:pt x="344" y="111"/>
                      </a:lnTo>
                      <a:lnTo>
                        <a:pt x="341" y="118"/>
                      </a:lnTo>
                      <a:lnTo>
                        <a:pt x="341" y="119"/>
                      </a:lnTo>
                      <a:lnTo>
                        <a:pt x="344" y="121"/>
                      </a:lnTo>
                      <a:lnTo>
                        <a:pt x="341" y="127"/>
                      </a:lnTo>
                      <a:lnTo>
                        <a:pt x="340" y="133"/>
                      </a:lnTo>
                      <a:lnTo>
                        <a:pt x="338" y="139"/>
                      </a:lnTo>
                      <a:lnTo>
                        <a:pt x="334" y="139"/>
                      </a:lnTo>
                      <a:lnTo>
                        <a:pt x="331" y="139"/>
                      </a:lnTo>
                      <a:lnTo>
                        <a:pt x="329" y="137"/>
                      </a:lnTo>
                      <a:lnTo>
                        <a:pt x="331" y="144"/>
                      </a:lnTo>
                      <a:lnTo>
                        <a:pt x="331" y="148"/>
                      </a:lnTo>
                      <a:lnTo>
                        <a:pt x="330" y="152"/>
                      </a:lnTo>
                      <a:lnTo>
                        <a:pt x="327" y="152"/>
                      </a:lnTo>
                      <a:lnTo>
                        <a:pt x="329" y="155"/>
                      </a:lnTo>
                      <a:lnTo>
                        <a:pt x="327" y="159"/>
                      </a:lnTo>
                      <a:lnTo>
                        <a:pt x="329" y="162"/>
                      </a:lnTo>
                      <a:lnTo>
                        <a:pt x="327" y="166"/>
                      </a:lnTo>
                      <a:lnTo>
                        <a:pt x="326" y="166"/>
                      </a:lnTo>
                      <a:lnTo>
                        <a:pt x="325" y="166"/>
                      </a:lnTo>
                      <a:lnTo>
                        <a:pt x="323" y="169"/>
                      </a:lnTo>
                      <a:lnTo>
                        <a:pt x="323" y="170"/>
                      </a:lnTo>
                      <a:lnTo>
                        <a:pt x="323" y="169"/>
                      </a:lnTo>
                      <a:lnTo>
                        <a:pt x="323" y="169"/>
                      </a:lnTo>
                      <a:lnTo>
                        <a:pt x="322" y="168"/>
                      </a:lnTo>
                      <a:lnTo>
                        <a:pt x="322" y="166"/>
                      </a:lnTo>
                      <a:lnTo>
                        <a:pt x="320" y="163"/>
                      </a:lnTo>
                      <a:lnTo>
                        <a:pt x="320" y="161"/>
                      </a:lnTo>
                      <a:lnTo>
                        <a:pt x="319" y="155"/>
                      </a:lnTo>
                      <a:lnTo>
                        <a:pt x="318" y="154"/>
                      </a:lnTo>
                      <a:lnTo>
                        <a:pt x="318" y="151"/>
                      </a:lnTo>
                      <a:lnTo>
                        <a:pt x="318" y="147"/>
                      </a:lnTo>
                      <a:lnTo>
                        <a:pt x="316" y="145"/>
                      </a:lnTo>
                      <a:lnTo>
                        <a:pt x="315" y="144"/>
                      </a:lnTo>
                      <a:lnTo>
                        <a:pt x="313" y="144"/>
                      </a:lnTo>
                      <a:lnTo>
                        <a:pt x="312" y="143"/>
                      </a:lnTo>
                      <a:lnTo>
                        <a:pt x="311" y="144"/>
                      </a:lnTo>
                      <a:lnTo>
                        <a:pt x="311" y="145"/>
                      </a:lnTo>
                      <a:lnTo>
                        <a:pt x="311" y="145"/>
                      </a:lnTo>
                      <a:lnTo>
                        <a:pt x="311" y="147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9" y="152"/>
                      </a:lnTo>
                      <a:lnTo>
                        <a:pt x="308" y="152"/>
                      </a:lnTo>
                      <a:lnTo>
                        <a:pt x="307" y="150"/>
                      </a:lnTo>
                      <a:lnTo>
                        <a:pt x="304" y="148"/>
                      </a:lnTo>
                      <a:lnTo>
                        <a:pt x="304" y="147"/>
                      </a:lnTo>
                      <a:lnTo>
                        <a:pt x="302" y="145"/>
                      </a:lnTo>
                      <a:lnTo>
                        <a:pt x="301" y="141"/>
                      </a:lnTo>
                      <a:lnTo>
                        <a:pt x="301" y="140"/>
                      </a:lnTo>
                      <a:lnTo>
                        <a:pt x="302" y="139"/>
                      </a:lnTo>
                      <a:lnTo>
                        <a:pt x="302" y="137"/>
                      </a:lnTo>
                      <a:lnTo>
                        <a:pt x="305" y="136"/>
                      </a:lnTo>
                      <a:lnTo>
                        <a:pt x="305" y="137"/>
                      </a:lnTo>
                      <a:lnTo>
                        <a:pt x="308" y="137"/>
                      </a:lnTo>
                      <a:lnTo>
                        <a:pt x="308" y="136"/>
                      </a:lnTo>
                      <a:lnTo>
                        <a:pt x="308" y="133"/>
                      </a:lnTo>
                      <a:lnTo>
                        <a:pt x="309" y="133"/>
                      </a:lnTo>
                      <a:lnTo>
                        <a:pt x="312" y="129"/>
                      </a:lnTo>
                      <a:lnTo>
                        <a:pt x="312" y="125"/>
                      </a:lnTo>
                      <a:lnTo>
                        <a:pt x="313" y="122"/>
                      </a:lnTo>
                      <a:lnTo>
                        <a:pt x="312" y="122"/>
                      </a:lnTo>
                      <a:lnTo>
                        <a:pt x="309" y="119"/>
                      </a:lnTo>
                      <a:lnTo>
                        <a:pt x="308" y="119"/>
                      </a:lnTo>
                      <a:lnTo>
                        <a:pt x="308" y="119"/>
                      </a:lnTo>
                      <a:lnTo>
                        <a:pt x="305" y="119"/>
                      </a:lnTo>
                      <a:lnTo>
                        <a:pt x="301" y="119"/>
                      </a:lnTo>
                      <a:lnTo>
                        <a:pt x="297" y="119"/>
                      </a:lnTo>
                      <a:lnTo>
                        <a:pt x="291" y="119"/>
                      </a:lnTo>
                      <a:lnTo>
                        <a:pt x="289" y="119"/>
                      </a:lnTo>
                      <a:lnTo>
                        <a:pt x="286" y="118"/>
                      </a:lnTo>
                      <a:lnTo>
                        <a:pt x="283" y="118"/>
                      </a:lnTo>
                      <a:lnTo>
                        <a:pt x="280" y="118"/>
                      </a:lnTo>
                      <a:lnTo>
                        <a:pt x="280" y="115"/>
                      </a:lnTo>
                      <a:lnTo>
                        <a:pt x="279" y="112"/>
                      </a:lnTo>
                      <a:lnTo>
                        <a:pt x="279" y="111"/>
                      </a:lnTo>
                      <a:lnTo>
                        <a:pt x="279" y="108"/>
                      </a:lnTo>
                      <a:lnTo>
                        <a:pt x="276" y="105"/>
                      </a:lnTo>
                      <a:lnTo>
                        <a:pt x="275" y="105"/>
                      </a:lnTo>
                      <a:lnTo>
                        <a:pt x="275" y="105"/>
                      </a:lnTo>
                      <a:lnTo>
                        <a:pt x="272" y="105"/>
                      </a:lnTo>
                      <a:lnTo>
                        <a:pt x="271" y="104"/>
                      </a:lnTo>
                      <a:lnTo>
                        <a:pt x="269" y="103"/>
                      </a:lnTo>
                      <a:lnTo>
                        <a:pt x="268" y="103"/>
                      </a:lnTo>
                      <a:lnTo>
                        <a:pt x="268" y="104"/>
                      </a:lnTo>
                      <a:lnTo>
                        <a:pt x="269" y="105"/>
                      </a:lnTo>
                      <a:lnTo>
                        <a:pt x="268" y="105"/>
                      </a:lnTo>
                      <a:lnTo>
                        <a:pt x="265" y="105"/>
                      </a:lnTo>
                      <a:lnTo>
                        <a:pt x="264" y="103"/>
                      </a:lnTo>
                      <a:lnTo>
                        <a:pt x="264" y="101"/>
                      </a:lnTo>
                      <a:lnTo>
                        <a:pt x="262" y="98"/>
                      </a:lnTo>
                      <a:lnTo>
                        <a:pt x="261" y="97"/>
                      </a:lnTo>
                      <a:lnTo>
                        <a:pt x="260" y="100"/>
                      </a:lnTo>
                      <a:lnTo>
                        <a:pt x="258" y="100"/>
                      </a:lnTo>
                      <a:lnTo>
                        <a:pt x="260" y="101"/>
                      </a:lnTo>
                      <a:lnTo>
                        <a:pt x="260" y="103"/>
                      </a:lnTo>
                      <a:lnTo>
                        <a:pt x="260" y="105"/>
                      </a:lnTo>
                      <a:lnTo>
                        <a:pt x="257" y="109"/>
                      </a:lnTo>
                      <a:lnTo>
                        <a:pt x="255" y="112"/>
                      </a:lnTo>
                      <a:lnTo>
                        <a:pt x="262" y="114"/>
                      </a:lnTo>
                      <a:lnTo>
                        <a:pt x="265" y="114"/>
                      </a:lnTo>
                      <a:lnTo>
                        <a:pt x="268" y="114"/>
                      </a:lnTo>
                      <a:lnTo>
                        <a:pt x="268" y="115"/>
                      </a:lnTo>
                      <a:lnTo>
                        <a:pt x="268" y="119"/>
                      </a:lnTo>
                      <a:lnTo>
                        <a:pt x="266" y="121"/>
                      </a:lnTo>
                      <a:lnTo>
                        <a:pt x="265" y="119"/>
                      </a:lnTo>
                      <a:lnTo>
                        <a:pt x="262" y="121"/>
                      </a:lnTo>
                      <a:lnTo>
                        <a:pt x="262" y="125"/>
                      </a:lnTo>
                      <a:lnTo>
                        <a:pt x="260" y="125"/>
                      </a:lnTo>
                      <a:lnTo>
                        <a:pt x="260" y="130"/>
                      </a:lnTo>
                      <a:lnTo>
                        <a:pt x="262" y="133"/>
                      </a:lnTo>
                      <a:lnTo>
                        <a:pt x="265" y="134"/>
                      </a:lnTo>
                      <a:lnTo>
                        <a:pt x="269" y="139"/>
                      </a:lnTo>
                      <a:lnTo>
                        <a:pt x="269" y="143"/>
                      </a:lnTo>
                      <a:lnTo>
                        <a:pt x="271" y="147"/>
                      </a:lnTo>
                      <a:lnTo>
                        <a:pt x="269" y="150"/>
                      </a:lnTo>
                      <a:lnTo>
                        <a:pt x="271" y="152"/>
                      </a:lnTo>
                      <a:lnTo>
                        <a:pt x="275" y="158"/>
                      </a:lnTo>
                      <a:lnTo>
                        <a:pt x="275" y="162"/>
                      </a:lnTo>
                      <a:lnTo>
                        <a:pt x="275" y="165"/>
                      </a:lnTo>
                      <a:lnTo>
                        <a:pt x="276" y="169"/>
                      </a:lnTo>
                      <a:lnTo>
                        <a:pt x="275" y="169"/>
                      </a:lnTo>
                      <a:lnTo>
                        <a:pt x="276" y="172"/>
                      </a:lnTo>
                      <a:lnTo>
                        <a:pt x="275" y="174"/>
                      </a:lnTo>
                      <a:lnTo>
                        <a:pt x="273" y="172"/>
                      </a:lnTo>
                      <a:lnTo>
                        <a:pt x="273" y="173"/>
                      </a:lnTo>
                      <a:lnTo>
                        <a:pt x="272" y="172"/>
                      </a:lnTo>
                      <a:lnTo>
                        <a:pt x="271" y="169"/>
                      </a:lnTo>
                      <a:lnTo>
                        <a:pt x="271" y="168"/>
                      </a:lnTo>
                      <a:lnTo>
                        <a:pt x="269" y="169"/>
                      </a:lnTo>
                      <a:lnTo>
                        <a:pt x="269" y="170"/>
                      </a:lnTo>
                      <a:lnTo>
                        <a:pt x="269" y="170"/>
                      </a:lnTo>
                      <a:lnTo>
                        <a:pt x="268" y="170"/>
                      </a:lnTo>
                      <a:lnTo>
                        <a:pt x="266" y="170"/>
                      </a:lnTo>
                      <a:lnTo>
                        <a:pt x="266" y="172"/>
                      </a:lnTo>
                      <a:lnTo>
                        <a:pt x="264" y="170"/>
                      </a:lnTo>
                      <a:lnTo>
                        <a:pt x="264" y="168"/>
                      </a:lnTo>
                      <a:lnTo>
                        <a:pt x="264" y="165"/>
                      </a:lnTo>
                      <a:lnTo>
                        <a:pt x="262" y="163"/>
                      </a:lnTo>
                      <a:lnTo>
                        <a:pt x="260" y="163"/>
                      </a:lnTo>
                      <a:lnTo>
                        <a:pt x="260" y="165"/>
                      </a:lnTo>
                      <a:lnTo>
                        <a:pt x="261" y="165"/>
                      </a:lnTo>
                      <a:lnTo>
                        <a:pt x="262" y="166"/>
                      </a:lnTo>
                      <a:lnTo>
                        <a:pt x="261" y="166"/>
                      </a:lnTo>
                      <a:lnTo>
                        <a:pt x="261" y="169"/>
                      </a:lnTo>
                      <a:lnTo>
                        <a:pt x="261" y="170"/>
                      </a:lnTo>
                      <a:lnTo>
                        <a:pt x="258" y="173"/>
                      </a:lnTo>
                      <a:lnTo>
                        <a:pt x="250" y="176"/>
                      </a:lnTo>
                      <a:lnTo>
                        <a:pt x="249" y="177"/>
                      </a:lnTo>
                      <a:lnTo>
                        <a:pt x="249" y="179"/>
                      </a:lnTo>
                      <a:lnTo>
                        <a:pt x="247" y="181"/>
                      </a:lnTo>
                      <a:lnTo>
                        <a:pt x="247" y="183"/>
                      </a:lnTo>
                      <a:lnTo>
                        <a:pt x="249" y="186"/>
                      </a:lnTo>
                      <a:lnTo>
                        <a:pt x="249" y="187"/>
                      </a:lnTo>
                      <a:lnTo>
                        <a:pt x="250" y="187"/>
                      </a:lnTo>
                      <a:lnTo>
                        <a:pt x="247" y="190"/>
                      </a:lnTo>
                      <a:lnTo>
                        <a:pt x="246" y="192"/>
                      </a:lnTo>
                      <a:lnTo>
                        <a:pt x="244" y="192"/>
                      </a:lnTo>
                      <a:lnTo>
                        <a:pt x="246" y="194"/>
                      </a:lnTo>
                      <a:lnTo>
                        <a:pt x="240" y="197"/>
                      </a:lnTo>
                      <a:lnTo>
                        <a:pt x="240" y="199"/>
                      </a:lnTo>
                      <a:lnTo>
                        <a:pt x="233" y="202"/>
                      </a:lnTo>
                      <a:lnTo>
                        <a:pt x="232" y="202"/>
                      </a:lnTo>
                      <a:lnTo>
                        <a:pt x="232" y="201"/>
                      </a:lnTo>
                      <a:lnTo>
                        <a:pt x="232" y="199"/>
                      </a:lnTo>
                      <a:lnTo>
                        <a:pt x="231" y="199"/>
                      </a:lnTo>
                      <a:lnTo>
                        <a:pt x="228" y="201"/>
                      </a:lnTo>
                      <a:lnTo>
                        <a:pt x="226" y="202"/>
                      </a:lnTo>
                      <a:lnTo>
                        <a:pt x="226" y="205"/>
                      </a:lnTo>
                      <a:lnTo>
                        <a:pt x="228" y="203"/>
                      </a:lnTo>
                      <a:lnTo>
                        <a:pt x="229" y="203"/>
                      </a:lnTo>
                      <a:lnTo>
                        <a:pt x="231" y="203"/>
                      </a:lnTo>
                      <a:lnTo>
                        <a:pt x="221" y="212"/>
                      </a:lnTo>
                      <a:lnTo>
                        <a:pt x="219" y="219"/>
                      </a:lnTo>
                      <a:lnTo>
                        <a:pt x="207" y="227"/>
                      </a:lnTo>
                      <a:lnTo>
                        <a:pt x="206" y="231"/>
                      </a:lnTo>
                      <a:lnTo>
                        <a:pt x="203" y="234"/>
                      </a:lnTo>
                      <a:lnTo>
                        <a:pt x="197" y="235"/>
                      </a:lnTo>
                      <a:lnTo>
                        <a:pt x="195" y="238"/>
                      </a:lnTo>
                      <a:lnTo>
                        <a:pt x="193" y="241"/>
                      </a:lnTo>
                      <a:lnTo>
                        <a:pt x="195" y="245"/>
                      </a:lnTo>
                      <a:lnTo>
                        <a:pt x="192" y="248"/>
                      </a:lnTo>
                      <a:lnTo>
                        <a:pt x="189" y="249"/>
                      </a:lnTo>
                      <a:lnTo>
                        <a:pt x="184" y="249"/>
                      </a:lnTo>
                      <a:lnTo>
                        <a:pt x="181" y="250"/>
                      </a:lnTo>
                      <a:lnTo>
                        <a:pt x="181" y="253"/>
                      </a:lnTo>
                      <a:lnTo>
                        <a:pt x="177" y="259"/>
                      </a:lnTo>
                      <a:lnTo>
                        <a:pt x="175" y="259"/>
                      </a:lnTo>
                      <a:lnTo>
                        <a:pt x="174" y="256"/>
                      </a:lnTo>
                      <a:lnTo>
                        <a:pt x="173" y="256"/>
                      </a:lnTo>
                      <a:lnTo>
                        <a:pt x="168" y="260"/>
                      </a:lnTo>
                      <a:lnTo>
                        <a:pt x="167" y="263"/>
                      </a:lnTo>
                      <a:lnTo>
                        <a:pt x="167" y="267"/>
                      </a:lnTo>
                      <a:lnTo>
                        <a:pt x="168" y="274"/>
                      </a:lnTo>
                      <a:lnTo>
                        <a:pt x="167" y="277"/>
                      </a:lnTo>
                      <a:lnTo>
                        <a:pt x="167" y="280"/>
                      </a:lnTo>
                      <a:lnTo>
                        <a:pt x="167" y="291"/>
                      </a:lnTo>
                      <a:lnTo>
                        <a:pt x="170" y="292"/>
                      </a:lnTo>
                      <a:lnTo>
                        <a:pt x="171" y="297"/>
                      </a:lnTo>
                      <a:lnTo>
                        <a:pt x="168" y="307"/>
                      </a:lnTo>
                      <a:lnTo>
                        <a:pt x="164" y="313"/>
                      </a:lnTo>
                      <a:lnTo>
                        <a:pt x="164" y="318"/>
                      </a:lnTo>
                      <a:lnTo>
                        <a:pt x="166" y="320"/>
                      </a:lnTo>
                      <a:lnTo>
                        <a:pt x="167" y="331"/>
                      </a:lnTo>
                      <a:lnTo>
                        <a:pt x="167" y="333"/>
                      </a:lnTo>
                      <a:lnTo>
                        <a:pt x="164" y="335"/>
                      </a:lnTo>
                      <a:lnTo>
                        <a:pt x="163" y="335"/>
                      </a:lnTo>
                      <a:lnTo>
                        <a:pt x="160" y="335"/>
                      </a:lnTo>
                      <a:lnTo>
                        <a:pt x="157" y="338"/>
                      </a:lnTo>
                      <a:lnTo>
                        <a:pt x="159" y="339"/>
                      </a:lnTo>
                      <a:lnTo>
                        <a:pt x="155" y="343"/>
                      </a:lnTo>
                      <a:lnTo>
                        <a:pt x="155" y="344"/>
                      </a:lnTo>
                      <a:lnTo>
                        <a:pt x="155" y="346"/>
                      </a:lnTo>
                      <a:lnTo>
                        <a:pt x="159" y="349"/>
                      </a:lnTo>
                      <a:lnTo>
                        <a:pt x="159" y="349"/>
                      </a:lnTo>
                      <a:lnTo>
                        <a:pt x="159" y="350"/>
                      </a:lnTo>
                      <a:lnTo>
                        <a:pt x="159" y="349"/>
                      </a:lnTo>
                      <a:lnTo>
                        <a:pt x="157" y="349"/>
                      </a:lnTo>
                      <a:lnTo>
                        <a:pt x="150" y="350"/>
                      </a:lnTo>
                      <a:lnTo>
                        <a:pt x="150" y="350"/>
                      </a:lnTo>
                      <a:lnTo>
                        <a:pt x="145" y="351"/>
                      </a:lnTo>
                      <a:lnTo>
                        <a:pt x="143" y="354"/>
                      </a:lnTo>
                      <a:lnTo>
                        <a:pt x="143" y="356"/>
                      </a:lnTo>
                      <a:lnTo>
                        <a:pt x="143" y="357"/>
                      </a:lnTo>
                      <a:lnTo>
                        <a:pt x="143" y="357"/>
                      </a:lnTo>
                      <a:lnTo>
                        <a:pt x="142" y="361"/>
                      </a:lnTo>
                      <a:lnTo>
                        <a:pt x="138" y="364"/>
                      </a:lnTo>
                      <a:lnTo>
                        <a:pt x="132" y="364"/>
                      </a:lnTo>
                      <a:lnTo>
                        <a:pt x="130" y="361"/>
                      </a:lnTo>
                      <a:lnTo>
                        <a:pt x="126" y="357"/>
                      </a:lnTo>
                      <a:lnTo>
                        <a:pt x="120" y="346"/>
                      </a:lnTo>
                      <a:lnTo>
                        <a:pt x="120" y="340"/>
                      </a:lnTo>
                      <a:lnTo>
                        <a:pt x="119" y="336"/>
                      </a:lnTo>
                      <a:lnTo>
                        <a:pt x="116" y="331"/>
                      </a:lnTo>
                      <a:lnTo>
                        <a:pt x="116" y="328"/>
                      </a:lnTo>
                      <a:lnTo>
                        <a:pt x="114" y="328"/>
                      </a:lnTo>
                      <a:lnTo>
                        <a:pt x="113" y="324"/>
                      </a:lnTo>
                      <a:lnTo>
                        <a:pt x="112" y="320"/>
                      </a:lnTo>
                      <a:lnTo>
                        <a:pt x="109" y="315"/>
                      </a:lnTo>
                      <a:lnTo>
                        <a:pt x="106" y="311"/>
                      </a:lnTo>
                      <a:lnTo>
                        <a:pt x="105" y="311"/>
                      </a:lnTo>
                      <a:lnTo>
                        <a:pt x="102" y="307"/>
                      </a:lnTo>
                      <a:lnTo>
                        <a:pt x="99" y="304"/>
                      </a:lnTo>
                      <a:lnTo>
                        <a:pt x="99" y="303"/>
                      </a:lnTo>
                      <a:lnTo>
                        <a:pt x="98" y="297"/>
                      </a:lnTo>
                      <a:lnTo>
                        <a:pt x="97" y="295"/>
                      </a:lnTo>
                      <a:lnTo>
                        <a:pt x="94" y="289"/>
                      </a:lnTo>
                      <a:lnTo>
                        <a:pt x="94" y="285"/>
                      </a:lnTo>
                      <a:lnTo>
                        <a:pt x="92" y="282"/>
                      </a:lnTo>
                      <a:lnTo>
                        <a:pt x="91" y="280"/>
                      </a:lnTo>
                      <a:lnTo>
                        <a:pt x="91" y="275"/>
                      </a:lnTo>
                      <a:lnTo>
                        <a:pt x="90" y="275"/>
                      </a:lnTo>
                      <a:lnTo>
                        <a:pt x="87" y="271"/>
                      </a:lnTo>
                      <a:lnTo>
                        <a:pt x="87" y="270"/>
                      </a:lnTo>
                      <a:lnTo>
                        <a:pt x="85" y="270"/>
                      </a:lnTo>
                      <a:lnTo>
                        <a:pt x="83" y="264"/>
                      </a:lnTo>
                      <a:lnTo>
                        <a:pt x="83" y="262"/>
                      </a:lnTo>
                      <a:lnTo>
                        <a:pt x="80" y="262"/>
                      </a:lnTo>
                      <a:lnTo>
                        <a:pt x="80" y="257"/>
                      </a:lnTo>
                      <a:lnTo>
                        <a:pt x="77" y="256"/>
                      </a:lnTo>
                      <a:lnTo>
                        <a:pt x="76" y="250"/>
                      </a:lnTo>
                      <a:lnTo>
                        <a:pt x="76" y="242"/>
                      </a:lnTo>
                      <a:lnTo>
                        <a:pt x="70" y="233"/>
                      </a:lnTo>
                      <a:lnTo>
                        <a:pt x="70" y="228"/>
                      </a:lnTo>
                      <a:lnTo>
                        <a:pt x="67" y="224"/>
                      </a:lnTo>
                      <a:lnTo>
                        <a:pt x="70" y="224"/>
                      </a:lnTo>
                      <a:lnTo>
                        <a:pt x="66" y="219"/>
                      </a:lnTo>
                      <a:lnTo>
                        <a:pt x="66" y="216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6" y="212"/>
                      </a:lnTo>
                      <a:lnTo>
                        <a:pt x="62" y="205"/>
                      </a:lnTo>
                      <a:lnTo>
                        <a:pt x="62" y="201"/>
                      </a:lnTo>
                      <a:lnTo>
                        <a:pt x="65" y="199"/>
                      </a:lnTo>
                      <a:lnTo>
                        <a:pt x="62" y="198"/>
                      </a:lnTo>
                      <a:lnTo>
                        <a:pt x="62" y="195"/>
                      </a:lnTo>
                      <a:lnTo>
                        <a:pt x="63" y="192"/>
                      </a:lnTo>
                      <a:lnTo>
                        <a:pt x="63" y="188"/>
                      </a:lnTo>
                      <a:lnTo>
                        <a:pt x="62" y="184"/>
                      </a:lnTo>
                      <a:lnTo>
                        <a:pt x="61" y="184"/>
                      </a:lnTo>
                      <a:lnTo>
                        <a:pt x="59" y="177"/>
                      </a:lnTo>
                      <a:lnTo>
                        <a:pt x="62" y="176"/>
                      </a:lnTo>
                      <a:lnTo>
                        <a:pt x="63" y="174"/>
                      </a:lnTo>
                      <a:lnTo>
                        <a:pt x="65" y="174"/>
                      </a:lnTo>
                      <a:lnTo>
                        <a:pt x="63" y="174"/>
                      </a:lnTo>
                      <a:lnTo>
                        <a:pt x="59" y="174"/>
                      </a:lnTo>
                      <a:lnTo>
                        <a:pt x="58" y="174"/>
                      </a:lnTo>
                      <a:lnTo>
                        <a:pt x="58" y="172"/>
                      </a:lnTo>
                      <a:lnTo>
                        <a:pt x="58" y="169"/>
                      </a:lnTo>
                      <a:lnTo>
                        <a:pt x="58" y="166"/>
                      </a:lnTo>
                      <a:lnTo>
                        <a:pt x="58" y="166"/>
                      </a:lnTo>
                      <a:lnTo>
                        <a:pt x="61" y="166"/>
                      </a:lnTo>
                      <a:lnTo>
                        <a:pt x="62" y="165"/>
                      </a:lnTo>
                      <a:lnTo>
                        <a:pt x="63" y="163"/>
                      </a:lnTo>
                      <a:lnTo>
                        <a:pt x="61" y="165"/>
                      </a:lnTo>
                      <a:lnTo>
                        <a:pt x="59" y="163"/>
                      </a:lnTo>
                      <a:lnTo>
                        <a:pt x="56" y="163"/>
                      </a:lnTo>
                      <a:lnTo>
                        <a:pt x="55" y="162"/>
                      </a:lnTo>
                      <a:lnTo>
                        <a:pt x="55" y="163"/>
                      </a:lnTo>
                      <a:lnTo>
                        <a:pt x="55" y="166"/>
                      </a:lnTo>
                      <a:lnTo>
                        <a:pt x="52" y="172"/>
                      </a:lnTo>
                      <a:lnTo>
                        <a:pt x="55" y="173"/>
                      </a:lnTo>
                      <a:lnTo>
                        <a:pt x="54" y="179"/>
                      </a:lnTo>
                      <a:lnTo>
                        <a:pt x="52" y="180"/>
                      </a:lnTo>
                      <a:lnTo>
                        <a:pt x="52" y="181"/>
                      </a:lnTo>
                      <a:lnTo>
                        <a:pt x="48" y="184"/>
                      </a:lnTo>
                      <a:lnTo>
                        <a:pt x="41" y="188"/>
                      </a:lnTo>
                      <a:lnTo>
                        <a:pt x="37" y="190"/>
                      </a:lnTo>
                      <a:lnTo>
                        <a:pt x="33" y="188"/>
                      </a:lnTo>
                      <a:lnTo>
                        <a:pt x="23" y="180"/>
                      </a:lnTo>
                      <a:lnTo>
                        <a:pt x="19" y="174"/>
                      </a:lnTo>
                      <a:lnTo>
                        <a:pt x="19" y="174"/>
                      </a:lnTo>
                      <a:lnTo>
                        <a:pt x="18" y="174"/>
                      </a:lnTo>
                      <a:lnTo>
                        <a:pt x="15" y="173"/>
                      </a:lnTo>
                      <a:lnTo>
                        <a:pt x="9" y="168"/>
                      </a:lnTo>
                      <a:lnTo>
                        <a:pt x="9" y="165"/>
                      </a:lnTo>
                      <a:lnTo>
                        <a:pt x="9" y="163"/>
                      </a:lnTo>
                      <a:lnTo>
                        <a:pt x="11" y="163"/>
                      </a:lnTo>
                      <a:lnTo>
                        <a:pt x="12" y="165"/>
                      </a:lnTo>
                      <a:lnTo>
                        <a:pt x="14" y="163"/>
                      </a:lnTo>
                      <a:lnTo>
                        <a:pt x="14" y="168"/>
                      </a:lnTo>
                      <a:lnTo>
                        <a:pt x="15" y="168"/>
                      </a:lnTo>
                      <a:lnTo>
                        <a:pt x="16" y="166"/>
                      </a:lnTo>
                      <a:lnTo>
                        <a:pt x="18" y="166"/>
                      </a:lnTo>
                      <a:lnTo>
                        <a:pt x="19" y="166"/>
                      </a:lnTo>
                      <a:lnTo>
                        <a:pt x="19" y="166"/>
                      </a:lnTo>
                      <a:lnTo>
                        <a:pt x="25" y="162"/>
                      </a:lnTo>
                      <a:lnTo>
                        <a:pt x="26" y="162"/>
                      </a:lnTo>
                      <a:lnTo>
                        <a:pt x="29" y="158"/>
                      </a:lnTo>
                      <a:lnTo>
                        <a:pt x="30" y="158"/>
                      </a:lnTo>
                      <a:lnTo>
                        <a:pt x="32" y="155"/>
                      </a:lnTo>
                      <a:lnTo>
                        <a:pt x="29" y="155"/>
                      </a:lnTo>
                      <a:lnTo>
                        <a:pt x="27" y="155"/>
                      </a:lnTo>
                      <a:lnTo>
                        <a:pt x="27" y="155"/>
                      </a:lnTo>
                      <a:lnTo>
                        <a:pt x="27" y="156"/>
                      </a:lnTo>
                      <a:lnTo>
                        <a:pt x="22" y="159"/>
                      </a:lnTo>
                      <a:lnTo>
                        <a:pt x="19" y="159"/>
                      </a:lnTo>
                      <a:lnTo>
                        <a:pt x="16" y="159"/>
                      </a:lnTo>
                      <a:lnTo>
                        <a:pt x="8" y="156"/>
                      </a:lnTo>
                      <a:lnTo>
                        <a:pt x="4" y="152"/>
                      </a:lnTo>
                      <a:lnTo>
                        <a:pt x="3" y="151"/>
                      </a:lnTo>
                      <a:lnTo>
                        <a:pt x="3" y="148"/>
                      </a:lnTo>
                      <a:lnTo>
                        <a:pt x="5" y="145"/>
                      </a:lnTo>
                      <a:lnTo>
                        <a:pt x="8" y="144"/>
                      </a:lnTo>
                      <a:lnTo>
                        <a:pt x="4" y="144"/>
                      </a:lnTo>
                      <a:lnTo>
                        <a:pt x="0" y="147"/>
                      </a:lnTo>
                      <a:lnTo>
                        <a:pt x="1" y="144"/>
                      </a:lnTo>
                      <a:lnTo>
                        <a:pt x="4" y="141"/>
                      </a:lnTo>
                      <a:lnTo>
                        <a:pt x="5" y="141"/>
                      </a:lnTo>
                      <a:lnTo>
                        <a:pt x="7" y="137"/>
                      </a:lnTo>
                      <a:lnTo>
                        <a:pt x="8" y="139"/>
                      </a:lnTo>
                      <a:lnTo>
                        <a:pt x="11" y="137"/>
                      </a:lnTo>
                      <a:lnTo>
                        <a:pt x="19" y="137"/>
                      </a:lnTo>
                      <a:lnTo>
                        <a:pt x="25" y="136"/>
                      </a:lnTo>
                      <a:lnTo>
                        <a:pt x="26" y="134"/>
                      </a:lnTo>
                      <a:lnTo>
                        <a:pt x="29" y="133"/>
                      </a:lnTo>
                      <a:lnTo>
                        <a:pt x="27" y="136"/>
                      </a:lnTo>
                      <a:lnTo>
                        <a:pt x="29" y="137"/>
                      </a:lnTo>
                      <a:lnTo>
                        <a:pt x="32" y="136"/>
                      </a:lnTo>
                      <a:lnTo>
                        <a:pt x="34" y="134"/>
                      </a:lnTo>
                      <a:lnTo>
                        <a:pt x="33" y="133"/>
                      </a:lnTo>
                      <a:lnTo>
                        <a:pt x="34" y="132"/>
                      </a:lnTo>
                      <a:lnTo>
                        <a:pt x="30" y="123"/>
                      </a:lnTo>
                      <a:lnTo>
                        <a:pt x="29" y="119"/>
                      </a:lnTo>
                      <a:lnTo>
                        <a:pt x="29" y="118"/>
                      </a:lnTo>
                      <a:lnTo>
                        <a:pt x="27" y="116"/>
                      </a:lnTo>
                      <a:lnTo>
                        <a:pt x="25" y="116"/>
                      </a:lnTo>
                      <a:lnTo>
                        <a:pt x="21" y="114"/>
                      </a:lnTo>
                      <a:lnTo>
                        <a:pt x="19" y="108"/>
                      </a:lnTo>
                      <a:lnTo>
                        <a:pt x="21" y="105"/>
                      </a:lnTo>
                      <a:lnTo>
                        <a:pt x="18" y="101"/>
                      </a:lnTo>
                      <a:lnTo>
                        <a:pt x="15" y="101"/>
                      </a:lnTo>
                      <a:lnTo>
                        <a:pt x="14" y="103"/>
                      </a:lnTo>
                      <a:lnTo>
                        <a:pt x="11" y="101"/>
                      </a:lnTo>
                      <a:lnTo>
                        <a:pt x="8" y="101"/>
                      </a:lnTo>
                      <a:lnTo>
                        <a:pt x="8" y="97"/>
                      </a:lnTo>
                      <a:lnTo>
                        <a:pt x="11" y="93"/>
                      </a:lnTo>
                      <a:lnTo>
                        <a:pt x="12" y="92"/>
                      </a:lnTo>
                      <a:lnTo>
                        <a:pt x="16" y="86"/>
                      </a:lnTo>
                      <a:lnTo>
                        <a:pt x="16" y="85"/>
                      </a:lnTo>
                      <a:lnTo>
                        <a:pt x="19" y="83"/>
                      </a:lnTo>
                      <a:lnTo>
                        <a:pt x="21" y="82"/>
                      </a:lnTo>
                      <a:lnTo>
                        <a:pt x="25" y="83"/>
                      </a:lnTo>
                      <a:lnTo>
                        <a:pt x="25" y="86"/>
                      </a:lnTo>
                      <a:lnTo>
                        <a:pt x="26" y="86"/>
                      </a:lnTo>
                      <a:lnTo>
                        <a:pt x="32" y="83"/>
                      </a:lnTo>
                      <a:lnTo>
                        <a:pt x="38" y="83"/>
                      </a:lnTo>
                      <a:lnTo>
                        <a:pt x="43" y="79"/>
                      </a:lnTo>
                      <a:lnTo>
                        <a:pt x="45" y="71"/>
                      </a:lnTo>
                      <a:lnTo>
                        <a:pt x="51" y="67"/>
                      </a:lnTo>
                      <a:lnTo>
                        <a:pt x="52" y="64"/>
                      </a:lnTo>
                      <a:lnTo>
                        <a:pt x="54" y="60"/>
                      </a:lnTo>
                      <a:lnTo>
                        <a:pt x="56" y="56"/>
                      </a:lnTo>
                      <a:lnTo>
                        <a:pt x="61" y="53"/>
                      </a:lnTo>
                      <a:lnTo>
                        <a:pt x="62" y="50"/>
                      </a:lnTo>
                      <a:lnTo>
                        <a:pt x="62" y="47"/>
                      </a:lnTo>
                      <a:lnTo>
                        <a:pt x="61" y="46"/>
                      </a:lnTo>
                      <a:lnTo>
                        <a:pt x="63" y="42"/>
                      </a:lnTo>
                      <a:lnTo>
                        <a:pt x="66" y="40"/>
                      </a:lnTo>
                      <a:lnTo>
                        <a:pt x="66" y="36"/>
                      </a:lnTo>
                      <a:lnTo>
                        <a:pt x="67" y="31"/>
                      </a:lnTo>
                      <a:lnTo>
                        <a:pt x="66" y="25"/>
                      </a:lnTo>
                      <a:lnTo>
                        <a:pt x="65" y="24"/>
                      </a:lnTo>
                      <a:lnTo>
                        <a:pt x="69" y="20"/>
                      </a:lnTo>
                      <a:lnTo>
                        <a:pt x="72" y="20"/>
                      </a:lnTo>
                      <a:lnTo>
                        <a:pt x="74" y="18"/>
                      </a:lnTo>
                      <a:lnTo>
                        <a:pt x="76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83" y="7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3" name="Freeform 585"/>
                <p:cNvSpPr>
                  <a:spLocks/>
                </p:cNvSpPr>
                <p:nvPr/>
              </p:nvSpPr>
              <p:spPr bwMode="auto">
                <a:xfrm>
                  <a:off x="6108273" y="3579678"/>
                  <a:ext cx="2964" cy="1483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4" name="Freeform 586"/>
                <p:cNvSpPr>
                  <a:spLocks/>
                </p:cNvSpPr>
                <p:nvPr/>
              </p:nvSpPr>
              <p:spPr bwMode="auto">
                <a:xfrm>
                  <a:off x="6102345" y="3578195"/>
                  <a:ext cx="1483" cy="5929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1 h 4"/>
                    <a:gd name="T4" fmla="*/ 1 w 1"/>
                    <a:gd name="T5" fmla="*/ 4 h 4"/>
                    <a:gd name="T6" fmla="*/ 0 w 1"/>
                    <a:gd name="T7" fmla="*/ 2 h 4"/>
                    <a:gd name="T8" fmla="*/ 0 w 1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5" name="Freeform 587"/>
                <p:cNvSpPr>
                  <a:spLocks/>
                </p:cNvSpPr>
                <p:nvPr/>
              </p:nvSpPr>
              <p:spPr bwMode="auto">
                <a:xfrm>
                  <a:off x="6103827" y="3578195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1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6" name="Freeform 588"/>
                <p:cNvSpPr>
                  <a:spLocks/>
                </p:cNvSpPr>
                <p:nvPr/>
              </p:nvSpPr>
              <p:spPr bwMode="auto">
                <a:xfrm>
                  <a:off x="6096416" y="3573749"/>
                  <a:ext cx="4447" cy="7411"/>
                </a:xfrm>
                <a:custGeom>
                  <a:avLst/>
                  <a:gdLst>
                    <a:gd name="T0" fmla="*/ 1 w 3"/>
                    <a:gd name="T1" fmla="*/ 0 h 5"/>
                    <a:gd name="T2" fmla="*/ 3 w 3"/>
                    <a:gd name="T3" fmla="*/ 1 h 5"/>
                    <a:gd name="T4" fmla="*/ 1 w 3"/>
                    <a:gd name="T5" fmla="*/ 5 h 5"/>
                    <a:gd name="T6" fmla="*/ 0 w 3"/>
                    <a:gd name="T7" fmla="*/ 5 h 5"/>
                    <a:gd name="T8" fmla="*/ 0 w 3"/>
                    <a:gd name="T9" fmla="*/ 4 h 5"/>
                    <a:gd name="T10" fmla="*/ 1 w 3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7" name="Freeform 589"/>
                <p:cNvSpPr>
                  <a:spLocks/>
                </p:cNvSpPr>
                <p:nvPr/>
              </p:nvSpPr>
              <p:spPr bwMode="auto">
                <a:xfrm>
                  <a:off x="6087523" y="3467032"/>
                  <a:ext cx="100789" cy="131915"/>
                </a:xfrm>
                <a:custGeom>
                  <a:avLst/>
                  <a:gdLst>
                    <a:gd name="T0" fmla="*/ 9 w 68"/>
                    <a:gd name="T1" fmla="*/ 4 h 89"/>
                    <a:gd name="T2" fmla="*/ 13 w 68"/>
                    <a:gd name="T3" fmla="*/ 8 h 89"/>
                    <a:gd name="T4" fmla="*/ 13 w 68"/>
                    <a:gd name="T5" fmla="*/ 6 h 89"/>
                    <a:gd name="T6" fmla="*/ 17 w 68"/>
                    <a:gd name="T7" fmla="*/ 8 h 89"/>
                    <a:gd name="T8" fmla="*/ 21 w 68"/>
                    <a:gd name="T9" fmla="*/ 8 h 89"/>
                    <a:gd name="T10" fmla="*/ 24 w 68"/>
                    <a:gd name="T11" fmla="*/ 15 h 89"/>
                    <a:gd name="T12" fmla="*/ 28 w 68"/>
                    <a:gd name="T13" fmla="*/ 21 h 89"/>
                    <a:gd name="T14" fmla="*/ 36 w 68"/>
                    <a:gd name="T15" fmla="*/ 22 h 89"/>
                    <a:gd name="T16" fmla="*/ 50 w 68"/>
                    <a:gd name="T17" fmla="*/ 22 h 89"/>
                    <a:gd name="T18" fmla="*/ 54 w 68"/>
                    <a:gd name="T19" fmla="*/ 22 h 89"/>
                    <a:gd name="T20" fmla="*/ 57 w 68"/>
                    <a:gd name="T21" fmla="*/ 28 h 89"/>
                    <a:gd name="T22" fmla="*/ 53 w 68"/>
                    <a:gd name="T23" fmla="*/ 36 h 89"/>
                    <a:gd name="T24" fmla="*/ 50 w 68"/>
                    <a:gd name="T25" fmla="*/ 40 h 89"/>
                    <a:gd name="T26" fmla="*/ 47 w 68"/>
                    <a:gd name="T27" fmla="*/ 42 h 89"/>
                    <a:gd name="T28" fmla="*/ 47 w 68"/>
                    <a:gd name="T29" fmla="*/ 48 h 89"/>
                    <a:gd name="T30" fmla="*/ 52 w 68"/>
                    <a:gd name="T31" fmla="*/ 53 h 89"/>
                    <a:gd name="T32" fmla="*/ 54 w 68"/>
                    <a:gd name="T33" fmla="*/ 53 h 89"/>
                    <a:gd name="T34" fmla="*/ 56 w 68"/>
                    <a:gd name="T35" fmla="*/ 48 h 89"/>
                    <a:gd name="T36" fmla="*/ 57 w 68"/>
                    <a:gd name="T37" fmla="*/ 46 h 89"/>
                    <a:gd name="T38" fmla="*/ 61 w 68"/>
                    <a:gd name="T39" fmla="*/ 48 h 89"/>
                    <a:gd name="T40" fmla="*/ 63 w 68"/>
                    <a:gd name="T41" fmla="*/ 57 h 89"/>
                    <a:gd name="T42" fmla="*/ 65 w 68"/>
                    <a:gd name="T43" fmla="*/ 66 h 89"/>
                    <a:gd name="T44" fmla="*/ 68 w 68"/>
                    <a:gd name="T45" fmla="*/ 72 h 89"/>
                    <a:gd name="T46" fmla="*/ 68 w 68"/>
                    <a:gd name="T47" fmla="*/ 76 h 89"/>
                    <a:gd name="T48" fmla="*/ 64 w 68"/>
                    <a:gd name="T49" fmla="*/ 82 h 89"/>
                    <a:gd name="T50" fmla="*/ 63 w 68"/>
                    <a:gd name="T51" fmla="*/ 86 h 89"/>
                    <a:gd name="T52" fmla="*/ 61 w 68"/>
                    <a:gd name="T53" fmla="*/ 84 h 89"/>
                    <a:gd name="T54" fmla="*/ 58 w 68"/>
                    <a:gd name="T55" fmla="*/ 77 h 89"/>
                    <a:gd name="T56" fmla="*/ 57 w 68"/>
                    <a:gd name="T57" fmla="*/ 79 h 89"/>
                    <a:gd name="T58" fmla="*/ 56 w 68"/>
                    <a:gd name="T59" fmla="*/ 73 h 89"/>
                    <a:gd name="T60" fmla="*/ 56 w 68"/>
                    <a:gd name="T61" fmla="*/ 66 h 89"/>
                    <a:gd name="T62" fmla="*/ 50 w 68"/>
                    <a:gd name="T63" fmla="*/ 58 h 89"/>
                    <a:gd name="T64" fmla="*/ 42 w 68"/>
                    <a:gd name="T65" fmla="*/ 58 h 89"/>
                    <a:gd name="T66" fmla="*/ 38 w 68"/>
                    <a:gd name="T67" fmla="*/ 55 h 89"/>
                    <a:gd name="T68" fmla="*/ 39 w 68"/>
                    <a:gd name="T69" fmla="*/ 58 h 89"/>
                    <a:gd name="T70" fmla="*/ 38 w 68"/>
                    <a:gd name="T71" fmla="*/ 61 h 89"/>
                    <a:gd name="T72" fmla="*/ 36 w 68"/>
                    <a:gd name="T73" fmla="*/ 69 h 89"/>
                    <a:gd name="T74" fmla="*/ 34 w 68"/>
                    <a:gd name="T75" fmla="*/ 69 h 89"/>
                    <a:gd name="T76" fmla="*/ 34 w 68"/>
                    <a:gd name="T77" fmla="*/ 68 h 89"/>
                    <a:gd name="T78" fmla="*/ 31 w 68"/>
                    <a:gd name="T79" fmla="*/ 64 h 89"/>
                    <a:gd name="T80" fmla="*/ 31 w 68"/>
                    <a:gd name="T81" fmla="*/ 64 h 89"/>
                    <a:gd name="T82" fmla="*/ 28 w 68"/>
                    <a:gd name="T83" fmla="*/ 68 h 89"/>
                    <a:gd name="T84" fmla="*/ 28 w 68"/>
                    <a:gd name="T85" fmla="*/ 73 h 89"/>
                    <a:gd name="T86" fmla="*/ 25 w 68"/>
                    <a:gd name="T87" fmla="*/ 73 h 89"/>
                    <a:gd name="T88" fmla="*/ 23 w 68"/>
                    <a:gd name="T89" fmla="*/ 73 h 89"/>
                    <a:gd name="T90" fmla="*/ 20 w 68"/>
                    <a:gd name="T91" fmla="*/ 68 h 89"/>
                    <a:gd name="T92" fmla="*/ 16 w 68"/>
                    <a:gd name="T93" fmla="*/ 55 h 89"/>
                    <a:gd name="T94" fmla="*/ 14 w 68"/>
                    <a:gd name="T95" fmla="*/ 46 h 89"/>
                    <a:gd name="T96" fmla="*/ 7 w 68"/>
                    <a:gd name="T97" fmla="*/ 36 h 89"/>
                    <a:gd name="T98" fmla="*/ 7 w 68"/>
                    <a:gd name="T99" fmla="*/ 28 h 89"/>
                    <a:gd name="T100" fmla="*/ 11 w 68"/>
                    <a:gd name="T101" fmla="*/ 24 h 89"/>
                    <a:gd name="T102" fmla="*/ 13 w 68"/>
                    <a:gd name="T103" fmla="*/ 17 h 89"/>
                    <a:gd name="T104" fmla="*/ 0 w 68"/>
                    <a:gd name="T105" fmla="*/ 15 h 89"/>
                    <a:gd name="T106" fmla="*/ 5 w 68"/>
                    <a:gd name="T107" fmla="*/ 6 h 89"/>
                    <a:gd name="T108" fmla="*/ 5 w 68"/>
                    <a:gd name="T109" fmla="*/ 3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89">
                      <a:moveTo>
                        <a:pt x="6" y="0"/>
                      </a:moveTo>
                      <a:lnTo>
                        <a:pt x="7" y="1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10" y="8"/>
                      </a:lnTo>
                      <a:lnTo>
                        <a:pt x="13" y="8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3" y="6"/>
                      </a:lnTo>
                      <a:lnTo>
                        <a:pt x="14" y="6"/>
                      </a:lnTo>
                      <a:lnTo>
                        <a:pt x="16" y="7"/>
                      </a:lnTo>
                      <a:lnTo>
                        <a:pt x="17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4" y="11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5" y="18"/>
                      </a:lnTo>
                      <a:lnTo>
                        <a:pt x="25" y="21"/>
                      </a:lnTo>
                      <a:lnTo>
                        <a:pt x="28" y="21"/>
                      </a:lnTo>
                      <a:lnTo>
                        <a:pt x="31" y="21"/>
                      </a:lnTo>
                      <a:lnTo>
                        <a:pt x="34" y="22"/>
                      </a:lnTo>
                      <a:lnTo>
                        <a:pt x="36" y="22"/>
                      </a:lnTo>
                      <a:lnTo>
                        <a:pt x="42" y="22"/>
                      </a:lnTo>
                      <a:lnTo>
                        <a:pt x="46" y="22"/>
                      </a:lnTo>
                      <a:lnTo>
                        <a:pt x="50" y="22"/>
                      </a:lnTo>
                      <a:lnTo>
                        <a:pt x="53" y="22"/>
                      </a:lnTo>
                      <a:lnTo>
                        <a:pt x="53" y="22"/>
                      </a:lnTo>
                      <a:lnTo>
                        <a:pt x="54" y="22"/>
                      </a:lnTo>
                      <a:lnTo>
                        <a:pt x="57" y="25"/>
                      </a:lnTo>
                      <a:lnTo>
                        <a:pt x="58" y="25"/>
                      </a:lnTo>
                      <a:lnTo>
                        <a:pt x="57" y="28"/>
                      </a:lnTo>
                      <a:lnTo>
                        <a:pt x="57" y="32"/>
                      </a:lnTo>
                      <a:lnTo>
                        <a:pt x="54" y="36"/>
                      </a:lnTo>
                      <a:lnTo>
                        <a:pt x="53" y="36"/>
                      </a:lnTo>
                      <a:lnTo>
                        <a:pt x="53" y="39"/>
                      </a:lnTo>
                      <a:lnTo>
                        <a:pt x="53" y="40"/>
                      </a:lnTo>
                      <a:lnTo>
                        <a:pt x="50" y="40"/>
                      </a:lnTo>
                      <a:lnTo>
                        <a:pt x="50" y="39"/>
                      </a:lnTo>
                      <a:lnTo>
                        <a:pt x="47" y="40"/>
                      </a:lnTo>
                      <a:lnTo>
                        <a:pt x="47" y="42"/>
                      </a:lnTo>
                      <a:lnTo>
                        <a:pt x="46" y="43"/>
                      </a:lnTo>
                      <a:lnTo>
                        <a:pt x="46" y="44"/>
                      </a:lnTo>
                      <a:lnTo>
                        <a:pt x="47" y="48"/>
                      </a:lnTo>
                      <a:lnTo>
                        <a:pt x="49" y="50"/>
                      </a:lnTo>
                      <a:lnTo>
                        <a:pt x="49" y="51"/>
                      </a:lnTo>
                      <a:lnTo>
                        <a:pt x="52" y="53"/>
                      </a:lnTo>
                      <a:lnTo>
                        <a:pt x="53" y="55"/>
                      </a:lnTo>
                      <a:lnTo>
                        <a:pt x="54" y="55"/>
                      </a:lnTo>
                      <a:lnTo>
                        <a:pt x="54" y="53"/>
                      </a:lnTo>
                      <a:lnTo>
                        <a:pt x="54" y="53"/>
                      </a:lnTo>
                      <a:lnTo>
                        <a:pt x="56" y="50"/>
                      </a:lnTo>
                      <a:lnTo>
                        <a:pt x="56" y="48"/>
                      </a:lnTo>
                      <a:lnTo>
                        <a:pt x="56" y="48"/>
                      </a:lnTo>
                      <a:lnTo>
                        <a:pt x="56" y="47"/>
                      </a:lnTo>
                      <a:lnTo>
                        <a:pt x="57" y="46"/>
                      </a:lnTo>
                      <a:lnTo>
                        <a:pt x="58" y="47"/>
                      </a:lnTo>
                      <a:lnTo>
                        <a:pt x="60" y="47"/>
                      </a:lnTo>
                      <a:lnTo>
                        <a:pt x="61" y="48"/>
                      </a:lnTo>
                      <a:lnTo>
                        <a:pt x="63" y="50"/>
                      </a:lnTo>
                      <a:lnTo>
                        <a:pt x="63" y="54"/>
                      </a:lnTo>
                      <a:lnTo>
                        <a:pt x="63" y="57"/>
                      </a:lnTo>
                      <a:lnTo>
                        <a:pt x="64" y="58"/>
                      </a:lnTo>
                      <a:lnTo>
                        <a:pt x="65" y="64"/>
                      </a:lnTo>
                      <a:lnTo>
                        <a:pt x="65" y="66"/>
                      </a:lnTo>
                      <a:lnTo>
                        <a:pt x="67" y="69"/>
                      </a:lnTo>
                      <a:lnTo>
                        <a:pt x="67" y="71"/>
                      </a:lnTo>
                      <a:lnTo>
                        <a:pt x="68" y="72"/>
                      </a:lnTo>
                      <a:lnTo>
                        <a:pt x="68" y="72"/>
                      </a:lnTo>
                      <a:lnTo>
                        <a:pt x="68" y="73"/>
                      </a:lnTo>
                      <a:lnTo>
                        <a:pt x="68" y="76"/>
                      </a:lnTo>
                      <a:lnTo>
                        <a:pt x="67" y="79"/>
                      </a:lnTo>
                      <a:lnTo>
                        <a:pt x="67" y="79"/>
                      </a:lnTo>
                      <a:lnTo>
                        <a:pt x="64" y="82"/>
                      </a:lnTo>
                      <a:lnTo>
                        <a:pt x="63" y="84"/>
                      </a:lnTo>
                      <a:lnTo>
                        <a:pt x="64" y="86"/>
                      </a:lnTo>
                      <a:lnTo>
                        <a:pt x="63" y="86"/>
                      </a:lnTo>
                      <a:lnTo>
                        <a:pt x="64" y="89"/>
                      </a:lnTo>
                      <a:lnTo>
                        <a:pt x="64" y="89"/>
                      </a:lnTo>
                      <a:lnTo>
                        <a:pt x="61" y="84"/>
                      </a:lnTo>
                      <a:lnTo>
                        <a:pt x="58" y="80"/>
                      </a:lnTo>
                      <a:lnTo>
                        <a:pt x="58" y="79"/>
                      </a:lnTo>
                      <a:lnTo>
                        <a:pt x="58" y="77"/>
                      </a:lnTo>
                      <a:lnTo>
                        <a:pt x="58" y="76"/>
                      </a:lnTo>
                      <a:lnTo>
                        <a:pt x="58" y="77"/>
                      </a:lnTo>
                      <a:lnTo>
                        <a:pt x="57" y="79"/>
                      </a:lnTo>
                      <a:lnTo>
                        <a:pt x="56" y="77"/>
                      </a:lnTo>
                      <a:lnTo>
                        <a:pt x="57" y="73"/>
                      </a:lnTo>
                      <a:lnTo>
                        <a:pt x="56" y="73"/>
                      </a:lnTo>
                      <a:lnTo>
                        <a:pt x="57" y="71"/>
                      </a:lnTo>
                      <a:lnTo>
                        <a:pt x="57" y="68"/>
                      </a:lnTo>
                      <a:lnTo>
                        <a:pt x="56" y="66"/>
                      </a:lnTo>
                      <a:lnTo>
                        <a:pt x="52" y="58"/>
                      </a:lnTo>
                      <a:lnTo>
                        <a:pt x="50" y="58"/>
                      </a:lnTo>
                      <a:lnTo>
                        <a:pt x="50" y="58"/>
                      </a:lnTo>
                      <a:lnTo>
                        <a:pt x="49" y="58"/>
                      </a:lnTo>
                      <a:lnTo>
                        <a:pt x="46" y="59"/>
                      </a:lnTo>
                      <a:lnTo>
                        <a:pt x="42" y="58"/>
                      </a:lnTo>
                      <a:lnTo>
                        <a:pt x="42" y="57"/>
                      </a:lnTo>
                      <a:lnTo>
                        <a:pt x="40" y="57"/>
                      </a:lnTo>
                      <a:lnTo>
                        <a:pt x="38" y="55"/>
                      </a:lnTo>
                      <a:lnTo>
                        <a:pt x="36" y="51"/>
                      </a:lnTo>
                      <a:lnTo>
                        <a:pt x="36" y="55"/>
                      </a:lnTo>
                      <a:lnTo>
                        <a:pt x="39" y="58"/>
                      </a:lnTo>
                      <a:lnTo>
                        <a:pt x="38" y="59"/>
                      </a:lnTo>
                      <a:lnTo>
                        <a:pt x="35" y="61"/>
                      </a:lnTo>
                      <a:lnTo>
                        <a:pt x="38" y="61"/>
                      </a:lnTo>
                      <a:lnTo>
                        <a:pt x="39" y="64"/>
                      </a:lnTo>
                      <a:lnTo>
                        <a:pt x="39" y="68"/>
                      </a:lnTo>
                      <a:lnTo>
                        <a:pt x="36" y="69"/>
                      </a:lnTo>
                      <a:lnTo>
                        <a:pt x="34" y="73"/>
                      </a:lnTo>
                      <a:lnTo>
                        <a:pt x="32" y="71"/>
                      </a:lnTo>
                      <a:lnTo>
                        <a:pt x="34" y="69"/>
                      </a:lnTo>
                      <a:lnTo>
                        <a:pt x="35" y="68"/>
                      </a:lnTo>
                      <a:lnTo>
                        <a:pt x="35" y="68"/>
                      </a:lnTo>
                      <a:lnTo>
                        <a:pt x="34" y="68"/>
                      </a:lnTo>
                      <a:lnTo>
                        <a:pt x="31" y="71"/>
                      </a:lnTo>
                      <a:lnTo>
                        <a:pt x="29" y="68"/>
                      </a:lnTo>
                      <a:lnTo>
                        <a:pt x="31" y="64"/>
                      </a:lnTo>
                      <a:lnTo>
                        <a:pt x="31" y="64"/>
                      </a:lnTo>
                      <a:lnTo>
                        <a:pt x="29" y="62"/>
                      </a:lnTo>
                      <a:lnTo>
                        <a:pt x="31" y="64"/>
                      </a:lnTo>
                      <a:lnTo>
                        <a:pt x="29" y="65"/>
                      </a:lnTo>
                      <a:lnTo>
                        <a:pt x="29" y="68"/>
                      </a:lnTo>
                      <a:lnTo>
                        <a:pt x="28" y="68"/>
                      </a:lnTo>
                      <a:lnTo>
                        <a:pt x="29" y="71"/>
                      </a:lnTo>
                      <a:lnTo>
                        <a:pt x="29" y="73"/>
                      </a:lnTo>
                      <a:lnTo>
                        <a:pt x="28" y="73"/>
                      </a:lnTo>
                      <a:lnTo>
                        <a:pt x="28" y="73"/>
                      </a:lnTo>
                      <a:lnTo>
                        <a:pt x="27" y="72"/>
                      </a:lnTo>
                      <a:lnTo>
                        <a:pt x="25" y="73"/>
                      </a:lnTo>
                      <a:lnTo>
                        <a:pt x="25" y="75"/>
                      </a:lnTo>
                      <a:lnTo>
                        <a:pt x="24" y="75"/>
                      </a:lnTo>
                      <a:lnTo>
                        <a:pt x="23" y="73"/>
                      </a:lnTo>
                      <a:lnTo>
                        <a:pt x="21" y="71"/>
                      </a:lnTo>
                      <a:lnTo>
                        <a:pt x="21" y="72"/>
                      </a:lnTo>
                      <a:lnTo>
                        <a:pt x="20" y="68"/>
                      </a:lnTo>
                      <a:lnTo>
                        <a:pt x="20" y="65"/>
                      </a:lnTo>
                      <a:lnTo>
                        <a:pt x="20" y="61"/>
                      </a:lnTo>
                      <a:lnTo>
                        <a:pt x="16" y="55"/>
                      </a:lnTo>
                      <a:lnTo>
                        <a:pt x="14" y="53"/>
                      </a:lnTo>
                      <a:lnTo>
                        <a:pt x="16" y="50"/>
                      </a:lnTo>
                      <a:lnTo>
                        <a:pt x="14" y="46"/>
                      </a:lnTo>
                      <a:lnTo>
                        <a:pt x="14" y="42"/>
                      </a:lnTo>
                      <a:lnTo>
                        <a:pt x="10" y="37"/>
                      </a:lnTo>
                      <a:lnTo>
                        <a:pt x="7" y="36"/>
                      </a:lnTo>
                      <a:lnTo>
                        <a:pt x="5" y="33"/>
                      </a:lnTo>
                      <a:lnTo>
                        <a:pt x="5" y="28"/>
                      </a:lnTo>
                      <a:lnTo>
                        <a:pt x="7" y="28"/>
                      </a:lnTo>
                      <a:lnTo>
                        <a:pt x="7" y="24"/>
                      </a:lnTo>
                      <a:lnTo>
                        <a:pt x="10" y="22"/>
                      </a:lnTo>
                      <a:lnTo>
                        <a:pt x="11" y="24"/>
                      </a:lnTo>
                      <a:lnTo>
                        <a:pt x="13" y="22"/>
                      </a:lnTo>
                      <a:lnTo>
                        <a:pt x="13" y="18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8" name="Freeform 590"/>
                <p:cNvSpPr>
                  <a:spLocks/>
                </p:cNvSpPr>
                <p:nvPr/>
              </p:nvSpPr>
              <p:spPr bwMode="auto">
                <a:xfrm>
                  <a:off x="6160150" y="3557445"/>
                  <a:ext cx="1483" cy="5929"/>
                </a:xfrm>
                <a:custGeom>
                  <a:avLst/>
                  <a:gdLst>
                    <a:gd name="T0" fmla="*/ 1 w 1"/>
                    <a:gd name="T1" fmla="*/ 0 h 4"/>
                    <a:gd name="T2" fmla="*/ 1 w 1"/>
                    <a:gd name="T3" fmla="*/ 1 h 4"/>
                    <a:gd name="T4" fmla="*/ 1 w 1"/>
                    <a:gd name="T5" fmla="*/ 3 h 4"/>
                    <a:gd name="T6" fmla="*/ 0 w 1"/>
                    <a:gd name="T7" fmla="*/ 4 h 4"/>
                    <a:gd name="T8" fmla="*/ 0 w 1"/>
                    <a:gd name="T9" fmla="*/ 1 h 4"/>
                    <a:gd name="T10" fmla="*/ 1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9" name="Freeform 591"/>
                <p:cNvSpPr>
                  <a:spLocks/>
                </p:cNvSpPr>
                <p:nvPr/>
              </p:nvSpPr>
              <p:spPr bwMode="auto">
                <a:xfrm>
                  <a:off x="6151257" y="3557445"/>
                  <a:ext cx="5929" cy="10376"/>
                </a:xfrm>
                <a:custGeom>
                  <a:avLst/>
                  <a:gdLst>
                    <a:gd name="T0" fmla="*/ 0 w 4"/>
                    <a:gd name="T1" fmla="*/ 0 h 7"/>
                    <a:gd name="T2" fmla="*/ 4 w 4"/>
                    <a:gd name="T3" fmla="*/ 1 h 7"/>
                    <a:gd name="T4" fmla="*/ 4 w 4"/>
                    <a:gd name="T5" fmla="*/ 4 h 7"/>
                    <a:gd name="T6" fmla="*/ 3 w 4"/>
                    <a:gd name="T7" fmla="*/ 7 h 7"/>
                    <a:gd name="T8" fmla="*/ 2 w 4"/>
                    <a:gd name="T9" fmla="*/ 5 h 7"/>
                    <a:gd name="T10" fmla="*/ 2 w 4"/>
                    <a:gd name="T11" fmla="*/ 4 h 7"/>
                    <a:gd name="T12" fmla="*/ 0 w 4"/>
                    <a:gd name="T13" fmla="*/ 1 h 7"/>
                    <a:gd name="T14" fmla="*/ 0 w 4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0" name="Freeform 592"/>
                <p:cNvSpPr>
                  <a:spLocks/>
                </p:cNvSpPr>
                <p:nvPr/>
              </p:nvSpPr>
              <p:spPr bwMode="auto">
                <a:xfrm>
                  <a:off x="6145328" y="3554480"/>
                  <a:ext cx="5929" cy="10376"/>
                </a:xfrm>
                <a:custGeom>
                  <a:avLst/>
                  <a:gdLst>
                    <a:gd name="T0" fmla="*/ 3 w 4"/>
                    <a:gd name="T1" fmla="*/ 0 h 7"/>
                    <a:gd name="T2" fmla="*/ 4 w 4"/>
                    <a:gd name="T3" fmla="*/ 3 h 7"/>
                    <a:gd name="T4" fmla="*/ 4 w 4"/>
                    <a:gd name="T5" fmla="*/ 7 h 7"/>
                    <a:gd name="T6" fmla="*/ 1 w 4"/>
                    <a:gd name="T7" fmla="*/ 7 h 7"/>
                    <a:gd name="T8" fmla="*/ 0 w 4"/>
                    <a:gd name="T9" fmla="*/ 3 h 7"/>
                    <a:gd name="T10" fmla="*/ 0 w 4"/>
                    <a:gd name="T11" fmla="*/ 2 h 7"/>
                    <a:gd name="T12" fmla="*/ 3 w 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1" name="Freeform 593"/>
                <p:cNvSpPr>
                  <a:spLocks/>
                </p:cNvSpPr>
                <p:nvPr/>
              </p:nvSpPr>
              <p:spPr bwMode="auto">
                <a:xfrm>
                  <a:off x="6097898" y="3432941"/>
                  <a:ext cx="62252" cy="35573"/>
                </a:xfrm>
                <a:custGeom>
                  <a:avLst/>
                  <a:gdLst>
                    <a:gd name="T0" fmla="*/ 18 w 42"/>
                    <a:gd name="T1" fmla="*/ 0 h 24"/>
                    <a:gd name="T2" fmla="*/ 20 w 42"/>
                    <a:gd name="T3" fmla="*/ 2 h 24"/>
                    <a:gd name="T4" fmla="*/ 25 w 42"/>
                    <a:gd name="T5" fmla="*/ 4 h 24"/>
                    <a:gd name="T6" fmla="*/ 28 w 42"/>
                    <a:gd name="T7" fmla="*/ 4 h 24"/>
                    <a:gd name="T8" fmla="*/ 32 w 42"/>
                    <a:gd name="T9" fmla="*/ 2 h 24"/>
                    <a:gd name="T10" fmla="*/ 35 w 42"/>
                    <a:gd name="T11" fmla="*/ 2 h 24"/>
                    <a:gd name="T12" fmla="*/ 38 w 42"/>
                    <a:gd name="T13" fmla="*/ 6 h 24"/>
                    <a:gd name="T14" fmla="*/ 38 w 42"/>
                    <a:gd name="T15" fmla="*/ 6 h 24"/>
                    <a:gd name="T16" fmla="*/ 36 w 42"/>
                    <a:gd name="T17" fmla="*/ 9 h 24"/>
                    <a:gd name="T18" fmla="*/ 38 w 42"/>
                    <a:gd name="T19" fmla="*/ 12 h 24"/>
                    <a:gd name="T20" fmla="*/ 42 w 42"/>
                    <a:gd name="T21" fmla="*/ 13 h 24"/>
                    <a:gd name="T22" fmla="*/ 42 w 42"/>
                    <a:gd name="T23" fmla="*/ 18 h 24"/>
                    <a:gd name="T24" fmla="*/ 42 w 42"/>
                    <a:gd name="T25" fmla="*/ 19 h 24"/>
                    <a:gd name="T26" fmla="*/ 36 w 42"/>
                    <a:gd name="T27" fmla="*/ 22 h 24"/>
                    <a:gd name="T28" fmla="*/ 32 w 42"/>
                    <a:gd name="T29" fmla="*/ 20 h 24"/>
                    <a:gd name="T30" fmla="*/ 28 w 42"/>
                    <a:gd name="T31" fmla="*/ 22 h 24"/>
                    <a:gd name="T32" fmla="*/ 25 w 42"/>
                    <a:gd name="T33" fmla="*/ 20 h 24"/>
                    <a:gd name="T34" fmla="*/ 22 w 42"/>
                    <a:gd name="T35" fmla="*/ 22 h 24"/>
                    <a:gd name="T36" fmla="*/ 20 w 42"/>
                    <a:gd name="T37" fmla="*/ 24 h 24"/>
                    <a:gd name="T38" fmla="*/ 16 w 42"/>
                    <a:gd name="T39" fmla="*/ 24 h 24"/>
                    <a:gd name="T40" fmla="*/ 9 w 42"/>
                    <a:gd name="T41" fmla="*/ 20 h 24"/>
                    <a:gd name="T42" fmla="*/ 7 w 42"/>
                    <a:gd name="T43" fmla="*/ 22 h 24"/>
                    <a:gd name="T44" fmla="*/ 3 w 42"/>
                    <a:gd name="T45" fmla="*/ 22 h 24"/>
                    <a:gd name="T46" fmla="*/ 0 w 42"/>
                    <a:gd name="T47" fmla="*/ 18 h 24"/>
                    <a:gd name="T48" fmla="*/ 2 w 42"/>
                    <a:gd name="T49" fmla="*/ 15 h 24"/>
                    <a:gd name="T50" fmla="*/ 2 w 42"/>
                    <a:gd name="T51" fmla="*/ 12 h 24"/>
                    <a:gd name="T52" fmla="*/ 4 w 42"/>
                    <a:gd name="T53" fmla="*/ 11 h 24"/>
                    <a:gd name="T54" fmla="*/ 7 w 42"/>
                    <a:gd name="T55" fmla="*/ 5 h 24"/>
                    <a:gd name="T56" fmla="*/ 14 w 42"/>
                    <a:gd name="T57" fmla="*/ 1 h 24"/>
                    <a:gd name="T58" fmla="*/ 18 w 42"/>
                    <a:gd name="T5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2" h="24">
                      <a:moveTo>
                        <a:pt x="18" y="0"/>
                      </a:moveTo>
                      <a:lnTo>
                        <a:pt x="20" y="2"/>
                      </a:lnTo>
                      <a:lnTo>
                        <a:pt x="25" y="4"/>
                      </a:lnTo>
                      <a:lnTo>
                        <a:pt x="28" y="4"/>
                      </a:lnTo>
                      <a:lnTo>
                        <a:pt x="32" y="2"/>
                      </a:lnTo>
                      <a:lnTo>
                        <a:pt x="35" y="2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6" y="9"/>
                      </a:lnTo>
                      <a:lnTo>
                        <a:pt x="38" y="12"/>
                      </a:lnTo>
                      <a:lnTo>
                        <a:pt x="42" y="13"/>
                      </a:ln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36" y="22"/>
                      </a:lnTo>
                      <a:lnTo>
                        <a:pt x="32" y="20"/>
                      </a:lnTo>
                      <a:lnTo>
                        <a:pt x="28" y="22"/>
                      </a:lnTo>
                      <a:lnTo>
                        <a:pt x="25" y="20"/>
                      </a:lnTo>
                      <a:lnTo>
                        <a:pt x="22" y="22"/>
                      </a:lnTo>
                      <a:lnTo>
                        <a:pt x="20" y="24"/>
                      </a:lnTo>
                      <a:lnTo>
                        <a:pt x="16" y="24"/>
                      </a:lnTo>
                      <a:lnTo>
                        <a:pt x="9" y="20"/>
                      </a:lnTo>
                      <a:lnTo>
                        <a:pt x="7" y="22"/>
                      </a:lnTo>
                      <a:lnTo>
                        <a:pt x="3" y="22"/>
                      </a:lnTo>
                      <a:lnTo>
                        <a:pt x="0" y="18"/>
                      </a:lnTo>
                      <a:lnTo>
                        <a:pt x="2" y="15"/>
                      </a:lnTo>
                      <a:lnTo>
                        <a:pt x="2" y="12"/>
                      </a:lnTo>
                      <a:lnTo>
                        <a:pt x="4" y="11"/>
                      </a:lnTo>
                      <a:lnTo>
                        <a:pt x="7" y="5"/>
                      </a:lnTo>
                      <a:lnTo>
                        <a:pt x="14" y="1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2" name="Freeform 594"/>
                <p:cNvSpPr>
                  <a:spLocks/>
                </p:cNvSpPr>
                <p:nvPr/>
              </p:nvSpPr>
              <p:spPr bwMode="auto">
                <a:xfrm>
                  <a:off x="5925964" y="3389958"/>
                  <a:ext cx="161559" cy="85967"/>
                </a:xfrm>
                <a:custGeom>
                  <a:avLst/>
                  <a:gdLst>
                    <a:gd name="T0" fmla="*/ 9 w 109"/>
                    <a:gd name="T1" fmla="*/ 1 h 58"/>
                    <a:gd name="T2" fmla="*/ 13 w 109"/>
                    <a:gd name="T3" fmla="*/ 2 h 58"/>
                    <a:gd name="T4" fmla="*/ 15 w 109"/>
                    <a:gd name="T5" fmla="*/ 1 h 58"/>
                    <a:gd name="T6" fmla="*/ 24 w 109"/>
                    <a:gd name="T7" fmla="*/ 2 h 58"/>
                    <a:gd name="T8" fmla="*/ 28 w 109"/>
                    <a:gd name="T9" fmla="*/ 4 h 58"/>
                    <a:gd name="T10" fmla="*/ 35 w 109"/>
                    <a:gd name="T11" fmla="*/ 9 h 58"/>
                    <a:gd name="T12" fmla="*/ 40 w 109"/>
                    <a:gd name="T13" fmla="*/ 11 h 58"/>
                    <a:gd name="T14" fmla="*/ 43 w 109"/>
                    <a:gd name="T15" fmla="*/ 16 h 58"/>
                    <a:gd name="T16" fmla="*/ 46 w 109"/>
                    <a:gd name="T17" fmla="*/ 17 h 58"/>
                    <a:gd name="T18" fmla="*/ 47 w 109"/>
                    <a:gd name="T19" fmla="*/ 12 h 58"/>
                    <a:gd name="T20" fmla="*/ 51 w 109"/>
                    <a:gd name="T21" fmla="*/ 13 h 58"/>
                    <a:gd name="T22" fmla="*/ 54 w 109"/>
                    <a:gd name="T23" fmla="*/ 19 h 58"/>
                    <a:gd name="T24" fmla="*/ 62 w 109"/>
                    <a:gd name="T25" fmla="*/ 20 h 58"/>
                    <a:gd name="T26" fmla="*/ 65 w 109"/>
                    <a:gd name="T27" fmla="*/ 27 h 58"/>
                    <a:gd name="T28" fmla="*/ 68 w 109"/>
                    <a:gd name="T29" fmla="*/ 29 h 58"/>
                    <a:gd name="T30" fmla="*/ 73 w 109"/>
                    <a:gd name="T31" fmla="*/ 30 h 58"/>
                    <a:gd name="T32" fmla="*/ 79 w 109"/>
                    <a:gd name="T33" fmla="*/ 26 h 58"/>
                    <a:gd name="T34" fmla="*/ 87 w 109"/>
                    <a:gd name="T35" fmla="*/ 29 h 58"/>
                    <a:gd name="T36" fmla="*/ 91 w 109"/>
                    <a:gd name="T37" fmla="*/ 33 h 58"/>
                    <a:gd name="T38" fmla="*/ 97 w 109"/>
                    <a:gd name="T39" fmla="*/ 37 h 58"/>
                    <a:gd name="T40" fmla="*/ 101 w 109"/>
                    <a:gd name="T41" fmla="*/ 37 h 58"/>
                    <a:gd name="T42" fmla="*/ 108 w 109"/>
                    <a:gd name="T43" fmla="*/ 35 h 58"/>
                    <a:gd name="T44" fmla="*/ 107 w 109"/>
                    <a:gd name="T45" fmla="*/ 44 h 58"/>
                    <a:gd name="T46" fmla="*/ 109 w 109"/>
                    <a:gd name="T47" fmla="*/ 56 h 58"/>
                    <a:gd name="T48" fmla="*/ 96 w 109"/>
                    <a:gd name="T49" fmla="*/ 55 h 58"/>
                    <a:gd name="T50" fmla="*/ 82 w 109"/>
                    <a:gd name="T51" fmla="*/ 52 h 58"/>
                    <a:gd name="T52" fmla="*/ 75 w 109"/>
                    <a:gd name="T53" fmla="*/ 53 h 58"/>
                    <a:gd name="T54" fmla="*/ 64 w 109"/>
                    <a:gd name="T55" fmla="*/ 48 h 58"/>
                    <a:gd name="T56" fmla="*/ 57 w 109"/>
                    <a:gd name="T57" fmla="*/ 44 h 58"/>
                    <a:gd name="T58" fmla="*/ 47 w 109"/>
                    <a:gd name="T59" fmla="*/ 44 h 58"/>
                    <a:gd name="T60" fmla="*/ 36 w 109"/>
                    <a:gd name="T61" fmla="*/ 41 h 58"/>
                    <a:gd name="T62" fmla="*/ 31 w 109"/>
                    <a:gd name="T63" fmla="*/ 40 h 58"/>
                    <a:gd name="T64" fmla="*/ 21 w 109"/>
                    <a:gd name="T65" fmla="*/ 33 h 58"/>
                    <a:gd name="T66" fmla="*/ 10 w 109"/>
                    <a:gd name="T67" fmla="*/ 29 h 58"/>
                    <a:gd name="T68" fmla="*/ 6 w 109"/>
                    <a:gd name="T69" fmla="*/ 26 h 58"/>
                    <a:gd name="T70" fmla="*/ 0 w 109"/>
                    <a:gd name="T71" fmla="*/ 24 h 58"/>
                    <a:gd name="T72" fmla="*/ 3 w 109"/>
                    <a:gd name="T73" fmla="*/ 16 h 58"/>
                    <a:gd name="T74" fmla="*/ 4 w 109"/>
                    <a:gd name="T75" fmla="*/ 5 h 58"/>
                    <a:gd name="T76" fmla="*/ 6 w 109"/>
                    <a:gd name="T77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9" h="58">
                      <a:moveTo>
                        <a:pt x="6" y="0"/>
                      </a:move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3" y="2"/>
                      </a:lnTo>
                      <a:lnTo>
                        <a:pt x="14" y="4"/>
                      </a:lnTo>
                      <a:lnTo>
                        <a:pt x="15" y="1"/>
                      </a:lnTo>
                      <a:lnTo>
                        <a:pt x="20" y="1"/>
                      </a:lnTo>
                      <a:lnTo>
                        <a:pt x="24" y="2"/>
                      </a:lnTo>
                      <a:lnTo>
                        <a:pt x="25" y="4"/>
                      </a:lnTo>
                      <a:lnTo>
                        <a:pt x="28" y="4"/>
                      </a:lnTo>
                      <a:lnTo>
                        <a:pt x="31" y="5"/>
                      </a:lnTo>
                      <a:lnTo>
                        <a:pt x="35" y="9"/>
                      </a:lnTo>
                      <a:lnTo>
                        <a:pt x="38" y="9"/>
                      </a:lnTo>
                      <a:lnTo>
                        <a:pt x="40" y="11"/>
                      </a:lnTo>
                      <a:lnTo>
                        <a:pt x="42" y="13"/>
                      </a:lnTo>
                      <a:lnTo>
                        <a:pt x="43" y="16"/>
                      </a:lnTo>
                      <a:lnTo>
                        <a:pt x="44" y="19"/>
                      </a:lnTo>
                      <a:lnTo>
                        <a:pt x="46" y="17"/>
                      </a:lnTo>
                      <a:lnTo>
                        <a:pt x="46" y="13"/>
                      </a:lnTo>
                      <a:lnTo>
                        <a:pt x="47" y="12"/>
                      </a:lnTo>
                      <a:lnTo>
                        <a:pt x="49" y="13"/>
                      </a:lnTo>
                      <a:lnTo>
                        <a:pt x="51" y="13"/>
                      </a:lnTo>
                      <a:lnTo>
                        <a:pt x="54" y="15"/>
                      </a:lnTo>
                      <a:lnTo>
                        <a:pt x="54" y="19"/>
                      </a:lnTo>
                      <a:lnTo>
                        <a:pt x="58" y="22"/>
                      </a:lnTo>
                      <a:lnTo>
                        <a:pt x="62" y="20"/>
                      </a:lnTo>
                      <a:lnTo>
                        <a:pt x="65" y="22"/>
                      </a:lnTo>
                      <a:lnTo>
                        <a:pt x="65" y="27"/>
                      </a:lnTo>
                      <a:lnTo>
                        <a:pt x="67" y="30"/>
                      </a:lnTo>
                      <a:lnTo>
                        <a:pt x="68" y="29"/>
                      </a:lnTo>
                      <a:lnTo>
                        <a:pt x="72" y="31"/>
                      </a:lnTo>
                      <a:lnTo>
                        <a:pt x="73" y="30"/>
                      </a:lnTo>
                      <a:lnTo>
                        <a:pt x="76" y="29"/>
                      </a:lnTo>
                      <a:lnTo>
                        <a:pt x="79" y="26"/>
                      </a:lnTo>
                      <a:lnTo>
                        <a:pt x="85" y="27"/>
                      </a:lnTo>
                      <a:lnTo>
                        <a:pt x="87" y="29"/>
                      </a:lnTo>
                      <a:lnTo>
                        <a:pt x="87" y="31"/>
                      </a:lnTo>
                      <a:lnTo>
                        <a:pt x="91" y="33"/>
                      </a:lnTo>
                      <a:lnTo>
                        <a:pt x="94" y="37"/>
                      </a:lnTo>
                      <a:lnTo>
                        <a:pt x="97" y="37"/>
                      </a:lnTo>
                      <a:lnTo>
                        <a:pt x="100" y="35"/>
                      </a:lnTo>
                      <a:lnTo>
                        <a:pt x="101" y="37"/>
                      </a:lnTo>
                      <a:lnTo>
                        <a:pt x="105" y="35"/>
                      </a:lnTo>
                      <a:lnTo>
                        <a:pt x="108" y="35"/>
                      </a:lnTo>
                      <a:lnTo>
                        <a:pt x="108" y="38"/>
                      </a:lnTo>
                      <a:lnTo>
                        <a:pt x="107" y="44"/>
                      </a:lnTo>
                      <a:lnTo>
                        <a:pt x="109" y="49"/>
                      </a:lnTo>
                      <a:lnTo>
                        <a:pt x="109" y="56"/>
                      </a:lnTo>
                      <a:lnTo>
                        <a:pt x="101" y="58"/>
                      </a:lnTo>
                      <a:lnTo>
                        <a:pt x="96" y="55"/>
                      </a:lnTo>
                      <a:lnTo>
                        <a:pt x="93" y="56"/>
                      </a:lnTo>
                      <a:lnTo>
                        <a:pt x="82" y="52"/>
                      </a:lnTo>
                      <a:lnTo>
                        <a:pt x="76" y="52"/>
                      </a:lnTo>
                      <a:lnTo>
                        <a:pt x="75" y="53"/>
                      </a:lnTo>
                      <a:lnTo>
                        <a:pt x="67" y="52"/>
                      </a:lnTo>
                      <a:lnTo>
                        <a:pt x="64" y="48"/>
                      </a:lnTo>
                      <a:lnTo>
                        <a:pt x="62" y="45"/>
                      </a:lnTo>
                      <a:lnTo>
                        <a:pt x="57" y="44"/>
                      </a:lnTo>
                      <a:lnTo>
                        <a:pt x="50" y="45"/>
                      </a:lnTo>
                      <a:lnTo>
                        <a:pt x="47" y="44"/>
                      </a:lnTo>
                      <a:lnTo>
                        <a:pt x="40" y="44"/>
                      </a:lnTo>
                      <a:lnTo>
                        <a:pt x="36" y="41"/>
                      </a:lnTo>
                      <a:lnTo>
                        <a:pt x="33" y="41"/>
                      </a:lnTo>
                      <a:lnTo>
                        <a:pt x="31" y="40"/>
                      </a:lnTo>
                      <a:lnTo>
                        <a:pt x="25" y="38"/>
                      </a:lnTo>
                      <a:lnTo>
                        <a:pt x="21" y="33"/>
                      </a:lnTo>
                      <a:lnTo>
                        <a:pt x="15" y="29"/>
                      </a:lnTo>
                      <a:lnTo>
                        <a:pt x="10" y="29"/>
                      </a:lnTo>
                      <a:lnTo>
                        <a:pt x="9" y="26"/>
                      </a:lnTo>
                      <a:lnTo>
                        <a:pt x="6" y="26"/>
                      </a:lnTo>
                      <a:lnTo>
                        <a:pt x="3" y="24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3" y="16"/>
                      </a:lnTo>
                      <a:lnTo>
                        <a:pt x="3" y="12"/>
                      </a:lnTo>
                      <a:lnTo>
                        <a:pt x="4" y="5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3" name="Freeform 595"/>
                <p:cNvSpPr>
                  <a:spLocks/>
                </p:cNvSpPr>
                <p:nvPr/>
              </p:nvSpPr>
              <p:spPr bwMode="auto">
                <a:xfrm>
                  <a:off x="5550970" y="3243221"/>
                  <a:ext cx="275687" cy="299402"/>
                </a:xfrm>
                <a:custGeom>
                  <a:avLst/>
                  <a:gdLst>
                    <a:gd name="T0" fmla="*/ 144 w 186"/>
                    <a:gd name="T1" fmla="*/ 3 h 202"/>
                    <a:gd name="T2" fmla="*/ 143 w 186"/>
                    <a:gd name="T3" fmla="*/ 14 h 202"/>
                    <a:gd name="T4" fmla="*/ 155 w 186"/>
                    <a:gd name="T5" fmla="*/ 21 h 202"/>
                    <a:gd name="T6" fmla="*/ 157 w 186"/>
                    <a:gd name="T7" fmla="*/ 31 h 202"/>
                    <a:gd name="T8" fmla="*/ 157 w 186"/>
                    <a:gd name="T9" fmla="*/ 42 h 202"/>
                    <a:gd name="T10" fmla="*/ 169 w 186"/>
                    <a:gd name="T11" fmla="*/ 61 h 202"/>
                    <a:gd name="T12" fmla="*/ 181 w 186"/>
                    <a:gd name="T13" fmla="*/ 65 h 202"/>
                    <a:gd name="T14" fmla="*/ 181 w 186"/>
                    <a:gd name="T15" fmla="*/ 72 h 202"/>
                    <a:gd name="T16" fmla="*/ 173 w 186"/>
                    <a:gd name="T17" fmla="*/ 79 h 202"/>
                    <a:gd name="T18" fmla="*/ 170 w 186"/>
                    <a:gd name="T19" fmla="*/ 96 h 202"/>
                    <a:gd name="T20" fmla="*/ 168 w 186"/>
                    <a:gd name="T21" fmla="*/ 107 h 202"/>
                    <a:gd name="T22" fmla="*/ 158 w 186"/>
                    <a:gd name="T23" fmla="*/ 121 h 202"/>
                    <a:gd name="T24" fmla="*/ 139 w 186"/>
                    <a:gd name="T25" fmla="*/ 137 h 202"/>
                    <a:gd name="T26" fmla="*/ 128 w 186"/>
                    <a:gd name="T27" fmla="*/ 136 h 202"/>
                    <a:gd name="T28" fmla="*/ 119 w 186"/>
                    <a:gd name="T29" fmla="*/ 146 h 202"/>
                    <a:gd name="T30" fmla="*/ 118 w 186"/>
                    <a:gd name="T31" fmla="*/ 155 h 202"/>
                    <a:gd name="T32" fmla="*/ 128 w 186"/>
                    <a:gd name="T33" fmla="*/ 159 h 202"/>
                    <a:gd name="T34" fmla="*/ 134 w 186"/>
                    <a:gd name="T35" fmla="*/ 170 h 202"/>
                    <a:gd name="T36" fmla="*/ 141 w 186"/>
                    <a:gd name="T37" fmla="*/ 186 h 202"/>
                    <a:gd name="T38" fmla="*/ 136 w 186"/>
                    <a:gd name="T39" fmla="*/ 191 h 202"/>
                    <a:gd name="T40" fmla="*/ 132 w 186"/>
                    <a:gd name="T41" fmla="*/ 190 h 202"/>
                    <a:gd name="T42" fmla="*/ 114 w 186"/>
                    <a:gd name="T43" fmla="*/ 191 h 202"/>
                    <a:gd name="T44" fmla="*/ 107 w 186"/>
                    <a:gd name="T45" fmla="*/ 201 h 202"/>
                    <a:gd name="T46" fmla="*/ 97 w 186"/>
                    <a:gd name="T47" fmla="*/ 198 h 202"/>
                    <a:gd name="T48" fmla="*/ 92 w 186"/>
                    <a:gd name="T49" fmla="*/ 195 h 202"/>
                    <a:gd name="T50" fmla="*/ 92 w 186"/>
                    <a:gd name="T51" fmla="*/ 188 h 202"/>
                    <a:gd name="T52" fmla="*/ 83 w 186"/>
                    <a:gd name="T53" fmla="*/ 183 h 202"/>
                    <a:gd name="T54" fmla="*/ 83 w 186"/>
                    <a:gd name="T55" fmla="*/ 180 h 202"/>
                    <a:gd name="T56" fmla="*/ 72 w 186"/>
                    <a:gd name="T57" fmla="*/ 176 h 202"/>
                    <a:gd name="T58" fmla="*/ 65 w 186"/>
                    <a:gd name="T59" fmla="*/ 176 h 202"/>
                    <a:gd name="T60" fmla="*/ 54 w 186"/>
                    <a:gd name="T61" fmla="*/ 179 h 202"/>
                    <a:gd name="T62" fmla="*/ 47 w 186"/>
                    <a:gd name="T63" fmla="*/ 176 h 202"/>
                    <a:gd name="T64" fmla="*/ 42 w 186"/>
                    <a:gd name="T65" fmla="*/ 176 h 202"/>
                    <a:gd name="T66" fmla="*/ 38 w 186"/>
                    <a:gd name="T67" fmla="*/ 177 h 202"/>
                    <a:gd name="T68" fmla="*/ 29 w 186"/>
                    <a:gd name="T69" fmla="*/ 180 h 202"/>
                    <a:gd name="T70" fmla="*/ 21 w 186"/>
                    <a:gd name="T71" fmla="*/ 181 h 202"/>
                    <a:gd name="T72" fmla="*/ 18 w 186"/>
                    <a:gd name="T73" fmla="*/ 177 h 202"/>
                    <a:gd name="T74" fmla="*/ 18 w 186"/>
                    <a:gd name="T75" fmla="*/ 163 h 202"/>
                    <a:gd name="T76" fmla="*/ 32 w 186"/>
                    <a:gd name="T77" fmla="*/ 157 h 202"/>
                    <a:gd name="T78" fmla="*/ 34 w 186"/>
                    <a:gd name="T79" fmla="*/ 148 h 202"/>
                    <a:gd name="T80" fmla="*/ 28 w 186"/>
                    <a:gd name="T81" fmla="*/ 140 h 202"/>
                    <a:gd name="T82" fmla="*/ 21 w 186"/>
                    <a:gd name="T83" fmla="*/ 132 h 202"/>
                    <a:gd name="T84" fmla="*/ 9 w 186"/>
                    <a:gd name="T85" fmla="*/ 125 h 202"/>
                    <a:gd name="T86" fmla="*/ 20 w 186"/>
                    <a:gd name="T87" fmla="*/ 118 h 202"/>
                    <a:gd name="T88" fmla="*/ 45 w 186"/>
                    <a:gd name="T89" fmla="*/ 115 h 202"/>
                    <a:gd name="T90" fmla="*/ 65 w 186"/>
                    <a:gd name="T91" fmla="*/ 114 h 202"/>
                    <a:gd name="T92" fmla="*/ 69 w 186"/>
                    <a:gd name="T93" fmla="*/ 103 h 202"/>
                    <a:gd name="T94" fmla="*/ 74 w 186"/>
                    <a:gd name="T95" fmla="*/ 92 h 202"/>
                    <a:gd name="T96" fmla="*/ 79 w 186"/>
                    <a:gd name="T97" fmla="*/ 89 h 202"/>
                    <a:gd name="T98" fmla="*/ 89 w 186"/>
                    <a:gd name="T99" fmla="*/ 81 h 202"/>
                    <a:gd name="T100" fmla="*/ 97 w 186"/>
                    <a:gd name="T101" fmla="*/ 79 h 202"/>
                    <a:gd name="T102" fmla="*/ 104 w 186"/>
                    <a:gd name="T103" fmla="*/ 76 h 202"/>
                    <a:gd name="T104" fmla="*/ 105 w 186"/>
                    <a:gd name="T105" fmla="*/ 64 h 202"/>
                    <a:gd name="T106" fmla="*/ 112 w 186"/>
                    <a:gd name="T107" fmla="*/ 56 h 202"/>
                    <a:gd name="T108" fmla="*/ 108 w 186"/>
                    <a:gd name="T109" fmla="*/ 45 h 202"/>
                    <a:gd name="T110" fmla="*/ 123 w 186"/>
                    <a:gd name="T111" fmla="*/ 39 h 202"/>
                    <a:gd name="T112" fmla="*/ 126 w 186"/>
                    <a:gd name="T113" fmla="*/ 20 h 202"/>
                    <a:gd name="T114" fmla="*/ 129 w 186"/>
                    <a:gd name="T115" fmla="*/ 5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86" h="202">
                      <a:moveTo>
                        <a:pt x="137" y="0"/>
                      </a:moveTo>
                      <a:lnTo>
                        <a:pt x="140" y="2"/>
                      </a:lnTo>
                      <a:lnTo>
                        <a:pt x="144" y="0"/>
                      </a:lnTo>
                      <a:lnTo>
                        <a:pt x="144" y="3"/>
                      </a:lnTo>
                      <a:lnTo>
                        <a:pt x="139" y="7"/>
                      </a:lnTo>
                      <a:lnTo>
                        <a:pt x="139" y="13"/>
                      </a:lnTo>
                      <a:lnTo>
                        <a:pt x="140" y="14"/>
                      </a:lnTo>
                      <a:lnTo>
                        <a:pt x="143" y="14"/>
                      </a:lnTo>
                      <a:lnTo>
                        <a:pt x="145" y="13"/>
                      </a:lnTo>
                      <a:lnTo>
                        <a:pt x="148" y="16"/>
                      </a:lnTo>
                      <a:lnTo>
                        <a:pt x="151" y="18"/>
                      </a:lnTo>
                      <a:lnTo>
                        <a:pt x="155" y="21"/>
                      </a:lnTo>
                      <a:lnTo>
                        <a:pt x="155" y="24"/>
                      </a:lnTo>
                      <a:lnTo>
                        <a:pt x="159" y="25"/>
                      </a:lnTo>
                      <a:lnTo>
                        <a:pt x="159" y="28"/>
                      </a:lnTo>
                      <a:lnTo>
                        <a:pt x="157" y="31"/>
                      </a:lnTo>
                      <a:lnTo>
                        <a:pt x="155" y="34"/>
                      </a:lnTo>
                      <a:lnTo>
                        <a:pt x="154" y="34"/>
                      </a:lnTo>
                      <a:lnTo>
                        <a:pt x="154" y="38"/>
                      </a:lnTo>
                      <a:lnTo>
                        <a:pt x="157" y="42"/>
                      </a:lnTo>
                      <a:lnTo>
                        <a:pt x="158" y="52"/>
                      </a:lnTo>
                      <a:lnTo>
                        <a:pt x="158" y="56"/>
                      </a:lnTo>
                      <a:lnTo>
                        <a:pt x="163" y="60"/>
                      </a:lnTo>
                      <a:lnTo>
                        <a:pt x="169" y="61"/>
                      </a:lnTo>
                      <a:lnTo>
                        <a:pt x="173" y="63"/>
                      </a:lnTo>
                      <a:lnTo>
                        <a:pt x="174" y="65"/>
                      </a:lnTo>
                      <a:lnTo>
                        <a:pt x="179" y="67"/>
                      </a:lnTo>
                      <a:lnTo>
                        <a:pt x="181" y="65"/>
                      </a:lnTo>
                      <a:lnTo>
                        <a:pt x="186" y="67"/>
                      </a:lnTo>
                      <a:lnTo>
                        <a:pt x="186" y="69"/>
                      </a:lnTo>
                      <a:lnTo>
                        <a:pt x="183" y="72"/>
                      </a:lnTo>
                      <a:lnTo>
                        <a:pt x="181" y="72"/>
                      </a:lnTo>
                      <a:lnTo>
                        <a:pt x="179" y="74"/>
                      </a:lnTo>
                      <a:lnTo>
                        <a:pt x="176" y="74"/>
                      </a:lnTo>
                      <a:lnTo>
                        <a:pt x="172" y="78"/>
                      </a:lnTo>
                      <a:lnTo>
                        <a:pt x="173" y="79"/>
                      </a:lnTo>
                      <a:lnTo>
                        <a:pt x="174" y="85"/>
                      </a:lnTo>
                      <a:lnTo>
                        <a:pt x="173" y="90"/>
                      </a:lnTo>
                      <a:lnTo>
                        <a:pt x="173" y="94"/>
                      </a:lnTo>
                      <a:lnTo>
                        <a:pt x="170" y="96"/>
                      </a:lnTo>
                      <a:lnTo>
                        <a:pt x="168" y="100"/>
                      </a:lnTo>
                      <a:lnTo>
                        <a:pt x="169" y="101"/>
                      </a:lnTo>
                      <a:lnTo>
                        <a:pt x="169" y="104"/>
                      </a:lnTo>
                      <a:lnTo>
                        <a:pt x="168" y="107"/>
                      </a:lnTo>
                      <a:lnTo>
                        <a:pt x="163" y="110"/>
                      </a:lnTo>
                      <a:lnTo>
                        <a:pt x="161" y="114"/>
                      </a:lnTo>
                      <a:lnTo>
                        <a:pt x="159" y="118"/>
                      </a:lnTo>
                      <a:lnTo>
                        <a:pt x="158" y="121"/>
                      </a:lnTo>
                      <a:lnTo>
                        <a:pt x="152" y="125"/>
                      </a:lnTo>
                      <a:lnTo>
                        <a:pt x="150" y="133"/>
                      </a:lnTo>
                      <a:lnTo>
                        <a:pt x="145" y="137"/>
                      </a:lnTo>
                      <a:lnTo>
                        <a:pt x="139" y="137"/>
                      </a:lnTo>
                      <a:lnTo>
                        <a:pt x="133" y="140"/>
                      </a:lnTo>
                      <a:lnTo>
                        <a:pt x="132" y="140"/>
                      </a:lnTo>
                      <a:lnTo>
                        <a:pt x="132" y="137"/>
                      </a:lnTo>
                      <a:lnTo>
                        <a:pt x="128" y="136"/>
                      </a:lnTo>
                      <a:lnTo>
                        <a:pt x="126" y="137"/>
                      </a:lnTo>
                      <a:lnTo>
                        <a:pt x="123" y="139"/>
                      </a:lnTo>
                      <a:lnTo>
                        <a:pt x="123" y="140"/>
                      </a:lnTo>
                      <a:lnTo>
                        <a:pt x="119" y="146"/>
                      </a:lnTo>
                      <a:lnTo>
                        <a:pt x="118" y="147"/>
                      </a:lnTo>
                      <a:lnTo>
                        <a:pt x="115" y="151"/>
                      </a:lnTo>
                      <a:lnTo>
                        <a:pt x="115" y="155"/>
                      </a:lnTo>
                      <a:lnTo>
                        <a:pt x="118" y="155"/>
                      </a:lnTo>
                      <a:lnTo>
                        <a:pt x="121" y="157"/>
                      </a:lnTo>
                      <a:lnTo>
                        <a:pt x="122" y="155"/>
                      </a:lnTo>
                      <a:lnTo>
                        <a:pt x="125" y="155"/>
                      </a:lnTo>
                      <a:lnTo>
                        <a:pt x="128" y="159"/>
                      </a:lnTo>
                      <a:lnTo>
                        <a:pt x="126" y="162"/>
                      </a:lnTo>
                      <a:lnTo>
                        <a:pt x="128" y="168"/>
                      </a:lnTo>
                      <a:lnTo>
                        <a:pt x="132" y="170"/>
                      </a:lnTo>
                      <a:lnTo>
                        <a:pt x="134" y="170"/>
                      </a:lnTo>
                      <a:lnTo>
                        <a:pt x="136" y="172"/>
                      </a:lnTo>
                      <a:lnTo>
                        <a:pt x="136" y="173"/>
                      </a:lnTo>
                      <a:lnTo>
                        <a:pt x="137" y="177"/>
                      </a:lnTo>
                      <a:lnTo>
                        <a:pt x="141" y="186"/>
                      </a:lnTo>
                      <a:lnTo>
                        <a:pt x="140" y="187"/>
                      </a:lnTo>
                      <a:lnTo>
                        <a:pt x="141" y="188"/>
                      </a:lnTo>
                      <a:lnTo>
                        <a:pt x="139" y="190"/>
                      </a:lnTo>
                      <a:lnTo>
                        <a:pt x="136" y="191"/>
                      </a:lnTo>
                      <a:lnTo>
                        <a:pt x="134" y="190"/>
                      </a:lnTo>
                      <a:lnTo>
                        <a:pt x="136" y="187"/>
                      </a:lnTo>
                      <a:lnTo>
                        <a:pt x="133" y="188"/>
                      </a:lnTo>
                      <a:lnTo>
                        <a:pt x="132" y="190"/>
                      </a:lnTo>
                      <a:lnTo>
                        <a:pt x="126" y="191"/>
                      </a:lnTo>
                      <a:lnTo>
                        <a:pt x="118" y="191"/>
                      </a:lnTo>
                      <a:lnTo>
                        <a:pt x="115" y="193"/>
                      </a:lnTo>
                      <a:lnTo>
                        <a:pt x="114" y="191"/>
                      </a:lnTo>
                      <a:lnTo>
                        <a:pt x="112" y="195"/>
                      </a:lnTo>
                      <a:lnTo>
                        <a:pt x="111" y="195"/>
                      </a:lnTo>
                      <a:lnTo>
                        <a:pt x="108" y="198"/>
                      </a:lnTo>
                      <a:lnTo>
                        <a:pt x="107" y="201"/>
                      </a:lnTo>
                      <a:lnTo>
                        <a:pt x="105" y="202"/>
                      </a:lnTo>
                      <a:lnTo>
                        <a:pt x="105" y="201"/>
                      </a:lnTo>
                      <a:lnTo>
                        <a:pt x="101" y="198"/>
                      </a:lnTo>
                      <a:lnTo>
                        <a:pt x="97" y="198"/>
                      </a:lnTo>
                      <a:lnTo>
                        <a:pt x="94" y="198"/>
                      </a:lnTo>
                      <a:lnTo>
                        <a:pt x="94" y="195"/>
                      </a:lnTo>
                      <a:lnTo>
                        <a:pt x="93" y="195"/>
                      </a:lnTo>
                      <a:lnTo>
                        <a:pt x="92" y="195"/>
                      </a:lnTo>
                      <a:lnTo>
                        <a:pt x="93" y="195"/>
                      </a:lnTo>
                      <a:lnTo>
                        <a:pt x="93" y="193"/>
                      </a:lnTo>
                      <a:lnTo>
                        <a:pt x="93" y="193"/>
                      </a:lnTo>
                      <a:lnTo>
                        <a:pt x="92" y="188"/>
                      </a:lnTo>
                      <a:lnTo>
                        <a:pt x="89" y="184"/>
                      </a:lnTo>
                      <a:lnTo>
                        <a:pt x="89" y="181"/>
                      </a:lnTo>
                      <a:lnTo>
                        <a:pt x="85" y="183"/>
                      </a:lnTo>
                      <a:lnTo>
                        <a:pt x="83" y="183"/>
                      </a:lnTo>
                      <a:lnTo>
                        <a:pt x="83" y="183"/>
                      </a:lnTo>
                      <a:lnTo>
                        <a:pt x="83" y="183"/>
                      </a:lnTo>
                      <a:lnTo>
                        <a:pt x="83" y="181"/>
                      </a:lnTo>
                      <a:lnTo>
                        <a:pt x="83" y="180"/>
                      </a:lnTo>
                      <a:lnTo>
                        <a:pt x="82" y="177"/>
                      </a:lnTo>
                      <a:lnTo>
                        <a:pt x="79" y="175"/>
                      </a:lnTo>
                      <a:lnTo>
                        <a:pt x="75" y="175"/>
                      </a:lnTo>
                      <a:lnTo>
                        <a:pt x="72" y="176"/>
                      </a:lnTo>
                      <a:lnTo>
                        <a:pt x="68" y="176"/>
                      </a:lnTo>
                      <a:lnTo>
                        <a:pt x="68" y="175"/>
                      </a:lnTo>
                      <a:lnTo>
                        <a:pt x="67" y="176"/>
                      </a:lnTo>
                      <a:lnTo>
                        <a:pt x="65" y="176"/>
                      </a:lnTo>
                      <a:lnTo>
                        <a:pt x="63" y="177"/>
                      </a:lnTo>
                      <a:lnTo>
                        <a:pt x="61" y="176"/>
                      </a:lnTo>
                      <a:lnTo>
                        <a:pt x="57" y="176"/>
                      </a:lnTo>
                      <a:lnTo>
                        <a:pt x="54" y="179"/>
                      </a:lnTo>
                      <a:lnTo>
                        <a:pt x="53" y="179"/>
                      </a:lnTo>
                      <a:lnTo>
                        <a:pt x="50" y="177"/>
                      </a:lnTo>
                      <a:lnTo>
                        <a:pt x="49" y="177"/>
                      </a:lnTo>
                      <a:lnTo>
                        <a:pt x="47" y="176"/>
                      </a:lnTo>
                      <a:lnTo>
                        <a:pt x="46" y="176"/>
                      </a:lnTo>
                      <a:lnTo>
                        <a:pt x="46" y="177"/>
                      </a:lnTo>
                      <a:lnTo>
                        <a:pt x="45" y="177"/>
                      </a:lnTo>
                      <a:lnTo>
                        <a:pt x="42" y="176"/>
                      </a:lnTo>
                      <a:lnTo>
                        <a:pt x="40" y="177"/>
                      </a:lnTo>
                      <a:lnTo>
                        <a:pt x="40" y="179"/>
                      </a:lnTo>
                      <a:lnTo>
                        <a:pt x="39" y="179"/>
                      </a:lnTo>
                      <a:lnTo>
                        <a:pt x="38" y="177"/>
                      </a:lnTo>
                      <a:lnTo>
                        <a:pt x="35" y="179"/>
                      </a:lnTo>
                      <a:lnTo>
                        <a:pt x="34" y="179"/>
                      </a:lnTo>
                      <a:lnTo>
                        <a:pt x="31" y="177"/>
                      </a:lnTo>
                      <a:lnTo>
                        <a:pt x="29" y="180"/>
                      </a:lnTo>
                      <a:lnTo>
                        <a:pt x="28" y="180"/>
                      </a:lnTo>
                      <a:lnTo>
                        <a:pt x="28" y="179"/>
                      </a:lnTo>
                      <a:lnTo>
                        <a:pt x="24" y="179"/>
                      </a:lnTo>
                      <a:lnTo>
                        <a:pt x="21" y="181"/>
                      </a:lnTo>
                      <a:lnTo>
                        <a:pt x="20" y="180"/>
                      </a:lnTo>
                      <a:lnTo>
                        <a:pt x="20" y="179"/>
                      </a:lnTo>
                      <a:lnTo>
                        <a:pt x="18" y="179"/>
                      </a:lnTo>
                      <a:lnTo>
                        <a:pt x="18" y="177"/>
                      </a:lnTo>
                      <a:lnTo>
                        <a:pt x="18" y="172"/>
                      </a:lnTo>
                      <a:lnTo>
                        <a:pt x="17" y="169"/>
                      </a:lnTo>
                      <a:lnTo>
                        <a:pt x="20" y="166"/>
                      </a:lnTo>
                      <a:lnTo>
                        <a:pt x="18" y="163"/>
                      </a:lnTo>
                      <a:lnTo>
                        <a:pt x="20" y="161"/>
                      </a:lnTo>
                      <a:lnTo>
                        <a:pt x="24" y="159"/>
                      </a:lnTo>
                      <a:lnTo>
                        <a:pt x="25" y="158"/>
                      </a:lnTo>
                      <a:lnTo>
                        <a:pt x="32" y="157"/>
                      </a:lnTo>
                      <a:lnTo>
                        <a:pt x="35" y="158"/>
                      </a:lnTo>
                      <a:lnTo>
                        <a:pt x="38" y="155"/>
                      </a:lnTo>
                      <a:lnTo>
                        <a:pt x="36" y="151"/>
                      </a:lnTo>
                      <a:lnTo>
                        <a:pt x="34" y="148"/>
                      </a:lnTo>
                      <a:lnTo>
                        <a:pt x="29" y="148"/>
                      </a:lnTo>
                      <a:lnTo>
                        <a:pt x="29" y="146"/>
                      </a:lnTo>
                      <a:lnTo>
                        <a:pt x="29" y="143"/>
                      </a:lnTo>
                      <a:lnTo>
                        <a:pt x="28" y="140"/>
                      </a:lnTo>
                      <a:lnTo>
                        <a:pt x="28" y="134"/>
                      </a:lnTo>
                      <a:lnTo>
                        <a:pt x="24" y="134"/>
                      </a:lnTo>
                      <a:lnTo>
                        <a:pt x="24" y="133"/>
                      </a:lnTo>
                      <a:lnTo>
                        <a:pt x="21" y="132"/>
                      </a:lnTo>
                      <a:lnTo>
                        <a:pt x="17" y="132"/>
                      </a:lnTo>
                      <a:lnTo>
                        <a:pt x="16" y="130"/>
                      </a:lnTo>
                      <a:lnTo>
                        <a:pt x="13" y="129"/>
                      </a:lnTo>
                      <a:lnTo>
                        <a:pt x="9" y="125"/>
                      </a:lnTo>
                      <a:lnTo>
                        <a:pt x="7" y="122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20" y="118"/>
                      </a:lnTo>
                      <a:lnTo>
                        <a:pt x="35" y="118"/>
                      </a:lnTo>
                      <a:lnTo>
                        <a:pt x="39" y="116"/>
                      </a:lnTo>
                      <a:lnTo>
                        <a:pt x="43" y="116"/>
                      </a:lnTo>
                      <a:lnTo>
                        <a:pt x="45" y="115"/>
                      </a:lnTo>
                      <a:lnTo>
                        <a:pt x="49" y="114"/>
                      </a:lnTo>
                      <a:lnTo>
                        <a:pt x="56" y="114"/>
                      </a:lnTo>
                      <a:lnTo>
                        <a:pt x="60" y="114"/>
                      </a:lnTo>
                      <a:lnTo>
                        <a:pt x="65" y="114"/>
                      </a:lnTo>
                      <a:lnTo>
                        <a:pt x="71" y="111"/>
                      </a:lnTo>
                      <a:lnTo>
                        <a:pt x="71" y="108"/>
                      </a:lnTo>
                      <a:lnTo>
                        <a:pt x="69" y="105"/>
                      </a:lnTo>
                      <a:lnTo>
                        <a:pt x="69" y="103"/>
                      </a:lnTo>
                      <a:lnTo>
                        <a:pt x="69" y="99"/>
                      </a:lnTo>
                      <a:lnTo>
                        <a:pt x="69" y="96"/>
                      </a:lnTo>
                      <a:lnTo>
                        <a:pt x="71" y="93"/>
                      </a:lnTo>
                      <a:lnTo>
                        <a:pt x="74" y="92"/>
                      </a:lnTo>
                      <a:lnTo>
                        <a:pt x="74" y="90"/>
                      </a:lnTo>
                      <a:lnTo>
                        <a:pt x="75" y="87"/>
                      </a:lnTo>
                      <a:lnTo>
                        <a:pt x="78" y="87"/>
                      </a:lnTo>
                      <a:lnTo>
                        <a:pt x="79" y="89"/>
                      </a:lnTo>
                      <a:lnTo>
                        <a:pt x="85" y="86"/>
                      </a:lnTo>
                      <a:lnTo>
                        <a:pt x="86" y="85"/>
                      </a:lnTo>
                      <a:lnTo>
                        <a:pt x="83" y="83"/>
                      </a:lnTo>
                      <a:lnTo>
                        <a:pt x="89" y="81"/>
                      </a:lnTo>
                      <a:lnTo>
                        <a:pt x="89" y="78"/>
                      </a:lnTo>
                      <a:lnTo>
                        <a:pt x="93" y="78"/>
                      </a:lnTo>
                      <a:lnTo>
                        <a:pt x="94" y="79"/>
                      </a:lnTo>
                      <a:lnTo>
                        <a:pt x="97" y="79"/>
                      </a:lnTo>
                      <a:lnTo>
                        <a:pt x="97" y="78"/>
                      </a:lnTo>
                      <a:lnTo>
                        <a:pt x="98" y="78"/>
                      </a:lnTo>
                      <a:lnTo>
                        <a:pt x="101" y="81"/>
                      </a:lnTo>
                      <a:lnTo>
                        <a:pt x="104" y="76"/>
                      </a:lnTo>
                      <a:lnTo>
                        <a:pt x="104" y="71"/>
                      </a:lnTo>
                      <a:lnTo>
                        <a:pt x="104" y="69"/>
                      </a:lnTo>
                      <a:lnTo>
                        <a:pt x="104" y="68"/>
                      </a:lnTo>
                      <a:lnTo>
                        <a:pt x="105" y="64"/>
                      </a:lnTo>
                      <a:lnTo>
                        <a:pt x="105" y="60"/>
                      </a:lnTo>
                      <a:lnTo>
                        <a:pt x="107" y="58"/>
                      </a:lnTo>
                      <a:lnTo>
                        <a:pt x="110" y="57"/>
                      </a:lnTo>
                      <a:lnTo>
                        <a:pt x="112" y="56"/>
                      </a:lnTo>
                      <a:lnTo>
                        <a:pt x="114" y="53"/>
                      </a:lnTo>
                      <a:lnTo>
                        <a:pt x="112" y="50"/>
                      </a:lnTo>
                      <a:lnTo>
                        <a:pt x="110" y="49"/>
                      </a:lnTo>
                      <a:lnTo>
                        <a:pt x="108" y="45"/>
                      </a:lnTo>
                      <a:lnTo>
                        <a:pt x="111" y="43"/>
                      </a:lnTo>
                      <a:lnTo>
                        <a:pt x="115" y="45"/>
                      </a:lnTo>
                      <a:lnTo>
                        <a:pt x="121" y="45"/>
                      </a:lnTo>
                      <a:lnTo>
                        <a:pt x="123" y="39"/>
                      </a:lnTo>
                      <a:lnTo>
                        <a:pt x="123" y="36"/>
                      </a:lnTo>
                      <a:lnTo>
                        <a:pt x="121" y="34"/>
                      </a:lnTo>
                      <a:lnTo>
                        <a:pt x="128" y="25"/>
                      </a:lnTo>
                      <a:lnTo>
                        <a:pt x="126" y="20"/>
                      </a:lnTo>
                      <a:lnTo>
                        <a:pt x="121" y="10"/>
                      </a:lnTo>
                      <a:lnTo>
                        <a:pt x="123" y="9"/>
                      </a:lnTo>
                      <a:lnTo>
                        <a:pt x="126" y="5"/>
                      </a:lnTo>
                      <a:lnTo>
                        <a:pt x="129" y="5"/>
                      </a:lnTo>
                      <a:lnTo>
                        <a:pt x="133" y="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4" name="Freeform 596"/>
                <p:cNvSpPr>
                  <a:spLocks/>
                </p:cNvSpPr>
                <p:nvPr/>
              </p:nvSpPr>
              <p:spPr bwMode="auto">
                <a:xfrm>
                  <a:off x="5533184" y="3200237"/>
                  <a:ext cx="259384" cy="217882"/>
                </a:xfrm>
                <a:custGeom>
                  <a:avLst/>
                  <a:gdLst>
                    <a:gd name="T0" fmla="*/ 127 w 175"/>
                    <a:gd name="T1" fmla="*/ 2 h 147"/>
                    <a:gd name="T2" fmla="*/ 128 w 175"/>
                    <a:gd name="T3" fmla="*/ 9 h 147"/>
                    <a:gd name="T4" fmla="*/ 133 w 175"/>
                    <a:gd name="T5" fmla="*/ 14 h 147"/>
                    <a:gd name="T6" fmla="*/ 133 w 175"/>
                    <a:gd name="T7" fmla="*/ 25 h 147"/>
                    <a:gd name="T8" fmla="*/ 137 w 175"/>
                    <a:gd name="T9" fmla="*/ 31 h 147"/>
                    <a:gd name="T10" fmla="*/ 144 w 175"/>
                    <a:gd name="T11" fmla="*/ 27 h 147"/>
                    <a:gd name="T12" fmla="*/ 151 w 175"/>
                    <a:gd name="T13" fmla="*/ 21 h 147"/>
                    <a:gd name="T14" fmla="*/ 162 w 175"/>
                    <a:gd name="T15" fmla="*/ 14 h 147"/>
                    <a:gd name="T16" fmla="*/ 170 w 175"/>
                    <a:gd name="T17" fmla="*/ 14 h 147"/>
                    <a:gd name="T18" fmla="*/ 171 w 175"/>
                    <a:gd name="T19" fmla="*/ 20 h 147"/>
                    <a:gd name="T20" fmla="*/ 171 w 175"/>
                    <a:gd name="T21" fmla="*/ 25 h 147"/>
                    <a:gd name="T22" fmla="*/ 152 w 175"/>
                    <a:gd name="T23" fmla="*/ 31 h 147"/>
                    <a:gd name="T24" fmla="*/ 141 w 175"/>
                    <a:gd name="T25" fmla="*/ 34 h 147"/>
                    <a:gd name="T26" fmla="*/ 133 w 175"/>
                    <a:gd name="T27" fmla="*/ 39 h 147"/>
                    <a:gd name="T28" fmla="*/ 133 w 175"/>
                    <a:gd name="T29" fmla="*/ 63 h 147"/>
                    <a:gd name="T30" fmla="*/ 133 w 175"/>
                    <a:gd name="T31" fmla="*/ 74 h 147"/>
                    <a:gd name="T32" fmla="*/ 120 w 175"/>
                    <a:gd name="T33" fmla="*/ 74 h 147"/>
                    <a:gd name="T34" fmla="*/ 126 w 175"/>
                    <a:gd name="T35" fmla="*/ 82 h 147"/>
                    <a:gd name="T36" fmla="*/ 119 w 175"/>
                    <a:gd name="T37" fmla="*/ 87 h 147"/>
                    <a:gd name="T38" fmla="*/ 116 w 175"/>
                    <a:gd name="T39" fmla="*/ 97 h 147"/>
                    <a:gd name="T40" fmla="*/ 116 w 175"/>
                    <a:gd name="T41" fmla="*/ 105 h 147"/>
                    <a:gd name="T42" fmla="*/ 109 w 175"/>
                    <a:gd name="T43" fmla="*/ 107 h 147"/>
                    <a:gd name="T44" fmla="*/ 105 w 175"/>
                    <a:gd name="T45" fmla="*/ 107 h 147"/>
                    <a:gd name="T46" fmla="*/ 95 w 175"/>
                    <a:gd name="T47" fmla="*/ 112 h 147"/>
                    <a:gd name="T48" fmla="*/ 91 w 175"/>
                    <a:gd name="T49" fmla="*/ 118 h 147"/>
                    <a:gd name="T50" fmla="*/ 86 w 175"/>
                    <a:gd name="T51" fmla="*/ 119 h 147"/>
                    <a:gd name="T52" fmla="*/ 81 w 175"/>
                    <a:gd name="T53" fmla="*/ 125 h 147"/>
                    <a:gd name="T54" fmla="*/ 81 w 175"/>
                    <a:gd name="T55" fmla="*/ 134 h 147"/>
                    <a:gd name="T56" fmla="*/ 77 w 175"/>
                    <a:gd name="T57" fmla="*/ 143 h 147"/>
                    <a:gd name="T58" fmla="*/ 61 w 175"/>
                    <a:gd name="T59" fmla="*/ 143 h 147"/>
                    <a:gd name="T60" fmla="*/ 51 w 175"/>
                    <a:gd name="T61" fmla="*/ 145 h 147"/>
                    <a:gd name="T62" fmla="*/ 12 w 175"/>
                    <a:gd name="T63" fmla="*/ 141 h 147"/>
                    <a:gd name="T64" fmla="*/ 22 w 175"/>
                    <a:gd name="T65" fmla="*/ 122 h 147"/>
                    <a:gd name="T66" fmla="*/ 10 w 175"/>
                    <a:gd name="T67" fmla="*/ 114 h 147"/>
                    <a:gd name="T68" fmla="*/ 8 w 175"/>
                    <a:gd name="T69" fmla="*/ 104 h 147"/>
                    <a:gd name="T70" fmla="*/ 4 w 175"/>
                    <a:gd name="T71" fmla="*/ 87 h 147"/>
                    <a:gd name="T72" fmla="*/ 3 w 175"/>
                    <a:gd name="T73" fmla="*/ 82 h 147"/>
                    <a:gd name="T74" fmla="*/ 1 w 175"/>
                    <a:gd name="T75" fmla="*/ 74 h 147"/>
                    <a:gd name="T76" fmla="*/ 0 w 175"/>
                    <a:gd name="T77" fmla="*/ 67 h 147"/>
                    <a:gd name="T78" fmla="*/ 5 w 175"/>
                    <a:gd name="T79" fmla="*/ 61 h 147"/>
                    <a:gd name="T80" fmla="*/ 5 w 175"/>
                    <a:gd name="T81" fmla="*/ 57 h 147"/>
                    <a:gd name="T82" fmla="*/ 5 w 175"/>
                    <a:gd name="T83" fmla="*/ 52 h 147"/>
                    <a:gd name="T84" fmla="*/ 12 w 175"/>
                    <a:gd name="T85" fmla="*/ 53 h 147"/>
                    <a:gd name="T86" fmla="*/ 18 w 175"/>
                    <a:gd name="T87" fmla="*/ 52 h 147"/>
                    <a:gd name="T88" fmla="*/ 23 w 175"/>
                    <a:gd name="T89" fmla="*/ 57 h 147"/>
                    <a:gd name="T90" fmla="*/ 30 w 175"/>
                    <a:gd name="T91" fmla="*/ 52 h 147"/>
                    <a:gd name="T92" fmla="*/ 32 w 175"/>
                    <a:gd name="T93" fmla="*/ 47 h 147"/>
                    <a:gd name="T94" fmla="*/ 41 w 175"/>
                    <a:gd name="T95" fmla="*/ 43 h 147"/>
                    <a:gd name="T96" fmla="*/ 46 w 175"/>
                    <a:gd name="T97" fmla="*/ 36 h 147"/>
                    <a:gd name="T98" fmla="*/ 50 w 175"/>
                    <a:gd name="T99" fmla="*/ 28 h 147"/>
                    <a:gd name="T100" fmla="*/ 50 w 175"/>
                    <a:gd name="T101" fmla="*/ 24 h 147"/>
                    <a:gd name="T102" fmla="*/ 55 w 175"/>
                    <a:gd name="T103" fmla="*/ 22 h 147"/>
                    <a:gd name="T104" fmla="*/ 65 w 175"/>
                    <a:gd name="T105" fmla="*/ 20 h 147"/>
                    <a:gd name="T106" fmla="*/ 73 w 175"/>
                    <a:gd name="T107" fmla="*/ 20 h 147"/>
                    <a:gd name="T108" fmla="*/ 80 w 175"/>
                    <a:gd name="T109" fmla="*/ 24 h 147"/>
                    <a:gd name="T110" fmla="*/ 87 w 175"/>
                    <a:gd name="T111" fmla="*/ 25 h 147"/>
                    <a:gd name="T112" fmla="*/ 97 w 175"/>
                    <a:gd name="T113" fmla="*/ 24 h 147"/>
                    <a:gd name="T114" fmla="*/ 101 w 175"/>
                    <a:gd name="T115" fmla="*/ 20 h 147"/>
                    <a:gd name="T116" fmla="*/ 108 w 175"/>
                    <a:gd name="T117" fmla="*/ 22 h 147"/>
                    <a:gd name="T118" fmla="*/ 106 w 175"/>
                    <a:gd name="T119" fmla="*/ 18 h 147"/>
                    <a:gd name="T120" fmla="*/ 112 w 175"/>
                    <a:gd name="T121" fmla="*/ 16 h 147"/>
                    <a:gd name="T122" fmla="*/ 117 w 175"/>
                    <a:gd name="T123" fmla="*/ 14 h 147"/>
                    <a:gd name="T124" fmla="*/ 119 w 175"/>
                    <a:gd name="T125" fmla="*/ 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" h="147">
                      <a:moveTo>
                        <a:pt x="122" y="0"/>
                      </a:moveTo>
                      <a:lnTo>
                        <a:pt x="124" y="0"/>
                      </a:lnTo>
                      <a:lnTo>
                        <a:pt x="127" y="2"/>
                      </a:lnTo>
                      <a:lnTo>
                        <a:pt x="128" y="3"/>
                      </a:lnTo>
                      <a:lnTo>
                        <a:pt x="128" y="6"/>
                      </a:lnTo>
                      <a:lnTo>
                        <a:pt x="128" y="9"/>
                      </a:lnTo>
                      <a:lnTo>
                        <a:pt x="128" y="11"/>
                      </a:lnTo>
                      <a:lnTo>
                        <a:pt x="131" y="11"/>
                      </a:lnTo>
                      <a:lnTo>
                        <a:pt x="133" y="14"/>
                      </a:lnTo>
                      <a:lnTo>
                        <a:pt x="133" y="17"/>
                      </a:lnTo>
                      <a:lnTo>
                        <a:pt x="133" y="20"/>
                      </a:lnTo>
                      <a:lnTo>
                        <a:pt x="133" y="25"/>
                      </a:lnTo>
                      <a:lnTo>
                        <a:pt x="134" y="28"/>
                      </a:lnTo>
                      <a:lnTo>
                        <a:pt x="134" y="29"/>
                      </a:lnTo>
                      <a:lnTo>
                        <a:pt x="137" y="31"/>
                      </a:lnTo>
                      <a:lnTo>
                        <a:pt x="141" y="31"/>
                      </a:lnTo>
                      <a:lnTo>
                        <a:pt x="142" y="28"/>
                      </a:lnTo>
                      <a:lnTo>
                        <a:pt x="144" y="27"/>
                      </a:lnTo>
                      <a:lnTo>
                        <a:pt x="148" y="25"/>
                      </a:lnTo>
                      <a:lnTo>
                        <a:pt x="149" y="22"/>
                      </a:lnTo>
                      <a:lnTo>
                        <a:pt x="151" y="21"/>
                      </a:lnTo>
                      <a:lnTo>
                        <a:pt x="152" y="20"/>
                      </a:lnTo>
                      <a:lnTo>
                        <a:pt x="157" y="16"/>
                      </a:lnTo>
                      <a:lnTo>
                        <a:pt x="162" y="14"/>
                      </a:lnTo>
                      <a:lnTo>
                        <a:pt x="163" y="17"/>
                      </a:lnTo>
                      <a:lnTo>
                        <a:pt x="167" y="17"/>
                      </a:lnTo>
                      <a:lnTo>
                        <a:pt x="170" y="14"/>
                      </a:lnTo>
                      <a:lnTo>
                        <a:pt x="175" y="14"/>
                      </a:lnTo>
                      <a:lnTo>
                        <a:pt x="175" y="17"/>
                      </a:lnTo>
                      <a:lnTo>
                        <a:pt x="171" y="20"/>
                      </a:lnTo>
                      <a:lnTo>
                        <a:pt x="174" y="21"/>
                      </a:lnTo>
                      <a:lnTo>
                        <a:pt x="174" y="21"/>
                      </a:lnTo>
                      <a:lnTo>
                        <a:pt x="171" y="25"/>
                      </a:lnTo>
                      <a:lnTo>
                        <a:pt x="164" y="28"/>
                      </a:lnTo>
                      <a:lnTo>
                        <a:pt x="156" y="29"/>
                      </a:lnTo>
                      <a:lnTo>
                        <a:pt x="152" y="31"/>
                      </a:lnTo>
                      <a:lnTo>
                        <a:pt x="149" y="29"/>
                      </a:lnTo>
                      <a:lnTo>
                        <a:pt x="145" y="31"/>
                      </a:lnTo>
                      <a:lnTo>
                        <a:pt x="141" y="34"/>
                      </a:lnTo>
                      <a:lnTo>
                        <a:pt x="138" y="34"/>
                      </a:lnTo>
                      <a:lnTo>
                        <a:pt x="135" y="38"/>
                      </a:lnTo>
                      <a:lnTo>
                        <a:pt x="133" y="39"/>
                      </a:lnTo>
                      <a:lnTo>
                        <a:pt x="138" y="49"/>
                      </a:lnTo>
                      <a:lnTo>
                        <a:pt x="140" y="54"/>
                      </a:lnTo>
                      <a:lnTo>
                        <a:pt x="133" y="63"/>
                      </a:lnTo>
                      <a:lnTo>
                        <a:pt x="135" y="65"/>
                      </a:lnTo>
                      <a:lnTo>
                        <a:pt x="135" y="68"/>
                      </a:lnTo>
                      <a:lnTo>
                        <a:pt x="133" y="74"/>
                      </a:lnTo>
                      <a:lnTo>
                        <a:pt x="127" y="74"/>
                      </a:lnTo>
                      <a:lnTo>
                        <a:pt x="123" y="72"/>
                      </a:lnTo>
                      <a:lnTo>
                        <a:pt x="120" y="74"/>
                      </a:lnTo>
                      <a:lnTo>
                        <a:pt x="122" y="78"/>
                      </a:lnTo>
                      <a:lnTo>
                        <a:pt x="124" y="79"/>
                      </a:lnTo>
                      <a:lnTo>
                        <a:pt x="126" y="82"/>
                      </a:lnTo>
                      <a:lnTo>
                        <a:pt x="124" y="85"/>
                      </a:lnTo>
                      <a:lnTo>
                        <a:pt x="122" y="86"/>
                      </a:lnTo>
                      <a:lnTo>
                        <a:pt x="119" y="87"/>
                      </a:lnTo>
                      <a:lnTo>
                        <a:pt x="117" y="89"/>
                      </a:lnTo>
                      <a:lnTo>
                        <a:pt x="117" y="93"/>
                      </a:lnTo>
                      <a:lnTo>
                        <a:pt x="116" y="97"/>
                      </a:lnTo>
                      <a:lnTo>
                        <a:pt x="116" y="98"/>
                      </a:lnTo>
                      <a:lnTo>
                        <a:pt x="116" y="100"/>
                      </a:lnTo>
                      <a:lnTo>
                        <a:pt x="116" y="105"/>
                      </a:lnTo>
                      <a:lnTo>
                        <a:pt x="113" y="110"/>
                      </a:lnTo>
                      <a:lnTo>
                        <a:pt x="110" y="107"/>
                      </a:lnTo>
                      <a:lnTo>
                        <a:pt x="109" y="107"/>
                      </a:lnTo>
                      <a:lnTo>
                        <a:pt x="109" y="108"/>
                      </a:lnTo>
                      <a:lnTo>
                        <a:pt x="106" y="108"/>
                      </a:lnTo>
                      <a:lnTo>
                        <a:pt x="105" y="107"/>
                      </a:lnTo>
                      <a:lnTo>
                        <a:pt x="101" y="107"/>
                      </a:lnTo>
                      <a:lnTo>
                        <a:pt x="101" y="110"/>
                      </a:lnTo>
                      <a:lnTo>
                        <a:pt x="95" y="112"/>
                      </a:lnTo>
                      <a:lnTo>
                        <a:pt x="98" y="114"/>
                      </a:lnTo>
                      <a:lnTo>
                        <a:pt x="97" y="115"/>
                      </a:lnTo>
                      <a:lnTo>
                        <a:pt x="91" y="118"/>
                      </a:lnTo>
                      <a:lnTo>
                        <a:pt x="90" y="116"/>
                      </a:lnTo>
                      <a:lnTo>
                        <a:pt x="87" y="116"/>
                      </a:lnTo>
                      <a:lnTo>
                        <a:pt x="86" y="119"/>
                      </a:lnTo>
                      <a:lnTo>
                        <a:pt x="86" y="121"/>
                      </a:lnTo>
                      <a:lnTo>
                        <a:pt x="83" y="122"/>
                      </a:lnTo>
                      <a:lnTo>
                        <a:pt x="81" y="125"/>
                      </a:lnTo>
                      <a:lnTo>
                        <a:pt x="81" y="128"/>
                      </a:lnTo>
                      <a:lnTo>
                        <a:pt x="81" y="132"/>
                      </a:lnTo>
                      <a:lnTo>
                        <a:pt x="81" y="134"/>
                      </a:lnTo>
                      <a:lnTo>
                        <a:pt x="83" y="137"/>
                      </a:lnTo>
                      <a:lnTo>
                        <a:pt x="83" y="140"/>
                      </a:lnTo>
                      <a:lnTo>
                        <a:pt x="77" y="143"/>
                      </a:lnTo>
                      <a:lnTo>
                        <a:pt x="72" y="143"/>
                      </a:lnTo>
                      <a:lnTo>
                        <a:pt x="68" y="143"/>
                      </a:lnTo>
                      <a:lnTo>
                        <a:pt x="61" y="143"/>
                      </a:lnTo>
                      <a:lnTo>
                        <a:pt x="57" y="144"/>
                      </a:lnTo>
                      <a:lnTo>
                        <a:pt x="55" y="145"/>
                      </a:lnTo>
                      <a:lnTo>
                        <a:pt x="51" y="145"/>
                      </a:lnTo>
                      <a:lnTo>
                        <a:pt x="47" y="147"/>
                      </a:lnTo>
                      <a:lnTo>
                        <a:pt x="32" y="147"/>
                      </a:lnTo>
                      <a:lnTo>
                        <a:pt x="12" y="141"/>
                      </a:lnTo>
                      <a:lnTo>
                        <a:pt x="23" y="129"/>
                      </a:lnTo>
                      <a:lnTo>
                        <a:pt x="23" y="126"/>
                      </a:lnTo>
                      <a:lnTo>
                        <a:pt x="22" y="122"/>
                      </a:lnTo>
                      <a:lnTo>
                        <a:pt x="23" y="118"/>
                      </a:lnTo>
                      <a:lnTo>
                        <a:pt x="21" y="114"/>
                      </a:lnTo>
                      <a:lnTo>
                        <a:pt x="10" y="114"/>
                      </a:lnTo>
                      <a:lnTo>
                        <a:pt x="8" y="108"/>
                      </a:lnTo>
                      <a:lnTo>
                        <a:pt x="7" y="105"/>
                      </a:lnTo>
                      <a:lnTo>
                        <a:pt x="8" y="104"/>
                      </a:lnTo>
                      <a:lnTo>
                        <a:pt x="7" y="98"/>
                      </a:lnTo>
                      <a:lnTo>
                        <a:pt x="3" y="92"/>
                      </a:lnTo>
                      <a:lnTo>
                        <a:pt x="4" y="87"/>
                      </a:lnTo>
                      <a:lnTo>
                        <a:pt x="8" y="82"/>
                      </a:lnTo>
                      <a:lnTo>
                        <a:pt x="7" y="82"/>
                      </a:lnTo>
                      <a:lnTo>
                        <a:pt x="3" y="82"/>
                      </a:lnTo>
                      <a:lnTo>
                        <a:pt x="3" y="79"/>
                      </a:lnTo>
                      <a:lnTo>
                        <a:pt x="1" y="74"/>
                      </a:lnTo>
                      <a:lnTo>
                        <a:pt x="1" y="74"/>
                      </a:lnTo>
                      <a:lnTo>
                        <a:pt x="3" y="69"/>
                      </a:lnTo>
                      <a:lnTo>
                        <a:pt x="1" y="68"/>
                      </a:lnTo>
                      <a:lnTo>
                        <a:pt x="0" y="67"/>
                      </a:lnTo>
                      <a:lnTo>
                        <a:pt x="3" y="65"/>
                      </a:lnTo>
                      <a:lnTo>
                        <a:pt x="5" y="64"/>
                      </a:lnTo>
                      <a:lnTo>
                        <a:pt x="5" y="61"/>
                      </a:lnTo>
                      <a:lnTo>
                        <a:pt x="7" y="61"/>
                      </a:lnTo>
                      <a:lnTo>
                        <a:pt x="5" y="58"/>
                      </a:lnTo>
                      <a:lnTo>
                        <a:pt x="5" y="57"/>
                      </a:lnTo>
                      <a:lnTo>
                        <a:pt x="5" y="54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7" y="50"/>
                      </a:lnTo>
                      <a:lnTo>
                        <a:pt x="10" y="52"/>
                      </a:lnTo>
                      <a:lnTo>
                        <a:pt x="12" y="53"/>
                      </a:lnTo>
                      <a:lnTo>
                        <a:pt x="14" y="53"/>
                      </a:lnTo>
                      <a:lnTo>
                        <a:pt x="15" y="52"/>
                      </a:lnTo>
                      <a:lnTo>
                        <a:pt x="18" y="52"/>
                      </a:lnTo>
                      <a:lnTo>
                        <a:pt x="21" y="53"/>
                      </a:lnTo>
                      <a:lnTo>
                        <a:pt x="22" y="56"/>
                      </a:lnTo>
                      <a:lnTo>
                        <a:pt x="23" y="57"/>
                      </a:lnTo>
                      <a:lnTo>
                        <a:pt x="25" y="54"/>
                      </a:lnTo>
                      <a:lnTo>
                        <a:pt x="28" y="54"/>
                      </a:lnTo>
                      <a:lnTo>
                        <a:pt x="30" y="52"/>
                      </a:lnTo>
                      <a:lnTo>
                        <a:pt x="30" y="50"/>
                      </a:lnTo>
                      <a:lnTo>
                        <a:pt x="32" y="49"/>
                      </a:lnTo>
                      <a:lnTo>
                        <a:pt x="32" y="47"/>
                      </a:lnTo>
                      <a:lnTo>
                        <a:pt x="36" y="45"/>
                      </a:lnTo>
                      <a:lnTo>
                        <a:pt x="40" y="43"/>
                      </a:lnTo>
                      <a:lnTo>
                        <a:pt x="41" y="43"/>
                      </a:lnTo>
                      <a:lnTo>
                        <a:pt x="43" y="40"/>
                      </a:lnTo>
                      <a:lnTo>
                        <a:pt x="46" y="40"/>
                      </a:lnTo>
                      <a:lnTo>
                        <a:pt x="46" y="36"/>
                      </a:lnTo>
                      <a:lnTo>
                        <a:pt x="46" y="34"/>
                      </a:lnTo>
                      <a:lnTo>
                        <a:pt x="50" y="31"/>
                      </a:lnTo>
                      <a:lnTo>
                        <a:pt x="50" y="28"/>
                      </a:lnTo>
                      <a:lnTo>
                        <a:pt x="48" y="27"/>
                      </a:lnTo>
                      <a:lnTo>
                        <a:pt x="48" y="25"/>
                      </a:lnTo>
                      <a:lnTo>
                        <a:pt x="50" y="24"/>
                      </a:lnTo>
                      <a:lnTo>
                        <a:pt x="51" y="24"/>
                      </a:lnTo>
                      <a:lnTo>
                        <a:pt x="54" y="22"/>
                      </a:lnTo>
                      <a:lnTo>
                        <a:pt x="55" y="22"/>
                      </a:lnTo>
                      <a:lnTo>
                        <a:pt x="59" y="20"/>
                      </a:lnTo>
                      <a:lnTo>
                        <a:pt x="62" y="18"/>
                      </a:lnTo>
                      <a:lnTo>
                        <a:pt x="65" y="20"/>
                      </a:lnTo>
                      <a:lnTo>
                        <a:pt x="68" y="20"/>
                      </a:lnTo>
                      <a:lnTo>
                        <a:pt x="69" y="21"/>
                      </a:lnTo>
                      <a:lnTo>
                        <a:pt x="73" y="20"/>
                      </a:lnTo>
                      <a:lnTo>
                        <a:pt x="76" y="21"/>
                      </a:lnTo>
                      <a:lnTo>
                        <a:pt x="77" y="22"/>
                      </a:lnTo>
                      <a:lnTo>
                        <a:pt x="80" y="24"/>
                      </a:lnTo>
                      <a:lnTo>
                        <a:pt x="81" y="21"/>
                      </a:lnTo>
                      <a:lnTo>
                        <a:pt x="84" y="21"/>
                      </a:lnTo>
                      <a:lnTo>
                        <a:pt x="87" y="25"/>
                      </a:lnTo>
                      <a:lnTo>
                        <a:pt x="88" y="27"/>
                      </a:lnTo>
                      <a:lnTo>
                        <a:pt x="94" y="25"/>
                      </a:lnTo>
                      <a:lnTo>
                        <a:pt x="97" y="24"/>
                      </a:lnTo>
                      <a:lnTo>
                        <a:pt x="98" y="21"/>
                      </a:lnTo>
                      <a:lnTo>
                        <a:pt x="99" y="21"/>
                      </a:lnTo>
                      <a:lnTo>
                        <a:pt x="101" y="20"/>
                      </a:lnTo>
                      <a:lnTo>
                        <a:pt x="102" y="21"/>
                      </a:lnTo>
                      <a:lnTo>
                        <a:pt x="104" y="22"/>
                      </a:lnTo>
                      <a:lnTo>
                        <a:pt x="108" y="22"/>
                      </a:lnTo>
                      <a:lnTo>
                        <a:pt x="108" y="21"/>
                      </a:lnTo>
                      <a:lnTo>
                        <a:pt x="106" y="20"/>
                      </a:lnTo>
                      <a:lnTo>
                        <a:pt x="106" y="18"/>
                      </a:lnTo>
                      <a:lnTo>
                        <a:pt x="109" y="17"/>
                      </a:lnTo>
                      <a:lnTo>
                        <a:pt x="110" y="16"/>
                      </a:lnTo>
                      <a:lnTo>
                        <a:pt x="112" y="16"/>
                      </a:lnTo>
                      <a:lnTo>
                        <a:pt x="112" y="17"/>
                      </a:lnTo>
                      <a:lnTo>
                        <a:pt x="116" y="17"/>
                      </a:lnTo>
                      <a:lnTo>
                        <a:pt x="117" y="14"/>
                      </a:lnTo>
                      <a:lnTo>
                        <a:pt x="116" y="10"/>
                      </a:lnTo>
                      <a:lnTo>
                        <a:pt x="117" y="9"/>
                      </a:lnTo>
                      <a:lnTo>
                        <a:pt x="119" y="7"/>
                      </a:lnTo>
                      <a:lnTo>
                        <a:pt x="120" y="3"/>
                      </a:lnTo>
                      <a:lnTo>
                        <a:pt x="12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5" name="Freeform 597"/>
                <p:cNvSpPr>
                  <a:spLocks/>
                </p:cNvSpPr>
                <p:nvPr/>
              </p:nvSpPr>
              <p:spPr bwMode="auto">
                <a:xfrm>
                  <a:off x="4587547" y="2811904"/>
                  <a:ext cx="5929" cy="2964"/>
                </a:xfrm>
                <a:custGeom>
                  <a:avLst/>
                  <a:gdLst>
                    <a:gd name="T0" fmla="*/ 2 w 4"/>
                    <a:gd name="T1" fmla="*/ 0 h 2"/>
                    <a:gd name="T2" fmla="*/ 4 w 4"/>
                    <a:gd name="T3" fmla="*/ 1 h 2"/>
                    <a:gd name="T4" fmla="*/ 1 w 4"/>
                    <a:gd name="T5" fmla="*/ 1 h 2"/>
                    <a:gd name="T6" fmla="*/ 1 w 4"/>
                    <a:gd name="T7" fmla="*/ 2 h 2"/>
                    <a:gd name="T8" fmla="*/ 0 w 4"/>
                    <a:gd name="T9" fmla="*/ 1 h 2"/>
                    <a:gd name="T10" fmla="*/ 1 w 4"/>
                    <a:gd name="T11" fmla="*/ 0 h 2"/>
                    <a:gd name="T12" fmla="*/ 2 w 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6" name="Freeform 598"/>
                <p:cNvSpPr>
                  <a:spLocks/>
                </p:cNvSpPr>
                <p:nvPr/>
              </p:nvSpPr>
              <p:spPr bwMode="auto">
                <a:xfrm>
                  <a:off x="4569761" y="2785224"/>
                  <a:ext cx="23715" cy="28162"/>
                </a:xfrm>
                <a:custGeom>
                  <a:avLst/>
                  <a:gdLst>
                    <a:gd name="T0" fmla="*/ 16 w 16"/>
                    <a:gd name="T1" fmla="*/ 0 h 19"/>
                    <a:gd name="T2" fmla="*/ 16 w 16"/>
                    <a:gd name="T3" fmla="*/ 1 h 19"/>
                    <a:gd name="T4" fmla="*/ 16 w 16"/>
                    <a:gd name="T5" fmla="*/ 5 h 19"/>
                    <a:gd name="T6" fmla="*/ 16 w 16"/>
                    <a:gd name="T7" fmla="*/ 8 h 19"/>
                    <a:gd name="T8" fmla="*/ 13 w 16"/>
                    <a:gd name="T9" fmla="*/ 9 h 19"/>
                    <a:gd name="T10" fmla="*/ 13 w 16"/>
                    <a:gd name="T11" fmla="*/ 9 h 19"/>
                    <a:gd name="T12" fmla="*/ 14 w 16"/>
                    <a:gd name="T13" fmla="*/ 12 h 19"/>
                    <a:gd name="T14" fmla="*/ 16 w 16"/>
                    <a:gd name="T15" fmla="*/ 14 h 19"/>
                    <a:gd name="T16" fmla="*/ 14 w 16"/>
                    <a:gd name="T17" fmla="*/ 15 h 19"/>
                    <a:gd name="T18" fmla="*/ 12 w 16"/>
                    <a:gd name="T19" fmla="*/ 16 h 19"/>
                    <a:gd name="T20" fmla="*/ 12 w 16"/>
                    <a:gd name="T21" fmla="*/ 18 h 19"/>
                    <a:gd name="T22" fmla="*/ 10 w 16"/>
                    <a:gd name="T23" fmla="*/ 19 h 19"/>
                    <a:gd name="T24" fmla="*/ 9 w 16"/>
                    <a:gd name="T25" fmla="*/ 19 h 19"/>
                    <a:gd name="T26" fmla="*/ 7 w 16"/>
                    <a:gd name="T27" fmla="*/ 18 h 19"/>
                    <a:gd name="T28" fmla="*/ 9 w 16"/>
                    <a:gd name="T29" fmla="*/ 16 h 19"/>
                    <a:gd name="T30" fmla="*/ 7 w 16"/>
                    <a:gd name="T31" fmla="*/ 15 h 19"/>
                    <a:gd name="T32" fmla="*/ 5 w 16"/>
                    <a:gd name="T33" fmla="*/ 14 h 19"/>
                    <a:gd name="T34" fmla="*/ 3 w 16"/>
                    <a:gd name="T35" fmla="*/ 14 h 19"/>
                    <a:gd name="T36" fmla="*/ 2 w 16"/>
                    <a:gd name="T37" fmla="*/ 12 h 19"/>
                    <a:gd name="T38" fmla="*/ 2 w 16"/>
                    <a:gd name="T39" fmla="*/ 9 h 19"/>
                    <a:gd name="T40" fmla="*/ 0 w 16"/>
                    <a:gd name="T41" fmla="*/ 8 h 19"/>
                    <a:gd name="T42" fmla="*/ 0 w 16"/>
                    <a:gd name="T43" fmla="*/ 7 h 19"/>
                    <a:gd name="T44" fmla="*/ 2 w 16"/>
                    <a:gd name="T45" fmla="*/ 5 h 19"/>
                    <a:gd name="T46" fmla="*/ 3 w 16"/>
                    <a:gd name="T47" fmla="*/ 4 h 19"/>
                    <a:gd name="T48" fmla="*/ 5 w 16"/>
                    <a:gd name="T49" fmla="*/ 3 h 19"/>
                    <a:gd name="T50" fmla="*/ 6 w 16"/>
                    <a:gd name="T51" fmla="*/ 4 h 19"/>
                    <a:gd name="T52" fmla="*/ 6 w 16"/>
                    <a:gd name="T53" fmla="*/ 5 h 19"/>
                    <a:gd name="T54" fmla="*/ 9 w 16"/>
                    <a:gd name="T55" fmla="*/ 7 h 19"/>
                    <a:gd name="T56" fmla="*/ 9 w 16"/>
                    <a:gd name="T57" fmla="*/ 7 h 19"/>
                    <a:gd name="T58" fmla="*/ 10 w 16"/>
                    <a:gd name="T59" fmla="*/ 7 h 19"/>
                    <a:gd name="T60" fmla="*/ 10 w 16"/>
                    <a:gd name="T61" fmla="*/ 5 h 19"/>
                    <a:gd name="T62" fmla="*/ 9 w 16"/>
                    <a:gd name="T63" fmla="*/ 4 h 19"/>
                    <a:gd name="T64" fmla="*/ 7 w 16"/>
                    <a:gd name="T65" fmla="*/ 3 h 19"/>
                    <a:gd name="T66" fmla="*/ 9 w 16"/>
                    <a:gd name="T67" fmla="*/ 1 h 19"/>
                    <a:gd name="T68" fmla="*/ 12 w 16"/>
                    <a:gd name="T69" fmla="*/ 0 h 19"/>
                    <a:gd name="T70" fmla="*/ 16 w 16"/>
                    <a:gd name="T7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6" h="19">
                      <a:moveTo>
                        <a:pt x="16" y="0"/>
                      </a:moveTo>
                      <a:lnTo>
                        <a:pt x="16" y="1"/>
                      </a:lnTo>
                      <a:lnTo>
                        <a:pt x="16" y="5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4" y="12"/>
                      </a:lnTo>
                      <a:lnTo>
                        <a:pt x="16" y="14"/>
                      </a:lnTo>
                      <a:lnTo>
                        <a:pt x="14" y="15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7" y="18"/>
                      </a:lnTo>
                      <a:lnTo>
                        <a:pt x="9" y="16"/>
                      </a:lnTo>
                      <a:lnTo>
                        <a:pt x="7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2" y="12"/>
                      </a:lnTo>
                      <a:lnTo>
                        <a:pt x="2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10" y="7"/>
                      </a:lnTo>
                      <a:lnTo>
                        <a:pt x="10" y="5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9" y="1"/>
                      </a:lnTo>
                      <a:lnTo>
                        <a:pt x="12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7" name="Freeform 599"/>
                <p:cNvSpPr>
                  <a:spLocks/>
                </p:cNvSpPr>
                <p:nvPr/>
              </p:nvSpPr>
              <p:spPr bwMode="auto">
                <a:xfrm>
                  <a:off x="4593476" y="2792635"/>
                  <a:ext cx="1483" cy="5929"/>
                </a:xfrm>
                <a:custGeom>
                  <a:avLst/>
                  <a:gdLst>
                    <a:gd name="T0" fmla="*/ 1 w 1"/>
                    <a:gd name="T1" fmla="*/ 0 h 4"/>
                    <a:gd name="T2" fmla="*/ 1 w 1"/>
                    <a:gd name="T3" fmla="*/ 4 h 4"/>
                    <a:gd name="T4" fmla="*/ 0 w 1"/>
                    <a:gd name="T5" fmla="*/ 3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8" name="Freeform 600"/>
                <p:cNvSpPr>
                  <a:spLocks/>
                </p:cNvSpPr>
                <p:nvPr/>
              </p:nvSpPr>
              <p:spPr bwMode="auto">
                <a:xfrm>
                  <a:off x="4632013" y="2803011"/>
                  <a:ext cx="7411" cy="10376"/>
                </a:xfrm>
                <a:custGeom>
                  <a:avLst/>
                  <a:gdLst>
                    <a:gd name="T0" fmla="*/ 1 w 5"/>
                    <a:gd name="T1" fmla="*/ 0 h 7"/>
                    <a:gd name="T2" fmla="*/ 3 w 5"/>
                    <a:gd name="T3" fmla="*/ 2 h 7"/>
                    <a:gd name="T4" fmla="*/ 5 w 5"/>
                    <a:gd name="T5" fmla="*/ 4 h 7"/>
                    <a:gd name="T6" fmla="*/ 5 w 5"/>
                    <a:gd name="T7" fmla="*/ 7 h 7"/>
                    <a:gd name="T8" fmla="*/ 1 w 5"/>
                    <a:gd name="T9" fmla="*/ 6 h 7"/>
                    <a:gd name="T10" fmla="*/ 0 w 5"/>
                    <a:gd name="T11" fmla="*/ 3 h 7"/>
                    <a:gd name="T12" fmla="*/ 1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5" y="4"/>
                      </a:lnTo>
                      <a:lnTo>
                        <a:pt x="5" y="7"/>
                      </a:lnTo>
                      <a:lnTo>
                        <a:pt x="1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9" name="Freeform 601"/>
                <p:cNvSpPr>
                  <a:spLocks/>
                </p:cNvSpPr>
                <p:nvPr/>
              </p:nvSpPr>
              <p:spPr bwMode="auto">
                <a:xfrm>
                  <a:off x="4547528" y="2797082"/>
                  <a:ext cx="16305" cy="16305"/>
                </a:xfrm>
                <a:custGeom>
                  <a:avLst/>
                  <a:gdLst>
                    <a:gd name="T0" fmla="*/ 4 w 11"/>
                    <a:gd name="T1" fmla="*/ 0 h 11"/>
                    <a:gd name="T2" fmla="*/ 7 w 11"/>
                    <a:gd name="T3" fmla="*/ 1 h 11"/>
                    <a:gd name="T4" fmla="*/ 9 w 11"/>
                    <a:gd name="T5" fmla="*/ 1 h 11"/>
                    <a:gd name="T6" fmla="*/ 10 w 11"/>
                    <a:gd name="T7" fmla="*/ 6 h 11"/>
                    <a:gd name="T8" fmla="*/ 11 w 11"/>
                    <a:gd name="T9" fmla="*/ 7 h 11"/>
                    <a:gd name="T10" fmla="*/ 10 w 11"/>
                    <a:gd name="T11" fmla="*/ 11 h 11"/>
                    <a:gd name="T12" fmla="*/ 7 w 11"/>
                    <a:gd name="T13" fmla="*/ 11 h 11"/>
                    <a:gd name="T14" fmla="*/ 6 w 11"/>
                    <a:gd name="T15" fmla="*/ 10 h 11"/>
                    <a:gd name="T16" fmla="*/ 3 w 11"/>
                    <a:gd name="T17" fmla="*/ 10 h 11"/>
                    <a:gd name="T18" fmla="*/ 0 w 11"/>
                    <a:gd name="T19" fmla="*/ 7 h 11"/>
                    <a:gd name="T20" fmla="*/ 0 w 11"/>
                    <a:gd name="T21" fmla="*/ 4 h 11"/>
                    <a:gd name="T22" fmla="*/ 0 w 11"/>
                    <a:gd name="T23" fmla="*/ 1 h 11"/>
                    <a:gd name="T24" fmla="*/ 4 w 11"/>
                    <a:gd name="T2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1">
                      <a:moveTo>
                        <a:pt x="4" y="0"/>
                      </a:moveTo>
                      <a:lnTo>
                        <a:pt x="7" y="1"/>
                      </a:lnTo>
                      <a:lnTo>
                        <a:pt x="9" y="1"/>
                      </a:lnTo>
                      <a:lnTo>
                        <a:pt x="10" y="6"/>
                      </a:lnTo>
                      <a:lnTo>
                        <a:pt x="11" y="7"/>
                      </a:lnTo>
                      <a:lnTo>
                        <a:pt x="10" y="11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3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0" name="Freeform 602"/>
                <p:cNvSpPr>
                  <a:spLocks/>
                </p:cNvSpPr>
                <p:nvPr/>
              </p:nvSpPr>
              <p:spPr bwMode="auto">
                <a:xfrm>
                  <a:off x="4568279" y="2813386"/>
                  <a:ext cx="19269" cy="10376"/>
                </a:xfrm>
                <a:custGeom>
                  <a:avLst/>
                  <a:gdLst>
                    <a:gd name="T0" fmla="*/ 3 w 13"/>
                    <a:gd name="T1" fmla="*/ 0 h 7"/>
                    <a:gd name="T2" fmla="*/ 6 w 13"/>
                    <a:gd name="T3" fmla="*/ 4 h 7"/>
                    <a:gd name="T4" fmla="*/ 7 w 13"/>
                    <a:gd name="T5" fmla="*/ 3 h 7"/>
                    <a:gd name="T6" fmla="*/ 8 w 13"/>
                    <a:gd name="T7" fmla="*/ 3 h 7"/>
                    <a:gd name="T8" fmla="*/ 10 w 13"/>
                    <a:gd name="T9" fmla="*/ 1 h 7"/>
                    <a:gd name="T10" fmla="*/ 11 w 13"/>
                    <a:gd name="T11" fmla="*/ 1 h 7"/>
                    <a:gd name="T12" fmla="*/ 13 w 13"/>
                    <a:gd name="T13" fmla="*/ 1 h 7"/>
                    <a:gd name="T14" fmla="*/ 13 w 13"/>
                    <a:gd name="T15" fmla="*/ 3 h 7"/>
                    <a:gd name="T16" fmla="*/ 11 w 13"/>
                    <a:gd name="T17" fmla="*/ 6 h 7"/>
                    <a:gd name="T18" fmla="*/ 11 w 13"/>
                    <a:gd name="T19" fmla="*/ 7 h 7"/>
                    <a:gd name="T20" fmla="*/ 11 w 13"/>
                    <a:gd name="T21" fmla="*/ 7 h 7"/>
                    <a:gd name="T22" fmla="*/ 10 w 13"/>
                    <a:gd name="T23" fmla="*/ 4 h 7"/>
                    <a:gd name="T24" fmla="*/ 8 w 13"/>
                    <a:gd name="T25" fmla="*/ 7 h 7"/>
                    <a:gd name="T26" fmla="*/ 4 w 13"/>
                    <a:gd name="T27" fmla="*/ 7 h 7"/>
                    <a:gd name="T28" fmla="*/ 1 w 13"/>
                    <a:gd name="T29" fmla="*/ 6 h 7"/>
                    <a:gd name="T30" fmla="*/ 0 w 13"/>
                    <a:gd name="T31" fmla="*/ 4 h 7"/>
                    <a:gd name="T32" fmla="*/ 1 w 13"/>
                    <a:gd name="T33" fmla="*/ 3 h 7"/>
                    <a:gd name="T34" fmla="*/ 0 w 13"/>
                    <a:gd name="T35" fmla="*/ 3 h 7"/>
                    <a:gd name="T36" fmla="*/ 1 w 13"/>
                    <a:gd name="T37" fmla="*/ 0 h 7"/>
                    <a:gd name="T38" fmla="*/ 3 w 13"/>
                    <a:gd name="T3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7">
                      <a:moveTo>
                        <a:pt x="3" y="0"/>
                      </a:move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8" y="3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3" y="1"/>
                      </a:lnTo>
                      <a:lnTo>
                        <a:pt x="13" y="3"/>
                      </a:lnTo>
                      <a:lnTo>
                        <a:pt x="11" y="6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10" y="4"/>
                      </a:lnTo>
                      <a:lnTo>
                        <a:pt x="8" y="7"/>
                      </a:lnTo>
                      <a:lnTo>
                        <a:pt x="4" y="7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1" name="Freeform 603"/>
                <p:cNvSpPr>
                  <a:spLocks/>
                </p:cNvSpPr>
                <p:nvPr/>
              </p:nvSpPr>
              <p:spPr bwMode="auto">
                <a:xfrm>
                  <a:off x="4605333" y="2822279"/>
                  <a:ext cx="10376" cy="10376"/>
                </a:xfrm>
                <a:custGeom>
                  <a:avLst/>
                  <a:gdLst>
                    <a:gd name="T0" fmla="*/ 3 w 7"/>
                    <a:gd name="T1" fmla="*/ 0 h 7"/>
                    <a:gd name="T2" fmla="*/ 3 w 7"/>
                    <a:gd name="T3" fmla="*/ 0 h 7"/>
                    <a:gd name="T4" fmla="*/ 4 w 7"/>
                    <a:gd name="T5" fmla="*/ 0 h 7"/>
                    <a:gd name="T6" fmla="*/ 6 w 7"/>
                    <a:gd name="T7" fmla="*/ 0 h 7"/>
                    <a:gd name="T8" fmla="*/ 6 w 7"/>
                    <a:gd name="T9" fmla="*/ 2 h 7"/>
                    <a:gd name="T10" fmla="*/ 7 w 7"/>
                    <a:gd name="T11" fmla="*/ 4 h 7"/>
                    <a:gd name="T12" fmla="*/ 7 w 7"/>
                    <a:gd name="T13" fmla="*/ 5 h 7"/>
                    <a:gd name="T14" fmla="*/ 6 w 7"/>
                    <a:gd name="T15" fmla="*/ 5 h 7"/>
                    <a:gd name="T16" fmla="*/ 3 w 7"/>
                    <a:gd name="T17" fmla="*/ 7 h 7"/>
                    <a:gd name="T18" fmla="*/ 0 w 7"/>
                    <a:gd name="T19" fmla="*/ 7 h 7"/>
                    <a:gd name="T20" fmla="*/ 0 w 7"/>
                    <a:gd name="T21" fmla="*/ 5 h 7"/>
                    <a:gd name="T22" fmla="*/ 0 w 7"/>
                    <a:gd name="T23" fmla="*/ 4 h 7"/>
                    <a:gd name="T24" fmla="*/ 1 w 7"/>
                    <a:gd name="T25" fmla="*/ 2 h 7"/>
                    <a:gd name="T26" fmla="*/ 3 w 7"/>
                    <a:gd name="T27" fmla="*/ 1 h 7"/>
                    <a:gd name="T28" fmla="*/ 0 w 7"/>
                    <a:gd name="T29" fmla="*/ 1 h 7"/>
                    <a:gd name="T30" fmla="*/ 0 w 7"/>
                    <a:gd name="T31" fmla="*/ 0 h 7"/>
                    <a:gd name="T32" fmla="*/ 3 w 7"/>
                    <a:gd name="T3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7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5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2" name="Freeform 604"/>
                <p:cNvSpPr>
                  <a:spLocks/>
                </p:cNvSpPr>
                <p:nvPr/>
              </p:nvSpPr>
              <p:spPr bwMode="auto">
                <a:xfrm>
                  <a:off x="4563832" y="2748169"/>
                  <a:ext cx="5929" cy="1483"/>
                </a:xfrm>
                <a:custGeom>
                  <a:avLst/>
                  <a:gdLst>
                    <a:gd name="T0" fmla="*/ 0 w 4"/>
                    <a:gd name="T1" fmla="*/ 0 h 1"/>
                    <a:gd name="T2" fmla="*/ 4 w 4"/>
                    <a:gd name="T3" fmla="*/ 0 h 1"/>
                    <a:gd name="T4" fmla="*/ 2 w 4"/>
                    <a:gd name="T5" fmla="*/ 1 h 1"/>
                    <a:gd name="T6" fmla="*/ 0 w 4"/>
                    <a:gd name="T7" fmla="*/ 1 h 1"/>
                    <a:gd name="T8" fmla="*/ 0 w 4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3" name="Freeform 605"/>
                <p:cNvSpPr>
                  <a:spLocks/>
                </p:cNvSpPr>
                <p:nvPr/>
              </p:nvSpPr>
              <p:spPr bwMode="auto">
                <a:xfrm>
                  <a:off x="4526778" y="2760027"/>
                  <a:ext cx="7411" cy="8893"/>
                </a:xfrm>
                <a:custGeom>
                  <a:avLst/>
                  <a:gdLst>
                    <a:gd name="T0" fmla="*/ 5 w 5"/>
                    <a:gd name="T1" fmla="*/ 0 h 6"/>
                    <a:gd name="T2" fmla="*/ 5 w 5"/>
                    <a:gd name="T3" fmla="*/ 3 h 6"/>
                    <a:gd name="T4" fmla="*/ 2 w 5"/>
                    <a:gd name="T5" fmla="*/ 4 h 6"/>
                    <a:gd name="T6" fmla="*/ 2 w 5"/>
                    <a:gd name="T7" fmla="*/ 6 h 6"/>
                    <a:gd name="T8" fmla="*/ 0 w 5"/>
                    <a:gd name="T9" fmla="*/ 3 h 6"/>
                    <a:gd name="T10" fmla="*/ 3 w 5"/>
                    <a:gd name="T11" fmla="*/ 2 h 6"/>
                    <a:gd name="T12" fmla="*/ 5 w 5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5" y="0"/>
                      </a:moveTo>
                      <a:lnTo>
                        <a:pt x="5" y="3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4" name="Freeform 606"/>
                <p:cNvSpPr>
                  <a:spLocks/>
                </p:cNvSpPr>
                <p:nvPr/>
              </p:nvSpPr>
              <p:spPr bwMode="auto">
                <a:xfrm>
                  <a:off x="4562350" y="2808940"/>
                  <a:ext cx="5929" cy="10376"/>
                </a:xfrm>
                <a:custGeom>
                  <a:avLst/>
                  <a:gdLst>
                    <a:gd name="T0" fmla="*/ 3 w 4"/>
                    <a:gd name="T1" fmla="*/ 0 h 7"/>
                    <a:gd name="T2" fmla="*/ 4 w 4"/>
                    <a:gd name="T3" fmla="*/ 2 h 7"/>
                    <a:gd name="T4" fmla="*/ 3 w 4"/>
                    <a:gd name="T5" fmla="*/ 4 h 7"/>
                    <a:gd name="T6" fmla="*/ 1 w 4"/>
                    <a:gd name="T7" fmla="*/ 7 h 7"/>
                    <a:gd name="T8" fmla="*/ 0 w 4"/>
                    <a:gd name="T9" fmla="*/ 6 h 7"/>
                    <a:gd name="T10" fmla="*/ 1 w 4"/>
                    <a:gd name="T11" fmla="*/ 3 h 7"/>
                    <a:gd name="T12" fmla="*/ 3 w 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5" name="Freeform 607"/>
                <p:cNvSpPr>
                  <a:spLocks/>
                </p:cNvSpPr>
                <p:nvPr/>
              </p:nvSpPr>
              <p:spPr bwMode="auto">
                <a:xfrm>
                  <a:off x="4519366" y="2736312"/>
                  <a:ext cx="41501" cy="34091"/>
                </a:xfrm>
                <a:custGeom>
                  <a:avLst/>
                  <a:gdLst>
                    <a:gd name="T0" fmla="*/ 28 w 28"/>
                    <a:gd name="T1" fmla="*/ 0 h 23"/>
                    <a:gd name="T2" fmla="*/ 28 w 28"/>
                    <a:gd name="T3" fmla="*/ 1 h 23"/>
                    <a:gd name="T4" fmla="*/ 25 w 28"/>
                    <a:gd name="T5" fmla="*/ 4 h 23"/>
                    <a:gd name="T6" fmla="*/ 26 w 28"/>
                    <a:gd name="T7" fmla="*/ 6 h 23"/>
                    <a:gd name="T8" fmla="*/ 25 w 28"/>
                    <a:gd name="T9" fmla="*/ 8 h 23"/>
                    <a:gd name="T10" fmla="*/ 26 w 28"/>
                    <a:gd name="T11" fmla="*/ 11 h 23"/>
                    <a:gd name="T12" fmla="*/ 23 w 28"/>
                    <a:gd name="T13" fmla="*/ 15 h 23"/>
                    <a:gd name="T14" fmla="*/ 22 w 28"/>
                    <a:gd name="T15" fmla="*/ 16 h 23"/>
                    <a:gd name="T16" fmla="*/ 19 w 28"/>
                    <a:gd name="T17" fmla="*/ 15 h 23"/>
                    <a:gd name="T18" fmla="*/ 18 w 28"/>
                    <a:gd name="T19" fmla="*/ 15 h 23"/>
                    <a:gd name="T20" fmla="*/ 15 w 28"/>
                    <a:gd name="T21" fmla="*/ 16 h 23"/>
                    <a:gd name="T22" fmla="*/ 12 w 28"/>
                    <a:gd name="T23" fmla="*/ 15 h 23"/>
                    <a:gd name="T24" fmla="*/ 10 w 28"/>
                    <a:gd name="T25" fmla="*/ 15 h 23"/>
                    <a:gd name="T26" fmla="*/ 10 w 28"/>
                    <a:gd name="T27" fmla="*/ 15 h 23"/>
                    <a:gd name="T28" fmla="*/ 5 w 28"/>
                    <a:gd name="T29" fmla="*/ 18 h 23"/>
                    <a:gd name="T30" fmla="*/ 5 w 28"/>
                    <a:gd name="T31" fmla="*/ 19 h 23"/>
                    <a:gd name="T32" fmla="*/ 5 w 28"/>
                    <a:gd name="T33" fmla="*/ 23 h 23"/>
                    <a:gd name="T34" fmla="*/ 3 w 28"/>
                    <a:gd name="T35" fmla="*/ 20 h 23"/>
                    <a:gd name="T36" fmla="*/ 1 w 28"/>
                    <a:gd name="T37" fmla="*/ 20 h 23"/>
                    <a:gd name="T38" fmla="*/ 0 w 28"/>
                    <a:gd name="T39" fmla="*/ 19 h 23"/>
                    <a:gd name="T40" fmla="*/ 3 w 28"/>
                    <a:gd name="T41" fmla="*/ 18 h 23"/>
                    <a:gd name="T42" fmla="*/ 3 w 28"/>
                    <a:gd name="T43" fmla="*/ 15 h 23"/>
                    <a:gd name="T44" fmla="*/ 5 w 28"/>
                    <a:gd name="T45" fmla="*/ 15 h 23"/>
                    <a:gd name="T46" fmla="*/ 5 w 28"/>
                    <a:gd name="T47" fmla="*/ 15 h 23"/>
                    <a:gd name="T48" fmla="*/ 10 w 28"/>
                    <a:gd name="T49" fmla="*/ 12 h 23"/>
                    <a:gd name="T50" fmla="*/ 12 w 28"/>
                    <a:gd name="T51" fmla="*/ 12 h 23"/>
                    <a:gd name="T52" fmla="*/ 15 w 28"/>
                    <a:gd name="T53" fmla="*/ 11 h 23"/>
                    <a:gd name="T54" fmla="*/ 17 w 28"/>
                    <a:gd name="T55" fmla="*/ 8 h 23"/>
                    <a:gd name="T56" fmla="*/ 18 w 28"/>
                    <a:gd name="T57" fmla="*/ 5 h 23"/>
                    <a:gd name="T58" fmla="*/ 21 w 28"/>
                    <a:gd name="T59" fmla="*/ 5 h 23"/>
                    <a:gd name="T60" fmla="*/ 23 w 28"/>
                    <a:gd name="T61" fmla="*/ 4 h 23"/>
                    <a:gd name="T62" fmla="*/ 28 w 28"/>
                    <a:gd name="T6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23">
                      <a:moveTo>
                        <a:pt x="28" y="0"/>
                      </a:moveTo>
                      <a:lnTo>
                        <a:pt x="28" y="1"/>
                      </a:lnTo>
                      <a:lnTo>
                        <a:pt x="25" y="4"/>
                      </a:lnTo>
                      <a:lnTo>
                        <a:pt x="26" y="6"/>
                      </a:lnTo>
                      <a:lnTo>
                        <a:pt x="25" y="8"/>
                      </a:lnTo>
                      <a:lnTo>
                        <a:pt x="26" y="11"/>
                      </a:lnTo>
                      <a:lnTo>
                        <a:pt x="23" y="15"/>
                      </a:lnTo>
                      <a:lnTo>
                        <a:pt x="22" y="16"/>
                      </a:lnTo>
                      <a:lnTo>
                        <a:pt x="19" y="15"/>
                      </a:lnTo>
                      <a:lnTo>
                        <a:pt x="18" y="15"/>
                      </a:lnTo>
                      <a:lnTo>
                        <a:pt x="15" y="16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10" y="15"/>
                      </a:lnTo>
                      <a:lnTo>
                        <a:pt x="5" y="18"/>
                      </a:lnTo>
                      <a:lnTo>
                        <a:pt x="5" y="19"/>
                      </a:lnTo>
                      <a:lnTo>
                        <a:pt x="5" y="23"/>
                      </a:lnTo>
                      <a:lnTo>
                        <a:pt x="3" y="20"/>
                      </a:lnTo>
                      <a:lnTo>
                        <a:pt x="1" y="20"/>
                      </a:lnTo>
                      <a:lnTo>
                        <a:pt x="0" y="19"/>
                      </a:lnTo>
                      <a:lnTo>
                        <a:pt x="3" y="18"/>
                      </a:lnTo>
                      <a:lnTo>
                        <a:pt x="3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5" y="11"/>
                      </a:lnTo>
                      <a:lnTo>
                        <a:pt x="17" y="8"/>
                      </a:lnTo>
                      <a:lnTo>
                        <a:pt x="18" y="5"/>
                      </a:lnTo>
                      <a:lnTo>
                        <a:pt x="21" y="5"/>
                      </a:lnTo>
                      <a:lnTo>
                        <a:pt x="23" y="4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6" name="Freeform 609"/>
                <p:cNvSpPr>
                  <a:spLocks/>
                </p:cNvSpPr>
                <p:nvPr/>
              </p:nvSpPr>
              <p:spPr bwMode="auto">
                <a:xfrm>
                  <a:off x="4556421" y="2814867"/>
                  <a:ext cx="4447" cy="2964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7" name="Freeform 610"/>
                <p:cNvSpPr>
                  <a:spLocks/>
                </p:cNvSpPr>
                <p:nvPr/>
              </p:nvSpPr>
              <p:spPr bwMode="auto">
                <a:xfrm>
                  <a:off x="4557903" y="2785224"/>
                  <a:ext cx="4447" cy="10376"/>
                </a:xfrm>
                <a:custGeom>
                  <a:avLst/>
                  <a:gdLst>
                    <a:gd name="T0" fmla="*/ 2 w 3"/>
                    <a:gd name="T1" fmla="*/ 0 h 7"/>
                    <a:gd name="T2" fmla="*/ 3 w 3"/>
                    <a:gd name="T3" fmla="*/ 4 h 7"/>
                    <a:gd name="T4" fmla="*/ 3 w 3"/>
                    <a:gd name="T5" fmla="*/ 5 h 7"/>
                    <a:gd name="T6" fmla="*/ 0 w 3"/>
                    <a:gd name="T7" fmla="*/ 7 h 7"/>
                    <a:gd name="T8" fmla="*/ 2 w 3"/>
                    <a:gd name="T9" fmla="*/ 4 h 7"/>
                    <a:gd name="T10" fmla="*/ 2 w 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8" name="Freeform 611"/>
                <p:cNvSpPr>
                  <a:spLocks/>
                </p:cNvSpPr>
                <p:nvPr/>
              </p:nvSpPr>
              <p:spPr bwMode="auto">
                <a:xfrm>
                  <a:off x="4517884" y="2760027"/>
                  <a:ext cx="50394" cy="57806"/>
                </a:xfrm>
                <a:custGeom>
                  <a:avLst/>
                  <a:gdLst>
                    <a:gd name="T0" fmla="*/ 24 w 34"/>
                    <a:gd name="T1" fmla="*/ 2 h 39"/>
                    <a:gd name="T2" fmla="*/ 23 w 34"/>
                    <a:gd name="T3" fmla="*/ 6 h 39"/>
                    <a:gd name="T4" fmla="*/ 26 w 34"/>
                    <a:gd name="T5" fmla="*/ 8 h 39"/>
                    <a:gd name="T6" fmla="*/ 30 w 34"/>
                    <a:gd name="T7" fmla="*/ 10 h 39"/>
                    <a:gd name="T8" fmla="*/ 34 w 34"/>
                    <a:gd name="T9" fmla="*/ 11 h 39"/>
                    <a:gd name="T10" fmla="*/ 31 w 34"/>
                    <a:gd name="T11" fmla="*/ 15 h 39"/>
                    <a:gd name="T12" fmla="*/ 30 w 34"/>
                    <a:gd name="T13" fmla="*/ 15 h 39"/>
                    <a:gd name="T14" fmla="*/ 26 w 34"/>
                    <a:gd name="T15" fmla="*/ 14 h 39"/>
                    <a:gd name="T16" fmla="*/ 26 w 34"/>
                    <a:gd name="T17" fmla="*/ 18 h 39"/>
                    <a:gd name="T18" fmla="*/ 23 w 34"/>
                    <a:gd name="T19" fmla="*/ 22 h 39"/>
                    <a:gd name="T20" fmla="*/ 20 w 34"/>
                    <a:gd name="T21" fmla="*/ 24 h 39"/>
                    <a:gd name="T22" fmla="*/ 16 w 34"/>
                    <a:gd name="T23" fmla="*/ 26 h 39"/>
                    <a:gd name="T24" fmla="*/ 18 w 34"/>
                    <a:gd name="T25" fmla="*/ 29 h 39"/>
                    <a:gd name="T26" fmla="*/ 16 w 34"/>
                    <a:gd name="T27" fmla="*/ 33 h 39"/>
                    <a:gd name="T28" fmla="*/ 16 w 34"/>
                    <a:gd name="T29" fmla="*/ 35 h 39"/>
                    <a:gd name="T30" fmla="*/ 18 w 34"/>
                    <a:gd name="T31" fmla="*/ 37 h 39"/>
                    <a:gd name="T32" fmla="*/ 15 w 34"/>
                    <a:gd name="T33" fmla="*/ 39 h 39"/>
                    <a:gd name="T34" fmla="*/ 9 w 34"/>
                    <a:gd name="T35" fmla="*/ 36 h 39"/>
                    <a:gd name="T36" fmla="*/ 5 w 34"/>
                    <a:gd name="T37" fmla="*/ 35 h 39"/>
                    <a:gd name="T38" fmla="*/ 5 w 34"/>
                    <a:gd name="T39" fmla="*/ 31 h 39"/>
                    <a:gd name="T40" fmla="*/ 1 w 34"/>
                    <a:gd name="T41" fmla="*/ 28 h 39"/>
                    <a:gd name="T42" fmla="*/ 1 w 34"/>
                    <a:gd name="T43" fmla="*/ 24 h 39"/>
                    <a:gd name="T44" fmla="*/ 2 w 34"/>
                    <a:gd name="T45" fmla="*/ 21 h 39"/>
                    <a:gd name="T46" fmla="*/ 1 w 34"/>
                    <a:gd name="T47" fmla="*/ 17 h 39"/>
                    <a:gd name="T48" fmla="*/ 1 w 34"/>
                    <a:gd name="T49" fmla="*/ 13 h 39"/>
                    <a:gd name="T50" fmla="*/ 4 w 34"/>
                    <a:gd name="T51" fmla="*/ 11 h 39"/>
                    <a:gd name="T52" fmla="*/ 2 w 34"/>
                    <a:gd name="T53" fmla="*/ 7 h 39"/>
                    <a:gd name="T54" fmla="*/ 5 w 34"/>
                    <a:gd name="T55" fmla="*/ 8 h 39"/>
                    <a:gd name="T56" fmla="*/ 9 w 34"/>
                    <a:gd name="T57" fmla="*/ 8 h 39"/>
                    <a:gd name="T58" fmla="*/ 11 w 34"/>
                    <a:gd name="T59" fmla="*/ 3 h 39"/>
                    <a:gd name="T60" fmla="*/ 13 w 34"/>
                    <a:gd name="T61" fmla="*/ 6 h 39"/>
                    <a:gd name="T62" fmla="*/ 11 w 34"/>
                    <a:gd name="T63" fmla="*/ 8 h 39"/>
                    <a:gd name="T64" fmla="*/ 16 w 34"/>
                    <a:gd name="T65" fmla="*/ 8 h 39"/>
                    <a:gd name="T66" fmla="*/ 13 w 34"/>
                    <a:gd name="T67" fmla="*/ 6 h 39"/>
                    <a:gd name="T68" fmla="*/ 12 w 34"/>
                    <a:gd name="T69" fmla="*/ 2 h 39"/>
                    <a:gd name="T70" fmla="*/ 16 w 34"/>
                    <a:gd name="T71" fmla="*/ 2 h 39"/>
                    <a:gd name="T72" fmla="*/ 22 w 34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4" h="39">
                      <a:moveTo>
                        <a:pt x="22" y="0"/>
                      </a:moveTo>
                      <a:lnTo>
                        <a:pt x="24" y="2"/>
                      </a:lnTo>
                      <a:lnTo>
                        <a:pt x="24" y="4"/>
                      </a:lnTo>
                      <a:lnTo>
                        <a:pt x="23" y="6"/>
                      </a:lnTo>
                      <a:lnTo>
                        <a:pt x="24" y="6"/>
                      </a:lnTo>
                      <a:lnTo>
                        <a:pt x="26" y="8"/>
                      </a:lnTo>
                      <a:lnTo>
                        <a:pt x="27" y="10"/>
                      </a:lnTo>
                      <a:lnTo>
                        <a:pt x="30" y="10"/>
                      </a:lnTo>
                      <a:lnTo>
                        <a:pt x="31" y="8"/>
                      </a:lnTo>
                      <a:lnTo>
                        <a:pt x="34" y="11"/>
                      </a:lnTo>
                      <a:lnTo>
                        <a:pt x="33" y="14"/>
                      </a:lnTo>
                      <a:lnTo>
                        <a:pt x="31" y="15"/>
                      </a:lnTo>
                      <a:lnTo>
                        <a:pt x="31" y="14"/>
                      </a:lnTo>
                      <a:lnTo>
                        <a:pt x="30" y="15"/>
                      </a:lnTo>
                      <a:lnTo>
                        <a:pt x="29" y="13"/>
                      </a:lnTo>
                      <a:lnTo>
                        <a:pt x="26" y="14"/>
                      </a:lnTo>
                      <a:lnTo>
                        <a:pt x="24" y="15"/>
                      </a:lnTo>
                      <a:lnTo>
                        <a:pt x="26" y="18"/>
                      </a:lnTo>
                      <a:lnTo>
                        <a:pt x="26" y="21"/>
                      </a:lnTo>
                      <a:lnTo>
                        <a:pt x="23" y="22"/>
                      </a:lnTo>
                      <a:lnTo>
                        <a:pt x="22" y="21"/>
                      </a:lnTo>
                      <a:lnTo>
                        <a:pt x="20" y="24"/>
                      </a:lnTo>
                      <a:lnTo>
                        <a:pt x="22" y="25"/>
                      </a:lnTo>
                      <a:lnTo>
                        <a:pt x="16" y="26"/>
                      </a:lnTo>
                      <a:lnTo>
                        <a:pt x="16" y="29"/>
                      </a:lnTo>
                      <a:lnTo>
                        <a:pt x="18" y="29"/>
                      </a:lnTo>
                      <a:lnTo>
                        <a:pt x="18" y="32"/>
                      </a:lnTo>
                      <a:lnTo>
                        <a:pt x="16" y="33"/>
                      </a:lnTo>
                      <a:lnTo>
                        <a:pt x="16" y="35"/>
                      </a:lnTo>
                      <a:lnTo>
                        <a:pt x="16" y="35"/>
                      </a:lnTo>
                      <a:lnTo>
                        <a:pt x="19" y="36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15" y="39"/>
                      </a:lnTo>
                      <a:lnTo>
                        <a:pt x="13" y="37"/>
                      </a:lnTo>
                      <a:lnTo>
                        <a:pt x="9" y="36"/>
                      </a:lnTo>
                      <a:lnTo>
                        <a:pt x="5" y="36"/>
                      </a:lnTo>
                      <a:lnTo>
                        <a:pt x="5" y="35"/>
                      </a:lnTo>
                      <a:lnTo>
                        <a:pt x="6" y="33"/>
                      </a:lnTo>
                      <a:lnTo>
                        <a:pt x="5" y="31"/>
                      </a:lnTo>
                      <a:lnTo>
                        <a:pt x="2" y="28"/>
                      </a:lnTo>
                      <a:lnTo>
                        <a:pt x="1" y="28"/>
                      </a:lnTo>
                      <a:lnTo>
                        <a:pt x="0" y="28"/>
                      </a:lnTo>
                      <a:lnTo>
                        <a:pt x="1" y="24"/>
                      </a:lnTo>
                      <a:lnTo>
                        <a:pt x="4" y="22"/>
                      </a:lnTo>
                      <a:lnTo>
                        <a:pt x="2" y="21"/>
                      </a:lnTo>
                      <a:lnTo>
                        <a:pt x="2" y="17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4" y="14"/>
                      </a:lnTo>
                      <a:lnTo>
                        <a:pt x="4" y="11"/>
                      </a:lnTo>
                      <a:lnTo>
                        <a:pt x="0" y="10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8" y="10"/>
                      </a:lnTo>
                      <a:lnTo>
                        <a:pt x="9" y="8"/>
                      </a:lnTo>
                      <a:lnTo>
                        <a:pt x="8" y="7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3" y="6"/>
                      </a:lnTo>
                      <a:lnTo>
                        <a:pt x="11" y="7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2" y="2"/>
                      </a:lnTo>
                      <a:lnTo>
                        <a:pt x="13" y="0"/>
                      </a:lnTo>
                      <a:lnTo>
                        <a:pt x="16" y="2"/>
                      </a:lnTo>
                      <a:lnTo>
                        <a:pt x="18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9" name="Freeform 612"/>
                <p:cNvSpPr>
                  <a:spLocks/>
                </p:cNvSpPr>
                <p:nvPr/>
              </p:nvSpPr>
              <p:spPr bwMode="auto">
                <a:xfrm>
                  <a:off x="4609779" y="2364282"/>
                  <a:ext cx="22233" cy="25198"/>
                </a:xfrm>
                <a:custGeom>
                  <a:avLst/>
                  <a:gdLst>
                    <a:gd name="T0" fmla="*/ 5 w 15"/>
                    <a:gd name="T1" fmla="*/ 0 h 17"/>
                    <a:gd name="T2" fmla="*/ 4 w 15"/>
                    <a:gd name="T3" fmla="*/ 7 h 17"/>
                    <a:gd name="T4" fmla="*/ 5 w 15"/>
                    <a:gd name="T5" fmla="*/ 10 h 17"/>
                    <a:gd name="T6" fmla="*/ 7 w 15"/>
                    <a:gd name="T7" fmla="*/ 6 h 17"/>
                    <a:gd name="T8" fmla="*/ 11 w 15"/>
                    <a:gd name="T9" fmla="*/ 6 h 17"/>
                    <a:gd name="T10" fmla="*/ 9 w 15"/>
                    <a:gd name="T11" fmla="*/ 5 h 17"/>
                    <a:gd name="T12" fmla="*/ 9 w 15"/>
                    <a:gd name="T13" fmla="*/ 2 h 17"/>
                    <a:gd name="T14" fmla="*/ 11 w 15"/>
                    <a:gd name="T15" fmla="*/ 3 h 17"/>
                    <a:gd name="T16" fmla="*/ 15 w 15"/>
                    <a:gd name="T17" fmla="*/ 7 h 17"/>
                    <a:gd name="T18" fmla="*/ 9 w 15"/>
                    <a:gd name="T19" fmla="*/ 11 h 17"/>
                    <a:gd name="T20" fmla="*/ 7 w 15"/>
                    <a:gd name="T21" fmla="*/ 13 h 17"/>
                    <a:gd name="T22" fmla="*/ 5 w 15"/>
                    <a:gd name="T23" fmla="*/ 16 h 17"/>
                    <a:gd name="T24" fmla="*/ 4 w 15"/>
                    <a:gd name="T25" fmla="*/ 14 h 17"/>
                    <a:gd name="T26" fmla="*/ 4 w 15"/>
                    <a:gd name="T27" fmla="*/ 13 h 17"/>
                    <a:gd name="T28" fmla="*/ 1 w 15"/>
                    <a:gd name="T29" fmla="*/ 17 h 17"/>
                    <a:gd name="T30" fmla="*/ 0 w 15"/>
                    <a:gd name="T31" fmla="*/ 17 h 17"/>
                    <a:gd name="T32" fmla="*/ 0 w 15"/>
                    <a:gd name="T33" fmla="*/ 13 h 17"/>
                    <a:gd name="T34" fmla="*/ 1 w 15"/>
                    <a:gd name="T35" fmla="*/ 13 h 17"/>
                    <a:gd name="T36" fmla="*/ 1 w 15"/>
                    <a:gd name="T37" fmla="*/ 10 h 17"/>
                    <a:gd name="T38" fmla="*/ 3 w 15"/>
                    <a:gd name="T39" fmla="*/ 7 h 17"/>
                    <a:gd name="T40" fmla="*/ 3 w 15"/>
                    <a:gd name="T41" fmla="*/ 6 h 17"/>
                    <a:gd name="T42" fmla="*/ 5 w 15"/>
                    <a:gd name="T4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17">
                      <a:moveTo>
                        <a:pt x="5" y="0"/>
                      </a:moveTo>
                      <a:lnTo>
                        <a:pt x="4" y="7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11" y="6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5" y="7"/>
                      </a:lnTo>
                      <a:lnTo>
                        <a:pt x="9" y="11"/>
                      </a:lnTo>
                      <a:lnTo>
                        <a:pt x="7" y="13"/>
                      </a:lnTo>
                      <a:lnTo>
                        <a:pt x="5" y="16"/>
                      </a:lnTo>
                      <a:lnTo>
                        <a:pt x="4" y="14"/>
                      </a:lnTo>
                      <a:lnTo>
                        <a:pt x="4" y="13"/>
                      </a:lnTo>
                      <a:lnTo>
                        <a:pt x="1" y="17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1" y="10"/>
                      </a:lnTo>
                      <a:lnTo>
                        <a:pt x="3" y="7"/>
                      </a:lnTo>
                      <a:lnTo>
                        <a:pt x="3" y="6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0" name="Freeform 613"/>
                <p:cNvSpPr>
                  <a:spLocks/>
                </p:cNvSpPr>
                <p:nvPr/>
              </p:nvSpPr>
              <p:spPr bwMode="auto">
                <a:xfrm>
                  <a:off x="4719461" y="2297584"/>
                  <a:ext cx="8893" cy="11858"/>
                </a:xfrm>
                <a:custGeom>
                  <a:avLst/>
                  <a:gdLst>
                    <a:gd name="T0" fmla="*/ 6 w 6"/>
                    <a:gd name="T1" fmla="*/ 0 h 8"/>
                    <a:gd name="T2" fmla="*/ 6 w 6"/>
                    <a:gd name="T3" fmla="*/ 3 h 8"/>
                    <a:gd name="T4" fmla="*/ 5 w 6"/>
                    <a:gd name="T5" fmla="*/ 5 h 8"/>
                    <a:gd name="T6" fmla="*/ 3 w 6"/>
                    <a:gd name="T7" fmla="*/ 8 h 8"/>
                    <a:gd name="T8" fmla="*/ 0 w 6"/>
                    <a:gd name="T9" fmla="*/ 4 h 8"/>
                    <a:gd name="T10" fmla="*/ 6 w 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6" y="0"/>
                      </a:moveTo>
                      <a:lnTo>
                        <a:pt x="6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1" name="Freeform 614"/>
                <p:cNvSpPr>
                  <a:spLocks/>
                </p:cNvSpPr>
                <p:nvPr/>
              </p:nvSpPr>
              <p:spPr bwMode="auto">
                <a:xfrm>
                  <a:off x="4600886" y="2379104"/>
                  <a:ext cx="5929" cy="4447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1 h 3"/>
                    <a:gd name="T4" fmla="*/ 0 w 4"/>
                    <a:gd name="T5" fmla="*/ 3 h 3"/>
                    <a:gd name="T6" fmla="*/ 2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2" name="Freeform 615"/>
                <p:cNvSpPr>
                  <a:spLocks/>
                </p:cNvSpPr>
                <p:nvPr/>
              </p:nvSpPr>
              <p:spPr bwMode="auto">
                <a:xfrm>
                  <a:off x="4596440" y="2430981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0 h 2"/>
                    <a:gd name="T4" fmla="*/ 2 w 3"/>
                    <a:gd name="T5" fmla="*/ 2 h 2"/>
                    <a:gd name="T6" fmla="*/ 0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3" name="Freeform 616"/>
                <p:cNvSpPr>
                  <a:spLocks/>
                </p:cNvSpPr>
                <p:nvPr/>
              </p:nvSpPr>
              <p:spPr bwMode="auto">
                <a:xfrm>
                  <a:off x="4596440" y="2383551"/>
                  <a:ext cx="10376" cy="10376"/>
                </a:xfrm>
                <a:custGeom>
                  <a:avLst/>
                  <a:gdLst>
                    <a:gd name="T0" fmla="*/ 7 w 7"/>
                    <a:gd name="T1" fmla="*/ 0 h 7"/>
                    <a:gd name="T2" fmla="*/ 6 w 7"/>
                    <a:gd name="T3" fmla="*/ 5 h 7"/>
                    <a:gd name="T4" fmla="*/ 3 w 7"/>
                    <a:gd name="T5" fmla="*/ 4 h 7"/>
                    <a:gd name="T6" fmla="*/ 0 w 7"/>
                    <a:gd name="T7" fmla="*/ 7 h 7"/>
                    <a:gd name="T8" fmla="*/ 0 w 7"/>
                    <a:gd name="T9" fmla="*/ 4 h 7"/>
                    <a:gd name="T10" fmla="*/ 7 w 7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lnTo>
                        <a:pt x="6" y="5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4" name="Freeform 617"/>
                <p:cNvSpPr>
                  <a:spLocks/>
                </p:cNvSpPr>
                <p:nvPr/>
              </p:nvSpPr>
              <p:spPr bwMode="auto">
                <a:xfrm>
                  <a:off x="4599404" y="2364282"/>
                  <a:ext cx="10376" cy="14822"/>
                </a:xfrm>
                <a:custGeom>
                  <a:avLst/>
                  <a:gdLst>
                    <a:gd name="T0" fmla="*/ 7 w 7"/>
                    <a:gd name="T1" fmla="*/ 0 h 10"/>
                    <a:gd name="T2" fmla="*/ 7 w 7"/>
                    <a:gd name="T3" fmla="*/ 5 h 10"/>
                    <a:gd name="T4" fmla="*/ 7 w 7"/>
                    <a:gd name="T5" fmla="*/ 9 h 10"/>
                    <a:gd name="T6" fmla="*/ 4 w 7"/>
                    <a:gd name="T7" fmla="*/ 10 h 10"/>
                    <a:gd name="T8" fmla="*/ 3 w 7"/>
                    <a:gd name="T9" fmla="*/ 9 h 10"/>
                    <a:gd name="T10" fmla="*/ 5 w 7"/>
                    <a:gd name="T11" fmla="*/ 6 h 10"/>
                    <a:gd name="T12" fmla="*/ 4 w 7"/>
                    <a:gd name="T13" fmla="*/ 6 h 10"/>
                    <a:gd name="T14" fmla="*/ 0 w 7"/>
                    <a:gd name="T15" fmla="*/ 9 h 10"/>
                    <a:gd name="T16" fmla="*/ 0 w 7"/>
                    <a:gd name="T17" fmla="*/ 7 h 10"/>
                    <a:gd name="T18" fmla="*/ 0 w 7"/>
                    <a:gd name="T19" fmla="*/ 5 h 10"/>
                    <a:gd name="T20" fmla="*/ 3 w 7"/>
                    <a:gd name="T21" fmla="*/ 5 h 10"/>
                    <a:gd name="T22" fmla="*/ 5 w 7"/>
                    <a:gd name="T23" fmla="*/ 2 h 10"/>
                    <a:gd name="T24" fmla="*/ 5 w 7"/>
                    <a:gd name="T25" fmla="*/ 0 h 10"/>
                    <a:gd name="T26" fmla="*/ 7 w 7"/>
                    <a:gd name="T2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0">
                      <a:moveTo>
                        <a:pt x="7" y="0"/>
                      </a:moveTo>
                      <a:lnTo>
                        <a:pt x="7" y="5"/>
                      </a:lnTo>
                      <a:lnTo>
                        <a:pt x="7" y="9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5" y="6"/>
                      </a:lnTo>
                      <a:lnTo>
                        <a:pt x="4" y="6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5" name="Freeform 618"/>
                <p:cNvSpPr>
                  <a:spLocks/>
                </p:cNvSpPr>
                <p:nvPr/>
              </p:nvSpPr>
              <p:spPr bwMode="auto">
                <a:xfrm>
                  <a:off x="4623120" y="2362800"/>
                  <a:ext cx="8893" cy="4447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1 h 3"/>
                    <a:gd name="T4" fmla="*/ 6 w 6"/>
                    <a:gd name="T5" fmla="*/ 3 h 3"/>
                    <a:gd name="T6" fmla="*/ 2 w 6"/>
                    <a:gd name="T7" fmla="*/ 1 h 3"/>
                    <a:gd name="T8" fmla="*/ 0 w 6"/>
                    <a:gd name="T9" fmla="*/ 1 h 3"/>
                    <a:gd name="T10" fmla="*/ 3 w 6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6" name="Freeform 619"/>
                <p:cNvSpPr>
                  <a:spLocks/>
                </p:cNvSpPr>
                <p:nvPr/>
              </p:nvSpPr>
              <p:spPr bwMode="auto">
                <a:xfrm>
                  <a:off x="4572725" y="2465071"/>
                  <a:ext cx="5929" cy="8893"/>
                </a:xfrm>
                <a:custGeom>
                  <a:avLst/>
                  <a:gdLst>
                    <a:gd name="T0" fmla="*/ 3 w 4"/>
                    <a:gd name="T1" fmla="*/ 0 h 6"/>
                    <a:gd name="T2" fmla="*/ 4 w 4"/>
                    <a:gd name="T3" fmla="*/ 1 h 6"/>
                    <a:gd name="T4" fmla="*/ 1 w 4"/>
                    <a:gd name="T5" fmla="*/ 6 h 6"/>
                    <a:gd name="T6" fmla="*/ 0 w 4"/>
                    <a:gd name="T7" fmla="*/ 1 h 6"/>
                    <a:gd name="T8" fmla="*/ 3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1" y="6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7" name="Freeform 620"/>
                <p:cNvSpPr>
                  <a:spLocks/>
                </p:cNvSpPr>
                <p:nvPr/>
              </p:nvSpPr>
              <p:spPr bwMode="auto">
                <a:xfrm>
                  <a:off x="4577171" y="2473964"/>
                  <a:ext cx="2964" cy="296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8" name="Freeform 621"/>
                <p:cNvSpPr>
                  <a:spLocks/>
                </p:cNvSpPr>
                <p:nvPr/>
              </p:nvSpPr>
              <p:spPr bwMode="auto">
                <a:xfrm>
                  <a:off x="4583100" y="2395408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0 h 3"/>
                    <a:gd name="T4" fmla="*/ 0 w 1"/>
                    <a:gd name="T5" fmla="*/ 3 h 3"/>
                    <a:gd name="T6" fmla="*/ 0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9" name="Freeform 622"/>
                <p:cNvSpPr>
                  <a:spLocks/>
                </p:cNvSpPr>
                <p:nvPr/>
              </p:nvSpPr>
              <p:spPr bwMode="auto">
                <a:xfrm>
                  <a:off x="4572725" y="2411712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1 w 3"/>
                    <a:gd name="T5" fmla="*/ 3 h 3"/>
                    <a:gd name="T6" fmla="*/ 0 w 3"/>
                    <a:gd name="T7" fmla="*/ 3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0" name="Freeform 623"/>
                <p:cNvSpPr>
                  <a:spLocks/>
                </p:cNvSpPr>
                <p:nvPr/>
              </p:nvSpPr>
              <p:spPr bwMode="auto">
                <a:xfrm>
                  <a:off x="4587547" y="2390961"/>
                  <a:ext cx="7411" cy="8893"/>
                </a:xfrm>
                <a:custGeom>
                  <a:avLst/>
                  <a:gdLst>
                    <a:gd name="T0" fmla="*/ 5 w 5"/>
                    <a:gd name="T1" fmla="*/ 0 h 6"/>
                    <a:gd name="T2" fmla="*/ 5 w 5"/>
                    <a:gd name="T3" fmla="*/ 2 h 6"/>
                    <a:gd name="T4" fmla="*/ 0 w 5"/>
                    <a:gd name="T5" fmla="*/ 6 h 6"/>
                    <a:gd name="T6" fmla="*/ 1 w 5"/>
                    <a:gd name="T7" fmla="*/ 2 h 6"/>
                    <a:gd name="T8" fmla="*/ 5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0" y="6"/>
                      </a:lnTo>
                      <a:lnTo>
                        <a:pt x="1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1" name="Freeform 624"/>
                <p:cNvSpPr>
                  <a:spLocks/>
                </p:cNvSpPr>
                <p:nvPr/>
              </p:nvSpPr>
              <p:spPr bwMode="auto">
                <a:xfrm>
                  <a:off x="4673514" y="2309441"/>
                  <a:ext cx="5929" cy="11858"/>
                </a:xfrm>
                <a:custGeom>
                  <a:avLst/>
                  <a:gdLst>
                    <a:gd name="T0" fmla="*/ 1 w 4"/>
                    <a:gd name="T1" fmla="*/ 0 h 8"/>
                    <a:gd name="T2" fmla="*/ 1 w 4"/>
                    <a:gd name="T3" fmla="*/ 4 h 8"/>
                    <a:gd name="T4" fmla="*/ 4 w 4"/>
                    <a:gd name="T5" fmla="*/ 6 h 8"/>
                    <a:gd name="T6" fmla="*/ 4 w 4"/>
                    <a:gd name="T7" fmla="*/ 8 h 8"/>
                    <a:gd name="T8" fmla="*/ 2 w 4"/>
                    <a:gd name="T9" fmla="*/ 8 h 8"/>
                    <a:gd name="T10" fmla="*/ 0 w 4"/>
                    <a:gd name="T11" fmla="*/ 7 h 8"/>
                    <a:gd name="T12" fmla="*/ 0 w 4"/>
                    <a:gd name="T13" fmla="*/ 6 h 8"/>
                    <a:gd name="T14" fmla="*/ 0 w 4"/>
                    <a:gd name="T15" fmla="*/ 1 h 8"/>
                    <a:gd name="T16" fmla="*/ 1 w 4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1" y="0"/>
                      </a:move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2" name="Freeform 625"/>
                <p:cNvSpPr>
                  <a:spLocks/>
                </p:cNvSpPr>
                <p:nvPr/>
              </p:nvSpPr>
              <p:spPr bwMode="auto">
                <a:xfrm>
                  <a:off x="4660174" y="2321299"/>
                  <a:ext cx="13340" cy="10376"/>
                </a:xfrm>
                <a:custGeom>
                  <a:avLst/>
                  <a:gdLst>
                    <a:gd name="T0" fmla="*/ 4 w 9"/>
                    <a:gd name="T1" fmla="*/ 0 h 7"/>
                    <a:gd name="T2" fmla="*/ 6 w 9"/>
                    <a:gd name="T3" fmla="*/ 2 h 7"/>
                    <a:gd name="T4" fmla="*/ 7 w 9"/>
                    <a:gd name="T5" fmla="*/ 2 h 7"/>
                    <a:gd name="T6" fmla="*/ 9 w 9"/>
                    <a:gd name="T7" fmla="*/ 2 h 7"/>
                    <a:gd name="T8" fmla="*/ 6 w 9"/>
                    <a:gd name="T9" fmla="*/ 3 h 7"/>
                    <a:gd name="T10" fmla="*/ 6 w 9"/>
                    <a:gd name="T11" fmla="*/ 6 h 7"/>
                    <a:gd name="T12" fmla="*/ 6 w 9"/>
                    <a:gd name="T13" fmla="*/ 7 h 7"/>
                    <a:gd name="T14" fmla="*/ 3 w 9"/>
                    <a:gd name="T15" fmla="*/ 7 h 7"/>
                    <a:gd name="T16" fmla="*/ 0 w 9"/>
                    <a:gd name="T17" fmla="*/ 3 h 7"/>
                    <a:gd name="T18" fmla="*/ 4 w 9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6" y="3"/>
                      </a:lnTo>
                      <a:lnTo>
                        <a:pt x="6" y="6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3" name="Freeform 626"/>
                <p:cNvSpPr>
                  <a:spLocks/>
                </p:cNvSpPr>
                <p:nvPr/>
              </p:nvSpPr>
              <p:spPr bwMode="auto">
                <a:xfrm>
                  <a:off x="4706122" y="2288691"/>
                  <a:ext cx="20751" cy="13340"/>
                </a:xfrm>
                <a:custGeom>
                  <a:avLst/>
                  <a:gdLst>
                    <a:gd name="T0" fmla="*/ 14 w 14"/>
                    <a:gd name="T1" fmla="*/ 0 h 9"/>
                    <a:gd name="T2" fmla="*/ 14 w 14"/>
                    <a:gd name="T3" fmla="*/ 2 h 9"/>
                    <a:gd name="T4" fmla="*/ 7 w 14"/>
                    <a:gd name="T5" fmla="*/ 9 h 9"/>
                    <a:gd name="T6" fmla="*/ 5 w 14"/>
                    <a:gd name="T7" fmla="*/ 9 h 9"/>
                    <a:gd name="T8" fmla="*/ 1 w 14"/>
                    <a:gd name="T9" fmla="*/ 7 h 9"/>
                    <a:gd name="T10" fmla="*/ 0 w 14"/>
                    <a:gd name="T11" fmla="*/ 4 h 9"/>
                    <a:gd name="T12" fmla="*/ 2 w 14"/>
                    <a:gd name="T13" fmla="*/ 6 h 9"/>
                    <a:gd name="T14" fmla="*/ 5 w 14"/>
                    <a:gd name="T15" fmla="*/ 4 h 9"/>
                    <a:gd name="T16" fmla="*/ 7 w 14"/>
                    <a:gd name="T17" fmla="*/ 6 h 9"/>
                    <a:gd name="T18" fmla="*/ 8 w 14"/>
                    <a:gd name="T19" fmla="*/ 3 h 9"/>
                    <a:gd name="T20" fmla="*/ 9 w 14"/>
                    <a:gd name="T21" fmla="*/ 4 h 9"/>
                    <a:gd name="T22" fmla="*/ 14 w 14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9">
                      <a:moveTo>
                        <a:pt x="14" y="0"/>
                      </a:move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5" y="4"/>
                      </a:lnTo>
                      <a:lnTo>
                        <a:pt x="7" y="6"/>
                      </a:lnTo>
                      <a:lnTo>
                        <a:pt x="8" y="3"/>
                      </a:lnTo>
                      <a:lnTo>
                        <a:pt x="9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4" name="Freeform 627"/>
                <p:cNvSpPr>
                  <a:spLocks/>
                </p:cNvSpPr>
                <p:nvPr/>
              </p:nvSpPr>
              <p:spPr bwMode="auto">
                <a:xfrm>
                  <a:off x="4712051" y="2304994"/>
                  <a:ext cx="7411" cy="5929"/>
                </a:xfrm>
                <a:custGeom>
                  <a:avLst/>
                  <a:gdLst>
                    <a:gd name="T0" fmla="*/ 1 w 5"/>
                    <a:gd name="T1" fmla="*/ 0 h 4"/>
                    <a:gd name="T2" fmla="*/ 4 w 5"/>
                    <a:gd name="T3" fmla="*/ 0 h 4"/>
                    <a:gd name="T4" fmla="*/ 5 w 5"/>
                    <a:gd name="T5" fmla="*/ 2 h 4"/>
                    <a:gd name="T6" fmla="*/ 5 w 5"/>
                    <a:gd name="T7" fmla="*/ 4 h 4"/>
                    <a:gd name="T8" fmla="*/ 3 w 5"/>
                    <a:gd name="T9" fmla="*/ 3 h 4"/>
                    <a:gd name="T10" fmla="*/ 0 w 5"/>
                    <a:gd name="T11" fmla="*/ 2 h 4"/>
                    <a:gd name="T12" fmla="*/ 1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5" name="Freeform 628"/>
                <p:cNvSpPr>
                  <a:spLocks/>
                </p:cNvSpPr>
                <p:nvPr/>
              </p:nvSpPr>
              <p:spPr bwMode="auto">
                <a:xfrm>
                  <a:off x="4649799" y="2331674"/>
                  <a:ext cx="14822" cy="13340"/>
                </a:xfrm>
                <a:custGeom>
                  <a:avLst/>
                  <a:gdLst>
                    <a:gd name="T0" fmla="*/ 9 w 10"/>
                    <a:gd name="T1" fmla="*/ 0 h 9"/>
                    <a:gd name="T2" fmla="*/ 10 w 10"/>
                    <a:gd name="T3" fmla="*/ 3 h 9"/>
                    <a:gd name="T4" fmla="*/ 9 w 10"/>
                    <a:gd name="T5" fmla="*/ 4 h 9"/>
                    <a:gd name="T6" fmla="*/ 9 w 10"/>
                    <a:gd name="T7" fmla="*/ 7 h 9"/>
                    <a:gd name="T8" fmla="*/ 5 w 10"/>
                    <a:gd name="T9" fmla="*/ 7 h 9"/>
                    <a:gd name="T10" fmla="*/ 3 w 10"/>
                    <a:gd name="T11" fmla="*/ 9 h 9"/>
                    <a:gd name="T12" fmla="*/ 0 w 10"/>
                    <a:gd name="T13" fmla="*/ 4 h 9"/>
                    <a:gd name="T14" fmla="*/ 3 w 10"/>
                    <a:gd name="T15" fmla="*/ 4 h 9"/>
                    <a:gd name="T16" fmla="*/ 3 w 10"/>
                    <a:gd name="T17" fmla="*/ 2 h 9"/>
                    <a:gd name="T18" fmla="*/ 7 w 10"/>
                    <a:gd name="T19" fmla="*/ 2 h 9"/>
                    <a:gd name="T20" fmla="*/ 9 w 10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10" y="3"/>
                      </a:lnTo>
                      <a:lnTo>
                        <a:pt x="9" y="4"/>
                      </a:lnTo>
                      <a:lnTo>
                        <a:pt x="9" y="7"/>
                      </a:lnTo>
                      <a:lnTo>
                        <a:pt x="5" y="7"/>
                      </a:lnTo>
                      <a:lnTo>
                        <a:pt x="3" y="9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7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6" name="Freeform 629"/>
                <p:cNvSpPr>
                  <a:spLocks/>
                </p:cNvSpPr>
                <p:nvPr/>
              </p:nvSpPr>
              <p:spPr bwMode="auto">
                <a:xfrm>
                  <a:off x="4685371" y="2313887"/>
                  <a:ext cx="5929" cy="11858"/>
                </a:xfrm>
                <a:custGeom>
                  <a:avLst/>
                  <a:gdLst>
                    <a:gd name="T0" fmla="*/ 1 w 4"/>
                    <a:gd name="T1" fmla="*/ 0 h 8"/>
                    <a:gd name="T2" fmla="*/ 4 w 4"/>
                    <a:gd name="T3" fmla="*/ 1 h 8"/>
                    <a:gd name="T4" fmla="*/ 3 w 4"/>
                    <a:gd name="T5" fmla="*/ 4 h 8"/>
                    <a:gd name="T6" fmla="*/ 4 w 4"/>
                    <a:gd name="T7" fmla="*/ 7 h 8"/>
                    <a:gd name="T8" fmla="*/ 4 w 4"/>
                    <a:gd name="T9" fmla="*/ 8 h 8"/>
                    <a:gd name="T10" fmla="*/ 3 w 4"/>
                    <a:gd name="T11" fmla="*/ 7 h 8"/>
                    <a:gd name="T12" fmla="*/ 0 w 4"/>
                    <a:gd name="T13" fmla="*/ 5 h 8"/>
                    <a:gd name="T14" fmla="*/ 0 w 4"/>
                    <a:gd name="T15" fmla="*/ 1 h 8"/>
                    <a:gd name="T16" fmla="*/ 1 w 4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1" y="0"/>
                      </a:moveTo>
                      <a:lnTo>
                        <a:pt x="4" y="1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4" y="8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7" name="Freeform 630"/>
                <p:cNvSpPr>
                  <a:spLocks/>
                </p:cNvSpPr>
                <p:nvPr/>
              </p:nvSpPr>
              <p:spPr bwMode="auto">
                <a:xfrm>
                  <a:off x="4632013" y="2340567"/>
                  <a:ext cx="17786" cy="22233"/>
                </a:xfrm>
                <a:custGeom>
                  <a:avLst/>
                  <a:gdLst>
                    <a:gd name="T0" fmla="*/ 5 w 12"/>
                    <a:gd name="T1" fmla="*/ 0 h 15"/>
                    <a:gd name="T2" fmla="*/ 8 w 12"/>
                    <a:gd name="T3" fmla="*/ 1 h 15"/>
                    <a:gd name="T4" fmla="*/ 10 w 12"/>
                    <a:gd name="T5" fmla="*/ 3 h 15"/>
                    <a:gd name="T6" fmla="*/ 11 w 12"/>
                    <a:gd name="T7" fmla="*/ 3 h 15"/>
                    <a:gd name="T8" fmla="*/ 12 w 12"/>
                    <a:gd name="T9" fmla="*/ 7 h 15"/>
                    <a:gd name="T10" fmla="*/ 11 w 12"/>
                    <a:gd name="T11" fmla="*/ 8 h 15"/>
                    <a:gd name="T12" fmla="*/ 12 w 12"/>
                    <a:gd name="T13" fmla="*/ 9 h 15"/>
                    <a:gd name="T14" fmla="*/ 10 w 12"/>
                    <a:gd name="T15" fmla="*/ 11 h 15"/>
                    <a:gd name="T16" fmla="*/ 8 w 12"/>
                    <a:gd name="T17" fmla="*/ 12 h 15"/>
                    <a:gd name="T18" fmla="*/ 5 w 12"/>
                    <a:gd name="T19" fmla="*/ 12 h 15"/>
                    <a:gd name="T20" fmla="*/ 4 w 12"/>
                    <a:gd name="T21" fmla="*/ 15 h 15"/>
                    <a:gd name="T22" fmla="*/ 3 w 12"/>
                    <a:gd name="T23" fmla="*/ 15 h 15"/>
                    <a:gd name="T24" fmla="*/ 3 w 12"/>
                    <a:gd name="T25" fmla="*/ 12 h 15"/>
                    <a:gd name="T26" fmla="*/ 1 w 12"/>
                    <a:gd name="T27" fmla="*/ 12 h 15"/>
                    <a:gd name="T28" fmla="*/ 3 w 12"/>
                    <a:gd name="T29" fmla="*/ 9 h 15"/>
                    <a:gd name="T30" fmla="*/ 0 w 12"/>
                    <a:gd name="T31" fmla="*/ 9 h 15"/>
                    <a:gd name="T32" fmla="*/ 1 w 12"/>
                    <a:gd name="T33" fmla="*/ 7 h 15"/>
                    <a:gd name="T34" fmla="*/ 5 w 12"/>
                    <a:gd name="T35" fmla="*/ 5 h 15"/>
                    <a:gd name="T36" fmla="*/ 1 w 12"/>
                    <a:gd name="T37" fmla="*/ 4 h 15"/>
                    <a:gd name="T38" fmla="*/ 4 w 12"/>
                    <a:gd name="T39" fmla="*/ 1 h 15"/>
                    <a:gd name="T40" fmla="*/ 5 w 12"/>
                    <a:gd name="T41" fmla="*/ 3 h 15"/>
                    <a:gd name="T42" fmla="*/ 5 w 12"/>
                    <a:gd name="T4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5">
                      <a:moveTo>
                        <a:pt x="5" y="0"/>
                      </a:moveTo>
                      <a:lnTo>
                        <a:pt x="8" y="1"/>
                      </a:lnTo>
                      <a:lnTo>
                        <a:pt x="10" y="3"/>
                      </a:lnTo>
                      <a:lnTo>
                        <a:pt x="11" y="3"/>
                      </a:lnTo>
                      <a:lnTo>
                        <a:pt x="12" y="7"/>
                      </a:lnTo>
                      <a:lnTo>
                        <a:pt x="11" y="8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8" y="12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3" y="12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0" y="9"/>
                      </a:lnTo>
                      <a:lnTo>
                        <a:pt x="1" y="7"/>
                      </a:lnTo>
                      <a:lnTo>
                        <a:pt x="5" y="5"/>
                      </a:lnTo>
                      <a:lnTo>
                        <a:pt x="1" y="4"/>
                      </a:lnTo>
                      <a:lnTo>
                        <a:pt x="4" y="1"/>
                      </a:lnTo>
                      <a:lnTo>
                        <a:pt x="5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8" name="Freeform 631"/>
                <p:cNvSpPr>
                  <a:spLocks/>
                </p:cNvSpPr>
                <p:nvPr/>
              </p:nvSpPr>
              <p:spPr bwMode="auto">
                <a:xfrm>
                  <a:off x="4664621" y="2313887"/>
                  <a:ext cx="4447" cy="1483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0 w 3"/>
                    <a:gd name="T5" fmla="*/ 0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9" name="Freeform 632"/>
                <p:cNvSpPr>
                  <a:spLocks/>
                </p:cNvSpPr>
                <p:nvPr/>
              </p:nvSpPr>
              <p:spPr bwMode="auto">
                <a:xfrm>
                  <a:off x="4658692" y="2318334"/>
                  <a:ext cx="5929" cy="5929"/>
                </a:xfrm>
                <a:custGeom>
                  <a:avLst/>
                  <a:gdLst>
                    <a:gd name="T0" fmla="*/ 4 w 4"/>
                    <a:gd name="T1" fmla="*/ 0 h 4"/>
                    <a:gd name="T2" fmla="*/ 3 w 4"/>
                    <a:gd name="T3" fmla="*/ 2 h 4"/>
                    <a:gd name="T4" fmla="*/ 0 w 4"/>
                    <a:gd name="T5" fmla="*/ 4 h 4"/>
                    <a:gd name="T6" fmla="*/ 0 w 4"/>
                    <a:gd name="T7" fmla="*/ 1 h 4"/>
                    <a:gd name="T8" fmla="*/ 4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0" name="Freeform 633"/>
                <p:cNvSpPr>
                  <a:spLocks/>
                </p:cNvSpPr>
                <p:nvPr/>
              </p:nvSpPr>
              <p:spPr bwMode="auto">
                <a:xfrm>
                  <a:off x="4636459" y="2367246"/>
                  <a:ext cx="2964" cy="4447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1 h 3"/>
                    <a:gd name="T4" fmla="*/ 0 w 2"/>
                    <a:gd name="T5" fmla="*/ 3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1" name="Freeform 634"/>
                <p:cNvSpPr>
                  <a:spLocks/>
                </p:cNvSpPr>
                <p:nvPr/>
              </p:nvSpPr>
              <p:spPr bwMode="auto">
                <a:xfrm>
                  <a:off x="4611262" y="2350943"/>
                  <a:ext cx="11858" cy="16305"/>
                </a:xfrm>
                <a:custGeom>
                  <a:avLst/>
                  <a:gdLst>
                    <a:gd name="T0" fmla="*/ 7 w 8"/>
                    <a:gd name="T1" fmla="*/ 0 h 11"/>
                    <a:gd name="T2" fmla="*/ 8 w 8"/>
                    <a:gd name="T3" fmla="*/ 2 h 11"/>
                    <a:gd name="T4" fmla="*/ 6 w 8"/>
                    <a:gd name="T5" fmla="*/ 4 h 11"/>
                    <a:gd name="T6" fmla="*/ 4 w 8"/>
                    <a:gd name="T7" fmla="*/ 7 h 11"/>
                    <a:gd name="T8" fmla="*/ 2 w 8"/>
                    <a:gd name="T9" fmla="*/ 11 h 11"/>
                    <a:gd name="T10" fmla="*/ 0 w 8"/>
                    <a:gd name="T11" fmla="*/ 9 h 11"/>
                    <a:gd name="T12" fmla="*/ 0 w 8"/>
                    <a:gd name="T13" fmla="*/ 7 h 11"/>
                    <a:gd name="T14" fmla="*/ 4 w 8"/>
                    <a:gd name="T15" fmla="*/ 4 h 11"/>
                    <a:gd name="T16" fmla="*/ 4 w 8"/>
                    <a:gd name="T17" fmla="*/ 1 h 11"/>
                    <a:gd name="T18" fmla="*/ 7 w 8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1">
                      <a:moveTo>
                        <a:pt x="7" y="0"/>
                      </a:move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2" name="Freeform 635"/>
                <p:cNvSpPr>
                  <a:spLocks/>
                </p:cNvSpPr>
                <p:nvPr/>
              </p:nvSpPr>
              <p:spPr bwMode="auto">
                <a:xfrm>
                  <a:off x="4461560" y="2663684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3 h 3"/>
                    <a:gd name="T4" fmla="*/ 0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3" name="Freeform 636"/>
                <p:cNvSpPr>
                  <a:spLocks/>
                </p:cNvSpPr>
                <p:nvPr/>
              </p:nvSpPr>
              <p:spPr bwMode="auto">
                <a:xfrm>
                  <a:off x="4455632" y="2610325"/>
                  <a:ext cx="4447" cy="2964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0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4" name="Freeform 637"/>
                <p:cNvSpPr>
                  <a:spLocks/>
                </p:cNvSpPr>
                <p:nvPr/>
              </p:nvSpPr>
              <p:spPr bwMode="auto">
                <a:xfrm>
                  <a:off x="4461560" y="2672577"/>
                  <a:ext cx="5929" cy="5929"/>
                </a:xfrm>
                <a:custGeom>
                  <a:avLst/>
                  <a:gdLst>
                    <a:gd name="T0" fmla="*/ 3 w 4"/>
                    <a:gd name="T1" fmla="*/ 0 h 4"/>
                    <a:gd name="T2" fmla="*/ 4 w 4"/>
                    <a:gd name="T3" fmla="*/ 1 h 4"/>
                    <a:gd name="T4" fmla="*/ 3 w 4"/>
                    <a:gd name="T5" fmla="*/ 4 h 4"/>
                    <a:gd name="T6" fmla="*/ 0 w 4"/>
                    <a:gd name="T7" fmla="*/ 1 h 4"/>
                    <a:gd name="T8" fmla="*/ 3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5" name="Freeform 638"/>
                <p:cNvSpPr>
                  <a:spLocks/>
                </p:cNvSpPr>
                <p:nvPr/>
              </p:nvSpPr>
              <p:spPr bwMode="auto">
                <a:xfrm>
                  <a:off x="4457114" y="2604396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1 h 3"/>
                    <a:gd name="T4" fmla="*/ 2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6" name="Freeform 639"/>
                <p:cNvSpPr>
                  <a:spLocks/>
                </p:cNvSpPr>
                <p:nvPr/>
              </p:nvSpPr>
              <p:spPr bwMode="auto">
                <a:xfrm>
                  <a:off x="4467489" y="2666648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1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7" name="Freeform 640"/>
                <p:cNvSpPr>
                  <a:spLocks/>
                </p:cNvSpPr>
                <p:nvPr/>
              </p:nvSpPr>
              <p:spPr bwMode="auto">
                <a:xfrm>
                  <a:off x="4455632" y="2645898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3 h 3"/>
                    <a:gd name="T4" fmla="*/ 0 w 3"/>
                    <a:gd name="T5" fmla="*/ 1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8" name="Freeform 641"/>
                <p:cNvSpPr>
                  <a:spLocks/>
                </p:cNvSpPr>
                <p:nvPr/>
              </p:nvSpPr>
              <p:spPr bwMode="auto">
                <a:xfrm>
                  <a:off x="4454150" y="2637005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2 h 3"/>
                    <a:gd name="T4" fmla="*/ 1 w 2"/>
                    <a:gd name="T5" fmla="*/ 3 h 3"/>
                    <a:gd name="T6" fmla="*/ 0 w 2"/>
                    <a:gd name="T7" fmla="*/ 2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9" name="Freeform 642"/>
                <p:cNvSpPr>
                  <a:spLocks/>
                </p:cNvSpPr>
                <p:nvPr/>
              </p:nvSpPr>
              <p:spPr bwMode="auto">
                <a:xfrm>
                  <a:off x="4457114" y="2656274"/>
                  <a:ext cx="4447" cy="2964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2 h 2"/>
                    <a:gd name="T4" fmla="*/ 0 w 3"/>
                    <a:gd name="T5" fmla="*/ 1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0" name="Freeform 643"/>
                <p:cNvSpPr>
                  <a:spLocks/>
                </p:cNvSpPr>
                <p:nvPr/>
              </p:nvSpPr>
              <p:spPr bwMode="auto">
                <a:xfrm>
                  <a:off x="4466007" y="2656274"/>
                  <a:ext cx="1483" cy="7411"/>
                </a:xfrm>
                <a:custGeom>
                  <a:avLst/>
                  <a:gdLst>
                    <a:gd name="T0" fmla="*/ 0 w 1"/>
                    <a:gd name="T1" fmla="*/ 0 h 5"/>
                    <a:gd name="T2" fmla="*/ 1 w 1"/>
                    <a:gd name="T3" fmla="*/ 2 h 5"/>
                    <a:gd name="T4" fmla="*/ 0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1" name="Freeform 644"/>
                <p:cNvSpPr>
                  <a:spLocks/>
                </p:cNvSpPr>
                <p:nvPr/>
              </p:nvSpPr>
              <p:spPr bwMode="auto">
                <a:xfrm>
                  <a:off x="4457114" y="2651827"/>
                  <a:ext cx="2964" cy="1483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2" name="Freeform 645"/>
                <p:cNvSpPr>
                  <a:spLocks/>
                </p:cNvSpPr>
                <p:nvPr/>
              </p:nvSpPr>
              <p:spPr bwMode="auto">
                <a:xfrm>
                  <a:off x="4577171" y="2396890"/>
                  <a:ext cx="2964" cy="10376"/>
                </a:xfrm>
                <a:custGeom>
                  <a:avLst/>
                  <a:gdLst>
                    <a:gd name="T0" fmla="*/ 2 w 2"/>
                    <a:gd name="T1" fmla="*/ 0 h 7"/>
                    <a:gd name="T2" fmla="*/ 2 w 2"/>
                    <a:gd name="T3" fmla="*/ 5 h 7"/>
                    <a:gd name="T4" fmla="*/ 0 w 2"/>
                    <a:gd name="T5" fmla="*/ 7 h 7"/>
                    <a:gd name="T6" fmla="*/ 0 w 2"/>
                    <a:gd name="T7" fmla="*/ 5 h 7"/>
                    <a:gd name="T8" fmla="*/ 2 w 2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7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3" name="Freeform 646"/>
                <p:cNvSpPr>
                  <a:spLocks/>
                </p:cNvSpPr>
                <p:nvPr/>
              </p:nvSpPr>
              <p:spPr bwMode="auto">
                <a:xfrm>
                  <a:off x="4553456" y="2508055"/>
                  <a:ext cx="13340" cy="8893"/>
                </a:xfrm>
                <a:custGeom>
                  <a:avLst/>
                  <a:gdLst>
                    <a:gd name="T0" fmla="*/ 9 w 9"/>
                    <a:gd name="T1" fmla="*/ 0 h 6"/>
                    <a:gd name="T2" fmla="*/ 5 w 9"/>
                    <a:gd name="T3" fmla="*/ 4 h 6"/>
                    <a:gd name="T4" fmla="*/ 3 w 9"/>
                    <a:gd name="T5" fmla="*/ 6 h 6"/>
                    <a:gd name="T6" fmla="*/ 3 w 9"/>
                    <a:gd name="T7" fmla="*/ 3 h 6"/>
                    <a:gd name="T8" fmla="*/ 0 w 9"/>
                    <a:gd name="T9" fmla="*/ 3 h 6"/>
                    <a:gd name="T10" fmla="*/ 2 w 9"/>
                    <a:gd name="T11" fmla="*/ 2 h 6"/>
                    <a:gd name="T12" fmla="*/ 6 w 9"/>
                    <a:gd name="T13" fmla="*/ 2 h 6"/>
                    <a:gd name="T14" fmla="*/ 9 w 9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6">
                      <a:moveTo>
                        <a:pt x="9" y="0"/>
                      </a:moveTo>
                      <a:lnTo>
                        <a:pt x="5" y="4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6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4" name="Freeform 647"/>
                <p:cNvSpPr>
                  <a:spLocks/>
                </p:cNvSpPr>
                <p:nvPr/>
              </p:nvSpPr>
              <p:spPr bwMode="auto">
                <a:xfrm>
                  <a:off x="4566796" y="2481375"/>
                  <a:ext cx="2964" cy="5929"/>
                </a:xfrm>
                <a:custGeom>
                  <a:avLst/>
                  <a:gdLst>
                    <a:gd name="T0" fmla="*/ 1 w 2"/>
                    <a:gd name="T1" fmla="*/ 0 h 4"/>
                    <a:gd name="T2" fmla="*/ 2 w 2"/>
                    <a:gd name="T3" fmla="*/ 2 h 4"/>
                    <a:gd name="T4" fmla="*/ 2 w 2"/>
                    <a:gd name="T5" fmla="*/ 3 h 4"/>
                    <a:gd name="T6" fmla="*/ 1 w 2"/>
                    <a:gd name="T7" fmla="*/ 4 h 4"/>
                    <a:gd name="T8" fmla="*/ 0 w 2"/>
                    <a:gd name="T9" fmla="*/ 3 h 4"/>
                    <a:gd name="T10" fmla="*/ 1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5" name="Freeform 648"/>
                <p:cNvSpPr>
                  <a:spLocks/>
                </p:cNvSpPr>
                <p:nvPr/>
              </p:nvSpPr>
              <p:spPr bwMode="auto">
                <a:xfrm>
                  <a:off x="4466007" y="2596986"/>
                  <a:ext cx="4447" cy="1483"/>
                </a:xfrm>
                <a:custGeom>
                  <a:avLst/>
                  <a:gdLst>
                    <a:gd name="T0" fmla="*/ 1 w 3"/>
                    <a:gd name="T1" fmla="*/ 0 h 1"/>
                    <a:gd name="T2" fmla="*/ 3 w 3"/>
                    <a:gd name="T3" fmla="*/ 1 h 1"/>
                    <a:gd name="T4" fmla="*/ 0 w 3"/>
                    <a:gd name="T5" fmla="*/ 1 h 1"/>
                    <a:gd name="T6" fmla="*/ 1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6" name="Freeform 649"/>
                <p:cNvSpPr>
                  <a:spLocks/>
                </p:cNvSpPr>
                <p:nvPr/>
              </p:nvSpPr>
              <p:spPr bwMode="auto">
                <a:xfrm>
                  <a:off x="4471936" y="2694810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1 h 3"/>
                    <a:gd name="T4" fmla="*/ 0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7" name="Freeform 650"/>
                <p:cNvSpPr>
                  <a:spLocks/>
                </p:cNvSpPr>
                <p:nvPr/>
              </p:nvSpPr>
              <p:spPr bwMode="auto">
                <a:xfrm>
                  <a:off x="4562349" y="2502126"/>
                  <a:ext cx="7411" cy="4447"/>
                </a:xfrm>
                <a:custGeom>
                  <a:avLst/>
                  <a:gdLst>
                    <a:gd name="T0" fmla="*/ 5 w 5"/>
                    <a:gd name="T1" fmla="*/ 0 h 3"/>
                    <a:gd name="T2" fmla="*/ 3 w 5"/>
                    <a:gd name="T3" fmla="*/ 3 h 3"/>
                    <a:gd name="T4" fmla="*/ 0 w 5"/>
                    <a:gd name="T5" fmla="*/ 3 h 3"/>
                    <a:gd name="T6" fmla="*/ 1 w 5"/>
                    <a:gd name="T7" fmla="*/ 1 h 3"/>
                    <a:gd name="T8" fmla="*/ 5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8" name="Freeform 651"/>
                <p:cNvSpPr>
                  <a:spLocks/>
                </p:cNvSpPr>
                <p:nvPr/>
              </p:nvSpPr>
              <p:spPr bwMode="auto">
                <a:xfrm>
                  <a:off x="4513437" y="2555485"/>
                  <a:ext cx="11858" cy="5929"/>
                </a:xfrm>
                <a:custGeom>
                  <a:avLst/>
                  <a:gdLst>
                    <a:gd name="T0" fmla="*/ 7 w 8"/>
                    <a:gd name="T1" fmla="*/ 0 h 4"/>
                    <a:gd name="T2" fmla="*/ 8 w 8"/>
                    <a:gd name="T3" fmla="*/ 1 h 4"/>
                    <a:gd name="T4" fmla="*/ 5 w 8"/>
                    <a:gd name="T5" fmla="*/ 4 h 4"/>
                    <a:gd name="T6" fmla="*/ 3 w 8"/>
                    <a:gd name="T7" fmla="*/ 3 h 4"/>
                    <a:gd name="T8" fmla="*/ 1 w 8"/>
                    <a:gd name="T9" fmla="*/ 4 h 4"/>
                    <a:gd name="T10" fmla="*/ 0 w 8"/>
                    <a:gd name="T11" fmla="*/ 4 h 4"/>
                    <a:gd name="T12" fmla="*/ 1 w 8"/>
                    <a:gd name="T13" fmla="*/ 1 h 4"/>
                    <a:gd name="T14" fmla="*/ 4 w 8"/>
                    <a:gd name="T15" fmla="*/ 1 h 4"/>
                    <a:gd name="T16" fmla="*/ 4 w 8"/>
                    <a:gd name="T17" fmla="*/ 0 h 4"/>
                    <a:gd name="T18" fmla="*/ 7 w 8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4">
                      <a:moveTo>
                        <a:pt x="7" y="0"/>
                      </a:moveTo>
                      <a:lnTo>
                        <a:pt x="8" y="1"/>
                      </a:lnTo>
                      <a:lnTo>
                        <a:pt x="5" y="4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9" name="Freeform 652"/>
                <p:cNvSpPr>
                  <a:spLocks/>
                </p:cNvSpPr>
                <p:nvPr/>
              </p:nvSpPr>
              <p:spPr bwMode="auto">
                <a:xfrm>
                  <a:off x="4503062" y="2559931"/>
                  <a:ext cx="4447" cy="296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1 h 2"/>
                    <a:gd name="T4" fmla="*/ 3 w 3"/>
                    <a:gd name="T5" fmla="*/ 2 h 2"/>
                    <a:gd name="T6" fmla="*/ 0 w 3"/>
                    <a:gd name="T7" fmla="*/ 0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0" name="Freeform 653"/>
                <p:cNvSpPr>
                  <a:spLocks/>
                </p:cNvSpPr>
                <p:nvPr/>
              </p:nvSpPr>
              <p:spPr bwMode="auto">
                <a:xfrm>
                  <a:off x="4471936" y="2594022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0 h 3"/>
                    <a:gd name="T4" fmla="*/ 3 w 3"/>
                    <a:gd name="T5" fmla="*/ 2 h 3"/>
                    <a:gd name="T6" fmla="*/ 0 w 3"/>
                    <a:gd name="T7" fmla="*/ 3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1" name="Freeform 654"/>
                <p:cNvSpPr>
                  <a:spLocks/>
                </p:cNvSpPr>
                <p:nvPr/>
              </p:nvSpPr>
              <p:spPr bwMode="auto">
                <a:xfrm>
                  <a:off x="4507509" y="2565860"/>
                  <a:ext cx="2964" cy="5929"/>
                </a:xfrm>
                <a:custGeom>
                  <a:avLst/>
                  <a:gdLst>
                    <a:gd name="T0" fmla="*/ 1 w 2"/>
                    <a:gd name="T1" fmla="*/ 0 h 4"/>
                    <a:gd name="T2" fmla="*/ 2 w 2"/>
                    <a:gd name="T3" fmla="*/ 3 h 4"/>
                    <a:gd name="T4" fmla="*/ 1 w 2"/>
                    <a:gd name="T5" fmla="*/ 4 h 4"/>
                    <a:gd name="T6" fmla="*/ 0 w 2"/>
                    <a:gd name="T7" fmla="*/ 3 h 4"/>
                    <a:gd name="T8" fmla="*/ 1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2" name="Freeform 655"/>
                <p:cNvSpPr>
                  <a:spLocks/>
                </p:cNvSpPr>
                <p:nvPr/>
              </p:nvSpPr>
              <p:spPr bwMode="auto">
                <a:xfrm>
                  <a:off x="4510473" y="2549556"/>
                  <a:ext cx="8893" cy="4447"/>
                </a:xfrm>
                <a:custGeom>
                  <a:avLst/>
                  <a:gdLst>
                    <a:gd name="T0" fmla="*/ 5 w 6"/>
                    <a:gd name="T1" fmla="*/ 0 h 3"/>
                    <a:gd name="T2" fmla="*/ 6 w 6"/>
                    <a:gd name="T3" fmla="*/ 1 h 3"/>
                    <a:gd name="T4" fmla="*/ 3 w 6"/>
                    <a:gd name="T5" fmla="*/ 3 h 3"/>
                    <a:gd name="T6" fmla="*/ 0 w 6"/>
                    <a:gd name="T7" fmla="*/ 3 h 3"/>
                    <a:gd name="T8" fmla="*/ 5 w 6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3">
                      <a:moveTo>
                        <a:pt x="5" y="0"/>
                      </a:move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3" name="Freeform 656"/>
                <p:cNvSpPr>
                  <a:spLocks/>
                </p:cNvSpPr>
                <p:nvPr/>
              </p:nvSpPr>
              <p:spPr bwMode="auto">
                <a:xfrm>
                  <a:off x="4670550" y="2325745"/>
                  <a:ext cx="4447" cy="5929"/>
                </a:xfrm>
                <a:custGeom>
                  <a:avLst/>
                  <a:gdLst>
                    <a:gd name="T0" fmla="*/ 2 w 3"/>
                    <a:gd name="T1" fmla="*/ 0 h 4"/>
                    <a:gd name="T2" fmla="*/ 3 w 3"/>
                    <a:gd name="T3" fmla="*/ 3 h 4"/>
                    <a:gd name="T4" fmla="*/ 0 w 3"/>
                    <a:gd name="T5" fmla="*/ 4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lnTo>
                        <a:pt x="3" y="3"/>
                      </a:lnTo>
                      <a:lnTo>
                        <a:pt x="0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4" name="Freeform 657"/>
                <p:cNvSpPr>
                  <a:spLocks/>
                </p:cNvSpPr>
                <p:nvPr/>
              </p:nvSpPr>
              <p:spPr bwMode="auto">
                <a:xfrm>
                  <a:off x="4734283" y="2281279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1 h 4"/>
                    <a:gd name="T4" fmla="*/ 3 w 3"/>
                    <a:gd name="T5" fmla="*/ 2 h 4"/>
                    <a:gd name="T6" fmla="*/ 1 w 3"/>
                    <a:gd name="T7" fmla="*/ 4 h 4"/>
                    <a:gd name="T8" fmla="*/ 0 w 3"/>
                    <a:gd name="T9" fmla="*/ 1 h 4"/>
                    <a:gd name="T10" fmla="*/ 3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5" name="Freeform 658"/>
                <p:cNvSpPr>
                  <a:spLocks/>
                </p:cNvSpPr>
                <p:nvPr/>
              </p:nvSpPr>
              <p:spPr bwMode="auto">
                <a:xfrm>
                  <a:off x="4744659" y="2275350"/>
                  <a:ext cx="4447" cy="296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1 h 2"/>
                    <a:gd name="T6" fmla="*/ 1 w 3"/>
                    <a:gd name="T7" fmla="*/ 0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6" name="Freeform 659"/>
                <p:cNvSpPr>
                  <a:spLocks/>
                </p:cNvSpPr>
                <p:nvPr/>
              </p:nvSpPr>
              <p:spPr bwMode="auto">
                <a:xfrm>
                  <a:off x="4457114" y="2272386"/>
                  <a:ext cx="395745" cy="459479"/>
                </a:xfrm>
                <a:custGeom>
                  <a:avLst/>
                  <a:gdLst>
                    <a:gd name="T0" fmla="*/ 228 w 267"/>
                    <a:gd name="T1" fmla="*/ 15 h 310"/>
                    <a:gd name="T2" fmla="*/ 237 w 267"/>
                    <a:gd name="T3" fmla="*/ 15 h 310"/>
                    <a:gd name="T4" fmla="*/ 249 w 267"/>
                    <a:gd name="T5" fmla="*/ 11 h 310"/>
                    <a:gd name="T6" fmla="*/ 267 w 267"/>
                    <a:gd name="T7" fmla="*/ 20 h 310"/>
                    <a:gd name="T8" fmla="*/ 249 w 267"/>
                    <a:gd name="T9" fmla="*/ 33 h 310"/>
                    <a:gd name="T10" fmla="*/ 262 w 267"/>
                    <a:gd name="T11" fmla="*/ 35 h 310"/>
                    <a:gd name="T12" fmla="*/ 249 w 267"/>
                    <a:gd name="T13" fmla="*/ 47 h 310"/>
                    <a:gd name="T14" fmla="*/ 216 w 267"/>
                    <a:gd name="T15" fmla="*/ 36 h 310"/>
                    <a:gd name="T16" fmla="*/ 197 w 267"/>
                    <a:gd name="T17" fmla="*/ 62 h 310"/>
                    <a:gd name="T18" fmla="*/ 162 w 267"/>
                    <a:gd name="T19" fmla="*/ 58 h 310"/>
                    <a:gd name="T20" fmla="*/ 151 w 267"/>
                    <a:gd name="T21" fmla="*/ 75 h 310"/>
                    <a:gd name="T22" fmla="*/ 128 w 267"/>
                    <a:gd name="T23" fmla="*/ 83 h 310"/>
                    <a:gd name="T24" fmla="*/ 104 w 267"/>
                    <a:gd name="T25" fmla="*/ 129 h 310"/>
                    <a:gd name="T26" fmla="*/ 83 w 267"/>
                    <a:gd name="T27" fmla="*/ 180 h 310"/>
                    <a:gd name="T28" fmla="*/ 82 w 267"/>
                    <a:gd name="T29" fmla="*/ 246 h 310"/>
                    <a:gd name="T30" fmla="*/ 78 w 267"/>
                    <a:gd name="T31" fmla="*/ 288 h 310"/>
                    <a:gd name="T32" fmla="*/ 65 w 267"/>
                    <a:gd name="T33" fmla="*/ 275 h 310"/>
                    <a:gd name="T34" fmla="*/ 57 w 267"/>
                    <a:gd name="T35" fmla="*/ 289 h 310"/>
                    <a:gd name="T36" fmla="*/ 52 w 267"/>
                    <a:gd name="T37" fmla="*/ 295 h 310"/>
                    <a:gd name="T38" fmla="*/ 31 w 267"/>
                    <a:gd name="T39" fmla="*/ 308 h 310"/>
                    <a:gd name="T40" fmla="*/ 9 w 267"/>
                    <a:gd name="T41" fmla="*/ 292 h 310"/>
                    <a:gd name="T42" fmla="*/ 16 w 267"/>
                    <a:gd name="T43" fmla="*/ 282 h 310"/>
                    <a:gd name="T44" fmla="*/ 12 w 267"/>
                    <a:gd name="T45" fmla="*/ 272 h 310"/>
                    <a:gd name="T46" fmla="*/ 18 w 267"/>
                    <a:gd name="T47" fmla="*/ 263 h 310"/>
                    <a:gd name="T48" fmla="*/ 10 w 267"/>
                    <a:gd name="T49" fmla="*/ 260 h 310"/>
                    <a:gd name="T50" fmla="*/ 5 w 267"/>
                    <a:gd name="T51" fmla="*/ 250 h 310"/>
                    <a:gd name="T52" fmla="*/ 23 w 267"/>
                    <a:gd name="T53" fmla="*/ 243 h 310"/>
                    <a:gd name="T54" fmla="*/ 25 w 267"/>
                    <a:gd name="T55" fmla="*/ 242 h 310"/>
                    <a:gd name="T56" fmla="*/ 3 w 267"/>
                    <a:gd name="T57" fmla="*/ 242 h 310"/>
                    <a:gd name="T58" fmla="*/ 5 w 267"/>
                    <a:gd name="T59" fmla="*/ 234 h 310"/>
                    <a:gd name="T60" fmla="*/ 7 w 267"/>
                    <a:gd name="T61" fmla="*/ 227 h 310"/>
                    <a:gd name="T62" fmla="*/ 12 w 267"/>
                    <a:gd name="T63" fmla="*/ 221 h 310"/>
                    <a:gd name="T64" fmla="*/ 13 w 267"/>
                    <a:gd name="T65" fmla="*/ 213 h 310"/>
                    <a:gd name="T66" fmla="*/ 30 w 267"/>
                    <a:gd name="T67" fmla="*/ 210 h 310"/>
                    <a:gd name="T68" fmla="*/ 38 w 267"/>
                    <a:gd name="T69" fmla="*/ 209 h 310"/>
                    <a:gd name="T70" fmla="*/ 36 w 267"/>
                    <a:gd name="T71" fmla="*/ 202 h 310"/>
                    <a:gd name="T72" fmla="*/ 50 w 267"/>
                    <a:gd name="T73" fmla="*/ 191 h 310"/>
                    <a:gd name="T74" fmla="*/ 67 w 267"/>
                    <a:gd name="T75" fmla="*/ 194 h 310"/>
                    <a:gd name="T76" fmla="*/ 65 w 267"/>
                    <a:gd name="T77" fmla="*/ 188 h 310"/>
                    <a:gd name="T78" fmla="*/ 59 w 267"/>
                    <a:gd name="T79" fmla="*/ 180 h 310"/>
                    <a:gd name="T80" fmla="*/ 68 w 267"/>
                    <a:gd name="T81" fmla="*/ 167 h 310"/>
                    <a:gd name="T82" fmla="*/ 82 w 267"/>
                    <a:gd name="T83" fmla="*/ 155 h 310"/>
                    <a:gd name="T84" fmla="*/ 83 w 267"/>
                    <a:gd name="T85" fmla="*/ 143 h 310"/>
                    <a:gd name="T86" fmla="*/ 92 w 267"/>
                    <a:gd name="T87" fmla="*/ 133 h 310"/>
                    <a:gd name="T88" fmla="*/ 89 w 267"/>
                    <a:gd name="T89" fmla="*/ 120 h 310"/>
                    <a:gd name="T90" fmla="*/ 96 w 267"/>
                    <a:gd name="T91" fmla="*/ 112 h 310"/>
                    <a:gd name="T92" fmla="*/ 100 w 267"/>
                    <a:gd name="T93" fmla="*/ 101 h 310"/>
                    <a:gd name="T94" fmla="*/ 104 w 267"/>
                    <a:gd name="T95" fmla="*/ 94 h 310"/>
                    <a:gd name="T96" fmla="*/ 108 w 267"/>
                    <a:gd name="T97" fmla="*/ 83 h 310"/>
                    <a:gd name="T98" fmla="*/ 118 w 267"/>
                    <a:gd name="T99" fmla="*/ 78 h 310"/>
                    <a:gd name="T100" fmla="*/ 117 w 267"/>
                    <a:gd name="T101" fmla="*/ 73 h 310"/>
                    <a:gd name="T102" fmla="*/ 128 w 267"/>
                    <a:gd name="T103" fmla="*/ 61 h 310"/>
                    <a:gd name="T104" fmla="*/ 139 w 267"/>
                    <a:gd name="T105" fmla="*/ 54 h 310"/>
                    <a:gd name="T106" fmla="*/ 141 w 267"/>
                    <a:gd name="T107" fmla="*/ 46 h 310"/>
                    <a:gd name="T108" fmla="*/ 151 w 267"/>
                    <a:gd name="T109" fmla="*/ 51 h 310"/>
                    <a:gd name="T110" fmla="*/ 164 w 267"/>
                    <a:gd name="T111" fmla="*/ 36 h 310"/>
                    <a:gd name="T112" fmla="*/ 165 w 267"/>
                    <a:gd name="T113" fmla="*/ 25 h 310"/>
                    <a:gd name="T114" fmla="*/ 184 w 267"/>
                    <a:gd name="T115" fmla="*/ 31 h 310"/>
                    <a:gd name="T116" fmla="*/ 194 w 267"/>
                    <a:gd name="T117" fmla="*/ 17 h 310"/>
                    <a:gd name="T118" fmla="*/ 202 w 267"/>
                    <a:gd name="T119" fmla="*/ 7 h 310"/>
                    <a:gd name="T120" fmla="*/ 206 w 267"/>
                    <a:gd name="T121" fmla="*/ 25 h 310"/>
                    <a:gd name="T122" fmla="*/ 215 w 267"/>
                    <a:gd name="T123" fmla="*/ 21 h 310"/>
                    <a:gd name="T124" fmla="*/ 220 w 267"/>
                    <a:gd name="T125" fmla="*/ 6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67" h="310">
                      <a:moveTo>
                        <a:pt x="230" y="0"/>
                      </a:moveTo>
                      <a:lnTo>
                        <a:pt x="231" y="2"/>
                      </a:lnTo>
                      <a:lnTo>
                        <a:pt x="230" y="4"/>
                      </a:lnTo>
                      <a:lnTo>
                        <a:pt x="231" y="4"/>
                      </a:lnTo>
                      <a:lnTo>
                        <a:pt x="234" y="4"/>
                      </a:lnTo>
                      <a:lnTo>
                        <a:pt x="234" y="6"/>
                      </a:lnTo>
                      <a:lnTo>
                        <a:pt x="233" y="10"/>
                      </a:lnTo>
                      <a:lnTo>
                        <a:pt x="230" y="10"/>
                      </a:lnTo>
                      <a:lnTo>
                        <a:pt x="230" y="8"/>
                      </a:lnTo>
                      <a:lnTo>
                        <a:pt x="227" y="10"/>
                      </a:lnTo>
                      <a:lnTo>
                        <a:pt x="228" y="11"/>
                      </a:lnTo>
                      <a:lnTo>
                        <a:pt x="230" y="11"/>
                      </a:lnTo>
                      <a:lnTo>
                        <a:pt x="230" y="13"/>
                      </a:lnTo>
                      <a:lnTo>
                        <a:pt x="228" y="14"/>
                      </a:lnTo>
                      <a:lnTo>
                        <a:pt x="228" y="15"/>
                      </a:lnTo>
                      <a:lnTo>
                        <a:pt x="230" y="15"/>
                      </a:lnTo>
                      <a:lnTo>
                        <a:pt x="233" y="13"/>
                      </a:lnTo>
                      <a:lnTo>
                        <a:pt x="233" y="13"/>
                      </a:lnTo>
                      <a:lnTo>
                        <a:pt x="234" y="14"/>
                      </a:lnTo>
                      <a:lnTo>
                        <a:pt x="233" y="17"/>
                      </a:lnTo>
                      <a:lnTo>
                        <a:pt x="230" y="17"/>
                      </a:lnTo>
                      <a:lnTo>
                        <a:pt x="227" y="21"/>
                      </a:lnTo>
                      <a:lnTo>
                        <a:pt x="231" y="20"/>
                      </a:lnTo>
                      <a:lnTo>
                        <a:pt x="233" y="20"/>
                      </a:lnTo>
                      <a:lnTo>
                        <a:pt x="234" y="20"/>
                      </a:lnTo>
                      <a:lnTo>
                        <a:pt x="235" y="20"/>
                      </a:lnTo>
                      <a:lnTo>
                        <a:pt x="237" y="21"/>
                      </a:lnTo>
                      <a:lnTo>
                        <a:pt x="238" y="20"/>
                      </a:lnTo>
                      <a:lnTo>
                        <a:pt x="238" y="18"/>
                      </a:lnTo>
                      <a:lnTo>
                        <a:pt x="237" y="15"/>
                      </a:lnTo>
                      <a:lnTo>
                        <a:pt x="237" y="14"/>
                      </a:lnTo>
                      <a:lnTo>
                        <a:pt x="238" y="13"/>
                      </a:lnTo>
                      <a:lnTo>
                        <a:pt x="238" y="8"/>
                      </a:lnTo>
                      <a:lnTo>
                        <a:pt x="240" y="8"/>
                      </a:lnTo>
                      <a:lnTo>
                        <a:pt x="242" y="8"/>
                      </a:lnTo>
                      <a:lnTo>
                        <a:pt x="245" y="10"/>
                      </a:lnTo>
                      <a:lnTo>
                        <a:pt x="245" y="11"/>
                      </a:lnTo>
                      <a:lnTo>
                        <a:pt x="244" y="13"/>
                      </a:lnTo>
                      <a:lnTo>
                        <a:pt x="244" y="14"/>
                      </a:lnTo>
                      <a:lnTo>
                        <a:pt x="245" y="14"/>
                      </a:lnTo>
                      <a:lnTo>
                        <a:pt x="246" y="13"/>
                      </a:lnTo>
                      <a:lnTo>
                        <a:pt x="248" y="13"/>
                      </a:lnTo>
                      <a:lnTo>
                        <a:pt x="246" y="14"/>
                      </a:lnTo>
                      <a:lnTo>
                        <a:pt x="248" y="14"/>
                      </a:lnTo>
                      <a:lnTo>
                        <a:pt x="249" y="11"/>
                      </a:lnTo>
                      <a:lnTo>
                        <a:pt x="252" y="11"/>
                      </a:lnTo>
                      <a:lnTo>
                        <a:pt x="252" y="13"/>
                      </a:lnTo>
                      <a:lnTo>
                        <a:pt x="255" y="13"/>
                      </a:lnTo>
                      <a:lnTo>
                        <a:pt x="255" y="15"/>
                      </a:lnTo>
                      <a:lnTo>
                        <a:pt x="252" y="17"/>
                      </a:lnTo>
                      <a:lnTo>
                        <a:pt x="252" y="17"/>
                      </a:lnTo>
                      <a:lnTo>
                        <a:pt x="253" y="17"/>
                      </a:lnTo>
                      <a:lnTo>
                        <a:pt x="256" y="14"/>
                      </a:lnTo>
                      <a:lnTo>
                        <a:pt x="258" y="14"/>
                      </a:lnTo>
                      <a:lnTo>
                        <a:pt x="260" y="17"/>
                      </a:lnTo>
                      <a:lnTo>
                        <a:pt x="263" y="17"/>
                      </a:lnTo>
                      <a:lnTo>
                        <a:pt x="264" y="18"/>
                      </a:lnTo>
                      <a:lnTo>
                        <a:pt x="266" y="18"/>
                      </a:lnTo>
                      <a:lnTo>
                        <a:pt x="267" y="20"/>
                      </a:lnTo>
                      <a:lnTo>
                        <a:pt x="267" y="20"/>
                      </a:lnTo>
                      <a:lnTo>
                        <a:pt x="264" y="22"/>
                      </a:lnTo>
                      <a:lnTo>
                        <a:pt x="260" y="24"/>
                      </a:lnTo>
                      <a:lnTo>
                        <a:pt x="258" y="28"/>
                      </a:lnTo>
                      <a:lnTo>
                        <a:pt x="253" y="29"/>
                      </a:lnTo>
                      <a:lnTo>
                        <a:pt x="249" y="28"/>
                      </a:lnTo>
                      <a:lnTo>
                        <a:pt x="246" y="28"/>
                      </a:lnTo>
                      <a:lnTo>
                        <a:pt x="242" y="28"/>
                      </a:lnTo>
                      <a:lnTo>
                        <a:pt x="240" y="26"/>
                      </a:lnTo>
                      <a:lnTo>
                        <a:pt x="238" y="28"/>
                      </a:lnTo>
                      <a:lnTo>
                        <a:pt x="240" y="29"/>
                      </a:lnTo>
                      <a:lnTo>
                        <a:pt x="244" y="31"/>
                      </a:lnTo>
                      <a:lnTo>
                        <a:pt x="245" y="31"/>
                      </a:lnTo>
                      <a:lnTo>
                        <a:pt x="248" y="31"/>
                      </a:lnTo>
                      <a:lnTo>
                        <a:pt x="248" y="31"/>
                      </a:lnTo>
                      <a:lnTo>
                        <a:pt x="249" y="33"/>
                      </a:lnTo>
                      <a:lnTo>
                        <a:pt x="251" y="35"/>
                      </a:lnTo>
                      <a:lnTo>
                        <a:pt x="251" y="37"/>
                      </a:lnTo>
                      <a:lnTo>
                        <a:pt x="252" y="39"/>
                      </a:lnTo>
                      <a:lnTo>
                        <a:pt x="252" y="37"/>
                      </a:lnTo>
                      <a:lnTo>
                        <a:pt x="255" y="36"/>
                      </a:lnTo>
                      <a:lnTo>
                        <a:pt x="255" y="39"/>
                      </a:lnTo>
                      <a:lnTo>
                        <a:pt x="256" y="39"/>
                      </a:lnTo>
                      <a:lnTo>
                        <a:pt x="256" y="36"/>
                      </a:lnTo>
                      <a:lnTo>
                        <a:pt x="256" y="35"/>
                      </a:lnTo>
                      <a:lnTo>
                        <a:pt x="258" y="35"/>
                      </a:lnTo>
                      <a:lnTo>
                        <a:pt x="259" y="36"/>
                      </a:lnTo>
                      <a:lnTo>
                        <a:pt x="259" y="37"/>
                      </a:lnTo>
                      <a:lnTo>
                        <a:pt x="259" y="36"/>
                      </a:lnTo>
                      <a:lnTo>
                        <a:pt x="260" y="35"/>
                      </a:lnTo>
                      <a:lnTo>
                        <a:pt x="262" y="35"/>
                      </a:lnTo>
                      <a:lnTo>
                        <a:pt x="263" y="36"/>
                      </a:lnTo>
                      <a:lnTo>
                        <a:pt x="264" y="36"/>
                      </a:lnTo>
                      <a:lnTo>
                        <a:pt x="264" y="36"/>
                      </a:lnTo>
                      <a:lnTo>
                        <a:pt x="264" y="39"/>
                      </a:lnTo>
                      <a:lnTo>
                        <a:pt x="263" y="42"/>
                      </a:lnTo>
                      <a:lnTo>
                        <a:pt x="260" y="40"/>
                      </a:lnTo>
                      <a:lnTo>
                        <a:pt x="258" y="40"/>
                      </a:lnTo>
                      <a:lnTo>
                        <a:pt x="258" y="44"/>
                      </a:lnTo>
                      <a:lnTo>
                        <a:pt x="256" y="47"/>
                      </a:lnTo>
                      <a:lnTo>
                        <a:pt x="253" y="47"/>
                      </a:lnTo>
                      <a:lnTo>
                        <a:pt x="249" y="51"/>
                      </a:lnTo>
                      <a:lnTo>
                        <a:pt x="249" y="55"/>
                      </a:lnTo>
                      <a:lnTo>
                        <a:pt x="248" y="55"/>
                      </a:lnTo>
                      <a:lnTo>
                        <a:pt x="248" y="50"/>
                      </a:lnTo>
                      <a:lnTo>
                        <a:pt x="249" y="47"/>
                      </a:lnTo>
                      <a:lnTo>
                        <a:pt x="251" y="44"/>
                      </a:lnTo>
                      <a:lnTo>
                        <a:pt x="248" y="42"/>
                      </a:lnTo>
                      <a:lnTo>
                        <a:pt x="246" y="39"/>
                      </a:lnTo>
                      <a:lnTo>
                        <a:pt x="242" y="39"/>
                      </a:lnTo>
                      <a:lnTo>
                        <a:pt x="240" y="37"/>
                      </a:lnTo>
                      <a:lnTo>
                        <a:pt x="237" y="36"/>
                      </a:lnTo>
                      <a:lnTo>
                        <a:pt x="234" y="32"/>
                      </a:lnTo>
                      <a:lnTo>
                        <a:pt x="231" y="29"/>
                      </a:lnTo>
                      <a:lnTo>
                        <a:pt x="226" y="31"/>
                      </a:lnTo>
                      <a:lnTo>
                        <a:pt x="224" y="32"/>
                      </a:lnTo>
                      <a:lnTo>
                        <a:pt x="224" y="33"/>
                      </a:lnTo>
                      <a:lnTo>
                        <a:pt x="222" y="33"/>
                      </a:lnTo>
                      <a:lnTo>
                        <a:pt x="219" y="33"/>
                      </a:lnTo>
                      <a:lnTo>
                        <a:pt x="216" y="35"/>
                      </a:lnTo>
                      <a:lnTo>
                        <a:pt x="216" y="36"/>
                      </a:lnTo>
                      <a:lnTo>
                        <a:pt x="215" y="39"/>
                      </a:lnTo>
                      <a:lnTo>
                        <a:pt x="212" y="40"/>
                      </a:lnTo>
                      <a:lnTo>
                        <a:pt x="213" y="42"/>
                      </a:lnTo>
                      <a:lnTo>
                        <a:pt x="213" y="44"/>
                      </a:lnTo>
                      <a:lnTo>
                        <a:pt x="212" y="51"/>
                      </a:lnTo>
                      <a:lnTo>
                        <a:pt x="213" y="54"/>
                      </a:lnTo>
                      <a:lnTo>
                        <a:pt x="215" y="57"/>
                      </a:lnTo>
                      <a:lnTo>
                        <a:pt x="213" y="58"/>
                      </a:lnTo>
                      <a:lnTo>
                        <a:pt x="211" y="60"/>
                      </a:lnTo>
                      <a:lnTo>
                        <a:pt x="209" y="60"/>
                      </a:lnTo>
                      <a:lnTo>
                        <a:pt x="206" y="62"/>
                      </a:lnTo>
                      <a:lnTo>
                        <a:pt x="205" y="62"/>
                      </a:lnTo>
                      <a:lnTo>
                        <a:pt x="204" y="67"/>
                      </a:lnTo>
                      <a:lnTo>
                        <a:pt x="201" y="65"/>
                      </a:lnTo>
                      <a:lnTo>
                        <a:pt x="197" y="62"/>
                      </a:lnTo>
                      <a:lnTo>
                        <a:pt x="194" y="62"/>
                      </a:lnTo>
                      <a:lnTo>
                        <a:pt x="191" y="64"/>
                      </a:lnTo>
                      <a:lnTo>
                        <a:pt x="188" y="68"/>
                      </a:lnTo>
                      <a:lnTo>
                        <a:pt x="182" y="67"/>
                      </a:lnTo>
                      <a:lnTo>
                        <a:pt x="179" y="65"/>
                      </a:lnTo>
                      <a:lnTo>
                        <a:pt x="176" y="62"/>
                      </a:lnTo>
                      <a:lnTo>
                        <a:pt x="176" y="60"/>
                      </a:lnTo>
                      <a:lnTo>
                        <a:pt x="169" y="55"/>
                      </a:lnTo>
                      <a:lnTo>
                        <a:pt x="168" y="53"/>
                      </a:lnTo>
                      <a:lnTo>
                        <a:pt x="165" y="53"/>
                      </a:lnTo>
                      <a:lnTo>
                        <a:pt x="164" y="54"/>
                      </a:lnTo>
                      <a:lnTo>
                        <a:pt x="164" y="55"/>
                      </a:lnTo>
                      <a:lnTo>
                        <a:pt x="164" y="58"/>
                      </a:lnTo>
                      <a:lnTo>
                        <a:pt x="162" y="58"/>
                      </a:lnTo>
                      <a:lnTo>
                        <a:pt x="162" y="58"/>
                      </a:lnTo>
                      <a:lnTo>
                        <a:pt x="161" y="58"/>
                      </a:lnTo>
                      <a:lnTo>
                        <a:pt x="161" y="58"/>
                      </a:lnTo>
                      <a:lnTo>
                        <a:pt x="161" y="60"/>
                      </a:lnTo>
                      <a:lnTo>
                        <a:pt x="157" y="60"/>
                      </a:lnTo>
                      <a:lnTo>
                        <a:pt x="154" y="58"/>
                      </a:lnTo>
                      <a:lnTo>
                        <a:pt x="154" y="61"/>
                      </a:lnTo>
                      <a:lnTo>
                        <a:pt x="157" y="62"/>
                      </a:lnTo>
                      <a:lnTo>
                        <a:pt x="157" y="65"/>
                      </a:lnTo>
                      <a:lnTo>
                        <a:pt x="155" y="67"/>
                      </a:lnTo>
                      <a:lnTo>
                        <a:pt x="155" y="71"/>
                      </a:lnTo>
                      <a:lnTo>
                        <a:pt x="157" y="72"/>
                      </a:lnTo>
                      <a:lnTo>
                        <a:pt x="157" y="76"/>
                      </a:lnTo>
                      <a:lnTo>
                        <a:pt x="155" y="75"/>
                      </a:lnTo>
                      <a:lnTo>
                        <a:pt x="154" y="76"/>
                      </a:lnTo>
                      <a:lnTo>
                        <a:pt x="151" y="75"/>
                      </a:lnTo>
                      <a:lnTo>
                        <a:pt x="148" y="73"/>
                      </a:lnTo>
                      <a:lnTo>
                        <a:pt x="146" y="72"/>
                      </a:lnTo>
                      <a:lnTo>
                        <a:pt x="141" y="71"/>
                      </a:lnTo>
                      <a:lnTo>
                        <a:pt x="139" y="72"/>
                      </a:lnTo>
                      <a:lnTo>
                        <a:pt x="135" y="72"/>
                      </a:lnTo>
                      <a:lnTo>
                        <a:pt x="133" y="73"/>
                      </a:lnTo>
                      <a:lnTo>
                        <a:pt x="136" y="76"/>
                      </a:lnTo>
                      <a:lnTo>
                        <a:pt x="135" y="78"/>
                      </a:lnTo>
                      <a:lnTo>
                        <a:pt x="135" y="79"/>
                      </a:lnTo>
                      <a:lnTo>
                        <a:pt x="133" y="80"/>
                      </a:lnTo>
                      <a:lnTo>
                        <a:pt x="136" y="83"/>
                      </a:lnTo>
                      <a:lnTo>
                        <a:pt x="133" y="86"/>
                      </a:lnTo>
                      <a:lnTo>
                        <a:pt x="132" y="86"/>
                      </a:lnTo>
                      <a:lnTo>
                        <a:pt x="130" y="84"/>
                      </a:lnTo>
                      <a:lnTo>
                        <a:pt x="128" y="83"/>
                      </a:lnTo>
                      <a:lnTo>
                        <a:pt x="125" y="84"/>
                      </a:lnTo>
                      <a:lnTo>
                        <a:pt x="122" y="90"/>
                      </a:lnTo>
                      <a:lnTo>
                        <a:pt x="121" y="90"/>
                      </a:lnTo>
                      <a:lnTo>
                        <a:pt x="119" y="94"/>
                      </a:lnTo>
                      <a:lnTo>
                        <a:pt x="118" y="96"/>
                      </a:lnTo>
                      <a:lnTo>
                        <a:pt x="117" y="97"/>
                      </a:lnTo>
                      <a:lnTo>
                        <a:pt x="117" y="102"/>
                      </a:lnTo>
                      <a:lnTo>
                        <a:pt x="118" y="105"/>
                      </a:lnTo>
                      <a:lnTo>
                        <a:pt x="119" y="108"/>
                      </a:lnTo>
                      <a:lnTo>
                        <a:pt x="118" y="112"/>
                      </a:lnTo>
                      <a:lnTo>
                        <a:pt x="115" y="116"/>
                      </a:lnTo>
                      <a:lnTo>
                        <a:pt x="111" y="123"/>
                      </a:lnTo>
                      <a:lnTo>
                        <a:pt x="111" y="126"/>
                      </a:lnTo>
                      <a:lnTo>
                        <a:pt x="108" y="127"/>
                      </a:lnTo>
                      <a:lnTo>
                        <a:pt x="104" y="129"/>
                      </a:lnTo>
                      <a:lnTo>
                        <a:pt x="100" y="131"/>
                      </a:lnTo>
                      <a:lnTo>
                        <a:pt x="100" y="134"/>
                      </a:lnTo>
                      <a:lnTo>
                        <a:pt x="101" y="136"/>
                      </a:lnTo>
                      <a:lnTo>
                        <a:pt x="103" y="140"/>
                      </a:lnTo>
                      <a:lnTo>
                        <a:pt x="101" y="143"/>
                      </a:lnTo>
                      <a:lnTo>
                        <a:pt x="100" y="148"/>
                      </a:lnTo>
                      <a:lnTo>
                        <a:pt x="99" y="155"/>
                      </a:lnTo>
                      <a:lnTo>
                        <a:pt x="94" y="166"/>
                      </a:lnTo>
                      <a:lnTo>
                        <a:pt x="94" y="169"/>
                      </a:lnTo>
                      <a:lnTo>
                        <a:pt x="96" y="172"/>
                      </a:lnTo>
                      <a:lnTo>
                        <a:pt x="96" y="176"/>
                      </a:lnTo>
                      <a:lnTo>
                        <a:pt x="94" y="180"/>
                      </a:lnTo>
                      <a:lnTo>
                        <a:pt x="89" y="178"/>
                      </a:lnTo>
                      <a:lnTo>
                        <a:pt x="86" y="178"/>
                      </a:lnTo>
                      <a:lnTo>
                        <a:pt x="83" y="180"/>
                      </a:lnTo>
                      <a:lnTo>
                        <a:pt x="81" y="185"/>
                      </a:lnTo>
                      <a:lnTo>
                        <a:pt x="79" y="191"/>
                      </a:lnTo>
                      <a:lnTo>
                        <a:pt x="81" y="198"/>
                      </a:lnTo>
                      <a:lnTo>
                        <a:pt x="81" y="205"/>
                      </a:lnTo>
                      <a:lnTo>
                        <a:pt x="81" y="209"/>
                      </a:lnTo>
                      <a:lnTo>
                        <a:pt x="82" y="213"/>
                      </a:lnTo>
                      <a:lnTo>
                        <a:pt x="82" y="217"/>
                      </a:lnTo>
                      <a:lnTo>
                        <a:pt x="81" y="223"/>
                      </a:lnTo>
                      <a:lnTo>
                        <a:pt x="82" y="228"/>
                      </a:lnTo>
                      <a:lnTo>
                        <a:pt x="85" y="230"/>
                      </a:lnTo>
                      <a:lnTo>
                        <a:pt x="90" y="235"/>
                      </a:lnTo>
                      <a:lnTo>
                        <a:pt x="89" y="238"/>
                      </a:lnTo>
                      <a:lnTo>
                        <a:pt x="89" y="242"/>
                      </a:lnTo>
                      <a:lnTo>
                        <a:pt x="82" y="243"/>
                      </a:lnTo>
                      <a:lnTo>
                        <a:pt x="82" y="246"/>
                      </a:lnTo>
                      <a:lnTo>
                        <a:pt x="85" y="250"/>
                      </a:lnTo>
                      <a:lnTo>
                        <a:pt x="86" y="257"/>
                      </a:lnTo>
                      <a:lnTo>
                        <a:pt x="88" y="260"/>
                      </a:lnTo>
                      <a:lnTo>
                        <a:pt x="86" y="264"/>
                      </a:lnTo>
                      <a:lnTo>
                        <a:pt x="86" y="267"/>
                      </a:lnTo>
                      <a:lnTo>
                        <a:pt x="85" y="268"/>
                      </a:lnTo>
                      <a:lnTo>
                        <a:pt x="81" y="268"/>
                      </a:lnTo>
                      <a:lnTo>
                        <a:pt x="79" y="270"/>
                      </a:lnTo>
                      <a:lnTo>
                        <a:pt x="81" y="272"/>
                      </a:lnTo>
                      <a:lnTo>
                        <a:pt x="79" y="274"/>
                      </a:lnTo>
                      <a:lnTo>
                        <a:pt x="78" y="277"/>
                      </a:lnTo>
                      <a:lnTo>
                        <a:pt x="81" y="279"/>
                      </a:lnTo>
                      <a:lnTo>
                        <a:pt x="81" y="288"/>
                      </a:lnTo>
                      <a:lnTo>
                        <a:pt x="79" y="290"/>
                      </a:lnTo>
                      <a:lnTo>
                        <a:pt x="78" y="288"/>
                      </a:lnTo>
                      <a:lnTo>
                        <a:pt x="76" y="286"/>
                      </a:lnTo>
                      <a:lnTo>
                        <a:pt x="76" y="286"/>
                      </a:lnTo>
                      <a:lnTo>
                        <a:pt x="75" y="285"/>
                      </a:lnTo>
                      <a:lnTo>
                        <a:pt x="72" y="285"/>
                      </a:lnTo>
                      <a:lnTo>
                        <a:pt x="70" y="282"/>
                      </a:lnTo>
                      <a:lnTo>
                        <a:pt x="70" y="281"/>
                      </a:lnTo>
                      <a:lnTo>
                        <a:pt x="68" y="278"/>
                      </a:lnTo>
                      <a:lnTo>
                        <a:pt x="68" y="277"/>
                      </a:lnTo>
                      <a:lnTo>
                        <a:pt x="68" y="272"/>
                      </a:lnTo>
                      <a:lnTo>
                        <a:pt x="70" y="271"/>
                      </a:lnTo>
                      <a:lnTo>
                        <a:pt x="68" y="268"/>
                      </a:lnTo>
                      <a:lnTo>
                        <a:pt x="65" y="270"/>
                      </a:lnTo>
                      <a:lnTo>
                        <a:pt x="65" y="272"/>
                      </a:lnTo>
                      <a:lnTo>
                        <a:pt x="67" y="274"/>
                      </a:lnTo>
                      <a:lnTo>
                        <a:pt x="65" y="275"/>
                      </a:lnTo>
                      <a:lnTo>
                        <a:pt x="64" y="275"/>
                      </a:lnTo>
                      <a:lnTo>
                        <a:pt x="64" y="277"/>
                      </a:lnTo>
                      <a:lnTo>
                        <a:pt x="63" y="278"/>
                      </a:lnTo>
                      <a:lnTo>
                        <a:pt x="64" y="279"/>
                      </a:lnTo>
                      <a:lnTo>
                        <a:pt x="65" y="279"/>
                      </a:lnTo>
                      <a:lnTo>
                        <a:pt x="67" y="282"/>
                      </a:lnTo>
                      <a:lnTo>
                        <a:pt x="65" y="285"/>
                      </a:lnTo>
                      <a:lnTo>
                        <a:pt x="63" y="288"/>
                      </a:lnTo>
                      <a:lnTo>
                        <a:pt x="63" y="288"/>
                      </a:lnTo>
                      <a:lnTo>
                        <a:pt x="60" y="285"/>
                      </a:lnTo>
                      <a:lnTo>
                        <a:pt x="60" y="286"/>
                      </a:lnTo>
                      <a:lnTo>
                        <a:pt x="60" y="288"/>
                      </a:lnTo>
                      <a:lnTo>
                        <a:pt x="61" y="289"/>
                      </a:lnTo>
                      <a:lnTo>
                        <a:pt x="59" y="290"/>
                      </a:lnTo>
                      <a:lnTo>
                        <a:pt x="57" y="289"/>
                      </a:lnTo>
                      <a:lnTo>
                        <a:pt x="57" y="288"/>
                      </a:lnTo>
                      <a:lnTo>
                        <a:pt x="56" y="288"/>
                      </a:lnTo>
                      <a:lnTo>
                        <a:pt x="56" y="286"/>
                      </a:lnTo>
                      <a:lnTo>
                        <a:pt x="54" y="282"/>
                      </a:lnTo>
                      <a:lnTo>
                        <a:pt x="52" y="279"/>
                      </a:lnTo>
                      <a:lnTo>
                        <a:pt x="50" y="279"/>
                      </a:lnTo>
                      <a:lnTo>
                        <a:pt x="50" y="281"/>
                      </a:lnTo>
                      <a:lnTo>
                        <a:pt x="52" y="282"/>
                      </a:lnTo>
                      <a:lnTo>
                        <a:pt x="54" y="285"/>
                      </a:lnTo>
                      <a:lnTo>
                        <a:pt x="54" y="286"/>
                      </a:lnTo>
                      <a:lnTo>
                        <a:pt x="56" y="289"/>
                      </a:lnTo>
                      <a:lnTo>
                        <a:pt x="56" y="290"/>
                      </a:lnTo>
                      <a:lnTo>
                        <a:pt x="53" y="292"/>
                      </a:lnTo>
                      <a:lnTo>
                        <a:pt x="52" y="293"/>
                      </a:lnTo>
                      <a:lnTo>
                        <a:pt x="52" y="295"/>
                      </a:lnTo>
                      <a:lnTo>
                        <a:pt x="50" y="296"/>
                      </a:lnTo>
                      <a:lnTo>
                        <a:pt x="50" y="297"/>
                      </a:lnTo>
                      <a:lnTo>
                        <a:pt x="47" y="300"/>
                      </a:lnTo>
                      <a:lnTo>
                        <a:pt x="45" y="297"/>
                      </a:lnTo>
                      <a:lnTo>
                        <a:pt x="46" y="300"/>
                      </a:lnTo>
                      <a:lnTo>
                        <a:pt x="46" y="302"/>
                      </a:lnTo>
                      <a:lnTo>
                        <a:pt x="42" y="306"/>
                      </a:lnTo>
                      <a:lnTo>
                        <a:pt x="41" y="306"/>
                      </a:lnTo>
                      <a:lnTo>
                        <a:pt x="39" y="304"/>
                      </a:lnTo>
                      <a:lnTo>
                        <a:pt x="39" y="304"/>
                      </a:lnTo>
                      <a:lnTo>
                        <a:pt x="38" y="306"/>
                      </a:lnTo>
                      <a:lnTo>
                        <a:pt x="36" y="306"/>
                      </a:lnTo>
                      <a:lnTo>
                        <a:pt x="34" y="308"/>
                      </a:lnTo>
                      <a:lnTo>
                        <a:pt x="32" y="308"/>
                      </a:lnTo>
                      <a:lnTo>
                        <a:pt x="31" y="308"/>
                      </a:lnTo>
                      <a:lnTo>
                        <a:pt x="30" y="310"/>
                      </a:lnTo>
                      <a:lnTo>
                        <a:pt x="27" y="307"/>
                      </a:lnTo>
                      <a:lnTo>
                        <a:pt x="27" y="306"/>
                      </a:lnTo>
                      <a:lnTo>
                        <a:pt x="25" y="304"/>
                      </a:lnTo>
                      <a:lnTo>
                        <a:pt x="24" y="304"/>
                      </a:lnTo>
                      <a:lnTo>
                        <a:pt x="25" y="307"/>
                      </a:lnTo>
                      <a:lnTo>
                        <a:pt x="23" y="308"/>
                      </a:lnTo>
                      <a:lnTo>
                        <a:pt x="21" y="306"/>
                      </a:lnTo>
                      <a:lnTo>
                        <a:pt x="23" y="306"/>
                      </a:lnTo>
                      <a:lnTo>
                        <a:pt x="21" y="304"/>
                      </a:lnTo>
                      <a:lnTo>
                        <a:pt x="17" y="302"/>
                      </a:lnTo>
                      <a:lnTo>
                        <a:pt x="13" y="299"/>
                      </a:lnTo>
                      <a:lnTo>
                        <a:pt x="10" y="299"/>
                      </a:lnTo>
                      <a:lnTo>
                        <a:pt x="7" y="293"/>
                      </a:lnTo>
                      <a:lnTo>
                        <a:pt x="9" y="292"/>
                      </a:lnTo>
                      <a:lnTo>
                        <a:pt x="9" y="289"/>
                      </a:lnTo>
                      <a:lnTo>
                        <a:pt x="10" y="289"/>
                      </a:lnTo>
                      <a:lnTo>
                        <a:pt x="12" y="290"/>
                      </a:lnTo>
                      <a:lnTo>
                        <a:pt x="13" y="290"/>
                      </a:lnTo>
                      <a:lnTo>
                        <a:pt x="18" y="293"/>
                      </a:lnTo>
                      <a:lnTo>
                        <a:pt x="18" y="292"/>
                      </a:lnTo>
                      <a:lnTo>
                        <a:pt x="17" y="290"/>
                      </a:lnTo>
                      <a:lnTo>
                        <a:pt x="18" y="289"/>
                      </a:lnTo>
                      <a:lnTo>
                        <a:pt x="21" y="289"/>
                      </a:lnTo>
                      <a:lnTo>
                        <a:pt x="20" y="288"/>
                      </a:lnTo>
                      <a:lnTo>
                        <a:pt x="17" y="288"/>
                      </a:lnTo>
                      <a:lnTo>
                        <a:pt x="16" y="289"/>
                      </a:lnTo>
                      <a:lnTo>
                        <a:pt x="14" y="286"/>
                      </a:lnTo>
                      <a:lnTo>
                        <a:pt x="16" y="285"/>
                      </a:lnTo>
                      <a:lnTo>
                        <a:pt x="16" y="282"/>
                      </a:lnTo>
                      <a:lnTo>
                        <a:pt x="14" y="281"/>
                      </a:lnTo>
                      <a:lnTo>
                        <a:pt x="16" y="279"/>
                      </a:lnTo>
                      <a:lnTo>
                        <a:pt x="13" y="278"/>
                      </a:lnTo>
                      <a:lnTo>
                        <a:pt x="12" y="281"/>
                      </a:lnTo>
                      <a:lnTo>
                        <a:pt x="13" y="281"/>
                      </a:lnTo>
                      <a:lnTo>
                        <a:pt x="10" y="282"/>
                      </a:lnTo>
                      <a:lnTo>
                        <a:pt x="10" y="282"/>
                      </a:lnTo>
                      <a:lnTo>
                        <a:pt x="9" y="284"/>
                      </a:lnTo>
                      <a:lnTo>
                        <a:pt x="6" y="279"/>
                      </a:lnTo>
                      <a:lnTo>
                        <a:pt x="5" y="278"/>
                      </a:lnTo>
                      <a:lnTo>
                        <a:pt x="7" y="274"/>
                      </a:lnTo>
                      <a:lnTo>
                        <a:pt x="9" y="274"/>
                      </a:lnTo>
                      <a:lnTo>
                        <a:pt x="9" y="275"/>
                      </a:lnTo>
                      <a:lnTo>
                        <a:pt x="10" y="274"/>
                      </a:lnTo>
                      <a:lnTo>
                        <a:pt x="12" y="272"/>
                      </a:lnTo>
                      <a:lnTo>
                        <a:pt x="14" y="275"/>
                      </a:lnTo>
                      <a:lnTo>
                        <a:pt x="14" y="274"/>
                      </a:lnTo>
                      <a:lnTo>
                        <a:pt x="14" y="271"/>
                      </a:lnTo>
                      <a:lnTo>
                        <a:pt x="17" y="271"/>
                      </a:lnTo>
                      <a:lnTo>
                        <a:pt x="17" y="270"/>
                      </a:lnTo>
                      <a:lnTo>
                        <a:pt x="13" y="270"/>
                      </a:lnTo>
                      <a:lnTo>
                        <a:pt x="12" y="270"/>
                      </a:lnTo>
                      <a:lnTo>
                        <a:pt x="13" y="267"/>
                      </a:lnTo>
                      <a:lnTo>
                        <a:pt x="14" y="267"/>
                      </a:lnTo>
                      <a:lnTo>
                        <a:pt x="16" y="264"/>
                      </a:lnTo>
                      <a:lnTo>
                        <a:pt x="14" y="264"/>
                      </a:lnTo>
                      <a:lnTo>
                        <a:pt x="16" y="263"/>
                      </a:lnTo>
                      <a:lnTo>
                        <a:pt x="17" y="260"/>
                      </a:lnTo>
                      <a:lnTo>
                        <a:pt x="18" y="260"/>
                      </a:lnTo>
                      <a:lnTo>
                        <a:pt x="18" y="263"/>
                      </a:lnTo>
                      <a:lnTo>
                        <a:pt x="21" y="264"/>
                      </a:lnTo>
                      <a:lnTo>
                        <a:pt x="20" y="263"/>
                      </a:lnTo>
                      <a:lnTo>
                        <a:pt x="20" y="260"/>
                      </a:lnTo>
                      <a:lnTo>
                        <a:pt x="23" y="257"/>
                      </a:lnTo>
                      <a:lnTo>
                        <a:pt x="24" y="257"/>
                      </a:lnTo>
                      <a:lnTo>
                        <a:pt x="21" y="257"/>
                      </a:lnTo>
                      <a:lnTo>
                        <a:pt x="20" y="257"/>
                      </a:lnTo>
                      <a:lnTo>
                        <a:pt x="14" y="260"/>
                      </a:lnTo>
                      <a:lnTo>
                        <a:pt x="14" y="261"/>
                      </a:lnTo>
                      <a:lnTo>
                        <a:pt x="13" y="263"/>
                      </a:lnTo>
                      <a:lnTo>
                        <a:pt x="10" y="266"/>
                      </a:lnTo>
                      <a:lnTo>
                        <a:pt x="10" y="266"/>
                      </a:lnTo>
                      <a:lnTo>
                        <a:pt x="10" y="264"/>
                      </a:lnTo>
                      <a:lnTo>
                        <a:pt x="9" y="261"/>
                      </a:lnTo>
                      <a:lnTo>
                        <a:pt x="10" y="260"/>
                      </a:lnTo>
                      <a:lnTo>
                        <a:pt x="9" y="260"/>
                      </a:lnTo>
                      <a:lnTo>
                        <a:pt x="7" y="259"/>
                      </a:lnTo>
                      <a:lnTo>
                        <a:pt x="10" y="257"/>
                      </a:lnTo>
                      <a:lnTo>
                        <a:pt x="10" y="255"/>
                      </a:lnTo>
                      <a:lnTo>
                        <a:pt x="12" y="253"/>
                      </a:lnTo>
                      <a:lnTo>
                        <a:pt x="9" y="253"/>
                      </a:lnTo>
                      <a:lnTo>
                        <a:pt x="6" y="257"/>
                      </a:lnTo>
                      <a:lnTo>
                        <a:pt x="3" y="256"/>
                      </a:lnTo>
                      <a:lnTo>
                        <a:pt x="3" y="253"/>
                      </a:lnTo>
                      <a:lnTo>
                        <a:pt x="5" y="253"/>
                      </a:lnTo>
                      <a:lnTo>
                        <a:pt x="6" y="253"/>
                      </a:lnTo>
                      <a:lnTo>
                        <a:pt x="6" y="250"/>
                      </a:lnTo>
                      <a:lnTo>
                        <a:pt x="7" y="249"/>
                      </a:lnTo>
                      <a:lnTo>
                        <a:pt x="6" y="249"/>
                      </a:lnTo>
                      <a:lnTo>
                        <a:pt x="5" y="250"/>
                      </a:lnTo>
                      <a:lnTo>
                        <a:pt x="3" y="250"/>
                      </a:lnTo>
                      <a:lnTo>
                        <a:pt x="2" y="249"/>
                      </a:lnTo>
                      <a:lnTo>
                        <a:pt x="2" y="248"/>
                      </a:lnTo>
                      <a:lnTo>
                        <a:pt x="2" y="246"/>
                      </a:lnTo>
                      <a:lnTo>
                        <a:pt x="2" y="245"/>
                      </a:lnTo>
                      <a:lnTo>
                        <a:pt x="3" y="246"/>
                      </a:lnTo>
                      <a:lnTo>
                        <a:pt x="6" y="246"/>
                      </a:lnTo>
                      <a:lnTo>
                        <a:pt x="9" y="245"/>
                      </a:lnTo>
                      <a:lnTo>
                        <a:pt x="10" y="245"/>
                      </a:lnTo>
                      <a:lnTo>
                        <a:pt x="13" y="245"/>
                      </a:lnTo>
                      <a:lnTo>
                        <a:pt x="16" y="245"/>
                      </a:lnTo>
                      <a:lnTo>
                        <a:pt x="17" y="248"/>
                      </a:lnTo>
                      <a:lnTo>
                        <a:pt x="17" y="246"/>
                      </a:lnTo>
                      <a:lnTo>
                        <a:pt x="20" y="243"/>
                      </a:lnTo>
                      <a:lnTo>
                        <a:pt x="23" y="243"/>
                      </a:lnTo>
                      <a:lnTo>
                        <a:pt x="23" y="246"/>
                      </a:lnTo>
                      <a:lnTo>
                        <a:pt x="21" y="248"/>
                      </a:lnTo>
                      <a:lnTo>
                        <a:pt x="21" y="249"/>
                      </a:lnTo>
                      <a:lnTo>
                        <a:pt x="25" y="249"/>
                      </a:lnTo>
                      <a:lnTo>
                        <a:pt x="25" y="246"/>
                      </a:lnTo>
                      <a:lnTo>
                        <a:pt x="25" y="246"/>
                      </a:lnTo>
                      <a:lnTo>
                        <a:pt x="27" y="245"/>
                      </a:lnTo>
                      <a:lnTo>
                        <a:pt x="31" y="243"/>
                      </a:lnTo>
                      <a:lnTo>
                        <a:pt x="32" y="242"/>
                      </a:lnTo>
                      <a:lnTo>
                        <a:pt x="30" y="239"/>
                      </a:lnTo>
                      <a:lnTo>
                        <a:pt x="31" y="238"/>
                      </a:lnTo>
                      <a:lnTo>
                        <a:pt x="28" y="241"/>
                      </a:lnTo>
                      <a:lnTo>
                        <a:pt x="30" y="242"/>
                      </a:lnTo>
                      <a:lnTo>
                        <a:pt x="28" y="243"/>
                      </a:lnTo>
                      <a:lnTo>
                        <a:pt x="25" y="242"/>
                      </a:lnTo>
                      <a:lnTo>
                        <a:pt x="27" y="241"/>
                      </a:lnTo>
                      <a:lnTo>
                        <a:pt x="27" y="239"/>
                      </a:lnTo>
                      <a:lnTo>
                        <a:pt x="25" y="239"/>
                      </a:lnTo>
                      <a:lnTo>
                        <a:pt x="23" y="242"/>
                      </a:lnTo>
                      <a:lnTo>
                        <a:pt x="21" y="242"/>
                      </a:lnTo>
                      <a:lnTo>
                        <a:pt x="20" y="241"/>
                      </a:lnTo>
                      <a:lnTo>
                        <a:pt x="18" y="241"/>
                      </a:lnTo>
                      <a:lnTo>
                        <a:pt x="18" y="242"/>
                      </a:lnTo>
                      <a:lnTo>
                        <a:pt x="17" y="243"/>
                      </a:lnTo>
                      <a:lnTo>
                        <a:pt x="16" y="243"/>
                      </a:lnTo>
                      <a:lnTo>
                        <a:pt x="13" y="242"/>
                      </a:lnTo>
                      <a:lnTo>
                        <a:pt x="9" y="243"/>
                      </a:lnTo>
                      <a:lnTo>
                        <a:pt x="7" y="243"/>
                      </a:lnTo>
                      <a:lnTo>
                        <a:pt x="5" y="243"/>
                      </a:lnTo>
                      <a:lnTo>
                        <a:pt x="3" y="242"/>
                      </a:lnTo>
                      <a:lnTo>
                        <a:pt x="2" y="242"/>
                      </a:lnTo>
                      <a:lnTo>
                        <a:pt x="2" y="241"/>
                      </a:lnTo>
                      <a:lnTo>
                        <a:pt x="3" y="241"/>
                      </a:lnTo>
                      <a:lnTo>
                        <a:pt x="6" y="239"/>
                      </a:lnTo>
                      <a:lnTo>
                        <a:pt x="3" y="239"/>
                      </a:lnTo>
                      <a:lnTo>
                        <a:pt x="2" y="238"/>
                      </a:lnTo>
                      <a:lnTo>
                        <a:pt x="2" y="238"/>
                      </a:lnTo>
                      <a:lnTo>
                        <a:pt x="3" y="238"/>
                      </a:lnTo>
                      <a:lnTo>
                        <a:pt x="5" y="237"/>
                      </a:lnTo>
                      <a:lnTo>
                        <a:pt x="7" y="237"/>
                      </a:lnTo>
                      <a:lnTo>
                        <a:pt x="10" y="235"/>
                      </a:lnTo>
                      <a:lnTo>
                        <a:pt x="7" y="235"/>
                      </a:lnTo>
                      <a:lnTo>
                        <a:pt x="6" y="237"/>
                      </a:lnTo>
                      <a:lnTo>
                        <a:pt x="3" y="237"/>
                      </a:lnTo>
                      <a:lnTo>
                        <a:pt x="5" y="234"/>
                      </a:lnTo>
                      <a:lnTo>
                        <a:pt x="0" y="232"/>
                      </a:lnTo>
                      <a:lnTo>
                        <a:pt x="0" y="231"/>
                      </a:lnTo>
                      <a:lnTo>
                        <a:pt x="3" y="231"/>
                      </a:lnTo>
                      <a:lnTo>
                        <a:pt x="6" y="230"/>
                      </a:lnTo>
                      <a:lnTo>
                        <a:pt x="7" y="230"/>
                      </a:lnTo>
                      <a:lnTo>
                        <a:pt x="10" y="228"/>
                      </a:lnTo>
                      <a:lnTo>
                        <a:pt x="14" y="231"/>
                      </a:lnTo>
                      <a:lnTo>
                        <a:pt x="16" y="230"/>
                      </a:lnTo>
                      <a:lnTo>
                        <a:pt x="18" y="231"/>
                      </a:lnTo>
                      <a:lnTo>
                        <a:pt x="21" y="228"/>
                      </a:lnTo>
                      <a:lnTo>
                        <a:pt x="18" y="228"/>
                      </a:lnTo>
                      <a:lnTo>
                        <a:pt x="18" y="230"/>
                      </a:lnTo>
                      <a:lnTo>
                        <a:pt x="14" y="230"/>
                      </a:lnTo>
                      <a:lnTo>
                        <a:pt x="12" y="227"/>
                      </a:lnTo>
                      <a:lnTo>
                        <a:pt x="7" y="227"/>
                      </a:lnTo>
                      <a:lnTo>
                        <a:pt x="5" y="228"/>
                      </a:lnTo>
                      <a:lnTo>
                        <a:pt x="3" y="227"/>
                      </a:lnTo>
                      <a:lnTo>
                        <a:pt x="5" y="225"/>
                      </a:lnTo>
                      <a:lnTo>
                        <a:pt x="2" y="223"/>
                      </a:lnTo>
                      <a:lnTo>
                        <a:pt x="2" y="221"/>
                      </a:lnTo>
                      <a:lnTo>
                        <a:pt x="3" y="221"/>
                      </a:lnTo>
                      <a:lnTo>
                        <a:pt x="6" y="223"/>
                      </a:lnTo>
                      <a:lnTo>
                        <a:pt x="6" y="225"/>
                      </a:lnTo>
                      <a:lnTo>
                        <a:pt x="7" y="224"/>
                      </a:lnTo>
                      <a:lnTo>
                        <a:pt x="6" y="221"/>
                      </a:lnTo>
                      <a:lnTo>
                        <a:pt x="10" y="221"/>
                      </a:lnTo>
                      <a:lnTo>
                        <a:pt x="12" y="224"/>
                      </a:lnTo>
                      <a:lnTo>
                        <a:pt x="13" y="224"/>
                      </a:lnTo>
                      <a:lnTo>
                        <a:pt x="14" y="224"/>
                      </a:lnTo>
                      <a:lnTo>
                        <a:pt x="12" y="221"/>
                      </a:lnTo>
                      <a:lnTo>
                        <a:pt x="14" y="219"/>
                      </a:lnTo>
                      <a:lnTo>
                        <a:pt x="17" y="221"/>
                      </a:lnTo>
                      <a:lnTo>
                        <a:pt x="17" y="220"/>
                      </a:lnTo>
                      <a:lnTo>
                        <a:pt x="17" y="219"/>
                      </a:lnTo>
                      <a:lnTo>
                        <a:pt x="18" y="217"/>
                      </a:lnTo>
                      <a:lnTo>
                        <a:pt x="21" y="219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4" y="221"/>
                      </a:lnTo>
                      <a:lnTo>
                        <a:pt x="23" y="220"/>
                      </a:lnTo>
                      <a:lnTo>
                        <a:pt x="24" y="219"/>
                      </a:lnTo>
                      <a:lnTo>
                        <a:pt x="21" y="216"/>
                      </a:lnTo>
                      <a:lnTo>
                        <a:pt x="18" y="214"/>
                      </a:lnTo>
                      <a:lnTo>
                        <a:pt x="14" y="214"/>
                      </a:lnTo>
                      <a:lnTo>
                        <a:pt x="13" y="213"/>
                      </a:lnTo>
                      <a:lnTo>
                        <a:pt x="16" y="212"/>
                      </a:lnTo>
                      <a:lnTo>
                        <a:pt x="17" y="213"/>
                      </a:lnTo>
                      <a:lnTo>
                        <a:pt x="18" y="212"/>
                      </a:lnTo>
                      <a:lnTo>
                        <a:pt x="20" y="213"/>
                      </a:lnTo>
                      <a:lnTo>
                        <a:pt x="21" y="212"/>
                      </a:lnTo>
                      <a:lnTo>
                        <a:pt x="23" y="212"/>
                      </a:lnTo>
                      <a:lnTo>
                        <a:pt x="24" y="214"/>
                      </a:lnTo>
                      <a:lnTo>
                        <a:pt x="27" y="216"/>
                      </a:lnTo>
                      <a:lnTo>
                        <a:pt x="28" y="213"/>
                      </a:lnTo>
                      <a:lnTo>
                        <a:pt x="32" y="212"/>
                      </a:lnTo>
                      <a:lnTo>
                        <a:pt x="34" y="210"/>
                      </a:lnTo>
                      <a:lnTo>
                        <a:pt x="32" y="210"/>
                      </a:lnTo>
                      <a:lnTo>
                        <a:pt x="28" y="212"/>
                      </a:lnTo>
                      <a:lnTo>
                        <a:pt x="28" y="212"/>
                      </a:lnTo>
                      <a:lnTo>
                        <a:pt x="30" y="210"/>
                      </a:lnTo>
                      <a:lnTo>
                        <a:pt x="28" y="209"/>
                      </a:lnTo>
                      <a:lnTo>
                        <a:pt x="24" y="210"/>
                      </a:lnTo>
                      <a:lnTo>
                        <a:pt x="23" y="209"/>
                      </a:lnTo>
                      <a:lnTo>
                        <a:pt x="24" y="208"/>
                      </a:lnTo>
                      <a:lnTo>
                        <a:pt x="24" y="205"/>
                      </a:lnTo>
                      <a:lnTo>
                        <a:pt x="24" y="203"/>
                      </a:lnTo>
                      <a:lnTo>
                        <a:pt x="25" y="205"/>
                      </a:lnTo>
                      <a:lnTo>
                        <a:pt x="28" y="205"/>
                      </a:lnTo>
                      <a:lnTo>
                        <a:pt x="31" y="206"/>
                      </a:lnTo>
                      <a:lnTo>
                        <a:pt x="32" y="206"/>
                      </a:lnTo>
                      <a:lnTo>
                        <a:pt x="35" y="209"/>
                      </a:lnTo>
                      <a:lnTo>
                        <a:pt x="39" y="210"/>
                      </a:lnTo>
                      <a:lnTo>
                        <a:pt x="41" y="210"/>
                      </a:lnTo>
                      <a:lnTo>
                        <a:pt x="41" y="210"/>
                      </a:lnTo>
                      <a:lnTo>
                        <a:pt x="38" y="209"/>
                      </a:lnTo>
                      <a:lnTo>
                        <a:pt x="35" y="208"/>
                      </a:lnTo>
                      <a:lnTo>
                        <a:pt x="34" y="205"/>
                      </a:lnTo>
                      <a:lnTo>
                        <a:pt x="34" y="202"/>
                      </a:lnTo>
                      <a:lnTo>
                        <a:pt x="35" y="202"/>
                      </a:lnTo>
                      <a:lnTo>
                        <a:pt x="35" y="203"/>
                      </a:lnTo>
                      <a:lnTo>
                        <a:pt x="38" y="206"/>
                      </a:lnTo>
                      <a:lnTo>
                        <a:pt x="39" y="206"/>
                      </a:lnTo>
                      <a:lnTo>
                        <a:pt x="41" y="208"/>
                      </a:lnTo>
                      <a:lnTo>
                        <a:pt x="43" y="209"/>
                      </a:lnTo>
                      <a:lnTo>
                        <a:pt x="43" y="208"/>
                      </a:lnTo>
                      <a:lnTo>
                        <a:pt x="42" y="206"/>
                      </a:lnTo>
                      <a:lnTo>
                        <a:pt x="42" y="205"/>
                      </a:lnTo>
                      <a:lnTo>
                        <a:pt x="39" y="205"/>
                      </a:lnTo>
                      <a:lnTo>
                        <a:pt x="36" y="203"/>
                      </a:lnTo>
                      <a:lnTo>
                        <a:pt x="36" y="202"/>
                      </a:lnTo>
                      <a:lnTo>
                        <a:pt x="38" y="202"/>
                      </a:lnTo>
                      <a:lnTo>
                        <a:pt x="39" y="203"/>
                      </a:lnTo>
                      <a:lnTo>
                        <a:pt x="41" y="202"/>
                      </a:lnTo>
                      <a:lnTo>
                        <a:pt x="43" y="199"/>
                      </a:lnTo>
                      <a:lnTo>
                        <a:pt x="43" y="199"/>
                      </a:lnTo>
                      <a:lnTo>
                        <a:pt x="42" y="199"/>
                      </a:lnTo>
                      <a:lnTo>
                        <a:pt x="41" y="199"/>
                      </a:lnTo>
                      <a:lnTo>
                        <a:pt x="42" y="196"/>
                      </a:lnTo>
                      <a:lnTo>
                        <a:pt x="45" y="196"/>
                      </a:lnTo>
                      <a:lnTo>
                        <a:pt x="46" y="198"/>
                      </a:lnTo>
                      <a:lnTo>
                        <a:pt x="50" y="195"/>
                      </a:lnTo>
                      <a:lnTo>
                        <a:pt x="46" y="195"/>
                      </a:lnTo>
                      <a:lnTo>
                        <a:pt x="46" y="194"/>
                      </a:lnTo>
                      <a:lnTo>
                        <a:pt x="49" y="194"/>
                      </a:lnTo>
                      <a:lnTo>
                        <a:pt x="50" y="191"/>
                      </a:lnTo>
                      <a:lnTo>
                        <a:pt x="52" y="191"/>
                      </a:lnTo>
                      <a:lnTo>
                        <a:pt x="54" y="194"/>
                      </a:lnTo>
                      <a:lnTo>
                        <a:pt x="54" y="196"/>
                      </a:lnTo>
                      <a:lnTo>
                        <a:pt x="56" y="198"/>
                      </a:lnTo>
                      <a:lnTo>
                        <a:pt x="54" y="199"/>
                      </a:lnTo>
                      <a:lnTo>
                        <a:pt x="52" y="201"/>
                      </a:lnTo>
                      <a:lnTo>
                        <a:pt x="54" y="199"/>
                      </a:lnTo>
                      <a:lnTo>
                        <a:pt x="57" y="199"/>
                      </a:lnTo>
                      <a:lnTo>
                        <a:pt x="57" y="196"/>
                      </a:lnTo>
                      <a:lnTo>
                        <a:pt x="59" y="195"/>
                      </a:lnTo>
                      <a:lnTo>
                        <a:pt x="61" y="195"/>
                      </a:lnTo>
                      <a:lnTo>
                        <a:pt x="63" y="196"/>
                      </a:lnTo>
                      <a:lnTo>
                        <a:pt x="65" y="198"/>
                      </a:lnTo>
                      <a:lnTo>
                        <a:pt x="65" y="195"/>
                      </a:lnTo>
                      <a:lnTo>
                        <a:pt x="67" y="194"/>
                      </a:lnTo>
                      <a:lnTo>
                        <a:pt x="64" y="192"/>
                      </a:lnTo>
                      <a:lnTo>
                        <a:pt x="68" y="188"/>
                      </a:lnTo>
                      <a:lnTo>
                        <a:pt x="70" y="188"/>
                      </a:lnTo>
                      <a:lnTo>
                        <a:pt x="71" y="187"/>
                      </a:lnTo>
                      <a:lnTo>
                        <a:pt x="68" y="185"/>
                      </a:lnTo>
                      <a:lnTo>
                        <a:pt x="68" y="184"/>
                      </a:lnTo>
                      <a:lnTo>
                        <a:pt x="71" y="181"/>
                      </a:lnTo>
                      <a:lnTo>
                        <a:pt x="70" y="181"/>
                      </a:lnTo>
                      <a:lnTo>
                        <a:pt x="68" y="181"/>
                      </a:lnTo>
                      <a:lnTo>
                        <a:pt x="67" y="181"/>
                      </a:lnTo>
                      <a:lnTo>
                        <a:pt x="65" y="183"/>
                      </a:lnTo>
                      <a:lnTo>
                        <a:pt x="65" y="185"/>
                      </a:lnTo>
                      <a:lnTo>
                        <a:pt x="63" y="187"/>
                      </a:lnTo>
                      <a:lnTo>
                        <a:pt x="65" y="187"/>
                      </a:lnTo>
                      <a:lnTo>
                        <a:pt x="65" y="188"/>
                      </a:lnTo>
                      <a:lnTo>
                        <a:pt x="61" y="192"/>
                      </a:lnTo>
                      <a:lnTo>
                        <a:pt x="59" y="192"/>
                      </a:lnTo>
                      <a:lnTo>
                        <a:pt x="56" y="194"/>
                      </a:lnTo>
                      <a:lnTo>
                        <a:pt x="54" y="192"/>
                      </a:lnTo>
                      <a:lnTo>
                        <a:pt x="54" y="190"/>
                      </a:lnTo>
                      <a:lnTo>
                        <a:pt x="56" y="190"/>
                      </a:lnTo>
                      <a:lnTo>
                        <a:pt x="56" y="188"/>
                      </a:lnTo>
                      <a:lnTo>
                        <a:pt x="54" y="187"/>
                      </a:lnTo>
                      <a:lnTo>
                        <a:pt x="52" y="190"/>
                      </a:lnTo>
                      <a:lnTo>
                        <a:pt x="52" y="188"/>
                      </a:lnTo>
                      <a:lnTo>
                        <a:pt x="54" y="185"/>
                      </a:lnTo>
                      <a:lnTo>
                        <a:pt x="56" y="184"/>
                      </a:lnTo>
                      <a:lnTo>
                        <a:pt x="56" y="181"/>
                      </a:lnTo>
                      <a:lnTo>
                        <a:pt x="56" y="181"/>
                      </a:lnTo>
                      <a:lnTo>
                        <a:pt x="59" y="180"/>
                      </a:lnTo>
                      <a:lnTo>
                        <a:pt x="57" y="177"/>
                      </a:lnTo>
                      <a:lnTo>
                        <a:pt x="59" y="176"/>
                      </a:lnTo>
                      <a:lnTo>
                        <a:pt x="63" y="176"/>
                      </a:lnTo>
                      <a:lnTo>
                        <a:pt x="61" y="174"/>
                      </a:lnTo>
                      <a:lnTo>
                        <a:pt x="61" y="173"/>
                      </a:lnTo>
                      <a:lnTo>
                        <a:pt x="63" y="172"/>
                      </a:lnTo>
                      <a:lnTo>
                        <a:pt x="63" y="170"/>
                      </a:lnTo>
                      <a:lnTo>
                        <a:pt x="64" y="170"/>
                      </a:lnTo>
                      <a:lnTo>
                        <a:pt x="64" y="169"/>
                      </a:lnTo>
                      <a:lnTo>
                        <a:pt x="65" y="170"/>
                      </a:lnTo>
                      <a:lnTo>
                        <a:pt x="67" y="172"/>
                      </a:lnTo>
                      <a:lnTo>
                        <a:pt x="68" y="172"/>
                      </a:lnTo>
                      <a:lnTo>
                        <a:pt x="70" y="170"/>
                      </a:lnTo>
                      <a:lnTo>
                        <a:pt x="71" y="169"/>
                      </a:lnTo>
                      <a:lnTo>
                        <a:pt x="68" y="167"/>
                      </a:lnTo>
                      <a:lnTo>
                        <a:pt x="68" y="167"/>
                      </a:lnTo>
                      <a:lnTo>
                        <a:pt x="70" y="165"/>
                      </a:lnTo>
                      <a:lnTo>
                        <a:pt x="74" y="165"/>
                      </a:lnTo>
                      <a:lnTo>
                        <a:pt x="74" y="163"/>
                      </a:lnTo>
                      <a:lnTo>
                        <a:pt x="72" y="163"/>
                      </a:lnTo>
                      <a:lnTo>
                        <a:pt x="74" y="161"/>
                      </a:lnTo>
                      <a:lnTo>
                        <a:pt x="76" y="161"/>
                      </a:lnTo>
                      <a:lnTo>
                        <a:pt x="76" y="159"/>
                      </a:lnTo>
                      <a:lnTo>
                        <a:pt x="78" y="158"/>
                      </a:lnTo>
                      <a:lnTo>
                        <a:pt x="79" y="158"/>
                      </a:lnTo>
                      <a:lnTo>
                        <a:pt x="82" y="156"/>
                      </a:lnTo>
                      <a:lnTo>
                        <a:pt x="83" y="155"/>
                      </a:lnTo>
                      <a:lnTo>
                        <a:pt x="85" y="152"/>
                      </a:lnTo>
                      <a:lnTo>
                        <a:pt x="83" y="152"/>
                      </a:lnTo>
                      <a:lnTo>
                        <a:pt x="82" y="155"/>
                      </a:lnTo>
                      <a:lnTo>
                        <a:pt x="81" y="155"/>
                      </a:lnTo>
                      <a:lnTo>
                        <a:pt x="79" y="152"/>
                      </a:lnTo>
                      <a:lnTo>
                        <a:pt x="79" y="151"/>
                      </a:lnTo>
                      <a:lnTo>
                        <a:pt x="79" y="149"/>
                      </a:lnTo>
                      <a:lnTo>
                        <a:pt x="79" y="148"/>
                      </a:lnTo>
                      <a:lnTo>
                        <a:pt x="81" y="147"/>
                      </a:lnTo>
                      <a:lnTo>
                        <a:pt x="83" y="149"/>
                      </a:lnTo>
                      <a:lnTo>
                        <a:pt x="83" y="148"/>
                      </a:lnTo>
                      <a:lnTo>
                        <a:pt x="83" y="147"/>
                      </a:lnTo>
                      <a:lnTo>
                        <a:pt x="81" y="147"/>
                      </a:lnTo>
                      <a:lnTo>
                        <a:pt x="81" y="144"/>
                      </a:lnTo>
                      <a:lnTo>
                        <a:pt x="82" y="144"/>
                      </a:lnTo>
                      <a:lnTo>
                        <a:pt x="83" y="144"/>
                      </a:lnTo>
                      <a:lnTo>
                        <a:pt x="85" y="144"/>
                      </a:lnTo>
                      <a:lnTo>
                        <a:pt x="83" y="143"/>
                      </a:lnTo>
                      <a:lnTo>
                        <a:pt x="82" y="141"/>
                      </a:lnTo>
                      <a:lnTo>
                        <a:pt x="83" y="141"/>
                      </a:lnTo>
                      <a:lnTo>
                        <a:pt x="83" y="140"/>
                      </a:lnTo>
                      <a:lnTo>
                        <a:pt x="85" y="138"/>
                      </a:lnTo>
                      <a:lnTo>
                        <a:pt x="86" y="138"/>
                      </a:lnTo>
                      <a:lnTo>
                        <a:pt x="88" y="140"/>
                      </a:lnTo>
                      <a:lnTo>
                        <a:pt x="88" y="137"/>
                      </a:lnTo>
                      <a:lnTo>
                        <a:pt x="86" y="136"/>
                      </a:lnTo>
                      <a:lnTo>
                        <a:pt x="86" y="134"/>
                      </a:lnTo>
                      <a:lnTo>
                        <a:pt x="83" y="134"/>
                      </a:lnTo>
                      <a:lnTo>
                        <a:pt x="82" y="134"/>
                      </a:lnTo>
                      <a:lnTo>
                        <a:pt x="85" y="131"/>
                      </a:lnTo>
                      <a:lnTo>
                        <a:pt x="89" y="131"/>
                      </a:lnTo>
                      <a:lnTo>
                        <a:pt x="89" y="133"/>
                      </a:lnTo>
                      <a:lnTo>
                        <a:pt x="92" y="133"/>
                      </a:lnTo>
                      <a:lnTo>
                        <a:pt x="92" y="131"/>
                      </a:lnTo>
                      <a:lnTo>
                        <a:pt x="93" y="130"/>
                      </a:lnTo>
                      <a:lnTo>
                        <a:pt x="92" y="130"/>
                      </a:lnTo>
                      <a:lnTo>
                        <a:pt x="90" y="130"/>
                      </a:lnTo>
                      <a:lnTo>
                        <a:pt x="89" y="129"/>
                      </a:lnTo>
                      <a:lnTo>
                        <a:pt x="86" y="127"/>
                      </a:lnTo>
                      <a:lnTo>
                        <a:pt x="85" y="127"/>
                      </a:lnTo>
                      <a:lnTo>
                        <a:pt x="85" y="125"/>
                      </a:lnTo>
                      <a:lnTo>
                        <a:pt x="85" y="123"/>
                      </a:lnTo>
                      <a:lnTo>
                        <a:pt x="86" y="125"/>
                      </a:lnTo>
                      <a:lnTo>
                        <a:pt x="88" y="125"/>
                      </a:lnTo>
                      <a:lnTo>
                        <a:pt x="89" y="123"/>
                      </a:lnTo>
                      <a:lnTo>
                        <a:pt x="88" y="123"/>
                      </a:lnTo>
                      <a:lnTo>
                        <a:pt x="88" y="122"/>
                      </a:lnTo>
                      <a:lnTo>
                        <a:pt x="89" y="120"/>
                      </a:lnTo>
                      <a:lnTo>
                        <a:pt x="86" y="119"/>
                      </a:lnTo>
                      <a:lnTo>
                        <a:pt x="88" y="119"/>
                      </a:lnTo>
                      <a:lnTo>
                        <a:pt x="88" y="119"/>
                      </a:lnTo>
                      <a:lnTo>
                        <a:pt x="90" y="120"/>
                      </a:lnTo>
                      <a:lnTo>
                        <a:pt x="90" y="119"/>
                      </a:lnTo>
                      <a:lnTo>
                        <a:pt x="89" y="118"/>
                      </a:lnTo>
                      <a:lnTo>
                        <a:pt x="90" y="116"/>
                      </a:lnTo>
                      <a:lnTo>
                        <a:pt x="92" y="118"/>
                      </a:lnTo>
                      <a:lnTo>
                        <a:pt x="93" y="116"/>
                      </a:lnTo>
                      <a:lnTo>
                        <a:pt x="92" y="115"/>
                      </a:lnTo>
                      <a:lnTo>
                        <a:pt x="89" y="114"/>
                      </a:lnTo>
                      <a:lnTo>
                        <a:pt x="90" y="112"/>
                      </a:lnTo>
                      <a:lnTo>
                        <a:pt x="92" y="112"/>
                      </a:lnTo>
                      <a:lnTo>
                        <a:pt x="94" y="111"/>
                      </a:lnTo>
                      <a:lnTo>
                        <a:pt x="96" y="112"/>
                      </a:lnTo>
                      <a:lnTo>
                        <a:pt x="97" y="111"/>
                      </a:lnTo>
                      <a:lnTo>
                        <a:pt x="97" y="108"/>
                      </a:lnTo>
                      <a:lnTo>
                        <a:pt x="101" y="108"/>
                      </a:lnTo>
                      <a:lnTo>
                        <a:pt x="103" y="107"/>
                      </a:lnTo>
                      <a:lnTo>
                        <a:pt x="106" y="107"/>
                      </a:lnTo>
                      <a:lnTo>
                        <a:pt x="108" y="109"/>
                      </a:lnTo>
                      <a:lnTo>
                        <a:pt x="108" y="108"/>
                      </a:lnTo>
                      <a:lnTo>
                        <a:pt x="107" y="107"/>
                      </a:lnTo>
                      <a:lnTo>
                        <a:pt x="107" y="105"/>
                      </a:lnTo>
                      <a:lnTo>
                        <a:pt x="104" y="105"/>
                      </a:lnTo>
                      <a:lnTo>
                        <a:pt x="103" y="104"/>
                      </a:lnTo>
                      <a:lnTo>
                        <a:pt x="101" y="105"/>
                      </a:lnTo>
                      <a:lnTo>
                        <a:pt x="99" y="105"/>
                      </a:lnTo>
                      <a:lnTo>
                        <a:pt x="99" y="102"/>
                      </a:lnTo>
                      <a:lnTo>
                        <a:pt x="100" y="101"/>
                      </a:lnTo>
                      <a:lnTo>
                        <a:pt x="103" y="101"/>
                      </a:lnTo>
                      <a:lnTo>
                        <a:pt x="101" y="100"/>
                      </a:lnTo>
                      <a:lnTo>
                        <a:pt x="103" y="98"/>
                      </a:lnTo>
                      <a:lnTo>
                        <a:pt x="104" y="98"/>
                      </a:lnTo>
                      <a:lnTo>
                        <a:pt x="106" y="100"/>
                      </a:lnTo>
                      <a:lnTo>
                        <a:pt x="107" y="100"/>
                      </a:lnTo>
                      <a:lnTo>
                        <a:pt x="110" y="101"/>
                      </a:lnTo>
                      <a:lnTo>
                        <a:pt x="110" y="100"/>
                      </a:lnTo>
                      <a:lnTo>
                        <a:pt x="107" y="98"/>
                      </a:lnTo>
                      <a:lnTo>
                        <a:pt x="106" y="96"/>
                      </a:lnTo>
                      <a:lnTo>
                        <a:pt x="106" y="93"/>
                      </a:lnTo>
                      <a:lnTo>
                        <a:pt x="110" y="93"/>
                      </a:lnTo>
                      <a:lnTo>
                        <a:pt x="108" y="91"/>
                      </a:lnTo>
                      <a:lnTo>
                        <a:pt x="106" y="91"/>
                      </a:lnTo>
                      <a:lnTo>
                        <a:pt x="104" y="94"/>
                      </a:lnTo>
                      <a:lnTo>
                        <a:pt x="101" y="94"/>
                      </a:lnTo>
                      <a:lnTo>
                        <a:pt x="103" y="93"/>
                      </a:lnTo>
                      <a:lnTo>
                        <a:pt x="101" y="91"/>
                      </a:lnTo>
                      <a:lnTo>
                        <a:pt x="103" y="89"/>
                      </a:lnTo>
                      <a:lnTo>
                        <a:pt x="104" y="89"/>
                      </a:lnTo>
                      <a:lnTo>
                        <a:pt x="106" y="89"/>
                      </a:lnTo>
                      <a:lnTo>
                        <a:pt x="111" y="89"/>
                      </a:lnTo>
                      <a:lnTo>
                        <a:pt x="112" y="86"/>
                      </a:lnTo>
                      <a:lnTo>
                        <a:pt x="110" y="84"/>
                      </a:lnTo>
                      <a:lnTo>
                        <a:pt x="107" y="84"/>
                      </a:lnTo>
                      <a:lnTo>
                        <a:pt x="106" y="83"/>
                      </a:lnTo>
                      <a:lnTo>
                        <a:pt x="107" y="80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3"/>
                      </a:lnTo>
                      <a:lnTo>
                        <a:pt x="111" y="83"/>
                      </a:lnTo>
                      <a:lnTo>
                        <a:pt x="112" y="82"/>
                      </a:lnTo>
                      <a:lnTo>
                        <a:pt x="114" y="83"/>
                      </a:lnTo>
                      <a:lnTo>
                        <a:pt x="114" y="86"/>
                      </a:lnTo>
                      <a:lnTo>
                        <a:pt x="115" y="87"/>
                      </a:lnTo>
                      <a:lnTo>
                        <a:pt x="115" y="86"/>
                      </a:lnTo>
                      <a:lnTo>
                        <a:pt x="115" y="84"/>
                      </a:lnTo>
                      <a:lnTo>
                        <a:pt x="117" y="83"/>
                      </a:lnTo>
                      <a:lnTo>
                        <a:pt x="118" y="83"/>
                      </a:lnTo>
                      <a:lnTo>
                        <a:pt x="117" y="82"/>
                      </a:lnTo>
                      <a:lnTo>
                        <a:pt x="115" y="79"/>
                      </a:lnTo>
                      <a:lnTo>
                        <a:pt x="117" y="79"/>
                      </a:lnTo>
                      <a:lnTo>
                        <a:pt x="118" y="80"/>
                      </a:lnTo>
                      <a:lnTo>
                        <a:pt x="119" y="79"/>
                      </a:lnTo>
                      <a:lnTo>
                        <a:pt x="118" y="78"/>
                      </a:lnTo>
                      <a:lnTo>
                        <a:pt x="121" y="78"/>
                      </a:lnTo>
                      <a:lnTo>
                        <a:pt x="122" y="79"/>
                      </a:lnTo>
                      <a:lnTo>
                        <a:pt x="123" y="79"/>
                      </a:lnTo>
                      <a:lnTo>
                        <a:pt x="123" y="80"/>
                      </a:lnTo>
                      <a:lnTo>
                        <a:pt x="125" y="82"/>
                      </a:lnTo>
                      <a:lnTo>
                        <a:pt x="126" y="82"/>
                      </a:lnTo>
                      <a:lnTo>
                        <a:pt x="126" y="78"/>
                      </a:lnTo>
                      <a:lnTo>
                        <a:pt x="128" y="76"/>
                      </a:lnTo>
                      <a:lnTo>
                        <a:pt x="128" y="73"/>
                      </a:lnTo>
                      <a:lnTo>
                        <a:pt x="126" y="73"/>
                      </a:lnTo>
                      <a:lnTo>
                        <a:pt x="123" y="75"/>
                      </a:lnTo>
                      <a:lnTo>
                        <a:pt x="122" y="75"/>
                      </a:lnTo>
                      <a:lnTo>
                        <a:pt x="117" y="76"/>
                      </a:lnTo>
                      <a:lnTo>
                        <a:pt x="115" y="75"/>
                      </a:lnTo>
                      <a:lnTo>
                        <a:pt x="117" y="73"/>
                      </a:lnTo>
                      <a:lnTo>
                        <a:pt x="118" y="72"/>
                      </a:lnTo>
                      <a:lnTo>
                        <a:pt x="119" y="72"/>
                      </a:lnTo>
                      <a:lnTo>
                        <a:pt x="119" y="71"/>
                      </a:lnTo>
                      <a:lnTo>
                        <a:pt x="121" y="68"/>
                      </a:lnTo>
                      <a:lnTo>
                        <a:pt x="122" y="68"/>
                      </a:lnTo>
                      <a:lnTo>
                        <a:pt x="123" y="69"/>
                      </a:lnTo>
                      <a:lnTo>
                        <a:pt x="125" y="69"/>
                      </a:lnTo>
                      <a:lnTo>
                        <a:pt x="123" y="68"/>
                      </a:lnTo>
                      <a:lnTo>
                        <a:pt x="125" y="67"/>
                      </a:lnTo>
                      <a:lnTo>
                        <a:pt x="126" y="67"/>
                      </a:lnTo>
                      <a:lnTo>
                        <a:pt x="128" y="65"/>
                      </a:lnTo>
                      <a:lnTo>
                        <a:pt x="126" y="65"/>
                      </a:lnTo>
                      <a:lnTo>
                        <a:pt x="128" y="64"/>
                      </a:lnTo>
                      <a:lnTo>
                        <a:pt x="129" y="64"/>
                      </a:lnTo>
                      <a:lnTo>
                        <a:pt x="128" y="61"/>
                      </a:lnTo>
                      <a:lnTo>
                        <a:pt x="126" y="61"/>
                      </a:lnTo>
                      <a:lnTo>
                        <a:pt x="125" y="61"/>
                      </a:lnTo>
                      <a:lnTo>
                        <a:pt x="128" y="58"/>
                      </a:lnTo>
                      <a:lnTo>
                        <a:pt x="130" y="58"/>
                      </a:lnTo>
                      <a:lnTo>
                        <a:pt x="132" y="58"/>
                      </a:lnTo>
                      <a:lnTo>
                        <a:pt x="132" y="55"/>
                      </a:lnTo>
                      <a:lnTo>
                        <a:pt x="132" y="54"/>
                      </a:lnTo>
                      <a:lnTo>
                        <a:pt x="132" y="51"/>
                      </a:lnTo>
                      <a:lnTo>
                        <a:pt x="133" y="50"/>
                      </a:lnTo>
                      <a:lnTo>
                        <a:pt x="133" y="51"/>
                      </a:lnTo>
                      <a:lnTo>
                        <a:pt x="135" y="53"/>
                      </a:lnTo>
                      <a:lnTo>
                        <a:pt x="135" y="55"/>
                      </a:lnTo>
                      <a:lnTo>
                        <a:pt x="137" y="57"/>
                      </a:lnTo>
                      <a:lnTo>
                        <a:pt x="136" y="55"/>
                      </a:lnTo>
                      <a:lnTo>
                        <a:pt x="139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9" y="53"/>
                      </a:lnTo>
                      <a:lnTo>
                        <a:pt x="135" y="51"/>
                      </a:lnTo>
                      <a:lnTo>
                        <a:pt x="135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41" y="53"/>
                      </a:lnTo>
                      <a:lnTo>
                        <a:pt x="144" y="54"/>
                      </a:lnTo>
                      <a:lnTo>
                        <a:pt x="146" y="58"/>
                      </a:lnTo>
                      <a:lnTo>
                        <a:pt x="147" y="55"/>
                      </a:lnTo>
                      <a:lnTo>
                        <a:pt x="146" y="53"/>
                      </a:lnTo>
                      <a:lnTo>
                        <a:pt x="141" y="50"/>
                      </a:lnTo>
                      <a:lnTo>
                        <a:pt x="141" y="49"/>
                      </a:lnTo>
                      <a:lnTo>
                        <a:pt x="141" y="46"/>
                      </a:lnTo>
                      <a:lnTo>
                        <a:pt x="143" y="43"/>
                      </a:lnTo>
                      <a:lnTo>
                        <a:pt x="146" y="40"/>
                      </a:lnTo>
                      <a:lnTo>
                        <a:pt x="147" y="42"/>
                      </a:lnTo>
                      <a:lnTo>
                        <a:pt x="147" y="44"/>
                      </a:lnTo>
                      <a:lnTo>
                        <a:pt x="146" y="47"/>
                      </a:lnTo>
                      <a:lnTo>
                        <a:pt x="147" y="50"/>
                      </a:lnTo>
                      <a:lnTo>
                        <a:pt x="148" y="47"/>
                      </a:lnTo>
                      <a:lnTo>
                        <a:pt x="148" y="46"/>
                      </a:lnTo>
                      <a:lnTo>
                        <a:pt x="148" y="43"/>
                      </a:lnTo>
                      <a:lnTo>
                        <a:pt x="151" y="37"/>
                      </a:lnTo>
                      <a:lnTo>
                        <a:pt x="152" y="37"/>
                      </a:lnTo>
                      <a:lnTo>
                        <a:pt x="154" y="44"/>
                      </a:lnTo>
                      <a:lnTo>
                        <a:pt x="152" y="49"/>
                      </a:lnTo>
                      <a:lnTo>
                        <a:pt x="152" y="50"/>
                      </a:lnTo>
                      <a:lnTo>
                        <a:pt x="151" y="51"/>
                      </a:lnTo>
                      <a:lnTo>
                        <a:pt x="151" y="53"/>
                      </a:lnTo>
                      <a:lnTo>
                        <a:pt x="154" y="50"/>
                      </a:lnTo>
                      <a:lnTo>
                        <a:pt x="155" y="49"/>
                      </a:lnTo>
                      <a:lnTo>
                        <a:pt x="157" y="46"/>
                      </a:lnTo>
                      <a:lnTo>
                        <a:pt x="158" y="47"/>
                      </a:lnTo>
                      <a:lnTo>
                        <a:pt x="159" y="47"/>
                      </a:lnTo>
                      <a:lnTo>
                        <a:pt x="158" y="44"/>
                      </a:lnTo>
                      <a:lnTo>
                        <a:pt x="155" y="43"/>
                      </a:lnTo>
                      <a:lnTo>
                        <a:pt x="155" y="42"/>
                      </a:lnTo>
                      <a:lnTo>
                        <a:pt x="158" y="39"/>
                      </a:lnTo>
                      <a:lnTo>
                        <a:pt x="158" y="37"/>
                      </a:lnTo>
                      <a:lnTo>
                        <a:pt x="159" y="36"/>
                      </a:lnTo>
                      <a:lnTo>
                        <a:pt x="161" y="39"/>
                      </a:lnTo>
                      <a:lnTo>
                        <a:pt x="162" y="37"/>
                      </a:lnTo>
                      <a:lnTo>
                        <a:pt x="164" y="36"/>
                      </a:lnTo>
                      <a:lnTo>
                        <a:pt x="165" y="37"/>
                      </a:lnTo>
                      <a:lnTo>
                        <a:pt x="166" y="39"/>
                      </a:lnTo>
                      <a:lnTo>
                        <a:pt x="169" y="42"/>
                      </a:lnTo>
                      <a:lnTo>
                        <a:pt x="170" y="43"/>
                      </a:lnTo>
                      <a:lnTo>
                        <a:pt x="170" y="40"/>
                      </a:lnTo>
                      <a:lnTo>
                        <a:pt x="169" y="37"/>
                      </a:lnTo>
                      <a:lnTo>
                        <a:pt x="168" y="36"/>
                      </a:lnTo>
                      <a:lnTo>
                        <a:pt x="169" y="33"/>
                      </a:lnTo>
                      <a:lnTo>
                        <a:pt x="166" y="33"/>
                      </a:lnTo>
                      <a:lnTo>
                        <a:pt x="165" y="32"/>
                      </a:lnTo>
                      <a:lnTo>
                        <a:pt x="164" y="32"/>
                      </a:lnTo>
                      <a:lnTo>
                        <a:pt x="161" y="28"/>
                      </a:lnTo>
                      <a:lnTo>
                        <a:pt x="161" y="28"/>
                      </a:lnTo>
                      <a:lnTo>
                        <a:pt x="164" y="26"/>
                      </a:lnTo>
                      <a:lnTo>
                        <a:pt x="165" y="25"/>
                      </a:lnTo>
                      <a:lnTo>
                        <a:pt x="166" y="26"/>
                      </a:lnTo>
                      <a:lnTo>
                        <a:pt x="168" y="25"/>
                      </a:lnTo>
                      <a:lnTo>
                        <a:pt x="169" y="25"/>
                      </a:lnTo>
                      <a:lnTo>
                        <a:pt x="173" y="28"/>
                      </a:lnTo>
                      <a:lnTo>
                        <a:pt x="176" y="28"/>
                      </a:lnTo>
                      <a:lnTo>
                        <a:pt x="177" y="28"/>
                      </a:lnTo>
                      <a:lnTo>
                        <a:pt x="180" y="29"/>
                      </a:lnTo>
                      <a:lnTo>
                        <a:pt x="179" y="31"/>
                      </a:lnTo>
                      <a:lnTo>
                        <a:pt x="180" y="31"/>
                      </a:lnTo>
                      <a:lnTo>
                        <a:pt x="180" y="35"/>
                      </a:lnTo>
                      <a:lnTo>
                        <a:pt x="184" y="35"/>
                      </a:lnTo>
                      <a:lnTo>
                        <a:pt x="186" y="33"/>
                      </a:lnTo>
                      <a:lnTo>
                        <a:pt x="184" y="33"/>
                      </a:lnTo>
                      <a:lnTo>
                        <a:pt x="183" y="32"/>
                      </a:lnTo>
                      <a:lnTo>
                        <a:pt x="184" y="31"/>
                      </a:lnTo>
                      <a:lnTo>
                        <a:pt x="182" y="28"/>
                      </a:lnTo>
                      <a:lnTo>
                        <a:pt x="183" y="26"/>
                      </a:lnTo>
                      <a:lnTo>
                        <a:pt x="184" y="25"/>
                      </a:lnTo>
                      <a:lnTo>
                        <a:pt x="184" y="24"/>
                      </a:lnTo>
                      <a:lnTo>
                        <a:pt x="184" y="24"/>
                      </a:lnTo>
                      <a:lnTo>
                        <a:pt x="186" y="22"/>
                      </a:lnTo>
                      <a:lnTo>
                        <a:pt x="187" y="20"/>
                      </a:lnTo>
                      <a:lnTo>
                        <a:pt x="188" y="20"/>
                      </a:lnTo>
                      <a:lnTo>
                        <a:pt x="190" y="21"/>
                      </a:lnTo>
                      <a:lnTo>
                        <a:pt x="191" y="20"/>
                      </a:lnTo>
                      <a:lnTo>
                        <a:pt x="190" y="20"/>
                      </a:lnTo>
                      <a:lnTo>
                        <a:pt x="191" y="18"/>
                      </a:lnTo>
                      <a:lnTo>
                        <a:pt x="193" y="17"/>
                      </a:lnTo>
                      <a:lnTo>
                        <a:pt x="194" y="18"/>
                      </a:lnTo>
                      <a:lnTo>
                        <a:pt x="194" y="17"/>
                      </a:lnTo>
                      <a:lnTo>
                        <a:pt x="194" y="14"/>
                      </a:lnTo>
                      <a:lnTo>
                        <a:pt x="190" y="13"/>
                      </a:lnTo>
                      <a:lnTo>
                        <a:pt x="190" y="11"/>
                      </a:lnTo>
                      <a:lnTo>
                        <a:pt x="191" y="11"/>
                      </a:lnTo>
                      <a:lnTo>
                        <a:pt x="193" y="11"/>
                      </a:lnTo>
                      <a:lnTo>
                        <a:pt x="194" y="13"/>
                      </a:lnTo>
                      <a:lnTo>
                        <a:pt x="194" y="11"/>
                      </a:lnTo>
                      <a:lnTo>
                        <a:pt x="194" y="8"/>
                      </a:lnTo>
                      <a:lnTo>
                        <a:pt x="195" y="7"/>
                      </a:lnTo>
                      <a:lnTo>
                        <a:pt x="198" y="7"/>
                      </a:lnTo>
                      <a:lnTo>
                        <a:pt x="199" y="10"/>
                      </a:lnTo>
                      <a:lnTo>
                        <a:pt x="199" y="11"/>
                      </a:lnTo>
                      <a:lnTo>
                        <a:pt x="201" y="10"/>
                      </a:lnTo>
                      <a:lnTo>
                        <a:pt x="201" y="7"/>
                      </a:lnTo>
                      <a:lnTo>
                        <a:pt x="202" y="7"/>
                      </a:lnTo>
                      <a:lnTo>
                        <a:pt x="204" y="10"/>
                      </a:lnTo>
                      <a:lnTo>
                        <a:pt x="206" y="10"/>
                      </a:lnTo>
                      <a:lnTo>
                        <a:pt x="206" y="11"/>
                      </a:lnTo>
                      <a:lnTo>
                        <a:pt x="206" y="11"/>
                      </a:lnTo>
                      <a:lnTo>
                        <a:pt x="205" y="14"/>
                      </a:lnTo>
                      <a:lnTo>
                        <a:pt x="201" y="18"/>
                      </a:lnTo>
                      <a:lnTo>
                        <a:pt x="202" y="21"/>
                      </a:lnTo>
                      <a:lnTo>
                        <a:pt x="201" y="22"/>
                      </a:lnTo>
                      <a:lnTo>
                        <a:pt x="202" y="25"/>
                      </a:lnTo>
                      <a:lnTo>
                        <a:pt x="199" y="28"/>
                      </a:lnTo>
                      <a:lnTo>
                        <a:pt x="201" y="29"/>
                      </a:lnTo>
                      <a:lnTo>
                        <a:pt x="201" y="32"/>
                      </a:lnTo>
                      <a:lnTo>
                        <a:pt x="202" y="31"/>
                      </a:lnTo>
                      <a:lnTo>
                        <a:pt x="205" y="28"/>
                      </a:lnTo>
                      <a:lnTo>
                        <a:pt x="206" y="25"/>
                      </a:lnTo>
                      <a:lnTo>
                        <a:pt x="205" y="24"/>
                      </a:lnTo>
                      <a:lnTo>
                        <a:pt x="206" y="20"/>
                      </a:lnTo>
                      <a:lnTo>
                        <a:pt x="209" y="15"/>
                      </a:lnTo>
                      <a:lnTo>
                        <a:pt x="209" y="13"/>
                      </a:lnTo>
                      <a:lnTo>
                        <a:pt x="213" y="7"/>
                      </a:lnTo>
                      <a:lnTo>
                        <a:pt x="215" y="7"/>
                      </a:lnTo>
                      <a:lnTo>
                        <a:pt x="215" y="8"/>
                      </a:lnTo>
                      <a:lnTo>
                        <a:pt x="215" y="13"/>
                      </a:lnTo>
                      <a:lnTo>
                        <a:pt x="213" y="14"/>
                      </a:lnTo>
                      <a:lnTo>
                        <a:pt x="213" y="15"/>
                      </a:lnTo>
                      <a:lnTo>
                        <a:pt x="215" y="15"/>
                      </a:lnTo>
                      <a:lnTo>
                        <a:pt x="213" y="21"/>
                      </a:lnTo>
                      <a:lnTo>
                        <a:pt x="213" y="22"/>
                      </a:lnTo>
                      <a:lnTo>
                        <a:pt x="215" y="22"/>
                      </a:lnTo>
                      <a:lnTo>
                        <a:pt x="215" y="21"/>
                      </a:lnTo>
                      <a:lnTo>
                        <a:pt x="217" y="20"/>
                      </a:lnTo>
                      <a:lnTo>
                        <a:pt x="219" y="21"/>
                      </a:lnTo>
                      <a:lnTo>
                        <a:pt x="219" y="20"/>
                      </a:lnTo>
                      <a:lnTo>
                        <a:pt x="219" y="17"/>
                      </a:lnTo>
                      <a:lnTo>
                        <a:pt x="220" y="17"/>
                      </a:lnTo>
                      <a:lnTo>
                        <a:pt x="219" y="15"/>
                      </a:lnTo>
                      <a:lnTo>
                        <a:pt x="219" y="14"/>
                      </a:lnTo>
                      <a:lnTo>
                        <a:pt x="222" y="13"/>
                      </a:lnTo>
                      <a:lnTo>
                        <a:pt x="222" y="11"/>
                      </a:lnTo>
                      <a:lnTo>
                        <a:pt x="223" y="10"/>
                      </a:lnTo>
                      <a:lnTo>
                        <a:pt x="223" y="10"/>
                      </a:lnTo>
                      <a:lnTo>
                        <a:pt x="222" y="8"/>
                      </a:lnTo>
                      <a:lnTo>
                        <a:pt x="220" y="8"/>
                      </a:lnTo>
                      <a:lnTo>
                        <a:pt x="219" y="7"/>
                      </a:lnTo>
                      <a:lnTo>
                        <a:pt x="220" y="6"/>
                      </a:lnTo>
                      <a:lnTo>
                        <a:pt x="222" y="4"/>
                      </a:lnTo>
                      <a:lnTo>
                        <a:pt x="223" y="7"/>
                      </a:lnTo>
                      <a:lnTo>
                        <a:pt x="224" y="7"/>
                      </a:lnTo>
                      <a:lnTo>
                        <a:pt x="226" y="6"/>
                      </a:lnTo>
                      <a:lnTo>
                        <a:pt x="224" y="3"/>
                      </a:lnTo>
                      <a:lnTo>
                        <a:pt x="223" y="2"/>
                      </a:lnTo>
                      <a:lnTo>
                        <a:pt x="226" y="0"/>
                      </a:lnTo>
                      <a:lnTo>
                        <a:pt x="227" y="2"/>
                      </a:lnTo>
                      <a:lnTo>
                        <a:pt x="228" y="2"/>
                      </a:lnTo>
                      <a:lnTo>
                        <a:pt x="23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7" name="Freeform 660"/>
                <p:cNvSpPr>
                  <a:spLocks/>
                </p:cNvSpPr>
                <p:nvPr/>
              </p:nvSpPr>
              <p:spPr bwMode="auto">
                <a:xfrm>
                  <a:off x="4752070" y="2272386"/>
                  <a:ext cx="14822" cy="10376"/>
                </a:xfrm>
                <a:custGeom>
                  <a:avLst/>
                  <a:gdLst>
                    <a:gd name="T0" fmla="*/ 5 w 10"/>
                    <a:gd name="T1" fmla="*/ 0 h 7"/>
                    <a:gd name="T2" fmla="*/ 7 w 10"/>
                    <a:gd name="T3" fmla="*/ 2 h 7"/>
                    <a:gd name="T4" fmla="*/ 9 w 10"/>
                    <a:gd name="T5" fmla="*/ 2 h 7"/>
                    <a:gd name="T6" fmla="*/ 7 w 10"/>
                    <a:gd name="T7" fmla="*/ 4 h 7"/>
                    <a:gd name="T8" fmla="*/ 10 w 10"/>
                    <a:gd name="T9" fmla="*/ 4 h 7"/>
                    <a:gd name="T10" fmla="*/ 9 w 10"/>
                    <a:gd name="T11" fmla="*/ 7 h 7"/>
                    <a:gd name="T12" fmla="*/ 6 w 10"/>
                    <a:gd name="T13" fmla="*/ 7 h 7"/>
                    <a:gd name="T14" fmla="*/ 3 w 10"/>
                    <a:gd name="T15" fmla="*/ 6 h 7"/>
                    <a:gd name="T16" fmla="*/ 0 w 10"/>
                    <a:gd name="T17" fmla="*/ 6 h 7"/>
                    <a:gd name="T18" fmla="*/ 0 w 10"/>
                    <a:gd name="T19" fmla="*/ 4 h 7"/>
                    <a:gd name="T20" fmla="*/ 2 w 10"/>
                    <a:gd name="T21" fmla="*/ 3 h 7"/>
                    <a:gd name="T22" fmla="*/ 3 w 10"/>
                    <a:gd name="T23" fmla="*/ 3 h 7"/>
                    <a:gd name="T24" fmla="*/ 5 w 10"/>
                    <a:gd name="T25" fmla="*/ 3 h 7"/>
                    <a:gd name="T26" fmla="*/ 5 w 10"/>
                    <a:gd name="T2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7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10" y="4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8" name="Freeform 661"/>
                <p:cNvSpPr>
                  <a:spLocks/>
                </p:cNvSpPr>
                <p:nvPr/>
              </p:nvSpPr>
              <p:spPr bwMode="auto">
                <a:xfrm>
                  <a:off x="4728354" y="2291655"/>
                  <a:ext cx="10376" cy="7411"/>
                </a:xfrm>
                <a:custGeom>
                  <a:avLst/>
                  <a:gdLst>
                    <a:gd name="T0" fmla="*/ 4 w 7"/>
                    <a:gd name="T1" fmla="*/ 0 h 5"/>
                    <a:gd name="T2" fmla="*/ 7 w 7"/>
                    <a:gd name="T3" fmla="*/ 2 h 5"/>
                    <a:gd name="T4" fmla="*/ 5 w 7"/>
                    <a:gd name="T5" fmla="*/ 4 h 5"/>
                    <a:gd name="T6" fmla="*/ 3 w 7"/>
                    <a:gd name="T7" fmla="*/ 5 h 5"/>
                    <a:gd name="T8" fmla="*/ 3 w 7"/>
                    <a:gd name="T9" fmla="*/ 4 h 5"/>
                    <a:gd name="T10" fmla="*/ 0 w 7"/>
                    <a:gd name="T11" fmla="*/ 1 h 5"/>
                    <a:gd name="T12" fmla="*/ 4 w 7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4" y="0"/>
                      </a:moveTo>
                      <a:lnTo>
                        <a:pt x="7" y="2"/>
                      </a:lnTo>
                      <a:lnTo>
                        <a:pt x="5" y="4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9" name="Rectangle 662"/>
                <p:cNvSpPr>
                  <a:spLocks noChangeArrowheads="1"/>
                </p:cNvSpPr>
                <p:nvPr/>
              </p:nvSpPr>
              <p:spPr bwMode="auto">
                <a:xfrm>
                  <a:off x="4572725" y="2725936"/>
                  <a:ext cx="1483" cy="1483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0" name="Freeform 663"/>
                <p:cNvSpPr>
                  <a:spLocks/>
                </p:cNvSpPr>
                <p:nvPr/>
              </p:nvSpPr>
              <p:spPr bwMode="auto">
                <a:xfrm>
                  <a:off x="4685371" y="2679989"/>
                  <a:ext cx="7411" cy="13340"/>
                </a:xfrm>
                <a:custGeom>
                  <a:avLst/>
                  <a:gdLst>
                    <a:gd name="T0" fmla="*/ 3 w 5"/>
                    <a:gd name="T1" fmla="*/ 0 h 9"/>
                    <a:gd name="T2" fmla="*/ 5 w 5"/>
                    <a:gd name="T3" fmla="*/ 0 h 9"/>
                    <a:gd name="T4" fmla="*/ 5 w 5"/>
                    <a:gd name="T5" fmla="*/ 3 h 9"/>
                    <a:gd name="T6" fmla="*/ 3 w 5"/>
                    <a:gd name="T7" fmla="*/ 4 h 9"/>
                    <a:gd name="T8" fmla="*/ 3 w 5"/>
                    <a:gd name="T9" fmla="*/ 9 h 9"/>
                    <a:gd name="T10" fmla="*/ 1 w 5"/>
                    <a:gd name="T11" fmla="*/ 7 h 9"/>
                    <a:gd name="T12" fmla="*/ 0 w 5"/>
                    <a:gd name="T13" fmla="*/ 4 h 9"/>
                    <a:gd name="T14" fmla="*/ 3 w 5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9"/>
                      </a:ln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1" name="Freeform 664"/>
                <p:cNvSpPr>
                  <a:spLocks/>
                </p:cNvSpPr>
                <p:nvPr/>
              </p:nvSpPr>
              <p:spPr bwMode="auto">
                <a:xfrm>
                  <a:off x="4566796" y="2358353"/>
                  <a:ext cx="195649" cy="443175"/>
                </a:xfrm>
                <a:custGeom>
                  <a:avLst/>
                  <a:gdLst>
                    <a:gd name="T0" fmla="*/ 106 w 132"/>
                    <a:gd name="T1" fmla="*/ 14 h 299"/>
                    <a:gd name="T2" fmla="*/ 116 w 132"/>
                    <a:gd name="T3" fmla="*/ 21 h 299"/>
                    <a:gd name="T4" fmla="*/ 120 w 132"/>
                    <a:gd name="T5" fmla="*/ 35 h 299"/>
                    <a:gd name="T6" fmla="*/ 124 w 132"/>
                    <a:gd name="T7" fmla="*/ 49 h 299"/>
                    <a:gd name="T8" fmla="*/ 125 w 132"/>
                    <a:gd name="T9" fmla="*/ 68 h 299"/>
                    <a:gd name="T10" fmla="*/ 130 w 132"/>
                    <a:gd name="T11" fmla="*/ 79 h 299"/>
                    <a:gd name="T12" fmla="*/ 117 w 132"/>
                    <a:gd name="T13" fmla="*/ 80 h 299"/>
                    <a:gd name="T14" fmla="*/ 110 w 132"/>
                    <a:gd name="T15" fmla="*/ 83 h 299"/>
                    <a:gd name="T16" fmla="*/ 106 w 132"/>
                    <a:gd name="T17" fmla="*/ 87 h 299"/>
                    <a:gd name="T18" fmla="*/ 103 w 132"/>
                    <a:gd name="T19" fmla="*/ 91 h 299"/>
                    <a:gd name="T20" fmla="*/ 103 w 132"/>
                    <a:gd name="T21" fmla="*/ 96 h 299"/>
                    <a:gd name="T22" fmla="*/ 105 w 132"/>
                    <a:gd name="T23" fmla="*/ 107 h 299"/>
                    <a:gd name="T24" fmla="*/ 101 w 132"/>
                    <a:gd name="T25" fmla="*/ 115 h 299"/>
                    <a:gd name="T26" fmla="*/ 92 w 132"/>
                    <a:gd name="T27" fmla="*/ 127 h 299"/>
                    <a:gd name="T28" fmla="*/ 85 w 132"/>
                    <a:gd name="T29" fmla="*/ 132 h 299"/>
                    <a:gd name="T30" fmla="*/ 78 w 132"/>
                    <a:gd name="T31" fmla="*/ 141 h 299"/>
                    <a:gd name="T32" fmla="*/ 76 w 132"/>
                    <a:gd name="T33" fmla="*/ 145 h 299"/>
                    <a:gd name="T34" fmla="*/ 65 w 132"/>
                    <a:gd name="T35" fmla="*/ 155 h 299"/>
                    <a:gd name="T36" fmla="*/ 65 w 132"/>
                    <a:gd name="T37" fmla="*/ 170 h 299"/>
                    <a:gd name="T38" fmla="*/ 63 w 132"/>
                    <a:gd name="T39" fmla="*/ 180 h 299"/>
                    <a:gd name="T40" fmla="*/ 65 w 132"/>
                    <a:gd name="T41" fmla="*/ 190 h 299"/>
                    <a:gd name="T42" fmla="*/ 73 w 132"/>
                    <a:gd name="T43" fmla="*/ 194 h 299"/>
                    <a:gd name="T44" fmla="*/ 83 w 132"/>
                    <a:gd name="T45" fmla="*/ 208 h 299"/>
                    <a:gd name="T46" fmla="*/ 74 w 132"/>
                    <a:gd name="T47" fmla="*/ 220 h 299"/>
                    <a:gd name="T48" fmla="*/ 67 w 132"/>
                    <a:gd name="T49" fmla="*/ 216 h 299"/>
                    <a:gd name="T50" fmla="*/ 56 w 132"/>
                    <a:gd name="T51" fmla="*/ 217 h 299"/>
                    <a:gd name="T52" fmla="*/ 63 w 132"/>
                    <a:gd name="T53" fmla="*/ 220 h 299"/>
                    <a:gd name="T54" fmla="*/ 76 w 132"/>
                    <a:gd name="T55" fmla="*/ 221 h 299"/>
                    <a:gd name="T56" fmla="*/ 74 w 132"/>
                    <a:gd name="T57" fmla="*/ 231 h 299"/>
                    <a:gd name="T58" fmla="*/ 70 w 132"/>
                    <a:gd name="T59" fmla="*/ 231 h 299"/>
                    <a:gd name="T60" fmla="*/ 65 w 132"/>
                    <a:gd name="T61" fmla="*/ 237 h 299"/>
                    <a:gd name="T62" fmla="*/ 66 w 132"/>
                    <a:gd name="T63" fmla="*/ 242 h 299"/>
                    <a:gd name="T64" fmla="*/ 63 w 132"/>
                    <a:gd name="T65" fmla="*/ 252 h 299"/>
                    <a:gd name="T66" fmla="*/ 62 w 132"/>
                    <a:gd name="T67" fmla="*/ 266 h 299"/>
                    <a:gd name="T68" fmla="*/ 56 w 132"/>
                    <a:gd name="T69" fmla="*/ 288 h 299"/>
                    <a:gd name="T70" fmla="*/ 43 w 132"/>
                    <a:gd name="T71" fmla="*/ 288 h 299"/>
                    <a:gd name="T72" fmla="*/ 33 w 132"/>
                    <a:gd name="T73" fmla="*/ 297 h 299"/>
                    <a:gd name="T74" fmla="*/ 20 w 132"/>
                    <a:gd name="T75" fmla="*/ 288 h 299"/>
                    <a:gd name="T76" fmla="*/ 23 w 132"/>
                    <a:gd name="T77" fmla="*/ 277 h 299"/>
                    <a:gd name="T78" fmla="*/ 11 w 132"/>
                    <a:gd name="T79" fmla="*/ 263 h 299"/>
                    <a:gd name="T80" fmla="*/ 7 w 132"/>
                    <a:gd name="T81" fmla="*/ 252 h 299"/>
                    <a:gd name="T82" fmla="*/ 7 w 132"/>
                    <a:gd name="T83" fmla="*/ 242 h 299"/>
                    <a:gd name="T84" fmla="*/ 4 w 132"/>
                    <a:gd name="T85" fmla="*/ 244 h 299"/>
                    <a:gd name="T86" fmla="*/ 2 w 132"/>
                    <a:gd name="T87" fmla="*/ 228 h 299"/>
                    <a:gd name="T88" fmla="*/ 5 w 132"/>
                    <a:gd name="T89" fmla="*/ 216 h 299"/>
                    <a:gd name="T90" fmla="*/ 12 w 132"/>
                    <a:gd name="T91" fmla="*/ 206 h 299"/>
                    <a:gd name="T92" fmla="*/ 15 w 132"/>
                    <a:gd name="T93" fmla="*/ 184 h 299"/>
                    <a:gd name="T94" fmla="*/ 8 w 132"/>
                    <a:gd name="T95" fmla="*/ 159 h 299"/>
                    <a:gd name="T96" fmla="*/ 7 w 132"/>
                    <a:gd name="T97" fmla="*/ 127 h 299"/>
                    <a:gd name="T98" fmla="*/ 22 w 132"/>
                    <a:gd name="T99" fmla="*/ 114 h 299"/>
                    <a:gd name="T100" fmla="*/ 29 w 132"/>
                    <a:gd name="T101" fmla="*/ 82 h 299"/>
                    <a:gd name="T102" fmla="*/ 37 w 132"/>
                    <a:gd name="T103" fmla="*/ 68 h 299"/>
                    <a:gd name="T104" fmla="*/ 43 w 132"/>
                    <a:gd name="T105" fmla="*/ 44 h 299"/>
                    <a:gd name="T106" fmla="*/ 51 w 132"/>
                    <a:gd name="T107" fmla="*/ 26 h 299"/>
                    <a:gd name="T108" fmla="*/ 59 w 132"/>
                    <a:gd name="T109" fmla="*/ 22 h 299"/>
                    <a:gd name="T110" fmla="*/ 65 w 132"/>
                    <a:gd name="T111" fmla="*/ 14 h 299"/>
                    <a:gd name="T112" fmla="*/ 81 w 132"/>
                    <a:gd name="T113" fmla="*/ 17 h 299"/>
                    <a:gd name="T114" fmla="*/ 83 w 132"/>
                    <a:gd name="T115" fmla="*/ 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2" h="299">
                      <a:moveTo>
                        <a:pt x="87" y="0"/>
                      </a:moveTo>
                      <a:lnTo>
                        <a:pt x="90" y="3"/>
                      </a:lnTo>
                      <a:lnTo>
                        <a:pt x="92" y="4"/>
                      </a:lnTo>
                      <a:lnTo>
                        <a:pt x="98" y="10"/>
                      </a:lnTo>
                      <a:lnTo>
                        <a:pt x="101" y="13"/>
                      </a:lnTo>
                      <a:lnTo>
                        <a:pt x="106" y="14"/>
                      </a:lnTo>
                      <a:lnTo>
                        <a:pt x="108" y="14"/>
                      </a:lnTo>
                      <a:lnTo>
                        <a:pt x="110" y="15"/>
                      </a:lnTo>
                      <a:lnTo>
                        <a:pt x="113" y="18"/>
                      </a:lnTo>
                      <a:lnTo>
                        <a:pt x="113" y="21"/>
                      </a:lnTo>
                      <a:lnTo>
                        <a:pt x="114" y="21"/>
                      </a:lnTo>
                      <a:lnTo>
                        <a:pt x="116" y="21"/>
                      </a:lnTo>
                      <a:lnTo>
                        <a:pt x="117" y="24"/>
                      </a:lnTo>
                      <a:lnTo>
                        <a:pt x="120" y="24"/>
                      </a:lnTo>
                      <a:lnTo>
                        <a:pt x="121" y="25"/>
                      </a:lnTo>
                      <a:lnTo>
                        <a:pt x="120" y="28"/>
                      </a:lnTo>
                      <a:lnTo>
                        <a:pt x="120" y="32"/>
                      </a:lnTo>
                      <a:lnTo>
                        <a:pt x="120" y="35"/>
                      </a:lnTo>
                      <a:lnTo>
                        <a:pt x="120" y="38"/>
                      </a:lnTo>
                      <a:lnTo>
                        <a:pt x="123" y="38"/>
                      </a:lnTo>
                      <a:lnTo>
                        <a:pt x="124" y="40"/>
                      </a:lnTo>
                      <a:lnTo>
                        <a:pt x="123" y="43"/>
                      </a:lnTo>
                      <a:lnTo>
                        <a:pt x="123" y="46"/>
                      </a:lnTo>
                      <a:lnTo>
                        <a:pt x="124" y="49"/>
                      </a:lnTo>
                      <a:lnTo>
                        <a:pt x="125" y="53"/>
                      </a:lnTo>
                      <a:lnTo>
                        <a:pt x="124" y="56"/>
                      </a:lnTo>
                      <a:lnTo>
                        <a:pt x="125" y="57"/>
                      </a:lnTo>
                      <a:lnTo>
                        <a:pt x="125" y="62"/>
                      </a:lnTo>
                      <a:lnTo>
                        <a:pt x="124" y="65"/>
                      </a:lnTo>
                      <a:lnTo>
                        <a:pt x="125" y="68"/>
                      </a:lnTo>
                      <a:lnTo>
                        <a:pt x="128" y="69"/>
                      </a:lnTo>
                      <a:lnTo>
                        <a:pt x="131" y="73"/>
                      </a:lnTo>
                      <a:lnTo>
                        <a:pt x="132" y="76"/>
                      </a:lnTo>
                      <a:lnTo>
                        <a:pt x="132" y="79"/>
                      </a:lnTo>
                      <a:lnTo>
                        <a:pt x="132" y="79"/>
                      </a:lnTo>
                      <a:lnTo>
                        <a:pt x="130" y="79"/>
                      </a:lnTo>
                      <a:lnTo>
                        <a:pt x="128" y="79"/>
                      </a:lnTo>
                      <a:lnTo>
                        <a:pt x="125" y="78"/>
                      </a:lnTo>
                      <a:lnTo>
                        <a:pt x="123" y="79"/>
                      </a:lnTo>
                      <a:lnTo>
                        <a:pt x="121" y="79"/>
                      </a:lnTo>
                      <a:lnTo>
                        <a:pt x="120" y="80"/>
                      </a:lnTo>
                      <a:lnTo>
                        <a:pt x="117" y="80"/>
                      </a:lnTo>
                      <a:lnTo>
                        <a:pt x="117" y="78"/>
                      </a:lnTo>
                      <a:lnTo>
                        <a:pt x="114" y="80"/>
                      </a:lnTo>
                      <a:lnTo>
                        <a:pt x="113" y="78"/>
                      </a:lnTo>
                      <a:lnTo>
                        <a:pt x="112" y="79"/>
                      </a:lnTo>
                      <a:lnTo>
                        <a:pt x="112" y="80"/>
                      </a:lnTo>
                      <a:lnTo>
                        <a:pt x="110" y="83"/>
                      </a:lnTo>
                      <a:lnTo>
                        <a:pt x="109" y="83"/>
                      </a:lnTo>
                      <a:lnTo>
                        <a:pt x="108" y="82"/>
                      </a:lnTo>
                      <a:lnTo>
                        <a:pt x="106" y="82"/>
                      </a:lnTo>
                      <a:lnTo>
                        <a:pt x="108" y="85"/>
                      </a:lnTo>
                      <a:lnTo>
                        <a:pt x="109" y="86"/>
                      </a:lnTo>
                      <a:lnTo>
                        <a:pt x="106" y="87"/>
                      </a:lnTo>
                      <a:lnTo>
                        <a:pt x="105" y="87"/>
                      </a:lnTo>
                      <a:lnTo>
                        <a:pt x="102" y="89"/>
                      </a:lnTo>
                      <a:lnTo>
                        <a:pt x="105" y="90"/>
                      </a:lnTo>
                      <a:lnTo>
                        <a:pt x="105" y="91"/>
                      </a:lnTo>
                      <a:lnTo>
                        <a:pt x="103" y="91"/>
                      </a:lnTo>
                      <a:lnTo>
                        <a:pt x="103" y="91"/>
                      </a:lnTo>
                      <a:lnTo>
                        <a:pt x="102" y="90"/>
                      </a:lnTo>
                      <a:lnTo>
                        <a:pt x="101" y="91"/>
                      </a:lnTo>
                      <a:lnTo>
                        <a:pt x="102" y="93"/>
                      </a:lnTo>
                      <a:lnTo>
                        <a:pt x="103" y="93"/>
                      </a:lnTo>
                      <a:lnTo>
                        <a:pt x="105" y="94"/>
                      </a:lnTo>
                      <a:lnTo>
                        <a:pt x="103" y="96"/>
                      </a:lnTo>
                      <a:lnTo>
                        <a:pt x="102" y="101"/>
                      </a:lnTo>
                      <a:lnTo>
                        <a:pt x="103" y="103"/>
                      </a:lnTo>
                      <a:lnTo>
                        <a:pt x="99" y="103"/>
                      </a:lnTo>
                      <a:lnTo>
                        <a:pt x="102" y="105"/>
                      </a:lnTo>
                      <a:lnTo>
                        <a:pt x="105" y="105"/>
                      </a:lnTo>
                      <a:lnTo>
                        <a:pt x="105" y="107"/>
                      </a:lnTo>
                      <a:lnTo>
                        <a:pt x="103" y="108"/>
                      </a:lnTo>
                      <a:lnTo>
                        <a:pt x="105" y="109"/>
                      </a:lnTo>
                      <a:lnTo>
                        <a:pt x="108" y="109"/>
                      </a:lnTo>
                      <a:lnTo>
                        <a:pt x="105" y="114"/>
                      </a:lnTo>
                      <a:lnTo>
                        <a:pt x="103" y="114"/>
                      </a:lnTo>
                      <a:lnTo>
                        <a:pt x="101" y="115"/>
                      </a:lnTo>
                      <a:lnTo>
                        <a:pt x="101" y="120"/>
                      </a:lnTo>
                      <a:lnTo>
                        <a:pt x="99" y="125"/>
                      </a:lnTo>
                      <a:lnTo>
                        <a:pt x="96" y="125"/>
                      </a:lnTo>
                      <a:lnTo>
                        <a:pt x="94" y="127"/>
                      </a:lnTo>
                      <a:lnTo>
                        <a:pt x="92" y="125"/>
                      </a:lnTo>
                      <a:lnTo>
                        <a:pt x="92" y="127"/>
                      </a:lnTo>
                      <a:lnTo>
                        <a:pt x="94" y="130"/>
                      </a:lnTo>
                      <a:lnTo>
                        <a:pt x="90" y="132"/>
                      </a:lnTo>
                      <a:lnTo>
                        <a:pt x="90" y="134"/>
                      </a:lnTo>
                      <a:lnTo>
                        <a:pt x="87" y="134"/>
                      </a:lnTo>
                      <a:lnTo>
                        <a:pt x="87" y="132"/>
                      </a:lnTo>
                      <a:lnTo>
                        <a:pt x="85" y="132"/>
                      </a:lnTo>
                      <a:lnTo>
                        <a:pt x="84" y="134"/>
                      </a:lnTo>
                      <a:lnTo>
                        <a:pt x="84" y="138"/>
                      </a:lnTo>
                      <a:lnTo>
                        <a:pt x="83" y="140"/>
                      </a:lnTo>
                      <a:lnTo>
                        <a:pt x="81" y="138"/>
                      </a:lnTo>
                      <a:lnTo>
                        <a:pt x="80" y="138"/>
                      </a:lnTo>
                      <a:lnTo>
                        <a:pt x="78" y="141"/>
                      </a:lnTo>
                      <a:lnTo>
                        <a:pt x="78" y="141"/>
                      </a:lnTo>
                      <a:lnTo>
                        <a:pt x="77" y="140"/>
                      </a:lnTo>
                      <a:lnTo>
                        <a:pt x="74" y="141"/>
                      </a:lnTo>
                      <a:lnTo>
                        <a:pt x="74" y="144"/>
                      </a:lnTo>
                      <a:lnTo>
                        <a:pt x="76" y="144"/>
                      </a:lnTo>
                      <a:lnTo>
                        <a:pt x="76" y="145"/>
                      </a:lnTo>
                      <a:lnTo>
                        <a:pt x="72" y="148"/>
                      </a:lnTo>
                      <a:lnTo>
                        <a:pt x="70" y="148"/>
                      </a:lnTo>
                      <a:lnTo>
                        <a:pt x="69" y="150"/>
                      </a:lnTo>
                      <a:lnTo>
                        <a:pt x="70" y="151"/>
                      </a:lnTo>
                      <a:lnTo>
                        <a:pt x="69" y="155"/>
                      </a:lnTo>
                      <a:lnTo>
                        <a:pt x="65" y="155"/>
                      </a:lnTo>
                      <a:lnTo>
                        <a:pt x="62" y="155"/>
                      </a:lnTo>
                      <a:lnTo>
                        <a:pt x="65" y="159"/>
                      </a:lnTo>
                      <a:lnTo>
                        <a:pt x="66" y="162"/>
                      </a:lnTo>
                      <a:lnTo>
                        <a:pt x="65" y="163"/>
                      </a:lnTo>
                      <a:lnTo>
                        <a:pt x="66" y="166"/>
                      </a:lnTo>
                      <a:lnTo>
                        <a:pt x="65" y="170"/>
                      </a:lnTo>
                      <a:lnTo>
                        <a:pt x="66" y="172"/>
                      </a:lnTo>
                      <a:lnTo>
                        <a:pt x="66" y="174"/>
                      </a:lnTo>
                      <a:lnTo>
                        <a:pt x="65" y="173"/>
                      </a:lnTo>
                      <a:lnTo>
                        <a:pt x="65" y="173"/>
                      </a:lnTo>
                      <a:lnTo>
                        <a:pt x="65" y="177"/>
                      </a:lnTo>
                      <a:lnTo>
                        <a:pt x="63" y="180"/>
                      </a:lnTo>
                      <a:lnTo>
                        <a:pt x="65" y="181"/>
                      </a:lnTo>
                      <a:lnTo>
                        <a:pt x="65" y="183"/>
                      </a:lnTo>
                      <a:lnTo>
                        <a:pt x="63" y="183"/>
                      </a:lnTo>
                      <a:lnTo>
                        <a:pt x="65" y="185"/>
                      </a:lnTo>
                      <a:lnTo>
                        <a:pt x="63" y="188"/>
                      </a:lnTo>
                      <a:lnTo>
                        <a:pt x="65" y="190"/>
                      </a:lnTo>
                      <a:lnTo>
                        <a:pt x="66" y="192"/>
                      </a:lnTo>
                      <a:lnTo>
                        <a:pt x="67" y="192"/>
                      </a:lnTo>
                      <a:lnTo>
                        <a:pt x="67" y="195"/>
                      </a:lnTo>
                      <a:lnTo>
                        <a:pt x="69" y="194"/>
                      </a:lnTo>
                      <a:lnTo>
                        <a:pt x="70" y="197"/>
                      </a:lnTo>
                      <a:lnTo>
                        <a:pt x="73" y="194"/>
                      </a:lnTo>
                      <a:lnTo>
                        <a:pt x="74" y="195"/>
                      </a:lnTo>
                      <a:lnTo>
                        <a:pt x="76" y="198"/>
                      </a:lnTo>
                      <a:lnTo>
                        <a:pt x="80" y="201"/>
                      </a:lnTo>
                      <a:lnTo>
                        <a:pt x="80" y="202"/>
                      </a:lnTo>
                      <a:lnTo>
                        <a:pt x="83" y="205"/>
                      </a:lnTo>
                      <a:lnTo>
                        <a:pt x="83" y="208"/>
                      </a:lnTo>
                      <a:lnTo>
                        <a:pt x="85" y="209"/>
                      </a:lnTo>
                      <a:lnTo>
                        <a:pt x="84" y="213"/>
                      </a:lnTo>
                      <a:lnTo>
                        <a:pt x="81" y="217"/>
                      </a:lnTo>
                      <a:lnTo>
                        <a:pt x="80" y="220"/>
                      </a:lnTo>
                      <a:lnTo>
                        <a:pt x="76" y="220"/>
                      </a:lnTo>
                      <a:lnTo>
                        <a:pt x="74" y="220"/>
                      </a:lnTo>
                      <a:lnTo>
                        <a:pt x="74" y="217"/>
                      </a:lnTo>
                      <a:lnTo>
                        <a:pt x="72" y="217"/>
                      </a:lnTo>
                      <a:lnTo>
                        <a:pt x="70" y="216"/>
                      </a:lnTo>
                      <a:lnTo>
                        <a:pt x="70" y="217"/>
                      </a:lnTo>
                      <a:lnTo>
                        <a:pt x="69" y="217"/>
                      </a:lnTo>
                      <a:lnTo>
                        <a:pt x="67" y="216"/>
                      </a:lnTo>
                      <a:lnTo>
                        <a:pt x="65" y="216"/>
                      </a:lnTo>
                      <a:lnTo>
                        <a:pt x="65" y="217"/>
                      </a:lnTo>
                      <a:lnTo>
                        <a:pt x="62" y="217"/>
                      </a:lnTo>
                      <a:lnTo>
                        <a:pt x="61" y="216"/>
                      </a:lnTo>
                      <a:lnTo>
                        <a:pt x="59" y="219"/>
                      </a:lnTo>
                      <a:lnTo>
                        <a:pt x="56" y="217"/>
                      </a:lnTo>
                      <a:lnTo>
                        <a:pt x="55" y="219"/>
                      </a:lnTo>
                      <a:lnTo>
                        <a:pt x="55" y="220"/>
                      </a:lnTo>
                      <a:lnTo>
                        <a:pt x="59" y="220"/>
                      </a:lnTo>
                      <a:lnTo>
                        <a:pt x="61" y="221"/>
                      </a:lnTo>
                      <a:lnTo>
                        <a:pt x="61" y="220"/>
                      </a:lnTo>
                      <a:lnTo>
                        <a:pt x="63" y="220"/>
                      </a:lnTo>
                      <a:lnTo>
                        <a:pt x="66" y="220"/>
                      </a:lnTo>
                      <a:lnTo>
                        <a:pt x="69" y="221"/>
                      </a:lnTo>
                      <a:lnTo>
                        <a:pt x="70" y="223"/>
                      </a:lnTo>
                      <a:lnTo>
                        <a:pt x="72" y="223"/>
                      </a:lnTo>
                      <a:lnTo>
                        <a:pt x="73" y="223"/>
                      </a:lnTo>
                      <a:lnTo>
                        <a:pt x="76" y="221"/>
                      </a:lnTo>
                      <a:lnTo>
                        <a:pt x="78" y="223"/>
                      </a:lnTo>
                      <a:lnTo>
                        <a:pt x="81" y="224"/>
                      </a:lnTo>
                      <a:lnTo>
                        <a:pt x="81" y="227"/>
                      </a:lnTo>
                      <a:lnTo>
                        <a:pt x="78" y="228"/>
                      </a:lnTo>
                      <a:lnTo>
                        <a:pt x="77" y="228"/>
                      </a:lnTo>
                      <a:lnTo>
                        <a:pt x="74" y="231"/>
                      </a:lnTo>
                      <a:lnTo>
                        <a:pt x="73" y="231"/>
                      </a:lnTo>
                      <a:lnTo>
                        <a:pt x="74" y="228"/>
                      </a:lnTo>
                      <a:lnTo>
                        <a:pt x="73" y="228"/>
                      </a:lnTo>
                      <a:lnTo>
                        <a:pt x="72" y="230"/>
                      </a:lnTo>
                      <a:lnTo>
                        <a:pt x="73" y="231"/>
                      </a:lnTo>
                      <a:lnTo>
                        <a:pt x="70" y="231"/>
                      </a:lnTo>
                      <a:lnTo>
                        <a:pt x="69" y="232"/>
                      </a:lnTo>
                      <a:lnTo>
                        <a:pt x="69" y="235"/>
                      </a:lnTo>
                      <a:lnTo>
                        <a:pt x="66" y="234"/>
                      </a:lnTo>
                      <a:lnTo>
                        <a:pt x="66" y="235"/>
                      </a:lnTo>
                      <a:lnTo>
                        <a:pt x="65" y="237"/>
                      </a:lnTo>
                      <a:lnTo>
                        <a:pt x="65" y="237"/>
                      </a:lnTo>
                      <a:lnTo>
                        <a:pt x="63" y="237"/>
                      </a:lnTo>
                      <a:lnTo>
                        <a:pt x="62" y="238"/>
                      </a:lnTo>
                      <a:lnTo>
                        <a:pt x="63" y="238"/>
                      </a:lnTo>
                      <a:lnTo>
                        <a:pt x="66" y="241"/>
                      </a:lnTo>
                      <a:lnTo>
                        <a:pt x="62" y="241"/>
                      </a:lnTo>
                      <a:lnTo>
                        <a:pt x="66" y="242"/>
                      </a:lnTo>
                      <a:lnTo>
                        <a:pt x="66" y="245"/>
                      </a:lnTo>
                      <a:lnTo>
                        <a:pt x="65" y="248"/>
                      </a:lnTo>
                      <a:lnTo>
                        <a:pt x="67" y="250"/>
                      </a:lnTo>
                      <a:lnTo>
                        <a:pt x="65" y="250"/>
                      </a:lnTo>
                      <a:lnTo>
                        <a:pt x="61" y="249"/>
                      </a:lnTo>
                      <a:lnTo>
                        <a:pt x="63" y="252"/>
                      </a:lnTo>
                      <a:lnTo>
                        <a:pt x="62" y="255"/>
                      </a:lnTo>
                      <a:lnTo>
                        <a:pt x="65" y="256"/>
                      </a:lnTo>
                      <a:lnTo>
                        <a:pt x="62" y="259"/>
                      </a:lnTo>
                      <a:lnTo>
                        <a:pt x="65" y="261"/>
                      </a:lnTo>
                      <a:lnTo>
                        <a:pt x="62" y="263"/>
                      </a:lnTo>
                      <a:lnTo>
                        <a:pt x="62" y="266"/>
                      </a:lnTo>
                      <a:lnTo>
                        <a:pt x="63" y="268"/>
                      </a:lnTo>
                      <a:lnTo>
                        <a:pt x="63" y="270"/>
                      </a:lnTo>
                      <a:lnTo>
                        <a:pt x="62" y="277"/>
                      </a:lnTo>
                      <a:lnTo>
                        <a:pt x="61" y="279"/>
                      </a:lnTo>
                      <a:lnTo>
                        <a:pt x="59" y="284"/>
                      </a:lnTo>
                      <a:lnTo>
                        <a:pt x="56" y="288"/>
                      </a:lnTo>
                      <a:lnTo>
                        <a:pt x="55" y="286"/>
                      </a:lnTo>
                      <a:lnTo>
                        <a:pt x="52" y="285"/>
                      </a:lnTo>
                      <a:lnTo>
                        <a:pt x="49" y="286"/>
                      </a:lnTo>
                      <a:lnTo>
                        <a:pt x="45" y="285"/>
                      </a:lnTo>
                      <a:lnTo>
                        <a:pt x="44" y="284"/>
                      </a:lnTo>
                      <a:lnTo>
                        <a:pt x="43" y="288"/>
                      </a:lnTo>
                      <a:lnTo>
                        <a:pt x="40" y="288"/>
                      </a:lnTo>
                      <a:lnTo>
                        <a:pt x="37" y="293"/>
                      </a:lnTo>
                      <a:lnTo>
                        <a:pt x="38" y="293"/>
                      </a:lnTo>
                      <a:lnTo>
                        <a:pt x="38" y="296"/>
                      </a:lnTo>
                      <a:lnTo>
                        <a:pt x="37" y="299"/>
                      </a:lnTo>
                      <a:lnTo>
                        <a:pt x="33" y="297"/>
                      </a:lnTo>
                      <a:lnTo>
                        <a:pt x="26" y="299"/>
                      </a:lnTo>
                      <a:lnTo>
                        <a:pt x="23" y="299"/>
                      </a:lnTo>
                      <a:lnTo>
                        <a:pt x="22" y="297"/>
                      </a:lnTo>
                      <a:lnTo>
                        <a:pt x="25" y="295"/>
                      </a:lnTo>
                      <a:lnTo>
                        <a:pt x="23" y="289"/>
                      </a:lnTo>
                      <a:lnTo>
                        <a:pt x="20" y="288"/>
                      </a:lnTo>
                      <a:lnTo>
                        <a:pt x="19" y="286"/>
                      </a:lnTo>
                      <a:lnTo>
                        <a:pt x="18" y="285"/>
                      </a:lnTo>
                      <a:lnTo>
                        <a:pt x="18" y="284"/>
                      </a:lnTo>
                      <a:lnTo>
                        <a:pt x="22" y="284"/>
                      </a:lnTo>
                      <a:lnTo>
                        <a:pt x="23" y="279"/>
                      </a:lnTo>
                      <a:lnTo>
                        <a:pt x="23" y="277"/>
                      </a:lnTo>
                      <a:lnTo>
                        <a:pt x="20" y="278"/>
                      </a:lnTo>
                      <a:lnTo>
                        <a:pt x="18" y="275"/>
                      </a:lnTo>
                      <a:lnTo>
                        <a:pt x="16" y="273"/>
                      </a:lnTo>
                      <a:lnTo>
                        <a:pt x="14" y="271"/>
                      </a:lnTo>
                      <a:lnTo>
                        <a:pt x="14" y="268"/>
                      </a:lnTo>
                      <a:lnTo>
                        <a:pt x="11" y="263"/>
                      </a:lnTo>
                      <a:lnTo>
                        <a:pt x="11" y="261"/>
                      </a:lnTo>
                      <a:lnTo>
                        <a:pt x="9" y="259"/>
                      </a:lnTo>
                      <a:lnTo>
                        <a:pt x="7" y="259"/>
                      </a:lnTo>
                      <a:lnTo>
                        <a:pt x="5" y="256"/>
                      </a:lnTo>
                      <a:lnTo>
                        <a:pt x="7" y="255"/>
                      </a:lnTo>
                      <a:lnTo>
                        <a:pt x="7" y="252"/>
                      </a:lnTo>
                      <a:lnTo>
                        <a:pt x="5" y="250"/>
                      </a:lnTo>
                      <a:lnTo>
                        <a:pt x="7" y="248"/>
                      </a:lnTo>
                      <a:lnTo>
                        <a:pt x="9" y="245"/>
                      </a:lnTo>
                      <a:lnTo>
                        <a:pt x="8" y="244"/>
                      </a:lnTo>
                      <a:lnTo>
                        <a:pt x="7" y="244"/>
                      </a:lnTo>
                      <a:lnTo>
                        <a:pt x="7" y="242"/>
                      </a:lnTo>
                      <a:lnTo>
                        <a:pt x="5" y="242"/>
                      </a:lnTo>
                      <a:lnTo>
                        <a:pt x="5" y="244"/>
                      </a:lnTo>
                      <a:lnTo>
                        <a:pt x="7" y="245"/>
                      </a:lnTo>
                      <a:lnTo>
                        <a:pt x="4" y="246"/>
                      </a:lnTo>
                      <a:lnTo>
                        <a:pt x="4" y="244"/>
                      </a:lnTo>
                      <a:lnTo>
                        <a:pt x="4" y="244"/>
                      </a:lnTo>
                      <a:lnTo>
                        <a:pt x="1" y="242"/>
                      </a:lnTo>
                      <a:lnTo>
                        <a:pt x="1" y="238"/>
                      </a:lnTo>
                      <a:lnTo>
                        <a:pt x="1" y="237"/>
                      </a:lnTo>
                      <a:lnTo>
                        <a:pt x="0" y="231"/>
                      </a:lnTo>
                      <a:lnTo>
                        <a:pt x="2" y="230"/>
                      </a:lnTo>
                      <a:lnTo>
                        <a:pt x="2" y="228"/>
                      </a:lnTo>
                      <a:lnTo>
                        <a:pt x="4" y="230"/>
                      </a:lnTo>
                      <a:lnTo>
                        <a:pt x="5" y="232"/>
                      </a:lnTo>
                      <a:lnTo>
                        <a:pt x="7" y="230"/>
                      </a:lnTo>
                      <a:lnTo>
                        <a:pt x="7" y="221"/>
                      </a:lnTo>
                      <a:lnTo>
                        <a:pt x="4" y="219"/>
                      </a:lnTo>
                      <a:lnTo>
                        <a:pt x="5" y="216"/>
                      </a:lnTo>
                      <a:lnTo>
                        <a:pt x="7" y="214"/>
                      </a:lnTo>
                      <a:lnTo>
                        <a:pt x="5" y="212"/>
                      </a:lnTo>
                      <a:lnTo>
                        <a:pt x="7" y="210"/>
                      </a:lnTo>
                      <a:lnTo>
                        <a:pt x="11" y="210"/>
                      </a:lnTo>
                      <a:lnTo>
                        <a:pt x="12" y="209"/>
                      </a:lnTo>
                      <a:lnTo>
                        <a:pt x="12" y="206"/>
                      </a:lnTo>
                      <a:lnTo>
                        <a:pt x="14" y="202"/>
                      </a:lnTo>
                      <a:lnTo>
                        <a:pt x="12" y="199"/>
                      </a:lnTo>
                      <a:lnTo>
                        <a:pt x="11" y="192"/>
                      </a:lnTo>
                      <a:lnTo>
                        <a:pt x="8" y="188"/>
                      </a:lnTo>
                      <a:lnTo>
                        <a:pt x="8" y="185"/>
                      </a:lnTo>
                      <a:lnTo>
                        <a:pt x="15" y="184"/>
                      </a:lnTo>
                      <a:lnTo>
                        <a:pt x="15" y="180"/>
                      </a:lnTo>
                      <a:lnTo>
                        <a:pt x="16" y="177"/>
                      </a:lnTo>
                      <a:lnTo>
                        <a:pt x="11" y="172"/>
                      </a:lnTo>
                      <a:lnTo>
                        <a:pt x="8" y="170"/>
                      </a:lnTo>
                      <a:lnTo>
                        <a:pt x="7" y="165"/>
                      </a:lnTo>
                      <a:lnTo>
                        <a:pt x="8" y="159"/>
                      </a:lnTo>
                      <a:lnTo>
                        <a:pt x="8" y="155"/>
                      </a:lnTo>
                      <a:lnTo>
                        <a:pt x="7" y="151"/>
                      </a:lnTo>
                      <a:lnTo>
                        <a:pt x="7" y="147"/>
                      </a:lnTo>
                      <a:lnTo>
                        <a:pt x="7" y="140"/>
                      </a:lnTo>
                      <a:lnTo>
                        <a:pt x="5" y="133"/>
                      </a:lnTo>
                      <a:lnTo>
                        <a:pt x="7" y="127"/>
                      </a:lnTo>
                      <a:lnTo>
                        <a:pt x="9" y="122"/>
                      </a:lnTo>
                      <a:lnTo>
                        <a:pt x="12" y="120"/>
                      </a:lnTo>
                      <a:lnTo>
                        <a:pt x="15" y="120"/>
                      </a:lnTo>
                      <a:lnTo>
                        <a:pt x="20" y="122"/>
                      </a:lnTo>
                      <a:lnTo>
                        <a:pt x="22" y="118"/>
                      </a:lnTo>
                      <a:lnTo>
                        <a:pt x="22" y="114"/>
                      </a:lnTo>
                      <a:lnTo>
                        <a:pt x="20" y="111"/>
                      </a:lnTo>
                      <a:lnTo>
                        <a:pt x="20" y="108"/>
                      </a:lnTo>
                      <a:lnTo>
                        <a:pt x="25" y="97"/>
                      </a:lnTo>
                      <a:lnTo>
                        <a:pt x="26" y="90"/>
                      </a:lnTo>
                      <a:lnTo>
                        <a:pt x="27" y="85"/>
                      </a:lnTo>
                      <a:lnTo>
                        <a:pt x="29" y="82"/>
                      </a:lnTo>
                      <a:lnTo>
                        <a:pt x="27" y="78"/>
                      </a:lnTo>
                      <a:lnTo>
                        <a:pt x="26" y="76"/>
                      </a:lnTo>
                      <a:lnTo>
                        <a:pt x="26" y="73"/>
                      </a:lnTo>
                      <a:lnTo>
                        <a:pt x="30" y="71"/>
                      </a:lnTo>
                      <a:lnTo>
                        <a:pt x="34" y="69"/>
                      </a:lnTo>
                      <a:lnTo>
                        <a:pt x="37" y="68"/>
                      </a:lnTo>
                      <a:lnTo>
                        <a:pt x="37" y="65"/>
                      </a:lnTo>
                      <a:lnTo>
                        <a:pt x="41" y="58"/>
                      </a:lnTo>
                      <a:lnTo>
                        <a:pt x="44" y="54"/>
                      </a:lnTo>
                      <a:lnTo>
                        <a:pt x="45" y="50"/>
                      </a:lnTo>
                      <a:lnTo>
                        <a:pt x="44" y="47"/>
                      </a:lnTo>
                      <a:lnTo>
                        <a:pt x="43" y="44"/>
                      </a:lnTo>
                      <a:lnTo>
                        <a:pt x="43" y="39"/>
                      </a:lnTo>
                      <a:lnTo>
                        <a:pt x="44" y="38"/>
                      </a:lnTo>
                      <a:lnTo>
                        <a:pt x="45" y="36"/>
                      </a:lnTo>
                      <a:lnTo>
                        <a:pt x="47" y="32"/>
                      </a:lnTo>
                      <a:lnTo>
                        <a:pt x="48" y="32"/>
                      </a:lnTo>
                      <a:lnTo>
                        <a:pt x="51" y="26"/>
                      </a:lnTo>
                      <a:lnTo>
                        <a:pt x="54" y="25"/>
                      </a:lnTo>
                      <a:lnTo>
                        <a:pt x="56" y="26"/>
                      </a:lnTo>
                      <a:lnTo>
                        <a:pt x="58" y="28"/>
                      </a:lnTo>
                      <a:lnTo>
                        <a:pt x="59" y="28"/>
                      </a:lnTo>
                      <a:lnTo>
                        <a:pt x="62" y="25"/>
                      </a:lnTo>
                      <a:lnTo>
                        <a:pt x="59" y="22"/>
                      </a:lnTo>
                      <a:lnTo>
                        <a:pt x="61" y="21"/>
                      </a:lnTo>
                      <a:lnTo>
                        <a:pt x="61" y="20"/>
                      </a:lnTo>
                      <a:lnTo>
                        <a:pt x="62" y="18"/>
                      </a:lnTo>
                      <a:lnTo>
                        <a:pt x="59" y="15"/>
                      </a:lnTo>
                      <a:lnTo>
                        <a:pt x="61" y="14"/>
                      </a:lnTo>
                      <a:lnTo>
                        <a:pt x="65" y="14"/>
                      </a:lnTo>
                      <a:lnTo>
                        <a:pt x="67" y="13"/>
                      </a:lnTo>
                      <a:lnTo>
                        <a:pt x="72" y="14"/>
                      </a:lnTo>
                      <a:lnTo>
                        <a:pt x="74" y="15"/>
                      </a:lnTo>
                      <a:lnTo>
                        <a:pt x="77" y="17"/>
                      </a:lnTo>
                      <a:lnTo>
                        <a:pt x="80" y="18"/>
                      </a:lnTo>
                      <a:lnTo>
                        <a:pt x="81" y="17"/>
                      </a:lnTo>
                      <a:lnTo>
                        <a:pt x="83" y="18"/>
                      </a:lnTo>
                      <a:lnTo>
                        <a:pt x="83" y="14"/>
                      </a:lnTo>
                      <a:lnTo>
                        <a:pt x="81" y="13"/>
                      </a:lnTo>
                      <a:lnTo>
                        <a:pt x="81" y="9"/>
                      </a:lnTo>
                      <a:lnTo>
                        <a:pt x="83" y="7"/>
                      </a:lnTo>
                      <a:lnTo>
                        <a:pt x="83" y="4"/>
                      </a:lnTo>
                      <a:lnTo>
                        <a:pt x="80" y="3"/>
                      </a:lnTo>
                      <a:lnTo>
                        <a:pt x="80" y="0"/>
                      </a:lnTo>
                      <a:lnTo>
                        <a:pt x="83" y="2"/>
                      </a:lnTo>
                      <a:lnTo>
                        <a:pt x="87" y="2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2" name="Freeform 665"/>
                <p:cNvSpPr>
                  <a:spLocks/>
                </p:cNvSpPr>
                <p:nvPr/>
              </p:nvSpPr>
              <p:spPr bwMode="auto">
                <a:xfrm>
                  <a:off x="4686853" y="2731865"/>
                  <a:ext cx="16305" cy="31126"/>
                </a:xfrm>
                <a:custGeom>
                  <a:avLst/>
                  <a:gdLst>
                    <a:gd name="T0" fmla="*/ 10 w 11"/>
                    <a:gd name="T1" fmla="*/ 0 h 21"/>
                    <a:gd name="T2" fmla="*/ 11 w 11"/>
                    <a:gd name="T3" fmla="*/ 1 h 21"/>
                    <a:gd name="T4" fmla="*/ 10 w 11"/>
                    <a:gd name="T5" fmla="*/ 3 h 21"/>
                    <a:gd name="T6" fmla="*/ 10 w 11"/>
                    <a:gd name="T7" fmla="*/ 4 h 21"/>
                    <a:gd name="T8" fmla="*/ 9 w 11"/>
                    <a:gd name="T9" fmla="*/ 5 h 21"/>
                    <a:gd name="T10" fmla="*/ 10 w 11"/>
                    <a:gd name="T11" fmla="*/ 8 h 21"/>
                    <a:gd name="T12" fmla="*/ 11 w 11"/>
                    <a:gd name="T13" fmla="*/ 9 h 21"/>
                    <a:gd name="T14" fmla="*/ 9 w 11"/>
                    <a:gd name="T15" fmla="*/ 11 h 21"/>
                    <a:gd name="T16" fmla="*/ 9 w 11"/>
                    <a:gd name="T17" fmla="*/ 12 h 21"/>
                    <a:gd name="T18" fmla="*/ 6 w 11"/>
                    <a:gd name="T19" fmla="*/ 15 h 21"/>
                    <a:gd name="T20" fmla="*/ 4 w 11"/>
                    <a:gd name="T21" fmla="*/ 16 h 21"/>
                    <a:gd name="T22" fmla="*/ 6 w 11"/>
                    <a:gd name="T23" fmla="*/ 18 h 21"/>
                    <a:gd name="T24" fmla="*/ 6 w 11"/>
                    <a:gd name="T25" fmla="*/ 19 h 21"/>
                    <a:gd name="T26" fmla="*/ 2 w 11"/>
                    <a:gd name="T27" fmla="*/ 21 h 21"/>
                    <a:gd name="T28" fmla="*/ 2 w 11"/>
                    <a:gd name="T29" fmla="*/ 19 h 21"/>
                    <a:gd name="T30" fmla="*/ 3 w 11"/>
                    <a:gd name="T31" fmla="*/ 16 h 21"/>
                    <a:gd name="T32" fmla="*/ 4 w 11"/>
                    <a:gd name="T33" fmla="*/ 15 h 21"/>
                    <a:gd name="T34" fmla="*/ 3 w 11"/>
                    <a:gd name="T35" fmla="*/ 15 h 21"/>
                    <a:gd name="T36" fmla="*/ 0 w 11"/>
                    <a:gd name="T37" fmla="*/ 11 h 21"/>
                    <a:gd name="T38" fmla="*/ 2 w 11"/>
                    <a:gd name="T39" fmla="*/ 11 h 21"/>
                    <a:gd name="T40" fmla="*/ 0 w 11"/>
                    <a:gd name="T41" fmla="*/ 8 h 21"/>
                    <a:gd name="T42" fmla="*/ 3 w 11"/>
                    <a:gd name="T43" fmla="*/ 5 h 21"/>
                    <a:gd name="T44" fmla="*/ 3 w 11"/>
                    <a:gd name="T45" fmla="*/ 4 h 21"/>
                    <a:gd name="T46" fmla="*/ 6 w 11"/>
                    <a:gd name="T47" fmla="*/ 1 h 21"/>
                    <a:gd name="T48" fmla="*/ 9 w 11"/>
                    <a:gd name="T49" fmla="*/ 1 h 21"/>
                    <a:gd name="T50" fmla="*/ 10 w 11"/>
                    <a:gd name="T5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" h="21">
                      <a:moveTo>
                        <a:pt x="10" y="0"/>
                      </a:moveTo>
                      <a:lnTo>
                        <a:pt x="11" y="1"/>
                      </a:lnTo>
                      <a:lnTo>
                        <a:pt x="10" y="3"/>
                      </a:lnTo>
                      <a:lnTo>
                        <a:pt x="10" y="4"/>
                      </a:lnTo>
                      <a:lnTo>
                        <a:pt x="9" y="5"/>
                      </a:lnTo>
                      <a:lnTo>
                        <a:pt x="10" y="8"/>
                      </a:lnTo>
                      <a:lnTo>
                        <a:pt x="11" y="9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6" y="15"/>
                      </a:lnTo>
                      <a:lnTo>
                        <a:pt x="4" y="16"/>
                      </a:lnTo>
                      <a:lnTo>
                        <a:pt x="6" y="18"/>
                      </a:lnTo>
                      <a:lnTo>
                        <a:pt x="6" y="19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3" y="16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6" y="1"/>
                      </a:lnTo>
                      <a:lnTo>
                        <a:pt x="9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3" name="Freeform 666"/>
                <p:cNvSpPr>
                  <a:spLocks/>
                </p:cNvSpPr>
                <p:nvPr/>
              </p:nvSpPr>
              <p:spPr bwMode="auto">
                <a:xfrm>
                  <a:off x="4660174" y="2749651"/>
                  <a:ext cx="8893" cy="31126"/>
                </a:xfrm>
                <a:custGeom>
                  <a:avLst/>
                  <a:gdLst>
                    <a:gd name="T0" fmla="*/ 4 w 6"/>
                    <a:gd name="T1" fmla="*/ 0 h 21"/>
                    <a:gd name="T2" fmla="*/ 6 w 6"/>
                    <a:gd name="T3" fmla="*/ 2 h 21"/>
                    <a:gd name="T4" fmla="*/ 6 w 6"/>
                    <a:gd name="T5" fmla="*/ 6 h 21"/>
                    <a:gd name="T6" fmla="*/ 4 w 6"/>
                    <a:gd name="T7" fmla="*/ 10 h 21"/>
                    <a:gd name="T8" fmla="*/ 4 w 6"/>
                    <a:gd name="T9" fmla="*/ 14 h 21"/>
                    <a:gd name="T10" fmla="*/ 3 w 6"/>
                    <a:gd name="T11" fmla="*/ 18 h 21"/>
                    <a:gd name="T12" fmla="*/ 2 w 6"/>
                    <a:gd name="T13" fmla="*/ 21 h 21"/>
                    <a:gd name="T14" fmla="*/ 0 w 6"/>
                    <a:gd name="T15" fmla="*/ 20 h 21"/>
                    <a:gd name="T16" fmla="*/ 0 w 6"/>
                    <a:gd name="T17" fmla="*/ 18 h 21"/>
                    <a:gd name="T18" fmla="*/ 0 w 6"/>
                    <a:gd name="T19" fmla="*/ 15 h 21"/>
                    <a:gd name="T20" fmla="*/ 2 w 6"/>
                    <a:gd name="T21" fmla="*/ 9 h 21"/>
                    <a:gd name="T22" fmla="*/ 3 w 6"/>
                    <a:gd name="T23" fmla="*/ 7 h 21"/>
                    <a:gd name="T24" fmla="*/ 4 w 6"/>
                    <a:gd name="T25" fmla="*/ 4 h 21"/>
                    <a:gd name="T26" fmla="*/ 3 w 6"/>
                    <a:gd name="T27" fmla="*/ 3 h 21"/>
                    <a:gd name="T28" fmla="*/ 4 w 6"/>
                    <a:gd name="T2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1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6" y="6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2" y="9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4" name="Freeform 667"/>
                <p:cNvSpPr>
                  <a:spLocks/>
                </p:cNvSpPr>
                <p:nvPr/>
              </p:nvSpPr>
              <p:spPr bwMode="auto">
                <a:xfrm>
                  <a:off x="4703158" y="2728900"/>
                  <a:ext cx="5929" cy="4447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2 h 3"/>
                    <a:gd name="T6" fmla="*/ 2 w 4"/>
                    <a:gd name="T7" fmla="*/ 3 h 3"/>
                    <a:gd name="T8" fmla="*/ 0 w 4"/>
                    <a:gd name="T9" fmla="*/ 2 h 3"/>
                    <a:gd name="T10" fmla="*/ 2 w 4"/>
                    <a:gd name="T11" fmla="*/ 0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5" name="Freeform 668"/>
                <p:cNvSpPr>
                  <a:spLocks/>
                </p:cNvSpPr>
                <p:nvPr/>
              </p:nvSpPr>
              <p:spPr bwMode="auto">
                <a:xfrm>
                  <a:off x="4701675" y="2712597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0 h 3"/>
                    <a:gd name="T4" fmla="*/ 1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6" name="Rectangle 669"/>
                <p:cNvSpPr>
                  <a:spLocks noChangeArrowheads="1"/>
                </p:cNvSpPr>
                <p:nvPr/>
              </p:nvSpPr>
              <p:spPr bwMode="auto">
                <a:xfrm>
                  <a:off x="4756517" y="2656274"/>
                  <a:ext cx="1483" cy="2964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7" name="Freeform 670"/>
                <p:cNvSpPr>
                  <a:spLocks/>
                </p:cNvSpPr>
                <p:nvPr/>
              </p:nvSpPr>
              <p:spPr bwMode="auto">
                <a:xfrm>
                  <a:off x="4759481" y="2662202"/>
                  <a:ext cx="2964" cy="4447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1 h 3"/>
                    <a:gd name="T4" fmla="*/ 1 w 2"/>
                    <a:gd name="T5" fmla="*/ 3 h 3"/>
                    <a:gd name="T6" fmla="*/ 0 w 2"/>
                    <a:gd name="T7" fmla="*/ 1 h 3"/>
                    <a:gd name="T8" fmla="*/ 1 w 2"/>
                    <a:gd name="T9" fmla="*/ 1 h 3"/>
                    <a:gd name="T10" fmla="*/ 1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8" name="Freeform 671"/>
                <p:cNvSpPr>
                  <a:spLocks/>
                </p:cNvSpPr>
                <p:nvPr/>
              </p:nvSpPr>
              <p:spPr bwMode="auto">
                <a:xfrm>
                  <a:off x="4722426" y="2554002"/>
                  <a:ext cx="4447" cy="2964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1 h 2"/>
                    <a:gd name="T4" fmla="*/ 1 w 3"/>
                    <a:gd name="T5" fmla="*/ 2 h 2"/>
                    <a:gd name="T6" fmla="*/ 0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9" name="Freeform 672"/>
                <p:cNvSpPr>
                  <a:spLocks/>
                </p:cNvSpPr>
                <p:nvPr/>
              </p:nvSpPr>
              <p:spPr bwMode="auto">
                <a:xfrm>
                  <a:off x="4740212" y="2645898"/>
                  <a:ext cx="4447" cy="5929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3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0" name="Freeform 673"/>
                <p:cNvSpPr>
                  <a:spLocks/>
                </p:cNvSpPr>
                <p:nvPr/>
              </p:nvSpPr>
              <p:spPr bwMode="auto">
                <a:xfrm>
                  <a:off x="4749105" y="2651827"/>
                  <a:ext cx="5929" cy="4447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1 h 3"/>
                    <a:gd name="T4" fmla="*/ 1 w 4"/>
                    <a:gd name="T5" fmla="*/ 3 h 3"/>
                    <a:gd name="T6" fmla="*/ 0 w 4"/>
                    <a:gd name="T7" fmla="*/ 3 h 3"/>
                    <a:gd name="T8" fmla="*/ 0 w 4"/>
                    <a:gd name="T9" fmla="*/ 1 h 3"/>
                    <a:gd name="T10" fmla="*/ 4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1" name="Freeform 674"/>
                <p:cNvSpPr>
                  <a:spLocks/>
                </p:cNvSpPr>
                <p:nvPr/>
              </p:nvSpPr>
              <p:spPr bwMode="auto">
                <a:xfrm>
                  <a:off x="4732802" y="2647380"/>
                  <a:ext cx="1483" cy="296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2" name="Freeform 675"/>
                <p:cNvSpPr>
                  <a:spLocks/>
                </p:cNvSpPr>
                <p:nvPr/>
              </p:nvSpPr>
              <p:spPr bwMode="auto">
                <a:xfrm>
                  <a:off x="4703158" y="2647380"/>
                  <a:ext cx="14822" cy="16305"/>
                </a:xfrm>
                <a:custGeom>
                  <a:avLst/>
                  <a:gdLst>
                    <a:gd name="T0" fmla="*/ 4 w 10"/>
                    <a:gd name="T1" fmla="*/ 0 h 11"/>
                    <a:gd name="T2" fmla="*/ 9 w 10"/>
                    <a:gd name="T3" fmla="*/ 3 h 11"/>
                    <a:gd name="T4" fmla="*/ 9 w 10"/>
                    <a:gd name="T5" fmla="*/ 6 h 11"/>
                    <a:gd name="T6" fmla="*/ 7 w 10"/>
                    <a:gd name="T7" fmla="*/ 6 h 11"/>
                    <a:gd name="T8" fmla="*/ 6 w 10"/>
                    <a:gd name="T9" fmla="*/ 6 h 11"/>
                    <a:gd name="T10" fmla="*/ 7 w 10"/>
                    <a:gd name="T11" fmla="*/ 8 h 11"/>
                    <a:gd name="T12" fmla="*/ 10 w 10"/>
                    <a:gd name="T13" fmla="*/ 8 h 11"/>
                    <a:gd name="T14" fmla="*/ 10 w 10"/>
                    <a:gd name="T15" fmla="*/ 10 h 11"/>
                    <a:gd name="T16" fmla="*/ 9 w 10"/>
                    <a:gd name="T17" fmla="*/ 11 h 11"/>
                    <a:gd name="T18" fmla="*/ 6 w 10"/>
                    <a:gd name="T19" fmla="*/ 10 h 11"/>
                    <a:gd name="T20" fmla="*/ 3 w 10"/>
                    <a:gd name="T21" fmla="*/ 8 h 11"/>
                    <a:gd name="T22" fmla="*/ 2 w 10"/>
                    <a:gd name="T23" fmla="*/ 7 h 11"/>
                    <a:gd name="T24" fmla="*/ 0 w 10"/>
                    <a:gd name="T25" fmla="*/ 6 h 11"/>
                    <a:gd name="T26" fmla="*/ 2 w 10"/>
                    <a:gd name="T27" fmla="*/ 4 h 11"/>
                    <a:gd name="T28" fmla="*/ 4 w 10"/>
                    <a:gd name="T29" fmla="*/ 6 h 11"/>
                    <a:gd name="T30" fmla="*/ 6 w 10"/>
                    <a:gd name="T31" fmla="*/ 4 h 11"/>
                    <a:gd name="T32" fmla="*/ 3 w 10"/>
                    <a:gd name="T33" fmla="*/ 3 h 11"/>
                    <a:gd name="T34" fmla="*/ 3 w 10"/>
                    <a:gd name="T35" fmla="*/ 0 h 11"/>
                    <a:gd name="T36" fmla="*/ 4 w 10"/>
                    <a:gd name="T3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1">
                      <a:moveTo>
                        <a:pt x="4" y="0"/>
                      </a:move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7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9" y="11"/>
                      </a:lnTo>
                      <a:lnTo>
                        <a:pt x="6" y="10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3" name="Freeform 676"/>
                <p:cNvSpPr>
                  <a:spLocks/>
                </p:cNvSpPr>
                <p:nvPr/>
              </p:nvSpPr>
              <p:spPr bwMode="auto">
                <a:xfrm>
                  <a:off x="4695746" y="2315370"/>
                  <a:ext cx="195649" cy="352761"/>
                </a:xfrm>
                <a:custGeom>
                  <a:avLst/>
                  <a:gdLst>
                    <a:gd name="T0" fmla="*/ 81 w 132"/>
                    <a:gd name="T1" fmla="*/ 10 h 238"/>
                    <a:gd name="T2" fmla="*/ 87 w 132"/>
                    <a:gd name="T3" fmla="*/ 21 h 238"/>
                    <a:gd name="T4" fmla="*/ 83 w 132"/>
                    <a:gd name="T5" fmla="*/ 31 h 238"/>
                    <a:gd name="T6" fmla="*/ 87 w 132"/>
                    <a:gd name="T7" fmla="*/ 47 h 238"/>
                    <a:gd name="T8" fmla="*/ 102 w 132"/>
                    <a:gd name="T9" fmla="*/ 60 h 238"/>
                    <a:gd name="T10" fmla="*/ 101 w 132"/>
                    <a:gd name="T11" fmla="*/ 82 h 238"/>
                    <a:gd name="T12" fmla="*/ 109 w 132"/>
                    <a:gd name="T13" fmla="*/ 116 h 238"/>
                    <a:gd name="T14" fmla="*/ 114 w 132"/>
                    <a:gd name="T15" fmla="*/ 127 h 238"/>
                    <a:gd name="T16" fmla="*/ 120 w 132"/>
                    <a:gd name="T17" fmla="*/ 141 h 238"/>
                    <a:gd name="T18" fmla="*/ 126 w 132"/>
                    <a:gd name="T19" fmla="*/ 162 h 238"/>
                    <a:gd name="T20" fmla="*/ 121 w 132"/>
                    <a:gd name="T21" fmla="*/ 198 h 238"/>
                    <a:gd name="T22" fmla="*/ 105 w 132"/>
                    <a:gd name="T23" fmla="*/ 221 h 238"/>
                    <a:gd name="T24" fmla="*/ 99 w 132"/>
                    <a:gd name="T25" fmla="*/ 220 h 238"/>
                    <a:gd name="T26" fmla="*/ 92 w 132"/>
                    <a:gd name="T27" fmla="*/ 223 h 238"/>
                    <a:gd name="T28" fmla="*/ 85 w 132"/>
                    <a:gd name="T29" fmla="*/ 224 h 238"/>
                    <a:gd name="T30" fmla="*/ 79 w 132"/>
                    <a:gd name="T31" fmla="*/ 221 h 238"/>
                    <a:gd name="T32" fmla="*/ 74 w 132"/>
                    <a:gd name="T33" fmla="*/ 227 h 238"/>
                    <a:gd name="T34" fmla="*/ 67 w 132"/>
                    <a:gd name="T35" fmla="*/ 227 h 238"/>
                    <a:gd name="T36" fmla="*/ 54 w 132"/>
                    <a:gd name="T37" fmla="*/ 235 h 238"/>
                    <a:gd name="T38" fmla="*/ 47 w 132"/>
                    <a:gd name="T39" fmla="*/ 238 h 238"/>
                    <a:gd name="T40" fmla="*/ 45 w 132"/>
                    <a:gd name="T41" fmla="*/ 226 h 238"/>
                    <a:gd name="T42" fmla="*/ 37 w 132"/>
                    <a:gd name="T43" fmla="*/ 226 h 238"/>
                    <a:gd name="T44" fmla="*/ 29 w 132"/>
                    <a:gd name="T45" fmla="*/ 221 h 238"/>
                    <a:gd name="T46" fmla="*/ 23 w 132"/>
                    <a:gd name="T47" fmla="*/ 214 h 238"/>
                    <a:gd name="T48" fmla="*/ 25 w 132"/>
                    <a:gd name="T49" fmla="*/ 199 h 238"/>
                    <a:gd name="T50" fmla="*/ 21 w 132"/>
                    <a:gd name="T51" fmla="*/ 190 h 238"/>
                    <a:gd name="T52" fmla="*/ 19 w 132"/>
                    <a:gd name="T53" fmla="*/ 183 h 238"/>
                    <a:gd name="T54" fmla="*/ 21 w 132"/>
                    <a:gd name="T55" fmla="*/ 174 h 238"/>
                    <a:gd name="T56" fmla="*/ 23 w 132"/>
                    <a:gd name="T57" fmla="*/ 165 h 238"/>
                    <a:gd name="T58" fmla="*/ 29 w 132"/>
                    <a:gd name="T59" fmla="*/ 165 h 238"/>
                    <a:gd name="T60" fmla="*/ 32 w 132"/>
                    <a:gd name="T61" fmla="*/ 159 h 238"/>
                    <a:gd name="T62" fmla="*/ 38 w 132"/>
                    <a:gd name="T63" fmla="*/ 156 h 238"/>
                    <a:gd name="T64" fmla="*/ 40 w 132"/>
                    <a:gd name="T65" fmla="*/ 148 h 238"/>
                    <a:gd name="T66" fmla="*/ 43 w 132"/>
                    <a:gd name="T67" fmla="*/ 141 h 238"/>
                    <a:gd name="T68" fmla="*/ 51 w 132"/>
                    <a:gd name="T69" fmla="*/ 130 h 238"/>
                    <a:gd name="T70" fmla="*/ 58 w 132"/>
                    <a:gd name="T71" fmla="*/ 126 h 238"/>
                    <a:gd name="T72" fmla="*/ 59 w 132"/>
                    <a:gd name="T73" fmla="*/ 118 h 238"/>
                    <a:gd name="T74" fmla="*/ 48 w 132"/>
                    <a:gd name="T75" fmla="*/ 108 h 238"/>
                    <a:gd name="T76" fmla="*/ 41 w 132"/>
                    <a:gd name="T77" fmla="*/ 98 h 238"/>
                    <a:gd name="T78" fmla="*/ 37 w 132"/>
                    <a:gd name="T79" fmla="*/ 85 h 238"/>
                    <a:gd name="T80" fmla="*/ 37 w 132"/>
                    <a:gd name="T81" fmla="*/ 69 h 238"/>
                    <a:gd name="T82" fmla="*/ 33 w 132"/>
                    <a:gd name="T83" fmla="*/ 57 h 238"/>
                    <a:gd name="T84" fmla="*/ 27 w 132"/>
                    <a:gd name="T85" fmla="*/ 50 h 238"/>
                    <a:gd name="T86" fmla="*/ 19 w 132"/>
                    <a:gd name="T87" fmla="*/ 43 h 238"/>
                    <a:gd name="T88" fmla="*/ 0 w 132"/>
                    <a:gd name="T89" fmla="*/ 29 h 238"/>
                    <a:gd name="T90" fmla="*/ 3 w 132"/>
                    <a:gd name="T91" fmla="*/ 25 h 238"/>
                    <a:gd name="T92" fmla="*/ 15 w 132"/>
                    <a:gd name="T93" fmla="*/ 33 h 238"/>
                    <a:gd name="T94" fmla="*/ 33 w 132"/>
                    <a:gd name="T95" fmla="*/ 33 h 238"/>
                    <a:gd name="T96" fmla="*/ 45 w 132"/>
                    <a:gd name="T97" fmla="*/ 33 h 238"/>
                    <a:gd name="T98" fmla="*/ 52 w 132"/>
                    <a:gd name="T99" fmla="*/ 25 h 238"/>
                    <a:gd name="T100" fmla="*/ 54 w 132"/>
                    <a:gd name="T101" fmla="*/ 10 h 238"/>
                    <a:gd name="T102" fmla="*/ 63 w 132"/>
                    <a:gd name="T103" fmla="*/ 4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238">
                      <a:moveTo>
                        <a:pt x="70" y="0"/>
                      </a:moveTo>
                      <a:lnTo>
                        <a:pt x="73" y="3"/>
                      </a:lnTo>
                      <a:lnTo>
                        <a:pt x="76" y="7"/>
                      </a:lnTo>
                      <a:lnTo>
                        <a:pt x="79" y="8"/>
                      </a:lnTo>
                      <a:lnTo>
                        <a:pt x="81" y="10"/>
                      </a:lnTo>
                      <a:lnTo>
                        <a:pt x="85" y="10"/>
                      </a:lnTo>
                      <a:lnTo>
                        <a:pt x="87" y="13"/>
                      </a:lnTo>
                      <a:lnTo>
                        <a:pt x="90" y="15"/>
                      </a:lnTo>
                      <a:lnTo>
                        <a:pt x="88" y="18"/>
                      </a:lnTo>
                      <a:lnTo>
                        <a:pt x="87" y="21"/>
                      </a:lnTo>
                      <a:lnTo>
                        <a:pt x="87" y="26"/>
                      </a:lnTo>
                      <a:lnTo>
                        <a:pt x="87" y="26"/>
                      </a:lnTo>
                      <a:lnTo>
                        <a:pt x="83" y="28"/>
                      </a:lnTo>
                      <a:lnTo>
                        <a:pt x="81" y="29"/>
                      </a:lnTo>
                      <a:lnTo>
                        <a:pt x="83" y="31"/>
                      </a:lnTo>
                      <a:lnTo>
                        <a:pt x="83" y="33"/>
                      </a:lnTo>
                      <a:lnTo>
                        <a:pt x="81" y="39"/>
                      </a:lnTo>
                      <a:lnTo>
                        <a:pt x="84" y="40"/>
                      </a:lnTo>
                      <a:lnTo>
                        <a:pt x="85" y="47"/>
                      </a:lnTo>
                      <a:lnTo>
                        <a:pt x="87" y="47"/>
                      </a:lnTo>
                      <a:lnTo>
                        <a:pt x="91" y="49"/>
                      </a:lnTo>
                      <a:lnTo>
                        <a:pt x="94" y="51"/>
                      </a:lnTo>
                      <a:lnTo>
                        <a:pt x="94" y="54"/>
                      </a:lnTo>
                      <a:lnTo>
                        <a:pt x="101" y="58"/>
                      </a:lnTo>
                      <a:lnTo>
                        <a:pt x="102" y="60"/>
                      </a:lnTo>
                      <a:lnTo>
                        <a:pt x="101" y="64"/>
                      </a:lnTo>
                      <a:lnTo>
                        <a:pt x="98" y="68"/>
                      </a:lnTo>
                      <a:lnTo>
                        <a:pt x="95" y="75"/>
                      </a:lnTo>
                      <a:lnTo>
                        <a:pt x="99" y="78"/>
                      </a:lnTo>
                      <a:lnTo>
                        <a:pt x="101" y="82"/>
                      </a:lnTo>
                      <a:lnTo>
                        <a:pt x="105" y="91"/>
                      </a:lnTo>
                      <a:lnTo>
                        <a:pt x="112" y="105"/>
                      </a:lnTo>
                      <a:lnTo>
                        <a:pt x="109" y="105"/>
                      </a:lnTo>
                      <a:lnTo>
                        <a:pt x="109" y="115"/>
                      </a:lnTo>
                      <a:lnTo>
                        <a:pt x="109" y="116"/>
                      </a:lnTo>
                      <a:lnTo>
                        <a:pt x="112" y="118"/>
                      </a:lnTo>
                      <a:lnTo>
                        <a:pt x="109" y="119"/>
                      </a:lnTo>
                      <a:lnTo>
                        <a:pt x="109" y="125"/>
                      </a:lnTo>
                      <a:lnTo>
                        <a:pt x="110" y="126"/>
                      </a:lnTo>
                      <a:lnTo>
                        <a:pt x="114" y="127"/>
                      </a:lnTo>
                      <a:lnTo>
                        <a:pt x="116" y="129"/>
                      </a:lnTo>
                      <a:lnTo>
                        <a:pt x="114" y="130"/>
                      </a:lnTo>
                      <a:lnTo>
                        <a:pt x="114" y="136"/>
                      </a:lnTo>
                      <a:lnTo>
                        <a:pt x="116" y="138"/>
                      </a:lnTo>
                      <a:lnTo>
                        <a:pt x="120" y="141"/>
                      </a:lnTo>
                      <a:lnTo>
                        <a:pt x="120" y="145"/>
                      </a:lnTo>
                      <a:lnTo>
                        <a:pt x="117" y="148"/>
                      </a:lnTo>
                      <a:lnTo>
                        <a:pt x="117" y="152"/>
                      </a:lnTo>
                      <a:lnTo>
                        <a:pt x="123" y="161"/>
                      </a:lnTo>
                      <a:lnTo>
                        <a:pt x="126" y="162"/>
                      </a:lnTo>
                      <a:lnTo>
                        <a:pt x="132" y="169"/>
                      </a:lnTo>
                      <a:lnTo>
                        <a:pt x="132" y="173"/>
                      </a:lnTo>
                      <a:lnTo>
                        <a:pt x="128" y="183"/>
                      </a:lnTo>
                      <a:lnTo>
                        <a:pt x="124" y="191"/>
                      </a:lnTo>
                      <a:lnTo>
                        <a:pt x="121" y="198"/>
                      </a:lnTo>
                      <a:lnTo>
                        <a:pt x="117" y="203"/>
                      </a:lnTo>
                      <a:lnTo>
                        <a:pt x="113" y="210"/>
                      </a:lnTo>
                      <a:lnTo>
                        <a:pt x="110" y="212"/>
                      </a:lnTo>
                      <a:lnTo>
                        <a:pt x="105" y="217"/>
                      </a:lnTo>
                      <a:lnTo>
                        <a:pt x="105" y="221"/>
                      </a:lnTo>
                      <a:lnTo>
                        <a:pt x="105" y="223"/>
                      </a:lnTo>
                      <a:lnTo>
                        <a:pt x="103" y="223"/>
                      </a:lnTo>
                      <a:lnTo>
                        <a:pt x="101" y="223"/>
                      </a:lnTo>
                      <a:lnTo>
                        <a:pt x="101" y="221"/>
                      </a:lnTo>
                      <a:lnTo>
                        <a:pt x="99" y="220"/>
                      </a:lnTo>
                      <a:lnTo>
                        <a:pt x="98" y="221"/>
                      </a:lnTo>
                      <a:lnTo>
                        <a:pt x="99" y="221"/>
                      </a:lnTo>
                      <a:lnTo>
                        <a:pt x="99" y="223"/>
                      </a:lnTo>
                      <a:lnTo>
                        <a:pt x="95" y="224"/>
                      </a:lnTo>
                      <a:lnTo>
                        <a:pt x="92" y="223"/>
                      </a:lnTo>
                      <a:lnTo>
                        <a:pt x="90" y="223"/>
                      </a:lnTo>
                      <a:lnTo>
                        <a:pt x="87" y="224"/>
                      </a:lnTo>
                      <a:lnTo>
                        <a:pt x="87" y="223"/>
                      </a:lnTo>
                      <a:lnTo>
                        <a:pt x="85" y="223"/>
                      </a:lnTo>
                      <a:lnTo>
                        <a:pt x="85" y="224"/>
                      </a:lnTo>
                      <a:lnTo>
                        <a:pt x="84" y="226"/>
                      </a:lnTo>
                      <a:lnTo>
                        <a:pt x="83" y="223"/>
                      </a:lnTo>
                      <a:lnTo>
                        <a:pt x="81" y="224"/>
                      </a:lnTo>
                      <a:lnTo>
                        <a:pt x="80" y="224"/>
                      </a:lnTo>
                      <a:lnTo>
                        <a:pt x="79" y="221"/>
                      </a:lnTo>
                      <a:lnTo>
                        <a:pt x="77" y="223"/>
                      </a:lnTo>
                      <a:lnTo>
                        <a:pt x="79" y="226"/>
                      </a:lnTo>
                      <a:lnTo>
                        <a:pt x="77" y="224"/>
                      </a:lnTo>
                      <a:lnTo>
                        <a:pt x="76" y="228"/>
                      </a:lnTo>
                      <a:lnTo>
                        <a:pt x="74" y="227"/>
                      </a:lnTo>
                      <a:lnTo>
                        <a:pt x="76" y="226"/>
                      </a:lnTo>
                      <a:lnTo>
                        <a:pt x="76" y="224"/>
                      </a:lnTo>
                      <a:lnTo>
                        <a:pt x="73" y="227"/>
                      </a:lnTo>
                      <a:lnTo>
                        <a:pt x="72" y="228"/>
                      </a:lnTo>
                      <a:lnTo>
                        <a:pt x="67" y="227"/>
                      </a:lnTo>
                      <a:lnTo>
                        <a:pt x="67" y="228"/>
                      </a:lnTo>
                      <a:lnTo>
                        <a:pt x="62" y="231"/>
                      </a:lnTo>
                      <a:lnTo>
                        <a:pt x="59" y="231"/>
                      </a:lnTo>
                      <a:lnTo>
                        <a:pt x="55" y="235"/>
                      </a:lnTo>
                      <a:lnTo>
                        <a:pt x="54" y="235"/>
                      </a:lnTo>
                      <a:lnTo>
                        <a:pt x="51" y="235"/>
                      </a:lnTo>
                      <a:lnTo>
                        <a:pt x="51" y="234"/>
                      </a:lnTo>
                      <a:lnTo>
                        <a:pt x="50" y="235"/>
                      </a:lnTo>
                      <a:lnTo>
                        <a:pt x="48" y="238"/>
                      </a:lnTo>
                      <a:lnTo>
                        <a:pt x="47" y="238"/>
                      </a:lnTo>
                      <a:lnTo>
                        <a:pt x="48" y="235"/>
                      </a:lnTo>
                      <a:lnTo>
                        <a:pt x="47" y="234"/>
                      </a:lnTo>
                      <a:lnTo>
                        <a:pt x="44" y="230"/>
                      </a:lnTo>
                      <a:lnTo>
                        <a:pt x="45" y="227"/>
                      </a:lnTo>
                      <a:lnTo>
                        <a:pt x="45" y="226"/>
                      </a:lnTo>
                      <a:lnTo>
                        <a:pt x="43" y="227"/>
                      </a:lnTo>
                      <a:lnTo>
                        <a:pt x="41" y="227"/>
                      </a:lnTo>
                      <a:lnTo>
                        <a:pt x="41" y="226"/>
                      </a:lnTo>
                      <a:lnTo>
                        <a:pt x="41" y="226"/>
                      </a:lnTo>
                      <a:lnTo>
                        <a:pt x="37" y="226"/>
                      </a:lnTo>
                      <a:lnTo>
                        <a:pt x="36" y="224"/>
                      </a:lnTo>
                      <a:lnTo>
                        <a:pt x="33" y="224"/>
                      </a:lnTo>
                      <a:lnTo>
                        <a:pt x="30" y="221"/>
                      </a:lnTo>
                      <a:lnTo>
                        <a:pt x="30" y="223"/>
                      </a:lnTo>
                      <a:lnTo>
                        <a:pt x="29" y="221"/>
                      </a:lnTo>
                      <a:lnTo>
                        <a:pt x="25" y="223"/>
                      </a:lnTo>
                      <a:lnTo>
                        <a:pt x="25" y="221"/>
                      </a:lnTo>
                      <a:lnTo>
                        <a:pt x="25" y="220"/>
                      </a:lnTo>
                      <a:lnTo>
                        <a:pt x="26" y="217"/>
                      </a:lnTo>
                      <a:lnTo>
                        <a:pt x="23" y="214"/>
                      </a:lnTo>
                      <a:lnTo>
                        <a:pt x="25" y="209"/>
                      </a:lnTo>
                      <a:lnTo>
                        <a:pt x="25" y="208"/>
                      </a:lnTo>
                      <a:lnTo>
                        <a:pt x="25" y="203"/>
                      </a:lnTo>
                      <a:lnTo>
                        <a:pt x="26" y="203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5" y="196"/>
                      </a:lnTo>
                      <a:lnTo>
                        <a:pt x="22" y="192"/>
                      </a:lnTo>
                      <a:lnTo>
                        <a:pt x="22" y="192"/>
                      </a:lnTo>
                      <a:lnTo>
                        <a:pt x="21" y="190"/>
                      </a:lnTo>
                      <a:lnTo>
                        <a:pt x="22" y="188"/>
                      </a:lnTo>
                      <a:lnTo>
                        <a:pt x="22" y="185"/>
                      </a:lnTo>
                      <a:lnTo>
                        <a:pt x="21" y="184"/>
                      </a:lnTo>
                      <a:lnTo>
                        <a:pt x="19" y="184"/>
                      </a:lnTo>
                      <a:lnTo>
                        <a:pt x="19" y="183"/>
                      </a:lnTo>
                      <a:lnTo>
                        <a:pt x="19" y="180"/>
                      </a:lnTo>
                      <a:lnTo>
                        <a:pt x="19" y="180"/>
                      </a:lnTo>
                      <a:lnTo>
                        <a:pt x="18" y="177"/>
                      </a:lnTo>
                      <a:lnTo>
                        <a:pt x="19" y="174"/>
                      </a:lnTo>
                      <a:lnTo>
                        <a:pt x="21" y="174"/>
                      </a:lnTo>
                      <a:lnTo>
                        <a:pt x="22" y="172"/>
                      </a:lnTo>
                      <a:lnTo>
                        <a:pt x="21" y="169"/>
                      </a:lnTo>
                      <a:lnTo>
                        <a:pt x="22" y="167"/>
                      </a:lnTo>
                      <a:lnTo>
                        <a:pt x="21" y="166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5" y="166"/>
                      </a:lnTo>
                      <a:lnTo>
                        <a:pt x="26" y="167"/>
                      </a:lnTo>
                      <a:lnTo>
                        <a:pt x="29" y="166"/>
                      </a:lnTo>
                      <a:lnTo>
                        <a:pt x="29" y="165"/>
                      </a:lnTo>
                      <a:lnTo>
                        <a:pt x="30" y="163"/>
                      </a:lnTo>
                      <a:lnTo>
                        <a:pt x="30" y="162"/>
                      </a:lnTo>
                      <a:lnTo>
                        <a:pt x="29" y="159"/>
                      </a:lnTo>
                      <a:lnTo>
                        <a:pt x="30" y="159"/>
                      </a:lnTo>
                      <a:lnTo>
                        <a:pt x="32" y="159"/>
                      </a:lnTo>
                      <a:lnTo>
                        <a:pt x="32" y="158"/>
                      </a:lnTo>
                      <a:lnTo>
                        <a:pt x="32" y="155"/>
                      </a:lnTo>
                      <a:lnTo>
                        <a:pt x="34" y="155"/>
                      </a:lnTo>
                      <a:lnTo>
                        <a:pt x="34" y="156"/>
                      </a:lnTo>
                      <a:lnTo>
                        <a:pt x="38" y="156"/>
                      </a:lnTo>
                      <a:lnTo>
                        <a:pt x="36" y="155"/>
                      </a:lnTo>
                      <a:lnTo>
                        <a:pt x="36" y="152"/>
                      </a:lnTo>
                      <a:lnTo>
                        <a:pt x="37" y="149"/>
                      </a:lnTo>
                      <a:lnTo>
                        <a:pt x="40" y="149"/>
                      </a:lnTo>
                      <a:lnTo>
                        <a:pt x="40" y="148"/>
                      </a:lnTo>
                      <a:lnTo>
                        <a:pt x="40" y="145"/>
                      </a:lnTo>
                      <a:lnTo>
                        <a:pt x="41" y="145"/>
                      </a:lnTo>
                      <a:lnTo>
                        <a:pt x="41" y="147"/>
                      </a:lnTo>
                      <a:lnTo>
                        <a:pt x="43" y="145"/>
                      </a:lnTo>
                      <a:lnTo>
                        <a:pt x="43" y="141"/>
                      </a:lnTo>
                      <a:lnTo>
                        <a:pt x="47" y="137"/>
                      </a:lnTo>
                      <a:lnTo>
                        <a:pt x="48" y="137"/>
                      </a:lnTo>
                      <a:lnTo>
                        <a:pt x="48" y="134"/>
                      </a:lnTo>
                      <a:lnTo>
                        <a:pt x="51" y="132"/>
                      </a:lnTo>
                      <a:lnTo>
                        <a:pt x="51" y="130"/>
                      </a:lnTo>
                      <a:lnTo>
                        <a:pt x="54" y="127"/>
                      </a:lnTo>
                      <a:lnTo>
                        <a:pt x="58" y="127"/>
                      </a:lnTo>
                      <a:lnTo>
                        <a:pt x="62" y="130"/>
                      </a:lnTo>
                      <a:lnTo>
                        <a:pt x="61" y="129"/>
                      </a:lnTo>
                      <a:lnTo>
                        <a:pt x="58" y="126"/>
                      </a:lnTo>
                      <a:lnTo>
                        <a:pt x="59" y="125"/>
                      </a:lnTo>
                      <a:lnTo>
                        <a:pt x="62" y="126"/>
                      </a:lnTo>
                      <a:lnTo>
                        <a:pt x="58" y="122"/>
                      </a:lnTo>
                      <a:lnTo>
                        <a:pt x="59" y="122"/>
                      </a:lnTo>
                      <a:lnTo>
                        <a:pt x="59" y="118"/>
                      </a:lnTo>
                      <a:lnTo>
                        <a:pt x="58" y="115"/>
                      </a:lnTo>
                      <a:lnTo>
                        <a:pt x="59" y="115"/>
                      </a:lnTo>
                      <a:lnTo>
                        <a:pt x="55" y="111"/>
                      </a:lnTo>
                      <a:lnTo>
                        <a:pt x="51" y="111"/>
                      </a:lnTo>
                      <a:lnTo>
                        <a:pt x="48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5"/>
                      </a:lnTo>
                      <a:lnTo>
                        <a:pt x="44" y="102"/>
                      </a:lnTo>
                      <a:lnTo>
                        <a:pt x="41" y="98"/>
                      </a:lnTo>
                      <a:lnTo>
                        <a:pt x="38" y="97"/>
                      </a:lnTo>
                      <a:lnTo>
                        <a:pt x="37" y="94"/>
                      </a:lnTo>
                      <a:lnTo>
                        <a:pt x="38" y="91"/>
                      </a:lnTo>
                      <a:lnTo>
                        <a:pt x="38" y="86"/>
                      </a:lnTo>
                      <a:lnTo>
                        <a:pt x="37" y="85"/>
                      </a:lnTo>
                      <a:lnTo>
                        <a:pt x="38" y="82"/>
                      </a:lnTo>
                      <a:lnTo>
                        <a:pt x="37" y="78"/>
                      </a:lnTo>
                      <a:lnTo>
                        <a:pt x="36" y="75"/>
                      </a:lnTo>
                      <a:lnTo>
                        <a:pt x="36" y="72"/>
                      </a:lnTo>
                      <a:lnTo>
                        <a:pt x="37" y="69"/>
                      </a:lnTo>
                      <a:lnTo>
                        <a:pt x="36" y="67"/>
                      </a:lnTo>
                      <a:lnTo>
                        <a:pt x="33" y="67"/>
                      </a:lnTo>
                      <a:lnTo>
                        <a:pt x="33" y="64"/>
                      </a:lnTo>
                      <a:lnTo>
                        <a:pt x="33" y="61"/>
                      </a:lnTo>
                      <a:lnTo>
                        <a:pt x="33" y="57"/>
                      </a:lnTo>
                      <a:lnTo>
                        <a:pt x="34" y="54"/>
                      </a:lnTo>
                      <a:lnTo>
                        <a:pt x="33" y="53"/>
                      </a:lnTo>
                      <a:lnTo>
                        <a:pt x="30" y="53"/>
                      </a:lnTo>
                      <a:lnTo>
                        <a:pt x="29" y="50"/>
                      </a:lnTo>
                      <a:lnTo>
                        <a:pt x="27" y="50"/>
                      </a:lnTo>
                      <a:lnTo>
                        <a:pt x="26" y="50"/>
                      </a:lnTo>
                      <a:lnTo>
                        <a:pt x="26" y="47"/>
                      </a:lnTo>
                      <a:lnTo>
                        <a:pt x="23" y="44"/>
                      </a:lnTo>
                      <a:lnTo>
                        <a:pt x="21" y="43"/>
                      </a:lnTo>
                      <a:lnTo>
                        <a:pt x="19" y="43"/>
                      </a:lnTo>
                      <a:lnTo>
                        <a:pt x="14" y="42"/>
                      </a:lnTo>
                      <a:lnTo>
                        <a:pt x="11" y="39"/>
                      </a:lnTo>
                      <a:lnTo>
                        <a:pt x="5" y="33"/>
                      </a:lnTo>
                      <a:lnTo>
                        <a:pt x="3" y="32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1" y="29"/>
                      </a:lnTo>
                      <a:lnTo>
                        <a:pt x="3" y="29"/>
                      </a:lnTo>
                      <a:lnTo>
                        <a:pt x="3" y="26"/>
                      </a:ln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7" y="24"/>
                      </a:lnTo>
                      <a:lnTo>
                        <a:pt x="8" y="26"/>
                      </a:lnTo>
                      <a:lnTo>
                        <a:pt x="15" y="31"/>
                      </a:lnTo>
                      <a:lnTo>
                        <a:pt x="15" y="33"/>
                      </a:lnTo>
                      <a:lnTo>
                        <a:pt x="18" y="36"/>
                      </a:lnTo>
                      <a:lnTo>
                        <a:pt x="21" y="38"/>
                      </a:lnTo>
                      <a:lnTo>
                        <a:pt x="27" y="39"/>
                      </a:lnTo>
                      <a:lnTo>
                        <a:pt x="30" y="35"/>
                      </a:lnTo>
                      <a:lnTo>
                        <a:pt x="33" y="33"/>
                      </a:lnTo>
                      <a:lnTo>
                        <a:pt x="36" y="33"/>
                      </a:lnTo>
                      <a:lnTo>
                        <a:pt x="40" y="36"/>
                      </a:lnTo>
                      <a:lnTo>
                        <a:pt x="43" y="38"/>
                      </a:lnTo>
                      <a:lnTo>
                        <a:pt x="44" y="33"/>
                      </a:lnTo>
                      <a:lnTo>
                        <a:pt x="45" y="33"/>
                      </a:lnTo>
                      <a:lnTo>
                        <a:pt x="48" y="31"/>
                      </a:lnTo>
                      <a:lnTo>
                        <a:pt x="50" y="31"/>
                      </a:lnTo>
                      <a:lnTo>
                        <a:pt x="52" y="29"/>
                      </a:lnTo>
                      <a:lnTo>
                        <a:pt x="54" y="28"/>
                      </a:lnTo>
                      <a:lnTo>
                        <a:pt x="52" y="25"/>
                      </a:lnTo>
                      <a:lnTo>
                        <a:pt x="51" y="22"/>
                      </a:lnTo>
                      <a:lnTo>
                        <a:pt x="52" y="15"/>
                      </a:lnTo>
                      <a:lnTo>
                        <a:pt x="52" y="13"/>
                      </a:lnTo>
                      <a:lnTo>
                        <a:pt x="51" y="11"/>
                      </a:lnTo>
                      <a:lnTo>
                        <a:pt x="54" y="10"/>
                      </a:lnTo>
                      <a:lnTo>
                        <a:pt x="55" y="7"/>
                      </a:lnTo>
                      <a:lnTo>
                        <a:pt x="55" y="6"/>
                      </a:lnTo>
                      <a:lnTo>
                        <a:pt x="58" y="4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3" y="3"/>
                      </a:lnTo>
                      <a:lnTo>
                        <a:pt x="65" y="2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4" name="Freeform 677"/>
                <p:cNvSpPr>
                  <a:spLocks/>
                </p:cNvSpPr>
                <p:nvPr/>
              </p:nvSpPr>
              <p:spPr bwMode="auto">
                <a:xfrm>
                  <a:off x="4771338" y="2496197"/>
                  <a:ext cx="7411" cy="5929"/>
                </a:xfrm>
                <a:custGeom>
                  <a:avLst/>
                  <a:gdLst>
                    <a:gd name="T0" fmla="*/ 1 w 5"/>
                    <a:gd name="T1" fmla="*/ 0 h 4"/>
                    <a:gd name="T2" fmla="*/ 5 w 5"/>
                    <a:gd name="T3" fmla="*/ 0 h 4"/>
                    <a:gd name="T4" fmla="*/ 5 w 5"/>
                    <a:gd name="T5" fmla="*/ 1 h 4"/>
                    <a:gd name="T6" fmla="*/ 3 w 5"/>
                    <a:gd name="T7" fmla="*/ 1 h 4"/>
                    <a:gd name="T8" fmla="*/ 4 w 5"/>
                    <a:gd name="T9" fmla="*/ 3 h 4"/>
                    <a:gd name="T10" fmla="*/ 4 w 5"/>
                    <a:gd name="T11" fmla="*/ 4 h 4"/>
                    <a:gd name="T12" fmla="*/ 1 w 5"/>
                    <a:gd name="T13" fmla="*/ 4 h 4"/>
                    <a:gd name="T14" fmla="*/ 0 w 5"/>
                    <a:gd name="T15" fmla="*/ 1 h 4"/>
                    <a:gd name="T16" fmla="*/ 1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1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5" name="Freeform 678"/>
                <p:cNvSpPr>
                  <a:spLocks/>
                </p:cNvSpPr>
                <p:nvPr/>
              </p:nvSpPr>
              <p:spPr bwMode="auto">
                <a:xfrm>
                  <a:off x="4719461" y="2556966"/>
                  <a:ext cx="7411" cy="5929"/>
                </a:xfrm>
                <a:custGeom>
                  <a:avLst/>
                  <a:gdLst>
                    <a:gd name="T0" fmla="*/ 2 w 5"/>
                    <a:gd name="T1" fmla="*/ 0 h 4"/>
                    <a:gd name="T2" fmla="*/ 3 w 5"/>
                    <a:gd name="T3" fmla="*/ 2 h 4"/>
                    <a:gd name="T4" fmla="*/ 5 w 5"/>
                    <a:gd name="T5" fmla="*/ 2 h 4"/>
                    <a:gd name="T6" fmla="*/ 5 w 5"/>
                    <a:gd name="T7" fmla="*/ 3 h 4"/>
                    <a:gd name="T8" fmla="*/ 2 w 5"/>
                    <a:gd name="T9" fmla="*/ 4 h 4"/>
                    <a:gd name="T10" fmla="*/ 0 w 5"/>
                    <a:gd name="T11" fmla="*/ 3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6" name="Freeform 679"/>
                <p:cNvSpPr>
                  <a:spLocks/>
                </p:cNvSpPr>
                <p:nvPr/>
              </p:nvSpPr>
              <p:spPr bwMode="auto">
                <a:xfrm>
                  <a:off x="4749105" y="2706668"/>
                  <a:ext cx="23715" cy="22233"/>
                </a:xfrm>
                <a:custGeom>
                  <a:avLst/>
                  <a:gdLst>
                    <a:gd name="T0" fmla="*/ 7 w 16"/>
                    <a:gd name="T1" fmla="*/ 0 h 15"/>
                    <a:gd name="T2" fmla="*/ 8 w 16"/>
                    <a:gd name="T3" fmla="*/ 0 h 15"/>
                    <a:gd name="T4" fmla="*/ 12 w 16"/>
                    <a:gd name="T5" fmla="*/ 0 h 15"/>
                    <a:gd name="T6" fmla="*/ 14 w 16"/>
                    <a:gd name="T7" fmla="*/ 3 h 15"/>
                    <a:gd name="T8" fmla="*/ 15 w 16"/>
                    <a:gd name="T9" fmla="*/ 3 h 15"/>
                    <a:gd name="T10" fmla="*/ 16 w 16"/>
                    <a:gd name="T11" fmla="*/ 4 h 15"/>
                    <a:gd name="T12" fmla="*/ 15 w 16"/>
                    <a:gd name="T13" fmla="*/ 4 h 15"/>
                    <a:gd name="T14" fmla="*/ 14 w 16"/>
                    <a:gd name="T15" fmla="*/ 4 h 15"/>
                    <a:gd name="T16" fmla="*/ 12 w 16"/>
                    <a:gd name="T17" fmla="*/ 6 h 15"/>
                    <a:gd name="T18" fmla="*/ 11 w 16"/>
                    <a:gd name="T19" fmla="*/ 9 h 15"/>
                    <a:gd name="T20" fmla="*/ 7 w 16"/>
                    <a:gd name="T21" fmla="*/ 9 h 15"/>
                    <a:gd name="T22" fmla="*/ 5 w 16"/>
                    <a:gd name="T23" fmla="*/ 13 h 15"/>
                    <a:gd name="T24" fmla="*/ 5 w 16"/>
                    <a:gd name="T25" fmla="*/ 14 h 15"/>
                    <a:gd name="T26" fmla="*/ 2 w 16"/>
                    <a:gd name="T27" fmla="*/ 15 h 15"/>
                    <a:gd name="T28" fmla="*/ 2 w 16"/>
                    <a:gd name="T29" fmla="*/ 15 h 15"/>
                    <a:gd name="T30" fmla="*/ 2 w 16"/>
                    <a:gd name="T31" fmla="*/ 11 h 15"/>
                    <a:gd name="T32" fmla="*/ 4 w 16"/>
                    <a:gd name="T33" fmla="*/ 13 h 15"/>
                    <a:gd name="T34" fmla="*/ 5 w 16"/>
                    <a:gd name="T35" fmla="*/ 10 h 15"/>
                    <a:gd name="T36" fmla="*/ 2 w 16"/>
                    <a:gd name="T37" fmla="*/ 9 h 15"/>
                    <a:gd name="T38" fmla="*/ 1 w 16"/>
                    <a:gd name="T39" fmla="*/ 7 h 15"/>
                    <a:gd name="T40" fmla="*/ 1 w 16"/>
                    <a:gd name="T41" fmla="*/ 6 h 15"/>
                    <a:gd name="T42" fmla="*/ 2 w 16"/>
                    <a:gd name="T43" fmla="*/ 4 h 15"/>
                    <a:gd name="T44" fmla="*/ 2 w 16"/>
                    <a:gd name="T45" fmla="*/ 4 h 15"/>
                    <a:gd name="T46" fmla="*/ 0 w 16"/>
                    <a:gd name="T47" fmla="*/ 3 h 15"/>
                    <a:gd name="T48" fmla="*/ 1 w 16"/>
                    <a:gd name="T49" fmla="*/ 3 h 15"/>
                    <a:gd name="T50" fmla="*/ 1 w 16"/>
                    <a:gd name="T51" fmla="*/ 2 h 15"/>
                    <a:gd name="T52" fmla="*/ 2 w 16"/>
                    <a:gd name="T53" fmla="*/ 2 h 15"/>
                    <a:gd name="T54" fmla="*/ 4 w 16"/>
                    <a:gd name="T55" fmla="*/ 3 h 15"/>
                    <a:gd name="T56" fmla="*/ 5 w 16"/>
                    <a:gd name="T57" fmla="*/ 2 h 15"/>
                    <a:gd name="T58" fmla="*/ 5 w 16"/>
                    <a:gd name="T59" fmla="*/ 2 h 15"/>
                    <a:gd name="T60" fmla="*/ 7 w 16"/>
                    <a:gd name="T6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15">
                      <a:moveTo>
                        <a:pt x="7" y="0"/>
                      </a:move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4" y="3"/>
                      </a:lnTo>
                      <a:lnTo>
                        <a:pt x="15" y="3"/>
                      </a:lnTo>
                      <a:lnTo>
                        <a:pt x="16" y="4"/>
                      </a:lnTo>
                      <a:lnTo>
                        <a:pt x="15" y="4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1" y="9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5" y="14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5" y="10"/>
                      </a:lnTo>
                      <a:lnTo>
                        <a:pt x="2" y="9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7" name="Freeform 680"/>
                <p:cNvSpPr>
                  <a:spLocks/>
                </p:cNvSpPr>
                <p:nvPr/>
              </p:nvSpPr>
              <p:spPr bwMode="auto">
                <a:xfrm>
                  <a:off x="4775785" y="2669613"/>
                  <a:ext cx="77074" cy="72628"/>
                </a:xfrm>
                <a:custGeom>
                  <a:avLst/>
                  <a:gdLst>
                    <a:gd name="T0" fmla="*/ 26 w 52"/>
                    <a:gd name="T1" fmla="*/ 3 h 49"/>
                    <a:gd name="T2" fmla="*/ 30 w 52"/>
                    <a:gd name="T3" fmla="*/ 4 h 49"/>
                    <a:gd name="T4" fmla="*/ 40 w 52"/>
                    <a:gd name="T5" fmla="*/ 7 h 49"/>
                    <a:gd name="T6" fmla="*/ 51 w 52"/>
                    <a:gd name="T7" fmla="*/ 6 h 49"/>
                    <a:gd name="T8" fmla="*/ 52 w 52"/>
                    <a:gd name="T9" fmla="*/ 9 h 49"/>
                    <a:gd name="T10" fmla="*/ 49 w 52"/>
                    <a:gd name="T11" fmla="*/ 11 h 49"/>
                    <a:gd name="T12" fmla="*/ 48 w 52"/>
                    <a:gd name="T13" fmla="*/ 17 h 49"/>
                    <a:gd name="T14" fmla="*/ 52 w 52"/>
                    <a:gd name="T15" fmla="*/ 38 h 49"/>
                    <a:gd name="T16" fmla="*/ 51 w 52"/>
                    <a:gd name="T17" fmla="*/ 42 h 49"/>
                    <a:gd name="T18" fmla="*/ 49 w 52"/>
                    <a:gd name="T19" fmla="*/ 47 h 49"/>
                    <a:gd name="T20" fmla="*/ 40 w 52"/>
                    <a:gd name="T21" fmla="*/ 49 h 49"/>
                    <a:gd name="T22" fmla="*/ 36 w 52"/>
                    <a:gd name="T23" fmla="*/ 45 h 49"/>
                    <a:gd name="T24" fmla="*/ 30 w 52"/>
                    <a:gd name="T25" fmla="*/ 39 h 49"/>
                    <a:gd name="T26" fmla="*/ 27 w 52"/>
                    <a:gd name="T27" fmla="*/ 38 h 49"/>
                    <a:gd name="T28" fmla="*/ 26 w 52"/>
                    <a:gd name="T29" fmla="*/ 38 h 49"/>
                    <a:gd name="T30" fmla="*/ 20 w 52"/>
                    <a:gd name="T31" fmla="*/ 36 h 49"/>
                    <a:gd name="T32" fmla="*/ 13 w 52"/>
                    <a:gd name="T33" fmla="*/ 39 h 49"/>
                    <a:gd name="T34" fmla="*/ 12 w 52"/>
                    <a:gd name="T35" fmla="*/ 38 h 49"/>
                    <a:gd name="T36" fmla="*/ 12 w 52"/>
                    <a:gd name="T37" fmla="*/ 29 h 49"/>
                    <a:gd name="T38" fmla="*/ 9 w 52"/>
                    <a:gd name="T39" fmla="*/ 34 h 49"/>
                    <a:gd name="T40" fmla="*/ 4 w 52"/>
                    <a:gd name="T41" fmla="*/ 31 h 49"/>
                    <a:gd name="T42" fmla="*/ 2 w 52"/>
                    <a:gd name="T43" fmla="*/ 24 h 49"/>
                    <a:gd name="T44" fmla="*/ 5 w 52"/>
                    <a:gd name="T45" fmla="*/ 21 h 49"/>
                    <a:gd name="T46" fmla="*/ 1 w 52"/>
                    <a:gd name="T47" fmla="*/ 22 h 49"/>
                    <a:gd name="T48" fmla="*/ 0 w 52"/>
                    <a:gd name="T49" fmla="*/ 13 h 49"/>
                    <a:gd name="T50" fmla="*/ 5 w 52"/>
                    <a:gd name="T51" fmla="*/ 9 h 49"/>
                    <a:gd name="T52" fmla="*/ 8 w 52"/>
                    <a:gd name="T53" fmla="*/ 7 h 49"/>
                    <a:gd name="T54" fmla="*/ 12 w 52"/>
                    <a:gd name="T55" fmla="*/ 7 h 49"/>
                    <a:gd name="T56" fmla="*/ 15 w 52"/>
                    <a:gd name="T57" fmla="*/ 6 h 49"/>
                    <a:gd name="T58" fmla="*/ 20 w 52"/>
                    <a:gd name="T59" fmla="*/ 6 h 49"/>
                    <a:gd name="T60" fmla="*/ 20 w 52"/>
                    <a:gd name="T61" fmla="*/ 3 h 49"/>
                    <a:gd name="T62" fmla="*/ 23 w 52"/>
                    <a:gd name="T63" fmla="*/ 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2" h="49">
                      <a:moveTo>
                        <a:pt x="23" y="0"/>
                      </a:moveTo>
                      <a:lnTo>
                        <a:pt x="26" y="3"/>
                      </a:lnTo>
                      <a:lnTo>
                        <a:pt x="27" y="3"/>
                      </a:lnTo>
                      <a:lnTo>
                        <a:pt x="30" y="4"/>
                      </a:lnTo>
                      <a:lnTo>
                        <a:pt x="36" y="4"/>
                      </a:lnTo>
                      <a:lnTo>
                        <a:pt x="40" y="7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52" y="9"/>
                      </a:lnTo>
                      <a:lnTo>
                        <a:pt x="52" y="9"/>
                      </a:lnTo>
                      <a:lnTo>
                        <a:pt x="52" y="10"/>
                      </a:lnTo>
                      <a:lnTo>
                        <a:pt x="49" y="11"/>
                      </a:lnTo>
                      <a:lnTo>
                        <a:pt x="49" y="16"/>
                      </a:lnTo>
                      <a:lnTo>
                        <a:pt x="48" y="17"/>
                      </a:lnTo>
                      <a:lnTo>
                        <a:pt x="47" y="27"/>
                      </a:lnTo>
                      <a:lnTo>
                        <a:pt x="52" y="38"/>
                      </a:lnTo>
                      <a:lnTo>
                        <a:pt x="52" y="40"/>
                      </a:lnTo>
                      <a:lnTo>
                        <a:pt x="51" y="42"/>
                      </a:lnTo>
                      <a:lnTo>
                        <a:pt x="51" y="45"/>
                      </a:lnTo>
                      <a:lnTo>
                        <a:pt x="49" y="47"/>
                      </a:lnTo>
                      <a:lnTo>
                        <a:pt x="45" y="47"/>
                      </a:lnTo>
                      <a:lnTo>
                        <a:pt x="40" y="49"/>
                      </a:lnTo>
                      <a:lnTo>
                        <a:pt x="38" y="46"/>
                      </a:lnTo>
                      <a:lnTo>
                        <a:pt x="36" y="45"/>
                      </a:lnTo>
                      <a:lnTo>
                        <a:pt x="34" y="42"/>
                      </a:lnTo>
                      <a:lnTo>
                        <a:pt x="30" y="39"/>
                      </a:lnTo>
                      <a:lnTo>
                        <a:pt x="29" y="39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6" y="38"/>
                      </a:lnTo>
                      <a:lnTo>
                        <a:pt x="23" y="39"/>
                      </a:lnTo>
                      <a:lnTo>
                        <a:pt x="20" y="36"/>
                      </a:lnTo>
                      <a:lnTo>
                        <a:pt x="18" y="36"/>
                      </a:lnTo>
                      <a:lnTo>
                        <a:pt x="13" y="39"/>
                      </a:lnTo>
                      <a:lnTo>
                        <a:pt x="12" y="39"/>
                      </a:lnTo>
                      <a:lnTo>
                        <a:pt x="12" y="38"/>
                      </a:lnTo>
                      <a:lnTo>
                        <a:pt x="13" y="31"/>
                      </a:lnTo>
                      <a:lnTo>
                        <a:pt x="12" y="29"/>
                      </a:lnTo>
                      <a:lnTo>
                        <a:pt x="9" y="31"/>
                      </a:lnTo>
                      <a:lnTo>
                        <a:pt x="9" y="34"/>
                      </a:lnTo>
                      <a:lnTo>
                        <a:pt x="8" y="34"/>
                      </a:lnTo>
                      <a:lnTo>
                        <a:pt x="4" y="31"/>
                      </a:lnTo>
                      <a:lnTo>
                        <a:pt x="2" y="27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5" y="21"/>
                      </a:lnTo>
                      <a:lnTo>
                        <a:pt x="2" y="21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0" y="13"/>
                      </a:lnTo>
                      <a:lnTo>
                        <a:pt x="1" y="11"/>
                      </a:lnTo>
                      <a:lnTo>
                        <a:pt x="5" y="9"/>
                      </a:lnTo>
                      <a:lnTo>
                        <a:pt x="7" y="10"/>
                      </a:lnTo>
                      <a:lnTo>
                        <a:pt x="8" y="7"/>
                      </a:lnTo>
                      <a:lnTo>
                        <a:pt x="11" y="6"/>
                      </a:lnTo>
                      <a:lnTo>
                        <a:pt x="12" y="7"/>
                      </a:lnTo>
                      <a:lnTo>
                        <a:pt x="13" y="4"/>
                      </a:lnTo>
                      <a:lnTo>
                        <a:pt x="15" y="6"/>
                      </a:lnTo>
                      <a:lnTo>
                        <a:pt x="19" y="6"/>
                      </a:lnTo>
                      <a:lnTo>
                        <a:pt x="20" y="6"/>
                      </a:lnTo>
                      <a:lnTo>
                        <a:pt x="23" y="4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3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8" name="Rectangle 681"/>
                <p:cNvSpPr>
                  <a:spLocks noChangeArrowheads="1"/>
                </p:cNvSpPr>
                <p:nvPr/>
              </p:nvSpPr>
              <p:spPr bwMode="auto">
                <a:xfrm>
                  <a:off x="4769856" y="2694810"/>
                  <a:ext cx="2964" cy="1483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9" name="Freeform 682"/>
                <p:cNvSpPr>
                  <a:spLocks/>
                </p:cNvSpPr>
                <p:nvPr/>
              </p:nvSpPr>
              <p:spPr bwMode="auto">
                <a:xfrm>
                  <a:off x="4750588" y="2694810"/>
                  <a:ext cx="19269" cy="7411"/>
                </a:xfrm>
                <a:custGeom>
                  <a:avLst/>
                  <a:gdLst>
                    <a:gd name="T0" fmla="*/ 6 w 13"/>
                    <a:gd name="T1" fmla="*/ 0 h 5"/>
                    <a:gd name="T2" fmla="*/ 8 w 13"/>
                    <a:gd name="T3" fmla="*/ 0 h 5"/>
                    <a:gd name="T4" fmla="*/ 8 w 13"/>
                    <a:gd name="T5" fmla="*/ 1 h 5"/>
                    <a:gd name="T6" fmla="*/ 11 w 13"/>
                    <a:gd name="T7" fmla="*/ 1 h 5"/>
                    <a:gd name="T8" fmla="*/ 13 w 13"/>
                    <a:gd name="T9" fmla="*/ 4 h 5"/>
                    <a:gd name="T10" fmla="*/ 11 w 13"/>
                    <a:gd name="T11" fmla="*/ 3 h 5"/>
                    <a:gd name="T12" fmla="*/ 8 w 13"/>
                    <a:gd name="T13" fmla="*/ 4 h 5"/>
                    <a:gd name="T14" fmla="*/ 8 w 13"/>
                    <a:gd name="T15" fmla="*/ 5 h 5"/>
                    <a:gd name="T16" fmla="*/ 6 w 13"/>
                    <a:gd name="T17" fmla="*/ 4 h 5"/>
                    <a:gd name="T18" fmla="*/ 4 w 13"/>
                    <a:gd name="T19" fmla="*/ 4 h 5"/>
                    <a:gd name="T20" fmla="*/ 1 w 13"/>
                    <a:gd name="T21" fmla="*/ 4 h 5"/>
                    <a:gd name="T22" fmla="*/ 0 w 13"/>
                    <a:gd name="T23" fmla="*/ 4 h 5"/>
                    <a:gd name="T24" fmla="*/ 4 w 13"/>
                    <a:gd name="T25" fmla="*/ 1 h 5"/>
                    <a:gd name="T26" fmla="*/ 6 w 13"/>
                    <a:gd name="T27" fmla="*/ 0 h 5"/>
                    <a:gd name="T28" fmla="*/ 6 w 13"/>
                    <a:gd name="T2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" h="5">
                      <a:moveTo>
                        <a:pt x="6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11" y="1"/>
                      </a:lnTo>
                      <a:lnTo>
                        <a:pt x="13" y="4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4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0" name="Freeform 683"/>
                <p:cNvSpPr>
                  <a:spLocks/>
                </p:cNvSpPr>
                <p:nvPr/>
              </p:nvSpPr>
              <p:spPr bwMode="auto">
                <a:xfrm>
                  <a:off x="4769856" y="2705185"/>
                  <a:ext cx="5929" cy="5929"/>
                </a:xfrm>
                <a:custGeom>
                  <a:avLst/>
                  <a:gdLst>
                    <a:gd name="T0" fmla="*/ 0 w 4"/>
                    <a:gd name="T1" fmla="*/ 0 h 4"/>
                    <a:gd name="T2" fmla="*/ 2 w 4"/>
                    <a:gd name="T3" fmla="*/ 0 h 4"/>
                    <a:gd name="T4" fmla="*/ 4 w 4"/>
                    <a:gd name="T5" fmla="*/ 3 h 4"/>
                    <a:gd name="T6" fmla="*/ 2 w 4"/>
                    <a:gd name="T7" fmla="*/ 4 h 4"/>
                    <a:gd name="T8" fmla="*/ 0 w 4"/>
                    <a:gd name="T9" fmla="*/ 1 h 4"/>
                    <a:gd name="T10" fmla="*/ 0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1" name="Freeform 684"/>
                <p:cNvSpPr>
                  <a:spLocks/>
                </p:cNvSpPr>
                <p:nvPr/>
              </p:nvSpPr>
              <p:spPr bwMode="auto">
                <a:xfrm>
                  <a:off x="4738730" y="2722972"/>
                  <a:ext cx="124504" cy="68181"/>
                </a:xfrm>
                <a:custGeom>
                  <a:avLst/>
                  <a:gdLst>
                    <a:gd name="T0" fmla="*/ 48 w 84"/>
                    <a:gd name="T1" fmla="*/ 3 h 46"/>
                    <a:gd name="T2" fmla="*/ 51 w 84"/>
                    <a:gd name="T3" fmla="*/ 0 h 46"/>
                    <a:gd name="T4" fmla="*/ 54 w 84"/>
                    <a:gd name="T5" fmla="*/ 3 h 46"/>
                    <a:gd name="T6" fmla="*/ 59 w 84"/>
                    <a:gd name="T7" fmla="*/ 6 h 46"/>
                    <a:gd name="T8" fmla="*/ 63 w 84"/>
                    <a:gd name="T9" fmla="*/ 10 h 46"/>
                    <a:gd name="T10" fmla="*/ 70 w 84"/>
                    <a:gd name="T11" fmla="*/ 11 h 46"/>
                    <a:gd name="T12" fmla="*/ 77 w 84"/>
                    <a:gd name="T13" fmla="*/ 14 h 46"/>
                    <a:gd name="T14" fmla="*/ 77 w 84"/>
                    <a:gd name="T15" fmla="*/ 17 h 46"/>
                    <a:gd name="T16" fmla="*/ 79 w 84"/>
                    <a:gd name="T17" fmla="*/ 21 h 46"/>
                    <a:gd name="T18" fmla="*/ 80 w 84"/>
                    <a:gd name="T19" fmla="*/ 25 h 46"/>
                    <a:gd name="T20" fmla="*/ 84 w 84"/>
                    <a:gd name="T21" fmla="*/ 31 h 46"/>
                    <a:gd name="T22" fmla="*/ 81 w 84"/>
                    <a:gd name="T23" fmla="*/ 36 h 46"/>
                    <a:gd name="T24" fmla="*/ 79 w 84"/>
                    <a:gd name="T25" fmla="*/ 39 h 46"/>
                    <a:gd name="T26" fmla="*/ 73 w 84"/>
                    <a:gd name="T27" fmla="*/ 43 h 46"/>
                    <a:gd name="T28" fmla="*/ 69 w 84"/>
                    <a:gd name="T29" fmla="*/ 46 h 46"/>
                    <a:gd name="T30" fmla="*/ 63 w 84"/>
                    <a:gd name="T31" fmla="*/ 45 h 46"/>
                    <a:gd name="T32" fmla="*/ 58 w 84"/>
                    <a:gd name="T33" fmla="*/ 40 h 46"/>
                    <a:gd name="T34" fmla="*/ 50 w 84"/>
                    <a:gd name="T35" fmla="*/ 35 h 46"/>
                    <a:gd name="T36" fmla="*/ 41 w 84"/>
                    <a:gd name="T37" fmla="*/ 36 h 46"/>
                    <a:gd name="T38" fmla="*/ 36 w 84"/>
                    <a:gd name="T39" fmla="*/ 35 h 46"/>
                    <a:gd name="T40" fmla="*/ 32 w 84"/>
                    <a:gd name="T41" fmla="*/ 32 h 46"/>
                    <a:gd name="T42" fmla="*/ 27 w 84"/>
                    <a:gd name="T43" fmla="*/ 31 h 46"/>
                    <a:gd name="T44" fmla="*/ 23 w 84"/>
                    <a:gd name="T45" fmla="*/ 32 h 46"/>
                    <a:gd name="T46" fmla="*/ 16 w 84"/>
                    <a:gd name="T47" fmla="*/ 32 h 46"/>
                    <a:gd name="T48" fmla="*/ 7 w 84"/>
                    <a:gd name="T49" fmla="*/ 36 h 46"/>
                    <a:gd name="T50" fmla="*/ 3 w 84"/>
                    <a:gd name="T51" fmla="*/ 40 h 46"/>
                    <a:gd name="T52" fmla="*/ 1 w 84"/>
                    <a:gd name="T53" fmla="*/ 38 h 46"/>
                    <a:gd name="T54" fmla="*/ 1 w 84"/>
                    <a:gd name="T55" fmla="*/ 29 h 46"/>
                    <a:gd name="T56" fmla="*/ 1 w 84"/>
                    <a:gd name="T57" fmla="*/ 25 h 46"/>
                    <a:gd name="T58" fmla="*/ 5 w 84"/>
                    <a:gd name="T59" fmla="*/ 15 h 46"/>
                    <a:gd name="T60" fmla="*/ 5 w 84"/>
                    <a:gd name="T61" fmla="*/ 14 h 46"/>
                    <a:gd name="T62" fmla="*/ 11 w 84"/>
                    <a:gd name="T63" fmla="*/ 10 h 46"/>
                    <a:gd name="T64" fmla="*/ 16 w 84"/>
                    <a:gd name="T65" fmla="*/ 9 h 46"/>
                    <a:gd name="T66" fmla="*/ 19 w 84"/>
                    <a:gd name="T67" fmla="*/ 6 h 46"/>
                    <a:gd name="T68" fmla="*/ 26 w 84"/>
                    <a:gd name="T69" fmla="*/ 17 h 46"/>
                    <a:gd name="T70" fmla="*/ 29 w 84"/>
                    <a:gd name="T71" fmla="*/ 22 h 46"/>
                    <a:gd name="T72" fmla="*/ 36 w 84"/>
                    <a:gd name="T73" fmla="*/ 17 h 46"/>
                    <a:gd name="T74" fmla="*/ 37 w 84"/>
                    <a:gd name="T75" fmla="*/ 7 h 46"/>
                    <a:gd name="T76" fmla="*/ 38 w 84"/>
                    <a:gd name="T77" fmla="*/ 3 h 46"/>
                    <a:gd name="T78" fmla="*/ 45 w 84"/>
                    <a:gd name="T7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4" h="46">
                      <a:moveTo>
                        <a:pt x="45" y="0"/>
                      </a:moveTo>
                      <a:lnTo>
                        <a:pt x="48" y="3"/>
                      </a:lnTo>
                      <a:lnTo>
                        <a:pt x="51" y="2"/>
                      </a:lnTo>
                      <a:lnTo>
                        <a:pt x="51" y="0"/>
                      </a:lnTo>
                      <a:lnTo>
                        <a:pt x="52" y="2"/>
                      </a:lnTo>
                      <a:lnTo>
                        <a:pt x="54" y="3"/>
                      </a:lnTo>
                      <a:lnTo>
                        <a:pt x="55" y="3"/>
                      </a:lnTo>
                      <a:lnTo>
                        <a:pt x="59" y="6"/>
                      </a:lnTo>
                      <a:lnTo>
                        <a:pt x="61" y="9"/>
                      </a:lnTo>
                      <a:lnTo>
                        <a:pt x="63" y="10"/>
                      </a:lnTo>
                      <a:lnTo>
                        <a:pt x="65" y="13"/>
                      </a:lnTo>
                      <a:lnTo>
                        <a:pt x="70" y="11"/>
                      </a:lnTo>
                      <a:lnTo>
                        <a:pt x="77" y="13"/>
                      </a:lnTo>
                      <a:lnTo>
                        <a:pt x="77" y="14"/>
                      </a:lnTo>
                      <a:lnTo>
                        <a:pt x="76" y="15"/>
                      </a:lnTo>
                      <a:lnTo>
                        <a:pt x="77" y="17"/>
                      </a:lnTo>
                      <a:lnTo>
                        <a:pt x="79" y="18"/>
                      </a:lnTo>
                      <a:lnTo>
                        <a:pt x="79" y="21"/>
                      </a:lnTo>
                      <a:lnTo>
                        <a:pt x="80" y="24"/>
                      </a:lnTo>
                      <a:lnTo>
                        <a:pt x="80" y="25"/>
                      </a:lnTo>
                      <a:lnTo>
                        <a:pt x="81" y="29"/>
                      </a:lnTo>
                      <a:lnTo>
                        <a:pt x="84" y="31"/>
                      </a:lnTo>
                      <a:lnTo>
                        <a:pt x="84" y="35"/>
                      </a:lnTo>
                      <a:lnTo>
                        <a:pt x="81" y="36"/>
                      </a:lnTo>
                      <a:lnTo>
                        <a:pt x="81" y="39"/>
                      </a:lnTo>
                      <a:lnTo>
                        <a:pt x="79" y="39"/>
                      </a:lnTo>
                      <a:lnTo>
                        <a:pt x="79" y="43"/>
                      </a:lnTo>
                      <a:lnTo>
                        <a:pt x="73" y="43"/>
                      </a:lnTo>
                      <a:lnTo>
                        <a:pt x="69" y="46"/>
                      </a:lnTo>
                      <a:lnTo>
                        <a:pt x="69" y="46"/>
                      </a:lnTo>
                      <a:lnTo>
                        <a:pt x="68" y="45"/>
                      </a:lnTo>
                      <a:lnTo>
                        <a:pt x="63" y="45"/>
                      </a:lnTo>
                      <a:lnTo>
                        <a:pt x="61" y="40"/>
                      </a:lnTo>
                      <a:lnTo>
                        <a:pt x="58" y="40"/>
                      </a:lnTo>
                      <a:lnTo>
                        <a:pt x="54" y="36"/>
                      </a:lnTo>
                      <a:lnTo>
                        <a:pt x="50" y="35"/>
                      </a:lnTo>
                      <a:lnTo>
                        <a:pt x="45" y="33"/>
                      </a:lnTo>
                      <a:lnTo>
                        <a:pt x="41" y="36"/>
                      </a:lnTo>
                      <a:lnTo>
                        <a:pt x="40" y="35"/>
                      </a:lnTo>
                      <a:lnTo>
                        <a:pt x="36" y="35"/>
                      </a:lnTo>
                      <a:lnTo>
                        <a:pt x="33" y="32"/>
                      </a:lnTo>
                      <a:lnTo>
                        <a:pt x="32" y="32"/>
                      </a:lnTo>
                      <a:lnTo>
                        <a:pt x="30" y="31"/>
                      </a:lnTo>
                      <a:lnTo>
                        <a:pt x="27" y="31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2"/>
                      </a:lnTo>
                      <a:lnTo>
                        <a:pt x="16" y="32"/>
                      </a:lnTo>
                      <a:lnTo>
                        <a:pt x="9" y="33"/>
                      </a:lnTo>
                      <a:lnTo>
                        <a:pt x="7" y="36"/>
                      </a:lnTo>
                      <a:lnTo>
                        <a:pt x="5" y="39"/>
                      </a:lnTo>
                      <a:lnTo>
                        <a:pt x="3" y="40"/>
                      </a:lnTo>
                      <a:lnTo>
                        <a:pt x="3" y="39"/>
                      </a:lnTo>
                      <a:lnTo>
                        <a:pt x="1" y="38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1" y="28"/>
                      </a:lnTo>
                      <a:lnTo>
                        <a:pt x="1" y="25"/>
                      </a:lnTo>
                      <a:lnTo>
                        <a:pt x="5" y="21"/>
                      </a:lnTo>
                      <a:lnTo>
                        <a:pt x="5" y="15"/>
                      </a:lnTo>
                      <a:lnTo>
                        <a:pt x="7" y="17"/>
                      </a:lnTo>
                      <a:lnTo>
                        <a:pt x="5" y="14"/>
                      </a:lnTo>
                      <a:lnTo>
                        <a:pt x="8" y="11"/>
                      </a:lnTo>
                      <a:lnTo>
                        <a:pt x="11" y="10"/>
                      </a:lnTo>
                      <a:lnTo>
                        <a:pt x="12" y="10"/>
                      </a:lnTo>
                      <a:lnTo>
                        <a:pt x="16" y="9"/>
                      </a:lnTo>
                      <a:lnTo>
                        <a:pt x="18" y="6"/>
                      </a:lnTo>
                      <a:lnTo>
                        <a:pt x="19" y="6"/>
                      </a:lnTo>
                      <a:lnTo>
                        <a:pt x="19" y="10"/>
                      </a:lnTo>
                      <a:lnTo>
                        <a:pt x="26" y="17"/>
                      </a:lnTo>
                      <a:lnTo>
                        <a:pt x="26" y="18"/>
                      </a:lnTo>
                      <a:lnTo>
                        <a:pt x="29" y="22"/>
                      </a:lnTo>
                      <a:lnTo>
                        <a:pt x="32" y="22"/>
                      </a:lnTo>
                      <a:lnTo>
                        <a:pt x="36" y="17"/>
                      </a:lnTo>
                      <a:lnTo>
                        <a:pt x="38" y="13"/>
                      </a:lnTo>
                      <a:lnTo>
                        <a:pt x="37" y="7"/>
                      </a:lnTo>
                      <a:lnTo>
                        <a:pt x="37" y="3"/>
                      </a:lnTo>
                      <a:lnTo>
                        <a:pt x="38" y="3"/>
                      </a:lnTo>
                      <a:lnTo>
                        <a:pt x="43" y="0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2" name="Freeform 685"/>
                <p:cNvSpPr>
                  <a:spLocks/>
                </p:cNvSpPr>
                <p:nvPr/>
              </p:nvSpPr>
              <p:spPr bwMode="auto">
                <a:xfrm>
                  <a:off x="4743176" y="2768920"/>
                  <a:ext cx="97825" cy="71145"/>
                </a:xfrm>
                <a:custGeom>
                  <a:avLst/>
                  <a:gdLst>
                    <a:gd name="T0" fmla="*/ 27 w 66"/>
                    <a:gd name="T1" fmla="*/ 0 h 48"/>
                    <a:gd name="T2" fmla="*/ 29 w 66"/>
                    <a:gd name="T3" fmla="*/ 1 h 48"/>
                    <a:gd name="T4" fmla="*/ 30 w 66"/>
                    <a:gd name="T5" fmla="*/ 1 h 48"/>
                    <a:gd name="T6" fmla="*/ 33 w 66"/>
                    <a:gd name="T7" fmla="*/ 4 h 48"/>
                    <a:gd name="T8" fmla="*/ 37 w 66"/>
                    <a:gd name="T9" fmla="*/ 4 h 48"/>
                    <a:gd name="T10" fmla="*/ 38 w 66"/>
                    <a:gd name="T11" fmla="*/ 5 h 48"/>
                    <a:gd name="T12" fmla="*/ 42 w 66"/>
                    <a:gd name="T13" fmla="*/ 2 h 48"/>
                    <a:gd name="T14" fmla="*/ 47 w 66"/>
                    <a:gd name="T15" fmla="*/ 4 h 48"/>
                    <a:gd name="T16" fmla="*/ 51 w 66"/>
                    <a:gd name="T17" fmla="*/ 5 h 48"/>
                    <a:gd name="T18" fmla="*/ 55 w 66"/>
                    <a:gd name="T19" fmla="*/ 9 h 48"/>
                    <a:gd name="T20" fmla="*/ 58 w 66"/>
                    <a:gd name="T21" fmla="*/ 9 h 48"/>
                    <a:gd name="T22" fmla="*/ 60 w 66"/>
                    <a:gd name="T23" fmla="*/ 14 h 48"/>
                    <a:gd name="T24" fmla="*/ 65 w 66"/>
                    <a:gd name="T25" fmla="*/ 14 h 48"/>
                    <a:gd name="T26" fmla="*/ 66 w 66"/>
                    <a:gd name="T27" fmla="*/ 15 h 48"/>
                    <a:gd name="T28" fmla="*/ 62 w 66"/>
                    <a:gd name="T29" fmla="*/ 19 h 48"/>
                    <a:gd name="T30" fmla="*/ 65 w 66"/>
                    <a:gd name="T31" fmla="*/ 19 h 48"/>
                    <a:gd name="T32" fmla="*/ 65 w 66"/>
                    <a:gd name="T33" fmla="*/ 22 h 48"/>
                    <a:gd name="T34" fmla="*/ 60 w 66"/>
                    <a:gd name="T35" fmla="*/ 25 h 48"/>
                    <a:gd name="T36" fmla="*/ 58 w 66"/>
                    <a:gd name="T37" fmla="*/ 29 h 48"/>
                    <a:gd name="T38" fmla="*/ 56 w 66"/>
                    <a:gd name="T39" fmla="*/ 29 h 48"/>
                    <a:gd name="T40" fmla="*/ 55 w 66"/>
                    <a:gd name="T41" fmla="*/ 33 h 48"/>
                    <a:gd name="T42" fmla="*/ 58 w 66"/>
                    <a:gd name="T43" fmla="*/ 34 h 48"/>
                    <a:gd name="T44" fmla="*/ 58 w 66"/>
                    <a:gd name="T45" fmla="*/ 37 h 48"/>
                    <a:gd name="T46" fmla="*/ 55 w 66"/>
                    <a:gd name="T47" fmla="*/ 37 h 48"/>
                    <a:gd name="T48" fmla="*/ 55 w 66"/>
                    <a:gd name="T49" fmla="*/ 36 h 48"/>
                    <a:gd name="T50" fmla="*/ 52 w 66"/>
                    <a:gd name="T51" fmla="*/ 37 h 48"/>
                    <a:gd name="T52" fmla="*/ 51 w 66"/>
                    <a:gd name="T53" fmla="*/ 40 h 48"/>
                    <a:gd name="T54" fmla="*/ 47 w 66"/>
                    <a:gd name="T55" fmla="*/ 41 h 48"/>
                    <a:gd name="T56" fmla="*/ 48 w 66"/>
                    <a:gd name="T57" fmla="*/ 44 h 48"/>
                    <a:gd name="T58" fmla="*/ 47 w 66"/>
                    <a:gd name="T59" fmla="*/ 44 h 48"/>
                    <a:gd name="T60" fmla="*/ 42 w 66"/>
                    <a:gd name="T61" fmla="*/ 47 h 48"/>
                    <a:gd name="T62" fmla="*/ 40 w 66"/>
                    <a:gd name="T63" fmla="*/ 44 h 48"/>
                    <a:gd name="T64" fmla="*/ 34 w 66"/>
                    <a:gd name="T65" fmla="*/ 47 h 48"/>
                    <a:gd name="T66" fmla="*/ 31 w 66"/>
                    <a:gd name="T67" fmla="*/ 48 h 48"/>
                    <a:gd name="T68" fmla="*/ 30 w 66"/>
                    <a:gd name="T69" fmla="*/ 45 h 48"/>
                    <a:gd name="T70" fmla="*/ 30 w 66"/>
                    <a:gd name="T71" fmla="*/ 43 h 48"/>
                    <a:gd name="T72" fmla="*/ 29 w 66"/>
                    <a:gd name="T73" fmla="*/ 37 h 48"/>
                    <a:gd name="T74" fmla="*/ 27 w 66"/>
                    <a:gd name="T75" fmla="*/ 37 h 48"/>
                    <a:gd name="T76" fmla="*/ 24 w 66"/>
                    <a:gd name="T77" fmla="*/ 34 h 48"/>
                    <a:gd name="T78" fmla="*/ 22 w 66"/>
                    <a:gd name="T79" fmla="*/ 36 h 48"/>
                    <a:gd name="T80" fmla="*/ 20 w 66"/>
                    <a:gd name="T81" fmla="*/ 30 h 48"/>
                    <a:gd name="T82" fmla="*/ 22 w 66"/>
                    <a:gd name="T83" fmla="*/ 29 h 48"/>
                    <a:gd name="T84" fmla="*/ 20 w 66"/>
                    <a:gd name="T85" fmla="*/ 27 h 48"/>
                    <a:gd name="T86" fmla="*/ 19 w 66"/>
                    <a:gd name="T87" fmla="*/ 26 h 48"/>
                    <a:gd name="T88" fmla="*/ 19 w 66"/>
                    <a:gd name="T89" fmla="*/ 25 h 48"/>
                    <a:gd name="T90" fmla="*/ 18 w 66"/>
                    <a:gd name="T91" fmla="*/ 23 h 48"/>
                    <a:gd name="T92" fmla="*/ 12 w 66"/>
                    <a:gd name="T93" fmla="*/ 25 h 48"/>
                    <a:gd name="T94" fmla="*/ 9 w 66"/>
                    <a:gd name="T95" fmla="*/ 22 h 48"/>
                    <a:gd name="T96" fmla="*/ 5 w 66"/>
                    <a:gd name="T97" fmla="*/ 18 h 48"/>
                    <a:gd name="T98" fmla="*/ 1 w 66"/>
                    <a:gd name="T99" fmla="*/ 19 h 48"/>
                    <a:gd name="T100" fmla="*/ 0 w 66"/>
                    <a:gd name="T101" fmla="*/ 18 h 48"/>
                    <a:gd name="T102" fmla="*/ 1 w 66"/>
                    <a:gd name="T103" fmla="*/ 16 h 48"/>
                    <a:gd name="T104" fmla="*/ 0 w 66"/>
                    <a:gd name="T105" fmla="*/ 14 h 48"/>
                    <a:gd name="T106" fmla="*/ 0 w 66"/>
                    <a:gd name="T107" fmla="*/ 9 h 48"/>
                    <a:gd name="T108" fmla="*/ 2 w 66"/>
                    <a:gd name="T109" fmla="*/ 8 h 48"/>
                    <a:gd name="T110" fmla="*/ 4 w 66"/>
                    <a:gd name="T111" fmla="*/ 5 h 48"/>
                    <a:gd name="T112" fmla="*/ 6 w 66"/>
                    <a:gd name="T113" fmla="*/ 2 h 48"/>
                    <a:gd name="T114" fmla="*/ 13 w 66"/>
                    <a:gd name="T115" fmla="*/ 1 h 48"/>
                    <a:gd name="T116" fmla="*/ 18 w 66"/>
                    <a:gd name="T117" fmla="*/ 1 h 48"/>
                    <a:gd name="T118" fmla="*/ 20 w 66"/>
                    <a:gd name="T119" fmla="*/ 1 h 48"/>
                    <a:gd name="T120" fmla="*/ 22 w 66"/>
                    <a:gd name="T121" fmla="*/ 2 h 48"/>
                    <a:gd name="T122" fmla="*/ 24 w 66"/>
                    <a:gd name="T123" fmla="*/ 0 h 48"/>
                    <a:gd name="T124" fmla="*/ 27 w 66"/>
                    <a:gd name="T125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6" h="48">
                      <a:moveTo>
                        <a:pt x="27" y="0"/>
                      </a:moveTo>
                      <a:lnTo>
                        <a:pt x="29" y="1"/>
                      </a:lnTo>
                      <a:lnTo>
                        <a:pt x="30" y="1"/>
                      </a:lnTo>
                      <a:lnTo>
                        <a:pt x="33" y="4"/>
                      </a:lnTo>
                      <a:lnTo>
                        <a:pt x="37" y="4"/>
                      </a:lnTo>
                      <a:lnTo>
                        <a:pt x="38" y="5"/>
                      </a:lnTo>
                      <a:lnTo>
                        <a:pt x="42" y="2"/>
                      </a:lnTo>
                      <a:lnTo>
                        <a:pt x="47" y="4"/>
                      </a:lnTo>
                      <a:lnTo>
                        <a:pt x="51" y="5"/>
                      </a:lnTo>
                      <a:lnTo>
                        <a:pt x="55" y="9"/>
                      </a:lnTo>
                      <a:lnTo>
                        <a:pt x="58" y="9"/>
                      </a:lnTo>
                      <a:lnTo>
                        <a:pt x="60" y="14"/>
                      </a:lnTo>
                      <a:lnTo>
                        <a:pt x="65" y="14"/>
                      </a:lnTo>
                      <a:lnTo>
                        <a:pt x="66" y="15"/>
                      </a:lnTo>
                      <a:lnTo>
                        <a:pt x="62" y="19"/>
                      </a:lnTo>
                      <a:lnTo>
                        <a:pt x="65" y="19"/>
                      </a:lnTo>
                      <a:lnTo>
                        <a:pt x="65" y="22"/>
                      </a:lnTo>
                      <a:lnTo>
                        <a:pt x="60" y="25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33"/>
                      </a:lnTo>
                      <a:lnTo>
                        <a:pt x="58" y="34"/>
                      </a:lnTo>
                      <a:lnTo>
                        <a:pt x="58" y="37"/>
                      </a:lnTo>
                      <a:lnTo>
                        <a:pt x="55" y="37"/>
                      </a:lnTo>
                      <a:lnTo>
                        <a:pt x="55" y="36"/>
                      </a:lnTo>
                      <a:lnTo>
                        <a:pt x="52" y="37"/>
                      </a:lnTo>
                      <a:lnTo>
                        <a:pt x="51" y="40"/>
                      </a:lnTo>
                      <a:lnTo>
                        <a:pt x="47" y="41"/>
                      </a:lnTo>
                      <a:lnTo>
                        <a:pt x="48" y="44"/>
                      </a:lnTo>
                      <a:lnTo>
                        <a:pt x="47" y="44"/>
                      </a:lnTo>
                      <a:lnTo>
                        <a:pt x="42" y="47"/>
                      </a:lnTo>
                      <a:lnTo>
                        <a:pt x="40" y="44"/>
                      </a:lnTo>
                      <a:lnTo>
                        <a:pt x="34" y="47"/>
                      </a:lnTo>
                      <a:lnTo>
                        <a:pt x="31" y="48"/>
                      </a:lnTo>
                      <a:lnTo>
                        <a:pt x="30" y="45"/>
                      </a:lnTo>
                      <a:lnTo>
                        <a:pt x="30" y="43"/>
                      </a:lnTo>
                      <a:lnTo>
                        <a:pt x="29" y="37"/>
                      </a:lnTo>
                      <a:lnTo>
                        <a:pt x="27" y="37"/>
                      </a:lnTo>
                      <a:lnTo>
                        <a:pt x="24" y="34"/>
                      </a:lnTo>
                      <a:lnTo>
                        <a:pt x="22" y="36"/>
                      </a:lnTo>
                      <a:lnTo>
                        <a:pt x="20" y="30"/>
                      </a:lnTo>
                      <a:lnTo>
                        <a:pt x="22" y="29"/>
                      </a:lnTo>
                      <a:lnTo>
                        <a:pt x="20" y="27"/>
                      </a:lnTo>
                      <a:lnTo>
                        <a:pt x="19" y="26"/>
                      </a:lnTo>
                      <a:lnTo>
                        <a:pt x="19" y="25"/>
                      </a:lnTo>
                      <a:lnTo>
                        <a:pt x="18" y="23"/>
                      </a:lnTo>
                      <a:lnTo>
                        <a:pt x="12" y="25"/>
                      </a:lnTo>
                      <a:lnTo>
                        <a:pt x="9" y="22"/>
                      </a:lnTo>
                      <a:lnTo>
                        <a:pt x="5" y="18"/>
                      </a:lnTo>
                      <a:lnTo>
                        <a:pt x="1" y="19"/>
                      </a:lnTo>
                      <a:lnTo>
                        <a:pt x="0" y="18"/>
                      </a:lnTo>
                      <a:lnTo>
                        <a:pt x="1" y="16"/>
                      </a:lnTo>
                      <a:lnTo>
                        <a:pt x="0" y="14"/>
                      </a:ln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3" y="1"/>
                      </a:lnTo>
                      <a:lnTo>
                        <a:pt x="18" y="1"/>
                      </a:lnTo>
                      <a:lnTo>
                        <a:pt x="20" y="1"/>
                      </a:lnTo>
                      <a:lnTo>
                        <a:pt x="22" y="2"/>
                      </a:lnTo>
                      <a:lnTo>
                        <a:pt x="24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3" name="Freeform 686"/>
                <p:cNvSpPr>
                  <a:spLocks/>
                </p:cNvSpPr>
                <p:nvPr/>
              </p:nvSpPr>
              <p:spPr bwMode="auto">
                <a:xfrm>
                  <a:off x="4789125" y="2774849"/>
                  <a:ext cx="164523" cy="127468"/>
                </a:xfrm>
                <a:custGeom>
                  <a:avLst/>
                  <a:gdLst>
                    <a:gd name="T0" fmla="*/ 60 w 111"/>
                    <a:gd name="T1" fmla="*/ 4 h 86"/>
                    <a:gd name="T2" fmla="*/ 65 w 111"/>
                    <a:gd name="T3" fmla="*/ 3 h 86"/>
                    <a:gd name="T4" fmla="*/ 71 w 111"/>
                    <a:gd name="T5" fmla="*/ 4 h 86"/>
                    <a:gd name="T6" fmla="*/ 76 w 111"/>
                    <a:gd name="T7" fmla="*/ 5 h 86"/>
                    <a:gd name="T8" fmla="*/ 85 w 111"/>
                    <a:gd name="T9" fmla="*/ 7 h 86"/>
                    <a:gd name="T10" fmla="*/ 83 w 111"/>
                    <a:gd name="T11" fmla="*/ 14 h 86"/>
                    <a:gd name="T12" fmla="*/ 86 w 111"/>
                    <a:gd name="T13" fmla="*/ 21 h 86"/>
                    <a:gd name="T14" fmla="*/ 90 w 111"/>
                    <a:gd name="T15" fmla="*/ 27 h 86"/>
                    <a:gd name="T16" fmla="*/ 97 w 111"/>
                    <a:gd name="T17" fmla="*/ 34 h 86"/>
                    <a:gd name="T18" fmla="*/ 103 w 111"/>
                    <a:gd name="T19" fmla="*/ 40 h 86"/>
                    <a:gd name="T20" fmla="*/ 108 w 111"/>
                    <a:gd name="T21" fmla="*/ 47 h 86"/>
                    <a:gd name="T22" fmla="*/ 110 w 111"/>
                    <a:gd name="T23" fmla="*/ 50 h 86"/>
                    <a:gd name="T24" fmla="*/ 100 w 111"/>
                    <a:gd name="T25" fmla="*/ 55 h 86"/>
                    <a:gd name="T26" fmla="*/ 96 w 111"/>
                    <a:gd name="T27" fmla="*/ 55 h 86"/>
                    <a:gd name="T28" fmla="*/ 98 w 111"/>
                    <a:gd name="T29" fmla="*/ 62 h 86"/>
                    <a:gd name="T30" fmla="*/ 101 w 111"/>
                    <a:gd name="T31" fmla="*/ 69 h 86"/>
                    <a:gd name="T32" fmla="*/ 101 w 111"/>
                    <a:gd name="T33" fmla="*/ 73 h 86"/>
                    <a:gd name="T34" fmla="*/ 92 w 111"/>
                    <a:gd name="T35" fmla="*/ 74 h 86"/>
                    <a:gd name="T36" fmla="*/ 90 w 111"/>
                    <a:gd name="T37" fmla="*/ 84 h 86"/>
                    <a:gd name="T38" fmla="*/ 85 w 111"/>
                    <a:gd name="T39" fmla="*/ 83 h 86"/>
                    <a:gd name="T40" fmla="*/ 78 w 111"/>
                    <a:gd name="T41" fmla="*/ 81 h 86"/>
                    <a:gd name="T42" fmla="*/ 74 w 111"/>
                    <a:gd name="T43" fmla="*/ 86 h 86"/>
                    <a:gd name="T44" fmla="*/ 71 w 111"/>
                    <a:gd name="T45" fmla="*/ 81 h 86"/>
                    <a:gd name="T46" fmla="*/ 63 w 111"/>
                    <a:gd name="T47" fmla="*/ 84 h 86"/>
                    <a:gd name="T48" fmla="*/ 57 w 111"/>
                    <a:gd name="T49" fmla="*/ 83 h 86"/>
                    <a:gd name="T50" fmla="*/ 54 w 111"/>
                    <a:gd name="T51" fmla="*/ 84 h 86"/>
                    <a:gd name="T52" fmla="*/ 47 w 111"/>
                    <a:gd name="T53" fmla="*/ 84 h 86"/>
                    <a:gd name="T54" fmla="*/ 43 w 111"/>
                    <a:gd name="T55" fmla="*/ 80 h 86"/>
                    <a:gd name="T56" fmla="*/ 32 w 111"/>
                    <a:gd name="T57" fmla="*/ 77 h 86"/>
                    <a:gd name="T58" fmla="*/ 28 w 111"/>
                    <a:gd name="T59" fmla="*/ 80 h 86"/>
                    <a:gd name="T60" fmla="*/ 14 w 111"/>
                    <a:gd name="T61" fmla="*/ 81 h 86"/>
                    <a:gd name="T62" fmla="*/ 9 w 111"/>
                    <a:gd name="T63" fmla="*/ 80 h 86"/>
                    <a:gd name="T64" fmla="*/ 6 w 111"/>
                    <a:gd name="T65" fmla="*/ 79 h 86"/>
                    <a:gd name="T66" fmla="*/ 2 w 111"/>
                    <a:gd name="T67" fmla="*/ 70 h 86"/>
                    <a:gd name="T68" fmla="*/ 7 w 111"/>
                    <a:gd name="T69" fmla="*/ 66 h 86"/>
                    <a:gd name="T70" fmla="*/ 6 w 111"/>
                    <a:gd name="T71" fmla="*/ 57 h 86"/>
                    <a:gd name="T72" fmla="*/ 3 w 111"/>
                    <a:gd name="T73" fmla="*/ 51 h 86"/>
                    <a:gd name="T74" fmla="*/ 0 w 111"/>
                    <a:gd name="T75" fmla="*/ 44 h 86"/>
                    <a:gd name="T76" fmla="*/ 9 w 111"/>
                    <a:gd name="T77" fmla="*/ 40 h 86"/>
                    <a:gd name="T78" fmla="*/ 16 w 111"/>
                    <a:gd name="T79" fmla="*/ 40 h 86"/>
                    <a:gd name="T80" fmla="*/ 16 w 111"/>
                    <a:gd name="T81" fmla="*/ 37 h 86"/>
                    <a:gd name="T82" fmla="*/ 21 w 111"/>
                    <a:gd name="T83" fmla="*/ 33 h 86"/>
                    <a:gd name="T84" fmla="*/ 24 w 111"/>
                    <a:gd name="T85" fmla="*/ 33 h 86"/>
                    <a:gd name="T86" fmla="*/ 27 w 111"/>
                    <a:gd name="T87" fmla="*/ 30 h 86"/>
                    <a:gd name="T88" fmla="*/ 25 w 111"/>
                    <a:gd name="T89" fmla="*/ 25 h 86"/>
                    <a:gd name="T90" fmla="*/ 29 w 111"/>
                    <a:gd name="T91" fmla="*/ 21 h 86"/>
                    <a:gd name="T92" fmla="*/ 34 w 111"/>
                    <a:gd name="T93" fmla="*/ 15 h 86"/>
                    <a:gd name="T94" fmla="*/ 35 w 111"/>
                    <a:gd name="T95" fmla="*/ 11 h 86"/>
                    <a:gd name="T96" fmla="*/ 39 w 111"/>
                    <a:gd name="T97" fmla="*/ 8 h 86"/>
                    <a:gd name="T98" fmla="*/ 45 w 111"/>
                    <a:gd name="T99" fmla="*/ 4 h 86"/>
                    <a:gd name="T100" fmla="*/ 47 w 111"/>
                    <a:gd name="T101" fmla="*/ 1 h 86"/>
                    <a:gd name="T102" fmla="*/ 53 w 111"/>
                    <a:gd name="T103" fmla="*/ 1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1" h="86">
                      <a:moveTo>
                        <a:pt x="57" y="0"/>
                      </a:moveTo>
                      <a:lnTo>
                        <a:pt x="60" y="4"/>
                      </a:lnTo>
                      <a:lnTo>
                        <a:pt x="63" y="3"/>
                      </a:lnTo>
                      <a:lnTo>
                        <a:pt x="65" y="3"/>
                      </a:lnTo>
                      <a:lnTo>
                        <a:pt x="68" y="7"/>
                      </a:lnTo>
                      <a:lnTo>
                        <a:pt x="71" y="4"/>
                      </a:lnTo>
                      <a:lnTo>
                        <a:pt x="75" y="4"/>
                      </a:lnTo>
                      <a:lnTo>
                        <a:pt x="76" y="5"/>
                      </a:lnTo>
                      <a:lnTo>
                        <a:pt x="78" y="5"/>
                      </a:lnTo>
                      <a:lnTo>
                        <a:pt x="85" y="7"/>
                      </a:lnTo>
                      <a:lnTo>
                        <a:pt x="85" y="11"/>
                      </a:lnTo>
                      <a:lnTo>
                        <a:pt x="83" y="14"/>
                      </a:lnTo>
                      <a:lnTo>
                        <a:pt x="86" y="16"/>
                      </a:lnTo>
                      <a:lnTo>
                        <a:pt x="86" y="21"/>
                      </a:lnTo>
                      <a:lnTo>
                        <a:pt x="89" y="23"/>
                      </a:lnTo>
                      <a:lnTo>
                        <a:pt x="90" y="27"/>
                      </a:lnTo>
                      <a:lnTo>
                        <a:pt x="94" y="32"/>
                      </a:lnTo>
                      <a:lnTo>
                        <a:pt x="97" y="34"/>
                      </a:lnTo>
                      <a:lnTo>
                        <a:pt x="98" y="39"/>
                      </a:lnTo>
                      <a:lnTo>
                        <a:pt x="103" y="40"/>
                      </a:lnTo>
                      <a:lnTo>
                        <a:pt x="107" y="44"/>
                      </a:lnTo>
                      <a:lnTo>
                        <a:pt x="108" y="47"/>
                      </a:lnTo>
                      <a:lnTo>
                        <a:pt x="111" y="48"/>
                      </a:lnTo>
                      <a:lnTo>
                        <a:pt x="110" y="50"/>
                      </a:lnTo>
                      <a:lnTo>
                        <a:pt x="107" y="55"/>
                      </a:lnTo>
                      <a:lnTo>
                        <a:pt x="100" y="55"/>
                      </a:lnTo>
                      <a:lnTo>
                        <a:pt x="97" y="52"/>
                      </a:lnTo>
                      <a:lnTo>
                        <a:pt x="96" y="55"/>
                      </a:lnTo>
                      <a:lnTo>
                        <a:pt x="96" y="58"/>
                      </a:lnTo>
                      <a:lnTo>
                        <a:pt x="98" y="62"/>
                      </a:lnTo>
                      <a:lnTo>
                        <a:pt x="98" y="66"/>
                      </a:lnTo>
                      <a:lnTo>
                        <a:pt x="101" y="69"/>
                      </a:lnTo>
                      <a:lnTo>
                        <a:pt x="101" y="73"/>
                      </a:lnTo>
                      <a:lnTo>
                        <a:pt x="101" y="73"/>
                      </a:lnTo>
                      <a:lnTo>
                        <a:pt x="96" y="74"/>
                      </a:lnTo>
                      <a:lnTo>
                        <a:pt x="92" y="74"/>
                      </a:lnTo>
                      <a:lnTo>
                        <a:pt x="90" y="80"/>
                      </a:lnTo>
                      <a:lnTo>
                        <a:pt x="90" y="84"/>
                      </a:lnTo>
                      <a:lnTo>
                        <a:pt x="86" y="84"/>
                      </a:lnTo>
                      <a:lnTo>
                        <a:pt x="85" y="83"/>
                      </a:lnTo>
                      <a:lnTo>
                        <a:pt x="80" y="84"/>
                      </a:lnTo>
                      <a:lnTo>
                        <a:pt x="78" y="81"/>
                      </a:lnTo>
                      <a:lnTo>
                        <a:pt x="75" y="83"/>
                      </a:lnTo>
                      <a:lnTo>
                        <a:pt x="74" y="86"/>
                      </a:lnTo>
                      <a:lnTo>
                        <a:pt x="71" y="84"/>
                      </a:lnTo>
                      <a:lnTo>
                        <a:pt x="71" y="81"/>
                      </a:lnTo>
                      <a:lnTo>
                        <a:pt x="67" y="81"/>
                      </a:lnTo>
                      <a:lnTo>
                        <a:pt x="63" y="84"/>
                      </a:lnTo>
                      <a:lnTo>
                        <a:pt x="61" y="83"/>
                      </a:lnTo>
                      <a:lnTo>
                        <a:pt x="57" y="83"/>
                      </a:lnTo>
                      <a:lnTo>
                        <a:pt x="56" y="84"/>
                      </a:lnTo>
                      <a:lnTo>
                        <a:pt x="54" y="84"/>
                      </a:lnTo>
                      <a:lnTo>
                        <a:pt x="51" y="81"/>
                      </a:lnTo>
                      <a:lnTo>
                        <a:pt x="47" y="84"/>
                      </a:lnTo>
                      <a:lnTo>
                        <a:pt x="46" y="81"/>
                      </a:lnTo>
                      <a:lnTo>
                        <a:pt x="43" y="80"/>
                      </a:lnTo>
                      <a:lnTo>
                        <a:pt x="36" y="79"/>
                      </a:lnTo>
                      <a:lnTo>
                        <a:pt x="32" y="77"/>
                      </a:lnTo>
                      <a:lnTo>
                        <a:pt x="31" y="77"/>
                      </a:lnTo>
                      <a:lnTo>
                        <a:pt x="28" y="80"/>
                      </a:lnTo>
                      <a:lnTo>
                        <a:pt x="24" y="80"/>
                      </a:lnTo>
                      <a:lnTo>
                        <a:pt x="14" y="81"/>
                      </a:lnTo>
                      <a:lnTo>
                        <a:pt x="13" y="83"/>
                      </a:lnTo>
                      <a:lnTo>
                        <a:pt x="9" y="80"/>
                      </a:lnTo>
                      <a:lnTo>
                        <a:pt x="6" y="80"/>
                      </a:lnTo>
                      <a:lnTo>
                        <a:pt x="6" y="79"/>
                      </a:lnTo>
                      <a:lnTo>
                        <a:pt x="3" y="74"/>
                      </a:lnTo>
                      <a:lnTo>
                        <a:pt x="2" y="70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7" y="58"/>
                      </a:lnTo>
                      <a:lnTo>
                        <a:pt x="6" y="57"/>
                      </a:lnTo>
                      <a:lnTo>
                        <a:pt x="4" y="54"/>
                      </a:lnTo>
                      <a:lnTo>
                        <a:pt x="3" y="51"/>
                      </a:lnTo>
                      <a:lnTo>
                        <a:pt x="2" y="45"/>
                      </a:lnTo>
                      <a:lnTo>
                        <a:pt x="0" y="44"/>
                      </a:lnTo>
                      <a:lnTo>
                        <a:pt x="3" y="43"/>
                      </a:lnTo>
                      <a:lnTo>
                        <a:pt x="9" y="40"/>
                      </a:lnTo>
                      <a:lnTo>
                        <a:pt x="11" y="43"/>
                      </a:lnTo>
                      <a:lnTo>
                        <a:pt x="16" y="40"/>
                      </a:lnTo>
                      <a:lnTo>
                        <a:pt x="17" y="40"/>
                      </a:lnTo>
                      <a:lnTo>
                        <a:pt x="16" y="37"/>
                      </a:lnTo>
                      <a:lnTo>
                        <a:pt x="20" y="36"/>
                      </a:lnTo>
                      <a:lnTo>
                        <a:pt x="21" y="33"/>
                      </a:lnTo>
                      <a:lnTo>
                        <a:pt x="24" y="32"/>
                      </a:lnTo>
                      <a:lnTo>
                        <a:pt x="24" y="33"/>
                      </a:lnTo>
                      <a:lnTo>
                        <a:pt x="27" y="33"/>
                      </a:lnTo>
                      <a:lnTo>
                        <a:pt x="27" y="30"/>
                      </a:lnTo>
                      <a:lnTo>
                        <a:pt x="24" y="29"/>
                      </a:lnTo>
                      <a:lnTo>
                        <a:pt x="25" y="25"/>
                      </a:lnTo>
                      <a:lnTo>
                        <a:pt x="27" y="25"/>
                      </a:lnTo>
                      <a:lnTo>
                        <a:pt x="29" y="21"/>
                      </a:lnTo>
                      <a:lnTo>
                        <a:pt x="34" y="18"/>
                      </a:lnTo>
                      <a:lnTo>
                        <a:pt x="34" y="15"/>
                      </a:lnTo>
                      <a:lnTo>
                        <a:pt x="31" y="15"/>
                      </a:lnTo>
                      <a:lnTo>
                        <a:pt x="35" y="11"/>
                      </a:lnTo>
                      <a:lnTo>
                        <a:pt x="35" y="11"/>
                      </a:lnTo>
                      <a:lnTo>
                        <a:pt x="39" y="8"/>
                      </a:lnTo>
                      <a:lnTo>
                        <a:pt x="45" y="8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47" y="1"/>
                      </a:lnTo>
                      <a:lnTo>
                        <a:pt x="51" y="0"/>
                      </a:lnTo>
                      <a:lnTo>
                        <a:pt x="53" y="1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4" name="Freeform 687"/>
                <p:cNvSpPr>
                  <a:spLocks/>
                </p:cNvSpPr>
                <p:nvPr/>
              </p:nvSpPr>
              <p:spPr bwMode="auto">
                <a:xfrm>
                  <a:off x="4777267" y="2875638"/>
                  <a:ext cx="323117" cy="200096"/>
                </a:xfrm>
                <a:custGeom>
                  <a:avLst/>
                  <a:gdLst>
                    <a:gd name="T0" fmla="*/ 137 w 218"/>
                    <a:gd name="T1" fmla="*/ 1 h 135"/>
                    <a:gd name="T2" fmla="*/ 151 w 218"/>
                    <a:gd name="T3" fmla="*/ 16 h 135"/>
                    <a:gd name="T4" fmla="*/ 158 w 218"/>
                    <a:gd name="T5" fmla="*/ 29 h 135"/>
                    <a:gd name="T6" fmla="*/ 176 w 218"/>
                    <a:gd name="T7" fmla="*/ 34 h 135"/>
                    <a:gd name="T8" fmla="*/ 191 w 218"/>
                    <a:gd name="T9" fmla="*/ 41 h 135"/>
                    <a:gd name="T10" fmla="*/ 206 w 218"/>
                    <a:gd name="T11" fmla="*/ 42 h 135"/>
                    <a:gd name="T12" fmla="*/ 218 w 218"/>
                    <a:gd name="T13" fmla="*/ 47 h 135"/>
                    <a:gd name="T14" fmla="*/ 216 w 218"/>
                    <a:gd name="T15" fmla="*/ 63 h 135"/>
                    <a:gd name="T16" fmla="*/ 207 w 218"/>
                    <a:gd name="T17" fmla="*/ 77 h 135"/>
                    <a:gd name="T18" fmla="*/ 199 w 218"/>
                    <a:gd name="T19" fmla="*/ 89 h 135"/>
                    <a:gd name="T20" fmla="*/ 189 w 218"/>
                    <a:gd name="T21" fmla="*/ 89 h 135"/>
                    <a:gd name="T22" fmla="*/ 180 w 218"/>
                    <a:gd name="T23" fmla="*/ 98 h 135"/>
                    <a:gd name="T24" fmla="*/ 167 w 218"/>
                    <a:gd name="T25" fmla="*/ 99 h 135"/>
                    <a:gd name="T26" fmla="*/ 166 w 218"/>
                    <a:gd name="T27" fmla="*/ 102 h 135"/>
                    <a:gd name="T28" fmla="*/ 164 w 218"/>
                    <a:gd name="T29" fmla="*/ 102 h 135"/>
                    <a:gd name="T30" fmla="*/ 156 w 218"/>
                    <a:gd name="T31" fmla="*/ 106 h 135"/>
                    <a:gd name="T32" fmla="*/ 147 w 218"/>
                    <a:gd name="T33" fmla="*/ 107 h 135"/>
                    <a:gd name="T34" fmla="*/ 155 w 218"/>
                    <a:gd name="T35" fmla="*/ 113 h 135"/>
                    <a:gd name="T36" fmla="*/ 158 w 218"/>
                    <a:gd name="T37" fmla="*/ 114 h 135"/>
                    <a:gd name="T38" fmla="*/ 162 w 218"/>
                    <a:gd name="T39" fmla="*/ 120 h 135"/>
                    <a:gd name="T40" fmla="*/ 159 w 218"/>
                    <a:gd name="T41" fmla="*/ 112 h 135"/>
                    <a:gd name="T42" fmla="*/ 167 w 218"/>
                    <a:gd name="T43" fmla="*/ 121 h 135"/>
                    <a:gd name="T44" fmla="*/ 177 w 218"/>
                    <a:gd name="T45" fmla="*/ 117 h 135"/>
                    <a:gd name="T46" fmla="*/ 182 w 218"/>
                    <a:gd name="T47" fmla="*/ 123 h 135"/>
                    <a:gd name="T48" fmla="*/ 166 w 218"/>
                    <a:gd name="T49" fmla="*/ 130 h 135"/>
                    <a:gd name="T50" fmla="*/ 144 w 218"/>
                    <a:gd name="T51" fmla="*/ 134 h 135"/>
                    <a:gd name="T52" fmla="*/ 141 w 218"/>
                    <a:gd name="T53" fmla="*/ 123 h 135"/>
                    <a:gd name="T54" fmla="*/ 141 w 218"/>
                    <a:gd name="T55" fmla="*/ 114 h 135"/>
                    <a:gd name="T56" fmla="*/ 142 w 218"/>
                    <a:gd name="T57" fmla="*/ 107 h 135"/>
                    <a:gd name="T58" fmla="*/ 130 w 218"/>
                    <a:gd name="T59" fmla="*/ 109 h 135"/>
                    <a:gd name="T60" fmla="*/ 126 w 218"/>
                    <a:gd name="T61" fmla="*/ 105 h 135"/>
                    <a:gd name="T62" fmla="*/ 124 w 218"/>
                    <a:gd name="T63" fmla="*/ 100 h 135"/>
                    <a:gd name="T64" fmla="*/ 124 w 218"/>
                    <a:gd name="T65" fmla="*/ 99 h 135"/>
                    <a:gd name="T66" fmla="*/ 118 w 218"/>
                    <a:gd name="T67" fmla="*/ 99 h 135"/>
                    <a:gd name="T68" fmla="*/ 109 w 218"/>
                    <a:gd name="T69" fmla="*/ 102 h 135"/>
                    <a:gd name="T70" fmla="*/ 101 w 218"/>
                    <a:gd name="T71" fmla="*/ 117 h 135"/>
                    <a:gd name="T72" fmla="*/ 98 w 218"/>
                    <a:gd name="T73" fmla="*/ 120 h 135"/>
                    <a:gd name="T74" fmla="*/ 90 w 218"/>
                    <a:gd name="T75" fmla="*/ 123 h 135"/>
                    <a:gd name="T76" fmla="*/ 83 w 218"/>
                    <a:gd name="T77" fmla="*/ 117 h 135"/>
                    <a:gd name="T78" fmla="*/ 87 w 218"/>
                    <a:gd name="T79" fmla="*/ 103 h 135"/>
                    <a:gd name="T80" fmla="*/ 100 w 218"/>
                    <a:gd name="T81" fmla="*/ 102 h 135"/>
                    <a:gd name="T82" fmla="*/ 91 w 218"/>
                    <a:gd name="T83" fmla="*/ 89 h 135"/>
                    <a:gd name="T84" fmla="*/ 84 w 218"/>
                    <a:gd name="T85" fmla="*/ 77 h 135"/>
                    <a:gd name="T86" fmla="*/ 69 w 218"/>
                    <a:gd name="T87" fmla="*/ 70 h 135"/>
                    <a:gd name="T88" fmla="*/ 59 w 218"/>
                    <a:gd name="T89" fmla="*/ 70 h 135"/>
                    <a:gd name="T90" fmla="*/ 54 w 218"/>
                    <a:gd name="T91" fmla="*/ 73 h 135"/>
                    <a:gd name="T92" fmla="*/ 37 w 218"/>
                    <a:gd name="T93" fmla="*/ 83 h 135"/>
                    <a:gd name="T94" fmla="*/ 24 w 218"/>
                    <a:gd name="T95" fmla="*/ 80 h 135"/>
                    <a:gd name="T96" fmla="*/ 8 w 218"/>
                    <a:gd name="T97" fmla="*/ 78 h 135"/>
                    <a:gd name="T98" fmla="*/ 1 w 218"/>
                    <a:gd name="T99" fmla="*/ 66 h 135"/>
                    <a:gd name="T100" fmla="*/ 14 w 218"/>
                    <a:gd name="T101" fmla="*/ 44 h 135"/>
                    <a:gd name="T102" fmla="*/ 19 w 218"/>
                    <a:gd name="T103" fmla="*/ 31 h 135"/>
                    <a:gd name="T104" fmla="*/ 14 w 218"/>
                    <a:gd name="T105" fmla="*/ 20 h 135"/>
                    <a:gd name="T106" fmla="*/ 22 w 218"/>
                    <a:gd name="T107" fmla="*/ 13 h 135"/>
                    <a:gd name="T108" fmla="*/ 44 w 218"/>
                    <a:gd name="T109" fmla="*/ 11 h 135"/>
                    <a:gd name="T110" fmla="*/ 62 w 218"/>
                    <a:gd name="T111" fmla="*/ 16 h 135"/>
                    <a:gd name="T112" fmla="*/ 75 w 218"/>
                    <a:gd name="T113" fmla="*/ 13 h 135"/>
                    <a:gd name="T114" fmla="*/ 86 w 218"/>
                    <a:gd name="T115" fmla="*/ 13 h 135"/>
                    <a:gd name="T116" fmla="*/ 98 w 218"/>
                    <a:gd name="T117" fmla="*/ 12 h 135"/>
                    <a:gd name="T118" fmla="*/ 112 w 218"/>
                    <a:gd name="T119" fmla="*/ 5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18" h="135">
                      <a:moveTo>
                        <a:pt x="116" y="0"/>
                      </a:moveTo>
                      <a:lnTo>
                        <a:pt x="123" y="2"/>
                      </a:lnTo>
                      <a:lnTo>
                        <a:pt x="130" y="2"/>
                      </a:lnTo>
                      <a:lnTo>
                        <a:pt x="133" y="1"/>
                      </a:lnTo>
                      <a:lnTo>
                        <a:pt x="137" y="1"/>
                      </a:lnTo>
                      <a:lnTo>
                        <a:pt x="138" y="6"/>
                      </a:lnTo>
                      <a:lnTo>
                        <a:pt x="141" y="9"/>
                      </a:lnTo>
                      <a:lnTo>
                        <a:pt x="140" y="12"/>
                      </a:lnTo>
                      <a:lnTo>
                        <a:pt x="144" y="16"/>
                      </a:lnTo>
                      <a:lnTo>
                        <a:pt x="151" y="16"/>
                      </a:lnTo>
                      <a:lnTo>
                        <a:pt x="153" y="18"/>
                      </a:lnTo>
                      <a:lnTo>
                        <a:pt x="153" y="20"/>
                      </a:lnTo>
                      <a:lnTo>
                        <a:pt x="156" y="22"/>
                      </a:lnTo>
                      <a:lnTo>
                        <a:pt x="156" y="24"/>
                      </a:lnTo>
                      <a:lnTo>
                        <a:pt x="158" y="29"/>
                      </a:lnTo>
                      <a:lnTo>
                        <a:pt x="163" y="34"/>
                      </a:lnTo>
                      <a:lnTo>
                        <a:pt x="166" y="33"/>
                      </a:lnTo>
                      <a:lnTo>
                        <a:pt x="170" y="34"/>
                      </a:lnTo>
                      <a:lnTo>
                        <a:pt x="173" y="33"/>
                      </a:lnTo>
                      <a:lnTo>
                        <a:pt x="176" y="34"/>
                      </a:lnTo>
                      <a:lnTo>
                        <a:pt x="180" y="30"/>
                      </a:lnTo>
                      <a:lnTo>
                        <a:pt x="182" y="30"/>
                      </a:lnTo>
                      <a:lnTo>
                        <a:pt x="185" y="37"/>
                      </a:lnTo>
                      <a:lnTo>
                        <a:pt x="189" y="40"/>
                      </a:lnTo>
                      <a:lnTo>
                        <a:pt x="191" y="41"/>
                      </a:lnTo>
                      <a:lnTo>
                        <a:pt x="192" y="40"/>
                      </a:lnTo>
                      <a:lnTo>
                        <a:pt x="196" y="41"/>
                      </a:lnTo>
                      <a:lnTo>
                        <a:pt x="200" y="41"/>
                      </a:lnTo>
                      <a:lnTo>
                        <a:pt x="203" y="42"/>
                      </a:lnTo>
                      <a:lnTo>
                        <a:pt x="206" y="42"/>
                      </a:lnTo>
                      <a:lnTo>
                        <a:pt x="209" y="44"/>
                      </a:lnTo>
                      <a:lnTo>
                        <a:pt x="213" y="45"/>
                      </a:lnTo>
                      <a:lnTo>
                        <a:pt x="216" y="42"/>
                      </a:lnTo>
                      <a:lnTo>
                        <a:pt x="216" y="47"/>
                      </a:lnTo>
                      <a:lnTo>
                        <a:pt x="218" y="47"/>
                      </a:lnTo>
                      <a:lnTo>
                        <a:pt x="218" y="51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3" y="60"/>
                      </a:lnTo>
                      <a:lnTo>
                        <a:pt x="216" y="63"/>
                      </a:lnTo>
                      <a:lnTo>
                        <a:pt x="217" y="66"/>
                      </a:lnTo>
                      <a:lnTo>
                        <a:pt x="216" y="71"/>
                      </a:lnTo>
                      <a:lnTo>
                        <a:pt x="216" y="74"/>
                      </a:lnTo>
                      <a:lnTo>
                        <a:pt x="213" y="77"/>
                      </a:lnTo>
                      <a:lnTo>
                        <a:pt x="207" y="77"/>
                      </a:lnTo>
                      <a:lnTo>
                        <a:pt x="205" y="81"/>
                      </a:lnTo>
                      <a:lnTo>
                        <a:pt x="202" y="83"/>
                      </a:lnTo>
                      <a:lnTo>
                        <a:pt x="202" y="88"/>
                      </a:lnTo>
                      <a:lnTo>
                        <a:pt x="202" y="88"/>
                      </a:lnTo>
                      <a:lnTo>
                        <a:pt x="199" y="89"/>
                      </a:lnTo>
                      <a:lnTo>
                        <a:pt x="199" y="88"/>
                      </a:lnTo>
                      <a:lnTo>
                        <a:pt x="198" y="88"/>
                      </a:lnTo>
                      <a:lnTo>
                        <a:pt x="194" y="89"/>
                      </a:lnTo>
                      <a:lnTo>
                        <a:pt x="191" y="88"/>
                      </a:lnTo>
                      <a:lnTo>
                        <a:pt x="189" y="89"/>
                      </a:lnTo>
                      <a:lnTo>
                        <a:pt x="188" y="92"/>
                      </a:lnTo>
                      <a:lnTo>
                        <a:pt x="185" y="92"/>
                      </a:lnTo>
                      <a:lnTo>
                        <a:pt x="184" y="95"/>
                      </a:lnTo>
                      <a:lnTo>
                        <a:pt x="181" y="98"/>
                      </a:lnTo>
                      <a:lnTo>
                        <a:pt x="180" y="98"/>
                      </a:lnTo>
                      <a:lnTo>
                        <a:pt x="177" y="98"/>
                      </a:lnTo>
                      <a:lnTo>
                        <a:pt x="176" y="99"/>
                      </a:lnTo>
                      <a:lnTo>
                        <a:pt x="171" y="98"/>
                      </a:lnTo>
                      <a:lnTo>
                        <a:pt x="169" y="100"/>
                      </a:lnTo>
                      <a:lnTo>
                        <a:pt x="167" y="99"/>
                      </a:lnTo>
                      <a:lnTo>
                        <a:pt x="166" y="96"/>
                      </a:lnTo>
                      <a:lnTo>
                        <a:pt x="164" y="96"/>
                      </a:lnTo>
                      <a:lnTo>
                        <a:pt x="164" y="99"/>
                      </a:lnTo>
                      <a:lnTo>
                        <a:pt x="166" y="100"/>
                      </a:lnTo>
                      <a:lnTo>
                        <a:pt x="166" y="102"/>
                      </a:lnTo>
                      <a:lnTo>
                        <a:pt x="163" y="106"/>
                      </a:lnTo>
                      <a:lnTo>
                        <a:pt x="162" y="107"/>
                      </a:lnTo>
                      <a:lnTo>
                        <a:pt x="160" y="106"/>
                      </a:lnTo>
                      <a:lnTo>
                        <a:pt x="162" y="105"/>
                      </a:lnTo>
                      <a:lnTo>
                        <a:pt x="164" y="102"/>
                      </a:lnTo>
                      <a:lnTo>
                        <a:pt x="164" y="100"/>
                      </a:lnTo>
                      <a:lnTo>
                        <a:pt x="163" y="100"/>
                      </a:lnTo>
                      <a:lnTo>
                        <a:pt x="162" y="102"/>
                      </a:lnTo>
                      <a:lnTo>
                        <a:pt x="158" y="106"/>
                      </a:lnTo>
                      <a:lnTo>
                        <a:pt x="156" y="106"/>
                      </a:lnTo>
                      <a:lnTo>
                        <a:pt x="155" y="107"/>
                      </a:lnTo>
                      <a:lnTo>
                        <a:pt x="152" y="107"/>
                      </a:lnTo>
                      <a:lnTo>
                        <a:pt x="151" y="106"/>
                      </a:lnTo>
                      <a:lnTo>
                        <a:pt x="149" y="107"/>
                      </a:lnTo>
                      <a:lnTo>
                        <a:pt x="147" y="107"/>
                      </a:lnTo>
                      <a:lnTo>
                        <a:pt x="145" y="109"/>
                      </a:lnTo>
                      <a:lnTo>
                        <a:pt x="148" y="110"/>
                      </a:lnTo>
                      <a:lnTo>
                        <a:pt x="152" y="109"/>
                      </a:lnTo>
                      <a:lnTo>
                        <a:pt x="153" y="112"/>
                      </a:lnTo>
                      <a:lnTo>
                        <a:pt x="155" y="113"/>
                      </a:lnTo>
                      <a:lnTo>
                        <a:pt x="156" y="112"/>
                      </a:lnTo>
                      <a:lnTo>
                        <a:pt x="158" y="113"/>
                      </a:lnTo>
                      <a:lnTo>
                        <a:pt x="156" y="114"/>
                      </a:lnTo>
                      <a:lnTo>
                        <a:pt x="156" y="116"/>
                      </a:lnTo>
                      <a:lnTo>
                        <a:pt x="158" y="114"/>
                      </a:lnTo>
                      <a:lnTo>
                        <a:pt x="159" y="114"/>
                      </a:lnTo>
                      <a:lnTo>
                        <a:pt x="158" y="117"/>
                      </a:lnTo>
                      <a:lnTo>
                        <a:pt x="159" y="116"/>
                      </a:lnTo>
                      <a:lnTo>
                        <a:pt x="160" y="117"/>
                      </a:lnTo>
                      <a:lnTo>
                        <a:pt x="162" y="120"/>
                      </a:lnTo>
                      <a:lnTo>
                        <a:pt x="163" y="121"/>
                      </a:lnTo>
                      <a:lnTo>
                        <a:pt x="166" y="121"/>
                      </a:lnTo>
                      <a:lnTo>
                        <a:pt x="167" y="121"/>
                      </a:lnTo>
                      <a:lnTo>
                        <a:pt x="163" y="117"/>
                      </a:lnTo>
                      <a:lnTo>
                        <a:pt x="159" y="112"/>
                      </a:lnTo>
                      <a:lnTo>
                        <a:pt x="158" y="107"/>
                      </a:lnTo>
                      <a:lnTo>
                        <a:pt x="158" y="107"/>
                      </a:lnTo>
                      <a:lnTo>
                        <a:pt x="160" y="110"/>
                      </a:lnTo>
                      <a:lnTo>
                        <a:pt x="162" y="113"/>
                      </a:lnTo>
                      <a:lnTo>
                        <a:pt x="167" y="121"/>
                      </a:lnTo>
                      <a:lnTo>
                        <a:pt x="169" y="121"/>
                      </a:lnTo>
                      <a:lnTo>
                        <a:pt x="171" y="118"/>
                      </a:lnTo>
                      <a:lnTo>
                        <a:pt x="173" y="118"/>
                      </a:lnTo>
                      <a:lnTo>
                        <a:pt x="176" y="120"/>
                      </a:lnTo>
                      <a:lnTo>
                        <a:pt x="177" y="117"/>
                      </a:lnTo>
                      <a:lnTo>
                        <a:pt x="181" y="117"/>
                      </a:lnTo>
                      <a:lnTo>
                        <a:pt x="184" y="117"/>
                      </a:lnTo>
                      <a:lnTo>
                        <a:pt x="182" y="118"/>
                      </a:lnTo>
                      <a:lnTo>
                        <a:pt x="181" y="120"/>
                      </a:lnTo>
                      <a:lnTo>
                        <a:pt x="182" y="123"/>
                      </a:lnTo>
                      <a:lnTo>
                        <a:pt x="181" y="124"/>
                      </a:lnTo>
                      <a:lnTo>
                        <a:pt x="177" y="125"/>
                      </a:lnTo>
                      <a:lnTo>
                        <a:pt x="171" y="124"/>
                      </a:lnTo>
                      <a:lnTo>
                        <a:pt x="169" y="125"/>
                      </a:lnTo>
                      <a:lnTo>
                        <a:pt x="166" y="130"/>
                      </a:lnTo>
                      <a:lnTo>
                        <a:pt x="162" y="128"/>
                      </a:lnTo>
                      <a:lnTo>
                        <a:pt x="156" y="134"/>
                      </a:lnTo>
                      <a:lnTo>
                        <a:pt x="151" y="135"/>
                      </a:lnTo>
                      <a:lnTo>
                        <a:pt x="147" y="135"/>
                      </a:lnTo>
                      <a:lnTo>
                        <a:pt x="144" y="134"/>
                      </a:lnTo>
                      <a:lnTo>
                        <a:pt x="145" y="132"/>
                      </a:lnTo>
                      <a:lnTo>
                        <a:pt x="147" y="128"/>
                      </a:lnTo>
                      <a:lnTo>
                        <a:pt x="147" y="125"/>
                      </a:lnTo>
                      <a:lnTo>
                        <a:pt x="142" y="123"/>
                      </a:lnTo>
                      <a:lnTo>
                        <a:pt x="141" y="123"/>
                      </a:lnTo>
                      <a:lnTo>
                        <a:pt x="138" y="121"/>
                      </a:lnTo>
                      <a:lnTo>
                        <a:pt x="135" y="123"/>
                      </a:lnTo>
                      <a:lnTo>
                        <a:pt x="134" y="121"/>
                      </a:lnTo>
                      <a:lnTo>
                        <a:pt x="137" y="117"/>
                      </a:lnTo>
                      <a:lnTo>
                        <a:pt x="141" y="114"/>
                      </a:lnTo>
                      <a:lnTo>
                        <a:pt x="145" y="114"/>
                      </a:lnTo>
                      <a:lnTo>
                        <a:pt x="147" y="113"/>
                      </a:lnTo>
                      <a:lnTo>
                        <a:pt x="145" y="112"/>
                      </a:lnTo>
                      <a:lnTo>
                        <a:pt x="144" y="109"/>
                      </a:lnTo>
                      <a:lnTo>
                        <a:pt x="142" y="107"/>
                      </a:lnTo>
                      <a:lnTo>
                        <a:pt x="142" y="110"/>
                      </a:lnTo>
                      <a:lnTo>
                        <a:pt x="140" y="109"/>
                      </a:lnTo>
                      <a:lnTo>
                        <a:pt x="137" y="107"/>
                      </a:lnTo>
                      <a:lnTo>
                        <a:pt x="134" y="107"/>
                      </a:lnTo>
                      <a:lnTo>
                        <a:pt x="130" y="109"/>
                      </a:lnTo>
                      <a:lnTo>
                        <a:pt x="129" y="107"/>
                      </a:lnTo>
                      <a:lnTo>
                        <a:pt x="126" y="107"/>
                      </a:lnTo>
                      <a:lnTo>
                        <a:pt x="124" y="106"/>
                      </a:lnTo>
                      <a:lnTo>
                        <a:pt x="126" y="105"/>
                      </a:lnTo>
                      <a:lnTo>
                        <a:pt x="126" y="105"/>
                      </a:lnTo>
                      <a:lnTo>
                        <a:pt x="123" y="103"/>
                      </a:lnTo>
                      <a:lnTo>
                        <a:pt x="118" y="103"/>
                      </a:lnTo>
                      <a:lnTo>
                        <a:pt x="116" y="100"/>
                      </a:lnTo>
                      <a:lnTo>
                        <a:pt x="119" y="100"/>
                      </a:lnTo>
                      <a:lnTo>
                        <a:pt x="124" y="100"/>
                      </a:lnTo>
                      <a:lnTo>
                        <a:pt x="127" y="102"/>
                      </a:lnTo>
                      <a:lnTo>
                        <a:pt x="129" y="100"/>
                      </a:lnTo>
                      <a:lnTo>
                        <a:pt x="131" y="99"/>
                      </a:lnTo>
                      <a:lnTo>
                        <a:pt x="127" y="99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6"/>
                      </a:lnTo>
                      <a:lnTo>
                        <a:pt x="122" y="98"/>
                      </a:lnTo>
                      <a:lnTo>
                        <a:pt x="120" y="99"/>
                      </a:lnTo>
                      <a:lnTo>
                        <a:pt x="118" y="99"/>
                      </a:lnTo>
                      <a:lnTo>
                        <a:pt x="118" y="99"/>
                      </a:lnTo>
                      <a:lnTo>
                        <a:pt x="116" y="98"/>
                      </a:lnTo>
                      <a:lnTo>
                        <a:pt x="113" y="100"/>
                      </a:lnTo>
                      <a:lnTo>
                        <a:pt x="111" y="100"/>
                      </a:lnTo>
                      <a:lnTo>
                        <a:pt x="109" y="102"/>
                      </a:lnTo>
                      <a:lnTo>
                        <a:pt x="109" y="106"/>
                      </a:lnTo>
                      <a:lnTo>
                        <a:pt x="106" y="109"/>
                      </a:lnTo>
                      <a:lnTo>
                        <a:pt x="105" y="109"/>
                      </a:lnTo>
                      <a:lnTo>
                        <a:pt x="105" y="112"/>
                      </a:lnTo>
                      <a:lnTo>
                        <a:pt x="101" y="117"/>
                      </a:lnTo>
                      <a:lnTo>
                        <a:pt x="100" y="117"/>
                      </a:lnTo>
                      <a:lnTo>
                        <a:pt x="98" y="116"/>
                      </a:lnTo>
                      <a:lnTo>
                        <a:pt x="98" y="117"/>
                      </a:lnTo>
                      <a:lnTo>
                        <a:pt x="97" y="118"/>
                      </a:lnTo>
                      <a:lnTo>
                        <a:pt x="98" y="120"/>
                      </a:lnTo>
                      <a:lnTo>
                        <a:pt x="98" y="123"/>
                      </a:lnTo>
                      <a:lnTo>
                        <a:pt x="98" y="123"/>
                      </a:lnTo>
                      <a:lnTo>
                        <a:pt x="95" y="121"/>
                      </a:lnTo>
                      <a:lnTo>
                        <a:pt x="91" y="121"/>
                      </a:lnTo>
                      <a:lnTo>
                        <a:pt x="90" y="123"/>
                      </a:lnTo>
                      <a:lnTo>
                        <a:pt x="84" y="123"/>
                      </a:lnTo>
                      <a:lnTo>
                        <a:pt x="82" y="123"/>
                      </a:lnTo>
                      <a:lnTo>
                        <a:pt x="79" y="118"/>
                      </a:lnTo>
                      <a:lnTo>
                        <a:pt x="82" y="117"/>
                      </a:lnTo>
                      <a:lnTo>
                        <a:pt x="83" y="117"/>
                      </a:lnTo>
                      <a:lnTo>
                        <a:pt x="83" y="116"/>
                      </a:lnTo>
                      <a:lnTo>
                        <a:pt x="86" y="110"/>
                      </a:lnTo>
                      <a:lnTo>
                        <a:pt x="87" y="110"/>
                      </a:lnTo>
                      <a:lnTo>
                        <a:pt x="87" y="107"/>
                      </a:lnTo>
                      <a:lnTo>
                        <a:pt x="87" y="103"/>
                      </a:lnTo>
                      <a:lnTo>
                        <a:pt x="90" y="103"/>
                      </a:lnTo>
                      <a:lnTo>
                        <a:pt x="94" y="102"/>
                      </a:lnTo>
                      <a:lnTo>
                        <a:pt x="95" y="103"/>
                      </a:lnTo>
                      <a:lnTo>
                        <a:pt x="100" y="103"/>
                      </a:lnTo>
                      <a:lnTo>
                        <a:pt x="100" y="102"/>
                      </a:lnTo>
                      <a:lnTo>
                        <a:pt x="98" y="99"/>
                      </a:lnTo>
                      <a:lnTo>
                        <a:pt x="98" y="98"/>
                      </a:lnTo>
                      <a:lnTo>
                        <a:pt x="98" y="95"/>
                      </a:lnTo>
                      <a:lnTo>
                        <a:pt x="94" y="92"/>
                      </a:lnTo>
                      <a:lnTo>
                        <a:pt x="91" y="89"/>
                      </a:lnTo>
                      <a:lnTo>
                        <a:pt x="91" y="88"/>
                      </a:lnTo>
                      <a:lnTo>
                        <a:pt x="88" y="87"/>
                      </a:lnTo>
                      <a:lnTo>
                        <a:pt x="88" y="84"/>
                      </a:lnTo>
                      <a:lnTo>
                        <a:pt x="87" y="78"/>
                      </a:lnTo>
                      <a:lnTo>
                        <a:pt x="84" y="77"/>
                      </a:lnTo>
                      <a:lnTo>
                        <a:pt x="80" y="73"/>
                      </a:lnTo>
                      <a:lnTo>
                        <a:pt x="79" y="73"/>
                      </a:lnTo>
                      <a:lnTo>
                        <a:pt x="77" y="74"/>
                      </a:lnTo>
                      <a:lnTo>
                        <a:pt x="73" y="74"/>
                      </a:lnTo>
                      <a:lnTo>
                        <a:pt x="69" y="70"/>
                      </a:lnTo>
                      <a:lnTo>
                        <a:pt x="66" y="70"/>
                      </a:lnTo>
                      <a:lnTo>
                        <a:pt x="64" y="67"/>
                      </a:lnTo>
                      <a:lnTo>
                        <a:pt x="64" y="69"/>
                      </a:lnTo>
                      <a:lnTo>
                        <a:pt x="61" y="69"/>
                      </a:lnTo>
                      <a:lnTo>
                        <a:pt x="59" y="70"/>
                      </a:lnTo>
                      <a:lnTo>
                        <a:pt x="57" y="69"/>
                      </a:lnTo>
                      <a:lnTo>
                        <a:pt x="57" y="69"/>
                      </a:lnTo>
                      <a:lnTo>
                        <a:pt x="54" y="69"/>
                      </a:lnTo>
                      <a:lnTo>
                        <a:pt x="55" y="71"/>
                      </a:lnTo>
                      <a:lnTo>
                        <a:pt x="54" y="73"/>
                      </a:lnTo>
                      <a:lnTo>
                        <a:pt x="55" y="77"/>
                      </a:lnTo>
                      <a:lnTo>
                        <a:pt x="51" y="77"/>
                      </a:lnTo>
                      <a:lnTo>
                        <a:pt x="48" y="78"/>
                      </a:lnTo>
                      <a:lnTo>
                        <a:pt x="40" y="81"/>
                      </a:lnTo>
                      <a:lnTo>
                        <a:pt x="37" y="83"/>
                      </a:lnTo>
                      <a:lnTo>
                        <a:pt x="35" y="84"/>
                      </a:lnTo>
                      <a:lnTo>
                        <a:pt x="30" y="85"/>
                      </a:lnTo>
                      <a:lnTo>
                        <a:pt x="28" y="84"/>
                      </a:lnTo>
                      <a:lnTo>
                        <a:pt x="26" y="81"/>
                      </a:lnTo>
                      <a:lnTo>
                        <a:pt x="24" y="80"/>
                      </a:lnTo>
                      <a:lnTo>
                        <a:pt x="19" y="80"/>
                      </a:lnTo>
                      <a:lnTo>
                        <a:pt x="15" y="77"/>
                      </a:lnTo>
                      <a:lnTo>
                        <a:pt x="12" y="77"/>
                      </a:lnTo>
                      <a:lnTo>
                        <a:pt x="10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4" y="74"/>
                      </a:lnTo>
                      <a:lnTo>
                        <a:pt x="0" y="71"/>
                      </a:lnTo>
                      <a:lnTo>
                        <a:pt x="1" y="70"/>
                      </a:lnTo>
                      <a:lnTo>
                        <a:pt x="1" y="66"/>
                      </a:lnTo>
                      <a:lnTo>
                        <a:pt x="4" y="60"/>
                      </a:lnTo>
                      <a:lnTo>
                        <a:pt x="7" y="60"/>
                      </a:lnTo>
                      <a:lnTo>
                        <a:pt x="7" y="56"/>
                      </a:lnTo>
                      <a:lnTo>
                        <a:pt x="7" y="52"/>
                      </a:lnTo>
                      <a:lnTo>
                        <a:pt x="14" y="44"/>
                      </a:lnTo>
                      <a:lnTo>
                        <a:pt x="15" y="40"/>
                      </a:lnTo>
                      <a:lnTo>
                        <a:pt x="18" y="38"/>
                      </a:lnTo>
                      <a:lnTo>
                        <a:pt x="19" y="37"/>
                      </a:lnTo>
                      <a:lnTo>
                        <a:pt x="21" y="34"/>
                      </a:lnTo>
                      <a:lnTo>
                        <a:pt x="19" y="31"/>
                      </a:lnTo>
                      <a:lnTo>
                        <a:pt x="19" y="30"/>
                      </a:lnTo>
                      <a:lnTo>
                        <a:pt x="21" y="29"/>
                      </a:lnTo>
                      <a:lnTo>
                        <a:pt x="17" y="26"/>
                      </a:lnTo>
                      <a:lnTo>
                        <a:pt x="15" y="23"/>
                      </a:lnTo>
                      <a:lnTo>
                        <a:pt x="14" y="20"/>
                      </a:lnTo>
                      <a:lnTo>
                        <a:pt x="14" y="15"/>
                      </a:lnTo>
                      <a:lnTo>
                        <a:pt x="14" y="12"/>
                      </a:lnTo>
                      <a:lnTo>
                        <a:pt x="17" y="12"/>
                      </a:lnTo>
                      <a:lnTo>
                        <a:pt x="21" y="15"/>
                      </a:lnTo>
                      <a:lnTo>
                        <a:pt x="22" y="13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9" y="9"/>
                      </a:lnTo>
                      <a:lnTo>
                        <a:pt x="40" y="9"/>
                      </a:lnTo>
                      <a:lnTo>
                        <a:pt x="44" y="11"/>
                      </a:lnTo>
                      <a:lnTo>
                        <a:pt x="51" y="12"/>
                      </a:lnTo>
                      <a:lnTo>
                        <a:pt x="54" y="13"/>
                      </a:lnTo>
                      <a:lnTo>
                        <a:pt x="55" y="16"/>
                      </a:lnTo>
                      <a:lnTo>
                        <a:pt x="59" y="13"/>
                      </a:lnTo>
                      <a:lnTo>
                        <a:pt x="62" y="16"/>
                      </a:lnTo>
                      <a:lnTo>
                        <a:pt x="64" y="16"/>
                      </a:lnTo>
                      <a:lnTo>
                        <a:pt x="65" y="15"/>
                      </a:lnTo>
                      <a:lnTo>
                        <a:pt x="69" y="15"/>
                      </a:lnTo>
                      <a:lnTo>
                        <a:pt x="71" y="16"/>
                      </a:lnTo>
                      <a:lnTo>
                        <a:pt x="75" y="13"/>
                      </a:lnTo>
                      <a:lnTo>
                        <a:pt x="79" y="13"/>
                      </a:lnTo>
                      <a:lnTo>
                        <a:pt x="79" y="16"/>
                      </a:lnTo>
                      <a:lnTo>
                        <a:pt x="82" y="18"/>
                      </a:lnTo>
                      <a:lnTo>
                        <a:pt x="83" y="15"/>
                      </a:lnTo>
                      <a:lnTo>
                        <a:pt x="86" y="13"/>
                      </a:lnTo>
                      <a:lnTo>
                        <a:pt x="88" y="16"/>
                      </a:lnTo>
                      <a:lnTo>
                        <a:pt x="93" y="15"/>
                      </a:lnTo>
                      <a:lnTo>
                        <a:pt x="94" y="16"/>
                      </a:lnTo>
                      <a:lnTo>
                        <a:pt x="98" y="16"/>
                      </a:lnTo>
                      <a:lnTo>
                        <a:pt x="98" y="12"/>
                      </a:lnTo>
                      <a:lnTo>
                        <a:pt x="100" y="6"/>
                      </a:lnTo>
                      <a:lnTo>
                        <a:pt x="104" y="6"/>
                      </a:lnTo>
                      <a:lnTo>
                        <a:pt x="109" y="5"/>
                      </a:lnTo>
                      <a:lnTo>
                        <a:pt x="109" y="5"/>
                      </a:lnTo>
                      <a:lnTo>
                        <a:pt x="112" y="5"/>
                      </a:lnTo>
                      <a:lnTo>
                        <a:pt x="115" y="5"/>
                      </a:lnTo>
                      <a:lnTo>
                        <a:pt x="115" y="2"/>
                      </a:lnTo>
                      <a:lnTo>
                        <a:pt x="116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5" name="Freeform 688"/>
                <p:cNvSpPr>
                  <a:spLocks/>
                </p:cNvSpPr>
                <p:nvPr/>
              </p:nvSpPr>
              <p:spPr bwMode="auto">
                <a:xfrm>
                  <a:off x="4857305" y="2974944"/>
                  <a:ext cx="68181" cy="75592"/>
                </a:xfrm>
                <a:custGeom>
                  <a:avLst/>
                  <a:gdLst>
                    <a:gd name="T0" fmla="*/ 10 w 46"/>
                    <a:gd name="T1" fmla="*/ 0 h 51"/>
                    <a:gd name="T2" fmla="*/ 12 w 46"/>
                    <a:gd name="T3" fmla="*/ 3 h 51"/>
                    <a:gd name="T4" fmla="*/ 15 w 46"/>
                    <a:gd name="T5" fmla="*/ 3 h 51"/>
                    <a:gd name="T6" fmla="*/ 19 w 46"/>
                    <a:gd name="T7" fmla="*/ 7 h 51"/>
                    <a:gd name="T8" fmla="*/ 23 w 46"/>
                    <a:gd name="T9" fmla="*/ 7 h 51"/>
                    <a:gd name="T10" fmla="*/ 25 w 46"/>
                    <a:gd name="T11" fmla="*/ 6 h 51"/>
                    <a:gd name="T12" fmla="*/ 26 w 46"/>
                    <a:gd name="T13" fmla="*/ 6 h 51"/>
                    <a:gd name="T14" fmla="*/ 30 w 46"/>
                    <a:gd name="T15" fmla="*/ 10 h 51"/>
                    <a:gd name="T16" fmla="*/ 33 w 46"/>
                    <a:gd name="T17" fmla="*/ 11 h 51"/>
                    <a:gd name="T18" fmla="*/ 34 w 46"/>
                    <a:gd name="T19" fmla="*/ 17 h 51"/>
                    <a:gd name="T20" fmla="*/ 34 w 46"/>
                    <a:gd name="T21" fmla="*/ 20 h 51"/>
                    <a:gd name="T22" fmla="*/ 37 w 46"/>
                    <a:gd name="T23" fmla="*/ 21 h 51"/>
                    <a:gd name="T24" fmla="*/ 37 w 46"/>
                    <a:gd name="T25" fmla="*/ 22 h 51"/>
                    <a:gd name="T26" fmla="*/ 40 w 46"/>
                    <a:gd name="T27" fmla="*/ 25 h 51"/>
                    <a:gd name="T28" fmla="*/ 44 w 46"/>
                    <a:gd name="T29" fmla="*/ 28 h 51"/>
                    <a:gd name="T30" fmla="*/ 44 w 46"/>
                    <a:gd name="T31" fmla="*/ 31 h 51"/>
                    <a:gd name="T32" fmla="*/ 44 w 46"/>
                    <a:gd name="T33" fmla="*/ 32 h 51"/>
                    <a:gd name="T34" fmla="*/ 46 w 46"/>
                    <a:gd name="T35" fmla="*/ 35 h 51"/>
                    <a:gd name="T36" fmla="*/ 46 w 46"/>
                    <a:gd name="T37" fmla="*/ 36 h 51"/>
                    <a:gd name="T38" fmla="*/ 41 w 46"/>
                    <a:gd name="T39" fmla="*/ 36 h 51"/>
                    <a:gd name="T40" fmla="*/ 40 w 46"/>
                    <a:gd name="T41" fmla="*/ 35 h 51"/>
                    <a:gd name="T42" fmla="*/ 36 w 46"/>
                    <a:gd name="T43" fmla="*/ 36 h 51"/>
                    <a:gd name="T44" fmla="*/ 33 w 46"/>
                    <a:gd name="T45" fmla="*/ 36 h 51"/>
                    <a:gd name="T46" fmla="*/ 33 w 46"/>
                    <a:gd name="T47" fmla="*/ 40 h 51"/>
                    <a:gd name="T48" fmla="*/ 33 w 46"/>
                    <a:gd name="T49" fmla="*/ 43 h 51"/>
                    <a:gd name="T50" fmla="*/ 32 w 46"/>
                    <a:gd name="T51" fmla="*/ 43 h 51"/>
                    <a:gd name="T52" fmla="*/ 29 w 46"/>
                    <a:gd name="T53" fmla="*/ 49 h 51"/>
                    <a:gd name="T54" fmla="*/ 29 w 46"/>
                    <a:gd name="T55" fmla="*/ 50 h 51"/>
                    <a:gd name="T56" fmla="*/ 28 w 46"/>
                    <a:gd name="T57" fmla="*/ 50 h 51"/>
                    <a:gd name="T58" fmla="*/ 25 w 46"/>
                    <a:gd name="T59" fmla="*/ 51 h 51"/>
                    <a:gd name="T60" fmla="*/ 25 w 46"/>
                    <a:gd name="T61" fmla="*/ 51 h 51"/>
                    <a:gd name="T62" fmla="*/ 23 w 46"/>
                    <a:gd name="T63" fmla="*/ 47 h 51"/>
                    <a:gd name="T64" fmla="*/ 23 w 46"/>
                    <a:gd name="T65" fmla="*/ 35 h 51"/>
                    <a:gd name="T66" fmla="*/ 22 w 46"/>
                    <a:gd name="T67" fmla="*/ 31 h 51"/>
                    <a:gd name="T68" fmla="*/ 21 w 46"/>
                    <a:gd name="T69" fmla="*/ 28 h 51"/>
                    <a:gd name="T70" fmla="*/ 14 w 46"/>
                    <a:gd name="T71" fmla="*/ 22 h 51"/>
                    <a:gd name="T72" fmla="*/ 12 w 46"/>
                    <a:gd name="T73" fmla="*/ 20 h 51"/>
                    <a:gd name="T74" fmla="*/ 7 w 46"/>
                    <a:gd name="T75" fmla="*/ 14 h 51"/>
                    <a:gd name="T76" fmla="*/ 5 w 46"/>
                    <a:gd name="T77" fmla="*/ 9 h 51"/>
                    <a:gd name="T78" fmla="*/ 1 w 46"/>
                    <a:gd name="T79" fmla="*/ 10 h 51"/>
                    <a:gd name="T80" fmla="*/ 0 w 46"/>
                    <a:gd name="T81" fmla="*/ 6 h 51"/>
                    <a:gd name="T82" fmla="*/ 1 w 46"/>
                    <a:gd name="T83" fmla="*/ 4 h 51"/>
                    <a:gd name="T84" fmla="*/ 0 w 46"/>
                    <a:gd name="T85" fmla="*/ 2 h 51"/>
                    <a:gd name="T86" fmla="*/ 3 w 46"/>
                    <a:gd name="T87" fmla="*/ 2 h 51"/>
                    <a:gd name="T88" fmla="*/ 3 w 46"/>
                    <a:gd name="T89" fmla="*/ 2 h 51"/>
                    <a:gd name="T90" fmla="*/ 5 w 46"/>
                    <a:gd name="T91" fmla="*/ 3 h 51"/>
                    <a:gd name="T92" fmla="*/ 7 w 46"/>
                    <a:gd name="T93" fmla="*/ 2 h 51"/>
                    <a:gd name="T94" fmla="*/ 10 w 46"/>
                    <a:gd name="T95" fmla="*/ 2 h 51"/>
                    <a:gd name="T96" fmla="*/ 10 w 46"/>
                    <a:gd name="T97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6" h="51">
                      <a:moveTo>
                        <a:pt x="10" y="0"/>
                      </a:move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9" y="7"/>
                      </a:lnTo>
                      <a:lnTo>
                        <a:pt x="23" y="7"/>
                      </a:lnTo>
                      <a:lnTo>
                        <a:pt x="25" y="6"/>
                      </a:lnTo>
                      <a:lnTo>
                        <a:pt x="26" y="6"/>
                      </a:lnTo>
                      <a:lnTo>
                        <a:pt x="30" y="10"/>
                      </a:lnTo>
                      <a:lnTo>
                        <a:pt x="33" y="11"/>
                      </a:lnTo>
                      <a:lnTo>
                        <a:pt x="34" y="17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7" y="22"/>
                      </a:lnTo>
                      <a:lnTo>
                        <a:pt x="40" y="25"/>
                      </a:lnTo>
                      <a:lnTo>
                        <a:pt x="44" y="28"/>
                      </a:lnTo>
                      <a:lnTo>
                        <a:pt x="44" y="31"/>
                      </a:lnTo>
                      <a:lnTo>
                        <a:pt x="44" y="32"/>
                      </a:lnTo>
                      <a:lnTo>
                        <a:pt x="46" y="35"/>
                      </a:lnTo>
                      <a:lnTo>
                        <a:pt x="46" y="36"/>
                      </a:lnTo>
                      <a:lnTo>
                        <a:pt x="41" y="36"/>
                      </a:lnTo>
                      <a:lnTo>
                        <a:pt x="40" y="35"/>
                      </a:lnTo>
                      <a:lnTo>
                        <a:pt x="36" y="36"/>
                      </a:lnTo>
                      <a:lnTo>
                        <a:pt x="33" y="36"/>
                      </a:lnTo>
                      <a:lnTo>
                        <a:pt x="33" y="40"/>
                      </a:lnTo>
                      <a:lnTo>
                        <a:pt x="33" y="43"/>
                      </a:lnTo>
                      <a:lnTo>
                        <a:pt x="32" y="43"/>
                      </a:lnTo>
                      <a:lnTo>
                        <a:pt x="29" y="49"/>
                      </a:lnTo>
                      <a:lnTo>
                        <a:pt x="29" y="50"/>
                      </a:lnTo>
                      <a:lnTo>
                        <a:pt x="28" y="50"/>
                      </a:lnTo>
                      <a:lnTo>
                        <a:pt x="25" y="51"/>
                      </a:lnTo>
                      <a:lnTo>
                        <a:pt x="25" y="51"/>
                      </a:lnTo>
                      <a:lnTo>
                        <a:pt x="23" y="47"/>
                      </a:lnTo>
                      <a:lnTo>
                        <a:pt x="23" y="35"/>
                      </a:lnTo>
                      <a:lnTo>
                        <a:pt x="22" y="31"/>
                      </a:lnTo>
                      <a:lnTo>
                        <a:pt x="21" y="28"/>
                      </a:lnTo>
                      <a:lnTo>
                        <a:pt x="14" y="22"/>
                      </a:lnTo>
                      <a:lnTo>
                        <a:pt x="12" y="20"/>
                      </a:lnTo>
                      <a:lnTo>
                        <a:pt x="7" y="14"/>
                      </a:lnTo>
                      <a:lnTo>
                        <a:pt x="5" y="9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lnTo>
                        <a:pt x="7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6" name="Freeform 689"/>
                <p:cNvSpPr>
                  <a:spLocks/>
                </p:cNvSpPr>
                <p:nvPr/>
              </p:nvSpPr>
              <p:spPr bwMode="auto">
                <a:xfrm>
                  <a:off x="4750588" y="2988284"/>
                  <a:ext cx="171934" cy="109682"/>
                </a:xfrm>
                <a:custGeom>
                  <a:avLst/>
                  <a:gdLst>
                    <a:gd name="T0" fmla="*/ 79 w 116"/>
                    <a:gd name="T1" fmla="*/ 5 h 74"/>
                    <a:gd name="T2" fmla="*/ 86 w 116"/>
                    <a:gd name="T3" fmla="*/ 13 h 74"/>
                    <a:gd name="T4" fmla="*/ 94 w 116"/>
                    <a:gd name="T5" fmla="*/ 22 h 74"/>
                    <a:gd name="T6" fmla="*/ 95 w 116"/>
                    <a:gd name="T7" fmla="*/ 38 h 74"/>
                    <a:gd name="T8" fmla="*/ 100 w 116"/>
                    <a:gd name="T9" fmla="*/ 47 h 74"/>
                    <a:gd name="T10" fmla="*/ 108 w 116"/>
                    <a:gd name="T11" fmla="*/ 47 h 74"/>
                    <a:gd name="T12" fmla="*/ 113 w 116"/>
                    <a:gd name="T13" fmla="*/ 45 h 74"/>
                    <a:gd name="T14" fmla="*/ 115 w 116"/>
                    <a:gd name="T15" fmla="*/ 48 h 74"/>
                    <a:gd name="T16" fmla="*/ 116 w 116"/>
                    <a:gd name="T17" fmla="*/ 51 h 74"/>
                    <a:gd name="T18" fmla="*/ 112 w 116"/>
                    <a:gd name="T19" fmla="*/ 55 h 74"/>
                    <a:gd name="T20" fmla="*/ 106 w 116"/>
                    <a:gd name="T21" fmla="*/ 58 h 74"/>
                    <a:gd name="T22" fmla="*/ 105 w 116"/>
                    <a:gd name="T23" fmla="*/ 62 h 74"/>
                    <a:gd name="T24" fmla="*/ 104 w 116"/>
                    <a:gd name="T25" fmla="*/ 69 h 74"/>
                    <a:gd name="T26" fmla="*/ 102 w 116"/>
                    <a:gd name="T27" fmla="*/ 71 h 74"/>
                    <a:gd name="T28" fmla="*/ 98 w 116"/>
                    <a:gd name="T29" fmla="*/ 69 h 74"/>
                    <a:gd name="T30" fmla="*/ 94 w 116"/>
                    <a:gd name="T31" fmla="*/ 67 h 74"/>
                    <a:gd name="T32" fmla="*/ 86 w 116"/>
                    <a:gd name="T33" fmla="*/ 66 h 74"/>
                    <a:gd name="T34" fmla="*/ 75 w 116"/>
                    <a:gd name="T35" fmla="*/ 70 h 74"/>
                    <a:gd name="T36" fmla="*/ 69 w 116"/>
                    <a:gd name="T37" fmla="*/ 73 h 74"/>
                    <a:gd name="T38" fmla="*/ 64 w 116"/>
                    <a:gd name="T39" fmla="*/ 73 h 74"/>
                    <a:gd name="T40" fmla="*/ 58 w 116"/>
                    <a:gd name="T41" fmla="*/ 73 h 74"/>
                    <a:gd name="T42" fmla="*/ 54 w 116"/>
                    <a:gd name="T43" fmla="*/ 73 h 74"/>
                    <a:gd name="T44" fmla="*/ 46 w 116"/>
                    <a:gd name="T45" fmla="*/ 73 h 74"/>
                    <a:gd name="T46" fmla="*/ 43 w 116"/>
                    <a:gd name="T47" fmla="*/ 71 h 74"/>
                    <a:gd name="T48" fmla="*/ 36 w 116"/>
                    <a:gd name="T49" fmla="*/ 73 h 74"/>
                    <a:gd name="T50" fmla="*/ 35 w 116"/>
                    <a:gd name="T51" fmla="*/ 70 h 74"/>
                    <a:gd name="T52" fmla="*/ 33 w 116"/>
                    <a:gd name="T53" fmla="*/ 66 h 74"/>
                    <a:gd name="T54" fmla="*/ 29 w 116"/>
                    <a:gd name="T55" fmla="*/ 63 h 74"/>
                    <a:gd name="T56" fmla="*/ 30 w 116"/>
                    <a:gd name="T57" fmla="*/ 59 h 74"/>
                    <a:gd name="T58" fmla="*/ 24 w 116"/>
                    <a:gd name="T59" fmla="*/ 60 h 74"/>
                    <a:gd name="T60" fmla="*/ 19 w 116"/>
                    <a:gd name="T61" fmla="*/ 60 h 74"/>
                    <a:gd name="T62" fmla="*/ 14 w 116"/>
                    <a:gd name="T63" fmla="*/ 56 h 74"/>
                    <a:gd name="T64" fmla="*/ 15 w 116"/>
                    <a:gd name="T65" fmla="*/ 52 h 74"/>
                    <a:gd name="T66" fmla="*/ 8 w 116"/>
                    <a:gd name="T67" fmla="*/ 47 h 74"/>
                    <a:gd name="T68" fmla="*/ 3 w 116"/>
                    <a:gd name="T69" fmla="*/ 40 h 74"/>
                    <a:gd name="T70" fmla="*/ 0 w 116"/>
                    <a:gd name="T71" fmla="*/ 37 h 74"/>
                    <a:gd name="T72" fmla="*/ 4 w 116"/>
                    <a:gd name="T73" fmla="*/ 34 h 74"/>
                    <a:gd name="T74" fmla="*/ 10 w 116"/>
                    <a:gd name="T75" fmla="*/ 31 h 74"/>
                    <a:gd name="T76" fmla="*/ 11 w 116"/>
                    <a:gd name="T77" fmla="*/ 27 h 74"/>
                    <a:gd name="T78" fmla="*/ 19 w 116"/>
                    <a:gd name="T79" fmla="*/ 12 h 74"/>
                    <a:gd name="T80" fmla="*/ 25 w 116"/>
                    <a:gd name="T81" fmla="*/ 7 h 74"/>
                    <a:gd name="T82" fmla="*/ 26 w 116"/>
                    <a:gd name="T83" fmla="*/ 2 h 74"/>
                    <a:gd name="T84" fmla="*/ 30 w 116"/>
                    <a:gd name="T85" fmla="*/ 1 h 74"/>
                    <a:gd name="T86" fmla="*/ 37 w 116"/>
                    <a:gd name="T87" fmla="*/ 4 h 74"/>
                    <a:gd name="T88" fmla="*/ 44 w 116"/>
                    <a:gd name="T89" fmla="*/ 5 h 74"/>
                    <a:gd name="T90" fmla="*/ 48 w 116"/>
                    <a:gd name="T91" fmla="*/ 9 h 74"/>
                    <a:gd name="T92" fmla="*/ 55 w 116"/>
                    <a:gd name="T93" fmla="*/ 7 h 74"/>
                    <a:gd name="T94" fmla="*/ 66 w 116"/>
                    <a:gd name="T95" fmla="*/ 2 h 74"/>
                    <a:gd name="T96" fmla="*/ 77 w 116"/>
                    <a:gd name="T97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6" h="74">
                      <a:moveTo>
                        <a:pt x="77" y="0"/>
                      </a:moveTo>
                      <a:lnTo>
                        <a:pt x="79" y="5"/>
                      </a:lnTo>
                      <a:lnTo>
                        <a:pt x="84" y="11"/>
                      </a:lnTo>
                      <a:lnTo>
                        <a:pt x="86" y="13"/>
                      </a:lnTo>
                      <a:lnTo>
                        <a:pt x="93" y="19"/>
                      </a:lnTo>
                      <a:lnTo>
                        <a:pt x="94" y="22"/>
                      </a:lnTo>
                      <a:lnTo>
                        <a:pt x="95" y="26"/>
                      </a:lnTo>
                      <a:lnTo>
                        <a:pt x="95" y="38"/>
                      </a:lnTo>
                      <a:lnTo>
                        <a:pt x="97" y="42"/>
                      </a:lnTo>
                      <a:lnTo>
                        <a:pt x="100" y="47"/>
                      </a:lnTo>
                      <a:lnTo>
                        <a:pt x="102" y="47"/>
                      </a:lnTo>
                      <a:lnTo>
                        <a:pt x="108" y="47"/>
                      </a:lnTo>
                      <a:lnTo>
                        <a:pt x="109" y="45"/>
                      </a:lnTo>
                      <a:lnTo>
                        <a:pt x="113" y="45"/>
                      </a:lnTo>
                      <a:lnTo>
                        <a:pt x="116" y="47"/>
                      </a:lnTo>
                      <a:lnTo>
                        <a:pt x="115" y="48"/>
                      </a:lnTo>
                      <a:lnTo>
                        <a:pt x="116" y="49"/>
                      </a:lnTo>
                      <a:lnTo>
                        <a:pt x="116" y="51"/>
                      </a:lnTo>
                      <a:lnTo>
                        <a:pt x="115" y="55"/>
                      </a:lnTo>
                      <a:lnTo>
                        <a:pt x="112" y="55"/>
                      </a:lnTo>
                      <a:lnTo>
                        <a:pt x="106" y="55"/>
                      </a:lnTo>
                      <a:lnTo>
                        <a:pt x="106" y="58"/>
                      </a:lnTo>
                      <a:lnTo>
                        <a:pt x="105" y="60"/>
                      </a:lnTo>
                      <a:lnTo>
                        <a:pt x="105" y="62"/>
                      </a:lnTo>
                      <a:lnTo>
                        <a:pt x="105" y="66"/>
                      </a:lnTo>
                      <a:lnTo>
                        <a:pt x="104" y="69"/>
                      </a:lnTo>
                      <a:lnTo>
                        <a:pt x="105" y="71"/>
                      </a:lnTo>
                      <a:lnTo>
                        <a:pt x="102" y="71"/>
                      </a:lnTo>
                      <a:lnTo>
                        <a:pt x="101" y="70"/>
                      </a:lnTo>
                      <a:lnTo>
                        <a:pt x="98" y="69"/>
                      </a:lnTo>
                      <a:lnTo>
                        <a:pt x="95" y="69"/>
                      </a:lnTo>
                      <a:lnTo>
                        <a:pt x="94" y="67"/>
                      </a:lnTo>
                      <a:lnTo>
                        <a:pt x="90" y="66"/>
                      </a:lnTo>
                      <a:lnTo>
                        <a:pt x="86" y="66"/>
                      </a:lnTo>
                      <a:lnTo>
                        <a:pt x="82" y="66"/>
                      </a:lnTo>
                      <a:lnTo>
                        <a:pt x="75" y="70"/>
                      </a:lnTo>
                      <a:lnTo>
                        <a:pt x="73" y="71"/>
                      </a:lnTo>
                      <a:lnTo>
                        <a:pt x="69" y="73"/>
                      </a:lnTo>
                      <a:lnTo>
                        <a:pt x="68" y="74"/>
                      </a:lnTo>
                      <a:lnTo>
                        <a:pt x="64" y="73"/>
                      </a:lnTo>
                      <a:lnTo>
                        <a:pt x="61" y="73"/>
                      </a:lnTo>
                      <a:lnTo>
                        <a:pt x="58" y="73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0" y="74"/>
                      </a:lnTo>
                      <a:lnTo>
                        <a:pt x="46" y="73"/>
                      </a:lnTo>
                      <a:lnTo>
                        <a:pt x="44" y="73"/>
                      </a:lnTo>
                      <a:lnTo>
                        <a:pt x="43" y="71"/>
                      </a:lnTo>
                      <a:lnTo>
                        <a:pt x="39" y="71"/>
                      </a:lnTo>
                      <a:lnTo>
                        <a:pt x="36" y="73"/>
                      </a:lnTo>
                      <a:lnTo>
                        <a:pt x="35" y="71"/>
                      </a:lnTo>
                      <a:lnTo>
                        <a:pt x="35" y="70"/>
                      </a:lnTo>
                      <a:lnTo>
                        <a:pt x="35" y="67"/>
                      </a:lnTo>
                      <a:lnTo>
                        <a:pt x="33" y="66"/>
                      </a:lnTo>
                      <a:lnTo>
                        <a:pt x="30" y="66"/>
                      </a:lnTo>
                      <a:lnTo>
                        <a:pt x="29" y="63"/>
                      </a:lnTo>
                      <a:lnTo>
                        <a:pt x="29" y="60"/>
                      </a:lnTo>
                      <a:lnTo>
                        <a:pt x="30" y="59"/>
                      </a:lnTo>
                      <a:lnTo>
                        <a:pt x="26" y="58"/>
                      </a:lnTo>
                      <a:lnTo>
                        <a:pt x="24" y="60"/>
                      </a:lnTo>
                      <a:lnTo>
                        <a:pt x="22" y="59"/>
                      </a:lnTo>
                      <a:lnTo>
                        <a:pt x="19" y="60"/>
                      </a:lnTo>
                      <a:lnTo>
                        <a:pt x="18" y="58"/>
                      </a:lnTo>
                      <a:lnTo>
                        <a:pt x="14" y="56"/>
                      </a:lnTo>
                      <a:lnTo>
                        <a:pt x="13" y="55"/>
                      </a:lnTo>
                      <a:lnTo>
                        <a:pt x="15" y="52"/>
                      </a:lnTo>
                      <a:lnTo>
                        <a:pt x="11" y="49"/>
                      </a:lnTo>
                      <a:lnTo>
                        <a:pt x="8" y="47"/>
                      </a:lnTo>
                      <a:lnTo>
                        <a:pt x="7" y="45"/>
                      </a:lnTo>
                      <a:lnTo>
                        <a:pt x="3" y="40"/>
                      </a:lnTo>
                      <a:lnTo>
                        <a:pt x="1" y="38"/>
                      </a:lnTo>
                      <a:lnTo>
                        <a:pt x="0" y="37"/>
                      </a:lnTo>
                      <a:lnTo>
                        <a:pt x="1" y="34"/>
                      </a:lnTo>
                      <a:lnTo>
                        <a:pt x="4" y="34"/>
                      </a:lnTo>
                      <a:lnTo>
                        <a:pt x="6" y="31"/>
                      </a:lnTo>
                      <a:lnTo>
                        <a:pt x="10" y="31"/>
                      </a:lnTo>
                      <a:lnTo>
                        <a:pt x="11" y="30"/>
                      </a:lnTo>
                      <a:lnTo>
                        <a:pt x="11" y="27"/>
                      </a:lnTo>
                      <a:lnTo>
                        <a:pt x="17" y="20"/>
                      </a:lnTo>
                      <a:lnTo>
                        <a:pt x="19" y="12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6" y="4"/>
                      </a:lnTo>
                      <a:lnTo>
                        <a:pt x="26" y="2"/>
                      </a:lnTo>
                      <a:lnTo>
                        <a:pt x="28" y="2"/>
                      </a:lnTo>
                      <a:lnTo>
                        <a:pt x="30" y="1"/>
                      </a:lnTo>
                      <a:lnTo>
                        <a:pt x="33" y="1"/>
                      </a:lnTo>
                      <a:lnTo>
                        <a:pt x="37" y="4"/>
                      </a:lnTo>
                      <a:lnTo>
                        <a:pt x="42" y="4"/>
                      </a:lnTo>
                      <a:lnTo>
                        <a:pt x="44" y="5"/>
                      </a:lnTo>
                      <a:lnTo>
                        <a:pt x="46" y="8"/>
                      </a:lnTo>
                      <a:lnTo>
                        <a:pt x="48" y="9"/>
                      </a:lnTo>
                      <a:lnTo>
                        <a:pt x="53" y="8"/>
                      </a:lnTo>
                      <a:lnTo>
                        <a:pt x="55" y="7"/>
                      </a:lnTo>
                      <a:lnTo>
                        <a:pt x="58" y="5"/>
                      </a:lnTo>
                      <a:lnTo>
                        <a:pt x="66" y="2"/>
                      </a:lnTo>
                      <a:lnTo>
                        <a:pt x="69" y="1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7" name="Freeform 690"/>
                <p:cNvSpPr>
                  <a:spLocks/>
                </p:cNvSpPr>
                <p:nvPr/>
              </p:nvSpPr>
              <p:spPr bwMode="auto">
                <a:xfrm>
                  <a:off x="4676478" y="2980873"/>
                  <a:ext cx="112646" cy="72628"/>
                </a:xfrm>
                <a:custGeom>
                  <a:avLst/>
                  <a:gdLst>
                    <a:gd name="T0" fmla="*/ 68 w 76"/>
                    <a:gd name="T1" fmla="*/ 0 h 49"/>
                    <a:gd name="T2" fmla="*/ 72 w 76"/>
                    <a:gd name="T3" fmla="*/ 3 h 49"/>
                    <a:gd name="T4" fmla="*/ 75 w 76"/>
                    <a:gd name="T5" fmla="*/ 5 h 49"/>
                    <a:gd name="T6" fmla="*/ 76 w 76"/>
                    <a:gd name="T7" fmla="*/ 9 h 49"/>
                    <a:gd name="T8" fmla="*/ 75 w 76"/>
                    <a:gd name="T9" fmla="*/ 12 h 49"/>
                    <a:gd name="T10" fmla="*/ 72 w 76"/>
                    <a:gd name="T11" fmla="*/ 12 h 49"/>
                    <a:gd name="T12" fmla="*/ 69 w 76"/>
                    <a:gd name="T13" fmla="*/ 17 h 49"/>
                    <a:gd name="T14" fmla="*/ 67 w 76"/>
                    <a:gd name="T15" fmla="*/ 25 h 49"/>
                    <a:gd name="T16" fmla="*/ 61 w 76"/>
                    <a:gd name="T17" fmla="*/ 32 h 49"/>
                    <a:gd name="T18" fmla="*/ 61 w 76"/>
                    <a:gd name="T19" fmla="*/ 35 h 49"/>
                    <a:gd name="T20" fmla="*/ 60 w 76"/>
                    <a:gd name="T21" fmla="*/ 36 h 49"/>
                    <a:gd name="T22" fmla="*/ 56 w 76"/>
                    <a:gd name="T23" fmla="*/ 36 h 49"/>
                    <a:gd name="T24" fmla="*/ 54 w 76"/>
                    <a:gd name="T25" fmla="*/ 39 h 49"/>
                    <a:gd name="T26" fmla="*/ 51 w 76"/>
                    <a:gd name="T27" fmla="*/ 39 h 49"/>
                    <a:gd name="T28" fmla="*/ 50 w 76"/>
                    <a:gd name="T29" fmla="*/ 42 h 49"/>
                    <a:gd name="T30" fmla="*/ 47 w 76"/>
                    <a:gd name="T31" fmla="*/ 42 h 49"/>
                    <a:gd name="T32" fmla="*/ 45 w 76"/>
                    <a:gd name="T33" fmla="*/ 41 h 49"/>
                    <a:gd name="T34" fmla="*/ 43 w 76"/>
                    <a:gd name="T35" fmla="*/ 41 h 49"/>
                    <a:gd name="T36" fmla="*/ 39 w 76"/>
                    <a:gd name="T37" fmla="*/ 43 h 49"/>
                    <a:gd name="T38" fmla="*/ 39 w 76"/>
                    <a:gd name="T39" fmla="*/ 45 h 49"/>
                    <a:gd name="T40" fmla="*/ 36 w 76"/>
                    <a:gd name="T41" fmla="*/ 43 h 49"/>
                    <a:gd name="T42" fmla="*/ 34 w 76"/>
                    <a:gd name="T43" fmla="*/ 46 h 49"/>
                    <a:gd name="T44" fmla="*/ 32 w 76"/>
                    <a:gd name="T45" fmla="*/ 47 h 49"/>
                    <a:gd name="T46" fmla="*/ 31 w 76"/>
                    <a:gd name="T47" fmla="*/ 46 h 49"/>
                    <a:gd name="T48" fmla="*/ 28 w 76"/>
                    <a:gd name="T49" fmla="*/ 49 h 49"/>
                    <a:gd name="T50" fmla="*/ 24 w 76"/>
                    <a:gd name="T51" fmla="*/ 47 h 49"/>
                    <a:gd name="T52" fmla="*/ 17 w 76"/>
                    <a:gd name="T53" fmla="*/ 46 h 49"/>
                    <a:gd name="T54" fmla="*/ 14 w 76"/>
                    <a:gd name="T55" fmla="*/ 45 h 49"/>
                    <a:gd name="T56" fmla="*/ 11 w 76"/>
                    <a:gd name="T57" fmla="*/ 43 h 49"/>
                    <a:gd name="T58" fmla="*/ 6 w 76"/>
                    <a:gd name="T59" fmla="*/ 39 h 49"/>
                    <a:gd name="T60" fmla="*/ 4 w 76"/>
                    <a:gd name="T61" fmla="*/ 38 h 49"/>
                    <a:gd name="T62" fmla="*/ 3 w 76"/>
                    <a:gd name="T63" fmla="*/ 34 h 49"/>
                    <a:gd name="T64" fmla="*/ 0 w 76"/>
                    <a:gd name="T65" fmla="*/ 29 h 49"/>
                    <a:gd name="T66" fmla="*/ 0 w 76"/>
                    <a:gd name="T67" fmla="*/ 29 h 49"/>
                    <a:gd name="T68" fmla="*/ 3 w 76"/>
                    <a:gd name="T69" fmla="*/ 27 h 49"/>
                    <a:gd name="T70" fmla="*/ 2 w 76"/>
                    <a:gd name="T71" fmla="*/ 25 h 49"/>
                    <a:gd name="T72" fmla="*/ 2 w 76"/>
                    <a:gd name="T73" fmla="*/ 23 h 49"/>
                    <a:gd name="T74" fmla="*/ 3 w 76"/>
                    <a:gd name="T75" fmla="*/ 20 h 49"/>
                    <a:gd name="T76" fmla="*/ 0 w 76"/>
                    <a:gd name="T77" fmla="*/ 17 h 49"/>
                    <a:gd name="T78" fmla="*/ 0 w 76"/>
                    <a:gd name="T79" fmla="*/ 16 h 49"/>
                    <a:gd name="T80" fmla="*/ 7 w 76"/>
                    <a:gd name="T81" fmla="*/ 16 h 49"/>
                    <a:gd name="T82" fmla="*/ 7 w 76"/>
                    <a:gd name="T83" fmla="*/ 13 h 49"/>
                    <a:gd name="T84" fmla="*/ 7 w 76"/>
                    <a:gd name="T85" fmla="*/ 10 h 49"/>
                    <a:gd name="T86" fmla="*/ 6 w 76"/>
                    <a:gd name="T87" fmla="*/ 9 h 49"/>
                    <a:gd name="T88" fmla="*/ 16 w 76"/>
                    <a:gd name="T89" fmla="*/ 13 h 49"/>
                    <a:gd name="T90" fmla="*/ 20 w 76"/>
                    <a:gd name="T91" fmla="*/ 14 h 49"/>
                    <a:gd name="T92" fmla="*/ 24 w 76"/>
                    <a:gd name="T93" fmla="*/ 13 h 49"/>
                    <a:gd name="T94" fmla="*/ 32 w 76"/>
                    <a:gd name="T95" fmla="*/ 12 h 49"/>
                    <a:gd name="T96" fmla="*/ 32 w 76"/>
                    <a:gd name="T97" fmla="*/ 10 h 49"/>
                    <a:gd name="T98" fmla="*/ 36 w 76"/>
                    <a:gd name="T99" fmla="*/ 9 h 49"/>
                    <a:gd name="T100" fmla="*/ 40 w 76"/>
                    <a:gd name="T101" fmla="*/ 5 h 49"/>
                    <a:gd name="T102" fmla="*/ 43 w 76"/>
                    <a:gd name="T103" fmla="*/ 9 h 49"/>
                    <a:gd name="T104" fmla="*/ 45 w 76"/>
                    <a:gd name="T105" fmla="*/ 6 h 49"/>
                    <a:gd name="T106" fmla="*/ 46 w 76"/>
                    <a:gd name="T107" fmla="*/ 5 h 49"/>
                    <a:gd name="T108" fmla="*/ 49 w 76"/>
                    <a:gd name="T109" fmla="*/ 0 h 49"/>
                    <a:gd name="T110" fmla="*/ 53 w 76"/>
                    <a:gd name="T111" fmla="*/ 0 h 49"/>
                    <a:gd name="T112" fmla="*/ 56 w 76"/>
                    <a:gd name="T113" fmla="*/ 2 h 49"/>
                    <a:gd name="T114" fmla="*/ 61 w 76"/>
                    <a:gd name="T115" fmla="*/ 0 h 49"/>
                    <a:gd name="T116" fmla="*/ 65 w 76"/>
                    <a:gd name="T117" fmla="*/ 2 h 49"/>
                    <a:gd name="T118" fmla="*/ 68 w 76"/>
                    <a:gd name="T119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" h="49">
                      <a:moveTo>
                        <a:pt x="68" y="0"/>
                      </a:moveTo>
                      <a:lnTo>
                        <a:pt x="72" y="3"/>
                      </a:lnTo>
                      <a:lnTo>
                        <a:pt x="75" y="5"/>
                      </a:lnTo>
                      <a:lnTo>
                        <a:pt x="76" y="9"/>
                      </a:lnTo>
                      <a:lnTo>
                        <a:pt x="75" y="12"/>
                      </a:lnTo>
                      <a:lnTo>
                        <a:pt x="72" y="12"/>
                      </a:lnTo>
                      <a:lnTo>
                        <a:pt x="69" y="17"/>
                      </a:lnTo>
                      <a:lnTo>
                        <a:pt x="67" y="25"/>
                      </a:lnTo>
                      <a:lnTo>
                        <a:pt x="61" y="32"/>
                      </a:lnTo>
                      <a:lnTo>
                        <a:pt x="61" y="35"/>
                      </a:lnTo>
                      <a:lnTo>
                        <a:pt x="60" y="36"/>
                      </a:lnTo>
                      <a:lnTo>
                        <a:pt x="56" y="36"/>
                      </a:lnTo>
                      <a:lnTo>
                        <a:pt x="54" y="39"/>
                      </a:lnTo>
                      <a:lnTo>
                        <a:pt x="51" y="39"/>
                      </a:lnTo>
                      <a:lnTo>
                        <a:pt x="50" y="42"/>
                      </a:lnTo>
                      <a:lnTo>
                        <a:pt x="47" y="42"/>
                      </a:lnTo>
                      <a:lnTo>
                        <a:pt x="45" y="41"/>
                      </a:lnTo>
                      <a:lnTo>
                        <a:pt x="43" y="41"/>
                      </a:lnTo>
                      <a:lnTo>
                        <a:pt x="39" y="43"/>
                      </a:lnTo>
                      <a:lnTo>
                        <a:pt x="39" y="45"/>
                      </a:lnTo>
                      <a:lnTo>
                        <a:pt x="36" y="43"/>
                      </a:lnTo>
                      <a:lnTo>
                        <a:pt x="34" y="46"/>
                      </a:lnTo>
                      <a:lnTo>
                        <a:pt x="32" y="47"/>
                      </a:lnTo>
                      <a:lnTo>
                        <a:pt x="31" y="46"/>
                      </a:lnTo>
                      <a:lnTo>
                        <a:pt x="28" y="49"/>
                      </a:lnTo>
                      <a:lnTo>
                        <a:pt x="24" y="47"/>
                      </a:lnTo>
                      <a:lnTo>
                        <a:pt x="17" y="46"/>
                      </a:lnTo>
                      <a:lnTo>
                        <a:pt x="14" y="45"/>
                      </a:lnTo>
                      <a:lnTo>
                        <a:pt x="11" y="43"/>
                      </a:lnTo>
                      <a:lnTo>
                        <a:pt x="6" y="39"/>
                      </a:lnTo>
                      <a:lnTo>
                        <a:pt x="4" y="38"/>
                      </a:lnTo>
                      <a:lnTo>
                        <a:pt x="3" y="34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3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3" y="20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7" y="16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6" y="9"/>
                      </a:lnTo>
                      <a:lnTo>
                        <a:pt x="16" y="13"/>
                      </a:lnTo>
                      <a:lnTo>
                        <a:pt x="20" y="14"/>
                      </a:lnTo>
                      <a:lnTo>
                        <a:pt x="24" y="13"/>
                      </a:lnTo>
                      <a:lnTo>
                        <a:pt x="32" y="12"/>
                      </a:lnTo>
                      <a:lnTo>
                        <a:pt x="32" y="10"/>
                      </a:lnTo>
                      <a:lnTo>
                        <a:pt x="36" y="9"/>
                      </a:lnTo>
                      <a:lnTo>
                        <a:pt x="40" y="5"/>
                      </a:lnTo>
                      <a:lnTo>
                        <a:pt x="43" y="9"/>
                      </a:lnTo>
                      <a:lnTo>
                        <a:pt x="45" y="6"/>
                      </a:lnTo>
                      <a:lnTo>
                        <a:pt x="46" y="5"/>
                      </a:lnTo>
                      <a:lnTo>
                        <a:pt x="49" y="0"/>
                      </a:lnTo>
                      <a:lnTo>
                        <a:pt x="53" y="0"/>
                      </a:lnTo>
                      <a:lnTo>
                        <a:pt x="56" y="2"/>
                      </a:lnTo>
                      <a:lnTo>
                        <a:pt x="61" y="0"/>
                      </a:lnTo>
                      <a:lnTo>
                        <a:pt x="65" y="2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8" name="Freeform 691"/>
                <p:cNvSpPr>
                  <a:spLocks/>
                </p:cNvSpPr>
                <p:nvPr/>
              </p:nvSpPr>
              <p:spPr bwMode="auto">
                <a:xfrm>
                  <a:off x="4685371" y="2958640"/>
                  <a:ext cx="97825" cy="42984"/>
                </a:xfrm>
                <a:custGeom>
                  <a:avLst/>
                  <a:gdLst>
                    <a:gd name="T0" fmla="*/ 52 w 66"/>
                    <a:gd name="T1" fmla="*/ 0 h 29"/>
                    <a:gd name="T2" fmla="*/ 54 w 66"/>
                    <a:gd name="T3" fmla="*/ 2 h 29"/>
                    <a:gd name="T4" fmla="*/ 55 w 66"/>
                    <a:gd name="T5" fmla="*/ 0 h 29"/>
                    <a:gd name="T6" fmla="*/ 61 w 66"/>
                    <a:gd name="T7" fmla="*/ 2 h 29"/>
                    <a:gd name="T8" fmla="*/ 66 w 66"/>
                    <a:gd name="T9" fmla="*/ 4 h 29"/>
                    <a:gd name="T10" fmla="*/ 66 w 66"/>
                    <a:gd name="T11" fmla="*/ 4 h 29"/>
                    <a:gd name="T12" fmla="*/ 63 w 66"/>
                    <a:gd name="T13" fmla="*/ 10 h 29"/>
                    <a:gd name="T14" fmla="*/ 63 w 66"/>
                    <a:gd name="T15" fmla="*/ 14 h 29"/>
                    <a:gd name="T16" fmla="*/ 59 w 66"/>
                    <a:gd name="T17" fmla="*/ 17 h 29"/>
                    <a:gd name="T18" fmla="*/ 55 w 66"/>
                    <a:gd name="T19" fmla="*/ 15 h 29"/>
                    <a:gd name="T20" fmla="*/ 50 w 66"/>
                    <a:gd name="T21" fmla="*/ 17 h 29"/>
                    <a:gd name="T22" fmla="*/ 47 w 66"/>
                    <a:gd name="T23" fmla="*/ 15 h 29"/>
                    <a:gd name="T24" fmla="*/ 43 w 66"/>
                    <a:gd name="T25" fmla="*/ 15 h 29"/>
                    <a:gd name="T26" fmla="*/ 40 w 66"/>
                    <a:gd name="T27" fmla="*/ 20 h 29"/>
                    <a:gd name="T28" fmla="*/ 39 w 66"/>
                    <a:gd name="T29" fmla="*/ 21 h 29"/>
                    <a:gd name="T30" fmla="*/ 37 w 66"/>
                    <a:gd name="T31" fmla="*/ 24 h 29"/>
                    <a:gd name="T32" fmla="*/ 34 w 66"/>
                    <a:gd name="T33" fmla="*/ 20 h 29"/>
                    <a:gd name="T34" fmla="*/ 30 w 66"/>
                    <a:gd name="T35" fmla="*/ 24 h 29"/>
                    <a:gd name="T36" fmla="*/ 26 w 66"/>
                    <a:gd name="T37" fmla="*/ 25 h 29"/>
                    <a:gd name="T38" fmla="*/ 26 w 66"/>
                    <a:gd name="T39" fmla="*/ 27 h 29"/>
                    <a:gd name="T40" fmla="*/ 18 w 66"/>
                    <a:gd name="T41" fmla="*/ 28 h 29"/>
                    <a:gd name="T42" fmla="*/ 14 w 66"/>
                    <a:gd name="T43" fmla="*/ 29 h 29"/>
                    <a:gd name="T44" fmla="*/ 10 w 66"/>
                    <a:gd name="T45" fmla="*/ 28 h 29"/>
                    <a:gd name="T46" fmla="*/ 0 w 66"/>
                    <a:gd name="T47" fmla="*/ 24 h 29"/>
                    <a:gd name="T48" fmla="*/ 0 w 66"/>
                    <a:gd name="T49" fmla="*/ 18 h 29"/>
                    <a:gd name="T50" fmla="*/ 0 w 66"/>
                    <a:gd name="T51" fmla="*/ 14 h 29"/>
                    <a:gd name="T52" fmla="*/ 1 w 66"/>
                    <a:gd name="T53" fmla="*/ 14 h 29"/>
                    <a:gd name="T54" fmla="*/ 4 w 66"/>
                    <a:gd name="T55" fmla="*/ 11 h 29"/>
                    <a:gd name="T56" fmla="*/ 7 w 66"/>
                    <a:gd name="T57" fmla="*/ 11 h 29"/>
                    <a:gd name="T58" fmla="*/ 8 w 66"/>
                    <a:gd name="T59" fmla="*/ 13 h 29"/>
                    <a:gd name="T60" fmla="*/ 14 w 66"/>
                    <a:gd name="T61" fmla="*/ 11 h 29"/>
                    <a:gd name="T62" fmla="*/ 18 w 66"/>
                    <a:gd name="T63" fmla="*/ 10 h 29"/>
                    <a:gd name="T64" fmla="*/ 22 w 66"/>
                    <a:gd name="T65" fmla="*/ 6 h 29"/>
                    <a:gd name="T66" fmla="*/ 25 w 66"/>
                    <a:gd name="T67" fmla="*/ 6 h 29"/>
                    <a:gd name="T68" fmla="*/ 28 w 66"/>
                    <a:gd name="T69" fmla="*/ 3 h 29"/>
                    <a:gd name="T70" fmla="*/ 34 w 66"/>
                    <a:gd name="T71" fmla="*/ 4 h 29"/>
                    <a:gd name="T72" fmla="*/ 34 w 66"/>
                    <a:gd name="T73" fmla="*/ 4 h 29"/>
                    <a:gd name="T74" fmla="*/ 34 w 66"/>
                    <a:gd name="T75" fmla="*/ 4 h 29"/>
                    <a:gd name="T76" fmla="*/ 37 w 66"/>
                    <a:gd name="T77" fmla="*/ 4 h 29"/>
                    <a:gd name="T78" fmla="*/ 39 w 66"/>
                    <a:gd name="T79" fmla="*/ 2 h 29"/>
                    <a:gd name="T80" fmla="*/ 41 w 66"/>
                    <a:gd name="T81" fmla="*/ 2 h 29"/>
                    <a:gd name="T82" fmla="*/ 43 w 66"/>
                    <a:gd name="T83" fmla="*/ 2 h 29"/>
                    <a:gd name="T84" fmla="*/ 45 w 66"/>
                    <a:gd name="T85" fmla="*/ 2 h 29"/>
                    <a:gd name="T86" fmla="*/ 48 w 66"/>
                    <a:gd name="T87" fmla="*/ 3 h 29"/>
                    <a:gd name="T88" fmla="*/ 50 w 66"/>
                    <a:gd name="T89" fmla="*/ 0 h 29"/>
                    <a:gd name="T90" fmla="*/ 52 w 66"/>
                    <a:gd name="T9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6" h="29">
                      <a:moveTo>
                        <a:pt x="52" y="0"/>
                      </a:moveTo>
                      <a:lnTo>
                        <a:pt x="54" y="2"/>
                      </a:lnTo>
                      <a:lnTo>
                        <a:pt x="55" y="0"/>
                      </a:lnTo>
                      <a:lnTo>
                        <a:pt x="61" y="2"/>
                      </a:lnTo>
                      <a:lnTo>
                        <a:pt x="66" y="4"/>
                      </a:lnTo>
                      <a:lnTo>
                        <a:pt x="66" y="4"/>
                      </a:lnTo>
                      <a:lnTo>
                        <a:pt x="63" y="10"/>
                      </a:lnTo>
                      <a:lnTo>
                        <a:pt x="63" y="14"/>
                      </a:lnTo>
                      <a:lnTo>
                        <a:pt x="59" y="17"/>
                      </a:lnTo>
                      <a:lnTo>
                        <a:pt x="55" y="15"/>
                      </a:lnTo>
                      <a:lnTo>
                        <a:pt x="50" y="17"/>
                      </a:lnTo>
                      <a:lnTo>
                        <a:pt x="47" y="15"/>
                      </a:lnTo>
                      <a:lnTo>
                        <a:pt x="43" y="15"/>
                      </a:lnTo>
                      <a:lnTo>
                        <a:pt x="40" y="20"/>
                      </a:lnTo>
                      <a:lnTo>
                        <a:pt x="39" y="21"/>
                      </a:lnTo>
                      <a:lnTo>
                        <a:pt x="37" y="24"/>
                      </a:lnTo>
                      <a:lnTo>
                        <a:pt x="34" y="20"/>
                      </a:lnTo>
                      <a:lnTo>
                        <a:pt x="30" y="24"/>
                      </a:lnTo>
                      <a:lnTo>
                        <a:pt x="26" y="25"/>
                      </a:lnTo>
                      <a:lnTo>
                        <a:pt x="26" y="27"/>
                      </a:lnTo>
                      <a:lnTo>
                        <a:pt x="18" y="28"/>
                      </a:lnTo>
                      <a:lnTo>
                        <a:pt x="14" y="29"/>
                      </a:lnTo>
                      <a:lnTo>
                        <a:pt x="10" y="28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4" y="11"/>
                      </a:lnTo>
                      <a:lnTo>
                        <a:pt x="7" y="11"/>
                      </a:lnTo>
                      <a:lnTo>
                        <a:pt x="8" y="13"/>
                      </a:lnTo>
                      <a:lnTo>
                        <a:pt x="14" y="11"/>
                      </a:lnTo>
                      <a:lnTo>
                        <a:pt x="18" y="10"/>
                      </a:lnTo>
                      <a:lnTo>
                        <a:pt x="22" y="6"/>
                      </a:lnTo>
                      <a:lnTo>
                        <a:pt x="25" y="6"/>
                      </a:lnTo>
                      <a:lnTo>
                        <a:pt x="28" y="3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7" y="4"/>
                      </a:lnTo>
                      <a:lnTo>
                        <a:pt x="39" y="2"/>
                      </a:lnTo>
                      <a:lnTo>
                        <a:pt x="41" y="2"/>
                      </a:lnTo>
                      <a:lnTo>
                        <a:pt x="43" y="2"/>
                      </a:lnTo>
                      <a:lnTo>
                        <a:pt x="45" y="2"/>
                      </a:lnTo>
                      <a:lnTo>
                        <a:pt x="48" y="3"/>
                      </a:lnTo>
                      <a:lnTo>
                        <a:pt x="50" y="0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9" name="Freeform 692"/>
                <p:cNvSpPr>
                  <a:spLocks/>
                </p:cNvSpPr>
                <p:nvPr/>
              </p:nvSpPr>
              <p:spPr bwMode="auto">
                <a:xfrm>
                  <a:off x="4793571" y="3086108"/>
                  <a:ext cx="112646" cy="71145"/>
                </a:xfrm>
                <a:custGeom>
                  <a:avLst/>
                  <a:gdLst>
                    <a:gd name="T0" fmla="*/ 61 w 76"/>
                    <a:gd name="T1" fmla="*/ 0 h 48"/>
                    <a:gd name="T2" fmla="*/ 66 w 76"/>
                    <a:gd name="T3" fmla="*/ 3 h 48"/>
                    <a:gd name="T4" fmla="*/ 72 w 76"/>
                    <a:gd name="T5" fmla="*/ 4 h 48"/>
                    <a:gd name="T6" fmla="*/ 76 w 76"/>
                    <a:gd name="T7" fmla="*/ 5 h 48"/>
                    <a:gd name="T8" fmla="*/ 76 w 76"/>
                    <a:gd name="T9" fmla="*/ 11 h 48"/>
                    <a:gd name="T10" fmla="*/ 72 w 76"/>
                    <a:gd name="T11" fmla="*/ 12 h 48"/>
                    <a:gd name="T12" fmla="*/ 69 w 76"/>
                    <a:gd name="T13" fmla="*/ 22 h 48"/>
                    <a:gd name="T14" fmla="*/ 64 w 76"/>
                    <a:gd name="T15" fmla="*/ 26 h 48"/>
                    <a:gd name="T16" fmla="*/ 66 w 76"/>
                    <a:gd name="T17" fmla="*/ 29 h 48"/>
                    <a:gd name="T18" fmla="*/ 71 w 76"/>
                    <a:gd name="T19" fmla="*/ 36 h 48"/>
                    <a:gd name="T20" fmla="*/ 68 w 76"/>
                    <a:gd name="T21" fmla="*/ 35 h 48"/>
                    <a:gd name="T22" fmla="*/ 62 w 76"/>
                    <a:gd name="T23" fmla="*/ 33 h 48"/>
                    <a:gd name="T24" fmla="*/ 57 w 76"/>
                    <a:gd name="T25" fmla="*/ 36 h 48"/>
                    <a:gd name="T26" fmla="*/ 53 w 76"/>
                    <a:gd name="T27" fmla="*/ 37 h 48"/>
                    <a:gd name="T28" fmla="*/ 51 w 76"/>
                    <a:gd name="T29" fmla="*/ 39 h 48"/>
                    <a:gd name="T30" fmla="*/ 48 w 76"/>
                    <a:gd name="T31" fmla="*/ 43 h 48"/>
                    <a:gd name="T32" fmla="*/ 47 w 76"/>
                    <a:gd name="T33" fmla="*/ 47 h 48"/>
                    <a:gd name="T34" fmla="*/ 39 w 76"/>
                    <a:gd name="T35" fmla="*/ 48 h 48"/>
                    <a:gd name="T36" fmla="*/ 35 w 76"/>
                    <a:gd name="T37" fmla="*/ 47 h 48"/>
                    <a:gd name="T38" fmla="*/ 31 w 76"/>
                    <a:gd name="T39" fmla="*/ 48 h 48"/>
                    <a:gd name="T40" fmla="*/ 26 w 76"/>
                    <a:gd name="T41" fmla="*/ 46 h 48"/>
                    <a:gd name="T42" fmla="*/ 21 w 76"/>
                    <a:gd name="T43" fmla="*/ 47 h 48"/>
                    <a:gd name="T44" fmla="*/ 13 w 76"/>
                    <a:gd name="T45" fmla="*/ 48 h 48"/>
                    <a:gd name="T46" fmla="*/ 11 w 76"/>
                    <a:gd name="T47" fmla="*/ 47 h 48"/>
                    <a:gd name="T48" fmla="*/ 11 w 76"/>
                    <a:gd name="T49" fmla="*/ 41 h 48"/>
                    <a:gd name="T50" fmla="*/ 1 w 76"/>
                    <a:gd name="T51" fmla="*/ 32 h 48"/>
                    <a:gd name="T52" fmla="*/ 3 w 76"/>
                    <a:gd name="T53" fmla="*/ 29 h 48"/>
                    <a:gd name="T54" fmla="*/ 1 w 76"/>
                    <a:gd name="T55" fmla="*/ 25 h 48"/>
                    <a:gd name="T56" fmla="*/ 7 w 76"/>
                    <a:gd name="T57" fmla="*/ 17 h 48"/>
                    <a:gd name="T58" fmla="*/ 1 w 76"/>
                    <a:gd name="T59" fmla="*/ 10 h 48"/>
                    <a:gd name="T60" fmla="*/ 1 w 76"/>
                    <a:gd name="T61" fmla="*/ 3 h 48"/>
                    <a:gd name="T62" fmla="*/ 4 w 76"/>
                    <a:gd name="T63" fmla="*/ 0 h 48"/>
                    <a:gd name="T64" fmla="*/ 6 w 76"/>
                    <a:gd name="T65" fmla="*/ 4 h 48"/>
                    <a:gd name="T66" fmla="*/ 7 w 76"/>
                    <a:gd name="T67" fmla="*/ 7 h 48"/>
                    <a:gd name="T68" fmla="*/ 14 w 76"/>
                    <a:gd name="T69" fmla="*/ 5 h 48"/>
                    <a:gd name="T70" fmla="*/ 17 w 76"/>
                    <a:gd name="T71" fmla="*/ 7 h 48"/>
                    <a:gd name="T72" fmla="*/ 25 w 76"/>
                    <a:gd name="T73" fmla="*/ 7 h 48"/>
                    <a:gd name="T74" fmla="*/ 29 w 76"/>
                    <a:gd name="T75" fmla="*/ 7 h 48"/>
                    <a:gd name="T76" fmla="*/ 35 w 76"/>
                    <a:gd name="T77" fmla="*/ 7 h 48"/>
                    <a:gd name="T78" fmla="*/ 40 w 76"/>
                    <a:gd name="T79" fmla="*/ 7 h 48"/>
                    <a:gd name="T80" fmla="*/ 46 w 76"/>
                    <a:gd name="T81" fmla="*/ 4 h 48"/>
                    <a:gd name="T82" fmla="*/ 57 w 76"/>
                    <a:gd name="T8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" h="48">
                      <a:moveTo>
                        <a:pt x="57" y="0"/>
                      </a:moveTo>
                      <a:lnTo>
                        <a:pt x="61" y="0"/>
                      </a:lnTo>
                      <a:lnTo>
                        <a:pt x="65" y="1"/>
                      </a:lnTo>
                      <a:lnTo>
                        <a:pt x="66" y="3"/>
                      </a:lnTo>
                      <a:lnTo>
                        <a:pt x="69" y="3"/>
                      </a:lnTo>
                      <a:lnTo>
                        <a:pt x="72" y="4"/>
                      </a:lnTo>
                      <a:lnTo>
                        <a:pt x="73" y="5"/>
                      </a:lnTo>
                      <a:lnTo>
                        <a:pt x="76" y="5"/>
                      </a:lnTo>
                      <a:lnTo>
                        <a:pt x="76" y="5"/>
                      </a:lnTo>
                      <a:lnTo>
                        <a:pt x="76" y="11"/>
                      </a:lnTo>
                      <a:lnTo>
                        <a:pt x="73" y="12"/>
                      </a:lnTo>
                      <a:lnTo>
                        <a:pt x="72" y="12"/>
                      </a:lnTo>
                      <a:lnTo>
                        <a:pt x="68" y="15"/>
                      </a:lnTo>
                      <a:lnTo>
                        <a:pt x="69" y="22"/>
                      </a:lnTo>
                      <a:lnTo>
                        <a:pt x="68" y="23"/>
                      </a:lnTo>
                      <a:lnTo>
                        <a:pt x="64" y="26"/>
                      </a:lnTo>
                      <a:lnTo>
                        <a:pt x="65" y="28"/>
                      </a:lnTo>
                      <a:lnTo>
                        <a:pt x="66" y="29"/>
                      </a:lnTo>
                      <a:lnTo>
                        <a:pt x="69" y="32"/>
                      </a:lnTo>
                      <a:lnTo>
                        <a:pt x="71" y="36"/>
                      </a:lnTo>
                      <a:lnTo>
                        <a:pt x="71" y="36"/>
                      </a:lnTo>
                      <a:lnTo>
                        <a:pt x="68" y="35"/>
                      </a:lnTo>
                      <a:lnTo>
                        <a:pt x="66" y="36"/>
                      </a:lnTo>
                      <a:lnTo>
                        <a:pt x="62" y="33"/>
                      </a:lnTo>
                      <a:lnTo>
                        <a:pt x="60" y="33"/>
                      </a:lnTo>
                      <a:lnTo>
                        <a:pt x="57" y="36"/>
                      </a:lnTo>
                      <a:lnTo>
                        <a:pt x="55" y="36"/>
                      </a:lnTo>
                      <a:lnTo>
                        <a:pt x="53" y="37"/>
                      </a:lnTo>
                      <a:lnTo>
                        <a:pt x="53" y="39"/>
                      </a:lnTo>
                      <a:lnTo>
                        <a:pt x="51" y="39"/>
                      </a:lnTo>
                      <a:lnTo>
                        <a:pt x="48" y="40"/>
                      </a:lnTo>
                      <a:lnTo>
                        <a:pt x="48" y="43"/>
                      </a:lnTo>
                      <a:lnTo>
                        <a:pt x="50" y="46"/>
                      </a:lnTo>
                      <a:lnTo>
                        <a:pt x="47" y="47"/>
                      </a:lnTo>
                      <a:lnTo>
                        <a:pt x="42" y="47"/>
                      </a:lnTo>
                      <a:lnTo>
                        <a:pt x="39" y="48"/>
                      </a:lnTo>
                      <a:lnTo>
                        <a:pt x="37" y="47"/>
                      </a:lnTo>
                      <a:lnTo>
                        <a:pt x="35" y="47"/>
                      </a:lnTo>
                      <a:lnTo>
                        <a:pt x="33" y="48"/>
                      </a:lnTo>
                      <a:lnTo>
                        <a:pt x="31" y="48"/>
                      </a:lnTo>
                      <a:lnTo>
                        <a:pt x="31" y="46"/>
                      </a:lnTo>
                      <a:lnTo>
                        <a:pt x="26" y="46"/>
                      </a:lnTo>
                      <a:lnTo>
                        <a:pt x="24" y="46"/>
                      </a:lnTo>
                      <a:lnTo>
                        <a:pt x="21" y="47"/>
                      </a:lnTo>
                      <a:lnTo>
                        <a:pt x="18" y="48"/>
                      </a:lnTo>
                      <a:lnTo>
                        <a:pt x="13" y="48"/>
                      </a:lnTo>
                      <a:lnTo>
                        <a:pt x="13" y="47"/>
                      </a:lnTo>
                      <a:lnTo>
                        <a:pt x="11" y="47"/>
                      </a:lnTo>
                      <a:lnTo>
                        <a:pt x="11" y="46"/>
                      </a:lnTo>
                      <a:lnTo>
                        <a:pt x="11" y="41"/>
                      </a:lnTo>
                      <a:lnTo>
                        <a:pt x="7" y="36"/>
                      </a:lnTo>
                      <a:lnTo>
                        <a:pt x="1" y="32"/>
                      </a:lnTo>
                      <a:lnTo>
                        <a:pt x="1" y="32"/>
                      </a:lnTo>
                      <a:lnTo>
                        <a:pt x="3" y="29"/>
                      </a:lnTo>
                      <a:lnTo>
                        <a:pt x="1" y="26"/>
                      </a:lnTo>
                      <a:lnTo>
                        <a:pt x="1" y="25"/>
                      </a:lnTo>
                      <a:lnTo>
                        <a:pt x="6" y="19"/>
                      </a:lnTo>
                      <a:lnTo>
                        <a:pt x="7" y="17"/>
                      </a:lnTo>
                      <a:lnTo>
                        <a:pt x="4" y="14"/>
                      </a:lnTo>
                      <a:lnTo>
                        <a:pt x="1" y="10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1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7" y="7"/>
                      </a:lnTo>
                      <a:lnTo>
                        <a:pt x="10" y="5"/>
                      </a:lnTo>
                      <a:lnTo>
                        <a:pt x="14" y="5"/>
                      </a:lnTo>
                      <a:lnTo>
                        <a:pt x="15" y="7"/>
                      </a:lnTo>
                      <a:lnTo>
                        <a:pt x="17" y="7"/>
                      </a:lnTo>
                      <a:lnTo>
                        <a:pt x="21" y="8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7"/>
                      </a:lnTo>
                      <a:lnTo>
                        <a:pt x="32" y="7"/>
                      </a:lnTo>
                      <a:lnTo>
                        <a:pt x="35" y="7"/>
                      </a:lnTo>
                      <a:lnTo>
                        <a:pt x="39" y="8"/>
                      </a:lnTo>
                      <a:lnTo>
                        <a:pt x="40" y="7"/>
                      </a:lnTo>
                      <a:lnTo>
                        <a:pt x="44" y="5"/>
                      </a:lnTo>
                      <a:lnTo>
                        <a:pt x="46" y="4"/>
                      </a:lnTo>
                      <a:lnTo>
                        <a:pt x="53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0" name="Freeform 693"/>
                <p:cNvSpPr>
                  <a:spLocks/>
                </p:cNvSpPr>
                <p:nvPr/>
              </p:nvSpPr>
              <p:spPr bwMode="auto">
                <a:xfrm>
                  <a:off x="4762445" y="3133539"/>
                  <a:ext cx="47430" cy="38537"/>
                </a:xfrm>
                <a:custGeom>
                  <a:avLst/>
                  <a:gdLst>
                    <a:gd name="T0" fmla="*/ 21 w 32"/>
                    <a:gd name="T1" fmla="*/ 0 h 26"/>
                    <a:gd name="T2" fmla="*/ 22 w 32"/>
                    <a:gd name="T3" fmla="*/ 0 h 26"/>
                    <a:gd name="T4" fmla="*/ 28 w 32"/>
                    <a:gd name="T5" fmla="*/ 4 h 26"/>
                    <a:gd name="T6" fmla="*/ 32 w 32"/>
                    <a:gd name="T7" fmla="*/ 9 h 26"/>
                    <a:gd name="T8" fmla="*/ 32 w 32"/>
                    <a:gd name="T9" fmla="*/ 14 h 26"/>
                    <a:gd name="T10" fmla="*/ 32 w 32"/>
                    <a:gd name="T11" fmla="*/ 15 h 26"/>
                    <a:gd name="T12" fmla="*/ 31 w 32"/>
                    <a:gd name="T13" fmla="*/ 18 h 26"/>
                    <a:gd name="T14" fmla="*/ 29 w 32"/>
                    <a:gd name="T15" fmla="*/ 18 h 26"/>
                    <a:gd name="T16" fmla="*/ 25 w 32"/>
                    <a:gd name="T17" fmla="*/ 19 h 26"/>
                    <a:gd name="T18" fmla="*/ 20 w 32"/>
                    <a:gd name="T19" fmla="*/ 19 h 26"/>
                    <a:gd name="T20" fmla="*/ 17 w 32"/>
                    <a:gd name="T21" fmla="*/ 20 h 26"/>
                    <a:gd name="T22" fmla="*/ 16 w 32"/>
                    <a:gd name="T23" fmla="*/ 22 h 26"/>
                    <a:gd name="T24" fmla="*/ 13 w 32"/>
                    <a:gd name="T25" fmla="*/ 23 h 26"/>
                    <a:gd name="T26" fmla="*/ 7 w 32"/>
                    <a:gd name="T27" fmla="*/ 26 h 26"/>
                    <a:gd name="T28" fmla="*/ 7 w 32"/>
                    <a:gd name="T29" fmla="*/ 26 h 26"/>
                    <a:gd name="T30" fmla="*/ 5 w 32"/>
                    <a:gd name="T31" fmla="*/ 25 h 26"/>
                    <a:gd name="T32" fmla="*/ 3 w 32"/>
                    <a:gd name="T33" fmla="*/ 20 h 26"/>
                    <a:gd name="T34" fmla="*/ 0 w 32"/>
                    <a:gd name="T35" fmla="*/ 18 h 26"/>
                    <a:gd name="T36" fmla="*/ 0 w 32"/>
                    <a:gd name="T37" fmla="*/ 12 h 26"/>
                    <a:gd name="T38" fmla="*/ 0 w 32"/>
                    <a:gd name="T39" fmla="*/ 8 h 26"/>
                    <a:gd name="T40" fmla="*/ 0 w 32"/>
                    <a:gd name="T41" fmla="*/ 8 h 26"/>
                    <a:gd name="T42" fmla="*/ 2 w 32"/>
                    <a:gd name="T43" fmla="*/ 7 h 26"/>
                    <a:gd name="T44" fmla="*/ 2 w 32"/>
                    <a:gd name="T45" fmla="*/ 5 h 26"/>
                    <a:gd name="T46" fmla="*/ 5 w 32"/>
                    <a:gd name="T47" fmla="*/ 4 h 26"/>
                    <a:gd name="T48" fmla="*/ 7 w 32"/>
                    <a:gd name="T49" fmla="*/ 3 h 26"/>
                    <a:gd name="T50" fmla="*/ 10 w 32"/>
                    <a:gd name="T51" fmla="*/ 1 h 26"/>
                    <a:gd name="T52" fmla="*/ 14 w 32"/>
                    <a:gd name="T53" fmla="*/ 0 h 26"/>
                    <a:gd name="T54" fmla="*/ 17 w 32"/>
                    <a:gd name="T55" fmla="*/ 0 h 26"/>
                    <a:gd name="T56" fmla="*/ 21 w 32"/>
                    <a:gd name="T5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6">
                      <a:moveTo>
                        <a:pt x="21" y="0"/>
                      </a:moveTo>
                      <a:lnTo>
                        <a:pt x="22" y="0"/>
                      </a:lnTo>
                      <a:lnTo>
                        <a:pt x="28" y="4"/>
                      </a:lnTo>
                      <a:lnTo>
                        <a:pt x="32" y="9"/>
                      </a:lnTo>
                      <a:lnTo>
                        <a:pt x="32" y="14"/>
                      </a:lnTo>
                      <a:lnTo>
                        <a:pt x="32" y="15"/>
                      </a:lnTo>
                      <a:lnTo>
                        <a:pt x="31" y="18"/>
                      </a:lnTo>
                      <a:lnTo>
                        <a:pt x="29" y="18"/>
                      </a:lnTo>
                      <a:lnTo>
                        <a:pt x="25" y="19"/>
                      </a:lnTo>
                      <a:lnTo>
                        <a:pt x="20" y="19"/>
                      </a:lnTo>
                      <a:lnTo>
                        <a:pt x="17" y="20"/>
                      </a:lnTo>
                      <a:lnTo>
                        <a:pt x="16" y="22"/>
                      </a:lnTo>
                      <a:lnTo>
                        <a:pt x="13" y="23"/>
                      </a:lnTo>
                      <a:lnTo>
                        <a:pt x="7" y="26"/>
                      </a:lnTo>
                      <a:lnTo>
                        <a:pt x="7" y="26"/>
                      </a:lnTo>
                      <a:lnTo>
                        <a:pt x="5" y="25"/>
                      </a:lnTo>
                      <a:lnTo>
                        <a:pt x="3" y="20"/>
                      </a:lnTo>
                      <a:lnTo>
                        <a:pt x="0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5" y="4"/>
                      </a:lnTo>
                      <a:lnTo>
                        <a:pt x="7" y="3"/>
                      </a:lnTo>
                      <a:lnTo>
                        <a:pt x="10" y="1"/>
                      </a:lnTo>
                      <a:lnTo>
                        <a:pt x="14" y="0"/>
                      </a:lnTo>
                      <a:lnTo>
                        <a:pt x="17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1" name="Freeform 694"/>
                <p:cNvSpPr>
                  <a:spLocks/>
                </p:cNvSpPr>
                <p:nvPr/>
              </p:nvSpPr>
              <p:spPr bwMode="auto">
                <a:xfrm>
                  <a:off x="4735766" y="3127610"/>
                  <a:ext cx="37055" cy="69663"/>
                </a:xfrm>
                <a:custGeom>
                  <a:avLst/>
                  <a:gdLst>
                    <a:gd name="T0" fmla="*/ 10 w 25"/>
                    <a:gd name="T1" fmla="*/ 0 h 47"/>
                    <a:gd name="T2" fmla="*/ 11 w 25"/>
                    <a:gd name="T3" fmla="*/ 0 h 47"/>
                    <a:gd name="T4" fmla="*/ 13 w 25"/>
                    <a:gd name="T5" fmla="*/ 2 h 47"/>
                    <a:gd name="T6" fmla="*/ 14 w 25"/>
                    <a:gd name="T7" fmla="*/ 2 h 47"/>
                    <a:gd name="T8" fmla="*/ 17 w 25"/>
                    <a:gd name="T9" fmla="*/ 5 h 47"/>
                    <a:gd name="T10" fmla="*/ 18 w 25"/>
                    <a:gd name="T11" fmla="*/ 7 h 47"/>
                    <a:gd name="T12" fmla="*/ 18 w 25"/>
                    <a:gd name="T13" fmla="*/ 11 h 47"/>
                    <a:gd name="T14" fmla="*/ 18 w 25"/>
                    <a:gd name="T15" fmla="*/ 12 h 47"/>
                    <a:gd name="T16" fmla="*/ 18 w 25"/>
                    <a:gd name="T17" fmla="*/ 16 h 47"/>
                    <a:gd name="T18" fmla="*/ 18 w 25"/>
                    <a:gd name="T19" fmla="*/ 22 h 47"/>
                    <a:gd name="T20" fmla="*/ 21 w 25"/>
                    <a:gd name="T21" fmla="*/ 24 h 47"/>
                    <a:gd name="T22" fmla="*/ 23 w 25"/>
                    <a:gd name="T23" fmla="*/ 29 h 47"/>
                    <a:gd name="T24" fmla="*/ 25 w 25"/>
                    <a:gd name="T25" fmla="*/ 30 h 47"/>
                    <a:gd name="T26" fmla="*/ 25 w 25"/>
                    <a:gd name="T27" fmla="*/ 34 h 47"/>
                    <a:gd name="T28" fmla="*/ 23 w 25"/>
                    <a:gd name="T29" fmla="*/ 37 h 47"/>
                    <a:gd name="T30" fmla="*/ 17 w 25"/>
                    <a:gd name="T31" fmla="*/ 40 h 47"/>
                    <a:gd name="T32" fmla="*/ 17 w 25"/>
                    <a:gd name="T33" fmla="*/ 42 h 47"/>
                    <a:gd name="T34" fmla="*/ 16 w 25"/>
                    <a:gd name="T35" fmla="*/ 47 h 47"/>
                    <a:gd name="T36" fmla="*/ 14 w 25"/>
                    <a:gd name="T37" fmla="*/ 47 h 47"/>
                    <a:gd name="T38" fmla="*/ 11 w 25"/>
                    <a:gd name="T39" fmla="*/ 45 h 47"/>
                    <a:gd name="T40" fmla="*/ 9 w 25"/>
                    <a:gd name="T41" fmla="*/ 40 h 47"/>
                    <a:gd name="T42" fmla="*/ 5 w 25"/>
                    <a:gd name="T43" fmla="*/ 40 h 47"/>
                    <a:gd name="T44" fmla="*/ 3 w 25"/>
                    <a:gd name="T45" fmla="*/ 37 h 47"/>
                    <a:gd name="T46" fmla="*/ 3 w 25"/>
                    <a:gd name="T47" fmla="*/ 34 h 47"/>
                    <a:gd name="T48" fmla="*/ 2 w 25"/>
                    <a:gd name="T49" fmla="*/ 31 h 47"/>
                    <a:gd name="T50" fmla="*/ 2 w 25"/>
                    <a:gd name="T51" fmla="*/ 29 h 47"/>
                    <a:gd name="T52" fmla="*/ 3 w 25"/>
                    <a:gd name="T53" fmla="*/ 26 h 47"/>
                    <a:gd name="T54" fmla="*/ 2 w 25"/>
                    <a:gd name="T55" fmla="*/ 22 h 47"/>
                    <a:gd name="T56" fmla="*/ 3 w 25"/>
                    <a:gd name="T57" fmla="*/ 16 h 47"/>
                    <a:gd name="T58" fmla="*/ 5 w 25"/>
                    <a:gd name="T59" fmla="*/ 15 h 47"/>
                    <a:gd name="T60" fmla="*/ 5 w 25"/>
                    <a:gd name="T61" fmla="*/ 13 h 47"/>
                    <a:gd name="T62" fmla="*/ 0 w 25"/>
                    <a:gd name="T63" fmla="*/ 12 h 47"/>
                    <a:gd name="T64" fmla="*/ 0 w 25"/>
                    <a:gd name="T65" fmla="*/ 7 h 47"/>
                    <a:gd name="T66" fmla="*/ 3 w 25"/>
                    <a:gd name="T67" fmla="*/ 2 h 47"/>
                    <a:gd name="T68" fmla="*/ 6 w 25"/>
                    <a:gd name="T69" fmla="*/ 0 h 47"/>
                    <a:gd name="T70" fmla="*/ 6 w 25"/>
                    <a:gd name="T71" fmla="*/ 0 h 47"/>
                    <a:gd name="T72" fmla="*/ 9 w 25"/>
                    <a:gd name="T73" fmla="*/ 2 h 47"/>
                    <a:gd name="T74" fmla="*/ 10 w 25"/>
                    <a:gd name="T75" fmla="*/ 0 h 47"/>
                    <a:gd name="T76" fmla="*/ 10 w 25"/>
                    <a:gd name="T7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" h="47">
                      <a:moveTo>
                        <a:pt x="10" y="0"/>
                      </a:move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14" y="2"/>
                      </a:lnTo>
                      <a:lnTo>
                        <a:pt x="17" y="5"/>
                      </a:lnTo>
                      <a:lnTo>
                        <a:pt x="18" y="7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8" y="16"/>
                      </a:lnTo>
                      <a:lnTo>
                        <a:pt x="18" y="22"/>
                      </a:lnTo>
                      <a:lnTo>
                        <a:pt x="21" y="24"/>
                      </a:lnTo>
                      <a:lnTo>
                        <a:pt x="23" y="29"/>
                      </a:lnTo>
                      <a:lnTo>
                        <a:pt x="25" y="30"/>
                      </a:lnTo>
                      <a:lnTo>
                        <a:pt x="25" y="34"/>
                      </a:lnTo>
                      <a:lnTo>
                        <a:pt x="23" y="37"/>
                      </a:lnTo>
                      <a:lnTo>
                        <a:pt x="17" y="40"/>
                      </a:lnTo>
                      <a:lnTo>
                        <a:pt x="17" y="42"/>
                      </a:lnTo>
                      <a:lnTo>
                        <a:pt x="16" y="47"/>
                      </a:lnTo>
                      <a:lnTo>
                        <a:pt x="14" y="47"/>
                      </a:lnTo>
                      <a:lnTo>
                        <a:pt x="11" y="45"/>
                      </a:lnTo>
                      <a:lnTo>
                        <a:pt x="9" y="40"/>
                      </a:lnTo>
                      <a:lnTo>
                        <a:pt x="5" y="40"/>
                      </a:lnTo>
                      <a:lnTo>
                        <a:pt x="3" y="37"/>
                      </a:lnTo>
                      <a:lnTo>
                        <a:pt x="3" y="34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3" y="26"/>
                      </a:lnTo>
                      <a:lnTo>
                        <a:pt x="2" y="22"/>
                      </a:lnTo>
                      <a:lnTo>
                        <a:pt x="3" y="16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0" y="12"/>
                      </a:lnTo>
                      <a:lnTo>
                        <a:pt x="0" y="7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9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2" name="Freeform 695"/>
                <p:cNvSpPr>
                  <a:spLocks/>
                </p:cNvSpPr>
                <p:nvPr/>
              </p:nvSpPr>
              <p:spPr bwMode="auto">
                <a:xfrm>
                  <a:off x="4723908" y="3041643"/>
                  <a:ext cx="80038" cy="103753"/>
                </a:xfrm>
                <a:custGeom>
                  <a:avLst/>
                  <a:gdLst>
                    <a:gd name="T0" fmla="*/ 13 w 54"/>
                    <a:gd name="T1" fmla="*/ 0 h 70"/>
                    <a:gd name="T2" fmla="*/ 18 w 54"/>
                    <a:gd name="T3" fmla="*/ 1 h 70"/>
                    <a:gd name="T4" fmla="*/ 21 w 54"/>
                    <a:gd name="T5" fmla="*/ 4 h 70"/>
                    <a:gd name="T6" fmla="*/ 26 w 54"/>
                    <a:gd name="T7" fmla="*/ 11 h 70"/>
                    <a:gd name="T8" fmla="*/ 33 w 54"/>
                    <a:gd name="T9" fmla="*/ 16 h 70"/>
                    <a:gd name="T10" fmla="*/ 32 w 54"/>
                    <a:gd name="T11" fmla="*/ 20 h 70"/>
                    <a:gd name="T12" fmla="*/ 37 w 54"/>
                    <a:gd name="T13" fmla="*/ 24 h 70"/>
                    <a:gd name="T14" fmla="*/ 42 w 54"/>
                    <a:gd name="T15" fmla="*/ 24 h 70"/>
                    <a:gd name="T16" fmla="*/ 48 w 54"/>
                    <a:gd name="T17" fmla="*/ 23 h 70"/>
                    <a:gd name="T18" fmla="*/ 47 w 54"/>
                    <a:gd name="T19" fmla="*/ 27 h 70"/>
                    <a:gd name="T20" fmla="*/ 48 w 54"/>
                    <a:gd name="T21" fmla="*/ 33 h 70"/>
                    <a:gd name="T22" fmla="*/ 48 w 54"/>
                    <a:gd name="T23" fmla="*/ 40 h 70"/>
                    <a:gd name="T24" fmla="*/ 54 w 54"/>
                    <a:gd name="T25" fmla="*/ 47 h 70"/>
                    <a:gd name="T26" fmla="*/ 48 w 54"/>
                    <a:gd name="T27" fmla="*/ 55 h 70"/>
                    <a:gd name="T28" fmla="*/ 50 w 54"/>
                    <a:gd name="T29" fmla="*/ 59 h 70"/>
                    <a:gd name="T30" fmla="*/ 47 w 54"/>
                    <a:gd name="T31" fmla="*/ 62 h 70"/>
                    <a:gd name="T32" fmla="*/ 40 w 54"/>
                    <a:gd name="T33" fmla="*/ 62 h 70"/>
                    <a:gd name="T34" fmla="*/ 33 w 54"/>
                    <a:gd name="T35" fmla="*/ 65 h 70"/>
                    <a:gd name="T36" fmla="*/ 28 w 54"/>
                    <a:gd name="T37" fmla="*/ 67 h 70"/>
                    <a:gd name="T38" fmla="*/ 26 w 54"/>
                    <a:gd name="T39" fmla="*/ 70 h 70"/>
                    <a:gd name="T40" fmla="*/ 26 w 54"/>
                    <a:gd name="T41" fmla="*/ 65 h 70"/>
                    <a:gd name="T42" fmla="*/ 22 w 54"/>
                    <a:gd name="T43" fmla="*/ 60 h 70"/>
                    <a:gd name="T44" fmla="*/ 19 w 54"/>
                    <a:gd name="T45" fmla="*/ 58 h 70"/>
                    <a:gd name="T46" fmla="*/ 19 w 54"/>
                    <a:gd name="T47" fmla="*/ 56 h 70"/>
                    <a:gd name="T48" fmla="*/ 21 w 54"/>
                    <a:gd name="T49" fmla="*/ 51 h 70"/>
                    <a:gd name="T50" fmla="*/ 15 w 54"/>
                    <a:gd name="T51" fmla="*/ 48 h 70"/>
                    <a:gd name="T52" fmla="*/ 11 w 54"/>
                    <a:gd name="T53" fmla="*/ 47 h 70"/>
                    <a:gd name="T54" fmla="*/ 8 w 54"/>
                    <a:gd name="T55" fmla="*/ 42 h 70"/>
                    <a:gd name="T56" fmla="*/ 6 w 54"/>
                    <a:gd name="T57" fmla="*/ 38 h 70"/>
                    <a:gd name="T58" fmla="*/ 7 w 54"/>
                    <a:gd name="T59" fmla="*/ 34 h 70"/>
                    <a:gd name="T60" fmla="*/ 11 w 54"/>
                    <a:gd name="T61" fmla="*/ 34 h 70"/>
                    <a:gd name="T62" fmla="*/ 7 w 54"/>
                    <a:gd name="T63" fmla="*/ 33 h 70"/>
                    <a:gd name="T64" fmla="*/ 3 w 54"/>
                    <a:gd name="T65" fmla="*/ 27 h 70"/>
                    <a:gd name="T66" fmla="*/ 6 w 54"/>
                    <a:gd name="T67" fmla="*/ 20 h 70"/>
                    <a:gd name="T68" fmla="*/ 3 w 54"/>
                    <a:gd name="T69" fmla="*/ 20 h 70"/>
                    <a:gd name="T70" fmla="*/ 3 w 54"/>
                    <a:gd name="T71" fmla="*/ 18 h 70"/>
                    <a:gd name="T72" fmla="*/ 6 w 54"/>
                    <a:gd name="T73" fmla="*/ 16 h 70"/>
                    <a:gd name="T74" fmla="*/ 4 w 54"/>
                    <a:gd name="T75" fmla="*/ 15 h 70"/>
                    <a:gd name="T76" fmla="*/ 2 w 54"/>
                    <a:gd name="T77" fmla="*/ 11 h 70"/>
                    <a:gd name="T78" fmla="*/ 0 w 54"/>
                    <a:gd name="T79" fmla="*/ 6 h 70"/>
                    <a:gd name="T80" fmla="*/ 4 w 54"/>
                    <a:gd name="T81" fmla="*/ 2 h 70"/>
                    <a:gd name="T82" fmla="*/ 7 w 54"/>
                    <a:gd name="T83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4" h="70">
                      <a:moveTo>
                        <a:pt x="11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1" y="4"/>
                      </a:lnTo>
                      <a:lnTo>
                        <a:pt x="25" y="9"/>
                      </a:lnTo>
                      <a:lnTo>
                        <a:pt x="26" y="11"/>
                      </a:lnTo>
                      <a:lnTo>
                        <a:pt x="29" y="13"/>
                      </a:lnTo>
                      <a:lnTo>
                        <a:pt x="33" y="16"/>
                      </a:lnTo>
                      <a:lnTo>
                        <a:pt x="31" y="19"/>
                      </a:lnTo>
                      <a:lnTo>
                        <a:pt x="32" y="20"/>
                      </a:lnTo>
                      <a:lnTo>
                        <a:pt x="36" y="22"/>
                      </a:lnTo>
                      <a:lnTo>
                        <a:pt x="37" y="24"/>
                      </a:lnTo>
                      <a:lnTo>
                        <a:pt x="40" y="23"/>
                      </a:lnTo>
                      <a:lnTo>
                        <a:pt x="42" y="24"/>
                      </a:lnTo>
                      <a:lnTo>
                        <a:pt x="44" y="22"/>
                      </a:lnTo>
                      <a:lnTo>
                        <a:pt x="48" y="23"/>
                      </a:lnTo>
                      <a:lnTo>
                        <a:pt x="47" y="24"/>
                      </a:lnTo>
                      <a:lnTo>
                        <a:pt x="47" y="27"/>
                      </a:lnTo>
                      <a:lnTo>
                        <a:pt x="48" y="30"/>
                      </a:lnTo>
                      <a:lnTo>
                        <a:pt x="48" y="33"/>
                      </a:lnTo>
                      <a:lnTo>
                        <a:pt x="47" y="34"/>
                      </a:lnTo>
                      <a:lnTo>
                        <a:pt x="48" y="40"/>
                      </a:lnTo>
                      <a:lnTo>
                        <a:pt x="51" y="44"/>
                      </a:lnTo>
                      <a:lnTo>
                        <a:pt x="54" y="47"/>
                      </a:lnTo>
                      <a:lnTo>
                        <a:pt x="53" y="49"/>
                      </a:lnTo>
                      <a:lnTo>
                        <a:pt x="48" y="55"/>
                      </a:lnTo>
                      <a:lnTo>
                        <a:pt x="48" y="56"/>
                      </a:lnTo>
                      <a:lnTo>
                        <a:pt x="50" y="59"/>
                      </a:lnTo>
                      <a:lnTo>
                        <a:pt x="48" y="62"/>
                      </a:lnTo>
                      <a:lnTo>
                        <a:pt x="47" y="62"/>
                      </a:lnTo>
                      <a:lnTo>
                        <a:pt x="43" y="62"/>
                      </a:lnTo>
                      <a:lnTo>
                        <a:pt x="40" y="62"/>
                      </a:lnTo>
                      <a:lnTo>
                        <a:pt x="36" y="63"/>
                      </a:lnTo>
                      <a:lnTo>
                        <a:pt x="33" y="65"/>
                      </a:lnTo>
                      <a:lnTo>
                        <a:pt x="31" y="66"/>
                      </a:lnTo>
                      <a:lnTo>
                        <a:pt x="28" y="67"/>
                      </a:lnTo>
                      <a:lnTo>
                        <a:pt x="28" y="69"/>
                      </a:lnTo>
                      <a:lnTo>
                        <a:pt x="26" y="70"/>
                      </a:lnTo>
                      <a:lnTo>
                        <a:pt x="26" y="69"/>
                      </a:lnTo>
                      <a:lnTo>
                        <a:pt x="26" y="65"/>
                      </a:lnTo>
                      <a:lnTo>
                        <a:pt x="25" y="63"/>
                      </a:lnTo>
                      <a:lnTo>
                        <a:pt x="22" y="60"/>
                      </a:lnTo>
                      <a:lnTo>
                        <a:pt x="21" y="60"/>
                      </a:lnTo>
                      <a:lnTo>
                        <a:pt x="19" y="58"/>
                      </a:lnTo>
                      <a:lnTo>
                        <a:pt x="18" y="58"/>
                      </a:lnTo>
                      <a:lnTo>
                        <a:pt x="19" y="56"/>
                      </a:lnTo>
                      <a:lnTo>
                        <a:pt x="21" y="53"/>
                      </a:lnTo>
                      <a:lnTo>
                        <a:pt x="21" y="51"/>
                      </a:lnTo>
                      <a:lnTo>
                        <a:pt x="17" y="51"/>
                      </a:lnTo>
                      <a:lnTo>
                        <a:pt x="15" y="48"/>
                      </a:lnTo>
                      <a:lnTo>
                        <a:pt x="13" y="48"/>
                      </a:lnTo>
                      <a:lnTo>
                        <a:pt x="11" y="47"/>
                      </a:lnTo>
                      <a:lnTo>
                        <a:pt x="11" y="45"/>
                      </a:lnTo>
                      <a:lnTo>
                        <a:pt x="8" y="42"/>
                      </a:lnTo>
                      <a:lnTo>
                        <a:pt x="10" y="41"/>
                      </a:lnTo>
                      <a:lnTo>
                        <a:pt x="6" y="38"/>
                      </a:lnTo>
                      <a:lnTo>
                        <a:pt x="6" y="35"/>
                      </a:lnTo>
                      <a:lnTo>
                        <a:pt x="7" y="34"/>
                      </a:lnTo>
                      <a:lnTo>
                        <a:pt x="10" y="35"/>
                      </a:lnTo>
                      <a:lnTo>
                        <a:pt x="11" y="34"/>
                      </a:lnTo>
                      <a:lnTo>
                        <a:pt x="10" y="33"/>
                      </a:lnTo>
                      <a:lnTo>
                        <a:pt x="7" y="33"/>
                      </a:lnTo>
                      <a:lnTo>
                        <a:pt x="3" y="29"/>
                      </a:lnTo>
                      <a:lnTo>
                        <a:pt x="3" y="27"/>
                      </a:lnTo>
                      <a:lnTo>
                        <a:pt x="6" y="23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8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4" y="15"/>
                      </a:lnTo>
                      <a:lnTo>
                        <a:pt x="3" y="13"/>
                      </a:lnTo>
                      <a:lnTo>
                        <a:pt x="2" y="1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3" name="Freeform 696"/>
                <p:cNvSpPr>
                  <a:spLocks/>
                </p:cNvSpPr>
                <p:nvPr/>
              </p:nvSpPr>
              <p:spPr bwMode="auto">
                <a:xfrm>
                  <a:off x="4719461" y="3100930"/>
                  <a:ext cx="35573" cy="44466"/>
                </a:xfrm>
                <a:custGeom>
                  <a:avLst/>
                  <a:gdLst>
                    <a:gd name="T0" fmla="*/ 6 w 24"/>
                    <a:gd name="T1" fmla="*/ 0 h 30"/>
                    <a:gd name="T2" fmla="*/ 9 w 24"/>
                    <a:gd name="T3" fmla="*/ 2 h 30"/>
                    <a:gd name="T4" fmla="*/ 11 w 24"/>
                    <a:gd name="T5" fmla="*/ 2 h 30"/>
                    <a:gd name="T6" fmla="*/ 11 w 24"/>
                    <a:gd name="T7" fmla="*/ 2 h 30"/>
                    <a:gd name="T8" fmla="*/ 14 w 24"/>
                    <a:gd name="T9" fmla="*/ 5 h 30"/>
                    <a:gd name="T10" fmla="*/ 14 w 24"/>
                    <a:gd name="T11" fmla="*/ 7 h 30"/>
                    <a:gd name="T12" fmla="*/ 16 w 24"/>
                    <a:gd name="T13" fmla="*/ 8 h 30"/>
                    <a:gd name="T14" fmla="*/ 18 w 24"/>
                    <a:gd name="T15" fmla="*/ 8 h 30"/>
                    <a:gd name="T16" fmla="*/ 20 w 24"/>
                    <a:gd name="T17" fmla="*/ 11 h 30"/>
                    <a:gd name="T18" fmla="*/ 24 w 24"/>
                    <a:gd name="T19" fmla="*/ 11 h 30"/>
                    <a:gd name="T20" fmla="*/ 24 w 24"/>
                    <a:gd name="T21" fmla="*/ 13 h 30"/>
                    <a:gd name="T22" fmla="*/ 22 w 24"/>
                    <a:gd name="T23" fmla="*/ 16 h 30"/>
                    <a:gd name="T24" fmla="*/ 21 w 24"/>
                    <a:gd name="T25" fmla="*/ 18 h 30"/>
                    <a:gd name="T26" fmla="*/ 20 w 24"/>
                    <a:gd name="T27" fmla="*/ 20 h 30"/>
                    <a:gd name="T28" fmla="*/ 17 w 24"/>
                    <a:gd name="T29" fmla="*/ 18 h 30"/>
                    <a:gd name="T30" fmla="*/ 17 w 24"/>
                    <a:gd name="T31" fmla="*/ 18 h 30"/>
                    <a:gd name="T32" fmla="*/ 14 w 24"/>
                    <a:gd name="T33" fmla="*/ 20 h 30"/>
                    <a:gd name="T34" fmla="*/ 11 w 24"/>
                    <a:gd name="T35" fmla="*/ 25 h 30"/>
                    <a:gd name="T36" fmla="*/ 11 w 24"/>
                    <a:gd name="T37" fmla="*/ 30 h 30"/>
                    <a:gd name="T38" fmla="*/ 9 w 24"/>
                    <a:gd name="T39" fmla="*/ 29 h 30"/>
                    <a:gd name="T40" fmla="*/ 9 w 24"/>
                    <a:gd name="T41" fmla="*/ 26 h 30"/>
                    <a:gd name="T42" fmla="*/ 3 w 24"/>
                    <a:gd name="T43" fmla="*/ 20 h 30"/>
                    <a:gd name="T44" fmla="*/ 0 w 24"/>
                    <a:gd name="T45" fmla="*/ 19 h 30"/>
                    <a:gd name="T46" fmla="*/ 0 w 24"/>
                    <a:gd name="T47" fmla="*/ 18 h 30"/>
                    <a:gd name="T48" fmla="*/ 2 w 24"/>
                    <a:gd name="T49" fmla="*/ 16 h 30"/>
                    <a:gd name="T50" fmla="*/ 3 w 24"/>
                    <a:gd name="T51" fmla="*/ 13 h 30"/>
                    <a:gd name="T52" fmla="*/ 3 w 24"/>
                    <a:gd name="T53" fmla="*/ 11 h 30"/>
                    <a:gd name="T54" fmla="*/ 5 w 24"/>
                    <a:gd name="T55" fmla="*/ 8 h 30"/>
                    <a:gd name="T56" fmla="*/ 6 w 24"/>
                    <a:gd name="T57" fmla="*/ 8 h 30"/>
                    <a:gd name="T58" fmla="*/ 7 w 24"/>
                    <a:gd name="T59" fmla="*/ 7 h 30"/>
                    <a:gd name="T60" fmla="*/ 7 w 24"/>
                    <a:gd name="T61" fmla="*/ 5 h 30"/>
                    <a:gd name="T62" fmla="*/ 5 w 24"/>
                    <a:gd name="T63" fmla="*/ 4 h 30"/>
                    <a:gd name="T64" fmla="*/ 5 w 24"/>
                    <a:gd name="T65" fmla="*/ 1 h 30"/>
                    <a:gd name="T66" fmla="*/ 6 w 24"/>
                    <a:gd name="T6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4" h="30">
                      <a:moveTo>
                        <a:pt x="6" y="0"/>
                      </a:move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4" y="5"/>
                      </a:lnTo>
                      <a:lnTo>
                        <a:pt x="14" y="7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20" y="11"/>
                      </a:lnTo>
                      <a:lnTo>
                        <a:pt x="24" y="11"/>
                      </a:lnTo>
                      <a:lnTo>
                        <a:pt x="24" y="13"/>
                      </a:lnTo>
                      <a:lnTo>
                        <a:pt x="22" y="16"/>
                      </a:lnTo>
                      <a:lnTo>
                        <a:pt x="21" y="18"/>
                      </a:lnTo>
                      <a:lnTo>
                        <a:pt x="20" y="20"/>
                      </a:lnTo>
                      <a:lnTo>
                        <a:pt x="17" y="18"/>
                      </a:lnTo>
                      <a:lnTo>
                        <a:pt x="17" y="18"/>
                      </a:lnTo>
                      <a:lnTo>
                        <a:pt x="14" y="20"/>
                      </a:lnTo>
                      <a:lnTo>
                        <a:pt x="11" y="25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9" y="26"/>
                      </a:lnTo>
                      <a:lnTo>
                        <a:pt x="3" y="20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4" name="Freeform 697"/>
                <p:cNvSpPr>
                  <a:spLocks/>
                </p:cNvSpPr>
                <p:nvPr/>
              </p:nvSpPr>
              <p:spPr bwMode="auto">
                <a:xfrm>
                  <a:off x="4639423" y="3074251"/>
                  <a:ext cx="8893" cy="7411"/>
                </a:xfrm>
                <a:custGeom>
                  <a:avLst/>
                  <a:gdLst>
                    <a:gd name="T0" fmla="*/ 0 w 6"/>
                    <a:gd name="T1" fmla="*/ 0 h 5"/>
                    <a:gd name="T2" fmla="*/ 5 w 6"/>
                    <a:gd name="T3" fmla="*/ 1 h 5"/>
                    <a:gd name="T4" fmla="*/ 6 w 6"/>
                    <a:gd name="T5" fmla="*/ 5 h 5"/>
                    <a:gd name="T6" fmla="*/ 5 w 6"/>
                    <a:gd name="T7" fmla="*/ 5 h 5"/>
                    <a:gd name="T8" fmla="*/ 2 w 6"/>
                    <a:gd name="T9" fmla="*/ 2 h 5"/>
                    <a:gd name="T10" fmla="*/ 3 w 6"/>
                    <a:gd name="T11" fmla="*/ 2 h 5"/>
                    <a:gd name="T12" fmla="*/ 0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5" name="Freeform 698"/>
                <p:cNvSpPr>
                  <a:spLocks/>
                </p:cNvSpPr>
                <p:nvPr/>
              </p:nvSpPr>
              <p:spPr bwMode="auto">
                <a:xfrm>
                  <a:off x="4682407" y="3112788"/>
                  <a:ext cx="10376" cy="1483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5 w 7"/>
                    <a:gd name="T5" fmla="*/ 1 h 1"/>
                    <a:gd name="T6" fmla="*/ 0 w 7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6" name="Freeform 699"/>
                <p:cNvSpPr>
                  <a:spLocks/>
                </p:cNvSpPr>
                <p:nvPr/>
              </p:nvSpPr>
              <p:spPr bwMode="auto">
                <a:xfrm>
                  <a:off x="4682407" y="3108341"/>
                  <a:ext cx="10376" cy="4447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2 h 3"/>
                    <a:gd name="T6" fmla="*/ 5 w 7"/>
                    <a:gd name="T7" fmla="*/ 3 h 3"/>
                    <a:gd name="T8" fmla="*/ 2 w 7"/>
                    <a:gd name="T9" fmla="*/ 2 h 3"/>
                    <a:gd name="T10" fmla="*/ 0 w 7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5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7" name="Freeform 700"/>
                <p:cNvSpPr>
                  <a:spLocks/>
                </p:cNvSpPr>
                <p:nvPr/>
              </p:nvSpPr>
              <p:spPr bwMode="auto">
                <a:xfrm>
                  <a:off x="4648316" y="3084626"/>
                  <a:ext cx="1483" cy="296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8" name="Freeform 701"/>
                <p:cNvSpPr>
                  <a:spLocks/>
                </p:cNvSpPr>
                <p:nvPr/>
              </p:nvSpPr>
              <p:spPr bwMode="auto">
                <a:xfrm>
                  <a:off x="4686853" y="3117234"/>
                  <a:ext cx="10376" cy="1483"/>
                </a:xfrm>
                <a:custGeom>
                  <a:avLst/>
                  <a:gdLst>
                    <a:gd name="T0" fmla="*/ 4 w 7"/>
                    <a:gd name="T1" fmla="*/ 0 h 1"/>
                    <a:gd name="T2" fmla="*/ 7 w 7"/>
                    <a:gd name="T3" fmla="*/ 1 h 1"/>
                    <a:gd name="T4" fmla="*/ 3 w 7"/>
                    <a:gd name="T5" fmla="*/ 1 h 1"/>
                    <a:gd name="T6" fmla="*/ 0 w 7"/>
                    <a:gd name="T7" fmla="*/ 0 h 1"/>
                    <a:gd name="T8" fmla="*/ 4 w 7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">
                      <a:moveTo>
                        <a:pt x="4" y="0"/>
                      </a:moveTo>
                      <a:lnTo>
                        <a:pt x="7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9" name="Freeform 702"/>
                <p:cNvSpPr>
                  <a:spLocks/>
                </p:cNvSpPr>
                <p:nvPr/>
              </p:nvSpPr>
              <p:spPr bwMode="auto">
                <a:xfrm>
                  <a:off x="4654245" y="3084626"/>
                  <a:ext cx="5929" cy="2964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0 h 2"/>
                    <a:gd name="T4" fmla="*/ 4 w 4"/>
                    <a:gd name="T5" fmla="*/ 2 h 2"/>
                    <a:gd name="T6" fmla="*/ 3 w 4"/>
                    <a:gd name="T7" fmla="*/ 2 h 2"/>
                    <a:gd name="T8" fmla="*/ 0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0" name="Freeform 703"/>
                <p:cNvSpPr>
                  <a:spLocks/>
                </p:cNvSpPr>
                <p:nvPr/>
              </p:nvSpPr>
              <p:spPr bwMode="auto">
                <a:xfrm>
                  <a:off x="4642387" y="3065358"/>
                  <a:ext cx="7411" cy="10376"/>
                </a:xfrm>
                <a:custGeom>
                  <a:avLst/>
                  <a:gdLst>
                    <a:gd name="T0" fmla="*/ 1 w 5"/>
                    <a:gd name="T1" fmla="*/ 0 h 7"/>
                    <a:gd name="T2" fmla="*/ 5 w 5"/>
                    <a:gd name="T3" fmla="*/ 6 h 7"/>
                    <a:gd name="T4" fmla="*/ 3 w 5"/>
                    <a:gd name="T5" fmla="*/ 7 h 7"/>
                    <a:gd name="T6" fmla="*/ 3 w 5"/>
                    <a:gd name="T7" fmla="*/ 6 h 7"/>
                    <a:gd name="T8" fmla="*/ 0 w 5"/>
                    <a:gd name="T9" fmla="*/ 4 h 7"/>
                    <a:gd name="T10" fmla="*/ 0 w 5"/>
                    <a:gd name="T11" fmla="*/ 2 h 7"/>
                    <a:gd name="T12" fmla="*/ 1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1" y="0"/>
                      </a:moveTo>
                      <a:lnTo>
                        <a:pt x="5" y="6"/>
                      </a:lnTo>
                      <a:lnTo>
                        <a:pt x="3" y="7"/>
                      </a:lnTo>
                      <a:lnTo>
                        <a:pt x="3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1" name="Freeform 704"/>
                <p:cNvSpPr>
                  <a:spLocks/>
                </p:cNvSpPr>
                <p:nvPr/>
              </p:nvSpPr>
              <p:spPr bwMode="auto">
                <a:xfrm>
                  <a:off x="4626084" y="3037196"/>
                  <a:ext cx="106718" cy="83003"/>
                </a:xfrm>
                <a:custGeom>
                  <a:avLst/>
                  <a:gdLst>
                    <a:gd name="T0" fmla="*/ 40 w 72"/>
                    <a:gd name="T1" fmla="*/ 1 h 56"/>
                    <a:gd name="T2" fmla="*/ 48 w 72"/>
                    <a:gd name="T3" fmla="*/ 7 h 56"/>
                    <a:gd name="T4" fmla="*/ 58 w 72"/>
                    <a:gd name="T5" fmla="*/ 9 h 56"/>
                    <a:gd name="T6" fmla="*/ 65 w 72"/>
                    <a:gd name="T7" fmla="*/ 8 h 56"/>
                    <a:gd name="T8" fmla="*/ 68 w 72"/>
                    <a:gd name="T9" fmla="*/ 14 h 56"/>
                    <a:gd name="T10" fmla="*/ 70 w 72"/>
                    <a:gd name="T11" fmla="*/ 18 h 56"/>
                    <a:gd name="T12" fmla="*/ 72 w 72"/>
                    <a:gd name="T13" fmla="*/ 19 h 56"/>
                    <a:gd name="T14" fmla="*/ 69 w 72"/>
                    <a:gd name="T15" fmla="*/ 21 h 56"/>
                    <a:gd name="T16" fmla="*/ 69 w 72"/>
                    <a:gd name="T17" fmla="*/ 22 h 56"/>
                    <a:gd name="T18" fmla="*/ 62 w 72"/>
                    <a:gd name="T19" fmla="*/ 21 h 56"/>
                    <a:gd name="T20" fmla="*/ 58 w 72"/>
                    <a:gd name="T21" fmla="*/ 19 h 56"/>
                    <a:gd name="T22" fmla="*/ 54 w 72"/>
                    <a:gd name="T23" fmla="*/ 19 h 56"/>
                    <a:gd name="T24" fmla="*/ 48 w 72"/>
                    <a:gd name="T25" fmla="*/ 19 h 56"/>
                    <a:gd name="T26" fmla="*/ 45 w 72"/>
                    <a:gd name="T27" fmla="*/ 18 h 56"/>
                    <a:gd name="T28" fmla="*/ 43 w 72"/>
                    <a:gd name="T29" fmla="*/ 18 h 56"/>
                    <a:gd name="T30" fmla="*/ 38 w 72"/>
                    <a:gd name="T31" fmla="*/ 19 h 56"/>
                    <a:gd name="T32" fmla="*/ 36 w 72"/>
                    <a:gd name="T33" fmla="*/ 19 h 56"/>
                    <a:gd name="T34" fmla="*/ 33 w 72"/>
                    <a:gd name="T35" fmla="*/ 21 h 56"/>
                    <a:gd name="T36" fmla="*/ 29 w 72"/>
                    <a:gd name="T37" fmla="*/ 16 h 56"/>
                    <a:gd name="T38" fmla="*/ 27 w 72"/>
                    <a:gd name="T39" fmla="*/ 22 h 56"/>
                    <a:gd name="T40" fmla="*/ 27 w 72"/>
                    <a:gd name="T41" fmla="*/ 25 h 56"/>
                    <a:gd name="T42" fmla="*/ 32 w 72"/>
                    <a:gd name="T43" fmla="*/ 27 h 56"/>
                    <a:gd name="T44" fmla="*/ 34 w 72"/>
                    <a:gd name="T45" fmla="*/ 32 h 56"/>
                    <a:gd name="T46" fmla="*/ 33 w 72"/>
                    <a:gd name="T47" fmla="*/ 34 h 56"/>
                    <a:gd name="T48" fmla="*/ 54 w 72"/>
                    <a:gd name="T49" fmla="*/ 54 h 56"/>
                    <a:gd name="T50" fmla="*/ 52 w 72"/>
                    <a:gd name="T51" fmla="*/ 56 h 56"/>
                    <a:gd name="T52" fmla="*/ 48 w 72"/>
                    <a:gd name="T53" fmla="*/ 54 h 56"/>
                    <a:gd name="T54" fmla="*/ 52 w 72"/>
                    <a:gd name="T55" fmla="*/ 55 h 56"/>
                    <a:gd name="T56" fmla="*/ 43 w 72"/>
                    <a:gd name="T57" fmla="*/ 47 h 56"/>
                    <a:gd name="T58" fmla="*/ 34 w 72"/>
                    <a:gd name="T59" fmla="*/ 47 h 56"/>
                    <a:gd name="T60" fmla="*/ 32 w 72"/>
                    <a:gd name="T61" fmla="*/ 43 h 56"/>
                    <a:gd name="T62" fmla="*/ 26 w 72"/>
                    <a:gd name="T63" fmla="*/ 40 h 56"/>
                    <a:gd name="T64" fmla="*/ 22 w 72"/>
                    <a:gd name="T65" fmla="*/ 37 h 56"/>
                    <a:gd name="T66" fmla="*/ 25 w 72"/>
                    <a:gd name="T67" fmla="*/ 34 h 56"/>
                    <a:gd name="T68" fmla="*/ 25 w 72"/>
                    <a:gd name="T69" fmla="*/ 33 h 56"/>
                    <a:gd name="T70" fmla="*/ 21 w 72"/>
                    <a:gd name="T71" fmla="*/ 29 h 56"/>
                    <a:gd name="T72" fmla="*/ 18 w 72"/>
                    <a:gd name="T73" fmla="*/ 21 h 56"/>
                    <a:gd name="T74" fmla="*/ 14 w 72"/>
                    <a:gd name="T75" fmla="*/ 16 h 56"/>
                    <a:gd name="T76" fmla="*/ 8 w 72"/>
                    <a:gd name="T77" fmla="*/ 19 h 56"/>
                    <a:gd name="T78" fmla="*/ 5 w 72"/>
                    <a:gd name="T79" fmla="*/ 27 h 56"/>
                    <a:gd name="T80" fmla="*/ 4 w 72"/>
                    <a:gd name="T81" fmla="*/ 25 h 56"/>
                    <a:gd name="T82" fmla="*/ 0 w 72"/>
                    <a:gd name="T83" fmla="*/ 16 h 56"/>
                    <a:gd name="T84" fmla="*/ 5 w 72"/>
                    <a:gd name="T85" fmla="*/ 16 h 56"/>
                    <a:gd name="T86" fmla="*/ 11 w 72"/>
                    <a:gd name="T87" fmla="*/ 14 h 56"/>
                    <a:gd name="T88" fmla="*/ 19 w 72"/>
                    <a:gd name="T89" fmla="*/ 15 h 56"/>
                    <a:gd name="T90" fmla="*/ 23 w 72"/>
                    <a:gd name="T91" fmla="*/ 8 h 56"/>
                    <a:gd name="T92" fmla="*/ 32 w 72"/>
                    <a:gd name="T93" fmla="*/ 1 h 56"/>
                    <a:gd name="T94" fmla="*/ 38 w 72"/>
                    <a:gd name="T95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2" h="56">
                      <a:moveTo>
                        <a:pt x="38" y="0"/>
                      </a:moveTo>
                      <a:lnTo>
                        <a:pt x="40" y="1"/>
                      </a:lnTo>
                      <a:lnTo>
                        <a:pt x="45" y="5"/>
                      </a:lnTo>
                      <a:lnTo>
                        <a:pt x="48" y="7"/>
                      </a:lnTo>
                      <a:lnTo>
                        <a:pt x="51" y="8"/>
                      </a:lnTo>
                      <a:lnTo>
                        <a:pt x="58" y="9"/>
                      </a:lnTo>
                      <a:lnTo>
                        <a:pt x="62" y="11"/>
                      </a:lnTo>
                      <a:lnTo>
                        <a:pt x="65" y="8"/>
                      </a:lnTo>
                      <a:lnTo>
                        <a:pt x="66" y="9"/>
                      </a:lnTo>
                      <a:lnTo>
                        <a:pt x="68" y="14"/>
                      </a:lnTo>
                      <a:lnTo>
                        <a:pt x="69" y="16"/>
                      </a:lnTo>
                      <a:lnTo>
                        <a:pt x="70" y="18"/>
                      </a:lnTo>
                      <a:lnTo>
                        <a:pt x="72" y="19"/>
                      </a:lnTo>
                      <a:lnTo>
                        <a:pt x="72" y="19"/>
                      </a:lnTo>
                      <a:lnTo>
                        <a:pt x="72" y="19"/>
                      </a:lnTo>
                      <a:lnTo>
                        <a:pt x="69" y="21"/>
                      </a:lnTo>
                      <a:lnTo>
                        <a:pt x="69" y="23"/>
                      </a:lnTo>
                      <a:lnTo>
                        <a:pt x="69" y="22"/>
                      </a:lnTo>
                      <a:lnTo>
                        <a:pt x="65" y="22"/>
                      </a:lnTo>
                      <a:lnTo>
                        <a:pt x="62" y="21"/>
                      </a:lnTo>
                      <a:lnTo>
                        <a:pt x="61" y="21"/>
                      </a:lnTo>
                      <a:lnTo>
                        <a:pt x="58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1" y="19"/>
                      </a:lnTo>
                      <a:lnTo>
                        <a:pt x="48" y="19"/>
                      </a:lnTo>
                      <a:lnTo>
                        <a:pt x="47" y="21"/>
                      </a:lnTo>
                      <a:lnTo>
                        <a:pt x="45" y="18"/>
                      </a:lnTo>
                      <a:lnTo>
                        <a:pt x="44" y="18"/>
                      </a:lnTo>
                      <a:lnTo>
                        <a:pt x="43" y="18"/>
                      </a:lnTo>
                      <a:lnTo>
                        <a:pt x="40" y="16"/>
                      </a:lnTo>
                      <a:lnTo>
                        <a:pt x="38" y="19"/>
                      </a:lnTo>
                      <a:lnTo>
                        <a:pt x="37" y="18"/>
                      </a:lnTo>
                      <a:lnTo>
                        <a:pt x="36" y="19"/>
                      </a:lnTo>
                      <a:lnTo>
                        <a:pt x="34" y="21"/>
                      </a:lnTo>
                      <a:lnTo>
                        <a:pt x="33" y="21"/>
                      </a:lnTo>
                      <a:lnTo>
                        <a:pt x="33" y="19"/>
                      </a:lnTo>
                      <a:lnTo>
                        <a:pt x="29" y="16"/>
                      </a:lnTo>
                      <a:lnTo>
                        <a:pt x="27" y="18"/>
                      </a:lnTo>
                      <a:lnTo>
                        <a:pt x="27" y="22"/>
                      </a:lnTo>
                      <a:lnTo>
                        <a:pt x="27" y="22"/>
                      </a:lnTo>
                      <a:lnTo>
                        <a:pt x="27" y="25"/>
                      </a:lnTo>
                      <a:lnTo>
                        <a:pt x="29" y="25"/>
                      </a:lnTo>
                      <a:lnTo>
                        <a:pt x="32" y="27"/>
                      </a:lnTo>
                      <a:lnTo>
                        <a:pt x="32" y="30"/>
                      </a:lnTo>
                      <a:lnTo>
                        <a:pt x="34" y="32"/>
                      </a:ln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44" y="44"/>
                      </a:lnTo>
                      <a:lnTo>
                        <a:pt x="54" y="54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0" y="55"/>
                      </a:lnTo>
                      <a:lnTo>
                        <a:pt x="48" y="54"/>
                      </a:lnTo>
                      <a:lnTo>
                        <a:pt x="51" y="55"/>
                      </a:lnTo>
                      <a:lnTo>
                        <a:pt x="52" y="55"/>
                      </a:lnTo>
                      <a:lnTo>
                        <a:pt x="47" y="48"/>
                      </a:lnTo>
                      <a:lnTo>
                        <a:pt x="43" y="47"/>
                      </a:lnTo>
                      <a:lnTo>
                        <a:pt x="37" y="47"/>
                      </a:lnTo>
                      <a:lnTo>
                        <a:pt x="34" y="47"/>
                      </a:lnTo>
                      <a:lnTo>
                        <a:pt x="33" y="45"/>
                      </a:lnTo>
                      <a:lnTo>
                        <a:pt x="32" y="43"/>
                      </a:lnTo>
                      <a:lnTo>
                        <a:pt x="29" y="43"/>
                      </a:lnTo>
                      <a:lnTo>
                        <a:pt x="26" y="40"/>
                      </a:lnTo>
                      <a:lnTo>
                        <a:pt x="23" y="40"/>
                      </a:lnTo>
                      <a:lnTo>
                        <a:pt x="22" y="37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27" y="36"/>
                      </a:lnTo>
                      <a:lnTo>
                        <a:pt x="25" y="33"/>
                      </a:lnTo>
                      <a:lnTo>
                        <a:pt x="23" y="33"/>
                      </a:lnTo>
                      <a:lnTo>
                        <a:pt x="21" y="29"/>
                      </a:lnTo>
                      <a:lnTo>
                        <a:pt x="18" y="25"/>
                      </a:lnTo>
                      <a:lnTo>
                        <a:pt x="18" y="21"/>
                      </a:lnTo>
                      <a:lnTo>
                        <a:pt x="15" y="19"/>
                      </a:lnTo>
                      <a:lnTo>
                        <a:pt x="14" y="16"/>
                      </a:lnTo>
                      <a:lnTo>
                        <a:pt x="11" y="16"/>
                      </a:lnTo>
                      <a:lnTo>
                        <a:pt x="8" y="19"/>
                      </a:lnTo>
                      <a:lnTo>
                        <a:pt x="8" y="22"/>
                      </a:lnTo>
                      <a:lnTo>
                        <a:pt x="5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1" y="22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5" y="16"/>
                      </a:lnTo>
                      <a:lnTo>
                        <a:pt x="8" y="14"/>
                      </a:lnTo>
                      <a:lnTo>
                        <a:pt x="11" y="14"/>
                      </a:lnTo>
                      <a:lnTo>
                        <a:pt x="16" y="15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3" y="8"/>
                      </a:lnTo>
                      <a:lnTo>
                        <a:pt x="25" y="5"/>
                      </a:lnTo>
                      <a:lnTo>
                        <a:pt x="32" y="1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2" name="Freeform 705"/>
                <p:cNvSpPr>
                  <a:spLocks/>
                </p:cNvSpPr>
                <p:nvPr/>
              </p:nvSpPr>
              <p:spPr bwMode="auto">
                <a:xfrm>
                  <a:off x="4652763" y="3090555"/>
                  <a:ext cx="5929" cy="5929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2 h 4"/>
                    <a:gd name="T4" fmla="*/ 4 w 4"/>
                    <a:gd name="T5" fmla="*/ 4 h 4"/>
                    <a:gd name="T6" fmla="*/ 0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3" name="Freeform 706"/>
                <p:cNvSpPr>
                  <a:spLocks/>
                </p:cNvSpPr>
                <p:nvPr/>
              </p:nvSpPr>
              <p:spPr bwMode="auto">
                <a:xfrm>
                  <a:off x="4652763" y="3077215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3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4" name="Freeform 707"/>
                <p:cNvSpPr>
                  <a:spLocks/>
                </p:cNvSpPr>
                <p:nvPr/>
              </p:nvSpPr>
              <p:spPr bwMode="auto">
                <a:xfrm>
                  <a:off x="4666103" y="3060911"/>
                  <a:ext cx="74109" cy="66699"/>
                </a:xfrm>
                <a:custGeom>
                  <a:avLst/>
                  <a:gdLst>
                    <a:gd name="T0" fmla="*/ 6 w 50"/>
                    <a:gd name="T1" fmla="*/ 3 h 45"/>
                    <a:gd name="T2" fmla="*/ 7 w 50"/>
                    <a:gd name="T3" fmla="*/ 5 h 45"/>
                    <a:gd name="T4" fmla="*/ 10 w 50"/>
                    <a:gd name="T5" fmla="*/ 2 h 45"/>
                    <a:gd name="T6" fmla="*/ 13 w 50"/>
                    <a:gd name="T7" fmla="*/ 0 h 45"/>
                    <a:gd name="T8" fmla="*/ 17 w 50"/>
                    <a:gd name="T9" fmla="*/ 2 h 45"/>
                    <a:gd name="T10" fmla="*/ 20 w 50"/>
                    <a:gd name="T11" fmla="*/ 5 h 45"/>
                    <a:gd name="T12" fmla="*/ 24 w 50"/>
                    <a:gd name="T13" fmla="*/ 3 h 45"/>
                    <a:gd name="T14" fmla="*/ 27 w 50"/>
                    <a:gd name="T15" fmla="*/ 3 h 45"/>
                    <a:gd name="T16" fmla="*/ 34 w 50"/>
                    <a:gd name="T17" fmla="*/ 5 h 45"/>
                    <a:gd name="T18" fmla="*/ 38 w 50"/>
                    <a:gd name="T19" fmla="*/ 6 h 45"/>
                    <a:gd name="T20" fmla="*/ 42 w 50"/>
                    <a:gd name="T21" fmla="*/ 7 h 45"/>
                    <a:gd name="T22" fmla="*/ 45 w 50"/>
                    <a:gd name="T23" fmla="*/ 7 h 45"/>
                    <a:gd name="T24" fmla="*/ 42 w 50"/>
                    <a:gd name="T25" fmla="*/ 14 h 45"/>
                    <a:gd name="T26" fmla="*/ 46 w 50"/>
                    <a:gd name="T27" fmla="*/ 20 h 45"/>
                    <a:gd name="T28" fmla="*/ 50 w 50"/>
                    <a:gd name="T29" fmla="*/ 21 h 45"/>
                    <a:gd name="T30" fmla="*/ 46 w 50"/>
                    <a:gd name="T31" fmla="*/ 21 h 45"/>
                    <a:gd name="T32" fmla="*/ 45 w 50"/>
                    <a:gd name="T33" fmla="*/ 25 h 45"/>
                    <a:gd name="T34" fmla="*/ 47 w 50"/>
                    <a:gd name="T35" fmla="*/ 29 h 45"/>
                    <a:gd name="T36" fmla="*/ 42 w 50"/>
                    <a:gd name="T37" fmla="*/ 27 h 45"/>
                    <a:gd name="T38" fmla="*/ 41 w 50"/>
                    <a:gd name="T39" fmla="*/ 31 h 45"/>
                    <a:gd name="T40" fmla="*/ 43 w 50"/>
                    <a:gd name="T41" fmla="*/ 34 h 45"/>
                    <a:gd name="T42" fmla="*/ 41 w 50"/>
                    <a:gd name="T43" fmla="*/ 35 h 45"/>
                    <a:gd name="T44" fmla="*/ 39 w 50"/>
                    <a:gd name="T45" fmla="*/ 40 h 45"/>
                    <a:gd name="T46" fmla="*/ 36 w 50"/>
                    <a:gd name="T47" fmla="*/ 45 h 45"/>
                    <a:gd name="T48" fmla="*/ 32 w 50"/>
                    <a:gd name="T49" fmla="*/ 42 h 45"/>
                    <a:gd name="T50" fmla="*/ 25 w 50"/>
                    <a:gd name="T51" fmla="*/ 40 h 45"/>
                    <a:gd name="T52" fmla="*/ 27 w 50"/>
                    <a:gd name="T53" fmla="*/ 38 h 45"/>
                    <a:gd name="T54" fmla="*/ 6 w 50"/>
                    <a:gd name="T55" fmla="*/ 18 h 45"/>
                    <a:gd name="T56" fmla="*/ 7 w 50"/>
                    <a:gd name="T57" fmla="*/ 16 h 45"/>
                    <a:gd name="T58" fmla="*/ 5 w 50"/>
                    <a:gd name="T59" fmla="*/ 11 h 45"/>
                    <a:gd name="T60" fmla="*/ 0 w 50"/>
                    <a:gd name="T61" fmla="*/ 9 h 45"/>
                    <a:gd name="T62" fmla="*/ 0 w 50"/>
                    <a:gd name="T63" fmla="*/ 6 h 45"/>
                    <a:gd name="T64" fmla="*/ 2 w 50"/>
                    <a:gd name="T65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0" h="45">
                      <a:moveTo>
                        <a:pt x="2" y="0"/>
                      </a:move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7" y="5"/>
                      </a:lnTo>
                      <a:lnTo>
                        <a:pt x="9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lnTo>
                        <a:pt x="13" y="0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20" y="5"/>
                      </a:lnTo>
                      <a:lnTo>
                        <a:pt x="21" y="3"/>
                      </a:lnTo>
                      <a:lnTo>
                        <a:pt x="24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31" y="3"/>
                      </a:lnTo>
                      <a:lnTo>
                        <a:pt x="34" y="5"/>
                      </a:lnTo>
                      <a:lnTo>
                        <a:pt x="35" y="5"/>
                      </a:lnTo>
                      <a:lnTo>
                        <a:pt x="38" y="6"/>
                      </a:lnTo>
                      <a:lnTo>
                        <a:pt x="42" y="6"/>
                      </a:lnTo>
                      <a:lnTo>
                        <a:pt x="42" y="7"/>
                      </a:lnTo>
                      <a:lnTo>
                        <a:pt x="43" y="7"/>
                      </a:lnTo>
                      <a:lnTo>
                        <a:pt x="45" y="7"/>
                      </a:lnTo>
                      <a:lnTo>
                        <a:pt x="45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6" y="20"/>
                      </a:lnTo>
                      <a:lnTo>
                        <a:pt x="49" y="20"/>
                      </a:lnTo>
                      <a:lnTo>
                        <a:pt x="50" y="21"/>
                      </a:lnTo>
                      <a:lnTo>
                        <a:pt x="49" y="22"/>
                      </a:lnTo>
                      <a:lnTo>
                        <a:pt x="46" y="21"/>
                      </a:lnTo>
                      <a:lnTo>
                        <a:pt x="45" y="22"/>
                      </a:lnTo>
                      <a:lnTo>
                        <a:pt x="45" y="25"/>
                      </a:lnTo>
                      <a:lnTo>
                        <a:pt x="49" y="28"/>
                      </a:lnTo>
                      <a:lnTo>
                        <a:pt x="47" y="29"/>
                      </a:lnTo>
                      <a:lnTo>
                        <a:pt x="45" y="29"/>
                      </a:lnTo>
                      <a:lnTo>
                        <a:pt x="42" y="27"/>
                      </a:lnTo>
                      <a:lnTo>
                        <a:pt x="41" y="28"/>
                      </a:lnTo>
                      <a:lnTo>
                        <a:pt x="41" y="31"/>
                      </a:lnTo>
                      <a:lnTo>
                        <a:pt x="43" y="32"/>
                      </a:lnTo>
                      <a:lnTo>
                        <a:pt x="43" y="34"/>
                      </a:lnTo>
                      <a:lnTo>
                        <a:pt x="42" y="35"/>
                      </a:lnTo>
                      <a:lnTo>
                        <a:pt x="41" y="35"/>
                      </a:lnTo>
                      <a:lnTo>
                        <a:pt x="39" y="38"/>
                      </a:lnTo>
                      <a:lnTo>
                        <a:pt x="39" y="40"/>
                      </a:lnTo>
                      <a:lnTo>
                        <a:pt x="38" y="43"/>
                      </a:lnTo>
                      <a:lnTo>
                        <a:pt x="36" y="45"/>
                      </a:lnTo>
                      <a:lnTo>
                        <a:pt x="34" y="40"/>
                      </a:lnTo>
                      <a:lnTo>
                        <a:pt x="32" y="42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5" y="40"/>
                      </a:lnTo>
                      <a:lnTo>
                        <a:pt x="27" y="38"/>
                      </a:lnTo>
                      <a:lnTo>
                        <a:pt x="17" y="28"/>
                      </a:lnTo>
                      <a:lnTo>
                        <a:pt x="6" y="18"/>
                      </a:lnTo>
                      <a:lnTo>
                        <a:pt x="6" y="17"/>
                      </a:lnTo>
                      <a:lnTo>
                        <a:pt x="7" y="16"/>
                      </a:lnTo>
                      <a:lnTo>
                        <a:pt x="5" y="14"/>
                      </a:lnTo>
                      <a:lnTo>
                        <a:pt x="5" y="11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5" name="Freeform 708"/>
                <p:cNvSpPr>
                  <a:spLocks/>
                </p:cNvSpPr>
                <p:nvPr/>
              </p:nvSpPr>
              <p:spPr bwMode="auto">
                <a:xfrm>
                  <a:off x="4626084" y="3023857"/>
                  <a:ext cx="56323" cy="37055"/>
                </a:xfrm>
                <a:custGeom>
                  <a:avLst/>
                  <a:gdLst>
                    <a:gd name="T0" fmla="*/ 34 w 38"/>
                    <a:gd name="T1" fmla="*/ 0 h 25"/>
                    <a:gd name="T2" fmla="*/ 37 w 38"/>
                    <a:gd name="T3" fmla="*/ 5 h 25"/>
                    <a:gd name="T4" fmla="*/ 38 w 38"/>
                    <a:gd name="T5" fmla="*/ 10 h 25"/>
                    <a:gd name="T6" fmla="*/ 32 w 38"/>
                    <a:gd name="T7" fmla="*/ 10 h 25"/>
                    <a:gd name="T8" fmla="*/ 25 w 38"/>
                    <a:gd name="T9" fmla="*/ 14 h 25"/>
                    <a:gd name="T10" fmla="*/ 23 w 38"/>
                    <a:gd name="T11" fmla="*/ 17 h 25"/>
                    <a:gd name="T12" fmla="*/ 19 w 38"/>
                    <a:gd name="T13" fmla="*/ 20 h 25"/>
                    <a:gd name="T14" fmla="*/ 19 w 38"/>
                    <a:gd name="T15" fmla="*/ 24 h 25"/>
                    <a:gd name="T16" fmla="*/ 16 w 38"/>
                    <a:gd name="T17" fmla="*/ 24 h 25"/>
                    <a:gd name="T18" fmla="*/ 11 w 38"/>
                    <a:gd name="T19" fmla="*/ 23 h 25"/>
                    <a:gd name="T20" fmla="*/ 8 w 38"/>
                    <a:gd name="T21" fmla="*/ 23 h 25"/>
                    <a:gd name="T22" fmla="*/ 5 w 38"/>
                    <a:gd name="T23" fmla="*/ 25 h 25"/>
                    <a:gd name="T24" fmla="*/ 0 w 38"/>
                    <a:gd name="T25" fmla="*/ 25 h 25"/>
                    <a:gd name="T26" fmla="*/ 0 w 38"/>
                    <a:gd name="T27" fmla="*/ 23 h 25"/>
                    <a:gd name="T28" fmla="*/ 3 w 38"/>
                    <a:gd name="T29" fmla="*/ 23 h 25"/>
                    <a:gd name="T30" fmla="*/ 3 w 38"/>
                    <a:gd name="T31" fmla="*/ 21 h 25"/>
                    <a:gd name="T32" fmla="*/ 0 w 38"/>
                    <a:gd name="T33" fmla="*/ 20 h 25"/>
                    <a:gd name="T34" fmla="*/ 0 w 38"/>
                    <a:gd name="T35" fmla="*/ 20 h 25"/>
                    <a:gd name="T36" fmla="*/ 0 w 38"/>
                    <a:gd name="T37" fmla="*/ 14 h 25"/>
                    <a:gd name="T38" fmla="*/ 1 w 38"/>
                    <a:gd name="T39" fmla="*/ 13 h 25"/>
                    <a:gd name="T40" fmla="*/ 0 w 38"/>
                    <a:gd name="T41" fmla="*/ 10 h 25"/>
                    <a:gd name="T42" fmla="*/ 3 w 38"/>
                    <a:gd name="T43" fmla="*/ 6 h 25"/>
                    <a:gd name="T44" fmla="*/ 5 w 38"/>
                    <a:gd name="T45" fmla="*/ 6 h 25"/>
                    <a:gd name="T46" fmla="*/ 11 w 38"/>
                    <a:gd name="T47" fmla="*/ 6 h 25"/>
                    <a:gd name="T48" fmla="*/ 12 w 38"/>
                    <a:gd name="T49" fmla="*/ 7 h 25"/>
                    <a:gd name="T50" fmla="*/ 16 w 38"/>
                    <a:gd name="T51" fmla="*/ 7 h 25"/>
                    <a:gd name="T52" fmla="*/ 19 w 38"/>
                    <a:gd name="T53" fmla="*/ 7 h 25"/>
                    <a:gd name="T54" fmla="*/ 22 w 38"/>
                    <a:gd name="T55" fmla="*/ 6 h 25"/>
                    <a:gd name="T56" fmla="*/ 23 w 38"/>
                    <a:gd name="T57" fmla="*/ 5 h 25"/>
                    <a:gd name="T58" fmla="*/ 25 w 38"/>
                    <a:gd name="T59" fmla="*/ 5 h 25"/>
                    <a:gd name="T60" fmla="*/ 30 w 38"/>
                    <a:gd name="T61" fmla="*/ 2 h 25"/>
                    <a:gd name="T62" fmla="*/ 34 w 38"/>
                    <a:gd name="T6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" h="25">
                      <a:moveTo>
                        <a:pt x="34" y="0"/>
                      </a:moveTo>
                      <a:lnTo>
                        <a:pt x="37" y="5"/>
                      </a:lnTo>
                      <a:lnTo>
                        <a:pt x="38" y="10"/>
                      </a:lnTo>
                      <a:lnTo>
                        <a:pt x="32" y="10"/>
                      </a:lnTo>
                      <a:lnTo>
                        <a:pt x="25" y="14"/>
                      </a:lnTo>
                      <a:lnTo>
                        <a:pt x="23" y="17"/>
                      </a:lnTo>
                      <a:lnTo>
                        <a:pt x="19" y="20"/>
                      </a:lnTo>
                      <a:lnTo>
                        <a:pt x="19" y="24"/>
                      </a:lnTo>
                      <a:lnTo>
                        <a:pt x="16" y="24"/>
                      </a:lnTo>
                      <a:lnTo>
                        <a:pt x="11" y="23"/>
                      </a:lnTo>
                      <a:lnTo>
                        <a:pt x="8" y="23"/>
                      </a:lnTo>
                      <a:lnTo>
                        <a:pt x="5" y="25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3" y="23"/>
                      </a:lnTo>
                      <a:lnTo>
                        <a:pt x="3" y="21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14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3" y="6"/>
                      </a:lnTo>
                      <a:lnTo>
                        <a:pt x="5" y="6"/>
                      </a:lnTo>
                      <a:lnTo>
                        <a:pt x="11" y="6"/>
                      </a:lnTo>
                      <a:lnTo>
                        <a:pt x="12" y="7"/>
                      </a:lnTo>
                      <a:lnTo>
                        <a:pt x="16" y="7"/>
                      </a:lnTo>
                      <a:lnTo>
                        <a:pt x="19" y="7"/>
                      </a:lnTo>
                      <a:lnTo>
                        <a:pt x="22" y="6"/>
                      </a:lnTo>
                      <a:lnTo>
                        <a:pt x="23" y="5"/>
                      </a:lnTo>
                      <a:lnTo>
                        <a:pt x="25" y="5"/>
                      </a:lnTo>
                      <a:lnTo>
                        <a:pt x="30" y="2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6" name="Freeform 709"/>
                <p:cNvSpPr>
                  <a:spLocks/>
                </p:cNvSpPr>
                <p:nvPr/>
              </p:nvSpPr>
              <p:spPr bwMode="auto">
                <a:xfrm>
                  <a:off x="4550492" y="2969015"/>
                  <a:ext cx="136361" cy="65216"/>
                </a:xfrm>
                <a:custGeom>
                  <a:avLst/>
                  <a:gdLst>
                    <a:gd name="T0" fmla="*/ 69 w 92"/>
                    <a:gd name="T1" fmla="*/ 2 h 44"/>
                    <a:gd name="T2" fmla="*/ 76 w 92"/>
                    <a:gd name="T3" fmla="*/ 4 h 44"/>
                    <a:gd name="T4" fmla="*/ 84 w 92"/>
                    <a:gd name="T5" fmla="*/ 3 h 44"/>
                    <a:gd name="T6" fmla="*/ 91 w 92"/>
                    <a:gd name="T7" fmla="*/ 7 h 44"/>
                    <a:gd name="T8" fmla="*/ 91 w 92"/>
                    <a:gd name="T9" fmla="*/ 17 h 44"/>
                    <a:gd name="T10" fmla="*/ 92 w 92"/>
                    <a:gd name="T11" fmla="*/ 21 h 44"/>
                    <a:gd name="T12" fmla="*/ 85 w 92"/>
                    <a:gd name="T13" fmla="*/ 24 h 44"/>
                    <a:gd name="T14" fmla="*/ 88 w 92"/>
                    <a:gd name="T15" fmla="*/ 28 h 44"/>
                    <a:gd name="T16" fmla="*/ 87 w 92"/>
                    <a:gd name="T17" fmla="*/ 33 h 44"/>
                    <a:gd name="T18" fmla="*/ 85 w 92"/>
                    <a:gd name="T19" fmla="*/ 37 h 44"/>
                    <a:gd name="T20" fmla="*/ 81 w 92"/>
                    <a:gd name="T21" fmla="*/ 39 h 44"/>
                    <a:gd name="T22" fmla="*/ 74 w 92"/>
                    <a:gd name="T23" fmla="*/ 42 h 44"/>
                    <a:gd name="T24" fmla="*/ 70 w 92"/>
                    <a:gd name="T25" fmla="*/ 44 h 44"/>
                    <a:gd name="T26" fmla="*/ 63 w 92"/>
                    <a:gd name="T27" fmla="*/ 44 h 44"/>
                    <a:gd name="T28" fmla="*/ 56 w 92"/>
                    <a:gd name="T29" fmla="*/ 43 h 44"/>
                    <a:gd name="T30" fmla="*/ 54 w 92"/>
                    <a:gd name="T31" fmla="*/ 43 h 44"/>
                    <a:gd name="T32" fmla="*/ 48 w 92"/>
                    <a:gd name="T33" fmla="*/ 42 h 44"/>
                    <a:gd name="T34" fmla="*/ 33 w 92"/>
                    <a:gd name="T35" fmla="*/ 36 h 44"/>
                    <a:gd name="T36" fmla="*/ 29 w 92"/>
                    <a:gd name="T37" fmla="*/ 33 h 44"/>
                    <a:gd name="T38" fmla="*/ 19 w 92"/>
                    <a:gd name="T39" fmla="*/ 37 h 44"/>
                    <a:gd name="T40" fmla="*/ 15 w 92"/>
                    <a:gd name="T41" fmla="*/ 35 h 44"/>
                    <a:gd name="T42" fmla="*/ 12 w 92"/>
                    <a:gd name="T43" fmla="*/ 33 h 44"/>
                    <a:gd name="T44" fmla="*/ 7 w 92"/>
                    <a:gd name="T45" fmla="*/ 32 h 44"/>
                    <a:gd name="T46" fmla="*/ 2 w 92"/>
                    <a:gd name="T47" fmla="*/ 33 h 44"/>
                    <a:gd name="T48" fmla="*/ 1 w 92"/>
                    <a:gd name="T49" fmla="*/ 29 h 44"/>
                    <a:gd name="T50" fmla="*/ 0 w 92"/>
                    <a:gd name="T51" fmla="*/ 26 h 44"/>
                    <a:gd name="T52" fmla="*/ 2 w 92"/>
                    <a:gd name="T53" fmla="*/ 25 h 44"/>
                    <a:gd name="T54" fmla="*/ 7 w 92"/>
                    <a:gd name="T55" fmla="*/ 26 h 44"/>
                    <a:gd name="T56" fmla="*/ 11 w 92"/>
                    <a:gd name="T57" fmla="*/ 26 h 44"/>
                    <a:gd name="T58" fmla="*/ 13 w 92"/>
                    <a:gd name="T59" fmla="*/ 24 h 44"/>
                    <a:gd name="T60" fmla="*/ 19 w 92"/>
                    <a:gd name="T61" fmla="*/ 26 h 44"/>
                    <a:gd name="T62" fmla="*/ 23 w 92"/>
                    <a:gd name="T63" fmla="*/ 26 h 44"/>
                    <a:gd name="T64" fmla="*/ 30 w 92"/>
                    <a:gd name="T65" fmla="*/ 22 h 44"/>
                    <a:gd name="T66" fmla="*/ 36 w 92"/>
                    <a:gd name="T67" fmla="*/ 24 h 44"/>
                    <a:gd name="T68" fmla="*/ 41 w 92"/>
                    <a:gd name="T69" fmla="*/ 25 h 44"/>
                    <a:gd name="T70" fmla="*/ 43 w 92"/>
                    <a:gd name="T71" fmla="*/ 21 h 44"/>
                    <a:gd name="T72" fmla="*/ 40 w 92"/>
                    <a:gd name="T73" fmla="*/ 18 h 44"/>
                    <a:gd name="T74" fmla="*/ 45 w 92"/>
                    <a:gd name="T75" fmla="*/ 11 h 44"/>
                    <a:gd name="T76" fmla="*/ 49 w 92"/>
                    <a:gd name="T77" fmla="*/ 8 h 44"/>
                    <a:gd name="T78" fmla="*/ 49 w 92"/>
                    <a:gd name="T79" fmla="*/ 4 h 44"/>
                    <a:gd name="T80" fmla="*/ 58 w 92"/>
                    <a:gd name="T81" fmla="*/ 8 h 44"/>
                    <a:gd name="T82" fmla="*/ 63 w 92"/>
                    <a:gd name="T83" fmla="*/ 6 h 44"/>
                    <a:gd name="T84" fmla="*/ 65 w 92"/>
                    <a:gd name="T85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2" h="44">
                      <a:moveTo>
                        <a:pt x="66" y="0"/>
                      </a:moveTo>
                      <a:lnTo>
                        <a:pt x="69" y="2"/>
                      </a:lnTo>
                      <a:lnTo>
                        <a:pt x="73" y="2"/>
                      </a:lnTo>
                      <a:lnTo>
                        <a:pt x="76" y="4"/>
                      </a:lnTo>
                      <a:lnTo>
                        <a:pt x="80" y="4"/>
                      </a:lnTo>
                      <a:lnTo>
                        <a:pt x="84" y="3"/>
                      </a:lnTo>
                      <a:lnTo>
                        <a:pt x="85" y="6"/>
                      </a:lnTo>
                      <a:lnTo>
                        <a:pt x="91" y="7"/>
                      </a:lnTo>
                      <a:lnTo>
                        <a:pt x="91" y="11"/>
                      </a:lnTo>
                      <a:lnTo>
                        <a:pt x="91" y="17"/>
                      </a:lnTo>
                      <a:lnTo>
                        <a:pt x="92" y="18"/>
                      </a:lnTo>
                      <a:lnTo>
                        <a:pt x="92" y="21"/>
                      </a:lnTo>
                      <a:lnTo>
                        <a:pt x="92" y="24"/>
                      </a:lnTo>
                      <a:lnTo>
                        <a:pt x="85" y="24"/>
                      </a:lnTo>
                      <a:lnTo>
                        <a:pt x="85" y="25"/>
                      </a:lnTo>
                      <a:lnTo>
                        <a:pt x="88" y="28"/>
                      </a:lnTo>
                      <a:lnTo>
                        <a:pt x="87" y="31"/>
                      </a:lnTo>
                      <a:lnTo>
                        <a:pt x="87" y="33"/>
                      </a:lnTo>
                      <a:lnTo>
                        <a:pt x="88" y="35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1" y="39"/>
                      </a:lnTo>
                      <a:lnTo>
                        <a:pt x="76" y="42"/>
                      </a:lnTo>
                      <a:lnTo>
                        <a:pt x="74" y="42"/>
                      </a:lnTo>
                      <a:lnTo>
                        <a:pt x="73" y="43"/>
                      </a:lnTo>
                      <a:lnTo>
                        <a:pt x="70" y="44"/>
                      </a:lnTo>
                      <a:lnTo>
                        <a:pt x="67" y="44"/>
                      </a:lnTo>
                      <a:lnTo>
                        <a:pt x="63" y="44"/>
                      </a:lnTo>
                      <a:lnTo>
                        <a:pt x="62" y="43"/>
                      </a:lnTo>
                      <a:lnTo>
                        <a:pt x="56" y="43"/>
                      </a:lnTo>
                      <a:lnTo>
                        <a:pt x="54" y="43"/>
                      </a:lnTo>
                      <a:lnTo>
                        <a:pt x="54" y="43"/>
                      </a:lnTo>
                      <a:lnTo>
                        <a:pt x="52" y="42"/>
                      </a:lnTo>
                      <a:lnTo>
                        <a:pt x="48" y="42"/>
                      </a:lnTo>
                      <a:lnTo>
                        <a:pt x="40" y="40"/>
                      </a:lnTo>
                      <a:lnTo>
                        <a:pt x="33" y="36"/>
                      </a:lnTo>
                      <a:lnTo>
                        <a:pt x="34" y="33"/>
                      </a:lnTo>
                      <a:lnTo>
                        <a:pt x="29" y="33"/>
                      </a:lnTo>
                      <a:lnTo>
                        <a:pt x="26" y="33"/>
                      </a:lnTo>
                      <a:lnTo>
                        <a:pt x="19" y="37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3" y="33"/>
                      </a:lnTo>
                      <a:lnTo>
                        <a:pt x="12" y="33"/>
                      </a:lnTo>
                      <a:lnTo>
                        <a:pt x="9" y="35"/>
                      </a:lnTo>
                      <a:lnTo>
                        <a:pt x="7" y="32"/>
                      </a:lnTo>
                      <a:lnTo>
                        <a:pt x="5" y="33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1" y="29"/>
                      </a:lnTo>
                      <a:lnTo>
                        <a:pt x="1" y="28"/>
                      </a:ln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2" y="25"/>
                      </a:lnTo>
                      <a:lnTo>
                        <a:pt x="5" y="25"/>
                      </a:lnTo>
                      <a:lnTo>
                        <a:pt x="7" y="26"/>
                      </a:lnTo>
                      <a:lnTo>
                        <a:pt x="9" y="28"/>
                      </a:lnTo>
                      <a:lnTo>
                        <a:pt x="11" y="26"/>
                      </a:lnTo>
                      <a:lnTo>
                        <a:pt x="11" y="25"/>
                      </a:lnTo>
                      <a:lnTo>
                        <a:pt x="13" y="24"/>
                      </a:lnTo>
                      <a:lnTo>
                        <a:pt x="18" y="25"/>
                      </a:lnTo>
                      <a:lnTo>
                        <a:pt x="19" y="26"/>
                      </a:lnTo>
                      <a:lnTo>
                        <a:pt x="22" y="25"/>
                      </a:lnTo>
                      <a:lnTo>
                        <a:pt x="23" y="26"/>
                      </a:lnTo>
                      <a:lnTo>
                        <a:pt x="26" y="25"/>
                      </a:lnTo>
                      <a:lnTo>
                        <a:pt x="30" y="22"/>
                      </a:lnTo>
                      <a:lnTo>
                        <a:pt x="33" y="22"/>
                      </a:lnTo>
                      <a:lnTo>
                        <a:pt x="36" y="24"/>
                      </a:lnTo>
                      <a:lnTo>
                        <a:pt x="38" y="22"/>
                      </a:lnTo>
                      <a:lnTo>
                        <a:pt x="41" y="25"/>
                      </a:lnTo>
                      <a:lnTo>
                        <a:pt x="43" y="24"/>
                      </a:lnTo>
                      <a:lnTo>
                        <a:pt x="43" y="21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43" y="13"/>
                      </a:lnTo>
                      <a:lnTo>
                        <a:pt x="45" y="11"/>
                      </a:lnTo>
                      <a:lnTo>
                        <a:pt x="47" y="8"/>
                      </a:lnTo>
                      <a:lnTo>
                        <a:pt x="49" y="8"/>
                      </a:lnTo>
                      <a:lnTo>
                        <a:pt x="49" y="6"/>
                      </a:lnTo>
                      <a:lnTo>
                        <a:pt x="49" y="4"/>
                      </a:lnTo>
                      <a:lnTo>
                        <a:pt x="51" y="4"/>
                      </a:lnTo>
                      <a:lnTo>
                        <a:pt x="58" y="8"/>
                      </a:lnTo>
                      <a:lnTo>
                        <a:pt x="59" y="7"/>
                      </a:lnTo>
                      <a:lnTo>
                        <a:pt x="63" y="6"/>
                      </a:lnTo>
                      <a:lnTo>
                        <a:pt x="63" y="4"/>
                      </a:lnTo>
                      <a:lnTo>
                        <a:pt x="65" y="3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7" name="Freeform 710"/>
                <p:cNvSpPr>
                  <a:spLocks/>
                </p:cNvSpPr>
                <p:nvPr/>
              </p:nvSpPr>
              <p:spPr bwMode="auto">
                <a:xfrm>
                  <a:off x="4627566" y="2813386"/>
                  <a:ext cx="180827" cy="151183"/>
                </a:xfrm>
                <a:custGeom>
                  <a:avLst/>
                  <a:gdLst>
                    <a:gd name="T0" fmla="*/ 50 w 122"/>
                    <a:gd name="T1" fmla="*/ 1 h 102"/>
                    <a:gd name="T2" fmla="*/ 54 w 122"/>
                    <a:gd name="T3" fmla="*/ 4 h 102"/>
                    <a:gd name="T4" fmla="*/ 49 w 122"/>
                    <a:gd name="T5" fmla="*/ 3 h 102"/>
                    <a:gd name="T6" fmla="*/ 50 w 122"/>
                    <a:gd name="T7" fmla="*/ 8 h 102"/>
                    <a:gd name="T8" fmla="*/ 60 w 122"/>
                    <a:gd name="T9" fmla="*/ 7 h 102"/>
                    <a:gd name="T10" fmla="*/ 64 w 122"/>
                    <a:gd name="T11" fmla="*/ 4 h 102"/>
                    <a:gd name="T12" fmla="*/ 57 w 122"/>
                    <a:gd name="T13" fmla="*/ 10 h 102"/>
                    <a:gd name="T14" fmla="*/ 61 w 122"/>
                    <a:gd name="T15" fmla="*/ 10 h 102"/>
                    <a:gd name="T16" fmla="*/ 68 w 122"/>
                    <a:gd name="T17" fmla="*/ 6 h 102"/>
                    <a:gd name="T18" fmla="*/ 100 w 122"/>
                    <a:gd name="T19" fmla="*/ 6 h 102"/>
                    <a:gd name="T20" fmla="*/ 105 w 122"/>
                    <a:gd name="T21" fmla="*/ 7 h 102"/>
                    <a:gd name="T22" fmla="*/ 108 w 122"/>
                    <a:gd name="T23" fmla="*/ 13 h 102"/>
                    <a:gd name="T24" fmla="*/ 111 w 122"/>
                    <a:gd name="T25" fmla="*/ 19 h 102"/>
                    <a:gd name="T26" fmla="*/ 113 w 122"/>
                    <a:gd name="T27" fmla="*/ 28 h 102"/>
                    <a:gd name="T28" fmla="*/ 116 w 122"/>
                    <a:gd name="T29" fmla="*/ 32 h 102"/>
                    <a:gd name="T30" fmla="*/ 113 w 122"/>
                    <a:gd name="T31" fmla="*/ 42 h 102"/>
                    <a:gd name="T32" fmla="*/ 112 w 122"/>
                    <a:gd name="T33" fmla="*/ 48 h 102"/>
                    <a:gd name="T34" fmla="*/ 115 w 122"/>
                    <a:gd name="T35" fmla="*/ 54 h 102"/>
                    <a:gd name="T36" fmla="*/ 115 w 122"/>
                    <a:gd name="T37" fmla="*/ 62 h 102"/>
                    <a:gd name="T38" fmla="*/ 118 w 122"/>
                    <a:gd name="T39" fmla="*/ 68 h 102"/>
                    <a:gd name="T40" fmla="*/ 120 w 122"/>
                    <a:gd name="T41" fmla="*/ 72 h 102"/>
                    <a:gd name="T42" fmla="*/ 122 w 122"/>
                    <a:gd name="T43" fmla="*/ 76 h 102"/>
                    <a:gd name="T44" fmla="*/ 119 w 122"/>
                    <a:gd name="T45" fmla="*/ 80 h 102"/>
                    <a:gd name="T46" fmla="*/ 115 w 122"/>
                    <a:gd name="T47" fmla="*/ 86 h 102"/>
                    <a:gd name="T48" fmla="*/ 108 w 122"/>
                    <a:gd name="T49" fmla="*/ 98 h 102"/>
                    <a:gd name="T50" fmla="*/ 105 w 122"/>
                    <a:gd name="T51" fmla="*/ 102 h 102"/>
                    <a:gd name="T52" fmla="*/ 94 w 122"/>
                    <a:gd name="T53" fmla="*/ 98 h 102"/>
                    <a:gd name="T54" fmla="*/ 91 w 122"/>
                    <a:gd name="T55" fmla="*/ 98 h 102"/>
                    <a:gd name="T56" fmla="*/ 87 w 122"/>
                    <a:gd name="T57" fmla="*/ 101 h 102"/>
                    <a:gd name="T58" fmla="*/ 82 w 122"/>
                    <a:gd name="T59" fmla="*/ 100 h 102"/>
                    <a:gd name="T60" fmla="*/ 78 w 122"/>
                    <a:gd name="T61" fmla="*/ 100 h 102"/>
                    <a:gd name="T62" fmla="*/ 73 w 122"/>
                    <a:gd name="T63" fmla="*/ 102 h 102"/>
                    <a:gd name="T64" fmla="*/ 72 w 122"/>
                    <a:gd name="T65" fmla="*/ 98 h 102"/>
                    <a:gd name="T66" fmla="*/ 67 w 122"/>
                    <a:gd name="T67" fmla="*/ 97 h 102"/>
                    <a:gd name="T68" fmla="*/ 64 w 122"/>
                    <a:gd name="T69" fmla="*/ 97 h 102"/>
                    <a:gd name="T70" fmla="*/ 53 w 122"/>
                    <a:gd name="T71" fmla="*/ 87 h 102"/>
                    <a:gd name="T72" fmla="*/ 44 w 122"/>
                    <a:gd name="T73" fmla="*/ 87 h 102"/>
                    <a:gd name="T74" fmla="*/ 42 w 122"/>
                    <a:gd name="T75" fmla="*/ 83 h 102"/>
                    <a:gd name="T76" fmla="*/ 32 w 122"/>
                    <a:gd name="T77" fmla="*/ 80 h 102"/>
                    <a:gd name="T78" fmla="*/ 33 w 122"/>
                    <a:gd name="T79" fmla="*/ 84 h 102"/>
                    <a:gd name="T80" fmla="*/ 31 w 122"/>
                    <a:gd name="T81" fmla="*/ 86 h 102"/>
                    <a:gd name="T82" fmla="*/ 29 w 122"/>
                    <a:gd name="T83" fmla="*/ 83 h 102"/>
                    <a:gd name="T84" fmla="*/ 26 w 122"/>
                    <a:gd name="T85" fmla="*/ 80 h 102"/>
                    <a:gd name="T86" fmla="*/ 26 w 122"/>
                    <a:gd name="T87" fmla="*/ 76 h 102"/>
                    <a:gd name="T88" fmla="*/ 22 w 122"/>
                    <a:gd name="T89" fmla="*/ 73 h 102"/>
                    <a:gd name="T90" fmla="*/ 17 w 122"/>
                    <a:gd name="T91" fmla="*/ 72 h 102"/>
                    <a:gd name="T92" fmla="*/ 13 w 122"/>
                    <a:gd name="T93" fmla="*/ 72 h 102"/>
                    <a:gd name="T94" fmla="*/ 11 w 122"/>
                    <a:gd name="T95" fmla="*/ 71 h 102"/>
                    <a:gd name="T96" fmla="*/ 11 w 122"/>
                    <a:gd name="T97" fmla="*/ 62 h 102"/>
                    <a:gd name="T98" fmla="*/ 8 w 122"/>
                    <a:gd name="T99" fmla="*/ 60 h 102"/>
                    <a:gd name="T100" fmla="*/ 7 w 122"/>
                    <a:gd name="T101" fmla="*/ 53 h 102"/>
                    <a:gd name="T102" fmla="*/ 6 w 122"/>
                    <a:gd name="T103" fmla="*/ 47 h 102"/>
                    <a:gd name="T104" fmla="*/ 4 w 122"/>
                    <a:gd name="T105" fmla="*/ 42 h 102"/>
                    <a:gd name="T106" fmla="*/ 0 w 122"/>
                    <a:gd name="T107" fmla="*/ 36 h 102"/>
                    <a:gd name="T108" fmla="*/ 4 w 122"/>
                    <a:gd name="T109" fmla="*/ 29 h 102"/>
                    <a:gd name="T110" fmla="*/ 4 w 122"/>
                    <a:gd name="T111" fmla="*/ 24 h 102"/>
                    <a:gd name="T112" fmla="*/ 4 w 122"/>
                    <a:gd name="T113" fmla="*/ 22 h 102"/>
                    <a:gd name="T114" fmla="*/ 7 w 122"/>
                    <a:gd name="T115" fmla="*/ 15 h 102"/>
                    <a:gd name="T116" fmla="*/ 18 w 122"/>
                    <a:gd name="T117" fmla="*/ 11 h 102"/>
                    <a:gd name="T118" fmla="*/ 22 w 122"/>
                    <a:gd name="T119" fmla="*/ 10 h 102"/>
                    <a:gd name="T120" fmla="*/ 28 w 122"/>
                    <a:gd name="T121" fmla="*/ 7 h 102"/>
                    <a:gd name="T122" fmla="*/ 35 w 122"/>
                    <a:gd name="T123" fmla="*/ 1 h 102"/>
                    <a:gd name="T124" fmla="*/ 43 w 122"/>
                    <a:gd name="T12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2" h="102">
                      <a:moveTo>
                        <a:pt x="43" y="0"/>
                      </a:moveTo>
                      <a:lnTo>
                        <a:pt x="50" y="1"/>
                      </a:lnTo>
                      <a:lnTo>
                        <a:pt x="54" y="3"/>
                      </a:lnTo>
                      <a:lnTo>
                        <a:pt x="54" y="4"/>
                      </a:lnTo>
                      <a:lnTo>
                        <a:pt x="53" y="3"/>
                      </a:lnTo>
                      <a:lnTo>
                        <a:pt x="49" y="3"/>
                      </a:lnTo>
                      <a:lnTo>
                        <a:pt x="49" y="6"/>
                      </a:lnTo>
                      <a:lnTo>
                        <a:pt x="50" y="8"/>
                      </a:lnTo>
                      <a:lnTo>
                        <a:pt x="55" y="10"/>
                      </a:lnTo>
                      <a:lnTo>
                        <a:pt x="60" y="7"/>
                      </a:lnTo>
                      <a:lnTo>
                        <a:pt x="62" y="4"/>
                      </a:lnTo>
                      <a:lnTo>
                        <a:pt x="64" y="4"/>
                      </a:lnTo>
                      <a:lnTo>
                        <a:pt x="61" y="8"/>
                      </a:lnTo>
                      <a:lnTo>
                        <a:pt x="57" y="10"/>
                      </a:lnTo>
                      <a:lnTo>
                        <a:pt x="58" y="11"/>
                      </a:lnTo>
                      <a:lnTo>
                        <a:pt x="61" y="10"/>
                      </a:lnTo>
                      <a:lnTo>
                        <a:pt x="67" y="6"/>
                      </a:lnTo>
                      <a:lnTo>
                        <a:pt x="68" y="6"/>
                      </a:lnTo>
                      <a:lnTo>
                        <a:pt x="84" y="7"/>
                      </a:lnTo>
                      <a:lnTo>
                        <a:pt x="100" y="6"/>
                      </a:lnTo>
                      <a:lnTo>
                        <a:pt x="102" y="4"/>
                      </a:lnTo>
                      <a:lnTo>
                        <a:pt x="105" y="7"/>
                      </a:lnTo>
                      <a:lnTo>
                        <a:pt x="107" y="7"/>
                      </a:lnTo>
                      <a:lnTo>
                        <a:pt x="108" y="13"/>
                      </a:lnTo>
                      <a:lnTo>
                        <a:pt x="108" y="15"/>
                      </a:lnTo>
                      <a:lnTo>
                        <a:pt x="111" y="19"/>
                      </a:lnTo>
                      <a:lnTo>
                        <a:pt x="112" y="25"/>
                      </a:lnTo>
                      <a:lnTo>
                        <a:pt x="113" y="28"/>
                      </a:lnTo>
                      <a:lnTo>
                        <a:pt x="115" y="31"/>
                      </a:lnTo>
                      <a:lnTo>
                        <a:pt x="116" y="32"/>
                      </a:lnTo>
                      <a:lnTo>
                        <a:pt x="116" y="40"/>
                      </a:lnTo>
                      <a:lnTo>
                        <a:pt x="113" y="42"/>
                      </a:lnTo>
                      <a:lnTo>
                        <a:pt x="111" y="44"/>
                      </a:lnTo>
                      <a:lnTo>
                        <a:pt x="112" y="48"/>
                      </a:lnTo>
                      <a:lnTo>
                        <a:pt x="115" y="53"/>
                      </a:lnTo>
                      <a:lnTo>
                        <a:pt x="115" y="54"/>
                      </a:lnTo>
                      <a:lnTo>
                        <a:pt x="115" y="57"/>
                      </a:lnTo>
                      <a:lnTo>
                        <a:pt x="115" y="62"/>
                      </a:lnTo>
                      <a:lnTo>
                        <a:pt x="116" y="65"/>
                      </a:lnTo>
                      <a:lnTo>
                        <a:pt x="118" y="68"/>
                      </a:lnTo>
                      <a:lnTo>
                        <a:pt x="122" y="71"/>
                      </a:lnTo>
                      <a:lnTo>
                        <a:pt x="120" y="72"/>
                      </a:lnTo>
                      <a:lnTo>
                        <a:pt x="120" y="73"/>
                      </a:lnTo>
                      <a:lnTo>
                        <a:pt x="122" y="76"/>
                      </a:lnTo>
                      <a:lnTo>
                        <a:pt x="120" y="79"/>
                      </a:lnTo>
                      <a:lnTo>
                        <a:pt x="119" y="80"/>
                      </a:lnTo>
                      <a:lnTo>
                        <a:pt x="116" y="82"/>
                      </a:lnTo>
                      <a:lnTo>
                        <a:pt x="115" y="86"/>
                      </a:lnTo>
                      <a:lnTo>
                        <a:pt x="108" y="94"/>
                      </a:lnTo>
                      <a:lnTo>
                        <a:pt x="108" y="98"/>
                      </a:lnTo>
                      <a:lnTo>
                        <a:pt x="108" y="102"/>
                      </a:lnTo>
                      <a:lnTo>
                        <a:pt x="105" y="102"/>
                      </a:lnTo>
                      <a:lnTo>
                        <a:pt x="100" y="100"/>
                      </a:lnTo>
                      <a:lnTo>
                        <a:pt x="94" y="98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89" y="98"/>
                      </a:lnTo>
                      <a:lnTo>
                        <a:pt x="87" y="101"/>
                      </a:lnTo>
                      <a:lnTo>
                        <a:pt x="84" y="100"/>
                      </a:lnTo>
                      <a:lnTo>
                        <a:pt x="82" y="100"/>
                      </a:lnTo>
                      <a:lnTo>
                        <a:pt x="80" y="100"/>
                      </a:lnTo>
                      <a:lnTo>
                        <a:pt x="78" y="100"/>
                      </a:lnTo>
                      <a:lnTo>
                        <a:pt x="76" y="102"/>
                      </a:lnTo>
                      <a:lnTo>
                        <a:pt x="73" y="102"/>
                      </a:lnTo>
                      <a:lnTo>
                        <a:pt x="73" y="102"/>
                      </a:lnTo>
                      <a:lnTo>
                        <a:pt x="72" y="98"/>
                      </a:lnTo>
                      <a:lnTo>
                        <a:pt x="71" y="97"/>
                      </a:lnTo>
                      <a:lnTo>
                        <a:pt x="67" y="97"/>
                      </a:lnTo>
                      <a:lnTo>
                        <a:pt x="65" y="98"/>
                      </a:lnTo>
                      <a:lnTo>
                        <a:pt x="64" y="97"/>
                      </a:lnTo>
                      <a:lnTo>
                        <a:pt x="61" y="93"/>
                      </a:lnTo>
                      <a:lnTo>
                        <a:pt x="53" y="87"/>
                      </a:lnTo>
                      <a:lnTo>
                        <a:pt x="49" y="86"/>
                      </a:lnTo>
                      <a:lnTo>
                        <a:pt x="44" y="87"/>
                      </a:lnTo>
                      <a:lnTo>
                        <a:pt x="42" y="84"/>
                      </a:lnTo>
                      <a:lnTo>
                        <a:pt x="42" y="83"/>
                      </a:lnTo>
                      <a:lnTo>
                        <a:pt x="37" y="83"/>
                      </a:lnTo>
                      <a:lnTo>
                        <a:pt x="32" y="80"/>
                      </a:lnTo>
                      <a:lnTo>
                        <a:pt x="31" y="80"/>
                      </a:lnTo>
                      <a:lnTo>
                        <a:pt x="33" y="84"/>
                      </a:lnTo>
                      <a:lnTo>
                        <a:pt x="32" y="84"/>
                      </a:lnTo>
                      <a:lnTo>
                        <a:pt x="31" y="86"/>
                      </a:lnTo>
                      <a:lnTo>
                        <a:pt x="29" y="86"/>
                      </a:lnTo>
                      <a:lnTo>
                        <a:pt x="29" y="83"/>
                      </a:lnTo>
                      <a:lnTo>
                        <a:pt x="28" y="82"/>
                      </a:lnTo>
                      <a:lnTo>
                        <a:pt x="26" y="80"/>
                      </a:lnTo>
                      <a:lnTo>
                        <a:pt x="28" y="78"/>
                      </a:lnTo>
                      <a:lnTo>
                        <a:pt x="26" y="76"/>
                      </a:lnTo>
                      <a:lnTo>
                        <a:pt x="24" y="76"/>
                      </a:lnTo>
                      <a:lnTo>
                        <a:pt x="22" y="73"/>
                      </a:lnTo>
                      <a:lnTo>
                        <a:pt x="22" y="72"/>
                      </a:lnTo>
                      <a:lnTo>
                        <a:pt x="17" y="72"/>
                      </a:lnTo>
                      <a:lnTo>
                        <a:pt x="15" y="72"/>
                      </a:lnTo>
                      <a:lnTo>
                        <a:pt x="13" y="72"/>
                      </a:lnTo>
                      <a:lnTo>
                        <a:pt x="11" y="73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62"/>
                      </a:lnTo>
                      <a:lnTo>
                        <a:pt x="10" y="61"/>
                      </a:lnTo>
                      <a:lnTo>
                        <a:pt x="8" y="60"/>
                      </a:lnTo>
                      <a:lnTo>
                        <a:pt x="6" y="54"/>
                      </a:lnTo>
                      <a:lnTo>
                        <a:pt x="7" y="53"/>
                      </a:lnTo>
                      <a:lnTo>
                        <a:pt x="6" y="50"/>
                      </a:lnTo>
                      <a:lnTo>
                        <a:pt x="6" y="47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0" y="37"/>
                      </a:lnTo>
                      <a:lnTo>
                        <a:pt x="0" y="36"/>
                      </a:lnTo>
                      <a:lnTo>
                        <a:pt x="4" y="35"/>
                      </a:lnTo>
                      <a:lnTo>
                        <a:pt x="4" y="29"/>
                      </a:lnTo>
                      <a:lnTo>
                        <a:pt x="3" y="24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6" y="18"/>
                      </a:lnTo>
                      <a:lnTo>
                        <a:pt x="7" y="15"/>
                      </a:lnTo>
                      <a:lnTo>
                        <a:pt x="11" y="15"/>
                      </a:lnTo>
                      <a:lnTo>
                        <a:pt x="18" y="11"/>
                      </a:lnTo>
                      <a:lnTo>
                        <a:pt x="22" y="11"/>
                      </a:lnTo>
                      <a:lnTo>
                        <a:pt x="22" y="10"/>
                      </a:lnTo>
                      <a:lnTo>
                        <a:pt x="24" y="7"/>
                      </a:lnTo>
                      <a:lnTo>
                        <a:pt x="28" y="7"/>
                      </a:lnTo>
                      <a:lnTo>
                        <a:pt x="31" y="3"/>
                      </a:lnTo>
                      <a:lnTo>
                        <a:pt x="35" y="1"/>
                      </a:lnTo>
                      <a:lnTo>
                        <a:pt x="37" y="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blipFill dpi="0"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8" name="Freeform 711"/>
                <p:cNvSpPr>
                  <a:spLocks/>
                </p:cNvSpPr>
                <p:nvPr/>
              </p:nvSpPr>
              <p:spPr bwMode="auto">
                <a:xfrm>
                  <a:off x="4590511" y="2918621"/>
                  <a:ext cx="145255" cy="62252"/>
                </a:xfrm>
                <a:custGeom>
                  <a:avLst/>
                  <a:gdLst>
                    <a:gd name="T0" fmla="*/ 35 w 98"/>
                    <a:gd name="T1" fmla="*/ 1 h 42"/>
                    <a:gd name="T2" fmla="*/ 36 w 98"/>
                    <a:gd name="T3" fmla="*/ 2 h 42"/>
                    <a:gd name="T4" fmla="*/ 40 w 98"/>
                    <a:gd name="T5" fmla="*/ 1 h 42"/>
                    <a:gd name="T6" fmla="*/ 47 w 98"/>
                    <a:gd name="T7" fmla="*/ 1 h 42"/>
                    <a:gd name="T8" fmla="*/ 49 w 98"/>
                    <a:gd name="T9" fmla="*/ 5 h 42"/>
                    <a:gd name="T10" fmla="*/ 53 w 98"/>
                    <a:gd name="T11" fmla="*/ 7 h 42"/>
                    <a:gd name="T12" fmla="*/ 53 w 98"/>
                    <a:gd name="T13" fmla="*/ 11 h 42"/>
                    <a:gd name="T14" fmla="*/ 54 w 98"/>
                    <a:gd name="T15" fmla="*/ 15 h 42"/>
                    <a:gd name="T16" fmla="*/ 57 w 98"/>
                    <a:gd name="T17" fmla="*/ 13 h 42"/>
                    <a:gd name="T18" fmla="*/ 56 w 98"/>
                    <a:gd name="T19" fmla="*/ 9 h 42"/>
                    <a:gd name="T20" fmla="*/ 62 w 98"/>
                    <a:gd name="T21" fmla="*/ 12 h 42"/>
                    <a:gd name="T22" fmla="*/ 67 w 98"/>
                    <a:gd name="T23" fmla="*/ 13 h 42"/>
                    <a:gd name="T24" fmla="*/ 74 w 98"/>
                    <a:gd name="T25" fmla="*/ 15 h 42"/>
                    <a:gd name="T26" fmla="*/ 86 w 98"/>
                    <a:gd name="T27" fmla="*/ 22 h 42"/>
                    <a:gd name="T28" fmla="*/ 90 w 98"/>
                    <a:gd name="T29" fmla="*/ 27 h 42"/>
                    <a:gd name="T30" fmla="*/ 96 w 98"/>
                    <a:gd name="T31" fmla="*/ 26 h 42"/>
                    <a:gd name="T32" fmla="*/ 98 w 98"/>
                    <a:gd name="T33" fmla="*/ 31 h 42"/>
                    <a:gd name="T34" fmla="*/ 89 w 98"/>
                    <a:gd name="T35" fmla="*/ 33 h 42"/>
                    <a:gd name="T36" fmla="*/ 82 w 98"/>
                    <a:gd name="T37" fmla="*/ 37 h 42"/>
                    <a:gd name="T38" fmla="*/ 72 w 98"/>
                    <a:gd name="T39" fmla="*/ 40 h 42"/>
                    <a:gd name="T40" fmla="*/ 68 w 98"/>
                    <a:gd name="T41" fmla="*/ 38 h 42"/>
                    <a:gd name="T42" fmla="*/ 64 w 98"/>
                    <a:gd name="T43" fmla="*/ 41 h 42"/>
                    <a:gd name="T44" fmla="*/ 57 w 98"/>
                    <a:gd name="T45" fmla="*/ 37 h 42"/>
                    <a:gd name="T46" fmla="*/ 49 w 98"/>
                    <a:gd name="T47" fmla="*/ 38 h 42"/>
                    <a:gd name="T48" fmla="*/ 42 w 98"/>
                    <a:gd name="T49" fmla="*/ 36 h 42"/>
                    <a:gd name="T50" fmla="*/ 38 w 98"/>
                    <a:gd name="T51" fmla="*/ 37 h 42"/>
                    <a:gd name="T52" fmla="*/ 36 w 98"/>
                    <a:gd name="T53" fmla="*/ 40 h 42"/>
                    <a:gd name="T54" fmla="*/ 31 w 98"/>
                    <a:gd name="T55" fmla="*/ 42 h 42"/>
                    <a:gd name="T56" fmla="*/ 22 w 98"/>
                    <a:gd name="T57" fmla="*/ 38 h 42"/>
                    <a:gd name="T58" fmla="*/ 17 w 98"/>
                    <a:gd name="T59" fmla="*/ 31 h 42"/>
                    <a:gd name="T60" fmla="*/ 10 w 98"/>
                    <a:gd name="T61" fmla="*/ 27 h 42"/>
                    <a:gd name="T62" fmla="*/ 7 w 98"/>
                    <a:gd name="T63" fmla="*/ 23 h 42"/>
                    <a:gd name="T64" fmla="*/ 4 w 98"/>
                    <a:gd name="T65" fmla="*/ 16 h 42"/>
                    <a:gd name="T66" fmla="*/ 0 w 98"/>
                    <a:gd name="T67" fmla="*/ 12 h 42"/>
                    <a:gd name="T68" fmla="*/ 3 w 98"/>
                    <a:gd name="T69" fmla="*/ 12 h 42"/>
                    <a:gd name="T70" fmla="*/ 10 w 98"/>
                    <a:gd name="T71" fmla="*/ 9 h 42"/>
                    <a:gd name="T72" fmla="*/ 16 w 98"/>
                    <a:gd name="T73" fmla="*/ 5 h 42"/>
                    <a:gd name="T74" fmla="*/ 20 w 98"/>
                    <a:gd name="T75" fmla="*/ 4 h 42"/>
                    <a:gd name="T76" fmla="*/ 25 w 98"/>
                    <a:gd name="T77" fmla="*/ 4 h 42"/>
                    <a:gd name="T78" fmla="*/ 28 w 98"/>
                    <a:gd name="T79" fmla="*/ 0 h 42"/>
                    <a:gd name="T80" fmla="*/ 33 w 98"/>
                    <a:gd name="T8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8" h="42">
                      <a:moveTo>
                        <a:pt x="33" y="0"/>
                      </a:moveTo>
                      <a:lnTo>
                        <a:pt x="35" y="1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8" y="1"/>
                      </a:lnTo>
                      <a:lnTo>
                        <a:pt x="40" y="1"/>
                      </a:lnTo>
                      <a:lnTo>
                        <a:pt x="42" y="1"/>
                      </a:lnTo>
                      <a:lnTo>
                        <a:pt x="47" y="1"/>
                      </a:lnTo>
                      <a:lnTo>
                        <a:pt x="47" y="2"/>
                      </a:lnTo>
                      <a:lnTo>
                        <a:pt x="49" y="5"/>
                      </a:lnTo>
                      <a:lnTo>
                        <a:pt x="51" y="5"/>
                      </a:lnTo>
                      <a:lnTo>
                        <a:pt x="53" y="7"/>
                      </a:lnTo>
                      <a:lnTo>
                        <a:pt x="51" y="9"/>
                      </a:lnTo>
                      <a:lnTo>
                        <a:pt x="53" y="11"/>
                      </a:lnTo>
                      <a:lnTo>
                        <a:pt x="54" y="12"/>
                      </a:lnTo>
                      <a:lnTo>
                        <a:pt x="54" y="15"/>
                      </a:lnTo>
                      <a:lnTo>
                        <a:pt x="56" y="15"/>
                      </a:lnTo>
                      <a:lnTo>
                        <a:pt x="57" y="13"/>
                      </a:lnTo>
                      <a:lnTo>
                        <a:pt x="58" y="13"/>
                      </a:lnTo>
                      <a:lnTo>
                        <a:pt x="56" y="9"/>
                      </a:lnTo>
                      <a:lnTo>
                        <a:pt x="57" y="9"/>
                      </a:lnTo>
                      <a:lnTo>
                        <a:pt x="62" y="12"/>
                      </a:lnTo>
                      <a:lnTo>
                        <a:pt x="67" y="12"/>
                      </a:lnTo>
                      <a:lnTo>
                        <a:pt x="67" y="13"/>
                      </a:lnTo>
                      <a:lnTo>
                        <a:pt x="69" y="16"/>
                      </a:lnTo>
                      <a:lnTo>
                        <a:pt x="74" y="15"/>
                      </a:lnTo>
                      <a:lnTo>
                        <a:pt x="78" y="16"/>
                      </a:lnTo>
                      <a:lnTo>
                        <a:pt x="86" y="22"/>
                      </a:lnTo>
                      <a:lnTo>
                        <a:pt x="89" y="26"/>
                      </a:lnTo>
                      <a:lnTo>
                        <a:pt x="90" y="27"/>
                      </a:lnTo>
                      <a:lnTo>
                        <a:pt x="92" y="26"/>
                      </a:lnTo>
                      <a:lnTo>
                        <a:pt x="96" y="26"/>
                      </a:lnTo>
                      <a:lnTo>
                        <a:pt x="97" y="27"/>
                      </a:lnTo>
                      <a:lnTo>
                        <a:pt x="98" y="31"/>
                      </a:lnTo>
                      <a:lnTo>
                        <a:pt x="92" y="30"/>
                      </a:lnTo>
                      <a:lnTo>
                        <a:pt x="89" y="33"/>
                      </a:lnTo>
                      <a:lnTo>
                        <a:pt x="86" y="33"/>
                      </a:lnTo>
                      <a:lnTo>
                        <a:pt x="82" y="37"/>
                      </a:lnTo>
                      <a:lnTo>
                        <a:pt x="78" y="38"/>
                      </a:lnTo>
                      <a:lnTo>
                        <a:pt x="72" y="40"/>
                      </a:lnTo>
                      <a:lnTo>
                        <a:pt x="71" y="38"/>
                      </a:lnTo>
                      <a:lnTo>
                        <a:pt x="68" y="38"/>
                      </a:lnTo>
                      <a:lnTo>
                        <a:pt x="65" y="41"/>
                      </a:lnTo>
                      <a:lnTo>
                        <a:pt x="64" y="41"/>
                      </a:lnTo>
                      <a:lnTo>
                        <a:pt x="58" y="40"/>
                      </a:lnTo>
                      <a:lnTo>
                        <a:pt x="57" y="37"/>
                      </a:lnTo>
                      <a:lnTo>
                        <a:pt x="53" y="38"/>
                      </a:lnTo>
                      <a:lnTo>
                        <a:pt x="49" y="38"/>
                      </a:lnTo>
                      <a:lnTo>
                        <a:pt x="46" y="36"/>
                      </a:lnTo>
                      <a:lnTo>
                        <a:pt x="42" y="36"/>
                      </a:lnTo>
                      <a:lnTo>
                        <a:pt x="39" y="34"/>
                      </a:lnTo>
                      <a:lnTo>
                        <a:pt x="38" y="37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2" y="41"/>
                      </a:lnTo>
                      <a:lnTo>
                        <a:pt x="31" y="42"/>
                      </a:lnTo>
                      <a:lnTo>
                        <a:pt x="24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17" y="31"/>
                      </a:lnTo>
                      <a:lnTo>
                        <a:pt x="14" y="30"/>
                      </a:lnTo>
                      <a:lnTo>
                        <a:pt x="10" y="27"/>
                      </a:lnTo>
                      <a:lnTo>
                        <a:pt x="7" y="26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6" y="13"/>
                      </a:lnTo>
                      <a:lnTo>
                        <a:pt x="10" y="9"/>
                      </a:lnTo>
                      <a:lnTo>
                        <a:pt x="13" y="9"/>
                      </a:lnTo>
                      <a:lnTo>
                        <a:pt x="16" y="5"/>
                      </a:lnTo>
                      <a:lnTo>
                        <a:pt x="18" y="5"/>
                      </a:lnTo>
                      <a:lnTo>
                        <a:pt x="20" y="4"/>
                      </a:lnTo>
                      <a:lnTo>
                        <a:pt x="24" y="4"/>
                      </a:lnTo>
                      <a:lnTo>
                        <a:pt x="25" y="4"/>
                      </a:lnTo>
                      <a:lnTo>
                        <a:pt x="28" y="2"/>
                      </a:lnTo>
                      <a:lnTo>
                        <a:pt x="28" y="0"/>
                      </a:lnTo>
                      <a:lnTo>
                        <a:pt x="32" y="1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9" name="Freeform 712"/>
                <p:cNvSpPr>
                  <a:spLocks/>
                </p:cNvSpPr>
                <p:nvPr/>
              </p:nvSpPr>
              <p:spPr bwMode="auto">
                <a:xfrm>
                  <a:off x="4480829" y="2813386"/>
                  <a:ext cx="163041" cy="197132"/>
                </a:xfrm>
                <a:custGeom>
                  <a:avLst/>
                  <a:gdLst>
                    <a:gd name="T0" fmla="*/ 43 w 110"/>
                    <a:gd name="T1" fmla="*/ 1 h 133"/>
                    <a:gd name="T2" fmla="*/ 45 w 110"/>
                    <a:gd name="T3" fmla="*/ 10 h 133"/>
                    <a:gd name="T4" fmla="*/ 51 w 110"/>
                    <a:gd name="T5" fmla="*/ 13 h 133"/>
                    <a:gd name="T6" fmla="*/ 58 w 110"/>
                    <a:gd name="T7" fmla="*/ 14 h 133"/>
                    <a:gd name="T8" fmla="*/ 60 w 110"/>
                    <a:gd name="T9" fmla="*/ 14 h 133"/>
                    <a:gd name="T10" fmla="*/ 59 w 110"/>
                    <a:gd name="T11" fmla="*/ 18 h 133"/>
                    <a:gd name="T12" fmla="*/ 66 w 110"/>
                    <a:gd name="T13" fmla="*/ 19 h 133"/>
                    <a:gd name="T14" fmla="*/ 73 w 110"/>
                    <a:gd name="T15" fmla="*/ 13 h 133"/>
                    <a:gd name="T16" fmla="*/ 81 w 110"/>
                    <a:gd name="T17" fmla="*/ 10 h 133"/>
                    <a:gd name="T18" fmla="*/ 76 w 110"/>
                    <a:gd name="T19" fmla="*/ 14 h 133"/>
                    <a:gd name="T20" fmla="*/ 83 w 110"/>
                    <a:gd name="T21" fmla="*/ 11 h 133"/>
                    <a:gd name="T22" fmla="*/ 92 w 110"/>
                    <a:gd name="T23" fmla="*/ 17 h 133"/>
                    <a:gd name="T24" fmla="*/ 98 w 110"/>
                    <a:gd name="T25" fmla="*/ 22 h 133"/>
                    <a:gd name="T26" fmla="*/ 103 w 110"/>
                    <a:gd name="T27" fmla="*/ 35 h 133"/>
                    <a:gd name="T28" fmla="*/ 103 w 110"/>
                    <a:gd name="T29" fmla="*/ 44 h 133"/>
                    <a:gd name="T30" fmla="*/ 105 w 110"/>
                    <a:gd name="T31" fmla="*/ 54 h 133"/>
                    <a:gd name="T32" fmla="*/ 110 w 110"/>
                    <a:gd name="T33" fmla="*/ 71 h 133"/>
                    <a:gd name="T34" fmla="*/ 106 w 110"/>
                    <a:gd name="T35" fmla="*/ 72 h 133"/>
                    <a:gd name="T36" fmla="*/ 98 w 110"/>
                    <a:gd name="T37" fmla="*/ 75 h 133"/>
                    <a:gd name="T38" fmla="*/ 87 w 110"/>
                    <a:gd name="T39" fmla="*/ 80 h 133"/>
                    <a:gd name="T40" fmla="*/ 76 w 110"/>
                    <a:gd name="T41" fmla="*/ 82 h 133"/>
                    <a:gd name="T42" fmla="*/ 81 w 110"/>
                    <a:gd name="T43" fmla="*/ 91 h 133"/>
                    <a:gd name="T44" fmla="*/ 88 w 110"/>
                    <a:gd name="T45" fmla="*/ 101 h 133"/>
                    <a:gd name="T46" fmla="*/ 96 w 110"/>
                    <a:gd name="T47" fmla="*/ 111 h 133"/>
                    <a:gd name="T48" fmla="*/ 90 w 110"/>
                    <a:gd name="T49" fmla="*/ 118 h 133"/>
                    <a:gd name="T50" fmla="*/ 90 w 110"/>
                    <a:gd name="T51" fmla="*/ 129 h 133"/>
                    <a:gd name="T52" fmla="*/ 80 w 110"/>
                    <a:gd name="T53" fmla="*/ 127 h 133"/>
                    <a:gd name="T54" fmla="*/ 69 w 110"/>
                    <a:gd name="T55" fmla="*/ 130 h 133"/>
                    <a:gd name="T56" fmla="*/ 58 w 110"/>
                    <a:gd name="T57" fmla="*/ 130 h 133"/>
                    <a:gd name="T58" fmla="*/ 52 w 110"/>
                    <a:gd name="T59" fmla="*/ 130 h 133"/>
                    <a:gd name="T60" fmla="*/ 45 w 110"/>
                    <a:gd name="T61" fmla="*/ 130 h 133"/>
                    <a:gd name="T62" fmla="*/ 37 w 110"/>
                    <a:gd name="T63" fmla="*/ 129 h 133"/>
                    <a:gd name="T64" fmla="*/ 33 w 110"/>
                    <a:gd name="T65" fmla="*/ 130 h 133"/>
                    <a:gd name="T66" fmla="*/ 26 w 110"/>
                    <a:gd name="T67" fmla="*/ 130 h 133"/>
                    <a:gd name="T68" fmla="*/ 23 w 110"/>
                    <a:gd name="T69" fmla="*/ 118 h 133"/>
                    <a:gd name="T70" fmla="*/ 29 w 110"/>
                    <a:gd name="T71" fmla="*/ 107 h 133"/>
                    <a:gd name="T72" fmla="*/ 19 w 110"/>
                    <a:gd name="T73" fmla="*/ 104 h 133"/>
                    <a:gd name="T74" fmla="*/ 11 w 110"/>
                    <a:gd name="T75" fmla="*/ 102 h 133"/>
                    <a:gd name="T76" fmla="*/ 8 w 110"/>
                    <a:gd name="T77" fmla="*/ 94 h 133"/>
                    <a:gd name="T78" fmla="*/ 2 w 110"/>
                    <a:gd name="T79" fmla="*/ 87 h 133"/>
                    <a:gd name="T80" fmla="*/ 0 w 110"/>
                    <a:gd name="T81" fmla="*/ 75 h 133"/>
                    <a:gd name="T82" fmla="*/ 2 w 110"/>
                    <a:gd name="T83" fmla="*/ 65 h 133"/>
                    <a:gd name="T84" fmla="*/ 8 w 110"/>
                    <a:gd name="T85" fmla="*/ 55 h 133"/>
                    <a:gd name="T86" fmla="*/ 14 w 110"/>
                    <a:gd name="T87" fmla="*/ 53 h 133"/>
                    <a:gd name="T88" fmla="*/ 11 w 110"/>
                    <a:gd name="T89" fmla="*/ 46 h 133"/>
                    <a:gd name="T90" fmla="*/ 16 w 110"/>
                    <a:gd name="T91" fmla="*/ 42 h 133"/>
                    <a:gd name="T92" fmla="*/ 18 w 110"/>
                    <a:gd name="T93" fmla="*/ 35 h 133"/>
                    <a:gd name="T94" fmla="*/ 15 w 110"/>
                    <a:gd name="T95" fmla="*/ 31 h 133"/>
                    <a:gd name="T96" fmla="*/ 22 w 110"/>
                    <a:gd name="T97" fmla="*/ 24 h 133"/>
                    <a:gd name="T98" fmla="*/ 27 w 110"/>
                    <a:gd name="T99" fmla="*/ 31 h 133"/>
                    <a:gd name="T100" fmla="*/ 30 w 110"/>
                    <a:gd name="T101" fmla="*/ 26 h 133"/>
                    <a:gd name="T102" fmla="*/ 31 w 110"/>
                    <a:gd name="T103" fmla="*/ 26 h 133"/>
                    <a:gd name="T104" fmla="*/ 36 w 110"/>
                    <a:gd name="T105" fmla="*/ 24 h 133"/>
                    <a:gd name="T106" fmla="*/ 44 w 110"/>
                    <a:gd name="T107" fmla="*/ 25 h 133"/>
                    <a:gd name="T108" fmla="*/ 34 w 110"/>
                    <a:gd name="T109" fmla="*/ 18 h 133"/>
                    <a:gd name="T110" fmla="*/ 31 w 110"/>
                    <a:gd name="T111" fmla="*/ 13 h 133"/>
                    <a:gd name="T112" fmla="*/ 34 w 110"/>
                    <a:gd name="T113" fmla="*/ 7 h 133"/>
                    <a:gd name="T114" fmla="*/ 31 w 110"/>
                    <a:gd name="T115" fmla="*/ 1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0" h="133">
                      <a:moveTo>
                        <a:pt x="34" y="0"/>
                      </a:moveTo>
                      <a:lnTo>
                        <a:pt x="38" y="1"/>
                      </a:lnTo>
                      <a:lnTo>
                        <a:pt x="40" y="3"/>
                      </a:lnTo>
                      <a:lnTo>
                        <a:pt x="43" y="1"/>
                      </a:lnTo>
                      <a:lnTo>
                        <a:pt x="45" y="4"/>
                      </a:lnTo>
                      <a:lnTo>
                        <a:pt x="48" y="6"/>
                      </a:lnTo>
                      <a:lnTo>
                        <a:pt x="47" y="8"/>
                      </a:lnTo>
                      <a:lnTo>
                        <a:pt x="45" y="10"/>
                      </a:lnTo>
                      <a:lnTo>
                        <a:pt x="45" y="11"/>
                      </a:lnTo>
                      <a:lnTo>
                        <a:pt x="48" y="11"/>
                      </a:lnTo>
                      <a:lnTo>
                        <a:pt x="49" y="14"/>
                      </a:lnTo>
                      <a:lnTo>
                        <a:pt x="51" y="13"/>
                      </a:lnTo>
                      <a:lnTo>
                        <a:pt x="52" y="11"/>
                      </a:lnTo>
                      <a:lnTo>
                        <a:pt x="52" y="10"/>
                      </a:lnTo>
                      <a:lnTo>
                        <a:pt x="54" y="11"/>
                      </a:lnTo>
                      <a:lnTo>
                        <a:pt x="58" y="14"/>
                      </a:lnTo>
                      <a:lnTo>
                        <a:pt x="58" y="13"/>
                      </a:lnTo>
                      <a:lnTo>
                        <a:pt x="60" y="11"/>
                      </a:lnTo>
                      <a:lnTo>
                        <a:pt x="60" y="13"/>
                      </a:lnTo>
                      <a:lnTo>
                        <a:pt x="60" y="14"/>
                      </a:lnTo>
                      <a:lnTo>
                        <a:pt x="59" y="17"/>
                      </a:lnTo>
                      <a:lnTo>
                        <a:pt x="58" y="15"/>
                      </a:lnTo>
                      <a:lnTo>
                        <a:pt x="55" y="18"/>
                      </a:lnTo>
                      <a:lnTo>
                        <a:pt x="59" y="18"/>
                      </a:lnTo>
                      <a:lnTo>
                        <a:pt x="60" y="18"/>
                      </a:lnTo>
                      <a:lnTo>
                        <a:pt x="62" y="18"/>
                      </a:lnTo>
                      <a:lnTo>
                        <a:pt x="63" y="19"/>
                      </a:lnTo>
                      <a:lnTo>
                        <a:pt x="66" y="19"/>
                      </a:lnTo>
                      <a:lnTo>
                        <a:pt x="66" y="18"/>
                      </a:lnTo>
                      <a:lnTo>
                        <a:pt x="69" y="15"/>
                      </a:lnTo>
                      <a:lnTo>
                        <a:pt x="73" y="14"/>
                      </a:lnTo>
                      <a:lnTo>
                        <a:pt x="73" y="13"/>
                      </a:lnTo>
                      <a:lnTo>
                        <a:pt x="76" y="11"/>
                      </a:lnTo>
                      <a:lnTo>
                        <a:pt x="76" y="10"/>
                      </a:lnTo>
                      <a:lnTo>
                        <a:pt x="77" y="10"/>
                      </a:lnTo>
                      <a:lnTo>
                        <a:pt x="81" y="10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7" y="13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8" y="13"/>
                      </a:lnTo>
                      <a:lnTo>
                        <a:pt x="81" y="13"/>
                      </a:lnTo>
                      <a:lnTo>
                        <a:pt x="83" y="11"/>
                      </a:lnTo>
                      <a:lnTo>
                        <a:pt x="84" y="13"/>
                      </a:lnTo>
                      <a:lnTo>
                        <a:pt x="87" y="14"/>
                      </a:lnTo>
                      <a:lnTo>
                        <a:pt x="90" y="17"/>
                      </a:lnTo>
                      <a:lnTo>
                        <a:pt x="92" y="17"/>
                      </a:lnTo>
                      <a:lnTo>
                        <a:pt x="94" y="18"/>
                      </a:lnTo>
                      <a:lnTo>
                        <a:pt x="94" y="21"/>
                      </a:lnTo>
                      <a:lnTo>
                        <a:pt x="95" y="22"/>
                      </a:lnTo>
                      <a:lnTo>
                        <a:pt x="98" y="22"/>
                      </a:lnTo>
                      <a:lnTo>
                        <a:pt x="99" y="24"/>
                      </a:lnTo>
                      <a:lnTo>
                        <a:pt x="102" y="24"/>
                      </a:lnTo>
                      <a:lnTo>
                        <a:pt x="103" y="29"/>
                      </a:lnTo>
                      <a:lnTo>
                        <a:pt x="103" y="35"/>
                      </a:lnTo>
                      <a:lnTo>
                        <a:pt x="99" y="36"/>
                      </a:lnTo>
                      <a:lnTo>
                        <a:pt x="99" y="37"/>
                      </a:lnTo>
                      <a:lnTo>
                        <a:pt x="103" y="42"/>
                      </a:lnTo>
                      <a:lnTo>
                        <a:pt x="103" y="44"/>
                      </a:lnTo>
                      <a:lnTo>
                        <a:pt x="105" y="47"/>
                      </a:lnTo>
                      <a:lnTo>
                        <a:pt x="105" y="50"/>
                      </a:lnTo>
                      <a:lnTo>
                        <a:pt x="106" y="53"/>
                      </a:lnTo>
                      <a:lnTo>
                        <a:pt x="105" y="54"/>
                      </a:lnTo>
                      <a:lnTo>
                        <a:pt x="107" y="60"/>
                      </a:lnTo>
                      <a:lnTo>
                        <a:pt x="109" y="61"/>
                      </a:lnTo>
                      <a:lnTo>
                        <a:pt x="110" y="62"/>
                      </a:lnTo>
                      <a:lnTo>
                        <a:pt x="110" y="71"/>
                      </a:lnTo>
                      <a:lnTo>
                        <a:pt x="110" y="71"/>
                      </a:lnTo>
                      <a:lnTo>
                        <a:pt x="109" y="72"/>
                      </a:lnTo>
                      <a:lnTo>
                        <a:pt x="107" y="71"/>
                      </a:lnTo>
                      <a:lnTo>
                        <a:pt x="106" y="72"/>
                      </a:lnTo>
                      <a:lnTo>
                        <a:pt x="102" y="71"/>
                      </a:lnTo>
                      <a:lnTo>
                        <a:pt x="102" y="73"/>
                      </a:lnTo>
                      <a:lnTo>
                        <a:pt x="99" y="75"/>
                      </a:lnTo>
                      <a:lnTo>
                        <a:pt x="98" y="75"/>
                      </a:lnTo>
                      <a:lnTo>
                        <a:pt x="94" y="75"/>
                      </a:lnTo>
                      <a:lnTo>
                        <a:pt x="92" y="76"/>
                      </a:lnTo>
                      <a:lnTo>
                        <a:pt x="90" y="76"/>
                      </a:lnTo>
                      <a:lnTo>
                        <a:pt x="87" y="80"/>
                      </a:lnTo>
                      <a:lnTo>
                        <a:pt x="84" y="80"/>
                      </a:lnTo>
                      <a:lnTo>
                        <a:pt x="80" y="84"/>
                      </a:lnTo>
                      <a:lnTo>
                        <a:pt x="77" y="83"/>
                      </a:lnTo>
                      <a:lnTo>
                        <a:pt x="76" y="82"/>
                      </a:lnTo>
                      <a:lnTo>
                        <a:pt x="74" y="83"/>
                      </a:lnTo>
                      <a:lnTo>
                        <a:pt x="74" y="84"/>
                      </a:lnTo>
                      <a:lnTo>
                        <a:pt x="78" y="87"/>
                      </a:lnTo>
                      <a:lnTo>
                        <a:pt x="81" y="91"/>
                      </a:lnTo>
                      <a:lnTo>
                        <a:pt x="81" y="94"/>
                      </a:lnTo>
                      <a:lnTo>
                        <a:pt x="81" y="97"/>
                      </a:lnTo>
                      <a:lnTo>
                        <a:pt x="84" y="98"/>
                      </a:lnTo>
                      <a:lnTo>
                        <a:pt x="88" y="101"/>
                      </a:lnTo>
                      <a:lnTo>
                        <a:pt x="91" y="102"/>
                      </a:lnTo>
                      <a:lnTo>
                        <a:pt x="96" y="109"/>
                      </a:lnTo>
                      <a:lnTo>
                        <a:pt x="96" y="109"/>
                      </a:lnTo>
                      <a:lnTo>
                        <a:pt x="96" y="111"/>
                      </a:lnTo>
                      <a:lnTo>
                        <a:pt x="96" y="113"/>
                      </a:lnTo>
                      <a:lnTo>
                        <a:pt x="94" y="113"/>
                      </a:lnTo>
                      <a:lnTo>
                        <a:pt x="92" y="116"/>
                      </a:lnTo>
                      <a:lnTo>
                        <a:pt x="90" y="118"/>
                      </a:lnTo>
                      <a:lnTo>
                        <a:pt x="87" y="123"/>
                      </a:lnTo>
                      <a:lnTo>
                        <a:pt x="87" y="125"/>
                      </a:lnTo>
                      <a:lnTo>
                        <a:pt x="90" y="126"/>
                      </a:lnTo>
                      <a:lnTo>
                        <a:pt x="90" y="129"/>
                      </a:lnTo>
                      <a:lnTo>
                        <a:pt x="88" y="130"/>
                      </a:lnTo>
                      <a:lnTo>
                        <a:pt x="85" y="127"/>
                      </a:lnTo>
                      <a:lnTo>
                        <a:pt x="83" y="129"/>
                      </a:lnTo>
                      <a:lnTo>
                        <a:pt x="80" y="127"/>
                      </a:lnTo>
                      <a:lnTo>
                        <a:pt x="77" y="127"/>
                      </a:lnTo>
                      <a:lnTo>
                        <a:pt x="73" y="130"/>
                      </a:lnTo>
                      <a:lnTo>
                        <a:pt x="70" y="131"/>
                      </a:lnTo>
                      <a:lnTo>
                        <a:pt x="69" y="130"/>
                      </a:lnTo>
                      <a:lnTo>
                        <a:pt x="66" y="131"/>
                      </a:lnTo>
                      <a:lnTo>
                        <a:pt x="65" y="130"/>
                      </a:lnTo>
                      <a:lnTo>
                        <a:pt x="60" y="129"/>
                      </a:lnTo>
                      <a:lnTo>
                        <a:pt x="58" y="130"/>
                      </a:lnTo>
                      <a:lnTo>
                        <a:pt x="58" y="131"/>
                      </a:lnTo>
                      <a:lnTo>
                        <a:pt x="56" y="133"/>
                      </a:lnTo>
                      <a:lnTo>
                        <a:pt x="54" y="131"/>
                      </a:lnTo>
                      <a:lnTo>
                        <a:pt x="52" y="130"/>
                      </a:lnTo>
                      <a:lnTo>
                        <a:pt x="49" y="130"/>
                      </a:lnTo>
                      <a:lnTo>
                        <a:pt x="48" y="131"/>
                      </a:lnTo>
                      <a:lnTo>
                        <a:pt x="47" y="131"/>
                      </a:lnTo>
                      <a:lnTo>
                        <a:pt x="45" y="130"/>
                      </a:lnTo>
                      <a:lnTo>
                        <a:pt x="43" y="127"/>
                      </a:lnTo>
                      <a:lnTo>
                        <a:pt x="40" y="127"/>
                      </a:lnTo>
                      <a:lnTo>
                        <a:pt x="38" y="129"/>
                      </a:lnTo>
                      <a:lnTo>
                        <a:pt x="37" y="129"/>
                      </a:lnTo>
                      <a:lnTo>
                        <a:pt x="36" y="126"/>
                      </a:lnTo>
                      <a:lnTo>
                        <a:pt x="34" y="127"/>
                      </a:lnTo>
                      <a:lnTo>
                        <a:pt x="34" y="129"/>
                      </a:lnTo>
                      <a:lnTo>
                        <a:pt x="33" y="130"/>
                      </a:lnTo>
                      <a:lnTo>
                        <a:pt x="30" y="129"/>
                      </a:lnTo>
                      <a:lnTo>
                        <a:pt x="27" y="130"/>
                      </a:lnTo>
                      <a:lnTo>
                        <a:pt x="26" y="130"/>
                      </a:lnTo>
                      <a:lnTo>
                        <a:pt x="26" y="130"/>
                      </a:lnTo>
                      <a:lnTo>
                        <a:pt x="25" y="127"/>
                      </a:lnTo>
                      <a:lnTo>
                        <a:pt x="22" y="126"/>
                      </a:lnTo>
                      <a:lnTo>
                        <a:pt x="22" y="122"/>
                      </a:lnTo>
                      <a:lnTo>
                        <a:pt x="23" y="118"/>
                      </a:lnTo>
                      <a:lnTo>
                        <a:pt x="25" y="116"/>
                      </a:lnTo>
                      <a:lnTo>
                        <a:pt x="25" y="113"/>
                      </a:lnTo>
                      <a:lnTo>
                        <a:pt x="26" y="109"/>
                      </a:lnTo>
                      <a:lnTo>
                        <a:pt x="29" y="107"/>
                      </a:lnTo>
                      <a:lnTo>
                        <a:pt x="26" y="105"/>
                      </a:lnTo>
                      <a:lnTo>
                        <a:pt x="25" y="105"/>
                      </a:lnTo>
                      <a:lnTo>
                        <a:pt x="20" y="104"/>
                      </a:lnTo>
                      <a:lnTo>
                        <a:pt x="19" y="104"/>
                      </a:lnTo>
                      <a:lnTo>
                        <a:pt x="16" y="104"/>
                      </a:lnTo>
                      <a:lnTo>
                        <a:pt x="15" y="104"/>
                      </a:lnTo>
                      <a:lnTo>
                        <a:pt x="12" y="104"/>
                      </a:lnTo>
                      <a:lnTo>
                        <a:pt x="11" y="102"/>
                      </a:lnTo>
                      <a:lnTo>
                        <a:pt x="11" y="101"/>
                      </a:lnTo>
                      <a:lnTo>
                        <a:pt x="8" y="98"/>
                      </a:lnTo>
                      <a:lnTo>
                        <a:pt x="8" y="98"/>
                      </a:lnTo>
                      <a:lnTo>
                        <a:pt x="8" y="94"/>
                      </a:lnTo>
                      <a:lnTo>
                        <a:pt x="7" y="93"/>
                      </a:lnTo>
                      <a:lnTo>
                        <a:pt x="5" y="90"/>
                      </a:lnTo>
                      <a:lnTo>
                        <a:pt x="2" y="87"/>
                      </a:lnTo>
                      <a:lnTo>
                        <a:pt x="2" y="87"/>
                      </a:lnTo>
                      <a:lnTo>
                        <a:pt x="4" y="83"/>
                      </a:lnTo>
                      <a:lnTo>
                        <a:pt x="1" y="80"/>
                      </a:lnTo>
                      <a:lnTo>
                        <a:pt x="2" y="79"/>
                      </a:lnTo>
                      <a:lnTo>
                        <a:pt x="0" y="75"/>
                      </a:lnTo>
                      <a:lnTo>
                        <a:pt x="1" y="73"/>
                      </a:lnTo>
                      <a:lnTo>
                        <a:pt x="1" y="73"/>
                      </a:lnTo>
                      <a:lnTo>
                        <a:pt x="1" y="69"/>
                      </a:lnTo>
                      <a:lnTo>
                        <a:pt x="2" y="65"/>
                      </a:lnTo>
                      <a:lnTo>
                        <a:pt x="1" y="61"/>
                      </a:lnTo>
                      <a:lnTo>
                        <a:pt x="4" y="60"/>
                      </a:lnTo>
                      <a:lnTo>
                        <a:pt x="5" y="57"/>
                      </a:lnTo>
                      <a:lnTo>
                        <a:pt x="8" y="55"/>
                      </a:lnTo>
                      <a:lnTo>
                        <a:pt x="12" y="57"/>
                      </a:lnTo>
                      <a:lnTo>
                        <a:pt x="14" y="55"/>
                      </a:lnTo>
                      <a:lnTo>
                        <a:pt x="12" y="53"/>
                      </a:lnTo>
                      <a:lnTo>
                        <a:pt x="14" y="53"/>
                      </a:lnTo>
                      <a:lnTo>
                        <a:pt x="15" y="48"/>
                      </a:lnTo>
                      <a:lnTo>
                        <a:pt x="15" y="47"/>
                      </a:lnTo>
                      <a:lnTo>
                        <a:pt x="14" y="46"/>
                      </a:lnTo>
                      <a:lnTo>
                        <a:pt x="11" y="46"/>
                      </a:lnTo>
                      <a:lnTo>
                        <a:pt x="11" y="44"/>
                      </a:lnTo>
                      <a:lnTo>
                        <a:pt x="11" y="42"/>
                      </a:lnTo>
                      <a:lnTo>
                        <a:pt x="14" y="43"/>
                      </a:lnTo>
                      <a:lnTo>
                        <a:pt x="16" y="42"/>
                      </a:lnTo>
                      <a:lnTo>
                        <a:pt x="16" y="39"/>
                      </a:lnTo>
                      <a:lnTo>
                        <a:pt x="16" y="37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18" y="35"/>
                      </a:lnTo>
                      <a:lnTo>
                        <a:pt x="18" y="35"/>
                      </a:lnTo>
                      <a:lnTo>
                        <a:pt x="18" y="32"/>
                      </a:lnTo>
                      <a:lnTo>
                        <a:pt x="15" y="31"/>
                      </a:lnTo>
                      <a:lnTo>
                        <a:pt x="14" y="29"/>
                      </a:lnTo>
                      <a:lnTo>
                        <a:pt x="14" y="26"/>
                      </a:lnTo>
                      <a:lnTo>
                        <a:pt x="20" y="25"/>
                      </a:lnTo>
                      <a:lnTo>
                        <a:pt x="22" y="24"/>
                      </a:lnTo>
                      <a:lnTo>
                        <a:pt x="25" y="26"/>
                      </a:lnTo>
                      <a:lnTo>
                        <a:pt x="25" y="29"/>
                      </a:lnTo>
                      <a:lnTo>
                        <a:pt x="26" y="32"/>
                      </a:lnTo>
                      <a:lnTo>
                        <a:pt x="27" y="31"/>
                      </a:lnTo>
                      <a:lnTo>
                        <a:pt x="27" y="28"/>
                      </a:lnTo>
                      <a:lnTo>
                        <a:pt x="27" y="26"/>
                      </a:lnTo>
                      <a:lnTo>
                        <a:pt x="27" y="25"/>
                      </a:lnTo>
                      <a:lnTo>
                        <a:pt x="30" y="26"/>
                      </a:lnTo>
                      <a:lnTo>
                        <a:pt x="30" y="31"/>
                      </a:lnTo>
                      <a:lnTo>
                        <a:pt x="33" y="33"/>
                      </a:lnTo>
                      <a:lnTo>
                        <a:pt x="31" y="31"/>
                      </a:lnTo>
                      <a:lnTo>
                        <a:pt x="31" y="26"/>
                      </a:lnTo>
                      <a:lnTo>
                        <a:pt x="30" y="25"/>
                      </a:lnTo>
                      <a:lnTo>
                        <a:pt x="33" y="22"/>
                      </a:lnTo>
                      <a:lnTo>
                        <a:pt x="34" y="22"/>
                      </a:lnTo>
                      <a:lnTo>
                        <a:pt x="36" y="24"/>
                      </a:lnTo>
                      <a:lnTo>
                        <a:pt x="40" y="22"/>
                      </a:lnTo>
                      <a:lnTo>
                        <a:pt x="44" y="26"/>
                      </a:lnTo>
                      <a:lnTo>
                        <a:pt x="49" y="28"/>
                      </a:lnTo>
                      <a:lnTo>
                        <a:pt x="44" y="25"/>
                      </a:lnTo>
                      <a:lnTo>
                        <a:pt x="40" y="21"/>
                      </a:lnTo>
                      <a:lnTo>
                        <a:pt x="36" y="21"/>
                      </a:lnTo>
                      <a:lnTo>
                        <a:pt x="34" y="19"/>
                      </a:lnTo>
                      <a:lnTo>
                        <a:pt x="34" y="18"/>
                      </a:lnTo>
                      <a:lnTo>
                        <a:pt x="36" y="17"/>
                      </a:lnTo>
                      <a:lnTo>
                        <a:pt x="34" y="15"/>
                      </a:lnTo>
                      <a:lnTo>
                        <a:pt x="34" y="11"/>
                      </a:lnTo>
                      <a:lnTo>
                        <a:pt x="31" y="13"/>
                      </a:lnTo>
                      <a:lnTo>
                        <a:pt x="31" y="10"/>
                      </a:lnTo>
                      <a:lnTo>
                        <a:pt x="34" y="10"/>
                      </a:lnTo>
                      <a:lnTo>
                        <a:pt x="36" y="10"/>
                      </a:lnTo>
                      <a:lnTo>
                        <a:pt x="34" y="7"/>
                      </a:lnTo>
                      <a:lnTo>
                        <a:pt x="34" y="4"/>
                      </a:lnTo>
                      <a:lnTo>
                        <a:pt x="33" y="4"/>
                      </a:lnTo>
                      <a:lnTo>
                        <a:pt x="30" y="3"/>
                      </a:lnTo>
                      <a:lnTo>
                        <a:pt x="31" y="1"/>
                      </a:lnTo>
                      <a:lnTo>
                        <a:pt x="30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0" name="Freeform 713"/>
                <p:cNvSpPr>
                  <a:spLocks/>
                </p:cNvSpPr>
                <p:nvPr/>
              </p:nvSpPr>
              <p:spPr bwMode="auto">
                <a:xfrm>
                  <a:off x="4551974" y="3011999"/>
                  <a:ext cx="1483" cy="5929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2 h 4"/>
                    <a:gd name="T4" fmla="*/ 1 w 1"/>
                    <a:gd name="T5" fmla="*/ 4 h 4"/>
                    <a:gd name="T6" fmla="*/ 0 w 1"/>
                    <a:gd name="T7" fmla="*/ 4 h 4"/>
                    <a:gd name="T8" fmla="*/ 0 w 1"/>
                    <a:gd name="T9" fmla="*/ 3 h 4"/>
                    <a:gd name="T10" fmla="*/ 0 w 1"/>
                    <a:gd name="T11" fmla="*/ 0 h 4"/>
                    <a:gd name="T12" fmla="*/ 0 w 1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1" name="Freeform 714"/>
                <p:cNvSpPr>
                  <a:spLocks/>
                </p:cNvSpPr>
                <p:nvPr/>
              </p:nvSpPr>
              <p:spPr bwMode="auto">
                <a:xfrm>
                  <a:off x="4483794" y="3000141"/>
                  <a:ext cx="88931" cy="48913"/>
                </a:xfrm>
                <a:custGeom>
                  <a:avLst/>
                  <a:gdLst>
                    <a:gd name="T0" fmla="*/ 35 w 60"/>
                    <a:gd name="T1" fmla="*/ 3 h 33"/>
                    <a:gd name="T2" fmla="*/ 38 w 60"/>
                    <a:gd name="T3" fmla="*/ 1 h 33"/>
                    <a:gd name="T4" fmla="*/ 43 w 60"/>
                    <a:gd name="T5" fmla="*/ 4 h 33"/>
                    <a:gd name="T6" fmla="*/ 46 w 60"/>
                    <a:gd name="T7" fmla="*/ 8 h 33"/>
                    <a:gd name="T8" fmla="*/ 46 w 60"/>
                    <a:gd name="T9" fmla="*/ 12 h 33"/>
                    <a:gd name="T10" fmla="*/ 50 w 60"/>
                    <a:gd name="T11" fmla="*/ 12 h 33"/>
                    <a:gd name="T12" fmla="*/ 54 w 60"/>
                    <a:gd name="T13" fmla="*/ 14 h 33"/>
                    <a:gd name="T14" fmla="*/ 58 w 60"/>
                    <a:gd name="T15" fmla="*/ 12 h 33"/>
                    <a:gd name="T16" fmla="*/ 57 w 60"/>
                    <a:gd name="T17" fmla="*/ 18 h 33"/>
                    <a:gd name="T18" fmla="*/ 53 w 60"/>
                    <a:gd name="T19" fmla="*/ 23 h 33"/>
                    <a:gd name="T20" fmla="*/ 50 w 60"/>
                    <a:gd name="T21" fmla="*/ 26 h 33"/>
                    <a:gd name="T22" fmla="*/ 42 w 60"/>
                    <a:gd name="T23" fmla="*/ 25 h 33"/>
                    <a:gd name="T24" fmla="*/ 41 w 60"/>
                    <a:gd name="T25" fmla="*/ 33 h 33"/>
                    <a:gd name="T26" fmla="*/ 34 w 60"/>
                    <a:gd name="T27" fmla="*/ 28 h 33"/>
                    <a:gd name="T28" fmla="*/ 32 w 60"/>
                    <a:gd name="T29" fmla="*/ 23 h 33"/>
                    <a:gd name="T30" fmla="*/ 24 w 60"/>
                    <a:gd name="T31" fmla="*/ 30 h 33"/>
                    <a:gd name="T32" fmla="*/ 16 w 60"/>
                    <a:gd name="T33" fmla="*/ 33 h 33"/>
                    <a:gd name="T34" fmla="*/ 13 w 60"/>
                    <a:gd name="T35" fmla="*/ 29 h 33"/>
                    <a:gd name="T36" fmla="*/ 12 w 60"/>
                    <a:gd name="T37" fmla="*/ 23 h 33"/>
                    <a:gd name="T38" fmla="*/ 6 w 60"/>
                    <a:gd name="T39" fmla="*/ 25 h 33"/>
                    <a:gd name="T40" fmla="*/ 3 w 60"/>
                    <a:gd name="T41" fmla="*/ 29 h 33"/>
                    <a:gd name="T42" fmla="*/ 0 w 60"/>
                    <a:gd name="T43" fmla="*/ 28 h 33"/>
                    <a:gd name="T44" fmla="*/ 3 w 60"/>
                    <a:gd name="T45" fmla="*/ 26 h 33"/>
                    <a:gd name="T46" fmla="*/ 5 w 60"/>
                    <a:gd name="T47" fmla="*/ 19 h 33"/>
                    <a:gd name="T48" fmla="*/ 10 w 60"/>
                    <a:gd name="T49" fmla="*/ 14 h 33"/>
                    <a:gd name="T50" fmla="*/ 14 w 60"/>
                    <a:gd name="T51" fmla="*/ 10 h 33"/>
                    <a:gd name="T52" fmla="*/ 12 w 60"/>
                    <a:gd name="T53" fmla="*/ 5 h 33"/>
                    <a:gd name="T54" fmla="*/ 16 w 60"/>
                    <a:gd name="T55" fmla="*/ 3 h 33"/>
                    <a:gd name="T56" fmla="*/ 18 w 60"/>
                    <a:gd name="T57" fmla="*/ 5 h 33"/>
                    <a:gd name="T58" fmla="*/ 25 w 60"/>
                    <a:gd name="T59" fmla="*/ 4 h 33"/>
                    <a:gd name="T60" fmla="*/ 31 w 60"/>
                    <a:gd name="T61" fmla="*/ 4 h 33"/>
                    <a:gd name="T62" fmla="*/ 32 w 60"/>
                    <a:gd name="T63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33">
                      <a:moveTo>
                        <a:pt x="34" y="0"/>
                      </a:moveTo>
                      <a:lnTo>
                        <a:pt x="35" y="3"/>
                      </a:lnTo>
                      <a:lnTo>
                        <a:pt x="36" y="3"/>
                      </a:lnTo>
                      <a:lnTo>
                        <a:pt x="38" y="1"/>
                      </a:lnTo>
                      <a:lnTo>
                        <a:pt x="41" y="1"/>
                      </a:lnTo>
                      <a:lnTo>
                        <a:pt x="43" y="4"/>
                      </a:lnTo>
                      <a:lnTo>
                        <a:pt x="46" y="7"/>
                      </a:lnTo>
                      <a:lnTo>
                        <a:pt x="46" y="8"/>
                      </a:lnTo>
                      <a:lnTo>
                        <a:pt x="46" y="11"/>
                      </a:lnTo>
                      <a:lnTo>
                        <a:pt x="46" y="12"/>
                      </a:lnTo>
                      <a:lnTo>
                        <a:pt x="47" y="12"/>
                      </a:lnTo>
                      <a:lnTo>
                        <a:pt x="50" y="12"/>
                      </a:lnTo>
                      <a:lnTo>
                        <a:pt x="52" y="11"/>
                      </a:lnTo>
                      <a:lnTo>
                        <a:pt x="54" y="14"/>
                      </a:lnTo>
                      <a:lnTo>
                        <a:pt x="57" y="12"/>
                      </a:lnTo>
                      <a:lnTo>
                        <a:pt x="58" y="12"/>
                      </a:lnTo>
                      <a:lnTo>
                        <a:pt x="60" y="14"/>
                      </a:lnTo>
                      <a:lnTo>
                        <a:pt x="57" y="18"/>
                      </a:lnTo>
                      <a:lnTo>
                        <a:pt x="58" y="22"/>
                      </a:lnTo>
                      <a:lnTo>
                        <a:pt x="53" y="23"/>
                      </a:lnTo>
                      <a:lnTo>
                        <a:pt x="53" y="28"/>
                      </a:lnTo>
                      <a:lnTo>
                        <a:pt x="50" y="26"/>
                      </a:lnTo>
                      <a:lnTo>
                        <a:pt x="49" y="26"/>
                      </a:lnTo>
                      <a:lnTo>
                        <a:pt x="42" y="25"/>
                      </a:lnTo>
                      <a:lnTo>
                        <a:pt x="42" y="28"/>
                      </a:lnTo>
                      <a:lnTo>
                        <a:pt x="41" y="33"/>
                      </a:lnTo>
                      <a:lnTo>
                        <a:pt x="39" y="30"/>
                      </a:lnTo>
                      <a:lnTo>
                        <a:pt x="34" y="28"/>
                      </a:lnTo>
                      <a:lnTo>
                        <a:pt x="34" y="25"/>
                      </a:lnTo>
                      <a:lnTo>
                        <a:pt x="32" y="23"/>
                      </a:lnTo>
                      <a:lnTo>
                        <a:pt x="27" y="32"/>
                      </a:lnTo>
                      <a:lnTo>
                        <a:pt x="24" y="30"/>
                      </a:lnTo>
                      <a:lnTo>
                        <a:pt x="18" y="33"/>
                      </a:lnTo>
                      <a:lnTo>
                        <a:pt x="16" y="33"/>
                      </a:lnTo>
                      <a:lnTo>
                        <a:pt x="16" y="30"/>
                      </a:lnTo>
                      <a:lnTo>
                        <a:pt x="13" y="29"/>
                      </a:lnTo>
                      <a:lnTo>
                        <a:pt x="13" y="26"/>
                      </a:lnTo>
                      <a:lnTo>
                        <a:pt x="12" y="23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2" y="26"/>
                      </a:lnTo>
                      <a:lnTo>
                        <a:pt x="3" y="26"/>
                      </a:lnTo>
                      <a:lnTo>
                        <a:pt x="3" y="23"/>
                      </a:lnTo>
                      <a:lnTo>
                        <a:pt x="5" y="19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4" y="7"/>
                      </a:lnTo>
                      <a:lnTo>
                        <a:pt x="12" y="5"/>
                      </a:lnTo>
                      <a:lnTo>
                        <a:pt x="13" y="3"/>
                      </a:lnTo>
                      <a:lnTo>
                        <a:pt x="16" y="3"/>
                      </a:lnTo>
                      <a:lnTo>
                        <a:pt x="17" y="4"/>
                      </a:lnTo>
                      <a:lnTo>
                        <a:pt x="18" y="5"/>
                      </a:lnTo>
                      <a:lnTo>
                        <a:pt x="24" y="4"/>
                      </a:lnTo>
                      <a:lnTo>
                        <a:pt x="25" y="4"/>
                      </a:lnTo>
                      <a:lnTo>
                        <a:pt x="28" y="3"/>
                      </a:lnTo>
                      <a:lnTo>
                        <a:pt x="31" y="4"/>
                      </a:lnTo>
                      <a:lnTo>
                        <a:pt x="32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2" name="Freeform 715"/>
                <p:cNvSpPr>
                  <a:spLocks/>
                </p:cNvSpPr>
                <p:nvPr/>
              </p:nvSpPr>
              <p:spPr bwMode="auto">
                <a:xfrm>
                  <a:off x="4443774" y="2903799"/>
                  <a:ext cx="5929" cy="1483"/>
                </a:xfrm>
                <a:custGeom>
                  <a:avLst/>
                  <a:gdLst>
                    <a:gd name="T0" fmla="*/ 3 w 4"/>
                    <a:gd name="T1" fmla="*/ 0 h 1"/>
                    <a:gd name="T2" fmla="*/ 4 w 4"/>
                    <a:gd name="T3" fmla="*/ 1 h 1"/>
                    <a:gd name="T4" fmla="*/ 3 w 4"/>
                    <a:gd name="T5" fmla="*/ 1 h 1"/>
                    <a:gd name="T6" fmla="*/ 1 w 4"/>
                    <a:gd name="T7" fmla="*/ 0 h 1"/>
                    <a:gd name="T8" fmla="*/ 0 w 4"/>
                    <a:gd name="T9" fmla="*/ 0 h 1"/>
                    <a:gd name="T10" fmla="*/ 3 w 4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3" name="Freeform 716"/>
                <p:cNvSpPr>
                  <a:spLocks/>
                </p:cNvSpPr>
                <p:nvPr/>
              </p:nvSpPr>
              <p:spPr bwMode="auto">
                <a:xfrm>
                  <a:off x="4445257" y="2899353"/>
                  <a:ext cx="5929" cy="4447"/>
                </a:xfrm>
                <a:custGeom>
                  <a:avLst/>
                  <a:gdLst>
                    <a:gd name="T0" fmla="*/ 0 w 4"/>
                    <a:gd name="T1" fmla="*/ 0 h 3"/>
                    <a:gd name="T2" fmla="*/ 2 w 4"/>
                    <a:gd name="T3" fmla="*/ 0 h 3"/>
                    <a:gd name="T4" fmla="*/ 4 w 4"/>
                    <a:gd name="T5" fmla="*/ 2 h 3"/>
                    <a:gd name="T6" fmla="*/ 4 w 4"/>
                    <a:gd name="T7" fmla="*/ 3 h 3"/>
                    <a:gd name="T8" fmla="*/ 3 w 4"/>
                    <a:gd name="T9" fmla="*/ 2 h 3"/>
                    <a:gd name="T10" fmla="*/ 3 w 4"/>
                    <a:gd name="T11" fmla="*/ 2 h 3"/>
                    <a:gd name="T12" fmla="*/ 0 w 4"/>
                    <a:gd name="T13" fmla="*/ 2 h 3"/>
                    <a:gd name="T14" fmla="*/ 0 w 4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4" name="Freeform 717"/>
                <p:cNvSpPr>
                  <a:spLocks/>
                </p:cNvSpPr>
                <p:nvPr/>
              </p:nvSpPr>
              <p:spPr bwMode="auto">
                <a:xfrm>
                  <a:off x="4437845" y="2856369"/>
                  <a:ext cx="69663" cy="65216"/>
                </a:xfrm>
                <a:custGeom>
                  <a:avLst/>
                  <a:gdLst>
                    <a:gd name="T0" fmla="*/ 43 w 47"/>
                    <a:gd name="T1" fmla="*/ 3 h 44"/>
                    <a:gd name="T2" fmla="*/ 47 w 47"/>
                    <a:gd name="T3" fmla="*/ 6 h 44"/>
                    <a:gd name="T4" fmla="*/ 47 w 47"/>
                    <a:gd name="T5" fmla="*/ 7 h 44"/>
                    <a:gd name="T6" fmla="*/ 45 w 47"/>
                    <a:gd name="T7" fmla="*/ 10 h 44"/>
                    <a:gd name="T8" fmla="*/ 43 w 47"/>
                    <a:gd name="T9" fmla="*/ 14 h 44"/>
                    <a:gd name="T10" fmla="*/ 40 w 47"/>
                    <a:gd name="T11" fmla="*/ 15 h 44"/>
                    <a:gd name="T12" fmla="*/ 43 w 47"/>
                    <a:gd name="T13" fmla="*/ 17 h 44"/>
                    <a:gd name="T14" fmla="*/ 44 w 47"/>
                    <a:gd name="T15" fmla="*/ 19 h 44"/>
                    <a:gd name="T16" fmla="*/ 41 w 47"/>
                    <a:gd name="T17" fmla="*/ 24 h 44"/>
                    <a:gd name="T18" fmla="*/ 41 w 47"/>
                    <a:gd name="T19" fmla="*/ 28 h 44"/>
                    <a:gd name="T20" fmla="*/ 34 w 47"/>
                    <a:gd name="T21" fmla="*/ 28 h 44"/>
                    <a:gd name="T22" fmla="*/ 30 w 47"/>
                    <a:gd name="T23" fmla="*/ 32 h 44"/>
                    <a:gd name="T24" fmla="*/ 30 w 47"/>
                    <a:gd name="T25" fmla="*/ 40 h 44"/>
                    <a:gd name="T26" fmla="*/ 27 w 47"/>
                    <a:gd name="T27" fmla="*/ 43 h 44"/>
                    <a:gd name="T28" fmla="*/ 26 w 47"/>
                    <a:gd name="T29" fmla="*/ 39 h 44"/>
                    <a:gd name="T30" fmla="*/ 22 w 47"/>
                    <a:gd name="T31" fmla="*/ 37 h 44"/>
                    <a:gd name="T32" fmla="*/ 18 w 47"/>
                    <a:gd name="T33" fmla="*/ 36 h 44"/>
                    <a:gd name="T34" fmla="*/ 12 w 47"/>
                    <a:gd name="T35" fmla="*/ 37 h 44"/>
                    <a:gd name="T36" fmla="*/ 9 w 47"/>
                    <a:gd name="T37" fmla="*/ 39 h 44"/>
                    <a:gd name="T38" fmla="*/ 7 w 47"/>
                    <a:gd name="T39" fmla="*/ 40 h 44"/>
                    <a:gd name="T40" fmla="*/ 2 w 47"/>
                    <a:gd name="T41" fmla="*/ 39 h 44"/>
                    <a:gd name="T42" fmla="*/ 0 w 47"/>
                    <a:gd name="T43" fmla="*/ 36 h 44"/>
                    <a:gd name="T44" fmla="*/ 2 w 47"/>
                    <a:gd name="T45" fmla="*/ 36 h 44"/>
                    <a:gd name="T46" fmla="*/ 8 w 47"/>
                    <a:gd name="T47" fmla="*/ 37 h 44"/>
                    <a:gd name="T48" fmla="*/ 7 w 47"/>
                    <a:gd name="T49" fmla="*/ 37 h 44"/>
                    <a:gd name="T50" fmla="*/ 5 w 47"/>
                    <a:gd name="T51" fmla="*/ 36 h 44"/>
                    <a:gd name="T52" fmla="*/ 1 w 47"/>
                    <a:gd name="T53" fmla="*/ 35 h 44"/>
                    <a:gd name="T54" fmla="*/ 7 w 47"/>
                    <a:gd name="T55" fmla="*/ 35 h 44"/>
                    <a:gd name="T56" fmla="*/ 11 w 47"/>
                    <a:gd name="T57" fmla="*/ 36 h 44"/>
                    <a:gd name="T58" fmla="*/ 9 w 47"/>
                    <a:gd name="T59" fmla="*/ 35 h 44"/>
                    <a:gd name="T60" fmla="*/ 9 w 47"/>
                    <a:gd name="T61" fmla="*/ 33 h 44"/>
                    <a:gd name="T62" fmla="*/ 13 w 47"/>
                    <a:gd name="T63" fmla="*/ 32 h 44"/>
                    <a:gd name="T64" fmla="*/ 8 w 47"/>
                    <a:gd name="T65" fmla="*/ 28 h 44"/>
                    <a:gd name="T66" fmla="*/ 9 w 47"/>
                    <a:gd name="T67" fmla="*/ 25 h 44"/>
                    <a:gd name="T68" fmla="*/ 12 w 47"/>
                    <a:gd name="T69" fmla="*/ 21 h 44"/>
                    <a:gd name="T70" fmla="*/ 11 w 47"/>
                    <a:gd name="T71" fmla="*/ 15 h 44"/>
                    <a:gd name="T72" fmla="*/ 13 w 47"/>
                    <a:gd name="T73" fmla="*/ 10 h 44"/>
                    <a:gd name="T74" fmla="*/ 18 w 47"/>
                    <a:gd name="T75" fmla="*/ 8 h 44"/>
                    <a:gd name="T76" fmla="*/ 26 w 47"/>
                    <a:gd name="T77" fmla="*/ 3 h 44"/>
                    <a:gd name="T78" fmla="*/ 30 w 47"/>
                    <a:gd name="T79" fmla="*/ 2 h 44"/>
                    <a:gd name="T80" fmla="*/ 34 w 47"/>
                    <a:gd name="T81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7" h="44">
                      <a:moveTo>
                        <a:pt x="38" y="0"/>
                      </a:moveTo>
                      <a:lnTo>
                        <a:pt x="43" y="3"/>
                      </a:lnTo>
                      <a:lnTo>
                        <a:pt x="44" y="4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7"/>
                      </a:lnTo>
                      <a:lnTo>
                        <a:pt x="45" y="8"/>
                      </a:lnTo>
                      <a:lnTo>
                        <a:pt x="45" y="10"/>
                      </a:lnTo>
                      <a:lnTo>
                        <a:pt x="45" y="13"/>
                      </a:lnTo>
                      <a:lnTo>
                        <a:pt x="43" y="14"/>
                      </a:lnTo>
                      <a:lnTo>
                        <a:pt x="40" y="13"/>
                      </a:lnTo>
                      <a:lnTo>
                        <a:pt x="40" y="15"/>
                      </a:lnTo>
                      <a:lnTo>
                        <a:pt x="40" y="17"/>
                      </a:lnTo>
                      <a:lnTo>
                        <a:pt x="43" y="17"/>
                      </a:lnTo>
                      <a:lnTo>
                        <a:pt x="44" y="18"/>
                      </a:lnTo>
                      <a:lnTo>
                        <a:pt x="44" y="19"/>
                      </a:lnTo>
                      <a:lnTo>
                        <a:pt x="43" y="24"/>
                      </a:lnTo>
                      <a:lnTo>
                        <a:pt x="41" y="24"/>
                      </a:lnTo>
                      <a:lnTo>
                        <a:pt x="43" y="26"/>
                      </a:lnTo>
                      <a:lnTo>
                        <a:pt x="41" y="28"/>
                      </a:lnTo>
                      <a:lnTo>
                        <a:pt x="37" y="26"/>
                      </a:lnTo>
                      <a:lnTo>
                        <a:pt x="34" y="28"/>
                      </a:lnTo>
                      <a:lnTo>
                        <a:pt x="33" y="31"/>
                      </a:lnTo>
                      <a:lnTo>
                        <a:pt x="30" y="32"/>
                      </a:lnTo>
                      <a:lnTo>
                        <a:pt x="31" y="36"/>
                      </a:lnTo>
                      <a:lnTo>
                        <a:pt x="30" y="40"/>
                      </a:lnTo>
                      <a:lnTo>
                        <a:pt x="30" y="44"/>
                      </a:lnTo>
                      <a:lnTo>
                        <a:pt x="27" y="43"/>
                      </a:lnTo>
                      <a:lnTo>
                        <a:pt x="27" y="42"/>
                      </a:lnTo>
                      <a:lnTo>
                        <a:pt x="26" y="39"/>
                      </a:lnTo>
                      <a:lnTo>
                        <a:pt x="23" y="39"/>
                      </a:lnTo>
                      <a:lnTo>
                        <a:pt x="22" y="37"/>
                      </a:lnTo>
                      <a:lnTo>
                        <a:pt x="19" y="37"/>
                      </a:lnTo>
                      <a:lnTo>
                        <a:pt x="18" y="36"/>
                      </a:lnTo>
                      <a:lnTo>
                        <a:pt x="13" y="36"/>
                      </a:lnTo>
                      <a:lnTo>
                        <a:pt x="12" y="37"/>
                      </a:lnTo>
                      <a:lnTo>
                        <a:pt x="11" y="37"/>
                      </a:lnTo>
                      <a:lnTo>
                        <a:pt x="9" y="39"/>
                      </a:lnTo>
                      <a:lnTo>
                        <a:pt x="8" y="39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2" y="39"/>
                      </a:lnTo>
                      <a:lnTo>
                        <a:pt x="1" y="3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2" y="36"/>
                      </a:lnTo>
                      <a:lnTo>
                        <a:pt x="5" y="37"/>
                      </a:lnTo>
                      <a:lnTo>
                        <a:pt x="8" y="37"/>
                      </a:lnTo>
                      <a:lnTo>
                        <a:pt x="9" y="39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5" y="36"/>
                      </a:lnTo>
                      <a:lnTo>
                        <a:pt x="2" y="35"/>
                      </a:lnTo>
                      <a:lnTo>
                        <a:pt x="1" y="35"/>
                      </a:lnTo>
                      <a:lnTo>
                        <a:pt x="4" y="33"/>
                      </a:lnTo>
                      <a:lnTo>
                        <a:pt x="7" y="35"/>
                      </a:lnTo>
                      <a:lnTo>
                        <a:pt x="8" y="36"/>
                      </a:lnTo>
                      <a:lnTo>
                        <a:pt x="11" y="36"/>
                      </a:lnTo>
                      <a:lnTo>
                        <a:pt x="11" y="35"/>
                      </a:lnTo>
                      <a:lnTo>
                        <a:pt x="9" y="35"/>
                      </a:lnTo>
                      <a:lnTo>
                        <a:pt x="8" y="33"/>
                      </a:lnTo>
                      <a:lnTo>
                        <a:pt x="9" y="33"/>
                      </a:lnTo>
                      <a:lnTo>
                        <a:pt x="11" y="32"/>
                      </a:lnTo>
                      <a:lnTo>
                        <a:pt x="13" y="32"/>
                      </a:lnTo>
                      <a:lnTo>
                        <a:pt x="11" y="31"/>
                      </a:lnTo>
                      <a:lnTo>
                        <a:pt x="8" y="28"/>
                      </a:lnTo>
                      <a:lnTo>
                        <a:pt x="8" y="26"/>
                      </a:lnTo>
                      <a:lnTo>
                        <a:pt x="9" y="25"/>
                      </a:lnTo>
                      <a:lnTo>
                        <a:pt x="11" y="22"/>
                      </a:lnTo>
                      <a:lnTo>
                        <a:pt x="12" y="21"/>
                      </a:lnTo>
                      <a:lnTo>
                        <a:pt x="12" y="18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3" y="10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23" y="7"/>
                      </a:lnTo>
                      <a:lnTo>
                        <a:pt x="26" y="3"/>
                      </a:lnTo>
                      <a:lnTo>
                        <a:pt x="29" y="3"/>
                      </a:lnTo>
                      <a:lnTo>
                        <a:pt x="30" y="2"/>
                      </a:lnTo>
                      <a:lnTo>
                        <a:pt x="33" y="3"/>
                      </a:lnTo>
                      <a:lnTo>
                        <a:pt x="34" y="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5" name="Freeform 718"/>
                <p:cNvSpPr>
                  <a:spLocks/>
                </p:cNvSpPr>
                <p:nvPr/>
              </p:nvSpPr>
              <p:spPr bwMode="auto">
                <a:xfrm>
                  <a:off x="4431917" y="2909727"/>
                  <a:ext cx="54841" cy="47430"/>
                </a:xfrm>
                <a:custGeom>
                  <a:avLst/>
                  <a:gdLst>
                    <a:gd name="T0" fmla="*/ 17 w 37"/>
                    <a:gd name="T1" fmla="*/ 0 h 32"/>
                    <a:gd name="T2" fmla="*/ 22 w 37"/>
                    <a:gd name="T3" fmla="*/ 0 h 32"/>
                    <a:gd name="T4" fmla="*/ 23 w 37"/>
                    <a:gd name="T5" fmla="*/ 1 h 32"/>
                    <a:gd name="T6" fmla="*/ 26 w 37"/>
                    <a:gd name="T7" fmla="*/ 1 h 32"/>
                    <a:gd name="T8" fmla="*/ 27 w 37"/>
                    <a:gd name="T9" fmla="*/ 3 h 32"/>
                    <a:gd name="T10" fmla="*/ 30 w 37"/>
                    <a:gd name="T11" fmla="*/ 3 h 32"/>
                    <a:gd name="T12" fmla="*/ 31 w 37"/>
                    <a:gd name="T13" fmla="*/ 6 h 32"/>
                    <a:gd name="T14" fmla="*/ 31 w 37"/>
                    <a:gd name="T15" fmla="*/ 7 h 32"/>
                    <a:gd name="T16" fmla="*/ 34 w 37"/>
                    <a:gd name="T17" fmla="*/ 8 h 32"/>
                    <a:gd name="T18" fmla="*/ 34 w 37"/>
                    <a:gd name="T19" fmla="*/ 8 h 32"/>
                    <a:gd name="T20" fmla="*/ 33 w 37"/>
                    <a:gd name="T21" fmla="*/ 10 h 32"/>
                    <a:gd name="T22" fmla="*/ 35 w 37"/>
                    <a:gd name="T23" fmla="*/ 14 h 32"/>
                    <a:gd name="T24" fmla="*/ 34 w 37"/>
                    <a:gd name="T25" fmla="*/ 15 h 32"/>
                    <a:gd name="T26" fmla="*/ 37 w 37"/>
                    <a:gd name="T27" fmla="*/ 18 h 32"/>
                    <a:gd name="T28" fmla="*/ 35 w 37"/>
                    <a:gd name="T29" fmla="*/ 22 h 32"/>
                    <a:gd name="T30" fmla="*/ 34 w 37"/>
                    <a:gd name="T31" fmla="*/ 22 h 32"/>
                    <a:gd name="T32" fmla="*/ 33 w 37"/>
                    <a:gd name="T33" fmla="*/ 24 h 32"/>
                    <a:gd name="T34" fmla="*/ 31 w 37"/>
                    <a:gd name="T35" fmla="*/ 26 h 32"/>
                    <a:gd name="T36" fmla="*/ 33 w 37"/>
                    <a:gd name="T37" fmla="*/ 26 h 32"/>
                    <a:gd name="T38" fmla="*/ 33 w 37"/>
                    <a:gd name="T39" fmla="*/ 29 h 32"/>
                    <a:gd name="T40" fmla="*/ 34 w 37"/>
                    <a:gd name="T41" fmla="*/ 29 h 32"/>
                    <a:gd name="T42" fmla="*/ 34 w 37"/>
                    <a:gd name="T43" fmla="*/ 30 h 32"/>
                    <a:gd name="T44" fmla="*/ 31 w 37"/>
                    <a:gd name="T45" fmla="*/ 30 h 32"/>
                    <a:gd name="T46" fmla="*/ 31 w 37"/>
                    <a:gd name="T47" fmla="*/ 32 h 32"/>
                    <a:gd name="T48" fmla="*/ 29 w 37"/>
                    <a:gd name="T49" fmla="*/ 30 h 32"/>
                    <a:gd name="T50" fmla="*/ 26 w 37"/>
                    <a:gd name="T51" fmla="*/ 30 h 32"/>
                    <a:gd name="T52" fmla="*/ 23 w 37"/>
                    <a:gd name="T53" fmla="*/ 26 h 32"/>
                    <a:gd name="T54" fmla="*/ 20 w 37"/>
                    <a:gd name="T55" fmla="*/ 26 h 32"/>
                    <a:gd name="T56" fmla="*/ 20 w 37"/>
                    <a:gd name="T57" fmla="*/ 25 h 32"/>
                    <a:gd name="T58" fmla="*/ 17 w 37"/>
                    <a:gd name="T59" fmla="*/ 25 h 32"/>
                    <a:gd name="T60" fmla="*/ 16 w 37"/>
                    <a:gd name="T61" fmla="*/ 25 h 32"/>
                    <a:gd name="T62" fmla="*/ 13 w 37"/>
                    <a:gd name="T63" fmla="*/ 24 h 32"/>
                    <a:gd name="T64" fmla="*/ 13 w 37"/>
                    <a:gd name="T65" fmla="*/ 21 h 32"/>
                    <a:gd name="T66" fmla="*/ 12 w 37"/>
                    <a:gd name="T67" fmla="*/ 19 h 32"/>
                    <a:gd name="T68" fmla="*/ 11 w 37"/>
                    <a:gd name="T69" fmla="*/ 18 h 32"/>
                    <a:gd name="T70" fmla="*/ 9 w 37"/>
                    <a:gd name="T71" fmla="*/ 18 h 32"/>
                    <a:gd name="T72" fmla="*/ 5 w 37"/>
                    <a:gd name="T73" fmla="*/ 15 h 32"/>
                    <a:gd name="T74" fmla="*/ 5 w 37"/>
                    <a:gd name="T75" fmla="*/ 13 h 32"/>
                    <a:gd name="T76" fmla="*/ 1 w 37"/>
                    <a:gd name="T77" fmla="*/ 13 h 32"/>
                    <a:gd name="T78" fmla="*/ 1 w 37"/>
                    <a:gd name="T79" fmla="*/ 7 h 32"/>
                    <a:gd name="T80" fmla="*/ 0 w 37"/>
                    <a:gd name="T81" fmla="*/ 6 h 32"/>
                    <a:gd name="T82" fmla="*/ 1 w 37"/>
                    <a:gd name="T83" fmla="*/ 3 h 32"/>
                    <a:gd name="T84" fmla="*/ 4 w 37"/>
                    <a:gd name="T85" fmla="*/ 0 h 32"/>
                    <a:gd name="T86" fmla="*/ 5 w 37"/>
                    <a:gd name="T87" fmla="*/ 1 h 32"/>
                    <a:gd name="T88" fmla="*/ 6 w 37"/>
                    <a:gd name="T89" fmla="*/ 3 h 32"/>
                    <a:gd name="T90" fmla="*/ 9 w 37"/>
                    <a:gd name="T91" fmla="*/ 3 h 32"/>
                    <a:gd name="T92" fmla="*/ 11 w 37"/>
                    <a:gd name="T93" fmla="*/ 4 h 32"/>
                    <a:gd name="T94" fmla="*/ 12 w 37"/>
                    <a:gd name="T95" fmla="*/ 3 h 32"/>
                    <a:gd name="T96" fmla="*/ 13 w 37"/>
                    <a:gd name="T97" fmla="*/ 3 h 32"/>
                    <a:gd name="T98" fmla="*/ 15 w 37"/>
                    <a:gd name="T99" fmla="*/ 1 h 32"/>
                    <a:gd name="T100" fmla="*/ 16 w 37"/>
                    <a:gd name="T101" fmla="*/ 1 h 32"/>
                    <a:gd name="T102" fmla="*/ 17 w 37"/>
                    <a:gd name="T10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7" h="32">
                      <a:moveTo>
                        <a:pt x="17" y="0"/>
                      </a:moveTo>
                      <a:lnTo>
                        <a:pt x="22" y="0"/>
                      </a:lnTo>
                      <a:lnTo>
                        <a:pt x="23" y="1"/>
                      </a:lnTo>
                      <a:lnTo>
                        <a:pt x="26" y="1"/>
                      </a:lnTo>
                      <a:lnTo>
                        <a:pt x="27" y="3"/>
                      </a:lnTo>
                      <a:lnTo>
                        <a:pt x="30" y="3"/>
                      </a:lnTo>
                      <a:lnTo>
                        <a:pt x="31" y="6"/>
                      </a:lnTo>
                      <a:lnTo>
                        <a:pt x="31" y="7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3" y="10"/>
                      </a:lnTo>
                      <a:lnTo>
                        <a:pt x="35" y="14"/>
                      </a:lnTo>
                      <a:lnTo>
                        <a:pt x="34" y="15"/>
                      </a:lnTo>
                      <a:lnTo>
                        <a:pt x="37" y="18"/>
                      </a:lnTo>
                      <a:lnTo>
                        <a:pt x="35" y="22"/>
                      </a:lnTo>
                      <a:lnTo>
                        <a:pt x="34" y="22"/>
                      </a:lnTo>
                      <a:lnTo>
                        <a:pt x="33" y="24"/>
                      </a:lnTo>
                      <a:lnTo>
                        <a:pt x="31" y="26"/>
                      </a:lnTo>
                      <a:lnTo>
                        <a:pt x="33" y="26"/>
                      </a:lnTo>
                      <a:lnTo>
                        <a:pt x="33" y="29"/>
                      </a:lnTo>
                      <a:lnTo>
                        <a:pt x="34" y="29"/>
                      </a:lnTo>
                      <a:lnTo>
                        <a:pt x="34" y="30"/>
                      </a:lnTo>
                      <a:lnTo>
                        <a:pt x="31" y="30"/>
                      </a:lnTo>
                      <a:lnTo>
                        <a:pt x="31" y="32"/>
                      </a:lnTo>
                      <a:lnTo>
                        <a:pt x="29" y="30"/>
                      </a:lnTo>
                      <a:lnTo>
                        <a:pt x="26" y="30"/>
                      </a:lnTo>
                      <a:lnTo>
                        <a:pt x="23" y="26"/>
                      </a:lnTo>
                      <a:lnTo>
                        <a:pt x="20" y="26"/>
                      </a:lnTo>
                      <a:lnTo>
                        <a:pt x="20" y="25"/>
                      </a:lnTo>
                      <a:lnTo>
                        <a:pt x="17" y="25"/>
                      </a:lnTo>
                      <a:lnTo>
                        <a:pt x="16" y="25"/>
                      </a:lnTo>
                      <a:lnTo>
                        <a:pt x="13" y="24"/>
                      </a:lnTo>
                      <a:lnTo>
                        <a:pt x="13" y="21"/>
                      </a:lnTo>
                      <a:lnTo>
                        <a:pt x="12" y="19"/>
                      </a:lnTo>
                      <a:lnTo>
                        <a:pt x="11" y="18"/>
                      </a:lnTo>
                      <a:lnTo>
                        <a:pt x="9" y="18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1" y="13"/>
                      </a:lnTo>
                      <a:lnTo>
                        <a:pt x="1" y="7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6" y="3"/>
                      </a:lnTo>
                      <a:lnTo>
                        <a:pt x="9" y="3"/>
                      </a:lnTo>
                      <a:lnTo>
                        <a:pt x="11" y="4"/>
                      </a:lnTo>
                      <a:lnTo>
                        <a:pt x="12" y="3"/>
                      </a:lnTo>
                      <a:lnTo>
                        <a:pt x="13" y="3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6" name="Freeform 719"/>
                <p:cNvSpPr>
                  <a:spLocks/>
                </p:cNvSpPr>
                <p:nvPr/>
              </p:nvSpPr>
              <p:spPr bwMode="auto">
                <a:xfrm>
                  <a:off x="4477865" y="2942336"/>
                  <a:ext cx="14822" cy="19269"/>
                </a:xfrm>
                <a:custGeom>
                  <a:avLst/>
                  <a:gdLst>
                    <a:gd name="T0" fmla="*/ 3 w 10"/>
                    <a:gd name="T1" fmla="*/ 0 h 13"/>
                    <a:gd name="T2" fmla="*/ 4 w 10"/>
                    <a:gd name="T3" fmla="*/ 0 h 13"/>
                    <a:gd name="T4" fmla="*/ 7 w 10"/>
                    <a:gd name="T5" fmla="*/ 3 h 13"/>
                    <a:gd name="T6" fmla="*/ 9 w 10"/>
                    <a:gd name="T7" fmla="*/ 6 h 13"/>
                    <a:gd name="T8" fmla="*/ 10 w 10"/>
                    <a:gd name="T9" fmla="*/ 7 h 13"/>
                    <a:gd name="T10" fmla="*/ 10 w 10"/>
                    <a:gd name="T11" fmla="*/ 11 h 13"/>
                    <a:gd name="T12" fmla="*/ 7 w 10"/>
                    <a:gd name="T13" fmla="*/ 13 h 13"/>
                    <a:gd name="T14" fmla="*/ 4 w 10"/>
                    <a:gd name="T15" fmla="*/ 11 h 13"/>
                    <a:gd name="T16" fmla="*/ 3 w 10"/>
                    <a:gd name="T17" fmla="*/ 8 h 13"/>
                    <a:gd name="T18" fmla="*/ 3 w 10"/>
                    <a:gd name="T19" fmla="*/ 8 h 13"/>
                    <a:gd name="T20" fmla="*/ 3 w 10"/>
                    <a:gd name="T21" fmla="*/ 7 h 13"/>
                    <a:gd name="T22" fmla="*/ 2 w 10"/>
                    <a:gd name="T23" fmla="*/ 7 h 13"/>
                    <a:gd name="T24" fmla="*/ 2 w 10"/>
                    <a:gd name="T25" fmla="*/ 4 h 13"/>
                    <a:gd name="T26" fmla="*/ 0 w 10"/>
                    <a:gd name="T27" fmla="*/ 4 h 13"/>
                    <a:gd name="T28" fmla="*/ 2 w 10"/>
                    <a:gd name="T29" fmla="*/ 2 h 13"/>
                    <a:gd name="T30" fmla="*/ 3 w 10"/>
                    <a:gd name="T3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13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7" y="3"/>
                      </a:lnTo>
                      <a:lnTo>
                        <a:pt x="9" y="6"/>
                      </a:lnTo>
                      <a:lnTo>
                        <a:pt x="10" y="7"/>
                      </a:lnTo>
                      <a:lnTo>
                        <a:pt x="10" y="11"/>
                      </a:lnTo>
                      <a:lnTo>
                        <a:pt x="7" y="13"/>
                      </a:lnTo>
                      <a:lnTo>
                        <a:pt x="4" y="11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7" name="Freeform 720"/>
                <p:cNvSpPr>
                  <a:spLocks/>
                </p:cNvSpPr>
                <p:nvPr/>
              </p:nvSpPr>
              <p:spPr bwMode="auto">
                <a:xfrm>
                  <a:off x="4267394" y="2619218"/>
                  <a:ext cx="4447" cy="7411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1 h 5"/>
                    <a:gd name="T4" fmla="*/ 1 w 3"/>
                    <a:gd name="T5" fmla="*/ 3 h 5"/>
                    <a:gd name="T6" fmla="*/ 3 w 3"/>
                    <a:gd name="T7" fmla="*/ 5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3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8" name="Freeform 721"/>
                <p:cNvSpPr>
                  <a:spLocks/>
                </p:cNvSpPr>
                <p:nvPr/>
              </p:nvSpPr>
              <p:spPr bwMode="auto">
                <a:xfrm>
                  <a:off x="4271840" y="2594022"/>
                  <a:ext cx="4447" cy="2964"/>
                </a:xfrm>
                <a:custGeom>
                  <a:avLst/>
                  <a:gdLst>
                    <a:gd name="T0" fmla="*/ 0 w 3"/>
                    <a:gd name="T1" fmla="*/ 0 h 2"/>
                    <a:gd name="T2" fmla="*/ 1 w 3"/>
                    <a:gd name="T3" fmla="*/ 0 h 2"/>
                    <a:gd name="T4" fmla="*/ 3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9" name="Freeform 722"/>
                <p:cNvSpPr>
                  <a:spLocks/>
                </p:cNvSpPr>
                <p:nvPr/>
              </p:nvSpPr>
              <p:spPr bwMode="auto">
                <a:xfrm>
                  <a:off x="4265911" y="2594022"/>
                  <a:ext cx="5929" cy="5929"/>
                </a:xfrm>
                <a:custGeom>
                  <a:avLst/>
                  <a:gdLst>
                    <a:gd name="T0" fmla="*/ 0 w 4"/>
                    <a:gd name="T1" fmla="*/ 0 h 4"/>
                    <a:gd name="T2" fmla="*/ 1 w 4"/>
                    <a:gd name="T3" fmla="*/ 0 h 4"/>
                    <a:gd name="T4" fmla="*/ 4 w 4"/>
                    <a:gd name="T5" fmla="*/ 2 h 4"/>
                    <a:gd name="T6" fmla="*/ 4 w 4"/>
                    <a:gd name="T7" fmla="*/ 4 h 4"/>
                    <a:gd name="T8" fmla="*/ 2 w 4"/>
                    <a:gd name="T9" fmla="*/ 3 h 4"/>
                    <a:gd name="T10" fmla="*/ 0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0" name="Freeform 723"/>
                <p:cNvSpPr>
                  <a:spLocks/>
                </p:cNvSpPr>
                <p:nvPr/>
              </p:nvSpPr>
              <p:spPr bwMode="auto">
                <a:xfrm>
                  <a:off x="4267394" y="2608843"/>
                  <a:ext cx="4447" cy="5929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1 h 4"/>
                    <a:gd name="T4" fmla="*/ 3 w 3"/>
                    <a:gd name="T5" fmla="*/ 4 h 4"/>
                    <a:gd name="T6" fmla="*/ 0 w 3"/>
                    <a:gd name="T7" fmla="*/ 1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1" name="Freeform 724"/>
                <p:cNvSpPr>
                  <a:spLocks/>
                </p:cNvSpPr>
                <p:nvPr/>
              </p:nvSpPr>
              <p:spPr bwMode="auto">
                <a:xfrm>
                  <a:off x="4262947" y="2594022"/>
                  <a:ext cx="10376" cy="11858"/>
                </a:xfrm>
                <a:custGeom>
                  <a:avLst/>
                  <a:gdLst>
                    <a:gd name="T0" fmla="*/ 2 w 7"/>
                    <a:gd name="T1" fmla="*/ 0 h 8"/>
                    <a:gd name="T2" fmla="*/ 4 w 7"/>
                    <a:gd name="T3" fmla="*/ 6 h 8"/>
                    <a:gd name="T4" fmla="*/ 7 w 7"/>
                    <a:gd name="T5" fmla="*/ 8 h 8"/>
                    <a:gd name="T6" fmla="*/ 4 w 7"/>
                    <a:gd name="T7" fmla="*/ 8 h 8"/>
                    <a:gd name="T8" fmla="*/ 2 w 7"/>
                    <a:gd name="T9" fmla="*/ 4 h 8"/>
                    <a:gd name="T10" fmla="*/ 0 w 7"/>
                    <a:gd name="T11" fmla="*/ 2 h 8"/>
                    <a:gd name="T12" fmla="*/ 2 w 7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8">
                      <a:moveTo>
                        <a:pt x="2" y="0"/>
                      </a:moveTo>
                      <a:lnTo>
                        <a:pt x="4" y="6"/>
                      </a:lnTo>
                      <a:lnTo>
                        <a:pt x="7" y="8"/>
                      </a:lnTo>
                      <a:lnTo>
                        <a:pt x="4" y="8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2" name="Freeform 725"/>
                <p:cNvSpPr>
                  <a:spLocks/>
                </p:cNvSpPr>
                <p:nvPr/>
              </p:nvSpPr>
              <p:spPr bwMode="auto">
                <a:xfrm>
                  <a:off x="4261465" y="2598468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3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3" name="Freeform 726"/>
                <p:cNvSpPr>
                  <a:spLocks/>
                </p:cNvSpPr>
                <p:nvPr/>
              </p:nvSpPr>
              <p:spPr bwMode="auto">
                <a:xfrm>
                  <a:off x="4199213" y="2801528"/>
                  <a:ext cx="78557" cy="103753"/>
                </a:xfrm>
                <a:custGeom>
                  <a:avLst/>
                  <a:gdLst>
                    <a:gd name="T0" fmla="*/ 45 w 53"/>
                    <a:gd name="T1" fmla="*/ 3 h 70"/>
                    <a:gd name="T2" fmla="*/ 40 w 53"/>
                    <a:gd name="T3" fmla="*/ 7 h 70"/>
                    <a:gd name="T4" fmla="*/ 36 w 53"/>
                    <a:gd name="T5" fmla="*/ 11 h 70"/>
                    <a:gd name="T6" fmla="*/ 36 w 53"/>
                    <a:gd name="T7" fmla="*/ 22 h 70"/>
                    <a:gd name="T8" fmla="*/ 40 w 53"/>
                    <a:gd name="T9" fmla="*/ 18 h 70"/>
                    <a:gd name="T10" fmla="*/ 49 w 53"/>
                    <a:gd name="T11" fmla="*/ 25 h 70"/>
                    <a:gd name="T12" fmla="*/ 49 w 53"/>
                    <a:gd name="T13" fmla="*/ 27 h 70"/>
                    <a:gd name="T14" fmla="*/ 53 w 53"/>
                    <a:gd name="T15" fmla="*/ 34 h 70"/>
                    <a:gd name="T16" fmla="*/ 53 w 53"/>
                    <a:gd name="T17" fmla="*/ 40 h 70"/>
                    <a:gd name="T18" fmla="*/ 50 w 53"/>
                    <a:gd name="T19" fmla="*/ 50 h 70"/>
                    <a:gd name="T20" fmla="*/ 47 w 53"/>
                    <a:gd name="T21" fmla="*/ 55 h 70"/>
                    <a:gd name="T22" fmla="*/ 45 w 53"/>
                    <a:gd name="T23" fmla="*/ 58 h 70"/>
                    <a:gd name="T24" fmla="*/ 40 w 53"/>
                    <a:gd name="T25" fmla="*/ 59 h 70"/>
                    <a:gd name="T26" fmla="*/ 31 w 53"/>
                    <a:gd name="T27" fmla="*/ 63 h 70"/>
                    <a:gd name="T28" fmla="*/ 27 w 53"/>
                    <a:gd name="T29" fmla="*/ 63 h 70"/>
                    <a:gd name="T30" fmla="*/ 22 w 53"/>
                    <a:gd name="T31" fmla="*/ 69 h 70"/>
                    <a:gd name="T32" fmla="*/ 11 w 53"/>
                    <a:gd name="T33" fmla="*/ 69 h 70"/>
                    <a:gd name="T34" fmla="*/ 7 w 53"/>
                    <a:gd name="T35" fmla="*/ 69 h 70"/>
                    <a:gd name="T36" fmla="*/ 7 w 53"/>
                    <a:gd name="T37" fmla="*/ 68 h 70"/>
                    <a:gd name="T38" fmla="*/ 10 w 53"/>
                    <a:gd name="T39" fmla="*/ 63 h 70"/>
                    <a:gd name="T40" fmla="*/ 2 w 53"/>
                    <a:gd name="T41" fmla="*/ 63 h 70"/>
                    <a:gd name="T42" fmla="*/ 9 w 53"/>
                    <a:gd name="T43" fmla="*/ 58 h 70"/>
                    <a:gd name="T44" fmla="*/ 3 w 53"/>
                    <a:gd name="T45" fmla="*/ 55 h 70"/>
                    <a:gd name="T46" fmla="*/ 7 w 53"/>
                    <a:gd name="T47" fmla="*/ 56 h 70"/>
                    <a:gd name="T48" fmla="*/ 9 w 53"/>
                    <a:gd name="T49" fmla="*/ 54 h 70"/>
                    <a:gd name="T50" fmla="*/ 11 w 53"/>
                    <a:gd name="T51" fmla="*/ 51 h 70"/>
                    <a:gd name="T52" fmla="*/ 18 w 53"/>
                    <a:gd name="T53" fmla="*/ 48 h 70"/>
                    <a:gd name="T54" fmla="*/ 13 w 53"/>
                    <a:gd name="T55" fmla="*/ 50 h 70"/>
                    <a:gd name="T56" fmla="*/ 7 w 53"/>
                    <a:gd name="T57" fmla="*/ 50 h 70"/>
                    <a:gd name="T58" fmla="*/ 13 w 53"/>
                    <a:gd name="T59" fmla="*/ 44 h 70"/>
                    <a:gd name="T60" fmla="*/ 20 w 53"/>
                    <a:gd name="T61" fmla="*/ 39 h 70"/>
                    <a:gd name="T62" fmla="*/ 9 w 53"/>
                    <a:gd name="T63" fmla="*/ 36 h 70"/>
                    <a:gd name="T64" fmla="*/ 6 w 53"/>
                    <a:gd name="T65" fmla="*/ 34 h 70"/>
                    <a:gd name="T66" fmla="*/ 10 w 53"/>
                    <a:gd name="T67" fmla="*/ 32 h 70"/>
                    <a:gd name="T68" fmla="*/ 13 w 53"/>
                    <a:gd name="T69" fmla="*/ 27 h 70"/>
                    <a:gd name="T70" fmla="*/ 6 w 53"/>
                    <a:gd name="T71" fmla="*/ 23 h 70"/>
                    <a:gd name="T72" fmla="*/ 11 w 53"/>
                    <a:gd name="T73" fmla="*/ 25 h 70"/>
                    <a:gd name="T74" fmla="*/ 9 w 53"/>
                    <a:gd name="T75" fmla="*/ 19 h 70"/>
                    <a:gd name="T76" fmla="*/ 11 w 53"/>
                    <a:gd name="T77" fmla="*/ 19 h 70"/>
                    <a:gd name="T78" fmla="*/ 18 w 53"/>
                    <a:gd name="T79" fmla="*/ 21 h 70"/>
                    <a:gd name="T80" fmla="*/ 25 w 53"/>
                    <a:gd name="T81" fmla="*/ 19 h 70"/>
                    <a:gd name="T82" fmla="*/ 31 w 53"/>
                    <a:gd name="T83" fmla="*/ 14 h 70"/>
                    <a:gd name="T84" fmla="*/ 28 w 53"/>
                    <a:gd name="T85" fmla="*/ 14 h 70"/>
                    <a:gd name="T86" fmla="*/ 27 w 53"/>
                    <a:gd name="T87" fmla="*/ 11 h 70"/>
                    <a:gd name="T88" fmla="*/ 28 w 53"/>
                    <a:gd name="T89" fmla="*/ 8 h 70"/>
                    <a:gd name="T90" fmla="*/ 29 w 53"/>
                    <a:gd name="T91" fmla="*/ 5 h 70"/>
                    <a:gd name="T92" fmla="*/ 34 w 53"/>
                    <a:gd name="T93" fmla="*/ 4 h 70"/>
                    <a:gd name="T94" fmla="*/ 36 w 53"/>
                    <a:gd name="T95" fmla="*/ 3 h 70"/>
                    <a:gd name="T96" fmla="*/ 36 w 53"/>
                    <a:gd name="T97" fmla="*/ 8 h 70"/>
                    <a:gd name="T98" fmla="*/ 40 w 53"/>
                    <a:gd name="T9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3" h="70">
                      <a:moveTo>
                        <a:pt x="39" y="0"/>
                      </a:moveTo>
                      <a:lnTo>
                        <a:pt x="42" y="1"/>
                      </a:lnTo>
                      <a:lnTo>
                        <a:pt x="45" y="3"/>
                      </a:lnTo>
                      <a:lnTo>
                        <a:pt x="42" y="4"/>
                      </a:lnTo>
                      <a:lnTo>
                        <a:pt x="39" y="7"/>
                      </a:lnTo>
                      <a:lnTo>
                        <a:pt x="40" y="7"/>
                      </a:lnTo>
                      <a:lnTo>
                        <a:pt x="39" y="8"/>
                      </a:lnTo>
                      <a:lnTo>
                        <a:pt x="38" y="8"/>
                      </a:lnTo>
                      <a:lnTo>
                        <a:pt x="36" y="11"/>
                      </a:lnTo>
                      <a:lnTo>
                        <a:pt x="34" y="11"/>
                      </a:lnTo>
                      <a:lnTo>
                        <a:pt x="31" y="18"/>
                      </a:lnTo>
                      <a:lnTo>
                        <a:pt x="36" y="22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40" y="18"/>
                      </a:lnTo>
                      <a:lnTo>
                        <a:pt x="45" y="19"/>
                      </a:lnTo>
                      <a:lnTo>
                        <a:pt x="47" y="25"/>
                      </a:lnTo>
                      <a:lnTo>
                        <a:pt x="49" y="25"/>
                      </a:lnTo>
                      <a:lnTo>
                        <a:pt x="52" y="26"/>
                      </a:lnTo>
                      <a:lnTo>
                        <a:pt x="50" y="26"/>
                      </a:lnTo>
                      <a:lnTo>
                        <a:pt x="49" y="27"/>
                      </a:lnTo>
                      <a:lnTo>
                        <a:pt x="52" y="29"/>
                      </a:lnTo>
                      <a:lnTo>
                        <a:pt x="52" y="32"/>
                      </a:lnTo>
                      <a:lnTo>
                        <a:pt x="53" y="34"/>
                      </a:lnTo>
                      <a:lnTo>
                        <a:pt x="53" y="37"/>
                      </a:lnTo>
                      <a:lnTo>
                        <a:pt x="50" y="39"/>
                      </a:lnTo>
                      <a:lnTo>
                        <a:pt x="53" y="40"/>
                      </a:lnTo>
                      <a:lnTo>
                        <a:pt x="53" y="45"/>
                      </a:lnTo>
                      <a:lnTo>
                        <a:pt x="53" y="48"/>
                      </a:lnTo>
                      <a:lnTo>
                        <a:pt x="50" y="50"/>
                      </a:lnTo>
                      <a:lnTo>
                        <a:pt x="52" y="52"/>
                      </a:lnTo>
                      <a:lnTo>
                        <a:pt x="49" y="55"/>
                      </a:lnTo>
                      <a:lnTo>
                        <a:pt x="47" y="55"/>
                      </a:lnTo>
                      <a:lnTo>
                        <a:pt x="50" y="59"/>
                      </a:lnTo>
                      <a:lnTo>
                        <a:pt x="46" y="59"/>
                      </a:lnTo>
                      <a:lnTo>
                        <a:pt x="45" y="58"/>
                      </a:lnTo>
                      <a:lnTo>
                        <a:pt x="43" y="59"/>
                      </a:lnTo>
                      <a:lnTo>
                        <a:pt x="42" y="58"/>
                      </a:lnTo>
                      <a:lnTo>
                        <a:pt x="40" y="59"/>
                      </a:lnTo>
                      <a:lnTo>
                        <a:pt x="34" y="61"/>
                      </a:lnTo>
                      <a:lnTo>
                        <a:pt x="34" y="63"/>
                      </a:lnTo>
                      <a:lnTo>
                        <a:pt x="31" y="63"/>
                      </a:lnTo>
                      <a:lnTo>
                        <a:pt x="29" y="65"/>
                      </a:lnTo>
                      <a:lnTo>
                        <a:pt x="27" y="65"/>
                      </a:lnTo>
                      <a:lnTo>
                        <a:pt x="27" y="63"/>
                      </a:lnTo>
                      <a:lnTo>
                        <a:pt x="24" y="63"/>
                      </a:lnTo>
                      <a:lnTo>
                        <a:pt x="25" y="66"/>
                      </a:lnTo>
                      <a:lnTo>
                        <a:pt x="22" y="69"/>
                      </a:lnTo>
                      <a:lnTo>
                        <a:pt x="18" y="70"/>
                      </a:lnTo>
                      <a:lnTo>
                        <a:pt x="13" y="70"/>
                      </a:lnTo>
                      <a:lnTo>
                        <a:pt x="11" y="69"/>
                      </a:lnTo>
                      <a:lnTo>
                        <a:pt x="9" y="70"/>
                      </a:lnTo>
                      <a:lnTo>
                        <a:pt x="9" y="69"/>
                      </a:lnTo>
                      <a:lnTo>
                        <a:pt x="7" y="69"/>
                      </a:lnTo>
                      <a:lnTo>
                        <a:pt x="11" y="68"/>
                      </a:lnTo>
                      <a:lnTo>
                        <a:pt x="11" y="65"/>
                      </a:lnTo>
                      <a:lnTo>
                        <a:pt x="7" y="68"/>
                      </a:lnTo>
                      <a:lnTo>
                        <a:pt x="3" y="68"/>
                      </a:lnTo>
                      <a:lnTo>
                        <a:pt x="6" y="66"/>
                      </a:lnTo>
                      <a:lnTo>
                        <a:pt x="10" y="63"/>
                      </a:lnTo>
                      <a:lnTo>
                        <a:pt x="5" y="65"/>
                      </a:lnTo>
                      <a:lnTo>
                        <a:pt x="3" y="63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6" y="59"/>
                      </a:lnTo>
                      <a:lnTo>
                        <a:pt x="9" y="58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3" y="55"/>
                      </a:lnTo>
                      <a:lnTo>
                        <a:pt x="5" y="56"/>
                      </a:lnTo>
                      <a:lnTo>
                        <a:pt x="5" y="55"/>
                      </a:lnTo>
                      <a:lnTo>
                        <a:pt x="7" y="56"/>
                      </a:lnTo>
                      <a:lnTo>
                        <a:pt x="9" y="56"/>
                      </a:lnTo>
                      <a:lnTo>
                        <a:pt x="7" y="55"/>
                      </a:lnTo>
                      <a:lnTo>
                        <a:pt x="9" y="54"/>
                      </a:lnTo>
                      <a:lnTo>
                        <a:pt x="7" y="52"/>
                      </a:lnTo>
                      <a:lnTo>
                        <a:pt x="10" y="52"/>
                      </a:lnTo>
                      <a:lnTo>
                        <a:pt x="11" y="51"/>
                      </a:lnTo>
                      <a:lnTo>
                        <a:pt x="16" y="50"/>
                      </a:lnTo>
                      <a:lnTo>
                        <a:pt x="21" y="48"/>
                      </a:lnTo>
                      <a:lnTo>
                        <a:pt x="18" y="48"/>
                      </a:lnTo>
                      <a:lnTo>
                        <a:pt x="18" y="47"/>
                      </a:lnTo>
                      <a:lnTo>
                        <a:pt x="17" y="50"/>
                      </a:lnTo>
                      <a:lnTo>
                        <a:pt x="13" y="50"/>
                      </a:lnTo>
                      <a:lnTo>
                        <a:pt x="11" y="48"/>
                      </a:lnTo>
                      <a:lnTo>
                        <a:pt x="9" y="50"/>
                      </a:lnTo>
                      <a:lnTo>
                        <a:pt x="7" y="50"/>
                      </a:lnTo>
                      <a:lnTo>
                        <a:pt x="11" y="47"/>
                      </a:lnTo>
                      <a:lnTo>
                        <a:pt x="14" y="44"/>
                      </a:lnTo>
                      <a:lnTo>
                        <a:pt x="13" y="44"/>
                      </a:lnTo>
                      <a:lnTo>
                        <a:pt x="16" y="40"/>
                      </a:lnTo>
                      <a:lnTo>
                        <a:pt x="17" y="40"/>
                      </a:lnTo>
                      <a:lnTo>
                        <a:pt x="20" y="39"/>
                      </a:lnTo>
                      <a:lnTo>
                        <a:pt x="13" y="39"/>
                      </a:lnTo>
                      <a:lnTo>
                        <a:pt x="11" y="36"/>
                      </a:lnTo>
                      <a:lnTo>
                        <a:pt x="9" y="36"/>
                      </a:lnTo>
                      <a:lnTo>
                        <a:pt x="10" y="34"/>
                      </a:lnTo>
                      <a:lnTo>
                        <a:pt x="9" y="34"/>
                      </a:lnTo>
                      <a:lnTo>
                        <a:pt x="6" y="34"/>
                      </a:lnTo>
                      <a:lnTo>
                        <a:pt x="7" y="33"/>
                      </a:lnTo>
                      <a:lnTo>
                        <a:pt x="6" y="32"/>
                      </a:lnTo>
                      <a:lnTo>
                        <a:pt x="10" y="32"/>
                      </a:lnTo>
                      <a:lnTo>
                        <a:pt x="9" y="30"/>
                      </a:lnTo>
                      <a:lnTo>
                        <a:pt x="10" y="29"/>
                      </a:lnTo>
                      <a:lnTo>
                        <a:pt x="13" y="27"/>
                      </a:lnTo>
                      <a:lnTo>
                        <a:pt x="13" y="26"/>
                      </a:lnTo>
                      <a:lnTo>
                        <a:pt x="10" y="26"/>
                      </a:lnTo>
                      <a:lnTo>
                        <a:pt x="6" y="23"/>
                      </a:lnTo>
                      <a:lnTo>
                        <a:pt x="9" y="23"/>
                      </a:lnTo>
                      <a:lnTo>
                        <a:pt x="9" y="25"/>
                      </a:lnTo>
                      <a:lnTo>
                        <a:pt x="11" y="25"/>
                      </a:lnTo>
                      <a:lnTo>
                        <a:pt x="10" y="22"/>
                      </a:lnTo>
                      <a:lnTo>
                        <a:pt x="9" y="22"/>
                      </a:lnTo>
                      <a:lnTo>
                        <a:pt x="9" y="19"/>
                      </a:lnTo>
                      <a:lnTo>
                        <a:pt x="7" y="22"/>
                      </a:lnTo>
                      <a:lnTo>
                        <a:pt x="7" y="18"/>
                      </a:lnTo>
                      <a:lnTo>
                        <a:pt x="11" y="19"/>
                      </a:lnTo>
                      <a:lnTo>
                        <a:pt x="11" y="18"/>
                      </a:lnTo>
                      <a:lnTo>
                        <a:pt x="17" y="19"/>
                      </a:lnTo>
                      <a:lnTo>
                        <a:pt x="18" y="21"/>
                      </a:lnTo>
                      <a:lnTo>
                        <a:pt x="20" y="19"/>
                      </a:lnTo>
                      <a:lnTo>
                        <a:pt x="21" y="21"/>
                      </a:lnTo>
                      <a:lnTo>
                        <a:pt x="25" y="19"/>
                      </a:lnTo>
                      <a:lnTo>
                        <a:pt x="24" y="18"/>
                      </a:lnTo>
                      <a:lnTo>
                        <a:pt x="28" y="16"/>
                      </a:lnTo>
                      <a:lnTo>
                        <a:pt x="31" y="14"/>
                      </a:lnTo>
                      <a:lnTo>
                        <a:pt x="29" y="14"/>
                      </a:lnTo>
                      <a:lnTo>
                        <a:pt x="27" y="14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27" y="9"/>
                      </a:lnTo>
                      <a:lnTo>
                        <a:pt x="28" y="9"/>
                      </a:lnTo>
                      <a:lnTo>
                        <a:pt x="28" y="8"/>
                      </a:lnTo>
                      <a:lnTo>
                        <a:pt x="27" y="8"/>
                      </a:lnTo>
                      <a:lnTo>
                        <a:pt x="28" y="5"/>
                      </a:lnTo>
                      <a:lnTo>
                        <a:pt x="29" y="5"/>
                      </a:lnTo>
                      <a:lnTo>
                        <a:pt x="29" y="4"/>
                      </a:lnTo>
                      <a:lnTo>
                        <a:pt x="32" y="3"/>
                      </a:lnTo>
                      <a:lnTo>
                        <a:pt x="34" y="4"/>
                      </a:lnTo>
                      <a:lnTo>
                        <a:pt x="35" y="4"/>
                      </a:lnTo>
                      <a:lnTo>
                        <a:pt x="35" y="3"/>
                      </a:lnTo>
                      <a:lnTo>
                        <a:pt x="36" y="3"/>
                      </a:lnTo>
                      <a:lnTo>
                        <a:pt x="38" y="4"/>
                      </a:lnTo>
                      <a:lnTo>
                        <a:pt x="36" y="5"/>
                      </a:lnTo>
                      <a:lnTo>
                        <a:pt x="36" y="8"/>
                      </a:lnTo>
                      <a:lnTo>
                        <a:pt x="38" y="5"/>
                      </a:lnTo>
                      <a:lnTo>
                        <a:pt x="38" y="1"/>
                      </a:lnTo>
                      <a:lnTo>
                        <a:pt x="40" y="1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4" name="Freeform 727"/>
                <p:cNvSpPr>
                  <a:spLocks/>
                </p:cNvSpPr>
                <p:nvPr/>
              </p:nvSpPr>
              <p:spPr bwMode="auto">
                <a:xfrm>
                  <a:off x="4273323" y="2755580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2 h 3"/>
                    <a:gd name="T4" fmla="*/ 2 w 3"/>
                    <a:gd name="T5" fmla="*/ 3 h 3"/>
                    <a:gd name="T6" fmla="*/ 0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5" name="Freeform 728"/>
                <p:cNvSpPr>
                  <a:spLocks/>
                </p:cNvSpPr>
                <p:nvPr/>
              </p:nvSpPr>
              <p:spPr bwMode="auto">
                <a:xfrm>
                  <a:off x="4279252" y="2780777"/>
                  <a:ext cx="5929" cy="10376"/>
                </a:xfrm>
                <a:custGeom>
                  <a:avLst/>
                  <a:gdLst>
                    <a:gd name="T0" fmla="*/ 4 w 4"/>
                    <a:gd name="T1" fmla="*/ 0 h 7"/>
                    <a:gd name="T2" fmla="*/ 3 w 4"/>
                    <a:gd name="T3" fmla="*/ 6 h 7"/>
                    <a:gd name="T4" fmla="*/ 0 w 4"/>
                    <a:gd name="T5" fmla="*/ 7 h 7"/>
                    <a:gd name="T6" fmla="*/ 0 w 4"/>
                    <a:gd name="T7" fmla="*/ 6 h 7"/>
                    <a:gd name="T8" fmla="*/ 4 w 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7">
                      <a:moveTo>
                        <a:pt x="4" y="0"/>
                      </a:moveTo>
                      <a:lnTo>
                        <a:pt x="3" y="6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6" name="Freeform 729"/>
                <p:cNvSpPr>
                  <a:spLocks/>
                </p:cNvSpPr>
                <p:nvPr/>
              </p:nvSpPr>
              <p:spPr bwMode="auto">
                <a:xfrm>
                  <a:off x="4268876" y="2739276"/>
                  <a:ext cx="16305" cy="16305"/>
                </a:xfrm>
                <a:custGeom>
                  <a:avLst/>
                  <a:gdLst>
                    <a:gd name="T0" fmla="*/ 6 w 11"/>
                    <a:gd name="T1" fmla="*/ 0 h 11"/>
                    <a:gd name="T2" fmla="*/ 7 w 11"/>
                    <a:gd name="T3" fmla="*/ 2 h 11"/>
                    <a:gd name="T4" fmla="*/ 7 w 11"/>
                    <a:gd name="T5" fmla="*/ 7 h 11"/>
                    <a:gd name="T6" fmla="*/ 10 w 11"/>
                    <a:gd name="T7" fmla="*/ 9 h 11"/>
                    <a:gd name="T8" fmla="*/ 11 w 11"/>
                    <a:gd name="T9" fmla="*/ 7 h 11"/>
                    <a:gd name="T10" fmla="*/ 11 w 11"/>
                    <a:gd name="T11" fmla="*/ 9 h 11"/>
                    <a:gd name="T12" fmla="*/ 10 w 11"/>
                    <a:gd name="T13" fmla="*/ 10 h 11"/>
                    <a:gd name="T14" fmla="*/ 9 w 11"/>
                    <a:gd name="T15" fmla="*/ 11 h 11"/>
                    <a:gd name="T16" fmla="*/ 9 w 11"/>
                    <a:gd name="T17" fmla="*/ 11 h 11"/>
                    <a:gd name="T18" fmla="*/ 9 w 11"/>
                    <a:gd name="T19" fmla="*/ 9 h 11"/>
                    <a:gd name="T20" fmla="*/ 5 w 11"/>
                    <a:gd name="T21" fmla="*/ 10 h 11"/>
                    <a:gd name="T22" fmla="*/ 3 w 11"/>
                    <a:gd name="T23" fmla="*/ 6 h 11"/>
                    <a:gd name="T24" fmla="*/ 3 w 11"/>
                    <a:gd name="T25" fmla="*/ 6 h 11"/>
                    <a:gd name="T26" fmla="*/ 3 w 11"/>
                    <a:gd name="T27" fmla="*/ 4 h 11"/>
                    <a:gd name="T28" fmla="*/ 3 w 11"/>
                    <a:gd name="T29" fmla="*/ 6 h 11"/>
                    <a:gd name="T30" fmla="*/ 0 w 11"/>
                    <a:gd name="T31" fmla="*/ 4 h 11"/>
                    <a:gd name="T32" fmla="*/ 2 w 11"/>
                    <a:gd name="T33" fmla="*/ 3 h 11"/>
                    <a:gd name="T34" fmla="*/ 2 w 11"/>
                    <a:gd name="T35" fmla="*/ 3 h 11"/>
                    <a:gd name="T36" fmla="*/ 2 w 11"/>
                    <a:gd name="T37" fmla="*/ 2 h 11"/>
                    <a:gd name="T38" fmla="*/ 5 w 11"/>
                    <a:gd name="T39" fmla="*/ 3 h 11"/>
                    <a:gd name="T40" fmla="*/ 5 w 11"/>
                    <a:gd name="T41" fmla="*/ 0 h 11"/>
                    <a:gd name="T42" fmla="*/ 6 w 11"/>
                    <a:gd name="T4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" h="11">
                      <a:moveTo>
                        <a:pt x="6" y="0"/>
                      </a:moveTo>
                      <a:lnTo>
                        <a:pt x="7" y="2"/>
                      </a:lnTo>
                      <a:lnTo>
                        <a:pt x="7" y="7"/>
                      </a:lnTo>
                      <a:lnTo>
                        <a:pt x="10" y="9"/>
                      </a:lnTo>
                      <a:lnTo>
                        <a:pt x="11" y="7"/>
                      </a:lnTo>
                      <a:lnTo>
                        <a:pt x="11" y="9"/>
                      </a:lnTo>
                      <a:lnTo>
                        <a:pt x="10" y="10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9"/>
                      </a:lnTo>
                      <a:lnTo>
                        <a:pt x="5" y="10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7" name="Freeform 730"/>
                <p:cNvSpPr>
                  <a:spLocks/>
                </p:cNvSpPr>
                <p:nvPr/>
              </p:nvSpPr>
              <p:spPr bwMode="auto">
                <a:xfrm>
                  <a:off x="4325199" y="2699257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8" name="Freeform 731"/>
                <p:cNvSpPr>
                  <a:spLocks/>
                </p:cNvSpPr>
                <p:nvPr/>
              </p:nvSpPr>
              <p:spPr bwMode="auto">
                <a:xfrm>
                  <a:off x="4397827" y="2908246"/>
                  <a:ext cx="4447" cy="1483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0 h 1"/>
                    <a:gd name="T4" fmla="*/ 3 w 3"/>
                    <a:gd name="T5" fmla="*/ 1 h 1"/>
                    <a:gd name="T6" fmla="*/ 2 w 3"/>
                    <a:gd name="T7" fmla="*/ 1 h 1"/>
                    <a:gd name="T8" fmla="*/ 0 w 3"/>
                    <a:gd name="T9" fmla="*/ 1 h 1"/>
                    <a:gd name="T10" fmla="*/ 0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9" name="Freeform 732"/>
                <p:cNvSpPr>
                  <a:spLocks/>
                </p:cNvSpPr>
                <p:nvPr/>
              </p:nvSpPr>
              <p:spPr bwMode="auto">
                <a:xfrm>
                  <a:off x="4265911" y="2731865"/>
                  <a:ext cx="5929" cy="5929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1 h 4"/>
                    <a:gd name="T4" fmla="*/ 1 w 4"/>
                    <a:gd name="T5" fmla="*/ 4 h 4"/>
                    <a:gd name="T6" fmla="*/ 0 w 4"/>
                    <a:gd name="T7" fmla="*/ 3 h 4"/>
                    <a:gd name="T8" fmla="*/ 0 w 4"/>
                    <a:gd name="T9" fmla="*/ 3 h 4"/>
                    <a:gd name="T10" fmla="*/ 1 w 4"/>
                    <a:gd name="T11" fmla="*/ 1 h 4"/>
                    <a:gd name="T12" fmla="*/ 2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0" name="Freeform 733"/>
                <p:cNvSpPr>
                  <a:spLocks/>
                </p:cNvSpPr>
                <p:nvPr/>
              </p:nvSpPr>
              <p:spPr bwMode="auto">
                <a:xfrm>
                  <a:off x="4276287" y="2782259"/>
                  <a:ext cx="1483" cy="2964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1" name="Freeform 734"/>
                <p:cNvSpPr>
                  <a:spLocks/>
                </p:cNvSpPr>
                <p:nvPr/>
              </p:nvSpPr>
              <p:spPr bwMode="auto">
                <a:xfrm>
                  <a:off x="4277769" y="2760027"/>
                  <a:ext cx="1483" cy="296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2" name="Freeform 735"/>
                <p:cNvSpPr>
                  <a:spLocks/>
                </p:cNvSpPr>
                <p:nvPr/>
              </p:nvSpPr>
              <p:spPr bwMode="auto">
                <a:xfrm>
                  <a:off x="4354843" y="2650345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1 h 2"/>
                    <a:gd name="T6" fmla="*/ 0 w 2"/>
                    <a:gd name="T7" fmla="*/ 0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3" name="Freeform 736"/>
                <p:cNvSpPr>
                  <a:spLocks/>
                </p:cNvSpPr>
                <p:nvPr/>
              </p:nvSpPr>
              <p:spPr bwMode="auto">
                <a:xfrm>
                  <a:off x="4359290" y="2645898"/>
                  <a:ext cx="4447" cy="5929"/>
                </a:xfrm>
                <a:custGeom>
                  <a:avLst/>
                  <a:gdLst>
                    <a:gd name="T0" fmla="*/ 2 w 3"/>
                    <a:gd name="T1" fmla="*/ 0 h 4"/>
                    <a:gd name="T2" fmla="*/ 3 w 3"/>
                    <a:gd name="T3" fmla="*/ 0 h 4"/>
                    <a:gd name="T4" fmla="*/ 3 w 3"/>
                    <a:gd name="T5" fmla="*/ 3 h 4"/>
                    <a:gd name="T6" fmla="*/ 2 w 3"/>
                    <a:gd name="T7" fmla="*/ 4 h 4"/>
                    <a:gd name="T8" fmla="*/ 0 w 3"/>
                    <a:gd name="T9" fmla="*/ 3 h 4"/>
                    <a:gd name="T10" fmla="*/ 2 w 3"/>
                    <a:gd name="T11" fmla="*/ 1 h 4"/>
                    <a:gd name="T12" fmla="*/ 2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4" name="Freeform 737"/>
                <p:cNvSpPr>
                  <a:spLocks/>
                </p:cNvSpPr>
                <p:nvPr/>
              </p:nvSpPr>
              <p:spPr bwMode="auto">
                <a:xfrm>
                  <a:off x="4365219" y="2641452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0 w 2"/>
                    <a:gd name="T5" fmla="*/ 1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5" name="Freeform 738"/>
                <p:cNvSpPr>
                  <a:spLocks/>
                </p:cNvSpPr>
                <p:nvPr/>
              </p:nvSpPr>
              <p:spPr bwMode="auto">
                <a:xfrm>
                  <a:off x="4265911" y="2770402"/>
                  <a:ext cx="2964" cy="1483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6" name="Freeform 739"/>
                <p:cNvSpPr>
                  <a:spLocks/>
                </p:cNvSpPr>
                <p:nvPr/>
              </p:nvSpPr>
              <p:spPr bwMode="auto">
                <a:xfrm>
                  <a:off x="4265911" y="2717043"/>
                  <a:ext cx="13340" cy="14822"/>
                </a:xfrm>
                <a:custGeom>
                  <a:avLst/>
                  <a:gdLst>
                    <a:gd name="T0" fmla="*/ 8 w 9"/>
                    <a:gd name="T1" fmla="*/ 0 h 10"/>
                    <a:gd name="T2" fmla="*/ 9 w 9"/>
                    <a:gd name="T3" fmla="*/ 3 h 10"/>
                    <a:gd name="T4" fmla="*/ 7 w 9"/>
                    <a:gd name="T5" fmla="*/ 6 h 10"/>
                    <a:gd name="T6" fmla="*/ 7 w 9"/>
                    <a:gd name="T7" fmla="*/ 7 h 10"/>
                    <a:gd name="T8" fmla="*/ 7 w 9"/>
                    <a:gd name="T9" fmla="*/ 7 h 10"/>
                    <a:gd name="T10" fmla="*/ 5 w 9"/>
                    <a:gd name="T11" fmla="*/ 10 h 10"/>
                    <a:gd name="T12" fmla="*/ 2 w 9"/>
                    <a:gd name="T13" fmla="*/ 10 h 10"/>
                    <a:gd name="T14" fmla="*/ 1 w 9"/>
                    <a:gd name="T15" fmla="*/ 10 h 10"/>
                    <a:gd name="T16" fmla="*/ 0 w 9"/>
                    <a:gd name="T17" fmla="*/ 8 h 10"/>
                    <a:gd name="T18" fmla="*/ 1 w 9"/>
                    <a:gd name="T19" fmla="*/ 8 h 10"/>
                    <a:gd name="T20" fmla="*/ 0 w 9"/>
                    <a:gd name="T21" fmla="*/ 7 h 10"/>
                    <a:gd name="T22" fmla="*/ 1 w 9"/>
                    <a:gd name="T23" fmla="*/ 4 h 10"/>
                    <a:gd name="T24" fmla="*/ 4 w 9"/>
                    <a:gd name="T25" fmla="*/ 6 h 10"/>
                    <a:gd name="T26" fmla="*/ 2 w 9"/>
                    <a:gd name="T27" fmla="*/ 4 h 10"/>
                    <a:gd name="T28" fmla="*/ 8 w 9"/>
                    <a:gd name="T2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10">
                      <a:moveTo>
                        <a:pt x="8" y="0"/>
                      </a:moveTo>
                      <a:lnTo>
                        <a:pt x="9" y="3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5" y="10"/>
                      </a:lnTo>
                      <a:lnTo>
                        <a:pt x="2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7" name="Freeform 740"/>
                <p:cNvSpPr>
                  <a:spLocks/>
                </p:cNvSpPr>
                <p:nvPr/>
              </p:nvSpPr>
              <p:spPr bwMode="auto">
                <a:xfrm>
                  <a:off x="4357807" y="2666648"/>
                  <a:ext cx="4447" cy="1483"/>
                </a:xfrm>
                <a:custGeom>
                  <a:avLst/>
                  <a:gdLst>
                    <a:gd name="T0" fmla="*/ 1 w 3"/>
                    <a:gd name="T1" fmla="*/ 0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8" name="Freeform 741"/>
                <p:cNvSpPr>
                  <a:spLocks/>
                </p:cNvSpPr>
                <p:nvPr/>
              </p:nvSpPr>
              <p:spPr bwMode="auto">
                <a:xfrm>
                  <a:off x="4351878" y="2653309"/>
                  <a:ext cx="11858" cy="10376"/>
                </a:xfrm>
                <a:custGeom>
                  <a:avLst/>
                  <a:gdLst>
                    <a:gd name="T0" fmla="*/ 5 w 8"/>
                    <a:gd name="T1" fmla="*/ 0 h 7"/>
                    <a:gd name="T2" fmla="*/ 7 w 8"/>
                    <a:gd name="T3" fmla="*/ 0 h 7"/>
                    <a:gd name="T4" fmla="*/ 8 w 8"/>
                    <a:gd name="T5" fmla="*/ 2 h 7"/>
                    <a:gd name="T6" fmla="*/ 7 w 8"/>
                    <a:gd name="T7" fmla="*/ 3 h 7"/>
                    <a:gd name="T8" fmla="*/ 8 w 8"/>
                    <a:gd name="T9" fmla="*/ 4 h 7"/>
                    <a:gd name="T10" fmla="*/ 7 w 8"/>
                    <a:gd name="T11" fmla="*/ 4 h 7"/>
                    <a:gd name="T12" fmla="*/ 7 w 8"/>
                    <a:gd name="T13" fmla="*/ 7 h 7"/>
                    <a:gd name="T14" fmla="*/ 5 w 8"/>
                    <a:gd name="T15" fmla="*/ 7 h 7"/>
                    <a:gd name="T16" fmla="*/ 4 w 8"/>
                    <a:gd name="T17" fmla="*/ 4 h 7"/>
                    <a:gd name="T18" fmla="*/ 1 w 8"/>
                    <a:gd name="T19" fmla="*/ 4 h 7"/>
                    <a:gd name="T20" fmla="*/ 0 w 8"/>
                    <a:gd name="T21" fmla="*/ 3 h 7"/>
                    <a:gd name="T22" fmla="*/ 2 w 8"/>
                    <a:gd name="T23" fmla="*/ 3 h 7"/>
                    <a:gd name="T24" fmla="*/ 5 w 8"/>
                    <a:gd name="T25" fmla="*/ 3 h 7"/>
                    <a:gd name="T26" fmla="*/ 5 w 8"/>
                    <a:gd name="T27" fmla="*/ 2 h 7"/>
                    <a:gd name="T28" fmla="*/ 4 w 8"/>
                    <a:gd name="T29" fmla="*/ 0 h 7"/>
                    <a:gd name="T30" fmla="*/ 5 w 8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7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7" y="3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4" y="4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9" name="Freeform 742"/>
                <p:cNvSpPr>
                  <a:spLocks/>
                </p:cNvSpPr>
                <p:nvPr/>
              </p:nvSpPr>
              <p:spPr bwMode="auto">
                <a:xfrm>
                  <a:off x="4258501" y="2743722"/>
                  <a:ext cx="4447" cy="1483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1 h 1"/>
                    <a:gd name="T4" fmla="*/ 0 w 3"/>
                    <a:gd name="T5" fmla="*/ 1 h 1"/>
                    <a:gd name="T6" fmla="*/ 0 w 3"/>
                    <a:gd name="T7" fmla="*/ 0 h 1"/>
                    <a:gd name="T8" fmla="*/ 3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0" name="Freeform 743"/>
                <p:cNvSpPr>
                  <a:spLocks/>
                </p:cNvSpPr>
                <p:nvPr/>
              </p:nvSpPr>
              <p:spPr bwMode="auto">
                <a:xfrm>
                  <a:off x="4320753" y="2699257"/>
                  <a:ext cx="7411" cy="7411"/>
                </a:xfrm>
                <a:custGeom>
                  <a:avLst/>
                  <a:gdLst>
                    <a:gd name="T0" fmla="*/ 3 w 5"/>
                    <a:gd name="T1" fmla="*/ 0 h 5"/>
                    <a:gd name="T2" fmla="*/ 4 w 5"/>
                    <a:gd name="T3" fmla="*/ 2 h 5"/>
                    <a:gd name="T4" fmla="*/ 3 w 5"/>
                    <a:gd name="T5" fmla="*/ 2 h 5"/>
                    <a:gd name="T6" fmla="*/ 5 w 5"/>
                    <a:gd name="T7" fmla="*/ 2 h 5"/>
                    <a:gd name="T8" fmla="*/ 5 w 5"/>
                    <a:gd name="T9" fmla="*/ 5 h 5"/>
                    <a:gd name="T10" fmla="*/ 4 w 5"/>
                    <a:gd name="T11" fmla="*/ 4 h 5"/>
                    <a:gd name="T12" fmla="*/ 1 w 5"/>
                    <a:gd name="T13" fmla="*/ 4 h 5"/>
                    <a:gd name="T14" fmla="*/ 1 w 5"/>
                    <a:gd name="T15" fmla="*/ 2 h 5"/>
                    <a:gd name="T16" fmla="*/ 1 w 5"/>
                    <a:gd name="T17" fmla="*/ 4 h 5"/>
                    <a:gd name="T18" fmla="*/ 0 w 5"/>
                    <a:gd name="T19" fmla="*/ 2 h 5"/>
                    <a:gd name="T20" fmla="*/ 0 w 5"/>
                    <a:gd name="T21" fmla="*/ 1 h 5"/>
                    <a:gd name="T22" fmla="*/ 3 w 5"/>
                    <a:gd name="T2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5" y="5"/>
                      </a:lnTo>
                      <a:lnTo>
                        <a:pt x="4" y="4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1" name="Freeform 744"/>
                <p:cNvSpPr>
                  <a:spLocks/>
                </p:cNvSpPr>
                <p:nvPr/>
              </p:nvSpPr>
              <p:spPr bwMode="auto">
                <a:xfrm>
                  <a:off x="4277769" y="2712597"/>
                  <a:ext cx="136361" cy="238633"/>
                </a:xfrm>
                <a:custGeom>
                  <a:avLst/>
                  <a:gdLst>
                    <a:gd name="T0" fmla="*/ 29 w 92"/>
                    <a:gd name="T1" fmla="*/ 10 h 161"/>
                    <a:gd name="T2" fmla="*/ 22 w 92"/>
                    <a:gd name="T3" fmla="*/ 21 h 161"/>
                    <a:gd name="T4" fmla="*/ 30 w 92"/>
                    <a:gd name="T5" fmla="*/ 18 h 161"/>
                    <a:gd name="T6" fmla="*/ 47 w 92"/>
                    <a:gd name="T7" fmla="*/ 21 h 161"/>
                    <a:gd name="T8" fmla="*/ 41 w 92"/>
                    <a:gd name="T9" fmla="*/ 34 h 161"/>
                    <a:gd name="T10" fmla="*/ 32 w 92"/>
                    <a:gd name="T11" fmla="*/ 43 h 161"/>
                    <a:gd name="T12" fmla="*/ 33 w 92"/>
                    <a:gd name="T13" fmla="*/ 47 h 161"/>
                    <a:gd name="T14" fmla="*/ 34 w 92"/>
                    <a:gd name="T15" fmla="*/ 50 h 161"/>
                    <a:gd name="T16" fmla="*/ 48 w 92"/>
                    <a:gd name="T17" fmla="*/ 57 h 161"/>
                    <a:gd name="T18" fmla="*/ 59 w 92"/>
                    <a:gd name="T19" fmla="*/ 75 h 161"/>
                    <a:gd name="T20" fmla="*/ 66 w 92"/>
                    <a:gd name="T21" fmla="*/ 86 h 161"/>
                    <a:gd name="T22" fmla="*/ 65 w 92"/>
                    <a:gd name="T23" fmla="*/ 90 h 161"/>
                    <a:gd name="T24" fmla="*/ 68 w 92"/>
                    <a:gd name="T25" fmla="*/ 93 h 161"/>
                    <a:gd name="T26" fmla="*/ 75 w 92"/>
                    <a:gd name="T27" fmla="*/ 108 h 161"/>
                    <a:gd name="T28" fmla="*/ 92 w 92"/>
                    <a:gd name="T29" fmla="*/ 112 h 161"/>
                    <a:gd name="T30" fmla="*/ 86 w 92"/>
                    <a:gd name="T31" fmla="*/ 122 h 161"/>
                    <a:gd name="T32" fmla="*/ 83 w 92"/>
                    <a:gd name="T33" fmla="*/ 126 h 161"/>
                    <a:gd name="T34" fmla="*/ 79 w 92"/>
                    <a:gd name="T35" fmla="*/ 132 h 161"/>
                    <a:gd name="T36" fmla="*/ 84 w 92"/>
                    <a:gd name="T37" fmla="*/ 133 h 161"/>
                    <a:gd name="T38" fmla="*/ 86 w 92"/>
                    <a:gd name="T39" fmla="*/ 140 h 161"/>
                    <a:gd name="T40" fmla="*/ 76 w 92"/>
                    <a:gd name="T41" fmla="*/ 146 h 161"/>
                    <a:gd name="T42" fmla="*/ 61 w 92"/>
                    <a:gd name="T43" fmla="*/ 146 h 161"/>
                    <a:gd name="T44" fmla="*/ 47 w 92"/>
                    <a:gd name="T45" fmla="*/ 148 h 161"/>
                    <a:gd name="T46" fmla="*/ 32 w 92"/>
                    <a:gd name="T47" fmla="*/ 150 h 161"/>
                    <a:gd name="T48" fmla="*/ 25 w 92"/>
                    <a:gd name="T49" fmla="*/ 155 h 161"/>
                    <a:gd name="T50" fmla="*/ 15 w 92"/>
                    <a:gd name="T51" fmla="*/ 157 h 161"/>
                    <a:gd name="T52" fmla="*/ 8 w 92"/>
                    <a:gd name="T53" fmla="*/ 159 h 161"/>
                    <a:gd name="T54" fmla="*/ 10 w 92"/>
                    <a:gd name="T55" fmla="*/ 154 h 161"/>
                    <a:gd name="T56" fmla="*/ 18 w 92"/>
                    <a:gd name="T57" fmla="*/ 143 h 161"/>
                    <a:gd name="T58" fmla="*/ 34 w 92"/>
                    <a:gd name="T59" fmla="*/ 139 h 161"/>
                    <a:gd name="T60" fmla="*/ 37 w 92"/>
                    <a:gd name="T61" fmla="*/ 132 h 161"/>
                    <a:gd name="T62" fmla="*/ 25 w 92"/>
                    <a:gd name="T63" fmla="*/ 132 h 161"/>
                    <a:gd name="T64" fmla="*/ 15 w 92"/>
                    <a:gd name="T65" fmla="*/ 130 h 161"/>
                    <a:gd name="T66" fmla="*/ 8 w 92"/>
                    <a:gd name="T67" fmla="*/ 125 h 161"/>
                    <a:gd name="T68" fmla="*/ 25 w 92"/>
                    <a:gd name="T69" fmla="*/ 114 h 161"/>
                    <a:gd name="T70" fmla="*/ 18 w 92"/>
                    <a:gd name="T71" fmla="*/ 108 h 161"/>
                    <a:gd name="T72" fmla="*/ 28 w 92"/>
                    <a:gd name="T73" fmla="*/ 100 h 161"/>
                    <a:gd name="T74" fmla="*/ 36 w 92"/>
                    <a:gd name="T75" fmla="*/ 100 h 161"/>
                    <a:gd name="T76" fmla="*/ 34 w 92"/>
                    <a:gd name="T77" fmla="*/ 89 h 161"/>
                    <a:gd name="T78" fmla="*/ 32 w 92"/>
                    <a:gd name="T79" fmla="*/ 82 h 161"/>
                    <a:gd name="T80" fmla="*/ 25 w 92"/>
                    <a:gd name="T81" fmla="*/ 71 h 161"/>
                    <a:gd name="T82" fmla="*/ 14 w 92"/>
                    <a:gd name="T83" fmla="*/ 71 h 161"/>
                    <a:gd name="T84" fmla="*/ 16 w 92"/>
                    <a:gd name="T85" fmla="*/ 58 h 161"/>
                    <a:gd name="T86" fmla="*/ 15 w 92"/>
                    <a:gd name="T87" fmla="*/ 46 h 161"/>
                    <a:gd name="T88" fmla="*/ 10 w 92"/>
                    <a:gd name="T89" fmla="*/ 52 h 161"/>
                    <a:gd name="T90" fmla="*/ 7 w 92"/>
                    <a:gd name="T91" fmla="*/ 57 h 161"/>
                    <a:gd name="T92" fmla="*/ 7 w 92"/>
                    <a:gd name="T93" fmla="*/ 53 h 161"/>
                    <a:gd name="T94" fmla="*/ 8 w 92"/>
                    <a:gd name="T95" fmla="*/ 40 h 161"/>
                    <a:gd name="T96" fmla="*/ 4 w 92"/>
                    <a:gd name="T97" fmla="*/ 39 h 161"/>
                    <a:gd name="T98" fmla="*/ 0 w 92"/>
                    <a:gd name="T99" fmla="*/ 36 h 161"/>
                    <a:gd name="T100" fmla="*/ 7 w 92"/>
                    <a:gd name="T101" fmla="*/ 32 h 161"/>
                    <a:gd name="T102" fmla="*/ 7 w 92"/>
                    <a:gd name="T103" fmla="*/ 27 h 161"/>
                    <a:gd name="T104" fmla="*/ 8 w 92"/>
                    <a:gd name="T105" fmla="*/ 24 h 161"/>
                    <a:gd name="T106" fmla="*/ 4 w 92"/>
                    <a:gd name="T107" fmla="*/ 18 h 161"/>
                    <a:gd name="T108" fmla="*/ 7 w 92"/>
                    <a:gd name="T109" fmla="*/ 14 h 161"/>
                    <a:gd name="T110" fmla="*/ 11 w 92"/>
                    <a:gd name="T111" fmla="*/ 10 h 161"/>
                    <a:gd name="T112" fmla="*/ 14 w 92"/>
                    <a:gd name="T113" fmla="*/ 0 h 161"/>
                    <a:gd name="T114" fmla="*/ 21 w 92"/>
                    <a:gd name="T115" fmla="*/ 3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2" h="161">
                      <a:moveTo>
                        <a:pt x="33" y="0"/>
                      </a:moveTo>
                      <a:lnTo>
                        <a:pt x="33" y="2"/>
                      </a:lnTo>
                      <a:lnTo>
                        <a:pt x="32" y="3"/>
                      </a:lnTo>
                      <a:lnTo>
                        <a:pt x="33" y="5"/>
                      </a:lnTo>
                      <a:lnTo>
                        <a:pt x="32" y="6"/>
                      </a:lnTo>
                      <a:lnTo>
                        <a:pt x="30" y="7"/>
                      </a:lnTo>
                      <a:lnTo>
                        <a:pt x="29" y="10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2" y="16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3" y="18"/>
                      </a:lnTo>
                      <a:lnTo>
                        <a:pt x="22" y="21"/>
                      </a:lnTo>
                      <a:lnTo>
                        <a:pt x="22" y="21"/>
                      </a:lnTo>
                      <a:lnTo>
                        <a:pt x="23" y="20"/>
                      </a:lnTo>
                      <a:lnTo>
                        <a:pt x="25" y="20"/>
                      </a:lnTo>
                      <a:lnTo>
                        <a:pt x="26" y="20"/>
                      </a:lnTo>
                      <a:lnTo>
                        <a:pt x="29" y="18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2" y="18"/>
                      </a:lnTo>
                      <a:lnTo>
                        <a:pt x="33" y="18"/>
                      </a:lnTo>
                      <a:lnTo>
                        <a:pt x="34" y="18"/>
                      </a:lnTo>
                      <a:lnTo>
                        <a:pt x="37" y="18"/>
                      </a:lnTo>
                      <a:lnTo>
                        <a:pt x="43" y="18"/>
                      </a:lnTo>
                      <a:lnTo>
                        <a:pt x="44" y="18"/>
                      </a:lnTo>
                      <a:lnTo>
                        <a:pt x="47" y="21"/>
                      </a:lnTo>
                      <a:lnTo>
                        <a:pt x="47" y="22"/>
                      </a:lnTo>
                      <a:lnTo>
                        <a:pt x="44" y="24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3" y="31"/>
                      </a:lnTo>
                      <a:lnTo>
                        <a:pt x="43" y="32"/>
                      </a:lnTo>
                      <a:lnTo>
                        <a:pt x="41" y="34"/>
                      </a:lnTo>
                      <a:lnTo>
                        <a:pt x="40" y="36"/>
                      </a:lnTo>
                      <a:lnTo>
                        <a:pt x="39" y="38"/>
                      </a:lnTo>
                      <a:lnTo>
                        <a:pt x="39" y="39"/>
                      </a:lnTo>
                      <a:lnTo>
                        <a:pt x="37" y="40"/>
                      </a:lnTo>
                      <a:lnTo>
                        <a:pt x="34" y="40"/>
                      </a:lnTo>
                      <a:lnTo>
                        <a:pt x="32" y="42"/>
                      </a:lnTo>
                      <a:lnTo>
                        <a:pt x="32" y="43"/>
                      </a:lnTo>
                      <a:lnTo>
                        <a:pt x="34" y="40"/>
                      </a:lnTo>
                      <a:lnTo>
                        <a:pt x="36" y="42"/>
                      </a:lnTo>
                      <a:lnTo>
                        <a:pt x="36" y="43"/>
                      </a:lnTo>
                      <a:lnTo>
                        <a:pt x="39" y="45"/>
                      </a:lnTo>
                      <a:lnTo>
                        <a:pt x="36" y="46"/>
                      </a:lnTo>
                      <a:lnTo>
                        <a:pt x="33" y="46"/>
                      </a:lnTo>
                      <a:lnTo>
                        <a:pt x="33" y="47"/>
                      </a:lnTo>
                      <a:lnTo>
                        <a:pt x="30" y="49"/>
                      </a:lnTo>
                      <a:lnTo>
                        <a:pt x="28" y="49"/>
                      </a:lnTo>
                      <a:lnTo>
                        <a:pt x="26" y="47"/>
                      </a:lnTo>
                      <a:lnTo>
                        <a:pt x="26" y="49"/>
                      </a:lnTo>
                      <a:lnTo>
                        <a:pt x="29" y="50"/>
                      </a:lnTo>
                      <a:lnTo>
                        <a:pt x="30" y="50"/>
                      </a:lnTo>
                      <a:lnTo>
                        <a:pt x="34" y="50"/>
                      </a:lnTo>
                      <a:lnTo>
                        <a:pt x="36" y="49"/>
                      </a:lnTo>
                      <a:lnTo>
                        <a:pt x="37" y="49"/>
                      </a:lnTo>
                      <a:lnTo>
                        <a:pt x="40" y="49"/>
                      </a:lnTo>
                      <a:lnTo>
                        <a:pt x="41" y="50"/>
                      </a:lnTo>
                      <a:lnTo>
                        <a:pt x="44" y="52"/>
                      </a:lnTo>
                      <a:lnTo>
                        <a:pt x="47" y="57"/>
                      </a:lnTo>
                      <a:lnTo>
                        <a:pt x="48" y="57"/>
                      </a:lnTo>
                      <a:lnTo>
                        <a:pt x="50" y="58"/>
                      </a:lnTo>
                      <a:lnTo>
                        <a:pt x="51" y="65"/>
                      </a:lnTo>
                      <a:lnTo>
                        <a:pt x="52" y="68"/>
                      </a:lnTo>
                      <a:lnTo>
                        <a:pt x="54" y="72"/>
                      </a:lnTo>
                      <a:lnTo>
                        <a:pt x="55" y="72"/>
                      </a:lnTo>
                      <a:lnTo>
                        <a:pt x="55" y="75"/>
                      </a:lnTo>
                      <a:lnTo>
                        <a:pt x="59" y="75"/>
                      </a:lnTo>
                      <a:lnTo>
                        <a:pt x="63" y="78"/>
                      </a:lnTo>
                      <a:lnTo>
                        <a:pt x="65" y="81"/>
                      </a:lnTo>
                      <a:lnTo>
                        <a:pt x="66" y="81"/>
                      </a:lnTo>
                      <a:lnTo>
                        <a:pt x="66" y="82"/>
                      </a:lnTo>
                      <a:lnTo>
                        <a:pt x="68" y="83"/>
                      </a:lnTo>
                      <a:lnTo>
                        <a:pt x="68" y="83"/>
                      </a:lnTo>
                      <a:lnTo>
                        <a:pt x="66" y="86"/>
                      </a:lnTo>
                      <a:lnTo>
                        <a:pt x="68" y="87"/>
                      </a:lnTo>
                      <a:lnTo>
                        <a:pt x="72" y="92"/>
                      </a:lnTo>
                      <a:lnTo>
                        <a:pt x="70" y="92"/>
                      </a:lnTo>
                      <a:lnTo>
                        <a:pt x="69" y="92"/>
                      </a:lnTo>
                      <a:lnTo>
                        <a:pt x="68" y="90"/>
                      </a:lnTo>
                      <a:lnTo>
                        <a:pt x="66" y="90"/>
                      </a:lnTo>
                      <a:lnTo>
                        <a:pt x="65" y="90"/>
                      </a:lnTo>
                      <a:lnTo>
                        <a:pt x="63" y="90"/>
                      </a:lnTo>
                      <a:lnTo>
                        <a:pt x="62" y="90"/>
                      </a:lnTo>
                      <a:lnTo>
                        <a:pt x="62" y="90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6" y="90"/>
                      </a:lnTo>
                      <a:lnTo>
                        <a:pt x="68" y="93"/>
                      </a:lnTo>
                      <a:lnTo>
                        <a:pt x="70" y="94"/>
                      </a:lnTo>
                      <a:lnTo>
                        <a:pt x="72" y="94"/>
                      </a:lnTo>
                      <a:lnTo>
                        <a:pt x="75" y="100"/>
                      </a:lnTo>
                      <a:lnTo>
                        <a:pt x="75" y="101"/>
                      </a:lnTo>
                      <a:lnTo>
                        <a:pt x="70" y="105"/>
                      </a:lnTo>
                      <a:lnTo>
                        <a:pt x="73" y="105"/>
                      </a:lnTo>
                      <a:lnTo>
                        <a:pt x="75" y="108"/>
                      </a:lnTo>
                      <a:lnTo>
                        <a:pt x="76" y="107"/>
                      </a:lnTo>
                      <a:lnTo>
                        <a:pt x="76" y="104"/>
                      </a:lnTo>
                      <a:lnTo>
                        <a:pt x="80" y="104"/>
                      </a:lnTo>
                      <a:lnTo>
                        <a:pt x="87" y="104"/>
                      </a:lnTo>
                      <a:lnTo>
                        <a:pt x="91" y="107"/>
                      </a:lnTo>
                      <a:lnTo>
                        <a:pt x="91" y="111"/>
                      </a:lnTo>
                      <a:lnTo>
                        <a:pt x="92" y="112"/>
                      </a:lnTo>
                      <a:lnTo>
                        <a:pt x="91" y="115"/>
                      </a:lnTo>
                      <a:lnTo>
                        <a:pt x="91" y="119"/>
                      </a:lnTo>
                      <a:lnTo>
                        <a:pt x="90" y="121"/>
                      </a:lnTo>
                      <a:lnTo>
                        <a:pt x="88" y="122"/>
                      </a:lnTo>
                      <a:lnTo>
                        <a:pt x="87" y="121"/>
                      </a:lnTo>
                      <a:lnTo>
                        <a:pt x="86" y="121"/>
                      </a:lnTo>
                      <a:lnTo>
                        <a:pt x="86" y="122"/>
                      </a:lnTo>
                      <a:lnTo>
                        <a:pt x="87" y="122"/>
                      </a:lnTo>
                      <a:lnTo>
                        <a:pt x="87" y="123"/>
                      </a:lnTo>
                      <a:lnTo>
                        <a:pt x="87" y="123"/>
                      </a:lnTo>
                      <a:lnTo>
                        <a:pt x="87" y="125"/>
                      </a:lnTo>
                      <a:lnTo>
                        <a:pt x="86" y="126"/>
                      </a:lnTo>
                      <a:lnTo>
                        <a:pt x="84" y="125"/>
                      </a:lnTo>
                      <a:lnTo>
                        <a:pt x="83" y="126"/>
                      </a:lnTo>
                      <a:lnTo>
                        <a:pt x="81" y="128"/>
                      </a:lnTo>
                      <a:lnTo>
                        <a:pt x="83" y="128"/>
                      </a:lnTo>
                      <a:lnTo>
                        <a:pt x="84" y="129"/>
                      </a:lnTo>
                      <a:lnTo>
                        <a:pt x="81" y="130"/>
                      </a:lnTo>
                      <a:lnTo>
                        <a:pt x="80" y="130"/>
                      </a:lnTo>
                      <a:lnTo>
                        <a:pt x="77" y="132"/>
                      </a:lnTo>
                      <a:lnTo>
                        <a:pt x="79" y="132"/>
                      </a:lnTo>
                      <a:lnTo>
                        <a:pt x="81" y="132"/>
                      </a:lnTo>
                      <a:lnTo>
                        <a:pt x="81" y="132"/>
                      </a:lnTo>
                      <a:lnTo>
                        <a:pt x="80" y="132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3" y="134"/>
                      </a:lnTo>
                      <a:lnTo>
                        <a:pt x="84" y="133"/>
                      </a:lnTo>
                      <a:lnTo>
                        <a:pt x="87" y="133"/>
                      </a:lnTo>
                      <a:lnTo>
                        <a:pt x="90" y="133"/>
                      </a:lnTo>
                      <a:lnTo>
                        <a:pt x="90" y="134"/>
                      </a:lnTo>
                      <a:lnTo>
                        <a:pt x="90" y="136"/>
                      </a:lnTo>
                      <a:lnTo>
                        <a:pt x="90" y="137"/>
                      </a:lnTo>
                      <a:lnTo>
                        <a:pt x="88" y="139"/>
                      </a:lnTo>
                      <a:lnTo>
                        <a:pt x="86" y="140"/>
                      </a:lnTo>
                      <a:lnTo>
                        <a:pt x="86" y="141"/>
                      </a:lnTo>
                      <a:lnTo>
                        <a:pt x="84" y="141"/>
                      </a:lnTo>
                      <a:lnTo>
                        <a:pt x="83" y="141"/>
                      </a:lnTo>
                      <a:lnTo>
                        <a:pt x="81" y="143"/>
                      </a:lnTo>
                      <a:lnTo>
                        <a:pt x="79" y="144"/>
                      </a:lnTo>
                      <a:lnTo>
                        <a:pt x="77" y="146"/>
                      </a:lnTo>
                      <a:lnTo>
                        <a:pt x="76" y="146"/>
                      </a:lnTo>
                      <a:lnTo>
                        <a:pt x="73" y="144"/>
                      </a:lnTo>
                      <a:lnTo>
                        <a:pt x="70" y="144"/>
                      </a:lnTo>
                      <a:lnTo>
                        <a:pt x="66" y="144"/>
                      </a:lnTo>
                      <a:lnTo>
                        <a:pt x="63" y="146"/>
                      </a:lnTo>
                      <a:lnTo>
                        <a:pt x="62" y="146"/>
                      </a:lnTo>
                      <a:lnTo>
                        <a:pt x="62" y="144"/>
                      </a:lnTo>
                      <a:lnTo>
                        <a:pt x="61" y="146"/>
                      </a:lnTo>
                      <a:lnTo>
                        <a:pt x="59" y="146"/>
                      </a:lnTo>
                      <a:lnTo>
                        <a:pt x="58" y="144"/>
                      </a:lnTo>
                      <a:lnTo>
                        <a:pt x="55" y="147"/>
                      </a:lnTo>
                      <a:lnTo>
                        <a:pt x="52" y="146"/>
                      </a:lnTo>
                      <a:lnTo>
                        <a:pt x="50" y="147"/>
                      </a:lnTo>
                      <a:lnTo>
                        <a:pt x="50" y="150"/>
                      </a:lnTo>
                      <a:lnTo>
                        <a:pt x="47" y="148"/>
                      </a:lnTo>
                      <a:lnTo>
                        <a:pt x="44" y="148"/>
                      </a:lnTo>
                      <a:lnTo>
                        <a:pt x="43" y="150"/>
                      </a:lnTo>
                      <a:lnTo>
                        <a:pt x="40" y="147"/>
                      </a:lnTo>
                      <a:lnTo>
                        <a:pt x="39" y="147"/>
                      </a:lnTo>
                      <a:lnTo>
                        <a:pt x="33" y="148"/>
                      </a:lnTo>
                      <a:lnTo>
                        <a:pt x="33" y="148"/>
                      </a:lnTo>
                      <a:lnTo>
                        <a:pt x="32" y="150"/>
                      </a:lnTo>
                      <a:lnTo>
                        <a:pt x="30" y="151"/>
                      </a:lnTo>
                      <a:lnTo>
                        <a:pt x="30" y="152"/>
                      </a:lnTo>
                      <a:lnTo>
                        <a:pt x="30" y="154"/>
                      </a:lnTo>
                      <a:lnTo>
                        <a:pt x="29" y="155"/>
                      </a:lnTo>
                      <a:lnTo>
                        <a:pt x="29" y="157"/>
                      </a:lnTo>
                      <a:lnTo>
                        <a:pt x="26" y="157"/>
                      </a:lnTo>
                      <a:lnTo>
                        <a:pt x="25" y="155"/>
                      </a:lnTo>
                      <a:lnTo>
                        <a:pt x="23" y="155"/>
                      </a:lnTo>
                      <a:lnTo>
                        <a:pt x="22" y="154"/>
                      </a:lnTo>
                      <a:lnTo>
                        <a:pt x="22" y="154"/>
                      </a:lnTo>
                      <a:lnTo>
                        <a:pt x="21" y="154"/>
                      </a:lnTo>
                      <a:lnTo>
                        <a:pt x="18" y="155"/>
                      </a:lnTo>
                      <a:lnTo>
                        <a:pt x="15" y="154"/>
                      </a:lnTo>
                      <a:lnTo>
                        <a:pt x="15" y="157"/>
                      </a:lnTo>
                      <a:lnTo>
                        <a:pt x="14" y="157"/>
                      </a:lnTo>
                      <a:lnTo>
                        <a:pt x="12" y="158"/>
                      </a:lnTo>
                      <a:lnTo>
                        <a:pt x="11" y="157"/>
                      </a:lnTo>
                      <a:lnTo>
                        <a:pt x="10" y="158"/>
                      </a:lnTo>
                      <a:lnTo>
                        <a:pt x="11" y="159"/>
                      </a:lnTo>
                      <a:lnTo>
                        <a:pt x="10" y="161"/>
                      </a:lnTo>
                      <a:lnTo>
                        <a:pt x="8" y="159"/>
                      </a:lnTo>
                      <a:lnTo>
                        <a:pt x="5" y="158"/>
                      </a:lnTo>
                      <a:lnTo>
                        <a:pt x="5" y="159"/>
                      </a:lnTo>
                      <a:lnTo>
                        <a:pt x="3" y="159"/>
                      </a:lnTo>
                      <a:lnTo>
                        <a:pt x="3" y="158"/>
                      </a:lnTo>
                      <a:lnTo>
                        <a:pt x="5" y="157"/>
                      </a:lnTo>
                      <a:lnTo>
                        <a:pt x="7" y="157"/>
                      </a:lnTo>
                      <a:lnTo>
                        <a:pt x="10" y="154"/>
                      </a:lnTo>
                      <a:lnTo>
                        <a:pt x="10" y="152"/>
                      </a:lnTo>
                      <a:lnTo>
                        <a:pt x="11" y="152"/>
                      </a:lnTo>
                      <a:lnTo>
                        <a:pt x="12" y="150"/>
                      </a:lnTo>
                      <a:lnTo>
                        <a:pt x="15" y="150"/>
                      </a:lnTo>
                      <a:lnTo>
                        <a:pt x="15" y="148"/>
                      </a:lnTo>
                      <a:lnTo>
                        <a:pt x="18" y="147"/>
                      </a:lnTo>
                      <a:lnTo>
                        <a:pt x="18" y="143"/>
                      </a:lnTo>
                      <a:lnTo>
                        <a:pt x="19" y="143"/>
                      </a:lnTo>
                      <a:lnTo>
                        <a:pt x="22" y="140"/>
                      </a:lnTo>
                      <a:lnTo>
                        <a:pt x="22" y="139"/>
                      </a:lnTo>
                      <a:lnTo>
                        <a:pt x="25" y="137"/>
                      </a:lnTo>
                      <a:lnTo>
                        <a:pt x="30" y="139"/>
                      </a:lnTo>
                      <a:lnTo>
                        <a:pt x="33" y="139"/>
                      </a:lnTo>
                      <a:lnTo>
                        <a:pt x="34" y="139"/>
                      </a:lnTo>
                      <a:lnTo>
                        <a:pt x="37" y="139"/>
                      </a:lnTo>
                      <a:lnTo>
                        <a:pt x="37" y="134"/>
                      </a:lnTo>
                      <a:lnTo>
                        <a:pt x="40" y="132"/>
                      </a:lnTo>
                      <a:lnTo>
                        <a:pt x="43" y="129"/>
                      </a:lnTo>
                      <a:lnTo>
                        <a:pt x="41" y="129"/>
                      </a:lnTo>
                      <a:lnTo>
                        <a:pt x="40" y="130"/>
                      </a:lnTo>
                      <a:lnTo>
                        <a:pt x="37" y="132"/>
                      </a:lnTo>
                      <a:lnTo>
                        <a:pt x="34" y="133"/>
                      </a:lnTo>
                      <a:lnTo>
                        <a:pt x="34" y="134"/>
                      </a:lnTo>
                      <a:lnTo>
                        <a:pt x="30" y="134"/>
                      </a:lnTo>
                      <a:lnTo>
                        <a:pt x="28" y="133"/>
                      </a:lnTo>
                      <a:lnTo>
                        <a:pt x="26" y="130"/>
                      </a:lnTo>
                      <a:lnTo>
                        <a:pt x="25" y="130"/>
                      </a:lnTo>
                      <a:lnTo>
                        <a:pt x="25" y="132"/>
                      </a:lnTo>
                      <a:lnTo>
                        <a:pt x="21" y="132"/>
                      </a:lnTo>
                      <a:lnTo>
                        <a:pt x="21" y="130"/>
                      </a:lnTo>
                      <a:lnTo>
                        <a:pt x="23" y="130"/>
                      </a:lnTo>
                      <a:lnTo>
                        <a:pt x="21" y="129"/>
                      </a:lnTo>
                      <a:lnTo>
                        <a:pt x="21" y="128"/>
                      </a:lnTo>
                      <a:lnTo>
                        <a:pt x="16" y="129"/>
                      </a:lnTo>
                      <a:lnTo>
                        <a:pt x="15" y="130"/>
                      </a:lnTo>
                      <a:lnTo>
                        <a:pt x="12" y="130"/>
                      </a:lnTo>
                      <a:lnTo>
                        <a:pt x="11" y="130"/>
                      </a:lnTo>
                      <a:lnTo>
                        <a:pt x="12" y="129"/>
                      </a:lnTo>
                      <a:lnTo>
                        <a:pt x="10" y="129"/>
                      </a:lnTo>
                      <a:lnTo>
                        <a:pt x="11" y="128"/>
                      </a:lnTo>
                      <a:lnTo>
                        <a:pt x="11" y="126"/>
                      </a:lnTo>
                      <a:lnTo>
                        <a:pt x="8" y="125"/>
                      </a:lnTo>
                      <a:lnTo>
                        <a:pt x="11" y="123"/>
                      </a:lnTo>
                      <a:lnTo>
                        <a:pt x="14" y="123"/>
                      </a:lnTo>
                      <a:lnTo>
                        <a:pt x="16" y="122"/>
                      </a:lnTo>
                      <a:lnTo>
                        <a:pt x="16" y="122"/>
                      </a:lnTo>
                      <a:lnTo>
                        <a:pt x="19" y="119"/>
                      </a:lnTo>
                      <a:lnTo>
                        <a:pt x="22" y="119"/>
                      </a:lnTo>
                      <a:lnTo>
                        <a:pt x="25" y="114"/>
                      </a:lnTo>
                      <a:lnTo>
                        <a:pt x="23" y="114"/>
                      </a:lnTo>
                      <a:lnTo>
                        <a:pt x="22" y="111"/>
                      </a:lnTo>
                      <a:lnTo>
                        <a:pt x="23" y="111"/>
                      </a:lnTo>
                      <a:lnTo>
                        <a:pt x="22" y="108"/>
                      </a:lnTo>
                      <a:lnTo>
                        <a:pt x="23" y="107"/>
                      </a:lnTo>
                      <a:lnTo>
                        <a:pt x="18" y="108"/>
                      </a:lnTo>
                      <a:lnTo>
                        <a:pt x="18" y="108"/>
                      </a:lnTo>
                      <a:lnTo>
                        <a:pt x="16" y="108"/>
                      </a:lnTo>
                      <a:lnTo>
                        <a:pt x="15" y="108"/>
                      </a:lnTo>
                      <a:lnTo>
                        <a:pt x="16" y="107"/>
                      </a:lnTo>
                      <a:lnTo>
                        <a:pt x="19" y="105"/>
                      </a:lnTo>
                      <a:lnTo>
                        <a:pt x="22" y="101"/>
                      </a:lnTo>
                      <a:lnTo>
                        <a:pt x="26" y="100"/>
                      </a:lnTo>
                      <a:lnTo>
                        <a:pt x="28" y="100"/>
                      </a:lnTo>
                      <a:lnTo>
                        <a:pt x="32" y="99"/>
                      </a:lnTo>
                      <a:lnTo>
                        <a:pt x="34" y="100"/>
                      </a:lnTo>
                      <a:lnTo>
                        <a:pt x="36" y="101"/>
                      </a:lnTo>
                      <a:lnTo>
                        <a:pt x="34" y="100"/>
                      </a:lnTo>
                      <a:lnTo>
                        <a:pt x="33" y="97"/>
                      </a:lnTo>
                      <a:lnTo>
                        <a:pt x="34" y="97"/>
                      </a:lnTo>
                      <a:lnTo>
                        <a:pt x="36" y="100"/>
                      </a:lnTo>
                      <a:lnTo>
                        <a:pt x="39" y="100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6" y="97"/>
                      </a:lnTo>
                      <a:lnTo>
                        <a:pt x="34" y="94"/>
                      </a:lnTo>
                      <a:lnTo>
                        <a:pt x="36" y="92"/>
                      </a:lnTo>
                      <a:lnTo>
                        <a:pt x="34" y="89"/>
                      </a:lnTo>
                      <a:lnTo>
                        <a:pt x="37" y="86"/>
                      </a:lnTo>
                      <a:lnTo>
                        <a:pt x="37" y="86"/>
                      </a:lnTo>
                      <a:lnTo>
                        <a:pt x="37" y="82"/>
                      </a:lnTo>
                      <a:lnTo>
                        <a:pt x="34" y="82"/>
                      </a:lnTo>
                      <a:lnTo>
                        <a:pt x="33" y="85"/>
                      </a:lnTo>
                      <a:lnTo>
                        <a:pt x="33" y="82"/>
                      </a:lnTo>
                      <a:lnTo>
                        <a:pt x="32" y="82"/>
                      </a:lnTo>
                      <a:lnTo>
                        <a:pt x="28" y="76"/>
                      </a:lnTo>
                      <a:lnTo>
                        <a:pt x="30" y="69"/>
                      </a:lnTo>
                      <a:lnTo>
                        <a:pt x="34" y="68"/>
                      </a:lnTo>
                      <a:lnTo>
                        <a:pt x="29" y="68"/>
                      </a:lnTo>
                      <a:lnTo>
                        <a:pt x="28" y="71"/>
                      </a:lnTo>
                      <a:lnTo>
                        <a:pt x="25" y="69"/>
                      </a:lnTo>
                      <a:lnTo>
                        <a:pt x="25" y="71"/>
                      </a:lnTo>
                      <a:lnTo>
                        <a:pt x="22" y="72"/>
                      </a:lnTo>
                      <a:lnTo>
                        <a:pt x="19" y="69"/>
                      </a:lnTo>
                      <a:lnTo>
                        <a:pt x="18" y="69"/>
                      </a:lnTo>
                      <a:lnTo>
                        <a:pt x="19" y="71"/>
                      </a:lnTo>
                      <a:lnTo>
                        <a:pt x="19" y="74"/>
                      </a:lnTo>
                      <a:lnTo>
                        <a:pt x="15" y="71"/>
                      </a:lnTo>
                      <a:lnTo>
                        <a:pt x="14" y="71"/>
                      </a:lnTo>
                      <a:lnTo>
                        <a:pt x="14" y="75"/>
                      </a:lnTo>
                      <a:lnTo>
                        <a:pt x="11" y="71"/>
                      </a:lnTo>
                      <a:lnTo>
                        <a:pt x="11" y="68"/>
                      </a:lnTo>
                      <a:lnTo>
                        <a:pt x="14" y="69"/>
                      </a:lnTo>
                      <a:lnTo>
                        <a:pt x="12" y="67"/>
                      </a:lnTo>
                      <a:lnTo>
                        <a:pt x="15" y="61"/>
                      </a:lnTo>
                      <a:lnTo>
                        <a:pt x="16" y="58"/>
                      </a:lnTo>
                      <a:lnTo>
                        <a:pt x="16" y="57"/>
                      </a:lnTo>
                      <a:lnTo>
                        <a:pt x="15" y="56"/>
                      </a:lnTo>
                      <a:lnTo>
                        <a:pt x="14" y="53"/>
                      </a:lnTo>
                      <a:lnTo>
                        <a:pt x="15" y="50"/>
                      </a:lnTo>
                      <a:lnTo>
                        <a:pt x="18" y="50"/>
                      </a:lnTo>
                      <a:lnTo>
                        <a:pt x="15" y="49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4" y="49"/>
                      </a:lnTo>
                      <a:lnTo>
                        <a:pt x="12" y="52"/>
                      </a:lnTo>
                      <a:lnTo>
                        <a:pt x="12" y="49"/>
                      </a:lnTo>
                      <a:lnTo>
                        <a:pt x="11" y="50"/>
                      </a:lnTo>
                      <a:lnTo>
                        <a:pt x="10" y="52"/>
                      </a:lnTo>
                      <a:lnTo>
                        <a:pt x="10" y="52"/>
                      </a:lnTo>
                      <a:lnTo>
                        <a:pt x="10" y="49"/>
                      </a:lnTo>
                      <a:lnTo>
                        <a:pt x="12" y="45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7" y="57"/>
                      </a:lnTo>
                      <a:lnTo>
                        <a:pt x="7" y="60"/>
                      </a:lnTo>
                      <a:lnTo>
                        <a:pt x="7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5" y="60"/>
                      </a:lnTo>
                      <a:lnTo>
                        <a:pt x="5" y="56"/>
                      </a:lnTo>
                      <a:lnTo>
                        <a:pt x="7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7" y="52"/>
                      </a:lnTo>
                      <a:lnTo>
                        <a:pt x="5" y="49"/>
                      </a:lnTo>
                      <a:lnTo>
                        <a:pt x="7" y="45"/>
                      </a:lnTo>
                      <a:lnTo>
                        <a:pt x="7" y="45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10" y="38"/>
                      </a:lnTo>
                      <a:lnTo>
                        <a:pt x="11" y="36"/>
                      </a:lnTo>
                      <a:lnTo>
                        <a:pt x="10" y="36"/>
                      </a:lnTo>
                      <a:lnTo>
                        <a:pt x="11" y="35"/>
                      </a:lnTo>
                      <a:lnTo>
                        <a:pt x="5" y="40"/>
                      </a:lnTo>
                      <a:lnTo>
                        <a:pt x="4" y="39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3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35"/>
                      </a:lnTo>
                      <a:lnTo>
                        <a:pt x="3" y="35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4" y="29"/>
                      </a:lnTo>
                      <a:lnTo>
                        <a:pt x="5" y="28"/>
                      </a:lnTo>
                      <a:lnTo>
                        <a:pt x="7" y="28"/>
                      </a:lnTo>
                      <a:lnTo>
                        <a:pt x="5" y="28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8" y="27"/>
                      </a:lnTo>
                      <a:lnTo>
                        <a:pt x="8" y="25"/>
                      </a:lnTo>
                      <a:lnTo>
                        <a:pt x="8" y="25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5" y="21"/>
                      </a:lnTo>
                      <a:lnTo>
                        <a:pt x="8" y="21"/>
                      </a:lnTo>
                      <a:lnTo>
                        <a:pt x="7" y="21"/>
                      </a:lnTo>
                      <a:lnTo>
                        <a:pt x="4" y="18"/>
                      </a:lnTo>
                      <a:lnTo>
                        <a:pt x="5" y="18"/>
                      </a:lnTo>
                      <a:lnTo>
                        <a:pt x="4" y="17"/>
                      </a:lnTo>
                      <a:lnTo>
                        <a:pt x="5" y="14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8" y="14"/>
                      </a:lnTo>
                      <a:lnTo>
                        <a:pt x="10" y="14"/>
                      </a:lnTo>
                      <a:lnTo>
                        <a:pt x="12" y="16"/>
                      </a:lnTo>
                      <a:lnTo>
                        <a:pt x="11" y="14"/>
                      </a:lnTo>
                      <a:lnTo>
                        <a:pt x="8" y="11"/>
                      </a:lnTo>
                      <a:lnTo>
                        <a:pt x="10" y="11"/>
                      </a:lnTo>
                      <a:lnTo>
                        <a:pt x="11" y="10"/>
                      </a:lnTo>
                      <a:lnTo>
                        <a:pt x="10" y="7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4" y="0"/>
                      </a:lnTo>
                      <a:lnTo>
                        <a:pt x="16" y="2"/>
                      </a:lnTo>
                      <a:lnTo>
                        <a:pt x="15" y="5"/>
                      </a:lnTo>
                      <a:lnTo>
                        <a:pt x="18" y="2"/>
                      </a:lnTo>
                      <a:lnTo>
                        <a:pt x="19" y="3"/>
                      </a:lnTo>
                      <a:lnTo>
                        <a:pt x="18" y="3"/>
                      </a:lnTo>
                      <a:lnTo>
                        <a:pt x="19" y="3"/>
                      </a:lnTo>
                      <a:lnTo>
                        <a:pt x="21" y="3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8" y="0"/>
                      </a:lnTo>
                      <a:lnTo>
                        <a:pt x="29" y="2"/>
                      </a:lnTo>
                      <a:lnTo>
                        <a:pt x="30" y="0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2" name="Freeform 745"/>
                <p:cNvSpPr>
                  <a:spLocks/>
                </p:cNvSpPr>
                <p:nvPr/>
              </p:nvSpPr>
              <p:spPr bwMode="auto">
                <a:xfrm>
                  <a:off x="4257018" y="2739276"/>
                  <a:ext cx="5929" cy="2964"/>
                </a:xfrm>
                <a:custGeom>
                  <a:avLst/>
                  <a:gdLst>
                    <a:gd name="T0" fmla="*/ 1 w 4"/>
                    <a:gd name="T1" fmla="*/ 0 h 2"/>
                    <a:gd name="T2" fmla="*/ 4 w 4"/>
                    <a:gd name="T3" fmla="*/ 0 h 2"/>
                    <a:gd name="T4" fmla="*/ 4 w 4"/>
                    <a:gd name="T5" fmla="*/ 2 h 2"/>
                    <a:gd name="T6" fmla="*/ 3 w 4"/>
                    <a:gd name="T7" fmla="*/ 2 h 2"/>
                    <a:gd name="T8" fmla="*/ 0 w 4"/>
                    <a:gd name="T9" fmla="*/ 0 h 2"/>
                    <a:gd name="T10" fmla="*/ 1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3" name="Freeform 746"/>
                <p:cNvSpPr>
                  <a:spLocks/>
                </p:cNvSpPr>
                <p:nvPr/>
              </p:nvSpPr>
              <p:spPr bwMode="auto">
                <a:xfrm>
                  <a:off x="4294073" y="2789671"/>
                  <a:ext cx="1483" cy="296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1 h 2"/>
                    <a:gd name="T4" fmla="*/ 1 w 1"/>
                    <a:gd name="T5" fmla="*/ 2 h 2"/>
                    <a:gd name="T6" fmla="*/ 0 w 1"/>
                    <a:gd name="T7" fmla="*/ 1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4" name="Freeform 747"/>
                <p:cNvSpPr>
                  <a:spLocks/>
                </p:cNvSpPr>
                <p:nvPr/>
              </p:nvSpPr>
              <p:spPr bwMode="auto">
                <a:xfrm>
                  <a:off x="4245161" y="2805974"/>
                  <a:ext cx="42984" cy="34091"/>
                </a:xfrm>
                <a:custGeom>
                  <a:avLst/>
                  <a:gdLst>
                    <a:gd name="T0" fmla="*/ 16 w 29"/>
                    <a:gd name="T1" fmla="*/ 0 h 23"/>
                    <a:gd name="T2" fmla="*/ 21 w 29"/>
                    <a:gd name="T3" fmla="*/ 1 h 23"/>
                    <a:gd name="T4" fmla="*/ 23 w 29"/>
                    <a:gd name="T5" fmla="*/ 1 h 23"/>
                    <a:gd name="T6" fmla="*/ 23 w 29"/>
                    <a:gd name="T7" fmla="*/ 4 h 23"/>
                    <a:gd name="T8" fmla="*/ 27 w 29"/>
                    <a:gd name="T9" fmla="*/ 9 h 23"/>
                    <a:gd name="T10" fmla="*/ 25 w 29"/>
                    <a:gd name="T11" fmla="*/ 11 h 23"/>
                    <a:gd name="T12" fmla="*/ 29 w 29"/>
                    <a:gd name="T13" fmla="*/ 11 h 23"/>
                    <a:gd name="T14" fmla="*/ 29 w 29"/>
                    <a:gd name="T15" fmla="*/ 18 h 23"/>
                    <a:gd name="T16" fmla="*/ 27 w 29"/>
                    <a:gd name="T17" fmla="*/ 12 h 23"/>
                    <a:gd name="T18" fmla="*/ 26 w 29"/>
                    <a:gd name="T19" fmla="*/ 12 h 23"/>
                    <a:gd name="T20" fmla="*/ 27 w 29"/>
                    <a:gd name="T21" fmla="*/ 13 h 23"/>
                    <a:gd name="T22" fmla="*/ 26 w 29"/>
                    <a:gd name="T23" fmla="*/ 16 h 23"/>
                    <a:gd name="T24" fmla="*/ 29 w 29"/>
                    <a:gd name="T25" fmla="*/ 16 h 23"/>
                    <a:gd name="T26" fmla="*/ 27 w 29"/>
                    <a:gd name="T27" fmla="*/ 19 h 23"/>
                    <a:gd name="T28" fmla="*/ 25 w 29"/>
                    <a:gd name="T29" fmla="*/ 19 h 23"/>
                    <a:gd name="T30" fmla="*/ 25 w 29"/>
                    <a:gd name="T31" fmla="*/ 20 h 23"/>
                    <a:gd name="T32" fmla="*/ 22 w 29"/>
                    <a:gd name="T33" fmla="*/ 22 h 23"/>
                    <a:gd name="T34" fmla="*/ 22 w 29"/>
                    <a:gd name="T35" fmla="*/ 22 h 23"/>
                    <a:gd name="T36" fmla="*/ 22 w 29"/>
                    <a:gd name="T37" fmla="*/ 23 h 23"/>
                    <a:gd name="T38" fmla="*/ 21 w 29"/>
                    <a:gd name="T39" fmla="*/ 23 h 23"/>
                    <a:gd name="T40" fmla="*/ 18 w 29"/>
                    <a:gd name="T41" fmla="*/ 22 h 23"/>
                    <a:gd name="T42" fmla="*/ 16 w 29"/>
                    <a:gd name="T43" fmla="*/ 22 h 23"/>
                    <a:gd name="T44" fmla="*/ 14 w 29"/>
                    <a:gd name="T45" fmla="*/ 16 h 23"/>
                    <a:gd name="T46" fmla="*/ 9 w 29"/>
                    <a:gd name="T47" fmla="*/ 15 h 23"/>
                    <a:gd name="T48" fmla="*/ 8 w 29"/>
                    <a:gd name="T49" fmla="*/ 15 h 23"/>
                    <a:gd name="T50" fmla="*/ 8 w 29"/>
                    <a:gd name="T51" fmla="*/ 19 h 23"/>
                    <a:gd name="T52" fmla="*/ 5 w 29"/>
                    <a:gd name="T53" fmla="*/ 19 h 23"/>
                    <a:gd name="T54" fmla="*/ 0 w 29"/>
                    <a:gd name="T55" fmla="*/ 15 h 23"/>
                    <a:gd name="T56" fmla="*/ 3 w 29"/>
                    <a:gd name="T57" fmla="*/ 8 h 23"/>
                    <a:gd name="T58" fmla="*/ 5 w 29"/>
                    <a:gd name="T59" fmla="*/ 8 h 23"/>
                    <a:gd name="T60" fmla="*/ 7 w 29"/>
                    <a:gd name="T61" fmla="*/ 5 h 23"/>
                    <a:gd name="T62" fmla="*/ 8 w 29"/>
                    <a:gd name="T63" fmla="*/ 5 h 23"/>
                    <a:gd name="T64" fmla="*/ 9 w 29"/>
                    <a:gd name="T65" fmla="*/ 4 h 23"/>
                    <a:gd name="T66" fmla="*/ 12 w 29"/>
                    <a:gd name="T67" fmla="*/ 2 h 23"/>
                    <a:gd name="T68" fmla="*/ 12 w 29"/>
                    <a:gd name="T69" fmla="*/ 2 h 23"/>
                    <a:gd name="T70" fmla="*/ 15 w 29"/>
                    <a:gd name="T71" fmla="*/ 2 h 23"/>
                    <a:gd name="T72" fmla="*/ 16 w 29"/>
                    <a:gd name="T7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" h="23">
                      <a:moveTo>
                        <a:pt x="16" y="0"/>
                      </a:moveTo>
                      <a:lnTo>
                        <a:pt x="21" y="1"/>
                      </a:lnTo>
                      <a:lnTo>
                        <a:pt x="23" y="1"/>
                      </a:lnTo>
                      <a:lnTo>
                        <a:pt x="23" y="4"/>
                      </a:lnTo>
                      <a:lnTo>
                        <a:pt x="27" y="9"/>
                      </a:lnTo>
                      <a:lnTo>
                        <a:pt x="25" y="11"/>
                      </a:lnTo>
                      <a:lnTo>
                        <a:pt x="29" y="11"/>
                      </a:lnTo>
                      <a:lnTo>
                        <a:pt x="29" y="18"/>
                      </a:lnTo>
                      <a:lnTo>
                        <a:pt x="27" y="12"/>
                      </a:lnTo>
                      <a:lnTo>
                        <a:pt x="26" y="12"/>
                      </a:lnTo>
                      <a:lnTo>
                        <a:pt x="27" y="13"/>
                      </a:lnTo>
                      <a:lnTo>
                        <a:pt x="26" y="16"/>
                      </a:lnTo>
                      <a:lnTo>
                        <a:pt x="29" y="16"/>
                      </a:lnTo>
                      <a:lnTo>
                        <a:pt x="27" y="19"/>
                      </a:lnTo>
                      <a:lnTo>
                        <a:pt x="25" y="19"/>
                      </a:lnTo>
                      <a:lnTo>
                        <a:pt x="25" y="20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2" y="23"/>
                      </a:lnTo>
                      <a:lnTo>
                        <a:pt x="21" y="23"/>
                      </a:lnTo>
                      <a:lnTo>
                        <a:pt x="18" y="22"/>
                      </a:lnTo>
                      <a:lnTo>
                        <a:pt x="16" y="22"/>
                      </a:lnTo>
                      <a:lnTo>
                        <a:pt x="14" y="16"/>
                      </a:lnTo>
                      <a:lnTo>
                        <a:pt x="9" y="15"/>
                      </a:lnTo>
                      <a:lnTo>
                        <a:pt x="8" y="15"/>
                      </a:lnTo>
                      <a:lnTo>
                        <a:pt x="8" y="19"/>
                      </a:lnTo>
                      <a:lnTo>
                        <a:pt x="5" y="19"/>
                      </a:lnTo>
                      <a:lnTo>
                        <a:pt x="0" y="15"/>
                      </a:lnTo>
                      <a:lnTo>
                        <a:pt x="3" y="8"/>
                      </a:lnTo>
                      <a:lnTo>
                        <a:pt x="5" y="8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9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5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5" name="Freeform 748"/>
                <p:cNvSpPr>
                  <a:spLocks/>
                </p:cNvSpPr>
                <p:nvPr/>
              </p:nvSpPr>
              <p:spPr bwMode="auto">
                <a:xfrm>
                  <a:off x="4300002" y="2828208"/>
                  <a:ext cx="5929" cy="11858"/>
                </a:xfrm>
                <a:custGeom>
                  <a:avLst/>
                  <a:gdLst>
                    <a:gd name="T0" fmla="*/ 4 w 4"/>
                    <a:gd name="T1" fmla="*/ 0 h 8"/>
                    <a:gd name="T2" fmla="*/ 4 w 4"/>
                    <a:gd name="T3" fmla="*/ 3 h 8"/>
                    <a:gd name="T4" fmla="*/ 4 w 4"/>
                    <a:gd name="T5" fmla="*/ 4 h 8"/>
                    <a:gd name="T6" fmla="*/ 1 w 4"/>
                    <a:gd name="T7" fmla="*/ 7 h 8"/>
                    <a:gd name="T8" fmla="*/ 0 w 4"/>
                    <a:gd name="T9" fmla="*/ 8 h 8"/>
                    <a:gd name="T10" fmla="*/ 0 w 4"/>
                    <a:gd name="T11" fmla="*/ 4 h 8"/>
                    <a:gd name="T12" fmla="*/ 4 w 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6" name="Freeform 749"/>
                <p:cNvSpPr>
                  <a:spLocks/>
                </p:cNvSpPr>
                <p:nvPr/>
              </p:nvSpPr>
              <p:spPr bwMode="auto">
                <a:xfrm>
                  <a:off x="4271840" y="2786706"/>
                  <a:ext cx="7411" cy="10376"/>
                </a:xfrm>
                <a:custGeom>
                  <a:avLst/>
                  <a:gdLst>
                    <a:gd name="T0" fmla="*/ 4 w 5"/>
                    <a:gd name="T1" fmla="*/ 0 h 7"/>
                    <a:gd name="T2" fmla="*/ 5 w 5"/>
                    <a:gd name="T3" fmla="*/ 4 h 7"/>
                    <a:gd name="T4" fmla="*/ 3 w 5"/>
                    <a:gd name="T5" fmla="*/ 7 h 7"/>
                    <a:gd name="T6" fmla="*/ 3 w 5"/>
                    <a:gd name="T7" fmla="*/ 4 h 7"/>
                    <a:gd name="T8" fmla="*/ 0 w 5"/>
                    <a:gd name="T9" fmla="*/ 6 h 7"/>
                    <a:gd name="T10" fmla="*/ 0 w 5"/>
                    <a:gd name="T11" fmla="*/ 2 h 7"/>
                    <a:gd name="T12" fmla="*/ 4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0"/>
                      </a:move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7" name="Freeform 750"/>
                <p:cNvSpPr>
                  <a:spLocks/>
                </p:cNvSpPr>
                <p:nvPr/>
              </p:nvSpPr>
              <p:spPr bwMode="auto">
                <a:xfrm>
                  <a:off x="4268876" y="2765956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2 h 3"/>
                    <a:gd name="T4" fmla="*/ 0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8" name="Freeform 751"/>
                <p:cNvSpPr>
                  <a:spLocks/>
                </p:cNvSpPr>
                <p:nvPr/>
              </p:nvSpPr>
              <p:spPr bwMode="auto">
                <a:xfrm>
                  <a:off x="4301484" y="2856369"/>
                  <a:ext cx="10376" cy="5929"/>
                </a:xfrm>
                <a:custGeom>
                  <a:avLst/>
                  <a:gdLst>
                    <a:gd name="T0" fmla="*/ 5 w 7"/>
                    <a:gd name="T1" fmla="*/ 0 h 4"/>
                    <a:gd name="T2" fmla="*/ 6 w 7"/>
                    <a:gd name="T3" fmla="*/ 2 h 4"/>
                    <a:gd name="T4" fmla="*/ 7 w 7"/>
                    <a:gd name="T5" fmla="*/ 2 h 4"/>
                    <a:gd name="T6" fmla="*/ 5 w 7"/>
                    <a:gd name="T7" fmla="*/ 4 h 4"/>
                    <a:gd name="T8" fmla="*/ 0 w 7"/>
                    <a:gd name="T9" fmla="*/ 3 h 4"/>
                    <a:gd name="T10" fmla="*/ 2 w 7"/>
                    <a:gd name="T11" fmla="*/ 0 h 4"/>
                    <a:gd name="T12" fmla="*/ 5 w 7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0"/>
                      </a:move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5" y="4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9" name="Freeform 752"/>
                <p:cNvSpPr>
                  <a:spLocks/>
                </p:cNvSpPr>
                <p:nvPr/>
              </p:nvSpPr>
              <p:spPr bwMode="auto">
                <a:xfrm>
                  <a:off x="4357807" y="2928996"/>
                  <a:ext cx="10376" cy="5929"/>
                </a:xfrm>
                <a:custGeom>
                  <a:avLst/>
                  <a:gdLst>
                    <a:gd name="T0" fmla="*/ 4 w 7"/>
                    <a:gd name="T1" fmla="*/ 0 h 4"/>
                    <a:gd name="T2" fmla="*/ 5 w 7"/>
                    <a:gd name="T3" fmla="*/ 1 h 4"/>
                    <a:gd name="T4" fmla="*/ 7 w 7"/>
                    <a:gd name="T5" fmla="*/ 1 h 4"/>
                    <a:gd name="T6" fmla="*/ 5 w 7"/>
                    <a:gd name="T7" fmla="*/ 2 h 4"/>
                    <a:gd name="T8" fmla="*/ 5 w 7"/>
                    <a:gd name="T9" fmla="*/ 4 h 4"/>
                    <a:gd name="T10" fmla="*/ 4 w 7"/>
                    <a:gd name="T11" fmla="*/ 4 h 4"/>
                    <a:gd name="T12" fmla="*/ 1 w 7"/>
                    <a:gd name="T13" fmla="*/ 2 h 4"/>
                    <a:gd name="T14" fmla="*/ 0 w 7"/>
                    <a:gd name="T15" fmla="*/ 2 h 4"/>
                    <a:gd name="T16" fmla="*/ 4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4" y="0"/>
                      </a:moveTo>
                      <a:lnTo>
                        <a:pt x="5" y="1"/>
                      </a:lnTo>
                      <a:lnTo>
                        <a:pt x="7" y="1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0" name="Freeform 753"/>
                <p:cNvSpPr>
                  <a:spLocks/>
                </p:cNvSpPr>
                <p:nvPr/>
              </p:nvSpPr>
              <p:spPr bwMode="auto">
                <a:xfrm>
                  <a:off x="4289626" y="2792635"/>
                  <a:ext cx="5929" cy="10376"/>
                </a:xfrm>
                <a:custGeom>
                  <a:avLst/>
                  <a:gdLst>
                    <a:gd name="T0" fmla="*/ 2 w 4"/>
                    <a:gd name="T1" fmla="*/ 0 h 7"/>
                    <a:gd name="T2" fmla="*/ 4 w 4"/>
                    <a:gd name="T3" fmla="*/ 4 h 7"/>
                    <a:gd name="T4" fmla="*/ 3 w 4"/>
                    <a:gd name="T5" fmla="*/ 7 h 7"/>
                    <a:gd name="T6" fmla="*/ 0 w 4"/>
                    <a:gd name="T7" fmla="*/ 6 h 7"/>
                    <a:gd name="T8" fmla="*/ 0 w 4"/>
                    <a:gd name="T9" fmla="*/ 2 h 7"/>
                    <a:gd name="T10" fmla="*/ 2 w 4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1" name="Freeform 754"/>
                <p:cNvSpPr>
                  <a:spLocks/>
                </p:cNvSpPr>
                <p:nvPr/>
              </p:nvSpPr>
              <p:spPr bwMode="auto">
                <a:xfrm>
                  <a:off x="4276287" y="2768920"/>
                  <a:ext cx="8893" cy="10376"/>
                </a:xfrm>
                <a:custGeom>
                  <a:avLst/>
                  <a:gdLst>
                    <a:gd name="T0" fmla="*/ 2 w 6"/>
                    <a:gd name="T1" fmla="*/ 0 h 7"/>
                    <a:gd name="T2" fmla="*/ 4 w 6"/>
                    <a:gd name="T3" fmla="*/ 1 h 7"/>
                    <a:gd name="T4" fmla="*/ 5 w 6"/>
                    <a:gd name="T5" fmla="*/ 2 h 7"/>
                    <a:gd name="T6" fmla="*/ 6 w 6"/>
                    <a:gd name="T7" fmla="*/ 4 h 7"/>
                    <a:gd name="T8" fmla="*/ 4 w 6"/>
                    <a:gd name="T9" fmla="*/ 5 h 7"/>
                    <a:gd name="T10" fmla="*/ 4 w 6"/>
                    <a:gd name="T11" fmla="*/ 5 h 7"/>
                    <a:gd name="T12" fmla="*/ 0 w 6"/>
                    <a:gd name="T13" fmla="*/ 7 h 7"/>
                    <a:gd name="T14" fmla="*/ 1 w 6"/>
                    <a:gd name="T15" fmla="*/ 4 h 7"/>
                    <a:gd name="T16" fmla="*/ 1 w 6"/>
                    <a:gd name="T17" fmla="*/ 4 h 7"/>
                    <a:gd name="T18" fmla="*/ 2 w 6"/>
                    <a:gd name="T19" fmla="*/ 2 h 7"/>
                    <a:gd name="T20" fmla="*/ 0 w 6"/>
                    <a:gd name="T21" fmla="*/ 1 h 7"/>
                    <a:gd name="T22" fmla="*/ 2 w 6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6" y="4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2" name="Freeform 755"/>
                <p:cNvSpPr>
                  <a:spLocks/>
                </p:cNvSpPr>
                <p:nvPr/>
              </p:nvSpPr>
              <p:spPr bwMode="auto">
                <a:xfrm>
                  <a:off x="4320753" y="2706668"/>
                  <a:ext cx="4447" cy="2964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2 h 2"/>
                    <a:gd name="T4" fmla="*/ 1 w 3"/>
                    <a:gd name="T5" fmla="*/ 2 h 2"/>
                    <a:gd name="T6" fmla="*/ 0 w 3"/>
                    <a:gd name="T7" fmla="*/ 0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3" name="Freeform 756"/>
                <p:cNvSpPr>
                  <a:spLocks/>
                </p:cNvSpPr>
                <p:nvPr/>
              </p:nvSpPr>
              <p:spPr bwMode="auto">
                <a:xfrm>
                  <a:off x="4257018" y="2755580"/>
                  <a:ext cx="1483" cy="4447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2 h 3"/>
                    <a:gd name="T4" fmla="*/ 0 w 1"/>
                    <a:gd name="T5" fmla="*/ 3 h 3"/>
                    <a:gd name="T6" fmla="*/ 0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4" name="Freeform 757"/>
                <p:cNvSpPr>
                  <a:spLocks/>
                </p:cNvSpPr>
                <p:nvPr/>
              </p:nvSpPr>
              <p:spPr bwMode="auto">
                <a:xfrm>
                  <a:off x="4258501" y="2745205"/>
                  <a:ext cx="2964" cy="8893"/>
                </a:xfrm>
                <a:custGeom>
                  <a:avLst/>
                  <a:gdLst>
                    <a:gd name="T0" fmla="*/ 0 w 2"/>
                    <a:gd name="T1" fmla="*/ 0 h 6"/>
                    <a:gd name="T2" fmla="*/ 2 w 2"/>
                    <a:gd name="T3" fmla="*/ 2 h 6"/>
                    <a:gd name="T4" fmla="*/ 2 w 2"/>
                    <a:gd name="T5" fmla="*/ 3 h 6"/>
                    <a:gd name="T6" fmla="*/ 2 w 2"/>
                    <a:gd name="T7" fmla="*/ 5 h 6"/>
                    <a:gd name="T8" fmla="*/ 2 w 2"/>
                    <a:gd name="T9" fmla="*/ 6 h 6"/>
                    <a:gd name="T10" fmla="*/ 0 w 2"/>
                    <a:gd name="T11" fmla="*/ 6 h 6"/>
                    <a:gd name="T12" fmla="*/ 0 w 2"/>
                    <a:gd name="T13" fmla="*/ 5 h 6"/>
                    <a:gd name="T14" fmla="*/ 0 w 2"/>
                    <a:gd name="T15" fmla="*/ 3 h 6"/>
                    <a:gd name="T16" fmla="*/ 0 w 2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5" name="Freeform 758"/>
                <p:cNvSpPr>
                  <a:spLocks/>
                </p:cNvSpPr>
                <p:nvPr/>
              </p:nvSpPr>
              <p:spPr bwMode="auto">
                <a:xfrm>
                  <a:off x="4300002" y="2918621"/>
                  <a:ext cx="223811" cy="214918"/>
                </a:xfrm>
                <a:custGeom>
                  <a:avLst/>
                  <a:gdLst>
                    <a:gd name="T0" fmla="*/ 94 w 151"/>
                    <a:gd name="T1" fmla="*/ 7 h 145"/>
                    <a:gd name="T2" fmla="*/ 101 w 151"/>
                    <a:gd name="T3" fmla="*/ 13 h 145"/>
                    <a:gd name="T4" fmla="*/ 106 w 151"/>
                    <a:gd name="T5" fmla="*/ 19 h 145"/>
                    <a:gd name="T6" fmla="*/ 115 w 151"/>
                    <a:gd name="T7" fmla="*/ 24 h 145"/>
                    <a:gd name="T8" fmla="*/ 123 w 151"/>
                    <a:gd name="T9" fmla="*/ 24 h 145"/>
                    <a:gd name="T10" fmla="*/ 133 w 151"/>
                    <a:gd name="T11" fmla="*/ 30 h 145"/>
                    <a:gd name="T12" fmla="*/ 138 w 151"/>
                    <a:gd name="T13" fmla="*/ 33 h 145"/>
                    <a:gd name="T14" fmla="*/ 148 w 151"/>
                    <a:gd name="T15" fmla="*/ 34 h 145"/>
                    <a:gd name="T16" fmla="*/ 147 w 151"/>
                    <a:gd name="T17" fmla="*/ 45 h 145"/>
                    <a:gd name="T18" fmla="*/ 147 w 151"/>
                    <a:gd name="T19" fmla="*/ 56 h 145"/>
                    <a:gd name="T20" fmla="*/ 140 w 151"/>
                    <a:gd name="T21" fmla="*/ 58 h 145"/>
                    <a:gd name="T22" fmla="*/ 138 w 151"/>
                    <a:gd name="T23" fmla="*/ 65 h 145"/>
                    <a:gd name="T24" fmla="*/ 129 w 151"/>
                    <a:gd name="T25" fmla="*/ 74 h 145"/>
                    <a:gd name="T26" fmla="*/ 124 w 151"/>
                    <a:gd name="T27" fmla="*/ 83 h 145"/>
                    <a:gd name="T28" fmla="*/ 130 w 151"/>
                    <a:gd name="T29" fmla="*/ 80 h 145"/>
                    <a:gd name="T30" fmla="*/ 137 w 151"/>
                    <a:gd name="T31" fmla="*/ 84 h 145"/>
                    <a:gd name="T32" fmla="*/ 138 w 151"/>
                    <a:gd name="T33" fmla="*/ 89 h 145"/>
                    <a:gd name="T34" fmla="*/ 137 w 151"/>
                    <a:gd name="T35" fmla="*/ 99 h 145"/>
                    <a:gd name="T36" fmla="*/ 144 w 151"/>
                    <a:gd name="T37" fmla="*/ 114 h 145"/>
                    <a:gd name="T38" fmla="*/ 147 w 151"/>
                    <a:gd name="T39" fmla="*/ 121 h 145"/>
                    <a:gd name="T40" fmla="*/ 133 w 151"/>
                    <a:gd name="T41" fmla="*/ 134 h 145"/>
                    <a:gd name="T42" fmla="*/ 115 w 151"/>
                    <a:gd name="T43" fmla="*/ 127 h 145"/>
                    <a:gd name="T44" fmla="*/ 105 w 151"/>
                    <a:gd name="T45" fmla="*/ 127 h 145"/>
                    <a:gd name="T46" fmla="*/ 94 w 151"/>
                    <a:gd name="T47" fmla="*/ 132 h 145"/>
                    <a:gd name="T48" fmla="*/ 94 w 151"/>
                    <a:gd name="T49" fmla="*/ 145 h 145"/>
                    <a:gd name="T50" fmla="*/ 79 w 151"/>
                    <a:gd name="T51" fmla="*/ 139 h 145"/>
                    <a:gd name="T52" fmla="*/ 64 w 151"/>
                    <a:gd name="T53" fmla="*/ 142 h 145"/>
                    <a:gd name="T54" fmla="*/ 53 w 151"/>
                    <a:gd name="T55" fmla="*/ 139 h 145"/>
                    <a:gd name="T56" fmla="*/ 42 w 151"/>
                    <a:gd name="T57" fmla="*/ 132 h 145"/>
                    <a:gd name="T58" fmla="*/ 37 w 151"/>
                    <a:gd name="T59" fmla="*/ 127 h 145"/>
                    <a:gd name="T60" fmla="*/ 44 w 151"/>
                    <a:gd name="T61" fmla="*/ 107 h 145"/>
                    <a:gd name="T62" fmla="*/ 46 w 151"/>
                    <a:gd name="T63" fmla="*/ 94 h 145"/>
                    <a:gd name="T64" fmla="*/ 50 w 151"/>
                    <a:gd name="T65" fmla="*/ 94 h 145"/>
                    <a:gd name="T66" fmla="*/ 44 w 151"/>
                    <a:gd name="T67" fmla="*/ 88 h 145"/>
                    <a:gd name="T68" fmla="*/ 42 w 151"/>
                    <a:gd name="T69" fmla="*/ 80 h 145"/>
                    <a:gd name="T70" fmla="*/ 32 w 151"/>
                    <a:gd name="T71" fmla="*/ 73 h 145"/>
                    <a:gd name="T72" fmla="*/ 33 w 151"/>
                    <a:gd name="T73" fmla="*/ 66 h 145"/>
                    <a:gd name="T74" fmla="*/ 33 w 151"/>
                    <a:gd name="T75" fmla="*/ 63 h 145"/>
                    <a:gd name="T76" fmla="*/ 29 w 151"/>
                    <a:gd name="T77" fmla="*/ 60 h 145"/>
                    <a:gd name="T78" fmla="*/ 25 w 151"/>
                    <a:gd name="T79" fmla="*/ 59 h 145"/>
                    <a:gd name="T80" fmla="*/ 17 w 151"/>
                    <a:gd name="T81" fmla="*/ 58 h 145"/>
                    <a:gd name="T82" fmla="*/ 8 w 151"/>
                    <a:gd name="T83" fmla="*/ 55 h 145"/>
                    <a:gd name="T84" fmla="*/ 3 w 151"/>
                    <a:gd name="T85" fmla="*/ 52 h 145"/>
                    <a:gd name="T86" fmla="*/ 6 w 151"/>
                    <a:gd name="T87" fmla="*/ 48 h 145"/>
                    <a:gd name="T88" fmla="*/ 4 w 151"/>
                    <a:gd name="T89" fmla="*/ 47 h 145"/>
                    <a:gd name="T90" fmla="*/ 1 w 151"/>
                    <a:gd name="T91" fmla="*/ 47 h 145"/>
                    <a:gd name="T92" fmla="*/ 8 w 151"/>
                    <a:gd name="T93" fmla="*/ 41 h 145"/>
                    <a:gd name="T94" fmla="*/ 15 w 151"/>
                    <a:gd name="T95" fmla="*/ 41 h 145"/>
                    <a:gd name="T96" fmla="*/ 26 w 151"/>
                    <a:gd name="T97" fmla="*/ 44 h 145"/>
                    <a:gd name="T98" fmla="*/ 35 w 151"/>
                    <a:gd name="T99" fmla="*/ 41 h 145"/>
                    <a:gd name="T100" fmla="*/ 39 w 151"/>
                    <a:gd name="T101" fmla="*/ 37 h 145"/>
                    <a:gd name="T102" fmla="*/ 35 w 151"/>
                    <a:gd name="T103" fmla="*/ 29 h 145"/>
                    <a:gd name="T104" fmla="*/ 39 w 151"/>
                    <a:gd name="T105" fmla="*/ 24 h 145"/>
                    <a:gd name="T106" fmla="*/ 44 w 151"/>
                    <a:gd name="T107" fmla="*/ 29 h 145"/>
                    <a:gd name="T108" fmla="*/ 55 w 151"/>
                    <a:gd name="T109" fmla="*/ 30 h 145"/>
                    <a:gd name="T110" fmla="*/ 58 w 151"/>
                    <a:gd name="T111" fmla="*/ 26 h 145"/>
                    <a:gd name="T112" fmla="*/ 69 w 151"/>
                    <a:gd name="T113" fmla="*/ 20 h 145"/>
                    <a:gd name="T114" fmla="*/ 77 w 151"/>
                    <a:gd name="T115" fmla="*/ 9 h 145"/>
                    <a:gd name="T116" fmla="*/ 83 w 151"/>
                    <a:gd name="T117" fmla="*/ 2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1" h="145">
                      <a:moveTo>
                        <a:pt x="89" y="0"/>
                      </a:moveTo>
                      <a:lnTo>
                        <a:pt x="90" y="1"/>
                      </a:lnTo>
                      <a:lnTo>
                        <a:pt x="90" y="7"/>
                      </a:lnTo>
                      <a:lnTo>
                        <a:pt x="94" y="7"/>
                      </a:lnTo>
                      <a:lnTo>
                        <a:pt x="94" y="9"/>
                      </a:lnTo>
                      <a:lnTo>
                        <a:pt x="98" y="12"/>
                      </a:lnTo>
                      <a:lnTo>
                        <a:pt x="100" y="12"/>
                      </a:lnTo>
                      <a:lnTo>
                        <a:pt x="101" y="13"/>
                      </a:lnTo>
                      <a:lnTo>
                        <a:pt x="102" y="15"/>
                      </a:lnTo>
                      <a:lnTo>
                        <a:pt x="102" y="18"/>
                      </a:lnTo>
                      <a:lnTo>
                        <a:pt x="105" y="19"/>
                      </a:lnTo>
                      <a:lnTo>
                        <a:pt x="106" y="19"/>
                      </a:lnTo>
                      <a:lnTo>
                        <a:pt x="109" y="19"/>
                      </a:lnTo>
                      <a:lnTo>
                        <a:pt x="109" y="20"/>
                      </a:lnTo>
                      <a:lnTo>
                        <a:pt x="112" y="20"/>
                      </a:lnTo>
                      <a:lnTo>
                        <a:pt x="115" y="24"/>
                      </a:lnTo>
                      <a:lnTo>
                        <a:pt x="118" y="24"/>
                      </a:lnTo>
                      <a:lnTo>
                        <a:pt x="120" y="26"/>
                      </a:lnTo>
                      <a:lnTo>
                        <a:pt x="120" y="24"/>
                      </a:lnTo>
                      <a:lnTo>
                        <a:pt x="123" y="24"/>
                      </a:lnTo>
                      <a:lnTo>
                        <a:pt x="124" y="27"/>
                      </a:lnTo>
                      <a:lnTo>
                        <a:pt x="127" y="29"/>
                      </a:lnTo>
                      <a:lnTo>
                        <a:pt x="130" y="27"/>
                      </a:lnTo>
                      <a:lnTo>
                        <a:pt x="133" y="30"/>
                      </a:lnTo>
                      <a:lnTo>
                        <a:pt x="133" y="31"/>
                      </a:lnTo>
                      <a:lnTo>
                        <a:pt x="134" y="33"/>
                      </a:lnTo>
                      <a:lnTo>
                        <a:pt x="137" y="33"/>
                      </a:lnTo>
                      <a:lnTo>
                        <a:pt x="138" y="33"/>
                      </a:lnTo>
                      <a:lnTo>
                        <a:pt x="141" y="33"/>
                      </a:lnTo>
                      <a:lnTo>
                        <a:pt x="142" y="33"/>
                      </a:lnTo>
                      <a:lnTo>
                        <a:pt x="147" y="34"/>
                      </a:lnTo>
                      <a:lnTo>
                        <a:pt x="148" y="34"/>
                      </a:lnTo>
                      <a:lnTo>
                        <a:pt x="151" y="36"/>
                      </a:lnTo>
                      <a:lnTo>
                        <a:pt x="148" y="38"/>
                      </a:lnTo>
                      <a:lnTo>
                        <a:pt x="147" y="42"/>
                      </a:lnTo>
                      <a:lnTo>
                        <a:pt x="147" y="45"/>
                      </a:lnTo>
                      <a:lnTo>
                        <a:pt x="145" y="47"/>
                      </a:lnTo>
                      <a:lnTo>
                        <a:pt x="144" y="51"/>
                      </a:lnTo>
                      <a:lnTo>
                        <a:pt x="144" y="55"/>
                      </a:lnTo>
                      <a:lnTo>
                        <a:pt x="147" y="56"/>
                      </a:lnTo>
                      <a:lnTo>
                        <a:pt x="148" y="59"/>
                      </a:lnTo>
                      <a:lnTo>
                        <a:pt x="142" y="60"/>
                      </a:lnTo>
                      <a:lnTo>
                        <a:pt x="141" y="59"/>
                      </a:lnTo>
                      <a:lnTo>
                        <a:pt x="140" y="58"/>
                      </a:lnTo>
                      <a:lnTo>
                        <a:pt x="137" y="58"/>
                      </a:lnTo>
                      <a:lnTo>
                        <a:pt x="136" y="60"/>
                      </a:lnTo>
                      <a:lnTo>
                        <a:pt x="138" y="62"/>
                      </a:lnTo>
                      <a:lnTo>
                        <a:pt x="138" y="65"/>
                      </a:lnTo>
                      <a:lnTo>
                        <a:pt x="136" y="65"/>
                      </a:lnTo>
                      <a:lnTo>
                        <a:pt x="134" y="69"/>
                      </a:lnTo>
                      <a:lnTo>
                        <a:pt x="131" y="69"/>
                      </a:lnTo>
                      <a:lnTo>
                        <a:pt x="129" y="74"/>
                      </a:lnTo>
                      <a:lnTo>
                        <a:pt x="127" y="78"/>
                      </a:lnTo>
                      <a:lnTo>
                        <a:pt x="127" y="81"/>
                      </a:lnTo>
                      <a:lnTo>
                        <a:pt x="126" y="81"/>
                      </a:lnTo>
                      <a:lnTo>
                        <a:pt x="124" y="83"/>
                      </a:lnTo>
                      <a:lnTo>
                        <a:pt x="124" y="84"/>
                      </a:lnTo>
                      <a:lnTo>
                        <a:pt x="127" y="84"/>
                      </a:lnTo>
                      <a:lnTo>
                        <a:pt x="131" y="83"/>
                      </a:lnTo>
                      <a:lnTo>
                        <a:pt x="130" y="80"/>
                      </a:lnTo>
                      <a:lnTo>
                        <a:pt x="131" y="78"/>
                      </a:lnTo>
                      <a:lnTo>
                        <a:pt x="136" y="78"/>
                      </a:lnTo>
                      <a:lnTo>
                        <a:pt x="137" y="81"/>
                      </a:lnTo>
                      <a:lnTo>
                        <a:pt x="137" y="84"/>
                      </a:lnTo>
                      <a:lnTo>
                        <a:pt x="140" y="85"/>
                      </a:lnTo>
                      <a:lnTo>
                        <a:pt x="140" y="88"/>
                      </a:lnTo>
                      <a:lnTo>
                        <a:pt x="140" y="88"/>
                      </a:lnTo>
                      <a:lnTo>
                        <a:pt x="138" y="89"/>
                      </a:lnTo>
                      <a:lnTo>
                        <a:pt x="138" y="92"/>
                      </a:lnTo>
                      <a:lnTo>
                        <a:pt x="141" y="95"/>
                      </a:lnTo>
                      <a:lnTo>
                        <a:pt x="140" y="99"/>
                      </a:lnTo>
                      <a:lnTo>
                        <a:pt x="137" y="99"/>
                      </a:lnTo>
                      <a:lnTo>
                        <a:pt x="136" y="101"/>
                      </a:lnTo>
                      <a:lnTo>
                        <a:pt x="138" y="105"/>
                      </a:lnTo>
                      <a:lnTo>
                        <a:pt x="140" y="112"/>
                      </a:lnTo>
                      <a:lnTo>
                        <a:pt x="144" y="114"/>
                      </a:lnTo>
                      <a:lnTo>
                        <a:pt x="148" y="114"/>
                      </a:lnTo>
                      <a:lnTo>
                        <a:pt x="145" y="118"/>
                      </a:lnTo>
                      <a:lnTo>
                        <a:pt x="147" y="121"/>
                      </a:lnTo>
                      <a:lnTo>
                        <a:pt x="147" y="121"/>
                      </a:lnTo>
                      <a:lnTo>
                        <a:pt x="138" y="128"/>
                      </a:lnTo>
                      <a:lnTo>
                        <a:pt x="136" y="131"/>
                      </a:lnTo>
                      <a:lnTo>
                        <a:pt x="136" y="132"/>
                      </a:lnTo>
                      <a:lnTo>
                        <a:pt x="133" y="134"/>
                      </a:lnTo>
                      <a:lnTo>
                        <a:pt x="127" y="134"/>
                      </a:lnTo>
                      <a:lnTo>
                        <a:pt x="126" y="132"/>
                      </a:lnTo>
                      <a:lnTo>
                        <a:pt x="118" y="127"/>
                      </a:lnTo>
                      <a:lnTo>
                        <a:pt x="115" y="127"/>
                      </a:lnTo>
                      <a:lnTo>
                        <a:pt x="113" y="128"/>
                      </a:lnTo>
                      <a:lnTo>
                        <a:pt x="111" y="128"/>
                      </a:lnTo>
                      <a:lnTo>
                        <a:pt x="108" y="127"/>
                      </a:lnTo>
                      <a:lnTo>
                        <a:pt x="105" y="127"/>
                      </a:lnTo>
                      <a:lnTo>
                        <a:pt x="104" y="125"/>
                      </a:lnTo>
                      <a:lnTo>
                        <a:pt x="102" y="125"/>
                      </a:lnTo>
                      <a:lnTo>
                        <a:pt x="97" y="130"/>
                      </a:lnTo>
                      <a:lnTo>
                        <a:pt x="94" y="132"/>
                      </a:lnTo>
                      <a:lnTo>
                        <a:pt x="94" y="135"/>
                      </a:lnTo>
                      <a:lnTo>
                        <a:pt x="93" y="139"/>
                      </a:lnTo>
                      <a:lnTo>
                        <a:pt x="94" y="143"/>
                      </a:lnTo>
                      <a:lnTo>
                        <a:pt x="94" y="145"/>
                      </a:lnTo>
                      <a:lnTo>
                        <a:pt x="93" y="143"/>
                      </a:lnTo>
                      <a:lnTo>
                        <a:pt x="89" y="141"/>
                      </a:lnTo>
                      <a:lnTo>
                        <a:pt x="82" y="142"/>
                      </a:lnTo>
                      <a:lnTo>
                        <a:pt x="79" y="139"/>
                      </a:lnTo>
                      <a:lnTo>
                        <a:pt x="75" y="141"/>
                      </a:lnTo>
                      <a:lnTo>
                        <a:pt x="72" y="139"/>
                      </a:lnTo>
                      <a:lnTo>
                        <a:pt x="66" y="139"/>
                      </a:lnTo>
                      <a:lnTo>
                        <a:pt x="64" y="142"/>
                      </a:lnTo>
                      <a:lnTo>
                        <a:pt x="62" y="141"/>
                      </a:lnTo>
                      <a:lnTo>
                        <a:pt x="58" y="141"/>
                      </a:lnTo>
                      <a:lnTo>
                        <a:pt x="55" y="138"/>
                      </a:lnTo>
                      <a:lnTo>
                        <a:pt x="53" y="139"/>
                      </a:lnTo>
                      <a:lnTo>
                        <a:pt x="50" y="136"/>
                      </a:lnTo>
                      <a:lnTo>
                        <a:pt x="46" y="134"/>
                      </a:lnTo>
                      <a:lnTo>
                        <a:pt x="42" y="135"/>
                      </a:lnTo>
                      <a:lnTo>
                        <a:pt x="42" y="132"/>
                      </a:lnTo>
                      <a:lnTo>
                        <a:pt x="42" y="130"/>
                      </a:lnTo>
                      <a:lnTo>
                        <a:pt x="40" y="130"/>
                      </a:lnTo>
                      <a:lnTo>
                        <a:pt x="39" y="128"/>
                      </a:lnTo>
                      <a:lnTo>
                        <a:pt x="37" y="127"/>
                      </a:lnTo>
                      <a:lnTo>
                        <a:pt x="40" y="125"/>
                      </a:lnTo>
                      <a:lnTo>
                        <a:pt x="43" y="118"/>
                      </a:lnTo>
                      <a:lnTo>
                        <a:pt x="43" y="109"/>
                      </a:lnTo>
                      <a:lnTo>
                        <a:pt x="44" y="107"/>
                      </a:lnTo>
                      <a:lnTo>
                        <a:pt x="43" y="106"/>
                      </a:lnTo>
                      <a:lnTo>
                        <a:pt x="43" y="102"/>
                      </a:lnTo>
                      <a:lnTo>
                        <a:pt x="44" y="95"/>
                      </a:lnTo>
                      <a:lnTo>
                        <a:pt x="46" y="94"/>
                      </a:lnTo>
                      <a:lnTo>
                        <a:pt x="48" y="95"/>
                      </a:lnTo>
                      <a:lnTo>
                        <a:pt x="48" y="98"/>
                      </a:lnTo>
                      <a:lnTo>
                        <a:pt x="53" y="102"/>
                      </a:lnTo>
                      <a:lnTo>
                        <a:pt x="50" y="94"/>
                      </a:lnTo>
                      <a:lnTo>
                        <a:pt x="46" y="91"/>
                      </a:lnTo>
                      <a:lnTo>
                        <a:pt x="43" y="91"/>
                      </a:lnTo>
                      <a:lnTo>
                        <a:pt x="44" y="88"/>
                      </a:lnTo>
                      <a:lnTo>
                        <a:pt x="44" y="88"/>
                      </a:lnTo>
                      <a:lnTo>
                        <a:pt x="46" y="85"/>
                      </a:lnTo>
                      <a:lnTo>
                        <a:pt x="44" y="84"/>
                      </a:lnTo>
                      <a:lnTo>
                        <a:pt x="44" y="81"/>
                      </a:lnTo>
                      <a:lnTo>
                        <a:pt x="42" y="80"/>
                      </a:lnTo>
                      <a:lnTo>
                        <a:pt x="37" y="78"/>
                      </a:lnTo>
                      <a:lnTo>
                        <a:pt x="35" y="74"/>
                      </a:lnTo>
                      <a:lnTo>
                        <a:pt x="32" y="74"/>
                      </a:lnTo>
                      <a:lnTo>
                        <a:pt x="32" y="73"/>
                      </a:lnTo>
                      <a:lnTo>
                        <a:pt x="33" y="70"/>
                      </a:lnTo>
                      <a:lnTo>
                        <a:pt x="32" y="67"/>
                      </a:lnTo>
                      <a:lnTo>
                        <a:pt x="30" y="67"/>
                      </a:lnTo>
                      <a:lnTo>
                        <a:pt x="33" y="66"/>
                      </a:lnTo>
                      <a:lnTo>
                        <a:pt x="35" y="65"/>
                      </a:lnTo>
                      <a:lnTo>
                        <a:pt x="37" y="66"/>
                      </a:lnTo>
                      <a:lnTo>
                        <a:pt x="36" y="65"/>
                      </a:lnTo>
                      <a:lnTo>
                        <a:pt x="33" y="63"/>
                      </a:lnTo>
                      <a:lnTo>
                        <a:pt x="30" y="66"/>
                      </a:lnTo>
                      <a:lnTo>
                        <a:pt x="29" y="66"/>
                      </a:lnTo>
                      <a:lnTo>
                        <a:pt x="28" y="63"/>
                      </a:lnTo>
                      <a:lnTo>
                        <a:pt x="29" y="60"/>
                      </a:lnTo>
                      <a:lnTo>
                        <a:pt x="28" y="59"/>
                      </a:lnTo>
                      <a:lnTo>
                        <a:pt x="25" y="60"/>
                      </a:lnTo>
                      <a:lnTo>
                        <a:pt x="24" y="60"/>
                      </a:lnTo>
                      <a:lnTo>
                        <a:pt x="25" y="59"/>
                      </a:lnTo>
                      <a:lnTo>
                        <a:pt x="24" y="58"/>
                      </a:lnTo>
                      <a:lnTo>
                        <a:pt x="21" y="60"/>
                      </a:lnTo>
                      <a:lnTo>
                        <a:pt x="18" y="58"/>
                      </a:lnTo>
                      <a:lnTo>
                        <a:pt x="17" y="58"/>
                      </a:lnTo>
                      <a:lnTo>
                        <a:pt x="15" y="56"/>
                      </a:lnTo>
                      <a:lnTo>
                        <a:pt x="11" y="55"/>
                      </a:lnTo>
                      <a:lnTo>
                        <a:pt x="10" y="55"/>
                      </a:lnTo>
                      <a:lnTo>
                        <a:pt x="8" y="55"/>
                      </a:lnTo>
                      <a:lnTo>
                        <a:pt x="6" y="56"/>
                      </a:lnTo>
                      <a:lnTo>
                        <a:pt x="6" y="55"/>
                      </a:lnTo>
                      <a:lnTo>
                        <a:pt x="4" y="52"/>
                      </a:lnTo>
                      <a:lnTo>
                        <a:pt x="3" y="52"/>
                      </a:lnTo>
                      <a:lnTo>
                        <a:pt x="3" y="51"/>
                      </a:lnTo>
                      <a:lnTo>
                        <a:pt x="4" y="51"/>
                      </a:lnTo>
                      <a:lnTo>
                        <a:pt x="6" y="49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3" y="49"/>
                      </a:lnTo>
                      <a:lnTo>
                        <a:pt x="3" y="47"/>
                      </a:lnTo>
                      <a:lnTo>
                        <a:pt x="4" y="47"/>
                      </a:lnTo>
                      <a:lnTo>
                        <a:pt x="7" y="47"/>
                      </a:lnTo>
                      <a:lnTo>
                        <a:pt x="6" y="47"/>
                      </a:lnTo>
                      <a:lnTo>
                        <a:pt x="4" y="45"/>
                      </a:lnTo>
                      <a:lnTo>
                        <a:pt x="1" y="47"/>
                      </a:lnTo>
                      <a:lnTo>
                        <a:pt x="0" y="45"/>
                      </a:lnTo>
                      <a:lnTo>
                        <a:pt x="1" y="42"/>
                      </a:lnTo>
                      <a:lnTo>
                        <a:pt x="6" y="42"/>
                      </a:lnTo>
                      <a:lnTo>
                        <a:pt x="8" y="41"/>
                      </a:lnTo>
                      <a:lnTo>
                        <a:pt x="11" y="41"/>
                      </a:lnTo>
                      <a:lnTo>
                        <a:pt x="11" y="41"/>
                      </a:lnTo>
                      <a:lnTo>
                        <a:pt x="14" y="40"/>
                      </a:lnTo>
                      <a:lnTo>
                        <a:pt x="15" y="41"/>
                      </a:lnTo>
                      <a:lnTo>
                        <a:pt x="17" y="38"/>
                      </a:lnTo>
                      <a:lnTo>
                        <a:pt x="21" y="37"/>
                      </a:lnTo>
                      <a:lnTo>
                        <a:pt x="22" y="38"/>
                      </a:lnTo>
                      <a:lnTo>
                        <a:pt x="26" y="44"/>
                      </a:lnTo>
                      <a:lnTo>
                        <a:pt x="29" y="41"/>
                      </a:lnTo>
                      <a:lnTo>
                        <a:pt x="30" y="41"/>
                      </a:lnTo>
                      <a:lnTo>
                        <a:pt x="32" y="41"/>
                      </a:lnTo>
                      <a:lnTo>
                        <a:pt x="35" y="41"/>
                      </a:lnTo>
                      <a:lnTo>
                        <a:pt x="36" y="41"/>
                      </a:lnTo>
                      <a:lnTo>
                        <a:pt x="40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39" y="36"/>
                      </a:lnTo>
                      <a:lnTo>
                        <a:pt x="39" y="33"/>
                      </a:lnTo>
                      <a:lnTo>
                        <a:pt x="40" y="31"/>
                      </a:lnTo>
                      <a:lnTo>
                        <a:pt x="35" y="29"/>
                      </a:lnTo>
                      <a:lnTo>
                        <a:pt x="36" y="27"/>
                      </a:lnTo>
                      <a:lnTo>
                        <a:pt x="35" y="23"/>
                      </a:lnTo>
                      <a:lnTo>
                        <a:pt x="36" y="24"/>
                      </a:lnTo>
                      <a:lnTo>
                        <a:pt x="39" y="24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3" y="27"/>
                      </a:lnTo>
                      <a:lnTo>
                        <a:pt x="44" y="29"/>
                      </a:lnTo>
                      <a:lnTo>
                        <a:pt x="46" y="30"/>
                      </a:lnTo>
                      <a:lnTo>
                        <a:pt x="47" y="29"/>
                      </a:lnTo>
                      <a:lnTo>
                        <a:pt x="50" y="30"/>
                      </a:lnTo>
                      <a:lnTo>
                        <a:pt x="55" y="30"/>
                      </a:lnTo>
                      <a:lnTo>
                        <a:pt x="58" y="30"/>
                      </a:lnTo>
                      <a:lnTo>
                        <a:pt x="62" y="27"/>
                      </a:lnTo>
                      <a:lnTo>
                        <a:pt x="60" y="27"/>
                      </a:lnTo>
                      <a:lnTo>
                        <a:pt x="58" y="26"/>
                      </a:lnTo>
                      <a:lnTo>
                        <a:pt x="60" y="23"/>
                      </a:lnTo>
                      <a:lnTo>
                        <a:pt x="65" y="20"/>
                      </a:lnTo>
                      <a:lnTo>
                        <a:pt x="66" y="20"/>
                      </a:lnTo>
                      <a:lnTo>
                        <a:pt x="69" y="20"/>
                      </a:lnTo>
                      <a:lnTo>
                        <a:pt x="73" y="20"/>
                      </a:lnTo>
                      <a:lnTo>
                        <a:pt x="73" y="18"/>
                      </a:lnTo>
                      <a:lnTo>
                        <a:pt x="77" y="15"/>
                      </a:lnTo>
                      <a:lnTo>
                        <a:pt x="77" y="9"/>
                      </a:lnTo>
                      <a:lnTo>
                        <a:pt x="77" y="7"/>
                      </a:lnTo>
                      <a:lnTo>
                        <a:pt x="79" y="4"/>
                      </a:lnTo>
                      <a:lnTo>
                        <a:pt x="82" y="1"/>
                      </a:lnTo>
                      <a:lnTo>
                        <a:pt x="83" y="2"/>
                      </a:lnTo>
                      <a:lnTo>
                        <a:pt x="89" y="1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6" name="Freeform 759"/>
                <p:cNvSpPr>
                  <a:spLocks/>
                </p:cNvSpPr>
                <p:nvPr/>
              </p:nvSpPr>
              <p:spPr bwMode="auto">
                <a:xfrm>
                  <a:off x="4534188" y="3114270"/>
                  <a:ext cx="22233" cy="41501"/>
                </a:xfrm>
                <a:custGeom>
                  <a:avLst/>
                  <a:gdLst>
                    <a:gd name="T0" fmla="*/ 12 w 15"/>
                    <a:gd name="T1" fmla="*/ 0 h 28"/>
                    <a:gd name="T2" fmla="*/ 12 w 15"/>
                    <a:gd name="T3" fmla="*/ 0 h 28"/>
                    <a:gd name="T4" fmla="*/ 13 w 15"/>
                    <a:gd name="T5" fmla="*/ 4 h 28"/>
                    <a:gd name="T6" fmla="*/ 13 w 15"/>
                    <a:gd name="T7" fmla="*/ 9 h 28"/>
                    <a:gd name="T8" fmla="*/ 15 w 15"/>
                    <a:gd name="T9" fmla="*/ 13 h 28"/>
                    <a:gd name="T10" fmla="*/ 13 w 15"/>
                    <a:gd name="T11" fmla="*/ 20 h 28"/>
                    <a:gd name="T12" fmla="*/ 13 w 15"/>
                    <a:gd name="T13" fmla="*/ 22 h 28"/>
                    <a:gd name="T14" fmla="*/ 12 w 15"/>
                    <a:gd name="T15" fmla="*/ 27 h 28"/>
                    <a:gd name="T16" fmla="*/ 9 w 15"/>
                    <a:gd name="T17" fmla="*/ 28 h 28"/>
                    <a:gd name="T18" fmla="*/ 5 w 15"/>
                    <a:gd name="T19" fmla="*/ 27 h 28"/>
                    <a:gd name="T20" fmla="*/ 4 w 15"/>
                    <a:gd name="T21" fmla="*/ 25 h 28"/>
                    <a:gd name="T22" fmla="*/ 5 w 15"/>
                    <a:gd name="T23" fmla="*/ 24 h 28"/>
                    <a:gd name="T24" fmla="*/ 7 w 15"/>
                    <a:gd name="T25" fmla="*/ 24 h 28"/>
                    <a:gd name="T26" fmla="*/ 5 w 15"/>
                    <a:gd name="T27" fmla="*/ 22 h 28"/>
                    <a:gd name="T28" fmla="*/ 5 w 15"/>
                    <a:gd name="T29" fmla="*/ 22 h 28"/>
                    <a:gd name="T30" fmla="*/ 5 w 15"/>
                    <a:gd name="T31" fmla="*/ 21 h 28"/>
                    <a:gd name="T32" fmla="*/ 2 w 15"/>
                    <a:gd name="T33" fmla="*/ 20 h 28"/>
                    <a:gd name="T34" fmla="*/ 2 w 15"/>
                    <a:gd name="T35" fmla="*/ 18 h 28"/>
                    <a:gd name="T36" fmla="*/ 4 w 15"/>
                    <a:gd name="T37" fmla="*/ 18 h 28"/>
                    <a:gd name="T38" fmla="*/ 4 w 15"/>
                    <a:gd name="T39" fmla="*/ 17 h 28"/>
                    <a:gd name="T40" fmla="*/ 1 w 15"/>
                    <a:gd name="T41" fmla="*/ 17 h 28"/>
                    <a:gd name="T42" fmla="*/ 0 w 15"/>
                    <a:gd name="T43" fmla="*/ 14 h 28"/>
                    <a:gd name="T44" fmla="*/ 2 w 15"/>
                    <a:gd name="T45" fmla="*/ 14 h 28"/>
                    <a:gd name="T46" fmla="*/ 2 w 15"/>
                    <a:gd name="T47" fmla="*/ 13 h 28"/>
                    <a:gd name="T48" fmla="*/ 1 w 15"/>
                    <a:gd name="T49" fmla="*/ 11 h 28"/>
                    <a:gd name="T50" fmla="*/ 4 w 15"/>
                    <a:gd name="T51" fmla="*/ 9 h 28"/>
                    <a:gd name="T52" fmla="*/ 7 w 15"/>
                    <a:gd name="T53" fmla="*/ 7 h 28"/>
                    <a:gd name="T54" fmla="*/ 9 w 15"/>
                    <a:gd name="T55" fmla="*/ 6 h 28"/>
                    <a:gd name="T56" fmla="*/ 11 w 15"/>
                    <a:gd name="T57" fmla="*/ 7 h 28"/>
                    <a:gd name="T58" fmla="*/ 11 w 15"/>
                    <a:gd name="T59" fmla="*/ 7 h 28"/>
                    <a:gd name="T60" fmla="*/ 12 w 15"/>
                    <a:gd name="T61" fmla="*/ 4 h 28"/>
                    <a:gd name="T62" fmla="*/ 11 w 15"/>
                    <a:gd name="T63" fmla="*/ 3 h 28"/>
                    <a:gd name="T64" fmla="*/ 12 w 15"/>
                    <a:gd name="T65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8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13" y="4"/>
                      </a:lnTo>
                      <a:lnTo>
                        <a:pt x="13" y="9"/>
                      </a:lnTo>
                      <a:lnTo>
                        <a:pt x="15" y="13"/>
                      </a:lnTo>
                      <a:lnTo>
                        <a:pt x="13" y="20"/>
                      </a:lnTo>
                      <a:lnTo>
                        <a:pt x="13" y="22"/>
                      </a:lnTo>
                      <a:lnTo>
                        <a:pt x="12" y="27"/>
                      </a:lnTo>
                      <a:lnTo>
                        <a:pt x="9" y="28"/>
                      </a:lnTo>
                      <a:lnTo>
                        <a:pt x="5" y="27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7" y="24"/>
                      </a:lnTo>
                      <a:lnTo>
                        <a:pt x="5" y="22"/>
                      </a:lnTo>
                      <a:lnTo>
                        <a:pt x="5" y="22"/>
                      </a:lnTo>
                      <a:lnTo>
                        <a:pt x="5" y="21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4" y="18"/>
                      </a:lnTo>
                      <a:lnTo>
                        <a:pt x="4" y="17"/>
                      </a:lnTo>
                      <a:lnTo>
                        <a:pt x="1" y="17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1"/>
                      </a:lnTo>
                      <a:lnTo>
                        <a:pt x="4" y="9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12" y="4"/>
                      </a:lnTo>
                      <a:lnTo>
                        <a:pt x="1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7" name="Freeform 760"/>
                <p:cNvSpPr>
                  <a:spLocks/>
                </p:cNvSpPr>
                <p:nvPr/>
              </p:nvSpPr>
              <p:spPr bwMode="auto">
                <a:xfrm>
                  <a:off x="4649799" y="3284722"/>
                  <a:ext cx="7411" cy="5929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1 h 4"/>
                    <a:gd name="T4" fmla="*/ 5 w 5"/>
                    <a:gd name="T5" fmla="*/ 3 h 4"/>
                    <a:gd name="T6" fmla="*/ 3 w 5"/>
                    <a:gd name="T7" fmla="*/ 4 h 4"/>
                    <a:gd name="T8" fmla="*/ 0 w 5"/>
                    <a:gd name="T9" fmla="*/ 3 h 4"/>
                    <a:gd name="T10" fmla="*/ 0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8" name="Freeform 761"/>
                <p:cNvSpPr>
                  <a:spLocks/>
                </p:cNvSpPr>
                <p:nvPr/>
              </p:nvSpPr>
              <p:spPr bwMode="auto">
                <a:xfrm>
                  <a:off x="4531224" y="3160218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0 h 2"/>
                    <a:gd name="T4" fmla="*/ 2 w 2"/>
                    <a:gd name="T5" fmla="*/ 1 h 2"/>
                    <a:gd name="T6" fmla="*/ 2 w 2"/>
                    <a:gd name="T7" fmla="*/ 2 h 2"/>
                    <a:gd name="T8" fmla="*/ 0 w 2"/>
                    <a:gd name="T9" fmla="*/ 2 h 2"/>
                    <a:gd name="T10" fmla="*/ 0 w 2"/>
                    <a:gd name="T11" fmla="*/ 1 h 2"/>
                    <a:gd name="T12" fmla="*/ 0 w 2"/>
                    <a:gd name="T13" fmla="*/ 1 h 2"/>
                    <a:gd name="T14" fmla="*/ 2 w 2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9" name="Freeform 762"/>
                <p:cNvSpPr>
                  <a:spLocks/>
                </p:cNvSpPr>
                <p:nvPr/>
              </p:nvSpPr>
              <p:spPr bwMode="auto">
                <a:xfrm>
                  <a:off x="4531224" y="3160218"/>
                  <a:ext cx="29644" cy="56323"/>
                </a:xfrm>
                <a:custGeom>
                  <a:avLst/>
                  <a:gdLst>
                    <a:gd name="T0" fmla="*/ 13 w 20"/>
                    <a:gd name="T1" fmla="*/ 0 h 38"/>
                    <a:gd name="T2" fmla="*/ 14 w 20"/>
                    <a:gd name="T3" fmla="*/ 2 h 38"/>
                    <a:gd name="T4" fmla="*/ 15 w 20"/>
                    <a:gd name="T5" fmla="*/ 1 h 38"/>
                    <a:gd name="T6" fmla="*/ 17 w 20"/>
                    <a:gd name="T7" fmla="*/ 4 h 38"/>
                    <a:gd name="T8" fmla="*/ 20 w 20"/>
                    <a:gd name="T9" fmla="*/ 7 h 38"/>
                    <a:gd name="T10" fmla="*/ 20 w 20"/>
                    <a:gd name="T11" fmla="*/ 9 h 38"/>
                    <a:gd name="T12" fmla="*/ 20 w 20"/>
                    <a:gd name="T13" fmla="*/ 11 h 38"/>
                    <a:gd name="T14" fmla="*/ 17 w 20"/>
                    <a:gd name="T15" fmla="*/ 14 h 38"/>
                    <a:gd name="T16" fmla="*/ 20 w 20"/>
                    <a:gd name="T17" fmla="*/ 16 h 38"/>
                    <a:gd name="T18" fmla="*/ 18 w 20"/>
                    <a:gd name="T19" fmla="*/ 20 h 38"/>
                    <a:gd name="T20" fmla="*/ 20 w 20"/>
                    <a:gd name="T21" fmla="*/ 26 h 38"/>
                    <a:gd name="T22" fmla="*/ 18 w 20"/>
                    <a:gd name="T23" fmla="*/ 27 h 38"/>
                    <a:gd name="T24" fmla="*/ 18 w 20"/>
                    <a:gd name="T25" fmla="*/ 33 h 38"/>
                    <a:gd name="T26" fmla="*/ 18 w 20"/>
                    <a:gd name="T27" fmla="*/ 34 h 38"/>
                    <a:gd name="T28" fmla="*/ 17 w 20"/>
                    <a:gd name="T29" fmla="*/ 34 h 38"/>
                    <a:gd name="T30" fmla="*/ 14 w 20"/>
                    <a:gd name="T31" fmla="*/ 33 h 38"/>
                    <a:gd name="T32" fmla="*/ 13 w 20"/>
                    <a:gd name="T33" fmla="*/ 33 h 38"/>
                    <a:gd name="T34" fmla="*/ 11 w 20"/>
                    <a:gd name="T35" fmla="*/ 34 h 38"/>
                    <a:gd name="T36" fmla="*/ 11 w 20"/>
                    <a:gd name="T37" fmla="*/ 37 h 38"/>
                    <a:gd name="T38" fmla="*/ 10 w 20"/>
                    <a:gd name="T39" fmla="*/ 38 h 38"/>
                    <a:gd name="T40" fmla="*/ 9 w 20"/>
                    <a:gd name="T41" fmla="*/ 38 h 38"/>
                    <a:gd name="T42" fmla="*/ 7 w 20"/>
                    <a:gd name="T43" fmla="*/ 38 h 38"/>
                    <a:gd name="T44" fmla="*/ 4 w 20"/>
                    <a:gd name="T45" fmla="*/ 36 h 38"/>
                    <a:gd name="T46" fmla="*/ 4 w 20"/>
                    <a:gd name="T47" fmla="*/ 32 h 38"/>
                    <a:gd name="T48" fmla="*/ 2 w 20"/>
                    <a:gd name="T49" fmla="*/ 29 h 38"/>
                    <a:gd name="T50" fmla="*/ 4 w 20"/>
                    <a:gd name="T51" fmla="*/ 25 h 38"/>
                    <a:gd name="T52" fmla="*/ 6 w 20"/>
                    <a:gd name="T53" fmla="*/ 23 h 38"/>
                    <a:gd name="T54" fmla="*/ 6 w 20"/>
                    <a:gd name="T55" fmla="*/ 22 h 38"/>
                    <a:gd name="T56" fmla="*/ 2 w 20"/>
                    <a:gd name="T57" fmla="*/ 22 h 38"/>
                    <a:gd name="T58" fmla="*/ 2 w 20"/>
                    <a:gd name="T59" fmla="*/ 20 h 38"/>
                    <a:gd name="T60" fmla="*/ 4 w 20"/>
                    <a:gd name="T61" fmla="*/ 18 h 38"/>
                    <a:gd name="T62" fmla="*/ 4 w 20"/>
                    <a:gd name="T63" fmla="*/ 15 h 38"/>
                    <a:gd name="T64" fmla="*/ 2 w 20"/>
                    <a:gd name="T65" fmla="*/ 14 h 38"/>
                    <a:gd name="T66" fmla="*/ 2 w 20"/>
                    <a:gd name="T67" fmla="*/ 11 h 38"/>
                    <a:gd name="T68" fmla="*/ 0 w 20"/>
                    <a:gd name="T69" fmla="*/ 9 h 38"/>
                    <a:gd name="T70" fmla="*/ 0 w 20"/>
                    <a:gd name="T71" fmla="*/ 7 h 38"/>
                    <a:gd name="T72" fmla="*/ 0 w 20"/>
                    <a:gd name="T73" fmla="*/ 4 h 38"/>
                    <a:gd name="T74" fmla="*/ 3 w 20"/>
                    <a:gd name="T75" fmla="*/ 7 h 38"/>
                    <a:gd name="T76" fmla="*/ 6 w 20"/>
                    <a:gd name="T77" fmla="*/ 7 h 38"/>
                    <a:gd name="T78" fmla="*/ 10 w 20"/>
                    <a:gd name="T79" fmla="*/ 0 h 38"/>
                    <a:gd name="T80" fmla="*/ 13 w 20"/>
                    <a:gd name="T8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38">
                      <a:moveTo>
                        <a:pt x="13" y="0"/>
                      </a:moveTo>
                      <a:lnTo>
                        <a:pt x="14" y="2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0" y="9"/>
                      </a:lnTo>
                      <a:lnTo>
                        <a:pt x="20" y="11"/>
                      </a:lnTo>
                      <a:lnTo>
                        <a:pt x="17" y="14"/>
                      </a:lnTo>
                      <a:lnTo>
                        <a:pt x="20" y="16"/>
                      </a:lnTo>
                      <a:lnTo>
                        <a:pt x="18" y="20"/>
                      </a:lnTo>
                      <a:lnTo>
                        <a:pt x="20" y="26"/>
                      </a:lnTo>
                      <a:lnTo>
                        <a:pt x="18" y="27"/>
                      </a:lnTo>
                      <a:lnTo>
                        <a:pt x="18" y="33"/>
                      </a:lnTo>
                      <a:lnTo>
                        <a:pt x="18" y="34"/>
                      </a:lnTo>
                      <a:lnTo>
                        <a:pt x="17" y="34"/>
                      </a:lnTo>
                      <a:lnTo>
                        <a:pt x="14" y="33"/>
                      </a:lnTo>
                      <a:lnTo>
                        <a:pt x="13" y="33"/>
                      </a:lnTo>
                      <a:lnTo>
                        <a:pt x="11" y="34"/>
                      </a:lnTo>
                      <a:lnTo>
                        <a:pt x="11" y="37"/>
                      </a:lnTo>
                      <a:lnTo>
                        <a:pt x="10" y="38"/>
                      </a:lnTo>
                      <a:lnTo>
                        <a:pt x="9" y="38"/>
                      </a:lnTo>
                      <a:lnTo>
                        <a:pt x="7" y="38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2" y="29"/>
                      </a:lnTo>
                      <a:lnTo>
                        <a:pt x="4" y="25"/>
                      </a:lnTo>
                      <a:lnTo>
                        <a:pt x="6" y="23"/>
                      </a:lnTo>
                      <a:lnTo>
                        <a:pt x="6" y="22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4" y="18"/>
                      </a:lnTo>
                      <a:lnTo>
                        <a:pt x="4" y="15"/>
                      </a:lnTo>
                      <a:lnTo>
                        <a:pt x="2" y="14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10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0" name="Freeform 763"/>
                <p:cNvSpPr>
                  <a:spLocks/>
                </p:cNvSpPr>
                <p:nvPr/>
              </p:nvSpPr>
              <p:spPr bwMode="auto">
                <a:xfrm>
                  <a:off x="4563832" y="3118717"/>
                  <a:ext cx="8893" cy="4447"/>
                </a:xfrm>
                <a:custGeom>
                  <a:avLst/>
                  <a:gdLst>
                    <a:gd name="T0" fmla="*/ 4 w 6"/>
                    <a:gd name="T1" fmla="*/ 0 h 3"/>
                    <a:gd name="T2" fmla="*/ 6 w 6"/>
                    <a:gd name="T3" fmla="*/ 1 h 3"/>
                    <a:gd name="T4" fmla="*/ 6 w 6"/>
                    <a:gd name="T5" fmla="*/ 3 h 3"/>
                    <a:gd name="T6" fmla="*/ 4 w 6"/>
                    <a:gd name="T7" fmla="*/ 3 h 3"/>
                    <a:gd name="T8" fmla="*/ 2 w 6"/>
                    <a:gd name="T9" fmla="*/ 3 h 3"/>
                    <a:gd name="T10" fmla="*/ 0 w 6"/>
                    <a:gd name="T11" fmla="*/ 3 h 3"/>
                    <a:gd name="T12" fmla="*/ 2 w 6"/>
                    <a:gd name="T13" fmla="*/ 1 h 3"/>
                    <a:gd name="T14" fmla="*/ 4 w 6"/>
                    <a:gd name="T15" fmla="*/ 0 h 3"/>
                    <a:gd name="T16" fmla="*/ 4 w 6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">
                      <a:moveTo>
                        <a:pt x="4" y="0"/>
                      </a:move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1" name="Freeform 764"/>
                <p:cNvSpPr>
                  <a:spLocks/>
                </p:cNvSpPr>
                <p:nvPr/>
              </p:nvSpPr>
              <p:spPr bwMode="auto">
                <a:xfrm>
                  <a:off x="4580136" y="3130574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2" name="Freeform 765"/>
                <p:cNvSpPr>
                  <a:spLocks/>
                </p:cNvSpPr>
                <p:nvPr/>
              </p:nvSpPr>
              <p:spPr bwMode="auto">
                <a:xfrm>
                  <a:off x="4614226" y="3231363"/>
                  <a:ext cx="56323" cy="37055"/>
                </a:xfrm>
                <a:custGeom>
                  <a:avLst/>
                  <a:gdLst>
                    <a:gd name="T0" fmla="*/ 37 w 38"/>
                    <a:gd name="T1" fmla="*/ 0 h 25"/>
                    <a:gd name="T2" fmla="*/ 38 w 38"/>
                    <a:gd name="T3" fmla="*/ 1 h 25"/>
                    <a:gd name="T4" fmla="*/ 38 w 38"/>
                    <a:gd name="T5" fmla="*/ 6 h 25"/>
                    <a:gd name="T6" fmla="*/ 35 w 38"/>
                    <a:gd name="T7" fmla="*/ 8 h 25"/>
                    <a:gd name="T8" fmla="*/ 33 w 38"/>
                    <a:gd name="T9" fmla="*/ 14 h 25"/>
                    <a:gd name="T10" fmla="*/ 35 w 38"/>
                    <a:gd name="T11" fmla="*/ 18 h 25"/>
                    <a:gd name="T12" fmla="*/ 35 w 38"/>
                    <a:gd name="T13" fmla="*/ 21 h 25"/>
                    <a:gd name="T14" fmla="*/ 34 w 38"/>
                    <a:gd name="T15" fmla="*/ 22 h 25"/>
                    <a:gd name="T16" fmla="*/ 34 w 38"/>
                    <a:gd name="T17" fmla="*/ 25 h 25"/>
                    <a:gd name="T18" fmla="*/ 33 w 38"/>
                    <a:gd name="T19" fmla="*/ 25 h 25"/>
                    <a:gd name="T20" fmla="*/ 26 w 38"/>
                    <a:gd name="T21" fmla="*/ 24 h 25"/>
                    <a:gd name="T22" fmla="*/ 26 w 38"/>
                    <a:gd name="T23" fmla="*/ 21 h 25"/>
                    <a:gd name="T24" fmla="*/ 23 w 38"/>
                    <a:gd name="T25" fmla="*/ 19 h 25"/>
                    <a:gd name="T26" fmla="*/ 22 w 38"/>
                    <a:gd name="T27" fmla="*/ 19 h 25"/>
                    <a:gd name="T28" fmla="*/ 16 w 38"/>
                    <a:gd name="T29" fmla="*/ 18 h 25"/>
                    <a:gd name="T30" fmla="*/ 13 w 38"/>
                    <a:gd name="T31" fmla="*/ 15 h 25"/>
                    <a:gd name="T32" fmla="*/ 11 w 38"/>
                    <a:gd name="T33" fmla="*/ 14 h 25"/>
                    <a:gd name="T34" fmla="*/ 6 w 38"/>
                    <a:gd name="T35" fmla="*/ 11 h 25"/>
                    <a:gd name="T36" fmla="*/ 2 w 38"/>
                    <a:gd name="T37" fmla="*/ 11 h 25"/>
                    <a:gd name="T38" fmla="*/ 0 w 38"/>
                    <a:gd name="T39" fmla="*/ 8 h 25"/>
                    <a:gd name="T40" fmla="*/ 1 w 38"/>
                    <a:gd name="T41" fmla="*/ 4 h 25"/>
                    <a:gd name="T42" fmla="*/ 4 w 38"/>
                    <a:gd name="T43" fmla="*/ 3 h 25"/>
                    <a:gd name="T44" fmla="*/ 5 w 38"/>
                    <a:gd name="T45" fmla="*/ 4 h 25"/>
                    <a:gd name="T46" fmla="*/ 6 w 38"/>
                    <a:gd name="T47" fmla="*/ 3 h 25"/>
                    <a:gd name="T48" fmla="*/ 9 w 38"/>
                    <a:gd name="T49" fmla="*/ 3 h 25"/>
                    <a:gd name="T50" fmla="*/ 12 w 38"/>
                    <a:gd name="T51" fmla="*/ 4 h 25"/>
                    <a:gd name="T52" fmla="*/ 15 w 38"/>
                    <a:gd name="T53" fmla="*/ 6 h 25"/>
                    <a:gd name="T54" fmla="*/ 20 w 38"/>
                    <a:gd name="T55" fmla="*/ 4 h 25"/>
                    <a:gd name="T56" fmla="*/ 26 w 38"/>
                    <a:gd name="T57" fmla="*/ 4 h 25"/>
                    <a:gd name="T58" fmla="*/ 29 w 38"/>
                    <a:gd name="T59" fmla="*/ 1 h 25"/>
                    <a:gd name="T60" fmla="*/ 31 w 38"/>
                    <a:gd name="T61" fmla="*/ 3 h 25"/>
                    <a:gd name="T62" fmla="*/ 33 w 38"/>
                    <a:gd name="T63" fmla="*/ 3 h 25"/>
                    <a:gd name="T64" fmla="*/ 37 w 38"/>
                    <a:gd name="T6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8" h="25">
                      <a:moveTo>
                        <a:pt x="37" y="0"/>
                      </a:moveTo>
                      <a:lnTo>
                        <a:pt x="38" y="1"/>
                      </a:lnTo>
                      <a:lnTo>
                        <a:pt x="38" y="6"/>
                      </a:lnTo>
                      <a:lnTo>
                        <a:pt x="35" y="8"/>
                      </a:lnTo>
                      <a:lnTo>
                        <a:pt x="33" y="14"/>
                      </a:lnTo>
                      <a:lnTo>
                        <a:pt x="35" y="18"/>
                      </a:lnTo>
                      <a:lnTo>
                        <a:pt x="35" y="21"/>
                      </a:lnTo>
                      <a:lnTo>
                        <a:pt x="34" y="22"/>
                      </a:lnTo>
                      <a:lnTo>
                        <a:pt x="34" y="25"/>
                      </a:lnTo>
                      <a:lnTo>
                        <a:pt x="33" y="25"/>
                      </a:lnTo>
                      <a:lnTo>
                        <a:pt x="26" y="24"/>
                      </a:lnTo>
                      <a:lnTo>
                        <a:pt x="26" y="21"/>
                      </a:lnTo>
                      <a:lnTo>
                        <a:pt x="23" y="19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3" y="15"/>
                      </a:lnTo>
                      <a:lnTo>
                        <a:pt x="11" y="14"/>
                      </a:lnTo>
                      <a:lnTo>
                        <a:pt x="6" y="11"/>
                      </a:lnTo>
                      <a:lnTo>
                        <a:pt x="2" y="11"/>
                      </a:lnTo>
                      <a:lnTo>
                        <a:pt x="0" y="8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9" y="3"/>
                      </a:lnTo>
                      <a:lnTo>
                        <a:pt x="12" y="4"/>
                      </a:lnTo>
                      <a:lnTo>
                        <a:pt x="15" y="6"/>
                      </a:lnTo>
                      <a:lnTo>
                        <a:pt x="20" y="4"/>
                      </a:lnTo>
                      <a:lnTo>
                        <a:pt x="26" y="4"/>
                      </a:lnTo>
                      <a:lnTo>
                        <a:pt x="29" y="1"/>
                      </a:lnTo>
                      <a:lnTo>
                        <a:pt x="31" y="3"/>
                      </a:lnTo>
                      <a:lnTo>
                        <a:pt x="33" y="3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3" name="Freeform 766"/>
                <p:cNvSpPr>
                  <a:spLocks/>
                </p:cNvSpPr>
                <p:nvPr/>
              </p:nvSpPr>
              <p:spPr bwMode="auto">
                <a:xfrm>
                  <a:off x="4501580" y="3017928"/>
                  <a:ext cx="222328" cy="223811"/>
                </a:xfrm>
                <a:custGeom>
                  <a:avLst/>
                  <a:gdLst>
                    <a:gd name="T0" fmla="*/ 67 w 150"/>
                    <a:gd name="T1" fmla="*/ 0 h 151"/>
                    <a:gd name="T2" fmla="*/ 81 w 150"/>
                    <a:gd name="T3" fmla="*/ 9 h 151"/>
                    <a:gd name="T4" fmla="*/ 84 w 150"/>
                    <a:gd name="T5" fmla="*/ 14 h 151"/>
                    <a:gd name="T6" fmla="*/ 84 w 150"/>
                    <a:gd name="T7" fmla="*/ 24 h 151"/>
                    <a:gd name="T8" fmla="*/ 77 w 150"/>
                    <a:gd name="T9" fmla="*/ 25 h 151"/>
                    <a:gd name="T10" fmla="*/ 69 w 150"/>
                    <a:gd name="T11" fmla="*/ 28 h 151"/>
                    <a:gd name="T12" fmla="*/ 71 w 150"/>
                    <a:gd name="T13" fmla="*/ 35 h 151"/>
                    <a:gd name="T14" fmla="*/ 69 w 150"/>
                    <a:gd name="T15" fmla="*/ 43 h 151"/>
                    <a:gd name="T16" fmla="*/ 77 w 150"/>
                    <a:gd name="T17" fmla="*/ 51 h 151"/>
                    <a:gd name="T18" fmla="*/ 91 w 150"/>
                    <a:gd name="T19" fmla="*/ 64 h 151"/>
                    <a:gd name="T20" fmla="*/ 92 w 150"/>
                    <a:gd name="T21" fmla="*/ 69 h 151"/>
                    <a:gd name="T22" fmla="*/ 98 w 150"/>
                    <a:gd name="T23" fmla="*/ 78 h 151"/>
                    <a:gd name="T24" fmla="*/ 106 w 150"/>
                    <a:gd name="T25" fmla="*/ 83 h 151"/>
                    <a:gd name="T26" fmla="*/ 114 w 150"/>
                    <a:gd name="T27" fmla="*/ 85 h 151"/>
                    <a:gd name="T28" fmla="*/ 120 w 150"/>
                    <a:gd name="T29" fmla="*/ 87 h 151"/>
                    <a:gd name="T30" fmla="*/ 117 w 150"/>
                    <a:gd name="T31" fmla="*/ 93 h 151"/>
                    <a:gd name="T32" fmla="*/ 136 w 150"/>
                    <a:gd name="T33" fmla="*/ 100 h 151"/>
                    <a:gd name="T34" fmla="*/ 147 w 150"/>
                    <a:gd name="T35" fmla="*/ 107 h 151"/>
                    <a:gd name="T36" fmla="*/ 150 w 150"/>
                    <a:gd name="T37" fmla="*/ 114 h 151"/>
                    <a:gd name="T38" fmla="*/ 147 w 150"/>
                    <a:gd name="T39" fmla="*/ 118 h 151"/>
                    <a:gd name="T40" fmla="*/ 143 w 150"/>
                    <a:gd name="T41" fmla="*/ 115 h 151"/>
                    <a:gd name="T42" fmla="*/ 142 w 150"/>
                    <a:gd name="T43" fmla="*/ 110 h 151"/>
                    <a:gd name="T44" fmla="*/ 134 w 150"/>
                    <a:gd name="T45" fmla="*/ 107 h 151"/>
                    <a:gd name="T46" fmla="*/ 129 w 150"/>
                    <a:gd name="T47" fmla="*/ 111 h 151"/>
                    <a:gd name="T48" fmla="*/ 128 w 150"/>
                    <a:gd name="T49" fmla="*/ 116 h 151"/>
                    <a:gd name="T50" fmla="*/ 127 w 150"/>
                    <a:gd name="T51" fmla="*/ 122 h 151"/>
                    <a:gd name="T52" fmla="*/ 134 w 150"/>
                    <a:gd name="T53" fmla="*/ 126 h 151"/>
                    <a:gd name="T54" fmla="*/ 134 w 150"/>
                    <a:gd name="T55" fmla="*/ 133 h 151"/>
                    <a:gd name="T56" fmla="*/ 128 w 150"/>
                    <a:gd name="T57" fmla="*/ 143 h 151"/>
                    <a:gd name="T58" fmla="*/ 122 w 150"/>
                    <a:gd name="T59" fmla="*/ 151 h 151"/>
                    <a:gd name="T60" fmla="*/ 116 w 150"/>
                    <a:gd name="T61" fmla="*/ 145 h 151"/>
                    <a:gd name="T62" fmla="*/ 120 w 150"/>
                    <a:gd name="T63" fmla="*/ 143 h 151"/>
                    <a:gd name="T64" fmla="*/ 120 w 150"/>
                    <a:gd name="T65" fmla="*/ 137 h 151"/>
                    <a:gd name="T66" fmla="*/ 122 w 150"/>
                    <a:gd name="T67" fmla="*/ 133 h 151"/>
                    <a:gd name="T68" fmla="*/ 118 w 150"/>
                    <a:gd name="T69" fmla="*/ 123 h 151"/>
                    <a:gd name="T70" fmla="*/ 116 w 150"/>
                    <a:gd name="T71" fmla="*/ 115 h 151"/>
                    <a:gd name="T72" fmla="*/ 109 w 150"/>
                    <a:gd name="T73" fmla="*/ 112 h 151"/>
                    <a:gd name="T74" fmla="*/ 106 w 150"/>
                    <a:gd name="T75" fmla="*/ 110 h 151"/>
                    <a:gd name="T76" fmla="*/ 102 w 150"/>
                    <a:gd name="T77" fmla="*/ 105 h 151"/>
                    <a:gd name="T78" fmla="*/ 98 w 150"/>
                    <a:gd name="T79" fmla="*/ 103 h 151"/>
                    <a:gd name="T80" fmla="*/ 92 w 150"/>
                    <a:gd name="T81" fmla="*/ 97 h 151"/>
                    <a:gd name="T82" fmla="*/ 84 w 150"/>
                    <a:gd name="T83" fmla="*/ 97 h 151"/>
                    <a:gd name="T84" fmla="*/ 80 w 150"/>
                    <a:gd name="T85" fmla="*/ 93 h 151"/>
                    <a:gd name="T86" fmla="*/ 66 w 150"/>
                    <a:gd name="T87" fmla="*/ 82 h 151"/>
                    <a:gd name="T88" fmla="*/ 62 w 150"/>
                    <a:gd name="T89" fmla="*/ 76 h 151"/>
                    <a:gd name="T90" fmla="*/ 53 w 150"/>
                    <a:gd name="T91" fmla="*/ 69 h 151"/>
                    <a:gd name="T92" fmla="*/ 49 w 150"/>
                    <a:gd name="T93" fmla="*/ 63 h 151"/>
                    <a:gd name="T94" fmla="*/ 44 w 150"/>
                    <a:gd name="T95" fmla="*/ 54 h 151"/>
                    <a:gd name="T96" fmla="*/ 41 w 150"/>
                    <a:gd name="T97" fmla="*/ 49 h 151"/>
                    <a:gd name="T98" fmla="*/ 26 w 150"/>
                    <a:gd name="T99" fmla="*/ 45 h 151"/>
                    <a:gd name="T100" fmla="*/ 17 w 150"/>
                    <a:gd name="T101" fmla="*/ 53 h 151"/>
                    <a:gd name="T102" fmla="*/ 12 w 150"/>
                    <a:gd name="T103" fmla="*/ 47 h 151"/>
                    <a:gd name="T104" fmla="*/ 2 w 150"/>
                    <a:gd name="T105" fmla="*/ 38 h 151"/>
                    <a:gd name="T106" fmla="*/ 4 w 150"/>
                    <a:gd name="T107" fmla="*/ 32 h 151"/>
                    <a:gd name="T108" fmla="*/ 2 w 150"/>
                    <a:gd name="T109" fmla="*/ 22 h 151"/>
                    <a:gd name="T110" fmla="*/ 12 w 150"/>
                    <a:gd name="T111" fmla="*/ 18 h 151"/>
                    <a:gd name="T112" fmla="*/ 22 w 150"/>
                    <a:gd name="T113" fmla="*/ 13 h 151"/>
                    <a:gd name="T114" fmla="*/ 29 w 150"/>
                    <a:gd name="T115" fmla="*/ 21 h 151"/>
                    <a:gd name="T116" fmla="*/ 37 w 150"/>
                    <a:gd name="T117" fmla="*/ 14 h 151"/>
                    <a:gd name="T118" fmla="*/ 41 w 150"/>
                    <a:gd name="T119" fmla="*/ 11 h 151"/>
                    <a:gd name="T120" fmla="*/ 48 w 150"/>
                    <a:gd name="T121" fmla="*/ 2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0" h="151">
                      <a:moveTo>
                        <a:pt x="59" y="0"/>
                      </a:moveTo>
                      <a:lnTo>
                        <a:pt x="62" y="0"/>
                      </a:lnTo>
                      <a:lnTo>
                        <a:pt x="67" y="0"/>
                      </a:lnTo>
                      <a:lnTo>
                        <a:pt x="66" y="3"/>
                      </a:lnTo>
                      <a:lnTo>
                        <a:pt x="73" y="7"/>
                      </a:lnTo>
                      <a:lnTo>
                        <a:pt x="81" y="9"/>
                      </a:lnTo>
                      <a:lnTo>
                        <a:pt x="85" y="9"/>
                      </a:lnTo>
                      <a:lnTo>
                        <a:pt x="87" y="10"/>
                      </a:lnTo>
                      <a:lnTo>
                        <a:pt x="84" y="14"/>
                      </a:lnTo>
                      <a:lnTo>
                        <a:pt x="85" y="17"/>
                      </a:lnTo>
                      <a:lnTo>
                        <a:pt x="84" y="18"/>
                      </a:lnTo>
                      <a:lnTo>
                        <a:pt x="84" y="24"/>
                      </a:lnTo>
                      <a:lnTo>
                        <a:pt x="81" y="22"/>
                      </a:lnTo>
                      <a:lnTo>
                        <a:pt x="80" y="24"/>
                      </a:lnTo>
                      <a:lnTo>
                        <a:pt x="77" y="25"/>
                      </a:lnTo>
                      <a:lnTo>
                        <a:pt x="74" y="25"/>
                      </a:lnTo>
                      <a:lnTo>
                        <a:pt x="71" y="28"/>
                      </a:lnTo>
                      <a:lnTo>
                        <a:pt x="69" y="28"/>
                      </a:lnTo>
                      <a:lnTo>
                        <a:pt x="67" y="31"/>
                      </a:lnTo>
                      <a:lnTo>
                        <a:pt x="69" y="34"/>
                      </a:lnTo>
                      <a:lnTo>
                        <a:pt x="71" y="35"/>
                      </a:lnTo>
                      <a:lnTo>
                        <a:pt x="69" y="39"/>
                      </a:lnTo>
                      <a:lnTo>
                        <a:pt x="67" y="39"/>
                      </a:lnTo>
                      <a:lnTo>
                        <a:pt x="69" y="43"/>
                      </a:lnTo>
                      <a:lnTo>
                        <a:pt x="70" y="46"/>
                      </a:lnTo>
                      <a:lnTo>
                        <a:pt x="71" y="49"/>
                      </a:lnTo>
                      <a:lnTo>
                        <a:pt x="77" y="51"/>
                      </a:lnTo>
                      <a:lnTo>
                        <a:pt x="80" y="53"/>
                      </a:lnTo>
                      <a:lnTo>
                        <a:pt x="81" y="56"/>
                      </a:lnTo>
                      <a:lnTo>
                        <a:pt x="91" y="64"/>
                      </a:lnTo>
                      <a:lnTo>
                        <a:pt x="91" y="67"/>
                      </a:lnTo>
                      <a:lnTo>
                        <a:pt x="92" y="67"/>
                      </a:lnTo>
                      <a:lnTo>
                        <a:pt x="92" y="69"/>
                      </a:lnTo>
                      <a:lnTo>
                        <a:pt x="93" y="72"/>
                      </a:lnTo>
                      <a:lnTo>
                        <a:pt x="96" y="75"/>
                      </a:lnTo>
                      <a:lnTo>
                        <a:pt x="98" y="78"/>
                      </a:lnTo>
                      <a:lnTo>
                        <a:pt x="102" y="81"/>
                      </a:lnTo>
                      <a:lnTo>
                        <a:pt x="103" y="83"/>
                      </a:lnTo>
                      <a:lnTo>
                        <a:pt x="106" y="83"/>
                      </a:lnTo>
                      <a:lnTo>
                        <a:pt x="107" y="85"/>
                      </a:lnTo>
                      <a:lnTo>
                        <a:pt x="113" y="85"/>
                      </a:lnTo>
                      <a:lnTo>
                        <a:pt x="114" y="85"/>
                      </a:lnTo>
                      <a:lnTo>
                        <a:pt x="118" y="85"/>
                      </a:lnTo>
                      <a:lnTo>
                        <a:pt x="120" y="86"/>
                      </a:lnTo>
                      <a:lnTo>
                        <a:pt x="120" y="87"/>
                      </a:lnTo>
                      <a:lnTo>
                        <a:pt x="117" y="90"/>
                      </a:lnTo>
                      <a:lnTo>
                        <a:pt x="117" y="90"/>
                      </a:lnTo>
                      <a:lnTo>
                        <a:pt x="117" y="93"/>
                      </a:lnTo>
                      <a:lnTo>
                        <a:pt x="120" y="93"/>
                      </a:lnTo>
                      <a:lnTo>
                        <a:pt x="125" y="94"/>
                      </a:lnTo>
                      <a:lnTo>
                        <a:pt x="136" y="100"/>
                      </a:lnTo>
                      <a:lnTo>
                        <a:pt x="140" y="103"/>
                      </a:lnTo>
                      <a:lnTo>
                        <a:pt x="142" y="105"/>
                      </a:lnTo>
                      <a:lnTo>
                        <a:pt x="147" y="107"/>
                      </a:lnTo>
                      <a:lnTo>
                        <a:pt x="149" y="108"/>
                      </a:lnTo>
                      <a:lnTo>
                        <a:pt x="150" y="110"/>
                      </a:lnTo>
                      <a:lnTo>
                        <a:pt x="150" y="114"/>
                      </a:lnTo>
                      <a:lnTo>
                        <a:pt x="149" y="115"/>
                      </a:lnTo>
                      <a:lnTo>
                        <a:pt x="149" y="116"/>
                      </a:lnTo>
                      <a:lnTo>
                        <a:pt x="147" y="118"/>
                      </a:lnTo>
                      <a:lnTo>
                        <a:pt x="147" y="118"/>
                      </a:lnTo>
                      <a:lnTo>
                        <a:pt x="146" y="118"/>
                      </a:lnTo>
                      <a:lnTo>
                        <a:pt x="143" y="115"/>
                      </a:lnTo>
                      <a:lnTo>
                        <a:pt x="143" y="112"/>
                      </a:lnTo>
                      <a:lnTo>
                        <a:pt x="143" y="111"/>
                      </a:lnTo>
                      <a:lnTo>
                        <a:pt x="142" y="110"/>
                      </a:lnTo>
                      <a:lnTo>
                        <a:pt x="138" y="110"/>
                      </a:lnTo>
                      <a:lnTo>
                        <a:pt x="136" y="108"/>
                      </a:lnTo>
                      <a:lnTo>
                        <a:pt x="134" y="107"/>
                      </a:lnTo>
                      <a:lnTo>
                        <a:pt x="132" y="108"/>
                      </a:lnTo>
                      <a:lnTo>
                        <a:pt x="131" y="108"/>
                      </a:lnTo>
                      <a:lnTo>
                        <a:pt x="129" y="111"/>
                      </a:lnTo>
                      <a:lnTo>
                        <a:pt x="128" y="114"/>
                      </a:lnTo>
                      <a:lnTo>
                        <a:pt x="128" y="115"/>
                      </a:lnTo>
                      <a:lnTo>
                        <a:pt x="128" y="116"/>
                      </a:lnTo>
                      <a:lnTo>
                        <a:pt x="127" y="118"/>
                      </a:lnTo>
                      <a:lnTo>
                        <a:pt x="127" y="121"/>
                      </a:lnTo>
                      <a:lnTo>
                        <a:pt x="127" y="122"/>
                      </a:lnTo>
                      <a:lnTo>
                        <a:pt x="129" y="122"/>
                      </a:lnTo>
                      <a:lnTo>
                        <a:pt x="134" y="125"/>
                      </a:lnTo>
                      <a:lnTo>
                        <a:pt x="134" y="126"/>
                      </a:lnTo>
                      <a:lnTo>
                        <a:pt x="134" y="130"/>
                      </a:lnTo>
                      <a:lnTo>
                        <a:pt x="134" y="132"/>
                      </a:lnTo>
                      <a:lnTo>
                        <a:pt x="134" y="133"/>
                      </a:lnTo>
                      <a:lnTo>
                        <a:pt x="131" y="134"/>
                      </a:lnTo>
                      <a:lnTo>
                        <a:pt x="128" y="136"/>
                      </a:lnTo>
                      <a:lnTo>
                        <a:pt x="128" y="143"/>
                      </a:lnTo>
                      <a:lnTo>
                        <a:pt x="125" y="145"/>
                      </a:lnTo>
                      <a:lnTo>
                        <a:pt x="124" y="148"/>
                      </a:lnTo>
                      <a:lnTo>
                        <a:pt x="122" y="151"/>
                      </a:lnTo>
                      <a:lnTo>
                        <a:pt x="118" y="151"/>
                      </a:lnTo>
                      <a:lnTo>
                        <a:pt x="116" y="148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8" y="144"/>
                      </a:lnTo>
                      <a:lnTo>
                        <a:pt x="120" y="143"/>
                      </a:lnTo>
                      <a:lnTo>
                        <a:pt x="120" y="140"/>
                      </a:lnTo>
                      <a:lnTo>
                        <a:pt x="120" y="137"/>
                      </a:lnTo>
                      <a:lnTo>
                        <a:pt x="120" y="137"/>
                      </a:lnTo>
                      <a:lnTo>
                        <a:pt x="121" y="137"/>
                      </a:lnTo>
                      <a:lnTo>
                        <a:pt x="122" y="134"/>
                      </a:lnTo>
                      <a:lnTo>
                        <a:pt x="122" y="133"/>
                      </a:lnTo>
                      <a:lnTo>
                        <a:pt x="121" y="130"/>
                      </a:lnTo>
                      <a:lnTo>
                        <a:pt x="120" y="126"/>
                      </a:lnTo>
                      <a:lnTo>
                        <a:pt x="118" y="123"/>
                      </a:lnTo>
                      <a:lnTo>
                        <a:pt x="118" y="119"/>
                      </a:lnTo>
                      <a:lnTo>
                        <a:pt x="117" y="115"/>
                      </a:lnTo>
                      <a:lnTo>
                        <a:pt x="116" y="115"/>
                      </a:lnTo>
                      <a:lnTo>
                        <a:pt x="113" y="115"/>
                      </a:lnTo>
                      <a:lnTo>
                        <a:pt x="110" y="115"/>
                      </a:lnTo>
                      <a:lnTo>
                        <a:pt x="109" y="112"/>
                      </a:lnTo>
                      <a:lnTo>
                        <a:pt x="106" y="112"/>
                      </a:lnTo>
                      <a:lnTo>
                        <a:pt x="105" y="111"/>
                      </a:lnTo>
                      <a:lnTo>
                        <a:pt x="106" y="110"/>
                      </a:lnTo>
                      <a:lnTo>
                        <a:pt x="106" y="107"/>
                      </a:lnTo>
                      <a:lnTo>
                        <a:pt x="105" y="105"/>
                      </a:lnTo>
                      <a:lnTo>
                        <a:pt x="102" y="105"/>
                      </a:lnTo>
                      <a:lnTo>
                        <a:pt x="99" y="105"/>
                      </a:lnTo>
                      <a:lnTo>
                        <a:pt x="99" y="103"/>
                      </a:lnTo>
                      <a:lnTo>
                        <a:pt x="98" y="103"/>
                      </a:lnTo>
                      <a:lnTo>
                        <a:pt x="96" y="103"/>
                      </a:lnTo>
                      <a:lnTo>
                        <a:pt x="95" y="101"/>
                      </a:lnTo>
                      <a:lnTo>
                        <a:pt x="92" y="97"/>
                      </a:lnTo>
                      <a:lnTo>
                        <a:pt x="89" y="96"/>
                      </a:lnTo>
                      <a:lnTo>
                        <a:pt x="87" y="96"/>
                      </a:lnTo>
                      <a:lnTo>
                        <a:pt x="84" y="97"/>
                      </a:lnTo>
                      <a:lnTo>
                        <a:pt x="82" y="97"/>
                      </a:lnTo>
                      <a:lnTo>
                        <a:pt x="81" y="94"/>
                      </a:lnTo>
                      <a:lnTo>
                        <a:pt x="80" y="93"/>
                      </a:lnTo>
                      <a:lnTo>
                        <a:pt x="77" y="93"/>
                      </a:lnTo>
                      <a:lnTo>
                        <a:pt x="71" y="89"/>
                      </a:lnTo>
                      <a:lnTo>
                        <a:pt x="66" y="82"/>
                      </a:lnTo>
                      <a:lnTo>
                        <a:pt x="64" y="82"/>
                      </a:lnTo>
                      <a:lnTo>
                        <a:pt x="64" y="79"/>
                      </a:lnTo>
                      <a:lnTo>
                        <a:pt x="62" y="76"/>
                      </a:lnTo>
                      <a:lnTo>
                        <a:pt x="58" y="76"/>
                      </a:lnTo>
                      <a:lnTo>
                        <a:pt x="58" y="74"/>
                      </a:lnTo>
                      <a:lnTo>
                        <a:pt x="53" y="69"/>
                      </a:lnTo>
                      <a:lnTo>
                        <a:pt x="52" y="68"/>
                      </a:lnTo>
                      <a:lnTo>
                        <a:pt x="49" y="67"/>
                      </a:lnTo>
                      <a:lnTo>
                        <a:pt x="49" y="63"/>
                      </a:lnTo>
                      <a:lnTo>
                        <a:pt x="46" y="61"/>
                      </a:lnTo>
                      <a:lnTo>
                        <a:pt x="46" y="58"/>
                      </a:lnTo>
                      <a:lnTo>
                        <a:pt x="44" y="54"/>
                      </a:lnTo>
                      <a:lnTo>
                        <a:pt x="44" y="53"/>
                      </a:lnTo>
                      <a:lnTo>
                        <a:pt x="42" y="51"/>
                      </a:lnTo>
                      <a:lnTo>
                        <a:pt x="41" y="49"/>
                      </a:lnTo>
                      <a:lnTo>
                        <a:pt x="37" y="49"/>
                      </a:lnTo>
                      <a:lnTo>
                        <a:pt x="35" y="46"/>
                      </a:lnTo>
                      <a:lnTo>
                        <a:pt x="26" y="45"/>
                      </a:lnTo>
                      <a:lnTo>
                        <a:pt x="19" y="47"/>
                      </a:lnTo>
                      <a:lnTo>
                        <a:pt x="19" y="50"/>
                      </a:lnTo>
                      <a:lnTo>
                        <a:pt x="17" y="53"/>
                      </a:lnTo>
                      <a:lnTo>
                        <a:pt x="11" y="54"/>
                      </a:lnTo>
                      <a:lnTo>
                        <a:pt x="9" y="51"/>
                      </a:lnTo>
                      <a:lnTo>
                        <a:pt x="12" y="47"/>
                      </a:lnTo>
                      <a:lnTo>
                        <a:pt x="8" y="47"/>
                      </a:lnTo>
                      <a:lnTo>
                        <a:pt x="4" y="45"/>
                      </a:lnTo>
                      <a:lnTo>
                        <a:pt x="2" y="38"/>
                      </a:lnTo>
                      <a:lnTo>
                        <a:pt x="0" y="34"/>
                      </a:lnTo>
                      <a:lnTo>
                        <a:pt x="1" y="32"/>
                      </a:lnTo>
                      <a:lnTo>
                        <a:pt x="4" y="32"/>
                      </a:lnTo>
                      <a:lnTo>
                        <a:pt x="5" y="28"/>
                      </a:lnTo>
                      <a:lnTo>
                        <a:pt x="2" y="25"/>
                      </a:lnTo>
                      <a:lnTo>
                        <a:pt x="2" y="22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20" y="11"/>
                      </a:lnTo>
                      <a:lnTo>
                        <a:pt x="22" y="13"/>
                      </a:lnTo>
                      <a:lnTo>
                        <a:pt x="22" y="16"/>
                      </a:lnTo>
                      <a:lnTo>
                        <a:pt x="27" y="18"/>
                      </a:lnTo>
                      <a:lnTo>
                        <a:pt x="29" y="21"/>
                      </a:lnTo>
                      <a:lnTo>
                        <a:pt x="30" y="16"/>
                      </a:lnTo>
                      <a:lnTo>
                        <a:pt x="30" y="13"/>
                      </a:lnTo>
                      <a:lnTo>
                        <a:pt x="37" y="14"/>
                      </a:lnTo>
                      <a:lnTo>
                        <a:pt x="38" y="14"/>
                      </a:lnTo>
                      <a:lnTo>
                        <a:pt x="41" y="16"/>
                      </a:lnTo>
                      <a:lnTo>
                        <a:pt x="41" y="11"/>
                      </a:lnTo>
                      <a:lnTo>
                        <a:pt x="46" y="10"/>
                      </a:lnTo>
                      <a:lnTo>
                        <a:pt x="45" y="6"/>
                      </a:lnTo>
                      <a:lnTo>
                        <a:pt x="48" y="2"/>
                      </a:lnTo>
                      <a:lnTo>
                        <a:pt x="52" y="4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4" name="Freeform 767"/>
                <p:cNvSpPr>
                  <a:spLocks/>
                </p:cNvSpPr>
                <p:nvPr/>
              </p:nvSpPr>
              <p:spPr bwMode="auto">
                <a:xfrm>
                  <a:off x="4411166" y="3210612"/>
                  <a:ext cx="7411" cy="8893"/>
                </a:xfrm>
                <a:custGeom>
                  <a:avLst/>
                  <a:gdLst>
                    <a:gd name="T0" fmla="*/ 4 w 5"/>
                    <a:gd name="T1" fmla="*/ 0 h 6"/>
                    <a:gd name="T2" fmla="*/ 5 w 5"/>
                    <a:gd name="T3" fmla="*/ 3 h 6"/>
                    <a:gd name="T4" fmla="*/ 4 w 5"/>
                    <a:gd name="T5" fmla="*/ 4 h 6"/>
                    <a:gd name="T6" fmla="*/ 2 w 5"/>
                    <a:gd name="T7" fmla="*/ 6 h 6"/>
                    <a:gd name="T8" fmla="*/ 0 w 5"/>
                    <a:gd name="T9" fmla="*/ 4 h 6"/>
                    <a:gd name="T10" fmla="*/ 1 w 5"/>
                    <a:gd name="T11" fmla="*/ 2 h 6"/>
                    <a:gd name="T12" fmla="*/ 4 w 5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4" y="0"/>
                      </a:moveTo>
                      <a:lnTo>
                        <a:pt x="5" y="3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5" name="Freeform 768"/>
                <p:cNvSpPr>
                  <a:spLocks/>
                </p:cNvSpPr>
                <p:nvPr/>
              </p:nvSpPr>
              <p:spPr bwMode="auto">
                <a:xfrm>
                  <a:off x="4449703" y="3189862"/>
                  <a:ext cx="10376" cy="4447"/>
                </a:xfrm>
                <a:custGeom>
                  <a:avLst/>
                  <a:gdLst>
                    <a:gd name="T0" fmla="*/ 4 w 7"/>
                    <a:gd name="T1" fmla="*/ 0 h 3"/>
                    <a:gd name="T2" fmla="*/ 7 w 7"/>
                    <a:gd name="T3" fmla="*/ 3 h 3"/>
                    <a:gd name="T4" fmla="*/ 7 w 7"/>
                    <a:gd name="T5" fmla="*/ 3 h 3"/>
                    <a:gd name="T6" fmla="*/ 4 w 7"/>
                    <a:gd name="T7" fmla="*/ 3 h 3"/>
                    <a:gd name="T8" fmla="*/ 0 w 7"/>
                    <a:gd name="T9" fmla="*/ 2 h 3"/>
                    <a:gd name="T10" fmla="*/ 0 w 7"/>
                    <a:gd name="T11" fmla="*/ 0 h 3"/>
                    <a:gd name="T12" fmla="*/ 4 w 7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4" y="0"/>
                      </a:move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6" name="Freeform 769"/>
                <p:cNvSpPr>
                  <a:spLocks/>
                </p:cNvSpPr>
                <p:nvPr/>
              </p:nvSpPr>
              <p:spPr bwMode="auto">
                <a:xfrm>
                  <a:off x="4218481" y="3097966"/>
                  <a:ext cx="220847" cy="182310"/>
                </a:xfrm>
                <a:custGeom>
                  <a:avLst/>
                  <a:gdLst>
                    <a:gd name="T0" fmla="*/ 26 w 149"/>
                    <a:gd name="T1" fmla="*/ 4 h 123"/>
                    <a:gd name="T2" fmla="*/ 33 w 149"/>
                    <a:gd name="T3" fmla="*/ 4 h 123"/>
                    <a:gd name="T4" fmla="*/ 43 w 149"/>
                    <a:gd name="T5" fmla="*/ 3 h 123"/>
                    <a:gd name="T6" fmla="*/ 59 w 149"/>
                    <a:gd name="T7" fmla="*/ 7 h 123"/>
                    <a:gd name="T8" fmla="*/ 72 w 149"/>
                    <a:gd name="T9" fmla="*/ 7 h 123"/>
                    <a:gd name="T10" fmla="*/ 81 w 149"/>
                    <a:gd name="T11" fmla="*/ 6 h 123"/>
                    <a:gd name="T12" fmla="*/ 91 w 149"/>
                    <a:gd name="T13" fmla="*/ 7 h 123"/>
                    <a:gd name="T14" fmla="*/ 95 w 149"/>
                    <a:gd name="T15" fmla="*/ 9 h 123"/>
                    <a:gd name="T16" fmla="*/ 97 w 149"/>
                    <a:gd name="T17" fmla="*/ 14 h 123"/>
                    <a:gd name="T18" fmla="*/ 108 w 149"/>
                    <a:gd name="T19" fmla="*/ 18 h 123"/>
                    <a:gd name="T20" fmla="*/ 117 w 149"/>
                    <a:gd name="T21" fmla="*/ 20 h 123"/>
                    <a:gd name="T22" fmla="*/ 127 w 149"/>
                    <a:gd name="T23" fmla="*/ 18 h 123"/>
                    <a:gd name="T24" fmla="*/ 137 w 149"/>
                    <a:gd name="T25" fmla="*/ 21 h 123"/>
                    <a:gd name="T26" fmla="*/ 149 w 149"/>
                    <a:gd name="T27" fmla="*/ 24 h 123"/>
                    <a:gd name="T28" fmla="*/ 148 w 149"/>
                    <a:gd name="T29" fmla="*/ 31 h 123"/>
                    <a:gd name="T30" fmla="*/ 141 w 149"/>
                    <a:gd name="T31" fmla="*/ 39 h 123"/>
                    <a:gd name="T32" fmla="*/ 130 w 149"/>
                    <a:gd name="T33" fmla="*/ 43 h 123"/>
                    <a:gd name="T34" fmla="*/ 126 w 149"/>
                    <a:gd name="T35" fmla="*/ 49 h 123"/>
                    <a:gd name="T36" fmla="*/ 123 w 149"/>
                    <a:gd name="T37" fmla="*/ 53 h 123"/>
                    <a:gd name="T38" fmla="*/ 117 w 149"/>
                    <a:gd name="T39" fmla="*/ 58 h 123"/>
                    <a:gd name="T40" fmla="*/ 108 w 149"/>
                    <a:gd name="T41" fmla="*/ 69 h 123"/>
                    <a:gd name="T42" fmla="*/ 113 w 149"/>
                    <a:gd name="T43" fmla="*/ 78 h 123"/>
                    <a:gd name="T44" fmla="*/ 109 w 149"/>
                    <a:gd name="T45" fmla="*/ 86 h 123"/>
                    <a:gd name="T46" fmla="*/ 105 w 149"/>
                    <a:gd name="T47" fmla="*/ 98 h 123"/>
                    <a:gd name="T48" fmla="*/ 99 w 149"/>
                    <a:gd name="T49" fmla="*/ 101 h 123"/>
                    <a:gd name="T50" fmla="*/ 88 w 149"/>
                    <a:gd name="T51" fmla="*/ 114 h 123"/>
                    <a:gd name="T52" fmla="*/ 83 w 149"/>
                    <a:gd name="T53" fmla="*/ 112 h 123"/>
                    <a:gd name="T54" fmla="*/ 76 w 149"/>
                    <a:gd name="T55" fmla="*/ 112 h 123"/>
                    <a:gd name="T56" fmla="*/ 66 w 149"/>
                    <a:gd name="T57" fmla="*/ 111 h 123"/>
                    <a:gd name="T58" fmla="*/ 55 w 149"/>
                    <a:gd name="T59" fmla="*/ 118 h 123"/>
                    <a:gd name="T60" fmla="*/ 48 w 149"/>
                    <a:gd name="T61" fmla="*/ 122 h 123"/>
                    <a:gd name="T62" fmla="*/ 36 w 149"/>
                    <a:gd name="T63" fmla="*/ 119 h 123"/>
                    <a:gd name="T64" fmla="*/ 27 w 149"/>
                    <a:gd name="T65" fmla="*/ 107 h 123"/>
                    <a:gd name="T66" fmla="*/ 22 w 149"/>
                    <a:gd name="T67" fmla="*/ 103 h 123"/>
                    <a:gd name="T68" fmla="*/ 26 w 149"/>
                    <a:gd name="T69" fmla="*/ 91 h 123"/>
                    <a:gd name="T70" fmla="*/ 22 w 149"/>
                    <a:gd name="T71" fmla="*/ 85 h 123"/>
                    <a:gd name="T72" fmla="*/ 22 w 149"/>
                    <a:gd name="T73" fmla="*/ 74 h 123"/>
                    <a:gd name="T74" fmla="*/ 25 w 149"/>
                    <a:gd name="T75" fmla="*/ 67 h 123"/>
                    <a:gd name="T76" fmla="*/ 29 w 149"/>
                    <a:gd name="T77" fmla="*/ 56 h 123"/>
                    <a:gd name="T78" fmla="*/ 33 w 149"/>
                    <a:gd name="T79" fmla="*/ 39 h 123"/>
                    <a:gd name="T80" fmla="*/ 33 w 149"/>
                    <a:gd name="T81" fmla="*/ 33 h 123"/>
                    <a:gd name="T82" fmla="*/ 25 w 149"/>
                    <a:gd name="T83" fmla="*/ 32 h 123"/>
                    <a:gd name="T84" fmla="*/ 11 w 149"/>
                    <a:gd name="T85" fmla="*/ 31 h 123"/>
                    <a:gd name="T86" fmla="*/ 4 w 149"/>
                    <a:gd name="T87" fmla="*/ 28 h 123"/>
                    <a:gd name="T88" fmla="*/ 4 w 149"/>
                    <a:gd name="T89" fmla="*/ 24 h 123"/>
                    <a:gd name="T90" fmla="*/ 5 w 149"/>
                    <a:gd name="T91" fmla="*/ 18 h 123"/>
                    <a:gd name="T92" fmla="*/ 4 w 149"/>
                    <a:gd name="T93" fmla="*/ 17 h 123"/>
                    <a:gd name="T94" fmla="*/ 1 w 149"/>
                    <a:gd name="T95" fmla="*/ 15 h 123"/>
                    <a:gd name="T96" fmla="*/ 5 w 149"/>
                    <a:gd name="T97" fmla="*/ 7 h 123"/>
                    <a:gd name="T98" fmla="*/ 14 w 149"/>
                    <a:gd name="T99" fmla="*/ 6 h 123"/>
                    <a:gd name="T100" fmla="*/ 16 w 149"/>
                    <a:gd name="T101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9" h="123">
                      <a:moveTo>
                        <a:pt x="19" y="0"/>
                      </a:moveTo>
                      <a:lnTo>
                        <a:pt x="23" y="2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30" y="3"/>
                      </a:lnTo>
                      <a:lnTo>
                        <a:pt x="33" y="4"/>
                      </a:lnTo>
                      <a:lnTo>
                        <a:pt x="37" y="3"/>
                      </a:lnTo>
                      <a:lnTo>
                        <a:pt x="41" y="2"/>
                      </a:lnTo>
                      <a:lnTo>
                        <a:pt x="43" y="3"/>
                      </a:lnTo>
                      <a:lnTo>
                        <a:pt x="45" y="4"/>
                      </a:lnTo>
                      <a:lnTo>
                        <a:pt x="55" y="6"/>
                      </a:lnTo>
                      <a:lnTo>
                        <a:pt x="59" y="7"/>
                      </a:lnTo>
                      <a:lnTo>
                        <a:pt x="66" y="4"/>
                      </a:lnTo>
                      <a:lnTo>
                        <a:pt x="70" y="4"/>
                      </a:lnTo>
                      <a:lnTo>
                        <a:pt x="72" y="7"/>
                      </a:lnTo>
                      <a:lnTo>
                        <a:pt x="76" y="7"/>
                      </a:lnTo>
                      <a:lnTo>
                        <a:pt x="79" y="6"/>
                      </a:lnTo>
                      <a:lnTo>
                        <a:pt x="81" y="6"/>
                      </a:lnTo>
                      <a:lnTo>
                        <a:pt x="88" y="9"/>
                      </a:lnTo>
                      <a:lnTo>
                        <a:pt x="90" y="7"/>
                      </a:lnTo>
                      <a:lnTo>
                        <a:pt x="91" y="7"/>
                      </a:lnTo>
                      <a:lnTo>
                        <a:pt x="92" y="6"/>
                      </a:lnTo>
                      <a:lnTo>
                        <a:pt x="94" y="7"/>
                      </a:lnTo>
                      <a:lnTo>
                        <a:pt x="95" y="9"/>
                      </a:lnTo>
                      <a:lnTo>
                        <a:pt x="97" y="9"/>
                      </a:lnTo>
                      <a:lnTo>
                        <a:pt x="97" y="11"/>
                      </a:lnTo>
                      <a:lnTo>
                        <a:pt x="97" y="14"/>
                      </a:lnTo>
                      <a:lnTo>
                        <a:pt x="101" y="13"/>
                      </a:lnTo>
                      <a:lnTo>
                        <a:pt x="105" y="15"/>
                      </a:lnTo>
                      <a:lnTo>
                        <a:pt x="108" y="18"/>
                      </a:lnTo>
                      <a:lnTo>
                        <a:pt x="110" y="17"/>
                      </a:lnTo>
                      <a:lnTo>
                        <a:pt x="113" y="20"/>
                      </a:lnTo>
                      <a:lnTo>
                        <a:pt x="117" y="20"/>
                      </a:lnTo>
                      <a:lnTo>
                        <a:pt x="119" y="21"/>
                      </a:lnTo>
                      <a:lnTo>
                        <a:pt x="121" y="18"/>
                      </a:lnTo>
                      <a:lnTo>
                        <a:pt x="127" y="18"/>
                      </a:lnTo>
                      <a:lnTo>
                        <a:pt x="130" y="20"/>
                      </a:lnTo>
                      <a:lnTo>
                        <a:pt x="134" y="18"/>
                      </a:lnTo>
                      <a:lnTo>
                        <a:pt x="137" y="21"/>
                      </a:lnTo>
                      <a:lnTo>
                        <a:pt x="144" y="20"/>
                      </a:lnTo>
                      <a:lnTo>
                        <a:pt x="148" y="22"/>
                      </a:lnTo>
                      <a:lnTo>
                        <a:pt x="149" y="24"/>
                      </a:lnTo>
                      <a:lnTo>
                        <a:pt x="149" y="25"/>
                      </a:lnTo>
                      <a:lnTo>
                        <a:pt x="148" y="27"/>
                      </a:lnTo>
                      <a:lnTo>
                        <a:pt x="148" y="31"/>
                      </a:lnTo>
                      <a:lnTo>
                        <a:pt x="148" y="33"/>
                      </a:lnTo>
                      <a:lnTo>
                        <a:pt x="146" y="36"/>
                      </a:lnTo>
                      <a:lnTo>
                        <a:pt x="141" y="39"/>
                      </a:lnTo>
                      <a:lnTo>
                        <a:pt x="139" y="42"/>
                      </a:lnTo>
                      <a:lnTo>
                        <a:pt x="135" y="44"/>
                      </a:lnTo>
                      <a:lnTo>
                        <a:pt x="130" y="43"/>
                      </a:lnTo>
                      <a:lnTo>
                        <a:pt x="127" y="46"/>
                      </a:lnTo>
                      <a:lnTo>
                        <a:pt x="124" y="47"/>
                      </a:lnTo>
                      <a:lnTo>
                        <a:pt x="126" y="49"/>
                      </a:lnTo>
                      <a:lnTo>
                        <a:pt x="124" y="51"/>
                      </a:lnTo>
                      <a:lnTo>
                        <a:pt x="123" y="53"/>
                      </a:lnTo>
                      <a:lnTo>
                        <a:pt x="123" y="53"/>
                      </a:lnTo>
                      <a:lnTo>
                        <a:pt x="123" y="53"/>
                      </a:lnTo>
                      <a:lnTo>
                        <a:pt x="121" y="51"/>
                      </a:lnTo>
                      <a:lnTo>
                        <a:pt x="117" y="58"/>
                      </a:lnTo>
                      <a:lnTo>
                        <a:pt x="115" y="60"/>
                      </a:lnTo>
                      <a:lnTo>
                        <a:pt x="109" y="68"/>
                      </a:lnTo>
                      <a:lnTo>
                        <a:pt x="108" y="69"/>
                      </a:lnTo>
                      <a:lnTo>
                        <a:pt x="110" y="74"/>
                      </a:lnTo>
                      <a:lnTo>
                        <a:pt x="110" y="76"/>
                      </a:lnTo>
                      <a:lnTo>
                        <a:pt x="113" y="78"/>
                      </a:lnTo>
                      <a:lnTo>
                        <a:pt x="116" y="82"/>
                      </a:lnTo>
                      <a:lnTo>
                        <a:pt x="113" y="85"/>
                      </a:lnTo>
                      <a:lnTo>
                        <a:pt x="109" y="86"/>
                      </a:lnTo>
                      <a:lnTo>
                        <a:pt x="109" y="89"/>
                      </a:lnTo>
                      <a:lnTo>
                        <a:pt x="105" y="94"/>
                      </a:lnTo>
                      <a:lnTo>
                        <a:pt x="105" y="98"/>
                      </a:lnTo>
                      <a:lnTo>
                        <a:pt x="105" y="100"/>
                      </a:lnTo>
                      <a:lnTo>
                        <a:pt x="105" y="101"/>
                      </a:lnTo>
                      <a:lnTo>
                        <a:pt x="99" y="101"/>
                      </a:lnTo>
                      <a:lnTo>
                        <a:pt x="92" y="105"/>
                      </a:lnTo>
                      <a:lnTo>
                        <a:pt x="92" y="108"/>
                      </a:lnTo>
                      <a:lnTo>
                        <a:pt x="88" y="114"/>
                      </a:lnTo>
                      <a:lnTo>
                        <a:pt x="85" y="112"/>
                      </a:lnTo>
                      <a:lnTo>
                        <a:pt x="84" y="109"/>
                      </a:lnTo>
                      <a:lnTo>
                        <a:pt x="83" y="112"/>
                      </a:lnTo>
                      <a:lnTo>
                        <a:pt x="80" y="114"/>
                      </a:lnTo>
                      <a:lnTo>
                        <a:pt x="77" y="112"/>
                      </a:lnTo>
                      <a:lnTo>
                        <a:pt x="76" y="112"/>
                      </a:lnTo>
                      <a:lnTo>
                        <a:pt x="74" y="114"/>
                      </a:lnTo>
                      <a:lnTo>
                        <a:pt x="72" y="112"/>
                      </a:lnTo>
                      <a:lnTo>
                        <a:pt x="66" y="111"/>
                      </a:lnTo>
                      <a:lnTo>
                        <a:pt x="63" y="112"/>
                      </a:lnTo>
                      <a:lnTo>
                        <a:pt x="59" y="114"/>
                      </a:lnTo>
                      <a:lnTo>
                        <a:pt x="55" y="118"/>
                      </a:lnTo>
                      <a:lnTo>
                        <a:pt x="50" y="118"/>
                      </a:lnTo>
                      <a:lnTo>
                        <a:pt x="48" y="119"/>
                      </a:lnTo>
                      <a:lnTo>
                        <a:pt x="48" y="122"/>
                      </a:lnTo>
                      <a:lnTo>
                        <a:pt x="44" y="123"/>
                      </a:lnTo>
                      <a:lnTo>
                        <a:pt x="40" y="123"/>
                      </a:lnTo>
                      <a:lnTo>
                        <a:pt x="36" y="119"/>
                      </a:lnTo>
                      <a:lnTo>
                        <a:pt x="33" y="112"/>
                      </a:lnTo>
                      <a:lnTo>
                        <a:pt x="33" y="112"/>
                      </a:lnTo>
                      <a:lnTo>
                        <a:pt x="27" y="107"/>
                      </a:lnTo>
                      <a:lnTo>
                        <a:pt x="23" y="107"/>
                      </a:lnTo>
                      <a:lnTo>
                        <a:pt x="22" y="105"/>
                      </a:lnTo>
                      <a:lnTo>
                        <a:pt x="22" y="103"/>
                      </a:lnTo>
                      <a:lnTo>
                        <a:pt x="19" y="100"/>
                      </a:lnTo>
                      <a:lnTo>
                        <a:pt x="23" y="94"/>
                      </a:lnTo>
                      <a:lnTo>
                        <a:pt x="26" y="91"/>
                      </a:lnTo>
                      <a:lnTo>
                        <a:pt x="26" y="89"/>
                      </a:lnTo>
                      <a:lnTo>
                        <a:pt x="23" y="89"/>
                      </a:lnTo>
                      <a:lnTo>
                        <a:pt x="22" y="85"/>
                      </a:lnTo>
                      <a:lnTo>
                        <a:pt x="26" y="80"/>
                      </a:lnTo>
                      <a:lnTo>
                        <a:pt x="26" y="75"/>
                      </a:lnTo>
                      <a:lnTo>
                        <a:pt x="22" y="74"/>
                      </a:lnTo>
                      <a:lnTo>
                        <a:pt x="19" y="67"/>
                      </a:lnTo>
                      <a:lnTo>
                        <a:pt x="22" y="65"/>
                      </a:lnTo>
                      <a:lnTo>
                        <a:pt x="25" y="67"/>
                      </a:lnTo>
                      <a:lnTo>
                        <a:pt x="27" y="61"/>
                      </a:lnTo>
                      <a:lnTo>
                        <a:pt x="26" y="60"/>
                      </a:lnTo>
                      <a:lnTo>
                        <a:pt x="29" y="56"/>
                      </a:lnTo>
                      <a:lnTo>
                        <a:pt x="29" y="47"/>
                      </a:lnTo>
                      <a:lnTo>
                        <a:pt x="29" y="44"/>
                      </a:lnTo>
                      <a:lnTo>
                        <a:pt x="33" y="39"/>
                      </a:lnTo>
                      <a:lnTo>
                        <a:pt x="36" y="39"/>
                      </a:lnTo>
                      <a:lnTo>
                        <a:pt x="36" y="38"/>
                      </a:lnTo>
                      <a:lnTo>
                        <a:pt x="33" y="33"/>
                      </a:lnTo>
                      <a:lnTo>
                        <a:pt x="33" y="29"/>
                      </a:lnTo>
                      <a:lnTo>
                        <a:pt x="27" y="29"/>
                      </a:lnTo>
                      <a:lnTo>
                        <a:pt x="25" y="32"/>
                      </a:lnTo>
                      <a:lnTo>
                        <a:pt x="16" y="31"/>
                      </a:lnTo>
                      <a:lnTo>
                        <a:pt x="12" y="32"/>
                      </a:lnTo>
                      <a:lnTo>
                        <a:pt x="11" y="31"/>
                      </a:lnTo>
                      <a:lnTo>
                        <a:pt x="12" y="28"/>
                      </a:lnTo>
                      <a:lnTo>
                        <a:pt x="9" y="27"/>
                      </a:lnTo>
                      <a:lnTo>
                        <a:pt x="4" y="28"/>
                      </a:lnTo>
                      <a:lnTo>
                        <a:pt x="4" y="27"/>
                      </a:lnTo>
                      <a:lnTo>
                        <a:pt x="7" y="24"/>
                      </a:lnTo>
                      <a:lnTo>
                        <a:pt x="4" y="24"/>
                      </a:lnTo>
                      <a:lnTo>
                        <a:pt x="7" y="22"/>
                      </a:lnTo>
                      <a:lnTo>
                        <a:pt x="5" y="21"/>
                      </a:ln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3" y="20"/>
                      </a:lnTo>
                      <a:lnTo>
                        <a:pt x="4" y="17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1" y="15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5" y="7"/>
                      </a:lnTo>
                      <a:lnTo>
                        <a:pt x="8" y="9"/>
                      </a:lnTo>
                      <a:lnTo>
                        <a:pt x="12" y="9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2" y="3"/>
                      </a:lnTo>
                      <a:lnTo>
                        <a:pt x="16" y="0"/>
                      </a:lnTo>
                      <a:lnTo>
                        <a:pt x="18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7" name="Freeform 770"/>
                <p:cNvSpPr>
                  <a:spLocks/>
                </p:cNvSpPr>
                <p:nvPr/>
              </p:nvSpPr>
              <p:spPr bwMode="auto">
                <a:xfrm>
                  <a:off x="4431917" y="3197272"/>
                  <a:ext cx="11858" cy="10376"/>
                </a:xfrm>
                <a:custGeom>
                  <a:avLst/>
                  <a:gdLst>
                    <a:gd name="T0" fmla="*/ 2 w 8"/>
                    <a:gd name="T1" fmla="*/ 0 h 7"/>
                    <a:gd name="T2" fmla="*/ 5 w 8"/>
                    <a:gd name="T3" fmla="*/ 0 h 7"/>
                    <a:gd name="T4" fmla="*/ 8 w 8"/>
                    <a:gd name="T5" fmla="*/ 0 h 7"/>
                    <a:gd name="T6" fmla="*/ 5 w 8"/>
                    <a:gd name="T7" fmla="*/ 2 h 7"/>
                    <a:gd name="T8" fmla="*/ 4 w 8"/>
                    <a:gd name="T9" fmla="*/ 7 h 7"/>
                    <a:gd name="T10" fmla="*/ 2 w 8"/>
                    <a:gd name="T11" fmla="*/ 4 h 7"/>
                    <a:gd name="T12" fmla="*/ 0 w 8"/>
                    <a:gd name="T13" fmla="*/ 4 h 7"/>
                    <a:gd name="T14" fmla="*/ 0 w 8"/>
                    <a:gd name="T15" fmla="*/ 1 h 7"/>
                    <a:gd name="T16" fmla="*/ 2 w 8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7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8" name="Freeform 771"/>
                <p:cNvSpPr>
                  <a:spLocks/>
                </p:cNvSpPr>
                <p:nvPr/>
              </p:nvSpPr>
              <p:spPr bwMode="auto">
                <a:xfrm>
                  <a:off x="4212553" y="3137985"/>
                  <a:ext cx="59288" cy="121540"/>
                </a:xfrm>
                <a:custGeom>
                  <a:avLst/>
                  <a:gdLst>
                    <a:gd name="T0" fmla="*/ 16 w 40"/>
                    <a:gd name="T1" fmla="*/ 1 h 82"/>
                    <a:gd name="T2" fmla="*/ 16 w 40"/>
                    <a:gd name="T3" fmla="*/ 5 h 82"/>
                    <a:gd name="T4" fmla="*/ 29 w 40"/>
                    <a:gd name="T5" fmla="*/ 5 h 82"/>
                    <a:gd name="T6" fmla="*/ 37 w 40"/>
                    <a:gd name="T7" fmla="*/ 2 h 82"/>
                    <a:gd name="T8" fmla="*/ 40 w 40"/>
                    <a:gd name="T9" fmla="*/ 11 h 82"/>
                    <a:gd name="T10" fmla="*/ 37 w 40"/>
                    <a:gd name="T11" fmla="*/ 12 h 82"/>
                    <a:gd name="T12" fmla="*/ 33 w 40"/>
                    <a:gd name="T13" fmla="*/ 20 h 82"/>
                    <a:gd name="T14" fmla="*/ 30 w 40"/>
                    <a:gd name="T15" fmla="*/ 33 h 82"/>
                    <a:gd name="T16" fmla="*/ 29 w 40"/>
                    <a:gd name="T17" fmla="*/ 40 h 82"/>
                    <a:gd name="T18" fmla="*/ 23 w 40"/>
                    <a:gd name="T19" fmla="*/ 40 h 82"/>
                    <a:gd name="T20" fmla="*/ 30 w 40"/>
                    <a:gd name="T21" fmla="*/ 48 h 82"/>
                    <a:gd name="T22" fmla="*/ 26 w 40"/>
                    <a:gd name="T23" fmla="*/ 58 h 82"/>
                    <a:gd name="T24" fmla="*/ 30 w 40"/>
                    <a:gd name="T25" fmla="*/ 62 h 82"/>
                    <a:gd name="T26" fmla="*/ 27 w 40"/>
                    <a:gd name="T27" fmla="*/ 67 h 82"/>
                    <a:gd name="T28" fmla="*/ 26 w 40"/>
                    <a:gd name="T29" fmla="*/ 76 h 82"/>
                    <a:gd name="T30" fmla="*/ 26 w 40"/>
                    <a:gd name="T31" fmla="*/ 78 h 82"/>
                    <a:gd name="T32" fmla="*/ 22 w 40"/>
                    <a:gd name="T33" fmla="*/ 80 h 82"/>
                    <a:gd name="T34" fmla="*/ 15 w 40"/>
                    <a:gd name="T35" fmla="*/ 81 h 82"/>
                    <a:gd name="T36" fmla="*/ 5 w 40"/>
                    <a:gd name="T37" fmla="*/ 81 h 82"/>
                    <a:gd name="T38" fmla="*/ 5 w 40"/>
                    <a:gd name="T39" fmla="*/ 78 h 82"/>
                    <a:gd name="T40" fmla="*/ 7 w 40"/>
                    <a:gd name="T41" fmla="*/ 67 h 82"/>
                    <a:gd name="T42" fmla="*/ 7 w 40"/>
                    <a:gd name="T43" fmla="*/ 60 h 82"/>
                    <a:gd name="T44" fmla="*/ 5 w 40"/>
                    <a:gd name="T45" fmla="*/ 58 h 82"/>
                    <a:gd name="T46" fmla="*/ 2 w 40"/>
                    <a:gd name="T47" fmla="*/ 59 h 82"/>
                    <a:gd name="T48" fmla="*/ 7 w 40"/>
                    <a:gd name="T49" fmla="*/ 55 h 82"/>
                    <a:gd name="T50" fmla="*/ 5 w 40"/>
                    <a:gd name="T51" fmla="*/ 51 h 82"/>
                    <a:gd name="T52" fmla="*/ 2 w 40"/>
                    <a:gd name="T53" fmla="*/ 55 h 82"/>
                    <a:gd name="T54" fmla="*/ 0 w 40"/>
                    <a:gd name="T55" fmla="*/ 53 h 82"/>
                    <a:gd name="T56" fmla="*/ 4 w 40"/>
                    <a:gd name="T57" fmla="*/ 40 h 82"/>
                    <a:gd name="T58" fmla="*/ 8 w 40"/>
                    <a:gd name="T59" fmla="*/ 33 h 82"/>
                    <a:gd name="T60" fmla="*/ 9 w 40"/>
                    <a:gd name="T61" fmla="*/ 26 h 82"/>
                    <a:gd name="T62" fmla="*/ 8 w 40"/>
                    <a:gd name="T63" fmla="*/ 22 h 82"/>
                    <a:gd name="T64" fmla="*/ 9 w 40"/>
                    <a:gd name="T65" fmla="*/ 16 h 82"/>
                    <a:gd name="T66" fmla="*/ 8 w 40"/>
                    <a:gd name="T67" fmla="*/ 4 h 82"/>
                    <a:gd name="T68" fmla="*/ 13 w 40"/>
                    <a:gd name="T69" fmla="*/ 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" h="82">
                      <a:moveTo>
                        <a:pt x="13" y="0"/>
                      </a:moveTo>
                      <a:lnTo>
                        <a:pt x="16" y="1"/>
                      </a:lnTo>
                      <a:lnTo>
                        <a:pt x="15" y="4"/>
                      </a:lnTo>
                      <a:lnTo>
                        <a:pt x="16" y="5"/>
                      </a:lnTo>
                      <a:lnTo>
                        <a:pt x="20" y="4"/>
                      </a:lnTo>
                      <a:lnTo>
                        <a:pt x="29" y="5"/>
                      </a:lnTo>
                      <a:lnTo>
                        <a:pt x="31" y="2"/>
                      </a:lnTo>
                      <a:lnTo>
                        <a:pt x="37" y="2"/>
                      </a:lnTo>
                      <a:lnTo>
                        <a:pt x="37" y="6"/>
                      </a:lnTo>
                      <a:lnTo>
                        <a:pt x="40" y="11"/>
                      </a:lnTo>
                      <a:lnTo>
                        <a:pt x="40" y="12"/>
                      </a:lnTo>
                      <a:lnTo>
                        <a:pt x="37" y="12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3" y="29"/>
                      </a:lnTo>
                      <a:lnTo>
                        <a:pt x="30" y="33"/>
                      </a:lnTo>
                      <a:lnTo>
                        <a:pt x="31" y="34"/>
                      </a:lnTo>
                      <a:lnTo>
                        <a:pt x="29" y="40"/>
                      </a:lnTo>
                      <a:lnTo>
                        <a:pt x="26" y="38"/>
                      </a:lnTo>
                      <a:lnTo>
                        <a:pt x="23" y="40"/>
                      </a:lnTo>
                      <a:lnTo>
                        <a:pt x="26" y="47"/>
                      </a:lnTo>
                      <a:lnTo>
                        <a:pt x="30" y="48"/>
                      </a:lnTo>
                      <a:lnTo>
                        <a:pt x="30" y="53"/>
                      </a:lnTo>
                      <a:lnTo>
                        <a:pt x="26" y="58"/>
                      </a:lnTo>
                      <a:lnTo>
                        <a:pt x="27" y="62"/>
                      </a:lnTo>
                      <a:lnTo>
                        <a:pt x="30" y="62"/>
                      </a:lnTo>
                      <a:lnTo>
                        <a:pt x="30" y="64"/>
                      </a:lnTo>
                      <a:lnTo>
                        <a:pt x="27" y="67"/>
                      </a:lnTo>
                      <a:lnTo>
                        <a:pt x="23" y="73"/>
                      </a:lnTo>
                      <a:lnTo>
                        <a:pt x="26" y="76"/>
                      </a:lnTo>
                      <a:lnTo>
                        <a:pt x="26" y="78"/>
                      </a:lnTo>
                      <a:lnTo>
                        <a:pt x="26" y="78"/>
                      </a:lnTo>
                      <a:lnTo>
                        <a:pt x="25" y="80"/>
                      </a:lnTo>
                      <a:lnTo>
                        <a:pt x="22" y="80"/>
                      </a:lnTo>
                      <a:lnTo>
                        <a:pt x="18" y="82"/>
                      </a:lnTo>
                      <a:lnTo>
                        <a:pt x="15" y="81"/>
                      </a:lnTo>
                      <a:lnTo>
                        <a:pt x="9" y="78"/>
                      </a:lnTo>
                      <a:lnTo>
                        <a:pt x="5" y="81"/>
                      </a:lnTo>
                      <a:lnTo>
                        <a:pt x="5" y="80"/>
                      </a:lnTo>
                      <a:lnTo>
                        <a:pt x="5" y="78"/>
                      </a:lnTo>
                      <a:lnTo>
                        <a:pt x="7" y="74"/>
                      </a:lnTo>
                      <a:lnTo>
                        <a:pt x="7" y="67"/>
                      </a:lnTo>
                      <a:lnTo>
                        <a:pt x="8" y="63"/>
                      </a:lnTo>
                      <a:lnTo>
                        <a:pt x="7" y="60"/>
                      </a:lnTo>
                      <a:lnTo>
                        <a:pt x="8" y="59"/>
                      </a:lnTo>
                      <a:lnTo>
                        <a:pt x="5" y="58"/>
                      </a:lnTo>
                      <a:lnTo>
                        <a:pt x="4" y="60"/>
                      </a:lnTo>
                      <a:lnTo>
                        <a:pt x="2" y="59"/>
                      </a:lnTo>
                      <a:lnTo>
                        <a:pt x="2" y="56"/>
                      </a:lnTo>
                      <a:lnTo>
                        <a:pt x="7" y="55"/>
                      </a:lnTo>
                      <a:lnTo>
                        <a:pt x="5" y="53"/>
                      </a:lnTo>
                      <a:lnTo>
                        <a:pt x="5" y="51"/>
                      </a:lnTo>
                      <a:lnTo>
                        <a:pt x="4" y="53"/>
                      </a:lnTo>
                      <a:lnTo>
                        <a:pt x="2" y="55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1" y="45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8" y="33"/>
                      </a:lnTo>
                      <a:lnTo>
                        <a:pt x="8" y="29"/>
                      </a:lnTo>
                      <a:lnTo>
                        <a:pt x="9" y="26"/>
                      </a:lnTo>
                      <a:lnTo>
                        <a:pt x="11" y="23"/>
                      </a:lnTo>
                      <a:lnTo>
                        <a:pt x="8" y="22"/>
                      </a:lnTo>
                      <a:lnTo>
                        <a:pt x="9" y="17"/>
                      </a:lnTo>
                      <a:lnTo>
                        <a:pt x="9" y="16"/>
                      </a:lnTo>
                      <a:lnTo>
                        <a:pt x="9" y="8"/>
                      </a:lnTo>
                      <a:lnTo>
                        <a:pt x="8" y="4"/>
                      </a:lnTo>
                      <a:lnTo>
                        <a:pt x="8" y="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9" name="Freeform 772"/>
                <p:cNvSpPr>
                  <a:spLocks/>
                </p:cNvSpPr>
                <p:nvPr/>
              </p:nvSpPr>
              <p:spPr bwMode="auto">
                <a:xfrm>
                  <a:off x="4875092" y="3268417"/>
                  <a:ext cx="7411" cy="4447"/>
                </a:xfrm>
                <a:custGeom>
                  <a:avLst/>
                  <a:gdLst>
                    <a:gd name="T0" fmla="*/ 3 w 5"/>
                    <a:gd name="T1" fmla="*/ 0 h 3"/>
                    <a:gd name="T2" fmla="*/ 5 w 5"/>
                    <a:gd name="T3" fmla="*/ 0 h 3"/>
                    <a:gd name="T4" fmla="*/ 3 w 5"/>
                    <a:gd name="T5" fmla="*/ 1 h 3"/>
                    <a:gd name="T6" fmla="*/ 2 w 5"/>
                    <a:gd name="T7" fmla="*/ 3 h 3"/>
                    <a:gd name="T8" fmla="*/ 0 w 5"/>
                    <a:gd name="T9" fmla="*/ 1 h 3"/>
                    <a:gd name="T10" fmla="*/ 2 w 5"/>
                    <a:gd name="T11" fmla="*/ 1 h 3"/>
                    <a:gd name="T12" fmla="*/ 3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0" name="Freeform 773"/>
                <p:cNvSpPr>
                  <a:spLocks/>
                </p:cNvSpPr>
                <p:nvPr/>
              </p:nvSpPr>
              <p:spPr bwMode="auto">
                <a:xfrm>
                  <a:off x="4836555" y="3170593"/>
                  <a:ext cx="5929" cy="2964"/>
                </a:xfrm>
                <a:custGeom>
                  <a:avLst/>
                  <a:gdLst>
                    <a:gd name="T0" fmla="*/ 2 w 4"/>
                    <a:gd name="T1" fmla="*/ 0 h 2"/>
                    <a:gd name="T2" fmla="*/ 4 w 4"/>
                    <a:gd name="T3" fmla="*/ 0 h 2"/>
                    <a:gd name="T4" fmla="*/ 4 w 4"/>
                    <a:gd name="T5" fmla="*/ 1 h 2"/>
                    <a:gd name="T6" fmla="*/ 3 w 4"/>
                    <a:gd name="T7" fmla="*/ 2 h 2"/>
                    <a:gd name="T8" fmla="*/ 2 w 4"/>
                    <a:gd name="T9" fmla="*/ 2 h 2"/>
                    <a:gd name="T10" fmla="*/ 0 w 4"/>
                    <a:gd name="T11" fmla="*/ 2 h 2"/>
                    <a:gd name="T12" fmla="*/ 2 w 4"/>
                    <a:gd name="T13" fmla="*/ 0 h 2"/>
                    <a:gd name="T14" fmla="*/ 2 w 4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1" name="Freeform 774"/>
                <p:cNvSpPr>
                  <a:spLocks/>
                </p:cNvSpPr>
                <p:nvPr/>
              </p:nvSpPr>
              <p:spPr bwMode="auto">
                <a:xfrm>
                  <a:off x="4875092" y="3241738"/>
                  <a:ext cx="13340" cy="5929"/>
                </a:xfrm>
                <a:custGeom>
                  <a:avLst/>
                  <a:gdLst>
                    <a:gd name="T0" fmla="*/ 3 w 9"/>
                    <a:gd name="T1" fmla="*/ 0 h 4"/>
                    <a:gd name="T2" fmla="*/ 6 w 9"/>
                    <a:gd name="T3" fmla="*/ 0 h 4"/>
                    <a:gd name="T4" fmla="*/ 7 w 9"/>
                    <a:gd name="T5" fmla="*/ 1 h 4"/>
                    <a:gd name="T6" fmla="*/ 7 w 9"/>
                    <a:gd name="T7" fmla="*/ 1 h 4"/>
                    <a:gd name="T8" fmla="*/ 9 w 9"/>
                    <a:gd name="T9" fmla="*/ 1 h 4"/>
                    <a:gd name="T10" fmla="*/ 9 w 9"/>
                    <a:gd name="T11" fmla="*/ 1 h 4"/>
                    <a:gd name="T12" fmla="*/ 7 w 9"/>
                    <a:gd name="T13" fmla="*/ 3 h 4"/>
                    <a:gd name="T14" fmla="*/ 6 w 9"/>
                    <a:gd name="T15" fmla="*/ 4 h 4"/>
                    <a:gd name="T16" fmla="*/ 5 w 9"/>
                    <a:gd name="T17" fmla="*/ 4 h 4"/>
                    <a:gd name="T18" fmla="*/ 5 w 9"/>
                    <a:gd name="T19" fmla="*/ 3 h 4"/>
                    <a:gd name="T20" fmla="*/ 2 w 9"/>
                    <a:gd name="T21" fmla="*/ 3 h 4"/>
                    <a:gd name="T22" fmla="*/ 0 w 9"/>
                    <a:gd name="T23" fmla="*/ 3 h 4"/>
                    <a:gd name="T24" fmla="*/ 2 w 9"/>
                    <a:gd name="T25" fmla="*/ 1 h 4"/>
                    <a:gd name="T26" fmla="*/ 3 w 9"/>
                    <a:gd name="T2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4">
                      <a:moveTo>
                        <a:pt x="3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7" y="3"/>
                      </a:lnTo>
                      <a:lnTo>
                        <a:pt x="6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2" name="Freeform 775"/>
                <p:cNvSpPr>
                  <a:spLocks/>
                </p:cNvSpPr>
                <p:nvPr/>
              </p:nvSpPr>
              <p:spPr bwMode="auto">
                <a:xfrm>
                  <a:off x="4839519" y="3252114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0 h 3"/>
                    <a:gd name="T4" fmla="*/ 1 w 1"/>
                    <a:gd name="T5" fmla="*/ 1 h 3"/>
                    <a:gd name="T6" fmla="*/ 0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3" name="Freeform 776"/>
                <p:cNvSpPr>
                  <a:spLocks/>
                </p:cNvSpPr>
                <p:nvPr/>
              </p:nvSpPr>
              <p:spPr bwMode="auto">
                <a:xfrm>
                  <a:off x="4839519" y="3268417"/>
                  <a:ext cx="2964" cy="1483"/>
                </a:xfrm>
                <a:custGeom>
                  <a:avLst/>
                  <a:gdLst>
                    <a:gd name="T0" fmla="*/ 1 w 2"/>
                    <a:gd name="T1" fmla="*/ 0 h 1"/>
                    <a:gd name="T2" fmla="*/ 2 w 2"/>
                    <a:gd name="T3" fmla="*/ 0 h 1"/>
                    <a:gd name="T4" fmla="*/ 2 w 2"/>
                    <a:gd name="T5" fmla="*/ 1 h 1"/>
                    <a:gd name="T6" fmla="*/ 1 w 2"/>
                    <a:gd name="T7" fmla="*/ 1 h 1"/>
                    <a:gd name="T8" fmla="*/ 0 w 2"/>
                    <a:gd name="T9" fmla="*/ 1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4" name="Freeform 777"/>
                <p:cNvSpPr>
                  <a:spLocks/>
                </p:cNvSpPr>
                <p:nvPr/>
              </p:nvSpPr>
              <p:spPr bwMode="auto">
                <a:xfrm>
                  <a:off x="4841001" y="3258042"/>
                  <a:ext cx="0" cy="148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5" name="Freeform 778"/>
                <p:cNvSpPr>
                  <a:spLocks/>
                </p:cNvSpPr>
                <p:nvPr/>
              </p:nvSpPr>
              <p:spPr bwMode="auto">
                <a:xfrm>
                  <a:off x="4836555" y="3247667"/>
                  <a:ext cx="2964" cy="296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2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6" name="Freeform 779"/>
                <p:cNvSpPr>
                  <a:spLocks/>
                </p:cNvSpPr>
                <p:nvPr/>
              </p:nvSpPr>
              <p:spPr bwMode="auto">
                <a:xfrm>
                  <a:off x="4901771" y="3272864"/>
                  <a:ext cx="13340" cy="11858"/>
                </a:xfrm>
                <a:custGeom>
                  <a:avLst/>
                  <a:gdLst>
                    <a:gd name="T0" fmla="*/ 9 w 9"/>
                    <a:gd name="T1" fmla="*/ 0 h 8"/>
                    <a:gd name="T2" fmla="*/ 9 w 9"/>
                    <a:gd name="T3" fmla="*/ 1 h 8"/>
                    <a:gd name="T4" fmla="*/ 7 w 9"/>
                    <a:gd name="T5" fmla="*/ 1 h 8"/>
                    <a:gd name="T6" fmla="*/ 7 w 9"/>
                    <a:gd name="T7" fmla="*/ 3 h 8"/>
                    <a:gd name="T8" fmla="*/ 6 w 9"/>
                    <a:gd name="T9" fmla="*/ 4 h 8"/>
                    <a:gd name="T10" fmla="*/ 7 w 9"/>
                    <a:gd name="T11" fmla="*/ 5 h 8"/>
                    <a:gd name="T12" fmla="*/ 6 w 9"/>
                    <a:gd name="T13" fmla="*/ 5 h 8"/>
                    <a:gd name="T14" fmla="*/ 4 w 9"/>
                    <a:gd name="T15" fmla="*/ 7 h 8"/>
                    <a:gd name="T16" fmla="*/ 3 w 9"/>
                    <a:gd name="T17" fmla="*/ 8 h 8"/>
                    <a:gd name="T18" fmla="*/ 2 w 9"/>
                    <a:gd name="T19" fmla="*/ 8 h 8"/>
                    <a:gd name="T20" fmla="*/ 0 w 9"/>
                    <a:gd name="T21" fmla="*/ 7 h 8"/>
                    <a:gd name="T22" fmla="*/ 2 w 9"/>
                    <a:gd name="T23" fmla="*/ 5 h 8"/>
                    <a:gd name="T24" fmla="*/ 2 w 9"/>
                    <a:gd name="T25" fmla="*/ 5 h 8"/>
                    <a:gd name="T26" fmla="*/ 2 w 9"/>
                    <a:gd name="T27" fmla="*/ 4 h 8"/>
                    <a:gd name="T28" fmla="*/ 4 w 9"/>
                    <a:gd name="T29" fmla="*/ 1 h 8"/>
                    <a:gd name="T30" fmla="*/ 7 w 9"/>
                    <a:gd name="T31" fmla="*/ 0 h 8"/>
                    <a:gd name="T32" fmla="*/ 9 w 9"/>
                    <a:gd name="T3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3"/>
                      </a:lnTo>
                      <a:lnTo>
                        <a:pt x="6" y="4"/>
                      </a:lnTo>
                      <a:lnTo>
                        <a:pt x="7" y="5"/>
                      </a:lnTo>
                      <a:lnTo>
                        <a:pt x="6" y="5"/>
                      </a:lnTo>
                      <a:lnTo>
                        <a:pt x="4" y="7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7" name="Freeform 780"/>
                <p:cNvSpPr>
                  <a:spLocks/>
                </p:cNvSpPr>
                <p:nvPr/>
              </p:nvSpPr>
              <p:spPr bwMode="auto">
                <a:xfrm>
                  <a:off x="4812840" y="3274346"/>
                  <a:ext cx="2964" cy="8893"/>
                </a:xfrm>
                <a:custGeom>
                  <a:avLst/>
                  <a:gdLst>
                    <a:gd name="T0" fmla="*/ 1 w 2"/>
                    <a:gd name="T1" fmla="*/ 0 h 6"/>
                    <a:gd name="T2" fmla="*/ 1 w 2"/>
                    <a:gd name="T3" fmla="*/ 2 h 6"/>
                    <a:gd name="T4" fmla="*/ 2 w 2"/>
                    <a:gd name="T5" fmla="*/ 3 h 6"/>
                    <a:gd name="T6" fmla="*/ 2 w 2"/>
                    <a:gd name="T7" fmla="*/ 6 h 6"/>
                    <a:gd name="T8" fmla="*/ 1 w 2"/>
                    <a:gd name="T9" fmla="*/ 4 h 6"/>
                    <a:gd name="T10" fmla="*/ 1 w 2"/>
                    <a:gd name="T11" fmla="*/ 3 h 6"/>
                    <a:gd name="T12" fmla="*/ 0 w 2"/>
                    <a:gd name="T13" fmla="*/ 2 h 6"/>
                    <a:gd name="T14" fmla="*/ 1 w 2"/>
                    <a:gd name="T15" fmla="*/ 0 h 6"/>
                    <a:gd name="T16" fmla="*/ 1 w 2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6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8" name="Freeform 781"/>
                <p:cNvSpPr>
                  <a:spLocks/>
                </p:cNvSpPr>
                <p:nvPr/>
              </p:nvSpPr>
              <p:spPr bwMode="auto">
                <a:xfrm>
                  <a:off x="4812840" y="3269900"/>
                  <a:ext cx="1483" cy="296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9" name="Freeform 782"/>
                <p:cNvSpPr>
                  <a:spLocks/>
                </p:cNvSpPr>
                <p:nvPr/>
              </p:nvSpPr>
              <p:spPr bwMode="auto">
                <a:xfrm>
                  <a:off x="4766891" y="3240256"/>
                  <a:ext cx="8893" cy="5929"/>
                </a:xfrm>
                <a:custGeom>
                  <a:avLst/>
                  <a:gdLst>
                    <a:gd name="T0" fmla="*/ 2 w 6"/>
                    <a:gd name="T1" fmla="*/ 0 h 4"/>
                    <a:gd name="T2" fmla="*/ 3 w 6"/>
                    <a:gd name="T3" fmla="*/ 1 h 4"/>
                    <a:gd name="T4" fmla="*/ 4 w 6"/>
                    <a:gd name="T5" fmla="*/ 2 h 4"/>
                    <a:gd name="T6" fmla="*/ 6 w 6"/>
                    <a:gd name="T7" fmla="*/ 4 h 4"/>
                    <a:gd name="T8" fmla="*/ 3 w 6"/>
                    <a:gd name="T9" fmla="*/ 4 h 4"/>
                    <a:gd name="T10" fmla="*/ 3 w 6"/>
                    <a:gd name="T11" fmla="*/ 4 h 4"/>
                    <a:gd name="T12" fmla="*/ 2 w 6"/>
                    <a:gd name="T13" fmla="*/ 4 h 4"/>
                    <a:gd name="T14" fmla="*/ 0 w 6"/>
                    <a:gd name="T15" fmla="*/ 2 h 4"/>
                    <a:gd name="T16" fmla="*/ 0 w 6"/>
                    <a:gd name="T17" fmla="*/ 1 h 4"/>
                    <a:gd name="T18" fmla="*/ 2 w 6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0" name="Freeform 783"/>
                <p:cNvSpPr>
                  <a:spLocks/>
                </p:cNvSpPr>
                <p:nvPr/>
              </p:nvSpPr>
              <p:spPr bwMode="auto">
                <a:xfrm>
                  <a:off x="4891395" y="3286204"/>
                  <a:ext cx="4447" cy="10376"/>
                </a:xfrm>
                <a:custGeom>
                  <a:avLst/>
                  <a:gdLst>
                    <a:gd name="T0" fmla="*/ 2 w 3"/>
                    <a:gd name="T1" fmla="*/ 0 h 7"/>
                    <a:gd name="T2" fmla="*/ 2 w 3"/>
                    <a:gd name="T3" fmla="*/ 3 h 7"/>
                    <a:gd name="T4" fmla="*/ 3 w 3"/>
                    <a:gd name="T5" fmla="*/ 5 h 7"/>
                    <a:gd name="T6" fmla="*/ 2 w 3"/>
                    <a:gd name="T7" fmla="*/ 7 h 7"/>
                    <a:gd name="T8" fmla="*/ 2 w 3"/>
                    <a:gd name="T9" fmla="*/ 7 h 7"/>
                    <a:gd name="T10" fmla="*/ 2 w 3"/>
                    <a:gd name="T11" fmla="*/ 5 h 7"/>
                    <a:gd name="T12" fmla="*/ 0 w 3"/>
                    <a:gd name="T13" fmla="*/ 3 h 7"/>
                    <a:gd name="T14" fmla="*/ 2 w 3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1" name="Freeform 784"/>
                <p:cNvSpPr>
                  <a:spLocks/>
                </p:cNvSpPr>
                <p:nvPr/>
              </p:nvSpPr>
              <p:spPr bwMode="auto">
                <a:xfrm>
                  <a:off x="4756517" y="3143913"/>
                  <a:ext cx="118575" cy="130433"/>
                </a:xfrm>
                <a:custGeom>
                  <a:avLst/>
                  <a:gdLst>
                    <a:gd name="T0" fmla="*/ 78 w 80"/>
                    <a:gd name="T1" fmla="*/ 2 h 88"/>
                    <a:gd name="T2" fmla="*/ 76 w 80"/>
                    <a:gd name="T3" fmla="*/ 9 h 88"/>
                    <a:gd name="T4" fmla="*/ 73 w 80"/>
                    <a:gd name="T5" fmla="*/ 16 h 88"/>
                    <a:gd name="T6" fmla="*/ 61 w 80"/>
                    <a:gd name="T7" fmla="*/ 12 h 88"/>
                    <a:gd name="T8" fmla="*/ 58 w 80"/>
                    <a:gd name="T9" fmla="*/ 16 h 88"/>
                    <a:gd name="T10" fmla="*/ 51 w 80"/>
                    <a:gd name="T11" fmla="*/ 15 h 88"/>
                    <a:gd name="T12" fmla="*/ 46 w 80"/>
                    <a:gd name="T13" fmla="*/ 19 h 88"/>
                    <a:gd name="T14" fmla="*/ 49 w 80"/>
                    <a:gd name="T15" fmla="*/ 23 h 88"/>
                    <a:gd name="T16" fmla="*/ 50 w 80"/>
                    <a:gd name="T17" fmla="*/ 25 h 88"/>
                    <a:gd name="T18" fmla="*/ 46 w 80"/>
                    <a:gd name="T19" fmla="*/ 27 h 88"/>
                    <a:gd name="T20" fmla="*/ 46 w 80"/>
                    <a:gd name="T21" fmla="*/ 30 h 88"/>
                    <a:gd name="T22" fmla="*/ 40 w 80"/>
                    <a:gd name="T23" fmla="*/ 27 h 88"/>
                    <a:gd name="T24" fmla="*/ 40 w 80"/>
                    <a:gd name="T25" fmla="*/ 31 h 88"/>
                    <a:gd name="T26" fmla="*/ 33 w 80"/>
                    <a:gd name="T27" fmla="*/ 23 h 88"/>
                    <a:gd name="T28" fmla="*/ 35 w 80"/>
                    <a:gd name="T29" fmla="*/ 20 h 88"/>
                    <a:gd name="T30" fmla="*/ 29 w 80"/>
                    <a:gd name="T31" fmla="*/ 29 h 88"/>
                    <a:gd name="T32" fmla="*/ 32 w 80"/>
                    <a:gd name="T33" fmla="*/ 34 h 88"/>
                    <a:gd name="T34" fmla="*/ 40 w 80"/>
                    <a:gd name="T35" fmla="*/ 43 h 88"/>
                    <a:gd name="T36" fmla="*/ 38 w 80"/>
                    <a:gd name="T37" fmla="*/ 44 h 88"/>
                    <a:gd name="T38" fmla="*/ 35 w 80"/>
                    <a:gd name="T39" fmla="*/ 41 h 88"/>
                    <a:gd name="T40" fmla="*/ 35 w 80"/>
                    <a:gd name="T41" fmla="*/ 45 h 88"/>
                    <a:gd name="T42" fmla="*/ 31 w 80"/>
                    <a:gd name="T43" fmla="*/ 48 h 88"/>
                    <a:gd name="T44" fmla="*/ 38 w 80"/>
                    <a:gd name="T45" fmla="*/ 52 h 88"/>
                    <a:gd name="T46" fmla="*/ 42 w 80"/>
                    <a:gd name="T47" fmla="*/ 55 h 88"/>
                    <a:gd name="T48" fmla="*/ 49 w 80"/>
                    <a:gd name="T49" fmla="*/ 63 h 88"/>
                    <a:gd name="T50" fmla="*/ 47 w 80"/>
                    <a:gd name="T51" fmla="*/ 67 h 88"/>
                    <a:gd name="T52" fmla="*/ 42 w 80"/>
                    <a:gd name="T53" fmla="*/ 65 h 88"/>
                    <a:gd name="T54" fmla="*/ 40 w 80"/>
                    <a:gd name="T55" fmla="*/ 67 h 88"/>
                    <a:gd name="T56" fmla="*/ 43 w 80"/>
                    <a:gd name="T57" fmla="*/ 72 h 88"/>
                    <a:gd name="T58" fmla="*/ 44 w 80"/>
                    <a:gd name="T59" fmla="*/ 74 h 88"/>
                    <a:gd name="T60" fmla="*/ 39 w 80"/>
                    <a:gd name="T61" fmla="*/ 74 h 88"/>
                    <a:gd name="T62" fmla="*/ 35 w 80"/>
                    <a:gd name="T63" fmla="*/ 72 h 88"/>
                    <a:gd name="T64" fmla="*/ 39 w 80"/>
                    <a:gd name="T65" fmla="*/ 78 h 88"/>
                    <a:gd name="T66" fmla="*/ 42 w 80"/>
                    <a:gd name="T67" fmla="*/ 87 h 88"/>
                    <a:gd name="T68" fmla="*/ 33 w 80"/>
                    <a:gd name="T69" fmla="*/ 81 h 88"/>
                    <a:gd name="T70" fmla="*/ 31 w 80"/>
                    <a:gd name="T71" fmla="*/ 85 h 88"/>
                    <a:gd name="T72" fmla="*/ 28 w 80"/>
                    <a:gd name="T73" fmla="*/ 80 h 88"/>
                    <a:gd name="T74" fmla="*/ 26 w 80"/>
                    <a:gd name="T75" fmla="*/ 81 h 88"/>
                    <a:gd name="T76" fmla="*/ 21 w 80"/>
                    <a:gd name="T77" fmla="*/ 78 h 88"/>
                    <a:gd name="T78" fmla="*/ 22 w 80"/>
                    <a:gd name="T79" fmla="*/ 73 h 88"/>
                    <a:gd name="T80" fmla="*/ 14 w 80"/>
                    <a:gd name="T81" fmla="*/ 65 h 88"/>
                    <a:gd name="T82" fmla="*/ 18 w 80"/>
                    <a:gd name="T83" fmla="*/ 60 h 88"/>
                    <a:gd name="T84" fmla="*/ 25 w 80"/>
                    <a:gd name="T85" fmla="*/ 59 h 88"/>
                    <a:gd name="T86" fmla="*/ 33 w 80"/>
                    <a:gd name="T87" fmla="*/ 65 h 88"/>
                    <a:gd name="T88" fmla="*/ 35 w 80"/>
                    <a:gd name="T89" fmla="*/ 60 h 88"/>
                    <a:gd name="T90" fmla="*/ 31 w 80"/>
                    <a:gd name="T91" fmla="*/ 58 h 88"/>
                    <a:gd name="T92" fmla="*/ 24 w 80"/>
                    <a:gd name="T93" fmla="*/ 56 h 88"/>
                    <a:gd name="T94" fmla="*/ 17 w 80"/>
                    <a:gd name="T95" fmla="*/ 56 h 88"/>
                    <a:gd name="T96" fmla="*/ 13 w 80"/>
                    <a:gd name="T97" fmla="*/ 55 h 88"/>
                    <a:gd name="T98" fmla="*/ 7 w 80"/>
                    <a:gd name="T99" fmla="*/ 48 h 88"/>
                    <a:gd name="T100" fmla="*/ 0 w 80"/>
                    <a:gd name="T101" fmla="*/ 37 h 88"/>
                    <a:gd name="T102" fmla="*/ 3 w 80"/>
                    <a:gd name="T103" fmla="*/ 31 h 88"/>
                    <a:gd name="T104" fmla="*/ 11 w 80"/>
                    <a:gd name="T105" fmla="*/ 23 h 88"/>
                    <a:gd name="T106" fmla="*/ 17 w 80"/>
                    <a:gd name="T107" fmla="*/ 16 h 88"/>
                    <a:gd name="T108" fmla="*/ 24 w 80"/>
                    <a:gd name="T109" fmla="*/ 12 h 88"/>
                    <a:gd name="T110" fmla="*/ 35 w 80"/>
                    <a:gd name="T111" fmla="*/ 11 h 88"/>
                    <a:gd name="T112" fmla="*/ 38 w 80"/>
                    <a:gd name="T113" fmla="*/ 9 h 88"/>
                    <a:gd name="T114" fmla="*/ 49 w 80"/>
                    <a:gd name="T115" fmla="*/ 7 h 88"/>
                    <a:gd name="T116" fmla="*/ 56 w 80"/>
                    <a:gd name="T117" fmla="*/ 9 h 88"/>
                    <a:gd name="T118" fmla="*/ 62 w 80"/>
                    <a:gd name="T119" fmla="*/ 8 h 88"/>
                    <a:gd name="T120" fmla="*/ 72 w 80"/>
                    <a:gd name="T121" fmla="*/ 8 h 88"/>
                    <a:gd name="T122" fmla="*/ 73 w 80"/>
                    <a:gd name="T123" fmla="*/ 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0" h="88">
                      <a:moveTo>
                        <a:pt x="76" y="0"/>
                      </a:moveTo>
                      <a:lnTo>
                        <a:pt x="78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0" y="7"/>
                      </a:lnTo>
                      <a:lnTo>
                        <a:pt x="76" y="9"/>
                      </a:lnTo>
                      <a:lnTo>
                        <a:pt x="78" y="12"/>
                      </a:lnTo>
                      <a:lnTo>
                        <a:pt x="76" y="15"/>
                      </a:lnTo>
                      <a:lnTo>
                        <a:pt x="73" y="16"/>
                      </a:lnTo>
                      <a:lnTo>
                        <a:pt x="69" y="15"/>
                      </a:lnTo>
                      <a:lnTo>
                        <a:pt x="64" y="15"/>
                      </a:lnTo>
                      <a:lnTo>
                        <a:pt x="61" y="12"/>
                      </a:lnTo>
                      <a:lnTo>
                        <a:pt x="61" y="12"/>
                      </a:lnTo>
                      <a:lnTo>
                        <a:pt x="61" y="13"/>
                      </a:lnTo>
                      <a:lnTo>
                        <a:pt x="58" y="16"/>
                      </a:lnTo>
                      <a:lnTo>
                        <a:pt x="56" y="16"/>
                      </a:lnTo>
                      <a:lnTo>
                        <a:pt x="53" y="13"/>
                      </a:lnTo>
                      <a:lnTo>
                        <a:pt x="51" y="15"/>
                      </a:lnTo>
                      <a:lnTo>
                        <a:pt x="50" y="18"/>
                      </a:lnTo>
                      <a:lnTo>
                        <a:pt x="49" y="19"/>
                      </a:lnTo>
                      <a:lnTo>
                        <a:pt x="46" y="19"/>
                      </a:lnTo>
                      <a:lnTo>
                        <a:pt x="44" y="20"/>
                      </a:lnTo>
                      <a:lnTo>
                        <a:pt x="46" y="23"/>
                      </a:lnTo>
                      <a:lnTo>
                        <a:pt x="49" y="23"/>
                      </a:lnTo>
                      <a:lnTo>
                        <a:pt x="51" y="26"/>
                      </a:lnTo>
                      <a:lnTo>
                        <a:pt x="51" y="27"/>
                      </a:lnTo>
                      <a:lnTo>
                        <a:pt x="50" y="25"/>
                      </a:lnTo>
                      <a:lnTo>
                        <a:pt x="44" y="25"/>
                      </a:lnTo>
                      <a:lnTo>
                        <a:pt x="44" y="26"/>
                      </a:lnTo>
                      <a:lnTo>
                        <a:pt x="46" y="27"/>
                      </a:lnTo>
                      <a:lnTo>
                        <a:pt x="49" y="29"/>
                      </a:lnTo>
                      <a:lnTo>
                        <a:pt x="47" y="30"/>
                      </a:lnTo>
                      <a:lnTo>
                        <a:pt x="46" y="30"/>
                      </a:lnTo>
                      <a:lnTo>
                        <a:pt x="43" y="26"/>
                      </a:lnTo>
                      <a:lnTo>
                        <a:pt x="40" y="26"/>
                      </a:lnTo>
                      <a:lnTo>
                        <a:pt x="40" y="27"/>
                      </a:lnTo>
                      <a:lnTo>
                        <a:pt x="42" y="30"/>
                      </a:lnTo>
                      <a:lnTo>
                        <a:pt x="43" y="31"/>
                      </a:lnTo>
                      <a:lnTo>
                        <a:pt x="40" y="31"/>
                      </a:lnTo>
                      <a:lnTo>
                        <a:pt x="38" y="29"/>
                      </a:lnTo>
                      <a:lnTo>
                        <a:pt x="38" y="26"/>
                      </a:lnTo>
                      <a:lnTo>
                        <a:pt x="33" y="23"/>
                      </a:lnTo>
                      <a:lnTo>
                        <a:pt x="33" y="22"/>
                      </a:lnTo>
                      <a:lnTo>
                        <a:pt x="35" y="22"/>
                      </a:lnTo>
                      <a:lnTo>
                        <a:pt x="35" y="20"/>
                      </a:lnTo>
                      <a:lnTo>
                        <a:pt x="31" y="20"/>
                      </a:lnTo>
                      <a:lnTo>
                        <a:pt x="29" y="23"/>
                      </a:lnTo>
                      <a:lnTo>
                        <a:pt x="29" y="29"/>
                      </a:lnTo>
                      <a:lnTo>
                        <a:pt x="29" y="30"/>
                      </a:lnTo>
                      <a:lnTo>
                        <a:pt x="32" y="33"/>
                      </a:lnTo>
                      <a:lnTo>
                        <a:pt x="32" y="34"/>
                      </a:lnTo>
                      <a:lnTo>
                        <a:pt x="33" y="36"/>
                      </a:lnTo>
                      <a:lnTo>
                        <a:pt x="38" y="40"/>
                      </a:lnTo>
                      <a:lnTo>
                        <a:pt x="40" y="43"/>
                      </a:lnTo>
                      <a:lnTo>
                        <a:pt x="39" y="45"/>
                      </a:lnTo>
                      <a:lnTo>
                        <a:pt x="38" y="45"/>
                      </a:lnTo>
                      <a:lnTo>
                        <a:pt x="38" y="44"/>
                      </a:lnTo>
                      <a:lnTo>
                        <a:pt x="38" y="43"/>
                      </a:lnTo>
                      <a:lnTo>
                        <a:pt x="36" y="41"/>
                      </a:lnTo>
                      <a:lnTo>
                        <a:pt x="35" y="41"/>
                      </a:lnTo>
                      <a:lnTo>
                        <a:pt x="35" y="43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6" y="47"/>
                      </a:lnTo>
                      <a:lnTo>
                        <a:pt x="33" y="48"/>
                      </a:lnTo>
                      <a:lnTo>
                        <a:pt x="31" y="48"/>
                      </a:lnTo>
                      <a:lnTo>
                        <a:pt x="33" y="51"/>
                      </a:lnTo>
                      <a:lnTo>
                        <a:pt x="36" y="51"/>
                      </a:lnTo>
                      <a:lnTo>
                        <a:pt x="38" y="52"/>
                      </a:lnTo>
                      <a:lnTo>
                        <a:pt x="39" y="52"/>
                      </a:lnTo>
                      <a:lnTo>
                        <a:pt x="40" y="54"/>
                      </a:lnTo>
                      <a:lnTo>
                        <a:pt x="42" y="55"/>
                      </a:lnTo>
                      <a:lnTo>
                        <a:pt x="49" y="58"/>
                      </a:lnTo>
                      <a:lnTo>
                        <a:pt x="49" y="60"/>
                      </a:lnTo>
                      <a:lnTo>
                        <a:pt x="49" y="63"/>
                      </a:lnTo>
                      <a:lnTo>
                        <a:pt x="50" y="66"/>
                      </a:lnTo>
                      <a:lnTo>
                        <a:pt x="50" y="67"/>
                      </a:lnTo>
                      <a:lnTo>
                        <a:pt x="47" y="67"/>
                      </a:lnTo>
                      <a:lnTo>
                        <a:pt x="47" y="66"/>
                      </a:lnTo>
                      <a:lnTo>
                        <a:pt x="43" y="63"/>
                      </a:lnTo>
                      <a:lnTo>
                        <a:pt x="42" y="65"/>
                      </a:lnTo>
                      <a:lnTo>
                        <a:pt x="39" y="65"/>
                      </a:lnTo>
                      <a:lnTo>
                        <a:pt x="38" y="66"/>
                      </a:lnTo>
                      <a:lnTo>
                        <a:pt x="40" y="67"/>
                      </a:lnTo>
                      <a:lnTo>
                        <a:pt x="39" y="69"/>
                      </a:lnTo>
                      <a:lnTo>
                        <a:pt x="42" y="70"/>
                      </a:lnTo>
                      <a:lnTo>
                        <a:pt x="43" y="72"/>
                      </a:lnTo>
                      <a:lnTo>
                        <a:pt x="43" y="72"/>
                      </a:lnTo>
                      <a:lnTo>
                        <a:pt x="44" y="73"/>
                      </a:lnTo>
                      <a:lnTo>
                        <a:pt x="44" y="74"/>
                      </a:lnTo>
                      <a:lnTo>
                        <a:pt x="42" y="73"/>
                      </a:lnTo>
                      <a:lnTo>
                        <a:pt x="39" y="74"/>
                      </a:lnTo>
                      <a:lnTo>
                        <a:pt x="39" y="74"/>
                      </a:lnTo>
                      <a:lnTo>
                        <a:pt x="39" y="73"/>
                      </a:lnTo>
                      <a:lnTo>
                        <a:pt x="36" y="72"/>
                      </a:lnTo>
                      <a:lnTo>
                        <a:pt x="35" y="72"/>
                      </a:lnTo>
                      <a:lnTo>
                        <a:pt x="35" y="73"/>
                      </a:lnTo>
                      <a:lnTo>
                        <a:pt x="36" y="74"/>
                      </a:lnTo>
                      <a:lnTo>
                        <a:pt x="39" y="78"/>
                      </a:lnTo>
                      <a:lnTo>
                        <a:pt x="40" y="81"/>
                      </a:lnTo>
                      <a:lnTo>
                        <a:pt x="39" y="84"/>
                      </a:lnTo>
                      <a:lnTo>
                        <a:pt x="42" y="87"/>
                      </a:lnTo>
                      <a:lnTo>
                        <a:pt x="38" y="84"/>
                      </a:lnTo>
                      <a:lnTo>
                        <a:pt x="36" y="81"/>
                      </a:lnTo>
                      <a:lnTo>
                        <a:pt x="33" y="81"/>
                      </a:lnTo>
                      <a:lnTo>
                        <a:pt x="32" y="84"/>
                      </a:lnTo>
                      <a:lnTo>
                        <a:pt x="32" y="88"/>
                      </a:lnTo>
                      <a:lnTo>
                        <a:pt x="31" y="85"/>
                      </a:lnTo>
                      <a:lnTo>
                        <a:pt x="32" y="84"/>
                      </a:lnTo>
                      <a:lnTo>
                        <a:pt x="31" y="83"/>
                      </a:lnTo>
                      <a:lnTo>
                        <a:pt x="28" y="80"/>
                      </a:lnTo>
                      <a:lnTo>
                        <a:pt x="26" y="77"/>
                      </a:lnTo>
                      <a:lnTo>
                        <a:pt x="25" y="80"/>
                      </a:lnTo>
                      <a:lnTo>
                        <a:pt x="26" y="81"/>
                      </a:lnTo>
                      <a:lnTo>
                        <a:pt x="25" y="83"/>
                      </a:lnTo>
                      <a:lnTo>
                        <a:pt x="24" y="81"/>
                      </a:lnTo>
                      <a:lnTo>
                        <a:pt x="21" y="78"/>
                      </a:lnTo>
                      <a:lnTo>
                        <a:pt x="21" y="76"/>
                      </a:lnTo>
                      <a:lnTo>
                        <a:pt x="22" y="74"/>
                      </a:lnTo>
                      <a:lnTo>
                        <a:pt x="22" y="73"/>
                      </a:lnTo>
                      <a:lnTo>
                        <a:pt x="20" y="70"/>
                      </a:lnTo>
                      <a:lnTo>
                        <a:pt x="17" y="69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5" y="62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2" y="59"/>
                      </a:lnTo>
                      <a:lnTo>
                        <a:pt x="25" y="59"/>
                      </a:lnTo>
                      <a:lnTo>
                        <a:pt x="29" y="62"/>
                      </a:lnTo>
                      <a:lnTo>
                        <a:pt x="32" y="63"/>
                      </a:lnTo>
                      <a:lnTo>
                        <a:pt x="33" y="65"/>
                      </a:lnTo>
                      <a:lnTo>
                        <a:pt x="36" y="63"/>
                      </a:lnTo>
                      <a:lnTo>
                        <a:pt x="38" y="62"/>
                      </a:lnTo>
                      <a:lnTo>
                        <a:pt x="35" y="60"/>
                      </a:lnTo>
                      <a:lnTo>
                        <a:pt x="33" y="60"/>
                      </a:lnTo>
                      <a:lnTo>
                        <a:pt x="32" y="60"/>
                      </a:lnTo>
                      <a:lnTo>
                        <a:pt x="31" y="58"/>
                      </a:lnTo>
                      <a:lnTo>
                        <a:pt x="29" y="59"/>
                      </a:lnTo>
                      <a:lnTo>
                        <a:pt x="25" y="58"/>
                      </a:lnTo>
                      <a:lnTo>
                        <a:pt x="24" y="56"/>
                      </a:lnTo>
                      <a:lnTo>
                        <a:pt x="22" y="59"/>
                      </a:lnTo>
                      <a:lnTo>
                        <a:pt x="20" y="59"/>
                      </a:lnTo>
                      <a:lnTo>
                        <a:pt x="17" y="56"/>
                      </a:lnTo>
                      <a:lnTo>
                        <a:pt x="15" y="59"/>
                      </a:lnTo>
                      <a:lnTo>
                        <a:pt x="13" y="58"/>
                      </a:lnTo>
                      <a:lnTo>
                        <a:pt x="13" y="55"/>
                      </a:lnTo>
                      <a:lnTo>
                        <a:pt x="9" y="49"/>
                      </a:lnTo>
                      <a:lnTo>
                        <a:pt x="9" y="48"/>
                      </a:lnTo>
                      <a:lnTo>
                        <a:pt x="7" y="48"/>
                      </a:lnTo>
                      <a:lnTo>
                        <a:pt x="4" y="44"/>
                      </a:lnTo>
                      <a:lnTo>
                        <a:pt x="0" y="40"/>
                      </a:lnTo>
                      <a:lnTo>
                        <a:pt x="0" y="37"/>
                      </a:lnTo>
                      <a:lnTo>
                        <a:pt x="0" y="36"/>
                      </a:lnTo>
                      <a:lnTo>
                        <a:pt x="2" y="36"/>
                      </a:lnTo>
                      <a:lnTo>
                        <a:pt x="3" y="31"/>
                      </a:lnTo>
                      <a:lnTo>
                        <a:pt x="3" y="29"/>
                      </a:lnTo>
                      <a:lnTo>
                        <a:pt x="9" y="26"/>
                      </a:lnTo>
                      <a:lnTo>
                        <a:pt x="11" y="23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7" y="16"/>
                      </a:lnTo>
                      <a:lnTo>
                        <a:pt x="20" y="15"/>
                      </a:lnTo>
                      <a:lnTo>
                        <a:pt x="21" y="13"/>
                      </a:lnTo>
                      <a:lnTo>
                        <a:pt x="24" y="12"/>
                      </a:lnTo>
                      <a:lnTo>
                        <a:pt x="29" y="12"/>
                      </a:lnTo>
                      <a:lnTo>
                        <a:pt x="33" y="11"/>
                      </a:lnTo>
                      <a:lnTo>
                        <a:pt x="35" y="11"/>
                      </a:lnTo>
                      <a:lnTo>
                        <a:pt x="36" y="8"/>
                      </a:lnTo>
                      <a:lnTo>
                        <a:pt x="38" y="8"/>
                      </a:lnTo>
                      <a:lnTo>
                        <a:pt x="38" y="9"/>
                      </a:lnTo>
                      <a:lnTo>
                        <a:pt x="43" y="9"/>
                      </a:lnTo>
                      <a:lnTo>
                        <a:pt x="46" y="8"/>
                      </a:lnTo>
                      <a:lnTo>
                        <a:pt x="49" y="7"/>
                      </a:lnTo>
                      <a:lnTo>
                        <a:pt x="51" y="7"/>
                      </a:lnTo>
                      <a:lnTo>
                        <a:pt x="56" y="7"/>
                      </a:lnTo>
                      <a:lnTo>
                        <a:pt x="56" y="9"/>
                      </a:lnTo>
                      <a:lnTo>
                        <a:pt x="58" y="9"/>
                      </a:lnTo>
                      <a:lnTo>
                        <a:pt x="60" y="8"/>
                      </a:lnTo>
                      <a:lnTo>
                        <a:pt x="62" y="8"/>
                      </a:lnTo>
                      <a:lnTo>
                        <a:pt x="64" y="9"/>
                      </a:lnTo>
                      <a:lnTo>
                        <a:pt x="67" y="8"/>
                      </a:lnTo>
                      <a:lnTo>
                        <a:pt x="72" y="8"/>
                      </a:lnTo>
                      <a:lnTo>
                        <a:pt x="75" y="7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2" name="Freeform 785"/>
                <p:cNvSpPr>
                  <a:spLocks/>
                </p:cNvSpPr>
                <p:nvPr/>
              </p:nvSpPr>
              <p:spPr bwMode="auto">
                <a:xfrm>
                  <a:off x="4894360" y="3284722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3" name="Freeform 786"/>
                <p:cNvSpPr>
                  <a:spLocks/>
                </p:cNvSpPr>
                <p:nvPr/>
              </p:nvSpPr>
              <p:spPr bwMode="auto">
                <a:xfrm>
                  <a:off x="4808393" y="3213577"/>
                  <a:ext cx="34091" cy="26679"/>
                </a:xfrm>
                <a:custGeom>
                  <a:avLst/>
                  <a:gdLst>
                    <a:gd name="T0" fmla="*/ 5 w 23"/>
                    <a:gd name="T1" fmla="*/ 0 h 18"/>
                    <a:gd name="T2" fmla="*/ 7 w 23"/>
                    <a:gd name="T3" fmla="*/ 2 h 18"/>
                    <a:gd name="T4" fmla="*/ 9 w 23"/>
                    <a:gd name="T5" fmla="*/ 2 h 18"/>
                    <a:gd name="T6" fmla="*/ 11 w 23"/>
                    <a:gd name="T7" fmla="*/ 4 h 18"/>
                    <a:gd name="T8" fmla="*/ 12 w 23"/>
                    <a:gd name="T9" fmla="*/ 5 h 18"/>
                    <a:gd name="T10" fmla="*/ 14 w 23"/>
                    <a:gd name="T11" fmla="*/ 5 h 18"/>
                    <a:gd name="T12" fmla="*/ 14 w 23"/>
                    <a:gd name="T13" fmla="*/ 4 h 18"/>
                    <a:gd name="T14" fmla="*/ 16 w 23"/>
                    <a:gd name="T15" fmla="*/ 8 h 18"/>
                    <a:gd name="T16" fmla="*/ 18 w 23"/>
                    <a:gd name="T17" fmla="*/ 9 h 18"/>
                    <a:gd name="T18" fmla="*/ 18 w 23"/>
                    <a:gd name="T19" fmla="*/ 11 h 18"/>
                    <a:gd name="T20" fmla="*/ 18 w 23"/>
                    <a:gd name="T21" fmla="*/ 12 h 18"/>
                    <a:gd name="T22" fmla="*/ 18 w 23"/>
                    <a:gd name="T23" fmla="*/ 13 h 18"/>
                    <a:gd name="T24" fmla="*/ 21 w 23"/>
                    <a:gd name="T25" fmla="*/ 15 h 18"/>
                    <a:gd name="T26" fmla="*/ 21 w 23"/>
                    <a:gd name="T27" fmla="*/ 15 h 18"/>
                    <a:gd name="T28" fmla="*/ 23 w 23"/>
                    <a:gd name="T29" fmla="*/ 15 h 18"/>
                    <a:gd name="T30" fmla="*/ 22 w 23"/>
                    <a:gd name="T31" fmla="*/ 18 h 18"/>
                    <a:gd name="T32" fmla="*/ 21 w 23"/>
                    <a:gd name="T33" fmla="*/ 18 h 18"/>
                    <a:gd name="T34" fmla="*/ 19 w 23"/>
                    <a:gd name="T35" fmla="*/ 18 h 18"/>
                    <a:gd name="T36" fmla="*/ 18 w 23"/>
                    <a:gd name="T37" fmla="*/ 16 h 18"/>
                    <a:gd name="T38" fmla="*/ 16 w 23"/>
                    <a:gd name="T39" fmla="*/ 15 h 18"/>
                    <a:gd name="T40" fmla="*/ 18 w 23"/>
                    <a:gd name="T41" fmla="*/ 13 h 18"/>
                    <a:gd name="T42" fmla="*/ 16 w 23"/>
                    <a:gd name="T43" fmla="*/ 12 h 18"/>
                    <a:gd name="T44" fmla="*/ 15 w 23"/>
                    <a:gd name="T45" fmla="*/ 11 h 18"/>
                    <a:gd name="T46" fmla="*/ 14 w 23"/>
                    <a:gd name="T47" fmla="*/ 9 h 18"/>
                    <a:gd name="T48" fmla="*/ 12 w 23"/>
                    <a:gd name="T49" fmla="*/ 9 h 18"/>
                    <a:gd name="T50" fmla="*/ 9 w 23"/>
                    <a:gd name="T51" fmla="*/ 8 h 18"/>
                    <a:gd name="T52" fmla="*/ 8 w 23"/>
                    <a:gd name="T53" fmla="*/ 7 h 18"/>
                    <a:gd name="T54" fmla="*/ 7 w 23"/>
                    <a:gd name="T55" fmla="*/ 7 h 18"/>
                    <a:gd name="T56" fmla="*/ 7 w 23"/>
                    <a:gd name="T57" fmla="*/ 4 h 18"/>
                    <a:gd name="T58" fmla="*/ 5 w 23"/>
                    <a:gd name="T59" fmla="*/ 4 h 18"/>
                    <a:gd name="T60" fmla="*/ 4 w 23"/>
                    <a:gd name="T61" fmla="*/ 2 h 18"/>
                    <a:gd name="T62" fmla="*/ 3 w 23"/>
                    <a:gd name="T63" fmla="*/ 2 h 18"/>
                    <a:gd name="T64" fmla="*/ 1 w 23"/>
                    <a:gd name="T65" fmla="*/ 2 h 18"/>
                    <a:gd name="T66" fmla="*/ 0 w 23"/>
                    <a:gd name="T67" fmla="*/ 2 h 18"/>
                    <a:gd name="T68" fmla="*/ 1 w 23"/>
                    <a:gd name="T69" fmla="*/ 0 h 18"/>
                    <a:gd name="T70" fmla="*/ 5 w 23"/>
                    <a:gd name="T7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3" h="18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11" y="4"/>
                      </a:lnTo>
                      <a:lnTo>
                        <a:pt x="12" y="5"/>
                      </a:lnTo>
                      <a:lnTo>
                        <a:pt x="14" y="5"/>
                      </a:lnTo>
                      <a:lnTo>
                        <a:pt x="14" y="4"/>
                      </a:lnTo>
                      <a:lnTo>
                        <a:pt x="16" y="8"/>
                      </a:lnTo>
                      <a:lnTo>
                        <a:pt x="18" y="9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8" y="13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3" y="15"/>
                      </a:lnTo>
                      <a:lnTo>
                        <a:pt x="22" y="18"/>
                      </a:lnTo>
                      <a:lnTo>
                        <a:pt x="21" y="18"/>
                      </a:lnTo>
                      <a:lnTo>
                        <a:pt x="19" y="18"/>
                      </a:lnTo>
                      <a:lnTo>
                        <a:pt x="18" y="16"/>
                      </a:lnTo>
                      <a:lnTo>
                        <a:pt x="16" y="15"/>
                      </a:lnTo>
                      <a:lnTo>
                        <a:pt x="18" y="13"/>
                      </a:lnTo>
                      <a:lnTo>
                        <a:pt x="16" y="12"/>
                      </a:lnTo>
                      <a:lnTo>
                        <a:pt x="15" y="11"/>
                      </a:lnTo>
                      <a:lnTo>
                        <a:pt x="14" y="9"/>
                      </a:lnTo>
                      <a:lnTo>
                        <a:pt x="12" y="9"/>
                      </a:lnTo>
                      <a:lnTo>
                        <a:pt x="9" y="8"/>
                      </a:lnTo>
                      <a:lnTo>
                        <a:pt x="8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4" name="Freeform 787"/>
                <p:cNvSpPr>
                  <a:spLocks/>
                </p:cNvSpPr>
                <p:nvPr/>
              </p:nvSpPr>
              <p:spPr bwMode="auto">
                <a:xfrm>
                  <a:off x="4863234" y="3203201"/>
                  <a:ext cx="11858" cy="10376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1 h 7"/>
                    <a:gd name="T4" fmla="*/ 8 w 8"/>
                    <a:gd name="T5" fmla="*/ 3 h 7"/>
                    <a:gd name="T6" fmla="*/ 8 w 8"/>
                    <a:gd name="T7" fmla="*/ 3 h 7"/>
                    <a:gd name="T8" fmla="*/ 8 w 8"/>
                    <a:gd name="T9" fmla="*/ 4 h 7"/>
                    <a:gd name="T10" fmla="*/ 8 w 8"/>
                    <a:gd name="T11" fmla="*/ 7 h 7"/>
                    <a:gd name="T12" fmla="*/ 6 w 8"/>
                    <a:gd name="T13" fmla="*/ 7 h 7"/>
                    <a:gd name="T14" fmla="*/ 4 w 8"/>
                    <a:gd name="T15" fmla="*/ 7 h 7"/>
                    <a:gd name="T16" fmla="*/ 6 w 8"/>
                    <a:gd name="T17" fmla="*/ 5 h 7"/>
                    <a:gd name="T18" fmla="*/ 6 w 8"/>
                    <a:gd name="T19" fmla="*/ 4 h 7"/>
                    <a:gd name="T20" fmla="*/ 7 w 8"/>
                    <a:gd name="T21" fmla="*/ 3 h 7"/>
                    <a:gd name="T22" fmla="*/ 4 w 8"/>
                    <a:gd name="T23" fmla="*/ 3 h 7"/>
                    <a:gd name="T24" fmla="*/ 4 w 8"/>
                    <a:gd name="T25" fmla="*/ 4 h 7"/>
                    <a:gd name="T26" fmla="*/ 4 w 8"/>
                    <a:gd name="T27" fmla="*/ 5 h 7"/>
                    <a:gd name="T28" fmla="*/ 3 w 8"/>
                    <a:gd name="T29" fmla="*/ 7 h 7"/>
                    <a:gd name="T30" fmla="*/ 1 w 8"/>
                    <a:gd name="T31" fmla="*/ 7 h 7"/>
                    <a:gd name="T32" fmla="*/ 0 w 8"/>
                    <a:gd name="T33" fmla="*/ 4 h 7"/>
                    <a:gd name="T34" fmla="*/ 1 w 8"/>
                    <a:gd name="T35" fmla="*/ 3 h 7"/>
                    <a:gd name="T36" fmla="*/ 4 w 8"/>
                    <a:gd name="T37" fmla="*/ 1 h 7"/>
                    <a:gd name="T38" fmla="*/ 6 w 8"/>
                    <a:gd name="T39" fmla="*/ 1 h 7"/>
                    <a:gd name="T40" fmla="*/ 8 w 8"/>
                    <a:gd name="T4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" h="7">
                      <a:moveTo>
                        <a:pt x="8" y="0"/>
                      </a:move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5" name="Freeform 788"/>
                <p:cNvSpPr>
                  <a:spLocks/>
                </p:cNvSpPr>
                <p:nvPr/>
              </p:nvSpPr>
              <p:spPr bwMode="auto">
                <a:xfrm>
                  <a:off x="4864716" y="3220987"/>
                  <a:ext cx="7411" cy="11858"/>
                </a:xfrm>
                <a:custGeom>
                  <a:avLst/>
                  <a:gdLst>
                    <a:gd name="T0" fmla="*/ 2 w 5"/>
                    <a:gd name="T1" fmla="*/ 0 h 8"/>
                    <a:gd name="T2" fmla="*/ 3 w 5"/>
                    <a:gd name="T3" fmla="*/ 2 h 8"/>
                    <a:gd name="T4" fmla="*/ 5 w 5"/>
                    <a:gd name="T5" fmla="*/ 2 h 8"/>
                    <a:gd name="T6" fmla="*/ 5 w 5"/>
                    <a:gd name="T7" fmla="*/ 6 h 8"/>
                    <a:gd name="T8" fmla="*/ 5 w 5"/>
                    <a:gd name="T9" fmla="*/ 7 h 8"/>
                    <a:gd name="T10" fmla="*/ 2 w 5"/>
                    <a:gd name="T11" fmla="*/ 8 h 8"/>
                    <a:gd name="T12" fmla="*/ 0 w 5"/>
                    <a:gd name="T13" fmla="*/ 7 h 8"/>
                    <a:gd name="T14" fmla="*/ 0 w 5"/>
                    <a:gd name="T15" fmla="*/ 6 h 8"/>
                    <a:gd name="T16" fmla="*/ 2 w 5"/>
                    <a:gd name="T17" fmla="*/ 6 h 8"/>
                    <a:gd name="T18" fmla="*/ 2 w 5"/>
                    <a:gd name="T19" fmla="*/ 3 h 8"/>
                    <a:gd name="T20" fmla="*/ 0 w 5"/>
                    <a:gd name="T21" fmla="*/ 2 h 8"/>
                    <a:gd name="T22" fmla="*/ 0 w 5"/>
                    <a:gd name="T23" fmla="*/ 2 h 8"/>
                    <a:gd name="T24" fmla="*/ 2 w 5"/>
                    <a:gd name="T2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8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5" y="6"/>
                      </a:lnTo>
                      <a:lnTo>
                        <a:pt x="5" y="7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6" name="Freeform 789"/>
                <p:cNvSpPr>
                  <a:spLocks/>
                </p:cNvSpPr>
                <p:nvPr/>
              </p:nvSpPr>
              <p:spPr bwMode="auto">
                <a:xfrm>
                  <a:off x="4820250" y="3209130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1 w 3"/>
                    <a:gd name="T3" fmla="*/ 0 h 3"/>
                    <a:gd name="T4" fmla="*/ 3 w 3"/>
                    <a:gd name="T5" fmla="*/ 3 h 3"/>
                    <a:gd name="T6" fmla="*/ 1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7" name="Freeform 790"/>
                <p:cNvSpPr>
                  <a:spLocks/>
                </p:cNvSpPr>
                <p:nvPr/>
              </p:nvSpPr>
              <p:spPr bwMode="auto">
                <a:xfrm>
                  <a:off x="4858787" y="3256560"/>
                  <a:ext cx="4447" cy="5929"/>
                </a:xfrm>
                <a:custGeom>
                  <a:avLst/>
                  <a:gdLst>
                    <a:gd name="T0" fmla="*/ 2 w 3"/>
                    <a:gd name="T1" fmla="*/ 0 h 4"/>
                    <a:gd name="T2" fmla="*/ 3 w 3"/>
                    <a:gd name="T3" fmla="*/ 1 h 4"/>
                    <a:gd name="T4" fmla="*/ 3 w 3"/>
                    <a:gd name="T5" fmla="*/ 2 h 4"/>
                    <a:gd name="T6" fmla="*/ 2 w 3"/>
                    <a:gd name="T7" fmla="*/ 4 h 4"/>
                    <a:gd name="T8" fmla="*/ 0 w 3"/>
                    <a:gd name="T9" fmla="*/ 4 h 4"/>
                    <a:gd name="T10" fmla="*/ 0 w 3"/>
                    <a:gd name="T11" fmla="*/ 2 h 4"/>
                    <a:gd name="T12" fmla="*/ 2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8" name="Freeform 791"/>
                <p:cNvSpPr>
                  <a:spLocks/>
                </p:cNvSpPr>
                <p:nvPr/>
              </p:nvSpPr>
              <p:spPr bwMode="auto">
                <a:xfrm>
                  <a:off x="4765410" y="3219505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1 h 3"/>
                    <a:gd name="T4" fmla="*/ 1 w 3"/>
                    <a:gd name="T5" fmla="*/ 3 h 3"/>
                    <a:gd name="T6" fmla="*/ 1 w 3"/>
                    <a:gd name="T7" fmla="*/ 3 h 3"/>
                    <a:gd name="T8" fmla="*/ 0 w 3"/>
                    <a:gd name="T9" fmla="*/ 3 h 3"/>
                    <a:gd name="T10" fmla="*/ 0 w 3"/>
                    <a:gd name="T11" fmla="*/ 1 h 3"/>
                    <a:gd name="T12" fmla="*/ 1 w 3"/>
                    <a:gd name="T13" fmla="*/ 0 h 3"/>
                    <a:gd name="T14" fmla="*/ 3 w 3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9" name="Freeform 792"/>
                <p:cNvSpPr>
                  <a:spLocks/>
                </p:cNvSpPr>
                <p:nvPr/>
              </p:nvSpPr>
              <p:spPr bwMode="auto">
                <a:xfrm>
                  <a:off x="4815804" y="3209130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0" name="Freeform 793"/>
                <p:cNvSpPr>
                  <a:spLocks/>
                </p:cNvSpPr>
                <p:nvPr/>
              </p:nvSpPr>
              <p:spPr bwMode="auto">
                <a:xfrm>
                  <a:off x="4760963" y="3225434"/>
                  <a:ext cx="10376" cy="11858"/>
                </a:xfrm>
                <a:custGeom>
                  <a:avLst/>
                  <a:gdLst>
                    <a:gd name="T0" fmla="*/ 3 w 7"/>
                    <a:gd name="T1" fmla="*/ 0 h 8"/>
                    <a:gd name="T2" fmla="*/ 4 w 7"/>
                    <a:gd name="T3" fmla="*/ 1 h 8"/>
                    <a:gd name="T4" fmla="*/ 6 w 7"/>
                    <a:gd name="T5" fmla="*/ 3 h 8"/>
                    <a:gd name="T6" fmla="*/ 6 w 7"/>
                    <a:gd name="T7" fmla="*/ 4 h 8"/>
                    <a:gd name="T8" fmla="*/ 7 w 7"/>
                    <a:gd name="T9" fmla="*/ 5 h 8"/>
                    <a:gd name="T10" fmla="*/ 7 w 7"/>
                    <a:gd name="T11" fmla="*/ 7 h 8"/>
                    <a:gd name="T12" fmla="*/ 7 w 7"/>
                    <a:gd name="T13" fmla="*/ 7 h 8"/>
                    <a:gd name="T14" fmla="*/ 7 w 7"/>
                    <a:gd name="T15" fmla="*/ 8 h 8"/>
                    <a:gd name="T16" fmla="*/ 6 w 7"/>
                    <a:gd name="T17" fmla="*/ 7 h 8"/>
                    <a:gd name="T18" fmla="*/ 3 w 7"/>
                    <a:gd name="T19" fmla="*/ 7 h 8"/>
                    <a:gd name="T20" fmla="*/ 3 w 7"/>
                    <a:gd name="T21" fmla="*/ 5 h 8"/>
                    <a:gd name="T22" fmla="*/ 3 w 7"/>
                    <a:gd name="T23" fmla="*/ 5 h 8"/>
                    <a:gd name="T24" fmla="*/ 3 w 7"/>
                    <a:gd name="T25" fmla="*/ 7 h 8"/>
                    <a:gd name="T26" fmla="*/ 1 w 7"/>
                    <a:gd name="T27" fmla="*/ 7 h 8"/>
                    <a:gd name="T28" fmla="*/ 0 w 7"/>
                    <a:gd name="T29" fmla="*/ 5 h 8"/>
                    <a:gd name="T30" fmla="*/ 0 w 7"/>
                    <a:gd name="T31" fmla="*/ 3 h 8"/>
                    <a:gd name="T32" fmla="*/ 3 w 7"/>
                    <a:gd name="T33" fmla="*/ 3 h 8"/>
                    <a:gd name="T34" fmla="*/ 3 w 7"/>
                    <a:gd name="T35" fmla="*/ 3 h 8"/>
                    <a:gd name="T36" fmla="*/ 3 w 7"/>
                    <a:gd name="T3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7" y="5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8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1" name="Freeform 794"/>
                <p:cNvSpPr>
                  <a:spLocks/>
                </p:cNvSpPr>
                <p:nvPr/>
              </p:nvSpPr>
              <p:spPr bwMode="auto">
                <a:xfrm>
                  <a:off x="4744659" y="3194308"/>
                  <a:ext cx="10376" cy="10376"/>
                </a:xfrm>
                <a:custGeom>
                  <a:avLst/>
                  <a:gdLst>
                    <a:gd name="T0" fmla="*/ 3 w 7"/>
                    <a:gd name="T1" fmla="*/ 0 h 7"/>
                    <a:gd name="T2" fmla="*/ 4 w 7"/>
                    <a:gd name="T3" fmla="*/ 0 h 7"/>
                    <a:gd name="T4" fmla="*/ 4 w 7"/>
                    <a:gd name="T5" fmla="*/ 3 h 7"/>
                    <a:gd name="T6" fmla="*/ 5 w 7"/>
                    <a:gd name="T7" fmla="*/ 6 h 7"/>
                    <a:gd name="T8" fmla="*/ 7 w 7"/>
                    <a:gd name="T9" fmla="*/ 6 h 7"/>
                    <a:gd name="T10" fmla="*/ 7 w 7"/>
                    <a:gd name="T11" fmla="*/ 7 h 7"/>
                    <a:gd name="T12" fmla="*/ 7 w 7"/>
                    <a:gd name="T13" fmla="*/ 7 h 7"/>
                    <a:gd name="T14" fmla="*/ 4 w 7"/>
                    <a:gd name="T15" fmla="*/ 6 h 7"/>
                    <a:gd name="T16" fmla="*/ 3 w 7"/>
                    <a:gd name="T17" fmla="*/ 3 h 7"/>
                    <a:gd name="T18" fmla="*/ 1 w 7"/>
                    <a:gd name="T19" fmla="*/ 3 h 7"/>
                    <a:gd name="T20" fmla="*/ 0 w 7"/>
                    <a:gd name="T21" fmla="*/ 2 h 7"/>
                    <a:gd name="T22" fmla="*/ 0 w 7"/>
                    <a:gd name="T23" fmla="*/ 2 h 7"/>
                    <a:gd name="T24" fmla="*/ 3 w 7"/>
                    <a:gd name="T2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7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2" name="Freeform 795"/>
                <p:cNvSpPr>
                  <a:spLocks/>
                </p:cNvSpPr>
                <p:nvPr/>
              </p:nvSpPr>
              <p:spPr bwMode="auto">
                <a:xfrm>
                  <a:off x="4869163" y="3246185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1 h 4"/>
                    <a:gd name="T4" fmla="*/ 2 w 3"/>
                    <a:gd name="T5" fmla="*/ 4 h 4"/>
                    <a:gd name="T6" fmla="*/ 0 w 3"/>
                    <a:gd name="T7" fmla="*/ 3 h 4"/>
                    <a:gd name="T8" fmla="*/ 0 w 3"/>
                    <a:gd name="T9" fmla="*/ 1 h 4"/>
                    <a:gd name="T10" fmla="*/ 3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3" name="Freeform 796"/>
                <p:cNvSpPr>
                  <a:spLocks/>
                </p:cNvSpPr>
                <p:nvPr/>
              </p:nvSpPr>
              <p:spPr bwMode="auto">
                <a:xfrm>
                  <a:off x="4852858" y="3258042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0 h 3"/>
                    <a:gd name="T4" fmla="*/ 3 w 3"/>
                    <a:gd name="T5" fmla="*/ 1 h 3"/>
                    <a:gd name="T6" fmla="*/ 2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4" name="Freeform 797"/>
                <p:cNvSpPr>
                  <a:spLocks/>
                </p:cNvSpPr>
                <p:nvPr/>
              </p:nvSpPr>
              <p:spPr bwMode="auto">
                <a:xfrm>
                  <a:off x="4846930" y="3186897"/>
                  <a:ext cx="8893" cy="5929"/>
                </a:xfrm>
                <a:custGeom>
                  <a:avLst/>
                  <a:gdLst>
                    <a:gd name="T0" fmla="*/ 4 w 6"/>
                    <a:gd name="T1" fmla="*/ 0 h 4"/>
                    <a:gd name="T2" fmla="*/ 6 w 6"/>
                    <a:gd name="T3" fmla="*/ 0 h 4"/>
                    <a:gd name="T4" fmla="*/ 4 w 6"/>
                    <a:gd name="T5" fmla="*/ 2 h 4"/>
                    <a:gd name="T6" fmla="*/ 4 w 6"/>
                    <a:gd name="T7" fmla="*/ 4 h 4"/>
                    <a:gd name="T8" fmla="*/ 3 w 6"/>
                    <a:gd name="T9" fmla="*/ 4 h 4"/>
                    <a:gd name="T10" fmla="*/ 1 w 6"/>
                    <a:gd name="T11" fmla="*/ 4 h 4"/>
                    <a:gd name="T12" fmla="*/ 0 w 6"/>
                    <a:gd name="T13" fmla="*/ 2 h 4"/>
                    <a:gd name="T14" fmla="*/ 0 w 6"/>
                    <a:gd name="T15" fmla="*/ 1 h 4"/>
                    <a:gd name="T16" fmla="*/ 0 w 6"/>
                    <a:gd name="T17" fmla="*/ 0 h 4"/>
                    <a:gd name="T18" fmla="*/ 3 w 6"/>
                    <a:gd name="T19" fmla="*/ 0 h 4"/>
                    <a:gd name="T20" fmla="*/ 3 w 6"/>
                    <a:gd name="T21" fmla="*/ 1 h 4"/>
                    <a:gd name="T22" fmla="*/ 4 w 6"/>
                    <a:gd name="T2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5" name="Freeform 798"/>
                <p:cNvSpPr>
                  <a:spLocks/>
                </p:cNvSpPr>
                <p:nvPr/>
              </p:nvSpPr>
              <p:spPr bwMode="auto">
                <a:xfrm>
                  <a:off x="4839519" y="3213577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1 w 4"/>
                    <a:gd name="T3" fmla="*/ 1 h 4"/>
                    <a:gd name="T4" fmla="*/ 2 w 4"/>
                    <a:gd name="T5" fmla="*/ 1 h 4"/>
                    <a:gd name="T6" fmla="*/ 4 w 4"/>
                    <a:gd name="T7" fmla="*/ 4 h 4"/>
                    <a:gd name="T8" fmla="*/ 2 w 4"/>
                    <a:gd name="T9" fmla="*/ 4 h 4"/>
                    <a:gd name="T10" fmla="*/ 1 w 4"/>
                    <a:gd name="T11" fmla="*/ 2 h 4"/>
                    <a:gd name="T12" fmla="*/ 1 w 4"/>
                    <a:gd name="T13" fmla="*/ 2 h 4"/>
                    <a:gd name="T14" fmla="*/ 0 w 4"/>
                    <a:gd name="T15" fmla="*/ 0 h 4"/>
                    <a:gd name="T16" fmla="*/ 1 w 4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6" name="Freeform 799"/>
                <p:cNvSpPr>
                  <a:spLocks/>
                </p:cNvSpPr>
                <p:nvPr/>
              </p:nvSpPr>
              <p:spPr bwMode="auto">
                <a:xfrm>
                  <a:off x="4858787" y="3252114"/>
                  <a:ext cx="2964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7" name="Freeform 800"/>
                <p:cNvSpPr>
                  <a:spLocks/>
                </p:cNvSpPr>
                <p:nvPr/>
              </p:nvSpPr>
              <p:spPr bwMode="auto">
                <a:xfrm>
                  <a:off x="4852858" y="3247667"/>
                  <a:ext cx="4447" cy="2964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2 w 3"/>
                    <a:gd name="T7" fmla="*/ 2 h 2"/>
                    <a:gd name="T8" fmla="*/ 0 w 3"/>
                    <a:gd name="T9" fmla="*/ 0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8" name="Freeform 801"/>
                <p:cNvSpPr>
                  <a:spLocks/>
                </p:cNvSpPr>
                <p:nvPr/>
              </p:nvSpPr>
              <p:spPr bwMode="auto">
                <a:xfrm>
                  <a:off x="4842484" y="3240256"/>
                  <a:ext cx="8893" cy="7411"/>
                </a:xfrm>
                <a:custGeom>
                  <a:avLst/>
                  <a:gdLst>
                    <a:gd name="T0" fmla="*/ 3 w 6"/>
                    <a:gd name="T1" fmla="*/ 0 h 5"/>
                    <a:gd name="T2" fmla="*/ 3 w 6"/>
                    <a:gd name="T3" fmla="*/ 1 h 5"/>
                    <a:gd name="T4" fmla="*/ 6 w 6"/>
                    <a:gd name="T5" fmla="*/ 4 h 5"/>
                    <a:gd name="T6" fmla="*/ 6 w 6"/>
                    <a:gd name="T7" fmla="*/ 5 h 5"/>
                    <a:gd name="T8" fmla="*/ 4 w 6"/>
                    <a:gd name="T9" fmla="*/ 5 h 5"/>
                    <a:gd name="T10" fmla="*/ 2 w 6"/>
                    <a:gd name="T11" fmla="*/ 2 h 5"/>
                    <a:gd name="T12" fmla="*/ 0 w 6"/>
                    <a:gd name="T13" fmla="*/ 1 h 5"/>
                    <a:gd name="T14" fmla="*/ 2 w 6"/>
                    <a:gd name="T15" fmla="*/ 0 h 5"/>
                    <a:gd name="T16" fmla="*/ 3 w 6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5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4" y="5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9" name="Freeform 802"/>
                <p:cNvSpPr>
                  <a:spLocks/>
                </p:cNvSpPr>
                <p:nvPr/>
              </p:nvSpPr>
              <p:spPr bwMode="auto">
                <a:xfrm>
                  <a:off x="4855823" y="3173557"/>
                  <a:ext cx="5929" cy="4447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2 h 3"/>
                    <a:gd name="T4" fmla="*/ 4 w 4"/>
                    <a:gd name="T5" fmla="*/ 3 h 3"/>
                    <a:gd name="T6" fmla="*/ 2 w 4"/>
                    <a:gd name="T7" fmla="*/ 3 h 3"/>
                    <a:gd name="T8" fmla="*/ 0 w 4"/>
                    <a:gd name="T9" fmla="*/ 2 h 3"/>
                    <a:gd name="T10" fmla="*/ 1 w 4"/>
                    <a:gd name="T11" fmla="*/ 0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0" name="Freeform 803"/>
                <p:cNvSpPr>
                  <a:spLocks/>
                </p:cNvSpPr>
                <p:nvPr/>
              </p:nvSpPr>
              <p:spPr bwMode="auto">
                <a:xfrm>
                  <a:off x="4826179" y="3290651"/>
                  <a:ext cx="53359" cy="16305"/>
                </a:xfrm>
                <a:custGeom>
                  <a:avLst/>
                  <a:gdLst>
                    <a:gd name="T0" fmla="*/ 3 w 36"/>
                    <a:gd name="T1" fmla="*/ 0 h 11"/>
                    <a:gd name="T2" fmla="*/ 3 w 36"/>
                    <a:gd name="T3" fmla="*/ 0 h 11"/>
                    <a:gd name="T4" fmla="*/ 3 w 36"/>
                    <a:gd name="T5" fmla="*/ 2 h 11"/>
                    <a:gd name="T6" fmla="*/ 6 w 36"/>
                    <a:gd name="T7" fmla="*/ 2 h 11"/>
                    <a:gd name="T8" fmla="*/ 6 w 36"/>
                    <a:gd name="T9" fmla="*/ 2 h 11"/>
                    <a:gd name="T10" fmla="*/ 6 w 36"/>
                    <a:gd name="T11" fmla="*/ 2 h 11"/>
                    <a:gd name="T12" fmla="*/ 6 w 36"/>
                    <a:gd name="T13" fmla="*/ 0 h 11"/>
                    <a:gd name="T14" fmla="*/ 7 w 36"/>
                    <a:gd name="T15" fmla="*/ 0 h 11"/>
                    <a:gd name="T16" fmla="*/ 9 w 36"/>
                    <a:gd name="T17" fmla="*/ 2 h 11"/>
                    <a:gd name="T18" fmla="*/ 7 w 36"/>
                    <a:gd name="T19" fmla="*/ 3 h 11"/>
                    <a:gd name="T20" fmla="*/ 9 w 36"/>
                    <a:gd name="T21" fmla="*/ 2 h 11"/>
                    <a:gd name="T22" fmla="*/ 10 w 36"/>
                    <a:gd name="T23" fmla="*/ 3 h 11"/>
                    <a:gd name="T24" fmla="*/ 11 w 36"/>
                    <a:gd name="T25" fmla="*/ 4 h 11"/>
                    <a:gd name="T26" fmla="*/ 14 w 36"/>
                    <a:gd name="T27" fmla="*/ 4 h 11"/>
                    <a:gd name="T28" fmla="*/ 17 w 36"/>
                    <a:gd name="T29" fmla="*/ 2 h 11"/>
                    <a:gd name="T30" fmla="*/ 21 w 36"/>
                    <a:gd name="T31" fmla="*/ 2 h 11"/>
                    <a:gd name="T32" fmla="*/ 24 w 36"/>
                    <a:gd name="T33" fmla="*/ 3 h 11"/>
                    <a:gd name="T34" fmla="*/ 28 w 36"/>
                    <a:gd name="T35" fmla="*/ 3 h 11"/>
                    <a:gd name="T36" fmla="*/ 29 w 36"/>
                    <a:gd name="T37" fmla="*/ 3 h 11"/>
                    <a:gd name="T38" fmla="*/ 29 w 36"/>
                    <a:gd name="T39" fmla="*/ 4 h 11"/>
                    <a:gd name="T40" fmla="*/ 29 w 36"/>
                    <a:gd name="T41" fmla="*/ 6 h 11"/>
                    <a:gd name="T42" fmla="*/ 31 w 36"/>
                    <a:gd name="T43" fmla="*/ 6 h 11"/>
                    <a:gd name="T44" fmla="*/ 32 w 36"/>
                    <a:gd name="T45" fmla="*/ 6 h 11"/>
                    <a:gd name="T46" fmla="*/ 33 w 36"/>
                    <a:gd name="T47" fmla="*/ 7 h 11"/>
                    <a:gd name="T48" fmla="*/ 35 w 36"/>
                    <a:gd name="T49" fmla="*/ 6 h 11"/>
                    <a:gd name="T50" fmla="*/ 35 w 36"/>
                    <a:gd name="T51" fmla="*/ 4 h 11"/>
                    <a:gd name="T52" fmla="*/ 35 w 36"/>
                    <a:gd name="T53" fmla="*/ 3 h 11"/>
                    <a:gd name="T54" fmla="*/ 35 w 36"/>
                    <a:gd name="T55" fmla="*/ 4 h 11"/>
                    <a:gd name="T56" fmla="*/ 36 w 36"/>
                    <a:gd name="T57" fmla="*/ 6 h 11"/>
                    <a:gd name="T58" fmla="*/ 35 w 36"/>
                    <a:gd name="T59" fmla="*/ 8 h 11"/>
                    <a:gd name="T60" fmla="*/ 33 w 36"/>
                    <a:gd name="T61" fmla="*/ 8 h 11"/>
                    <a:gd name="T62" fmla="*/ 29 w 36"/>
                    <a:gd name="T63" fmla="*/ 8 h 11"/>
                    <a:gd name="T64" fmla="*/ 25 w 36"/>
                    <a:gd name="T65" fmla="*/ 10 h 11"/>
                    <a:gd name="T66" fmla="*/ 22 w 36"/>
                    <a:gd name="T67" fmla="*/ 8 h 11"/>
                    <a:gd name="T68" fmla="*/ 20 w 36"/>
                    <a:gd name="T69" fmla="*/ 11 h 11"/>
                    <a:gd name="T70" fmla="*/ 15 w 36"/>
                    <a:gd name="T71" fmla="*/ 11 h 11"/>
                    <a:gd name="T72" fmla="*/ 15 w 36"/>
                    <a:gd name="T73" fmla="*/ 8 h 11"/>
                    <a:gd name="T74" fmla="*/ 13 w 36"/>
                    <a:gd name="T75" fmla="*/ 7 h 11"/>
                    <a:gd name="T76" fmla="*/ 10 w 36"/>
                    <a:gd name="T77" fmla="*/ 7 h 11"/>
                    <a:gd name="T78" fmla="*/ 9 w 36"/>
                    <a:gd name="T79" fmla="*/ 7 h 11"/>
                    <a:gd name="T80" fmla="*/ 6 w 36"/>
                    <a:gd name="T81" fmla="*/ 7 h 11"/>
                    <a:gd name="T82" fmla="*/ 2 w 36"/>
                    <a:gd name="T83" fmla="*/ 7 h 11"/>
                    <a:gd name="T84" fmla="*/ 0 w 36"/>
                    <a:gd name="T85" fmla="*/ 7 h 11"/>
                    <a:gd name="T86" fmla="*/ 0 w 36"/>
                    <a:gd name="T87" fmla="*/ 4 h 11"/>
                    <a:gd name="T88" fmla="*/ 0 w 36"/>
                    <a:gd name="T89" fmla="*/ 3 h 11"/>
                    <a:gd name="T90" fmla="*/ 0 w 36"/>
                    <a:gd name="T91" fmla="*/ 2 h 11"/>
                    <a:gd name="T92" fmla="*/ 2 w 36"/>
                    <a:gd name="T93" fmla="*/ 3 h 11"/>
                    <a:gd name="T94" fmla="*/ 3 w 36"/>
                    <a:gd name="T95" fmla="*/ 2 h 11"/>
                    <a:gd name="T96" fmla="*/ 3 w 36"/>
                    <a:gd name="T97" fmla="*/ 2 h 11"/>
                    <a:gd name="T98" fmla="*/ 3 w 36"/>
                    <a:gd name="T9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" h="1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7" y="3"/>
                      </a:lnTo>
                      <a:lnTo>
                        <a:pt x="9" y="2"/>
                      </a:lnTo>
                      <a:lnTo>
                        <a:pt x="10" y="3"/>
                      </a:lnTo>
                      <a:lnTo>
                        <a:pt x="11" y="4"/>
                      </a:lnTo>
                      <a:lnTo>
                        <a:pt x="14" y="4"/>
                      </a:lnTo>
                      <a:lnTo>
                        <a:pt x="17" y="2"/>
                      </a:lnTo>
                      <a:lnTo>
                        <a:pt x="21" y="2"/>
                      </a:lnTo>
                      <a:lnTo>
                        <a:pt x="24" y="3"/>
                      </a:lnTo>
                      <a:lnTo>
                        <a:pt x="28" y="3"/>
                      </a:lnTo>
                      <a:lnTo>
                        <a:pt x="29" y="3"/>
                      </a:lnTo>
                      <a:lnTo>
                        <a:pt x="29" y="4"/>
                      </a:lnTo>
                      <a:lnTo>
                        <a:pt x="29" y="6"/>
                      </a:lnTo>
                      <a:lnTo>
                        <a:pt x="31" y="6"/>
                      </a:lnTo>
                      <a:lnTo>
                        <a:pt x="32" y="6"/>
                      </a:lnTo>
                      <a:lnTo>
                        <a:pt x="33" y="7"/>
                      </a:lnTo>
                      <a:lnTo>
                        <a:pt x="35" y="6"/>
                      </a:lnTo>
                      <a:lnTo>
                        <a:pt x="35" y="4"/>
                      </a:lnTo>
                      <a:lnTo>
                        <a:pt x="35" y="3"/>
                      </a:lnTo>
                      <a:lnTo>
                        <a:pt x="35" y="4"/>
                      </a:lnTo>
                      <a:lnTo>
                        <a:pt x="36" y="6"/>
                      </a:lnTo>
                      <a:lnTo>
                        <a:pt x="35" y="8"/>
                      </a:lnTo>
                      <a:lnTo>
                        <a:pt x="33" y="8"/>
                      </a:lnTo>
                      <a:lnTo>
                        <a:pt x="29" y="8"/>
                      </a:lnTo>
                      <a:lnTo>
                        <a:pt x="25" y="10"/>
                      </a:lnTo>
                      <a:lnTo>
                        <a:pt x="22" y="8"/>
                      </a:lnTo>
                      <a:lnTo>
                        <a:pt x="20" y="11"/>
                      </a:lnTo>
                      <a:lnTo>
                        <a:pt x="15" y="11"/>
                      </a:lnTo>
                      <a:lnTo>
                        <a:pt x="15" y="8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1" name="Freeform 804"/>
                <p:cNvSpPr>
                  <a:spLocks/>
                </p:cNvSpPr>
                <p:nvPr/>
              </p:nvSpPr>
              <p:spPr bwMode="auto">
                <a:xfrm>
                  <a:off x="5213031" y="3183933"/>
                  <a:ext cx="32608" cy="29644"/>
                </a:xfrm>
                <a:custGeom>
                  <a:avLst/>
                  <a:gdLst>
                    <a:gd name="T0" fmla="*/ 5 w 22"/>
                    <a:gd name="T1" fmla="*/ 0 h 20"/>
                    <a:gd name="T2" fmla="*/ 7 w 22"/>
                    <a:gd name="T3" fmla="*/ 4 h 20"/>
                    <a:gd name="T4" fmla="*/ 10 w 22"/>
                    <a:gd name="T5" fmla="*/ 3 h 20"/>
                    <a:gd name="T6" fmla="*/ 11 w 22"/>
                    <a:gd name="T7" fmla="*/ 3 h 20"/>
                    <a:gd name="T8" fmla="*/ 14 w 22"/>
                    <a:gd name="T9" fmla="*/ 7 h 20"/>
                    <a:gd name="T10" fmla="*/ 17 w 22"/>
                    <a:gd name="T11" fmla="*/ 9 h 20"/>
                    <a:gd name="T12" fmla="*/ 22 w 22"/>
                    <a:gd name="T13" fmla="*/ 17 h 20"/>
                    <a:gd name="T14" fmla="*/ 22 w 22"/>
                    <a:gd name="T15" fmla="*/ 20 h 20"/>
                    <a:gd name="T16" fmla="*/ 18 w 22"/>
                    <a:gd name="T17" fmla="*/ 17 h 20"/>
                    <a:gd name="T18" fmla="*/ 16 w 22"/>
                    <a:gd name="T19" fmla="*/ 17 h 20"/>
                    <a:gd name="T20" fmla="*/ 11 w 22"/>
                    <a:gd name="T21" fmla="*/ 16 h 20"/>
                    <a:gd name="T22" fmla="*/ 11 w 22"/>
                    <a:gd name="T23" fmla="*/ 13 h 20"/>
                    <a:gd name="T24" fmla="*/ 6 w 22"/>
                    <a:gd name="T25" fmla="*/ 10 h 20"/>
                    <a:gd name="T26" fmla="*/ 6 w 22"/>
                    <a:gd name="T27" fmla="*/ 7 h 20"/>
                    <a:gd name="T28" fmla="*/ 5 w 22"/>
                    <a:gd name="T29" fmla="*/ 4 h 20"/>
                    <a:gd name="T30" fmla="*/ 3 w 22"/>
                    <a:gd name="T31" fmla="*/ 6 h 20"/>
                    <a:gd name="T32" fmla="*/ 2 w 22"/>
                    <a:gd name="T33" fmla="*/ 3 h 20"/>
                    <a:gd name="T34" fmla="*/ 0 w 22"/>
                    <a:gd name="T35" fmla="*/ 3 h 20"/>
                    <a:gd name="T36" fmla="*/ 0 w 22"/>
                    <a:gd name="T37" fmla="*/ 2 h 20"/>
                    <a:gd name="T38" fmla="*/ 0 w 22"/>
                    <a:gd name="T39" fmla="*/ 2 h 20"/>
                    <a:gd name="T40" fmla="*/ 2 w 22"/>
                    <a:gd name="T41" fmla="*/ 2 h 20"/>
                    <a:gd name="T42" fmla="*/ 5 w 22"/>
                    <a:gd name="T4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2" h="20">
                      <a:moveTo>
                        <a:pt x="5" y="0"/>
                      </a:moveTo>
                      <a:lnTo>
                        <a:pt x="7" y="4"/>
                      </a:lnTo>
                      <a:lnTo>
                        <a:pt x="10" y="3"/>
                      </a:lnTo>
                      <a:lnTo>
                        <a:pt x="11" y="3"/>
                      </a:lnTo>
                      <a:lnTo>
                        <a:pt x="14" y="7"/>
                      </a:lnTo>
                      <a:lnTo>
                        <a:pt x="17" y="9"/>
                      </a:lnTo>
                      <a:lnTo>
                        <a:pt x="22" y="17"/>
                      </a:lnTo>
                      <a:lnTo>
                        <a:pt x="22" y="20"/>
                      </a:lnTo>
                      <a:lnTo>
                        <a:pt x="18" y="17"/>
                      </a:lnTo>
                      <a:lnTo>
                        <a:pt x="16" y="17"/>
                      </a:lnTo>
                      <a:lnTo>
                        <a:pt x="11" y="16"/>
                      </a:lnTo>
                      <a:lnTo>
                        <a:pt x="11" y="13"/>
                      </a:lnTo>
                      <a:lnTo>
                        <a:pt x="6" y="10"/>
                      </a:lnTo>
                      <a:lnTo>
                        <a:pt x="6" y="7"/>
                      </a:lnTo>
                      <a:lnTo>
                        <a:pt x="5" y="4"/>
                      </a:lnTo>
                      <a:lnTo>
                        <a:pt x="3" y="6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2" name="Freeform 805"/>
                <p:cNvSpPr>
                  <a:spLocks/>
                </p:cNvSpPr>
                <p:nvPr/>
              </p:nvSpPr>
              <p:spPr bwMode="auto">
                <a:xfrm>
                  <a:off x="5213031" y="3133539"/>
                  <a:ext cx="106718" cy="87450"/>
                </a:xfrm>
                <a:custGeom>
                  <a:avLst/>
                  <a:gdLst>
                    <a:gd name="T0" fmla="*/ 50 w 72"/>
                    <a:gd name="T1" fmla="*/ 1 h 59"/>
                    <a:gd name="T2" fmla="*/ 54 w 72"/>
                    <a:gd name="T3" fmla="*/ 9 h 59"/>
                    <a:gd name="T4" fmla="*/ 61 w 72"/>
                    <a:gd name="T5" fmla="*/ 16 h 59"/>
                    <a:gd name="T6" fmla="*/ 64 w 72"/>
                    <a:gd name="T7" fmla="*/ 20 h 59"/>
                    <a:gd name="T8" fmla="*/ 71 w 72"/>
                    <a:gd name="T9" fmla="*/ 22 h 59"/>
                    <a:gd name="T10" fmla="*/ 71 w 72"/>
                    <a:gd name="T11" fmla="*/ 25 h 59"/>
                    <a:gd name="T12" fmla="*/ 65 w 72"/>
                    <a:gd name="T13" fmla="*/ 26 h 59"/>
                    <a:gd name="T14" fmla="*/ 61 w 72"/>
                    <a:gd name="T15" fmla="*/ 33 h 59"/>
                    <a:gd name="T16" fmla="*/ 61 w 72"/>
                    <a:gd name="T17" fmla="*/ 37 h 59"/>
                    <a:gd name="T18" fmla="*/ 61 w 72"/>
                    <a:gd name="T19" fmla="*/ 40 h 59"/>
                    <a:gd name="T20" fmla="*/ 60 w 72"/>
                    <a:gd name="T21" fmla="*/ 44 h 59"/>
                    <a:gd name="T22" fmla="*/ 60 w 72"/>
                    <a:gd name="T23" fmla="*/ 50 h 59"/>
                    <a:gd name="T24" fmla="*/ 60 w 72"/>
                    <a:gd name="T25" fmla="*/ 45 h 59"/>
                    <a:gd name="T26" fmla="*/ 57 w 72"/>
                    <a:gd name="T27" fmla="*/ 44 h 59"/>
                    <a:gd name="T28" fmla="*/ 57 w 72"/>
                    <a:gd name="T29" fmla="*/ 50 h 59"/>
                    <a:gd name="T30" fmla="*/ 57 w 72"/>
                    <a:gd name="T31" fmla="*/ 54 h 59"/>
                    <a:gd name="T32" fmla="*/ 56 w 72"/>
                    <a:gd name="T33" fmla="*/ 59 h 59"/>
                    <a:gd name="T34" fmla="*/ 53 w 72"/>
                    <a:gd name="T35" fmla="*/ 56 h 59"/>
                    <a:gd name="T36" fmla="*/ 46 w 72"/>
                    <a:gd name="T37" fmla="*/ 51 h 59"/>
                    <a:gd name="T38" fmla="*/ 47 w 72"/>
                    <a:gd name="T39" fmla="*/ 47 h 59"/>
                    <a:gd name="T40" fmla="*/ 49 w 72"/>
                    <a:gd name="T41" fmla="*/ 44 h 59"/>
                    <a:gd name="T42" fmla="*/ 46 w 72"/>
                    <a:gd name="T43" fmla="*/ 40 h 59"/>
                    <a:gd name="T44" fmla="*/ 45 w 72"/>
                    <a:gd name="T45" fmla="*/ 38 h 59"/>
                    <a:gd name="T46" fmla="*/ 40 w 72"/>
                    <a:gd name="T47" fmla="*/ 41 h 59"/>
                    <a:gd name="T48" fmla="*/ 36 w 72"/>
                    <a:gd name="T49" fmla="*/ 43 h 59"/>
                    <a:gd name="T50" fmla="*/ 34 w 72"/>
                    <a:gd name="T51" fmla="*/ 47 h 59"/>
                    <a:gd name="T52" fmla="*/ 31 w 72"/>
                    <a:gd name="T53" fmla="*/ 48 h 59"/>
                    <a:gd name="T54" fmla="*/ 28 w 72"/>
                    <a:gd name="T55" fmla="*/ 51 h 59"/>
                    <a:gd name="T56" fmla="*/ 27 w 72"/>
                    <a:gd name="T57" fmla="*/ 51 h 59"/>
                    <a:gd name="T58" fmla="*/ 27 w 72"/>
                    <a:gd name="T59" fmla="*/ 47 h 59"/>
                    <a:gd name="T60" fmla="*/ 28 w 72"/>
                    <a:gd name="T61" fmla="*/ 43 h 59"/>
                    <a:gd name="T62" fmla="*/ 21 w 72"/>
                    <a:gd name="T63" fmla="*/ 38 h 59"/>
                    <a:gd name="T64" fmla="*/ 14 w 72"/>
                    <a:gd name="T65" fmla="*/ 32 h 59"/>
                    <a:gd name="T66" fmla="*/ 16 w 72"/>
                    <a:gd name="T67" fmla="*/ 27 h 59"/>
                    <a:gd name="T68" fmla="*/ 10 w 72"/>
                    <a:gd name="T69" fmla="*/ 20 h 59"/>
                    <a:gd name="T70" fmla="*/ 9 w 72"/>
                    <a:gd name="T71" fmla="*/ 15 h 59"/>
                    <a:gd name="T72" fmla="*/ 0 w 72"/>
                    <a:gd name="T73" fmla="*/ 11 h 59"/>
                    <a:gd name="T74" fmla="*/ 6 w 72"/>
                    <a:gd name="T75" fmla="*/ 8 h 59"/>
                    <a:gd name="T76" fmla="*/ 18 w 72"/>
                    <a:gd name="T77" fmla="*/ 12 h 59"/>
                    <a:gd name="T78" fmla="*/ 24 w 72"/>
                    <a:gd name="T79" fmla="*/ 9 h 59"/>
                    <a:gd name="T80" fmla="*/ 18 w 72"/>
                    <a:gd name="T81" fmla="*/ 5 h 59"/>
                    <a:gd name="T82" fmla="*/ 24 w 72"/>
                    <a:gd name="T83" fmla="*/ 0 h 59"/>
                    <a:gd name="T84" fmla="*/ 32 w 72"/>
                    <a:gd name="T85" fmla="*/ 8 h 59"/>
                    <a:gd name="T86" fmla="*/ 39 w 72"/>
                    <a:gd name="T87" fmla="*/ 7 h 59"/>
                    <a:gd name="T88" fmla="*/ 47 w 72"/>
                    <a:gd name="T8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2" h="59">
                      <a:moveTo>
                        <a:pt x="47" y="0"/>
                      </a:moveTo>
                      <a:lnTo>
                        <a:pt x="50" y="1"/>
                      </a:lnTo>
                      <a:lnTo>
                        <a:pt x="54" y="7"/>
                      </a:lnTo>
                      <a:lnTo>
                        <a:pt x="54" y="9"/>
                      </a:lnTo>
                      <a:lnTo>
                        <a:pt x="56" y="12"/>
                      </a:lnTo>
                      <a:lnTo>
                        <a:pt x="61" y="16"/>
                      </a:lnTo>
                      <a:lnTo>
                        <a:pt x="61" y="18"/>
                      </a:lnTo>
                      <a:lnTo>
                        <a:pt x="64" y="20"/>
                      </a:lnTo>
                      <a:lnTo>
                        <a:pt x="68" y="20"/>
                      </a:lnTo>
                      <a:lnTo>
                        <a:pt x="71" y="22"/>
                      </a:lnTo>
                      <a:lnTo>
                        <a:pt x="72" y="25"/>
                      </a:lnTo>
                      <a:lnTo>
                        <a:pt x="71" y="25"/>
                      </a:lnTo>
                      <a:lnTo>
                        <a:pt x="69" y="25"/>
                      </a:lnTo>
                      <a:lnTo>
                        <a:pt x="65" y="26"/>
                      </a:lnTo>
                      <a:lnTo>
                        <a:pt x="61" y="29"/>
                      </a:lnTo>
                      <a:lnTo>
                        <a:pt x="61" y="33"/>
                      </a:lnTo>
                      <a:lnTo>
                        <a:pt x="63" y="36"/>
                      </a:lnTo>
                      <a:lnTo>
                        <a:pt x="61" y="37"/>
                      </a:lnTo>
                      <a:lnTo>
                        <a:pt x="61" y="38"/>
                      </a:lnTo>
                      <a:lnTo>
                        <a:pt x="61" y="40"/>
                      </a:lnTo>
                      <a:lnTo>
                        <a:pt x="61" y="43"/>
                      </a:lnTo>
                      <a:lnTo>
                        <a:pt x="60" y="44"/>
                      </a:lnTo>
                      <a:lnTo>
                        <a:pt x="60" y="48"/>
                      </a:lnTo>
                      <a:lnTo>
                        <a:pt x="60" y="50"/>
                      </a:lnTo>
                      <a:lnTo>
                        <a:pt x="58" y="48"/>
                      </a:lnTo>
                      <a:lnTo>
                        <a:pt x="60" y="45"/>
                      </a:lnTo>
                      <a:lnTo>
                        <a:pt x="57" y="44"/>
                      </a:lnTo>
                      <a:lnTo>
                        <a:pt x="57" y="44"/>
                      </a:lnTo>
                      <a:lnTo>
                        <a:pt x="56" y="47"/>
                      </a:lnTo>
                      <a:lnTo>
                        <a:pt x="57" y="50"/>
                      </a:lnTo>
                      <a:lnTo>
                        <a:pt x="57" y="52"/>
                      </a:lnTo>
                      <a:lnTo>
                        <a:pt x="57" y="54"/>
                      </a:lnTo>
                      <a:lnTo>
                        <a:pt x="57" y="58"/>
                      </a:lnTo>
                      <a:lnTo>
                        <a:pt x="56" y="59"/>
                      </a:lnTo>
                      <a:lnTo>
                        <a:pt x="54" y="59"/>
                      </a:lnTo>
                      <a:lnTo>
                        <a:pt x="53" y="56"/>
                      </a:lnTo>
                      <a:lnTo>
                        <a:pt x="50" y="56"/>
                      </a:lnTo>
                      <a:lnTo>
                        <a:pt x="46" y="51"/>
                      </a:lnTo>
                      <a:lnTo>
                        <a:pt x="50" y="48"/>
                      </a:lnTo>
                      <a:lnTo>
                        <a:pt x="47" y="47"/>
                      </a:lnTo>
                      <a:lnTo>
                        <a:pt x="47" y="45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6" y="40"/>
                      </a:lnTo>
                      <a:lnTo>
                        <a:pt x="45" y="40"/>
                      </a:lnTo>
                      <a:lnTo>
                        <a:pt x="45" y="38"/>
                      </a:lnTo>
                      <a:lnTo>
                        <a:pt x="43" y="38"/>
                      </a:lnTo>
                      <a:lnTo>
                        <a:pt x="40" y="41"/>
                      </a:lnTo>
                      <a:lnTo>
                        <a:pt x="38" y="41"/>
                      </a:lnTo>
                      <a:lnTo>
                        <a:pt x="36" y="43"/>
                      </a:lnTo>
                      <a:lnTo>
                        <a:pt x="35" y="44"/>
                      </a:lnTo>
                      <a:lnTo>
                        <a:pt x="34" y="47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50"/>
                      </a:lnTo>
                      <a:lnTo>
                        <a:pt x="28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48"/>
                      </a:lnTo>
                      <a:lnTo>
                        <a:pt x="27" y="47"/>
                      </a:lnTo>
                      <a:lnTo>
                        <a:pt x="25" y="43"/>
                      </a:lnTo>
                      <a:lnTo>
                        <a:pt x="28" y="43"/>
                      </a:lnTo>
                      <a:lnTo>
                        <a:pt x="25" y="40"/>
                      </a:lnTo>
                      <a:lnTo>
                        <a:pt x="21" y="38"/>
                      </a:lnTo>
                      <a:lnTo>
                        <a:pt x="16" y="36"/>
                      </a:lnTo>
                      <a:lnTo>
                        <a:pt x="14" y="32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0" y="23"/>
                      </a:lnTo>
                      <a:lnTo>
                        <a:pt x="10" y="20"/>
                      </a:lnTo>
                      <a:lnTo>
                        <a:pt x="11" y="18"/>
                      </a:lnTo>
                      <a:lnTo>
                        <a:pt x="9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9"/>
                      </a:lnTo>
                      <a:lnTo>
                        <a:pt x="6" y="8"/>
                      </a:lnTo>
                      <a:lnTo>
                        <a:pt x="13" y="12"/>
                      </a:lnTo>
                      <a:lnTo>
                        <a:pt x="18" y="12"/>
                      </a:lnTo>
                      <a:lnTo>
                        <a:pt x="24" y="14"/>
                      </a:lnTo>
                      <a:lnTo>
                        <a:pt x="24" y="9"/>
                      </a:lnTo>
                      <a:lnTo>
                        <a:pt x="22" y="7"/>
                      </a:lnTo>
                      <a:lnTo>
                        <a:pt x="18" y="5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29" y="5"/>
                      </a:lnTo>
                      <a:lnTo>
                        <a:pt x="32" y="8"/>
                      </a:lnTo>
                      <a:lnTo>
                        <a:pt x="38" y="9"/>
                      </a:lnTo>
                      <a:lnTo>
                        <a:pt x="39" y="7"/>
                      </a:lnTo>
                      <a:lnTo>
                        <a:pt x="43" y="5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3" name="Freeform 806"/>
                <p:cNvSpPr>
                  <a:spLocks/>
                </p:cNvSpPr>
                <p:nvPr/>
              </p:nvSpPr>
              <p:spPr bwMode="auto">
                <a:xfrm>
                  <a:off x="5205619" y="3188379"/>
                  <a:ext cx="401674" cy="323117"/>
                </a:xfrm>
                <a:custGeom>
                  <a:avLst/>
                  <a:gdLst>
                    <a:gd name="T0" fmla="*/ 11 w 271"/>
                    <a:gd name="T1" fmla="*/ 4 h 218"/>
                    <a:gd name="T2" fmla="*/ 23 w 271"/>
                    <a:gd name="T3" fmla="*/ 14 h 218"/>
                    <a:gd name="T4" fmla="*/ 33 w 271"/>
                    <a:gd name="T5" fmla="*/ 14 h 218"/>
                    <a:gd name="T6" fmla="*/ 40 w 271"/>
                    <a:gd name="T7" fmla="*/ 7 h 218"/>
                    <a:gd name="T8" fmla="*/ 50 w 271"/>
                    <a:gd name="T9" fmla="*/ 1 h 218"/>
                    <a:gd name="T10" fmla="*/ 52 w 271"/>
                    <a:gd name="T11" fmla="*/ 8 h 218"/>
                    <a:gd name="T12" fmla="*/ 58 w 271"/>
                    <a:gd name="T13" fmla="*/ 19 h 218"/>
                    <a:gd name="T14" fmla="*/ 63 w 271"/>
                    <a:gd name="T15" fmla="*/ 25 h 218"/>
                    <a:gd name="T16" fmla="*/ 69 w 271"/>
                    <a:gd name="T17" fmla="*/ 35 h 218"/>
                    <a:gd name="T18" fmla="*/ 83 w 271"/>
                    <a:gd name="T19" fmla="*/ 37 h 218"/>
                    <a:gd name="T20" fmla="*/ 103 w 271"/>
                    <a:gd name="T21" fmla="*/ 47 h 218"/>
                    <a:gd name="T22" fmla="*/ 133 w 271"/>
                    <a:gd name="T23" fmla="*/ 46 h 218"/>
                    <a:gd name="T24" fmla="*/ 139 w 271"/>
                    <a:gd name="T25" fmla="*/ 33 h 218"/>
                    <a:gd name="T26" fmla="*/ 156 w 271"/>
                    <a:gd name="T27" fmla="*/ 22 h 218"/>
                    <a:gd name="T28" fmla="*/ 170 w 271"/>
                    <a:gd name="T29" fmla="*/ 21 h 218"/>
                    <a:gd name="T30" fmla="*/ 191 w 271"/>
                    <a:gd name="T31" fmla="*/ 29 h 218"/>
                    <a:gd name="T32" fmla="*/ 204 w 271"/>
                    <a:gd name="T33" fmla="*/ 36 h 218"/>
                    <a:gd name="T34" fmla="*/ 225 w 271"/>
                    <a:gd name="T35" fmla="*/ 50 h 218"/>
                    <a:gd name="T36" fmla="*/ 226 w 271"/>
                    <a:gd name="T37" fmla="*/ 60 h 218"/>
                    <a:gd name="T38" fmla="*/ 226 w 271"/>
                    <a:gd name="T39" fmla="*/ 69 h 218"/>
                    <a:gd name="T40" fmla="*/ 224 w 271"/>
                    <a:gd name="T41" fmla="*/ 77 h 218"/>
                    <a:gd name="T42" fmla="*/ 228 w 271"/>
                    <a:gd name="T43" fmla="*/ 90 h 218"/>
                    <a:gd name="T44" fmla="*/ 229 w 271"/>
                    <a:gd name="T45" fmla="*/ 112 h 218"/>
                    <a:gd name="T46" fmla="*/ 244 w 271"/>
                    <a:gd name="T47" fmla="*/ 126 h 218"/>
                    <a:gd name="T48" fmla="*/ 240 w 271"/>
                    <a:gd name="T49" fmla="*/ 159 h 218"/>
                    <a:gd name="T50" fmla="*/ 254 w 271"/>
                    <a:gd name="T51" fmla="*/ 169 h 218"/>
                    <a:gd name="T52" fmla="*/ 262 w 271"/>
                    <a:gd name="T53" fmla="*/ 180 h 218"/>
                    <a:gd name="T54" fmla="*/ 271 w 271"/>
                    <a:gd name="T55" fmla="*/ 192 h 218"/>
                    <a:gd name="T56" fmla="*/ 253 w 271"/>
                    <a:gd name="T57" fmla="*/ 198 h 218"/>
                    <a:gd name="T58" fmla="*/ 251 w 271"/>
                    <a:gd name="T59" fmla="*/ 214 h 218"/>
                    <a:gd name="T60" fmla="*/ 243 w 271"/>
                    <a:gd name="T61" fmla="*/ 217 h 218"/>
                    <a:gd name="T62" fmla="*/ 236 w 271"/>
                    <a:gd name="T63" fmla="*/ 216 h 218"/>
                    <a:gd name="T64" fmla="*/ 221 w 271"/>
                    <a:gd name="T65" fmla="*/ 212 h 218"/>
                    <a:gd name="T66" fmla="*/ 203 w 271"/>
                    <a:gd name="T67" fmla="*/ 209 h 218"/>
                    <a:gd name="T68" fmla="*/ 191 w 271"/>
                    <a:gd name="T69" fmla="*/ 203 h 218"/>
                    <a:gd name="T70" fmla="*/ 182 w 271"/>
                    <a:gd name="T71" fmla="*/ 189 h 218"/>
                    <a:gd name="T72" fmla="*/ 170 w 271"/>
                    <a:gd name="T73" fmla="*/ 191 h 218"/>
                    <a:gd name="T74" fmla="*/ 153 w 271"/>
                    <a:gd name="T75" fmla="*/ 195 h 218"/>
                    <a:gd name="T76" fmla="*/ 138 w 271"/>
                    <a:gd name="T77" fmla="*/ 191 h 218"/>
                    <a:gd name="T78" fmla="*/ 130 w 271"/>
                    <a:gd name="T79" fmla="*/ 183 h 218"/>
                    <a:gd name="T80" fmla="*/ 117 w 271"/>
                    <a:gd name="T81" fmla="*/ 178 h 218"/>
                    <a:gd name="T82" fmla="*/ 105 w 271"/>
                    <a:gd name="T83" fmla="*/ 166 h 218"/>
                    <a:gd name="T84" fmla="*/ 103 w 271"/>
                    <a:gd name="T85" fmla="*/ 162 h 218"/>
                    <a:gd name="T86" fmla="*/ 95 w 271"/>
                    <a:gd name="T87" fmla="*/ 149 h 218"/>
                    <a:gd name="T88" fmla="*/ 84 w 271"/>
                    <a:gd name="T89" fmla="*/ 145 h 218"/>
                    <a:gd name="T90" fmla="*/ 80 w 271"/>
                    <a:gd name="T91" fmla="*/ 142 h 218"/>
                    <a:gd name="T92" fmla="*/ 77 w 271"/>
                    <a:gd name="T93" fmla="*/ 148 h 218"/>
                    <a:gd name="T94" fmla="*/ 72 w 271"/>
                    <a:gd name="T95" fmla="*/ 144 h 218"/>
                    <a:gd name="T96" fmla="*/ 59 w 271"/>
                    <a:gd name="T97" fmla="*/ 130 h 218"/>
                    <a:gd name="T98" fmla="*/ 55 w 271"/>
                    <a:gd name="T99" fmla="*/ 112 h 218"/>
                    <a:gd name="T100" fmla="*/ 39 w 271"/>
                    <a:gd name="T101" fmla="*/ 105 h 218"/>
                    <a:gd name="T102" fmla="*/ 34 w 271"/>
                    <a:gd name="T103" fmla="*/ 95 h 218"/>
                    <a:gd name="T104" fmla="*/ 27 w 271"/>
                    <a:gd name="T105" fmla="*/ 90 h 218"/>
                    <a:gd name="T106" fmla="*/ 30 w 271"/>
                    <a:gd name="T107" fmla="*/ 79 h 218"/>
                    <a:gd name="T108" fmla="*/ 33 w 271"/>
                    <a:gd name="T109" fmla="*/ 68 h 218"/>
                    <a:gd name="T110" fmla="*/ 36 w 271"/>
                    <a:gd name="T111" fmla="*/ 62 h 218"/>
                    <a:gd name="T112" fmla="*/ 23 w 271"/>
                    <a:gd name="T113" fmla="*/ 58 h 218"/>
                    <a:gd name="T114" fmla="*/ 15 w 271"/>
                    <a:gd name="T115" fmla="*/ 48 h 218"/>
                    <a:gd name="T116" fmla="*/ 11 w 271"/>
                    <a:gd name="T117" fmla="*/ 40 h 218"/>
                    <a:gd name="T118" fmla="*/ 4 w 271"/>
                    <a:gd name="T119" fmla="*/ 26 h 218"/>
                    <a:gd name="T120" fmla="*/ 3 w 271"/>
                    <a:gd name="T121" fmla="*/ 14 h 218"/>
                    <a:gd name="T122" fmla="*/ 4 w 271"/>
                    <a:gd name="T123" fmla="*/ 1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1" h="218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10" y="1"/>
                      </a:lnTo>
                      <a:lnTo>
                        <a:pt x="11" y="4"/>
                      </a:lnTo>
                      <a:lnTo>
                        <a:pt x="11" y="7"/>
                      </a:lnTo>
                      <a:lnTo>
                        <a:pt x="16" y="10"/>
                      </a:lnTo>
                      <a:lnTo>
                        <a:pt x="16" y="13"/>
                      </a:lnTo>
                      <a:lnTo>
                        <a:pt x="21" y="14"/>
                      </a:lnTo>
                      <a:lnTo>
                        <a:pt x="23" y="14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32" y="14"/>
                      </a:lnTo>
                      <a:lnTo>
                        <a:pt x="33" y="14"/>
                      </a:lnTo>
                      <a:lnTo>
                        <a:pt x="36" y="13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9" y="10"/>
                      </a:lnTo>
                      <a:lnTo>
                        <a:pt x="40" y="7"/>
                      </a:lnTo>
                      <a:lnTo>
                        <a:pt x="41" y="6"/>
                      </a:lnTo>
                      <a:lnTo>
                        <a:pt x="43" y="4"/>
                      </a:lnTo>
                      <a:lnTo>
                        <a:pt x="45" y="4"/>
                      </a:lnTo>
                      <a:lnTo>
                        <a:pt x="48" y="1"/>
                      </a:lnTo>
                      <a:lnTo>
                        <a:pt x="50" y="1"/>
                      </a:lnTo>
                      <a:lnTo>
                        <a:pt x="50" y="3"/>
                      </a:lnTo>
                      <a:lnTo>
                        <a:pt x="51" y="3"/>
                      </a:lnTo>
                      <a:lnTo>
                        <a:pt x="52" y="4"/>
                      </a:lnTo>
                      <a:lnTo>
                        <a:pt x="54" y="7"/>
                      </a:lnTo>
                      <a:lnTo>
                        <a:pt x="52" y="8"/>
                      </a:lnTo>
                      <a:lnTo>
                        <a:pt x="52" y="10"/>
                      </a:lnTo>
                      <a:lnTo>
                        <a:pt x="55" y="11"/>
                      </a:lnTo>
                      <a:lnTo>
                        <a:pt x="51" y="14"/>
                      </a:lnTo>
                      <a:lnTo>
                        <a:pt x="55" y="19"/>
                      </a:lnTo>
                      <a:lnTo>
                        <a:pt x="58" y="19"/>
                      </a:lnTo>
                      <a:lnTo>
                        <a:pt x="59" y="22"/>
                      </a:lnTo>
                      <a:lnTo>
                        <a:pt x="61" y="22"/>
                      </a:lnTo>
                      <a:lnTo>
                        <a:pt x="62" y="21"/>
                      </a:lnTo>
                      <a:lnTo>
                        <a:pt x="62" y="22"/>
                      </a:lnTo>
                      <a:lnTo>
                        <a:pt x="63" y="25"/>
                      </a:lnTo>
                      <a:lnTo>
                        <a:pt x="65" y="28"/>
                      </a:lnTo>
                      <a:lnTo>
                        <a:pt x="63" y="30"/>
                      </a:lnTo>
                      <a:lnTo>
                        <a:pt x="65" y="32"/>
                      </a:lnTo>
                      <a:lnTo>
                        <a:pt x="66" y="32"/>
                      </a:lnTo>
                      <a:lnTo>
                        <a:pt x="69" y="35"/>
                      </a:lnTo>
                      <a:lnTo>
                        <a:pt x="73" y="35"/>
                      </a:lnTo>
                      <a:lnTo>
                        <a:pt x="74" y="36"/>
                      </a:lnTo>
                      <a:lnTo>
                        <a:pt x="77" y="35"/>
                      </a:lnTo>
                      <a:lnTo>
                        <a:pt x="81" y="37"/>
                      </a:lnTo>
                      <a:lnTo>
                        <a:pt x="83" y="37"/>
                      </a:lnTo>
                      <a:lnTo>
                        <a:pt x="84" y="40"/>
                      </a:lnTo>
                      <a:lnTo>
                        <a:pt x="86" y="43"/>
                      </a:lnTo>
                      <a:lnTo>
                        <a:pt x="92" y="46"/>
                      </a:lnTo>
                      <a:lnTo>
                        <a:pt x="95" y="46"/>
                      </a:lnTo>
                      <a:lnTo>
                        <a:pt x="103" y="47"/>
                      </a:lnTo>
                      <a:lnTo>
                        <a:pt x="108" y="47"/>
                      </a:lnTo>
                      <a:lnTo>
                        <a:pt x="116" y="46"/>
                      </a:lnTo>
                      <a:lnTo>
                        <a:pt x="123" y="44"/>
                      </a:lnTo>
                      <a:lnTo>
                        <a:pt x="130" y="44"/>
                      </a:lnTo>
                      <a:lnTo>
                        <a:pt x="133" y="46"/>
                      </a:lnTo>
                      <a:lnTo>
                        <a:pt x="134" y="42"/>
                      </a:lnTo>
                      <a:lnTo>
                        <a:pt x="133" y="39"/>
                      </a:lnTo>
                      <a:lnTo>
                        <a:pt x="131" y="36"/>
                      </a:lnTo>
                      <a:lnTo>
                        <a:pt x="134" y="35"/>
                      </a:lnTo>
                      <a:lnTo>
                        <a:pt x="139" y="33"/>
                      </a:lnTo>
                      <a:lnTo>
                        <a:pt x="141" y="30"/>
                      </a:lnTo>
                      <a:lnTo>
                        <a:pt x="142" y="28"/>
                      </a:lnTo>
                      <a:lnTo>
                        <a:pt x="145" y="28"/>
                      </a:lnTo>
                      <a:lnTo>
                        <a:pt x="150" y="24"/>
                      </a:lnTo>
                      <a:lnTo>
                        <a:pt x="156" y="22"/>
                      </a:lnTo>
                      <a:lnTo>
                        <a:pt x="162" y="24"/>
                      </a:lnTo>
                      <a:lnTo>
                        <a:pt x="162" y="19"/>
                      </a:lnTo>
                      <a:lnTo>
                        <a:pt x="164" y="19"/>
                      </a:lnTo>
                      <a:lnTo>
                        <a:pt x="167" y="21"/>
                      </a:lnTo>
                      <a:lnTo>
                        <a:pt x="170" y="21"/>
                      </a:lnTo>
                      <a:lnTo>
                        <a:pt x="175" y="24"/>
                      </a:lnTo>
                      <a:lnTo>
                        <a:pt x="179" y="25"/>
                      </a:lnTo>
                      <a:lnTo>
                        <a:pt x="186" y="30"/>
                      </a:lnTo>
                      <a:lnTo>
                        <a:pt x="189" y="30"/>
                      </a:lnTo>
                      <a:lnTo>
                        <a:pt x="191" y="29"/>
                      </a:lnTo>
                      <a:lnTo>
                        <a:pt x="196" y="30"/>
                      </a:lnTo>
                      <a:lnTo>
                        <a:pt x="199" y="32"/>
                      </a:lnTo>
                      <a:lnTo>
                        <a:pt x="200" y="35"/>
                      </a:lnTo>
                      <a:lnTo>
                        <a:pt x="202" y="36"/>
                      </a:lnTo>
                      <a:lnTo>
                        <a:pt x="204" y="36"/>
                      </a:lnTo>
                      <a:lnTo>
                        <a:pt x="209" y="36"/>
                      </a:lnTo>
                      <a:lnTo>
                        <a:pt x="214" y="44"/>
                      </a:lnTo>
                      <a:lnTo>
                        <a:pt x="220" y="44"/>
                      </a:lnTo>
                      <a:lnTo>
                        <a:pt x="224" y="46"/>
                      </a:lnTo>
                      <a:lnTo>
                        <a:pt x="225" y="50"/>
                      </a:lnTo>
                      <a:lnTo>
                        <a:pt x="225" y="51"/>
                      </a:lnTo>
                      <a:lnTo>
                        <a:pt x="225" y="55"/>
                      </a:lnTo>
                      <a:lnTo>
                        <a:pt x="225" y="57"/>
                      </a:lnTo>
                      <a:lnTo>
                        <a:pt x="226" y="60"/>
                      </a:lnTo>
                      <a:lnTo>
                        <a:pt x="226" y="60"/>
                      </a:lnTo>
                      <a:lnTo>
                        <a:pt x="226" y="62"/>
                      </a:lnTo>
                      <a:lnTo>
                        <a:pt x="226" y="65"/>
                      </a:lnTo>
                      <a:lnTo>
                        <a:pt x="226" y="66"/>
                      </a:lnTo>
                      <a:lnTo>
                        <a:pt x="228" y="69"/>
                      </a:lnTo>
                      <a:lnTo>
                        <a:pt x="226" y="69"/>
                      </a:lnTo>
                      <a:lnTo>
                        <a:pt x="226" y="72"/>
                      </a:lnTo>
                      <a:lnTo>
                        <a:pt x="224" y="73"/>
                      </a:lnTo>
                      <a:lnTo>
                        <a:pt x="221" y="75"/>
                      </a:lnTo>
                      <a:lnTo>
                        <a:pt x="222" y="76"/>
                      </a:lnTo>
                      <a:lnTo>
                        <a:pt x="224" y="77"/>
                      </a:lnTo>
                      <a:lnTo>
                        <a:pt x="222" y="82"/>
                      </a:lnTo>
                      <a:lnTo>
                        <a:pt x="222" y="82"/>
                      </a:lnTo>
                      <a:lnTo>
                        <a:pt x="224" y="87"/>
                      </a:lnTo>
                      <a:lnTo>
                        <a:pt x="224" y="90"/>
                      </a:lnTo>
                      <a:lnTo>
                        <a:pt x="228" y="90"/>
                      </a:lnTo>
                      <a:lnTo>
                        <a:pt x="229" y="90"/>
                      </a:lnTo>
                      <a:lnTo>
                        <a:pt x="225" y="95"/>
                      </a:lnTo>
                      <a:lnTo>
                        <a:pt x="224" y="100"/>
                      </a:lnTo>
                      <a:lnTo>
                        <a:pt x="228" y="106"/>
                      </a:lnTo>
                      <a:lnTo>
                        <a:pt x="229" y="112"/>
                      </a:lnTo>
                      <a:lnTo>
                        <a:pt x="228" y="113"/>
                      </a:lnTo>
                      <a:lnTo>
                        <a:pt x="229" y="116"/>
                      </a:lnTo>
                      <a:lnTo>
                        <a:pt x="231" y="122"/>
                      </a:lnTo>
                      <a:lnTo>
                        <a:pt x="242" y="122"/>
                      </a:lnTo>
                      <a:lnTo>
                        <a:pt x="244" y="126"/>
                      </a:lnTo>
                      <a:lnTo>
                        <a:pt x="243" y="130"/>
                      </a:lnTo>
                      <a:lnTo>
                        <a:pt x="244" y="134"/>
                      </a:lnTo>
                      <a:lnTo>
                        <a:pt x="244" y="137"/>
                      </a:lnTo>
                      <a:lnTo>
                        <a:pt x="233" y="149"/>
                      </a:lnTo>
                      <a:lnTo>
                        <a:pt x="240" y="159"/>
                      </a:lnTo>
                      <a:lnTo>
                        <a:pt x="242" y="162"/>
                      </a:lnTo>
                      <a:lnTo>
                        <a:pt x="246" y="166"/>
                      </a:lnTo>
                      <a:lnTo>
                        <a:pt x="249" y="167"/>
                      </a:lnTo>
                      <a:lnTo>
                        <a:pt x="250" y="169"/>
                      </a:lnTo>
                      <a:lnTo>
                        <a:pt x="254" y="169"/>
                      </a:lnTo>
                      <a:lnTo>
                        <a:pt x="257" y="170"/>
                      </a:lnTo>
                      <a:lnTo>
                        <a:pt x="257" y="171"/>
                      </a:lnTo>
                      <a:lnTo>
                        <a:pt x="261" y="171"/>
                      </a:lnTo>
                      <a:lnTo>
                        <a:pt x="261" y="177"/>
                      </a:lnTo>
                      <a:lnTo>
                        <a:pt x="262" y="180"/>
                      </a:lnTo>
                      <a:lnTo>
                        <a:pt x="262" y="183"/>
                      </a:lnTo>
                      <a:lnTo>
                        <a:pt x="262" y="185"/>
                      </a:lnTo>
                      <a:lnTo>
                        <a:pt x="267" y="185"/>
                      </a:lnTo>
                      <a:lnTo>
                        <a:pt x="269" y="188"/>
                      </a:lnTo>
                      <a:lnTo>
                        <a:pt x="271" y="192"/>
                      </a:lnTo>
                      <a:lnTo>
                        <a:pt x="268" y="195"/>
                      </a:lnTo>
                      <a:lnTo>
                        <a:pt x="265" y="194"/>
                      </a:lnTo>
                      <a:lnTo>
                        <a:pt x="258" y="195"/>
                      </a:lnTo>
                      <a:lnTo>
                        <a:pt x="257" y="196"/>
                      </a:lnTo>
                      <a:lnTo>
                        <a:pt x="253" y="198"/>
                      </a:lnTo>
                      <a:lnTo>
                        <a:pt x="251" y="200"/>
                      </a:lnTo>
                      <a:lnTo>
                        <a:pt x="253" y="203"/>
                      </a:lnTo>
                      <a:lnTo>
                        <a:pt x="250" y="206"/>
                      </a:lnTo>
                      <a:lnTo>
                        <a:pt x="251" y="209"/>
                      </a:lnTo>
                      <a:lnTo>
                        <a:pt x="251" y="214"/>
                      </a:lnTo>
                      <a:lnTo>
                        <a:pt x="251" y="216"/>
                      </a:lnTo>
                      <a:lnTo>
                        <a:pt x="250" y="216"/>
                      </a:lnTo>
                      <a:lnTo>
                        <a:pt x="250" y="217"/>
                      </a:lnTo>
                      <a:lnTo>
                        <a:pt x="247" y="218"/>
                      </a:lnTo>
                      <a:lnTo>
                        <a:pt x="243" y="217"/>
                      </a:lnTo>
                      <a:lnTo>
                        <a:pt x="240" y="216"/>
                      </a:lnTo>
                      <a:lnTo>
                        <a:pt x="239" y="213"/>
                      </a:lnTo>
                      <a:lnTo>
                        <a:pt x="238" y="213"/>
                      </a:lnTo>
                      <a:lnTo>
                        <a:pt x="236" y="216"/>
                      </a:lnTo>
                      <a:lnTo>
                        <a:pt x="236" y="216"/>
                      </a:lnTo>
                      <a:lnTo>
                        <a:pt x="233" y="214"/>
                      </a:lnTo>
                      <a:lnTo>
                        <a:pt x="232" y="214"/>
                      </a:lnTo>
                      <a:lnTo>
                        <a:pt x="231" y="214"/>
                      </a:lnTo>
                      <a:lnTo>
                        <a:pt x="224" y="213"/>
                      </a:lnTo>
                      <a:lnTo>
                        <a:pt x="221" y="212"/>
                      </a:lnTo>
                      <a:lnTo>
                        <a:pt x="213" y="212"/>
                      </a:lnTo>
                      <a:lnTo>
                        <a:pt x="210" y="209"/>
                      </a:lnTo>
                      <a:lnTo>
                        <a:pt x="209" y="209"/>
                      </a:lnTo>
                      <a:lnTo>
                        <a:pt x="206" y="212"/>
                      </a:lnTo>
                      <a:lnTo>
                        <a:pt x="203" y="209"/>
                      </a:lnTo>
                      <a:lnTo>
                        <a:pt x="200" y="210"/>
                      </a:lnTo>
                      <a:lnTo>
                        <a:pt x="193" y="210"/>
                      </a:lnTo>
                      <a:lnTo>
                        <a:pt x="192" y="209"/>
                      </a:lnTo>
                      <a:lnTo>
                        <a:pt x="191" y="207"/>
                      </a:lnTo>
                      <a:lnTo>
                        <a:pt x="191" y="203"/>
                      </a:lnTo>
                      <a:lnTo>
                        <a:pt x="188" y="199"/>
                      </a:lnTo>
                      <a:lnTo>
                        <a:pt x="186" y="194"/>
                      </a:lnTo>
                      <a:lnTo>
                        <a:pt x="184" y="191"/>
                      </a:lnTo>
                      <a:lnTo>
                        <a:pt x="184" y="189"/>
                      </a:lnTo>
                      <a:lnTo>
                        <a:pt x="182" y="189"/>
                      </a:lnTo>
                      <a:lnTo>
                        <a:pt x="182" y="188"/>
                      </a:lnTo>
                      <a:lnTo>
                        <a:pt x="178" y="188"/>
                      </a:lnTo>
                      <a:lnTo>
                        <a:pt x="175" y="188"/>
                      </a:lnTo>
                      <a:lnTo>
                        <a:pt x="173" y="191"/>
                      </a:lnTo>
                      <a:lnTo>
                        <a:pt x="170" y="191"/>
                      </a:lnTo>
                      <a:lnTo>
                        <a:pt x="168" y="189"/>
                      </a:lnTo>
                      <a:lnTo>
                        <a:pt x="168" y="192"/>
                      </a:lnTo>
                      <a:lnTo>
                        <a:pt x="163" y="195"/>
                      </a:lnTo>
                      <a:lnTo>
                        <a:pt x="159" y="199"/>
                      </a:lnTo>
                      <a:lnTo>
                        <a:pt x="153" y="195"/>
                      </a:lnTo>
                      <a:lnTo>
                        <a:pt x="149" y="194"/>
                      </a:lnTo>
                      <a:lnTo>
                        <a:pt x="146" y="195"/>
                      </a:lnTo>
                      <a:lnTo>
                        <a:pt x="145" y="195"/>
                      </a:lnTo>
                      <a:lnTo>
                        <a:pt x="141" y="191"/>
                      </a:lnTo>
                      <a:lnTo>
                        <a:pt x="138" y="191"/>
                      </a:lnTo>
                      <a:lnTo>
                        <a:pt x="135" y="189"/>
                      </a:lnTo>
                      <a:lnTo>
                        <a:pt x="133" y="189"/>
                      </a:lnTo>
                      <a:lnTo>
                        <a:pt x="128" y="185"/>
                      </a:lnTo>
                      <a:lnTo>
                        <a:pt x="131" y="184"/>
                      </a:lnTo>
                      <a:lnTo>
                        <a:pt x="130" y="183"/>
                      </a:lnTo>
                      <a:lnTo>
                        <a:pt x="127" y="183"/>
                      </a:lnTo>
                      <a:lnTo>
                        <a:pt x="127" y="181"/>
                      </a:lnTo>
                      <a:lnTo>
                        <a:pt x="123" y="181"/>
                      </a:lnTo>
                      <a:lnTo>
                        <a:pt x="121" y="180"/>
                      </a:lnTo>
                      <a:lnTo>
                        <a:pt x="117" y="178"/>
                      </a:lnTo>
                      <a:lnTo>
                        <a:pt x="113" y="178"/>
                      </a:lnTo>
                      <a:lnTo>
                        <a:pt x="110" y="177"/>
                      </a:lnTo>
                      <a:lnTo>
                        <a:pt x="106" y="169"/>
                      </a:lnTo>
                      <a:lnTo>
                        <a:pt x="106" y="166"/>
                      </a:lnTo>
                      <a:lnTo>
                        <a:pt x="105" y="166"/>
                      </a:lnTo>
                      <a:lnTo>
                        <a:pt x="102" y="165"/>
                      </a:lnTo>
                      <a:lnTo>
                        <a:pt x="103" y="163"/>
                      </a:lnTo>
                      <a:lnTo>
                        <a:pt x="103" y="165"/>
                      </a:lnTo>
                      <a:lnTo>
                        <a:pt x="105" y="165"/>
                      </a:lnTo>
                      <a:lnTo>
                        <a:pt x="103" y="162"/>
                      </a:lnTo>
                      <a:lnTo>
                        <a:pt x="102" y="162"/>
                      </a:lnTo>
                      <a:lnTo>
                        <a:pt x="101" y="162"/>
                      </a:lnTo>
                      <a:lnTo>
                        <a:pt x="99" y="158"/>
                      </a:lnTo>
                      <a:lnTo>
                        <a:pt x="95" y="152"/>
                      </a:lnTo>
                      <a:lnTo>
                        <a:pt x="95" y="149"/>
                      </a:lnTo>
                      <a:lnTo>
                        <a:pt x="92" y="145"/>
                      </a:lnTo>
                      <a:lnTo>
                        <a:pt x="91" y="145"/>
                      </a:lnTo>
                      <a:lnTo>
                        <a:pt x="87" y="148"/>
                      </a:lnTo>
                      <a:lnTo>
                        <a:pt x="86" y="148"/>
                      </a:lnTo>
                      <a:lnTo>
                        <a:pt x="84" y="145"/>
                      </a:lnTo>
                      <a:lnTo>
                        <a:pt x="83" y="147"/>
                      </a:lnTo>
                      <a:lnTo>
                        <a:pt x="80" y="145"/>
                      </a:lnTo>
                      <a:lnTo>
                        <a:pt x="80" y="144"/>
                      </a:lnTo>
                      <a:lnTo>
                        <a:pt x="80" y="141"/>
                      </a:lnTo>
                      <a:lnTo>
                        <a:pt x="80" y="142"/>
                      </a:lnTo>
                      <a:lnTo>
                        <a:pt x="77" y="142"/>
                      </a:lnTo>
                      <a:lnTo>
                        <a:pt x="76" y="142"/>
                      </a:lnTo>
                      <a:lnTo>
                        <a:pt x="79" y="144"/>
                      </a:lnTo>
                      <a:lnTo>
                        <a:pt x="79" y="147"/>
                      </a:lnTo>
                      <a:lnTo>
                        <a:pt x="77" y="148"/>
                      </a:lnTo>
                      <a:lnTo>
                        <a:pt x="74" y="148"/>
                      </a:lnTo>
                      <a:lnTo>
                        <a:pt x="73" y="145"/>
                      </a:lnTo>
                      <a:lnTo>
                        <a:pt x="73" y="144"/>
                      </a:lnTo>
                      <a:lnTo>
                        <a:pt x="72" y="145"/>
                      </a:lnTo>
                      <a:lnTo>
                        <a:pt x="72" y="144"/>
                      </a:lnTo>
                      <a:lnTo>
                        <a:pt x="68" y="142"/>
                      </a:lnTo>
                      <a:lnTo>
                        <a:pt x="66" y="141"/>
                      </a:lnTo>
                      <a:lnTo>
                        <a:pt x="65" y="133"/>
                      </a:lnTo>
                      <a:lnTo>
                        <a:pt x="61" y="133"/>
                      </a:lnTo>
                      <a:lnTo>
                        <a:pt x="59" y="130"/>
                      </a:lnTo>
                      <a:lnTo>
                        <a:pt x="61" y="126"/>
                      </a:lnTo>
                      <a:lnTo>
                        <a:pt x="63" y="123"/>
                      </a:lnTo>
                      <a:lnTo>
                        <a:pt x="61" y="118"/>
                      </a:lnTo>
                      <a:lnTo>
                        <a:pt x="58" y="116"/>
                      </a:lnTo>
                      <a:lnTo>
                        <a:pt x="55" y="112"/>
                      </a:lnTo>
                      <a:lnTo>
                        <a:pt x="54" y="111"/>
                      </a:lnTo>
                      <a:lnTo>
                        <a:pt x="52" y="111"/>
                      </a:lnTo>
                      <a:lnTo>
                        <a:pt x="43" y="104"/>
                      </a:lnTo>
                      <a:lnTo>
                        <a:pt x="40" y="105"/>
                      </a:lnTo>
                      <a:lnTo>
                        <a:pt x="39" y="105"/>
                      </a:lnTo>
                      <a:lnTo>
                        <a:pt x="36" y="104"/>
                      </a:lnTo>
                      <a:lnTo>
                        <a:pt x="36" y="102"/>
                      </a:lnTo>
                      <a:lnTo>
                        <a:pt x="36" y="101"/>
                      </a:lnTo>
                      <a:lnTo>
                        <a:pt x="37" y="98"/>
                      </a:lnTo>
                      <a:lnTo>
                        <a:pt x="34" y="95"/>
                      </a:lnTo>
                      <a:lnTo>
                        <a:pt x="33" y="94"/>
                      </a:lnTo>
                      <a:lnTo>
                        <a:pt x="30" y="93"/>
                      </a:lnTo>
                      <a:lnTo>
                        <a:pt x="29" y="91"/>
                      </a:lnTo>
                      <a:lnTo>
                        <a:pt x="27" y="91"/>
                      </a:lnTo>
                      <a:lnTo>
                        <a:pt x="27" y="90"/>
                      </a:lnTo>
                      <a:lnTo>
                        <a:pt x="27" y="87"/>
                      </a:lnTo>
                      <a:lnTo>
                        <a:pt x="27" y="87"/>
                      </a:lnTo>
                      <a:lnTo>
                        <a:pt x="27" y="84"/>
                      </a:lnTo>
                      <a:lnTo>
                        <a:pt x="27" y="80"/>
                      </a:lnTo>
                      <a:lnTo>
                        <a:pt x="30" y="79"/>
                      </a:lnTo>
                      <a:lnTo>
                        <a:pt x="30" y="75"/>
                      </a:lnTo>
                      <a:lnTo>
                        <a:pt x="32" y="75"/>
                      </a:lnTo>
                      <a:lnTo>
                        <a:pt x="33" y="73"/>
                      </a:lnTo>
                      <a:lnTo>
                        <a:pt x="33" y="69"/>
                      </a:lnTo>
                      <a:lnTo>
                        <a:pt x="33" y="68"/>
                      </a:lnTo>
                      <a:lnTo>
                        <a:pt x="32" y="65"/>
                      </a:lnTo>
                      <a:lnTo>
                        <a:pt x="33" y="65"/>
                      </a:lnTo>
                      <a:lnTo>
                        <a:pt x="36" y="64"/>
                      </a:lnTo>
                      <a:lnTo>
                        <a:pt x="37" y="64"/>
                      </a:lnTo>
                      <a:lnTo>
                        <a:pt x="36" y="62"/>
                      </a:lnTo>
                      <a:lnTo>
                        <a:pt x="34" y="62"/>
                      </a:lnTo>
                      <a:lnTo>
                        <a:pt x="32" y="62"/>
                      </a:lnTo>
                      <a:lnTo>
                        <a:pt x="29" y="61"/>
                      </a:lnTo>
                      <a:lnTo>
                        <a:pt x="25" y="60"/>
                      </a:lnTo>
                      <a:lnTo>
                        <a:pt x="23" y="58"/>
                      </a:lnTo>
                      <a:lnTo>
                        <a:pt x="21" y="57"/>
                      </a:lnTo>
                      <a:lnTo>
                        <a:pt x="19" y="54"/>
                      </a:lnTo>
                      <a:lnTo>
                        <a:pt x="18" y="53"/>
                      </a:lnTo>
                      <a:lnTo>
                        <a:pt x="16" y="51"/>
                      </a:lnTo>
                      <a:lnTo>
                        <a:pt x="15" y="48"/>
                      </a:lnTo>
                      <a:lnTo>
                        <a:pt x="15" y="47"/>
                      </a:lnTo>
                      <a:lnTo>
                        <a:pt x="14" y="43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11" y="40"/>
                      </a:lnTo>
                      <a:lnTo>
                        <a:pt x="10" y="37"/>
                      </a:lnTo>
                      <a:lnTo>
                        <a:pt x="7" y="33"/>
                      </a:lnTo>
                      <a:lnTo>
                        <a:pt x="4" y="32"/>
                      </a:lnTo>
                      <a:lnTo>
                        <a:pt x="4" y="30"/>
                      </a:lnTo>
                      <a:lnTo>
                        <a:pt x="4" y="26"/>
                      </a:lnTo>
                      <a:lnTo>
                        <a:pt x="5" y="22"/>
                      </a:lnTo>
                      <a:lnTo>
                        <a:pt x="5" y="21"/>
                      </a:lnTo>
                      <a:lnTo>
                        <a:pt x="1" y="19"/>
                      </a:lnTo>
                      <a:lnTo>
                        <a:pt x="1" y="17"/>
                      </a:lnTo>
                      <a:lnTo>
                        <a:pt x="3" y="14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3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4" name="Freeform 807"/>
                <p:cNvSpPr>
                  <a:spLocks/>
                </p:cNvSpPr>
                <p:nvPr/>
              </p:nvSpPr>
              <p:spPr bwMode="auto">
                <a:xfrm>
                  <a:off x="5184869" y="3149842"/>
                  <a:ext cx="69663" cy="59288"/>
                </a:xfrm>
                <a:custGeom>
                  <a:avLst/>
                  <a:gdLst>
                    <a:gd name="T0" fmla="*/ 10 w 47"/>
                    <a:gd name="T1" fmla="*/ 0 h 40"/>
                    <a:gd name="T2" fmla="*/ 11 w 47"/>
                    <a:gd name="T3" fmla="*/ 0 h 40"/>
                    <a:gd name="T4" fmla="*/ 19 w 47"/>
                    <a:gd name="T5" fmla="*/ 0 h 40"/>
                    <a:gd name="T6" fmla="*/ 22 w 47"/>
                    <a:gd name="T7" fmla="*/ 3 h 40"/>
                    <a:gd name="T8" fmla="*/ 28 w 47"/>
                    <a:gd name="T9" fmla="*/ 4 h 40"/>
                    <a:gd name="T10" fmla="*/ 30 w 47"/>
                    <a:gd name="T11" fmla="*/ 7 h 40"/>
                    <a:gd name="T12" fmla="*/ 29 w 47"/>
                    <a:gd name="T13" fmla="*/ 9 h 40"/>
                    <a:gd name="T14" fmla="*/ 29 w 47"/>
                    <a:gd name="T15" fmla="*/ 12 h 40"/>
                    <a:gd name="T16" fmla="*/ 35 w 47"/>
                    <a:gd name="T17" fmla="*/ 16 h 40"/>
                    <a:gd name="T18" fmla="*/ 35 w 47"/>
                    <a:gd name="T19" fmla="*/ 19 h 40"/>
                    <a:gd name="T20" fmla="*/ 33 w 47"/>
                    <a:gd name="T21" fmla="*/ 21 h 40"/>
                    <a:gd name="T22" fmla="*/ 35 w 47"/>
                    <a:gd name="T23" fmla="*/ 25 h 40"/>
                    <a:gd name="T24" fmla="*/ 40 w 47"/>
                    <a:gd name="T25" fmla="*/ 27 h 40"/>
                    <a:gd name="T26" fmla="*/ 44 w 47"/>
                    <a:gd name="T27" fmla="*/ 29 h 40"/>
                    <a:gd name="T28" fmla="*/ 47 w 47"/>
                    <a:gd name="T29" fmla="*/ 32 h 40"/>
                    <a:gd name="T30" fmla="*/ 44 w 47"/>
                    <a:gd name="T31" fmla="*/ 32 h 40"/>
                    <a:gd name="T32" fmla="*/ 46 w 47"/>
                    <a:gd name="T33" fmla="*/ 36 h 40"/>
                    <a:gd name="T34" fmla="*/ 46 w 47"/>
                    <a:gd name="T35" fmla="*/ 37 h 40"/>
                    <a:gd name="T36" fmla="*/ 46 w 47"/>
                    <a:gd name="T37" fmla="*/ 40 h 40"/>
                    <a:gd name="T38" fmla="*/ 46 w 47"/>
                    <a:gd name="T39" fmla="*/ 40 h 40"/>
                    <a:gd name="T40" fmla="*/ 41 w 47"/>
                    <a:gd name="T41" fmla="*/ 40 h 40"/>
                    <a:gd name="T42" fmla="*/ 36 w 47"/>
                    <a:gd name="T43" fmla="*/ 32 h 40"/>
                    <a:gd name="T44" fmla="*/ 33 w 47"/>
                    <a:gd name="T45" fmla="*/ 30 h 40"/>
                    <a:gd name="T46" fmla="*/ 30 w 47"/>
                    <a:gd name="T47" fmla="*/ 26 h 40"/>
                    <a:gd name="T48" fmla="*/ 29 w 47"/>
                    <a:gd name="T49" fmla="*/ 26 h 40"/>
                    <a:gd name="T50" fmla="*/ 26 w 47"/>
                    <a:gd name="T51" fmla="*/ 27 h 40"/>
                    <a:gd name="T52" fmla="*/ 24 w 47"/>
                    <a:gd name="T53" fmla="*/ 23 h 40"/>
                    <a:gd name="T54" fmla="*/ 21 w 47"/>
                    <a:gd name="T55" fmla="*/ 25 h 40"/>
                    <a:gd name="T56" fmla="*/ 19 w 47"/>
                    <a:gd name="T57" fmla="*/ 25 h 40"/>
                    <a:gd name="T58" fmla="*/ 18 w 47"/>
                    <a:gd name="T59" fmla="*/ 23 h 40"/>
                    <a:gd name="T60" fmla="*/ 15 w 47"/>
                    <a:gd name="T61" fmla="*/ 21 h 40"/>
                    <a:gd name="T62" fmla="*/ 14 w 47"/>
                    <a:gd name="T63" fmla="*/ 22 h 40"/>
                    <a:gd name="T64" fmla="*/ 10 w 47"/>
                    <a:gd name="T65" fmla="*/ 21 h 40"/>
                    <a:gd name="T66" fmla="*/ 6 w 47"/>
                    <a:gd name="T67" fmla="*/ 19 h 40"/>
                    <a:gd name="T68" fmla="*/ 6 w 47"/>
                    <a:gd name="T69" fmla="*/ 14 h 40"/>
                    <a:gd name="T70" fmla="*/ 6 w 47"/>
                    <a:gd name="T71" fmla="*/ 9 h 40"/>
                    <a:gd name="T72" fmla="*/ 4 w 47"/>
                    <a:gd name="T73" fmla="*/ 7 h 40"/>
                    <a:gd name="T74" fmla="*/ 3 w 47"/>
                    <a:gd name="T75" fmla="*/ 7 h 40"/>
                    <a:gd name="T76" fmla="*/ 1 w 47"/>
                    <a:gd name="T77" fmla="*/ 4 h 40"/>
                    <a:gd name="T78" fmla="*/ 0 w 47"/>
                    <a:gd name="T79" fmla="*/ 3 h 40"/>
                    <a:gd name="T80" fmla="*/ 4 w 47"/>
                    <a:gd name="T81" fmla="*/ 1 h 40"/>
                    <a:gd name="T82" fmla="*/ 10 w 47"/>
                    <a:gd name="T83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7" h="40">
                      <a:moveTo>
                        <a:pt x="10" y="0"/>
                      </a:moveTo>
                      <a:lnTo>
                        <a:pt x="11" y="0"/>
                      </a:lnTo>
                      <a:lnTo>
                        <a:pt x="19" y="0"/>
                      </a:lnTo>
                      <a:lnTo>
                        <a:pt x="22" y="3"/>
                      </a:lnTo>
                      <a:lnTo>
                        <a:pt x="28" y="4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9" y="12"/>
                      </a:lnTo>
                      <a:lnTo>
                        <a:pt x="35" y="16"/>
                      </a:lnTo>
                      <a:lnTo>
                        <a:pt x="35" y="19"/>
                      </a:lnTo>
                      <a:lnTo>
                        <a:pt x="33" y="21"/>
                      </a:lnTo>
                      <a:lnTo>
                        <a:pt x="35" y="25"/>
                      </a:lnTo>
                      <a:lnTo>
                        <a:pt x="40" y="27"/>
                      </a:lnTo>
                      <a:lnTo>
                        <a:pt x="44" y="29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6" y="36"/>
                      </a:lnTo>
                      <a:lnTo>
                        <a:pt x="46" y="37"/>
                      </a:lnTo>
                      <a:lnTo>
                        <a:pt x="46" y="40"/>
                      </a:lnTo>
                      <a:lnTo>
                        <a:pt x="46" y="40"/>
                      </a:lnTo>
                      <a:lnTo>
                        <a:pt x="41" y="40"/>
                      </a:lnTo>
                      <a:lnTo>
                        <a:pt x="36" y="32"/>
                      </a:lnTo>
                      <a:lnTo>
                        <a:pt x="33" y="30"/>
                      </a:lnTo>
                      <a:lnTo>
                        <a:pt x="30" y="26"/>
                      </a:lnTo>
                      <a:lnTo>
                        <a:pt x="29" y="26"/>
                      </a:lnTo>
                      <a:lnTo>
                        <a:pt x="26" y="27"/>
                      </a:lnTo>
                      <a:lnTo>
                        <a:pt x="24" y="23"/>
                      </a:lnTo>
                      <a:lnTo>
                        <a:pt x="21" y="25"/>
                      </a:lnTo>
                      <a:lnTo>
                        <a:pt x="19" y="25"/>
                      </a:lnTo>
                      <a:lnTo>
                        <a:pt x="18" y="23"/>
                      </a:lnTo>
                      <a:lnTo>
                        <a:pt x="15" y="21"/>
                      </a:lnTo>
                      <a:lnTo>
                        <a:pt x="14" y="22"/>
                      </a:lnTo>
                      <a:lnTo>
                        <a:pt x="10" y="21"/>
                      </a:lnTo>
                      <a:lnTo>
                        <a:pt x="6" y="19"/>
                      </a:lnTo>
                      <a:lnTo>
                        <a:pt x="6" y="14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4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5" name="Freeform 808"/>
                <p:cNvSpPr>
                  <a:spLocks/>
                </p:cNvSpPr>
                <p:nvPr/>
              </p:nvSpPr>
              <p:spPr bwMode="auto">
                <a:xfrm>
                  <a:off x="4901771" y="3268417"/>
                  <a:ext cx="4447" cy="1483"/>
                </a:xfrm>
                <a:custGeom>
                  <a:avLst/>
                  <a:gdLst>
                    <a:gd name="T0" fmla="*/ 2 w 3"/>
                    <a:gd name="T1" fmla="*/ 0 h 1"/>
                    <a:gd name="T2" fmla="*/ 2 w 3"/>
                    <a:gd name="T3" fmla="*/ 0 h 1"/>
                    <a:gd name="T4" fmla="*/ 3 w 3"/>
                    <a:gd name="T5" fmla="*/ 1 h 1"/>
                    <a:gd name="T6" fmla="*/ 2 w 3"/>
                    <a:gd name="T7" fmla="*/ 1 h 1"/>
                    <a:gd name="T8" fmla="*/ 0 w 3"/>
                    <a:gd name="T9" fmla="*/ 1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6" name="Freeform 810"/>
                <p:cNvSpPr>
                  <a:spLocks/>
                </p:cNvSpPr>
                <p:nvPr/>
              </p:nvSpPr>
              <p:spPr bwMode="auto">
                <a:xfrm>
                  <a:off x="4858787" y="3180969"/>
                  <a:ext cx="5929" cy="2964"/>
                </a:xfrm>
                <a:custGeom>
                  <a:avLst/>
                  <a:gdLst>
                    <a:gd name="T0" fmla="*/ 4 w 4"/>
                    <a:gd name="T1" fmla="*/ 0 h 2"/>
                    <a:gd name="T2" fmla="*/ 4 w 4"/>
                    <a:gd name="T3" fmla="*/ 0 h 2"/>
                    <a:gd name="T4" fmla="*/ 4 w 4"/>
                    <a:gd name="T5" fmla="*/ 1 h 2"/>
                    <a:gd name="T6" fmla="*/ 2 w 4"/>
                    <a:gd name="T7" fmla="*/ 2 h 2"/>
                    <a:gd name="T8" fmla="*/ 0 w 4"/>
                    <a:gd name="T9" fmla="*/ 1 h 2"/>
                    <a:gd name="T10" fmla="*/ 0 w 4"/>
                    <a:gd name="T11" fmla="*/ 0 h 2"/>
                    <a:gd name="T12" fmla="*/ 3 w 4"/>
                    <a:gd name="T13" fmla="*/ 0 h 2"/>
                    <a:gd name="T14" fmla="*/ 4 w 4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7" name="Freeform 811"/>
                <p:cNvSpPr>
                  <a:spLocks/>
                </p:cNvSpPr>
                <p:nvPr/>
              </p:nvSpPr>
              <p:spPr bwMode="auto">
                <a:xfrm>
                  <a:off x="4869163" y="3135020"/>
                  <a:ext cx="352761" cy="145255"/>
                </a:xfrm>
                <a:custGeom>
                  <a:avLst/>
                  <a:gdLst>
                    <a:gd name="T0" fmla="*/ 115 w 238"/>
                    <a:gd name="T1" fmla="*/ 7 h 98"/>
                    <a:gd name="T2" fmla="*/ 123 w 238"/>
                    <a:gd name="T3" fmla="*/ 8 h 98"/>
                    <a:gd name="T4" fmla="*/ 134 w 238"/>
                    <a:gd name="T5" fmla="*/ 14 h 98"/>
                    <a:gd name="T6" fmla="*/ 152 w 238"/>
                    <a:gd name="T7" fmla="*/ 18 h 98"/>
                    <a:gd name="T8" fmla="*/ 167 w 238"/>
                    <a:gd name="T9" fmla="*/ 15 h 98"/>
                    <a:gd name="T10" fmla="*/ 181 w 238"/>
                    <a:gd name="T11" fmla="*/ 14 h 98"/>
                    <a:gd name="T12" fmla="*/ 192 w 238"/>
                    <a:gd name="T13" fmla="*/ 6 h 98"/>
                    <a:gd name="T14" fmla="*/ 201 w 238"/>
                    <a:gd name="T15" fmla="*/ 8 h 98"/>
                    <a:gd name="T16" fmla="*/ 214 w 238"/>
                    <a:gd name="T17" fmla="*/ 14 h 98"/>
                    <a:gd name="T18" fmla="*/ 219 w 238"/>
                    <a:gd name="T19" fmla="*/ 29 h 98"/>
                    <a:gd name="T20" fmla="*/ 232 w 238"/>
                    <a:gd name="T21" fmla="*/ 35 h 98"/>
                    <a:gd name="T22" fmla="*/ 227 w 238"/>
                    <a:gd name="T23" fmla="*/ 42 h 98"/>
                    <a:gd name="T24" fmla="*/ 228 w 238"/>
                    <a:gd name="T25" fmla="*/ 55 h 98"/>
                    <a:gd name="T26" fmla="*/ 231 w 238"/>
                    <a:gd name="T27" fmla="*/ 68 h 98"/>
                    <a:gd name="T28" fmla="*/ 235 w 238"/>
                    <a:gd name="T29" fmla="*/ 80 h 98"/>
                    <a:gd name="T30" fmla="*/ 223 w 238"/>
                    <a:gd name="T31" fmla="*/ 75 h 98"/>
                    <a:gd name="T32" fmla="*/ 209 w 238"/>
                    <a:gd name="T33" fmla="*/ 78 h 98"/>
                    <a:gd name="T34" fmla="*/ 187 w 238"/>
                    <a:gd name="T35" fmla="*/ 80 h 98"/>
                    <a:gd name="T36" fmla="*/ 170 w 238"/>
                    <a:gd name="T37" fmla="*/ 86 h 98"/>
                    <a:gd name="T38" fmla="*/ 154 w 238"/>
                    <a:gd name="T39" fmla="*/ 84 h 98"/>
                    <a:gd name="T40" fmla="*/ 138 w 238"/>
                    <a:gd name="T41" fmla="*/ 89 h 98"/>
                    <a:gd name="T42" fmla="*/ 132 w 238"/>
                    <a:gd name="T43" fmla="*/ 98 h 98"/>
                    <a:gd name="T44" fmla="*/ 130 w 238"/>
                    <a:gd name="T45" fmla="*/ 90 h 98"/>
                    <a:gd name="T46" fmla="*/ 126 w 238"/>
                    <a:gd name="T47" fmla="*/ 87 h 98"/>
                    <a:gd name="T48" fmla="*/ 107 w 238"/>
                    <a:gd name="T49" fmla="*/ 91 h 98"/>
                    <a:gd name="T50" fmla="*/ 98 w 238"/>
                    <a:gd name="T51" fmla="*/ 96 h 98"/>
                    <a:gd name="T52" fmla="*/ 69 w 238"/>
                    <a:gd name="T53" fmla="*/ 86 h 98"/>
                    <a:gd name="T54" fmla="*/ 60 w 238"/>
                    <a:gd name="T55" fmla="*/ 94 h 98"/>
                    <a:gd name="T56" fmla="*/ 50 w 238"/>
                    <a:gd name="T57" fmla="*/ 96 h 98"/>
                    <a:gd name="T58" fmla="*/ 40 w 238"/>
                    <a:gd name="T59" fmla="*/ 91 h 98"/>
                    <a:gd name="T60" fmla="*/ 36 w 238"/>
                    <a:gd name="T61" fmla="*/ 90 h 98"/>
                    <a:gd name="T62" fmla="*/ 28 w 238"/>
                    <a:gd name="T63" fmla="*/ 89 h 98"/>
                    <a:gd name="T64" fmla="*/ 21 w 238"/>
                    <a:gd name="T65" fmla="*/ 89 h 98"/>
                    <a:gd name="T66" fmla="*/ 25 w 238"/>
                    <a:gd name="T67" fmla="*/ 86 h 98"/>
                    <a:gd name="T68" fmla="*/ 15 w 238"/>
                    <a:gd name="T69" fmla="*/ 84 h 98"/>
                    <a:gd name="T70" fmla="*/ 14 w 238"/>
                    <a:gd name="T71" fmla="*/ 78 h 98"/>
                    <a:gd name="T72" fmla="*/ 11 w 238"/>
                    <a:gd name="T73" fmla="*/ 68 h 98"/>
                    <a:gd name="T74" fmla="*/ 3 w 238"/>
                    <a:gd name="T75" fmla="*/ 64 h 98"/>
                    <a:gd name="T76" fmla="*/ 6 w 238"/>
                    <a:gd name="T77" fmla="*/ 62 h 98"/>
                    <a:gd name="T78" fmla="*/ 9 w 238"/>
                    <a:gd name="T79" fmla="*/ 57 h 98"/>
                    <a:gd name="T80" fmla="*/ 10 w 238"/>
                    <a:gd name="T81" fmla="*/ 53 h 98"/>
                    <a:gd name="T82" fmla="*/ 11 w 238"/>
                    <a:gd name="T83" fmla="*/ 43 h 98"/>
                    <a:gd name="T84" fmla="*/ 0 w 238"/>
                    <a:gd name="T85" fmla="*/ 43 h 98"/>
                    <a:gd name="T86" fmla="*/ 2 w 238"/>
                    <a:gd name="T87" fmla="*/ 33 h 98"/>
                    <a:gd name="T88" fmla="*/ 18 w 238"/>
                    <a:gd name="T89" fmla="*/ 28 h 98"/>
                    <a:gd name="T90" fmla="*/ 33 w 238"/>
                    <a:gd name="T91" fmla="*/ 31 h 98"/>
                    <a:gd name="T92" fmla="*/ 33 w 238"/>
                    <a:gd name="T93" fmla="*/ 25 h 98"/>
                    <a:gd name="T94" fmla="*/ 36 w 238"/>
                    <a:gd name="T95" fmla="*/ 22 h 98"/>
                    <a:gd name="T96" fmla="*/ 44 w 238"/>
                    <a:gd name="T97" fmla="*/ 15 h 98"/>
                    <a:gd name="T98" fmla="*/ 62 w 238"/>
                    <a:gd name="T99" fmla="*/ 17 h 98"/>
                    <a:gd name="T100" fmla="*/ 68 w 238"/>
                    <a:gd name="T101" fmla="*/ 8 h 98"/>
                    <a:gd name="T102" fmla="*/ 86 w 238"/>
                    <a:gd name="T103" fmla="*/ 2 h 98"/>
                    <a:gd name="T104" fmla="*/ 104 w 238"/>
                    <a:gd name="T105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38" h="98">
                      <a:moveTo>
                        <a:pt x="108" y="0"/>
                      </a:moveTo>
                      <a:lnTo>
                        <a:pt x="108" y="0"/>
                      </a:lnTo>
                      <a:lnTo>
                        <a:pt x="108" y="3"/>
                      </a:lnTo>
                      <a:lnTo>
                        <a:pt x="114" y="7"/>
                      </a:lnTo>
                      <a:lnTo>
                        <a:pt x="115" y="7"/>
                      </a:lnTo>
                      <a:lnTo>
                        <a:pt x="116" y="7"/>
                      </a:lnTo>
                      <a:lnTo>
                        <a:pt x="119" y="4"/>
                      </a:lnTo>
                      <a:lnTo>
                        <a:pt x="120" y="3"/>
                      </a:lnTo>
                      <a:lnTo>
                        <a:pt x="122" y="6"/>
                      </a:lnTo>
                      <a:lnTo>
                        <a:pt x="123" y="8"/>
                      </a:lnTo>
                      <a:lnTo>
                        <a:pt x="126" y="11"/>
                      </a:lnTo>
                      <a:lnTo>
                        <a:pt x="127" y="13"/>
                      </a:lnTo>
                      <a:lnTo>
                        <a:pt x="129" y="10"/>
                      </a:lnTo>
                      <a:lnTo>
                        <a:pt x="130" y="10"/>
                      </a:lnTo>
                      <a:lnTo>
                        <a:pt x="134" y="14"/>
                      </a:lnTo>
                      <a:lnTo>
                        <a:pt x="137" y="14"/>
                      </a:lnTo>
                      <a:lnTo>
                        <a:pt x="143" y="17"/>
                      </a:lnTo>
                      <a:lnTo>
                        <a:pt x="144" y="15"/>
                      </a:lnTo>
                      <a:lnTo>
                        <a:pt x="147" y="17"/>
                      </a:lnTo>
                      <a:lnTo>
                        <a:pt x="152" y="18"/>
                      </a:lnTo>
                      <a:lnTo>
                        <a:pt x="158" y="15"/>
                      </a:lnTo>
                      <a:lnTo>
                        <a:pt x="162" y="15"/>
                      </a:lnTo>
                      <a:lnTo>
                        <a:pt x="165" y="15"/>
                      </a:lnTo>
                      <a:lnTo>
                        <a:pt x="166" y="15"/>
                      </a:lnTo>
                      <a:lnTo>
                        <a:pt x="167" y="15"/>
                      </a:lnTo>
                      <a:lnTo>
                        <a:pt x="169" y="17"/>
                      </a:lnTo>
                      <a:lnTo>
                        <a:pt x="174" y="18"/>
                      </a:lnTo>
                      <a:lnTo>
                        <a:pt x="176" y="17"/>
                      </a:lnTo>
                      <a:lnTo>
                        <a:pt x="180" y="15"/>
                      </a:lnTo>
                      <a:lnTo>
                        <a:pt x="181" y="14"/>
                      </a:lnTo>
                      <a:lnTo>
                        <a:pt x="185" y="11"/>
                      </a:lnTo>
                      <a:lnTo>
                        <a:pt x="188" y="10"/>
                      </a:lnTo>
                      <a:lnTo>
                        <a:pt x="190" y="6"/>
                      </a:lnTo>
                      <a:lnTo>
                        <a:pt x="191" y="6"/>
                      </a:lnTo>
                      <a:lnTo>
                        <a:pt x="192" y="6"/>
                      </a:lnTo>
                      <a:lnTo>
                        <a:pt x="192" y="8"/>
                      </a:lnTo>
                      <a:lnTo>
                        <a:pt x="195" y="8"/>
                      </a:lnTo>
                      <a:lnTo>
                        <a:pt x="195" y="7"/>
                      </a:lnTo>
                      <a:lnTo>
                        <a:pt x="199" y="8"/>
                      </a:lnTo>
                      <a:lnTo>
                        <a:pt x="201" y="8"/>
                      </a:lnTo>
                      <a:lnTo>
                        <a:pt x="202" y="6"/>
                      </a:lnTo>
                      <a:lnTo>
                        <a:pt x="205" y="7"/>
                      </a:lnTo>
                      <a:lnTo>
                        <a:pt x="210" y="11"/>
                      </a:lnTo>
                      <a:lnTo>
                        <a:pt x="213" y="13"/>
                      </a:lnTo>
                      <a:lnTo>
                        <a:pt x="214" y="14"/>
                      </a:lnTo>
                      <a:lnTo>
                        <a:pt x="216" y="17"/>
                      </a:lnTo>
                      <a:lnTo>
                        <a:pt x="217" y="17"/>
                      </a:lnTo>
                      <a:lnTo>
                        <a:pt x="219" y="19"/>
                      </a:lnTo>
                      <a:lnTo>
                        <a:pt x="219" y="24"/>
                      </a:lnTo>
                      <a:lnTo>
                        <a:pt x="219" y="29"/>
                      </a:lnTo>
                      <a:lnTo>
                        <a:pt x="223" y="31"/>
                      </a:lnTo>
                      <a:lnTo>
                        <a:pt x="227" y="32"/>
                      </a:lnTo>
                      <a:lnTo>
                        <a:pt x="228" y="31"/>
                      </a:lnTo>
                      <a:lnTo>
                        <a:pt x="231" y="33"/>
                      </a:lnTo>
                      <a:lnTo>
                        <a:pt x="232" y="35"/>
                      </a:lnTo>
                      <a:lnTo>
                        <a:pt x="232" y="35"/>
                      </a:lnTo>
                      <a:lnTo>
                        <a:pt x="232" y="36"/>
                      </a:lnTo>
                      <a:lnTo>
                        <a:pt x="231" y="37"/>
                      </a:lnTo>
                      <a:lnTo>
                        <a:pt x="230" y="40"/>
                      </a:lnTo>
                      <a:lnTo>
                        <a:pt x="227" y="42"/>
                      </a:lnTo>
                      <a:lnTo>
                        <a:pt x="227" y="43"/>
                      </a:lnTo>
                      <a:lnTo>
                        <a:pt x="228" y="44"/>
                      </a:lnTo>
                      <a:lnTo>
                        <a:pt x="230" y="50"/>
                      </a:lnTo>
                      <a:lnTo>
                        <a:pt x="228" y="53"/>
                      </a:lnTo>
                      <a:lnTo>
                        <a:pt x="228" y="55"/>
                      </a:lnTo>
                      <a:lnTo>
                        <a:pt x="232" y="57"/>
                      </a:lnTo>
                      <a:lnTo>
                        <a:pt x="232" y="58"/>
                      </a:lnTo>
                      <a:lnTo>
                        <a:pt x="231" y="62"/>
                      </a:lnTo>
                      <a:lnTo>
                        <a:pt x="231" y="66"/>
                      </a:lnTo>
                      <a:lnTo>
                        <a:pt x="231" y="68"/>
                      </a:lnTo>
                      <a:lnTo>
                        <a:pt x="234" y="69"/>
                      </a:lnTo>
                      <a:lnTo>
                        <a:pt x="237" y="73"/>
                      </a:lnTo>
                      <a:lnTo>
                        <a:pt x="238" y="76"/>
                      </a:lnTo>
                      <a:lnTo>
                        <a:pt x="238" y="79"/>
                      </a:lnTo>
                      <a:lnTo>
                        <a:pt x="235" y="80"/>
                      </a:lnTo>
                      <a:lnTo>
                        <a:pt x="232" y="79"/>
                      </a:lnTo>
                      <a:lnTo>
                        <a:pt x="232" y="76"/>
                      </a:lnTo>
                      <a:lnTo>
                        <a:pt x="231" y="75"/>
                      </a:lnTo>
                      <a:lnTo>
                        <a:pt x="227" y="76"/>
                      </a:lnTo>
                      <a:lnTo>
                        <a:pt x="223" y="75"/>
                      </a:lnTo>
                      <a:lnTo>
                        <a:pt x="217" y="75"/>
                      </a:lnTo>
                      <a:lnTo>
                        <a:pt x="216" y="76"/>
                      </a:lnTo>
                      <a:lnTo>
                        <a:pt x="213" y="76"/>
                      </a:lnTo>
                      <a:lnTo>
                        <a:pt x="209" y="79"/>
                      </a:lnTo>
                      <a:lnTo>
                        <a:pt x="209" y="78"/>
                      </a:lnTo>
                      <a:lnTo>
                        <a:pt x="205" y="79"/>
                      </a:lnTo>
                      <a:lnTo>
                        <a:pt x="199" y="80"/>
                      </a:lnTo>
                      <a:lnTo>
                        <a:pt x="192" y="80"/>
                      </a:lnTo>
                      <a:lnTo>
                        <a:pt x="190" y="80"/>
                      </a:lnTo>
                      <a:lnTo>
                        <a:pt x="187" y="80"/>
                      </a:lnTo>
                      <a:lnTo>
                        <a:pt x="183" y="82"/>
                      </a:lnTo>
                      <a:lnTo>
                        <a:pt x="180" y="84"/>
                      </a:lnTo>
                      <a:lnTo>
                        <a:pt x="177" y="84"/>
                      </a:lnTo>
                      <a:lnTo>
                        <a:pt x="176" y="86"/>
                      </a:lnTo>
                      <a:lnTo>
                        <a:pt x="170" y="86"/>
                      </a:lnTo>
                      <a:lnTo>
                        <a:pt x="166" y="84"/>
                      </a:lnTo>
                      <a:lnTo>
                        <a:pt x="165" y="83"/>
                      </a:lnTo>
                      <a:lnTo>
                        <a:pt x="162" y="83"/>
                      </a:lnTo>
                      <a:lnTo>
                        <a:pt x="155" y="83"/>
                      </a:lnTo>
                      <a:lnTo>
                        <a:pt x="154" y="84"/>
                      </a:lnTo>
                      <a:lnTo>
                        <a:pt x="152" y="84"/>
                      </a:lnTo>
                      <a:lnTo>
                        <a:pt x="145" y="87"/>
                      </a:lnTo>
                      <a:lnTo>
                        <a:pt x="143" y="87"/>
                      </a:lnTo>
                      <a:lnTo>
                        <a:pt x="140" y="86"/>
                      </a:lnTo>
                      <a:lnTo>
                        <a:pt x="138" y="89"/>
                      </a:lnTo>
                      <a:lnTo>
                        <a:pt x="138" y="93"/>
                      </a:lnTo>
                      <a:lnTo>
                        <a:pt x="137" y="94"/>
                      </a:lnTo>
                      <a:lnTo>
                        <a:pt x="137" y="97"/>
                      </a:lnTo>
                      <a:lnTo>
                        <a:pt x="134" y="98"/>
                      </a:lnTo>
                      <a:lnTo>
                        <a:pt x="132" y="98"/>
                      </a:lnTo>
                      <a:lnTo>
                        <a:pt x="129" y="98"/>
                      </a:lnTo>
                      <a:lnTo>
                        <a:pt x="130" y="96"/>
                      </a:lnTo>
                      <a:lnTo>
                        <a:pt x="127" y="93"/>
                      </a:lnTo>
                      <a:lnTo>
                        <a:pt x="127" y="91"/>
                      </a:lnTo>
                      <a:lnTo>
                        <a:pt x="130" y="90"/>
                      </a:lnTo>
                      <a:lnTo>
                        <a:pt x="132" y="87"/>
                      </a:lnTo>
                      <a:lnTo>
                        <a:pt x="132" y="84"/>
                      </a:lnTo>
                      <a:lnTo>
                        <a:pt x="129" y="84"/>
                      </a:lnTo>
                      <a:lnTo>
                        <a:pt x="126" y="86"/>
                      </a:lnTo>
                      <a:lnTo>
                        <a:pt x="126" y="87"/>
                      </a:lnTo>
                      <a:lnTo>
                        <a:pt x="122" y="89"/>
                      </a:lnTo>
                      <a:lnTo>
                        <a:pt x="119" y="87"/>
                      </a:lnTo>
                      <a:lnTo>
                        <a:pt x="114" y="84"/>
                      </a:lnTo>
                      <a:lnTo>
                        <a:pt x="112" y="86"/>
                      </a:lnTo>
                      <a:lnTo>
                        <a:pt x="107" y="91"/>
                      </a:lnTo>
                      <a:lnTo>
                        <a:pt x="105" y="94"/>
                      </a:lnTo>
                      <a:lnTo>
                        <a:pt x="104" y="96"/>
                      </a:lnTo>
                      <a:lnTo>
                        <a:pt x="102" y="94"/>
                      </a:lnTo>
                      <a:lnTo>
                        <a:pt x="102" y="94"/>
                      </a:lnTo>
                      <a:lnTo>
                        <a:pt x="98" y="96"/>
                      </a:lnTo>
                      <a:lnTo>
                        <a:pt x="86" y="97"/>
                      </a:lnTo>
                      <a:lnTo>
                        <a:pt x="83" y="96"/>
                      </a:lnTo>
                      <a:lnTo>
                        <a:pt x="79" y="90"/>
                      </a:lnTo>
                      <a:lnTo>
                        <a:pt x="76" y="90"/>
                      </a:lnTo>
                      <a:lnTo>
                        <a:pt x="69" y="86"/>
                      </a:lnTo>
                      <a:lnTo>
                        <a:pt x="65" y="86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0" y="94"/>
                      </a:lnTo>
                      <a:lnTo>
                        <a:pt x="58" y="96"/>
                      </a:lnTo>
                      <a:lnTo>
                        <a:pt x="56" y="94"/>
                      </a:lnTo>
                      <a:lnTo>
                        <a:pt x="54" y="96"/>
                      </a:lnTo>
                      <a:lnTo>
                        <a:pt x="51" y="96"/>
                      </a:lnTo>
                      <a:lnTo>
                        <a:pt x="50" y="96"/>
                      </a:lnTo>
                      <a:lnTo>
                        <a:pt x="47" y="97"/>
                      </a:lnTo>
                      <a:lnTo>
                        <a:pt x="44" y="96"/>
                      </a:lnTo>
                      <a:lnTo>
                        <a:pt x="43" y="96"/>
                      </a:lnTo>
                      <a:lnTo>
                        <a:pt x="40" y="94"/>
                      </a:lnTo>
                      <a:lnTo>
                        <a:pt x="40" y="91"/>
                      </a:lnTo>
                      <a:lnTo>
                        <a:pt x="39" y="90"/>
                      </a:lnTo>
                      <a:lnTo>
                        <a:pt x="40" y="90"/>
                      </a:lnTo>
                      <a:lnTo>
                        <a:pt x="40" y="89"/>
                      </a:lnTo>
                      <a:lnTo>
                        <a:pt x="38" y="87"/>
                      </a:lnTo>
                      <a:lnTo>
                        <a:pt x="36" y="90"/>
                      </a:lnTo>
                      <a:lnTo>
                        <a:pt x="35" y="89"/>
                      </a:lnTo>
                      <a:lnTo>
                        <a:pt x="32" y="89"/>
                      </a:lnTo>
                      <a:lnTo>
                        <a:pt x="31" y="86"/>
                      </a:lnTo>
                      <a:lnTo>
                        <a:pt x="29" y="87"/>
                      </a:lnTo>
                      <a:lnTo>
                        <a:pt x="28" y="89"/>
                      </a:lnTo>
                      <a:lnTo>
                        <a:pt x="26" y="90"/>
                      </a:lnTo>
                      <a:lnTo>
                        <a:pt x="25" y="90"/>
                      </a:lnTo>
                      <a:lnTo>
                        <a:pt x="25" y="89"/>
                      </a:lnTo>
                      <a:lnTo>
                        <a:pt x="24" y="89"/>
                      </a:lnTo>
                      <a:lnTo>
                        <a:pt x="21" y="89"/>
                      </a:lnTo>
                      <a:lnTo>
                        <a:pt x="18" y="90"/>
                      </a:lnTo>
                      <a:lnTo>
                        <a:pt x="17" y="89"/>
                      </a:lnTo>
                      <a:lnTo>
                        <a:pt x="18" y="87"/>
                      </a:lnTo>
                      <a:lnTo>
                        <a:pt x="22" y="87"/>
                      </a:lnTo>
                      <a:lnTo>
                        <a:pt x="25" y="86"/>
                      </a:lnTo>
                      <a:lnTo>
                        <a:pt x="26" y="86"/>
                      </a:lnTo>
                      <a:lnTo>
                        <a:pt x="26" y="84"/>
                      </a:lnTo>
                      <a:lnTo>
                        <a:pt x="21" y="84"/>
                      </a:lnTo>
                      <a:lnTo>
                        <a:pt x="17" y="84"/>
                      </a:lnTo>
                      <a:lnTo>
                        <a:pt x="15" y="84"/>
                      </a:lnTo>
                      <a:lnTo>
                        <a:pt x="17" y="83"/>
                      </a:lnTo>
                      <a:lnTo>
                        <a:pt x="18" y="83"/>
                      </a:lnTo>
                      <a:lnTo>
                        <a:pt x="20" y="82"/>
                      </a:lnTo>
                      <a:lnTo>
                        <a:pt x="17" y="78"/>
                      </a:lnTo>
                      <a:lnTo>
                        <a:pt x="14" y="78"/>
                      </a:lnTo>
                      <a:lnTo>
                        <a:pt x="14" y="76"/>
                      </a:lnTo>
                      <a:lnTo>
                        <a:pt x="13" y="75"/>
                      </a:lnTo>
                      <a:lnTo>
                        <a:pt x="15" y="73"/>
                      </a:lnTo>
                      <a:lnTo>
                        <a:pt x="14" y="69"/>
                      </a:lnTo>
                      <a:lnTo>
                        <a:pt x="11" y="68"/>
                      </a:lnTo>
                      <a:lnTo>
                        <a:pt x="9" y="68"/>
                      </a:lnTo>
                      <a:lnTo>
                        <a:pt x="6" y="66"/>
                      </a:lnTo>
                      <a:lnTo>
                        <a:pt x="6" y="66"/>
                      </a:lnTo>
                      <a:lnTo>
                        <a:pt x="4" y="65"/>
                      </a:lnTo>
                      <a:lnTo>
                        <a:pt x="3" y="64"/>
                      </a:lnTo>
                      <a:lnTo>
                        <a:pt x="4" y="62"/>
                      </a:lnTo>
                      <a:lnTo>
                        <a:pt x="3" y="60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6" y="62"/>
                      </a:lnTo>
                      <a:lnTo>
                        <a:pt x="9" y="62"/>
                      </a:lnTo>
                      <a:lnTo>
                        <a:pt x="9" y="60"/>
                      </a:lnTo>
                      <a:lnTo>
                        <a:pt x="11" y="58"/>
                      </a:lnTo>
                      <a:lnTo>
                        <a:pt x="9" y="58"/>
                      </a:lnTo>
                      <a:lnTo>
                        <a:pt x="9" y="57"/>
                      </a:lnTo>
                      <a:lnTo>
                        <a:pt x="11" y="55"/>
                      </a:lnTo>
                      <a:lnTo>
                        <a:pt x="13" y="54"/>
                      </a:lnTo>
                      <a:lnTo>
                        <a:pt x="13" y="53"/>
                      </a:lnTo>
                      <a:lnTo>
                        <a:pt x="10" y="54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0"/>
                      </a:lnTo>
                      <a:lnTo>
                        <a:pt x="9" y="49"/>
                      </a:lnTo>
                      <a:lnTo>
                        <a:pt x="9" y="46"/>
                      </a:lnTo>
                      <a:lnTo>
                        <a:pt x="11" y="43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4" y="43"/>
                      </a:lnTo>
                      <a:lnTo>
                        <a:pt x="0" y="44"/>
                      </a:lnTo>
                      <a:lnTo>
                        <a:pt x="0" y="43"/>
                      </a:lnTo>
                      <a:lnTo>
                        <a:pt x="0" y="42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6"/>
                      </a:lnTo>
                      <a:lnTo>
                        <a:pt x="2" y="33"/>
                      </a:lnTo>
                      <a:lnTo>
                        <a:pt x="7" y="28"/>
                      </a:lnTo>
                      <a:lnTo>
                        <a:pt x="11" y="28"/>
                      </a:lnTo>
                      <a:lnTo>
                        <a:pt x="14" y="31"/>
                      </a:lnTo>
                      <a:lnTo>
                        <a:pt x="17" y="31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2" y="31"/>
                      </a:lnTo>
                      <a:lnTo>
                        <a:pt x="25" y="29"/>
                      </a:lnTo>
                      <a:lnTo>
                        <a:pt x="28" y="31"/>
                      </a:lnTo>
                      <a:lnTo>
                        <a:pt x="33" y="31"/>
                      </a:lnTo>
                      <a:lnTo>
                        <a:pt x="36" y="29"/>
                      </a:lnTo>
                      <a:lnTo>
                        <a:pt x="35" y="28"/>
                      </a:lnTo>
                      <a:lnTo>
                        <a:pt x="32" y="29"/>
                      </a:lnTo>
                      <a:lnTo>
                        <a:pt x="31" y="28"/>
                      </a:lnTo>
                      <a:lnTo>
                        <a:pt x="33" y="25"/>
                      </a:lnTo>
                      <a:lnTo>
                        <a:pt x="38" y="24"/>
                      </a:lnTo>
                      <a:lnTo>
                        <a:pt x="43" y="24"/>
                      </a:lnTo>
                      <a:lnTo>
                        <a:pt x="43" y="22"/>
                      </a:lnTo>
                      <a:lnTo>
                        <a:pt x="40" y="22"/>
                      </a:lnTo>
                      <a:lnTo>
                        <a:pt x="36" y="22"/>
                      </a:lnTo>
                      <a:lnTo>
                        <a:pt x="35" y="18"/>
                      </a:lnTo>
                      <a:lnTo>
                        <a:pt x="35" y="17"/>
                      </a:lnTo>
                      <a:lnTo>
                        <a:pt x="38" y="15"/>
                      </a:lnTo>
                      <a:lnTo>
                        <a:pt x="40" y="15"/>
                      </a:lnTo>
                      <a:lnTo>
                        <a:pt x="44" y="15"/>
                      </a:lnTo>
                      <a:lnTo>
                        <a:pt x="47" y="15"/>
                      </a:lnTo>
                      <a:lnTo>
                        <a:pt x="49" y="14"/>
                      </a:lnTo>
                      <a:lnTo>
                        <a:pt x="51" y="14"/>
                      </a:lnTo>
                      <a:lnTo>
                        <a:pt x="58" y="17"/>
                      </a:lnTo>
                      <a:lnTo>
                        <a:pt x="62" y="17"/>
                      </a:lnTo>
                      <a:lnTo>
                        <a:pt x="62" y="15"/>
                      </a:lnTo>
                      <a:lnTo>
                        <a:pt x="64" y="14"/>
                      </a:lnTo>
                      <a:lnTo>
                        <a:pt x="65" y="11"/>
                      </a:lnTo>
                      <a:lnTo>
                        <a:pt x="67" y="11"/>
                      </a:lnTo>
                      <a:lnTo>
                        <a:pt x="68" y="8"/>
                      </a:lnTo>
                      <a:lnTo>
                        <a:pt x="71" y="7"/>
                      </a:lnTo>
                      <a:lnTo>
                        <a:pt x="72" y="6"/>
                      </a:lnTo>
                      <a:lnTo>
                        <a:pt x="76" y="4"/>
                      </a:lnTo>
                      <a:lnTo>
                        <a:pt x="79" y="4"/>
                      </a:lnTo>
                      <a:lnTo>
                        <a:pt x="86" y="2"/>
                      </a:lnTo>
                      <a:lnTo>
                        <a:pt x="89" y="2"/>
                      </a:lnTo>
                      <a:lnTo>
                        <a:pt x="96" y="2"/>
                      </a:lnTo>
                      <a:lnTo>
                        <a:pt x="98" y="0"/>
                      </a:lnTo>
                      <a:lnTo>
                        <a:pt x="100" y="2"/>
                      </a:lnTo>
                      <a:lnTo>
                        <a:pt x="104" y="2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8" name="Freeform 812"/>
                <p:cNvSpPr>
                  <a:spLocks/>
                </p:cNvSpPr>
                <p:nvPr/>
              </p:nvSpPr>
              <p:spPr bwMode="auto">
                <a:xfrm>
                  <a:off x="4864716" y="3135020"/>
                  <a:ext cx="53359" cy="47430"/>
                </a:xfrm>
                <a:custGeom>
                  <a:avLst/>
                  <a:gdLst>
                    <a:gd name="T0" fmla="*/ 12 w 36"/>
                    <a:gd name="T1" fmla="*/ 0 h 32"/>
                    <a:gd name="T2" fmla="*/ 14 w 36"/>
                    <a:gd name="T3" fmla="*/ 0 h 32"/>
                    <a:gd name="T4" fmla="*/ 18 w 36"/>
                    <a:gd name="T5" fmla="*/ 3 h 32"/>
                    <a:gd name="T6" fmla="*/ 20 w 36"/>
                    <a:gd name="T7" fmla="*/ 2 h 32"/>
                    <a:gd name="T8" fmla="*/ 23 w 36"/>
                    <a:gd name="T9" fmla="*/ 3 h 32"/>
                    <a:gd name="T10" fmla="*/ 24 w 36"/>
                    <a:gd name="T11" fmla="*/ 7 h 32"/>
                    <a:gd name="T12" fmla="*/ 28 w 36"/>
                    <a:gd name="T13" fmla="*/ 11 h 32"/>
                    <a:gd name="T14" fmla="*/ 31 w 36"/>
                    <a:gd name="T15" fmla="*/ 11 h 32"/>
                    <a:gd name="T16" fmla="*/ 34 w 36"/>
                    <a:gd name="T17" fmla="*/ 14 h 32"/>
                    <a:gd name="T18" fmla="*/ 36 w 36"/>
                    <a:gd name="T19" fmla="*/ 15 h 32"/>
                    <a:gd name="T20" fmla="*/ 36 w 36"/>
                    <a:gd name="T21" fmla="*/ 18 h 32"/>
                    <a:gd name="T22" fmla="*/ 34 w 36"/>
                    <a:gd name="T23" fmla="*/ 19 h 32"/>
                    <a:gd name="T24" fmla="*/ 31 w 36"/>
                    <a:gd name="T25" fmla="*/ 19 h 32"/>
                    <a:gd name="T26" fmla="*/ 29 w 36"/>
                    <a:gd name="T27" fmla="*/ 18 h 32"/>
                    <a:gd name="T28" fmla="*/ 25 w 36"/>
                    <a:gd name="T29" fmla="*/ 18 h 32"/>
                    <a:gd name="T30" fmla="*/ 24 w 36"/>
                    <a:gd name="T31" fmla="*/ 19 h 32"/>
                    <a:gd name="T32" fmla="*/ 20 w 36"/>
                    <a:gd name="T33" fmla="*/ 19 h 32"/>
                    <a:gd name="T34" fmla="*/ 17 w 36"/>
                    <a:gd name="T35" fmla="*/ 21 h 32"/>
                    <a:gd name="T36" fmla="*/ 16 w 36"/>
                    <a:gd name="T37" fmla="*/ 25 h 32"/>
                    <a:gd name="T38" fmla="*/ 9 w 36"/>
                    <a:gd name="T39" fmla="*/ 28 h 32"/>
                    <a:gd name="T40" fmla="*/ 3 w 36"/>
                    <a:gd name="T41" fmla="*/ 32 h 32"/>
                    <a:gd name="T42" fmla="*/ 3 w 36"/>
                    <a:gd name="T43" fmla="*/ 31 h 32"/>
                    <a:gd name="T44" fmla="*/ 5 w 36"/>
                    <a:gd name="T45" fmla="*/ 26 h 32"/>
                    <a:gd name="T46" fmla="*/ 6 w 36"/>
                    <a:gd name="T47" fmla="*/ 26 h 32"/>
                    <a:gd name="T48" fmla="*/ 9 w 36"/>
                    <a:gd name="T49" fmla="*/ 25 h 32"/>
                    <a:gd name="T50" fmla="*/ 6 w 36"/>
                    <a:gd name="T51" fmla="*/ 25 h 32"/>
                    <a:gd name="T52" fmla="*/ 5 w 36"/>
                    <a:gd name="T53" fmla="*/ 25 h 32"/>
                    <a:gd name="T54" fmla="*/ 3 w 36"/>
                    <a:gd name="T55" fmla="*/ 25 h 32"/>
                    <a:gd name="T56" fmla="*/ 0 w 36"/>
                    <a:gd name="T57" fmla="*/ 24 h 32"/>
                    <a:gd name="T58" fmla="*/ 0 w 36"/>
                    <a:gd name="T59" fmla="*/ 22 h 32"/>
                    <a:gd name="T60" fmla="*/ 0 w 36"/>
                    <a:gd name="T61" fmla="*/ 22 h 32"/>
                    <a:gd name="T62" fmla="*/ 3 w 36"/>
                    <a:gd name="T63" fmla="*/ 21 h 32"/>
                    <a:gd name="T64" fmla="*/ 5 w 36"/>
                    <a:gd name="T65" fmla="*/ 18 h 32"/>
                    <a:gd name="T66" fmla="*/ 3 w 36"/>
                    <a:gd name="T67" fmla="*/ 15 h 32"/>
                    <a:gd name="T68" fmla="*/ 7 w 36"/>
                    <a:gd name="T69" fmla="*/ 13 h 32"/>
                    <a:gd name="T70" fmla="*/ 7 w 36"/>
                    <a:gd name="T71" fmla="*/ 10 h 32"/>
                    <a:gd name="T72" fmla="*/ 5 w 36"/>
                    <a:gd name="T73" fmla="*/ 8 h 32"/>
                    <a:gd name="T74" fmla="*/ 5 w 36"/>
                    <a:gd name="T75" fmla="*/ 4 h 32"/>
                    <a:gd name="T76" fmla="*/ 7 w 36"/>
                    <a:gd name="T77" fmla="*/ 3 h 32"/>
                    <a:gd name="T78" fmla="*/ 9 w 36"/>
                    <a:gd name="T79" fmla="*/ 3 h 32"/>
                    <a:gd name="T80" fmla="*/ 12 w 36"/>
                    <a:gd name="T8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6" h="32">
                      <a:moveTo>
                        <a:pt x="12" y="0"/>
                      </a:moveTo>
                      <a:lnTo>
                        <a:pt x="14" y="0"/>
                      </a:lnTo>
                      <a:lnTo>
                        <a:pt x="18" y="3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4" y="7"/>
                      </a:lnTo>
                      <a:lnTo>
                        <a:pt x="28" y="11"/>
                      </a:lnTo>
                      <a:lnTo>
                        <a:pt x="31" y="11"/>
                      </a:lnTo>
                      <a:lnTo>
                        <a:pt x="34" y="14"/>
                      </a:lnTo>
                      <a:lnTo>
                        <a:pt x="36" y="15"/>
                      </a:lnTo>
                      <a:lnTo>
                        <a:pt x="36" y="18"/>
                      </a:lnTo>
                      <a:lnTo>
                        <a:pt x="34" y="19"/>
                      </a:lnTo>
                      <a:lnTo>
                        <a:pt x="31" y="19"/>
                      </a:lnTo>
                      <a:lnTo>
                        <a:pt x="29" y="18"/>
                      </a:lnTo>
                      <a:lnTo>
                        <a:pt x="25" y="18"/>
                      </a:lnTo>
                      <a:lnTo>
                        <a:pt x="24" y="19"/>
                      </a:lnTo>
                      <a:lnTo>
                        <a:pt x="20" y="19"/>
                      </a:lnTo>
                      <a:lnTo>
                        <a:pt x="17" y="21"/>
                      </a:lnTo>
                      <a:lnTo>
                        <a:pt x="16" y="25"/>
                      </a:lnTo>
                      <a:lnTo>
                        <a:pt x="9" y="28"/>
                      </a:lnTo>
                      <a:lnTo>
                        <a:pt x="3" y="32"/>
                      </a:lnTo>
                      <a:lnTo>
                        <a:pt x="3" y="31"/>
                      </a:lnTo>
                      <a:lnTo>
                        <a:pt x="5" y="26"/>
                      </a:lnTo>
                      <a:lnTo>
                        <a:pt x="6" y="26"/>
                      </a:lnTo>
                      <a:lnTo>
                        <a:pt x="9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lnTo>
                        <a:pt x="3" y="25"/>
                      </a:lnTo>
                      <a:lnTo>
                        <a:pt x="0" y="24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3" y="21"/>
                      </a:lnTo>
                      <a:lnTo>
                        <a:pt x="5" y="18"/>
                      </a:lnTo>
                      <a:lnTo>
                        <a:pt x="3" y="15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5" y="8"/>
                      </a:lnTo>
                      <a:lnTo>
                        <a:pt x="5" y="4"/>
                      </a:ln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9" name="Freeform 813"/>
                <p:cNvSpPr>
                  <a:spLocks/>
                </p:cNvSpPr>
                <p:nvPr/>
              </p:nvSpPr>
              <p:spPr bwMode="auto">
                <a:xfrm>
                  <a:off x="5121135" y="3246185"/>
                  <a:ext cx="191203" cy="182310"/>
                </a:xfrm>
                <a:custGeom>
                  <a:avLst/>
                  <a:gdLst>
                    <a:gd name="T0" fmla="*/ 53 w 129"/>
                    <a:gd name="T1" fmla="*/ 0 h 123"/>
                    <a:gd name="T2" fmla="*/ 61 w 129"/>
                    <a:gd name="T3" fmla="*/ 0 h 123"/>
                    <a:gd name="T4" fmla="*/ 62 w 129"/>
                    <a:gd name="T5" fmla="*/ 4 h 123"/>
                    <a:gd name="T6" fmla="*/ 68 w 129"/>
                    <a:gd name="T7" fmla="*/ 4 h 123"/>
                    <a:gd name="T8" fmla="*/ 72 w 129"/>
                    <a:gd name="T9" fmla="*/ 8 h 123"/>
                    <a:gd name="T10" fmla="*/ 73 w 129"/>
                    <a:gd name="T11" fmla="*/ 12 h 123"/>
                    <a:gd name="T12" fmla="*/ 76 w 129"/>
                    <a:gd name="T13" fmla="*/ 15 h 123"/>
                    <a:gd name="T14" fmla="*/ 80 w 129"/>
                    <a:gd name="T15" fmla="*/ 19 h 123"/>
                    <a:gd name="T16" fmla="*/ 86 w 129"/>
                    <a:gd name="T17" fmla="*/ 22 h 123"/>
                    <a:gd name="T18" fmla="*/ 91 w 129"/>
                    <a:gd name="T19" fmla="*/ 23 h 123"/>
                    <a:gd name="T20" fmla="*/ 94 w 129"/>
                    <a:gd name="T21" fmla="*/ 25 h 123"/>
                    <a:gd name="T22" fmla="*/ 90 w 129"/>
                    <a:gd name="T23" fmla="*/ 26 h 123"/>
                    <a:gd name="T24" fmla="*/ 90 w 129"/>
                    <a:gd name="T25" fmla="*/ 29 h 123"/>
                    <a:gd name="T26" fmla="*/ 90 w 129"/>
                    <a:gd name="T27" fmla="*/ 34 h 123"/>
                    <a:gd name="T28" fmla="*/ 87 w 129"/>
                    <a:gd name="T29" fmla="*/ 36 h 123"/>
                    <a:gd name="T30" fmla="*/ 84 w 129"/>
                    <a:gd name="T31" fmla="*/ 41 h 123"/>
                    <a:gd name="T32" fmla="*/ 84 w 129"/>
                    <a:gd name="T33" fmla="*/ 48 h 123"/>
                    <a:gd name="T34" fmla="*/ 84 w 129"/>
                    <a:gd name="T35" fmla="*/ 51 h 123"/>
                    <a:gd name="T36" fmla="*/ 86 w 129"/>
                    <a:gd name="T37" fmla="*/ 52 h 123"/>
                    <a:gd name="T38" fmla="*/ 90 w 129"/>
                    <a:gd name="T39" fmla="*/ 55 h 123"/>
                    <a:gd name="T40" fmla="*/ 94 w 129"/>
                    <a:gd name="T41" fmla="*/ 59 h 123"/>
                    <a:gd name="T42" fmla="*/ 93 w 129"/>
                    <a:gd name="T43" fmla="*/ 63 h 123"/>
                    <a:gd name="T44" fmla="*/ 96 w 129"/>
                    <a:gd name="T45" fmla="*/ 66 h 123"/>
                    <a:gd name="T46" fmla="*/ 100 w 129"/>
                    <a:gd name="T47" fmla="*/ 65 h 123"/>
                    <a:gd name="T48" fmla="*/ 111 w 129"/>
                    <a:gd name="T49" fmla="*/ 72 h 123"/>
                    <a:gd name="T50" fmla="*/ 115 w 129"/>
                    <a:gd name="T51" fmla="*/ 77 h 123"/>
                    <a:gd name="T52" fmla="*/ 120 w 129"/>
                    <a:gd name="T53" fmla="*/ 84 h 123"/>
                    <a:gd name="T54" fmla="*/ 116 w 129"/>
                    <a:gd name="T55" fmla="*/ 91 h 123"/>
                    <a:gd name="T56" fmla="*/ 122 w 129"/>
                    <a:gd name="T57" fmla="*/ 94 h 123"/>
                    <a:gd name="T58" fmla="*/ 125 w 129"/>
                    <a:gd name="T59" fmla="*/ 103 h 123"/>
                    <a:gd name="T60" fmla="*/ 129 w 129"/>
                    <a:gd name="T61" fmla="*/ 106 h 123"/>
                    <a:gd name="T62" fmla="*/ 126 w 129"/>
                    <a:gd name="T63" fmla="*/ 109 h 123"/>
                    <a:gd name="T64" fmla="*/ 122 w 129"/>
                    <a:gd name="T65" fmla="*/ 110 h 123"/>
                    <a:gd name="T66" fmla="*/ 111 w 129"/>
                    <a:gd name="T67" fmla="*/ 110 h 123"/>
                    <a:gd name="T68" fmla="*/ 105 w 129"/>
                    <a:gd name="T69" fmla="*/ 123 h 123"/>
                    <a:gd name="T70" fmla="*/ 18 w 129"/>
                    <a:gd name="T71" fmla="*/ 80 h 123"/>
                    <a:gd name="T72" fmla="*/ 0 w 129"/>
                    <a:gd name="T73" fmla="*/ 61 h 123"/>
                    <a:gd name="T74" fmla="*/ 0 w 129"/>
                    <a:gd name="T75" fmla="*/ 61 h 123"/>
                    <a:gd name="T76" fmla="*/ 25 w 129"/>
                    <a:gd name="T77" fmla="*/ 43 h 123"/>
                    <a:gd name="T78" fmla="*/ 28 w 129"/>
                    <a:gd name="T79" fmla="*/ 36 h 123"/>
                    <a:gd name="T80" fmla="*/ 29 w 129"/>
                    <a:gd name="T81" fmla="*/ 29 h 123"/>
                    <a:gd name="T82" fmla="*/ 26 w 129"/>
                    <a:gd name="T83" fmla="*/ 19 h 123"/>
                    <a:gd name="T84" fmla="*/ 29 w 129"/>
                    <a:gd name="T85" fmla="*/ 11 h 123"/>
                    <a:gd name="T86" fmla="*/ 38 w 129"/>
                    <a:gd name="T87" fmla="*/ 7 h 123"/>
                    <a:gd name="T88" fmla="*/ 40 w 129"/>
                    <a:gd name="T89" fmla="*/ 4 h 123"/>
                    <a:gd name="T90" fmla="*/ 43 w 129"/>
                    <a:gd name="T91" fmla="*/ 1 h 123"/>
                    <a:gd name="T92" fmla="*/ 47 w 129"/>
                    <a:gd name="T93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9" h="123">
                      <a:moveTo>
                        <a:pt x="47" y="0"/>
                      </a:moveTo>
                      <a:lnTo>
                        <a:pt x="53" y="0"/>
                      </a:lnTo>
                      <a:lnTo>
                        <a:pt x="57" y="1"/>
                      </a:lnTo>
                      <a:lnTo>
                        <a:pt x="61" y="0"/>
                      </a:lnTo>
                      <a:lnTo>
                        <a:pt x="62" y="1"/>
                      </a:lnTo>
                      <a:lnTo>
                        <a:pt x="62" y="4"/>
                      </a:lnTo>
                      <a:lnTo>
                        <a:pt x="65" y="5"/>
                      </a:lnTo>
                      <a:lnTo>
                        <a:pt x="68" y="4"/>
                      </a:lnTo>
                      <a:lnTo>
                        <a:pt x="71" y="4"/>
                      </a:lnTo>
                      <a:lnTo>
                        <a:pt x="72" y="8"/>
                      </a:lnTo>
                      <a:lnTo>
                        <a:pt x="72" y="9"/>
                      </a:lnTo>
                      <a:lnTo>
                        <a:pt x="73" y="12"/>
                      </a:lnTo>
                      <a:lnTo>
                        <a:pt x="75" y="14"/>
                      </a:lnTo>
                      <a:lnTo>
                        <a:pt x="76" y="15"/>
                      </a:lnTo>
                      <a:lnTo>
                        <a:pt x="78" y="18"/>
                      </a:lnTo>
                      <a:lnTo>
                        <a:pt x="80" y="19"/>
                      </a:lnTo>
                      <a:lnTo>
                        <a:pt x="82" y="21"/>
                      </a:lnTo>
                      <a:lnTo>
                        <a:pt x="86" y="22"/>
                      </a:lnTo>
                      <a:lnTo>
                        <a:pt x="89" y="23"/>
                      </a:lnTo>
                      <a:lnTo>
                        <a:pt x="91" y="23"/>
                      </a:lnTo>
                      <a:lnTo>
                        <a:pt x="93" y="23"/>
                      </a:lnTo>
                      <a:lnTo>
                        <a:pt x="94" y="25"/>
                      </a:lnTo>
                      <a:lnTo>
                        <a:pt x="93" y="25"/>
                      </a:lnTo>
                      <a:lnTo>
                        <a:pt x="90" y="26"/>
                      </a:lnTo>
                      <a:lnTo>
                        <a:pt x="89" y="26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4"/>
                      </a:lnTo>
                      <a:lnTo>
                        <a:pt x="89" y="36"/>
                      </a:lnTo>
                      <a:lnTo>
                        <a:pt x="87" y="36"/>
                      </a:lnTo>
                      <a:lnTo>
                        <a:pt x="87" y="40"/>
                      </a:lnTo>
                      <a:lnTo>
                        <a:pt x="84" y="41"/>
                      </a:lnTo>
                      <a:lnTo>
                        <a:pt x="84" y="45"/>
                      </a:lnTo>
                      <a:lnTo>
                        <a:pt x="84" y="48"/>
                      </a:lnTo>
                      <a:lnTo>
                        <a:pt x="84" y="48"/>
                      </a:lnTo>
                      <a:lnTo>
                        <a:pt x="84" y="51"/>
                      </a:lnTo>
                      <a:lnTo>
                        <a:pt x="84" y="52"/>
                      </a:lnTo>
                      <a:lnTo>
                        <a:pt x="86" y="52"/>
                      </a:lnTo>
                      <a:lnTo>
                        <a:pt x="87" y="54"/>
                      </a:lnTo>
                      <a:lnTo>
                        <a:pt x="90" y="55"/>
                      </a:lnTo>
                      <a:lnTo>
                        <a:pt x="91" y="56"/>
                      </a:lnTo>
                      <a:lnTo>
                        <a:pt x="94" y="59"/>
                      </a:lnTo>
                      <a:lnTo>
                        <a:pt x="93" y="62"/>
                      </a:lnTo>
                      <a:lnTo>
                        <a:pt x="93" y="63"/>
                      </a:lnTo>
                      <a:lnTo>
                        <a:pt x="93" y="65"/>
                      </a:lnTo>
                      <a:lnTo>
                        <a:pt x="96" y="66"/>
                      </a:lnTo>
                      <a:lnTo>
                        <a:pt x="97" y="66"/>
                      </a:lnTo>
                      <a:lnTo>
                        <a:pt x="100" y="65"/>
                      </a:lnTo>
                      <a:lnTo>
                        <a:pt x="109" y="72"/>
                      </a:lnTo>
                      <a:lnTo>
                        <a:pt x="111" y="72"/>
                      </a:lnTo>
                      <a:lnTo>
                        <a:pt x="112" y="73"/>
                      </a:lnTo>
                      <a:lnTo>
                        <a:pt x="115" y="77"/>
                      </a:lnTo>
                      <a:lnTo>
                        <a:pt x="118" y="79"/>
                      </a:lnTo>
                      <a:lnTo>
                        <a:pt x="120" y="84"/>
                      </a:lnTo>
                      <a:lnTo>
                        <a:pt x="118" y="87"/>
                      </a:lnTo>
                      <a:lnTo>
                        <a:pt x="116" y="91"/>
                      </a:lnTo>
                      <a:lnTo>
                        <a:pt x="118" y="94"/>
                      </a:lnTo>
                      <a:lnTo>
                        <a:pt x="122" y="94"/>
                      </a:lnTo>
                      <a:lnTo>
                        <a:pt x="123" y="102"/>
                      </a:lnTo>
                      <a:lnTo>
                        <a:pt x="125" y="103"/>
                      </a:lnTo>
                      <a:lnTo>
                        <a:pt x="129" y="105"/>
                      </a:lnTo>
                      <a:lnTo>
                        <a:pt x="129" y="106"/>
                      </a:lnTo>
                      <a:lnTo>
                        <a:pt x="127" y="106"/>
                      </a:lnTo>
                      <a:lnTo>
                        <a:pt x="126" y="109"/>
                      </a:lnTo>
                      <a:lnTo>
                        <a:pt x="125" y="109"/>
                      </a:lnTo>
                      <a:lnTo>
                        <a:pt x="122" y="110"/>
                      </a:lnTo>
                      <a:lnTo>
                        <a:pt x="118" y="109"/>
                      </a:lnTo>
                      <a:lnTo>
                        <a:pt x="111" y="110"/>
                      </a:lnTo>
                      <a:lnTo>
                        <a:pt x="108" y="117"/>
                      </a:lnTo>
                      <a:lnTo>
                        <a:pt x="105" y="123"/>
                      </a:lnTo>
                      <a:lnTo>
                        <a:pt x="80" y="123"/>
                      </a:lnTo>
                      <a:lnTo>
                        <a:pt x="18" y="80"/>
                      </a:lnTo>
                      <a:lnTo>
                        <a:pt x="7" y="79"/>
                      </a:lnTo>
                      <a:lnTo>
                        <a:pt x="0" y="61"/>
                      </a:lnTo>
                      <a:lnTo>
                        <a:pt x="0" y="61"/>
                      </a:lnTo>
                      <a:lnTo>
                        <a:pt x="0" y="61"/>
                      </a:lnTo>
                      <a:lnTo>
                        <a:pt x="24" y="44"/>
                      </a:lnTo>
                      <a:lnTo>
                        <a:pt x="25" y="43"/>
                      </a:lnTo>
                      <a:lnTo>
                        <a:pt x="28" y="38"/>
                      </a:lnTo>
                      <a:lnTo>
                        <a:pt x="28" y="36"/>
                      </a:lnTo>
                      <a:lnTo>
                        <a:pt x="26" y="33"/>
                      </a:lnTo>
                      <a:lnTo>
                        <a:pt x="29" y="29"/>
                      </a:lnTo>
                      <a:lnTo>
                        <a:pt x="29" y="25"/>
                      </a:lnTo>
                      <a:lnTo>
                        <a:pt x="26" y="19"/>
                      </a:lnTo>
                      <a:lnTo>
                        <a:pt x="26" y="15"/>
                      </a:lnTo>
                      <a:lnTo>
                        <a:pt x="29" y="11"/>
                      </a:lnTo>
                      <a:lnTo>
                        <a:pt x="35" y="9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40" y="4"/>
                      </a:lnTo>
                      <a:lnTo>
                        <a:pt x="39" y="4"/>
                      </a:lnTo>
                      <a:lnTo>
                        <a:pt x="43" y="1"/>
                      </a:lnTo>
                      <a:lnTo>
                        <a:pt x="46" y="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0" name="Freeform 814"/>
                <p:cNvSpPr>
                  <a:spLocks/>
                </p:cNvSpPr>
                <p:nvPr/>
              </p:nvSpPr>
              <p:spPr bwMode="auto">
                <a:xfrm>
                  <a:off x="5276765" y="3407743"/>
                  <a:ext cx="35573" cy="32608"/>
                </a:xfrm>
                <a:custGeom>
                  <a:avLst/>
                  <a:gdLst>
                    <a:gd name="T0" fmla="*/ 13 w 24"/>
                    <a:gd name="T1" fmla="*/ 0 h 22"/>
                    <a:gd name="T2" fmla="*/ 17 w 24"/>
                    <a:gd name="T3" fmla="*/ 1 h 22"/>
                    <a:gd name="T4" fmla="*/ 20 w 24"/>
                    <a:gd name="T5" fmla="*/ 0 h 22"/>
                    <a:gd name="T6" fmla="*/ 21 w 24"/>
                    <a:gd name="T7" fmla="*/ 0 h 22"/>
                    <a:gd name="T8" fmla="*/ 21 w 24"/>
                    <a:gd name="T9" fmla="*/ 1 h 22"/>
                    <a:gd name="T10" fmla="*/ 22 w 24"/>
                    <a:gd name="T11" fmla="*/ 7 h 22"/>
                    <a:gd name="T12" fmla="*/ 14 w 24"/>
                    <a:gd name="T13" fmla="*/ 8 h 22"/>
                    <a:gd name="T14" fmla="*/ 20 w 24"/>
                    <a:gd name="T15" fmla="*/ 12 h 22"/>
                    <a:gd name="T16" fmla="*/ 21 w 24"/>
                    <a:gd name="T17" fmla="*/ 11 h 22"/>
                    <a:gd name="T18" fmla="*/ 21 w 24"/>
                    <a:gd name="T19" fmla="*/ 12 h 22"/>
                    <a:gd name="T20" fmla="*/ 21 w 24"/>
                    <a:gd name="T21" fmla="*/ 15 h 22"/>
                    <a:gd name="T22" fmla="*/ 22 w 24"/>
                    <a:gd name="T23" fmla="*/ 17 h 22"/>
                    <a:gd name="T24" fmla="*/ 22 w 24"/>
                    <a:gd name="T25" fmla="*/ 17 h 22"/>
                    <a:gd name="T26" fmla="*/ 22 w 24"/>
                    <a:gd name="T27" fmla="*/ 17 h 22"/>
                    <a:gd name="T28" fmla="*/ 24 w 24"/>
                    <a:gd name="T29" fmla="*/ 19 h 22"/>
                    <a:gd name="T30" fmla="*/ 15 w 24"/>
                    <a:gd name="T31" fmla="*/ 22 h 22"/>
                    <a:gd name="T32" fmla="*/ 14 w 24"/>
                    <a:gd name="T33" fmla="*/ 18 h 22"/>
                    <a:gd name="T34" fmla="*/ 3 w 24"/>
                    <a:gd name="T35" fmla="*/ 14 h 22"/>
                    <a:gd name="T36" fmla="*/ 0 w 24"/>
                    <a:gd name="T37" fmla="*/ 14 h 22"/>
                    <a:gd name="T38" fmla="*/ 3 w 24"/>
                    <a:gd name="T39" fmla="*/ 8 h 22"/>
                    <a:gd name="T40" fmla="*/ 6 w 24"/>
                    <a:gd name="T41" fmla="*/ 1 h 22"/>
                    <a:gd name="T42" fmla="*/ 13 w 24"/>
                    <a:gd name="T4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2">
                      <a:moveTo>
                        <a:pt x="13" y="0"/>
                      </a:moveTo>
                      <a:lnTo>
                        <a:pt x="17" y="1"/>
                      </a:ln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2" y="7"/>
                      </a:lnTo>
                      <a:lnTo>
                        <a:pt x="14" y="8"/>
                      </a:lnTo>
                      <a:lnTo>
                        <a:pt x="20" y="12"/>
                      </a:lnTo>
                      <a:lnTo>
                        <a:pt x="21" y="11"/>
                      </a:lnTo>
                      <a:lnTo>
                        <a:pt x="21" y="12"/>
                      </a:lnTo>
                      <a:lnTo>
                        <a:pt x="21" y="15"/>
                      </a:lnTo>
                      <a:lnTo>
                        <a:pt x="22" y="17"/>
                      </a:lnTo>
                      <a:lnTo>
                        <a:pt x="22" y="17"/>
                      </a:lnTo>
                      <a:lnTo>
                        <a:pt x="22" y="17"/>
                      </a:lnTo>
                      <a:lnTo>
                        <a:pt x="24" y="19"/>
                      </a:lnTo>
                      <a:lnTo>
                        <a:pt x="15" y="22"/>
                      </a:lnTo>
                      <a:lnTo>
                        <a:pt x="14" y="18"/>
                      </a:lnTo>
                      <a:lnTo>
                        <a:pt x="3" y="14"/>
                      </a:lnTo>
                      <a:lnTo>
                        <a:pt x="0" y="14"/>
                      </a:lnTo>
                      <a:lnTo>
                        <a:pt x="3" y="8"/>
                      </a:lnTo>
                      <a:lnTo>
                        <a:pt x="6" y="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1" name="Freeform 815"/>
                <p:cNvSpPr>
                  <a:spLocks/>
                </p:cNvSpPr>
                <p:nvPr/>
              </p:nvSpPr>
              <p:spPr bwMode="auto">
                <a:xfrm>
                  <a:off x="4992184" y="3289168"/>
                  <a:ext cx="45948" cy="23715"/>
                </a:xfrm>
                <a:custGeom>
                  <a:avLst/>
                  <a:gdLst>
                    <a:gd name="T0" fmla="*/ 29 w 31"/>
                    <a:gd name="T1" fmla="*/ 0 h 16"/>
                    <a:gd name="T2" fmla="*/ 31 w 31"/>
                    <a:gd name="T3" fmla="*/ 0 h 16"/>
                    <a:gd name="T4" fmla="*/ 29 w 31"/>
                    <a:gd name="T5" fmla="*/ 1 h 16"/>
                    <a:gd name="T6" fmla="*/ 25 w 31"/>
                    <a:gd name="T7" fmla="*/ 3 h 16"/>
                    <a:gd name="T8" fmla="*/ 22 w 31"/>
                    <a:gd name="T9" fmla="*/ 7 h 16"/>
                    <a:gd name="T10" fmla="*/ 24 w 31"/>
                    <a:gd name="T11" fmla="*/ 8 h 16"/>
                    <a:gd name="T12" fmla="*/ 24 w 31"/>
                    <a:gd name="T13" fmla="*/ 11 h 16"/>
                    <a:gd name="T14" fmla="*/ 19 w 31"/>
                    <a:gd name="T15" fmla="*/ 11 h 16"/>
                    <a:gd name="T16" fmla="*/ 18 w 31"/>
                    <a:gd name="T17" fmla="*/ 12 h 16"/>
                    <a:gd name="T18" fmla="*/ 15 w 31"/>
                    <a:gd name="T19" fmla="*/ 15 h 16"/>
                    <a:gd name="T20" fmla="*/ 13 w 31"/>
                    <a:gd name="T21" fmla="*/ 15 h 16"/>
                    <a:gd name="T22" fmla="*/ 11 w 31"/>
                    <a:gd name="T23" fmla="*/ 16 h 16"/>
                    <a:gd name="T24" fmla="*/ 8 w 31"/>
                    <a:gd name="T25" fmla="*/ 15 h 16"/>
                    <a:gd name="T26" fmla="*/ 6 w 31"/>
                    <a:gd name="T27" fmla="*/ 15 h 16"/>
                    <a:gd name="T28" fmla="*/ 3 w 31"/>
                    <a:gd name="T29" fmla="*/ 14 h 16"/>
                    <a:gd name="T30" fmla="*/ 0 w 31"/>
                    <a:gd name="T31" fmla="*/ 11 h 16"/>
                    <a:gd name="T32" fmla="*/ 0 w 31"/>
                    <a:gd name="T33" fmla="*/ 8 h 16"/>
                    <a:gd name="T34" fmla="*/ 2 w 31"/>
                    <a:gd name="T35" fmla="*/ 8 h 16"/>
                    <a:gd name="T36" fmla="*/ 4 w 31"/>
                    <a:gd name="T37" fmla="*/ 5 h 16"/>
                    <a:gd name="T38" fmla="*/ 7 w 31"/>
                    <a:gd name="T39" fmla="*/ 7 h 16"/>
                    <a:gd name="T40" fmla="*/ 8 w 31"/>
                    <a:gd name="T41" fmla="*/ 7 h 16"/>
                    <a:gd name="T42" fmla="*/ 8 w 31"/>
                    <a:gd name="T43" fmla="*/ 5 h 16"/>
                    <a:gd name="T44" fmla="*/ 8 w 31"/>
                    <a:gd name="T45" fmla="*/ 3 h 16"/>
                    <a:gd name="T46" fmla="*/ 11 w 31"/>
                    <a:gd name="T47" fmla="*/ 3 h 16"/>
                    <a:gd name="T48" fmla="*/ 14 w 31"/>
                    <a:gd name="T49" fmla="*/ 4 h 16"/>
                    <a:gd name="T50" fmla="*/ 18 w 31"/>
                    <a:gd name="T51" fmla="*/ 4 h 16"/>
                    <a:gd name="T52" fmla="*/ 24 w 31"/>
                    <a:gd name="T53" fmla="*/ 3 h 16"/>
                    <a:gd name="T54" fmla="*/ 28 w 31"/>
                    <a:gd name="T55" fmla="*/ 0 h 16"/>
                    <a:gd name="T56" fmla="*/ 29 w 31"/>
                    <a:gd name="T5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1" h="16">
                      <a:moveTo>
                        <a:pt x="29" y="0"/>
                      </a:moveTo>
                      <a:lnTo>
                        <a:pt x="31" y="0"/>
                      </a:lnTo>
                      <a:lnTo>
                        <a:pt x="29" y="1"/>
                      </a:lnTo>
                      <a:lnTo>
                        <a:pt x="25" y="3"/>
                      </a:lnTo>
                      <a:lnTo>
                        <a:pt x="22" y="7"/>
                      </a:lnTo>
                      <a:lnTo>
                        <a:pt x="24" y="8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18" y="12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8" y="15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11" y="3"/>
                      </a:lnTo>
                      <a:lnTo>
                        <a:pt x="14" y="4"/>
                      </a:lnTo>
                      <a:lnTo>
                        <a:pt x="18" y="4"/>
                      </a:lnTo>
                      <a:lnTo>
                        <a:pt x="24" y="3"/>
                      </a:lnTo>
                      <a:lnTo>
                        <a:pt x="28" y="0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2" name="Freeform 816"/>
                <p:cNvSpPr>
                  <a:spLocks/>
                </p:cNvSpPr>
                <p:nvPr/>
              </p:nvSpPr>
              <p:spPr bwMode="auto">
                <a:xfrm>
                  <a:off x="5057401" y="3250631"/>
                  <a:ext cx="123022" cy="109682"/>
                </a:xfrm>
                <a:custGeom>
                  <a:avLst/>
                  <a:gdLst>
                    <a:gd name="T0" fmla="*/ 82 w 83"/>
                    <a:gd name="T1" fmla="*/ 1 h 74"/>
                    <a:gd name="T2" fmla="*/ 81 w 83"/>
                    <a:gd name="T3" fmla="*/ 4 h 74"/>
                    <a:gd name="T4" fmla="*/ 78 w 83"/>
                    <a:gd name="T5" fmla="*/ 6 h 74"/>
                    <a:gd name="T6" fmla="*/ 69 w 83"/>
                    <a:gd name="T7" fmla="*/ 12 h 74"/>
                    <a:gd name="T8" fmla="*/ 72 w 83"/>
                    <a:gd name="T9" fmla="*/ 22 h 74"/>
                    <a:gd name="T10" fmla="*/ 69 w 83"/>
                    <a:gd name="T11" fmla="*/ 30 h 74"/>
                    <a:gd name="T12" fmla="*/ 71 w 83"/>
                    <a:gd name="T13" fmla="*/ 35 h 74"/>
                    <a:gd name="T14" fmla="*/ 67 w 83"/>
                    <a:gd name="T15" fmla="*/ 41 h 74"/>
                    <a:gd name="T16" fmla="*/ 43 w 83"/>
                    <a:gd name="T17" fmla="*/ 58 h 74"/>
                    <a:gd name="T18" fmla="*/ 16 w 83"/>
                    <a:gd name="T19" fmla="*/ 73 h 74"/>
                    <a:gd name="T20" fmla="*/ 11 w 83"/>
                    <a:gd name="T21" fmla="*/ 71 h 74"/>
                    <a:gd name="T22" fmla="*/ 6 w 83"/>
                    <a:gd name="T23" fmla="*/ 69 h 74"/>
                    <a:gd name="T24" fmla="*/ 7 w 83"/>
                    <a:gd name="T25" fmla="*/ 62 h 74"/>
                    <a:gd name="T26" fmla="*/ 5 w 83"/>
                    <a:gd name="T27" fmla="*/ 59 h 74"/>
                    <a:gd name="T28" fmla="*/ 6 w 83"/>
                    <a:gd name="T29" fmla="*/ 56 h 74"/>
                    <a:gd name="T30" fmla="*/ 10 w 83"/>
                    <a:gd name="T31" fmla="*/ 52 h 74"/>
                    <a:gd name="T32" fmla="*/ 13 w 83"/>
                    <a:gd name="T33" fmla="*/ 51 h 74"/>
                    <a:gd name="T34" fmla="*/ 11 w 83"/>
                    <a:gd name="T35" fmla="*/ 45 h 74"/>
                    <a:gd name="T36" fmla="*/ 9 w 83"/>
                    <a:gd name="T37" fmla="*/ 41 h 74"/>
                    <a:gd name="T38" fmla="*/ 3 w 83"/>
                    <a:gd name="T39" fmla="*/ 35 h 74"/>
                    <a:gd name="T40" fmla="*/ 3 w 83"/>
                    <a:gd name="T41" fmla="*/ 30 h 74"/>
                    <a:gd name="T42" fmla="*/ 0 w 83"/>
                    <a:gd name="T43" fmla="*/ 20 h 74"/>
                    <a:gd name="T44" fmla="*/ 2 w 83"/>
                    <a:gd name="T45" fmla="*/ 20 h 74"/>
                    <a:gd name="T46" fmla="*/ 7 w 83"/>
                    <a:gd name="T47" fmla="*/ 20 h 74"/>
                    <a:gd name="T48" fmla="*/ 10 w 83"/>
                    <a:gd name="T49" fmla="*/ 16 h 74"/>
                    <a:gd name="T50" fmla="*/ 11 w 83"/>
                    <a:gd name="T51" fmla="*/ 11 h 74"/>
                    <a:gd name="T52" fmla="*/ 16 w 83"/>
                    <a:gd name="T53" fmla="*/ 9 h 74"/>
                    <a:gd name="T54" fmla="*/ 25 w 83"/>
                    <a:gd name="T55" fmla="*/ 6 h 74"/>
                    <a:gd name="T56" fmla="*/ 28 w 83"/>
                    <a:gd name="T57" fmla="*/ 5 h 74"/>
                    <a:gd name="T58" fmla="*/ 38 w 83"/>
                    <a:gd name="T59" fmla="*/ 5 h 74"/>
                    <a:gd name="T60" fmla="*/ 43 w 83"/>
                    <a:gd name="T61" fmla="*/ 8 h 74"/>
                    <a:gd name="T62" fmla="*/ 50 w 83"/>
                    <a:gd name="T63" fmla="*/ 6 h 74"/>
                    <a:gd name="T64" fmla="*/ 56 w 83"/>
                    <a:gd name="T65" fmla="*/ 4 h 74"/>
                    <a:gd name="T66" fmla="*/ 63 w 83"/>
                    <a:gd name="T67" fmla="*/ 2 h 74"/>
                    <a:gd name="T68" fmla="*/ 72 w 83"/>
                    <a:gd name="T69" fmla="*/ 2 h 74"/>
                    <a:gd name="T70" fmla="*/ 82 w 83"/>
                    <a:gd name="T7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3" h="74">
                      <a:moveTo>
                        <a:pt x="82" y="0"/>
                      </a:moveTo>
                      <a:lnTo>
                        <a:pt x="82" y="1"/>
                      </a:lnTo>
                      <a:lnTo>
                        <a:pt x="83" y="1"/>
                      </a:lnTo>
                      <a:lnTo>
                        <a:pt x="81" y="4"/>
                      </a:lnTo>
                      <a:lnTo>
                        <a:pt x="81" y="4"/>
                      </a:lnTo>
                      <a:lnTo>
                        <a:pt x="78" y="6"/>
                      </a:lnTo>
                      <a:lnTo>
                        <a:pt x="72" y="8"/>
                      </a:lnTo>
                      <a:lnTo>
                        <a:pt x="69" y="12"/>
                      </a:lnTo>
                      <a:lnTo>
                        <a:pt x="69" y="16"/>
                      </a:lnTo>
                      <a:lnTo>
                        <a:pt x="72" y="22"/>
                      </a:lnTo>
                      <a:lnTo>
                        <a:pt x="72" y="26"/>
                      </a:lnTo>
                      <a:lnTo>
                        <a:pt x="69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8" y="40"/>
                      </a:lnTo>
                      <a:lnTo>
                        <a:pt x="67" y="41"/>
                      </a:lnTo>
                      <a:lnTo>
                        <a:pt x="43" y="58"/>
                      </a:lnTo>
                      <a:lnTo>
                        <a:pt x="43" y="58"/>
                      </a:lnTo>
                      <a:lnTo>
                        <a:pt x="17" y="74"/>
                      </a:lnTo>
                      <a:lnTo>
                        <a:pt x="16" y="73"/>
                      </a:lnTo>
                      <a:lnTo>
                        <a:pt x="14" y="73"/>
                      </a:lnTo>
                      <a:lnTo>
                        <a:pt x="11" y="71"/>
                      </a:lnTo>
                      <a:lnTo>
                        <a:pt x="7" y="69"/>
                      </a:lnTo>
                      <a:lnTo>
                        <a:pt x="6" y="69"/>
                      </a:lnTo>
                      <a:lnTo>
                        <a:pt x="7" y="67"/>
                      </a:lnTo>
                      <a:lnTo>
                        <a:pt x="7" y="62"/>
                      </a:lnTo>
                      <a:lnTo>
                        <a:pt x="5" y="60"/>
                      </a:lnTo>
                      <a:lnTo>
                        <a:pt x="5" y="59"/>
                      </a:lnTo>
                      <a:lnTo>
                        <a:pt x="5" y="59"/>
                      </a:lnTo>
                      <a:lnTo>
                        <a:pt x="6" y="56"/>
                      </a:lnTo>
                      <a:lnTo>
                        <a:pt x="7" y="53"/>
                      </a:lnTo>
                      <a:lnTo>
                        <a:pt x="10" y="52"/>
                      </a:lnTo>
                      <a:lnTo>
                        <a:pt x="11" y="52"/>
                      </a:lnTo>
                      <a:lnTo>
                        <a:pt x="13" y="51"/>
                      </a:lnTo>
                      <a:lnTo>
                        <a:pt x="11" y="48"/>
                      </a:lnTo>
                      <a:lnTo>
                        <a:pt x="11" y="45"/>
                      </a:lnTo>
                      <a:lnTo>
                        <a:pt x="10" y="44"/>
                      </a:lnTo>
                      <a:lnTo>
                        <a:pt x="9" y="41"/>
                      </a:lnTo>
                      <a:lnTo>
                        <a:pt x="3" y="41"/>
                      </a:lnTo>
                      <a:lnTo>
                        <a:pt x="3" y="35"/>
                      </a:lnTo>
                      <a:lnTo>
                        <a:pt x="3" y="33"/>
                      </a:lnTo>
                      <a:lnTo>
                        <a:pt x="3" y="30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5" y="20"/>
                      </a:lnTo>
                      <a:lnTo>
                        <a:pt x="7" y="20"/>
                      </a:lnTo>
                      <a:lnTo>
                        <a:pt x="10" y="19"/>
                      </a:lnTo>
                      <a:lnTo>
                        <a:pt x="10" y="16"/>
                      </a:lnTo>
                      <a:lnTo>
                        <a:pt x="11" y="15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6" y="9"/>
                      </a:lnTo>
                      <a:lnTo>
                        <a:pt x="18" y="9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8" y="5"/>
                      </a:lnTo>
                      <a:lnTo>
                        <a:pt x="35" y="5"/>
                      </a:lnTo>
                      <a:lnTo>
                        <a:pt x="38" y="5"/>
                      </a:lnTo>
                      <a:lnTo>
                        <a:pt x="39" y="6"/>
                      </a:lnTo>
                      <a:lnTo>
                        <a:pt x="43" y="8"/>
                      </a:lnTo>
                      <a:lnTo>
                        <a:pt x="49" y="8"/>
                      </a:lnTo>
                      <a:lnTo>
                        <a:pt x="50" y="6"/>
                      </a:lnTo>
                      <a:lnTo>
                        <a:pt x="53" y="6"/>
                      </a:lnTo>
                      <a:lnTo>
                        <a:pt x="56" y="4"/>
                      </a:lnTo>
                      <a:lnTo>
                        <a:pt x="60" y="2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72" y="2"/>
                      </a:lnTo>
                      <a:lnTo>
                        <a:pt x="78" y="1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3" name="Freeform 817"/>
                <p:cNvSpPr>
                  <a:spLocks/>
                </p:cNvSpPr>
                <p:nvPr/>
              </p:nvSpPr>
              <p:spPr bwMode="auto">
                <a:xfrm>
                  <a:off x="5033686" y="3338081"/>
                  <a:ext cx="31126" cy="85967"/>
                </a:xfrm>
                <a:custGeom>
                  <a:avLst/>
                  <a:gdLst>
                    <a:gd name="T0" fmla="*/ 21 w 21"/>
                    <a:gd name="T1" fmla="*/ 0 h 58"/>
                    <a:gd name="T2" fmla="*/ 19 w 21"/>
                    <a:gd name="T3" fmla="*/ 1 h 58"/>
                    <a:gd name="T4" fmla="*/ 19 w 21"/>
                    <a:gd name="T5" fmla="*/ 5 h 58"/>
                    <a:gd name="T6" fmla="*/ 18 w 21"/>
                    <a:gd name="T7" fmla="*/ 10 h 58"/>
                    <a:gd name="T8" fmla="*/ 18 w 21"/>
                    <a:gd name="T9" fmla="*/ 11 h 58"/>
                    <a:gd name="T10" fmla="*/ 19 w 21"/>
                    <a:gd name="T11" fmla="*/ 12 h 58"/>
                    <a:gd name="T12" fmla="*/ 19 w 21"/>
                    <a:gd name="T13" fmla="*/ 12 h 58"/>
                    <a:gd name="T14" fmla="*/ 19 w 21"/>
                    <a:gd name="T15" fmla="*/ 14 h 58"/>
                    <a:gd name="T16" fmla="*/ 18 w 21"/>
                    <a:gd name="T17" fmla="*/ 15 h 58"/>
                    <a:gd name="T18" fmla="*/ 16 w 21"/>
                    <a:gd name="T19" fmla="*/ 15 h 58"/>
                    <a:gd name="T20" fmla="*/ 15 w 21"/>
                    <a:gd name="T21" fmla="*/ 14 h 58"/>
                    <a:gd name="T22" fmla="*/ 12 w 21"/>
                    <a:gd name="T23" fmla="*/ 14 h 58"/>
                    <a:gd name="T24" fmla="*/ 12 w 21"/>
                    <a:gd name="T25" fmla="*/ 17 h 58"/>
                    <a:gd name="T26" fmla="*/ 12 w 21"/>
                    <a:gd name="T27" fmla="*/ 18 h 58"/>
                    <a:gd name="T28" fmla="*/ 12 w 21"/>
                    <a:gd name="T29" fmla="*/ 25 h 58"/>
                    <a:gd name="T30" fmla="*/ 12 w 21"/>
                    <a:gd name="T31" fmla="*/ 29 h 58"/>
                    <a:gd name="T32" fmla="*/ 14 w 21"/>
                    <a:gd name="T33" fmla="*/ 30 h 58"/>
                    <a:gd name="T34" fmla="*/ 15 w 21"/>
                    <a:gd name="T35" fmla="*/ 29 h 58"/>
                    <a:gd name="T36" fmla="*/ 16 w 21"/>
                    <a:gd name="T37" fmla="*/ 29 h 58"/>
                    <a:gd name="T38" fmla="*/ 18 w 21"/>
                    <a:gd name="T39" fmla="*/ 29 h 58"/>
                    <a:gd name="T40" fmla="*/ 18 w 21"/>
                    <a:gd name="T41" fmla="*/ 35 h 58"/>
                    <a:gd name="T42" fmla="*/ 18 w 21"/>
                    <a:gd name="T43" fmla="*/ 36 h 58"/>
                    <a:gd name="T44" fmla="*/ 16 w 21"/>
                    <a:gd name="T45" fmla="*/ 39 h 58"/>
                    <a:gd name="T46" fmla="*/ 16 w 21"/>
                    <a:gd name="T47" fmla="*/ 41 h 58"/>
                    <a:gd name="T48" fmla="*/ 16 w 21"/>
                    <a:gd name="T49" fmla="*/ 43 h 58"/>
                    <a:gd name="T50" fmla="*/ 16 w 21"/>
                    <a:gd name="T51" fmla="*/ 47 h 58"/>
                    <a:gd name="T52" fmla="*/ 15 w 21"/>
                    <a:gd name="T53" fmla="*/ 50 h 58"/>
                    <a:gd name="T54" fmla="*/ 15 w 21"/>
                    <a:gd name="T55" fmla="*/ 52 h 58"/>
                    <a:gd name="T56" fmla="*/ 14 w 21"/>
                    <a:gd name="T57" fmla="*/ 54 h 58"/>
                    <a:gd name="T58" fmla="*/ 14 w 21"/>
                    <a:gd name="T59" fmla="*/ 55 h 58"/>
                    <a:gd name="T60" fmla="*/ 14 w 21"/>
                    <a:gd name="T61" fmla="*/ 57 h 58"/>
                    <a:gd name="T62" fmla="*/ 12 w 21"/>
                    <a:gd name="T63" fmla="*/ 58 h 58"/>
                    <a:gd name="T64" fmla="*/ 11 w 21"/>
                    <a:gd name="T65" fmla="*/ 54 h 58"/>
                    <a:gd name="T66" fmla="*/ 12 w 21"/>
                    <a:gd name="T67" fmla="*/ 51 h 58"/>
                    <a:gd name="T68" fmla="*/ 9 w 21"/>
                    <a:gd name="T69" fmla="*/ 44 h 58"/>
                    <a:gd name="T70" fmla="*/ 5 w 21"/>
                    <a:gd name="T71" fmla="*/ 39 h 58"/>
                    <a:gd name="T72" fmla="*/ 4 w 21"/>
                    <a:gd name="T73" fmla="*/ 33 h 58"/>
                    <a:gd name="T74" fmla="*/ 1 w 21"/>
                    <a:gd name="T75" fmla="*/ 29 h 58"/>
                    <a:gd name="T76" fmla="*/ 0 w 21"/>
                    <a:gd name="T77" fmla="*/ 29 h 58"/>
                    <a:gd name="T78" fmla="*/ 4 w 21"/>
                    <a:gd name="T79" fmla="*/ 23 h 58"/>
                    <a:gd name="T80" fmla="*/ 8 w 21"/>
                    <a:gd name="T81" fmla="*/ 17 h 58"/>
                    <a:gd name="T82" fmla="*/ 8 w 21"/>
                    <a:gd name="T83" fmla="*/ 7 h 58"/>
                    <a:gd name="T84" fmla="*/ 11 w 21"/>
                    <a:gd name="T85" fmla="*/ 3 h 58"/>
                    <a:gd name="T86" fmla="*/ 14 w 21"/>
                    <a:gd name="T87" fmla="*/ 3 h 58"/>
                    <a:gd name="T88" fmla="*/ 18 w 21"/>
                    <a:gd name="T89" fmla="*/ 3 h 58"/>
                    <a:gd name="T90" fmla="*/ 19 w 21"/>
                    <a:gd name="T91" fmla="*/ 0 h 58"/>
                    <a:gd name="T92" fmla="*/ 21 w 21"/>
                    <a:gd name="T9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58">
                      <a:moveTo>
                        <a:pt x="21" y="0"/>
                      </a:moveTo>
                      <a:lnTo>
                        <a:pt x="19" y="1"/>
                      </a:lnTo>
                      <a:lnTo>
                        <a:pt x="19" y="5"/>
                      </a:lnTo>
                      <a:lnTo>
                        <a:pt x="18" y="10"/>
                      </a:lnTo>
                      <a:lnTo>
                        <a:pt x="18" y="11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8" y="15"/>
                      </a:lnTo>
                      <a:lnTo>
                        <a:pt x="16" y="15"/>
                      </a:lnTo>
                      <a:lnTo>
                        <a:pt x="15" y="14"/>
                      </a:lnTo>
                      <a:lnTo>
                        <a:pt x="12" y="14"/>
                      </a:lnTo>
                      <a:lnTo>
                        <a:pt x="12" y="17"/>
                      </a:lnTo>
                      <a:lnTo>
                        <a:pt x="12" y="18"/>
                      </a:lnTo>
                      <a:lnTo>
                        <a:pt x="12" y="25"/>
                      </a:lnTo>
                      <a:lnTo>
                        <a:pt x="12" y="29"/>
                      </a:lnTo>
                      <a:lnTo>
                        <a:pt x="14" y="30"/>
                      </a:lnTo>
                      <a:lnTo>
                        <a:pt x="15" y="29"/>
                      </a:lnTo>
                      <a:lnTo>
                        <a:pt x="16" y="29"/>
                      </a:lnTo>
                      <a:lnTo>
                        <a:pt x="18" y="29"/>
                      </a:lnTo>
                      <a:lnTo>
                        <a:pt x="18" y="35"/>
                      </a:lnTo>
                      <a:lnTo>
                        <a:pt x="18" y="36"/>
                      </a:lnTo>
                      <a:lnTo>
                        <a:pt x="16" y="39"/>
                      </a:lnTo>
                      <a:lnTo>
                        <a:pt x="16" y="41"/>
                      </a:lnTo>
                      <a:lnTo>
                        <a:pt x="16" y="43"/>
                      </a:lnTo>
                      <a:lnTo>
                        <a:pt x="16" y="47"/>
                      </a:lnTo>
                      <a:lnTo>
                        <a:pt x="15" y="50"/>
                      </a:lnTo>
                      <a:lnTo>
                        <a:pt x="15" y="52"/>
                      </a:lnTo>
                      <a:lnTo>
                        <a:pt x="14" y="54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2" y="58"/>
                      </a:lnTo>
                      <a:lnTo>
                        <a:pt x="11" y="54"/>
                      </a:lnTo>
                      <a:lnTo>
                        <a:pt x="12" y="51"/>
                      </a:lnTo>
                      <a:lnTo>
                        <a:pt x="9" y="44"/>
                      </a:lnTo>
                      <a:lnTo>
                        <a:pt x="5" y="39"/>
                      </a:lnTo>
                      <a:lnTo>
                        <a:pt x="4" y="33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4" y="23"/>
                      </a:lnTo>
                      <a:lnTo>
                        <a:pt x="8" y="17"/>
                      </a:lnTo>
                      <a:lnTo>
                        <a:pt x="8" y="7"/>
                      </a:lnTo>
                      <a:lnTo>
                        <a:pt x="11" y="3"/>
                      </a:lnTo>
                      <a:lnTo>
                        <a:pt x="14" y="3"/>
                      </a:lnTo>
                      <a:lnTo>
                        <a:pt x="18" y="3"/>
                      </a:lnTo>
                      <a:lnTo>
                        <a:pt x="19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4" name="Freeform 818"/>
                <p:cNvSpPr>
                  <a:spLocks/>
                </p:cNvSpPr>
                <p:nvPr/>
              </p:nvSpPr>
              <p:spPr bwMode="auto">
                <a:xfrm>
                  <a:off x="5060365" y="3338081"/>
                  <a:ext cx="7411" cy="17786"/>
                </a:xfrm>
                <a:custGeom>
                  <a:avLst/>
                  <a:gdLst>
                    <a:gd name="T0" fmla="*/ 3 w 5"/>
                    <a:gd name="T1" fmla="*/ 0 h 12"/>
                    <a:gd name="T2" fmla="*/ 3 w 5"/>
                    <a:gd name="T3" fmla="*/ 1 h 12"/>
                    <a:gd name="T4" fmla="*/ 5 w 5"/>
                    <a:gd name="T5" fmla="*/ 3 h 12"/>
                    <a:gd name="T6" fmla="*/ 5 w 5"/>
                    <a:gd name="T7" fmla="*/ 8 h 12"/>
                    <a:gd name="T8" fmla="*/ 4 w 5"/>
                    <a:gd name="T9" fmla="*/ 10 h 12"/>
                    <a:gd name="T10" fmla="*/ 4 w 5"/>
                    <a:gd name="T11" fmla="*/ 10 h 12"/>
                    <a:gd name="T12" fmla="*/ 3 w 5"/>
                    <a:gd name="T13" fmla="*/ 11 h 12"/>
                    <a:gd name="T14" fmla="*/ 1 w 5"/>
                    <a:gd name="T15" fmla="*/ 12 h 12"/>
                    <a:gd name="T16" fmla="*/ 1 w 5"/>
                    <a:gd name="T17" fmla="*/ 12 h 12"/>
                    <a:gd name="T18" fmla="*/ 0 w 5"/>
                    <a:gd name="T19" fmla="*/ 11 h 12"/>
                    <a:gd name="T20" fmla="*/ 0 w 5"/>
                    <a:gd name="T21" fmla="*/ 10 h 12"/>
                    <a:gd name="T22" fmla="*/ 1 w 5"/>
                    <a:gd name="T23" fmla="*/ 5 h 12"/>
                    <a:gd name="T24" fmla="*/ 1 w 5"/>
                    <a:gd name="T25" fmla="*/ 1 h 12"/>
                    <a:gd name="T26" fmla="*/ 3 w 5"/>
                    <a:gd name="T27" fmla="*/ 0 h 12"/>
                    <a:gd name="T28" fmla="*/ 3 w 5"/>
                    <a:gd name="T2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2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5" y="3"/>
                      </a:lnTo>
                      <a:lnTo>
                        <a:pt x="5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1" y="5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5" name="Freeform 819"/>
                <p:cNvSpPr>
                  <a:spLocks/>
                </p:cNvSpPr>
                <p:nvPr/>
              </p:nvSpPr>
              <p:spPr bwMode="auto">
                <a:xfrm>
                  <a:off x="5051472" y="3358831"/>
                  <a:ext cx="10376" cy="23715"/>
                </a:xfrm>
                <a:custGeom>
                  <a:avLst/>
                  <a:gdLst>
                    <a:gd name="T0" fmla="*/ 0 w 7"/>
                    <a:gd name="T1" fmla="*/ 0 h 16"/>
                    <a:gd name="T2" fmla="*/ 3 w 7"/>
                    <a:gd name="T3" fmla="*/ 0 h 16"/>
                    <a:gd name="T4" fmla="*/ 4 w 7"/>
                    <a:gd name="T5" fmla="*/ 1 h 16"/>
                    <a:gd name="T6" fmla="*/ 6 w 7"/>
                    <a:gd name="T7" fmla="*/ 1 h 16"/>
                    <a:gd name="T8" fmla="*/ 7 w 7"/>
                    <a:gd name="T9" fmla="*/ 0 h 16"/>
                    <a:gd name="T10" fmla="*/ 7 w 7"/>
                    <a:gd name="T11" fmla="*/ 1 h 16"/>
                    <a:gd name="T12" fmla="*/ 7 w 7"/>
                    <a:gd name="T13" fmla="*/ 3 h 16"/>
                    <a:gd name="T14" fmla="*/ 7 w 7"/>
                    <a:gd name="T15" fmla="*/ 4 h 16"/>
                    <a:gd name="T16" fmla="*/ 6 w 7"/>
                    <a:gd name="T17" fmla="*/ 8 h 16"/>
                    <a:gd name="T18" fmla="*/ 6 w 7"/>
                    <a:gd name="T19" fmla="*/ 9 h 16"/>
                    <a:gd name="T20" fmla="*/ 6 w 7"/>
                    <a:gd name="T21" fmla="*/ 15 h 16"/>
                    <a:gd name="T22" fmla="*/ 4 w 7"/>
                    <a:gd name="T23" fmla="*/ 15 h 16"/>
                    <a:gd name="T24" fmla="*/ 3 w 7"/>
                    <a:gd name="T25" fmla="*/ 15 h 16"/>
                    <a:gd name="T26" fmla="*/ 2 w 7"/>
                    <a:gd name="T27" fmla="*/ 16 h 16"/>
                    <a:gd name="T28" fmla="*/ 0 w 7"/>
                    <a:gd name="T29" fmla="*/ 15 h 16"/>
                    <a:gd name="T30" fmla="*/ 0 w 7"/>
                    <a:gd name="T31" fmla="*/ 11 h 16"/>
                    <a:gd name="T32" fmla="*/ 0 w 7"/>
                    <a:gd name="T33" fmla="*/ 4 h 16"/>
                    <a:gd name="T34" fmla="*/ 0 w 7"/>
                    <a:gd name="T35" fmla="*/ 3 h 16"/>
                    <a:gd name="T36" fmla="*/ 0 w 7"/>
                    <a:gd name="T3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3"/>
                      </a:lnTo>
                      <a:lnTo>
                        <a:pt x="7" y="4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6" y="15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2" y="16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6" name="Freeform 820"/>
                <p:cNvSpPr>
                  <a:spLocks/>
                </p:cNvSpPr>
                <p:nvPr/>
              </p:nvSpPr>
              <p:spPr bwMode="auto">
                <a:xfrm>
                  <a:off x="5049990" y="3311401"/>
                  <a:ext cx="26679" cy="31126"/>
                </a:xfrm>
                <a:custGeom>
                  <a:avLst/>
                  <a:gdLst>
                    <a:gd name="T0" fmla="*/ 8 w 18"/>
                    <a:gd name="T1" fmla="*/ 0 h 21"/>
                    <a:gd name="T2" fmla="*/ 14 w 18"/>
                    <a:gd name="T3" fmla="*/ 0 h 21"/>
                    <a:gd name="T4" fmla="*/ 15 w 18"/>
                    <a:gd name="T5" fmla="*/ 3 h 21"/>
                    <a:gd name="T6" fmla="*/ 16 w 18"/>
                    <a:gd name="T7" fmla="*/ 4 h 21"/>
                    <a:gd name="T8" fmla="*/ 16 w 18"/>
                    <a:gd name="T9" fmla="*/ 7 h 21"/>
                    <a:gd name="T10" fmla="*/ 18 w 18"/>
                    <a:gd name="T11" fmla="*/ 10 h 21"/>
                    <a:gd name="T12" fmla="*/ 16 w 18"/>
                    <a:gd name="T13" fmla="*/ 11 h 21"/>
                    <a:gd name="T14" fmla="*/ 15 w 18"/>
                    <a:gd name="T15" fmla="*/ 11 h 21"/>
                    <a:gd name="T16" fmla="*/ 12 w 18"/>
                    <a:gd name="T17" fmla="*/ 12 h 21"/>
                    <a:gd name="T18" fmla="*/ 11 w 18"/>
                    <a:gd name="T19" fmla="*/ 15 h 21"/>
                    <a:gd name="T20" fmla="*/ 10 w 18"/>
                    <a:gd name="T21" fmla="*/ 18 h 21"/>
                    <a:gd name="T22" fmla="*/ 10 w 18"/>
                    <a:gd name="T23" fmla="*/ 18 h 21"/>
                    <a:gd name="T24" fmla="*/ 10 w 18"/>
                    <a:gd name="T25" fmla="*/ 18 h 21"/>
                    <a:gd name="T26" fmla="*/ 8 w 18"/>
                    <a:gd name="T27" fmla="*/ 18 h 21"/>
                    <a:gd name="T28" fmla="*/ 7 w 18"/>
                    <a:gd name="T29" fmla="*/ 21 h 21"/>
                    <a:gd name="T30" fmla="*/ 3 w 18"/>
                    <a:gd name="T31" fmla="*/ 21 h 21"/>
                    <a:gd name="T32" fmla="*/ 0 w 18"/>
                    <a:gd name="T33" fmla="*/ 21 h 21"/>
                    <a:gd name="T34" fmla="*/ 1 w 18"/>
                    <a:gd name="T35" fmla="*/ 21 h 21"/>
                    <a:gd name="T36" fmla="*/ 1 w 18"/>
                    <a:gd name="T37" fmla="*/ 17 h 21"/>
                    <a:gd name="T38" fmla="*/ 3 w 18"/>
                    <a:gd name="T39" fmla="*/ 14 h 21"/>
                    <a:gd name="T40" fmla="*/ 5 w 18"/>
                    <a:gd name="T41" fmla="*/ 10 h 21"/>
                    <a:gd name="T42" fmla="*/ 5 w 18"/>
                    <a:gd name="T43" fmla="*/ 1 h 21"/>
                    <a:gd name="T44" fmla="*/ 8 w 18"/>
                    <a:gd name="T45" fmla="*/ 0 h 21"/>
                    <a:gd name="T46" fmla="*/ 8 w 18"/>
                    <a:gd name="T4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8" h="21">
                      <a:moveTo>
                        <a:pt x="8" y="0"/>
                      </a:moveTo>
                      <a:lnTo>
                        <a:pt x="14" y="0"/>
                      </a:lnTo>
                      <a:lnTo>
                        <a:pt x="15" y="3"/>
                      </a:lnTo>
                      <a:lnTo>
                        <a:pt x="16" y="4"/>
                      </a:lnTo>
                      <a:lnTo>
                        <a:pt x="16" y="7"/>
                      </a:lnTo>
                      <a:lnTo>
                        <a:pt x="18" y="10"/>
                      </a:lnTo>
                      <a:lnTo>
                        <a:pt x="16" y="11"/>
                      </a:lnTo>
                      <a:lnTo>
                        <a:pt x="15" y="11"/>
                      </a:lnTo>
                      <a:lnTo>
                        <a:pt x="12" y="12"/>
                      </a:lnTo>
                      <a:lnTo>
                        <a:pt x="11" y="15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7" y="21"/>
                      </a:lnTo>
                      <a:lnTo>
                        <a:pt x="3" y="21"/>
                      </a:ln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1" y="17"/>
                      </a:lnTo>
                      <a:lnTo>
                        <a:pt x="3" y="14"/>
                      </a:lnTo>
                      <a:lnTo>
                        <a:pt x="5" y="10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7" name="Freeform 821"/>
                <p:cNvSpPr>
                  <a:spLocks/>
                </p:cNvSpPr>
                <p:nvPr/>
              </p:nvSpPr>
              <p:spPr bwMode="auto">
                <a:xfrm>
                  <a:off x="5051472" y="3336598"/>
                  <a:ext cx="80038" cy="97824"/>
                </a:xfrm>
                <a:custGeom>
                  <a:avLst/>
                  <a:gdLst>
                    <a:gd name="T0" fmla="*/ 47 w 54"/>
                    <a:gd name="T1" fmla="*/ 0 h 66"/>
                    <a:gd name="T2" fmla="*/ 54 w 54"/>
                    <a:gd name="T3" fmla="*/ 18 h 66"/>
                    <a:gd name="T4" fmla="*/ 54 w 54"/>
                    <a:gd name="T5" fmla="*/ 18 h 66"/>
                    <a:gd name="T6" fmla="*/ 49 w 54"/>
                    <a:gd name="T7" fmla="*/ 22 h 66"/>
                    <a:gd name="T8" fmla="*/ 29 w 54"/>
                    <a:gd name="T9" fmla="*/ 29 h 66"/>
                    <a:gd name="T10" fmla="*/ 44 w 54"/>
                    <a:gd name="T11" fmla="*/ 44 h 66"/>
                    <a:gd name="T12" fmla="*/ 39 w 54"/>
                    <a:gd name="T13" fmla="*/ 51 h 66"/>
                    <a:gd name="T14" fmla="*/ 38 w 54"/>
                    <a:gd name="T15" fmla="*/ 55 h 66"/>
                    <a:gd name="T16" fmla="*/ 28 w 54"/>
                    <a:gd name="T17" fmla="*/ 56 h 66"/>
                    <a:gd name="T18" fmla="*/ 18 w 54"/>
                    <a:gd name="T19" fmla="*/ 66 h 66"/>
                    <a:gd name="T20" fmla="*/ 4 w 54"/>
                    <a:gd name="T21" fmla="*/ 62 h 66"/>
                    <a:gd name="T22" fmla="*/ 0 w 54"/>
                    <a:gd name="T23" fmla="*/ 62 h 66"/>
                    <a:gd name="T24" fmla="*/ 0 w 54"/>
                    <a:gd name="T25" fmla="*/ 62 h 66"/>
                    <a:gd name="T26" fmla="*/ 2 w 54"/>
                    <a:gd name="T27" fmla="*/ 59 h 66"/>
                    <a:gd name="T28" fmla="*/ 2 w 54"/>
                    <a:gd name="T29" fmla="*/ 58 h 66"/>
                    <a:gd name="T30" fmla="*/ 2 w 54"/>
                    <a:gd name="T31" fmla="*/ 58 h 66"/>
                    <a:gd name="T32" fmla="*/ 2 w 54"/>
                    <a:gd name="T33" fmla="*/ 56 h 66"/>
                    <a:gd name="T34" fmla="*/ 2 w 54"/>
                    <a:gd name="T35" fmla="*/ 55 h 66"/>
                    <a:gd name="T36" fmla="*/ 3 w 54"/>
                    <a:gd name="T37" fmla="*/ 53 h 66"/>
                    <a:gd name="T38" fmla="*/ 3 w 54"/>
                    <a:gd name="T39" fmla="*/ 51 h 66"/>
                    <a:gd name="T40" fmla="*/ 4 w 54"/>
                    <a:gd name="T41" fmla="*/ 48 h 66"/>
                    <a:gd name="T42" fmla="*/ 4 w 54"/>
                    <a:gd name="T43" fmla="*/ 44 h 66"/>
                    <a:gd name="T44" fmla="*/ 4 w 54"/>
                    <a:gd name="T45" fmla="*/ 42 h 66"/>
                    <a:gd name="T46" fmla="*/ 4 w 54"/>
                    <a:gd name="T47" fmla="*/ 40 h 66"/>
                    <a:gd name="T48" fmla="*/ 6 w 54"/>
                    <a:gd name="T49" fmla="*/ 37 h 66"/>
                    <a:gd name="T50" fmla="*/ 6 w 54"/>
                    <a:gd name="T51" fmla="*/ 36 h 66"/>
                    <a:gd name="T52" fmla="*/ 6 w 54"/>
                    <a:gd name="T53" fmla="*/ 24 h 66"/>
                    <a:gd name="T54" fmla="*/ 6 w 54"/>
                    <a:gd name="T55" fmla="*/ 23 h 66"/>
                    <a:gd name="T56" fmla="*/ 7 w 54"/>
                    <a:gd name="T57" fmla="*/ 19 h 66"/>
                    <a:gd name="T58" fmla="*/ 7 w 54"/>
                    <a:gd name="T59" fmla="*/ 18 h 66"/>
                    <a:gd name="T60" fmla="*/ 7 w 54"/>
                    <a:gd name="T61" fmla="*/ 16 h 66"/>
                    <a:gd name="T62" fmla="*/ 7 w 54"/>
                    <a:gd name="T63" fmla="*/ 15 h 66"/>
                    <a:gd name="T64" fmla="*/ 7 w 54"/>
                    <a:gd name="T65" fmla="*/ 13 h 66"/>
                    <a:gd name="T66" fmla="*/ 7 w 54"/>
                    <a:gd name="T67" fmla="*/ 13 h 66"/>
                    <a:gd name="T68" fmla="*/ 9 w 54"/>
                    <a:gd name="T69" fmla="*/ 12 h 66"/>
                    <a:gd name="T70" fmla="*/ 10 w 54"/>
                    <a:gd name="T71" fmla="*/ 11 h 66"/>
                    <a:gd name="T72" fmla="*/ 11 w 54"/>
                    <a:gd name="T73" fmla="*/ 11 h 66"/>
                    <a:gd name="T74" fmla="*/ 15 w 54"/>
                    <a:gd name="T75" fmla="*/ 13 h 66"/>
                    <a:gd name="T76" fmla="*/ 18 w 54"/>
                    <a:gd name="T77" fmla="*/ 15 h 66"/>
                    <a:gd name="T78" fmla="*/ 20 w 54"/>
                    <a:gd name="T79" fmla="*/ 15 h 66"/>
                    <a:gd name="T80" fmla="*/ 21 w 54"/>
                    <a:gd name="T81" fmla="*/ 16 h 66"/>
                    <a:gd name="T82" fmla="*/ 47 w 54"/>
                    <a:gd name="T83" fmla="*/ 0 h 66"/>
                    <a:gd name="T84" fmla="*/ 47 w 54"/>
                    <a:gd name="T85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4" h="66">
                      <a:moveTo>
                        <a:pt x="47" y="0"/>
                      </a:move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49" y="22"/>
                      </a:lnTo>
                      <a:lnTo>
                        <a:pt x="29" y="29"/>
                      </a:lnTo>
                      <a:lnTo>
                        <a:pt x="44" y="44"/>
                      </a:lnTo>
                      <a:lnTo>
                        <a:pt x="39" y="51"/>
                      </a:lnTo>
                      <a:lnTo>
                        <a:pt x="38" y="55"/>
                      </a:lnTo>
                      <a:lnTo>
                        <a:pt x="28" y="56"/>
                      </a:lnTo>
                      <a:lnTo>
                        <a:pt x="18" y="66"/>
                      </a:lnTo>
                      <a:lnTo>
                        <a:pt x="4" y="62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2" y="59"/>
                      </a:lnTo>
                      <a:lnTo>
                        <a:pt x="2" y="58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2" y="55"/>
                      </a:lnTo>
                      <a:lnTo>
                        <a:pt x="3" y="53"/>
                      </a:lnTo>
                      <a:lnTo>
                        <a:pt x="3" y="51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6" y="37"/>
                      </a:lnTo>
                      <a:lnTo>
                        <a:pt x="6" y="36"/>
                      </a:lnTo>
                      <a:lnTo>
                        <a:pt x="6" y="24"/>
                      </a:lnTo>
                      <a:lnTo>
                        <a:pt x="6" y="23"/>
                      </a:lnTo>
                      <a:lnTo>
                        <a:pt x="7" y="19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9" y="12"/>
                      </a:lnTo>
                      <a:lnTo>
                        <a:pt x="10" y="11"/>
                      </a:lnTo>
                      <a:lnTo>
                        <a:pt x="11" y="11"/>
                      </a:lnTo>
                      <a:lnTo>
                        <a:pt x="15" y="13"/>
                      </a:lnTo>
                      <a:lnTo>
                        <a:pt x="18" y="15"/>
                      </a:lnTo>
                      <a:lnTo>
                        <a:pt x="20" y="15"/>
                      </a:lnTo>
                      <a:lnTo>
                        <a:pt x="21" y="16"/>
                      </a:lnTo>
                      <a:lnTo>
                        <a:pt x="47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8" name="Freeform 822"/>
                <p:cNvSpPr>
                  <a:spLocks/>
                </p:cNvSpPr>
                <p:nvPr/>
              </p:nvSpPr>
              <p:spPr bwMode="auto">
                <a:xfrm>
                  <a:off x="5049990" y="3363277"/>
                  <a:ext cx="407603" cy="343868"/>
                </a:xfrm>
                <a:custGeom>
                  <a:avLst/>
                  <a:gdLst>
                    <a:gd name="T0" fmla="*/ 128 w 275"/>
                    <a:gd name="T1" fmla="*/ 44 h 232"/>
                    <a:gd name="T2" fmla="*/ 167 w 275"/>
                    <a:gd name="T3" fmla="*/ 48 h 232"/>
                    <a:gd name="T4" fmla="*/ 177 w 275"/>
                    <a:gd name="T5" fmla="*/ 51 h 232"/>
                    <a:gd name="T6" fmla="*/ 179 w 275"/>
                    <a:gd name="T7" fmla="*/ 52 h 232"/>
                    <a:gd name="T8" fmla="*/ 188 w 275"/>
                    <a:gd name="T9" fmla="*/ 63 h 232"/>
                    <a:gd name="T10" fmla="*/ 191 w 275"/>
                    <a:gd name="T11" fmla="*/ 65 h 232"/>
                    <a:gd name="T12" fmla="*/ 192 w 275"/>
                    <a:gd name="T13" fmla="*/ 69 h 232"/>
                    <a:gd name="T14" fmla="*/ 199 w 275"/>
                    <a:gd name="T15" fmla="*/ 74 h 232"/>
                    <a:gd name="T16" fmla="*/ 203 w 275"/>
                    <a:gd name="T17" fmla="*/ 85 h 232"/>
                    <a:gd name="T18" fmla="*/ 203 w 275"/>
                    <a:gd name="T19" fmla="*/ 89 h 232"/>
                    <a:gd name="T20" fmla="*/ 213 w 275"/>
                    <a:gd name="T21" fmla="*/ 105 h 232"/>
                    <a:gd name="T22" fmla="*/ 218 w 275"/>
                    <a:gd name="T23" fmla="*/ 107 h 232"/>
                    <a:gd name="T24" fmla="*/ 222 w 275"/>
                    <a:gd name="T25" fmla="*/ 107 h 232"/>
                    <a:gd name="T26" fmla="*/ 222 w 275"/>
                    <a:gd name="T27" fmla="*/ 113 h 232"/>
                    <a:gd name="T28" fmla="*/ 224 w 275"/>
                    <a:gd name="T29" fmla="*/ 117 h 232"/>
                    <a:gd name="T30" fmla="*/ 268 w 275"/>
                    <a:gd name="T31" fmla="*/ 136 h 232"/>
                    <a:gd name="T32" fmla="*/ 275 w 275"/>
                    <a:gd name="T33" fmla="*/ 143 h 232"/>
                    <a:gd name="T34" fmla="*/ 186 w 275"/>
                    <a:gd name="T35" fmla="*/ 199 h 232"/>
                    <a:gd name="T36" fmla="*/ 149 w 275"/>
                    <a:gd name="T37" fmla="*/ 214 h 232"/>
                    <a:gd name="T38" fmla="*/ 126 w 275"/>
                    <a:gd name="T39" fmla="*/ 206 h 232"/>
                    <a:gd name="T40" fmla="*/ 123 w 275"/>
                    <a:gd name="T41" fmla="*/ 218 h 232"/>
                    <a:gd name="T42" fmla="*/ 116 w 275"/>
                    <a:gd name="T43" fmla="*/ 222 h 232"/>
                    <a:gd name="T44" fmla="*/ 108 w 275"/>
                    <a:gd name="T45" fmla="*/ 214 h 232"/>
                    <a:gd name="T46" fmla="*/ 95 w 275"/>
                    <a:gd name="T47" fmla="*/ 197 h 232"/>
                    <a:gd name="T48" fmla="*/ 88 w 275"/>
                    <a:gd name="T49" fmla="*/ 181 h 232"/>
                    <a:gd name="T50" fmla="*/ 84 w 275"/>
                    <a:gd name="T51" fmla="*/ 178 h 232"/>
                    <a:gd name="T52" fmla="*/ 79 w 275"/>
                    <a:gd name="T53" fmla="*/ 172 h 232"/>
                    <a:gd name="T54" fmla="*/ 72 w 275"/>
                    <a:gd name="T55" fmla="*/ 170 h 232"/>
                    <a:gd name="T56" fmla="*/ 62 w 275"/>
                    <a:gd name="T57" fmla="*/ 157 h 232"/>
                    <a:gd name="T58" fmla="*/ 59 w 275"/>
                    <a:gd name="T59" fmla="*/ 146 h 232"/>
                    <a:gd name="T60" fmla="*/ 61 w 275"/>
                    <a:gd name="T61" fmla="*/ 139 h 232"/>
                    <a:gd name="T62" fmla="*/ 56 w 275"/>
                    <a:gd name="T63" fmla="*/ 128 h 232"/>
                    <a:gd name="T64" fmla="*/ 54 w 275"/>
                    <a:gd name="T65" fmla="*/ 123 h 232"/>
                    <a:gd name="T66" fmla="*/ 45 w 275"/>
                    <a:gd name="T67" fmla="*/ 114 h 232"/>
                    <a:gd name="T68" fmla="*/ 39 w 275"/>
                    <a:gd name="T69" fmla="*/ 113 h 232"/>
                    <a:gd name="T70" fmla="*/ 36 w 275"/>
                    <a:gd name="T71" fmla="*/ 107 h 232"/>
                    <a:gd name="T72" fmla="*/ 34 w 275"/>
                    <a:gd name="T73" fmla="*/ 100 h 232"/>
                    <a:gd name="T74" fmla="*/ 27 w 275"/>
                    <a:gd name="T75" fmla="*/ 91 h 232"/>
                    <a:gd name="T76" fmla="*/ 23 w 275"/>
                    <a:gd name="T77" fmla="*/ 85 h 232"/>
                    <a:gd name="T78" fmla="*/ 18 w 275"/>
                    <a:gd name="T79" fmla="*/ 77 h 232"/>
                    <a:gd name="T80" fmla="*/ 14 w 275"/>
                    <a:gd name="T81" fmla="*/ 70 h 232"/>
                    <a:gd name="T82" fmla="*/ 8 w 275"/>
                    <a:gd name="T83" fmla="*/ 60 h 232"/>
                    <a:gd name="T84" fmla="*/ 3 w 275"/>
                    <a:gd name="T85" fmla="*/ 59 h 232"/>
                    <a:gd name="T86" fmla="*/ 1 w 275"/>
                    <a:gd name="T87" fmla="*/ 55 h 232"/>
                    <a:gd name="T88" fmla="*/ 5 w 275"/>
                    <a:gd name="T89" fmla="*/ 44 h 232"/>
                    <a:gd name="T90" fmla="*/ 39 w 275"/>
                    <a:gd name="T91" fmla="*/ 37 h 232"/>
                    <a:gd name="T92" fmla="*/ 30 w 275"/>
                    <a:gd name="T93" fmla="*/ 11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75" h="232">
                      <a:moveTo>
                        <a:pt x="55" y="0"/>
                      </a:moveTo>
                      <a:lnTo>
                        <a:pt x="66" y="1"/>
                      </a:lnTo>
                      <a:lnTo>
                        <a:pt x="128" y="44"/>
                      </a:lnTo>
                      <a:lnTo>
                        <a:pt x="153" y="44"/>
                      </a:lnTo>
                      <a:lnTo>
                        <a:pt x="156" y="44"/>
                      </a:lnTo>
                      <a:lnTo>
                        <a:pt x="167" y="48"/>
                      </a:lnTo>
                      <a:lnTo>
                        <a:pt x="168" y="52"/>
                      </a:lnTo>
                      <a:lnTo>
                        <a:pt x="177" y="49"/>
                      </a:lnTo>
                      <a:lnTo>
                        <a:pt x="177" y="51"/>
                      </a:lnTo>
                      <a:lnTo>
                        <a:pt x="178" y="49"/>
                      </a:lnTo>
                      <a:lnTo>
                        <a:pt x="178" y="52"/>
                      </a:lnTo>
                      <a:lnTo>
                        <a:pt x="179" y="52"/>
                      </a:lnTo>
                      <a:lnTo>
                        <a:pt x="181" y="56"/>
                      </a:lnTo>
                      <a:lnTo>
                        <a:pt x="184" y="63"/>
                      </a:lnTo>
                      <a:lnTo>
                        <a:pt x="188" y="63"/>
                      </a:lnTo>
                      <a:lnTo>
                        <a:pt x="191" y="65"/>
                      </a:lnTo>
                      <a:lnTo>
                        <a:pt x="192" y="66"/>
                      </a:lnTo>
                      <a:lnTo>
                        <a:pt x="191" y="65"/>
                      </a:lnTo>
                      <a:lnTo>
                        <a:pt x="189" y="66"/>
                      </a:lnTo>
                      <a:lnTo>
                        <a:pt x="189" y="66"/>
                      </a:lnTo>
                      <a:lnTo>
                        <a:pt x="192" y="69"/>
                      </a:lnTo>
                      <a:lnTo>
                        <a:pt x="193" y="69"/>
                      </a:lnTo>
                      <a:lnTo>
                        <a:pt x="197" y="74"/>
                      </a:lnTo>
                      <a:lnTo>
                        <a:pt x="199" y="74"/>
                      </a:lnTo>
                      <a:lnTo>
                        <a:pt x="200" y="77"/>
                      </a:lnTo>
                      <a:lnTo>
                        <a:pt x="200" y="78"/>
                      </a:lnTo>
                      <a:lnTo>
                        <a:pt x="203" y="85"/>
                      </a:lnTo>
                      <a:lnTo>
                        <a:pt x="203" y="87"/>
                      </a:lnTo>
                      <a:lnTo>
                        <a:pt x="202" y="87"/>
                      </a:lnTo>
                      <a:lnTo>
                        <a:pt x="203" y="89"/>
                      </a:lnTo>
                      <a:lnTo>
                        <a:pt x="210" y="98"/>
                      </a:lnTo>
                      <a:lnTo>
                        <a:pt x="210" y="100"/>
                      </a:lnTo>
                      <a:lnTo>
                        <a:pt x="213" y="105"/>
                      </a:lnTo>
                      <a:lnTo>
                        <a:pt x="213" y="103"/>
                      </a:lnTo>
                      <a:lnTo>
                        <a:pt x="214" y="105"/>
                      </a:lnTo>
                      <a:lnTo>
                        <a:pt x="218" y="107"/>
                      </a:lnTo>
                      <a:lnTo>
                        <a:pt x="220" y="107"/>
                      </a:lnTo>
                      <a:lnTo>
                        <a:pt x="221" y="107"/>
                      </a:lnTo>
                      <a:lnTo>
                        <a:pt x="222" y="107"/>
                      </a:lnTo>
                      <a:lnTo>
                        <a:pt x="221" y="109"/>
                      </a:lnTo>
                      <a:lnTo>
                        <a:pt x="221" y="110"/>
                      </a:lnTo>
                      <a:lnTo>
                        <a:pt x="222" y="113"/>
                      </a:lnTo>
                      <a:lnTo>
                        <a:pt x="224" y="113"/>
                      </a:lnTo>
                      <a:lnTo>
                        <a:pt x="224" y="113"/>
                      </a:lnTo>
                      <a:lnTo>
                        <a:pt x="224" y="117"/>
                      </a:lnTo>
                      <a:lnTo>
                        <a:pt x="226" y="121"/>
                      </a:lnTo>
                      <a:lnTo>
                        <a:pt x="229" y="131"/>
                      </a:lnTo>
                      <a:lnTo>
                        <a:pt x="268" y="136"/>
                      </a:lnTo>
                      <a:lnTo>
                        <a:pt x="272" y="132"/>
                      </a:lnTo>
                      <a:lnTo>
                        <a:pt x="272" y="132"/>
                      </a:lnTo>
                      <a:lnTo>
                        <a:pt x="275" y="143"/>
                      </a:lnTo>
                      <a:lnTo>
                        <a:pt x="273" y="172"/>
                      </a:lnTo>
                      <a:lnTo>
                        <a:pt x="236" y="183"/>
                      </a:lnTo>
                      <a:lnTo>
                        <a:pt x="186" y="199"/>
                      </a:lnTo>
                      <a:lnTo>
                        <a:pt x="162" y="232"/>
                      </a:lnTo>
                      <a:lnTo>
                        <a:pt x="162" y="219"/>
                      </a:lnTo>
                      <a:lnTo>
                        <a:pt x="149" y="214"/>
                      </a:lnTo>
                      <a:lnTo>
                        <a:pt x="138" y="208"/>
                      </a:lnTo>
                      <a:lnTo>
                        <a:pt x="130" y="208"/>
                      </a:lnTo>
                      <a:lnTo>
                        <a:pt x="126" y="206"/>
                      </a:lnTo>
                      <a:lnTo>
                        <a:pt x="123" y="207"/>
                      </a:lnTo>
                      <a:lnTo>
                        <a:pt x="120" y="212"/>
                      </a:lnTo>
                      <a:lnTo>
                        <a:pt x="123" y="218"/>
                      </a:lnTo>
                      <a:lnTo>
                        <a:pt x="120" y="219"/>
                      </a:lnTo>
                      <a:lnTo>
                        <a:pt x="119" y="222"/>
                      </a:lnTo>
                      <a:lnTo>
                        <a:pt x="116" y="222"/>
                      </a:lnTo>
                      <a:lnTo>
                        <a:pt x="113" y="222"/>
                      </a:lnTo>
                      <a:lnTo>
                        <a:pt x="112" y="215"/>
                      </a:lnTo>
                      <a:lnTo>
                        <a:pt x="108" y="214"/>
                      </a:lnTo>
                      <a:lnTo>
                        <a:pt x="106" y="208"/>
                      </a:lnTo>
                      <a:lnTo>
                        <a:pt x="105" y="208"/>
                      </a:lnTo>
                      <a:lnTo>
                        <a:pt x="95" y="197"/>
                      </a:lnTo>
                      <a:lnTo>
                        <a:pt x="95" y="194"/>
                      </a:lnTo>
                      <a:lnTo>
                        <a:pt x="92" y="193"/>
                      </a:lnTo>
                      <a:lnTo>
                        <a:pt x="88" y="181"/>
                      </a:lnTo>
                      <a:lnTo>
                        <a:pt x="87" y="181"/>
                      </a:lnTo>
                      <a:lnTo>
                        <a:pt x="87" y="179"/>
                      </a:lnTo>
                      <a:lnTo>
                        <a:pt x="84" y="178"/>
                      </a:lnTo>
                      <a:lnTo>
                        <a:pt x="84" y="176"/>
                      </a:lnTo>
                      <a:lnTo>
                        <a:pt x="80" y="172"/>
                      </a:lnTo>
                      <a:lnTo>
                        <a:pt x="79" y="172"/>
                      </a:lnTo>
                      <a:lnTo>
                        <a:pt x="77" y="170"/>
                      </a:lnTo>
                      <a:lnTo>
                        <a:pt x="74" y="170"/>
                      </a:lnTo>
                      <a:lnTo>
                        <a:pt x="72" y="170"/>
                      </a:lnTo>
                      <a:lnTo>
                        <a:pt x="65" y="161"/>
                      </a:lnTo>
                      <a:lnTo>
                        <a:pt x="65" y="160"/>
                      </a:lnTo>
                      <a:lnTo>
                        <a:pt x="62" y="157"/>
                      </a:lnTo>
                      <a:lnTo>
                        <a:pt x="62" y="153"/>
                      </a:lnTo>
                      <a:lnTo>
                        <a:pt x="61" y="147"/>
                      </a:lnTo>
                      <a:lnTo>
                        <a:pt x="59" y="146"/>
                      </a:lnTo>
                      <a:lnTo>
                        <a:pt x="61" y="145"/>
                      </a:lnTo>
                      <a:lnTo>
                        <a:pt x="62" y="141"/>
                      </a:lnTo>
                      <a:lnTo>
                        <a:pt x="61" y="139"/>
                      </a:lnTo>
                      <a:lnTo>
                        <a:pt x="61" y="135"/>
                      </a:lnTo>
                      <a:lnTo>
                        <a:pt x="58" y="132"/>
                      </a:lnTo>
                      <a:lnTo>
                        <a:pt x="56" y="128"/>
                      </a:lnTo>
                      <a:lnTo>
                        <a:pt x="55" y="127"/>
                      </a:lnTo>
                      <a:lnTo>
                        <a:pt x="55" y="124"/>
                      </a:lnTo>
                      <a:lnTo>
                        <a:pt x="54" y="123"/>
                      </a:lnTo>
                      <a:lnTo>
                        <a:pt x="52" y="120"/>
                      </a:lnTo>
                      <a:lnTo>
                        <a:pt x="50" y="117"/>
                      </a:lnTo>
                      <a:lnTo>
                        <a:pt x="45" y="114"/>
                      </a:lnTo>
                      <a:lnTo>
                        <a:pt x="43" y="113"/>
                      </a:lnTo>
                      <a:lnTo>
                        <a:pt x="40" y="114"/>
                      </a:lnTo>
                      <a:lnTo>
                        <a:pt x="39" y="113"/>
                      </a:lnTo>
                      <a:lnTo>
                        <a:pt x="39" y="112"/>
                      </a:lnTo>
                      <a:lnTo>
                        <a:pt x="36" y="109"/>
                      </a:lnTo>
                      <a:lnTo>
                        <a:pt x="36" y="107"/>
                      </a:lnTo>
                      <a:lnTo>
                        <a:pt x="37" y="106"/>
                      </a:lnTo>
                      <a:lnTo>
                        <a:pt x="36" y="102"/>
                      </a:lnTo>
                      <a:lnTo>
                        <a:pt x="34" y="100"/>
                      </a:lnTo>
                      <a:lnTo>
                        <a:pt x="32" y="94"/>
                      </a:lnTo>
                      <a:lnTo>
                        <a:pt x="29" y="92"/>
                      </a:lnTo>
                      <a:lnTo>
                        <a:pt x="27" y="91"/>
                      </a:lnTo>
                      <a:lnTo>
                        <a:pt x="26" y="88"/>
                      </a:lnTo>
                      <a:lnTo>
                        <a:pt x="25" y="88"/>
                      </a:lnTo>
                      <a:lnTo>
                        <a:pt x="23" y="85"/>
                      </a:lnTo>
                      <a:lnTo>
                        <a:pt x="23" y="82"/>
                      </a:lnTo>
                      <a:lnTo>
                        <a:pt x="19" y="77"/>
                      </a:lnTo>
                      <a:lnTo>
                        <a:pt x="18" y="77"/>
                      </a:lnTo>
                      <a:lnTo>
                        <a:pt x="15" y="74"/>
                      </a:lnTo>
                      <a:lnTo>
                        <a:pt x="15" y="71"/>
                      </a:lnTo>
                      <a:lnTo>
                        <a:pt x="14" y="70"/>
                      </a:lnTo>
                      <a:lnTo>
                        <a:pt x="12" y="67"/>
                      </a:lnTo>
                      <a:lnTo>
                        <a:pt x="7" y="62"/>
                      </a:lnTo>
                      <a:lnTo>
                        <a:pt x="8" y="60"/>
                      </a:lnTo>
                      <a:lnTo>
                        <a:pt x="5" y="59"/>
                      </a:lnTo>
                      <a:lnTo>
                        <a:pt x="3" y="60"/>
                      </a:lnTo>
                      <a:lnTo>
                        <a:pt x="3" y="59"/>
                      </a:lnTo>
                      <a:lnTo>
                        <a:pt x="1" y="60"/>
                      </a:lnTo>
                      <a:lnTo>
                        <a:pt x="0" y="59"/>
                      </a:lnTo>
                      <a:lnTo>
                        <a:pt x="1" y="55"/>
                      </a:lnTo>
                      <a:lnTo>
                        <a:pt x="1" y="49"/>
                      </a:lnTo>
                      <a:lnTo>
                        <a:pt x="1" y="44"/>
                      </a:lnTo>
                      <a:lnTo>
                        <a:pt x="5" y="44"/>
                      </a:lnTo>
                      <a:lnTo>
                        <a:pt x="19" y="48"/>
                      </a:lnTo>
                      <a:lnTo>
                        <a:pt x="29" y="38"/>
                      </a:lnTo>
                      <a:lnTo>
                        <a:pt x="39" y="37"/>
                      </a:lnTo>
                      <a:lnTo>
                        <a:pt x="40" y="33"/>
                      </a:lnTo>
                      <a:lnTo>
                        <a:pt x="45" y="26"/>
                      </a:lnTo>
                      <a:lnTo>
                        <a:pt x="30" y="11"/>
                      </a:lnTo>
                      <a:lnTo>
                        <a:pt x="50" y="4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9" name="Freeform 823"/>
                <p:cNvSpPr>
                  <a:spLocks/>
                </p:cNvSpPr>
                <p:nvPr/>
              </p:nvSpPr>
              <p:spPr bwMode="auto">
                <a:xfrm>
                  <a:off x="5365696" y="3489264"/>
                  <a:ext cx="13340" cy="32608"/>
                </a:xfrm>
                <a:custGeom>
                  <a:avLst/>
                  <a:gdLst>
                    <a:gd name="T0" fmla="*/ 2 w 9"/>
                    <a:gd name="T1" fmla="*/ 0 h 22"/>
                    <a:gd name="T2" fmla="*/ 4 w 9"/>
                    <a:gd name="T3" fmla="*/ 0 h 22"/>
                    <a:gd name="T4" fmla="*/ 7 w 9"/>
                    <a:gd name="T5" fmla="*/ 2 h 22"/>
                    <a:gd name="T6" fmla="*/ 7 w 9"/>
                    <a:gd name="T7" fmla="*/ 3 h 22"/>
                    <a:gd name="T8" fmla="*/ 8 w 9"/>
                    <a:gd name="T9" fmla="*/ 3 h 22"/>
                    <a:gd name="T10" fmla="*/ 8 w 9"/>
                    <a:gd name="T11" fmla="*/ 4 h 22"/>
                    <a:gd name="T12" fmla="*/ 8 w 9"/>
                    <a:gd name="T13" fmla="*/ 9 h 22"/>
                    <a:gd name="T14" fmla="*/ 7 w 9"/>
                    <a:gd name="T15" fmla="*/ 9 h 22"/>
                    <a:gd name="T16" fmla="*/ 7 w 9"/>
                    <a:gd name="T17" fmla="*/ 13 h 22"/>
                    <a:gd name="T18" fmla="*/ 8 w 9"/>
                    <a:gd name="T19" fmla="*/ 13 h 22"/>
                    <a:gd name="T20" fmla="*/ 9 w 9"/>
                    <a:gd name="T21" fmla="*/ 15 h 22"/>
                    <a:gd name="T22" fmla="*/ 8 w 9"/>
                    <a:gd name="T23" fmla="*/ 22 h 22"/>
                    <a:gd name="T24" fmla="*/ 7 w 9"/>
                    <a:gd name="T25" fmla="*/ 22 h 22"/>
                    <a:gd name="T26" fmla="*/ 7 w 9"/>
                    <a:gd name="T27" fmla="*/ 22 h 22"/>
                    <a:gd name="T28" fmla="*/ 5 w 9"/>
                    <a:gd name="T29" fmla="*/ 22 h 22"/>
                    <a:gd name="T30" fmla="*/ 1 w 9"/>
                    <a:gd name="T31" fmla="*/ 20 h 22"/>
                    <a:gd name="T32" fmla="*/ 0 w 9"/>
                    <a:gd name="T33" fmla="*/ 18 h 22"/>
                    <a:gd name="T34" fmla="*/ 1 w 9"/>
                    <a:gd name="T35" fmla="*/ 18 h 22"/>
                    <a:gd name="T36" fmla="*/ 1 w 9"/>
                    <a:gd name="T37" fmla="*/ 15 h 22"/>
                    <a:gd name="T38" fmla="*/ 0 w 9"/>
                    <a:gd name="T39" fmla="*/ 14 h 22"/>
                    <a:gd name="T40" fmla="*/ 0 w 9"/>
                    <a:gd name="T41" fmla="*/ 13 h 22"/>
                    <a:gd name="T42" fmla="*/ 0 w 9"/>
                    <a:gd name="T43" fmla="*/ 9 h 22"/>
                    <a:gd name="T44" fmla="*/ 1 w 9"/>
                    <a:gd name="T45" fmla="*/ 9 h 22"/>
                    <a:gd name="T46" fmla="*/ 1 w 9"/>
                    <a:gd name="T47" fmla="*/ 9 h 22"/>
                    <a:gd name="T48" fmla="*/ 1 w 9"/>
                    <a:gd name="T49" fmla="*/ 6 h 22"/>
                    <a:gd name="T50" fmla="*/ 1 w 9"/>
                    <a:gd name="T51" fmla="*/ 6 h 22"/>
                    <a:gd name="T52" fmla="*/ 1 w 9"/>
                    <a:gd name="T53" fmla="*/ 3 h 22"/>
                    <a:gd name="T54" fmla="*/ 1 w 9"/>
                    <a:gd name="T55" fmla="*/ 3 h 22"/>
                    <a:gd name="T56" fmla="*/ 1 w 9"/>
                    <a:gd name="T57" fmla="*/ 2 h 22"/>
                    <a:gd name="T58" fmla="*/ 2 w 9"/>
                    <a:gd name="T59" fmla="*/ 2 h 22"/>
                    <a:gd name="T60" fmla="*/ 2 w 9"/>
                    <a:gd name="T6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" h="22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3"/>
                      </a:lnTo>
                      <a:lnTo>
                        <a:pt x="8" y="4"/>
                      </a:lnTo>
                      <a:lnTo>
                        <a:pt x="8" y="9"/>
                      </a:lnTo>
                      <a:lnTo>
                        <a:pt x="7" y="9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9" y="15"/>
                      </a:lnTo>
                      <a:lnTo>
                        <a:pt x="8" y="22"/>
                      </a:lnTo>
                      <a:lnTo>
                        <a:pt x="7" y="22"/>
                      </a:lnTo>
                      <a:lnTo>
                        <a:pt x="7" y="22"/>
                      </a:lnTo>
                      <a:lnTo>
                        <a:pt x="5" y="22"/>
                      </a:lnTo>
                      <a:lnTo>
                        <a:pt x="1" y="20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0" name="Freeform 824"/>
                <p:cNvSpPr>
                  <a:spLocks/>
                </p:cNvSpPr>
                <p:nvPr/>
              </p:nvSpPr>
              <p:spPr bwMode="auto">
                <a:xfrm>
                  <a:off x="5382000" y="3492228"/>
                  <a:ext cx="91896" cy="72628"/>
                </a:xfrm>
                <a:custGeom>
                  <a:avLst/>
                  <a:gdLst>
                    <a:gd name="T0" fmla="*/ 56 w 62"/>
                    <a:gd name="T1" fmla="*/ 0 h 49"/>
                    <a:gd name="T2" fmla="*/ 58 w 62"/>
                    <a:gd name="T3" fmla="*/ 0 h 49"/>
                    <a:gd name="T4" fmla="*/ 59 w 62"/>
                    <a:gd name="T5" fmla="*/ 5 h 49"/>
                    <a:gd name="T6" fmla="*/ 59 w 62"/>
                    <a:gd name="T7" fmla="*/ 5 h 49"/>
                    <a:gd name="T8" fmla="*/ 59 w 62"/>
                    <a:gd name="T9" fmla="*/ 5 h 49"/>
                    <a:gd name="T10" fmla="*/ 60 w 62"/>
                    <a:gd name="T11" fmla="*/ 7 h 49"/>
                    <a:gd name="T12" fmla="*/ 62 w 62"/>
                    <a:gd name="T13" fmla="*/ 5 h 49"/>
                    <a:gd name="T14" fmla="*/ 62 w 62"/>
                    <a:gd name="T15" fmla="*/ 8 h 49"/>
                    <a:gd name="T16" fmla="*/ 62 w 62"/>
                    <a:gd name="T17" fmla="*/ 11 h 49"/>
                    <a:gd name="T18" fmla="*/ 59 w 62"/>
                    <a:gd name="T19" fmla="*/ 11 h 49"/>
                    <a:gd name="T20" fmla="*/ 48 w 62"/>
                    <a:gd name="T21" fmla="*/ 45 h 49"/>
                    <a:gd name="T22" fmla="*/ 44 w 62"/>
                    <a:gd name="T23" fmla="*/ 49 h 49"/>
                    <a:gd name="T24" fmla="*/ 5 w 62"/>
                    <a:gd name="T25" fmla="*/ 44 h 49"/>
                    <a:gd name="T26" fmla="*/ 2 w 62"/>
                    <a:gd name="T27" fmla="*/ 34 h 49"/>
                    <a:gd name="T28" fmla="*/ 0 w 62"/>
                    <a:gd name="T29" fmla="*/ 30 h 49"/>
                    <a:gd name="T30" fmla="*/ 0 w 62"/>
                    <a:gd name="T31" fmla="*/ 26 h 49"/>
                    <a:gd name="T32" fmla="*/ 0 w 62"/>
                    <a:gd name="T33" fmla="*/ 26 h 49"/>
                    <a:gd name="T34" fmla="*/ 1 w 62"/>
                    <a:gd name="T35" fmla="*/ 25 h 49"/>
                    <a:gd name="T36" fmla="*/ 2 w 62"/>
                    <a:gd name="T37" fmla="*/ 31 h 49"/>
                    <a:gd name="T38" fmla="*/ 4 w 62"/>
                    <a:gd name="T39" fmla="*/ 30 h 49"/>
                    <a:gd name="T40" fmla="*/ 7 w 62"/>
                    <a:gd name="T41" fmla="*/ 30 h 49"/>
                    <a:gd name="T42" fmla="*/ 8 w 62"/>
                    <a:gd name="T43" fmla="*/ 31 h 49"/>
                    <a:gd name="T44" fmla="*/ 14 w 62"/>
                    <a:gd name="T45" fmla="*/ 26 h 49"/>
                    <a:gd name="T46" fmla="*/ 18 w 62"/>
                    <a:gd name="T47" fmla="*/ 27 h 49"/>
                    <a:gd name="T48" fmla="*/ 20 w 62"/>
                    <a:gd name="T49" fmla="*/ 27 h 49"/>
                    <a:gd name="T50" fmla="*/ 22 w 62"/>
                    <a:gd name="T51" fmla="*/ 27 h 49"/>
                    <a:gd name="T52" fmla="*/ 25 w 62"/>
                    <a:gd name="T53" fmla="*/ 27 h 49"/>
                    <a:gd name="T54" fmla="*/ 25 w 62"/>
                    <a:gd name="T55" fmla="*/ 29 h 49"/>
                    <a:gd name="T56" fmla="*/ 27 w 62"/>
                    <a:gd name="T57" fmla="*/ 29 h 49"/>
                    <a:gd name="T58" fmla="*/ 31 w 62"/>
                    <a:gd name="T59" fmla="*/ 29 h 49"/>
                    <a:gd name="T60" fmla="*/ 33 w 62"/>
                    <a:gd name="T61" fmla="*/ 27 h 49"/>
                    <a:gd name="T62" fmla="*/ 33 w 62"/>
                    <a:gd name="T63" fmla="*/ 27 h 49"/>
                    <a:gd name="T64" fmla="*/ 33 w 62"/>
                    <a:gd name="T65" fmla="*/ 25 h 49"/>
                    <a:gd name="T66" fmla="*/ 34 w 62"/>
                    <a:gd name="T67" fmla="*/ 25 h 49"/>
                    <a:gd name="T68" fmla="*/ 36 w 62"/>
                    <a:gd name="T69" fmla="*/ 23 h 49"/>
                    <a:gd name="T70" fmla="*/ 37 w 62"/>
                    <a:gd name="T71" fmla="*/ 26 h 49"/>
                    <a:gd name="T72" fmla="*/ 40 w 62"/>
                    <a:gd name="T73" fmla="*/ 22 h 49"/>
                    <a:gd name="T74" fmla="*/ 40 w 62"/>
                    <a:gd name="T75" fmla="*/ 20 h 49"/>
                    <a:gd name="T76" fmla="*/ 38 w 62"/>
                    <a:gd name="T77" fmla="*/ 20 h 49"/>
                    <a:gd name="T78" fmla="*/ 40 w 62"/>
                    <a:gd name="T79" fmla="*/ 18 h 49"/>
                    <a:gd name="T80" fmla="*/ 48 w 62"/>
                    <a:gd name="T81" fmla="*/ 12 h 49"/>
                    <a:gd name="T82" fmla="*/ 48 w 62"/>
                    <a:gd name="T83" fmla="*/ 8 h 49"/>
                    <a:gd name="T84" fmla="*/ 55 w 62"/>
                    <a:gd name="T85" fmla="*/ 2 h 49"/>
                    <a:gd name="T86" fmla="*/ 56 w 62"/>
                    <a:gd name="T87" fmla="*/ 1 h 49"/>
                    <a:gd name="T88" fmla="*/ 56 w 62"/>
                    <a:gd name="T89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2" h="49">
                      <a:moveTo>
                        <a:pt x="56" y="0"/>
                      </a:moveTo>
                      <a:lnTo>
                        <a:pt x="58" y="0"/>
                      </a:lnTo>
                      <a:lnTo>
                        <a:pt x="59" y="5"/>
                      </a:lnTo>
                      <a:lnTo>
                        <a:pt x="59" y="5"/>
                      </a:lnTo>
                      <a:lnTo>
                        <a:pt x="59" y="5"/>
                      </a:lnTo>
                      <a:lnTo>
                        <a:pt x="60" y="7"/>
                      </a:lnTo>
                      <a:lnTo>
                        <a:pt x="62" y="5"/>
                      </a:lnTo>
                      <a:lnTo>
                        <a:pt x="62" y="8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48" y="45"/>
                      </a:lnTo>
                      <a:lnTo>
                        <a:pt x="44" y="49"/>
                      </a:lnTo>
                      <a:lnTo>
                        <a:pt x="5" y="44"/>
                      </a:lnTo>
                      <a:lnTo>
                        <a:pt x="2" y="34"/>
                      </a:lnTo>
                      <a:lnTo>
                        <a:pt x="0" y="30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1" y="25"/>
                      </a:lnTo>
                      <a:lnTo>
                        <a:pt x="2" y="31"/>
                      </a:lnTo>
                      <a:lnTo>
                        <a:pt x="4" y="30"/>
                      </a:lnTo>
                      <a:lnTo>
                        <a:pt x="7" y="30"/>
                      </a:lnTo>
                      <a:lnTo>
                        <a:pt x="8" y="31"/>
                      </a:lnTo>
                      <a:lnTo>
                        <a:pt x="14" y="26"/>
                      </a:lnTo>
                      <a:lnTo>
                        <a:pt x="18" y="27"/>
                      </a:lnTo>
                      <a:lnTo>
                        <a:pt x="20" y="27"/>
                      </a:lnTo>
                      <a:lnTo>
                        <a:pt x="22" y="27"/>
                      </a:lnTo>
                      <a:lnTo>
                        <a:pt x="25" y="27"/>
                      </a:lnTo>
                      <a:lnTo>
                        <a:pt x="25" y="29"/>
                      </a:lnTo>
                      <a:lnTo>
                        <a:pt x="27" y="29"/>
                      </a:lnTo>
                      <a:lnTo>
                        <a:pt x="31" y="29"/>
                      </a:lnTo>
                      <a:lnTo>
                        <a:pt x="33" y="27"/>
                      </a:lnTo>
                      <a:lnTo>
                        <a:pt x="33" y="27"/>
                      </a:lnTo>
                      <a:lnTo>
                        <a:pt x="33" y="25"/>
                      </a:lnTo>
                      <a:lnTo>
                        <a:pt x="34" y="25"/>
                      </a:lnTo>
                      <a:lnTo>
                        <a:pt x="36" y="23"/>
                      </a:lnTo>
                      <a:lnTo>
                        <a:pt x="37" y="26"/>
                      </a:lnTo>
                      <a:lnTo>
                        <a:pt x="40" y="22"/>
                      </a:lnTo>
                      <a:lnTo>
                        <a:pt x="40" y="20"/>
                      </a:lnTo>
                      <a:lnTo>
                        <a:pt x="38" y="20"/>
                      </a:lnTo>
                      <a:lnTo>
                        <a:pt x="40" y="18"/>
                      </a:lnTo>
                      <a:lnTo>
                        <a:pt x="48" y="12"/>
                      </a:lnTo>
                      <a:lnTo>
                        <a:pt x="48" y="8"/>
                      </a:lnTo>
                      <a:lnTo>
                        <a:pt x="55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1" name="Freeform 825"/>
                <p:cNvSpPr>
                  <a:spLocks/>
                </p:cNvSpPr>
                <p:nvPr/>
              </p:nvSpPr>
              <p:spPr bwMode="auto">
                <a:xfrm>
                  <a:off x="3902775" y="3237292"/>
                  <a:ext cx="8893" cy="2964"/>
                </a:xfrm>
                <a:custGeom>
                  <a:avLst/>
                  <a:gdLst>
                    <a:gd name="T0" fmla="*/ 3 w 6"/>
                    <a:gd name="T1" fmla="*/ 0 h 2"/>
                    <a:gd name="T2" fmla="*/ 4 w 6"/>
                    <a:gd name="T3" fmla="*/ 0 h 2"/>
                    <a:gd name="T4" fmla="*/ 6 w 6"/>
                    <a:gd name="T5" fmla="*/ 2 h 2"/>
                    <a:gd name="T6" fmla="*/ 4 w 6"/>
                    <a:gd name="T7" fmla="*/ 2 h 2"/>
                    <a:gd name="T8" fmla="*/ 1 w 6"/>
                    <a:gd name="T9" fmla="*/ 2 h 2"/>
                    <a:gd name="T10" fmla="*/ 0 w 6"/>
                    <a:gd name="T11" fmla="*/ 0 h 2"/>
                    <a:gd name="T12" fmla="*/ 3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2" name="Freeform 826"/>
                <p:cNvSpPr>
                  <a:spLocks/>
                </p:cNvSpPr>
                <p:nvPr/>
              </p:nvSpPr>
              <p:spPr bwMode="auto">
                <a:xfrm>
                  <a:off x="3859791" y="3215058"/>
                  <a:ext cx="4447" cy="1483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0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3" name="Freeform 827"/>
                <p:cNvSpPr>
                  <a:spLocks/>
                </p:cNvSpPr>
                <p:nvPr/>
              </p:nvSpPr>
              <p:spPr bwMode="auto">
                <a:xfrm>
                  <a:off x="3853863" y="3219505"/>
                  <a:ext cx="5929" cy="4447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0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3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4" name="Freeform 828"/>
                <p:cNvSpPr>
                  <a:spLocks/>
                </p:cNvSpPr>
                <p:nvPr/>
              </p:nvSpPr>
              <p:spPr bwMode="auto">
                <a:xfrm>
                  <a:off x="3877578" y="3215058"/>
                  <a:ext cx="2964" cy="1483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5" name="Freeform 829"/>
                <p:cNvSpPr>
                  <a:spLocks/>
                </p:cNvSpPr>
                <p:nvPr/>
              </p:nvSpPr>
              <p:spPr bwMode="auto">
                <a:xfrm>
                  <a:off x="4062852" y="3352903"/>
                  <a:ext cx="7411" cy="2964"/>
                </a:xfrm>
                <a:custGeom>
                  <a:avLst/>
                  <a:gdLst>
                    <a:gd name="T0" fmla="*/ 4 w 5"/>
                    <a:gd name="T1" fmla="*/ 0 h 2"/>
                    <a:gd name="T2" fmla="*/ 5 w 5"/>
                    <a:gd name="T3" fmla="*/ 1 h 2"/>
                    <a:gd name="T4" fmla="*/ 4 w 5"/>
                    <a:gd name="T5" fmla="*/ 2 h 2"/>
                    <a:gd name="T6" fmla="*/ 1 w 5"/>
                    <a:gd name="T7" fmla="*/ 1 h 2"/>
                    <a:gd name="T8" fmla="*/ 0 w 5"/>
                    <a:gd name="T9" fmla="*/ 0 h 2"/>
                    <a:gd name="T10" fmla="*/ 4 w 5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4" y="0"/>
                      </a:move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6" name="Freeform 830"/>
                <p:cNvSpPr>
                  <a:spLocks/>
                </p:cNvSpPr>
                <p:nvPr/>
              </p:nvSpPr>
              <p:spPr bwMode="auto">
                <a:xfrm>
                  <a:off x="4111764" y="3444798"/>
                  <a:ext cx="11858" cy="11858"/>
                </a:xfrm>
                <a:custGeom>
                  <a:avLst/>
                  <a:gdLst>
                    <a:gd name="T0" fmla="*/ 7 w 8"/>
                    <a:gd name="T1" fmla="*/ 0 h 8"/>
                    <a:gd name="T2" fmla="*/ 8 w 8"/>
                    <a:gd name="T3" fmla="*/ 3 h 8"/>
                    <a:gd name="T4" fmla="*/ 5 w 8"/>
                    <a:gd name="T5" fmla="*/ 7 h 8"/>
                    <a:gd name="T6" fmla="*/ 3 w 8"/>
                    <a:gd name="T7" fmla="*/ 8 h 8"/>
                    <a:gd name="T8" fmla="*/ 0 w 8"/>
                    <a:gd name="T9" fmla="*/ 7 h 8"/>
                    <a:gd name="T10" fmla="*/ 3 w 8"/>
                    <a:gd name="T11" fmla="*/ 4 h 8"/>
                    <a:gd name="T12" fmla="*/ 3 w 8"/>
                    <a:gd name="T13" fmla="*/ 1 h 8"/>
                    <a:gd name="T14" fmla="*/ 7 w 8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7" y="0"/>
                      </a:move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7" name="Freeform 831"/>
                <p:cNvSpPr>
                  <a:spLocks/>
                </p:cNvSpPr>
                <p:nvPr/>
              </p:nvSpPr>
              <p:spPr bwMode="auto">
                <a:xfrm>
                  <a:off x="4048030" y="3438870"/>
                  <a:ext cx="4447" cy="7411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1 h 5"/>
                    <a:gd name="T4" fmla="*/ 2 w 3"/>
                    <a:gd name="T5" fmla="*/ 5 h 5"/>
                    <a:gd name="T6" fmla="*/ 0 w 3"/>
                    <a:gd name="T7" fmla="*/ 5 h 5"/>
                    <a:gd name="T8" fmla="*/ 0 w 3"/>
                    <a:gd name="T9" fmla="*/ 2 h 5"/>
                    <a:gd name="T10" fmla="*/ 0 w 3"/>
                    <a:gd name="T11" fmla="*/ 1 h 5"/>
                    <a:gd name="T12" fmla="*/ 0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8" name="Freeform 832"/>
                <p:cNvSpPr>
                  <a:spLocks/>
                </p:cNvSpPr>
                <p:nvPr/>
              </p:nvSpPr>
              <p:spPr bwMode="auto">
                <a:xfrm>
                  <a:off x="4085084" y="3455173"/>
                  <a:ext cx="10376" cy="7411"/>
                </a:xfrm>
                <a:custGeom>
                  <a:avLst/>
                  <a:gdLst>
                    <a:gd name="T0" fmla="*/ 1 w 7"/>
                    <a:gd name="T1" fmla="*/ 0 h 5"/>
                    <a:gd name="T2" fmla="*/ 4 w 7"/>
                    <a:gd name="T3" fmla="*/ 0 h 5"/>
                    <a:gd name="T4" fmla="*/ 6 w 7"/>
                    <a:gd name="T5" fmla="*/ 0 h 5"/>
                    <a:gd name="T6" fmla="*/ 7 w 7"/>
                    <a:gd name="T7" fmla="*/ 3 h 5"/>
                    <a:gd name="T8" fmla="*/ 6 w 7"/>
                    <a:gd name="T9" fmla="*/ 4 h 5"/>
                    <a:gd name="T10" fmla="*/ 3 w 7"/>
                    <a:gd name="T11" fmla="*/ 5 h 5"/>
                    <a:gd name="T12" fmla="*/ 0 w 7"/>
                    <a:gd name="T13" fmla="*/ 3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6" y="4"/>
                      </a:lnTo>
                      <a:lnTo>
                        <a:pt x="3" y="5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9" name="Freeform 833"/>
                <p:cNvSpPr>
                  <a:spLocks/>
                </p:cNvSpPr>
                <p:nvPr/>
              </p:nvSpPr>
              <p:spPr bwMode="auto">
                <a:xfrm>
                  <a:off x="4123621" y="3434422"/>
                  <a:ext cx="8893" cy="4447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1 h 3"/>
                    <a:gd name="T4" fmla="*/ 3 w 6"/>
                    <a:gd name="T5" fmla="*/ 1 h 3"/>
                    <a:gd name="T6" fmla="*/ 0 w 6"/>
                    <a:gd name="T7" fmla="*/ 3 h 3"/>
                    <a:gd name="T8" fmla="*/ 2 w 6"/>
                    <a:gd name="T9" fmla="*/ 0 h 3"/>
                    <a:gd name="T10" fmla="*/ 3 w 6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lnTo>
                        <a:pt x="6" y="1"/>
                      </a:ln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0" name="Freeform 834"/>
                <p:cNvSpPr>
                  <a:spLocks/>
                </p:cNvSpPr>
                <p:nvPr/>
              </p:nvSpPr>
              <p:spPr bwMode="auto">
                <a:xfrm>
                  <a:off x="4064334" y="3446280"/>
                  <a:ext cx="16305" cy="10376"/>
                </a:xfrm>
                <a:custGeom>
                  <a:avLst/>
                  <a:gdLst>
                    <a:gd name="T0" fmla="*/ 8 w 11"/>
                    <a:gd name="T1" fmla="*/ 0 h 7"/>
                    <a:gd name="T2" fmla="*/ 11 w 11"/>
                    <a:gd name="T3" fmla="*/ 2 h 7"/>
                    <a:gd name="T4" fmla="*/ 10 w 11"/>
                    <a:gd name="T5" fmla="*/ 4 h 7"/>
                    <a:gd name="T6" fmla="*/ 7 w 11"/>
                    <a:gd name="T7" fmla="*/ 4 h 7"/>
                    <a:gd name="T8" fmla="*/ 3 w 11"/>
                    <a:gd name="T9" fmla="*/ 7 h 7"/>
                    <a:gd name="T10" fmla="*/ 2 w 11"/>
                    <a:gd name="T11" fmla="*/ 6 h 7"/>
                    <a:gd name="T12" fmla="*/ 0 w 11"/>
                    <a:gd name="T13" fmla="*/ 4 h 7"/>
                    <a:gd name="T14" fmla="*/ 2 w 11"/>
                    <a:gd name="T15" fmla="*/ 3 h 7"/>
                    <a:gd name="T16" fmla="*/ 4 w 11"/>
                    <a:gd name="T17" fmla="*/ 3 h 7"/>
                    <a:gd name="T18" fmla="*/ 7 w 11"/>
                    <a:gd name="T19" fmla="*/ 2 h 7"/>
                    <a:gd name="T20" fmla="*/ 8 w 11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7">
                      <a:moveTo>
                        <a:pt x="8" y="0"/>
                      </a:moveTo>
                      <a:lnTo>
                        <a:pt x="11" y="2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3" y="7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1" name="Freeform 835"/>
                <p:cNvSpPr>
                  <a:spLocks/>
                </p:cNvSpPr>
                <p:nvPr/>
              </p:nvSpPr>
              <p:spPr bwMode="auto">
                <a:xfrm>
                  <a:off x="4043583" y="3461102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0 h 3"/>
                    <a:gd name="T4" fmla="*/ 3 w 3"/>
                    <a:gd name="T5" fmla="*/ 1 h 3"/>
                    <a:gd name="T6" fmla="*/ 2 w 3"/>
                    <a:gd name="T7" fmla="*/ 3 h 3"/>
                    <a:gd name="T8" fmla="*/ 0 w 3"/>
                    <a:gd name="T9" fmla="*/ 3 h 3"/>
                    <a:gd name="T10" fmla="*/ 0 w 3"/>
                    <a:gd name="T11" fmla="*/ 1 h 3"/>
                    <a:gd name="T12" fmla="*/ 2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2" name="Freeform 836"/>
                <p:cNvSpPr>
                  <a:spLocks/>
                </p:cNvSpPr>
                <p:nvPr/>
              </p:nvSpPr>
              <p:spPr bwMode="auto">
                <a:xfrm>
                  <a:off x="4058405" y="3455173"/>
                  <a:ext cx="1483" cy="148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3" name="Freeform 837"/>
                <p:cNvSpPr>
                  <a:spLocks/>
                </p:cNvSpPr>
                <p:nvPr/>
              </p:nvSpPr>
              <p:spPr bwMode="auto">
                <a:xfrm>
                  <a:off x="3896847" y="3676020"/>
                  <a:ext cx="7411" cy="5929"/>
                </a:xfrm>
                <a:custGeom>
                  <a:avLst/>
                  <a:gdLst>
                    <a:gd name="T0" fmla="*/ 3 w 5"/>
                    <a:gd name="T1" fmla="*/ 0 h 4"/>
                    <a:gd name="T2" fmla="*/ 5 w 5"/>
                    <a:gd name="T3" fmla="*/ 1 h 4"/>
                    <a:gd name="T4" fmla="*/ 5 w 5"/>
                    <a:gd name="T5" fmla="*/ 1 h 4"/>
                    <a:gd name="T6" fmla="*/ 3 w 5"/>
                    <a:gd name="T7" fmla="*/ 4 h 4"/>
                    <a:gd name="T8" fmla="*/ 1 w 5"/>
                    <a:gd name="T9" fmla="*/ 4 h 4"/>
                    <a:gd name="T10" fmla="*/ 0 w 5"/>
                    <a:gd name="T11" fmla="*/ 1 h 4"/>
                    <a:gd name="T12" fmla="*/ 1 w 5"/>
                    <a:gd name="T13" fmla="*/ 1 h 4"/>
                    <a:gd name="T14" fmla="*/ 3 w 5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4" name="Freeform 838"/>
                <p:cNvSpPr>
                  <a:spLocks/>
                </p:cNvSpPr>
                <p:nvPr/>
              </p:nvSpPr>
              <p:spPr bwMode="auto">
                <a:xfrm>
                  <a:off x="3917597" y="3686395"/>
                  <a:ext cx="2964" cy="4447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1 h 3"/>
                    <a:gd name="T4" fmla="*/ 2 w 2"/>
                    <a:gd name="T5" fmla="*/ 1 h 3"/>
                    <a:gd name="T6" fmla="*/ 2 w 2"/>
                    <a:gd name="T7" fmla="*/ 3 h 3"/>
                    <a:gd name="T8" fmla="*/ 1 w 2"/>
                    <a:gd name="T9" fmla="*/ 3 h 3"/>
                    <a:gd name="T10" fmla="*/ 1 w 2"/>
                    <a:gd name="T11" fmla="*/ 3 h 3"/>
                    <a:gd name="T12" fmla="*/ 0 w 2"/>
                    <a:gd name="T13" fmla="*/ 1 h 3"/>
                    <a:gd name="T14" fmla="*/ 0 w 2"/>
                    <a:gd name="T15" fmla="*/ 0 h 3"/>
                    <a:gd name="T16" fmla="*/ 1 w 2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5" name="Freeform 839"/>
                <p:cNvSpPr>
                  <a:spLocks/>
                </p:cNvSpPr>
                <p:nvPr/>
              </p:nvSpPr>
              <p:spPr bwMode="auto">
                <a:xfrm>
                  <a:off x="3944277" y="3681949"/>
                  <a:ext cx="1483" cy="5929"/>
                </a:xfrm>
                <a:custGeom>
                  <a:avLst/>
                  <a:gdLst>
                    <a:gd name="T0" fmla="*/ 1 w 1"/>
                    <a:gd name="T1" fmla="*/ 0 h 4"/>
                    <a:gd name="T2" fmla="*/ 1 w 1"/>
                    <a:gd name="T3" fmla="*/ 3 h 4"/>
                    <a:gd name="T4" fmla="*/ 1 w 1"/>
                    <a:gd name="T5" fmla="*/ 4 h 4"/>
                    <a:gd name="T6" fmla="*/ 0 w 1"/>
                    <a:gd name="T7" fmla="*/ 2 h 4"/>
                    <a:gd name="T8" fmla="*/ 1 w 1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6" name="Freeform 840"/>
                <p:cNvSpPr>
                  <a:spLocks/>
                </p:cNvSpPr>
                <p:nvPr/>
              </p:nvSpPr>
              <p:spPr bwMode="auto">
                <a:xfrm>
                  <a:off x="3941312" y="3696770"/>
                  <a:ext cx="5929" cy="4447"/>
                </a:xfrm>
                <a:custGeom>
                  <a:avLst/>
                  <a:gdLst>
                    <a:gd name="T0" fmla="*/ 2 w 4"/>
                    <a:gd name="T1" fmla="*/ 0 h 3"/>
                    <a:gd name="T2" fmla="*/ 3 w 4"/>
                    <a:gd name="T3" fmla="*/ 0 h 3"/>
                    <a:gd name="T4" fmla="*/ 4 w 4"/>
                    <a:gd name="T5" fmla="*/ 3 h 3"/>
                    <a:gd name="T6" fmla="*/ 3 w 4"/>
                    <a:gd name="T7" fmla="*/ 3 h 3"/>
                    <a:gd name="T8" fmla="*/ 2 w 4"/>
                    <a:gd name="T9" fmla="*/ 3 h 3"/>
                    <a:gd name="T10" fmla="*/ 0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7" name="Freeform 841"/>
                <p:cNvSpPr>
                  <a:spLocks/>
                </p:cNvSpPr>
                <p:nvPr/>
              </p:nvSpPr>
              <p:spPr bwMode="auto">
                <a:xfrm>
                  <a:off x="3904257" y="3680466"/>
                  <a:ext cx="4447" cy="4447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1 h 3"/>
                    <a:gd name="T4" fmla="*/ 3 w 3"/>
                    <a:gd name="T5" fmla="*/ 3 h 3"/>
                    <a:gd name="T6" fmla="*/ 2 w 3"/>
                    <a:gd name="T7" fmla="*/ 3 h 3"/>
                    <a:gd name="T8" fmla="*/ 0 w 3"/>
                    <a:gd name="T9" fmla="*/ 1 h 3"/>
                    <a:gd name="T10" fmla="*/ 2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8" name="Freeform 842"/>
                <p:cNvSpPr>
                  <a:spLocks/>
                </p:cNvSpPr>
                <p:nvPr/>
              </p:nvSpPr>
              <p:spPr bwMode="auto">
                <a:xfrm>
                  <a:off x="3938348" y="3714557"/>
                  <a:ext cx="2964" cy="4447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2 h 3"/>
                    <a:gd name="T4" fmla="*/ 1 w 2"/>
                    <a:gd name="T5" fmla="*/ 3 h 3"/>
                    <a:gd name="T6" fmla="*/ 0 w 2"/>
                    <a:gd name="T7" fmla="*/ 2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9" name="Freeform 843"/>
                <p:cNvSpPr>
                  <a:spLocks/>
                </p:cNvSpPr>
                <p:nvPr/>
              </p:nvSpPr>
              <p:spPr bwMode="auto">
                <a:xfrm>
                  <a:off x="3927972" y="3714557"/>
                  <a:ext cx="5929" cy="8893"/>
                </a:xfrm>
                <a:custGeom>
                  <a:avLst/>
                  <a:gdLst>
                    <a:gd name="T0" fmla="*/ 0 w 4"/>
                    <a:gd name="T1" fmla="*/ 0 h 6"/>
                    <a:gd name="T2" fmla="*/ 2 w 4"/>
                    <a:gd name="T3" fmla="*/ 2 h 6"/>
                    <a:gd name="T4" fmla="*/ 4 w 4"/>
                    <a:gd name="T5" fmla="*/ 4 h 6"/>
                    <a:gd name="T6" fmla="*/ 4 w 4"/>
                    <a:gd name="T7" fmla="*/ 6 h 6"/>
                    <a:gd name="T8" fmla="*/ 1 w 4"/>
                    <a:gd name="T9" fmla="*/ 6 h 6"/>
                    <a:gd name="T10" fmla="*/ 1 w 4"/>
                    <a:gd name="T11" fmla="*/ 3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0" name="Freeform 844"/>
                <p:cNvSpPr>
                  <a:spLocks/>
                </p:cNvSpPr>
                <p:nvPr/>
              </p:nvSpPr>
              <p:spPr bwMode="auto">
                <a:xfrm>
                  <a:off x="3923526" y="3686395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1 h 3"/>
                    <a:gd name="T4" fmla="*/ 1 w 3"/>
                    <a:gd name="T5" fmla="*/ 3 h 3"/>
                    <a:gd name="T6" fmla="*/ 0 w 3"/>
                    <a:gd name="T7" fmla="*/ 1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1" name="Freeform 845"/>
                <p:cNvSpPr>
                  <a:spLocks/>
                </p:cNvSpPr>
                <p:nvPr/>
              </p:nvSpPr>
              <p:spPr bwMode="auto">
                <a:xfrm>
                  <a:off x="5398304" y="3508532"/>
                  <a:ext cx="146737" cy="182310"/>
                </a:xfrm>
                <a:custGeom>
                  <a:avLst/>
                  <a:gdLst>
                    <a:gd name="T0" fmla="*/ 52 w 99"/>
                    <a:gd name="T1" fmla="*/ 8 h 123"/>
                    <a:gd name="T2" fmla="*/ 56 w 99"/>
                    <a:gd name="T3" fmla="*/ 15 h 123"/>
                    <a:gd name="T4" fmla="*/ 67 w 99"/>
                    <a:gd name="T5" fmla="*/ 22 h 123"/>
                    <a:gd name="T6" fmla="*/ 72 w 99"/>
                    <a:gd name="T7" fmla="*/ 20 h 123"/>
                    <a:gd name="T8" fmla="*/ 81 w 99"/>
                    <a:gd name="T9" fmla="*/ 22 h 123"/>
                    <a:gd name="T10" fmla="*/ 87 w 99"/>
                    <a:gd name="T11" fmla="*/ 26 h 123"/>
                    <a:gd name="T12" fmla="*/ 90 w 99"/>
                    <a:gd name="T13" fmla="*/ 31 h 123"/>
                    <a:gd name="T14" fmla="*/ 95 w 99"/>
                    <a:gd name="T15" fmla="*/ 38 h 123"/>
                    <a:gd name="T16" fmla="*/ 99 w 99"/>
                    <a:gd name="T17" fmla="*/ 40 h 123"/>
                    <a:gd name="T18" fmla="*/ 98 w 99"/>
                    <a:gd name="T19" fmla="*/ 45 h 123"/>
                    <a:gd name="T20" fmla="*/ 96 w 99"/>
                    <a:gd name="T21" fmla="*/ 49 h 123"/>
                    <a:gd name="T22" fmla="*/ 90 w 99"/>
                    <a:gd name="T23" fmla="*/ 59 h 123"/>
                    <a:gd name="T24" fmla="*/ 85 w 99"/>
                    <a:gd name="T25" fmla="*/ 63 h 123"/>
                    <a:gd name="T26" fmla="*/ 83 w 99"/>
                    <a:gd name="T27" fmla="*/ 69 h 123"/>
                    <a:gd name="T28" fmla="*/ 81 w 99"/>
                    <a:gd name="T29" fmla="*/ 66 h 123"/>
                    <a:gd name="T30" fmla="*/ 81 w 99"/>
                    <a:gd name="T31" fmla="*/ 65 h 123"/>
                    <a:gd name="T32" fmla="*/ 79 w 99"/>
                    <a:gd name="T33" fmla="*/ 69 h 123"/>
                    <a:gd name="T34" fmla="*/ 79 w 99"/>
                    <a:gd name="T35" fmla="*/ 70 h 123"/>
                    <a:gd name="T36" fmla="*/ 74 w 99"/>
                    <a:gd name="T37" fmla="*/ 76 h 123"/>
                    <a:gd name="T38" fmla="*/ 74 w 99"/>
                    <a:gd name="T39" fmla="*/ 80 h 123"/>
                    <a:gd name="T40" fmla="*/ 76 w 99"/>
                    <a:gd name="T41" fmla="*/ 83 h 123"/>
                    <a:gd name="T42" fmla="*/ 77 w 99"/>
                    <a:gd name="T43" fmla="*/ 87 h 123"/>
                    <a:gd name="T44" fmla="*/ 77 w 99"/>
                    <a:gd name="T45" fmla="*/ 90 h 123"/>
                    <a:gd name="T46" fmla="*/ 69 w 99"/>
                    <a:gd name="T47" fmla="*/ 91 h 123"/>
                    <a:gd name="T48" fmla="*/ 65 w 99"/>
                    <a:gd name="T49" fmla="*/ 91 h 123"/>
                    <a:gd name="T50" fmla="*/ 59 w 99"/>
                    <a:gd name="T51" fmla="*/ 101 h 123"/>
                    <a:gd name="T52" fmla="*/ 56 w 99"/>
                    <a:gd name="T53" fmla="*/ 105 h 123"/>
                    <a:gd name="T54" fmla="*/ 51 w 99"/>
                    <a:gd name="T55" fmla="*/ 105 h 123"/>
                    <a:gd name="T56" fmla="*/ 45 w 99"/>
                    <a:gd name="T57" fmla="*/ 106 h 123"/>
                    <a:gd name="T58" fmla="*/ 44 w 99"/>
                    <a:gd name="T59" fmla="*/ 109 h 123"/>
                    <a:gd name="T60" fmla="*/ 45 w 99"/>
                    <a:gd name="T61" fmla="*/ 110 h 123"/>
                    <a:gd name="T62" fmla="*/ 44 w 99"/>
                    <a:gd name="T63" fmla="*/ 113 h 123"/>
                    <a:gd name="T64" fmla="*/ 41 w 99"/>
                    <a:gd name="T65" fmla="*/ 119 h 123"/>
                    <a:gd name="T66" fmla="*/ 37 w 99"/>
                    <a:gd name="T67" fmla="*/ 117 h 123"/>
                    <a:gd name="T68" fmla="*/ 33 w 99"/>
                    <a:gd name="T69" fmla="*/ 117 h 123"/>
                    <a:gd name="T70" fmla="*/ 25 w 99"/>
                    <a:gd name="T71" fmla="*/ 120 h 123"/>
                    <a:gd name="T72" fmla="*/ 20 w 99"/>
                    <a:gd name="T73" fmla="*/ 123 h 123"/>
                    <a:gd name="T74" fmla="*/ 18 w 99"/>
                    <a:gd name="T75" fmla="*/ 123 h 123"/>
                    <a:gd name="T76" fmla="*/ 12 w 99"/>
                    <a:gd name="T77" fmla="*/ 108 h 123"/>
                    <a:gd name="T78" fmla="*/ 1 w 99"/>
                    <a:gd name="T79" fmla="*/ 85 h 123"/>
                    <a:gd name="T80" fmla="*/ 40 w 99"/>
                    <a:gd name="T81" fmla="*/ 45 h 123"/>
                    <a:gd name="T82" fmla="*/ 48 w 99"/>
                    <a:gd name="T83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" h="123">
                      <a:moveTo>
                        <a:pt x="51" y="0"/>
                      </a:moveTo>
                      <a:lnTo>
                        <a:pt x="52" y="8"/>
                      </a:lnTo>
                      <a:lnTo>
                        <a:pt x="56" y="14"/>
                      </a:lnTo>
                      <a:lnTo>
                        <a:pt x="56" y="15"/>
                      </a:lnTo>
                      <a:lnTo>
                        <a:pt x="65" y="20"/>
                      </a:lnTo>
                      <a:lnTo>
                        <a:pt x="67" y="22"/>
                      </a:lnTo>
                      <a:lnTo>
                        <a:pt x="69" y="20"/>
                      </a:lnTo>
                      <a:lnTo>
                        <a:pt x="72" y="20"/>
                      </a:lnTo>
                      <a:lnTo>
                        <a:pt x="77" y="22"/>
                      </a:lnTo>
                      <a:lnTo>
                        <a:pt x="81" y="22"/>
                      </a:lnTo>
                      <a:lnTo>
                        <a:pt x="83" y="22"/>
                      </a:lnTo>
                      <a:lnTo>
                        <a:pt x="87" y="26"/>
                      </a:lnTo>
                      <a:lnTo>
                        <a:pt x="87" y="30"/>
                      </a:lnTo>
                      <a:lnTo>
                        <a:pt x="90" y="31"/>
                      </a:lnTo>
                      <a:lnTo>
                        <a:pt x="91" y="34"/>
                      </a:lnTo>
                      <a:lnTo>
                        <a:pt x="95" y="38"/>
                      </a:lnTo>
                      <a:lnTo>
                        <a:pt x="98" y="38"/>
                      </a:lnTo>
                      <a:lnTo>
                        <a:pt x="99" y="40"/>
                      </a:lnTo>
                      <a:lnTo>
                        <a:pt x="99" y="43"/>
                      </a:lnTo>
                      <a:lnTo>
                        <a:pt x="98" y="45"/>
                      </a:lnTo>
                      <a:lnTo>
                        <a:pt x="98" y="47"/>
                      </a:lnTo>
                      <a:lnTo>
                        <a:pt x="96" y="49"/>
                      </a:lnTo>
                      <a:lnTo>
                        <a:pt x="92" y="56"/>
                      </a:lnTo>
                      <a:lnTo>
                        <a:pt x="90" y="59"/>
                      </a:lnTo>
                      <a:lnTo>
                        <a:pt x="87" y="62"/>
                      </a:lnTo>
                      <a:lnTo>
                        <a:pt x="85" y="63"/>
                      </a:lnTo>
                      <a:lnTo>
                        <a:pt x="84" y="69"/>
                      </a:lnTo>
                      <a:lnTo>
                        <a:pt x="83" y="69"/>
                      </a:lnTo>
                      <a:lnTo>
                        <a:pt x="81" y="67"/>
                      </a:lnTo>
                      <a:lnTo>
                        <a:pt x="81" y="66"/>
                      </a:lnTo>
                      <a:lnTo>
                        <a:pt x="83" y="65"/>
                      </a:lnTo>
                      <a:lnTo>
                        <a:pt x="81" y="65"/>
                      </a:lnTo>
                      <a:lnTo>
                        <a:pt x="80" y="66"/>
                      </a:lnTo>
                      <a:lnTo>
                        <a:pt x="79" y="69"/>
                      </a:lnTo>
                      <a:lnTo>
                        <a:pt x="77" y="69"/>
                      </a:lnTo>
                      <a:lnTo>
                        <a:pt x="79" y="70"/>
                      </a:lnTo>
                      <a:lnTo>
                        <a:pt x="77" y="72"/>
                      </a:lnTo>
                      <a:lnTo>
                        <a:pt x="74" y="76"/>
                      </a:lnTo>
                      <a:lnTo>
                        <a:pt x="74" y="77"/>
                      </a:lnTo>
                      <a:lnTo>
                        <a:pt x="74" y="80"/>
                      </a:lnTo>
                      <a:lnTo>
                        <a:pt x="74" y="80"/>
                      </a:lnTo>
                      <a:lnTo>
                        <a:pt x="76" y="83"/>
                      </a:lnTo>
                      <a:lnTo>
                        <a:pt x="74" y="83"/>
                      </a:lnTo>
                      <a:lnTo>
                        <a:pt x="77" y="87"/>
                      </a:lnTo>
                      <a:lnTo>
                        <a:pt x="77" y="88"/>
                      </a:lnTo>
                      <a:lnTo>
                        <a:pt x="77" y="90"/>
                      </a:lnTo>
                      <a:lnTo>
                        <a:pt x="70" y="90"/>
                      </a:lnTo>
                      <a:lnTo>
                        <a:pt x="69" y="91"/>
                      </a:lnTo>
                      <a:lnTo>
                        <a:pt x="67" y="90"/>
                      </a:lnTo>
                      <a:lnTo>
                        <a:pt x="65" y="91"/>
                      </a:lnTo>
                      <a:lnTo>
                        <a:pt x="59" y="96"/>
                      </a:lnTo>
                      <a:lnTo>
                        <a:pt x="59" y="101"/>
                      </a:lnTo>
                      <a:lnTo>
                        <a:pt x="58" y="102"/>
                      </a:lnTo>
                      <a:lnTo>
                        <a:pt x="56" y="105"/>
                      </a:lnTo>
                      <a:lnTo>
                        <a:pt x="55" y="103"/>
                      </a:lnTo>
                      <a:lnTo>
                        <a:pt x="51" y="105"/>
                      </a:lnTo>
                      <a:lnTo>
                        <a:pt x="47" y="105"/>
                      </a:lnTo>
                      <a:lnTo>
                        <a:pt x="45" y="106"/>
                      </a:lnTo>
                      <a:lnTo>
                        <a:pt x="44" y="108"/>
                      </a:lnTo>
                      <a:lnTo>
                        <a:pt x="44" y="109"/>
                      </a:lnTo>
                      <a:lnTo>
                        <a:pt x="44" y="110"/>
                      </a:lnTo>
                      <a:lnTo>
                        <a:pt x="45" y="110"/>
                      </a:lnTo>
                      <a:lnTo>
                        <a:pt x="44" y="113"/>
                      </a:lnTo>
                      <a:lnTo>
                        <a:pt x="44" y="113"/>
                      </a:lnTo>
                      <a:lnTo>
                        <a:pt x="44" y="113"/>
                      </a:lnTo>
                      <a:lnTo>
                        <a:pt x="41" y="119"/>
                      </a:lnTo>
                      <a:lnTo>
                        <a:pt x="40" y="119"/>
                      </a:lnTo>
                      <a:lnTo>
                        <a:pt x="37" y="117"/>
                      </a:lnTo>
                      <a:lnTo>
                        <a:pt x="36" y="117"/>
                      </a:lnTo>
                      <a:lnTo>
                        <a:pt x="33" y="117"/>
                      </a:lnTo>
                      <a:lnTo>
                        <a:pt x="27" y="120"/>
                      </a:lnTo>
                      <a:lnTo>
                        <a:pt x="25" y="120"/>
                      </a:lnTo>
                      <a:lnTo>
                        <a:pt x="23" y="123"/>
                      </a:lnTo>
                      <a:lnTo>
                        <a:pt x="20" y="123"/>
                      </a:lnTo>
                      <a:lnTo>
                        <a:pt x="20" y="121"/>
                      </a:lnTo>
                      <a:lnTo>
                        <a:pt x="18" y="123"/>
                      </a:lnTo>
                      <a:lnTo>
                        <a:pt x="11" y="113"/>
                      </a:lnTo>
                      <a:lnTo>
                        <a:pt x="12" y="108"/>
                      </a:lnTo>
                      <a:lnTo>
                        <a:pt x="0" y="92"/>
                      </a:lnTo>
                      <a:lnTo>
                        <a:pt x="1" y="85"/>
                      </a:lnTo>
                      <a:lnTo>
                        <a:pt x="38" y="74"/>
                      </a:lnTo>
                      <a:lnTo>
                        <a:pt x="40" y="45"/>
                      </a:lnTo>
                      <a:lnTo>
                        <a:pt x="37" y="34"/>
                      </a:lnTo>
                      <a:lnTo>
                        <a:pt x="48" y="0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2" name="Freeform 846"/>
                <p:cNvSpPr>
                  <a:spLocks/>
                </p:cNvSpPr>
                <p:nvPr/>
              </p:nvSpPr>
              <p:spPr bwMode="auto">
                <a:xfrm>
                  <a:off x="5465003" y="3483335"/>
                  <a:ext cx="8893" cy="16305"/>
                </a:xfrm>
                <a:custGeom>
                  <a:avLst/>
                  <a:gdLst>
                    <a:gd name="T0" fmla="*/ 4 w 6"/>
                    <a:gd name="T1" fmla="*/ 0 h 11"/>
                    <a:gd name="T2" fmla="*/ 6 w 6"/>
                    <a:gd name="T3" fmla="*/ 0 h 11"/>
                    <a:gd name="T4" fmla="*/ 4 w 6"/>
                    <a:gd name="T5" fmla="*/ 0 h 11"/>
                    <a:gd name="T6" fmla="*/ 4 w 6"/>
                    <a:gd name="T7" fmla="*/ 1 h 11"/>
                    <a:gd name="T8" fmla="*/ 4 w 6"/>
                    <a:gd name="T9" fmla="*/ 1 h 11"/>
                    <a:gd name="T10" fmla="*/ 4 w 6"/>
                    <a:gd name="T11" fmla="*/ 3 h 11"/>
                    <a:gd name="T12" fmla="*/ 4 w 6"/>
                    <a:gd name="T13" fmla="*/ 3 h 11"/>
                    <a:gd name="T14" fmla="*/ 4 w 6"/>
                    <a:gd name="T15" fmla="*/ 7 h 11"/>
                    <a:gd name="T16" fmla="*/ 3 w 6"/>
                    <a:gd name="T17" fmla="*/ 10 h 11"/>
                    <a:gd name="T18" fmla="*/ 3 w 6"/>
                    <a:gd name="T19" fmla="*/ 11 h 11"/>
                    <a:gd name="T20" fmla="*/ 3 w 6"/>
                    <a:gd name="T21" fmla="*/ 11 h 11"/>
                    <a:gd name="T22" fmla="*/ 2 w 6"/>
                    <a:gd name="T23" fmla="*/ 6 h 11"/>
                    <a:gd name="T24" fmla="*/ 0 w 6"/>
                    <a:gd name="T25" fmla="*/ 6 h 11"/>
                    <a:gd name="T26" fmla="*/ 0 w 6"/>
                    <a:gd name="T27" fmla="*/ 4 h 11"/>
                    <a:gd name="T28" fmla="*/ 0 w 6"/>
                    <a:gd name="T29" fmla="*/ 3 h 11"/>
                    <a:gd name="T30" fmla="*/ 2 w 6"/>
                    <a:gd name="T31" fmla="*/ 4 h 11"/>
                    <a:gd name="T32" fmla="*/ 2 w 6"/>
                    <a:gd name="T33" fmla="*/ 3 h 11"/>
                    <a:gd name="T34" fmla="*/ 3 w 6"/>
                    <a:gd name="T35" fmla="*/ 0 h 11"/>
                    <a:gd name="T36" fmla="*/ 4 w 6"/>
                    <a:gd name="T37" fmla="*/ 0 h 11"/>
                    <a:gd name="T38" fmla="*/ 4 w 6"/>
                    <a:gd name="T3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1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3" name="Freeform 847"/>
                <p:cNvSpPr>
                  <a:spLocks/>
                </p:cNvSpPr>
                <p:nvPr/>
              </p:nvSpPr>
              <p:spPr bwMode="auto">
                <a:xfrm>
                  <a:off x="5215995" y="3634519"/>
                  <a:ext cx="208989" cy="137844"/>
                </a:xfrm>
                <a:custGeom>
                  <a:avLst/>
                  <a:gdLst>
                    <a:gd name="T0" fmla="*/ 123 w 141"/>
                    <a:gd name="T1" fmla="*/ 7 h 93"/>
                    <a:gd name="T2" fmla="*/ 134 w 141"/>
                    <a:gd name="T3" fmla="*/ 28 h 93"/>
                    <a:gd name="T4" fmla="*/ 138 w 141"/>
                    <a:gd name="T5" fmla="*/ 38 h 93"/>
                    <a:gd name="T6" fmla="*/ 128 w 141"/>
                    <a:gd name="T7" fmla="*/ 45 h 93"/>
                    <a:gd name="T8" fmla="*/ 130 w 141"/>
                    <a:gd name="T9" fmla="*/ 49 h 93"/>
                    <a:gd name="T10" fmla="*/ 130 w 141"/>
                    <a:gd name="T11" fmla="*/ 52 h 93"/>
                    <a:gd name="T12" fmla="*/ 121 w 141"/>
                    <a:gd name="T13" fmla="*/ 54 h 93"/>
                    <a:gd name="T14" fmla="*/ 108 w 141"/>
                    <a:gd name="T15" fmla="*/ 58 h 93"/>
                    <a:gd name="T16" fmla="*/ 92 w 141"/>
                    <a:gd name="T17" fmla="*/ 65 h 93"/>
                    <a:gd name="T18" fmla="*/ 88 w 141"/>
                    <a:gd name="T19" fmla="*/ 65 h 93"/>
                    <a:gd name="T20" fmla="*/ 81 w 141"/>
                    <a:gd name="T21" fmla="*/ 74 h 93"/>
                    <a:gd name="T22" fmla="*/ 79 w 141"/>
                    <a:gd name="T23" fmla="*/ 72 h 93"/>
                    <a:gd name="T24" fmla="*/ 76 w 141"/>
                    <a:gd name="T25" fmla="*/ 74 h 93"/>
                    <a:gd name="T26" fmla="*/ 72 w 141"/>
                    <a:gd name="T27" fmla="*/ 72 h 93"/>
                    <a:gd name="T28" fmla="*/ 67 w 141"/>
                    <a:gd name="T29" fmla="*/ 78 h 93"/>
                    <a:gd name="T30" fmla="*/ 61 w 141"/>
                    <a:gd name="T31" fmla="*/ 81 h 93"/>
                    <a:gd name="T32" fmla="*/ 51 w 141"/>
                    <a:gd name="T33" fmla="*/ 82 h 93"/>
                    <a:gd name="T34" fmla="*/ 47 w 141"/>
                    <a:gd name="T35" fmla="*/ 81 h 93"/>
                    <a:gd name="T36" fmla="*/ 44 w 141"/>
                    <a:gd name="T37" fmla="*/ 81 h 93"/>
                    <a:gd name="T38" fmla="*/ 38 w 141"/>
                    <a:gd name="T39" fmla="*/ 83 h 93"/>
                    <a:gd name="T40" fmla="*/ 36 w 141"/>
                    <a:gd name="T41" fmla="*/ 86 h 93"/>
                    <a:gd name="T42" fmla="*/ 32 w 141"/>
                    <a:gd name="T43" fmla="*/ 92 h 93"/>
                    <a:gd name="T44" fmla="*/ 27 w 141"/>
                    <a:gd name="T45" fmla="*/ 90 h 93"/>
                    <a:gd name="T46" fmla="*/ 22 w 141"/>
                    <a:gd name="T47" fmla="*/ 93 h 93"/>
                    <a:gd name="T48" fmla="*/ 18 w 141"/>
                    <a:gd name="T49" fmla="*/ 92 h 93"/>
                    <a:gd name="T50" fmla="*/ 14 w 141"/>
                    <a:gd name="T51" fmla="*/ 90 h 93"/>
                    <a:gd name="T52" fmla="*/ 11 w 141"/>
                    <a:gd name="T53" fmla="*/ 83 h 93"/>
                    <a:gd name="T54" fmla="*/ 11 w 141"/>
                    <a:gd name="T55" fmla="*/ 79 h 93"/>
                    <a:gd name="T56" fmla="*/ 7 w 141"/>
                    <a:gd name="T57" fmla="*/ 72 h 93"/>
                    <a:gd name="T58" fmla="*/ 3 w 141"/>
                    <a:gd name="T59" fmla="*/ 56 h 93"/>
                    <a:gd name="T60" fmla="*/ 1 w 141"/>
                    <a:gd name="T61" fmla="*/ 54 h 93"/>
                    <a:gd name="T62" fmla="*/ 3 w 141"/>
                    <a:gd name="T63" fmla="*/ 53 h 93"/>
                    <a:gd name="T64" fmla="*/ 4 w 141"/>
                    <a:gd name="T65" fmla="*/ 52 h 93"/>
                    <a:gd name="T66" fmla="*/ 3 w 141"/>
                    <a:gd name="T67" fmla="*/ 40 h 93"/>
                    <a:gd name="T68" fmla="*/ 4 w 141"/>
                    <a:gd name="T69" fmla="*/ 39 h 93"/>
                    <a:gd name="T70" fmla="*/ 8 w 141"/>
                    <a:gd name="T71" fmla="*/ 36 h 93"/>
                    <a:gd name="T72" fmla="*/ 8 w 141"/>
                    <a:gd name="T73" fmla="*/ 29 h 93"/>
                    <a:gd name="T74" fmla="*/ 14 w 141"/>
                    <a:gd name="T75" fmla="*/ 23 h 93"/>
                    <a:gd name="T76" fmla="*/ 26 w 141"/>
                    <a:gd name="T77" fmla="*/ 25 h 93"/>
                    <a:gd name="T78" fmla="*/ 50 w 141"/>
                    <a:gd name="T79" fmla="*/ 36 h 93"/>
                    <a:gd name="T80" fmla="*/ 74 w 141"/>
                    <a:gd name="T81" fmla="*/ 1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41" h="93">
                      <a:moveTo>
                        <a:pt x="124" y="0"/>
                      </a:moveTo>
                      <a:lnTo>
                        <a:pt x="123" y="7"/>
                      </a:lnTo>
                      <a:lnTo>
                        <a:pt x="135" y="23"/>
                      </a:lnTo>
                      <a:lnTo>
                        <a:pt x="134" y="28"/>
                      </a:lnTo>
                      <a:lnTo>
                        <a:pt x="141" y="38"/>
                      </a:lnTo>
                      <a:lnTo>
                        <a:pt x="138" y="38"/>
                      </a:lnTo>
                      <a:lnTo>
                        <a:pt x="132" y="39"/>
                      </a:lnTo>
                      <a:lnTo>
                        <a:pt x="128" y="45"/>
                      </a:lnTo>
                      <a:lnTo>
                        <a:pt x="128" y="47"/>
                      </a:lnTo>
                      <a:lnTo>
                        <a:pt x="130" y="49"/>
                      </a:lnTo>
                      <a:lnTo>
                        <a:pt x="128" y="50"/>
                      </a:lnTo>
                      <a:lnTo>
                        <a:pt x="130" y="52"/>
                      </a:lnTo>
                      <a:lnTo>
                        <a:pt x="124" y="53"/>
                      </a:lnTo>
                      <a:lnTo>
                        <a:pt x="121" y="54"/>
                      </a:lnTo>
                      <a:lnTo>
                        <a:pt x="116" y="57"/>
                      </a:lnTo>
                      <a:lnTo>
                        <a:pt x="108" y="58"/>
                      </a:lnTo>
                      <a:lnTo>
                        <a:pt x="106" y="60"/>
                      </a:lnTo>
                      <a:lnTo>
                        <a:pt x="92" y="65"/>
                      </a:lnTo>
                      <a:lnTo>
                        <a:pt x="91" y="64"/>
                      </a:lnTo>
                      <a:lnTo>
                        <a:pt x="88" y="65"/>
                      </a:lnTo>
                      <a:lnTo>
                        <a:pt x="85" y="71"/>
                      </a:lnTo>
                      <a:lnTo>
                        <a:pt x="81" y="74"/>
                      </a:lnTo>
                      <a:lnTo>
                        <a:pt x="80" y="74"/>
                      </a:lnTo>
                      <a:lnTo>
                        <a:pt x="79" y="72"/>
                      </a:lnTo>
                      <a:lnTo>
                        <a:pt x="77" y="74"/>
                      </a:lnTo>
                      <a:lnTo>
                        <a:pt x="76" y="74"/>
                      </a:lnTo>
                      <a:lnTo>
                        <a:pt x="74" y="74"/>
                      </a:lnTo>
                      <a:lnTo>
                        <a:pt x="72" y="72"/>
                      </a:lnTo>
                      <a:lnTo>
                        <a:pt x="67" y="76"/>
                      </a:lnTo>
                      <a:lnTo>
                        <a:pt x="67" y="78"/>
                      </a:lnTo>
                      <a:lnTo>
                        <a:pt x="65" y="79"/>
                      </a:lnTo>
                      <a:lnTo>
                        <a:pt x="61" y="81"/>
                      </a:lnTo>
                      <a:lnTo>
                        <a:pt x="54" y="82"/>
                      </a:lnTo>
                      <a:lnTo>
                        <a:pt x="51" y="82"/>
                      </a:lnTo>
                      <a:lnTo>
                        <a:pt x="51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4" y="81"/>
                      </a:lnTo>
                      <a:lnTo>
                        <a:pt x="43" y="81"/>
                      </a:lnTo>
                      <a:lnTo>
                        <a:pt x="38" y="83"/>
                      </a:lnTo>
                      <a:lnTo>
                        <a:pt x="37" y="86"/>
                      </a:lnTo>
                      <a:lnTo>
                        <a:pt x="36" y="86"/>
                      </a:lnTo>
                      <a:lnTo>
                        <a:pt x="34" y="90"/>
                      </a:lnTo>
                      <a:lnTo>
                        <a:pt x="32" y="92"/>
                      </a:lnTo>
                      <a:lnTo>
                        <a:pt x="30" y="90"/>
                      </a:lnTo>
                      <a:lnTo>
                        <a:pt x="27" y="90"/>
                      </a:lnTo>
                      <a:lnTo>
                        <a:pt x="25" y="92"/>
                      </a:lnTo>
                      <a:lnTo>
                        <a:pt x="22" y="93"/>
                      </a:lnTo>
                      <a:lnTo>
                        <a:pt x="19" y="92"/>
                      </a:lnTo>
                      <a:lnTo>
                        <a:pt x="18" y="92"/>
                      </a:lnTo>
                      <a:lnTo>
                        <a:pt x="15" y="93"/>
                      </a:lnTo>
                      <a:lnTo>
                        <a:pt x="14" y="90"/>
                      </a:lnTo>
                      <a:lnTo>
                        <a:pt x="14" y="87"/>
                      </a:lnTo>
                      <a:lnTo>
                        <a:pt x="11" y="83"/>
                      </a:lnTo>
                      <a:lnTo>
                        <a:pt x="9" y="81"/>
                      </a:lnTo>
                      <a:lnTo>
                        <a:pt x="11" y="79"/>
                      </a:lnTo>
                      <a:lnTo>
                        <a:pt x="11" y="76"/>
                      </a:lnTo>
                      <a:lnTo>
                        <a:pt x="7" y="72"/>
                      </a:lnTo>
                      <a:lnTo>
                        <a:pt x="5" y="60"/>
                      </a:lnTo>
                      <a:lnTo>
                        <a:pt x="3" y="56"/>
                      </a:lnTo>
                      <a:lnTo>
                        <a:pt x="3" y="54"/>
                      </a:lnTo>
                      <a:lnTo>
                        <a:pt x="1" y="54"/>
                      </a:lnTo>
                      <a:lnTo>
                        <a:pt x="0" y="53"/>
                      </a:lnTo>
                      <a:lnTo>
                        <a:pt x="3" y="53"/>
                      </a:lnTo>
                      <a:lnTo>
                        <a:pt x="3" y="52"/>
                      </a:lnTo>
                      <a:lnTo>
                        <a:pt x="4" y="52"/>
                      </a:lnTo>
                      <a:lnTo>
                        <a:pt x="4" y="47"/>
                      </a:lnTo>
                      <a:lnTo>
                        <a:pt x="3" y="40"/>
                      </a:lnTo>
                      <a:lnTo>
                        <a:pt x="1" y="39"/>
                      </a:lnTo>
                      <a:lnTo>
                        <a:pt x="4" y="39"/>
                      </a:lnTo>
                      <a:lnTo>
                        <a:pt x="7" y="39"/>
                      </a:lnTo>
                      <a:lnTo>
                        <a:pt x="8" y="36"/>
                      </a:lnTo>
                      <a:lnTo>
                        <a:pt x="11" y="35"/>
                      </a:lnTo>
                      <a:lnTo>
                        <a:pt x="8" y="29"/>
                      </a:lnTo>
                      <a:lnTo>
                        <a:pt x="11" y="24"/>
                      </a:lnTo>
                      <a:lnTo>
                        <a:pt x="14" y="23"/>
                      </a:lnTo>
                      <a:lnTo>
                        <a:pt x="18" y="25"/>
                      </a:lnTo>
                      <a:lnTo>
                        <a:pt x="26" y="25"/>
                      </a:lnTo>
                      <a:lnTo>
                        <a:pt x="37" y="31"/>
                      </a:lnTo>
                      <a:lnTo>
                        <a:pt x="50" y="36"/>
                      </a:lnTo>
                      <a:lnTo>
                        <a:pt x="50" y="49"/>
                      </a:lnTo>
                      <a:lnTo>
                        <a:pt x="74" y="16"/>
                      </a:lnTo>
                      <a:lnTo>
                        <a:pt x="12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4" name="Freeform 848"/>
                <p:cNvSpPr>
                  <a:spLocks/>
                </p:cNvSpPr>
                <p:nvPr/>
              </p:nvSpPr>
              <p:spPr bwMode="auto">
                <a:xfrm>
                  <a:off x="5430912" y="3767916"/>
                  <a:ext cx="23715" cy="10376"/>
                </a:xfrm>
                <a:custGeom>
                  <a:avLst/>
                  <a:gdLst>
                    <a:gd name="T0" fmla="*/ 3 w 16"/>
                    <a:gd name="T1" fmla="*/ 0 h 7"/>
                    <a:gd name="T2" fmla="*/ 5 w 16"/>
                    <a:gd name="T3" fmla="*/ 2 h 7"/>
                    <a:gd name="T4" fmla="*/ 5 w 16"/>
                    <a:gd name="T5" fmla="*/ 2 h 7"/>
                    <a:gd name="T6" fmla="*/ 7 w 16"/>
                    <a:gd name="T7" fmla="*/ 3 h 7"/>
                    <a:gd name="T8" fmla="*/ 10 w 16"/>
                    <a:gd name="T9" fmla="*/ 2 h 7"/>
                    <a:gd name="T10" fmla="*/ 12 w 16"/>
                    <a:gd name="T11" fmla="*/ 2 h 7"/>
                    <a:gd name="T12" fmla="*/ 14 w 16"/>
                    <a:gd name="T13" fmla="*/ 3 h 7"/>
                    <a:gd name="T14" fmla="*/ 15 w 16"/>
                    <a:gd name="T15" fmla="*/ 3 h 7"/>
                    <a:gd name="T16" fmla="*/ 16 w 16"/>
                    <a:gd name="T17" fmla="*/ 4 h 7"/>
                    <a:gd name="T18" fmla="*/ 15 w 16"/>
                    <a:gd name="T19" fmla="*/ 6 h 7"/>
                    <a:gd name="T20" fmla="*/ 12 w 16"/>
                    <a:gd name="T21" fmla="*/ 6 h 7"/>
                    <a:gd name="T22" fmla="*/ 10 w 16"/>
                    <a:gd name="T23" fmla="*/ 7 h 7"/>
                    <a:gd name="T24" fmla="*/ 5 w 16"/>
                    <a:gd name="T25" fmla="*/ 7 h 7"/>
                    <a:gd name="T26" fmla="*/ 3 w 16"/>
                    <a:gd name="T27" fmla="*/ 7 h 7"/>
                    <a:gd name="T28" fmla="*/ 1 w 16"/>
                    <a:gd name="T29" fmla="*/ 6 h 7"/>
                    <a:gd name="T30" fmla="*/ 0 w 16"/>
                    <a:gd name="T31" fmla="*/ 4 h 7"/>
                    <a:gd name="T32" fmla="*/ 1 w 16"/>
                    <a:gd name="T33" fmla="*/ 4 h 7"/>
                    <a:gd name="T34" fmla="*/ 1 w 16"/>
                    <a:gd name="T35" fmla="*/ 2 h 7"/>
                    <a:gd name="T36" fmla="*/ 3 w 16"/>
                    <a:gd name="T3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7">
                      <a:moveTo>
                        <a:pt x="3" y="0"/>
                      </a:move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7" y="3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3"/>
                      </a:lnTo>
                      <a:lnTo>
                        <a:pt x="15" y="3"/>
                      </a:lnTo>
                      <a:lnTo>
                        <a:pt x="16" y="4"/>
                      </a:lnTo>
                      <a:lnTo>
                        <a:pt x="15" y="6"/>
                      </a:lnTo>
                      <a:lnTo>
                        <a:pt x="12" y="6"/>
                      </a:lnTo>
                      <a:lnTo>
                        <a:pt x="10" y="7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5" name="Freeform 849"/>
                <p:cNvSpPr>
                  <a:spLocks/>
                </p:cNvSpPr>
                <p:nvPr/>
              </p:nvSpPr>
              <p:spPr bwMode="auto">
                <a:xfrm>
                  <a:off x="5405716" y="3781255"/>
                  <a:ext cx="10376" cy="1483"/>
                </a:xfrm>
                <a:custGeom>
                  <a:avLst/>
                  <a:gdLst>
                    <a:gd name="T0" fmla="*/ 3 w 7"/>
                    <a:gd name="T1" fmla="*/ 0 h 1"/>
                    <a:gd name="T2" fmla="*/ 7 w 7"/>
                    <a:gd name="T3" fmla="*/ 1 h 1"/>
                    <a:gd name="T4" fmla="*/ 4 w 7"/>
                    <a:gd name="T5" fmla="*/ 1 h 1"/>
                    <a:gd name="T6" fmla="*/ 0 w 7"/>
                    <a:gd name="T7" fmla="*/ 0 h 1"/>
                    <a:gd name="T8" fmla="*/ 3 w 7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">
                      <a:moveTo>
                        <a:pt x="3" y="0"/>
                      </a:move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6" name="Freeform 850"/>
                <p:cNvSpPr>
                  <a:spLocks/>
                </p:cNvSpPr>
                <p:nvPr/>
              </p:nvSpPr>
              <p:spPr bwMode="auto">
                <a:xfrm>
                  <a:off x="4855823" y="3376618"/>
                  <a:ext cx="244562" cy="204542"/>
                </a:xfrm>
                <a:custGeom>
                  <a:avLst/>
                  <a:gdLst>
                    <a:gd name="T0" fmla="*/ 27 w 165"/>
                    <a:gd name="T1" fmla="*/ 3 h 138"/>
                    <a:gd name="T2" fmla="*/ 37 w 165"/>
                    <a:gd name="T3" fmla="*/ 4 h 138"/>
                    <a:gd name="T4" fmla="*/ 47 w 165"/>
                    <a:gd name="T5" fmla="*/ 7 h 138"/>
                    <a:gd name="T6" fmla="*/ 59 w 165"/>
                    <a:gd name="T7" fmla="*/ 10 h 138"/>
                    <a:gd name="T8" fmla="*/ 66 w 165"/>
                    <a:gd name="T9" fmla="*/ 6 h 138"/>
                    <a:gd name="T10" fmla="*/ 73 w 165"/>
                    <a:gd name="T11" fmla="*/ 2 h 138"/>
                    <a:gd name="T12" fmla="*/ 77 w 165"/>
                    <a:gd name="T13" fmla="*/ 2 h 138"/>
                    <a:gd name="T14" fmla="*/ 76 w 165"/>
                    <a:gd name="T15" fmla="*/ 3 h 138"/>
                    <a:gd name="T16" fmla="*/ 82 w 165"/>
                    <a:gd name="T17" fmla="*/ 3 h 138"/>
                    <a:gd name="T18" fmla="*/ 81 w 165"/>
                    <a:gd name="T19" fmla="*/ 0 h 138"/>
                    <a:gd name="T20" fmla="*/ 91 w 165"/>
                    <a:gd name="T21" fmla="*/ 2 h 138"/>
                    <a:gd name="T22" fmla="*/ 91 w 165"/>
                    <a:gd name="T23" fmla="*/ 6 h 138"/>
                    <a:gd name="T24" fmla="*/ 96 w 165"/>
                    <a:gd name="T25" fmla="*/ 9 h 138"/>
                    <a:gd name="T26" fmla="*/ 99 w 165"/>
                    <a:gd name="T27" fmla="*/ 7 h 138"/>
                    <a:gd name="T28" fmla="*/ 118 w 165"/>
                    <a:gd name="T29" fmla="*/ 6 h 138"/>
                    <a:gd name="T30" fmla="*/ 124 w 165"/>
                    <a:gd name="T31" fmla="*/ 7 h 138"/>
                    <a:gd name="T32" fmla="*/ 132 w 165"/>
                    <a:gd name="T33" fmla="*/ 25 h 138"/>
                    <a:gd name="T34" fmla="*/ 132 w 165"/>
                    <a:gd name="T35" fmla="*/ 33 h 138"/>
                    <a:gd name="T36" fmla="*/ 128 w 165"/>
                    <a:gd name="T37" fmla="*/ 47 h 138"/>
                    <a:gd name="T38" fmla="*/ 127 w 165"/>
                    <a:gd name="T39" fmla="*/ 56 h 138"/>
                    <a:gd name="T40" fmla="*/ 123 w 165"/>
                    <a:gd name="T41" fmla="*/ 54 h 138"/>
                    <a:gd name="T42" fmla="*/ 111 w 165"/>
                    <a:gd name="T43" fmla="*/ 43 h 138"/>
                    <a:gd name="T44" fmla="*/ 105 w 165"/>
                    <a:gd name="T45" fmla="*/ 33 h 138"/>
                    <a:gd name="T46" fmla="*/ 102 w 165"/>
                    <a:gd name="T47" fmla="*/ 28 h 138"/>
                    <a:gd name="T48" fmla="*/ 100 w 165"/>
                    <a:gd name="T49" fmla="*/ 28 h 138"/>
                    <a:gd name="T50" fmla="*/ 103 w 165"/>
                    <a:gd name="T51" fmla="*/ 35 h 138"/>
                    <a:gd name="T52" fmla="*/ 109 w 165"/>
                    <a:gd name="T53" fmla="*/ 46 h 138"/>
                    <a:gd name="T54" fmla="*/ 117 w 165"/>
                    <a:gd name="T55" fmla="*/ 56 h 138"/>
                    <a:gd name="T56" fmla="*/ 121 w 165"/>
                    <a:gd name="T57" fmla="*/ 64 h 138"/>
                    <a:gd name="T58" fmla="*/ 124 w 165"/>
                    <a:gd name="T59" fmla="*/ 73 h 138"/>
                    <a:gd name="T60" fmla="*/ 134 w 165"/>
                    <a:gd name="T61" fmla="*/ 91 h 138"/>
                    <a:gd name="T62" fmla="*/ 142 w 165"/>
                    <a:gd name="T63" fmla="*/ 105 h 138"/>
                    <a:gd name="T64" fmla="*/ 145 w 165"/>
                    <a:gd name="T65" fmla="*/ 107 h 138"/>
                    <a:gd name="T66" fmla="*/ 149 w 165"/>
                    <a:gd name="T67" fmla="*/ 112 h 138"/>
                    <a:gd name="T68" fmla="*/ 145 w 165"/>
                    <a:gd name="T69" fmla="*/ 112 h 138"/>
                    <a:gd name="T70" fmla="*/ 145 w 165"/>
                    <a:gd name="T71" fmla="*/ 119 h 138"/>
                    <a:gd name="T72" fmla="*/ 153 w 165"/>
                    <a:gd name="T73" fmla="*/ 129 h 138"/>
                    <a:gd name="T74" fmla="*/ 160 w 165"/>
                    <a:gd name="T75" fmla="*/ 132 h 138"/>
                    <a:gd name="T76" fmla="*/ 165 w 165"/>
                    <a:gd name="T77" fmla="*/ 137 h 138"/>
                    <a:gd name="T78" fmla="*/ 4 w 165"/>
                    <a:gd name="T79" fmla="*/ 33 h 138"/>
                    <a:gd name="T80" fmla="*/ 1 w 165"/>
                    <a:gd name="T81" fmla="*/ 20 h 138"/>
                    <a:gd name="T82" fmla="*/ 2 w 165"/>
                    <a:gd name="T83" fmla="*/ 9 h 138"/>
                    <a:gd name="T84" fmla="*/ 4 w 165"/>
                    <a:gd name="T85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65" h="138">
                      <a:moveTo>
                        <a:pt x="12" y="0"/>
                      </a:moveTo>
                      <a:lnTo>
                        <a:pt x="18" y="2"/>
                      </a:lnTo>
                      <a:lnTo>
                        <a:pt x="27" y="3"/>
                      </a:lnTo>
                      <a:lnTo>
                        <a:pt x="31" y="3"/>
                      </a:lnTo>
                      <a:lnTo>
                        <a:pt x="35" y="6"/>
                      </a:lnTo>
                      <a:lnTo>
                        <a:pt x="37" y="4"/>
                      </a:lnTo>
                      <a:lnTo>
                        <a:pt x="38" y="4"/>
                      </a:lnTo>
                      <a:lnTo>
                        <a:pt x="42" y="7"/>
                      </a:lnTo>
                      <a:lnTo>
                        <a:pt x="47" y="7"/>
                      </a:lnTo>
                      <a:lnTo>
                        <a:pt x="49" y="7"/>
                      </a:lnTo>
                      <a:lnTo>
                        <a:pt x="55" y="10"/>
                      </a:lnTo>
                      <a:lnTo>
                        <a:pt x="59" y="10"/>
                      </a:lnTo>
                      <a:lnTo>
                        <a:pt x="59" y="9"/>
                      </a:lnTo>
                      <a:lnTo>
                        <a:pt x="62" y="7"/>
                      </a:lnTo>
                      <a:lnTo>
                        <a:pt x="66" y="6"/>
                      </a:lnTo>
                      <a:lnTo>
                        <a:pt x="67" y="4"/>
                      </a:lnTo>
                      <a:lnTo>
                        <a:pt x="71" y="3"/>
                      </a:lnTo>
                      <a:lnTo>
                        <a:pt x="73" y="2"/>
                      </a:lnTo>
                      <a:lnTo>
                        <a:pt x="76" y="2"/>
                      </a:lnTo>
                      <a:lnTo>
                        <a:pt x="78" y="2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4" y="3"/>
                      </a:lnTo>
                      <a:lnTo>
                        <a:pt x="76" y="3"/>
                      </a:lnTo>
                      <a:lnTo>
                        <a:pt x="78" y="3"/>
                      </a:lnTo>
                      <a:lnTo>
                        <a:pt x="81" y="3"/>
                      </a:lnTo>
                      <a:lnTo>
                        <a:pt x="82" y="3"/>
                      </a:lnTo>
                      <a:lnTo>
                        <a:pt x="82" y="2"/>
                      </a:lnTo>
                      <a:lnTo>
                        <a:pt x="81" y="2"/>
                      </a:lnTo>
                      <a:lnTo>
                        <a:pt x="81" y="0"/>
                      </a:lnTo>
                      <a:lnTo>
                        <a:pt x="85" y="2"/>
                      </a:lnTo>
                      <a:lnTo>
                        <a:pt x="88" y="3"/>
                      </a:lnTo>
                      <a:lnTo>
                        <a:pt x="91" y="2"/>
                      </a:lnTo>
                      <a:lnTo>
                        <a:pt x="92" y="3"/>
                      </a:lnTo>
                      <a:lnTo>
                        <a:pt x="91" y="4"/>
                      </a:lnTo>
                      <a:lnTo>
                        <a:pt x="91" y="6"/>
                      </a:lnTo>
                      <a:lnTo>
                        <a:pt x="94" y="7"/>
                      </a:lnTo>
                      <a:lnTo>
                        <a:pt x="96" y="10"/>
                      </a:lnTo>
                      <a:lnTo>
                        <a:pt x="96" y="9"/>
                      </a:lnTo>
                      <a:lnTo>
                        <a:pt x="94" y="6"/>
                      </a:lnTo>
                      <a:lnTo>
                        <a:pt x="95" y="4"/>
                      </a:lnTo>
                      <a:lnTo>
                        <a:pt x="99" y="7"/>
                      </a:lnTo>
                      <a:lnTo>
                        <a:pt x="106" y="6"/>
                      </a:lnTo>
                      <a:lnTo>
                        <a:pt x="114" y="7"/>
                      </a:lnTo>
                      <a:lnTo>
                        <a:pt x="118" y="6"/>
                      </a:lnTo>
                      <a:lnTo>
                        <a:pt x="120" y="3"/>
                      </a:lnTo>
                      <a:lnTo>
                        <a:pt x="121" y="3"/>
                      </a:lnTo>
                      <a:lnTo>
                        <a:pt x="124" y="7"/>
                      </a:lnTo>
                      <a:lnTo>
                        <a:pt x="125" y="13"/>
                      </a:lnTo>
                      <a:lnTo>
                        <a:pt x="129" y="18"/>
                      </a:lnTo>
                      <a:lnTo>
                        <a:pt x="132" y="25"/>
                      </a:lnTo>
                      <a:lnTo>
                        <a:pt x="131" y="28"/>
                      </a:lnTo>
                      <a:lnTo>
                        <a:pt x="132" y="32"/>
                      </a:lnTo>
                      <a:lnTo>
                        <a:pt x="132" y="33"/>
                      </a:lnTo>
                      <a:lnTo>
                        <a:pt x="129" y="40"/>
                      </a:lnTo>
                      <a:lnTo>
                        <a:pt x="129" y="43"/>
                      </a:lnTo>
                      <a:lnTo>
                        <a:pt x="128" y="47"/>
                      </a:lnTo>
                      <a:lnTo>
                        <a:pt x="129" y="49"/>
                      </a:lnTo>
                      <a:lnTo>
                        <a:pt x="128" y="53"/>
                      </a:lnTo>
                      <a:lnTo>
                        <a:pt x="127" y="56"/>
                      </a:lnTo>
                      <a:lnTo>
                        <a:pt x="125" y="57"/>
                      </a:lnTo>
                      <a:lnTo>
                        <a:pt x="125" y="56"/>
                      </a:lnTo>
                      <a:lnTo>
                        <a:pt x="123" y="54"/>
                      </a:lnTo>
                      <a:lnTo>
                        <a:pt x="116" y="47"/>
                      </a:lnTo>
                      <a:lnTo>
                        <a:pt x="114" y="44"/>
                      </a:lnTo>
                      <a:lnTo>
                        <a:pt x="111" y="43"/>
                      </a:lnTo>
                      <a:lnTo>
                        <a:pt x="110" y="40"/>
                      </a:lnTo>
                      <a:lnTo>
                        <a:pt x="110" y="38"/>
                      </a:lnTo>
                      <a:lnTo>
                        <a:pt x="105" y="33"/>
                      </a:lnTo>
                      <a:lnTo>
                        <a:pt x="105" y="32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2" y="28"/>
                      </a:lnTo>
                      <a:lnTo>
                        <a:pt x="100" y="26"/>
                      </a:lnTo>
                      <a:lnTo>
                        <a:pt x="100" y="28"/>
                      </a:lnTo>
                      <a:lnTo>
                        <a:pt x="100" y="29"/>
                      </a:lnTo>
                      <a:lnTo>
                        <a:pt x="100" y="31"/>
                      </a:lnTo>
                      <a:lnTo>
                        <a:pt x="103" y="35"/>
                      </a:lnTo>
                      <a:lnTo>
                        <a:pt x="103" y="38"/>
                      </a:lnTo>
                      <a:lnTo>
                        <a:pt x="107" y="43"/>
                      </a:lnTo>
                      <a:lnTo>
                        <a:pt x="109" y="46"/>
                      </a:lnTo>
                      <a:lnTo>
                        <a:pt x="116" y="51"/>
                      </a:lnTo>
                      <a:lnTo>
                        <a:pt x="117" y="54"/>
                      </a:lnTo>
                      <a:lnTo>
                        <a:pt x="117" y="56"/>
                      </a:lnTo>
                      <a:lnTo>
                        <a:pt x="117" y="58"/>
                      </a:lnTo>
                      <a:lnTo>
                        <a:pt x="121" y="62"/>
                      </a:lnTo>
                      <a:lnTo>
                        <a:pt x="121" y="64"/>
                      </a:lnTo>
                      <a:lnTo>
                        <a:pt x="123" y="67"/>
                      </a:lnTo>
                      <a:lnTo>
                        <a:pt x="123" y="71"/>
                      </a:lnTo>
                      <a:lnTo>
                        <a:pt x="124" y="73"/>
                      </a:lnTo>
                      <a:lnTo>
                        <a:pt x="124" y="76"/>
                      </a:lnTo>
                      <a:lnTo>
                        <a:pt x="132" y="89"/>
                      </a:lnTo>
                      <a:lnTo>
                        <a:pt x="134" y="91"/>
                      </a:lnTo>
                      <a:lnTo>
                        <a:pt x="135" y="94"/>
                      </a:lnTo>
                      <a:lnTo>
                        <a:pt x="141" y="101"/>
                      </a:lnTo>
                      <a:lnTo>
                        <a:pt x="142" y="105"/>
                      </a:lnTo>
                      <a:lnTo>
                        <a:pt x="143" y="107"/>
                      </a:lnTo>
                      <a:lnTo>
                        <a:pt x="143" y="105"/>
                      </a:lnTo>
                      <a:lnTo>
                        <a:pt x="145" y="107"/>
                      </a:lnTo>
                      <a:lnTo>
                        <a:pt x="146" y="109"/>
                      </a:lnTo>
                      <a:lnTo>
                        <a:pt x="147" y="109"/>
                      </a:lnTo>
                      <a:lnTo>
                        <a:pt x="149" y="112"/>
                      </a:lnTo>
                      <a:lnTo>
                        <a:pt x="146" y="111"/>
                      </a:lnTo>
                      <a:lnTo>
                        <a:pt x="145" y="111"/>
                      </a:lnTo>
                      <a:lnTo>
                        <a:pt x="145" y="112"/>
                      </a:lnTo>
                      <a:lnTo>
                        <a:pt x="145" y="114"/>
                      </a:lnTo>
                      <a:lnTo>
                        <a:pt x="145" y="116"/>
                      </a:lnTo>
                      <a:lnTo>
                        <a:pt x="145" y="119"/>
                      </a:lnTo>
                      <a:lnTo>
                        <a:pt x="147" y="126"/>
                      </a:lnTo>
                      <a:lnTo>
                        <a:pt x="152" y="127"/>
                      </a:lnTo>
                      <a:lnTo>
                        <a:pt x="153" y="129"/>
                      </a:lnTo>
                      <a:lnTo>
                        <a:pt x="156" y="127"/>
                      </a:lnTo>
                      <a:lnTo>
                        <a:pt x="157" y="132"/>
                      </a:lnTo>
                      <a:lnTo>
                        <a:pt x="160" y="132"/>
                      </a:lnTo>
                      <a:lnTo>
                        <a:pt x="160" y="133"/>
                      </a:lnTo>
                      <a:lnTo>
                        <a:pt x="164" y="137"/>
                      </a:lnTo>
                      <a:lnTo>
                        <a:pt x="165" y="137"/>
                      </a:lnTo>
                      <a:lnTo>
                        <a:pt x="165" y="137"/>
                      </a:lnTo>
                      <a:lnTo>
                        <a:pt x="8" y="138"/>
                      </a:lnTo>
                      <a:lnTo>
                        <a:pt x="4" y="33"/>
                      </a:lnTo>
                      <a:lnTo>
                        <a:pt x="2" y="28"/>
                      </a:lnTo>
                      <a:lnTo>
                        <a:pt x="0" y="24"/>
                      </a:lnTo>
                      <a:lnTo>
                        <a:pt x="1" y="20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2" y="9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7" name="Freeform 851"/>
                <p:cNvSpPr>
                  <a:spLocks/>
                </p:cNvSpPr>
                <p:nvPr/>
              </p:nvSpPr>
              <p:spPr bwMode="auto">
                <a:xfrm>
                  <a:off x="4812840" y="3579677"/>
                  <a:ext cx="324600" cy="373512"/>
                </a:xfrm>
                <a:custGeom>
                  <a:avLst/>
                  <a:gdLst>
                    <a:gd name="T0" fmla="*/ 194 w 219"/>
                    <a:gd name="T1" fmla="*/ 4 h 252"/>
                    <a:gd name="T2" fmla="*/ 199 w 219"/>
                    <a:gd name="T3" fmla="*/ 14 h 252"/>
                    <a:gd name="T4" fmla="*/ 196 w 219"/>
                    <a:gd name="T5" fmla="*/ 13 h 252"/>
                    <a:gd name="T6" fmla="*/ 201 w 219"/>
                    <a:gd name="T7" fmla="*/ 40 h 252"/>
                    <a:gd name="T8" fmla="*/ 215 w 219"/>
                    <a:gd name="T9" fmla="*/ 53 h 252"/>
                    <a:gd name="T10" fmla="*/ 215 w 219"/>
                    <a:gd name="T11" fmla="*/ 60 h 252"/>
                    <a:gd name="T12" fmla="*/ 204 w 219"/>
                    <a:gd name="T13" fmla="*/ 64 h 252"/>
                    <a:gd name="T14" fmla="*/ 200 w 219"/>
                    <a:gd name="T15" fmla="*/ 68 h 252"/>
                    <a:gd name="T16" fmla="*/ 199 w 219"/>
                    <a:gd name="T17" fmla="*/ 77 h 252"/>
                    <a:gd name="T18" fmla="*/ 193 w 219"/>
                    <a:gd name="T19" fmla="*/ 95 h 252"/>
                    <a:gd name="T20" fmla="*/ 194 w 219"/>
                    <a:gd name="T21" fmla="*/ 108 h 252"/>
                    <a:gd name="T22" fmla="*/ 187 w 219"/>
                    <a:gd name="T23" fmla="*/ 126 h 252"/>
                    <a:gd name="T24" fmla="*/ 176 w 219"/>
                    <a:gd name="T25" fmla="*/ 140 h 252"/>
                    <a:gd name="T26" fmla="*/ 170 w 219"/>
                    <a:gd name="T27" fmla="*/ 155 h 252"/>
                    <a:gd name="T28" fmla="*/ 165 w 219"/>
                    <a:gd name="T29" fmla="*/ 169 h 252"/>
                    <a:gd name="T30" fmla="*/ 161 w 219"/>
                    <a:gd name="T31" fmla="*/ 187 h 252"/>
                    <a:gd name="T32" fmla="*/ 153 w 219"/>
                    <a:gd name="T33" fmla="*/ 188 h 252"/>
                    <a:gd name="T34" fmla="*/ 158 w 219"/>
                    <a:gd name="T35" fmla="*/ 194 h 252"/>
                    <a:gd name="T36" fmla="*/ 165 w 219"/>
                    <a:gd name="T37" fmla="*/ 205 h 252"/>
                    <a:gd name="T38" fmla="*/ 174 w 219"/>
                    <a:gd name="T39" fmla="*/ 210 h 252"/>
                    <a:gd name="T40" fmla="*/ 179 w 219"/>
                    <a:gd name="T41" fmla="*/ 225 h 252"/>
                    <a:gd name="T42" fmla="*/ 167 w 219"/>
                    <a:gd name="T43" fmla="*/ 239 h 252"/>
                    <a:gd name="T44" fmla="*/ 158 w 219"/>
                    <a:gd name="T45" fmla="*/ 246 h 252"/>
                    <a:gd name="T46" fmla="*/ 143 w 219"/>
                    <a:gd name="T47" fmla="*/ 248 h 252"/>
                    <a:gd name="T48" fmla="*/ 138 w 219"/>
                    <a:gd name="T49" fmla="*/ 252 h 252"/>
                    <a:gd name="T50" fmla="*/ 127 w 219"/>
                    <a:gd name="T51" fmla="*/ 248 h 252"/>
                    <a:gd name="T52" fmla="*/ 123 w 219"/>
                    <a:gd name="T53" fmla="*/ 252 h 252"/>
                    <a:gd name="T54" fmla="*/ 117 w 219"/>
                    <a:gd name="T55" fmla="*/ 248 h 252"/>
                    <a:gd name="T56" fmla="*/ 109 w 219"/>
                    <a:gd name="T57" fmla="*/ 241 h 252"/>
                    <a:gd name="T58" fmla="*/ 100 w 219"/>
                    <a:gd name="T59" fmla="*/ 236 h 252"/>
                    <a:gd name="T60" fmla="*/ 94 w 219"/>
                    <a:gd name="T61" fmla="*/ 238 h 252"/>
                    <a:gd name="T62" fmla="*/ 84 w 219"/>
                    <a:gd name="T63" fmla="*/ 241 h 252"/>
                    <a:gd name="T64" fmla="*/ 76 w 219"/>
                    <a:gd name="T65" fmla="*/ 232 h 252"/>
                    <a:gd name="T66" fmla="*/ 71 w 219"/>
                    <a:gd name="T67" fmla="*/ 227 h 252"/>
                    <a:gd name="T68" fmla="*/ 63 w 219"/>
                    <a:gd name="T69" fmla="*/ 218 h 252"/>
                    <a:gd name="T70" fmla="*/ 58 w 219"/>
                    <a:gd name="T71" fmla="*/ 209 h 252"/>
                    <a:gd name="T72" fmla="*/ 49 w 219"/>
                    <a:gd name="T73" fmla="*/ 203 h 252"/>
                    <a:gd name="T74" fmla="*/ 47 w 219"/>
                    <a:gd name="T75" fmla="*/ 196 h 252"/>
                    <a:gd name="T76" fmla="*/ 41 w 219"/>
                    <a:gd name="T77" fmla="*/ 191 h 252"/>
                    <a:gd name="T78" fmla="*/ 31 w 219"/>
                    <a:gd name="T79" fmla="*/ 184 h 252"/>
                    <a:gd name="T80" fmla="*/ 22 w 219"/>
                    <a:gd name="T81" fmla="*/ 183 h 252"/>
                    <a:gd name="T82" fmla="*/ 23 w 219"/>
                    <a:gd name="T83" fmla="*/ 170 h 252"/>
                    <a:gd name="T84" fmla="*/ 13 w 219"/>
                    <a:gd name="T85" fmla="*/ 154 h 252"/>
                    <a:gd name="T86" fmla="*/ 12 w 219"/>
                    <a:gd name="T87" fmla="*/ 148 h 252"/>
                    <a:gd name="T88" fmla="*/ 6 w 219"/>
                    <a:gd name="T89" fmla="*/ 137 h 252"/>
                    <a:gd name="T90" fmla="*/ 6 w 219"/>
                    <a:gd name="T91" fmla="*/ 129 h 252"/>
                    <a:gd name="T92" fmla="*/ 4 w 219"/>
                    <a:gd name="T93" fmla="*/ 120 h 252"/>
                    <a:gd name="T94" fmla="*/ 5 w 219"/>
                    <a:gd name="T95" fmla="*/ 111 h 252"/>
                    <a:gd name="T96" fmla="*/ 9 w 219"/>
                    <a:gd name="T97" fmla="*/ 102 h 252"/>
                    <a:gd name="T98" fmla="*/ 16 w 219"/>
                    <a:gd name="T99" fmla="*/ 87 h 252"/>
                    <a:gd name="T100" fmla="*/ 24 w 219"/>
                    <a:gd name="T101" fmla="*/ 33 h 252"/>
                    <a:gd name="T102" fmla="*/ 194 w 219"/>
                    <a:gd name="T103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19" h="252">
                      <a:moveTo>
                        <a:pt x="194" y="0"/>
                      </a:moveTo>
                      <a:lnTo>
                        <a:pt x="194" y="1"/>
                      </a:lnTo>
                      <a:lnTo>
                        <a:pt x="194" y="3"/>
                      </a:lnTo>
                      <a:lnTo>
                        <a:pt x="194" y="4"/>
                      </a:lnTo>
                      <a:lnTo>
                        <a:pt x="194" y="4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6" y="7"/>
                      </a:lnTo>
                      <a:lnTo>
                        <a:pt x="196" y="10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7" y="13"/>
                      </a:lnTo>
                      <a:lnTo>
                        <a:pt x="196" y="13"/>
                      </a:lnTo>
                      <a:lnTo>
                        <a:pt x="197" y="15"/>
                      </a:lnTo>
                      <a:lnTo>
                        <a:pt x="200" y="25"/>
                      </a:lnTo>
                      <a:lnTo>
                        <a:pt x="201" y="30"/>
                      </a:lnTo>
                      <a:lnTo>
                        <a:pt x="200" y="35"/>
                      </a:lnTo>
                      <a:lnTo>
                        <a:pt x="201" y="40"/>
                      </a:lnTo>
                      <a:lnTo>
                        <a:pt x="204" y="46"/>
                      </a:lnTo>
                      <a:lnTo>
                        <a:pt x="207" y="46"/>
                      </a:lnTo>
                      <a:lnTo>
                        <a:pt x="212" y="50"/>
                      </a:lnTo>
                      <a:lnTo>
                        <a:pt x="212" y="53"/>
                      </a:lnTo>
                      <a:lnTo>
                        <a:pt x="215" y="53"/>
                      </a:lnTo>
                      <a:lnTo>
                        <a:pt x="218" y="54"/>
                      </a:lnTo>
                      <a:lnTo>
                        <a:pt x="218" y="55"/>
                      </a:lnTo>
                      <a:lnTo>
                        <a:pt x="219" y="55"/>
                      </a:lnTo>
                      <a:lnTo>
                        <a:pt x="216" y="58"/>
                      </a:lnTo>
                      <a:lnTo>
                        <a:pt x="215" y="60"/>
                      </a:lnTo>
                      <a:lnTo>
                        <a:pt x="212" y="60"/>
                      </a:lnTo>
                      <a:lnTo>
                        <a:pt x="211" y="61"/>
                      </a:lnTo>
                      <a:lnTo>
                        <a:pt x="208" y="61"/>
                      </a:lnTo>
                      <a:lnTo>
                        <a:pt x="207" y="62"/>
                      </a:lnTo>
                      <a:lnTo>
                        <a:pt x="204" y="64"/>
                      </a:lnTo>
                      <a:lnTo>
                        <a:pt x="204" y="65"/>
                      </a:lnTo>
                      <a:lnTo>
                        <a:pt x="204" y="65"/>
                      </a:lnTo>
                      <a:lnTo>
                        <a:pt x="204" y="68"/>
                      </a:lnTo>
                      <a:lnTo>
                        <a:pt x="201" y="68"/>
                      </a:lnTo>
                      <a:lnTo>
                        <a:pt x="200" y="68"/>
                      </a:lnTo>
                      <a:lnTo>
                        <a:pt x="200" y="71"/>
                      </a:lnTo>
                      <a:lnTo>
                        <a:pt x="199" y="73"/>
                      </a:lnTo>
                      <a:lnTo>
                        <a:pt x="200" y="75"/>
                      </a:lnTo>
                      <a:lnTo>
                        <a:pt x="200" y="76"/>
                      </a:lnTo>
                      <a:lnTo>
                        <a:pt x="199" y="77"/>
                      </a:lnTo>
                      <a:lnTo>
                        <a:pt x="197" y="82"/>
                      </a:lnTo>
                      <a:lnTo>
                        <a:pt x="196" y="89"/>
                      </a:lnTo>
                      <a:lnTo>
                        <a:pt x="194" y="91"/>
                      </a:lnTo>
                      <a:lnTo>
                        <a:pt x="194" y="93"/>
                      </a:lnTo>
                      <a:lnTo>
                        <a:pt x="193" y="95"/>
                      </a:lnTo>
                      <a:lnTo>
                        <a:pt x="193" y="98"/>
                      </a:lnTo>
                      <a:lnTo>
                        <a:pt x="194" y="104"/>
                      </a:lnTo>
                      <a:lnTo>
                        <a:pt x="194" y="107"/>
                      </a:lnTo>
                      <a:lnTo>
                        <a:pt x="196" y="107"/>
                      </a:lnTo>
                      <a:lnTo>
                        <a:pt x="194" y="108"/>
                      </a:lnTo>
                      <a:lnTo>
                        <a:pt x="193" y="112"/>
                      </a:lnTo>
                      <a:lnTo>
                        <a:pt x="193" y="116"/>
                      </a:lnTo>
                      <a:lnTo>
                        <a:pt x="190" y="122"/>
                      </a:lnTo>
                      <a:lnTo>
                        <a:pt x="187" y="126"/>
                      </a:lnTo>
                      <a:lnTo>
                        <a:pt x="187" y="126"/>
                      </a:lnTo>
                      <a:lnTo>
                        <a:pt x="185" y="127"/>
                      </a:lnTo>
                      <a:lnTo>
                        <a:pt x="185" y="129"/>
                      </a:lnTo>
                      <a:lnTo>
                        <a:pt x="181" y="134"/>
                      </a:lnTo>
                      <a:lnTo>
                        <a:pt x="181" y="137"/>
                      </a:lnTo>
                      <a:lnTo>
                        <a:pt x="176" y="140"/>
                      </a:lnTo>
                      <a:lnTo>
                        <a:pt x="175" y="144"/>
                      </a:lnTo>
                      <a:lnTo>
                        <a:pt x="172" y="154"/>
                      </a:lnTo>
                      <a:lnTo>
                        <a:pt x="171" y="152"/>
                      </a:lnTo>
                      <a:lnTo>
                        <a:pt x="171" y="152"/>
                      </a:lnTo>
                      <a:lnTo>
                        <a:pt x="170" y="155"/>
                      </a:lnTo>
                      <a:lnTo>
                        <a:pt x="167" y="158"/>
                      </a:lnTo>
                      <a:lnTo>
                        <a:pt x="165" y="160"/>
                      </a:lnTo>
                      <a:lnTo>
                        <a:pt x="167" y="162"/>
                      </a:lnTo>
                      <a:lnTo>
                        <a:pt x="167" y="165"/>
                      </a:lnTo>
                      <a:lnTo>
                        <a:pt x="165" y="169"/>
                      </a:lnTo>
                      <a:lnTo>
                        <a:pt x="164" y="171"/>
                      </a:lnTo>
                      <a:lnTo>
                        <a:pt x="164" y="177"/>
                      </a:lnTo>
                      <a:lnTo>
                        <a:pt x="164" y="184"/>
                      </a:lnTo>
                      <a:lnTo>
                        <a:pt x="163" y="185"/>
                      </a:lnTo>
                      <a:lnTo>
                        <a:pt x="161" y="187"/>
                      </a:lnTo>
                      <a:lnTo>
                        <a:pt x="160" y="187"/>
                      </a:lnTo>
                      <a:lnTo>
                        <a:pt x="158" y="185"/>
                      </a:lnTo>
                      <a:lnTo>
                        <a:pt x="156" y="185"/>
                      </a:lnTo>
                      <a:lnTo>
                        <a:pt x="153" y="185"/>
                      </a:lnTo>
                      <a:lnTo>
                        <a:pt x="153" y="188"/>
                      </a:lnTo>
                      <a:lnTo>
                        <a:pt x="152" y="189"/>
                      </a:lnTo>
                      <a:lnTo>
                        <a:pt x="149" y="192"/>
                      </a:lnTo>
                      <a:lnTo>
                        <a:pt x="150" y="194"/>
                      </a:lnTo>
                      <a:lnTo>
                        <a:pt x="153" y="194"/>
                      </a:lnTo>
                      <a:lnTo>
                        <a:pt x="158" y="194"/>
                      </a:lnTo>
                      <a:lnTo>
                        <a:pt x="160" y="196"/>
                      </a:lnTo>
                      <a:lnTo>
                        <a:pt x="161" y="198"/>
                      </a:lnTo>
                      <a:lnTo>
                        <a:pt x="163" y="201"/>
                      </a:lnTo>
                      <a:lnTo>
                        <a:pt x="163" y="201"/>
                      </a:lnTo>
                      <a:lnTo>
                        <a:pt x="165" y="205"/>
                      </a:lnTo>
                      <a:lnTo>
                        <a:pt x="168" y="206"/>
                      </a:lnTo>
                      <a:lnTo>
                        <a:pt x="168" y="207"/>
                      </a:lnTo>
                      <a:lnTo>
                        <a:pt x="170" y="209"/>
                      </a:lnTo>
                      <a:lnTo>
                        <a:pt x="171" y="209"/>
                      </a:lnTo>
                      <a:lnTo>
                        <a:pt x="174" y="210"/>
                      </a:lnTo>
                      <a:lnTo>
                        <a:pt x="174" y="213"/>
                      </a:lnTo>
                      <a:lnTo>
                        <a:pt x="176" y="214"/>
                      </a:lnTo>
                      <a:lnTo>
                        <a:pt x="176" y="220"/>
                      </a:lnTo>
                      <a:lnTo>
                        <a:pt x="178" y="221"/>
                      </a:lnTo>
                      <a:lnTo>
                        <a:pt x="179" y="225"/>
                      </a:lnTo>
                      <a:lnTo>
                        <a:pt x="175" y="231"/>
                      </a:lnTo>
                      <a:lnTo>
                        <a:pt x="171" y="236"/>
                      </a:lnTo>
                      <a:lnTo>
                        <a:pt x="170" y="235"/>
                      </a:lnTo>
                      <a:lnTo>
                        <a:pt x="168" y="238"/>
                      </a:lnTo>
                      <a:lnTo>
                        <a:pt x="167" y="239"/>
                      </a:lnTo>
                      <a:lnTo>
                        <a:pt x="165" y="239"/>
                      </a:lnTo>
                      <a:lnTo>
                        <a:pt x="164" y="242"/>
                      </a:lnTo>
                      <a:lnTo>
                        <a:pt x="164" y="242"/>
                      </a:lnTo>
                      <a:lnTo>
                        <a:pt x="161" y="243"/>
                      </a:lnTo>
                      <a:lnTo>
                        <a:pt x="158" y="246"/>
                      </a:lnTo>
                      <a:lnTo>
                        <a:pt x="156" y="248"/>
                      </a:lnTo>
                      <a:lnTo>
                        <a:pt x="153" y="246"/>
                      </a:lnTo>
                      <a:lnTo>
                        <a:pt x="149" y="248"/>
                      </a:lnTo>
                      <a:lnTo>
                        <a:pt x="146" y="248"/>
                      </a:lnTo>
                      <a:lnTo>
                        <a:pt x="143" y="248"/>
                      </a:lnTo>
                      <a:lnTo>
                        <a:pt x="142" y="249"/>
                      </a:lnTo>
                      <a:lnTo>
                        <a:pt x="140" y="249"/>
                      </a:lnTo>
                      <a:lnTo>
                        <a:pt x="139" y="250"/>
                      </a:lnTo>
                      <a:lnTo>
                        <a:pt x="139" y="252"/>
                      </a:lnTo>
                      <a:lnTo>
                        <a:pt x="138" y="252"/>
                      </a:lnTo>
                      <a:lnTo>
                        <a:pt x="135" y="252"/>
                      </a:lnTo>
                      <a:lnTo>
                        <a:pt x="134" y="249"/>
                      </a:lnTo>
                      <a:lnTo>
                        <a:pt x="132" y="249"/>
                      </a:lnTo>
                      <a:lnTo>
                        <a:pt x="129" y="249"/>
                      </a:lnTo>
                      <a:lnTo>
                        <a:pt x="127" y="248"/>
                      </a:lnTo>
                      <a:lnTo>
                        <a:pt x="124" y="246"/>
                      </a:lnTo>
                      <a:lnTo>
                        <a:pt x="123" y="248"/>
                      </a:lnTo>
                      <a:lnTo>
                        <a:pt x="123" y="250"/>
                      </a:lnTo>
                      <a:lnTo>
                        <a:pt x="123" y="252"/>
                      </a:lnTo>
                      <a:lnTo>
                        <a:pt x="123" y="252"/>
                      </a:lnTo>
                      <a:lnTo>
                        <a:pt x="121" y="252"/>
                      </a:lnTo>
                      <a:lnTo>
                        <a:pt x="118" y="252"/>
                      </a:lnTo>
                      <a:lnTo>
                        <a:pt x="117" y="252"/>
                      </a:lnTo>
                      <a:lnTo>
                        <a:pt x="117" y="250"/>
                      </a:lnTo>
                      <a:lnTo>
                        <a:pt x="117" y="248"/>
                      </a:lnTo>
                      <a:lnTo>
                        <a:pt x="116" y="246"/>
                      </a:lnTo>
                      <a:lnTo>
                        <a:pt x="114" y="245"/>
                      </a:lnTo>
                      <a:lnTo>
                        <a:pt x="113" y="243"/>
                      </a:lnTo>
                      <a:lnTo>
                        <a:pt x="110" y="242"/>
                      </a:lnTo>
                      <a:lnTo>
                        <a:pt x="109" y="241"/>
                      </a:lnTo>
                      <a:lnTo>
                        <a:pt x="107" y="239"/>
                      </a:lnTo>
                      <a:lnTo>
                        <a:pt x="106" y="236"/>
                      </a:lnTo>
                      <a:lnTo>
                        <a:pt x="105" y="235"/>
                      </a:lnTo>
                      <a:lnTo>
                        <a:pt x="102" y="235"/>
                      </a:lnTo>
                      <a:lnTo>
                        <a:pt x="100" y="236"/>
                      </a:lnTo>
                      <a:lnTo>
                        <a:pt x="99" y="238"/>
                      </a:lnTo>
                      <a:lnTo>
                        <a:pt x="96" y="239"/>
                      </a:lnTo>
                      <a:lnTo>
                        <a:pt x="96" y="239"/>
                      </a:lnTo>
                      <a:lnTo>
                        <a:pt x="95" y="238"/>
                      </a:lnTo>
                      <a:lnTo>
                        <a:pt x="94" y="238"/>
                      </a:lnTo>
                      <a:lnTo>
                        <a:pt x="91" y="238"/>
                      </a:lnTo>
                      <a:lnTo>
                        <a:pt x="89" y="239"/>
                      </a:lnTo>
                      <a:lnTo>
                        <a:pt x="88" y="241"/>
                      </a:lnTo>
                      <a:lnTo>
                        <a:pt x="87" y="241"/>
                      </a:lnTo>
                      <a:lnTo>
                        <a:pt x="84" y="241"/>
                      </a:lnTo>
                      <a:lnTo>
                        <a:pt x="81" y="238"/>
                      </a:lnTo>
                      <a:lnTo>
                        <a:pt x="80" y="236"/>
                      </a:lnTo>
                      <a:lnTo>
                        <a:pt x="78" y="235"/>
                      </a:lnTo>
                      <a:lnTo>
                        <a:pt x="77" y="234"/>
                      </a:lnTo>
                      <a:lnTo>
                        <a:pt x="76" y="232"/>
                      </a:lnTo>
                      <a:lnTo>
                        <a:pt x="76" y="232"/>
                      </a:lnTo>
                      <a:lnTo>
                        <a:pt x="76" y="231"/>
                      </a:lnTo>
                      <a:lnTo>
                        <a:pt x="74" y="230"/>
                      </a:lnTo>
                      <a:lnTo>
                        <a:pt x="73" y="228"/>
                      </a:lnTo>
                      <a:lnTo>
                        <a:pt x="71" y="227"/>
                      </a:lnTo>
                      <a:lnTo>
                        <a:pt x="70" y="223"/>
                      </a:lnTo>
                      <a:lnTo>
                        <a:pt x="70" y="221"/>
                      </a:lnTo>
                      <a:lnTo>
                        <a:pt x="69" y="220"/>
                      </a:lnTo>
                      <a:lnTo>
                        <a:pt x="64" y="218"/>
                      </a:lnTo>
                      <a:lnTo>
                        <a:pt x="63" y="218"/>
                      </a:lnTo>
                      <a:lnTo>
                        <a:pt x="63" y="216"/>
                      </a:lnTo>
                      <a:lnTo>
                        <a:pt x="63" y="214"/>
                      </a:lnTo>
                      <a:lnTo>
                        <a:pt x="60" y="213"/>
                      </a:lnTo>
                      <a:lnTo>
                        <a:pt x="59" y="212"/>
                      </a:lnTo>
                      <a:lnTo>
                        <a:pt x="58" y="209"/>
                      </a:lnTo>
                      <a:lnTo>
                        <a:pt x="58" y="206"/>
                      </a:lnTo>
                      <a:lnTo>
                        <a:pt x="53" y="205"/>
                      </a:lnTo>
                      <a:lnTo>
                        <a:pt x="52" y="205"/>
                      </a:lnTo>
                      <a:lnTo>
                        <a:pt x="49" y="203"/>
                      </a:lnTo>
                      <a:lnTo>
                        <a:pt x="49" y="203"/>
                      </a:lnTo>
                      <a:lnTo>
                        <a:pt x="47" y="203"/>
                      </a:lnTo>
                      <a:lnTo>
                        <a:pt x="44" y="201"/>
                      </a:lnTo>
                      <a:lnTo>
                        <a:pt x="45" y="199"/>
                      </a:lnTo>
                      <a:lnTo>
                        <a:pt x="45" y="198"/>
                      </a:lnTo>
                      <a:lnTo>
                        <a:pt x="47" y="196"/>
                      </a:lnTo>
                      <a:lnTo>
                        <a:pt x="48" y="195"/>
                      </a:lnTo>
                      <a:lnTo>
                        <a:pt x="47" y="194"/>
                      </a:lnTo>
                      <a:lnTo>
                        <a:pt x="44" y="194"/>
                      </a:lnTo>
                      <a:lnTo>
                        <a:pt x="41" y="192"/>
                      </a:lnTo>
                      <a:lnTo>
                        <a:pt x="41" y="191"/>
                      </a:lnTo>
                      <a:lnTo>
                        <a:pt x="38" y="189"/>
                      </a:lnTo>
                      <a:lnTo>
                        <a:pt x="37" y="189"/>
                      </a:lnTo>
                      <a:lnTo>
                        <a:pt x="34" y="188"/>
                      </a:lnTo>
                      <a:lnTo>
                        <a:pt x="31" y="187"/>
                      </a:lnTo>
                      <a:lnTo>
                        <a:pt x="31" y="184"/>
                      </a:lnTo>
                      <a:lnTo>
                        <a:pt x="31" y="181"/>
                      </a:lnTo>
                      <a:lnTo>
                        <a:pt x="30" y="181"/>
                      </a:lnTo>
                      <a:lnTo>
                        <a:pt x="27" y="181"/>
                      </a:lnTo>
                      <a:lnTo>
                        <a:pt x="26" y="183"/>
                      </a:lnTo>
                      <a:lnTo>
                        <a:pt x="22" y="183"/>
                      </a:lnTo>
                      <a:lnTo>
                        <a:pt x="20" y="180"/>
                      </a:lnTo>
                      <a:lnTo>
                        <a:pt x="20" y="176"/>
                      </a:lnTo>
                      <a:lnTo>
                        <a:pt x="22" y="174"/>
                      </a:lnTo>
                      <a:lnTo>
                        <a:pt x="22" y="173"/>
                      </a:lnTo>
                      <a:lnTo>
                        <a:pt x="23" y="170"/>
                      </a:lnTo>
                      <a:lnTo>
                        <a:pt x="22" y="167"/>
                      </a:lnTo>
                      <a:lnTo>
                        <a:pt x="19" y="163"/>
                      </a:lnTo>
                      <a:lnTo>
                        <a:pt x="16" y="158"/>
                      </a:lnTo>
                      <a:lnTo>
                        <a:pt x="16" y="156"/>
                      </a:lnTo>
                      <a:lnTo>
                        <a:pt x="13" y="154"/>
                      </a:lnTo>
                      <a:lnTo>
                        <a:pt x="13" y="154"/>
                      </a:lnTo>
                      <a:lnTo>
                        <a:pt x="13" y="151"/>
                      </a:lnTo>
                      <a:lnTo>
                        <a:pt x="12" y="149"/>
                      </a:lnTo>
                      <a:lnTo>
                        <a:pt x="12" y="149"/>
                      </a:lnTo>
                      <a:lnTo>
                        <a:pt x="12" y="148"/>
                      </a:lnTo>
                      <a:lnTo>
                        <a:pt x="13" y="145"/>
                      </a:lnTo>
                      <a:lnTo>
                        <a:pt x="12" y="144"/>
                      </a:lnTo>
                      <a:lnTo>
                        <a:pt x="8" y="142"/>
                      </a:lnTo>
                      <a:lnTo>
                        <a:pt x="6" y="140"/>
                      </a:lnTo>
                      <a:lnTo>
                        <a:pt x="6" y="137"/>
                      </a:lnTo>
                      <a:lnTo>
                        <a:pt x="5" y="134"/>
                      </a:lnTo>
                      <a:lnTo>
                        <a:pt x="6" y="133"/>
                      </a:lnTo>
                      <a:lnTo>
                        <a:pt x="5" y="131"/>
                      </a:lnTo>
                      <a:lnTo>
                        <a:pt x="6" y="130"/>
                      </a:lnTo>
                      <a:lnTo>
                        <a:pt x="6" y="129"/>
                      </a:lnTo>
                      <a:lnTo>
                        <a:pt x="5" y="127"/>
                      </a:lnTo>
                      <a:lnTo>
                        <a:pt x="1" y="130"/>
                      </a:lnTo>
                      <a:lnTo>
                        <a:pt x="0" y="129"/>
                      </a:lnTo>
                      <a:lnTo>
                        <a:pt x="0" y="126"/>
                      </a:lnTo>
                      <a:lnTo>
                        <a:pt x="4" y="120"/>
                      </a:lnTo>
                      <a:lnTo>
                        <a:pt x="5" y="119"/>
                      </a:lnTo>
                      <a:lnTo>
                        <a:pt x="5" y="116"/>
                      </a:lnTo>
                      <a:lnTo>
                        <a:pt x="2" y="115"/>
                      </a:lnTo>
                      <a:lnTo>
                        <a:pt x="2" y="113"/>
                      </a:lnTo>
                      <a:lnTo>
                        <a:pt x="5" y="111"/>
                      </a:lnTo>
                      <a:lnTo>
                        <a:pt x="6" y="108"/>
                      </a:lnTo>
                      <a:lnTo>
                        <a:pt x="5" y="107"/>
                      </a:lnTo>
                      <a:lnTo>
                        <a:pt x="5" y="105"/>
                      </a:lnTo>
                      <a:lnTo>
                        <a:pt x="8" y="102"/>
                      </a:lnTo>
                      <a:lnTo>
                        <a:pt x="9" y="102"/>
                      </a:lnTo>
                      <a:lnTo>
                        <a:pt x="13" y="97"/>
                      </a:lnTo>
                      <a:lnTo>
                        <a:pt x="15" y="94"/>
                      </a:lnTo>
                      <a:lnTo>
                        <a:pt x="13" y="93"/>
                      </a:lnTo>
                      <a:lnTo>
                        <a:pt x="13" y="89"/>
                      </a:lnTo>
                      <a:lnTo>
                        <a:pt x="16" y="87"/>
                      </a:lnTo>
                      <a:lnTo>
                        <a:pt x="19" y="87"/>
                      </a:lnTo>
                      <a:lnTo>
                        <a:pt x="22" y="89"/>
                      </a:lnTo>
                      <a:lnTo>
                        <a:pt x="24" y="87"/>
                      </a:lnTo>
                      <a:lnTo>
                        <a:pt x="26" y="86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24" y="29"/>
                      </a:lnTo>
                      <a:lnTo>
                        <a:pt x="38" y="28"/>
                      </a:lnTo>
                      <a:lnTo>
                        <a:pt x="37" y="1"/>
                      </a:lnTo>
                      <a:lnTo>
                        <a:pt x="19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8" name="Freeform 852"/>
                <p:cNvSpPr>
                  <a:spLocks/>
                </p:cNvSpPr>
                <p:nvPr/>
              </p:nvSpPr>
              <p:spPr bwMode="auto">
                <a:xfrm>
                  <a:off x="5033686" y="3724932"/>
                  <a:ext cx="299402" cy="228257"/>
                </a:xfrm>
                <a:custGeom>
                  <a:avLst/>
                  <a:gdLst>
                    <a:gd name="T0" fmla="*/ 59 w 202"/>
                    <a:gd name="T1" fmla="*/ 3 h 154"/>
                    <a:gd name="T2" fmla="*/ 70 w 202"/>
                    <a:gd name="T3" fmla="*/ 3 h 154"/>
                    <a:gd name="T4" fmla="*/ 76 w 202"/>
                    <a:gd name="T5" fmla="*/ 3 h 154"/>
                    <a:gd name="T6" fmla="*/ 83 w 202"/>
                    <a:gd name="T7" fmla="*/ 6 h 154"/>
                    <a:gd name="T8" fmla="*/ 90 w 202"/>
                    <a:gd name="T9" fmla="*/ 7 h 154"/>
                    <a:gd name="T10" fmla="*/ 97 w 202"/>
                    <a:gd name="T11" fmla="*/ 14 h 154"/>
                    <a:gd name="T12" fmla="*/ 103 w 202"/>
                    <a:gd name="T13" fmla="*/ 15 h 154"/>
                    <a:gd name="T14" fmla="*/ 112 w 202"/>
                    <a:gd name="T15" fmla="*/ 22 h 154"/>
                    <a:gd name="T16" fmla="*/ 117 w 202"/>
                    <a:gd name="T17" fmla="*/ 29 h 154"/>
                    <a:gd name="T18" fmla="*/ 123 w 202"/>
                    <a:gd name="T19" fmla="*/ 36 h 154"/>
                    <a:gd name="T20" fmla="*/ 119 w 202"/>
                    <a:gd name="T21" fmla="*/ 42 h 154"/>
                    <a:gd name="T22" fmla="*/ 117 w 202"/>
                    <a:gd name="T23" fmla="*/ 50 h 154"/>
                    <a:gd name="T24" fmla="*/ 121 w 202"/>
                    <a:gd name="T25" fmla="*/ 56 h 154"/>
                    <a:gd name="T26" fmla="*/ 131 w 202"/>
                    <a:gd name="T27" fmla="*/ 54 h 154"/>
                    <a:gd name="T28" fmla="*/ 134 w 202"/>
                    <a:gd name="T29" fmla="*/ 67 h 154"/>
                    <a:gd name="T30" fmla="*/ 138 w 202"/>
                    <a:gd name="T31" fmla="*/ 76 h 154"/>
                    <a:gd name="T32" fmla="*/ 185 w 202"/>
                    <a:gd name="T33" fmla="*/ 93 h 154"/>
                    <a:gd name="T34" fmla="*/ 153 w 202"/>
                    <a:gd name="T35" fmla="*/ 133 h 154"/>
                    <a:gd name="T36" fmla="*/ 139 w 202"/>
                    <a:gd name="T37" fmla="*/ 136 h 154"/>
                    <a:gd name="T38" fmla="*/ 132 w 202"/>
                    <a:gd name="T39" fmla="*/ 141 h 154"/>
                    <a:gd name="T40" fmla="*/ 121 w 202"/>
                    <a:gd name="T41" fmla="*/ 145 h 154"/>
                    <a:gd name="T42" fmla="*/ 116 w 202"/>
                    <a:gd name="T43" fmla="*/ 148 h 154"/>
                    <a:gd name="T44" fmla="*/ 108 w 202"/>
                    <a:gd name="T45" fmla="*/ 144 h 154"/>
                    <a:gd name="T46" fmla="*/ 98 w 202"/>
                    <a:gd name="T47" fmla="*/ 145 h 154"/>
                    <a:gd name="T48" fmla="*/ 92 w 202"/>
                    <a:gd name="T49" fmla="*/ 148 h 154"/>
                    <a:gd name="T50" fmla="*/ 84 w 202"/>
                    <a:gd name="T51" fmla="*/ 154 h 154"/>
                    <a:gd name="T52" fmla="*/ 74 w 202"/>
                    <a:gd name="T53" fmla="*/ 152 h 154"/>
                    <a:gd name="T54" fmla="*/ 66 w 202"/>
                    <a:gd name="T55" fmla="*/ 148 h 154"/>
                    <a:gd name="T56" fmla="*/ 55 w 202"/>
                    <a:gd name="T57" fmla="*/ 140 h 154"/>
                    <a:gd name="T58" fmla="*/ 43 w 202"/>
                    <a:gd name="T59" fmla="*/ 140 h 154"/>
                    <a:gd name="T60" fmla="*/ 37 w 202"/>
                    <a:gd name="T61" fmla="*/ 129 h 154"/>
                    <a:gd name="T62" fmla="*/ 32 w 202"/>
                    <a:gd name="T63" fmla="*/ 127 h 154"/>
                    <a:gd name="T64" fmla="*/ 27 w 202"/>
                    <a:gd name="T65" fmla="*/ 122 h 154"/>
                    <a:gd name="T66" fmla="*/ 25 w 202"/>
                    <a:gd name="T67" fmla="*/ 112 h 154"/>
                    <a:gd name="T68" fmla="*/ 19 w 202"/>
                    <a:gd name="T69" fmla="*/ 109 h 154"/>
                    <a:gd name="T70" fmla="*/ 14 w 202"/>
                    <a:gd name="T71" fmla="*/ 103 h 154"/>
                    <a:gd name="T72" fmla="*/ 11 w 202"/>
                    <a:gd name="T73" fmla="*/ 98 h 154"/>
                    <a:gd name="T74" fmla="*/ 1 w 202"/>
                    <a:gd name="T75" fmla="*/ 96 h 154"/>
                    <a:gd name="T76" fmla="*/ 4 w 202"/>
                    <a:gd name="T77" fmla="*/ 90 h 154"/>
                    <a:gd name="T78" fmla="*/ 9 w 202"/>
                    <a:gd name="T79" fmla="*/ 87 h 154"/>
                    <a:gd name="T80" fmla="*/ 14 w 202"/>
                    <a:gd name="T81" fmla="*/ 87 h 154"/>
                    <a:gd name="T82" fmla="*/ 15 w 202"/>
                    <a:gd name="T83" fmla="*/ 73 h 154"/>
                    <a:gd name="T84" fmla="*/ 18 w 202"/>
                    <a:gd name="T85" fmla="*/ 64 h 154"/>
                    <a:gd name="T86" fmla="*/ 21 w 202"/>
                    <a:gd name="T87" fmla="*/ 57 h 154"/>
                    <a:gd name="T88" fmla="*/ 23 w 202"/>
                    <a:gd name="T89" fmla="*/ 56 h 154"/>
                    <a:gd name="T90" fmla="*/ 32 w 202"/>
                    <a:gd name="T91" fmla="*/ 39 h 154"/>
                    <a:gd name="T92" fmla="*/ 36 w 202"/>
                    <a:gd name="T93" fmla="*/ 29 h 154"/>
                    <a:gd name="T94" fmla="*/ 41 w 202"/>
                    <a:gd name="T95" fmla="*/ 24 h 154"/>
                    <a:gd name="T96" fmla="*/ 45 w 202"/>
                    <a:gd name="T97" fmla="*/ 10 h 154"/>
                    <a:gd name="T98" fmla="*/ 51 w 202"/>
                    <a:gd name="T99" fmla="*/ 10 h 154"/>
                    <a:gd name="T100" fmla="*/ 58 w 202"/>
                    <a:gd name="T101" fmla="*/ 0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2" h="154">
                      <a:moveTo>
                        <a:pt x="58" y="0"/>
                      </a:moveTo>
                      <a:lnTo>
                        <a:pt x="59" y="2"/>
                      </a:lnTo>
                      <a:lnTo>
                        <a:pt x="59" y="3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70" y="3"/>
                      </a:lnTo>
                      <a:lnTo>
                        <a:pt x="73" y="2"/>
                      </a:lnTo>
                      <a:lnTo>
                        <a:pt x="74" y="3"/>
                      </a:lnTo>
                      <a:lnTo>
                        <a:pt x="76" y="3"/>
                      </a:lnTo>
                      <a:lnTo>
                        <a:pt x="77" y="3"/>
                      </a:lnTo>
                      <a:lnTo>
                        <a:pt x="81" y="6"/>
                      </a:lnTo>
                      <a:lnTo>
                        <a:pt x="83" y="6"/>
                      </a:lnTo>
                      <a:lnTo>
                        <a:pt x="84" y="4"/>
                      </a:lnTo>
                      <a:lnTo>
                        <a:pt x="87" y="6"/>
                      </a:lnTo>
                      <a:lnTo>
                        <a:pt x="90" y="7"/>
                      </a:lnTo>
                      <a:lnTo>
                        <a:pt x="91" y="9"/>
                      </a:lnTo>
                      <a:lnTo>
                        <a:pt x="97" y="13"/>
                      </a:lnTo>
                      <a:lnTo>
                        <a:pt x="97" y="14"/>
                      </a:lnTo>
                      <a:lnTo>
                        <a:pt x="101" y="15"/>
                      </a:lnTo>
                      <a:lnTo>
                        <a:pt x="101" y="15"/>
                      </a:lnTo>
                      <a:lnTo>
                        <a:pt x="103" y="15"/>
                      </a:lnTo>
                      <a:lnTo>
                        <a:pt x="105" y="17"/>
                      </a:lnTo>
                      <a:lnTo>
                        <a:pt x="108" y="20"/>
                      </a:lnTo>
                      <a:lnTo>
                        <a:pt x="112" y="22"/>
                      </a:lnTo>
                      <a:lnTo>
                        <a:pt x="114" y="24"/>
                      </a:lnTo>
                      <a:lnTo>
                        <a:pt x="117" y="26"/>
                      </a:lnTo>
                      <a:lnTo>
                        <a:pt x="117" y="29"/>
                      </a:lnTo>
                      <a:lnTo>
                        <a:pt x="117" y="31"/>
                      </a:lnTo>
                      <a:lnTo>
                        <a:pt x="120" y="31"/>
                      </a:lnTo>
                      <a:lnTo>
                        <a:pt x="123" y="36"/>
                      </a:lnTo>
                      <a:lnTo>
                        <a:pt x="121" y="36"/>
                      </a:lnTo>
                      <a:lnTo>
                        <a:pt x="120" y="40"/>
                      </a:lnTo>
                      <a:lnTo>
                        <a:pt x="119" y="42"/>
                      </a:lnTo>
                      <a:lnTo>
                        <a:pt x="119" y="46"/>
                      </a:lnTo>
                      <a:lnTo>
                        <a:pt x="119" y="49"/>
                      </a:lnTo>
                      <a:lnTo>
                        <a:pt x="117" y="50"/>
                      </a:lnTo>
                      <a:lnTo>
                        <a:pt x="116" y="54"/>
                      </a:lnTo>
                      <a:lnTo>
                        <a:pt x="117" y="56"/>
                      </a:lnTo>
                      <a:lnTo>
                        <a:pt x="121" y="56"/>
                      </a:lnTo>
                      <a:lnTo>
                        <a:pt x="126" y="53"/>
                      </a:lnTo>
                      <a:lnTo>
                        <a:pt x="128" y="53"/>
                      </a:lnTo>
                      <a:lnTo>
                        <a:pt x="131" y="54"/>
                      </a:lnTo>
                      <a:lnTo>
                        <a:pt x="130" y="56"/>
                      </a:lnTo>
                      <a:lnTo>
                        <a:pt x="131" y="60"/>
                      </a:lnTo>
                      <a:lnTo>
                        <a:pt x="134" y="67"/>
                      </a:lnTo>
                      <a:lnTo>
                        <a:pt x="137" y="69"/>
                      </a:lnTo>
                      <a:lnTo>
                        <a:pt x="137" y="72"/>
                      </a:lnTo>
                      <a:lnTo>
                        <a:pt x="138" y="76"/>
                      </a:lnTo>
                      <a:lnTo>
                        <a:pt x="143" y="78"/>
                      </a:lnTo>
                      <a:lnTo>
                        <a:pt x="146" y="80"/>
                      </a:lnTo>
                      <a:lnTo>
                        <a:pt x="185" y="93"/>
                      </a:lnTo>
                      <a:lnTo>
                        <a:pt x="202" y="93"/>
                      </a:lnTo>
                      <a:lnTo>
                        <a:pt x="160" y="133"/>
                      </a:lnTo>
                      <a:lnTo>
                        <a:pt x="153" y="133"/>
                      </a:lnTo>
                      <a:lnTo>
                        <a:pt x="145" y="133"/>
                      </a:lnTo>
                      <a:lnTo>
                        <a:pt x="142" y="134"/>
                      </a:lnTo>
                      <a:lnTo>
                        <a:pt x="139" y="136"/>
                      </a:lnTo>
                      <a:lnTo>
                        <a:pt x="137" y="137"/>
                      </a:lnTo>
                      <a:lnTo>
                        <a:pt x="135" y="140"/>
                      </a:lnTo>
                      <a:lnTo>
                        <a:pt x="132" y="141"/>
                      </a:lnTo>
                      <a:lnTo>
                        <a:pt x="130" y="143"/>
                      </a:lnTo>
                      <a:lnTo>
                        <a:pt x="126" y="144"/>
                      </a:lnTo>
                      <a:lnTo>
                        <a:pt x="121" y="145"/>
                      </a:lnTo>
                      <a:lnTo>
                        <a:pt x="120" y="148"/>
                      </a:lnTo>
                      <a:lnTo>
                        <a:pt x="120" y="148"/>
                      </a:lnTo>
                      <a:lnTo>
                        <a:pt x="116" y="148"/>
                      </a:lnTo>
                      <a:lnTo>
                        <a:pt x="112" y="148"/>
                      </a:lnTo>
                      <a:lnTo>
                        <a:pt x="109" y="147"/>
                      </a:lnTo>
                      <a:lnTo>
                        <a:pt x="108" y="144"/>
                      </a:lnTo>
                      <a:lnTo>
                        <a:pt x="105" y="144"/>
                      </a:lnTo>
                      <a:lnTo>
                        <a:pt x="99" y="144"/>
                      </a:lnTo>
                      <a:lnTo>
                        <a:pt x="98" y="145"/>
                      </a:lnTo>
                      <a:lnTo>
                        <a:pt x="95" y="145"/>
                      </a:lnTo>
                      <a:lnTo>
                        <a:pt x="92" y="145"/>
                      </a:lnTo>
                      <a:lnTo>
                        <a:pt x="92" y="148"/>
                      </a:lnTo>
                      <a:lnTo>
                        <a:pt x="88" y="154"/>
                      </a:lnTo>
                      <a:lnTo>
                        <a:pt x="85" y="154"/>
                      </a:lnTo>
                      <a:lnTo>
                        <a:pt x="84" y="154"/>
                      </a:lnTo>
                      <a:lnTo>
                        <a:pt x="81" y="152"/>
                      </a:lnTo>
                      <a:lnTo>
                        <a:pt x="77" y="154"/>
                      </a:lnTo>
                      <a:lnTo>
                        <a:pt x="74" y="152"/>
                      </a:lnTo>
                      <a:lnTo>
                        <a:pt x="70" y="152"/>
                      </a:lnTo>
                      <a:lnTo>
                        <a:pt x="67" y="151"/>
                      </a:lnTo>
                      <a:lnTo>
                        <a:pt x="66" y="148"/>
                      </a:lnTo>
                      <a:lnTo>
                        <a:pt x="63" y="147"/>
                      </a:lnTo>
                      <a:lnTo>
                        <a:pt x="58" y="141"/>
                      </a:lnTo>
                      <a:lnTo>
                        <a:pt x="55" y="140"/>
                      </a:lnTo>
                      <a:lnTo>
                        <a:pt x="48" y="140"/>
                      </a:lnTo>
                      <a:lnTo>
                        <a:pt x="45" y="138"/>
                      </a:lnTo>
                      <a:lnTo>
                        <a:pt x="43" y="140"/>
                      </a:lnTo>
                      <a:lnTo>
                        <a:pt x="40" y="140"/>
                      </a:lnTo>
                      <a:lnTo>
                        <a:pt x="37" y="137"/>
                      </a:lnTo>
                      <a:lnTo>
                        <a:pt x="37" y="129"/>
                      </a:lnTo>
                      <a:lnTo>
                        <a:pt x="36" y="129"/>
                      </a:lnTo>
                      <a:lnTo>
                        <a:pt x="33" y="129"/>
                      </a:lnTo>
                      <a:lnTo>
                        <a:pt x="32" y="127"/>
                      </a:lnTo>
                      <a:lnTo>
                        <a:pt x="30" y="127"/>
                      </a:lnTo>
                      <a:lnTo>
                        <a:pt x="29" y="123"/>
                      </a:lnTo>
                      <a:lnTo>
                        <a:pt x="27" y="122"/>
                      </a:lnTo>
                      <a:lnTo>
                        <a:pt x="27" y="116"/>
                      </a:lnTo>
                      <a:lnTo>
                        <a:pt x="25" y="115"/>
                      </a:lnTo>
                      <a:lnTo>
                        <a:pt x="25" y="112"/>
                      </a:lnTo>
                      <a:lnTo>
                        <a:pt x="22" y="111"/>
                      </a:lnTo>
                      <a:lnTo>
                        <a:pt x="21" y="111"/>
                      </a:lnTo>
                      <a:lnTo>
                        <a:pt x="19" y="109"/>
                      </a:lnTo>
                      <a:lnTo>
                        <a:pt x="19" y="108"/>
                      </a:lnTo>
                      <a:lnTo>
                        <a:pt x="16" y="107"/>
                      </a:lnTo>
                      <a:lnTo>
                        <a:pt x="14" y="103"/>
                      </a:lnTo>
                      <a:lnTo>
                        <a:pt x="14" y="103"/>
                      </a:lnTo>
                      <a:lnTo>
                        <a:pt x="12" y="100"/>
                      </a:lnTo>
                      <a:lnTo>
                        <a:pt x="11" y="98"/>
                      </a:lnTo>
                      <a:lnTo>
                        <a:pt x="9" y="96"/>
                      </a:lnTo>
                      <a:lnTo>
                        <a:pt x="4" y="96"/>
                      </a:lnTo>
                      <a:lnTo>
                        <a:pt x="1" y="96"/>
                      </a:lnTo>
                      <a:lnTo>
                        <a:pt x="0" y="94"/>
                      </a:lnTo>
                      <a:lnTo>
                        <a:pt x="3" y="91"/>
                      </a:lnTo>
                      <a:lnTo>
                        <a:pt x="4" y="90"/>
                      </a:lnTo>
                      <a:lnTo>
                        <a:pt x="4" y="87"/>
                      </a:lnTo>
                      <a:lnTo>
                        <a:pt x="7" y="87"/>
                      </a:lnTo>
                      <a:lnTo>
                        <a:pt x="9" y="87"/>
                      </a:lnTo>
                      <a:lnTo>
                        <a:pt x="11" y="89"/>
                      </a:lnTo>
                      <a:lnTo>
                        <a:pt x="12" y="89"/>
                      </a:lnTo>
                      <a:lnTo>
                        <a:pt x="14" y="87"/>
                      </a:lnTo>
                      <a:lnTo>
                        <a:pt x="15" y="86"/>
                      </a:lnTo>
                      <a:lnTo>
                        <a:pt x="15" y="79"/>
                      </a:lnTo>
                      <a:lnTo>
                        <a:pt x="15" y="73"/>
                      </a:lnTo>
                      <a:lnTo>
                        <a:pt x="16" y="71"/>
                      </a:lnTo>
                      <a:lnTo>
                        <a:pt x="18" y="67"/>
                      </a:lnTo>
                      <a:lnTo>
                        <a:pt x="18" y="64"/>
                      </a:lnTo>
                      <a:lnTo>
                        <a:pt x="16" y="62"/>
                      </a:lnTo>
                      <a:lnTo>
                        <a:pt x="18" y="60"/>
                      </a:lnTo>
                      <a:lnTo>
                        <a:pt x="21" y="57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3" y="56"/>
                      </a:lnTo>
                      <a:lnTo>
                        <a:pt x="26" y="46"/>
                      </a:lnTo>
                      <a:lnTo>
                        <a:pt x="27" y="42"/>
                      </a:lnTo>
                      <a:lnTo>
                        <a:pt x="32" y="39"/>
                      </a:lnTo>
                      <a:lnTo>
                        <a:pt x="32" y="36"/>
                      </a:lnTo>
                      <a:lnTo>
                        <a:pt x="36" y="31"/>
                      </a:lnTo>
                      <a:lnTo>
                        <a:pt x="36" y="29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1" y="24"/>
                      </a:lnTo>
                      <a:lnTo>
                        <a:pt x="44" y="18"/>
                      </a:lnTo>
                      <a:lnTo>
                        <a:pt x="44" y="14"/>
                      </a:lnTo>
                      <a:lnTo>
                        <a:pt x="45" y="10"/>
                      </a:lnTo>
                      <a:lnTo>
                        <a:pt x="47" y="9"/>
                      </a:lnTo>
                      <a:lnTo>
                        <a:pt x="48" y="10"/>
                      </a:lnTo>
                      <a:lnTo>
                        <a:pt x="51" y="10"/>
                      </a:lnTo>
                      <a:lnTo>
                        <a:pt x="52" y="9"/>
                      </a:lnTo>
                      <a:lnTo>
                        <a:pt x="54" y="7"/>
                      </a:ln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9" name="Freeform 853"/>
                <p:cNvSpPr>
                  <a:spLocks/>
                </p:cNvSpPr>
                <p:nvPr/>
              </p:nvSpPr>
              <p:spPr bwMode="auto">
                <a:xfrm>
                  <a:off x="5098902" y="3661198"/>
                  <a:ext cx="130433" cy="117093"/>
                </a:xfrm>
                <a:custGeom>
                  <a:avLst/>
                  <a:gdLst>
                    <a:gd name="T0" fmla="*/ 26 w 88"/>
                    <a:gd name="T1" fmla="*/ 0 h 79"/>
                    <a:gd name="T2" fmla="*/ 35 w 88"/>
                    <a:gd name="T3" fmla="*/ 18 h 79"/>
                    <a:gd name="T4" fmla="*/ 37 w 88"/>
                    <a:gd name="T5" fmla="*/ 28 h 79"/>
                    <a:gd name="T6" fmla="*/ 37 w 88"/>
                    <a:gd name="T7" fmla="*/ 32 h 79"/>
                    <a:gd name="T8" fmla="*/ 40 w 88"/>
                    <a:gd name="T9" fmla="*/ 36 h 79"/>
                    <a:gd name="T10" fmla="*/ 44 w 88"/>
                    <a:gd name="T11" fmla="*/ 40 h 79"/>
                    <a:gd name="T12" fmla="*/ 43 w 88"/>
                    <a:gd name="T13" fmla="*/ 38 h 79"/>
                    <a:gd name="T14" fmla="*/ 44 w 88"/>
                    <a:gd name="T15" fmla="*/ 34 h 79"/>
                    <a:gd name="T16" fmla="*/ 46 w 88"/>
                    <a:gd name="T17" fmla="*/ 39 h 79"/>
                    <a:gd name="T18" fmla="*/ 50 w 88"/>
                    <a:gd name="T19" fmla="*/ 43 h 79"/>
                    <a:gd name="T20" fmla="*/ 53 w 88"/>
                    <a:gd name="T21" fmla="*/ 42 h 79"/>
                    <a:gd name="T22" fmla="*/ 55 w 88"/>
                    <a:gd name="T23" fmla="*/ 42 h 79"/>
                    <a:gd name="T24" fmla="*/ 59 w 88"/>
                    <a:gd name="T25" fmla="*/ 46 h 79"/>
                    <a:gd name="T26" fmla="*/ 64 w 88"/>
                    <a:gd name="T27" fmla="*/ 49 h 79"/>
                    <a:gd name="T28" fmla="*/ 69 w 88"/>
                    <a:gd name="T29" fmla="*/ 57 h 79"/>
                    <a:gd name="T30" fmla="*/ 75 w 88"/>
                    <a:gd name="T31" fmla="*/ 60 h 79"/>
                    <a:gd name="T32" fmla="*/ 76 w 88"/>
                    <a:gd name="T33" fmla="*/ 60 h 79"/>
                    <a:gd name="T34" fmla="*/ 79 w 88"/>
                    <a:gd name="T35" fmla="*/ 67 h 79"/>
                    <a:gd name="T36" fmla="*/ 82 w 88"/>
                    <a:gd name="T37" fmla="*/ 69 h 79"/>
                    <a:gd name="T38" fmla="*/ 83 w 88"/>
                    <a:gd name="T39" fmla="*/ 72 h 79"/>
                    <a:gd name="T40" fmla="*/ 86 w 88"/>
                    <a:gd name="T41" fmla="*/ 74 h 79"/>
                    <a:gd name="T42" fmla="*/ 87 w 88"/>
                    <a:gd name="T43" fmla="*/ 74 h 79"/>
                    <a:gd name="T44" fmla="*/ 86 w 88"/>
                    <a:gd name="T45" fmla="*/ 76 h 79"/>
                    <a:gd name="T46" fmla="*/ 82 w 88"/>
                    <a:gd name="T47" fmla="*/ 78 h 79"/>
                    <a:gd name="T48" fmla="*/ 76 w 88"/>
                    <a:gd name="T49" fmla="*/ 74 h 79"/>
                    <a:gd name="T50" fmla="*/ 73 w 88"/>
                    <a:gd name="T51" fmla="*/ 72 h 79"/>
                    <a:gd name="T52" fmla="*/ 70 w 88"/>
                    <a:gd name="T53" fmla="*/ 67 h 79"/>
                    <a:gd name="T54" fmla="*/ 64 w 88"/>
                    <a:gd name="T55" fmla="*/ 63 h 79"/>
                    <a:gd name="T56" fmla="*/ 59 w 88"/>
                    <a:gd name="T57" fmla="*/ 58 h 79"/>
                    <a:gd name="T58" fmla="*/ 57 w 88"/>
                    <a:gd name="T59" fmla="*/ 58 h 79"/>
                    <a:gd name="T60" fmla="*/ 53 w 88"/>
                    <a:gd name="T61" fmla="*/ 56 h 79"/>
                    <a:gd name="T62" fmla="*/ 46 w 88"/>
                    <a:gd name="T63" fmla="*/ 50 h 79"/>
                    <a:gd name="T64" fmla="*/ 40 w 88"/>
                    <a:gd name="T65" fmla="*/ 47 h 79"/>
                    <a:gd name="T66" fmla="*/ 37 w 88"/>
                    <a:gd name="T67" fmla="*/ 49 h 79"/>
                    <a:gd name="T68" fmla="*/ 32 w 88"/>
                    <a:gd name="T69" fmla="*/ 46 h 79"/>
                    <a:gd name="T70" fmla="*/ 29 w 88"/>
                    <a:gd name="T71" fmla="*/ 45 h 79"/>
                    <a:gd name="T72" fmla="*/ 23 w 88"/>
                    <a:gd name="T73" fmla="*/ 47 h 79"/>
                    <a:gd name="T74" fmla="*/ 15 w 88"/>
                    <a:gd name="T75" fmla="*/ 46 h 79"/>
                    <a:gd name="T76" fmla="*/ 14 w 88"/>
                    <a:gd name="T77" fmla="*/ 43 h 79"/>
                    <a:gd name="T78" fmla="*/ 8 w 88"/>
                    <a:gd name="T79" fmla="*/ 52 h 79"/>
                    <a:gd name="T80" fmla="*/ 4 w 88"/>
                    <a:gd name="T81" fmla="*/ 53 h 79"/>
                    <a:gd name="T82" fmla="*/ 1 w 88"/>
                    <a:gd name="T83" fmla="*/ 49 h 79"/>
                    <a:gd name="T84" fmla="*/ 0 w 88"/>
                    <a:gd name="T85" fmla="*/ 40 h 79"/>
                    <a:gd name="T86" fmla="*/ 1 w 88"/>
                    <a:gd name="T87" fmla="*/ 36 h 79"/>
                    <a:gd name="T88" fmla="*/ 4 w 88"/>
                    <a:gd name="T89" fmla="*/ 27 h 79"/>
                    <a:gd name="T90" fmla="*/ 7 w 88"/>
                    <a:gd name="T91" fmla="*/ 21 h 79"/>
                    <a:gd name="T92" fmla="*/ 6 w 88"/>
                    <a:gd name="T93" fmla="*/ 18 h 79"/>
                    <a:gd name="T94" fmla="*/ 7 w 88"/>
                    <a:gd name="T95" fmla="*/ 13 h 79"/>
                    <a:gd name="T96" fmla="*/ 11 w 88"/>
                    <a:gd name="T97" fmla="*/ 13 h 79"/>
                    <a:gd name="T98" fmla="*/ 11 w 88"/>
                    <a:gd name="T99" fmla="*/ 10 h 79"/>
                    <a:gd name="T100" fmla="*/ 14 w 88"/>
                    <a:gd name="T101" fmla="*/ 7 h 79"/>
                    <a:gd name="T102" fmla="*/ 18 w 88"/>
                    <a:gd name="T103" fmla="*/ 6 h 79"/>
                    <a:gd name="T104" fmla="*/ 22 w 88"/>
                    <a:gd name="T105" fmla="*/ 5 h 79"/>
                    <a:gd name="T106" fmla="*/ 26 w 88"/>
                    <a:gd name="T107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8" h="79">
                      <a:moveTo>
                        <a:pt x="26" y="0"/>
                      </a:moveTo>
                      <a:lnTo>
                        <a:pt x="26" y="0"/>
                      </a:lnTo>
                      <a:lnTo>
                        <a:pt x="29" y="3"/>
                      </a:lnTo>
                      <a:lnTo>
                        <a:pt x="35" y="18"/>
                      </a:lnTo>
                      <a:lnTo>
                        <a:pt x="36" y="28"/>
                      </a:lnTo>
                      <a:lnTo>
                        <a:pt x="37" y="28"/>
                      </a:lnTo>
                      <a:lnTo>
                        <a:pt x="37" y="32"/>
                      </a:lnTo>
                      <a:lnTo>
                        <a:pt x="37" y="32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1" y="40"/>
                      </a:lnTo>
                      <a:lnTo>
                        <a:pt x="44" y="40"/>
                      </a:lnTo>
                      <a:lnTo>
                        <a:pt x="43" y="38"/>
                      </a:lnTo>
                      <a:lnTo>
                        <a:pt x="43" y="38"/>
                      </a:lnTo>
                      <a:lnTo>
                        <a:pt x="43" y="35"/>
                      </a:lnTo>
                      <a:lnTo>
                        <a:pt x="44" y="34"/>
                      </a:lnTo>
                      <a:lnTo>
                        <a:pt x="47" y="38"/>
                      </a:lnTo>
                      <a:lnTo>
                        <a:pt x="46" y="39"/>
                      </a:lnTo>
                      <a:lnTo>
                        <a:pt x="48" y="42"/>
                      </a:lnTo>
                      <a:lnTo>
                        <a:pt x="50" y="43"/>
                      </a:lnTo>
                      <a:lnTo>
                        <a:pt x="51" y="42"/>
                      </a:lnTo>
                      <a:lnTo>
                        <a:pt x="53" y="42"/>
                      </a:lnTo>
                      <a:lnTo>
                        <a:pt x="54" y="43"/>
                      </a:lnTo>
                      <a:lnTo>
                        <a:pt x="55" y="42"/>
                      </a:lnTo>
                      <a:lnTo>
                        <a:pt x="58" y="45"/>
                      </a:lnTo>
                      <a:lnTo>
                        <a:pt x="59" y="46"/>
                      </a:lnTo>
                      <a:lnTo>
                        <a:pt x="62" y="47"/>
                      </a:lnTo>
                      <a:lnTo>
                        <a:pt x="64" y="49"/>
                      </a:lnTo>
                      <a:lnTo>
                        <a:pt x="68" y="54"/>
                      </a:lnTo>
                      <a:lnTo>
                        <a:pt x="69" y="57"/>
                      </a:lnTo>
                      <a:lnTo>
                        <a:pt x="72" y="58"/>
                      </a:lnTo>
                      <a:lnTo>
                        <a:pt x="75" y="60"/>
                      </a:lnTo>
                      <a:lnTo>
                        <a:pt x="76" y="60"/>
                      </a:lnTo>
                      <a:lnTo>
                        <a:pt x="76" y="60"/>
                      </a:lnTo>
                      <a:lnTo>
                        <a:pt x="76" y="61"/>
                      </a:lnTo>
                      <a:lnTo>
                        <a:pt x="79" y="67"/>
                      </a:lnTo>
                      <a:lnTo>
                        <a:pt x="80" y="67"/>
                      </a:lnTo>
                      <a:lnTo>
                        <a:pt x="82" y="69"/>
                      </a:lnTo>
                      <a:lnTo>
                        <a:pt x="82" y="69"/>
                      </a:lnTo>
                      <a:lnTo>
                        <a:pt x="83" y="72"/>
                      </a:lnTo>
                      <a:lnTo>
                        <a:pt x="84" y="72"/>
                      </a:lnTo>
                      <a:lnTo>
                        <a:pt x="86" y="74"/>
                      </a:lnTo>
                      <a:lnTo>
                        <a:pt x="87" y="72"/>
                      </a:lnTo>
                      <a:lnTo>
                        <a:pt x="87" y="74"/>
                      </a:lnTo>
                      <a:lnTo>
                        <a:pt x="88" y="74"/>
                      </a:lnTo>
                      <a:lnTo>
                        <a:pt x="86" y="76"/>
                      </a:lnTo>
                      <a:lnTo>
                        <a:pt x="83" y="76"/>
                      </a:lnTo>
                      <a:lnTo>
                        <a:pt x="82" y="78"/>
                      </a:lnTo>
                      <a:lnTo>
                        <a:pt x="79" y="79"/>
                      </a:lnTo>
                      <a:lnTo>
                        <a:pt x="76" y="74"/>
                      </a:lnTo>
                      <a:lnTo>
                        <a:pt x="73" y="74"/>
                      </a:lnTo>
                      <a:lnTo>
                        <a:pt x="73" y="72"/>
                      </a:lnTo>
                      <a:lnTo>
                        <a:pt x="73" y="69"/>
                      </a:lnTo>
                      <a:lnTo>
                        <a:pt x="70" y="67"/>
                      </a:lnTo>
                      <a:lnTo>
                        <a:pt x="68" y="65"/>
                      </a:lnTo>
                      <a:lnTo>
                        <a:pt x="64" y="63"/>
                      </a:lnTo>
                      <a:lnTo>
                        <a:pt x="61" y="60"/>
                      </a:lnTo>
                      <a:lnTo>
                        <a:pt x="59" y="58"/>
                      </a:lnTo>
                      <a:lnTo>
                        <a:pt x="57" y="58"/>
                      </a:lnTo>
                      <a:lnTo>
                        <a:pt x="57" y="58"/>
                      </a:lnTo>
                      <a:lnTo>
                        <a:pt x="53" y="57"/>
                      </a:lnTo>
                      <a:lnTo>
                        <a:pt x="53" y="56"/>
                      </a:lnTo>
                      <a:lnTo>
                        <a:pt x="47" y="52"/>
                      </a:lnTo>
                      <a:lnTo>
                        <a:pt x="46" y="50"/>
                      </a:lnTo>
                      <a:lnTo>
                        <a:pt x="43" y="49"/>
                      </a:lnTo>
                      <a:lnTo>
                        <a:pt x="40" y="47"/>
                      </a:lnTo>
                      <a:lnTo>
                        <a:pt x="39" y="49"/>
                      </a:lnTo>
                      <a:lnTo>
                        <a:pt x="37" y="49"/>
                      </a:lnTo>
                      <a:lnTo>
                        <a:pt x="33" y="46"/>
                      </a:lnTo>
                      <a:lnTo>
                        <a:pt x="32" y="46"/>
                      </a:lnTo>
                      <a:lnTo>
                        <a:pt x="30" y="46"/>
                      </a:lnTo>
                      <a:lnTo>
                        <a:pt x="29" y="45"/>
                      </a:lnTo>
                      <a:lnTo>
                        <a:pt x="26" y="46"/>
                      </a:lnTo>
                      <a:lnTo>
                        <a:pt x="23" y="47"/>
                      </a:lnTo>
                      <a:lnTo>
                        <a:pt x="21" y="47"/>
                      </a:lnTo>
                      <a:lnTo>
                        <a:pt x="15" y="46"/>
                      </a:lnTo>
                      <a:lnTo>
                        <a:pt x="15" y="45"/>
                      </a:lnTo>
                      <a:lnTo>
                        <a:pt x="14" y="43"/>
                      </a:lnTo>
                      <a:lnTo>
                        <a:pt x="10" y="50"/>
                      </a:lnTo>
                      <a:lnTo>
                        <a:pt x="8" y="52"/>
                      </a:lnTo>
                      <a:lnTo>
                        <a:pt x="7" y="53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1" y="49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1" y="38"/>
                      </a:lnTo>
                      <a:lnTo>
                        <a:pt x="1" y="36"/>
                      </a:lnTo>
                      <a:lnTo>
                        <a:pt x="3" y="34"/>
                      </a:lnTo>
                      <a:lnTo>
                        <a:pt x="4" y="27"/>
                      </a:lnTo>
                      <a:lnTo>
                        <a:pt x="6" y="22"/>
                      </a:lnTo>
                      <a:lnTo>
                        <a:pt x="7" y="21"/>
                      </a:lnTo>
                      <a:lnTo>
                        <a:pt x="7" y="20"/>
                      </a:lnTo>
                      <a:lnTo>
                        <a:pt x="6" y="18"/>
                      </a:lnTo>
                      <a:lnTo>
                        <a:pt x="7" y="16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1" y="10"/>
                      </a:lnTo>
                      <a:lnTo>
                        <a:pt x="11" y="10"/>
                      </a:lnTo>
                      <a:lnTo>
                        <a:pt x="11" y="9"/>
                      </a:lnTo>
                      <a:lnTo>
                        <a:pt x="14" y="7"/>
                      </a:lnTo>
                      <a:lnTo>
                        <a:pt x="15" y="6"/>
                      </a:lnTo>
                      <a:lnTo>
                        <a:pt x="18" y="6"/>
                      </a:lnTo>
                      <a:lnTo>
                        <a:pt x="19" y="5"/>
                      </a:lnTo>
                      <a:lnTo>
                        <a:pt x="22" y="5"/>
                      </a:lnTo>
                      <a:lnTo>
                        <a:pt x="23" y="3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0" name="Freeform 854"/>
                <p:cNvSpPr>
                  <a:spLocks/>
                </p:cNvSpPr>
                <p:nvPr/>
              </p:nvSpPr>
              <p:spPr bwMode="auto">
                <a:xfrm>
                  <a:off x="5205619" y="3770880"/>
                  <a:ext cx="28162" cy="37055"/>
                </a:xfrm>
                <a:custGeom>
                  <a:avLst/>
                  <a:gdLst>
                    <a:gd name="T0" fmla="*/ 16 w 19"/>
                    <a:gd name="T1" fmla="*/ 0 h 25"/>
                    <a:gd name="T2" fmla="*/ 16 w 19"/>
                    <a:gd name="T3" fmla="*/ 0 h 25"/>
                    <a:gd name="T4" fmla="*/ 16 w 19"/>
                    <a:gd name="T5" fmla="*/ 1 h 25"/>
                    <a:gd name="T6" fmla="*/ 19 w 19"/>
                    <a:gd name="T7" fmla="*/ 4 h 25"/>
                    <a:gd name="T8" fmla="*/ 19 w 19"/>
                    <a:gd name="T9" fmla="*/ 4 h 25"/>
                    <a:gd name="T10" fmla="*/ 19 w 19"/>
                    <a:gd name="T11" fmla="*/ 5 h 25"/>
                    <a:gd name="T12" fmla="*/ 19 w 19"/>
                    <a:gd name="T13" fmla="*/ 9 h 25"/>
                    <a:gd name="T14" fmla="*/ 18 w 19"/>
                    <a:gd name="T15" fmla="*/ 9 h 25"/>
                    <a:gd name="T16" fmla="*/ 16 w 19"/>
                    <a:gd name="T17" fmla="*/ 12 h 25"/>
                    <a:gd name="T18" fmla="*/ 14 w 19"/>
                    <a:gd name="T19" fmla="*/ 12 h 25"/>
                    <a:gd name="T20" fmla="*/ 12 w 19"/>
                    <a:gd name="T21" fmla="*/ 15 h 25"/>
                    <a:gd name="T22" fmla="*/ 10 w 19"/>
                    <a:gd name="T23" fmla="*/ 15 h 25"/>
                    <a:gd name="T24" fmla="*/ 11 w 19"/>
                    <a:gd name="T25" fmla="*/ 16 h 25"/>
                    <a:gd name="T26" fmla="*/ 12 w 19"/>
                    <a:gd name="T27" fmla="*/ 16 h 25"/>
                    <a:gd name="T28" fmla="*/ 15 w 19"/>
                    <a:gd name="T29" fmla="*/ 15 h 25"/>
                    <a:gd name="T30" fmla="*/ 18 w 19"/>
                    <a:gd name="T31" fmla="*/ 15 h 25"/>
                    <a:gd name="T32" fmla="*/ 18 w 19"/>
                    <a:gd name="T33" fmla="*/ 16 h 25"/>
                    <a:gd name="T34" fmla="*/ 15 w 19"/>
                    <a:gd name="T35" fmla="*/ 22 h 25"/>
                    <a:gd name="T36" fmla="*/ 15 w 19"/>
                    <a:gd name="T37" fmla="*/ 23 h 25"/>
                    <a:gd name="T38" fmla="*/ 12 w 19"/>
                    <a:gd name="T39" fmla="*/ 22 h 25"/>
                    <a:gd name="T40" fmla="*/ 10 w 19"/>
                    <a:gd name="T41" fmla="*/ 22 h 25"/>
                    <a:gd name="T42" fmla="*/ 5 w 19"/>
                    <a:gd name="T43" fmla="*/ 25 h 25"/>
                    <a:gd name="T44" fmla="*/ 1 w 19"/>
                    <a:gd name="T45" fmla="*/ 25 h 25"/>
                    <a:gd name="T46" fmla="*/ 0 w 19"/>
                    <a:gd name="T47" fmla="*/ 23 h 25"/>
                    <a:gd name="T48" fmla="*/ 1 w 19"/>
                    <a:gd name="T49" fmla="*/ 19 h 25"/>
                    <a:gd name="T50" fmla="*/ 3 w 19"/>
                    <a:gd name="T51" fmla="*/ 18 h 25"/>
                    <a:gd name="T52" fmla="*/ 3 w 19"/>
                    <a:gd name="T53" fmla="*/ 15 h 25"/>
                    <a:gd name="T54" fmla="*/ 3 w 19"/>
                    <a:gd name="T55" fmla="*/ 11 h 25"/>
                    <a:gd name="T56" fmla="*/ 4 w 19"/>
                    <a:gd name="T57" fmla="*/ 9 h 25"/>
                    <a:gd name="T58" fmla="*/ 5 w 19"/>
                    <a:gd name="T59" fmla="*/ 5 h 25"/>
                    <a:gd name="T60" fmla="*/ 10 w 19"/>
                    <a:gd name="T61" fmla="*/ 4 h 25"/>
                    <a:gd name="T62" fmla="*/ 11 w 19"/>
                    <a:gd name="T63" fmla="*/ 2 h 25"/>
                    <a:gd name="T64" fmla="*/ 14 w 19"/>
                    <a:gd name="T65" fmla="*/ 2 h 25"/>
                    <a:gd name="T66" fmla="*/ 16 w 19"/>
                    <a:gd name="T6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" h="25"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5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11" y="16"/>
                      </a:lnTo>
                      <a:lnTo>
                        <a:pt x="12" y="16"/>
                      </a:lnTo>
                      <a:lnTo>
                        <a:pt x="15" y="15"/>
                      </a:lnTo>
                      <a:lnTo>
                        <a:pt x="18" y="15"/>
                      </a:lnTo>
                      <a:lnTo>
                        <a:pt x="18" y="16"/>
                      </a:lnTo>
                      <a:lnTo>
                        <a:pt x="15" y="22"/>
                      </a:lnTo>
                      <a:lnTo>
                        <a:pt x="15" y="23"/>
                      </a:lnTo>
                      <a:lnTo>
                        <a:pt x="12" y="22"/>
                      </a:lnTo>
                      <a:lnTo>
                        <a:pt x="10" y="22"/>
                      </a:lnTo>
                      <a:lnTo>
                        <a:pt x="5" y="25"/>
                      </a:lnTo>
                      <a:lnTo>
                        <a:pt x="1" y="25"/>
                      </a:lnTo>
                      <a:lnTo>
                        <a:pt x="0" y="23"/>
                      </a:lnTo>
                      <a:lnTo>
                        <a:pt x="1" y="19"/>
                      </a:lnTo>
                      <a:lnTo>
                        <a:pt x="3" y="18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4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1" name="Freeform 855"/>
                <p:cNvSpPr>
                  <a:spLocks/>
                </p:cNvSpPr>
                <p:nvPr/>
              </p:nvSpPr>
              <p:spPr bwMode="auto">
                <a:xfrm>
                  <a:off x="5193762" y="3784219"/>
                  <a:ext cx="200096" cy="266794"/>
                </a:xfrm>
                <a:custGeom>
                  <a:avLst/>
                  <a:gdLst>
                    <a:gd name="T0" fmla="*/ 132 w 135"/>
                    <a:gd name="T1" fmla="*/ 3 h 180"/>
                    <a:gd name="T2" fmla="*/ 132 w 135"/>
                    <a:gd name="T3" fmla="*/ 4 h 180"/>
                    <a:gd name="T4" fmla="*/ 131 w 135"/>
                    <a:gd name="T5" fmla="*/ 11 h 180"/>
                    <a:gd name="T6" fmla="*/ 134 w 135"/>
                    <a:gd name="T7" fmla="*/ 13 h 180"/>
                    <a:gd name="T8" fmla="*/ 132 w 135"/>
                    <a:gd name="T9" fmla="*/ 18 h 180"/>
                    <a:gd name="T10" fmla="*/ 134 w 135"/>
                    <a:gd name="T11" fmla="*/ 22 h 180"/>
                    <a:gd name="T12" fmla="*/ 135 w 135"/>
                    <a:gd name="T13" fmla="*/ 24 h 180"/>
                    <a:gd name="T14" fmla="*/ 132 w 135"/>
                    <a:gd name="T15" fmla="*/ 24 h 180"/>
                    <a:gd name="T16" fmla="*/ 129 w 135"/>
                    <a:gd name="T17" fmla="*/ 29 h 180"/>
                    <a:gd name="T18" fmla="*/ 128 w 135"/>
                    <a:gd name="T19" fmla="*/ 36 h 180"/>
                    <a:gd name="T20" fmla="*/ 118 w 135"/>
                    <a:gd name="T21" fmla="*/ 51 h 180"/>
                    <a:gd name="T22" fmla="*/ 114 w 135"/>
                    <a:gd name="T23" fmla="*/ 57 h 180"/>
                    <a:gd name="T24" fmla="*/ 107 w 135"/>
                    <a:gd name="T25" fmla="*/ 74 h 180"/>
                    <a:gd name="T26" fmla="*/ 102 w 135"/>
                    <a:gd name="T27" fmla="*/ 87 h 180"/>
                    <a:gd name="T28" fmla="*/ 88 w 135"/>
                    <a:gd name="T29" fmla="*/ 107 h 180"/>
                    <a:gd name="T30" fmla="*/ 60 w 135"/>
                    <a:gd name="T31" fmla="*/ 133 h 180"/>
                    <a:gd name="T32" fmla="*/ 47 w 135"/>
                    <a:gd name="T33" fmla="*/ 140 h 180"/>
                    <a:gd name="T34" fmla="*/ 29 w 135"/>
                    <a:gd name="T35" fmla="*/ 159 h 180"/>
                    <a:gd name="T36" fmla="*/ 23 w 135"/>
                    <a:gd name="T37" fmla="*/ 162 h 180"/>
                    <a:gd name="T38" fmla="*/ 8 w 135"/>
                    <a:gd name="T39" fmla="*/ 180 h 180"/>
                    <a:gd name="T40" fmla="*/ 0 w 135"/>
                    <a:gd name="T41" fmla="*/ 119 h 180"/>
                    <a:gd name="T42" fmla="*/ 12 w 135"/>
                    <a:gd name="T43" fmla="*/ 108 h 180"/>
                    <a:gd name="T44" fmla="*/ 22 w 135"/>
                    <a:gd name="T45" fmla="*/ 103 h 180"/>
                    <a:gd name="T46" fmla="*/ 29 w 135"/>
                    <a:gd name="T47" fmla="*/ 97 h 180"/>
                    <a:gd name="T48" fmla="*/ 37 w 135"/>
                    <a:gd name="T49" fmla="*/ 93 h 180"/>
                    <a:gd name="T50" fmla="*/ 94 w 135"/>
                    <a:gd name="T51" fmla="*/ 53 h 180"/>
                    <a:gd name="T52" fmla="*/ 35 w 135"/>
                    <a:gd name="T53" fmla="*/ 38 h 180"/>
                    <a:gd name="T54" fmla="*/ 29 w 135"/>
                    <a:gd name="T55" fmla="*/ 29 h 180"/>
                    <a:gd name="T56" fmla="*/ 22 w 135"/>
                    <a:gd name="T57" fmla="*/ 16 h 180"/>
                    <a:gd name="T58" fmla="*/ 27 w 135"/>
                    <a:gd name="T59" fmla="*/ 9 h 180"/>
                    <a:gd name="T60" fmla="*/ 37 w 135"/>
                    <a:gd name="T61" fmla="*/ 20 h 180"/>
                    <a:gd name="T62" fmla="*/ 45 w 135"/>
                    <a:gd name="T63" fmla="*/ 24 h 180"/>
                    <a:gd name="T64" fmla="*/ 53 w 135"/>
                    <a:gd name="T65" fmla="*/ 20 h 180"/>
                    <a:gd name="T66" fmla="*/ 62 w 135"/>
                    <a:gd name="T67" fmla="*/ 17 h 180"/>
                    <a:gd name="T68" fmla="*/ 67 w 135"/>
                    <a:gd name="T69" fmla="*/ 17 h 180"/>
                    <a:gd name="T70" fmla="*/ 81 w 135"/>
                    <a:gd name="T71" fmla="*/ 13 h 180"/>
                    <a:gd name="T72" fmla="*/ 88 w 135"/>
                    <a:gd name="T73" fmla="*/ 13 h 180"/>
                    <a:gd name="T74" fmla="*/ 100 w 135"/>
                    <a:gd name="T75" fmla="*/ 10 h 180"/>
                    <a:gd name="T76" fmla="*/ 109 w 135"/>
                    <a:gd name="T77" fmla="*/ 10 h 180"/>
                    <a:gd name="T78" fmla="*/ 117 w 135"/>
                    <a:gd name="T79" fmla="*/ 9 h 180"/>
                    <a:gd name="T80" fmla="*/ 123 w 135"/>
                    <a:gd name="T81" fmla="*/ 4 h 180"/>
                    <a:gd name="T82" fmla="*/ 124 w 135"/>
                    <a:gd name="T83" fmla="*/ 3 h 180"/>
                    <a:gd name="T84" fmla="*/ 127 w 135"/>
                    <a:gd name="T85" fmla="*/ 0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5" h="180">
                      <a:moveTo>
                        <a:pt x="127" y="0"/>
                      </a:moveTo>
                      <a:lnTo>
                        <a:pt x="128" y="2"/>
                      </a:lnTo>
                      <a:lnTo>
                        <a:pt x="132" y="3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2" y="4"/>
                      </a:lnTo>
                      <a:lnTo>
                        <a:pt x="132" y="7"/>
                      </a:lnTo>
                      <a:lnTo>
                        <a:pt x="132" y="10"/>
                      </a:lnTo>
                      <a:lnTo>
                        <a:pt x="131" y="11"/>
                      </a:lnTo>
                      <a:lnTo>
                        <a:pt x="131" y="11"/>
                      </a:lnTo>
                      <a:lnTo>
                        <a:pt x="134" y="11"/>
                      </a:lnTo>
                      <a:lnTo>
                        <a:pt x="134" y="13"/>
                      </a:lnTo>
                      <a:lnTo>
                        <a:pt x="132" y="14"/>
                      </a:lnTo>
                      <a:lnTo>
                        <a:pt x="131" y="17"/>
                      </a:lnTo>
                      <a:lnTo>
                        <a:pt x="132" y="18"/>
                      </a:lnTo>
                      <a:lnTo>
                        <a:pt x="132" y="21"/>
                      </a:lnTo>
                      <a:lnTo>
                        <a:pt x="131" y="22"/>
                      </a:lnTo>
                      <a:lnTo>
                        <a:pt x="134" y="22"/>
                      </a:lnTo>
                      <a:lnTo>
                        <a:pt x="134" y="21"/>
                      </a:lnTo>
                      <a:lnTo>
                        <a:pt x="134" y="22"/>
                      </a:lnTo>
                      <a:lnTo>
                        <a:pt x="135" y="24"/>
                      </a:lnTo>
                      <a:lnTo>
                        <a:pt x="134" y="24"/>
                      </a:lnTo>
                      <a:lnTo>
                        <a:pt x="134" y="24"/>
                      </a:lnTo>
                      <a:lnTo>
                        <a:pt x="132" y="24"/>
                      </a:lnTo>
                      <a:lnTo>
                        <a:pt x="131" y="24"/>
                      </a:lnTo>
                      <a:lnTo>
                        <a:pt x="128" y="27"/>
                      </a:lnTo>
                      <a:lnTo>
                        <a:pt x="129" y="29"/>
                      </a:lnTo>
                      <a:lnTo>
                        <a:pt x="129" y="32"/>
                      </a:lnTo>
                      <a:lnTo>
                        <a:pt x="128" y="33"/>
                      </a:lnTo>
                      <a:lnTo>
                        <a:pt x="128" y="36"/>
                      </a:lnTo>
                      <a:lnTo>
                        <a:pt x="124" y="43"/>
                      </a:lnTo>
                      <a:lnTo>
                        <a:pt x="121" y="50"/>
                      </a:lnTo>
                      <a:lnTo>
                        <a:pt x="118" y="51"/>
                      </a:lnTo>
                      <a:lnTo>
                        <a:pt x="118" y="51"/>
                      </a:lnTo>
                      <a:lnTo>
                        <a:pt x="116" y="56"/>
                      </a:lnTo>
                      <a:lnTo>
                        <a:pt x="114" y="57"/>
                      </a:lnTo>
                      <a:lnTo>
                        <a:pt x="116" y="58"/>
                      </a:lnTo>
                      <a:lnTo>
                        <a:pt x="114" y="60"/>
                      </a:lnTo>
                      <a:lnTo>
                        <a:pt x="107" y="74"/>
                      </a:lnTo>
                      <a:lnTo>
                        <a:pt x="106" y="79"/>
                      </a:lnTo>
                      <a:lnTo>
                        <a:pt x="102" y="85"/>
                      </a:lnTo>
                      <a:lnTo>
                        <a:pt x="102" y="87"/>
                      </a:lnTo>
                      <a:lnTo>
                        <a:pt x="92" y="100"/>
                      </a:lnTo>
                      <a:lnTo>
                        <a:pt x="92" y="103"/>
                      </a:lnTo>
                      <a:lnTo>
                        <a:pt x="88" y="107"/>
                      </a:lnTo>
                      <a:lnTo>
                        <a:pt x="81" y="115"/>
                      </a:lnTo>
                      <a:lnTo>
                        <a:pt x="66" y="127"/>
                      </a:lnTo>
                      <a:lnTo>
                        <a:pt x="60" y="133"/>
                      </a:lnTo>
                      <a:lnTo>
                        <a:pt x="55" y="134"/>
                      </a:lnTo>
                      <a:lnTo>
                        <a:pt x="52" y="137"/>
                      </a:lnTo>
                      <a:lnTo>
                        <a:pt x="47" y="140"/>
                      </a:lnTo>
                      <a:lnTo>
                        <a:pt x="38" y="150"/>
                      </a:lnTo>
                      <a:lnTo>
                        <a:pt x="35" y="151"/>
                      </a:lnTo>
                      <a:lnTo>
                        <a:pt x="29" y="159"/>
                      </a:lnTo>
                      <a:lnTo>
                        <a:pt x="27" y="159"/>
                      </a:lnTo>
                      <a:lnTo>
                        <a:pt x="26" y="161"/>
                      </a:lnTo>
                      <a:lnTo>
                        <a:pt x="23" y="162"/>
                      </a:lnTo>
                      <a:lnTo>
                        <a:pt x="20" y="165"/>
                      </a:lnTo>
                      <a:lnTo>
                        <a:pt x="19" y="168"/>
                      </a:lnTo>
                      <a:lnTo>
                        <a:pt x="8" y="180"/>
                      </a:lnTo>
                      <a:lnTo>
                        <a:pt x="8" y="180"/>
                      </a:lnTo>
                      <a:lnTo>
                        <a:pt x="0" y="172"/>
                      </a:lnTo>
                      <a:lnTo>
                        <a:pt x="0" y="119"/>
                      </a:lnTo>
                      <a:lnTo>
                        <a:pt x="12" y="108"/>
                      </a:lnTo>
                      <a:lnTo>
                        <a:pt x="12" y="108"/>
                      </a:lnTo>
                      <a:lnTo>
                        <a:pt x="12" y="108"/>
                      </a:lnTo>
                      <a:lnTo>
                        <a:pt x="13" y="105"/>
                      </a:lnTo>
                      <a:lnTo>
                        <a:pt x="18" y="104"/>
                      </a:lnTo>
                      <a:lnTo>
                        <a:pt x="22" y="103"/>
                      </a:lnTo>
                      <a:lnTo>
                        <a:pt x="24" y="101"/>
                      </a:lnTo>
                      <a:lnTo>
                        <a:pt x="27" y="100"/>
                      </a:lnTo>
                      <a:lnTo>
                        <a:pt x="29" y="97"/>
                      </a:lnTo>
                      <a:lnTo>
                        <a:pt x="31" y="96"/>
                      </a:lnTo>
                      <a:lnTo>
                        <a:pt x="34" y="94"/>
                      </a:lnTo>
                      <a:lnTo>
                        <a:pt x="37" y="93"/>
                      </a:lnTo>
                      <a:lnTo>
                        <a:pt x="45" y="93"/>
                      </a:lnTo>
                      <a:lnTo>
                        <a:pt x="52" y="93"/>
                      </a:lnTo>
                      <a:lnTo>
                        <a:pt x="94" y="53"/>
                      </a:lnTo>
                      <a:lnTo>
                        <a:pt x="77" y="53"/>
                      </a:lnTo>
                      <a:lnTo>
                        <a:pt x="38" y="40"/>
                      </a:lnTo>
                      <a:lnTo>
                        <a:pt x="35" y="38"/>
                      </a:lnTo>
                      <a:lnTo>
                        <a:pt x="30" y="36"/>
                      </a:lnTo>
                      <a:lnTo>
                        <a:pt x="29" y="32"/>
                      </a:lnTo>
                      <a:lnTo>
                        <a:pt x="29" y="29"/>
                      </a:lnTo>
                      <a:lnTo>
                        <a:pt x="26" y="27"/>
                      </a:lnTo>
                      <a:lnTo>
                        <a:pt x="23" y="20"/>
                      </a:lnTo>
                      <a:lnTo>
                        <a:pt x="22" y="16"/>
                      </a:lnTo>
                      <a:lnTo>
                        <a:pt x="23" y="13"/>
                      </a:lnTo>
                      <a:lnTo>
                        <a:pt x="26" y="7"/>
                      </a:lnTo>
                      <a:lnTo>
                        <a:pt x="27" y="9"/>
                      </a:lnTo>
                      <a:lnTo>
                        <a:pt x="29" y="9"/>
                      </a:lnTo>
                      <a:lnTo>
                        <a:pt x="35" y="18"/>
                      </a:lnTo>
                      <a:lnTo>
                        <a:pt x="37" y="20"/>
                      </a:lnTo>
                      <a:lnTo>
                        <a:pt x="38" y="20"/>
                      </a:lnTo>
                      <a:lnTo>
                        <a:pt x="41" y="24"/>
                      </a:lnTo>
                      <a:lnTo>
                        <a:pt x="45" y="24"/>
                      </a:lnTo>
                      <a:lnTo>
                        <a:pt x="48" y="24"/>
                      </a:lnTo>
                      <a:lnTo>
                        <a:pt x="49" y="22"/>
                      </a:lnTo>
                      <a:lnTo>
                        <a:pt x="53" y="20"/>
                      </a:lnTo>
                      <a:lnTo>
                        <a:pt x="55" y="20"/>
                      </a:lnTo>
                      <a:lnTo>
                        <a:pt x="60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6" y="17"/>
                      </a:lnTo>
                      <a:lnTo>
                        <a:pt x="67" y="17"/>
                      </a:lnTo>
                      <a:lnTo>
                        <a:pt x="70" y="18"/>
                      </a:lnTo>
                      <a:lnTo>
                        <a:pt x="73" y="17"/>
                      </a:lnTo>
                      <a:lnTo>
                        <a:pt x="81" y="13"/>
                      </a:lnTo>
                      <a:lnTo>
                        <a:pt x="84" y="11"/>
                      </a:lnTo>
                      <a:lnTo>
                        <a:pt x="87" y="13"/>
                      </a:lnTo>
                      <a:lnTo>
                        <a:pt x="88" y="13"/>
                      </a:lnTo>
                      <a:lnTo>
                        <a:pt x="92" y="13"/>
                      </a:lnTo>
                      <a:lnTo>
                        <a:pt x="96" y="11"/>
                      </a:lnTo>
                      <a:lnTo>
                        <a:pt x="100" y="10"/>
                      </a:lnTo>
                      <a:lnTo>
                        <a:pt x="100" y="11"/>
                      </a:lnTo>
                      <a:lnTo>
                        <a:pt x="102" y="11"/>
                      </a:lnTo>
                      <a:lnTo>
                        <a:pt x="109" y="10"/>
                      </a:lnTo>
                      <a:lnTo>
                        <a:pt x="111" y="9"/>
                      </a:lnTo>
                      <a:lnTo>
                        <a:pt x="116" y="7"/>
                      </a:lnTo>
                      <a:lnTo>
                        <a:pt x="117" y="9"/>
                      </a:lnTo>
                      <a:lnTo>
                        <a:pt x="117" y="7"/>
                      </a:lnTo>
                      <a:lnTo>
                        <a:pt x="121" y="7"/>
                      </a:lnTo>
                      <a:lnTo>
                        <a:pt x="123" y="4"/>
                      </a:lnTo>
                      <a:lnTo>
                        <a:pt x="124" y="4"/>
                      </a:lnTo>
                      <a:lnTo>
                        <a:pt x="124" y="3"/>
                      </a:lnTo>
                      <a:lnTo>
                        <a:pt x="124" y="3"/>
                      </a:lnTo>
                      <a:lnTo>
                        <a:pt x="125" y="2"/>
                      </a:lnTo>
                      <a:lnTo>
                        <a:pt x="127" y="2"/>
                      </a:lnTo>
                      <a:lnTo>
                        <a:pt x="12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2" name="Freeform 856"/>
                <p:cNvSpPr>
                  <a:spLocks/>
                </p:cNvSpPr>
                <p:nvPr/>
              </p:nvSpPr>
              <p:spPr bwMode="auto">
                <a:xfrm>
                  <a:off x="5047026" y="3913170"/>
                  <a:ext cx="164523" cy="198613"/>
                </a:xfrm>
                <a:custGeom>
                  <a:avLst/>
                  <a:gdLst>
                    <a:gd name="T0" fmla="*/ 24 w 111"/>
                    <a:gd name="T1" fmla="*/ 2 h 134"/>
                    <a:gd name="T2" fmla="*/ 28 w 111"/>
                    <a:gd name="T3" fmla="*/ 2 h 134"/>
                    <a:gd name="T4" fmla="*/ 31 w 111"/>
                    <a:gd name="T5" fmla="*/ 13 h 134"/>
                    <a:gd name="T6" fmla="*/ 36 w 111"/>
                    <a:gd name="T7" fmla="*/ 11 h 134"/>
                    <a:gd name="T8" fmla="*/ 46 w 111"/>
                    <a:gd name="T9" fmla="*/ 13 h 134"/>
                    <a:gd name="T10" fmla="*/ 54 w 111"/>
                    <a:gd name="T11" fmla="*/ 20 h 134"/>
                    <a:gd name="T12" fmla="*/ 58 w 111"/>
                    <a:gd name="T13" fmla="*/ 24 h 134"/>
                    <a:gd name="T14" fmla="*/ 65 w 111"/>
                    <a:gd name="T15" fmla="*/ 25 h 134"/>
                    <a:gd name="T16" fmla="*/ 72 w 111"/>
                    <a:gd name="T17" fmla="*/ 25 h 134"/>
                    <a:gd name="T18" fmla="*/ 76 w 111"/>
                    <a:gd name="T19" fmla="*/ 27 h 134"/>
                    <a:gd name="T20" fmla="*/ 83 w 111"/>
                    <a:gd name="T21" fmla="*/ 21 h 134"/>
                    <a:gd name="T22" fmla="*/ 86 w 111"/>
                    <a:gd name="T23" fmla="*/ 18 h 134"/>
                    <a:gd name="T24" fmla="*/ 90 w 111"/>
                    <a:gd name="T25" fmla="*/ 17 h 134"/>
                    <a:gd name="T26" fmla="*/ 99 w 111"/>
                    <a:gd name="T27" fmla="*/ 17 h 134"/>
                    <a:gd name="T28" fmla="*/ 103 w 111"/>
                    <a:gd name="T29" fmla="*/ 21 h 134"/>
                    <a:gd name="T30" fmla="*/ 111 w 111"/>
                    <a:gd name="T31" fmla="*/ 21 h 134"/>
                    <a:gd name="T32" fmla="*/ 99 w 111"/>
                    <a:gd name="T33" fmla="*/ 32 h 134"/>
                    <a:gd name="T34" fmla="*/ 107 w 111"/>
                    <a:gd name="T35" fmla="*/ 93 h 134"/>
                    <a:gd name="T36" fmla="*/ 103 w 111"/>
                    <a:gd name="T37" fmla="*/ 100 h 134"/>
                    <a:gd name="T38" fmla="*/ 100 w 111"/>
                    <a:gd name="T39" fmla="*/ 101 h 134"/>
                    <a:gd name="T40" fmla="*/ 96 w 111"/>
                    <a:gd name="T41" fmla="*/ 104 h 134"/>
                    <a:gd name="T42" fmla="*/ 90 w 111"/>
                    <a:gd name="T43" fmla="*/ 108 h 134"/>
                    <a:gd name="T44" fmla="*/ 89 w 111"/>
                    <a:gd name="T45" fmla="*/ 110 h 134"/>
                    <a:gd name="T46" fmla="*/ 86 w 111"/>
                    <a:gd name="T47" fmla="*/ 112 h 134"/>
                    <a:gd name="T48" fmla="*/ 85 w 111"/>
                    <a:gd name="T49" fmla="*/ 117 h 134"/>
                    <a:gd name="T50" fmla="*/ 83 w 111"/>
                    <a:gd name="T51" fmla="*/ 122 h 134"/>
                    <a:gd name="T52" fmla="*/ 76 w 111"/>
                    <a:gd name="T53" fmla="*/ 133 h 134"/>
                    <a:gd name="T54" fmla="*/ 72 w 111"/>
                    <a:gd name="T55" fmla="*/ 134 h 134"/>
                    <a:gd name="T56" fmla="*/ 54 w 111"/>
                    <a:gd name="T57" fmla="*/ 122 h 134"/>
                    <a:gd name="T58" fmla="*/ 54 w 111"/>
                    <a:gd name="T59" fmla="*/ 119 h 134"/>
                    <a:gd name="T60" fmla="*/ 3 w 111"/>
                    <a:gd name="T61" fmla="*/ 86 h 134"/>
                    <a:gd name="T62" fmla="*/ 3 w 111"/>
                    <a:gd name="T63" fmla="*/ 74 h 134"/>
                    <a:gd name="T64" fmla="*/ 6 w 111"/>
                    <a:gd name="T65" fmla="*/ 67 h 134"/>
                    <a:gd name="T66" fmla="*/ 10 w 111"/>
                    <a:gd name="T67" fmla="*/ 63 h 134"/>
                    <a:gd name="T68" fmla="*/ 13 w 111"/>
                    <a:gd name="T69" fmla="*/ 58 h 134"/>
                    <a:gd name="T70" fmla="*/ 17 w 111"/>
                    <a:gd name="T71" fmla="*/ 57 h 134"/>
                    <a:gd name="T72" fmla="*/ 18 w 111"/>
                    <a:gd name="T73" fmla="*/ 52 h 134"/>
                    <a:gd name="T74" fmla="*/ 21 w 111"/>
                    <a:gd name="T75" fmla="*/ 46 h 134"/>
                    <a:gd name="T76" fmla="*/ 18 w 111"/>
                    <a:gd name="T77" fmla="*/ 42 h 134"/>
                    <a:gd name="T78" fmla="*/ 18 w 111"/>
                    <a:gd name="T79" fmla="*/ 39 h 134"/>
                    <a:gd name="T80" fmla="*/ 14 w 111"/>
                    <a:gd name="T81" fmla="*/ 34 h 134"/>
                    <a:gd name="T82" fmla="*/ 12 w 111"/>
                    <a:gd name="T83" fmla="*/ 28 h 134"/>
                    <a:gd name="T84" fmla="*/ 9 w 111"/>
                    <a:gd name="T85" fmla="*/ 25 h 134"/>
                    <a:gd name="T86" fmla="*/ 9 w 111"/>
                    <a:gd name="T87" fmla="*/ 21 h 134"/>
                    <a:gd name="T88" fmla="*/ 6 w 111"/>
                    <a:gd name="T89" fmla="*/ 17 h 134"/>
                    <a:gd name="T90" fmla="*/ 6 w 111"/>
                    <a:gd name="T91" fmla="*/ 17 h 134"/>
                    <a:gd name="T92" fmla="*/ 9 w 111"/>
                    <a:gd name="T93" fmla="*/ 14 h 134"/>
                    <a:gd name="T94" fmla="*/ 12 w 111"/>
                    <a:gd name="T95" fmla="*/ 10 h 134"/>
                    <a:gd name="T96" fmla="*/ 17 w 111"/>
                    <a:gd name="T97" fmla="*/ 6 h 134"/>
                    <a:gd name="T98" fmla="*/ 23 w 111"/>
                    <a:gd name="T99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1" h="134">
                      <a:moveTo>
                        <a:pt x="23" y="0"/>
                      </a:moveTo>
                      <a:lnTo>
                        <a:pt x="24" y="2"/>
                      </a:lnTo>
                      <a:lnTo>
                        <a:pt x="27" y="2"/>
                      </a:lnTo>
                      <a:lnTo>
                        <a:pt x="28" y="2"/>
                      </a:lnTo>
                      <a:lnTo>
                        <a:pt x="28" y="10"/>
                      </a:lnTo>
                      <a:lnTo>
                        <a:pt x="31" y="13"/>
                      </a:lnTo>
                      <a:lnTo>
                        <a:pt x="34" y="13"/>
                      </a:lnTo>
                      <a:lnTo>
                        <a:pt x="36" y="11"/>
                      </a:lnTo>
                      <a:lnTo>
                        <a:pt x="39" y="13"/>
                      </a:lnTo>
                      <a:lnTo>
                        <a:pt x="46" y="13"/>
                      </a:lnTo>
                      <a:lnTo>
                        <a:pt x="49" y="14"/>
                      </a:lnTo>
                      <a:lnTo>
                        <a:pt x="54" y="20"/>
                      </a:lnTo>
                      <a:lnTo>
                        <a:pt x="57" y="21"/>
                      </a:lnTo>
                      <a:lnTo>
                        <a:pt x="58" y="24"/>
                      </a:lnTo>
                      <a:lnTo>
                        <a:pt x="61" y="25"/>
                      </a:lnTo>
                      <a:lnTo>
                        <a:pt x="65" y="25"/>
                      </a:lnTo>
                      <a:lnTo>
                        <a:pt x="68" y="27"/>
                      </a:lnTo>
                      <a:lnTo>
                        <a:pt x="72" y="25"/>
                      </a:lnTo>
                      <a:lnTo>
                        <a:pt x="75" y="27"/>
                      </a:lnTo>
                      <a:lnTo>
                        <a:pt x="76" y="27"/>
                      </a:lnTo>
                      <a:lnTo>
                        <a:pt x="79" y="27"/>
                      </a:lnTo>
                      <a:lnTo>
                        <a:pt x="83" y="21"/>
                      </a:lnTo>
                      <a:lnTo>
                        <a:pt x="83" y="18"/>
                      </a:lnTo>
                      <a:lnTo>
                        <a:pt x="86" y="18"/>
                      </a:lnTo>
                      <a:lnTo>
                        <a:pt x="89" y="18"/>
                      </a:lnTo>
                      <a:lnTo>
                        <a:pt x="90" y="17"/>
                      </a:lnTo>
                      <a:lnTo>
                        <a:pt x="96" y="17"/>
                      </a:lnTo>
                      <a:lnTo>
                        <a:pt x="99" y="17"/>
                      </a:lnTo>
                      <a:lnTo>
                        <a:pt x="100" y="20"/>
                      </a:lnTo>
                      <a:lnTo>
                        <a:pt x="103" y="21"/>
                      </a:lnTo>
                      <a:lnTo>
                        <a:pt x="107" y="21"/>
                      </a:lnTo>
                      <a:lnTo>
                        <a:pt x="111" y="21"/>
                      </a:lnTo>
                      <a:lnTo>
                        <a:pt x="111" y="21"/>
                      </a:lnTo>
                      <a:lnTo>
                        <a:pt x="99" y="32"/>
                      </a:lnTo>
                      <a:lnTo>
                        <a:pt x="99" y="85"/>
                      </a:lnTo>
                      <a:lnTo>
                        <a:pt x="107" y="93"/>
                      </a:lnTo>
                      <a:lnTo>
                        <a:pt x="107" y="94"/>
                      </a:lnTo>
                      <a:lnTo>
                        <a:pt x="103" y="100"/>
                      </a:lnTo>
                      <a:lnTo>
                        <a:pt x="101" y="100"/>
                      </a:lnTo>
                      <a:lnTo>
                        <a:pt x="100" y="101"/>
                      </a:lnTo>
                      <a:lnTo>
                        <a:pt x="101" y="103"/>
                      </a:lnTo>
                      <a:lnTo>
                        <a:pt x="96" y="104"/>
                      </a:lnTo>
                      <a:lnTo>
                        <a:pt x="94" y="108"/>
                      </a:lnTo>
                      <a:lnTo>
                        <a:pt x="90" y="108"/>
                      </a:lnTo>
                      <a:lnTo>
                        <a:pt x="89" y="108"/>
                      </a:lnTo>
                      <a:lnTo>
                        <a:pt x="89" y="110"/>
                      </a:lnTo>
                      <a:lnTo>
                        <a:pt x="86" y="111"/>
                      </a:lnTo>
                      <a:lnTo>
                        <a:pt x="86" y="112"/>
                      </a:lnTo>
                      <a:lnTo>
                        <a:pt x="88" y="114"/>
                      </a:lnTo>
                      <a:lnTo>
                        <a:pt x="85" y="117"/>
                      </a:lnTo>
                      <a:lnTo>
                        <a:pt x="83" y="119"/>
                      </a:lnTo>
                      <a:lnTo>
                        <a:pt x="83" y="122"/>
                      </a:lnTo>
                      <a:lnTo>
                        <a:pt x="81" y="126"/>
                      </a:lnTo>
                      <a:lnTo>
                        <a:pt x="76" y="133"/>
                      </a:lnTo>
                      <a:lnTo>
                        <a:pt x="74" y="134"/>
                      </a:lnTo>
                      <a:lnTo>
                        <a:pt x="72" y="134"/>
                      </a:lnTo>
                      <a:lnTo>
                        <a:pt x="56" y="123"/>
                      </a:lnTo>
                      <a:lnTo>
                        <a:pt x="54" y="122"/>
                      </a:lnTo>
                      <a:lnTo>
                        <a:pt x="54" y="121"/>
                      </a:lnTo>
                      <a:lnTo>
                        <a:pt x="54" y="119"/>
                      </a:lnTo>
                      <a:lnTo>
                        <a:pt x="52" y="114"/>
                      </a:lnTo>
                      <a:lnTo>
                        <a:pt x="3" y="86"/>
                      </a:lnTo>
                      <a:lnTo>
                        <a:pt x="0" y="86"/>
                      </a:lnTo>
                      <a:lnTo>
                        <a:pt x="3" y="74"/>
                      </a:lnTo>
                      <a:lnTo>
                        <a:pt x="3" y="70"/>
                      </a:lnTo>
                      <a:lnTo>
                        <a:pt x="6" y="67"/>
                      </a:lnTo>
                      <a:lnTo>
                        <a:pt x="7" y="64"/>
                      </a:lnTo>
                      <a:lnTo>
                        <a:pt x="10" y="63"/>
                      </a:lnTo>
                      <a:lnTo>
                        <a:pt x="12" y="60"/>
                      </a:lnTo>
                      <a:lnTo>
                        <a:pt x="13" y="58"/>
                      </a:lnTo>
                      <a:lnTo>
                        <a:pt x="13" y="57"/>
                      </a:lnTo>
                      <a:lnTo>
                        <a:pt x="17" y="57"/>
                      </a:lnTo>
                      <a:lnTo>
                        <a:pt x="18" y="54"/>
                      </a:lnTo>
                      <a:lnTo>
                        <a:pt x="18" y="52"/>
                      </a:lnTo>
                      <a:lnTo>
                        <a:pt x="21" y="49"/>
                      </a:lnTo>
                      <a:lnTo>
                        <a:pt x="21" y="46"/>
                      </a:lnTo>
                      <a:lnTo>
                        <a:pt x="21" y="43"/>
                      </a:lnTo>
                      <a:lnTo>
                        <a:pt x="18" y="42"/>
                      </a:lnTo>
                      <a:lnTo>
                        <a:pt x="20" y="39"/>
                      </a:lnTo>
                      <a:lnTo>
                        <a:pt x="18" y="39"/>
                      </a:lnTo>
                      <a:lnTo>
                        <a:pt x="17" y="38"/>
                      </a:lnTo>
                      <a:lnTo>
                        <a:pt x="14" y="34"/>
                      </a:lnTo>
                      <a:lnTo>
                        <a:pt x="12" y="31"/>
                      </a:lnTo>
                      <a:lnTo>
                        <a:pt x="12" y="28"/>
                      </a:lnTo>
                      <a:lnTo>
                        <a:pt x="12" y="25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10" y="13"/>
                      </a:lnTo>
                      <a:lnTo>
                        <a:pt x="12" y="10"/>
                      </a:lnTo>
                      <a:lnTo>
                        <a:pt x="13" y="11"/>
                      </a:lnTo>
                      <a:lnTo>
                        <a:pt x="17" y="6"/>
                      </a:lnTo>
                      <a:lnTo>
                        <a:pt x="2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3" name="Freeform 857"/>
                <p:cNvSpPr>
                  <a:spLocks/>
                </p:cNvSpPr>
                <p:nvPr/>
              </p:nvSpPr>
              <p:spPr bwMode="auto">
                <a:xfrm>
                  <a:off x="5004042" y="4042120"/>
                  <a:ext cx="14822" cy="0"/>
                </a:xfrm>
                <a:custGeom>
                  <a:avLst/>
                  <a:gdLst>
                    <a:gd name="T0" fmla="*/ 10 w 10"/>
                    <a:gd name="T1" fmla="*/ 6 w 10"/>
                    <a:gd name="T2" fmla="*/ 0 w 10"/>
                    <a:gd name="T3" fmla="*/ 0 w 10"/>
                    <a:gd name="T4" fmla="*/ 10 w 1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0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4" name="Freeform 858"/>
                <p:cNvSpPr>
                  <a:spLocks/>
                </p:cNvSpPr>
                <p:nvPr/>
              </p:nvSpPr>
              <p:spPr bwMode="auto">
                <a:xfrm>
                  <a:off x="4964023" y="3938367"/>
                  <a:ext cx="114129" cy="112646"/>
                </a:xfrm>
                <a:custGeom>
                  <a:avLst/>
                  <a:gdLst>
                    <a:gd name="T0" fmla="*/ 63 w 77"/>
                    <a:gd name="T1" fmla="*/ 1 h 76"/>
                    <a:gd name="T2" fmla="*/ 65 w 77"/>
                    <a:gd name="T3" fmla="*/ 6 h 76"/>
                    <a:gd name="T4" fmla="*/ 68 w 77"/>
                    <a:gd name="T5" fmla="*/ 8 h 76"/>
                    <a:gd name="T6" fmla="*/ 68 w 77"/>
                    <a:gd name="T7" fmla="*/ 14 h 76"/>
                    <a:gd name="T8" fmla="*/ 73 w 77"/>
                    <a:gd name="T9" fmla="*/ 21 h 76"/>
                    <a:gd name="T10" fmla="*/ 76 w 77"/>
                    <a:gd name="T11" fmla="*/ 22 h 76"/>
                    <a:gd name="T12" fmla="*/ 77 w 77"/>
                    <a:gd name="T13" fmla="*/ 26 h 76"/>
                    <a:gd name="T14" fmla="*/ 77 w 77"/>
                    <a:gd name="T15" fmla="*/ 32 h 76"/>
                    <a:gd name="T16" fmla="*/ 74 w 77"/>
                    <a:gd name="T17" fmla="*/ 37 h 76"/>
                    <a:gd name="T18" fmla="*/ 69 w 77"/>
                    <a:gd name="T19" fmla="*/ 40 h 76"/>
                    <a:gd name="T20" fmla="*/ 68 w 77"/>
                    <a:gd name="T21" fmla="*/ 43 h 76"/>
                    <a:gd name="T22" fmla="*/ 63 w 77"/>
                    <a:gd name="T23" fmla="*/ 47 h 76"/>
                    <a:gd name="T24" fmla="*/ 59 w 77"/>
                    <a:gd name="T25" fmla="*/ 53 h 76"/>
                    <a:gd name="T26" fmla="*/ 56 w 77"/>
                    <a:gd name="T27" fmla="*/ 69 h 76"/>
                    <a:gd name="T28" fmla="*/ 27 w 77"/>
                    <a:gd name="T29" fmla="*/ 70 h 76"/>
                    <a:gd name="T30" fmla="*/ 16 w 77"/>
                    <a:gd name="T31" fmla="*/ 70 h 76"/>
                    <a:gd name="T32" fmla="*/ 14 w 77"/>
                    <a:gd name="T33" fmla="*/ 72 h 76"/>
                    <a:gd name="T34" fmla="*/ 12 w 77"/>
                    <a:gd name="T35" fmla="*/ 72 h 76"/>
                    <a:gd name="T36" fmla="*/ 11 w 77"/>
                    <a:gd name="T37" fmla="*/ 75 h 76"/>
                    <a:gd name="T38" fmla="*/ 8 w 77"/>
                    <a:gd name="T39" fmla="*/ 75 h 76"/>
                    <a:gd name="T40" fmla="*/ 5 w 77"/>
                    <a:gd name="T41" fmla="*/ 73 h 76"/>
                    <a:gd name="T42" fmla="*/ 1 w 77"/>
                    <a:gd name="T43" fmla="*/ 76 h 76"/>
                    <a:gd name="T44" fmla="*/ 1 w 77"/>
                    <a:gd name="T45" fmla="*/ 75 h 76"/>
                    <a:gd name="T46" fmla="*/ 3 w 77"/>
                    <a:gd name="T47" fmla="*/ 66 h 76"/>
                    <a:gd name="T48" fmla="*/ 3 w 77"/>
                    <a:gd name="T49" fmla="*/ 58 h 76"/>
                    <a:gd name="T50" fmla="*/ 8 w 77"/>
                    <a:gd name="T51" fmla="*/ 47 h 76"/>
                    <a:gd name="T52" fmla="*/ 14 w 77"/>
                    <a:gd name="T53" fmla="*/ 41 h 76"/>
                    <a:gd name="T54" fmla="*/ 21 w 77"/>
                    <a:gd name="T55" fmla="*/ 30 h 76"/>
                    <a:gd name="T56" fmla="*/ 19 w 77"/>
                    <a:gd name="T57" fmla="*/ 26 h 76"/>
                    <a:gd name="T58" fmla="*/ 18 w 77"/>
                    <a:gd name="T59" fmla="*/ 22 h 76"/>
                    <a:gd name="T60" fmla="*/ 18 w 77"/>
                    <a:gd name="T61" fmla="*/ 14 h 76"/>
                    <a:gd name="T62" fmla="*/ 21 w 77"/>
                    <a:gd name="T63" fmla="*/ 10 h 76"/>
                    <a:gd name="T64" fmla="*/ 21 w 77"/>
                    <a:gd name="T65" fmla="*/ 8 h 76"/>
                    <a:gd name="T66" fmla="*/ 22 w 77"/>
                    <a:gd name="T67" fmla="*/ 4 h 76"/>
                    <a:gd name="T68" fmla="*/ 27 w 77"/>
                    <a:gd name="T69" fmla="*/ 7 h 76"/>
                    <a:gd name="T70" fmla="*/ 32 w 77"/>
                    <a:gd name="T71" fmla="*/ 7 h 76"/>
                    <a:gd name="T72" fmla="*/ 36 w 77"/>
                    <a:gd name="T73" fmla="*/ 10 h 76"/>
                    <a:gd name="T74" fmla="*/ 37 w 77"/>
                    <a:gd name="T75" fmla="*/ 8 h 76"/>
                    <a:gd name="T76" fmla="*/ 40 w 77"/>
                    <a:gd name="T77" fmla="*/ 7 h 76"/>
                    <a:gd name="T78" fmla="*/ 44 w 77"/>
                    <a:gd name="T79" fmla="*/ 6 h 76"/>
                    <a:gd name="T80" fmla="*/ 51 w 77"/>
                    <a:gd name="T81" fmla="*/ 4 h 76"/>
                    <a:gd name="T82" fmla="*/ 56 w 77"/>
                    <a:gd name="T83" fmla="*/ 4 h 76"/>
                    <a:gd name="T84" fmla="*/ 62 w 77"/>
                    <a:gd name="T85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7" h="76">
                      <a:moveTo>
                        <a:pt x="62" y="0"/>
                      </a:moveTo>
                      <a:lnTo>
                        <a:pt x="63" y="1"/>
                      </a:lnTo>
                      <a:lnTo>
                        <a:pt x="65" y="4"/>
                      </a:lnTo>
                      <a:lnTo>
                        <a:pt x="65" y="6"/>
                      </a:lnTo>
                      <a:lnTo>
                        <a:pt x="65" y="8"/>
                      </a:lnTo>
                      <a:lnTo>
                        <a:pt x="68" y="8"/>
                      </a:lnTo>
                      <a:lnTo>
                        <a:pt x="68" y="11"/>
                      </a:lnTo>
                      <a:lnTo>
                        <a:pt x="68" y="14"/>
                      </a:lnTo>
                      <a:lnTo>
                        <a:pt x="70" y="17"/>
                      </a:lnTo>
                      <a:lnTo>
                        <a:pt x="73" y="21"/>
                      </a:lnTo>
                      <a:lnTo>
                        <a:pt x="74" y="22"/>
                      </a:lnTo>
                      <a:lnTo>
                        <a:pt x="76" y="22"/>
                      </a:lnTo>
                      <a:lnTo>
                        <a:pt x="74" y="25"/>
                      </a:lnTo>
                      <a:lnTo>
                        <a:pt x="77" y="26"/>
                      </a:lnTo>
                      <a:lnTo>
                        <a:pt x="77" y="29"/>
                      </a:lnTo>
                      <a:lnTo>
                        <a:pt x="77" y="32"/>
                      </a:lnTo>
                      <a:lnTo>
                        <a:pt x="74" y="35"/>
                      </a:lnTo>
                      <a:lnTo>
                        <a:pt x="74" y="37"/>
                      </a:lnTo>
                      <a:lnTo>
                        <a:pt x="73" y="40"/>
                      </a:lnTo>
                      <a:lnTo>
                        <a:pt x="69" y="40"/>
                      </a:lnTo>
                      <a:lnTo>
                        <a:pt x="69" y="41"/>
                      </a:lnTo>
                      <a:lnTo>
                        <a:pt x="68" y="43"/>
                      </a:lnTo>
                      <a:lnTo>
                        <a:pt x="66" y="46"/>
                      </a:lnTo>
                      <a:lnTo>
                        <a:pt x="63" y="47"/>
                      </a:lnTo>
                      <a:lnTo>
                        <a:pt x="62" y="50"/>
                      </a:lnTo>
                      <a:lnTo>
                        <a:pt x="59" y="53"/>
                      </a:lnTo>
                      <a:lnTo>
                        <a:pt x="59" y="57"/>
                      </a:lnTo>
                      <a:lnTo>
                        <a:pt x="56" y="69"/>
                      </a:lnTo>
                      <a:lnTo>
                        <a:pt x="37" y="70"/>
                      </a:lnTo>
                      <a:lnTo>
                        <a:pt x="27" y="70"/>
                      </a:lnTo>
                      <a:lnTo>
                        <a:pt x="27" y="70"/>
                      </a:lnTo>
                      <a:lnTo>
                        <a:pt x="16" y="70"/>
                      </a:lnTo>
                      <a:lnTo>
                        <a:pt x="15" y="72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9" y="75"/>
                      </a:lnTo>
                      <a:lnTo>
                        <a:pt x="8" y="75"/>
                      </a:lnTo>
                      <a:lnTo>
                        <a:pt x="7" y="75"/>
                      </a:lnTo>
                      <a:lnTo>
                        <a:pt x="5" y="73"/>
                      </a:lnTo>
                      <a:lnTo>
                        <a:pt x="3" y="75"/>
                      </a:lnTo>
                      <a:lnTo>
                        <a:pt x="1" y="76"/>
                      </a:lnTo>
                      <a:lnTo>
                        <a:pt x="0" y="75"/>
                      </a:lnTo>
                      <a:lnTo>
                        <a:pt x="1" y="75"/>
                      </a:lnTo>
                      <a:lnTo>
                        <a:pt x="0" y="72"/>
                      </a:lnTo>
                      <a:lnTo>
                        <a:pt x="3" y="66"/>
                      </a:lnTo>
                      <a:lnTo>
                        <a:pt x="3" y="62"/>
                      </a:lnTo>
                      <a:lnTo>
                        <a:pt x="3" y="58"/>
                      </a:lnTo>
                      <a:lnTo>
                        <a:pt x="4" y="57"/>
                      </a:lnTo>
                      <a:lnTo>
                        <a:pt x="8" y="47"/>
                      </a:lnTo>
                      <a:lnTo>
                        <a:pt x="9" y="46"/>
                      </a:lnTo>
                      <a:lnTo>
                        <a:pt x="14" y="41"/>
                      </a:lnTo>
                      <a:lnTo>
                        <a:pt x="21" y="32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19" y="26"/>
                      </a:lnTo>
                      <a:lnTo>
                        <a:pt x="18" y="25"/>
                      </a:lnTo>
                      <a:lnTo>
                        <a:pt x="18" y="22"/>
                      </a:lnTo>
                      <a:lnTo>
                        <a:pt x="18" y="18"/>
                      </a:lnTo>
                      <a:lnTo>
                        <a:pt x="18" y="14"/>
                      </a:lnTo>
                      <a:lnTo>
                        <a:pt x="19" y="12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8"/>
                      </a:lnTo>
                      <a:lnTo>
                        <a:pt x="21" y="6"/>
                      </a:lnTo>
                      <a:lnTo>
                        <a:pt x="22" y="4"/>
                      </a:lnTo>
                      <a:lnTo>
                        <a:pt x="25" y="6"/>
                      </a:lnTo>
                      <a:lnTo>
                        <a:pt x="27" y="7"/>
                      </a:lnTo>
                      <a:lnTo>
                        <a:pt x="30" y="7"/>
                      </a:lnTo>
                      <a:lnTo>
                        <a:pt x="32" y="7"/>
                      </a:lnTo>
                      <a:lnTo>
                        <a:pt x="33" y="10"/>
                      </a:lnTo>
                      <a:lnTo>
                        <a:pt x="36" y="10"/>
                      </a:lnTo>
                      <a:lnTo>
                        <a:pt x="37" y="10"/>
                      </a:lnTo>
                      <a:lnTo>
                        <a:pt x="37" y="8"/>
                      </a:lnTo>
                      <a:lnTo>
                        <a:pt x="38" y="7"/>
                      </a:lnTo>
                      <a:lnTo>
                        <a:pt x="40" y="7"/>
                      </a:lnTo>
                      <a:lnTo>
                        <a:pt x="41" y="6"/>
                      </a:lnTo>
                      <a:lnTo>
                        <a:pt x="44" y="6"/>
                      </a:lnTo>
                      <a:lnTo>
                        <a:pt x="47" y="6"/>
                      </a:lnTo>
                      <a:lnTo>
                        <a:pt x="51" y="4"/>
                      </a:lnTo>
                      <a:lnTo>
                        <a:pt x="54" y="6"/>
                      </a:lnTo>
                      <a:lnTo>
                        <a:pt x="56" y="4"/>
                      </a:lnTo>
                      <a:lnTo>
                        <a:pt x="59" y="1"/>
                      </a:lnTo>
                      <a:lnTo>
                        <a:pt x="62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5" name="Freeform 859"/>
                <p:cNvSpPr>
                  <a:spLocks/>
                </p:cNvSpPr>
                <p:nvPr/>
              </p:nvSpPr>
              <p:spPr bwMode="auto">
                <a:xfrm>
                  <a:off x="4669067" y="3800524"/>
                  <a:ext cx="256419" cy="171934"/>
                </a:xfrm>
                <a:custGeom>
                  <a:avLst/>
                  <a:gdLst>
                    <a:gd name="T0" fmla="*/ 110 w 173"/>
                    <a:gd name="T1" fmla="*/ 5 h 116"/>
                    <a:gd name="T2" fmla="*/ 119 w 173"/>
                    <a:gd name="T3" fmla="*/ 18 h 116"/>
                    <a:gd name="T4" fmla="*/ 117 w 173"/>
                    <a:gd name="T5" fmla="*/ 27 h 116"/>
                    <a:gd name="T6" fmla="*/ 124 w 173"/>
                    <a:gd name="T7" fmla="*/ 32 h 116"/>
                    <a:gd name="T8" fmla="*/ 128 w 173"/>
                    <a:gd name="T9" fmla="*/ 38 h 116"/>
                    <a:gd name="T10" fmla="*/ 138 w 173"/>
                    <a:gd name="T11" fmla="*/ 42 h 116"/>
                    <a:gd name="T12" fmla="*/ 145 w 173"/>
                    <a:gd name="T13" fmla="*/ 46 h 116"/>
                    <a:gd name="T14" fmla="*/ 141 w 173"/>
                    <a:gd name="T15" fmla="*/ 52 h 116"/>
                    <a:gd name="T16" fmla="*/ 149 w 173"/>
                    <a:gd name="T17" fmla="*/ 56 h 116"/>
                    <a:gd name="T18" fmla="*/ 156 w 173"/>
                    <a:gd name="T19" fmla="*/ 63 h 116"/>
                    <a:gd name="T20" fmla="*/ 160 w 173"/>
                    <a:gd name="T21" fmla="*/ 69 h 116"/>
                    <a:gd name="T22" fmla="*/ 167 w 173"/>
                    <a:gd name="T23" fmla="*/ 74 h 116"/>
                    <a:gd name="T24" fmla="*/ 173 w 173"/>
                    <a:gd name="T25" fmla="*/ 82 h 116"/>
                    <a:gd name="T26" fmla="*/ 167 w 173"/>
                    <a:gd name="T27" fmla="*/ 81 h 116"/>
                    <a:gd name="T28" fmla="*/ 155 w 173"/>
                    <a:gd name="T29" fmla="*/ 81 h 116"/>
                    <a:gd name="T30" fmla="*/ 148 w 173"/>
                    <a:gd name="T31" fmla="*/ 79 h 116"/>
                    <a:gd name="T32" fmla="*/ 145 w 173"/>
                    <a:gd name="T33" fmla="*/ 81 h 116"/>
                    <a:gd name="T34" fmla="*/ 137 w 173"/>
                    <a:gd name="T35" fmla="*/ 83 h 116"/>
                    <a:gd name="T36" fmla="*/ 132 w 173"/>
                    <a:gd name="T37" fmla="*/ 83 h 116"/>
                    <a:gd name="T38" fmla="*/ 123 w 173"/>
                    <a:gd name="T39" fmla="*/ 85 h 116"/>
                    <a:gd name="T40" fmla="*/ 113 w 173"/>
                    <a:gd name="T41" fmla="*/ 86 h 116"/>
                    <a:gd name="T42" fmla="*/ 103 w 173"/>
                    <a:gd name="T43" fmla="*/ 90 h 116"/>
                    <a:gd name="T44" fmla="*/ 102 w 173"/>
                    <a:gd name="T45" fmla="*/ 94 h 116"/>
                    <a:gd name="T46" fmla="*/ 92 w 173"/>
                    <a:gd name="T47" fmla="*/ 92 h 116"/>
                    <a:gd name="T48" fmla="*/ 84 w 173"/>
                    <a:gd name="T49" fmla="*/ 90 h 116"/>
                    <a:gd name="T50" fmla="*/ 74 w 173"/>
                    <a:gd name="T51" fmla="*/ 86 h 116"/>
                    <a:gd name="T52" fmla="*/ 66 w 173"/>
                    <a:gd name="T53" fmla="*/ 82 h 116"/>
                    <a:gd name="T54" fmla="*/ 59 w 173"/>
                    <a:gd name="T55" fmla="*/ 85 h 116"/>
                    <a:gd name="T56" fmla="*/ 56 w 173"/>
                    <a:gd name="T57" fmla="*/ 90 h 116"/>
                    <a:gd name="T58" fmla="*/ 56 w 173"/>
                    <a:gd name="T59" fmla="*/ 96 h 116"/>
                    <a:gd name="T60" fmla="*/ 54 w 173"/>
                    <a:gd name="T61" fmla="*/ 101 h 116"/>
                    <a:gd name="T62" fmla="*/ 44 w 173"/>
                    <a:gd name="T63" fmla="*/ 99 h 116"/>
                    <a:gd name="T64" fmla="*/ 34 w 173"/>
                    <a:gd name="T65" fmla="*/ 104 h 116"/>
                    <a:gd name="T66" fmla="*/ 22 w 173"/>
                    <a:gd name="T67" fmla="*/ 116 h 116"/>
                    <a:gd name="T68" fmla="*/ 18 w 173"/>
                    <a:gd name="T69" fmla="*/ 108 h 116"/>
                    <a:gd name="T70" fmla="*/ 9 w 173"/>
                    <a:gd name="T71" fmla="*/ 94 h 116"/>
                    <a:gd name="T72" fmla="*/ 3 w 173"/>
                    <a:gd name="T73" fmla="*/ 85 h 116"/>
                    <a:gd name="T74" fmla="*/ 1 w 173"/>
                    <a:gd name="T75" fmla="*/ 71 h 116"/>
                    <a:gd name="T76" fmla="*/ 5 w 173"/>
                    <a:gd name="T77" fmla="*/ 63 h 116"/>
                    <a:gd name="T78" fmla="*/ 12 w 173"/>
                    <a:gd name="T79" fmla="*/ 52 h 116"/>
                    <a:gd name="T80" fmla="*/ 16 w 173"/>
                    <a:gd name="T81" fmla="*/ 52 h 116"/>
                    <a:gd name="T82" fmla="*/ 27 w 173"/>
                    <a:gd name="T83" fmla="*/ 47 h 116"/>
                    <a:gd name="T84" fmla="*/ 30 w 173"/>
                    <a:gd name="T85" fmla="*/ 47 h 116"/>
                    <a:gd name="T86" fmla="*/ 41 w 173"/>
                    <a:gd name="T87" fmla="*/ 45 h 116"/>
                    <a:gd name="T88" fmla="*/ 58 w 173"/>
                    <a:gd name="T89" fmla="*/ 38 h 116"/>
                    <a:gd name="T90" fmla="*/ 58 w 173"/>
                    <a:gd name="T91" fmla="*/ 31 h 116"/>
                    <a:gd name="T92" fmla="*/ 65 w 173"/>
                    <a:gd name="T93" fmla="*/ 28 h 116"/>
                    <a:gd name="T94" fmla="*/ 79 w 173"/>
                    <a:gd name="T95" fmla="*/ 28 h 116"/>
                    <a:gd name="T96" fmla="*/ 84 w 173"/>
                    <a:gd name="T97" fmla="*/ 21 h 116"/>
                    <a:gd name="T98" fmla="*/ 88 w 173"/>
                    <a:gd name="T99" fmla="*/ 14 h 116"/>
                    <a:gd name="T100" fmla="*/ 94 w 173"/>
                    <a:gd name="T101" fmla="*/ 10 h 116"/>
                    <a:gd name="T102" fmla="*/ 101 w 173"/>
                    <a:gd name="T103" fmla="*/ 3 h 116"/>
                    <a:gd name="T104" fmla="*/ 109 w 173"/>
                    <a:gd name="T105" fmla="*/ 0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3" h="116">
                      <a:moveTo>
                        <a:pt x="109" y="0"/>
                      </a:moveTo>
                      <a:lnTo>
                        <a:pt x="110" y="2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3" y="7"/>
                      </a:lnTo>
                      <a:lnTo>
                        <a:pt x="113" y="9"/>
                      </a:lnTo>
                      <a:lnTo>
                        <a:pt x="116" y="14"/>
                      </a:lnTo>
                      <a:lnTo>
                        <a:pt x="119" y="18"/>
                      </a:lnTo>
                      <a:lnTo>
                        <a:pt x="120" y="21"/>
                      </a:lnTo>
                      <a:lnTo>
                        <a:pt x="119" y="24"/>
                      </a:lnTo>
                      <a:lnTo>
                        <a:pt x="119" y="25"/>
                      </a:lnTo>
                      <a:lnTo>
                        <a:pt x="117" y="27"/>
                      </a:lnTo>
                      <a:lnTo>
                        <a:pt x="117" y="31"/>
                      </a:lnTo>
                      <a:lnTo>
                        <a:pt x="119" y="34"/>
                      </a:lnTo>
                      <a:lnTo>
                        <a:pt x="123" y="34"/>
                      </a:lnTo>
                      <a:lnTo>
                        <a:pt x="124" y="32"/>
                      </a:lnTo>
                      <a:lnTo>
                        <a:pt x="127" y="32"/>
                      </a:lnTo>
                      <a:lnTo>
                        <a:pt x="128" y="32"/>
                      </a:lnTo>
                      <a:lnTo>
                        <a:pt x="128" y="35"/>
                      </a:lnTo>
                      <a:lnTo>
                        <a:pt x="128" y="38"/>
                      </a:lnTo>
                      <a:lnTo>
                        <a:pt x="131" y="39"/>
                      </a:lnTo>
                      <a:lnTo>
                        <a:pt x="134" y="40"/>
                      </a:lnTo>
                      <a:lnTo>
                        <a:pt x="135" y="40"/>
                      </a:lnTo>
                      <a:lnTo>
                        <a:pt x="138" y="42"/>
                      </a:lnTo>
                      <a:lnTo>
                        <a:pt x="138" y="43"/>
                      </a:lnTo>
                      <a:lnTo>
                        <a:pt x="141" y="45"/>
                      </a:lnTo>
                      <a:lnTo>
                        <a:pt x="144" y="45"/>
                      </a:lnTo>
                      <a:lnTo>
                        <a:pt x="145" y="46"/>
                      </a:lnTo>
                      <a:lnTo>
                        <a:pt x="144" y="47"/>
                      </a:lnTo>
                      <a:lnTo>
                        <a:pt x="142" y="49"/>
                      </a:lnTo>
                      <a:lnTo>
                        <a:pt x="142" y="50"/>
                      </a:lnTo>
                      <a:lnTo>
                        <a:pt x="141" y="52"/>
                      </a:lnTo>
                      <a:lnTo>
                        <a:pt x="144" y="54"/>
                      </a:lnTo>
                      <a:lnTo>
                        <a:pt x="146" y="54"/>
                      </a:lnTo>
                      <a:lnTo>
                        <a:pt x="146" y="54"/>
                      </a:lnTo>
                      <a:lnTo>
                        <a:pt x="149" y="56"/>
                      </a:lnTo>
                      <a:lnTo>
                        <a:pt x="150" y="56"/>
                      </a:lnTo>
                      <a:lnTo>
                        <a:pt x="155" y="57"/>
                      </a:lnTo>
                      <a:lnTo>
                        <a:pt x="155" y="60"/>
                      </a:lnTo>
                      <a:lnTo>
                        <a:pt x="156" y="63"/>
                      </a:lnTo>
                      <a:lnTo>
                        <a:pt x="157" y="64"/>
                      </a:lnTo>
                      <a:lnTo>
                        <a:pt x="160" y="65"/>
                      </a:lnTo>
                      <a:lnTo>
                        <a:pt x="160" y="67"/>
                      </a:lnTo>
                      <a:lnTo>
                        <a:pt x="160" y="69"/>
                      </a:lnTo>
                      <a:lnTo>
                        <a:pt x="161" y="69"/>
                      </a:lnTo>
                      <a:lnTo>
                        <a:pt x="166" y="71"/>
                      </a:lnTo>
                      <a:lnTo>
                        <a:pt x="167" y="72"/>
                      </a:lnTo>
                      <a:lnTo>
                        <a:pt x="167" y="74"/>
                      </a:lnTo>
                      <a:lnTo>
                        <a:pt x="168" y="78"/>
                      </a:lnTo>
                      <a:lnTo>
                        <a:pt x="170" y="79"/>
                      </a:lnTo>
                      <a:lnTo>
                        <a:pt x="171" y="81"/>
                      </a:lnTo>
                      <a:lnTo>
                        <a:pt x="173" y="82"/>
                      </a:lnTo>
                      <a:lnTo>
                        <a:pt x="173" y="83"/>
                      </a:lnTo>
                      <a:lnTo>
                        <a:pt x="173" y="83"/>
                      </a:lnTo>
                      <a:lnTo>
                        <a:pt x="170" y="81"/>
                      </a:lnTo>
                      <a:lnTo>
                        <a:pt x="167" y="81"/>
                      </a:lnTo>
                      <a:lnTo>
                        <a:pt x="163" y="83"/>
                      </a:lnTo>
                      <a:lnTo>
                        <a:pt x="161" y="82"/>
                      </a:lnTo>
                      <a:lnTo>
                        <a:pt x="157" y="82"/>
                      </a:lnTo>
                      <a:lnTo>
                        <a:pt x="155" y="81"/>
                      </a:lnTo>
                      <a:lnTo>
                        <a:pt x="153" y="81"/>
                      </a:lnTo>
                      <a:lnTo>
                        <a:pt x="152" y="81"/>
                      </a:lnTo>
                      <a:lnTo>
                        <a:pt x="150" y="81"/>
                      </a:lnTo>
                      <a:lnTo>
                        <a:pt x="148" y="79"/>
                      </a:lnTo>
                      <a:lnTo>
                        <a:pt x="146" y="79"/>
                      </a:lnTo>
                      <a:lnTo>
                        <a:pt x="145" y="79"/>
                      </a:lnTo>
                      <a:lnTo>
                        <a:pt x="144" y="79"/>
                      </a:lnTo>
                      <a:lnTo>
                        <a:pt x="145" y="81"/>
                      </a:lnTo>
                      <a:lnTo>
                        <a:pt x="144" y="83"/>
                      </a:lnTo>
                      <a:lnTo>
                        <a:pt x="141" y="83"/>
                      </a:lnTo>
                      <a:lnTo>
                        <a:pt x="139" y="83"/>
                      </a:lnTo>
                      <a:lnTo>
                        <a:pt x="137" y="83"/>
                      </a:lnTo>
                      <a:lnTo>
                        <a:pt x="135" y="85"/>
                      </a:lnTo>
                      <a:lnTo>
                        <a:pt x="134" y="85"/>
                      </a:lnTo>
                      <a:lnTo>
                        <a:pt x="132" y="83"/>
                      </a:lnTo>
                      <a:lnTo>
                        <a:pt x="132" y="83"/>
                      </a:lnTo>
                      <a:lnTo>
                        <a:pt x="132" y="82"/>
                      </a:lnTo>
                      <a:lnTo>
                        <a:pt x="130" y="82"/>
                      </a:lnTo>
                      <a:lnTo>
                        <a:pt x="124" y="85"/>
                      </a:lnTo>
                      <a:lnTo>
                        <a:pt x="123" y="85"/>
                      </a:lnTo>
                      <a:lnTo>
                        <a:pt x="121" y="86"/>
                      </a:lnTo>
                      <a:lnTo>
                        <a:pt x="116" y="87"/>
                      </a:lnTo>
                      <a:lnTo>
                        <a:pt x="115" y="87"/>
                      </a:lnTo>
                      <a:lnTo>
                        <a:pt x="113" y="86"/>
                      </a:lnTo>
                      <a:lnTo>
                        <a:pt x="110" y="86"/>
                      </a:lnTo>
                      <a:lnTo>
                        <a:pt x="108" y="86"/>
                      </a:lnTo>
                      <a:lnTo>
                        <a:pt x="106" y="87"/>
                      </a:lnTo>
                      <a:lnTo>
                        <a:pt x="103" y="90"/>
                      </a:lnTo>
                      <a:lnTo>
                        <a:pt x="103" y="92"/>
                      </a:lnTo>
                      <a:lnTo>
                        <a:pt x="105" y="93"/>
                      </a:lnTo>
                      <a:lnTo>
                        <a:pt x="105" y="94"/>
                      </a:lnTo>
                      <a:lnTo>
                        <a:pt x="102" y="94"/>
                      </a:lnTo>
                      <a:lnTo>
                        <a:pt x="101" y="94"/>
                      </a:lnTo>
                      <a:lnTo>
                        <a:pt x="97" y="93"/>
                      </a:lnTo>
                      <a:lnTo>
                        <a:pt x="95" y="92"/>
                      </a:lnTo>
                      <a:lnTo>
                        <a:pt x="92" y="92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7" y="93"/>
                      </a:lnTo>
                      <a:lnTo>
                        <a:pt x="84" y="90"/>
                      </a:lnTo>
                      <a:lnTo>
                        <a:pt x="81" y="92"/>
                      </a:lnTo>
                      <a:lnTo>
                        <a:pt x="80" y="90"/>
                      </a:lnTo>
                      <a:lnTo>
                        <a:pt x="76" y="87"/>
                      </a:lnTo>
                      <a:lnTo>
                        <a:pt x="74" y="86"/>
                      </a:lnTo>
                      <a:lnTo>
                        <a:pt x="70" y="83"/>
                      </a:lnTo>
                      <a:lnTo>
                        <a:pt x="69" y="83"/>
                      </a:lnTo>
                      <a:lnTo>
                        <a:pt x="68" y="82"/>
                      </a:lnTo>
                      <a:lnTo>
                        <a:pt x="66" y="82"/>
                      </a:lnTo>
                      <a:lnTo>
                        <a:pt x="65" y="83"/>
                      </a:lnTo>
                      <a:lnTo>
                        <a:pt x="63" y="83"/>
                      </a:lnTo>
                      <a:lnTo>
                        <a:pt x="61" y="85"/>
                      </a:lnTo>
                      <a:lnTo>
                        <a:pt x="59" y="85"/>
                      </a:lnTo>
                      <a:lnTo>
                        <a:pt x="59" y="85"/>
                      </a:lnTo>
                      <a:lnTo>
                        <a:pt x="58" y="87"/>
                      </a:lnTo>
                      <a:lnTo>
                        <a:pt x="56" y="89"/>
                      </a:lnTo>
                      <a:lnTo>
                        <a:pt x="56" y="90"/>
                      </a:lnTo>
                      <a:lnTo>
                        <a:pt x="56" y="92"/>
                      </a:lnTo>
                      <a:lnTo>
                        <a:pt x="54" y="92"/>
                      </a:lnTo>
                      <a:lnTo>
                        <a:pt x="54" y="93"/>
                      </a:lnTo>
                      <a:lnTo>
                        <a:pt x="56" y="96"/>
                      </a:lnTo>
                      <a:lnTo>
                        <a:pt x="55" y="97"/>
                      </a:lnTo>
                      <a:lnTo>
                        <a:pt x="55" y="99"/>
                      </a:lnTo>
                      <a:lnTo>
                        <a:pt x="55" y="101"/>
                      </a:lnTo>
                      <a:lnTo>
                        <a:pt x="54" y="101"/>
                      </a:lnTo>
                      <a:lnTo>
                        <a:pt x="52" y="101"/>
                      </a:lnTo>
                      <a:lnTo>
                        <a:pt x="50" y="100"/>
                      </a:lnTo>
                      <a:lnTo>
                        <a:pt x="48" y="99"/>
                      </a:lnTo>
                      <a:lnTo>
                        <a:pt x="44" y="99"/>
                      </a:lnTo>
                      <a:lnTo>
                        <a:pt x="43" y="100"/>
                      </a:lnTo>
                      <a:lnTo>
                        <a:pt x="41" y="100"/>
                      </a:lnTo>
                      <a:lnTo>
                        <a:pt x="36" y="103"/>
                      </a:lnTo>
                      <a:lnTo>
                        <a:pt x="34" y="104"/>
                      </a:lnTo>
                      <a:lnTo>
                        <a:pt x="32" y="104"/>
                      </a:lnTo>
                      <a:lnTo>
                        <a:pt x="29" y="107"/>
                      </a:lnTo>
                      <a:lnTo>
                        <a:pt x="23" y="116"/>
                      </a:lnTo>
                      <a:lnTo>
                        <a:pt x="22" y="116"/>
                      </a:lnTo>
                      <a:lnTo>
                        <a:pt x="22" y="116"/>
                      </a:lnTo>
                      <a:lnTo>
                        <a:pt x="22" y="114"/>
                      </a:lnTo>
                      <a:lnTo>
                        <a:pt x="22" y="111"/>
                      </a:lnTo>
                      <a:lnTo>
                        <a:pt x="18" y="108"/>
                      </a:lnTo>
                      <a:lnTo>
                        <a:pt x="16" y="107"/>
                      </a:lnTo>
                      <a:lnTo>
                        <a:pt x="14" y="103"/>
                      </a:lnTo>
                      <a:lnTo>
                        <a:pt x="11" y="97"/>
                      </a:lnTo>
                      <a:lnTo>
                        <a:pt x="9" y="94"/>
                      </a:lnTo>
                      <a:lnTo>
                        <a:pt x="8" y="93"/>
                      </a:lnTo>
                      <a:lnTo>
                        <a:pt x="4" y="90"/>
                      </a:lnTo>
                      <a:lnTo>
                        <a:pt x="3" y="89"/>
                      </a:lnTo>
                      <a:lnTo>
                        <a:pt x="3" y="85"/>
                      </a:lnTo>
                      <a:lnTo>
                        <a:pt x="3" y="82"/>
                      </a:lnTo>
                      <a:lnTo>
                        <a:pt x="1" y="78"/>
                      </a:lnTo>
                      <a:lnTo>
                        <a:pt x="1" y="75"/>
                      </a:lnTo>
                      <a:lnTo>
                        <a:pt x="1" y="71"/>
                      </a:lnTo>
                      <a:lnTo>
                        <a:pt x="0" y="68"/>
                      </a:lnTo>
                      <a:lnTo>
                        <a:pt x="1" y="67"/>
                      </a:lnTo>
                      <a:lnTo>
                        <a:pt x="3" y="65"/>
                      </a:lnTo>
                      <a:lnTo>
                        <a:pt x="5" y="63"/>
                      </a:lnTo>
                      <a:lnTo>
                        <a:pt x="7" y="58"/>
                      </a:lnTo>
                      <a:lnTo>
                        <a:pt x="9" y="54"/>
                      </a:lnTo>
                      <a:lnTo>
                        <a:pt x="11" y="52"/>
                      </a:lnTo>
                      <a:lnTo>
                        <a:pt x="12" y="52"/>
                      </a:lnTo>
                      <a:lnTo>
                        <a:pt x="15" y="47"/>
                      </a:lnTo>
                      <a:lnTo>
                        <a:pt x="15" y="47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19" y="52"/>
                      </a:lnTo>
                      <a:lnTo>
                        <a:pt x="22" y="50"/>
                      </a:lnTo>
                      <a:lnTo>
                        <a:pt x="25" y="50"/>
                      </a:lnTo>
                      <a:lnTo>
                        <a:pt x="27" y="47"/>
                      </a:lnTo>
                      <a:lnTo>
                        <a:pt x="27" y="45"/>
                      </a:lnTo>
                      <a:lnTo>
                        <a:pt x="29" y="43"/>
                      </a:lnTo>
                      <a:lnTo>
                        <a:pt x="30" y="45"/>
                      </a:lnTo>
                      <a:lnTo>
                        <a:pt x="30" y="47"/>
                      </a:lnTo>
                      <a:lnTo>
                        <a:pt x="32" y="49"/>
                      </a:lnTo>
                      <a:lnTo>
                        <a:pt x="34" y="49"/>
                      </a:lnTo>
                      <a:lnTo>
                        <a:pt x="37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52" y="40"/>
                      </a:lnTo>
                      <a:lnTo>
                        <a:pt x="56" y="40"/>
                      </a:lnTo>
                      <a:lnTo>
                        <a:pt x="58" y="38"/>
                      </a:lnTo>
                      <a:lnTo>
                        <a:pt x="62" y="36"/>
                      </a:lnTo>
                      <a:lnTo>
                        <a:pt x="61" y="34"/>
                      </a:lnTo>
                      <a:lnTo>
                        <a:pt x="59" y="34"/>
                      </a:lnTo>
                      <a:lnTo>
                        <a:pt x="58" y="31"/>
                      </a:lnTo>
                      <a:lnTo>
                        <a:pt x="58" y="29"/>
                      </a:lnTo>
                      <a:lnTo>
                        <a:pt x="59" y="28"/>
                      </a:lnTo>
                      <a:lnTo>
                        <a:pt x="62" y="28"/>
                      </a:lnTo>
                      <a:lnTo>
                        <a:pt x="65" y="28"/>
                      </a:lnTo>
                      <a:lnTo>
                        <a:pt x="66" y="29"/>
                      </a:lnTo>
                      <a:lnTo>
                        <a:pt x="70" y="29"/>
                      </a:lnTo>
                      <a:lnTo>
                        <a:pt x="73" y="29"/>
                      </a:lnTo>
                      <a:lnTo>
                        <a:pt x="79" y="28"/>
                      </a:lnTo>
                      <a:lnTo>
                        <a:pt x="81" y="27"/>
                      </a:lnTo>
                      <a:lnTo>
                        <a:pt x="83" y="25"/>
                      </a:lnTo>
                      <a:lnTo>
                        <a:pt x="84" y="24"/>
                      </a:lnTo>
                      <a:lnTo>
                        <a:pt x="84" y="21"/>
                      </a:lnTo>
                      <a:lnTo>
                        <a:pt x="84" y="18"/>
                      </a:lnTo>
                      <a:lnTo>
                        <a:pt x="85" y="18"/>
                      </a:lnTo>
                      <a:lnTo>
                        <a:pt x="85" y="16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90" y="14"/>
                      </a:lnTo>
                      <a:lnTo>
                        <a:pt x="92" y="10"/>
                      </a:lnTo>
                      <a:lnTo>
                        <a:pt x="94" y="10"/>
                      </a:lnTo>
                      <a:lnTo>
                        <a:pt x="94" y="7"/>
                      </a:lnTo>
                      <a:lnTo>
                        <a:pt x="95" y="6"/>
                      </a:lnTo>
                      <a:lnTo>
                        <a:pt x="98" y="5"/>
                      </a:lnTo>
                      <a:lnTo>
                        <a:pt x="101" y="3"/>
                      </a:lnTo>
                      <a:lnTo>
                        <a:pt x="103" y="3"/>
                      </a:lnTo>
                      <a:lnTo>
                        <a:pt x="105" y="3"/>
                      </a:lnTo>
                      <a:lnTo>
                        <a:pt x="109" y="2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6" name="Freeform 860"/>
                <p:cNvSpPr>
                  <a:spLocks/>
                </p:cNvSpPr>
                <p:nvPr/>
              </p:nvSpPr>
              <p:spPr bwMode="auto">
                <a:xfrm>
                  <a:off x="4563832" y="3345491"/>
                  <a:ext cx="305331" cy="283099"/>
                </a:xfrm>
                <a:custGeom>
                  <a:avLst/>
                  <a:gdLst>
                    <a:gd name="T0" fmla="*/ 28 w 206"/>
                    <a:gd name="T1" fmla="*/ 2 h 191"/>
                    <a:gd name="T2" fmla="*/ 38 w 206"/>
                    <a:gd name="T3" fmla="*/ 5 h 191"/>
                    <a:gd name="T4" fmla="*/ 50 w 206"/>
                    <a:gd name="T5" fmla="*/ 5 h 191"/>
                    <a:gd name="T6" fmla="*/ 63 w 206"/>
                    <a:gd name="T7" fmla="*/ 9 h 191"/>
                    <a:gd name="T8" fmla="*/ 74 w 206"/>
                    <a:gd name="T9" fmla="*/ 14 h 191"/>
                    <a:gd name="T10" fmla="*/ 78 w 206"/>
                    <a:gd name="T11" fmla="*/ 25 h 191"/>
                    <a:gd name="T12" fmla="*/ 87 w 206"/>
                    <a:gd name="T13" fmla="*/ 28 h 191"/>
                    <a:gd name="T14" fmla="*/ 93 w 206"/>
                    <a:gd name="T15" fmla="*/ 28 h 191"/>
                    <a:gd name="T16" fmla="*/ 110 w 206"/>
                    <a:gd name="T17" fmla="*/ 35 h 191"/>
                    <a:gd name="T18" fmla="*/ 118 w 206"/>
                    <a:gd name="T19" fmla="*/ 42 h 191"/>
                    <a:gd name="T20" fmla="*/ 127 w 206"/>
                    <a:gd name="T21" fmla="*/ 43 h 191"/>
                    <a:gd name="T22" fmla="*/ 132 w 206"/>
                    <a:gd name="T23" fmla="*/ 39 h 191"/>
                    <a:gd name="T24" fmla="*/ 136 w 206"/>
                    <a:gd name="T25" fmla="*/ 32 h 191"/>
                    <a:gd name="T26" fmla="*/ 133 w 206"/>
                    <a:gd name="T27" fmla="*/ 23 h 191"/>
                    <a:gd name="T28" fmla="*/ 134 w 206"/>
                    <a:gd name="T29" fmla="*/ 16 h 191"/>
                    <a:gd name="T30" fmla="*/ 139 w 206"/>
                    <a:gd name="T31" fmla="*/ 9 h 191"/>
                    <a:gd name="T32" fmla="*/ 151 w 206"/>
                    <a:gd name="T33" fmla="*/ 5 h 191"/>
                    <a:gd name="T34" fmla="*/ 155 w 206"/>
                    <a:gd name="T35" fmla="*/ 3 h 191"/>
                    <a:gd name="T36" fmla="*/ 159 w 206"/>
                    <a:gd name="T37" fmla="*/ 3 h 191"/>
                    <a:gd name="T38" fmla="*/ 166 w 206"/>
                    <a:gd name="T39" fmla="*/ 5 h 191"/>
                    <a:gd name="T40" fmla="*/ 174 w 206"/>
                    <a:gd name="T41" fmla="*/ 7 h 191"/>
                    <a:gd name="T42" fmla="*/ 173 w 206"/>
                    <a:gd name="T43" fmla="*/ 10 h 191"/>
                    <a:gd name="T44" fmla="*/ 179 w 206"/>
                    <a:gd name="T45" fmla="*/ 13 h 191"/>
                    <a:gd name="T46" fmla="*/ 184 w 206"/>
                    <a:gd name="T47" fmla="*/ 14 h 191"/>
                    <a:gd name="T48" fmla="*/ 195 w 206"/>
                    <a:gd name="T49" fmla="*/ 16 h 191"/>
                    <a:gd name="T50" fmla="*/ 199 w 206"/>
                    <a:gd name="T51" fmla="*/ 18 h 191"/>
                    <a:gd name="T52" fmla="*/ 201 w 206"/>
                    <a:gd name="T53" fmla="*/ 24 h 191"/>
                    <a:gd name="T54" fmla="*/ 201 w 206"/>
                    <a:gd name="T55" fmla="*/ 34 h 191"/>
                    <a:gd name="T56" fmla="*/ 198 w 206"/>
                    <a:gd name="T57" fmla="*/ 41 h 191"/>
                    <a:gd name="T58" fmla="*/ 199 w 206"/>
                    <a:gd name="T59" fmla="*/ 49 h 191"/>
                    <a:gd name="T60" fmla="*/ 206 w 206"/>
                    <a:gd name="T61" fmla="*/ 186 h 191"/>
                    <a:gd name="T62" fmla="*/ 192 w 206"/>
                    <a:gd name="T63" fmla="*/ 191 h 191"/>
                    <a:gd name="T64" fmla="*/ 192 w 206"/>
                    <a:gd name="T65" fmla="*/ 191 h 191"/>
                    <a:gd name="T66" fmla="*/ 71 w 206"/>
                    <a:gd name="T67" fmla="*/ 144 h 191"/>
                    <a:gd name="T68" fmla="*/ 57 w 206"/>
                    <a:gd name="T69" fmla="*/ 147 h 191"/>
                    <a:gd name="T70" fmla="*/ 32 w 206"/>
                    <a:gd name="T71" fmla="*/ 139 h 191"/>
                    <a:gd name="T72" fmla="*/ 29 w 206"/>
                    <a:gd name="T73" fmla="*/ 136 h 191"/>
                    <a:gd name="T74" fmla="*/ 25 w 206"/>
                    <a:gd name="T75" fmla="*/ 128 h 191"/>
                    <a:gd name="T76" fmla="*/ 18 w 206"/>
                    <a:gd name="T77" fmla="*/ 126 h 191"/>
                    <a:gd name="T78" fmla="*/ 11 w 206"/>
                    <a:gd name="T79" fmla="*/ 125 h 191"/>
                    <a:gd name="T80" fmla="*/ 9 w 206"/>
                    <a:gd name="T81" fmla="*/ 119 h 191"/>
                    <a:gd name="T82" fmla="*/ 10 w 206"/>
                    <a:gd name="T83" fmla="*/ 115 h 191"/>
                    <a:gd name="T84" fmla="*/ 7 w 206"/>
                    <a:gd name="T85" fmla="*/ 111 h 191"/>
                    <a:gd name="T86" fmla="*/ 2 w 206"/>
                    <a:gd name="T87" fmla="*/ 101 h 191"/>
                    <a:gd name="T88" fmla="*/ 2 w 206"/>
                    <a:gd name="T89" fmla="*/ 99 h 191"/>
                    <a:gd name="T90" fmla="*/ 6 w 206"/>
                    <a:gd name="T91" fmla="*/ 94 h 191"/>
                    <a:gd name="T92" fmla="*/ 6 w 206"/>
                    <a:gd name="T93" fmla="*/ 89 h 191"/>
                    <a:gd name="T94" fmla="*/ 6 w 206"/>
                    <a:gd name="T95" fmla="*/ 83 h 191"/>
                    <a:gd name="T96" fmla="*/ 4 w 206"/>
                    <a:gd name="T97" fmla="*/ 72 h 191"/>
                    <a:gd name="T98" fmla="*/ 4 w 206"/>
                    <a:gd name="T99" fmla="*/ 64 h 191"/>
                    <a:gd name="T100" fmla="*/ 4 w 206"/>
                    <a:gd name="T101" fmla="*/ 52 h 191"/>
                    <a:gd name="T102" fmla="*/ 2 w 206"/>
                    <a:gd name="T103" fmla="*/ 47 h 191"/>
                    <a:gd name="T104" fmla="*/ 2 w 206"/>
                    <a:gd name="T105" fmla="*/ 42 h 191"/>
                    <a:gd name="T106" fmla="*/ 4 w 206"/>
                    <a:gd name="T107" fmla="*/ 42 h 191"/>
                    <a:gd name="T108" fmla="*/ 7 w 206"/>
                    <a:gd name="T109" fmla="*/ 39 h 191"/>
                    <a:gd name="T110" fmla="*/ 9 w 206"/>
                    <a:gd name="T111" fmla="*/ 36 h 191"/>
                    <a:gd name="T112" fmla="*/ 10 w 206"/>
                    <a:gd name="T113" fmla="*/ 34 h 191"/>
                    <a:gd name="T114" fmla="*/ 9 w 206"/>
                    <a:gd name="T115" fmla="*/ 27 h 191"/>
                    <a:gd name="T116" fmla="*/ 9 w 206"/>
                    <a:gd name="T117" fmla="*/ 24 h 191"/>
                    <a:gd name="T118" fmla="*/ 14 w 206"/>
                    <a:gd name="T119" fmla="*/ 23 h 191"/>
                    <a:gd name="T120" fmla="*/ 16 w 206"/>
                    <a:gd name="T121" fmla="*/ 17 h 191"/>
                    <a:gd name="T122" fmla="*/ 27 w 206"/>
                    <a:gd name="T123" fmla="*/ 7 h 191"/>
                    <a:gd name="T124" fmla="*/ 25 w 206"/>
                    <a:gd name="T125" fmla="*/ 2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06" h="191">
                      <a:moveTo>
                        <a:pt x="25" y="0"/>
                      </a:moveTo>
                      <a:lnTo>
                        <a:pt x="28" y="2"/>
                      </a:lnTo>
                      <a:lnTo>
                        <a:pt x="31" y="3"/>
                      </a:lnTo>
                      <a:lnTo>
                        <a:pt x="38" y="5"/>
                      </a:lnTo>
                      <a:lnTo>
                        <a:pt x="46" y="3"/>
                      </a:lnTo>
                      <a:lnTo>
                        <a:pt x="50" y="5"/>
                      </a:lnTo>
                      <a:lnTo>
                        <a:pt x="58" y="6"/>
                      </a:lnTo>
                      <a:lnTo>
                        <a:pt x="63" y="9"/>
                      </a:lnTo>
                      <a:lnTo>
                        <a:pt x="71" y="9"/>
                      </a:lnTo>
                      <a:lnTo>
                        <a:pt x="74" y="14"/>
                      </a:lnTo>
                      <a:lnTo>
                        <a:pt x="74" y="18"/>
                      </a:lnTo>
                      <a:lnTo>
                        <a:pt x="78" y="25"/>
                      </a:lnTo>
                      <a:lnTo>
                        <a:pt x="82" y="28"/>
                      </a:lnTo>
                      <a:lnTo>
                        <a:pt x="87" y="28"/>
                      </a:lnTo>
                      <a:lnTo>
                        <a:pt x="89" y="27"/>
                      </a:lnTo>
                      <a:lnTo>
                        <a:pt x="93" y="28"/>
                      </a:lnTo>
                      <a:lnTo>
                        <a:pt x="103" y="32"/>
                      </a:lnTo>
                      <a:lnTo>
                        <a:pt x="110" y="35"/>
                      </a:lnTo>
                      <a:lnTo>
                        <a:pt x="114" y="38"/>
                      </a:lnTo>
                      <a:lnTo>
                        <a:pt x="118" y="42"/>
                      </a:lnTo>
                      <a:lnTo>
                        <a:pt x="125" y="45"/>
                      </a:lnTo>
                      <a:lnTo>
                        <a:pt x="127" y="43"/>
                      </a:lnTo>
                      <a:lnTo>
                        <a:pt x="132" y="41"/>
                      </a:lnTo>
                      <a:lnTo>
                        <a:pt x="132" y="39"/>
                      </a:lnTo>
                      <a:lnTo>
                        <a:pt x="136" y="35"/>
                      </a:lnTo>
                      <a:lnTo>
                        <a:pt x="136" y="32"/>
                      </a:lnTo>
                      <a:lnTo>
                        <a:pt x="134" y="27"/>
                      </a:lnTo>
                      <a:lnTo>
                        <a:pt x="133" y="23"/>
                      </a:lnTo>
                      <a:lnTo>
                        <a:pt x="133" y="16"/>
                      </a:lnTo>
                      <a:lnTo>
                        <a:pt x="134" y="16"/>
                      </a:lnTo>
                      <a:lnTo>
                        <a:pt x="136" y="12"/>
                      </a:lnTo>
                      <a:lnTo>
                        <a:pt x="139" y="9"/>
                      </a:lnTo>
                      <a:lnTo>
                        <a:pt x="144" y="6"/>
                      </a:lnTo>
                      <a:lnTo>
                        <a:pt x="151" y="5"/>
                      </a:lnTo>
                      <a:lnTo>
                        <a:pt x="155" y="3"/>
                      </a:lnTo>
                      <a:lnTo>
                        <a:pt x="155" y="3"/>
                      </a:lnTo>
                      <a:lnTo>
                        <a:pt x="158" y="5"/>
                      </a:lnTo>
                      <a:lnTo>
                        <a:pt x="159" y="3"/>
                      </a:lnTo>
                      <a:lnTo>
                        <a:pt x="161" y="3"/>
                      </a:lnTo>
                      <a:lnTo>
                        <a:pt x="166" y="5"/>
                      </a:lnTo>
                      <a:lnTo>
                        <a:pt x="169" y="5"/>
                      </a:lnTo>
                      <a:lnTo>
                        <a:pt x="174" y="7"/>
                      </a:lnTo>
                      <a:lnTo>
                        <a:pt x="174" y="10"/>
                      </a:lnTo>
                      <a:lnTo>
                        <a:pt x="173" y="10"/>
                      </a:lnTo>
                      <a:lnTo>
                        <a:pt x="174" y="12"/>
                      </a:lnTo>
                      <a:lnTo>
                        <a:pt x="179" y="13"/>
                      </a:lnTo>
                      <a:lnTo>
                        <a:pt x="183" y="13"/>
                      </a:lnTo>
                      <a:lnTo>
                        <a:pt x="184" y="14"/>
                      </a:lnTo>
                      <a:lnTo>
                        <a:pt x="192" y="16"/>
                      </a:lnTo>
                      <a:lnTo>
                        <a:pt x="195" y="16"/>
                      </a:lnTo>
                      <a:lnTo>
                        <a:pt x="198" y="16"/>
                      </a:lnTo>
                      <a:lnTo>
                        <a:pt x="199" y="18"/>
                      </a:lnTo>
                      <a:lnTo>
                        <a:pt x="201" y="21"/>
                      </a:lnTo>
                      <a:lnTo>
                        <a:pt x="201" y="24"/>
                      </a:lnTo>
                      <a:lnTo>
                        <a:pt x="199" y="30"/>
                      </a:lnTo>
                      <a:lnTo>
                        <a:pt x="201" y="34"/>
                      </a:lnTo>
                      <a:lnTo>
                        <a:pt x="201" y="36"/>
                      </a:lnTo>
                      <a:lnTo>
                        <a:pt x="198" y="41"/>
                      </a:lnTo>
                      <a:lnTo>
                        <a:pt x="197" y="45"/>
                      </a:lnTo>
                      <a:lnTo>
                        <a:pt x="199" y="49"/>
                      </a:lnTo>
                      <a:lnTo>
                        <a:pt x="201" y="54"/>
                      </a:lnTo>
                      <a:lnTo>
                        <a:pt x="206" y="186"/>
                      </a:lnTo>
                      <a:lnTo>
                        <a:pt x="192" y="187"/>
                      </a:lnTo>
                      <a:lnTo>
                        <a:pt x="192" y="191"/>
                      </a:lnTo>
                      <a:lnTo>
                        <a:pt x="192" y="191"/>
                      </a:lnTo>
                      <a:lnTo>
                        <a:pt x="192" y="191"/>
                      </a:lnTo>
                      <a:lnTo>
                        <a:pt x="86" y="137"/>
                      </a:lnTo>
                      <a:lnTo>
                        <a:pt x="71" y="144"/>
                      </a:lnTo>
                      <a:lnTo>
                        <a:pt x="60" y="148"/>
                      </a:lnTo>
                      <a:lnTo>
                        <a:pt x="57" y="147"/>
                      </a:lnTo>
                      <a:lnTo>
                        <a:pt x="35" y="140"/>
                      </a:lnTo>
                      <a:lnTo>
                        <a:pt x="32" y="139"/>
                      </a:lnTo>
                      <a:lnTo>
                        <a:pt x="31" y="137"/>
                      </a:lnTo>
                      <a:lnTo>
                        <a:pt x="29" y="136"/>
                      </a:lnTo>
                      <a:lnTo>
                        <a:pt x="27" y="130"/>
                      </a:lnTo>
                      <a:lnTo>
                        <a:pt x="25" y="128"/>
                      </a:lnTo>
                      <a:lnTo>
                        <a:pt x="22" y="126"/>
                      </a:lnTo>
                      <a:lnTo>
                        <a:pt x="18" y="126"/>
                      </a:lnTo>
                      <a:lnTo>
                        <a:pt x="13" y="126"/>
                      </a:lnTo>
                      <a:lnTo>
                        <a:pt x="11" y="125"/>
                      </a:lnTo>
                      <a:lnTo>
                        <a:pt x="11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10" y="115"/>
                      </a:lnTo>
                      <a:lnTo>
                        <a:pt x="9" y="111"/>
                      </a:lnTo>
                      <a:lnTo>
                        <a:pt x="7" y="111"/>
                      </a:lnTo>
                      <a:lnTo>
                        <a:pt x="6" y="106"/>
                      </a:lnTo>
                      <a:lnTo>
                        <a:pt x="2" y="101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2" y="97"/>
                      </a:lnTo>
                      <a:lnTo>
                        <a:pt x="6" y="94"/>
                      </a:lnTo>
                      <a:lnTo>
                        <a:pt x="7" y="93"/>
                      </a:lnTo>
                      <a:lnTo>
                        <a:pt x="6" y="89"/>
                      </a:lnTo>
                      <a:lnTo>
                        <a:pt x="4" y="85"/>
                      </a:lnTo>
                      <a:lnTo>
                        <a:pt x="6" y="83"/>
                      </a:lnTo>
                      <a:lnTo>
                        <a:pt x="6" y="77"/>
                      </a:lnTo>
                      <a:lnTo>
                        <a:pt x="4" y="72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4" y="60"/>
                      </a:lnTo>
                      <a:lnTo>
                        <a:pt x="4" y="52"/>
                      </a:lnTo>
                      <a:lnTo>
                        <a:pt x="3" y="47"/>
                      </a:lnTo>
                      <a:lnTo>
                        <a:pt x="2" y="47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4" y="41"/>
                      </a:lnTo>
                      <a:lnTo>
                        <a:pt x="7" y="39"/>
                      </a:lnTo>
                      <a:lnTo>
                        <a:pt x="9" y="36"/>
                      </a:lnTo>
                      <a:lnTo>
                        <a:pt x="9" y="36"/>
                      </a:lnTo>
                      <a:lnTo>
                        <a:pt x="9" y="35"/>
                      </a:lnTo>
                      <a:lnTo>
                        <a:pt x="10" y="34"/>
                      </a:lnTo>
                      <a:lnTo>
                        <a:pt x="9" y="31"/>
                      </a:lnTo>
                      <a:lnTo>
                        <a:pt x="9" y="27"/>
                      </a:lnTo>
                      <a:lnTo>
                        <a:pt x="9" y="25"/>
                      </a:lnTo>
                      <a:lnTo>
                        <a:pt x="9" y="24"/>
                      </a:lnTo>
                      <a:lnTo>
                        <a:pt x="10" y="23"/>
                      </a:lnTo>
                      <a:lnTo>
                        <a:pt x="14" y="23"/>
                      </a:lnTo>
                      <a:lnTo>
                        <a:pt x="16" y="18"/>
                      </a:lnTo>
                      <a:lnTo>
                        <a:pt x="16" y="17"/>
                      </a:lnTo>
                      <a:lnTo>
                        <a:pt x="24" y="13"/>
                      </a:lnTo>
                      <a:lnTo>
                        <a:pt x="27" y="7"/>
                      </a:lnTo>
                      <a:lnTo>
                        <a:pt x="25" y="7"/>
                      </a:lnTo>
                      <a:lnTo>
                        <a:pt x="25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7" name="Freeform 861"/>
                <p:cNvSpPr>
                  <a:spLocks/>
                </p:cNvSpPr>
                <p:nvPr/>
              </p:nvSpPr>
              <p:spPr bwMode="auto">
                <a:xfrm>
                  <a:off x="4525295" y="3253595"/>
                  <a:ext cx="78557" cy="154148"/>
                </a:xfrm>
                <a:custGeom>
                  <a:avLst/>
                  <a:gdLst>
                    <a:gd name="T0" fmla="*/ 30 w 53"/>
                    <a:gd name="T1" fmla="*/ 2 h 104"/>
                    <a:gd name="T2" fmla="*/ 32 w 53"/>
                    <a:gd name="T3" fmla="*/ 4 h 104"/>
                    <a:gd name="T4" fmla="*/ 35 w 53"/>
                    <a:gd name="T5" fmla="*/ 10 h 104"/>
                    <a:gd name="T6" fmla="*/ 40 w 53"/>
                    <a:gd name="T7" fmla="*/ 4 h 104"/>
                    <a:gd name="T8" fmla="*/ 42 w 53"/>
                    <a:gd name="T9" fmla="*/ 7 h 104"/>
                    <a:gd name="T10" fmla="*/ 39 w 53"/>
                    <a:gd name="T11" fmla="*/ 14 h 104"/>
                    <a:gd name="T12" fmla="*/ 36 w 53"/>
                    <a:gd name="T13" fmla="*/ 20 h 104"/>
                    <a:gd name="T14" fmla="*/ 43 w 53"/>
                    <a:gd name="T15" fmla="*/ 25 h 104"/>
                    <a:gd name="T16" fmla="*/ 43 w 53"/>
                    <a:gd name="T17" fmla="*/ 31 h 104"/>
                    <a:gd name="T18" fmla="*/ 43 w 53"/>
                    <a:gd name="T19" fmla="*/ 33 h 104"/>
                    <a:gd name="T20" fmla="*/ 43 w 53"/>
                    <a:gd name="T21" fmla="*/ 36 h 104"/>
                    <a:gd name="T22" fmla="*/ 32 w 53"/>
                    <a:gd name="T23" fmla="*/ 45 h 104"/>
                    <a:gd name="T24" fmla="*/ 33 w 53"/>
                    <a:gd name="T25" fmla="*/ 53 h 104"/>
                    <a:gd name="T26" fmla="*/ 39 w 53"/>
                    <a:gd name="T27" fmla="*/ 56 h 104"/>
                    <a:gd name="T28" fmla="*/ 42 w 53"/>
                    <a:gd name="T29" fmla="*/ 58 h 104"/>
                    <a:gd name="T30" fmla="*/ 43 w 53"/>
                    <a:gd name="T31" fmla="*/ 57 h 104"/>
                    <a:gd name="T32" fmla="*/ 46 w 53"/>
                    <a:gd name="T33" fmla="*/ 57 h 104"/>
                    <a:gd name="T34" fmla="*/ 46 w 53"/>
                    <a:gd name="T35" fmla="*/ 60 h 104"/>
                    <a:gd name="T36" fmla="*/ 51 w 53"/>
                    <a:gd name="T37" fmla="*/ 62 h 104"/>
                    <a:gd name="T38" fmla="*/ 51 w 53"/>
                    <a:gd name="T39" fmla="*/ 69 h 104"/>
                    <a:gd name="T40" fmla="*/ 50 w 53"/>
                    <a:gd name="T41" fmla="*/ 75 h 104"/>
                    <a:gd name="T42" fmla="*/ 42 w 53"/>
                    <a:gd name="T43" fmla="*/ 80 h 104"/>
                    <a:gd name="T44" fmla="*/ 36 w 53"/>
                    <a:gd name="T45" fmla="*/ 85 h 104"/>
                    <a:gd name="T46" fmla="*/ 35 w 53"/>
                    <a:gd name="T47" fmla="*/ 87 h 104"/>
                    <a:gd name="T48" fmla="*/ 35 w 53"/>
                    <a:gd name="T49" fmla="*/ 93 h 104"/>
                    <a:gd name="T50" fmla="*/ 35 w 53"/>
                    <a:gd name="T51" fmla="*/ 97 h 104"/>
                    <a:gd name="T52" fmla="*/ 35 w 53"/>
                    <a:gd name="T53" fmla="*/ 98 h 104"/>
                    <a:gd name="T54" fmla="*/ 30 w 53"/>
                    <a:gd name="T55" fmla="*/ 103 h 104"/>
                    <a:gd name="T56" fmla="*/ 28 w 53"/>
                    <a:gd name="T57" fmla="*/ 104 h 104"/>
                    <a:gd name="T58" fmla="*/ 17 w 53"/>
                    <a:gd name="T59" fmla="*/ 74 h 104"/>
                    <a:gd name="T60" fmla="*/ 14 w 53"/>
                    <a:gd name="T61" fmla="*/ 72 h 104"/>
                    <a:gd name="T62" fmla="*/ 10 w 53"/>
                    <a:gd name="T63" fmla="*/ 67 h 104"/>
                    <a:gd name="T64" fmla="*/ 4 w 53"/>
                    <a:gd name="T65" fmla="*/ 64 h 104"/>
                    <a:gd name="T66" fmla="*/ 3 w 53"/>
                    <a:gd name="T67" fmla="*/ 60 h 104"/>
                    <a:gd name="T68" fmla="*/ 0 w 53"/>
                    <a:gd name="T69" fmla="*/ 56 h 104"/>
                    <a:gd name="T70" fmla="*/ 6 w 53"/>
                    <a:gd name="T71" fmla="*/ 46 h 104"/>
                    <a:gd name="T72" fmla="*/ 8 w 53"/>
                    <a:gd name="T73" fmla="*/ 43 h 104"/>
                    <a:gd name="T74" fmla="*/ 11 w 53"/>
                    <a:gd name="T75" fmla="*/ 38 h 104"/>
                    <a:gd name="T76" fmla="*/ 10 w 53"/>
                    <a:gd name="T77" fmla="*/ 35 h 104"/>
                    <a:gd name="T78" fmla="*/ 13 w 53"/>
                    <a:gd name="T79" fmla="*/ 31 h 104"/>
                    <a:gd name="T80" fmla="*/ 11 w 53"/>
                    <a:gd name="T81" fmla="*/ 28 h 104"/>
                    <a:gd name="T82" fmla="*/ 13 w 53"/>
                    <a:gd name="T83" fmla="*/ 18 h 104"/>
                    <a:gd name="T84" fmla="*/ 13 w 53"/>
                    <a:gd name="T85" fmla="*/ 10 h 104"/>
                    <a:gd name="T86" fmla="*/ 13 w 53"/>
                    <a:gd name="T87" fmla="*/ 7 h 104"/>
                    <a:gd name="T88" fmla="*/ 15 w 53"/>
                    <a:gd name="T89" fmla="*/ 4 h 104"/>
                    <a:gd name="T90" fmla="*/ 24 w 53"/>
                    <a:gd name="T91" fmla="*/ 2 h 104"/>
                    <a:gd name="T92" fmla="*/ 25 w 53"/>
                    <a:gd name="T93" fmla="*/ 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3" h="104">
                      <a:moveTo>
                        <a:pt x="29" y="0"/>
                      </a:moveTo>
                      <a:lnTo>
                        <a:pt x="30" y="2"/>
                      </a:lnTo>
                      <a:lnTo>
                        <a:pt x="30" y="4"/>
                      </a:lnTo>
                      <a:lnTo>
                        <a:pt x="32" y="4"/>
                      </a:lnTo>
                      <a:lnTo>
                        <a:pt x="33" y="10"/>
                      </a:lnTo>
                      <a:lnTo>
                        <a:pt x="35" y="10"/>
                      </a:lnTo>
                      <a:lnTo>
                        <a:pt x="36" y="9"/>
                      </a:lnTo>
                      <a:lnTo>
                        <a:pt x="40" y="4"/>
                      </a:lnTo>
                      <a:lnTo>
                        <a:pt x="42" y="6"/>
                      </a:lnTo>
                      <a:lnTo>
                        <a:pt x="42" y="7"/>
                      </a:lnTo>
                      <a:lnTo>
                        <a:pt x="39" y="11"/>
                      </a:lnTo>
                      <a:lnTo>
                        <a:pt x="39" y="14"/>
                      </a:lnTo>
                      <a:lnTo>
                        <a:pt x="36" y="17"/>
                      </a:lnTo>
                      <a:lnTo>
                        <a:pt x="36" y="20"/>
                      </a:lnTo>
                      <a:lnTo>
                        <a:pt x="39" y="24"/>
                      </a:lnTo>
                      <a:lnTo>
                        <a:pt x="43" y="25"/>
                      </a:lnTo>
                      <a:lnTo>
                        <a:pt x="43" y="29"/>
                      </a:lnTo>
                      <a:lnTo>
                        <a:pt x="43" y="31"/>
                      </a:lnTo>
                      <a:lnTo>
                        <a:pt x="44" y="32"/>
                      </a:lnTo>
                      <a:lnTo>
                        <a:pt x="43" y="33"/>
                      </a:lnTo>
                      <a:lnTo>
                        <a:pt x="44" y="36"/>
                      </a:lnTo>
                      <a:lnTo>
                        <a:pt x="43" y="36"/>
                      </a:lnTo>
                      <a:lnTo>
                        <a:pt x="39" y="40"/>
                      </a:lnTo>
                      <a:lnTo>
                        <a:pt x="32" y="45"/>
                      </a:lnTo>
                      <a:lnTo>
                        <a:pt x="30" y="49"/>
                      </a:lnTo>
                      <a:lnTo>
                        <a:pt x="33" y="53"/>
                      </a:lnTo>
                      <a:lnTo>
                        <a:pt x="37" y="56"/>
                      </a:lnTo>
                      <a:lnTo>
                        <a:pt x="39" y="56"/>
                      </a:lnTo>
                      <a:lnTo>
                        <a:pt x="40" y="57"/>
                      </a:lnTo>
                      <a:lnTo>
                        <a:pt x="42" y="58"/>
                      </a:lnTo>
                      <a:lnTo>
                        <a:pt x="43" y="57"/>
                      </a:lnTo>
                      <a:lnTo>
                        <a:pt x="43" y="57"/>
                      </a:lnTo>
                      <a:lnTo>
                        <a:pt x="43" y="56"/>
                      </a:lnTo>
                      <a:lnTo>
                        <a:pt x="46" y="57"/>
                      </a:lnTo>
                      <a:lnTo>
                        <a:pt x="46" y="58"/>
                      </a:lnTo>
                      <a:lnTo>
                        <a:pt x="46" y="60"/>
                      </a:lnTo>
                      <a:lnTo>
                        <a:pt x="50" y="62"/>
                      </a:lnTo>
                      <a:lnTo>
                        <a:pt x="51" y="62"/>
                      </a:lnTo>
                      <a:lnTo>
                        <a:pt x="51" y="64"/>
                      </a:lnTo>
                      <a:lnTo>
                        <a:pt x="51" y="69"/>
                      </a:lnTo>
                      <a:lnTo>
                        <a:pt x="53" y="69"/>
                      </a:lnTo>
                      <a:lnTo>
                        <a:pt x="50" y="75"/>
                      </a:lnTo>
                      <a:lnTo>
                        <a:pt x="42" y="79"/>
                      </a:lnTo>
                      <a:lnTo>
                        <a:pt x="42" y="80"/>
                      </a:lnTo>
                      <a:lnTo>
                        <a:pt x="40" y="85"/>
                      </a:lnTo>
                      <a:lnTo>
                        <a:pt x="36" y="85"/>
                      </a:lnTo>
                      <a:lnTo>
                        <a:pt x="35" y="86"/>
                      </a:lnTo>
                      <a:lnTo>
                        <a:pt x="35" y="87"/>
                      </a:lnTo>
                      <a:lnTo>
                        <a:pt x="35" y="89"/>
                      </a:lnTo>
                      <a:lnTo>
                        <a:pt x="35" y="93"/>
                      </a:lnTo>
                      <a:lnTo>
                        <a:pt x="36" y="96"/>
                      </a:lnTo>
                      <a:lnTo>
                        <a:pt x="35" y="97"/>
                      </a:lnTo>
                      <a:lnTo>
                        <a:pt x="35" y="98"/>
                      </a:lnTo>
                      <a:lnTo>
                        <a:pt x="35" y="98"/>
                      </a:lnTo>
                      <a:lnTo>
                        <a:pt x="33" y="101"/>
                      </a:lnTo>
                      <a:lnTo>
                        <a:pt x="30" y="103"/>
                      </a:lnTo>
                      <a:lnTo>
                        <a:pt x="30" y="104"/>
                      </a:lnTo>
                      <a:lnTo>
                        <a:pt x="28" y="104"/>
                      </a:lnTo>
                      <a:lnTo>
                        <a:pt x="19" y="78"/>
                      </a:lnTo>
                      <a:lnTo>
                        <a:pt x="17" y="74"/>
                      </a:lnTo>
                      <a:lnTo>
                        <a:pt x="15" y="74"/>
                      </a:lnTo>
                      <a:lnTo>
                        <a:pt x="14" y="72"/>
                      </a:lnTo>
                      <a:lnTo>
                        <a:pt x="10" y="71"/>
                      </a:lnTo>
                      <a:lnTo>
                        <a:pt x="10" y="67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3" y="61"/>
                      </a:lnTo>
                      <a:lnTo>
                        <a:pt x="3" y="60"/>
                      </a:lnTo>
                      <a:lnTo>
                        <a:pt x="1" y="56"/>
                      </a:lnTo>
                      <a:lnTo>
                        <a:pt x="0" y="56"/>
                      </a:lnTo>
                      <a:lnTo>
                        <a:pt x="3" y="49"/>
                      </a:lnTo>
                      <a:lnTo>
                        <a:pt x="6" y="46"/>
                      </a:lnTo>
                      <a:lnTo>
                        <a:pt x="7" y="45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1" y="38"/>
                      </a:lnTo>
                      <a:lnTo>
                        <a:pt x="13" y="36"/>
                      </a:lnTo>
                      <a:lnTo>
                        <a:pt x="10" y="35"/>
                      </a:lnTo>
                      <a:lnTo>
                        <a:pt x="11" y="32"/>
                      </a:lnTo>
                      <a:lnTo>
                        <a:pt x="13" y="31"/>
                      </a:lnTo>
                      <a:lnTo>
                        <a:pt x="13" y="31"/>
                      </a:lnTo>
                      <a:lnTo>
                        <a:pt x="11" y="28"/>
                      </a:lnTo>
                      <a:lnTo>
                        <a:pt x="10" y="25"/>
                      </a:lnTo>
                      <a:lnTo>
                        <a:pt x="13" y="18"/>
                      </a:lnTo>
                      <a:lnTo>
                        <a:pt x="13" y="14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21" y="2"/>
                      </a:lnTo>
                      <a:lnTo>
                        <a:pt x="24" y="2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8" name="Freeform 862"/>
                <p:cNvSpPr>
                  <a:spLocks/>
                </p:cNvSpPr>
                <p:nvPr/>
              </p:nvSpPr>
              <p:spPr bwMode="auto">
                <a:xfrm>
                  <a:off x="4584583" y="3332152"/>
                  <a:ext cx="5929" cy="4447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0 h 3"/>
                    <a:gd name="T4" fmla="*/ 4 w 4"/>
                    <a:gd name="T5" fmla="*/ 1 h 3"/>
                    <a:gd name="T6" fmla="*/ 2 w 4"/>
                    <a:gd name="T7" fmla="*/ 3 h 3"/>
                    <a:gd name="T8" fmla="*/ 0 w 4"/>
                    <a:gd name="T9" fmla="*/ 1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9" name="Freeform 863"/>
                <p:cNvSpPr>
                  <a:spLocks/>
                </p:cNvSpPr>
                <p:nvPr/>
              </p:nvSpPr>
              <p:spPr bwMode="auto">
                <a:xfrm>
                  <a:off x="4222928" y="3259524"/>
                  <a:ext cx="392781" cy="382405"/>
                </a:xfrm>
                <a:custGeom>
                  <a:avLst/>
                  <a:gdLst>
                    <a:gd name="T0" fmla="*/ 192 w 265"/>
                    <a:gd name="T1" fmla="*/ 3 h 258"/>
                    <a:gd name="T2" fmla="*/ 199 w 265"/>
                    <a:gd name="T3" fmla="*/ 0 h 258"/>
                    <a:gd name="T4" fmla="*/ 210 w 265"/>
                    <a:gd name="T5" fmla="*/ 3 h 258"/>
                    <a:gd name="T6" fmla="*/ 217 w 265"/>
                    <a:gd name="T7" fmla="*/ 3 h 258"/>
                    <a:gd name="T8" fmla="*/ 217 w 265"/>
                    <a:gd name="T9" fmla="*/ 10 h 258"/>
                    <a:gd name="T10" fmla="*/ 215 w 265"/>
                    <a:gd name="T11" fmla="*/ 24 h 258"/>
                    <a:gd name="T12" fmla="*/ 215 w 265"/>
                    <a:gd name="T13" fmla="*/ 28 h 258"/>
                    <a:gd name="T14" fmla="*/ 215 w 265"/>
                    <a:gd name="T15" fmla="*/ 34 h 258"/>
                    <a:gd name="T16" fmla="*/ 211 w 265"/>
                    <a:gd name="T17" fmla="*/ 41 h 258"/>
                    <a:gd name="T18" fmla="*/ 204 w 265"/>
                    <a:gd name="T19" fmla="*/ 52 h 258"/>
                    <a:gd name="T20" fmla="*/ 207 w 265"/>
                    <a:gd name="T21" fmla="*/ 57 h 258"/>
                    <a:gd name="T22" fmla="*/ 214 w 265"/>
                    <a:gd name="T23" fmla="*/ 63 h 258"/>
                    <a:gd name="T24" fmla="*/ 219 w 265"/>
                    <a:gd name="T25" fmla="*/ 70 h 258"/>
                    <a:gd name="T26" fmla="*/ 232 w 265"/>
                    <a:gd name="T27" fmla="*/ 100 h 258"/>
                    <a:gd name="T28" fmla="*/ 232 w 265"/>
                    <a:gd name="T29" fmla="*/ 105 h 258"/>
                    <a:gd name="T30" fmla="*/ 234 w 265"/>
                    <a:gd name="T31" fmla="*/ 118 h 258"/>
                    <a:gd name="T32" fmla="*/ 234 w 265"/>
                    <a:gd name="T33" fmla="*/ 130 h 258"/>
                    <a:gd name="T34" fmla="*/ 234 w 265"/>
                    <a:gd name="T35" fmla="*/ 143 h 258"/>
                    <a:gd name="T36" fmla="*/ 236 w 265"/>
                    <a:gd name="T37" fmla="*/ 152 h 258"/>
                    <a:gd name="T38" fmla="*/ 230 w 265"/>
                    <a:gd name="T39" fmla="*/ 157 h 258"/>
                    <a:gd name="T40" fmla="*/ 237 w 265"/>
                    <a:gd name="T41" fmla="*/ 169 h 258"/>
                    <a:gd name="T42" fmla="*/ 239 w 265"/>
                    <a:gd name="T43" fmla="*/ 175 h 258"/>
                    <a:gd name="T44" fmla="*/ 241 w 265"/>
                    <a:gd name="T45" fmla="*/ 183 h 258"/>
                    <a:gd name="T46" fmla="*/ 252 w 265"/>
                    <a:gd name="T47" fmla="*/ 184 h 258"/>
                    <a:gd name="T48" fmla="*/ 259 w 265"/>
                    <a:gd name="T49" fmla="*/ 194 h 258"/>
                    <a:gd name="T50" fmla="*/ 265 w 265"/>
                    <a:gd name="T51" fmla="*/ 198 h 258"/>
                    <a:gd name="T52" fmla="*/ 189 w 265"/>
                    <a:gd name="T53" fmla="*/ 251 h 258"/>
                    <a:gd name="T54" fmla="*/ 164 w 265"/>
                    <a:gd name="T55" fmla="*/ 256 h 258"/>
                    <a:gd name="T56" fmla="*/ 153 w 265"/>
                    <a:gd name="T57" fmla="*/ 255 h 258"/>
                    <a:gd name="T58" fmla="*/ 152 w 265"/>
                    <a:gd name="T59" fmla="*/ 246 h 258"/>
                    <a:gd name="T60" fmla="*/ 143 w 265"/>
                    <a:gd name="T61" fmla="*/ 241 h 258"/>
                    <a:gd name="T62" fmla="*/ 134 w 265"/>
                    <a:gd name="T63" fmla="*/ 233 h 258"/>
                    <a:gd name="T64" fmla="*/ 0 w 265"/>
                    <a:gd name="T65" fmla="*/ 143 h 258"/>
                    <a:gd name="T66" fmla="*/ 0 w 265"/>
                    <a:gd name="T67" fmla="*/ 139 h 258"/>
                    <a:gd name="T68" fmla="*/ 5 w 265"/>
                    <a:gd name="T69" fmla="*/ 123 h 258"/>
                    <a:gd name="T70" fmla="*/ 19 w 265"/>
                    <a:gd name="T71" fmla="*/ 115 h 258"/>
                    <a:gd name="T72" fmla="*/ 30 w 265"/>
                    <a:gd name="T73" fmla="*/ 115 h 258"/>
                    <a:gd name="T74" fmla="*/ 60 w 265"/>
                    <a:gd name="T75" fmla="*/ 100 h 258"/>
                    <a:gd name="T76" fmla="*/ 70 w 265"/>
                    <a:gd name="T77" fmla="*/ 86 h 258"/>
                    <a:gd name="T78" fmla="*/ 78 w 265"/>
                    <a:gd name="T79" fmla="*/ 75 h 258"/>
                    <a:gd name="T80" fmla="*/ 98 w 265"/>
                    <a:gd name="T81" fmla="*/ 72 h 258"/>
                    <a:gd name="T82" fmla="*/ 98 w 265"/>
                    <a:gd name="T83" fmla="*/ 67 h 258"/>
                    <a:gd name="T84" fmla="*/ 94 w 265"/>
                    <a:gd name="T85" fmla="*/ 65 h 258"/>
                    <a:gd name="T86" fmla="*/ 89 w 265"/>
                    <a:gd name="T87" fmla="*/ 49 h 258"/>
                    <a:gd name="T88" fmla="*/ 89 w 265"/>
                    <a:gd name="T89" fmla="*/ 38 h 258"/>
                    <a:gd name="T90" fmla="*/ 87 w 265"/>
                    <a:gd name="T91" fmla="*/ 32 h 258"/>
                    <a:gd name="T92" fmla="*/ 89 w 265"/>
                    <a:gd name="T93" fmla="*/ 29 h 258"/>
                    <a:gd name="T94" fmla="*/ 96 w 265"/>
                    <a:gd name="T95" fmla="*/ 24 h 258"/>
                    <a:gd name="T96" fmla="*/ 105 w 265"/>
                    <a:gd name="T97" fmla="*/ 20 h 258"/>
                    <a:gd name="T98" fmla="*/ 109 w 265"/>
                    <a:gd name="T99" fmla="*/ 18 h 258"/>
                    <a:gd name="T100" fmla="*/ 113 w 265"/>
                    <a:gd name="T101" fmla="*/ 17 h 258"/>
                    <a:gd name="T102" fmla="*/ 117 w 265"/>
                    <a:gd name="T103" fmla="*/ 13 h 258"/>
                    <a:gd name="T104" fmla="*/ 131 w 265"/>
                    <a:gd name="T105" fmla="*/ 7 h 258"/>
                    <a:gd name="T106" fmla="*/ 142 w 265"/>
                    <a:gd name="T107" fmla="*/ 9 h 258"/>
                    <a:gd name="T108" fmla="*/ 149 w 265"/>
                    <a:gd name="T109" fmla="*/ 6 h 258"/>
                    <a:gd name="T110" fmla="*/ 156 w 265"/>
                    <a:gd name="T111" fmla="*/ 3 h 258"/>
                    <a:gd name="T112" fmla="*/ 161 w 265"/>
                    <a:gd name="T113" fmla="*/ 3 h 258"/>
                    <a:gd name="T114" fmla="*/ 171 w 265"/>
                    <a:gd name="T115" fmla="*/ 3 h 258"/>
                    <a:gd name="T116" fmla="*/ 178 w 265"/>
                    <a:gd name="T117" fmla="*/ 5 h 258"/>
                    <a:gd name="T118" fmla="*/ 183 w 265"/>
                    <a:gd name="T119" fmla="*/ 3 h 258"/>
                    <a:gd name="T120" fmla="*/ 189 w 265"/>
                    <a:gd name="T121" fmla="*/ 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65" h="258">
                      <a:moveTo>
                        <a:pt x="189" y="0"/>
                      </a:moveTo>
                      <a:lnTo>
                        <a:pt x="190" y="2"/>
                      </a:lnTo>
                      <a:lnTo>
                        <a:pt x="192" y="3"/>
                      </a:lnTo>
                      <a:lnTo>
                        <a:pt x="196" y="5"/>
                      </a:lnTo>
                      <a:lnTo>
                        <a:pt x="197" y="2"/>
                      </a:lnTo>
                      <a:lnTo>
                        <a:pt x="199" y="0"/>
                      </a:lnTo>
                      <a:lnTo>
                        <a:pt x="201" y="2"/>
                      </a:lnTo>
                      <a:lnTo>
                        <a:pt x="204" y="5"/>
                      </a:lnTo>
                      <a:lnTo>
                        <a:pt x="210" y="3"/>
                      </a:lnTo>
                      <a:lnTo>
                        <a:pt x="212" y="3"/>
                      </a:lnTo>
                      <a:lnTo>
                        <a:pt x="215" y="2"/>
                      </a:lnTo>
                      <a:lnTo>
                        <a:pt x="217" y="3"/>
                      </a:lnTo>
                      <a:lnTo>
                        <a:pt x="217" y="5"/>
                      </a:lnTo>
                      <a:lnTo>
                        <a:pt x="217" y="6"/>
                      </a:lnTo>
                      <a:lnTo>
                        <a:pt x="217" y="10"/>
                      </a:lnTo>
                      <a:lnTo>
                        <a:pt x="217" y="14"/>
                      </a:lnTo>
                      <a:lnTo>
                        <a:pt x="214" y="21"/>
                      </a:lnTo>
                      <a:lnTo>
                        <a:pt x="215" y="24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5" y="28"/>
                      </a:lnTo>
                      <a:lnTo>
                        <a:pt x="214" y="31"/>
                      </a:lnTo>
                      <a:lnTo>
                        <a:pt x="217" y="32"/>
                      </a:lnTo>
                      <a:lnTo>
                        <a:pt x="215" y="34"/>
                      </a:lnTo>
                      <a:lnTo>
                        <a:pt x="214" y="38"/>
                      </a:lnTo>
                      <a:lnTo>
                        <a:pt x="212" y="39"/>
                      </a:lnTo>
                      <a:lnTo>
                        <a:pt x="211" y="41"/>
                      </a:lnTo>
                      <a:lnTo>
                        <a:pt x="210" y="42"/>
                      </a:lnTo>
                      <a:lnTo>
                        <a:pt x="207" y="45"/>
                      </a:lnTo>
                      <a:lnTo>
                        <a:pt x="204" y="52"/>
                      </a:lnTo>
                      <a:lnTo>
                        <a:pt x="205" y="52"/>
                      </a:lnTo>
                      <a:lnTo>
                        <a:pt x="207" y="56"/>
                      </a:lnTo>
                      <a:lnTo>
                        <a:pt x="207" y="57"/>
                      </a:lnTo>
                      <a:lnTo>
                        <a:pt x="208" y="60"/>
                      </a:lnTo>
                      <a:lnTo>
                        <a:pt x="210" y="60"/>
                      </a:lnTo>
                      <a:lnTo>
                        <a:pt x="214" y="63"/>
                      </a:lnTo>
                      <a:lnTo>
                        <a:pt x="214" y="67"/>
                      </a:lnTo>
                      <a:lnTo>
                        <a:pt x="218" y="68"/>
                      </a:lnTo>
                      <a:lnTo>
                        <a:pt x="219" y="70"/>
                      </a:lnTo>
                      <a:lnTo>
                        <a:pt x="221" y="70"/>
                      </a:lnTo>
                      <a:lnTo>
                        <a:pt x="223" y="74"/>
                      </a:lnTo>
                      <a:lnTo>
                        <a:pt x="232" y="100"/>
                      </a:lnTo>
                      <a:lnTo>
                        <a:pt x="232" y="100"/>
                      </a:lnTo>
                      <a:lnTo>
                        <a:pt x="232" y="100"/>
                      </a:lnTo>
                      <a:lnTo>
                        <a:pt x="232" y="105"/>
                      </a:lnTo>
                      <a:lnTo>
                        <a:pt x="233" y="105"/>
                      </a:lnTo>
                      <a:lnTo>
                        <a:pt x="234" y="110"/>
                      </a:lnTo>
                      <a:lnTo>
                        <a:pt x="234" y="118"/>
                      </a:lnTo>
                      <a:lnTo>
                        <a:pt x="234" y="122"/>
                      </a:lnTo>
                      <a:lnTo>
                        <a:pt x="234" y="123"/>
                      </a:lnTo>
                      <a:lnTo>
                        <a:pt x="234" y="130"/>
                      </a:lnTo>
                      <a:lnTo>
                        <a:pt x="236" y="135"/>
                      </a:lnTo>
                      <a:lnTo>
                        <a:pt x="236" y="141"/>
                      </a:lnTo>
                      <a:lnTo>
                        <a:pt x="234" y="143"/>
                      </a:lnTo>
                      <a:lnTo>
                        <a:pt x="236" y="147"/>
                      </a:lnTo>
                      <a:lnTo>
                        <a:pt x="237" y="151"/>
                      </a:lnTo>
                      <a:lnTo>
                        <a:pt x="236" y="152"/>
                      </a:lnTo>
                      <a:lnTo>
                        <a:pt x="232" y="155"/>
                      </a:lnTo>
                      <a:lnTo>
                        <a:pt x="232" y="157"/>
                      </a:lnTo>
                      <a:lnTo>
                        <a:pt x="230" y="157"/>
                      </a:lnTo>
                      <a:lnTo>
                        <a:pt x="232" y="159"/>
                      </a:lnTo>
                      <a:lnTo>
                        <a:pt x="236" y="164"/>
                      </a:lnTo>
                      <a:lnTo>
                        <a:pt x="237" y="169"/>
                      </a:lnTo>
                      <a:lnTo>
                        <a:pt x="239" y="169"/>
                      </a:lnTo>
                      <a:lnTo>
                        <a:pt x="240" y="173"/>
                      </a:lnTo>
                      <a:lnTo>
                        <a:pt x="239" y="175"/>
                      </a:lnTo>
                      <a:lnTo>
                        <a:pt x="239" y="177"/>
                      </a:lnTo>
                      <a:lnTo>
                        <a:pt x="241" y="180"/>
                      </a:lnTo>
                      <a:lnTo>
                        <a:pt x="241" y="183"/>
                      </a:lnTo>
                      <a:lnTo>
                        <a:pt x="243" y="184"/>
                      </a:lnTo>
                      <a:lnTo>
                        <a:pt x="248" y="184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8"/>
                      </a:lnTo>
                      <a:lnTo>
                        <a:pt x="259" y="194"/>
                      </a:lnTo>
                      <a:lnTo>
                        <a:pt x="261" y="195"/>
                      </a:lnTo>
                      <a:lnTo>
                        <a:pt x="262" y="197"/>
                      </a:lnTo>
                      <a:lnTo>
                        <a:pt x="265" y="198"/>
                      </a:lnTo>
                      <a:lnTo>
                        <a:pt x="265" y="198"/>
                      </a:lnTo>
                      <a:lnTo>
                        <a:pt x="205" y="235"/>
                      </a:lnTo>
                      <a:lnTo>
                        <a:pt x="189" y="251"/>
                      </a:lnTo>
                      <a:lnTo>
                        <a:pt x="168" y="255"/>
                      </a:lnTo>
                      <a:lnTo>
                        <a:pt x="168" y="255"/>
                      </a:lnTo>
                      <a:lnTo>
                        <a:pt x="164" y="256"/>
                      </a:lnTo>
                      <a:lnTo>
                        <a:pt x="157" y="258"/>
                      </a:lnTo>
                      <a:lnTo>
                        <a:pt x="154" y="256"/>
                      </a:lnTo>
                      <a:lnTo>
                        <a:pt x="153" y="255"/>
                      </a:lnTo>
                      <a:lnTo>
                        <a:pt x="154" y="251"/>
                      </a:lnTo>
                      <a:lnTo>
                        <a:pt x="154" y="248"/>
                      </a:lnTo>
                      <a:lnTo>
                        <a:pt x="152" y="246"/>
                      </a:lnTo>
                      <a:lnTo>
                        <a:pt x="149" y="245"/>
                      </a:lnTo>
                      <a:lnTo>
                        <a:pt x="146" y="242"/>
                      </a:lnTo>
                      <a:lnTo>
                        <a:pt x="143" y="241"/>
                      </a:lnTo>
                      <a:lnTo>
                        <a:pt x="138" y="241"/>
                      </a:lnTo>
                      <a:lnTo>
                        <a:pt x="135" y="238"/>
                      </a:lnTo>
                      <a:lnTo>
                        <a:pt x="134" y="233"/>
                      </a:lnTo>
                      <a:lnTo>
                        <a:pt x="47" y="175"/>
                      </a:lnTo>
                      <a:lnTo>
                        <a:pt x="47" y="175"/>
                      </a:lnTo>
                      <a:lnTo>
                        <a:pt x="0" y="143"/>
                      </a:lnTo>
                      <a:lnTo>
                        <a:pt x="0" y="143"/>
                      </a:lnTo>
                      <a:lnTo>
                        <a:pt x="0" y="143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0" y="128"/>
                      </a:lnTo>
                      <a:lnTo>
                        <a:pt x="5" y="123"/>
                      </a:lnTo>
                      <a:lnTo>
                        <a:pt x="8" y="119"/>
                      </a:lnTo>
                      <a:lnTo>
                        <a:pt x="12" y="117"/>
                      </a:lnTo>
                      <a:lnTo>
                        <a:pt x="19" y="115"/>
                      </a:lnTo>
                      <a:lnTo>
                        <a:pt x="23" y="115"/>
                      </a:lnTo>
                      <a:lnTo>
                        <a:pt x="26" y="115"/>
                      </a:lnTo>
                      <a:lnTo>
                        <a:pt x="30" y="115"/>
                      </a:lnTo>
                      <a:lnTo>
                        <a:pt x="36" y="114"/>
                      </a:lnTo>
                      <a:lnTo>
                        <a:pt x="47" y="107"/>
                      </a:lnTo>
                      <a:lnTo>
                        <a:pt x="60" y="100"/>
                      </a:lnTo>
                      <a:lnTo>
                        <a:pt x="70" y="93"/>
                      </a:lnTo>
                      <a:lnTo>
                        <a:pt x="70" y="90"/>
                      </a:lnTo>
                      <a:lnTo>
                        <a:pt x="70" y="86"/>
                      </a:lnTo>
                      <a:lnTo>
                        <a:pt x="71" y="83"/>
                      </a:lnTo>
                      <a:lnTo>
                        <a:pt x="74" y="81"/>
                      </a:lnTo>
                      <a:lnTo>
                        <a:pt x="78" y="75"/>
                      </a:lnTo>
                      <a:lnTo>
                        <a:pt x="81" y="75"/>
                      </a:lnTo>
                      <a:lnTo>
                        <a:pt x="96" y="75"/>
                      </a:lnTo>
                      <a:lnTo>
                        <a:pt x="98" y="72"/>
                      </a:lnTo>
                      <a:lnTo>
                        <a:pt x="98" y="72"/>
                      </a:lnTo>
                      <a:lnTo>
                        <a:pt x="99" y="68"/>
                      </a:lnTo>
                      <a:lnTo>
                        <a:pt x="98" y="67"/>
                      </a:lnTo>
                      <a:lnTo>
                        <a:pt x="96" y="67"/>
                      </a:lnTo>
                      <a:lnTo>
                        <a:pt x="95" y="65"/>
                      </a:lnTo>
                      <a:lnTo>
                        <a:pt x="94" y="65"/>
                      </a:lnTo>
                      <a:lnTo>
                        <a:pt x="92" y="63"/>
                      </a:lnTo>
                      <a:lnTo>
                        <a:pt x="91" y="58"/>
                      </a:lnTo>
                      <a:lnTo>
                        <a:pt x="89" y="49"/>
                      </a:lnTo>
                      <a:lnTo>
                        <a:pt x="89" y="47"/>
                      </a:lnTo>
                      <a:lnTo>
                        <a:pt x="89" y="42"/>
                      </a:lnTo>
                      <a:lnTo>
                        <a:pt x="89" y="38"/>
                      </a:lnTo>
                      <a:lnTo>
                        <a:pt x="89" y="36"/>
                      </a:lnTo>
                      <a:lnTo>
                        <a:pt x="88" y="34"/>
                      </a:lnTo>
                      <a:lnTo>
                        <a:pt x="87" y="32"/>
                      </a:lnTo>
                      <a:lnTo>
                        <a:pt x="87" y="31"/>
                      </a:lnTo>
                      <a:lnTo>
                        <a:pt x="85" y="29"/>
                      </a:lnTo>
                      <a:lnTo>
                        <a:pt x="89" y="29"/>
                      </a:lnTo>
                      <a:lnTo>
                        <a:pt x="94" y="28"/>
                      </a:lnTo>
                      <a:lnTo>
                        <a:pt x="95" y="25"/>
                      </a:lnTo>
                      <a:lnTo>
                        <a:pt x="96" y="24"/>
                      </a:lnTo>
                      <a:lnTo>
                        <a:pt x="98" y="23"/>
                      </a:lnTo>
                      <a:lnTo>
                        <a:pt x="100" y="20"/>
                      </a:lnTo>
                      <a:lnTo>
                        <a:pt x="105" y="20"/>
                      </a:lnTo>
                      <a:lnTo>
                        <a:pt x="105" y="18"/>
                      </a:lnTo>
                      <a:lnTo>
                        <a:pt x="106" y="18"/>
                      </a:lnTo>
                      <a:lnTo>
                        <a:pt x="109" y="18"/>
                      </a:lnTo>
                      <a:lnTo>
                        <a:pt x="109" y="18"/>
                      </a:lnTo>
                      <a:lnTo>
                        <a:pt x="110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6" y="13"/>
                      </a:lnTo>
                      <a:lnTo>
                        <a:pt x="117" y="13"/>
                      </a:lnTo>
                      <a:lnTo>
                        <a:pt x="121" y="12"/>
                      </a:lnTo>
                      <a:lnTo>
                        <a:pt x="128" y="7"/>
                      </a:lnTo>
                      <a:lnTo>
                        <a:pt x="131" y="7"/>
                      </a:lnTo>
                      <a:lnTo>
                        <a:pt x="135" y="7"/>
                      </a:lnTo>
                      <a:lnTo>
                        <a:pt x="138" y="6"/>
                      </a:lnTo>
                      <a:lnTo>
                        <a:pt x="142" y="9"/>
                      </a:lnTo>
                      <a:lnTo>
                        <a:pt x="143" y="9"/>
                      </a:lnTo>
                      <a:lnTo>
                        <a:pt x="147" y="5"/>
                      </a:lnTo>
                      <a:lnTo>
                        <a:pt x="149" y="6"/>
                      </a:lnTo>
                      <a:lnTo>
                        <a:pt x="152" y="6"/>
                      </a:lnTo>
                      <a:lnTo>
                        <a:pt x="153" y="3"/>
                      </a:lnTo>
                      <a:lnTo>
                        <a:pt x="156" y="3"/>
                      </a:lnTo>
                      <a:lnTo>
                        <a:pt x="157" y="3"/>
                      </a:lnTo>
                      <a:lnTo>
                        <a:pt x="158" y="3"/>
                      </a:lnTo>
                      <a:lnTo>
                        <a:pt x="161" y="3"/>
                      </a:lnTo>
                      <a:lnTo>
                        <a:pt x="165" y="3"/>
                      </a:lnTo>
                      <a:lnTo>
                        <a:pt x="167" y="3"/>
                      </a:lnTo>
                      <a:lnTo>
                        <a:pt x="171" y="3"/>
                      </a:lnTo>
                      <a:lnTo>
                        <a:pt x="172" y="6"/>
                      </a:lnTo>
                      <a:lnTo>
                        <a:pt x="175" y="6"/>
                      </a:lnTo>
                      <a:lnTo>
                        <a:pt x="178" y="5"/>
                      </a:lnTo>
                      <a:lnTo>
                        <a:pt x="181" y="5"/>
                      </a:lnTo>
                      <a:lnTo>
                        <a:pt x="182" y="5"/>
                      </a:lnTo>
                      <a:lnTo>
                        <a:pt x="183" y="3"/>
                      </a:lnTo>
                      <a:lnTo>
                        <a:pt x="186" y="3"/>
                      </a:lnTo>
                      <a:lnTo>
                        <a:pt x="186" y="0"/>
                      </a:lnTo>
                      <a:lnTo>
                        <a:pt x="18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0" name="Freeform 864"/>
                <p:cNvSpPr>
                  <a:spLocks/>
                </p:cNvSpPr>
                <p:nvPr/>
              </p:nvSpPr>
              <p:spPr bwMode="auto">
                <a:xfrm>
                  <a:off x="4142890" y="3284722"/>
                  <a:ext cx="226775" cy="180827"/>
                </a:xfrm>
                <a:custGeom>
                  <a:avLst/>
                  <a:gdLst>
                    <a:gd name="T0" fmla="*/ 99 w 153"/>
                    <a:gd name="T1" fmla="*/ 1 h 122"/>
                    <a:gd name="T2" fmla="*/ 98 w 153"/>
                    <a:gd name="T3" fmla="*/ 4 h 122"/>
                    <a:gd name="T4" fmla="*/ 101 w 153"/>
                    <a:gd name="T5" fmla="*/ 7 h 122"/>
                    <a:gd name="T6" fmla="*/ 106 w 153"/>
                    <a:gd name="T7" fmla="*/ 11 h 122"/>
                    <a:gd name="T8" fmla="*/ 113 w 153"/>
                    <a:gd name="T9" fmla="*/ 10 h 122"/>
                    <a:gd name="T10" fmla="*/ 120 w 153"/>
                    <a:gd name="T11" fmla="*/ 11 h 122"/>
                    <a:gd name="T12" fmla="*/ 127 w 153"/>
                    <a:gd name="T13" fmla="*/ 7 h 122"/>
                    <a:gd name="T14" fmla="*/ 128 w 153"/>
                    <a:gd name="T15" fmla="*/ 7 h 122"/>
                    <a:gd name="T16" fmla="*/ 130 w 153"/>
                    <a:gd name="T17" fmla="*/ 11 h 122"/>
                    <a:gd name="T18" fmla="*/ 139 w 153"/>
                    <a:gd name="T19" fmla="*/ 12 h 122"/>
                    <a:gd name="T20" fmla="*/ 141 w 153"/>
                    <a:gd name="T21" fmla="*/ 15 h 122"/>
                    <a:gd name="T22" fmla="*/ 143 w 153"/>
                    <a:gd name="T23" fmla="*/ 19 h 122"/>
                    <a:gd name="T24" fmla="*/ 143 w 153"/>
                    <a:gd name="T25" fmla="*/ 25 h 122"/>
                    <a:gd name="T26" fmla="*/ 143 w 153"/>
                    <a:gd name="T27" fmla="*/ 32 h 122"/>
                    <a:gd name="T28" fmla="*/ 146 w 153"/>
                    <a:gd name="T29" fmla="*/ 46 h 122"/>
                    <a:gd name="T30" fmla="*/ 149 w 153"/>
                    <a:gd name="T31" fmla="*/ 48 h 122"/>
                    <a:gd name="T32" fmla="*/ 152 w 153"/>
                    <a:gd name="T33" fmla="*/ 50 h 122"/>
                    <a:gd name="T34" fmla="*/ 152 w 153"/>
                    <a:gd name="T35" fmla="*/ 55 h 122"/>
                    <a:gd name="T36" fmla="*/ 150 w 153"/>
                    <a:gd name="T37" fmla="*/ 58 h 122"/>
                    <a:gd name="T38" fmla="*/ 132 w 153"/>
                    <a:gd name="T39" fmla="*/ 58 h 122"/>
                    <a:gd name="T40" fmla="*/ 125 w 153"/>
                    <a:gd name="T41" fmla="*/ 66 h 122"/>
                    <a:gd name="T42" fmla="*/ 124 w 153"/>
                    <a:gd name="T43" fmla="*/ 73 h 122"/>
                    <a:gd name="T44" fmla="*/ 114 w 153"/>
                    <a:gd name="T45" fmla="*/ 83 h 122"/>
                    <a:gd name="T46" fmla="*/ 90 w 153"/>
                    <a:gd name="T47" fmla="*/ 97 h 122"/>
                    <a:gd name="T48" fmla="*/ 80 w 153"/>
                    <a:gd name="T49" fmla="*/ 98 h 122"/>
                    <a:gd name="T50" fmla="*/ 73 w 153"/>
                    <a:gd name="T51" fmla="*/ 98 h 122"/>
                    <a:gd name="T52" fmla="*/ 62 w 153"/>
                    <a:gd name="T53" fmla="*/ 102 h 122"/>
                    <a:gd name="T54" fmla="*/ 54 w 153"/>
                    <a:gd name="T55" fmla="*/ 111 h 122"/>
                    <a:gd name="T56" fmla="*/ 54 w 153"/>
                    <a:gd name="T57" fmla="*/ 122 h 122"/>
                    <a:gd name="T58" fmla="*/ 0 w 153"/>
                    <a:gd name="T59" fmla="*/ 122 h 122"/>
                    <a:gd name="T60" fmla="*/ 16 w 153"/>
                    <a:gd name="T61" fmla="*/ 115 h 122"/>
                    <a:gd name="T62" fmla="*/ 29 w 153"/>
                    <a:gd name="T63" fmla="*/ 105 h 122"/>
                    <a:gd name="T64" fmla="*/ 34 w 153"/>
                    <a:gd name="T65" fmla="*/ 98 h 122"/>
                    <a:gd name="T66" fmla="*/ 44 w 153"/>
                    <a:gd name="T67" fmla="*/ 84 h 122"/>
                    <a:gd name="T68" fmla="*/ 41 w 153"/>
                    <a:gd name="T69" fmla="*/ 82 h 122"/>
                    <a:gd name="T70" fmla="*/ 40 w 153"/>
                    <a:gd name="T71" fmla="*/ 72 h 122"/>
                    <a:gd name="T72" fmla="*/ 44 w 153"/>
                    <a:gd name="T73" fmla="*/ 62 h 122"/>
                    <a:gd name="T74" fmla="*/ 49 w 153"/>
                    <a:gd name="T75" fmla="*/ 54 h 122"/>
                    <a:gd name="T76" fmla="*/ 54 w 153"/>
                    <a:gd name="T77" fmla="*/ 46 h 122"/>
                    <a:gd name="T78" fmla="*/ 58 w 153"/>
                    <a:gd name="T79" fmla="*/ 41 h 122"/>
                    <a:gd name="T80" fmla="*/ 65 w 153"/>
                    <a:gd name="T81" fmla="*/ 39 h 122"/>
                    <a:gd name="T82" fmla="*/ 73 w 153"/>
                    <a:gd name="T83" fmla="*/ 33 h 122"/>
                    <a:gd name="T84" fmla="*/ 78 w 153"/>
                    <a:gd name="T85" fmla="*/ 30 h 122"/>
                    <a:gd name="T86" fmla="*/ 85 w 153"/>
                    <a:gd name="T87" fmla="*/ 21 h 122"/>
                    <a:gd name="T88" fmla="*/ 90 w 153"/>
                    <a:gd name="T89" fmla="*/ 12 h 122"/>
                    <a:gd name="T90" fmla="*/ 92 w 153"/>
                    <a:gd name="T91" fmla="*/ 3 h 122"/>
                    <a:gd name="T92" fmla="*/ 95 w 153"/>
                    <a:gd name="T93" fmla="*/ 1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3" h="122">
                      <a:moveTo>
                        <a:pt x="98" y="0"/>
                      </a:moveTo>
                      <a:lnTo>
                        <a:pt x="99" y="1"/>
                      </a:lnTo>
                      <a:lnTo>
                        <a:pt x="98" y="3"/>
                      </a:lnTo>
                      <a:lnTo>
                        <a:pt x="98" y="4"/>
                      </a:lnTo>
                      <a:lnTo>
                        <a:pt x="99" y="6"/>
                      </a:lnTo>
                      <a:lnTo>
                        <a:pt x="101" y="7"/>
                      </a:lnTo>
                      <a:lnTo>
                        <a:pt x="103" y="11"/>
                      </a:lnTo>
                      <a:lnTo>
                        <a:pt x="106" y="11"/>
                      </a:lnTo>
                      <a:lnTo>
                        <a:pt x="110" y="11"/>
                      </a:lnTo>
                      <a:lnTo>
                        <a:pt x="113" y="10"/>
                      </a:lnTo>
                      <a:lnTo>
                        <a:pt x="116" y="10"/>
                      </a:lnTo>
                      <a:lnTo>
                        <a:pt x="120" y="11"/>
                      </a:lnTo>
                      <a:lnTo>
                        <a:pt x="124" y="10"/>
                      </a:lnTo>
                      <a:lnTo>
                        <a:pt x="127" y="7"/>
                      </a:lnTo>
                      <a:lnTo>
                        <a:pt x="127" y="7"/>
                      </a:lnTo>
                      <a:lnTo>
                        <a:pt x="128" y="7"/>
                      </a:lnTo>
                      <a:lnTo>
                        <a:pt x="128" y="10"/>
                      </a:lnTo>
                      <a:lnTo>
                        <a:pt x="130" y="11"/>
                      </a:lnTo>
                      <a:lnTo>
                        <a:pt x="138" y="12"/>
                      </a:lnTo>
                      <a:lnTo>
                        <a:pt x="139" y="12"/>
                      </a:lnTo>
                      <a:lnTo>
                        <a:pt x="141" y="14"/>
                      </a:lnTo>
                      <a:lnTo>
                        <a:pt x="141" y="15"/>
                      </a:lnTo>
                      <a:lnTo>
                        <a:pt x="142" y="17"/>
                      </a:lnTo>
                      <a:lnTo>
                        <a:pt x="143" y="19"/>
                      </a:lnTo>
                      <a:lnTo>
                        <a:pt x="143" y="21"/>
                      </a:lnTo>
                      <a:lnTo>
                        <a:pt x="143" y="25"/>
                      </a:lnTo>
                      <a:lnTo>
                        <a:pt x="143" y="30"/>
                      </a:lnTo>
                      <a:lnTo>
                        <a:pt x="143" y="32"/>
                      </a:lnTo>
                      <a:lnTo>
                        <a:pt x="145" y="41"/>
                      </a:lnTo>
                      <a:lnTo>
                        <a:pt x="146" y="46"/>
                      </a:lnTo>
                      <a:lnTo>
                        <a:pt x="148" y="48"/>
                      </a:lnTo>
                      <a:lnTo>
                        <a:pt x="149" y="48"/>
                      </a:lnTo>
                      <a:lnTo>
                        <a:pt x="150" y="50"/>
                      </a:lnTo>
                      <a:lnTo>
                        <a:pt x="152" y="50"/>
                      </a:lnTo>
                      <a:lnTo>
                        <a:pt x="153" y="51"/>
                      </a:lnTo>
                      <a:lnTo>
                        <a:pt x="152" y="55"/>
                      </a:lnTo>
                      <a:lnTo>
                        <a:pt x="152" y="55"/>
                      </a:lnTo>
                      <a:lnTo>
                        <a:pt x="150" y="58"/>
                      </a:lnTo>
                      <a:lnTo>
                        <a:pt x="135" y="58"/>
                      </a:lnTo>
                      <a:lnTo>
                        <a:pt x="132" y="58"/>
                      </a:lnTo>
                      <a:lnTo>
                        <a:pt x="128" y="64"/>
                      </a:lnTo>
                      <a:lnTo>
                        <a:pt x="125" y="66"/>
                      </a:lnTo>
                      <a:lnTo>
                        <a:pt x="124" y="69"/>
                      </a:lnTo>
                      <a:lnTo>
                        <a:pt x="124" y="73"/>
                      </a:lnTo>
                      <a:lnTo>
                        <a:pt x="124" y="76"/>
                      </a:lnTo>
                      <a:lnTo>
                        <a:pt x="114" y="83"/>
                      </a:lnTo>
                      <a:lnTo>
                        <a:pt x="101" y="90"/>
                      </a:lnTo>
                      <a:lnTo>
                        <a:pt x="90" y="97"/>
                      </a:lnTo>
                      <a:lnTo>
                        <a:pt x="84" y="98"/>
                      </a:lnTo>
                      <a:lnTo>
                        <a:pt x="80" y="98"/>
                      </a:lnTo>
                      <a:lnTo>
                        <a:pt x="77" y="98"/>
                      </a:lnTo>
                      <a:lnTo>
                        <a:pt x="73" y="98"/>
                      </a:lnTo>
                      <a:lnTo>
                        <a:pt x="66" y="100"/>
                      </a:lnTo>
                      <a:lnTo>
                        <a:pt x="62" y="102"/>
                      </a:lnTo>
                      <a:lnTo>
                        <a:pt x="59" y="106"/>
                      </a:lnTo>
                      <a:lnTo>
                        <a:pt x="54" y="111"/>
                      </a:lnTo>
                      <a:lnTo>
                        <a:pt x="54" y="122"/>
                      </a:lnTo>
                      <a:lnTo>
                        <a:pt x="54" y="122"/>
                      </a:lnTo>
                      <a:lnTo>
                        <a:pt x="54" y="122"/>
                      </a:lnTo>
                      <a:lnTo>
                        <a:pt x="0" y="122"/>
                      </a:lnTo>
                      <a:lnTo>
                        <a:pt x="2" y="116"/>
                      </a:lnTo>
                      <a:lnTo>
                        <a:pt x="16" y="115"/>
                      </a:lnTo>
                      <a:lnTo>
                        <a:pt x="25" y="106"/>
                      </a:lnTo>
                      <a:lnTo>
                        <a:pt x="29" y="105"/>
                      </a:lnTo>
                      <a:lnTo>
                        <a:pt x="33" y="101"/>
                      </a:lnTo>
                      <a:lnTo>
                        <a:pt x="34" y="98"/>
                      </a:lnTo>
                      <a:lnTo>
                        <a:pt x="43" y="88"/>
                      </a:lnTo>
                      <a:lnTo>
                        <a:pt x="44" y="84"/>
                      </a:lnTo>
                      <a:lnTo>
                        <a:pt x="41" y="83"/>
                      </a:lnTo>
                      <a:lnTo>
                        <a:pt x="41" y="82"/>
                      </a:lnTo>
                      <a:lnTo>
                        <a:pt x="43" y="76"/>
                      </a:lnTo>
                      <a:lnTo>
                        <a:pt x="40" y="72"/>
                      </a:lnTo>
                      <a:lnTo>
                        <a:pt x="40" y="69"/>
                      </a:lnTo>
                      <a:lnTo>
                        <a:pt x="44" y="62"/>
                      </a:lnTo>
                      <a:lnTo>
                        <a:pt x="49" y="58"/>
                      </a:lnTo>
                      <a:lnTo>
                        <a:pt x="49" y="54"/>
                      </a:lnTo>
                      <a:lnTo>
                        <a:pt x="47" y="50"/>
                      </a:lnTo>
                      <a:lnTo>
                        <a:pt x="54" y="46"/>
                      </a:lnTo>
                      <a:lnTo>
                        <a:pt x="55" y="43"/>
                      </a:lnTo>
                      <a:lnTo>
                        <a:pt x="58" y="41"/>
                      </a:lnTo>
                      <a:lnTo>
                        <a:pt x="63" y="39"/>
                      </a:lnTo>
                      <a:lnTo>
                        <a:pt x="65" y="39"/>
                      </a:lnTo>
                      <a:lnTo>
                        <a:pt x="69" y="35"/>
                      </a:lnTo>
                      <a:lnTo>
                        <a:pt x="73" y="33"/>
                      </a:lnTo>
                      <a:lnTo>
                        <a:pt x="77" y="30"/>
                      </a:lnTo>
                      <a:lnTo>
                        <a:pt x="78" y="30"/>
                      </a:lnTo>
                      <a:lnTo>
                        <a:pt x="84" y="25"/>
                      </a:lnTo>
                      <a:lnTo>
                        <a:pt x="85" y="21"/>
                      </a:lnTo>
                      <a:lnTo>
                        <a:pt x="87" y="17"/>
                      </a:lnTo>
                      <a:lnTo>
                        <a:pt x="90" y="12"/>
                      </a:lnTo>
                      <a:lnTo>
                        <a:pt x="90" y="6"/>
                      </a:lnTo>
                      <a:lnTo>
                        <a:pt x="92" y="3"/>
                      </a:lnTo>
                      <a:lnTo>
                        <a:pt x="94" y="3"/>
                      </a:lnTo>
                      <a:lnTo>
                        <a:pt x="95" y="1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1" name="Freeform 865"/>
                <p:cNvSpPr>
                  <a:spLocks/>
                </p:cNvSpPr>
                <p:nvPr/>
              </p:nvSpPr>
              <p:spPr bwMode="auto">
                <a:xfrm>
                  <a:off x="4059888" y="3465549"/>
                  <a:ext cx="163041" cy="128951"/>
                </a:xfrm>
                <a:custGeom>
                  <a:avLst/>
                  <a:gdLst>
                    <a:gd name="T0" fmla="*/ 56 w 110"/>
                    <a:gd name="T1" fmla="*/ 0 h 87"/>
                    <a:gd name="T2" fmla="*/ 110 w 110"/>
                    <a:gd name="T3" fmla="*/ 0 h 87"/>
                    <a:gd name="T4" fmla="*/ 110 w 110"/>
                    <a:gd name="T5" fmla="*/ 4 h 87"/>
                    <a:gd name="T6" fmla="*/ 110 w 110"/>
                    <a:gd name="T7" fmla="*/ 4 h 87"/>
                    <a:gd name="T8" fmla="*/ 108 w 110"/>
                    <a:gd name="T9" fmla="*/ 22 h 87"/>
                    <a:gd name="T10" fmla="*/ 67 w 110"/>
                    <a:gd name="T11" fmla="*/ 22 h 87"/>
                    <a:gd name="T12" fmla="*/ 67 w 110"/>
                    <a:gd name="T13" fmla="*/ 56 h 87"/>
                    <a:gd name="T14" fmla="*/ 61 w 110"/>
                    <a:gd name="T15" fmla="*/ 56 h 87"/>
                    <a:gd name="T16" fmla="*/ 58 w 110"/>
                    <a:gd name="T17" fmla="*/ 56 h 87"/>
                    <a:gd name="T18" fmla="*/ 56 w 110"/>
                    <a:gd name="T19" fmla="*/ 59 h 87"/>
                    <a:gd name="T20" fmla="*/ 54 w 110"/>
                    <a:gd name="T21" fmla="*/ 62 h 87"/>
                    <a:gd name="T22" fmla="*/ 54 w 110"/>
                    <a:gd name="T23" fmla="*/ 87 h 87"/>
                    <a:gd name="T24" fmla="*/ 2 w 110"/>
                    <a:gd name="T25" fmla="*/ 87 h 87"/>
                    <a:gd name="T26" fmla="*/ 0 w 110"/>
                    <a:gd name="T27" fmla="*/ 83 h 87"/>
                    <a:gd name="T28" fmla="*/ 2 w 110"/>
                    <a:gd name="T29" fmla="*/ 80 h 87"/>
                    <a:gd name="T30" fmla="*/ 2 w 110"/>
                    <a:gd name="T31" fmla="*/ 77 h 87"/>
                    <a:gd name="T32" fmla="*/ 5 w 110"/>
                    <a:gd name="T33" fmla="*/ 74 h 87"/>
                    <a:gd name="T34" fmla="*/ 6 w 110"/>
                    <a:gd name="T35" fmla="*/ 74 h 87"/>
                    <a:gd name="T36" fmla="*/ 10 w 110"/>
                    <a:gd name="T37" fmla="*/ 66 h 87"/>
                    <a:gd name="T38" fmla="*/ 11 w 110"/>
                    <a:gd name="T39" fmla="*/ 66 h 87"/>
                    <a:gd name="T40" fmla="*/ 10 w 110"/>
                    <a:gd name="T41" fmla="*/ 65 h 87"/>
                    <a:gd name="T42" fmla="*/ 10 w 110"/>
                    <a:gd name="T43" fmla="*/ 63 h 87"/>
                    <a:gd name="T44" fmla="*/ 16 w 110"/>
                    <a:gd name="T45" fmla="*/ 56 h 87"/>
                    <a:gd name="T46" fmla="*/ 16 w 110"/>
                    <a:gd name="T47" fmla="*/ 54 h 87"/>
                    <a:gd name="T48" fmla="*/ 18 w 110"/>
                    <a:gd name="T49" fmla="*/ 47 h 87"/>
                    <a:gd name="T50" fmla="*/ 21 w 110"/>
                    <a:gd name="T51" fmla="*/ 45 h 87"/>
                    <a:gd name="T52" fmla="*/ 27 w 110"/>
                    <a:gd name="T53" fmla="*/ 40 h 87"/>
                    <a:gd name="T54" fmla="*/ 28 w 110"/>
                    <a:gd name="T55" fmla="*/ 37 h 87"/>
                    <a:gd name="T56" fmla="*/ 36 w 110"/>
                    <a:gd name="T57" fmla="*/ 25 h 87"/>
                    <a:gd name="T58" fmla="*/ 35 w 110"/>
                    <a:gd name="T59" fmla="*/ 22 h 87"/>
                    <a:gd name="T60" fmla="*/ 38 w 110"/>
                    <a:gd name="T61" fmla="*/ 19 h 87"/>
                    <a:gd name="T62" fmla="*/ 39 w 110"/>
                    <a:gd name="T63" fmla="*/ 16 h 87"/>
                    <a:gd name="T64" fmla="*/ 49 w 110"/>
                    <a:gd name="T65" fmla="*/ 12 h 87"/>
                    <a:gd name="T66" fmla="*/ 50 w 110"/>
                    <a:gd name="T67" fmla="*/ 12 h 87"/>
                    <a:gd name="T68" fmla="*/ 50 w 110"/>
                    <a:gd name="T69" fmla="*/ 7 h 87"/>
                    <a:gd name="T70" fmla="*/ 56 w 110"/>
                    <a:gd name="T71" fmla="*/ 0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0" h="87">
                      <a:moveTo>
                        <a:pt x="56" y="0"/>
                      </a:moveTo>
                      <a:lnTo>
                        <a:pt x="110" y="0"/>
                      </a:lnTo>
                      <a:lnTo>
                        <a:pt x="110" y="4"/>
                      </a:lnTo>
                      <a:lnTo>
                        <a:pt x="110" y="4"/>
                      </a:lnTo>
                      <a:lnTo>
                        <a:pt x="108" y="22"/>
                      </a:lnTo>
                      <a:lnTo>
                        <a:pt x="67" y="22"/>
                      </a:lnTo>
                      <a:lnTo>
                        <a:pt x="67" y="56"/>
                      </a:lnTo>
                      <a:lnTo>
                        <a:pt x="61" y="56"/>
                      </a:lnTo>
                      <a:lnTo>
                        <a:pt x="58" y="56"/>
                      </a:lnTo>
                      <a:lnTo>
                        <a:pt x="56" y="59"/>
                      </a:lnTo>
                      <a:lnTo>
                        <a:pt x="54" y="62"/>
                      </a:lnTo>
                      <a:lnTo>
                        <a:pt x="54" y="87"/>
                      </a:lnTo>
                      <a:lnTo>
                        <a:pt x="2" y="87"/>
                      </a:lnTo>
                      <a:lnTo>
                        <a:pt x="0" y="83"/>
                      </a:lnTo>
                      <a:lnTo>
                        <a:pt x="2" y="80"/>
                      </a:lnTo>
                      <a:lnTo>
                        <a:pt x="2" y="77"/>
                      </a:lnTo>
                      <a:lnTo>
                        <a:pt x="5" y="74"/>
                      </a:lnTo>
                      <a:lnTo>
                        <a:pt x="6" y="74"/>
                      </a:lnTo>
                      <a:lnTo>
                        <a:pt x="10" y="66"/>
                      </a:lnTo>
                      <a:lnTo>
                        <a:pt x="11" y="66"/>
                      </a:lnTo>
                      <a:lnTo>
                        <a:pt x="10" y="65"/>
                      </a:lnTo>
                      <a:lnTo>
                        <a:pt x="10" y="63"/>
                      </a:lnTo>
                      <a:lnTo>
                        <a:pt x="16" y="56"/>
                      </a:lnTo>
                      <a:lnTo>
                        <a:pt x="16" y="54"/>
                      </a:lnTo>
                      <a:lnTo>
                        <a:pt x="18" y="47"/>
                      </a:lnTo>
                      <a:lnTo>
                        <a:pt x="21" y="45"/>
                      </a:lnTo>
                      <a:lnTo>
                        <a:pt x="27" y="40"/>
                      </a:lnTo>
                      <a:lnTo>
                        <a:pt x="28" y="37"/>
                      </a:lnTo>
                      <a:lnTo>
                        <a:pt x="36" y="25"/>
                      </a:lnTo>
                      <a:lnTo>
                        <a:pt x="35" y="22"/>
                      </a:lnTo>
                      <a:lnTo>
                        <a:pt x="38" y="19"/>
                      </a:lnTo>
                      <a:lnTo>
                        <a:pt x="39" y="16"/>
                      </a:lnTo>
                      <a:lnTo>
                        <a:pt x="49" y="12"/>
                      </a:lnTo>
                      <a:lnTo>
                        <a:pt x="50" y="12"/>
                      </a:lnTo>
                      <a:lnTo>
                        <a:pt x="50" y="7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2" name="Freeform 866"/>
                <p:cNvSpPr>
                  <a:spLocks/>
                </p:cNvSpPr>
                <p:nvPr/>
              </p:nvSpPr>
              <p:spPr bwMode="auto">
                <a:xfrm>
                  <a:off x="4059888" y="3471478"/>
                  <a:ext cx="232704" cy="256419"/>
                </a:xfrm>
                <a:custGeom>
                  <a:avLst/>
                  <a:gdLst>
                    <a:gd name="T0" fmla="*/ 157 w 157"/>
                    <a:gd name="T1" fmla="*/ 32 h 173"/>
                    <a:gd name="T2" fmla="*/ 157 w 157"/>
                    <a:gd name="T3" fmla="*/ 32 h 173"/>
                    <a:gd name="T4" fmla="*/ 151 w 157"/>
                    <a:gd name="T5" fmla="*/ 149 h 173"/>
                    <a:gd name="T6" fmla="*/ 151 w 157"/>
                    <a:gd name="T7" fmla="*/ 163 h 173"/>
                    <a:gd name="T8" fmla="*/ 103 w 157"/>
                    <a:gd name="T9" fmla="*/ 163 h 173"/>
                    <a:gd name="T10" fmla="*/ 99 w 157"/>
                    <a:gd name="T11" fmla="*/ 160 h 173"/>
                    <a:gd name="T12" fmla="*/ 96 w 157"/>
                    <a:gd name="T13" fmla="*/ 162 h 173"/>
                    <a:gd name="T14" fmla="*/ 92 w 157"/>
                    <a:gd name="T15" fmla="*/ 157 h 173"/>
                    <a:gd name="T16" fmla="*/ 82 w 157"/>
                    <a:gd name="T17" fmla="*/ 166 h 173"/>
                    <a:gd name="T18" fmla="*/ 79 w 157"/>
                    <a:gd name="T19" fmla="*/ 160 h 173"/>
                    <a:gd name="T20" fmla="*/ 75 w 157"/>
                    <a:gd name="T21" fmla="*/ 157 h 173"/>
                    <a:gd name="T22" fmla="*/ 71 w 157"/>
                    <a:gd name="T23" fmla="*/ 164 h 173"/>
                    <a:gd name="T24" fmla="*/ 70 w 157"/>
                    <a:gd name="T25" fmla="*/ 170 h 173"/>
                    <a:gd name="T26" fmla="*/ 63 w 157"/>
                    <a:gd name="T27" fmla="*/ 173 h 173"/>
                    <a:gd name="T28" fmla="*/ 61 w 157"/>
                    <a:gd name="T29" fmla="*/ 170 h 173"/>
                    <a:gd name="T30" fmla="*/ 56 w 157"/>
                    <a:gd name="T31" fmla="*/ 167 h 173"/>
                    <a:gd name="T32" fmla="*/ 53 w 157"/>
                    <a:gd name="T33" fmla="*/ 163 h 173"/>
                    <a:gd name="T34" fmla="*/ 50 w 157"/>
                    <a:gd name="T35" fmla="*/ 157 h 173"/>
                    <a:gd name="T36" fmla="*/ 47 w 157"/>
                    <a:gd name="T37" fmla="*/ 153 h 173"/>
                    <a:gd name="T38" fmla="*/ 45 w 157"/>
                    <a:gd name="T39" fmla="*/ 153 h 173"/>
                    <a:gd name="T40" fmla="*/ 40 w 157"/>
                    <a:gd name="T41" fmla="*/ 153 h 173"/>
                    <a:gd name="T42" fmla="*/ 38 w 157"/>
                    <a:gd name="T43" fmla="*/ 149 h 173"/>
                    <a:gd name="T44" fmla="*/ 28 w 157"/>
                    <a:gd name="T45" fmla="*/ 146 h 173"/>
                    <a:gd name="T46" fmla="*/ 20 w 157"/>
                    <a:gd name="T47" fmla="*/ 148 h 173"/>
                    <a:gd name="T48" fmla="*/ 9 w 157"/>
                    <a:gd name="T49" fmla="*/ 152 h 173"/>
                    <a:gd name="T50" fmla="*/ 5 w 157"/>
                    <a:gd name="T51" fmla="*/ 153 h 173"/>
                    <a:gd name="T52" fmla="*/ 9 w 157"/>
                    <a:gd name="T53" fmla="*/ 141 h 173"/>
                    <a:gd name="T54" fmla="*/ 11 w 157"/>
                    <a:gd name="T55" fmla="*/ 126 h 173"/>
                    <a:gd name="T56" fmla="*/ 6 w 157"/>
                    <a:gd name="T57" fmla="*/ 106 h 173"/>
                    <a:gd name="T58" fmla="*/ 9 w 157"/>
                    <a:gd name="T59" fmla="*/ 106 h 173"/>
                    <a:gd name="T60" fmla="*/ 9 w 157"/>
                    <a:gd name="T61" fmla="*/ 98 h 173"/>
                    <a:gd name="T62" fmla="*/ 7 w 157"/>
                    <a:gd name="T63" fmla="*/ 91 h 173"/>
                    <a:gd name="T64" fmla="*/ 5 w 157"/>
                    <a:gd name="T65" fmla="*/ 91 h 173"/>
                    <a:gd name="T66" fmla="*/ 0 w 157"/>
                    <a:gd name="T67" fmla="*/ 91 h 173"/>
                    <a:gd name="T68" fmla="*/ 2 w 157"/>
                    <a:gd name="T69" fmla="*/ 84 h 173"/>
                    <a:gd name="T70" fmla="*/ 54 w 157"/>
                    <a:gd name="T71" fmla="*/ 83 h 173"/>
                    <a:gd name="T72" fmla="*/ 56 w 157"/>
                    <a:gd name="T73" fmla="*/ 55 h 173"/>
                    <a:gd name="T74" fmla="*/ 61 w 157"/>
                    <a:gd name="T75" fmla="*/ 52 h 173"/>
                    <a:gd name="T76" fmla="*/ 67 w 157"/>
                    <a:gd name="T77" fmla="*/ 18 h 173"/>
                    <a:gd name="T78" fmla="*/ 110 w 157"/>
                    <a:gd name="T79" fmla="*/ 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7" h="173">
                      <a:moveTo>
                        <a:pt x="110" y="0"/>
                      </a:moveTo>
                      <a:lnTo>
                        <a:pt x="157" y="32"/>
                      </a:lnTo>
                      <a:lnTo>
                        <a:pt x="157" y="32"/>
                      </a:lnTo>
                      <a:lnTo>
                        <a:pt x="157" y="32"/>
                      </a:lnTo>
                      <a:lnTo>
                        <a:pt x="141" y="32"/>
                      </a:lnTo>
                      <a:lnTo>
                        <a:pt x="151" y="149"/>
                      </a:lnTo>
                      <a:lnTo>
                        <a:pt x="155" y="152"/>
                      </a:lnTo>
                      <a:lnTo>
                        <a:pt x="151" y="163"/>
                      </a:lnTo>
                      <a:lnTo>
                        <a:pt x="104" y="163"/>
                      </a:lnTo>
                      <a:lnTo>
                        <a:pt x="103" y="163"/>
                      </a:lnTo>
                      <a:lnTo>
                        <a:pt x="101" y="160"/>
                      </a:lnTo>
                      <a:lnTo>
                        <a:pt x="99" y="160"/>
                      </a:lnTo>
                      <a:lnTo>
                        <a:pt x="97" y="163"/>
                      </a:lnTo>
                      <a:lnTo>
                        <a:pt x="96" y="162"/>
                      </a:lnTo>
                      <a:lnTo>
                        <a:pt x="96" y="157"/>
                      </a:lnTo>
                      <a:lnTo>
                        <a:pt x="92" y="157"/>
                      </a:lnTo>
                      <a:lnTo>
                        <a:pt x="86" y="160"/>
                      </a:lnTo>
                      <a:lnTo>
                        <a:pt x="82" y="166"/>
                      </a:lnTo>
                      <a:lnTo>
                        <a:pt x="81" y="166"/>
                      </a:lnTo>
                      <a:lnTo>
                        <a:pt x="79" y="160"/>
                      </a:lnTo>
                      <a:lnTo>
                        <a:pt x="78" y="157"/>
                      </a:lnTo>
                      <a:lnTo>
                        <a:pt x="75" y="157"/>
                      </a:lnTo>
                      <a:lnTo>
                        <a:pt x="71" y="159"/>
                      </a:lnTo>
                      <a:lnTo>
                        <a:pt x="71" y="164"/>
                      </a:lnTo>
                      <a:lnTo>
                        <a:pt x="71" y="166"/>
                      </a:lnTo>
                      <a:lnTo>
                        <a:pt x="70" y="170"/>
                      </a:lnTo>
                      <a:lnTo>
                        <a:pt x="65" y="170"/>
                      </a:lnTo>
                      <a:lnTo>
                        <a:pt x="63" y="173"/>
                      </a:lnTo>
                      <a:lnTo>
                        <a:pt x="63" y="171"/>
                      </a:lnTo>
                      <a:lnTo>
                        <a:pt x="61" y="170"/>
                      </a:lnTo>
                      <a:lnTo>
                        <a:pt x="58" y="167"/>
                      </a:lnTo>
                      <a:lnTo>
                        <a:pt x="56" y="167"/>
                      </a:lnTo>
                      <a:lnTo>
                        <a:pt x="56" y="164"/>
                      </a:lnTo>
                      <a:lnTo>
                        <a:pt x="53" y="163"/>
                      </a:lnTo>
                      <a:lnTo>
                        <a:pt x="53" y="160"/>
                      </a:lnTo>
                      <a:lnTo>
                        <a:pt x="50" y="157"/>
                      </a:lnTo>
                      <a:lnTo>
                        <a:pt x="49" y="155"/>
                      </a:lnTo>
                      <a:lnTo>
                        <a:pt x="47" y="153"/>
                      </a:lnTo>
                      <a:lnTo>
                        <a:pt x="46" y="155"/>
                      </a:lnTo>
                      <a:lnTo>
                        <a:pt x="45" y="153"/>
                      </a:lnTo>
                      <a:lnTo>
                        <a:pt x="42" y="155"/>
                      </a:lnTo>
                      <a:lnTo>
                        <a:pt x="40" y="153"/>
                      </a:lnTo>
                      <a:lnTo>
                        <a:pt x="40" y="152"/>
                      </a:lnTo>
                      <a:lnTo>
                        <a:pt x="38" y="149"/>
                      </a:lnTo>
                      <a:lnTo>
                        <a:pt x="35" y="148"/>
                      </a:lnTo>
                      <a:lnTo>
                        <a:pt x="28" y="146"/>
                      </a:lnTo>
                      <a:lnTo>
                        <a:pt x="27" y="146"/>
                      </a:lnTo>
                      <a:lnTo>
                        <a:pt x="20" y="148"/>
                      </a:lnTo>
                      <a:lnTo>
                        <a:pt x="11" y="149"/>
                      </a:lnTo>
                      <a:lnTo>
                        <a:pt x="9" y="152"/>
                      </a:lnTo>
                      <a:lnTo>
                        <a:pt x="7" y="152"/>
                      </a:lnTo>
                      <a:lnTo>
                        <a:pt x="5" y="153"/>
                      </a:lnTo>
                      <a:lnTo>
                        <a:pt x="6" y="148"/>
                      </a:lnTo>
                      <a:lnTo>
                        <a:pt x="9" y="141"/>
                      </a:lnTo>
                      <a:lnTo>
                        <a:pt x="11" y="135"/>
                      </a:lnTo>
                      <a:lnTo>
                        <a:pt x="11" y="126"/>
                      </a:lnTo>
                      <a:lnTo>
                        <a:pt x="10" y="113"/>
                      </a:lnTo>
                      <a:lnTo>
                        <a:pt x="6" y="106"/>
                      </a:lnTo>
                      <a:lnTo>
                        <a:pt x="7" y="106"/>
                      </a:lnTo>
                      <a:lnTo>
                        <a:pt x="9" y="106"/>
                      </a:lnTo>
                      <a:lnTo>
                        <a:pt x="10" y="101"/>
                      </a:lnTo>
                      <a:lnTo>
                        <a:pt x="9" y="98"/>
                      </a:lnTo>
                      <a:lnTo>
                        <a:pt x="10" y="97"/>
                      </a:lnTo>
                      <a:lnTo>
                        <a:pt x="7" y="91"/>
                      </a:lnTo>
                      <a:lnTo>
                        <a:pt x="5" y="92"/>
                      </a:lnTo>
                      <a:lnTo>
                        <a:pt x="5" y="91"/>
                      </a:lnTo>
                      <a:lnTo>
                        <a:pt x="3" y="88"/>
                      </a:lnTo>
                      <a:lnTo>
                        <a:pt x="0" y="91"/>
                      </a:lnTo>
                      <a:lnTo>
                        <a:pt x="0" y="87"/>
                      </a:lnTo>
                      <a:lnTo>
                        <a:pt x="2" y="84"/>
                      </a:lnTo>
                      <a:lnTo>
                        <a:pt x="2" y="83"/>
                      </a:lnTo>
                      <a:lnTo>
                        <a:pt x="54" y="83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8" y="52"/>
                      </a:lnTo>
                      <a:lnTo>
                        <a:pt x="61" y="52"/>
                      </a:lnTo>
                      <a:lnTo>
                        <a:pt x="67" y="52"/>
                      </a:lnTo>
                      <a:lnTo>
                        <a:pt x="67" y="18"/>
                      </a:lnTo>
                      <a:lnTo>
                        <a:pt x="108" y="18"/>
                      </a:lnTo>
                      <a:lnTo>
                        <a:pt x="110" y="0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3" name="Freeform 867"/>
                <p:cNvSpPr>
                  <a:spLocks/>
                </p:cNvSpPr>
                <p:nvPr/>
              </p:nvSpPr>
              <p:spPr bwMode="auto">
                <a:xfrm>
                  <a:off x="4153265" y="3518908"/>
                  <a:ext cx="318671" cy="296438"/>
                </a:xfrm>
                <a:custGeom>
                  <a:avLst/>
                  <a:gdLst>
                    <a:gd name="T0" fmla="*/ 181 w 215"/>
                    <a:gd name="T1" fmla="*/ 58 h 200"/>
                    <a:gd name="T2" fmla="*/ 190 w 215"/>
                    <a:gd name="T3" fmla="*/ 66 h 200"/>
                    <a:gd name="T4" fmla="*/ 199 w 215"/>
                    <a:gd name="T5" fmla="*/ 71 h 200"/>
                    <a:gd name="T6" fmla="*/ 200 w 215"/>
                    <a:gd name="T7" fmla="*/ 80 h 200"/>
                    <a:gd name="T8" fmla="*/ 211 w 215"/>
                    <a:gd name="T9" fmla="*/ 81 h 200"/>
                    <a:gd name="T10" fmla="*/ 215 w 215"/>
                    <a:gd name="T11" fmla="*/ 106 h 200"/>
                    <a:gd name="T12" fmla="*/ 211 w 215"/>
                    <a:gd name="T13" fmla="*/ 124 h 200"/>
                    <a:gd name="T14" fmla="*/ 200 w 215"/>
                    <a:gd name="T15" fmla="*/ 132 h 200"/>
                    <a:gd name="T16" fmla="*/ 183 w 215"/>
                    <a:gd name="T17" fmla="*/ 135 h 200"/>
                    <a:gd name="T18" fmla="*/ 168 w 215"/>
                    <a:gd name="T19" fmla="*/ 138 h 200"/>
                    <a:gd name="T20" fmla="*/ 164 w 215"/>
                    <a:gd name="T21" fmla="*/ 136 h 200"/>
                    <a:gd name="T22" fmla="*/ 154 w 215"/>
                    <a:gd name="T23" fmla="*/ 135 h 200"/>
                    <a:gd name="T24" fmla="*/ 141 w 215"/>
                    <a:gd name="T25" fmla="*/ 142 h 200"/>
                    <a:gd name="T26" fmla="*/ 123 w 215"/>
                    <a:gd name="T27" fmla="*/ 154 h 200"/>
                    <a:gd name="T28" fmla="*/ 110 w 215"/>
                    <a:gd name="T29" fmla="*/ 156 h 200"/>
                    <a:gd name="T30" fmla="*/ 105 w 215"/>
                    <a:gd name="T31" fmla="*/ 164 h 200"/>
                    <a:gd name="T32" fmla="*/ 98 w 215"/>
                    <a:gd name="T33" fmla="*/ 177 h 200"/>
                    <a:gd name="T34" fmla="*/ 92 w 215"/>
                    <a:gd name="T35" fmla="*/ 183 h 200"/>
                    <a:gd name="T36" fmla="*/ 91 w 215"/>
                    <a:gd name="T37" fmla="*/ 190 h 200"/>
                    <a:gd name="T38" fmla="*/ 89 w 215"/>
                    <a:gd name="T39" fmla="*/ 197 h 200"/>
                    <a:gd name="T40" fmla="*/ 81 w 215"/>
                    <a:gd name="T41" fmla="*/ 197 h 200"/>
                    <a:gd name="T42" fmla="*/ 74 w 215"/>
                    <a:gd name="T43" fmla="*/ 197 h 200"/>
                    <a:gd name="T44" fmla="*/ 67 w 215"/>
                    <a:gd name="T45" fmla="*/ 199 h 200"/>
                    <a:gd name="T46" fmla="*/ 59 w 215"/>
                    <a:gd name="T47" fmla="*/ 200 h 200"/>
                    <a:gd name="T48" fmla="*/ 55 w 215"/>
                    <a:gd name="T49" fmla="*/ 196 h 200"/>
                    <a:gd name="T50" fmla="*/ 53 w 215"/>
                    <a:gd name="T51" fmla="*/ 190 h 200"/>
                    <a:gd name="T52" fmla="*/ 48 w 215"/>
                    <a:gd name="T53" fmla="*/ 193 h 200"/>
                    <a:gd name="T54" fmla="*/ 52 w 215"/>
                    <a:gd name="T55" fmla="*/ 185 h 200"/>
                    <a:gd name="T56" fmla="*/ 48 w 215"/>
                    <a:gd name="T57" fmla="*/ 179 h 200"/>
                    <a:gd name="T58" fmla="*/ 44 w 215"/>
                    <a:gd name="T59" fmla="*/ 172 h 200"/>
                    <a:gd name="T60" fmla="*/ 37 w 215"/>
                    <a:gd name="T61" fmla="*/ 172 h 200"/>
                    <a:gd name="T62" fmla="*/ 30 w 215"/>
                    <a:gd name="T63" fmla="*/ 177 h 200"/>
                    <a:gd name="T64" fmla="*/ 20 w 215"/>
                    <a:gd name="T65" fmla="*/ 177 h 200"/>
                    <a:gd name="T66" fmla="*/ 15 w 215"/>
                    <a:gd name="T67" fmla="*/ 177 h 200"/>
                    <a:gd name="T68" fmla="*/ 15 w 215"/>
                    <a:gd name="T69" fmla="*/ 172 h 200"/>
                    <a:gd name="T70" fmla="*/ 12 w 215"/>
                    <a:gd name="T71" fmla="*/ 167 h 200"/>
                    <a:gd name="T72" fmla="*/ 11 w 215"/>
                    <a:gd name="T73" fmla="*/ 161 h 200"/>
                    <a:gd name="T74" fmla="*/ 5 w 215"/>
                    <a:gd name="T75" fmla="*/ 159 h 200"/>
                    <a:gd name="T76" fmla="*/ 1 w 215"/>
                    <a:gd name="T77" fmla="*/ 152 h 200"/>
                    <a:gd name="T78" fmla="*/ 1 w 215"/>
                    <a:gd name="T79" fmla="*/ 142 h 200"/>
                    <a:gd name="T80" fmla="*/ 7 w 215"/>
                    <a:gd name="T81" fmla="*/ 138 h 200"/>
                    <a:gd name="T82" fmla="*/ 8 w 215"/>
                    <a:gd name="T83" fmla="*/ 127 h 200"/>
                    <a:gd name="T84" fmla="*/ 16 w 215"/>
                    <a:gd name="T85" fmla="*/ 128 h 200"/>
                    <a:gd name="T86" fmla="*/ 23 w 215"/>
                    <a:gd name="T87" fmla="*/ 128 h 200"/>
                    <a:gd name="T88" fmla="*/ 33 w 215"/>
                    <a:gd name="T89" fmla="*/ 130 h 200"/>
                    <a:gd name="T90" fmla="*/ 38 w 215"/>
                    <a:gd name="T91" fmla="*/ 128 h 200"/>
                    <a:gd name="T92" fmla="*/ 88 w 215"/>
                    <a:gd name="T93" fmla="*/ 131 h 200"/>
                    <a:gd name="T94" fmla="*/ 78 w 215"/>
                    <a:gd name="T95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15" h="200">
                      <a:moveTo>
                        <a:pt x="94" y="0"/>
                      </a:moveTo>
                      <a:lnTo>
                        <a:pt x="94" y="0"/>
                      </a:lnTo>
                      <a:lnTo>
                        <a:pt x="181" y="58"/>
                      </a:lnTo>
                      <a:lnTo>
                        <a:pt x="182" y="63"/>
                      </a:lnTo>
                      <a:lnTo>
                        <a:pt x="185" y="66"/>
                      </a:lnTo>
                      <a:lnTo>
                        <a:pt x="190" y="66"/>
                      </a:lnTo>
                      <a:lnTo>
                        <a:pt x="193" y="67"/>
                      </a:lnTo>
                      <a:lnTo>
                        <a:pt x="196" y="70"/>
                      </a:lnTo>
                      <a:lnTo>
                        <a:pt x="199" y="71"/>
                      </a:lnTo>
                      <a:lnTo>
                        <a:pt x="201" y="73"/>
                      </a:lnTo>
                      <a:lnTo>
                        <a:pt x="201" y="76"/>
                      </a:lnTo>
                      <a:lnTo>
                        <a:pt x="200" y="80"/>
                      </a:lnTo>
                      <a:lnTo>
                        <a:pt x="201" y="81"/>
                      </a:lnTo>
                      <a:lnTo>
                        <a:pt x="204" y="83"/>
                      </a:lnTo>
                      <a:lnTo>
                        <a:pt x="211" y="81"/>
                      </a:lnTo>
                      <a:lnTo>
                        <a:pt x="215" y="80"/>
                      </a:lnTo>
                      <a:lnTo>
                        <a:pt x="215" y="80"/>
                      </a:lnTo>
                      <a:lnTo>
                        <a:pt x="215" y="106"/>
                      </a:lnTo>
                      <a:lnTo>
                        <a:pt x="214" y="117"/>
                      </a:lnTo>
                      <a:lnTo>
                        <a:pt x="212" y="118"/>
                      </a:lnTo>
                      <a:lnTo>
                        <a:pt x="211" y="124"/>
                      </a:lnTo>
                      <a:lnTo>
                        <a:pt x="211" y="127"/>
                      </a:lnTo>
                      <a:lnTo>
                        <a:pt x="204" y="130"/>
                      </a:lnTo>
                      <a:lnTo>
                        <a:pt x="200" y="132"/>
                      </a:lnTo>
                      <a:lnTo>
                        <a:pt x="196" y="132"/>
                      </a:lnTo>
                      <a:lnTo>
                        <a:pt x="192" y="135"/>
                      </a:lnTo>
                      <a:lnTo>
                        <a:pt x="183" y="135"/>
                      </a:lnTo>
                      <a:lnTo>
                        <a:pt x="181" y="136"/>
                      </a:lnTo>
                      <a:lnTo>
                        <a:pt x="178" y="136"/>
                      </a:lnTo>
                      <a:lnTo>
                        <a:pt x="168" y="138"/>
                      </a:lnTo>
                      <a:lnTo>
                        <a:pt x="165" y="136"/>
                      </a:lnTo>
                      <a:lnTo>
                        <a:pt x="164" y="138"/>
                      </a:lnTo>
                      <a:lnTo>
                        <a:pt x="164" y="136"/>
                      </a:lnTo>
                      <a:lnTo>
                        <a:pt x="161" y="136"/>
                      </a:lnTo>
                      <a:lnTo>
                        <a:pt x="157" y="135"/>
                      </a:lnTo>
                      <a:lnTo>
                        <a:pt x="154" y="135"/>
                      </a:lnTo>
                      <a:lnTo>
                        <a:pt x="147" y="136"/>
                      </a:lnTo>
                      <a:lnTo>
                        <a:pt x="143" y="139"/>
                      </a:lnTo>
                      <a:lnTo>
                        <a:pt x="141" y="142"/>
                      </a:lnTo>
                      <a:lnTo>
                        <a:pt x="131" y="148"/>
                      </a:lnTo>
                      <a:lnTo>
                        <a:pt x="123" y="152"/>
                      </a:lnTo>
                      <a:lnTo>
                        <a:pt x="123" y="154"/>
                      </a:lnTo>
                      <a:lnTo>
                        <a:pt x="116" y="157"/>
                      </a:lnTo>
                      <a:lnTo>
                        <a:pt x="114" y="156"/>
                      </a:lnTo>
                      <a:lnTo>
                        <a:pt x="110" y="156"/>
                      </a:lnTo>
                      <a:lnTo>
                        <a:pt x="109" y="159"/>
                      </a:lnTo>
                      <a:lnTo>
                        <a:pt x="107" y="159"/>
                      </a:lnTo>
                      <a:lnTo>
                        <a:pt x="105" y="164"/>
                      </a:lnTo>
                      <a:lnTo>
                        <a:pt x="105" y="165"/>
                      </a:lnTo>
                      <a:lnTo>
                        <a:pt x="102" y="170"/>
                      </a:lnTo>
                      <a:lnTo>
                        <a:pt x="98" y="177"/>
                      </a:lnTo>
                      <a:lnTo>
                        <a:pt x="95" y="179"/>
                      </a:lnTo>
                      <a:lnTo>
                        <a:pt x="92" y="181"/>
                      </a:lnTo>
                      <a:lnTo>
                        <a:pt x="92" y="183"/>
                      </a:lnTo>
                      <a:lnTo>
                        <a:pt x="94" y="188"/>
                      </a:lnTo>
                      <a:lnTo>
                        <a:pt x="91" y="188"/>
                      </a:lnTo>
                      <a:lnTo>
                        <a:pt x="91" y="190"/>
                      </a:lnTo>
                      <a:lnTo>
                        <a:pt x="92" y="193"/>
                      </a:lnTo>
                      <a:lnTo>
                        <a:pt x="91" y="196"/>
                      </a:lnTo>
                      <a:lnTo>
                        <a:pt x="89" y="197"/>
                      </a:lnTo>
                      <a:lnTo>
                        <a:pt x="87" y="200"/>
                      </a:lnTo>
                      <a:lnTo>
                        <a:pt x="83" y="199"/>
                      </a:lnTo>
                      <a:lnTo>
                        <a:pt x="81" y="197"/>
                      </a:lnTo>
                      <a:lnTo>
                        <a:pt x="83" y="197"/>
                      </a:lnTo>
                      <a:lnTo>
                        <a:pt x="78" y="196"/>
                      </a:lnTo>
                      <a:lnTo>
                        <a:pt x="74" y="197"/>
                      </a:lnTo>
                      <a:lnTo>
                        <a:pt x="74" y="199"/>
                      </a:lnTo>
                      <a:lnTo>
                        <a:pt x="73" y="200"/>
                      </a:lnTo>
                      <a:lnTo>
                        <a:pt x="67" y="199"/>
                      </a:lnTo>
                      <a:lnTo>
                        <a:pt x="65" y="197"/>
                      </a:lnTo>
                      <a:lnTo>
                        <a:pt x="63" y="197"/>
                      </a:lnTo>
                      <a:lnTo>
                        <a:pt x="59" y="200"/>
                      </a:lnTo>
                      <a:lnTo>
                        <a:pt x="59" y="197"/>
                      </a:lnTo>
                      <a:lnTo>
                        <a:pt x="58" y="196"/>
                      </a:lnTo>
                      <a:lnTo>
                        <a:pt x="55" y="196"/>
                      </a:lnTo>
                      <a:lnTo>
                        <a:pt x="55" y="195"/>
                      </a:lnTo>
                      <a:lnTo>
                        <a:pt x="53" y="193"/>
                      </a:lnTo>
                      <a:lnTo>
                        <a:pt x="53" y="190"/>
                      </a:lnTo>
                      <a:lnTo>
                        <a:pt x="52" y="190"/>
                      </a:lnTo>
                      <a:lnTo>
                        <a:pt x="51" y="193"/>
                      </a:lnTo>
                      <a:lnTo>
                        <a:pt x="48" y="193"/>
                      </a:lnTo>
                      <a:lnTo>
                        <a:pt x="49" y="189"/>
                      </a:lnTo>
                      <a:lnTo>
                        <a:pt x="52" y="186"/>
                      </a:lnTo>
                      <a:lnTo>
                        <a:pt x="52" y="185"/>
                      </a:lnTo>
                      <a:lnTo>
                        <a:pt x="49" y="183"/>
                      </a:lnTo>
                      <a:lnTo>
                        <a:pt x="48" y="183"/>
                      </a:lnTo>
                      <a:lnTo>
                        <a:pt x="48" y="179"/>
                      </a:lnTo>
                      <a:lnTo>
                        <a:pt x="47" y="177"/>
                      </a:lnTo>
                      <a:lnTo>
                        <a:pt x="44" y="174"/>
                      </a:lnTo>
                      <a:lnTo>
                        <a:pt x="44" y="172"/>
                      </a:lnTo>
                      <a:lnTo>
                        <a:pt x="41" y="174"/>
                      </a:lnTo>
                      <a:lnTo>
                        <a:pt x="40" y="174"/>
                      </a:lnTo>
                      <a:lnTo>
                        <a:pt x="37" y="172"/>
                      </a:lnTo>
                      <a:lnTo>
                        <a:pt x="34" y="172"/>
                      </a:lnTo>
                      <a:lnTo>
                        <a:pt x="31" y="177"/>
                      </a:lnTo>
                      <a:lnTo>
                        <a:pt x="30" y="177"/>
                      </a:lnTo>
                      <a:lnTo>
                        <a:pt x="27" y="179"/>
                      </a:lnTo>
                      <a:lnTo>
                        <a:pt x="23" y="179"/>
                      </a:lnTo>
                      <a:lnTo>
                        <a:pt x="20" y="177"/>
                      </a:lnTo>
                      <a:lnTo>
                        <a:pt x="19" y="175"/>
                      </a:lnTo>
                      <a:lnTo>
                        <a:pt x="16" y="177"/>
                      </a:lnTo>
                      <a:lnTo>
                        <a:pt x="15" y="177"/>
                      </a:lnTo>
                      <a:lnTo>
                        <a:pt x="15" y="177"/>
                      </a:lnTo>
                      <a:lnTo>
                        <a:pt x="15" y="175"/>
                      </a:lnTo>
                      <a:lnTo>
                        <a:pt x="15" y="172"/>
                      </a:lnTo>
                      <a:lnTo>
                        <a:pt x="12" y="171"/>
                      </a:lnTo>
                      <a:lnTo>
                        <a:pt x="12" y="168"/>
                      </a:lnTo>
                      <a:lnTo>
                        <a:pt x="12" y="167"/>
                      </a:lnTo>
                      <a:lnTo>
                        <a:pt x="12" y="165"/>
                      </a:lnTo>
                      <a:lnTo>
                        <a:pt x="11" y="163"/>
                      </a:lnTo>
                      <a:lnTo>
                        <a:pt x="11" y="161"/>
                      </a:lnTo>
                      <a:lnTo>
                        <a:pt x="9" y="160"/>
                      </a:lnTo>
                      <a:lnTo>
                        <a:pt x="8" y="160"/>
                      </a:lnTo>
                      <a:lnTo>
                        <a:pt x="5" y="159"/>
                      </a:lnTo>
                      <a:lnTo>
                        <a:pt x="4" y="156"/>
                      </a:lnTo>
                      <a:lnTo>
                        <a:pt x="1" y="153"/>
                      </a:lnTo>
                      <a:lnTo>
                        <a:pt x="1" y="152"/>
                      </a:lnTo>
                      <a:lnTo>
                        <a:pt x="2" y="146"/>
                      </a:lnTo>
                      <a:lnTo>
                        <a:pt x="1" y="143"/>
                      </a:lnTo>
                      <a:lnTo>
                        <a:pt x="1" y="142"/>
                      </a:lnTo>
                      <a:lnTo>
                        <a:pt x="0" y="141"/>
                      </a:lnTo>
                      <a:lnTo>
                        <a:pt x="2" y="138"/>
                      </a:lnTo>
                      <a:lnTo>
                        <a:pt x="7" y="138"/>
                      </a:lnTo>
                      <a:lnTo>
                        <a:pt x="8" y="134"/>
                      </a:lnTo>
                      <a:lnTo>
                        <a:pt x="8" y="132"/>
                      </a:lnTo>
                      <a:lnTo>
                        <a:pt x="8" y="127"/>
                      </a:lnTo>
                      <a:lnTo>
                        <a:pt x="12" y="125"/>
                      </a:lnTo>
                      <a:lnTo>
                        <a:pt x="15" y="125"/>
                      </a:lnTo>
                      <a:lnTo>
                        <a:pt x="16" y="128"/>
                      </a:lnTo>
                      <a:lnTo>
                        <a:pt x="18" y="134"/>
                      </a:lnTo>
                      <a:lnTo>
                        <a:pt x="19" y="134"/>
                      </a:lnTo>
                      <a:lnTo>
                        <a:pt x="23" y="128"/>
                      </a:lnTo>
                      <a:lnTo>
                        <a:pt x="29" y="125"/>
                      </a:lnTo>
                      <a:lnTo>
                        <a:pt x="33" y="125"/>
                      </a:lnTo>
                      <a:lnTo>
                        <a:pt x="33" y="130"/>
                      </a:lnTo>
                      <a:lnTo>
                        <a:pt x="34" y="131"/>
                      </a:lnTo>
                      <a:lnTo>
                        <a:pt x="36" y="128"/>
                      </a:lnTo>
                      <a:lnTo>
                        <a:pt x="38" y="128"/>
                      </a:lnTo>
                      <a:lnTo>
                        <a:pt x="40" y="131"/>
                      </a:lnTo>
                      <a:lnTo>
                        <a:pt x="41" y="131"/>
                      </a:lnTo>
                      <a:lnTo>
                        <a:pt x="88" y="131"/>
                      </a:lnTo>
                      <a:lnTo>
                        <a:pt x="92" y="120"/>
                      </a:lnTo>
                      <a:lnTo>
                        <a:pt x="88" y="117"/>
                      </a:lnTo>
                      <a:lnTo>
                        <a:pt x="78" y="0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4" name="Freeform 868"/>
                <p:cNvSpPr>
                  <a:spLocks/>
                </p:cNvSpPr>
                <p:nvPr/>
              </p:nvSpPr>
              <p:spPr bwMode="auto">
                <a:xfrm>
                  <a:off x="4288145" y="3719003"/>
                  <a:ext cx="146737" cy="106718"/>
                </a:xfrm>
                <a:custGeom>
                  <a:avLst/>
                  <a:gdLst>
                    <a:gd name="T0" fmla="*/ 70 w 99"/>
                    <a:gd name="T1" fmla="*/ 1 h 72"/>
                    <a:gd name="T2" fmla="*/ 73 w 99"/>
                    <a:gd name="T3" fmla="*/ 3 h 72"/>
                    <a:gd name="T4" fmla="*/ 73 w 99"/>
                    <a:gd name="T5" fmla="*/ 7 h 72"/>
                    <a:gd name="T6" fmla="*/ 72 w 99"/>
                    <a:gd name="T7" fmla="*/ 14 h 72"/>
                    <a:gd name="T8" fmla="*/ 84 w 99"/>
                    <a:gd name="T9" fmla="*/ 28 h 72"/>
                    <a:gd name="T10" fmla="*/ 94 w 99"/>
                    <a:gd name="T11" fmla="*/ 28 h 72"/>
                    <a:gd name="T12" fmla="*/ 97 w 99"/>
                    <a:gd name="T13" fmla="*/ 30 h 72"/>
                    <a:gd name="T14" fmla="*/ 97 w 99"/>
                    <a:gd name="T15" fmla="*/ 33 h 72"/>
                    <a:gd name="T16" fmla="*/ 99 w 99"/>
                    <a:gd name="T17" fmla="*/ 40 h 72"/>
                    <a:gd name="T18" fmla="*/ 99 w 99"/>
                    <a:gd name="T19" fmla="*/ 42 h 72"/>
                    <a:gd name="T20" fmla="*/ 94 w 99"/>
                    <a:gd name="T21" fmla="*/ 46 h 72"/>
                    <a:gd name="T22" fmla="*/ 88 w 99"/>
                    <a:gd name="T23" fmla="*/ 47 h 72"/>
                    <a:gd name="T24" fmla="*/ 87 w 99"/>
                    <a:gd name="T25" fmla="*/ 50 h 72"/>
                    <a:gd name="T26" fmla="*/ 84 w 99"/>
                    <a:gd name="T27" fmla="*/ 55 h 72"/>
                    <a:gd name="T28" fmla="*/ 81 w 99"/>
                    <a:gd name="T29" fmla="*/ 57 h 72"/>
                    <a:gd name="T30" fmla="*/ 66 w 99"/>
                    <a:gd name="T31" fmla="*/ 54 h 72"/>
                    <a:gd name="T32" fmla="*/ 65 w 99"/>
                    <a:gd name="T33" fmla="*/ 53 h 72"/>
                    <a:gd name="T34" fmla="*/ 59 w 99"/>
                    <a:gd name="T35" fmla="*/ 55 h 72"/>
                    <a:gd name="T36" fmla="*/ 47 w 99"/>
                    <a:gd name="T37" fmla="*/ 55 h 72"/>
                    <a:gd name="T38" fmla="*/ 36 w 99"/>
                    <a:gd name="T39" fmla="*/ 55 h 72"/>
                    <a:gd name="T40" fmla="*/ 32 w 99"/>
                    <a:gd name="T41" fmla="*/ 60 h 72"/>
                    <a:gd name="T42" fmla="*/ 33 w 99"/>
                    <a:gd name="T43" fmla="*/ 65 h 72"/>
                    <a:gd name="T44" fmla="*/ 36 w 99"/>
                    <a:gd name="T45" fmla="*/ 72 h 72"/>
                    <a:gd name="T46" fmla="*/ 30 w 99"/>
                    <a:gd name="T47" fmla="*/ 71 h 72"/>
                    <a:gd name="T48" fmla="*/ 26 w 99"/>
                    <a:gd name="T49" fmla="*/ 72 h 72"/>
                    <a:gd name="T50" fmla="*/ 19 w 99"/>
                    <a:gd name="T51" fmla="*/ 71 h 72"/>
                    <a:gd name="T52" fmla="*/ 15 w 99"/>
                    <a:gd name="T53" fmla="*/ 68 h 72"/>
                    <a:gd name="T54" fmla="*/ 11 w 99"/>
                    <a:gd name="T55" fmla="*/ 66 h 72"/>
                    <a:gd name="T56" fmla="*/ 4 w 99"/>
                    <a:gd name="T57" fmla="*/ 64 h 72"/>
                    <a:gd name="T58" fmla="*/ 0 w 99"/>
                    <a:gd name="T59" fmla="*/ 61 h 72"/>
                    <a:gd name="T60" fmla="*/ 0 w 99"/>
                    <a:gd name="T61" fmla="*/ 55 h 72"/>
                    <a:gd name="T62" fmla="*/ 3 w 99"/>
                    <a:gd name="T63" fmla="*/ 53 h 72"/>
                    <a:gd name="T64" fmla="*/ 1 w 99"/>
                    <a:gd name="T65" fmla="*/ 46 h 72"/>
                    <a:gd name="T66" fmla="*/ 7 w 99"/>
                    <a:gd name="T67" fmla="*/ 42 h 72"/>
                    <a:gd name="T68" fmla="*/ 14 w 99"/>
                    <a:gd name="T69" fmla="*/ 30 h 72"/>
                    <a:gd name="T70" fmla="*/ 16 w 99"/>
                    <a:gd name="T71" fmla="*/ 24 h 72"/>
                    <a:gd name="T72" fmla="*/ 19 w 99"/>
                    <a:gd name="T73" fmla="*/ 21 h 72"/>
                    <a:gd name="T74" fmla="*/ 25 w 99"/>
                    <a:gd name="T75" fmla="*/ 22 h 72"/>
                    <a:gd name="T76" fmla="*/ 32 w 99"/>
                    <a:gd name="T77" fmla="*/ 17 h 72"/>
                    <a:gd name="T78" fmla="*/ 50 w 99"/>
                    <a:gd name="T79" fmla="*/ 7 h 72"/>
                    <a:gd name="T80" fmla="*/ 56 w 99"/>
                    <a:gd name="T81" fmla="*/ 1 h 72"/>
                    <a:gd name="T82" fmla="*/ 66 w 99"/>
                    <a:gd name="T8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" h="72">
                      <a:moveTo>
                        <a:pt x="66" y="0"/>
                      </a:moveTo>
                      <a:lnTo>
                        <a:pt x="70" y="1"/>
                      </a:lnTo>
                      <a:lnTo>
                        <a:pt x="73" y="1"/>
                      </a:lnTo>
                      <a:lnTo>
                        <a:pt x="73" y="3"/>
                      </a:lnTo>
                      <a:lnTo>
                        <a:pt x="73" y="3"/>
                      </a:lnTo>
                      <a:lnTo>
                        <a:pt x="73" y="7"/>
                      </a:lnTo>
                      <a:lnTo>
                        <a:pt x="72" y="10"/>
                      </a:lnTo>
                      <a:lnTo>
                        <a:pt x="72" y="14"/>
                      </a:lnTo>
                      <a:lnTo>
                        <a:pt x="84" y="22"/>
                      </a:lnTo>
                      <a:lnTo>
                        <a:pt x="84" y="28"/>
                      </a:lnTo>
                      <a:lnTo>
                        <a:pt x="88" y="30"/>
                      </a:lnTo>
                      <a:lnTo>
                        <a:pt x="94" y="28"/>
                      </a:lnTo>
                      <a:lnTo>
                        <a:pt x="95" y="29"/>
                      </a:lnTo>
                      <a:lnTo>
                        <a:pt x="97" y="30"/>
                      </a:lnTo>
                      <a:lnTo>
                        <a:pt x="97" y="32"/>
                      </a:lnTo>
                      <a:lnTo>
                        <a:pt x="97" y="33"/>
                      </a:lnTo>
                      <a:lnTo>
                        <a:pt x="95" y="36"/>
                      </a:lnTo>
                      <a:lnTo>
                        <a:pt x="99" y="40"/>
                      </a:lnTo>
                      <a:lnTo>
                        <a:pt x="99" y="40"/>
                      </a:lnTo>
                      <a:lnTo>
                        <a:pt x="99" y="42"/>
                      </a:lnTo>
                      <a:lnTo>
                        <a:pt x="97" y="46"/>
                      </a:lnTo>
                      <a:lnTo>
                        <a:pt x="94" y="46"/>
                      </a:lnTo>
                      <a:lnTo>
                        <a:pt x="90" y="47"/>
                      </a:lnTo>
                      <a:lnTo>
                        <a:pt x="88" y="47"/>
                      </a:lnTo>
                      <a:lnTo>
                        <a:pt x="85" y="48"/>
                      </a:lnTo>
                      <a:lnTo>
                        <a:pt x="87" y="50"/>
                      </a:lnTo>
                      <a:lnTo>
                        <a:pt x="84" y="53"/>
                      </a:lnTo>
                      <a:lnTo>
                        <a:pt x="84" y="55"/>
                      </a:lnTo>
                      <a:lnTo>
                        <a:pt x="81" y="55"/>
                      </a:lnTo>
                      <a:lnTo>
                        <a:pt x="81" y="57"/>
                      </a:lnTo>
                      <a:lnTo>
                        <a:pt x="68" y="53"/>
                      </a:lnTo>
                      <a:lnTo>
                        <a:pt x="66" y="54"/>
                      </a:lnTo>
                      <a:lnTo>
                        <a:pt x="66" y="54"/>
                      </a:lnTo>
                      <a:lnTo>
                        <a:pt x="65" y="53"/>
                      </a:lnTo>
                      <a:lnTo>
                        <a:pt x="62" y="54"/>
                      </a:lnTo>
                      <a:lnTo>
                        <a:pt x="59" y="55"/>
                      </a:lnTo>
                      <a:lnTo>
                        <a:pt x="54" y="55"/>
                      </a:lnTo>
                      <a:lnTo>
                        <a:pt x="47" y="55"/>
                      </a:lnTo>
                      <a:lnTo>
                        <a:pt x="45" y="55"/>
                      </a:lnTo>
                      <a:lnTo>
                        <a:pt x="36" y="55"/>
                      </a:lnTo>
                      <a:lnTo>
                        <a:pt x="32" y="57"/>
                      </a:lnTo>
                      <a:lnTo>
                        <a:pt x="32" y="60"/>
                      </a:lnTo>
                      <a:lnTo>
                        <a:pt x="32" y="64"/>
                      </a:lnTo>
                      <a:lnTo>
                        <a:pt x="33" y="65"/>
                      </a:lnTo>
                      <a:lnTo>
                        <a:pt x="34" y="68"/>
                      </a:lnTo>
                      <a:lnTo>
                        <a:pt x="36" y="72"/>
                      </a:lnTo>
                      <a:lnTo>
                        <a:pt x="32" y="72"/>
                      </a:lnTo>
                      <a:lnTo>
                        <a:pt x="30" y="71"/>
                      </a:lnTo>
                      <a:lnTo>
                        <a:pt x="29" y="71"/>
                      </a:lnTo>
                      <a:lnTo>
                        <a:pt x="26" y="72"/>
                      </a:lnTo>
                      <a:lnTo>
                        <a:pt x="23" y="72"/>
                      </a:lnTo>
                      <a:lnTo>
                        <a:pt x="19" y="71"/>
                      </a:lnTo>
                      <a:lnTo>
                        <a:pt x="18" y="68"/>
                      </a:lnTo>
                      <a:lnTo>
                        <a:pt x="15" y="68"/>
                      </a:lnTo>
                      <a:lnTo>
                        <a:pt x="12" y="68"/>
                      </a:lnTo>
                      <a:lnTo>
                        <a:pt x="11" y="66"/>
                      </a:lnTo>
                      <a:lnTo>
                        <a:pt x="9" y="66"/>
                      </a:lnTo>
                      <a:lnTo>
                        <a:pt x="4" y="64"/>
                      </a:lnTo>
                      <a:lnTo>
                        <a:pt x="0" y="61"/>
                      </a:lnTo>
                      <a:lnTo>
                        <a:pt x="0" y="61"/>
                      </a:lnTo>
                      <a:lnTo>
                        <a:pt x="1" y="58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3" y="53"/>
                      </a:ln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4" y="44"/>
                      </a:lnTo>
                      <a:lnTo>
                        <a:pt x="7" y="42"/>
                      </a:lnTo>
                      <a:lnTo>
                        <a:pt x="11" y="35"/>
                      </a:lnTo>
                      <a:lnTo>
                        <a:pt x="14" y="30"/>
                      </a:lnTo>
                      <a:lnTo>
                        <a:pt x="14" y="29"/>
                      </a:lnTo>
                      <a:lnTo>
                        <a:pt x="16" y="24"/>
                      </a:lnTo>
                      <a:lnTo>
                        <a:pt x="18" y="24"/>
                      </a:lnTo>
                      <a:lnTo>
                        <a:pt x="19" y="21"/>
                      </a:lnTo>
                      <a:lnTo>
                        <a:pt x="23" y="21"/>
                      </a:lnTo>
                      <a:lnTo>
                        <a:pt x="25" y="22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40" y="13"/>
                      </a:lnTo>
                      <a:lnTo>
                        <a:pt x="50" y="7"/>
                      </a:lnTo>
                      <a:lnTo>
                        <a:pt x="52" y="4"/>
                      </a:lnTo>
                      <a:lnTo>
                        <a:pt x="56" y="1"/>
                      </a:lnTo>
                      <a:lnTo>
                        <a:pt x="63" y="0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5" name="Freeform 869"/>
                <p:cNvSpPr>
                  <a:spLocks/>
                </p:cNvSpPr>
                <p:nvPr/>
              </p:nvSpPr>
              <p:spPr bwMode="auto">
                <a:xfrm>
                  <a:off x="4050994" y="3687877"/>
                  <a:ext cx="124504" cy="93378"/>
                </a:xfrm>
                <a:custGeom>
                  <a:avLst/>
                  <a:gdLst>
                    <a:gd name="T0" fmla="*/ 34 w 84"/>
                    <a:gd name="T1" fmla="*/ 0 h 63"/>
                    <a:gd name="T2" fmla="*/ 44 w 84"/>
                    <a:gd name="T3" fmla="*/ 3 h 63"/>
                    <a:gd name="T4" fmla="*/ 46 w 84"/>
                    <a:gd name="T5" fmla="*/ 7 h 63"/>
                    <a:gd name="T6" fmla="*/ 51 w 84"/>
                    <a:gd name="T7" fmla="*/ 7 h 63"/>
                    <a:gd name="T8" fmla="*/ 53 w 84"/>
                    <a:gd name="T9" fmla="*/ 7 h 63"/>
                    <a:gd name="T10" fmla="*/ 56 w 84"/>
                    <a:gd name="T11" fmla="*/ 11 h 63"/>
                    <a:gd name="T12" fmla="*/ 59 w 84"/>
                    <a:gd name="T13" fmla="*/ 17 h 63"/>
                    <a:gd name="T14" fmla="*/ 62 w 84"/>
                    <a:gd name="T15" fmla="*/ 21 h 63"/>
                    <a:gd name="T16" fmla="*/ 67 w 84"/>
                    <a:gd name="T17" fmla="*/ 24 h 63"/>
                    <a:gd name="T18" fmla="*/ 70 w 84"/>
                    <a:gd name="T19" fmla="*/ 28 h 63"/>
                    <a:gd name="T20" fmla="*/ 71 w 84"/>
                    <a:gd name="T21" fmla="*/ 32 h 63"/>
                    <a:gd name="T22" fmla="*/ 70 w 84"/>
                    <a:gd name="T23" fmla="*/ 39 h 63"/>
                    <a:gd name="T24" fmla="*/ 74 w 84"/>
                    <a:gd name="T25" fmla="*/ 45 h 63"/>
                    <a:gd name="T26" fmla="*/ 78 w 84"/>
                    <a:gd name="T27" fmla="*/ 46 h 63"/>
                    <a:gd name="T28" fmla="*/ 80 w 84"/>
                    <a:gd name="T29" fmla="*/ 49 h 63"/>
                    <a:gd name="T30" fmla="*/ 81 w 84"/>
                    <a:gd name="T31" fmla="*/ 53 h 63"/>
                    <a:gd name="T32" fmla="*/ 81 w 84"/>
                    <a:gd name="T33" fmla="*/ 57 h 63"/>
                    <a:gd name="T34" fmla="*/ 84 w 84"/>
                    <a:gd name="T35" fmla="*/ 61 h 63"/>
                    <a:gd name="T36" fmla="*/ 84 w 84"/>
                    <a:gd name="T37" fmla="*/ 60 h 63"/>
                    <a:gd name="T38" fmla="*/ 80 w 84"/>
                    <a:gd name="T39" fmla="*/ 58 h 63"/>
                    <a:gd name="T40" fmla="*/ 74 w 84"/>
                    <a:gd name="T41" fmla="*/ 60 h 63"/>
                    <a:gd name="T42" fmla="*/ 66 w 84"/>
                    <a:gd name="T43" fmla="*/ 58 h 63"/>
                    <a:gd name="T44" fmla="*/ 59 w 84"/>
                    <a:gd name="T45" fmla="*/ 54 h 63"/>
                    <a:gd name="T46" fmla="*/ 48 w 84"/>
                    <a:gd name="T47" fmla="*/ 54 h 63"/>
                    <a:gd name="T48" fmla="*/ 45 w 84"/>
                    <a:gd name="T49" fmla="*/ 53 h 63"/>
                    <a:gd name="T50" fmla="*/ 27 w 84"/>
                    <a:gd name="T51" fmla="*/ 56 h 63"/>
                    <a:gd name="T52" fmla="*/ 16 w 84"/>
                    <a:gd name="T53" fmla="*/ 57 h 63"/>
                    <a:gd name="T54" fmla="*/ 9 w 84"/>
                    <a:gd name="T55" fmla="*/ 58 h 63"/>
                    <a:gd name="T56" fmla="*/ 8 w 84"/>
                    <a:gd name="T57" fmla="*/ 56 h 63"/>
                    <a:gd name="T58" fmla="*/ 12 w 84"/>
                    <a:gd name="T59" fmla="*/ 56 h 63"/>
                    <a:gd name="T60" fmla="*/ 11 w 84"/>
                    <a:gd name="T61" fmla="*/ 53 h 63"/>
                    <a:gd name="T62" fmla="*/ 6 w 84"/>
                    <a:gd name="T63" fmla="*/ 53 h 63"/>
                    <a:gd name="T64" fmla="*/ 8 w 84"/>
                    <a:gd name="T65" fmla="*/ 49 h 63"/>
                    <a:gd name="T66" fmla="*/ 17 w 84"/>
                    <a:gd name="T67" fmla="*/ 47 h 63"/>
                    <a:gd name="T68" fmla="*/ 22 w 84"/>
                    <a:gd name="T69" fmla="*/ 45 h 63"/>
                    <a:gd name="T70" fmla="*/ 26 w 84"/>
                    <a:gd name="T71" fmla="*/ 43 h 63"/>
                    <a:gd name="T72" fmla="*/ 29 w 84"/>
                    <a:gd name="T73" fmla="*/ 42 h 63"/>
                    <a:gd name="T74" fmla="*/ 34 w 84"/>
                    <a:gd name="T75" fmla="*/ 43 h 63"/>
                    <a:gd name="T76" fmla="*/ 40 w 84"/>
                    <a:gd name="T77" fmla="*/ 45 h 63"/>
                    <a:gd name="T78" fmla="*/ 46 w 84"/>
                    <a:gd name="T79" fmla="*/ 47 h 63"/>
                    <a:gd name="T80" fmla="*/ 46 w 84"/>
                    <a:gd name="T81" fmla="*/ 43 h 63"/>
                    <a:gd name="T82" fmla="*/ 40 w 84"/>
                    <a:gd name="T83" fmla="*/ 40 h 63"/>
                    <a:gd name="T84" fmla="*/ 34 w 84"/>
                    <a:gd name="T85" fmla="*/ 38 h 63"/>
                    <a:gd name="T86" fmla="*/ 29 w 84"/>
                    <a:gd name="T87" fmla="*/ 36 h 63"/>
                    <a:gd name="T88" fmla="*/ 19 w 84"/>
                    <a:gd name="T89" fmla="*/ 42 h 63"/>
                    <a:gd name="T90" fmla="*/ 16 w 84"/>
                    <a:gd name="T91" fmla="*/ 43 h 63"/>
                    <a:gd name="T92" fmla="*/ 9 w 84"/>
                    <a:gd name="T93" fmla="*/ 42 h 63"/>
                    <a:gd name="T94" fmla="*/ 8 w 84"/>
                    <a:gd name="T95" fmla="*/ 38 h 63"/>
                    <a:gd name="T96" fmla="*/ 9 w 84"/>
                    <a:gd name="T97" fmla="*/ 35 h 63"/>
                    <a:gd name="T98" fmla="*/ 4 w 84"/>
                    <a:gd name="T99" fmla="*/ 29 h 63"/>
                    <a:gd name="T100" fmla="*/ 8 w 84"/>
                    <a:gd name="T101" fmla="*/ 18 h 63"/>
                    <a:gd name="T102" fmla="*/ 11 w 84"/>
                    <a:gd name="T103" fmla="*/ 7 h 63"/>
                    <a:gd name="T104" fmla="*/ 15 w 84"/>
                    <a:gd name="T105" fmla="*/ 6 h 63"/>
                    <a:gd name="T106" fmla="*/ 26 w 84"/>
                    <a:gd name="T107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4" h="63">
                      <a:moveTo>
                        <a:pt x="33" y="0"/>
                      </a:moveTo>
                      <a:lnTo>
                        <a:pt x="34" y="0"/>
                      </a:lnTo>
                      <a:lnTo>
                        <a:pt x="41" y="2"/>
                      </a:lnTo>
                      <a:lnTo>
                        <a:pt x="44" y="3"/>
                      </a:lnTo>
                      <a:lnTo>
                        <a:pt x="46" y="6"/>
                      </a:lnTo>
                      <a:lnTo>
                        <a:pt x="46" y="7"/>
                      </a:lnTo>
                      <a:lnTo>
                        <a:pt x="48" y="9"/>
                      </a:lnTo>
                      <a:lnTo>
                        <a:pt x="51" y="7"/>
                      </a:lnTo>
                      <a:lnTo>
                        <a:pt x="52" y="9"/>
                      </a:lnTo>
                      <a:lnTo>
                        <a:pt x="53" y="7"/>
                      </a:lnTo>
                      <a:lnTo>
                        <a:pt x="55" y="9"/>
                      </a:lnTo>
                      <a:lnTo>
                        <a:pt x="56" y="11"/>
                      </a:lnTo>
                      <a:lnTo>
                        <a:pt x="59" y="14"/>
                      </a:lnTo>
                      <a:lnTo>
                        <a:pt x="59" y="17"/>
                      </a:lnTo>
                      <a:lnTo>
                        <a:pt x="62" y="18"/>
                      </a:lnTo>
                      <a:lnTo>
                        <a:pt x="62" y="21"/>
                      </a:lnTo>
                      <a:lnTo>
                        <a:pt x="64" y="21"/>
                      </a:lnTo>
                      <a:lnTo>
                        <a:pt x="67" y="24"/>
                      </a:lnTo>
                      <a:lnTo>
                        <a:pt x="69" y="25"/>
                      </a:lnTo>
                      <a:lnTo>
                        <a:pt x="70" y="28"/>
                      </a:lnTo>
                      <a:lnTo>
                        <a:pt x="70" y="29"/>
                      </a:lnTo>
                      <a:lnTo>
                        <a:pt x="71" y="32"/>
                      </a:lnTo>
                      <a:lnTo>
                        <a:pt x="70" y="38"/>
                      </a:lnTo>
                      <a:lnTo>
                        <a:pt x="70" y="39"/>
                      </a:lnTo>
                      <a:lnTo>
                        <a:pt x="73" y="42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8" y="46"/>
                      </a:lnTo>
                      <a:lnTo>
                        <a:pt x="80" y="47"/>
                      </a:lnTo>
                      <a:lnTo>
                        <a:pt x="80" y="49"/>
                      </a:lnTo>
                      <a:lnTo>
                        <a:pt x="81" y="51"/>
                      </a:lnTo>
                      <a:lnTo>
                        <a:pt x="81" y="53"/>
                      </a:lnTo>
                      <a:lnTo>
                        <a:pt x="81" y="54"/>
                      </a:lnTo>
                      <a:lnTo>
                        <a:pt x="81" y="57"/>
                      </a:lnTo>
                      <a:lnTo>
                        <a:pt x="84" y="58"/>
                      </a:lnTo>
                      <a:lnTo>
                        <a:pt x="84" y="61"/>
                      </a:lnTo>
                      <a:lnTo>
                        <a:pt x="84" y="63"/>
                      </a:lnTo>
                      <a:lnTo>
                        <a:pt x="84" y="60"/>
                      </a:lnTo>
                      <a:lnTo>
                        <a:pt x="81" y="60"/>
                      </a:lnTo>
                      <a:lnTo>
                        <a:pt x="80" y="58"/>
                      </a:lnTo>
                      <a:lnTo>
                        <a:pt x="77" y="58"/>
                      </a:lnTo>
                      <a:lnTo>
                        <a:pt x="74" y="60"/>
                      </a:lnTo>
                      <a:lnTo>
                        <a:pt x="70" y="58"/>
                      </a:lnTo>
                      <a:lnTo>
                        <a:pt x="66" y="58"/>
                      </a:lnTo>
                      <a:lnTo>
                        <a:pt x="64" y="57"/>
                      </a:lnTo>
                      <a:lnTo>
                        <a:pt x="59" y="54"/>
                      </a:lnTo>
                      <a:lnTo>
                        <a:pt x="51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5" y="53"/>
                      </a:lnTo>
                      <a:lnTo>
                        <a:pt x="33" y="53"/>
                      </a:lnTo>
                      <a:lnTo>
                        <a:pt x="27" y="56"/>
                      </a:lnTo>
                      <a:lnTo>
                        <a:pt x="26" y="58"/>
                      </a:lnTo>
                      <a:lnTo>
                        <a:pt x="16" y="57"/>
                      </a:lnTo>
                      <a:lnTo>
                        <a:pt x="12" y="60"/>
                      </a:lnTo>
                      <a:lnTo>
                        <a:pt x="9" y="58"/>
                      </a:lnTo>
                      <a:lnTo>
                        <a:pt x="9" y="56"/>
                      </a:lnTo>
                      <a:lnTo>
                        <a:pt x="8" y="56"/>
                      </a:lnTo>
                      <a:lnTo>
                        <a:pt x="11" y="56"/>
                      </a:lnTo>
                      <a:lnTo>
                        <a:pt x="12" y="56"/>
                      </a:lnTo>
                      <a:lnTo>
                        <a:pt x="15" y="54"/>
                      </a:lnTo>
                      <a:lnTo>
                        <a:pt x="11" y="53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8" y="51"/>
                      </a:lnTo>
                      <a:lnTo>
                        <a:pt x="8" y="49"/>
                      </a:lnTo>
                      <a:lnTo>
                        <a:pt x="9" y="47"/>
                      </a:lnTo>
                      <a:lnTo>
                        <a:pt x="17" y="47"/>
                      </a:lnTo>
                      <a:lnTo>
                        <a:pt x="19" y="45"/>
                      </a:lnTo>
                      <a:lnTo>
                        <a:pt x="22" y="45"/>
                      </a:lnTo>
                      <a:lnTo>
                        <a:pt x="24" y="43"/>
                      </a:lnTo>
                      <a:lnTo>
                        <a:pt x="26" y="43"/>
                      </a:lnTo>
                      <a:lnTo>
                        <a:pt x="27" y="43"/>
                      </a:lnTo>
                      <a:lnTo>
                        <a:pt x="29" y="42"/>
                      </a:lnTo>
                      <a:lnTo>
                        <a:pt x="30" y="42"/>
                      </a:lnTo>
                      <a:lnTo>
                        <a:pt x="34" y="43"/>
                      </a:lnTo>
                      <a:lnTo>
                        <a:pt x="37" y="43"/>
                      </a:lnTo>
                      <a:lnTo>
                        <a:pt x="40" y="45"/>
                      </a:lnTo>
                      <a:lnTo>
                        <a:pt x="44" y="46"/>
                      </a:lnTo>
                      <a:lnTo>
                        <a:pt x="46" y="47"/>
                      </a:lnTo>
                      <a:lnTo>
                        <a:pt x="48" y="45"/>
                      </a:lnTo>
                      <a:lnTo>
                        <a:pt x="46" y="43"/>
                      </a:lnTo>
                      <a:lnTo>
                        <a:pt x="45" y="43"/>
                      </a:lnTo>
                      <a:lnTo>
                        <a:pt x="40" y="40"/>
                      </a:lnTo>
                      <a:lnTo>
                        <a:pt x="38" y="40"/>
                      </a:lnTo>
                      <a:lnTo>
                        <a:pt x="34" y="38"/>
                      </a:lnTo>
                      <a:lnTo>
                        <a:pt x="30" y="38"/>
                      </a:lnTo>
                      <a:lnTo>
                        <a:pt x="29" y="36"/>
                      </a:lnTo>
                      <a:lnTo>
                        <a:pt x="24" y="38"/>
                      </a:lnTo>
                      <a:lnTo>
                        <a:pt x="19" y="42"/>
                      </a:lnTo>
                      <a:lnTo>
                        <a:pt x="17" y="42"/>
                      </a:lnTo>
                      <a:lnTo>
                        <a:pt x="16" y="43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11" y="40"/>
                      </a:lnTo>
                      <a:lnTo>
                        <a:pt x="8" y="38"/>
                      </a:lnTo>
                      <a:lnTo>
                        <a:pt x="9" y="38"/>
                      </a:lnTo>
                      <a:lnTo>
                        <a:pt x="9" y="35"/>
                      </a:lnTo>
                      <a:lnTo>
                        <a:pt x="6" y="35"/>
                      </a:lnTo>
                      <a:lnTo>
                        <a:pt x="4" y="29"/>
                      </a:lnTo>
                      <a:lnTo>
                        <a:pt x="0" y="25"/>
                      </a:lnTo>
                      <a:lnTo>
                        <a:pt x="8" y="18"/>
                      </a:lnTo>
                      <a:lnTo>
                        <a:pt x="11" y="13"/>
                      </a:lnTo>
                      <a:lnTo>
                        <a:pt x="11" y="7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3"/>
                      </a:lnTo>
                      <a:lnTo>
                        <a:pt x="26" y="2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6" name="Freeform 870"/>
                <p:cNvSpPr>
                  <a:spLocks/>
                </p:cNvSpPr>
                <p:nvPr/>
              </p:nvSpPr>
              <p:spPr bwMode="auto">
                <a:xfrm>
                  <a:off x="4059888" y="3741236"/>
                  <a:ext cx="62252" cy="19269"/>
                </a:xfrm>
                <a:custGeom>
                  <a:avLst/>
                  <a:gdLst>
                    <a:gd name="T0" fmla="*/ 23 w 42"/>
                    <a:gd name="T1" fmla="*/ 0 h 13"/>
                    <a:gd name="T2" fmla="*/ 24 w 42"/>
                    <a:gd name="T3" fmla="*/ 2 h 13"/>
                    <a:gd name="T4" fmla="*/ 28 w 42"/>
                    <a:gd name="T5" fmla="*/ 2 h 13"/>
                    <a:gd name="T6" fmla="*/ 32 w 42"/>
                    <a:gd name="T7" fmla="*/ 4 h 13"/>
                    <a:gd name="T8" fmla="*/ 34 w 42"/>
                    <a:gd name="T9" fmla="*/ 4 h 13"/>
                    <a:gd name="T10" fmla="*/ 39 w 42"/>
                    <a:gd name="T11" fmla="*/ 7 h 13"/>
                    <a:gd name="T12" fmla="*/ 40 w 42"/>
                    <a:gd name="T13" fmla="*/ 7 h 13"/>
                    <a:gd name="T14" fmla="*/ 42 w 42"/>
                    <a:gd name="T15" fmla="*/ 9 h 13"/>
                    <a:gd name="T16" fmla="*/ 40 w 42"/>
                    <a:gd name="T17" fmla="*/ 11 h 13"/>
                    <a:gd name="T18" fmla="*/ 38 w 42"/>
                    <a:gd name="T19" fmla="*/ 10 h 13"/>
                    <a:gd name="T20" fmla="*/ 34 w 42"/>
                    <a:gd name="T21" fmla="*/ 9 h 13"/>
                    <a:gd name="T22" fmla="*/ 31 w 42"/>
                    <a:gd name="T23" fmla="*/ 7 h 13"/>
                    <a:gd name="T24" fmla="*/ 28 w 42"/>
                    <a:gd name="T25" fmla="*/ 7 h 13"/>
                    <a:gd name="T26" fmla="*/ 24 w 42"/>
                    <a:gd name="T27" fmla="*/ 6 h 13"/>
                    <a:gd name="T28" fmla="*/ 23 w 42"/>
                    <a:gd name="T29" fmla="*/ 6 h 13"/>
                    <a:gd name="T30" fmla="*/ 21 w 42"/>
                    <a:gd name="T31" fmla="*/ 7 h 13"/>
                    <a:gd name="T32" fmla="*/ 20 w 42"/>
                    <a:gd name="T33" fmla="*/ 7 h 13"/>
                    <a:gd name="T34" fmla="*/ 18 w 42"/>
                    <a:gd name="T35" fmla="*/ 7 h 13"/>
                    <a:gd name="T36" fmla="*/ 16 w 42"/>
                    <a:gd name="T37" fmla="*/ 9 h 13"/>
                    <a:gd name="T38" fmla="*/ 13 w 42"/>
                    <a:gd name="T39" fmla="*/ 9 h 13"/>
                    <a:gd name="T40" fmla="*/ 11 w 42"/>
                    <a:gd name="T41" fmla="*/ 11 h 13"/>
                    <a:gd name="T42" fmla="*/ 3 w 42"/>
                    <a:gd name="T43" fmla="*/ 11 h 13"/>
                    <a:gd name="T44" fmla="*/ 2 w 42"/>
                    <a:gd name="T45" fmla="*/ 13 h 13"/>
                    <a:gd name="T46" fmla="*/ 2 w 42"/>
                    <a:gd name="T47" fmla="*/ 13 h 13"/>
                    <a:gd name="T48" fmla="*/ 0 w 42"/>
                    <a:gd name="T49" fmla="*/ 10 h 13"/>
                    <a:gd name="T50" fmla="*/ 2 w 42"/>
                    <a:gd name="T51" fmla="*/ 9 h 13"/>
                    <a:gd name="T52" fmla="*/ 5 w 42"/>
                    <a:gd name="T53" fmla="*/ 11 h 13"/>
                    <a:gd name="T54" fmla="*/ 9 w 42"/>
                    <a:gd name="T55" fmla="*/ 11 h 13"/>
                    <a:gd name="T56" fmla="*/ 10 w 42"/>
                    <a:gd name="T57" fmla="*/ 10 h 13"/>
                    <a:gd name="T58" fmla="*/ 7 w 42"/>
                    <a:gd name="T59" fmla="*/ 10 h 13"/>
                    <a:gd name="T60" fmla="*/ 5 w 42"/>
                    <a:gd name="T61" fmla="*/ 9 h 13"/>
                    <a:gd name="T62" fmla="*/ 3 w 42"/>
                    <a:gd name="T63" fmla="*/ 6 h 13"/>
                    <a:gd name="T64" fmla="*/ 10 w 42"/>
                    <a:gd name="T65" fmla="*/ 7 h 13"/>
                    <a:gd name="T66" fmla="*/ 11 w 42"/>
                    <a:gd name="T67" fmla="*/ 6 h 13"/>
                    <a:gd name="T68" fmla="*/ 13 w 42"/>
                    <a:gd name="T69" fmla="*/ 6 h 13"/>
                    <a:gd name="T70" fmla="*/ 18 w 42"/>
                    <a:gd name="T71" fmla="*/ 2 h 13"/>
                    <a:gd name="T72" fmla="*/ 23 w 42"/>
                    <a:gd name="T7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" h="13">
                      <a:moveTo>
                        <a:pt x="23" y="0"/>
                      </a:moveTo>
                      <a:lnTo>
                        <a:pt x="24" y="2"/>
                      </a:lnTo>
                      <a:lnTo>
                        <a:pt x="28" y="2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9" y="7"/>
                      </a:lnTo>
                      <a:lnTo>
                        <a:pt x="40" y="7"/>
                      </a:lnTo>
                      <a:lnTo>
                        <a:pt x="42" y="9"/>
                      </a:lnTo>
                      <a:lnTo>
                        <a:pt x="40" y="11"/>
                      </a:lnTo>
                      <a:lnTo>
                        <a:pt x="38" y="10"/>
                      </a:lnTo>
                      <a:lnTo>
                        <a:pt x="34" y="9"/>
                      </a:lnTo>
                      <a:lnTo>
                        <a:pt x="31" y="7"/>
                      </a:lnTo>
                      <a:lnTo>
                        <a:pt x="28" y="7"/>
                      </a:lnTo>
                      <a:lnTo>
                        <a:pt x="24" y="6"/>
                      </a:lnTo>
                      <a:lnTo>
                        <a:pt x="23" y="6"/>
                      </a:lnTo>
                      <a:lnTo>
                        <a:pt x="21" y="7"/>
                      </a:lnTo>
                      <a:lnTo>
                        <a:pt x="20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2" y="9"/>
                      </a:lnTo>
                      <a:lnTo>
                        <a:pt x="5" y="11"/>
                      </a:lnTo>
                      <a:lnTo>
                        <a:pt x="9" y="11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5" y="9"/>
                      </a:lnTo>
                      <a:lnTo>
                        <a:pt x="3" y="6"/>
                      </a:lnTo>
                      <a:lnTo>
                        <a:pt x="10" y="7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8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7" name="Freeform 871"/>
                <p:cNvSpPr>
                  <a:spLocks/>
                </p:cNvSpPr>
                <p:nvPr/>
              </p:nvSpPr>
              <p:spPr bwMode="auto">
                <a:xfrm>
                  <a:off x="4064334" y="3766433"/>
                  <a:ext cx="59288" cy="37055"/>
                </a:xfrm>
                <a:custGeom>
                  <a:avLst/>
                  <a:gdLst>
                    <a:gd name="T0" fmla="*/ 24 w 40"/>
                    <a:gd name="T1" fmla="*/ 0 h 25"/>
                    <a:gd name="T2" fmla="*/ 36 w 40"/>
                    <a:gd name="T3" fmla="*/ 0 h 25"/>
                    <a:gd name="T4" fmla="*/ 39 w 40"/>
                    <a:gd name="T5" fmla="*/ 1 h 25"/>
                    <a:gd name="T6" fmla="*/ 39 w 40"/>
                    <a:gd name="T7" fmla="*/ 5 h 25"/>
                    <a:gd name="T8" fmla="*/ 39 w 40"/>
                    <a:gd name="T9" fmla="*/ 7 h 25"/>
                    <a:gd name="T10" fmla="*/ 39 w 40"/>
                    <a:gd name="T11" fmla="*/ 12 h 25"/>
                    <a:gd name="T12" fmla="*/ 40 w 40"/>
                    <a:gd name="T13" fmla="*/ 14 h 25"/>
                    <a:gd name="T14" fmla="*/ 40 w 40"/>
                    <a:gd name="T15" fmla="*/ 15 h 25"/>
                    <a:gd name="T16" fmla="*/ 37 w 40"/>
                    <a:gd name="T17" fmla="*/ 18 h 25"/>
                    <a:gd name="T18" fmla="*/ 33 w 40"/>
                    <a:gd name="T19" fmla="*/ 18 h 25"/>
                    <a:gd name="T20" fmla="*/ 29 w 40"/>
                    <a:gd name="T21" fmla="*/ 21 h 25"/>
                    <a:gd name="T22" fmla="*/ 26 w 40"/>
                    <a:gd name="T23" fmla="*/ 21 h 25"/>
                    <a:gd name="T24" fmla="*/ 25 w 40"/>
                    <a:gd name="T25" fmla="*/ 25 h 25"/>
                    <a:gd name="T26" fmla="*/ 22 w 40"/>
                    <a:gd name="T27" fmla="*/ 25 h 25"/>
                    <a:gd name="T28" fmla="*/ 22 w 40"/>
                    <a:gd name="T29" fmla="*/ 25 h 25"/>
                    <a:gd name="T30" fmla="*/ 22 w 40"/>
                    <a:gd name="T31" fmla="*/ 22 h 25"/>
                    <a:gd name="T32" fmla="*/ 17 w 40"/>
                    <a:gd name="T33" fmla="*/ 22 h 25"/>
                    <a:gd name="T34" fmla="*/ 20 w 40"/>
                    <a:gd name="T35" fmla="*/ 19 h 25"/>
                    <a:gd name="T36" fmla="*/ 18 w 40"/>
                    <a:gd name="T37" fmla="*/ 19 h 25"/>
                    <a:gd name="T38" fmla="*/ 18 w 40"/>
                    <a:gd name="T39" fmla="*/ 18 h 25"/>
                    <a:gd name="T40" fmla="*/ 18 w 40"/>
                    <a:gd name="T41" fmla="*/ 16 h 25"/>
                    <a:gd name="T42" fmla="*/ 15 w 40"/>
                    <a:gd name="T43" fmla="*/ 16 h 25"/>
                    <a:gd name="T44" fmla="*/ 14 w 40"/>
                    <a:gd name="T45" fmla="*/ 15 h 25"/>
                    <a:gd name="T46" fmla="*/ 21 w 40"/>
                    <a:gd name="T47" fmla="*/ 15 h 25"/>
                    <a:gd name="T48" fmla="*/ 22 w 40"/>
                    <a:gd name="T49" fmla="*/ 14 h 25"/>
                    <a:gd name="T50" fmla="*/ 18 w 40"/>
                    <a:gd name="T51" fmla="*/ 12 h 25"/>
                    <a:gd name="T52" fmla="*/ 15 w 40"/>
                    <a:gd name="T53" fmla="*/ 14 h 25"/>
                    <a:gd name="T54" fmla="*/ 13 w 40"/>
                    <a:gd name="T55" fmla="*/ 14 h 25"/>
                    <a:gd name="T56" fmla="*/ 10 w 40"/>
                    <a:gd name="T57" fmla="*/ 14 h 25"/>
                    <a:gd name="T58" fmla="*/ 10 w 40"/>
                    <a:gd name="T59" fmla="*/ 12 h 25"/>
                    <a:gd name="T60" fmla="*/ 7 w 40"/>
                    <a:gd name="T61" fmla="*/ 12 h 25"/>
                    <a:gd name="T62" fmla="*/ 4 w 40"/>
                    <a:gd name="T63" fmla="*/ 10 h 25"/>
                    <a:gd name="T64" fmla="*/ 7 w 40"/>
                    <a:gd name="T65" fmla="*/ 8 h 25"/>
                    <a:gd name="T66" fmla="*/ 6 w 40"/>
                    <a:gd name="T67" fmla="*/ 8 h 25"/>
                    <a:gd name="T68" fmla="*/ 2 w 40"/>
                    <a:gd name="T69" fmla="*/ 8 h 25"/>
                    <a:gd name="T70" fmla="*/ 0 w 40"/>
                    <a:gd name="T71" fmla="*/ 5 h 25"/>
                    <a:gd name="T72" fmla="*/ 0 w 40"/>
                    <a:gd name="T73" fmla="*/ 5 h 25"/>
                    <a:gd name="T74" fmla="*/ 3 w 40"/>
                    <a:gd name="T75" fmla="*/ 7 h 25"/>
                    <a:gd name="T76" fmla="*/ 7 w 40"/>
                    <a:gd name="T77" fmla="*/ 4 h 25"/>
                    <a:gd name="T78" fmla="*/ 17 w 40"/>
                    <a:gd name="T79" fmla="*/ 5 h 25"/>
                    <a:gd name="T80" fmla="*/ 18 w 40"/>
                    <a:gd name="T81" fmla="*/ 3 h 25"/>
                    <a:gd name="T82" fmla="*/ 24 w 40"/>
                    <a:gd name="T8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0" h="25">
                      <a:moveTo>
                        <a:pt x="24" y="0"/>
                      </a:moveTo>
                      <a:lnTo>
                        <a:pt x="36" y="0"/>
                      </a:lnTo>
                      <a:lnTo>
                        <a:pt x="39" y="1"/>
                      </a:lnTo>
                      <a:lnTo>
                        <a:pt x="39" y="5"/>
                      </a:lnTo>
                      <a:lnTo>
                        <a:pt x="39" y="7"/>
                      </a:lnTo>
                      <a:lnTo>
                        <a:pt x="39" y="12"/>
                      </a:lnTo>
                      <a:lnTo>
                        <a:pt x="40" y="14"/>
                      </a:lnTo>
                      <a:lnTo>
                        <a:pt x="40" y="15"/>
                      </a:lnTo>
                      <a:lnTo>
                        <a:pt x="37" y="18"/>
                      </a:lnTo>
                      <a:lnTo>
                        <a:pt x="33" y="18"/>
                      </a:lnTo>
                      <a:lnTo>
                        <a:pt x="29" y="21"/>
                      </a:lnTo>
                      <a:lnTo>
                        <a:pt x="26" y="21"/>
                      </a:lnTo>
                      <a:lnTo>
                        <a:pt x="25" y="25"/>
                      </a:lnTo>
                      <a:lnTo>
                        <a:pt x="22" y="25"/>
                      </a:lnTo>
                      <a:lnTo>
                        <a:pt x="22" y="25"/>
                      </a:lnTo>
                      <a:lnTo>
                        <a:pt x="22" y="22"/>
                      </a:lnTo>
                      <a:lnTo>
                        <a:pt x="17" y="22"/>
                      </a:lnTo>
                      <a:lnTo>
                        <a:pt x="20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8" y="16"/>
                      </a:lnTo>
                      <a:lnTo>
                        <a:pt x="15" y="16"/>
                      </a:lnTo>
                      <a:lnTo>
                        <a:pt x="14" y="15"/>
                      </a:lnTo>
                      <a:lnTo>
                        <a:pt x="21" y="15"/>
                      </a:lnTo>
                      <a:lnTo>
                        <a:pt x="22" y="14"/>
                      </a:lnTo>
                      <a:lnTo>
                        <a:pt x="18" y="12"/>
                      </a:lnTo>
                      <a:lnTo>
                        <a:pt x="15" y="14"/>
                      </a:lnTo>
                      <a:lnTo>
                        <a:pt x="13" y="14"/>
                      </a:lnTo>
                      <a:lnTo>
                        <a:pt x="10" y="14"/>
                      </a:lnTo>
                      <a:lnTo>
                        <a:pt x="10" y="12"/>
                      </a:lnTo>
                      <a:lnTo>
                        <a:pt x="7" y="12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6" y="8"/>
                      </a:lnTo>
                      <a:lnTo>
                        <a:pt x="2" y="8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4"/>
                      </a:lnTo>
                      <a:lnTo>
                        <a:pt x="17" y="5"/>
                      </a:lnTo>
                      <a:lnTo>
                        <a:pt x="18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8" name="Freeform 872"/>
                <p:cNvSpPr>
                  <a:spLocks/>
                </p:cNvSpPr>
                <p:nvPr/>
              </p:nvSpPr>
              <p:spPr bwMode="auto">
                <a:xfrm>
                  <a:off x="4175498" y="3886491"/>
                  <a:ext cx="0" cy="2964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9" name="Freeform 873"/>
                <p:cNvSpPr>
                  <a:spLocks noEditPoints="1"/>
                </p:cNvSpPr>
                <p:nvPr/>
              </p:nvSpPr>
              <p:spPr bwMode="auto">
                <a:xfrm>
                  <a:off x="4101389" y="3767916"/>
                  <a:ext cx="139326" cy="111165"/>
                </a:xfrm>
                <a:custGeom>
                  <a:avLst/>
                  <a:gdLst>
                    <a:gd name="T0" fmla="*/ 86 w 94"/>
                    <a:gd name="T1" fmla="*/ 74 h 75"/>
                    <a:gd name="T2" fmla="*/ 86 w 94"/>
                    <a:gd name="T3" fmla="*/ 74 h 75"/>
                    <a:gd name="T4" fmla="*/ 25 w 94"/>
                    <a:gd name="T5" fmla="*/ 0 h 75"/>
                    <a:gd name="T6" fmla="*/ 32 w 94"/>
                    <a:gd name="T7" fmla="*/ 4 h 75"/>
                    <a:gd name="T8" fmla="*/ 40 w 94"/>
                    <a:gd name="T9" fmla="*/ 6 h 75"/>
                    <a:gd name="T10" fmla="*/ 46 w 94"/>
                    <a:gd name="T11" fmla="*/ 4 h 75"/>
                    <a:gd name="T12" fmla="*/ 50 w 94"/>
                    <a:gd name="T13" fmla="*/ 6 h 75"/>
                    <a:gd name="T14" fmla="*/ 50 w 94"/>
                    <a:gd name="T15" fmla="*/ 9 h 75"/>
                    <a:gd name="T16" fmla="*/ 54 w 94"/>
                    <a:gd name="T17" fmla="*/ 7 h 75"/>
                    <a:gd name="T18" fmla="*/ 58 w 94"/>
                    <a:gd name="T19" fmla="*/ 11 h 75"/>
                    <a:gd name="T20" fmla="*/ 65 w 94"/>
                    <a:gd name="T21" fmla="*/ 9 h 75"/>
                    <a:gd name="T22" fmla="*/ 69 w 94"/>
                    <a:gd name="T23" fmla="*/ 4 h 75"/>
                    <a:gd name="T24" fmla="*/ 75 w 94"/>
                    <a:gd name="T25" fmla="*/ 6 h 75"/>
                    <a:gd name="T26" fmla="*/ 79 w 94"/>
                    <a:gd name="T27" fmla="*/ 4 h 75"/>
                    <a:gd name="T28" fmla="*/ 82 w 94"/>
                    <a:gd name="T29" fmla="*/ 9 h 75"/>
                    <a:gd name="T30" fmla="*/ 83 w 94"/>
                    <a:gd name="T31" fmla="*/ 15 h 75"/>
                    <a:gd name="T32" fmla="*/ 87 w 94"/>
                    <a:gd name="T33" fmla="*/ 17 h 75"/>
                    <a:gd name="T34" fmla="*/ 84 w 94"/>
                    <a:gd name="T35" fmla="*/ 21 h 75"/>
                    <a:gd name="T36" fmla="*/ 86 w 94"/>
                    <a:gd name="T37" fmla="*/ 25 h 75"/>
                    <a:gd name="T38" fmla="*/ 88 w 94"/>
                    <a:gd name="T39" fmla="*/ 22 h 75"/>
                    <a:gd name="T40" fmla="*/ 90 w 94"/>
                    <a:gd name="T41" fmla="*/ 27 h 75"/>
                    <a:gd name="T42" fmla="*/ 93 w 94"/>
                    <a:gd name="T43" fmla="*/ 28 h 75"/>
                    <a:gd name="T44" fmla="*/ 94 w 94"/>
                    <a:gd name="T45" fmla="*/ 32 h 75"/>
                    <a:gd name="T46" fmla="*/ 88 w 94"/>
                    <a:gd name="T47" fmla="*/ 35 h 75"/>
                    <a:gd name="T48" fmla="*/ 90 w 94"/>
                    <a:gd name="T49" fmla="*/ 38 h 75"/>
                    <a:gd name="T50" fmla="*/ 88 w 94"/>
                    <a:gd name="T51" fmla="*/ 46 h 75"/>
                    <a:gd name="T52" fmla="*/ 91 w 94"/>
                    <a:gd name="T53" fmla="*/ 51 h 75"/>
                    <a:gd name="T54" fmla="*/ 93 w 94"/>
                    <a:gd name="T55" fmla="*/ 56 h 75"/>
                    <a:gd name="T56" fmla="*/ 88 w 94"/>
                    <a:gd name="T57" fmla="*/ 57 h 75"/>
                    <a:gd name="T58" fmla="*/ 91 w 94"/>
                    <a:gd name="T59" fmla="*/ 61 h 75"/>
                    <a:gd name="T60" fmla="*/ 91 w 94"/>
                    <a:gd name="T61" fmla="*/ 65 h 75"/>
                    <a:gd name="T62" fmla="*/ 86 w 94"/>
                    <a:gd name="T63" fmla="*/ 74 h 75"/>
                    <a:gd name="T64" fmla="*/ 84 w 94"/>
                    <a:gd name="T65" fmla="*/ 72 h 75"/>
                    <a:gd name="T66" fmla="*/ 82 w 94"/>
                    <a:gd name="T67" fmla="*/ 69 h 75"/>
                    <a:gd name="T68" fmla="*/ 76 w 94"/>
                    <a:gd name="T69" fmla="*/ 74 h 75"/>
                    <a:gd name="T70" fmla="*/ 73 w 94"/>
                    <a:gd name="T71" fmla="*/ 67 h 75"/>
                    <a:gd name="T72" fmla="*/ 71 w 94"/>
                    <a:gd name="T73" fmla="*/ 60 h 75"/>
                    <a:gd name="T74" fmla="*/ 66 w 94"/>
                    <a:gd name="T75" fmla="*/ 56 h 75"/>
                    <a:gd name="T76" fmla="*/ 59 w 94"/>
                    <a:gd name="T77" fmla="*/ 57 h 75"/>
                    <a:gd name="T78" fmla="*/ 57 w 94"/>
                    <a:gd name="T79" fmla="*/ 57 h 75"/>
                    <a:gd name="T80" fmla="*/ 55 w 94"/>
                    <a:gd name="T81" fmla="*/ 54 h 75"/>
                    <a:gd name="T82" fmla="*/ 58 w 94"/>
                    <a:gd name="T83" fmla="*/ 51 h 75"/>
                    <a:gd name="T84" fmla="*/ 55 w 94"/>
                    <a:gd name="T85" fmla="*/ 47 h 75"/>
                    <a:gd name="T86" fmla="*/ 51 w 94"/>
                    <a:gd name="T87" fmla="*/ 39 h 75"/>
                    <a:gd name="T88" fmla="*/ 37 w 94"/>
                    <a:gd name="T89" fmla="*/ 36 h 75"/>
                    <a:gd name="T90" fmla="*/ 32 w 94"/>
                    <a:gd name="T91" fmla="*/ 39 h 75"/>
                    <a:gd name="T92" fmla="*/ 29 w 94"/>
                    <a:gd name="T93" fmla="*/ 44 h 75"/>
                    <a:gd name="T94" fmla="*/ 22 w 94"/>
                    <a:gd name="T95" fmla="*/ 46 h 75"/>
                    <a:gd name="T96" fmla="*/ 17 w 94"/>
                    <a:gd name="T97" fmla="*/ 43 h 75"/>
                    <a:gd name="T98" fmla="*/ 12 w 94"/>
                    <a:gd name="T99" fmla="*/ 39 h 75"/>
                    <a:gd name="T100" fmla="*/ 12 w 94"/>
                    <a:gd name="T101" fmla="*/ 36 h 75"/>
                    <a:gd name="T102" fmla="*/ 11 w 94"/>
                    <a:gd name="T103" fmla="*/ 33 h 75"/>
                    <a:gd name="T104" fmla="*/ 7 w 94"/>
                    <a:gd name="T105" fmla="*/ 35 h 75"/>
                    <a:gd name="T106" fmla="*/ 1 w 94"/>
                    <a:gd name="T107" fmla="*/ 31 h 75"/>
                    <a:gd name="T108" fmla="*/ 0 w 94"/>
                    <a:gd name="T109" fmla="*/ 22 h 75"/>
                    <a:gd name="T110" fmla="*/ 1 w 94"/>
                    <a:gd name="T111" fmla="*/ 20 h 75"/>
                    <a:gd name="T112" fmla="*/ 8 w 94"/>
                    <a:gd name="T113" fmla="*/ 17 h 75"/>
                    <a:gd name="T114" fmla="*/ 15 w 94"/>
                    <a:gd name="T115" fmla="*/ 14 h 75"/>
                    <a:gd name="T116" fmla="*/ 14 w 94"/>
                    <a:gd name="T117" fmla="*/ 11 h 75"/>
                    <a:gd name="T118" fmla="*/ 14 w 94"/>
                    <a:gd name="T119" fmla="*/ 4 h 75"/>
                    <a:gd name="T120" fmla="*/ 14 w 94"/>
                    <a:gd name="T121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4" h="75">
                      <a:moveTo>
                        <a:pt x="86" y="74"/>
                      </a:moveTo>
                      <a:lnTo>
                        <a:pt x="86" y="74"/>
                      </a:lnTo>
                      <a:lnTo>
                        <a:pt x="84" y="75"/>
                      </a:lnTo>
                      <a:lnTo>
                        <a:pt x="86" y="74"/>
                      </a:lnTo>
                      <a:close/>
                      <a:moveTo>
                        <a:pt x="17" y="0"/>
                      </a:moveTo>
                      <a:lnTo>
                        <a:pt x="25" y="0"/>
                      </a:lnTo>
                      <a:lnTo>
                        <a:pt x="30" y="3"/>
                      </a:lnTo>
                      <a:lnTo>
                        <a:pt x="32" y="4"/>
                      </a:lnTo>
                      <a:lnTo>
                        <a:pt x="36" y="4"/>
                      </a:lnTo>
                      <a:lnTo>
                        <a:pt x="40" y="6"/>
                      </a:lnTo>
                      <a:lnTo>
                        <a:pt x="43" y="4"/>
                      </a:lnTo>
                      <a:lnTo>
                        <a:pt x="46" y="4"/>
                      </a:lnTo>
                      <a:lnTo>
                        <a:pt x="47" y="6"/>
                      </a:lnTo>
                      <a:lnTo>
                        <a:pt x="50" y="6"/>
                      </a:lnTo>
                      <a:lnTo>
                        <a:pt x="50" y="9"/>
                      </a:lnTo>
                      <a:lnTo>
                        <a:pt x="50" y="9"/>
                      </a:lnTo>
                      <a:lnTo>
                        <a:pt x="51" y="9"/>
                      </a:lnTo>
                      <a:lnTo>
                        <a:pt x="54" y="7"/>
                      </a:lnTo>
                      <a:lnTo>
                        <a:pt x="55" y="9"/>
                      </a:lnTo>
                      <a:lnTo>
                        <a:pt x="58" y="11"/>
                      </a:lnTo>
                      <a:lnTo>
                        <a:pt x="62" y="11"/>
                      </a:lnTo>
                      <a:lnTo>
                        <a:pt x="65" y="9"/>
                      </a:lnTo>
                      <a:lnTo>
                        <a:pt x="66" y="9"/>
                      </a:lnTo>
                      <a:lnTo>
                        <a:pt x="69" y="4"/>
                      </a:lnTo>
                      <a:lnTo>
                        <a:pt x="72" y="4"/>
                      </a:lnTo>
                      <a:lnTo>
                        <a:pt x="75" y="6"/>
                      </a:lnTo>
                      <a:lnTo>
                        <a:pt x="76" y="6"/>
                      </a:lnTo>
                      <a:lnTo>
                        <a:pt x="79" y="4"/>
                      </a:lnTo>
                      <a:lnTo>
                        <a:pt x="79" y="6"/>
                      </a:lnTo>
                      <a:lnTo>
                        <a:pt x="82" y="9"/>
                      </a:lnTo>
                      <a:lnTo>
                        <a:pt x="83" y="11"/>
                      </a:lnTo>
                      <a:lnTo>
                        <a:pt x="83" y="15"/>
                      </a:lnTo>
                      <a:lnTo>
                        <a:pt x="84" y="15"/>
                      </a:lnTo>
                      <a:lnTo>
                        <a:pt x="87" y="17"/>
                      </a:lnTo>
                      <a:lnTo>
                        <a:pt x="87" y="18"/>
                      </a:lnTo>
                      <a:lnTo>
                        <a:pt x="84" y="21"/>
                      </a:lnTo>
                      <a:lnTo>
                        <a:pt x="83" y="25"/>
                      </a:lnTo>
                      <a:lnTo>
                        <a:pt x="86" y="25"/>
                      </a:lnTo>
                      <a:lnTo>
                        <a:pt x="87" y="22"/>
                      </a:lnTo>
                      <a:lnTo>
                        <a:pt x="88" y="22"/>
                      </a:lnTo>
                      <a:lnTo>
                        <a:pt x="88" y="25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3" y="28"/>
                      </a:lnTo>
                      <a:lnTo>
                        <a:pt x="94" y="29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88" y="35"/>
                      </a:lnTo>
                      <a:lnTo>
                        <a:pt x="88" y="36"/>
                      </a:lnTo>
                      <a:lnTo>
                        <a:pt x="90" y="38"/>
                      </a:lnTo>
                      <a:lnTo>
                        <a:pt x="90" y="43"/>
                      </a:lnTo>
                      <a:lnTo>
                        <a:pt x="88" y="46"/>
                      </a:lnTo>
                      <a:lnTo>
                        <a:pt x="90" y="50"/>
                      </a:lnTo>
                      <a:lnTo>
                        <a:pt x="91" y="51"/>
                      </a:lnTo>
                      <a:lnTo>
                        <a:pt x="93" y="54"/>
                      </a:lnTo>
                      <a:lnTo>
                        <a:pt x="93" y="56"/>
                      </a:lnTo>
                      <a:lnTo>
                        <a:pt x="90" y="56"/>
                      </a:lnTo>
                      <a:lnTo>
                        <a:pt x="88" y="57"/>
                      </a:lnTo>
                      <a:lnTo>
                        <a:pt x="88" y="58"/>
                      </a:lnTo>
                      <a:lnTo>
                        <a:pt x="91" y="61"/>
                      </a:lnTo>
                      <a:lnTo>
                        <a:pt x="91" y="62"/>
                      </a:lnTo>
                      <a:lnTo>
                        <a:pt x="91" y="65"/>
                      </a:lnTo>
                      <a:lnTo>
                        <a:pt x="88" y="72"/>
                      </a:lnTo>
                      <a:lnTo>
                        <a:pt x="86" y="74"/>
                      </a:lnTo>
                      <a:lnTo>
                        <a:pt x="86" y="74"/>
                      </a:lnTo>
                      <a:lnTo>
                        <a:pt x="84" y="72"/>
                      </a:lnTo>
                      <a:lnTo>
                        <a:pt x="83" y="71"/>
                      </a:lnTo>
                      <a:lnTo>
                        <a:pt x="82" y="69"/>
                      </a:lnTo>
                      <a:lnTo>
                        <a:pt x="77" y="74"/>
                      </a:lnTo>
                      <a:lnTo>
                        <a:pt x="76" y="74"/>
                      </a:lnTo>
                      <a:lnTo>
                        <a:pt x="72" y="69"/>
                      </a:lnTo>
                      <a:lnTo>
                        <a:pt x="73" y="67"/>
                      </a:lnTo>
                      <a:lnTo>
                        <a:pt x="73" y="61"/>
                      </a:lnTo>
                      <a:lnTo>
                        <a:pt x="71" y="60"/>
                      </a:lnTo>
                      <a:lnTo>
                        <a:pt x="69" y="57"/>
                      </a:lnTo>
                      <a:lnTo>
                        <a:pt x="66" y="56"/>
                      </a:lnTo>
                      <a:lnTo>
                        <a:pt x="61" y="58"/>
                      </a:lnTo>
                      <a:lnTo>
                        <a:pt x="59" y="57"/>
                      </a:lnTo>
                      <a:lnTo>
                        <a:pt x="57" y="58"/>
                      </a:lnTo>
                      <a:lnTo>
                        <a:pt x="57" y="57"/>
                      </a:lnTo>
                      <a:lnTo>
                        <a:pt x="55" y="57"/>
                      </a:lnTo>
                      <a:lnTo>
                        <a:pt x="55" y="54"/>
                      </a:lnTo>
                      <a:lnTo>
                        <a:pt x="58" y="54"/>
                      </a:lnTo>
                      <a:lnTo>
                        <a:pt x="58" y="51"/>
                      </a:lnTo>
                      <a:lnTo>
                        <a:pt x="55" y="49"/>
                      </a:lnTo>
                      <a:lnTo>
                        <a:pt x="55" y="47"/>
                      </a:lnTo>
                      <a:lnTo>
                        <a:pt x="53" y="42"/>
                      </a:lnTo>
                      <a:lnTo>
                        <a:pt x="51" y="39"/>
                      </a:lnTo>
                      <a:lnTo>
                        <a:pt x="48" y="36"/>
                      </a:lnTo>
                      <a:lnTo>
                        <a:pt x="37" y="36"/>
                      </a:lnTo>
                      <a:lnTo>
                        <a:pt x="35" y="38"/>
                      </a:lnTo>
                      <a:lnTo>
                        <a:pt x="32" y="39"/>
                      </a:lnTo>
                      <a:lnTo>
                        <a:pt x="29" y="43"/>
                      </a:lnTo>
                      <a:lnTo>
                        <a:pt x="29" y="44"/>
                      </a:lnTo>
                      <a:lnTo>
                        <a:pt x="25" y="46"/>
                      </a:lnTo>
                      <a:lnTo>
                        <a:pt x="22" y="46"/>
                      </a:lnTo>
                      <a:lnTo>
                        <a:pt x="21" y="44"/>
                      </a:lnTo>
                      <a:lnTo>
                        <a:pt x="17" y="43"/>
                      </a:lnTo>
                      <a:lnTo>
                        <a:pt x="15" y="39"/>
                      </a:lnTo>
                      <a:lnTo>
                        <a:pt x="12" y="39"/>
                      </a:lnTo>
                      <a:lnTo>
                        <a:pt x="12" y="38"/>
                      </a:lnTo>
                      <a:lnTo>
                        <a:pt x="12" y="36"/>
                      </a:lnTo>
                      <a:lnTo>
                        <a:pt x="12" y="35"/>
                      </a:lnTo>
                      <a:lnTo>
                        <a:pt x="11" y="33"/>
                      </a:lnTo>
                      <a:lnTo>
                        <a:pt x="10" y="35"/>
                      </a:lnTo>
                      <a:lnTo>
                        <a:pt x="7" y="35"/>
                      </a:lnTo>
                      <a:lnTo>
                        <a:pt x="4" y="35"/>
                      </a:lnTo>
                      <a:lnTo>
                        <a:pt x="1" y="31"/>
                      </a:lnTo>
                      <a:lnTo>
                        <a:pt x="3" y="2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0"/>
                      </a:lnTo>
                      <a:lnTo>
                        <a:pt x="4" y="20"/>
                      </a:lnTo>
                      <a:lnTo>
                        <a:pt x="8" y="17"/>
                      </a:lnTo>
                      <a:lnTo>
                        <a:pt x="12" y="17"/>
                      </a:lnTo>
                      <a:lnTo>
                        <a:pt x="15" y="14"/>
                      </a:lnTo>
                      <a:lnTo>
                        <a:pt x="15" y="13"/>
                      </a:lnTo>
                      <a:lnTo>
                        <a:pt x="14" y="11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0" name="Freeform 874"/>
                <p:cNvSpPr>
                  <a:spLocks/>
                </p:cNvSpPr>
                <p:nvPr/>
              </p:nvSpPr>
              <p:spPr bwMode="auto">
                <a:xfrm>
                  <a:off x="4142890" y="3873151"/>
                  <a:ext cx="2964" cy="4447"/>
                </a:xfrm>
                <a:custGeom>
                  <a:avLst/>
                  <a:gdLst>
                    <a:gd name="T0" fmla="*/ 0 w 2"/>
                    <a:gd name="T1" fmla="*/ 0 h 3"/>
                    <a:gd name="T2" fmla="*/ 1 w 2"/>
                    <a:gd name="T3" fmla="*/ 0 h 3"/>
                    <a:gd name="T4" fmla="*/ 2 w 2"/>
                    <a:gd name="T5" fmla="*/ 1 h 3"/>
                    <a:gd name="T6" fmla="*/ 2 w 2"/>
                    <a:gd name="T7" fmla="*/ 3 h 3"/>
                    <a:gd name="T8" fmla="*/ 2 w 2"/>
                    <a:gd name="T9" fmla="*/ 3 h 3"/>
                    <a:gd name="T10" fmla="*/ 0 w 2"/>
                    <a:gd name="T11" fmla="*/ 3 h 3"/>
                    <a:gd name="T12" fmla="*/ 0 w 2"/>
                    <a:gd name="T13" fmla="*/ 1 h 3"/>
                    <a:gd name="T14" fmla="*/ 0 w 2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1" name="Freeform 875"/>
                <p:cNvSpPr>
                  <a:spLocks/>
                </p:cNvSpPr>
                <p:nvPr/>
              </p:nvSpPr>
              <p:spPr bwMode="auto">
                <a:xfrm>
                  <a:off x="4132514" y="3821274"/>
                  <a:ext cx="54841" cy="65216"/>
                </a:xfrm>
                <a:custGeom>
                  <a:avLst/>
                  <a:gdLst>
                    <a:gd name="T0" fmla="*/ 16 w 37"/>
                    <a:gd name="T1" fmla="*/ 0 h 44"/>
                    <a:gd name="T2" fmla="*/ 27 w 37"/>
                    <a:gd name="T3" fmla="*/ 0 h 44"/>
                    <a:gd name="T4" fmla="*/ 30 w 37"/>
                    <a:gd name="T5" fmla="*/ 3 h 44"/>
                    <a:gd name="T6" fmla="*/ 32 w 37"/>
                    <a:gd name="T7" fmla="*/ 6 h 44"/>
                    <a:gd name="T8" fmla="*/ 34 w 37"/>
                    <a:gd name="T9" fmla="*/ 11 h 44"/>
                    <a:gd name="T10" fmla="*/ 34 w 37"/>
                    <a:gd name="T11" fmla="*/ 13 h 44"/>
                    <a:gd name="T12" fmla="*/ 37 w 37"/>
                    <a:gd name="T13" fmla="*/ 15 h 44"/>
                    <a:gd name="T14" fmla="*/ 37 w 37"/>
                    <a:gd name="T15" fmla="*/ 18 h 44"/>
                    <a:gd name="T16" fmla="*/ 34 w 37"/>
                    <a:gd name="T17" fmla="*/ 18 h 44"/>
                    <a:gd name="T18" fmla="*/ 34 w 37"/>
                    <a:gd name="T19" fmla="*/ 21 h 44"/>
                    <a:gd name="T20" fmla="*/ 36 w 37"/>
                    <a:gd name="T21" fmla="*/ 21 h 44"/>
                    <a:gd name="T22" fmla="*/ 36 w 37"/>
                    <a:gd name="T23" fmla="*/ 22 h 44"/>
                    <a:gd name="T24" fmla="*/ 36 w 37"/>
                    <a:gd name="T25" fmla="*/ 22 h 44"/>
                    <a:gd name="T26" fmla="*/ 34 w 37"/>
                    <a:gd name="T27" fmla="*/ 25 h 44"/>
                    <a:gd name="T28" fmla="*/ 34 w 37"/>
                    <a:gd name="T29" fmla="*/ 28 h 44"/>
                    <a:gd name="T30" fmla="*/ 33 w 37"/>
                    <a:gd name="T31" fmla="*/ 28 h 44"/>
                    <a:gd name="T32" fmla="*/ 32 w 37"/>
                    <a:gd name="T33" fmla="*/ 32 h 44"/>
                    <a:gd name="T34" fmla="*/ 32 w 37"/>
                    <a:gd name="T35" fmla="*/ 33 h 44"/>
                    <a:gd name="T36" fmla="*/ 29 w 37"/>
                    <a:gd name="T37" fmla="*/ 38 h 44"/>
                    <a:gd name="T38" fmla="*/ 26 w 37"/>
                    <a:gd name="T39" fmla="*/ 39 h 44"/>
                    <a:gd name="T40" fmla="*/ 25 w 37"/>
                    <a:gd name="T41" fmla="*/ 42 h 44"/>
                    <a:gd name="T42" fmla="*/ 25 w 37"/>
                    <a:gd name="T43" fmla="*/ 44 h 44"/>
                    <a:gd name="T44" fmla="*/ 22 w 37"/>
                    <a:gd name="T45" fmla="*/ 44 h 44"/>
                    <a:gd name="T46" fmla="*/ 15 w 37"/>
                    <a:gd name="T47" fmla="*/ 40 h 44"/>
                    <a:gd name="T48" fmla="*/ 12 w 37"/>
                    <a:gd name="T49" fmla="*/ 40 h 44"/>
                    <a:gd name="T50" fmla="*/ 14 w 37"/>
                    <a:gd name="T51" fmla="*/ 38 h 44"/>
                    <a:gd name="T52" fmla="*/ 11 w 37"/>
                    <a:gd name="T53" fmla="*/ 36 h 44"/>
                    <a:gd name="T54" fmla="*/ 9 w 37"/>
                    <a:gd name="T55" fmla="*/ 35 h 44"/>
                    <a:gd name="T56" fmla="*/ 11 w 37"/>
                    <a:gd name="T57" fmla="*/ 32 h 44"/>
                    <a:gd name="T58" fmla="*/ 11 w 37"/>
                    <a:gd name="T59" fmla="*/ 32 h 44"/>
                    <a:gd name="T60" fmla="*/ 8 w 37"/>
                    <a:gd name="T61" fmla="*/ 32 h 44"/>
                    <a:gd name="T62" fmla="*/ 5 w 37"/>
                    <a:gd name="T63" fmla="*/ 29 h 44"/>
                    <a:gd name="T64" fmla="*/ 5 w 37"/>
                    <a:gd name="T65" fmla="*/ 26 h 44"/>
                    <a:gd name="T66" fmla="*/ 4 w 37"/>
                    <a:gd name="T67" fmla="*/ 22 h 44"/>
                    <a:gd name="T68" fmla="*/ 1 w 37"/>
                    <a:gd name="T69" fmla="*/ 22 h 44"/>
                    <a:gd name="T70" fmla="*/ 0 w 37"/>
                    <a:gd name="T71" fmla="*/ 20 h 44"/>
                    <a:gd name="T72" fmla="*/ 3 w 37"/>
                    <a:gd name="T73" fmla="*/ 17 h 44"/>
                    <a:gd name="T74" fmla="*/ 0 w 37"/>
                    <a:gd name="T75" fmla="*/ 15 h 44"/>
                    <a:gd name="T76" fmla="*/ 0 w 37"/>
                    <a:gd name="T77" fmla="*/ 13 h 44"/>
                    <a:gd name="T78" fmla="*/ 1 w 37"/>
                    <a:gd name="T79" fmla="*/ 11 h 44"/>
                    <a:gd name="T80" fmla="*/ 1 w 37"/>
                    <a:gd name="T81" fmla="*/ 10 h 44"/>
                    <a:gd name="T82" fmla="*/ 4 w 37"/>
                    <a:gd name="T83" fmla="*/ 10 h 44"/>
                    <a:gd name="T84" fmla="*/ 8 w 37"/>
                    <a:gd name="T85" fmla="*/ 8 h 44"/>
                    <a:gd name="T86" fmla="*/ 8 w 37"/>
                    <a:gd name="T87" fmla="*/ 7 h 44"/>
                    <a:gd name="T88" fmla="*/ 11 w 37"/>
                    <a:gd name="T89" fmla="*/ 3 h 44"/>
                    <a:gd name="T90" fmla="*/ 14 w 37"/>
                    <a:gd name="T91" fmla="*/ 2 h 44"/>
                    <a:gd name="T92" fmla="*/ 16 w 37"/>
                    <a:gd name="T93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7" h="44">
                      <a:moveTo>
                        <a:pt x="16" y="0"/>
                      </a:moveTo>
                      <a:lnTo>
                        <a:pt x="27" y="0"/>
                      </a:lnTo>
                      <a:lnTo>
                        <a:pt x="30" y="3"/>
                      </a:lnTo>
                      <a:lnTo>
                        <a:pt x="32" y="6"/>
                      </a:lnTo>
                      <a:lnTo>
                        <a:pt x="34" y="11"/>
                      </a:lnTo>
                      <a:lnTo>
                        <a:pt x="34" y="13"/>
                      </a:lnTo>
                      <a:lnTo>
                        <a:pt x="37" y="15"/>
                      </a:lnTo>
                      <a:lnTo>
                        <a:pt x="37" y="18"/>
                      </a:lnTo>
                      <a:lnTo>
                        <a:pt x="34" y="18"/>
                      </a:lnTo>
                      <a:lnTo>
                        <a:pt x="34" y="21"/>
                      </a:lnTo>
                      <a:lnTo>
                        <a:pt x="36" y="21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4" y="25"/>
                      </a:lnTo>
                      <a:lnTo>
                        <a:pt x="34" y="28"/>
                      </a:lnTo>
                      <a:lnTo>
                        <a:pt x="33" y="28"/>
                      </a:lnTo>
                      <a:lnTo>
                        <a:pt x="32" y="32"/>
                      </a:lnTo>
                      <a:lnTo>
                        <a:pt x="32" y="33"/>
                      </a:lnTo>
                      <a:lnTo>
                        <a:pt x="29" y="38"/>
                      </a:lnTo>
                      <a:lnTo>
                        <a:pt x="26" y="39"/>
                      </a:lnTo>
                      <a:lnTo>
                        <a:pt x="25" y="42"/>
                      </a:lnTo>
                      <a:lnTo>
                        <a:pt x="25" y="44"/>
                      </a:lnTo>
                      <a:lnTo>
                        <a:pt x="22" y="44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4" y="38"/>
                      </a:lnTo>
                      <a:lnTo>
                        <a:pt x="11" y="36"/>
                      </a:lnTo>
                      <a:lnTo>
                        <a:pt x="9" y="35"/>
                      </a:lnTo>
                      <a:lnTo>
                        <a:pt x="11" y="32"/>
                      </a:lnTo>
                      <a:lnTo>
                        <a:pt x="11" y="32"/>
                      </a:lnTo>
                      <a:lnTo>
                        <a:pt x="8" y="32"/>
                      </a:lnTo>
                      <a:lnTo>
                        <a:pt x="5" y="29"/>
                      </a:lnTo>
                      <a:lnTo>
                        <a:pt x="5" y="26"/>
                      </a:lnTo>
                      <a:lnTo>
                        <a:pt x="4" y="22"/>
                      </a:lnTo>
                      <a:lnTo>
                        <a:pt x="1" y="22"/>
                      </a:lnTo>
                      <a:lnTo>
                        <a:pt x="0" y="20"/>
                      </a:lnTo>
                      <a:lnTo>
                        <a:pt x="3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11" y="3"/>
                      </a:lnTo>
                      <a:lnTo>
                        <a:pt x="14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2" name="Rectangle 876"/>
                <p:cNvSpPr>
                  <a:spLocks noChangeArrowheads="1"/>
                </p:cNvSpPr>
                <p:nvPr/>
              </p:nvSpPr>
              <p:spPr bwMode="auto">
                <a:xfrm>
                  <a:off x="4172534" y="3886491"/>
                  <a:ext cx="2964" cy="1483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3" name="Freeform 877"/>
                <p:cNvSpPr>
                  <a:spLocks/>
                </p:cNvSpPr>
                <p:nvPr/>
              </p:nvSpPr>
              <p:spPr bwMode="auto">
                <a:xfrm>
                  <a:off x="4169570" y="3850918"/>
                  <a:ext cx="77074" cy="85967"/>
                </a:xfrm>
                <a:custGeom>
                  <a:avLst/>
                  <a:gdLst>
                    <a:gd name="T0" fmla="*/ 20 w 52"/>
                    <a:gd name="T1" fmla="*/ 0 h 58"/>
                    <a:gd name="T2" fmla="*/ 23 w 52"/>
                    <a:gd name="T3" fmla="*/ 1 h 58"/>
                    <a:gd name="T4" fmla="*/ 25 w 52"/>
                    <a:gd name="T5" fmla="*/ 4 h 58"/>
                    <a:gd name="T6" fmla="*/ 27 w 52"/>
                    <a:gd name="T7" fmla="*/ 5 h 58"/>
                    <a:gd name="T8" fmla="*/ 27 w 52"/>
                    <a:gd name="T9" fmla="*/ 11 h 58"/>
                    <a:gd name="T10" fmla="*/ 26 w 52"/>
                    <a:gd name="T11" fmla="*/ 13 h 58"/>
                    <a:gd name="T12" fmla="*/ 30 w 52"/>
                    <a:gd name="T13" fmla="*/ 18 h 58"/>
                    <a:gd name="T14" fmla="*/ 31 w 52"/>
                    <a:gd name="T15" fmla="*/ 18 h 58"/>
                    <a:gd name="T16" fmla="*/ 36 w 52"/>
                    <a:gd name="T17" fmla="*/ 13 h 58"/>
                    <a:gd name="T18" fmla="*/ 37 w 52"/>
                    <a:gd name="T19" fmla="*/ 15 h 58"/>
                    <a:gd name="T20" fmla="*/ 38 w 52"/>
                    <a:gd name="T21" fmla="*/ 16 h 58"/>
                    <a:gd name="T22" fmla="*/ 40 w 52"/>
                    <a:gd name="T23" fmla="*/ 18 h 58"/>
                    <a:gd name="T24" fmla="*/ 38 w 52"/>
                    <a:gd name="T25" fmla="*/ 19 h 58"/>
                    <a:gd name="T26" fmla="*/ 40 w 52"/>
                    <a:gd name="T27" fmla="*/ 22 h 58"/>
                    <a:gd name="T28" fmla="*/ 38 w 52"/>
                    <a:gd name="T29" fmla="*/ 26 h 58"/>
                    <a:gd name="T30" fmla="*/ 36 w 52"/>
                    <a:gd name="T31" fmla="*/ 29 h 58"/>
                    <a:gd name="T32" fmla="*/ 37 w 52"/>
                    <a:gd name="T33" fmla="*/ 31 h 58"/>
                    <a:gd name="T34" fmla="*/ 38 w 52"/>
                    <a:gd name="T35" fmla="*/ 31 h 58"/>
                    <a:gd name="T36" fmla="*/ 40 w 52"/>
                    <a:gd name="T37" fmla="*/ 31 h 58"/>
                    <a:gd name="T38" fmla="*/ 42 w 52"/>
                    <a:gd name="T39" fmla="*/ 31 h 58"/>
                    <a:gd name="T40" fmla="*/ 44 w 52"/>
                    <a:gd name="T41" fmla="*/ 33 h 58"/>
                    <a:gd name="T42" fmla="*/ 45 w 52"/>
                    <a:gd name="T43" fmla="*/ 33 h 58"/>
                    <a:gd name="T44" fmla="*/ 47 w 52"/>
                    <a:gd name="T45" fmla="*/ 33 h 58"/>
                    <a:gd name="T46" fmla="*/ 48 w 52"/>
                    <a:gd name="T47" fmla="*/ 35 h 58"/>
                    <a:gd name="T48" fmla="*/ 49 w 52"/>
                    <a:gd name="T49" fmla="*/ 37 h 58"/>
                    <a:gd name="T50" fmla="*/ 51 w 52"/>
                    <a:gd name="T51" fmla="*/ 37 h 58"/>
                    <a:gd name="T52" fmla="*/ 52 w 52"/>
                    <a:gd name="T53" fmla="*/ 40 h 58"/>
                    <a:gd name="T54" fmla="*/ 51 w 52"/>
                    <a:gd name="T55" fmla="*/ 41 h 58"/>
                    <a:gd name="T56" fmla="*/ 51 w 52"/>
                    <a:gd name="T57" fmla="*/ 42 h 58"/>
                    <a:gd name="T58" fmla="*/ 51 w 52"/>
                    <a:gd name="T59" fmla="*/ 45 h 58"/>
                    <a:gd name="T60" fmla="*/ 49 w 52"/>
                    <a:gd name="T61" fmla="*/ 47 h 58"/>
                    <a:gd name="T62" fmla="*/ 51 w 52"/>
                    <a:gd name="T63" fmla="*/ 49 h 58"/>
                    <a:gd name="T64" fmla="*/ 49 w 52"/>
                    <a:gd name="T65" fmla="*/ 52 h 58"/>
                    <a:gd name="T66" fmla="*/ 51 w 52"/>
                    <a:gd name="T67" fmla="*/ 55 h 58"/>
                    <a:gd name="T68" fmla="*/ 51 w 52"/>
                    <a:gd name="T69" fmla="*/ 58 h 58"/>
                    <a:gd name="T70" fmla="*/ 37 w 52"/>
                    <a:gd name="T71" fmla="*/ 52 h 58"/>
                    <a:gd name="T72" fmla="*/ 27 w 52"/>
                    <a:gd name="T73" fmla="*/ 45 h 58"/>
                    <a:gd name="T74" fmla="*/ 25 w 52"/>
                    <a:gd name="T75" fmla="*/ 45 h 58"/>
                    <a:gd name="T76" fmla="*/ 16 w 52"/>
                    <a:gd name="T77" fmla="*/ 37 h 58"/>
                    <a:gd name="T78" fmla="*/ 16 w 52"/>
                    <a:gd name="T79" fmla="*/ 37 h 58"/>
                    <a:gd name="T80" fmla="*/ 11 w 52"/>
                    <a:gd name="T81" fmla="*/ 33 h 58"/>
                    <a:gd name="T82" fmla="*/ 9 w 52"/>
                    <a:gd name="T83" fmla="*/ 33 h 58"/>
                    <a:gd name="T84" fmla="*/ 5 w 52"/>
                    <a:gd name="T85" fmla="*/ 29 h 58"/>
                    <a:gd name="T86" fmla="*/ 4 w 52"/>
                    <a:gd name="T87" fmla="*/ 27 h 58"/>
                    <a:gd name="T88" fmla="*/ 4 w 52"/>
                    <a:gd name="T89" fmla="*/ 26 h 58"/>
                    <a:gd name="T90" fmla="*/ 4 w 52"/>
                    <a:gd name="T91" fmla="*/ 24 h 58"/>
                    <a:gd name="T92" fmla="*/ 2 w 52"/>
                    <a:gd name="T93" fmla="*/ 24 h 58"/>
                    <a:gd name="T94" fmla="*/ 0 w 52"/>
                    <a:gd name="T95" fmla="*/ 24 h 58"/>
                    <a:gd name="T96" fmla="*/ 0 w 52"/>
                    <a:gd name="T97" fmla="*/ 22 h 58"/>
                    <a:gd name="T98" fmla="*/ 1 w 52"/>
                    <a:gd name="T99" fmla="*/ 19 h 58"/>
                    <a:gd name="T100" fmla="*/ 4 w 52"/>
                    <a:gd name="T101" fmla="*/ 18 h 58"/>
                    <a:gd name="T102" fmla="*/ 7 w 52"/>
                    <a:gd name="T103" fmla="*/ 13 h 58"/>
                    <a:gd name="T104" fmla="*/ 7 w 52"/>
                    <a:gd name="T105" fmla="*/ 12 h 58"/>
                    <a:gd name="T106" fmla="*/ 8 w 52"/>
                    <a:gd name="T107" fmla="*/ 8 h 58"/>
                    <a:gd name="T108" fmla="*/ 9 w 52"/>
                    <a:gd name="T109" fmla="*/ 8 h 58"/>
                    <a:gd name="T110" fmla="*/ 9 w 52"/>
                    <a:gd name="T111" fmla="*/ 5 h 58"/>
                    <a:gd name="T112" fmla="*/ 11 w 52"/>
                    <a:gd name="T113" fmla="*/ 2 h 58"/>
                    <a:gd name="T114" fmla="*/ 11 w 52"/>
                    <a:gd name="T115" fmla="*/ 2 h 58"/>
                    <a:gd name="T116" fmla="*/ 13 w 52"/>
                    <a:gd name="T117" fmla="*/ 1 h 58"/>
                    <a:gd name="T118" fmla="*/ 15 w 52"/>
                    <a:gd name="T119" fmla="*/ 2 h 58"/>
                    <a:gd name="T120" fmla="*/ 20 w 52"/>
                    <a:gd name="T121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2" h="58">
                      <a:moveTo>
                        <a:pt x="20" y="0"/>
                      </a:moveTo>
                      <a:lnTo>
                        <a:pt x="23" y="1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7" y="11"/>
                      </a:lnTo>
                      <a:lnTo>
                        <a:pt x="26" y="13"/>
                      </a:lnTo>
                      <a:lnTo>
                        <a:pt x="30" y="18"/>
                      </a:lnTo>
                      <a:lnTo>
                        <a:pt x="31" y="18"/>
                      </a:lnTo>
                      <a:lnTo>
                        <a:pt x="36" y="13"/>
                      </a:lnTo>
                      <a:lnTo>
                        <a:pt x="37" y="15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38" y="19"/>
                      </a:lnTo>
                      <a:lnTo>
                        <a:pt x="40" y="22"/>
                      </a:lnTo>
                      <a:lnTo>
                        <a:pt x="38" y="26"/>
                      </a:lnTo>
                      <a:lnTo>
                        <a:pt x="36" y="29"/>
                      </a:lnTo>
                      <a:lnTo>
                        <a:pt x="37" y="31"/>
                      </a:lnTo>
                      <a:lnTo>
                        <a:pt x="38" y="31"/>
                      </a:lnTo>
                      <a:lnTo>
                        <a:pt x="40" y="31"/>
                      </a:lnTo>
                      <a:lnTo>
                        <a:pt x="42" y="31"/>
                      </a:lnTo>
                      <a:lnTo>
                        <a:pt x="44" y="33"/>
                      </a:lnTo>
                      <a:lnTo>
                        <a:pt x="45" y="33"/>
                      </a:lnTo>
                      <a:lnTo>
                        <a:pt x="47" y="33"/>
                      </a:lnTo>
                      <a:lnTo>
                        <a:pt x="48" y="35"/>
                      </a:lnTo>
                      <a:lnTo>
                        <a:pt x="49" y="37"/>
                      </a:lnTo>
                      <a:lnTo>
                        <a:pt x="51" y="37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1" y="42"/>
                      </a:lnTo>
                      <a:lnTo>
                        <a:pt x="51" y="45"/>
                      </a:lnTo>
                      <a:lnTo>
                        <a:pt x="49" y="47"/>
                      </a:lnTo>
                      <a:lnTo>
                        <a:pt x="51" y="49"/>
                      </a:lnTo>
                      <a:lnTo>
                        <a:pt x="49" y="52"/>
                      </a:lnTo>
                      <a:lnTo>
                        <a:pt x="51" y="55"/>
                      </a:lnTo>
                      <a:lnTo>
                        <a:pt x="51" y="58"/>
                      </a:lnTo>
                      <a:lnTo>
                        <a:pt x="37" y="52"/>
                      </a:lnTo>
                      <a:lnTo>
                        <a:pt x="27" y="45"/>
                      </a:lnTo>
                      <a:lnTo>
                        <a:pt x="25" y="45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1" y="33"/>
                      </a:lnTo>
                      <a:lnTo>
                        <a:pt x="9" y="33"/>
                      </a:lnTo>
                      <a:lnTo>
                        <a:pt x="5" y="29"/>
                      </a:lnTo>
                      <a:lnTo>
                        <a:pt x="4" y="27"/>
                      </a:lnTo>
                      <a:lnTo>
                        <a:pt x="4" y="26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0" y="22"/>
                      </a:lnTo>
                      <a:lnTo>
                        <a:pt x="1" y="19"/>
                      </a:lnTo>
                      <a:lnTo>
                        <a:pt x="4" y="18"/>
                      </a:lnTo>
                      <a:lnTo>
                        <a:pt x="7" y="13"/>
                      </a:lnTo>
                      <a:lnTo>
                        <a:pt x="7" y="12"/>
                      </a:lnTo>
                      <a:lnTo>
                        <a:pt x="8" y="8"/>
                      </a:lnTo>
                      <a:lnTo>
                        <a:pt x="9" y="8"/>
                      </a:lnTo>
                      <a:lnTo>
                        <a:pt x="9" y="5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3" y="1"/>
                      </a:lnTo>
                      <a:lnTo>
                        <a:pt x="15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4" name="Freeform 878"/>
                <p:cNvSpPr>
                  <a:spLocks/>
                </p:cNvSpPr>
                <p:nvPr/>
              </p:nvSpPr>
              <p:spPr bwMode="auto">
                <a:xfrm>
                  <a:off x="4222928" y="3809417"/>
                  <a:ext cx="121540" cy="127468"/>
                </a:xfrm>
                <a:custGeom>
                  <a:avLst/>
                  <a:gdLst>
                    <a:gd name="T0" fmla="*/ 48 w 82"/>
                    <a:gd name="T1" fmla="*/ 3 h 86"/>
                    <a:gd name="T2" fmla="*/ 55 w 82"/>
                    <a:gd name="T3" fmla="*/ 5 h 86"/>
                    <a:gd name="T4" fmla="*/ 59 w 82"/>
                    <a:gd name="T5" fmla="*/ 7 h 86"/>
                    <a:gd name="T6" fmla="*/ 63 w 82"/>
                    <a:gd name="T7" fmla="*/ 10 h 86"/>
                    <a:gd name="T8" fmla="*/ 70 w 82"/>
                    <a:gd name="T9" fmla="*/ 11 h 86"/>
                    <a:gd name="T10" fmla="*/ 74 w 82"/>
                    <a:gd name="T11" fmla="*/ 10 h 86"/>
                    <a:gd name="T12" fmla="*/ 80 w 82"/>
                    <a:gd name="T13" fmla="*/ 11 h 86"/>
                    <a:gd name="T14" fmla="*/ 78 w 82"/>
                    <a:gd name="T15" fmla="*/ 16 h 86"/>
                    <a:gd name="T16" fmla="*/ 80 w 82"/>
                    <a:gd name="T17" fmla="*/ 22 h 86"/>
                    <a:gd name="T18" fmla="*/ 82 w 82"/>
                    <a:gd name="T19" fmla="*/ 26 h 86"/>
                    <a:gd name="T20" fmla="*/ 81 w 82"/>
                    <a:gd name="T21" fmla="*/ 32 h 86"/>
                    <a:gd name="T22" fmla="*/ 74 w 82"/>
                    <a:gd name="T23" fmla="*/ 40 h 86"/>
                    <a:gd name="T24" fmla="*/ 73 w 82"/>
                    <a:gd name="T25" fmla="*/ 44 h 86"/>
                    <a:gd name="T26" fmla="*/ 71 w 82"/>
                    <a:gd name="T27" fmla="*/ 50 h 86"/>
                    <a:gd name="T28" fmla="*/ 71 w 82"/>
                    <a:gd name="T29" fmla="*/ 57 h 86"/>
                    <a:gd name="T30" fmla="*/ 73 w 82"/>
                    <a:gd name="T31" fmla="*/ 59 h 86"/>
                    <a:gd name="T32" fmla="*/ 74 w 82"/>
                    <a:gd name="T33" fmla="*/ 68 h 86"/>
                    <a:gd name="T34" fmla="*/ 80 w 82"/>
                    <a:gd name="T35" fmla="*/ 70 h 86"/>
                    <a:gd name="T36" fmla="*/ 77 w 82"/>
                    <a:gd name="T37" fmla="*/ 75 h 86"/>
                    <a:gd name="T38" fmla="*/ 74 w 82"/>
                    <a:gd name="T39" fmla="*/ 76 h 86"/>
                    <a:gd name="T40" fmla="*/ 70 w 82"/>
                    <a:gd name="T41" fmla="*/ 73 h 86"/>
                    <a:gd name="T42" fmla="*/ 63 w 82"/>
                    <a:gd name="T43" fmla="*/ 73 h 86"/>
                    <a:gd name="T44" fmla="*/ 38 w 82"/>
                    <a:gd name="T45" fmla="*/ 75 h 86"/>
                    <a:gd name="T46" fmla="*/ 34 w 82"/>
                    <a:gd name="T47" fmla="*/ 77 h 86"/>
                    <a:gd name="T48" fmla="*/ 23 w 82"/>
                    <a:gd name="T49" fmla="*/ 81 h 86"/>
                    <a:gd name="T50" fmla="*/ 16 w 82"/>
                    <a:gd name="T51" fmla="*/ 86 h 86"/>
                    <a:gd name="T52" fmla="*/ 15 w 82"/>
                    <a:gd name="T53" fmla="*/ 83 h 86"/>
                    <a:gd name="T54" fmla="*/ 15 w 82"/>
                    <a:gd name="T55" fmla="*/ 77 h 86"/>
                    <a:gd name="T56" fmla="*/ 15 w 82"/>
                    <a:gd name="T57" fmla="*/ 73 h 86"/>
                    <a:gd name="T58" fmla="*/ 15 w 82"/>
                    <a:gd name="T59" fmla="*/ 69 h 86"/>
                    <a:gd name="T60" fmla="*/ 15 w 82"/>
                    <a:gd name="T61" fmla="*/ 65 h 86"/>
                    <a:gd name="T62" fmla="*/ 12 w 82"/>
                    <a:gd name="T63" fmla="*/ 63 h 86"/>
                    <a:gd name="T64" fmla="*/ 9 w 82"/>
                    <a:gd name="T65" fmla="*/ 61 h 86"/>
                    <a:gd name="T66" fmla="*/ 6 w 82"/>
                    <a:gd name="T67" fmla="*/ 59 h 86"/>
                    <a:gd name="T68" fmla="*/ 2 w 82"/>
                    <a:gd name="T69" fmla="*/ 59 h 86"/>
                    <a:gd name="T70" fmla="*/ 0 w 82"/>
                    <a:gd name="T71" fmla="*/ 57 h 86"/>
                    <a:gd name="T72" fmla="*/ 4 w 82"/>
                    <a:gd name="T73" fmla="*/ 50 h 86"/>
                    <a:gd name="T74" fmla="*/ 4 w 82"/>
                    <a:gd name="T75" fmla="*/ 46 h 86"/>
                    <a:gd name="T76" fmla="*/ 9 w 82"/>
                    <a:gd name="T77" fmla="*/ 37 h 86"/>
                    <a:gd name="T78" fmla="*/ 9 w 82"/>
                    <a:gd name="T79" fmla="*/ 33 h 86"/>
                    <a:gd name="T80" fmla="*/ 6 w 82"/>
                    <a:gd name="T81" fmla="*/ 29 h 86"/>
                    <a:gd name="T82" fmla="*/ 11 w 82"/>
                    <a:gd name="T83" fmla="*/ 28 h 86"/>
                    <a:gd name="T84" fmla="*/ 9 w 82"/>
                    <a:gd name="T85" fmla="*/ 23 h 86"/>
                    <a:gd name="T86" fmla="*/ 6 w 82"/>
                    <a:gd name="T87" fmla="*/ 18 h 86"/>
                    <a:gd name="T88" fmla="*/ 8 w 82"/>
                    <a:gd name="T89" fmla="*/ 10 h 86"/>
                    <a:gd name="T90" fmla="*/ 6 w 82"/>
                    <a:gd name="T91" fmla="*/ 7 h 86"/>
                    <a:gd name="T92" fmla="*/ 16 w 82"/>
                    <a:gd name="T93" fmla="*/ 1 h 86"/>
                    <a:gd name="T94" fmla="*/ 20 w 82"/>
                    <a:gd name="T95" fmla="*/ 3 h 86"/>
                    <a:gd name="T96" fmla="*/ 27 w 82"/>
                    <a:gd name="T97" fmla="*/ 3 h 86"/>
                    <a:gd name="T98" fmla="*/ 31 w 82"/>
                    <a:gd name="T99" fmla="*/ 0 h 86"/>
                    <a:gd name="T100" fmla="*/ 34 w 82"/>
                    <a:gd name="T101" fmla="*/ 1 h 86"/>
                    <a:gd name="T102" fmla="*/ 40 w 82"/>
                    <a:gd name="T103" fmla="*/ 4 h 86"/>
                    <a:gd name="T104" fmla="*/ 44 w 82"/>
                    <a:gd name="T105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86">
                      <a:moveTo>
                        <a:pt x="44" y="0"/>
                      </a:moveTo>
                      <a:lnTo>
                        <a:pt x="48" y="3"/>
                      </a:lnTo>
                      <a:lnTo>
                        <a:pt x="53" y="5"/>
                      </a:lnTo>
                      <a:lnTo>
                        <a:pt x="55" y="5"/>
                      </a:lnTo>
                      <a:lnTo>
                        <a:pt x="56" y="7"/>
                      </a:lnTo>
                      <a:lnTo>
                        <a:pt x="59" y="7"/>
                      </a:lnTo>
                      <a:lnTo>
                        <a:pt x="62" y="7"/>
                      </a:lnTo>
                      <a:lnTo>
                        <a:pt x="63" y="10"/>
                      </a:lnTo>
                      <a:lnTo>
                        <a:pt x="67" y="11"/>
                      </a:lnTo>
                      <a:lnTo>
                        <a:pt x="70" y="11"/>
                      </a:lnTo>
                      <a:lnTo>
                        <a:pt x="73" y="10"/>
                      </a:lnTo>
                      <a:lnTo>
                        <a:pt x="74" y="10"/>
                      </a:lnTo>
                      <a:lnTo>
                        <a:pt x="76" y="11"/>
                      </a:lnTo>
                      <a:lnTo>
                        <a:pt x="80" y="11"/>
                      </a:lnTo>
                      <a:lnTo>
                        <a:pt x="80" y="12"/>
                      </a:lnTo>
                      <a:lnTo>
                        <a:pt x="78" y="16"/>
                      </a:lnTo>
                      <a:lnTo>
                        <a:pt x="80" y="19"/>
                      </a:lnTo>
                      <a:lnTo>
                        <a:pt x="80" y="22"/>
                      </a:lnTo>
                      <a:lnTo>
                        <a:pt x="81" y="23"/>
                      </a:lnTo>
                      <a:lnTo>
                        <a:pt x="82" y="26"/>
                      </a:lnTo>
                      <a:lnTo>
                        <a:pt x="81" y="29"/>
                      </a:lnTo>
                      <a:lnTo>
                        <a:pt x="81" y="32"/>
                      </a:lnTo>
                      <a:lnTo>
                        <a:pt x="78" y="33"/>
                      </a:lnTo>
                      <a:lnTo>
                        <a:pt x="74" y="40"/>
                      </a:lnTo>
                      <a:lnTo>
                        <a:pt x="74" y="43"/>
                      </a:lnTo>
                      <a:lnTo>
                        <a:pt x="73" y="44"/>
                      </a:lnTo>
                      <a:lnTo>
                        <a:pt x="73" y="48"/>
                      </a:lnTo>
                      <a:lnTo>
                        <a:pt x="71" y="50"/>
                      </a:lnTo>
                      <a:lnTo>
                        <a:pt x="73" y="55"/>
                      </a:lnTo>
                      <a:lnTo>
                        <a:pt x="71" y="57"/>
                      </a:lnTo>
                      <a:lnTo>
                        <a:pt x="71" y="58"/>
                      </a:lnTo>
                      <a:lnTo>
                        <a:pt x="73" y="59"/>
                      </a:lnTo>
                      <a:lnTo>
                        <a:pt x="74" y="63"/>
                      </a:lnTo>
                      <a:lnTo>
                        <a:pt x="74" y="68"/>
                      </a:lnTo>
                      <a:lnTo>
                        <a:pt x="78" y="68"/>
                      </a:lnTo>
                      <a:lnTo>
                        <a:pt x="80" y="70"/>
                      </a:lnTo>
                      <a:lnTo>
                        <a:pt x="78" y="75"/>
                      </a:lnTo>
                      <a:lnTo>
                        <a:pt x="77" y="75"/>
                      </a:lnTo>
                      <a:lnTo>
                        <a:pt x="74" y="75"/>
                      </a:lnTo>
                      <a:lnTo>
                        <a:pt x="74" y="76"/>
                      </a:lnTo>
                      <a:lnTo>
                        <a:pt x="71" y="72"/>
                      </a:lnTo>
                      <a:lnTo>
                        <a:pt x="70" y="73"/>
                      </a:lnTo>
                      <a:lnTo>
                        <a:pt x="69" y="76"/>
                      </a:lnTo>
                      <a:lnTo>
                        <a:pt x="63" y="73"/>
                      </a:lnTo>
                      <a:lnTo>
                        <a:pt x="56" y="75"/>
                      </a:lnTo>
                      <a:lnTo>
                        <a:pt x="38" y="75"/>
                      </a:lnTo>
                      <a:lnTo>
                        <a:pt x="34" y="76"/>
                      </a:lnTo>
                      <a:lnTo>
                        <a:pt x="34" y="77"/>
                      </a:lnTo>
                      <a:lnTo>
                        <a:pt x="24" y="80"/>
                      </a:lnTo>
                      <a:lnTo>
                        <a:pt x="23" y="81"/>
                      </a:lnTo>
                      <a:lnTo>
                        <a:pt x="20" y="81"/>
                      </a:lnTo>
                      <a:lnTo>
                        <a:pt x="16" y="86"/>
                      </a:lnTo>
                      <a:lnTo>
                        <a:pt x="15" y="86"/>
                      </a:lnTo>
                      <a:lnTo>
                        <a:pt x="15" y="83"/>
                      </a:lnTo>
                      <a:lnTo>
                        <a:pt x="13" y="80"/>
                      </a:lnTo>
                      <a:lnTo>
                        <a:pt x="15" y="77"/>
                      </a:lnTo>
                      <a:lnTo>
                        <a:pt x="13" y="75"/>
                      </a:lnTo>
                      <a:lnTo>
                        <a:pt x="15" y="73"/>
                      </a:lnTo>
                      <a:lnTo>
                        <a:pt x="15" y="70"/>
                      </a:lnTo>
                      <a:lnTo>
                        <a:pt x="15" y="69"/>
                      </a:lnTo>
                      <a:lnTo>
                        <a:pt x="16" y="68"/>
                      </a:lnTo>
                      <a:lnTo>
                        <a:pt x="15" y="65"/>
                      </a:lnTo>
                      <a:lnTo>
                        <a:pt x="13" y="65"/>
                      </a:lnTo>
                      <a:lnTo>
                        <a:pt x="12" y="63"/>
                      </a:lnTo>
                      <a:lnTo>
                        <a:pt x="11" y="61"/>
                      </a:lnTo>
                      <a:lnTo>
                        <a:pt x="9" y="61"/>
                      </a:lnTo>
                      <a:lnTo>
                        <a:pt x="8" y="61"/>
                      </a:lnTo>
                      <a:lnTo>
                        <a:pt x="6" y="59"/>
                      </a:lnTo>
                      <a:lnTo>
                        <a:pt x="4" y="59"/>
                      </a:lnTo>
                      <a:lnTo>
                        <a:pt x="2" y="59"/>
                      </a:lnTo>
                      <a:lnTo>
                        <a:pt x="1" y="59"/>
                      </a:lnTo>
                      <a:lnTo>
                        <a:pt x="0" y="57"/>
                      </a:lnTo>
                      <a:lnTo>
                        <a:pt x="2" y="54"/>
                      </a:lnTo>
                      <a:lnTo>
                        <a:pt x="4" y="50"/>
                      </a:lnTo>
                      <a:lnTo>
                        <a:pt x="2" y="47"/>
                      </a:lnTo>
                      <a:lnTo>
                        <a:pt x="4" y="46"/>
                      </a:lnTo>
                      <a:lnTo>
                        <a:pt x="6" y="44"/>
                      </a:lnTo>
                      <a:lnTo>
                        <a:pt x="9" y="37"/>
                      </a:lnTo>
                      <a:lnTo>
                        <a:pt x="9" y="34"/>
                      </a:lnTo>
                      <a:lnTo>
                        <a:pt x="9" y="33"/>
                      </a:lnTo>
                      <a:lnTo>
                        <a:pt x="6" y="30"/>
                      </a:lnTo>
                      <a:lnTo>
                        <a:pt x="6" y="29"/>
                      </a:lnTo>
                      <a:lnTo>
                        <a:pt x="8" y="28"/>
                      </a:lnTo>
                      <a:lnTo>
                        <a:pt x="11" y="28"/>
                      </a:lnTo>
                      <a:lnTo>
                        <a:pt x="11" y="26"/>
                      </a:lnTo>
                      <a:lnTo>
                        <a:pt x="9" y="23"/>
                      </a:lnTo>
                      <a:lnTo>
                        <a:pt x="8" y="22"/>
                      </a:lnTo>
                      <a:lnTo>
                        <a:pt x="6" y="18"/>
                      </a:lnTo>
                      <a:lnTo>
                        <a:pt x="8" y="15"/>
                      </a:lnTo>
                      <a:lnTo>
                        <a:pt x="8" y="10"/>
                      </a:lnTo>
                      <a:lnTo>
                        <a:pt x="6" y="8"/>
                      </a:lnTo>
                      <a:lnTo>
                        <a:pt x="6" y="7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18" y="1"/>
                      </a:lnTo>
                      <a:lnTo>
                        <a:pt x="20" y="3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7" y="1"/>
                      </a:lnTo>
                      <a:lnTo>
                        <a:pt x="31" y="0"/>
                      </a:lnTo>
                      <a:lnTo>
                        <a:pt x="36" y="1"/>
                      </a:lnTo>
                      <a:lnTo>
                        <a:pt x="34" y="1"/>
                      </a:lnTo>
                      <a:lnTo>
                        <a:pt x="36" y="3"/>
                      </a:lnTo>
                      <a:lnTo>
                        <a:pt x="40" y="4"/>
                      </a:lnTo>
                      <a:lnTo>
                        <a:pt x="42" y="1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5" name="Freeform 879"/>
                <p:cNvSpPr>
                  <a:spLocks/>
                </p:cNvSpPr>
                <p:nvPr/>
              </p:nvSpPr>
              <p:spPr bwMode="auto">
                <a:xfrm>
                  <a:off x="4328163" y="3797559"/>
                  <a:ext cx="83003" cy="130433"/>
                </a:xfrm>
                <a:custGeom>
                  <a:avLst/>
                  <a:gdLst>
                    <a:gd name="T0" fmla="*/ 39 w 56"/>
                    <a:gd name="T1" fmla="*/ 1 h 88"/>
                    <a:gd name="T2" fmla="*/ 41 w 56"/>
                    <a:gd name="T3" fmla="*/ 5 h 88"/>
                    <a:gd name="T4" fmla="*/ 45 w 56"/>
                    <a:gd name="T5" fmla="*/ 9 h 88"/>
                    <a:gd name="T6" fmla="*/ 49 w 56"/>
                    <a:gd name="T7" fmla="*/ 13 h 88"/>
                    <a:gd name="T8" fmla="*/ 47 w 56"/>
                    <a:gd name="T9" fmla="*/ 22 h 88"/>
                    <a:gd name="T10" fmla="*/ 50 w 56"/>
                    <a:gd name="T11" fmla="*/ 23 h 88"/>
                    <a:gd name="T12" fmla="*/ 49 w 56"/>
                    <a:gd name="T13" fmla="*/ 30 h 88"/>
                    <a:gd name="T14" fmla="*/ 50 w 56"/>
                    <a:gd name="T15" fmla="*/ 33 h 88"/>
                    <a:gd name="T16" fmla="*/ 50 w 56"/>
                    <a:gd name="T17" fmla="*/ 37 h 88"/>
                    <a:gd name="T18" fmla="*/ 50 w 56"/>
                    <a:gd name="T19" fmla="*/ 44 h 88"/>
                    <a:gd name="T20" fmla="*/ 52 w 56"/>
                    <a:gd name="T21" fmla="*/ 54 h 88"/>
                    <a:gd name="T22" fmla="*/ 50 w 56"/>
                    <a:gd name="T23" fmla="*/ 58 h 88"/>
                    <a:gd name="T24" fmla="*/ 50 w 56"/>
                    <a:gd name="T25" fmla="*/ 65 h 88"/>
                    <a:gd name="T26" fmla="*/ 53 w 56"/>
                    <a:gd name="T27" fmla="*/ 69 h 88"/>
                    <a:gd name="T28" fmla="*/ 56 w 56"/>
                    <a:gd name="T29" fmla="*/ 71 h 88"/>
                    <a:gd name="T30" fmla="*/ 42 w 56"/>
                    <a:gd name="T31" fmla="*/ 76 h 88"/>
                    <a:gd name="T32" fmla="*/ 27 w 56"/>
                    <a:gd name="T33" fmla="*/ 83 h 88"/>
                    <a:gd name="T34" fmla="*/ 10 w 56"/>
                    <a:gd name="T35" fmla="*/ 85 h 88"/>
                    <a:gd name="T36" fmla="*/ 3 w 56"/>
                    <a:gd name="T37" fmla="*/ 84 h 88"/>
                    <a:gd name="T38" fmla="*/ 6 w 56"/>
                    <a:gd name="T39" fmla="*/ 83 h 88"/>
                    <a:gd name="T40" fmla="*/ 9 w 56"/>
                    <a:gd name="T41" fmla="*/ 78 h 88"/>
                    <a:gd name="T42" fmla="*/ 3 w 56"/>
                    <a:gd name="T43" fmla="*/ 76 h 88"/>
                    <a:gd name="T44" fmla="*/ 2 w 56"/>
                    <a:gd name="T45" fmla="*/ 67 h 88"/>
                    <a:gd name="T46" fmla="*/ 0 w 56"/>
                    <a:gd name="T47" fmla="*/ 65 h 88"/>
                    <a:gd name="T48" fmla="*/ 0 w 56"/>
                    <a:gd name="T49" fmla="*/ 58 h 88"/>
                    <a:gd name="T50" fmla="*/ 2 w 56"/>
                    <a:gd name="T51" fmla="*/ 52 h 88"/>
                    <a:gd name="T52" fmla="*/ 3 w 56"/>
                    <a:gd name="T53" fmla="*/ 48 h 88"/>
                    <a:gd name="T54" fmla="*/ 10 w 56"/>
                    <a:gd name="T55" fmla="*/ 40 h 88"/>
                    <a:gd name="T56" fmla="*/ 11 w 56"/>
                    <a:gd name="T57" fmla="*/ 34 h 88"/>
                    <a:gd name="T58" fmla="*/ 9 w 56"/>
                    <a:gd name="T59" fmla="*/ 30 h 88"/>
                    <a:gd name="T60" fmla="*/ 7 w 56"/>
                    <a:gd name="T61" fmla="*/ 24 h 88"/>
                    <a:gd name="T62" fmla="*/ 9 w 56"/>
                    <a:gd name="T63" fmla="*/ 19 h 88"/>
                    <a:gd name="T64" fmla="*/ 6 w 56"/>
                    <a:gd name="T65" fmla="*/ 12 h 88"/>
                    <a:gd name="T66" fmla="*/ 5 w 56"/>
                    <a:gd name="T67" fmla="*/ 7 h 88"/>
                    <a:gd name="T68" fmla="*/ 9 w 56"/>
                    <a:gd name="T69" fmla="*/ 2 h 88"/>
                    <a:gd name="T70" fmla="*/ 20 w 56"/>
                    <a:gd name="T71" fmla="*/ 2 h 88"/>
                    <a:gd name="T72" fmla="*/ 32 w 56"/>
                    <a:gd name="T73" fmla="*/ 2 h 88"/>
                    <a:gd name="T74" fmla="*/ 38 w 56"/>
                    <a:gd name="T75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6" h="88">
                      <a:moveTo>
                        <a:pt x="38" y="0"/>
                      </a:moveTo>
                      <a:lnTo>
                        <a:pt x="39" y="1"/>
                      </a:lnTo>
                      <a:lnTo>
                        <a:pt x="41" y="4"/>
                      </a:lnTo>
                      <a:lnTo>
                        <a:pt x="41" y="5"/>
                      </a:lnTo>
                      <a:lnTo>
                        <a:pt x="42" y="7"/>
                      </a:lnTo>
                      <a:lnTo>
                        <a:pt x="45" y="9"/>
                      </a:lnTo>
                      <a:lnTo>
                        <a:pt x="46" y="12"/>
                      </a:lnTo>
                      <a:lnTo>
                        <a:pt x="49" y="13"/>
                      </a:lnTo>
                      <a:lnTo>
                        <a:pt x="47" y="18"/>
                      </a:lnTo>
                      <a:lnTo>
                        <a:pt x="47" y="22"/>
                      </a:lnTo>
                      <a:lnTo>
                        <a:pt x="49" y="23"/>
                      </a:lnTo>
                      <a:lnTo>
                        <a:pt x="50" y="23"/>
                      </a:lnTo>
                      <a:lnTo>
                        <a:pt x="50" y="27"/>
                      </a:lnTo>
                      <a:lnTo>
                        <a:pt x="49" y="30"/>
                      </a:lnTo>
                      <a:lnTo>
                        <a:pt x="49" y="31"/>
                      </a:lnTo>
                      <a:lnTo>
                        <a:pt x="50" y="33"/>
                      </a:lnTo>
                      <a:lnTo>
                        <a:pt x="50" y="36"/>
                      </a:lnTo>
                      <a:lnTo>
                        <a:pt x="50" y="37"/>
                      </a:lnTo>
                      <a:lnTo>
                        <a:pt x="50" y="38"/>
                      </a:lnTo>
                      <a:lnTo>
                        <a:pt x="50" y="44"/>
                      </a:lnTo>
                      <a:lnTo>
                        <a:pt x="52" y="45"/>
                      </a:lnTo>
                      <a:lnTo>
                        <a:pt x="52" y="54"/>
                      </a:lnTo>
                      <a:lnTo>
                        <a:pt x="50" y="56"/>
                      </a:lnTo>
                      <a:lnTo>
                        <a:pt x="50" y="58"/>
                      </a:lnTo>
                      <a:lnTo>
                        <a:pt x="49" y="62"/>
                      </a:lnTo>
                      <a:lnTo>
                        <a:pt x="50" y="65"/>
                      </a:lnTo>
                      <a:lnTo>
                        <a:pt x="52" y="67"/>
                      </a:lnTo>
                      <a:lnTo>
                        <a:pt x="53" y="69"/>
                      </a:lnTo>
                      <a:lnTo>
                        <a:pt x="54" y="70"/>
                      </a:lnTo>
                      <a:lnTo>
                        <a:pt x="56" y="71"/>
                      </a:lnTo>
                      <a:lnTo>
                        <a:pt x="49" y="73"/>
                      </a:lnTo>
                      <a:lnTo>
                        <a:pt x="42" y="76"/>
                      </a:lnTo>
                      <a:lnTo>
                        <a:pt x="35" y="81"/>
                      </a:lnTo>
                      <a:lnTo>
                        <a:pt x="27" y="83"/>
                      </a:lnTo>
                      <a:lnTo>
                        <a:pt x="16" y="88"/>
                      </a:lnTo>
                      <a:lnTo>
                        <a:pt x="10" y="85"/>
                      </a:lnTo>
                      <a:lnTo>
                        <a:pt x="3" y="85"/>
                      </a:lnTo>
                      <a:lnTo>
                        <a:pt x="3" y="84"/>
                      </a:lnTo>
                      <a:lnTo>
                        <a:pt x="3" y="83"/>
                      </a:lnTo>
                      <a:lnTo>
                        <a:pt x="6" y="83"/>
                      </a:lnTo>
                      <a:lnTo>
                        <a:pt x="7" y="83"/>
                      </a:lnTo>
                      <a:lnTo>
                        <a:pt x="9" y="78"/>
                      </a:lnTo>
                      <a:lnTo>
                        <a:pt x="7" y="76"/>
                      </a:lnTo>
                      <a:lnTo>
                        <a:pt x="3" y="76"/>
                      </a:lnTo>
                      <a:lnTo>
                        <a:pt x="3" y="71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0" y="65"/>
                      </a:lnTo>
                      <a:lnTo>
                        <a:pt x="2" y="63"/>
                      </a:lnTo>
                      <a:lnTo>
                        <a:pt x="0" y="58"/>
                      </a:lnTo>
                      <a:lnTo>
                        <a:pt x="2" y="56"/>
                      </a:lnTo>
                      <a:lnTo>
                        <a:pt x="2" y="52"/>
                      </a:lnTo>
                      <a:lnTo>
                        <a:pt x="3" y="51"/>
                      </a:lnTo>
                      <a:lnTo>
                        <a:pt x="3" y="48"/>
                      </a:lnTo>
                      <a:lnTo>
                        <a:pt x="7" y="41"/>
                      </a:lnTo>
                      <a:lnTo>
                        <a:pt x="10" y="40"/>
                      </a:lnTo>
                      <a:lnTo>
                        <a:pt x="10" y="37"/>
                      </a:lnTo>
                      <a:lnTo>
                        <a:pt x="11" y="34"/>
                      </a:lnTo>
                      <a:lnTo>
                        <a:pt x="10" y="31"/>
                      </a:lnTo>
                      <a:lnTo>
                        <a:pt x="9" y="30"/>
                      </a:lnTo>
                      <a:lnTo>
                        <a:pt x="9" y="27"/>
                      </a:lnTo>
                      <a:lnTo>
                        <a:pt x="7" y="24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7" y="15"/>
                      </a:lnTo>
                      <a:lnTo>
                        <a:pt x="6" y="12"/>
                      </a:lnTo>
                      <a:lnTo>
                        <a:pt x="5" y="11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9" y="2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7" y="2"/>
                      </a:lnTo>
                      <a:lnTo>
                        <a:pt x="32" y="2"/>
                      </a:lnTo>
                      <a:lnTo>
                        <a:pt x="35" y="1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6" name="Freeform 880"/>
                <p:cNvSpPr>
                  <a:spLocks/>
                </p:cNvSpPr>
                <p:nvPr/>
              </p:nvSpPr>
              <p:spPr bwMode="auto">
                <a:xfrm>
                  <a:off x="4385969" y="3797559"/>
                  <a:ext cx="38537" cy="105236"/>
                </a:xfrm>
                <a:custGeom>
                  <a:avLst/>
                  <a:gdLst>
                    <a:gd name="T0" fmla="*/ 2 w 26"/>
                    <a:gd name="T1" fmla="*/ 0 h 71"/>
                    <a:gd name="T2" fmla="*/ 15 w 26"/>
                    <a:gd name="T3" fmla="*/ 4 h 71"/>
                    <a:gd name="T4" fmla="*/ 14 w 26"/>
                    <a:gd name="T5" fmla="*/ 5 h 71"/>
                    <a:gd name="T6" fmla="*/ 15 w 26"/>
                    <a:gd name="T7" fmla="*/ 9 h 71"/>
                    <a:gd name="T8" fmla="*/ 18 w 26"/>
                    <a:gd name="T9" fmla="*/ 11 h 71"/>
                    <a:gd name="T10" fmla="*/ 19 w 26"/>
                    <a:gd name="T11" fmla="*/ 13 h 71"/>
                    <a:gd name="T12" fmla="*/ 21 w 26"/>
                    <a:gd name="T13" fmla="*/ 13 h 71"/>
                    <a:gd name="T14" fmla="*/ 24 w 26"/>
                    <a:gd name="T15" fmla="*/ 20 h 71"/>
                    <a:gd name="T16" fmla="*/ 25 w 26"/>
                    <a:gd name="T17" fmla="*/ 26 h 71"/>
                    <a:gd name="T18" fmla="*/ 25 w 26"/>
                    <a:gd name="T19" fmla="*/ 30 h 71"/>
                    <a:gd name="T20" fmla="*/ 26 w 26"/>
                    <a:gd name="T21" fmla="*/ 31 h 71"/>
                    <a:gd name="T22" fmla="*/ 26 w 26"/>
                    <a:gd name="T23" fmla="*/ 36 h 71"/>
                    <a:gd name="T24" fmla="*/ 25 w 26"/>
                    <a:gd name="T25" fmla="*/ 37 h 71"/>
                    <a:gd name="T26" fmla="*/ 24 w 26"/>
                    <a:gd name="T27" fmla="*/ 40 h 71"/>
                    <a:gd name="T28" fmla="*/ 24 w 26"/>
                    <a:gd name="T29" fmla="*/ 55 h 71"/>
                    <a:gd name="T30" fmla="*/ 25 w 26"/>
                    <a:gd name="T31" fmla="*/ 59 h 71"/>
                    <a:gd name="T32" fmla="*/ 25 w 26"/>
                    <a:gd name="T33" fmla="*/ 62 h 71"/>
                    <a:gd name="T34" fmla="*/ 26 w 26"/>
                    <a:gd name="T35" fmla="*/ 65 h 71"/>
                    <a:gd name="T36" fmla="*/ 26 w 26"/>
                    <a:gd name="T37" fmla="*/ 67 h 71"/>
                    <a:gd name="T38" fmla="*/ 25 w 26"/>
                    <a:gd name="T39" fmla="*/ 67 h 71"/>
                    <a:gd name="T40" fmla="*/ 18 w 26"/>
                    <a:gd name="T41" fmla="*/ 71 h 71"/>
                    <a:gd name="T42" fmla="*/ 17 w 26"/>
                    <a:gd name="T43" fmla="*/ 71 h 71"/>
                    <a:gd name="T44" fmla="*/ 15 w 26"/>
                    <a:gd name="T45" fmla="*/ 70 h 71"/>
                    <a:gd name="T46" fmla="*/ 14 w 26"/>
                    <a:gd name="T47" fmla="*/ 69 h 71"/>
                    <a:gd name="T48" fmla="*/ 13 w 26"/>
                    <a:gd name="T49" fmla="*/ 67 h 71"/>
                    <a:gd name="T50" fmla="*/ 11 w 26"/>
                    <a:gd name="T51" fmla="*/ 65 h 71"/>
                    <a:gd name="T52" fmla="*/ 10 w 26"/>
                    <a:gd name="T53" fmla="*/ 62 h 71"/>
                    <a:gd name="T54" fmla="*/ 11 w 26"/>
                    <a:gd name="T55" fmla="*/ 58 h 71"/>
                    <a:gd name="T56" fmla="*/ 11 w 26"/>
                    <a:gd name="T57" fmla="*/ 56 h 71"/>
                    <a:gd name="T58" fmla="*/ 13 w 26"/>
                    <a:gd name="T59" fmla="*/ 54 h 71"/>
                    <a:gd name="T60" fmla="*/ 13 w 26"/>
                    <a:gd name="T61" fmla="*/ 45 h 71"/>
                    <a:gd name="T62" fmla="*/ 11 w 26"/>
                    <a:gd name="T63" fmla="*/ 44 h 71"/>
                    <a:gd name="T64" fmla="*/ 11 w 26"/>
                    <a:gd name="T65" fmla="*/ 38 h 71"/>
                    <a:gd name="T66" fmla="*/ 11 w 26"/>
                    <a:gd name="T67" fmla="*/ 37 h 71"/>
                    <a:gd name="T68" fmla="*/ 11 w 26"/>
                    <a:gd name="T69" fmla="*/ 36 h 71"/>
                    <a:gd name="T70" fmla="*/ 11 w 26"/>
                    <a:gd name="T71" fmla="*/ 33 h 71"/>
                    <a:gd name="T72" fmla="*/ 10 w 26"/>
                    <a:gd name="T73" fmla="*/ 31 h 71"/>
                    <a:gd name="T74" fmla="*/ 10 w 26"/>
                    <a:gd name="T75" fmla="*/ 30 h 71"/>
                    <a:gd name="T76" fmla="*/ 11 w 26"/>
                    <a:gd name="T77" fmla="*/ 27 h 71"/>
                    <a:gd name="T78" fmla="*/ 11 w 26"/>
                    <a:gd name="T79" fmla="*/ 23 h 71"/>
                    <a:gd name="T80" fmla="*/ 10 w 26"/>
                    <a:gd name="T81" fmla="*/ 23 h 71"/>
                    <a:gd name="T82" fmla="*/ 8 w 26"/>
                    <a:gd name="T83" fmla="*/ 22 h 71"/>
                    <a:gd name="T84" fmla="*/ 8 w 26"/>
                    <a:gd name="T85" fmla="*/ 18 h 71"/>
                    <a:gd name="T86" fmla="*/ 10 w 26"/>
                    <a:gd name="T87" fmla="*/ 13 h 71"/>
                    <a:gd name="T88" fmla="*/ 7 w 26"/>
                    <a:gd name="T89" fmla="*/ 12 h 71"/>
                    <a:gd name="T90" fmla="*/ 6 w 26"/>
                    <a:gd name="T91" fmla="*/ 9 h 71"/>
                    <a:gd name="T92" fmla="*/ 3 w 26"/>
                    <a:gd name="T93" fmla="*/ 7 h 71"/>
                    <a:gd name="T94" fmla="*/ 2 w 26"/>
                    <a:gd name="T95" fmla="*/ 5 h 71"/>
                    <a:gd name="T96" fmla="*/ 2 w 26"/>
                    <a:gd name="T97" fmla="*/ 4 h 71"/>
                    <a:gd name="T98" fmla="*/ 0 w 26"/>
                    <a:gd name="T99" fmla="*/ 1 h 71"/>
                    <a:gd name="T100" fmla="*/ 0 w 26"/>
                    <a:gd name="T101" fmla="*/ 1 h 71"/>
                    <a:gd name="T102" fmla="*/ 2 w 26"/>
                    <a:gd name="T103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" h="71">
                      <a:moveTo>
                        <a:pt x="2" y="0"/>
                      </a:moveTo>
                      <a:lnTo>
                        <a:pt x="15" y="4"/>
                      </a:lnTo>
                      <a:lnTo>
                        <a:pt x="14" y="5"/>
                      </a:lnTo>
                      <a:lnTo>
                        <a:pt x="15" y="9"/>
                      </a:lnTo>
                      <a:lnTo>
                        <a:pt x="18" y="11"/>
                      </a:lnTo>
                      <a:lnTo>
                        <a:pt x="19" y="13"/>
                      </a:lnTo>
                      <a:lnTo>
                        <a:pt x="21" y="13"/>
                      </a:lnTo>
                      <a:lnTo>
                        <a:pt x="24" y="20"/>
                      </a:lnTo>
                      <a:lnTo>
                        <a:pt x="25" y="26"/>
                      </a:lnTo>
                      <a:lnTo>
                        <a:pt x="25" y="30"/>
                      </a:lnTo>
                      <a:lnTo>
                        <a:pt x="26" y="31"/>
                      </a:lnTo>
                      <a:lnTo>
                        <a:pt x="26" y="36"/>
                      </a:lnTo>
                      <a:lnTo>
                        <a:pt x="25" y="37"/>
                      </a:lnTo>
                      <a:lnTo>
                        <a:pt x="24" y="40"/>
                      </a:lnTo>
                      <a:lnTo>
                        <a:pt x="24" y="55"/>
                      </a:lnTo>
                      <a:lnTo>
                        <a:pt x="25" y="59"/>
                      </a:lnTo>
                      <a:lnTo>
                        <a:pt x="25" y="62"/>
                      </a:lnTo>
                      <a:lnTo>
                        <a:pt x="26" y="65"/>
                      </a:lnTo>
                      <a:lnTo>
                        <a:pt x="26" y="67"/>
                      </a:lnTo>
                      <a:lnTo>
                        <a:pt x="25" y="67"/>
                      </a:lnTo>
                      <a:lnTo>
                        <a:pt x="18" y="71"/>
                      </a:lnTo>
                      <a:lnTo>
                        <a:pt x="17" y="71"/>
                      </a:lnTo>
                      <a:lnTo>
                        <a:pt x="15" y="70"/>
                      </a:lnTo>
                      <a:lnTo>
                        <a:pt x="14" y="69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10" y="62"/>
                      </a:lnTo>
                      <a:lnTo>
                        <a:pt x="11" y="58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3" y="45"/>
                      </a:lnTo>
                      <a:lnTo>
                        <a:pt x="11" y="44"/>
                      </a:lnTo>
                      <a:lnTo>
                        <a:pt x="11" y="38"/>
                      </a:lnTo>
                      <a:lnTo>
                        <a:pt x="11" y="37"/>
                      </a:lnTo>
                      <a:lnTo>
                        <a:pt x="11" y="36"/>
                      </a:lnTo>
                      <a:lnTo>
                        <a:pt x="11" y="33"/>
                      </a:lnTo>
                      <a:lnTo>
                        <a:pt x="10" y="31"/>
                      </a:lnTo>
                      <a:lnTo>
                        <a:pt x="10" y="30"/>
                      </a:lnTo>
                      <a:lnTo>
                        <a:pt x="11" y="27"/>
                      </a:lnTo>
                      <a:lnTo>
                        <a:pt x="11" y="23"/>
                      </a:lnTo>
                      <a:lnTo>
                        <a:pt x="10" y="23"/>
                      </a:lnTo>
                      <a:lnTo>
                        <a:pt x="8" y="22"/>
                      </a:lnTo>
                      <a:lnTo>
                        <a:pt x="8" y="18"/>
                      </a:lnTo>
                      <a:lnTo>
                        <a:pt x="10" y="13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7" name="Freeform 881"/>
                <p:cNvSpPr>
                  <a:spLocks/>
                </p:cNvSpPr>
                <p:nvPr/>
              </p:nvSpPr>
              <p:spPr bwMode="auto">
                <a:xfrm>
                  <a:off x="4406720" y="3770880"/>
                  <a:ext cx="60770" cy="128951"/>
                </a:xfrm>
                <a:custGeom>
                  <a:avLst/>
                  <a:gdLst>
                    <a:gd name="T0" fmla="*/ 29 w 41"/>
                    <a:gd name="T1" fmla="*/ 4 h 87"/>
                    <a:gd name="T2" fmla="*/ 34 w 41"/>
                    <a:gd name="T3" fmla="*/ 7 h 87"/>
                    <a:gd name="T4" fmla="*/ 36 w 41"/>
                    <a:gd name="T5" fmla="*/ 11 h 87"/>
                    <a:gd name="T6" fmla="*/ 36 w 41"/>
                    <a:gd name="T7" fmla="*/ 16 h 87"/>
                    <a:gd name="T8" fmla="*/ 40 w 41"/>
                    <a:gd name="T9" fmla="*/ 22 h 87"/>
                    <a:gd name="T10" fmla="*/ 41 w 41"/>
                    <a:gd name="T11" fmla="*/ 29 h 87"/>
                    <a:gd name="T12" fmla="*/ 37 w 41"/>
                    <a:gd name="T13" fmla="*/ 30 h 87"/>
                    <a:gd name="T14" fmla="*/ 40 w 41"/>
                    <a:gd name="T15" fmla="*/ 34 h 87"/>
                    <a:gd name="T16" fmla="*/ 37 w 41"/>
                    <a:gd name="T17" fmla="*/ 36 h 87"/>
                    <a:gd name="T18" fmla="*/ 34 w 41"/>
                    <a:gd name="T19" fmla="*/ 40 h 87"/>
                    <a:gd name="T20" fmla="*/ 32 w 41"/>
                    <a:gd name="T21" fmla="*/ 45 h 87"/>
                    <a:gd name="T22" fmla="*/ 29 w 41"/>
                    <a:gd name="T23" fmla="*/ 47 h 87"/>
                    <a:gd name="T24" fmla="*/ 26 w 41"/>
                    <a:gd name="T25" fmla="*/ 48 h 87"/>
                    <a:gd name="T26" fmla="*/ 26 w 41"/>
                    <a:gd name="T27" fmla="*/ 52 h 87"/>
                    <a:gd name="T28" fmla="*/ 26 w 41"/>
                    <a:gd name="T29" fmla="*/ 56 h 87"/>
                    <a:gd name="T30" fmla="*/ 26 w 41"/>
                    <a:gd name="T31" fmla="*/ 60 h 87"/>
                    <a:gd name="T32" fmla="*/ 26 w 41"/>
                    <a:gd name="T33" fmla="*/ 62 h 87"/>
                    <a:gd name="T34" fmla="*/ 26 w 41"/>
                    <a:gd name="T35" fmla="*/ 70 h 87"/>
                    <a:gd name="T36" fmla="*/ 26 w 41"/>
                    <a:gd name="T37" fmla="*/ 74 h 87"/>
                    <a:gd name="T38" fmla="*/ 26 w 41"/>
                    <a:gd name="T39" fmla="*/ 83 h 87"/>
                    <a:gd name="T40" fmla="*/ 17 w 41"/>
                    <a:gd name="T41" fmla="*/ 87 h 87"/>
                    <a:gd name="T42" fmla="*/ 12 w 41"/>
                    <a:gd name="T43" fmla="*/ 83 h 87"/>
                    <a:gd name="T44" fmla="*/ 11 w 41"/>
                    <a:gd name="T45" fmla="*/ 77 h 87"/>
                    <a:gd name="T46" fmla="*/ 10 w 41"/>
                    <a:gd name="T47" fmla="*/ 58 h 87"/>
                    <a:gd name="T48" fmla="*/ 12 w 41"/>
                    <a:gd name="T49" fmla="*/ 54 h 87"/>
                    <a:gd name="T50" fmla="*/ 11 w 41"/>
                    <a:gd name="T51" fmla="*/ 48 h 87"/>
                    <a:gd name="T52" fmla="*/ 10 w 41"/>
                    <a:gd name="T53" fmla="*/ 38 h 87"/>
                    <a:gd name="T54" fmla="*/ 5 w 41"/>
                    <a:gd name="T55" fmla="*/ 31 h 87"/>
                    <a:gd name="T56" fmla="*/ 1 w 41"/>
                    <a:gd name="T57" fmla="*/ 27 h 87"/>
                    <a:gd name="T58" fmla="*/ 1 w 41"/>
                    <a:gd name="T59" fmla="*/ 20 h 87"/>
                    <a:gd name="T60" fmla="*/ 4 w 41"/>
                    <a:gd name="T61" fmla="*/ 18 h 87"/>
                    <a:gd name="T62" fmla="*/ 5 w 41"/>
                    <a:gd name="T63" fmla="*/ 13 h 87"/>
                    <a:gd name="T64" fmla="*/ 10 w 41"/>
                    <a:gd name="T65" fmla="*/ 12 h 87"/>
                    <a:gd name="T66" fmla="*/ 17 w 41"/>
                    <a:gd name="T67" fmla="*/ 11 h 87"/>
                    <a:gd name="T68" fmla="*/ 19 w 41"/>
                    <a:gd name="T69" fmla="*/ 5 h 87"/>
                    <a:gd name="T70" fmla="*/ 23 w 41"/>
                    <a:gd name="T71" fmla="*/ 4 h 87"/>
                    <a:gd name="T72" fmla="*/ 23 w 41"/>
                    <a:gd name="T73" fmla="*/ 0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" h="87">
                      <a:moveTo>
                        <a:pt x="23" y="0"/>
                      </a:moveTo>
                      <a:lnTo>
                        <a:pt x="29" y="4"/>
                      </a:lnTo>
                      <a:lnTo>
                        <a:pt x="30" y="7"/>
                      </a:lnTo>
                      <a:lnTo>
                        <a:pt x="34" y="7"/>
                      </a:lnTo>
                      <a:lnTo>
                        <a:pt x="37" y="11"/>
                      </a:lnTo>
                      <a:lnTo>
                        <a:pt x="36" y="11"/>
                      </a:lnTo>
                      <a:lnTo>
                        <a:pt x="36" y="13"/>
                      </a:lnTo>
                      <a:lnTo>
                        <a:pt x="36" y="16"/>
                      </a:lnTo>
                      <a:lnTo>
                        <a:pt x="40" y="19"/>
                      </a:lnTo>
                      <a:lnTo>
                        <a:pt x="40" y="22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39" y="29"/>
                      </a:lnTo>
                      <a:lnTo>
                        <a:pt x="37" y="30"/>
                      </a:lnTo>
                      <a:lnTo>
                        <a:pt x="37" y="31"/>
                      </a:lnTo>
                      <a:lnTo>
                        <a:pt x="40" y="34"/>
                      </a:lnTo>
                      <a:lnTo>
                        <a:pt x="39" y="36"/>
                      </a:lnTo>
                      <a:lnTo>
                        <a:pt x="37" y="36"/>
                      </a:lnTo>
                      <a:lnTo>
                        <a:pt x="36" y="37"/>
                      </a:lnTo>
                      <a:lnTo>
                        <a:pt x="34" y="40"/>
                      </a:lnTo>
                      <a:lnTo>
                        <a:pt x="33" y="42"/>
                      </a:lnTo>
                      <a:lnTo>
                        <a:pt x="32" y="45"/>
                      </a:lnTo>
                      <a:lnTo>
                        <a:pt x="30" y="45"/>
                      </a:lnTo>
                      <a:lnTo>
                        <a:pt x="29" y="47"/>
                      </a:lnTo>
                      <a:lnTo>
                        <a:pt x="26" y="47"/>
                      </a:lnTo>
                      <a:lnTo>
                        <a:pt x="26" y="48"/>
                      </a:lnTo>
                      <a:lnTo>
                        <a:pt x="26" y="51"/>
                      </a:lnTo>
                      <a:lnTo>
                        <a:pt x="26" y="52"/>
                      </a:lnTo>
                      <a:lnTo>
                        <a:pt x="25" y="56"/>
                      </a:lnTo>
                      <a:lnTo>
                        <a:pt x="26" y="56"/>
                      </a:lnTo>
                      <a:lnTo>
                        <a:pt x="26" y="59"/>
                      </a:lnTo>
                      <a:lnTo>
                        <a:pt x="26" y="60"/>
                      </a:lnTo>
                      <a:lnTo>
                        <a:pt x="26" y="60"/>
                      </a:lnTo>
                      <a:lnTo>
                        <a:pt x="26" y="62"/>
                      </a:lnTo>
                      <a:lnTo>
                        <a:pt x="26" y="65"/>
                      </a:lnTo>
                      <a:lnTo>
                        <a:pt x="26" y="70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6" y="81"/>
                      </a:lnTo>
                      <a:lnTo>
                        <a:pt x="26" y="83"/>
                      </a:lnTo>
                      <a:lnTo>
                        <a:pt x="26" y="83"/>
                      </a:lnTo>
                      <a:lnTo>
                        <a:pt x="17" y="87"/>
                      </a:lnTo>
                      <a:lnTo>
                        <a:pt x="12" y="85"/>
                      </a:lnTo>
                      <a:lnTo>
                        <a:pt x="12" y="83"/>
                      </a:lnTo>
                      <a:lnTo>
                        <a:pt x="11" y="80"/>
                      </a:lnTo>
                      <a:lnTo>
                        <a:pt x="11" y="77"/>
                      </a:lnTo>
                      <a:lnTo>
                        <a:pt x="10" y="73"/>
                      </a:lnTo>
                      <a:lnTo>
                        <a:pt x="10" y="58"/>
                      </a:lnTo>
                      <a:lnTo>
                        <a:pt x="11" y="55"/>
                      </a:lnTo>
                      <a:lnTo>
                        <a:pt x="12" y="54"/>
                      </a:lnTo>
                      <a:lnTo>
                        <a:pt x="12" y="49"/>
                      </a:lnTo>
                      <a:lnTo>
                        <a:pt x="11" y="48"/>
                      </a:lnTo>
                      <a:lnTo>
                        <a:pt x="11" y="44"/>
                      </a:lnTo>
                      <a:lnTo>
                        <a:pt x="10" y="38"/>
                      </a:lnTo>
                      <a:lnTo>
                        <a:pt x="7" y="31"/>
                      </a:lnTo>
                      <a:lnTo>
                        <a:pt x="5" y="31"/>
                      </a:lnTo>
                      <a:lnTo>
                        <a:pt x="4" y="29"/>
                      </a:lnTo>
                      <a:lnTo>
                        <a:pt x="1" y="27"/>
                      </a:lnTo>
                      <a:lnTo>
                        <a:pt x="0" y="23"/>
                      </a:lnTo>
                      <a:lnTo>
                        <a:pt x="1" y="20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3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8" name="Freeform 882"/>
                <p:cNvSpPr>
                  <a:spLocks/>
                </p:cNvSpPr>
                <p:nvPr/>
              </p:nvSpPr>
              <p:spPr bwMode="auto">
                <a:xfrm>
                  <a:off x="4646835" y="3548552"/>
                  <a:ext cx="204542" cy="329046"/>
                </a:xfrm>
                <a:custGeom>
                  <a:avLst/>
                  <a:gdLst>
                    <a:gd name="T0" fmla="*/ 136 w 138"/>
                    <a:gd name="T1" fmla="*/ 54 h 222"/>
                    <a:gd name="T2" fmla="*/ 134 w 138"/>
                    <a:gd name="T3" fmla="*/ 110 h 222"/>
                    <a:gd name="T4" fmla="*/ 125 w 138"/>
                    <a:gd name="T5" fmla="*/ 110 h 222"/>
                    <a:gd name="T6" fmla="*/ 125 w 138"/>
                    <a:gd name="T7" fmla="*/ 118 h 222"/>
                    <a:gd name="T8" fmla="*/ 117 w 138"/>
                    <a:gd name="T9" fmla="*/ 126 h 222"/>
                    <a:gd name="T10" fmla="*/ 117 w 138"/>
                    <a:gd name="T11" fmla="*/ 132 h 222"/>
                    <a:gd name="T12" fmla="*/ 117 w 138"/>
                    <a:gd name="T13" fmla="*/ 137 h 222"/>
                    <a:gd name="T14" fmla="*/ 112 w 138"/>
                    <a:gd name="T15" fmla="*/ 147 h 222"/>
                    <a:gd name="T16" fmla="*/ 117 w 138"/>
                    <a:gd name="T17" fmla="*/ 148 h 222"/>
                    <a:gd name="T18" fmla="*/ 117 w 138"/>
                    <a:gd name="T19" fmla="*/ 152 h 222"/>
                    <a:gd name="T20" fmla="*/ 118 w 138"/>
                    <a:gd name="T21" fmla="*/ 158 h 222"/>
                    <a:gd name="T22" fmla="*/ 124 w 138"/>
                    <a:gd name="T23" fmla="*/ 165 h 222"/>
                    <a:gd name="T24" fmla="*/ 124 w 138"/>
                    <a:gd name="T25" fmla="*/ 170 h 222"/>
                    <a:gd name="T26" fmla="*/ 120 w 138"/>
                    <a:gd name="T27" fmla="*/ 173 h 222"/>
                    <a:gd name="T28" fmla="*/ 113 w 138"/>
                    <a:gd name="T29" fmla="*/ 175 h 222"/>
                    <a:gd name="T30" fmla="*/ 109 w 138"/>
                    <a:gd name="T31" fmla="*/ 180 h 222"/>
                    <a:gd name="T32" fmla="*/ 103 w 138"/>
                    <a:gd name="T33" fmla="*/ 184 h 222"/>
                    <a:gd name="T34" fmla="*/ 100 w 138"/>
                    <a:gd name="T35" fmla="*/ 188 h 222"/>
                    <a:gd name="T36" fmla="*/ 99 w 138"/>
                    <a:gd name="T37" fmla="*/ 194 h 222"/>
                    <a:gd name="T38" fmla="*/ 94 w 138"/>
                    <a:gd name="T39" fmla="*/ 198 h 222"/>
                    <a:gd name="T40" fmla="*/ 81 w 138"/>
                    <a:gd name="T41" fmla="*/ 199 h 222"/>
                    <a:gd name="T42" fmla="*/ 74 w 138"/>
                    <a:gd name="T43" fmla="*/ 198 h 222"/>
                    <a:gd name="T44" fmla="*/ 74 w 138"/>
                    <a:gd name="T45" fmla="*/ 204 h 222"/>
                    <a:gd name="T46" fmla="*/ 73 w 138"/>
                    <a:gd name="T47" fmla="*/ 208 h 222"/>
                    <a:gd name="T48" fmla="*/ 59 w 138"/>
                    <a:gd name="T49" fmla="*/ 212 h 222"/>
                    <a:gd name="T50" fmla="*/ 49 w 138"/>
                    <a:gd name="T51" fmla="*/ 219 h 222"/>
                    <a:gd name="T52" fmla="*/ 45 w 138"/>
                    <a:gd name="T53" fmla="*/ 215 h 222"/>
                    <a:gd name="T54" fmla="*/ 42 w 138"/>
                    <a:gd name="T55" fmla="*/ 217 h 222"/>
                    <a:gd name="T56" fmla="*/ 34 w 138"/>
                    <a:gd name="T57" fmla="*/ 222 h 222"/>
                    <a:gd name="T58" fmla="*/ 30 w 138"/>
                    <a:gd name="T59" fmla="*/ 217 h 222"/>
                    <a:gd name="T60" fmla="*/ 26 w 138"/>
                    <a:gd name="T61" fmla="*/ 208 h 222"/>
                    <a:gd name="T62" fmla="*/ 13 w 138"/>
                    <a:gd name="T63" fmla="*/ 197 h 222"/>
                    <a:gd name="T64" fmla="*/ 11 w 138"/>
                    <a:gd name="T65" fmla="*/ 194 h 222"/>
                    <a:gd name="T66" fmla="*/ 11 w 138"/>
                    <a:gd name="T67" fmla="*/ 188 h 222"/>
                    <a:gd name="T68" fmla="*/ 15 w 138"/>
                    <a:gd name="T69" fmla="*/ 186 h 222"/>
                    <a:gd name="T70" fmla="*/ 20 w 138"/>
                    <a:gd name="T71" fmla="*/ 186 h 222"/>
                    <a:gd name="T72" fmla="*/ 26 w 138"/>
                    <a:gd name="T73" fmla="*/ 187 h 222"/>
                    <a:gd name="T74" fmla="*/ 29 w 138"/>
                    <a:gd name="T75" fmla="*/ 186 h 222"/>
                    <a:gd name="T76" fmla="*/ 22 w 138"/>
                    <a:gd name="T77" fmla="*/ 179 h 222"/>
                    <a:gd name="T78" fmla="*/ 22 w 138"/>
                    <a:gd name="T79" fmla="*/ 172 h 222"/>
                    <a:gd name="T80" fmla="*/ 20 w 138"/>
                    <a:gd name="T81" fmla="*/ 165 h 222"/>
                    <a:gd name="T82" fmla="*/ 20 w 138"/>
                    <a:gd name="T83" fmla="*/ 158 h 222"/>
                    <a:gd name="T84" fmla="*/ 18 w 138"/>
                    <a:gd name="T85" fmla="*/ 151 h 222"/>
                    <a:gd name="T86" fmla="*/ 8 w 138"/>
                    <a:gd name="T87" fmla="*/ 145 h 222"/>
                    <a:gd name="T88" fmla="*/ 1 w 138"/>
                    <a:gd name="T89" fmla="*/ 137 h 222"/>
                    <a:gd name="T90" fmla="*/ 2 w 138"/>
                    <a:gd name="T91" fmla="*/ 118 h 222"/>
                    <a:gd name="T92" fmla="*/ 26 w 138"/>
                    <a:gd name="T93" fmla="*/ 94 h 222"/>
                    <a:gd name="T94" fmla="*/ 31 w 138"/>
                    <a:gd name="T95" fmla="*/ 47 h 222"/>
                    <a:gd name="T96" fmla="*/ 23 w 138"/>
                    <a:gd name="T97" fmla="*/ 31 h 222"/>
                    <a:gd name="T98" fmla="*/ 15 w 138"/>
                    <a:gd name="T99" fmla="*/ 7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8" h="222">
                      <a:moveTo>
                        <a:pt x="30" y="0"/>
                      </a:move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8" y="107"/>
                      </a:lnTo>
                      <a:lnTo>
                        <a:pt x="136" y="108"/>
                      </a:lnTo>
                      <a:lnTo>
                        <a:pt x="134" y="110"/>
                      </a:lnTo>
                      <a:lnTo>
                        <a:pt x="131" y="108"/>
                      </a:lnTo>
                      <a:lnTo>
                        <a:pt x="128" y="108"/>
                      </a:lnTo>
                      <a:lnTo>
                        <a:pt x="125" y="110"/>
                      </a:lnTo>
                      <a:lnTo>
                        <a:pt x="125" y="114"/>
                      </a:lnTo>
                      <a:lnTo>
                        <a:pt x="127" y="115"/>
                      </a:lnTo>
                      <a:lnTo>
                        <a:pt x="125" y="118"/>
                      </a:lnTo>
                      <a:lnTo>
                        <a:pt x="121" y="123"/>
                      </a:lnTo>
                      <a:lnTo>
                        <a:pt x="120" y="123"/>
                      </a:lnTo>
                      <a:lnTo>
                        <a:pt x="117" y="126"/>
                      </a:lnTo>
                      <a:lnTo>
                        <a:pt x="117" y="128"/>
                      </a:lnTo>
                      <a:lnTo>
                        <a:pt x="118" y="129"/>
                      </a:lnTo>
                      <a:lnTo>
                        <a:pt x="117" y="132"/>
                      </a:lnTo>
                      <a:lnTo>
                        <a:pt x="114" y="134"/>
                      </a:lnTo>
                      <a:lnTo>
                        <a:pt x="114" y="136"/>
                      </a:lnTo>
                      <a:lnTo>
                        <a:pt x="117" y="137"/>
                      </a:lnTo>
                      <a:lnTo>
                        <a:pt x="117" y="140"/>
                      </a:lnTo>
                      <a:lnTo>
                        <a:pt x="116" y="141"/>
                      </a:lnTo>
                      <a:lnTo>
                        <a:pt x="112" y="147"/>
                      </a:lnTo>
                      <a:lnTo>
                        <a:pt x="112" y="150"/>
                      </a:lnTo>
                      <a:lnTo>
                        <a:pt x="113" y="151"/>
                      </a:lnTo>
                      <a:lnTo>
                        <a:pt x="117" y="148"/>
                      </a:lnTo>
                      <a:lnTo>
                        <a:pt x="118" y="150"/>
                      </a:lnTo>
                      <a:lnTo>
                        <a:pt x="118" y="151"/>
                      </a:lnTo>
                      <a:lnTo>
                        <a:pt x="117" y="152"/>
                      </a:lnTo>
                      <a:lnTo>
                        <a:pt x="118" y="154"/>
                      </a:lnTo>
                      <a:lnTo>
                        <a:pt x="117" y="155"/>
                      </a:lnTo>
                      <a:lnTo>
                        <a:pt x="118" y="158"/>
                      </a:lnTo>
                      <a:lnTo>
                        <a:pt x="118" y="161"/>
                      </a:lnTo>
                      <a:lnTo>
                        <a:pt x="120" y="163"/>
                      </a:lnTo>
                      <a:lnTo>
                        <a:pt x="124" y="165"/>
                      </a:lnTo>
                      <a:lnTo>
                        <a:pt x="125" y="166"/>
                      </a:lnTo>
                      <a:lnTo>
                        <a:pt x="124" y="169"/>
                      </a:lnTo>
                      <a:lnTo>
                        <a:pt x="124" y="170"/>
                      </a:lnTo>
                      <a:lnTo>
                        <a:pt x="124" y="170"/>
                      </a:lnTo>
                      <a:lnTo>
                        <a:pt x="124" y="172"/>
                      </a:lnTo>
                      <a:lnTo>
                        <a:pt x="120" y="173"/>
                      </a:lnTo>
                      <a:lnTo>
                        <a:pt x="118" y="173"/>
                      </a:lnTo>
                      <a:lnTo>
                        <a:pt x="116" y="173"/>
                      </a:lnTo>
                      <a:lnTo>
                        <a:pt x="113" y="175"/>
                      </a:lnTo>
                      <a:lnTo>
                        <a:pt x="110" y="176"/>
                      </a:lnTo>
                      <a:lnTo>
                        <a:pt x="109" y="177"/>
                      </a:lnTo>
                      <a:lnTo>
                        <a:pt x="109" y="180"/>
                      </a:lnTo>
                      <a:lnTo>
                        <a:pt x="107" y="180"/>
                      </a:lnTo>
                      <a:lnTo>
                        <a:pt x="105" y="184"/>
                      </a:lnTo>
                      <a:lnTo>
                        <a:pt x="103" y="184"/>
                      </a:lnTo>
                      <a:lnTo>
                        <a:pt x="103" y="184"/>
                      </a:lnTo>
                      <a:lnTo>
                        <a:pt x="100" y="186"/>
                      </a:lnTo>
                      <a:lnTo>
                        <a:pt x="100" y="188"/>
                      </a:lnTo>
                      <a:lnTo>
                        <a:pt x="99" y="188"/>
                      </a:lnTo>
                      <a:lnTo>
                        <a:pt x="99" y="191"/>
                      </a:lnTo>
                      <a:lnTo>
                        <a:pt x="99" y="194"/>
                      </a:lnTo>
                      <a:lnTo>
                        <a:pt x="98" y="195"/>
                      </a:lnTo>
                      <a:lnTo>
                        <a:pt x="96" y="197"/>
                      </a:lnTo>
                      <a:lnTo>
                        <a:pt x="94" y="198"/>
                      </a:lnTo>
                      <a:lnTo>
                        <a:pt x="88" y="199"/>
                      </a:lnTo>
                      <a:lnTo>
                        <a:pt x="85" y="199"/>
                      </a:lnTo>
                      <a:lnTo>
                        <a:pt x="81" y="199"/>
                      </a:lnTo>
                      <a:lnTo>
                        <a:pt x="80" y="198"/>
                      </a:lnTo>
                      <a:lnTo>
                        <a:pt x="77" y="198"/>
                      </a:lnTo>
                      <a:lnTo>
                        <a:pt x="74" y="198"/>
                      </a:lnTo>
                      <a:lnTo>
                        <a:pt x="73" y="199"/>
                      </a:lnTo>
                      <a:lnTo>
                        <a:pt x="73" y="201"/>
                      </a:lnTo>
                      <a:lnTo>
                        <a:pt x="74" y="204"/>
                      </a:lnTo>
                      <a:lnTo>
                        <a:pt x="76" y="204"/>
                      </a:lnTo>
                      <a:lnTo>
                        <a:pt x="77" y="206"/>
                      </a:lnTo>
                      <a:lnTo>
                        <a:pt x="73" y="208"/>
                      </a:lnTo>
                      <a:lnTo>
                        <a:pt x="71" y="210"/>
                      </a:lnTo>
                      <a:lnTo>
                        <a:pt x="67" y="210"/>
                      </a:lnTo>
                      <a:lnTo>
                        <a:pt x="59" y="212"/>
                      </a:lnTo>
                      <a:lnTo>
                        <a:pt x="56" y="215"/>
                      </a:lnTo>
                      <a:lnTo>
                        <a:pt x="52" y="216"/>
                      </a:lnTo>
                      <a:lnTo>
                        <a:pt x="49" y="219"/>
                      </a:lnTo>
                      <a:lnTo>
                        <a:pt x="47" y="219"/>
                      </a:lnTo>
                      <a:lnTo>
                        <a:pt x="45" y="217"/>
                      </a:lnTo>
                      <a:lnTo>
                        <a:pt x="45" y="215"/>
                      </a:lnTo>
                      <a:lnTo>
                        <a:pt x="44" y="213"/>
                      </a:lnTo>
                      <a:lnTo>
                        <a:pt x="42" y="215"/>
                      </a:lnTo>
                      <a:lnTo>
                        <a:pt x="42" y="217"/>
                      </a:lnTo>
                      <a:lnTo>
                        <a:pt x="40" y="220"/>
                      </a:lnTo>
                      <a:lnTo>
                        <a:pt x="37" y="220"/>
                      </a:lnTo>
                      <a:lnTo>
                        <a:pt x="34" y="222"/>
                      </a:lnTo>
                      <a:lnTo>
                        <a:pt x="31" y="222"/>
                      </a:lnTo>
                      <a:lnTo>
                        <a:pt x="31" y="219"/>
                      </a:lnTo>
                      <a:lnTo>
                        <a:pt x="30" y="217"/>
                      </a:lnTo>
                      <a:lnTo>
                        <a:pt x="30" y="215"/>
                      </a:lnTo>
                      <a:lnTo>
                        <a:pt x="27" y="210"/>
                      </a:lnTo>
                      <a:lnTo>
                        <a:pt x="26" y="208"/>
                      </a:lnTo>
                      <a:lnTo>
                        <a:pt x="23" y="206"/>
                      </a:lnTo>
                      <a:lnTo>
                        <a:pt x="19" y="201"/>
                      </a:lnTo>
                      <a:lnTo>
                        <a:pt x="13" y="197"/>
                      </a:lnTo>
                      <a:lnTo>
                        <a:pt x="12" y="195"/>
                      </a:lnTo>
                      <a:lnTo>
                        <a:pt x="11" y="194"/>
                      </a:lnTo>
                      <a:lnTo>
                        <a:pt x="11" y="194"/>
                      </a:lnTo>
                      <a:lnTo>
                        <a:pt x="9" y="191"/>
                      </a:lnTo>
                      <a:lnTo>
                        <a:pt x="9" y="190"/>
                      </a:lnTo>
                      <a:lnTo>
                        <a:pt x="11" y="188"/>
                      </a:lnTo>
                      <a:lnTo>
                        <a:pt x="11" y="186"/>
                      </a:lnTo>
                      <a:lnTo>
                        <a:pt x="12" y="186"/>
                      </a:lnTo>
                      <a:lnTo>
                        <a:pt x="15" y="186"/>
                      </a:lnTo>
                      <a:lnTo>
                        <a:pt x="16" y="186"/>
                      </a:lnTo>
                      <a:lnTo>
                        <a:pt x="19" y="186"/>
                      </a:lnTo>
                      <a:lnTo>
                        <a:pt x="20" y="186"/>
                      </a:lnTo>
                      <a:lnTo>
                        <a:pt x="22" y="186"/>
                      </a:lnTo>
                      <a:lnTo>
                        <a:pt x="24" y="186"/>
                      </a:lnTo>
                      <a:lnTo>
                        <a:pt x="26" y="187"/>
                      </a:lnTo>
                      <a:lnTo>
                        <a:pt x="29" y="187"/>
                      </a:lnTo>
                      <a:lnTo>
                        <a:pt x="30" y="187"/>
                      </a:lnTo>
                      <a:lnTo>
                        <a:pt x="29" y="186"/>
                      </a:lnTo>
                      <a:lnTo>
                        <a:pt x="24" y="183"/>
                      </a:lnTo>
                      <a:lnTo>
                        <a:pt x="24" y="180"/>
                      </a:lnTo>
                      <a:lnTo>
                        <a:pt x="22" y="179"/>
                      </a:lnTo>
                      <a:lnTo>
                        <a:pt x="20" y="176"/>
                      </a:lnTo>
                      <a:lnTo>
                        <a:pt x="20" y="173"/>
                      </a:lnTo>
                      <a:lnTo>
                        <a:pt x="22" y="172"/>
                      </a:lnTo>
                      <a:lnTo>
                        <a:pt x="22" y="168"/>
                      </a:lnTo>
                      <a:lnTo>
                        <a:pt x="20" y="166"/>
                      </a:lnTo>
                      <a:lnTo>
                        <a:pt x="20" y="165"/>
                      </a:lnTo>
                      <a:lnTo>
                        <a:pt x="22" y="163"/>
                      </a:lnTo>
                      <a:lnTo>
                        <a:pt x="22" y="162"/>
                      </a:lnTo>
                      <a:lnTo>
                        <a:pt x="20" y="158"/>
                      </a:lnTo>
                      <a:lnTo>
                        <a:pt x="19" y="157"/>
                      </a:lnTo>
                      <a:lnTo>
                        <a:pt x="19" y="155"/>
                      </a:lnTo>
                      <a:lnTo>
                        <a:pt x="18" y="151"/>
                      </a:lnTo>
                      <a:lnTo>
                        <a:pt x="15" y="148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7" y="141"/>
                      </a:lnTo>
                      <a:lnTo>
                        <a:pt x="2" y="137"/>
                      </a:lnTo>
                      <a:lnTo>
                        <a:pt x="1" y="137"/>
                      </a:lnTo>
                      <a:lnTo>
                        <a:pt x="0" y="119"/>
                      </a:lnTo>
                      <a:lnTo>
                        <a:pt x="1" y="118"/>
                      </a:lnTo>
                      <a:lnTo>
                        <a:pt x="2" y="118"/>
                      </a:lnTo>
                      <a:lnTo>
                        <a:pt x="4" y="118"/>
                      </a:lnTo>
                      <a:lnTo>
                        <a:pt x="4" y="116"/>
                      </a:lnTo>
                      <a:lnTo>
                        <a:pt x="26" y="94"/>
                      </a:lnTo>
                      <a:lnTo>
                        <a:pt x="26" y="75"/>
                      </a:lnTo>
                      <a:lnTo>
                        <a:pt x="29" y="50"/>
                      </a:lnTo>
                      <a:lnTo>
                        <a:pt x="31" y="47"/>
                      </a:lnTo>
                      <a:lnTo>
                        <a:pt x="31" y="43"/>
                      </a:lnTo>
                      <a:lnTo>
                        <a:pt x="22" y="32"/>
                      </a:lnTo>
                      <a:lnTo>
                        <a:pt x="23" y="31"/>
                      </a:lnTo>
                      <a:lnTo>
                        <a:pt x="23" y="27"/>
                      </a:lnTo>
                      <a:lnTo>
                        <a:pt x="18" y="9"/>
                      </a:lnTo>
                      <a:lnTo>
                        <a:pt x="15" y="7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9" name="Freeform 883"/>
                <p:cNvSpPr>
                  <a:spLocks/>
                </p:cNvSpPr>
                <p:nvPr/>
              </p:nvSpPr>
              <p:spPr bwMode="auto">
                <a:xfrm>
                  <a:off x="4621637" y="3760504"/>
                  <a:ext cx="5929" cy="2964"/>
                </a:xfrm>
                <a:custGeom>
                  <a:avLst/>
                  <a:gdLst>
                    <a:gd name="T0" fmla="*/ 4 w 4"/>
                    <a:gd name="T1" fmla="*/ 0 h 2"/>
                    <a:gd name="T2" fmla="*/ 4 w 4"/>
                    <a:gd name="T3" fmla="*/ 2 h 2"/>
                    <a:gd name="T4" fmla="*/ 1 w 4"/>
                    <a:gd name="T5" fmla="*/ 2 h 2"/>
                    <a:gd name="T6" fmla="*/ 0 w 4"/>
                    <a:gd name="T7" fmla="*/ 1 h 2"/>
                    <a:gd name="T8" fmla="*/ 4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0" name="Freeform 884"/>
                <p:cNvSpPr>
                  <a:spLocks/>
                </p:cNvSpPr>
                <p:nvPr/>
              </p:nvSpPr>
              <p:spPr bwMode="auto">
                <a:xfrm>
                  <a:off x="4394862" y="3552998"/>
                  <a:ext cx="297921" cy="234186"/>
                </a:xfrm>
                <a:custGeom>
                  <a:avLst/>
                  <a:gdLst>
                    <a:gd name="T0" fmla="*/ 149 w 201"/>
                    <a:gd name="T1" fmla="*/ 0 h 158"/>
                    <a:gd name="T2" fmla="*/ 174 w 201"/>
                    <a:gd name="T3" fmla="*/ 8 h 158"/>
                    <a:gd name="T4" fmla="*/ 188 w 201"/>
                    <a:gd name="T5" fmla="*/ 6 h 158"/>
                    <a:gd name="T6" fmla="*/ 193 w 201"/>
                    <a:gd name="T7" fmla="*/ 28 h 158"/>
                    <a:gd name="T8" fmla="*/ 201 w 201"/>
                    <a:gd name="T9" fmla="*/ 40 h 158"/>
                    <a:gd name="T10" fmla="*/ 199 w 201"/>
                    <a:gd name="T11" fmla="*/ 47 h 158"/>
                    <a:gd name="T12" fmla="*/ 196 w 201"/>
                    <a:gd name="T13" fmla="*/ 91 h 158"/>
                    <a:gd name="T14" fmla="*/ 174 w 201"/>
                    <a:gd name="T15" fmla="*/ 115 h 158"/>
                    <a:gd name="T16" fmla="*/ 171 w 201"/>
                    <a:gd name="T17" fmla="*/ 115 h 158"/>
                    <a:gd name="T18" fmla="*/ 171 w 201"/>
                    <a:gd name="T19" fmla="*/ 134 h 158"/>
                    <a:gd name="T20" fmla="*/ 167 w 201"/>
                    <a:gd name="T21" fmla="*/ 136 h 158"/>
                    <a:gd name="T22" fmla="*/ 165 w 201"/>
                    <a:gd name="T23" fmla="*/ 137 h 158"/>
                    <a:gd name="T24" fmla="*/ 161 w 201"/>
                    <a:gd name="T25" fmla="*/ 137 h 158"/>
                    <a:gd name="T26" fmla="*/ 159 w 201"/>
                    <a:gd name="T27" fmla="*/ 140 h 158"/>
                    <a:gd name="T28" fmla="*/ 153 w 201"/>
                    <a:gd name="T29" fmla="*/ 141 h 158"/>
                    <a:gd name="T30" fmla="*/ 149 w 201"/>
                    <a:gd name="T31" fmla="*/ 140 h 158"/>
                    <a:gd name="T32" fmla="*/ 138 w 201"/>
                    <a:gd name="T33" fmla="*/ 137 h 158"/>
                    <a:gd name="T34" fmla="*/ 128 w 201"/>
                    <a:gd name="T35" fmla="*/ 138 h 158"/>
                    <a:gd name="T36" fmla="*/ 123 w 201"/>
                    <a:gd name="T37" fmla="*/ 144 h 158"/>
                    <a:gd name="T38" fmla="*/ 117 w 201"/>
                    <a:gd name="T39" fmla="*/ 145 h 158"/>
                    <a:gd name="T40" fmla="*/ 109 w 201"/>
                    <a:gd name="T41" fmla="*/ 144 h 158"/>
                    <a:gd name="T42" fmla="*/ 102 w 201"/>
                    <a:gd name="T43" fmla="*/ 140 h 158"/>
                    <a:gd name="T44" fmla="*/ 99 w 201"/>
                    <a:gd name="T45" fmla="*/ 137 h 158"/>
                    <a:gd name="T46" fmla="*/ 96 w 201"/>
                    <a:gd name="T47" fmla="*/ 137 h 158"/>
                    <a:gd name="T48" fmla="*/ 91 w 201"/>
                    <a:gd name="T49" fmla="*/ 140 h 158"/>
                    <a:gd name="T50" fmla="*/ 88 w 201"/>
                    <a:gd name="T51" fmla="*/ 141 h 158"/>
                    <a:gd name="T52" fmla="*/ 84 w 201"/>
                    <a:gd name="T53" fmla="*/ 140 h 158"/>
                    <a:gd name="T54" fmla="*/ 80 w 201"/>
                    <a:gd name="T55" fmla="*/ 134 h 158"/>
                    <a:gd name="T56" fmla="*/ 73 w 201"/>
                    <a:gd name="T57" fmla="*/ 133 h 158"/>
                    <a:gd name="T58" fmla="*/ 69 w 201"/>
                    <a:gd name="T59" fmla="*/ 131 h 158"/>
                    <a:gd name="T60" fmla="*/ 65 w 201"/>
                    <a:gd name="T61" fmla="*/ 130 h 158"/>
                    <a:gd name="T62" fmla="*/ 59 w 201"/>
                    <a:gd name="T63" fmla="*/ 131 h 158"/>
                    <a:gd name="T64" fmla="*/ 56 w 201"/>
                    <a:gd name="T65" fmla="*/ 131 h 158"/>
                    <a:gd name="T66" fmla="*/ 52 w 201"/>
                    <a:gd name="T67" fmla="*/ 133 h 158"/>
                    <a:gd name="T68" fmla="*/ 48 w 201"/>
                    <a:gd name="T69" fmla="*/ 136 h 158"/>
                    <a:gd name="T70" fmla="*/ 48 w 201"/>
                    <a:gd name="T71" fmla="*/ 138 h 158"/>
                    <a:gd name="T72" fmla="*/ 48 w 201"/>
                    <a:gd name="T73" fmla="*/ 140 h 158"/>
                    <a:gd name="T74" fmla="*/ 49 w 201"/>
                    <a:gd name="T75" fmla="*/ 144 h 158"/>
                    <a:gd name="T76" fmla="*/ 47 w 201"/>
                    <a:gd name="T77" fmla="*/ 145 h 158"/>
                    <a:gd name="T78" fmla="*/ 44 w 201"/>
                    <a:gd name="T79" fmla="*/ 149 h 158"/>
                    <a:gd name="T80" fmla="*/ 45 w 201"/>
                    <a:gd name="T81" fmla="*/ 155 h 158"/>
                    <a:gd name="T82" fmla="*/ 47 w 201"/>
                    <a:gd name="T83" fmla="*/ 156 h 158"/>
                    <a:gd name="T84" fmla="*/ 42 w 201"/>
                    <a:gd name="T85" fmla="*/ 154 h 158"/>
                    <a:gd name="T86" fmla="*/ 37 w 201"/>
                    <a:gd name="T87" fmla="*/ 151 h 158"/>
                    <a:gd name="T88" fmla="*/ 31 w 201"/>
                    <a:gd name="T89" fmla="*/ 149 h 158"/>
                    <a:gd name="T90" fmla="*/ 29 w 201"/>
                    <a:gd name="T91" fmla="*/ 151 h 158"/>
                    <a:gd name="T92" fmla="*/ 27 w 201"/>
                    <a:gd name="T93" fmla="*/ 152 h 158"/>
                    <a:gd name="T94" fmla="*/ 25 w 201"/>
                    <a:gd name="T95" fmla="*/ 145 h 158"/>
                    <a:gd name="T96" fmla="*/ 25 w 201"/>
                    <a:gd name="T97" fmla="*/ 142 h 158"/>
                    <a:gd name="T98" fmla="*/ 22 w 201"/>
                    <a:gd name="T99" fmla="*/ 140 h 158"/>
                    <a:gd name="T100" fmla="*/ 12 w 201"/>
                    <a:gd name="T101" fmla="*/ 140 h 158"/>
                    <a:gd name="T102" fmla="*/ 0 w 201"/>
                    <a:gd name="T103" fmla="*/ 126 h 158"/>
                    <a:gd name="T104" fmla="*/ 1 w 201"/>
                    <a:gd name="T105" fmla="*/ 119 h 158"/>
                    <a:gd name="T106" fmla="*/ 2 w 201"/>
                    <a:gd name="T107" fmla="*/ 113 h 158"/>
                    <a:gd name="T108" fmla="*/ 15 w 201"/>
                    <a:gd name="T109" fmla="*/ 113 h 158"/>
                    <a:gd name="T110" fmla="*/ 20 w 201"/>
                    <a:gd name="T111" fmla="*/ 112 h 158"/>
                    <a:gd name="T112" fmla="*/ 33 w 201"/>
                    <a:gd name="T113" fmla="*/ 109 h 158"/>
                    <a:gd name="T114" fmla="*/ 41 w 201"/>
                    <a:gd name="T115" fmla="*/ 107 h 158"/>
                    <a:gd name="T116" fmla="*/ 48 w 201"/>
                    <a:gd name="T117" fmla="*/ 101 h 158"/>
                    <a:gd name="T118" fmla="*/ 51 w 201"/>
                    <a:gd name="T119" fmla="*/ 94 h 158"/>
                    <a:gd name="T120" fmla="*/ 52 w 201"/>
                    <a:gd name="T121" fmla="*/ 57 h 158"/>
                    <a:gd name="T122" fmla="*/ 89 w 201"/>
                    <a:gd name="T123" fmla="*/ 37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1" h="158">
                      <a:moveTo>
                        <a:pt x="149" y="0"/>
                      </a:moveTo>
                      <a:lnTo>
                        <a:pt x="149" y="0"/>
                      </a:lnTo>
                      <a:lnTo>
                        <a:pt x="171" y="7"/>
                      </a:lnTo>
                      <a:lnTo>
                        <a:pt x="174" y="8"/>
                      </a:lnTo>
                      <a:lnTo>
                        <a:pt x="185" y="4"/>
                      </a:lnTo>
                      <a:lnTo>
                        <a:pt x="188" y="6"/>
                      </a:lnTo>
                      <a:lnTo>
                        <a:pt x="193" y="24"/>
                      </a:lnTo>
                      <a:lnTo>
                        <a:pt x="193" y="28"/>
                      </a:lnTo>
                      <a:lnTo>
                        <a:pt x="192" y="29"/>
                      </a:lnTo>
                      <a:lnTo>
                        <a:pt x="201" y="40"/>
                      </a:lnTo>
                      <a:lnTo>
                        <a:pt x="201" y="44"/>
                      </a:lnTo>
                      <a:lnTo>
                        <a:pt x="199" y="47"/>
                      </a:lnTo>
                      <a:lnTo>
                        <a:pt x="196" y="72"/>
                      </a:lnTo>
                      <a:lnTo>
                        <a:pt x="196" y="91"/>
                      </a:lnTo>
                      <a:lnTo>
                        <a:pt x="174" y="113"/>
                      </a:lnTo>
                      <a:lnTo>
                        <a:pt x="174" y="115"/>
                      </a:lnTo>
                      <a:lnTo>
                        <a:pt x="172" y="115"/>
                      </a:lnTo>
                      <a:lnTo>
                        <a:pt x="171" y="115"/>
                      </a:lnTo>
                      <a:lnTo>
                        <a:pt x="170" y="116"/>
                      </a:lnTo>
                      <a:lnTo>
                        <a:pt x="171" y="134"/>
                      </a:lnTo>
                      <a:lnTo>
                        <a:pt x="168" y="133"/>
                      </a:lnTo>
                      <a:lnTo>
                        <a:pt x="167" y="136"/>
                      </a:lnTo>
                      <a:lnTo>
                        <a:pt x="167" y="137"/>
                      </a:lnTo>
                      <a:lnTo>
                        <a:pt x="165" y="137"/>
                      </a:lnTo>
                      <a:lnTo>
                        <a:pt x="163" y="137"/>
                      </a:lnTo>
                      <a:lnTo>
                        <a:pt x="161" y="137"/>
                      </a:lnTo>
                      <a:lnTo>
                        <a:pt x="161" y="138"/>
                      </a:lnTo>
                      <a:lnTo>
                        <a:pt x="159" y="140"/>
                      </a:lnTo>
                      <a:lnTo>
                        <a:pt x="157" y="140"/>
                      </a:lnTo>
                      <a:lnTo>
                        <a:pt x="153" y="141"/>
                      </a:lnTo>
                      <a:lnTo>
                        <a:pt x="152" y="141"/>
                      </a:lnTo>
                      <a:lnTo>
                        <a:pt x="149" y="140"/>
                      </a:lnTo>
                      <a:lnTo>
                        <a:pt x="145" y="138"/>
                      </a:lnTo>
                      <a:lnTo>
                        <a:pt x="138" y="137"/>
                      </a:lnTo>
                      <a:lnTo>
                        <a:pt x="135" y="138"/>
                      </a:lnTo>
                      <a:lnTo>
                        <a:pt x="128" y="138"/>
                      </a:lnTo>
                      <a:lnTo>
                        <a:pt x="125" y="140"/>
                      </a:lnTo>
                      <a:lnTo>
                        <a:pt x="123" y="144"/>
                      </a:lnTo>
                      <a:lnTo>
                        <a:pt x="118" y="147"/>
                      </a:lnTo>
                      <a:lnTo>
                        <a:pt x="117" y="145"/>
                      </a:lnTo>
                      <a:lnTo>
                        <a:pt x="112" y="144"/>
                      </a:lnTo>
                      <a:lnTo>
                        <a:pt x="109" y="144"/>
                      </a:lnTo>
                      <a:lnTo>
                        <a:pt x="105" y="141"/>
                      </a:lnTo>
                      <a:lnTo>
                        <a:pt x="102" y="140"/>
                      </a:lnTo>
                      <a:lnTo>
                        <a:pt x="102" y="138"/>
                      </a:lnTo>
                      <a:lnTo>
                        <a:pt x="99" y="137"/>
                      </a:lnTo>
                      <a:lnTo>
                        <a:pt x="98" y="137"/>
                      </a:lnTo>
                      <a:lnTo>
                        <a:pt x="96" y="137"/>
                      </a:lnTo>
                      <a:lnTo>
                        <a:pt x="92" y="138"/>
                      </a:lnTo>
                      <a:lnTo>
                        <a:pt x="91" y="140"/>
                      </a:lnTo>
                      <a:lnTo>
                        <a:pt x="89" y="140"/>
                      </a:lnTo>
                      <a:lnTo>
                        <a:pt x="88" y="141"/>
                      </a:lnTo>
                      <a:lnTo>
                        <a:pt x="87" y="141"/>
                      </a:lnTo>
                      <a:lnTo>
                        <a:pt x="84" y="140"/>
                      </a:lnTo>
                      <a:lnTo>
                        <a:pt x="81" y="136"/>
                      </a:lnTo>
                      <a:lnTo>
                        <a:pt x="80" y="134"/>
                      </a:lnTo>
                      <a:lnTo>
                        <a:pt x="76" y="133"/>
                      </a:lnTo>
                      <a:lnTo>
                        <a:pt x="73" y="133"/>
                      </a:lnTo>
                      <a:lnTo>
                        <a:pt x="72" y="131"/>
                      </a:lnTo>
                      <a:lnTo>
                        <a:pt x="69" y="131"/>
                      </a:lnTo>
                      <a:lnTo>
                        <a:pt x="67" y="130"/>
                      </a:lnTo>
                      <a:lnTo>
                        <a:pt x="65" y="130"/>
                      </a:lnTo>
                      <a:lnTo>
                        <a:pt x="63" y="131"/>
                      </a:lnTo>
                      <a:lnTo>
                        <a:pt x="59" y="131"/>
                      </a:lnTo>
                      <a:lnTo>
                        <a:pt x="58" y="131"/>
                      </a:lnTo>
                      <a:lnTo>
                        <a:pt x="56" y="131"/>
                      </a:lnTo>
                      <a:lnTo>
                        <a:pt x="54" y="133"/>
                      </a:lnTo>
                      <a:lnTo>
                        <a:pt x="52" y="133"/>
                      </a:lnTo>
                      <a:lnTo>
                        <a:pt x="51" y="133"/>
                      </a:lnTo>
                      <a:lnTo>
                        <a:pt x="48" y="136"/>
                      </a:lnTo>
                      <a:lnTo>
                        <a:pt x="48" y="137"/>
                      </a:lnTo>
                      <a:lnTo>
                        <a:pt x="48" y="138"/>
                      </a:lnTo>
                      <a:lnTo>
                        <a:pt x="48" y="138"/>
                      </a:lnTo>
                      <a:lnTo>
                        <a:pt x="48" y="140"/>
                      </a:lnTo>
                      <a:lnTo>
                        <a:pt x="48" y="142"/>
                      </a:lnTo>
                      <a:lnTo>
                        <a:pt x="49" y="144"/>
                      </a:lnTo>
                      <a:lnTo>
                        <a:pt x="49" y="145"/>
                      </a:lnTo>
                      <a:lnTo>
                        <a:pt x="47" y="145"/>
                      </a:lnTo>
                      <a:lnTo>
                        <a:pt x="44" y="148"/>
                      </a:lnTo>
                      <a:lnTo>
                        <a:pt x="44" y="149"/>
                      </a:lnTo>
                      <a:lnTo>
                        <a:pt x="44" y="151"/>
                      </a:lnTo>
                      <a:lnTo>
                        <a:pt x="45" y="155"/>
                      </a:lnTo>
                      <a:lnTo>
                        <a:pt x="47" y="155"/>
                      </a:lnTo>
                      <a:lnTo>
                        <a:pt x="47" y="156"/>
                      </a:lnTo>
                      <a:lnTo>
                        <a:pt x="45" y="158"/>
                      </a:lnTo>
                      <a:lnTo>
                        <a:pt x="42" y="154"/>
                      </a:lnTo>
                      <a:lnTo>
                        <a:pt x="38" y="154"/>
                      </a:lnTo>
                      <a:lnTo>
                        <a:pt x="37" y="151"/>
                      </a:lnTo>
                      <a:lnTo>
                        <a:pt x="31" y="147"/>
                      </a:lnTo>
                      <a:lnTo>
                        <a:pt x="31" y="149"/>
                      </a:lnTo>
                      <a:lnTo>
                        <a:pt x="31" y="151"/>
                      </a:lnTo>
                      <a:lnTo>
                        <a:pt x="29" y="151"/>
                      </a:lnTo>
                      <a:lnTo>
                        <a:pt x="27" y="152"/>
                      </a:lnTo>
                      <a:lnTo>
                        <a:pt x="27" y="152"/>
                      </a:lnTo>
                      <a:lnTo>
                        <a:pt x="23" y="148"/>
                      </a:lnTo>
                      <a:lnTo>
                        <a:pt x="25" y="145"/>
                      </a:lnTo>
                      <a:lnTo>
                        <a:pt x="25" y="144"/>
                      </a:lnTo>
                      <a:lnTo>
                        <a:pt x="25" y="142"/>
                      </a:lnTo>
                      <a:lnTo>
                        <a:pt x="23" y="141"/>
                      </a:lnTo>
                      <a:lnTo>
                        <a:pt x="22" y="140"/>
                      </a:lnTo>
                      <a:lnTo>
                        <a:pt x="16" y="142"/>
                      </a:lnTo>
                      <a:lnTo>
                        <a:pt x="12" y="140"/>
                      </a:lnTo>
                      <a:lnTo>
                        <a:pt x="12" y="134"/>
                      </a:lnTo>
                      <a:lnTo>
                        <a:pt x="0" y="126"/>
                      </a:lnTo>
                      <a:lnTo>
                        <a:pt x="0" y="122"/>
                      </a:lnTo>
                      <a:lnTo>
                        <a:pt x="1" y="119"/>
                      </a:lnTo>
                      <a:lnTo>
                        <a:pt x="1" y="115"/>
                      </a:lnTo>
                      <a:lnTo>
                        <a:pt x="2" y="113"/>
                      </a:lnTo>
                      <a:lnTo>
                        <a:pt x="5" y="115"/>
                      </a:lnTo>
                      <a:lnTo>
                        <a:pt x="15" y="113"/>
                      </a:lnTo>
                      <a:lnTo>
                        <a:pt x="18" y="113"/>
                      </a:lnTo>
                      <a:lnTo>
                        <a:pt x="20" y="112"/>
                      </a:lnTo>
                      <a:lnTo>
                        <a:pt x="29" y="112"/>
                      </a:lnTo>
                      <a:lnTo>
                        <a:pt x="33" y="109"/>
                      </a:lnTo>
                      <a:lnTo>
                        <a:pt x="37" y="109"/>
                      </a:lnTo>
                      <a:lnTo>
                        <a:pt x="41" y="107"/>
                      </a:lnTo>
                      <a:lnTo>
                        <a:pt x="48" y="104"/>
                      </a:lnTo>
                      <a:lnTo>
                        <a:pt x="48" y="101"/>
                      </a:lnTo>
                      <a:lnTo>
                        <a:pt x="49" y="95"/>
                      </a:lnTo>
                      <a:lnTo>
                        <a:pt x="51" y="94"/>
                      </a:lnTo>
                      <a:lnTo>
                        <a:pt x="52" y="83"/>
                      </a:lnTo>
                      <a:lnTo>
                        <a:pt x="52" y="57"/>
                      </a:lnTo>
                      <a:lnTo>
                        <a:pt x="73" y="53"/>
                      </a:lnTo>
                      <a:lnTo>
                        <a:pt x="89" y="37"/>
                      </a:lnTo>
                      <a:lnTo>
                        <a:pt x="14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1" name="Freeform 885"/>
                <p:cNvSpPr>
                  <a:spLocks/>
                </p:cNvSpPr>
                <p:nvPr/>
              </p:nvSpPr>
              <p:spPr bwMode="auto">
                <a:xfrm>
                  <a:off x="4443774" y="3745682"/>
                  <a:ext cx="225293" cy="192685"/>
                </a:xfrm>
                <a:custGeom>
                  <a:avLst/>
                  <a:gdLst>
                    <a:gd name="T0" fmla="*/ 39 w 152"/>
                    <a:gd name="T1" fmla="*/ 1 h 130"/>
                    <a:gd name="T2" fmla="*/ 47 w 152"/>
                    <a:gd name="T3" fmla="*/ 4 h 130"/>
                    <a:gd name="T4" fmla="*/ 54 w 152"/>
                    <a:gd name="T5" fmla="*/ 11 h 130"/>
                    <a:gd name="T6" fmla="*/ 58 w 152"/>
                    <a:gd name="T7" fmla="*/ 10 h 130"/>
                    <a:gd name="T8" fmla="*/ 65 w 152"/>
                    <a:gd name="T9" fmla="*/ 7 h 130"/>
                    <a:gd name="T10" fmla="*/ 69 w 152"/>
                    <a:gd name="T11" fmla="*/ 10 h 130"/>
                    <a:gd name="T12" fmla="*/ 79 w 152"/>
                    <a:gd name="T13" fmla="*/ 14 h 130"/>
                    <a:gd name="T14" fmla="*/ 90 w 152"/>
                    <a:gd name="T15" fmla="*/ 14 h 130"/>
                    <a:gd name="T16" fmla="*/ 102 w 152"/>
                    <a:gd name="T17" fmla="*/ 8 h 130"/>
                    <a:gd name="T18" fmla="*/ 116 w 152"/>
                    <a:gd name="T19" fmla="*/ 10 h 130"/>
                    <a:gd name="T20" fmla="*/ 124 w 152"/>
                    <a:gd name="T21" fmla="*/ 12 h 130"/>
                    <a:gd name="T22" fmla="*/ 128 w 152"/>
                    <a:gd name="T23" fmla="*/ 7 h 130"/>
                    <a:gd name="T24" fmla="*/ 134 w 152"/>
                    <a:gd name="T25" fmla="*/ 7 h 130"/>
                    <a:gd name="T26" fmla="*/ 138 w 152"/>
                    <a:gd name="T27" fmla="*/ 4 h 130"/>
                    <a:gd name="T28" fmla="*/ 145 w 152"/>
                    <a:gd name="T29" fmla="*/ 12 h 130"/>
                    <a:gd name="T30" fmla="*/ 146 w 152"/>
                    <a:gd name="T31" fmla="*/ 17 h 130"/>
                    <a:gd name="T32" fmla="*/ 150 w 152"/>
                    <a:gd name="T33" fmla="*/ 25 h 130"/>
                    <a:gd name="T34" fmla="*/ 152 w 152"/>
                    <a:gd name="T35" fmla="*/ 32 h 130"/>
                    <a:gd name="T36" fmla="*/ 148 w 152"/>
                    <a:gd name="T37" fmla="*/ 36 h 130"/>
                    <a:gd name="T38" fmla="*/ 142 w 152"/>
                    <a:gd name="T39" fmla="*/ 40 h 130"/>
                    <a:gd name="T40" fmla="*/ 138 w 152"/>
                    <a:gd name="T41" fmla="*/ 47 h 130"/>
                    <a:gd name="T42" fmla="*/ 138 w 152"/>
                    <a:gd name="T43" fmla="*/ 57 h 130"/>
                    <a:gd name="T44" fmla="*/ 130 w 152"/>
                    <a:gd name="T45" fmla="*/ 62 h 130"/>
                    <a:gd name="T46" fmla="*/ 128 w 152"/>
                    <a:gd name="T47" fmla="*/ 71 h 130"/>
                    <a:gd name="T48" fmla="*/ 121 w 152"/>
                    <a:gd name="T49" fmla="*/ 77 h 130"/>
                    <a:gd name="T50" fmla="*/ 117 w 152"/>
                    <a:gd name="T51" fmla="*/ 86 h 130"/>
                    <a:gd name="T52" fmla="*/ 115 w 152"/>
                    <a:gd name="T53" fmla="*/ 94 h 130"/>
                    <a:gd name="T54" fmla="*/ 112 w 152"/>
                    <a:gd name="T55" fmla="*/ 97 h 130"/>
                    <a:gd name="T56" fmla="*/ 106 w 152"/>
                    <a:gd name="T57" fmla="*/ 101 h 130"/>
                    <a:gd name="T58" fmla="*/ 99 w 152"/>
                    <a:gd name="T59" fmla="*/ 95 h 130"/>
                    <a:gd name="T60" fmla="*/ 94 w 152"/>
                    <a:gd name="T61" fmla="*/ 94 h 130"/>
                    <a:gd name="T62" fmla="*/ 90 w 152"/>
                    <a:gd name="T63" fmla="*/ 97 h 130"/>
                    <a:gd name="T64" fmla="*/ 84 w 152"/>
                    <a:gd name="T65" fmla="*/ 104 h 130"/>
                    <a:gd name="T66" fmla="*/ 80 w 152"/>
                    <a:gd name="T67" fmla="*/ 109 h 130"/>
                    <a:gd name="T68" fmla="*/ 79 w 152"/>
                    <a:gd name="T69" fmla="*/ 116 h 130"/>
                    <a:gd name="T70" fmla="*/ 74 w 152"/>
                    <a:gd name="T71" fmla="*/ 126 h 130"/>
                    <a:gd name="T72" fmla="*/ 70 w 152"/>
                    <a:gd name="T73" fmla="*/ 123 h 130"/>
                    <a:gd name="T74" fmla="*/ 65 w 152"/>
                    <a:gd name="T75" fmla="*/ 127 h 130"/>
                    <a:gd name="T76" fmla="*/ 54 w 152"/>
                    <a:gd name="T77" fmla="*/ 130 h 130"/>
                    <a:gd name="T78" fmla="*/ 33 w 152"/>
                    <a:gd name="T79" fmla="*/ 126 h 130"/>
                    <a:gd name="T80" fmla="*/ 29 w 152"/>
                    <a:gd name="T81" fmla="*/ 116 h 130"/>
                    <a:gd name="T82" fmla="*/ 11 w 152"/>
                    <a:gd name="T83" fmla="*/ 100 h 130"/>
                    <a:gd name="T84" fmla="*/ 1 w 152"/>
                    <a:gd name="T85" fmla="*/ 98 h 130"/>
                    <a:gd name="T86" fmla="*/ 1 w 152"/>
                    <a:gd name="T87" fmla="*/ 87 h 130"/>
                    <a:gd name="T88" fmla="*/ 1 w 152"/>
                    <a:gd name="T89" fmla="*/ 77 h 130"/>
                    <a:gd name="T90" fmla="*/ 1 w 152"/>
                    <a:gd name="T91" fmla="*/ 73 h 130"/>
                    <a:gd name="T92" fmla="*/ 1 w 152"/>
                    <a:gd name="T93" fmla="*/ 68 h 130"/>
                    <a:gd name="T94" fmla="*/ 4 w 152"/>
                    <a:gd name="T95" fmla="*/ 64 h 130"/>
                    <a:gd name="T96" fmla="*/ 8 w 152"/>
                    <a:gd name="T97" fmla="*/ 59 h 130"/>
                    <a:gd name="T98" fmla="*/ 12 w 152"/>
                    <a:gd name="T99" fmla="*/ 53 h 130"/>
                    <a:gd name="T100" fmla="*/ 12 w 152"/>
                    <a:gd name="T101" fmla="*/ 48 h 130"/>
                    <a:gd name="T102" fmla="*/ 16 w 152"/>
                    <a:gd name="T103" fmla="*/ 46 h 130"/>
                    <a:gd name="T104" fmla="*/ 15 w 152"/>
                    <a:gd name="T105" fmla="*/ 36 h 130"/>
                    <a:gd name="T106" fmla="*/ 11 w 152"/>
                    <a:gd name="T107" fmla="*/ 28 h 130"/>
                    <a:gd name="T108" fmla="*/ 14 w 152"/>
                    <a:gd name="T109" fmla="*/ 25 h 130"/>
                    <a:gd name="T110" fmla="*/ 11 w 152"/>
                    <a:gd name="T111" fmla="*/ 19 h 130"/>
                    <a:gd name="T112" fmla="*/ 16 w 152"/>
                    <a:gd name="T113" fmla="*/ 15 h 130"/>
                    <a:gd name="T114" fmla="*/ 15 w 152"/>
                    <a:gd name="T115" fmla="*/ 10 h 130"/>
                    <a:gd name="T116" fmla="*/ 15 w 152"/>
                    <a:gd name="T117" fmla="*/ 7 h 130"/>
                    <a:gd name="T118" fmla="*/ 19 w 152"/>
                    <a:gd name="T119" fmla="*/ 3 h 130"/>
                    <a:gd name="T120" fmla="*/ 25 w 152"/>
                    <a:gd name="T121" fmla="*/ 1 h 130"/>
                    <a:gd name="T122" fmla="*/ 32 w 152"/>
                    <a:gd name="T123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2" h="130">
                      <a:moveTo>
                        <a:pt x="34" y="0"/>
                      </a:moveTo>
                      <a:lnTo>
                        <a:pt x="36" y="1"/>
                      </a:lnTo>
                      <a:lnTo>
                        <a:pt x="39" y="1"/>
                      </a:lnTo>
                      <a:lnTo>
                        <a:pt x="40" y="3"/>
                      </a:lnTo>
                      <a:lnTo>
                        <a:pt x="43" y="3"/>
                      </a:lnTo>
                      <a:lnTo>
                        <a:pt x="47" y="4"/>
                      </a:lnTo>
                      <a:lnTo>
                        <a:pt x="48" y="6"/>
                      </a:lnTo>
                      <a:lnTo>
                        <a:pt x="51" y="10"/>
                      </a:lnTo>
                      <a:lnTo>
                        <a:pt x="54" y="11"/>
                      </a:lnTo>
                      <a:lnTo>
                        <a:pt x="55" y="11"/>
                      </a:lnTo>
                      <a:lnTo>
                        <a:pt x="56" y="10"/>
                      </a:lnTo>
                      <a:lnTo>
                        <a:pt x="58" y="10"/>
                      </a:lnTo>
                      <a:lnTo>
                        <a:pt x="59" y="8"/>
                      </a:lnTo>
                      <a:lnTo>
                        <a:pt x="63" y="7"/>
                      </a:lnTo>
                      <a:lnTo>
                        <a:pt x="65" y="7"/>
                      </a:lnTo>
                      <a:lnTo>
                        <a:pt x="66" y="7"/>
                      </a:lnTo>
                      <a:lnTo>
                        <a:pt x="69" y="8"/>
                      </a:lnTo>
                      <a:lnTo>
                        <a:pt x="69" y="10"/>
                      </a:lnTo>
                      <a:lnTo>
                        <a:pt x="72" y="11"/>
                      </a:lnTo>
                      <a:lnTo>
                        <a:pt x="76" y="14"/>
                      </a:lnTo>
                      <a:lnTo>
                        <a:pt x="79" y="14"/>
                      </a:lnTo>
                      <a:lnTo>
                        <a:pt x="84" y="15"/>
                      </a:lnTo>
                      <a:lnTo>
                        <a:pt x="85" y="17"/>
                      </a:lnTo>
                      <a:lnTo>
                        <a:pt x="90" y="14"/>
                      </a:lnTo>
                      <a:lnTo>
                        <a:pt x="92" y="10"/>
                      </a:lnTo>
                      <a:lnTo>
                        <a:pt x="95" y="8"/>
                      </a:lnTo>
                      <a:lnTo>
                        <a:pt x="102" y="8"/>
                      </a:lnTo>
                      <a:lnTo>
                        <a:pt x="105" y="7"/>
                      </a:lnTo>
                      <a:lnTo>
                        <a:pt x="112" y="8"/>
                      </a:lnTo>
                      <a:lnTo>
                        <a:pt x="116" y="10"/>
                      </a:lnTo>
                      <a:lnTo>
                        <a:pt x="119" y="11"/>
                      </a:lnTo>
                      <a:lnTo>
                        <a:pt x="121" y="12"/>
                      </a:lnTo>
                      <a:lnTo>
                        <a:pt x="124" y="12"/>
                      </a:lnTo>
                      <a:lnTo>
                        <a:pt x="126" y="10"/>
                      </a:lnTo>
                      <a:lnTo>
                        <a:pt x="128" y="8"/>
                      </a:lnTo>
                      <a:lnTo>
                        <a:pt x="128" y="7"/>
                      </a:lnTo>
                      <a:lnTo>
                        <a:pt x="130" y="7"/>
                      </a:lnTo>
                      <a:lnTo>
                        <a:pt x="132" y="7"/>
                      </a:lnTo>
                      <a:lnTo>
                        <a:pt x="134" y="7"/>
                      </a:lnTo>
                      <a:lnTo>
                        <a:pt x="134" y="6"/>
                      </a:lnTo>
                      <a:lnTo>
                        <a:pt x="135" y="3"/>
                      </a:lnTo>
                      <a:lnTo>
                        <a:pt x="138" y="4"/>
                      </a:lnTo>
                      <a:lnTo>
                        <a:pt x="139" y="4"/>
                      </a:lnTo>
                      <a:lnTo>
                        <a:pt x="144" y="8"/>
                      </a:lnTo>
                      <a:lnTo>
                        <a:pt x="145" y="12"/>
                      </a:lnTo>
                      <a:lnTo>
                        <a:pt x="145" y="12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21"/>
                      </a:lnTo>
                      <a:lnTo>
                        <a:pt x="148" y="24"/>
                      </a:lnTo>
                      <a:lnTo>
                        <a:pt x="150" y="25"/>
                      </a:lnTo>
                      <a:lnTo>
                        <a:pt x="150" y="26"/>
                      </a:lnTo>
                      <a:lnTo>
                        <a:pt x="152" y="28"/>
                      </a:lnTo>
                      <a:lnTo>
                        <a:pt x="152" y="32"/>
                      </a:lnTo>
                      <a:lnTo>
                        <a:pt x="152" y="33"/>
                      </a:lnTo>
                      <a:lnTo>
                        <a:pt x="149" y="35"/>
                      </a:lnTo>
                      <a:lnTo>
                        <a:pt x="148" y="36"/>
                      </a:lnTo>
                      <a:lnTo>
                        <a:pt x="145" y="36"/>
                      </a:lnTo>
                      <a:lnTo>
                        <a:pt x="144" y="39"/>
                      </a:lnTo>
                      <a:lnTo>
                        <a:pt x="142" y="40"/>
                      </a:lnTo>
                      <a:lnTo>
                        <a:pt x="141" y="40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8" y="50"/>
                      </a:lnTo>
                      <a:lnTo>
                        <a:pt x="138" y="53"/>
                      </a:lnTo>
                      <a:lnTo>
                        <a:pt x="138" y="57"/>
                      </a:lnTo>
                      <a:lnTo>
                        <a:pt x="135" y="59"/>
                      </a:lnTo>
                      <a:lnTo>
                        <a:pt x="131" y="59"/>
                      </a:lnTo>
                      <a:lnTo>
                        <a:pt x="130" y="62"/>
                      </a:lnTo>
                      <a:lnTo>
                        <a:pt x="130" y="66"/>
                      </a:lnTo>
                      <a:lnTo>
                        <a:pt x="130" y="68"/>
                      </a:lnTo>
                      <a:lnTo>
                        <a:pt x="128" y="71"/>
                      </a:lnTo>
                      <a:lnTo>
                        <a:pt x="126" y="72"/>
                      </a:lnTo>
                      <a:lnTo>
                        <a:pt x="123" y="76"/>
                      </a:lnTo>
                      <a:lnTo>
                        <a:pt x="121" y="77"/>
                      </a:lnTo>
                      <a:lnTo>
                        <a:pt x="123" y="80"/>
                      </a:lnTo>
                      <a:lnTo>
                        <a:pt x="121" y="82"/>
                      </a:lnTo>
                      <a:lnTo>
                        <a:pt x="117" y="86"/>
                      </a:lnTo>
                      <a:lnTo>
                        <a:pt x="116" y="90"/>
                      </a:lnTo>
                      <a:lnTo>
                        <a:pt x="117" y="91"/>
                      </a:lnTo>
                      <a:lnTo>
                        <a:pt x="115" y="94"/>
                      </a:lnTo>
                      <a:lnTo>
                        <a:pt x="113" y="94"/>
                      </a:lnTo>
                      <a:lnTo>
                        <a:pt x="112" y="95"/>
                      </a:lnTo>
                      <a:lnTo>
                        <a:pt x="112" y="97"/>
                      </a:lnTo>
                      <a:lnTo>
                        <a:pt x="110" y="100"/>
                      </a:lnTo>
                      <a:lnTo>
                        <a:pt x="108" y="101"/>
                      </a:lnTo>
                      <a:lnTo>
                        <a:pt x="106" y="101"/>
                      </a:lnTo>
                      <a:lnTo>
                        <a:pt x="103" y="100"/>
                      </a:lnTo>
                      <a:lnTo>
                        <a:pt x="102" y="97"/>
                      </a:lnTo>
                      <a:lnTo>
                        <a:pt x="99" y="95"/>
                      </a:lnTo>
                      <a:lnTo>
                        <a:pt x="98" y="95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2" y="95"/>
                      </a:lnTo>
                      <a:lnTo>
                        <a:pt x="90" y="95"/>
                      </a:lnTo>
                      <a:lnTo>
                        <a:pt x="90" y="97"/>
                      </a:lnTo>
                      <a:lnTo>
                        <a:pt x="90" y="100"/>
                      </a:lnTo>
                      <a:lnTo>
                        <a:pt x="85" y="102"/>
                      </a:lnTo>
                      <a:lnTo>
                        <a:pt x="84" y="104"/>
                      </a:lnTo>
                      <a:lnTo>
                        <a:pt x="83" y="105"/>
                      </a:lnTo>
                      <a:lnTo>
                        <a:pt x="80" y="108"/>
                      </a:lnTo>
                      <a:lnTo>
                        <a:pt x="80" y="109"/>
                      </a:lnTo>
                      <a:lnTo>
                        <a:pt x="79" y="111"/>
                      </a:lnTo>
                      <a:lnTo>
                        <a:pt x="79" y="113"/>
                      </a:lnTo>
                      <a:lnTo>
                        <a:pt x="79" y="116"/>
                      </a:lnTo>
                      <a:lnTo>
                        <a:pt x="77" y="120"/>
                      </a:lnTo>
                      <a:lnTo>
                        <a:pt x="74" y="123"/>
                      </a:lnTo>
                      <a:lnTo>
                        <a:pt x="74" y="126"/>
                      </a:lnTo>
                      <a:lnTo>
                        <a:pt x="74" y="126"/>
                      </a:lnTo>
                      <a:lnTo>
                        <a:pt x="73" y="126"/>
                      </a:lnTo>
                      <a:lnTo>
                        <a:pt x="70" y="123"/>
                      </a:lnTo>
                      <a:lnTo>
                        <a:pt x="69" y="127"/>
                      </a:lnTo>
                      <a:lnTo>
                        <a:pt x="66" y="127"/>
                      </a:lnTo>
                      <a:lnTo>
                        <a:pt x="65" y="127"/>
                      </a:lnTo>
                      <a:lnTo>
                        <a:pt x="58" y="129"/>
                      </a:lnTo>
                      <a:lnTo>
                        <a:pt x="56" y="129"/>
                      </a:lnTo>
                      <a:lnTo>
                        <a:pt x="54" y="130"/>
                      </a:lnTo>
                      <a:lnTo>
                        <a:pt x="41" y="130"/>
                      </a:lnTo>
                      <a:lnTo>
                        <a:pt x="36" y="129"/>
                      </a:lnTo>
                      <a:lnTo>
                        <a:pt x="33" y="126"/>
                      </a:lnTo>
                      <a:lnTo>
                        <a:pt x="32" y="122"/>
                      </a:lnTo>
                      <a:lnTo>
                        <a:pt x="29" y="120"/>
                      </a:lnTo>
                      <a:lnTo>
                        <a:pt x="29" y="116"/>
                      </a:lnTo>
                      <a:lnTo>
                        <a:pt x="26" y="111"/>
                      </a:lnTo>
                      <a:lnTo>
                        <a:pt x="21" y="105"/>
                      </a:lnTo>
                      <a:lnTo>
                        <a:pt x="11" y="100"/>
                      </a:lnTo>
                      <a:lnTo>
                        <a:pt x="7" y="101"/>
                      </a:lnTo>
                      <a:lnTo>
                        <a:pt x="1" y="100"/>
                      </a:lnTo>
                      <a:lnTo>
                        <a:pt x="1" y="98"/>
                      </a:lnTo>
                      <a:lnTo>
                        <a:pt x="1" y="91"/>
                      </a:lnTo>
                      <a:lnTo>
                        <a:pt x="1" y="89"/>
                      </a:lnTo>
                      <a:lnTo>
                        <a:pt x="1" y="87"/>
                      </a:lnTo>
                      <a:lnTo>
                        <a:pt x="1" y="82"/>
                      </a:lnTo>
                      <a:lnTo>
                        <a:pt x="1" y="79"/>
                      </a:lnTo>
                      <a:lnTo>
                        <a:pt x="1" y="77"/>
                      </a:lnTo>
                      <a:lnTo>
                        <a:pt x="1" y="77"/>
                      </a:lnTo>
                      <a:lnTo>
                        <a:pt x="1" y="76"/>
                      </a:lnTo>
                      <a:lnTo>
                        <a:pt x="1" y="73"/>
                      </a:lnTo>
                      <a:lnTo>
                        <a:pt x="0" y="73"/>
                      </a:lnTo>
                      <a:lnTo>
                        <a:pt x="1" y="69"/>
                      </a:lnTo>
                      <a:lnTo>
                        <a:pt x="1" y="68"/>
                      </a:lnTo>
                      <a:lnTo>
                        <a:pt x="1" y="65"/>
                      </a:lnTo>
                      <a:lnTo>
                        <a:pt x="1" y="64"/>
                      </a:lnTo>
                      <a:lnTo>
                        <a:pt x="4" y="64"/>
                      </a:lnTo>
                      <a:lnTo>
                        <a:pt x="5" y="62"/>
                      </a:lnTo>
                      <a:lnTo>
                        <a:pt x="7" y="62"/>
                      </a:lnTo>
                      <a:lnTo>
                        <a:pt x="8" y="59"/>
                      </a:lnTo>
                      <a:lnTo>
                        <a:pt x="9" y="57"/>
                      </a:lnTo>
                      <a:lnTo>
                        <a:pt x="11" y="54"/>
                      </a:lnTo>
                      <a:lnTo>
                        <a:pt x="12" y="53"/>
                      </a:lnTo>
                      <a:lnTo>
                        <a:pt x="14" y="53"/>
                      </a:lnTo>
                      <a:lnTo>
                        <a:pt x="15" y="51"/>
                      </a:lnTo>
                      <a:lnTo>
                        <a:pt x="12" y="48"/>
                      </a:lnTo>
                      <a:lnTo>
                        <a:pt x="12" y="47"/>
                      </a:lnTo>
                      <a:lnTo>
                        <a:pt x="14" y="46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5" y="39"/>
                      </a:lnTo>
                      <a:lnTo>
                        <a:pt x="15" y="36"/>
                      </a:lnTo>
                      <a:lnTo>
                        <a:pt x="11" y="33"/>
                      </a:lnTo>
                      <a:lnTo>
                        <a:pt x="11" y="30"/>
                      </a:lnTo>
                      <a:lnTo>
                        <a:pt x="11" y="28"/>
                      </a:lnTo>
                      <a:lnTo>
                        <a:pt x="12" y="28"/>
                      </a:lnTo>
                      <a:lnTo>
                        <a:pt x="14" y="26"/>
                      </a:lnTo>
                      <a:lnTo>
                        <a:pt x="14" y="25"/>
                      </a:lnTo>
                      <a:lnTo>
                        <a:pt x="12" y="25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1" y="18"/>
                      </a:lnTo>
                      <a:lnTo>
                        <a:pt x="14" y="15"/>
                      </a:lnTo>
                      <a:lnTo>
                        <a:pt x="16" y="15"/>
                      </a:lnTo>
                      <a:lnTo>
                        <a:pt x="16" y="14"/>
                      </a:lnTo>
                      <a:lnTo>
                        <a:pt x="15" y="12"/>
                      </a:lnTo>
                      <a:lnTo>
                        <a:pt x="15" y="10"/>
                      </a:lnTo>
                      <a:lnTo>
                        <a:pt x="15" y="8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5" y="6"/>
                      </a:lnTo>
                      <a:lnTo>
                        <a:pt x="18" y="3"/>
                      </a:lnTo>
                      <a:lnTo>
                        <a:pt x="19" y="3"/>
                      </a:lnTo>
                      <a:lnTo>
                        <a:pt x="21" y="3"/>
                      </a:lnTo>
                      <a:lnTo>
                        <a:pt x="23" y="1"/>
                      </a:lnTo>
                      <a:lnTo>
                        <a:pt x="25" y="1"/>
                      </a:lnTo>
                      <a:lnTo>
                        <a:pt x="26" y="1"/>
                      </a:lnTo>
                      <a:lnTo>
                        <a:pt x="30" y="1"/>
                      </a:lnTo>
                      <a:lnTo>
                        <a:pt x="32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2" name="Freeform 886"/>
                <p:cNvSpPr>
                  <a:spLocks/>
                </p:cNvSpPr>
                <p:nvPr/>
              </p:nvSpPr>
              <p:spPr bwMode="auto">
                <a:xfrm>
                  <a:off x="4510473" y="4016923"/>
                  <a:ext cx="7411" cy="5929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1 h 4"/>
                    <a:gd name="T4" fmla="*/ 3 w 5"/>
                    <a:gd name="T5" fmla="*/ 2 h 4"/>
                    <a:gd name="T6" fmla="*/ 2 w 5"/>
                    <a:gd name="T7" fmla="*/ 4 h 4"/>
                    <a:gd name="T8" fmla="*/ 0 w 5"/>
                    <a:gd name="T9" fmla="*/ 4 h 4"/>
                    <a:gd name="T10" fmla="*/ 0 w 5"/>
                    <a:gd name="T11" fmla="*/ 1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5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3" name="Freeform 887"/>
                <p:cNvSpPr>
                  <a:spLocks/>
                </p:cNvSpPr>
                <p:nvPr/>
              </p:nvSpPr>
              <p:spPr bwMode="auto">
                <a:xfrm>
                  <a:off x="4547527" y="3947260"/>
                  <a:ext cx="10376" cy="13340"/>
                </a:xfrm>
                <a:custGeom>
                  <a:avLst/>
                  <a:gdLst>
                    <a:gd name="T0" fmla="*/ 6 w 7"/>
                    <a:gd name="T1" fmla="*/ 0 h 9"/>
                    <a:gd name="T2" fmla="*/ 7 w 7"/>
                    <a:gd name="T3" fmla="*/ 1 h 9"/>
                    <a:gd name="T4" fmla="*/ 7 w 7"/>
                    <a:gd name="T5" fmla="*/ 4 h 9"/>
                    <a:gd name="T6" fmla="*/ 6 w 7"/>
                    <a:gd name="T7" fmla="*/ 9 h 9"/>
                    <a:gd name="T8" fmla="*/ 3 w 7"/>
                    <a:gd name="T9" fmla="*/ 9 h 9"/>
                    <a:gd name="T10" fmla="*/ 0 w 7"/>
                    <a:gd name="T11" fmla="*/ 8 h 9"/>
                    <a:gd name="T12" fmla="*/ 0 w 7"/>
                    <a:gd name="T13" fmla="*/ 5 h 9"/>
                    <a:gd name="T14" fmla="*/ 3 w 7"/>
                    <a:gd name="T15" fmla="*/ 5 h 9"/>
                    <a:gd name="T16" fmla="*/ 3 w 7"/>
                    <a:gd name="T17" fmla="*/ 2 h 9"/>
                    <a:gd name="T18" fmla="*/ 6 w 7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9">
                      <a:moveTo>
                        <a:pt x="6" y="0"/>
                      </a:moveTo>
                      <a:lnTo>
                        <a:pt x="7" y="1"/>
                      </a:lnTo>
                      <a:lnTo>
                        <a:pt x="7" y="4"/>
                      </a:lnTo>
                      <a:lnTo>
                        <a:pt x="6" y="9"/>
                      </a:lnTo>
                      <a:lnTo>
                        <a:pt x="3" y="9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3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4" name="Freeform 888"/>
                <p:cNvSpPr>
                  <a:spLocks/>
                </p:cNvSpPr>
                <p:nvPr/>
              </p:nvSpPr>
              <p:spPr bwMode="auto">
                <a:xfrm>
                  <a:off x="4553456" y="3763469"/>
                  <a:ext cx="149702" cy="223811"/>
                </a:xfrm>
                <a:custGeom>
                  <a:avLst/>
                  <a:gdLst>
                    <a:gd name="T0" fmla="*/ 81 w 101"/>
                    <a:gd name="T1" fmla="*/ 6 h 151"/>
                    <a:gd name="T2" fmla="*/ 83 w 101"/>
                    <a:gd name="T3" fmla="*/ 13 h 151"/>
                    <a:gd name="T4" fmla="*/ 83 w 101"/>
                    <a:gd name="T5" fmla="*/ 20 h 151"/>
                    <a:gd name="T6" fmla="*/ 85 w 101"/>
                    <a:gd name="T7" fmla="*/ 27 h 151"/>
                    <a:gd name="T8" fmla="*/ 85 w 101"/>
                    <a:gd name="T9" fmla="*/ 34 h 151"/>
                    <a:gd name="T10" fmla="*/ 92 w 101"/>
                    <a:gd name="T11" fmla="*/ 41 h 151"/>
                    <a:gd name="T12" fmla="*/ 89 w 101"/>
                    <a:gd name="T13" fmla="*/ 42 h 151"/>
                    <a:gd name="T14" fmla="*/ 83 w 101"/>
                    <a:gd name="T15" fmla="*/ 41 h 151"/>
                    <a:gd name="T16" fmla="*/ 78 w 101"/>
                    <a:gd name="T17" fmla="*/ 41 h 151"/>
                    <a:gd name="T18" fmla="*/ 74 w 101"/>
                    <a:gd name="T19" fmla="*/ 43 h 151"/>
                    <a:gd name="T20" fmla="*/ 74 w 101"/>
                    <a:gd name="T21" fmla="*/ 49 h 151"/>
                    <a:gd name="T22" fmla="*/ 76 w 101"/>
                    <a:gd name="T23" fmla="*/ 52 h 151"/>
                    <a:gd name="T24" fmla="*/ 89 w 101"/>
                    <a:gd name="T25" fmla="*/ 63 h 151"/>
                    <a:gd name="T26" fmla="*/ 93 w 101"/>
                    <a:gd name="T27" fmla="*/ 72 h 151"/>
                    <a:gd name="T28" fmla="*/ 89 w 101"/>
                    <a:gd name="T29" fmla="*/ 77 h 151"/>
                    <a:gd name="T30" fmla="*/ 83 w 101"/>
                    <a:gd name="T31" fmla="*/ 88 h 151"/>
                    <a:gd name="T32" fmla="*/ 78 w 101"/>
                    <a:gd name="T33" fmla="*/ 93 h 151"/>
                    <a:gd name="T34" fmla="*/ 79 w 101"/>
                    <a:gd name="T35" fmla="*/ 103 h 151"/>
                    <a:gd name="T36" fmla="*/ 81 w 101"/>
                    <a:gd name="T37" fmla="*/ 114 h 151"/>
                    <a:gd name="T38" fmla="*/ 87 w 101"/>
                    <a:gd name="T39" fmla="*/ 119 h 151"/>
                    <a:gd name="T40" fmla="*/ 94 w 101"/>
                    <a:gd name="T41" fmla="*/ 132 h 151"/>
                    <a:gd name="T42" fmla="*/ 100 w 101"/>
                    <a:gd name="T43" fmla="*/ 139 h 151"/>
                    <a:gd name="T44" fmla="*/ 101 w 101"/>
                    <a:gd name="T45" fmla="*/ 141 h 151"/>
                    <a:gd name="T46" fmla="*/ 99 w 101"/>
                    <a:gd name="T47" fmla="*/ 147 h 151"/>
                    <a:gd name="T48" fmla="*/ 99 w 101"/>
                    <a:gd name="T49" fmla="*/ 151 h 151"/>
                    <a:gd name="T50" fmla="*/ 96 w 101"/>
                    <a:gd name="T51" fmla="*/ 151 h 151"/>
                    <a:gd name="T52" fmla="*/ 90 w 101"/>
                    <a:gd name="T53" fmla="*/ 150 h 151"/>
                    <a:gd name="T54" fmla="*/ 86 w 101"/>
                    <a:gd name="T55" fmla="*/ 148 h 151"/>
                    <a:gd name="T56" fmla="*/ 83 w 101"/>
                    <a:gd name="T57" fmla="*/ 148 h 151"/>
                    <a:gd name="T58" fmla="*/ 79 w 101"/>
                    <a:gd name="T59" fmla="*/ 147 h 151"/>
                    <a:gd name="T60" fmla="*/ 76 w 101"/>
                    <a:gd name="T61" fmla="*/ 147 h 151"/>
                    <a:gd name="T62" fmla="*/ 57 w 101"/>
                    <a:gd name="T63" fmla="*/ 146 h 151"/>
                    <a:gd name="T64" fmla="*/ 53 w 101"/>
                    <a:gd name="T65" fmla="*/ 146 h 151"/>
                    <a:gd name="T66" fmla="*/ 49 w 101"/>
                    <a:gd name="T67" fmla="*/ 146 h 151"/>
                    <a:gd name="T68" fmla="*/ 39 w 101"/>
                    <a:gd name="T69" fmla="*/ 146 h 151"/>
                    <a:gd name="T70" fmla="*/ 35 w 101"/>
                    <a:gd name="T71" fmla="*/ 147 h 151"/>
                    <a:gd name="T72" fmla="*/ 20 w 101"/>
                    <a:gd name="T73" fmla="*/ 147 h 151"/>
                    <a:gd name="T74" fmla="*/ 16 w 101"/>
                    <a:gd name="T75" fmla="*/ 147 h 151"/>
                    <a:gd name="T76" fmla="*/ 17 w 101"/>
                    <a:gd name="T77" fmla="*/ 139 h 151"/>
                    <a:gd name="T78" fmla="*/ 14 w 101"/>
                    <a:gd name="T79" fmla="*/ 126 h 151"/>
                    <a:gd name="T80" fmla="*/ 9 w 101"/>
                    <a:gd name="T81" fmla="*/ 124 h 151"/>
                    <a:gd name="T82" fmla="*/ 5 w 101"/>
                    <a:gd name="T83" fmla="*/ 112 h 151"/>
                    <a:gd name="T84" fmla="*/ 0 w 101"/>
                    <a:gd name="T85" fmla="*/ 111 h 151"/>
                    <a:gd name="T86" fmla="*/ 5 w 101"/>
                    <a:gd name="T87" fmla="*/ 101 h 151"/>
                    <a:gd name="T88" fmla="*/ 6 w 101"/>
                    <a:gd name="T89" fmla="*/ 96 h 151"/>
                    <a:gd name="T90" fmla="*/ 11 w 101"/>
                    <a:gd name="T91" fmla="*/ 90 h 151"/>
                    <a:gd name="T92" fmla="*/ 16 w 101"/>
                    <a:gd name="T93" fmla="*/ 83 h 151"/>
                    <a:gd name="T94" fmla="*/ 21 w 101"/>
                    <a:gd name="T95" fmla="*/ 82 h 151"/>
                    <a:gd name="T96" fmla="*/ 28 w 101"/>
                    <a:gd name="T97" fmla="*/ 85 h 151"/>
                    <a:gd name="T98" fmla="*/ 34 w 101"/>
                    <a:gd name="T99" fmla="*/ 89 h 151"/>
                    <a:gd name="T100" fmla="*/ 38 w 101"/>
                    <a:gd name="T101" fmla="*/ 83 h 151"/>
                    <a:gd name="T102" fmla="*/ 43 w 101"/>
                    <a:gd name="T103" fmla="*/ 79 h 151"/>
                    <a:gd name="T104" fmla="*/ 47 w 101"/>
                    <a:gd name="T105" fmla="*/ 70 h 151"/>
                    <a:gd name="T106" fmla="*/ 49 w 101"/>
                    <a:gd name="T107" fmla="*/ 64 h 151"/>
                    <a:gd name="T108" fmla="*/ 56 w 101"/>
                    <a:gd name="T109" fmla="*/ 56 h 151"/>
                    <a:gd name="T110" fmla="*/ 57 w 101"/>
                    <a:gd name="T111" fmla="*/ 47 h 151"/>
                    <a:gd name="T112" fmla="*/ 64 w 101"/>
                    <a:gd name="T113" fmla="*/ 41 h 151"/>
                    <a:gd name="T114" fmla="*/ 65 w 101"/>
                    <a:gd name="T115" fmla="*/ 34 h 151"/>
                    <a:gd name="T116" fmla="*/ 70 w 101"/>
                    <a:gd name="T117" fmla="*/ 27 h 151"/>
                    <a:gd name="T118" fmla="*/ 75 w 101"/>
                    <a:gd name="T119" fmla="*/ 23 h 151"/>
                    <a:gd name="T120" fmla="*/ 78 w 101"/>
                    <a:gd name="T121" fmla="*/ 16 h 151"/>
                    <a:gd name="T122" fmla="*/ 74 w 101"/>
                    <a:gd name="T123" fmla="*/ 12 h 151"/>
                    <a:gd name="T124" fmla="*/ 72 w 101"/>
                    <a:gd name="T125" fmla="*/ 3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" h="151">
                      <a:moveTo>
                        <a:pt x="71" y="0"/>
                      </a:moveTo>
                      <a:lnTo>
                        <a:pt x="78" y="3"/>
                      </a:lnTo>
                      <a:lnTo>
                        <a:pt x="81" y="6"/>
                      </a:lnTo>
                      <a:lnTo>
                        <a:pt x="82" y="10"/>
                      </a:lnTo>
                      <a:lnTo>
                        <a:pt x="82" y="12"/>
                      </a:lnTo>
                      <a:lnTo>
                        <a:pt x="83" y="13"/>
                      </a:lnTo>
                      <a:lnTo>
                        <a:pt x="85" y="17"/>
                      </a:lnTo>
                      <a:lnTo>
                        <a:pt x="85" y="18"/>
                      </a:lnTo>
                      <a:lnTo>
                        <a:pt x="83" y="20"/>
                      </a:lnTo>
                      <a:lnTo>
                        <a:pt x="83" y="21"/>
                      </a:lnTo>
                      <a:lnTo>
                        <a:pt x="85" y="23"/>
                      </a:lnTo>
                      <a:lnTo>
                        <a:pt x="85" y="27"/>
                      </a:lnTo>
                      <a:lnTo>
                        <a:pt x="83" y="28"/>
                      </a:lnTo>
                      <a:lnTo>
                        <a:pt x="83" y="31"/>
                      </a:lnTo>
                      <a:lnTo>
                        <a:pt x="85" y="34"/>
                      </a:lnTo>
                      <a:lnTo>
                        <a:pt x="87" y="35"/>
                      </a:lnTo>
                      <a:lnTo>
                        <a:pt x="87" y="38"/>
                      </a:lnTo>
                      <a:lnTo>
                        <a:pt x="92" y="41"/>
                      </a:lnTo>
                      <a:lnTo>
                        <a:pt x="93" y="42"/>
                      </a:lnTo>
                      <a:lnTo>
                        <a:pt x="92" y="42"/>
                      </a:lnTo>
                      <a:lnTo>
                        <a:pt x="89" y="42"/>
                      </a:lnTo>
                      <a:lnTo>
                        <a:pt x="87" y="41"/>
                      </a:lnTo>
                      <a:lnTo>
                        <a:pt x="85" y="41"/>
                      </a:lnTo>
                      <a:lnTo>
                        <a:pt x="83" y="41"/>
                      </a:lnTo>
                      <a:lnTo>
                        <a:pt x="82" y="41"/>
                      </a:lnTo>
                      <a:lnTo>
                        <a:pt x="79" y="41"/>
                      </a:lnTo>
                      <a:lnTo>
                        <a:pt x="78" y="41"/>
                      </a:lnTo>
                      <a:lnTo>
                        <a:pt x="75" y="41"/>
                      </a:lnTo>
                      <a:lnTo>
                        <a:pt x="74" y="41"/>
                      </a:lnTo>
                      <a:lnTo>
                        <a:pt x="74" y="43"/>
                      </a:lnTo>
                      <a:lnTo>
                        <a:pt x="72" y="45"/>
                      </a:lnTo>
                      <a:lnTo>
                        <a:pt x="72" y="46"/>
                      </a:lnTo>
                      <a:lnTo>
                        <a:pt x="74" y="49"/>
                      </a:lnTo>
                      <a:lnTo>
                        <a:pt x="74" y="49"/>
                      </a:lnTo>
                      <a:lnTo>
                        <a:pt x="75" y="50"/>
                      </a:lnTo>
                      <a:lnTo>
                        <a:pt x="76" y="52"/>
                      </a:lnTo>
                      <a:lnTo>
                        <a:pt x="82" y="56"/>
                      </a:lnTo>
                      <a:lnTo>
                        <a:pt x="86" y="61"/>
                      </a:lnTo>
                      <a:lnTo>
                        <a:pt x="89" y="63"/>
                      </a:lnTo>
                      <a:lnTo>
                        <a:pt x="90" y="65"/>
                      </a:lnTo>
                      <a:lnTo>
                        <a:pt x="93" y="70"/>
                      </a:lnTo>
                      <a:lnTo>
                        <a:pt x="93" y="72"/>
                      </a:lnTo>
                      <a:lnTo>
                        <a:pt x="93" y="72"/>
                      </a:lnTo>
                      <a:lnTo>
                        <a:pt x="90" y="77"/>
                      </a:lnTo>
                      <a:lnTo>
                        <a:pt x="89" y="77"/>
                      </a:lnTo>
                      <a:lnTo>
                        <a:pt x="87" y="79"/>
                      </a:lnTo>
                      <a:lnTo>
                        <a:pt x="85" y="83"/>
                      </a:lnTo>
                      <a:lnTo>
                        <a:pt x="83" y="88"/>
                      </a:lnTo>
                      <a:lnTo>
                        <a:pt x="81" y="90"/>
                      </a:lnTo>
                      <a:lnTo>
                        <a:pt x="79" y="92"/>
                      </a:lnTo>
                      <a:lnTo>
                        <a:pt x="78" y="93"/>
                      </a:lnTo>
                      <a:lnTo>
                        <a:pt x="79" y="96"/>
                      </a:lnTo>
                      <a:lnTo>
                        <a:pt x="79" y="100"/>
                      </a:lnTo>
                      <a:lnTo>
                        <a:pt x="79" y="103"/>
                      </a:lnTo>
                      <a:lnTo>
                        <a:pt x="81" y="107"/>
                      </a:lnTo>
                      <a:lnTo>
                        <a:pt x="81" y="110"/>
                      </a:lnTo>
                      <a:lnTo>
                        <a:pt x="81" y="114"/>
                      </a:lnTo>
                      <a:lnTo>
                        <a:pt x="82" y="115"/>
                      </a:lnTo>
                      <a:lnTo>
                        <a:pt x="86" y="118"/>
                      </a:lnTo>
                      <a:lnTo>
                        <a:pt x="87" y="119"/>
                      </a:lnTo>
                      <a:lnTo>
                        <a:pt x="89" y="122"/>
                      </a:lnTo>
                      <a:lnTo>
                        <a:pt x="92" y="128"/>
                      </a:lnTo>
                      <a:lnTo>
                        <a:pt x="94" y="132"/>
                      </a:lnTo>
                      <a:lnTo>
                        <a:pt x="96" y="133"/>
                      </a:lnTo>
                      <a:lnTo>
                        <a:pt x="100" y="136"/>
                      </a:lnTo>
                      <a:lnTo>
                        <a:pt x="100" y="139"/>
                      </a:lnTo>
                      <a:lnTo>
                        <a:pt x="100" y="141"/>
                      </a:lnTo>
                      <a:lnTo>
                        <a:pt x="100" y="141"/>
                      </a:lnTo>
                      <a:lnTo>
                        <a:pt x="101" y="141"/>
                      </a:lnTo>
                      <a:lnTo>
                        <a:pt x="100" y="143"/>
                      </a:lnTo>
                      <a:lnTo>
                        <a:pt x="100" y="144"/>
                      </a:lnTo>
                      <a:lnTo>
                        <a:pt x="99" y="147"/>
                      </a:lnTo>
                      <a:lnTo>
                        <a:pt x="97" y="148"/>
                      </a:lnTo>
                      <a:lnTo>
                        <a:pt x="99" y="150"/>
                      </a:lnTo>
                      <a:lnTo>
                        <a:pt x="99" y="151"/>
                      </a:lnTo>
                      <a:lnTo>
                        <a:pt x="97" y="151"/>
                      </a:lnTo>
                      <a:lnTo>
                        <a:pt x="97" y="151"/>
                      </a:lnTo>
                      <a:lnTo>
                        <a:pt x="96" y="151"/>
                      </a:lnTo>
                      <a:lnTo>
                        <a:pt x="94" y="151"/>
                      </a:lnTo>
                      <a:lnTo>
                        <a:pt x="93" y="150"/>
                      </a:lnTo>
                      <a:lnTo>
                        <a:pt x="90" y="150"/>
                      </a:lnTo>
                      <a:lnTo>
                        <a:pt x="89" y="150"/>
                      </a:lnTo>
                      <a:lnTo>
                        <a:pt x="87" y="148"/>
                      </a:lnTo>
                      <a:lnTo>
                        <a:pt x="86" y="148"/>
                      </a:lnTo>
                      <a:lnTo>
                        <a:pt x="86" y="150"/>
                      </a:lnTo>
                      <a:lnTo>
                        <a:pt x="85" y="150"/>
                      </a:lnTo>
                      <a:lnTo>
                        <a:pt x="83" y="148"/>
                      </a:lnTo>
                      <a:lnTo>
                        <a:pt x="82" y="148"/>
                      </a:lnTo>
                      <a:lnTo>
                        <a:pt x="81" y="148"/>
                      </a:lnTo>
                      <a:lnTo>
                        <a:pt x="79" y="147"/>
                      </a:lnTo>
                      <a:lnTo>
                        <a:pt x="79" y="147"/>
                      </a:lnTo>
                      <a:lnTo>
                        <a:pt x="78" y="148"/>
                      </a:lnTo>
                      <a:lnTo>
                        <a:pt x="76" y="147"/>
                      </a:lnTo>
                      <a:lnTo>
                        <a:pt x="60" y="147"/>
                      </a:lnTo>
                      <a:lnTo>
                        <a:pt x="58" y="146"/>
                      </a:lnTo>
                      <a:lnTo>
                        <a:pt x="57" y="146"/>
                      </a:lnTo>
                      <a:lnTo>
                        <a:pt x="57" y="146"/>
                      </a:lnTo>
                      <a:lnTo>
                        <a:pt x="54" y="146"/>
                      </a:lnTo>
                      <a:lnTo>
                        <a:pt x="53" y="146"/>
                      </a:lnTo>
                      <a:lnTo>
                        <a:pt x="52" y="146"/>
                      </a:lnTo>
                      <a:lnTo>
                        <a:pt x="49" y="146"/>
                      </a:lnTo>
                      <a:lnTo>
                        <a:pt x="49" y="146"/>
                      </a:lnTo>
                      <a:lnTo>
                        <a:pt x="45" y="146"/>
                      </a:lnTo>
                      <a:lnTo>
                        <a:pt x="43" y="146"/>
                      </a:lnTo>
                      <a:lnTo>
                        <a:pt x="39" y="146"/>
                      </a:lnTo>
                      <a:lnTo>
                        <a:pt x="38" y="146"/>
                      </a:lnTo>
                      <a:lnTo>
                        <a:pt x="36" y="146"/>
                      </a:lnTo>
                      <a:lnTo>
                        <a:pt x="35" y="147"/>
                      </a:lnTo>
                      <a:lnTo>
                        <a:pt x="35" y="147"/>
                      </a:lnTo>
                      <a:lnTo>
                        <a:pt x="35" y="147"/>
                      </a:lnTo>
                      <a:lnTo>
                        <a:pt x="20" y="147"/>
                      </a:lnTo>
                      <a:lnTo>
                        <a:pt x="18" y="147"/>
                      </a:lnTo>
                      <a:lnTo>
                        <a:pt x="17" y="147"/>
                      </a:lnTo>
                      <a:lnTo>
                        <a:pt x="16" y="147"/>
                      </a:lnTo>
                      <a:lnTo>
                        <a:pt x="17" y="144"/>
                      </a:lnTo>
                      <a:lnTo>
                        <a:pt x="16" y="143"/>
                      </a:lnTo>
                      <a:lnTo>
                        <a:pt x="17" y="139"/>
                      </a:lnTo>
                      <a:lnTo>
                        <a:pt x="17" y="133"/>
                      </a:lnTo>
                      <a:lnTo>
                        <a:pt x="14" y="130"/>
                      </a:lnTo>
                      <a:lnTo>
                        <a:pt x="14" y="126"/>
                      </a:lnTo>
                      <a:lnTo>
                        <a:pt x="16" y="125"/>
                      </a:lnTo>
                      <a:lnTo>
                        <a:pt x="13" y="121"/>
                      </a:lnTo>
                      <a:lnTo>
                        <a:pt x="9" y="124"/>
                      </a:lnTo>
                      <a:lnTo>
                        <a:pt x="9" y="122"/>
                      </a:lnTo>
                      <a:lnTo>
                        <a:pt x="6" y="121"/>
                      </a:lnTo>
                      <a:lnTo>
                        <a:pt x="5" y="112"/>
                      </a:lnTo>
                      <a:lnTo>
                        <a:pt x="2" y="114"/>
                      </a:lnTo>
                      <a:lnTo>
                        <a:pt x="0" y="114"/>
                      </a:lnTo>
                      <a:lnTo>
                        <a:pt x="0" y="111"/>
                      </a:lnTo>
                      <a:lnTo>
                        <a:pt x="3" y="108"/>
                      </a:lnTo>
                      <a:lnTo>
                        <a:pt x="5" y="104"/>
                      </a:lnTo>
                      <a:lnTo>
                        <a:pt x="5" y="101"/>
                      </a:lnTo>
                      <a:lnTo>
                        <a:pt x="5" y="99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9" y="93"/>
                      </a:lnTo>
                      <a:lnTo>
                        <a:pt x="10" y="92"/>
                      </a:lnTo>
                      <a:lnTo>
                        <a:pt x="11" y="90"/>
                      </a:lnTo>
                      <a:lnTo>
                        <a:pt x="16" y="88"/>
                      </a:lnTo>
                      <a:lnTo>
                        <a:pt x="16" y="85"/>
                      </a:lnTo>
                      <a:lnTo>
                        <a:pt x="16" y="83"/>
                      </a:lnTo>
                      <a:lnTo>
                        <a:pt x="18" y="83"/>
                      </a:lnTo>
                      <a:lnTo>
                        <a:pt x="20" y="82"/>
                      </a:lnTo>
                      <a:lnTo>
                        <a:pt x="21" y="82"/>
                      </a:lnTo>
                      <a:lnTo>
                        <a:pt x="24" y="83"/>
                      </a:lnTo>
                      <a:lnTo>
                        <a:pt x="25" y="83"/>
                      </a:lnTo>
                      <a:lnTo>
                        <a:pt x="28" y="85"/>
                      </a:lnTo>
                      <a:lnTo>
                        <a:pt x="29" y="88"/>
                      </a:lnTo>
                      <a:lnTo>
                        <a:pt x="32" y="89"/>
                      </a:lnTo>
                      <a:lnTo>
                        <a:pt x="34" y="89"/>
                      </a:lnTo>
                      <a:lnTo>
                        <a:pt x="36" y="88"/>
                      </a:lnTo>
                      <a:lnTo>
                        <a:pt x="38" y="85"/>
                      </a:lnTo>
                      <a:lnTo>
                        <a:pt x="38" y="83"/>
                      </a:lnTo>
                      <a:lnTo>
                        <a:pt x="39" y="82"/>
                      </a:lnTo>
                      <a:lnTo>
                        <a:pt x="41" y="82"/>
                      </a:lnTo>
                      <a:lnTo>
                        <a:pt x="43" y="79"/>
                      </a:lnTo>
                      <a:lnTo>
                        <a:pt x="42" y="78"/>
                      </a:lnTo>
                      <a:lnTo>
                        <a:pt x="43" y="74"/>
                      </a:lnTo>
                      <a:lnTo>
                        <a:pt x="47" y="70"/>
                      </a:lnTo>
                      <a:lnTo>
                        <a:pt x="49" y="68"/>
                      </a:lnTo>
                      <a:lnTo>
                        <a:pt x="47" y="65"/>
                      </a:lnTo>
                      <a:lnTo>
                        <a:pt x="49" y="64"/>
                      </a:lnTo>
                      <a:lnTo>
                        <a:pt x="52" y="60"/>
                      </a:lnTo>
                      <a:lnTo>
                        <a:pt x="54" y="59"/>
                      </a:lnTo>
                      <a:lnTo>
                        <a:pt x="56" y="56"/>
                      </a:lnTo>
                      <a:lnTo>
                        <a:pt x="56" y="54"/>
                      </a:lnTo>
                      <a:lnTo>
                        <a:pt x="56" y="50"/>
                      </a:lnTo>
                      <a:lnTo>
                        <a:pt x="57" y="47"/>
                      </a:lnTo>
                      <a:lnTo>
                        <a:pt x="61" y="47"/>
                      </a:lnTo>
                      <a:lnTo>
                        <a:pt x="64" y="45"/>
                      </a:lnTo>
                      <a:lnTo>
                        <a:pt x="64" y="41"/>
                      </a:lnTo>
                      <a:lnTo>
                        <a:pt x="64" y="38"/>
                      </a:lnTo>
                      <a:lnTo>
                        <a:pt x="64" y="35"/>
                      </a:lnTo>
                      <a:lnTo>
                        <a:pt x="65" y="34"/>
                      </a:lnTo>
                      <a:lnTo>
                        <a:pt x="67" y="28"/>
                      </a:lnTo>
                      <a:lnTo>
                        <a:pt x="68" y="28"/>
                      </a:lnTo>
                      <a:lnTo>
                        <a:pt x="70" y="27"/>
                      </a:lnTo>
                      <a:lnTo>
                        <a:pt x="71" y="24"/>
                      </a:lnTo>
                      <a:lnTo>
                        <a:pt x="74" y="24"/>
                      </a:lnTo>
                      <a:lnTo>
                        <a:pt x="75" y="23"/>
                      </a:lnTo>
                      <a:lnTo>
                        <a:pt x="78" y="21"/>
                      </a:lnTo>
                      <a:lnTo>
                        <a:pt x="78" y="20"/>
                      </a:lnTo>
                      <a:lnTo>
                        <a:pt x="78" y="16"/>
                      </a:lnTo>
                      <a:lnTo>
                        <a:pt x="76" y="14"/>
                      </a:lnTo>
                      <a:lnTo>
                        <a:pt x="76" y="13"/>
                      </a:lnTo>
                      <a:lnTo>
                        <a:pt x="74" y="12"/>
                      </a:lnTo>
                      <a:lnTo>
                        <a:pt x="72" y="9"/>
                      </a:lnTo>
                      <a:lnTo>
                        <a:pt x="72" y="5"/>
                      </a:lnTo>
                      <a:lnTo>
                        <a:pt x="72" y="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5" name="Freeform 889"/>
                <p:cNvSpPr>
                  <a:spLocks/>
                </p:cNvSpPr>
                <p:nvPr/>
              </p:nvSpPr>
              <p:spPr bwMode="auto">
                <a:xfrm>
                  <a:off x="4553456" y="3979868"/>
                  <a:ext cx="112646" cy="120058"/>
                </a:xfrm>
                <a:custGeom>
                  <a:avLst/>
                  <a:gdLst>
                    <a:gd name="T0" fmla="*/ 49 w 76"/>
                    <a:gd name="T1" fmla="*/ 0 h 81"/>
                    <a:gd name="T2" fmla="*/ 52 w 76"/>
                    <a:gd name="T3" fmla="*/ 0 h 81"/>
                    <a:gd name="T4" fmla="*/ 54 w 76"/>
                    <a:gd name="T5" fmla="*/ 0 h 81"/>
                    <a:gd name="T6" fmla="*/ 57 w 76"/>
                    <a:gd name="T7" fmla="*/ 0 h 81"/>
                    <a:gd name="T8" fmla="*/ 60 w 76"/>
                    <a:gd name="T9" fmla="*/ 1 h 81"/>
                    <a:gd name="T10" fmla="*/ 58 w 76"/>
                    <a:gd name="T11" fmla="*/ 4 h 81"/>
                    <a:gd name="T12" fmla="*/ 60 w 76"/>
                    <a:gd name="T13" fmla="*/ 9 h 81"/>
                    <a:gd name="T14" fmla="*/ 60 w 76"/>
                    <a:gd name="T15" fmla="*/ 13 h 81"/>
                    <a:gd name="T16" fmla="*/ 63 w 76"/>
                    <a:gd name="T17" fmla="*/ 13 h 81"/>
                    <a:gd name="T18" fmla="*/ 68 w 76"/>
                    <a:gd name="T19" fmla="*/ 12 h 81"/>
                    <a:gd name="T20" fmla="*/ 75 w 76"/>
                    <a:gd name="T21" fmla="*/ 12 h 81"/>
                    <a:gd name="T22" fmla="*/ 76 w 76"/>
                    <a:gd name="T23" fmla="*/ 16 h 81"/>
                    <a:gd name="T24" fmla="*/ 76 w 76"/>
                    <a:gd name="T25" fmla="*/ 19 h 81"/>
                    <a:gd name="T26" fmla="*/ 74 w 76"/>
                    <a:gd name="T27" fmla="*/ 23 h 81"/>
                    <a:gd name="T28" fmla="*/ 71 w 76"/>
                    <a:gd name="T29" fmla="*/ 26 h 81"/>
                    <a:gd name="T30" fmla="*/ 72 w 76"/>
                    <a:gd name="T31" fmla="*/ 29 h 81"/>
                    <a:gd name="T32" fmla="*/ 71 w 76"/>
                    <a:gd name="T33" fmla="*/ 30 h 81"/>
                    <a:gd name="T34" fmla="*/ 70 w 76"/>
                    <a:gd name="T35" fmla="*/ 31 h 81"/>
                    <a:gd name="T36" fmla="*/ 71 w 76"/>
                    <a:gd name="T37" fmla="*/ 33 h 81"/>
                    <a:gd name="T38" fmla="*/ 72 w 76"/>
                    <a:gd name="T39" fmla="*/ 36 h 81"/>
                    <a:gd name="T40" fmla="*/ 75 w 76"/>
                    <a:gd name="T41" fmla="*/ 38 h 81"/>
                    <a:gd name="T42" fmla="*/ 76 w 76"/>
                    <a:gd name="T43" fmla="*/ 42 h 81"/>
                    <a:gd name="T44" fmla="*/ 72 w 76"/>
                    <a:gd name="T45" fmla="*/ 58 h 81"/>
                    <a:gd name="T46" fmla="*/ 72 w 76"/>
                    <a:gd name="T47" fmla="*/ 62 h 81"/>
                    <a:gd name="T48" fmla="*/ 71 w 76"/>
                    <a:gd name="T49" fmla="*/ 60 h 81"/>
                    <a:gd name="T50" fmla="*/ 65 w 76"/>
                    <a:gd name="T51" fmla="*/ 59 h 81"/>
                    <a:gd name="T52" fmla="*/ 61 w 76"/>
                    <a:gd name="T53" fmla="*/ 60 h 81"/>
                    <a:gd name="T54" fmla="*/ 57 w 76"/>
                    <a:gd name="T55" fmla="*/ 59 h 81"/>
                    <a:gd name="T56" fmla="*/ 52 w 76"/>
                    <a:gd name="T57" fmla="*/ 54 h 81"/>
                    <a:gd name="T58" fmla="*/ 52 w 76"/>
                    <a:gd name="T59" fmla="*/ 58 h 81"/>
                    <a:gd name="T60" fmla="*/ 46 w 76"/>
                    <a:gd name="T61" fmla="*/ 60 h 81"/>
                    <a:gd name="T62" fmla="*/ 43 w 76"/>
                    <a:gd name="T63" fmla="*/ 62 h 81"/>
                    <a:gd name="T64" fmla="*/ 39 w 76"/>
                    <a:gd name="T65" fmla="*/ 62 h 81"/>
                    <a:gd name="T66" fmla="*/ 35 w 76"/>
                    <a:gd name="T67" fmla="*/ 63 h 81"/>
                    <a:gd name="T68" fmla="*/ 36 w 76"/>
                    <a:gd name="T69" fmla="*/ 67 h 81"/>
                    <a:gd name="T70" fmla="*/ 41 w 76"/>
                    <a:gd name="T71" fmla="*/ 66 h 81"/>
                    <a:gd name="T72" fmla="*/ 43 w 76"/>
                    <a:gd name="T73" fmla="*/ 69 h 81"/>
                    <a:gd name="T74" fmla="*/ 43 w 76"/>
                    <a:gd name="T75" fmla="*/ 78 h 81"/>
                    <a:gd name="T76" fmla="*/ 39 w 76"/>
                    <a:gd name="T77" fmla="*/ 74 h 81"/>
                    <a:gd name="T78" fmla="*/ 36 w 76"/>
                    <a:gd name="T79" fmla="*/ 77 h 81"/>
                    <a:gd name="T80" fmla="*/ 35 w 76"/>
                    <a:gd name="T81" fmla="*/ 78 h 81"/>
                    <a:gd name="T82" fmla="*/ 32 w 76"/>
                    <a:gd name="T83" fmla="*/ 81 h 81"/>
                    <a:gd name="T84" fmla="*/ 29 w 76"/>
                    <a:gd name="T85" fmla="*/ 78 h 81"/>
                    <a:gd name="T86" fmla="*/ 23 w 76"/>
                    <a:gd name="T87" fmla="*/ 73 h 81"/>
                    <a:gd name="T88" fmla="*/ 13 w 76"/>
                    <a:gd name="T89" fmla="*/ 65 h 81"/>
                    <a:gd name="T90" fmla="*/ 11 w 76"/>
                    <a:gd name="T91" fmla="*/ 60 h 81"/>
                    <a:gd name="T92" fmla="*/ 7 w 76"/>
                    <a:gd name="T93" fmla="*/ 55 h 81"/>
                    <a:gd name="T94" fmla="*/ 6 w 76"/>
                    <a:gd name="T95" fmla="*/ 48 h 81"/>
                    <a:gd name="T96" fmla="*/ 3 w 76"/>
                    <a:gd name="T97" fmla="*/ 45 h 81"/>
                    <a:gd name="T98" fmla="*/ 2 w 76"/>
                    <a:gd name="T99" fmla="*/ 38 h 81"/>
                    <a:gd name="T100" fmla="*/ 7 w 76"/>
                    <a:gd name="T101" fmla="*/ 37 h 81"/>
                    <a:gd name="T102" fmla="*/ 7 w 76"/>
                    <a:gd name="T103" fmla="*/ 26 h 81"/>
                    <a:gd name="T104" fmla="*/ 16 w 76"/>
                    <a:gd name="T105" fmla="*/ 26 h 81"/>
                    <a:gd name="T106" fmla="*/ 9 w 76"/>
                    <a:gd name="T107" fmla="*/ 20 h 81"/>
                    <a:gd name="T108" fmla="*/ 11 w 76"/>
                    <a:gd name="T109" fmla="*/ 18 h 81"/>
                    <a:gd name="T110" fmla="*/ 14 w 76"/>
                    <a:gd name="T111" fmla="*/ 16 h 81"/>
                    <a:gd name="T112" fmla="*/ 17 w 76"/>
                    <a:gd name="T113" fmla="*/ 16 h 81"/>
                    <a:gd name="T114" fmla="*/ 35 w 76"/>
                    <a:gd name="T115" fmla="*/ 1 h 81"/>
                    <a:gd name="T116" fmla="*/ 36 w 76"/>
                    <a:gd name="T117" fmla="*/ 0 h 81"/>
                    <a:gd name="T118" fmla="*/ 39 w 76"/>
                    <a:gd name="T119" fmla="*/ 0 h 81"/>
                    <a:gd name="T120" fmla="*/ 45 w 76"/>
                    <a:gd name="T121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6" h="81">
                      <a:moveTo>
                        <a:pt x="45" y="0"/>
                      </a:moveTo>
                      <a:lnTo>
                        <a:pt x="49" y="0"/>
                      </a:lnTo>
                      <a:lnTo>
                        <a:pt x="49" y="0"/>
                      </a:lnTo>
                      <a:lnTo>
                        <a:pt x="52" y="0"/>
                      </a:lnTo>
                      <a:lnTo>
                        <a:pt x="53" y="0"/>
                      </a:lnTo>
                      <a:lnTo>
                        <a:pt x="54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8" y="0"/>
                      </a:lnTo>
                      <a:lnTo>
                        <a:pt x="60" y="1"/>
                      </a:lnTo>
                      <a:lnTo>
                        <a:pt x="60" y="1"/>
                      </a:lnTo>
                      <a:lnTo>
                        <a:pt x="58" y="4"/>
                      </a:lnTo>
                      <a:lnTo>
                        <a:pt x="60" y="7"/>
                      </a:lnTo>
                      <a:lnTo>
                        <a:pt x="60" y="9"/>
                      </a:lnTo>
                      <a:lnTo>
                        <a:pt x="60" y="12"/>
                      </a:lnTo>
                      <a:lnTo>
                        <a:pt x="60" y="13"/>
                      </a:lnTo>
                      <a:lnTo>
                        <a:pt x="61" y="13"/>
                      </a:lnTo>
                      <a:lnTo>
                        <a:pt x="63" y="13"/>
                      </a:lnTo>
                      <a:lnTo>
                        <a:pt x="65" y="13"/>
                      </a:lnTo>
                      <a:lnTo>
                        <a:pt x="68" y="12"/>
                      </a:lnTo>
                      <a:lnTo>
                        <a:pt x="71" y="12"/>
                      </a:lnTo>
                      <a:lnTo>
                        <a:pt x="75" y="12"/>
                      </a:lnTo>
                      <a:lnTo>
                        <a:pt x="76" y="12"/>
                      </a:lnTo>
                      <a:lnTo>
                        <a:pt x="76" y="16"/>
                      </a:lnTo>
                      <a:lnTo>
                        <a:pt x="75" y="18"/>
                      </a:lnTo>
                      <a:lnTo>
                        <a:pt x="76" y="19"/>
                      </a:lnTo>
                      <a:lnTo>
                        <a:pt x="76" y="22"/>
                      </a:lnTo>
                      <a:lnTo>
                        <a:pt x="74" y="23"/>
                      </a:lnTo>
                      <a:lnTo>
                        <a:pt x="71" y="25"/>
                      </a:lnTo>
                      <a:lnTo>
                        <a:pt x="71" y="26"/>
                      </a:lnTo>
                      <a:lnTo>
                        <a:pt x="71" y="27"/>
                      </a:lnTo>
                      <a:lnTo>
                        <a:pt x="72" y="29"/>
                      </a:lnTo>
                      <a:lnTo>
                        <a:pt x="71" y="29"/>
                      </a:lnTo>
                      <a:lnTo>
                        <a:pt x="71" y="30"/>
                      </a:lnTo>
                      <a:lnTo>
                        <a:pt x="70" y="30"/>
                      </a:lnTo>
                      <a:lnTo>
                        <a:pt x="70" y="31"/>
                      </a:lnTo>
                      <a:lnTo>
                        <a:pt x="70" y="31"/>
                      </a:lnTo>
                      <a:lnTo>
                        <a:pt x="71" y="33"/>
                      </a:lnTo>
                      <a:lnTo>
                        <a:pt x="72" y="34"/>
                      </a:lnTo>
                      <a:lnTo>
                        <a:pt x="72" y="36"/>
                      </a:lnTo>
                      <a:lnTo>
                        <a:pt x="75" y="37"/>
                      </a:lnTo>
                      <a:lnTo>
                        <a:pt x="75" y="38"/>
                      </a:lnTo>
                      <a:lnTo>
                        <a:pt x="76" y="40"/>
                      </a:lnTo>
                      <a:lnTo>
                        <a:pt x="76" y="42"/>
                      </a:lnTo>
                      <a:lnTo>
                        <a:pt x="75" y="48"/>
                      </a:lnTo>
                      <a:lnTo>
                        <a:pt x="72" y="58"/>
                      </a:lnTo>
                      <a:lnTo>
                        <a:pt x="72" y="60"/>
                      </a:lnTo>
                      <a:lnTo>
                        <a:pt x="72" y="62"/>
                      </a:lnTo>
                      <a:lnTo>
                        <a:pt x="71" y="62"/>
                      </a:lnTo>
                      <a:lnTo>
                        <a:pt x="71" y="60"/>
                      </a:lnTo>
                      <a:lnTo>
                        <a:pt x="68" y="59"/>
                      </a:lnTo>
                      <a:lnTo>
                        <a:pt x="65" y="59"/>
                      </a:lnTo>
                      <a:lnTo>
                        <a:pt x="63" y="60"/>
                      </a:lnTo>
                      <a:lnTo>
                        <a:pt x="61" y="60"/>
                      </a:lnTo>
                      <a:lnTo>
                        <a:pt x="58" y="60"/>
                      </a:lnTo>
                      <a:lnTo>
                        <a:pt x="57" y="59"/>
                      </a:lnTo>
                      <a:lnTo>
                        <a:pt x="54" y="54"/>
                      </a:lnTo>
                      <a:lnTo>
                        <a:pt x="52" y="54"/>
                      </a:lnTo>
                      <a:lnTo>
                        <a:pt x="50" y="55"/>
                      </a:lnTo>
                      <a:lnTo>
                        <a:pt x="52" y="58"/>
                      </a:lnTo>
                      <a:lnTo>
                        <a:pt x="50" y="60"/>
                      </a:lnTo>
                      <a:lnTo>
                        <a:pt x="46" y="60"/>
                      </a:lnTo>
                      <a:lnTo>
                        <a:pt x="43" y="60"/>
                      </a:lnTo>
                      <a:lnTo>
                        <a:pt x="43" y="62"/>
                      </a:lnTo>
                      <a:lnTo>
                        <a:pt x="42" y="63"/>
                      </a:lnTo>
                      <a:lnTo>
                        <a:pt x="39" y="62"/>
                      </a:lnTo>
                      <a:lnTo>
                        <a:pt x="36" y="62"/>
                      </a:lnTo>
                      <a:lnTo>
                        <a:pt x="35" y="63"/>
                      </a:lnTo>
                      <a:lnTo>
                        <a:pt x="36" y="65"/>
                      </a:lnTo>
                      <a:lnTo>
                        <a:pt x="36" y="67"/>
                      </a:lnTo>
                      <a:lnTo>
                        <a:pt x="38" y="67"/>
                      </a:lnTo>
                      <a:lnTo>
                        <a:pt x="41" y="66"/>
                      </a:lnTo>
                      <a:lnTo>
                        <a:pt x="42" y="67"/>
                      </a:lnTo>
                      <a:lnTo>
                        <a:pt x="43" y="69"/>
                      </a:lnTo>
                      <a:lnTo>
                        <a:pt x="43" y="76"/>
                      </a:lnTo>
                      <a:lnTo>
                        <a:pt x="43" y="78"/>
                      </a:lnTo>
                      <a:lnTo>
                        <a:pt x="41" y="74"/>
                      </a:lnTo>
                      <a:lnTo>
                        <a:pt x="39" y="74"/>
                      </a:lnTo>
                      <a:lnTo>
                        <a:pt x="38" y="76"/>
                      </a:lnTo>
                      <a:lnTo>
                        <a:pt x="36" y="77"/>
                      </a:lnTo>
                      <a:lnTo>
                        <a:pt x="35" y="77"/>
                      </a:lnTo>
                      <a:lnTo>
                        <a:pt x="35" y="78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9" y="80"/>
                      </a:lnTo>
                      <a:lnTo>
                        <a:pt x="29" y="78"/>
                      </a:lnTo>
                      <a:lnTo>
                        <a:pt x="24" y="76"/>
                      </a:lnTo>
                      <a:lnTo>
                        <a:pt x="23" y="73"/>
                      </a:lnTo>
                      <a:lnTo>
                        <a:pt x="17" y="67"/>
                      </a:lnTo>
                      <a:lnTo>
                        <a:pt x="13" y="65"/>
                      </a:lnTo>
                      <a:lnTo>
                        <a:pt x="14" y="63"/>
                      </a:lnTo>
                      <a:lnTo>
                        <a:pt x="11" y="60"/>
                      </a:lnTo>
                      <a:lnTo>
                        <a:pt x="10" y="58"/>
                      </a:lnTo>
                      <a:lnTo>
                        <a:pt x="7" y="55"/>
                      </a:lnTo>
                      <a:lnTo>
                        <a:pt x="7" y="52"/>
                      </a:lnTo>
                      <a:lnTo>
                        <a:pt x="6" y="48"/>
                      </a:lnTo>
                      <a:lnTo>
                        <a:pt x="6" y="47"/>
                      </a:lnTo>
                      <a:lnTo>
                        <a:pt x="3" y="45"/>
                      </a:lnTo>
                      <a:lnTo>
                        <a:pt x="0" y="40"/>
                      </a:lnTo>
                      <a:lnTo>
                        <a:pt x="2" y="38"/>
                      </a:lnTo>
                      <a:lnTo>
                        <a:pt x="5" y="38"/>
                      </a:lnTo>
                      <a:lnTo>
                        <a:pt x="7" y="37"/>
                      </a:lnTo>
                      <a:lnTo>
                        <a:pt x="7" y="30"/>
                      </a:lnTo>
                      <a:lnTo>
                        <a:pt x="7" y="26"/>
                      </a:lnTo>
                      <a:lnTo>
                        <a:pt x="9" y="27"/>
                      </a:lnTo>
                      <a:lnTo>
                        <a:pt x="16" y="26"/>
                      </a:lnTo>
                      <a:lnTo>
                        <a:pt x="11" y="25"/>
                      </a:lnTo>
                      <a:lnTo>
                        <a:pt x="9" y="20"/>
                      </a:lnTo>
                      <a:lnTo>
                        <a:pt x="11" y="20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7" y="16"/>
                      </a:lnTo>
                      <a:lnTo>
                        <a:pt x="35" y="16"/>
                      </a:lnTo>
                      <a:lnTo>
                        <a:pt x="35" y="1"/>
                      </a:lnTo>
                      <a:lnTo>
                        <a:pt x="35" y="1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9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6" name="Freeform 890"/>
                <p:cNvSpPr>
                  <a:spLocks/>
                </p:cNvSpPr>
                <p:nvPr/>
              </p:nvSpPr>
              <p:spPr bwMode="auto">
                <a:xfrm>
                  <a:off x="4566796" y="3981351"/>
                  <a:ext cx="38537" cy="25198"/>
                </a:xfrm>
                <a:custGeom>
                  <a:avLst/>
                  <a:gdLst>
                    <a:gd name="T0" fmla="*/ 8 w 26"/>
                    <a:gd name="T1" fmla="*/ 0 h 17"/>
                    <a:gd name="T2" fmla="*/ 9 w 26"/>
                    <a:gd name="T3" fmla="*/ 0 h 17"/>
                    <a:gd name="T4" fmla="*/ 11 w 26"/>
                    <a:gd name="T5" fmla="*/ 0 h 17"/>
                    <a:gd name="T6" fmla="*/ 26 w 26"/>
                    <a:gd name="T7" fmla="*/ 0 h 17"/>
                    <a:gd name="T8" fmla="*/ 26 w 26"/>
                    <a:gd name="T9" fmla="*/ 15 h 17"/>
                    <a:gd name="T10" fmla="*/ 8 w 26"/>
                    <a:gd name="T11" fmla="*/ 15 h 17"/>
                    <a:gd name="T12" fmla="*/ 7 w 26"/>
                    <a:gd name="T13" fmla="*/ 15 h 17"/>
                    <a:gd name="T14" fmla="*/ 5 w 26"/>
                    <a:gd name="T15" fmla="*/ 15 h 17"/>
                    <a:gd name="T16" fmla="*/ 4 w 26"/>
                    <a:gd name="T17" fmla="*/ 17 h 17"/>
                    <a:gd name="T18" fmla="*/ 2 w 26"/>
                    <a:gd name="T19" fmla="*/ 17 h 17"/>
                    <a:gd name="T20" fmla="*/ 2 w 26"/>
                    <a:gd name="T21" fmla="*/ 15 h 17"/>
                    <a:gd name="T22" fmla="*/ 0 w 26"/>
                    <a:gd name="T23" fmla="*/ 14 h 17"/>
                    <a:gd name="T24" fmla="*/ 2 w 26"/>
                    <a:gd name="T25" fmla="*/ 7 h 17"/>
                    <a:gd name="T26" fmla="*/ 7 w 26"/>
                    <a:gd name="T27" fmla="*/ 3 h 17"/>
                    <a:gd name="T28" fmla="*/ 5 w 26"/>
                    <a:gd name="T29" fmla="*/ 0 h 17"/>
                    <a:gd name="T30" fmla="*/ 7 w 26"/>
                    <a:gd name="T31" fmla="*/ 0 h 17"/>
                    <a:gd name="T32" fmla="*/ 8 w 26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6" h="17">
                      <a:moveTo>
                        <a:pt x="8" y="0"/>
                      </a:move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26" y="0"/>
                      </a:lnTo>
                      <a:lnTo>
                        <a:pt x="26" y="15"/>
                      </a:lnTo>
                      <a:lnTo>
                        <a:pt x="8" y="15"/>
                      </a:lnTo>
                      <a:lnTo>
                        <a:pt x="7" y="15"/>
                      </a:lnTo>
                      <a:lnTo>
                        <a:pt x="5" y="15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0" y="14"/>
                      </a:lnTo>
                      <a:lnTo>
                        <a:pt x="2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7" name="Freeform 891"/>
                <p:cNvSpPr>
                  <a:spLocks/>
                </p:cNvSpPr>
                <p:nvPr/>
              </p:nvSpPr>
              <p:spPr bwMode="auto">
                <a:xfrm>
                  <a:off x="4600886" y="3947260"/>
                  <a:ext cx="151183" cy="177863"/>
                </a:xfrm>
                <a:custGeom>
                  <a:avLst/>
                  <a:gdLst>
                    <a:gd name="T0" fmla="*/ 96 w 102"/>
                    <a:gd name="T1" fmla="*/ 1 h 120"/>
                    <a:gd name="T2" fmla="*/ 101 w 102"/>
                    <a:gd name="T3" fmla="*/ 2 h 120"/>
                    <a:gd name="T4" fmla="*/ 102 w 102"/>
                    <a:gd name="T5" fmla="*/ 11 h 120"/>
                    <a:gd name="T6" fmla="*/ 93 w 102"/>
                    <a:gd name="T7" fmla="*/ 22 h 120"/>
                    <a:gd name="T8" fmla="*/ 93 w 102"/>
                    <a:gd name="T9" fmla="*/ 31 h 120"/>
                    <a:gd name="T10" fmla="*/ 91 w 102"/>
                    <a:gd name="T11" fmla="*/ 40 h 120"/>
                    <a:gd name="T12" fmla="*/ 91 w 102"/>
                    <a:gd name="T13" fmla="*/ 48 h 120"/>
                    <a:gd name="T14" fmla="*/ 87 w 102"/>
                    <a:gd name="T15" fmla="*/ 58 h 120"/>
                    <a:gd name="T16" fmla="*/ 79 w 102"/>
                    <a:gd name="T17" fmla="*/ 67 h 120"/>
                    <a:gd name="T18" fmla="*/ 71 w 102"/>
                    <a:gd name="T19" fmla="*/ 73 h 120"/>
                    <a:gd name="T20" fmla="*/ 65 w 102"/>
                    <a:gd name="T21" fmla="*/ 82 h 120"/>
                    <a:gd name="T22" fmla="*/ 67 w 102"/>
                    <a:gd name="T23" fmla="*/ 94 h 120"/>
                    <a:gd name="T24" fmla="*/ 64 w 102"/>
                    <a:gd name="T25" fmla="*/ 103 h 120"/>
                    <a:gd name="T26" fmla="*/ 58 w 102"/>
                    <a:gd name="T27" fmla="*/ 107 h 120"/>
                    <a:gd name="T28" fmla="*/ 47 w 102"/>
                    <a:gd name="T29" fmla="*/ 117 h 120"/>
                    <a:gd name="T30" fmla="*/ 43 w 102"/>
                    <a:gd name="T31" fmla="*/ 113 h 120"/>
                    <a:gd name="T32" fmla="*/ 40 w 102"/>
                    <a:gd name="T33" fmla="*/ 110 h 120"/>
                    <a:gd name="T34" fmla="*/ 35 w 102"/>
                    <a:gd name="T35" fmla="*/ 111 h 120"/>
                    <a:gd name="T36" fmla="*/ 31 w 102"/>
                    <a:gd name="T37" fmla="*/ 116 h 120"/>
                    <a:gd name="T38" fmla="*/ 28 w 102"/>
                    <a:gd name="T39" fmla="*/ 114 h 120"/>
                    <a:gd name="T40" fmla="*/ 26 w 102"/>
                    <a:gd name="T41" fmla="*/ 113 h 120"/>
                    <a:gd name="T42" fmla="*/ 22 w 102"/>
                    <a:gd name="T43" fmla="*/ 110 h 120"/>
                    <a:gd name="T44" fmla="*/ 17 w 102"/>
                    <a:gd name="T45" fmla="*/ 114 h 120"/>
                    <a:gd name="T46" fmla="*/ 13 w 102"/>
                    <a:gd name="T47" fmla="*/ 118 h 120"/>
                    <a:gd name="T48" fmla="*/ 10 w 102"/>
                    <a:gd name="T49" fmla="*/ 116 h 120"/>
                    <a:gd name="T50" fmla="*/ 4 w 102"/>
                    <a:gd name="T51" fmla="*/ 107 h 120"/>
                    <a:gd name="T52" fmla="*/ 3 w 102"/>
                    <a:gd name="T53" fmla="*/ 100 h 120"/>
                    <a:gd name="T54" fmla="*/ 6 w 102"/>
                    <a:gd name="T55" fmla="*/ 98 h 120"/>
                    <a:gd name="T56" fmla="*/ 11 w 102"/>
                    <a:gd name="T57" fmla="*/ 100 h 120"/>
                    <a:gd name="T58" fmla="*/ 10 w 102"/>
                    <a:gd name="T59" fmla="*/ 89 h 120"/>
                    <a:gd name="T60" fmla="*/ 4 w 102"/>
                    <a:gd name="T61" fmla="*/ 89 h 120"/>
                    <a:gd name="T62" fmla="*/ 4 w 102"/>
                    <a:gd name="T63" fmla="*/ 84 h 120"/>
                    <a:gd name="T64" fmla="*/ 11 w 102"/>
                    <a:gd name="T65" fmla="*/ 84 h 120"/>
                    <a:gd name="T66" fmla="*/ 18 w 102"/>
                    <a:gd name="T67" fmla="*/ 82 h 120"/>
                    <a:gd name="T68" fmla="*/ 20 w 102"/>
                    <a:gd name="T69" fmla="*/ 76 h 120"/>
                    <a:gd name="T70" fmla="*/ 26 w 102"/>
                    <a:gd name="T71" fmla="*/ 82 h 120"/>
                    <a:gd name="T72" fmla="*/ 33 w 102"/>
                    <a:gd name="T73" fmla="*/ 81 h 120"/>
                    <a:gd name="T74" fmla="*/ 39 w 102"/>
                    <a:gd name="T75" fmla="*/ 84 h 120"/>
                    <a:gd name="T76" fmla="*/ 40 w 102"/>
                    <a:gd name="T77" fmla="*/ 80 h 120"/>
                    <a:gd name="T78" fmla="*/ 44 w 102"/>
                    <a:gd name="T79" fmla="*/ 62 h 120"/>
                    <a:gd name="T80" fmla="*/ 40 w 102"/>
                    <a:gd name="T81" fmla="*/ 58 h 120"/>
                    <a:gd name="T82" fmla="*/ 38 w 102"/>
                    <a:gd name="T83" fmla="*/ 53 h 120"/>
                    <a:gd name="T84" fmla="*/ 39 w 102"/>
                    <a:gd name="T85" fmla="*/ 52 h 120"/>
                    <a:gd name="T86" fmla="*/ 39 w 102"/>
                    <a:gd name="T87" fmla="*/ 49 h 120"/>
                    <a:gd name="T88" fmla="*/ 42 w 102"/>
                    <a:gd name="T89" fmla="*/ 45 h 120"/>
                    <a:gd name="T90" fmla="*/ 43 w 102"/>
                    <a:gd name="T91" fmla="*/ 40 h 120"/>
                    <a:gd name="T92" fmla="*/ 43 w 102"/>
                    <a:gd name="T93" fmla="*/ 34 h 120"/>
                    <a:gd name="T94" fmla="*/ 33 w 102"/>
                    <a:gd name="T95" fmla="*/ 35 h 120"/>
                    <a:gd name="T96" fmla="*/ 28 w 102"/>
                    <a:gd name="T97" fmla="*/ 35 h 120"/>
                    <a:gd name="T98" fmla="*/ 28 w 102"/>
                    <a:gd name="T99" fmla="*/ 29 h 120"/>
                    <a:gd name="T100" fmla="*/ 44 w 102"/>
                    <a:gd name="T101" fmla="*/ 23 h 120"/>
                    <a:gd name="T102" fmla="*/ 47 w 102"/>
                    <a:gd name="T103" fmla="*/ 23 h 120"/>
                    <a:gd name="T104" fmla="*/ 51 w 102"/>
                    <a:gd name="T105" fmla="*/ 24 h 120"/>
                    <a:gd name="T106" fmla="*/ 54 w 102"/>
                    <a:gd name="T107" fmla="*/ 24 h 120"/>
                    <a:gd name="T108" fmla="*/ 58 w 102"/>
                    <a:gd name="T109" fmla="*/ 26 h 120"/>
                    <a:gd name="T110" fmla="*/ 64 w 102"/>
                    <a:gd name="T111" fmla="*/ 27 h 120"/>
                    <a:gd name="T112" fmla="*/ 67 w 102"/>
                    <a:gd name="T113" fmla="*/ 27 h 120"/>
                    <a:gd name="T114" fmla="*/ 67 w 102"/>
                    <a:gd name="T115" fmla="*/ 23 h 120"/>
                    <a:gd name="T116" fmla="*/ 75 w 102"/>
                    <a:gd name="T117" fmla="*/ 8 h 120"/>
                    <a:gd name="T118" fmla="*/ 82 w 102"/>
                    <a:gd name="T119" fmla="*/ 4 h 120"/>
                    <a:gd name="T120" fmla="*/ 90 w 102"/>
                    <a:gd name="T121" fmla="*/ 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2" h="120">
                      <a:moveTo>
                        <a:pt x="90" y="0"/>
                      </a:moveTo>
                      <a:lnTo>
                        <a:pt x="94" y="0"/>
                      </a:lnTo>
                      <a:lnTo>
                        <a:pt x="96" y="1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1" y="2"/>
                      </a:lnTo>
                      <a:lnTo>
                        <a:pt x="101" y="2"/>
                      </a:lnTo>
                      <a:lnTo>
                        <a:pt x="102" y="5"/>
                      </a:lnTo>
                      <a:lnTo>
                        <a:pt x="102" y="11"/>
                      </a:lnTo>
                      <a:lnTo>
                        <a:pt x="100" y="12"/>
                      </a:lnTo>
                      <a:lnTo>
                        <a:pt x="98" y="13"/>
                      </a:lnTo>
                      <a:lnTo>
                        <a:pt x="93" y="22"/>
                      </a:lnTo>
                      <a:lnTo>
                        <a:pt x="94" y="26"/>
                      </a:lnTo>
                      <a:lnTo>
                        <a:pt x="93" y="29"/>
                      </a:lnTo>
                      <a:lnTo>
                        <a:pt x="93" y="31"/>
                      </a:lnTo>
                      <a:lnTo>
                        <a:pt x="91" y="34"/>
                      </a:lnTo>
                      <a:lnTo>
                        <a:pt x="91" y="38"/>
                      </a:lnTo>
                      <a:lnTo>
                        <a:pt x="91" y="40"/>
                      </a:lnTo>
                      <a:lnTo>
                        <a:pt x="90" y="44"/>
                      </a:lnTo>
                      <a:lnTo>
                        <a:pt x="91" y="45"/>
                      </a:lnTo>
                      <a:lnTo>
                        <a:pt x="91" y="48"/>
                      </a:lnTo>
                      <a:lnTo>
                        <a:pt x="89" y="49"/>
                      </a:lnTo>
                      <a:lnTo>
                        <a:pt x="87" y="53"/>
                      </a:lnTo>
                      <a:lnTo>
                        <a:pt x="87" y="58"/>
                      </a:lnTo>
                      <a:lnTo>
                        <a:pt x="83" y="64"/>
                      </a:lnTo>
                      <a:lnTo>
                        <a:pt x="80" y="66"/>
                      </a:lnTo>
                      <a:lnTo>
                        <a:pt x="79" y="67"/>
                      </a:lnTo>
                      <a:lnTo>
                        <a:pt x="78" y="67"/>
                      </a:lnTo>
                      <a:lnTo>
                        <a:pt x="73" y="69"/>
                      </a:lnTo>
                      <a:lnTo>
                        <a:pt x="71" y="73"/>
                      </a:lnTo>
                      <a:lnTo>
                        <a:pt x="71" y="76"/>
                      </a:lnTo>
                      <a:lnTo>
                        <a:pt x="68" y="80"/>
                      </a:lnTo>
                      <a:lnTo>
                        <a:pt x="65" y="82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7" y="94"/>
                      </a:lnTo>
                      <a:lnTo>
                        <a:pt x="65" y="98"/>
                      </a:lnTo>
                      <a:lnTo>
                        <a:pt x="65" y="100"/>
                      </a:lnTo>
                      <a:lnTo>
                        <a:pt x="64" y="103"/>
                      </a:lnTo>
                      <a:lnTo>
                        <a:pt x="61" y="105"/>
                      </a:lnTo>
                      <a:lnTo>
                        <a:pt x="60" y="106"/>
                      </a:lnTo>
                      <a:lnTo>
                        <a:pt x="58" y="107"/>
                      </a:lnTo>
                      <a:lnTo>
                        <a:pt x="53" y="113"/>
                      </a:lnTo>
                      <a:lnTo>
                        <a:pt x="51" y="116"/>
                      </a:lnTo>
                      <a:lnTo>
                        <a:pt x="47" y="117"/>
                      </a:lnTo>
                      <a:lnTo>
                        <a:pt x="44" y="116"/>
                      </a:lnTo>
                      <a:lnTo>
                        <a:pt x="44" y="113"/>
                      </a:lnTo>
                      <a:lnTo>
                        <a:pt x="43" y="113"/>
                      </a:lnTo>
                      <a:lnTo>
                        <a:pt x="44" y="110"/>
                      </a:lnTo>
                      <a:lnTo>
                        <a:pt x="44" y="109"/>
                      </a:lnTo>
                      <a:lnTo>
                        <a:pt x="40" y="110"/>
                      </a:lnTo>
                      <a:lnTo>
                        <a:pt x="38" y="111"/>
                      </a:lnTo>
                      <a:lnTo>
                        <a:pt x="36" y="111"/>
                      </a:lnTo>
                      <a:lnTo>
                        <a:pt x="35" y="111"/>
                      </a:lnTo>
                      <a:lnTo>
                        <a:pt x="35" y="114"/>
                      </a:lnTo>
                      <a:lnTo>
                        <a:pt x="33" y="116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29" y="113"/>
                      </a:lnTo>
                      <a:lnTo>
                        <a:pt x="28" y="114"/>
                      </a:lnTo>
                      <a:lnTo>
                        <a:pt x="26" y="114"/>
                      </a:lnTo>
                      <a:lnTo>
                        <a:pt x="26" y="114"/>
                      </a:lnTo>
                      <a:lnTo>
                        <a:pt x="26" y="113"/>
                      </a:lnTo>
                      <a:lnTo>
                        <a:pt x="25" y="111"/>
                      </a:lnTo>
                      <a:lnTo>
                        <a:pt x="24" y="110"/>
                      </a:lnTo>
                      <a:lnTo>
                        <a:pt x="22" y="110"/>
                      </a:lnTo>
                      <a:lnTo>
                        <a:pt x="20" y="111"/>
                      </a:lnTo>
                      <a:lnTo>
                        <a:pt x="18" y="111"/>
                      </a:lnTo>
                      <a:lnTo>
                        <a:pt x="17" y="114"/>
                      </a:lnTo>
                      <a:lnTo>
                        <a:pt x="15" y="116"/>
                      </a:lnTo>
                      <a:lnTo>
                        <a:pt x="14" y="116"/>
                      </a:lnTo>
                      <a:lnTo>
                        <a:pt x="13" y="118"/>
                      </a:lnTo>
                      <a:lnTo>
                        <a:pt x="11" y="120"/>
                      </a:lnTo>
                      <a:lnTo>
                        <a:pt x="10" y="117"/>
                      </a:lnTo>
                      <a:lnTo>
                        <a:pt x="10" y="116"/>
                      </a:lnTo>
                      <a:lnTo>
                        <a:pt x="9" y="113"/>
                      </a:lnTo>
                      <a:lnTo>
                        <a:pt x="9" y="110"/>
                      </a:lnTo>
                      <a:lnTo>
                        <a:pt x="4" y="107"/>
                      </a:lnTo>
                      <a:lnTo>
                        <a:pt x="3" y="106"/>
                      </a:lnTo>
                      <a:lnTo>
                        <a:pt x="0" y="103"/>
                      </a:lnTo>
                      <a:lnTo>
                        <a:pt x="3" y="100"/>
                      </a:lnTo>
                      <a:lnTo>
                        <a:pt x="3" y="99"/>
                      </a:lnTo>
                      <a:lnTo>
                        <a:pt x="4" y="99"/>
                      </a:lnTo>
                      <a:lnTo>
                        <a:pt x="6" y="98"/>
                      </a:lnTo>
                      <a:lnTo>
                        <a:pt x="7" y="96"/>
                      </a:lnTo>
                      <a:lnTo>
                        <a:pt x="9" y="96"/>
                      </a:lnTo>
                      <a:lnTo>
                        <a:pt x="11" y="100"/>
                      </a:lnTo>
                      <a:lnTo>
                        <a:pt x="11" y="98"/>
                      </a:lnTo>
                      <a:lnTo>
                        <a:pt x="11" y="91"/>
                      </a:lnTo>
                      <a:lnTo>
                        <a:pt x="10" y="89"/>
                      </a:lnTo>
                      <a:lnTo>
                        <a:pt x="9" y="88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4" y="87"/>
                      </a:lnTo>
                      <a:lnTo>
                        <a:pt x="3" y="85"/>
                      </a:lnTo>
                      <a:lnTo>
                        <a:pt x="4" y="84"/>
                      </a:lnTo>
                      <a:lnTo>
                        <a:pt x="7" y="84"/>
                      </a:lnTo>
                      <a:lnTo>
                        <a:pt x="10" y="85"/>
                      </a:lnTo>
                      <a:lnTo>
                        <a:pt x="11" y="84"/>
                      </a:lnTo>
                      <a:lnTo>
                        <a:pt x="11" y="82"/>
                      </a:lnTo>
                      <a:lnTo>
                        <a:pt x="14" y="82"/>
                      </a:lnTo>
                      <a:lnTo>
                        <a:pt x="18" y="82"/>
                      </a:lnTo>
                      <a:lnTo>
                        <a:pt x="20" y="80"/>
                      </a:lnTo>
                      <a:lnTo>
                        <a:pt x="18" y="77"/>
                      </a:lnTo>
                      <a:lnTo>
                        <a:pt x="20" y="76"/>
                      </a:lnTo>
                      <a:lnTo>
                        <a:pt x="22" y="76"/>
                      </a:lnTo>
                      <a:lnTo>
                        <a:pt x="25" y="81"/>
                      </a:lnTo>
                      <a:lnTo>
                        <a:pt x="26" y="82"/>
                      </a:lnTo>
                      <a:lnTo>
                        <a:pt x="29" y="82"/>
                      </a:lnTo>
                      <a:lnTo>
                        <a:pt x="31" y="82"/>
                      </a:lnTo>
                      <a:lnTo>
                        <a:pt x="33" y="81"/>
                      </a:lnTo>
                      <a:lnTo>
                        <a:pt x="36" y="81"/>
                      </a:lnTo>
                      <a:lnTo>
                        <a:pt x="39" y="82"/>
                      </a:lnTo>
                      <a:lnTo>
                        <a:pt x="39" y="84"/>
                      </a:lnTo>
                      <a:lnTo>
                        <a:pt x="40" y="84"/>
                      </a:lnTo>
                      <a:lnTo>
                        <a:pt x="40" y="82"/>
                      </a:lnTo>
                      <a:lnTo>
                        <a:pt x="40" y="80"/>
                      </a:lnTo>
                      <a:lnTo>
                        <a:pt x="43" y="70"/>
                      </a:lnTo>
                      <a:lnTo>
                        <a:pt x="44" y="64"/>
                      </a:lnTo>
                      <a:lnTo>
                        <a:pt x="44" y="62"/>
                      </a:lnTo>
                      <a:lnTo>
                        <a:pt x="43" y="60"/>
                      </a:lnTo>
                      <a:lnTo>
                        <a:pt x="43" y="59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39" y="55"/>
                      </a:lnTo>
                      <a:lnTo>
                        <a:pt x="38" y="53"/>
                      </a:lnTo>
                      <a:lnTo>
                        <a:pt x="38" y="53"/>
                      </a:lnTo>
                      <a:lnTo>
                        <a:pt x="38" y="52"/>
                      </a:lnTo>
                      <a:lnTo>
                        <a:pt x="39" y="52"/>
                      </a:lnTo>
                      <a:lnTo>
                        <a:pt x="39" y="51"/>
                      </a:lnTo>
                      <a:lnTo>
                        <a:pt x="40" y="51"/>
                      </a:lnTo>
                      <a:lnTo>
                        <a:pt x="39" y="49"/>
                      </a:lnTo>
                      <a:lnTo>
                        <a:pt x="39" y="48"/>
                      </a:lnTo>
                      <a:lnTo>
                        <a:pt x="39" y="47"/>
                      </a:lnTo>
                      <a:lnTo>
                        <a:pt x="42" y="45"/>
                      </a:lnTo>
                      <a:lnTo>
                        <a:pt x="44" y="44"/>
                      </a:lnTo>
                      <a:lnTo>
                        <a:pt x="44" y="41"/>
                      </a:lnTo>
                      <a:lnTo>
                        <a:pt x="43" y="40"/>
                      </a:lnTo>
                      <a:lnTo>
                        <a:pt x="44" y="38"/>
                      </a:lnTo>
                      <a:lnTo>
                        <a:pt x="44" y="34"/>
                      </a:lnTo>
                      <a:lnTo>
                        <a:pt x="43" y="34"/>
                      </a:lnTo>
                      <a:lnTo>
                        <a:pt x="39" y="34"/>
                      </a:lnTo>
                      <a:lnTo>
                        <a:pt x="36" y="34"/>
                      </a:lnTo>
                      <a:lnTo>
                        <a:pt x="33" y="35"/>
                      </a:lnTo>
                      <a:lnTo>
                        <a:pt x="31" y="35"/>
                      </a:lnTo>
                      <a:lnTo>
                        <a:pt x="29" y="35"/>
                      </a:lnTo>
                      <a:lnTo>
                        <a:pt x="28" y="35"/>
                      </a:lnTo>
                      <a:lnTo>
                        <a:pt x="28" y="34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6" y="26"/>
                      </a:lnTo>
                      <a:lnTo>
                        <a:pt x="28" y="23"/>
                      </a:lnTo>
                      <a:lnTo>
                        <a:pt x="44" y="23"/>
                      </a:lnTo>
                      <a:lnTo>
                        <a:pt x="46" y="24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51" y="24"/>
                      </a:lnTo>
                      <a:lnTo>
                        <a:pt x="53" y="26"/>
                      </a:lnTo>
                      <a:lnTo>
                        <a:pt x="54" y="26"/>
                      </a:lnTo>
                      <a:lnTo>
                        <a:pt x="54" y="24"/>
                      </a:lnTo>
                      <a:lnTo>
                        <a:pt x="55" y="24"/>
                      </a:lnTo>
                      <a:lnTo>
                        <a:pt x="57" y="26"/>
                      </a:lnTo>
                      <a:lnTo>
                        <a:pt x="58" y="26"/>
                      </a:lnTo>
                      <a:lnTo>
                        <a:pt x="61" y="26"/>
                      </a:lnTo>
                      <a:lnTo>
                        <a:pt x="62" y="27"/>
                      </a:lnTo>
                      <a:lnTo>
                        <a:pt x="64" y="27"/>
                      </a:lnTo>
                      <a:lnTo>
                        <a:pt x="65" y="27"/>
                      </a:lnTo>
                      <a:lnTo>
                        <a:pt x="65" y="27"/>
                      </a:lnTo>
                      <a:lnTo>
                        <a:pt x="67" y="27"/>
                      </a:lnTo>
                      <a:lnTo>
                        <a:pt x="67" y="26"/>
                      </a:lnTo>
                      <a:lnTo>
                        <a:pt x="65" y="24"/>
                      </a:lnTo>
                      <a:lnTo>
                        <a:pt x="67" y="23"/>
                      </a:lnTo>
                      <a:lnTo>
                        <a:pt x="68" y="20"/>
                      </a:lnTo>
                      <a:lnTo>
                        <a:pt x="68" y="19"/>
                      </a:lnTo>
                      <a:lnTo>
                        <a:pt x="75" y="8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2" y="4"/>
                      </a:lnTo>
                      <a:lnTo>
                        <a:pt x="87" y="1"/>
                      </a:lnTo>
                      <a:lnTo>
                        <a:pt x="89" y="1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8" name="Freeform 892"/>
                <p:cNvSpPr>
                  <a:spLocks/>
                </p:cNvSpPr>
                <p:nvPr/>
              </p:nvSpPr>
              <p:spPr bwMode="auto">
                <a:xfrm>
                  <a:off x="4617191" y="4110301"/>
                  <a:ext cx="22233" cy="28162"/>
                </a:xfrm>
                <a:custGeom>
                  <a:avLst/>
                  <a:gdLst>
                    <a:gd name="T0" fmla="*/ 11 w 15"/>
                    <a:gd name="T1" fmla="*/ 0 h 19"/>
                    <a:gd name="T2" fmla="*/ 13 w 15"/>
                    <a:gd name="T3" fmla="*/ 0 h 19"/>
                    <a:gd name="T4" fmla="*/ 14 w 15"/>
                    <a:gd name="T5" fmla="*/ 1 h 19"/>
                    <a:gd name="T6" fmla="*/ 15 w 15"/>
                    <a:gd name="T7" fmla="*/ 3 h 19"/>
                    <a:gd name="T8" fmla="*/ 15 w 15"/>
                    <a:gd name="T9" fmla="*/ 4 h 19"/>
                    <a:gd name="T10" fmla="*/ 13 w 15"/>
                    <a:gd name="T11" fmla="*/ 7 h 19"/>
                    <a:gd name="T12" fmla="*/ 10 w 15"/>
                    <a:gd name="T13" fmla="*/ 10 h 19"/>
                    <a:gd name="T14" fmla="*/ 9 w 15"/>
                    <a:gd name="T15" fmla="*/ 11 h 19"/>
                    <a:gd name="T16" fmla="*/ 9 w 15"/>
                    <a:gd name="T17" fmla="*/ 15 h 19"/>
                    <a:gd name="T18" fmla="*/ 7 w 15"/>
                    <a:gd name="T19" fmla="*/ 17 h 19"/>
                    <a:gd name="T20" fmla="*/ 4 w 15"/>
                    <a:gd name="T21" fmla="*/ 18 h 19"/>
                    <a:gd name="T22" fmla="*/ 2 w 15"/>
                    <a:gd name="T23" fmla="*/ 19 h 19"/>
                    <a:gd name="T24" fmla="*/ 2 w 15"/>
                    <a:gd name="T25" fmla="*/ 18 h 19"/>
                    <a:gd name="T26" fmla="*/ 3 w 15"/>
                    <a:gd name="T27" fmla="*/ 15 h 19"/>
                    <a:gd name="T28" fmla="*/ 2 w 15"/>
                    <a:gd name="T29" fmla="*/ 11 h 19"/>
                    <a:gd name="T30" fmla="*/ 0 w 15"/>
                    <a:gd name="T31" fmla="*/ 10 h 19"/>
                    <a:gd name="T32" fmla="*/ 2 w 15"/>
                    <a:gd name="T33" fmla="*/ 8 h 19"/>
                    <a:gd name="T34" fmla="*/ 3 w 15"/>
                    <a:gd name="T35" fmla="*/ 6 h 19"/>
                    <a:gd name="T36" fmla="*/ 4 w 15"/>
                    <a:gd name="T37" fmla="*/ 6 h 19"/>
                    <a:gd name="T38" fmla="*/ 6 w 15"/>
                    <a:gd name="T39" fmla="*/ 4 h 19"/>
                    <a:gd name="T40" fmla="*/ 7 w 15"/>
                    <a:gd name="T41" fmla="*/ 1 h 19"/>
                    <a:gd name="T42" fmla="*/ 9 w 15"/>
                    <a:gd name="T43" fmla="*/ 1 h 19"/>
                    <a:gd name="T44" fmla="*/ 11 w 15"/>
                    <a:gd name="T4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15" y="3"/>
                      </a:lnTo>
                      <a:lnTo>
                        <a:pt x="15" y="4"/>
                      </a:lnTo>
                      <a:lnTo>
                        <a:pt x="13" y="7"/>
                      </a:lnTo>
                      <a:lnTo>
                        <a:pt x="10" y="10"/>
                      </a:lnTo>
                      <a:lnTo>
                        <a:pt x="9" y="11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4" y="18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5"/>
                      </a:lnTo>
                      <a:lnTo>
                        <a:pt x="2" y="11"/>
                      </a:lnTo>
                      <a:lnTo>
                        <a:pt x="0" y="10"/>
                      </a:lnTo>
                      <a:lnTo>
                        <a:pt x="2" y="8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7" y="1"/>
                      </a:lnTo>
                      <a:lnTo>
                        <a:pt x="9" y="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9" name="Freeform 893"/>
                <p:cNvSpPr>
                  <a:spLocks/>
                </p:cNvSpPr>
                <p:nvPr/>
              </p:nvSpPr>
              <p:spPr bwMode="auto">
                <a:xfrm>
                  <a:off x="4959576" y="4040638"/>
                  <a:ext cx="219364" cy="225293"/>
                </a:xfrm>
                <a:custGeom>
                  <a:avLst/>
                  <a:gdLst>
                    <a:gd name="T0" fmla="*/ 113 w 148"/>
                    <a:gd name="T1" fmla="*/ 33 h 152"/>
                    <a:gd name="T2" fmla="*/ 115 w 148"/>
                    <a:gd name="T3" fmla="*/ 37 h 152"/>
                    <a:gd name="T4" fmla="*/ 131 w 148"/>
                    <a:gd name="T5" fmla="*/ 50 h 152"/>
                    <a:gd name="T6" fmla="*/ 127 w 148"/>
                    <a:gd name="T7" fmla="*/ 62 h 152"/>
                    <a:gd name="T8" fmla="*/ 130 w 148"/>
                    <a:gd name="T9" fmla="*/ 73 h 152"/>
                    <a:gd name="T10" fmla="*/ 135 w 148"/>
                    <a:gd name="T11" fmla="*/ 82 h 152"/>
                    <a:gd name="T12" fmla="*/ 133 w 148"/>
                    <a:gd name="T13" fmla="*/ 83 h 152"/>
                    <a:gd name="T14" fmla="*/ 134 w 148"/>
                    <a:gd name="T15" fmla="*/ 94 h 152"/>
                    <a:gd name="T16" fmla="*/ 133 w 148"/>
                    <a:gd name="T17" fmla="*/ 101 h 152"/>
                    <a:gd name="T18" fmla="*/ 134 w 148"/>
                    <a:gd name="T19" fmla="*/ 107 h 152"/>
                    <a:gd name="T20" fmla="*/ 134 w 148"/>
                    <a:gd name="T21" fmla="*/ 112 h 152"/>
                    <a:gd name="T22" fmla="*/ 137 w 148"/>
                    <a:gd name="T23" fmla="*/ 120 h 152"/>
                    <a:gd name="T24" fmla="*/ 148 w 148"/>
                    <a:gd name="T25" fmla="*/ 127 h 152"/>
                    <a:gd name="T26" fmla="*/ 148 w 148"/>
                    <a:gd name="T27" fmla="*/ 129 h 152"/>
                    <a:gd name="T28" fmla="*/ 142 w 148"/>
                    <a:gd name="T29" fmla="*/ 131 h 152"/>
                    <a:gd name="T30" fmla="*/ 135 w 148"/>
                    <a:gd name="T31" fmla="*/ 136 h 152"/>
                    <a:gd name="T32" fmla="*/ 130 w 148"/>
                    <a:gd name="T33" fmla="*/ 138 h 152"/>
                    <a:gd name="T34" fmla="*/ 122 w 148"/>
                    <a:gd name="T35" fmla="*/ 140 h 152"/>
                    <a:gd name="T36" fmla="*/ 116 w 148"/>
                    <a:gd name="T37" fmla="*/ 140 h 152"/>
                    <a:gd name="T38" fmla="*/ 113 w 148"/>
                    <a:gd name="T39" fmla="*/ 141 h 152"/>
                    <a:gd name="T40" fmla="*/ 105 w 148"/>
                    <a:gd name="T41" fmla="*/ 144 h 152"/>
                    <a:gd name="T42" fmla="*/ 102 w 148"/>
                    <a:gd name="T43" fmla="*/ 142 h 152"/>
                    <a:gd name="T44" fmla="*/ 98 w 148"/>
                    <a:gd name="T45" fmla="*/ 142 h 152"/>
                    <a:gd name="T46" fmla="*/ 91 w 148"/>
                    <a:gd name="T47" fmla="*/ 145 h 152"/>
                    <a:gd name="T48" fmla="*/ 87 w 148"/>
                    <a:gd name="T49" fmla="*/ 142 h 152"/>
                    <a:gd name="T50" fmla="*/ 83 w 148"/>
                    <a:gd name="T51" fmla="*/ 141 h 152"/>
                    <a:gd name="T52" fmla="*/ 68 w 148"/>
                    <a:gd name="T53" fmla="*/ 142 h 152"/>
                    <a:gd name="T54" fmla="*/ 65 w 148"/>
                    <a:gd name="T55" fmla="*/ 125 h 152"/>
                    <a:gd name="T56" fmla="*/ 57 w 148"/>
                    <a:gd name="T57" fmla="*/ 118 h 152"/>
                    <a:gd name="T58" fmla="*/ 55 w 148"/>
                    <a:gd name="T59" fmla="*/ 115 h 152"/>
                    <a:gd name="T60" fmla="*/ 53 w 148"/>
                    <a:gd name="T61" fmla="*/ 115 h 152"/>
                    <a:gd name="T62" fmla="*/ 48 w 148"/>
                    <a:gd name="T63" fmla="*/ 113 h 152"/>
                    <a:gd name="T64" fmla="*/ 47 w 148"/>
                    <a:gd name="T65" fmla="*/ 113 h 152"/>
                    <a:gd name="T66" fmla="*/ 41 w 148"/>
                    <a:gd name="T67" fmla="*/ 108 h 152"/>
                    <a:gd name="T68" fmla="*/ 33 w 148"/>
                    <a:gd name="T69" fmla="*/ 105 h 152"/>
                    <a:gd name="T70" fmla="*/ 29 w 148"/>
                    <a:gd name="T71" fmla="*/ 102 h 152"/>
                    <a:gd name="T72" fmla="*/ 24 w 148"/>
                    <a:gd name="T73" fmla="*/ 100 h 152"/>
                    <a:gd name="T74" fmla="*/ 14 w 148"/>
                    <a:gd name="T75" fmla="*/ 87 h 152"/>
                    <a:gd name="T76" fmla="*/ 0 w 148"/>
                    <a:gd name="T77" fmla="*/ 48 h 152"/>
                    <a:gd name="T78" fmla="*/ 12 w 148"/>
                    <a:gd name="T79" fmla="*/ 44 h 152"/>
                    <a:gd name="T80" fmla="*/ 19 w 148"/>
                    <a:gd name="T81" fmla="*/ 36 h 152"/>
                    <a:gd name="T82" fmla="*/ 22 w 148"/>
                    <a:gd name="T83" fmla="*/ 29 h 152"/>
                    <a:gd name="T84" fmla="*/ 18 w 148"/>
                    <a:gd name="T85" fmla="*/ 26 h 152"/>
                    <a:gd name="T86" fmla="*/ 17 w 148"/>
                    <a:gd name="T87" fmla="*/ 22 h 152"/>
                    <a:gd name="T88" fmla="*/ 19 w 148"/>
                    <a:gd name="T89" fmla="*/ 22 h 152"/>
                    <a:gd name="T90" fmla="*/ 22 w 148"/>
                    <a:gd name="T91" fmla="*/ 17 h 152"/>
                    <a:gd name="T92" fmla="*/ 19 w 148"/>
                    <a:gd name="T93" fmla="*/ 8 h 152"/>
                    <a:gd name="T94" fmla="*/ 17 w 148"/>
                    <a:gd name="T95" fmla="*/ 3 h 152"/>
                    <a:gd name="T96" fmla="*/ 19 w 148"/>
                    <a:gd name="T97" fmla="*/ 1 h 152"/>
                    <a:gd name="T98" fmla="*/ 59 w 148"/>
                    <a:gd name="T99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152">
                      <a:moveTo>
                        <a:pt x="62" y="0"/>
                      </a:moveTo>
                      <a:lnTo>
                        <a:pt x="111" y="28"/>
                      </a:lnTo>
                      <a:lnTo>
                        <a:pt x="113" y="33"/>
                      </a:lnTo>
                      <a:lnTo>
                        <a:pt x="113" y="35"/>
                      </a:lnTo>
                      <a:lnTo>
                        <a:pt x="113" y="36"/>
                      </a:lnTo>
                      <a:lnTo>
                        <a:pt x="115" y="37"/>
                      </a:lnTo>
                      <a:lnTo>
                        <a:pt x="131" y="48"/>
                      </a:lnTo>
                      <a:lnTo>
                        <a:pt x="131" y="48"/>
                      </a:lnTo>
                      <a:lnTo>
                        <a:pt x="131" y="50"/>
                      </a:lnTo>
                      <a:lnTo>
                        <a:pt x="131" y="51"/>
                      </a:lnTo>
                      <a:lnTo>
                        <a:pt x="131" y="53"/>
                      </a:lnTo>
                      <a:lnTo>
                        <a:pt x="127" y="62"/>
                      </a:lnTo>
                      <a:lnTo>
                        <a:pt x="126" y="68"/>
                      </a:lnTo>
                      <a:lnTo>
                        <a:pt x="126" y="71"/>
                      </a:lnTo>
                      <a:lnTo>
                        <a:pt x="130" y="73"/>
                      </a:lnTo>
                      <a:lnTo>
                        <a:pt x="133" y="76"/>
                      </a:lnTo>
                      <a:lnTo>
                        <a:pt x="134" y="76"/>
                      </a:lnTo>
                      <a:lnTo>
                        <a:pt x="135" y="82"/>
                      </a:lnTo>
                      <a:lnTo>
                        <a:pt x="135" y="83"/>
                      </a:lnTo>
                      <a:lnTo>
                        <a:pt x="134" y="83"/>
                      </a:lnTo>
                      <a:lnTo>
                        <a:pt x="133" y="83"/>
                      </a:lnTo>
                      <a:lnTo>
                        <a:pt x="131" y="87"/>
                      </a:lnTo>
                      <a:lnTo>
                        <a:pt x="131" y="91"/>
                      </a:lnTo>
                      <a:lnTo>
                        <a:pt x="134" y="94"/>
                      </a:lnTo>
                      <a:lnTo>
                        <a:pt x="134" y="97"/>
                      </a:lnTo>
                      <a:lnTo>
                        <a:pt x="131" y="98"/>
                      </a:lnTo>
                      <a:lnTo>
                        <a:pt x="133" y="101"/>
                      </a:lnTo>
                      <a:lnTo>
                        <a:pt x="134" y="105"/>
                      </a:lnTo>
                      <a:lnTo>
                        <a:pt x="133" y="105"/>
                      </a:lnTo>
                      <a:lnTo>
                        <a:pt x="134" y="107"/>
                      </a:lnTo>
                      <a:lnTo>
                        <a:pt x="134" y="108"/>
                      </a:lnTo>
                      <a:lnTo>
                        <a:pt x="135" y="111"/>
                      </a:lnTo>
                      <a:lnTo>
                        <a:pt x="134" y="112"/>
                      </a:lnTo>
                      <a:lnTo>
                        <a:pt x="135" y="113"/>
                      </a:lnTo>
                      <a:lnTo>
                        <a:pt x="137" y="118"/>
                      </a:lnTo>
                      <a:lnTo>
                        <a:pt x="137" y="120"/>
                      </a:lnTo>
                      <a:lnTo>
                        <a:pt x="141" y="125"/>
                      </a:lnTo>
                      <a:lnTo>
                        <a:pt x="145" y="125"/>
                      </a:lnTo>
                      <a:lnTo>
                        <a:pt x="148" y="127"/>
                      </a:lnTo>
                      <a:lnTo>
                        <a:pt x="148" y="129"/>
                      </a:lnTo>
                      <a:lnTo>
                        <a:pt x="148" y="129"/>
                      </a:lnTo>
                      <a:lnTo>
                        <a:pt x="148" y="129"/>
                      </a:lnTo>
                      <a:lnTo>
                        <a:pt x="147" y="130"/>
                      </a:lnTo>
                      <a:lnTo>
                        <a:pt x="144" y="130"/>
                      </a:lnTo>
                      <a:lnTo>
                        <a:pt x="142" y="131"/>
                      </a:lnTo>
                      <a:lnTo>
                        <a:pt x="140" y="133"/>
                      </a:lnTo>
                      <a:lnTo>
                        <a:pt x="137" y="134"/>
                      </a:lnTo>
                      <a:lnTo>
                        <a:pt x="135" y="136"/>
                      </a:lnTo>
                      <a:lnTo>
                        <a:pt x="133" y="136"/>
                      </a:lnTo>
                      <a:lnTo>
                        <a:pt x="131" y="137"/>
                      </a:lnTo>
                      <a:lnTo>
                        <a:pt x="130" y="138"/>
                      </a:lnTo>
                      <a:lnTo>
                        <a:pt x="127" y="137"/>
                      </a:lnTo>
                      <a:lnTo>
                        <a:pt x="123" y="138"/>
                      </a:lnTo>
                      <a:lnTo>
                        <a:pt x="122" y="140"/>
                      </a:lnTo>
                      <a:lnTo>
                        <a:pt x="119" y="140"/>
                      </a:lnTo>
                      <a:lnTo>
                        <a:pt x="117" y="138"/>
                      </a:lnTo>
                      <a:lnTo>
                        <a:pt x="116" y="140"/>
                      </a:lnTo>
                      <a:lnTo>
                        <a:pt x="113" y="138"/>
                      </a:lnTo>
                      <a:lnTo>
                        <a:pt x="112" y="140"/>
                      </a:lnTo>
                      <a:lnTo>
                        <a:pt x="113" y="141"/>
                      </a:lnTo>
                      <a:lnTo>
                        <a:pt x="112" y="142"/>
                      </a:lnTo>
                      <a:lnTo>
                        <a:pt x="108" y="142"/>
                      </a:lnTo>
                      <a:lnTo>
                        <a:pt x="105" y="144"/>
                      </a:lnTo>
                      <a:lnTo>
                        <a:pt x="104" y="142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1" y="141"/>
                      </a:lnTo>
                      <a:lnTo>
                        <a:pt x="100" y="142"/>
                      </a:lnTo>
                      <a:lnTo>
                        <a:pt x="98" y="142"/>
                      </a:lnTo>
                      <a:lnTo>
                        <a:pt x="95" y="145"/>
                      </a:lnTo>
                      <a:lnTo>
                        <a:pt x="91" y="145"/>
                      </a:lnTo>
                      <a:lnTo>
                        <a:pt x="91" y="145"/>
                      </a:lnTo>
                      <a:lnTo>
                        <a:pt x="90" y="142"/>
                      </a:lnTo>
                      <a:lnTo>
                        <a:pt x="88" y="142"/>
                      </a:lnTo>
                      <a:lnTo>
                        <a:pt x="87" y="142"/>
                      </a:lnTo>
                      <a:lnTo>
                        <a:pt x="86" y="141"/>
                      </a:lnTo>
                      <a:lnTo>
                        <a:pt x="84" y="140"/>
                      </a:lnTo>
                      <a:lnTo>
                        <a:pt x="83" y="141"/>
                      </a:lnTo>
                      <a:lnTo>
                        <a:pt x="83" y="141"/>
                      </a:lnTo>
                      <a:lnTo>
                        <a:pt x="80" y="142"/>
                      </a:lnTo>
                      <a:lnTo>
                        <a:pt x="68" y="142"/>
                      </a:lnTo>
                      <a:lnTo>
                        <a:pt x="65" y="152"/>
                      </a:lnTo>
                      <a:lnTo>
                        <a:pt x="65" y="129"/>
                      </a:lnTo>
                      <a:lnTo>
                        <a:pt x="65" y="125"/>
                      </a:lnTo>
                      <a:lnTo>
                        <a:pt x="61" y="119"/>
                      </a:lnTo>
                      <a:lnTo>
                        <a:pt x="58" y="118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5" y="116"/>
                      </a:lnTo>
                      <a:lnTo>
                        <a:pt x="55" y="115"/>
                      </a:lnTo>
                      <a:lnTo>
                        <a:pt x="54" y="115"/>
                      </a:lnTo>
                      <a:lnTo>
                        <a:pt x="53" y="116"/>
                      </a:lnTo>
                      <a:lnTo>
                        <a:pt x="53" y="115"/>
                      </a:lnTo>
                      <a:lnTo>
                        <a:pt x="50" y="115"/>
                      </a:lnTo>
                      <a:lnTo>
                        <a:pt x="50" y="113"/>
                      </a:lnTo>
                      <a:lnTo>
                        <a:pt x="48" y="113"/>
                      </a:lnTo>
                      <a:lnTo>
                        <a:pt x="47" y="113"/>
                      </a:lnTo>
                      <a:lnTo>
                        <a:pt x="47" y="113"/>
                      </a:lnTo>
                      <a:lnTo>
                        <a:pt x="47" y="113"/>
                      </a:lnTo>
                      <a:lnTo>
                        <a:pt x="44" y="111"/>
                      </a:lnTo>
                      <a:lnTo>
                        <a:pt x="43" y="108"/>
                      </a:lnTo>
                      <a:lnTo>
                        <a:pt x="41" y="108"/>
                      </a:lnTo>
                      <a:lnTo>
                        <a:pt x="40" y="107"/>
                      </a:lnTo>
                      <a:lnTo>
                        <a:pt x="39" y="107"/>
                      </a:lnTo>
                      <a:lnTo>
                        <a:pt x="33" y="105"/>
                      </a:lnTo>
                      <a:lnTo>
                        <a:pt x="30" y="105"/>
                      </a:lnTo>
                      <a:lnTo>
                        <a:pt x="29" y="104"/>
                      </a:lnTo>
                      <a:lnTo>
                        <a:pt x="29" y="102"/>
                      </a:lnTo>
                      <a:lnTo>
                        <a:pt x="26" y="101"/>
                      </a:lnTo>
                      <a:lnTo>
                        <a:pt x="25" y="101"/>
                      </a:lnTo>
                      <a:lnTo>
                        <a:pt x="24" y="100"/>
                      </a:lnTo>
                      <a:lnTo>
                        <a:pt x="22" y="100"/>
                      </a:lnTo>
                      <a:lnTo>
                        <a:pt x="17" y="98"/>
                      </a:lnTo>
                      <a:lnTo>
                        <a:pt x="14" y="87"/>
                      </a:lnTo>
                      <a:lnTo>
                        <a:pt x="4" y="75"/>
                      </a:lnTo>
                      <a:lnTo>
                        <a:pt x="1" y="60"/>
                      </a:lnTo>
                      <a:lnTo>
                        <a:pt x="0" y="48"/>
                      </a:lnTo>
                      <a:lnTo>
                        <a:pt x="7" y="48"/>
                      </a:lnTo>
                      <a:lnTo>
                        <a:pt x="11" y="47"/>
                      </a:lnTo>
                      <a:lnTo>
                        <a:pt x="12" y="44"/>
                      </a:lnTo>
                      <a:lnTo>
                        <a:pt x="17" y="40"/>
                      </a:lnTo>
                      <a:lnTo>
                        <a:pt x="18" y="39"/>
                      </a:lnTo>
                      <a:lnTo>
                        <a:pt x="19" y="36"/>
                      </a:lnTo>
                      <a:lnTo>
                        <a:pt x="22" y="35"/>
                      </a:lnTo>
                      <a:lnTo>
                        <a:pt x="22" y="33"/>
                      </a:lnTo>
                      <a:lnTo>
                        <a:pt x="22" y="29"/>
                      </a:lnTo>
                      <a:lnTo>
                        <a:pt x="19" y="28"/>
                      </a:lnTo>
                      <a:lnTo>
                        <a:pt x="19" y="26"/>
                      </a:lnTo>
                      <a:lnTo>
                        <a:pt x="18" y="26"/>
                      </a:lnTo>
                      <a:lnTo>
                        <a:pt x="18" y="24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8" y="22"/>
                      </a:lnTo>
                      <a:lnTo>
                        <a:pt x="19" y="22"/>
                      </a:lnTo>
                      <a:lnTo>
                        <a:pt x="21" y="21"/>
                      </a:lnTo>
                      <a:lnTo>
                        <a:pt x="22" y="19"/>
                      </a:lnTo>
                      <a:lnTo>
                        <a:pt x="22" y="17"/>
                      </a:lnTo>
                      <a:lnTo>
                        <a:pt x="22" y="14"/>
                      </a:lnTo>
                      <a:lnTo>
                        <a:pt x="21" y="11"/>
                      </a:lnTo>
                      <a:lnTo>
                        <a:pt x="19" y="8"/>
                      </a:lnTo>
                      <a:lnTo>
                        <a:pt x="19" y="7"/>
                      </a:lnTo>
                      <a:lnTo>
                        <a:pt x="18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8" y="3"/>
                      </a:lnTo>
                      <a:lnTo>
                        <a:pt x="19" y="1"/>
                      </a:lnTo>
                      <a:lnTo>
                        <a:pt x="36" y="1"/>
                      </a:lnTo>
                      <a:lnTo>
                        <a:pt x="40" y="1"/>
                      </a:lnTo>
                      <a:lnTo>
                        <a:pt x="59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0" name="Freeform 894"/>
                <p:cNvSpPr>
                  <a:spLocks/>
                </p:cNvSpPr>
                <p:nvPr/>
              </p:nvSpPr>
              <p:spPr bwMode="auto">
                <a:xfrm>
                  <a:off x="4953647" y="4045084"/>
                  <a:ext cx="38537" cy="32608"/>
                </a:xfrm>
                <a:custGeom>
                  <a:avLst/>
                  <a:gdLst>
                    <a:gd name="T0" fmla="*/ 19 w 26"/>
                    <a:gd name="T1" fmla="*/ 0 h 22"/>
                    <a:gd name="T2" fmla="*/ 21 w 26"/>
                    <a:gd name="T3" fmla="*/ 0 h 22"/>
                    <a:gd name="T4" fmla="*/ 22 w 26"/>
                    <a:gd name="T5" fmla="*/ 3 h 22"/>
                    <a:gd name="T6" fmla="*/ 23 w 26"/>
                    <a:gd name="T7" fmla="*/ 4 h 22"/>
                    <a:gd name="T8" fmla="*/ 23 w 26"/>
                    <a:gd name="T9" fmla="*/ 5 h 22"/>
                    <a:gd name="T10" fmla="*/ 25 w 26"/>
                    <a:gd name="T11" fmla="*/ 8 h 22"/>
                    <a:gd name="T12" fmla="*/ 26 w 26"/>
                    <a:gd name="T13" fmla="*/ 11 h 22"/>
                    <a:gd name="T14" fmla="*/ 26 w 26"/>
                    <a:gd name="T15" fmla="*/ 14 h 22"/>
                    <a:gd name="T16" fmla="*/ 26 w 26"/>
                    <a:gd name="T17" fmla="*/ 16 h 22"/>
                    <a:gd name="T18" fmla="*/ 25 w 26"/>
                    <a:gd name="T19" fmla="*/ 18 h 22"/>
                    <a:gd name="T20" fmla="*/ 23 w 26"/>
                    <a:gd name="T21" fmla="*/ 19 h 22"/>
                    <a:gd name="T22" fmla="*/ 22 w 26"/>
                    <a:gd name="T23" fmla="*/ 19 h 22"/>
                    <a:gd name="T24" fmla="*/ 21 w 26"/>
                    <a:gd name="T25" fmla="*/ 19 h 22"/>
                    <a:gd name="T26" fmla="*/ 21 w 26"/>
                    <a:gd name="T27" fmla="*/ 19 h 22"/>
                    <a:gd name="T28" fmla="*/ 21 w 26"/>
                    <a:gd name="T29" fmla="*/ 18 h 22"/>
                    <a:gd name="T30" fmla="*/ 19 w 26"/>
                    <a:gd name="T31" fmla="*/ 16 h 22"/>
                    <a:gd name="T32" fmla="*/ 18 w 26"/>
                    <a:gd name="T33" fmla="*/ 15 h 22"/>
                    <a:gd name="T34" fmla="*/ 16 w 26"/>
                    <a:gd name="T35" fmla="*/ 15 h 22"/>
                    <a:gd name="T36" fmla="*/ 16 w 26"/>
                    <a:gd name="T37" fmla="*/ 14 h 22"/>
                    <a:gd name="T38" fmla="*/ 15 w 26"/>
                    <a:gd name="T39" fmla="*/ 14 h 22"/>
                    <a:gd name="T40" fmla="*/ 15 w 26"/>
                    <a:gd name="T41" fmla="*/ 16 h 22"/>
                    <a:gd name="T42" fmla="*/ 14 w 26"/>
                    <a:gd name="T43" fmla="*/ 21 h 22"/>
                    <a:gd name="T44" fmla="*/ 14 w 26"/>
                    <a:gd name="T45" fmla="*/ 22 h 22"/>
                    <a:gd name="T46" fmla="*/ 11 w 26"/>
                    <a:gd name="T47" fmla="*/ 22 h 22"/>
                    <a:gd name="T48" fmla="*/ 10 w 26"/>
                    <a:gd name="T49" fmla="*/ 21 h 22"/>
                    <a:gd name="T50" fmla="*/ 8 w 26"/>
                    <a:gd name="T51" fmla="*/ 21 h 22"/>
                    <a:gd name="T52" fmla="*/ 8 w 26"/>
                    <a:gd name="T53" fmla="*/ 22 h 22"/>
                    <a:gd name="T54" fmla="*/ 5 w 26"/>
                    <a:gd name="T55" fmla="*/ 21 h 22"/>
                    <a:gd name="T56" fmla="*/ 4 w 26"/>
                    <a:gd name="T57" fmla="*/ 19 h 22"/>
                    <a:gd name="T58" fmla="*/ 3 w 26"/>
                    <a:gd name="T59" fmla="*/ 19 h 22"/>
                    <a:gd name="T60" fmla="*/ 1 w 26"/>
                    <a:gd name="T61" fmla="*/ 19 h 22"/>
                    <a:gd name="T62" fmla="*/ 0 w 26"/>
                    <a:gd name="T63" fmla="*/ 19 h 22"/>
                    <a:gd name="T64" fmla="*/ 0 w 26"/>
                    <a:gd name="T65" fmla="*/ 16 h 22"/>
                    <a:gd name="T66" fmla="*/ 1 w 26"/>
                    <a:gd name="T67" fmla="*/ 8 h 22"/>
                    <a:gd name="T68" fmla="*/ 4 w 26"/>
                    <a:gd name="T69" fmla="*/ 5 h 22"/>
                    <a:gd name="T70" fmla="*/ 7 w 26"/>
                    <a:gd name="T71" fmla="*/ 3 h 22"/>
                    <a:gd name="T72" fmla="*/ 8 w 26"/>
                    <a:gd name="T73" fmla="*/ 4 h 22"/>
                    <a:gd name="T74" fmla="*/ 10 w 26"/>
                    <a:gd name="T75" fmla="*/ 3 h 22"/>
                    <a:gd name="T76" fmla="*/ 12 w 26"/>
                    <a:gd name="T77" fmla="*/ 1 h 22"/>
                    <a:gd name="T78" fmla="*/ 14 w 26"/>
                    <a:gd name="T79" fmla="*/ 3 h 22"/>
                    <a:gd name="T80" fmla="*/ 15 w 26"/>
                    <a:gd name="T81" fmla="*/ 3 h 22"/>
                    <a:gd name="T82" fmla="*/ 16 w 26"/>
                    <a:gd name="T83" fmla="*/ 3 h 22"/>
                    <a:gd name="T84" fmla="*/ 18 w 26"/>
                    <a:gd name="T85" fmla="*/ 3 h 22"/>
                    <a:gd name="T86" fmla="*/ 18 w 26"/>
                    <a:gd name="T87" fmla="*/ 0 h 22"/>
                    <a:gd name="T88" fmla="*/ 19 w 26"/>
                    <a:gd name="T8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6" h="22">
                      <a:moveTo>
                        <a:pt x="19" y="0"/>
                      </a:moveTo>
                      <a:lnTo>
                        <a:pt x="21" y="0"/>
                      </a:lnTo>
                      <a:lnTo>
                        <a:pt x="22" y="3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5" y="8"/>
                      </a:lnTo>
                      <a:lnTo>
                        <a:pt x="26" y="11"/>
                      </a:lnTo>
                      <a:lnTo>
                        <a:pt x="26" y="14"/>
                      </a:lnTo>
                      <a:lnTo>
                        <a:pt x="26" y="16"/>
                      </a:lnTo>
                      <a:lnTo>
                        <a:pt x="25" y="18"/>
                      </a:lnTo>
                      <a:lnTo>
                        <a:pt x="23" y="19"/>
                      </a:lnTo>
                      <a:lnTo>
                        <a:pt x="22" y="19"/>
                      </a:lnTo>
                      <a:lnTo>
                        <a:pt x="21" y="19"/>
                      </a:lnTo>
                      <a:lnTo>
                        <a:pt x="21" y="19"/>
                      </a:lnTo>
                      <a:lnTo>
                        <a:pt x="21" y="18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6" y="15"/>
                      </a:lnTo>
                      <a:lnTo>
                        <a:pt x="16" y="14"/>
                      </a:lnTo>
                      <a:lnTo>
                        <a:pt x="15" y="14"/>
                      </a:lnTo>
                      <a:lnTo>
                        <a:pt x="15" y="16"/>
                      </a:lnTo>
                      <a:lnTo>
                        <a:pt x="14" y="21"/>
                      </a:lnTo>
                      <a:lnTo>
                        <a:pt x="14" y="22"/>
                      </a:lnTo>
                      <a:lnTo>
                        <a:pt x="11" y="22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8" y="22"/>
                      </a:lnTo>
                      <a:lnTo>
                        <a:pt x="5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9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1" y="8"/>
                      </a:lnTo>
                      <a:lnTo>
                        <a:pt x="4" y="5"/>
                      </a:lnTo>
                      <a:lnTo>
                        <a:pt x="7" y="3"/>
                      </a:lnTo>
                      <a:lnTo>
                        <a:pt x="8" y="4"/>
                      </a:lnTo>
                      <a:lnTo>
                        <a:pt x="10" y="3"/>
                      </a:lnTo>
                      <a:lnTo>
                        <a:pt x="12" y="1"/>
                      </a:lnTo>
                      <a:lnTo>
                        <a:pt x="14" y="3"/>
                      </a:lnTo>
                      <a:lnTo>
                        <a:pt x="15" y="3"/>
                      </a:lnTo>
                      <a:lnTo>
                        <a:pt x="16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1" name="Freeform 895"/>
                <p:cNvSpPr>
                  <a:spLocks/>
                </p:cNvSpPr>
                <p:nvPr/>
              </p:nvSpPr>
              <p:spPr bwMode="auto">
                <a:xfrm>
                  <a:off x="4953647" y="4065835"/>
                  <a:ext cx="38537" cy="45948"/>
                </a:xfrm>
                <a:custGeom>
                  <a:avLst/>
                  <a:gdLst>
                    <a:gd name="T0" fmla="*/ 15 w 26"/>
                    <a:gd name="T1" fmla="*/ 0 h 31"/>
                    <a:gd name="T2" fmla="*/ 16 w 26"/>
                    <a:gd name="T3" fmla="*/ 0 h 31"/>
                    <a:gd name="T4" fmla="*/ 16 w 26"/>
                    <a:gd name="T5" fmla="*/ 1 h 31"/>
                    <a:gd name="T6" fmla="*/ 18 w 26"/>
                    <a:gd name="T7" fmla="*/ 1 h 31"/>
                    <a:gd name="T8" fmla="*/ 19 w 26"/>
                    <a:gd name="T9" fmla="*/ 2 h 31"/>
                    <a:gd name="T10" fmla="*/ 21 w 26"/>
                    <a:gd name="T11" fmla="*/ 4 h 31"/>
                    <a:gd name="T12" fmla="*/ 21 w 26"/>
                    <a:gd name="T13" fmla="*/ 5 h 31"/>
                    <a:gd name="T14" fmla="*/ 22 w 26"/>
                    <a:gd name="T15" fmla="*/ 7 h 31"/>
                    <a:gd name="T16" fmla="*/ 22 w 26"/>
                    <a:gd name="T17" fmla="*/ 9 h 31"/>
                    <a:gd name="T18" fmla="*/ 23 w 26"/>
                    <a:gd name="T19" fmla="*/ 9 h 31"/>
                    <a:gd name="T20" fmla="*/ 23 w 26"/>
                    <a:gd name="T21" fmla="*/ 11 h 31"/>
                    <a:gd name="T22" fmla="*/ 26 w 26"/>
                    <a:gd name="T23" fmla="*/ 12 h 31"/>
                    <a:gd name="T24" fmla="*/ 26 w 26"/>
                    <a:gd name="T25" fmla="*/ 16 h 31"/>
                    <a:gd name="T26" fmla="*/ 26 w 26"/>
                    <a:gd name="T27" fmla="*/ 18 h 31"/>
                    <a:gd name="T28" fmla="*/ 23 w 26"/>
                    <a:gd name="T29" fmla="*/ 19 h 31"/>
                    <a:gd name="T30" fmla="*/ 22 w 26"/>
                    <a:gd name="T31" fmla="*/ 22 h 31"/>
                    <a:gd name="T32" fmla="*/ 21 w 26"/>
                    <a:gd name="T33" fmla="*/ 23 h 31"/>
                    <a:gd name="T34" fmla="*/ 16 w 26"/>
                    <a:gd name="T35" fmla="*/ 27 h 31"/>
                    <a:gd name="T36" fmla="*/ 15 w 26"/>
                    <a:gd name="T37" fmla="*/ 30 h 31"/>
                    <a:gd name="T38" fmla="*/ 11 w 26"/>
                    <a:gd name="T39" fmla="*/ 31 h 31"/>
                    <a:gd name="T40" fmla="*/ 4 w 26"/>
                    <a:gd name="T41" fmla="*/ 31 h 31"/>
                    <a:gd name="T42" fmla="*/ 1 w 26"/>
                    <a:gd name="T43" fmla="*/ 15 h 31"/>
                    <a:gd name="T44" fmla="*/ 1 w 26"/>
                    <a:gd name="T45" fmla="*/ 12 h 31"/>
                    <a:gd name="T46" fmla="*/ 1 w 26"/>
                    <a:gd name="T47" fmla="*/ 9 h 31"/>
                    <a:gd name="T48" fmla="*/ 0 w 26"/>
                    <a:gd name="T49" fmla="*/ 7 h 31"/>
                    <a:gd name="T50" fmla="*/ 0 w 26"/>
                    <a:gd name="T51" fmla="*/ 5 h 31"/>
                    <a:gd name="T52" fmla="*/ 1 w 26"/>
                    <a:gd name="T53" fmla="*/ 5 h 31"/>
                    <a:gd name="T54" fmla="*/ 3 w 26"/>
                    <a:gd name="T55" fmla="*/ 5 h 31"/>
                    <a:gd name="T56" fmla="*/ 4 w 26"/>
                    <a:gd name="T57" fmla="*/ 5 h 31"/>
                    <a:gd name="T58" fmla="*/ 5 w 26"/>
                    <a:gd name="T59" fmla="*/ 7 h 31"/>
                    <a:gd name="T60" fmla="*/ 8 w 26"/>
                    <a:gd name="T61" fmla="*/ 8 h 31"/>
                    <a:gd name="T62" fmla="*/ 8 w 26"/>
                    <a:gd name="T63" fmla="*/ 7 h 31"/>
                    <a:gd name="T64" fmla="*/ 10 w 26"/>
                    <a:gd name="T65" fmla="*/ 7 h 31"/>
                    <a:gd name="T66" fmla="*/ 11 w 26"/>
                    <a:gd name="T67" fmla="*/ 8 h 31"/>
                    <a:gd name="T68" fmla="*/ 14 w 26"/>
                    <a:gd name="T69" fmla="*/ 8 h 31"/>
                    <a:gd name="T70" fmla="*/ 14 w 26"/>
                    <a:gd name="T71" fmla="*/ 7 h 31"/>
                    <a:gd name="T72" fmla="*/ 15 w 26"/>
                    <a:gd name="T73" fmla="*/ 2 h 31"/>
                    <a:gd name="T74" fmla="*/ 15 w 26"/>
                    <a:gd name="T75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6" h="31">
                      <a:moveTo>
                        <a:pt x="15" y="0"/>
                      </a:move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1" y="4"/>
                      </a:lnTo>
                      <a:lnTo>
                        <a:pt x="21" y="5"/>
                      </a:lnTo>
                      <a:lnTo>
                        <a:pt x="22" y="7"/>
                      </a:lnTo>
                      <a:lnTo>
                        <a:pt x="22" y="9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6" y="12"/>
                      </a:lnTo>
                      <a:lnTo>
                        <a:pt x="26" y="16"/>
                      </a:lnTo>
                      <a:lnTo>
                        <a:pt x="26" y="18"/>
                      </a:lnTo>
                      <a:lnTo>
                        <a:pt x="23" y="19"/>
                      </a:lnTo>
                      <a:lnTo>
                        <a:pt x="22" y="22"/>
                      </a:lnTo>
                      <a:lnTo>
                        <a:pt x="21" y="23"/>
                      </a:lnTo>
                      <a:lnTo>
                        <a:pt x="16" y="27"/>
                      </a:lnTo>
                      <a:lnTo>
                        <a:pt x="15" y="30"/>
                      </a:lnTo>
                      <a:lnTo>
                        <a:pt x="11" y="31"/>
                      </a:lnTo>
                      <a:lnTo>
                        <a:pt x="4" y="31"/>
                      </a:lnTo>
                      <a:lnTo>
                        <a:pt x="1" y="15"/>
                      </a:lnTo>
                      <a:lnTo>
                        <a:pt x="1" y="12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10" y="7"/>
                      </a:lnTo>
                      <a:lnTo>
                        <a:pt x="11" y="8"/>
                      </a:lnTo>
                      <a:lnTo>
                        <a:pt x="14" y="8"/>
                      </a:lnTo>
                      <a:lnTo>
                        <a:pt x="14" y="7"/>
                      </a:lnTo>
                      <a:lnTo>
                        <a:pt x="15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2" name="Freeform 896"/>
                <p:cNvSpPr>
                  <a:spLocks/>
                </p:cNvSpPr>
                <p:nvPr/>
              </p:nvSpPr>
              <p:spPr bwMode="auto">
                <a:xfrm>
                  <a:off x="4620155" y="3917616"/>
                  <a:ext cx="374994" cy="370547"/>
                </a:xfrm>
                <a:custGeom>
                  <a:avLst/>
                  <a:gdLst>
                    <a:gd name="T0" fmla="*/ 188 w 253"/>
                    <a:gd name="T1" fmla="*/ 2 h 250"/>
                    <a:gd name="T2" fmla="*/ 206 w 253"/>
                    <a:gd name="T3" fmla="*/ 4 h 250"/>
                    <a:gd name="T4" fmla="*/ 211 w 253"/>
                    <a:gd name="T5" fmla="*/ 10 h 250"/>
                    <a:gd name="T6" fmla="*/ 224 w 253"/>
                    <a:gd name="T7" fmla="*/ 10 h 250"/>
                    <a:gd name="T8" fmla="*/ 232 w 253"/>
                    <a:gd name="T9" fmla="*/ 7 h 250"/>
                    <a:gd name="T10" fmla="*/ 243 w 253"/>
                    <a:gd name="T11" fmla="*/ 15 h 250"/>
                    <a:gd name="T12" fmla="*/ 248 w 253"/>
                    <a:gd name="T13" fmla="*/ 24 h 250"/>
                    <a:gd name="T14" fmla="*/ 250 w 253"/>
                    <a:gd name="T15" fmla="*/ 36 h 250"/>
                    <a:gd name="T16" fmla="*/ 246 w 253"/>
                    <a:gd name="T17" fmla="*/ 55 h 250"/>
                    <a:gd name="T18" fmla="*/ 235 w 253"/>
                    <a:gd name="T19" fmla="*/ 80 h 250"/>
                    <a:gd name="T20" fmla="*/ 225 w 253"/>
                    <a:gd name="T21" fmla="*/ 105 h 250"/>
                    <a:gd name="T22" fmla="*/ 230 w 253"/>
                    <a:gd name="T23" fmla="*/ 143 h 250"/>
                    <a:gd name="T24" fmla="*/ 217 w 253"/>
                    <a:gd name="T25" fmla="*/ 196 h 250"/>
                    <a:gd name="T26" fmla="*/ 219 w 253"/>
                    <a:gd name="T27" fmla="*/ 205 h 250"/>
                    <a:gd name="T28" fmla="*/ 218 w 253"/>
                    <a:gd name="T29" fmla="*/ 214 h 250"/>
                    <a:gd name="T30" fmla="*/ 221 w 253"/>
                    <a:gd name="T31" fmla="*/ 234 h 250"/>
                    <a:gd name="T32" fmla="*/ 228 w 253"/>
                    <a:gd name="T33" fmla="*/ 235 h 250"/>
                    <a:gd name="T34" fmla="*/ 230 w 253"/>
                    <a:gd name="T35" fmla="*/ 249 h 250"/>
                    <a:gd name="T36" fmla="*/ 218 w 253"/>
                    <a:gd name="T37" fmla="*/ 245 h 250"/>
                    <a:gd name="T38" fmla="*/ 201 w 253"/>
                    <a:gd name="T39" fmla="*/ 232 h 250"/>
                    <a:gd name="T40" fmla="*/ 194 w 253"/>
                    <a:gd name="T41" fmla="*/ 230 h 250"/>
                    <a:gd name="T42" fmla="*/ 182 w 253"/>
                    <a:gd name="T43" fmla="*/ 231 h 250"/>
                    <a:gd name="T44" fmla="*/ 174 w 253"/>
                    <a:gd name="T45" fmla="*/ 225 h 250"/>
                    <a:gd name="T46" fmla="*/ 167 w 253"/>
                    <a:gd name="T47" fmla="*/ 223 h 250"/>
                    <a:gd name="T48" fmla="*/ 161 w 253"/>
                    <a:gd name="T49" fmla="*/ 220 h 250"/>
                    <a:gd name="T50" fmla="*/ 152 w 253"/>
                    <a:gd name="T51" fmla="*/ 220 h 250"/>
                    <a:gd name="T52" fmla="*/ 141 w 253"/>
                    <a:gd name="T53" fmla="*/ 221 h 250"/>
                    <a:gd name="T54" fmla="*/ 134 w 253"/>
                    <a:gd name="T55" fmla="*/ 221 h 250"/>
                    <a:gd name="T56" fmla="*/ 132 w 253"/>
                    <a:gd name="T57" fmla="*/ 213 h 250"/>
                    <a:gd name="T58" fmla="*/ 132 w 253"/>
                    <a:gd name="T59" fmla="*/ 203 h 250"/>
                    <a:gd name="T60" fmla="*/ 128 w 253"/>
                    <a:gd name="T61" fmla="*/ 196 h 250"/>
                    <a:gd name="T62" fmla="*/ 127 w 253"/>
                    <a:gd name="T63" fmla="*/ 184 h 250"/>
                    <a:gd name="T64" fmla="*/ 128 w 253"/>
                    <a:gd name="T65" fmla="*/ 173 h 250"/>
                    <a:gd name="T66" fmla="*/ 113 w 253"/>
                    <a:gd name="T67" fmla="*/ 163 h 250"/>
                    <a:gd name="T68" fmla="*/ 94 w 253"/>
                    <a:gd name="T69" fmla="*/ 172 h 250"/>
                    <a:gd name="T70" fmla="*/ 77 w 253"/>
                    <a:gd name="T71" fmla="*/ 178 h 250"/>
                    <a:gd name="T72" fmla="*/ 66 w 253"/>
                    <a:gd name="T73" fmla="*/ 169 h 250"/>
                    <a:gd name="T74" fmla="*/ 62 w 253"/>
                    <a:gd name="T75" fmla="*/ 158 h 250"/>
                    <a:gd name="T76" fmla="*/ 60 w 253"/>
                    <a:gd name="T77" fmla="*/ 149 h 250"/>
                    <a:gd name="T78" fmla="*/ 23 w 253"/>
                    <a:gd name="T79" fmla="*/ 149 h 250"/>
                    <a:gd name="T80" fmla="*/ 9 w 253"/>
                    <a:gd name="T81" fmla="*/ 151 h 250"/>
                    <a:gd name="T82" fmla="*/ 5 w 253"/>
                    <a:gd name="T83" fmla="*/ 151 h 250"/>
                    <a:gd name="T84" fmla="*/ 7 w 253"/>
                    <a:gd name="T85" fmla="*/ 141 h 250"/>
                    <a:gd name="T86" fmla="*/ 18 w 253"/>
                    <a:gd name="T87" fmla="*/ 136 h 250"/>
                    <a:gd name="T88" fmla="*/ 25 w 253"/>
                    <a:gd name="T89" fmla="*/ 131 h 250"/>
                    <a:gd name="T90" fmla="*/ 31 w 253"/>
                    <a:gd name="T91" fmla="*/ 136 h 250"/>
                    <a:gd name="T92" fmla="*/ 48 w 253"/>
                    <a:gd name="T93" fmla="*/ 125 h 250"/>
                    <a:gd name="T94" fmla="*/ 54 w 253"/>
                    <a:gd name="T95" fmla="*/ 105 h 250"/>
                    <a:gd name="T96" fmla="*/ 65 w 253"/>
                    <a:gd name="T97" fmla="*/ 87 h 250"/>
                    <a:gd name="T98" fmla="*/ 76 w 253"/>
                    <a:gd name="T99" fmla="*/ 69 h 250"/>
                    <a:gd name="T100" fmla="*/ 78 w 253"/>
                    <a:gd name="T101" fmla="*/ 54 h 250"/>
                    <a:gd name="T102" fmla="*/ 87 w 253"/>
                    <a:gd name="T103" fmla="*/ 32 h 250"/>
                    <a:gd name="T104" fmla="*/ 89 w 253"/>
                    <a:gd name="T105" fmla="*/ 17 h 250"/>
                    <a:gd name="T106" fmla="*/ 91 w 253"/>
                    <a:gd name="T107" fmla="*/ 8 h 250"/>
                    <a:gd name="T108" fmla="*/ 99 w 253"/>
                    <a:gd name="T109" fmla="*/ 3 h 250"/>
                    <a:gd name="T110" fmla="*/ 113 w 253"/>
                    <a:gd name="T111" fmla="*/ 11 h 250"/>
                    <a:gd name="T112" fmla="*/ 125 w 253"/>
                    <a:gd name="T113" fmla="*/ 13 h 250"/>
                    <a:gd name="T114" fmla="*/ 138 w 253"/>
                    <a:gd name="T115" fmla="*/ 14 h 250"/>
                    <a:gd name="T116" fmla="*/ 146 w 253"/>
                    <a:gd name="T117" fmla="*/ 7 h 250"/>
                    <a:gd name="T118" fmla="*/ 163 w 253"/>
                    <a:gd name="T119" fmla="*/ 3 h 250"/>
                    <a:gd name="T120" fmla="*/ 170 w 253"/>
                    <a:gd name="T121" fmla="*/ 4 h 250"/>
                    <a:gd name="T122" fmla="*/ 178 w 253"/>
                    <a:gd name="T123" fmla="*/ 0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53" h="250">
                      <a:moveTo>
                        <a:pt x="179" y="0"/>
                      </a:moveTo>
                      <a:lnTo>
                        <a:pt x="181" y="0"/>
                      </a:lnTo>
                      <a:lnTo>
                        <a:pt x="183" y="2"/>
                      </a:lnTo>
                      <a:lnTo>
                        <a:pt x="185" y="2"/>
                      </a:lnTo>
                      <a:lnTo>
                        <a:pt x="186" y="2"/>
                      </a:lnTo>
                      <a:lnTo>
                        <a:pt x="188" y="2"/>
                      </a:lnTo>
                      <a:lnTo>
                        <a:pt x="190" y="3"/>
                      </a:lnTo>
                      <a:lnTo>
                        <a:pt x="194" y="3"/>
                      </a:lnTo>
                      <a:lnTo>
                        <a:pt x="196" y="4"/>
                      </a:lnTo>
                      <a:lnTo>
                        <a:pt x="200" y="2"/>
                      </a:lnTo>
                      <a:lnTo>
                        <a:pt x="203" y="2"/>
                      </a:lnTo>
                      <a:lnTo>
                        <a:pt x="206" y="4"/>
                      </a:lnTo>
                      <a:lnTo>
                        <a:pt x="206" y="4"/>
                      </a:lnTo>
                      <a:lnTo>
                        <a:pt x="206" y="4"/>
                      </a:lnTo>
                      <a:lnTo>
                        <a:pt x="207" y="6"/>
                      </a:lnTo>
                      <a:lnTo>
                        <a:pt x="208" y="7"/>
                      </a:lnTo>
                      <a:lnTo>
                        <a:pt x="210" y="8"/>
                      </a:lnTo>
                      <a:lnTo>
                        <a:pt x="211" y="10"/>
                      </a:lnTo>
                      <a:lnTo>
                        <a:pt x="214" y="13"/>
                      </a:lnTo>
                      <a:lnTo>
                        <a:pt x="217" y="13"/>
                      </a:lnTo>
                      <a:lnTo>
                        <a:pt x="218" y="13"/>
                      </a:lnTo>
                      <a:lnTo>
                        <a:pt x="219" y="11"/>
                      </a:lnTo>
                      <a:lnTo>
                        <a:pt x="221" y="10"/>
                      </a:lnTo>
                      <a:lnTo>
                        <a:pt x="224" y="10"/>
                      </a:lnTo>
                      <a:lnTo>
                        <a:pt x="225" y="10"/>
                      </a:lnTo>
                      <a:lnTo>
                        <a:pt x="226" y="11"/>
                      </a:lnTo>
                      <a:lnTo>
                        <a:pt x="226" y="11"/>
                      </a:lnTo>
                      <a:lnTo>
                        <a:pt x="229" y="10"/>
                      </a:lnTo>
                      <a:lnTo>
                        <a:pt x="230" y="8"/>
                      </a:lnTo>
                      <a:lnTo>
                        <a:pt x="232" y="7"/>
                      </a:lnTo>
                      <a:lnTo>
                        <a:pt x="235" y="7"/>
                      </a:lnTo>
                      <a:lnTo>
                        <a:pt x="236" y="8"/>
                      </a:lnTo>
                      <a:lnTo>
                        <a:pt x="237" y="11"/>
                      </a:lnTo>
                      <a:lnTo>
                        <a:pt x="239" y="13"/>
                      </a:lnTo>
                      <a:lnTo>
                        <a:pt x="240" y="14"/>
                      </a:lnTo>
                      <a:lnTo>
                        <a:pt x="243" y="15"/>
                      </a:lnTo>
                      <a:lnTo>
                        <a:pt x="244" y="17"/>
                      </a:lnTo>
                      <a:lnTo>
                        <a:pt x="246" y="18"/>
                      </a:lnTo>
                      <a:lnTo>
                        <a:pt x="247" y="20"/>
                      </a:lnTo>
                      <a:lnTo>
                        <a:pt x="247" y="22"/>
                      </a:lnTo>
                      <a:lnTo>
                        <a:pt x="247" y="24"/>
                      </a:lnTo>
                      <a:lnTo>
                        <a:pt x="248" y="24"/>
                      </a:lnTo>
                      <a:lnTo>
                        <a:pt x="251" y="24"/>
                      </a:lnTo>
                      <a:lnTo>
                        <a:pt x="253" y="24"/>
                      </a:lnTo>
                      <a:lnTo>
                        <a:pt x="251" y="26"/>
                      </a:lnTo>
                      <a:lnTo>
                        <a:pt x="250" y="28"/>
                      </a:lnTo>
                      <a:lnTo>
                        <a:pt x="250" y="32"/>
                      </a:lnTo>
                      <a:lnTo>
                        <a:pt x="250" y="36"/>
                      </a:lnTo>
                      <a:lnTo>
                        <a:pt x="250" y="39"/>
                      </a:lnTo>
                      <a:lnTo>
                        <a:pt x="251" y="40"/>
                      </a:lnTo>
                      <a:lnTo>
                        <a:pt x="253" y="42"/>
                      </a:lnTo>
                      <a:lnTo>
                        <a:pt x="253" y="44"/>
                      </a:lnTo>
                      <a:lnTo>
                        <a:pt x="253" y="46"/>
                      </a:lnTo>
                      <a:lnTo>
                        <a:pt x="246" y="55"/>
                      </a:lnTo>
                      <a:lnTo>
                        <a:pt x="241" y="60"/>
                      </a:lnTo>
                      <a:lnTo>
                        <a:pt x="240" y="61"/>
                      </a:lnTo>
                      <a:lnTo>
                        <a:pt x="236" y="71"/>
                      </a:lnTo>
                      <a:lnTo>
                        <a:pt x="235" y="72"/>
                      </a:lnTo>
                      <a:lnTo>
                        <a:pt x="235" y="76"/>
                      </a:lnTo>
                      <a:lnTo>
                        <a:pt x="235" y="80"/>
                      </a:lnTo>
                      <a:lnTo>
                        <a:pt x="232" y="86"/>
                      </a:lnTo>
                      <a:lnTo>
                        <a:pt x="233" y="89"/>
                      </a:lnTo>
                      <a:lnTo>
                        <a:pt x="229" y="91"/>
                      </a:lnTo>
                      <a:lnTo>
                        <a:pt x="226" y="94"/>
                      </a:lnTo>
                      <a:lnTo>
                        <a:pt x="225" y="102"/>
                      </a:lnTo>
                      <a:lnTo>
                        <a:pt x="225" y="105"/>
                      </a:lnTo>
                      <a:lnTo>
                        <a:pt x="225" y="107"/>
                      </a:lnTo>
                      <a:lnTo>
                        <a:pt x="226" y="109"/>
                      </a:lnTo>
                      <a:lnTo>
                        <a:pt x="226" y="112"/>
                      </a:lnTo>
                      <a:lnTo>
                        <a:pt x="226" y="115"/>
                      </a:lnTo>
                      <a:lnTo>
                        <a:pt x="229" y="131"/>
                      </a:lnTo>
                      <a:lnTo>
                        <a:pt x="230" y="143"/>
                      </a:lnTo>
                      <a:lnTo>
                        <a:pt x="233" y="158"/>
                      </a:lnTo>
                      <a:lnTo>
                        <a:pt x="243" y="170"/>
                      </a:lnTo>
                      <a:lnTo>
                        <a:pt x="246" y="181"/>
                      </a:lnTo>
                      <a:lnTo>
                        <a:pt x="244" y="180"/>
                      </a:lnTo>
                      <a:lnTo>
                        <a:pt x="222" y="185"/>
                      </a:lnTo>
                      <a:lnTo>
                        <a:pt x="217" y="196"/>
                      </a:lnTo>
                      <a:lnTo>
                        <a:pt x="218" y="199"/>
                      </a:lnTo>
                      <a:lnTo>
                        <a:pt x="219" y="201"/>
                      </a:lnTo>
                      <a:lnTo>
                        <a:pt x="221" y="201"/>
                      </a:lnTo>
                      <a:lnTo>
                        <a:pt x="221" y="202"/>
                      </a:lnTo>
                      <a:lnTo>
                        <a:pt x="219" y="203"/>
                      </a:lnTo>
                      <a:lnTo>
                        <a:pt x="219" y="205"/>
                      </a:lnTo>
                      <a:lnTo>
                        <a:pt x="219" y="206"/>
                      </a:lnTo>
                      <a:lnTo>
                        <a:pt x="219" y="209"/>
                      </a:lnTo>
                      <a:lnTo>
                        <a:pt x="219" y="212"/>
                      </a:lnTo>
                      <a:lnTo>
                        <a:pt x="218" y="212"/>
                      </a:lnTo>
                      <a:lnTo>
                        <a:pt x="219" y="213"/>
                      </a:lnTo>
                      <a:lnTo>
                        <a:pt x="218" y="214"/>
                      </a:lnTo>
                      <a:lnTo>
                        <a:pt x="215" y="217"/>
                      </a:lnTo>
                      <a:lnTo>
                        <a:pt x="215" y="219"/>
                      </a:lnTo>
                      <a:lnTo>
                        <a:pt x="215" y="225"/>
                      </a:lnTo>
                      <a:lnTo>
                        <a:pt x="215" y="230"/>
                      </a:lnTo>
                      <a:lnTo>
                        <a:pt x="218" y="231"/>
                      </a:lnTo>
                      <a:lnTo>
                        <a:pt x="221" y="234"/>
                      </a:lnTo>
                      <a:lnTo>
                        <a:pt x="222" y="237"/>
                      </a:lnTo>
                      <a:lnTo>
                        <a:pt x="224" y="238"/>
                      </a:lnTo>
                      <a:lnTo>
                        <a:pt x="229" y="238"/>
                      </a:lnTo>
                      <a:lnTo>
                        <a:pt x="229" y="238"/>
                      </a:lnTo>
                      <a:lnTo>
                        <a:pt x="228" y="237"/>
                      </a:lnTo>
                      <a:lnTo>
                        <a:pt x="228" y="235"/>
                      </a:lnTo>
                      <a:lnTo>
                        <a:pt x="230" y="235"/>
                      </a:lnTo>
                      <a:lnTo>
                        <a:pt x="233" y="235"/>
                      </a:lnTo>
                      <a:lnTo>
                        <a:pt x="233" y="249"/>
                      </a:lnTo>
                      <a:lnTo>
                        <a:pt x="233" y="250"/>
                      </a:lnTo>
                      <a:lnTo>
                        <a:pt x="230" y="250"/>
                      </a:lnTo>
                      <a:lnTo>
                        <a:pt x="230" y="249"/>
                      </a:lnTo>
                      <a:lnTo>
                        <a:pt x="229" y="249"/>
                      </a:lnTo>
                      <a:lnTo>
                        <a:pt x="228" y="250"/>
                      </a:lnTo>
                      <a:lnTo>
                        <a:pt x="225" y="250"/>
                      </a:lnTo>
                      <a:lnTo>
                        <a:pt x="224" y="250"/>
                      </a:lnTo>
                      <a:lnTo>
                        <a:pt x="221" y="248"/>
                      </a:lnTo>
                      <a:lnTo>
                        <a:pt x="218" y="245"/>
                      </a:lnTo>
                      <a:lnTo>
                        <a:pt x="215" y="242"/>
                      </a:lnTo>
                      <a:lnTo>
                        <a:pt x="212" y="239"/>
                      </a:lnTo>
                      <a:lnTo>
                        <a:pt x="210" y="237"/>
                      </a:lnTo>
                      <a:lnTo>
                        <a:pt x="206" y="235"/>
                      </a:lnTo>
                      <a:lnTo>
                        <a:pt x="201" y="234"/>
                      </a:lnTo>
                      <a:lnTo>
                        <a:pt x="201" y="232"/>
                      </a:lnTo>
                      <a:lnTo>
                        <a:pt x="200" y="230"/>
                      </a:lnTo>
                      <a:lnTo>
                        <a:pt x="200" y="225"/>
                      </a:lnTo>
                      <a:lnTo>
                        <a:pt x="199" y="225"/>
                      </a:lnTo>
                      <a:lnTo>
                        <a:pt x="197" y="227"/>
                      </a:lnTo>
                      <a:lnTo>
                        <a:pt x="196" y="227"/>
                      </a:lnTo>
                      <a:lnTo>
                        <a:pt x="194" y="230"/>
                      </a:lnTo>
                      <a:lnTo>
                        <a:pt x="194" y="231"/>
                      </a:lnTo>
                      <a:lnTo>
                        <a:pt x="190" y="232"/>
                      </a:lnTo>
                      <a:lnTo>
                        <a:pt x="188" y="232"/>
                      </a:lnTo>
                      <a:lnTo>
                        <a:pt x="188" y="232"/>
                      </a:lnTo>
                      <a:lnTo>
                        <a:pt x="185" y="231"/>
                      </a:lnTo>
                      <a:lnTo>
                        <a:pt x="182" y="231"/>
                      </a:lnTo>
                      <a:lnTo>
                        <a:pt x="179" y="230"/>
                      </a:lnTo>
                      <a:lnTo>
                        <a:pt x="178" y="228"/>
                      </a:lnTo>
                      <a:lnTo>
                        <a:pt x="175" y="228"/>
                      </a:lnTo>
                      <a:lnTo>
                        <a:pt x="174" y="228"/>
                      </a:lnTo>
                      <a:lnTo>
                        <a:pt x="174" y="227"/>
                      </a:lnTo>
                      <a:lnTo>
                        <a:pt x="174" y="225"/>
                      </a:lnTo>
                      <a:lnTo>
                        <a:pt x="174" y="224"/>
                      </a:lnTo>
                      <a:lnTo>
                        <a:pt x="174" y="221"/>
                      </a:lnTo>
                      <a:lnTo>
                        <a:pt x="172" y="221"/>
                      </a:lnTo>
                      <a:lnTo>
                        <a:pt x="170" y="221"/>
                      </a:lnTo>
                      <a:lnTo>
                        <a:pt x="168" y="223"/>
                      </a:lnTo>
                      <a:lnTo>
                        <a:pt x="167" y="223"/>
                      </a:lnTo>
                      <a:lnTo>
                        <a:pt x="164" y="224"/>
                      </a:lnTo>
                      <a:lnTo>
                        <a:pt x="163" y="225"/>
                      </a:lnTo>
                      <a:lnTo>
                        <a:pt x="163" y="224"/>
                      </a:lnTo>
                      <a:lnTo>
                        <a:pt x="161" y="224"/>
                      </a:lnTo>
                      <a:lnTo>
                        <a:pt x="161" y="221"/>
                      </a:lnTo>
                      <a:lnTo>
                        <a:pt x="161" y="220"/>
                      </a:lnTo>
                      <a:lnTo>
                        <a:pt x="159" y="220"/>
                      </a:lnTo>
                      <a:lnTo>
                        <a:pt x="157" y="220"/>
                      </a:lnTo>
                      <a:lnTo>
                        <a:pt x="156" y="219"/>
                      </a:lnTo>
                      <a:lnTo>
                        <a:pt x="156" y="219"/>
                      </a:lnTo>
                      <a:lnTo>
                        <a:pt x="153" y="219"/>
                      </a:lnTo>
                      <a:lnTo>
                        <a:pt x="152" y="220"/>
                      </a:lnTo>
                      <a:lnTo>
                        <a:pt x="149" y="221"/>
                      </a:lnTo>
                      <a:lnTo>
                        <a:pt x="148" y="221"/>
                      </a:lnTo>
                      <a:lnTo>
                        <a:pt x="146" y="221"/>
                      </a:lnTo>
                      <a:lnTo>
                        <a:pt x="145" y="221"/>
                      </a:lnTo>
                      <a:lnTo>
                        <a:pt x="142" y="221"/>
                      </a:lnTo>
                      <a:lnTo>
                        <a:pt x="141" y="221"/>
                      </a:lnTo>
                      <a:lnTo>
                        <a:pt x="139" y="220"/>
                      </a:lnTo>
                      <a:lnTo>
                        <a:pt x="138" y="220"/>
                      </a:lnTo>
                      <a:lnTo>
                        <a:pt x="136" y="220"/>
                      </a:lnTo>
                      <a:lnTo>
                        <a:pt x="135" y="220"/>
                      </a:lnTo>
                      <a:lnTo>
                        <a:pt x="135" y="221"/>
                      </a:lnTo>
                      <a:lnTo>
                        <a:pt x="134" y="221"/>
                      </a:lnTo>
                      <a:lnTo>
                        <a:pt x="132" y="220"/>
                      </a:lnTo>
                      <a:lnTo>
                        <a:pt x="132" y="219"/>
                      </a:lnTo>
                      <a:lnTo>
                        <a:pt x="134" y="217"/>
                      </a:lnTo>
                      <a:lnTo>
                        <a:pt x="134" y="216"/>
                      </a:lnTo>
                      <a:lnTo>
                        <a:pt x="135" y="214"/>
                      </a:lnTo>
                      <a:lnTo>
                        <a:pt x="132" y="213"/>
                      </a:lnTo>
                      <a:lnTo>
                        <a:pt x="132" y="210"/>
                      </a:lnTo>
                      <a:lnTo>
                        <a:pt x="134" y="210"/>
                      </a:lnTo>
                      <a:lnTo>
                        <a:pt x="134" y="209"/>
                      </a:lnTo>
                      <a:lnTo>
                        <a:pt x="131" y="206"/>
                      </a:lnTo>
                      <a:lnTo>
                        <a:pt x="131" y="205"/>
                      </a:lnTo>
                      <a:lnTo>
                        <a:pt x="132" y="203"/>
                      </a:lnTo>
                      <a:lnTo>
                        <a:pt x="132" y="202"/>
                      </a:lnTo>
                      <a:lnTo>
                        <a:pt x="131" y="202"/>
                      </a:lnTo>
                      <a:lnTo>
                        <a:pt x="130" y="201"/>
                      </a:lnTo>
                      <a:lnTo>
                        <a:pt x="130" y="199"/>
                      </a:lnTo>
                      <a:lnTo>
                        <a:pt x="130" y="198"/>
                      </a:lnTo>
                      <a:lnTo>
                        <a:pt x="128" y="196"/>
                      </a:lnTo>
                      <a:lnTo>
                        <a:pt x="128" y="195"/>
                      </a:lnTo>
                      <a:lnTo>
                        <a:pt x="127" y="194"/>
                      </a:lnTo>
                      <a:lnTo>
                        <a:pt x="128" y="191"/>
                      </a:lnTo>
                      <a:lnTo>
                        <a:pt x="128" y="187"/>
                      </a:lnTo>
                      <a:lnTo>
                        <a:pt x="127" y="185"/>
                      </a:lnTo>
                      <a:lnTo>
                        <a:pt x="127" y="184"/>
                      </a:lnTo>
                      <a:lnTo>
                        <a:pt x="128" y="183"/>
                      </a:lnTo>
                      <a:lnTo>
                        <a:pt x="128" y="181"/>
                      </a:lnTo>
                      <a:lnTo>
                        <a:pt x="127" y="178"/>
                      </a:lnTo>
                      <a:lnTo>
                        <a:pt x="127" y="177"/>
                      </a:lnTo>
                      <a:lnTo>
                        <a:pt x="128" y="174"/>
                      </a:lnTo>
                      <a:lnTo>
                        <a:pt x="128" y="173"/>
                      </a:lnTo>
                      <a:lnTo>
                        <a:pt x="128" y="170"/>
                      </a:lnTo>
                      <a:lnTo>
                        <a:pt x="128" y="169"/>
                      </a:lnTo>
                      <a:lnTo>
                        <a:pt x="113" y="167"/>
                      </a:lnTo>
                      <a:lnTo>
                        <a:pt x="113" y="166"/>
                      </a:lnTo>
                      <a:lnTo>
                        <a:pt x="113" y="165"/>
                      </a:lnTo>
                      <a:lnTo>
                        <a:pt x="113" y="163"/>
                      </a:lnTo>
                      <a:lnTo>
                        <a:pt x="109" y="163"/>
                      </a:lnTo>
                      <a:lnTo>
                        <a:pt x="109" y="165"/>
                      </a:lnTo>
                      <a:lnTo>
                        <a:pt x="96" y="165"/>
                      </a:lnTo>
                      <a:lnTo>
                        <a:pt x="96" y="169"/>
                      </a:lnTo>
                      <a:lnTo>
                        <a:pt x="95" y="170"/>
                      </a:lnTo>
                      <a:lnTo>
                        <a:pt x="94" y="172"/>
                      </a:lnTo>
                      <a:lnTo>
                        <a:pt x="94" y="174"/>
                      </a:lnTo>
                      <a:lnTo>
                        <a:pt x="95" y="177"/>
                      </a:lnTo>
                      <a:lnTo>
                        <a:pt x="84" y="178"/>
                      </a:lnTo>
                      <a:lnTo>
                        <a:pt x="83" y="178"/>
                      </a:lnTo>
                      <a:lnTo>
                        <a:pt x="78" y="178"/>
                      </a:lnTo>
                      <a:lnTo>
                        <a:pt x="77" y="178"/>
                      </a:lnTo>
                      <a:lnTo>
                        <a:pt x="74" y="178"/>
                      </a:lnTo>
                      <a:lnTo>
                        <a:pt x="70" y="178"/>
                      </a:lnTo>
                      <a:lnTo>
                        <a:pt x="69" y="178"/>
                      </a:lnTo>
                      <a:lnTo>
                        <a:pt x="69" y="173"/>
                      </a:lnTo>
                      <a:lnTo>
                        <a:pt x="67" y="170"/>
                      </a:lnTo>
                      <a:lnTo>
                        <a:pt x="66" y="169"/>
                      </a:lnTo>
                      <a:lnTo>
                        <a:pt x="65" y="169"/>
                      </a:lnTo>
                      <a:lnTo>
                        <a:pt x="65" y="167"/>
                      </a:lnTo>
                      <a:lnTo>
                        <a:pt x="63" y="166"/>
                      </a:lnTo>
                      <a:lnTo>
                        <a:pt x="63" y="162"/>
                      </a:lnTo>
                      <a:lnTo>
                        <a:pt x="62" y="161"/>
                      </a:lnTo>
                      <a:lnTo>
                        <a:pt x="62" y="158"/>
                      </a:lnTo>
                      <a:lnTo>
                        <a:pt x="62" y="156"/>
                      </a:lnTo>
                      <a:lnTo>
                        <a:pt x="62" y="155"/>
                      </a:lnTo>
                      <a:lnTo>
                        <a:pt x="60" y="154"/>
                      </a:lnTo>
                      <a:lnTo>
                        <a:pt x="60" y="152"/>
                      </a:lnTo>
                      <a:lnTo>
                        <a:pt x="60" y="152"/>
                      </a:lnTo>
                      <a:lnTo>
                        <a:pt x="60" y="149"/>
                      </a:lnTo>
                      <a:lnTo>
                        <a:pt x="47" y="149"/>
                      </a:lnTo>
                      <a:lnTo>
                        <a:pt x="38" y="149"/>
                      </a:lnTo>
                      <a:lnTo>
                        <a:pt x="33" y="151"/>
                      </a:lnTo>
                      <a:lnTo>
                        <a:pt x="29" y="149"/>
                      </a:lnTo>
                      <a:lnTo>
                        <a:pt x="27" y="149"/>
                      </a:lnTo>
                      <a:lnTo>
                        <a:pt x="23" y="149"/>
                      </a:lnTo>
                      <a:lnTo>
                        <a:pt x="20" y="149"/>
                      </a:lnTo>
                      <a:lnTo>
                        <a:pt x="18" y="149"/>
                      </a:lnTo>
                      <a:lnTo>
                        <a:pt x="15" y="149"/>
                      </a:lnTo>
                      <a:lnTo>
                        <a:pt x="13" y="149"/>
                      </a:lnTo>
                      <a:lnTo>
                        <a:pt x="12" y="151"/>
                      </a:lnTo>
                      <a:lnTo>
                        <a:pt x="9" y="151"/>
                      </a:lnTo>
                      <a:lnTo>
                        <a:pt x="8" y="151"/>
                      </a:lnTo>
                      <a:lnTo>
                        <a:pt x="7" y="151"/>
                      </a:lnTo>
                      <a:lnTo>
                        <a:pt x="7" y="152"/>
                      </a:lnTo>
                      <a:lnTo>
                        <a:pt x="7" y="152"/>
                      </a:lnTo>
                      <a:lnTo>
                        <a:pt x="7" y="152"/>
                      </a:lnTo>
                      <a:lnTo>
                        <a:pt x="5" y="151"/>
                      </a:lnTo>
                      <a:lnTo>
                        <a:pt x="1" y="151"/>
                      </a:lnTo>
                      <a:lnTo>
                        <a:pt x="0" y="149"/>
                      </a:lnTo>
                      <a:lnTo>
                        <a:pt x="2" y="148"/>
                      </a:lnTo>
                      <a:lnTo>
                        <a:pt x="5" y="147"/>
                      </a:lnTo>
                      <a:lnTo>
                        <a:pt x="7" y="145"/>
                      </a:lnTo>
                      <a:lnTo>
                        <a:pt x="7" y="141"/>
                      </a:lnTo>
                      <a:lnTo>
                        <a:pt x="8" y="140"/>
                      </a:lnTo>
                      <a:lnTo>
                        <a:pt x="11" y="137"/>
                      </a:lnTo>
                      <a:lnTo>
                        <a:pt x="13" y="134"/>
                      </a:lnTo>
                      <a:lnTo>
                        <a:pt x="15" y="134"/>
                      </a:lnTo>
                      <a:lnTo>
                        <a:pt x="16" y="133"/>
                      </a:lnTo>
                      <a:lnTo>
                        <a:pt x="18" y="136"/>
                      </a:lnTo>
                      <a:lnTo>
                        <a:pt x="18" y="136"/>
                      </a:lnTo>
                      <a:lnTo>
                        <a:pt x="20" y="136"/>
                      </a:lnTo>
                      <a:lnTo>
                        <a:pt x="22" y="134"/>
                      </a:lnTo>
                      <a:lnTo>
                        <a:pt x="22" y="131"/>
                      </a:lnTo>
                      <a:lnTo>
                        <a:pt x="23" y="131"/>
                      </a:lnTo>
                      <a:lnTo>
                        <a:pt x="25" y="131"/>
                      </a:lnTo>
                      <a:lnTo>
                        <a:pt x="27" y="130"/>
                      </a:lnTo>
                      <a:lnTo>
                        <a:pt x="31" y="129"/>
                      </a:lnTo>
                      <a:lnTo>
                        <a:pt x="31" y="130"/>
                      </a:lnTo>
                      <a:lnTo>
                        <a:pt x="30" y="133"/>
                      </a:lnTo>
                      <a:lnTo>
                        <a:pt x="31" y="133"/>
                      </a:lnTo>
                      <a:lnTo>
                        <a:pt x="31" y="136"/>
                      </a:lnTo>
                      <a:lnTo>
                        <a:pt x="34" y="137"/>
                      </a:lnTo>
                      <a:lnTo>
                        <a:pt x="38" y="136"/>
                      </a:lnTo>
                      <a:lnTo>
                        <a:pt x="40" y="133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8" y="125"/>
                      </a:lnTo>
                      <a:lnTo>
                        <a:pt x="51" y="123"/>
                      </a:lnTo>
                      <a:lnTo>
                        <a:pt x="52" y="120"/>
                      </a:lnTo>
                      <a:lnTo>
                        <a:pt x="52" y="118"/>
                      </a:lnTo>
                      <a:lnTo>
                        <a:pt x="54" y="114"/>
                      </a:lnTo>
                      <a:lnTo>
                        <a:pt x="54" y="107"/>
                      </a:lnTo>
                      <a:lnTo>
                        <a:pt x="54" y="105"/>
                      </a:lnTo>
                      <a:lnTo>
                        <a:pt x="52" y="102"/>
                      </a:lnTo>
                      <a:lnTo>
                        <a:pt x="55" y="100"/>
                      </a:lnTo>
                      <a:lnTo>
                        <a:pt x="58" y="96"/>
                      </a:lnTo>
                      <a:lnTo>
                        <a:pt x="58" y="93"/>
                      </a:lnTo>
                      <a:lnTo>
                        <a:pt x="60" y="89"/>
                      </a:lnTo>
                      <a:lnTo>
                        <a:pt x="65" y="87"/>
                      </a:lnTo>
                      <a:lnTo>
                        <a:pt x="66" y="87"/>
                      </a:lnTo>
                      <a:lnTo>
                        <a:pt x="67" y="86"/>
                      </a:lnTo>
                      <a:lnTo>
                        <a:pt x="70" y="84"/>
                      </a:lnTo>
                      <a:lnTo>
                        <a:pt x="74" y="78"/>
                      </a:lnTo>
                      <a:lnTo>
                        <a:pt x="74" y="73"/>
                      </a:lnTo>
                      <a:lnTo>
                        <a:pt x="76" y="69"/>
                      </a:lnTo>
                      <a:lnTo>
                        <a:pt x="78" y="68"/>
                      </a:lnTo>
                      <a:lnTo>
                        <a:pt x="78" y="65"/>
                      </a:lnTo>
                      <a:lnTo>
                        <a:pt x="77" y="64"/>
                      </a:lnTo>
                      <a:lnTo>
                        <a:pt x="78" y="60"/>
                      </a:lnTo>
                      <a:lnTo>
                        <a:pt x="78" y="58"/>
                      </a:lnTo>
                      <a:lnTo>
                        <a:pt x="78" y="54"/>
                      </a:lnTo>
                      <a:lnTo>
                        <a:pt x="80" y="51"/>
                      </a:lnTo>
                      <a:lnTo>
                        <a:pt x="80" y="49"/>
                      </a:lnTo>
                      <a:lnTo>
                        <a:pt x="81" y="46"/>
                      </a:lnTo>
                      <a:lnTo>
                        <a:pt x="80" y="42"/>
                      </a:lnTo>
                      <a:lnTo>
                        <a:pt x="85" y="33"/>
                      </a:lnTo>
                      <a:lnTo>
                        <a:pt x="87" y="32"/>
                      </a:lnTo>
                      <a:lnTo>
                        <a:pt x="89" y="31"/>
                      </a:lnTo>
                      <a:lnTo>
                        <a:pt x="89" y="25"/>
                      </a:lnTo>
                      <a:lnTo>
                        <a:pt x="88" y="22"/>
                      </a:lnTo>
                      <a:lnTo>
                        <a:pt x="88" y="20"/>
                      </a:lnTo>
                      <a:lnTo>
                        <a:pt x="88" y="18"/>
                      </a:lnTo>
                      <a:lnTo>
                        <a:pt x="89" y="17"/>
                      </a:lnTo>
                      <a:lnTo>
                        <a:pt x="87" y="14"/>
                      </a:lnTo>
                      <a:lnTo>
                        <a:pt x="87" y="13"/>
                      </a:lnTo>
                      <a:lnTo>
                        <a:pt x="89" y="13"/>
                      </a:lnTo>
                      <a:lnTo>
                        <a:pt x="89" y="11"/>
                      </a:lnTo>
                      <a:lnTo>
                        <a:pt x="89" y="10"/>
                      </a:lnTo>
                      <a:lnTo>
                        <a:pt x="91" y="8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4" y="6"/>
                      </a:lnTo>
                      <a:lnTo>
                        <a:pt x="96" y="4"/>
                      </a:lnTo>
                      <a:lnTo>
                        <a:pt x="98" y="4"/>
                      </a:lnTo>
                      <a:lnTo>
                        <a:pt x="99" y="3"/>
                      </a:lnTo>
                      <a:lnTo>
                        <a:pt x="101" y="3"/>
                      </a:lnTo>
                      <a:lnTo>
                        <a:pt x="102" y="4"/>
                      </a:lnTo>
                      <a:lnTo>
                        <a:pt x="103" y="4"/>
                      </a:lnTo>
                      <a:lnTo>
                        <a:pt x="107" y="7"/>
                      </a:lnTo>
                      <a:lnTo>
                        <a:pt x="109" y="8"/>
                      </a:lnTo>
                      <a:lnTo>
                        <a:pt x="113" y="11"/>
                      </a:lnTo>
                      <a:lnTo>
                        <a:pt x="114" y="13"/>
                      </a:lnTo>
                      <a:lnTo>
                        <a:pt x="117" y="11"/>
                      </a:lnTo>
                      <a:lnTo>
                        <a:pt x="120" y="14"/>
                      </a:lnTo>
                      <a:lnTo>
                        <a:pt x="123" y="14"/>
                      </a:lnTo>
                      <a:lnTo>
                        <a:pt x="124" y="14"/>
                      </a:lnTo>
                      <a:lnTo>
                        <a:pt x="125" y="13"/>
                      </a:lnTo>
                      <a:lnTo>
                        <a:pt x="128" y="13"/>
                      </a:lnTo>
                      <a:lnTo>
                        <a:pt x="130" y="14"/>
                      </a:lnTo>
                      <a:lnTo>
                        <a:pt x="134" y="15"/>
                      </a:lnTo>
                      <a:lnTo>
                        <a:pt x="135" y="15"/>
                      </a:lnTo>
                      <a:lnTo>
                        <a:pt x="138" y="15"/>
                      </a:lnTo>
                      <a:lnTo>
                        <a:pt x="138" y="14"/>
                      </a:lnTo>
                      <a:lnTo>
                        <a:pt x="136" y="13"/>
                      </a:lnTo>
                      <a:lnTo>
                        <a:pt x="136" y="11"/>
                      </a:lnTo>
                      <a:lnTo>
                        <a:pt x="139" y="8"/>
                      </a:lnTo>
                      <a:lnTo>
                        <a:pt x="141" y="7"/>
                      </a:lnTo>
                      <a:lnTo>
                        <a:pt x="143" y="7"/>
                      </a:lnTo>
                      <a:lnTo>
                        <a:pt x="146" y="7"/>
                      </a:lnTo>
                      <a:lnTo>
                        <a:pt x="148" y="8"/>
                      </a:lnTo>
                      <a:lnTo>
                        <a:pt x="149" y="8"/>
                      </a:lnTo>
                      <a:lnTo>
                        <a:pt x="154" y="7"/>
                      </a:lnTo>
                      <a:lnTo>
                        <a:pt x="156" y="6"/>
                      </a:lnTo>
                      <a:lnTo>
                        <a:pt x="157" y="6"/>
                      </a:lnTo>
                      <a:lnTo>
                        <a:pt x="163" y="3"/>
                      </a:lnTo>
                      <a:lnTo>
                        <a:pt x="165" y="3"/>
                      </a:lnTo>
                      <a:lnTo>
                        <a:pt x="165" y="4"/>
                      </a:lnTo>
                      <a:lnTo>
                        <a:pt x="165" y="4"/>
                      </a:lnTo>
                      <a:lnTo>
                        <a:pt x="167" y="6"/>
                      </a:lnTo>
                      <a:lnTo>
                        <a:pt x="168" y="6"/>
                      </a:lnTo>
                      <a:lnTo>
                        <a:pt x="170" y="4"/>
                      </a:lnTo>
                      <a:lnTo>
                        <a:pt x="172" y="4"/>
                      </a:lnTo>
                      <a:lnTo>
                        <a:pt x="174" y="4"/>
                      </a:lnTo>
                      <a:lnTo>
                        <a:pt x="177" y="4"/>
                      </a:lnTo>
                      <a:lnTo>
                        <a:pt x="178" y="2"/>
                      </a:lnTo>
                      <a:lnTo>
                        <a:pt x="177" y="0"/>
                      </a:lnTo>
                      <a:lnTo>
                        <a:pt x="178" y="0"/>
                      </a:lnTo>
                      <a:lnTo>
                        <a:pt x="17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3" name="Freeform 897"/>
                <p:cNvSpPr>
                  <a:spLocks/>
                </p:cNvSpPr>
                <p:nvPr/>
              </p:nvSpPr>
              <p:spPr bwMode="auto">
                <a:xfrm>
                  <a:off x="5023311" y="4208125"/>
                  <a:ext cx="63735" cy="158595"/>
                </a:xfrm>
                <a:custGeom>
                  <a:avLst/>
                  <a:gdLst>
                    <a:gd name="T0" fmla="*/ 7 w 43"/>
                    <a:gd name="T1" fmla="*/ 0 h 107"/>
                    <a:gd name="T2" fmla="*/ 10 w 43"/>
                    <a:gd name="T3" fmla="*/ 2 h 107"/>
                    <a:gd name="T4" fmla="*/ 11 w 43"/>
                    <a:gd name="T5" fmla="*/ 2 h 107"/>
                    <a:gd name="T6" fmla="*/ 12 w 43"/>
                    <a:gd name="T7" fmla="*/ 3 h 107"/>
                    <a:gd name="T8" fmla="*/ 14 w 43"/>
                    <a:gd name="T9" fmla="*/ 5 h 107"/>
                    <a:gd name="T10" fmla="*/ 18 w 43"/>
                    <a:gd name="T11" fmla="*/ 6 h 107"/>
                    <a:gd name="T12" fmla="*/ 22 w 43"/>
                    <a:gd name="T13" fmla="*/ 16 h 107"/>
                    <a:gd name="T14" fmla="*/ 22 w 43"/>
                    <a:gd name="T15" fmla="*/ 41 h 107"/>
                    <a:gd name="T16" fmla="*/ 28 w 43"/>
                    <a:gd name="T17" fmla="*/ 56 h 107"/>
                    <a:gd name="T18" fmla="*/ 30 w 43"/>
                    <a:gd name="T19" fmla="*/ 59 h 107"/>
                    <a:gd name="T20" fmla="*/ 36 w 43"/>
                    <a:gd name="T21" fmla="*/ 63 h 107"/>
                    <a:gd name="T22" fmla="*/ 40 w 43"/>
                    <a:gd name="T23" fmla="*/ 70 h 107"/>
                    <a:gd name="T24" fmla="*/ 43 w 43"/>
                    <a:gd name="T25" fmla="*/ 75 h 107"/>
                    <a:gd name="T26" fmla="*/ 41 w 43"/>
                    <a:gd name="T27" fmla="*/ 76 h 107"/>
                    <a:gd name="T28" fmla="*/ 39 w 43"/>
                    <a:gd name="T29" fmla="*/ 78 h 107"/>
                    <a:gd name="T30" fmla="*/ 39 w 43"/>
                    <a:gd name="T31" fmla="*/ 81 h 107"/>
                    <a:gd name="T32" fmla="*/ 40 w 43"/>
                    <a:gd name="T33" fmla="*/ 83 h 107"/>
                    <a:gd name="T34" fmla="*/ 39 w 43"/>
                    <a:gd name="T35" fmla="*/ 90 h 107"/>
                    <a:gd name="T36" fmla="*/ 34 w 43"/>
                    <a:gd name="T37" fmla="*/ 92 h 107"/>
                    <a:gd name="T38" fmla="*/ 33 w 43"/>
                    <a:gd name="T39" fmla="*/ 99 h 107"/>
                    <a:gd name="T40" fmla="*/ 33 w 43"/>
                    <a:gd name="T41" fmla="*/ 104 h 107"/>
                    <a:gd name="T42" fmla="*/ 29 w 43"/>
                    <a:gd name="T43" fmla="*/ 107 h 107"/>
                    <a:gd name="T44" fmla="*/ 29 w 43"/>
                    <a:gd name="T45" fmla="*/ 103 h 107"/>
                    <a:gd name="T46" fmla="*/ 26 w 43"/>
                    <a:gd name="T47" fmla="*/ 100 h 107"/>
                    <a:gd name="T48" fmla="*/ 22 w 43"/>
                    <a:gd name="T49" fmla="*/ 96 h 107"/>
                    <a:gd name="T50" fmla="*/ 19 w 43"/>
                    <a:gd name="T51" fmla="*/ 92 h 107"/>
                    <a:gd name="T52" fmla="*/ 18 w 43"/>
                    <a:gd name="T53" fmla="*/ 86 h 107"/>
                    <a:gd name="T54" fmla="*/ 21 w 43"/>
                    <a:gd name="T55" fmla="*/ 81 h 107"/>
                    <a:gd name="T56" fmla="*/ 23 w 43"/>
                    <a:gd name="T57" fmla="*/ 75 h 107"/>
                    <a:gd name="T58" fmla="*/ 22 w 43"/>
                    <a:gd name="T59" fmla="*/ 70 h 107"/>
                    <a:gd name="T60" fmla="*/ 16 w 43"/>
                    <a:gd name="T61" fmla="*/ 68 h 107"/>
                    <a:gd name="T62" fmla="*/ 14 w 43"/>
                    <a:gd name="T63" fmla="*/ 70 h 107"/>
                    <a:gd name="T64" fmla="*/ 11 w 43"/>
                    <a:gd name="T65" fmla="*/ 70 h 107"/>
                    <a:gd name="T66" fmla="*/ 10 w 43"/>
                    <a:gd name="T67" fmla="*/ 65 h 107"/>
                    <a:gd name="T68" fmla="*/ 8 w 43"/>
                    <a:gd name="T69" fmla="*/ 64 h 107"/>
                    <a:gd name="T70" fmla="*/ 4 w 43"/>
                    <a:gd name="T71" fmla="*/ 63 h 107"/>
                    <a:gd name="T72" fmla="*/ 1 w 43"/>
                    <a:gd name="T73" fmla="*/ 59 h 107"/>
                    <a:gd name="T74" fmla="*/ 1 w 43"/>
                    <a:gd name="T75" fmla="*/ 56 h 107"/>
                    <a:gd name="T76" fmla="*/ 4 w 43"/>
                    <a:gd name="T77" fmla="*/ 52 h 107"/>
                    <a:gd name="T78" fmla="*/ 4 w 43"/>
                    <a:gd name="T79" fmla="*/ 50 h 107"/>
                    <a:gd name="T80" fmla="*/ 4 w 43"/>
                    <a:gd name="T81" fmla="*/ 46 h 107"/>
                    <a:gd name="T82" fmla="*/ 10 w 43"/>
                    <a:gd name="T83" fmla="*/ 43 h 107"/>
                    <a:gd name="T84" fmla="*/ 11 w 43"/>
                    <a:gd name="T85" fmla="*/ 42 h 107"/>
                    <a:gd name="T86" fmla="*/ 10 w 43"/>
                    <a:gd name="T87" fmla="*/ 41 h 107"/>
                    <a:gd name="T88" fmla="*/ 8 w 43"/>
                    <a:gd name="T89" fmla="*/ 36 h 107"/>
                    <a:gd name="T90" fmla="*/ 10 w 43"/>
                    <a:gd name="T91" fmla="*/ 35 h 107"/>
                    <a:gd name="T92" fmla="*/ 10 w 43"/>
                    <a:gd name="T93" fmla="*/ 31 h 107"/>
                    <a:gd name="T94" fmla="*/ 10 w 43"/>
                    <a:gd name="T95" fmla="*/ 28 h 107"/>
                    <a:gd name="T96" fmla="*/ 8 w 43"/>
                    <a:gd name="T97" fmla="*/ 23 h 107"/>
                    <a:gd name="T98" fmla="*/ 11 w 43"/>
                    <a:gd name="T99" fmla="*/ 20 h 107"/>
                    <a:gd name="T100" fmla="*/ 12 w 43"/>
                    <a:gd name="T101" fmla="*/ 16 h 107"/>
                    <a:gd name="T102" fmla="*/ 10 w 43"/>
                    <a:gd name="T103" fmla="*/ 12 h 107"/>
                    <a:gd name="T104" fmla="*/ 11 w 43"/>
                    <a:gd name="T105" fmla="*/ 7 h 107"/>
                    <a:gd name="T106" fmla="*/ 8 w 43"/>
                    <a:gd name="T107" fmla="*/ 6 h 107"/>
                    <a:gd name="T108" fmla="*/ 7 w 43"/>
                    <a:gd name="T109" fmla="*/ 3 h 107"/>
                    <a:gd name="T110" fmla="*/ 4 w 43"/>
                    <a:gd name="T111" fmla="*/ 0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3" h="107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11" y="2"/>
                      </a:lnTo>
                      <a:lnTo>
                        <a:pt x="12" y="2"/>
                      </a:lnTo>
                      <a:lnTo>
                        <a:pt x="12" y="3"/>
                      </a:lnTo>
                      <a:lnTo>
                        <a:pt x="14" y="3"/>
                      </a:lnTo>
                      <a:lnTo>
                        <a:pt x="14" y="5"/>
                      </a:lnTo>
                      <a:lnTo>
                        <a:pt x="15" y="5"/>
                      </a:lnTo>
                      <a:lnTo>
                        <a:pt x="18" y="6"/>
                      </a:lnTo>
                      <a:lnTo>
                        <a:pt x="22" y="12"/>
                      </a:lnTo>
                      <a:lnTo>
                        <a:pt x="22" y="1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23" y="53"/>
                      </a:lnTo>
                      <a:lnTo>
                        <a:pt x="28" y="56"/>
                      </a:lnTo>
                      <a:lnTo>
                        <a:pt x="30" y="57"/>
                      </a:lnTo>
                      <a:lnTo>
                        <a:pt x="30" y="59"/>
                      </a:lnTo>
                      <a:lnTo>
                        <a:pt x="32" y="59"/>
                      </a:lnTo>
                      <a:lnTo>
                        <a:pt x="36" y="63"/>
                      </a:lnTo>
                      <a:lnTo>
                        <a:pt x="37" y="65"/>
                      </a:lnTo>
                      <a:lnTo>
                        <a:pt x="40" y="70"/>
                      </a:lnTo>
                      <a:lnTo>
                        <a:pt x="41" y="72"/>
                      </a:lnTo>
                      <a:lnTo>
                        <a:pt x="43" y="75"/>
                      </a:lnTo>
                      <a:lnTo>
                        <a:pt x="43" y="76"/>
                      </a:lnTo>
                      <a:lnTo>
                        <a:pt x="41" y="76"/>
                      </a:lnTo>
                      <a:lnTo>
                        <a:pt x="40" y="78"/>
                      </a:lnTo>
                      <a:lnTo>
                        <a:pt x="39" y="78"/>
                      </a:lnTo>
                      <a:lnTo>
                        <a:pt x="39" y="79"/>
                      </a:lnTo>
                      <a:lnTo>
                        <a:pt x="39" y="81"/>
                      </a:lnTo>
                      <a:lnTo>
                        <a:pt x="39" y="82"/>
                      </a:lnTo>
                      <a:lnTo>
                        <a:pt x="40" y="83"/>
                      </a:lnTo>
                      <a:lnTo>
                        <a:pt x="40" y="88"/>
                      </a:lnTo>
                      <a:lnTo>
                        <a:pt x="39" y="90"/>
                      </a:lnTo>
                      <a:lnTo>
                        <a:pt x="37" y="92"/>
                      </a:lnTo>
                      <a:lnTo>
                        <a:pt x="34" y="92"/>
                      </a:lnTo>
                      <a:lnTo>
                        <a:pt x="33" y="96"/>
                      </a:lnTo>
                      <a:lnTo>
                        <a:pt x="33" y="99"/>
                      </a:lnTo>
                      <a:lnTo>
                        <a:pt x="32" y="100"/>
                      </a:lnTo>
                      <a:lnTo>
                        <a:pt x="33" y="104"/>
                      </a:lnTo>
                      <a:lnTo>
                        <a:pt x="32" y="106"/>
                      </a:lnTo>
                      <a:lnTo>
                        <a:pt x="29" y="107"/>
                      </a:lnTo>
                      <a:lnTo>
                        <a:pt x="29" y="104"/>
                      </a:lnTo>
                      <a:lnTo>
                        <a:pt x="29" y="103"/>
                      </a:lnTo>
                      <a:lnTo>
                        <a:pt x="28" y="101"/>
                      </a:lnTo>
                      <a:lnTo>
                        <a:pt x="26" y="100"/>
                      </a:lnTo>
                      <a:lnTo>
                        <a:pt x="25" y="99"/>
                      </a:lnTo>
                      <a:lnTo>
                        <a:pt x="22" y="96"/>
                      </a:lnTo>
                      <a:lnTo>
                        <a:pt x="21" y="93"/>
                      </a:lnTo>
                      <a:lnTo>
                        <a:pt x="19" y="92"/>
                      </a:lnTo>
                      <a:lnTo>
                        <a:pt x="19" y="89"/>
                      </a:lnTo>
                      <a:lnTo>
                        <a:pt x="18" y="86"/>
                      </a:lnTo>
                      <a:lnTo>
                        <a:pt x="21" y="85"/>
                      </a:lnTo>
                      <a:lnTo>
                        <a:pt x="21" y="81"/>
                      </a:lnTo>
                      <a:lnTo>
                        <a:pt x="23" y="78"/>
                      </a:lnTo>
                      <a:lnTo>
                        <a:pt x="23" y="75"/>
                      </a:lnTo>
                      <a:lnTo>
                        <a:pt x="23" y="71"/>
                      </a:lnTo>
                      <a:lnTo>
                        <a:pt x="22" y="70"/>
                      </a:lnTo>
                      <a:lnTo>
                        <a:pt x="19" y="68"/>
                      </a:lnTo>
                      <a:lnTo>
                        <a:pt x="16" y="68"/>
                      </a:lnTo>
                      <a:lnTo>
                        <a:pt x="15" y="70"/>
                      </a:lnTo>
                      <a:lnTo>
                        <a:pt x="14" y="70"/>
                      </a:lnTo>
                      <a:lnTo>
                        <a:pt x="12" y="71"/>
                      </a:lnTo>
                      <a:lnTo>
                        <a:pt x="11" y="70"/>
                      </a:lnTo>
                      <a:lnTo>
                        <a:pt x="10" y="67"/>
                      </a:lnTo>
                      <a:lnTo>
                        <a:pt x="10" y="65"/>
                      </a:lnTo>
                      <a:lnTo>
                        <a:pt x="8" y="65"/>
                      </a:lnTo>
                      <a:lnTo>
                        <a:pt x="8" y="64"/>
                      </a:lnTo>
                      <a:lnTo>
                        <a:pt x="4" y="64"/>
                      </a:lnTo>
                      <a:lnTo>
                        <a:pt x="4" y="63"/>
                      </a:lnTo>
                      <a:lnTo>
                        <a:pt x="3" y="60"/>
                      </a:lnTo>
                      <a:lnTo>
                        <a:pt x="1" y="59"/>
                      </a:lnTo>
                      <a:lnTo>
                        <a:pt x="0" y="57"/>
                      </a:lnTo>
                      <a:lnTo>
                        <a:pt x="1" y="56"/>
                      </a:lnTo>
                      <a:lnTo>
                        <a:pt x="4" y="54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4" y="50"/>
                      </a:lnTo>
                      <a:lnTo>
                        <a:pt x="4" y="47"/>
                      </a:lnTo>
                      <a:lnTo>
                        <a:pt x="4" y="46"/>
                      </a:lnTo>
                      <a:lnTo>
                        <a:pt x="7" y="45"/>
                      </a:lnTo>
                      <a:lnTo>
                        <a:pt x="10" y="43"/>
                      </a:lnTo>
                      <a:lnTo>
                        <a:pt x="10" y="42"/>
                      </a:lnTo>
                      <a:lnTo>
                        <a:pt x="11" y="42"/>
                      </a:lnTo>
                      <a:lnTo>
                        <a:pt x="11" y="41"/>
                      </a:lnTo>
                      <a:lnTo>
                        <a:pt x="10" y="41"/>
                      </a:lnTo>
                      <a:lnTo>
                        <a:pt x="10" y="39"/>
                      </a:lnTo>
                      <a:lnTo>
                        <a:pt x="8" y="36"/>
                      </a:lnTo>
                      <a:lnTo>
                        <a:pt x="10" y="36"/>
                      </a:lnTo>
                      <a:lnTo>
                        <a:pt x="10" y="35"/>
                      </a:lnTo>
                      <a:lnTo>
                        <a:pt x="8" y="34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10" y="28"/>
                      </a:lnTo>
                      <a:lnTo>
                        <a:pt x="8" y="25"/>
                      </a:lnTo>
                      <a:lnTo>
                        <a:pt x="8" y="23"/>
                      </a:lnTo>
                      <a:lnTo>
                        <a:pt x="11" y="20"/>
                      </a:lnTo>
                      <a:lnTo>
                        <a:pt x="11" y="20"/>
                      </a:lnTo>
                      <a:lnTo>
                        <a:pt x="12" y="18"/>
                      </a:lnTo>
                      <a:lnTo>
                        <a:pt x="12" y="16"/>
                      </a:lnTo>
                      <a:lnTo>
                        <a:pt x="11" y="14"/>
                      </a:lnTo>
                      <a:lnTo>
                        <a:pt x="10" y="12"/>
                      </a:lnTo>
                      <a:lnTo>
                        <a:pt x="8" y="10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8" y="6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4" name="Freeform 898"/>
                <p:cNvSpPr>
                  <a:spLocks/>
                </p:cNvSpPr>
                <p:nvPr/>
              </p:nvSpPr>
              <p:spPr bwMode="auto">
                <a:xfrm>
                  <a:off x="4809875" y="4184410"/>
                  <a:ext cx="231222" cy="198613"/>
                </a:xfrm>
                <a:custGeom>
                  <a:avLst/>
                  <a:gdLst>
                    <a:gd name="T0" fmla="*/ 125 w 156"/>
                    <a:gd name="T1" fmla="*/ 3 h 134"/>
                    <a:gd name="T2" fmla="*/ 130 w 156"/>
                    <a:gd name="T3" fmla="*/ 7 h 134"/>
                    <a:gd name="T4" fmla="*/ 141 w 156"/>
                    <a:gd name="T5" fmla="*/ 10 h 134"/>
                    <a:gd name="T6" fmla="*/ 148 w 156"/>
                    <a:gd name="T7" fmla="*/ 16 h 134"/>
                    <a:gd name="T8" fmla="*/ 151 w 156"/>
                    <a:gd name="T9" fmla="*/ 19 h 134"/>
                    <a:gd name="T10" fmla="*/ 155 w 156"/>
                    <a:gd name="T11" fmla="*/ 23 h 134"/>
                    <a:gd name="T12" fmla="*/ 156 w 156"/>
                    <a:gd name="T13" fmla="*/ 32 h 134"/>
                    <a:gd name="T14" fmla="*/ 152 w 156"/>
                    <a:gd name="T15" fmla="*/ 39 h 134"/>
                    <a:gd name="T16" fmla="*/ 154 w 156"/>
                    <a:gd name="T17" fmla="*/ 47 h 134"/>
                    <a:gd name="T18" fmla="*/ 152 w 156"/>
                    <a:gd name="T19" fmla="*/ 52 h 134"/>
                    <a:gd name="T20" fmla="*/ 155 w 156"/>
                    <a:gd name="T21" fmla="*/ 58 h 134"/>
                    <a:gd name="T22" fmla="*/ 148 w 156"/>
                    <a:gd name="T23" fmla="*/ 62 h 134"/>
                    <a:gd name="T24" fmla="*/ 148 w 156"/>
                    <a:gd name="T25" fmla="*/ 68 h 134"/>
                    <a:gd name="T26" fmla="*/ 145 w 156"/>
                    <a:gd name="T27" fmla="*/ 75 h 134"/>
                    <a:gd name="T28" fmla="*/ 148 w 156"/>
                    <a:gd name="T29" fmla="*/ 80 h 134"/>
                    <a:gd name="T30" fmla="*/ 120 w 156"/>
                    <a:gd name="T31" fmla="*/ 91 h 134"/>
                    <a:gd name="T32" fmla="*/ 112 w 156"/>
                    <a:gd name="T33" fmla="*/ 99 h 134"/>
                    <a:gd name="T34" fmla="*/ 108 w 156"/>
                    <a:gd name="T35" fmla="*/ 101 h 134"/>
                    <a:gd name="T36" fmla="*/ 100 w 156"/>
                    <a:gd name="T37" fmla="*/ 101 h 134"/>
                    <a:gd name="T38" fmla="*/ 91 w 156"/>
                    <a:gd name="T39" fmla="*/ 106 h 134"/>
                    <a:gd name="T40" fmla="*/ 91 w 156"/>
                    <a:gd name="T41" fmla="*/ 112 h 134"/>
                    <a:gd name="T42" fmla="*/ 71 w 156"/>
                    <a:gd name="T43" fmla="*/ 127 h 134"/>
                    <a:gd name="T44" fmla="*/ 60 w 156"/>
                    <a:gd name="T45" fmla="*/ 131 h 134"/>
                    <a:gd name="T46" fmla="*/ 57 w 156"/>
                    <a:gd name="T47" fmla="*/ 130 h 134"/>
                    <a:gd name="T48" fmla="*/ 49 w 156"/>
                    <a:gd name="T49" fmla="*/ 131 h 134"/>
                    <a:gd name="T50" fmla="*/ 40 w 156"/>
                    <a:gd name="T51" fmla="*/ 127 h 134"/>
                    <a:gd name="T52" fmla="*/ 36 w 156"/>
                    <a:gd name="T53" fmla="*/ 126 h 134"/>
                    <a:gd name="T54" fmla="*/ 31 w 156"/>
                    <a:gd name="T55" fmla="*/ 126 h 134"/>
                    <a:gd name="T56" fmla="*/ 14 w 156"/>
                    <a:gd name="T57" fmla="*/ 124 h 134"/>
                    <a:gd name="T58" fmla="*/ 6 w 156"/>
                    <a:gd name="T59" fmla="*/ 117 h 134"/>
                    <a:gd name="T60" fmla="*/ 0 w 156"/>
                    <a:gd name="T61" fmla="*/ 110 h 134"/>
                    <a:gd name="T62" fmla="*/ 28 w 156"/>
                    <a:gd name="T63" fmla="*/ 63 h 134"/>
                    <a:gd name="T64" fmla="*/ 28 w 156"/>
                    <a:gd name="T65" fmla="*/ 55 h 134"/>
                    <a:gd name="T66" fmla="*/ 28 w 156"/>
                    <a:gd name="T67" fmla="*/ 40 h 134"/>
                    <a:gd name="T68" fmla="*/ 31 w 156"/>
                    <a:gd name="T69" fmla="*/ 40 h 134"/>
                    <a:gd name="T70" fmla="*/ 35 w 156"/>
                    <a:gd name="T71" fmla="*/ 44 h 134"/>
                    <a:gd name="T72" fmla="*/ 40 w 156"/>
                    <a:gd name="T73" fmla="*/ 43 h 134"/>
                    <a:gd name="T74" fmla="*/ 46 w 156"/>
                    <a:gd name="T75" fmla="*/ 44 h 134"/>
                    <a:gd name="T76" fmla="*/ 47 w 156"/>
                    <a:gd name="T77" fmla="*/ 48 h 134"/>
                    <a:gd name="T78" fmla="*/ 57 w 156"/>
                    <a:gd name="T79" fmla="*/ 51 h 134"/>
                    <a:gd name="T80" fmla="*/ 66 w 156"/>
                    <a:gd name="T81" fmla="*/ 51 h 134"/>
                    <a:gd name="T82" fmla="*/ 71 w 156"/>
                    <a:gd name="T83" fmla="*/ 45 h 134"/>
                    <a:gd name="T84" fmla="*/ 73 w 156"/>
                    <a:gd name="T85" fmla="*/ 54 h 134"/>
                    <a:gd name="T86" fmla="*/ 87 w 156"/>
                    <a:gd name="T87" fmla="*/ 62 h 134"/>
                    <a:gd name="T88" fmla="*/ 97 w 156"/>
                    <a:gd name="T89" fmla="*/ 70 h 134"/>
                    <a:gd name="T90" fmla="*/ 102 w 156"/>
                    <a:gd name="T91" fmla="*/ 70 h 134"/>
                    <a:gd name="T92" fmla="*/ 102 w 156"/>
                    <a:gd name="T93" fmla="*/ 55 h 134"/>
                    <a:gd name="T94" fmla="*/ 101 w 156"/>
                    <a:gd name="T95" fmla="*/ 58 h 134"/>
                    <a:gd name="T96" fmla="*/ 90 w 156"/>
                    <a:gd name="T97" fmla="*/ 51 h 134"/>
                    <a:gd name="T98" fmla="*/ 87 w 156"/>
                    <a:gd name="T99" fmla="*/ 37 h 134"/>
                    <a:gd name="T100" fmla="*/ 91 w 156"/>
                    <a:gd name="T101" fmla="*/ 32 h 134"/>
                    <a:gd name="T102" fmla="*/ 91 w 156"/>
                    <a:gd name="T103" fmla="*/ 23 h 134"/>
                    <a:gd name="T104" fmla="*/ 90 w 156"/>
                    <a:gd name="T105" fmla="*/ 19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6" h="134">
                      <a:moveTo>
                        <a:pt x="116" y="0"/>
                      </a:moveTo>
                      <a:lnTo>
                        <a:pt x="118" y="1"/>
                      </a:lnTo>
                      <a:lnTo>
                        <a:pt x="123" y="3"/>
                      </a:lnTo>
                      <a:lnTo>
                        <a:pt x="125" y="3"/>
                      </a:lnTo>
                      <a:lnTo>
                        <a:pt x="126" y="4"/>
                      </a:lnTo>
                      <a:lnTo>
                        <a:pt x="127" y="4"/>
                      </a:lnTo>
                      <a:lnTo>
                        <a:pt x="130" y="5"/>
                      </a:lnTo>
                      <a:lnTo>
                        <a:pt x="130" y="7"/>
                      </a:lnTo>
                      <a:lnTo>
                        <a:pt x="131" y="8"/>
                      </a:lnTo>
                      <a:lnTo>
                        <a:pt x="134" y="8"/>
                      </a:lnTo>
                      <a:lnTo>
                        <a:pt x="140" y="10"/>
                      </a:lnTo>
                      <a:lnTo>
                        <a:pt x="141" y="10"/>
                      </a:lnTo>
                      <a:lnTo>
                        <a:pt x="142" y="11"/>
                      </a:lnTo>
                      <a:lnTo>
                        <a:pt x="144" y="11"/>
                      </a:lnTo>
                      <a:lnTo>
                        <a:pt x="145" y="14"/>
                      </a:lnTo>
                      <a:lnTo>
                        <a:pt x="148" y="16"/>
                      </a:lnTo>
                      <a:lnTo>
                        <a:pt x="148" y="16"/>
                      </a:lnTo>
                      <a:lnTo>
                        <a:pt x="148" y="16"/>
                      </a:lnTo>
                      <a:lnTo>
                        <a:pt x="149" y="18"/>
                      </a:lnTo>
                      <a:lnTo>
                        <a:pt x="151" y="19"/>
                      </a:lnTo>
                      <a:lnTo>
                        <a:pt x="151" y="21"/>
                      </a:lnTo>
                      <a:lnTo>
                        <a:pt x="152" y="22"/>
                      </a:lnTo>
                      <a:lnTo>
                        <a:pt x="155" y="22"/>
                      </a:lnTo>
                      <a:lnTo>
                        <a:pt x="155" y="23"/>
                      </a:lnTo>
                      <a:lnTo>
                        <a:pt x="152" y="26"/>
                      </a:lnTo>
                      <a:lnTo>
                        <a:pt x="154" y="28"/>
                      </a:lnTo>
                      <a:lnTo>
                        <a:pt x="155" y="30"/>
                      </a:lnTo>
                      <a:lnTo>
                        <a:pt x="156" y="32"/>
                      </a:lnTo>
                      <a:lnTo>
                        <a:pt x="156" y="34"/>
                      </a:lnTo>
                      <a:lnTo>
                        <a:pt x="155" y="36"/>
                      </a:lnTo>
                      <a:lnTo>
                        <a:pt x="155" y="36"/>
                      </a:lnTo>
                      <a:lnTo>
                        <a:pt x="152" y="39"/>
                      </a:lnTo>
                      <a:lnTo>
                        <a:pt x="152" y="41"/>
                      </a:lnTo>
                      <a:lnTo>
                        <a:pt x="154" y="44"/>
                      </a:lnTo>
                      <a:lnTo>
                        <a:pt x="154" y="45"/>
                      </a:lnTo>
                      <a:lnTo>
                        <a:pt x="154" y="47"/>
                      </a:lnTo>
                      <a:lnTo>
                        <a:pt x="152" y="50"/>
                      </a:lnTo>
                      <a:lnTo>
                        <a:pt x="154" y="51"/>
                      </a:lnTo>
                      <a:lnTo>
                        <a:pt x="154" y="52"/>
                      </a:lnTo>
                      <a:lnTo>
                        <a:pt x="152" y="52"/>
                      </a:lnTo>
                      <a:lnTo>
                        <a:pt x="154" y="55"/>
                      </a:lnTo>
                      <a:lnTo>
                        <a:pt x="154" y="57"/>
                      </a:lnTo>
                      <a:lnTo>
                        <a:pt x="155" y="57"/>
                      </a:lnTo>
                      <a:lnTo>
                        <a:pt x="155" y="58"/>
                      </a:lnTo>
                      <a:lnTo>
                        <a:pt x="154" y="58"/>
                      </a:lnTo>
                      <a:lnTo>
                        <a:pt x="154" y="59"/>
                      </a:lnTo>
                      <a:lnTo>
                        <a:pt x="151" y="61"/>
                      </a:lnTo>
                      <a:lnTo>
                        <a:pt x="148" y="62"/>
                      </a:lnTo>
                      <a:lnTo>
                        <a:pt x="148" y="63"/>
                      </a:lnTo>
                      <a:lnTo>
                        <a:pt x="148" y="66"/>
                      </a:lnTo>
                      <a:lnTo>
                        <a:pt x="148" y="66"/>
                      </a:lnTo>
                      <a:lnTo>
                        <a:pt x="148" y="68"/>
                      </a:lnTo>
                      <a:lnTo>
                        <a:pt x="148" y="70"/>
                      </a:lnTo>
                      <a:lnTo>
                        <a:pt x="145" y="72"/>
                      </a:lnTo>
                      <a:lnTo>
                        <a:pt x="144" y="73"/>
                      </a:lnTo>
                      <a:lnTo>
                        <a:pt x="145" y="75"/>
                      </a:lnTo>
                      <a:lnTo>
                        <a:pt x="147" y="76"/>
                      </a:lnTo>
                      <a:lnTo>
                        <a:pt x="148" y="79"/>
                      </a:lnTo>
                      <a:lnTo>
                        <a:pt x="148" y="80"/>
                      </a:lnTo>
                      <a:lnTo>
                        <a:pt x="148" y="80"/>
                      </a:lnTo>
                      <a:lnTo>
                        <a:pt x="144" y="81"/>
                      </a:lnTo>
                      <a:lnTo>
                        <a:pt x="136" y="84"/>
                      </a:lnTo>
                      <a:lnTo>
                        <a:pt x="134" y="86"/>
                      </a:lnTo>
                      <a:lnTo>
                        <a:pt x="120" y="91"/>
                      </a:lnTo>
                      <a:lnTo>
                        <a:pt x="118" y="91"/>
                      </a:lnTo>
                      <a:lnTo>
                        <a:pt x="112" y="94"/>
                      </a:lnTo>
                      <a:lnTo>
                        <a:pt x="111" y="95"/>
                      </a:lnTo>
                      <a:lnTo>
                        <a:pt x="112" y="99"/>
                      </a:lnTo>
                      <a:lnTo>
                        <a:pt x="112" y="101"/>
                      </a:lnTo>
                      <a:lnTo>
                        <a:pt x="112" y="101"/>
                      </a:lnTo>
                      <a:lnTo>
                        <a:pt x="111" y="101"/>
                      </a:lnTo>
                      <a:lnTo>
                        <a:pt x="108" y="101"/>
                      </a:lnTo>
                      <a:lnTo>
                        <a:pt x="107" y="101"/>
                      </a:lnTo>
                      <a:lnTo>
                        <a:pt x="107" y="101"/>
                      </a:lnTo>
                      <a:lnTo>
                        <a:pt x="102" y="101"/>
                      </a:lnTo>
                      <a:lnTo>
                        <a:pt x="100" y="101"/>
                      </a:lnTo>
                      <a:lnTo>
                        <a:pt x="98" y="102"/>
                      </a:lnTo>
                      <a:lnTo>
                        <a:pt x="96" y="102"/>
                      </a:lnTo>
                      <a:lnTo>
                        <a:pt x="93" y="105"/>
                      </a:lnTo>
                      <a:lnTo>
                        <a:pt x="91" y="106"/>
                      </a:lnTo>
                      <a:lnTo>
                        <a:pt x="91" y="108"/>
                      </a:lnTo>
                      <a:lnTo>
                        <a:pt x="91" y="109"/>
                      </a:lnTo>
                      <a:lnTo>
                        <a:pt x="91" y="110"/>
                      </a:lnTo>
                      <a:lnTo>
                        <a:pt x="91" y="112"/>
                      </a:lnTo>
                      <a:lnTo>
                        <a:pt x="90" y="112"/>
                      </a:lnTo>
                      <a:lnTo>
                        <a:pt x="86" y="113"/>
                      </a:lnTo>
                      <a:lnTo>
                        <a:pt x="78" y="119"/>
                      </a:lnTo>
                      <a:lnTo>
                        <a:pt x="71" y="127"/>
                      </a:lnTo>
                      <a:lnTo>
                        <a:pt x="68" y="133"/>
                      </a:lnTo>
                      <a:lnTo>
                        <a:pt x="64" y="134"/>
                      </a:lnTo>
                      <a:lnTo>
                        <a:pt x="61" y="133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58" y="131"/>
                      </a:lnTo>
                      <a:lnTo>
                        <a:pt x="58" y="131"/>
                      </a:lnTo>
                      <a:lnTo>
                        <a:pt x="57" y="130"/>
                      </a:lnTo>
                      <a:lnTo>
                        <a:pt x="53" y="131"/>
                      </a:lnTo>
                      <a:lnTo>
                        <a:pt x="51" y="133"/>
                      </a:lnTo>
                      <a:lnTo>
                        <a:pt x="50" y="133"/>
                      </a:lnTo>
                      <a:lnTo>
                        <a:pt x="49" y="131"/>
                      </a:lnTo>
                      <a:lnTo>
                        <a:pt x="46" y="130"/>
                      </a:lnTo>
                      <a:lnTo>
                        <a:pt x="43" y="130"/>
                      </a:lnTo>
                      <a:lnTo>
                        <a:pt x="42" y="130"/>
                      </a:lnTo>
                      <a:lnTo>
                        <a:pt x="40" y="127"/>
                      </a:lnTo>
                      <a:lnTo>
                        <a:pt x="39" y="127"/>
                      </a:lnTo>
                      <a:lnTo>
                        <a:pt x="39" y="127"/>
                      </a:lnTo>
                      <a:lnTo>
                        <a:pt x="37" y="127"/>
                      </a:lnTo>
                      <a:lnTo>
                        <a:pt x="36" y="126"/>
                      </a:lnTo>
                      <a:lnTo>
                        <a:pt x="35" y="126"/>
                      </a:lnTo>
                      <a:lnTo>
                        <a:pt x="35" y="126"/>
                      </a:lnTo>
                      <a:lnTo>
                        <a:pt x="32" y="126"/>
                      </a:lnTo>
                      <a:lnTo>
                        <a:pt x="31" y="126"/>
                      </a:lnTo>
                      <a:lnTo>
                        <a:pt x="18" y="128"/>
                      </a:lnTo>
                      <a:lnTo>
                        <a:pt x="17" y="127"/>
                      </a:lnTo>
                      <a:lnTo>
                        <a:pt x="15" y="126"/>
                      </a:lnTo>
                      <a:lnTo>
                        <a:pt x="14" y="124"/>
                      </a:lnTo>
                      <a:lnTo>
                        <a:pt x="13" y="123"/>
                      </a:lnTo>
                      <a:lnTo>
                        <a:pt x="11" y="122"/>
                      </a:lnTo>
                      <a:lnTo>
                        <a:pt x="8" y="120"/>
                      </a:lnTo>
                      <a:lnTo>
                        <a:pt x="6" y="117"/>
                      </a:lnTo>
                      <a:lnTo>
                        <a:pt x="4" y="116"/>
                      </a:lnTo>
                      <a:lnTo>
                        <a:pt x="3" y="115"/>
                      </a:lnTo>
                      <a:lnTo>
                        <a:pt x="2" y="113"/>
                      </a:lnTo>
                      <a:lnTo>
                        <a:pt x="0" y="110"/>
                      </a:lnTo>
                      <a:lnTo>
                        <a:pt x="0" y="109"/>
                      </a:lnTo>
                      <a:lnTo>
                        <a:pt x="0" y="65"/>
                      </a:lnTo>
                      <a:lnTo>
                        <a:pt x="29" y="65"/>
                      </a:lnTo>
                      <a:lnTo>
                        <a:pt x="28" y="63"/>
                      </a:lnTo>
                      <a:lnTo>
                        <a:pt x="29" y="61"/>
                      </a:lnTo>
                      <a:lnTo>
                        <a:pt x="29" y="59"/>
                      </a:lnTo>
                      <a:lnTo>
                        <a:pt x="29" y="57"/>
                      </a:lnTo>
                      <a:lnTo>
                        <a:pt x="28" y="55"/>
                      </a:lnTo>
                      <a:lnTo>
                        <a:pt x="28" y="51"/>
                      </a:lnTo>
                      <a:lnTo>
                        <a:pt x="28" y="47"/>
                      </a:lnTo>
                      <a:lnTo>
                        <a:pt x="28" y="41"/>
                      </a:lnTo>
                      <a:lnTo>
                        <a:pt x="28" y="40"/>
                      </a:lnTo>
                      <a:lnTo>
                        <a:pt x="28" y="40"/>
                      </a:lnTo>
                      <a:lnTo>
                        <a:pt x="28" y="39"/>
                      </a:lnTo>
                      <a:lnTo>
                        <a:pt x="29" y="40"/>
                      </a:lnTo>
                      <a:lnTo>
                        <a:pt x="31" y="40"/>
                      </a:lnTo>
                      <a:lnTo>
                        <a:pt x="33" y="40"/>
                      </a:lnTo>
                      <a:lnTo>
                        <a:pt x="33" y="41"/>
                      </a:lnTo>
                      <a:lnTo>
                        <a:pt x="33" y="44"/>
                      </a:lnTo>
                      <a:lnTo>
                        <a:pt x="35" y="44"/>
                      </a:lnTo>
                      <a:lnTo>
                        <a:pt x="35" y="45"/>
                      </a:lnTo>
                      <a:lnTo>
                        <a:pt x="36" y="44"/>
                      </a:lnTo>
                      <a:lnTo>
                        <a:pt x="39" y="43"/>
                      </a:lnTo>
                      <a:lnTo>
                        <a:pt x="40" y="43"/>
                      </a:lnTo>
                      <a:lnTo>
                        <a:pt x="42" y="41"/>
                      </a:lnTo>
                      <a:lnTo>
                        <a:pt x="44" y="41"/>
                      </a:lnTo>
                      <a:lnTo>
                        <a:pt x="46" y="41"/>
                      </a:lnTo>
                      <a:lnTo>
                        <a:pt x="46" y="44"/>
                      </a:lnTo>
                      <a:lnTo>
                        <a:pt x="46" y="45"/>
                      </a:lnTo>
                      <a:lnTo>
                        <a:pt x="46" y="47"/>
                      </a:lnTo>
                      <a:lnTo>
                        <a:pt x="46" y="48"/>
                      </a:lnTo>
                      <a:lnTo>
                        <a:pt x="47" y="48"/>
                      </a:lnTo>
                      <a:lnTo>
                        <a:pt x="50" y="48"/>
                      </a:lnTo>
                      <a:lnTo>
                        <a:pt x="51" y="50"/>
                      </a:lnTo>
                      <a:lnTo>
                        <a:pt x="54" y="51"/>
                      </a:lnTo>
                      <a:lnTo>
                        <a:pt x="57" y="51"/>
                      </a:lnTo>
                      <a:lnTo>
                        <a:pt x="60" y="52"/>
                      </a:lnTo>
                      <a:lnTo>
                        <a:pt x="60" y="52"/>
                      </a:lnTo>
                      <a:lnTo>
                        <a:pt x="62" y="52"/>
                      </a:lnTo>
                      <a:lnTo>
                        <a:pt x="66" y="51"/>
                      </a:lnTo>
                      <a:lnTo>
                        <a:pt x="66" y="50"/>
                      </a:lnTo>
                      <a:lnTo>
                        <a:pt x="68" y="47"/>
                      </a:lnTo>
                      <a:lnTo>
                        <a:pt x="69" y="47"/>
                      </a:lnTo>
                      <a:lnTo>
                        <a:pt x="71" y="45"/>
                      </a:lnTo>
                      <a:lnTo>
                        <a:pt x="72" y="45"/>
                      </a:lnTo>
                      <a:lnTo>
                        <a:pt x="72" y="50"/>
                      </a:lnTo>
                      <a:lnTo>
                        <a:pt x="73" y="52"/>
                      </a:lnTo>
                      <a:lnTo>
                        <a:pt x="73" y="54"/>
                      </a:lnTo>
                      <a:lnTo>
                        <a:pt x="78" y="55"/>
                      </a:lnTo>
                      <a:lnTo>
                        <a:pt x="82" y="57"/>
                      </a:lnTo>
                      <a:lnTo>
                        <a:pt x="84" y="59"/>
                      </a:lnTo>
                      <a:lnTo>
                        <a:pt x="87" y="62"/>
                      </a:lnTo>
                      <a:lnTo>
                        <a:pt x="90" y="65"/>
                      </a:lnTo>
                      <a:lnTo>
                        <a:pt x="93" y="68"/>
                      </a:lnTo>
                      <a:lnTo>
                        <a:pt x="96" y="70"/>
                      </a:lnTo>
                      <a:lnTo>
                        <a:pt x="97" y="70"/>
                      </a:lnTo>
                      <a:lnTo>
                        <a:pt x="100" y="70"/>
                      </a:lnTo>
                      <a:lnTo>
                        <a:pt x="101" y="69"/>
                      </a:lnTo>
                      <a:lnTo>
                        <a:pt x="102" y="69"/>
                      </a:lnTo>
                      <a:lnTo>
                        <a:pt x="102" y="70"/>
                      </a:lnTo>
                      <a:lnTo>
                        <a:pt x="105" y="70"/>
                      </a:lnTo>
                      <a:lnTo>
                        <a:pt x="105" y="69"/>
                      </a:lnTo>
                      <a:lnTo>
                        <a:pt x="105" y="55"/>
                      </a:lnTo>
                      <a:lnTo>
                        <a:pt x="102" y="55"/>
                      </a:lnTo>
                      <a:lnTo>
                        <a:pt x="100" y="55"/>
                      </a:lnTo>
                      <a:lnTo>
                        <a:pt x="100" y="57"/>
                      </a:lnTo>
                      <a:lnTo>
                        <a:pt x="101" y="58"/>
                      </a:lnTo>
                      <a:lnTo>
                        <a:pt x="101" y="58"/>
                      </a:lnTo>
                      <a:lnTo>
                        <a:pt x="96" y="58"/>
                      </a:lnTo>
                      <a:lnTo>
                        <a:pt x="94" y="57"/>
                      </a:lnTo>
                      <a:lnTo>
                        <a:pt x="93" y="54"/>
                      </a:lnTo>
                      <a:lnTo>
                        <a:pt x="90" y="51"/>
                      </a:lnTo>
                      <a:lnTo>
                        <a:pt x="87" y="50"/>
                      </a:lnTo>
                      <a:lnTo>
                        <a:pt x="87" y="45"/>
                      </a:lnTo>
                      <a:lnTo>
                        <a:pt x="87" y="39"/>
                      </a:lnTo>
                      <a:lnTo>
                        <a:pt x="87" y="37"/>
                      </a:lnTo>
                      <a:lnTo>
                        <a:pt x="90" y="34"/>
                      </a:lnTo>
                      <a:lnTo>
                        <a:pt x="91" y="33"/>
                      </a:lnTo>
                      <a:lnTo>
                        <a:pt x="90" y="32"/>
                      </a:lnTo>
                      <a:lnTo>
                        <a:pt x="91" y="32"/>
                      </a:lnTo>
                      <a:lnTo>
                        <a:pt x="91" y="29"/>
                      </a:lnTo>
                      <a:lnTo>
                        <a:pt x="91" y="26"/>
                      </a:lnTo>
                      <a:lnTo>
                        <a:pt x="91" y="25"/>
                      </a:lnTo>
                      <a:lnTo>
                        <a:pt x="91" y="23"/>
                      </a:lnTo>
                      <a:lnTo>
                        <a:pt x="93" y="22"/>
                      </a:lnTo>
                      <a:lnTo>
                        <a:pt x="93" y="21"/>
                      </a:lnTo>
                      <a:lnTo>
                        <a:pt x="91" y="21"/>
                      </a:lnTo>
                      <a:lnTo>
                        <a:pt x="90" y="19"/>
                      </a:lnTo>
                      <a:lnTo>
                        <a:pt x="89" y="16"/>
                      </a:lnTo>
                      <a:lnTo>
                        <a:pt x="94" y="5"/>
                      </a:lnTo>
                      <a:lnTo>
                        <a:pt x="11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5" name="Freeform 899"/>
                <p:cNvSpPr>
                  <a:spLocks/>
                </p:cNvSpPr>
                <p:nvPr/>
              </p:nvSpPr>
              <p:spPr bwMode="auto">
                <a:xfrm>
                  <a:off x="4606815" y="4138463"/>
                  <a:ext cx="246043" cy="244562"/>
                </a:xfrm>
                <a:custGeom>
                  <a:avLst/>
                  <a:gdLst>
                    <a:gd name="T0" fmla="*/ 29 w 166"/>
                    <a:gd name="T1" fmla="*/ 0 h 165"/>
                    <a:gd name="T2" fmla="*/ 42 w 166"/>
                    <a:gd name="T3" fmla="*/ 2 h 165"/>
                    <a:gd name="T4" fmla="*/ 69 w 166"/>
                    <a:gd name="T5" fmla="*/ 3 h 165"/>
                    <a:gd name="T6" fmla="*/ 71 w 166"/>
                    <a:gd name="T7" fmla="*/ 7 h 165"/>
                    <a:gd name="T8" fmla="*/ 72 w 166"/>
                    <a:gd name="T9" fmla="*/ 17 h 165"/>
                    <a:gd name="T10" fmla="*/ 76 w 166"/>
                    <a:gd name="T11" fmla="*/ 21 h 165"/>
                    <a:gd name="T12" fmla="*/ 83 w 166"/>
                    <a:gd name="T13" fmla="*/ 29 h 165"/>
                    <a:gd name="T14" fmla="*/ 93 w 166"/>
                    <a:gd name="T15" fmla="*/ 29 h 165"/>
                    <a:gd name="T16" fmla="*/ 104 w 166"/>
                    <a:gd name="T17" fmla="*/ 21 h 165"/>
                    <a:gd name="T18" fmla="*/ 118 w 166"/>
                    <a:gd name="T19" fmla="*/ 14 h 165"/>
                    <a:gd name="T20" fmla="*/ 122 w 166"/>
                    <a:gd name="T21" fmla="*/ 18 h 165"/>
                    <a:gd name="T22" fmla="*/ 137 w 166"/>
                    <a:gd name="T23" fmla="*/ 25 h 165"/>
                    <a:gd name="T24" fmla="*/ 137 w 166"/>
                    <a:gd name="T25" fmla="*/ 34 h 165"/>
                    <a:gd name="T26" fmla="*/ 137 w 166"/>
                    <a:gd name="T27" fmla="*/ 42 h 165"/>
                    <a:gd name="T28" fmla="*/ 139 w 166"/>
                    <a:gd name="T29" fmla="*/ 49 h 165"/>
                    <a:gd name="T30" fmla="*/ 141 w 166"/>
                    <a:gd name="T31" fmla="*/ 53 h 165"/>
                    <a:gd name="T32" fmla="*/ 143 w 166"/>
                    <a:gd name="T33" fmla="*/ 60 h 165"/>
                    <a:gd name="T34" fmla="*/ 144 w 166"/>
                    <a:gd name="T35" fmla="*/ 65 h 165"/>
                    <a:gd name="T36" fmla="*/ 141 w 166"/>
                    <a:gd name="T37" fmla="*/ 71 h 165"/>
                    <a:gd name="T38" fmla="*/ 145 w 166"/>
                    <a:gd name="T39" fmla="*/ 71 h 165"/>
                    <a:gd name="T40" fmla="*/ 151 w 166"/>
                    <a:gd name="T41" fmla="*/ 72 h 165"/>
                    <a:gd name="T42" fmla="*/ 158 w 166"/>
                    <a:gd name="T43" fmla="*/ 72 h 165"/>
                    <a:gd name="T44" fmla="*/ 165 w 166"/>
                    <a:gd name="T45" fmla="*/ 70 h 165"/>
                    <a:gd name="T46" fmla="*/ 165 w 166"/>
                    <a:gd name="T47" fmla="*/ 78 h 165"/>
                    <a:gd name="T48" fmla="*/ 166 w 166"/>
                    <a:gd name="T49" fmla="*/ 90 h 165"/>
                    <a:gd name="T50" fmla="*/ 137 w 166"/>
                    <a:gd name="T51" fmla="*/ 96 h 165"/>
                    <a:gd name="T52" fmla="*/ 140 w 166"/>
                    <a:gd name="T53" fmla="*/ 146 h 165"/>
                    <a:gd name="T54" fmla="*/ 148 w 166"/>
                    <a:gd name="T55" fmla="*/ 153 h 165"/>
                    <a:gd name="T56" fmla="*/ 154 w 166"/>
                    <a:gd name="T57" fmla="*/ 158 h 165"/>
                    <a:gd name="T58" fmla="*/ 132 w 166"/>
                    <a:gd name="T59" fmla="*/ 165 h 165"/>
                    <a:gd name="T60" fmla="*/ 129 w 166"/>
                    <a:gd name="T61" fmla="*/ 164 h 165"/>
                    <a:gd name="T62" fmla="*/ 123 w 166"/>
                    <a:gd name="T63" fmla="*/ 164 h 165"/>
                    <a:gd name="T64" fmla="*/ 118 w 166"/>
                    <a:gd name="T65" fmla="*/ 164 h 165"/>
                    <a:gd name="T66" fmla="*/ 112 w 166"/>
                    <a:gd name="T67" fmla="*/ 162 h 165"/>
                    <a:gd name="T68" fmla="*/ 103 w 166"/>
                    <a:gd name="T69" fmla="*/ 162 h 165"/>
                    <a:gd name="T70" fmla="*/ 97 w 166"/>
                    <a:gd name="T71" fmla="*/ 161 h 165"/>
                    <a:gd name="T72" fmla="*/ 89 w 166"/>
                    <a:gd name="T73" fmla="*/ 155 h 165"/>
                    <a:gd name="T74" fmla="*/ 36 w 166"/>
                    <a:gd name="T75" fmla="*/ 155 h 165"/>
                    <a:gd name="T76" fmla="*/ 29 w 166"/>
                    <a:gd name="T77" fmla="*/ 155 h 165"/>
                    <a:gd name="T78" fmla="*/ 24 w 166"/>
                    <a:gd name="T79" fmla="*/ 151 h 165"/>
                    <a:gd name="T80" fmla="*/ 21 w 166"/>
                    <a:gd name="T81" fmla="*/ 151 h 165"/>
                    <a:gd name="T82" fmla="*/ 13 w 166"/>
                    <a:gd name="T83" fmla="*/ 151 h 165"/>
                    <a:gd name="T84" fmla="*/ 6 w 166"/>
                    <a:gd name="T85" fmla="*/ 153 h 165"/>
                    <a:gd name="T86" fmla="*/ 3 w 166"/>
                    <a:gd name="T87" fmla="*/ 155 h 165"/>
                    <a:gd name="T88" fmla="*/ 0 w 166"/>
                    <a:gd name="T89" fmla="*/ 148 h 165"/>
                    <a:gd name="T90" fmla="*/ 5 w 166"/>
                    <a:gd name="T91" fmla="*/ 129 h 165"/>
                    <a:gd name="T92" fmla="*/ 10 w 166"/>
                    <a:gd name="T93" fmla="*/ 108 h 165"/>
                    <a:gd name="T94" fmla="*/ 24 w 166"/>
                    <a:gd name="T95" fmla="*/ 90 h 165"/>
                    <a:gd name="T96" fmla="*/ 29 w 166"/>
                    <a:gd name="T97" fmla="*/ 67 h 165"/>
                    <a:gd name="T98" fmla="*/ 22 w 166"/>
                    <a:gd name="T99" fmla="*/ 49 h 165"/>
                    <a:gd name="T100" fmla="*/ 24 w 166"/>
                    <a:gd name="T101" fmla="*/ 32 h 165"/>
                    <a:gd name="T102" fmla="*/ 13 w 166"/>
                    <a:gd name="T103" fmla="*/ 7 h 165"/>
                    <a:gd name="T104" fmla="*/ 16 w 166"/>
                    <a:gd name="T105" fmla="*/ 3 h 165"/>
                    <a:gd name="T106" fmla="*/ 21 w 166"/>
                    <a:gd name="T107" fmla="*/ 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66" h="165">
                      <a:moveTo>
                        <a:pt x="22" y="0"/>
                      </a:moveTo>
                      <a:lnTo>
                        <a:pt x="24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2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2" y="2"/>
                      </a:lnTo>
                      <a:lnTo>
                        <a:pt x="47" y="0"/>
                      </a:lnTo>
                      <a:lnTo>
                        <a:pt x="56" y="0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9" y="3"/>
                      </a:lnTo>
                      <a:lnTo>
                        <a:pt x="69" y="5"/>
                      </a:lnTo>
                      <a:lnTo>
                        <a:pt x="71" y="6"/>
                      </a:lnTo>
                      <a:lnTo>
                        <a:pt x="71" y="7"/>
                      </a:lnTo>
                      <a:lnTo>
                        <a:pt x="71" y="9"/>
                      </a:lnTo>
                      <a:lnTo>
                        <a:pt x="71" y="12"/>
                      </a:lnTo>
                      <a:lnTo>
                        <a:pt x="72" y="13"/>
                      </a:lnTo>
                      <a:lnTo>
                        <a:pt x="72" y="17"/>
                      </a:lnTo>
                      <a:lnTo>
                        <a:pt x="74" y="18"/>
                      </a:lnTo>
                      <a:lnTo>
                        <a:pt x="74" y="20"/>
                      </a:lnTo>
                      <a:lnTo>
                        <a:pt x="75" y="20"/>
                      </a:lnTo>
                      <a:lnTo>
                        <a:pt x="76" y="21"/>
                      </a:lnTo>
                      <a:lnTo>
                        <a:pt x="78" y="24"/>
                      </a:lnTo>
                      <a:lnTo>
                        <a:pt x="78" y="29"/>
                      </a:lnTo>
                      <a:lnTo>
                        <a:pt x="79" y="29"/>
                      </a:lnTo>
                      <a:lnTo>
                        <a:pt x="83" y="29"/>
                      </a:lnTo>
                      <a:lnTo>
                        <a:pt x="86" y="29"/>
                      </a:lnTo>
                      <a:lnTo>
                        <a:pt x="87" y="29"/>
                      </a:lnTo>
                      <a:lnTo>
                        <a:pt x="92" y="29"/>
                      </a:lnTo>
                      <a:lnTo>
                        <a:pt x="93" y="29"/>
                      </a:lnTo>
                      <a:lnTo>
                        <a:pt x="104" y="28"/>
                      </a:lnTo>
                      <a:lnTo>
                        <a:pt x="103" y="25"/>
                      </a:lnTo>
                      <a:lnTo>
                        <a:pt x="103" y="23"/>
                      </a:lnTo>
                      <a:lnTo>
                        <a:pt x="104" y="21"/>
                      </a:lnTo>
                      <a:lnTo>
                        <a:pt x="105" y="20"/>
                      </a:lnTo>
                      <a:lnTo>
                        <a:pt x="105" y="16"/>
                      </a:lnTo>
                      <a:lnTo>
                        <a:pt x="118" y="16"/>
                      </a:lnTo>
                      <a:lnTo>
                        <a:pt x="118" y="14"/>
                      </a:lnTo>
                      <a:lnTo>
                        <a:pt x="122" y="14"/>
                      </a:lnTo>
                      <a:lnTo>
                        <a:pt x="122" y="16"/>
                      </a:lnTo>
                      <a:lnTo>
                        <a:pt x="122" y="17"/>
                      </a:lnTo>
                      <a:lnTo>
                        <a:pt x="122" y="18"/>
                      </a:lnTo>
                      <a:lnTo>
                        <a:pt x="137" y="20"/>
                      </a:lnTo>
                      <a:lnTo>
                        <a:pt x="137" y="21"/>
                      </a:lnTo>
                      <a:lnTo>
                        <a:pt x="137" y="24"/>
                      </a:lnTo>
                      <a:lnTo>
                        <a:pt x="137" y="25"/>
                      </a:lnTo>
                      <a:lnTo>
                        <a:pt x="136" y="28"/>
                      </a:lnTo>
                      <a:lnTo>
                        <a:pt x="136" y="29"/>
                      </a:lnTo>
                      <a:lnTo>
                        <a:pt x="137" y="32"/>
                      </a:lnTo>
                      <a:lnTo>
                        <a:pt x="137" y="34"/>
                      </a:lnTo>
                      <a:lnTo>
                        <a:pt x="136" y="35"/>
                      </a:lnTo>
                      <a:lnTo>
                        <a:pt x="136" y="36"/>
                      </a:lnTo>
                      <a:lnTo>
                        <a:pt x="137" y="38"/>
                      </a:lnTo>
                      <a:lnTo>
                        <a:pt x="137" y="42"/>
                      </a:lnTo>
                      <a:lnTo>
                        <a:pt x="136" y="45"/>
                      </a:lnTo>
                      <a:lnTo>
                        <a:pt x="137" y="46"/>
                      </a:lnTo>
                      <a:lnTo>
                        <a:pt x="137" y="47"/>
                      </a:lnTo>
                      <a:lnTo>
                        <a:pt x="139" y="49"/>
                      </a:lnTo>
                      <a:lnTo>
                        <a:pt x="139" y="50"/>
                      </a:lnTo>
                      <a:lnTo>
                        <a:pt x="139" y="52"/>
                      </a:lnTo>
                      <a:lnTo>
                        <a:pt x="140" y="53"/>
                      </a:lnTo>
                      <a:lnTo>
                        <a:pt x="141" y="53"/>
                      </a:lnTo>
                      <a:lnTo>
                        <a:pt x="141" y="54"/>
                      </a:lnTo>
                      <a:lnTo>
                        <a:pt x="140" y="56"/>
                      </a:lnTo>
                      <a:lnTo>
                        <a:pt x="140" y="57"/>
                      </a:lnTo>
                      <a:lnTo>
                        <a:pt x="143" y="60"/>
                      </a:lnTo>
                      <a:lnTo>
                        <a:pt x="143" y="61"/>
                      </a:lnTo>
                      <a:lnTo>
                        <a:pt x="141" y="61"/>
                      </a:lnTo>
                      <a:lnTo>
                        <a:pt x="141" y="64"/>
                      </a:lnTo>
                      <a:lnTo>
                        <a:pt x="144" y="65"/>
                      </a:lnTo>
                      <a:lnTo>
                        <a:pt x="143" y="67"/>
                      </a:lnTo>
                      <a:lnTo>
                        <a:pt x="143" y="68"/>
                      </a:lnTo>
                      <a:lnTo>
                        <a:pt x="141" y="70"/>
                      </a:lnTo>
                      <a:lnTo>
                        <a:pt x="141" y="71"/>
                      </a:lnTo>
                      <a:lnTo>
                        <a:pt x="143" y="72"/>
                      </a:lnTo>
                      <a:lnTo>
                        <a:pt x="144" y="72"/>
                      </a:lnTo>
                      <a:lnTo>
                        <a:pt x="144" y="71"/>
                      </a:lnTo>
                      <a:lnTo>
                        <a:pt x="145" y="71"/>
                      </a:lnTo>
                      <a:lnTo>
                        <a:pt x="147" y="71"/>
                      </a:lnTo>
                      <a:lnTo>
                        <a:pt x="148" y="71"/>
                      </a:lnTo>
                      <a:lnTo>
                        <a:pt x="150" y="72"/>
                      </a:lnTo>
                      <a:lnTo>
                        <a:pt x="151" y="72"/>
                      </a:lnTo>
                      <a:lnTo>
                        <a:pt x="154" y="72"/>
                      </a:lnTo>
                      <a:lnTo>
                        <a:pt x="155" y="72"/>
                      </a:lnTo>
                      <a:lnTo>
                        <a:pt x="157" y="72"/>
                      </a:lnTo>
                      <a:lnTo>
                        <a:pt x="158" y="72"/>
                      </a:lnTo>
                      <a:lnTo>
                        <a:pt x="161" y="71"/>
                      </a:lnTo>
                      <a:lnTo>
                        <a:pt x="162" y="70"/>
                      </a:lnTo>
                      <a:lnTo>
                        <a:pt x="165" y="70"/>
                      </a:lnTo>
                      <a:lnTo>
                        <a:pt x="165" y="70"/>
                      </a:lnTo>
                      <a:lnTo>
                        <a:pt x="165" y="71"/>
                      </a:lnTo>
                      <a:lnTo>
                        <a:pt x="165" y="71"/>
                      </a:lnTo>
                      <a:lnTo>
                        <a:pt x="165" y="72"/>
                      </a:lnTo>
                      <a:lnTo>
                        <a:pt x="165" y="78"/>
                      </a:lnTo>
                      <a:lnTo>
                        <a:pt x="165" y="82"/>
                      </a:lnTo>
                      <a:lnTo>
                        <a:pt x="165" y="86"/>
                      </a:lnTo>
                      <a:lnTo>
                        <a:pt x="166" y="88"/>
                      </a:lnTo>
                      <a:lnTo>
                        <a:pt x="166" y="90"/>
                      </a:lnTo>
                      <a:lnTo>
                        <a:pt x="166" y="92"/>
                      </a:lnTo>
                      <a:lnTo>
                        <a:pt x="165" y="94"/>
                      </a:lnTo>
                      <a:lnTo>
                        <a:pt x="166" y="96"/>
                      </a:lnTo>
                      <a:lnTo>
                        <a:pt x="137" y="96"/>
                      </a:lnTo>
                      <a:lnTo>
                        <a:pt x="137" y="140"/>
                      </a:lnTo>
                      <a:lnTo>
                        <a:pt x="137" y="141"/>
                      </a:lnTo>
                      <a:lnTo>
                        <a:pt x="139" y="144"/>
                      </a:lnTo>
                      <a:lnTo>
                        <a:pt x="140" y="146"/>
                      </a:lnTo>
                      <a:lnTo>
                        <a:pt x="141" y="147"/>
                      </a:lnTo>
                      <a:lnTo>
                        <a:pt x="143" y="148"/>
                      </a:lnTo>
                      <a:lnTo>
                        <a:pt x="145" y="151"/>
                      </a:lnTo>
                      <a:lnTo>
                        <a:pt x="148" y="153"/>
                      </a:lnTo>
                      <a:lnTo>
                        <a:pt x="150" y="154"/>
                      </a:lnTo>
                      <a:lnTo>
                        <a:pt x="151" y="155"/>
                      </a:lnTo>
                      <a:lnTo>
                        <a:pt x="152" y="157"/>
                      </a:lnTo>
                      <a:lnTo>
                        <a:pt x="154" y="158"/>
                      </a:lnTo>
                      <a:lnTo>
                        <a:pt x="155" y="159"/>
                      </a:lnTo>
                      <a:lnTo>
                        <a:pt x="134" y="165"/>
                      </a:lnTo>
                      <a:lnTo>
                        <a:pt x="133" y="165"/>
                      </a:lnTo>
                      <a:lnTo>
                        <a:pt x="132" y="165"/>
                      </a:lnTo>
                      <a:lnTo>
                        <a:pt x="130" y="165"/>
                      </a:lnTo>
                      <a:lnTo>
                        <a:pt x="130" y="164"/>
                      </a:lnTo>
                      <a:lnTo>
                        <a:pt x="129" y="164"/>
                      </a:lnTo>
                      <a:lnTo>
                        <a:pt x="129" y="164"/>
                      </a:lnTo>
                      <a:lnTo>
                        <a:pt x="127" y="164"/>
                      </a:lnTo>
                      <a:lnTo>
                        <a:pt x="126" y="162"/>
                      </a:lnTo>
                      <a:lnTo>
                        <a:pt x="125" y="162"/>
                      </a:lnTo>
                      <a:lnTo>
                        <a:pt x="123" y="164"/>
                      </a:lnTo>
                      <a:lnTo>
                        <a:pt x="123" y="164"/>
                      </a:lnTo>
                      <a:lnTo>
                        <a:pt x="122" y="165"/>
                      </a:lnTo>
                      <a:lnTo>
                        <a:pt x="119" y="164"/>
                      </a:lnTo>
                      <a:lnTo>
                        <a:pt x="118" y="164"/>
                      </a:lnTo>
                      <a:lnTo>
                        <a:pt x="115" y="161"/>
                      </a:lnTo>
                      <a:lnTo>
                        <a:pt x="112" y="161"/>
                      </a:lnTo>
                      <a:lnTo>
                        <a:pt x="112" y="159"/>
                      </a:lnTo>
                      <a:lnTo>
                        <a:pt x="112" y="162"/>
                      </a:lnTo>
                      <a:lnTo>
                        <a:pt x="110" y="162"/>
                      </a:lnTo>
                      <a:lnTo>
                        <a:pt x="107" y="161"/>
                      </a:lnTo>
                      <a:lnTo>
                        <a:pt x="104" y="162"/>
                      </a:lnTo>
                      <a:lnTo>
                        <a:pt x="103" y="162"/>
                      </a:lnTo>
                      <a:lnTo>
                        <a:pt x="101" y="162"/>
                      </a:lnTo>
                      <a:lnTo>
                        <a:pt x="100" y="161"/>
                      </a:lnTo>
                      <a:lnTo>
                        <a:pt x="98" y="161"/>
                      </a:lnTo>
                      <a:lnTo>
                        <a:pt x="97" y="161"/>
                      </a:lnTo>
                      <a:lnTo>
                        <a:pt x="94" y="161"/>
                      </a:lnTo>
                      <a:lnTo>
                        <a:pt x="92" y="159"/>
                      </a:lnTo>
                      <a:lnTo>
                        <a:pt x="90" y="158"/>
                      </a:lnTo>
                      <a:lnTo>
                        <a:pt x="89" y="155"/>
                      </a:lnTo>
                      <a:lnTo>
                        <a:pt x="89" y="155"/>
                      </a:lnTo>
                      <a:lnTo>
                        <a:pt x="39" y="155"/>
                      </a:lnTo>
                      <a:lnTo>
                        <a:pt x="38" y="155"/>
                      </a:lnTo>
                      <a:lnTo>
                        <a:pt x="36" y="155"/>
                      </a:lnTo>
                      <a:lnTo>
                        <a:pt x="35" y="155"/>
                      </a:lnTo>
                      <a:lnTo>
                        <a:pt x="35" y="155"/>
                      </a:lnTo>
                      <a:lnTo>
                        <a:pt x="32" y="157"/>
                      </a:lnTo>
                      <a:lnTo>
                        <a:pt x="29" y="155"/>
                      </a:lnTo>
                      <a:lnTo>
                        <a:pt x="27" y="154"/>
                      </a:lnTo>
                      <a:lnTo>
                        <a:pt x="25" y="153"/>
                      </a:lnTo>
                      <a:lnTo>
                        <a:pt x="25" y="151"/>
                      </a:lnTo>
                      <a:lnTo>
                        <a:pt x="24" y="151"/>
                      </a:lnTo>
                      <a:lnTo>
                        <a:pt x="24" y="150"/>
                      </a:lnTo>
                      <a:lnTo>
                        <a:pt x="22" y="150"/>
                      </a:lnTo>
                      <a:lnTo>
                        <a:pt x="21" y="150"/>
                      </a:lnTo>
                      <a:lnTo>
                        <a:pt x="21" y="151"/>
                      </a:lnTo>
                      <a:lnTo>
                        <a:pt x="20" y="150"/>
                      </a:lnTo>
                      <a:lnTo>
                        <a:pt x="18" y="148"/>
                      </a:lnTo>
                      <a:lnTo>
                        <a:pt x="16" y="150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1" y="155"/>
                      </a:lnTo>
                      <a:lnTo>
                        <a:pt x="9" y="154"/>
                      </a:lnTo>
                      <a:lnTo>
                        <a:pt x="6" y="153"/>
                      </a:lnTo>
                      <a:lnTo>
                        <a:pt x="5" y="154"/>
                      </a:lnTo>
                      <a:lnTo>
                        <a:pt x="5" y="155"/>
                      </a:lnTo>
                      <a:lnTo>
                        <a:pt x="3" y="155"/>
                      </a:lnTo>
                      <a:lnTo>
                        <a:pt x="3" y="155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0" y="148"/>
                      </a:lnTo>
                      <a:lnTo>
                        <a:pt x="0" y="143"/>
                      </a:lnTo>
                      <a:lnTo>
                        <a:pt x="2" y="139"/>
                      </a:lnTo>
                      <a:lnTo>
                        <a:pt x="2" y="133"/>
                      </a:lnTo>
                      <a:lnTo>
                        <a:pt x="5" y="129"/>
                      </a:lnTo>
                      <a:lnTo>
                        <a:pt x="6" y="123"/>
                      </a:lnTo>
                      <a:lnTo>
                        <a:pt x="9" y="119"/>
                      </a:lnTo>
                      <a:lnTo>
                        <a:pt x="9" y="110"/>
                      </a:lnTo>
                      <a:lnTo>
                        <a:pt x="10" y="108"/>
                      </a:lnTo>
                      <a:lnTo>
                        <a:pt x="10" y="104"/>
                      </a:lnTo>
                      <a:lnTo>
                        <a:pt x="18" y="97"/>
                      </a:lnTo>
                      <a:lnTo>
                        <a:pt x="18" y="94"/>
                      </a:lnTo>
                      <a:lnTo>
                        <a:pt x="24" y="90"/>
                      </a:lnTo>
                      <a:lnTo>
                        <a:pt x="25" y="90"/>
                      </a:lnTo>
                      <a:lnTo>
                        <a:pt x="31" y="81"/>
                      </a:lnTo>
                      <a:lnTo>
                        <a:pt x="31" y="68"/>
                      </a:lnTo>
                      <a:lnTo>
                        <a:pt x="29" y="67"/>
                      </a:lnTo>
                      <a:lnTo>
                        <a:pt x="29" y="64"/>
                      </a:lnTo>
                      <a:lnTo>
                        <a:pt x="24" y="56"/>
                      </a:lnTo>
                      <a:lnTo>
                        <a:pt x="24" y="53"/>
                      </a:lnTo>
                      <a:lnTo>
                        <a:pt x="22" y="49"/>
                      </a:lnTo>
                      <a:lnTo>
                        <a:pt x="22" y="45"/>
                      </a:lnTo>
                      <a:lnTo>
                        <a:pt x="20" y="43"/>
                      </a:lnTo>
                      <a:lnTo>
                        <a:pt x="24" y="38"/>
                      </a:lnTo>
                      <a:lnTo>
                        <a:pt x="24" y="32"/>
                      </a:lnTo>
                      <a:lnTo>
                        <a:pt x="21" y="27"/>
                      </a:lnTo>
                      <a:lnTo>
                        <a:pt x="20" y="17"/>
                      </a:lnTo>
                      <a:lnTo>
                        <a:pt x="13" y="9"/>
                      </a:lnTo>
                      <a:lnTo>
                        <a:pt x="13" y="7"/>
                      </a:lnTo>
                      <a:lnTo>
                        <a:pt x="11" y="5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21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6" name="Freeform 900"/>
                <p:cNvSpPr>
                  <a:spLocks noEditPoints="1"/>
                </p:cNvSpPr>
                <p:nvPr/>
              </p:nvSpPr>
              <p:spPr bwMode="auto">
                <a:xfrm>
                  <a:off x="4872127" y="4334112"/>
                  <a:ext cx="152666" cy="139326"/>
                </a:xfrm>
                <a:custGeom>
                  <a:avLst/>
                  <a:gdLst>
                    <a:gd name="T0" fmla="*/ 0 w 103"/>
                    <a:gd name="T1" fmla="*/ 29 h 94"/>
                    <a:gd name="T2" fmla="*/ 65 w 103"/>
                    <a:gd name="T3" fmla="*/ 0 h 94"/>
                    <a:gd name="T4" fmla="*/ 69 w 103"/>
                    <a:gd name="T5" fmla="*/ 0 h 94"/>
                    <a:gd name="T6" fmla="*/ 70 w 103"/>
                    <a:gd name="T7" fmla="*/ 5 h 94"/>
                    <a:gd name="T8" fmla="*/ 78 w 103"/>
                    <a:gd name="T9" fmla="*/ 7 h 94"/>
                    <a:gd name="T10" fmla="*/ 84 w 103"/>
                    <a:gd name="T11" fmla="*/ 5 h 94"/>
                    <a:gd name="T12" fmla="*/ 92 w 103"/>
                    <a:gd name="T13" fmla="*/ 11 h 94"/>
                    <a:gd name="T14" fmla="*/ 100 w 103"/>
                    <a:gd name="T15" fmla="*/ 15 h 94"/>
                    <a:gd name="T16" fmla="*/ 102 w 103"/>
                    <a:gd name="T17" fmla="*/ 21 h 94"/>
                    <a:gd name="T18" fmla="*/ 102 w 103"/>
                    <a:gd name="T19" fmla="*/ 26 h 94"/>
                    <a:gd name="T20" fmla="*/ 100 w 103"/>
                    <a:gd name="T21" fmla="*/ 33 h 94"/>
                    <a:gd name="T22" fmla="*/ 103 w 103"/>
                    <a:gd name="T23" fmla="*/ 36 h 94"/>
                    <a:gd name="T24" fmla="*/ 100 w 103"/>
                    <a:gd name="T25" fmla="*/ 41 h 94"/>
                    <a:gd name="T26" fmla="*/ 98 w 103"/>
                    <a:gd name="T27" fmla="*/ 47 h 94"/>
                    <a:gd name="T28" fmla="*/ 99 w 103"/>
                    <a:gd name="T29" fmla="*/ 52 h 94"/>
                    <a:gd name="T30" fmla="*/ 102 w 103"/>
                    <a:gd name="T31" fmla="*/ 58 h 94"/>
                    <a:gd name="T32" fmla="*/ 96 w 103"/>
                    <a:gd name="T33" fmla="*/ 63 h 94"/>
                    <a:gd name="T34" fmla="*/ 95 w 103"/>
                    <a:gd name="T35" fmla="*/ 68 h 94"/>
                    <a:gd name="T36" fmla="*/ 94 w 103"/>
                    <a:gd name="T37" fmla="*/ 74 h 94"/>
                    <a:gd name="T38" fmla="*/ 76 w 103"/>
                    <a:gd name="T39" fmla="*/ 92 h 94"/>
                    <a:gd name="T40" fmla="*/ 66 w 103"/>
                    <a:gd name="T41" fmla="*/ 92 h 94"/>
                    <a:gd name="T42" fmla="*/ 60 w 103"/>
                    <a:gd name="T43" fmla="*/ 90 h 94"/>
                    <a:gd name="T44" fmla="*/ 52 w 103"/>
                    <a:gd name="T45" fmla="*/ 88 h 94"/>
                    <a:gd name="T46" fmla="*/ 49 w 103"/>
                    <a:gd name="T47" fmla="*/ 84 h 94"/>
                    <a:gd name="T48" fmla="*/ 45 w 103"/>
                    <a:gd name="T49" fmla="*/ 81 h 94"/>
                    <a:gd name="T50" fmla="*/ 38 w 103"/>
                    <a:gd name="T51" fmla="*/ 81 h 94"/>
                    <a:gd name="T52" fmla="*/ 31 w 103"/>
                    <a:gd name="T53" fmla="*/ 77 h 94"/>
                    <a:gd name="T54" fmla="*/ 30 w 103"/>
                    <a:gd name="T55" fmla="*/ 69 h 94"/>
                    <a:gd name="T56" fmla="*/ 26 w 103"/>
                    <a:gd name="T57" fmla="*/ 65 h 94"/>
                    <a:gd name="T58" fmla="*/ 26 w 103"/>
                    <a:gd name="T59" fmla="*/ 62 h 94"/>
                    <a:gd name="T60" fmla="*/ 20 w 103"/>
                    <a:gd name="T61" fmla="*/ 58 h 94"/>
                    <a:gd name="T62" fmla="*/ 12 w 103"/>
                    <a:gd name="T63" fmla="*/ 50 h 94"/>
                    <a:gd name="T64" fmla="*/ 9 w 103"/>
                    <a:gd name="T65" fmla="*/ 45 h 94"/>
                    <a:gd name="T66" fmla="*/ 7 w 103"/>
                    <a:gd name="T67" fmla="*/ 40 h 94"/>
                    <a:gd name="T68" fmla="*/ 5 w 103"/>
                    <a:gd name="T69" fmla="*/ 37 h 94"/>
                    <a:gd name="T70" fmla="*/ 0 w 103"/>
                    <a:gd name="T71" fmla="*/ 33 h 94"/>
                    <a:gd name="T72" fmla="*/ 0 w 103"/>
                    <a:gd name="T73" fmla="*/ 30 h 94"/>
                    <a:gd name="T74" fmla="*/ 4 w 103"/>
                    <a:gd name="T75" fmla="*/ 29 h 94"/>
                    <a:gd name="T76" fmla="*/ 9 w 103"/>
                    <a:gd name="T77" fmla="*/ 32 h 94"/>
                    <a:gd name="T78" fmla="*/ 16 w 103"/>
                    <a:gd name="T79" fmla="*/ 30 h 94"/>
                    <a:gd name="T80" fmla="*/ 18 w 103"/>
                    <a:gd name="T81" fmla="*/ 30 h 94"/>
                    <a:gd name="T82" fmla="*/ 26 w 103"/>
                    <a:gd name="T83" fmla="*/ 32 h 94"/>
                    <a:gd name="T84" fmla="*/ 44 w 103"/>
                    <a:gd name="T85" fmla="*/ 12 h 94"/>
                    <a:gd name="T86" fmla="*/ 49 w 103"/>
                    <a:gd name="T87" fmla="*/ 9 h 94"/>
                    <a:gd name="T88" fmla="*/ 49 w 103"/>
                    <a:gd name="T89" fmla="*/ 5 h 94"/>
                    <a:gd name="T90" fmla="*/ 56 w 103"/>
                    <a:gd name="T91" fmla="*/ 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03" h="94"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0" y="29"/>
                      </a:lnTo>
                      <a:close/>
                      <a:moveTo>
                        <a:pt x="60" y="0"/>
                      </a:move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6" y="0"/>
                      </a:lnTo>
                      <a:lnTo>
                        <a:pt x="69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5"/>
                      </a:lnTo>
                      <a:lnTo>
                        <a:pt x="76" y="5"/>
                      </a:lnTo>
                      <a:lnTo>
                        <a:pt x="77" y="5"/>
                      </a:lnTo>
                      <a:lnTo>
                        <a:pt x="78" y="7"/>
                      </a:lnTo>
                      <a:lnTo>
                        <a:pt x="80" y="7"/>
                      </a:lnTo>
                      <a:lnTo>
                        <a:pt x="80" y="5"/>
                      </a:lnTo>
                      <a:lnTo>
                        <a:pt x="84" y="5"/>
                      </a:lnTo>
                      <a:lnTo>
                        <a:pt x="88" y="8"/>
                      </a:lnTo>
                      <a:lnTo>
                        <a:pt x="89" y="11"/>
                      </a:lnTo>
                      <a:lnTo>
                        <a:pt x="92" y="11"/>
                      </a:lnTo>
                      <a:lnTo>
                        <a:pt x="96" y="12"/>
                      </a:lnTo>
                      <a:lnTo>
                        <a:pt x="99" y="14"/>
                      </a:lnTo>
                      <a:lnTo>
                        <a:pt x="100" y="15"/>
                      </a:lnTo>
                      <a:lnTo>
                        <a:pt x="103" y="15"/>
                      </a:lnTo>
                      <a:lnTo>
                        <a:pt x="103" y="18"/>
                      </a:lnTo>
                      <a:lnTo>
                        <a:pt x="102" y="21"/>
                      </a:lnTo>
                      <a:lnTo>
                        <a:pt x="102" y="22"/>
                      </a:lnTo>
                      <a:lnTo>
                        <a:pt x="102" y="23"/>
                      </a:lnTo>
                      <a:lnTo>
                        <a:pt x="102" y="26"/>
                      </a:lnTo>
                      <a:lnTo>
                        <a:pt x="102" y="27"/>
                      </a:lnTo>
                      <a:lnTo>
                        <a:pt x="102" y="29"/>
                      </a:lnTo>
                      <a:lnTo>
                        <a:pt x="100" y="33"/>
                      </a:lnTo>
                      <a:lnTo>
                        <a:pt x="99" y="36"/>
                      </a:lnTo>
                      <a:lnTo>
                        <a:pt x="100" y="37"/>
                      </a:lnTo>
                      <a:lnTo>
                        <a:pt x="103" y="36"/>
                      </a:lnTo>
                      <a:lnTo>
                        <a:pt x="102" y="38"/>
                      </a:lnTo>
                      <a:lnTo>
                        <a:pt x="100" y="40"/>
                      </a:lnTo>
                      <a:lnTo>
                        <a:pt x="100" y="41"/>
                      </a:lnTo>
                      <a:lnTo>
                        <a:pt x="99" y="44"/>
                      </a:lnTo>
                      <a:lnTo>
                        <a:pt x="98" y="45"/>
                      </a:lnTo>
                      <a:lnTo>
                        <a:pt x="98" y="47"/>
                      </a:lnTo>
                      <a:lnTo>
                        <a:pt x="100" y="48"/>
                      </a:lnTo>
                      <a:lnTo>
                        <a:pt x="100" y="51"/>
                      </a:lnTo>
                      <a:lnTo>
                        <a:pt x="99" y="52"/>
                      </a:lnTo>
                      <a:lnTo>
                        <a:pt x="99" y="54"/>
                      </a:lnTo>
                      <a:lnTo>
                        <a:pt x="100" y="55"/>
                      </a:lnTo>
                      <a:lnTo>
                        <a:pt x="102" y="58"/>
                      </a:lnTo>
                      <a:lnTo>
                        <a:pt x="99" y="59"/>
                      </a:lnTo>
                      <a:lnTo>
                        <a:pt x="98" y="62"/>
                      </a:lnTo>
                      <a:lnTo>
                        <a:pt x="96" y="63"/>
                      </a:lnTo>
                      <a:lnTo>
                        <a:pt x="95" y="63"/>
                      </a:lnTo>
                      <a:lnTo>
                        <a:pt x="94" y="65"/>
                      </a:lnTo>
                      <a:lnTo>
                        <a:pt x="95" y="68"/>
                      </a:lnTo>
                      <a:lnTo>
                        <a:pt x="94" y="69"/>
                      </a:lnTo>
                      <a:lnTo>
                        <a:pt x="94" y="73"/>
                      </a:lnTo>
                      <a:lnTo>
                        <a:pt x="94" y="74"/>
                      </a:lnTo>
                      <a:lnTo>
                        <a:pt x="94" y="79"/>
                      </a:lnTo>
                      <a:lnTo>
                        <a:pt x="78" y="94"/>
                      </a:lnTo>
                      <a:lnTo>
                        <a:pt x="76" y="92"/>
                      </a:lnTo>
                      <a:lnTo>
                        <a:pt x="71" y="91"/>
                      </a:lnTo>
                      <a:lnTo>
                        <a:pt x="69" y="91"/>
                      </a:lnTo>
                      <a:lnTo>
                        <a:pt x="66" y="92"/>
                      </a:lnTo>
                      <a:lnTo>
                        <a:pt x="66" y="91"/>
                      </a:lnTo>
                      <a:lnTo>
                        <a:pt x="63" y="90"/>
                      </a:lnTo>
                      <a:lnTo>
                        <a:pt x="60" y="90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2" y="88"/>
                      </a:lnTo>
                      <a:lnTo>
                        <a:pt x="51" y="87"/>
                      </a:lnTo>
                      <a:lnTo>
                        <a:pt x="49" y="85"/>
                      </a:lnTo>
                      <a:lnTo>
                        <a:pt x="49" y="84"/>
                      </a:lnTo>
                      <a:lnTo>
                        <a:pt x="49" y="84"/>
                      </a:lnTo>
                      <a:lnTo>
                        <a:pt x="47" y="84"/>
                      </a:lnTo>
                      <a:lnTo>
                        <a:pt x="45" y="81"/>
                      </a:lnTo>
                      <a:lnTo>
                        <a:pt x="42" y="81"/>
                      </a:lnTo>
                      <a:lnTo>
                        <a:pt x="40" y="81"/>
                      </a:lnTo>
                      <a:lnTo>
                        <a:pt x="38" y="81"/>
                      </a:lnTo>
                      <a:lnTo>
                        <a:pt x="36" y="81"/>
                      </a:lnTo>
                      <a:lnTo>
                        <a:pt x="34" y="79"/>
                      </a:lnTo>
                      <a:lnTo>
                        <a:pt x="31" y="77"/>
                      </a:lnTo>
                      <a:lnTo>
                        <a:pt x="30" y="74"/>
                      </a:lnTo>
                      <a:lnTo>
                        <a:pt x="30" y="72"/>
                      </a:lnTo>
                      <a:lnTo>
                        <a:pt x="30" y="69"/>
                      </a:lnTo>
                      <a:lnTo>
                        <a:pt x="30" y="68"/>
                      </a:lnTo>
                      <a:lnTo>
                        <a:pt x="29" y="66"/>
                      </a:lnTo>
                      <a:lnTo>
                        <a:pt x="26" y="65"/>
                      </a:lnTo>
                      <a:lnTo>
                        <a:pt x="26" y="63"/>
                      </a:lnTo>
                      <a:lnTo>
                        <a:pt x="26" y="63"/>
                      </a:lnTo>
                      <a:lnTo>
                        <a:pt x="26" y="62"/>
                      </a:lnTo>
                      <a:lnTo>
                        <a:pt x="23" y="61"/>
                      </a:lnTo>
                      <a:lnTo>
                        <a:pt x="22" y="61"/>
                      </a:lnTo>
                      <a:lnTo>
                        <a:pt x="20" y="58"/>
                      </a:lnTo>
                      <a:lnTo>
                        <a:pt x="18" y="56"/>
                      </a:lnTo>
                      <a:lnTo>
                        <a:pt x="13" y="51"/>
                      </a:lnTo>
                      <a:lnTo>
                        <a:pt x="12" y="50"/>
                      </a:lnTo>
                      <a:lnTo>
                        <a:pt x="12" y="50"/>
                      </a:lnTo>
                      <a:lnTo>
                        <a:pt x="11" y="48"/>
                      </a:lnTo>
                      <a:lnTo>
                        <a:pt x="9" y="45"/>
                      </a:lnTo>
                      <a:lnTo>
                        <a:pt x="9" y="44"/>
                      </a:lnTo>
                      <a:lnTo>
                        <a:pt x="8" y="43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5" y="38"/>
                      </a:lnTo>
                      <a:lnTo>
                        <a:pt x="5" y="37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0" y="33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7" y="30"/>
                      </a:lnTo>
                      <a:lnTo>
                        <a:pt x="8" y="32"/>
                      </a:lnTo>
                      <a:lnTo>
                        <a:pt x="9" y="32"/>
                      </a:lnTo>
                      <a:lnTo>
                        <a:pt x="11" y="30"/>
                      </a:lnTo>
                      <a:lnTo>
                        <a:pt x="15" y="29"/>
                      </a:lnTo>
                      <a:lnTo>
                        <a:pt x="16" y="30"/>
                      </a:lnTo>
                      <a:lnTo>
                        <a:pt x="16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9" y="32"/>
                      </a:lnTo>
                      <a:lnTo>
                        <a:pt x="22" y="33"/>
                      </a:lnTo>
                      <a:lnTo>
                        <a:pt x="26" y="32"/>
                      </a:lnTo>
                      <a:lnTo>
                        <a:pt x="29" y="26"/>
                      </a:lnTo>
                      <a:lnTo>
                        <a:pt x="36" y="18"/>
                      </a:lnTo>
                      <a:lnTo>
                        <a:pt x="44" y="12"/>
                      </a:lnTo>
                      <a:lnTo>
                        <a:pt x="48" y="11"/>
                      </a:lnTo>
                      <a:lnTo>
                        <a:pt x="49" y="11"/>
                      </a:lnTo>
                      <a:lnTo>
                        <a:pt x="49" y="9"/>
                      </a:lnTo>
                      <a:lnTo>
                        <a:pt x="49" y="8"/>
                      </a:lnTo>
                      <a:lnTo>
                        <a:pt x="49" y="7"/>
                      </a:lnTo>
                      <a:lnTo>
                        <a:pt x="49" y="5"/>
                      </a:lnTo>
                      <a:lnTo>
                        <a:pt x="51" y="4"/>
                      </a:lnTo>
                      <a:lnTo>
                        <a:pt x="54" y="1"/>
                      </a:lnTo>
                      <a:lnTo>
                        <a:pt x="56" y="1"/>
                      </a:lnTo>
                      <a:lnTo>
                        <a:pt x="58" y="0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7" name="Freeform 901"/>
                <p:cNvSpPr>
                  <a:spLocks/>
                </p:cNvSpPr>
                <p:nvPr/>
              </p:nvSpPr>
              <p:spPr bwMode="auto">
                <a:xfrm>
                  <a:off x="4765410" y="4377095"/>
                  <a:ext cx="183791" cy="182310"/>
                </a:xfrm>
                <a:custGeom>
                  <a:avLst/>
                  <a:gdLst>
                    <a:gd name="T0" fmla="*/ 72 w 124"/>
                    <a:gd name="T1" fmla="*/ 1 h 123"/>
                    <a:gd name="T2" fmla="*/ 72 w 124"/>
                    <a:gd name="T3" fmla="*/ 4 h 123"/>
                    <a:gd name="T4" fmla="*/ 77 w 124"/>
                    <a:gd name="T5" fmla="*/ 8 h 123"/>
                    <a:gd name="T6" fmla="*/ 79 w 124"/>
                    <a:gd name="T7" fmla="*/ 11 h 123"/>
                    <a:gd name="T8" fmla="*/ 81 w 124"/>
                    <a:gd name="T9" fmla="*/ 16 h 123"/>
                    <a:gd name="T10" fmla="*/ 84 w 124"/>
                    <a:gd name="T11" fmla="*/ 21 h 123"/>
                    <a:gd name="T12" fmla="*/ 92 w 124"/>
                    <a:gd name="T13" fmla="*/ 29 h 123"/>
                    <a:gd name="T14" fmla="*/ 98 w 124"/>
                    <a:gd name="T15" fmla="*/ 33 h 123"/>
                    <a:gd name="T16" fmla="*/ 98 w 124"/>
                    <a:gd name="T17" fmla="*/ 36 h 123"/>
                    <a:gd name="T18" fmla="*/ 102 w 124"/>
                    <a:gd name="T19" fmla="*/ 40 h 123"/>
                    <a:gd name="T20" fmla="*/ 103 w 124"/>
                    <a:gd name="T21" fmla="*/ 48 h 123"/>
                    <a:gd name="T22" fmla="*/ 110 w 124"/>
                    <a:gd name="T23" fmla="*/ 52 h 123"/>
                    <a:gd name="T24" fmla="*/ 117 w 124"/>
                    <a:gd name="T25" fmla="*/ 52 h 123"/>
                    <a:gd name="T26" fmla="*/ 121 w 124"/>
                    <a:gd name="T27" fmla="*/ 55 h 123"/>
                    <a:gd name="T28" fmla="*/ 124 w 124"/>
                    <a:gd name="T29" fmla="*/ 59 h 123"/>
                    <a:gd name="T30" fmla="*/ 119 w 124"/>
                    <a:gd name="T31" fmla="*/ 61 h 123"/>
                    <a:gd name="T32" fmla="*/ 117 w 124"/>
                    <a:gd name="T33" fmla="*/ 65 h 123"/>
                    <a:gd name="T34" fmla="*/ 112 w 124"/>
                    <a:gd name="T35" fmla="*/ 68 h 123"/>
                    <a:gd name="T36" fmla="*/ 106 w 124"/>
                    <a:gd name="T37" fmla="*/ 68 h 123"/>
                    <a:gd name="T38" fmla="*/ 101 w 124"/>
                    <a:gd name="T39" fmla="*/ 73 h 123"/>
                    <a:gd name="T40" fmla="*/ 96 w 124"/>
                    <a:gd name="T41" fmla="*/ 76 h 123"/>
                    <a:gd name="T42" fmla="*/ 91 w 124"/>
                    <a:gd name="T43" fmla="*/ 81 h 123"/>
                    <a:gd name="T44" fmla="*/ 91 w 124"/>
                    <a:gd name="T45" fmla="*/ 88 h 123"/>
                    <a:gd name="T46" fmla="*/ 87 w 124"/>
                    <a:gd name="T47" fmla="*/ 90 h 123"/>
                    <a:gd name="T48" fmla="*/ 83 w 124"/>
                    <a:gd name="T49" fmla="*/ 94 h 123"/>
                    <a:gd name="T50" fmla="*/ 79 w 124"/>
                    <a:gd name="T51" fmla="*/ 97 h 123"/>
                    <a:gd name="T52" fmla="*/ 74 w 124"/>
                    <a:gd name="T53" fmla="*/ 102 h 123"/>
                    <a:gd name="T54" fmla="*/ 73 w 124"/>
                    <a:gd name="T55" fmla="*/ 108 h 123"/>
                    <a:gd name="T56" fmla="*/ 69 w 124"/>
                    <a:gd name="T57" fmla="*/ 110 h 123"/>
                    <a:gd name="T58" fmla="*/ 63 w 124"/>
                    <a:gd name="T59" fmla="*/ 109 h 123"/>
                    <a:gd name="T60" fmla="*/ 56 w 124"/>
                    <a:gd name="T61" fmla="*/ 109 h 123"/>
                    <a:gd name="T62" fmla="*/ 48 w 124"/>
                    <a:gd name="T63" fmla="*/ 105 h 123"/>
                    <a:gd name="T64" fmla="*/ 37 w 124"/>
                    <a:gd name="T65" fmla="*/ 108 h 123"/>
                    <a:gd name="T66" fmla="*/ 27 w 124"/>
                    <a:gd name="T67" fmla="*/ 117 h 123"/>
                    <a:gd name="T68" fmla="*/ 22 w 124"/>
                    <a:gd name="T69" fmla="*/ 121 h 123"/>
                    <a:gd name="T70" fmla="*/ 15 w 124"/>
                    <a:gd name="T71" fmla="*/ 123 h 123"/>
                    <a:gd name="T72" fmla="*/ 7 w 124"/>
                    <a:gd name="T73" fmla="*/ 120 h 123"/>
                    <a:gd name="T74" fmla="*/ 5 w 124"/>
                    <a:gd name="T75" fmla="*/ 105 h 123"/>
                    <a:gd name="T76" fmla="*/ 0 w 124"/>
                    <a:gd name="T77" fmla="*/ 99 h 123"/>
                    <a:gd name="T78" fmla="*/ 3 w 124"/>
                    <a:gd name="T79" fmla="*/ 56 h 123"/>
                    <a:gd name="T80" fmla="*/ 26 w 124"/>
                    <a:gd name="T81" fmla="*/ 9 h 123"/>
                    <a:gd name="T82" fmla="*/ 45 w 124"/>
                    <a:gd name="T83" fmla="*/ 5 h 123"/>
                    <a:gd name="T84" fmla="*/ 47 w 124"/>
                    <a:gd name="T85" fmla="*/ 7 h 123"/>
                    <a:gd name="T86" fmla="*/ 47 w 124"/>
                    <a:gd name="T87" fmla="*/ 11 h 123"/>
                    <a:gd name="T88" fmla="*/ 55 w 124"/>
                    <a:gd name="T89" fmla="*/ 5 h 123"/>
                    <a:gd name="T90" fmla="*/ 61 w 124"/>
                    <a:gd name="T91" fmla="*/ 3 h 123"/>
                    <a:gd name="T92" fmla="*/ 69 w 124"/>
                    <a:gd name="T93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4" h="123">
                      <a:moveTo>
                        <a:pt x="72" y="0"/>
                      </a:moveTo>
                      <a:lnTo>
                        <a:pt x="72" y="0"/>
                      </a:lnTo>
                      <a:lnTo>
                        <a:pt x="72" y="1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4"/>
                      </a:lnTo>
                      <a:lnTo>
                        <a:pt x="74" y="5"/>
                      </a:lnTo>
                      <a:lnTo>
                        <a:pt x="74" y="7"/>
                      </a:lnTo>
                      <a:lnTo>
                        <a:pt x="77" y="8"/>
                      </a:lnTo>
                      <a:lnTo>
                        <a:pt x="77" y="9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80" y="14"/>
                      </a:lnTo>
                      <a:lnTo>
                        <a:pt x="81" y="15"/>
                      </a:lnTo>
                      <a:lnTo>
                        <a:pt x="81" y="16"/>
                      </a:lnTo>
                      <a:lnTo>
                        <a:pt x="83" y="19"/>
                      </a:lnTo>
                      <a:lnTo>
                        <a:pt x="84" y="21"/>
                      </a:lnTo>
                      <a:lnTo>
                        <a:pt x="84" y="21"/>
                      </a:lnTo>
                      <a:lnTo>
                        <a:pt x="85" y="22"/>
                      </a:lnTo>
                      <a:lnTo>
                        <a:pt x="90" y="27"/>
                      </a:lnTo>
                      <a:lnTo>
                        <a:pt x="92" y="29"/>
                      </a:lnTo>
                      <a:lnTo>
                        <a:pt x="94" y="32"/>
                      </a:lnTo>
                      <a:lnTo>
                        <a:pt x="95" y="32"/>
                      </a:lnTo>
                      <a:lnTo>
                        <a:pt x="98" y="33"/>
                      </a:lnTo>
                      <a:lnTo>
                        <a:pt x="98" y="34"/>
                      </a:lnTo>
                      <a:lnTo>
                        <a:pt x="98" y="34"/>
                      </a:lnTo>
                      <a:lnTo>
                        <a:pt x="98" y="36"/>
                      </a:lnTo>
                      <a:lnTo>
                        <a:pt x="101" y="37"/>
                      </a:lnTo>
                      <a:lnTo>
                        <a:pt x="102" y="39"/>
                      </a:lnTo>
                      <a:lnTo>
                        <a:pt x="102" y="40"/>
                      </a:lnTo>
                      <a:lnTo>
                        <a:pt x="102" y="43"/>
                      </a:lnTo>
                      <a:lnTo>
                        <a:pt x="102" y="45"/>
                      </a:lnTo>
                      <a:lnTo>
                        <a:pt x="103" y="48"/>
                      </a:lnTo>
                      <a:lnTo>
                        <a:pt x="106" y="50"/>
                      </a:lnTo>
                      <a:lnTo>
                        <a:pt x="108" y="52"/>
                      </a:lnTo>
                      <a:lnTo>
                        <a:pt x="110" y="52"/>
                      </a:lnTo>
                      <a:lnTo>
                        <a:pt x="112" y="52"/>
                      </a:lnTo>
                      <a:lnTo>
                        <a:pt x="114" y="52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1" y="55"/>
                      </a:lnTo>
                      <a:lnTo>
                        <a:pt x="121" y="56"/>
                      </a:lnTo>
                      <a:lnTo>
                        <a:pt x="123" y="58"/>
                      </a:lnTo>
                      <a:lnTo>
                        <a:pt x="124" y="59"/>
                      </a:lnTo>
                      <a:lnTo>
                        <a:pt x="123" y="59"/>
                      </a:lnTo>
                      <a:lnTo>
                        <a:pt x="121" y="61"/>
                      </a:lnTo>
                      <a:lnTo>
                        <a:pt x="119" y="61"/>
                      </a:lnTo>
                      <a:lnTo>
                        <a:pt x="117" y="62"/>
                      </a:lnTo>
                      <a:lnTo>
                        <a:pt x="117" y="63"/>
                      </a:lnTo>
                      <a:lnTo>
                        <a:pt x="117" y="65"/>
                      </a:lnTo>
                      <a:lnTo>
                        <a:pt x="116" y="66"/>
                      </a:lnTo>
                      <a:lnTo>
                        <a:pt x="113" y="68"/>
                      </a:lnTo>
                      <a:lnTo>
                        <a:pt x="112" y="68"/>
                      </a:lnTo>
                      <a:lnTo>
                        <a:pt x="110" y="68"/>
                      </a:lnTo>
                      <a:lnTo>
                        <a:pt x="109" y="68"/>
                      </a:lnTo>
                      <a:lnTo>
                        <a:pt x="106" y="68"/>
                      </a:lnTo>
                      <a:lnTo>
                        <a:pt x="103" y="70"/>
                      </a:lnTo>
                      <a:lnTo>
                        <a:pt x="102" y="72"/>
                      </a:lnTo>
                      <a:lnTo>
                        <a:pt x="101" y="73"/>
                      </a:lnTo>
                      <a:lnTo>
                        <a:pt x="101" y="73"/>
                      </a:lnTo>
                      <a:lnTo>
                        <a:pt x="98" y="74"/>
                      </a:lnTo>
                      <a:lnTo>
                        <a:pt x="96" y="76"/>
                      </a:lnTo>
                      <a:lnTo>
                        <a:pt x="95" y="76"/>
                      </a:lnTo>
                      <a:lnTo>
                        <a:pt x="94" y="77"/>
                      </a:lnTo>
                      <a:lnTo>
                        <a:pt x="91" y="81"/>
                      </a:lnTo>
                      <a:lnTo>
                        <a:pt x="90" y="86"/>
                      </a:lnTo>
                      <a:lnTo>
                        <a:pt x="91" y="86"/>
                      </a:lnTo>
                      <a:lnTo>
                        <a:pt x="91" y="88"/>
                      </a:lnTo>
                      <a:lnTo>
                        <a:pt x="88" y="88"/>
                      </a:lnTo>
                      <a:lnTo>
                        <a:pt x="88" y="90"/>
                      </a:lnTo>
                      <a:lnTo>
                        <a:pt x="87" y="90"/>
                      </a:lnTo>
                      <a:lnTo>
                        <a:pt x="84" y="91"/>
                      </a:lnTo>
                      <a:lnTo>
                        <a:pt x="84" y="94"/>
                      </a:lnTo>
                      <a:lnTo>
                        <a:pt x="83" y="94"/>
                      </a:lnTo>
                      <a:lnTo>
                        <a:pt x="83" y="95"/>
                      </a:lnTo>
                      <a:lnTo>
                        <a:pt x="80" y="95"/>
                      </a:lnTo>
                      <a:lnTo>
                        <a:pt x="79" y="97"/>
                      </a:lnTo>
                      <a:lnTo>
                        <a:pt x="76" y="97"/>
                      </a:lnTo>
                      <a:lnTo>
                        <a:pt x="74" y="99"/>
                      </a:lnTo>
                      <a:lnTo>
                        <a:pt x="74" y="102"/>
                      </a:lnTo>
                      <a:lnTo>
                        <a:pt x="74" y="103"/>
                      </a:lnTo>
                      <a:lnTo>
                        <a:pt x="74" y="105"/>
                      </a:lnTo>
                      <a:lnTo>
                        <a:pt x="73" y="108"/>
                      </a:lnTo>
                      <a:lnTo>
                        <a:pt x="74" y="109"/>
                      </a:lnTo>
                      <a:lnTo>
                        <a:pt x="70" y="110"/>
                      </a:lnTo>
                      <a:lnTo>
                        <a:pt x="69" y="110"/>
                      </a:lnTo>
                      <a:lnTo>
                        <a:pt x="67" y="109"/>
                      </a:lnTo>
                      <a:lnTo>
                        <a:pt x="66" y="109"/>
                      </a:lnTo>
                      <a:lnTo>
                        <a:pt x="63" y="109"/>
                      </a:lnTo>
                      <a:lnTo>
                        <a:pt x="61" y="110"/>
                      </a:lnTo>
                      <a:lnTo>
                        <a:pt x="58" y="109"/>
                      </a:lnTo>
                      <a:lnTo>
                        <a:pt x="56" y="109"/>
                      </a:lnTo>
                      <a:lnTo>
                        <a:pt x="51" y="106"/>
                      </a:lnTo>
                      <a:lnTo>
                        <a:pt x="50" y="106"/>
                      </a:lnTo>
                      <a:lnTo>
                        <a:pt x="48" y="105"/>
                      </a:lnTo>
                      <a:lnTo>
                        <a:pt x="44" y="105"/>
                      </a:lnTo>
                      <a:lnTo>
                        <a:pt x="40" y="105"/>
                      </a:lnTo>
                      <a:lnTo>
                        <a:pt x="37" y="108"/>
                      </a:lnTo>
                      <a:lnTo>
                        <a:pt x="34" y="113"/>
                      </a:lnTo>
                      <a:lnTo>
                        <a:pt x="33" y="116"/>
                      </a:lnTo>
                      <a:lnTo>
                        <a:pt x="27" y="117"/>
                      </a:lnTo>
                      <a:lnTo>
                        <a:pt x="27" y="119"/>
                      </a:lnTo>
                      <a:lnTo>
                        <a:pt x="25" y="121"/>
                      </a:lnTo>
                      <a:lnTo>
                        <a:pt x="22" y="121"/>
                      </a:lnTo>
                      <a:lnTo>
                        <a:pt x="19" y="123"/>
                      </a:lnTo>
                      <a:lnTo>
                        <a:pt x="16" y="123"/>
                      </a:lnTo>
                      <a:lnTo>
                        <a:pt x="15" y="123"/>
                      </a:lnTo>
                      <a:lnTo>
                        <a:pt x="11" y="123"/>
                      </a:lnTo>
                      <a:lnTo>
                        <a:pt x="7" y="123"/>
                      </a:lnTo>
                      <a:lnTo>
                        <a:pt x="7" y="120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5" y="105"/>
                      </a:lnTo>
                      <a:lnTo>
                        <a:pt x="4" y="102"/>
                      </a:lnTo>
                      <a:lnTo>
                        <a:pt x="0" y="98"/>
                      </a:lnTo>
                      <a:lnTo>
                        <a:pt x="0" y="99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3" y="56"/>
                      </a:lnTo>
                      <a:lnTo>
                        <a:pt x="14" y="56"/>
                      </a:lnTo>
                      <a:lnTo>
                        <a:pt x="16" y="9"/>
                      </a:lnTo>
                      <a:lnTo>
                        <a:pt x="26" y="9"/>
                      </a:lnTo>
                      <a:lnTo>
                        <a:pt x="40" y="7"/>
                      </a:lnTo>
                      <a:lnTo>
                        <a:pt x="43" y="5"/>
                      </a:lnTo>
                      <a:lnTo>
                        <a:pt x="45" y="5"/>
                      </a:lnTo>
                      <a:lnTo>
                        <a:pt x="45" y="5"/>
                      </a:lnTo>
                      <a:lnTo>
                        <a:pt x="47" y="5"/>
                      </a:lnTo>
                      <a:lnTo>
                        <a:pt x="47" y="7"/>
                      </a:lnTo>
                      <a:lnTo>
                        <a:pt x="48" y="8"/>
                      </a:lnTo>
                      <a:lnTo>
                        <a:pt x="47" y="9"/>
                      </a:lnTo>
                      <a:lnTo>
                        <a:pt x="47" y="11"/>
                      </a:lnTo>
                      <a:lnTo>
                        <a:pt x="48" y="11"/>
                      </a:lnTo>
                      <a:lnTo>
                        <a:pt x="52" y="8"/>
                      </a:lnTo>
                      <a:lnTo>
                        <a:pt x="55" y="5"/>
                      </a:lnTo>
                      <a:lnTo>
                        <a:pt x="58" y="3"/>
                      </a:lnTo>
                      <a:lnTo>
                        <a:pt x="61" y="1"/>
                      </a:lnTo>
                      <a:lnTo>
                        <a:pt x="61" y="3"/>
                      </a:lnTo>
                      <a:lnTo>
                        <a:pt x="63" y="3"/>
                      </a:lnTo>
                      <a:lnTo>
                        <a:pt x="65" y="1"/>
                      </a:lnTo>
                      <a:lnTo>
                        <a:pt x="69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8" name="Freeform 902"/>
                <p:cNvSpPr>
                  <a:spLocks/>
                </p:cNvSpPr>
                <p:nvPr/>
              </p:nvSpPr>
              <p:spPr bwMode="auto">
                <a:xfrm>
                  <a:off x="4606815" y="4357827"/>
                  <a:ext cx="265312" cy="249008"/>
                </a:xfrm>
                <a:custGeom>
                  <a:avLst/>
                  <a:gdLst>
                    <a:gd name="T0" fmla="*/ 21 w 179"/>
                    <a:gd name="T1" fmla="*/ 3 h 168"/>
                    <a:gd name="T2" fmla="*/ 24 w 179"/>
                    <a:gd name="T3" fmla="*/ 2 h 168"/>
                    <a:gd name="T4" fmla="*/ 25 w 179"/>
                    <a:gd name="T5" fmla="*/ 5 h 168"/>
                    <a:gd name="T6" fmla="*/ 32 w 179"/>
                    <a:gd name="T7" fmla="*/ 9 h 168"/>
                    <a:gd name="T8" fmla="*/ 36 w 179"/>
                    <a:gd name="T9" fmla="*/ 7 h 168"/>
                    <a:gd name="T10" fmla="*/ 89 w 179"/>
                    <a:gd name="T11" fmla="*/ 7 h 168"/>
                    <a:gd name="T12" fmla="*/ 92 w 179"/>
                    <a:gd name="T13" fmla="*/ 11 h 168"/>
                    <a:gd name="T14" fmla="*/ 98 w 179"/>
                    <a:gd name="T15" fmla="*/ 13 h 168"/>
                    <a:gd name="T16" fmla="*/ 103 w 179"/>
                    <a:gd name="T17" fmla="*/ 14 h 168"/>
                    <a:gd name="T18" fmla="*/ 110 w 179"/>
                    <a:gd name="T19" fmla="*/ 14 h 168"/>
                    <a:gd name="T20" fmla="*/ 112 w 179"/>
                    <a:gd name="T21" fmla="*/ 13 h 168"/>
                    <a:gd name="T22" fmla="*/ 119 w 179"/>
                    <a:gd name="T23" fmla="*/ 16 h 168"/>
                    <a:gd name="T24" fmla="*/ 123 w 179"/>
                    <a:gd name="T25" fmla="*/ 16 h 168"/>
                    <a:gd name="T26" fmla="*/ 127 w 179"/>
                    <a:gd name="T27" fmla="*/ 16 h 168"/>
                    <a:gd name="T28" fmla="*/ 130 w 179"/>
                    <a:gd name="T29" fmla="*/ 16 h 168"/>
                    <a:gd name="T30" fmla="*/ 133 w 179"/>
                    <a:gd name="T31" fmla="*/ 17 h 168"/>
                    <a:gd name="T32" fmla="*/ 168 w 179"/>
                    <a:gd name="T33" fmla="*/ 9 h 168"/>
                    <a:gd name="T34" fmla="*/ 172 w 179"/>
                    <a:gd name="T35" fmla="*/ 9 h 168"/>
                    <a:gd name="T36" fmla="*/ 176 w 179"/>
                    <a:gd name="T37" fmla="*/ 10 h 168"/>
                    <a:gd name="T38" fmla="*/ 179 w 179"/>
                    <a:gd name="T39" fmla="*/ 13 h 168"/>
                    <a:gd name="T40" fmla="*/ 170 w 179"/>
                    <a:gd name="T41" fmla="*/ 16 h 168"/>
                    <a:gd name="T42" fmla="*/ 165 w 179"/>
                    <a:gd name="T43" fmla="*/ 16 h 168"/>
                    <a:gd name="T44" fmla="*/ 155 w 179"/>
                    <a:gd name="T45" fmla="*/ 24 h 168"/>
                    <a:gd name="T46" fmla="*/ 155 w 179"/>
                    <a:gd name="T47" fmla="*/ 21 h 168"/>
                    <a:gd name="T48" fmla="*/ 152 w 179"/>
                    <a:gd name="T49" fmla="*/ 18 h 168"/>
                    <a:gd name="T50" fmla="*/ 147 w 179"/>
                    <a:gd name="T51" fmla="*/ 20 h 168"/>
                    <a:gd name="T52" fmla="*/ 121 w 179"/>
                    <a:gd name="T53" fmla="*/ 69 h 168"/>
                    <a:gd name="T54" fmla="*/ 107 w 179"/>
                    <a:gd name="T55" fmla="*/ 111 h 168"/>
                    <a:gd name="T56" fmla="*/ 104 w 179"/>
                    <a:gd name="T57" fmla="*/ 159 h 168"/>
                    <a:gd name="T58" fmla="*/ 96 w 179"/>
                    <a:gd name="T59" fmla="*/ 163 h 168"/>
                    <a:gd name="T60" fmla="*/ 92 w 179"/>
                    <a:gd name="T61" fmla="*/ 168 h 168"/>
                    <a:gd name="T62" fmla="*/ 87 w 179"/>
                    <a:gd name="T63" fmla="*/ 166 h 168"/>
                    <a:gd name="T64" fmla="*/ 82 w 179"/>
                    <a:gd name="T65" fmla="*/ 166 h 168"/>
                    <a:gd name="T66" fmla="*/ 76 w 179"/>
                    <a:gd name="T67" fmla="*/ 165 h 168"/>
                    <a:gd name="T68" fmla="*/ 71 w 179"/>
                    <a:gd name="T69" fmla="*/ 158 h 168"/>
                    <a:gd name="T70" fmla="*/ 64 w 179"/>
                    <a:gd name="T71" fmla="*/ 157 h 168"/>
                    <a:gd name="T72" fmla="*/ 63 w 179"/>
                    <a:gd name="T73" fmla="*/ 161 h 168"/>
                    <a:gd name="T74" fmla="*/ 54 w 179"/>
                    <a:gd name="T75" fmla="*/ 159 h 168"/>
                    <a:gd name="T76" fmla="*/ 47 w 179"/>
                    <a:gd name="T77" fmla="*/ 148 h 168"/>
                    <a:gd name="T78" fmla="*/ 42 w 179"/>
                    <a:gd name="T79" fmla="*/ 137 h 168"/>
                    <a:gd name="T80" fmla="*/ 42 w 179"/>
                    <a:gd name="T81" fmla="*/ 130 h 168"/>
                    <a:gd name="T82" fmla="*/ 38 w 179"/>
                    <a:gd name="T83" fmla="*/ 121 h 168"/>
                    <a:gd name="T84" fmla="*/ 39 w 179"/>
                    <a:gd name="T85" fmla="*/ 111 h 168"/>
                    <a:gd name="T86" fmla="*/ 32 w 179"/>
                    <a:gd name="T87" fmla="*/ 83 h 168"/>
                    <a:gd name="T88" fmla="*/ 28 w 179"/>
                    <a:gd name="T89" fmla="*/ 67 h 168"/>
                    <a:gd name="T90" fmla="*/ 20 w 179"/>
                    <a:gd name="T91" fmla="*/ 47 h 168"/>
                    <a:gd name="T92" fmla="*/ 2 w 179"/>
                    <a:gd name="T93" fmla="*/ 18 h 168"/>
                    <a:gd name="T94" fmla="*/ 3 w 179"/>
                    <a:gd name="T95" fmla="*/ 7 h 168"/>
                    <a:gd name="T96" fmla="*/ 5 w 179"/>
                    <a:gd name="T97" fmla="*/ 6 h 168"/>
                    <a:gd name="T98" fmla="*/ 11 w 179"/>
                    <a:gd name="T99" fmla="*/ 7 h 168"/>
                    <a:gd name="T100" fmla="*/ 16 w 179"/>
                    <a:gd name="T101" fmla="*/ 2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79" h="168">
                      <a:moveTo>
                        <a:pt x="18" y="0"/>
                      </a:move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2" y="2"/>
                      </a:lnTo>
                      <a:lnTo>
                        <a:pt x="24" y="2"/>
                      </a:ln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5" y="5"/>
                      </a:lnTo>
                      <a:lnTo>
                        <a:pt x="27" y="6"/>
                      </a:lnTo>
                      <a:lnTo>
                        <a:pt x="29" y="7"/>
                      </a:lnTo>
                      <a:lnTo>
                        <a:pt x="32" y="9"/>
                      </a:lnTo>
                      <a:lnTo>
                        <a:pt x="35" y="7"/>
                      </a:lnTo>
                      <a:lnTo>
                        <a:pt x="35" y="7"/>
                      </a:lnTo>
                      <a:lnTo>
                        <a:pt x="36" y="7"/>
                      </a:lnTo>
                      <a:lnTo>
                        <a:pt x="38" y="7"/>
                      </a:lnTo>
                      <a:lnTo>
                        <a:pt x="39" y="7"/>
                      </a:lnTo>
                      <a:lnTo>
                        <a:pt x="89" y="7"/>
                      </a:lnTo>
                      <a:lnTo>
                        <a:pt x="89" y="7"/>
                      </a:lnTo>
                      <a:lnTo>
                        <a:pt x="90" y="10"/>
                      </a:lnTo>
                      <a:lnTo>
                        <a:pt x="92" y="11"/>
                      </a:lnTo>
                      <a:lnTo>
                        <a:pt x="94" y="13"/>
                      </a:lnTo>
                      <a:lnTo>
                        <a:pt x="97" y="13"/>
                      </a:lnTo>
                      <a:lnTo>
                        <a:pt x="98" y="13"/>
                      </a:lnTo>
                      <a:lnTo>
                        <a:pt x="100" y="13"/>
                      </a:lnTo>
                      <a:lnTo>
                        <a:pt x="101" y="14"/>
                      </a:lnTo>
                      <a:lnTo>
                        <a:pt x="103" y="14"/>
                      </a:lnTo>
                      <a:lnTo>
                        <a:pt x="104" y="14"/>
                      </a:lnTo>
                      <a:lnTo>
                        <a:pt x="107" y="13"/>
                      </a:lnTo>
                      <a:lnTo>
                        <a:pt x="110" y="14"/>
                      </a:lnTo>
                      <a:lnTo>
                        <a:pt x="112" y="14"/>
                      </a:lnTo>
                      <a:lnTo>
                        <a:pt x="112" y="11"/>
                      </a:lnTo>
                      <a:lnTo>
                        <a:pt x="112" y="13"/>
                      </a:lnTo>
                      <a:lnTo>
                        <a:pt x="115" y="13"/>
                      </a:lnTo>
                      <a:lnTo>
                        <a:pt x="118" y="16"/>
                      </a:lnTo>
                      <a:lnTo>
                        <a:pt x="119" y="16"/>
                      </a:lnTo>
                      <a:lnTo>
                        <a:pt x="122" y="17"/>
                      </a:lnTo>
                      <a:lnTo>
                        <a:pt x="123" y="16"/>
                      </a:lnTo>
                      <a:lnTo>
                        <a:pt x="123" y="16"/>
                      </a:lnTo>
                      <a:lnTo>
                        <a:pt x="125" y="14"/>
                      </a:lnTo>
                      <a:lnTo>
                        <a:pt x="126" y="14"/>
                      </a:lnTo>
                      <a:lnTo>
                        <a:pt x="127" y="16"/>
                      </a:lnTo>
                      <a:lnTo>
                        <a:pt x="129" y="16"/>
                      </a:lnTo>
                      <a:lnTo>
                        <a:pt x="129" y="16"/>
                      </a:lnTo>
                      <a:lnTo>
                        <a:pt x="130" y="16"/>
                      </a:lnTo>
                      <a:lnTo>
                        <a:pt x="130" y="17"/>
                      </a:lnTo>
                      <a:lnTo>
                        <a:pt x="132" y="17"/>
                      </a:lnTo>
                      <a:lnTo>
                        <a:pt x="133" y="17"/>
                      </a:lnTo>
                      <a:lnTo>
                        <a:pt x="134" y="17"/>
                      </a:lnTo>
                      <a:lnTo>
                        <a:pt x="155" y="11"/>
                      </a:lnTo>
                      <a:lnTo>
                        <a:pt x="168" y="9"/>
                      </a:lnTo>
                      <a:lnTo>
                        <a:pt x="169" y="9"/>
                      </a:lnTo>
                      <a:lnTo>
                        <a:pt x="172" y="9"/>
                      </a:lnTo>
                      <a:lnTo>
                        <a:pt x="172" y="9"/>
                      </a:lnTo>
                      <a:lnTo>
                        <a:pt x="173" y="9"/>
                      </a:lnTo>
                      <a:lnTo>
                        <a:pt x="174" y="10"/>
                      </a:lnTo>
                      <a:lnTo>
                        <a:pt x="176" y="10"/>
                      </a:lnTo>
                      <a:lnTo>
                        <a:pt x="176" y="10"/>
                      </a:lnTo>
                      <a:lnTo>
                        <a:pt x="177" y="10"/>
                      </a:lnTo>
                      <a:lnTo>
                        <a:pt x="179" y="13"/>
                      </a:lnTo>
                      <a:lnTo>
                        <a:pt x="176" y="13"/>
                      </a:lnTo>
                      <a:lnTo>
                        <a:pt x="172" y="14"/>
                      </a:lnTo>
                      <a:lnTo>
                        <a:pt x="170" y="16"/>
                      </a:lnTo>
                      <a:lnTo>
                        <a:pt x="168" y="16"/>
                      </a:lnTo>
                      <a:lnTo>
                        <a:pt x="168" y="14"/>
                      </a:lnTo>
                      <a:lnTo>
                        <a:pt x="165" y="16"/>
                      </a:lnTo>
                      <a:lnTo>
                        <a:pt x="162" y="18"/>
                      </a:lnTo>
                      <a:lnTo>
                        <a:pt x="159" y="21"/>
                      </a:lnTo>
                      <a:lnTo>
                        <a:pt x="155" y="24"/>
                      </a:lnTo>
                      <a:lnTo>
                        <a:pt x="154" y="24"/>
                      </a:lnTo>
                      <a:lnTo>
                        <a:pt x="154" y="22"/>
                      </a:lnTo>
                      <a:lnTo>
                        <a:pt x="155" y="21"/>
                      </a:lnTo>
                      <a:lnTo>
                        <a:pt x="154" y="20"/>
                      </a:lnTo>
                      <a:lnTo>
                        <a:pt x="154" y="18"/>
                      </a:lnTo>
                      <a:lnTo>
                        <a:pt x="152" y="18"/>
                      </a:lnTo>
                      <a:lnTo>
                        <a:pt x="152" y="18"/>
                      </a:lnTo>
                      <a:lnTo>
                        <a:pt x="150" y="18"/>
                      </a:lnTo>
                      <a:lnTo>
                        <a:pt x="147" y="20"/>
                      </a:lnTo>
                      <a:lnTo>
                        <a:pt x="133" y="22"/>
                      </a:lnTo>
                      <a:lnTo>
                        <a:pt x="123" y="22"/>
                      </a:lnTo>
                      <a:lnTo>
                        <a:pt x="121" y="69"/>
                      </a:lnTo>
                      <a:lnTo>
                        <a:pt x="110" y="69"/>
                      </a:lnTo>
                      <a:lnTo>
                        <a:pt x="107" y="111"/>
                      </a:lnTo>
                      <a:lnTo>
                        <a:pt x="107" y="111"/>
                      </a:lnTo>
                      <a:lnTo>
                        <a:pt x="107" y="112"/>
                      </a:lnTo>
                      <a:lnTo>
                        <a:pt x="105" y="159"/>
                      </a:lnTo>
                      <a:lnTo>
                        <a:pt x="104" y="159"/>
                      </a:lnTo>
                      <a:lnTo>
                        <a:pt x="100" y="159"/>
                      </a:lnTo>
                      <a:lnTo>
                        <a:pt x="96" y="161"/>
                      </a:lnTo>
                      <a:lnTo>
                        <a:pt x="96" y="163"/>
                      </a:lnTo>
                      <a:lnTo>
                        <a:pt x="93" y="163"/>
                      </a:lnTo>
                      <a:lnTo>
                        <a:pt x="93" y="165"/>
                      </a:lnTo>
                      <a:lnTo>
                        <a:pt x="92" y="168"/>
                      </a:lnTo>
                      <a:lnTo>
                        <a:pt x="90" y="168"/>
                      </a:lnTo>
                      <a:lnTo>
                        <a:pt x="89" y="168"/>
                      </a:lnTo>
                      <a:lnTo>
                        <a:pt x="87" y="166"/>
                      </a:lnTo>
                      <a:lnTo>
                        <a:pt x="86" y="166"/>
                      </a:lnTo>
                      <a:lnTo>
                        <a:pt x="85" y="168"/>
                      </a:lnTo>
                      <a:lnTo>
                        <a:pt x="82" y="166"/>
                      </a:lnTo>
                      <a:lnTo>
                        <a:pt x="81" y="166"/>
                      </a:lnTo>
                      <a:lnTo>
                        <a:pt x="79" y="166"/>
                      </a:lnTo>
                      <a:lnTo>
                        <a:pt x="76" y="165"/>
                      </a:lnTo>
                      <a:lnTo>
                        <a:pt x="72" y="165"/>
                      </a:lnTo>
                      <a:lnTo>
                        <a:pt x="69" y="161"/>
                      </a:lnTo>
                      <a:lnTo>
                        <a:pt x="71" y="158"/>
                      </a:lnTo>
                      <a:lnTo>
                        <a:pt x="68" y="158"/>
                      </a:lnTo>
                      <a:lnTo>
                        <a:pt x="67" y="155"/>
                      </a:lnTo>
                      <a:lnTo>
                        <a:pt x="64" y="157"/>
                      </a:lnTo>
                      <a:lnTo>
                        <a:pt x="63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0" y="161"/>
                      </a:lnTo>
                      <a:lnTo>
                        <a:pt x="58" y="162"/>
                      </a:lnTo>
                      <a:lnTo>
                        <a:pt x="54" y="159"/>
                      </a:lnTo>
                      <a:lnTo>
                        <a:pt x="53" y="158"/>
                      </a:lnTo>
                      <a:lnTo>
                        <a:pt x="50" y="154"/>
                      </a:lnTo>
                      <a:lnTo>
                        <a:pt x="47" y="148"/>
                      </a:lnTo>
                      <a:lnTo>
                        <a:pt x="45" y="144"/>
                      </a:lnTo>
                      <a:lnTo>
                        <a:pt x="45" y="140"/>
                      </a:lnTo>
                      <a:lnTo>
                        <a:pt x="42" y="137"/>
                      </a:lnTo>
                      <a:lnTo>
                        <a:pt x="42" y="134"/>
                      </a:lnTo>
                      <a:lnTo>
                        <a:pt x="43" y="133"/>
                      </a:lnTo>
                      <a:lnTo>
                        <a:pt x="42" y="130"/>
                      </a:lnTo>
                      <a:lnTo>
                        <a:pt x="40" y="130"/>
                      </a:lnTo>
                      <a:lnTo>
                        <a:pt x="39" y="123"/>
                      </a:lnTo>
                      <a:lnTo>
                        <a:pt x="38" y="121"/>
                      </a:lnTo>
                      <a:lnTo>
                        <a:pt x="39" y="119"/>
                      </a:lnTo>
                      <a:lnTo>
                        <a:pt x="39" y="116"/>
                      </a:lnTo>
                      <a:lnTo>
                        <a:pt x="39" y="111"/>
                      </a:lnTo>
                      <a:lnTo>
                        <a:pt x="35" y="100"/>
                      </a:lnTo>
                      <a:lnTo>
                        <a:pt x="35" y="90"/>
                      </a:lnTo>
                      <a:lnTo>
                        <a:pt x="32" y="83"/>
                      </a:lnTo>
                      <a:lnTo>
                        <a:pt x="35" y="82"/>
                      </a:lnTo>
                      <a:lnTo>
                        <a:pt x="35" y="76"/>
                      </a:lnTo>
                      <a:lnTo>
                        <a:pt x="28" y="67"/>
                      </a:lnTo>
                      <a:lnTo>
                        <a:pt x="28" y="63"/>
                      </a:lnTo>
                      <a:lnTo>
                        <a:pt x="21" y="54"/>
                      </a:lnTo>
                      <a:lnTo>
                        <a:pt x="20" y="47"/>
                      </a:lnTo>
                      <a:lnTo>
                        <a:pt x="13" y="34"/>
                      </a:lnTo>
                      <a:lnTo>
                        <a:pt x="9" y="25"/>
                      </a:lnTo>
                      <a:lnTo>
                        <a:pt x="2" y="18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6" y="5"/>
                      </a:lnTo>
                      <a:lnTo>
                        <a:pt x="9" y="6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3" y="3"/>
                      </a:lnTo>
                      <a:lnTo>
                        <a:pt x="16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9" name="Freeform 903"/>
                <p:cNvSpPr>
                  <a:spLocks/>
                </p:cNvSpPr>
                <p:nvPr/>
              </p:nvSpPr>
              <p:spPr bwMode="auto">
                <a:xfrm>
                  <a:off x="7636410" y="4470473"/>
                  <a:ext cx="5929" cy="7411"/>
                </a:xfrm>
                <a:custGeom>
                  <a:avLst/>
                  <a:gdLst>
                    <a:gd name="T0" fmla="*/ 3 w 4"/>
                    <a:gd name="T1" fmla="*/ 0 h 5"/>
                    <a:gd name="T2" fmla="*/ 4 w 4"/>
                    <a:gd name="T3" fmla="*/ 0 h 5"/>
                    <a:gd name="T4" fmla="*/ 4 w 4"/>
                    <a:gd name="T5" fmla="*/ 2 h 5"/>
                    <a:gd name="T6" fmla="*/ 3 w 4"/>
                    <a:gd name="T7" fmla="*/ 5 h 5"/>
                    <a:gd name="T8" fmla="*/ 0 w 4"/>
                    <a:gd name="T9" fmla="*/ 5 h 5"/>
                    <a:gd name="T10" fmla="*/ 1 w 4"/>
                    <a:gd name="T11" fmla="*/ 2 h 5"/>
                    <a:gd name="T12" fmla="*/ 3 w 4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0" name="Freeform 904"/>
                <p:cNvSpPr>
                  <a:spLocks/>
                </p:cNvSpPr>
                <p:nvPr/>
              </p:nvSpPr>
              <p:spPr bwMode="auto">
                <a:xfrm>
                  <a:off x="7648268" y="4474919"/>
                  <a:ext cx="8893" cy="11858"/>
                </a:xfrm>
                <a:custGeom>
                  <a:avLst/>
                  <a:gdLst>
                    <a:gd name="T0" fmla="*/ 3 w 6"/>
                    <a:gd name="T1" fmla="*/ 0 h 8"/>
                    <a:gd name="T2" fmla="*/ 3 w 6"/>
                    <a:gd name="T3" fmla="*/ 2 h 8"/>
                    <a:gd name="T4" fmla="*/ 3 w 6"/>
                    <a:gd name="T5" fmla="*/ 4 h 8"/>
                    <a:gd name="T6" fmla="*/ 3 w 6"/>
                    <a:gd name="T7" fmla="*/ 6 h 8"/>
                    <a:gd name="T8" fmla="*/ 6 w 6"/>
                    <a:gd name="T9" fmla="*/ 7 h 8"/>
                    <a:gd name="T10" fmla="*/ 5 w 6"/>
                    <a:gd name="T11" fmla="*/ 8 h 8"/>
                    <a:gd name="T12" fmla="*/ 2 w 6"/>
                    <a:gd name="T13" fmla="*/ 7 h 8"/>
                    <a:gd name="T14" fmla="*/ 0 w 6"/>
                    <a:gd name="T15" fmla="*/ 6 h 8"/>
                    <a:gd name="T16" fmla="*/ 0 w 6"/>
                    <a:gd name="T17" fmla="*/ 3 h 8"/>
                    <a:gd name="T18" fmla="*/ 0 w 6"/>
                    <a:gd name="T19" fmla="*/ 3 h 8"/>
                    <a:gd name="T20" fmla="*/ 3 w 6"/>
                    <a:gd name="T2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1" name="Freeform 905"/>
                <p:cNvSpPr>
                  <a:spLocks/>
                </p:cNvSpPr>
                <p:nvPr/>
              </p:nvSpPr>
              <p:spPr bwMode="auto">
                <a:xfrm>
                  <a:off x="7591944" y="4460097"/>
                  <a:ext cx="50394" cy="57806"/>
                </a:xfrm>
                <a:custGeom>
                  <a:avLst/>
                  <a:gdLst>
                    <a:gd name="T0" fmla="*/ 0 w 34"/>
                    <a:gd name="T1" fmla="*/ 0 h 39"/>
                    <a:gd name="T2" fmla="*/ 4 w 34"/>
                    <a:gd name="T3" fmla="*/ 5 h 39"/>
                    <a:gd name="T4" fmla="*/ 4 w 34"/>
                    <a:gd name="T5" fmla="*/ 3 h 39"/>
                    <a:gd name="T6" fmla="*/ 5 w 34"/>
                    <a:gd name="T7" fmla="*/ 5 h 39"/>
                    <a:gd name="T8" fmla="*/ 7 w 34"/>
                    <a:gd name="T9" fmla="*/ 7 h 39"/>
                    <a:gd name="T10" fmla="*/ 9 w 34"/>
                    <a:gd name="T11" fmla="*/ 9 h 39"/>
                    <a:gd name="T12" fmla="*/ 11 w 34"/>
                    <a:gd name="T13" fmla="*/ 12 h 39"/>
                    <a:gd name="T14" fmla="*/ 12 w 34"/>
                    <a:gd name="T15" fmla="*/ 13 h 39"/>
                    <a:gd name="T16" fmla="*/ 18 w 34"/>
                    <a:gd name="T17" fmla="*/ 20 h 39"/>
                    <a:gd name="T18" fmla="*/ 20 w 34"/>
                    <a:gd name="T19" fmla="*/ 24 h 39"/>
                    <a:gd name="T20" fmla="*/ 22 w 34"/>
                    <a:gd name="T21" fmla="*/ 24 h 39"/>
                    <a:gd name="T22" fmla="*/ 25 w 34"/>
                    <a:gd name="T23" fmla="*/ 25 h 39"/>
                    <a:gd name="T24" fmla="*/ 27 w 34"/>
                    <a:gd name="T25" fmla="*/ 31 h 39"/>
                    <a:gd name="T26" fmla="*/ 31 w 34"/>
                    <a:gd name="T27" fmla="*/ 34 h 39"/>
                    <a:gd name="T28" fmla="*/ 34 w 34"/>
                    <a:gd name="T29" fmla="*/ 35 h 39"/>
                    <a:gd name="T30" fmla="*/ 34 w 34"/>
                    <a:gd name="T31" fmla="*/ 39 h 39"/>
                    <a:gd name="T32" fmla="*/ 31 w 34"/>
                    <a:gd name="T33" fmla="*/ 38 h 39"/>
                    <a:gd name="T34" fmla="*/ 30 w 34"/>
                    <a:gd name="T35" fmla="*/ 38 h 39"/>
                    <a:gd name="T36" fmla="*/ 29 w 34"/>
                    <a:gd name="T37" fmla="*/ 36 h 39"/>
                    <a:gd name="T38" fmla="*/ 26 w 34"/>
                    <a:gd name="T39" fmla="*/ 36 h 39"/>
                    <a:gd name="T40" fmla="*/ 23 w 34"/>
                    <a:gd name="T41" fmla="*/ 35 h 39"/>
                    <a:gd name="T42" fmla="*/ 23 w 34"/>
                    <a:gd name="T43" fmla="*/ 32 h 39"/>
                    <a:gd name="T44" fmla="*/ 19 w 34"/>
                    <a:gd name="T45" fmla="*/ 32 h 39"/>
                    <a:gd name="T46" fmla="*/ 19 w 34"/>
                    <a:gd name="T47" fmla="*/ 28 h 39"/>
                    <a:gd name="T48" fmla="*/ 16 w 34"/>
                    <a:gd name="T49" fmla="*/ 28 h 39"/>
                    <a:gd name="T50" fmla="*/ 16 w 34"/>
                    <a:gd name="T51" fmla="*/ 30 h 39"/>
                    <a:gd name="T52" fmla="*/ 15 w 34"/>
                    <a:gd name="T53" fmla="*/ 25 h 39"/>
                    <a:gd name="T54" fmla="*/ 11 w 34"/>
                    <a:gd name="T55" fmla="*/ 23 h 39"/>
                    <a:gd name="T56" fmla="*/ 11 w 34"/>
                    <a:gd name="T57" fmla="*/ 21 h 39"/>
                    <a:gd name="T58" fmla="*/ 8 w 34"/>
                    <a:gd name="T59" fmla="*/ 20 h 39"/>
                    <a:gd name="T60" fmla="*/ 7 w 34"/>
                    <a:gd name="T61" fmla="*/ 18 h 39"/>
                    <a:gd name="T62" fmla="*/ 7 w 34"/>
                    <a:gd name="T63" fmla="*/ 16 h 39"/>
                    <a:gd name="T64" fmla="*/ 4 w 34"/>
                    <a:gd name="T65" fmla="*/ 14 h 39"/>
                    <a:gd name="T66" fmla="*/ 1 w 34"/>
                    <a:gd name="T67" fmla="*/ 7 h 39"/>
                    <a:gd name="T68" fmla="*/ 1 w 34"/>
                    <a:gd name="T69" fmla="*/ 5 h 39"/>
                    <a:gd name="T70" fmla="*/ 0 w 34"/>
                    <a:gd name="T71" fmla="*/ 3 h 39"/>
                    <a:gd name="T72" fmla="*/ 0 w 34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4" h="39">
                      <a:moveTo>
                        <a:pt x="0" y="0"/>
                      </a:move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7" y="7"/>
                      </a:lnTo>
                      <a:lnTo>
                        <a:pt x="9" y="9"/>
                      </a:lnTo>
                      <a:lnTo>
                        <a:pt x="11" y="12"/>
                      </a:lnTo>
                      <a:lnTo>
                        <a:pt x="12" y="13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2" y="24"/>
                      </a:lnTo>
                      <a:lnTo>
                        <a:pt x="25" y="25"/>
                      </a:lnTo>
                      <a:lnTo>
                        <a:pt x="27" y="31"/>
                      </a:lnTo>
                      <a:lnTo>
                        <a:pt x="31" y="34"/>
                      </a:lnTo>
                      <a:lnTo>
                        <a:pt x="34" y="35"/>
                      </a:lnTo>
                      <a:lnTo>
                        <a:pt x="34" y="39"/>
                      </a:lnTo>
                      <a:lnTo>
                        <a:pt x="31" y="38"/>
                      </a:lnTo>
                      <a:lnTo>
                        <a:pt x="30" y="38"/>
                      </a:lnTo>
                      <a:lnTo>
                        <a:pt x="29" y="36"/>
                      </a:lnTo>
                      <a:lnTo>
                        <a:pt x="26" y="36"/>
                      </a:lnTo>
                      <a:lnTo>
                        <a:pt x="23" y="35"/>
                      </a:lnTo>
                      <a:lnTo>
                        <a:pt x="23" y="32"/>
                      </a:lnTo>
                      <a:lnTo>
                        <a:pt x="19" y="32"/>
                      </a:lnTo>
                      <a:lnTo>
                        <a:pt x="19" y="28"/>
                      </a:lnTo>
                      <a:lnTo>
                        <a:pt x="16" y="28"/>
                      </a:lnTo>
                      <a:lnTo>
                        <a:pt x="16" y="30"/>
                      </a:lnTo>
                      <a:lnTo>
                        <a:pt x="15" y="25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8" y="20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4" y="14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2" name="Freeform 906"/>
                <p:cNvSpPr>
                  <a:spLocks/>
                </p:cNvSpPr>
                <p:nvPr/>
              </p:nvSpPr>
              <p:spPr bwMode="auto">
                <a:xfrm>
                  <a:off x="7661608" y="4494188"/>
                  <a:ext cx="7411" cy="7411"/>
                </a:xfrm>
                <a:custGeom>
                  <a:avLst/>
                  <a:gdLst>
                    <a:gd name="T0" fmla="*/ 2 w 5"/>
                    <a:gd name="T1" fmla="*/ 0 h 5"/>
                    <a:gd name="T2" fmla="*/ 5 w 5"/>
                    <a:gd name="T3" fmla="*/ 1 h 5"/>
                    <a:gd name="T4" fmla="*/ 4 w 5"/>
                    <a:gd name="T5" fmla="*/ 4 h 5"/>
                    <a:gd name="T6" fmla="*/ 2 w 5"/>
                    <a:gd name="T7" fmla="*/ 4 h 5"/>
                    <a:gd name="T8" fmla="*/ 2 w 5"/>
                    <a:gd name="T9" fmla="*/ 5 h 5"/>
                    <a:gd name="T10" fmla="*/ 0 w 5"/>
                    <a:gd name="T11" fmla="*/ 4 h 5"/>
                    <a:gd name="T12" fmla="*/ 0 w 5"/>
                    <a:gd name="T13" fmla="*/ 1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5" y="1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3" name="Freeform 907"/>
                <p:cNvSpPr>
                  <a:spLocks/>
                </p:cNvSpPr>
                <p:nvPr/>
              </p:nvSpPr>
              <p:spPr bwMode="auto">
                <a:xfrm>
                  <a:off x="5671027" y="5226390"/>
                  <a:ext cx="7411" cy="8893"/>
                </a:xfrm>
                <a:custGeom>
                  <a:avLst/>
                  <a:gdLst>
                    <a:gd name="T0" fmla="*/ 1 w 5"/>
                    <a:gd name="T1" fmla="*/ 0 h 6"/>
                    <a:gd name="T2" fmla="*/ 2 w 5"/>
                    <a:gd name="T3" fmla="*/ 2 h 6"/>
                    <a:gd name="T4" fmla="*/ 5 w 5"/>
                    <a:gd name="T5" fmla="*/ 6 h 6"/>
                    <a:gd name="T6" fmla="*/ 4 w 5"/>
                    <a:gd name="T7" fmla="*/ 6 h 6"/>
                    <a:gd name="T8" fmla="*/ 2 w 5"/>
                    <a:gd name="T9" fmla="*/ 5 h 6"/>
                    <a:gd name="T10" fmla="*/ 1 w 5"/>
                    <a:gd name="T11" fmla="*/ 5 h 6"/>
                    <a:gd name="T12" fmla="*/ 1 w 5"/>
                    <a:gd name="T13" fmla="*/ 3 h 6"/>
                    <a:gd name="T14" fmla="*/ 0 w 5"/>
                    <a:gd name="T15" fmla="*/ 0 h 6"/>
                    <a:gd name="T16" fmla="*/ 1 w 5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lnTo>
                        <a:pt x="2" y="2"/>
                      </a:lnTo>
                      <a:lnTo>
                        <a:pt x="5" y="6"/>
                      </a:lnTo>
                      <a:lnTo>
                        <a:pt x="4" y="6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4" name="Freeform 908"/>
                <p:cNvSpPr>
                  <a:spLocks/>
                </p:cNvSpPr>
                <p:nvPr/>
              </p:nvSpPr>
              <p:spPr bwMode="auto">
                <a:xfrm>
                  <a:off x="5623597" y="5107815"/>
                  <a:ext cx="5929" cy="4447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2 h 3"/>
                    <a:gd name="T4" fmla="*/ 3 w 4"/>
                    <a:gd name="T5" fmla="*/ 3 h 3"/>
                    <a:gd name="T6" fmla="*/ 1 w 4"/>
                    <a:gd name="T7" fmla="*/ 3 h 3"/>
                    <a:gd name="T8" fmla="*/ 0 w 4"/>
                    <a:gd name="T9" fmla="*/ 3 h 3"/>
                    <a:gd name="T10" fmla="*/ 1 w 4"/>
                    <a:gd name="T11" fmla="*/ 2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5" name="Freeform 909"/>
                <p:cNvSpPr>
                  <a:spLocks/>
                </p:cNvSpPr>
                <p:nvPr/>
              </p:nvSpPr>
              <p:spPr bwMode="auto">
                <a:xfrm>
                  <a:off x="5613222" y="5104850"/>
                  <a:ext cx="32608" cy="23715"/>
                </a:xfrm>
                <a:custGeom>
                  <a:avLst/>
                  <a:gdLst>
                    <a:gd name="T0" fmla="*/ 5 w 22"/>
                    <a:gd name="T1" fmla="*/ 0 h 16"/>
                    <a:gd name="T2" fmla="*/ 5 w 22"/>
                    <a:gd name="T3" fmla="*/ 1 h 16"/>
                    <a:gd name="T4" fmla="*/ 4 w 22"/>
                    <a:gd name="T5" fmla="*/ 1 h 16"/>
                    <a:gd name="T6" fmla="*/ 5 w 22"/>
                    <a:gd name="T7" fmla="*/ 2 h 16"/>
                    <a:gd name="T8" fmla="*/ 4 w 22"/>
                    <a:gd name="T9" fmla="*/ 5 h 16"/>
                    <a:gd name="T10" fmla="*/ 5 w 22"/>
                    <a:gd name="T11" fmla="*/ 6 h 16"/>
                    <a:gd name="T12" fmla="*/ 8 w 22"/>
                    <a:gd name="T13" fmla="*/ 6 h 16"/>
                    <a:gd name="T14" fmla="*/ 10 w 22"/>
                    <a:gd name="T15" fmla="*/ 8 h 16"/>
                    <a:gd name="T16" fmla="*/ 11 w 22"/>
                    <a:gd name="T17" fmla="*/ 6 h 16"/>
                    <a:gd name="T18" fmla="*/ 12 w 22"/>
                    <a:gd name="T19" fmla="*/ 5 h 16"/>
                    <a:gd name="T20" fmla="*/ 14 w 22"/>
                    <a:gd name="T21" fmla="*/ 4 h 16"/>
                    <a:gd name="T22" fmla="*/ 14 w 22"/>
                    <a:gd name="T23" fmla="*/ 6 h 16"/>
                    <a:gd name="T24" fmla="*/ 12 w 22"/>
                    <a:gd name="T25" fmla="*/ 6 h 16"/>
                    <a:gd name="T26" fmla="*/ 14 w 22"/>
                    <a:gd name="T27" fmla="*/ 11 h 16"/>
                    <a:gd name="T28" fmla="*/ 15 w 22"/>
                    <a:gd name="T29" fmla="*/ 9 h 16"/>
                    <a:gd name="T30" fmla="*/ 18 w 22"/>
                    <a:gd name="T31" fmla="*/ 8 h 16"/>
                    <a:gd name="T32" fmla="*/ 19 w 22"/>
                    <a:gd name="T33" fmla="*/ 8 h 16"/>
                    <a:gd name="T34" fmla="*/ 21 w 22"/>
                    <a:gd name="T35" fmla="*/ 6 h 16"/>
                    <a:gd name="T36" fmla="*/ 22 w 22"/>
                    <a:gd name="T37" fmla="*/ 9 h 16"/>
                    <a:gd name="T38" fmla="*/ 21 w 22"/>
                    <a:gd name="T39" fmla="*/ 11 h 16"/>
                    <a:gd name="T40" fmla="*/ 18 w 22"/>
                    <a:gd name="T41" fmla="*/ 11 h 16"/>
                    <a:gd name="T42" fmla="*/ 16 w 22"/>
                    <a:gd name="T43" fmla="*/ 11 h 16"/>
                    <a:gd name="T44" fmla="*/ 15 w 22"/>
                    <a:gd name="T45" fmla="*/ 12 h 16"/>
                    <a:gd name="T46" fmla="*/ 16 w 22"/>
                    <a:gd name="T47" fmla="*/ 15 h 16"/>
                    <a:gd name="T48" fmla="*/ 19 w 22"/>
                    <a:gd name="T49" fmla="*/ 15 h 16"/>
                    <a:gd name="T50" fmla="*/ 19 w 22"/>
                    <a:gd name="T51" fmla="*/ 15 h 16"/>
                    <a:gd name="T52" fmla="*/ 18 w 22"/>
                    <a:gd name="T53" fmla="*/ 16 h 16"/>
                    <a:gd name="T54" fmla="*/ 15 w 22"/>
                    <a:gd name="T55" fmla="*/ 16 h 16"/>
                    <a:gd name="T56" fmla="*/ 14 w 22"/>
                    <a:gd name="T57" fmla="*/ 16 h 16"/>
                    <a:gd name="T58" fmla="*/ 14 w 22"/>
                    <a:gd name="T59" fmla="*/ 13 h 16"/>
                    <a:gd name="T60" fmla="*/ 12 w 22"/>
                    <a:gd name="T61" fmla="*/ 13 h 16"/>
                    <a:gd name="T62" fmla="*/ 11 w 22"/>
                    <a:gd name="T63" fmla="*/ 15 h 16"/>
                    <a:gd name="T64" fmla="*/ 10 w 22"/>
                    <a:gd name="T65" fmla="*/ 16 h 16"/>
                    <a:gd name="T66" fmla="*/ 8 w 22"/>
                    <a:gd name="T67" fmla="*/ 13 h 16"/>
                    <a:gd name="T68" fmla="*/ 7 w 22"/>
                    <a:gd name="T69" fmla="*/ 12 h 16"/>
                    <a:gd name="T70" fmla="*/ 5 w 22"/>
                    <a:gd name="T71" fmla="*/ 13 h 16"/>
                    <a:gd name="T72" fmla="*/ 3 w 22"/>
                    <a:gd name="T73" fmla="*/ 15 h 16"/>
                    <a:gd name="T74" fmla="*/ 1 w 22"/>
                    <a:gd name="T75" fmla="*/ 15 h 16"/>
                    <a:gd name="T76" fmla="*/ 0 w 22"/>
                    <a:gd name="T77" fmla="*/ 13 h 16"/>
                    <a:gd name="T78" fmla="*/ 3 w 22"/>
                    <a:gd name="T79" fmla="*/ 11 h 16"/>
                    <a:gd name="T80" fmla="*/ 4 w 22"/>
                    <a:gd name="T81" fmla="*/ 8 h 16"/>
                    <a:gd name="T82" fmla="*/ 4 w 22"/>
                    <a:gd name="T83" fmla="*/ 6 h 16"/>
                    <a:gd name="T84" fmla="*/ 3 w 22"/>
                    <a:gd name="T85" fmla="*/ 6 h 16"/>
                    <a:gd name="T86" fmla="*/ 3 w 22"/>
                    <a:gd name="T87" fmla="*/ 4 h 16"/>
                    <a:gd name="T88" fmla="*/ 3 w 22"/>
                    <a:gd name="T89" fmla="*/ 2 h 16"/>
                    <a:gd name="T90" fmla="*/ 4 w 22"/>
                    <a:gd name="T91" fmla="*/ 1 h 16"/>
                    <a:gd name="T92" fmla="*/ 5 w 22"/>
                    <a:gd name="T9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2" h="16">
                      <a:moveTo>
                        <a:pt x="5" y="0"/>
                      </a:move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4" y="5"/>
                      </a:lnTo>
                      <a:lnTo>
                        <a:pt x="5" y="6"/>
                      </a:lnTo>
                      <a:lnTo>
                        <a:pt x="8" y="6"/>
                      </a:lnTo>
                      <a:lnTo>
                        <a:pt x="10" y="8"/>
                      </a:lnTo>
                      <a:lnTo>
                        <a:pt x="11" y="6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4" y="11"/>
                      </a:lnTo>
                      <a:lnTo>
                        <a:pt x="15" y="9"/>
                      </a:lnTo>
                      <a:lnTo>
                        <a:pt x="18" y="8"/>
                      </a:lnTo>
                      <a:lnTo>
                        <a:pt x="19" y="8"/>
                      </a:lnTo>
                      <a:lnTo>
                        <a:pt x="21" y="6"/>
                      </a:lnTo>
                      <a:lnTo>
                        <a:pt x="22" y="9"/>
                      </a:lnTo>
                      <a:lnTo>
                        <a:pt x="21" y="11"/>
                      </a:lnTo>
                      <a:lnTo>
                        <a:pt x="18" y="11"/>
                      </a:lnTo>
                      <a:lnTo>
                        <a:pt x="16" y="11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9" y="15"/>
                      </a:lnTo>
                      <a:lnTo>
                        <a:pt x="19" y="15"/>
                      </a:lnTo>
                      <a:lnTo>
                        <a:pt x="18" y="16"/>
                      </a:lnTo>
                      <a:lnTo>
                        <a:pt x="15" y="16"/>
                      </a:lnTo>
                      <a:lnTo>
                        <a:pt x="14" y="16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1" y="15"/>
                      </a:lnTo>
                      <a:lnTo>
                        <a:pt x="10" y="16"/>
                      </a:lnTo>
                      <a:lnTo>
                        <a:pt x="8" y="13"/>
                      </a:lnTo>
                      <a:lnTo>
                        <a:pt x="7" y="12"/>
                      </a:lnTo>
                      <a:lnTo>
                        <a:pt x="5" y="13"/>
                      </a:lnTo>
                      <a:lnTo>
                        <a:pt x="3" y="15"/>
                      </a:lnTo>
                      <a:lnTo>
                        <a:pt x="1" y="15"/>
                      </a:lnTo>
                      <a:lnTo>
                        <a:pt x="0" y="13"/>
                      </a:lnTo>
                      <a:lnTo>
                        <a:pt x="3" y="11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6" name="Freeform 910"/>
                <p:cNvSpPr>
                  <a:spLocks/>
                </p:cNvSpPr>
                <p:nvPr/>
              </p:nvSpPr>
              <p:spPr bwMode="auto">
                <a:xfrm>
                  <a:off x="5497611" y="4424525"/>
                  <a:ext cx="10376" cy="13340"/>
                </a:xfrm>
                <a:custGeom>
                  <a:avLst/>
                  <a:gdLst>
                    <a:gd name="T0" fmla="*/ 6 w 7"/>
                    <a:gd name="T1" fmla="*/ 0 h 9"/>
                    <a:gd name="T2" fmla="*/ 7 w 7"/>
                    <a:gd name="T3" fmla="*/ 1 h 9"/>
                    <a:gd name="T4" fmla="*/ 7 w 7"/>
                    <a:gd name="T5" fmla="*/ 4 h 9"/>
                    <a:gd name="T6" fmla="*/ 6 w 7"/>
                    <a:gd name="T7" fmla="*/ 4 h 9"/>
                    <a:gd name="T8" fmla="*/ 7 w 7"/>
                    <a:gd name="T9" fmla="*/ 7 h 9"/>
                    <a:gd name="T10" fmla="*/ 5 w 7"/>
                    <a:gd name="T11" fmla="*/ 9 h 9"/>
                    <a:gd name="T12" fmla="*/ 0 w 7"/>
                    <a:gd name="T13" fmla="*/ 5 h 9"/>
                    <a:gd name="T14" fmla="*/ 2 w 7"/>
                    <a:gd name="T15" fmla="*/ 4 h 9"/>
                    <a:gd name="T16" fmla="*/ 3 w 7"/>
                    <a:gd name="T17" fmla="*/ 1 h 9"/>
                    <a:gd name="T18" fmla="*/ 5 w 7"/>
                    <a:gd name="T19" fmla="*/ 1 h 9"/>
                    <a:gd name="T20" fmla="*/ 6 w 7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9">
                      <a:moveTo>
                        <a:pt x="6" y="0"/>
                      </a:moveTo>
                      <a:lnTo>
                        <a:pt x="7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7" y="7"/>
                      </a:lnTo>
                      <a:lnTo>
                        <a:pt x="5" y="9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7" name="Freeform 911"/>
                <p:cNvSpPr>
                  <a:spLocks/>
                </p:cNvSpPr>
                <p:nvPr/>
              </p:nvSpPr>
              <p:spPr bwMode="auto">
                <a:xfrm>
                  <a:off x="5459074" y="4440829"/>
                  <a:ext cx="10376" cy="11858"/>
                </a:xfrm>
                <a:custGeom>
                  <a:avLst/>
                  <a:gdLst>
                    <a:gd name="T0" fmla="*/ 2 w 7"/>
                    <a:gd name="T1" fmla="*/ 0 h 8"/>
                    <a:gd name="T2" fmla="*/ 4 w 7"/>
                    <a:gd name="T3" fmla="*/ 1 h 8"/>
                    <a:gd name="T4" fmla="*/ 6 w 7"/>
                    <a:gd name="T5" fmla="*/ 5 h 8"/>
                    <a:gd name="T6" fmla="*/ 7 w 7"/>
                    <a:gd name="T7" fmla="*/ 5 h 8"/>
                    <a:gd name="T8" fmla="*/ 4 w 7"/>
                    <a:gd name="T9" fmla="*/ 8 h 8"/>
                    <a:gd name="T10" fmla="*/ 3 w 7"/>
                    <a:gd name="T11" fmla="*/ 8 h 8"/>
                    <a:gd name="T12" fmla="*/ 0 w 7"/>
                    <a:gd name="T13" fmla="*/ 4 h 8"/>
                    <a:gd name="T14" fmla="*/ 0 w 7"/>
                    <a:gd name="T15" fmla="*/ 0 h 8"/>
                    <a:gd name="T16" fmla="*/ 2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6" y="5"/>
                      </a:lnTo>
                      <a:lnTo>
                        <a:pt x="7" y="5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8" name="Freeform 912"/>
                <p:cNvSpPr>
                  <a:spLocks/>
                </p:cNvSpPr>
                <p:nvPr/>
              </p:nvSpPr>
              <p:spPr bwMode="auto">
                <a:xfrm>
                  <a:off x="5333088" y="4286682"/>
                  <a:ext cx="1483" cy="148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9" name="Freeform 913"/>
                <p:cNvSpPr>
                  <a:spLocks/>
                </p:cNvSpPr>
                <p:nvPr/>
              </p:nvSpPr>
              <p:spPr bwMode="auto">
                <a:xfrm>
                  <a:off x="5352357" y="4356344"/>
                  <a:ext cx="4447" cy="8893"/>
                </a:xfrm>
                <a:custGeom>
                  <a:avLst/>
                  <a:gdLst>
                    <a:gd name="T0" fmla="*/ 3 w 3"/>
                    <a:gd name="T1" fmla="*/ 0 h 6"/>
                    <a:gd name="T2" fmla="*/ 3 w 3"/>
                    <a:gd name="T3" fmla="*/ 1 h 6"/>
                    <a:gd name="T4" fmla="*/ 2 w 3"/>
                    <a:gd name="T5" fmla="*/ 3 h 6"/>
                    <a:gd name="T6" fmla="*/ 0 w 3"/>
                    <a:gd name="T7" fmla="*/ 6 h 6"/>
                    <a:gd name="T8" fmla="*/ 0 w 3"/>
                    <a:gd name="T9" fmla="*/ 4 h 6"/>
                    <a:gd name="T10" fmla="*/ 0 w 3"/>
                    <a:gd name="T11" fmla="*/ 3 h 6"/>
                    <a:gd name="T12" fmla="*/ 2 w 3"/>
                    <a:gd name="T13" fmla="*/ 1 h 6"/>
                    <a:gd name="T14" fmla="*/ 2 w 3"/>
                    <a:gd name="T15" fmla="*/ 1 h 6"/>
                    <a:gd name="T16" fmla="*/ 3 w 3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0" name="Freeform 914"/>
                <p:cNvSpPr>
                  <a:spLocks/>
                </p:cNvSpPr>
                <p:nvPr/>
              </p:nvSpPr>
              <p:spPr bwMode="auto">
                <a:xfrm>
                  <a:off x="5217477" y="4260002"/>
                  <a:ext cx="149702" cy="278652"/>
                </a:xfrm>
                <a:custGeom>
                  <a:avLst/>
                  <a:gdLst>
                    <a:gd name="T0" fmla="*/ 91 w 101"/>
                    <a:gd name="T1" fmla="*/ 7 h 188"/>
                    <a:gd name="T2" fmla="*/ 95 w 101"/>
                    <a:gd name="T3" fmla="*/ 14 h 188"/>
                    <a:gd name="T4" fmla="*/ 97 w 101"/>
                    <a:gd name="T5" fmla="*/ 30 h 188"/>
                    <a:gd name="T6" fmla="*/ 98 w 101"/>
                    <a:gd name="T7" fmla="*/ 41 h 188"/>
                    <a:gd name="T8" fmla="*/ 100 w 101"/>
                    <a:gd name="T9" fmla="*/ 50 h 188"/>
                    <a:gd name="T10" fmla="*/ 95 w 101"/>
                    <a:gd name="T11" fmla="*/ 55 h 188"/>
                    <a:gd name="T12" fmla="*/ 90 w 101"/>
                    <a:gd name="T13" fmla="*/ 48 h 188"/>
                    <a:gd name="T14" fmla="*/ 90 w 101"/>
                    <a:gd name="T15" fmla="*/ 58 h 188"/>
                    <a:gd name="T16" fmla="*/ 90 w 101"/>
                    <a:gd name="T17" fmla="*/ 66 h 188"/>
                    <a:gd name="T18" fmla="*/ 87 w 101"/>
                    <a:gd name="T19" fmla="*/ 80 h 188"/>
                    <a:gd name="T20" fmla="*/ 80 w 101"/>
                    <a:gd name="T21" fmla="*/ 98 h 188"/>
                    <a:gd name="T22" fmla="*/ 75 w 101"/>
                    <a:gd name="T23" fmla="*/ 113 h 188"/>
                    <a:gd name="T24" fmla="*/ 64 w 101"/>
                    <a:gd name="T25" fmla="*/ 138 h 188"/>
                    <a:gd name="T26" fmla="*/ 58 w 101"/>
                    <a:gd name="T27" fmla="*/ 156 h 188"/>
                    <a:gd name="T28" fmla="*/ 55 w 101"/>
                    <a:gd name="T29" fmla="*/ 163 h 188"/>
                    <a:gd name="T30" fmla="*/ 51 w 101"/>
                    <a:gd name="T31" fmla="*/ 174 h 188"/>
                    <a:gd name="T32" fmla="*/ 42 w 101"/>
                    <a:gd name="T33" fmla="*/ 182 h 188"/>
                    <a:gd name="T34" fmla="*/ 25 w 101"/>
                    <a:gd name="T35" fmla="*/ 188 h 188"/>
                    <a:gd name="T36" fmla="*/ 21 w 101"/>
                    <a:gd name="T37" fmla="*/ 187 h 188"/>
                    <a:gd name="T38" fmla="*/ 14 w 101"/>
                    <a:gd name="T39" fmla="*/ 182 h 188"/>
                    <a:gd name="T40" fmla="*/ 7 w 101"/>
                    <a:gd name="T41" fmla="*/ 178 h 188"/>
                    <a:gd name="T42" fmla="*/ 3 w 101"/>
                    <a:gd name="T43" fmla="*/ 171 h 188"/>
                    <a:gd name="T44" fmla="*/ 6 w 101"/>
                    <a:gd name="T45" fmla="*/ 159 h 188"/>
                    <a:gd name="T46" fmla="*/ 3 w 101"/>
                    <a:gd name="T47" fmla="*/ 155 h 188"/>
                    <a:gd name="T48" fmla="*/ 0 w 101"/>
                    <a:gd name="T49" fmla="*/ 142 h 188"/>
                    <a:gd name="T50" fmla="*/ 3 w 101"/>
                    <a:gd name="T51" fmla="*/ 129 h 188"/>
                    <a:gd name="T52" fmla="*/ 10 w 101"/>
                    <a:gd name="T53" fmla="*/ 120 h 188"/>
                    <a:gd name="T54" fmla="*/ 15 w 101"/>
                    <a:gd name="T55" fmla="*/ 112 h 188"/>
                    <a:gd name="T56" fmla="*/ 19 w 101"/>
                    <a:gd name="T57" fmla="*/ 101 h 188"/>
                    <a:gd name="T58" fmla="*/ 14 w 101"/>
                    <a:gd name="T59" fmla="*/ 88 h 188"/>
                    <a:gd name="T60" fmla="*/ 13 w 101"/>
                    <a:gd name="T61" fmla="*/ 77 h 188"/>
                    <a:gd name="T62" fmla="*/ 21 w 101"/>
                    <a:gd name="T63" fmla="*/ 64 h 188"/>
                    <a:gd name="T64" fmla="*/ 25 w 101"/>
                    <a:gd name="T65" fmla="*/ 59 h 188"/>
                    <a:gd name="T66" fmla="*/ 35 w 101"/>
                    <a:gd name="T67" fmla="*/ 54 h 188"/>
                    <a:gd name="T68" fmla="*/ 37 w 101"/>
                    <a:gd name="T69" fmla="*/ 57 h 188"/>
                    <a:gd name="T70" fmla="*/ 42 w 101"/>
                    <a:gd name="T71" fmla="*/ 54 h 188"/>
                    <a:gd name="T72" fmla="*/ 47 w 101"/>
                    <a:gd name="T73" fmla="*/ 55 h 188"/>
                    <a:gd name="T74" fmla="*/ 50 w 101"/>
                    <a:gd name="T75" fmla="*/ 48 h 188"/>
                    <a:gd name="T76" fmla="*/ 57 w 101"/>
                    <a:gd name="T77" fmla="*/ 48 h 188"/>
                    <a:gd name="T78" fmla="*/ 61 w 101"/>
                    <a:gd name="T79" fmla="*/ 47 h 188"/>
                    <a:gd name="T80" fmla="*/ 61 w 101"/>
                    <a:gd name="T81" fmla="*/ 40 h 188"/>
                    <a:gd name="T82" fmla="*/ 62 w 101"/>
                    <a:gd name="T83" fmla="*/ 40 h 188"/>
                    <a:gd name="T84" fmla="*/ 68 w 101"/>
                    <a:gd name="T85" fmla="*/ 37 h 188"/>
                    <a:gd name="T86" fmla="*/ 68 w 101"/>
                    <a:gd name="T87" fmla="*/ 35 h 188"/>
                    <a:gd name="T88" fmla="*/ 72 w 101"/>
                    <a:gd name="T89" fmla="*/ 32 h 188"/>
                    <a:gd name="T90" fmla="*/ 71 w 101"/>
                    <a:gd name="T91" fmla="*/ 22 h 188"/>
                    <a:gd name="T92" fmla="*/ 76 w 101"/>
                    <a:gd name="T93" fmla="*/ 26 h 188"/>
                    <a:gd name="T94" fmla="*/ 82 w 101"/>
                    <a:gd name="T95" fmla="*/ 19 h 188"/>
                    <a:gd name="T96" fmla="*/ 83 w 101"/>
                    <a:gd name="T97" fmla="*/ 10 h 188"/>
                    <a:gd name="T98" fmla="*/ 84 w 101"/>
                    <a:gd name="T99" fmla="*/ 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88">
                      <a:moveTo>
                        <a:pt x="89" y="0"/>
                      </a:moveTo>
                      <a:lnTo>
                        <a:pt x="90" y="3"/>
                      </a:lnTo>
                      <a:lnTo>
                        <a:pt x="89" y="6"/>
                      </a:lnTo>
                      <a:lnTo>
                        <a:pt x="91" y="7"/>
                      </a:lnTo>
                      <a:lnTo>
                        <a:pt x="91" y="10"/>
                      </a:lnTo>
                      <a:lnTo>
                        <a:pt x="94" y="12"/>
                      </a:lnTo>
                      <a:lnTo>
                        <a:pt x="94" y="12"/>
                      </a:lnTo>
                      <a:lnTo>
                        <a:pt x="95" y="14"/>
                      </a:lnTo>
                      <a:lnTo>
                        <a:pt x="95" y="21"/>
                      </a:lnTo>
                      <a:lnTo>
                        <a:pt x="98" y="22"/>
                      </a:lnTo>
                      <a:lnTo>
                        <a:pt x="97" y="29"/>
                      </a:lnTo>
                      <a:lnTo>
                        <a:pt x="97" y="30"/>
                      </a:lnTo>
                      <a:lnTo>
                        <a:pt x="98" y="35"/>
                      </a:lnTo>
                      <a:lnTo>
                        <a:pt x="98" y="37"/>
                      </a:lnTo>
                      <a:lnTo>
                        <a:pt x="97" y="39"/>
                      </a:lnTo>
                      <a:lnTo>
                        <a:pt x="98" y="41"/>
                      </a:lnTo>
                      <a:lnTo>
                        <a:pt x="100" y="44"/>
                      </a:lnTo>
                      <a:lnTo>
                        <a:pt x="101" y="47"/>
                      </a:lnTo>
                      <a:lnTo>
                        <a:pt x="100" y="48"/>
                      </a:lnTo>
                      <a:lnTo>
                        <a:pt x="100" y="50"/>
                      </a:lnTo>
                      <a:lnTo>
                        <a:pt x="98" y="51"/>
                      </a:lnTo>
                      <a:lnTo>
                        <a:pt x="98" y="54"/>
                      </a:lnTo>
                      <a:lnTo>
                        <a:pt x="97" y="55"/>
                      </a:lnTo>
                      <a:lnTo>
                        <a:pt x="95" y="55"/>
                      </a:lnTo>
                      <a:lnTo>
                        <a:pt x="94" y="53"/>
                      </a:lnTo>
                      <a:lnTo>
                        <a:pt x="93" y="50"/>
                      </a:lnTo>
                      <a:lnTo>
                        <a:pt x="91" y="48"/>
                      </a:lnTo>
                      <a:lnTo>
                        <a:pt x="90" y="48"/>
                      </a:lnTo>
                      <a:lnTo>
                        <a:pt x="90" y="53"/>
                      </a:lnTo>
                      <a:lnTo>
                        <a:pt x="91" y="53"/>
                      </a:lnTo>
                      <a:lnTo>
                        <a:pt x="91" y="57"/>
                      </a:lnTo>
                      <a:lnTo>
                        <a:pt x="90" y="58"/>
                      </a:lnTo>
                      <a:lnTo>
                        <a:pt x="91" y="59"/>
                      </a:lnTo>
                      <a:lnTo>
                        <a:pt x="91" y="62"/>
                      </a:lnTo>
                      <a:lnTo>
                        <a:pt x="90" y="65"/>
                      </a:lnTo>
                      <a:lnTo>
                        <a:pt x="90" y="66"/>
                      </a:lnTo>
                      <a:lnTo>
                        <a:pt x="87" y="71"/>
                      </a:lnTo>
                      <a:lnTo>
                        <a:pt x="87" y="73"/>
                      </a:lnTo>
                      <a:lnTo>
                        <a:pt x="87" y="76"/>
                      </a:lnTo>
                      <a:lnTo>
                        <a:pt x="87" y="80"/>
                      </a:lnTo>
                      <a:lnTo>
                        <a:pt x="86" y="82"/>
                      </a:lnTo>
                      <a:lnTo>
                        <a:pt x="84" y="86"/>
                      </a:lnTo>
                      <a:lnTo>
                        <a:pt x="83" y="94"/>
                      </a:lnTo>
                      <a:lnTo>
                        <a:pt x="80" y="98"/>
                      </a:lnTo>
                      <a:lnTo>
                        <a:pt x="79" y="101"/>
                      </a:lnTo>
                      <a:lnTo>
                        <a:pt x="78" y="105"/>
                      </a:lnTo>
                      <a:lnTo>
                        <a:pt x="78" y="111"/>
                      </a:lnTo>
                      <a:lnTo>
                        <a:pt x="75" y="113"/>
                      </a:lnTo>
                      <a:lnTo>
                        <a:pt x="71" y="124"/>
                      </a:lnTo>
                      <a:lnTo>
                        <a:pt x="68" y="131"/>
                      </a:lnTo>
                      <a:lnTo>
                        <a:pt x="66" y="135"/>
                      </a:lnTo>
                      <a:lnTo>
                        <a:pt x="64" y="138"/>
                      </a:lnTo>
                      <a:lnTo>
                        <a:pt x="62" y="142"/>
                      </a:lnTo>
                      <a:lnTo>
                        <a:pt x="61" y="152"/>
                      </a:lnTo>
                      <a:lnTo>
                        <a:pt x="58" y="156"/>
                      </a:lnTo>
                      <a:lnTo>
                        <a:pt x="58" y="156"/>
                      </a:lnTo>
                      <a:lnTo>
                        <a:pt x="58" y="156"/>
                      </a:lnTo>
                      <a:lnTo>
                        <a:pt x="57" y="160"/>
                      </a:lnTo>
                      <a:lnTo>
                        <a:pt x="55" y="162"/>
                      </a:lnTo>
                      <a:lnTo>
                        <a:pt x="55" y="163"/>
                      </a:lnTo>
                      <a:lnTo>
                        <a:pt x="55" y="167"/>
                      </a:lnTo>
                      <a:lnTo>
                        <a:pt x="53" y="169"/>
                      </a:lnTo>
                      <a:lnTo>
                        <a:pt x="53" y="171"/>
                      </a:lnTo>
                      <a:lnTo>
                        <a:pt x="51" y="174"/>
                      </a:lnTo>
                      <a:lnTo>
                        <a:pt x="50" y="178"/>
                      </a:lnTo>
                      <a:lnTo>
                        <a:pt x="47" y="178"/>
                      </a:lnTo>
                      <a:lnTo>
                        <a:pt x="46" y="181"/>
                      </a:lnTo>
                      <a:lnTo>
                        <a:pt x="42" y="182"/>
                      </a:lnTo>
                      <a:lnTo>
                        <a:pt x="39" y="182"/>
                      </a:lnTo>
                      <a:lnTo>
                        <a:pt x="31" y="182"/>
                      </a:lnTo>
                      <a:lnTo>
                        <a:pt x="29" y="185"/>
                      </a:lnTo>
                      <a:lnTo>
                        <a:pt x="25" y="188"/>
                      </a:lnTo>
                      <a:lnTo>
                        <a:pt x="22" y="188"/>
                      </a:lnTo>
                      <a:lnTo>
                        <a:pt x="21" y="188"/>
                      </a:lnTo>
                      <a:lnTo>
                        <a:pt x="21" y="188"/>
                      </a:lnTo>
                      <a:lnTo>
                        <a:pt x="21" y="187"/>
                      </a:lnTo>
                      <a:lnTo>
                        <a:pt x="18" y="187"/>
                      </a:lnTo>
                      <a:lnTo>
                        <a:pt x="17" y="184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1" y="182"/>
                      </a:lnTo>
                      <a:lnTo>
                        <a:pt x="10" y="181"/>
                      </a:lnTo>
                      <a:lnTo>
                        <a:pt x="8" y="178"/>
                      </a:lnTo>
                      <a:lnTo>
                        <a:pt x="7" y="178"/>
                      </a:lnTo>
                      <a:lnTo>
                        <a:pt x="6" y="176"/>
                      </a:lnTo>
                      <a:lnTo>
                        <a:pt x="4" y="174"/>
                      </a:lnTo>
                      <a:lnTo>
                        <a:pt x="4" y="173"/>
                      </a:lnTo>
                      <a:lnTo>
                        <a:pt x="3" y="171"/>
                      </a:lnTo>
                      <a:lnTo>
                        <a:pt x="3" y="166"/>
                      </a:lnTo>
                      <a:lnTo>
                        <a:pt x="3" y="162"/>
                      </a:lnTo>
                      <a:lnTo>
                        <a:pt x="3" y="159"/>
                      </a:lnTo>
                      <a:lnTo>
                        <a:pt x="6" y="159"/>
                      </a:lnTo>
                      <a:lnTo>
                        <a:pt x="7" y="158"/>
                      </a:lnTo>
                      <a:lnTo>
                        <a:pt x="6" y="158"/>
                      </a:lnTo>
                      <a:lnTo>
                        <a:pt x="4" y="156"/>
                      </a:lnTo>
                      <a:lnTo>
                        <a:pt x="3" y="155"/>
                      </a:lnTo>
                      <a:lnTo>
                        <a:pt x="4" y="152"/>
                      </a:lnTo>
                      <a:lnTo>
                        <a:pt x="0" y="148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7"/>
                      </a:lnTo>
                      <a:lnTo>
                        <a:pt x="3" y="133"/>
                      </a:lnTo>
                      <a:lnTo>
                        <a:pt x="3" y="129"/>
                      </a:lnTo>
                      <a:lnTo>
                        <a:pt x="4" y="127"/>
                      </a:lnTo>
                      <a:lnTo>
                        <a:pt x="7" y="127"/>
                      </a:lnTo>
                      <a:lnTo>
                        <a:pt x="8" y="126"/>
                      </a:lnTo>
                      <a:lnTo>
                        <a:pt x="10" y="120"/>
                      </a:lnTo>
                      <a:lnTo>
                        <a:pt x="11" y="119"/>
                      </a:lnTo>
                      <a:lnTo>
                        <a:pt x="13" y="116"/>
                      </a:lnTo>
                      <a:lnTo>
                        <a:pt x="14" y="116"/>
                      </a:lnTo>
                      <a:lnTo>
                        <a:pt x="15" y="112"/>
                      </a:lnTo>
                      <a:lnTo>
                        <a:pt x="18" y="111"/>
                      </a:lnTo>
                      <a:lnTo>
                        <a:pt x="18" y="105"/>
                      </a:lnTo>
                      <a:lnTo>
                        <a:pt x="18" y="102"/>
                      </a:lnTo>
                      <a:lnTo>
                        <a:pt x="19" y="101"/>
                      </a:lnTo>
                      <a:lnTo>
                        <a:pt x="19" y="100"/>
                      </a:lnTo>
                      <a:lnTo>
                        <a:pt x="18" y="97"/>
                      </a:lnTo>
                      <a:lnTo>
                        <a:pt x="18" y="95"/>
                      </a:lnTo>
                      <a:lnTo>
                        <a:pt x="14" y="88"/>
                      </a:lnTo>
                      <a:lnTo>
                        <a:pt x="14" y="84"/>
                      </a:lnTo>
                      <a:lnTo>
                        <a:pt x="13" y="82"/>
                      </a:lnTo>
                      <a:lnTo>
                        <a:pt x="15" y="79"/>
                      </a:lnTo>
                      <a:lnTo>
                        <a:pt x="13" y="77"/>
                      </a:lnTo>
                      <a:lnTo>
                        <a:pt x="13" y="75"/>
                      </a:lnTo>
                      <a:lnTo>
                        <a:pt x="17" y="71"/>
                      </a:lnTo>
                      <a:lnTo>
                        <a:pt x="17" y="71"/>
                      </a:lnTo>
                      <a:lnTo>
                        <a:pt x="21" y="64"/>
                      </a:lnTo>
                      <a:lnTo>
                        <a:pt x="19" y="59"/>
                      </a:lnTo>
                      <a:lnTo>
                        <a:pt x="21" y="58"/>
                      </a:lnTo>
                      <a:lnTo>
                        <a:pt x="24" y="58"/>
                      </a:lnTo>
                      <a:lnTo>
                        <a:pt x="25" y="59"/>
                      </a:lnTo>
                      <a:lnTo>
                        <a:pt x="26" y="58"/>
                      </a:lnTo>
                      <a:lnTo>
                        <a:pt x="32" y="54"/>
                      </a:lnTo>
                      <a:lnTo>
                        <a:pt x="33" y="57"/>
                      </a:lnTo>
                      <a:lnTo>
                        <a:pt x="35" y="54"/>
                      </a:lnTo>
                      <a:lnTo>
                        <a:pt x="36" y="54"/>
                      </a:lnTo>
                      <a:lnTo>
                        <a:pt x="36" y="57"/>
                      </a:lnTo>
                      <a:lnTo>
                        <a:pt x="36" y="57"/>
                      </a:lnTo>
                      <a:lnTo>
                        <a:pt x="37" y="57"/>
                      </a:lnTo>
                      <a:lnTo>
                        <a:pt x="37" y="53"/>
                      </a:lnTo>
                      <a:lnTo>
                        <a:pt x="39" y="53"/>
                      </a:lnTo>
                      <a:lnTo>
                        <a:pt x="39" y="51"/>
                      </a:lnTo>
                      <a:lnTo>
                        <a:pt x="42" y="54"/>
                      </a:lnTo>
                      <a:lnTo>
                        <a:pt x="46" y="51"/>
                      </a:lnTo>
                      <a:lnTo>
                        <a:pt x="47" y="51"/>
                      </a:lnTo>
                      <a:lnTo>
                        <a:pt x="47" y="54"/>
                      </a:lnTo>
                      <a:lnTo>
                        <a:pt x="47" y="55"/>
                      </a:lnTo>
                      <a:lnTo>
                        <a:pt x="50" y="55"/>
                      </a:lnTo>
                      <a:lnTo>
                        <a:pt x="50" y="54"/>
                      </a:lnTo>
                      <a:lnTo>
                        <a:pt x="50" y="53"/>
                      </a:lnTo>
                      <a:lnTo>
                        <a:pt x="50" y="48"/>
                      </a:lnTo>
                      <a:lnTo>
                        <a:pt x="55" y="44"/>
                      </a:lnTo>
                      <a:lnTo>
                        <a:pt x="57" y="46"/>
                      </a:lnTo>
                      <a:lnTo>
                        <a:pt x="55" y="48"/>
                      </a:lnTo>
                      <a:lnTo>
                        <a:pt x="57" y="48"/>
                      </a:lnTo>
                      <a:lnTo>
                        <a:pt x="57" y="50"/>
                      </a:lnTo>
                      <a:lnTo>
                        <a:pt x="58" y="48"/>
                      </a:lnTo>
                      <a:lnTo>
                        <a:pt x="60" y="48"/>
                      </a:lnTo>
                      <a:lnTo>
                        <a:pt x="61" y="47"/>
                      </a:lnTo>
                      <a:lnTo>
                        <a:pt x="58" y="46"/>
                      </a:lnTo>
                      <a:lnTo>
                        <a:pt x="57" y="43"/>
                      </a:lnTo>
                      <a:lnTo>
                        <a:pt x="61" y="41"/>
                      </a:lnTo>
                      <a:lnTo>
                        <a:pt x="61" y="40"/>
                      </a:lnTo>
                      <a:lnTo>
                        <a:pt x="60" y="40"/>
                      </a:lnTo>
                      <a:lnTo>
                        <a:pt x="62" y="37"/>
                      </a:lnTo>
                      <a:lnTo>
                        <a:pt x="62" y="39"/>
                      </a:lnTo>
                      <a:lnTo>
                        <a:pt x="62" y="40"/>
                      </a:lnTo>
                      <a:lnTo>
                        <a:pt x="62" y="43"/>
                      </a:lnTo>
                      <a:lnTo>
                        <a:pt x="66" y="40"/>
                      </a:lnTo>
                      <a:lnTo>
                        <a:pt x="66" y="37"/>
                      </a:lnTo>
                      <a:lnTo>
                        <a:pt x="68" y="37"/>
                      </a:lnTo>
                      <a:lnTo>
                        <a:pt x="69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68" y="35"/>
                      </a:lnTo>
                      <a:lnTo>
                        <a:pt x="68" y="32"/>
                      </a:lnTo>
                      <a:lnTo>
                        <a:pt x="71" y="32"/>
                      </a:lnTo>
                      <a:lnTo>
                        <a:pt x="72" y="32"/>
                      </a:lnTo>
                      <a:lnTo>
                        <a:pt x="72" y="32"/>
                      </a:lnTo>
                      <a:lnTo>
                        <a:pt x="72" y="30"/>
                      </a:lnTo>
                      <a:lnTo>
                        <a:pt x="69" y="28"/>
                      </a:lnTo>
                      <a:lnTo>
                        <a:pt x="69" y="25"/>
                      </a:lnTo>
                      <a:lnTo>
                        <a:pt x="71" y="22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5" y="28"/>
                      </a:lnTo>
                      <a:lnTo>
                        <a:pt x="76" y="26"/>
                      </a:lnTo>
                      <a:lnTo>
                        <a:pt x="76" y="24"/>
                      </a:lnTo>
                      <a:lnTo>
                        <a:pt x="79" y="21"/>
                      </a:lnTo>
                      <a:lnTo>
                        <a:pt x="80" y="22"/>
                      </a:lnTo>
                      <a:lnTo>
                        <a:pt x="82" y="19"/>
                      </a:lnTo>
                      <a:lnTo>
                        <a:pt x="82" y="15"/>
                      </a:lnTo>
                      <a:lnTo>
                        <a:pt x="84" y="12"/>
                      </a:lnTo>
                      <a:lnTo>
                        <a:pt x="84" y="12"/>
                      </a:lnTo>
                      <a:lnTo>
                        <a:pt x="83" y="10"/>
                      </a:lnTo>
                      <a:lnTo>
                        <a:pt x="83" y="8"/>
                      </a:lnTo>
                      <a:lnTo>
                        <a:pt x="80" y="6"/>
                      </a:lnTo>
                      <a:lnTo>
                        <a:pt x="82" y="6"/>
                      </a:lnTo>
                      <a:lnTo>
                        <a:pt x="84" y="7"/>
                      </a:lnTo>
                      <a:lnTo>
                        <a:pt x="87" y="6"/>
                      </a:lnTo>
                      <a:lnTo>
                        <a:pt x="86" y="4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1" name="Freeform 915"/>
                <p:cNvSpPr>
                  <a:spLocks/>
                </p:cNvSpPr>
                <p:nvPr/>
              </p:nvSpPr>
              <p:spPr bwMode="auto">
                <a:xfrm>
                  <a:off x="5333088" y="4276306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1 h 3"/>
                    <a:gd name="T4" fmla="*/ 1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2" name="Freeform 916"/>
                <p:cNvSpPr>
                  <a:spLocks/>
                </p:cNvSpPr>
                <p:nvPr/>
              </p:nvSpPr>
              <p:spPr bwMode="auto">
                <a:xfrm>
                  <a:off x="5324195" y="4285199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3 w 4"/>
                    <a:gd name="T3" fmla="*/ 1 h 4"/>
                    <a:gd name="T4" fmla="*/ 4 w 4"/>
                    <a:gd name="T5" fmla="*/ 1 h 4"/>
                    <a:gd name="T6" fmla="*/ 3 w 4"/>
                    <a:gd name="T7" fmla="*/ 4 h 4"/>
                    <a:gd name="T8" fmla="*/ 1 w 4"/>
                    <a:gd name="T9" fmla="*/ 2 h 4"/>
                    <a:gd name="T10" fmla="*/ 0 w 4"/>
                    <a:gd name="T11" fmla="*/ 2 h 4"/>
                    <a:gd name="T12" fmla="*/ 1 w 4"/>
                    <a:gd name="T13" fmla="*/ 1 h 4"/>
                    <a:gd name="T14" fmla="*/ 1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3" y="4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3" name="Freeform 917"/>
                <p:cNvSpPr>
                  <a:spLocks/>
                </p:cNvSpPr>
                <p:nvPr/>
              </p:nvSpPr>
              <p:spPr bwMode="auto">
                <a:xfrm>
                  <a:off x="4974398" y="4231840"/>
                  <a:ext cx="206025" cy="329046"/>
                </a:xfrm>
                <a:custGeom>
                  <a:avLst/>
                  <a:gdLst>
                    <a:gd name="T0" fmla="*/ 138 w 139"/>
                    <a:gd name="T1" fmla="*/ 5 h 222"/>
                    <a:gd name="T2" fmla="*/ 135 w 139"/>
                    <a:gd name="T3" fmla="*/ 13 h 222"/>
                    <a:gd name="T4" fmla="*/ 137 w 139"/>
                    <a:gd name="T5" fmla="*/ 26 h 222"/>
                    <a:gd name="T6" fmla="*/ 135 w 139"/>
                    <a:gd name="T7" fmla="*/ 41 h 222"/>
                    <a:gd name="T8" fmla="*/ 134 w 139"/>
                    <a:gd name="T9" fmla="*/ 51 h 222"/>
                    <a:gd name="T10" fmla="*/ 135 w 139"/>
                    <a:gd name="T11" fmla="*/ 59 h 222"/>
                    <a:gd name="T12" fmla="*/ 132 w 139"/>
                    <a:gd name="T13" fmla="*/ 63 h 222"/>
                    <a:gd name="T14" fmla="*/ 132 w 139"/>
                    <a:gd name="T15" fmla="*/ 67 h 222"/>
                    <a:gd name="T16" fmla="*/ 124 w 139"/>
                    <a:gd name="T17" fmla="*/ 80 h 222"/>
                    <a:gd name="T18" fmla="*/ 102 w 139"/>
                    <a:gd name="T19" fmla="*/ 91 h 222"/>
                    <a:gd name="T20" fmla="*/ 91 w 139"/>
                    <a:gd name="T21" fmla="*/ 98 h 222"/>
                    <a:gd name="T22" fmla="*/ 83 w 139"/>
                    <a:gd name="T23" fmla="*/ 103 h 222"/>
                    <a:gd name="T24" fmla="*/ 74 w 139"/>
                    <a:gd name="T25" fmla="*/ 112 h 222"/>
                    <a:gd name="T26" fmla="*/ 63 w 139"/>
                    <a:gd name="T27" fmla="*/ 123 h 222"/>
                    <a:gd name="T28" fmla="*/ 55 w 139"/>
                    <a:gd name="T29" fmla="*/ 124 h 222"/>
                    <a:gd name="T30" fmla="*/ 54 w 139"/>
                    <a:gd name="T31" fmla="*/ 134 h 222"/>
                    <a:gd name="T32" fmla="*/ 59 w 139"/>
                    <a:gd name="T33" fmla="*/ 145 h 222"/>
                    <a:gd name="T34" fmla="*/ 62 w 139"/>
                    <a:gd name="T35" fmla="*/ 161 h 222"/>
                    <a:gd name="T36" fmla="*/ 63 w 139"/>
                    <a:gd name="T37" fmla="*/ 163 h 222"/>
                    <a:gd name="T38" fmla="*/ 61 w 139"/>
                    <a:gd name="T39" fmla="*/ 175 h 222"/>
                    <a:gd name="T40" fmla="*/ 62 w 139"/>
                    <a:gd name="T41" fmla="*/ 179 h 222"/>
                    <a:gd name="T42" fmla="*/ 47 w 139"/>
                    <a:gd name="T43" fmla="*/ 196 h 222"/>
                    <a:gd name="T44" fmla="*/ 25 w 139"/>
                    <a:gd name="T45" fmla="*/ 207 h 222"/>
                    <a:gd name="T46" fmla="*/ 22 w 139"/>
                    <a:gd name="T47" fmla="*/ 214 h 222"/>
                    <a:gd name="T48" fmla="*/ 27 w 139"/>
                    <a:gd name="T49" fmla="*/ 213 h 222"/>
                    <a:gd name="T50" fmla="*/ 22 w 139"/>
                    <a:gd name="T51" fmla="*/ 222 h 222"/>
                    <a:gd name="T52" fmla="*/ 16 w 139"/>
                    <a:gd name="T53" fmla="*/ 217 h 222"/>
                    <a:gd name="T54" fmla="*/ 14 w 139"/>
                    <a:gd name="T55" fmla="*/ 211 h 222"/>
                    <a:gd name="T56" fmla="*/ 14 w 139"/>
                    <a:gd name="T57" fmla="*/ 185 h 222"/>
                    <a:gd name="T58" fmla="*/ 11 w 139"/>
                    <a:gd name="T59" fmla="*/ 170 h 222"/>
                    <a:gd name="T60" fmla="*/ 25 w 139"/>
                    <a:gd name="T61" fmla="*/ 143 h 222"/>
                    <a:gd name="T62" fmla="*/ 26 w 139"/>
                    <a:gd name="T63" fmla="*/ 132 h 222"/>
                    <a:gd name="T64" fmla="*/ 31 w 139"/>
                    <a:gd name="T65" fmla="*/ 124 h 222"/>
                    <a:gd name="T66" fmla="*/ 29 w 139"/>
                    <a:gd name="T67" fmla="*/ 116 h 222"/>
                    <a:gd name="T68" fmla="*/ 33 w 139"/>
                    <a:gd name="T69" fmla="*/ 107 h 222"/>
                    <a:gd name="T70" fmla="*/ 33 w 139"/>
                    <a:gd name="T71" fmla="*/ 98 h 222"/>
                    <a:gd name="T72" fmla="*/ 33 w 139"/>
                    <a:gd name="T73" fmla="*/ 90 h 222"/>
                    <a:gd name="T74" fmla="*/ 27 w 139"/>
                    <a:gd name="T75" fmla="*/ 81 h 222"/>
                    <a:gd name="T76" fmla="*/ 11 w 139"/>
                    <a:gd name="T77" fmla="*/ 74 h 222"/>
                    <a:gd name="T78" fmla="*/ 1 w 139"/>
                    <a:gd name="T79" fmla="*/ 74 h 222"/>
                    <a:gd name="T80" fmla="*/ 7 w 139"/>
                    <a:gd name="T81" fmla="*/ 59 h 222"/>
                    <a:gd name="T82" fmla="*/ 37 w 139"/>
                    <a:gd name="T83" fmla="*/ 48 h 222"/>
                    <a:gd name="T84" fmla="*/ 43 w 139"/>
                    <a:gd name="T85" fmla="*/ 51 h 222"/>
                    <a:gd name="T86" fmla="*/ 49 w 139"/>
                    <a:gd name="T87" fmla="*/ 52 h 222"/>
                    <a:gd name="T88" fmla="*/ 56 w 139"/>
                    <a:gd name="T89" fmla="*/ 62 h 222"/>
                    <a:gd name="T90" fmla="*/ 52 w 139"/>
                    <a:gd name="T91" fmla="*/ 76 h 222"/>
                    <a:gd name="T92" fmla="*/ 61 w 139"/>
                    <a:gd name="T93" fmla="*/ 85 h 222"/>
                    <a:gd name="T94" fmla="*/ 66 w 139"/>
                    <a:gd name="T95" fmla="*/ 88 h 222"/>
                    <a:gd name="T96" fmla="*/ 70 w 139"/>
                    <a:gd name="T97" fmla="*/ 76 h 222"/>
                    <a:gd name="T98" fmla="*/ 72 w 139"/>
                    <a:gd name="T99" fmla="*/ 65 h 222"/>
                    <a:gd name="T100" fmla="*/ 76 w 139"/>
                    <a:gd name="T101" fmla="*/ 60 h 222"/>
                    <a:gd name="T102" fmla="*/ 69 w 139"/>
                    <a:gd name="T103" fmla="*/ 47 h 222"/>
                    <a:gd name="T104" fmla="*/ 56 w 139"/>
                    <a:gd name="T105" fmla="*/ 37 h 222"/>
                    <a:gd name="T106" fmla="*/ 73 w 139"/>
                    <a:gd name="T107" fmla="*/ 12 h 222"/>
                    <a:gd name="T108" fmla="*/ 80 w 139"/>
                    <a:gd name="T109" fmla="*/ 13 h 222"/>
                    <a:gd name="T110" fmla="*/ 90 w 139"/>
                    <a:gd name="T111" fmla="*/ 13 h 222"/>
                    <a:gd name="T112" fmla="*/ 95 w 139"/>
                    <a:gd name="T113" fmla="*/ 15 h 222"/>
                    <a:gd name="T114" fmla="*/ 103 w 139"/>
                    <a:gd name="T115" fmla="*/ 9 h 222"/>
                    <a:gd name="T116" fmla="*/ 113 w 139"/>
                    <a:gd name="T117" fmla="*/ 9 h 222"/>
                    <a:gd name="T118" fmla="*/ 125 w 139"/>
                    <a:gd name="T119" fmla="*/ 7 h 222"/>
                    <a:gd name="T120" fmla="*/ 137 w 139"/>
                    <a:gd name="T121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222">
                      <a:moveTo>
                        <a:pt x="138" y="0"/>
                      </a:moveTo>
                      <a:lnTo>
                        <a:pt x="139" y="1"/>
                      </a:lnTo>
                      <a:lnTo>
                        <a:pt x="138" y="4"/>
                      </a:lnTo>
                      <a:lnTo>
                        <a:pt x="138" y="5"/>
                      </a:lnTo>
                      <a:lnTo>
                        <a:pt x="138" y="5"/>
                      </a:lnTo>
                      <a:lnTo>
                        <a:pt x="135" y="9"/>
                      </a:lnTo>
                      <a:lnTo>
                        <a:pt x="135" y="11"/>
                      </a:lnTo>
                      <a:lnTo>
                        <a:pt x="135" y="12"/>
                      </a:lnTo>
                      <a:lnTo>
                        <a:pt x="137" y="13"/>
                      </a:lnTo>
                      <a:lnTo>
                        <a:pt x="135" y="13"/>
                      </a:lnTo>
                      <a:lnTo>
                        <a:pt x="135" y="19"/>
                      </a:lnTo>
                      <a:lnTo>
                        <a:pt x="137" y="22"/>
                      </a:lnTo>
                      <a:lnTo>
                        <a:pt x="137" y="22"/>
                      </a:lnTo>
                      <a:lnTo>
                        <a:pt x="137" y="26"/>
                      </a:lnTo>
                      <a:lnTo>
                        <a:pt x="137" y="26"/>
                      </a:lnTo>
                      <a:lnTo>
                        <a:pt x="137" y="30"/>
                      </a:lnTo>
                      <a:lnTo>
                        <a:pt x="135" y="31"/>
                      </a:lnTo>
                      <a:lnTo>
                        <a:pt x="137" y="34"/>
                      </a:lnTo>
                      <a:lnTo>
                        <a:pt x="135" y="41"/>
                      </a:lnTo>
                      <a:lnTo>
                        <a:pt x="135" y="41"/>
                      </a:lnTo>
                      <a:lnTo>
                        <a:pt x="135" y="43"/>
                      </a:lnTo>
                      <a:lnTo>
                        <a:pt x="135" y="48"/>
                      </a:lnTo>
                      <a:lnTo>
                        <a:pt x="134" y="48"/>
                      </a:lnTo>
                      <a:lnTo>
                        <a:pt x="134" y="49"/>
                      </a:lnTo>
                      <a:lnTo>
                        <a:pt x="134" y="51"/>
                      </a:lnTo>
                      <a:lnTo>
                        <a:pt x="137" y="51"/>
                      </a:lnTo>
                      <a:lnTo>
                        <a:pt x="138" y="51"/>
                      </a:lnTo>
                      <a:lnTo>
                        <a:pt x="138" y="56"/>
                      </a:lnTo>
                      <a:lnTo>
                        <a:pt x="137" y="58"/>
                      </a:lnTo>
                      <a:lnTo>
                        <a:pt x="135" y="59"/>
                      </a:lnTo>
                      <a:lnTo>
                        <a:pt x="137" y="59"/>
                      </a:lnTo>
                      <a:lnTo>
                        <a:pt x="135" y="60"/>
                      </a:lnTo>
                      <a:lnTo>
                        <a:pt x="134" y="60"/>
                      </a:lnTo>
                      <a:lnTo>
                        <a:pt x="132" y="63"/>
                      </a:lnTo>
                      <a:lnTo>
                        <a:pt x="132" y="63"/>
                      </a:lnTo>
                      <a:lnTo>
                        <a:pt x="134" y="63"/>
                      </a:lnTo>
                      <a:lnTo>
                        <a:pt x="135" y="63"/>
                      </a:lnTo>
                      <a:lnTo>
                        <a:pt x="134" y="65"/>
                      </a:lnTo>
                      <a:lnTo>
                        <a:pt x="134" y="67"/>
                      </a:lnTo>
                      <a:lnTo>
                        <a:pt x="132" y="67"/>
                      </a:lnTo>
                      <a:lnTo>
                        <a:pt x="128" y="72"/>
                      </a:lnTo>
                      <a:lnTo>
                        <a:pt x="128" y="73"/>
                      </a:lnTo>
                      <a:lnTo>
                        <a:pt x="127" y="77"/>
                      </a:lnTo>
                      <a:lnTo>
                        <a:pt x="124" y="77"/>
                      </a:lnTo>
                      <a:lnTo>
                        <a:pt x="124" y="80"/>
                      </a:lnTo>
                      <a:lnTo>
                        <a:pt x="116" y="84"/>
                      </a:lnTo>
                      <a:lnTo>
                        <a:pt x="114" y="84"/>
                      </a:lnTo>
                      <a:lnTo>
                        <a:pt x="113" y="87"/>
                      </a:lnTo>
                      <a:lnTo>
                        <a:pt x="105" y="91"/>
                      </a:lnTo>
                      <a:lnTo>
                        <a:pt x="102" y="91"/>
                      </a:lnTo>
                      <a:lnTo>
                        <a:pt x="102" y="91"/>
                      </a:lnTo>
                      <a:lnTo>
                        <a:pt x="98" y="94"/>
                      </a:lnTo>
                      <a:lnTo>
                        <a:pt x="92" y="96"/>
                      </a:lnTo>
                      <a:lnTo>
                        <a:pt x="91" y="96"/>
                      </a:lnTo>
                      <a:lnTo>
                        <a:pt x="91" y="98"/>
                      </a:lnTo>
                      <a:lnTo>
                        <a:pt x="88" y="102"/>
                      </a:lnTo>
                      <a:lnTo>
                        <a:pt x="87" y="102"/>
                      </a:lnTo>
                      <a:lnTo>
                        <a:pt x="85" y="101"/>
                      </a:lnTo>
                      <a:lnTo>
                        <a:pt x="85" y="103"/>
                      </a:lnTo>
                      <a:lnTo>
                        <a:pt x="83" y="103"/>
                      </a:lnTo>
                      <a:lnTo>
                        <a:pt x="83" y="106"/>
                      </a:lnTo>
                      <a:lnTo>
                        <a:pt x="77" y="109"/>
                      </a:lnTo>
                      <a:lnTo>
                        <a:pt x="77" y="110"/>
                      </a:lnTo>
                      <a:lnTo>
                        <a:pt x="76" y="112"/>
                      </a:lnTo>
                      <a:lnTo>
                        <a:pt x="74" y="112"/>
                      </a:lnTo>
                      <a:lnTo>
                        <a:pt x="74" y="114"/>
                      </a:lnTo>
                      <a:lnTo>
                        <a:pt x="72" y="114"/>
                      </a:lnTo>
                      <a:lnTo>
                        <a:pt x="65" y="119"/>
                      </a:lnTo>
                      <a:lnTo>
                        <a:pt x="65" y="121"/>
                      </a:lnTo>
                      <a:lnTo>
                        <a:pt x="63" y="123"/>
                      </a:lnTo>
                      <a:lnTo>
                        <a:pt x="59" y="123"/>
                      </a:lnTo>
                      <a:lnTo>
                        <a:pt x="58" y="125"/>
                      </a:lnTo>
                      <a:lnTo>
                        <a:pt x="56" y="123"/>
                      </a:lnTo>
                      <a:lnTo>
                        <a:pt x="55" y="124"/>
                      </a:lnTo>
                      <a:lnTo>
                        <a:pt x="55" y="124"/>
                      </a:lnTo>
                      <a:lnTo>
                        <a:pt x="56" y="127"/>
                      </a:lnTo>
                      <a:lnTo>
                        <a:pt x="55" y="128"/>
                      </a:lnTo>
                      <a:lnTo>
                        <a:pt x="55" y="130"/>
                      </a:lnTo>
                      <a:lnTo>
                        <a:pt x="55" y="131"/>
                      </a:lnTo>
                      <a:lnTo>
                        <a:pt x="54" y="134"/>
                      </a:lnTo>
                      <a:lnTo>
                        <a:pt x="58" y="139"/>
                      </a:lnTo>
                      <a:lnTo>
                        <a:pt x="58" y="141"/>
                      </a:lnTo>
                      <a:lnTo>
                        <a:pt x="56" y="142"/>
                      </a:lnTo>
                      <a:lnTo>
                        <a:pt x="58" y="142"/>
                      </a:lnTo>
                      <a:lnTo>
                        <a:pt x="59" y="145"/>
                      </a:lnTo>
                      <a:lnTo>
                        <a:pt x="59" y="148"/>
                      </a:lnTo>
                      <a:lnTo>
                        <a:pt x="61" y="150"/>
                      </a:lnTo>
                      <a:lnTo>
                        <a:pt x="59" y="159"/>
                      </a:lnTo>
                      <a:lnTo>
                        <a:pt x="61" y="161"/>
                      </a:lnTo>
                      <a:lnTo>
                        <a:pt x="62" y="161"/>
                      </a:lnTo>
                      <a:lnTo>
                        <a:pt x="62" y="160"/>
                      </a:lnTo>
                      <a:lnTo>
                        <a:pt x="63" y="156"/>
                      </a:lnTo>
                      <a:lnTo>
                        <a:pt x="63" y="159"/>
                      </a:lnTo>
                      <a:lnTo>
                        <a:pt x="63" y="159"/>
                      </a:lnTo>
                      <a:lnTo>
                        <a:pt x="63" y="163"/>
                      </a:lnTo>
                      <a:lnTo>
                        <a:pt x="62" y="164"/>
                      </a:lnTo>
                      <a:lnTo>
                        <a:pt x="62" y="168"/>
                      </a:lnTo>
                      <a:lnTo>
                        <a:pt x="63" y="168"/>
                      </a:lnTo>
                      <a:lnTo>
                        <a:pt x="61" y="172"/>
                      </a:lnTo>
                      <a:lnTo>
                        <a:pt x="61" y="175"/>
                      </a:lnTo>
                      <a:lnTo>
                        <a:pt x="61" y="177"/>
                      </a:lnTo>
                      <a:lnTo>
                        <a:pt x="59" y="179"/>
                      </a:lnTo>
                      <a:lnTo>
                        <a:pt x="59" y="179"/>
                      </a:lnTo>
                      <a:lnTo>
                        <a:pt x="59" y="181"/>
                      </a:lnTo>
                      <a:lnTo>
                        <a:pt x="62" y="179"/>
                      </a:lnTo>
                      <a:lnTo>
                        <a:pt x="62" y="181"/>
                      </a:lnTo>
                      <a:lnTo>
                        <a:pt x="61" y="184"/>
                      </a:lnTo>
                      <a:lnTo>
                        <a:pt x="59" y="188"/>
                      </a:lnTo>
                      <a:lnTo>
                        <a:pt x="55" y="192"/>
                      </a:lnTo>
                      <a:lnTo>
                        <a:pt x="47" y="196"/>
                      </a:lnTo>
                      <a:lnTo>
                        <a:pt x="34" y="199"/>
                      </a:lnTo>
                      <a:lnTo>
                        <a:pt x="30" y="203"/>
                      </a:lnTo>
                      <a:lnTo>
                        <a:pt x="27" y="204"/>
                      </a:lnTo>
                      <a:lnTo>
                        <a:pt x="26" y="206"/>
                      </a:lnTo>
                      <a:lnTo>
                        <a:pt x="25" y="207"/>
                      </a:lnTo>
                      <a:lnTo>
                        <a:pt x="23" y="210"/>
                      </a:lnTo>
                      <a:lnTo>
                        <a:pt x="22" y="210"/>
                      </a:lnTo>
                      <a:lnTo>
                        <a:pt x="20" y="211"/>
                      </a:lnTo>
                      <a:lnTo>
                        <a:pt x="20" y="211"/>
                      </a:lnTo>
                      <a:lnTo>
                        <a:pt x="22" y="214"/>
                      </a:lnTo>
                      <a:lnTo>
                        <a:pt x="22" y="217"/>
                      </a:lnTo>
                      <a:lnTo>
                        <a:pt x="23" y="215"/>
                      </a:lnTo>
                      <a:lnTo>
                        <a:pt x="25" y="215"/>
                      </a:lnTo>
                      <a:lnTo>
                        <a:pt x="26" y="213"/>
                      </a:lnTo>
                      <a:lnTo>
                        <a:pt x="27" y="213"/>
                      </a:lnTo>
                      <a:lnTo>
                        <a:pt x="27" y="214"/>
                      </a:lnTo>
                      <a:lnTo>
                        <a:pt x="26" y="218"/>
                      </a:lnTo>
                      <a:lnTo>
                        <a:pt x="25" y="219"/>
                      </a:lnTo>
                      <a:lnTo>
                        <a:pt x="25" y="222"/>
                      </a:lnTo>
                      <a:lnTo>
                        <a:pt x="22" y="222"/>
                      </a:lnTo>
                      <a:lnTo>
                        <a:pt x="18" y="221"/>
                      </a:lnTo>
                      <a:lnTo>
                        <a:pt x="16" y="221"/>
                      </a:lnTo>
                      <a:lnTo>
                        <a:pt x="16" y="221"/>
                      </a:lnTo>
                      <a:lnTo>
                        <a:pt x="16" y="218"/>
                      </a:lnTo>
                      <a:lnTo>
                        <a:pt x="16" y="217"/>
                      </a:lnTo>
                      <a:lnTo>
                        <a:pt x="18" y="215"/>
                      </a:lnTo>
                      <a:lnTo>
                        <a:pt x="16" y="214"/>
                      </a:lnTo>
                      <a:lnTo>
                        <a:pt x="15" y="213"/>
                      </a:lnTo>
                      <a:lnTo>
                        <a:pt x="14" y="211"/>
                      </a:lnTo>
                      <a:lnTo>
                        <a:pt x="14" y="211"/>
                      </a:lnTo>
                      <a:lnTo>
                        <a:pt x="14" y="207"/>
                      </a:lnTo>
                      <a:lnTo>
                        <a:pt x="14" y="203"/>
                      </a:lnTo>
                      <a:lnTo>
                        <a:pt x="15" y="199"/>
                      </a:lnTo>
                      <a:lnTo>
                        <a:pt x="15" y="189"/>
                      </a:lnTo>
                      <a:lnTo>
                        <a:pt x="14" y="185"/>
                      </a:lnTo>
                      <a:lnTo>
                        <a:pt x="14" y="182"/>
                      </a:lnTo>
                      <a:lnTo>
                        <a:pt x="12" y="181"/>
                      </a:lnTo>
                      <a:lnTo>
                        <a:pt x="14" y="179"/>
                      </a:lnTo>
                      <a:lnTo>
                        <a:pt x="14" y="174"/>
                      </a:lnTo>
                      <a:lnTo>
                        <a:pt x="11" y="170"/>
                      </a:lnTo>
                      <a:lnTo>
                        <a:pt x="11" y="167"/>
                      </a:lnTo>
                      <a:lnTo>
                        <a:pt x="9" y="163"/>
                      </a:lnTo>
                      <a:lnTo>
                        <a:pt x="9" y="163"/>
                      </a:lnTo>
                      <a:lnTo>
                        <a:pt x="25" y="148"/>
                      </a:lnTo>
                      <a:lnTo>
                        <a:pt x="25" y="143"/>
                      </a:lnTo>
                      <a:lnTo>
                        <a:pt x="25" y="142"/>
                      </a:lnTo>
                      <a:lnTo>
                        <a:pt x="25" y="138"/>
                      </a:lnTo>
                      <a:lnTo>
                        <a:pt x="26" y="137"/>
                      </a:lnTo>
                      <a:lnTo>
                        <a:pt x="25" y="134"/>
                      </a:lnTo>
                      <a:lnTo>
                        <a:pt x="26" y="132"/>
                      </a:lnTo>
                      <a:lnTo>
                        <a:pt x="27" y="132"/>
                      </a:lnTo>
                      <a:lnTo>
                        <a:pt x="29" y="131"/>
                      </a:lnTo>
                      <a:lnTo>
                        <a:pt x="30" y="128"/>
                      </a:lnTo>
                      <a:lnTo>
                        <a:pt x="33" y="127"/>
                      </a:lnTo>
                      <a:lnTo>
                        <a:pt x="31" y="124"/>
                      </a:lnTo>
                      <a:lnTo>
                        <a:pt x="30" y="123"/>
                      </a:lnTo>
                      <a:lnTo>
                        <a:pt x="30" y="121"/>
                      </a:lnTo>
                      <a:lnTo>
                        <a:pt x="31" y="120"/>
                      </a:lnTo>
                      <a:lnTo>
                        <a:pt x="31" y="117"/>
                      </a:lnTo>
                      <a:lnTo>
                        <a:pt x="29" y="116"/>
                      </a:lnTo>
                      <a:lnTo>
                        <a:pt x="29" y="114"/>
                      </a:lnTo>
                      <a:lnTo>
                        <a:pt x="30" y="113"/>
                      </a:lnTo>
                      <a:lnTo>
                        <a:pt x="31" y="110"/>
                      </a:lnTo>
                      <a:lnTo>
                        <a:pt x="31" y="109"/>
                      </a:lnTo>
                      <a:lnTo>
                        <a:pt x="33" y="107"/>
                      </a:lnTo>
                      <a:lnTo>
                        <a:pt x="34" y="105"/>
                      </a:lnTo>
                      <a:lnTo>
                        <a:pt x="31" y="106"/>
                      </a:lnTo>
                      <a:lnTo>
                        <a:pt x="30" y="105"/>
                      </a:lnTo>
                      <a:lnTo>
                        <a:pt x="31" y="102"/>
                      </a:lnTo>
                      <a:lnTo>
                        <a:pt x="33" y="98"/>
                      </a:lnTo>
                      <a:lnTo>
                        <a:pt x="33" y="96"/>
                      </a:lnTo>
                      <a:lnTo>
                        <a:pt x="33" y="95"/>
                      </a:lnTo>
                      <a:lnTo>
                        <a:pt x="33" y="92"/>
                      </a:lnTo>
                      <a:lnTo>
                        <a:pt x="33" y="91"/>
                      </a:lnTo>
                      <a:lnTo>
                        <a:pt x="33" y="90"/>
                      </a:lnTo>
                      <a:lnTo>
                        <a:pt x="34" y="87"/>
                      </a:lnTo>
                      <a:lnTo>
                        <a:pt x="34" y="84"/>
                      </a:lnTo>
                      <a:lnTo>
                        <a:pt x="31" y="84"/>
                      </a:lnTo>
                      <a:lnTo>
                        <a:pt x="30" y="83"/>
                      </a:lnTo>
                      <a:lnTo>
                        <a:pt x="27" y="81"/>
                      </a:lnTo>
                      <a:lnTo>
                        <a:pt x="23" y="80"/>
                      </a:lnTo>
                      <a:lnTo>
                        <a:pt x="20" y="80"/>
                      </a:lnTo>
                      <a:lnTo>
                        <a:pt x="19" y="77"/>
                      </a:lnTo>
                      <a:lnTo>
                        <a:pt x="15" y="74"/>
                      </a:lnTo>
                      <a:lnTo>
                        <a:pt x="11" y="74"/>
                      </a:lnTo>
                      <a:lnTo>
                        <a:pt x="11" y="76"/>
                      </a:lnTo>
                      <a:lnTo>
                        <a:pt x="9" y="76"/>
                      </a:lnTo>
                      <a:lnTo>
                        <a:pt x="8" y="74"/>
                      </a:lnTo>
                      <a:lnTo>
                        <a:pt x="7" y="74"/>
                      </a:lnTo>
                      <a:lnTo>
                        <a:pt x="1" y="74"/>
                      </a:lnTo>
                      <a:lnTo>
                        <a:pt x="1" y="69"/>
                      </a:lnTo>
                      <a:lnTo>
                        <a:pt x="1" y="67"/>
                      </a:lnTo>
                      <a:lnTo>
                        <a:pt x="0" y="63"/>
                      </a:lnTo>
                      <a:lnTo>
                        <a:pt x="1" y="62"/>
                      </a:lnTo>
                      <a:lnTo>
                        <a:pt x="7" y="59"/>
                      </a:lnTo>
                      <a:lnTo>
                        <a:pt x="9" y="59"/>
                      </a:lnTo>
                      <a:lnTo>
                        <a:pt x="23" y="54"/>
                      </a:lnTo>
                      <a:lnTo>
                        <a:pt x="25" y="52"/>
                      </a:lnTo>
                      <a:lnTo>
                        <a:pt x="33" y="49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41" y="48"/>
                      </a:lnTo>
                      <a:lnTo>
                        <a:pt x="41" y="49"/>
                      </a:lnTo>
                      <a:lnTo>
                        <a:pt x="43" y="49"/>
                      </a:lnTo>
                      <a:lnTo>
                        <a:pt x="43" y="51"/>
                      </a:lnTo>
                      <a:lnTo>
                        <a:pt x="44" y="54"/>
                      </a:lnTo>
                      <a:lnTo>
                        <a:pt x="45" y="55"/>
                      </a:lnTo>
                      <a:lnTo>
                        <a:pt x="47" y="54"/>
                      </a:lnTo>
                      <a:lnTo>
                        <a:pt x="48" y="54"/>
                      </a:lnTo>
                      <a:lnTo>
                        <a:pt x="49" y="52"/>
                      </a:lnTo>
                      <a:lnTo>
                        <a:pt x="52" y="52"/>
                      </a:lnTo>
                      <a:lnTo>
                        <a:pt x="55" y="54"/>
                      </a:lnTo>
                      <a:lnTo>
                        <a:pt x="56" y="55"/>
                      </a:lnTo>
                      <a:lnTo>
                        <a:pt x="56" y="59"/>
                      </a:lnTo>
                      <a:lnTo>
                        <a:pt x="56" y="62"/>
                      </a:lnTo>
                      <a:lnTo>
                        <a:pt x="54" y="65"/>
                      </a:lnTo>
                      <a:lnTo>
                        <a:pt x="54" y="69"/>
                      </a:lnTo>
                      <a:lnTo>
                        <a:pt x="51" y="70"/>
                      </a:lnTo>
                      <a:lnTo>
                        <a:pt x="52" y="73"/>
                      </a:lnTo>
                      <a:lnTo>
                        <a:pt x="52" y="76"/>
                      </a:lnTo>
                      <a:lnTo>
                        <a:pt x="54" y="77"/>
                      </a:lnTo>
                      <a:lnTo>
                        <a:pt x="55" y="80"/>
                      </a:lnTo>
                      <a:lnTo>
                        <a:pt x="58" y="83"/>
                      </a:lnTo>
                      <a:lnTo>
                        <a:pt x="59" y="84"/>
                      </a:lnTo>
                      <a:lnTo>
                        <a:pt x="61" y="85"/>
                      </a:lnTo>
                      <a:lnTo>
                        <a:pt x="62" y="87"/>
                      </a:lnTo>
                      <a:lnTo>
                        <a:pt x="62" y="88"/>
                      </a:lnTo>
                      <a:lnTo>
                        <a:pt x="62" y="91"/>
                      </a:lnTo>
                      <a:lnTo>
                        <a:pt x="65" y="90"/>
                      </a:lnTo>
                      <a:lnTo>
                        <a:pt x="66" y="88"/>
                      </a:lnTo>
                      <a:lnTo>
                        <a:pt x="65" y="84"/>
                      </a:lnTo>
                      <a:lnTo>
                        <a:pt x="66" y="83"/>
                      </a:lnTo>
                      <a:lnTo>
                        <a:pt x="66" y="80"/>
                      </a:lnTo>
                      <a:lnTo>
                        <a:pt x="67" y="76"/>
                      </a:lnTo>
                      <a:lnTo>
                        <a:pt x="70" y="76"/>
                      </a:lnTo>
                      <a:lnTo>
                        <a:pt x="72" y="74"/>
                      </a:lnTo>
                      <a:lnTo>
                        <a:pt x="73" y="72"/>
                      </a:lnTo>
                      <a:lnTo>
                        <a:pt x="73" y="67"/>
                      </a:lnTo>
                      <a:lnTo>
                        <a:pt x="72" y="66"/>
                      </a:lnTo>
                      <a:lnTo>
                        <a:pt x="72" y="65"/>
                      </a:lnTo>
                      <a:lnTo>
                        <a:pt x="72" y="63"/>
                      </a:lnTo>
                      <a:lnTo>
                        <a:pt x="72" y="62"/>
                      </a:lnTo>
                      <a:lnTo>
                        <a:pt x="73" y="62"/>
                      </a:lnTo>
                      <a:lnTo>
                        <a:pt x="74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4" y="56"/>
                      </a:lnTo>
                      <a:lnTo>
                        <a:pt x="73" y="54"/>
                      </a:lnTo>
                      <a:lnTo>
                        <a:pt x="70" y="49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3"/>
                      </a:lnTo>
                      <a:lnTo>
                        <a:pt x="63" y="41"/>
                      </a:lnTo>
                      <a:lnTo>
                        <a:pt x="61" y="40"/>
                      </a:lnTo>
                      <a:lnTo>
                        <a:pt x="56" y="37"/>
                      </a:lnTo>
                      <a:lnTo>
                        <a:pt x="55" y="25"/>
                      </a:lnTo>
                      <a:lnTo>
                        <a:pt x="58" y="13"/>
                      </a:lnTo>
                      <a:lnTo>
                        <a:pt x="70" y="13"/>
                      </a:lnTo>
                      <a:lnTo>
                        <a:pt x="73" y="12"/>
                      </a:lnTo>
                      <a:lnTo>
                        <a:pt x="73" y="12"/>
                      </a:lnTo>
                      <a:lnTo>
                        <a:pt x="74" y="11"/>
                      </a:lnTo>
                      <a:lnTo>
                        <a:pt x="76" y="12"/>
                      </a:lnTo>
                      <a:lnTo>
                        <a:pt x="77" y="13"/>
                      </a:lnTo>
                      <a:lnTo>
                        <a:pt x="78" y="13"/>
                      </a:lnTo>
                      <a:lnTo>
                        <a:pt x="80" y="13"/>
                      </a:lnTo>
                      <a:lnTo>
                        <a:pt x="81" y="16"/>
                      </a:lnTo>
                      <a:lnTo>
                        <a:pt x="81" y="16"/>
                      </a:lnTo>
                      <a:lnTo>
                        <a:pt x="85" y="16"/>
                      </a:lnTo>
                      <a:lnTo>
                        <a:pt x="88" y="13"/>
                      </a:lnTo>
                      <a:lnTo>
                        <a:pt x="90" y="13"/>
                      </a:lnTo>
                      <a:lnTo>
                        <a:pt x="91" y="12"/>
                      </a:lnTo>
                      <a:lnTo>
                        <a:pt x="92" y="13"/>
                      </a:lnTo>
                      <a:lnTo>
                        <a:pt x="92" y="13"/>
                      </a:lnTo>
                      <a:lnTo>
                        <a:pt x="94" y="13"/>
                      </a:lnTo>
                      <a:lnTo>
                        <a:pt x="95" y="15"/>
                      </a:lnTo>
                      <a:lnTo>
                        <a:pt x="98" y="13"/>
                      </a:lnTo>
                      <a:lnTo>
                        <a:pt x="102" y="13"/>
                      </a:lnTo>
                      <a:lnTo>
                        <a:pt x="103" y="12"/>
                      </a:lnTo>
                      <a:lnTo>
                        <a:pt x="102" y="11"/>
                      </a:lnTo>
                      <a:lnTo>
                        <a:pt x="103" y="9"/>
                      </a:lnTo>
                      <a:lnTo>
                        <a:pt x="106" y="11"/>
                      </a:lnTo>
                      <a:lnTo>
                        <a:pt x="107" y="9"/>
                      </a:lnTo>
                      <a:lnTo>
                        <a:pt x="109" y="11"/>
                      </a:lnTo>
                      <a:lnTo>
                        <a:pt x="112" y="11"/>
                      </a:lnTo>
                      <a:lnTo>
                        <a:pt x="113" y="9"/>
                      </a:lnTo>
                      <a:lnTo>
                        <a:pt x="117" y="8"/>
                      </a:lnTo>
                      <a:lnTo>
                        <a:pt x="120" y="9"/>
                      </a:lnTo>
                      <a:lnTo>
                        <a:pt x="121" y="8"/>
                      </a:lnTo>
                      <a:lnTo>
                        <a:pt x="123" y="7"/>
                      </a:lnTo>
                      <a:lnTo>
                        <a:pt x="125" y="7"/>
                      </a:lnTo>
                      <a:lnTo>
                        <a:pt x="127" y="5"/>
                      </a:lnTo>
                      <a:lnTo>
                        <a:pt x="130" y="4"/>
                      </a:lnTo>
                      <a:lnTo>
                        <a:pt x="132" y="2"/>
                      </a:lnTo>
                      <a:lnTo>
                        <a:pt x="134" y="1"/>
                      </a:lnTo>
                      <a:lnTo>
                        <a:pt x="137" y="1"/>
                      </a:lnTo>
                      <a:lnTo>
                        <a:pt x="138" y="0"/>
                      </a:lnTo>
                      <a:lnTo>
                        <a:pt x="13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4" name="Freeform 918"/>
                <p:cNvSpPr>
                  <a:spLocks/>
                </p:cNvSpPr>
                <p:nvPr/>
              </p:nvSpPr>
              <p:spPr bwMode="auto">
                <a:xfrm>
                  <a:off x="4971434" y="4538654"/>
                  <a:ext cx="29644" cy="31126"/>
                </a:xfrm>
                <a:custGeom>
                  <a:avLst/>
                  <a:gdLst>
                    <a:gd name="T0" fmla="*/ 7 w 20"/>
                    <a:gd name="T1" fmla="*/ 0 h 21"/>
                    <a:gd name="T2" fmla="*/ 11 w 20"/>
                    <a:gd name="T3" fmla="*/ 1 h 21"/>
                    <a:gd name="T4" fmla="*/ 13 w 20"/>
                    <a:gd name="T5" fmla="*/ 3 h 21"/>
                    <a:gd name="T6" fmla="*/ 16 w 20"/>
                    <a:gd name="T7" fmla="*/ 4 h 21"/>
                    <a:gd name="T8" fmla="*/ 16 w 20"/>
                    <a:gd name="T9" fmla="*/ 4 h 21"/>
                    <a:gd name="T10" fmla="*/ 16 w 20"/>
                    <a:gd name="T11" fmla="*/ 4 h 21"/>
                    <a:gd name="T12" fmla="*/ 17 w 20"/>
                    <a:gd name="T13" fmla="*/ 6 h 21"/>
                    <a:gd name="T14" fmla="*/ 18 w 20"/>
                    <a:gd name="T15" fmla="*/ 7 h 21"/>
                    <a:gd name="T16" fmla="*/ 20 w 20"/>
                    <a:gd name="T17" fmla="*/ 8 h 21"/>
                    <a:gd name="T18" fmla="*/ 18 w 20"/>
                    <a:gd name="T19" fmla="*/ 10 h 21"/>
                    <a:gd name="T20" fmla="*/ 18 w 20"/>
                    <a:gd name="T21" fmla="*/ 11 h 21"/>
                    <a:gd name="T22" fmla="*/ 18 w 20"/>
                    <a:gd name="T23" fmla="*/ 14 h 21"/>
                    <a:gd name="T24" fmla="*/ 18 w 20"/>
                    <a:gd name="T25" fmla="*/ 14 h 21"/>
                    <a:gd name="T26" fmla="*/ 17 w 20"/>
                    <a:gd name="T27" fmla="*/ 14 h 21"/>
                    <a:gd name="T28" fmla="*/ 16 w 20"/>
                    <a:gd name="T29" fmla="*/ 15 h 21"/>
                    <a:gd name="T30" fmla="*/ 16 w 20"/>
                    <a:gd name="T31" fmla="*/ 18 h 21"/>
                    <a:gd name="T32" fmla="*/ 16 w 20"/>
                    <a:gd name="T33" fmla="*/ 19 h 21"/>
                    <a:gd name="T34" fmla="*/ 13 w 20"/>
                    <a:gd name="T35" fmla="*/ 21 h 21"/>
                    <a:gd name="T36" fmla="*/ 9 w 20"/>
                    <a:gd name="T37" fmla="*/ 21 h 21"/>
                    <a:gd name="T38" fmla="*/ 4 w 20"/>
                    <a:gd name="T39" fmla="*/ 18 h 21"/>
                    <a:gd name="T40" fmla="*/ 3 w 20"/>
                    <a:gd name="T41" fmla="*/ 15 h 21"/>
                    <a:gd name="T42" fmla="*/ 2 w 20"/>
                    <a:gd name="T43" fmla="*/ 14 h 21"/>
                    <a:gd name="T44" fmla="*/ 0 w 20"/>
                    <a:gd name="T45" fmla="*/ 12 h 21"/>
                    <a:gd name="T46" fmla="*/ 2 w 20"/>
                    <a:gd name="T47" fmla="*/ 10 h 21"/>
                    <a:gd name="T48" fmla="*/ 4 w 20"/>
                    <a:gd name="T49" fmla="*/ 3 h 21"/>
                    <a:gd name="T50" fmla="*/ 6 w 20"/>
                    <a:gd name="T51" fmla="*/ 0 h 21"/>
                    <a:gd name="T52" fmla="*/ 7 w 20"/>
                    <a:gd name="T5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1">
                      <a:moveTo>
                        <a:pt x="7" y="0"/>
                      </a:moveTo>
                      <a:lnTo>
                        <a:pt x="11" y="1"/>
                      </a:lnTo>
                      <a:lnTo>
                        <a:pt x="13" y="3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7" y="6"/>
                      </a:lnTo>
                      <a:lnTo>
                        <a:pt x="18" y="7"/>
                      </a:lnTo>
                      <a:lnTo>
                        <a:pt x="20" y="8"/>
                      </a:lnTo>
                      <a:lnTo>
                        <a:pt x="18" y="10"/>
                      </a:lnTo>
                      <a:lnTo>
                        <a:pt x="18" y="11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7" y="14"/>
                      </a:lnTo>
                      <a:lnTo>
                        <a:pt x="16" y="15"/>
                      </a:lnTo>
                      <a:lnTo>
                        <a:pt x="16" y="18"/>
                      </a:lnTo>
                      <a:lnTo>
                        <a:pt x="16" y="19"/>
                      </a:lnTo>
                      <a:lnTo>
                        <a:pt x="13" y="21"/>
                      </a:lnTo>
                      <a:lnTo>
                        <a:pt x="9" y="21"/>
                      </a:lnTo>
                      <a:lnTo>
                        <a:pt x="4" y="18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2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5" name="Freeform 919"/>
                <p:cNvSpPr>
                  <a:spLocks noEditPoints="1"/>
                </p:cNvSpPr>
                <p:nvPr/>
              </p:nvSpPr>
              <p:spPr bwMode="auto">
                <a:xfrm>
                  <a:off x="4692782" y="4464545"/>
                  <a:ext cx="318671" cy="271241"/>
                </a:xfrm>
                <a:custGeom>
                  <a:avLst/>
                  <a:gdLst>
                    <a:gd name="T0" fmla="*/ 147 w 215"/>
                    <a:gd name="T1" fmla="*/ 96 h 183"/>
                    <a:gd name="T2" fmla="*/ 137 w 215"/>
                    <a:gd name="T3" fmla="*/ 108 h 183"/>
                    <a:gd name="T4" fmla="*/ 144 w 215"/>
                    <a:gd name="T5" fmla="*/ 118 h 183"/>
                    <a:gd name="T6" fmla="*/ 152 w 215"/>
                    <a:gd name="T7" fmla="*/ 118 h 183"/>
                    <a:gd name="T8" fmla="*/ 161 w 215"/>
                    <a:gd name="T9" fmla="*/ 114 h 183"/>
                    <a:gd name="T10" fmla="*/ 165 w 215"/>
                    <a:gd name="T11" fmla="*/ 105 h 183"/>
                    <a:gd name="T12" fmla="*/ 161 w 215"/>
                    <a:gd name="T13" fmla="*/ 94 h 183"/>
                    <a:gd name="T14" fmla="*/ 177 w 215"/>
                    <a:gd name="T15" fmla="*/ 0 h 183"/>
                    <a:gd name="T16" fmla="*/ 187 w 215"/>
                    <a:gd name="T17" fmla="*/ 4 h 183"/>
                    <a:gd name="T18" fmla="*/ 201 w 215"/>
                    <a:gd name="T19" fmla="*/ 10 h 183"/>
                    <a:gd name="T20" fmla="*/ 204 w 215"/>
                    <a:gd name="T21" fmla="*/ 25 h 183"/>
                    <a:gd name="T22" fmla="*/ 204 w 215"/>
                    <a:gd name="T23" fmla="*/ 50 h 183"/>
                    <a:gd name="T24" fmla="*/ 194 w 215"/>
                    <a:gd name="T25" fmla="*/ 50 h 183"/>
                    <a:gd name="T26" fmla="*/ 191 w 215"/>
                    <a:gd name="T27" fmla="*/ 65 h 183"/>
                    <a:gd name="T28" fmla="*/ 204 w 215"/>
                    <a:gd name="T29" fmla="*/ 68 h 183"/>
                    <a:gd name="T30" fmla="*/ 212 w 215"/>
                    <a:gd name="T31" fmla="*/ 65 h 183"/>
                    <a:gd name="T32" fmla="*/ 212 w 215"/>
                    <a:gd name="T33" fmla="*/ 74 h 183"/>
                    <a:gd name="T34" fmla="*/ 206 w 215"/>
                    <a:gd name="T35" fmla="*/ 90 h 183"/>
                    <a:gd name="T36" fmla="*/ 197 w 215"/>
                    <a:gd name="T37" fmla="*/ 98 h 183"/>
                    <a:gd name="T38" fmla="*/ 188 w 215"/>
                    <a:gd name="T39" fmla="*/ 111 h 183"/>
                    <a:gd name="T40" fmla="*/ 173 w 215"/>
                    <a:gd name="T41" fmla="*/ 132 h 183"/>
                    <a:gd name="T42" fmla="*/ 152 w 215"/>
                    <a:gd name="T43" fmla="*/ 151 h 183"/>
                    <a:gd name="T44" fmla="*/ 137 w 215"/>
                    <a:gd name="T45" fmla="*/ 162 h 183"/>
                    <a:gd name="T46" fmla="*/ 123 w 215"/>
                    <a:gd name="T47" fmla="*/ 168 h 183"/>
                    <a:gd name="T48" fmla="*/ 115 w 215"/>
                    <a:gd name="T49" fmla="*/ 172 h 183"/>
                    <a:gd name="T50" fmla="*/ 104 w 215"/>
                    <a:gd name="T51" fmla="*/ 173 h 183"/>
                    <a:gd name="T52" fmla="*/ 89 w 215"/>
                    <a:gd name="T53" fmla="*/ 170 h 183"/>
                    <a:gd name="T54" fmla="*/ 74 w 215"/>
                    <a:gd name="T55" fmla="*/ 172 h 183"/>
                    <a:gd name="T56" fmla="*/ 65 w 215"/>
                    <a:gd name="T57" fmla="*/ 176 h 183"/>
                    <a:gd name="T58" fmla="*/ 53 w 215"/>
                    <a:gd name="T59" fmla="*/ 177 h 183"/>
                    <a:gd name="T60" fmla="*/ 43 w 215"/>
                    <a:gd name="T61" fmla="*/ 183 h 183"/>
                    <a:gd name="T62" fmla="*/ 32 w 215"/>
                    <a:gd name="T63" fmla="*/ 177 h 183"/>
                    <a:gd name="T64" fmla="*/ 27 w 215"/>
                    <a:gd name="T65" fmla="*/ 173 h 183"/>
                    <a:gd name="T66" fmla="*/ 20 w 215"/>
                    <a:gd name="T67" fmla="*/ 173 h 183"/>
                    <a:gd name="T68" fmla="*/ 17 w 215"/>
                    <a:gd name="T69" fmla="*/ 158 h 183"/>
                    <a:gd name="T70" fmla="*/ 20 w 215"/>
                    <a:gd name="T71" fmla="*/ 151 h 183"/>
                    <a:gd name="T72" fmla="*/ 17 w 215"/>
                    <a:gd name="T73" fmla="*/ 133 h 183"/>
                    <a:gd name="T74" fmla="*/ 9 w 215"/>
                    <a:gd name="T75" fmla="*/ 105 h 183"/>
                    <a:gd name="T76" fmla="*/ 2 w 215"/>
                    <a:gd name="T77" fmla="*/ 89 h 183"/>
                    <a:gd name="T78" fmla="*/ 9 w 215"/>
                    <a:gd name="T79" fmla="*/ 83 h 183"/>
                    <a:gd name="T80" fmla="*/ 18 w 215"/>
                    <a:gd name="T81" fmla="*/ 93 h 183"/>
                    <a:gd name="T82" fmla="*/ 28 w 215"/>
                    <a:gd name="T83" fmla="*/ 94 h 183"/>
                    <a:gd name="T84" fmla="*/ 35 w 215"/>
                    <a:gd name="T85" fmla="*/ 93 h 183"/>
                    <a:gd name="T86" fmla="*/ 46 w 215"/>
                    <a:gd name="T87" fmla="*/ 87 h 183"/>
                    <a:gd name="T88" fmla="*/ 54 w 215"/>
                    <a:gd name="T89" fmla="*/ 46 h 183"/>
                    <a:gd name="T90" fmla="*/ 60 w 215"/>
                    <a:gd name="T91" fmla="*/ 64 h 183"/>
                    <a:gd name="T92" fmla="*/ 74 w 215"/>
                    <a:gd name="T93" fmla="*/ 62 h 183"/>
                    <a:gd name="T94" fmla="*/ 86 w 215"/>
                    <a:gd name="T95" fmla="*/ 49 h 183"/>
                    <a:gd name="T96" fmla="*/ 100 w 215"/>
                    <a:gd name="T97" fmla="*/ 47 h 183"/>
                    <a:gd name="T98" fmla="*/ 115 w 215"/>
                    <a:gd name="T99" fmla="*/ 50 h 183"/>
                    <a:gd name="T100" fmla="*/ 122 w 215"/>
                    <a:gd name="T101" fmla="*/ 49 h 183"/>
                    <a:gd name="T102" fmla="*/ 125 w 215"/>
                    <a:gd name="T103" fmla="*/ 38 h 183"/>
                    <a:gd name="T104" fmla="*/ 133 w 215"/>
                    <a:gd name="T105" fmla="*/ 35 h 183"/>
                    <a:gd name="T106" fmla="*/ 140 w 215"/>
                    <a:gd name="T107" fmla="*/ 29 h 183"/>
                    <a:gd name="T108" fmla="*/ 144 w 215"/>
                    <a:gd name="T109" fmla="*/ 17 h 183"/>
                    <a:gd name="T110" fmla="*/ 151 w 215"/>
                    <a:gd name="T111" fmla="*/ 13 h 183"/>
                    <a:gd name="T112" fmla="*/ 161 w 215"/>
                    <a:gd name="T113" fmla="*/ 9 h 183"/>
                    <a:gd name="T114" fmla="*/ 166 w 215"/>
                    <a:gd name="T115" fmla="*/ 3 h 183"/>
                    <a:gd name="T116" fmla="*/ 177 w 215"/>
                    <a:gd name="T117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5" h="183">
                      <a:moveTo>
                        <a:pt x="154" y="91"/>
                      </a:moveTo>
                      <a:lnTo>
                        <a:pt x="154" y="93"/>
                      </a:lnTo>
                      <a:lnTo>
                        <a:pt x="152" y="94"/>
                      </a:lnTo>
                      <a:lnTo>
                        <a:pt x="151" y="96"/>
                      </a:lnTo>
                      <a:lnTo>
                        <a:pt x="147" y="96"/>
                      </a:lnTo>
                      <a:lnTo>
                        <a:pt x="143" y="98"/>
                      </a:lnTo>
                      <a:lnTo>
                        <a:pt x="143" y="103"/>
                      </a:lnTo>
                      <a:lnTo>
                        <a:pt x="139" y="105"/>
                      </a:lnTo>
                      <a:lnTo>
                        <a:pt x="137" y="107"/>
                      </a:lnTo>
                      <a:lnTo>
                        <a:pt x="137" y="108"/>
                      </a:lnTo>
                      <a:lnTo>
                        <a:pt x="140" y="111"/>
                      </a:lnTo>
                      <a:lnTo>
                        <a:pt x="140" y="112"/>
                      </a:lnTo>
                      <a:lnTo>
                        <a:pt x="141" y="114"/>
                      </a:lnTo>
                      <a:lnTo>
                        <a:pt x="141" y="116"/>
                      </a:lnTo>
                      <a:lnTo>
                        <a:pt x="144" y="118"/>
                      </a:lnTo>
                      <a:lnTo>
                        <a:pt x="145" y="119"/>
                      </a:lnTo>
                      <a:lnTo>
                        <a:pt x="148" y="121"/>
                      </a:lnTo>
                      <a:lnTo>
                        <a:pt x="150" y="121"/>
                      </a:lnTo>
                      <a:lnTo>
                        <a:pt x="151" y="119"/>
                      </a:lnTo>
                      <a:lnTo>
                        <a:pt x="152" y="118"/>
                      </a:lnTo>
                      <a:lnTo>
                        <a:pt x="152" y="115"/>
                      </a:lnTo>
                      <a:lnTo>
                        <a:pt x="155" y="115"/>
                      </a:lnTo>
                      <a:lnTo>
                        <a:pt x="157" y="114"/>
                      </a:lnTo>
                      <a:lnTo>
                        <a:pt x="159" y="112"/>
                      </a:lnTo>
                      <a:lnTo>
                        <a:pt x="161" y="114"/>
                      </a:lnTo>
                      <a:lnTo>
                        <a:pt x="163" y="112"/>
                      </a:lnTo>
                      <a:lnTo>
                        <a:pt x="163" y="109"/>
                      </a:lnTo>
                      <a:lnTo>
                        <a:pt x="163" y="108"/>
                      </a:lnTo>
                      <a:lnTo>
                        <a:pt x="162" y="107"/>
                      </a:lnTo>
                      <a:lnTo>
                        <a:pt x="165" y="105"/>
                      </a:lnTo>
                      <a:lnTo>
                        <a:pt x="168" y="104"/>
                      </a:lnTo>
                      <a:lnTo>
                        <a:pt x="168" y="101"/>
                      </a:lnTo>
                      <a:lnTo>
                        <a:pt x="165" y="96"/>
                      </a:lnTo>
                      <a:lnTo>
                        <a:pt x="162" y="93"/>
                      </a:lnTo>
                      <a:lnTo>
                        <a:pt x="161" y="94"/>
                      </a:lnTo>
                      <a:lnTo>
                        <a:pt x="158" y="93"/>
                      </a:lnTo>
                      <a:lnTo>
                        <a:pt x="158" y="93"/>
                      </a:lnTo>
                      <a:lnTo>
                        <a:pt x="157" y="91"/>
                      </a:lnTo>
                      <a:lnTo>
                        <a:pt x="154" y="91"/>
                      </a:lnTo>
                      <a:close/>
                      <a:moveTo>
                        <a:pt x="177" y="0"/>
                      </a:moveTo>
                      <a:lnTo>
                        <a:pt x="180" y="0"/>
                      </a:lnTo>
                      <a:lnTo>
                        <a:pt x="181" y="2"/>
                      </a:lnTo>
                      <a:lnTo>
                        <a:pt x="184" y="2"/>
                      </a:lnTo>
                      <a:lnTo>
                        <a:pt x="187" y="3"/>
                      </a:lnTo>
                      <a:lnTo>
                        <a:pt x="187" y="4"/>
                      </a:lnTo>
                      <a:lnTo>
                        <a:pt x="190" y="3"/>
                      </a:lnTo>
                      <a:lnTo>
                        <a:pt x="192" y="3"/>
                      </a:lnTo>
                      <a:lnTo>
                        <a:pt x="197" y="4"/>
                      </a:lnTo>
                      <a:lnTo>
                        <a:pt x="199" y="6"/>
                      </a:lnTo>
                      <a:lnTo>
                        <a:pt x="201" y="10"/>
                      </a:lnTo>
                      <a:lnTo>
                        <a:pt x="201" y="13"/>
                      </a:lnTo>
                      <a:lnTo>
                        <a:pt x="204" y="17"/>
                      </a:lnTo>
                      <a:lnTo>
                        <a:pt x="204" y="22"/>
                      </a:lnTo>
                      <a:lnTo>
                        <a:pt x="202" y="24"/>
                      </a:lnTo>
                      <a:lnTo>
                        <a:pt x="204" y="25"/>
                      </a:lnTo>
                      <a:lnTo>
                        <a:pt x="204" y="28"/>
                      </a:lnTo>
                      <a:lnTo>
                        <a:pt x="205" y="32"/>
                      </a:lnTo>
                      <a:lnTo>
                        <a:pt x="205" y="42"/>
                      </a:lnTo>
                      <a:lnTo>
                        <a:pt x="204" y="46"/>
                      </a:lnTo>
                      <a:lnTo>
                        <a:pt x="204" y="50"/>
                      </a:lnTo>
                      <a:lnTo>
                        <a:pt x="204" y="54"/>
                      </a:lnTo>
                      <a:lnTo>
                        <a:pt x="201" y="53"/>
                      </a:lnTo>
                      <a:lnTo>
                        <a:pt x="199" y="51"/>
                      </a:lnTo>
                      <a:lnTo>
                        <a:pt x="195" y="50"/>
                      </a:lnTo>
                      <a:lnTo>
                        <a:pt x="194" y="50"/>
                      </a:lnTo>
                      <a:lnTo>
                        <a:pt x="192" y="53"/>
                      </a:lnTo>
                      <a:lnTo>
                        <a:pt x="190" y="60"/>
                      </a:lnTo>
                      <a:lnTo>
                        <a:pt x="188" y="62"/>
                      </a:lnTo>
                      <a:lnTo>
                        <a:pt x="190" y="64"/>
                      </a:lnTo>
                      <a:lnTo>
                        <a:pt x="191" y="65"/>
                      </a:lnTo>
                      <a:lnTo>
                        <a:pt x="192" y="68"/>
                      </a:lnTo>
                      <a:lnTo>
                        <a:pt x="197" y="71"/>
                      </a:lnTo>
                      <a:lnTo>
                        <a:pt x="201" y="71"/>
                      </a:lnTo>
                      <a:lnTo>
                        <a:pt x="204" y="69"/>
                      </a:lnTo>
                      <a:lnTo>
                        <a:pt x="204" y="68"/>
                      </a:lnTo>
                      <a:lnTo>
                        <a:pt x="204" y="65"/>
                      </a:lnTo>
                      <a:lnTo>
                        <a:pt x="205" y="64"/>
                      </a:lnTo>
                      <a:lnTo>
                        <a:pt x="206" y="64"/>
                      </a:lnTo>
                      <a:lnTo>
                        <a:pt x="208" y="64"/>
                      </a:lnTo>
                      <a:lnTo>
                        <a:pt x="212" y="65"/>
                      </a:lnTo>
                      <a:lnTo>
                        <a:pt x="215" y="65"/>
                      </a:lnTo>
                      <a:lnTo>
                        <a:pt x="215" y="65"/>
                      </a:lnTo>
                      <a:lnTo>
                        <a:pt x="213" y="68"/>
                      </a:lnTo>
                      <a:lnTo>
                        <a:pt x="215" y="68"/>
                      </a:lnTo>
                      <a:lnTo>
                        <a:pt x="212" y="74"/>
                      </a:lnTo>
                      <a:lnTo>
                        <a:pt x="212" y="78"/>
                      </a:lnTo>
                      <a:lnTo>
                        <a:pt x="210" y="80"/>
                      </a:lnTo>
                      <a:lnTo>
                        <a:pt x="209" y="86"/>
                      </a:lnTo>
                      <a:lnTo>
                        <a:pt x="206" y="89"/>
                      </a:lnTo>
                      <a:lnTo>
                        <a:pt x="206" y="90"/>
                      </a:lnTo>
                      <a:lnTo>
                        <a:pt x="202" y="96"/>
                      </a:lnTo>
                      <a:lnTo>
                        <a:pt x="201" y="96"/>
                      </a:lnTo>
                      <a:lnTo>
                        <a:pt x="201" y="96"/>
                      </a:lnTo>
                      <a:lnTo>
                        <a:pt x="198" y="97"/>
                      </a:lnTo>
                      <a:lnTo>
                        <a:pt x="197" y="98"/>
                      </a:lnTo>
                      <a:lnTo>
                        <a:pt x="194" y="101"/>
                      </a:lnTo>
                      <a:lnTo>
                        <a:pt x="192" y="104"/>
                      </a:lnTo>
                      <a:lnTo>
                        <a:pt x="190" y="107"/>
                      </a:lnTo>
                      <a:lnTo>
                        <a:pt x="190" y="108"/>
                      </a:lnTo>
                      <a:lnTo>
                        <a:pt x="188" y="111"/>
                      </a:lnTo>
                      <a:lnTo>
                        <a:pt x="186" y="111"/>
                      </a:lnTo>
                      <a:lnTo>
                        <a:pt x="183" y="115"/>
                      </a:lnTo>
                      <a:lnTo>
                        <a:pt x="177" y="125"/>
                      </a:lnTo>
                      <a:lnTo>
                        <a:pt x="173" y="129"/>
                      </a:lnTo>
                      <a:lnTo>
                        <a:pt x="173" y="132"/>
                      </a:lnTo>
                      <a:lnTo>
                        <a:pt x="170" y="133"/>
                      </a:lnTo>
                      <a:lnTo>
                        <a:pt x="168" y="136"/>
                      </a:lnTo>
                      <a:lnTo>
                        <a:pt x="166" y="136"/>
                      </a:lnTo>
                      <a:lnTo>
                        <a:pt x="166" y="137"/>
                      </a:lnTo>
                      <a:lnTo>
                        <a:pt x="152" y="151"/>
                      </a:lnTo>
                      <a:lnTo>
                        <a:pt x="151" y="151"/>
                      </a:lnTo>
                      <a:lnTo>
                        <a:pt x="151" y="152"/>
                      </a:lnTo>
                      <a:lnTo>
                        <a:pt x="148" y="154"/>
                      </a:lnTo>
                      <a:lnTo>
                        <a:pt x="140" y="161"/>
                      </a:lnTo>
                      <a:lnTo>
                        <a:pt x="137" y="162"/>
                      </a:lnTo>
                      <a:lnTo>
                        <a:pt x="134" y="163"/>
                      </a:lnTo>
                      <a:lnTo>
                        <a:pt x="134" y="163"/>
                      </a:lnTo>
                      <a:lnTo>
                        <a:pt x="129" y="165"/>
                      </a:lnTo>
                      <a:lnTo>
                        <a:pt x="126" y="168"/>
                      </a:lnTo>
                      <a:lnTo>
                        <a:pt x="123" y="168"/>
                      </a:lnTo>
                      <a:lnTo>
                        <a:pt x="122" y="166"/>
                      </a:lnTo>
                      <a:lnTo>
                        <a:pt x="118" y="166"/>
                      </a:lnTo>
                      <a:lnTo>
                        <a:pt x="115" y="168"/>
                      </a:lnTo>
                      <a:lnTo>
                        <a:pt x="114" y="170"/>
                      </a:lnTo>
                      <a:lnTo>
                        <a:pt x="115" y="172"/>
                      </a:lnTo>
                      <a:lnTo>
                        <a:pt x="115" y="172"/>
                      </a:lnTo>
                      <a:lnTo>
                        <a:pt x="111" y="172"/>
                      </a:lnTo>
                      <a:lnTo>
                        <a:pt x="108" y="170"/>
                      </a:lnTo>
                      <a:lnTo>
                        <a:pt x="105" y="170"/>
                      </a:lnTo>
                      <a:lnTo>
                        <a:pt x="104" y="173"/>
                      </a:lnTo>
                      <a:lnTo>
                        <a:pt x="104" y="174"/>
                      </a:lnTo>
                      <a:lnTo>
                        <a:pt x="104" y="174"/>
                      </a:lnTo>
                      <a:lnTo>
                        <a:pt x="97" y="173"/>
                      </a:lnTo>
                      <a:lnTo>
                        <a:pt x="96" y="172"/>
                      </a:lnTo>
                      <a:lnTo>
                        <a:pt x="89" y="170"/>
                      </a:lnTo>
                      <a:lnTo>
                        <a:pt x="85" y="172"/>
                      </a:lnTo>
                      <a:lnTo>
                        <a:pt x="85" y="173"/>
                      </a:lnTo>
                      <a:lnTo>
                        <a:pt x="83" y="173"/>
                      </a:lnTo>
                      <a:lnTo>
                        <a:pt x="81" y="172"/>
                      </a:lnTo>
                      <a:lnTo>
                        <a:pt x="74" y="172"/>
                      </a:lnTo>
                      <a:lnTo>
                        <a:pt x="71" y="173"/>
                      </a:lnTo>
                      <a:lnTo>
                        <a:pt x="71" y="174"/>
                      </a:lnTo>
                      <a:lnTo>
                        <a:pt x="69" y="174"/>
                      </a:lnTo>
                      <a:lnTo>
                        <a:pt x="67" y="174"/>
                      </a:lnTo>
                      <a:lnTo>
                        <a:pt x="65" y="176"/>
                      </a:lnTo>
                      <a:lnTo>
                        <a:pt x="65" y="177"/>
                      </a:lnTo>
                      <a:lnTo>
                        <a:pt x="61" y="177"/>
                      </a:lnTo>
                      <a:lnTo>
                        <a:pt x="60" y="179"/>
                      </a:lnTo>
                      <a:lnTo>
                        <a:pt x="56" y="176"/>
                      </a:lnTo>
                      <a:lnTo>
                        <a:pt x="53" y="177"/>
                      </a:lnTo>
                      <a:lnTo>
                        <a:pt x="52" y="177"/>
                      </a:lnTo>
                      <a:lnTo>
                        <a:pt x="49" y="177"/>
                      </a:lnTo>
                      <a:lnTo>
                        <a:pt x="46" y="180"/>
                      </a:lnTo>
                      <a:lnTo>
                        <a:pt x="43" y="180"/>
                      </a:lnTo>
                      <a:lnTo>
                        <a:pt x="43" y="183"/>
                      </a:lnTo>
                      <a:lnTo>
                        <a:pt x="42" y="181"/>
                      </a:lnTo>
                      <a:lnTo>
                        <a:pt x="40" y="183"/>
                      </a:lnTo>
                      <a:lnTo>
                        <a:pt x="34" y="180"/>
                      </a:lnTo>
                      <a:lnTo>
                        <a:pt x="32" y="180"/>
                      </a:lnTo>
                      <a:lnTo>
                        <a:pt x="32" y="177"/>
                      </a:lnTo>
                      <a:lnTo>
                        <a:pt x="29" y="176"/>
                      </a:lnTo>
                      <a:lnTo>
                        <a:pt x="28" y="177"/>
                      </a:lnTo>
                      <a:lnTo>
                        <a:pt x="27" y="176"/>
                      </a:lnTo>
                      <a:lnTo>
                        <a:pt x="28" y="176"/>
                      </a:lnTo>
                      <a:lnTo>
                        <a:pt x="27" y="173"/>
                      </a:lnTo>
                      <a:lnTo>
                        <a:pt x="24" y="172"/>
                      </a:lnTo>
                      <a:lnTo>
                        <a:pt x="21" y="174"/>
                      </a:lnTo>
                      <a:lnTo>
                        <a:pt x="21" y="176"/>
                      </a:lnTo>
                      <a:lnTo>
                        <a:pt x="20" y="176"/>
                      </a:lnTo>
                      <a:lnTo>
                        <a:pt x="20" y="173"/>
                      </a:lnTo>
                      <a:lnTo>
                        <a:pt x="21" y="170"/>
                      </a:lnTo>
                      <a:lnTo>
                        <a:pt x="20" y="168"/>
                      </a:lnTo>
                      <a:lnTo>
                        <a:pt x="23" y="163"/>
                      </a:lnTo>
                      <a:lnTo>
                        <a:pt x="20" y="159"/>
                      </a:lnTo>
                      <a:lnTo>
                        <a:pt x="17" y="158"/>
                      </a:lnTo>
                      <a:lnTo>
                        <a:pt x="16" y="154"/>
                      </a:lnTo>
                      <a:lnTo>
                        <a:pt x="16" y="151"/>
                      </a:lnTo>
                      <a:lnTo>
                        <a:pt x="17" y="150"/>
                      </a:lnTo>
                      <a:lnTo>
                        <a:pt x="18" y="151"/>
                      </a:lnTo>
                      <a:lnTo>
                        <a:pt x="20" y="151"/>
                      </a:lnTo>
                      <a:lnTo>
                        <a:pt x="21" y="150"/>
                      </a:lnTo>
                      <a:lnTo>
                        <a:pt x="21" y="145"/>
                      </a:lnTo>
                      <a:lnTo>
                        <a:pt x="20" y="141"/>
                      </a:lnTo>
                      <a:lnTo>
                        <a:pt x="20" y="138"/>
                      </a:lnTo>
                      <a:lnTo>
                        <a:pt x="17" y="133"/>
                      </a:lnTo>
                      <a:lnTo>
                        <a:pt x="17" y="129"/>
                      </a:lnTo>
                      <a:lnTo>
                        <a:pt x="13" y="125"/>
                      </a:lnTo>
                      <a:lnTo>
                        <a:pt x="11" y="116"/>
                      </a:lnTo>
                      <a:lnTo>
                        <a:pt x="9" y="109"/>
                      </a:lnTo>
                      <a:lnTo>
                        <a:pt x="9" y="105"/>
                      </a:lnTo>
                      <a:lnTo>
                        <a:pt x="6" y="98"/>
                      </a:lnTo>
                      <a:lnTo>
                        <a:pt x="2" y="94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2" y="89"/>
                      </a:lnTo>
                      <a:lnTo>
                        <a:pt x="5" y="89"/>
                      </a:lnTo>
                      <a:lnTo>
                        <a:pt x="5" y="87"/>
                      </a:lnTo>
                      <a:lnTo>
                        <a:pt x="5" y="86"/>
                      </a:lnTo>
                      <a:lnTo>
                        <a:pt x="6" y="85"/>
                      </a:lnTo>
                      <a:lnTo>
                        <a:pt x="9" y="83"/>
                      </a:lnTo>
                      <a:lnTo>
                        <a:pt x="10" y="86"/>
                      </a:lnTo>
                      <a:lnTo>
                        <a:pt x="13" y="86"/>
                      </a:lnTo>
                      <a:lnTo>
                        <a:pt x="11" y="89"/>
                      </a:lnTo>
                      <a:lnTo>
                        <a:pt x="14" y="93"/>
                      </a:lnTo>
                      <a:lnTo>
                        <a:pt x="18" y="93"/>
                      </a:lnTo>
                      <a:lnTo>
                        <a:pt x="21" y="94"/>
                      </a:lnTo>
                      <a:lnTo>
                        <a:pt x="23" y="94"/>
                      </a:lnTo>
                      <a:lnTo>
                        <a:pt x="24" y="94"/>
                      </a:lnTo>
                      <a:lnTo>
                        <a:pt x="27" y="96"/>
                      </a:lnTo>
                      <a:lnTo>
                        <a:pt x="28" y="94"/>
                      </a:lnTo>
                      <a:lnTo>
                        <a:pt x="29" y="94"/>
                      </a:lnTo>
                      <a:lnTo>
                        <a:pt x="31" y="96"/>
                      </a:lnTo>
                      <a:lnTo>
                        <a:pt x="32" y="96"/>
                      </a:lnTo>
                      <a:lnTo>
                        <a:pt x="34" y="96"/>
                      </a:lnTo>
                      <a:lnTo>
                        <a:pt x="35" y="93"/>
                      </a:lnTo>
                      <a:lnTo>
                        <a:pt x="35" y="91"/>
                      </a:lnTo>
                      <a:lnTo>
                        <a:pt x="38" y="91"/>
                      </a:lnTo>
                      <a:lnTo>
                        <a:pt x="38" y="89"/>
                      </a:lnTo>
                      <a:lnTo>
                        <a:pt x="42" y="87"/>
                      </a:lnTo>
                      <a:lnTo>
                        <a:pt x="46" y="87"/>
                      </a:lnTo>
                      <a:lnTo>
                        <a:pt x="47" y="87"/>
                      </a:lnTo>
                      <a:lnTo>
                        <a:pt x="49" y="40"/>
                      </a:lnTo>
                      <a:lnTo>
                        <a:pt x="49" y="39"/>
                      </a:lnTo>
                      <a:lnTo>
                        <a:pt x="53" y="43"/>
                      </a:lnTo>
                      <a:lnTo>
                        <a:pt x="54" y="46"/>
                      </a:lnTo>
                      <a:lnTo>
                        <a:pt x="58" y="54"/>
                      </a:lnTo>
                      <a:lnTo>
                        <a:pt x="58" y="57"/>
                      </a:lnTo>
                      <a:lnTo>
                        <a:pt x="56" y="61"/>
                      </a:lnTo>
                      <a:lnTo>
                        <a:pt x="56" y="64"/>
                      </a:lnTo>
                      <a:lnTo>
                        <a:pt x="60" y="64"/>
                      </a:lnTo>
                      <a:lnTo>
                        <a:pt x="64" y="64"/>
                      </a:lnTo>
                      <a:lnTo>
                        <a:pt x="65" y="64"/>
                      </a:lnTo>
                      <a:lnTo>
                        <a:pt x="68" y="64"/>
                      </a:lnTo>
                      <a:lnTo>
                        <a:pt x="71" y="62"/>
                      </a:lnTo>
                      <a:lnTo>
                        <a:pt x="74" y="62"/>
                      </a:lnTo>
                      <a:lnTo>
                        <a:pt x="76" y="60"/>
                      </a:lnTo>
                      <a:lnTo>
                        <a:pt x="76" y="58"/>
                      </a:lnTo>
                      <a:lnTo>
                        <a:pt x="82" y="57"/>
                      </a:lnTo>
                      <a:lnTo>
                        <a:pt x="83" y="54"/>
                      </a:lnTo>
                      <a:lnTo>
                        <a:pt x="86" y="49"/>
                      </a:lnTo>
                      <a:lnTo>
                        <a:pt x="89" y="46"/>
                      </a:lnTo>
                      <a:lnTo>
                        <a:pt x="93" y="46"/>
                      </a:lnTo>
                      <a:lnTo>
                        <a:pt x="97" y="46"/>
                      </a:lnTo>
                      <a:lnTo>
                        <a:pt x="99" y="47"/>
                      </a:lnTo>
                      <a:lnTo>
                        <a:pt x="100" y="47"/>
                      </a:lnTo>
                      <a:lnTo>
                        <a:pt x="105" y="50"/>
                      </a:lnTo>
                      <a:lnTo>
                        <a:pt x="107" y="50"/>
                      </a:lnTo>
                      <a:lnTo>
                        <a:pt x="110" y="51"/>
                      </a:lnTo>
                      <a:lnTo>
                        <a:pt x="112" y="50"/>
                      </a:lnTo>
                      <a:lnTo>
                        <a:pt x="115" y="50"/>
                      </a:lnTo>
                      <a:lnTo>
                        <a:pt x="116" y="50"/>
                      </a:lnTo>
                      <a:lnTo>
                        <a:pt x="118" y="51"/>
                      </a:lnTo>
                      <a:lnTo>
                        <a:pt x="119" y="51"/>
                      </a:lnTo>
                      <a:lnTo>
                        <a:pt x="123" y="50"/>
                      </a:lnTo>
                      <a:lnTo>
                        <a:pt x="122" y="49"/>
                      </a:lnTo>
                      <a:lnTo>
                        <a:pt x="123" y="46"/>
                      </a:lnTo>
                      <a:lnTo>
                        <a:pt x="123" y="44"/>
                      </a:lnTo>
                      <a:lnTo>
                        <a:pt x="123" y="43"/>
                      </a:lnTo>
                      <a:lnTo>
                        <a:pt x="123" y="40"/>
                      </a:lnTo>
                      <a:lnTo>
                        <a:pt x="125" y="38"/>
                      </a:lnTo>
                      <a:lnTo>
                        <a:pt x="128" y="38"/>
                      </a:lnTo>
                      <a:lnTo>
                        <a:pt x="129" y="36"/>
                      </a:lnTo>
                      <a:lnTo>
                        <a:pt x="132" y="36"/>
                      </a:lnTo>
                      <a:lnTo>
                        <a:pt x="132" y="35"/>
                      </a:lnTo>
                      <a:lnTo>
                        <a:pt x="133" y="35"/>
                      </a:lnTo>
                      <a:lnTo>
                        <a:pt x="133" y="32"/>
                      </a:lnTo>
                      <a:lnTo>
                        <a:pt x="136" y="31"/>
                      </a:lnTo>
                      <a:lnTo>
                        <a:pt x="137" y="31"/>
                      </a:lnTo>
                      <a:lnTo>
                        <a:pt x="137" y="29"/>
                      </a:lnTo>
                      <a:lnTo>
                        <a:pt x="140" y="29"/>
                      </a:lnTo>
                      <a:lnTo>
                        <a:pt x="140" y="27"/>
                      </a:lnTo>
                      <a:lnTo>
                        <a:pt x="139" y="27"/>
                      </a:lnTo>
                      <a:lnTo>
                        <a:pt x="140" y="22"/>
                      </a:lnTo>
                      <a:lnTo>
                        <a:pt x="143" y="18"/>
                      </a:lnTo>
                      <a:lnTo>
                        <a:pt x="144" y="17"/>
                      </a:lnTo>
                      <a:lnTo>
                        <a:pt x="145" y="17"/>
                      </a:lnTo>
                      <a:lnTo>
                        <a:pt x="147" y="15"/>
                      </a:lnTo>
                      <a:lnTo>
                        <a:pt x="150" y="14"/>
                      </a:lnTo>
                      <a:lnTo>
                        <a:pt x="150" y="14"/>
                      </a:lnTo>
                      <a:lnTo>
                        <a:pt x="151" y="13"/>
                      </a:lnTo>
                      <a:lnTo>
                        <a:pt x="152" y="11"/>
                      </a:lnTo>
                      <a:lnTo>
                        <a:pt x="155" y="9"/>
                      </a:lnTo>
                      <a:lnTo>
                        <a:pt x="158" y="9"/>
                      </a:lnTo>
                      <a:lnTo>
                        <a:pt x="159" y="9"/>
                      </a:lnTo>
                      <a:lnTo>
                        <a:pt x="161" y="9"/>
                      </a:lnTo>
                      <a:lnTo>
                        <a:pt x="162" y="9"/>
                      </a:lnTo>
                      <a:lnTo>
                        <a:pt x="165" y="7"/>
                      </a:lnTo>
                      <a:lnTo>
                        <a:pt x="166" y="6"/>
                      </a:lnTo>
                      <a:lnTo>
                        <a:pt x="166" y="4"/>
                      </a:lnTo>
                      <a:lnTo>
                        <a:pt x="166" y="3"/>
                      </a:lnTo>
                      <a:lnTo>
                        <a:pt x="168" y="2"/>
                      </a:lnTo>
                      <a:lnTo>
                        <a:pt x="170" y="2"/>
                      </a:lnTo>
                      <a:lnTo>
                        <a:pt x="172" y="0"/>
                      </a:lnTo>
                      <a:lnTo>
                        <a:pt x="173" y="0"/>
                      </a:lnTo>
                      <a:lnTo>
                        <a:pt x="17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6" name="Freeform 920"/>
                <p:cNvSpPr>
                  <a:spLocks/>
                </p:cNvSpPr>
                <p:nvPr/>
              </p:nvSpPr>
              <p:spPr bwMode="auto">
                <a:xfrm>
                  <a:off x="4895842" y="4599423"/>
                  <a:ext cx="45948" cy="44466"/>
                </a:xfrm>
                <a:custGeom>
                  <a:avLst/>
                  <a:gdLst>
                    <a:gd name="T0" fmla="*/ 17 w 31"/>
                    <a:gd name="T1" fmla="*/ 0 h 30"/>
                    <a:gd name="T2" fmla="*/ 20 w 31"/>
                    <a:gd name="T3" fmla="*/ 0 h 30"/>
                    <a:gd name="T4" fmla="*/ 21 w 31"/>
                    <a:gd name="T5" fmla="*/ 2 h 30"/>
                    <a:gd name="T6" fmla="*/ 21 w 31"/>
                    <a:gd name="T7" fmla="*/ 2 h 30"/>
                    <a:gd name="T8" fmla="*/ 24 w 31"/>
                    <a:gd name="T9" fmla="*/ 3 h 30"/>
                    <a:gd name="T10" fmla="*/ 25 w 31"/>
                    <a:gd name="T11" fmla="*/ 2 h 30"/>
                    <a:gd name="T12" fmla="*/ 28 w 31"/>
                    <a:gd name="T13" fmla="*/ 5 h 30"/>
                    <a:gd name="T14" fmla="*/ 31 w 31"/>
                    <a:gd name="T15" fmla="*/ 10 h 30"/>
                    <a:gd name="T16" fmla="*/ 31 w 31"/>
                    <a:gd name="T17" fmla="*/ 13 h 30"/>
                    <a:gd name="T18" fmla="*/ 28 w 31"/>
                    <a:gd name="T19" fmla="*/ 14 h 30"/>
                    <a:gd name="T20" fmla="*/ 25 w 31"/>
                    <a:gd name="T21" fmla="*/ 16 h 30"/>
                    <a:gd name="T22" fmla="*/ 26 w 31"/>
                    <a:gd name="T23" fmla="*/ 17 h 30"/>
                    <a:gd name="T24" fmla="*/ 26 w 31"/>
                    <a:gd name="T25" fmla="*/ 18 h 30"/>
                    <a:gd name="T26" fmla="*/ 26 w 31"/>
                    <a:gd name="T27" fmla="*/ 21 h 30"/>
                    <a:gd name="T28" fmla="*/ 24 w 31"/>
                    <a:gd name="T29" fmla="*/ 23 h 30"/>
                    <a:gd name="T30" fmla="*/ 22 w 31"/>
                    <a:gd name="T31" fmla="*/ 21 h 30"/>
                    <a:gd name="T32" fmla="*/ 20 w 31"/>
                    <a:gd name="T33" fmla="*/ 23 h 30"/>
                    <a:gd name="T34" fmla="*/ 18 w 31"/>
                    <a:gd name="T35" fmla="*/ 24 h 30"/>
                    <a:gd name="T36" fmla="*/ 15 w 31"/>
                    <a:gd name="T37" fmla="*/ 24 h 30"/>
                    <a:gd name="T38" fmla="*/ 15 w 31"/>
                    <a:gd name="T39" fmla="*/ 27 h 30"/>
                    <a:gd name="T40" fmla="*/ 14 w 31"/>
                    <a:gd name="T41" fmla="*/ 28 h 30"/>
                    <a:gd name="T42" fmla="*/ 13 w 31"/>
                    <a:gd name="T43" fmla="*/ 30 h 30"/>
                    <a:gd name="T44" fmla="*/ 11 w 31"/>
                    <a:gd name="T45" fmla="*/ 30 h 30"/>
                    <a:gd name="T46" fmla="*/ 8 w 31"/>
                    <a:gd name="T47" fmla="*/ 28 h 30"/>
                    <a:gd name="T48" fmla="*/ 7 w 31"/>
                    <a:gd name="T49" fmla="*/ 27 h 30"/>
                    <a:gd name="T50" fmla="*/ 4 w 31"/>
                    <a:gd name="T51" fmla="*/ 25 h 30"/>
                    <a:gd name="T52" fmla="*/ 4 w 31"/>
                    <a:gd name="T53" fmla="*/ 23 h 30"/>
                    <a:gd name="T54" fmla="*/ 3 w 31"/>
                    <a:gd name="T55" fmla="*/ 21 h 30"/>
                    <a:gd name="T56" fmla="*/ 3 w 31"/>
                    <a:gd name="T57" fmla="*/ 20 h 30"/>
                    <a:gd name="T58" fmla="*/ 0 w 31"/>
                    <a:gd name="T59" fmla="*/ 17 h 30"/>
                    <a:gd name="T60" fmla="*/ 0 w 31"/>
                    <a:gd name="T61" fmla="*/ 16 h 30"/>
                    <a:gd name="T62" fmla="*/ 2 w 31"/>
                    <a:gd name="T63" fmla="*/ 14 h 30"/>
                    <a:gd name="T64" fmla="*/ 6 w 31"/>
                    <a:gd name="T65" fmla="*/ 12 h 30"/>
                    <a:gd name="T66" fmla="*/ 6 w 31"/>
                    <a:gd name="T67" fmla="*/ 7 h 30"/>
                    <a:gd name="T68" fmla="*/ 10 w 31"/>
                    <a:gd name="T69" fmla="*/ 5 h 30"/>
                    <a:gd name="T70" fmla="*/ 14 w 31"/>
                    <a:gd name="T71" fmla="*/ 5 h 30"/>
                    <a:gd name="T72" fmla="*/ 15 w 31"/>
                    <a:gd name="T73" fmla="*/ 3 h 30"/>
                    <a:gd name="T74" fmla="*/ 17 w 31"/>
                    <a:gd name="T75" fmla="*/ 2 h 30"/>
                    <a:gd name="T76" fmla="*/ 17 w 31"/>
                    <a:gd name="T7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1" h="30">
                      <a:moveTo>
                        <a:pt x="17" y="0"/>
                      </a:moveTo>
                      <a:lnTo>
                        <a:pt x="20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4" y="3"/>
                      </a:lnTo>
                      <a:lnTo>
                        <a:pt x="25" y="2"/>
                      </a:lnTo>
                      <a:lnTo>
                        <a:pt x="28" y="5"/>
                      </a:lnTo>
                      <a:lnTo>
                        <a:pt x="31" y="10"/>
                      </a:lnTo>
                      <a:lnTo>
                        <a:pt x="31" y="13"/>
                      </a:lnTo>
                      <a:lnTo>
                        <a:pt x="28" y="14"/>
                      </a:lnTo>
                      <a:lnTo>
                        <a:pt x="25" y="16"/>
                      </a:lnTo>
                      <a:lnTo>
                        <a:pt x="26" y="17"/>
                      </a:lnTo>
                      <a:lnTo>
                        <a:pt x="26" y="18"/>
                      </a:lnTo>
                      <a:lnTo>
                        <a:pt x="26" y="21"/>
                      </a:lnTo>
                      <a:lnTo>
                        <a:pt x="24" y="23"/>
                      </a:lnTo>
                      <a:lnTo>
                        <a:pt x="22" y="21"/>
                      </a:lnTo>
                      <a:lnTo>
                        <a:pt x="20" y="23"/>
                      </a:lnTo>
                      <a:lnTo>
                        <a:pt x="18" y="24"/>
                      </a:lnTo>
                      <a:lnTo>
                        <a:pt x="15" y="24"/>
                      </a:lnTo>
                      <a:lnTo>
                        <a:pt x="15" y="27"/>
                      </a:lnTo>
                      <a:lnTo>
                        <a:pt x="14" y="28"/>
                      </a:lnTo>
                      <a:lnTo>
                        <a:pt x="13" y="30"/>
                      </a:lnTo>
                      <a:lnTo>
                        <a:pt x="11" y="30"/>
                      </a:lnTo>
                      <a:lnTo>
                        <a:pt x="8" y="28"/>
                      </a:lnTo>
                      <a:lnTo>
                        <a:pt x="7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3" y="21"/>
                      </a:lnTo>
                      <a:lnTo>
                        <a:pt x="3" y="20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2" y="14"/>
                      </a:lnTo>
                      <a:lnTo>
                        <a:pt x="6" y="12"/>
                      </a:lnTo>
                      <a:lnTo>
                        <a:pt x="6" y="7"/>
                      </a:lnTo>
                      <a:lnTo>
                        <a:pt x="10" y="5"/>
                      </a:lnTo>
                      <a:lnTo>
                        <a:pt x="14" y="5"/>
                      </a:lnTo>
                      <a:lnTo>
                        <a:pt x="15" y="3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7" name="Freeform 921"/>
                <p:cNvSpPr>
                  <a:spLocks/>
                </p:cNvSpPr>
                <p:nvPr/>
              </p:nvSpPr>
              <p:spPr bwMode="auto">
                <a:xfrm>
                  <a:off x="7061321" y="4311879"/>
                  <a:ext cx="11858" cy="11858"/>
                </a:xfrm>
                <a:custGeom>
                  <a:avLst/>
                  <a:gdLst>
                    <a:gd name="T0" fmla="*/ 5 w 8"/>
                    <a:gd name="T1" fmla="*/ 0 h 8"/>
                    <a:gd name="T2" fmla="*/ 5 w 8"/>
                    <a:gd name="T3" fmla="*/ 2 h 8"/>
                    <a:gd name="T4" fmla="*/ 7 w 8"/>
                    <a:gd name="T5" fmla="*/ 2 h 8"/>
                    <a:gd name="T6" fmla="*/ 7 w 8"/>
                    <a:gd name="T7" fmla="*/ 2 h 8"/>
                    <a:gd name="T8" fmla="*/ 5 w 8"/>
                    <a:gd name="T9" fmla="*/ 4 h 8"/>
                    <a:gd name="T10" fmla="*/ 5 w 8"/>
                    <a:gd name="T11" fmla="*/ 5 h 8"/>
                    <a:gd name="T12" fmla="*/ 7 w 8"/>
                    <a:gd name="T13" fmla="*/ 5 h 8"/>
                    <a:gd name="T14" fmla="*/ 8 w 8"/>
                    <a:gd name="T15" fmla="*/ 5 h 8"/>
                    <a:gd name="T16" fmla="*/ 7 w 8"/>
                    <a:gd name="T17" fmla="*/ 8 h 8"/>
                    <a:gd name="T18" fmla="*/ 4 w 8"/>
                    <a:gd name="T19" fmla="*/ 6 h 8"/>
                    <a:gd name="T20" fmla="*/ 1 w 8"/>
                    <a:gd name="T21" fmla="*/ 8 h 8"/>
                    <a:gd name="T22" fmla="*/ 0 w 8"/>
                    <a:gd name="T23" fmla="*/ 8 h 8"/>
                    <a:gd name="T24" fmla="*/ 1 w 8"/>
                    <a:gd name="T25" fmla="*/ 6 h 8"/>
                    <a:gd name="T26" fmla="*/ 1 w 8"/>
                    <a:gd name="T27" fmla="*/ 4 h 8"/>
                    <a:gd name="T28" fmla="*/ 1 w 8"/>
                    <a:gd name="T29" fmla="*/ 2 h 8"/>
                    <a:gd name="T30" fmla="*/ 1 w 8"/>
                    <a:gd name="T31" fmla="*/ 2 h 8"/>
                    <a:gd name="T32" fmla="*/ 3 w 8"/>
                    <a:gd name="T33" fmla="*/ 2 h 8"/>
                    <a:gd name="T34" fmla="*/ 4 w 8"/>
                    <a:gd name="T35" fmla="*/ 1 h 8"/>
                    <a:gd name="T36" fmla="*/ 5 w 8"/>
                    <a:gd name="T3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8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7" y="8"/>
                      </a:lnTo>
                      <a:lnTo>
                        <a:pt x="4" y="6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1" y="6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8" name="Freeform 922"/>
                <p:cNvSpPr>
                  <a:spLocks/>
                </p:cNvSpPr>
                <p:nvPr/>
              </p:nvSpPr>
              <p:spPr bwMode="auto">
                <a:xfrm>
                  <a:off x="6573681" y="4251109"/>
                  <a:ext cx="784079" cy="701076"/>
                </a:xfrm>
                <a:custGeom>
                  <a:avLst/>
                  <a:gdLst>
                    <a:gd name="T0" fmla="*/ 423 w 529"/>
                    <a:gd name="T1" fmla="*/ 24 h 473"/>
                    <a:gd name="T2" fmla="*/ 437 w 529"/>
                    <a:gd name="T3" fmla="*/ 47 h 473"/>
                    <a:gd name="T4" fmla="*/ 446 w 529"/>
                    <a:gd name="T5" fmla="*/ 83 h 473"/>
                    <a:gd name="T6" fmla="*/ 461 w 529"/>
                    <a:gd name="T7" fmla="*/ 126 h 473"/>
                    <a:gd name="T8" fmla="*/ 475 w 529"/>
                    <a:gd name="T9" fmla="*/ 135 h 473"/>
                    <a:gd name="T10" fmla="*/ 489 w 529"/>
                    <a:gd name="T11" fmla="*/ 159 h 473"/>
                    <a:gd name="T12" fmla="*/ 497 w 529"/>
                    <a:gd name="T13" fmla="*/ 172 h 473"/>
                    <a:gd name="T14" fmla="*/ 510 w 529"/>
                    <a:gd name="T15" fmla="*/ 195 h 473"/>
                    <a:gd name="T16" fmla="*/ 528 w 529"/>
                    <a:gd name="T17" fmla="*/ 223 h 473"/>
                    <a:gd name="T18" fmla="*/ 526 w 529"/>
                    <a:gd name="T19" fmla="*/ 259 h 473"/>
                    <a:gd name="T20" fmla="*/ 511 w 529"/>
                    <a:gd name="T21" fmla="*/ 320 h 473"/>
                    <a:gd name="T22" fmla="*/ 490 w 529"/>
                    <a:gd name="T23" fmla="*/ 352 h 473"/>
                    <a:gd name="T24" fmla="*/ 470 w 529"/>
                    <a:gd name="T25" fmla="*/ 386 h 473"/>
                    <a:gd name="T26" fmla="*/ 443 w 529"/>
                    <a:gd name="T27" fmla="*/ 443 h 473"/>
                    <a:gd name="T28" fmla="*/ 412 w 529"/>
                    <a:gd name="T29" fmla="*/ 453 h 473"/>
                    <a:gd name="T30" fmla="*/ 387 w 529"/>
                    <a:gd name="T31" fmla="*/ 468 h 473"/>
                    <a:gd name="T32" fmla="*/ 379 w 529"/>
                    <a:gd name="T33" fmla="*/ 451 h 473"/>
                    <a:gd name="T34" fmla="*/ 355 w 529"/>
                    <a:gd name="T35" fmla="*/ 464 h 473"/>
                    <a:gd name="T36" fmla="*/ 326 w 529"/>
                    <a:gd name="T37" fmla="*/ 446 h 473"/>
                    <a:gd name="T38" fmla="*/ 311 w 529"/>
                    <a:gd name="T39" fmla="*/ 397 h 473"/>
                    <a:gd name="T40" fmla="*/ 304 w 529"/>
                    <a:gd name="T41" fmla="*/ 392 h 473"/>
                    <a:gd name="T42" fmla="*/ 283 w 529"/>
                    <a:gd name="T43" fmla="*/ 386 h 473"/>
                    <a:gd name="T44" fmla="*/ 307 w 529"/>
                    <a:gd name="T45" fmla="*/ 345 h 473"/>
                    <a:gd name="T46" fmla="*/ 282 w 529"/>
                    <a:gd name="T47" fmla="*/ 365 h 473"/>
                    <a:gd name="T48" fmla="*/ 264 w 529"/>
                    <a:gd name="T49" fmla="*/ 372 h 473"/>
                    <a:gd name="T50" fmla="*/ 258 w 529"/>
                    <a:gd name="T51" fmla="*/ 341 h 473"/>
                    <a:gd name="T52" fmla="*/ 238 w 529"/>
                    <a:gd name="T53" fmla="*/ 325 h 473"/>
                    <a:gd name="T54" fmla="*/ 182 w 529"/>
                    <a:gd name="T55" fmla="*/ 324 h 473"/>
                    <a:gd name="T56" fmla="*/ 131 w 529"/>
                    <a:gd name="T57" fmla="*/ 335 h 473"/>
                    <a:gd name="T58" fmla="*/ 99 w 529"/>
                    <a:gd name="T59" fmla="*/ 353 h 473"/>
                    <a:gd name="T60" fmla="*/ 68 w 529"/>
                    <a:gd name="T61" fmla="*/ 352 h 473"/>
                    <a:gd name="T62" fmla="*/ 40 w 529"/>
                    <a:gd name="T63" fmla="*/ 368 h 473"/>
                    <a:gd name="T64" fmla="*/ 12 w 529"/>
                    <a:gd name="T65" fmla="*/ 364 h 473"/>
                    <a:gd name="T66" fmla="*/ 16 w 529"/>
                    <a:gd name="T67" fmla="*/ 327 h 473"/>
                    <a:gd name="T68" fmla="*/ 11 w 529"/>
                    <a:gd name="T69" fmla="*/ 259 h 473"/>
                    <a:gd name="T70" fmla="*/ 4 w 529"/>
                    <a:gd name="T71" fmla="*/ 216 h 473"/>
                    <a:gd name="T72" fmla="*/ 8 w 529"/>
                    <a:gd name="T73" fmla="*/ 206 h 473"/>
                    <a:gd name="T74" fmla="*/ 22 w 529"/>
                    <a:gd name="T75" fmla="*/ 162 h 473"/>
                    <a:gd name="T76" fmla="*/ 59 w 529"/>
                    <a:gd name="T77" fmla="*/ 139 h 473"/>
                    <a:gd name="T78" fmla="*/ 98 w 529"/>
                    <a:gd name="T79" fmla="*/ 130 h 473"/>
                    <a:gd name="T80" fmla="*/ 135 w 529"/>
                    <a:gd name="T81" fmla="*/ 101 h 473"/>
                    <a:gd name="T82" fmla="*/ 148 w 529"/>
                    <a:gd name="T83" fmla="*/ 83 h 473"/>
                    <a:gd name="T84" fmla="*/ 157 w 529"/>
                    <a:gd name="T85" fmla="*/ 79 h 473"/>
                    <a:gd name="T86" fmla="*/ 170 w 529"/>
                    <a:gd name="T87" fmla="*/ 75 h 473"/>
                    <a:gd name="T88" fmla="*/ 174 w 529"/>
                    <a:gd name="T89" fmla="*/ 61 h 473"/>
                    <a:gd name="T90" fmla="*/ 188 w 529"/>
                    <a:gd name="T91" fmla="*/ 54 h 473"/>
                    <a:gd name="T92" fmla="*/ 200 w 529"/>
                    <a:gd name="T93" fmla="*/ 43 h 473"/>
                    <a:gd name="T94" fmla="*/ 211 w 529"/>
                    <a:gd name="T95" fmla="*/ 67 h 473"/>
                    <a:gd name="T96" fmla="*/ 225 w 529"/>
                    <a:gd name="T97" fmla="*/ 56 h 473"/>
                    <a:gd name="T98" fmla="*/ 240 w 529"/>
                    <a:gd name="T99" fmla="*/ 57 h 473"/>
                    <a:gd name="T100" fmla="*/ 247 w 529"/>
                    <a:gd name="T101" fmla="*/ 35 h 473"/>
                    <a:gd name="T102" fmla="*/ 257 w 529"/>
                    <a:gd name="T103" fmla="*/ 23 h 473"/>
                    <a:gd name="T104" fmla="*/ 282 w 529"/>
                    <a:gd name="T105" fmla="*/ 17 h 473"/>
                    <a:gd name="T106" fmla="*/ 282 w 529"/>
                    <a:gd name="T107" fmla="*/ 9 h 473"/>
                    <a:gd name="T108" fmla="*/ 305 w 529"/>
                    <a:gd name="T109" fmla="*/ 16 h 473"/>
                    <a:gd name="T110" fmla="*/ 320 w 529"/>
                    <a:gd name="T111" fmla="*/ 18 h 473"/>
                    <a:gd name="T112" fmla="*/ 336 w 529"/>
                    <a:gd name="T113" fmla="*/ 18 h 473"/>
                    <a:gd name="T114" fmla="*/ 326 w 529"/>
                    <a:gd name="T115" fmla="*/ 34 h 473"/>
                    <a:gd name="T116" fmla="*/ 320 w 529"/>
                    <a:gd name="T117" fmla="*/ 63 h 473"/>
                    <a:gd name="T118" fmla="*/ 347 w 529"/>
                    <a:gd name="T119" fmla="*/ 82 h 473"/>
                    <a:gd name="T120" fmla="*/ 384 w 529"/>
                    <a:gd name="T121" fmla="*/ 99 h 473"/>
                    <a:gd name="T122" fmla="*/ 399 w 529"/>
                    <a:gd name="T123" fmla="*/ 49 h 473"/>
                    <a:gd name="T124" fmla="*/ 403 w 529"/>
                    <a:gd name="T125" fmla="*/ 2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29" h="473">
                      <a:moveTo>
                        <a:pt x="414" y="0"/>
                      </a:moveTo>
                      <a:lnTo>
                        <a:pt x="413" y="2"/>
                      </a:lnTo>
                      <a:lnTo>
                        <a:pt x="416" y="2"/>
                      </a:lnTo>
                      <a:lnTo>
                        <a:pt x="417" y="6"/>
                      </a:lnTo>
                      <a:lnTo>
                        <a:pt x="419" y="7"/>
                      </a:lnTo>
                      <a:lnTo>
                        <a:pt x="417" y="13"/>
                      </a:lnTo>
                      <a:lnTo>
                        <a:pt x="419" y="16"/>
                      </a:lnTo>
                      <a:lnTo>
                        <a:pt x="421" y="14"/>
                      </a:lnTo>
                      <a:lnTo>
                        <a:pt x="423" y="16"/>
                      </a:lnTo>
                      <a:lnTo>
                        <a:pt x="421" y="17"/>
                      </a:lnTo>
                      <a:lnTo>
                        <a:pt x="421" y="21"/>
                      </a:lnTo>
                      <a:lnTo>
                        <a:pt x="423" y="21"/>
                      </a:lnTo>
                      <a:lnTo>
                        <a:pt x="423" y="24"/>
                      </a:lnTo>
                      <a:lnTo>
                        <a:pt x="424" y="27"/>
                      </a:lnTo>
                      <a:lnTo>
                        <a:pt x="423" y="28"/>
                      </a:lnTo>
                      <a:lnTo>
                        <a:pt x="424" y="31"/>
                      </a:lnTo>
                      <a:lnTo>
                        <a:pt x="426" y="31"/>
                      </a:lnTo>
                      <a:lnTo>
                        <a:pt x="426" y="36"/>
                      </a:lnTo>
                      <a:lnTo>
                        <a:pt x="426" y="42"/>
                      </a:lnTo>
                      <a:lnTo>
                        <a:pt x="427" y="45"/>
                      </a:lnTo>
                      <a:lnTo>
                        <a:pt x="427" y="47"/>
                      </a:lnTo>
                      <a:lnTo>
                        <a:pt x="430" y="52"/>
                      </a:lnTo>
                      <a:lnTo>
                        <a:pt x="431" y="52"/>
                      </a:lnTo>
                      <a:lnTo>
                        <a:pt x="432" y="49"/>
                      </a:lnTo>
                      <a:lnTo>
                        <a:pt x="434" y="49"/>
                      </a:lnTo>
                      <a:lnTo>
                        <a:pt x="437" y="47"/>
                      </a:lnTo>
                      <a:lnTo>
                        <a:pt x="439" y="50"/>
                      </a:lnTo>
                      <a:lnTo>
                        <a:pt x="439" y="52"/>
                      </a:lnTo>
                      <a:lnTo>
                        <a:pt x="442" y="53"/>
                      </a:lnTo>
                      <a:lnTo>
                        <a:pt x="446" y="59"/>
                      </a:lnTo>
                      <a:lnTo>
                        <a:pt x="446" y="60"/>
                      </a:lnTo>
                      <a:lnTo>
                        <a:pt x="445" y="60"/>
                      </a:lnTo>
                      <a:lnTo>
                        <a:pt x="446" y="63"/>
                      </a:lnTo>
                      <a:lnTo>
                        <a:pt x="445" y="65"/>
                      </a:lnTo>
                      <a:lnTo>
                        <a:pt x="446" y="74"/>
                      </a:lnTo>
                      <a:lnTo>
                        <a:pt x="448" y="75"/>
                      </a:lnTo>
                      <a:lnTo>
                        <a:pt x="448" y="77"/>
                      </a:lnTo>
                      <a:lnTo>
                        <a:pt x="446" y="78"/>
                      </a:lnTo>
                      <a:lnTo>
                        <a:pt x="446" y="83"/>
                      </a:lnTo>
                      <a:lnTo>
                        <a:pt x="449" y="89"/>
                      </a:lnTo>
                      <a:lnTo>
                        <a:pt x="450" y="89"/>
                      </a:lnTo>
                      <a:lnTo>
                        <a:pt x="452" y="90"/>
                      </a:lnTo>
                      <a:lnTo>
                        <a:pt x="450" y="92"/>
                      </a:lnTo>
                      <a:lnTo>
                        <a:pt x="453" y="94"/>
                      </a:lnTo>
                      <a:lnTo>
                        <a:pt x="455" y="101"/>
                      </a:lnTo>
                      <a:lnTo>
                        <a:pt x="453" y="107"/>
                      </a:lnTo>
                      <a:lnTo>
                        <a:pt x="452" y="107"/>
                      </a:lnTo>
                      <a:lnTo>
                        <a:pt x="452" y="110"/>
                      </a:lnTo>
                      <a:lnTo>
                        <a:pt x="453" y="112"/>
                      </a:lnTo>
                      <a:lnTo>
                        <a:pt x="453" y="118"/>
                      </a:lnTo>
                      <a:lnTo>
                        <a:pt x="456" y="122"/>
                      </a:lnTo>
                      <a:lnTo>
                        <a:pt x="461" y="126"/>
                      </a:lnTo>
                      <a:lnTo>
                        <a:pt x="463" y="126"/>
                      </a:lnTo>
                      <a:lnTo>
                        <a:pt x="463" y="128"/>
                      </a:lnTo>
                      <a:lnTo>
                        <a:pt x="466" y="128"/>
                      </a:lnTo>
                      <a:lnTo>
                        <a:pt x="468" y="128"/>
                      </a:lnTo>
                      <a:lnTo>
                        <a:pt x="470" y="129"/>
                      </a:lnTo>
                      <a:lnTo>
                        <a:pt x="470" y="130"/>
                      </a:lnTo>
                      <a:lnTo>
                        <a:pt x="467" y="132"/>
                      </a:lnTo>
                      <a:lnTo>
                        <a:pt x="466" y="133"/>
                      </a:lnTo>
                      <a:lnTo>
                        <a:pt x="467" y="132"/>
                      </a:lnTo>
                      <a:lnTo>
                        <a:pt x="470" y="133"/>
                      </a:lnTo>
                      <a:lnTo>
                        <a:pt x="471" y="135"/>
                      </a:lnTo>
                      <a:lnTo>
                        <a:pt x="472" y="133"/>
                      </a:lnTo>
                      <a:lnTo>
                        <a:pt x="475" y="135"/>
                      </a:lnTo>
                      <a:lnTo>
                        <a:pt x="477" y="135"/>
                      </a:lnTo>
                      <a:lnTo>
                        <a:pt x="479" y="139"/>
                      </a:lnTo>
                      <a:lnTo>
                        <a:pt x="482" y="139"/>
                      </a:lnTo>
                      <a:lnTo>
                        <a:pt x="484" y="139"/>
                      </a:lnTo>
                      <a:lnTo>
                        <a:pt x="485" y="143"/>
                      </a:lnTo>
                      <a:lnTo>
                        <a:pt x="485" y="144"/>
                      </a:lnTo>
                      <a:lnTo>
                        <a:pt x="482" y="144"/>
                      </a:lnTo>
                      <a:lnTo>
                        <a:pt x="482" y="147"/>
                      </a:lnTo>
                      <a:lnTo>
                        <a:pt x="484" y="150"/>
                      </a:lnTo>
                      <a:lnTo>
                        <a:pt x="488" y="154"/>
                      </a:lnTo>
                      <a:lnTo>
                        <a:pt x="488" y="157"/>
                      </a:lnTo>
                      <a:lnTo>
                        <a:pt x="489" y="158"/>
                      </a:lnTo>
                      <a:lnTo>
                        <a:pt x="489" y="159"/>
                      </a:lnTo>
                      <a:lnTo>
                        <a:pt x="490" y="161"/>
                      </a:lnTo>
                      <a:lnTo>
                        <a:pt x="490" y="164"/>
                      </a:lnTo>
                      <a:lnTo>
                        <a:pt x="490" y="164"/>
                      </a:lnTo>
                      <a:lnTo>
                        <a:pt x="490" y="172"/>
                      </a:lnTo>
                      <a:lnTo>
                        <a:pt x="492" y="173"/>
                      </a:lnTo>
                      <a:lnTo>
                        <a:pt x="492" y="176"/>
                      </a:lnTo>
                      <a:lnTo>
                        <a:pt x="493" y="175"/>
                      </a:lnTo>
                      <a:lnTo>
                        <a:pt x="496" y="177"/>
                      </a:lnTo>
                      <a:lnTo>
                        <a:pt x="495" y="173"/>
                      </a:lnTo>
                      <a:lnTo>
                        <a:pt x="496" y="172"/>
                      </a:lnTo>
                      <a:lnTo>
                        <a:pt x="496" y="171"/>
                      </a:lnTo>
                      <a:lnTo>
                        <a:pt x="496" y="169"/>
                      </a:lnTo>
                      <a:lnTo>
                        <a:pt x="497" y="172"/>
                      </a:lnTo>
                      <a:lnTo>
                        <a:pt x="504" y="177"/>
                      </a:lnTo>
                      <a:lnTo>
                        <a:pt x="504" y="176"/>
                      </a:lnTo>
                      <a:lnTo>
                        <a:pt x="504" y="175"/>
                      </a:lnTo>
                      <a:lnTo>
                        <a:pt x="504" y="173"/>
                      </a:lnTo>
                      <a:lnTo>
                        <a:pt x="506" y="175"/>
                      </a:lnTo>
                      <a:lnTo>
                        <a:pt x="506" y="177"/>
                      </a:lnTo>
                      <a:lnTo>
                        <a:pt x="507" y="179"/>
                      </a:lnTo>
                      <a:lnTo>
                        <a:pt x="506" y="183"/>
                      </a:lnTo>
                      <a:lnTo>
                        <a:pt x="503" y="187"/>
                      </a:lnTo>
                      <a:lnTo>
                        <a:pt x="506" y="190"/>
                      </a:lnTo>
                      <a:lnTo>
                        <a:pt x="504" y="191"/>
                      </a:lnTo>
                      <a:lnTo>
                        <a:pt x="506" y="193"/>
                      </a:lnTo>
                      <a:lnTo>
                        <a:pt x="510" y="195"/>
                      </a:lnTo>
                      <a:lnTo>
                        <a:pt x="510" y="198"/>
                      </a:lnTo>
                      <a:lnTo>
                        <a:pt x="511" y="198"/>
                      </a:lnTo>
                      <a:lnTo>
                        <a:pt x="511" y="202"/>
                      </a:lnTo>
                      <a:lnTo>
                        <a:pt x="513" y="204"/>
                      </a:lnTo>
                      <a:lnTo>
                        <a:pt x="515" y="202"/>
                      </a:lnTo>
                      <a:lnTo>
                        <a:pt x="517" y="202"/>
                      </a:lnTo>
                      <a:lnTo>
                        <a:pt x="518" y="206"/>
                      </a:lnTo>
                      <a:lnTo>
                        <a:pt x="519" y="209"/>
                      </a:lnTo>
                      <a:lnTo>
                        <a:pt x="521" y="213"/>
                      </a:lnTo>
                      <a:lnTo>
                        <a:pt x="524" y="216"/>
                      </a:lnTo>
                      <a:lnTo>
                        <a:pt x="524" y="219"/>
                      </a:lnTo>
                      <a:lnTo>
                        <a:pt x="525" y="222"/>
                      </a:lnTo>
                      <a:lnTo>
                        <a:pt x="528" y="223"/>
                      </a:lnTo>
                      <a:lnTo>
                        <a:pt x="526" y="226"/>
                      </a:lnTo>
                      <a:lnTo>
                        <a:pt x="528" y="226"/>
                      </a:lnTo>
                      <a:lnTo>
                        <a:pt x="528" y="231"/>
                      </a:lnTo>
                      <a:lnTo>
                        <a:pt x="528" y="234"/>
                      </a:lnTo>
                      <a:lnTo>
                        <a:pt x="529" y="235"/>
                      </a:lnTo>
                      <a:lnTo>
                        <a:pt x="528" y="238"/>
                      </a:lnTo>
                      <a:lnTo>
                        <a:pt x="528" y="245"/>
                      </a:lnTo>
                      <a:lnTo>
                        <a:pt x="528" y="247"/>
                      </a:lnTo>
                      <a:lnTo>
                        <a:pt x="526" y="251"/>
                      </a:lnTo>
                      <a:lnTo>
                        <a:pt x="526" y="253"/>
                      </a:lnTo>
                      <a:lnTo>
                        <a:pt x="525" y="255"/>
                      </a:lnTo>
                      <a:lnTo>
                        <a:pt x="525" y="258"/>
                      </a:lnTo>
                      <a:lnTo>
                        <a:pt x="526" y="259"/>
                      </a:lnTo>
                      <a:lnTo>
                        <a:pt x="528" y="265"/>
                      </a:lnTo>
                      <a:lnTo>
                        <a:pt x="528" y="267"/>
                      </a:lnTo>
                      <a:lnTo>
                        <a:pt x="529" y="274"/>
                      </a:lnTo>
                      <a:lnTo>
                        <a:pt x="528" y="277"/>
                      </a:lnTo>
                      <a:lnTo>
                        <a:pt x="528" y="280"/>
                      </a:lnTo>
                      <a:lnTo>
                        <a:pt x="526" y="284"/>
                      </a:lnTo>
                      <a:lnTo>
                        <a:pt x="524" y="287"/>
                      </a:lnTo>
                      <a:lnTo>
                        <a:pt x="521" y="294"/>
                      </a:lnTo>
                      <a:lnTo>
                        <a:pt x="521" y="296"/>
                      </a:lnTo>
                      <a:lnTo>
                        <a:pt x="517" y="305"/>
                      </a:lnTo>
                      <a:lnTo>
                        <a:pt x="515" y="310"/>
                      </a:lnTo>
                      <a:lnTo>
                        <a:pt x="511" y="318"/>
                      </a:lnTo>
                      <a:lnTo>
                        <a:pt x="511" y="320"/>
                      </a:lnTo>
                      <a:lnTo>
                        <a:pt x="513" y="321"/>
                      </a:lnTo>
                      <a:lnTo>
                        <a:pt x="511" y="325"/>
                      </a:lnTo>
                      <a:lnTo>
                        <a:pt x="511" y="328"/>
                      </a:lnTo>
                      <a:lnTo>
                        <a:pt x="508" y="334"/>
                      </a:lnTo>
                      <a:lnTo>
                        <a:pt x="506" y="334"/>
                      </a:lnTo>
                      <a:lnTo>
                        <a:pt x="506" y="336"/>
                      </a:lnTo>
                      <a:lnTo>
                        <a:pt x="502" y="341"/>
                      </a:lnTo>
                      <a:lnTo>
                        <a:pt x="500" y="343"/>
                      </a:lnTo>
                      <a:lnTo>
                        <a:pt x="502" y="345"/>
                      </a:lnTo>
                      <a:lnTo>
                        <a:pt x="500" y="347"/>
                      </a:lnTo>
                      <a:lnTo>
                        <a:pt x="496" y="350"/>
                      </a:lnTo>
                      <a:lnTo>
                        <a:pt x="492" y="352"/>
                      </a:lnTo>
                      <a:lnTo>
                        <a:pt x="490" y="352"/>
                      </a:lnTo>
                      <a:lnTo>
                        <a:pt x="495" y="352"/>
                      </a:lnTo>
                      <a:lnTo>
                        <a:pt x="492" y="353"/>
                      </a:lnTo>
                      <a:lnTo>
                        <a:pt x="488" y="354"/>
                      </a:lnTo>
                      <a:lnTo>
                        <a:pt x="486" y="359"/>
                      </a:lnTo>
                      <a:lnTo>
                        <a:pt x="485" y="361"/>
                      </a:lnTo>
                      <a:lnTo>
                        <a:pt x="481" y="365"/>
                      </a:lnTo>
                      <a:lnTo>
                        <a:pt x="478" y="367"/>
                      </a:lnTo>
                      <a:lnTo>
                        <a:pt x="479" y="368"/>
                      </a:lnTo>
                      <a:lnTo>
                        <a:pt x="477" y="374"/>
                      </a:lnTo>
                      <a:lnTo>
                        <a:pt x="475" y="375"/>
                      </a:lnTo>
                      <a:lnTo>
                        <a:pt x="475" y="378"/>
                      </a:lnTo>
                      <a:lnTo>
                        <a:pt x="472" y="381"/>
                      </a:lnTo>
                      <a:lnTo>
                        <a:pt x="470" y="386"/>
                      </a:lnTo>
                      <a:lnTo>
                        <a:pt x="467" y="390"/>
                      </a:lnTo>
                      <a:lnTo>
                        <a:pt x="466" y="396"/>
                      </a:lnTo>
                      <a:lnTo>
                        <a:pt x="463" y="396"/>
                      </a:lnTo>
                      <a:lnTo>
                        <a:pt x="455" y="407"/>
                      </a:lnTo>
                      <a:lnTo>
                        <a:pt x="455" y="410"/>
                      </a:lnTo>
                      <a:lnTo>
                        <a:pt x="453" y="410"/>
                      </a:lnTo>
                      <a:lnTo>
                        <a:pt x="452" y="415"/>
                      </a:lnTo>
                      <a:lnTo>
                        <a:pt x="449" y="418"/>
                      </a:lnTo>
                      <a:lnTo>
                        <a:pt x="449" y="426"/>
                      </a:lnTo>
                      <a:lnTo>
                        <a:pt x="445" y="430"/>
                      </a:lnTo>
                      <a:lnTo>
                        <a:pt x="445" y="433"/>
                      </a:lnTo>
                      <a:lnTo>
                        <a:pt x="446" y="439"/>
                      </a:lnTo>
                      <a:lnTo>
                        <a:pt x="443" y="443"/>
                      </a:lnTo>
                      <a:lnTo>
                        <a:pt x="441" y="446"/>
                      </a:lnTo>
                      <a:lnTo>
                        <a:pt x="439" y="446"/>
                      </a:lnTo>
                      <a:lnTo>
                        <a:pt x="439" y="447"/>
                      </a:lnTo>
                      <a:lnTo>
                        <a:pt x="435" y="450"/>
                      </a:lnTo>
                      <a:lnTo>
                        <a:pt x="427" y="448"/>
                      </a:lnTo>
                      <a:lnTo>
                        <a:pt x="417" y="450"/>
                      </a:lnTo>
                      <a:lnTo>
                        <a:pt x="412" y="451"/>
                      </a:lnTo>
                      <a:lnTo>
                        <a:pt x="409" y="451"/>
                      </a:lnTo>
                      <a:lnTo>
                        <a:pt x="406" y="451"/>
                      </a:lnTo>
                      <a:lnTo>
                        <a:pt x="409" y="453"/>
                      </a:lnTo>
                      <a:lnTo>
                        <a:pt x="408" y="453"/>
                      </a:lnTo>
                      <a:lnTo>
                        <a:pt x="409" y="453"/>
                      </a:lnTo>
                      <a:lnTo>
                        <a:pt x="412" y="453"/>
                      </a:lnTo>
                      <a:lnTo>
                        <a:pt x="408" y="455"/>
                      </a:lnTo>
                      <a:lnTo>
                        <a:pt x="401" y="459"/>
                      </a:lnTo>
                      <a:lnTo>
                        <a:pt x="398" y="464"/>
                      </a:lnTo>
                      <a:lnTo>
                        <a:pt x="396" y="466"/>
                      </a:lnTo>
                      <a:lnTo>
                        <a:pt x="396" y="465"/>
                      </a:lnTo>
                      <a:lnTo>
                        <a:pt x="390" y="464"/>
                      </a:lnTo>
                      <a:lnTo>
                        <a:pt x="388" y="466"/>
                      </a:lnTo>
                      <a:lnTo>
                        <a:pt x="388" y="468"/>
                      </a:lnTo>
                      <a:lnTo>
                        <a:pt x="391" y="466"/>
                      </a:lnTo>
                      <a:lnTo>
                        <a:pt x="391" y="469"/>
                      </a:lnTo>
                      <a:lnTo>
                        <a:pt x="388" y="473"/>
                      </a:lnTo>
                      <a:lnTo>
                        <a:pt x="387" y="470"/>
                      </a:lnTo>
                      <a:lnTo>
                        <a:pt x="387" y="468"/>
                      </a:lnTo>
                      <a:lnTo>
                        <a:pt x="385" y="468"/>
                      </a:lnTo>
                      <a:lnTo>
                        <a:pt x="384" y="468"/>
                      </a:lnTo>
                      <a:lnTo>
                        <a:pt x="383" y="464"/>
                      </a:lnTo>
                      <a:lnTo>
                        <a:pt x="380" y="459"/>
                      </a:lnTo>
                      <a:lnTo>
                        <a:pt x="381" y="457"/>
                      </a:lnTo>
                      <a:lnTo>
                        <a:pt x="383" y="457"/>
                      </a:lnTo>
                      <a:lnTo>
                        <a:pt x="383" y="455"/>
                      </a:lnTo>
                      <a:lnTo>
                        <a:pt x="380" y="454"/>
                      </a:lnTo>
                      <a:lnTo>
                        <a:pt x="379" y="455"/>
                      </a:lnTo>
                      <a:lnTo>
                        <a:pt x="376" y="457"/>
                      </a:lnTo>
                      <a:lnTo>
                        <a:pt x="374" y="457"/>
                      </a:lnTo>
                      <a:lnTo>
                        <a:pt x="373" y="454"/>
                      </a:lnTo>
                      <a:lnTo>
                        <a:pt x="379" y="451"/>
                      </a:lnTo>
                      <a:lnTo>
                        <a:pt x="379" y="448"/>
                      </a:lnTo>
                      <a:lnTo>
                        <a:pt x="374" y="446"/>
                      </a:lnTo>
                      <a:lnTo>
                        <a:pt x="369" y="448"/>
                      </a:lnTo>
                      <a:lnTo>
                        <a:pt x="369" y="450"/>
                      </a:lnTo>
                      <a:lnTo>
                        <a:pt x="372" y="451"/>
                      </a:lnTo>
                      <a:lnTo>
                        <a:pt x="372" y="453"/>
                      </a:lnTo>
                      <a:lnTo>
                        <a:pt x="372" y="454"/>
                      </a:lnTo>
                      <a:lnTo>
                        <a:pt x="369" y="454"/>
                      </a:lnTo>
                      <a:lnTo>
                        <a:pt x="365" y="457"/>
                      </a:lnTo>
                      <a:lnTo>
                        <a:pt x="362" y="457"/>
                      </a:lnTo>
                      <a:lnTo>
                        <a:pt x="361" y="459"/>
                      </a:lnTo>
                      <a:lnTo>
                        <a:pt x="355" y="462"/>
                      </a:lnTo>
                      <a:lnTo>
                        <a:pt x="355" y="464"/>
                      </a:lnTo>
                      <a:lnTo>
                        <a:pt x="352" y="464"/>
                      </a:lnTo>
                      <a:lnTo>
                        <a:pt x="350" y="461"/>
                      </a:lnTo>
                      <a:lnTo>
                        <a:pt x="347" y="459"/>
                      </a:lnTo>
                      <a:lnTo>
                        <a:pt x="347" y="457"/>
                      </a:lnTo>
                      <a:lnTo>
                        <a:pt x="344" y="454"/>
                      </a:lnTo>
                      <a:lnTo>
                        <a:pt x="340" y="453"/>
                      </a:lnTo>
                      <a:lnTo>
                        <a:pt x="337" y="450"/>
                      </a:lnTo>
                      <a:lnTo>
                        <a:pt x="334" y="448"/>
                      </a:lnTo>
                      <a:lnTo>
                        <a:pt x="333" y="450"/>
                      </a:lnTo>
                      <a:lnTo>
                        <a:pt x="332" y="450"/>
                      </a:lnTo>
                      <a:lnTo>
                        <a:pt x="329" y="450"/>
                      </a:lnTo>
                      <a:lnTo>
                        <a:pt x="327" y="447"/>
                      </a:lnTo>
                      <a:lnTo>
                        <a:pt x="326" y="446"/>
                      </a:lnTo>
                      <a:lnTo>
                        <a:pt x="322" y="444"/>
                      </a:lnTo>
                      <a:lnTo>
                        <a:pt x="318" y="439"/>
                      </a:lnTo>
                      <a:lnTo>
                        <a:pt x="316" y="433"/>
                      </a:lnTo>
                      <a:lnTo>
                        <a:pt x="315" y="430"/>
                      </a:lnTo>
                      <a:lnTo>
                        <a:pt x="312" y="428"/>
                      </a:lnTo>
                      <a:lnTo>
                        <a:pt x="312" y="423"/>
                      </a:lnTo>
                      <a:lnTo>
                        <a:pt x="312" y="422"/>
                      </a:lnTo>
                      <a:lnTo>
                        <a:pt x="315" y="418"/>
                      </a:lnTo>
                      <a:lnTo>
                        <a:pt x="316" y="412"/>
                      </a:lnTo>
                      <a:lnTo>
                        <a:pt x="316" y="407"/>
                      </a:lnTo>
                      <a:lnTo>
                        <a:pt x="314" y="403"/>
                      </a:lnTo>
                      <a:lnTo>
                        <a:pt x="314" y="400"/>
                      </a:lnTo>
                      <a:lnTo>
                        <a:pt x="311" y="397"/>
                      </a:lnTo>
                      <a:lnTo>
                        <a:pt x="311" y="396"/>
                      </a:lnTo>
                      <a:lnTo>
                        <a:pt x="314" y="396"/>
                      </a:lnTo>
                      <a:lnTo>
                        <a:pt x="315" y="393"/>
                      </a:lnTo>
                      <a:lnTo>
                        <a:pt x="316" y="392"/>
                      </a:lnTo>
                      <a:lnTo>
                        <a:pt x="315" y="392"/>
                      </a:lnTo>
                      <a:lnTo>
                        <a:pt x="312" y="390"/>
                      </a:lnTo>
                      <a:lnTo>
                        <a:pt x="309" y="393"/>
                      </a:lnTo>
                      <a:lnTo>
                        <a:pt x="308" y="393"/>
                      </a:lnTo>
                      <a:lnTo>
                        <a:pt x="305" y="396"/>
                      </a:lnTo>
                      <a:lnTo>
                        <a:pt x="303" y="394"/>
                      </a:lnTo>
                      <a:lnTo>
                        <a:pt x="300" y="396"/>
                      </a:lnTo>
                      <a:lnTo>
                        <a:pt x="298" y="393"/>
                      </a:lnTo>
                      <a:lnTo>
                        <a:pt x="304" y="392"/>
                      </a:lnTo>
                      <a:lnTo>
                        <a:pt x="307" y="386"/>
                      </a:lnTo>
                      <a:lnTo>
                        <a:pt x="305" y="381"/>
                      </a:lnTo>
                      <a:lnTo>
                        <a:pt x="307" y="379"/>
                      </a:lnTo>
                      <a:lnTo>
                        <a:pt x="305" y="376"/>
                      </a:lnTo>
                      <a:lnTo>
                        <a:pt x="305" y="370"/>
                      </a:lnTo>
                      <a:lnTo>
                        <a:pt x="305" y="368"/>
                      </a:lnTo>
                      <a:lnTo>
                        <a:pt x="301" y="372"/>
                      </a:lnTo>
                      <a:lnTo>
                        <a:pt x="300" y="379"/>
                      </a:lnTo>
                      <a:lnTo>
                        <a:pt x="296" y="386"/>
                      </a:lnTo>
                      <a:lnTo>
                        <a:pt x="291" y="385"/>
                      </a:lnTo>
                      <a:lnTo>
                        <a:pt x="287" y="386"/>
                      </a:lnTo>
                      <a:lnTo>
                        <a:pt x="283" y="388"/>
                      </a:lnTo>
                      <a:lnTo>
                        <a:pt x="283" y="386"/>
                      </a:lnTo>
                      <a:lnTo>
                        <a:pt x="285" y="383"/>
                      </a:lnTo>
                      <a:lnTo>
                        <a:pt x="286" y="381"/>
                      </a:lnTo>
                      <a:lnTo>
                        <a:pt x="293" y="381"/>
                      </a:lnTo>
                      <a:lnTo>
                        <a:pt x="294" y="375"/>
                      </a:lnTo>
                      <a:lnTo>
                        <a:pt x="294" y="374"/>
                      </a:lnTo>
                      <a:lnTo>
                        <a:pt x="297" y="368"/>
                      </a:lnTo>
                      <a:lnTo>
                        <a:pt x="297" y="365"/>
                      </a:lnTo>
                      <a:lnTo>
                        <a:pt x="298" y="364"/>
                      </a:lnTo>
                      <a:lnTo>
                        <a:pt x="298" y="361"/>
                      </a:lnTo>
                      <a:lnTo>
                        <a:pt x="304" y="357"/>
                      </a:lnTo>
                      <a:lnTo>
                        <a:pt x="305" y="350"/>
                      </a:lnTo>
                      <a:lnTo>
                        <a:pt x="307" y="349"/>
                      </a:lnTo>
                      <a:lnTo>
                        <a:pt x="307" y="345"/>
                      </a:lnTo>
                      <a:lnTo>
                        <a:pt x="307" y="342"/>
                      </a:lnTo>
                      <a:lnTo>
                        <a:pt x="305" y="338"/>
                      </a:lnTo>
                      <a:lnTo>
                        <a:pt x="305" y="341"/>
                      </a:lnTo>
                      <a:lnTo>
                        <a:pt x="305" y="343"/>
                      </a:lnTo>
                      <a:lnTo>
                        <a:pt x="304" y="346"/>
                      </a:lnTo>
                      <a:lnTo>
                        <a:pt x="300" y="347"/>
                      </a:lnTo>
                      <a:lnTo>
                        <a:pt x="297" y="352"/>
                      </a:lnTo>
                      <a:lnTo>
                        <a:pt x="296" y="356"/>
                      </a:lnTo>
                      <a:lnTo>
                        <a:pt x="291" y="359"/>
                      </a:lnTo>
                      <a:lnTo>
                        <a:pt x="290" y="359"/>
                      </a:lnTo>
                      <a:lnTo>
                        <a:pt x="290" y="360"/>
                      </a:lnTo>
                      <a:lnTo>
                        <a:pt x="285" y="363"/>
                      </a:lnTo>
                      <a:lnTo>
                        <a:pt x="282" y="365"/>
                      </a:lnTo>
                      <a:lnTo>
                        <a:pt x="280" y="368"/>
                      </a:lnTo>
                      <a:lnTo>
                        <a:pt x="279" y="370"/>
                      </a:lnTo>
                      <a:lnTo>
                        <a:pt x="278" y="371"/>
                      </a:lnTo>
                      <a:lnTo>
                        <a:pt x="275" y="371"/>
                      </a:lnTo>
                      <a:lnTo>
                        <a:pt x="274" y="374"/>
                      </a:lnTo>
                      <a:lnTo>
                        <a:pt x="272" y="375"/>
                      </a:lnTo>
                      <a:lnTo>
                        <a:pt x="274" y="378"/>
                      </a:lnTo>
                      <a:lnTo>
                        <a:pt x="274" y="381"/>
                      </a:lnTo>
                      <a:lnTo>
                        <a:pt x="272" y="378"/>
                      </a:lnTo>
                      <a:lnTo>
                        <a:pt x="269" y="379"/>
                      </a:lnTo>
                      <a:lnTo>
                        <a:pt x="268" y="376"/>
                      </a:lnTo>
                      <a:lnTo>
                        <a:pt x="267" y="375"/>
                      </a:lnTo>
                      <a:lnTo>
                        <a:pt x="264" y="372"/>
                      </a:lnTo>
                      <a:lnTo>
                        <a:pt x="265" y="372"/>
                      </a:lnTo>
                      <a:lnTo>
                        <a:pt x="267" y="372"/>
                      </a:lnTo>
                      <a:lnTo>
                        <a:pt x="268" y="371"/>
                      </a:lnTo>
                      <a:lnTo>
                        <a:pt x="268" y="367"/>
                      </a:lnTo>
                      <a:lnTo>
                        <a:pt x="267" y="365"/>
                      </a:lnTo>
                      <a:lnTo>
                        <a:pt x="268" y="363"/>
                      </a:lnTo>
                      <a:lnTo>
                        <a:pt x="265" y="357"/>
                      </a:lnTo>
                      <a:lnTo>
                        <a:pt x="265" y="354"/>
                      </a:lnTo>
                      <a:lnTo>
                        <a:pt x="265" y="350"/>
                      </a:lnTo>
                      <a:lnTo>
                        <a:pt x="262" y="347"/>
                      </a:lnTo>
                      <a:lnTo>
                        <a:pt x="260" y="347"/>
                      </a:lnTo>
                      <a:lnTo>
                        <a:pt x="257" y="342"/>
                      </a:lnTo>
                      <a:lnTo>
                        <a:pt x="258" y="341"/>
                      </a:lnTo>
                      <a:lnTo>
                        <a:pt x="260" y="341"/>
                      </a:lnTo>
                      <a:lnTo>
                        <a:pt x="261" y="338"/>
                      </a:lnTo>
                      <a:lnTo>
                        <a:pt x="258" y="336"/>
                      </a:lnTo>
                      <a:lnTo>
                        <a:pt x="257" y="336"/>
                      </a:lnTo>
                      <a:lnTo>
                        <a:pt x="257" y="334"/>
                      </a:lnTo>
                      <a:lnTo>
                        <a:pt x="251" y="329"/>
                      </a:lnTo>
                      <a:lnTo>
                        <a:pt x="250" y="331"/>
                      </a:lnTo>
                      <a:lnTo>
                        <a:pt x="247" y="329"/>
                      </a:lnTo>
                      <a:lnTo>
                        <a:pt x="244" y="327"/>
                      </a:lnTo>
                      <a:lnTo>
                        <a:pt x="242" y="325"/>
                      </a:lnTo>
                      <a:lnTo>
                        <a:pt x="240" y="327"/>
                      </a:lnTo>
                      <a:lnTo>
                        <a:pt x="239" y="325"/>
                      </a:lnTo>
                      <a:lnTo>
                        <a:pt x="238" y="325"/>
                      </a:lnTo>
                      <a:lnTo>
                        <a:pt x="236" y="327"/>
                      </a:lnTo>
                      <a:lnTo>
                        <a:pt x="233" y="327"/>
                      </a:lnTo>
                      <a:lnTo>
                        <a:pt x="231" y="321"/>
                      </a:lnTo>
                      <a:lnTo>
                        <a:pt x="227" y="317"/>
                      </a:lnTo>
                      <a:lnTo>
                        <a:pt x="222" y="317"/>
                      </a:lnTo>
                      <a:lnTo>
                        <a:pt x="218" y="318"/>
                      </a:lnTo>
                      <a:lnTo>
                        <a:pt x="215" y="318"/>
                      </a:lnTo>
                      <a:lnTo>
                        <a:pt x="211" y="317"/>
                      </a:lnTo>
                      <a:lnTo>
                        <a:pt x="196" y="318"/>
                      </a:lnTo>
                      <a:lnTo>
                        <a:pt x="191" y="318"/>
                      </a:lnTo>
                      <a:lnTo>
                        <a:pt x="188" y="321"/>
                      </a:lnTo>
                      <a:lnTo>
                        <a:pt x="185" y="321"/>
                      </a:lnTo>
                      <a:lnTo>
                        <a:pt x="182" y="324"/>
                      </a:lnTo>
                      <a:lnTo>
                        <a:pt x="178" y="324"/>
                      </a:lnTo>
                      <a:lnTo>
                        <a:pt x="170" y="327"/>
                      </a:lnTo>
                      <a:lnTo>
                        <a:pt x="166" y="327"/>
                      </a:lnTo>
                      <a:lnTo>
                        <a:pt x="163" y="328"/>
                      </a:lnTo>
                      <a:lnTo>
                        <a:pt x="159" y="327"/>
                      </a:lnTo>
                      <a:lnTo>
                        <a:pt x="155" y="325"/>
                      </a:lnTo>
                      <a:lnTo>
                        <a:pt x="153" y="325"/>
                      </a:lnTo>
                      <a:lnTo>
                        <a:pt x="151" y="325"/>
                      </a:lnTo>
                      <a:lnTo>
                        <a:pt x="149" y="327"/>
                      </a:lnTo>
                      <a:lnTo>
                        <a:pt x="145" y="331"/>
                      </a:lnTo>
                      <a:lnTo>
                        <a:pt x="138" y="335"/>
                      </a:lnTo>
                      <a:lnTo>
                        <a:pt x="133" y="336"/>
                      </a:lnTo>
                      <a:lnTo>
                        <a:pt x="131" y="335"/>
                      </a:lnTo>
                      <a:lnTo>
                        <a:pt x="127" y="336"/>
                      </a:lnTo>
                      <a:lnTo>
                        <a:pt x="124" y="339"/>
                      </a:lnTo>
                      <a:lnTo>
                        <a:pt x="122" y="343"/>
                      </a:lnTo>
                      <a:lnTo>
                        <a:pt x="119" y="347"/>
                      </a:lnTo>
                      <a:lnTo>
                        <a:pt x="119" y="347"/>
                      </a:lnTo>
                      <a:lnTo>
                        <a:pt x="117" y="350"/>
                      </a:lnTo>
                      <a:lnTo>
                        <a:pt x="113" y="353"/>
                      </a:lnTo>
                      <a:lnTo>
                        <a:pt x="110" y="352"/>
                      </a:lnTo>
                      <a:lnTo>
                        <a:pt x="108" y="354"/>
                      </a:lnTo>
                      <a:lnTo>
                        <a:pt x="106" y="354"/>
                      </a:lnTo>
                      <a:lnTo>
                        <a:pt x="106" y="352"/>
                      </a:lnTo>
                      <a:lnTo>
                        <a:pt x="102" y="352"/>
                      </a:lnTo>
                      <a:lnTo>
                        <a:pt x="99" y="353"/>
                      </a:lnTo>
                      <a:lnTo>
                        <a:pt x="98" y="352"/>
                      </a:lnTo>
                      <a:lnTo>
                        <a:pt x="97" y="353"/>
                      </a:lnTo>
                      <a:lnTo>
                        <a:pt x="95" y="353"/>
                      </a:lnTo>
                      <a:lnTo>
                        <a:pt x="94" y="350"/>
                      </a:lnTo>
                      <a:lnTo>
                        <a:pt x="91" y="352"/>
                      </a:lnTo>
                      <a:lnTo>
                        <a:pt x="88" y="352"/>
                      </a:lnTo>
                      <a:lnTo>
                        <a:pt x="87" y="350"/>
                      </a:lnTo>
                      <a:lnTo>
                        <a:pt x="83" y="352"/>
                      </a:lnTo>
                      <a:lnTo>
                        <a:pt x="83" y="350"/>
                      </a:lnTo>
                      <a:lnTo>
                        <a:pt x="75" y="352"/>
                      </a:lnTo>
                      <a:lnTo>
                        <a:pt x="73" y="353"/>
                      </a:lnTo>
                      <a:lnTo>
                        <a:pt x="70" y="352"/>
                      </a:lnTo>
                      <a:lnTo>
                        <a:pt x="68" y="352"/>
                      </a:lnTo>
                      <a:lnTo>
                        <a:pt x="61" y="356"/>
                      </a:lnTo>
                      <a:lnTo>
                        <a:pt x="61" y="360"/>
                      </a:lnTo>
                      <a:lnTo>
                        <a:pt x="59" y="360"/>
                      </a:lnTo>
                      <a:lnTo>
                        <a:pt x="58" y="360"/>
                      </a:lnTo>
                      <a:lnTo>
                        <a:pt x="55" y="363"/>
                      </a:lnTo>
                      <a:lnTo>
                        <a:pt x="54" y="360"/>
                      </a:lnTo>
                      <a:lnTo>
                        <a:pt x="51" y="360"/>
                      </a:lnTo>
                      <a:lnTo>
                        <a:pt x="50" y="361"/>
                      </a:lnTo>
                      <a:lnTo>
                        <a:pt x="50" y="364"/>
                      </a:lnTo>
                      <a:lnTo>
                        <a:pt x="46" y="364"/>
                      </a:lnTo>
                      <a:lnTo>
                        <a:pt x="43" y="367"/>
                      </a:lnTo>
                      <a:lnTo>
                        <a:pt x="41" y="367"/>
                      </a:lnTo>
                      <a:lnTo>
                        <a:pt x="40" y="368"/>
                      </a:lnTo>
                      <a:lnTo>
                        <a:pt x="37" y="370"/>
                      </a:lnTo>
                      <a:lnTo>
                        <a:pt x="33" y="370"/>
                      </a:lnTo>
                      <a:lnTo>
                        <a:pt x="33" y="370"/>
                      </a:lnTo>
                      <a:lnTo>
                        <a:pt x="32" y="371"/>
                      </a:lnTo>
                      <a:lnTo>
                        <a:pt x="30" y="368"/>
                      </a:lnTo>
                      <a:lnTo>
                        <a:pt x="28" y="370"/>
                      </a:lnTo>
                      <a:lnTo>
                        <a:pt x="23" y="368"/>
                      </a:lnTo>
                      <a:lnTo>
                        <a:pt x="23" y="368"/>
                      </a:lnTo>
                      <a:lnTo>
                        <a:pt x="22" y="368"/>
                      </a:lnTo>
                      <a:lnTo>
                        <a:pt x="18" y="367"/>
                      </a:lnTo>
                      <a:lnTo>
                        <a:pt x="16" y="365"/>
                      </a:lnTo>
                      <a:lnTo>
                        <a:pt x="14" y="365"/>
                      </a:lnTo>
                      <a:lnTo>
                        <a:pt x="12" y="364"/>
                      </a:lnTo>
                      <a:lnTo>
                        <a:pt x="12" y="363"/>
                      </a:lnTo>
                      <a:lnTo>
                        <a:pt x="7" y="356"/>
                      </a:lnTo>
                      <a:lnTo>
                        <a:pt x="5" y="356"/>
                      </a:lnTo>
                      <a:lnTo>
                        <a:pt x="4" y="354"/>
                      </a:lnTo>
                      <a:lnTo>
                        <a:pt x="3" y="346"/>
                      </a:lnTo>
                      <a:lnTo>
                        <a:pt x="7" y="342"/>
                      </a:lnTo>
                      <a:lnTo>
                        <a:pt x="8" y="343"/>
                      </a:lnTo>
                      <a:lnTo>
                        <a:pt x="12" y="339"/>
                      </a:lnTo>
                      <a:lnTo>
                        <a:pt x="12" y="336"/>
                      </a:lnTo>
                      <a:lnTo>
                        <a:pt x="15" y="335"/>
                      </a:lnTo>
                      <a:lnTo>
                        <a:pt x="15" y="331"/>
                      </a:lnTo>
                      <a:lnTo>
                        <a:pt x="15" y="329"/>
                      </a:lnTo>
                      <a:lnTo>
                        <a:pt x="16" y="327"/>
                      </a:lnTo>
                      <a:lnTo>
                        <a:pt x="18" y="321"/>
                      </a:lnTo>
                      <a:lnTo>
                        <a:pt x="18" y="318"/>
                      </a:lnTo>
                      <a:lnTo>
                        <a:pt x="16" y="317"/>
                      </a:lnTo>
                      <a:lnTo>
                        <a:pt x="19" y="314"/>
                      </a:lnTo>
                      <a:lnTo>
                        <a:pt x="19" y="312"/>
                      </a:lnTo>
                      <a:lnTo>
                        <a:pt x="16" y="305"/>
                      </a:lnTo>
                      <a:lnTo>
                        <a:pt x="16" y="300"/>
                      </a:lnTo>
                      <a:lnTo>
                        <a:pt x="15" y="296"/>
                      </a:lnTo>
                      <a:lnTo>
                        <a:pt x="16" y="295"/>
                      </a:lnTo>
                      <a:lnTo>
                        <a:pt x="15" y="280"/>
                      </a:lnTo>
                      <a:lnTo>
                        <a:pt x="16" y="276"/>
                      </a:lnTo>
                      <a:lnTo>
                        <a:pt x="12" y="266"/>
                      </a:lnTo>
                      <a:lnTo>
                        <a:pt x="11" y="259"/>
                      </a:lnTo>
                      <a:lnTo>
                        <a:pt x="10" y="256"/>
                      </a:lnTo>
                      <a:lnTo>
                        <a:pt x="10" y="242"/>
                      </a:lnTo>
                      <a:lnTo>
                        <a:pt x="7" y="235"/>
                      </a:lnTo>
                      <a:lnTo>
                        <a:pt x="3" y="230"/>
                      </a:lnTo>
                      <a:lnTo>
                        <a:pt x="0" y="226"/>
                      </a:lnTo>
                      <a:lnTo>
                        <a:pt x="3" y="224"/>
                      </a:lnTo>
                      <a:lnTo>
                        <a:pt x="3" y="223"/>
                      </a:lnTo>
                      <a:lnTo>
                        <a:pt x="4" y="227"/>
                      </a:lnTo>
                      <a:lnTo>
                        <a:pt x="7" y="231"/>
                      </a:lnTo>
                      <a:lnTo>
                        <a:pt x="11" y="230"/>
                      </a:lnTo>
                      <a:lnTo>
                        <a:pt x="8" y="226"/>
                      </a:lnTo>
                      <a:lnTo>
                        <a:pt x="4" y="222"/>
                      </a:lnTo>
                      <a:lnTo>
                        <a:pt x="4" y="216"/>
                      </a:lnTo>
                      <a:lnTo>
                        <a:pt x="5" y="213"/>
                      </a:lnTo>
                      <a:lnTo>
                        <a:pt x="8" y="219"/>
                      </a:lnTo>
                      <a:lnTo>
                        <a:pt x="8" y="223"/>
                      </a:lnTo>
                      <a:lnTo>
                        <a:pt x="8" y="224"/>
                      </a:lnTo>
                      <a:lnTo>
                        <a:pt x="11" y="222"/>
                      </a:lnTo>
                      <a:lnTo>
                        <a:pt x="11" y="226"/>
                      </a:lnTo>
                      <a:lnTo>
                        <a:pt x="12" y="229"/>
                      </a:lnTo>
                      <a:lnTo>
                        <a:pt x="15" y="227"/>
                      </a:lnTo>
                      <a:lnTo>
                        <a:pt x="14" y="223"/>
                      </a:lnTo>
                      <a:lnTo>
                        <a:pt x="15" y="220"/>
                      </a:lnTo>
                      <a:lnTo>
                        <a:pt x="14" y="218"/>
                      </a:lnTo>
                      <a:lnTo>
                        <a:pt x="14" y="215"/>
                      </a:lnTo>
                      <a:lnTo>
                        <a:pt x="8" y="206"/>
                      </a:lnTo>
                      <a:lnTo>
                        <a:pt x="10" y="201"/>
                      </a:lnTo>
                      <a:lnTo>
                        <a:pt x="8" y="195"/>
                      </a:lnTo>
                      <a:lnTo>
                        <a:pt x="10" y="187"/>
                      </a:lnTo>
                      <a:lnTo>
                        <a:pt x="15" y="182"/>
                      </a:lnTo>
                      <a:lnTo>
                        <a:pt x="15" y="175"/>
                      </a:lnTo>
                      <a:lnTo>
                        <a:pt x="16" y="172"/>
                      </a:lnTo>
                      <a:lnTo>
                        <a:pt x="14" y="168"/>
                      </a:lnTo>
                      <a:lnTo>
                        <a:pt x="18" y="162"/>
                      </a:lnTo>
                      <a:lnTo>
                        <a:pt x="18" y="158"/>
                      </a:lnTo>
                      <a:lnTo>
                        <a:pt x="22" y="155"/>
                      </a:lnTo>
                      <a:lnTo>
                        <a:pt x="22" y="157"/>
                      </a:lnTo>
                      <a:lnTo>
                        <a:pt x="21" y="161"/>
                      </a:lnTo>
                      <a:lnTo>
                        <a:pt x="22" y="162"/>
                      </a:lnTo>
                      <a:lnTo>
                        <a:pt x="21" y="164"/>
                      </a:lnTo>
                      <a:lnTo>
                        <a:pt x="23" y="165"/>
                      </a:lnTo>
                      <a:lnTo>
                        <a:pt x="26" y="162"/>
                      </a:lnTo>
                      <a:lnTo>
                        <a:pt x="26" y="158"/>
                      </a:lnTo>
                      <a:lnTo>
                        <a:pt x="29" y="154"/>
                      </a:lnTo>
                      <a:lnTo>
                        <a:pt x="37" y="151"/>
                      </a:lnTo>
                      <a:lnTo>
                        <a:pt x="43" y="148"/>
                      </a:lnTo>
                      <a:lnTo>
                        <a:pt x="47" y="146"/>
                      </a:lnTo>
                      <a:lnTo>
                        <a:pt x="48" y="146"/>
                      </a:lnTo>
                      <a:lnTo>
                        <a:pt x="48" y="144"/>
                      </a:lnTo>
                      <a:lnTo>
                        <a:pt x="54" y="143"/>
                      </a:lnTo>
                      <a:lnTo>
                        <a:pt x="57" y="140"/>
                      </a:lnTo>
                      <a:lnTo>
                        <a:pt x="59" y="139"/>
                      </a:lnTo>
                      <a:lnTo>
                        <a:pt x="59" y="140"/>
                      </a:lnTo>
                      <a:lnTo>
                        <a:pt x="62" y="140"/>
                      </a:lnTo>
                      <a:lnTo>
                        <a:pt x="63" y="141"/>
                      </a:lnTo>
                      <a:lnTo>
                        <a:pt x="68" y="141"/>
                      </a:lnTo>
                      <a:lnTo>
                        <a:pt x="73" y="139"/>
                      </a:lnTo>
                      <a:lnTo>
                        <a:pt x="75" y="136"/>
                      </a:lnTo>
                      <a:lnTo>
                        <a:pt x="76" y="135"/>
                      </a:lnTo>
                      <a:lnTo>
                        <a:pt x="84" y="136"/>
                      </a:lnTo>
                      <a:lnTo>
                        <a:pt x="87" y="135"/>
                      </a:lnTo>
                      <a:lnTo>
                        <a:pt x="88" y="132"/>
                      </a:lnTo>
                      <a:lnTo>
                        <a:pt x="92" y="130"/>
                      </a:lnTo>
                      <a:lnTo>
                        <a:pt x="95" y="130"/>
                      </a:lnTo>
                      <a:lnTo>
                        <a:pt x="98" y="130"/>
                      </a:lnTo>
                      <a:lnTo>
                        <a:pt x="102" y="129"/>
                      </a:lnTo>
                      <a:lnTo>
                        <a:pt x="105" y="129"/>
                      </a:lnTo>
                      <a:lnTo>
                        <a:pt x="112" y="128"/>
                      </a:lnTo>
                      <a:lnTo>
                        <a:pt x="120" y="124"/>
                      </a:lnTo>
                      <a:lnTo>
                        <a:pt x="124" y="118"/>
                      </a:lnTo>
                      <a:lnTo>
                        <a:pt x="126" y="117"/>
                      </a:lnTo>
                      <a:lnTo>
                        <a:pt x="126" y="112"/>
                      </a:lnTo>
                      <a:lnTo>
                        <a:pt x="128" y="111"/>
                      </a:lnTo>
                      <a:lnTo>
                        <a:pt x="128" y="110"/>
                      </a:lnTo>
                      <a:lnTo>
                        <a:pt x="133" y="108"/>
                      </a:lnTo>
                      <a:lnTo>
                        <a:pt x="134" y="106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4" y="101"/>
                      </a:lnTo>
                      <a:lnTo>
                        <a:pt x="134" y="94"/>
                      </a:lnTo>
                      <a:lnTo>
                        <a:pt x="134" y="90"/>
                      </a:lnTo>
                      <a:lnTo>
                        <a:pt x="137" y="89"/>
                      </a:lnTo>
                      <a:lnTo>
                        <a:pt x="138" y="88"/>
                      </a:lnTo>
                      <a:lnTo>
                        <a:pt x="141" y="88"/>
                      </a:lnTo>
                      <a:lnTo>
                        <a:pt x="141" y="86"/>
                      </a:lnTo>
                      <a:lnTo>
                        <a:pt x="142" y="85"/>
                      </a:lnTo>
                      <a:lnTo>
                        <a:pt x="144" y="82"/>
                      </a:lnTo>
                      <a:lnTo>
                        <a:pt x="146" y="79"/>
                      </a:lnTo>
                      <a:lnTo>
                        <a:pt x="148" y="78"/>
                      </a:lnTo>
                      <a:lnTo>
                        <a:pt x="146" y="81"/>
                      </a:lnTo>
                      <a:lnTo>
                        <a:pt x="148" y="83"/>
                      </a:lnTo>
                      <a:lnTo>
                        <a:pt x="151" y="89"/>
                      </a:lnTo>
                      <a:lnTo>
                        <a:pt x="155" y="97"/>
                      </a:lnTo>
                      <a:lnTo>
                        <a:pt x="156" y="94"/>
                      </a:lnTo>
                      <a:lnTo>
                        <a:pt x="156" y="92"/>
                      </a:lnTo>
                      <a:lnTo>
                        <a:pt x="156" y="89"/>
                      </a:lnTo>
                      <a:lnTo>
                        <a:pt x="157" y="89"/>
                      </a:lnTo>
                      <a:lnTo>
                        <a:pt x="159" y="90"/>
                      </a:lnTo>
                      <a:lnTo>
                        <a:pt x="159" y="88"/>
                      </a:lnTo>
                      <a:lnTo>
                        <a:pt x="160" y="85"/>
                      </a:lnTo>
                      <a:lnTo>
                        <a:pt x="157" y="85"/>
                      </a:lnTo>
                      <a:lnTo>
                        <a:pt x="155" y="83"/>
                      </a:lnTo>
                      <a:lnTo>
                        <a:pt x="156" y="81"/>
                      </a:lnTo>
                      <a:lnTo>
                        <a:pt x="157" y="79"/>
                      </a:lnTo>
                      <a:lnTo>
                        <a:pt x="153" y="78"/>
                      </a:lnTo>
                      <a:lnTo>
                        <a:pt x="156" y="77"/>
                      </a:lnTo>
                      <a:lnTo>
                        <a:pt x="157" y="78"/>
                      </a:lnTo>
                      <a:lnTo>
                        <a:pt x="159" y="79"/>
                      </a:lnTo>
                      <a:lnTo>
                        <a:pt x="162" y="78"/>
                      </a:lnTo>
                      <a:lnTo>
                        <a:pt x="163" y="79"/>
                      </a:lnTo>
                      <a:lnTo>
                        <a:pt x="164" y="81"/>
                      </a:lnTo>
                      <a:lnTo>
                        <a:pt x="167" y="82"/>
                      </a:lnTo>
                      <a:lnTo>
                        <a:pt x="167" y="81"/>
                      </a:lnTo>
                      <a:lnTo>
                        <a:pt x="170" y="79"/>
                      </a:lnTo>
                      <a:lnTo>
                        <a:pt x="166" y="78"/>
                      </a:lnTo>
                      <a:lnTo>
                        <a:pt x="167" y="77"/>
                      </a:lnTo>
                      <a:lnTo>
                        <a:pt x="170" y="75"/>
                      </a:lnTo>
                      <a:lnTo>
                        <a:pt x="168" y="74"/>
                      </a:lnTo>
                      <a:lnTo>
                        <a:pt x="170" y="71"/>
                      </a:lnTo>
                      <a:lnTo>
                        <a:pt x="168" y="71"/>
                      </a:lnTo>
                      <a:lnTo>
                        <a:pt x="168" y="70"/>
                      </a:lnTo>
                      <a:lnTo>
                        <a:pt x="167" y="68"/>
                      </a:lnTo>
                      <a:lnTo>
                        <a:pt x="167" y="65"/>
                      </a:lnTo>
                      <a:lnTo>
                        <a:pt x="170" y="65"/>
                      </a:lnTo>
                      <a:lnTo>
                        <a:pt x="173" y="63"/>
                      </a:lnTo>
                      <a:lnTo>
                        <a:pt x="174" y="65"/>
                      </a:lnTo>
                      <a:lnTo>
                        <a:pt x="177" y="65"/>
                      </a:lnTo>
                      <a:lnTo>
                        <a:pt x="178" y="64"/>
                      </a:lnTo>
                      <a:lnTo>
                        <a:pt x="174" y="63"/>
                      </a:lnTo>
                      <a:lnTo>
                        <a:pt x="174" y="61"/>
                      </a:lnTo>
                      <a:lnTo>
                        <a:pt x="177" y="59"/>
                      </a:lnTo>
                      <a:lnTo>
                        <a:pt x="180" y="60"/>
                      </a:lnTo>
                      <a:lnTo>
                        <a:pt x="182" y="57"/>
                      </a:lnTo>
                      <a:lnTo>
                        <a:pt x="178" y="56"/>
                      </a:lnTo>
                      <a:lnTo>
                        <a:pt x="180" y="53"/>
                      </a:lnTo>
                      <a:lnTo>
                        <a:pt x="180" y="52"/>
                      </a:lnTo>
                      <a:lnTo>
                        <a:pt x="182" y="52"/>
                      </a:lnTo>
                      <a:lnTo>
                        <a:pt x="184" y="49"/>
                      </a:lnTo>
                      <a:lnTo>
                        <a:pt x="186" y="49"/>
                      </a:lnTo>
                      <a:lnTo>
                        <a:pt x="184" y="50"/>
                      </a:lnTo>
                      <a:lnTo>
                        <a:pt x="185" y="52"/>
                      </a:lnTo>
                      <a:lnTo>
                        <a:pt x="186" y="52"/>
                      </a:lnTo>
                      <a:lnTo>
                        <a:pt x="188" y="54"/>
                      </a:lnTo>
                      <a:lnTo>
                        <a:pt x="191" y="52"/>
                      </a:lnTo>
                      <a:lnTo>
                        <a:pt x="189" y="50"/>
                      </a:lnTo>
                      <a:lnTo>
                        <a:pt x="191" y="47"/>
                      </a:lnTo>
                      <a:lnTo>
                        <a:pt x="192" y="46"/>
                      </a:lnTo>
                      <a:lnTo>
                        <a:pt x="191" y="45"/>
                      </a:lnTo>
                      <a:lnTo>
                        <a:pt x="191" y="43"/>
                      </a:lnTo>
                      <a:lnTo>
                        <a:pt x="192" y="43"/>
                      </a:lnTo>
                      <a:lnTo>
                        <a:pt x="195" y="47"/>
                      </a:lnTo>
                      <a:lnTo>
                        <a:pt x="195" y="45"/>
                      </a:lnTo>
                      <a:lnTo>
                        <a:pt x="198" y="45"/>
                      </a:lnTo>
                      <a:lnTo>
                        <a:pt x="196" y="46"/>
                      </a:lnTo>
                      <a:lnTo>
                        <a:pt x="199" y="46"/>
                      </a:lnTo>
                      <a:lnTo>
                        <a:pt x="200" y="43"/>
                      </a:lnTo>
                      <a:lnTo>
                        <a:pt x="202" y="43"/>
                      </a:lnTo>
                      <a:lnTo>
                        <a:pt x="200" y="42"/>
                      </a:lnTo>
                      <a:lnTo>
                        <a:pt x="202" y="41"/>
                      </a:lnTo>
                      <a:lnTo>
                        <a:pt x="204" y="42"/>
                      </a:lnTo>
                      <a:lnTo>
                        <a:pt x="209" y="43"/>
                      </a:lnTo>
                      <a:lnTo>
                        <a:pt x="210" y="46"/>
                      </a:lnTo>
                      <a:lnTo>
                        <a:pt x="214" y="53"/>
                      </a:lnTo>
                      <a:lnTo>
                        <a:pt x="217" y="53"/>
                      </a:lnTo>
                      <a:lnTo>
                        <a:pt x="218" y="56"/>
                      </a:lnTo>
                      <a:lnTo>
                        <a:pt x="215" y="59"/>
                      </a:lnTo>
                      <a:lnTo>
                        <a:pt x="215" y="63"/>
                      </a:lnTo>
                      <a:lnTo>
                        <a:pt x="214" y="65"/>
                      </a:lnTo>
                      <a:lnTo>
                        <a:pt x="211" y="67"/>
                      </a:lnTo>
                      <a:lnTo>
                        <a:pt x="214" y="65"/>
                      </a:lnTo>
                      <a:lnTo>
                        <a:pt x="217" y="64"/>
                      </a:lnTo>
                      <a:lnTo>
                        <a:pt x="217" y="63"/>
                      </a:lnTo>
                      <a:lnTo>
                        <a:pt x="218" y="63"/>
                      </a:lnTo>
                      <a:lnTo>
                        <a:pt x="218" y="64"/>
                      </a:lnTo>
                      <a:lnTo>
                        <a:pt x="220" y="61"/>
                      </a:lnTo>
                      <a:lnTo>
                        <a:pt x="217" y="60"/>
                      </a:lnTo>
                      <a:lnTo>
                        <a:pt x="218" y="59"/>
                      </a:lnTo>
                      <a:lnTo>
                        <a:pt x="220" y="59"/>
                      </a:lnTo>
                      <a:lnTo>
                        <a:pt x="221" y="59"/>
                      </a:lnTo>
                      <a:lnTo>
                        <a:pt x="222" y="57"/>
                      </a:lnTo>
                      <a:lnTo>
                        <a:pt x="221" y="56"/>
                      </a:lnTo>
                      <a:lnTo>
                        <a:pt x="225" y="56"/>
                      </a:lnTo>
                      <a:lnTo>
                        <a:pt x="231" y="59"/>
                      </a:lnTo>
                      <a:lnTo>
                        <a:pt x="231" y="61"/>
                      </a:lnTo>
                      <a:lnTo>
                        <a:pt x="232" y="60"/>
                      </a:lnTo>
                      <a:lnTo>
                        <a:pt x="232" y="57"/>
                      </a:lnTo>
                      <a:lnTo>
                        <a:pt x="235" y="59"/>
                      </a:lnTo>
                      <a:lnTo>
                        <a:pt x="238" y="61"/>
                      </a:lnTo>
                      <a:lnTo>
                        <a:pt x="240" y="64"/>
                      </a:lnTo>
                      <a:lnTo>
                        <a:pt x="238" y="61"/>
                      </a:lnTo>
                      <a:lnTo>
                        <a:pt x="238" y="59"/>
                      </a:lnTo>
                      <a:lnTo>
                        <a:pt x="236" y="57"/>
                      </a:lnTo>
                      <a:lnTo>
                        <a:pt x="236" y="56"/>
                      </a:lnTo>
                      <a:lnTo>
                        <a:pt x="238" y="57"/>
                      </a:lnTo>
                      <a:lnTo>
                        <a:pt x="240" y="57"/>
                      </a:lnTo>
                      <a:lnTo>
                        <a:pt x="243" y="56"/>
                      </a:lnTo>
                      <a:lnTo>
                        <a:pt x="238" y="54"/>
                      </a:lnTo>
                      <a:lnTo>
                        <a:pt x="238" y="53"/>
                      </a:lnTo>
                      <a:lnTo>
                        <a:pt x="240" y="52"/>
                      </a:lnTo>
                      <a:lnTo>
                        <a:pt x="235" y="52"/>
                      </a:lnTo>
                      <a:lnTo>
                        <a:pt x="233" y="49"/>
                      </a:lnTo>
                      <a:lnTo>
                        <a:pt x="236" y="49"/>
                      </a:lnTo>
                      <a:lnTo>
                        <a:pt x="236" y="45"/>
                      </a:lnTo>
                      <a:lnTo>
                        <a:pt x="238" y="45"/>
                      </a:lnTo>
                      <a:lnTo>
                        <a:pt x="240" y="41"/>
                      </a:lnTo>
                      <a:lnTo>
                        <a:pt x="243" y="36"/>
                      </a:lnTo>
                      <a:lnTo>
                        <a:pt x="244" y="36"/>
                      </a:lnTo>
                      <a:lnTo>
                        <a:pt x="247" y="35"/>
                      </a:lnTo>
                      <a:lnTo>
                        <a:pt x="249" y="36"/>
                      </a:lnTo>
                      <a:lnTo>
                        <a:pt x="249" y="35"/>
                      </a:lnTo>
                      <a:lnTo>
                        <a:pt x="246" y="32"/>
                      </a:lnTo>
                      <a:lnTo>
                        <a:pt x="246" y="31"/>
                      </a:lnTo>
                      <a:lnTo>
                        <a:pt x="249" y="30"/>
                      </a:lnTo>
                      <a:lnTo>
                        <a:pt x="250" y="30"/>
                      </a:lnTo>
                      <a:lnTo>
                        <a:pt x="249" y="28"/>
                      </a:lnTo>
                      <a:lnTo>
                        <a:pt x="250" y="25"/>
                      </a:lnTo>
                      <a:lnTo>
                        <a:pt x="254" y="27"/>
                      </a:lnTo>
                      <a:lnTo>
                        <a:pt x="254" y="25"/>
                      </a:lnTo>
                      <a:lnTo>
                        <a:pt x="253" y="24"/>
                      </a:lnTo>
                      <a:lnTo>
                        <a:pt x="254" y="23"/>
                      </a:lnTo>
                      <a:lnTo>
                        <a:pt x="257" y="23"/>
                      </a:lnTo>
                      <a:lnTo>
                        <a:pt x="258" y="24"/>
                      </a:lnTo>
                      <a:lnTo>
                        <a:pt x="257" y="21"/>
                      </a:lnTo>
                      <a:lnTo>
                        <a:pt x="260" y="21"/>
                      </a:lnTo>
                      <a:lnTo>
                        <a:pt x="260" y="18"/>
                      </a:lnTo>
                      <a:lnTo>
                        <a:pt x="262" y="18"/>
                      </a:lnTo>
                      <a:lnTo>
                        <a:pt x="262" y="17"/>
                      </a:lnTo>
                      <a:lnTo>
                        <a:pt x="265" y="20"/>
                      </a:lnTo>
                      <a:lnTo>
                        <a:pt x="274" y="18"/>
                      </a:lnTo>
                      <a:lnTo>
                        <a:pt x="275" y="17"/>
                      </a:lnTo>
                      <a:lnTo>
                        <a:pt x="278" y="18"/>
                      </a:lnTo>
                      <a:lnTo>
                        <a:pt x="278" y="20"/>
                      </a:lnTo>
                      <a:lnTo>
                        <a:pt x="279" y="17"/>
                      </a:lnTo>
                      <a:lnTo>
                        <a:pt x="282" y="17"/>
                      </a:lnTo>
                      <a:lnTo>
                        <a:pt x="280" y="13"/>
                      </a:lnTo>
                      <a:lnTo>
                        <a:pt x="282" y="10"/>
                      </a:lnTo>
                      <a:lnTo>
                        <a:pt x="278" y="7"/>
                      </a:lnTo>
                      <a:lnTo>
                        <a:pt x="275" y="9"/>
                      </a:lnTo>
                      <a:lnTo>
                        <a:pt x="272" y="7"/>
                      </a:lnTo>
                      <a:lnTo>
                        <a:pt x="274" y="7"/>
                      </a:lnTo>
                      <a:lnTo>
                        <a:pt x="271" y="5"/>
                      </a:lnTo>
                      <a:lnTo>
                        <a:pt x="274" y="3"/>
                      </a:lnTo>
                      <a:lnTo>
                        <a:pt x="275" y="5"/>
                      </a:lnTo>
                      <a:lnTo>
                        <a:pt x="275" y="3"/>
                      </a:lnTo>
                      <a:lnTo>
                        <a:pt x="279" y="6"/>
                      </a:lnTo>
                      <a:lnTo>
                        <a:pt x="282" y="6"/>
                      </a:lnTo>
                      <a:lnTo>
                        <a:pt x="282" y="9"/>
                      </a:lnTo>
                      <a:lnTo>
                        <a:pt x="286" y="7"/>
                      </a:lnTo>
                      <a:lnTo>
                        <a:pt x="286" y="6"/>
                      </a:lnTo>
                      <a:lnTo>
                        <a:pt x="287" y="6"/>
                      </a:lnTo>
                      <a:lnTo>
                        <a:pt x="289" y="9"/>
                      </a:lnTo>
                      <a:lnTo>
                        <a:pt x="289" y="10"/>
                      </a:lnTo>
                      <a:lnTo>
                        <a:pt x="291" y="12"/>
                      </a:lnTo>
                      <a:lnTo>
                        <a:pt x="296" y="13"/>
                      </a:lnTo>
                      <a:lnTo>
                        <a:pt x="298" y="12"/>
                      </a:lnTo>
                      <a:lnTo>
                        <a:pt x="300" y="14"/>
                      </a:lnTo>
                      <a:lnTo>
                        <a:pt x="301" y="14"/>
                      </a:lnTo>
                      <a:lnTo>
                        <a:pt x="301" y="16"/>
                      </a:lnTo>
                      <a:lnTo>
                        <a:pt x="303" y="16"/>
                      </a:lnTo>
                      <a:lnTo>
                        <a:pt x="305" y="16"/>
                      </a:lnTo>
                      <a:lnTo>
                        <a:pt x="308" y="14"/>
                      </a:lnTo>
                      <a:lnTo>
                        <a:pt x="309" y="14"/>
                      </a:lnTo>
                      <a:lnTo>
                        <a:pt x="311" y="17"/>
                      </a:lnTo>
                      <a:lnTo>
                        <a:pt x="311" y="18"/>
                      </a:lnTo>
                      <a:lnTo>
                        <a:pt x="314" y="18"/>
                      </a:lnTo>
                      <a:lnTo>
                        <a:pt x="315" y="20"/>
                      </a:lnTo>
                      <a:lnTo>
                        <a:pt x="316" y="20"/>
                      </a:lnTo>
                      <a:lnTo>
                        <a:pt x="316" y="18"/>
                      </a:lnTo>
                      <a:lnTo>
                        <a:pt x="319" y="18"/>
                      </a:lnTo>
                      <a:lnTo>
                        <a:pt x="320" y="16"/>
                      </a:lnTo>
                      <a:lnTo>
                        <a:pt x="323" y="16"/>
                      </a:lnTo>
                      <a:lnTo>
                        <a:pt x="322" y="17"/>
                      </a:lnTo>
                      <a:lnTo>
                        <a:pt x="320" y="18"/>
                      </a:lnTo>
                      <a:lnTo>
                        <a:pt x="320" y="20"/>
                      </a:lnTo>
                      <a:lnTo>
                        <a:pt x="323" y="20"/>
                      </a:lnTo>
                      <a:lnTo>
                        <a:pt x="323" y="18"/>
                      </a:lnTo>
                      <a:lnTo>
                        <a:pt x="325" y="20"/>
                      </a:lnTo>
                      <a:lnTo>
                        <a:pt x="325" y="21"/>
                      </a:lnTo>
                      <a:lnTo>
                        <a:pt x="327" y="23"/>
                      </a:lnTo>
                      <a:lnTo>
                        <a:pt x="330" y="21"/>
                      </a:lnTo>
                      <a:lnTo>
                        <a:pt x="330" y="20"/>
                      </a:lnTo>
                      <a:lnTo>
                        <a:pt x="327" y="18"/>
                      </a:lnTo>
                      <a:lnTo>
                        <a:pt x="332" y="14"/>
                      </a:lnTo>
                      <a:lnTo>
                        <a:pt x="333" y="14"/>
                      </a:lnTo>
                      <a:lnTo>
                        <a:pt x="333" y="18"/>
                      </a:lnTo>
                      <a:lnTo>
                        <a:pt x="336" y="18"/>
                      </a:lnTo>
                      <a:lnTo>
                        <a:pt x="337" y="17"/>
                      </a:lnTo>
                      <a:lnTo>
                        <a:pt x="340" y="18"/>
                      </a:lnTo>
                      <a:lnTo>
                        <a:pt x="340" y="20"/>
                      </a:lnTo>
                      <a:lnTo>
                        <a:pt x="338" y="23"/>
                      </a:lnTo>
                      <a:lnTo>
                        <a:pt x="336" y="23"/>
                      </a:lnTo>
                      <a:lnTo>
                        <a:pt x="334" y="28"/>
                      </a:lnTo>
                      <a:lnTo>
                        <a:pt x="333" y="27"/>
                      </a:lnTo>
                      <a:lnTo>
                        <a:pt x="332" y="28"/>
                      </a:lnTo>
                      <a:lnTo>
                        <a:pt x="333" y="31"/>
                      </a:lnTo>
                      <a:lnTo>
                        <a:pt x="333" y="34"/>
                      </a:lnTo>
                      <a:lnTo>
                        <a:pt x="329" y="35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5" y="34"/>
                      </a:lnTo>
                      <a:lnTo>
                        <a:pt x="323" y="34"/>
                      </a:lnTo>
                      <a:lnTo>
                        <a:pt x="323" y="36"/>
                      </a:lnTo>
                      <a:lnTo>
                        <a:pt x="320" y="38"/>
                      </a:lnTo>
                      <a:lnTo>
                        <a:pt x="323" y="42"/>
                      </a:lnTo>
                      <a:lnTo>
                        <a:pt x="325" y="41"/>
                      </a:lnTo>
                      <a:lnTo>
                        <a:pt x="323" y="43"/>
                      </a:lnTo>
                      <a:lnTo>
                        <a:pt x="323" y="46"/>
                      </a:lnTo>
                      <a:lnTo>
                        <a:pt x="320" y="49"/>
                      </a:lnTo>
                      <a:lnTo>
                        <a:pt x="319" y="52"/>
                      </a:lnTo>
                      <a:lnTo>
                        <a:pt x="318" y="56"/>
                      </a:lnTo>
                      <a:lnTo>
                        <a:pt x="318" y="59"/>
                      </a:lnTo>
                      <a:lnTo>
                        <a:pt x="320" y="63"/>
                      </a:lnTo>
                      <a:lnTo>
                        <a:pt x="322" y="63"/>
                      </a:lnTo>
                      <a:lnTo>
                        <a:pt x="326" y="65"/>
                      </a:lnTo>
                      <a:lnTo>
                        <a:pt x="326" y="68"/>
                      </a:lnTo>
                      <a:lnTo>
                        <a:pt x="330" y="71"/>
                      </a:lnTo>
                      <a:lnTo>
                        <a:pt x="329" y="72"/>
                      </a:lnTo>
                      <a:lnTo>
                        <a:pt x="332" y="72"/>
                      </a:lnTo>
                      <a:lnTo>
                        <a:pt x="334" y="72"/>
                      </a:lnTo>
                      <a:lnTo>
                        <a:pt x="336" y="74"/>
                      </a:lnTo>
                      <a:lnTo>
                        <a:pt x="337" y="74"/>
                      </a:lnTo>
                      <a:lnTo>
                        <a:pt x="338" y="77"/>
                      </a:lnTo>
                      <a:lnTo>
                        <a:pt x="341" y="78"/>
                      </a:lnTo>
                      <a:lnTo>
                        <a:pt x="344" y="78"/>
                      </a:lnTo>
                      <a:lnTo>
                        <a:pt x="347" y="82"/>
                      </a:lnTo>
                      <a:lnTo>
                        <a:pt x="348" y="85"/>
                      </a:lnTo>
                      <a:lnTo>
                        <a:pt x="352" y="86"/>
                      </a:lnTo>
                      <a:lnTo>
                        <a:pt x="356" y="86"/>
                      </a:lnTo>
                      <a:lnTo>
                        <a:pt x="358" y="88"/>
                      </a:lnTo>
                      <a:lnTo>
                        <a:pt x="362" y="89"/>
                      </a:lnTo>
                      <a:lnTo>
                        <a:pt x="362" y="92"/>
                      </a:lnTo>
                      <a:lnTo>
                        <a:pt x="363" y="93"/>
                      </a:lnTo>
                      <a:lnTo>
                        <a:pt x="363" y="94"/>
                      </a:lnTo>
                      <a:lnTo>
                        <a:pt x="366" y="97"/>
                      </a:lnTo>
                      <a:lnTo>
                        <a:pt x="369" y="99"/>
                      </a:lnTo>
                      <a:lnTo>
                        <a:pt x="372" y="100"/>
                      </a:lnTo>
                      <a:lnTo>
                        <a:pt x="376" y="101"/>
                      </a:lnTo>
                      <a:lnTo>
                        <a:pt x="384" y="99"/>
                      </a:lnTo>
                      <a:lnTo>
                        <a:pt x="388" y="96"/>
                      </a:lnTo>
                      <a:lnTo>
                        <a:pt x="388" y="90"/>
                      </a:lnTo>
                      <a:lnTo>
                        <a:pt x="391" y="88"/>
                      </a:lnTo>
                      <a:lnTo>
                        <a:pt x="392" y="83"/>
                      </a:lnTo>
                      <a:lnTo>
                        <a:pt x="391" y="81"/>
                      </a:lnTo>
                      <a:lnTo>
                        <a:pt x="394" y="78"/>
                      </a:lnTo>
                      <a:lnTo>
                        <a:pt x="394" y="71"/>
                      </a:lnTo>
                      <a:lnTo>
                        <a:pt x="396" y="65"/>
                      </a:lnTo>
                      <a:lnTo>
                        <a:pt x="396" y="64"/>
                      </a:lnTo>
                      <a:lnTo>
                        <a:pt x="399" y="61"/>
                      </a:lnTo>
                      <a:lnTo>
                        <a:pt x="399" y="57"/>
                      </a:lnTo>
                      <a:lnTo>
                        <a:pt x="398" y="54"/>
                      </a:lnTo>
                      <a:lnTo>
                        <a:pt x="399" y="49"/>
                      </a:lnTo>
                      <a:lnTo>
                        <a:pt x="398" y="45"/>
                      </a:lnTo>
                      <a:lnTo>
                        <a:pt x="399" y="38"/>
                      </a:lnTo>
                      <a:lnTo>
                        <a:pt x="401" y="38"/>
                      </a:lnTo>
                      <a:lnTo>
                        <a:pt x="402" y="38"/>
                      </a:lnTo>
                      <a:lnTo>
                        <a:pt x="402" y="36"/>
                      </a:lnTo>
                      <a:lnTo>
                        <a:pt x="401" y="32"/>
                      </a:lnTo>
                      <a:lnTo>
                        <a:pt x="402" y="31"/>
                      </a:lnTo>
                      <a:lnTo>
                        <a:pt x="403" y="28"/>
                      </a:lnTo>
                      <a:lnTo>
                        <a:pt x="405" y="28"/>
                      </a:lnTo>
                      <a:lnTo>
                        <a:pt x="406" y="27"/>
                      </a:lnTo>
                      <a:lnTo>
                        <a:pt x="403" y="25"/>
                      </a:lnTo>
                      <a:lnTo>
                        <a:pt x="402" y="23"/>
                      </a:lnTo>
                      <a:lnTo>
                        <a:pt x="403" y="20"/>
                      </a:lnTo>
                      <a:lnTo>
                        <a:pt x="406" y="16"/>
                      </a:lnTo>
                      <a:lnTo>
                        <a:pt x="408" y="16"/>
                      </a:lnTo>
                      <a:lnTo>
                        <a:pt x="408" y="13"/>
                      </a:lnTo>
                      <a:lnTo>
                        <a:pt x="408" y="12"/>
                      </a:lnTo>
                      <a:lnTo>
                        <a:pt x="409" y="7"/>
                      </a:lnTo>
                      <a:lnTo>
                        <a:pt x="409" y="3"/>
                      </a:lnTo>
                      <a:lnTo>
                        <a:pt x="410" y="0"/>
                      </a:lnTo>
                      <a:lnTo>
                        <a:pt x="41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9" name="Freeform 923"/>
                <p:cNvSpPr>
                  <a:spLocks/>
                </p:cNvSpPr>
                <p:nvPr/>
              </p:nvSpPr>
              <p:spPr bwMode="auto">
                <a:xfrm>
                  <a:off x="7135430" y="4925505"/>
                  <a:ext cx="1483" cy="4447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0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0" name="Freeform 924"/>
                <p:cNvSpPr>
                  <a:spLocks/>
                </p:cNvSpPr>
                <p:nvPr/>
              </p:nvSpPr>
              <p:spPr bwMode="auto">
                <a:xfrm>
                  <a:off x="7168038" y="4987757"/>
                  <a:ext cx="10376" cy="5929"/>
                </a:xfrm>
                <a:custGeom>
                  <a:avLst/>
                  <a:gdLst>
                    <a:gd name="T0" fmla="*/ 4 w 7"/>
                    <a:gd name="T1" fmla="*/ 0 h 4"/>
                    <a:gd name="T2" fmla="*/ 7 w 7"/>
                    <a:gd name="T3" fmla="*/ 3 h 4"/>
                    <a:gd name="T4" fmla="*/ 7 w 7"/>
                    <a:gd name="T5" fmla="*/ 4 h 4"/>
                    <a:gd name="T6" fmla="*/ 5 w 7"/>
                    <a:gd name="T7" fmla="*/ 4 h 4"/>
                    <a:gd name="T8" fmla="*/ 1 w 7"/>
                    <a:gd name="T9" fmla="*/ 4 h 4"/>
                    <a:gd name="T10" fmla="*/ 0 w 7"/>
                    <a:gd name="T11" fmla="*/ 1 h 4"/>
                    <a:gd name="T12" fmla="*/ 1 w 7"/>
                    <a:gd name="T13" fmla="*/ 1 h 4"/>
                    <a:gd name="T14" fmla="*/ 4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4" y="0"/>
                      </a:moveTo>
                      <a:lnTo>
                        <a:pt x="7" y="3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1" name="Freeform 925"/>
                <p:cNvSpPr>
                  <a:spLocks/>
                </p:cNvSpPr>
                <p:nvPr/>
              </p:nvSpPr>
              <p:spPr bwMode="auto">
                <a:xfrm>
                  <a:off x="7067249" y="4254074"/>
                  <a:ext cx="5929" cy="7411"/>
                </a:xfrm>
                <a:custGeom>
                  <a:avLst/>
                  <a:gdLst>
                    <a:gd name="T0" fmla="*/ 3 w 4"/>
                    <a:gd name="T1" fmla="*/ 0 h 5"/>
                    <a:gd name="T2" fmla="*/ 4 w 4"/>
                    <a:gd name="T3" fmla="*/ 1 h 5"/>
                    <a:gd name="T4" fmla="*/ 1 w 4"/>
                    <a:gd name="T5" fmla="*/ 4 h 5"/>
                    <a:gd name="T6" fmla="*/ 1 w 4"/>
                    <a:gd name="T7" fmla="*/ 5 h 5"/>
                    <a:gd name="T8" fmla="*/ 0 w 4"/>
                    <a:gd name="T9" fmla="*/ 4 h 5"/>
                    <a:gd name="T10" fmla="*/ 0 w 4"/>
                    <a:gd name="T11" fmla="*/ 3 h 5"/>
                    <a:gd name="T12" fmla="*/ 3 w 4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2" name="Freeform 926"/>
                <p:cNvSpPr>
                  <a:spLocks/>
                </p:cNvSpPr>
                <p:nvPr/>
              </p:nvSpPr>
              <p:spPr bwMode="auto">
                <a:xfrm>
                  <a:off x="7116162" y="4384506"/>
                  <a:ext cx="4447" cy="2964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2 h 2"/>
                    <a:gd name="T4" fmla="*/ 1 w 3"/>
                    <a:gd name="T5" fmla="*/ 2 h 2"/>
                    <a:gd name="T6" fmla="*/ 0 w 3"/>
                    <a:gd name="T7" fmla="*/ 0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3" name="Freeform 927"/>
                <p:cNvSpPr>
                  <a:spLocks/>
                </p:cNvSpPr>
                <p:nvPr/>
              </p:nvSpPr>
              <p:spPr bwMode="auto">
                <a:xfrm>
                  <a:off x="7062803" y="4264449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4" name="Freeform 928"/>
                <p:cNvSpPr>
                  <a:spLocks/>
                </p:cNvSpPr>
                <p:nvPr/>
              </p:nvSpPr>
              <p:spPr bwMode="auto">
                <a:xfrm>
                  <a:off x="7068732" y="4351898"/>
                  <a:ext cx="4447" cy="5929"/>
                </a:xfrm>
                <a:custGeom>
                  <a:avLst/>
                  <a:gdLst>
                    <a:gd name="T0" fmla="*/ 2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3 h 4"/>
                    <a:gd name="T8" fmla="*/ 2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5" name="Freeform 929"/>
                <p:cNvSpPr>
                  <a:spLocks/>
                </p:cNvSpPr>
                <p:nvPr/>
              </p:nvSpPr>
              <p:spPr bwMode="auto">
                <a:xfrm>
                  <a:off x="7111715" y="4372649"/>
                  <a:ext cx="10376" cy="5929"/>
                </a:xfrm>
                <a:custGeom>
                  <a:avLst/>
                  <a:gdLst>
                    <a:gd name="T0" fmla="*/ 3 w 7"/>
                    <a:gd name="T1" fmla="*/ 0 h 4"/>
                    <a:gd name="T2" fmla="*/ 7 w 7"/>
                    <a:gd name="T3" fmla="*/ 0 h 4"/>
                    <a:gd name="T4" fmla="*/ 7 w 7"/>
                    <a:gd name="T5" fmla="*/ 1 h 4"/>
                    <a:gd name="T6" fmla="*/ 4 w 7"/>
                    <a:gd name="T7" fmla="*/ 1 h 4"/>
                    <a:gd name="T8" fmla="*/ 3 w 7"/>
                    <a:gd name="T9" fmla="*/ 4 h 4"/>
                    <a:gd name="T10" fmla="*/ 2 w 7"/>
                    <a:gd name="T11" fmla="*/ 4 h 4"/>
                    <a:gd name="T12" fmla="*/ 0 w 7"/>
                    <a:gd name="T13" fmla="*/ 3 h 4"/>
                    <a:gd name="T14" fmla="*/ 0 w 7"/>
                    <a:gd name="T15" fmla="*/ 1 h 4"/>
                    <a:gd name="T16" fmla="*/ 3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6" name="Freeform 930"/>
                <p:cNvSpPr>
                  <a:spLocks/>
                </p:cNvSpPr>
                <p:nvPr/>
              </p:nvSpPr>
              <p:spPr bwMode="auto">
                <a:xfrm>
                  <a:off x="7104305" y="4984793"/>
                  <a:ext cx="4447" cy="7411"/>
                </a:xfrm>
                <a:custGeom>
                  <a:avLst/>
                  <a:gdLst>
                    <a:gd name="T0" fmla="*/ 3 w 3"/>
                    <a:gd name="T1" fmla="*/ 0 h 5"/>
                    <a:gd name="T2" fmla="*/ 3 w 3"/>
                    <a:gd name="T3" fmla="*/ 2 h 5"/>
                    <a:gd name="T4" fmla="*/ 1 w 3"/>
                    <a:gd name="T5" fmla="*/ 5 h 5"/>
                    <a:gd name="T6" fmla="*/ 0 w 3"/>
                    <a:gd name="T7" fmla="*/ 3 h 5"/>
                    <a:gd name="T8" fmla="*/ 0 w 3"/>
                    <a:gd name="T9" fmla="*/ 0 h 5"/>
                    <a:gd name="T10" fmla="*/ 3 w 3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7" name="Rectangle 931"/>
                <p:cNvSpPr>
                  <a:spLocks noChangeArrowheads="1"/>
                </p:cNvSpPr>
                <p:nvPr/>
              </p:nvSpPr>
              <p:spPr bwMode="auto">
                <a:xfrm>
                  <a:off x="7058356" y="4265931"/>
                  <a:ext cx="2964" cy="1483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8" name="Freeform 932"/>
                <p:cNvSpPr>
                  <a:spLocks/>
                </p:cNvSpPr>
                <p:nvPr/>
              </p:nvSpPr>
              <p:spPr bwMode="auto">
                <a:xfrm>
                  <a:off x="7108751" y="4992204"/>
                  <a:ext cx="2964" cy="5929"/>
                </a:xfrm>
                <a:custGeom>
                  <a:avLst/>
                  <a:gdLst>
                    <a:gd name="T0" fmla="*/ 1 w 2"/>
                    <a:gd name="T1" fmla="*/ 0 h 4"/>
                    <a:gd name="T2" fmla="*/ 2 w 2"/>
                    <a:gd name="T3" fmla="*/ 2 h 4"/>
                    <a:gd name="T4" fmla="*/ 1 w 2"/>
                    <a:gd name="T5" fmla="*/ 4 h 4"/>
                    <a:gd name="T6" fmla="*/ 0 w 2"/>
                    <a:gd name="T7" fmla="*/ 2 h 4"/>
                    <a:gd name="T8" fmla="*/ 0 w 2"/>
                    <a:gd name="T9" fmla="*/ 1 h 4"/>
                    <a:gd name="T10" fmla="*/ 1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9" name="Freeform 933"/>
                <p:cNvSpPr>
                  <a:spLocks/>
                </p:cNvSpPr>
                <p:nvPr/>
              </p:nvSpPr>
              <p:spPr bwMode="auto">
                <a:xfrm>
                  <a:off x="7179896" y="4243698"/>
                  <a:ext cx="4447" cy="5929"/>
                </a:xfrm>
                <a:custGeom>
                  <a:avLst/>
                  <a:gdLst>
                    <a:gd name="T0" fmla="*/ 0 w 3"/>
                    <a:gd name="T1" fmla="*/ 0 h 4"/>
                    <a:gd name="T2" fmla="*/ 1 w 3"/>
                    <a:gd name="T3" fmla="*/ 1 h 4"/>
                    <a:gd name="T4" fmla="*/ 3 w 3"/>
                    <a:gd name="T5" fmla="*/ 3 h 4"/>
                    <a:gd name="T6" fmla="*/ 1 w 3"/>
                    <a:gd name="T7" fmla="*/ 3 h 4"/>
                    <a:gd name="T8" fmla="*/ 0 w 3"/>
                    <a:gd name="T9" fmla="*/ 4 h 4"/>
                    <a:gd name="T10" fmla="*/ 0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0" name="Freeform 934"/>
                <p:cNvSpPr>
                  <a:spLocks/>
                </p:cNvSpPr>
                <p:nvPr/>
              </p:nvSpPr>
              <p:spPr bwMode="auto">
                <a:xfrm>
                  <a:off x="7154699" y="4940327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1" name="Freeform 935"/>
                <p:cNvSpPr>
                  <a:spLocks/>
                </p:cNvSpPr>
                <p:nvPr/>
              </p:nvSpPr>
              <p:spPr bwMode="auto">
                <a:xfrm>
                  <a:off x="7108751" y="4984793"/>
                  <a:ext cx="2964" cy="4447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3 h 3"/>
                    <a:gd name="T4" fmla="*/ 1 w 2"/>
                    <a:gd name="T5" fmla="*/ 3 h 3"/>
                    <a:gd name="T6" fmla="*/ 0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2" name="Freeform 936"/>
                <p:cNvSpPr>
                  <a:spLocks/>
                </p:cNvSpPr>
                <p:nvPr/>
              </p:nvSpPr>
              <p:spPr bwMode="auto">
                <a:xfrm>
                  <a:off x="7095411" y="4993686"/>
                  <a:ext cx="75592" cy="96343"/>
                </a:xfrm>
                <a:custGeom>
                  <a:avLst/>
                  <a:gdLst>
                    <a:gd name="T0" fmla="*/ 7 w 51"/>
                    <a:gd name="T1" fmla="*/ 1 h 65"/>
                    <a:gd name="T2" fmla="*/ 11 w 51"/>
                    <a:gd name="T3" fmla="*/ 4 h 65"/>
                    <a:gd name="T4" fmla="*/ 13 w 51"/>
                    <a:gd name="T5" fmla="*/ 1 h 65"/>
                    <a:gd name="T6" fmla="*/ 18 w 51"/>
                    <a:gd name="T7" fmla="*/ 8 h 65"/>
                    <a:gd name="T8" fmla="*/ 24 w 51"/>
                    <a:gd name="T9" fmla="*/ 14 h 65"/>
                    <a:gd name="T10" fmla="*/ 28 w 51"/>
                    <a:gd name="T11" fmla="*/ 12 h 65"/>
                    <a:gd name="T12" fmla="*/ 29 w 51"/>
                    <a:gd name="T13" fmla="*/ 11 h 65"/>
                    <a:gd name="T14" fmla="*/ 39 w 51"/>
                    <a:gd name="T15" fmla="*/ 11 h 65"/>
                    <a:gd name="T16" fmla="*/ 43 w 51"/>
                    <a:gd name="T17" fmla="*/ 8 h 65"/>
                    <a:gd name="T18" fmla="*/ 44 w 51"/>
                    <a:gd name="T19" fmla="*/ 10 h 65"/>
                    <a:gd name="T20" fmla="*/ 47 w 51"/>
                    <a:gd name="T21" fmla="*/ 7 h 65"/>
                    <a:gd name="T22" fmla="*/ 50 w 51"/>
                    <a:gd name="T23" fmla="*/ 11 h 65"/>
                    <a:gd name="T24" fmla="*/ 46 w 51"/>
                    <a:gd name="T25" fmla="*/ 21 h 65"/>
                    <a:gd name="T26" fmla="*/ 44 w 51"/>
                    <a:gd name="T27" fmla="*/ 29 h 65"/>
                    <a:gd name="T28" fmla="*/ 44 w 51"/>
                    <a:gd name="T29" fmla="*/ 33 h 65"/>
                    <a:gd name="T30" fmla="*/ 43 w 51"/>
                    <a:gd name="T31" fmla="*/ 39 h 65"/>
                    <a:gd name="T32" fmla="*/ 42 w 51"/>
                    <a:gd name="T33" fmla="*/ 33 h 65"/>
                    <a:gd name="T34" fmla="*/ 39 w 51"/>
                    <a:gd name="T35" fmla="*/ 36 h 65"/>
                    <a:gd name="T36" fmla="*/ 38 w 51"/>
                    <a:gd name="T37" fmla="*/ 43 h 65"/>
                    <a:gd name="T38" fmla="*/ 35 w 51"/>
                    <a:gd name="T39" fmla="*/ 46 h 65"/>
                    <a:gd name="T40" fmla="*/ 35 w 51"/>
                    <a:gd name="T41" fmla="*/ 50 h 65"/>
                    <a:gd name="T42" fmla="*/ 32 w 51"/>
                    <a:gd name="T43" fmla="*/ 55 h 65"/>
                    <a:gd name="T44" fmla="*/ 29 w 51"/>
                    <a:gd name="T45" fmla="*/ 57 h 65"/>
                    <a:gd name="T46" fmla="*/ 32 w 51"/>
                    <a:gd name="T47" fmla="*/ 54 h 65"/>
                    <a:gd name="T48" fmla="*/ 31 w 51"/>
                    <a:gd name="T49" fmla="*/ 50 h 65"/>
                    <a:gd name="T50" fmla="*/ 27 w 51"/>
                    <a:gd name="T51" fmla="*/ 52 h 65"/>
                    <a:gd name="T52" fmla="*/ 25 w 51"/>
                    <a:gd name="T53" fmla="*/ 50 h 65"/>
                    <a:gd name="T54" fmla="*/ 22 w 51"/>
                    <a:gd name="T55" fmla="*/ 54 h 65"/>
                    <a:gd name="T56" fmla="*/ 20 w 51"/>
                    <a:gd name="T57" fmla="*/ 54 h 65"/>
                    <a:gd name="T58" fmla="*/ 18 w 51"/>
                    <a:gd name="T59" fmla="*/ 61 h 65"/>
                    <a:gd name="T60" fmla="*/ 13 w 51"/>
                    <a:gd name="T61" fmla="*/ 65 h 65"/>
                    <a:gd name="T62" fmla="*/ 11 w 51"/>
                    <a:gd name="T63" fmla="*/ 59 h 65"/>
                    <a:gd name="T64" fmla="*/ 9 w 51"/>
                    <a:gd name="T65" fmla="*/ 61 h 65"/>
                    <a:gd name="T66" fmla="*/ 4 w 51"/>
                    <a:gd name="T67" fmla="*/ 61 h 65"/>
                    <a:gd name="T68" fmla="*/ 6 w 51"/>
                    <a:gd name="T69" fmla="*/ 57 h 65"/>
                    <a:gd name="T70" fmla="*/ 3 w 51"/>
                    <a:gd name="T71" fmla="*/ 52 h 65"/>
                    <a:gd name="T72" fmla="*/ 2 w 51"/>
                    <a:gd name="T73" fmla="*/ 50 h 65"/>
                    <a:gd name="T74" fmla="*/ 3 w 51"/>
                    <a:gd name="T75" fmla="*/ 41 h 65"/>
                    <a:gd name="T76" fmla="*/ 0 w 51"/>
                    <a:gd name="T77" fmla="*/ 34 h 65"/>
                    <a:gd name="T78" fmla="*/ 4 w 51"/>
                    <a:gd name="T79" fmla="*/ 34 h 65"/>
                    <a:gd name="T80" fmla="*/ 4 w 51"/>
                    <a:gd name="T81" fmla="*/ 33 h 65"/>
                    <a:gd name="T82" fmla="*/ 3 w 51"/>
                    <a:gd name="T83" fmla="*/ 30 h 65"/>
                    <a:gd name="T84" fmla="*/ 3 w 51"/>
                    <a:gd name="T85" fmla="*/ 22 h 65"/>
                    <a:gd name="T86" fmla="*/ 3 w 51"/>
                    <a:gd name="T87" fmla="*/ 12 h 65"/>
                    <a:gd name="T88" fmla="*/ 3 w 51"/>
                    <a:gd name="T89" fmla="*/ 5 h 65"/>
                    <a:gd name="T90" fmla="*/ 4 w 51"/>
                    <a:gd name="T91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1" h="65">
                      <a:moveTo>
                        <a:pt x="4" y="0"/>
                      </a:moveTo>
                      <a:lnTo>
                        <a:pt x="7" y="1"/>
                      </a:lnTo>
                      <a:lnTo>
                        <a:pt x="10" y="3"/>
                      </a:lnTo>
                      <a:lnTo>
                        <a:pt x="11" y="4"/>
                      </a:lnTo>
                      <a:lnTo>
                        <a:pt x="13" y="3"/>
                      </a:lnTo>
                      <a:lnTo>
                        <a:pt x="13" y="1"/>
                      </a:lnTo>
                      <a:lnTo>
                        <a:pt x="13" y="5"/>
                      </a:lnTo>
                      <a:lnTo>
                        <a:pt x="18" y="8"/>
                      </a:lnTo>
                      <a:lnTo>
                        <a:pt x="21" y="11"/>
                      </a:lnTo>
                      <a:lnTo>
                        <a:pt x="24" y="14"/>
                      </a:lnTo>
                      <a:lnTo>
                        <a:pt x="25" y="12"/>
                      </a:lnTo>
                      <a:lnTo>
                        <a:pt x="28" y="12"/>
                      </a:lnTo>
                      <a:lnTo>
                        <a:pt x="31" y="14"/>
                      </a:lnTo>
                      <a:lnTo>
                        <a:pt x="29" y="11"/>
                      </a:lnTo>
                      <a:lnTo>
                        <a:pt x="32" y="11"/>
                      </a:lnTo>
                      <a:lnTo>
                        <a:pt x="39" y="11"/>
                      </a:lnTo>
                      <a:lnTo>
                        <a:pt x="40" y="10"/>
                      </a:lnTo>
                      <a:lnTo>
                        <a:pt x="43" y="8"/>
                      </a:lnTo>
                      <a:lnTo>
                        <a:pt x="44" y="8"/>
                      </a:lnTo>
                      <a:lnTo>
                        <a:pt x="44" y="10"/>
                      </a:lnTo>
                      <a:lnTo>
                        <a:pt x="46" y="7"/>
                      </a:lnTo>
                      <a:lnTo>
                        <a:pt x="47" y="7"/>
                      </a:lnTo>
                      <a:lnTo>
                        <a:pt x="51" y="10"/>
                      </a:lnTo>
                      <a:lnTo>
                        <a:pt x="50" y="11"/>
                      </a:lnTo>
                      <a:lnTo>
                        <a:pt x="49" y="18"/>
                      </a:lnTo>
                      <a:lnTo>
                        <a:pt x="46" y="21"/>
                      </a:lnTo>
                      <a:lnTo>
                        <a:pt x="46" y="26"/>
                      </a:lnTo>
                      <a:lnTo>
                        <a:pt x="44" y="29"/>
                      </a:lnTo>
                      <a:lnTo>
                        <a:pt x="44" y="32"/>
                      </a:lnTo>
                      <a:lnTo>
                        <a:pt x="44" y="33"/>
                      </a:lnTo>
                      <a:lnTo>
                        <a:pt x="44" y="36"/>
                      </a:lnTo>
                      <a:lnTo>
                        <a:pt x="43" y="39"/>
                      </a:lnTo>
                      <a:lnTo>
                        <a:pt x="43" y="36"/>
                      </a:lnTo>
                      <a:lnTo>
                        <a:pt x="42" y="33"/>
                      </a:lnTo>
                      <a:lnTo>
                        <a:pt x="40" y="36"/>
                      </a:lnTo>
                      <a:lnTo>
                        <a:pt x="39" y="36"/>
                      </a:lnTo>
                      <a:lnTo>
                        <a:pt x="39" y="41"/>
                      </a:lnTo>
                      <a:lnTo>
                        <a:pt x="38" y="43"/>
                      </a:lnTo>
                      <a:lnTo>
                        <a:pt x="35" y="43"/>
                      </a:lnTo>
                      <a:lnTo>
                        <a:pt x="35" y="46"/>
                      </a:lnTo>
                      <a:lnTo>
                        <a:pt x="33" y="48"/>
                      </a:lnTo>
                      <a:lnTo>
                        <a:pt x="35" y="50"/>
                      </a:lnTo>
                      <a:lnTo>
                        <a:pt x="35" y="51"/>
                      </a:lnTo>
                      <a:lnTo>
                        <a:pt x="32" y="55"/>
                      </a:lnTo>
                      <a:lnTo>
                        <a:pt x="32" y="55"/>
                      </a:lnTo>
                      <a:lnTo>
                        <a:pt x="29" y="57"/>
                      </a:lnTo>
                      <a:lnTo>
                        <a:pt x="29" y="52"/>
                      </a:lnTo>
                      <a:lnTo>
                        <a:pt x="32" y="54"/>
                      </a:lnTo>
                      <a:lnTo>
                        <a:pt x="32" y="51"/>
                      </a:lnTo>
                      <a:lnTo>
                        <a:pt x="31" y="50"/>
                      </a:lnTo>
                      <a:lnTo>
                        <a:pt x="28" y="51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5" y="50"/>
                      </a:lnTo>
                      <a:lnTo>
                        <a:pt x="24" y="52"/>
                      </a:lnTo>
                      <a:lnTo>
                        <a:pt x="22" y="54"/>
                      </a:lnTo>
                      <a:lnTo>
                        <a:pt x="21" y="55"/>
                      </a:lnTo>
                      <a:lnTo>
                        <a:pt x="20" y="54"/>
                      </a:lnTo>
                      <a:lnTo>
                        <a:pt x="18" y="58"/>
                      </a:lnTo>
                      <a:lnTo>
                        <a:pt x="18" y="61"/>
                      </a:lnTo>
                      <a:lnTo>
                        <a:pt x="15" y="65"/>
                      </a:lnTo>
                      <a:lnTo>
                        <a:pt x="13" y="65"/>
                      </a:lnTo>
                      <a:lnTo>
                        <a:pt x="11" y="62"/>
                      </a:lnTo>
                      <a:lnTo>
                        <a:pt x="11" y="59"/>
                      </a:lnTo>
                      <a:lnTo>
                        <a:pt x="10" y="62"/>
                      </a:lnTo>
                      <a:lnTo>
                        <a:pt x="9" y="61"/>
                      </a:lnTo>
                      <a:lnTo>
                        <a:pt x="6" y="62"/>
                      </a:lnTo>
                      <a:lnTo>
                        <a:pt x="4" y="61"/>
                      </a:lnTo>
                      <a:lnTo>
                        <a:pt x="4" y="58"/>
                      </a:lnTo>
                      <a:lnTo>
                        <a:pt x="6" y="57"/>
                      </a:lnTo>
                      <a:lnTo>
                        <a:pt x="3" y="55"/>
                      </a:lnTo>
                      <a:lnTo>
                        <a:pt x="3" y="52"/>
                      </a:lnTo>
                      <a:lnTo>
                        <a:pt x="3" y="51"/>
                      </a:lnTo>
                      <a:lnTo>
                        <a:pt x="2" y="50"/>
                      </a:lnTo>
                      <a:lnTo>
                        <a:pt x="2" y="43"/>
                      </a:lnTo>
                      <a:lnTo>
                        <a:pt x="3" y="41"/>
                      </a:lnTo>
                      <a:lnTo>
                        <a:pt x="0" y="40"/>
                      </a:lnTo>
                      <a:lnTo>
                        <a:pt x="0" y="34"/>
                      </a:lnTo>
                      <a:lnTo>
                        <a:pt x="2" y="33"/>
                      </a:lnTo>
                      <a:lnTo>
                        <a:pt x="4" y="34"/>
                      </a:lnTo>
                      <a:lnTo>
                        <a:pt x="7" y="36"/>
                      </a:lnTo>
                      <a:lnTo>
                        <a:pt x="4" y="33"/>
                      </a:lnTo>
                      <a:lnTo>
                        <a:pt x="4" y="32"/>
                      </a:lnTo>
                      <a:lnTo>
                        <a:pt x="3" y="30"/>
                      </a:lnTo>
                      <a:lnTo>
                        <a:pt x="3" y="26"/>
                      </a:lnTo>
                      <a:lnTo>
                        <a:pt x="3" y="22"/>
                      </a:lnTo>
                      <a:lnTo>
                        <a:pt x="3" y="16"/>
                      </a:lnTo>
                      <a:lnTo>
                        <a:pt x="3" y="12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3" name="Freeform 937"/>
                <p:cNvSpPr>
                  <a:spLocks/>
                </p:cNvSpPr>
                <p:nvPr/>
              </p:nvSpPr>
              <p:spPr bwMode="auto">
                <a:xfrm>
                  <a:off x="7125055" y="5075207"/>
                  <a:ext cx="5929" cy="10376"/>
                </a:xfrm>
                <a:custGeom>
                  <a:avLst/>
                  <a:gdLst>
                    <a:gd name="T0" fmla="*/ 4 w 4"/>
                    <a:gd name="T1" fmla="*/ 0 h 7"/>
                    <a:gd name="T2" fmla="*/ 4 w 4"/>
                    <a:gd name="T3" fmla="*/ 2 h 7"/>
                    <a:gd name="T4" fmla="*/ 2 w 4"/>
                    <a:gd name="T5" fmla="*/ 3 h 7"/>
                    <a:gd name="T6" fmla="*/ 2 w 4"/>
                    <a:gd name="T7" fmla="*/ 7 h 7"/>
                    <a:gd name="T8" fmla="*/ 0 w 4"/>
                    <a:gd name="T9" fmla="*/ 6 h 7"/>
                    <a:gd name="T10" fmla="*/ 2 w 4"/>
                    <a:gd name="T11" fmla="*/ 3 h 7"/>
                    <a:gd name="T12" fmla="*/ 2 w 4"/>
                    <a:gd name="T13" fmla="*/ 2 h 7"/>
                    <a:gd name="T14" fmla="*/ 4 w 4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4" name="Freeform 938"/>
                <p:cNvSpPr>
                  <a:spLocks/>
                </p:cNvSpPr>
                <p:nvPr/>
              </p:nvSpPr>
              <p:spPr bwMode="auto">
                <a:xfrm>
                  <a:off x="7093929" y="4958113"/>
                  <a:ext cx="7411" cy="19269"/>
                </a:xfrm>
                <a:custGeom>
                  <a:avLst/>
                  <a:gdLst>
                    <a:gd name="T0" fmla="*/ 4 w 5"/>
                    <a:gd name="T1" fmla="*/ 0 h 13"/>
                    <a:gd name="T2" fmla="*/ 5 w 5"/>
                    <a:gd name="T3" fmla="*/ 2 h 13"/>
                    <a:gd name="T4" fmla="*/ 5 w 5"/>
                    <a:gd name="T5" fmla="*/ 6 h 13"/>
                    <a:gd name="T6" fmla="*/ 5 w 5"/>
                    <a:gd name="T7" fmla="*/ 7 h 13"/>
                    <a:gd name="T8" fmla="*/ 4 w 5"/>
                    <a:gd name="T9" fmla="*/ 10 h 13"/>
                    <a:gd name="T10" fmla="*/ 4 w 5"/>
                    <a:gd name="T11" fmla="*/ 11 h 13"/>
                    <a:gd name="T12" fmla="*/ 1 w 5"/>
                    <a:gd name="T13" fmla="*/ 13 h 13"/>
                    <a:gd name="T14" fmla="*/ 0 w 5"/>
                    <a:gd name="T15" fmla="*/ 13 h 13"/>
                    <a:gd name="T16" fmla="*/ 0 w 5"/>
                    <a:gd name="T17" fmla="*/ 10 h 13"/>
                    <a:gd name="T18" fmla="*/ 0 w 5"/>
                    <a:gd name="T19" fmla="*/ 9 h 13"/>
                    <a:gd name="T20" fmla="*/ 1 w 5"/>
                    <a:gd name="T21" fmla="*/ 6 h 13"/>
                    <a:gd name="T22" fmla="*/ 1 w 5"/>
                    <a:gd name="T23" fmla="*/ 3 h 13"/>
                    <a:gd name="T24" fmla="*/ 3 w 5"/>
                    <a:gd name="T25" fmla="*/ 2 h 13"/>
                    <a:gd name="T26" fmla="*/ 4 w 5"/>
                    <a:gd name="T2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13">
                      <a:moveTo>
                        <a:pt x="4" y="0"/>
                      </a:moveTo>
                      <a:lnTo>
                        <a:pt x="5" y="2"/>
                      </a:lnTo>
                      <a:lnTo>
                        <a:pt x="5" y="6"/>
                      </a:lnTo>
                      <a:lnTo>
                        <a:pt x="5" y="7"/>
                      </a:lnTo>
                      <a:lnTo>
                        <a:pt x="4" y="10"/>
                      </a:lnTo>
                      <a:lnTo>
                        <a:pt x="4" y="11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5" name="Freeform 939"/>
                <p:cNvSpPr>
                  <a:spLocks/>
                </p:cNvSpPr>
                <p:nvPr/>
              </p:nvSpPr>
              <p:spPr bwMode="auto">
                <a:xfrm>
                  <a:off x="7151735" y="5058902"/>
                  <a:ext cx="1483" cy="4447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0 w 1"/>
                    <a:gd name="T5" fmla="*/ 3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6" name="Freeform 940"/>
                <p:cNvSpPr>
                  <a:spLocks/>
                </p:cNvSpPr>
                <p:nvPr/>
              </p:nvSpPr>
              <p:spPr bwMode="auto">
                <a:xfrm>
                  <a:off x="7319222" y="4506046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7" name="Freeform 941"/>
                <p:cNvSpPr>
                  <a:spLocks/>
                </p:cNvSpPr>
                <p:nvPr/>
              </p:nvSpPr>
              <p:spPr bwMode="auto">
                <a:xfrm>
                  <a:off x="7052427" y="4268896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8" name="Freeform 942"/>
                <p:cNvSpPr>
                  <a:spLocks/>
                </p:cNvSpPr>
                <p:nvPr/>
              </p:nvSpPr>
              <p:spPr bwMode="auto">
                <a:xfrm>
                  <a:off x="7357759" y="4565333"/>
                  <a:ext cx="8893" cy="28162"/>
                </a:xfrm>
                <a:custGeom>
                  <a:avLst/>
                  <a:gdLst>
                    <a:gd name="T0" fmla="*/ 4 w 6"/>
                    <a:gd name="T1" fmla="*/ 0 h 19"/>
                    <a:gd name="T2" fmla="*/ 6 w 6"/>
                    <a:gd name="T3" fmla="*/ 0 h 19"/>
                    <a:gd name="T4" fmla="*/ 6 w 6"/>
                    <a:gd name="T5" fmla="*/ 4 h 19"/>
                    <a:gd name="T6" fmla="*/ 6 w 6"/>
                    <a:gd name="T7" fmla="*/ 7 h 19"/>
                    <a:gd name="T8" fmla="*/ 2 w 6"/>
                    <a:gd name="T9" fmla="*/ 11 h 19"/>
                    <a:gd name="T10" fmla="*/ 2 w 6"/>
                    <a:gd name="T11" fmla="*/ 17 h 19"/>
                    <a:gd name="T12" fmla="*/ 3 w 6"/>
                    <a:gd name="T13" fmla="*/ 19 h 19"/>
                    <a:gd name="T14" fmla="*/ 0 w 6"/>
                    <a:gd name="T15" fmla="*/ 19 h 19"/>
                    <a:gd name="T16" fmla="*/ 0 w 6"/>
                    <a:gd name="T17" fmla="*/ 15 h 19"/>
                    <a:gd name="T18" fmla="*/ 0 w 6"/>
                    <a:gd name="T19" fmla="*/ 12 h 19"/>
                    <a:gd name="T20" fmla="*/ 0 w 6"/>
                    <a:gd name="T21" fmla="*/ 10 h 19"/>
                    <a:gd name="T22" fmla="*/ 3 w 6"/>
                    <a:gd name="T23" fmla="*/ 7 h 19"/>
                    <a:gd name="T24" fmla="*/ 4 w 6"/>
                    <a:gd name="T25" fmla="*/ 4 h 19"/>
                    <a:gd name="T26" fmla="*/ 3 w 6"/>
                    <a:gd name="T27" fmla="*/ 3 h 19"/>
                    <a:gd name="T28" fmla="*/ 4 w 6"/>
                    <a:gd name="T2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9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2" y="11"/>
                      </a:lnTo>
                      <a:lnTo>
                        <a:pt x="2" y="17"/>
                      </a:lnTo>
                      <a:lnTo>
                        <a:pt x="3" y="19"/>
                      </a:lnTo>
                      <a:lnTo>
                        <a:pt x="0" y="19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9" name="Freeform 943"/>
                <p:cNvSpPr>
                  <a:spLocks/>
                </p:cNvSpPr>
                <p:nvPr/>
              </p:nvSpPr>
              <p:spPr bwMode="auto">
                <a:xfrm>
                  <a:off x="7169521" y="4972935"/>
                  <a:ext cx="8893" cy="11858"/>
                </a:xfrm>
                <a:custGeom>
                  <a:avLst/>
                  <a:gdLst>
                    <a:gd name="T0" fmla="*/ 1 w 6"/>
                    <a:gd name="T1" fmla="*/ 0 h 8"/>
                    <a:gd name="T2" fmla="*/ 6 w 6"/>
                    <a:gd name="T3" fmla="*/ 4 h 8"/>
                    <a:gd name="T4" fmla="*/ 6 w 6"/>
                    <a:gd name="T5" fmla="*/ 7 h 8"/>
                    <a:gd name="T6" fmla="*/ 1 w 6"/>
                    <a:gd name="T7" fmla="*/ 8 h 8"/>
                    <a:gd name="T8" fmla="*/ 0 w 6"/>
                    <a:gd name="T9" fmla="*/ 7 h 8"/>
                    <a:gd name="T10" fmla="*/ 0 w 6"/>
                    <a:gd name="T11" fmla="*/ 6 h 8"/>
                    <a:gd name="T12" fmla="*/ 0 w 6"/>
                    <a:gd name="T13" fmla="*/ 3 h 8"/>
                    <a:gd name="T14" fmla="*/ 0 w 6"/>
                    <a:gd name="T15" fmla="*/ 0 h 8"/>
                    <a:gd name="T16" fmla="*/ 1 w 6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0" name="Freeform 944"/>
                <p:cNvSpPr>
                  <a:spLocks/>
                </p:cNvSpPr>
                <p:nvPr/>
              </p:nvSpPr>
              <p:spPr bwMode="auto">
                <a:xfrm>
                  <a:off x="7046499" y="4270377"/>
                  <a:ext cx="8893" cy="4447"/>
                </a:xfrm>
                <a:custGeom>
                  <a:avLst/>
                  <a:gdLst>
                    <a:gd name="T0" fmla="*/ 6 w 6"/>
                    <a:gd name="T1" fmla="*/ 0 h 3"/>
                    <a:gd name="T2" fmla="*/ 4 w 6"/>
                    <a:gd name="T3" fmla="*/ 1 h 3"/>
                    <a:gd name="T4" fmla="*/ 1 w 6"/>
                    <a:gd name="T5" fmla="*/ 1 h 3"/>
                    <a:gd name="T6" fmla="*/ 0 w 6"/>
                    <a:gd name="T7" fmla="*/ 3 h 3"/>
                    <a:gd name="T8" fmla="*/ 0 w 6"/>
                    <a:gd name="T9" fmla="*/ 1 h 3"/>
                    <a:gd name="T10" fmla="*/ 3 w 6"/>
                    <a:gd name="T11" fmla="*/ 0 h 3"/>
                    <a:gd name="T12" fmla="*/ 6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6" y="0"/>
                      </a:move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1" name="Freeform 945"/>
                <p:cNvSpPr>
                  <a:spLocks/>
                </p:cNvSpPr>
                <p:nvPr/>
              </p:nvSpPr>
              <p:spPr bwMode="auto">
                <a:xfrm>
                  <a:off x="7040570" y="4274824"/>
                  <a:ext cx="5929" cy="2964"/>
                </a:xfrm>
                <a:custGeom>
                  <a:avLst/>
                  <a:gdLst>
                    <a:gd name="T0" fmla="*/ 4 w 4"/>
                    <a:gd name="T1" fmla="*/ 0 h 2"/>
                    <a:gd name="T2" fmla="*/ 4 w 4"/>
                    <a:gd name="T3" fmla="*/ 1 h 2"/>
                    <a:gd name="T4" fmla="*/ 1 w 4"/>
                    <a:gd name="T5" fmla="*/ 2 h 2"/>
                    <a:gd name="T6" fmla="*/ 0 w 4"/>
                    <a:gd name="T7" fmla="*/ 1 h 2"/>
                    <a:gd name="T8" fmla="*/ 4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4" y="1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2" name="Freeform 946"/>
                <p:cNvSpPr>
                  <a:spLocks/>
                </p:cNvSpPr>
                <p:nvPr/>
              </p:nvSpPr>
              <p:spPr bwMode="auto">
                <a:xfrm>
                  <a:off x="6988694" y="4254074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2 w 3"/>
                    <a:gd name="T3" fmla="*/ 3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  <a:gd name="T10" fmla="*/ 3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3" name="Freeform 947"/>
                <p:cNvSpPr>
                  <a:spLocks/>
                </p:cNvSpPr>
                <p:nvPr/>
              </p:nvSpPr>
              <p:spPr bwMode="auto">
                <a:xfrm>
                  <a:off x="7357759" y="4634996"/>
                  <a:ext cx="2964" cy="8893"/>
                </a:xfrm>
                <a:custGeom>
                  <a:avLst/>
                  <a:gdLst>
                    <a:gd name="T0" fmla="*/ 0 w 2"/>
                    <a:gd name="T1" fmla="*/ 0 h 6"/>
                    <a:gd name="T2" fmla="*/ 2 w 2"/>
                    <a:gd name="T3" fmla="*/ 3 h 6"/>
                    <a:gd name="T4" fmla="*/ 0 w 2"/>
                    <a:gd name="T5" fmla="*/ 6 h 6"/>
                    <a:gd name="T6" fmla="*/ 0 w 2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4" name="Freeform 948"/>
                <p:cNvSpPr>
                  <a:spLocks/>
                </p:cNvSpPr>
                <p:nvPr/>
              </p:nvSpPr>
              <p:spPr bwMode="auto">
                <a:xfrm>
                  <a:off x="7325150" y="4534207"/>
                  <a:ext cx="5929" cy="8893"/>
                </a:xfrm>
                <a:custGeom>
                  <a:avLst/>
                  <a:gdLst>
                    <a:gd name="T0" fmla="*/ 1 w 4"/>
                    <a:gd name="T1" fmla="*/ 0 h 6"/>
                    <a:gd name="T2" fmla="*/ 3 w 4"/>
                    <a:gd name="T3" fmla="*/ 0 h 6"/>
                    <a:gd name="T4" fmla="*/ 4 w 4"/>
                    <a:gd name="T5" fmla="*/ 2 h 6"/>
                    <a:gd name="T6" fmla="*/ 4 w 4"/>
                    <a:gd name="T7" fmla="*/ 3 h 6"/>
                    <a:gd name="T8" fmla="*/ 4 w 4"/>
                    <a:gd name="T9" fmla="*/ 4 h 6"/>
                    <a:gd name="T10" fmla="*/ 4 w 4"/>
                    <a:gd name="T11" fmla="*/ 6 h 6"/>
                    <a:gd name="T12" fmla="*/ 3 w 4"/>
                    <a:gd name="T13" fmla="*/ 4 h 6"/>
                    <a:gd name="T14" fmla="*/ 0 w 4"/>
                    <a:gd name="T15" fmla="*/ 0 h 6"/>
                    <a:gd name="T16" fmla="*/ 1 w 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5" name="Freeform 949"/>
                <p:cNvSpPr>
                  <a:spLocks/>
                </p:cNvSpPr>
                <p:nvPr/>
              </p:nvSpPr>
              <p:spPr bwMode="auto">
                <a:xfrm>
                  <a:off x="6836028" y="4325219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1 w 3"/>
                    <a:gd name="T5" fmla="*/ 3 h 3"/>
                    <a:gd name="T6" fmla="*/ 0 w 3"/>
                    <a:gd name="T7" fmla="*/ 2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6" name="Freeform 950"/>
                <p:cNvSpPr>
                  <a:spLocks/>
                </p:cNvSpPr>
                <p:nvPr/>
              </p:nvSpPr>
              <p:spPr bwMode="auto">
                <a:xfrm>
                  <a:off x="7169521" y="4995168"/>
                  <a:ext cx="1483" cy="4447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3 h 3"/>
                    <a:gd name="T4" fmla="*/ 0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7" name="Freeform 951"/>
                <p:cNvSpPr>
                  <a:spLocks/>
                </p:cNvSpPr>
                <p:nvPr/>
              </p:nvSpPr>
              <p:spPr bwMode="auto">
                <a:xfrm>
                  <a:off x="7181378" y="4234805"/>
                  <a:ext cx="2964" cy="2964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2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8" name="Freeform 952"/>
                <p:cNvSpPr>
                  <a:spLocks/>
                </p:cNvSpPr>
                <p:nvPr/>
              </p:nvSpPr>
              <p:spPr bwMode="auto">
                <a:xfrm>
                  <a:off x="7245112" y="4414150"/>
                  <a:ext cx="4447" cy="10376"/>
                </a:xfrm>
                <a:custGeom>
                  <a:avLst/>
                  <a:gdLst>
                    <a:gd name="T0" fmla="*/ 3 w 3"/>
                    <a:gd name="T1" fmla="*/ 0 h 7"/>
                    <a:gd name="T2" fmla="*/ 3 w 3"/>
                    <a:gd name="T3" fmla="*/ 4 h 7"/>
                    <a:gd name="T4" fmla="*/ 2 w 3"/>
                    <a:gd name="T5" fmla="*/ 7 h 7"/>
                    <a:gd name="T6" fmla="*/ 0 w 3"/>
                    <a:gd name="T7" fmla="*/ 4 h 7"/>
                    <a:gd name="T8" fmla="*/ 2 w 3"/>
                    <a:gd name="T9" fmla="*/ 2 h 7"/>
                    <a:gd name="T10" fmla="*/ 0 w 3"/>
                    <a:gd name="T11" fmla="*/ 0 h 7"/>
                    <a:gd name="T12" fmla="*/ 2 w 3"/>
                    <a:gd name="T13" fmla="*/ 0 h 7"/>
                    <a:gd name="T14" fmla="*/ 3 w 3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3" y="0"/>
                      </a:move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9" name="Freeform 953"/>
                <p:cNvSpPr>
                  <a:spLocks/>
                </p:cNvSpPr>
                <p:nvPr/>
              </p:nvSpPr>
              <p:spPr bwMode="auto">
                <a:xfrm>
                  <a:off x="7056875" y="4311879"/>
                  <a:ext cx="4447" cy="5929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1 h 4"/>
                    <a:gd name="T4" fmla="*/ 1 w 3"/>
                    <a:gd name="T5" fmla="*/ 4 h 4"/>
                    <a:gd name="T6" fmla="*/ 1 w 3"/>
                    <a:gd name="T7" fmla="*/ 2 h 4"/>
                    <a:gd name="T8" fmla="*/ 0 w 3"/>
                    <a:gd name="T9" fmla="*/ 2 h 4"/>
                    <a:gd name="T10" fmla="*/ 0 w 3"/>
                    <a:gd name="T11" fmla="*/ 1 h 4"/>
                    <a:gd name="T12" fmla="*/ 1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0" name="Freeform 954"/>
                <p:cNvSpPr>
                  <a:spLocks/>
                </p:cNvSpPr>
                <p:nvPr/>
              </p:nvSpPr>
              <p:spPr bwMode="auto">
                <a:xfrm>
                  <a:off x="6569234" y="4566815"/>
                  <a:ext cx="4447" cy="13340"/>
                </a:xfrm>
                <a:custGeom>
                  <a:avLst/>
                  <a:gdLst>
                    <a:gd name="T0" fmla="*/ 2 w 3"/>
                    <a:gd name="T1" fmla="*/ 0 h 9"/>
                    <a:gd name="T2" fmla="*/ 3 w 3"/>
                    <a:gd name="T3" fmla="*/ 5 h 9"/>
                    <a:gd name="T4" fmla="*/ 2 w 3"/>
                    <a:gd name="T5" fmla="*/ 9 h 9"/>
                    <a:gd name="T6" fmla="*/ 0 w 3"/>
                    <a:gd name="T7" fmla="*/ 5 h 9"/>
                    <a:gd name="T8" fmla="*/ 2 w 3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0"/>
                      </a:moveTo>
                      <a:lnTo>
                        <a:pt x="3" y="5"/>
                      </a:lnTo>
                      <a:lnTo>
                        <a:pt x="2" y="9"/>
                      </a:lnTo>
                      <a:lnTo>
                        <a:pt x="0" y="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1" name="Freeform 955"/>
                <p:cNvSpPr>
                  <a:spLocks/>
                </p:cNvSpPr>
                <p:nvPr/>
              </p:nvSpPr>
              <p:spPr bwMode="auto">
                <a:xfrm>
                  <a:off x="6628521" y="4457133"/>
                  <a:ext cx="4447" cy="5929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2 h 4"/>
                    <a:gd name="T4" fmla="*/ 2 w 3"/>
                    <a:gd name="T5" fmla="*/ 4 h 4"/>
                    <a:gd name="T6" fmla="*/ 0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2" name="Freeform 956"/>
                <p:cNvSpPr>
                  <a:spLocks/>
                </p:cNvSpPr>
                <p:nvPr/>
              </p:nvSpPr>
              <p:spPr bwMode="auto">
                <a:xfrm>
                  <a:off x="6945710" y="4258520"/>
                  <a:ext cx="25198" cy="13340"/>
                </a:xfrm>
                <a:custGeom>
                  <a:avLst/>
                  <a:gdLst>
                    <a:gd name="T0" fmla="*/ 0 w 17"/>
                    <a:gd name="T1" fmla="*/ 0 h 9"/>
                    <a:gd name="T2" fmla="*/ 2 w 17"/>
                    <a:gd name="T3" fmla="*/ 0 h 9"/>
                    <a:gd name="T4" fmla="*/ 3 w 17"/>
                    <a:gd name="T5" fmla="*/ 1 h 9"/>
                    <a:gd name="T6" fmla="*/ 5 w 17"/>
                    <a:gd name="T7" fmla="*/ 1 h 9"/>
                    <a:gd name="T8" fmla="*/ 6 w 17"/>
                    <a:gd name="T9" fmla="*/ 2 h 9"/>
                    <a:gd name="T10" fmla="*/ 7 w 17"/>
                    <a:gd name="T11" fmla="*/ 2 h 9"/>
                    <a:gd name="T12" fmla="*/ 9 w 17"/>
                    <a:gd name="T13" fmla="*/ 1 h 9"/>
                    <a:gd name="T14" fmla="*/ 11 w 17"/>
                    <a:gd name="T15" fmla="*/ 1 h 9"/>
                    <a:gd name="T16" fmla="*/ 14 w 17"/>
                    <a:gd name="T17" fmla="*/ 0 h 9"/>
                    <a:gd name="T18" fmla="*/ 14 w 17"/>
                    <a:gd name="T19" fmla="*/ 0 h 9"/>
                    <a:gd name="T20" fmla="*/ 16 w 17"/>
                    <a:gd name="T21" fmla="*/ 2 h 9"/>
                    <a:gd name="T22" fmla="*/ 17 w 17"/>
                    <a:gd name="T23" fmla="*/ 2 h 9"/>
                    <a:gd name="T24" fmla="*/ 16 w 17"/>
                    <a:gd name="T25" fmla="*/ 4 h 9"/>
                    <a:gd name="T26" fmla="*/ 16 w 17"/>
                    <a:gd name="T27" fmla="*/ 5 h 9"/>
                    <a:gd name="T28" fmla="*/ 14 w 17"/>
                    <a:gd name="T29" fmla="*/ 5 h 9"/>
                    <a:gd name="T30" fmla="*/ 10 w 17"/>
                    <a:gd name="T31" fmla="*/ 9 h 9"/>
                    <a:gd name="T32" fmla="*/ 6 w 17"/>
                    <a:gd name="T33" fmla="*/ 8 h 9"/>
                    <a:gd name="T34" fmla="*/ 5 w 17"/>
                    <a:gd name="T35" fmla="*/ 5 h 9"/>
                    <a:gd name="T36" fmla="*/ 2 w 17"/>
                    <a:gd name="T37" fmla="*/ 4 h 9"/>
                    <a:gd name="T38" fmla="*/ 2 w 17"/>
                    <a:gd name="T39" fmla="*/ 0 h 9"/>
                    <a:gd name="T40" fmla="*/ 0 w 17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9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9" y="1"/>
                      </a:lnTo>
                      <a:lnTo>
                        <a:pt x="11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6" y="4"/>
                      </a:lnTo>
                      <a:lnTo>
                        <a:pt x="16" y="5"/>
                      </a:lnTo>
                      <a:lnTo>
                        <a:pt x="14" y="5"/>
                      </a:lnTo>
                      <a:lnTo>
                        <a:pt x="10" y="9"/>
                      </a:lnTo>
                      <a:lnTo>
                        <a:pt x="6" y="8"/>
                      </a:lnTo>
                      <a:lnTo>
                        <a:pt x="5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3" name="Freeform 957"/>
                <p:cNvSpPr>
                  <a:spLocks/>
                </p:cNvSpPr>
                <p:nvPr/>
              </p:nvSpPr>
              <p:spPr bwMode="auto">
                <a:xfrm>
                  <a:off x="6985729" y="4833609"/>
                  <a:ext cx="29644" cy="11858"/>
                </a:xfrm>
                <a:custGeom>
                  <a:avLst/>
                  <a:gdLst>
                    <a:gd name="T0" fmla="*/ 13 w 20"/>
                    <a:gd name="T1" fmla="*/ 0 h 8"/>
                    <a:gd name="T2" fmla="*/ 13 w 20"/>
                    <a:gd name="T3" fmla="*/ 3 h 8"/>
                    <a:gd name="T4" fmla="*/ 15 w 20"/>
                    <a:gd name="T5" fmla="*/ 4 h 8"/>
                    <a:gd name="T6" fmla="*/ 16 w 20"/>
                    <a:gd name="T7" fmla="*/ 4 h 8"/>
                    <a:gd name="T8" fmla="*/ 15 w 20"/>
                    <a:gd name="T9" fmla="*/ 6 h 8"/>
                    <a:gd name="T10" fmla="*/ 18 w 20"/>
                    <a:gd name="T11" fmla="*/ 6 h 8"/>
                    <a:gd name="T12" fmla="*/ 19 w 20"/>
                    <a:gd name="T13" fmla="*/ 4 h 8"/>
                    <a:gd name="T14" fmla="*/ 20 w 20"/>
                    <a:gd name="T15" fmla="*/ 6 h 8"/>
                    <a:gd name="T16" fmla="*/ 19 w 20"/>
                    <a:gd name="T17" fmla="*/ 7 h 8"/>
                    <a:gd name="T18" fmla="*/ 13 w 20"/>
                    <a:gd name="T19" fmla="*/ 7 h 8"/>
                    <a:gd name="T20" fmla="*/ 13 w 20"/>
                    <a:gd name="T21" fmla="*/ 7 h 8"/>
                    <a:gd name="T22" fmla="*/ 12 w 20"/>
                    <a:gd name="T23" fmla="*/ 7 h 8"/>
                    <a:gd name="T24" fmla="*/ 12 w 20"/>
                    <a:gd name="T25" fmla="*/ 8 h 8"/>
                    <a:gd name="T26" fmla="*/ 11 w 20"/>
                    <a:gd name="T27" fmla="*/ 8 h 8"/>
                    <a:gd name="T28" fmla="*/ 9 w 20"/>
                    <a:gd name="T29" fmla="*/ 7 h 8"/>
                    <a:gd name="T30" fmla="*/ 8 w 20"/>
                    <a:gd name="T31" fmla="*/ 8 h 8"/>
                    <a:gd name="T32" fmla="*/ 5 w 20"/>
                    <a:gd name="T33" fmla="*/ 7 h 8"/>
                    <a:gd name="T34" fmla="*/ 4 w 20"/>
                    <a:gd name="T35" fmla="*/ 7 h 8"/>
                    <a:gd name="T36" fmla="*/ 1 w 20"/>
                    <a:gd name="T37" fmla="*/ 7 h 8"/>
                    <a:gd name="T38" fmla="*/ 0 w 20"/>
                    <a:gd name="T39" fmla="*/ 6 h 8"/>
                    <a:gd name="T40" fmla="*/ 0 w 20"/>
                    <a:gd name="T41" fmla="*/ 4 h 8"/>
                    <a:gd name="T42" fmla="*/ 2 w 20"/>
                    <a:gd name="T43" fmla="*/ 3 h 8"/>
                    <a:gd name="T44" fmla="*/ 9 w 20"/>
                    <a:gd name="T45" fmla="*/ 1 h 8"/>
                    <a:gd name="T46" fmla="*/ 12 w 20"/>
                    <a:gd name="T47" fmla="*/ 1 h 8"/>
                    <a:gd name="T48" fmla="*/ 13 w 20"/>
                    <a:gd name="T4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0" h="8">
                      <a:moveTo>
                        <a:pt x="13" y="0"/>
                      </a:moveTo>
                      <a:lnTo>
                        <a:pt x="13" y="3"/>
                      </a:lnTo>
                      <a:lnTo>
                        <a:pt x="15" y="4"/>
                      </a:lnTo>
                      <a:lnTo>
                        <a:pt x="16" y="4"/>
                      </a:lnTo>
                      <a:lnTo>
                        <a:pt x="15" y="6"/>
                      </a:lnTo>
                      <a:lnTo>
                        <a:pt x="18" y="6"/>
                      </a:lnTo>
                      <a:lnTo>
                        <a:pt x="19" y="4"/>
                      </a:lnTo>
                      <a:lnTo>
                        <a:pt x="20" y="6"/>
                      </a:lnTo>
                      <a:lnTo>
                        <a:pt x="19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7"/>
                      </a:lnTo>
                      <a:lnTo>
                        <a:pt x="12" y="8"/>
                      </a:lnTo>
                      <a:lnTo>
                        <a:pt x="11" y="8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9" y="1"/>
                      </a:lnTo>
                      <a:lnTo>
                        <a:pt x="12" y="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4" name="Freeform 958"/>
                <p:cNvSpPr>
                  <a:spLocks/>
                </p:cNvSpPr>
                <p:nvPr/>
              </p:nvSpPr>
              <p:spPr bwMode="auto">
                <a:xfrm>
                  <a:off x="6572198" y="4556440"/>
                  <a:ext cx="1483" cy="8893"/>
                </a:xfrm>
                <a:custGeom>
                  <a:avLst/>
                  <a:gdLst>
                    <a:gd name="T0" fmla="*/ 1 w 1"/>
                    <a:gd name="T1" fmla="*/ 0 h 6"/>
                    <a:gd name="T2" fmla="*/ 1 w 1"/>
                    <a:gd name="T3" fmla="*/ 3 h 6"/>
                    <a:gd name="T4" fmla="*/ 0 w 1"/>
                    <a:gd name="T5" fmla="*/ 6 h 6"/>
                    <a:gd name="T6" fmla="*/ 1 w 1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6">
                      <a:moveTo>
                        <a:pt x="1" y="0"/>
                      </a:move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5" name="Freeform 959"/>
                <p:cNvSpPr>
                  <a:spLocks/>
                </p:cNvSpPr>
                <p:nvPr/>
              </p:nvSpPr>
              <p:spPr bwMode="auto">
                <a:xfrm>
                  <a:off x="6821206" y="4341522"/>
                  <a:ext cx="4447" cy="4447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1 w 3"/>
                    <a:gd name="T5" fmla="*/ 3 h 3"/>
                    <a:gd name="T6" fmla="*/ 0 w 3"/>
                    <a:gd name="T7" fmla="*/ 2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6" name="Freeform 960"/>
                <p:cNvSpPr>
                  <a:spLocks/>
                </p:cNvSpPr>
                <p:nvPr/>
              </p:nvSpPr>
              <p:spPr bwMode="auto">
                <a:xfrm>
                  <a:off x="6819724" y="4350415"/>
                  <a:ext cx="1483" cy="7411"/>
                </a:xfrm>
                <a:custGeom>
                  <a:avLst/>
                  <a:gdLst>
                    <a:gd name="T0" fmla="*/ 0 w 1"/>
                    <a:gd name="T1" fmla="*/ 0 h 5"/>
                    <a:gd name="T2" fmla="*/ 1 w 1"/>
                    <a:gd name="T3" fmla="*/ 3 h 5"/>
                    <a:gd name="T4" fmla="*/ 1 w 1"/>
                    <a:gd name="T5" fmla="*/ 5 h 5"/>
                    <a:gd name="T6" fmla="*/ 0 w 1"/>
                    <a:gd name="T7" fmla="*/ 4 h 5"/>
                    <a:gd name="T8" fmla="*/ 0 w 1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7" name="Freeform 961"/>
                <p:cNvSpPr>
                  <a:spLocks/>
                </p:cNvSpPr>
                <p:nvPr/>
              </p:nvSpPr>
              <p:spPr bwMode="auto">
                <a:xfrm>
                  <a:off x="6942745" y="4260002"/>
                  <a:ext cx="10376" cy="8893"/>
                </a:xfrm>
                <a:custGeom>
                  <a:avLst/>
                  <a:gdLst>
                    <a:gd name="T0" fmla="*/ 2 w 7"/>
                    <a:gd name="T1" fmla="*/ 0 h 6"/>
                    <a:gd name="T2" fmla="*/ 4 w 7"/>
                    <a:gd name="T3" fmla="*/ 4 h 6"/>
                    <a:gd name="T4" fmla="*/ 5 w 7"/>
                    <a:gd name="T5" fmla="*/ 6 h 6"/>
                    <a:gd name="T6" fmla="*/ 7 w 7"/>
                    <a:gd name="T7" fmla="*/ 6 h 6"/>
                    <a:gd name="T8" fmla="*/ 4 w 7"/>
                    <a:gd name="T9" fmla="*/ 6 h 6"/>
                    <a:gd name="T10" fmla="*/ 2 w 7"/>
                    <a:gd name="T11" fmla="*/ 6 h 6"/>
                    <a:gd name="T12" fmla="*/ 0 w 7"/>
                    <a:gd name="T13" fmla="*/ 4 h 6"/>
                    <a:gd name="T14" fmla="*/ 0 w 7"/>
                    <a:gd name="T15" fmla="*/ 3 h 6"/>
                    <a:gd name="T16" fmla="*/ 0 w 7"/>
                    <a:gd name="T17" fmla="*/ 3 h 6"/>
                    <a:gd name="T18" fmla="*/ 1 w 7"/>
                    <a:gd name="T19" fmla="*/ 4 h 6"/>
                    <a:gd name="T20" fmla="*/ 1 w 7"/>
                    <a:gd name="T21" fmla="*/ 3 h 6"/>
                    <a:gd name="T22" fmla="*/ 1 w 7"/>
                    <a:gd name="T23" fmla="*/ 3 h 6"/>
                    <a:gd name="T24" fmla="*/ 1 w 7"/>
                    <a:gd name="T25" fmla="*/ 1 h 6"/>
                    <a:gd name="T26" fmla="*/ 1 w 7"/>
                    <a:gd name="T27" fmla="*/ 0 h 6"/>
                    <a:gd name="T28" fmla="*/ 2 w 7"/>
                    <a:gd name="T2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lnTo>
                        <a:pt x="4" y="4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8" name="Rectangle 962"/>
                <p:cNvSpPr>
                  <a:spLocks noChangeArrowheads="1"/>
                </p:cNvSpPr>
                <p:nvPr/>
              </p:nvSpPr>
              <p:spPr bwMode="auto">
                <a:xfrm>
                  <a:off x="7717931" y="4934398"/>
                  <a:ext cx="2964" cy="1483"/>
                </a:xfrm>
                <a:prstGeom prst="rect">
                  <a:avLst/>
                </a:pr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9" name="Freeform 963"/>
                <p:cNvSpPr>
                  <a:spLocks/>
                </p:cNvSpPr>
                <p:nvPr/>
              </p:nvSpPr>
              <p:spPr bwMode="auto">
                <a:xfrm>
                  <a:off x="7464476" y="5198228"/>
                  <a:ext cx="4447" cy="1483"/>
                </a:xfrm>
                <a:custGeom>
                  <a:avLst/>
                  <a:gdLst>
                    <a:gd name="T0" fmla="*/ 1 w 3"/>
                    <a:gd name="T1" fmla="*/ 0 h 1"/>
                    <a:gd name="T2" fmla="*/ 3 w 3"/>
                    <a:gd name="T3" fmla="*/ 0 h 1"/>
                    <a:gd name="T4" fmla="*/ 3 w 3"/>
                    <a:gd name="T5" fmla="*/ 1 h 1"/>
                    <a:gd name="T6" fmla="*/ 1 w 3"/>
                    <a:gd name="T7" fmla="*/ 1 h 1"/>
                    <a:gd name="T8" fmla="*/ 0 w 3"/>
                    <a:gd name="T9" fmla="*/ 1 h 1"/>
                    <a:gd name="T10" fmla="*/ 0 w 3"/>
                    <a:gd name="T11" fmla="*/ 1 h 1"/>
                    <a:gd name="T12" fmla="*/ 1 w 3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0" name="Freeform 964"/>
                <p:cNvSpPr>
                  <a:spLocks/>
                </p:cNvSpPr>
                <p:nvPr/>
              </p:nvSpPr>
              <p:spPr bwMode="auto">
                <a:xfrm>
                  <a:off x="7462994" y="5047044"/>
                  <a:ext cx="198613" cy="192685"/>
                </a:xfrm>
                <a:custGeom>
                  <a:avLst/>
                  <a:gdLst>
                    <a:gd name="T0" fmla="*/ 117 w 134"/>
                    <a:gd name="T1" fmla="*/ 4 h 130"/>
                    <a:gd name="T2" fmla="*/ 121 w 134"/>
                    <a:gd name="T3" fmla="*/ 5 h 130"/>
                    <a:gd name="T4" fmla="*/ 120 w 134"/>
                    <a:gd name="T5" fmla="*/ 10 h 130"/>
                    <a:gd name="T6" fmla="*/ 123 w 134"/>
                    <a:gd name="T7" fmla="*/ 12 h 130"/>
                    <a:gd name="T8" fmla="*/ 127 w 134"/>
                    <a:gd name="T9" fmla="*/ 14 h 130"/>
                    <a:gd name="T10" fmla="*/ 130 w 134"/>
                    <a:gd name="T11" fmla="*/ 12 h 130"/>
                    <a:gd name="T12" fmla="*/ 134 w 134"/>
                    <a:gd name="T13" fmla="*/ 11 h 130"/>
                    <a:gd name="T14" fmla="*/ 134 w 134"/>
                    <a:gd name="T15" fmla="*/ 15 h 130"/>
                    <a:gd name="T16" fmla="*/ 130 w 134"/>
                    <a:gd name="T17" fmla="*/ 22 h 130"/>
                    <a:gd name="T18" fmla="*/ 130 w 134"/>
                    <a:gd name="T19" fmla="*/ 29 h 130"/>
                    <a:gd name="T20" fmla="*/ 117 w 134"/>
                    <a:gd name="T21" fmla="*/ 43 h 130"/>
                    <a:gd name="T22" fmla="*/ 110 w 134"/>
                    <a:gd name="T23" fmla="*/ 51 h 130"/>
                    <a:gd name="T24" fmla="*/ 99 w 134"/>
                    <a:gd name="T25" fmla="*/ 56 h 130"/>
                    <a:gd name="T26" fmla="*/ 100 w 134"/>
                    <a:gd name="T27" fmla="*/ 66 h 130"/>
                    <a:gd name="T28" fmla="*/ 99 w 134"/>
                    <a:gd name="T29" fmla="*/ 72 h 130"/>
                    <a:gd name="T30" fmla="*/ 98 w 134"/>
                    <a:gd name="T31" fmla="*/ 70 h 130"/>
                    <a:gd name="T32" fmla="*/ 95 w 134"/>
                    <a:gd name="T33" fmla="*/ 70 h 130"/>
                    <a:gd name="T34" fmla="*/ 91 w 134"/>
                    <a:gd name="T35" fmla="*/ 70 h 130"/>
                    <a:gd name="T36" fmla="*/ 85 w 134"/>
                    <a:gd name="T37" fmla="*/ 68 h 130"/>
                    <a:gd name="T38" fmla="*/ 84 w 134"/>
                    <a:gd name="T39" fmla="*/ 74 h 130"/>
                    <a:gd name="T40" fmla="*/ 77 w 134"/>
                    <a:gd name="T41" fmla="*/ 74 h 130"/>
                    <a:gd name="T42" fmla="*/ 73 w 134"/>
                    <a:gd name="T43" fmla="*/ 83 h 130"/>
                    <a:gd name="T44" fmla="*/ 67 w 134"/>
                    <a:gd name="T45" fmla="*/ 94 h 130"/>
                    <a:gd name="T46" fmla="*/ 56 w 134"/>
                    <a:gd name="T47" fmla="*/ 108 h 130"/>
                    <a:gd name="T48" fmla="*/ 52 w 134"/>
                    <a:gd name="T49" fmla="*/ 113 h 130"/>
                    <a:gd name="T50" fmla="*/ 49 w 134"/>
                    <a:gd name="T51" fmla="*/ 115 h 130"/>
                    <a:gd name="T52" fmla="*/ 41 w 134"/>
                    <a:gd name="T53" fmla="*/ 123 h 130"/>
                    <a:gd name="T54" fmla="*/ 40 w 134"/>
                    <a:gd name="T55" fmla="*/ 124 h 130"/>
                    <a:gd name="T56" fmla="*/ 26 w 134"/>
                    <a:gd name="T57" fmla="*/ 130 h 130"/>
                    <a:gd name="T58" fmla="*/ 19 w 134"/>
                    <a:gd name="T59" fmla="*/ 130 h 130"/>
                    <a:gd name="T60" fmla="*/ 16 w 134"/>
                    <a:gd name="T61" fmla="*/ 123 h 130"/>
                    <a:gd name="T62" fmla="*/ 13 w 134"/>
                    <a:gd name="T63" fmla="*/ 119 h 130"/>
                    <a:gd name="T64" fmla="*/ 8 w 134"/>
                    <a:gd name="T65" fmla="*/ 117 h 130"/>
                    <a:gd name="T66" fmla="*/ 2 w 134"/>
                    <a:gd name="T67" fmla="*/ 116 h 130"/>
                    <a:gd name="T68" fmla="*/ 1 w 134"/>
                    <a:gd name="T69" fmla="*/ 110 h 130"/>
                    <a:gd name="T70" fmla="*/ 8 w 134"/>
                    <a:gd name="T71" fmla="*/ 106 h 130"/>
                    <a:gd name="T72" fmla="*/ 5 w 134"/>
                    <a:gd name="T73" fmla="*/ 101 h 130"/>
                    <a:gd name="T74" fmla="*/ 11 w 134"/>
                    <a:gd name="T75" fmla="*/ 95 h 130"/>
                    <a:gd name="T76" fmla="*/ 15 w 134"/>
                    <a:gd name="T77" fmla="*/ 90 h 130"/>
                    <a:gd name="T78" fmla="*/ 22 w 134"/>
                    <a:gd name="T79" fmla="*/ 86 h 130"/>
                    <a:gd name="T80" fmla="*/ 26 w 134"/>
                    <a:gd name="T81" fmla="*/ 80 h 130"/>
                    <a:gd name="T82" fmla="*/ 31 w 134"/>
                    <a:gd name="T83" fmla="*/ 76 h 130"/>
                    <a:gd name="T84" fmla="*/ 42 w 134"/>
                    <a:gd name="T85" fmla="*/ 68 h 130"/>
                    <a:gd name="T86" fmla="*/ 48 w 134"/>
                    <a:gd name="T87" fmla="*/ 68 h 130"/>
                    <a:gd name="T88" fmla="*/ 51 w 134"/>
                    <a:gd name="T89" fmla="*/ 63 h 130"/>
                    <a:gd name="T90" fmla="*/ 66 w 134"/>
                    <a:gd name="T91" fmla="*/ 54 h 130"/>
                    <a:gd name="T92" fmla="*/ 76 w 134"/>
                    <a:gd name="T93" fmla="*/ 50 h 130"/>
                    <a:gd name="T94" fmla="*/ 87 w 134"/>
                    <a:gd name="T95" fmla="*/ 36 h 130"/>
                    <a:gd name="T96" fmla="*/ 91 w 134"/>
                    <a:gd name="T97" fmla="*/ 27 h 130"/>
                    <a:gd name="T98" fmla="*/ 98 w 134"/>
                    <a:gd name="T99" fmla="*/ 23 h 130"/>
                    <a:gd name="T100" fmla="*/ 106 w 134"/>
                    <a:gd name="T101" fmla="*/ 14 h 130"/>
                    <a:gd name="T102" fmla="*/ 113 w 134"/>
                    <a:gd name="T103" fmla="*/ 1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4" h="130">
                      <a:moveTo>
                        <a:pt x="116" y="0"/>
                      </a:moveTo>
                      <a:lnTo>
                        <a:pt x="118" y="0"/>
                      </a:lnTo>
                      <a:lnTo>
                        <a:pt x="117" y="1"/>
                      </a:lnTo>
                      <a:lnTo>
                        <a:pt x="117" y="4"/>
                      </a:lnTo>
                      <a:lnTo>
                        <a:pt x="117" y="5"/>
                      </a:lnTo>
                      <a:lnTo>
                        <a:pt x="118" y="5"/>
                      </a:lnTo>
                      <a:lnTo>
                        <a:pt x="120" y="4"/>
                      </a:lnTo>
                      <a:lnTo>
                        <a:pt x="121" y="5"/>
                      </a:lnTo>
                      <a:lnTo>
                        <a:pt x="121" y="7"/>
                      </a:lnTo>
                      <a:lnTo>
                        <a:pt x="121" y="7"/>
                      </a:lnTo>
                      <a:lnTo>
                        <a:pt x="121" y="8"/>
                      </a:lnTo>
                      <a:lnTo>
                        <a:pt x="120" y="10"/>
                      </a:lnTo>
                      <a:lnTo>
                        <a:pt x="118" y="11"/>
                      </a:lnTo>
                      <a:lnTo>
                        <a:pt x="120" y="14"/>
                      </a:lnTo>
                      <a:lnTo>
                        <a:pt x="121" y="15"/>
                      </a:lnTo>
                      <a:lnTo>
                        <a:pt x="123" y="12"/>
                      </a:lnTo>
                      <a:lnTo>
                        <a:pt x="125" y="11"/>
                      </a:lnTo>
                      <a:lnTo>
                        <a:pt x="127" y="12"/>
                      </a:lnTo>
                      <a:lnTo>
                        <a:pt x="128" y="12"/>
                      </a:lnTo>
                      <a:lnTo>
                        <a:pt x="127" y="14"/>
                      </a:lnTo>
                      <a:lnTo>
                        <a:pt x="128" y="15"/>
                      </a:lnTo>
                      <a:lnTo>
                        <a:pt x="131" y="14"/>
                      </a:lnTo>
                      <a:lnTo>
                        <a:pt x="130" y="12"/>
                      </a:lnTo>
                      <a:lnTo>
                        <a:pt x="130" y="12"/>
                      </a:lnTo>
                      <a:lnTo>
                        <a:pt x="131" y="10"/>
                      </a:lnTo>
                      <a:lnTo>
                        <a:pt x="132" y="10"/>
                      </a:lnTo>
                      <a:lnTo>
                        <a:pt x="132" y="11"/>
                      </a:lnTo>
                      <a:lnTo>
                        <a:pt x="134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31" y="15"/>
                      </a:lnTo>
                      <a:lnTo>
                        <a:pt x="134" y="15"/>
                      </a:lnTo>
                      <a:lnTo>
                        <a:pt x="131" y="18"/>
                      </a:lnTo>
                      <a:lnTo>
                        <a:pt x="130" y="18"/>
                      </a:lnTo>
                      <a:lnTo>
                        <a:pt x="130" y="19"/>
                      </a:lnTo>
                      <a:lnTo>
                        <a:pt x="130" y="22"/>
                      </a:lnTo>
                      <a:lnTo>
                        <a:pt x="130" y="25"/>
                      </a:lnTo>
                      <a:lnTo>
                        <a:pt x="131" y="27"/>
                      </a:lnTo>
                      <a:lnTo>
                        <a:pt x="132" y="27"/>
                      </a:lnTo>
                      <a:lnTo>
                        <a:pt x="130" y="29"/>
                      </a:lnTo>
                      <a:lnTo>
                        <a:pt x="123" y="34"/>
                      </a:lnTo>
                      <a:lnTo>
                        <a:pt x="123" y="37"/>
                      </a:lnTo>
                      <a:lnTo>
                        <a:pt x="117" y="41"/>
                      </a:lnTo>
                      <a:lnTo>
                        <a:pt x="117" y="43"/>
                      </a:lnTo>
                      <a:lnTo>
                        <a:pt x="116" y="43"/>
                      </a:lnTo>
                      <a:lnTo>
                        <a:pt x="113" y="45"/>
                      </a:lnTo>
                      <a:lnTo>
                        <a:pt x="113" y="48"/>
                      </a:lnTo>
                      <a:lnTo>
                        <a:pt x="110" y="51"/>
                      </a:lnTo>
                      <a:lnTo>
                        <a:pt x="109" y="52"/>
                      </a:lnTo>
                      <a:lnTo>
                        <a:pt x="105" y="55"/>
                      </a:lnTo>
                      <a:lnTo>
                        <a:pt x="102" y="56"/>
                      </a:lnTo>
                      <a:lnTo>
                        <a:pt x="99" y="56"/>
                      </a:lnTo>
                      <a:lnTo>
                        <a:pt x="99" y="61"/>
                      </a:lnTo>
                      <a:lnTo>
                        <a:pt x="99" y="65"/>
                      </a:lnTo>
                      <a:lnTo>
                        <a:pt x="98" y="65"/>
                      </a:lnTo>
                      <a:lnTo>
                        <a:pt x="100" y="66"/>
                      </a:lnTo>
                      <a:lnTo>
                        <a:pt x="100" y="68"/>
                      </a:lnTo>
                      <a:lnTo>
                        <a:pt x="100" y="72"/>
                      </a:lnTo>
                      <a:lnTo>
                        <a:pt x="99" y="72"/>
                      </a:lnTo>
                      <a:lnTo>
                        <a:pt x="99" y="72"/>
                      </a:lnTo>
                      <a:lnTo>
                        <a:pt x="99" y="69"/>
                      </a:lnTo>
                      <a:lnTo>
                        <a:pt x="98" y="68"/>
                      </a:lnTo>
                      <a:lnTo>
                        <a:pt x="98" y="69"/>
                      </a:lnTo>
                      <a:lnTo>
                        <a:pt x="98" y="70"/>
                      </a:lnTo>
                      <a:lnTo>
                        <a:pt x="96" y="72"/>
                      </a:lnTo>
                      <a:lnTo>
                        <a:pt x="95" y="72"/>
                      </a:lnTo>
                      <a:lnTo>
                        <a:pt x="92" y="72"/>
                      </a:lnTo>
                      <a:lnTo>
                        <a:pt x="95" y="70"/>
                      </a:lnTo>
                      <a:lnTo>
                        <a:pt x="95" y="69"/>
                      </a:lnTo>
                      <a:lnTo>
                        <a:pt x="92" y="69"/>
                      </a:lnTo>
                      <a:lnTo>
                        <a:pt x="91" y="70"/>
                      </a:lnTo>
                      <a:lnTo>
                        <a:pt x="91" y="70"/>
                      </a:lnTo>
                      <a:lnTo>
                        <a:pt x="89" y="72"/>
                      </a:lnTo>
                      <a:lnTo>
                        <a:pt x="88" y="72"/>
                      </a:lnTo>
                      <a:lnTo>
                        <a:pt x="87" y="69"/>
                      </a:lnTo>
                      <a:lnTo>
                        <a:pt x="85" y="68"/>
                      </a:lnTo>
                      <a:lnTo>
                        <a:pt x="87" y="69"/>
                      </a:lnTo>
                      <a:lnTo>
                        <a:pt x="87" y="72"/>
                      </a:lnTo>
                      <a:lnTo>
                        <a:pt x="85" y="73"/>
                      </a:lnTo>
                      <a:lnTo>
                        <a:pt x="84" y="74"/>
                      </a:lnTo>
                      <a:lnTo>
                        <a:pt x="81" y="74"/>
                      </a:lnTo>
                      <a:lnTo>
                        <a:pt x="81" y="76"/>
                      </a:lnTo>
                      <a:lnTo>
                        <a:pt x="80" y="76"/>
                      </a:lnTo>
                      <a:lnTo>
                        <a:pt x="77" y="74"/>
                      </a:lnTo>
                      <a:lnTo>
                        <a:pt x="77" y="77"/>
                      </a:lnTo>
                      <a:lnTo>
                        <a:pt x="76" y="79"/>
                      </a:lnTo>
                      <a:lnTo>
                        <a:pt x="73" y="80"/>
                      </a:lnTo>
                      <a:lnTo>
                        <a:pt x="73" y="83"/>
                      </a:lnTo>
                      <a:lnTo>
                        <a:pt x="71" y="86"/>
                      </a:lnTo>
                      <a:lnTo>
                        <a:pt x="69" y="90"/>
                      </a:lnTo>
                      <a:lnTo>
                        <a:pt x="69" y="92"/>
                      </a:lnTo>
                      <a:lnTo>
                        <a:pt x="67" y="94"/>
                      </a:lnTo>
                      <a:lnTo>
                        <a:pt x="60" y="98"/>
                      </a:lnTo>
                      <a:lnTo>
                        <a:pt x="59" y="101"/>
                      </a:lnTo>
                      <a:lnTo>
                        <a:pt x="58" y="105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4" y="112"/>
                      </a:lnTo>
                      <a:lnTo>
                        <a:pt x="54" y="113"/>
                      </a:lnTo>
                      <a:lnTo>
                        <a:pt x="52" y="113"/>
                      </a:lnTo>
                      <a:lnTo>
                        <a:pt x="55" y="113"/>
                      </a:lnTo>
                      <a:lnTo>
                        <a:pt x="55" y="115"/>
                      </a:lnTo>
                      <a:lnTo>
                        <a:pt x="54" y="115"/>
                      </a:lnTo>
                      <a:lnTo>
                        <a:pt x="49" y="115"/>
                      </a:lnTo>
                      <a:lnTo>
                        <a:pt x="47" y="116"/>
                      </a:lnTo>
                      <a:lnTo>
                        <a:pt x="44" y="119"/>
                      </a:lnTo>
                      <a:lnTo>
                        <a:pt x="44" y="121"/>
                      </a:lnTo>
                      <a:lnTo>
                        <a:pt x="41" y="123"/>
                      </a:lnTo>
                      <a:lnTo>
                        <a:pt x="41" y="121"/>
                      </a:lnTo>
                      <a:lnTo>
                        <a:pt x="40" y="120"/>
                      </a:lnTo>
                      <a:lnTo>
                        <a:pt x="40" y="123"/>
                      </a:lnTo>
                      <a:lnTo>
                        <a:pt x="40" y="124"/>
                      </a:lnTo>
                      <a:lnTo>
                        <a:pt x="37" y="124"/>
                      </a:lnTo>
                      <a:lnTo>
                        <a:pt x="33" y="128"/>
                      </a:lnTo>
                      <a:lnTo>
                        <a:pt x="29" y="130"/>
                      </a:lnTo>
                      <a:lnTo>
                        <a:pt x="26" y="130"/>
                      </a:lnTo>
                      <a:lnTo>
                        <a:pt x="23" y="130"/>
                      </a:lnTo>
                      <a:lnTo>
                        <a:pt x="23" y="128"/>
                      </a:lnTo>
                      <a:lnTo>
                        <a:pt x="20" y="130"/>
                      </a:lnTo>
                      <a:lnTo>
                        <a:pt x="19" y="130"/>
                      </a:lnTo>
                      <a:lnTo>
                        <a:pt x="22" y="128"/>
                      </a:lnTo>
                      <a:lnTo>
                        <a:pt x="19" y="127"/>
                      </a:lnTo>
                      <a:lnTo>
                        <a:pt x="18" y="124"/>
                      </a:lnTo>
                      <a:lnTo>
                        <a:pt x="16" y="123"/>
                      </a:lnTo>
                      <a:lnTo>
                        <a:pt x="16" y="121"/>
                      </a:lnTo>
                      <a:lnTo>
                        <a:pt x="13" y="121"/>
                      </a:lnTo>
                      <a:lnTo>
                        <a:pt x="12" y="120"/>
                      </a:lnTo>
                      <a:lnTo>
                        <a:pt x="13" y="119"/>
                      </a:lnTo>
                      <a:lnTo>
                        <a:pt x="12" y="117"/>
                      </a:lnTo>
                      <a:lnTo>
                        <a:pt x="11" y="116"/>
                      </a:lnTo>
                      <a:lnTo>
                        <a:pt x="9" y="116"/>
                      </a:lnTo>
                      <a:lnTo>
                        <a:pt x="8" y="117"/>
                      </a:lnTo>
                      <a:lnTo>
                        <a:pt x="8" y="117"/>
                      </a:lnTo>
                      <a:lnTo>
                        <a:pt x="7" y="117"/>
                      </a:lnTo>
                      <a:lnTo>
                        <a:pt x="4" y="116"/>
                      </a:lnTo>
                      <a:lnTo>
                        <a:pt x="2" y="116"/>
                      </a:lnTo>
                      <a:lnTo>
                        <a:pt x="1" y="115"/>
                      </a:lnTo>
                      <a:lnTo>
                        <a:pt x="1" y="112"/>
                      </a:lnTo>
                      <a:lnTo>
                        <a:pt x="2" y="110"/>
                      </a:lnTo>
                      <a:lnTo>
                        <a:pt x="1" y="110"/>
                      </a:lnTo>
                      <a:lnTo>
                        <a:pt x="0" y="110"/>
                      </a:lnTo>
                      <a:lnTo>
                        <a:pt x="2" y="106"/>
                      </a:lnTo>
                      <a:lnTo>
                        <a:pt x="5" y="106"/>
                      </a:lnTo>
                      <a:lnTo>
                        <a:pt x="8" y="106"/>
                      </a:lnTo>
                      <a:lnTo>
                        <a:pt x="9" y="105"/>
                      </a:lnTo>
                      <a:lnTo>
                        <a:pt x="8" y="105"/>
                      </a:lnTo>
                      <a:lnTo>
                        <a:pt x="5" y="102"/>
                      </a:lnTo>
                      <a:lnTo>
                        <a:pt x="5" y="101"/>
                      </a:lnTo>
                      <a:lnTo>
                        <a:pt x="8" y="97"/>
                      </a:lnTo>
                      <a:lnTo>
                        <a:pt x="9" y="97"/>
                      </a:lnTo>
                      <a:lnTo>
                        <a:pt x="9" y="95"/>
                      </a:lnTo>
                      <a:lnTo>
                        <a:pt x="11" y="95"/>
                      </a:lnTo>
                      <a:lnTo>
                        <a:pt x="12" y="98"/>
                      </a:lnTo>
                      <a:lnTo>
                        <a:pt x="12" y="97"/>
                      </a:lnTo>
                      <a:lnTo>
                        <a:pt x="13" y="91"/>
                      </a:lnTo>
                      <a:lnTo>
                        <a:pt x="15" y="90"/>
                      </a:lnTo>
                      <a:lnTo>
                        <a:pt x="15" y="90"/>
                      </a:lnTo>
                      <a:lnTo>
                        <a:pt x="19" y="86"/>
                      </a:lnTo>
                      <a:lnTo>
                        <a:pt x="20" y="87"/>
                      </a:lnTo>
                      <a:lnTo>
                        <a:pt x="22" y="86"/>
                      </a:lnTo>
                      <a:lnTo>
                        <a:pt x="22" y="81"/>
                      </a:lnTo>
                      <a:lnTo>
                        <a:pt x="23" y="81"/>
                      </a:lnTo>
                      <a:lnTo>
                        <a:pt x="24" y="80"/>
                      </a:lnTo>
                      <a:lnTo>
                        <a:pt x="26" y="80"/>
                      </a:lnTo>
                      <a:lnTo>
                        <a:pt x="26" y="81"/>
                      </a:lnTo>
                      <a:lnTo>
                        <a:pt x="27" y="79"/>
                      </a:lnTo>
                      <a:lnTo>
                        <a:pt x="29" y="76"/>
                      </a:lnTo>
                      <a:lnTo>
                        <a:pt x="31" y="76"/>
                      </a:lnTo>
                      <a:lnTo>
                        <a:pt x="34" y="73"/>
                      </a:lnTo>
                      <a:lnTo>
                        <a:pt x="36" y="70"/>
                      </a:lnTo>
                      <a:lnTo>
                        <a:pt x="40" y="68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5" y="68"/>
                      </a:lnTo>
                      <a:lnTo>
                        <a:pt x="48" y="66"/>
                      </a:lnTo>
                      <a:lnTo>
                        <a:pt x="48" y="68"/>
                      </a:lnTo>
                      <a:lnTo>
                        <a:pt x="51" y="69"/>
                      </a:lnTo>
                      <a:lnTo>
                        <a:pt x="51" y="66"/>
                      </a:lnTo>
                      <a:lnTo>
                        <a:pt x="49" y="65"/>
                      </a:lnTo>
                      <a:lnTo>
                        <a:pt x="51" y="63"/>
                      </a:lnTo>
                      <a:lnTo>
                        <a:pt x="55" y="61"/>
                      </a:lnTo>
                      <a:lnTo>
                        <a:pt x="58" y="59"/>
                      </a:lnTo>
                      <a:lnTo>
                        <a:pt x="62" y="55"/>
                      </a:lnTo>
                      <a:lnTo>
                        <a:pt x="66" y="54"/>
                      </a:lnTo>
                      <a:lnTo>
                        <a:pt x="69" y="54"/>
                      </a:lnTo>
                      <a:lnTo>
                        <a:pt x="69" y="51"/>
                      </a:lnTo>
                      <a:lnTo>
                        <a:pt x="73" y="50"/>
                      </a:lnTo>
                      <a:lnTo>
                        <a:pt x="76" y="50"/>
                      </a:lnTo>
                      <a:lnTo>
                        <a:pt x="80" y="45"/>
                      </a:lnTo>
                      <a:lnTo>
                        <a:pt x="85" y="40"/>
                      </a:lnTo>
                      <a:lnTo>
                        <a:pt x="85" y="37"/>
                      </a:lnTo>
                      <a:lnTo>
                        <a:pt x="87" y="36"/>
                      </a:lnTo>
                      <a:lnTo>
                        <a:pt x="87" y="33"/>
                      </a:lnTo>
                      <a:lnTo>
                        <a:pt x="89" y="30"/>
                      </a:lnTo>
                      <a:lnTo>
                        <a:pt x="91" y="30"/>
                      </a:lnTo>
                      <a:lnTo>
                        <a:pt x="91" y="27"/>
                      </a:lnTo>
                      <a:lnTo>
                        <a:pt x="91" y="25"/>
                      </a:lnTo>
                      <a:lnTo>
                        <a:pt x="94" y="23"/>
                      </a:lnTo>
                      <a:lnTo>
                        <a:pt x="96" y="23"/>
                      </a:lnTo>
                      <a:lnTo>
                        <a:pt x="98" y="23"/>
                      </a:lnTo>
                      <a:lnTo>
                        <a:pt x="99" y="21"/>
                      </a:lnTo>
                      <a:lnTo>
                        <a:pt x="102" y="18"/>
                      </a:lnTo>
                      <a:lnTo>
                        <a:pt x="103" y="16"/>
                      </a:lnTo>
                      <a:lnTo>
                        <a:pt x="106" y="14"/>
                      </a:lnTo>
                      <a:lnTo>
                        <a:pt x="109" y="8"/>
                      </a:lnTo>
                      <a:lnTo>
                        <a:pt x="109" y="4"/>
                      </a:lnTo>
                      <a:lnTo>
                        <a:pt x="112" y="3"/>
                      </a:lnTo>
                      <a:lnTo>
                        <a:pt x="113" y="1"/>
                      </a:lnTo>
                      <a:lnTo>
                        <a:pt x="11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1" name="Freeform 965"/>
                <p:cNvSpPr>
                  <a:spLocks/>
                </p:cNvSpPr>
                <p:nvPr/>
              </p:nvSpPr>
              <p:spPr bwMode="auto">
                <a:xfrm>
                  <a:off x="7664572" y="4849914"/>
                  <a:ext cx="112646" cy="231222"/>
                </a:xfrm>
                <a:custGeom>
                  <a:avLst/>
                  <a:gdLst>
                    <a:gd name="T0" fmla="*/ 21 w 76"/>
                    <a:gd name="T1" fmla="*/ 2 h 156"/>
                    <a:gd name="T2" fmla="*/ 23 w 76"/>
                    <a:gd name="T3" fmla="*/ 11 h 156"/>
                    <a:gd name="T4" fmla="*/ 27 w 76"/>
                    <a:gd name="T5" fmla="*/ 8 h 156"/>
                    <a:gd name="T6" fmla="*/ 25 w 76"/>
                    <a:gd name="T7" fmla="*/ 13 h 156"/>
                    <a:gd name="T8" fmla="*/ 32 w 76"/>
                    <a:gd name="T9" fmla="*/ 15 h 156"/>
                    <a:gd name="T10" fmla="*/ 31 w 76"/>
                    <a:gd name="T11" fmla="*/ 19 h 156"/>
                    <a:gd name="T12" fmla="*/ 36 w 76"/>
                    <a:gd name="T13" fmla="*/ 21 h 156"/>
                    <a:gd name="T14" fmla="*/ 36 w 76"/>
                    <a:gd name="T15" fmla="*/ 31 h 156"/>
                    <a:gd name="T16" fmla="*/ 32 w 76"/>
                    <a:gd name="T17" fmla="*/ 35 h 156"/>
                    <a:gd name="T18" fmla="*/ 35 w 76"/>
                    <a:gd name="T19" fmla="*/ 43 h 156"/>
                    <a:gd name="T20" fmla="*/ 31 w 76"/>
                    <a:gd name="T21" fmla="*/ 51 h 156"/>
                    <a:gd name="T22" fmla="*/ 31 w 76"/>
                    <a:gd name="T23" fmla="*/ 58 h 156"/>
                    <a:gd name="T24" fmla="*/ 38 w 76"/>
                    <a:gd name="T25" fmla="*/ 60 h 156"/>
                    <a:gd name="T26" fmla="*/ 42 w 76"/>
                    <a:gd name="T27" fmla="*/ 61 h 156"/>
                    <a:gd name="T28" fmla="*/ 40 w 76"/>
                    <a:gd name="T29" fmla="*/ 54 h 156"/>
                    <a:gd name="T30" fmla="*/ 42 w 76"/>
                    <a:gd name="T31" fmla="*/ 50 h 156"/>
                    <a:gd name="T32" fmla="*/ 45 w 76"/>
                    <a:gd name="T33" fmla="*/ 54 h 156"/>
                    <a:gd name="T34" fmla="*/ 45 w 76"/>
                    <a:gd name="T35" fmla="*/ 62 h 156"/>
                    <a:gd name="T36" fmla="*/ 46 w 76"/>
                    <a:gd name="T37" fmla="*/ 73 h 156"/>
                    <a:gd name="T38" fmla="*/ 57 w 76"/>
                    <a:gd name="T39" fmla="*/ 82 h 156"/>
                    <a:gd name="T40" fmla="*/ 70 w 76"/>
                    <a:gd name="T41" fmla="*/ 73 h 156"/>
                    <a:gd name="T42" fmla="*/ 72 w 76"/>
                    <a:gd name="T43" fmla="*/ 78 h 156"/>
                    <a:gd name="T44" fmla="*/ 72 w 76"/>
                    <a:gd name="T45" fmla="*/ 83 h 156"/>
                    <a:gd name="T46" fmla="*/ 68 w 76"/>
                    <a:gd name="T47" fmla="*/ 96 h 156"/>
                    <a:gd name="T48" fmla="*/ 63 w 76"/>
                    <a:gd name="T49" fmla="*/ 97 h 156"/>
                    <a:gd name="T50" fmla="*/ 63 w 76"/>
                    <a:gd name="T51" fmla="*/ 107 h 156"/>
                    <a:gd name="T52" fmla="*/ 58 w 76"/>
                    <a:gd name="T53" fmla="*/ 107 h 156"/>
                    <a:gd name="T54" fmla="*/ 43 w 76"/>
                    <a:gd name="T55" fmla="*/ 112 h 156"/>
                    <a:gd name="T56" fmla="*/ 45 w 76"/>
                    <a:gd name="T57" fmla="*/ 115 h 156"/>
                    <a:gd name="T58" fmla="*/ 42 w 76"/>
                    <a:gd name="T59" fmla="*/ 123 h 156"/>
                    <a:gd name="T60" fmla="*/ 36 w 76"/>
                    <a:gd name="T61" fmla="*/ 133 h 156"/>
                    <a:gd name="T62" fmla="*/ 27 w 76"/>
                    <a:gd name="T63" fmla="*/ 141 h 156"/>
                    <a:gd name="T64" fmla="*/ 10 w 76"/>
                    <a:gd name="T65" fmla="*/ 156 h 156"/>
                    <a:gd name="T66" fmla="*/ 7 w 76"/>
                    <a:gd name="T67" fmla="*/ 154 h 156"/>
                    <a:gd name="T68" fmla="*/ 6 w 76"/>
                    <a:gd name="T69" fmla="*/ 149 h 156"/>
                    <a:gd name="T70" fmla="*/ 0 w 76"/>
                    <a:gd name="T71" fmla="*/ 149 h 156"/>
                    <a:gd name="T72" fmla="*/ 14 w 76"/>
                    <a:gd name="T73" fmla="*/ 134 h 156"/>
                    <a:gd name="T74" fmla="*/ 17 w 76"/>
                    <a:gd name="T75" fmla="*/ 127 h 156"/>
                    <a:gd name="T76" fmla="*/ 9 w 76"/>
                    <a:gd name="T77" fmla="*/ 115 h 156"/>
                    <a:gd name="T78" fmla="*/ 3 w 76"/>
                    <a:gd name="T79" fmla="*/ 104 h 156"/>
                    <a:gd name="T80" fmla="*/ 16 w 76"/>
                    <a:gd name="T81" fmla="*/ 100 h 156"/>
                    <a:gd name="T82" fmla="*/ 21 w 76"/>
                    <a:gd name="T83" fmla="*/ 86 h 156"/>
                    <a:gd name="T84" fmla="*/ 24 w 76"/>
                    <a:gd name="T85" fmla="*/ 80 h 156"/>
                    <a:gd name="T86" fmla="*/ 27 w 76"/>
                    <a:gd name="T87" fmla="*/ 76 h 156"/>
                    <a:gd name="T88" fmla="*/ 28 w 76"/>
                    <a:gd name="T89" fmla="*/ 68 h 156"/>
                    <a:gd name="T90" fmla="*/ 31 w 76"/>
                    <a:gd name="T91" fmla="*/ 62 h 156"/>
                    <a:gd name="T92" fmla="*/ 28 w 76"/>
                    <a:gd name="T93" fmla="*/ 58 h 156"/>
                    <a:gd name="T94" fmla="*/ 25 w 76"/>
                    <a:gd name="T95" fmla="*/ 49 h 156"/>
                    <a:gd name="T96" fmla="*/ 28 w 76"/>
                    <a:gd name="T97" fmla="*/ 47 h 156"/>
                    <a:gd name="T98" fmla="*/ 28 w 76"/>
                    <a:gd name="T99" fmla="*/ 43 h 156"/>
                    <a:gd name="T100" fmla="*/ 27 w 76"/>
                    <a:gd name="T101" fmla="*/ 42 h 156"/>
                    <a:gd name="T102" fmla="*/ 24 w 76"/>
                    <a:gd name="T103" fmla="*/ 46 h 156"/>
                    <a:gd name="T104" fmla="*/ 21 w 76"/>
                    <a:gd name="T105" fmla="*/ 29 h 156"/>
                    <a:gd name="T106" fmla="*/ 23 w 76"/>
                    <a:gd name="T107" fmla="*/ 24 h 156"/>
                    <a:gd name="T108" fmla="*/ 18 w 76"/>
                    <a:gd name="T109" fmla="*/ 18 h 156"/>
                    <a:gd name="T110" fmla="*/ 20 w 76"/>
                    <a:gd name="T111" fmla="*/ 10 h 156"/>
                    <a:gd name="T112" fmla="*/ 20 w 76"/>
                    <a:gd name="T11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6" h="156">
                      <a:moveTo>
                        <a:pt x="21" y="0"/>
                      </a:moveTo>
                      <a:lnTo>
                        <a:pt x="23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3" y="11"/>
                      </a:lnTo>
                      <a:lnTo>
                        <a:pt x="24" y="13"/>
                      </a:lnTo>
                      <a:lnTo>
                        <a:pt x="25" y="10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8" y="8"/>
                      </a:lnTo>
                      <a:lnTo>
                        <a:pt x="27" y="10"/>
                      </a:lnTo>
                      <a:lnTo>
                        <a:pt x="25" y="10"/>
                      </a:lnTo>
                      <a:lnTo>
                        <a:pt x="25" y="13"/>
                      </a:lnTo>
                      <a:lnTo>
                        <a:pt x="28" y="11"/>
                      </a:lnTo>
                      <a:lnTo>
                        <a:pt x="29" y="13"/>
                      </a:lnTo>
                      <a:lnTo>
                        <a:pt x="32" y="14"/>
                      </a:lnTo>
                      <a:lnTo>
                        <a:pt x="32" y="15"/>
                      </a:lnTo>
                      <a:lnTo>
                        <a:pt x="29" y="15"/>
                      </a:lnTo>
                      <a:lnTo>
                        <a:pt x="29" y="18"/>
                      </a:lnTo>
                      <a:lnTo>
                        <a:pt x="29" y="18"/>
                      </a:lnTo>
                      <a:lnTo>
                        <a:pt x="31" y="19"/>
                      </a:lnTo>
                      <a:lnTo>
                        <a:pt x="29" y="21"/>
                      </a:lnTo>
                      <a:lnTo>
                        <a:pt x="32" y="22"/>
                      </a:lnTo>
                      <a:lnTo>
                        <a:pt x="35" y="21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8" y="26"/>
                      </a:lnTo>
                      <a:lnTo>
                        <a:pt x="38" y="31"/>
                      </a:lnTo>
                      <a:lnTo>
                        <a:pt x="36" y="31"/>
                      </a:lnTo>
                      <a:lnTo>
                        <a:pt x="36" y="33"/>
                      </a:lnTo>
                      <a:lnTo>
                        <a:pt x="34" y="35"/>
                      </a:lnTo>
                      <a:lnTo>
                        <a:pt x="32" y="33"/>
                      </a:lnTo>
                      <a:lnTo>
                        <a:pt x="32" y="35"/>
                      </a:lnTo>
                      <a:lnTo>
                        <a:pt x="35" y="37"/>
                      </a:lnTo>
                      <a:lnTo>
                        <a:pt x="35" y="40"/>
                      </a:lnTo>
                      <a:lnTo>
                        <a:pt x="35" y="42"/>
                      </a:lnTo>
                      <a:lnTo>
                        <a:pt x="35" y="43"/>
                      </a:lnTo>
                      <a:lnTo>
                        <a:pt x="35" y="46"/>
                      </a:lnTo>
                      <a:lnTo>
                        <a:pt x="35" y="49"/>
                      </a:lnTo>
                      <a:lnTo>
                        <a:pt x="34" y="49"/>
                      </a:lnTo>
                      <a:lnTo>
                        <a:pt x="31" y="51"/>
                      </a:lnTo>
                      <a:lnTo>
                        <a:pt x="34" y="53"/>
                      </a:lnTo>
                      <a:lnTo>
                        <a:pt x="32" y="55"/>
                      </a:lnTo>
                      <a:lnTo>
                        <a:pt x="31" y="57"/>
                      </a:lnTo>
                      <a:lnTo>
                        <a:pt x="31" y="58"/>
                      </a:lnTo>
                      <a:lnTo>
                        <a:pt x="32" y="57"/>
                      </a:lnTo>
                      <a:lnTo>
                        <a:pt x="35" y="58"/>
                      </a:lnTo>
                      <a:lnTo>
                        <a:pt x="35" y="60"/>
                      </a:lnTo>
                      <a:lnTo>
                        <a:pt x="38" y="60"/>
                      </a:lnTo>
                      <a:lnTo>
                        <a:pt x="38" y="62"/>
                      </a:lnTo>
                      <a:lnTo>
                        <a:pt x="39" y="64"/>
                      </a:lnTo>
                      <a:lnTo>
                        <a:pt x="42" y="64"/>
                      </a:lnTo>
                      <a:lnTo>
                        <a:pt x="42" y="61"/>
                      </a:lnTo>
                      <a:lnTo>
                        <a:pt x="39" y="60"/>
                      </a:lnTo>
                      <a:lnTo>
                        <a:pt x="39" y="58"/>
                      </a:lnTo>
                      <a:lnTo>
                        <a:pt x="42" y="55"/>
                      </a:lnTo>
                      <a:lnTo>
                        <a:pt x="40" y="54"/>
                      </a:lnTo>
                      <a:lnTo>
                        <a:pt x="40" y="53"/>
                      </a:lnTo>
                      <a:lnTo>
                        <a:pt x="39" y="50"/>
                      </a:lnTo>
                      <a:lnTo>
                        <a:pt x="40" y="49"/>
                      </a:lnTo>
                      <a:lnTo>
                        <a:pt x="42" y="50"/>
                      </a:lnTo>
                      <a:lnTo>
                        <a:pt x="43" y="50"/>
                      </a:lnTo>
                      <a:lnTo>
                        <a:pt x="43" y="51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7"/>
                      </a:lnTo>
                      <a:lnTo>
                        <a:pt x="45" y="60"/>
                      </a:lnTo>
                      <a:lnTo>
                        <a:pt x="45" y="61"/>
                      </a:lnTo>
                      <a:lnTo>
                        <a:pt x="45" y="62"/>
                      </a:lnTo>
                      <a:lnTo>
                        <a:pt x="47" y="66"/>
                      </a:lnTo>
                      <a:lnTo>
                        <a:pt x="47" y="69"/>
                      </a:lnTo>
                      <a:lnTo>
                        <a:pt x="46" y="71"/>
                      </a:lnTo>
                      <a:lnTo>
                        <a:pt x="46" y="73"/>
                      </a:lnTo>
                      <a:lnTo>
                        <a:pt x="49" y="76"/>
                      </a:lnTo>
                      <a:lnTo>
                        <a:pt x="50" y="75"/>
                      </a:lnTo>
                      <a:lnTo>
                        <a:pt x="56" y="80"/>
                      </a:lnTo>
                      <a:lnTo>
                        <a:pt x="57" y="82"/>
                      </a:lnTo>
                      <a:lnTo>
                        <a:pt x="60" y="82"/>
                      </a:lnTo>
                      <a:lnTo>
                        <a:pt x="63" y="80"/>
                      </a:lnTo>
                      <a:lnTo>
                        <a:pt x="67" y="76"/>
                      </a:lnTo>
                      <a:lnTo>
                        <a:pt x="70" y="73"/>
                      </a:lnTo>
                      <a:lnTo>
                        <a:pt x="74" y="75"/>
                      </a:lnTo>
                      <a:lnTo>
                        <a:pt x="72" y="75"/>
                      </a:lnTo>
                      <a:lnTo>
                        <a:pt x="72" y="76"/>
                      </a:lnTo>
                      <a:lnTo>
                        <a:pt x="72" y="78"/>
                      </a:lnTo>
                      <a:lnTo>
                        <a:pt x="76" y="78"/>
                      </a:lnTo>
                      <a:lnTo>
                        <a:pt x="76" y="79"/>
                      </a:lnTo>
                      <a:lnTo>
                        <a:pt x="74" y="80"/>
                      </a:lnTo>
                      <a:lnTo>
                        <a:pt x="72" y="83"/>
                      </a:lnTo>
                      <a:lnTo>
                        <a:pt x="71" y="86"/>
                      </a:lnTo>
                      <a:lnTo>
                        <a:pt x="71" y="87"/>
                      </a:lnTo>
                      <a:lnTo>
                        <a:pt x="71" y="90"/>
                      </a:lnTo>
                      <a:lnTo>
                        <a:pt x="68" y="96"/>
                      </a:lnTo>
                      <a:lnTo>
                        <a:pt x="67" y="97"/>
                      </a:lnTo>
                      <a:lnTo>
                        <a:pt x="65" y="98"/>
                      </a:lnTo>
                      <a:lnTo>
                        <a:pt x="64" y="97"/>
                      </a:lnTo>
                      <a:lnTo>
                        <a:pt x="63" y="97"/>
                      </a:lnTo>
                      <a:lnTo>
                        <a:pt x="61" y="98"/>
                      </a:lnTo>
                      <a:lnTo>
                        <a:pt x="60" y="102"/>
                      </a:lnTo>
                      <a:lnTo>
                        <a:pt x="58" y="105"/>
                      </a:lnTo>
                      <a:lnTo>
                        <a:pt x="63" y="107"/>
                      </a:lnTo>
                      <a:lnTo>
                        <a:pt x="60" y="108"/>
                      </a:lnTo>
                      <a:lnTo>
                        <a:pt x="58" y="109"/>
                      </a:lnTo>
                      <a:lnTo>
                        <a:pt x="58" y="108"/>
                      </a:lnTo>
                      <a:lnTo>
                        <a:pt x="58" y="107"/>
                      </a:lnTo>
                      <a:lnTo>
                        <a:pt x="56" y="107"/>
                      </a:lnTo>
                      <a:lnTo>
                        <a:pt x="52" y="105"/>
                      </a:lnTo>
                      <a:lnTo>
                        <a:pt x="49" y="107"/>
                      </a:lnTo>
                      <a:lnTo>
                        <a:pt x="43" y="112"/>
                      </a:lnTo>
                      <a:lnTo>
                        <a:pt x="42" y="113"/>
                      </a:lnTo>
                      <a:lnTo>
                        <a:pt x="40" y="115"/>
                      </a:lnTo>
                      <a:lnTo>
                        <a:pt x="42" y="115"/>
                      </a:lnTo>
                      <a:lnTo>
                        <a:pt x="45" y="115"/>
                      </a:lnTo>
                      <a:lnTo>
                        <a:pt x="46" y="116"/>
                      </a:lnTo>
                      <a:lnTo>
                        <a:pt x="45" y="118"/>
                      </a:lnTo>
                      <a:lnTo>
                        <a:pt x="45" y="119"/>
                      </a:lnTo>
                      <a:lnTo>
                        <a:pt x="42" y="123"/>
                      </a:lnTo>
                      <a:lnTo>
                        <a:pt x="40" y="129"/>
                      </a:lnTo>
                      <a:lnTo>
                        <a:pt x="38" y="129"/>
                      </a:lnTo>
                      <a:lnTo>
                        <a:pt x="36" y="130"/>
                      </a:lnTo>
                      <a:lnTo>
                        <a:pt x="36" y="133"/>
                      </a:lnTo>
                      <a:lnTo>
                        <a:pt x="35" y="134"/>
                      </a:lnTo>
                      <a:lnTo>
                        <a:pt x="34" y="134"/>
                      </a:lnTo>
                      <a:lnTo>
                        <a:pt x="31" y="136"/>
                      </a:lnTo>
                      <a:lnTo>
                        <a:pt x="27" y="141"/>
                      </a:lnTo>
                      <a:lnTo>
                        <a:pt x="23" y="145"/>
                      </a:lnTo>
                      <a:lnTo>
                        <a:pt x="20" y="149"/>
                      </a:lnTo>
                      <a:lnTo>
                        <a:pt x="16" y="154"/>
                      </a:lnTo>
                      <a:lnTo>
                        <a:pt x="10" y="156"/>
                      </a:lnTo>
                      <a:lnTo>
                        <a:pt x="9" y="156"/>
                      </a:lnTo>
                      <a:lnTo>
                        <a:pt x="7" y="156"/>
                      </a:lnTo>
                      <a:lnTo>
                        <a:pt x="7" y="154"/>
                      </a:lnTo>
                      <a:lnTo>
                        <a:pt x="7" y="154"/>
                      </a:lnTo>
                      <a:lnTo>
                        <a:pt x="6" y="154"/>
                      </a:lnTo>
                      <a:lnTo>
                        <a:pt x="5" y="154"/>
                      </a:lnTo>
                      <a:lnTo>
                        <a:pt x="6" y="152"/>
                      </a:lnTo>
                      <a:lnTo>
                        <a:pt x="6" y="149"/>
                      </a:lnTo>
                      <a:lnTo>
                        <a:pt x="5" y="149"/>
                      </a:lnTo>
                      <a:lnTo>
                        <a:pt x="3" y="151"/>
                      </a:lnTo>
                      <a:lnTo>
                        <a:pt x="0" y="151"/>
                      </a:lnTo>
                      <a:lnTo>
                        <a:pt x="0" y="149"/>
                      </a:lnTo>
                      <a:lnTo>
                        <a:pt x="2" y="148"/>
                      </a:lnTo>
                      <a:lnTo>
                        <a:pt x="6" y="144"/>
                      </a:lnTo>
                      <a:lnTo>
                        <a:pt x="10" y="140"/>
                      </a:lnTo>
                      <a:lnTo>
                        <a:pt x="14" y="134"/>
                      </a:lnTo>
                      <a:lnTo>
                        <a:pt x="16" y="131"/>
                      </a:lnTo>
                      <a:lnTo>
                        <a:pt x="16" y="129"/>
                      </a:lnTo>
                      <a:lnTo>
                        <a:pt x="17" y="127"/>
                      </a:lnTo>
                      <a:lnTo>
                        <a:pt x="17" y="127"/>
                      </a:lnTo>
                      <a:lnTo>
                        <a:pt x="16" y="122"/>
                      </a:lnTo>
                      <a:lnTo>
                        <a:pt x="14" y="119"/>
                      </a:lnTo>
                      <a:lnTo>
                        <a:pt x="11" y="119"/>
                      </a:lnTo>
                      <a:lnTo>
                        <a:pt x="9" y="115"/>
                      </a:lnTo>
                      <a:lnTo>
                        <a:pt x="5" y="112"/>
                      </a:lnTo>
                      <a:lnTo>
                        <a:pt x="3" y="111"/>
                      </a:lnTo>
                      <a:lnTo>
                        <a:pt x="2" y="107"/>
                      </a:lnTo>
                      <a:lnTo>
                        <a:pt x="3" y="104"/>
                      </a:lnTo>
                      <a:lnTo>
                        <a:pt x="6" y="101"/>
                      </a:lnTo>
                      <a:lnTo>
                        <a:pt x="10" y="98"/>
                      </a:lnTo>
                      <a:lnTo>
                        <a:pt x="13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18" y="98"/>
                      </a:lnTo>
                      <a:lnTo>
                        <a:pt x="20" y="96"/>
                      </a:lnTo>
                      <a:lnTo>
                        <a:pt x="21" y="86"/>
                      </a:lnTo>
                      <a:lnTo>
                        <a:pt x="23" y="83"/>
                      </a:lnTo>
                      <a:lnTo>
                        <a:pt x="24" y="83"/>
                      </a:lnTo>
                      <a:lnTo>
                        <a:pt x="25" y="82"/>
                      </a:lnTo>
                      <a:lnTo>
                        <a:pt x="24" y="80"/>
                      </a:lnTo>
                      <a:lnTo>
                        <a:pt x="24" y="79"/>
                      </a:lnTo>
                      <a:lnTo>
                        <a:pt x="25" y="78"/>
                      </a:lnTo>
                      <a:lnTo>
                        <a:pt x="27" y="78"/>
                      </a:lnTo>
                      <a:lnTo>
                        <a:pt x="27" y="76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9" y="65"/>
                      </a:lnTo>
                      <a:lnTo>
                        <a:pt x="28" y="65"/>
                      </a:lnTo>
                      <a:lnTo>
                        <a:pt x="28" y="64"/>
                      </a:lnTo>
                      <a:lnTo>
                        <a:pt x="31" y="62"/>
                      </a:lnTo>
                      <a:lnTo>
                        <a:pt x="29" y="61"/>
                      </a:lnTo>
                      <a:lnTo>
                        <a:pt x="29" y="60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27" y="58"/>
                      </a:lnTo>
                      <a:lnTo>
                        <a:pt x="24" y="53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7" y="50"/>
                      </a:lnTo>
                      <a:lnTo>
                        <a:pt x="27" y="50"/>
                      </a:lnTo>
                      <a:lnTo>
                        <a:pt x="27" y="49"/>
                      </a:lnTo>
                      <a:lnTo>
                        <a:pt x="28" y="47"/>
                      </a:lnTo>
                      <a:lnTo>
                        <a:pt x="29" y="44"/>
                      </a:lnTo>
                      <a:lnTo>
                        <a:pt x="29" y="43"/>
                      </a:lnTo>
                      <a:lnTo>
                        <a:pt x="28" y="43"/>
                      </a:lnTo>
                      <a:lnTo>
                        <a:pt x="28" y="43"/>
                      </a:lnTo>
                      <a:lnTo>
                        <a:pt x="28" y="44"/>
                      </a:lnTo>
                      <a:lnTo>
                        <a:pt x="27" y="44"/>
                      </a:lnTo>
                      <a:lnTo>
                        <a:pt x="27" y="43"/>
                      </a:lnTo>
                      <a:lnTo>
                        <a:pt x="27" y="42"/>
                      </a:lnTo>
                      <a:lnTo>
                        <a:pt x="25" y="42"/>
                      </a:lnTo>
                      <a:lnTo>
                        <a:pt x="25" y="43"/>
                      </a:lnTo>
                      <a:lnTo>
                        <a:pt x="25" y="46"/>
                      </a:lnTo>
                      <a:lnTo>
                        <a:pt x="24" y="46"/>
                      </a:lnTo>
                      <a:lnTo>
                        <a:pt x="24" y="43"/>
                      </a:lnTo>
                      <a:lnTo>
                        <a:pt x="24" y="40"/>
                      </a:lnTo>
                      <a:lnTo>
                        <a:pt x="24" y="33"/>
                      </a:lnTo>
                      <a:lnTo>
                        <a:pt x="21" y="29"/>
                      </a:lnTo>
                      <a:lnTo>
                        <a:pt x="21" y="26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3" y="24"/>
                      </a:lnTo>
                      <a:lnTo>
                        <a:pt x="20" y="25"/>
                      </a:lnTo>
                      <a:lnTo>
                        <a:pt x="20" y="24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0" y="17"/>
                      </a:lnTo>
                      <a:lnTo>
                        <a:pt x="21" y="13"/>
                      </a:lnTo>
                      <a:lnTo>
                        <a:pt x="20" y="1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2" name="Freeform 966"/>
                <p:cNvSpPr>
                  <a:spLocks/>
                </p:cNvSpPr>
                <p:nvPr/>
              </p:nvSpPr>
              <p:spPr bwMode="auto">
                <a:xfrm>
                  <a:off x="7489674" y="5244176"/>
                  <a:ext cx="1483" cy="148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3" name="Freeform 967"/>
                <p:cNvSpPr>
                  <a:spLocks/>
                </p:cNvSpPr>
                <p:nvPr/>
              </p:nvSpPr>
              <p:spPr bwMode="auto">
                <a:xfrm>
                  <a:off x="7464476" y="5235283"/>
                  <a:ext cx="17786" cy="20751"/>
                </a:xfrm>
                <a:custGeom>
                  <a:avLst/>
                  <a:gdLst>
                    <a:gd name="T0" fmla="*/ 8 w 12"/>
                    <a:gd name="T1" fmla="*/ 0 h 14"/>
                    <a:gd name="T2" fmla="*/ 11 w 12"/>
                    <a:gd name="T3" fmla="*/ 1 h 14"/>
                    <a:gd name="T4" fmla="*/ 12 w 12"/>
                    <a:gd name="T5" fmla="*/ 4 h 14"/>
                    <a:gd name="T6" fmla="*/ 12 w 12"/>
                    <a:gd name="T7" fmla="*/ 6 h 14"/>
                    <a:gd name="T8" fmla="*/ 12 w 12"/>
                    <a:gd name="T9" fmla="*/ 6 h 14"/>
                    <a:gd name="T10" fmla="*/ 11 w 12"/>
                    <a:gd name="T11" fmla="*/ 7 h 14"/>
                    <a:gd name="T12" fmla="*/ 11 w 12"/>
                    <a:gd name="T13" fmla="*/ 6 h 14"/>
                    <a:gd name="T14" fmla="*/ 10 w 12"/>
                    <a:gd name="T15" fmla="*/ 6 h 14"/>
                    <a:gd name="T16" fmla="*/ 10 w 12"/>
                    <a:gd name="T17" fmla="*/ 7 h 14"/>
                    <a:gd name="T18" fmla="*/ 11 w 12"/>
                    <a:gd name="T19" fmla="*/ 7 h 14"/>
                    <a:gd name="T20" fmla="*/ 12 w 12"/>
                    <a:gd name="T21" fmla="*/ 8 h 14"/>
                    <a:gd name="T22" fmla="*/ 12 w 12"/>
                    <a:gd name="T23" fmla="*/ 10 h 14"/>
                    <a:gd name="T24" fmla="*/ 11 w 12"/>
                    <a:gd name="T25" fmla="*/ 10 h 14"/>
                    <a:gd name="T26" fmla="*/ 11 w 12"/>
                    <a:gd name="T27" fmla="*/ 10 h 14"/>
                    <a:gd name="T28" fmla="*/ 8 w 12"/>
                    <a:gd name="T29" fmla="*/ 11 h 14"/>
                    <a:gd name="T30" fmla="*/ 7 w 12"/>
                    <a:gd name="T31" fmla="*/ 11 h 14"/>
                    <a:gd name="T32" fmla="*/ 6 w 12"/>
                    <a:gd name="T33" fmla="*/ 11 h 14"/>
                    <a:gd name="T34" fmla="*/ 4 w 12"/>
                    <a:gd name="T35" fmla="*/ 11 h 14"/>
                    <a:gd name="T36" fmla="*/ 4 w 12"/>
                    <a:gd name="T37" fmla="*/ 11 h 14"/>
                    <a:gd name="T38" fmla="*/ 1 w 12"/>
                    <a:gd name="T39" fmla="*/ 14 h 14"/>
                    <a:gd name="T40" fmla="*/ 0 w 12"/>
                    <a:gd name="T41" fmla="*/ 14 h 14"/>
                    <a:gd name="T42" fmla="*/ 0 w 12"/>
                    <a:gd name="T43" fmla="*/ 12 h 14"/>
                    <a:gd name="T44" fmla="*/ 3 w 12"/>
                    <a:gd name="T45" fmla="*/ 10 h 14"/>
                    <a:gd name="T46" fmla="*/ 4 w 12"/>
                    <a:gd name="T47" fmla="*/ 8 h 14"/>
                    <a:gd name="T48" fmla="*/ 4 w 12"/>
                    <a:gd name="T49" fmla="*/ 7 h 14"/>
                    <a:gd name="T50" fmla="*/ 6 w 12"/>
                    <a:gd name="T51" fmla="*/ 7 h 14"/>
                    <a:gd name="T52" fmla="*/ 7 w 12"/>
                    <a:gd name="T53" fmla="*/ 4 h 14"/>
                    <a:gd name="T54" fmla="*/ 6 w 12"/>
                    <a:gd name="T55" fmla="*/ 1 h 14"/>
                    <a:gd name="T56" fmla="*/ 7 w 12"/>
                    <a:gd name="T57" fmla="*/ 0 h 14"/>
                    <a:gd name="T58" fmla="*/ 8 w 12"/>
                    <a:gd name="T5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2" h="14">
                      <a:moveTo>
                        <a:pt x="8" y="0"/>
                      </a:moveTo>
                      <a:lnTo>
                        <a:pt x="11" y="1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10" y="7"/>
                      </a:lnTo>
                      <a:lnTo>
                        <a:pt x="11" y="7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1" y="10"/>
                      </a:lnTo>
                      <a:lnTo>
                        <a:pt x="11" y="10"/>
                      </a:lnTo>
                      <a:lnTo>
                        <a:pt x="8" y="11"/>
                      </a:lnTo>
                      <a:lnTo>
                        <a:pt x="7" y="11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1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3" y="10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4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4" name="Freeform 968"/>
                <p:cNvSpPr>
                  <a:spLocks/>
                </p:cNvSpPr>
                <p:nvPr/>
              </p:nvSpPr>
              <p:spPr bwMode="auto">
                <a:xfrm>
                  <a:off x="7379992" y="5365716"/>
                  <a:ext cx="13340" cy="13340"/>
                </a:xfrm>
                <a:custGeom>
                  <a:avLst/>
                  <a:gdLst>
                    <a:gd name="T0" fmla="*/ 7 w 9"/>
                    <a:gd name="T1" fmla="*/ 0 h 9"/>
                    <a:gd name="T2" fmla="*/ 9 w 9"/>
                    <a:gd name="T3" fmla="*/ 0 h 9"/>
                    <a:gd name="T4" fmla="*/ 9 w 9"/>
                    <a:gd name="T5" fmla="*/ 3 h 9"/>
                    <a:gd name="T6" fmla="*/ 7 w 9"/>
                    <a:gd name="T7" fmla="*/ 6 h 9"/>
                    <a:gd name="T8" fmla="*/ 7 w 9"/>
                    <a:gd name="T9" fmla="*/ 7 h 9"/>
                    <a:gd name="T10" fmla="*/ 7 w 9"/>
                    <a:gd name="T11" fmla="*/ 9 h 9"/>
                    <a:gd name="T12" fmla="*/ 4 w 9"/>
                    <a:gd name="T13" fmla="*/ 9 h 9"/>
                    <a:gd name="T14" fmla="*/ 2 w 9"/>
                    <a:gd name="T15" fmla="*/ 9 h 9"/>
                    <a:gd name="T16" fmla="*/ 0 w 9"/>
                    <a:gd name="T17" fmla="*/ 7 h 9"/>
                    <a:gd name="T18" fmla="*/ 7 w 9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9"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9" y="3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5" name="Freeform 969"/>
                <p:cNvSpPr>
                  <a:spLocks/>
                </p:cNvSpPr>
                <p:nvPr/>
              </p:nvSpPr>
              <p:spPr bwMode="auto">
                <a:xfrm>
                  <a:off x="7652715" y="5052973"/>
                  <a:ext cx="5929" cy="5929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0 h 4"/>
                    <a:gd name="T4" fmla="*/ 4 w 4"/>
                    <a:gd name="T5" fmla="*/ 1 h 4"/>
                    <a:gd name="T6" fmla="*/ 2 w 4"/>
                    <a:gd name="T7" fmla="*/ 3 h 4"/>
                    <a:gd name="T8" fmla="*/ 0 w 4"/>
                    <a:gd name="T9" fmla="*/ 4 h 4"/>
                    <a:gd name="T10" fmla="*/ 0 w 4"/>
                    <a:gd name="T11" fmla="*/ 4 h 4"/>
                    <a:gd name="T12" fmla="*/ 0 w 4"/>
                    <a:gd name="T13" fmla="*/ 3 h 4"/>
                    <a:gd name="T14" fmla="*/ 0 w 4"/>
                    <a:gd name="T15" fmla="*/ 1 h 4"/>
                    <a:gd name="T16" fmla="*/ 2 w 4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6" name="Freeform 970"/>
                <p:cNvSpPr>
                  <a:spLocks/>
                </p:cNvSpPr>
                <p:nvPr/>
              </p:nvSpPr>
              <p:spPr bwMode="auto">
                <a:xfrm>
                  <a:off x="7406671" y="5445754"/>
                  <a:ext cx="10376" cy="8893"/>
                </a:xfrm>
                <a:custGeom>
                  <a:avLst/>
                  <a:gdLst>
                    <a:gd name="T0" fmla="*/ 6 w 7"/>
                    <a:gd name="T1" fmla="*/ 0 h 6"/>
                    <a:gd name="T2" fmla="*/ 7 w 7"/>
                    <a:gd name="T3" fmla="*/ 2 h 6"/>
                    <a:gd name="T4" fmla="*/ 6 w 7"/>
                    <a:gd name="T5" fmla="*/ 6 h 6"/>
                    <a:gd name="T6" fmla="*/ 3 w 7"/>
                    <a:gd name="T7" fmla="*/ 6 h 6"/>
                    <a:gd name="T8" fmla="*/ 0 w 7"/>
                    <a:gd name="T9" fmla="*/ 5 h 6"/>
                    <a:gd name="T10" fmla="*/ 2 w 7"/>
                    <a:gd name="T11" fmla="*/ 3 h 6"/>
                    <a:gd name="T12" fmla="*/ 4 w 7"/>
                    <a:gd name="T13" fmla="*/ 3 h 6"/>
                    <a:gd name="T14" fmla="*/ 6 w 7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6" y="0"/>
                      </a:moveTo>
                      <a:lnTo>
                        <a:pt x="7" y="2"/>
                      </a:lnTo>
                      <a:lnTo>
                        <a:pt x="6" y="6"/>
                      </a:lnTo>
                      <a:lnTo>
                        <a:pt x="3" y="6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7" name="Freeform 971"/>
                <p:cNvSpPr>
                  <a:spLocks/>
                </p:cNvSpPr>
                <p:nvPr/>
              </p:nvSpPr>
              <p:spPr bwMode="auto">
                <a:xfrm>
                  <a:off x="7652715" y="5061866"/>
                  <a:ext cx="2964" cy="1483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0 w 2"/>
                    <a:gd name="T5" fmla="*/ 1 h 1"/>
                    <a:gd name="T6" fmla="*/ 0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8" name="Freeform 972"/>
                <p:cNvSpPr>
                  <a:spLocks/>
                </p:cNvSpPr>
                <p:nvPr/>
              </p:nvSpPr>
              <p:spPr bwMode="auto">
                <a:xfrm>
                  <a:off x="7648268" y="5061866"/>
                  <a:ext cx="4447" cy="1483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2 w 3"/>
                    <a:gd name="T5" fmla="*/ 1 h 1"/>
                    <a:gd name="T6" fmla="*/ 0 w 3"/>
                    <a:gd name="T7" fmla="*/ 1 h 1"/>
                    <a:gd name="T8" fmla="*/ 3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9" name="Freeform 973"/>
                <p:cNvSpPr>
                  <a:spLocks/>
                </p:cNvSpPr>
                <p:nvPr/>
              </p:nvSpPr>
              <p:spPr bwMode="auto">
                <a:xfrm>
                  <a:off x="7726824" y="4912166"/>
                  <a:ext cx="4447" cy="7411"/>
                </a:xfrm>
                <a:custGeom>
                  <a:avLst/>
                  <a:gdLst>
                    <a:gd name="T0" fmla="*/ 1 w 3"/>
                    <a:gd name="T1" fmla="*/ 0 h 5"/>
                    <a:gd name="T2" fmla="*/ 3 w 3"/>
                    <a:gd name="T3" fmla="*/ 1 h 5"/>
                    <a:gd name="T4" fmla="*/ 3 w 3"/>
                    <a:gd name="T5" fmla="*/ 2 h 5"/>
                    <a:gd name="T6" fmla="*/ 3 w 3"/>
                    <a:gd name="T7" fmla="*/ 4 h 5"/>
                    <a:gd name="T8" fmla="*/ 3 w 3"/>
                    <a:gd name="T9" fmla="*/ 5 h 5"/>
                    <a:gd name="T10" fmla="*/ 1 w 3"/>
                    <a:gd name="T11" fmla="*/ 5 h 5"/>
                    <a:gd name="T12" fmla="*/ 0 w 3"/>
                    <a:gd name="T13" fmla="*/ 4 h 5"/>
                    <a:gd name="T14" fmla="*/ 1 w 3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1" y="0"/>
                      </a:move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0" name="Freeform 974"/>
                <p:cNvSpPr>
                  <a:spLocks/>
                </p:cNvSpPr>
                <p:nvPr/>
              </p:nvSpPr>
              <p:spPr bwMode="auto">
                <a:xfrm>
                  <a:off x="7722377" y="4915130"/>
                  <a:ext cx="1483" cy="2964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1" name="Freeform 975"/>
                <p:cNvSpPr>
                  <a:spLocks/>
                </p:cNvSpPr>
                <p:nvPr/>
              </p:nvSpPr>
              <p:spPr bwMode="auto">
                <a:xfrm>
                  <a:off x="3990224" y="2450249"/>
                  <a:ext cx="174898" cy="105236"/>
                </a:xfrm>
                <a:custGeom>
                  <a:avLst/>
                  <a:gdLst>
                    <a:gd name="T0" fmla="*/ 28 w 118"/>
                    <a:gd name="T1" fmla="*/ 5 h 71"/>
                    <a:gd name="T2" fmla="*/ 34 w 118"/>
                    <a:gd name="T3" fmla="*/ 11 h 71"/>
                    <a:gd name="T4" fmla="*/ 34 w 118"/>
                    <a:gd name="T5" fmla="*/ 18 h 71"/>
                    <a:gd name="T6" fmla="*/ 34 w 118"/>
                    <a:gd name="T7" fmla="*/ 27 h 71"/>
                    <a:gd name="T8" fmla="*/ 41 w 118"/>
                    <a:gd name="T9" fmla="*/ 23 h 71"/>
                    <a:gd name="T10" fmla="*/ 47 w 118"/>
                    <a:gd name="T11" fmla="*/ 18 h 71"/>
                    <a:gd name="T12" fmla="*/ 50 w 118"/>
                    <a:gd name="T13" fmla="*/ 14 h 71"/>
                    <a:gd name="T14" fmla="*/ 56 w 118"/>
                    <a:gd name="T15" fmla="*/ 13 h 71"/>
                    <a:gd name="T16" fmla="*/ 65 w 118"/>
                    <a:gd name="T17" fmla="*/ 11 h 71"/>
                    <a:gd name="T18" fmla="*/ 67 w 118"/>
                    <a:gd name="T19" fmla="*/ 13 h 71"/>
                    <a:gd name="T20" fmla="*/ 75 w 118"/>
                    <a:gd name="T21" fmla="*/ 13 h 71"/>
                    <a:gd name="T22" fmla="*/ 82 w 118"/>
                    <a:gd name="T23" fmla="*/ 10 h 71"/>
                    <a:gd name="T24" fmla="*/ 89 w 118"/>
                    <a:gd name="T25" fmla="*/ 2 h 71"/>
                    <a:gd name="T26" fmla="*/ 96 w 118"/>
                    <a:gd name="T27" fmla="*/ 6 h 71"/>
                    <a:gd name="T28" fmla="*/ 104 w 118"/>
                    <a:gd name="T29" fmla="*/ 3 h 71"/>
                    <a:gd name="T30" fmla="*/ 104 w 118"/>
                    <a:gd name="T31" fmla="*/ 7 h 71"/>
                    <a:gd name="T32" fmla="*/ 108 w 118"/>
                    <a:gd name="T33" fmla="*/ 11 h 71"/>
                    <a:gd name="T34" fmla="*/ 107 w 118"/>
                    <a:gd name="T35" fmla="*/ 20 h 71"/>
                    <a:gd name="T36" fmla="*/ 115 w 118"/>
                    <a:gd name="T37" fmla="*/ 24 h 71"/>
                    <a:gd name="T38" fmla="*/ 112 w 118"/>
                    <a:gd name="T39" fmla="*/ 31 h 71"/>
                    <a:gd name="T40" fmla="*/ 112 w 118"/>
                    <a:gd name="T41" fmla="*/ 43 h 71"/>
                    <a:gd name="T42" fmla="*/ 108 w 118"/>
                    <a:gd name="T43" fmla="*/ 43 h 71"/>
                    <a:gd name="T44" fmla="*/ 104 w 118"/>
                    <a:gd name="T45" fmla="*/ 50 h 71"/>
                    <a:gd name="T46" fmla="*/ 100 w 118"/>
                    <a:gd name="T47" fmla="*/ 50 h 71"/>
                    <a:gd name="T48" fmla="*/ 83 w 118"/>
                    <a:gd name="T49" fmla="*/ 61 h 71"/>
                    <a:gd name="T50" fmla="*/ 76 w 118"/>
                    <a:gd name="T51" fmla="*/ 64 h 71"/>
                    <a:gd name="T52" fmla="*/ 70 w 118"/>
                    <a:gd name="T53" fmla="*/ 63 h 71"/>
                    <a:gd name="T54" fmla="*/ 63 w 118"/>
                    <a:gd name="T55" fmla="*/ 68 h 71"/>
                    <a:gd name="T56" fmla="*/ 47 w 118"/>
                    <a:gd name="T57" fmla="*/ 67 h 71"/>
                    <a:gd name="T58" fmla="*/ 38 w 118"/>
                    <a:gd name="T59" fmla="*/ 61 h 71"/>
                    <a:gd name="T60" fmla="*/ 29 w 118"/>
                    <a:gd name="T61" fmla="*/ 60 h 71"/>
                    <a:gd name="T62" fmla="*/ 16 w 118"/>
                    <a:gd name="T63" fmla="*/ 63 h 71"/>
                    <a:gd name="T64" fmla="*/ 16 w 118"/>
                    <a:gd name="T65" fmla="*/ 53 h 71"/>
                    <a:gd name="T66" fmla="*/ 23 w 118"/>
                    <a:gd name="T67" fmla="*/ 54 h 71"/>
                    <a:gd name="T68" fmla="*/ 31 w 118"/>
                    <a:gd name="T69" fmla="*/ 49 h 71"/>
                    <a:gd name="T70" fmla="*/ 23 w 118"/>
                    <a:gd name="T71" fmla="*/ 49 h 71"/>
                    <a:gd name="T72" fmla="*/ 23 w 118"/>
                    <a:gd name="T73" fmla="*/ 46 h 71"/>
                    <a:gd name="T74" fmla="*/ 21 w 118"/>
                    <a:gd name="T75" fmla="*/ 39 h 71"/>
                    <a:gd name="T76" fmla="*/ 6 w 118"/>
                    <a:gd name="T77" fmla="*/ 39 h 71"/>
                    <a:gd name="T78" fmla="*/ 9 w 118"/>
                    <a:gd name="T79" fmla="*/ 34 h 71"/>
                    <a:gd name="T80" fmla="*/ 17 w 118"/>
                    <a:gd name="T81" fmla="*/ 31 h 71"/>
                    <a:gd name="T82" fmla="*/ 20 w 118"/>
                    <a:gd name="T83" fmla="*/ 34 h 71"/>
                    <a:gd name="T84" fmla="*/ 29 w 118"/>
                    <a:gd name="T85" fmla="*/ 28 h 71"/>
                    <a:gd name="T86" fmla="*/ 21 w 118"/>
                    <a:gd name="T87" fmla="*/ 28 h 71"/>
                    <a:gd name="T88" fmla="*/ 31 w 118"/>
                    <a:gd name="T89" fmla="*/ 24 h 71"/>
                    <a:gd name="T90" fmla="*/ 27 w 118"/>
                    <a:gd name="T91" fmla="*/ 20 h 71"/>
                    <a:gd name="T92" fmla="*/ 20 w 118"/>
                    <a:gd name="T93" fmla="*/ 23 h 71"/>
                    <a:gd name="T94" fmla="*/ 16 w 118"/>
                    <a:gd name="T95" fmla="*/ 20 h 71"/>
                    <a:gd name="T96" fmla="*/ 6 w 118"/>
                    <a:gd name="T97" fmla="*/ 24 h 71"/>
                    <a:gd name="T98" fmla="*/ 6 w 118"/>
                    <a:gd name="T99" fmla="*/ 21 h 71"/>
                    <a:gd name="T100" fmla="*/ 7 w 118"/>
                    <a:gd name="T101" fmla="*/ 14 h 71"/>
                    <a:gd name="T102" fmla="*/ 13 w 118"/>
                    <a:gd name="T103" fmla="*/ 16 h 71"/>
                    <a:gd name="T104" fmla="*/ 13 w 118"/>
                    <a:gd name="T105" fmla="*/ 11 h 71"/>
                    <a:gd name="T106" fmla="*/ 14 w 118"/>
                    <a:gd name="T107" fmla="*/ 10 h 71"/>
                    <a:gd name="T108" fmla="*/ 18 w 118"/>
                    <a:gd name="T109" fmla="*/ 9 h 71"/>
                    <a:gd name="T110" fmla="*/ 24 w 118"/>
                    <a:gd name="T111" fmla="*/ 13 h 71"/>
                    <a:gd name="T112" fmla="*/ 20 w 118"/>
                    <a:gd name="T113" fmla="*/ 5 h 71"/>
                    <a:gd name="T114" fmla="*/ 23 w 118"/>
                    <a:gd name="T115" fmla="*/ 2 h 71"/>
                    <a:gd name="T116" fmla="*/ 17 w 118"/>
                    <a:gd name="T117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8" h="71">
                      <a:moveTo>
                        <a:pt x="21" y="0"/>
                      </a:moveTo>
                      <a:lnTo>
                        <a:pt x="24" y="0"/>
                      </a:lnTo>
                      <a:lnTo>
                        <a:pt x="27" y="0"/>
                      </a:lnTo>
                      <a:lnTo>
                        <a:pt x="28" y="3"/>
                      </a:lnTo>
                      <a:lnTo>
                        <a:pt x="28" y="5"/>
                      </a:lnTo>
                      <a:lnTo>
                        <a:pt x="31" y="7"/>
                      </a:lnTo>
                      <a:lnTo>
                        <a:pt x="32" y="9"/>
                      </a:lnTo>
                      <a:lnTo>
                        <a:pt x="34" y="7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6" y="13"/>
                      </a:lnTo>
                      <a:lnTo>
                        <a:pt x="36" y="14"/>
                      </a:lnTo>
                      <a:lnTo>
                        <a:pt x="35" y="17"/>
                      </a:lnTo>
                      <a:lnTo>
                        <a:pt x="32" y="16"/>
                      </a:lnTo>
                      <a:lnTo>
                        <a:pt x="34" y="18"/>
                      </a:lnTo>
                      <a:lnTo>
                        <a:pt x="32" y="20"/>
                      </a:lnTo>
                      <a:lnTo>
                        <a:pt x="36" y="20"/>
                      </a:lnTo>
                      <a:lnTo>
                        <a:pt x="36" y="23"/>
                      </a:lnTo>
                      <a:lnTo>
                        <a:pt x="34" y="24"/>
                      </a:lnTo>
                      <a:lnTo>
                        <a:pt x="34" y="27"/>
                      </a:lnTo>
                      <a:lnTo>
                        <a:pt x="35" y="27"/>
                      </a:lnTo>
                      <a:lnTo>
                        <a:pt x="38" y="31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21"/>
                      </a:lnTo>
                      <a:lnTo>
                        <a:pt x="43" y="24"/>
                      </a:lnTo>
                      <a:lnTo>
                        <a:pt x="45" y="24"/>
                      </a:lnTo>
                      <a:lnTo>
                        <a:pt x="46" y="23"/>
                      </a:lnTo>
                      <a:lnTo>
                        <a:pt x="47" y="18"/>
                      </a:lnTo>
                      <a:lnTo>
                        <a:pt x="46" y="16"/>
                      </a:lnTo>
                      <a:lnTo>
                        <a:pt x="45" y="10"/>
                      </a:lnTo>
                      <a:lnTo>
                        <a:pt x="49" y="7"/>
                      </a:lnTo>
                      <a:lnTo>
                        <a:pt x="50" y="9"/>
                      </a:lnTo>
                      <a:lnTo>
                        <a:pt x="50" y="14"/>
                      </a:lnTo>
                      <a:lnTo>
                        <a:pt x="53" y="14"/>
                      </a:lnTo>
                      <a:lnTo>
                        <a:pt x="53" y="18"/>
                      </a:lnTo>
                      <a:lnTo>
                        <a:pt x="54" y="18"/>
                      </a:lnTo>
                      <a:lnTo>
                        <a:pt x="57" y="16"/>
                      </a:lnTo>
                      <a:lnTo>
                        <a:pt x="56" y="13"/>
                      </a:lnTo>
                      <a:lnTo>
                        <a:pt x="57" y="10"/>
                      </a:lnTo>
                      <a:lnTo>
                        <a:pt x="61" y="7"/>
                      </a:lnTo>
                      <a:lnTo>
                        <a:pt x="64" y="9"/>
                      </a:lnTo>
                      <a:lnTo>
                        <a:pt x="64" y="11"/>
                      </a:lnTo>
                      <a:lnTo>
                        <a:pt x="65" y="11"/>
                      </a:lnTo>
                      <a:lnTo>
                        <a:pt x="65" y="14"/>
                      </a:lnTo>
                      <a:lnTo>
                        <a:pt x="68" y="18"/>
                      </a:lnTo>
                      <a:lnTo>
                        <a:pt x="67" y="24"/>
                      </a:lnTo>
                      <a:lnTo>
                        <a:pt x="70" y="17"/>
                      </a:lnTo>
                      <a:lnTo>
                        <a:pt x="67" y="13"/>
                      </a:lnTo>
                      <a:lnTo>
                        <a:pt x="68" y="9"/>
                      </a:lnTo>
                      <a:lnTo>
                        <a:pt x="70" y="7"/>
                      </a:lnTo>
                      <a:lnTo>
                        <a:pt x="71" y="9"/>
                      </a:lnTo>
                      <a:lnTo>
                        <a:pt x="72" y="9"/>
                      </a:lnTo>
                      <a:lnTo>
                        <a:pt x="75" y="13"/>
                      </a:lnTo>
                      <a:lnTo>
                        <a:pt x="78" y="13"/>
                      </a:lnTo>
                      <a:lnTo>
                        <a:pt x="79" y="9"/>
                      </a:lnTo>
                      <a:lnTo>
                        <a:pt x="81" y="7"/>
                      </a:lnTo>
                      <a:lnTo>
                        <a:pt x="82" y="7"/>
                      </a:lnTo>
                      <a:lnTo>
                        <a:pt x="82" y="10"/>
                      </a:lnTo>
                      <a:lnTo>
                        <a:pt x="85" y="9"/>
                      </a:lnTo>
                      <a:lnTo>
                        <a:pt x="87" y="9"/>
                      </a:lnTo>
                      <a:lnTo>
                        <a:pt x="89" y="7"/>
                      </a:lnTo>
                      <a:lnTo>
                        <a:pt x="87" y="5"/>
                      </a:lnTo>
                      <a:lnTo>
                        <a:pt x="89" y="2"/>
                      </a:lnTo>
                      <a:lnTo>
                        <a:pt x="90" y="3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6" y="5"/>
                      </a:lnTo>
                      <a:lnTo>
                        <a:pt x="96" y="6"/>
                      </a:lnTo>
                      <a:lnTo>
                        <a:pt x="96" y="7"/>
                      </a:lnTo>
                      <a:lnTo>
                        <a:pt x="97" y="10"/>
                      </a:lnTo>
                      <a:lnTo>
                        <a:pt x="99" y="10"/>
                      </a:lnTo>
                      <a:lnTo>
                        <a:pt x="100" y="7"/>
                      </a:lnTo>
                      <a:lnTo>
                        <a:pt x="104" y="3"/>
                      </a:lnTo>
                      <a:lnTo>
                        <a:pt x="105" y="3"/>
                      </a:lnTo>
                      <a:lnTo>
                        <a:pt x="108" y="5"/>
                      </a:lnTo>
                      <a:lnTo>
                        <a:pt x="105" y="5"/>
                      </a:lnTo>
                      <a:lnTo>
                        <a:pt x="104" y="6"/>
                      </a:lnTo>
                      <a:lnTo>
                        <a:pt x="104" y="7"/>
                      </a:lnTo>
                      <a:lnTo>
                        <a:pt x="101" y="9"/>
                      </a:lnTo>
                      <a:lnTo>
                        <a:pt x="103" y="11"/>
                      </a:lnTo>
                      <a:lnTo>
                        <a:pt x="105" y="13"/>
                      </a:lnTo>
                      <a:lnTo>
                        <a:pt x="107" y="11"/>
                      </a:lnTo>
                      <a:lnTo>
                        <a:pt x="108" y="11"/>
                      </a:lnTo>
                      <a:lnTo>
                        <a:pt x="108" y="16"/>
                      </a:lnTo>
                      <a:lnTo>
                        <a:pt x="107" y="16"/>
                      </a:lnTo>
                      <a:lnTo>
                        <a:pt x="105" y="18"/>
                      </a:lnTo>
                      <a:lnTo>
                        <a:pt x="105" y="21"/>
                      </a:lnTo>
                      <a:lnTo>
                        <a:pt x="107" y="20"/>
                      </a:lnTo>
                      <a:lnTo>
                        <a:pt x="110" y="20"/>
                      </a:lnTo>
                      <a:lnTo>
                        <a:pt x="110" y="23"/>
                      </a:lnTo>
                      <a:lnTo>
                        <a:pt x="108" y="24"/>
                      </a:lnTo>
                      <a:lnTo>
                        <a:pt x="110" y="23"/>
                      </a:lnTo>
                      <a:lnTo>
                        <a:pt x="115" y="24"/>
                      </a:lnTo>
                      <a:lnTo>
                        <a:pt x="118" y="25"/>
                      </a:lnTo>
                      <a:lnTo>
                        <a:pt x="117" y="28"/>
                      </a:lnTo>
                      <a:lnTo>
                        <a:pt x="114" y="28"/>
                      </a:lnTo>
                      <a:lnTo>
                        <a:pt x="112" y="29"/>
                      </a:lnTo>
                      <a:lnTo>
                        <a:pt x="112" y="31"/>
                      </a:lnTo>
                      <a:lnTo>
                        <a:pt x="111" y="32"/>
                      </a:lnTo>
                      <a:lnTo>
                        <a:pt x="111" y="35"/>
                      </a:lnTo>
                      <a:lnTo>
                        <a:pt x="114" y="38"/>
                      </a:lnTo>
                      <a:lnTo>
                        <a:pt x="114" y="41"/>
                      </a:lnTo>
                      <a:lnTo>
                        <a:pt x="112" y="43"/>
                      </a:lnTo>
                      <a:lnTo>
                        <a:pt x="111" y="43"/>
                      </a:lnTo>
                      <a:lnTo>
                        <a:pt x="110" y="41"/>
                      </a:lnTo>
                      <a:lnTo>
                        <a:pt x="108" y="39"/>
                      </a:lnTo>
                      <a:lnTo>
                        <a:pt x="107" y="41"/>
                      </a:lnTo>
                      <a:lnTo>
                        <a:pt x="108" y="43"/>
                      </a:lnTo>
                      <a:lnTo>
                        <a:pt x="107" y="45"/>
                      </a:lnTo>
                      <a:lnTo>
                        <a:pt x="105" y="46"/>
                      </a:lnTo>
                      <a:lnTo>
                        <a:pt x="107" y="47"/>
                      </a:lnTo>
                      <a:lnTo>
                        <a:pt x="107" y="49"/>
                      </a:lnTo>
                      <a:lnTo>
                        <a:pt x="104" y="50"/>
                      </a:lnTo>
                      <a:lnTo>
                        <a:pt x="101" y="50"/>
                      </a:lnTo>
                      <a:lnTo>
                        <a:pt x="101" y="47"/>
                      </a:lnTo>
                      <a:lnTo>
                        <a:pt x="100" y="47"/>
                      </a:lnTo>
                      <a:lnTo>
                        <a:pt x="99" y="49"/>
                      </a:lnTo>
                      <a:lnTo>
                        <a:pt x="100" y="50"/>
                      </a:lnTo>
                      <a:lnTo>
                        <a:pt x="99" y="52"/>
                      </a:lnTo>
                      <a:lnTo>
                        <a:pt x="92" y="53"/>
                      </a:lnTo>
                      <a:lnTo>
                        <a:pt x="90" y="56"/>
                      </a:lnTo>
                      <a:lnTo>
                        <a:pt x="85" y="61"/>
                      </a:lnTo>
                      <a:lnTo>
                        <a:pt x="83" y="61"/>
                      </a:lnTo>
                      <a:lnTo>
                        <a:pt x="83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79" y="60"/>
                      </a:lnTo>
                      <a:lnTo>
                        <a:pt x="76" y="64"/>
                      </a:lnTo>
                      <a:lnTo>
                        <a:pt x="75" y="64"/>
                      </a:lnTo>
                      <a:lnTo>
                        <a:pt x="74" y="65"/>
                      </a:lnTo>
                      <a:lnTo>
                        <a:pt x="72" y="64"/>
                      </a:lnTo>
                      <a:lnTo>
                        <a:pt x="74" y="63"/>
                      </a:lnTo>
                      <a:lnTo>
                        <a:pt x="70" y="63"/>
                      </a:lnTo>
                      <a:lnTo>
                        <a:pt x="70" y="65"/>
                      </a:lnTo>
                      <a:lnTo>
                        <a:pt x="67" y="68"/>
                      </a:lnTo>
                      <a:lnTo>
                        <a:pt x="64" y="68"/>
                      </a:lnTo>
                      <a:lnTo>
                        <a:pt x="64" y="67"/>
                      </a:lnTo>
                      <a:lnTo>
                        <a:pt x="63" y="68"/>
                      </a:lnTo>
                      <a:lnTo>
                        <a:pt x="63" y="71"/>
                      </a:lnTo>
                      <a:lnTo>
                        <a:pt x="60" y="71"/>
                      </a:lnTo>
                      <a:lnTo>
                        <a:pt x="57" y="71"/>
                      </a:lnTo>
                      <a:lnTo>
                        <a:pt x="52" y="71"/>
                      </a:lnTo>
                      <a:lnTo>
                        <a:pt x="47" y="67"/>
                      </a:lnTo>
                      <a:lnTo>
                        <a:pt x="45" y="67"/>
                      </a:lnTo>
                      <a:lnTo>
                        <a:pt x="43" y="68"/>
                      </a:lnTo>
                      <a:lnTo>
                        <a:pt x="41" y="67"/>
                      </a:lnTo>
                      <a:lnTo>
                        <a:pt x="38" y="64"/>
                      </a:lnTo>
                      <a:lnTo>
                        <a:pt x="38" y="61"/>
                      </a:lnTo>
                      <a:lnTo>
                        <a:pt x="35" y="63"/>
                      </a:lnTo>
                      <a:lnTo>
                        <a:pt x="34" y="63"/>
                      </a:lnTo>
                      <a:lnTo>
                        <a:pt x="34" y="61"/>
                      </a:lnTo>
                      <a:lnTo>
                        <a:pt x="31" y="61"/>
                      </a:lnTo>
                      <a:lnTo>
                        <a:pt x="29" y="60"/>
                      </a:lnTo>
                      <a:lnTo>
                        <a:pt x="25" y="63"/>
                      </a:lnTo>
                      <a:lnTo>
                        <a:pt x="21" y="63"/>
                      </a:lnTo>
                      <a:lnTo>
                        <a:pt x="20" y="61"/>
                      </a:lnTo>
                      <a:lnTo>
                        <a:pt x="18" y="63"/>
                      </a:lnTo>
                      <a:lnTo>
                        <a:pt x="16" y="63"/>
                      </a:lnTo>
                      <a:lnTo>
                        <a:pt x="16" y="58"/>
                      </a:lnTo>
                      <a:lnTo>
                        <a:pt x="17" y="57"/>
                      </a:lnTo>
                      <a:lnTo>
                        <a:pt x="16" y="57"/>
                      </a:lnTo>
                      <a:lnTo>
                        <a:pt x="14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21" y="54"/>
                      </a:lnTo>
                      <a:lnTo>
                        <a:pt x="23" y="54"/>
                      </a:lnTo>
                      <a:lnTo>
                        <a:pt x="24" y="53"/>
                      </a:lnTo>
                      <a:lnTo>
                        <a:pt x="24" y="52"/>
                      </a:lnTo>
                      <a:lnTo>
                        <a:pt x="25" y="52"/>
                      </a:lnTo>
                      <a:lnTo>
                        <a:pt x="28" y="50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28" y="47"/>
                      </a:lnTo>
                      <a:lnTo>
                        <a:pt x="25" y="50"/>
                      </a:lnTo>
                      <a:lnTo>
                        <a:pt x="23" y="49"/>
                      </a:lnTo>
                      <a:lnTo>
                        <a:pt x="24" y="47"/>
                      </a:lnTo>
                      <a:lnTo>
                        <a:pt x="27" y="45"/>
                      </a:lnTo>
                      <a:lnTo>
                        <a:pt x="27" y="43"/>
                      </a:lnTo>
                      <a:lnTo>
                        <a:pt x="24" y="46"/>
                      </a:lnTo>
                      <a:lnTo>
                        <a:pt x="23" y="46"/>
                      </a:lnTo>
                      <a:lnTo>
                        <a:pt x="21" y="45"/>
                      </a:lnTo>
                      <a:lnTo>
                        <a:pt x="20" y="43"/>
                      </a:lnTo>
                      <a:lnTo>
                        <a:pt x="20" y="42"/>
                      </a:lnTo>
                      <a:lnTo>
                        <a:pt x="21" y="41"/>
                      </a:lnTo>
                      <a:lnTo>
                        <a:pt x="21" y="39"/>
                      </a:lnTo>
                      <a:lnTo>
                        <a:pt x="18" y="39"/>
                      </a:lnTo>
                      <a:lnTo>
                        <a:pt x="13" y="39"/>
                      </a:lnTo>
                      <a:lnTo>
                        <a:pt x="9" y="38"/>
                      </a:lnTo>
                      <a:lnTo>
                        <a:pt x="9" y="39"/>
                      </a:lnTo>
                      <a:lnTo>
                        <a:pt x="6" y="39"/>
                      </a:lnTo>
                      <a:lnTo>
                        <a:pt x="5" y="36"/>
                      </a:lnTo>
                      <a:lnTo>
                        <a:pt x="3" y="34"/>
                      </a:lnTo>
                      <a:lnTo>
                        <a:pt x="5" y="34"/>
                      </a:lnTo>
                      <a:lnTo>
                        <a:pt x="6" y="34"/>
                      </a:lnTo>
                      <a:lnTo>
                        <a:pt x="9" y="34"/>
                      </a:lnTo>
                      <a:lnTo>
                        <a:pt x="11" y="32"/>
                      </a:lnTo>
                      <a:lnTo>
                        <a:pt x="13" y="32"/>
                      </a:lnTo>
                      <a:lnTo>
                        <a:pt x="14" y="34"/>
                      </a:lnTo>
                      <a:lnTo>
                        <a:pt x="17" y="32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8" y="31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20" y="34"/>
                      </a:lnTo>
                      <a:lnTo>
                        <a:pt x="23" y="32"/>
                      </a:lnTo>
                      <a:lnTo>
                        <a:pt x="24" y="32"/>
                      </a:lnTo>
                      <a:lnTo>
                        <a:pt x="28" y="32"/>
                      </a:lnTo>
                      <a:lnTo>
                        <a:pt x="29" y="29"/>
                      </a:lnTo>
                      <a:lnTo>
                        <a:pt x="29" y="28"/>
                      </a:lnTo>
                      <a:lnTo>
                        <a:pt x="28" y="28"/>
                      </a:lnTo>
                      <a:lnTo>
                        <a:pt x="27" y="29"/>
                      </a:lnTo>
                      <a:lnTo>
                        <a:pt x="25" y="31"/>
                      </a:lnTo>
                      <a:lnTo>
                        <a:pt x="21" y="29"/>
                      </a:lnTo>
                      <a:lnTo>
                        <a:pt x="21" y="28"/>
                      </a:lnTo>
                      <a:lnTo>
                        <a:pt x="24" y="27"/>
                      </a:lnTo>
                      <a:lnTo>
                        <a:pt x="27" y="27"/>
                      </a:lnTo>
                      <a:lnTo>
                        <a:pt x="28" y="25"/>
                      </a:lnTo>
                      <a:lnTo>
                        <a:pt x="29" y="25"/>
                      </a:lnTo>
                      <a:lnTo>
                        <a:pt x="31" y="24"/>
                      </a:lnTo>
                      <a:lnTo>
                        <a:pt x="28" y="23"/>
                      </a:lnTo>
                      <a:lnTo>
                        <a:pt x="27" y="24"/>
                      </a:lnTo>
                      <a:lnTo>
                        <a:pt x="25" y="24"/>
                      </a:lnTo>
                      <a:lnTo>
                        <a:pt x="27" y="21"/>
                      </a:lnTo>
                      <a:lnTo>
                        <a:pt x="27" y="20"/>
                      </a:lnTo>
                      <a:lnTo>
                        <a:pt x="24" y="23"/>
                      </a:lnTo>
                      <a:lnTo>
                        <a:pt x="23" y="23"/>
                      </a:lnTo>
                      <a:lnTo>
                        <a:pt x="23" y="20"/>
                      </a:lnTo>
                      <a:lnTo>
                        <a:pt x="23" y="21"/>
                      </a:lnTo>
                      <a:lnTo>
                        <a:pt x="20" y="23"/>
                      </a:lnTo>
                      <a:lnTo>
                        <a:pt x="18" y="23"/>
                      </a:lnTo>
                      <a:lnTo>
                        <a:pt x="18" y="20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6" y="20"/>
                      </a:lnTo>
                      <a:lnTo>
                        <a:pt x="14" y="18"/>
                      </a:lnTo>
                      <a:lnTo>
                        <a:pt x="13" y="21"/>
                      </a:lnTo>
                      <a:lnTo>
                        <a:pt x="10" y="21"/>
                      </a:lnTo>
                      <a:lnTo>
                        <a:pt x="9" y="24"/>
                      </a:lnTo>
                      <a:lnTo>
                        <a:pt x="6" y="24"/>
                      </a:lnTo>
                      <a:lnTo>
                        <a:pt x="3" y="21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5" y="18"/>
                      </a:lnTo>
                      <a:lnTo>
                        <a:pt x="6" y="21"/>
                      </a:lnTo>
                      <a:lnTo>
                        <a:pt x="7" y="21"/>
                      </a:lnTo>
                      <a:lnTo>
                        <a:pt x="6" y="18"/>
                      </a:lnTo>
                      <a:lnTo>
                        <a:pt x="5" y="16"/>
                      </a:lnTo>
                      <a:lnTo>
                        <a:pt x="6" y="14"/>
                      </a:lnTo>
                      <a:lnTo>
                        <a:pt x="7" y="14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1" y="17"/>
                      </a:lnTo>
                      <a:lnTo>
                        <a:pt x="11" y="16"/>
                      </a:lnTo>
                      <a:lnTo>
                        <a:pt x="13" y="16"/>
                      </a:lnTo>
                      <a:lnTo>
                        <a:pt x="10" y="14"/>
                      </a:lnTo>
                      <a:lnTo>
                        <a:pt x="9" y="13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1" y="10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13" y="7"/>
                      </a:lnTo>
                      <a:lnTo>
                        <a:pt x="14" y="10"/>
                      </a:lnTo>
                      <a:lnTo>
                        <a:pt x="14" y="9"/>
                      </a:lnTo>
                      <a:lnTo>
                        <a:pt x="13" y="6"/>
                      </a:lnTo>
                      <a:lnTo>
                        <a:pt x="14" y="5"/>
                      </a:lnTo>
                      <a:lnTo>
                        <a:pt x="17" y="6"/>
                      </a:lnTo>
                      <a:lnTo>
                        <a:pt x="18" y="9"/>
                      </a:lnTo>
                      <a:lnTo>
                        <a:pt x="18" y="10"/>
                      </a:lnTo>
                      <a:lnTo>
                        <a:pt x="20" y="10"/>
                      </a:lnTo>
                      <a:lnTo>
                        <a:pt x="21" y="9"/>
                      </a:lnTo>
                      <a:lnTo>
                        <a:pt x="24" y="11"/>
                      </a:lnTo>
                      <a:lnTo>
                        <a:pt x="24" y="13"/>
                      </a:lnTo>
                      <a:lnTo>
                        <a:pt x="25" y="13"/>
                      </a:lnTo>
                      <a:lnTo>
                        <a:pt x="27" y="10"/>
                      </a:lnTo>
                      <a:lnTo>
                        <a:pt x="24" y="7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5" y="3"/>
                      </a:lnTo>
                      <a:lnTo>
                        <a:pt x="24" y="3"/>
                      </a:lnTo>
                      <a:lnTo>
                        <a:pt x="23" y="2"/>
                      </a:lnTo>
                      <a:lnTo>
                        <a:pt x="20" y="2"/>
                      </a:lnTo>
                      <a:lnTo>
                        <a:pt x="20" y="3"/>
                      </a:lnTo>
                      <a:lnTo>
                        <a:pt x="18" y="3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2" name="Freeform 976"/>
                <p:cNvSpPr>
                  <a:spLocks/>
                </p:cNvSpPr>
                <p:nvPr/>
              </p:nvSpPr>
              <p:spPr bwMode="auto">
                <a:xfrm>
                  <a:off x="4050994" y="2554002"/>
                  <a:ext cx="2964" cy="5929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2 h 4"/>
                    <a:gd name="T4" fmla="*/ 1 w 2"/>
                    <a:gd name="T5" fmla="*/ 4 h 4"/>
                    <a:gd name="T6" fmla="*/ 0 w 2"/>
                    <a:gd name="T7" fmla="*/ 2 h 4"/>
                    <a:gd name="T8" fmla="*/ 1 w 2"/>
                    <a:gd name="T9" fmla="*/ 1 h 4"/>
                    <a:gd name="T10" fmla="*/ 2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3" name="Freeform 977"/>
                <p:cNvSpPr>
                  <a:spLocks/>
                </p:cNvSpPr>
                <p:nvPr/>
              </p:nvSpPr>
              <p:spPr bwMode="auto">
                <a:xfrm>
                  <a:off x="3136483" y="3664162"/>
                  <a:ext cx="5929" cy="1483"/>
                </a:xfrm>
                <a:custGeom>
                  <a:avLst/>
                  <a:gdLst>
                    <a:gd name="T0" fmla="*/ 3 w 4"/>
                    <a:gd name="T1" fmla="*/ 0 h 1"/>
                    <a:gd name="T2" fmla="*/ 4 w 4"/>
                    <a:gd name="T3" fmla="*/ 1 h 1"/>
                    <a:gd name="T4" fmla="*/ 0 w 4"/>
                    <a:gd name="T5" fmla="*/ 1 h 1"/>
                    <a:gd name="T6" fmla="*/ 3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4" name="Freeform 978"/>
                <p:cNvSpPr>
                  <a:spLocks/>
                </p:cNvSpPr>
                <p:nvPr/>
              </p:nvSpPr>
              <p:spPr bwMode="auto">
                <a:xfrm>
                  <a:off x="3192806" y="3664162"/>
                  <a:ext cx="2964" cy="5929"/>
                </a:xfrm>
                <a:custGeom>
                  <a:avLst/>
                  <a:gdLst>
                    <a:gd name="T0" fmla="*/ 1 w 2"/>
                    <a:gd name="T1" fmla="*/ 0 h 4"/>
                    <a:gd name="T2" fmla="*/ 2 w 2"/>
                    <a:gd name="T3" fmla="*/ 1 h 4"/>
                    <a:gd name="T4" fmla="*/ 1 w 2"/>
                    <a:gd name="T5" fmla="*/ 4 h 4"/>
                    <a:gd name="T6" fmla="*/ 0 w 2"/>
                    <a:gd name="T7" fmla="*/ 1 h 4"/>
                    <a:gd name="T8" fmla="*/ 1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5" name="Freeform 979"/>
                <p:cNvSpPr>
                  <a:spLocks/>
                </p:cNvSpPr>
                <p:nvPr/>
              </p:nvSpPr>
              <p:spPr bwMode="auto">
                <a:xfrm>
                  <a:off x="3172056" y="3670091"/>
                  <a:ext cx="5929" cy="5929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4 h 4"/>
                    <a:gd name="T4" fmla="*/ 1 w 4"/>
                    <a:gd name="T5" fmla="*/ 3 h 4"/>
                    <a:gd name="T6" fmla="*/ 0 w 4"/>
                    <a:gd name="T7" fmla="*/ 1 h 4"/>
                    <a:gd name="T8" fmla="*/ 2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6" name="Freeform 980"/>
                <p:cNvSpPr>
                  <a:spLocks/>
                </p:cNvSpPr>
                <p:nvPr/>
              </p:nvSpPr>
              <p:spPr bwMode="auto">
                <a:xfrm>
                  <a:off x="3192806" y="3674537"/>
                  <a:ext cx="5929" cy="5929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2 h 4"/>
                    <a:gd name="T4" fmla="*/ 1 w 4"/>
                    <a:gd name="T5" fmla="*/ 4 h 4"/>
                    <a:gd name="T6" fmla="*/ 0 w 4"/>
                    <a:gd name="T7" fmla="*/ 2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7" name="Freeform 981"/>
                <p:cNvSpPr>
                  <a:spLocks/>
                </p:cNvSpPr>
                <p:nvPr/>
              </p:nvSpPr>
              <p:spPr bwMode="auto">
                <a:xfrm>
                  <a:off x="3166127" y="3653786"/>
                  <a:ext cx="7411" cy="7411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3 h 5"/>
                    <a:gd name="T4" fmla="*/ 4 w 5"/>
                    <a:gd name="T5" fmla="*/ 5 h 5"/>
                    <a:gd name="T6" fmla="*/ 1 w 5"/>
                    <a:gd name="T7" fmla="*/ 4 h 5"/>
                    <a:gd name="T8" fmla="*/ 0 w 5"/>
                    <a:gd name="T9" fmla="*/ 3 h 5"/>
                    <a:gd name="T10" fmla="*/ 2 w 5"/>
                    <a:gd name="T11" fmla="*/ 0 h 5"/>
                    <a:gd name="T12" fmla="*/ 5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8" name="Freeform 982"/>
                <p:cNvSpPr>
                  <a:spLocks/>
                </p:cNvSpPr>
                <p:nvPr/>
              </p:nvSpPr>
              <p:spPr bwMode="auto">
                <a:xfrm>
                  <a:off x="3123144" y="3658234"/>
                  <a:ext cx="7411" cy="2964"/>
                </a:xfrm>
                <a:custGeom>
                  <a:avLst/>
                  <a:gdLst>
                    <a:gd name="T0" fmla="*/ 2 w 5"/>
                    <a:gd name="T1" fmla="*/ 0 h 2"/>
                    <a:gd name="T2" fmla="*/ 5 w 5"/>
                    <a:gd name="T3" fmla="*/ 1 h 2"/>
                    <a:gd name="T4" fmla="*/ 5 w 5"/>
                    <a:gd name="T5" fmla="*/ 2 h 2"/>
                    <a:gd name="T6" fmla="*/ 0 w 5"/>
                    <a:gd name="T7" fmla="*/ 2 h 2"/>
                    <a:gd name="T8" fmla="*/ 2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9" name="Freeform 983"/>
                <p:cNvSpPr>
                  <a:spLocks/>
                </p:cNvSpPr>
                <p:nvPr/>
              </p:nvSpPr>
              <p:spPr bwMode="auto">
                <a:xfrm>
                  <a:off x="3089053" y="3649340"/>
                  <a:ext cx="35573" cy="14822"/>
                </a:xfrm>
                <a:custGeom>
                  <a:avLst/>
                  <a:gdLst>
                    <a:gd name="T0" fmla="*/ 3 w 24"/>
                    <a:gd name="T1" fmla="*/ 0 h 10"/>
                    <a:gd name="T2" fmla="*/ 13 w 24"/>
                    <a:gd name="T3" fmla="*/ 1 h 10"/>
                    <a:gd name="T4" fmla="*/ 18 w 24"/>
                    <a:gd name="T5" fmla="*/ 0 h 10"/>
                    <a:gd name="T6" fmla="*/ 20 w 24"/>
                    <a:gd name="T7" fmla="*/ 1 h 10"/>
                    <a:gd name="T8" fmla="*/ 21 w 24"/>
                    <a:gd name="T9" fmla="*/ 3 h 10"/>
                    <a:gd name="T10" fmla="*/ 24 w 24"/>
                    <a:gd name="T11" fmla="*/ 4 h 10"/>
                    <a:gd name="T12" fmla="*/ 20 w 24"/>
                    <a:gd name="T13" fmla="*/ 7 h 10"/>
                    <a:gd name="T14" fmla="*/ 16 w 24"/>
                    <a:gd name="T15" fmla="*/ 10 h 10"/>
                    <a:gd name="T16" fmla="*/ 14 w 24"/>
                    <a:gd name="T17" fmla="*/ 8 h 10"/>
                    <a:gd name="T18" fmla="*/ 9 w 24"/>
                    <a:gd name="T19" fmla="*/ 10 h 10"/>
                    <a:gd name="T20" fmla="*/ 7 w 24"/>
                    <a:gd name="T21" fmla="*/ 8 h 10"/>
                    <a:gd name="T22" fmla="*/ 2 w 24"/>
                    <a:gd name="T23" fmla="*/ 8 h 10"/>
                    <a:gd name="T24" fmla="*/ 0 w 24"/>
                    <a:gd name="T25" fmla="*/ 7 h 10"/>
                    <a:gd name="T26" fmla="*/ 0 w 24"/>
                    <a:gd name="T27" fmla="*/ 6 h 10"/>
                    <a:gd name="T28" fmla="*/ 0 w 24"/>
                    <a:gd name="T29" fmla="*/ 3 h 10"/>
                    <a:gd name="T30" fmla="*/ 3 w 24"/>
                    <a:gd name="T31" fmla="*/ 3 h 10"/>
                    <a:gd name="T32" fmla="*/ 3 w 24"/>
                    <a:gd name="T3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10">
                      <a:moveTo>
                        <a:pt x="3" y="0"/>
                      </a:moveTo>
                      <a:lnTo>
                        <a:pt x="13" y="1"/>
                      </a:lnTo>
                      <a:lnTo>
                        <a:pt x="18" y="0"/>
                      </a:lnTo>
                      <a:lnTo>
                        <a:pt x="20" y="1"/>
                      </a:lnTo>
                      <a:lnTo>
                        <a:pt x="21" y="3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6" y="10"/>
                      </a:lnTo>
                      <a:lnTo>
                        <a:pt x="14" y="8"/>
                      </a:lnTo>
                      <a:lnTo>
                        <a:pt x="9" y="10"/>
                      </a:lnTo>
                      <a:lnTo>
                        <a:pt x="7" y="8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0" name="Freeform 984"/>
                <p:cNvSpPr>
                  <a:spLocks/>
                </p:cNvSpPr>
                <p:nvPr/>
              </p:nvSpPr>
              <p:spPr bwMode="auto">
                <a:xfrm>
                  <a:off x="3062374" y="3655269"/>
                  <a:ext cx="7411" cy="4447"/>
                </a:xfrm>
                <a:custGeom>
                  <a:avLst/>
                  <a:gdLst>
                    <a:gd name="T0" fmla="*/ 0 w 5"/>
                    <a:gd name="T1" fmla="*/ 0 h 3"/>
                    <a:gd name="T2" fmla="*/ 2 w 5"/>
                    <a:gd name="T3" fmla="*/ 2 h 3"/>
                    <a:gd name="T4" fmla="*/ 5 w 5"/>
                    <a:gd name="T5" fmla="*/ 2 h 3"/>
                    <a:gd name="T6" fmla="*/ 3 w 5"/>
                    <a:gd name="T7" fmla="*/ 3 h 3"/>
                    <a:gd name="T8" fmla="*/ 0 w 5"/>
                    <a:gd name="T9" fmla="*/ 2 h 3"/>
                    <a:gd name="T10" fmla="*/ 0 w 5"/>
                    <a:gd name="T11" fmla="*/ 0 h 3"/>
                    <a:gd name="T12" fmla="*/ 0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5" y="2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1" name="Freeform 985"/>
                <p:cNvSpPr>
                  <a:spLocks/>
                </p:cNvSpPr>
                <p:nvPr/>
              </p:nvSpPr>
              <p:spPr bwMode="auto">
                <a:xfrm>
                  <a:off x="2995676" y="3621178"/>
                  <a:ext cx="75592" cy="48913"/>
                </a:xfrm>
                <a:custGeom>
                  <a:avLst/>
                  <a:gdLst>
                    <a:gd name="T0" fmla="*/ 15 w 51"/>
                    <a:gd name="T1" fmla="*/ 0 h 33"/>
                    <a:gd name="T2" fmla="*/ 26 w 51"/>
                    <a:gd name="T3" fmla="*/ 1 h 33"/>
                    <a:gd name="T4" fmla="*/ 28 w 51"/>
                    <a:gd name="T5" fmla="*/ 2 h 33"/>
                    <a:gd name="T6" fmla="*/ 29 w 51"/>
                    <a:gd name="T7" fmla="*/ 2 h 33"/>
                    <a:gd name="T8" fmla="*/ 32 w 51"/>
                    <a:gd name="T9" fmla="*/ 2 h 33"/>
                    <a:gd name="T10" fmla="*/ 33 w 51"/>
                    <a:gd name="T11" fmla="*/ 7 h 33"/>
                    <a:gd name="T12" fmla="*/ 39 w 51"/>
                    <a:gd name="T13" fmla="*/ 7 h 33"/>
                    <a:gd name="T14" fmla="*/ 40 w 51"/>
                    <a:gd name="T15" fmla="*/ 7 h 33"/>
                    <a:gd name="T16" fmla="*/ 41 w 51"/>
                    <a:gd name="T17" fmla="*/ 8 h 33"/>
                    <a:gd name="T18" fmla="*/ 39 w 51"/>
                    <a:gd name="T19" fmla="*/ 9 h 33"/>
                    <a:gd name="T20" fmla="*/ 33 w 51"/>
                    <a:gd name="T21" fmla="*/ 8 h 33"/>
                    <a:gd name="T22" fmla="*/ 29 w 51"/>
                    <a:gd name="T23" fmla="*/ 8 h 33"/>
                    <a:gd name="T24" fmla="*/ 28 w 51"/>
                    <a:gd name="T25" fmla="*/ 8 h 33"/>
                    <a:gd name="T26" fmla="*/ 30 w 51"/>
                    <a:gd name="T27" fmla="*/ 8 h 33"/>
                    <a:gd name="T28" fmla="*/ 34 w 51"/>
                    <a:gd name="T29" fmla="*/ 11 h 33"/>
                    <a:gd name="T30" fmla="*/ 37 w 51"/>
                    <a:gd name="T31" fmla="*/ 12 h 33"/>
                    <a:gd name="T32" fmla="*/ 40 w 51"/>
                    <a:gd name="T33" fmla="*/ 12 h 33"/>
                    <a:gd name="T34" fmla="*/ 43 w 51"/>
                    <a:gd name="T35" fmla="*/ 14 h 33"/>
                    <a:gd name="T36" fmla="*/ 45 w 51"/>
                    <a:gd name="T37" fmla="*/ 14 h 33"/>
                    <a:gd name="T38" fmla="*/ 50 w 51"/>
                    <a:gd name="T39" fmla="*/ 16 h 33"/>
                    <a:gd name="T40" fmla="*/ 51 w 51"/>
                    <a:gd name="T41" fmla="*/ 18 h 33"/>
                    <a:gd name="T42" fmla="*/ 50 w 51"/>
                    <a:gd name="T43" fmla="*/ 20 h 33"/>
                    <a:gd name="T44" fmla="*/ 48 w 51"/>
                    <a:gd name="T45" fmla="*/ 20 h 33"/>
                    <a:gd name="T46" fmla="*/ 48 w 51"/>
                    <a:gd name="T47" fmla="*/ 22 h 33"/>
                    <a:gd name="T48" fmla="*/ 44 w 51"/>
                    <a:gd name="T49" fmla="*/ 22 h 33"/>
                    <a:gd name="T50" fmla="*/ 41 w 51"/>
                    <a:gd name="T51" fmla="*/ 20 h 33"/>
                    <a:gd name="T52" fmla="*/ 39 w 51"/>
                    <a:gd name="T53" fmla="*/ 19 h 33"/>
                    <a:gd name="T54" fmla="*/ 37 w 51"/>
                    <a:gd name="T55" fmla="*/ 20 h 33"/>
                    <a:gd name="T56" fmla="*/ 33 w 51"/>
                    <a:gd name="T57" fmla="*/ 20 h 33"/>
                    <a:gd name="T58" fmla="*/ 29 w 51"/>
                    <a:gd name="T59" fmla="*/ 20 h 33"/>
                    <a:gd name="T60" fmla="*/ 25 w 51"/>
                    <a:gd name="T61" fmla="*/ 23 h 33"/>
                    <a:gd name="T62" fmla="*/ 22 w 51"/>
                    <a:gd name="T63" fmla="*/ 25 h 33"/>
                    <a:gd name="T64" fmla="*/ 21 w 51"/>
                    <a:gd name="T65" fmla="*/ 23 h 33"/>
                    <a:gd name="T66" fmla="*/ 19 w 51"/>
                    <a:gd name="T67" fmla="*/ 22 h 33"/>
                    <a:gd name="T68" fmla="*/ 18 w 51"/>
                    <a:gd name="T69" fmla="*/ 20 h 33"/>
                    <a:gd name="T70" fmla="*/ 16 w 51"/>
                    <a:gd name="T71" fmla="*/ 23 h 33"/>
                    <a:gd name="T72" fmla="*/ 15 w 51"/>
                    <a:gd name="T73" fmla="*/ 23 h 33"/>
                    <a:gd name="T74" fmla="*/ 14 w 51"/>
                    <a:gd name="T75" fmla="*/ 22 h 33"/>
                    <a:gd name="T76" fmla="*/ 12 w 51"/>
                    <a:gd name="T77" fmla="*/ 23 h 33"/>
                    <a:gd name="T78" fmla="*/ 12 w 51"/>
                    <a:gd name="T79" fmla="*/ 25 h 33"/>
                    <a:gd name="T80" fmla="*/ 10 w 51"/>
                    <a:gd name="T81" fmla="*/ 29 h 33"/>
                    <a:gd name="T82" fmla="*/ 7 w 51"/>
                    <a:gd name="T83" fmla="*/ 33 h 33"/>
                    <a:gd name="T84" fmla="*/ 5 w 51"/>
                    <a:gd name="T85" fmla="*/ 33 h 33"/>
                    <a:gd name="T86" fmla="*/ 5 w 51"/>
                    <a:gd name="T87" fmla="*/ 32 h 33"/>
                    <a:gd name="T88" fmla="*/ 3 w 51"/>
                    <a:gd name="T89" fmla="*/ 30 h 33"/>
                    <a:gd name="T90" fmla="*/ 4 w 51"/>
                    <a:gd name="T91" fmla="*/ 27 h 33"/>
                    <a:gd name="T92" fmla="*/ 3 w 51"/>
                    <a:gd name="T93" fmla="*/ 25 h 33"/>
                    <a:gd name="T94" fmla="*/ 1 w 51"/>
                    <a:gd name="T95" fmla="*/ 25 h 33"/>
                    <a:gd name="T96" fmla="*/ 0 w 51"/>
                    <a:gd name="T97" fmla="*/ 23 h 33"/>
                    <a:gd name="T98" fmla="*/ 4 w 51"/>
                    <a:gd name="T99" fmla="*/ 20 h 33"/>
                    <a:gd name="T100" fmla="*/ 4 w 51"/>
                    <a:gd name="T101" fmla="*/ 18 h 33"/>
                    <a:gd name="T102" fmla="*/ 4 w 51"/>
                    <a:gd name="T103" fmla="*/ 16 h 33"/>
                    <a:gd name="T104" fmla="*/ 3 w 51"/>
                    <a:gd name="T105" fmla="*/ 14 h 33"/>
                    <a:gd name="T106" fmla="*/ 3 w 51"/>
                    <a:gd name="T107" fmla="*/ 12 h 33"/>
                    <a:gd name="T108" fmla="*/ 5 w 51"/>
                    <a:gd name="T109" fmla="*/ 11 h 33"/>
                    <a:gd name="T110" fmla="*/ 5 w 51"/>
                    <a:gd name="T111" fmla="*/ 8 h 33"/>
                    <a:gd name="T112" fmla="*/ 5 w 51"/>
                    <a:gd name="T113" fmla="*/ 7 h 33"/>
                    <a:gd name="T114" fmla="*/ 7 w 51"/>
                    <a:gd name="T115" fmla="*/ 4 h 33"/>
                    <a:gd name="T116" fmla="*/ 5 w 51"/>
                    <a:gd name="T117" fmla="*/ 2 h 33"/>
                    <a:gd name="T118" fmla="*/ 7 w 51"/>
                    <a:gd name="T119" fmla="*/ 0 h 33"/>
                    <a:gd name="T120" fmla="*/ 11 w 51"/>
                    <a:gd name="T121" fmla="*/ 0 h 33"/>
                    <a:gd name="T122" fmla="*/ 14 w 51"/>
                    <a:gd name="T123" fmla="*/ 0 h 33"/>
                    <a:gd name="T124" fmla="*/ 15 w 51"/>
                    <a:gd name="T12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" h="33">
                      <a:moveTo>
                        <a:pt x="15" y="0"/>
                      </a:moveTo>
                      <a:lnTo>
                        <a:pt x="26" y="1"/>
                      </a:lnTo>
                      <a:lnTo>
                        <a:pt x="28" y="2"/>
                      </a:lnTo>
                      <a:lnTo>
                        <a:pt x="29" y="2"/>
                      </a:lnTo>
                      <a:lnTo>
                        <a:pt x="32" y="2"/>
                      </a:lnTo>
                      <a:lnTo>
                        <a:pt x="33" y="7"/>
                      </a:lnTo>
                      <a:lnTo>
                        <a:pt x="39" y="7"/>
                      </a:lnTo>
                      <a:lnTo>
                        <a:pt x="40" y="7"/>
                      </a:lnTo>
                      <a:lnTo>
                        <a:pt x="41" y="8"/>
                      </a:lnTo>
                      <a:lnTo>
                        <a:pt x="39" y="9"/>
                      </a:lnTo>
                      <a:lnTo>
                        <a:pt x="33" y="8"/>
                      </a:lnTo>
                      <a:lnTo>
                        <a:pt x="29" y="8"/>
                      </a:lnTo>
                      <a:lnTo>
                        <a:pt x="28" y="8"/>
                      </a:lnTo>
                      <a:lnTo>
                        <a:pt x="30" y="8"/>
                      </a:lnTo>
                      <a:lnTo>
                        <a:pt x="34" y="11"/>
                      </a:lnTo>
                      <a:lnTo>
                        <a:pt x="37" y="12"/>
                      </a:lnTo>
                      <a:lnTo>
                        <a:pt x="40" y="12"/>
                      </a:lnTo>
                      <a:lnTo>
                        <a:pt x="43" y="14"/>
                      </a:lnTo>
                      <a:lnTo>
                        <a:pt x="45" y="14"/>
                      </a:lnTo>
                      <a:lnTo>
                        <a:pt x="50" y="16"/>
                      </a:lnTo>
                      <a:lnTo>
                        <a:pt x="51" y="18"/>
                      </a:lnTo>
                      <a:lnTo>
                        <a:pt x="50" y="20"/>
                      </a:lnTo>
                      <a:lnTo>
                        <a:pt x="48" y="20"/>
                      </a:lnTo>
                      <a:lnTo>
                        <a:pt x="48" y="22"/>
                      </a:lnTo>
                      <a:lnTo>
                        <a:pt x="44" y="22"/>
                      </a:lnTo>
                      <a:lnTo>
                        <a:pt x="41" y="20"/>
                      </a:lnTo>
                      <a:lnTo>
                        <a:pt x="39" y="19"/>
                      </a:lnTo>
                      <a:lnTo>
                        <a:pt x="37" y="20"/>
                      </a:lnTo>
                      <a:lnTo>
                        <a:pt x="33" y="20"/>
                      </a:lnTo>
                      <a:lnTo>
                        <a:pt x="29" y="20"/>
                      </a:lnTo>
                      <a:lnTo>
                        <a:pt x="25" y="23"/>
                      </a:lnTo>
                      <a:lnTo>
                        <a:pt x="22" y="25"/>
                      </a:lnTo>
                      <a:lnTo>
                        <a:pt x="21" y="23"/>
                      </a:lnTo>
                      <a:lnTo>
                        <a:pt x="19" y="22"/>
                      </a:lnTo>
                      <a:lnTo>
                        <a:pt x="18" y="20"/>
                      </a:lnTo>
                      <a:lnTo>
                        <a:pt x="16" y="23"/>
                      </a:lnTo>
                      <a:lnTo>
                        <a:pt x="15" y="23"/>
                      </a:lnTo>
                      <a:lnTo>
                        <a:pt x="14" y="22"/>
                      </a:lnTo>
                      <a:lnTo>
                        <a:pt x="12" y="23"/>
                      </a:lnTo>
                      <a:lnTo>
                        <a:pt x="12" y="25"/>
                      </a:lnTo>
                      <a:lnTo>
                        <a:pt x="10" y="29"/>
                      </a:lnTo>
                      <a:lnTo>
                        <a:pt x="7" y="33"/>
                      </a:lnTo>
                      <a:lnTo>
                        <a:pt x="5" y="33"/>
                      </a:lnTo>
                      <a:lnTo>
                        <a:pt x="5" y="32"/>
                      </a:lnTo>
                      <a:lnTo>
                        <a:pt x="3" y="30"/>
                      </a:lnTo>
                      <a:lnTo>
                        <a:pt x="4" y="27"/>
                      </a:lnTo>
                      <a:lnTo>
                        <a:pt x="3" y="25"/>
                      </a:lnTo>
                      <a:lnTo>
                        <a:pt x="1" y="25"/>
                      </a:lnTo>
                      <a:lnTo>
                        <a:pt x="0" y="23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4" y="16"/>
                      </a:lnTo>
                      <a:lnTo>
                        <a:pt x="3" y="14"/>
                      </a:lnTo>
                      <a:lnTo>
                        <a:pt x="3" y="12"/>
                      </a:lnTo>
                      <a:lnTo>
                        <a:pt x="5" y="11"/>
                      </a:lnTo>
                      <a:lnTo>
                        <a:pt x="5" y="8"/>
                      </a:lnTo>
                      <a:lnTo>
                        <a:pt x="5" y="7"/>
                      </a:lnTo>
                      <a:lnTo>
                        <a:pt x="7" y="4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2" name="Freeform 986"/>
                <p:cNvSpPr>
                  <a:spLocks/>
                </p:cNvSpPr>
                <p:nvPr/>
              </p:nvSpPr>
              <p:spPr bwMode="auto">
                <a:xfrm>
                  <a:off x="3837559" y="1704708"/>
                  <a:ext cx="7411" cy="14822"/>
                </a:xfrm>
                <a:custGeom>
                  <a:avLst/>
                  <a:gdLst>
                    <a:gd name="T0" fmla="*/ 1 w 5"/>
                    <a:gd name="T1" fmla="*/ 0 h 10"/>
                    <a:gd name="T2" fmla="*/ 3 w 5"/>
                    <a:gd name="T3" fmla="*/ 0 h 10"/>
                    <a:gd name="T4" fmla="*/ 5 w 5"/>
                    <a:gd name="T5" fmla="*/ 3 h 10"/>
                    <a:gd name="T6" fmla="*/ 5 w 5"/>
                    <a:gd name="T7" fmla="*/ 9 h 10"/>
                    <a:gd name="T8" fmla="*/ 4 w 5"/>
                    <a:gd name="T9" fmla="*/ 10 h 10"/>
                    <a:gd name="T10" fmla="*/ 0 w 5"/>
                    <a:gd name="T11" fmla="*/ 7 h 10"/>
                    <a:gd name="T12" fmla="*/ 0 w 5"/>
                    <a:gd name="T13" fmla="*/ 4 h 10"/>
                    <a:gd name="T14" fmla="*/ 0 w 5"/>
                    <a:gd name="T15" fmla="*/ 3 h 10"/>
                    <a:gd name="T16" fmla="*/ 0 w 5"/>
                    <a:gd name="T17" fmla="*/ 0 h 10"/>
                    <a:gd name="T18" fmla="*/ 1 w 5"/>
                    <a:gd name="T1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0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5" y="3"/>
                      </a:lnTo>
                      <a:lnTo>
                        <a:pt x="5" y="9"/>
                      </a:lnTo>
                      <a:lnTo>
                        <a:pt x="4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3" name="Freeform 987"/>
                <p:cNvSpPr>
                  <a:spLocks/>
                </p:cNvSpPr>
                <p:nvPr/>
              </p:nvSpPr>
              <p:spPr bwMode="auto">
                <a:xfrm>
                  <a:off x="3833112" y="1688403"/>
                  <a:ext cx="10376" cy="11858"/>
                </a:xfrm>
                <a:custGeom>
                  <a:avLst/>
                  <a:gdLst>
                    <a:gd name="T0" fmla="*/ 4 w 7"/>
                    <a:gd name="T1" fmla="*/ 0 h 8"/>
                    <a:gd name="T2" fmla="*/ 6 w 7"/>
                    <a:gd name="T3" fmla="*/ 2 h 8"/>
                    <a:gd name="T4" fmla="*/ 6 w 7"/>
                    <a:gd name="T5" fmla="*/ 3 h 8"/>
                    <a:gd name="T6" fmla="*/ 7 w 7"/>
                    <a:gd name="T7" fmla="*/ 4 h 8"/>
                    <a:gd name="T8" fmla="*/ 7 w 7"/>
                    <a:gd name="T9" fmla="*/ 7 h 8"/>
                    <a:gd name="T10" fmla="*/ 7 w 7"/>
                    <a:gd name="T11" fmla="*/ 8 h 8"/>
                    <a:gd name="T12" fmla="*/ 3 w 7"/>
                    <a:gd name="T13" fmla="*/ 8 h 8"/>
                    <a:gd name="T14" fmla="*/ 1 w 7"/>
                    <a:gd name="T15" fmla="*/ 8 h 8"/>
                    <a:gd name="T16" fmla="*/ 0 w 7"/>
                    <a:gd name="T17" fmla="*/ 6 h 8"/>
                    <a:gd name="T18" fmla="*/ 0 w 7"/>
                    <a:gd name="T19" fmla="*/ 3 h 8"/>
                    <a:gd name="T20" fmla="*/ 1 w 7"/>
                    <a:gd name="T21" fmla="*/ 2 h 8"/>
                    <a:gd name="T22" fmla="*/ 4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7" y="8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4" name="Freeform 988"/>
                <p:cNvSpPr>
                  <a:spLocks/>
                </p:cNvSpPr>
                <p:nvPr/>
              </p:nvSpPr>
              <p:spPr bwMode="auto">
                <a:xfrm>
                  <a:off x="3843488" y="1623187"/>
                  <a:ext cx="10376" cy="7411"/>
                </a:xfrm>
                <a:custGeom>
                  <a:avLst/>
                  <a:gdLst>
                    <a:gd name="T0" fmla="*/ 3 w 7"/>
                    <a:gd name="T1" fmla="*/ 0 h 5"/>
                    <a:gd name="T2" fmla="*/ 4 w 7"/>
                    <a:gd name="T3" fmla="*/ 0 h 5"/>
                    <a:gd name="T4" fmla="*/ 4 w 7"/>
                    <a:gd name="T5" fmla="*/ 3 h 5"/>
                    <a:gd name="T6" fmla="*/ 5 w 7"/>
                    <a:gd name="T7" fmla="*/ 3 h 5"/>
                    <a:gd name="T8" fmla="*/ 7 w 7"/>
                    <a:gd name="T9" fmla="*/ 4 h 5"/>
                    <a:gd name="T10" fmla="*/ 7 w 7"/>
                    <a:gd name="T11" fmla="*/ 5 h 5"/>
                    <a:gd name="T12" fmla="*/ 5 w 7"/>
                    <a:gd name="T13" fmla="*/ 5 h 5"/>
                    <a:gd name="T14" fmla="*/ 4 w 7"/>
                    <a:gd name="T15" fmla="*/ 4 h 5"/>
                    <a:gd name="T16" fmla="*/ 0 w 7"/>
                    <a:gd name="T17" fmla="*/ 4 h 5"/>
                    <a:gd name="T18" fmla="*/ 0 w 7"/>
                    <a:gd name="T19" fmla="*/ 3 h 5"/>
                    <a:gd name="T20" fmla="*/ 0 w 7"/>
                    <a:gd name="T21" fmla="*/ 1 h 5"/>
                    <a:gd name="T22" fmla="*/ 3 w 7"/>
                    <a:gd name="T2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5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5" name="Freeform 989"/>
                <p:cNvSpPr>
                  <a:spLocks/>
                </p:cNvSpPr>
                <p:nvPr/>
              </p:nvSpPr>
              <p:spPr bwMode="auto">
                <a:xfrm>
                  <a:off x="4172534" y="1723976"/>
                  <a:ext cx="4447" cy="16305"/>
                </a:xfrm>
                <a:custGeom>
                  <a:avLst/>
                  <a:gdLst>
                    <a:gd name="T0" fmla="*/ 3 w 3"/>
                    <a:gd name="T1" fmla="*/ 0 h 11"/>
                    <a:gd name="T2" fmla="*/ 3 w 3"/>
                    <a:gd name="T3" fmla="*/ 1 h 11"/>
                    <a:gd name="T4" fmla="*/ 3 w 3"/>
                    <a:gd name="T5" fmla="*/ 2 h 11"/>
                    <a:gd name="T6" fmla="*/ 3 w 3"/>
                    <a:gd name="T7" fmla="*/ 7 h 11"/>
                    <a:gd name="T8" fmla="*/ 3 w 3"/>
                    <a:gd name="T9" fmla="*/ 9 h 11"/>
                    <a:gd name="T10" fmla="*/ 2 w 3"/>
                    <a:gd name="T11" fmla="*/ 11 h 11"/>
                    <a:gd name="T12" fmla="*/ 0 w 3"/>
                    <a:gd name="T13" fmla="*/ 7 h 11"/>
                    <a:gd name="T14" fmla="*/ 2 w 3"/>
                    <a:gd name="T15" fmla="*/ 5 h 11"/>
                    <a:gd name="T16" fmla="*/ 2 w 3"/>
                    <a:gd name="T17" fmla="*/ 2 h 11"/>
                    <a:gd name="T18" fmla="*/ 0 w 3"/>
                    <a:gd name="T19" fmla="*/ 1 h 11"/>
                    <a:gd name="T20" fmla="*/ 0 w 3"/>
                    <a:gd name="T21" fmla="*/ 0 h 11"/>
                    <a:gd name="T22" fmla="*/ 3 w 3"/>
                    <a:gd name="T2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1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7"/>
                      </a:lnTo>
                      <a:lnTo>
                        <a:pt x="3" y="9"/>
                      </a:lnTo>
                      <a:lnTo>
                        <a:pt x="2" y="11"/>
                      </a:lnTo>
                      <a:lnTo>
                        <a:pt x="0" y="7"/>
                      </a:lnTo>
                      <a:lnTo>
                        <a:pt x="2" y="5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6" name="Freeform 990"/>
                <p:cNvSpPr>
                  <a:spLocks/>
                </p:cNvSpPr>
                <p:nvPr/>
              </p:nvSpPr>
              <p:spPr bwMode="auto">
                <a:xfrm>
                  <a:off x="3764931" y="1649867"/>
                  <a:ext cx="13340" cy="42984"/>
                </a:xfrm>
                <a:custGeom>
                  <a:avLst/>
                  <a:gdLst>
                    <a:gd name="T0" fmla="*/ 5 w 9"/>
                    <a:gd name="T1" fmla="*/ 0 h 29"/>
                    <a:gd name="T2" fmla="*/ 6 w 9"/>
                    <a:gd name="T3" fmla="*/ 1 h 29"/>
                    <a:gd name="T4" fmla="*/ 6 w 9"/>
                    <a:gd name="T5" fmla="*/ 5 h 29"/>
                    <a:gd name="T6" fmla="*/ 7 w 9"/>
                    <a:gd name="T7" fmla="*/ 8 h 29"/>
                    <a:gd name="T8" fmla="*/ 6 w 9"/>
                    <a:gd name="T9" fmla="*/ 12 h 29"/>
                    <a:gd name="T10" fmla="*/ 6 w 9"/>
                    <a:gd name="T11" fmla="*/ 17 h 29"/>
                    <a:gd name="T12" fmla="*/ 6 w 9"/>
                    <a:gd name="T13" fmla="*/ 21 h 29"/>
                    <a:gd name="T14" fmla="*/ 9 w 9"/>
                    <a:gd name="T15" fmla="*/ 23 h 29"/>
                    <a:gd name="T16" fmla="*/ 9 w 9"/>
                    <a:gd name="T17" fmla="*/ 26 h 29"/>
                    <a:gd name="T18" fmla="*/ 7 w 9"/>
                    <a:gd name="T19" fmla="*/ 29 h 29"/>
                    <a:gd name="T20" fmla="*/ 6 w 9"/>
                    <a:gd name="T21" fmla="*/ 29 h 29"/>
                    <a:gd name="T22" fmla="*/ 5 w 9"/>
                    <a:gd name="T23" fmla="*/ 25 h 29"/>
                    <a:gd name="T24" fmla="*/ 3 w 9"/>
                    <a:gd name="T25" fmla="*/ 21 h 29"/>
                    <a:gd name="T26" fmla="*/ 0 w 9"/>
                    <a:gd name="T27" fmla="*/ 15 h 29"/>
                    <a:gd name="T28" fmla="*/ 0 w 9"/>
                    <a:gd name="T29" fmla="*/ 11 h 29"/>
                    <a:gd name="T30" fmla="*/ 2 w 9"/>
                    <a:gd name="T31" fmla="*/ 10 h 29"/>
                    <a:gd name="T32" fmla="*/ 2 w 9"/>
                    <a:gd name="T33" fmla="*/ 3 h 29"/>
                    <a:gd name="T34" fmla="*/ 5 w 9"/>
                    <a:gd name="T3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" h="29">
                      <a:moveTo>
                        <a:pt x="5" y="0"/>
                      </a:moveTo>
                      <a:lnTo>
                        <a:pt x="6" y="1"/>
                      </a:lnTo>
                      <a:lnTo>
                        <a:pt x="6" y="5"/>
                      </a:lnTo>
                      <a:lnTo>
                        <a:pt x="7" y="8"/>
                      </a:lnTo>
                      <a:lnTo>
                        <a:pt x="6" y="12"/>
                      </a:lnTo>
                      <a:lnTo>
                        <a:pt x="6" y="17"/>
                      </a:lnTo>
                      <a:lnTo>
                        <a:pt x="6" y="21"/>
                      </a:lnTo>
                      <a:lnTo>
                        <a:pt x="9" y="23"/>
                      </a:lnTo>
                      <a:lnTo>
                        <a:pt x="9" y="26"/>
                      </a:lnTo>
                      <a:lnTo>
                        <a:pt x="7" y="29"/>
                      </a:lnTo>
                      <a:lnTo>
                        <a:pt x="6" y="29"/>
                      </a:lnTo>
                      <a:lnTo>
                        <a:pt x="5" y="25"/>
                      </a:lnTo>
                      <a:lnTo>
                        <a:pt x="3" y="21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7" name="Freeform 991"/>
                <p:cNvSpPr>
                  <a:spLocks/>
                </p:cNvSpPr>
                <p:nvPr/>
              </p:nvSpPr>
              <p:spPr bwMode="auto">
                <a:xfrm>
                  <a:off x="3563354" y="1723976"/>
                  <a:ext cx="5929" cy="5929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1 h 4"/>
                    <a:gd name="T4" fmla="*/ 4 w 4"/>
                    <a:gd name="T5" fmla="*/ 4 h 4"/>
                    <a:gd name="T6" fmla="*/ 1 w 4"/>
                    <a:gd name="T7" fmla="*/ 4 h 4"/>
                    <a:gd name="T8" fmla="*/ 1 w 4"/>
                    <a:gd name="T9" fmla="*/ 1 h 4"/>
                    <a:gd name="T10" fmla="*/ 0 w 4"/>
                    <a:gd name="T11" fmla="*/ 0 h 4"/>
                    <a:gd name="T12" fmla="*/ 2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4" y="4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8" name="Freeform 992"/>
                <p:cNvSpPr>
                  <a:spLocks/>
                </p:cNvSpPr>
                <p:nvPr/>
              </p:nvSpPr>
              <p:spPr bwMode="auto">
                <a:xfrm>
                  <a:off x="3861274" y="1627634"/>
                  <a:ext cx="7411" cy="5929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1 h 4"/>
                    <a:gd name="T4" fmla="*/ 3 w 5"/>
                    <a:gd name="T5" fmla="*/ 4 h 4"/>
                    <a:gd name="T6" fmla="*/ 3 w 5"/>
                    <a:gd name="T7" fmla="*/ 4 h 4"/>
                    <a:gd name="T8" fmla="*/ 0 w 5"/>
                    <a:gd name="T9" fmla="*/ 0 h 4"/>
                    <a:gd name="T10" fmla="*/ 2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9" name="Freeform 993"/>
                <p:cNvSpPr>
                  <a:spLocks/>
                </p:cNvSpPr>
                <p:nvPr/>
              </p:nvSpPr>
              <p:spPr bwMode="auto">
                <a:xfrm>
                  <a:off x="3865720" y="1617258"/>
                  <a:ext cx="14822" cy="17786"/>
                </a:xfrm>
                <a:custGeom>
                  <a:avLst/>
                  <a:gdLst>
                    <a:gd name="T0" fmla="*/ 4 w 10"/>
                    <a:gd name="T1" fmla="*/ 0 h 12"/>
                    <a:gd name="T2" fmla="*/ 7 w 10"/>
                    <a:gd name="T3" fmla="*/ 0 h 12"/>
                    <a:gd name="T4" fmla="*/ 8 w 10"/>
                    <a:gd name="T5" fmla="*/ 4 h 12"/>
                    <a:gd name="T6" fmla="*/ 10 w 10"/>
                    <a:gd name="T7" fmla="*/ 4 h 12"/>
                    <a:gd name="T8" fmla="*/ 10 w 10"/>
                    <a:gd name="T9" fmla="*/ 5 h 12"/>
                    <a:gd name="T10" fmla="*/ 10 w 10"/>
                    <a:gd name="T11" fmla="*/ 7 h 12"/>
                    <a:gd name="T12" fmla="*/ 10 w 10"/>
                    <a:gd name="T13" fmla="*/ 9 h 12"/>
                    <a:gd name="T14" fmla="*/ 8 w 10"/>
                    <a:gd name="T15" fmla="*/ 12 h 12"/>
                    <a:gd name="T16" fmla="*/ 7 w 10"/>
                    <a:gd name="T17" fmla="*/ 11 h 12"/>
                    <a:gd name="T18" fmla="*/ 4 w 10"/>
                    <a:gd name="T19" fmla="*/ 8 h 12"/>
                    <a:gd name="T20" fmla="*/ 2 w 10"/>
                    <a:gd name="T21" fmla="*/ 7 h 12"/>
                    <a:gd name="T22" fmla="*/ 0 w 10"/>
                    <a:gd name="T23" fmla="*/ 5 h 12"/>
                    <a:gd name="T24" fmla="*/ 2 w 10"/>
                    <a:gd name="T25" fmla="*/ 4 h 12"/>
                    <a:gd name="T26" fmla="*/ 3 w 10"/>
                    <a:gd name="T27" fmla="*/ 7 h 12"/>
                    <a:gd name="T28" fmla="*/ 4 w 10"/>
                    <a:gd name="T29" fmla="*/ 5 h 12"/>
                    <a:gd name="T30" fmla="*/ 4 w 10"/>
                    <a:gd name="T31" fmla="*/ 4 h 12"/>
                    <a:gd name="T32" fmla="*/ 3 w 10"/>
                    <a:gd name="T33" fmla="*/ 1 h 12"/>
                    <a:gd name="T34" fmla="*/ 4 w 10"/>
                    <a:gd name="T3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" h="12">
                      <a:moveTo>
                        <a:pt x="4" y="0"/>
                      </a:moveTo>
                      <a:lnTo>
                        <a:pt x="7" y="0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8" y="12"/>
                      </a:lnTo>
                      <a:lnTo>
                        <a:pt x="7" y="11"/>
                      </a:lnTo>
                      <a:lnTo>
                        <a:pt x="4" y="8"/>
                      </a:lnTo>
                      <a:lnTo>
                        <a:pt x="2" y="7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0" name="Freeform 994"/>
                <p:cNvSpPr>
                  <a:spLocks/>
                </p:cNvSpPr>
                <p:nvPr/>
              </p:nvSpPr>
              <p:spPr bwMode="auto">
                <a:xfrm>
                  <a:off x="3925008" y="1608365"/>
                  <a:ext cx="4447" cy="4447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0 h 3"/>
                    <a:gd name="T4" fmla="*/ 3 w 3"/>
                    <a:gd name="T5" fmla="*/ 2 h 3"/>
                    <a:gd name="T6" fmla="*/ 2 w 3"/>
                    <a:gd name="T7" fmla="*/ 3 h 3"/>
                    <a:gd name="T8" fmla="*/ 0 w 3"/>
                    <a:gd name="T9" fmla="*/ 2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1" name="Freeform 995"/>
                <p:cNvSpPr>
                  <a:spLocks/>
                </p:cNvSpPr>
                <p:nvPr/>
              </p:nvSpPr>
              <p:spPr bwMode="auto">
                <a:xfrm>
                  <a:off x="3950206" y="1590579"/>
                  <a:ext cx="4447" cy="7411"/>
                </a:xfrm>
                <a:custGeom>
                  <a:avLst/>
                  <a:gdLst>
                    <a:gd name="T0" fmla="*/ 0 w 3"/>
                    <a:gd name="T1" fmla="*/ 0 h 5"/>
                    <a:gd name="T2" fmla="*/ 1 w 3"/>
                    <a:gd name="T3" fmla="*/ 0 h 5"/>
                    <a:gd name="T4" fmla="*/ 3 w 3"/>
                    <a:gd name="T5" fmla="*/ 1 h 5"/>
                    <a:gd name="T6" fmla="*/ 3 w 3"/>
                    <a:gd name="T7" fmla="*/ 4 h 5"/>
                    <a:gd name="T8" fmla="*/ 1 w 3"/>
                    <a:gd name="T9" fmla="*/ 5 h 5"/>
                    <a:gd name="T10" fmla="*/ 1 w 3"/>
                    <a:gd name="T11" fmla="*/ 4 h 5"/>
                    <a:gd name="T12" fmla="*/ 0 w 3"/>
                    <a:gd name="T13" fmla="*/ 3 h 5"/>
                    <a:gd name="T14" fmla="*/ 0 w 3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2" name="Freeform 996"/>
                <p:cNvSpPr>
                  <a:spLocks/>
                </p:cNvSpPr>
                <p:nvPr/>
              </p:nvSpPr>
              <p:spPr bwMode="auto">
                <a:xfrm>
                  <a:off x="3951687" y="1600955"/>
                  <a:ext cx="5929" cy="5929"/>
                </a:xfrm>
                <a:custGeom>
                  <a:avLst/>
                  <a:gdLst>
                    <a:gd name="T0" fmla="*/ 4 w 4"/>
                    <a:gd name="T1" fmla="*/ 0 h 4"/>
                    <a:gd name="T2" fmla="*/ 4 w 4"/>
                    <a:gd name="T3" fmla="*/ 1 h 4"/>
                    <a:gd name="T4" fmla="*/ 3 w 4"/>
                    <a:gd name="T5" fmla="*/ 4 h 4"/>
                    <a:gd name="T6" fmla="*/ 0 w 4"/>
                    <a:gd name="T7" fmla="*/ 4 h 4"/>
                    <a:gd name="T8" fmla="*/ 0 w 4"/>
                    <a:gd name="T9" fmla="*/ 3 h 4"/>
                    <a:gd name="T10" fmla="*/ 0 w 4"/>
                    <a:gd name="T11" fmla="*/ 1 h 4"/>
                    <a:gd name="T12" fmla="*/ 2 w 4"/>
                    <a:gd name="T13" fmla="*/ 0 h 4"/>
                    <a:gd name="T14" fmla="*/ 4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4" y="1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3" name="Freeform 997"/>
                <p:cNvSpPr>
                  <a:spLocks/>
                </p:cNvSpPr>
                <p:nvPr/>
              </p:nvSpPr>
              <p:spPr bwMode="auto">
                <a:xfrm>
                  <a:off x="3933901" y="1597990"/>
                  <a:ext cx="11858" cy="14822"/>
                </a:xfrm>
                <a:custGeom>
                  <a:avLst/>
                  <a:gdLst>
                    <a:gd name="T0" fmla="*/ 3 w 8"/>
                    <a:gd name="T1" fmla="*/ 0 h 10"/>
                    <a:gd name="T2" fmla="*/ 4 w 8"/>
                    <a:gd name="T3" fmla="*/ 2 h 10"/>
                    <a:gd name="T4" fmla="*/ 4 w 8"/>
                    <a:gd name="T5" fmla="*/ 3 h 10"/>
                    <a:gd name="T6" fmla="*/ 8 w 8"/>
                    <a:gd name="T7" fmla="*/ 6 h 10"/>
                    <a:gd name="T8" fmla="*/ 7 w 8"/>
                    <a:gd name="T9" fmla="*/ 7 h 10"/>
                    <a:gd name="T10" fmla="*/ 5 w 8"/>
                    <a:gd name="T11" fmla="*/ 9 h 10"/>
                    <a:gd name="T12" fmla="*/ 4 w 8"/>
                    <a:gd name="T13" fmla="*/ 10 h 10"/>
                    <a:gd name="T14" fmla="*/ 3 w 8"/>
                    <a:gd name="T15" fmla="*/ 7 h 10"/>
                    <a:gd name="T16" fmla="*/ 1 w 8"/>
                    <a:gd name="T17" fmla="*/ 5 h 10"/>
                    <a:gd name="T18" fmla="*/ 0 w 8"/>
                    <a:gd name="T19" fmla="*/ 3 h 10"/>
                    <a:gd name="T20" fmla="*/ 1 w 8"/>
                    <a:gd name="T21" fmla="*/ 3 h 10"/>
                    <a:gd name="T22" fmla="*/ 1 w 8"/>
                    <a:gd name="T23" fmla="*/ 0 h 10"/>
                    <a:gd name="T24" fmla="*/ 3 w 8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10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8" y="6"/>
                      </a:lnTo>
                      <a:lnTo>
                        <a:pt x="7" y="7"/>
                      </a:lnTo>
                      <a:lnTo>
                        <a:pt x="5" y="9"/>
                      </a:lnTo>
                      <a:lnTo>
                        <a:pt x="4" y="10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4" name="Freeform 998"/>
                <p:cNvSpPr>
                  <a:spLocks/>
                </p:cNvSpPr>
                <p:nvPr/>
              </p:nvSpPr>
              <p:spPr bwMode="auto">
                <a:xfrm>
                  <a:off x="4156229" y="1729905"/>
                  <a:ext cx="7411" cy="14822"/>
                </a:xfrm>
                <a:custGeom>
                  <a:avLst/>
                  <a:gdLst>
                    <a:gd name="T0" fmla="*/ 3 w 5"/>
                    <a:gd name="T1" fmla="*/ 0 h 10"/>
                    <a:gd name="T2" fmla="*/ 5 w 5"/>
                    <a:gd name="T3" fmla="*/ 1 h 10"/>
                    <a:gd name="T4" fmla="*/ 5 w 5"/>
                    <a:gd name="T5" fmla="*/ 3 h 10"/>
                    <a:gd name="T6" fmla="*/ 3 w 5"/>
                    <a:gd name="T7" fmla="*/ 4 h 10"/>
                    <a:gd name="T8" fmla="*/ 3 w 5"/>
                    <a:gd name="T9" fmla="*/ 7 h 10"/>
                    <a:gd name="T10" fmla="*/ 2 w 5"/>
                    <a:gd name="T11" fmla="*/ 10 h 10"/>
                    <a:gd name="T12" fmla="*/ 0 w 5"/>
                    <a:gd name="T13" fmla="*/ 8 h 10"/>
                    <a:gd name="T14" fmla="*/ 0 w 5"/>
                    <a:gd name="T15" fmla="*/ 5 h 10"/>
                    <a:gd name="T16" fmla="*/ 0 w 5"/>
                    <a:gd name="T17" fmla="*/ 3 h 10"/>
                    <a:gd name="T18" fmla="*/ 2 w 5"/>
                    <a:gd name="T19" fmla="*/ 0 h 10"/>
                    <a:gd name="T20" fmla="*/ 3 w 5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5" name="Freeform 999"/>
                <p:cNvSpPr>
                  <a:spLocks/>
                </p:cNvSpPr>
                <p:nvPr/>
              </p:nvSpPr>
              <p:spPr bwMode="auto">
                <a:xfrm>
                  <a:off x="3828666" y="1649867"/>
                  <a:ext cx="8893" cy="14822"/>
                </a:xfrm>
                <a:custGeom>
                  <a:avLst/>
                  <a:gdLst>
                    <a:gd name="T0" fmla="*/ 2 w 6"/>
                    <a:gd name="T1" fmla="*/ 0 h 10"/>
                    <a:gd name="T2" fmla="*/ 3 w 6"/>
                    <a:gd name="T3" fmla="*/ 1 h 10"/>
                    <a:gd name="T4" fmla="*/ 4 w 6"/>
                    <a:gd name="T5" fmla="*/ 4 h 10"/>
                    <a:gd name="T6" fmla="*/ 6 w 6"/>
                    <a:gd name="T7" fmla="*/ 7 h 10"/>
                    <a:gd name="T8" fmla="*/ 6 w 6"/>
                    <a:gd name="T9" fmla="*/ 10 h 10"/>
                    <a:gd name="T10" fmla="*/ 3 w 6"/>
                    <a:gd name="T11" fmla="*/ 10 h 10"/>
                    <a:gd name="T12" fmla="*/ 2 w 6"/>
                    <a:gd name="T13" fmla="*/ 10 h 10"/>
                    <a:gd name="T14" fmla="*/ 2 w 6"/>
                    <a:gd name="T15" fmla="*/ 8 h 10"/>
                    <a:gd name="T16" fmla="*/ 2 w 6"/>
                    <a:gd name="T17" fmla="*/ 4 h 10"/>
                    <a:gd name="T18" fmla="*/ 0 w 6"/>
                    <a:gd name="T19" fmla="*/ 3 h 10"/>
                    <a:gd name="T20" fmla="*/ 0 w 6"/>
                    <a:gd name="T21" fmla="*/ 0 h 10"/>
                    <a:gd name="T22" fmla="*/ 2 w 6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0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6" y="7"/>
                      </a:lnTo>
                      <a:lnTo>
                        <a:pt x="6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6" name="Freeform 1000"/>
                <p:cNvSpPr>
                  <a:spLocks/>
                </p:cNvSpPr>
                <p:nvPr/>
              </p:nvSpPr>
              <p:spPr bwMode="auto">
                <a:xfrm>
                  <a:off x="3779753" y="1660242"/>
                  <a:ext cx="4447" cy="7411"/>
                </a:xfrm>
                <a:custGeom>
                  <a:avLst/>
                  <a:gdLst>
                    <a:gd name="T0" fmla="*/ 1 w 3"/>
                    <a:gd name="T1" fmla="*/ 0 h 5"/>
                    <a:gd name="T2" fmla="*/ 1 w 3"/>
                    <a:gd name="T3" fmla="*/ 1 h 5"/>
                    <a:gd name="T4" fmla="*/ 1 w 3"/>
                    <a:gd name="T5" fmla="*/ 3 h 5"/>
                    <a:gd name="T6" fmla="*/ 3 w 3"/>
                    <a:gd name="T7" fmla="*/ 4 h 5"/>
                    <a:gd name="T8" fmla="*/ 1 w 3"/>
                    <a:gd name="T9" fmla="*/ 5 h 5"/>
                    <a:gd name="T10" fmla="*/ 0 w 3"/>
                    <a:gd name="T11" fmla="*/ 3 h 5"/>
                    <a:gd name="T12" fmla="*/ 0 w 3"/>
                    <a:gd name="T13" fmla="*/ 1 h 5"/>
                    <a:gd name="T14" fmla="*/ 1 w 3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7" name="Freeform 1001"/>
                <p:cNvSpPr>
                  <a:spLocks/>
                </p:cNvSpPr>
                <p:nvPr/>
              </p:nvSpPr>
              <p:spPr bwMode="auto">
                <a:xfrm>
                  <a:off x="4160676" y="1741762"/>
                  <a:ext cx="5929" cy="11858"/>
                </a:xfrm>
                <a:custGeom>
                  <a:avLst/>
                  <a:gdLst>
                    <a:gd name="T0" fmla="*/ 3 w 4"/>
                    <a:gd name="T1" fmla="*/ 0 h 8"/>
                    <a:gd name="T2" fmla="*/ 4 w 4"/>
                    <a:gd name="T3" fmla="*/ 2 h 8"/>
                    <a:gd name="T4" fmla="*/ 4 w 4"/>
                    <a:gd name="T5" fmla="*/ 6 h 8"/>
                    <a:gd name="T6" fmla="*/ 3 w 4"/>
                    <a:gd name="T7" fmla="*/ 8 h 8"/>
                    <a:gd name="T8" fmla="*/ 2 w 4"/>
                    <a:gd name="T9" fmla="*/ 7 h 8"/>
                    <a:gd name="T10" fmla="*/ 0 w 4"/>
                    <a:gd name="T11" fmla="*/ 4 h 8"/>
                    <a:gd name="T12" fmla="*/ 2 w 4"/>
                    <a:gd name="T13" fmla="*/ 2 h 8"/>
                    <a:gd name="T14" fmla="*/ 3 w 4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8" name="Freeform 1002"/>
                <p:cNvSpPr>
                  <a:spLocks/>
                </p:cNvSpPr>
                <p:nvPr/>
              </p:nvSpPr>
              <p:spPr bwMode="auto">
                <a:xfrm>
                  <a:off x="3533710" y="2401337"/>
                  <a:ext cx="8893" cy="2964"/>
                </a:xfrm>
                <a:custGeom>
                  <a:avLst/>
                  <a:gdLst>
                    <a:gd name="T0" fmla="*/ 3 w 6"/>
                    <a:gd name="T1" fmla="*/ 0 h 2"/>
                    <a:gd name="T2" fmla="*/ 6 w 6"/>
                    <a:gd name="T3" fmla="*/ 0 h 2"/>
                    <a:gd name="T4" fmla="*/ 4 w 6"/>
                    <a:gd name="T5" fmla="*/ 2 h 2"/>
                    <a:gd name="T6" fmla="*/ 2 w 6"/>
                    <a:gd name="T7" fmla="*/ 2 h 2"/>
                    <a:gd name="T8" fmla="*/ 0 w 6"/>
                    <a:gd name="T9" fmla="*/ 0 h 2"/>
                    <a:gd name="T10" fmla="*/ 2 w 6"/>
                    <a:gd name="T11" fmla="*/ 0 h 2"/>
                    <a:gd name="T12" fmla="*/ 3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3" y="0"/>
                      </a:move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9" name="Freeform 1003"/>
                <p:cNvSpPr>
                  <a:spLocks/>
                </p:cNvSpPr>
                <p:nvPr/>
              </p:nvSpPr>
              <p:spPr bwMode="auto">
                <a:xfrm>
                  <a:off x="3542603" y="2264976"/>
                  <a:ext cx="44466" cy="44466"/>
                </a:xfrm>
                <a:custGeom>
                  <a:avLst/>
                  <a:gdLst>
                    <a:gd name="T0" fmla="*/ 5 w 30"/>
                    <a:gd name="T1" fmla="*/ 0 h 30"/>
                    <a:gd name="T2" fmla="*/ 8 w 30"/>
                    <a:gd name="T3" fmla="*/ 1 h 30"/>
                    <a:gd name="T4" fmla="*/ 12 w 30"/>
                    <a:gd name="T5" fmla="*/ 1 h 30"/>
                    <a:gd name="T6" fmla="*/ 15 w 30"/>
                    <a:gd name="T7" fmla="*/ 4 h 30"/>
                    <a:gd name="T8" fmla="*/ 18 w 30"/>
                    <a:gd name="T9" fmla="*/ 5 h 30"/>
                    <a:gd name="T10" fmla="*/ 21 w 30"/>
                    <a:gd name="T11" fmla="*/ 9 h 30"/>
                    <a:gd name="T12" fmla="*/ 23 w 30"/>
                    <a:gd name="T13" fmla="*/ 15 h 30"/>
                    <a:gd name="T14" fmla="*/ 25 w 30"/>
                    <a:gd name="T15" fmla="*/ 16 h 30"/>
                    <a:gd name="T16" fmla="*/ 27 w 30"/>
                    <a:gd name="T17" fmla="*/ 16 h 30"/>
                    <a:gd name="T18" fmla="*/ 29 w 30"/>
                    <a:gd name="T19" fmla="*/ 20 h 30"/>
                    <a:gd name="T20" fmla="*/ 30 w 30"/>
                    <a:gd name="T21" fmla="*/ 25 h 30"/>
                    <a:gd name="T22" fmla="*/ 26 w 30"/>
                    <a:gd name="T23" fmla="*/ 29 h 30"/>
                    <a:gd name="T24" fmla="*/ 22 w 30"/>
                    <a:gd name="T25" fmla="*/ 29 h 30"/>
                    <a:gd name="T26" fmla="*/ 15 w 30"/>
                    <a:gd name="T27" fmla="*/ 29 h 30"/>
                    <a:gd name="T28" fmla="*/ 12 w 30"/>
                    <a:gd name="T29" fmla="*/ 30 h 30"/>
                    <a:gd name="T30" fmla="*/ 11 w 30"/>
                    <a:gd name="T31" fmla="*/ 30 h 30"/>
                    <a:gd name="T32" fmla="*/ 9 w 30"/>
                    <a:gd name="T33" fmla="*/ 29 h 30"/>
                    <a:gd name="T34" fmla="*/ 5 w 30"/>
                    <a:gd name="T35" fmla="*/ 27 h 30"/>
                    <a:gd name="T36" fmla="*/ 4 w 30"/>
                    <a:gd name="T37" fmla="*/ 27 h 30"/>
                    <a:gd name="T38" fmla="*/ 4 w 30"/>
                    <a:gd name="T39" fmla="*/ 25 h 30"/>
                    <a:gd name="T40" fmla="*/ 7 w 30"/>
                    <a:gd name="T41" fmla="*/ 25 h 30"/>
                    <a:gd name="T42" fmla="*/ 9 w 30"/>
                    <a:gd name="T43" fmla="*/ 26 h 30"/>
                    <a:gd name="T44" fmla="*/ 12 w 30"/>
                    <a:gd name="T45" fmla="*/ 26 h 30"/>
                    <a:gd name="T46" fmla="*/ 15 w 30"/>
                    <a:gd name="T47" fmla="*/ 22 h 30"/>
                    <a:gd name="T48" fmla="*/ 11 w 30"/>
                    <a:gd name="T49" fmla="*/ 25 h 30"/>
                    <a:gd name="T50" fmla="*/ 9 w 30"/>
                    <a:gd name="T51" fmla="*/ 23 h 30"/>
                    <a:gd name="T52" fmla="*/ 8 w 30"/>
                    <a:gd name="T53" fmla="*/ 22 h 30"/>
                    <a:gd name="T54" fmla="*/ 1 w 30"/>
                    <a:gd name="T55" fmla="*/ 20 h 30"/>
                    <a:gd name="T56" fmla="*/ 1 w 30"/>
                    <a:gd name="T57" fmla="*/ 19 h 30"/>
                    <a:gd name="T58" fmla="*/ 1 w 30"/>
                    <a:gd name="T59" fmla="*/ 18 h 30"/>
                    <a:gd name="T60" fmla="*/ 4 w 30"/>
                    <a:gd name="T61" fmla="*/ 18 h 30"/>
                    <a:gd name="T62" fmla="*/ 0 w 30"/>
                    <a:gd name="T63" fmla="*/ 15 h 30"/>
                    <a:gd name="T64" fmla="*/ 1 w 30"/>
                    <a:gd name="T65" fmla="*/ 13 h 30"/>
                    <a:gd name="T66" fmla="*/ 1 w 30"/>
                    <a:gd name="T67" fmla="*/ 11 h 30"/>
                    <a:gd name="T68" fmla="*/ 4 w 30"/>
                    <a:gd name="T69" fmla="*/ 9 h 30"/>
                    <a:gd name="T70" fmla="*/ 5 w 30"/>
                    <a:gd name="T71" fmla="*/ 12 h 30"/>
                    <a:gd name="T72" fmla="*/ 5 w 30"/>
                    <a:gd name="T73" fmla="*/ 9 h 30"/>
                    <a:gd name="T74" fmla="*/ 1 w 30"/>
                    <a:gd name="T75" fmla="*/ 8 h 30"/>
                    <a:gd name="T76" fmla="*/ 1 w 30"/>
                    <a:gd name="T77" fmla="*/ 4 h 30"/>
                    <a:gd name="T78" fmla="*/ 5 w 30"/>
                    <a:gd name="T79" fmla="*/ 1 h 30"/>
                    <a:gd name="T80" fmla="*/ 5 w 30"/>
                    <a:gd name="T8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0" h="30">
                      <a:moveTo>
                        <a:pt x="5" y="0"/>
                      </a:moveTo>
                      <a:lnTo>
                        <a:pt x="8" y="1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8" y="5"/>
                      </a:lnTo>
                      <a:lnTo>
                        <a:pt x="21" y="9"/>
                      </a:lnTo>
                      <a:lnTo>
                        <a:pt x="23" y="15"/>
                      </a:lnTo>
                      <a:lnTo>
                        <a:pt x="25" y="16"/>
                      </a:lnTo>
                      <a:lnTo>
                        <a:pt x="27" y="16"/>
                      </a:lnTo>
                      <a:lnTo>
                        <a:pt x="29" y="20"/>
                      </a:lnTo>
                      <a:lnTo>
                        <a:pt x="30" y="25"/>
                      </a:lnTo>
                      <a:lnTo>
                        <a:pt x="26" y="29"/>
                      </a:lnTo>
                      <a:lnTo>
                        <a:pt x="22" y="29"/>
                      </a:lnTo>
                      <a:lnTo>
                        <a:pt x="15" y="29"/>
                      </a:lnTo>
                      <a:lnTo>
                        <a:pt x="12" y="30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7" y="25"/>
                      </a:lnTo>
                      <a:lnTo>
                        <a:pt x="9" y="26"/>
                      </a:lnTo>
                      <a:lnTo>
                        <a:pt x="12" y="26"/>
                      </a:lnTo>
                      <a:lnTo>
                        <a:pt x="15" y="22"/>
                      </a:lnTo>
                      <a:lnTo>
                        <a:pt x="11" y="25"/>
                      </a:lnTo>
                      <a:lnTo>
                        <a:pt x="9" y="23"/>
                      </a:lnTo>
                      <a:lnTo>
                        <a:pt x="8" y="22"/>
                      </a:lnTo>
                      <a:lnTo>
                        <a:pt x="1" y="20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4" y="18"/>
                      </a:lnTo>
                      <a:lnTo>
                        <a:pt x="0" y="15"/>
                      </a:lnTo>
                      <a:lnTo>
                        <a:pt x="1" y="13"/>
                      </a:lnTo>
                      <a:lnTo>
                        <a:pt x="1" y="11"/>
                      </a:lnTo>
                      <a:lnTo>
                        <a:pt x="4" y="9"/>
                      </a:lnTo>
                      <a:lnTo>
                        <a:pt x="5" y="12"/>
                      </a:lnTo>
                      <a:lnTo>
                        <a:pt x="5" y="9"/>
                      </a:lnTo>
                      <a:lnTo>
                        <a:pt x="1" y="8"/>
                      </a:lnTo>
                      <a:lnTo>
                        <a:pt x="1" y="4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0" name="Freeform 1004"/>
                <p:cNvSpPr>
                  <a:spLocks/>
                </p:cNvSpPr>
                <p:nvPr/>
              </p:nvSpPr>
              <p:spPr bwMode="auto">
                <a:xfrm>
                  <a:off x="3538157" y="2364282"/>
                  <a:ext cx="4447" cy="4447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2 h 3"/>
                    <a:gd name="T4" fmla="*/ 1 w 3"/>
                    <a:gd name="T5" fmla="*/ 3 h 3"/>
                    <a:gd name="T6" fmla="*/ 0 w 3"/>
                    <a:gd name="T7" fmla="*/ 3 h 3"/>
                    <a:gd name="T8" fmla="*/ 0 w 3"/>
                    <a:gd name="T9" fmla="*/ 3 h 3"/>
                    <a:gd name="T10" fmla="*/ 0 w 3"/>
                    <a:gd name="T11" fmla="*/ 2 h 3"/>
                    <a:gd name="T12" fmla="*/ 1 w 3"/>
                    <a:gd name="T13" fmla="*/ 0 h 3"/>
                    <a:gd name="T14" fmla="*/ 3 w 3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1" name="Freeform 1005"/>
                <p:cNvSpPr>
                  <a:spLocks/>
                </p:cNvSpPr>
                <p:nvPr/>
              </p:nvSpPr>
              <p:spPr bwMode="auto">
                <a:xfrm>
                  <a:off x="3548532" y="2254600"/>
                  <a:ext cx="5929" cy="5929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2 h 4"/>
                    <a:gd name="T4" fmla="*/ 3 w 4"/>
                    <a:gd name="T5" fmla="*/ 4 h 4"/>
                    <a:gd name="T6" fmla="*/ 1 w 4"/>
                    <a:gd name="T7" fmla="*/ 4 h 4"/>
                    <a:gd name="T8" fmla="*/ 0 w 4"/>
                    <a:gd name="T9" fmla="*/ 1 h 4"/>
                    <a:gd name="T10" fmla="*/ 1 w 4"/>
                    <a:gd name="T11" fmla="*/ 0 h 4"/>
                    <a:gd name="T12" fmla="*/ 1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2" name="Freeform 1006"/>
                <p:cNvSpPr>
                  <a:spLocks/>
                </p:cNvSpPr>
                <p:nvPr/>
              </p:nvSpPr>
              <p:spPr bwMode="auto">
                <a:xfrm>
                  <a:off x="3548532" y="2485821"/>
                  <a:ext cx="5929" cy="4447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0 h 3"/>
                    <a:gd name="T4" fmla="*/ 3 w 4"/>
                    <a:gd name="T5" fmla="*/ 1 h 3"/>
                    <a:gd name="T6" fmla="*/ 1 w 4"/>
                    <a:gd name="T7" fmla="*/ 3 h 3"/>
                    <a:gd name="T8" fmla="*/ 0 w 4"/>
                    <a:gd name="T9" fmla="*/ 3 h 3"/>
                    <a:gd name="T10" fmla="*/ 0 w 4"/>
                    <a:gd name="T11" fmla="*/ 3 h 3"/>
                    <a:gd name="T12" fmla="*/ 3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3" name="Freeform 1007"/>
                <p:cNvSpPr>
                  <a:spLocks/>
                </p:cNvSpPr>
                <p:nvPr/>
              </p:nvSpPr>
              <p:spPr bwMode="auto">
                <a:xfrm>
                  <a:off x="3555943" y="2336121"/>
                  <a:ext cx="7411" cy="1483"/>
                </a:xfrm>
                <a:custGeom>
                  <a:avLst/>
                  <a:gdLst>
                    <a:gd name="T0" fmla="*/ 2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2 w 5"/>
                    <a:gd name="T7" fmla="*/ 1 h 1"/>
                    <a:gd name="T8" fmla="*/ 0 w 5"/>
                    <a:gd name="T9" fmla="*/ 1 h 1"/>
                    <a:gd name="T10" fmla="*/ 0 w 5"/>
                    <a:gd name="T11" fmla="*/ 0 h 1"/>
                    <a:gd name="T12" fmla="*/ 2 w 5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4" name="Freeform 1008"/>
                <p:cNvSpPr>
                  <a:spLocks/>
                </p:cNvSpPr>
                <p:nvPr/>
              </p:nvSpPr>
              <p:spPr bwMode="auto">
                <a:xfrm>
                  <a:off x="3573729" y="2334638"/>
                  <a:ext cx="5929" cy="1483"/>
                </a:xfrm>
                <a:custGeom>
                  <a:avLst/>
                  <a:gdLst>
                    <a:gd name="T0" fmla="*/ 1 w 4"/>
                    <a:gd name="T1" fmla="*/ 0 h 1"/>
                    <a:gd name="T2" fmla="*/ 4 w 4"/>
                    <a:gd name="T3" fmla="*/ 0 h 1"/>
                    <a:gd name="T4" fmla="*/ 2 w 4"/>
                    <a:gd name="T5" fmla="*/ 1 h 1"/>
                    <a:gd name="T6" fmla="*/ 0 w 4"/>
                    <a:gd name="T7" fmla="*/ 1 h 1"/>
                    <a:gd name="T8" fmla="*/ 0 w 4"/>
                    <a:gd name="T9" fmla="*/ 0 h 1"/>
                    <a:gd name="T10" fmla="*/ 1 w 4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5" name="Freeform 1009"/>
                <p:cNvSpPr>
                  <a:spLocks/>
                </p:cNvSpPr>
                <p:nvPr/>
              </p:nvSpPr>
              <p:spPr bwMode="auto">
                <a:xfrm>
                  <a:off x="3527781" y="2399854"/>
                  <a:ext cx="2964" cy="4447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1 h 3"/>
                    <a:gd name="T4" fmla="*/ 2 w 2"/>
                    <a:gd name="T5" fmla="*/ 1 h 3"/>
                    <a:gd name="T6" fmla="*/ 2 w 2"/>
                    <a:gd name="T7" fmla="*/ 3 h 3"/>
                    <a:gd name="T8" fmla="*/ 0 w 2"/>
                    <a:gd name="T9" fmla="*/ 1 h 3"/>
                    <a:gd name="T10" fmla="*/ 2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0">
                  <a:solidFill>
                    <a:schemeClr val="bg1">
                      <a:lumMod val="95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5" name="Trójkąt równoramienny 24"/>
            <p:cNvSpPr/>
            <p:nvPr/>
          </p:nvSpPr>
          <p:spPr>
            <a:xfrm rot="6401399">
              <a:off x="4741692" y="2787567"/>
              <a:ext cx="45719" cy="51836"/>
            </a:xfrm>
            <a:prstGeom prst="triangle">
              <a:avLst/>
            </a:prstGeom>
            <a:solidFill>
              <a:schemeClr val="tx2"/>
            </a:solidFill>
            <a:ln w="0">
              <a:solidFill>
                <a:schemeClr val="bg1">
                  <a:lumMod val="9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Owal 25"/>
            <p:cNvSpPr/>
            <p:nvPr/>
          </p:nvSpPr>
          <p:spPr>
            <a:xfrm>
              <a:off x="5502057" y="4414149"/>
              <a:ext cx="18000" cy="18000"/>
            </a:xfrm>
            <a:prstGeom prst="ellipse">
              <a:avLst/>
            </a:prstGeom>
            <a:solidFill>
              <a:schemeClr val="bg2"/>
            </a:solidFill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>
                <a:solidFill>
                  <a:prstClr val="white"/>
                </a:solidFill>
              </a:endParaRPr>
            </a:p>
          </p:txBody>
        </p:sp>
        <p:sp>
          <p:nvSpPr>
            <p:cNvPr id="27" name="Prostokąt 2"/>
            <p:cNvSpPr/>
            <p:nvPr/>
          </p:nvSpPr>
          <p:spPr>
            <a:xfrm>
              <a:off x="5644090" y="3076438"/>
              <a:ext cx="231143" cy="168153"/>
            </a:xfrm>
            <a:custGeom>
              <a:avLst/>
              <a:gdLst>
                <a:gd name="connsiteX0" fmla="*/ 0 w 149365"/>
                <a:gd name="connsiteY0" fmla="*/ 0 h 115611"/>
                <a:gd name="connsiteX1" fmla="*/ 149365 w 149365"/>
                <a:gd name="connsiteY1" fmla="*/ 0 h 115611"/>
                <a:gd name="connsiteX2" fmla="*/ 149365 w 149365"/>
                <a:gd name="connsiteY2" fmla="*/ 115611 h 115611"/>
                <a:gd name="connsiteX3" fmla="*/ 0 w 149365"/>
                <a:gd name="connsiteY3" fmla="*/ 115611 h 115611"/>
                <a:gd name="connsiteX4" fmla="*/ 0 w 149365"/>
                <a:gd name="connsiteY4" fmla="*/ 0 h 115611"/>
                <a:gd name="connsiteX0" fmla="*/ 5 w 149370"/>
                <a:gd name="connsiteY0" fmla="*/ 0 h 115611"/>
                <a:gd name="connsiteX1" fmla="*/ 149370 w 149370"/>
                <a:gd name="connsiteY1" fmla="*/ 0 h 115611"/>
                <a:gd name="connsiteX2" fmla="*/ 149370 w 149370"/>
                <a:gd name="connsiteY2" fmla="*/ 115611 h 115611"/>
                <a:gd name="connsiteX3" fmla="*/ 5 w 149370"/>
                <a:gd name="connsiteY3" fmla="*/ 115611 h 115611"/>
                <a:gd name="connsiteX4" fmla="*/ 78867 w 149370"/>
                <a:gd name="connsiteY4" fmla="*/ 49023 h 115611"/>
                <a:gd name="connsiteX5" fmla="*/ 5 w 149370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149612 w 149612"/>
                <a:gd name="connsiteY2" fmla="*/ 115611 h 115611"/>
                <a:gd name="connsiteX3" fmla="*/ 247 w 149612"/>
                <a:gd name="connsiteY3" fmla="*/ 115611 h 115611"/>
                <a:gd name="connsiteX4" fmla="*/ 60 w 149612"/>
                <a:gd name="connsiteY4" fmla="*/ 31931 h 115611"/>
                <a:gd name="connsiteX5" fmla="*/ 247 w 149612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64154 w 149612"/>
                <a:gd name="connsiteY2" fmla="*/ 30153 h 115611"/>
                <a:gd name="connsiteX3" fmla="*/ 247 w 149612"/>
                <a:gd name="connsiteY3" fmla="*/ 115611 h 115611"/>
                <a:gd name="connsiteX4" fmla="*/ 60 w 149612"/>
                <a:gd name="connsiteY4" fmla="*/ 31931 h 115611"/>
                <a:gd name="connsiteX5" fmla="*/ 247 w 149612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64154 w 149612"/>
                <a:gd name="connsiteY2" fmla="*/ 30153 h 115611"/>
                <a:gd name="connsiteX3" fmla="*/ 21425 w 149612"/>
                <a:gd name="connsiteY3" fmla="*/ 78933 h 115611"/>
                <a:gd name="connsiteX4" fmla="*/ 247 w 149612"/>
                <a:gd name="connsiteY4" fmla="*/ 115611 h 115611"/>
                <a:gd name="connsiteX5" fmla="*/ 60 w 149612"/>
                <a:gd name="connsiteY5" fmla="*/ 31931 h 115611"/>
                <a:gd name="connsiteX6" fmla="*/ 247 w 149612"/>
                <a:gd name="connsiteY6" fmla="*/ 0 h 115611"/>
                <a:gd name="connsiteX0" fmla="*/ 247 w 149612"/>
                <a:gd name="connsiteY0" fmla="*/ 21480 h 137091"/>
                <a:gd name="connsiteX1" fmla="*/ 102610 w 149612"/>
                <a:gd name="connsiteY1" fmla="*/ 0 h 137091"/>
                <a:gd name="connsiteX2" fmla="*/ 149612 w 149612"/>
                <a:gd name="connsiteY2" fmla="*/ 21480 h 137091"/>
                <a:gd name="connsiteX3" fmla="*/ 64154 w 149612"/>
                <a:gd name="connsiteY3" fmla="*/ 51633 h 137091"/>
                <a:gd name="connsiteX4" fmla="*/ 21425 w 149612"/>
                <a:gd name="connsiteY4" fmla="*/ 100413 h 137091"/>
                <a:gd name="connsiteX5" fmla="*/ 247 w 149612"/>
                <a:gd name="connsiteY5" fmla="*/ 137091 h 137091"/>
                <a:gd name="connsiteX6" fmla="*/ 60 w 149612"/>
                <a:gd name="connsiteY6" fmla="*/ 53411 h 137091"/>
                <a:gd name="connsiteX7" fmla="*/ 247 w 149612"/>
                <a:gd name="connsiteY7" fmla="*/ 21480 h 137091"/>
                <a:gd name="connsiteX0" fmla="*/ 247 w 149612"/>
                <a:gd name="connsiteY0" fmla="*/ 21527 h 137138"/>
                <a:gd name="connsiteX1" fmla="*/ 21425 w 149612"/>
                <a:gd name="connsiteY1" fmla="*/ 10729 h 137138"/>
                <a:gd name="connsiteX2" fmla="*/ 102610 w 149612"/>
                <a:gd name="connsiteY2" fmla="*/ 47 h 137138"/>
                <a:gd name="connsiteX3" fmla="*/ 149612 w 149612"/>
                <a:gd name="connsiteY3" fmla="*/ 21527 h 137138"/>
                <a:gd name="connsiteX4" fmla="*/ 64154 w 149612"/>
                <a:gd name="connsiteY4" fmla="*/ 51680 h 137138"/>
                <a:gd name="connsiteX5" fmla="*/ 21425 w 149612"/>
                <a:gd name="connsiteY5" fmla="*/ 100460 h 137138"/>
                <a:gd name="connsiteX6" fmla="*/ 247 w 149612"/>
                <a:gd name="connsiteY6" fmla="*/ 137138 h 137138"/>
                <a:gd name="connsiteX7" fmla="*/ 60 w 149612"/>
                <a:gd name="connsiteY7" fmla="*/ 53458 h 137138"/>
                <a:gd name="connsiteX8" fmla="*/ 247 w 149612"/>
                <a:gd name="connsiteY8" fmla="*/ 21527 h 137138"/>
                <a:gd name="connsiteX0" fmla="*/ 47189 w 196554"/>
                <a:gd name="connsiteY0" fmla="*/ 21527 h 137138"/>
                <a:gd name="connsiteX1" fmla="*/ 68367 w 196554"/>
                <a:gd name="connsiteY1" fmla="*/ 10729 h 137138"/>
                <a:gd name="connsiteX2" fmla="*/ 149552 w 196554"/>
                <a:gd name="connsiteY2" fmla="*/ 47 h 137138"/>
                <a:gd name="connsiteX3" fmla="*/ 196554 w 196554"/>
                <a:gd name="connsiteY3" fmla="*/ 21527 h 137138"/>
                <a:gd name="connsiteX4" fmla="*/ 111096 w 196554"/>
                <a:gd name="connsiteY4" fmla="*/ 51680 h 137138"/>
                <a:gd name="connsiteX5" fmla="*/ 68367 w 196554"/>
                <a:gd name="connsiteY5" fmla="*/ 100460 h 137138"/>
                <a:gd name="connsiteX6" fmla="*/ 47189 w 196554"/>
                <a:gd name="connsiteY6" fmla="*/ 137138 h 137138"/>
                <a:gd name="connsiteX7" fmla="*/ 0 w 196554"/>
                <a:gd name="connsiteY7" fmla="*/ 68413 h 137138"/>
                <a:gd name="connsiteX8" fmla="*/ 47002 w 196554"/>
                <a:gd name="connsiteY8" fmla="*/ 53458 h 137138"/>
                <a:gd name="connsiteX9" fmla="*/ 47189 w 196554"/>
                <a:gd name="connsiteY9" fmla="*/ 21527 h 137138"/>
                <a:gd name="connsiteX0" fmla="*/ 69995 w 219360"/>
                <a:gd name="connsiteY0" fmla="*/ 21527 h 168844"/>
                <a:gd name="connsiteX1" fmla="*/ 91173 w 219360"/>
                <a:gd name="connsiteY1" fmla="*/ 10729 h 168844"/>
                <a:gd name="connsiteX2" fmla="*/ 172358 w 219360"/>
                <a:gd name="connsiteY2" fmla="*/ 47 h 168844"/>
                <a:gd name="connsiteX3" fmla="*/ 219360 w 219360"/>
                <a:gd name="connsiteY3" fmla="*/ 21527 h 168844"/>
                <a:gd name="connsiteX4" fmla="*/ 133902 w 219360"/>
                <a:gd name="connsiteY4" fmla="*/ 51680 h 168844"/>
                <a:gd name="connsiteX5" fmla="*/ 91173 w 219360"/>
                <a:gd name="connsiteY5" fmla="*/ 100460 h 168844"/>
                <a:gd name="connsiteX6" fmla="*/ 69995 w 219360"/>
                <a:gd name="connsiteY6" fmla="*/ 137138 h 168844"/>
                <a:gd name="connsiteX7" fmla="*/ 1442 w 219360"/>
                <a:gd name="connsiteY7" fmla="*/ 166690 h 168844"/>
                <a:gd name="connsiteX8" fmla="*/ 22806 w 219360"/>
                <a:gd name="connsiteY8" fmla="*/ 68413 h 168844"/>
                <a:gd name="connsiteX9" fmla="*/ 69808 w 219360"/>
                <a:gd name="connsiteY9" fmla="*/ 53458 h 168844"/>
                <a:gd name="connsiteX10" fmla="*/ 69995 w 219360"/>
                <a:gd name="connsiteY10" fmla="*/ 21527 h 168844"/>
                <a:gd name="connsiteX0" fmla="*/ 69995 w 219360"/>
                <a:gd name="connsiteY0" fmla="*/ 21527 h 168844"/>
                <a:gd name="connsiteX1" fmla="*/ 91173 w 219360"/>
                <a:gd name="connsiteY1" fmla="*/ 10729 h 168844"/>
                <a:gd name="connsiteX2" fmla="*/ 172358 w 219360"/>
                <a:gd name="connsiteY2" fmla="*/ 47 h 168844"/>
                <a:gd name="connsiteX3" fmla="*/ 219360 w 219360"/>
                <a:gd name="connsiteY3" fmla="*/ 21527 h 168844"/>
                <a:gd name="connsiteX4" fmla="*/ 133902 w 219360"/>
                <a:gd name="connsiteY4" fmla="*/ 51680 h 168844"/>
                <a:gd name="connsiteX5" fmla="*/ 91173 w 219360"/>
                <a:gd name="connsiteY5" fmla="*/ 100460 h 168844"/>
                <a:gd name="connsiteX6" fmla="*/ 69995 w 219360"/>
                <a:gd name="connsiteY6" fmla="*/ 137138 h 168844"/>
                <a:gd name="connsiteX7" fmla="*/ 1442 w 219360"/>
                <a:gd name="connsiteY7" fmla="*/ 166690 h 168844"/>
                <a:gd name="connsiteX8" fmla="*/ 22806 w 219360"/>
                <a:gd name="connsiteY8" fmla="*/ 68413 h 168844"/>
                <a:gd name="connsiteX9" fmla="*/ 43095 w 219360"/>
                <a:gd name="connsiteY9" fmla="*/ 26745 h 168844"/>
                <a:gd name="connsiteX10" fmla="*/ 69995 w 219360"/>
                <a:gd name="connsiteY10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146142 w 231600"/>
                <a:gd name="connsiteY4" fmla="*/ 51680 h 168844"/>
                <a:gd name="connsiteX5" fmla="*/ 103413 w 231600"/>
                <a:gd name="connsiteY5" fmla="*/ 100460 h 168844"/>
                <a:gd name="connsiteX6" fmla="*/ 82235 w 231600"/>
                <a:gd name="connsiteY6" fmla="*/ 137138 h 168844"/>
                <a:gd name="connsiteX7" fmla="*/ 13682 w 231600"/>
                <a:gd name="connsiteY7" fmla="*/ 166690 h 168844"/>
                <a:gd name="connsiteX8" fmla="*/ 988 w 231600"/>
                <a:gd name="connsiteY8" fmla="*/ 106495 h 168844"/>
                <a:gd name="connsiteX9" fmla="*/ 35046 w 231600"/>
                <a:gd name="connsiteY9" fmla="*/ 68413 h 168844"/>
                <a:gd name="connsiteX10" fmla="*/ 55335 w 231600"/>
                <a:gd name="connsiteY10" fmla="*/ 26745 h 168844"/>
                <a:gd name="connsiteX11" fmla="*/ 82235 w 231600"/>
                <a:gd name="connsiteY11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46142 w 231600"/>
                <a:gd name="connsiteY5" fmla="*/ 51680 h 168844"/>
                <a:gd name="connsiteX6" fmla="*/ 103413 w 231600"/>
                <a:gd name="connsiteY6" fmla="*/ 100460 h 168844"/>
                <a:gd name="connsiteX7" fmla="*/ 82235 w 231600"/>
                <a:gd name="connsiteY7" fmla="*/ 137138 h 168844"/>
                <a:gd name="connsiteX8" fmla="*/ 13682 w 231600"/>
                <a:gd name="connsiteY8" fmla="*/ 166690 h 168844"/>
                <a:gd name="connsiteX9" fmla="*/ 988 w 231600"/>
                <a:gd name="connsiteY9" fmla="*/ 106495 h 168844"/>
                <a:gd name="connsiteX10" fmla="*/ 35046 w 231600"/>
                <a:gd name="connsiteY10" fmla="*/ 68413 h 168844"/>
                <a:gd name="connsiteX11" fmla="*/ 55335 w 231600"/>
                <a:gd name="connsiteY11" fmla="*/ 26745 h 168844"/>
                <a:gd name="connsiteX12" fmla="*/ 82235 w 231600"/>
                <a:gd name="connsiteY12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79758 w 231600"/>
                <a:gd name="connsiteY5" fmla="*/ 46905 h 168844"/>
                <a:gd name="connsiteX6" fmla="*/ 146142 w 231600"/>
                <a:gd name="connsiteY6" fmla="*/ 51680 h 168844"/>
                <a:gd name="connsiteX7" fmla="*/ 103413 w 231600"/>
                <a:gd name="connsiteY7" fmla="*/ 100460 h 168844"/>
                <a:gd name="connsiteX8" fmla="*/ 82235 w 231600"/>
                <a:gd name="connsiteY8" fmla="*/ 137138 h 168844"/>
                <a:gd name="connsiteX9" fmla="*/ 13682 w 231600"/>
                <a:gd name="connsiteY9" fmla="*/ 166690 h 168844"/>
                <a:gd name="connsiteX10" fmla="*/ 988 w 231600"/>
                <a:gd name="connsiteY10" fmla="*/ 106495 h 168844"/>
                <a:gd name="connsiteX11" fmla="*/ 35046 w 231600"/>
                <a:gd name="connsiteY11" fmla="*/ 68413 h 168844"/>
                <a:gd name="connsiteX12" fmla="*/ 55335 w 231600"/>
                <a:gd name="connsiteY12" fmla="*/ 26745 h 168844"/>
                <a:gd name="connsiteX13" fmla="*/ 82235 w 231600"/>
                <a:gd name="connsiteY13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79758 w 231600"/>
                <a:gd name="connsiteY5" fmla="*/ 46905 h 168844"/>
                <a:gd name="connsiteX6" fmla="*/ 146142 w 231600"/>
                <a:gd name="connsiteY6" fmla="*/ 51680 h 168844"/>
                <a:gd name="connsiteX7" fmla="*/ 136607 w 231600"/>
                <a:gd name="connsiteY7" fmla="*/ 83892 h 168844"/>
                <a:gd name="connsiteX8" fmla="*/ 103413 w 231600"/>
                <a:gd name="connsiteY8" fmla="*/ 100460 h 168844"/>
                <a:gd name="connsiteX9" fmla="*/ 82235 w 231600"/>
                <a:gd name="connsiteY9" fmla="*/ 137138 h 168844"/>
                <a:gd name="connsiteX10" fmla="*/ 13682 w 231600"/>
                <a:gd name="connsiteY10" fmla="*/ 166690 h 168844"/>
                <a:gd name="connsiteX11" fmla="*/ 988 w 231600"/>
                <a:gd name="connsiteY11" fmla="*/ 106495 h 168844"/>
                <a:gd name="connsiteX12" fmla="*/ 35046 w 231600"/>
                <a:gd name="connsiteY12" fmla="*/ 68413 h 168844"/>
                <a:gd name="connsiteX13" fmla="*/ 55335 w 231600"/>
                <a:gd name="connsiteY13" fmla="*/ 26745 h 168844"/>
                <a:gd name="connsiteX14" fmla="*/ 82235 w 231600"/>
                <a:gd name="connsiteY14" fmla="*/ 21527 h 168844"/>
                <a:gd name="connsiteX0" fmla="*/ 82235 w 231600"/>
                <a:gd name="connsiteY0" fmla="*/ 21527 h 168051"/>
                <a:gd name="connsiteX1" fmla="*/ 103413 w 231600"/>
                <a:gd name="connsiteY1" fmla="*/ 10729 h 168051"/>
                <a:gd name="connsiteX2" fmla="*/ 184598 w 231600"/>
                <a:gd name="connsiteY2" fmla="*/ 47 h 168051"/>
                <a:gd name="connsiteX3" fmla="*/ 231600 w 231600"/>
                <a:gd name="connsiteY3" fmla="*/ 21527 h 168051"/>
                <a:gd name="connsiteX4" fmla="*/ 206471 w 231600"/>
                <a:gd name="connsiteY4" fmla="*/ 32521 h 168051"/>
                <a:gd name="connsiteX5" fmla="*/ 179758 w 231600"/>
                <a:gd name="connsiteY5" fmla="*/ 46905 h 168051"/>
                <a:gd name="connsiteX6" fmla="*/ 146142 w 231600"/>
                <a:gd name="connsiteY6" fmla="*/ 51680 h 168051"/>
                <a:gd name="connsiteX7" fmla="*/ 136607 w 231600"/>
                <a:gd name="connsiteY7" fmla="*/ 83892 h 168051"/>
                <a:gd name="connsiteX8" fmla="*/ 103413 w 231600"/>
                <a:gd name="connsiteY8" fmla="*/ 100460 h 168051"/>
                <a:gd name="connsiteX9" fmla="*/ 43193 w 231600"/>
                <a:gd name="connsiteY9" fmla="*/ 110425 h 168051"/>
                <a:gd name="connsiteX10" fmla="*/ 13682 w 231600"/>
                <a:gd name="connsiteY10" fmla="*/ 166690 h 168051"/>
                <a:gd name="connsiteX11" fmla="*/ 988 w 231600"/>
                <a:gd name="connsiteY11" fmla="*/ 106495 h 168051"/>
                <a:gd name="connsiteX12" fmla="*/ 35046 w 231600"/>
                <a:gd name="connsiteY12" fmla="*/ 68413 h 168051"/>
                <a:gd name="connsiteX13" fmla="*/ 55335 w 231600"/>
                <a:gd name="connsiteY13" fmla="*/ 26745 h 168051"/>
                <a:gd name="connsiteX14" fmla="*/ 82235 w 231600"/>
                <a:gd name="connsiteY14" fmla="*/ 21527 h 1680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6607 w 231600"/>
                <a:gd name="connsiteY7" fmla="*/ 83892 h 168751"/>
                <a:gd name="connsiteX8" fmla="*/ 103413 w 231600"/>
                <a:gd name="connsiteY8" fmla="*/ 100460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0443 w 231600"/>
                <a:gd name="connsiteY7" fmla="*/ 71563 h 168751"/>
                <a:gd name="connsiteX8" fmla="*/ 103413 w 231600"/>
                <a:gd name="connsiteY8" fmla="*/ 100460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0443 w 231600"/>
                <a:gd name="connsiteY7" fmla="*/ 71563 h 168751"/>
                <a:gd name="connsiteX8" fmla="*/ 99304 w 231600"/>
                <a:gd name="connsiteY8" fmla="*/ 81966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051"/>
                <a:gd name="connsiteX1" fmla="*/ 103413 w 231600"/>
                <a:gd name="connsiteY1" fmla="*/ 10729 h 168051"/>
                <a:gd name="connsiteX2" fmla="*/ 184598 w 231600"/>
                <a:gd name="connsiteY2" fmla="*/ 47 h 168051"/>
                <a:gd name="connsiteX3" fmla="*/ 231600 w 231600"/>
                <a:gd name="connsiteY3" fmla="*/ 21527 h 168051"/>
                <a:gd name="connsiteX4" fmla="*/ 206471 w 231600"/>
                <a:gd name="connsiteY4" fmla="*/ 32521 h 168051"/>
                <a:gd name="connsiteX5" fmla="*/ 179758 w 231600"/>
                <a:gd name="connsiteY5" fmla="*/ 46905 h 168051"/>
                <a:gd name="connsiteX6" fmla="*/ 146142 w 231600"/>
                <a:gd name="connsiteY6" fmla="*/ 51680 h 168051"/>
                <a:gd name="connsiteX7" fmla="*/ 130443 w 231600"/>
                <a:gd name="connsiteY7" fmla="*/ 71563 h 168051"/>
                <a:gd name="connsiteX8" fmla="*/ 99304 w 231600"/>
                <a:gd name="connsiteY8" fmla="*/ 81966 h 168051"/>
                <a:gd name="connsiteX9" fmla="*/ 111002 w 231600"/>
                <a:gd name="connsiteY9" fmla="*/ 110425 h 168051"/>
                <a:gd name="connsiteX10" fmla="*/ 13682 w 231600"/>
                <a:gd name="connsiteY10" fmla="*/ 166690 h 168051"/>
                <a:gd name="connsiteX11" fmla="*/ 988 w 231600"/>
                <a:gd name="connsiteY11" fmla="*/ 106495 h 168051"/>
                <a:gd name="connsiteX12" fmla="*/ 35046 w 231600"/>
                <a:gd name="connsiteY12" fmla="*/ 68413 h 168051"/>
                <a:gd name="connsiteX13" fmla="*/ 55335 w 231600"/>
                <a:gd name="connsiteY13" fmla="*/ 26745 h 168051"/>
                <a:gd name="connsiteX14" fmla="*/ 82235 w 231600"/>
                <a:gd name="connsiteY14" fmla="*/ 21527 h 168051"/>
                <a:gd name="connsiteX0" fmla="*/ 82235 w 231600"/>
                <a:gd name="connsiteY0" fmla="*/ 21527 h 167434"/>
                <a:gd name="connsiteX1" fmla="*/ 103413 w 231600"/>
                <a:gd name="connsiteY1" fmla="*/ 10729 h 167434"/>
                <a:gd name="connsiteX2" fmla="*/ 184598 w 231600"/>
                <a:gd name="connsiteY2" fmla="*/ 47 h 167434"/>
                <a:gd name="connsiteX3" fmla="*/ 231600 w 231600"/>
                <a:gd name="connsiteY3" fmla="*/ 21527 h 167434"/>
                <a:gd name="connsiteX4" fmla="*/ 206471 w 231600"/>
                <a:gd name="connsiteY4" fmla="*/ 32521 h 167434"/>
                <a:gd name="connsiteX5" fmla="*/ 179758 w 231600"/>
                <a:gd name="connsiteY5" fmla="*/ 46905 h 167434"/>
                <a:gd name="connsiteX6" fmla="*/ 146142 w 231600"/>
                <a:gd name="connsiteY6" fmla="*/ 51680 h 167434"/>
                <a:gd name="connsiteX7" fmla="*/ 130443 w 231600"/>
                <a:gd name="connsiteY7" fmla="*/ 71563 h 167434"/>
                <a:gd name="connsiteX8" fmla="*/ 99304 w 231600"/>
                <a:gd name="connsiteY8" fmla="*/ 81966 h 167434"/>
                <a:gd name="connsiteX9" fmla="*/ 111002 w 231600"/>
                <a:gd name="connsiteY9" fmla="*/ 110425 h 167434"/>
                <a:gd name="connsiteX10" fmla="*/ 72907 w 231600"/>
                <a:gd name="connsiteY10" fmla="*/ 133209 h 167434"/>
                <a:gd name="connsiteX11" fmla="*/ 13682 w 231600"/>
                <a:gd name="connsiteY11" fmla="*/ 166690 h 167434"/>
                <a:gd name="connsiteX12" fmla="*/ 988 w 231600"/>
                <a:gd name="connsiteY12" fmla="*/ 106495 h 167434"/>
                <a:gd name="connsiteX13" fmla="*/ 35046 w 231600"/>
                <a:gd name="connsiteY13" fmla="*/ 68413 h 167434"/>
                <a:gd name="connsiteX14" fmla="*/ 55335 w 231600"/>
                <a:gd name="connsiteY14" fmla="*/ 26745 h 167434"/>
                <a:gd name="connsiteX15" fmla="*/ 82235 w 231600"/>
                <a:gd name="connsiteY15" fmla="*/ 21527 h 167434"/>
                <a:gd name="connsiteX0" fmla="*/ 82235 w 231600"/>
                <a:gd name="connsiteY0" fmla="*/ 21527 h 167406"/>
                <a:gd name="connsiteX1" fmla="*/ 103413 w 231600"/>
                <a:gd name="connsiteY1" fmla="*/ 10729 h 167406"/>
                <a:gd name="connsiteX2" fmla="*/ 184598 w 231600"/>
                <a:gd name="connsiteY2" fmla="*/ 47 h 167406"/>
                <a:gd name="connsiteX3" fmla="*/ 231600 w 231600"/>
                <a:gd name="connsiteY3" fmla="*/ 21527 h 167406"/>
                <a:gd name="connsiteX4" fmla="*/ 206471 w 231600"/>
                <a:gd name="connsiteY4" fmla="*/ 32521 h 167406"/>
                <a:gd name="connsiteX5" fmla="*/ 179758 w 231600"/>
                <a:gd name="connsiteY5" fmla="*/ 46905 h 167406"/>
                <a:gd name="connsiteX6" fmla="*/ 146142 w 231600"/>
                <a:gd name="connsiteY6" fmla="*/ 51680 h 167406"/>
                <a:gd name="connsiteX7" fmla="*/ 130443 w 231600"/>
                <a:gd name="connsiteY7" fmla="*/ 71563 h 167406"/>
                <a:gd name="connsiteX8" fmla="*/ 99304 w 231600"/>
                <a:gd name="connsiteY8" fmla="*/ 81966 h 167406"/>
                <a:gd name="connsiteX9" fmla="*/ 111002 w 231600"/>
                <a:gd name="connsiteY9" fmla="*/ 110425 h 167406"/>
                <a:gd name="connsiteX10" fmla="*/ 134552 w 231600"/>
                <a:gd name="connsiteY10" fmla="*/ 137318 h 167406"/>
                <a:gd name="connsiteX11" fmla="*/ 72907 w 231600"/>
                <a:gd name="connsiteY11" fmla="*/ 133209 h 167406"/>
                <a:gd name="connsiteX12" fmla="*/ 13682 w 231600"/>
                <a:gd name="connsiteY12" fmla="*/ 166690 h 167406"/>
                <a:gd name="connsiteX13" fmla="*/ 988 w 231600"/>
                <a:gd name="connsiteY13" fmla="*/ 106495 h 167406"/>
                <a:gd name="connsiteX14" fmla="*/ 35046 w 231600"/>
                <a:gd name="connsiteY14" fmla="*/ 68413 h 167406"/>
                <a:gd name="connsiteX15" fmla="*/ 55335 w 231600"/>
                <a:gd name="connsiteY15" fmla="*/ 26745 h 167406"/>
                <a:gd name="connsiteX16" fmla="*/ 82235 w 231600"/>
                <a:gd name="connsiteY16" fmla="*/ 21527 h 167406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35046 w 231600"/>
                <a:gd name="connsiteY15" fmla="*/ 68413 h 168153"/>
                <a:gd name="connsiteX16" fmla="*/ 55335 w 231600"/>
                <a:gd name="connsiteY16" fmla="*/ 26745 h 168153"/>
                <a:gd name="connsiteX17" fmla="*/ 82235 w 231600"/>
                <a:gd name="connsiteY17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55335 w 231600"/>
                <a:gd name="connsiteY17" fmla="*/ 26745 h 168153"/>
                <a:gd name="connsiteX18" fmla="*/ 82235 w 231600"/>
                <a:gd name="connsiteY18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58523 w 231600"/>
                <a:gd name="connsiteY17" fmla="*/ 51015 h 168153"/>
                <a:gd name="connsiteX18" fmla="*/ 55335 w 231600"/>
                <a:gd name="connsiteY18" fmla="*/ 26745 h 168153"/>
                <a:gd name="connsiteX19" fmla="*/ 82235 w 231600"/>
                <a:gd name="connsiteY19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44139 w 231600"/>
                <a:gd name="connsiteY17" fmla="*/ 42796 h 168153"/>
                <a:gd name="connsiteX18" fmla="*/ 55335 w 231600"/>
                <a:gd name="connsiteY18" fmla="*/ 26745 h 168153"/>
                <a:gd name="connsiteX19" fmla="*/ 82235 w 231600"/>
                <a:gd name="connsiteY19" fmla="*/ 21527 h 168153"/>
                <a:gd name="connsiteX0" fmla="*/ 81599 w 230964"/>
                <a:gd name="connsiteY0" fmla="*/ 21527 h 168153"/>
                <a:gd name="connsiteX1" fmla="*/ 102777 w 230964"/>
                <a:gd name="connsiteY1" fmla="*/ 10729 h 168153"/>
                <a:gd name="connsiteX2" fmla="*/ 183962 w 230964"/>
                <a:gd name="connsiteY2" fmla="*/ 47 h 168153"/>
                <a:gd name="connsiteX3" fmla="*/ 230964 w 230964"/>
                <a:gd name="connsiteY3" fmla="*/ 21527 h 168153"/>
                <a:gd name="connsiteX4" fmla="*/ 205835 w 230964"/>
                <a:gd name="connsiteY4" fmla="*/ 32521 h 168153"/>
                <a:gd name="connsiteX5" fmla="*/ 179122 w 230964"/>
                <a:gd name="connsiteY5" fmla="*/ 46905 h 168153"/>
                <a:gd name="connsiteX6" fmla="*/ 145506 w 230964"/>
                <a:gd name="connsiteY6" fmla="*/ 51680 h 168153"/>
                <a:gd name="connsiteX7" fmla="*/ 129807 w 230964"/>
                <a:gd name="connsiteY7" fmla="*/ 71563 h 168153"/>
                <a:gd name="connsiteX8" fmla="*/ 98668 w 230964"/>
                <a:gd name="connsiteY8" fmla="*/ 81966 h 168153"/>
                <a:gd name="connsiteX9" fmla="*/ 110366 w 230964"/>
                <a:gd name="connsiteY9" fmla="*/ 110425 h 168153"/>
                <a:gd name="connsiteX10" fmla="*/ 133916 w 230964"/>
                <a:gd name="connsiteY10" fmla="*/ 137318 h 168153"/>
                <a:gd name="connsiteX11" fmla="*/ 90765 w 230964"/>
                <a:gd name="connsiteY11" fmla="*/ 168141 h 168153"/>
                <a:gd name="connsiteX12" fmla="*/ 72271 w 230964"/>
                <a:gd name="connsiteY12" fmla="*/ 133209 h 168153"/>
                <a:gd name="connsiteX13" fmla="*/ 13046 w 230964"/>
                <a:gd name="connsiteY13" fmla="*/ 166690 h 168153"/>
                <a:gd name="connsiteX14" fmla="*/ 37339 w 230964"/>
                <a:gd name="connsiteY14" fmla="*/ 127044 h 168153"/>
                <a:gd name="connsiteX15" fmla="*/ 352 w 230964"/>
                <a:gd name="connsiteY15" fmla="*/ 106495 h 168153"/>
                <a:gd name="connsiteX16" fmla="*/ 25010 w 230964"/>
                <a:gd name="connsiteY16" fmla="*/ 92112 h 168153"/>
                <a:gd name="connsiteX17" fmla="*/ 34410 w 230964"/>
                <a:gd name="connsiteY17" fmla="*/ 68413 h 168153"/>
                <a:gd name="connsiteX18" fmla="*/ 43503 w 230964"/>
                <a:gd name="connsiteY18" fmla="*/ 42796 h 168153"/>
                <a:gd name="connsiteX19" fmla="*/ 54699 w 230964"/>
                <a:gd name="connsiteY19" fmla="*/ 26745 h 168153"/>
                <a:gd name="connsiteX20" fmla="*/ 81599 w 230964"/>
                <a:gd name="connsiteY20" fmla="*/ 21527 h 168153"/>
                <a:gd name="connsiteX0" fmla="*/ 81778 w 231143"/>
                <a:gd name="connsiteY0" fmla="*/ 21527 h 168153"/>
                <a:gd name="connsiteX1" fmla="*/ 102956 w 231143"/>
                <a:gd name="connsiteY1" fmla="*/ 10729 h 168153"/>
                <a:gd name="connsiteX2" fmla="*/ 184141 w 231143"/>
                <a:gd name="connsiteY2" fmla="*/ 47 h 168153"/>
                <a:gd name="connsiteX3" fmla="*/ 231143 w 231143"/>
                <a:gd name="connsiteY3" fmla="*/ 21527 h 168153"/>
                <a:gd name="connsiteX4" fmla="*/ 206014 w 231143"/>
                <a:gd name="connsiteY4" fmla="*/ 32521 h 168153"/>
                <a:gd name="connsiteX5" fmla="*/ 179301 w 231143"/>
                <a:gd name="connsiteY5" fmla="*/ 46905 h 168153"/>
                <a:gd name="connsiteX6" fmla="*/ 145685 w 231143"/>
                <a:gd name="connsiteY6" fmla="*/ 51680 h 168153"/>
                <a:gd name="connsiteX7" fmla="*/ 129986 w 231143"/>
                <a:gd name="connsiteY7" fmla="*/ 71563 h 168153"/>
                <a:gd name="connsiteX8" fmla="*/ 98847 w 231143"/>
                <a:gd name="connsiteY8" fmla="*/ 81966 h 168153"/>
                <a:gd name="connsiteX9" fmla="*/ 110545 w 231143"/>
                <a:gd name="connsiteY9" fmla="*/ 110425 h 168153"/>
                <a:gd name="connsiteX10" fmla="*/ 134095 w 231143"/>
                <a:gd name="connsiteY10" fmla="*/ 137318 h 168153"/>
                <a:gd name="connsiteX11" fmla="*/ 90944 w 231143"/>
                <a:gd name="connsiteY11" fmla="*/ 168141 h 168153"/>
                <a:gd name="connsiteX12" fmla="*/ 72450 w 231143"/>
                <a:gd name="connsiteY12" fmla="*/ 133209 h 168153"/>
                <a:gd name="connsiteX13" fmla="*/ 13225 w 231143"/>
                <a:gd name="connsiteY13" fmla="*/ 166690 h 168153"/>
                <a:gd name="connsiteX14" fmla="*/ 23134 w 231143"/>
                <a:gd name="connsiteY14" fmla="*/ 127044 h 168153"/>
                <a:gd name="connsiteX15" fmla="*/ 531 w 231143"/>
                <a:gd name="connsiteY15" fmla="*/ 106495 h 168153"/>
                <a:gd name="connsiteX16" fmla="*/ 25189 w 231143"/>
                <a:gd name="connsiteY16" fmla="*/ 92112 h 168153"/>
                <a:gd name="connsiteX17" fmla="*/ 34589 w 231143"/>
                <a:gd name="connsiteY17" fmla="*/ 68413 h 168153"/>
                <a:gd name="connsiteX18" fmla="*/ 43682 w 231143"/>
                <a:gd name="connsiteY18" fmla="*/ 42796 h 168153"/>
                <a:gd name="connsiteX19" fmla="*/ 54878 w 231143"/>
                <a:gd name="connsiteY19" fmla="*/ 26745 h 168153"/>
                <a:gd name="connsiteX20" fmla="*/ 81778 w 231143"/>
                <a:gd name="connsiteY20" fmla="*/ 21527 h 168153"/>
                <a:gd name="connsiteX0" fmla="*/ 81778 w 231143"/>
                <a:gd name="connsiteY0" fmla="*/ 21527 h 168153"/>
                <a:gd name="connsiteX1" fmla="*/ 102956 w 231143"/>
                <a:gd name="connsiteY1" fmla="*/ 10729 h 168153"/>
                <a:gd name="connsiteX2" fmla="*/ 184141 w 231143"/>
                <a:gd name="connsiteY2" fmla="*/ 47 h 168153"/>
                <a:gd name="connsiteX3" fmla="*/ 231143 w 231143"/>
                <a:gd name="connsiteY3" fmla="*/ 21527 h 168153"/>
                <a:gd name="connsiteX4" fmla="*/ 206014 w 231143"/>
                <a:gd name="connsiteY4" fmla="*/ 32521 h 168153"/>
                <a:gd name="connsiteX5" fmla="*/ 179301 w 231143"/>
                <a:gd name="connsiteY5" fmla="*/ 46905 h 168153"/>
                <a:gd name="connsiteX6" fmla="*/ 145685 w 231143"/>
                <a:gd name="connsiteY6" fmla="*/ 51680 h 168153"/>
                <a:gd name="connsiteX7" fmla="*/ 129986 w 231143"/>
                <a:gd name="connsiteY7" fmla="*/ 71563 h 168153"/>
                <a:gd name="connsiteX8" fmla="*/ 98847 w 231143"/>
                <a:gd name="connsiteY8" fmla="*/ 81966 h 168153"/>
                <a:gd name="connsiteX9" fmla="*/ 110545 w 231143"/>
                <a:gd name="connsiteY9" fmla="*/ 110425 h 168153"/>
                <a:gd name="connsiteX10" fmla="*/ 134095 w 231143"/>
                <a:gd name="connsiteY10" fmla="*/ 137318 h 168153"/>
                <a:gd name="connsiteX11" fmla="*/ 90944 w 231143"/>
                <a:gd name="connsiteY11" fmla="*/ 168141 h 168153"/>
                <a:gd name="connsiteX12" fmla="*/ 72450 w 231143"/>
                <a:gd name="connsiteY12" fmla="*/ 133209 h 168153"/>
                <a:gd name="connsiteX13" fmla="*/ 25554 w 231143"/>
                <a:gd name="connsiteY13" fmla="*/ 166690 h 168153"/>
                <a:gd name="connsiteX14" fmla="*/ 23134 w 231143"/>
                <a:gd name="connsiteY14" fmla="*/ 127044 h 168153"/>
                <a:gd name="connsiteX15" fmla="*/ 531 w 231143"/>
                <a:gd name="connsiteY15" fmla="*/ 106495 h 168153"/>
                <a:gd name="connsiteX16" fmla="*/ 25189 w 231143"/>
                <a:gd name="connsiteY16" fmla="*/ 92112 h 168153"/>
                <a:gd name="connsiteX17" fmla="*/ 34589 w 231143"/>
                <a:gd name="connsiteY17" fmla="*/ 68413 h 168153"/>
                <a:gd name="connsiteX18" fmla="*/ 43682 w 231143"/>
                <a:gd name="connsiteY18" fmla="*/ 42796 h 168153"/>
                <a:gd name="connsiteX19" fmla="*/ 54878 w 231143"/>
                <a:gd name="connsiteY19" fmla="*/ 26745 h 168153"/>
                <a:gd name="connsiteX20" fmla="*/ 81778 w 231143"/>
                <a:gd name="connsiteY20" fmla="*/ 21527 h 16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1143" h="168153">
                  <a:moveTo>
                    <a:pt x="81778" y="21527"/>
                  </a:moveTo>
                  <a:cubicBezTo>
                    <a:pt x="87831" y="15474"/>
                    <a:pt x="85896" y="14309"/>
                    <a:pt x="102956" y="10729"/>
                  </a:cubicBezTo>
                  <a:cubicBezTo>
                    <a:pt x="120016" y="7149"/>
                    <a:pt x="165269" y="-684"/>
                    <a:pt x="184141" y="47"/>
                  </a:cubicBezTo>
                  <a:lnTo>
                    <a:pt x="231143" y="21527"/>
                  </a:lnTo>
                  <a:cubicBezTo>
                    <a:pt x="222082" y="24507"/>
                    <a:pt x="215075" y="29541"/>
                    <a:pt x="206014" y="32521"/>
                  </a:cubicBezTo>
                  <a:cubicBezTo>
                    <a:pt x="194370" y="34576"/>
                    <a:pt x="190945" y="44850"/>
                    <a:pt x="179301" y="46905"/>
                  </a:cubicBezTo>
                  <a:lnTo>
                    <a:pt x="145685" y="51680"/>
                  </a:lnTo>
                  <a:cubicBezTo>
                    <a:pt x="136781" y="56474"/>
                    <a:pt x="137107" y="63433"/>
                    <a:pt x="129986" y="71563"/>
                  </a:cubicBezTo>
                  <a:cubicBezTo>
                    <a:pt x="122865" y="79693"/>
                    <a:pt x="106197" y="71722"/>
                    <a:pt x="98847" y="81966"/>
                  </a:cubicBezTo>
                  <a:lnTo>
                    <a:pt x="110545" y="110425"/>
                  </a:lnTo>
                  <a:cubicBezTo>
                    <a:pt x="109228" y="116568"/>
                    <a:pt x="140444" y="133521"/>
                    <a:pt x="134095" y="137318"/>
                  </a:cubicBezTo>
                  <a:cubicBezTo>
                    <a:pt x="132198" y="140773"/>
                    <a:pt x="101218" y="168826"/>
                    <a:pt x="90944" y="168141"/>
                  </a:cubicBezTo>
                  <a:cubicBezTo>
                    <a:pt x="80670" y="167456"/>
                    <a:pt x="86773" y="127286"/>
                    <a:pt x="72450" y="133209"/>
                  </a:cubicBezTo>
                  <a:cubicBezTo>
                    <a:pt x="58127" y="139132"/>
                    <a:pt x="37883" y="166348"/>
                    <a:pt x="25554" y="166690"/>
                  </a:cubicBezTo>
                  <a:cubicBezTo>
                    <a:pt x="13225" y="167033"/>
                    <a:pt x="25250" y="137077"/>
                    <a:pt x="23134" y="127044"/>
                  </a:cubicBezTo>
                  <a:cubicBezTo>
                    <a:pt x="21018" y="117012"/>
                    <a:pt x="-3921" y="113687"/>
                    <a:pt x="531" y="106495"/>
                  </a:cubicBezTo>
                  <a:cubicBezTo>
                    <a:pt x="813" y="92696"/>
                    <a:pt x="19513" y="98459"/>
                    <a:pt x="25189" y="92112"/>
                  </a:cubicBezTo>
                  <a:cubicBezTo>
                    <a:pt x="30865" y="85765"/>
                    <a:pt x="30822" y="76632"/>
                    <a:pt x="34589" y="68413"/>
                  </a:cubicBezTo>
                  <a:cubicBezTo>
                    <a:pt x="38356" y="60194"/>
                    <a:pt x="40301" y="49741"/>
                    <a:pt x="43682" y="42796"/>
                  </a:cubicBezTo>
                  <a:cubicBezTo>
                    <a:pt x="47063" y="35851"/>
                    <a:pt x="49214" y="30290"/>
                    <a:pt x="54878" y="26745"/>
                  </a:cubicBezTo>
                  <a:cubicBezTo>
                    <a:pt x="54940" y="16101"/>
                    <a:pt x="81716" y="32171"/>
                    <a:pt x="81778" y="21527"/>
                  </a:cubicBezTo>
                  <a:close/>
                </a:path>
              </a:pathLst>
            </a:custGeom>
            <a:solidFill>
              <a:schemeClr val="bg2"/>
            </a:solidFill>
            <a:ln w="127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>
                <a:solidFill>
                  <a:prstClr val="white"/>
                </a:solidFill>
              </a:endParaRPr>
            </a:p>
          </p:txBody>
        </p:sp>
        <p:sp>
          <p:nvSpPr>
            <p:cNvPr id="28" name="Prostokąt 27"/>
            <p:cNvSpPr/>
            <p:nvPr/>
          </p:nvSpPr>
          <p:spPr>
            <a:xfrm>
              <a:off x="137868" y="5481459"/>
              <a:ext cx="175983" cy="175983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30" name="Prostokąt 29"/>
            <p:cNvSpPr/>
            <p:nvPr/>
          </p:nvSpPr>
          <p:spPr>
            <a:xfrm>
              <a:off x="290404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accent1"/>
                  </a:solidFill>
                </a:rPr>
                <a:t>2014</a:t>
              </a:r>
              <a:endParaRPr lang="pl-PL" sz="1200" dirty="0">
                <a:solidFill>
                  <a:schemeClr val="accent1"/>
                </a:solidFill>
              </a:endParaRPr>
            </a:p>
          </p:txBody>
        </p:sp>
        <p:cxnSp>
          <p:nvCxnSpPr>
            <p:cNvPr id="31" name="Łącznik prostoliniowy 606"/>
            <p:cNvCxnSpPr/>
            <p:nvPr/>
          </p:nvCxnSpPr>
          <p:spPr>
            <a:xfrm>
              <a:off x="754912" y="5481459"/>
              <a:ext cx="0" cy="968199"/>
            </a:xfrm>
            <a:prstGeom prst="line">
              <a:avLst/>
            </a:prstGeom>
            <a:ln w="9525"/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Prostokąt 31"/>
            <p:cNvSpPr/>
            <p:nvPr/>
          </p:nvSpPr>
          <p:spPr>
            <a:xfrm>
              <a:off x="754912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rgbClr val="D71B31"/>
                  </a:solidFill>
                </a:rPr>
                <a:t>9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rgbClr val="D71B31"/>
                  </a:solidFill>
                </a:rPr>
                <a:t>krajów</a:t>
              </a:r>
              <a:endParaRPr lang="pl-PL" sz="1200" dirty="0">
                <a:solidFill>
                  <a:srgbClr val="D71B31"/>
                </a:solidFill>
              </a:endParaRPr>
            </a:p>
          </p:txBody>
        </p:sp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5803171" y="3226599"/>
              <a:ext cx="2332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" name="Freeform 6"/>
            <p:cNvSpPr>
              <a:spLocks/>
            </p:cNvSpPr>
            <p:nvPr/>
          </p:nvSpPr>
          <p:spPr bwMode="auto">
            <a:xfrm>
              <a:off x="5641928" y="3113181"/>
              <a:ext cx="167935" cy="133581"/>
            </a:xfrm>
            <a:custGeom>
              <a:avLst/>
              <a:gdLst>
                <a:gd name="T0" fmla="*/ 254 w 287"/>
                <a:gd name="T1" fmla="*/ 99 h 212"/>
                <a:gd name="T2" fmla="*/ 228 w 287"/>
                <a:gd name="T3" fmla="*/ 76 h 212"/>
                <a:gd name="T4" fmla="*/ 141 w 287"/>
                <a:gd name="T5" fmla="*/ 0 h 212"/>
                <a:gd name="T6" fmla="*/ 78 w 287"/>
                <a:gd name="T7" fmla="*/ 21 h 212"/>
                <a:gd name="T8" fmla="*/ 98 w 287"/>
                <a:gd name="T9" fmla="*/ 27 h 212"/>
                <a:gd name="T10" fmla="*/ 114 w 287"/>
                <a:gd name="T11" fmla="*/ 21 h 212"/>
                <a:gd name="T12" fmla="*/ 128 w 287"/>
                <a:gd name="T13" fmla="*/ 21 h 212"/>
                <a:gd name="T14" fmla="*/ 134 w 287"/>
                <a:gd name="T15" fmla="*/ 37 h 212"/>
                <a:gd name="T16" fmla="*/ 114 w 287"/>
                <a:gd name="T17" fmla="*/ 42 h 212"/>
                <a:gd name="T18" fmla="*/ 93 w 287"/>
                <a:gd name="T19" fmla="*/ 42 h 212"/>
                <a:gd name="T20" fmla="*/ 78 w 287"/>
                <a:gd name="T21" fmla="*/ 42 h 212"/>
                <a:gd name="T22" fmla="*/ 57 w 287"/>
                <a:gd name="T23" fmla="*/ 52 h 212"/>
                <a:gd name="T24" fmla="*/ 62 w 287"/>
                <a:gd name="T25" fmla="*/ 63 h 212"/>
                <a:gd name="T26" fmla="*/ 52 w 287"/>
                <a:gd name="T27" fmla="*/ 78 h 212"/>
                <a:gd name="T28" fmla="*/ 42 w 287"/>
                <a:gd name="T29" fmla="*/ 89 h 212"/>
                <a:gd name="T30" fmla="*/ 26 w 287"/>
                <a:gd name="T31" fmla="*/ 99 h 212"/>
                <a:gd name="T32" fmla="*/ 11 w 287"/>
                <a:gd name="T33" fmla="*/ 99 h 212"/>
                <a:gd name="T34" fmla="*/ 0 w 287"/>
                <a:gd name="T35" fmla="*/ 113 h 212"/>
                <a:gd name="T36" fmla="*/ 11 w 287"/>
                <a:gd name="T37" fmla="*/ 125 h 212"/>
                <a:gd name="T38" fmla="*/ 26 w 287"/>
                <a:gd name="T39" fmla="*/ 125 h 212"/>
                <a:gd name="T40" fmla="*/ 26 w 287"/>
                <a:gd name="T41" fmla="*/ 144 h 212"/>
                <a:gd name="T42" fmla="*/ 31 w 287"/>
                <a:gd name="T43" fmla="*/ 160 h 212"/>
                <a:gd name="T44" fmla="*/ 26 w 287"/>
                <a:gd name="T45" fmla="*/ 175 h 212"/>
                <a:gd name="T46" fmla="*/ 21 w 287"/>
                <a:gd name="T47" fmla="*/ 191 h 212"/>
                <a:gd name="T48" fmla="*/ 31 w 287"/>
                <a:gd name="T49" fmla="*/ 201 h 212"/>
                <a:gd name="T50" fmla="*/ 52 w 287"/>
                <a:gd name="T51" fmla="*/ 196 h 212"/>
                <a:gd name="T52" fmla="*/ 62 w 287"/>
                <a:gd name="T53" fmla="*/ 186 h 212"/>
                <a:gd name="T54" fmla="*/ 78 w 287"/>
                <a:gd name="T55" fmla="*/ 191 h 212"/>
                <a:gd name="T56" fmla="*/ 78 w 287"/>
                <a:gd name="T57" fmla="*/ 181 h 212"/>
                <a:gd name="T58" fmla="*/ 98 w 287"/>
                <a:gd name="T59" fmla="*/ 181 h 212"/>
                <a:gd name="T60" fmla="*/ 98 w 287"/>
                <a:gd name="T61" fmla="*/ 160 h 212"/>
                <a:gd name="T62" fmla="*/ 109 w 287"/>
                <a:gd name="T63" fmla="*/ 150 h 212"/>
                <a:gd name="T64" fmla="*/ 118 w 287"/>
                <a:gd name="T65" fmla="*/ 139 h 212"/>
                <a:gd name="T66" fmla="*/ 128 w 287"/>
                <a:gd name="T67" fmla="*/ 150 h 212"/>
                <a:gd name="T68" fmla="*/ 134 w 287"/>
                <a:gd name="T69" fmla="*/ 165 h 212"/>
                <a:gd name="T70" fmla="*/ 144 w 287"/>
                <a:gd name="T71" fmla="*/ 175 h 212"/>
                <a:gd name="T72" fmla="*/ 144 w 287"/>
                <a:gd name="T73" fmla="*/ 196 h 212"/>
                <a:gd name="T74" fmla="*/ 149 w 287"/>
                <a:gd name="T75" fmla="*/ 212 h 212"/>
                <a:gd name="T76" fmla="*/ 165 w 287"/>
                <a:gd name="T77" fmla="*/ 206 h 212"/>
                <a:gd name="T78" fmla="*/ 180 w 287"/>
                <a:gd name="T79" fmla="*/ 201 h 212"/>
                <a:gd name="T80" fmla="*/ 190 w 287"/>
                <a:gd name="T81" fmla="*/ 191 h 212"/>
                <a:gd name="T82" fmla="*/ 201 w 287"/>
                <a:gd name="T83" fmla="*/ 181 h 212"/>
                <a:gd name="T84" fmla="*/ 216 w 287"/>
                <a:gd name="T85" fmla="*/ 175 h 212"/>
                <a:gd name="T86" fmla="*/ 232 w 287"/>
                <a:gd name="T87" fmla="*/ 181 h 212"/>
                <a:gd name="T88" fmla="*/ 242 w 287"/>
                <a:gd name="T89" fmla="*/ 170 h 212"/>
                <a:gd name="T90" fmla="*/ 251 w 287"/>
                <a:gd name="T91" fmla="*/ 181 h 212"/>
                <a:gd name="T92" fmla="*/ 251 w 287"/>
                <a:gd name="T93" fmla="*/ 186 h 212"/>
                <a:gd name="T94" fmla="*/ 267 w 287"/>
                <a:gd name="T95" fmla="*/ 191 h 212"/>
                <a:gd name="T96" fmla="*/ 277 w 287"/>
                <a:gd name="T97" fmla="*/ 181 h 212"/>
                <a:gd name="T98" fmla="*/ 282 w 287"/>
                <a:gd name="T99" fmla="*/ 18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7" h="212">
                  <a:moveTo>
                    <a:pt x="287" y="189"/>
                  </a:moveTo>
                  <a:lnTo>
                    <a:pt x="285" y="152"/>
                  </a:lnTo>
                  <a:lnTo>
                    <a:pt x="271" y="121"/>
                  </a:lnTo>
                  <a:lnTo>
                    <a:pt x="254" y="99"/>
                  </a:lnTo>
                  <a:lnTo>
                    <a:pt x="245" y="93"/>
                  </a:lnTo>
                  <a:lnTo>
                    <a:pt x="228" y="95"/>
                  </a:lnTo>
                  <a:lnTo>
                    <a:pt x="223" y="80"/>
                  </a:lnTo>
                  <a:lnTo>
                    <a:pt x="228" y="76"/>
                  </a:lnTo>
                  <a:lnTo>
                    <a:pt x="227" y="46"/>
                  </a:lnTo>
                  <a:lnTo>
                    <a:pt x="191" y="26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8" y="16"/>
                  </a:lnTo>
                  <a:lnTo>
                    <a:pt x="78" y="21"/>
                  </a:lnTo>
                  <a:lnTo>
                    <a:pt x="83" y="21"/>
                  </a:lnTo>
                  <a:lnTo>
                    <a:pt x="88" y="21"/>
                  </a:lnTo>
                  <a:lnTo>
                    <a:pt x="93" y="27"/>
                  </a:lnTo>
                  <a:lnTo>
                    <a:pt x="98" y="27"/>
                  </a:lnTo>
                  <a:lnTo>
                    <a:pt x="104" y="27"/>
                  </a:lnTo>
                  <a:lnTo>
                    <a:pt x="109" y="27"/>
                  </a:lnTo>
                  <a:lnTo>
                    <a:pt x="109" y="21"/>
                  </a:lnTo>
                  <a:lnTo>
                    <a:pt x="114" y="21"/>
                  </a:lnTo>
                  <a:lnTo>
                    <a:pt x="114" y="16"/>
                  </a:lnTo>
                  <a:lnTo>
                    <a:pt x="118" y="16"/>
                  </a:lnTo>
                  <a:lnTo>
                    <a:pt x="123" y="21"/>
                  </a:lnTo>
                  <a:lnTo>
                    <a:pt x="128" y="21"/>
                  </a:lnTo>
                  <a:lnTo>
                    <a:pt x="128" y="27"/>
                  </a:lnTo>
                  <a:lnTo>
                    <a:pt x="134" y="27"/>
                  </a:lnTo>
                  <a:lnTo>
                    <a:pt x="134" y="32"/>
                  </a:lnTo>
                  <a:lnTo>
                    <a:pt x="134" y="37"/>
                  </a:lnTo>
                  <a:lnTo>
                    <a:pt x="128" y="42"/>
                  </a:lnTo>
                  <a:lnTo>
                    <a:pt x="123" y="42"/>
                  </a:lnTo>
                  <a:lnTo>
                    <a:pt x="118" y="42"/>
                  </a:lnTo>
                  <a:lnTo>
                    <a:pt x="114" y="42"/>
                  </a:lnTo>
                  <a:lnTo>
                    <a:pt x="109" y="42"/>
                  </a:lnTo>
                  <a:lnTo>
                    <a:pt x="104" y="42"/>
                  </a:lnTo>
                  <a:lnTo>
                    <a:pt x="98" y="42"/>
                  </a:lnTo>
                  <a:lnTo>
                    <a:pt x="93" y="42"/>
                  </a:lnTo>
                  <a:lnTo>
                    <a:pt x="93" y="37"/>
                  </a:lnTo>
                  <a:lnTo>
                    <a:pt x="88" y="37"/>
                  </a:lnTo>
                  <a:lnTo>
                    <a:pt x="83" y="42"/>
                  </a:lnTo>
                  <a:lnTo>
                    <a:pt x="78" y="42"/>
                  </a:lnTo>
                  <a:lnTo>
                    <a:pt x="73" y="42"/>
                  </a:lnTo>
                  <a:lnTo>
                    <a:pt x="67" y="47"/>
                  </a:lnTo>
                  <a:lnTo>
                    <a:pt x="62" y="52"/>
                  </a:lnTo>
                  <a:lnTo>
                    <a:pt x="57" y="52"/>
                  </a:lnTo>
                  <a:lnTo>
                    <a:pt x="52" y="58"/>
                  </a:lnTo>
                  <a:lnTo>
                    <a:pt x="52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2" y="68"/>
                  </a:lnTo>
                  <a:lnTo>
                    <a:pt x="62" y="73"/>
                  </a:lnTo>
                  <a:lnTo>
                    <a:pt x="57" y="73"/>
                  </a:lnTo>
                  <a:lnTo>
                    <a:pt x="52" y="78"/>
                  </a:lnTo>
                  <a:lnTo>
                    <a:pt x="47" y="78"/>
                  </a:lnTo>
                  <a:lnTo>
                    <a:pt x="42" y="78"/>
                  </a:lnTo>
                  <a:lnTo>
                    <a:pt x="42" y="83"/>
                  </a:lnTo>
                  <a:lnTo>
                    <a:pt x="42" y="89"/>
                  </a:lnTo>
                  <a:lnTo>
                    <a:pt x="36" y="89"/>
                  </a:lnTo>
                  <a:lnTo>
                    <a:pt x="31" y="94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1" y="99"/>
                  </a:lnTo>
                  <a:lnTo>
                    <a:pt x="16" y="99"/>
                  </a:lnTo>
                  <a:lnTo>
                    <a:pt x="11" y="99"/>
                  </a:lnTo>
                  <a:lnTo>
                    <a:pt x="5" y="99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0" y="120"/>
                  </a:lnTo>
                  <a:lnTo>
                    <a:pt x="5" y="120"/>
                  </a:lnTo>
                  <a:lnTo>
                    <a:pt x="5" y="125"/>
                  </a:lnTo>
                  <a:lnTo>
                    <a:pt x="11" y="125"/>
                  </a:lnTo>
                  <a:lnTo>
                    <a:pt x="16" y="120"/>
                  </a:lnTo>
                  <a:lnTo>
                    <a:pt x="21" y="120"/>
                  </a:lnTo>
                  <a:lnTo>
                    <a:pt x="26" y="120"/>
                  </a:lnTo>
                  <a:lnTo>
                    <a:pt x="26" y="125"/>
                  </a:lnTo>
                  <a:lnTo>
                    <a:pt x="26" y="129"/>
                  </a:lnTo>
                  <a:lnTo>
                    <a:pt x="26" y="134"/>
                  </a:lnTo>
                  <a:lnTo>
                    <a:pt x="26" y="139"/>
                  </a:lnTo>
                  <a:lnTo>
                    <a:pt x="26" y="144"/>
                  </a:lnTo>
                  <a:lnTo>
                    <a:pt x="31" y="144"/>
                  </a:lnTo>
                  <a:lnTo>
                    <a:pt x="31" y="150"/>
                  </a:lnTo>
                  <a:lnTo>
                    <a:pt x="31" y="155"/>
                  </a:lnTo>
                  <a:lnTo>
                    <a:pt x="31" y="160"/>
                  </a:lnTo>
                  <a:lnTo>
                    <a:pt x="26" y="160"/>
                  </a:lnTo>
                  <a:lnTo>
                    <a:pt x="26" y="165"/>
                  </a:lnTo>
                  <a:lnTo>
                    <a:pt x="26" y="170"/>
                  </a:lnTo>
                  <a:lnTo>
                    <a:pt x="26" y="175"/>
                  </a:lnTo>
                  <a:lnTo>
                    <a:pt x="26" y="181"/>
                  </a:lnTo>
                  <a:lnTo>
                    <a:pt x="26" y="186"/>
                  </a:lnTo>
                  <a:lnTo>
                    <a:pt x="26" y="191"/>
                  </a:lnTo>
                  <a:lnTo>
                    <a:pt x="21" y="191"/>
                  </a:lnTo>
                  <a:lnTo>
                    <a:pt x="21" y="196"/>
                  </a:lnTo>
                  <a:lnTo>
                    <a:pt x="26" y="196"/>
                  </a:lnTo>
                  <a:lnTo>
                    <a:pt x="26" y="201"/>
                  </a:lnTo>
                  <a:lnTo>
                    <a:pt x="31" y="201"/>
                  </a:lnTo>
                  <a:lnTo>
                    <a:pt x="36" y="201"/>
                  </a:lnTo>
                  <a:lnTo>
                    <a:pt x="42" y="196"/>
                  </a:lnTo>
                  <a:lnTo>
                    <a:pt x="47" y="196"/>
                  </a:lnTo>
                  <a:lnTo>
                    <a:pt x="52" y="196"/>
                  </a:lnTo>
                  <a:lnTo>
                    <a:pt x="52" y="191"/>
                  </a:lnTo>
                  <a:lnTo>
                    <a:pt x="57" y="191"/>
                  </a:lnTo>
                  <a:lnTo>
                    <a:pt x="57" y="186"/>
                  </a:lnTo>
                  <a:lnTo>
                    <a:pt x="62" y="186"/>
                  </a:lnTo>
                  <a:lnTo>
                    <a:pt x="62" y="191"/>
                  </a:lnTo>
                  <a:lnTo>
                    <a:pt x="67" y="191"/>
                  </a:lnTo>
                  <a:lnTo>
                    <a:pt x="73" y="191"/>
                  </a:lnTo>
                  <a:lnTo>
                    <a:pt x="78" y="191"/>
                  </a:lnTo>
                  <a:lnTo>
                    <a:pt x="78" y="186"/>
                  </a:lnTo>
                  <a:lnTo>
                    <a:pt x="73" y="186"/>
                  </a:lnTo>
                  <a:lnTo>
                    <a:pt x="73" y="181"/>
                  </a:lnTo>
                  <a:lnTo>
                    <a:pt x="78" y="181"/>
                  </a:lnTo>
                  <a:lnTo>
                    <a:pt x="83" y="181"/>
                  </a:lnTo>
                  <a:lnTo>
                    <a:pt x="88" y="181"/>
                  </a:lnTo>
                  <a:lnTo>
                    <a:pt x="93" y="181"/>
                  </a:lnTo>
                  <a:lnTo>
                    <a:pt x="98" y="181"/>
                  </a:lnTo>
                  <a:lnTo>
                    <a:pt x="104" y="175"/>
                  </a:lnTo>
                  <a:lnTo>
                    <a:pt x="104" y="170"/>
                  </a:lnTo>
                  <a:lnTo>
                    <a:pt x="104" y="165"/>
                  </a:lnTo>
                  <a:lnTo>
                    <a:pt x="98" y="160"/>
                  </a:lnTo>
                  <a:lnTo>
                    <a:pt x="104" y="160"/>
                  </a:lnTo>
                  <a:lnTo>
                    <a:pt x="109" y="160"/>
                  </a:lnTo>
                  <a:lnTo>
                    <a:pt x="109" y="155"/>
                  </a:lnTo>
                  <a:lnTo>
                    <a:pt x="109" y="150"/>
                  </a:lnTo>
                  <a:lnTo>
                    <a:pt x="109" y="144"/>
                  </a:lnTo>
                  <a:lnTo>
                    <a:pt x="114" y="144"/>
                  </a:lnTo>
                  <a:lnTo>
                    <a:pt x="114" y="139"/>
                  </a:lnTo>
                  <a:lnTo>
                    <a:pt x="118" y="139"/>
                  </a:lnTo>
                  <a:lnTo>
                    <a:pt x="123" y="139"/>
                  </a:lnTo>
                  <a:lnTo>
                    <a:pt x="123" y="144"/>
                  </a:lnTo>
                  <a:lnTo>
                    <a:pt x="128" y="144"/>
                  </a:lnTo>
                  <a:lnTo>
                    <a:pt x="128" y="150"/>
                  </a:lnTo>
                  <a:lnTo>
                    <a:pt x="128" y="155"/>
                  </a:lnTo>
                  <a:lnTo>
                    <a:pt x="128" y="160"/>
                  </a:lnTo>
                  <a:lnTo>
                    <a:pt x="128" y="165"/>
                  </a:lnTo>
                  <a:lnTo>
                    <a:pt x="134" y="165"/>
                  </a:lnTo>
                  <a:lnTo>
                    <a:pt x="139" y="165"/>
                  </a:lnTo>
                  <a:lnTo>
                    <a:pt x="139" y="170"/>
                  </a:lnTo>
                  <a:lnTo>
                    <a:pt x="144" y="170"/>
                  </a:lnTo>
                  <a:lnTo>
                    <a:pt x="144" y="175"/>
                  </a:lnTo>
                  <a:lnTo>
                    <a:pt x="144" y="181"/>
                  </a:lnTo>
                  <a:lnTo>
                    <a:pt x="144" y="186"/>
                  </a:lnTo>
                  <a:lnTo>
                    <a:pt x="144" y="191"/>
                  </a:lnTo>
                  <a:lnTo>
                    <a:pt x="144" y="196"/>
                  </a:lnTo>
                  <a:lnTo>
                    <a:pt x="144" y="201"/>
                  </a:lnTo>
                  <a:lnTo>
                    <a:pt x="144" y="206"/>
                  </a:lnTo>
                  <a:lnTo>
                    <a:pt x="149" y="206"/>
                  </a:lnTo>
                  <a:lnTo>
                    <a:pt x="149" y="212"/>
                  </a:lnTo>
                  <a:lnTo>
                    <a:pt x="154" y="212"/>
                  </a:lnTo>
                  <a:lnTo>
                    <a:pt x="159" y="212"/>
                  </a:lnTo>
                  <a:lnTo>
                    <a:pt x="165" y="212"/>
                  </a:lnTo>
                  <a:lnTo>
                    <a:pt x="165" y="206"/>
                  </a:lnTo>
                  <a:lnTo>
                    <a:pt x="170" y="206"/>
                  </a:lnTo>
                  <a:lnTo>
                    <a:pt x="170" y="201"/>
                  </a:lnTo>
                  <a:lnTo>
                    <a:pt x="175" y="201"/>
                  </a:lnTo>
                  <a:lnTo>
                    <a:pt x="180" y="201"/>
                  </a:lnTo>
                  <a:lnTo>
                    <a:pt x="180" y="196"/>
                  </a:lnTo>
                  <a:lnTo>
                    <a:pt x="185" y="196"/>
                  </a:lnTo>
                  <a:lnTo>
                    <a:pt x="185" y="191"/>
                  </a:lnTo>
                  <a:lnTo>
                    <a:pt x="190" y="191"/>
                  </a:lnTo>
                  <a:lnTo>
                    <a:pt x="190" y="186"/>
                  </a:lnTo>
                  <a:lnTo>
                    <a:pt x="196" y="186"/>
                  </a:lnTo>
                  <a:lnTo>
                    <a:pt x="196" y="181"/>
                  </a:lnTo>
                  <a:lnTo>
                    <a:pt x="201" y="181"/>
                  </a:lnTo>
                  <a:lnTo>
                    <a:pt x="206" y="181"/>
                  </a:lnTo>
                  <a:lnTo>
                    <a:pt x="206" y="175"/>
                  </a:lnTo>
                  <a:lnTo>
                    <a:pt x="211" y="175"/>
                  </a:lnTo>
                  <a:lnTo>
                    <a:pt x="216" y="175"/>
                  </a:lnTo>
                  <a:lnTo>
                    <a:pt x="221" y="175"/>
                  </a:lnTo>
                  <a:lnTo>
                    <a:pt x="221" y="181"/>
                  </a:lnTo>
                  <a:lnTo>
                    <a:pt x="227" y="181"/>
                  </a:lnTo>
                  <a:lnTo>
                    <a:pt x="232" y="181"/>
                  </a:lnTo>
                  <a:lnTo>
                    <a:pt x="232" y="175"/>
                  </a:lnTo>
                  <a:lnTo>
                    <a:pt x="237" y="175"/>
                  </a:lnTo>
                  <a:lnTo>
                    <a:pt x="237" y="170"/>
                  </a:lnTo>
                  <a:lnTo>
                    <a:pt x="242" y="170"/>
                  </a:lnTo>
                  <a:lnTo>
                    <a:pt x="246" y="170"/>
                  </a:lnTo>
                  <a:lnTo>
                    <a:pt x="251" y="170"/>
                  </a:lnTo>
                  <a:lnTo>
                    <a:pt x="251" y="175"/>
                  </a:lnTo>
                  <a:lnTo>
                    <a:pt x="251" y="181"/>
                  </a:lnTo>
                  <a:lnTo>
                    <a:pt x="246" y="181"/>
                  </a:lnTo>
                  <a:lnTo>
                    <a:pt x="242" y="186"/>
                  </a:lnTo>
                  <a:lnTo>
                    <a:pt x="246" y="186"/>
                  </a:lnTo>
                  <a:lnTo>
                    <a:pt x="251" y="186"/>
                  </a:lnTo>
                  <a:lnTo>
                    <a:pt x="258" y="186"/>
                  </a:lnTo>
                  <a:lnTo>
                    <a:pt x="262" y="186"/>
                  </a:lnTo>
                  <a:lnTo>
                    <a:pt x="262" y="191"/>
                  </a:lnTo>
                  <a:lnTo>
                    <a:pt x="267" y="191"/>
                  </a:lnTo>
                  <a:lnTo>
                    <a:pt x="272" y="191"/>
                  </a:lnTo>
                  <a:lnTo>
                    <a:pt x="272" y="186"/>
                  </a:lnTo>
                  <a:lnTo>
                    <a:pt x="277" y="186"/>
                  </a:lnTo>
                  <a:lnTo>
                    <a:pt x="277" y="181"/>
                  </a:lnTo>
                  <a:lnTo>
                    <a:pt x="281" y="181"/>
                  </a:lnTo>
                  <a:lnTo>
                    <a:pt x="282" y="181"/>
                  </a:lnTo>
                  <a:lnTo>
                    <a:pt x="282" y="182"/>
                  </a:lnTo>
                  <a:lnTo>
                    <a:pt x="282" y="186"/>
                  </a:lnTo>
                  <a:lnTo>
                    <a:pt x="285" y="186"/>
                  </a:lnTo>
                  <a:lnTo>
                    <a:pt x="286" y="186"/>
                  </a:lnTo>
                  <a:lnTo>
                    <a:pt x="287" y="189"/>
                  </a:lnTo>
                  <a:close/>
                </a:path>
              </a:pathLst>
            </a:custGeom>
            <a:solidFill>
              <a:srgbClr val="D8D8D8"/>
            </a:solidFill>
            <a:ln w="63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" name="Freeform 7"/>
            <p:cNvSpPr>
              <a:spLocks/>
            </p:cNvSpPr>
            <p:nvPr/>
          </p:nvSpPr>
          <p:spPr bwMode="auto">
            <a:xfrm>
              <a:off x="5805503" y="3229119"/>
              <a:ext cx="2332" cy="2520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0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F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" name="Freeform 9"/>
            <p:cNvSpPr>
              <a:spLocks/>
            </p:cNvSpPr>
            <p:nvPr/>
          </p:nvSpPr>
          <p:spPr bwMode="auto">
            <a:xfrm>
              <a:off x="6815444" y="2641866"/>
              <a:ext cx="9330" cy="10082"/>
            </a:xfrm>
            <a:custGeom>
              <a:avLst/>
              <a:gdLst>
                <a:gd name="T0" fmla="*/ 14 w 14"/>
                <a:gd name="T1" fmla="*/ 0 h 16"/>
                <a:gd name="T2" fmla="*/ 14 w 14"/>
                <a:gd name="T3" fmla="*/ 0 h 16"/>
                <a:gd name="T4" fmla="*/ 14 w 14"/>
                <a:gd name="T5" fmla="*/ 11 h 16"/>
                <a:gd name="T6" fmla="*/ 10 w 14"/>
                <a:gd name="T7" fmla="*/ 11 h 16"/>
                <a:gd name="T8" fmla="*/ 5 w 14"/>
                <a:gd name="T9" fmla="*/ 16 h 16"/>
                <a:gd name="T10" fmla="*/ 5 w 14"/>
                <a:gd name="T11" fmla="*/ 11 h 16"/>
                <a:gd name="T12" fmla="*/ 0 w 14"/>
                <a:gd name="T13" fmla="*/ 11 h 16"/>
                <a:gd name="T14" fmla="*/ 5 w 14"/>
                <a:gd name="T15" fmla="*/ 0 h 16"/>
                <a:gd name="T16" fmla="*/ 14 w 14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14" y="0"/>
                  </a:lnTo>
                  <a:lnTo>
                    <a:pt x="14" y="11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5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7" name="Freeform 10"/>
            <p:cNvSpPr>
              <a:spLocks/>
            </p:cNvSpPr>
            <p:nvPr/>
          </p:nvSpPr>
          <p:spPr bwMode="auto">
            <a:xfrm>
              <a:off x="6815444" y="2641866"/>
              <a:ext cx="9330" cy="10082"/>
            </a:xfrm>
            <a:custGeom>
              <a:avLst/>
              <a:gdLst>
                <a:gd name="T0" fmla="*/ 14 w 14"/>
                <a:gd name="T1" fmla="*/ 0 h 16"/>
                <a:gd name="T2" fmla="*/ 14 w 14"/>
                <a:gd name="T3" fmla="*/ 0 h 16"/>
                <a:gd name="T4" fmla="*/ 14 w 14"/>
                <a:gd name="T5" fmla="*/ 11 h 16"/>
                <a:gd name="T6" fmla="*/ 10 w 14"/>
                <a:gd name="T7" fmla="*/ 11 h 16"/>
                <a:gd name="T8" fmla="*/ 5 w 14"/>
                <a:gd name="T9" fmla="*/ 16 h 16"/>
                <a:gd name="T10" fmla="*/ 5 w 14"/>
                <a:gd name="T11" fmla="*/ 11 h 16"/>
                <a:gd name="T12" fmla="*/ 0 w 14"/>
                <a:gd name="T13" fmla="*/ 11 h 16"/>
                <a:gd name="T14" fmla="*/ 5 w 14"/>
                <a:gd name="T15" fmla="*/ 0 h 16"/>
                <a:gd name="T16" fmla="*/ 14 w 14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14" y="0"/>
                  </a:lnTo>
                  <a:lnTo>
                    <a:pt x="14" y="11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5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2F2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685939" y="3080416"/>
              <a:ext cx="181929" cy="78132"/>
            </a:xfrm>
            <a:custGeom>
              <a:avLst/>
              <a:gdLst>
                <a:gd name="T0" fmla="*/ 218 w 313"/>
                <a:gd name="T1" fmla="*/ 70 h 123"/>
                <a:gd name="T2" fmla="*/ 271 w 313"/>
                <a:gd name="T3" fmla="*/ 51 h 123"/>
                <a:gd name="T4" fmla="*/ 308 w 313"/>
                <a:gd name="T5" fmla="*/ 26 h 123"/>
                <a:gd name="T6" fmla="*/ 292 w 313"/>
                <a:gd name="T7" fmla="*/ 21 h 123"/>
                <a:gd name="T8" fmla="*/ 282 w 313"/>
                <a:gd name="T9" fmla="*/ 5 h 123"/>
                <a:gd name="T10" fmla="*/ 277 w 313"/>
                <a:gd name="T11" fmla="*/ 5 h 123"/>
                <a:gd name="T12" fmla="*/ 266 w 313"/>
                <a:gd name="T13" fmla="*/ 5 h 123"/>
                <a:gd name="T14" fmla="*/ 246 w 313"/>
                <a:gd name="T15" fmla="*/ 0 h 123"/>
                <a:gd name="T16" fmla="*/ 235 w 313"/>
                <a:gd name="T17" fmla="*/ 0 h 123"/>
                <a:gd name="T18" fmla="*/ 225 w 313"/>
                <a:gd name="T19" fmla="*/ 0 h 123"/>
                <a:gd name="T20" fmla="*/ 204 w 313"/>
                <a:gd name="T21" fmla="*/ 0 h 123"/>
                <a:gd name="T22" fmla="*/ 194 w 313"/>
                <a:gd name="T23" fmla="*/ 0 h 123"/>
                <a:gd name="T24" fmla="*/ 185 w 313"/>
                <a:gd name="T25" fmla="*/ 5 h 123"/>
                <a:gd name="T26" fmla="*/ 178 w 313"/>
                <a:gd name="T27" fmla="*/ 0 h 123"/>
                <a:gd name="T28" fmla="*/ 173 w 313"/>
                <a:gd name="T29" fmla="*/ 5 h 123"/>
                <a:gd name="T30" fmla="*/ 169 w 313"/>
                <a:gd name="T31" fmla="*/ 9 h 123"/>
                <a:gd name="T32" fmla="*/ 159 w 313"/>
                <a:gd name="T33" fmla="*/ 9 h 123"/>
                <a:gd name="T34" fmla="*/ 143 w 313"/>
                <a:gd name="T35" fmla="*/ 5 h 123"/>
                <a:gd name="T36" fmla="*/ 128 w 313"/>
                <a:gd name="T37" fmla="*/ 0 h 123"/>
                <a:gd name="T38" fmla="*/ 123 w 313"/>
                <a:gd name="T39" fmla="*/ 0 h 123"/>
                <a:gd name="T40" fmla="*/ 117 w 313"/>
                <a:gd name="T41" fmla="*/ 0 h 123"/>
                <a:gd name="T42" fmla="*/ 112 w 313"/>
                <a:gd name="T43" fmla="*/ 0 h 123"/>
                <a:gd name="T44" fmla="*/ 107 w 313"/>
                <a:gd name="T45" fmla="*/ 0 h 123"/>
                <a:gd name="T46" fmla="*/ 102 w 313"/>
                <a:gd name="T47" fmla="*/ 0 h 123"/>
                <a:gd name="T48" fmla="*/ 97 w 313"/>
                <a:gd name="T49" fmla="*/ 0 h 123"/>
                <a:gd name="T50" fmla="*/ 92 w 313"/>
                <a:gd name="T51" fmla="*/ 5 h 123"/>
                <a:gd name="T52" fmla="*/ 97 w 313"/>
                <a:gd name="T53" fmla="*/ 9 h 123"/>
                <a:gd name="T54" fmla="*/ 97 w 313"/>
                <a:gd name="T55" fmla="*/ 16 h 123"/>
                <a:gd name="T56" fmla="*/ 97 w 313"/>
                <a:gd name="T57" fmla="*/ 26 h 123"/>
                <a:gd name="T58" fmla="*/ 86 w 313"/>
                <a:gd name="T59" fmla="*/ 26 h 123"/>
                <a:gd name="T60" fmla="*/ 71 w 313"/>
                <a:gd name="T61" fmla="*/ 26 h 123"/>
                <a:gd name="T62" fmla="*/ 50 w 313"/>
                <a:gd name="T63" fmla="*/ 26 h 123"/>
                <a:gd name="T64" fmla="*/ 41 w 313"/>
                <a:gd name="T65" fmla="*/ 26 h 123"/>
                <a:gd name="T66" fmla="*/ 31 w 313"/>
                <a:gd name="T67" fmla="*/ 21 h 123"/>
                <a:gd name="T68" fmla="*/ 25 w 313"/>
                <a:gd name="T69" fmla="*/ 21 h 123"/>
                <a:gd name="T70" fmla="*/ 15 w 313"/>
                <a:gd name="T71" fmla="*/ 26 h 123"/>
                <a:gd name="T72" fmla="*/ 20 w 313"/>
                <a:gd name="T73" fmla="*/ 30 h 123"/>
                <a:gd name="T74" fmla="*/ 10 w 313"/>
                <a:gd name="T75" fmla="*/ 35 h 123"/>
                <a:gd name="T76" fmla="*/ 15 w 313"/>
                <a:gd name="T77" fmla="*/ 35 h 123"/>
                <a:gd name="T78" fmla="*/ 15 w 313"/>
                <a:gd name="T79" fmla="*/ 40 h 123"/>
                <a:gd name="T80" fmla="*/ 10 w 313"/>
                <a:gd name="T81" fmla="*/ 51 h 123"/>
                <a:gd name="T82" fmla="*/ 5 w 313"/>
                <a:gd name="T83" fmla="*/ 61 h 123"/>
                <a:gd name="T84" fmla="*/ 0 w 313"/>
                <a:gd name="T85" fmla="*/ 66 h 123"/>
                <a:gd name="T86" fmla="*/ 10 w 313"/>
                <a:gd name="T87" fmla="*/ 71 h 123"/>
                <a:gd name="T88" fmla="*/ 20 w 313"/>
                <a:gd name="T89" fmla="*/ 77 h 123"/>
                <a:gd name="T90" fmla="*/ 25 w 313"/>
                <a:gd name="T91" fmla="*/ 77 h 123"/>
                <a:gd name="T92" fmla="*/ 36 w 313"/>
                <a:gd name="T93" fmla="*/ 77 h 123"/>
                <a:gd name="T94" fmla="*/ 41 w 313"/>
                <a:gd name="T95" fmla="*/ 71 h 123"/>
                <a:gd name="T96" fmla="*/ 41 w 313"/>
                <a:gd name="T97" fmla="*/ 66 h 123"/>
                <a:gd name="T98" fmla="*/ 50 w 313"/>
                <a:gd name="T99" fmla="*/ 71 h 123"/>
                <a:gd name="T100" fmla="*/ 61 w 313"/>
                <a:gd name="T101" fmla="*/ 82 h 123"/>
                <a:gd name="T102" fmla="*/ 61 w 313"/>
                <a:gd name="T103" fmla="*/ 87 h 123"/>
                <a:gd name="T104" fmla="*/ 50 w 313"/>
                <a:gd name="T105" fmla="*/ 99 h 123"/>
                <a:gd name="T106" fmla="*/ 41 w 313"/>
                <a:gd name="T107" fmla="*/ 99 h 123"/>
                <a:gd name="T108" fmla="*/ 29 w 313"/>
                <a:gd name="T109" fmla="*/ 99 h 123"/>
                <a:gd name="T110" fmla="*/ 27 w 313"/>
                <a:gd name="T111" fmla="*/ 120 h 123"/>
                <a:gd name="T112" fmla="*/ 122 w 313"/>
                <a:gd name="T113" fmla="*/ 11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123">
                  <a:moveTo>
                    <a:pt x="167" y="104"/>
                  </a:moveTo>
                  <a:lnTo>
                    <a:pt x="186" y="87"/>
                  </a:lnTo>
                  <a:lnTo>
                    <a:pt x="199" y="77"/>
                  </a:lnTo>
                  <a:lnTo>
                    <a:pt x="199" y="72"/>
                  </a:lnTo>
                  <a:lnTo>
                    <a:pt x="205" y="74"/>
                  </a:lnTo>
                  <a:lnTo>
                    <a:pt x="213" y="74"/>
                  </a:lnTo>
                  <a:lnTo>
                    <a:pt x="218" y="70"/>
                  </a:lnTo>
                  <a:lnTo>
                    <a:pt x="225" y="80"/>
                  </a:lnTo>
                  <a:lnTo>
                    <a:pt x="234" y="76"/>
                  </a:lnTo>
                  <a:lnTo>
                    <a:pt x="244" y="72"/>
                  </a:lnTo>
                  <a:lnTo>
                    <a:pt x="247" y="72"/>
                  </a:lnTo>
                  <a:lnTo>
                    <a:pt x="252" y="59"/>
                  </a:lnTo>
                  <a:lnTo>
                    <a:pt x="258" y="51"/>
                  </a:lnTo>
                  <a:lnTo>
                    <a:pt x="271" y="51"/>
                  </a:lnTo>
                  <a:lnTo>
                    <a:pt x="287" y="40"/>
                  </a:lnTo>
                  <a:lnTo>
                    <a:pt x="292" y="35"/>
                  </a:lnTo>
                  <a:lnTo>
                    <a:pt x="301" y="35"/>
                  </a:lnTo>
                  <a:lnTo>
                    <a:pt x="308" y="30"/>
                  </a:lnTo>
                  <a:lnTo>
                    <a:pt x="313" y="26"/>
                  </a:lnTo>
                  <a:lnTo>
                    <a:pt x="308" y="26"/>
                  </a:lnTo>
                  <a:lnTo>
                    <a:pt x="308" y="26"/>
                  </a:lnTo>
                  <a:lnTo>
                    <a:pt x="308" y="26"/>
                  </a:lnTo>
                  <a:lnTo>
                    <a:pt x="301" y="26"/>
                  </a:lnTo>
                  <a:lnTo>
                    <a:pt x="301" y="21"/>
                  </a:lnTo>
                  <a:lnTo>
                    <a:pt x="297" y="21"/>
                  </a:lnTo>
                  <a:lnTo>
                    <a:pt x="297" y="21"/>
                  </a:lnTo>
                  <a:lnTo>
                    <a:pt x="292" y="21"/>
                  </a:lnTo>
                  <a:lnTo>
                    <a:pt x="292" y="21"/>
                  </a:lnTo>
                  <a:lnTo>
                    <a:pt x="292" y="16"/>
                  </a:lnTo>
                  <a:lnTo>
                    <a:pt x="287" y="16"/>
                  </a:lnTo>
                  <a:lnTo>
                    <a:pt x="287" y="16"/>
                  </a:lnTo>
                  <a:lnTo>
                    <a:pt x="287" y="9"/>
                  </a:lnTo>
                  <a:lnTo>
                    <a:pt x="282" y="9"/>
                  </a:lnTo>
                  <a:lnTo>
                    <a:pt x="282" y="9"/>
                  </a:lnTo>
                  <a:lnTo>
                    <a:pt x="282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4" y="9"/>
                  </a:lnTo>
                  <a:lnTo>
                    <a:pt x="154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1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0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16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5" y="77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18" y="109"/>
                  </a:lnTo>
                  <a:lnTo>
                    <a:pt x="18" y="117"/>
                  </a:lnTo>
                  <a:lnTo>
                    <a:pt x="27" y="120"/>
                  </a:lnTo>
                  <a:lnTo>
                    <a:pt x="39" y="117"/>
                  </a:lnTo>
                  <a:lnTo>
                    <a:pt x="53" y="119"/>
                  </a:lnTo>
                  <a:lnTo>
                    <a:pt x="65" y="117"/>
                  </a:lnTo>
                  <a:lnTo>
                    <a:pt x="80" y="122"/>
                  </a:lnTo>
                  <a:lnTo>
                    <a:pt x="92" y="120"/>
                  </a:lnTo>
                  <a:lnTo>
                    <a:pt x="109" y="118"/>
                  </a:lnTo>
                  <a:lnTo>
                    <a:pt x="122" y="119"/>
                  </a:lnTo>
                  <a:lnTo>
                    <a:pt x="132" y="123"/>
                  </a:lnTo>
                  <a:lnTo>
                    <a:pt x="151" y="113"/>
                  </a:lnTo>
                  <a:lnTo>
                    <a:pt x="167" y="104"/>
                  </a:lnTo>
                  <a:close/>
                </a:path>
              </a:pathLst>
            </a:custGeom>
            <a:solidFill>
              <a:srgbClr val="D8D8D8"/>
            </a:solidFill>
            <a:ln w="63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1446" name="Grupa 1445"/>
          <p:cNvGrpSpPr/>
          <p:nvPr/>
        </p:nvGrpSpPr>
        <p:grpSpPr>
          <a:xfrm>
            <a:off x="0" y="1464017"/>
            <a:ext cx="9144000" cy="4985641"/>
            <a:chOff x="0" y="1464017"/>
            <a:chExt cx="9144000" cy="4985641"/>
          </a:xfrm>
        </p:grpSpPr>
        <p:sp>
          <p:nvSpPr>
            <p:cNvPr id="1447" name="Prostokąt 1446"/>
            <p:cNvSpPr/>
            <p:nvPr/>
          </p:nvSpPr>
          <p:spPr>
            <a:xfrm>
              <a:off x="0" y="1464017"/>
              <a:ext cx="9144000" cy="39412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grpSp>
          <p:nvGrpSpPr>
            <p:cNvPr id="1448" name="Grupa 1447"/>
            <p:cNvGrpSpPr/>
            <p:nvPr/>
          </p:nvGrpSpPr>
          <p:grpSpPr>
            <a:xfrm>
              <a:off x="1156278" y="1528327"/>
              <a:ext cx="6757302" cy="3926320"/>
              <a:chOff x="1156278" y="1528327"/>
              <a:chExt cx="6757302" cy="3926320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462" name="Freeform 1413"/>
              <p:cNvSpPr>
                <a:spLocks/>
              </p:cNvSpPr>
              <p:nvPr/>
            </p:nvSpPr>
            <p:spPr bwMode="auto">
              <a:xfrm>
                <a:off x="3040140" y="4941809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3" name="Freeform 1414"/>
              <p:cNvSpPr>
                <a:spLocks/>
              </p:cNvSpPr>
              <p:nvPr/>
            </p:nvSpPr>
            <p:spPr bwMode="auto">
              <a:xfrm>
                <a:off x="3044587" y="4981829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1 w 3"/>
                  <a:gd name="T5" fmla="*/ 4 h 4"/>
                  <a:gd name="T6" fmla="*/ 0 w 3"/>
                  <a:gd name="T7" fmla="*/ 1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4" name="Freeform 1415"/>
              <p:cNvSpPr>
                <a:spLocks/>
              </p:cNvSpPr>
              <p:nvPr/>
            </p:nvSpPr>
            <p:spPr bwMode="auto">
              <a:xfrm>
                <a:off x="3050516" y="5177478"/>
                <a:ext cx="14822" cy="10376"/>
              </a:xfrm>
              <a:custGeom>
                <a:avLst/>
                <a:gdLst>
                  <a:gd name="T0" fmla="*/ 3 w 10"/>
                  <a:gd name="T1" fmla="*/ 0 h 7"/>
                  <a:gd name="T2" fmla="*/ 4 w 10"/>
                  <a:gd name="T3" fmla="*/ 2 h 7"/>
                  <a:gd name="T4" fmla="*/ 6 w 10"/>
                  <a:gd name="T5" fmla="*/ 2 h 7"/>
                  <a:gd name="T6" fmla="*/ 10 w 10"/>
                  <a:gd name="T7" fmla="*/ 4 h 7"/>
                  <a:gd name="T8" fmla="*/ 10 w 10"/>
                  <a:gd name="T9" fmla="*/ 6 h 7"/>
                  <a:gd name="T10" fmla="*/ 8 w 10"/>
                  <a:gd name="T11" fmla="*/ 6 h 7"/>
                  <a:gd name="T12" fmla="*/ 7 w 10"/>
                  <a:gd name="T13" fmla="*/ 7 h 7"/>
                  <a:gd name="T14" fmla="*/ 4 w 10"/>
                  <a:gd name="T15" fmla="*/ 7 h 7"/>
                  <a:gd name="T16" fmla="*/ 2 w 10"/>
                  <a:gd name="T17" fmla="*/ 7 h 7"/>
                  <a:gd name="T18" fmla="*/ 0 w 10"/>
                  <a:gd name="T19" fmla="*/ 7 h 7"/>
                  <a:gd name="T20" fmla="*/ 2 w 10"/>
                  <a:gd name="T21" fmla="*/ 6 h 7"/>
                  <a:gd name="T22" fmla="*/ 3 w 10"/>
                  <a:gd name="T23" fmla="*/ 3 h 7"/>
                  <a:gd name="T24" fmla="*/ 2 w 10"/>
                  <a:gd name="T25" fmla="*/ 0 h 7"/>
                  <a:gd name="T26" fmla="*/ 3 w 10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5" name="Freeform 1416"/>
              <p:cNvSpPr>
                <a:spLocks/>
              </p:cNvSpPr>
              <p:nvPr/>
            </p:nvSpPr>
            <p:spPr bwMode="auto">
              <a:xfrm>
                <a:off x="3011979" y="4378578"/>
                <a:ext cx="163041" cy="877456"/>
              </a:xfrm>
              <a:custGeom>
                <a:avLst/>
                <a:gdLst>
                  <a:gd name="T0" fmla="*/ 32 w 110"/>
                  <a:gd name="T1" fmla="*/ 18 h 592"/>
                  <a:gd name="T2" fmla="*/ 58 w 110"/>
                  <a:gd name="T3" fmla="*/ 78 h 592"/>
                  <a:gd name="T4" fmla="*/ 46 w 110"/>
                  <a:gd name="T5" fmla="*/ 118 h 592"/>
                  <a:gd name="T6" fmla="*/ 46 w 110"/>
                  <a:gd name="T7" fmla="*/ 141 h 592"/>
                  <a:gd name="T8" fmla="*/ 33 w 110"/>
                  <a:gd name="T9" fmla="*/ 196 h 592"/>
                  <a:gd name="T10" fmla="*/ 43 w 110"/>
                  <a:gd name="T11" fmla="*/ 243 h 592"/>
                  <a:gd name="T12" fmla="*/ 34 w 110"/>
                  <a:gd name="T13" fmla="*/ 285 h 592"/>
                  <a:gd name="T14" fmla="*/ 33 w 110"/>
                  <a:gd name="T15" fmla="*/ 346 h 592"/>
                  <a:gd name="T16" fmla="*/ 40 w 110"/>
                  <a:gd name="T17" fmla="*/ 394 h 592"/>
                  <a:gd name="T18" fmla="*/ 41 w 110"/>
                  <a:gd name="T19" fmla="*/ 420 h 592"/>
                  <a:gd name="T20" fmla="*/ 51 w 110"/>
                  <a:gd name="T21" fmla="*/ 444 h 592"/>
                  <a:gd name="T22" fmla="*/ 51 w 110"/>
                  <a:gd name="T23" fmla="*/ 496 h 592"/>
                  <a:gd name="T24" fmla="*/ 61 w 110"/>
                  <a:gd name="T25" fmla="*/ 531 h 592"/>
                  <a:gd name="T26" fmla="*/ 106 w 110"/>
                  <a:gd name="T27" fmla="*/ 553 h 592"/>
                  <a:gd name="T28" fmla="*/ 95 w 110"/>
                  <a:gd name="T29" fmla="*/ 563 h 592"/>
                  <a:gd name="T30" fmla="*/ 88 w 110"/>
                  <a:gd name="T31" fmla="*/ 592 h 592"/>
                  <a:gd name="T32" fmla="*/ 76 w 110"/>
                  <a:gd name="T33" fmla="*/ 582 h 592"/>
                  <a:gd name="T34" fmla="*/ 79 w 110"/>
                  <a:gd name="T35" fmla="*/ 578 h 592"/>
                  <a:gd name="T36" fmla="*/ 77 w 110"/>
                  <a:gd name="T37" fmla="*/ 574 h 592"/>
                  <a:gd name="T38" fmla="*/ 66 w 110"/>
                  <a:gd name="T39" fmla="*/ 582 h 592"/>
                  <a:gd name="T40" fmla="*/ 66 w 110"/>
                  <a:gd name="T41" fmla="*/ 571 h 592"/>
                  <a:gd name="T42" fmla="*/ 73 w 110"/>
                  <a:gd name="T43" fmla="*/ 566 h 592"/>
                  <a:gd name="T44" fmla="*/ 59 w 110"/>
                  <a:gd name="T45" fmla="*/ 568 h 592"/>
                  <a:gd name="T46" fmla="*/ 54 w 110"/>
                  <a:gd name="T47" fmla="*/ 575 h 592"/>
                  <a:gd name="T48" fmla="*/ 51 w 110"/>
                  <a:gd name="T49" fmla="*/ 568 h 592"/>
                  <a:gd name="T50" fmla="*/ 58 w 110"/>
                  <a:gd name="T51" fmla="*/ 561 h 592"/>
                  <a:gd name="T52" fmla="*/ 62 w 110"/>
                  <a:gd name="T53" fmla="*/ 556 h 592"/>
                  <a:gd name="T54" fmla="*/ 62 w 110"/>
                  <a:gd name="T55" fmla="*/ 550 h 592"/>
                  <a:gd name="T56" fmla="*/ 54 w 110"/>
                  <a:gd name="T57" fmla="*/ 556 h 592"/>
                  <a:gd name="T58" fmla="*/ 46 w 110"/>
                  <a:gd name="T59" fmla="*/ 552 h 592"/>
                  <a:gd name="T60" fmla="*/ 43 w 110"/>
                  <a:gd name="T61" fmla="*/ 543 h 592"/>
                  <a:gd name="T62" fmla="*/ 39 w 110"/>
                  <a:gd name="T63" fmla="*/ 534 h 592"/>
                  <a:gd name="T64" fmla="*/ 32 w 110"/>
                  <a:gd name="T65" fmla="*/ 517 h 592"/>
                  <a:gd name="T66" fmla="*/ 37 w 110"/>
                  <a:gd name="T67" fmla="*/ 502 h 592"/>
                  <a:gd name="T68" fmla="*/ 26 w 110"/>
                  <a:gd name="T69" fmla="*/ 495 h 592"/>
                  <a:gd name="T70" fmla="*/ 23 w 110"/>
                  <a:gd name="T71" fmla="*/ 484 h 592"/>
                  <a:gd name="T72" fmla="*/ 32 w 110"/>
                  <a:gd name="T73" fmla="*/ 477 h 592"/>
                  <a:gd name="T74" fmla="*/ 23 w 110"/>
                  <a:gd name="T75" fmla="*/ 474 h 592"/>
                  <a:gd name="T76" fmla="*/ 19 w 110"/>
                  <a:gd name="T77" fmla="*/ 461 h 592"/>
                  <a:gd name="T78" fmla="*/ 5 w 110"/>
                  <a:gd name="T79" fmla="*/ 461 h 592"/>
                  <a:gd name="T80" fmla="*/ 8 w 110"/>
                  <a:gd name="T81" fmla="*/ 449 h 592"/>
                  <a:gd name="T82" fmla="*/ 18 w 110"/>
                  <a:gd name="T83" fmla="*/ 443 h 592"/>
                  <a:gd name="T84" fmla="*/ 23 w 110"/>
                  <a:gd name="T85" fmla="*/ 451 h 592"/>
                  <a:gd name="T86" fmla="*/ 25 w 110"/>
                  <a:gd name="T87" fmla="*/ 440 h 592"/>
                  <a:gd name="T88" fmla="*/ 33 w 110"/>
                  <a:gd name="T89" fmla="*/ 419 h 592"/>
                  <a:gd name="T90" fmla="*/ 28 w 110"/>
                  <a:gd name="T91" fmla="*/ 404 h 592"/>
                  <a:gd name="T92" fmla="*/ 28 w 110"/>
                  <a:gd name="T93" fmla="*/ 386 h 592"/>
                  <a:gd name="T94" fmla="*/ 29 w 110"/>
                  <a:gd name="T95" fmla="*/ 378 h 592"/>
                  <a:gd name="T96" fmla="*/ 22 w 110"/>
                  <a:gd name="T97" fmla="*/ 368 h 592"/>
                  <a:gd name="T98" fmla="*/ 7 w 110"/>
                  <a:gd name="T99" fmla="*/ 358 h 592"/>
                  <a:gd name="T100" fmla="*/ 10 w 110"/>
                  <a:gd name="T101" fmla="*/ 340 h 592"/>
                  <a:gd name="T102" fmla="*/ 3 w 110"/>
                  <a:gd name="T103" fmla="*/ 307 h 592"/>
                  <a:gd name="T104" fmla="*/ 5 w 110"/>
                  <a:gd name="T105" fmla="*/ 290 h 592"/>
                  <a:gd name="T106" fmla="*/ 11 w 110"/>
                  <a:gd name="T107" fmla="*/ 270 h 592"/>
                  <a:gd name="T108" fmla="*/ 15 w 110"/>
                  <a:gd name="T109" fmla="*/ 248 h 592"/>
                  <a:gd name="T110" fmla="*/ 17 w 110"/>
                  <a:gd name="T111" fmla="*/ 224 h 592"/>
                  <a:gd name="T112" fmla="*/ 11 w 110"/>
                  <a:gd name="T113" fmla="*/ 188 h 592"/>
                  <a:gd name="T114" fmla="*/ 14 w 110"/>
                  <a:gd name="T115" fmla="*/ 161 h 592"/>
                  <a:gd name="T116" fmla="*/ 18 w 110"/>
                  <a:gd name="T117" fmla="*/ 130 h 592"/>
                  <a:gd name="T118" fmla="*/ 17 w 110"/>
                  <a:gd name="T119" fmla="*/ 86 h 592"/>
                  <a:gd name="T120" fmla="*/ 19 w 110"/>
                  <a:gd name="T121" fmla="*/ 57 h 592"/>
                  <a:gd name="T122" fmla="*/ 14 w 110"/>
                  <a:gd name="T123" fmla="*/ 15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" h="592">
                    <a:moveTo>
                      <a:pt x="23" y="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10"/>
                    </a:lnTo>
                    <a:lnTo>
                      <a:pt x="30" y="13"/>
                    </a:lnTo>
                    <a:lnTo>
                      <a:pt x="32" y="14"/>
                    </a:lnTo>
                    <a:lnTo>
                      <a:pt x="32" y="18"/>
                    </a:lnTo>
                    <a:lnTo>
                      <a:pt x="34" y="22"/>
                    </a:lnTo>
                    <a:lnTo>
                      <a:pt x="40" y="26"/>
                    </a:lnTo>
                    <a:lnTo>
                      <a:pt x="40" y="29"/>
                    </a:lnTo>
                    <a:lnTo>
                      <a:pt x="39" y="32"/>
                    </a:lnTo>
                    <a:lnTo>
                      <a:pt x="40" y="35"/>
                    </a:lnTo>
                    <a:lnTo>
                      <a:pt x="37" y="42"/>
                    </a:lnTo>
                    <a:lnTo>
                      <a:pt x="39" y="44"/>
                    </a:lnTo>
                    <a:lnTo>
                      <a:pt x="46" y="51"/>
                    </a:lnTo>
                    <a:lnTo>
                      <a:pt x="55" y="78"/>
                    </a:lnTo>
                    <a:lnTo>
                      <a:pt x="58" y="78"/>
                    </a:lnTo>
                    <a:lnTo>
                      <a:pt x="59" y="75"/>
                    </a:lnTo>
                    <a:lnTo>
                      <a:pt x="62" y="75"/>
                    </a:lnTo>
                    <a:lnTo>
                      <a:pt x="63" y="79"/>
                    </a:lnTo>
                    <a:lnTo>
                      <a:pt x="59" y="94"/>
                    </a:lnTo>
                    <a:lnTo>
                      <a:pt x="44" y="102"/>
                    </a:lnTo>
                    <a:lnTo>
                      <a:pt x="43" y="105"/>
                    </a:lnTo>
                    <a:lnTo>
                      <a:pt x="46" y="108"/>
                    </a:lnTo>
                    <a:lnTo>
                      <a:pt x="47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20"/>
                    </a:lnTo>
                    <a:lnTo>
                      <a:pt x="48" y="125"/>
                    </a:lnTo>
                    <a:lnTo>
                      <a:pt x="46" y="126"/>
                    </a:lnTo>
                    <a:lnTo>
                      <a:pt x="46" y="129"/>
                    </a:lnTo>
                    <a:lnTo>
                      <a:pt x="47" y="130"/>
                    </a:lnTo>
                    <a:lnTo>
                      <a:pt x="48" y="132"/>
                    </a:lnTo>
                    <a:lnTo>
                      <a:pt x="48" y="136"/>
                    </a:lnTo>
                    <a:lnTo>
                      <a:pt x="50" y="137"/>
                    </a:lnTo>
                    <a:lnTo>
                      <a:pt x="47" y="140"/>
                    </a:lnTo>
                    <a:lnTo>
                      <a:pt x="46" y="141"/>
                    </a:lnTo>
                    <a:lnTo>
                      <a:pt x="41" y="144"/>
                    </a:lnTo>
                    <a:lnTo>
                      <a:pt x="37" y="154"/>
                    </a:lnTo>
                    <a:lnTo>
                      <a:pt x="36" y="156"/>
                    </a:lnTo>
                    <a:lnTo>
                      <a:pt x="34" y="166"/>
                    </a:lnTo>
                    <a:lnTo>
                      <a:pt x="33" y="167"/>
                    </a:lnTo>
                    <a:lnTo>
                      <a:pt x="33" y="176"/>
                    </a:lnTo>
                    <a:lnTo>
                      <a:pt x="36" y="181"/>
                    </a:lnTo>
                    <a:lnTo>
                      <a:pt x="36" y="187"/>
                    </a:lnTo>
                    <a:lnTo>
                      <a:pt x="33" y="190"/>
                    </a:lnTo>
                    <a:lnTo>
                      <a:pt x="33" y="196"/>
                    </a:lnTo>
                    <a:lnTo>
                      <a:pt x="29" y="198"/>
                    </a:lnTo>
                    <a:lnTo>
                      <a:pt x="29" y="202"/>
                    </a:lnTo>
                    <a:lnTo>
                      <a:pt x="30" y="209"/>
                    </a:lnTo>
                    <a:lnTo>
                      <a:pt x="32" y="212"/>
                    </a:lnTo>
                    <a:lnTo>
                      <a:pt x="33" y="214"/>
                    </a:lnTo>
                    <a:lnTo>
                      <a:pt x="36" y="220"/>
                    </a:lnTo>
                    <a:lnTo>
                      <a:pt x="39" y="224"/>
                    </a:lnTo>
                    <a:lnTo>
                      <a:pt x="40" y="231"/>
                    </a:lnTo>
                    <a:lnTo>
                      <a:pt x="41" y="234"/>
                    </a:lnTo>
                    <a:lnTo>
                      <a:pt x="43" y="243"/>
                    </a:lnTo>
                    <a:lnTo>
                      <a:pt x="41" y="249"/>
                    </a:lnTo>
                    <a:lnTo>
                      <a:pt x="40" y="250"/>
                    </a:lnTo>
                    <a:lnTo>
                      <a:pt x="37" y="256"/>
                    </a:lnTo>
                    <a:lnTo>
                      <a:pt x="39" y="261"/>
                    </a:lnTo>
                    <a:lnTo>
                      <a:pt x="34" y="266"/>
                    </a:lnTo>
                    <a:lnTo>
                      <a:pt x="37" y="267"/>
                    </a:lnTo>
                    <a:lnTo>
                      <a:pt x="40" y="271"/>
                    </a:lnTo>
                    <a:lnTo>
                      <a:pt x="40" y="277"/>
                    </a:lnTo>
                    <a:lnTo>
                      <a:pt x="37" y="279"/>
                    </a:lnTo>
                    <a:lnTo>
                      <a:pt x="34" y="285"/>
                    </a:lnTo>
                    <a:lnTo>
                      <a:pt x="34" y="295"/>
                    </a:lnTo>
                    <a:lnTo>
                      <a:pt x="34" y="297"/>
                    </a:lnTo>
                    <a:lnTo>
                      <a:pt x="33" y="303"/>
                    </a:lnTo>
                    <a:lnTo>
                      <a:pt x="41" y="318"/>
                    </a:lnTo>
                    <a:lnTo>
                      <a:pt x="40" y="321"/>
                    </a:lnTo>
                    <a:lnTo>
                      <a:pt x="36" y="322"/>
                    </a:lnTo>
                    <a:lnTo>
                      <a:pt x="34" y="331"/>
                    </a:lnTo>
                    <a:lnTo>
                      <a:pt x="30" y="336"/>
                    </a:lnTo>
                    <a:lnTo>
                      <a:pt x="30" y="342"/>
                    </a:lnTo>
                    <a:lnTo>
                      <a:pt x="33" y="346"/>
                    </a:lnTo>
                    <a:lnTo>
                      <a:pt x="32" y="355"/>
                    </a:lnTo>
                    <a:lnTo>
                      <a:pt x="33" y="364"/>
                    </a:lnTo>
                    <a:lnTo>
                      <a:pt x="34" y="369"/>
                    </a:lnTo>
                    <a:lnTo>
                      <a:pt x="36" y="371"/>
                    </a:lnTo>
                    <a:lnTo>
                      <a:pt x="37" y="373"/>
                    </a:lnTo>
                    <a:lnTo>
                      <a:pt x="37" y="378"/>
                    </a:lnTo>
                    <a:lnTo>
                      <a:pt x="34" y="379"/>
                    </a:lnTo>
                    <a:lnTo>
                      <a:pt x="34" y="389"/>
                    </a:lnTo>
                    <a:lnTo>
                      <a:pt x="36" y="393"/>
                    </a:lnTo>
                    <a:lnTo>
                      <a:pt x="40" y="394"/>
                    </a:lnTo>
                    <a:lnTo>
                      <a:pt x="40" y="400"/>
                    </a:lnTo>
                    <a:lnTo>
                      <a:pt x="40" y="402"/>
                    </a:lnTo>
                    <a:lnTo>
                      <a:pt x="43" y="408"/>
                    </a:lnTo>
                    <a:lnTo>
                      <a:pt x="44" y="415"/>
                    </a:lnTo>
                    <a:lnTo>
                      <a:pt x="47" y="415"/>
                    </a:lnTo>
                    <a:lnTo>
                      <a:pt x="48" y="414"/>
                    </a:lnTo>
                    <a:lnTo>
                      <a:pt x="50" y="414"/>
                    </a:lnTo>
                    <a:lnTo>
                      <a:pt x="50" y="418"/>
                    </a:lnTo>
                    <a:lnTo>
                      <a:pt x="47" y="420"/>
                    </a:lnTo>
                    <a:lnTo>
                      <a:pt x="41" y="420"/>
                    </a:lnTo>
                    <a:lnTo>
                      <a:pt x="40" y="423"/>
                    </a:lnTo>
                    <a:lnTo>
                      <a:pt x="41" y="425"/>
                    </a:lnTo>
                    <a:lnTo>
                      <a:pt x="43" y="423"/>
                    </a:lnTo>
                    <a:lnTo>
                      <a:pt x="46" y="423"/>
                    </a:lnTo>
                    <a:lnTo>
                      <a:pt x="50" y="427"/>
                    </a:lnTo>
                    <a:lnTo>
                      <a:pt x="52" y="431"/>
                    </a:lnTo>
                    <a:lnTo>
                      <a:pt x="52" y="434"/>
                    </a:lnTo>
                    <a:lnTo>
                      <a:pt x="50" y="437"/>
                    </a:lnTo>
                    <a:lnTo>
                      <a:pt x="50" y="440"/>
                    </a:lnTo>
                    <a:lnTo>
                      <a:pt x="51" y="444"/>
                    </a:lnTo>
                    <a:lnTo>
                      <a:pt x="52" y="451"/>
                    </a:lnTo>
                    <a:lnTo>
                      <a:pt x="54" y="456"/>
                    </a:lnTo>
                    <a:lnTo>
                      <a:pt x="51" y="459"/>
                    </a:lnTo>
                    <a:lnTo>
                      <a:pt x="51" y="462"/>
                    </a:lnTo>
                    <a:lnTo>
                      <a:pt x="54" y="469"/>
                    </a:lnTo>
                    <a:lnTo>
                      <a:pt x="51" y="472"/>
                    </a:lnTo>
                    <a:lnTo>
                      <a:pt x="50" y="477"/>
                    </a:lnTo>
                    <a:lnTo>
                      <a:pt x="51" y="483"/>
                    </a:lnTo>
                    <a:lnTo>
                      <a:pt x="52" y="490"/>
                    </a:lnTo>
                    <a:lnTo>
                      <a:pt x="51" y="496"/>
                    </a:lnTo>
                    <a:lnTo>
                      <a:pt x="47" y="501"/>
                    </a:lnTo>
                    <a:lnTo>
                      <a:pt x="44" y="505"/>
                    </a:lnTo>
                    <a:lnTo>
                      <a:pt x="43" y="517"/>
                    </a:lnTo>
                    <a:lnTo>
                      <a:pt x="43" y="521"/>
                    </a:lnTo>
                    <a:lnTo>
                      <a:pt x="48" y="532"/>
                    </a:lnTo>
                    <a:lnTo>
                      <a:pt x="51" y="532"/>
                    </a:lnTo>
                    <a:lnTo>
                      <a:pt x="54" y="530"/>
                    </a:lnTo>
                    <a:lnTo>
                      <a:pt x="58" y="528"/>
                    </a:lnTo>
                    <a:lnTo>
                      <a:pt x="61" y="528"/>
                    </a:lnTo>
                    <a:lnTo>
                      <a:pt x="61" y="531"/>
                    </a:lnTo>
                    <a:lnTo>
                      <a:pt x="62" y="539"/>
                    </a:lnTo>
                    <a:lnTo>
                      <a:pt x="65" y="542"/>
                    </a:lnTo>
                    <a:lnTo>
                      <a:pt x="66" y="546"/>
                    </a:lnTo>
                    <a:lnTo>
                      <a:pt x="68" y="552"/>
                    </a:lnTo>
                    <a:lnTo>
                      <a:pt x="75" y="553"/>
                    </a:lnTo>
                    <a:lnTo>
                      <a:pt x="76" y="553"/>
                    </a:lnTo>
                    <a:lnTo>
                      <a:pt x="86" y="552"/>
                    </a:lnTo>
                    <a:lnTo>
                      <a:pt x="104" y="552"/>
                    </a:lnTo>
                    <a:lnTo>
                      <a:pt x="104" y="553"/>
                    </a:lnTo>
                    <a:lnTo>
                      <a:pt x="106" y="553"/>
                    </a:lnTo>
                    <a:lnTo>
                      <a:pt x="110" y="557"/>
                    </a:lnTo>
                    <a:lnTo>
                      <a:pt x="110" y="557"/>
                    </a:lnTo>
                    <a:lnTo>
                      <a:pt x="109" y="557"/>
                    </a:lnTo>
                    <a:lnTo>
                      <a:pt x="105" y="556"/>
                    </a:lnTo>
                    <a:lnTo>
                      <a:pt x="102" y="556"/>
                    </a:lnTo>
                    <a:lnTo>
                      <a:pt x="101" y="557"/>
                    </a:lnTo>
                    <a:lnTo>
                      <a:pt x="101" y="561"/>
                    </a:lnTo>
                    <a:lnTo>
                      <a:pt x="99" y="563"/>
                    </a:lnTo>
                    <a:lnTo>
                      <a:pt x="97" y="563"/>
                    </a:lnTo>
                    <a:lnTo>
                      <a:pt x="95" y="563"/>
                    </a:lnTo>
                    <a:lnTo>
                      <a:pt x="93" y="567"/>
                    </a:lnTo>
                    <a:lnTo>
                      <a:pt x="90" y="568"/>
                    </a:lnTo>
                    <a:lnTo>
                      <a:pt x="88" y="571"/>
                    </a:lnTo>
                    <a:lnTo>
                      <a:pt x="90" y="572"/>
                    </a:lnTo>
                    <a:lnTo>
                      <a:pt x="90" y="577"/>
                    </a:lnTo>
                    <a:lnTo>
                      <a:pt x="88" y="581"/>
                    </a:lnTo>
                    <a:lnTo>
                      <a:pt x="88" y="582"/>
                    </a:lnTo>
                    <a:lnTo>
                      <a:pt x="88" y="584"/>
                    </a:lnTo>
                    <a:lnTo>
                      <a:pt x="90" y="588"/>
                    </a:lnTo>
                    <a:lnTo>
                      <a:pt x="88" y="592"/>
                    </a:lnTo>
                    <a:lnTo>
                      <a:pt x="87" y="592"/>
                    </a:lnTo>
                    <a:lnTo>
                      <a:pt x="86" y="592"/>
                    </a:lnTo>
                    <a:lnTo>
                      <a:pt x="84" y="592"/>
                    </a:lnTo>
                    <a:lnTo>
                      <a:pt x="81" y="590"/>
                    </a:lnTo>
                    <a:lnTo>
                      <a:pt x="77" y="589"/>
                    </a:lnTo>
                    <a:lnTo>
                      <a:pt x="73" y="585"/>
                    </a:lnTo>
                    <a:lnTo>
                      <a:pt x="72" y="584"/>
                    </a:lnTo>
                    <a:lnTo>
                      <a:pt x="73" y="582"/>
                    </a:lnTo>
                    <a:lnTo>
                      <a:pt x="75" y="582"/>
                    </a:lnTo>
                    <a:lnTo>
                      <a:pt x="76" y="582"/>
                    </a:lnTo>
                    <a:lnTo>
                      <a:pt x="76" y="581"/>
                    </a:lnTo>
                    <a:lnTo>
                      <a:pt x="77" y="579"/>
                    </a:lnTo>
                    <a:lnTo>
                      <a:pt x="77" y="581"/>
                    </a:lnTo>
                    <a:lnTo>
                      <a:pt x="77" y="584"/>
                    </a:lnTo>
                    <a:lnTo>
                      <a:pt x="77" y="584"/>
                    </a:lnTo>
                    <a:lnTo>
                      <a:pt x="76" y="585"/>
                    </a:lnTo>
                    <a:lnTo>
                      <a:pt x="79" y="585"/>
                    </a:lnTo>
                    <a:lnTo>
                      <a:pt x="80" y="584"/>
                    </a:lnTo>
                    <a:lnTo>
                      <a:pt x="79" y="581"/>
                    </a:lnTo>
                    <a:lnTo>
                      <a:pt x="79" y="578"/>
                    </a:lnTo>
                    <a:lnTo>
                      <a:pt x="81" y="577"/>
                    </a:lnTo>
                    <a:lnTo>
                      <a:pt x="81" y="574"/>
                    </a:lnTo>
                    <a:lnTo>
                      <a:pt x="83" y="572"/>
                    </a:lnTo>
                    <a:lnTo>
                      <a:pt x="86" y="571"/>
                    </a:lnTo>
                    <a:lnTo>
                      <a:pt x="84" y="571"/>
                    </a:lnTo>
                    <a:lnTo>
                      <a:pt x="83" y="571"/>
                    </a:lnTo>
                    <a:lnTo>
                      <a:pt x="81" y="570"/>
                    </a:lnTo>
                    <a:lnTo>
                      <a:pt x="81" y="570"/>
                    </a:lnTo>
                    <a:lnTo>
                      <a:pt x="80" y="570"/>
                    </a:lnTo>
                    <a:lnTo>
                      <a:pt x="77" y="574"/>
                    </a:lnTo>
                    <a:lnTo>
                      <a:pt x="75" y="575"/>
                    </a:lnTo>
                    <a:lnTo>
                      <a:pt x="72" y="577"/>
                    </a:lnTo>
                    <a:lnTo>
                      <a:pt x="73" y="578"/>
                    </a:lnTo>
                    <a:lnTo>
                      <a:pt x="73" y="579"/>
                    </a:lnTo>
                    <a:lnTo>
                      <a:pt x="72" y="579"/>
                    </a:lnTo>
                    <a:lnTo>
                      <a:pt x="70" y="582"/>
                    </a:lnTo>
                    <a:lnTo>
                      <a:pt x="70" y="584"/>
                    </a:lnTo>
                    <a:lnTo>
                      <a:pt x="70" y="585"/>
                    </a:lnTo>
                    <a:lnTo>
                      <a:pt x="69" y="585"/>
                    </a:lnTo>
                    <a:lnTo>
                      <a:pt x="66" y="582"/>
                    </a:lnTo>
                    <a:lnTo>
                      <a:pt x="62" y="581"/>
                    </a:lnTo>
                    <a:lnTo>
                      <a:pt x="62" y="581"/>
                    </a:lnTo>
                    <a:lnTo>
                      <a:pt x="63" y="579"/>
                    </a:lnTo>
                    <a:lnTo>
                      <a:pt x="62" y="578"/>
                    </a:lnTo>
                    <a:lnTo>
                      <a:pt x="62" y="578"/>
                    </a:lnTo>
                    <a:lnTo>
                      <a:pt x="63" y="577"/>
                    </a:lnTo>
                    <a:lnTo>
                      <a:pt x="63" y="575"/>
                    </a:lnTo>
                    <a:lnTo>
                      <a:pt x="63" y="572"/>
                    </a:lnTo>
                    <a:lnTo>
                      <a:pt x="65" y="571"/>
                    </a:lnTo>
                    <a:lnTo>
                      <a:pt x="66" y="571"/>
                    </a:lnTo>
                    <a:lnTo>
                      <a:pt x="68" y="571"/>
                    </a:lnTo>
                    <a:lnTo>
                      <a:pt x="72" y="568"/>
                    </a:lnTo>
                    <a:lnTo>
                      <a:pt x="73" y="567"/>
                    </a:lnTo>
                    <a:lnTo>
                      <a:pt x="75" y="568"/>
                    </a:lnTo>
                    <a:lnTo>
                      <a:pt x="76" y="568"/>
                    </a:lnTo>
                    <a:lnTo>
                      <a:pt x="77" y="567"/>
                    </a:lnTo>
                    <a:lnTo>
                      <a:pt x="79" y="567"/>
                    </a:lnTo>
                    <a:lnTo>
                      <a:pt x="79" y="566"/>
                    </a:lnTo>
                    <a:lnTo>
                      <a:pt x="76" y="566"/>
                    </a:lnTo>
                    <a:lnTo>
                      <a:pt x="73" y="566"/>
                    </a:lnTo>
                    <a:lnTo>
                      <a:pt x="72" y="566"/>
                    </a:lnTo>
                    <a:lnTo>
                      <a:pt x="69" y="566"/>
                    </a:lnTo>
                    <a:lnTo>
                      <a:pt x="68" y="567"/>
                    </a:lnTo>
                    <a:lnTo>
                      <a:pt x="68" y="567"/>
                    </a:lnTo>
                    <a:lnTo>
                      <a:pt x="66" y="566"/>
                    </a:lnTo>
                    <a:lnTo>
                      <a:pt x="65" y="566"/>
                    </a:lnTo>
                    <a:lnTo>
                      <a:pt x="62" y="564"/>
                    </a:lnTo>
                    <a:lnTo>
                      <a:pt x="61" y="566"/>
                    </a:lnTo>
                    <a:lnTo>
                      <a:pt x="61" y="567"/>
                    </a:lnTo>
                    <a:lnTo>
                      <a:pt x="59" y="568"/>
                    </a:lnTo>
                    <a:lnTo>
                      <a:pt x="59" y="568"/>
                    </a:lnTo>
                    <a:lnTo>
                      <a:pt x="61" y="568"/>
                    </a:lnTo>
                    <a:lnTo>
                      <a:pt x="62" y="568"/>
                    </a:lnTo>
                    <a:lnTo>
                      <a:pt x="62" y="571"/>
                    </a:lnTo>
                    <a:lnTo>
                      <a:pt x="62" y="572"/>
                    </a:lnTo>
                    <a:lnTo>
                      <a:pt x="63" y="575"/>
                    </a:lnTo>
                    <a:lnTo>
                      <a:pt x="62" y="577"/>
                    </a:lnTo>
                    <a:lnTo>
                      <a:pt x="61" y="577"/>
                    </a:lnTo>
                    <a:lnTo>
                      <a:pt x="57" y="575"/>
                    </a:lnTo>
                    <a:lnTo>
                      <a:pt x="54" y="575"/>
                    </a:lnTo>
                    <a:lnTo>
                      <a:pt x="54" y="574"/>
                    </a:lnTo>
                    <a:lnTo>
                      <a:pt x="55" y="572"/>
                    </a:lnTo>
                    <a:lnTo>
                      <a:pt x="57" y="571"/>
                    </a:lnTo>
                    <a:lnTo>
                      <a:pt x="57" y="571"/>
                    </a:lnTo>
                    <a:lnTo>
                      <a:pt x="55" y="570"/>
                    </a:lnTo>
                    <a:lnTo>
                      <a:pt x="54" y="570"/>
                    </a:lnTo>
                    <a:lnTo>
                      <a:pt x="52" y="571"/>
                    </a:lnTo>
                    <a:lnTo>
                      <a:pt x="51" y="571"/>
                    </a:lnTo>
                    <a:lnTo>
                      <a:pt x="51" y="570"/>
                    </a:lnTo>
                    <a:lnTo>
                      <a:pt x="51" y="568"/>
                    </a:lnTo>
                    <a:lnTo>
                      <a:pt x="51" y="567"/>
                    </a:lnTo>
                    <a:lnTo>
                      <a:pt x="50" y="566"/>
                    </a:lnTo>
                    <a:lnTo>
                      <a:pt x="50" y="561"/>
                    </a:lnTo>
                    <a:lnTo>
                      <a:pt x="47" y="560"/>
                    </a:lnTo>
                    <a:lnTo>
                      <a:pt x="50" y="559"/>
                    </a:lnTo>
                    <a:lnTo>
                      <a:pt x="52" y="559"/>
                    </a:lnTo>
                    <a:lnTo>
                      <a:pt x="55" y="557"/>
                    </a:lnTo>
                    <a:lnTo>
                      <a:pt x="57" y="557"/>
                    </a:lnTo>
                    <a:lnTo>
                      <a:pt x="57" y="560"/>
                    </a:lnTo>
                    <a:lnTo>
                      <a:pt x="58" y="561"/>
                    </a:lnTo>
                    <a:lnTo>
                      <a:pt x="59" y="559"/>
                    </a:lnTo>
                    <a:lnTo>
                      <a:pt x="58" y="557"/>
                    </a:lnTo>
                    <a:lnTo>
                      <a:pt x="58" y="554"/>
                    </a:lnTo>
                    <a:lnTo>
                      <a:pt x="59" y="553"/>
                    </a:lnTo>
                    <a:lnTo>
                      <a:pt x="61" y="554"/>
                    </a:lnTo>
                    <a:lnTo>
                      <a:pt x="62" y="560"/>
                    </a:lnTo>
                    <a:lnTo>
                      <a:pt x="62" y="563"/>
                    </a:lnTo>
                    <a:lnTo>
                      <a:pt x="63" y="561"/>
                    </a:lnTo>
                    <a:lnTo>
                      <a:pt x="63" y="559"/>
                    </a:lnTo>
                    <a:lnTo>
                      <a:pt x="62" y="556"/>
                    </a:lnTo>
                    <a:lnTo>
                      <a:pt x="62" y="553"/>
                    </a:lnTo>
                    <a:lnTo>
                      <a:pt x="63" y="552"/>
                    </a:lnTo>
                    <a:lnTo>
                      <a:pt x="63" y="549"/>
                    </a:lnTo>
                    <a:lnTo>
                      <a:pt x="59" y="546"/>
                    </a:lnTo>
                    <a:lnTo>
                      <a:pt x="55" y="545"/>
                    </a:lnTo>
                    <a:lnTo>
                      <a:pt x="54" y="545"/>
                    </a:lnTo>
                    <a:lnTo>
                      <a:pt x="54" y="546"/>
                    </a:lnTo>
                    <a:lnTo>
                      <a:pt x="58" y="546"/>
                    </a:lnTo>
                    <a:lnTo>
                      <a:pt x="61" y="548"/>
                    </a:lnTo>
                    <a:lnTo>
                      <a:pt x="62" y="550"/>
                    </a:lnTo>
                    <a:lnTo>
                      <a:pt x="59" y="550"/>
                    </a:lnTo>
                    <a:lnTo>
                      <a:pt x="58" y="549"/>
                    </a:lnTo>
                    <a:lnTo>
                      <a:pt x="54" y="548"/>
                    </a:lnTo>
                    <a:lnTo>
                      <a:pt x="52" y="548"/>
                    </a:lnTo>
                    <a:lnTo>
                      <a:pt x="52" y="549"/>
                    </a:lnTo>
                    <a:lnTo>
                      <a:pt x="55" y="549"/>
                    </a:lnTo>
                    <a:lnTo>
                      <a:pt x="57" y="550"/>
                    </a:lnTo>
                    <a:lnTo>
                      <a:pt x="57" y="552"/>
                    </a:lnTo>
                    <a:lnTo>
                      <a:pt x="55" y="553"/>
                    </a:lnTo>
                    <a:lnTo>
                      <a:pt x="54" y="556"/>
                    </a:lnTo>
                    <a:lnTo>
                      <a:pt x="52" y="553"/>
                    </a:lnTo>
                    <a:lnTo>
                      <a:pt x="52" y="552"/>
                    </a:lnTo>
                    <a:lnTo>
                      <a:pt x="50" y="550"/>
                    </a:lnTo>
                    <a:lnTo>
                      <a:pt x="51" y="552"/>
                    </a:lnTo>
                    <a:lnTo>
                      <a:pt x="51" y="553"/>
                    </a:lnTo>
                    <a:lnTo>
                      <a:pt x="51" y="557"/>
                    </a:lnTo>
                    <a:lnTo>
                      <a:pt x="50" y="557"/>
                    </a:lnTo>
                    <a:lnTo>
                      <a:pt x="47" y="556"/>
                    </a:lnTo>
                    <a:lnTo>
                      <a:pt x="47" y="554"/>
                    </a:lnTo>
                    <a:lnTo>
                      <a:pt x="46" y="552"/>
                    </a:lnTo>
                    <a:lnTo>
                      <a:pt x="44" y="550"/>
                    </a:lnTo>
                    <a:lnTo>
                      <a:pt x="43" y="548"/>
                    </a:lnTo>
                    <a:lnTo>
                      <a:pt x="43" y="546"/>
                    </a:lnTo>
                    <a:lnTo>
                      <a:pt x="44" y="546"/>
                    </a:lnTo>
                    <a:lnTo>
                      <a:pt x="46" y="548"/>
                    </a:lnTo>
                    <a:lnTo>
                      <a:pt x="47" y="548"/>
                    </a:lnTo>
                    <a:lnTo>
                      <a:pt x="46" y="545"/>
                    </a:lnTo>
                    <a:lnTo>
                      <a:pt x="46" y="542"/>
                    </a:lnTo>
                    <a:lnTo>
                      <a:pt x="44" y="543"/>
                    </a:lnTo>
                    <a:lnTo>
                      <a:pt x="43" y="543"/>
                    </a:lnTo>
                    <a:lnTo>
                      <a:pt x="41" y="541"/>
                    </a:lnTo>
                    <a:lnTo>
                      <a:pt x="41" y="539"/>
                    </a:lnTo>
                    <a:lnTo>
                      <a:pt x="40" y="539"/>
                    </a:lnTo>
                    <a:lnTo>
                      <a:pt x="39" y="539"/>
                    </a:lnTo>
                    <a:lnTo>
                      <a:pt x="40" y="537"/>
                    </a:lnTo>
                    <a:lnTo>
                      <a:pt x="41" y="537"/>
                    </a:lnTo>
                    <a:lnTo>
                      <a:pt x="43" y="534"/>
                    </a:lnTo>
                    <a:lnTo>
                      <a:pt x="43" y="532"/>
                    </a:lnTo>
                    <a:lnTo>
                      <a:pt x="40" y="535"/>
                    </a:lnTo>
                    <a:lnTo>
                      <a:pt x="39" y="534"/>
                    </a:lnTo>
                    <a:lnTo>
                      <a:pt x="39" y="531"/>
                    </a:lnTo>
                    <a:lnTo>
                      <a:pt x="40" y="531"/>
                    </a:lnTo>
                    <a:lnTo>
                      <a:pt x="40" y="530"/>
                    </a:lnTo>
                    <a:lnTo>
                      <a:pt x="39" y="528"/>
                    </a:lnTo>
                    <a:lnTo>
                      <a:pt x="33" y="527"/>
                    </a:lnTo>
                    <a:lnTo>
                      <a:pt x="29" y="524"/>
                    </a:lnTo>
                    <a:lnTo>
                      <a:pt x="29" y="523"/>
                    </a:lnTo>
                    <a:lnTo>
                      <a:pt x="30" y="520"/>
                    </a:lnTo>
                    <a:lnTo>
                      <a:pt x="32" y="520"/>
                    </a:lnTo>
                    <a:lnTo>
                      <a:pt x="32" y="517"/>
                    </a:lnTo>
                    <a:lnTo>
                      <a:pt x="32" y="514"/>
                    </a:lnTo>
                    <a:lnTo>
                      <a:pt x="32" y="513"/>
                    </a:lnTo>
                    <a:lnTo>
                      <a:pt x="34" y="512"/>
                    </a:lnTo>
                    <a:lnTo>
                      <a:pt x="37" y="510"/>
                    </a:lnTo>
                    <a:lnTo>
                      <a:pt x="37" y="510"/>
                    </a:lnTo>
                    <a:lnTo>
                      <a:pt x="36" y="510"/>
                    </a:lnTo>
                    <a:lnTo>
                      <a:pt x="34" y="509"/>
                    </a:lnTo>
                    <a:lnTo>
                      <a:pt x="34" y="507"/>
                    </a:lnTo>
                    <a:lnTo>
                      <a:pt x="36" y="502"/>
                    </a:lnTo>
                    <a:lnTo>
                      <a:pt x="37" y="502"/>
                    </a:lnTo>
                    <a:lnTo>
                      <a:pt x="36" y="501"/>
                    </a:lnTo>
                    <a:lnTo>
                      <a:pt x="34" y="502"/>
                    </a:lnTo>
                    <a:lnTo>
                      <a:pt x="33" y="506"/>
                    </a:lnTo>
                    <a:lnTo>
                      <a:pt x="33" y="512"/>
                    </a:lnTo>
                    <a:lnTo>
                      <a:pt x="30" y="510"/>
                    </a:lnTo>
                    <a:lnTo>
                      <a:pt x="29" y="507"/>
                    </a:lnTo>
                    <a:lnTo>
                      <a:pt x="29" y="505"/>
                    </a:lnTo>
                    <a:lnTo>
                      <a:pt x="28" y="503"/>
                    </a:lnTo>
                    <a:lnTo>
                      <a:pt x="26" y="496"/>
                    </a:lnTo>
                    <a:lnTo>
                      <a:pt x="26" y="495"/>
                    </a:lnTo>
                    <a:lnTo>
                      <a:pt x="28" y="495"/>
                    </a:lnTo>
                    <a:lnTo>
                      <a:pt x="29" y="494"/>
                    </a:lnTo>
                    <a:lnTo>
                      <a:pt x="29" y="492"/>
                    </a:lnTo>
                    <a:lnTo>
                      <a:pt x="28" y="491"/>
                    </a:lnTo>
                    <a:lnTo>
                      <a:pt x="30" y="488"/>
                    </a:lnTo>
                    <a:lnTo>
                      <a:pt x="30" y="487"/>
                    </a:lnTo>
                    <a:lnTo>
                      <a:pt x="29" y="488"/>
                    </a:lnTo>
                    <a:lnTo>
                      <a:pt x="26" y="488"/>
                    </a:lnTo>
                    <a:lnTo>
                      <a:pt x="26" y="485"/>
                    </a:lnTo>
                    <a:lnTo>
                      <a:pt x="23" y="484"/>
                    </a:lnTo>
                    <a:lnTo>
                      <a:pt x="23" y="483"/>
                    </a:lnTo>
                    <a:lnTo>
                      <a:pt x="23" y="481"/>
                    </a:lnTo>
                    <a:lnTo>
                      <a:pt x="28" y="480"/>
                    </a:lnTo>
                    <a:lnTo>
                      <a:pt x="29" y="481"/>
                    </a:lnTo>
                    <a:lnTo>
                      <a:pt x="30" y="480"/>
                    </a:lnTo>
                    <a:lnTo>
                      <a:pt x="33" y="480"/>
                    </a:lnTo>
                    <a:lnTo>
                      <a:pt x="33" y="480"/>
                    </a:lnTo>
                    <a:lnTo>
                      <a:pt x="33" y="478"/>
                    </a:lnTo>
                    <a:lnTo>
                      <a:pt x="34" y="477"/>
                    </a:lnTo>
                    <a:lnTo>
                      <a:pt x="32" y="477"/>
                    </a:lnTo>
                    <a:lnTo>
                      <a:pt x="30" y="478"/>
                    </a:lnTo>
                    <a:lnTo>
                      <a:pt x="29" y="477"/>
                    </a:lnTo>
                    <a:lnTo>
                      <a:pt x="25" y="478"/>
                    </a:lnTo>
                    <a:lnTo>
                      <a:pt x="22" y="477"/>
                    </a:lnTo>
                    <a:lnTo>
                      <a:pt x="21" y="476"/>
                    </a:lnTo>
                    <a:lnTo>
                      <a:pt x="19" y="474"/>
                    </a:lnTo>
                    <a:lnTo>
                      <a:pt x="19" y="472"/>
                    </a:lnTo>
                    <a:lnTo>
                      <a:pt x="21" y="472"/>
                    </a:lnTo>
                    <a:lnTo>
                      <a:pt x="22" y="473"/>
                    </a:lnTo>
                    <a:lnTo>
                      <a:pt x="23" y="474"/>
                    </a:lnTo>
                    <a:lnTo>
                      <a:pt x="25" y="473"/>
                    </a:lnTo>
                    <a:lnTo>
                      <a:pt x="22" y="472"/>
                    </a:lnTo>
                    <a:lnTo>
                      <a:pt x="21" y="470"/>
                    </a:lnTo>
                    <a:lnTo>
                      <a:pt x="22" y="469"/>
                    </a:lnTo>
                    <a:lnTo>
                      <a:pt x="23" y="467"/>
                    </a:lnTo>
                    <a:lnTo>
                      <a:pt x="22" y="466"/>
                    </a:lnTo>
                    <a:lnTo>
                      <a:pt x="23" y="465"/>
                    </a:lnTo>
                    <a:lnTo>
                      <a:pt x="25" y="465"/>
                    </a:lnTo>
                    <a:lnTo>
                      <a:pt x="23" y="463"/>
                    </a:lnTo>
                    <a:lnTo>
                      <a:pt x="19" y="461"/>
                    </a:lnTo>
                    <a:lnTo>
                      <a:pt x="19" y="459"/>
                    </a:lnTo>
                    <a:lnTo>
                      <a:pt x="17" y="459"/>
                    </a:lnTo>
                    <a:lnTo>
                      <a:pt x="17" y="461"/>
                    </a:lnTo>
                    <a:lnTo>
                      <a:pt x="12" y="461"/>
                    </a:lnTo>
                    <a:lnTo>
                      <a:pt x="11" y="459"/>
                    </a:lnTo>
                    <a:lnTo>
                      <a:pt x="10" y="455"/>
                    </a:lnTo>
                    <a:lnTo>
                      <a:pt x="10" y="456"/>
                    </a:lnTo>
                    <a:lnTo>
                      <a:pt x="5" y="456"/>
                    </a:lnTo>
                    <a:lnTo>
                      <a:pt x="4" y="459"/>
                    </a:lnTo>
                    <a:lnTo>
                      <a:pt x="5" y="461"/>
                    </a:lnTo>
                    <a:lnTo>
                      <a:pt x="7" y="461"/>
                    </a:lnTo>
                    <a:lnTo>
                      <a:pt x="8" y="463"/>
                    </a:lnTo>
                    <a:lnTo>
                      <a:pt x="7" y="465"/>
                    </a:lnTo>
                    <a:lnTo>
                      <a:pt x="4" y="463"/>
                    </a:lnTo>
                    <a:lnTo>
                      <a:pt x="1" y="459"/>
                    </a:lnTo>
                    <a:lnTo>
                      <a:pt x="1" y="458"/>
                    </a:lnTo>
                    <a:lnTo>
                      <a:pt x="4" y="456"/>
                    </a:lnTo>
                    <a:lnTo>
                      <a:pt x="5" y="454"/>
                    </a:lnTo>
                    <a:lnTo>
                      <a:pt x="7" y="452"/>
                    </a:lnTo>
                    <a:lnTo>
                      <a:pt x="8" y="449"/>
                    </a:lnTo>
                    <a:lnTo>
                      <a:pt x="10" y="449"/>
                    </a:lnTo>
                    <a:lnTo>
                      <a:pt x="10" y="448"/>
                    </a:lnTo>
                    <a:lnTo>
                      <a:pt x="8" y="448"/>
                    </a:lnTo>
                    <a:lnTo>
                      <a:pt x="7" y="444"/>
                    </a:lnTo>
                    <a:lnTo>
                      <a:pt x="7" y="443"/>
                    </a:lnTo>
                    <a:lnTo>
                      <a:pt x="8" y="443"/>
                    </a:lnTo>
                    <a:lnTo>
                      <a:pt x="10" y="443"/>
                    </a:lnTo>
                    <a:lnTo>
                      <a:pt x="15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8" y="447"/>
                    </a:lnTo>
                    <a:lnTo>
                      <a:pt x="17" y="448"/>
                    </a:lnTo>
                    <a:lnTo>
                      <a:pt x="15" y="448"/>
                    </a:lnTo>
                    <a:lnTo>
                      <a:pt x="14" y="449"/>
                    </a:lnTo>
                    <a:lnTo>
                      <a:pt x="17" y="449"/>
                    </a:lnTo>
                    <a:lnTo>
                      <a:pt x="18" y="448"/>
                    </a:lnTo>
                    <a:lnTo>
                      <a:pt x="22" y="447"/>
                    </a:lnTo>
                    <a:lnTo>
                      <a:pt x="23" y="447"/>
                    </a:lnTo>
                    <a:lnTo>
                      <a:pt x="22" y="448"/>
                    </a:lnTo>
                    <a:lnTo>
                      <a:pt x="23" y="451"/>
                    </a:lnTo>
                    <a:lnTo>
                      <a:pt x="22" y="455"/>
                    </a:lnTo>
                    <a:lnTo>
                      <a:pt x="21" y="456"/>
                    </a:lnTo>
                    <a:lnTo>
                      <a:pt x="22" y="458"/>
                    </a:lnTo>
                    <a:lnTo>
                      <a:pt x="22" y="455"/>
                    </a:lnTo>
                    <a:lnTo>
                      <a:pt x="25" y="454"/>
                    </a:lnTo>
                    <a:lnTo>
                      <a:pt x="25" y="449"/>
                    </a:lnTo>
                    <a:lnTo>
                      <a:pt x="25" y="448"/>
                    </a:lnTo>
                    <a:lnTo>
                      <a:pt x="23" y="447"/>
                    </a:lnTo>
                    <a:lnTo>
                      <a:pt x="23" y="444"/>
                    </a:lnTo>
                    <a:lnTo>
                      <a:pt x="25" y="440"/>
                    </a:lnTo>
                    <a:lnTo>
                      <a:pt x="28" y="437"/>
                    </a:lnTo>
                    <a:lnTo>
                      <a:pt x="26" y="437"/>
                    </a:lnTo>
                    <a:lnTo>
                      <a:pt x="26" y="436"/>
                    </a:lnTo>
                    <a:lnTo>
                      <a:pt x="28" y="434"/>
                    </a:lnTo>
                    <a:lnTo>
                      <a:pt x="26" y="431"/>
                    </a:lnTo>
                    <a:lnTo>
                      <a:pt x="26" y="429"/>
                    </a:lnTo>
                    <a:lnTo>
                      <a:pt x="28" y="429"/>
                    </a:lnTo>
                    <a:lnTo>
                      <a:pt x="32" y="426"/>
                    </a:lnTo>
                    <a:lnTo>
                      <a:pt x="33" y="423"/>
                    </a:lnTo>
                    <a:lnTo>
                      <a:pt x="33" y="419"/>
                    </a:lnTo>
                    <a:lnTo>
                      <a:pt x="32" y="418"/>
                    </a:lnTo>
                    <a:lnTo>
                      <a:pt x="30" y="418"/>
                    </a:lnTo>
                    <a:lnTo>
                      <a:pt x="30" y="415"/>
                    </a:lnTo>
                    <a:lnTo>
                      <a:pt x="28" y="414"/>
                    </a:lnTo>
                    <a:lnTo>
                      <a:pt x="26" y="414"/>
                    </a:lnTo>
                    <a:lnTo>
                      <a:pt x="25" y="412"/>
                    </a:lnTo>
                    <a:lnTo>
                      <a:pt x="25" y="411"/>
                    </a:lnTo>
                    <a:lnTo>
                      <a:pt x="26" y="409"/>
                    </a:lnTo>
                    <a:lnTo>
                      <a:pt x="26" y="405"/>
                    </a:lnTo>
                    <a:lnTo>
                      <a:pt x="28" y="404"/>
                    </a:lnTo>
                    <a:lnTo>
                      <a:pt x="25" y="401"/>
                    </a:lnTo>
                    <a:lnTo>
                      <a:pt x="23" y="400"/>
                    </a:lnTo>
                    <a:lnTo>
                      <a:pt x="26" y="398"/>
                    </a:lnTo>
                    <a:lnTo>
                      <a:pt x="25" y="397"/>
                    </a:lnTo>
                    <a:lnTo>
                      <a:pt x="25" y="396"/>
                    </a:lnTo>
                    <a:lnTo>
                      <a:pt x="28" y="393"/>
                    </a:lnTo>
                    <a:lnTo>
                      <a:pt x="25" y="391"/>
                    </a:lnTo>
                    <a:lnTo>
                      <a:pt x="25" y="387"/>
                    </a:lnTo>
                    <a:lnTo>
                      <a:pt x="26" y="387"/>
                    </a:lnTo>
                    <a:lnTo>
                      <a:pt x="28" y="386"/>
                    </a:lnTo>
                    <a:lnTo>
                      <a:pt x="28" y="384"/>
                    </a:lnTo>
                    <a:lnTo>
                      <a:pt x="25" y="383"/>
                    </a:lnTo>
                    <a:lnTo>
                      <a:pt x="25" y="382"/>
                    </a:lnTo>
                    <a:lnTo>
                      <a:pt x="26" y="380"/>
                    </a:lnTo>
                    <a:lnTo>
                      <a:pt x="28" y="380"/>
                    </a:lnTo>
                    <a:lnTo>
                      <a:pt x="28" y="383"/>
                    </a:lnTo>
                    <a:lnTo>
                      <a:pt x="29" y="384"/>
                    </a:lnTo>
                    <a:lnTo>
                      <a:pt x="30" y="383"/>
                    </a:lnTo>
                    <a:lnTo>
                      <a:pt x="29" y="382"/>
                    </a:lnTo>
                    <a:lnTo>
                      <a:pt x="29" y="378"/>
                    </a:lnTo>
                    <a:lnTo>
                      <a:pt x="28" y="376"/>
                    </a:lnTo>
                    <a:lnTo>
                      <a:pt x="26" y="376"/>
                    </a:lnTo>
                    <a:lnTo>
                      <a:pt x="25" y="376"/>
                    </a:lnTo>
                    <a:lnTo>
                      <a:pt x="25" y="373"/>
                    </a:lnTo>
                    <a:lnTo>
                      <a:pt x="28" y="371"/>
                    </a:lnTo>
                    <a:lnTo>
                      <a:pt x="29" y="369"/>
                    </a:lnTo>
                    <a:lnTo>
                      <a:pt x="28" y="369"/>
                    </a:lnTo>
                    <a:lnTo>
                      <a:pt x="26" y="371"/>
                    </a:lnTo>
                    <a:lnTo>
                      <a:pt x="23" y="368"/>
                    </a:lnTo>
                    <a:lnTo>
                      <a:pt x="22" y="368"/>
                    </a:lnTo>
                    <a:lnTo>
                      <a:pt x="21" y="368"/>
                    </a:lnTo>
                    <a:lnTo>
                      <a:pt x="21" y="372"/>
                    </a:lnTo>
                    <a:lnTo>
                      <a:pt x="17" y="373"/>
                    </a:lnTo>
                    <a:lnTo>
                      <a:pt x="14" y="372"/>
                    </a:lnTo>
                    <a:lnTo>
                      <a:pt x="12" y="369"/>
                    </a:lnTo>
                    <a:lnTo>
                      <a:pt x="11" y="368"/>
                    </a:lnTo>
                    <a:lnTo>
                      <a:pt x="7" y="362"/>
                    </a:lnTo>
                    <a:lnTo>
                      <a:pt x="7" y="361"/>
                    </a:lnTo>
                    <a:lnTo>
                      <a:pt x="7" y="360"/>
                    </a:lnTo>
                    <a:lnTo>
                      <a:pt x="7" y="358"/>
                    </a:lnTo>
                    <a:lnTo>
                      <a:pt x="5" y="357"/>
                    </a:lnTo>
                    <a:lnTo>
                      <a:pt x="7" y="355"/>
                    </a:lnTo>
                    <a:lnTo>
                      <a:pt x="7" y="353"/>
                    </a:lnTo>
                    <a:lnTo>
                      <a:pt x="8" y="347"/>
                    </a:lnTo>
                    <a:lnTo>
                      <a:pt x="7" y="346"/>
                    </a:lnTo>
                    <a:lnTo>
                      <a:pt x="5" y="343"/>
                    </a:lnTo>
                    <a:lnTo>
                      <a:pt x="7" y="342"/>
                    </a:lnTo>
                    <a:lnTo>
                      <a:pt x="8" y="340"/>
                    </a:lnTo>
                    <a:lnTo>
                      <a:pt x="10" y="342"/>
                    </a:lnTo>
                    <a:lnTo>
                      <a:pt x="10" y="340"/>
                    </a:lnTo>
                    <a:lnTo>
                      <a:pt x="10" y="337"/>
                    </a:lnTo>
                    <a:lnTo>
                      <a:pt x="10" y="337"/>
                    </a:lnTo>
                    <a:lnTo>
                      <a:pt x="11" y="331"/>
                    </a:lnTo>
                    <a:lnTo>
                      <a:pt x="11" y="326"/>
                    </a:lnTo>
                    <a:lnTo>
                      <a:pt x="10" y="325"/>
                    </a:lnTo>
                    <a:lnTo>
                      <a:pt x="8" y="324"/>
                    </a:lnTo>
                    <a:lnTo>
                      <a:pt x="5" y="317"/>
                    </a:lnTo>
                    <a:lnTo>
                      <a:pt x="5" y="313"/>
                    </a:lnTo>
                    <a:lnTo>
                      <a:pt x="5" y="310"/>
                    </a:lnTo>
                    <a:lnTo>
                      <a:pt x="3" y="307"/>
                    </a:lnTo>
                    <a:lnTo>
                      <a:pt x="0" y="306"/>
                    </a:lnTo>
                    <a:lnTo>
                      <a:pt x="0" y="302"/>
                    </a:lnTo>
                    <a:lnTo>
                      <a:pt x="0" y="299"/>
                    </a:lnTo>
                    <a:lnTo>
                      <a:pt x="0" y="296"/>
                    </a:lnTo>
                    <a:lnTo>
                      <a:pt x="1" y="296"/>
                    </a:lnTo>
                    <a:lnTo>
                      <a:pt x="4" y="297"/>
                    </a:lnTo>
                    <a:lnTo>
                      <a:pt x="5" y="297"/>
                    </a:lnTo>
                    <a:lnTo>
                      <a:pt x="7" y="295"/>
                    </a:lnTo>
                    <a:lnTo>
                      <a:pt x="7" y="292"/>
                    </a:lnTo>
                    <a:lnTo>
                      <a:pt x="5" y="290"/>
                    </a:lnTo>
                    <a:lnTo>
                      <a:pt x="5" y="288"/>
                    </a:lnTo>
                    <a:lnTo>
                      <a:pt x="7" y="286"/>
                    </a:lnTo>
                    <a:lnTo>
                      <a:pt x="7" y="284"/>
                    </a:lnTo>
                    <a:lnTo>
                      <a:pt x="8" y="282"/>
                    </a:lnTo>
                    <a:lnTo>
                      <a:pt x="8" y="281"/>
                    </a:lnTo>
                    <a:lnTo>
                      <a:pt x="8" y="277"/>
                    </a:lnTo>
                    <a:lnTo>
                      <a:pt x="11" y="275"/>
                    </a:lnTo>
                    <a:lnTo>
                      <a:pt x="10" y="273"/>
                    </a:lnTo>
                    <a:lnTo>
                      <a:pt x="10" y="271"/>
                    </a:lnTo>
                    <a:lnTo>
                      <a:pt x="11" y="270"/>
                    </a:lnTo>
                    <a:lnTo>
                      <a:pt x="11" y="267"/>
                    </a:lnTo>
                    <a:lnTo>
                      <a:pt x="12" y="266"/>
                    </a:lnTo>
                    <a:lnTo>
                      <a:pt x="11" y="263"/>
                    </a:lnTo>
                    <a:lnTo>
                      <a:pt x="12" y="261"/>
                    </a:lnTo>
                    <a:lnTo>
                      <a:pt x="14" y="257"/>
                    </a:lnTo>
                    <a:lnTo>
                      <a:pt x="14" y="255"/>
                    </a:lnTo>
                    <a:lnTo>
                      <a:pt x="15" y="253"/>
                    </a:lnTo>
                    <a:lnTo>
                      <a:pt x="15" y="250"/>
                    </a:lnTo>
                    <a:lnTo>
                      <a:pt x="15" y="249"/>
                    </a:lnTo>
                    <a:lnTo>
                      <a:pt x="15" y="248"/>
                    </a:lnTo>
                    <a:lnTo>
                      <a:pt x="17" y="243"/>
                    </a:lnTo>
                    <a:lnTo>
                      <a:pt x="18" y="242"/>
                    </a:lnTo>
                    <a:lnTo>
                      <a:pt x="19" y="241"/>
                    </a:lnTo>
                    <a:lnTo>
                      <a:pt x="19" y="238"/>
                    </a:lnTo>
                    <a:lnTo>
                      <a:pt x="17" y="234"/>
                    </a:lnTo>
                    <a:lnTo>
                      <a:pt x="15" y="232"/>
                    </a:lnTo>
                    <a:lnTo>
                      <a:pt x="17" y="231"/>
                    </a:lnTo>
                    <a:lnTo>
                      <a:pt x="17" y="228"/>
                    </a:lnTo>
                    <a:lnTo>
                      <a:pt x="17" y="226"/>
                    </a:lnTo>
                    <a:lnTo>
                      <a:pt x="17" y="224"/>
                    </a:lnTo>
                    <a:lnTo>
                      <a:pt x="17" y="221"/>
                    </a:lnTo>
                    <a:lnTo>
                      <a:pt x="17" y="217"/>
                    </a:lnTo>
                    <a:lnTo>
                      <a:pt x="14" y="213"/>
                    </a:lnTo>
                    <a:lnTo>
                      <a:pt x="14" y="210"/>
                    </a:lnTo>
                    <a:lnTo>
                      <a:pt x="15" y="209"/>
                    </a:lnTo>
                    <a:lnTo>
                      <a:pt x="15" y="205"/>
                    </a:lnTo>
                    <a:lnTo>
                      <a:pt x="12" y="196"/>
                    </a:lnTo>
                    <a:lnTo>
                      <a:pt x="11" y="194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7"/>
                    </a:lnTo>
                    <a:lnTo>
                      <a:pt x="15" y="184"/>
                    </a:lnTo>
                    <a:lnTo>
                      <a:pt x="12" y="183"/>
                    </a:lnTo>
                    <a:lnTo>
                      <a:pt x="14" y="180"/>
                    </a:lnTo>
                    <a:lnTo>
                      <a:pt x="17" y="179"/>
                    </a:lnTo>
                    <a:lnTo>
                      <a:pt x="14" y="176"/>
                    </a:lnTo>
                    <a:lnTo>
                      <a:pt x="14" y="172"/>
                    </a:lnTo>
                    <a:lnTo>
                      <a:pt x="11" y="167"/>
                    </a:lnTo>
                    <a:lnTo>
                      <a:pt x="11" y="166"/>
                    </a:lnTo>
                    <a:lnTo>
                      <a:pt x="14" y="161"/>
                    </a:lnTo>
                    <a:lnTo>
                      <a:pt x="14" y="159"/>
                    </a:lnTo>
                    <a:lnTo>
                      <a:pt x="14" y="155"/>
                    </a:lnTo>
                    <a:lnTo>
                      <a:pt x="15" y="152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4"/>
                    </a:lnTo>
                    <a:lnTo>
                      <a:pt x="17" y="143"/>
                    </a:lnTo>
                    <a:lnTo>
                      <a:pt x="17" y="138"/>
                    </a:lnTo>
                    <a:lnTo>
                      <a:pt x="18" y="137"/>
                    </a:lnTo>
                    <a:lnTo>
                      <a:pt x="18" y="130"/>
                    </a:lnTo>
                    <a:lnTo>
                      <a:pt x="19" y="127"/>
                    </a:lnTo>
                    <a:lnTo>
                      <a:pt x="17" y="122"/>
                    </a:lnTo>
                    <a:lnTo>
                      <a:pt x="17" y="119"/>
                    </a:lnTo>
                    <a:lnTo>
                      <a:pt x="18" y="115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2"/>
                    </a:lnTo>
                    <a:lnTo>
                      <a:pt x="17" y="89"/>
                    </a:lnTo>
                    <a:lnTo>
                      <a:pt x="18" y="87"/>
                    </a:lnTo>
                    <a:lnTo>
                      <a:pt x="17" y="86"/>
                    </a:lnTo>
                    <a:lnTo>
                      <a:pt x="15" y="87"/>
                    </a:lnTo>
                    <a:lnTo>
                      <a:pt x="15" y="86"/>
                    </a:lnTo>
                    <a:lnTo>
                      <a:pt x="14" y="82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18" y="76"/>
                    </a:lnTo>
                    <a:lnTo>
                      <a:pt x="18" y="67"/>
                    </a:lnTo>
                    <a:lnTo>
                      <a:pt x="18" y="67"/>
                    </a:lnTo>
                    <a:lnTo>
                      <a:pt x="19" y="64"/>
                    </a:lnTo>
                    <a:lnTo>
                      <a:pt x="19" y="57"/>
                    </a:lnTo>
                    <a:lnTo>
                      <a:pt x="17" y="53"/>
                    </a:lnTo>
                    <a:lnTo>
                      <a:pt x="15" y="49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17" y="39"/>
                    </a:lnTo>
                    <a:lnTo>
                      <a:pt x="17" y="35"/>
                    </a:lnTo>
                    <a:lnTo>
                      <a:pt x="15" y="25"/>
                    </a:lnTo>
                    <a:lnTo>
                      <a:pt x="14" y="21"/>
                    </a:lnTo>
                    <a:lnTo>
                      <a:pt x="14" y="18"/>
                    </a:lnTo>
                    <a:lnTo>
                      <a:pt x="14" y="15"/>
                    </a:lnTo>
                    <a:lnTo>
                      <a:pt x="12" y="14"/>
                    </a:lnTo>
                    <a:lnTo>
                      <a:pt x="17" y="13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23" y="8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6" name="Freeform 1417"/>
              <p:cNvSpPr>
                <a:spLocks/>
              </p:cNvSpPr>
              <p:nvPr/>
            </p:nvSpPr>
            <p:spPr bwMode="auto">
              <a:xfrm>
                <a:off x="3149822" y="5210086"/>
                <a:ext cx="42984" cy="59288"/>
              </a:xfrm>
              <a:custGeom>
                <a:avLst/>
                <a:gdLst>
                  <a:gd name="T0" fmla="*/ 17 w 29"/>
                  <a:gd name="T1" fmla="*/ 0 h 40"/>
                  <a:gd name="T2" fmla="*/ 22 w 29"/>
                  <a:gd name="T3" fmla="*/ 16 h 40"/>
                  <a:gd name="T4" fmla="*/ 22 w 29"/>
                  <a:gd name="T5" fmla="*/ 16 h 40"/>
                  <a:gd name="T6" fmla="*/ 22 w 29"/>
                  <a:gd name="T7" fmla="*/ 16 h 40"/>
                  <a:gd name="T8" fmla="*/ 29 w 29"/>
                  <a:gd name="T9" fmla="*/ 40 h 40"/>
                  <a:gd name="T10" fmla="*/ 24 w 29"/>
                  <a:gd name="T11" fmla="*/ 40 h 40"/>
                  <a:gd name="T12" fmla="*/ 19 w 29"/>
                  <a:gd name="T13" fmla="*/ 36 h 40"/>
                  <a:gd name="T14" fmla="*/ 15 w 29"/>
                  <a:gd name="T15" fmla="*/ 34 h 40"/>
                  <a:gd name="T16" fmla="*/ 12 w 29"/>
                  <a:gd name="T17" fmla="*/ 35 h 40"/>
                  <a:gd name="T18" fmla="*/ 9 w 29"/>
                  <a:gd name="T19" fmla="*/ 32 h 40"/>
                  <a:gd name="T20" fmla="*/ 6 w 29"/>
                  <a:gd name="T21" fmla="*/ 31 h 40"/>
                  <a:gd name="T22" fmla="*/ 6 w 29"/>
                  <a:gd name="T23" fmla="*/ 29 h 40"/>
                  <a:gd name="T24" fmla="*/ 6 w 29"/>
                  <a:gd name="T25" fmla="*/ 28 h 40"/>
                  <a:gd name="T26" fmla="*/ 11 w 29"/>
                  <a:gd name="T27" fmla="*/ 25 h 40"/>
                  <a:gd name="T28" fmla="*/ 11 w 29"/>
                  <a:gd name="T29" fmla="*/ 24 h 40"/>
                  <a:gd name="T30" fmla="*/ 13 w 29"/>
                  <a:gd name="T31" fmla="*/ 24 h 40"/>
                  <a:gd name="T32" fmla="*/ 15 w 29"/>
                  <a:gd name="T33" fmla="*/ 21 h 40"/>
                  <a:gd name="T34" fmla="*/ 15 w 29"/>
                  <a:gd name="T35" fmla="*/ 18 h 40"/>
                  <a:gd name="T36" fmla="*/ 12 w 29"/>
                  <a:gd name="T37" fmla="*/ 18 h 40"/>
                  <a:gd name="T38" fmla="*/ 8 w 29"/>
                  <a:gd name="T39" fmla="*/ 21 h 40"/>
                  <a:gd name="T40" fmla="*/ 6 w 29"/>
                  <a:gd name="T41" fmla="*/ 23 h 40"/>
                  <a:gd name="T42" fmla="*/ 4 w 29"/>
                  <a:gd name="T43" fmla="*/ 23 h 40"/>
                  <a:gd name="T44" fmla="*/ 1 w 29"/>
                  <a:gd name="T45" fmla="*/ 20 h 40"/>
                  <a:gd name="T46" fmla="*/ 1 w 29"/>
                  <a:gd name="T47" fmla="*/ 17 h 40"/>
                  <a:gd name="T48" fmla="*/ 1 w 29"/>
                  <a:gd name="T49" fmla="*/ 14 h 40"/>
                  <a:gd name="T50" fmla="*/ 2 w 29"/>
                  <a:gd name="T51" fmla="*/ 13 h 40"/>
                  <a:gd name="T52" fmla="*/ 4 w 29"/>
                  <a:gd name="T53" fmla="*/ 11 h 40"/>
                  <a:gd name="T54" fmla="*/ 1 w 29"/>
                  <a:gd name="T55" fmla="*/ 11 h 40"/>
                  <a:gd name="T56" fmla="*/ 0 w 29"/>
                  <a:gd name="T57" fmla="*/ 10 h 40"/>
                  <a:gd name="T58" fmla="*/ 1 w 29"/>
                  <a:gd name="T59" fmla="*/ 7 h 40"/>
                  <a:gd name="T60" fmla="*/ 2 w 29"/>
                  <a:gd name="T61" fmla="*/ 9 h 40"/>
                  <a:gd name="T62" fmla="*/ 5 w 29"/>
                  <a:gd name="T63" fmla="*/ 10 h 40"/>
                  <a:gd name="T64" fmla="*/ 6 w 29"/>
                  <a:gd name="T65" fmla="*/ 9 h 40"/>
                  <a:gd name="T66" fmla="*/ 8 w 29"/>
                  <a:gd name="T67" fmla="*/ 6 h 40"/>
                  <a:gd name="T68" fmla="*/ 9 w 29"/>
                  <a:gd name="T69" fmla="*/ 5 h 40"/>
                  <a:gd name="T70" fmla="*/ 8 w 29"/>
                  <a:gd name="T71" fmla="*/ 2 h 40"/>
                  <a:gd name="T72" fmla="*/ 9 w 29"/>
                  <a:gd name="T73" fmla="*/ 0 h 40"/>
                  <a:gd name="T74" fmla="*/ 11 w 29"/>
                  <a:gd name="T75" fmla="*/ 0 h 40"/>
                  <a:gd name="T76" fmla="*/ 13 w 29"/>
                  <a:gd name="T77" fmla="*/ 3 h 40"/>
                  <a:gd name="T78" fmla="*/ 15 w 29"/>
                  <a:gd name="T79" fmla="*/ 2 h 40"/>
                  <a:gd name="T80" fmla="*/ 17 w 29"/>
                  <a:gd name="T8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0">
                    <a:moveTo>
                      <a:pt x="17" y="0"/>
                    </a:move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9" y="40"/>
                    </a:lnTo>
                    <a:lnTo>
                      <a:pt x="24" y="40"/>
                    </a:lnTo>
                    <a:lnTo>
                      <a:pt x="19" y="36"/>
                    </a:lnTo>
                    <a:lnTo>
                      <a:pt x="15" y="34"/>
                    </a:lnTo>
                    <a:lnTo>
                      <a:pt x="12" y="35"/>
                    </a:lnTo>
                    <a:lnTo>
                      <a:pt x="9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2" y="18"/>
                    </a:lnTo>
                    <a:lnTo>
                      <a:pt x="8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7" name="Freeform 1418"/>
              <p:cNvSpPr>
                <a:spLocks/>
              </p:cNvSpPr>
              <p:nvPr/>
            </p:nvSpPr>
            <p:spPr bwMode="auto">
              <a:xfrm>
                <a:off x="3043105" y="5150799"/>
                <a:ext cx="7411" cy="8893"/>
              </a:xfrm>
              <a:custGeom>
                <a:avLst/>
                <a:gdLst>
                  <a:gd name="T0" fmla="*/ 1 w 5"/>
                  <a:gd name="T1" fmla="*/ 0 h 6"/>
                  <a:gd name="T2" fmla="*/ 2 w 5"/>
                  <a:gd name="T3" fmla="*/ 0 h 6"/>
                  <a:gd name="T4" fmla="*/ 5 w 5"/>
                  <a:gd name="T5" fmla="*/ 0 h 6"/>
                  <a:gd name="T6" fmla="*/ 4 w 5"/>
                  <a:gd name="T7" fmla="*/ 3 h 6"/>
                  <a:gd name="T8" fmla="*/ 4 w 5"/>
                  <a:gd name="T9" fmla="*/ 6 h 6"/>
                  <a:gd name="T10" fmla="*/ 2 w 5"/>
                  <a:gd name="T11" fmla="*/ 6 h 6"/>
                  <a:gd name="T12" fmla="*/ 2 w 5"/>
                  <a:gd name="T13" fmla="*/ 6 h 6"/>
                  <a:gd name="T14" fmla="*/ 1 w 5"/>
                  <a:gd name="T15" fmla="*/ 4 h 6"/>
                  <a:gd name="T16" fmla="*/ 0 w 5"/>
                  <a:gd name="T17" fmla="*/ 3 h 6"/>
                  <a:gd name="T18" fmla="*/ 1 w 5"/>
                  <a:gd name="T19" fmla="*/ 2 h 6"/>
                  <a:gd name="T20" fmla="*/ 1 w 5"/>
                  <a:gd name="T21" fmla="*/ 0 h 6"/>
                  <a:gd name="T22" fmla="*/ 1 w 5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8" name="Freeform 1419"/>
              <p:cNvSpPr>
                <a:spLocks/>
              </p:cNvSpPr>
              <p:nvPr/>
            </p:nvSpPr>
            <p:spPr bwMode="auto">
              <a:xfrm>
                <a:off x="3183913" y="3684913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0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9" name="Freeform 1420"/>
              <p:cNvSpPr>
                <a:spLocks/>
              </p:cNvSpPr>
              <p:nvPr/>
            </p:nvSpPr>
            <p:spPr bwMode="auto">
              <a:xfrm>
                <a:off x="3194288" y="3692324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4 w 4"/>
                  <a:gd name="T3" fmla="*/ 3 h 8"/>
                  <a:gd name="T4" fmla="*/ 3 w 4"/>
                  <a:gd name="T5" fmla="*/ 8 h 8"/>
                  <a:gd name="T6" fmla="*/ 0 w 4"/>
                  <a:gd name="T7" fmla="*/ 3 h 8"/>
                  <a:gd name="T8" fmla="*/ 0 w 4"/>
                  <a:gd name="T9" fmla="*/ 0 h 8"/>
                  <a:gd name="T10" fmla="*/ 1 w 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4" y="3"/>
                    </a:lnTo>
                    <a:lnTo>
                      <a:pt x="3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0" name="Freeform 1422"/>
              <p:cNvSpPr>
                <a:spLocks/>
              </p:cNvSpPr>
              <p:nvPr/>
            </p:nvSpPr>
            <p:spPr bwMode="auto">
              <a:xfrm>
                <a:off x="3200217" y="3687877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6 h 6"/>
                  <a:gd name="T4" fmla="*/ 1 w 4"/>
                  <a:gd name="T5" fmla="*/ 6 h 6"/>
                  <a:gd name="T6" fmla="*/ 0 w 4"/>
                  <a:gd name="T7" fmla="*/ 3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1" name="Freeform 1432"/>
              <p:cNvSpPr>
                <a:spLocks/>
              </p:cNvSpPr>
              <p:nvPr/>
            </p:nvSpPr>
            <p:spPr bwMode="auto">
              <a:xfrm>
                <a:off x="5756994" y="3226917"/>
                <a:ext cx="142290" cy="118575"/>
              </a:xfrm>
              <a:custGeom>
                <a:avLst/>
                <a:gdLst>
                  <a:gd name="T0" fmla="*/ 35 w 96"/>
                  <a:gd name="T1" fmla="*/ 0 h 80"/>
                  <a:gd name="T2" fmla="*/ 40 w 96"/>
                  <a:gd name="T3" fmla="*/ 7 h 80"/>
                  <a:gd name="T4" fmla="*/ 49 w 96"/>
                  <a:gd name="T5" fmla="*/ 18 h 80"/>
                  <a:gd name="T6" fmla="*/ 51 w 96"/>
                  <a:gd name="T7" fmla="*/ 22 h 80"/>
                  <a:gd name="T8" fmla="*/ 58 w 96"/>
                  <a:gd name="T9" fmla="*/ 25 h 80"/>
                  <a:gd name="T10" fmla="*/ 66 w 96"/>
                  <a:gd name="T11" fmla="*/ 25 h 80"/>
                  <a:gd name="T12" fmla="*/ 71 w 96"/>
                  <a:gd name="T13" fmla="*/ 31 h 80"/>
                  <a:gd name="T14" fmla="*/ 78 w 96"/>
                  <a:gd name="T15" fmla="*/ 39 h 80"/>
                  <a:gd name="T16" fmla="*/ 85 w 96"/>
                  <a:gd name="T17" fmla="*/ 46 h 80"/>
                  <a:gd name="T18" fmla="*/ 88 w 96"/>
                  <a:gd name="T19" fmla="*/ 56 h 80"/>
                  <a:gd name="T20" fmla="*/ 94 w 96"/>
                  <a:gd name="T21" fmla="*/ 63 h 80"/>
                  <a:gd name="T22" fmla="*/ 96 w 96"/>
                  <a:gd name="T23" fmla="*/ 72 h 80"/>
                  <a:gd name="T24" fmla="*/ 94 w 96"/>
                  <a:gd name="T25" fmla="*/ 74 h 80"/>
                  <a:gd name="T26" fmla="*/ 88 w 96"/>
                  <a:gd name="T27" fmla="*/ 76 h 80"/>
                  <a:gd name="T28" fmla="*/ 82 w 96"/>
                  <a:gd name="T29" fmla="*/ 74 h 80"/>
                  <a:gd name="T30" fmla="*/ 77 w 96"/>
                  <a:gd name="T31" fmla="*/ 69 h 80"/>
                  <a:gd name="T32" fmla="*/ 70 w 96"/>
                  <a:gd name="T33" fmla="*/ 71 h 80"/>
                  <a:gd name="T34" fmla="*/ 60 w 96"/>
                  <a:gd name="T35" fmla="*/ 65 h 80"/>
                  <a:gd name="T36" fmla="*/ 55 w 96"/>
                  <a:gd name="T37" fmla="*/ 69 h 80"/>
                  <a:gd name="T38" fmla="*/ 47 w 96"/>
                  <a:gd name="T39" fmla="*/ 79 h 80"/>
                  <a:gd name="T40" fmla="*/ 47 w 96"/>
                  <a:gd name="T41" fmla="*/ 78 h 80"/>
                  <a:gd name="T42" fmla="*/ 40 w 96"/>
                  <a:gd name="T43" fmla="*/ 78 h 80"/>
                  <a:gd name="T44" fmla="*/ 34 w 96"/>
                  <a:gd name="T45" fmla="*/ 74 h 80"/>
                  <a:gd name="T46" fmla="*/ 24 w 96"/>
                  <a:gd name="T47" fmla="*/ 71 h 80"/>
                  <a:gd name="T48" fmla="*/ 19 w 96"/>
                  <a:gd name="T49" fmla="*/ 63 h 80"/>
                  <a:gd name="T50" fmla="*/ 15 w 96"/>
                  <a:gd name="T51" fmla="*/ 49 h 80"/>
                  <a:gd name="T52" fmla="*/ 16 w 96"/>
                  <a:gd name="T53" fmla="*/ 45 h 80"/>
                  <a:gd name="T54" fmla="*/ 20 w 96"/>
                  <a:gd name="T55" fmla="*/ 39 h 80"/>
                  <a:gd name="T56" fmla="*/ 16 w 96"/>
                  <a:gd name="T57" fmla="*/ 35 h 80"/>
                  <a:gd name="T58" fmla="*/ 12 w 96"/>
                  <a:gd name="T59" fmla="*/ 29 h 80"/>
                  <a:gd name="T60" fmla="*/ 6 w 96"/>
                  <a:gd name="T61" fmla="*/ 24 h 80"/>
                  <a:gd name="T62" fmla="*/ 1 w 96"/>
                  <a:gd name="T63" fmla="*/ 25 h 80"/>
                  <a:gd name="T64" fmla="*/ 0 w 96"/>
                  <a:gd name="T65" fmla="*/ 18 h 80"/>
                  <a:gd name="T66" fmla="*/ 5 w 96"/>
                  <a:gd name="T67" fmla="*/ 11 h 80"/>
                  <a:gd name="T68" fmla="*/ 20 w 96"/>
                  <a:gd name="T69" fmla="*/ 7 h 80"/>
                  <a:gd name="T70" fmla="*/ 23 w 96"/>
                  <a:gd name="T71" fmla="*/ 3 h 80"/>
                  <a:gd name="T72" fmla="*/ 26 w 96"/>
                  <a:gd name="T73" fmla="*/ 2 h 80"/>
                  <a:gd name="T74" fmla="*/ 30 w 96"/>
                  <a:gd name="T75" fmla="*/ 3 h 80"/>
                  <a:gd name="T76" fmla="*/ 33 w 96"/>
                  <a:gd name="T77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6" h="80">
                    <a:moveTo>
                      <a:pt x="34" y="0"/>
                    </a:moveTo>
                    <a:lnTo>
                      <a:pt x="35" y="0"/>
                    </a:lnTo>
                    <a:lnTo>
                      <a:pt x="38" y="3"/>
                    </a:lnTo>
                    <a:lnTo>
                      <a:pt x="40" y="7"/>
                    </a:lnTo>
                    <a:lnTo>
                      <a:pt x="45" y="16"/>
                    </a:lnTo>
                    <a:lnTo>
                      <a:pt x="49" y="18"/>
                    </a:lnTo>
                    <a:lnTo>
                      <a:pt x="49" y="21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58" y="25"/>
                    </a:lnTo>
                    <a:lnTo>
                      <a:pt x="63" y="25"/>
                    </a:lnTo>
                    <a:lnTo>
                      <a:pt x="66" y="25"/>
                    </a:lnTo>
                    <a:lnTo>
                      <a:pt x="66" y="29"/>
                    </a:lnTo>
                    <a:lnTo>
                      <a:pt x="71" y="31"/>
                    </a:lnTo>
                    <a:lnTo>
                      <a:pt x="76" y="34"/>
                    </a:lnTo>
                    <a:lnTo>
                      <a:pt x="78" y="39"/>
                    </a:lnTo>
                    <a:lnTo>
                      <a:pt x="81" y="43"/>
                    </a:lnTo>
                    <a:lnTo>
                      <a:pt x="85" y="46"/>
                    </a:lnTo>
                    <a:lnTo>
                      <a:pt x="88" y="49"/>
                    </a:lnTo>
                    <a:lnTo>
                      <a:pt x="88" y="56"/>
                    </a:lnTo>
                    <a:lnTo>
                      <a:pt x="89" y="61"/>
                    </a:lnTo>
                    <a:lnTo>
                      <a:pt x="94" y="63"/>
                    </a:lnTo>
                    <a:lnTo>
                      <a:pt x="95" y="68"/>
                    </a:lnTo>
                    <a:lnTo>
                      <a:pt x="96" y="72"/>
                    </a:lnTo>
                    <a:lnTo>
                      <a:pt x="94" y="75"/>
                    </a:lnTo>
                    <a:lnTo>
                      <a:pt x="94" y="74"/>
                    </a:lnTo>
                    <a:lnTo>
                      <a:pt x="91" y="72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2" y="74"/>
                    </a:lnTo>
                    <a:lnTo>
                      <a:pt x="78" y="74"/>
                    </a:lnTo>
                    <a:lnTo>
                      <a:pt x="77" y="69"/>
                    </a:lnTo>
                    <a:lnTo>
                      <a:pt x="74" y="68"/>
                    </a:lnTo>
                    <a:lnTo>
                      <a:pt x="70" y="71"/>
                    </a:lnTo>
                    <a:lnTo>
                      <a:pt x="63" y="65"/>
                    </a:lnTo>
                    <a:lnTo>
                      <a:pt x="60" y="65"/>
                    </a:lnTo>
                    <a:lnTo>
                      <a:pt x="59" y="69"/>
                    </a:lnTo>
                    <a:lnTo>
                      <a:pt x="55" y="69"/>
                    </a:lnTo>
                    <a:lnTo>
                      <a:pt x="51" y="72"/>
                    </a:lnTo>
                    <a:lnTo>
                      <a:pt x="47" y="79"/>
                    </a:lnTo>
                    <a:lnTo>
                      <a:pt x="47" y="80"/>
                    </a:lnTo>
                    <a:lnTo>
                      <a:pt x="47" y="78"/>
                    </a:lnTo>
                    <a:lnTo>
                      <a:pt x="42" y="76"/>
                    </a:lnTo>
                    <a:lnTo>
                      <a:pt x="40" y="78"/>
                    </a:lnTo>
                    <a:lnTo>
                      <a:pt x="35" y="76"/>
                    </a:lnTo>
                    <a:lnTo>
                      <a:pt x="34" y="74"/>
                    </a:lnTo>
                    <a:lnTo>
                      <a:pt x="30" y="72"/>
                    </a:lnTo>
                    <a:lnTo>
                      <a:pt x="24" y="71"/>
                    </a:lnTo>
                    <a:lnTo>
                      <a:pt x="19" y="67"/>
                    </a:lnTo>
                    <a:lnTo>
                      <a:pt x="19" y="63"/>
                    </a:lnTo>
                    <a:lnTo>
                      <a:pt x="18" y="53"/>
                    </a:lnTo>
                    <a:lnTo>
                      <a:pt x="15" y="49"/>
                    </a:lnTo>
                    <a:lnTo>
                      <a:pt x="15" y="45"/>
                    </a:lnTo>
                    <a:lnTo>
                      <a:pt x="16" y="45"/>
                    </a:lnTo>
                    <a:lnTo>
                      <a:pt x="18" y="42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6" y="35"/>
                    </a:lnTo>
                    <a:lnTo>
                      <a:pt x="16" y="32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6" y="24"/>
                    </a:lnTo>
                    <a:lnTo>
                      <a:pt x="4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13" y="10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3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2" name="Freeform 1433"/>
              <p:cNvSpPr>
                <a:spLocks/>
              </p:cNvSpPr>
              <p:nvPr/>
            </p:nvSpPr>
            <p:spPr bwMode="auto">
              <a:xfrm>
                <a:off x="5152261" y="3129092"/>
                <a:ext cx="96343" cy="25198"/>
              </a:xfrm>
              <a:custGeom>
                <a:avLst/>
                <a:gdLst>
                  <a:gd name="T0" fmla="*/ 51 w 65"/>
                  <a:gd name="T1" fmla="*/ 0 h 17"/>
                  <a:gd name="T2" fmla="*/ 52 w 65"/>
                  <a:gd name="T3" fmla="*/ 0 h 17"/>
                  <a:gd name="T4" fmla="*/ 54 w 65"/>
                  <a:gd name="T5" fmla="*/ 0 h 17"/>
                  <a:gd name="T6" fmla="*/ 57 w 65"/>
                  <a:gd name="T7" fmla="*/ 3 h 17"/>
                  <a:gd name="T8" fmla="*/ 57 w 65"/>
                  <a:gd name="T9" fmla="*/ 4 h 17"/>
                  <a:gd name="T10" fmla="*/ 58 w 65"/>
                  <a:gd name="T11" fmla="*/ 4 h 17"/>
                  <a:gd name="T12" fmla="*/ 59 w 65"/>
                  <a:gd name="T13" fmla="*/ 4 h 17"/>
                  <a:gd name="T14" fmla="*/ 61 w 65"/>
                  <a:gd name="T15" fmla="*/ 4 h 17"/>
                  <a:gd name="T16" fmla="*/ 59 w 65"/>
                  <a:gd name="T17" fmla="*/ 8 h 17"/>
                  <a:gd name="T18" fmla="*/ 63 w 65"/>
                  <a:gd name="T19" fmla="*/ 10 h 17"/>
                  <a:gd name="T20" fmla="*/ 65 w 65"/>
                  <a:gd name="T21" fmla="*/ 12 h 17"/>
                  <a:gd name="T22" fmla="*/ 65 w 65"/>
                  <a:gd name="T23" fmla="*/ 17 h 17"/>
                  <a:gd name="T24" fmla="*/ 59 w 65"/>
                  <a:gd name="T25" fmla="*/ 15 h 17"/>
                  <a:gd name="T26" fmla="*/ 54 w 65"/>
                  <a:gd name="T27" fmla="*/ 15 h 17"/>
                  <a:gd name="T28" fmla="*/ 47 w 65"/>
                  <a:gd name="T29" fmla="*/ 11 h 17"/>
                  <a:gd name="T30" fmla="*/ 43 w 65"/>
                  <a:gd name="T31" fmla="*/ 12 h 17"/>
                  <a:gd name="T32" fmla="*/ 41 w 65"/>
                  <a:gd name="T33" fmla="*/ 14 h 17"/>
                  <a:gd name="T34" fmla="*/ 41 w 65"/>
                  <a:gd name="T35" fmla="*/ 14 h 17"/>
                  <a:gd name="T36" fmla="*/ 33 w 65"/>
                  <a:gd name="T37" fmla="*/ 14 h 17"/>
                  <a:gd name="T38" fmla="*/ 32 w 65"/>
                  <a:gd name="T39" fmla="*/ 14 h 17"/>
                  <a:gd name="T40" fmla="*/ 26 w 65"/>
                  <a:gd name="T41" fmla="*/ 15 h 17"/>
                  <a:gd name="T42" fmla="*/ 22 w 65"/>
                  <a:gd name="T43" fmla="*/ 17 h 17"/>
                  <a:gd name="T44" fmla="*/ 22 w 65"/>
                  <a:gd name="T45" fmla="*/ 17 h 17"/>
                  <a:gd name="T46" fmla="*/ 19 w 65"/>
                  <a:gd name="T47" fmla="*/ 15 h 17"/>
                  <a:gd name="T48" fmla="*/ 14 w 65"/>
                  <a:gd name="T49" fmla="*/ 11 h 17"/>
                  <a:gd name="T50" fmla="*/ 11 w 65"/>
                  <a:gd name="T51" fmla="*/ 10 h 17"/>
                  <a:gd name="T52" fmla="*/ 10 w 65"/>
                  <a:gd name="T53" fmla="*/ 12 h 17"/>
                  <a:gd name="T54" fmla="*/ 8 w 65"/>
                  <a:gd name="T55" fmla="*/ 12 h 17"/>
                  <a:gd name="T56" fmla="*/ 4 w 65"/>
                  <a:gd name="T57" fmla="*/ 11 h 17"/>
                  <a:gd name="T58" fmla="*/ 4 w 65"/>
                  <a:gd name="T59" fmla="*/ 12 h 17"/>
                  <a:gd name="T60" fmla="*/ 1 w 65"/>
                  <a:gd name="T61" fmla="*/ 12 h 17"/>
                  <a:gd name="T62" fmla="*/ 1 w 65"/>
                  <a:gd name="T63" fmla="*/ 10 h 17"/>
                  <a:gd name="T64" fmla="*/ 0 w 65"/>
                  <a:gd name="T65" fmla="*/ 10 h 17"/>
                  <a:gd name="T66" fmla="*/ 0 w 65"/>
                  <a:gd name="T67" fmla="*/ 10 h 17"/>
                  <a:gd name="T68" fmla="*/ 0 w 65"/>
                  <a:gd name="T69" fmla="*/ 8 h 17"/>
                  <a:gd name="T70" fmla="*/ 0 w 65"/>
                  <a:gd name="T71" fmla="*/ 8 h 17"/>
                  <a:gd name="T72" fmla="*/ 3 w 65"/>
                  <a:gd name="T73" fmla="*/ 8 h 17"/>
                  <a:gd name="T74" fmla="*/ 7 w 65"/>
                  <a:gd name="T75" fmla="*/ 8 h 17"/>
                  <a:gd name="T76" fmla="*/ 11 w 65"/>
                  <a:gd name="T77" fmla="*/ 8 h 17"/>
                  <a:gd name="T78" fmla="*/ 14 w 65"/>
                  <a:gd name="T79" fmla="*/ 7 h 17"/>
                  <a:gd name="T80" fmla="*/ 17 w 65"/>
                  <a:gd name="T81" fmla="*/ 7 h 17"/>
                  <a:gd name="T82" fmla="*/ 17 w 65"/>
                  <a:gd name="T83" fmla="*/ 6 h 17"/>
                  <a:gd name="T84" fmla="*/ 17 w 65"/>
                  <a:gd name="T85" fmla="*/ 3 h 17"/>
                  <a:gd name="T86" fmla="*/ 17 w 65"/>
                  <a:gd name="T87" fmla="*/ 3 h 17"/>
                  <a:gd name="T88" fmla="*/ 17 w 65"/>
                  <a:gd name="T89" fmla="*/ 1 h 17"/>
                  <a:gd name="T90" fmla="*/ 32 w 65"/>
                  <a:gd name="T91" fmla="*/ 1 h 17"/>
                  <a:gd name="T92" fmla="*/ 32 w 65"/>
                  <a:gd name="T93" fmla="*/ 1 h 17"/>
                  <a:gd name="T94" fmla="*/ 33 w 65"/>
                  <a:gd name="T95" fmla="*/ 3 h 17"/>
                  <a:gd name="T96" fmla="*/ 34 w 65"/>
                  <a:gd name="T97" fmla="*/ 4 h 17"/>
                  <a:gd name="T98" fmla="*/ 37 w 65"/>
                  <a:gd name="T99" fmla="*/ 4 h 17"/>
                  <a:gd name="T100" fmla="*/ 39 w 65"/>
                  <a:gd name="T101" fmla="*/ 4 h 17"/>
                  <a:gd name="T102" fmla="*/ 41 w 65"/>
                  <a:gd name="T103" fmla="*/ 4 h 17"/>
                  <a:gd name="T104" fmla="*/ 44 w 65"/>
                  <a:gd name="T105" fmla="*/ 3 h 17"/>
                  <a:gd name="T106" fmla="*/ 47 w 65"/>
                  <a:gd name="T107" fmla="*/ 1 h 17"/>
                  <a:gd name="T108" fmla="*/ 50 w 65"/>
                  <a:gd name="T109" fmla="*/ 0 h 17"/>
                  <a:gd name="T110" fmla="*/ 51 w 65"/>
                  <a:gd name="T111" fmla="*/ 0 h 17"/>
                  <a:gd name="T112" fmla="*/ 51 w 65"/>
                  <a:gd name="T1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17">
                    <a:moveTo>
                      <a:pt x="51" y="0"/>
                    </a:moveTo>
                    <a:lnTo>
                      <a:pt x="52" y="0"/>
                    </a:lnTo>
                    <a:lnTo>
                      <a:pt x="54" y="0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59" y="8"/>
                    </a:lnTo>
                    <a:lnTo>
                      <a:pt x="63" y="10"/>
                    </a:lnTo>
                    <a:lnTo>
                      <a:pt x="65" y="12"/>
                    </a:lnTo>
                    <a:lnTo>
                      <a:pt x="65" y="17"/>
                    </a:lnTo>
                    <a:lnTo>
                      <a:pt x="59" y="15"/>
                    </a:lnTo>
                    <a:lnTo>
                      <a:pt x="54" y="15"/>
                    </a:lnTo>
                    <a:lnTo>
                      <a:pt x="47" y="11"/>
                    </a:lnTo>
                    <a:lnTo>
                      <a:pt x="43" y="12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33" y="14"/>
                    </a:lnTo>
                    <a:lnTo>
                      <a:pt x="32" y="14"/>
                    </a:lnTo>
                    <a:lnTo>
                      <a:pt x="26" y="15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9" y="15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7" y="8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1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3" name="Freeform 1434"/>
              <p:cNvSpPr>
                <a:spLocks/>
              </p:cNvSpPr>
              <p:nvPr/>
            </p:nvSpPr>
            <p:spPr bwMode="auto">
              <a:xfrm>
                <a:off x="4815803" y="1766960"/>
                <a:ext cx="2583457" cy="1379919"/>
              </a:xfrm>
              <a:custGeom>
                <a:avLst/>
                <a:gdLst>
                  <a:gd name="T0" fmla="*/ 709 w 1743"/>
                  <a:gd name="T1" fmla="*/ 18 h 931"/>
                  <a:gd name="T2" fmla="*/ 770 w 1743"/>
                  <a:gd name="T3" fmla="*/ 76 h 931"/>
                  <a:gd name="T4" fmla="*/ 769 w 1743"/>
                  <a:gd name="T5" fmla="*/ 137 h 931"/>
                  <a:gd name="T6" fmla="*/ 876 w 1743"/>
                  <a:gd name="T7" fmla="*/ 121 h 931"/>
                  <a:gd name="T8" fmla="*/ 955 w 1743"/>
                  <a:gd name="T9" fmla="*/ 90 h 931"/>
                  <a:gd name="T10" fmla="*/ 1026 w 1743"/>
                  <a:gd name="T11" fmla="*/ 153 h 931"/>
                  <a:gd name="T12" fmla="*/ 1111 w 1743"/>
                  <a:gd name="T13" fmla="*/ 108 h 931"/>
                  <a:gd name="T14" fmla="*/ 1158 w 1743"/>
                  <a:gd name="T15" fmla="*/ 70 h 931"/>
                  <a:gd name="T16" fmla="*/ 1270 w 1743"/>
                  <a:gd name="T17" fmla="*/ 76 h 931"/>
                  <a:gd name="T18" fmla="*/ 1430 w 1743"/>
                  <a:gd name="T19" fmla="*/ 79 h 931"/>
                  <a:gd name="T20" fmla="*/ 1506 w 1743"/>
                  <a:gd name="T21" fmla="*/ 29 h 931"/>
                  <a:gd name="T22" fmla="*/ 1638 w 1743"/>
                  <a:gd name="T23" fmla="*/ 43 h 931"/>
                  <a:gd name="T24" fmla="*/ 1690 w 1743"/>
                  <a:gd name="T25" fmla="*/ 36 h 931"/>
                  <a:gd name="T26" fmla="*/ 1739 w 1743"/>
                  <a:gd name="T27" fmla="*/ 113 h 931"/>
                  <a:gd name="T28" fmla="*/ 1657 w 1743"/>
                  <a:gd name="T29" fmla="*/ 123 h 931"/>
                  <a:gd name="T30" fmla="*/ 1645 w 1743"/>
                  <a:gd name="T31" fmla="*/ 204 h 931"/>
                  <a:gd name="T32" fmla="*/ 1689 w 1743"/>
                  <a:gd name="T33" fmla="*/ 271 h 931"/>
                  <a:gd name="T34" fmla="*/ 1624 w 1743"/>
                  <a:gd name="T35" fmla="*/ 359 h 931"/>
                  <a:gd name="T36" fmla="*/ 1607 w 1743"/>
                  <a:gd name="T37" fmla="*/ 441 h 931"/>
                  <a:gd name="T38" fmla="*/ 1628 w 1743"/>
                  <a:gd name="T39" fmla="*/ 561 h 931"/>
                  <a:gd name="T40" fmla="*/ 1551 w 1743"/>
                  <a:gd name="T41" fmla="*/ 478 h 931"/>
                  <a:gd name="T42" fmla="*/ 1565 w 1743"/>
                  <a:gd name="T43" fmla="*/ 327 h 931"/>
                  <a:gd name="T44" fmla="*/ 1533 w 1743"/>
                  <a:gd name="T45" fmla="*/ 361 h 931"/>
                  <a:gd name="T46" fmla="*/ 1489 w 1743"/>
                  <a:gd name="T47" fmla="*/ 417 h 931"/>
                  <a:gd name="T48" fmla="*/ 1435 w 1743"/>
                  <a:gd name="T49" fmla="*/ 424 h 931"/>
                  <a:gd name="T50" fmla="*/ 1339 w 1743"/>
                  <a:gd name="T51" fmla="*/ 518 h 931"/>
                  <a:gd name="T52" fmla="*/ 1370 w 1743"/>
                  <a:gd name="T53" fmla="*/ 587 h 931"/>
                  <a:gd name="T54" fmla="*/ 1433 w 1743"/>
                  <a:gd name="T55" fmla="*/ 712 h 931"/>
                  <a:gd name="T56" fmla="*/ 1352 w 1743"/>
                  <a:gd name="T57" fmla="*/ 851 h 931"/>
                  <a:gd name="T58" fmla="*/ 1368 w 1743"/>
                  <a:gd name="T59" fmla="*/ 756 h 931"/>
                  <a:gd name="T60" fmla="*/ 1310 w 1743"/>
                  <a:gd name="T61" fmla="*/ 723 h 931"/>
                  <a:gd name="T62" fmla="*/ 1233 w 1743"/>
                  <a:gd name="T63" fmla="*/ 654 h 931"/>
                  <a:gd name="T64" fmla="*/ 1158 w 1743"/>
                  <a:gd name="T65" fmla="*/ 655 h 931"/>
                  <a:gd name="T66" fmla="*/ 1077 w 1743"/>
                  <a:gd name="T67" fmla="*/ 734 h 931"/>
                  <a:gd name="T68" fmla="*/ 903 w 1743"/>
                  <a:gd name="T69" fmla="*/ 699 h 931"/>
                  <a:gd name="T70" fmla="*/ 802 w 1743"/>
                  <a:gd name="T71" fmla="*/ 750 h 931"/>
                  <a:gd name="T72" fmla="*/ 679 w 1743"/>
                  <a:gd name="T73" fmla="*/ 743 h 931"/>
                  <a:gd name="T74" fmla="*/ 538 w 1743"/>
                  <a:gd name="T75" fmla="*/ 667 h 931"/>
                  <a:gd name="T76" fmla="*/ 444 w 1743"/>
                  <a:gd name="T77" fmla="*/ 716 h 931"/>
                  <a:gd name="T78" fmla="*/ 364 w 1743"/>
                  <a:gd name="T79" fmla="*/ 767 h 931"/>
                  <a:gd name="T80" fmla="*/ 307 w 1743"/>
                  <a:gd name="T81" fmla="*/ 839 h 931"/>
                  <a:gd name="T82" fmla="*/ 307 w 1743"/>
                  <a:gd name="T83" fmla="*/ 929 h 931"/>
                  <a:gd name="T84" fmla="*/ 162 w 1743"/>
                  <a:gd name="T85" fmla="*/ 869 h 931"/>
                  <a:gd name="T86" fmla="*/ 140 w 1743"/>
                  <a:gd name="T87" fmla="*/ 781 h 931"/>
                  <a:gd name="T88" fmla="*/ 22 w 1743"/>
                  <a:gd name="T89" fmla="*/ 656 h 931"/>
                  <a:gd name="T90" fmla="*/ 33 w 1743"/>
                  <a:gd name="T91" fmla="*/ 497 h 931"/>
                  <a:gd name="T92" fmla="*/ 42 w 1743"/>
                  <a:gd name="T93" fmla="*/ 381 h 931"/>
                  <a:gd name="T94" fmla="*/ 129 w 1743"/>
                  <a:gd name="T95" fmla="*/ 419 h 931"/>
                  <a:gd name="T96" fmla="*/ 61 w 1743"/>
                  <a:gd name="T97" fmla="*/ 455 h 931"/>
                  <a:gd name="T98" fmla="*/ 103 w 1743"/>
                  <a:gd name="T99" fmla="*/ 485 h 931"/>
                  <a:gd name="T100" fmla="*/ 166 w 1743"/>
                  <a:gd name="T101" fmla="*/ 398 h 931"/>
                  <a:gd name="T102" fmla="*/ 259 w 1743"/>
                  <a:gd name="T103" fmla="*/ 383 h 931"/>
                  <a:gd name="T104" fmla="*/ 326 w 1743"/>
                  <a:gd name="T105" fmla="*/ 376 h 931"/>
                  <a:gd name="T106" fmla="*/ 427 w 1743"/>
                  <a:gd name="T107" fmla="*/ 362 h 931"/>
                  <a:gd name="T108" fmla="*/ 412 w 1743"/>
                  <a:gd name="T109" fmla="*/ 242 h 931"/>
                  <a:gd name="T110" fmla="*/ 473 w 1743"/>
                  <a:gd name="T111" fmla="*/ 410 h 931"/>
                  <a:gd name="T112" fmla="*/ 535 w 1743"/>
                  <a:gd name="T113" fmla="*/ 380 h 931"/>
                  <a:gd name="T114" fmla="*/ 449 w 1743"/>
                  <a:gd name="T115" fmla="*/ 243 h 931"/>
                  <a:gd name="T116" fmla="*/ 501 w 1743"/>
                  <a:gd name="T117" fmla="*/ 246 h 931"/>
                  <a:gd name="T118" fmla="*/ 557 w 1743"/>
                  <a:gd name="T119" fmla="*/ 297 h 931"/>
                  <a:gd name="T120" fmla="*/ 552 w 1743"/>
                  <a:gd name="T121" fmla="*/ 177 h 931"/>
                  <a:gd name="T122" fmla="*/ 556 w 1743"/>
                  <a:gd name="T123" fmla="*/ 113 h 931"/>
                  <a:gd name="T124" fmla="*/ 621 w 1743"/>
                  <a:gd name="T125" fmla="*/ 72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3" h="931">
                    <a:moveTo>
                      <a:pt x="629" y="0"/>
                    </a:moveTo>
                    <a:lnTo>
                      <a:pt x="632" y="0"/>
                    </a:lnTo>
                    <a:lnTo>
                      <a:pt x="635" y="4"/>
                    </a:lnTo>
                    <a:lnTo>
                      <a:pt x="637" y="1"/>
                    </a:lnTo>
                    <a:lnTo>
                      <a:pt x="640" y="1"/>
                    </a:lnTo>
                    <a:lnTo>
                      <a:pt x="641" y="5"/>
                    </a:lnTo>
                    <a:lnTo>
                      <a:pt x="644" y="5"/>
                    </a:lnTo>
                    <a:lnTo>
                      <a:pt x="648" y="2"/>
                    </a:lnTo>
                    <a:lnTo>
                      <a:pt x="650" y="2"/>
                    </a:lnTo>
                    <a:lnTo>
                      <a:pt x="650" y="7"/>
                    </a:lnTo>
                    <a:lnTo>
                      <a:pt x="650" y="8"/>
                    </a:lnTo>
                    <a:lnTo>
                      <a:pt x="654" y="9"/>
                    </a:lnTo>
                    <a:lnTo>
                      <a:pt x="655" y="11"/>
                    </a:lnTo>
                    <a:lnTo>
                      <a:pt x="653" y="12"/>
                    </a:lnTo>
                    <a:lnTo>
                      <a:pt x="653" y="14"/>
                    </a:lnTo>
                    <a:lnTo>
                      <a:pt x="651" y="15"/>
                    </a:lnTo>
                    <a:lnTo>
                      <a:pt x="651" y="18"/>
                    </a:lnTo>
                    <a:lnTo>
                      <a:pt x="648" y="22"/>
                    </a:lnTo>
                    <a:lnTo>
                      <a:pt x="646" y="23"/>
                    </a:lnTo>
                    <a:lnTo>
                      <a:pt x="644" y="26"/>
                    </a:lnTo>
                    <a:lnTo>
                      <a:pt x="646" y="27"/>
                    </a:lnTo>
                    <a:lnTo>
                      <a:pt x="653" y="25"/>
                    </a:lnTo>
                    <a:lnTo>
                      <a:pt x="657" y="18"/>
                    </a:lnTo>
                    <a:lnTo>
                      <a:pt x="658" y="19"/>
                    </a:lnTo>
                    <a:lnTo>
                      <a:pt x="658" y="20"/>
                    </a:lnTo>
                    <a:lnTo>
                      <a:pt x="657" y="23"/>
                    </a:lnTo>
                    <a:lnTo>
                      <a:pt x="657" y="25"/>
                    </a:lnTo>
                    <a:lnTo>
                      <a:pt x="659" y="25"/>
                    </a:lnTo>
                    <a:lnTo>
                      <a:pt x="661" y="22"/>
                    </a:lnTo>
                    <a:lnTo>
                      <a:pt x="664" y="20"/>
                    </a:lnTo>
                    <a:lnTo>
                      <a:pt x="665" y="22"/>
                    </a:lnTo>
                    <a:lnTo>
                      <a:pt x="669" y="22"/>
                    </a:lnTo>
                    <a:lnTo>
                      <a:pt x="669" y="18"/>
                    </a:lnTo>
                    <a:lnTo>
                      <a:pt x="670" y="18"/>
                    </a:lnTo>
                    <a:lnTo>
                      <a:pt x="672" y="19"/>
                    </a:lnTo>
                    <a:lnTo>
                      <a:pt x="675" y="18"/>
                    </a:lnTo>
                    <a:lnTo>
                      <a:pt x="677" y="22"/>
                    </a:lnTo>
                    <a:lnTo>
                      <a:pt x="677" y="25"/>
                    </a:lnTo>
                    <a:lnTo>
                      <a:pt x="680" y="29"/>
                    </a:lnTo>
                    <a:lnTo>
                      <a:pt x="679" y="30"/>
                    </a:lnTo>
                    <a:lnTo>
                      <a:pt x="679" y="32"/>
                    </a:lnTo>
                    <a:lnTo>
                      <a:pt x="677" y="36"/>
                    </a:lnTo>
                    <a:lnTo>
                      <a:pt x="680" y="41"/>
                    </a:lnTo>
                    <a:lnTo>
                      <a:pt x="680" y="44"/>
                    </a:lnTo>
                    <a:lnTo>
                      <a:pt x="677" y="45"/>
                    </a:lnTo>
                    <a:lnTo>
                      <a:pt x="675" y="47"/>
                    </a:lnTo>
                    <a:lnTo>
                      <a:pt x="677" y="47"/>
                    </a:lnTo>
                    <a:lnTo>
                      <a:pt x="682" y="47"/>
                    </a:lnTo>
                    <a:lnTo>
                      <a:pt x="686" y="43"/>
                    </a:lnTo>
                    <a:lnTo>
                      <a:pt x="690" y="43"/>
                    </a:lnTo>
                    <a:lnTo>
                      <a:pt x="691" y="38"/>
                    </a:lnTo>
                    <a:lnTo>
                      <a:pt x="691" y="34"/>
                    </a:lnTo>
                    <a:lnTo>
                      <a:pt x="690" y="30"/>
                    </a:lnTo>
                    <a:lnTo>
                      <a:pt x="688" y="32"/>
                    </a:lnTo>
                    <a:lnTo>
                      <a:pt x="686" y="30"/>
                    </a:lnTo>
                    <a:lnTo>
                      <a:pt x="686" y="27"/>
                    </a:lnTo>
                    <a:lnTo>
                      <a:pt x="687" y="26"/>
                    </a:lnTo>
                    <a:lnTo>
                      <a:pt x="688" y="26"/>
                    </a:lnTo>
                    <a:lnTo>
                      <a:pt x="690" y="27"/>
                    </a:lnTo>
                    <a:lnTo>
                      <a:pt x="691" y="27"/>
                    </a:lnTo>
                    <a:lnTo>
                      <a:pt x="697" y="26"/>
                    </a:lnTo>
                    <a:lnTo>
                      <a:pt x="700" y="22"/>
                    </a:lnTo>
                    <a:lnTo>
                      <a:pt x="701" y="23"/>
                    </a:lnTo>
                    <a:lnTo>
                      <a:pt x="705" y="23"/>
                    </a:lnTo>
                    <a:lnTo>
                      <a:pt x="706" y="20"/>
                    </a:lnTo>
                    <a:lnTo>
                      <a:pt x="709" y="18"/>
                    </a:lnTo>
                    <a:lnTo>
                      <a:pt x="709" y="19"/>
                    </a:lnTo>
                    <a:lnTo>
                      <a:pt x="712" y="16"/>
                    </a:lnTo>
                    <a:lnTo>
                      <a:pt x="715" y="16"/>
                    </a:lnTo>
                    <a:lnTo>
                      <a:pt x="715" y="16"/>
                    </a:lnTo>
                    <a:lnTo>
                      <a:pt x="717" y="16"/>
                    </a:lnTo>
                    <a:lnTo>
                      <a:pt x="719" y="18"/>
                    </a:lnTo>
                    <a:lnTo>
                      <a:pt x="717" y="19"/>
                    </a:lnTo>
                    <a:lnTo>
                      <a:pt x="717" y="22"/>
                    </a:lnTo>
                    <a:lnTo>
                      <a:pt x="724" y="20"/>
                    </a:lnTo>
                    <a:lnTo>
                      <a:pt x="724" y="22"/>
                    </a:lnTo>
                    <a:lnTo>
                      <a:pt x="727" y="23"/>
                    </a:lnTo>
                    <a:lnTo>
                      <a:pt x="737" y="29"/>
                    </a:lnTo>
                    <a:lnTo>
                      <a:pt x="740" y="29"/>
                    </a:lnTo>
                    <a:lnTo>
                      <a:pt x="741" y="32"/>
                    </a:lnTo>
                    <a:lnTo>
                      <a:pt x="741" y="34"/>
                    </a:lnTo>
                    <a:lnTo>
                      <a:pt x="745" y="38"/>
                    </a:lnTo>
                    <a:lnTo>
                      <a:pt x="746" y="38"/>
                    </a:lnTo>
                    <a:lnTo>
                      <a:pt x="746" y="37"/>
                    </a:lnTo>
                    <a:lnTo>
                      <a:pt x="748" y="36"/>
                    </a:lnTo>
                    <a:lnTo>
                      <a:pt x="748" y="34"/>
                    </a:lnTo>
                    <a:lnTo>
                      <a:pt x="746" y="33"/>
                    </a:lnTo>
                    <a:lnTo>
                      <a:pt x="744" y="33"/>
                    </a:lnTo>
                    <a:lnTo>
                      <a:pt x="744" y="30"/>
                    </a:lnTo>
                    <a:lnTo>
                      <a:pt x="746" y="29"/>
                    </a:lnTo>
                    <a:lnTo>
                      <a:pt x="748" y="29"/>
                    </a:lnTo>
                    <a:lnTo>
                      <a:pt x="749" y="32"/>
                    </a:lnTo>
                    <a:lnTo>
                      <a:pt x="752" y="33"/>
                    </a:lnTo>
                    <a:lnTo>
                      <a:pt x="752" y="34"/>
                    </a:lnTo>
                    <a:lnTo>
                      <a:pt x="755" y="38"/>
                    </a:lnTo>
                    <a:lnTo>
                      <a:pt x="756" y="41"/>
                    </a:lnTo>
                    <a:lnTo>
                      <a:pt x="758" y="43"/>
                    </a:lnTo>
                    <a:lnTo>
                      <a:pt x="759" y="41"/>
                    </a:lnTo>
                    <a:lnTo>
                      <a:pt x="760" y="41"/>
                    </a:lnTo>
                    <a:lnTo>
                      <a:pt x="762" y="43"/>
                    </a:lnTo>
                    <a:lnTo>
                      <a:pt x="763" y="44"/>
                    </a:lnTo>
                    <a:lnTo>
                      <a:pt x="764" y="47"/>
                    </a:lnTo>
                    <a:lnTo>
                      <a:pt x="766" y="49"/>
                    </a:lnTo>
                    <a:lnTo>
                      <a:pt x="766" y="52"/>
                    </a:lnTo>
                    <a:lnTo>
                      <a:pt x="764" y="52"/>
                    </a:lnTo>
                    <a:lnTo>
                      <a:pt x="764" y="51"/>
                    </a:lnTo>
                    <a:lnTo>
                      <a:pt x="763" y="48"/>
                    </a:lnTo>
                    <a:lnTo>
                      <a:pt x="763" y="49"/>
                    </a:lnTo>
                    <a:lnTo>
                      <a:pt x="762" y="51"/>
                    </a:lnTo>
                    <a:lnTo>
                      <a:pt x="759" y="48"/>
                    </a:lnTo>
                    <a:lnTo>
                      <a:pt x="755" y="47"/>
                    </a:lnTo>
                    <a:lnTo>
                      <a:pt x="751" y="47"/>
                    </a:lnTo>
                    <a:lnTo>
                      <a:pt x="751" y="48"/>
                    </a:lnTo>
                    <a:lnTo>
                      <a:pt x="752" y="49"/>
                    </a:lnTo>
                    <a:lnTo>
                      <a:pt x="756" y="51"/>
                    </a:lnTo>
                    <a:lnTo>
                      <a:pt x="758" y="51"/>
                    </a:lnTo>
                    <a:lnTo>
                      <a:pt x="756" y="52"/>
                    </a:lnTo>
                    <a:lnTo>
                      <a:pt x="758" y="55"/>
                    </a:lnTo>
                    <a:lnTo>
                      <a:pt x="759" y="56"/>
                    </a:lnTo>
                    <a:lnTo>
                      <a:pt x="760" y="55"/>
                    </a:lnTo>
                    <a:lnTo>
                      <a:pt x="762" y="52"/>
                    </a:lnTo>
                    <a:lnTo>
                      <a:pt x="763" y="52"/>
                    </a:lnTo>
                    <a:lnTo>
                      <a:pt x="764" y="54"/>
                    </a:lnTo>
                    <a:lnTo>
                      <a:pt x="766" y="55"/>
                    </a:lnTo>
                    <a:lnTo>
                      <a:pt x="767" y="55"/>
                    </a:lnTo>
                    <a:lnTo>
                      <a:pt x="769" y="55"/>
                    </a:lnTo>
                    <a:lnTo>
                      <a:pt x="770" y="56"/>
                    </a:lnTo>
                    <a:lnTo>
                      <a:pt x="769" y="58"/>
                    </a:lnTo>
                    <a:lnTo>
                      <a:pt x="771" y="62"/>
                    </a:lnTo>
                    <a:lnTo>
                      <a:pt x="771" y="67"/>
                    </a:lnTo>
                    <a:lnTo>
                      <a:pt x="771" y="72"/>
                    </a:lnTo>
                    <a:lnTo>
                      <a:pt x="770" y="76"/>
                    </a:lnTo>
                    <a:lnTo>
                      <a:pt x="769" y="77"/>
                    </a:lnTo>
                    <a:lnTo>
                      <a:pt x="767" y="79"/>
                    </a:lnTo>
                    <a:lnTo>
                      <a:pt x="769" y="81"/>
                    </a:lnTo>
                    <a:lnTo>
                      <a:pt x="766" y="84"/>
                    </a:lnTo>
                    <a:lnTo>
                      <a:pt x="767" y="85"/>
                    </a:lnTo>
                    <a:lnTo>
                      <a:pt x="769" y="88"/>
                    </a:lnTo>
                    <a:lnTo>
                      <a:pt x="769" y="90"/>
                    </a:lnTo>
                    <a:lnTo>
                      <a:pt x="764" y="91"/>
                    </a:lnTo>
                    <a:lnTo>
                      <a:pt x="764" y="94"/>
                    </a:lnTo>
                    <a:lnTo>
                      <a:pt x="764" y="95"/>
                    </a:lnTo>
                    <a:lnTo>
                      <a:pt x="763" y="99"/>
                    </a:lnTo>
                    <a:lnTo>
                      <a:pt x="762" y="101"/>
                    </a:lnTo>
                    <a:lnTo>
                      <a:pt x="762" y="103"/>
                    </a:lnTo>
                    <a:lnTo>
                      <a:pt x="760" y="105"/>
                    </a:lnTo>
                    <a:lnTo>
                      <a:pt x="758" y="106"/>
                    </a:lnTo>
                    <a:lnTo>
                      <a:pt x="755" y="109"/>
                    </a:lnTo>
                    <a:lnTo>
                      <a:pt x="752" y="109"/>
                    </a:lnTo>
                    <a:lnTo>
                      <a:pt x="755" y="110"/>
                    </a:lnTo>
                    <a:lnTo>
                      <a:pt x="758" y="110"/>
                    </a:lnTo>
                    <a:lnTo>
                      <a:pt x="759" y="109"/>
                    </a:lnTo>
                    <a:lnTo>
                      <a:pt x="760" y="109"/>
                    </a:lnTo>
                    <a:lnTo>
                      <a:pt x="762" y="112"/>
                    </a:lnTo>
                    <a:lnTo>
                      <a:pt x="759" y="116"/>
                    </a:lnTo>
                    <a:lnTo>
                      <a:pt x="758" y="120"/>
                    </a:lnTo>
                    <a:lnTo>
                      <a:pt x="755" y="126"/>
                    </a:lnTo>
                    <a:lnTo>
                      <a:pt x="756" y="128"/>
                    </a:lnTo>
                    <a:lnTo>
                      <a:pt x="758" y="131"/>
                    </a:lnTo>
                    <a:lnTo>
                      <a:pt x="755" y="137"/>
                    </a:lnTo>
                    <a:lnTo>
                      <a:pt x="752" y="138"/>
                    </a:lnTo>
                    <a:lnTo>
                      <a:pt x="751" y="138"/>
                    </a:lnTo>
                    <a:lnTo>
                      <a:pt x="749" y="138"/>
                    </a:lnTo>
                    <a:lnTo>
                      <a:pt x="748" y="139"/>
                    </a:lnTo>
                    <a:lnTo>
                      <a:pt x="748" y="141"/>
                    </a:lnTo>
                    <a:lnTo>
                      <a:pt x="749" y="146"/>
                    </a:lnTo>
                    <a:lnTo>
                      <a:pt x="749" y="149"/>
                    </a:lnTo>
                    <a:lnTo>
                      <a:pt x="746" y="150"/>
                    </a:lnTo>
                    <a:lnTo>
                      <a:pt x="745" y="153"/>
                    </a:lnTo>
                    <a:lnTo>
                      <a:pt x="746" y="157"/>
                    </a:lnTo>
                    <a:lnTo>
                      <a:pt x="746" y="160"/>
                    </a:lnTo>
                    <a:lnTo>
                      <a:pt x="745" y="161"/>
                    </a:lnTo>
                    <a:lnTo>
                      <a:pt x="745" y="164"/>
                    </a:lnTo>
                    <a:lnTo>
                      <a:pt x="748" y="166"/>
                    </a:lnTo>
                    <a:lnTo>
                      <a:pt x="745" y="173"/>
                    </a:lnTo>
                    <a:lnTo>
                      <a:pt x="744" y="174"/>
                    </a:lnTo>
                    <a:lnTo>
                      <a:pt x="742" y="177"/>
                    </a:lnTo>
                    <a:lnTo>
                      <a:pt x="744" y="175"/>
                    </a:lnTo>
                    <a:lnTo>
                      <a:pt x="746" y="174"/>
                    </a:lnTo>
                    <a:lnTo>
                      <a:pt x="749" y="173"/>
                    </a:lnTo>
                    <a:lnTo>
                      <a:pt x="751" y="170"/>
                    </a:lnTo>
                    <a:lnTo>
                      <a:pt x="749" y="168"/>
                    </a:lnTo>
                    <a:lnTo>
                      <a:pt x="751" y="167"/>
                    </a:lnTo>
                    <a:lnTo>
                      <a:pt x="753" y="167"/>
                    </a:lnTo>
                    <a:lnTo>
                      <a:pt x="756" y="166"/>
                    </a:lnTo>
                    <a:lnTo>
                      <a:pt x="753" y="166"/>
                    </a:lnTo>
                    <a:lnTo>
                      <a:pt x="749" y="160"/>
                    </a:lnTo>
                    <a:lnTo>
                      <a:pt x="748" y="157"/>
                    </a:lnTo>
                    <a:lnTo>
                      <a:pt x="749" y="155"/>
                    </a:lnTo>
                    <a:lnTo>
                      <a:pt x="753" y="153"/>
                    </a:lnTo>
                    <a:lnTo>
                      <a:pt x="759" y="153"/>
                    </a:lnTo>
                    <a:lnTo>
                      <a:pt x="763" y="150"/>
                    </a:lnTo>
                    <a:lnTo>
                      <a:pt x="764" y="150"/>
                    </a:lnTo>
                    <a:lnTo>
                      <a:pt x="766" y="149"/>
                    </a:lnTo>
                    <a:lnTo>
                      <a:pt x="764" y="146"/>
                    </a:lnTo>
                    <a:lnTo>
                      <a:pt x="769" y="143"/>
                    </a:lnTo>
                    <a:lnTo>
                      <a:pt x="770" y="141"/>
                    </a:lnTo>
                    <a:lnTo>
                      <a:pt x="769" y="137"/>
                    </a:lnTo>
                    <a:lnTo>
                      <a:pt x="769" y="137"/>
                    </a:lnTo>
                    <a:lnTo>
                      <a:pt x="771" y="138"/>
                    </a:lnTo>
                    <a:lnTo>
                      <a:pt x="776" y="137"/>
                    </a:lnTo>
                    <a:lnTo>
                      <a:pt x="777" y="134"/>
                    </a:lnTo>
                    <a:lnTo>
                      <a:pt x="776" y="132"/>
                    </a:lnTo>
                    <a:lnTo>
                      <a:pt x="780" y="128"/>
                    </a:lnTo>
                    <a:lnTo>
                      <a:pt x="781" y="126"/>
                    </a:lnTo>
                    <a:lnTo>
                      <a:pt x="780" y="123"/>
                    </a:lnTo>
                    <a:lnTo>
                      <a:pt x="774" y="126"/>
                    </a:lnTo>
                    <a:lnTo>
                      <a:pt x="774" y="128"/>
                    </a:lnTo>
                    <a:lnTo>
                      <a:pt x="770" y="131"/>
                    </a:lnTo>
                    <a:lnTo>
                      <a:pt x="767" y="130"/>
                    </a:lnTo>
                    <a:lnTo>
                      <a:pt x="766" y="126"/>
                    </a:lnTo>
                    <a:lnTo>
                      <a:pt x="767" y="123"/>
                    </a:lnTo>
                    <a:lnTo>
                      <a:pt x="767" y="119"/>
                    </a:lnTo>
                    <a:lnTo>
                      <a:pt x="770" y="116"/>
                    </a:lnTo>
                    <a:lnTo>
                      <a:pt x="773" y="116"/>
                    </a:lnTo>
                    <a:lnTo>
                      <a:pt x="778" y="119"/>
                    </a:lnTo>
                    <a:lnTo>
                      <a:pt x="780" y="117"/>
                    </a:lnTo>
                    <a:lnTo>
                      <a:pt x="780" y="114"/>
                    </a:lnTo>
                    <a:lnTo>
                      <a:pt x="782" y="113"/>
                    </a:lnTo>
                    <a:lnTo>
                      <a:pt x="784" y="114"/>
                    </a:lnTo>
                    <a:lnTo>
                      <a:pt x="782" y="116"/>
                    </a:lnTo>
                    <a:lnTo>
                      <a:pt x="782" y="119"/>
                    </a:lnTo>
                    <a:lnTo>
                      <a:pt x="789" y="126"/>
                    </a:lnTo>
                    <a:lnTo>
                      <a:pt x="793" y="126"/>
                    </a:lnTo>
                    <a:lnTo>
                      <a:pt x="795" y="124"/>
                    </a:lnTo>
                    <a:lnTo>
                      <a:pt x="799" y="123"/>
                    </a:lnTo>
                    <a:lnTo>
                      <a:pt x="802" y="121"/>
                    </a:lnTo>
                    <a:lnTo>
                      <a:pt x="802" y="119"/>
                    </a:lnTo>
                    <a:lnTo>
                      <a:pt x="798" y="113"/>
                    </a:lnTo>
                    <a:lnTo>
                      <a:pt x="798" y="112"/>
                    </a:lnTo>
                    <a:lnTo>
                      <a:pt x="799" y="112"/>
                    </a:lnTo>
                    <a:lnTo>
                      <a:pt x="803" y="117"/>
                    </a:lnTo>
                    <a:lnTo>
                      <a:pt x="806" y="117"/>
                    </a:lnTo>
                    <a:lnTo>
                      <a:pt x="809" y="120"/>
                    </a:lnTo>
                    <a:lnTo>
                      <a:pt x="807" y="121"/>
                    </a:lnTo>
                    <a:lnTo>
                      <a:pt x="809" y="124"/>
                    </a:lnTo>
                    <a:lnTo>
                      <a:pt x="811" y="127"/>
                    </a:lnTo>
                    <a:lnTo>
                      <a:pt x="813" y="131"/>
                    </a:lnTo>
                    <a:lnTo>
                      <a:pt x="813" y="132"/>
                    </a:lnTo>
                    <a:lnTo>
                      <a:pt x="813" y="131"/>
                    </a:lnTo>
                    <a:lnTo>
                      <a:pt x="816" y="128"/>
                    </a:lnTo>
                    <a:lnTo>
                      <a:pt x="817" y="128"/>
                    </a:lnTo>
                    <a:lnTo>
                      <a:pt x="818" y="126"/>
                    </a:lnTo>
                    <a:lnTo>
                      <a:pt x="817" y="126"/>
                    </a:lnTo>
                    <a:lnTo>
                      <a:pt x="816" y="127"/>
                    </a:lnTo>
                    <a:lnTo>
                      <a:pt x="813" y="126"/>
                    </a:lnTo>
                    <a:lnTo>
                      <a:pt x="811" y="123"/>
                    </a:lnTo>
                    <a:lnTo>
                      <a:pt x="814" y="119"/>
                    </a:lnTo>
                    <a:lnTo>
                      <a:pt x="817" y="117"/>
                    </a:lnTo>
                    <a:lnTo>
                      <a:pt x="818" y="116"/>
                    </a:lnTo>
                    <a:lnTo>
                      <a:pt x="821" y="116"/>
                    </a:lnTo>
                    <a:lnTo>
                      <a:pt x="821" y="114"/>
                    </a:lnTo>
                    <a:lnTo>
                      <a:pt x="827" y="113"/>
                    </a:lnTo>
                    <a:lnTo>
                      <a:pt x="836" y="110"/>
                    </a:lnTo>
                    <a:lnTo>
                      <a:pt x="846" y="110"/>
                    </a:lnTo>
                    <a:lnTo>
                      <a:pt x="854" y="106"/>
                    </a:lnTo>
                    <a:lnTo>
                      <a:pt x="858" y="106"/>
                    </a:lnTo>
                    <a:lnTo>
                      <a:pt x="863" y="108"/>
                    </a:lnTo>
                    <a:lnTo>
                      <a:pt x="863" y="110"/>
                    </a:lnTo>
                    <a:lnTo>
                      <a:pt x="861" y="110"/>
                    </a:lnTo>
                    <a:lnTo>
                      <a:pt x="860" y="113"/>
                    </a:lnTo>
                    <a:lnTo>
                      <a:pt x="861" y="119"/>
                    </a:lnTo>
                    <a:lnTo>
                      <a:pt x="864" y="121"/>
                    </a:lnTo>
                    <a:lnTo>
                      <a:pt x="876" y="121"/>
                    </a:lnTo>
                    <a:lnTo>
                      <a:pt x="878" y="123"/>
                    </a:lnTo>
                    <a:lnTo>
                      <a:pt x="879" y="121"/>
                    </a:lnTo>
                    <a:lnTo>
                      <a:pt x="883" y="123"/>
                    </a:lnTo>
                    <a:lnTo>
                      <a:pt x="886" y="123"/>
                    </a:lnTo>
                    <a:lnTo>
                      <a:pt x="894" y="121"/>
                    </a:lnTo>
                    <a:lnTo>
                      <a:pt x="901" y="119"/>
                    </a:lnTo>
                    <a:lnTo>
                      <a:pt x="903" y="120"/>
                    </a:lnTo>
                    <a:lnTo>
                      <a:pt x="905" y="119"/>
                    </a:lnTo>
                    <a:lnTo>
                      <a:pt x="907" y="117"/>
                    </a:lnTo>
                    <a:lnTo>
                      <a:pt x="905" y="114"/>
                    </a:lnTo>
                    <a:lnTo>
                      <a:pt x="908" y="114"/>
                    </a:lnTo>
                    <a:lnTo>
                      <a:pt x="911" y="114"/>
                    </a:lnTo>
                    <a:lnTo>
                      <a:pt x="914" y="114"/>
                    </a:lnTo>
                    <a:lnTo>
                      <a:pt x="915" y="116"/>
                    </a:lnTo>
                    <a:lnTo>
                      <a:pt x="916" y="116"/>
                    </a:lnTo>
                    <a:lnTo>
                      <a:pt x="918" y="113"/>
                    </a:lnTo>
                    <a:lnTo>
                      <a:pt x="918" y="112"/>
                    </a:lnTo>
                    <a:lnTo>
                      <a:pt x="915" y="109"/>
                    </a:lnTo>
                    <a:lnTo>
                      <a:pt x="915" y="108"/>
                    </a:lnTo>
                    <a:lnTo>
                      <a:pt x="914" y="105"/>
                    </a:lnTo>
                    <a:lnTo>
                      <a:pt x="911" y="105"/>
                    </a:lnTo>
                    <a:lnTo>
                      <a:pt x="911" y="101"/>
                    </a:lnTo>
                    <a:lnTo>
                      <a:pt x="910" y="101"/>
                    </a:lnTo>
                    <a:lnTo>
                      <a:pt x="908" y="98"/>
                    </a:lnTo>
                    <a:lnTo>
                      <a:pt x="907" y="95"/>
                    </a:lnTo>
                    <a:lnTo>
                      <a:pt x="907" y="92"/>
                    </a:lnTo>
                    <a:lnTo>
                      <a:pt x="908" y="90"/>
                    </a:lnTo>
                    <a:lnTo>
                      <a:pt x="908" y="91"/>
                    </a:lnTo>
                    <a:lnTo>
                      <a:pt x="910" y="92"/>
                    </a:lnTo>
                    <a:lnTo>
                      <a:pt x="912" y="90"/>
                    </a:lnTo>
                    <a:lnTo>
                      <a:pt x="912" y="88"/>
                    </a:lnTo>
                    <a:lnTo>
                      <a:pt x="911" y="87"/>
                    </a:lnTo>
                    <a:lnTo>
                      <a:pt x="914" y="87"/>
                    </a:lnTo>
                    <a:lnTo>
                      <a:pt x="916" y="88"/>
                    </a:lnTo>
                    <a:lnTo>
                      <a:pt x="918" y="87"/>
                    </a:lnTo>
                    <a:lnTo>
                      <a:pt x="919" y="85"/>
                    </a:lnTo>
                    <a:lnTo>
                      <a:pt x="919" y="87"/>
                    </a:lnTo>
                    <a:lnTo>
                      <a:pt x="923" y="87"/>
                    </a:lnTo>
                    <a:lnTo>
                      <a:pt x="925" y="87"/>
                    </a:lnTo>
                    <a:lnTo>
                      <a:pt x="926" y="84"/>
                    </a:lnTo>
                    <a:lnTo>
                      <a:pt x="929" y="87"/>
                    </a:lnTo>
                    <a:lnTo>
                      <a:pt x="930" y="88"/>
                    </a:lnTo>
                    <a:lnTo>
                      <a:pt x="932" y="90"/>
                    </a:lnTo>
                    <a:lnTo>
                      <a:pt x="934" y="88"/>
                    </a:lnTo>
                    <a:lnTo>
                      <a:pt x="933" y="87"/>
                    </a:lnTo>
                    <a:lnTo>
                      <a:pt x="936" y="87"/>
                    </a:lnTo>
                    <a:lnTo>
                      <a:pt x="937" y="90"/>
                    </a:lnTo>
                    <a:lnTo>
                      <a:pt x="936" y="91"/>
                    </a:lnTo>
                    <a:lnTo>
                      <a:pt x="934" y="92"/>
                    </a:lnTo>
                    <a:lnTo>
                      <a:pt x="936" y="94"/>
                    </a:lnTo>
                    <a:lnTo>
                      <a:pt x="939" y="94"/>
                    </a:lnTo>
                    <a:lnTo>
                      <a:pt x="940" y="94"/>
                    </a:lnTo>
                    <a:lnTo>
                      <a:pt x="940" y="91"/>
                    </a:lnTo>
                    <a:lnTo>
                      <a:pt x="940" y="91"/>
                    </a:lnTo>
                    <a:lnTo>
                      <a:pt x="943" y="91"/>
                    </a:lnTo>
                    <a:lnTo>
                      <a:pt x="941" y="88"/>
                    </a:lnTo>
                    <a:lnTo>
                      <a:pt x="940" y="87"/>
                    </a:lnTo>
                    <a:lnTo>
                      <a:pt x="940" y="87"/>
                    </a:lnTo>
                    <a:lnTo>
                      <a:pt x="943" y="87"/>
                    </a:lnTo>
                    <a:lnTo>
                      <a:pt x="947" y="85"/>
                    </a:lnTo>
                    <a:lnTo>
                      <a:pt x="948" y="87"/>
                    </a:lnTo>
                    <a:lnTo>
                      <a:pt x="950" y="85"/>
                    </a:lnTo>
                    <a:lnTo>
                      <a:pt x="954" y="85"/>
                    </a:lnTo>
                    <a:lnTo>
                      <a:pt x="954" y="87"/>
                    </a:lnTo>
                    <a:lnTo>
                      <a:pt x="954" y="91"/>
                    </a:lnTo>
                    <a:lnTo>
                      <a:pt x="955" y="90"/>
                    </a:lnTo>
                    <a:lnTo>
                      <a:pt x="957" y="90"/>
                    </a:lnTo>
                    <a:lnTo>
                      <a:pt x="958" y="87"/>
                    </a:lnTo>
                    <a:lnTo>
                      <a:pt x="959" y="91"/>
                    </a:lnTo>
                    <a:lnTo>
                      <a:pt x="961" y="91"/>
                    </a:lnTo>
                    <a:lnTo>
                      <a:pt x="963" y="88"/>
                    </a:lnTo>
                    <a:lnTo>
                      <a:pt x="966" y="91"/>
                    </a:lnTo>
                    <a:lnTo>
                      <a:pt x="966" y="96"/>
                    </a:lnTo>
                    <a:lnTo>
                      <a:pt x="969" y="92"/>
                    </a:lnTo>
                    <a:lnTo>
                      <a:pt x="970" y="91"/>
                    </a:lnTo>
                    <a:lnTo>
                      <a:pt x="972" y="92"/>
                    </a:lnTo>
                    <a:lnTo>
                      <a:pt x="970" y="96"/>
                    </a:lnTo>
                    <a:lnTo>
                      <a:pt x="972" y="98"/>
                    </a:lnTo>
                    <a:lnTo>
                      <a:pt x="973" y="99"/>
                    </a:lnTo>
                    <a:lnTo>
                      <a:pt x="974" y="99"/>
                    </a:lnTo>
                    <a:lnTo>
                      <a:pt x="976" y="102"/>
                    </a:lnTo>
                    <a:lnTo>
                      <a:pt x="977" y="101"/>
                    </a:lnTo>
                    <a:lnTo>
                      <a:pt x="979" y="101"/>
                    </a:lnTo>
                    <a:lnTo>
                      <a:pt x="979" y="103"/>
                    </a:lnTo>
                    <a:lnTo>
                      <a:pt x="977" y="105"/>
                    </a:lnTo>
                    <a:lnTo>
                      <a:pt x="977" y="109"/>
                    </a:lnTo>
                    <a:lnTo>
                      <a:pt x="981" y="105"/>
                    </a:lnTo>
                    <a:lnTo>
                      <a:pt x="983" y="105"/>
                    </a:lnTo>
                    <a:lnTo>
                      <a:pt x="983" y="106"/>
                    </a:lnTo>
                    <a:lnTo>
                      <a:pt x="979" y="112"/>
                    </a:lnTo>
                    <a:lnTo>
                      <a:pt x="979" y="114"/>
                    </a:lnTo>
                    <a:lnTo>
                      <a:pt x="983" y="116"/>
                    </a:lnTo>
                    <a:lnTo>
                      <a:pt x="984" y="114"/>
                    </a:lnTo>
                    <a:lnTo>
                      <a:pt x="986" y="113"/>
                    </a:lnTo>
                    <a:lnTo>
                      <a:pt x="987" y="113"/>
                    </a:lnTo>
                    <a:lnTo>
                      <a:pt x="988" y="116"/>
                    </a:lnTo>
                    <a:lnTo>
                      <a:pt x="990" y="114"/>
                    </a:lnTo>
                    <a:lnTo>
                      <a:pt x="992" y="119"/>
                    </a:lnTo>
                    <a:lnTo>
                      <a:pt x="992" y="121"/>
                    </a:lnTo>
                    <a:lnTo>
                      <a:pt x="994" y="121"/>
                    </a:lnTo>
                    <a:lnTo>
                      <a:pt x="995" y="124"/>
                    </a:lnTo>
                    <a:lnTo>
                      <a:pt x="997" y="123"/>
                    </a:lnTo>
                    <a:lnTo>
                      <a:pt x="998" y="124"/>
                    </a:lnTo>
                    <a:lnTo>
                      <a:pt x="995" y="128"/>
                    </a:lnTo>
                    <a:lnTo>
                      <a:pt x="992" y="130"/>
                    </a:lnTo>
                    <a:lnTo>
                      <a:pt x="990" y="128"/>
                    </a:lnTo>
                    <a:lnTo>
                      <a:pt x="984" y="127"/>
                    </a:lnTo>
                    <a:lnTo>
                      <a:pt x="979" y="127"/>
                    </a:lnTo>
                    <a:lnTo>
                      <a:pt x="981" y="128"/>
                    </a:lnTo>
                    <a:lnTo>
                      <a:pt x="983" y="131"/>
                    </a:lnTo>
                    <a:lnTo>
                      <a:pt x="987" y="132"/>
                    </a:lnTo>
                    <a:lnTo>
                      <a:pt x="988" y="134"/>
                    </a:lnTo>
                    <a:lnTo>
                      <a:pt x="994" y="138"/>
                    </a:lnTo>
                    <a:lnTo>
                      <a:pt x="998" y="139"/>
                    </a:lnTo>
                    <a:lnTo>
                      <a:pt x="1001" y="137"/>
                    </a:lnTo>
                    <a:lnTo>
                      <a:pt x="1001" y="134"/>
                    </a:lnTo>
                    <a:lnTo>
                      <a:pt x="999" y="131"/>
                    </a:lnTo>
                    <a:lnTo>
                      <a:pt x="998" y="130"/>
                    </a:lnTo>
                    <a:lnTo>
                      <a:pt x="999" y="130"/>
                    </a:lnTo>
                    <a:lnTo>
                      <a:pt x="1002" y="132"/>
                    </a:lnTo>
                    <a:lnTo>
                      <a:pt x="1005" y="134"/>
                    </a:lnTo>
                    <a:lnTo>
                      <a:pt x="1006" y="135"/>
                    </a:lnTo>
                    <a:lnTo>
                      <a:pt x="1005" y="135"/>
                    </a:lnTo>
                    <a:lnTo>
                      <a:pt x="999" y="141"/>
                    </a:lnTo>
                    <a:lnTo>
                      <a:pt x="1001" y="142"/>
                    </a:lnTo>
                    <a:lnTo>
                      <a:pt x="1002" y="142"/>
                    </a:lnTo>
                    <a:lnTo>
                      <a:pt x="1005" y="141"/>
                    </a:lnTo>
                    <a:lnTo>
                      <a:pt x="1006" y="141"/>
                    </a:lnTo>
                    <a:lnTo>
                      <a:pt x="1015" y="149"/>
                    </a:lnTo>
                    <a:lnTo>
                      <a:pt x="1017" y="149"/>
                    </a:lnTo>
                    <a:lnTo>
                      <a:pt x="1020" y="153"/>
                    </a:lnTo>
                    <a:lnTo>
                      <a:pt x="1026" y="153"/>
                    </a:lnTo>
                    <a:lnTo>
                      <a:pt x="1030" y="159"/>
                    </a:lnTo>
                    <a:lnTo>
                      <a:pt x="1034" y="159"/>
                    </a:lnTo>
                    <a:lnTo>
                      <a:pt x="1035" y="157"/>
                    </a:lnTo>
                    <a:lnTo>
                      <a:pt x="1034" y="156"/>
                    </a:lnTo>
                    <a:lnTo>
                      <a:pt x="1035" y="155"/>
                    </a:lnTo>
                    <a:lnTo>
                      <a:pt x="1037" y="157"/>
                    </a:lnTo>
                    <a:lnTo>
                      <a:pt x="1038" y="159"/>
                    </a:lnTo>
                    <a:lnTo>
                      <a:pt x="1039" y="161"/>
                    </a:lnTo>
                    <a:lnTo>
                      <a:pt x="1041" y="161"/>
                    </a:lnTo>
                    <a:lnTo>
                      <a:pt x="1042" y="159"/>
                    </a:lnTo>
                    <a:lnTo>
                      <a:pt x="1039" y="145"/>
                    </a:lnTo>
                    <a:lnTo>
                      <a:pt x="1037" y="138"/>
                    </a:lnTo>
                    <a:lnTo>
                      <a:pt x="1033" y="130"/>
                    </a:lnTo>
                    <a:lnTo>
                      <a:pt x="1031" y="123"/>
                    </a:lnTo>
                    <a:lnTo>
                      <a:pt x="1030" y="119"/>
                    </a:lnTo>
                    <a:lnTo>
                      <a:pt x="1030" y="117"/>
                    </a:lnTo>
                    <a:lnTo>
                      <a:pt x="1033" y="117"/>
                    </a:lnTo>
                    <a:lnTo>
                      <a:pt x="1034" y="121"/>
                    </a:lnTo>
                    <a:lnTo>
                      <a:pt x="1037" y="124"/>
                    </a:lnTo>
                    <a:lnTo>
                      <a:pt x="1039" y="126"/>
                    </a:lnTo>
                    <a:lnTo>
                      <a:pt x="1042" y="128"/>
                    </a:lnTo>
                    <a:lnTo>
                      <a:pt x="1048" y="128"/>
                    </a:lnTo>
                    <a:lnTo>
                      <a:pt x="1057" y="128"/>
                    </a:lnTo>
                    <a:lnTo>
                      <a:pt x="1060" y="128"/>
                    </a:lnTo>
                    <a:lnTo>
                      <a:pt x="1062" y="127"/>
                    </a:lnTo>
                    <a:lnTo>
                      <a:pt x="1064" y="130"/>
                    </a:lnTo>
                    <a:lnTo>
                      <a:pt x="1066" y="130"/>
                    </a:lnTo>
                    <a:lnTo>
                      <a:pt x="1063" y="126"/>
                    </a:lnTo>
                    <a:lnTo>
                      <a:pt x="1064" y="124"/>
                    </a:lnTo>
                    <a:lnTo>
                      <a:pt x="1062" y="123"/>
                    </a:lnTo>
                    <a:lnTo>
                      <a:pt x="1063" y="121"/>
                    </a:lnTo>
                    <a:lnTo>
                      <a:pt x="1063" y="119"/>
                    </a:lnTo>
                    <a:lnTo>
                      <a:pt x="1073" y="114"/>
                    </a:lnTo>
                    <a:lnTo>
                      <a:pt x="1074" y="116"/>
                    </a:lnTo>
                    <a:lnTo>
                      <a:pt x="1075" y="116"/>
                    </a:lnTo>
                    <a:lnTo>
                      <a:pt x="1078" y="117"/>
                    </a:lnTo>
                    <a:lnTo>
                      <a:pt x="1082" y="117"/>
                    </a:lnTo>
                    <a:lnTo>
                      <a:pt x="1086" y="120"/>
                    </a:lnTo>
                    <a:lnTo>
                      <a:pt x="1089" y="121"/>
                    </a:lnTo>
                    <a:lnTo>
                      <a:pt x="1091" y="124"/>
                    </a:lnTo>
                    <a:lnTo>
                      <a:pt x="1095" y="124"/>
                    </a:lnTo>
                    <a:lnTo>
                      <a:pt x="1096" y="127"/>
                    </a:lnTo>
                    <a:lnTo>
                      <a:pt x="1102" y="127"/>
                    </a:lnTo>
                    <a:lnTo>
                      <a:pt x="1099" y="124"/>
                    </a:lnTo>
                    <a:lnTo>
                      <a:pt x="1099" y="123"/>
                    </a:lnTo>
                    <a:lnTo>
                      <a:pt x="1102" y="124"/>
                    </a:lnTo>
                    <a:lnTo>
                      <a:pt x="1104" y="121"/>
                    </a:lnTo>
                    <a:lnTo>
                      <a:pt x="1102" y="120"/>
                    </a:lnTo>
                    <a:lnTo>
                      <a:pt x="1103" y="119"/>
                    </a:lnTo>
                    <a:lnTo>
                      <a:pt x="1102" y="116"/>
                    </a:lnTo>
                    <a:lnTo>
                      <a:pt x="1097" y="119"/>
                    </a:lnTo>
                    <a:lnTo>
                      <a:pt x="1095" y="117"/>
                    </a:lnTo>
                    <a:lnTo>
                      <a:pt x="1095" y="113"/>
                    </a:lnTo>
                    <a:lnTo>
                      <a:pt x="1093" y="110"/>
                    </a:lnTo>
                    <a:lnTo>
                      <a:pt x="1095" y="109"/>
                    </a:lnTo>
                    <a:lnTo>
                      <a:pt x="1096" y="110"/>
                    </a:lnTo>
                    <a:lnTo>
                      <a:pt x="1099" y="109"/>
                    </a:lnTo>
                    <a:lnTo>
                      <a:pt x="1097" y="106"/>
                    </a:lnTo>
                    <a:lnTo>
                      <a:pt x="1099" y="106"/>
                    </a:lnTo>
                    <a:lnTo>
                      <a:pt x="1103" y="109"/>
                    </a:lnTo>
                    <a:lnTo>
                      <a:pt x="1104" y="112"/>
                    </a:lnTo>
                    <a:lnTo>
                      <a:pt x="1106" y="112"/>
                    </a:lnTo>
                    <a:lnTo>
                      <a:pt x="1107" y="113"/>
                    </a:lnTo>
                    <a:lnTo>
                      <a:pt x="1110" y="112"/>
                    </a:lnTo>
                    <a:lnTo>
                      <a:pt x="1109" y="109"/>
                    </a:lnTo>
                    <a:lnTo>
                      <a:pt x="1111" y="108"/>
                    </a:lnTo>
                    <a:lnTo>
                      <a:pt x="1113" y="109"/>
                    </a:lnTo>
                    <a:lnTo>
                      <a:pt x="1114" y="106"/>
                    </a:lnTo>
                    <a:lnTo>
                      <a:pt x="1110" y="102"/>
                    </a:lnTo>
                    <a:lnTo>
                      <a:pt x="1107" y="102"/>
                    </a:lnTo>
                    <a:lnTo>
                      <a:pt x="1103" y="98"/>
                    </a:lnTo>
                    <a:lnTo>
                      <a:pt x="1104" y="95"/>
                    </a:lnTo>
                    <a:lnTo>
                      <a:pt x="1103" y="92"/>
                    </a:lnTo>
                    <a:lnTo>
                      <a:pt x="1100" y="94"/>
                    </a:lnTo>
                    <a:lnTo>
                      <a:pt x="1097" y="94"/>
                    </a:lnTo>
                    <a:lnTo>
                      <a:pt x="1100" y="91"/>
                    </a:lnTo>
                    <a:lnTo>
                      <a:pt x="1099" y="90"/>
                    </a:lnTo>
                    <a:lnTo>
                      <a:pt x="1100" y="88"/>
                    </a:lnTo>
                    <a:lnTo>
                      <a:pt x="1097" y="85"/>
                    </a:lnTo>
                    <a:lnTo>
                      <a:pt x="1102" y="85"/>
                    </a:lnTo>
                    <a:lnTo>
                      <a:pt x="1103" y="80"/>
                    </a:lnTo>
                    <a:lnTo>
                      <a:pt x="1099" y="83"/>
                    </a:lnTo>
                    <a:lnTo>
                      <a:pt x="1096" y="85"/>
                    </a:lnTo>
                    <a:lnTo>
                      <a:pt x="1095" y="88"/>
                    </a:lnTo>
                    <a:lnTo>
                      <a:pt x="1091" y="87"/>
                    </a:lnTo>
                    <a:lnTo>
                      <a:pt x="1088" y="81"/>
                    </a:lnTo>
                    <a:lnTo>
                      <a:pt x="1089" y="79"/>
                    </a:lnTo>
                    <a:lnTo>
                      <a:pt x="1089" y="76"/>
                    </a:lnTo>
                    <a:lnTo>
                      <a:pt x="1093" y="73"/>
                    </a:lnTo>
                    <a:lnTo>
                      <a:pt x="1096" y="74"/>
                    </a:lnTo>
                    <a:lnTo>
                      <a:pt x="1102" y="69"/>
                    </a:lnTo>
                    <a:lnTo>
                      <a:pt x="1102" y="67"/>
                    </a:lnTo>
                    <a:lnTo>
                      <a:pt x="1099" y="65"/>
                    </a:lnTo>
                    <a:lnTo>
                      <a:pt x="1096" y="65"/>
                    </a:lnTo>
                    <a:lnTo>
                      <a:pt x="1093" y="63"/>
                    </a:lnTo>
                    <a:lnTo>
                      <a:pt x="1089" y="63"/>
                    </a:lnTo>
                    <a:lnTo>
                      <a:pt x="1086" y="61"/>
                    </a:lnTo>
                    <a:lnTo>
                      <a:pt x="1091" y="59"/>
                    </a:lnTo>
                    <a:lnTo>
                      <a:pt x="1096" y="58"/>
                    </a:lnTo>
                    <a:lnTo>
                      <a:pt x="1102" y="61"/>
                    </a:lnTo>
                    <a:lnTo>
                      <a:pt x="1107" y="59"/>
                    </a:lnTo>
                    <a:lnTo>
                      <a:pt x="1115" y="59"/>
                    </a:lnTo>
                    <a:lnTo>
                      <a:pt x="1131" y="58"/>
                    </a:lnTo>
                    <a:lnTo>
                      <a:pt x="1133" y="56"/>
                    </a:lnTo>
                    <a:lnTo>
                      <a:pt x="1144" y="56"/>
                    </a:lnTo>
                    <a:lnTo>
                      <a:pt x="1150" y="58"/>
                    </a:lnTo>
                    <a:lnTo>
                      <a:pt x="1154" y="56"/>
                    </a:lnTo>
                    <a:lnTo>
                      <a:pt x="1160" y="56"/>
                    </a:lnTo>
                    <a:lnTo>
                      <a:pt x="1157" y="58"/>
                    </a:lnTo>
                    <a:lnTo>
                      <a:pt x="1149" y="62"/>
                    </a:lnTo>
                    <a:lnTo>
                      <a:pt x="1144" y="61"/>
                    </a:lnTo>
                    <a:lnTo>
                      <a:pt x="1143" y="61"/>
                    </a:lnTo>
                    <a:lnTo>
                      <a:pt x="1140" y="59"/>
                    </a:lnTo>
                    <a:lnTo>
                      <a:pt x="1139" y="65"/>
                    </a:lnTo>
                    <a:lnTo>
                      <a:pt x="1142" y="67"/>
                    </a:lnTo>
                    <a:lnTo>
                      <a:pt x="1140" y="69"/>
                    </a:lnTo>
                    <a:lnTo>
                      <a:pt x="1139" y="72"/>
                    </a:lnTo>
                    <a:lnTo>
                      <a:pt x="1142" y="73"/>
                    </a:lnTo>
                    <a:lnTo>
                      <a:pt x="1146" y="70"/>
                    </a:lnTo>
                    <a:lnTo>
                      <a:pt x="1146" y="67"/>
                    </a:lnTo>
                    <a:lnTo>
                      <a:pt x="1153" y="62"/>
                    </a:lnTo>
                    <a:lnTo>
                      <a:pt x="1161" y="59"/>
                    </a:lnTo>
                    <a:lnTo>
                      <a:pt x="1162" y="63"/>
                    </a:lnTo>
                    <a:lnTo>
                      <a:pt x="1164" y="70"/>
                    </a:lnTo>
                    <a:lnTo>
                      <a:pt x="1162" y="72"/>
                    </a:lnTo>
                    <a:lnTo>
                      <a:pt x="1161" y="67"/>
                    </a:lnTo>
                    <a:lnTo>
                      <a:pt x="1158" y="65"/>
                    </a:lnTo>
                    <a:lnTo>
                      <a:pt x="1158" y="62"/>
                    </a:lnTo>
                    <a:lnTo>
                      <a:pt x="1156" y="65"/>
                    </a:lnTo>
                    <a:lnTo>
                      <a:pt x="1154" y="65"/>
                    </a:lnTo>
                    <a:lnTo>
                      <a:pt x="1156" y="69"/>
                    </a:lnTo>
                    <a:lnTo>
                      <a:pt x="1158" y="70"/>
                    </a:lnTo>
                    <a:lnTo>
                      <a:pt x="1160" y="76"/>
                    </a:lnTo>
                    <a:lnTo>
                      <a:pt x="1157" y="80"/>
                    </a:lnTo>
                    <a:lnTo>
                      <a:pt x="1156" y="79"/>
                    </a:lnTo>
                    <a:lnTo>
                      <a:pt x="1154" y="80"/>
                    </a:lnTo>
                    <a:lnTo>
                      <a:pt x="1157" y="83"/>
                    </a:lnTo>
                    <a:lnTo>
                      <a:pt x="1157" y="84"/>
                    </a:lnTo>
                    <a:lnTo>
                      <a:pt x="1158" y="85"/>
                    </a:lnTo>
                    <a:lnTo>
                      <a:pt x="1160" y="85"/>
                    </a:lnTo>
                    <a:lnTo>
                      <a:pt x="1164" y="83"/>
                    </a:lnTo>
                    <a:lnTo>
                      <a:pt x="1164" y="79"/>
                    </a:lnTo>
                    <a:lnTo>
                      <a:pt x="1165" y="76"/>
                    </a:lnTo>
                    <a:lnTo>
                      <a:pt x="1165" y="73"/>
                    </a:lnTo>
                    <a:lnTo>
                      <a:pt x="1165" y="69"/>
                    </a:lnTo>
                    <a:lnTo>
                      <a:pt x="1164" y="55"/>
                    </a:lnTo>
                    <a:lnTo>
                      <a:pt x="1169" y="52"/>
                    </a:lnTo>
                    <a:lnTo>
                      <a:pt x="1176" y="51"/>
                    </a:lnTo>
                    <a:lnTo>
                      <a:pt x="1183" y="48"/>
                    </a:lnTo>
                    <a:lnTo>
                      <a:pt x="1190" y="49"/>
                    </a:lnTo>
                    <a:lnTo>
                      <a:pt x="1200" y="52"/>
                    </a:lnTo>
                    <a:lnTo>
                      <a:pt x="1204" y="58"/>
                    </a:lnTo>
                    <a:lnTo>
                      <a:pt x="1204" y="62"/>
                    </a:lnTo>
                    <a:lnTo>
                      <a:pt x="1201" y="63"/>
                    </a:lnTo>
                    <a:lnTo>
                      <a:pt x="1197" y="59"/>
                    </a:lnTo>
                    <a:lnTo>
                      <a:pt x="1196" y="61"/>
                    </a:lnTo>
                    <a:lnTo>
                      <a:pt x="1197" y="63"/>
                    </a:lnTo>
                    <a:lnTo>
                      <a:pt x="1197" y="66"/>
                    </a:lnTo>
                    <a:lnTo>
                      <a:pt x="1197" y="67"/>
                    </a:lnTo>
                    <a:lnTo>
                      <a:pt x="1194" y="70"/>
                    </a:lnTo>
                    <a:lnTo>
                      <a:pt x="1197" y="70"/>
                    </a:lnTo>
                    <a:lnTo>
                      <a:pt x="1200" y="69"/>
                    </a:lnTo>
                    <a:lnTo>
                      <a:pt x="1204" y="69"/>
                    </a:lnTo>
                    <a:lnTo>
                      <a:pt x="1207" y="66"/>
                    </a:lnTo>
                    <a:lnTo>
                      <a:pt x="1208" y="70"/>
                    </a:lnTo>
                    <a:lnTo>
                      <a:pt x="1209" y="73"/>
                    </a:lnTo>
                    <a:lnTo>
                      <a:pt x="1209" y="76"/>
                    </a:lnTo>
                    <a:lnTo>
                      <a:pt x="1212" y="77"/>
                    </a:lnTo>
                    <a:lnTo>
                      <a:pt x="1214" y="74"/>
                    </a:lnTo>
                    <a:lnTo>
                      <a:pt x="1212" y="73"/>
                    </a:lnTo>
                    <a:lnTo>
                      <a:pt x="1216" y="70"/>
                    </a:lnTo>
                    <a:lnTo>
                      <a:pt x="1219" y="72"/>
                    </a:lnTo>
                    <a:lnTo>
                      <a:pt x="1220" y="74"/>
                    </a:lnTo>
                    <a:lnTo>
                      <a:pt x="1219" y="77"/>
                    </a:lnTo>
                    <a:lnTo>
                      <a:pt x="1218" y="80"/>
                    </a:lnTo>
                    <a:lnTo>
                      <a:pt x="1219" y="81"/>
                    </a:lnTo>
                    <a:lnTo>
                      <a:pt x="1220" y="80"/>
                    </a:lnTo>
                    <a:lnTo>
                      <a:pt x="1222" y="77"/>
                    </a:lnTo>
                    <a:lnTo>
                      <a:pt x="1223" y="77"/>
                    </a:lnTo>
                    <a:lnTo>
                      <a:pt x="1225" y="79"/>
                    </a:lnTo>
                    <a:lnTo>
                      <a:pt x="1225" y="76"/>
                    </a:lnTo>
                    <a:lnTo>
                      <a:pt x="1227" y="70"/>
                    </a:lnTo>
                    <a:lnTo>
                      <a:pt x="1229" y="69"/>
                    </a:lnTo>
                    <a:lnTo>
                      <a:pt x="1230" y="70"/>
                    </a:lnTo>
                    <a:lnTo>
                      <a:pt x="1237" y="74"/>
                    </a:lnTo>
                    <a:lnTo>
                      <a:pt x="1243" y="76"/>
                    </a:lnTo>
                    <a:lnTo>
                      <a:pt x="1247" y="80"/>
                    </a:lnTo>
                    <a:lnTo>
                      <a:pt x="1247" y="83"/>
                    </a:lnTo>
                    <a:lnTo>
                      <a:pt x="1243" y="85"/>
                    </a:lnTo>
                    <a:lnTo>
                      <a:pt x="1240" y="88"/>
                    </a:lnTo>
                    <a:lnTo>
                      <a:pt x="1243" y="87"/>
                    </a:lnTo>
                    <a:lnTo>
                      <a:pt x="1248" y="85"/>
                    </a:lnTo>
                    <a:lnTo>
                      <a:pt x="1252" y="87"/>
                    </a:lnTo>
                    <a:lnTo>
                      <a:pt x="1256" y="85"/>
                    </a:lnTo>
                    <a:lnTo>
                      <a:pt x="1259" y="83"/>
                    </a:lnTo>
                    <a:lnTo>
                      <a:pt x="1263" y="81"/>
                    </a:lnTo>
                    <a:lnTo>
                      <a:pt x="1269" y="77"/>
                    </a:lnTo>
                    <a:lnTo>
                      <a:pt x="1270" y="76"/>
                    </a:lnTo>
                    <a:lnTo>
                      <a:pt x="1274" y="72"/>
                    </a:lnTo>
                    <a:lnTo>
                      <a:pt x="1278" y="70"/>
                    </a:lnTo>
                    <a:lnTo>
                      <a:pt x="1288" y="66"/>
                    </a:lnTo>
                    <a:lnTo>
                      <a:pt x="1294" y="63"/>
                    </a:lnTo>
                    <a:lnTo>
                      <a:pt x="1296" y="65"/>
                    </a:lnTo>
                    <a:lnTo>
                      <a:pt x="1296" y="63"/>
                    </a:lnTo>
                    <a:lnTo>
                      <a:pt x="1302" y="59"/>
                    </a:lnTo>
                    <a:lnTo>
                      <a:pt x="1305" y="59"/>
                    </a:lnTo>
                    <a:lnTo>
                      <a:pt x="1312" y="59"/>
                    </a:lnTo>
                    <a:lnTo>
                      <a:pt x="1325" y="63"/>
                    </a:lnTo>
                    <a:lnTo>
                      <a:pt x="1331" y="69"/>
                    </a:lnTo>
                    <a:lnTo>
                      <a:pt x="1337" y="72"/>
                    </a:lnTo>
                    <a:lnTo>
                      <a:pt x="1341" y="77"/>
                    </a:lnTo>
                    <a:lnTo>
                      <a:pt x="1343" y="83"/>
                    </a:lnTo>
                    <a:lnTo>
                      <a:pt x="1343" y="85"/>
                    </a:lnTo>
                    <a:lnTo>
                      <a:pt x="1345" y="87"/>
                    </a:lnTo>
                    <a:lnTo>
                      <a:pt x="1345" y="90"/>
                    </a:lnTo>
                    <a:lnTo>
                      <a:pt x="1348" y="95"/>
                    </a:lnTo>
                    <a:lnTo>
                      <a:pt x="1348" y="98"/>
                    </a:lnTo>
                    <a:lnTo>
                      <a:pt x="1346" y="101"/>
                    </a:lnTo>
                    <a:lnTo>
                      <a:pt x="1349" y="99"/>
                    </a:lnTo>
                    <a:lnTo>
                      <a:pt x="1352" y="96"/>
                    </a:lnTo>
                    <a:lnTo>
                      <a:pt x="1356" y="96"/>
                    </a:lnTo>
                    <a:lnTo>
                      <a:pt x="1357" y="98"/>
                    </a:lnTo>
                    <a:lnTo>
                      <a:pt x="1357" y="96"/>
                    </a:lnTo>
                    <a:lnTo>
                      <a:pt x="1361" y="95"/>
                    </a:lnTo>
                    <a:lnTo>
                      <a:pt x="1364" y="96"/>
                    </a:lnTo>
                    <a:lnTo>
                      <a:pt x="1366" y="101"/>
                    </a:lnTo>
                    <a:lnTo>
                      <a:pt x="1366" y="98"/>
                    </a:lnTo>
                    <a:lnTo>
                      <a:pt x="1364" y="94"/>
                    </a:lnTo>
                    <a:lnTo>
                      <a:pt x="1367" y="94"/>
                    </a:lnTo>
                    <a:lnTo>
                      <a:pt x="1368" y="96"/>
                    </a:lnTo>
                    <a:lnTo>
                      <a:pt x="1374" y="101"/>
                    </a:lnTo>
                    <a:lnTo>
                      <a:pt x="1374" y="106"/>
                    </a:lnTo>
                    <a:lnTo>
                      <a:pt x="1377" y="106"/>
                    </a:lnTo>
                    <a:lnTo>
                      <a:pt x="1381" y="110"/>
                    </a:lnTo>
                    <a:lnTo>
                      <a:pt x="1381" y="109"/>
                    </a:lnTo>
                    <a:lnTo>
                      <a:pt x="1379" y="105"/>
                    </a:lnTo>
                    <a:lnTo>
                      <a:pt x="1377" y="103"/>
                    </a:lnTo>
                    <a:lnTo>
                      <a:pt x="1377" y="102"/>
                    </a:lnTo>
                    <a:lnTo>
                      <a:pt x="1379" y="103"/>
                    </a:lnTo>
                    <a:lnTo>
                      <a:pt x="1381" y="103"/>
                    </a:lnTo>
                    <a:lnTo>
                      <a:pt x="1384" y="106"/>
                    </a:lnTo>
                    <a:lnTo>
                      <a:pt x="1388" y="110"/>
                    </a:lnTo>
                    <a:lnTo>
                      <a:pt x="1386" y="106"/>
                    </a:lnTo>
                    <a:lnTo>
                      <a:pt x="1382" y="99"/>
                    </a:lnTo>
                    <a:lnTo>
                      <a:pt x="1382" y="94"/>
                    </a:lnTo>
                    <a:lnTo>
                      <a:pt x="1382" y="88"/>
                    </a:lnTo>
                    <a:lnTo>
                      <a:pt x="1385" y="84"/>
                    </a:lnTo>
                    <a:lnTo>
                      <a:pt x="1390" y="84"/>
                    </a:lnTo>
                    <a:lnTo>
                      <a:pt x="1393" y="83"/>
                    </a:lnTo>
                    <a:lnTo>
                      <a:pt x="1397" y="80"/>
                    </a:lnTo>
                    <a:lnTo>
                      <a:pt x="1397" y="79"/>
                    </a:lnTo>
                    <a:lnTo>
                      <a:pt x="1397" y="77"/>
                    </a:lnTo>
                    <a:lnTo>
                      <a:pt x="1400" y="77"/>
                    </a:lnTo>
                    <a:lnTo>
                      <a:pt x="1403" y="80"/>
                    </a:lnTo>
                    <a:lnTo>
                      <a:pt x="1404" y="81"/>
                    </a:lnTo>
                    <a:lnTo>
                      <a:pt x="1408" y="80"/>
                    </a:lnTo>
                    <a:lnTo>
                      <a:pt x="1413" y="77"/>
                    </a:lnTo>
                    <a:lnTo>
                      <a:pt x="1414" y="77"/>
                    </a:lnTo>
                    <a:lnTo>
                      <a:pt x="1418" y="76"/>
                    </a:lnTo>
                    <a:lnTo>
                      <a:pt x="1424" y="76"/>
                    </a:lnTo>
                    <a:lnTo>
                      <a:pt x="1426" y="74"/>
                    </a:lnTo>
                    <a:lnTo>
                      <a:pt x="1428" y="74"/>
                    </a:lnTo>
                    <a:lnTo>
                      <a:pt x="1428" y="76"/>
                    </a:lnTo>
                    <a:lnTo>
                      <a:pt x="1430" y="79"/>
                    </a:lnTo>
                    <a:lnTo>
                      <a:pt x="1430" y="76"/>
                    </a:lnTo>
                    <a:lnTo>
                      <a:pt x="1435" y="72"/>
                    </a:lnTo>
                    <a:lnTo>
                      <a:pt x="1433" y="69"/>
                    </a:lnTo>
                    <a:lnTo>
                      <a:pt x="1433" y="66"/>
                    </a:lnTo>
                    <a:lnTo>
                      <a:pt x="1433" y="62"/>
                    </a:lnTo>
                    <a:lnTo>
                      <a:pt x="1435" y="62"/>
                    </a:lnTo>
                    <a:lnTo>
                      <a:pt x="1439" y="62"/>
                    </a:lnTo>
                    <a:lnTo>
                      <a:pt x="1440" y="65"/>
                    </a:lnTo>
                    <a:lnTo>
                      <a:pt x="1442" y="67"/>
                    </a:lnTo>
                    <a:lnTo>
                      <a:pt x="1444" y="67"/>
                    </a:lnTo>
                    <a:lnTo>
                      <a:pt x="1447" y="69"/>
                    </a:lnTo>
                    <a:lnTo>
                      <a:pt x="1447" y="73"/>
                    </a:lnTo>
                    <a:lnTo>
                      <a:pt x="1451" y="77"/>
                    </a:lnTo>
                    <a:lnTo>
                      <a:pt x="1453" y="79"/>
                    </a:lnTo>
                    <a:lnTo>
                      <a:pt x="1457" y="77"/>
                    </a:lnTo>
                    <a:lnTo>
                      <a:pt x="1464" y="79"/>
                    </a:lnTo>
                    <a:lnTo>
                      <a:pt x="1464" y="79"/>
                    </a:lnTo>
                    <a:lnTo>
                      <a:pt x="1466" y="79"/>
                    </a:lnTo>
                    <a:lnTo>
                      <a:pt x="1471" y="84"/>
                    </a:lnTo>
                    <a:lnTo>
                      <a:pt x="1471" y="87"/>
                    </a:lnTo>
                    <a:lnTo>
                      <a:pt x="1472" y="88"/>
                    </a:lnTo>
                    <a:lnTo>
                      <a:pt x="1476" y="90"/>
                    </a:lnTo>
                    <a:lnTo>
                      <a:pt x="1479" y="88"/>
                    </a:lnTo>
                    <a:lnTo>
                      <a:pt x="1482" y="87"/>
                    </a:lnTo>
                    <a:lnTo>
                      <a:pt x="1482" y="85"/>
                    </a:lnTo>
                    <a:lnTo>
                      <a:pt x="1484" y="83"/>
                    </a:lnTo>
                    <a:lnTo>
                      <a:pt x="1486" y="84"/>
                    </a:lnTo>
                    <a:lnTo>
                      <a:pt x="1487" y="83"/>
                    </a:lnTo>
                    <a:lnTo>
                      <a:pt x="1486" y="80"/>
                    </a:lnTo>
                    <a:lnTo>
                      <a:pt x="1487" y="80"/>
                    </a:lnTo>
                    <a:lnTo>
                      <a:pt x="1486" y="77"/>
                    </a:lnTo>
                    <a:lnTo>
                      <a:pt x="1486" y="76"/>
                    </a:lnTo>
                    <a:lnTo>
                      <a:pt x="1484" y="73"/>
                    </a:lnTo>
                    <a:lnTo>
                      <a:pt x="1480" y="72"/>
                    </a:lnTo>
                    <a:lnTo>
                      <a:pt x="1479" y="67"/>
                    </a:lnTo>
                    <a:lnTo>
                      <a:pt x="1475" y="62"/>
                    </a:lnTo>
                    <a:lnTo>
                      <a:pt x="1472" y="62"/>
                    </a:lnTo>
                    <a:lnTo>
                      <a:pt x="1471" y="59"/>
                    </a:lnTo>
                    <a:lnTo>
                      <a:pt x="1466" y="58"/>
                    </a:lnTo>
                    <a:lnTo>
                      <a:pt x="1464" y="59"/>
                    </a:lnTo>
                    <a:lnTo>
                      <a:pt x="1462" y="59"/>
                    </a:lnTo>
                    <a:lnTo>
                      <a:pt x="1462" y="56"/>
                    </a:lnTo>
                    <a:lnTo>
                      <a:pt x="1464" y="55"/>
                    </a:lnTo>
                    <a:lnTo>
                      <a:pt x="1461" y="51"/>
                    </a:lnTo>
                    <a:lnTo>
                      <a:pt x="1461" y="48"/>
                    </a:lnTo>
                    <a:lnTo>
                      <a:pt x="1460" y="47"/>
                    </a:lnTo>
                    <a:lnTo>
                      <a:pt x="1457" y="43"/>
                    </a:lnTo>
                    <a:lnTo>
                      <a:pt x="1454" y="40"/>
                    </a:lnTo>
                    <a:lnTo>
                      <a:pt x="1454" y="38"/>
                    </a:lnTo>
                    <a:lnTo>
                      <a:pt x="1461" y="38"/>
                    </a:lnTo>
                    <a:lnTo>
                      <a:pt x="1462" y="38"/>
                    </a:lnTo>
                    <a:lnTo>
                      <a:pt x="1469" y="38"/>
                    </a:lnTo>
                    <a:lnTo>
                      <a:pt x="1475" y="38"/>
                    </a:lnTo>
                    <a:lnTo>
                      <a:pt x="1476" y="37"/>
                    </a:lnTo>
                    <a:lnTo>
                      <a:pt x="1479" y="36"/>
                    </a:lnTo>
                    <a:lnTo>
                      <a:pt x="1482" y="38"/>
                    </a:lnTo>
                    <a:lnTo>
                      <a:pt x="1484" y="37"/>
                    </a:lnTo>
                    <a:lnTo>
                      <a:pt x="1486" y="37"/>
                    </a:lnTo>
                    <a:lnTo>
                      <a:pt x="1486" y="34"/>
                    </a:lnTo>
                    <a:lnTo>
                      <a:pt x="1490" y="34"/>
                    </a:lnTo>
                    <a:lnTo>
                      <a:pt x="1491" y="36"/>
                    </a:lnTo>
                    <a:lnTo>
                      <a:pt x="1491" y="36"/>
                    </a:lnTo>
                    <a:lnTo>
                      <a:pt x="1493" y="33"/>
                    </a:lnTo>
                    <a:lnTo>
                      <a:pt x="1495" y="34"/>
                    </a:lnTo>
                    <a:lnTo>
                      <a:pt x="1495" y="32"/>
                    </a:lnTo>
                    <a:lnTo>
                      <a:pt x="1506" y="29"/>
                    </a:lnTo>
                    <a:lnTo>
                      <a:pt x="1508" y="30"/>
                    </a:lnTo>
                    <a:lnTo>
                      <a:pt x="1508" y="29"/>
                    </a:lnTo>
                    <a:lnTo>
                      <a:pt x="1511" y="26"/>
                    </a:lnTo>
                    <a:lnTo>
                      <a:pt x="1511" y="27"/>
                    </a:lnTo>
                    <a:lnTo>
                      <a:pt x="1515" y="27"/>
                    </a:lnTo>
                    <a:lnTo>
                      <a:pt x="1516" y="26"/>
                    </a:lnTo>
                    <a:lnTo>
                      <a:pt x="1519" y="29"/>
                    </a:lnTo>
                    <a:lnTo>
                      <a:pt x="1523" y="29"/>
                    </a:lnTo>
                    <a:lnTo>
                      <a:pt x="1526" y="27"/>
                    </a:lnTo>
                    <a:lnTo>
                      <a:pt x="1527" y="29"/>
                    </a:lnTo>
                    <a:lnTo>
                      <a:pt x="1530" y="30"/>
                    </a:lnTo>
                    <a:lnTo>
                      <a:pt x="1531" y="27"/>
                    </a:lnTo>
                    <a:lnTo>
                      <a:pt x="1536" y="27"/>
                    </a:lnTo>
                    <a:lnTo>
                      <a:pt x="1544" y="30"/>
                    </a:lnTo>
                    <a:lnTo>
                      <a:pt x="1547" y="32"/>
                    </a:lnTo>
                    <a:lnTo>
                      <a:pt x="1548" y="32"/>
                    </a:lnTo>
                    <a:lnTo>
                      <a:pt x="1548" y="30"/>
                    </a:lnTo>
                    <a:lnTo>
                      <a:pt x="1551" y="29"/>
                    </a:lnTo>
                    <a:lnTo>
                      <a:pt x="1552" y="32"/>
                    </a:lnTo>
                    <a:lnTo>
                      <a:pt x="1551" y="33"/>
                    </a:lnTo>
                    <a:lnTo>
                      <a:pt x="1552" y="33"/>
                    </a:lnTo>
                    <a:lnTo>
                      <a:pt x="1556" y="32"/>
                    </a:lnTo>
                    <a:lnTo>
                      <a:pt x="1565" y="33"/>
                    </a:lnTo>
                    <a:lnTo>
                      <a:pt x="1573" y="38"/>
                    </a:lnTo>
                    <a:lnTo>
                      <a:pt x="1573" y="40"/>
                    </a:lnTo>
                    <a:lnTo>
                      <a:pt x="1570" y="38"/>
                    </a:lnTo>
                    <a:lnTo>
                      <a:pt x="1566" y="37"/>
                    </a:lnTo>
                    <a:lnTo>
                      <a:pt x="1565" y="37"/>
                    </a:lnTo>
                    <a:lnTo>
                      <a:pt x="1573" y="41"/>
                    </a:lnTo>
                    <a:lnTo>
                      <a:pt x="1577" y="41"/>
                    </a:lnTo>
                    <a:lnTo>
                      <a:pt x="1578" y="38"/>
                    </a:lnTo>
                    <a:lnTo>
                      <a:pt x="1581" y="38"/>
                    </a:lnTo>
                    <a:lnTo>
                      <a:pt x="1585" y="38"/>
                    </a:lnTo>
                    <a:lnTo>
                      <a:pt x="1584" y="36"/>
                    </a:lnTo>
                    <a:lnTo>
                      <a:pt x="1587" y="36"/>
                    </a:lnTo>
                    <a:lnTo>
                      <a:pt x="1588" y="37"/>
                    </a:lnTo>
                    <a:lnTo>
                      <a:pt x="1591" y="38"/>
                    </a:lnTo>
                    <a:lnTo>
                      <a:pt x="1592" y="38"/>
                    </a:lnTo>
                    <a:lnTo>
                      <a:pt x="1592" y="37"/>
                    </a:lnTo>
                    <a:lnTo>
                      <a:pt x="1592" y="37"/>
                    </a:lnTo>
                    <a:lnTo>
                      <a:pt x="1596" y="38"/>
                    </a:lnTo>
                    <a:lnTo>
                      <a:pt x="1596" y="40"/>
                    </a:lnTo>
                    <a:lnTo>
                      <a:pt x="1600" y="41"/>
                    </a:lnTo>
                    <a:lnTo>
                      <a:pt x="1605" y="40"/>
                    </a:lnTo>
                    <a:lnTo>
                      <a:pt x="1616" y="43"/>
                    </a:lnTo>
                    <a:lnTo>
                      <a:pt x="1614" y="40"/>
                    </a:lnTo>
                    <a:lnTo>
                      <a:pt x="1618" y="40"/>
                    </a:lnTo>
                    <a:lnTo>
                      <a:pt x="1620" y="43"/>
                    </a:lnTo>
                    <a:lnTo>
                      <a:pt x="1621" y="43"/>
                    </a:lnTo>
                    <a:lnTo>
                      <a:pt x="1621" y="41"/>
                    </a:lnTo>
                    <a:lnTo>
                      <a:pt x="1623" y="40"/>
                    </a:lnTo>
                    <a:lnTo>
                      <a:pt x="1627" y="41"/>
                    </a:lnTo>
                    <a:lnTo>
                      <a:pt x="1625" y="43"/>
                    </a:lnTo>
                    <a:lnTo>
                      <a:pt x="1628" y="45"/>
                    </a:lnTo>
                    <a:lnTo>
                      <a:pt x="1631" y="44"/>
                    </a:lnTo>
                    <a:lnTo>
                      <a:pt x="1631" y="43"/>
                    </a:lnTo>
                    <a:lnTo>
                      <a:pt x="1629" y="41"/>
                    </a:lnTo>
                    <a:lnTo>
                      <a:pt x="1634" y="41"/>
                    </a:lnTo>
                    <a:lnTo>
                      <a:pt x="1635" y="43"/>
                    </a:lnTo>
                    <a:lnTo>
                      <a:pt x="1635" y="44"/>
                    </a:lnTo>
                    <a:lnTo>
                      <a:pt x="1638" y="47"/>
                    </a:lnTo>
                    <a:lnTo>
                      <a:pt x="1642" y="49"/>
                    </a:lnTo>
                    <a:lnTo>
                      <a:pt x="1645" y="47"/>
                    </a:lnTo>
                    <a:lnTo>
                      <a:pt x="1641" y="45"/>
                    </a:lnTo>
                    <a:lnTo>
                      <a:pt x="1638" y="44"/>
                    </a:lnTo>
                    <a:lnTo>
                      <a:pt x="1638" y="43"/>
                    </a:lnTo>
                    <a:lnTo>
                      <a:pt x="1641" y="43"/>
                    </a:lnTo>
                    <a:lnTo>
                      <a:pt x="1643" y="43"/>
                    </a:lnTo>
                    <a:lnTo>
                      <a:pt x="1649" y="45"/>
                    </a:lnTo>
                    <a:lnTo>
                      <a:pt x="1650" y="48"/>
                    </a:lnTo>
                    <a:lnTo>
                      <a:pt x="1650" y="49"/>
                    </a:lnTo>
                    <a:lnTo>
                      <a:pt x="1652" y="47"/>
                    </a:lnTo>
                    <a:lnTo>
                      <a:pt x="1652" y="45"/>
                    </a:lnTo>
                    <a:lnTo>
                      <a:pt x="1653" y="47"/>
                    </a:lnTo>
                    <a:lnTo>
                      <a:pt x="1654" y="48"/>
                    </a:lnTo>
                    <a:lnTo>
                      <a:pt x="1654" y="49"/>
                    </a:lnTo>
                    <a:lnTo>
                      <a:pt x="1657" y="52"/>
                    </a:lnTo>
                    <a:lnTo>
                      <a:pt x="1661" y="59"/>
                    </a:lnTo>
                    <a:lnTo>
                      <a:pt x="1665" y="61"/>
                    </a:lnTo>
                    <a:lnTo>
                      <a:pt x="1667" y="63"/>
                    </a:lnTo>
                    <a:lnTo>
                      <a:pt x="1670" y="66"/>
                    </a:lnTo>
                    <a:lnTo>
                      <a:pt x="1671" y="69"/>
                    </a:lnTo>
                    <a:lnTo>
                      <a:pt x="1670" y="70"/>
                    </a:lnTo>
                    <a:lnTo>
                      <a:pt x="1670" y="73"/>
                    </a:lnTo>
                    <a:lnTo>
                      <a:pt x="1672" y="74"/>
                    </a:lnTo>
                    <a:lnTo>
                      <a:pt x="1675" y="72"/>
                    </a:lnTo>
                    <a:lnTo>
                      <a:pt x="1678" y="72"/>
                    </a:lnTo>
                    <a:lnTo>
                      <a:pt x="1681" y="76"/>
                    </a:lnTo>
                    <a:lnTo>
                      <a:pt x="1683" y="76"/>
                    </a:lnTo>
                    <a:lnTo>
                      <a:pt x="1683" y="76"/>
                    </a:lnTo>
                    <a:lnTo>
                      <a:pt x="1682" y="74"/>
                    </a:lnTo>
                    <a:lnTo>
                      <a:pt x="1681" y="72"/>
                    </a:lnTo>
                    <a:lnTo>
                      <a:pt x="1683" y="70"/>
                    </a:lnTo>
                    <a:lnTo>
                      <a:pt x="1685" y="70"/>
                    </a:lnTo>
                    <a:lnTo>
                      <a:pt x="1686" y="74"/>
                    </a:lnTo>
                    <a:lnTo>
                      <a:pt x="1689" y="76"/>
                    </a:lnTo>
                    <a:lnTo>
                      <a:pt x="1688" y="76"/>
                    </a:lnTo>
                    <a:lnTo>
                      <a:pt x="1686" y="72"/>
                    </a:lnTo>
                    <a:lnTo>
                      <a:pt x="1686" y="69"/>
                    </a:lnTo>
                    <a:lnTo>
                      <a:pt x="1685" y="66"/>
                    </a:lnTo>
                    <a:lnTo>
                      <a:pt x="1681" y="67"/>
                    </a:lnTo>
                    <a:lnTo>
                      <a:pt x="1678" y="69"/>
                    </a:lnTo>
                    <a:lnTo>
                      <a:pt x="1676" y="66"/>
                    </a:lnTo>
                    <a:lnTo>
                      <a:pt x="1679" y="65"/>
                    </a:lnTo>
                    <a:lnTo>
                      <a:pt x="1678" y="62"/>
                    </a:lnTo>
                    <a:lnTo>
                      <a:pt x="1674" y="58"/>
                    </a:lnTo>
                    <a:lnTo>
                      <a:pt x="1671" y="56"/>
                    </a:lnTo>
                    <a:lnTo>
                      <a:pt x="1670" y="54"/>
                    </a:lnTo>
                    <a:lnTo>
                      <a:pt x="1668" y="54"/>
                    </a:lnTo>
                    <a:lnTo>
                      <a:pt x="1664" y="56"/>
                    </a:lnTo>
                    <a:lnTo>
                      <a:pt x="1664" y="55"/>
                    </a:lnTo>
                    <a:lnTo>
                      <a:pt x="1667" y="52"/>
                    </a:lnTo>
                    <a:lnTo>
                      <a:pt x="1668" y="48"/>
                    </a:lnTo>
                    <a:lnTo>
                      <a:pt x="1672" y="44"/>
                    </a:lnTo>
                    <a:lnTo>
                      <a:pt x="1674" y="43"/>
                    </a:lnTo>
                    <a:lnTo>
                      <a:pt x="1674" y="44"/>
                    </a:lnTo>
                    <a:lnTo>
                      <a:pt x="1675" y="49"/>
                    </a:lnTo>
                    <a:lnTo>
                      <a:pt x="1678" y="51"/>
                    </a:lnTo>
                    <a:lnTo>
                      <a:pt x="1679" y="49"/>
                    </a:lnTo>
                    <a:lnTo>
                      <a:pt x="1676" y="47"/>
                    </a:lnTo>
                    <a:lnTo>
                      <a:pt x="1675" y="45"/>
                    </a:lnTo>
                    <a:lnTo>
                      <a:pt x="1676" y="45"/>
                    </a:lnTo>
                    <a:lnTo>
                      <a:pt x="1679" y="43"/>
                    </a:lnTo>
                    <a:lnTo>
                      <a:pt x="1681" y="41"/>
                    </a:lnTo>
                    <a:lnTo>
                      <a:pt x="1678" y="41"/>
                    </a:lnTo>
                    <a:lnTo>
                      <a:pt x="1679" y="40"/>
                    </a:lnTo>
                    <a:lnTo>
                      <a:pt x="1681" y="38"/>
                    </a:lnTo>
                    <a:lnTo>
                      <a:pt x="1683" y="38"/>
                    </a:lnTo>
                    <a:lnTo>
                      <a:pt x="1685" y="34"/>
                    </a:lnTo>
                    <a:lnTo>
                      <a:pt x="1688" y="34"/>
                    </a:lnTo>
                    <a:lnTo>
                      <a:pt x="1689" y="37"/>
                    </a:lnTo>
                    <a:lnTo>
                      <a:pt x="1690" y="36"/>
                    </a:lnTo>
                    <a:lnTo>
                      <a:pt x="1692" y="37"/>
                    </a:lnTo>
                    <a:lnTo>
                      <a:pt x="1693" y="38"/>
                    </a:lnTo>
                    <a:lnTo>
                      <a:pt x="1694" y="40"/>
                    </a:lnTo>
                    <a:lnTo>
                      <a:pt x="1699" y="41"/>
                    </a:lnTo>
                    <a:lnTo>
                      <a:pt x="1700" y="40"/>
                    </a:lnTo>
                    <a:lnTo>
                      <a:pt x="1708" y="41"/>
                    </a:lnTo>
                    <a:lnTo>
                      <a:pt x="1708" y="44"/>
                    </a:lnTo>
                    <a:lnTo>
                      <a:pt x="1708" y="45"/>
                    </a:lnTo>
                    <a:lnTo>
                      <a:pt x="1710" y="44"/>
                    </a:lnTo>
                    <a:lnTo>
                      <a:pt x="1711" y="43"/>
                    </a:lnTo>
                    <a:lnTo>
                      <a:pt x="1712" y="43"/>
                    </a:lnTo>
                    <a:lnTo>
                      <a:pt x="1712" y="47"/>
                    </a:lnTo>
                    <a:lnTo>
                      <a:pt x="1715" y="44"/>
                    </a:lnTo>
                    <a:lnTo>
                      <a:pt x="1718" y="41"/>
                    </a:lnTo>
                    <a:lnTo>
                      <a:pt x="1721" y="43"/>
                    </a:lnTo>
                    <a:lnTo>
                      <a:pt x="1721" y="44"/>
                    </a:lnTo>
                    <a:lnTo>
                      <a:pt x="1718" y="47"/>
                    </a:lnTo>
                    <a:lnTo>
                      <a:pt x="1718" y="48"/>
                    </a:lnTo>
                    <a:lnTo>
                      <a:pt x="1721" y="55"/>
                    </a:lnTo>
                    <a:lnTo>
                      <a:pt x="1719" y="59"/>
                    </a:lnTo>
                    <a:lnTo>
                      <a:pt x="1719" y="61"/>
                    </a:lnTo>
                    <a:lnTo>
                      <a:pt x="1722" y="59"/>
                    </a:lnTo>
                    <a:lnTo>
                      <a:pt x="1723" y="62"/>
                    </a:lnTo>
                    <a:lnTo>
                      <a:pt x="1726" y="63"/>
                    </a:lnTo>
                    <a:lnTo>
                      <a:pt x="1728" y="66"/>
                    </a:lnTo>
                    <a:lnTo>
                      <a:pt x="1726" y="69"/>
                    </a:lnTo>
                    <a:lnTo>
                      <a:pt x="1722" y="67"/>
                    </a:lnTo>
                    <a:lnTo>
                      <a:pt x="1718" y="69"/>
                    </a:lnTo>
                    <a:lnTo>
                      <a:pt x="1723" y="70"/>
                    </a:lnTo>
                    <a:lnTo>
                      <a:pt x="1725" y="73"/>
                    </a:lnTo>
                    <a:lnTo>
                      <a:pt x="1725" y="74"/>
                    </a:lnTo>
                    <a:lnTo>
                      <a:pt x="1722" y="76"/>
                    </a:lnTo>
                    <a:lnTo>
                      <a:pt x="1719" y="80"/>
                    </a:lnTo>
                    <a:lnTo>
                      <a:pt x="1718" y="79"/>
                    </a:lnTo>
                    <a:lnTo>
                      <a:pt x="1715" y="81"/>
                    </a:lnTo>
                    <a:lnTo>
                      <a:pt x="1711" y="81"/>
                    </a:lnTo>
                    <a:lnTo>
                      <a:pt x="1708" y="84"/>
                    </a:lnTo>
                    <a:lnTo>
                      <a:pt x="1712" y="83"/>
                    </a:lnTo>
                    <a:lnTo>
                      <a:pt x="1714" y="84"/>
                    </a:lnTo>
                    <a:lnTo>
                      <a:pt x="1715" y="85"/>
                    </a:lnTo>
                    <a:lnTo>
                      <a:pt x="1718" y="84"/>
                    </a:lnTo>
                    <a:lnTo>
                      <a:pt x="1719" y="84"/>
                    </a:lnTo>
                    <a:lnTo>
                      <a:pt x="1719" y="85"/>
                    </a:lnTo>
                    <a:lnTo>
                      <a:pt x="1722" y="90"/>
                    </a:lnTo>
                    <a:lnTo>
                      <a:pt x="1719" y="91"/>
                    </a:lnTo>
                    <a:lnTo>
                      <a:pt x="1719" y="95"/>
                    </a:lnTo>
                    <a:lnTo>
                      <a:pt x="1722" y="92"/>
                    </a:lnTo>
                    <a:lnTo>
                      <a:pt x="1725" y="91"/>
                    </a:lnTo>
                    <a:lnTo>
                      <a:pt x="1729" y="95"/>
                    </a:lnTo>
                    <a:lnTo>
                      <a:pt x="1729" y="96"/>
                    </a:lnTo>
                    <a:lnTo>
                      <a:pt x="1730" y="99"/>
                    </a:lnTo>
                    <a:lnTo>
                      <a:pt x="1728" y="102"/>
                    </a:lnTo>
                    <a:lnTo>
                      <a:pt x="1729" y="103"/>
                    </a:lnTo>
                    <a:lnTo>
                      <a:pt x="1729" y="106"/>
                    </a:lnTo>
                    <a:lnTo>
                      <a:pt x="1726" y="108"/>
                    </a:lnTo>
                    <a:lnTo>
                      <a:pt x="1726" y="110"/>
                    </a:lnTo>
                    <a:lnTo>
                      <a:pt x="1728" y="112"/>
                    </a:lnTo>
                    <a:lnTo>
                      <a:pt x="1728" y="109"/>
                    </a:lnTo>
                    <a:lnTo>
                      <a:pt x="1730" y="109"/>
                    </a:lnTo>
                    <a:lnTo>
                      <a:pt x="1732" y="110"/>
                    </a:lnTo>
                    <a:lnTo>
                      <a:pt x="1732" y="114"/>
                    </a:lnTo>
                    <a:lnTo>
                      <a:pt x="1734" y="113"/>
                    </a:lnTo>
                    <a:lnTo>
                      <a:pt x="1736" y="116"/>
                    </a:lnTo>
                    <a:lnTo>
                      <a:pt x="1736" y="113"/>
                    </a:lnTo>
                    <a:lnTo>
                      <a:pt x="1737" y="112"/>
                    </a:lnTo>
                    <a:lnTo>
                      <a:pt x="1739" y="113"/>
                    </a:lnTo>
                    <a:lnTo>
                      <a:pt x="1741" y="113"/>
                    </a:lnTo>
                    <a:lnTo>
                      <a:pt x="1741" y="116"/>
                    </a:lnTo>
                    <a:lnTo>
                      <a:pt x="1740" y="117"/>
                    </a:lnTo>
                    <a:lnTo>
                      <a:pt x="1737" y="116"/>
                    </a:lnTo>
                    <a:lnTo>
                      <a:pt x="1736" y="119"/>
                    </a:lnTo>
                    <a:lnTo>
                      <a:pt x="1739" y="120"/>
                    </a:lnTo>
                    <a:lnTo>
                      <a:pt x="1741" y="120"/>
                    </a:lnTo>
                    <a:lnTo>
                      <a:pt x="1743" y="123"/>
                    </a:lnTo>
                    <a:lnTo>
                      <a:pt x="1743" y="126"/>
                    </a:lnTo>
                    <a:lnTo>
                      <a:pt x="1739" y="127"/>
                    </a:lnTo>
                    <a:lnTo>
                      <a:pt x="1736" y="123"/>
                    </a:lnTo>
                    <a:lnTo>
                      <a:pt x="1734" y="121"/>
                    </a:lnTo>
                    <a:lnTo>
                      <a:pt x="1736" y="127"/>
                    </a:lnTo>
                    <a:lnTo>
                      <a:pt x="1734" y="128"/>
                    </a:lnTo>
                    <a:lnTo>
                      <a:pt x="1733" y="128"/>
                    </a:lnTo>
                    <a:lnTo>
                      <a:pt x="1732" y="127"/>
                    </a:lnTo>
                    <a:lnTo>
                      <a:pt x="1730" y="127"/>
                    </a:lnTo>
                    <a:lnTo>
                      <a:pt x="1729" y="127"/>
                    </a:lnTo>
                    <a:lnTo>
                      <a:pt x="1722" y="126"/>
                    </a:lnTo>
                    <a:lnTo>
                      <a:pt x="1721" y="127"/>
                    </a:lnTo>
                    <a:lnTo>
                      <a:pt x="1718" y="127"/>
                    </a:lnTo>
                    <a:lnTo>
                      <a:pt x="1718" y="126"/>
                    </a:lnTo>
                    <a:lnTo>
                      <a:pt x="1718" y="124"/>
                    </a:lnTo>
                    <a:lnTo>
                      <a:pt x="1715" y="123"/>
                    </a:lnTo>
                    <a:lnTo>
                      <a:pt x="1717" y="127"/>
                    </a:lnTo>
                    <a:lnTo>
                      <a:pt x="1714" y="127"/>
                    </a:lnTo>
                    <a:lnTo>
                      <a:pt x="1714" y="127"/>
                    </a:lnTo>
                    <a:lnTo>
                      <a:pt x="1715" y="130"/>
                    </a:lnTo>
                    <a:lnTo>
                      <a:pt x="1712" y="132"/>
                    </a:lnTo>
                    <a:lnTo>
                      <a:pt x="1712" y="132"/>
                    </a:lnTo>
                    <a:lnTo>
                      <a:pt x="1712" y="131"/>
                    </a:lnTo>
                    <a:lnTo>
                      <a:pt x="1711" y="130"/>
                    </a:lnTo>
                    <a:lnTo>
                      <a:pt x="1705" y="131"/>
                    </a:lnTo>
                    <a:lnTo>
                      <a:pt x="1704" y="131"/>
                    </a:lnTo>
                    <a:lnTo>
                      <a:pt x="1704" y="130"/>
                    </a:lnTo>
                    <a:lnTo>
                      <a:pt x="1703" y="126"/>
                    </a:lnTo>
                    <a:lnTo>
                      <a:pt x="1703" y="126"/>
                    </a:lnTo>
                    <a:lnTo>
                      <a:pt x="1696" y="120"/>
                    </a:lnTo>
                    <a:lnTo>
                      <a:pt x="1694" y="120"/>
                    </a:lnTo>
                    <a:lnTo>
                      <a:pt x="1696" y="119"/>
                    </a:lnTo>
                    <a:lnTo>
                      <a:pt x="1692" y="117"/>
                    </a:lnTo>
                    <a:lnTo>
                      <a:pt x="1690" y="120"/>
                    </a:lnTo>
                    <a:lnTo>
                      <a:pt x="1686" y="121"/>
                    </a:lnTo>
                    <a:lnTo>
                      <a:pt x="1683" y="123"/>
                    </a:lnTo>
                    <a:lnTo>
                      <a:pt x="1682" y="124"/>
                    </a:lnTo>
                    <a:lnTo>
                      <a:pt x="1682" y="120"/>
                    </a:lnTo>
                    <a:lnTo>
                      <a:pt x="1681" y="117"/>
                    </a:lnTo>
                    <a:lnTo>
                      <a:pt x="1682" y="120"/>
                    </a:lnTo>
                    <a:lnTo>
                      <a:pt x="1681" y="126"/>
                    </a:lnTo>
                    <a:lnTo>
                      <a:pt x="1682" y="128"/>
                    </a:lnTo>
                    <a:lnTo>
                      <a:pt x="1681" y="131"/>
                    </a:lnTo>
                    <a:lnTo>
                      <a:pt x="1676" y="138"/>
                    </a:lnTo>
                    <a:lnTo>
                      <a:pt x="1674" y="138"/>
                    </a:lnTo>
                    <a:lnTo>
                      <a:pt x="1674" y="134"/>
                    </a:lnTo>
                    <a:lnTo>
                      <a:pt x="1671" y="132"/>
                    </a:lnTo>
                    <a:lnTo>
                      <a:pt x="1668" y="134"/>
                    </a:lnTo>
                    <a:lnTo>
                      <a:pt x="1663" y="128"/>
                    </a:lnTo>
                    <a:lnTo>
                      <a:pt x="1663" y="127"/>
                    </a:lnTo>
                    <a:lnTo>
                      <a:pt x="1661" y="120"/>
                    </a:lnTo>
                    <a:lnTo>
                      <a:pt x="1658" y="120"/>
                    </a:lnTo>
                    <a:lnTo>
                      <a:pt x="1658" y="117"/>
                    </a:lnTo>
                    <a:lnTo>
                      <a:pt x="1657" y="116"/>
                    </a:lnTo>
                    <a:lnTo>
                      <a:pt x="1656" y="117"/>
                    </a:lnTo>
                    <a:lnTo>
                      <a:pt x="1656" y="120"/>
                    </a:lnTo>
                    <a:lnTo>
                      <a:pt x="1656" y="121"/>
                    </a:lnTo>
                    <a:lnTo>
                      <a:pt x="1657" y="123"/>
                    </a:lnTo>
                    <a:lnTo>
                      <a:pt x="1657" y="126"/>
                    </a:lnTo>
                    <a:lnTo>
                      <a:pt x="1653" y="123"/>
                    </a:lnTo>
                    <a:lnTo>
                      <a:pt x="1650" y="119"/>
                    </a:lnTo>
                    <a:lnTo>
                      <a:pt x="1649" y="120"/>
                    </a:lnTo>
                    <a:lnTo>
                      <a:pt x="1650" y="123"/>
                    </a:lnTo>
                    <a:lnTo>
                      <a:pt x="1649" y="124"/>
                    </a:lnTo>
                    <a:lnTo>
                      <a:pt x="1650" y="126"/>
                    </a:lnTo>
                    <a:lnTo>
                      <a:pt x="1653" y="126"/>
                    </a:lnTo>
                    <a:lnTo>
                      <a:pt x="1656" y="127"/>
                    </a:lnTo>
                    <a:lnTo>
                      <a:pt x="1654" y="130"/>
                    </a:lnTo>
                    <a:lnTo>
                      <a:pt x="1650" y="131"/>
                    </a:lnTo>
                    <a:lnTo>
                      <a:pt x="1650" y="132"/>
                    </a:lnTo>
                    <a:lnTo>
                      <a:pt x="1652" y="134"/>
                    </a:lnTo>
                    <a:lnTo>
                      <a:pt x="1658" y="142"/>
                    </a:lnTo>
                    <a:lnTo>
                      <a:pt x="1664" y="143"/>
                    </a:lnTo>
                    <a:lnTo>
                      <a:pt x="1667" y="142"/>
                    </a:lnTo>
                    <a:lnTo>
                      <a:pt x="1671" y="143"/>
                    </a:lnTo>
                    <a:lnTo>
                      <a:pt x="1671" y="148"/>
                    </a:lnTo>
                    <a:lnTo>
                      <a:pt x="1671" y="148"/>
                    </a:lnTo>
                    <a:lnTo>
                      <a:pt x="1668" y="145"/>
                    </a:lnTo>
                    <a:lnTo>
                      <a:pt x="1667" y="145"/>
                    </a:lnTo>
                    <a:lnTo>
                      <a:pt x="1670" y="148"/>
                    </a:lnTo>
                    <a:lnTo>
                      <a:pt x="1672" y="152"/>
                    </a:lnTo>
                    <a:lnTo>
                      <a:pt x="1674" y="155"/>
                    </a:lnTo>
                    <a:lnTo>
                      <a:pt x="1676" y="157"/>
                    </a:lnTo>
                    <a:lnTo>
                      <a:pt x="1676" y="163"/>
                    </a:lnTo>
                    <a:lnTo>
                      <a:pt x="1674" y="171"/>
                    </a:lnTo>
                    <a:lnTo>
                      <a:pt x="1675" y="177"/>
                    </a:lnTo>
                    <a:lnTo>
                      <a:pt x="1675" y="181"/>
                    </a:lnTo>
                    <a:lnTo>
                      <a:pt x="1676" y="182"/>
                    </a:lnTo>
                    <a:lnTo>
                      <a:pt x="1672" y="188"/>
                    </a:lnTo>
                    <a:lnTo>
                      <a:pt x="1672" y="190"/>
                    </a:lnTo>
                    <a:lnTo>
                      <a:pt x="1671" y="192"/>
                    </a:lnTo>
                    <a:lnTo>
                      <a:pt x="1671" y="189"/>
                    </a:lnTo>
                    <a:lnTo>
                      <a:pt x="1671" y="189"/>
                    </a:lnTo>
                    <a:lnTo>
                      <a:pt x="1664" y="193"/>
                    </a:lnTo>
                    <a:lnTo>
                      <a:pt x="1663" y="192"/>
                    </a:lnTo>
                    <a:lnTo>
                      <a:pt x="1660" y="193"/>
                    </a:lnTo>
                    <a:lnTo>
                      <a:pt x="1658" y="193"/>
                    </a:lnTo>
                    <a:lnTo>
                      <a:pt x="1657" y="190"/>
                    </a:lnTo>
                    <a:lnTo>
                      <a:pt x="1654" y="190"/>
                    </a:lnTo>
                    <a:lnTo>
                      <a:pt x="1650" y="186"/>
                    </a:lnTo>
                    <a:lnTo>
                      <a:pt x="1647" y="184"/>
                    </a:lnTo>
                    <a:lnTo>
                      <a:pt x="1643" y="184"/>
                    </a:lnTo>
                    <a:lnTo>
                      <a:pt x="1642" y="182"/>
                    </a:lnTo>
                    <a:lnTo>
                      <a:pt x="1639" y="182"/>
                    </a:lnTo>
                    <a:lnTo>
                      <a:pt x="1636" y="186"/>
                    </a:lnTo>
                    <a:lnTo>
                      <a:pt x="1634" y="186"/>
                    </a:lnTo>
                    <a:lnTo>
                      <a:pt x="1636" y="188"/>
                    </a:lnTo>
                    <a:lnTo>
                      <a:pt x="1641" y="188"/>
                    </a:lnTo>
                    <a:lnTo>
                      <a:pt x="1642" y="185"/>
                    </a:lnTo>
                    <a:lnTo>
                      <a:pt x="1649" y="188"/>
                    </a:lnTo>
                    <a:lnTo>
                      <a:pt x="1650" y="190"/>
                    </a:lnTo>
                    <a:lnTo>
                      <a:pt x="1647" y="192"/>
                    </a:lnTo>
                    <a:lnTo>
                      <a:pt x="1645" y="190"/>
                    </a:lnTo>
                    <a:lnTo>
                      <a:pt x="1642" y="190"/>
                    </a:lnTo>
                    <a:lnTo>
                      <a:pt x="1642" y="193"/>
                    </a:lnTo>
                    <a:lnTo>
                      <a:pt x="1639" y="190"/>
                    </a:lnTo>
                    <a:lnTo>
                      <a:pt x="1636" y="190"/>
                    </a:lnTo>
                    <a:lnTo>
                      <a:pt x="1638" y="190"/>
                    </a:lnTo>
                    <a:lnTo>
                      <a:pt x="1639" y="195"/>
                    </a:lnTo>
                    <a:lnTo>
                      <a:pt x="1643" y="197"/>
                    </a:lnTo>
                    <a:lnTo>
                      <a:pt x="1642" y="200"/>
                    </a:lnTo>
                    <a:lnTo>
                      <a:pt x="1643" y="206"/>
                    </a:lnTo>
                    <a:lnTo>
                      <a:pt x="1646" y="207"/>
                    </a:lnTo>
                    <a:lnTo>
                      <a:pt x="1645" y="204"/>
                    </a:lnTo>
                    <a:lnTo>
                      <a:pt x="1645" y="199"/>
                    </a:lnTo>
                    <a:lnTo>
                      <a:pt x="1647" y="199"/>
                    </a:lnTo>
                    <a:lnTo>
                      <a:pt x="1649" y="199"/>
                    </a:lnTo>
                    <a:lnTo>
                      <a:pt x="1649" y="197"/>
                    </a:lnTo>
                    <a:lnTo>
                      <a:pt x="1653" y="193"/>
                    </a:lnTo>
                    <a:lnTo>
                      <a:pt x="1656" y="193"/>
                    </a:lnTo>
                    <a:lnTo>
                      <a:pt x="1657" y="195"/>
                    </a:lnTo>
                    <a:lnTo>
                      <a:pt x="1657" y="196"/>
                    </a:lnTo>
                    <a:lnTo>
                      <a:pt x="1661" y="202"/>
                    </a:lnTo>
                    <a:lnTo>
                      <a:pt x="1664" y="202"/>
                    </a:lnTo>
                    <a:lnTo>
                      <a:pt x="1667" y="206"/>
                    </a:lnTo>
                    <a:lnTo>
                      <a:pt x="1671" y="204"/>
                    </a:lnTo>
                    <a:lnTo>
                      <a:pt x="1672" y="203"/>
                    </a:lnTo>
                    <a:lnTo>
                      <a:pt x="1671" y="200"/>
                    </a:lnTo>
                    <a:lnTo>
                      <a:pt x="1672" y="202"/>
                    </a:lnTo>
                    <a:lnTo>
                      <a:pt x="1679" y="207"/>
                    </a:lnTo>
                    <a:lnTo>
                      <a:pt x="1681" y="208"/>
                    </a:lnTo>
                    <a:lnTo>
                      <a:pt x="1678" y="208"/>
                    </a:lnTo>
                    <a:lnTo>
                      <a:pt x="1678" y="211"/>
                    </a:lnTo>
                    <a:lnTo>
                      <a:pt x="1682" y="215"/>
                    </a:lnTo>
                    <a:lnTo>
                      <a:pt x="1685" y="215"/>
                    </a:lnTo>
                    <a:lnTo>
                      <a:pt x="1685" y="214"/>
                    </a:lnTo>
                    <a:lnTo>
                      <a:pt x="1685" y="210"/>
                    </a:lnTo>
                    <a:lnTo>
                      <a:pt x="1688" y="214"/>
                    </a:lnTo>
                    <a:lnTo>
                      <a:pt x="1693" y="222"/>
                    </a:lnTo>
                    <a:lnTo>
                      <a:pt x="1692" y="220"/>
                    </a:lnTo>
                    <a:lnTo>
                      <a:pt x="1690" y="220"/>
                    </a:lnTo>
                    <a:lnTo>
                      <a:pt x="1689" y="221"/>
                    </a:lnTo>
                    <a:lnTo>
                      <a:pt x="1692" y="224"/>
                    </a:lnTo>
                    <a:lnTo>
                      <a:pt x="1689" y="225"/>
                    </a:lnTo>
                    <a:lnTo>
                      <a:pt x="1688" y="228"/>
                    </a:lnTo>
                    <a:lnTo>
                      <a:pt x="1689" y="231"/>
                    </a:lnTo>
                    <a:lnTo>
                      <a:pt x="1692" y="229"/>
                    </a:lnTo>
                    <a:lnTo>
                      <a:pt x="1692" y="226"/>
                    </a:lnTo>
                    <a:lnTo>
                      <a:pt x="1693" y="225"/>
                    </a:lnTo>
                    <a:lnTo>
                      <a:pt x="1696" y="226"/>
                    </a:lnTo>
                    <a:lnTo>
                      <a:pt x="1696" y="224"/>
                    </a:lnTo>
                    <a:lnTo>
                      <a:pt x="1699" y="228"/>
                    </a:lnTo>
                    <a:lnTo>
                      <a:pt x="1704" y="232"/>
                    </a:lnTo>
                    <a:lnTo>
                      <a:pt x="1710" y="233"/>
                    </a:lnTo>
                    <a:lnTo>
                      <a:pt x="1714" y="236"/>
                    </a:lnTo>
                    <a:lnTo>
                      <a:pt x="1711" y="237"/>
                    </a:lnTo>
                    <a:lnTo>
                      <a:pt x="1715" y="243"/>
                    </a:lnTo>
                    <a:lnTo>
                      <a:pt x="1718" y="243"/>
                    </a:lnTo>
                    <a:lnTo>
                      <a:pt x="1722" y="249"/>
                    </a:lnTo>
                    <a:lnTo>
                      <a:pt x="1722" y="257"/>
                    </a:lnTo>
                    <a:lnTo>
                      <a:pt x="1719" y="257"/>
                    </a:lnTo>
                    <a:lnTo>
                      <a:pt x="1719" y="258"/>
                    </a:lnTo>
                    <a:lnTo>
                      <a:pt x="1722" y="260"/>
                    </a:lnTo>
                    <a:lnTo>
                      <a:pt x="1723" y="264"/>
                    </a:lnTo>
                    <a:lnTo>
                      <a:pt x="1722" y="264"/>
                    </a:lnTo>
                    <a:lnTo>
                      <a:pt x="1721" y="262"/>
                    </a:lnTo>
                    <a:lnTo>
                      <a:pt x="1711" y="262"/>
                    </a:lnTo>
                    <a:lnTo>
                      <a:pt x="1708" y="261"/>
                    </a:lnTo>
                    <a:lnTo>
                      <a:pt x="1707" y="262"/>
                    </a:lnTo>
                    <a:lnTo>
                      <a:pt x="1704" y="261"/>
                    </a:lnTo>
                    <a:lnTo>
                      <a:pt x="1704" y="258"/>
                    </a:lnTo>
                    <a:lnTo>
                      <a:pt x="1703" y="258"/>
                    </a:lnTo>
                    <a:lnTo>
                      <a:pt x="1701" y="260"/>
                    </a:lnTo>
                    <a:lnTo>
                      <a:pt x="1703" y="261"/>
                    </a:lnTo>
                    <a:lnTo>
                      <a:pt x="1699" y="264"/>
                    </a:lnTo>
                    <a:lnTo>
                      <a:pt x="1694" y="264"/>
                    </a:lnTo>
                    <a:lnTo>
                      <a:pt x="1694" y="265"/>
                    </a:lnTo>
                    <a:lnTo>
                      <a:pt x="1696" y="267"/>
                    </a:lnTo>
                    <a:lnTo>
                      <a:pt x="1692" y="269"/>
                    </a:lnTo>
                    <a:lnTo>
                      <a:pt x="1689" y="271"/>
                    </a:lnTo>
                    <a:lnTo>
                      <a:pt x="1689" y="272"/>
                    </a:lnTo>
                    <a:lnTo>
                      <a:pt x="1690" y="273"/>
                    </a:lnTo>
                    <a:lnTo>
                      <a:pt x="1686" y="278"/>
                    </a:lnTo>
                    <a:lnTo>
                      <a:pt x="1685" y="280"/>
                    </a:lnTo>
                    <a:lnTo>
                      <a:pt x="1685" y="279"/>
                    </a:lnTo>
                    <a:lnTo>
                      <a:pt x="1682" y="279"/>
                    </a:lnTo>
                    <a:lnTo>
                      <a:pt x="1682" y="283"/>
                    </a:lnTo>
                    <a:lnTo>
                      <a:pt x="1685" y="286"/>
                    </a:lnTo>
                    <a:lnTo>
                      <a:pt x="1682" y="289"/>
                    </a:lnTo>
                    <a:lnTo>
                      <a:pt x="1681" y="287"/>
                    </a:lnTo>
                    <a:lnTo>
                      <a:pt x="1679" y="290"/>
                    </a:lnTo>
                    <a:lnTo>
                      <a:pt x="1681" y="291"/>
                    </a:lnTo>
                    <a:lnTo>
                      <a:pt x="1678" y="296"/>
                    </a:lnTo>
                    <a:lnTo>
                      <a:pt x="1675" y="296"/>
                    </a:lnTo>
                    <a:lnTo>
                      <a:pt x="1676" y="297"/>
                    </a:lnTo>
                    <a:lnTo>
                      <a:pt x="1676" y="298"/>
                    </a:lnTo>
                    <a:lnTo>
                      <a:pt x="1675" y="301"/>
                    </a:lnTo>
                    <a:lnTo>
                      <a:pt x="1674" y="300"/>
                    </a:lnTo>
                    <a:lnTo>
                      <a:pt x="1672" y="301"/>
                    </a:lnTo>
                    <a:lnTo>
                      <a:pt x="1674" y="302"/>
                    </a:lnTo>
                    <a:lnTo>
                      <a:pt x="1674" y="305"/>
                    </a:lnTo>
                    <a:lnTo>
                      <a:pt x="1671" y="307"/>
                    </a:lnTo>
                    <a:lnTo>
                      <a:pt x="1672" y="309"/>
                    </a:lnTo>
                    <a:lnTo>
                      <a:pt x="1671" y="311"/>
                    </a:lnTo>
                    <a:lnTo>
                      <a:pt x="1670" y="312"/>
                    </a:lnTo>
                    <a:lnTo>
                      <a:pt x="1668" y="311"/>
                    </a:lnTo>
                    <a:lnTo>
                      <a:pt x="1667" y="311"/>
                    </a:lnTo>
                    <a:lnTo>
                      <a:pt x="1668" y="312"/>
                    </a:lnTo>
                    <a:lnTo>
                      <a:pt x="1672" y="315"/>
                    </a:lnTo>
                    <a:lnTo>
                      <a:pt x="1671" y="318"/>
                    </a:lnTo>
                    <a:lnTo>
                      <a:pt x="1667" y="318"/>
                    </a:lnTo>
                    <a:lnTo>
                      <a:pt x="1667" y="319"/>
                    </a:lnTo>
                    <a:lnTo>
                      <a:pt x="1668" y="320"/>
                    </a:lnTo>
                    <a:lnTo>
                      <a:pt x="1671" y="325"/>
                    </a:lnTo>
                    <a:lnTo>
                      <a:pt x="1670" y="326"/>
                    </a:lnTo>
                    <a:lnTo>
                      <a:pt x="1670" y="327"/>
                    </a:lnTo>
                    <a:lnTo>
                      <a:pt x="1667" y="331"/>
                    </a:lnTo>
                    <a:lnTo>
                      <a:pt x="1668" y="334"/>
                    </a:lnTo>
                    <a:lnTo>
                      <a:pt x="1665" y="338"/>
                    </a:lnTo>
                    <a:lnTo>
                      <a:pt x="1665" y="344"/>
                    </a:lnTo>
                    <a:lnTo>
                      <a:pt x="1664" y="347"/>
                    </a:lnTo>
                    <a:lnTo>
                      <a:pt x="1663" y="349"/>
                    </a:lnTo>
                    <a:lnTo>
                      <a:pt x="1665" y="349"/>
                    </a:lnTo>
                    <a:lnTo>
                      <a:pt x="1665" y="351"/>
                    </a:lnTo>
                    <a:lnTo>
                      <a:pt x="1665" y="354"/>
                    </a:lnTo>
                    <a:lnTo>
                      <a:pt x="1668" y="358"/>
                    </a:lnTo>
                    <a:lnTo>
                      <a:pt x="1668" y="361"/>
                    </a:lnTo>
                    <a:lnTo>
                      <a:pt x="1667" y="359"/>
                    </a:lnTo>
                    <a:lnTo>
                      <a:pt x="1664" y="361"/>
                    </a:lnTo>
                    <a:lnTo>
                      <a:pt x="1661" y="358"/>
                    </a:lnTo>
                    <a:lnTo>
                      <a:pt x="1660" y="359"/>
                    </a:lnTo>
                    <a:lnTo>
                      <a:pt x="1656" y="355"/>
                    </a:lnTo>
                    <a:lnTo>
                      <a:pt x="1657" y="354"/>
                    </a:lnTo>
                    <a:lnTo>
                      <a:pt x="1656" y="354"/>
                    </a:lnTo>
                    <a:lnTo>
                      <a:pt x="1653" y="354"/>
                    </a:lnTo>
                    <a:lnTo>
                      <a:pt x="1652" y="354"/>
                    </a:lnTo>
                    <a:lnTo>
                      <a:pt x="1652" y="351"/>
                    </a:lnTo>
                    <a:lnTo>
                      <a:pt x="1645" y="347"/>
                    </a:lnTo>
                    <a:lnTo>
                      <a:pt x="1641" y="347"/>
                    </a:lnTo>
                    <a:lnTo>
                      <a:pt x="1636" y="349"/>
                    </a:lnTo>
                    <a:lnTo>
                      <a:pt x="1635" y="348"/>
                    </a:lnTo>
                    <a:lnTo>
                      <a:pt x="1632" y="349"/>
                    </a:lnTo>
                    <a:lnTo>
                      <a:pt x="1629" y="352"/>
                    </a:lnTo>
                    <a:lnTo>
                      <a:pt x="1627" y="352"/>
                    </a:lnTo>
                    <a:lnTo>
                      <a:pt x="1625" y="358"/>
                    </a:lnTo>
                    <a:lnTo>
                      <a:pt x="1624" y="359"/>
                    </a:lnTo>
                    <a:lnTo>
                      <a:pt x="1621" y="358"/>
                    </a:lnTo>
                    <a:lnTo>
                      <a:pt x="1623" y="362"/>
                    </a:lnTo>
                    <a:lnTo>
                      <a:pt x="1621" y="363"/>
                    </a:lnTo>
                    <a:lnTo>
                      <a:pt x="1621" y="366"/>
                    </a:lnTo>
                    <a:lnTo>
                      <a:pt x="1621" y="369"/>
                    </a:lnTo>
                    <a:lnTo>
                      <a:pt x="1620" y="376"/>
                    </a:lnTo>
                    <a:lnTo>
                      <a:pt x="1618" y="377"/>
                    </a:lnTo>
                    <a:lnTo>
                      <a:pt x="1617" y="374"/>
                    </a:lnTo>
                    <a:lnTo>
                      <a:pt x="1614" y="366"/>
                    </a:lnTo>
                    <a:lnTo>
                      <a:pt x="1614" y="363"/>
                    </a:lnTo>
                    <a:lnTo>
                      <a:pt x="1612" y="362"/>
                    </a:lnTo>
                    <a:lnTo>
                      <a:pt x="1609" y="359"/>
                    </a:lnTo>
                    <a:lnTo>
                      <a:pt x="1609" y="362"/>
                    </a:lnTo>
                    <a:lnTo>
                      <a:pt x="1606" y="367"/>
                    </a:lnTo>
                    <a:lnTo>
                      <a:pt x="1603" y="369"/>
                    </a:lnTo>
                    <a:lnTo>
                      <a:pt x="1603" y="372"/>
                    </a:lnTo>
                    <a:lnTo>
                      <a:pt x="1606" y="373"/>
                    </a:lnTo>
                    <a:lnTo>
                      <a:pt x="1603" y="378"/>
                    </a:lnTo>
                    <a:lnTo>
                      <a:pt x="1602" y="376"/>
                    </a:lnTo>
                    <a:lnTo>
                      <a:pt x="1600" y="376"/>
                    </a:lnTo>
                    <a:lnTo>
                      <a:pt x="1599" y="374"/>
                    </a:lnTo>
                    <a:lnTo>
                      <a:pt x="1596" y="374"/>
                    </a:lnTo>
                    <a:lnTo>
                      <a:pt x="1595" y="378"/>
                    </a:lnTo>
                    <a:lnTo>
                      <a:pt x="1594" y="378"/>
                    </a:lnTo>
                    <a:lnTo>
                      <a:pt x="1591" y="377"/>
                    </a:lnTo>
                    <a:lnTo>
                      <a:pt x="1589" y="377"/>
                    </a:lnTo>
                    <a:lnTo>
                      <a:pt x="1589" y="378"/>
                    </a:lnTo>
                    <a:lnTo>
                      <a:pt x="1591" y="381"/>
                    </a:lnTo>
                    <a:lnTo>
                      <a:pt x="1589" y="383"/>
                    </a:lnTo>
                    <a:lnTo>
                      <a:pt x="1588" y="385"/>
                    </a:lnTo>
                    <a:lnTo>
                      <a:pt x="1588" y="387"/>
                    </a:lnTo>
                    <a:lnTo>
                      <a:pt x="1591" y="390"/>
                    </a:lnTo>
                    <a:lnTo>
                      <a:pt x="1591" y="392"/>
                    </a:lnTo>
                    <a:lnTo>
                      <a:pt x="1589" y="394"/>
                    </a:lnTo>
                    <a:lnTo>
                      <a:pt x="1591" y="395"/>
                    </a:lnTo>
                    <a:lnTo>
                      <a:pt x="1594" y="396"/>
                    </a:lnTo>
                    <a:lnTo>
                      <a:pt x="1595" y="398"/>
                    </a:lnTo>
                    <a:lnTo>
                      <a:pt x="1596" y="399"/>
                    </a:lnTo>
                    <a:lnTo>
                      <a:pt x="1595" y="399"/>
                    </a:lnTo>
                    <a:lnTo>
                      <a:pt x="1594" y="402"/>
                    </a:lnTo>
                    <a:lnTo>
                      <a:pt x="1596" y="403"/>
                    </a:lnTo>
                    <a:lnTo>
                      <a:pt x="1598" y="405"/>
                    </a:lnTo>
                    <a:lnTo>
                      <a:pt x="1598" y="406"/>
                    </a:lnTo>
                    <a:lnTo>
                      <a:pt x="1595" y="405"/>
                    </a:lnTo>
                    <a:lnTo>
                      <a:pt x="1594" y="405"/>
                    </a:lnTo>
                    <a:lnTo>
                      <a:pt x="1594" y="406"/>
                    </a:lnTo>
                    <a:lnTo>
                      <a:pt x="1596" y="409"/>
                    </a:lnTo>
                    <a:lnTo>
                      <a:pt x="1598" y="409"/>
                    </a:lnTo>
                    <a:lnTo>
                      <a:pt x="1598" y="412"/>
                    </a:lnTo>
                    <a:lnTo>
                      <a:pt x="1596" y="414"/>
                    </a:lnTo>
                    <a:lnTo>
                      <a:pt x="1596" y="416"/>
                    </a:lnTo>
                    <a:lnTo>
                      <a:pt x="1595" y="419"/>
                    </a:lnTo>
                    <a:lnTo>
                      <a:pt x="1596" y="423"/>
                    </a:lnTo>
                    <a:lnTo>
                      <a:pt x="1595" y="424"/>
                    </a:lnTo>
                    <a:lnTo>
                      <a:pt x="1596" y="427"/>
                    </a:lnTo>
                    <a:lnTo>
                      <a:pt x="1596" y="428"/>
                    </a:lnTo>
                    <a:lnTo>
                      <a:pt x="1596" y="431"/>
                    </a:lnTo>
                    <a:lnTo>
                      <a:pt x="1599" y="437"/>
                    </a:lnTo>
                    <a:lnTo>
                      <a:pt x="1598" y="438"/>
                    </a:lnTo>
                    <a:lnTo>
                      <a:pt x="1600" y="439"/>
                    </a:lnTo>
                    <a:lnTo>
                      <a:pt x="1602" y="441"/>
                    </a:lnTo>
                    <a:lnTo>
                      <a:pt x="1606" y="446"/>
                    </a:lnTo>
                    <a:lnTo>
                      <a:pt x="1609" y="448"/>
                    </a:lnTo>
                    <a:lnTo>
                      <a:pt x="1610" y="446"/>
                    </a:lnTo>
                    <a:lnTo>
                      <a:pt x="1610" y="445"/>
                    </a:lnTo>
                    <a:lnTo>
                      <a:pt x="1607" y="441"/>
                    </a:lnTo>
                    <a:lnTo>
                      <a:pt x="1607" y="439"/>
                    </a:lnTo>
                    <a:lnTo>
                      <a:pt x="1609" y="437"/>
                    </a:lnTo>
                    <a:lnTo>
                      <a:pt x="1612" y="438"/>
                    </a:lnTo>
                    <a:lnTo>
                      <a:pt x="1616" y="441"/>
                    </a:lnTo>
                    <a:lnTo>
                      <a:pt x="1618" y="441"/>
                    </a:lnTo>
                    <a:lnTo>
                      <a:pt x="1620" y="441"/>
                    </a:lnTo>
                    <a:lnTo>
                      <a:pt x="1620" y="443"/>
                    </a:lnTo>
                    <a:lnTo>
                      <a:pt x="1620" y="445"/>
                    </a:lnTo>
                    <a:lnTo>
                      <a:pt x="1621" y="448"/>
                    </a:lnTo>
                    <a:lnTo>
                      <a:pt x="1620" y="449"/>
                    </a:lnTo>
                    <a:lnTo>
                      <a:pt x="1621" y="452"/>
                    </a:lnTo>
                    <a:lnTo>
                      <a:pt x="1620" y="453"/>
                    </a:lnTo>
                    <a:lnTo>
                      <a:pt x="1618" y="455"/>
                    </a:lnTo>
                    <a:lnTo>
                      <a:pt x="1620" y="460"/>
                    </a:lnTo>
                    <a:lnTo>
                      <a:pt x="1623" y="463"/>
                    </a:lnTo>
                    <a:lnTo>
                      <a:pt x="1623" y="467"/>
                    </a:lnTo>
                    <a:lnTo>
                      <a:pt x="1625" y="470"/>
                    </a:lnTo>
                    <a:lnTo>
                      <a:pt x="1627" y="468"/>
                    </a:lnTo>
                    <a:lnTo>
                      <a:pt x="1627" y="467"/>
                    </a:lnTo>
                    <a:lnTo>
                      <a:pt x="1628" y="466"/>
                    </a:lnTo>
                    <a:lnTo>
                      <a:pt x="1629" y="464"/>
                    </a:lnTo>
                    <a:lnTo>
                      <a:pt x="1629" y="466"/>
                    </a:lnTo>
                    <a:lnTo>
                      <a:pt x="1632" y="467"/>
                    </a:lnTo>
                    <a:lnTo>
                      <a:pt x="1632" y="472"/>
                    </a:lnTo>
                    <a:lnTo>
                      <a:pt x="1638" y="478"/>
                    </a:lnTo>
                    <a:lnTo>
                      <a:pt x="1641" y="482"/>
                    </a:lnTo>
                    <a:lnTo>
                      <a:pt x="1639" y="484"/>
                    </a:lnTo>
                    <a:lnTo>
                      <a:pt x="1639" y="488"/>
                    </a:lnTo>
                    <a:lnTo>
                      <a:pt x="1638" y="488"/>
                    </a:lnTo>
                    <a:lnTo>
                      <a:pt x="1634" y="485"/>
                    </a:lnTo>
                    <a:lnTo>
                      <a:pt x="1629" y="484"/>
                    </a:lnTo>
                    <a:lnTo>
                      <a:pt x="1629" y="479"/>
                    </a:lnTo>
                    <a:lnTo>
                      <a:pt x="1631" y="478"/>
                    </a:lnTo>
                    <a:lnTo>
                      <a:pt x="1631" y="474"/>
                    </a:lnTo>
                    <a:lnTo>
                      <a:pt x="1631" y="471"/>
                    </a:lnTo>
                    <a:lnTo>
                      <a:pt x="1628" y="472"/>
                    </a:lnTo>
                    <a:lnTo>
                      <a:pt x="1629" y="474"/>
                    </a:lnTo>
                    <a:lnTo>
                      <a:pt x="1629" y="477"/>
                    </a:lnTo>
                    <a:lnTo>
                      <a:pt x="1627" y="477"/>
                    </a:lnTo>
                    <a:lnTo>
                      <a:pt x="1624" y="481"/>
                    </a:lnTo>
                    <a:lnTo>
                      <a:pt x="1625" y="482"/>
                    </a:lnTo>
                    <a:lnTo>
                      <a:pt x="1628" y="481"/>
                    </a:lnTo>
                    <a:lnTo>
                      <a:pt x="1628" y="484"/>
                    </a:lnTo>
                    <a:lnTo>
                      <a:pt x="1627" y="486"/>
                    </a:lnTo>
                    <a:lnTo>
                      <a:pt x="1627" y="492"/>
                    </a:lnTo>
                    <a:lnTo>
                      <a:pt x="1627" y="492"/>
                    </a:lnTo>
                    <a:lnTo>
                      <a:pt x="1627" y="502"/>
                    </a:lnTo>
                    <a:lnTo>
                      <a:pt x="1629" y="503"/>
                    </a:lnTo>
                    <a:lnTo>
                      <a:pt x="1628" y="506"/>
                    </a:lnTo>
                    <a:lnTo>
                      <a:pt x="1635" y="515"/>
                    </a:lnTo>
                    <a:lnTo>
                      <a:pt x="1638" y="515"/>
                    </a:lnTo>
                    <a:lnTo>
                      <a:pt x="1642" y="522"/>
                    </a:lnTo>
                    <a:lnTo>
                      <a:pt x="1645" y="524"/>
                    </a:lnTo>
                    <a:lnTo>
                      <a:pt x="1643" y="526"/>
                    </a:lnTo>
                    <a:lnTo>
                      <a:pt x="1643" y="529"/>
                    </a:lnTo>
                    <a:lnTo>
                      <a:pt x="1636" y="532"/>
                    </a:lnTo>
                    <a:lnTo>
                      <a:pt x="1635" y="531"/>
                    </a:lnTo>
                    <a:lnTo>
                      <a:pt x="1631" y="533"/>
                    </a:lnTo>
                    <a:lnTo>
                      <a:pt x="1629" y="533"/>
                    </a:lnTo>
                    <a:lnTo>
                      <a:pt x="1629" y="535"/>
                    </a:lnTo>
                    <a:lnTo>
                      <a:pt x="1628" y="540"/>
                    </a:lnTo>
                    <a:lnTo>
                      <a:pt x="1627" y="543"/>
                    </a:lnTo>
                    <a:lnTo>
                      <a:pt x="1625" y="544"/>
                    </a:lnTo>
                    <a:lnTo>
                      <a:pt x="1628" y="547"/>
                    </a:lnTo>
                    <a:lnTo>
                      <a:pt x="1625" y="554"/>
                    </a:lnTo>
                    <a:lnTo>
                      <a:pt x="1628" y="561"/>
                    </a:lnTo>
                    <a:lnTo>
                      <a:pt x="1632" y="564"/>
                    </a:lnTo>
                    <a:lnTo>
                      <a:pt x="1632" y="566"/>
                    </a:lnTo>
                    <a:lnTo>
                      <a:pt x="1635" y="568"/>
                    </a:lnTo>
                    <a:lnTo>
                      <a:pt x="1638" y="571"/>
                    </a:lnTo>
                    <a:lnTo>
                      <a:pt x="1635" y="571"/>
                    </a:lnTo>
                    <a:lnTo>
                      <a:pt x="1634" y="569"/>
                    </a:lnTo>
                    <a:lnTo>
                      <a:pt x="1631" y="572"/>
                    </a:lnTo>
                    <a:lnTo>
                      <a:pt x="1629" y="573"/>
                    </a:lnTo>
                    <a:lnTo>
                      <a:pt x="1627" y="573"/>
                    </a:lnTo>
                    <a:lnTo>
                      <a:pt x="1623" y="576"/>
                    </a:lnTo>
                    <a:lnTo>
                      <a:pt x="1620" y="575"/>
                    </a:lnTo>
                    <a:lnTo>
                      <a:pt x="1618" y="578"/>
                    </a:lnTo>
                    <a:lnTo>
                      <a:pt x="1621" y="579"/>
                    </a:lnTo>
                    <a:lnTo>
                      <a:pt x="1624" y="579"/>
                    </a:lnTo>
                    <a:lnTo>
                      <a:pt x="1623" y="582"/>
                    </a:lnTo>
                    <a:lnTo>
                      <a:pt x="1623" y="583"/>
                    </a:lnTo>
                    <a:lnTo>
                      <a:pt x="1625" y="586"/>
                    </a:lnTo>
                    <a:lnTo>
                      <a:pt x="1624" y="587"/>
                    </a:lnTo>
                    <a:lnTo>
                      <a:pt x="1623" y="586"/>
                    </a:lnTo>
                    <a:lnTo>
                      <a:pt x="1624" y="590"/>
                    </a:lnTo>
                    <a:lnTo>
                      <a:pt x="1623" y="593"/>
                    </a:lnTo>
                    <a:lnTo>
                      <a:pt x="1625" y="593"/>
                    </a:lnTo>
                    <a:lnTo>
                      <a:pt x="1627" y="591"/>
                    </a:lnTo>
                    <a:lnTo>
                      <a:pt x="1628" y="594"/>
                    </a:lnTo>
                    <a:lnTo>
                      <a:pt x="1627" y="597"/>
                    </a:lnTo>
                    <a:lnTo>
                      <a:pt x="1627" y="600"/>
                    </a:lnTo>
                    <a:lnTo>
                      <a:pt x="1628" y="602"/>
                    </a:lnTo>
                    <a:lnTo>
                      <a:pt x="1627" y="608"/>
                    </a:lnTo>
                    <a:lnTo>
                      <a:pt x="1625" y="611"/>
                    </a:lnTo>
                    <a:lnTo>
                      <a:pt x="1627" y="612"/>
                    </a:lnTo>
                    <a:lnTo>
                      <a:pt x="1625" y="615"/>
                    </a:lnTo>
                    <a:lnTo>
                      <a:pt x="1623" y="618"/>
                    </a:lnTo>
                    <a:lnTo>
                      <a:pt x="1623" y="620"/>
                    </a:lnTo>
                    <a:lnTo>
                      <a:pt x="1621" y="620"/>
                    </a:lnTo>
                    <a:lnTo>
                      <a:pt x="1620" y="626"/>
                    </a:lnTo>
                    <a:lnTo>
                      <a:pt x="1617" y="631"/>
                    </a:lnTo>
                    <a:lnTo>
                      <a:pt x="1617" y="629"/>
                    </a:lnTo>
                    <a:lnTo>
                      <a:pt x="1617" y="627"/>
                    </a:lnTo>
                    <a:lnTo>
                      <a:pt x="1617" y="625"/>
                    </a:lnTo>
                    <a:lnTo>
                      <a:pt x="1616" y="623"/>
                    </a:lnTo>
                    <a:lnTo>
                      <a:pt x="1612" y="622"/>
                    </a:lnTo>
                    <a:lnTo>
                      <a:pt x="1609" y="618"/>
                    </a:lnTo>
                    <a:lnTo>
                      <a:pt x="1607" y="613"/>
                    </a:lnTo>
                    <a:lnTo>
                      <a:pt x="1603" y="602"/>
                    </a:lnTo>
                    <a:lnTo>
                      <a:pt x="1599" y="597"/>
                    </a:lnTo>
                    <a:lnTo>
                      <a:pt x="1600" y="597"/>
                    </a:lnTo>
                    <a:lnTo>
                      <a:pt x="1603" y="596"/>
                    </a:lnTo>
                    <a:lnTo>
                      <a:pt x="1605" y="594"/>
                    </a:lnTo>
                    <a:lnTo>
                      <a:pt x="1602" y="594"/>
                    </a:lnTo>
                    <a:lnTo>
                      <a:pt x="1599" y="594"/>
                    </a:lnTo>
                    <a:lnTo>
                      <a:pt x="1594" y="591"/>
                    </a:lnTo>
                    <a:lnTo>
                      <a:pt x="1584" y="573"/>
                    </a:lnTo>
                    <a:lnTo>
                      <a:pt x="1574" y="562"/>
                    </a:lnTo>
                    <a:lnTo>
                      <a:pt x="1574" y="558"/>
                    </a:lnTo>
                    <a:lnTo>
                      <a:pt x="1571" y="555"/>
                    </a:lnTo>
                    <a:lnTo>
                      <a:pt x="1563" y="543"/>
                    </a:lnTo>
                    <a:lnTo>
                      <a:pt x="1556" y="529"/>
                    </a:lnTo>
                    <a:lnTo>
                      <a:pt x="1551" y="515"/>
                    </a:lnTo>
                    <a:lnTo>
                      <a:pt x="1551" y="511"/>
                    </a:lnTo>
                    <a:lnTo>
                      <a:pt x="1547" y="506"/>
                    </a:lnTo>
                    <a:lnTo>
                      <a:pt x="1547" y="496"/>
                    </a:lnTo>
                    <a:lnTo>
                      <a:pt x="1544" y="492"/>
                    </a:lnTo>
                    <a:lnTo>
                      <a:pt x="1544" y="486"/>
                    </a:lnTo>
                    <a:lnTo>
                      <a:pt x="1548" y="482"/>
                    </a:lnTo>
                    <a:lnTo>
                      <a:pt x="1548" y="478"/>
                    </a:lnTo>
                    <a:lnTo>
                      <a:pt x="1551" y="478"/>
                    </a:lnTo>
                    <a:lnTo>
                      <a:pt x="1548" y="475"/>
                    </a:lnTo>
                    <a:lnTo>
                      <a:pt x="1549" y="474"/>
                    </a:lnTo>
                    <a:lnTo>
                      <a:pt x="1551" y="467"/>
                    </a:lnTo>
                    <a:lnTo>
                      <a:pt x="1545" y="460"/>
                    </a:lnTo>
                    <a:lnTo>
                      <a:pt x="1541" y="460"/>
                    </a:lnTo>
                    <a:lnTo>
                      <a:pt x="1541" y="459"/>
                    </a:lnTo>
                    <a:lnTo>
                      <a:pt x="1544" y="456"/>
                    </a:lnTo>
                    <a:lnTo>
                      <a:pt x="1549" y="459"/>
                    </a:lnTo>
                    <a:lnTo>
                      <a:pt x="1552" y="456"/>
                    </a:lnTo>
                    <a:lnTo>
                      <a:pt x="1552" y="453"/>
                    </a:lnTo>
                    <a:lnTo>
                      <a:pt x="1552" y="449"/>
                    </a:lnTo>
                    <a:lnTo>
                      <a:pt x="1556" y="448"/>
                    </a:lnTo>
                    <a:lnTo>
                      <a:pt x="1559" y="449"/>
                    </a:lnTo>
                    <a:lnTo>
                      <a:pt x="1556" y="445"/>
                    </a:lnTo>
                    <a:lnTo>
                      <a:pt x="1560" y="438"/>
                    </a:lnTo>
                    <a:lnTo>
                      <a:pt x="1559" y="432"/>
                    </a:lnTo>
                    <a:lnTo>
                      <a:pt x="1559" y="427"/>
                    </a:lnTo>
                    <a:lnTo>
                      <a:pt x="1558" y="424"/>
                    </a:lnTo>
                    <a:lnTo>
                      <a:pt x="1559" y="423"/>
                    </a:lnTo>
                    <a:lnTo>
                      <a:pt x="1559" y="419"/>
                    </a:lnTo>
                    <a:lnTo>
                      <a:pt x="1559" y="417"/>
                    </a:lnTo>
                    <a:lnTo>
                      <a:pt x="1559" y="413"/>
                    </a:lnTo>
                    <a:lnTo>
                      <a:pt x="1562" y="413"/>
                    </a:lnTo>
                    <a:lnTo>
                      <a:pt x="1559" y="410"/>
                    </a:lnTo>
                    <a:lnTo>
                      <a:pt x="1558" y="409"/>
                    </a:lnTo>
                    <a:lnTo>
                      <a:pt x="1559" y="408"/>
                    </a:lnTo>
                    <a:lnTo>
                      <a:pt x="1560" y="402"/>
                    </a:lnTo>
                    <a:lnTo>
                      <a:pt x="1559" y="401"/>
                    </a:lnTo>
                    <a:lnTo>
                      <a:pt x="1559" y="398"/>
                    </a:lnTo>
                    <a:lnTo>
                      <a:pt x="1562" y="398"/>
                    </a:lnTo>
                    <a:lnTo>
                      <a:pt x="1563" y="395"/>
                    </a:lnTo>
                    <a:lnTo>
                      <a:pt x="1563" y="391"/>
                    </a:lnTo>
                    <a:lnTo>
                      <a:pt x="1563" y="385"/>
                    </a:lnTo>
                    <a:lnTo>
                      <a:pt x="1562" y="385"/>
                    </a:lnTo>
                    <a:lnTo>
                      <a:pt x="1562" y="383"/>
                    </a:lnTo>
                    <a:lnTo>
                      <a:pt x="1563" y="378"/>
                    </a:lnTo>
                    <a:lnTo>
                      <a:pt x="1565" y="376"/>
                    </a:lnTo>
                    <a:lnTo>
                      <a:pt x="1562" y="376"/>
                    </a:lnTo>
                    <a:lnTo>
                      <a:pt x="1560" y="373"/>
                    </a:lnTo>
                    <a:lnTo>
                      <a:pt x="1562" y="370"/>
                    </a:lnTo>
                    <a:lnTo>
                      <a:pt x="1563" y="367"/>
                    </a:lnTo>
                    <a:lnTo>
                      <a:pt x="1565" y="367"/>
                    </a:lnTo>
                    <a:lnTo>
                      <a:pt x="1566" y="366"/>
                    </a:lnTo>
                    <a:lnTo>
                      <a:pt x="1569" y="365"/>
                    </a:lnTo>
                    <a:lnTo>
                      <a:pt x="1569" y="362"/>
                    </a:lnTo>
                    <a:lnTo>
                      <a:pt x="1571" y="359"/>
                    </a:lnTo>
                    <a:lnTo>
                      <a:pt x="1573" y="359"/>
                    </a:lnTo>
                    <a:lnTo>
                      <a:pt x="1576" y="356"/>
                    </a:lnTo>
                    <a:lnTo>
                      <a:pt x="1577" y="356"/>
                    </a:lnTo>
                    <a:lnTo>
                      <a:pt x="1577" y="355"/>
                    </a:lnTo>
                    <a:lnTo>
                      <a:pt x="1577" y="354"/>
                    </a:lnTo>
                    <a:lnTo>
                      <a:pt x="1574" y="354"/>
                    </a:lnTo>
                    <a:lnTo>
                      <a:pt x="1573" y="355"/>
                    </a:lnTo>
                    <a:lnTo>
                      <a:pt x="1570" y="354"/>
                    </a:lnTo>
                    <a:lnTo>
                      <a:pt x="1570" y="348"/>
                    </a:lnTo>
                    <a:lnTo>
                      <a:pt x="1573" y="344"/>
                    </a:lnTo>
                    <a:lnTo>
                      <a:pt x="1571" y="343"/>
                    </a:lnTo>
                    <a:lnTo>
                      <a:pt x="1570" y="340"/>
                    </a:lnTo>
                    <a:lnTo>
                      <a:pt x="1569" y="340"/>
                    </a:lnTo>
                    <a:lnTo>
                      <a:pt x="1567" y="341"/>
                    </a:lnTo>
                    <a:lnTo>
                      <a:pt x="1567" y="341"/>
                    </a:lnTo>
                    <a:lnTo>
                      <a:pt x="1566" y="334"/>
                    </a:lnTo>
                    <a:lnTo>
                      <a:pt x="1567" y="333"/>
                    </a:lnTo>
                    <a:lnTo>
                      <a:pt x="1567" y="331"/>
                    </a:lnTo>
                    <a:lnTo>
                      <a:pt x="1567" y="329"/>
                    </a:lnTo>
                    <a:lnTo>
                      <a:pt x="1565" y="327"/>
                    </a:lnTo>
                    <a:lnTo>
                      <a:pt x="1565" y="326"/>
                    </a:lnTo>
                    <a:lnTo>
                      <a:pt x="1565" y="326"/>
                    </a:lnTo>
                    <a:lnTo>
                      <a:pt x="1565" y="325"/>
                    </a:lnTo>
                    <a:lnTo>
                      <a:pt x="1562" y="322"/>
                    </a:lnTo>
                    <a:lnTo>
                      <a:pt x="1560" y="319"/>
                    </a:lnTo>
                    <a:lnTo>
                      <a:pt x="1559" y="318"/>
                    </a:lnTo>
                    <a:lnTo>
                      <a:pt x="1559" y="315"/>
                    </a:lnTo>
                    <a:lnTo>
                      <a:pt x="1558" y="312"/>
                    </a:lnTo>
                    <a:lnTo>
                      <a:pt x="1558" y="309"/>
                    </a:lnTo>
                    <a:lnTo>
                      <a:pt x="1562" y="307"/>
                    </a:lnTo>
                    <a:lnTo>
                      <a:pt x="1565" y="307"/>
                    </a:lnTo>
                    <a:lnTo>
                      <a:pt x="1567" y="307"/>
                    </a:lnTo>
                    <a:lnTo>
                      <a:pt x="1566" y="305"/>
                    </a:lnTo>
                    <a:lnTo>
                      <a:pt x="1569" y="302"/>
                    </a:lnTo>
                    <a:lnTo>
                      <a:pt x="1567" y="302"/>
                    </a:lnTo>
                    <a:lnTo>
                      <a:pt x="1565" y="302"/>
                    </a:lnTo>
                    <a:lnTo>
                      <a:pt x="1563" y="302"/>
                    </a:lnTo>
                    <a:lnTo>
                      <a:pt x="1559" y="302"/>
                    </a:lnTo>
                    <a:lnTo>
                      <a:pt x="1555" y="300"/>
                    </a:lnTo>
                    <a:lnTo>
                      <a:pt x="1555" y="300"/>
                    </a:lnTo>
                    <a:lnTo>
                      <a:pt x="1551" y="300"/>
                    </a:lnTo>
                    <a:lnTo>
                      <a:pt x="1549" y="302"/>
                    </a:lnTo>
                    <a:lnTo>
                      <a:pt x="1547" y="302"/>
                    </a:lnTo>
                    <a:lnTo>
                      <a:pt x="1542" y="307"/>
                    </a:lnTo>
                    <a:lnTo>
                      <a:pt x="1544" y="308"/>
                    </a:lnTo>
                    <a:lnTo>
                      <a:pt x="1544" y="309"/>
                    </a:lnTo>
                    <a:lnTo>
                      <a:pt x="1547" y="312"/>
                    </a:lnTo>
                    <a:lnTo>
                      <a:pt x="1547" y="315"/>
                    </a:lnTo>
                    <a:lnTo>
                      <a:pt x="1545" y="316"/>
                    </a:lnTo>
                    <a:lnTo>
                      <a:pt x="1547" y="320"/>
                    </a:lnTo>
                    <a:lnTo>
                      <a:pt x="1549" y="322"/>
                    </a:lnTo>
                    <a:lnTo>
                      <a:pt x="1549" y="323"/>
                    </a:lnTo>
                    <a:lnTo>
                      <a:pt x="1551" y="325"/>
                    </a:lnTo>
                    <a:lnTo>
                      <a:pt x="1552" y="330"/>
                    </a:lnTo>
                    <a:lnTo>
                      <a:pt x="1556" y="331"/>
                    </a:lnTo>
                    <a:lnTo>
                      <a:pt x="1556" y="334"/>
                    </a:lnTo>
                    <a:lnTo>
                      <a:pt x="1558" y="336"/>
                    </a:lnTo>
                    <a:lnTo>
                      <a:pt x="1556" y="337"/>
                    </a:lnTo>
                    <a:lnTo>
                      <a:pt x="1555" y="336"/>
                    </a:lnTo>
                    <a:lnTo>
                      <a:pt x="1553" y="334"/>
                    </a:lnTo>
                    <a:lnTo>
                      <a:pt x="1549" y="334"/>
                    </a:lnTo>
                    <a:lnTo>
                      <a:pt x="1548" y="337"/>
                    </a:lnTo>
                    <a:lnTo>
                      <a:pt x="1547" y="340"/>
                    </a:lnTo>
                    <a:lnTo>
                      <a:pt x="1548" y="343"/>
                    </a:lnTo>
                    <a:lnTo>
                      <a:pt x="1548" y="345"/>
                    </a:lnTo>
                    <a:lnTo>
                      <a:pt x="1547" y="347"/>
                    </a:lnTo>
                    <a:lnTo>
                      <a:pt x="1547" y="348"/>
                    </a:lnTo>
                    <a:lnTo>
                      <a:pt x="1548" y="348"/>
                    </a:lnTo>
                    <a:lnTo>
                      <a:pt x="1547" y="351"/>
                    </a:lnTo>
                    <a:lnTo>
                      <a:pt x="1545" y="352"/>
                    </a:lnTo>
                    <a:lnTo>
                      <a:pt x="1547" y="354"/>
                    </a:lnTo>
                    <a:lnTo>
                      <a:pt x="1545" y="356"/>
                    </a:lnTo>
                    <a:lnTo>
                      <a:pt x="1545" y="362"/>
                    </a:lnTo>
                    <a:lnTo>
                      <a:pt x="1544" y="365"/>
                    </a:lnTo>
                    <a:lnTo>
                      <a:pt x="1544" y="366"/>
                    </a:lnTo>
                    <a:lnTo>
                      <a:pt x="1542" y="367"/>
                    </a:lnTo>
                    <a:lnTo>
                      <a:pt x="1541" y="372"/>
                    </a:lnTo>
                    <a:lnTo>
                      <a:pt x="1540" y="367"/>
                    </a:lnTo>
                    <a:lnTo>
                      <a:pt x="1537" y="366"/>
                    </a:lnTo>
                    <a:lnTo>
                      <a:pt x="1540" y="362"/>
                    </a:lnTo>
                    <a:lnTo>
                      <a:pt x="1538" y="361"/>
                    </a:lnTo>
                    <a:lnTo>
                      <a:pt x="1537" y="361"/>
                    </a:lnTo>
                    <a:lnTo>
                      <a:pt x="1534" y="362"/>
                    </a:lnTo>
                    <a:lnTo>
                      <a:pt x="1534" y="365"/>
                    </a:lnTo>
                    <a:lnTo>
                      <a:pt x="1533" y="366"/>
                    </a:lnTo>
                    <a:lnTo>
                      <a:pt x="1533" y="361"/>
                    </a:lnTo>
                    <a:lnTo>
                      <a:pt x="1530" y="361"/>
                    </a:lnTo>
                    <a:lnTo>
                      <a:pt x="1529" y="358"/>
                    </a:lnTo>
                    <a:lnTo>
                      <a:pt x="1526" y="361"/>
                    </a:lnTo>
                    <a:lnTo>
                      <a:pt x="1526" y="359"/>
                    </a:lnTo>
                    <a:lnTo>
                      <a:pt x="1526" y="358"/>
                    </a:lnTo>
                    <a:lnTo>
                      <a:pt x="1527" y="356"/>
                    </a:lnTo>
                    <a:lnTo>
                      <a:pt x="1527" y="355"/>
                    </a:lnTo>
                    <a:lnTo>
                      <a:pt x="1527" y="354"/>
                    </a:lnTo>
                    <a:lnTo>
                      <a:pt x="1527" y="354"/>
                    </a:lnTo>
                    <a:lnTo>
                      <a:pt x="1527" y="351"/>
                    </a:lnTo>
                    <a:lnTo>
                      <a:pt x="1526" y="349"/>
                    </a:lnTo>
                    <a:lnTo>
                      <a:pt x="1527" y="348"/>
                    </a:lnTo>
                    <a:lnTo>
                      <a:pt x="1526" y="345"/>
                    </a:lnTo>
                    <a:lnTo>
                      <a:pt x="1526" y="344"/>
                    </a:lnTo>
                    <a:lnTo>
                      <a:pt x="1526" y="343"/>
                    </a:lnTo>
                    <a:lnTo>
                      <a:pt x="1526" y="340"/>
                    </a:lnTo>
                    <a:lnTo>
                      <a:pt x="1523" y="337"/>
                    </a:lnTo>
                    <a:lnTo>
                      <a:pt x="1522" y="336"/>
                    </a:lnTo>
                    <a:lnTo>
                      <a:pt x="1522" y="336"/>
                    </a:lnTo>
                    <a:lnTo>
                      <a:pt x="1520" y="338"/>
                    </a:lnTo>
                    <a:lnTo>
                      <a:pt x="1519" y="340"/>
                    </a:lnTo>
                    <a:lnTo>
                      <a:pt x="1519" y="343"/>
                    </a:lnTo>
                    <a:lnTo>
                      <a:pt x="1518" y="345"/>
                    </a:lnTo>
                    <a:lnTo>
                      <a:pt x="1516" y="345"/>
                    </a:lnTo>
                    <a:lnTo>
                      <a:pt x="1515" y="343"/>
                    </a:lnTo>
                    <a:lnTo>
                      <a:pt x="1513" y="343"/>
                    </a:lnTo>
                    <a:lnTo>
                      <a:pt x="1512" y="343"/>
                    </a:lnTo>
                    <a:lnTo>
                      <a:pt x="1512" y="340"/>
                    </a:lnTo>
                    <a:lnTo>
                      <a:pt x="1508" y="340"/>
                    </a:lnTo>
                    <a:lnTo>
                      <a:pt x="1508" y="341"/>
                    </a:lnTo>
                    <a:lnTo>
                      <a:pt x="1506" y="341"/>
                    </a:lnTo>
                    <a:lnTo>
                      <a:pt x="1506" y="344"/>
                    </a:lnTo>
                    <a:lnTo>
                      <a:pt x="1504" y="344"/>
                    </a:lnTo>
                    <a:lnTo>
                      <a:pt x="1504" y="345"/>
                    </a:lnTo>
                    <a:lnTo>
                      <a:pt x="1498" y="345"/>
                    </a:lnTo>
                    <a:lnTo>
                      <a:pt x="1497" y="348"/>
                    </a:lnTo>
                    <a:lnTo>
                      <a:pt x="1495" y="347"/>
                    </a:lnTo>
                    <a:lnTo>
                      <a:pt x="1494" y="348"/>
                    </a:lnTo>
                    <a:lnTo>
                      <a:pt x="1491" y="348"/>
                    </a:lnTo>
                    <a:lnTo>
                      <a:pt x="1489" y="352"/>
                    </a:lnTo>
                    <a:lnTo>
                      <a:pt x="1486" y="354"/>
                    </a:lnTo>
                    <a:lnTo>
                      <a:pt x="1487" y="356"/>
                    </a:lnTo>
                    <a:lnTo>
                      <a:pt x="1484" y="359"/>
                    </a:lnTo>
                    <a:lnTo>
                      <a:pt x="1484" y="361"/>
                    </a:lnTo>
                    <a:lnTo>
                      <a:pt x="1486" y="362"/>
                    </a:lnTo>
                    <a:lnTo>
                      <a:pt x="1486" y="365"/>
                    </a:lnTo>
                    <a:lnTo>
                      <a:pt x="1489" y="369"/>
                    </a:lnTo>
                    <a:lnTo>
                      <a:pt x="1487" y="370"/>
                    </a:lnTo>
                    <a:lnTo>
                      <a:pt x="1486" y="380"/>
                    </a:lnTo>
                    <a:lnTo>
                      <a:pt x="1489" y="384"/>
                    </a:lnTo>
                    <a:lnTo>
                      <a:pt x="1486" y="384"/>
                    </a:lnTo>
                    <a:lnTo>
                      <a:pt x="1487" y="385"/>
                    </a:lnTo>
                    <a:lnTo>
                      <a:pt x="1487" y="388"/>
                    </a:lnTo>
                    <a:lnTo>
                      <a:pt x="1484" y="391"/>
                    </a:lnTo>
                    <a:lnTo>
                      <a:pt x="1484" y="395"/>
                    </a:lnTo>
                    <a:lnTo>
                      <a:pt x="1482" y="396"/>
                    </a:lnTo>
                    <a:lnTo>
                      <a:pt x="1482" y="401"/>
                    </a:lnTo>
                    <a:lnTo>
                      <a:pt x="1480" y="405"/>
                    </a:lnTo>
                    <a:lnTo>
                      <a:pt x="1483" y="408"/>
                    </a:lnTo>
                    <a:lnTo>
                      <a:pt x="1482" y="409"/>
                    </a:lnTo>
                    <a:lnTo>
                      <a:pt x="1484" y="414"/>
                    </a:lnTo>
                    <a:lnTo>
                      <a:pt x="1483" y="414"/>
                    </a:lnTo>
                    <a:lnTo>
                      <a:pt x="1483" y="417"/>
                    </a:lnTo>
                    <a:lnTo>
                      <a:pt x="1484" y="419"/>
                    </a:lnTo>
                    <a:lnTo>
                      <a:pt x="1486" y="417"/>
                    </a:lnTo>
                    <a:lnTo>
                      <a:pt x="1489" y="417"/>
                    </a:lnTo>
                    <a:lnTo>
                      <a:pt x="1489" y="416"/>
                    </a:lnTo>
                    <a:lnTo>
                      <a:pt x="1489" y="416"/>
                    </a:lnTo>
                    <a:lnTo>
                      <a:pt x="1491" y="417"/>
                    </a:lnTo>
                    <a:lnTo>
                      <a:pt x="1493" y="417"/>
                    </a:lnTo>
                    <a:lnTo>
                      <a:pt x="1493" y="416"/>
                    </a:lnTo>
                    <a:lnTo>
                      <a:pt x="1493" y="416"/>
                    </a:lnTo>
                    <a:lnTo>
                      <a:pt x="1494" y="416"/>
                    </a:lnTo>
                    <a:lnTo>
                      <a:pt x="1497" y="417"/>
                    </a:lnTo>
                    <a:lnTo>
                      <a:pt x="1497" y="419"/>
                    </a:lnTo>
                    <a:lnTo>
                      <a:pt x="1497" y="420"/>
                    </a:lnTo>
                    <a:lnTo>
                      <a:pt x="1500" y="423"/>
                    </a:lnTo>
                    <a:lnTo>
                      <a:pt x="1498" y="424"/>
                    </a:lnTo>
                    <a:lnTo>
                      <a:pt x="1497" y="424"/>
                    </a:lnTo>
                    <a:lnTo>
                      <a:pt x="1495" y="424"/>
                    </a:lnTo>
                    <a:lnTo>
                      <a:pt x="1493" y="424"/>
                    </a:lnTo>
                    <a:lnTo>
                      <a:pt x="1491" y="425"/>
                    </a:lnTo>
                    <a:lnTo>
                      <a:pt x="1491" y="425"/>
                    </a:lnTo>
                    <a:lnTo>
                      <a:pt x="1493" y="427"/>
                    </a:lnTo>
                    <a:lnTo>
                      <a:pt x="1489" y="431"/>
                    </a:lnTo>
                    <a:lnTo>
                      <a:pt x="1487" y="430"/>
                    </a:lnTo>
                    <a:lnTo>
                      <a:pt x="1487" y="428"/>
                    </a:lnTo>
                    <a:lnTo>
                      <a:pt x="1486" y="427"/>
                    </a:lnTo>
                    <a:lnTo>
                      <a:pt x="1484" y="428"/>
                    </a:lnTo>
                    <a:lnTo>
                      <a:pt x="1482" y="427"/>
                    </a:lnTo>
                    <a:lnTo>
                      <a:pt x="1480" y="427"/>
                    </a:lnTo>
                    <a:lnTo>
                      <a:pt x="1480" y="428"/>
                    </a:lnTo>
                    <a:lnTo>
                      <a:pt x="1480" y="431"/>
                    </a:lnTo>
                    <a:lnTo>
                      <a:pt x="1480" y="431"/>
                    </a:lnTo>
                    <a:lnTo>
                      <a:pt x="1479" y="432"/>
                    </a:lnTo>
                    <a:lnTo>
                      <a:pt x="1477" y="434"/>
                    </a:lnTo>
                    <a:lnTo>
                      <a:pt x="1477" y="435"/>
                    </a:lnTo>
                    <a:lnTo>
                      <a:pt x="1477" y="437"/>
                    </a:lnTo>
                    <a:lnTo>
                      <a:pt x="1475" y="437"/>
                    </a:lnTo>
                    <a:lnTo>
                      <a:pt x="1472" y="434"/>
                    </a:lnTo>
                    <a:lnTo>
                      <a:pt x="1471" y="434"/>
                    </a:lnTo>
                    <a:lnTo>
                      <a:pt x="1472" y="437"/>
                    </a:lnTo>
                    <a:lnTo>
                      <a:pt x="1469" y="438"/>
                    </a:lnTo>
                    <a:lnTo>
                      <a:pt x="1471" y="438"/>
                    </a:lnTo>
                    <a:lnTo>
                      <a:pt x="1468" y="441"/>
                    </a:lnTo>
                    <a:lnTo>
                      <a:pt x="1464" y="442"/>
                    </a:lnTo>
                    <a:lnTo>
                      <a:pt x="1464" y="443"/>
                    </a:lnTo>
                    <a:lnTo>
                      <a:pt x="1460" y="438"/>
                    </a:lnTo>
                    <a:lnTo>
                      <a:pt x="1458" y="438"/>
                    </a:lnTo>
                    <a:lnTo>
                      <a:pt x="1457" y="438"/>
                    </a:lnTo>
                    <a:lnTo>
                      <a:pt x="1457" y="437"/>
                    </a:lnTo>
                    <a:lnTo>
                      <a:pt x="1460" y="437"/>
                    </a:lnTo>
                    <a:lnTo>
                      <a:pt x="1460" y="434"/>
                    </a:lnTo>
                    <a:lnTo>
                      <a:pt x="1460" y="432"/>
                    </a:lnTo>
                    <a:lnTo>
                      <a:pt x="1464" y="432"/>
                    </a:lnTo>
                    <a:lnTo>
                      <a:pt x="1469" y="428"/>
                    </a:lnTo>
                    <a:lnTo>
                      <a:pt x="1468" y="427"/>
                    </a:lnTo>
                    <a:lnTo>
                      <a:pt x="1466" y="427"/>
                    </a:lnTo>
                    <a:lnTo>
                      <a:pt x="1464" y="430"/>
                    </a:lnTo>
                    <a:lnTo>
                      <a:pt x="1461" y="428"/>
                    </a:lnTo>
                    <a:lnTo>
                      <a:pt x="1461" y="427"/>
                    </a:lnTo>
                    <a:lnTo>
                      <a:pt x="1458" y="425"/>
                    </a:lnTo>
                    <a:lnTo>
                      <a:pt x="1455" y="425"/>
                    </a:lnTo>
                    <a:lnTo>
                      <a:pt x="1451" y="424"/>
                    </a:lnTo>
                    <a:lnTo>
                      <a:pt x="1447" y="424"/>
                    </a:lnTo>
                    <a:lnTo>
                      <a:pt x="1448" y="427"/>
                    </a:lnTo>
                    <a:lnTo>
                      <a:pt x="1447" y="427"/>
                    </a:lnTo>
                    <a:lnTo>
                      <a:pt x="1446" y="425"/>
                    </a:lnTo>
                    <a:lnTo>
                      <a:pt x="1446" y="424"/>
                    </a:lnTo>
                    <a:lnTo>
                      <a:pt x="1442" y="425"/>
                    </a:lnTo>
                    <a:lnTo>
                      <a:pt x="1437" y="424"/>
                    </a:lnTo>
                    <a:lnTo>
                      <a:pt x="1435" y="424"/>
                    </a:lnTo>
                    <a:lnTo>
                      <a:pt x="1433" y="423"/>
                    </a:lnTo>
                    <a:lnTo>
                      <a:pt x="1429" y="423"/>
                    </a:lnTo>
                    <a:lnTo>
                      <a:pt x="1426" y="427"/>
                    </a:lnTo>
                    <a:lnTo>
                      <a:pt x="1424" y="427"/>
                    </a:lnTo>
                    <a:lnTo>
                      <a:pt x="1424" y="430"/>
                    </a:lnTo>
                    <a:lnTo>
                      <a:pt x="1428" y="431"/>
                    </a:lnTo>
                    <a:lnTo>
                      <a:pt x="1424" y="432"/>
                    </a:lnTo>
                    <a:lnTo>
                      <a:pt x="1424" y="431"/>
                    </a:lnTo>
                    <a:lnTo>
                      <a:pt x="1421" y="434"/>
                    </a:lnTo>
                    <a:lnTo>
                      <a:pt x="1425" y="435"/>
                    </a:lnTo>
                    <a:lnTo>
                      <a:pt x="1425" y="435"/>
                    </a:lnTo>
                    <a:lnTo>
                      <a:pt x="1428" y="435"/>
                    </a:lnTo>
                    <a:lnTo>
                      <a:pt x="1428" y="438"/>
                    </a:lnTo>
                    <a:lnTo>
                      <a:pt x="1422" y="439"/>
                    </a:lnTo>
                    <a:lnTo>
                      <a:pt x="1421" y="438"/>
                    </a:lnTo>
                    <a:lnTo>
                      <a:pt x="1415" y="437"/>
                    </a:lnTo>
                    <a:lnTo>
                      <a:pt x="1414" y="438"/>
                    </a:lnTo>
                    <a:lnTo>
                      <a:pt x="1415" y="441"/>
                    </a:lnTo>
                    <a:lnTo>
                      <a:pt x="1413" y="441"/>
                    </a:lnTo>
                    <a:lnTo>
                      <a:pt x="1411" y="442"/>
                    </a:lnTo>
                    <a:lnTo>
                      <a:pt x="1410" y="442"/>
                    </a:lnTo>
                    <a:lnTo>
                      <a:pt x="1410" y="441"/>
                    </a:lnTo>
                    <a:lnTo>
                      <a:pt x="1404" y="439"/>
                    </a:lnTo>
                    <a:lnTo>
                      <a:pt x="1401" y="441"/>
                    </a:lnTo>
                    <a:lnTo>
                      <a:pt x="1396" y="441"/>
                    </a:lnTo>
                    <a:lnTo>
                      <a:pt x="1393" y="442"/>
                    </a:lnTo>
                    <a:lnTo>
                      <a:pt x="1393" y="443"/>
                    </a:lnTo>
                    <a:lnTo>
                      <a:pt x="1397" y="446"/>
                    </a:lnTo>
                    <a:lnTo>
                      <a:pt x="1396" y="448"/>
                    </a:lnTo>
                    <a:lnTo>
                      <a:pt x="1395" y="450"/>
                    </a:lnTo>
                    <a:lnTo>
                      <a:pt x="1392" y="448"/>
                    </a:lnTo>
                    <a:lnTo>
                      <a:pt x="1389" y="448"/>
                    </a:lnTo>
                    <a:lnTo>
                      <a:pt x="1390" y="445"/>
                    </a:lnTo>
                    <a:lnTo>
                      <a:pt x="1389" y="443"/>
                    </a:lnTo>
                    <a:lnTo>
                      <a:pt x="1388" y="445"/>
                    </a:lnTo>
                    <a:lnTo>
                      <a:pt x="1385" y="445"/>
                    </a:lnTo>
                    <a:lnTo>
                      <a:pt x="1382" y="445"/>
                    </a:lnTo>
                    <a:lnTo>
                      <a:pt x="1379" y="448"/>
                    </a:lnTo>
                    <a:lnTo>
                      <a:pt x="1378" y="448"/>
                    </a:lnTo>
                    <a:lnTo>
                      <a:pt x="1374" y="449"/>
                    </a:lnTo>
                    <a:lnTo>
                      <a:pt x="1370" y="449"/>
                    </a:lnTo>
                    <a:lnTo>
                      <a:pt x="1366" y="453"/>
                    </a:lnTo>
                    <a:lnTo>
                      <a:pt x="1363" y="455"/>
                    </a:lnTo>
                    <a:lnTo>
                      <a:pt x="1360" y="452"/>
                    </a:lnTo>
                    <a:lnTo>
                      <a:pt x="1359" y="452"/>
                    </a:lnTo>
                    <a:lnTo>
                      <a:pt x="1357" y="455"/>
                    </a:lnTo>
                    <a:lnTo>
                      <a:pt x="1353" y="459"/>
                    </a:lnTo>
                    <a:lnTo>
                      <a:pt x="1353" y="461"/>
                    </a:lnTo>
                    <a:lnTo>
                      <a:pt x="1350" y="463"/>
                    </a:lnTo>
                    <a:lnTo>
                      <a:pt x="1349" y="467"/>
                    </a:lnTo>
                    <a:lnTo>
                      <a:pt x="1353" y="471"/>
                    </a:lnTo>
                    <a:lnTo>
                      <a:pt x="1352" y="477"/>
                    </a:lnTo>
                    <a:lnTo>
                      <a:pt x="1348" y="481"/>
                    </a:lnTo>
                    <a:lnTo>
                      <a:pt x="1346" y="485"/>
                    </a:lnTo>
                    <a:lnTo>
                      <a:pt x="1348" y="489"/>
                    </a:lnTo>
                    <a:lnTo>
                      <a:pt x="1346" y="495"/>
                    </a:lnTo>
                    <a:lnTo>
                      <a:pt x="1348" y="496"/>
                    </a:lnTo>
                    <a:lnTo>
                      <a:pt x="1348" y="499"/>
                    </a:lnTo>
                    <a:lnTo>
                      <a:pt x="1346" y="499"/>
                    </a:lnTo>
                    <a:lnTo>
                      <a:pt x="1345" y="500"/>
                    </a:lnTo>
                    <a:lnTo>
                      <a:pt x="1345" y="503"/>
                    </a:lnTo>
                    <a:lnTo>
                      <a:pt x="1343" y="504"/>
                    </a:lnTo>
                    <a:lnTo>
                      <a:pt x="1345" y="508"/>
                    </a:lnTo>
                    <a:lnTo>
                      <a:pt x="1342" y="510"/>
                    </a:lnTo>
                    <a:lnTo>
                      <a:pt x="1342" y="514"/>
                    </a:lnTo>
                    <a:lnTo>
                      <a:pt x="1339" y="518"/>
                    </a:lnTo>
                    <a:lnTo>
                      <a:pt x="1339" y="521"/>
                    </a:lnTo>
                    <a:lnTo>
                      <a:pt x="1337" y="522"/>
                    </a:lnTo>
                    <a:lnTo>
                      <a:pt x="1337" y="526"/>
                    </a:lnTo>
                    <a:lnTo>
                      <a:pt x="1335" y="526"/>
                    </a:lnTo>
                    <a:lnTo>
                      <a:pt x="1334" y="533"/>
                    </a:lnTo>
                    <a:lnTo>
                      <a:pt x="1334" y="539"/>
                    </a:lnTo>
                    <a:lnTo>
                      <a:pt x="1334" y="540"/>
                    </a:lnTo>
                    <a:lnTo>
                      <a:pt x="1334" y="543"/>
                    </a:lnTo>
                    <a:lnTo>
                      <a:pt x="1332" y="546"/>
                    </a:lnTo>
                    <a:lnTo>
                      <a:pt x="1332" y="549"/>
                    </a:lnTo>
                    <a:lnTo>
                      <a:pt x="1330" y="553"/>
                    </a:lnTo>
                    <a:lnTo>
                      <a:pt x="1330" y="554"/>
                    </a:lnTo>
                    <a:lnTo>
                      <a:pt x="1328" y="554"/>
                    </a:lnTo>
                    <a:lnTo>
                      <a:pt x="1328" y="558"/>
                    </a:lnTo>
                    <a:lnTo>
                      <a:pt x="1324" y="561"/>
                    </a:lnTo>
                    <a:lnTo>
                      <a:pt x="1324" y="565"/>
                    </a:lnTo>
                    <a:lnTo>
                      <a:pt x="1320" y="569"/>
                    </a:lnTo>
                    <a:lnTo>
                      <a:pt x="1320" y="571"/>
                    </a:lnTo>
                    <a:lnTo>
                      <a:pt x="1317" y="575"/>
                    </a:lnTo>
                    <a:lnTo>
                      <a:pt x="1317" y="578"/>
                    </a:lnTo>
                    <a:lnTo>
                      <a:pt x="1316" y="580"/>
                    </a:lnTo>
                    <a:lnTo>
                      <a:pt x="1317" y="583"/>
                    </a:lnTo>
                    <a:lnTo>
                      <a:pt x="1320" y="584"/>
                    </a:lnTo>
                    <a:lnTo>
                      <a:pt x="1323" y="583"/>
                    </a:lnTo>
                    <a:lnTo>
                      <a:pt x="1324" y="586"/>
                    </a:lnTo>
                    <a:lnTo>
                      <a:pt x="1327" y="586"/>
                    </a:lnTo>
                    <a:lnTo>
                      <a:pt x="1330" y="583"/>
                    </a:lnTo>
                    <a:lnTo>
                      <a:pt x="1332" y="583"/>
                    </a:lnTo>
                    <a:lnTo>
                      <a:pt x="1334" y="580"/>
                    </a:lnTo>
                    <a:lnTo>
                      <a:pt x="1335" y="582"/>
                    </a:lnTo>
                    <a:lnTo>
                      <a:pt x="1338" y="580"/>
                    </a:lnTo>
                    <a:lnTo>
                      <a:pt x="1338" y="587"/>
                    </a:lnTo>
                    <a:lnTo>
                      <a:pt x="1342" y="591"/>
                    </a:lnTo>
                    <a:lnTo>
                      <a:pt x="1342" y="596"/>
                    </a:lnTo>
                    <a:lnTo>
                      <a:pt x="1342" y="598"/>
                    </a:lnTo>
                    <a:lnTo>
                      <a:pt x="1346" y="601"/>
                    </a:lnTo>
                    <a:lnTo>
                      <a:pt x="1348" y="600"/>
                    </a:lnTo>
                    <a:lnTo>
                      <a:pt x="1348" y="600"/>
                    </a:lnTo>
                    <a:lnTo>
                      <a:pt x="1349" y="598"/>
                    </a:lnTo>
                    <a:lnTo>
                      <a:pt x="1350" y="596"/>
                    </a:lnTo>
                    <a:lnTo>
                      <a:pt x="1353" y="596"/>
                    </a:lnTo>
                    <a:lnTo>
                      <a:pt x="1353" y="597"/>
                    </a:lnTo>
                    <a:lnTo>
                      <a:pt x="1354" y="596"/>
                    </a:lnTo>
                    <a:lnTo>
                      <a:pt x="1359" y="596"/>
                    </a:lnTo>
                    <a:lnTo>
                      <a:pt x="1357" y="597"/>
                    </a:lnTo>
                    <a:lnTo>
                      <a:pt x="1356" y="598"/>
                    </a:lnTo>
                    <a:lnTo>
                      <a:pt x="1356" y="602"/>
                    </a:lnTo>
                    <a:lnTo>
                      <a:pt x="1354" y="602"/>
                    </a:lnTo>
                    <a:lnTo>
                      <a:pt x="1353" y="604"/>
                    </a:lnTo>
                    <a:lnTo>
                      <a:pt x="1353" y="605"/>
                    </a:lnTo>
                    <a:lnTo>
                      <a:pt x="1359" y="605"/>
                    </a:lnTo>
                    <a:lnTo>
                      <a:pt x="1363" y="602"/>
                    </a:lnTo>
                    <a:lnTo>
                      <a:pt x="1363" y="598"/>
                    </a:lnTo>
                    <a:lnTo>
                      <a:pt x="1363" y="597"/>
                    </a:lnTo>
                    <a:lnTo>
                      <a:pt x="1364" y="594"/>
                    </a:lnTo>
                    <a:lnTo>
                      <a:pt x="1366" y="598"/>
                    </a:lnTo>
                    <a:lnTo>
                      <a:pt x="1366" y="601"/>
                    </a:lnTo>
                    <a:lnTo>
                      <a:pt x="1366" y="605"/>
                    </a:lnTo>
                    <a:lnTo>
                      <a:pt x="1367" y="604"/>
                    </a:lnTo>
                    <a:lnTo>
                      <a:pt x="1368" y="600"/>
                    </a:lnTo>
                    <a:lnTo>
                      <a:pt x="1367" y="596"/>
                    </a:lnTo>
                    <a:lnTo>
                      <a:pt x="1367" y="593"/>
                    </a:lnTo>
                    <a:lnTo>
                      <a:pt x="1366" y="591"/>
                    </a:lnTo>
                    <a:lnTo>
                      <a:pt x="1364" y="586"/>
                    </a:lnTo>
                    <a:lnTo>
                      <a:pt x="1367" y="586"/>
                    </a:lnTo>
                    <a:lnTo>
                      <a:pt x="1370" y="587"/>
                    </a:lnTo>
                    <a:lnTo>
                      <a:pt x="1368" y="589"/>
                    </a:lnTo>
                    <a:lnTo>
                      <a:pt x="1370" y="590"/>
                    </a:lnTo>
                    <a:lnTo>
                      <a:pt x="1371" y="590"/>
                    </a:lnTo>
                    <a:lnTo>
                      <a:pt x="1372" y="589"/>
                    </a:lnTo>
                    <a:lnTo>
                      <a:pt x="1375" y="589"/>
                    </a:lnTo>
                    <a:lnTo>
                      <a:pt x="1378" y="586"/>
                    </a:lnTo>
                    <a:lnTo>
                      <a:pt x="1381" y="589"/>
                    </a:lnTo>
                    <a:lnTo>
                      <a:pt x="1384" y="589"/>
                    </a:lnTo>
                    <a:lnTo>
                      <a:pt x="1386" y="590"/>
                    </a:lnTo>
                    <a:lnTo>
                      <a:pt x="1388" y="593"/>
                    </a:lnTo>
                    <a:lnTo>
                      <a:pt x="1389" y="594"/>
                    </a:lnTo>
                    <a:lnTo>
                      <a:pt x="1393" y="596"/>
                    </a:lnTo>
                    <a:lnTo>
                      <a:pt x="1395" y="597"/>
                    </a:lnTo>
                    <a:lnTo>
                      <a:pt x="1400" y="598"/>
                    </a:lnTo>
                    <a:lnTo>
                      <a:pt x="1400" y="601"/>
                    </a:lnTo>
                    <a:lnTo>
                      <a:pt x="1403" y="601"/>
                    </a:lnTo>
                    <a:lnTo>
                      <a:pt x="1404" y="602"/>
                    </a:lnTo>
                    <a:lnTo>
                      <a:pt x="1406" y="602"/>
                    </a:lnTo>
                    <a:lnTo>
                      <a:pt x="1408" y="607"/>
                    </a:lnTo>
                    <a:lnTo>
                      <a:pt x="1407" y="609"/>
                    </a:lnTo>
                    <a:lnTo>
                      <a:pt x="1407" y="612"/>
                    </a:lnTo>
                    <a:lnTo>
                      <a:pt x="1404" y="612"/>
                    </a:lnTo>
                    <a:lnTo>
                      <a:pt x="1407" y="615"/>
                    </a:lnTo>
                    <a:lnTo>
                      <a:pt x="1410" y="615"/>
                    </a:lnTo>
                    <a:lnTo>
                      <a:pt x="1413" y="620"/>
                    </a:lnTo>
                    <a:lnTo>
                      <a:pt x="1413" y="622"/>
                    </a:lnTo>
                    <a:lnTo>
                      <a:pt x="1411" y="625"/>
                    </a:lnTo>
                    <a:lnTo>
                      <a:pt x="1411" y="627"/>
                    </a:lnTo>
                    <a:lnTo>
                      <a:pt x="1414" y="629"/>
                    </a:lnTo>
                    <a:lnTo>
                      <a:pt x="1417" y="630"/>
                    </a:lnTo>
                    <a:lnTo>
                      <a:pt x="1418" y="629"/>
                    </a:lnTo>
                    <a:lnTo>
                      <a:pt x="1418" y="630"/>
                    </a:lnTo>
                    <a:lnTo>
                      <a:pt x="1417" y="633"/>
                    </a:lnTo>
                    <a:lnTo>
                      <a:pt x="1418" y="636"/>
                    </a:lnTo>
                    <a:lnTo>
                      <a:pt x="1419" y="637"/>
                    </a:lnTo>
                    <a:lnTo>
                      <a:pt x="1418" y="638"/>
                    </a:lnTo>
                    <a:lnTo>
                      <a:pt x="1418" y="641"/>
                    </a:lnTo>
                    <a:lnTo>
                      <a:pt x="1419" y="643"/>
                    </a:lnTo>
                    <a:lnTo>
                      <a:pt x="1418" y="645"/>
                    </a:lnTo>
                    <a:lnTo>
                      <a:pt x="1418" y="647"/>
                    </a:lnTo>
                    <a:lnTo>
                      <a:pt x="1418" y="648"/>
                    </a:lnTo>
                    <a:lnTo>
                      <a:pt x="1418" y="649"/>
                    </a:lnTo>
                    <a:lnTo>
                      <a:pt x="1419" y="651"/>
                    </a:lnTo>
                    <a:lnTo>
                      <a:pt x="1418" y="652"/>
                    </a:lnTo>
                    <a:lnTo>
                      <a:pt x="1419" y="659"/>
                    </a:lnTo>
                    <a:lnTo>
                      <a:pt x="1419" y="660"/>
                    </a:lnTo>
                    <a:lnTo>
                      <a:pt x="1419" y="666"/>
                    </a:lnTo>
                    <a:lnTo>
                      <a:pt x="1419" y="667"/>
                    </a:lnTo>
                    <a:lnTo>
                      <a:pt x="1419" y="670"/>
                    </a:lnTo>
                    <a:lnTo>
                      <a:pt x="1422" y="678"/>
                    </a:lnTo>
                    <a:lnTo>
                      <a:pt x="1425" y="678"/>
                    </a:lnTo>
                    <a:lnTo>
                      <a:pt x="1426" y="677"/>
                    </a:lnTo>
                    <a:lnTo>
                      <a:pt x="1428" y="678"/>
                    </a:lnTo>
                    <a:lnTo>
                      <a:pt x="1425" y="681"/>
                    </a:lnTo>
                    <a:lnTo>
                      <a:pt x="1424" y="683"/>
                    </a:lnTo>
                    <a:lnTo>
                      <a:pt x="1425" y="685"/>
                    </a:lnTo>
                    <a:lnTo>
                      <a:pt x="1426" y="685"/>
                    </a:lnTo>
                    <a:lnTo>
                      <a:pt x="1430" y="690"/>
                    </a:lnTo>
                    <a:lnTo>
                      <a:pt x="1430" y="694"/>
                    </a:lnTo>
                    <a:lnTo>
                      <a:pt x="1430" y="696"/>
                    </a:lnTo>
                    <a:lnTo>
                      <a:pt x="1430" y="698"/>
                    </a:lnTo>
                    <a:lnTo>
                      <a:pt x="1432" y="705"/>
                    </a:lnTo>
                    <a:lnTo>
                      <a:pt x="1433" y="703"/>
                    </a:lnTo>
                    <a:lnTo>
                      <a:pt x="1433" y="707"/>
                    </a:lnTo>
                    <a:lnTo>
                      <a:pt x="1432" y="707"/>
                    </a:lnTo>
                    <a:lnTo>
                      <a:pt x="1433" y="712"/>
                    </a:lnTo>
                    <a:lnTo>
                      <a:pt x="1435" y="714"/>
                    </a:lnTo>
                    <a:lnTo>
                      <a:pt x="1435" y="719"/>
                    </a:lnTo>
                    <a:lnTo>
                      <a:pt x="1430" y="721"/>
                    </a:lnTo>
                    <a:lnTo>
                      <a:pt x="1430" y="725"/>
                    </a:lnTo>
                    <a:lnTo>
                      <a:pt x="1429" y="730"/>
                    </a:lnTo>
                    <a:lnTo>
                      <a:pt x="1429" y="734"/>
                    </a:lnTo>
                    <a:lnTo>
                      <a:pt x="1429" y="735"/>
                    </a:lnTo>
                    <a:lnTo>
                      <a:pt x="1429" y="739"/>
                    </a:lnTo>
                    <a:lnTo>
                      <a:pt x="1426" y="741"/>
                    </a:lnTo>
                    <a:lnTo>
                      <a:pt x="1426" y="745"/>
                    </a:lnTo>
                    <a:lnTo>
                      <a:pt x="1425" y="749"/>
                    </a:lnTo>
                    <a:lnTo>
                      <a:pt x="1426" y="749"/>
                    </a:lnTo>
                    <a:lnTo>
                      <a:pt x="1426" y="750"/>
                    </a:lnTo>
                    <a:lnTo>
                      <a:pt x="1424" y="753"/>
                    </a:lnTo>
                    <a:lnTo>
                      <a:pt x="1425" y="760"/>
                    </a:lnTo>
                    <a:lnTo>
                      <a:pt x="1422" y="763"/>
                    </a:lnTo>
                    <a:lnTo>
                      <a:pt x="1424" y="766"/>
                    </a:lnTo>
                    <a:lnTo>
                      <a:pt x="1425" y="767"/>
                    </a:lnTo>
                    <a:lnTo>
                      <a:pt x="1425" y="770"/>
                    </a:lnTo>
                    <a:lnTo>
                      <a:pt x="1421" y="772"/>
                    </a:lnTo>
                    <a:lnTo>
                      <a:pt x="1421" y="777"/>
                    </a:lnTo>
                    <a:lnTo>
                      <a:pt x="1418" y="778"/>
                    </a:lnTo>
                    <a:lnTo>
                      <a:pt x="1418" y="781"/>
                    </a:lnTo>
                    <a:lnTo>
                      <a:pt x="1415" y="785"/>
                    </a:lnTo>
                    <a:lnTo>
                      <a:pt x="1413" y="796"/>
                    </a:lnTo>
                    <a:lnTo>
                      <a:pt x="1411" y="796"/>
                    </a:lnTo>
                    <a:lnTo>
                      <a:pt x="1411" y="800"/>
                    </a:lnTo>
                    <a:lnTo>
                      <a:pt x="1411" y="800"/>
                    </a:lnTo>
                    <a:lnTo>
                      <a:pt x="1411" y="801"/>
                    </a:lnTo>
                    <a:lnTo>
                      <a:pt x="1408" y="804"/>
                    </a:lnTo>
                    <a:lnTo>
                      <a:pt x="1407" y="807"/>
                    </a:lnTo>
                    <a:lnTo>
                      <a:pt x="1406" y="808"/>
                    </a:lnTo>
                    <a:lnTo>
                      <a:pt x="1406" y="813"/>
                    </a:lnTo>
                    <a:lnTo>
                      <a:pt x="1404" y="813"/>
                    </a:lnTo>
                    <a:lnTo>
                      <a:pt x="1406" y="815"/>
                    </a:lnTo>
                    <a:lnTo>
                      <a:pt x="1403" y="819"/>
                    </a:lnTo>
                    <a:lnTo>
                      <a:pt x="1401" y="819"/>
                    </a:lnTo>
                    <a:lnTo>
                      <a:pt x="1400" y="818"/>
                    </a:lnTo>
                    <a:lnTo>
                      <a:pt x="1401" y="821"/>
                    </a:lnTo>
                    <a:lnTo>
                      <a:pt x="1401" y="825"/>
                    </a:lnTo>
                    <a:lnTo>
                      <a:pt x="1399" y="826"/>
                    </a:lnTo>
                    <a:lnTo>
                      <a:pt x="1399" y="828"/>
                    </a:lnTo>
                    <a:lnTo>
                      <a:pt x="1395" y="833"/>
                    </a:lnTo>
                    <a:lnTo>
                      <a:pt x="1392" y="836"/>
                    </a:lnTo>
                    <a:lnTo>
                      <a:pt x="1390" y="836"/>
                    </a:lnTo>
                    <a:lnTo>
                      <a:pt x="1390" y="837"/>
                    </a:lnTo>
                    <a:lnTo>
                      <a:pt x="1386" y="839"/>
                    </a:lnTo>
                    <a:lnTo>
                      <a:pt x="1384" y="842"/>
                    </a:lnTo>
                    <a:lnTo>
                      <a:pt x="1382" y="840"/>
                    </a:lnTo>
                    <a:lnTo>
                      <a:pt x="1381" y="842"/>
                    </a:lnTo>
                    <a:lnTo>
                      <a:pt x="1377" y="839"/>
                    </a:lnTo>
                    <a:lnTo>
                      <a:pt x="1372" y="837"/>
                    </a:lnTo>
                    <a:lnTo>
                      <a:pt x="1371" y="833"/>
                    </a:lnTo>
                    <a:lnTo>
                      <a:pt x="1370" y="832"/>
                    </a:lnTo>
                    <a:lnTo>
                      <a:pt x="1367" y="833"/>
                    </a:lnTo>
                    <a:lnTo>
                      <a:pt x="1364" y="832"/>
                    </a:lnTo>
                    <a:lnTo>
                      <a:pt x="1363" y="833"/>
                    </a:lnTo>
                    <a:lnTo>
                      <a:pt x="1364" y="835"/>
                    </a:lnTo>
                    <a:lnTo>
                      <a:pt x="1361" y="837"/>
                    </a:lnTo>
                    <a:lnTo>
                      <a:pt x="1361" y="842"/>
                    </a:lnTo>
                    <a:lnTo>
                      <a:pt x="1359" y="843"/>
                    </a:lnTo>
                    <a:lnTo>
                      <a:pt x="1359" y="847"/>
                    </a:lnTo>
                    <a:lnTo>
                      <a:pt x="1357" y="846"/>
                    </a:lnTo>
                    <a:lnTo>
                      <a:pt x="1353" y="847"/>
                    </a:lnTo>
                    <a:lnTo>
                      <a:pt x="1353" y="851"/>
                    </a:lnTo>
                    <a:lnTo>
                      <a:pt x="1352" y="851"/>
                    </a:lnTo>
                    <a:lnTo>
                      <a:pt x="1349" y="847"/>
                    </a:lnTo>
                    <a:lnTo>
                      <a:pt x="1350" y="847"/>
                    </a:lnTo>
                    <a:lnTo>
                      <a:pt x="1350" y="846"/>
                    </a:lnTo>
                    <a:lnTo>
                      <a:pt x="1349" y="844"/>
                    </a:lnTo>
                    <a:lnTo>
                      <a:pt x="1349" y="843"/>
                    </a:lnTo>
                    <a:lnTo>
                      <a:pt x="1349" y="842"/>
                    </a:lnTo>
                    <a:lnTo>
                      <a:pt x="1350" y="840"/>
                    </a:lnTo>
                    <a:lnTo>
                      <a:pt x="1353" y="840"/>
                    </a:lnTo>
                    <a:lnTo>
                      <a:pt x="1354" y="840"/>
                    </a:lnTo>
                    <a:lnTo>
                      <a:pt x="1354" y="839"/>
                    </a:lnTo>
                    <a:lnTo>
                      <a:pt x="1353" y="837"/>
                    </a:lnTo>
                    <a:lnTo>
                      <a:pt x="1354" y="835"/>
                    </a:lnTo>
                    <a:lnTo>
                      <a:pt x="1354" y="833"/>
                    </a:lnTo>
                    <a:lnTo>
                      <a:pt x="1354" y="832"/>
                    </a:lnTo>
                    <a:lnTo>
                      <a:pt x="1354" y="829"/>
                    </a:lnTo>
                    <a:lnTo>
                      <a:pt x="1353" y="828"/>
                    </a:lnTo>
                    <a:lnTo>
                      <a:pt x="1353" y="824"/>
                    </a:lnTo>
                    <a:lnTo>
                      <a:pt x="1353" y="821"/>
                    </a:lnTo>
                    <a:lnTo>
                      <a:pt x="1352" y="818"/>
                    </a:lnTo>
                    <a:lnTo>
                      <a:pt x="1352" y="815"/>
                    </a:lnTo>
                    <a:lnTo>
                      <a:pt x="1350" y="814"/>
                    </a:lnTo>
                    <a:lnTo>
                      <a:pt x="1350" y="811"/>
                    </a:lnTo>
                    <a:lnTo>
                      <a:pt x="1349" y="810"/>
                    </a:lnTo>
                    <a:lnTo>
                      <a:pt x="1346" y="806"/>
                    </a:lnTo>
                    <a:lnTo>
                      <a:pt x="1345" y="803"/>
                    </a:lnTo>
                    <a:lnTo>
                      <a:pt x="1346" y="801"/>
                    </a:lnTo>
                    <a:lnTo>
                      <a:pt x="1348" y="800"/>
                    </a:lnTo>
                    <a:lnTo>
                      <a:pt x="1349" y="800"/>
                    </a:lnTo>
                    <a:lnTo>
                      <a:pt x="1350" y="799"/>
                    </a:lnTo>
                    <a:lnTo>
                      <a:pt x="1350" y="797"/>
                    </a:lnTo>
                    <a:lnTo>
                      <a:pt x="1353" y="793"/>
                    </a:lnTo>
                    <a:lnTo>
                      <a:pt x="1354" y="793"/>
                    </a:lnTo>
                    <a:lnTo>
                      <a:pt x="1356" y="793"/>
                    </a:lnTo>
                    <a:lnTo>
                      <a:pt x="1357" y="795"/>
                    </a:lnTo>
                    <a:lnTo>
                      <a:pt x="1366" y="796"/>
                    </a:lnTo>
                    <a:lnTo>
                      <a:pt x="1367" y="796"/>
                    </a:lnTo>
                    <a:lnTo>
                      <a:pt x="1368" y="796"/>
                    </a:lnTo>
                    <a:lnTo>
                      <a:pt x="1370" y="795"/>
                    </a:lnTo>
                    <a:lnTo>
                      <a:pt x="1370" y="793"/>
                    </a:lnTo>
                    <a:lnTo>
                      <a:pt x="1368" y="792"/>
                    </a:lnTo>
                    <a:lnTo>
                      <a:pt x="1368" y="790"/>
                    </a:lnTo>
                    <a:lnTo>
                      <a:pt x="1370" y="789"/>
                    </a:lnTo>
                    <a:lnTo>
                      <a:pt x="1368" y="788"/>
                    </a:lnTo>
                    <a:lnTo>
                      <a:pt x="1368" y="786"/>
                    </a:lnTo>
                    <a:lnTo>
                      <a:pt x="1370" y="784"/>
                    </a:lnTo>
                    <a:lnTo>
                      <a:pt x="1370" y="782"/>
                    </a:lnTo>
                    <a:lnTo>
                      <a:pt x="1370" y="781"/>
                    </a:lnTo>
                    <a:lnTo>
                      <a:pt x="1370" y="779"/>
                    </a:lnTo>
                    <a:lnTo>
                      <a:pt x="1370" y="778"/>
                    </a:lnTo>
                    <a:lnTo>
                      <a:pt x="1371" y="778"/>
                    </a:lnTo>
                    <a:lnTo>
                      <a:pt x="1371" y="777"/>
                    </a:lnTo>
                    <a:lnTo>
                      <a:pt x="1371" y="775"/>
                    </a:lnTo>
                    <a:lnTo>
                      <a:pt x="1370" y="774"/>
                    </a:lnTo>
                    <a:lnTo>
                      <a:pt x="1370" y="771"/>
                    </a:lnTo>
                    <a:lnTo>
                      <a:pt x="1371" y="771"/>
                    </a:lnTo>
                    <a:lnTo>
                      <a:pt x="1371" y="770"/>
                    </a:lnTo>
                    <a:lnTo>
                      <a:pt x="1371" y="768"/>
                    </a:lnTo>
                    <a:lnTo>
                      <a:pt x="1370" y="766"/>
                    </a:lnTo>
                    <a:lnTo>
                      <a:pt x="1370" y="763"/>
                    </a:lnTo>
                    <a:lnTo>
                      <a:pt x="1371" y="761"/>
                    </a:lnTo>
                    <a:lnTo>
                      <a:pt x="1371" y="761"/>
                    </a:lnTo>
                    <a:lnTo>
                      <a:pt x="1371" y="760"/>
                    </a:lnTo>
                    <a:lnTo>
                      <a:pt x="1371" y="760"/>
                    </a:lnTo>
                    <a:lnTo>
                      <a:pt x="1371" y="759"/>
                    </a:lnTo>
                    <a:lnTo>
                      <a:pt x="1370" y="757"/>
                    </a:lnTo>
                    <a:lnTo>
                      <a:pt x="1368" y="756"/>
                    </a:lnTo>
                    <a:lnTo>
                      <a:pt x="1370" y="754"/>
                    </a:lnTo>
                    <a:lnTo>
                      <a:pt x="1370" y="752"/>
                    </a:lnTo>
                    <a:lnTo>
                      <a:pt x="1368" y="752"/>
                    </a:lnTo>
                    <a:lnTo>
                      <a:pt x="1368" y="749"/>
                    </a:lnTo>
                    <a:lnTo>
                      <a:pt x="1368" y="749"/>
                    </a:lnTo>
                    <a:lnTo>
                      <a:pt x="1370" y="746"/>
                    </a:lnTo>
                    <a:lnTo>
                      <a:pt x="1371" y="746"/>
                    </a:lnTo>
                    <a:lnTo>
                      <a:pt x="1372" y="745"/>
                    </a:lnTo>
                    <a:lnTo>
                      <a:pt x="1372" y="742"/>
                    </a:lnTo>
                    <a:lnTo>
                      <a:pt x="1372" y="739"/>
                    </a:lnTo>
                    <a:lnTo>
                      <a:pt x="1371" y="739"/>
                    </a:lnTo>
                    <a:lnTo>
                      <a:pt x="1370" y="738"/>
                    </a:lnTo>
                    <a:lnTo>
                      <a:pt x="1370" y="735"/>
                    </a:lnTo>
                    <a:lnTo>
                      <a:pt x="1367" y="734"/>
                    </a:lnTo>
                    <a:lnTo>
                      <a:pt x="1367" y="732"/>
                    </a:lnTo>
                    <a:lnTo>
                      <a:pt x="1368" y="731"/>
                    </a:lnTo>
                    <a:lnTo>
                      <a:pt x="1367" y="728"/>
                    </a:lnTo>
                    <a:lnTo>
                      <a:pt x="1367" y="727"/>
                    </a:lnTo>
                    <a:lnTo>
                      <a:pt x="1364" y="727"/>
                    </a:lnTo>
                    <a:lnTo>
                      <a:pt x="1363" y="725"/>
                    </a:lnTo>
                    <a:lnTo>
                      <a:pt x="1360" y="724"/>
                    </a:lnTo>
                    <a:lnTo>
                      <a:pt x="1359" y="725"/>
                    </a:lnTo>
                    <a:lnTo>
                      <a:pt x="1357" y="727"/>
                    </a:lnTo>
                    <a:lnTo>
                      <a:pt x="1354" y="727"/>
                    </a:lnTo>
                    <a:lnTo>
                      <a:pt x="1354" y="730"/>
                    </a:lnTo>
                    <a:lnTo>
                      <a:pt x="1353" y="730"/>
                    </a:lnTo>
                    <a:lnTo>
                      <a:pt x="1352" y="730"/>
                    </a:lnTo>
                    <a:lnTo>
                      <a:pt x="1352" y="732"/>
                    </a:lnTo>
                    <a:lnTo>
                      <a:pt x="1349" y="732"/>
                    </a:lnTo>
                    <a:lnTo>
                      <a:pt x="1348" y="734"/>
                    </a:lnTo>
                    <a:lnTo>
                      <a:pt x="1346" y="735"/>
                    </a:lnTo>
                    <a:lnTo>
                      <a:pt x="1346" y="737"/>
                    </a:lnTo>
                    <a:lnTo>
                      <a:pt x="1345" y="738"/>
                    </a:lnTo>
                    <a:lnTo>
                      <a:pt x="1343" y="741"/>
                    </a:lnTo>
                    <a:lnTo>
                      <a:pt x="1343" y="742"/>
                    </a:lnTo>
                    <a:lnTo>
                      <a:pt x="1342" y="742"/>
                    </a:lnTo>
                    <a:lnTo>
                      <a:pt x="1341" y="743"/>
                    </a:lnTo>
                    <a:lnTo>
                      <a:pt x="1338" y="745"/>
                    </a:lnTo>
                    <a:lnTo>
                      <a:pt x="1337" y="745"/>
                    </a:lnTo>
                    <a:lnTo>
                      <a:pt x="1334" y="745"/>
                    </a:lnTo>
                    <a:lnTo>
                      <a:pt x="1332" y="746"/>
                    </a:lnTo>
                    <a:lnTo>
                      <a:pt x="1331" y="746"/>
                    </a:lnTo>
                    <a:lnTo>
                      <a:pt x="1331" y="745"/>
                    </a:lnTo>
                    <a:lnTo>
                      <a:pt x="1330" y="743"/>
                    </a:lnTo>
                    <a:lnTo>
                      <a:pt x="1328" y="743"/>
                    </a:lnTo>
                    <a:lnTo>
                      <a:pt x="1325" y="745"/>
                    </a:lnTo>
                    <a:lnTo>
                      <a:pt x="1324" y="745"/>
                    </a:lnTo>
                    <a:lnTo>
                      <a:pt x="1323" y="743"/>
                    </a:lnTo>
                    <a:lnTo>
                      <a:pt x="1321" y="741"/>
                    </a:lnTo>
                    <a:lnTo>
                      <a:pt x="1320" y="741"/>
                    </a:lnTo>
                    <a:lnTo>
                      <a:pt x="1317" y="737"/>
                    </a:lnTo>
                    <a:lnTo>
                      <a:pt x="1317" y="735"/>
                    </a:lnTo>
                    <a:lnTo>
                      <a:pt x="1319" y="734"/>
                    </a:lnTo>
                    <a:lnTo>
                      <a:pt x="1319" y="732"/>
                    </a:lnTo>
                    <a:lnTo>
                      <a:pt x="1317" y="730"/>
                    </a:lnTo>
                    <a:lnTo>
                      <a:pt x="1317" y="727"/>
                    </a:lnTo>
                    <a:lnTo>
                      <a:pt x="1314" y="727"/>
                    </a:lnTo>
                    <a:lnTo>
                      <a:pt x="1314" y="725"/>
                    </a:lnTo>
                    <a:lnTo>
                      <a:pt x="1314" y="724"/>
                    </a:lnTo>
                    <a:lnTo>
                      <a:pt x="1316" y="723"/>
                    </a:lnTo>
                    <a:lnTo>
                      <a:pt x="1316" y="721"/>
                    </a:lnTo>
                    <a:lnTo>
                      <a:pt x="1314" y="720"/>
                    </a:lnTo>
                    <a:lnTo>
                      <a:pt x="1314" y="720"/>
                    </a:lnTo>
                    <a:lnTo>
                      <a:pt x="1313" y="721"/>
                    </a:lnTo>
                    <a:lnTo>
                      <a:pt x="1312" y="721"/>
                    </a:lnTo>
                    <a:lnTo>
                      <a:pt x="1310" y="723"/>
                    </a:lnTo>
                    <a:lnTo>
                      <a:pt x="1308" y="721"/>
                    </a:lnTo>
                    <a:lnTo>
                      <a:pt x="1306" y="721"/>
                    </a:lnTo>
                    <a:lnTo>
                      <a:pt x="1305" y="720"/>
                    </a:lnTo>
                    <a:lnTo>
                      <a:pt x="1305" y="720"/>
                    </a:lnTo>
                    <a:lnTo>
                      <a:pt x="1302" y="719"/>
                    </a:lnTo>
                    <a:lnTo>
                      <a:pt x="1302" y="717"/>
                    </a:lnTo>
                    <a:lnTo>
                      <a:pt x="1301" y="716"/>
                    </a:lnTo>
                    <a:lnTo>
                      <a:pt x="1299" y="716"/>
                    </a:lnTo>
                    <a:lnTo>
                      <a:pt x="1298" y="714"/>
                    </a:lnTo>
                    <a:lnTo>
                      <a:pt x="1298" y="713"/>
                    </a:lnTo>
                    <a:lnTo>
                      <a:pt x="1296" y="713"/>
                    </a:lnTo>
                    <a:lnTo>
                      <a:pt x="1295" y="712"/>
                    </a:lnTo>
                    <a:lnTo>
                      <a:pt x="1294" y="710"/>
                    </a:lnTo>
                    <a:lnTo>
                      <a:pt x="1294" y="709"/>
                    </a:lnTo>
                    <a:lnTo>
                      <a:pt x="1292" y="710"/>
                    </a:lnTo>
                    <a:lnTo>
                      <a:pt x="1291" y="712"/>
                    </a:lnTo>
                    <a:lnTo>
                      <a:pt x="1290" y="710"/>
                    </a:lnTo>
                    <a:lnTo>
                      <a:pt x="1288" y="712"/>
                    </a:lnTo>
                    <a:lnTo>
                      <a:pt x="1288" y="713"/>
                    </a:lnTo>
                    <a:lnTo>
                      <a:pt x="1287" y="712"/>
                    </a:lnTo>
                    <a:lnTo>
                      <a:pt x="1285" y="710"/>
                    </a:lnTo>
                    <a:lnTo>
                      <a:pt x="1284" y="710"/>
                    </a:lnTo>
                    <a:lnTo>
                      <a:pt x="1281" y="709"/>
                    </a:lnTo>
                    <a:lnTo>
                      <a:pt x="1281" y="709"/>
                    </a:lnTo>
                    <a:lnTo>
                      <a:pt x="1281" y="707"/>
                    </a:lnTo>
                    <a:lnTo>
                      <a:pt x="1281" y="706"/>
                    </a:lnTo>
                    <a:lnTo>
                      <a:pt x="1280" y="706"/>
                    </a:lnTo>
                    <a:lnTo>
                      <a:pt x="1278" y="707"/>
                    </a:lnTo>
                    <a:lnTo>
                      <a:pt x="1276" y="707"/>
                    </a:lnTo>
                    <a:lnTo>
                      <a:pt x="1274" y="707"/>
                    </a:lnTo>
                    <a:lnTo>
                      <a:pt x="1273" y="707"/>
                    </a:lnTo>
                    <a:lnTo>
                      <a:pt x="1272" y="707"/>
                    </a:lnTo>
                    <a:lnTo>
                      <a:pt x="1270" y="707"/>
                    </a:lnTo>
                    <a:lnTo>
                      <a:pt x="1269" y="706"/>
                    </a:lnTo>
                    <a:lnTo>
                      <a:pt x="1267" y="705"/>
                    </a:lnTo>
                    <a:lnTo>
                      <a:pt x="1265" y="702"/>
                    </a:lnTo>
                    <a:lnTo>
                      <a:pt x="1263" y="699"/>
                    </a:lnTo>
                    <a:lnTo>
                      <a:pt x="1263" y="698"/>
                    </a:lnTo>
                    <a:lnTo>
                      <a:pt x="1262" y="695"/>
                    </a:lnTo>
                    <a:lnTo>
                      <a:pt x="1261" y="695"/>
                    </a:lnTo>
                    <a:lnTo>
                      <a:pt x="1259" y="694"/>
                    </a:lnTo>
                    <a:lnTo>
                      <a:pt x="1259" y="691"/>
                    </a:lnTo>
                    <a:lnTo>
                      <a:pt x="1259" y="691"/>
                    </a:lnTo>
                    <a:lnTo>
                      <a:pt x="1258" y="688"/>
                    </a:lnTo>
                    <a:lnTo>
                      <a:pt x="1258" y="685"/>
                    </a:lnTo>
                    <a:lnTo>
                      <a:pt x="1252" y="683"/>
                    </a:lnTo>
                    <a:lnTo>
                      <a:pt x="1249" y="678"/>
                    </a:lnTo>
                    <a:lnTo>
                      <a:pt x="1249" y="677"/>
                    </a:lnTo>
                    <a:lnTo>
                      <a:pt x="1248" y="676"/>
                    </a:lnTo>
                    <a:lnTo>
                      <a:pt x="1247" y="676"/>
                    </a:lnTo>
                    <a:lnTo>
                      <a:pt x="1247" y="676"/>
                    </a:lnTo>
                    <a:lnTo>
                      <a:pt x="1247" y="674"/>
                    </a:lnTo>
                    <a:lnTo>
                      <a:pt x="1247" y="673"/>
                    </a:lnTo>
                    <a:lnTo>
                      <a:pt x="1245" y="672"/>
                    </a:lnTo>
                    <a:lnTo>
                      <a:pt x="1244" y="670"/>
                    </a:lnTo>
                    <a:lnTo>
                      <a:pt x="1243" y="669"/>
                    </a:lnTo>
                    <a:lnTo>
                      <a:pt x="1243" y="667"/>
                    </a:lnTo>
                    <a:lnTo>
                      <a:pt x="1241" y="665"/>
                    </a:lnTo>
                    <a:lnTo>
                      <a:pt x="1240" y="663"/>
                    </a:lnTo>
                    <a:lnTo>
                      <a:pt x="1237" y="660"/>
                    </a:lnTo>
                    <a:lnTo>
                      <a:pt x="1237" y="659"/>
                    </a:lnTo>
                    <a:lnTo>
                      <a:pt x="1237" y="658"/>
                    </a:lnTo>
                    <a:lnTo>
                      <a:pt x="1237" y="656"/>
                    </a:lnTo>
                    <a:lnTo>
                      <a:pt x="1233" y="656"/>
                    </a:lnTo>
                    <a:lnTo>
                      <a:pt x="1233" y="655"/>
                    </a:lnTo>
                    <a:lnTo>
                      <a:pt x="1233" y="654"/>
                    </a:lnTo>
                    <a:lnTo>
                      <a:pt x="1232" y="652"/>
                    </a:lnTo>
                    <a:lnTo>
                      <a:pt x="1232" y="651"/>
                    </a:lnTo>
                    <a:lnTo>
                      <a:pt x="1232" y="649"/>
                    </a:lnTo>
                    <a:lnTo>
                      <a:pt x="1230" y="648"/>
                    </a:lnTo>
                    <a:lnTo>
                      <a:pt x="1230" y="647"/>
                    </a:lnTo>
                    <a:lnTo>
                      <a:pt x="1229" y="647"/>
                    </a:lnTo>
                    <a:lnTo>
                      <a:pt x="1227" y="647"/>
                    </a:lnTo>
                    <a:lnTo>
                      <a:pt x="1226" y="645"/>
                    </a:lnTo>
                    <a:lnTo>
                      <a:pt x="1225" y="644"/>
                    </a:lnTo>
                    <a:lnTo>
                      <a:pt x="1226" y="644"/>
                    </a:lnTo>
                    <a:lnTo>
                      <a:pt x="1225" y="643"/>
                    </a:lnTo>
                    <a:lnTo>
                      <a:pt x="1223" y="641"/>
                    </a:lnTo>
                    <a:lnTo>
                      <a:pt x="1222" y="643"/>
                    </a:lnTo>
                    <a:lnTo>
                      <a:pt x="1222" y="641"/>
                    </a:lnTo>
                    <a:lnTo>
                      <a:pt x="1220" y="641"/>
                    </a:lnTo>
                    <a:lnTo>
                      <a:pt x="1219" y="640"/>
                    </a:lnTo>
                    <a:lnTo>
                      <a:pt x="1219" y="638"/>
                    </a:lnTo>
                    <a:lnTo>
                      <a:pt x="1219" y="638"/>
                    </a:lnTo>
                    <a:lnTo>
                      <a:pt x="1218" y="637"/>
                    </a:lnTo>
                    <a:lnTo>
                      <a:pt x="1216" y="637"/>
                    </a:lnTo>
                    <a:lnTo>
                      <a:pt x="1215" y="636"/>
                    </a:lnTo>
                    <a:lnTo>
                      <a:pt x="1214" y="636"/>
                    </a:lnTo>
                    <a:lnTo>
                      <a:pt x="1212" y="636"/>
                    </a:lnTo>
                    <a:lnTo>
                      <a:pt x="1211" y="636"/>
                    </a:lnTo>
                    <a:lnTo>
                      <a:pt x="1209" y="637"/>
                    </a:lnTo>
                    <a:lnTo>
                      <a:pt x="1209" y="638"/>
                    </a:lnTo>
                    <a:lnTo>
                      <a:pt x="1208" y="638"/>
                    </a:lnTo>
                    <a:lnTo>
                      <a:pt x="1207" y="637"/>
                    </a:lnTo>
                    <a:lnTo>
                      <a:pt x="1205" y="637"/>
                    </a:lnTo>
                    <a:lnTo>
                      <a:pt x="1204" y="637"/>
                    </a:lnTo>
                    <a:lnTo>
                      <a:pt x="1200" y="637"/>
                    </a:lnTo>
                    <a:lnTo>
                      <a:pt x="1200" y="636"/>
                    </a:lnTo>
                    <a:lnTo>
                      <a:pt x="1198" y="634"/>
                    </a:lnTo>
                    <a:lnTo>
                      <a:pt x="1194" y="634"/>
                    </a:lnTo>
                    <a:lnTo>
                      <a:pt x="1193" y="633"/>
                    </a:lnTo>
                    <a:lnTo>
                      <a:pt x="1190" y="633"/>
                    </a:lnTo>
                    <a:lnTo>
                      <a:pt x="1189" y="633"/>
                    </a:lnTo>
                    <a:lnTo>
                      <a:pt x="1187" y="633"/>
                    </a:lnTo>
                    <a:lnTo>
                      <a:pt x="1185" y="633"/>
                    </a:lnTo>
                    <a:lnTo>
                      <a:pt x="1183" y="636"/>
                    </a:lnTo>
                    <a:lnTo>
                      <a:pt x="1182" y="636"/>
                    </a:lnTo>
                    <a:lnTo>
                      <a:pt x="1182" y="636"/>
                    </a:lnTo>
                    <a:lnTo>
                      <a:pt x="1179" y="636"/>
                    </a:lnTo>
                    <a:lnTo>
                      <a:pt x="1176" y="637"/>
                    </a:lnTo>
                    <a:lnTo>
                      <a:pt x="1173" y="636"/>
                    </a:lnTo>
                    <a:lnTo>
                      <a:pt x="1172" y="637"/>
                    </a:lnTo>
                    <a:lnTo>
                      <a:pt x="1171" y="637"/>
                    </a:lnTo>
                    <a:lnTo>
                      <a:pt x="1169" y="640"/>
                    </a:lnTo>
                    <a:lnTo>
                      <a:pt x="1167" y="641"/>
                    </a:lnTo>
                    <a:lnTo>
                      <a:pt x="1165" y="640"/>
                    </a:lnTo>
                    <a:lnTo>
                      <a:pt x="1165" y="641"/>
                    </a:lnTo>
                    <a:lnTo>
                      <a:pt x="1162" y="641"/>
                    </a:lnTo>
                    <a:lnTo>
                      <a:pt x="1161" y="641"/>
                    </a:lnTo>
                    <a:lnTo>
                      <a:pt x="1158" y="641"/>
                    </a:lnTo>
                    <a:lnTo>
                      <a:pt x="1157" y="643"/>
                    </a:lnTo>
                    <a:lnTo>
                      <a:pt x="1157" y="645"/>
                    </a:lnTo>
                    <a:lnTo>
                      <a:pt x="1154" y="647"/>
                    </a:lnTo>
                    <a:lnTo>
                      <a:pt x="1154" y="649"/>
                    </a:lnTo>
                    <a:lnTo>
                      <a:pt x="1153" y="651"/>
                    </a:lnTo>
                    <a:lnTo>
                      <a:pt x="1153" y="652"/>
                    </a:lnTo>
                    <a:lnTo>
                      <a:pt x="1151" y="654"/>
                    </a:lnTo>
                    <a:lnTo>
                      <a:pt x="1151" y="656"/>
                    </a:lnTo>
                    <a:lnTo>
                      <a:pt x="1153" y="658"/>
                    </a:lnTo>
                    <a:lnTo>
                      <a:pt x="1154" y="658"/>
                    </a:lnTo>
                    <a:lnTo>
                      <a:pt x="1157" y="656"/>
                    </a:lnTo>
                    <a:lnTo>
                      <a:pt x="1158" y="655"/>
                    </a:lnTo>
                    <a:lnTo>
                      <a:pt x="1161" y="655"/>
                    </a:lnTo>
                    <a:lnTo>
                      <a:pt x="1162" y="659"/>
                    </a:lnTo>
                    <a:lnTo>
                      <a:pt x="1164" y="660"/>
                    </a:lnTo>
                    <a:lnTo>
                      <a:pt x="1165" y="663"/>
                    </a:lnTo>
                    <a:lnTo>
                      <a:pt x="1165" y="665"/>
                    </a:lnTo>
                    <a:lnTo>
                      <a:pt x="1167" y="666"/>
                    </a:lnTo>
                    <a:lnTo>
                      <a:pt x="1165" y="669"/>
                    </a:lnTo>
                    <a:lnTo>
                      <a:pt x="1164" y="670"/>
                    </a:lnTo>
                    <a:lnTo>
                      <a:pt x="1162" y="673"/>
                    </a:lnTo>
                    <a:lnTo>
                      <a:pt x="1162" y="676"/>
                    </a:lnTo>
                    <a:lnTo>
                      <a:pt x="1160" y="677"/>
                    </a:lnTo>
                    <a:lnTo>
                      <a:pt x="1158" y="680"/>
                    </a:lnTo>
                    <a:lnTo>
                      <a:pt x="1158" y="683"/>
                    </a:lnTo>
                    <a:lnTo>
                      <a:pt x="1160" y="684"/>
                    </a:lnTo>
                    <a:lnTo>
                      <a:pt x="1160" y="685"/>
                    </a:lnTo>
                    <a:lnTo>
                      <a:pt x="1160" y="690"/>
                    </a:lnTo>
                    <a:lnTo>
                      <a:pt x="1161" y="691"/>
                    </a:lnTo>
                    <a:lnTo>
                      <a:pt x="1161" y="694"/>
                    </a:lnTo>
                    <a:lnTo>
                      <a:pt x="1160" y="694"/>
                    </a:lnTo>
                    <a:lnTo>
                      <a:pt x="1160" y="695"/>
                    </a:lnTo>
                    <a:lnTo>
                      <a:pt x="1160" y="698"/>
                    </a:lnTo>
                    <a:lnTo>
                      <a:pt x="1160" y="702"/>
                    </a:lnTo>
                    <a:lnTo>
                      <a:pt x="1160" y="703"/>
                    </a:lnTo>
                    <a:lnTo>
                      <a:pt x="1160" y="706"/>
                    </a:lnTo>
                    <a:lnTo>
                      <a:pt x="1161" y="706"/>
                    </a:lnTo>
                    <a:lnTo>
                      <a:pt x="1162" y="707"/>
                    </a:lnTo>
                    <a:lnTo>
                      <a:pt x="1162" y="706"/>
                    </a:lnTo>
                    <a:lnTo>
                      <a:pt x="1164" y="707"/>
                    </a:lnTo>
                    <a:lnTo>
                      <a:pt x="1164" y="710"/>
                    </a:lnTo>
                    <a:lnTo>
                      <a:pt x="1164" y="713"/>
                    </a:lnTo>
                    <a:lnTo>
                      <a:pt x="1161" y="714"/>
                    </a:lnTo>
                    <a:lnTo>
                      <a:pt x="1157" y="716"/>
                    </a:lnTo>
                    <a:lnTo>
                      <a:pt x="1154" y="717"/>
                    </a:lnTo>
                    <a:lnTo>
                      <a:pt x="1147" y="723"/>
                    </a:lnTo>
                    <a:lnTo>
                      <a:pt x="1146" y="724"/>
                    </a:lnTo>
                    <a:lnTo>
                      <a:pt x="1144" y="721"/>
                    </a:lnTo>
                    <a:lnTo>
                      <a:pt x="1140" y="721"/>
                    </a:lnTo>
                    <a:lnTo>
                      <a:pt x="1138" y="721"/>
                    </a:lnTo>
                    <a:lnTo>
                      <a:pt x="1138" y="721"/>
                    </a:lnTo>
                    <a:lnTo>
                      <a:pt x="1136" y="721"/>
                    </a:lnTo>
                    <a:lnTo>
                      <a:pt x="1133" y="721"/>
                    </a:lnTo>
                    <a:lnTo>
                      <a:pt x="1133" y="720"/>
                    </a:lnTo>
                    <a:lnTo>
                      <a:pt x="1128" y="719"/>
                    </a:lnTo>
                    <a:lnTo>
                      <a:pt x="1124" y="719"/>
                    </a:lnTo>
                    <a:lnTo>
                      <a:pt x="1124" y="720"/>
                    </a:lnTo>
                    <a:lnTo>
                      <a:pt x="1121" y="723"/>
                    </a:lnTo>
                    <a:lnTo>
                      <a:pt x="1118" y="723"/>
                    </a:lnTo>
                    <a:lnTo>
                      <a:pt x="1117" y="721"/>
                    </a:lnTo>
                    <a:lnTo>
                      <a:pt x="1114" y="723"/>
                    </a:lnTo>
                    <a:lnTo>
                      <a:pt x="1113" y="721"/>
                    </a:lnTo>
                    <a:lnTo>
                      <a:pt x="1111" y="720"/>
                    </a:lnTo>
                    <a:lnTo>
                      <a:pt x="1107" y="717"/>
                    </a:lnTo>
                    <a:lnTo>
                      <a:pt x="1106" y="717"/>
                    </a:lnTo>
                    <a:lnTo>
                      <a:pt x="1102" y="719"/>
                    </a:lnTo>
                    <a:lnTo>
                      <a:pt x="1100" y="717"/>
                    </a:lnTo>
                    <a:lnTo>
                      <a:pt x="1097" y="717"/>
                    </a:lnTo>
                    <a:lnTo>
                      <a:pt x="1096" y="720"/>
                    </a:lnTo>
                    <a:lnTo>
                      <a:pt x="1095" y="723"/>
                    </a:lnTo>
                    <a:lnTo>
                      <a:pt x="1093" y="724"/>
                    </a:lnTo>
                    <a:lnTo>
                      <a:pt x="1091" y="725"/>
                    </a:lnTo>
                    <a:lnTo>
                      <a:pt x="1089" y="728"/>
                    </a:lnTo>
                    <a:lnTo>
                      <a:pt x="1089" y="730"/>
                    </a:lnTo>
                    <a:lnTo>
                      <a:pt x="1088" y="732"/>
                    </a:lnTo>
                    <a:lnTo>
                      <a:pt x="1085" y="734"/>
                    </a:lnTo>
                    <a:lnTo>
                      <a:pt x="1080" y="734"/>
                    </a:lnTo>
                    <a:lnTo>
                      <a:pt x="1077" y="734"/>
                    </a:lnTo>
                    <a:lnTo>
                      <a:pt x="1075" y="737"/>
                    </a:lnTo>
                    <a:lnTo>
                      <a:pt x="1071" y="737"/>
                    </a:lnTo>
                    <a:lnTo>
                      <a:pt x="1067" y="739"/>
                    </a:lnTo>
                    <a:lnTo>
                      <a:pt x="1064" y="743"/>
                    </a:lnTo>
                    <a:lnTo>
                      <a:pt x="1063" y="743"/>
                    </a:lnTo>
                    <a:lnTo>
                      <a:pt x="1060" y="742"/>
                    </a:lnTo>
                    <a:lnTo>
                      <a:pt x="1057" y="742"/>
                    </a:lnTo>
                    <a:lnTo>
                      <a:pt x="1056" y="742"/>
                    </a:lnTo>
                    <a:lnTo>
                      <a:pt x="1053" y="743"/>
                    </a:lnTo>
                    <a:lnTo>
                      <a:pt x="1045" y="743"/>
                    </a:lnTo>
                    <a:lnTo>
                      <a:pt x="1039" y="742"/>
                    </a:lnTo>
                    <a:lnTo>
                      <a:pt x="1034" y="742"/>
                    </a:lnTo>
                    <a:lnTo>
                      <a:pt x="1033" y="742"/>
                    </a:lnTo>
                    <a:lnTo>
                      <a:pt x="1030" y="739"/>
                    </a:lnTo>
                    <a:lnTo>
                      <a:pt x="1028" y="739"/>
                    </a:lnTo>
                    <a:lnTo>
                      <a:pt x="1027" y="738"/>
                    </a:lnTo>
                    <a:lnTo>
                      <a:pt x="1024" y="737"/>
                    </a:lnTo>
                    <a:lnTo>
                      <a:pt x="1023" y="732"/>
                    </a:lnTo>
                    <a:lnTo>
                      <a:pt x="1021" y="731"/>
                    </a:lnTo>
                    <a:lnTo>
                      <a:pt x="1019" y="732"/>
                    </a:lnTo>
                    <a:lnTo>
                      <a:pt x="1015" y="732"/>
                    </a:lnTo>
                    <a:lnTo>
                      <a:pt x="1010" y="730"/>
                    </a:lnTo>
                    <a:lnTo>
                      <a:pt x="1008" y="727"/>
                    </a:lnTo>
                    <a:lnTo>
                      <a:pt x="1002" y="727"/>
                    </a:lnTo>
                    <a:lnTo>
                      <a:pt x="998" y="725"/>
                    </a:lnTo>
                    <a:lnTo>
                      <a:pt x="995" y="724"/>
                    </a:lnTo>
                    <a:lnTo>
                      <a:pt x="992" y="725"/>
                    </a:lnTo>
                    <a:lnTo>
                      <a:pt x="988" y="725"/>
                    </a:lnTo>
                    <a:lnTo>
                      <a:pt x="986" y="727"/>
                    </a:lnTo>
                    <a:lnTo>
                      <a:pt x="980" y="727"/>
                    </a:lnTo>
                    <a:lnTo>
                      <a:pt x="977" y="728"/>
                    </a:lnTo>
                    <a:lnTo>
                      <a:pt x="974" y="731"/>
                    </a:lnTo>
                    <a:lnTo>
                      <a:pt x="973" y="732"/>
                    </a:lnTo>
                    <a:lnTo>
                      <a:pt x="970" y="731"/>
                    </a:lnTo>
                    <a:lnTo>
                      <a:pt x="969" y="731"/>
                    </a:lnTo>
                    <a:lnTo>
                      <a:pt x="968" y="732"/>
                    </a:lnTo>
                    <a:lnTo>
                      <a:pt x="963" y="732"/>
                    </a:lnTo>
                    <a:lnTo>
                      <a:pt x="962" y="732"/>
                    </a:lnTo>
                    <a:lnTo>
                      <a:pt x="961" y="732"/>
                    </a:lnTo>
                    <a:lnTo>
                      <a:pt x="957" y="731"/>
                    </a:lnTo>
                    <a:lnTo>
                      <a:pt x="952" y="730"/>
                    </a:lnTo>
                    <a:lnTo>
                      <a:pt x="951" y="728"/>
                    </a:lnTo>
                    <a:lnTo>
                      <a:pt x="950" y="725"/>
                    </a:lnTo>
                    <a:lnTo>
                      <a:pt x="947" y="725"/>
                    </a:lnTo>
                    <a:lnTo>
                      <a:pt x="945" y="724"/>
                    </a:lnTo>
                    <a:lnTo>
                      <a:pt x="945" y="723"/>
                    </a:lnTo>
                    <a:lnTo>
                      <a:pt x="944" y="719"/>
                    </a:lnTo>
                    <a:lnTo>
                      <a:pt x="943" y="717"/>
                    </a:lnTo>
                    <a:lnTo>
                      <a:pt x="943" y="716"/>
                    </a:lnTo>
                    <a:lnTo>
                      <a:pt x="941" y="714"/>
                    </a:lnTo>
                    <a:lnTo>
                      <a:pt x="941" y="712"/>
                    </a:lnTo>
                    <a:lnTo>
                      <a:pt x="941" y="710"/>
                    </a:lnTo>
                    <a:lnTo>
                      <a:pt x="939" y="709"/>
                    </a:lnTo>
                    <a:lnTo>
                      <a:pt x="933" y="709"/>
                    </a:lnTo>
                    <a:lnTo>
                      <a:pt x="932" y="709"/>
                    </a:lnTo>
                    <a:lnTo>
                      <a:pt x="929" y="707"/>
                    </a:lnTo>
                    <a:lnTo>
                      <a:pt x="926" y="707"/>
                    </a:lnTo>
                    <a:lnTo>
                      <a:pt x="925" y="706"/>
                    </a:lnTo>
                    <a:lnTo>
                      <a:pt x="923" y="706"/>
                    </a:lnTo>
                    <a:lnTo>
                      <a:pt x="918" y="706"/>
                    </a:lnTo>
                    <a:lnTo>
                      <a:pt x="915" y="705"/>
                    </a:lnTo>
                    <a:lnTo>
                      <a:pt x="911" y="705"/>
                    </a:lnTo>
                    <a:lnTo>
                      <a:pt x="911" y="703"/>
                    </a:lnTo>
                    <a:lnTo>
                      <a:pt x="908" y="702"/>
                    </a:lnTo>
                    <a:lnTo>
                      <a:pt x="904" y="701"/>
                    </a:lnTo>
                    <a:lnTo>
                      <a:pt x="903" y="699"/>
                    </a:lnTo>
                    <a:lnTo>
                      <a:pt x="900" y="699"/>
                    </a:lnTo>
                    <a:lnTo>
                      <a:pt x="898" y="701"/>
                    </a:lnTo>
                    <a:lnTo>
                      <a:pt x="897" y="703"/>
                    </a:lnTo>
                    <a:lnTo>
                      <a:pt x="898" y="705"/>
                    </a:lnTo>
                    <a:lnTo>
                      <a:pt x="897" y="707"/>
                    </a:lnTo>
                    <a:lnTo>
                      <a:pt x="896" y="707"/>
                    </a:lnTo>
                    <a:lnTo>
                      <a:pt x="894" y="707"/>
                    </a:lnTo>
                    <a:lnTo>
                      <a:pt x="893" y="710"/>
                    </a:lnTo>
                    <a:lnTo>
                      <a:pt x="893" y="712"/>
                    </a:lnTo>
                    <a:lnTo>
                      <a:pt x="890" y="714"/>
                    </a:lnTo>
                    <a:lnTo>
                      <a:pt x="890" y="721"/>
                    </a:lnTo>
                    <a:lnTo>
                      <a:pt x="890" y="724"/>
                    </a:lnTo>
                    <a:lnTo>
                      <a:pt x="894" y="725"/>
                    </a:lnTo>
                    <a:lnTo>
                      <a:pt x="896" y="727"/>
                    </a:lnTo>
                    <a:lnTo>
                      <a:pt x="898" y="728"/>
                    </a:lnTo>
                    <a:lnTo>
                      <a:pt x="898" y="730"/>
                    </a:lnTo>
                    <a:lnTo>
                      <a:pt x="898" y="734"/>
                    </a:lnTo>
                    <a:lnTo>
                      <a:pt x="898" y="738"/>
                    </a:lnTo>
                    <a:lnTo>
                      <a:pt x="901" y="741"/>
                    </a:lnTo>
                    <a:lnTo>
                      <a:pt x="903" y="742"/>
                    </a:lnTo>
                    <a:lnTo>
                      <a:pt x="900" y="746"/>
                    </a:lnTo>
                    <a:lnTo>
                      <a:pt x="896" y="746"/>
                    </a:lnTo>
                    <a:lnTo>
                      <a:pt x="893" y="746"/>
                    </a:lnTo>
                    <a:lnTo>
                      <a:pt x="893" y="746"/>
                    </a:lnTo>
                    <a:lnTo>
                      <a:pt x="890" y="746"/>
                    </a:lnTo>
                    <a:lnTo>
                      <a:pt x="887" y="746"/>
                    </a:lnTo>
                    <a:lnTo>
                      <a:pt x="882" y="746"/>
                    </a:lnTo>
                    <a:lnTo>
                      <a:pt x="879" y="746"/>
                    </a:lnTo>
                    <a:lnTo>
                      <a:pt x="878" y="745"/>
                    </a:lnTo>
                    <a:lnTo>
                      <a:pt x="875" y="745"/>
                    </a:lnTo>
                    <a:lnTo>
                      <a:pt x="874" y="745"/>
                    </a:lnTo>
                    <a:lnTo>
                      <a:pt x="871" y="746"/>
                    </a:lnTo>
                    <a:lnTo>
                      <a:pt x="868" y="748"/>
                    </a:lnTo>
                    <a:lnTo>
                      <a:pt x="865" y="749"/>
                    </a:lnTo>
                    <a:lnTo>
                      <a:pt x="861" y="746"/>
                    </a:lnTo>
                    <a:lnTo>
                      <a:pt x="858" y="745"/>
                    </a:lnTo>
                    <a:lnTo>
                      <a:pt x="852" y="741"/>
                    </a:lnTo>
                    <a:lnTo>
                      <a:pt x="852" y="739"/>
                    </a:lnTo>
                    <a:lnTo>
                      <a:pt x="852" y="737"/>
                    </a:lnTo>
                    <a:lnTo>
                      <a:pt x="850" y="735"/>
                    </a:lnTo>
                    <a:lnTo>
                      <a:pt x="846" y="735"/>
                    </a:lnTo>
                    <a:lnTo>
                      <a:pt x="843" y="737"/>
                    </a:lnTo>
                    <a:lnTo>
                      <a:pt x="842" y="737"/>
                    </a:lnTo>
                    <a:lnTo>
                      <a:pt x="840" y="737"/>
                    </a:lnTo>
                    <a:lnTo>
                      <a:pt x="838" y="737"/>
                    </a:lnTo>
                    <a:lnTo>
                      <a:pt x="836" y="735"/>
                    </a:lnTo>
                    <a:lnTo>
                      <a:pt x="835" y="734"/>
                    </a:lnTo>
                    <a:lnTo>
                      <a:pt x="834" y="731"/>
                    </a:lnTo>
                    <a:lnTo>
                      <a:pt x="834" y="731"/>
                    </a:lnTo>
                    <a:lnTo>
                      <a:pt x="831" y="732"/>
                    </a:lnTo>
                    <a:lnTo>
                      <a:pt x="828" y="732"/>
                    </a:lnTo>
                    <a:lnTo>
                      <a:pt x="825" y="732"/>
                    </a:lnTo>
                    <a:lnTo>
                      <a:pt x="824" y="732"/>
                    </a:lnTo>
                    <a:lnTo>
                      <a:pt x="818" y="734"/>
                    </a:lnTo>
                    <a:lnTo>
                      <a:pt x="817" y="734"/>
                    </a:lnTo>
                    <a:lnTo>
                      <a:pt x="816" y="738"/>
                    </a:lnTo>
                    <a:lnTo>
                      <a:pt x="813" y="739"/>
                    </a:lnTo>
                    <a:lnTo>
                      <a:pt x="809" y="738"/>
                    </a:lnTo>
                    <a:lnTo>
                      <a:pt x="809" y="739"/>
                    </a:lnTo>
                    <a:lnTo>
                      <a:pt x="809" y="741"/>
                    </a:lnTo>
                    <a:lnTo>
                      <a:pt x="810" y="742"/>
                    </a:lnTo>
                    <a:lnTo>
                      <a:pt x="809" y="742"/>
                    </a:lnTo>
                    <a:lnTo>
                      <a:pt x="807" y="745"/>
                    </a:lnTo>
                    <a:lnTo>
                      <a:pt x="805" y="746"/>
                    </a:lnTo>
                    <a:lnTo>
                      <a:pt x="802" y="748"/>
                    </a:lnTo>
                    <a:lnTo>
                      <a:pt x="802" y="750"/>
                    </a:lnTo>
                    <a:lnTo>
                      <a:pt x="799" y="752"/>
                    </a:lnTo>
                    <a:lnTo>
                      <a:pt x="798" y="754"/>
                    </a:lnTo>
                    <a:lnTo>
                      <a:pt x="798" y="757"/>
                    </a:lnTo>
                    <a:lnTo>
                      <a:pt x="793" y="759"/>
                    </a:lnTo>
                    <a:lnTo>
                      <a:pt x="791" y="761"/>
                    </a:lnTo>
                    <a:lnTo>
                      <a:pt x="791" y="761"/>
                    </a:lnTo>
                    <a:lnTo>
                      <a:pt x="784" y="761"/>
                    </a:lnTo>
                    <a:lnTo>
                      <a:pt x="782" y="763"/>
                    </a:lnTo>
                    <a:lnTo>
                      <a:pt x="780" y="768"/>
                    </a:lnTo>
                    <a:lnTo>
                      <a:pt x="780" y="768"/>
                    </a:lnTo>
                    <a:lnTo>
                      <a:pt x="778" y="768"/>
                    </a:lnTo>
                    <a:lnTo>
                      <a:pt x="776" y="767"/>
                    </a:lnTo>
                    <a:lnTo>
                      <a:pt x="774" y="767"/>
                    </a:lnTo>
                    <a:lnTo>
                      <a:pt x="774" y="767"/>
                    </a:lnTo>
                    <a:lnTo>
                      <a:pt x="770" y="766"/>
                    </a:lnTo>
                    <a:lnTo>
                      <a:pt x="767" y="763"/>
                    </a:lnTo>
                    <a:lnTo>
                      <a:pt x="764" y="761"/>
                    </a:lnTo>
                    <a:lnTo>
                      <a:pt x="764" y="760"/>
                    </a:lnTo>
                    <a:lnTo>
                      <a:pt x="766" y="757"/>
                    </a:lnTo>
                    <a:lnTo>
                      <a:pt x="764" y="756"/>
                    </a:lnTo>
                    <a:lnTo>
                      <a:pt x="762" y="757"/>
                    </a:lnTo>
                    <a:lnTo>
                      <a:pt x="760" y="760"/>
                    </a:lnTo>
                    <a:lnTo>
                      <a:pt x="758" y="760"/>
                    </a:lnTo>
                    <a:lnTo>
                      <a:pt x="751" y="761"/>
                    </a:lnTo>
                    <a:lnTo>
                      <a:pt x="749" y="763"/>
                    </a:lnTo>
                    <a:lnTo>
                      <a:pt x="748" y="763"/>
                    </a:lnTo>
                    <a:lnTo>
                      <a:pt x="746" y="763"/>
                    </a:lnTo>
                    <a:lnTo>
                      <a:pt x="744" y="761"/>
                    </a:lnTo>
                    <a:lnTo>
                      <a:pt x="742" y="761"/>
                    </a:lnTo>
                    <a:lnTo>
                      <a:pt x="742" y="760"/>
                    </a:lnTo>
                    <a:lnTo>
                      <a:pt x="741" y="760"/>
                    </a:lnTo>
                    <a:lnTo>
                      <a:pt x="740" y="757"/>
                    </a:lnTo>
                    <a:lnTo>
                      <a:pt x="740" y="756"/>
                    </a:lnTo>
                    <a:lnTo>
                      <a:pt x="740" y="754"/>
                    </a:lnTo>
                    <a:lnTo>
                      <a:pt x="740" y="753"/>
                    </a:lnTo>
                    <a:lnTo>
                      <a:pt x="738" y="752"/>
                    </a:lnTo>
                    <a:lnTo>
                      <a:pt x="737" y="752"/>
                    </a:lnTo>
                    <a:lnTo>
                      <a:pt x="734" y="750"/>
                    </a:lnTo>
                    <a:lnTo>
                      <a:pt x="731" y="749"/>
                    </a:lnTo>
                    <a:lnTo>
                      <a:pt x="730" y="749"/>
                    </a:lnTo>
                    <a:lnTo>
                      <a:pt x="729" y="746"/>
                    </a:lnTo>
                    <a:lnTo>
                      <a:pt x="726" y="742"/>
                    </a:lnTo>
                    <a:lnTo>
                      <a:pt x="723" y="739"/>
                    </a:lnTo>
                    <a:lnTo>
                      <a:pt x="719" y="738"/>
                    </a:lnTo>
                    <a:lnTo>
                      <a:pt x="713" y="738"/>
                    </a:lnTo>
                    <a:lnTo>
                      <a:pt x="709" y="739"/>
                    </a:lnTo>
                    <a:lnTo>
                      <a:pt x="709" y="741"/>
                    </a:lnTo>
                    <a:lnTo>
                      <a:pt x="709" y="742"/>
                    </a:lnTo>
                    <a:lnTo>
                      <a:pt x="709" y="743"/>
                    </a:lnTo>
                    <a:lnTo>
                      <a:pt x="706" y="743"/>
                    </a:lnTo>
                    <a:lnTo>
                      <a:pt x="705" y="743"/>
                    </a:lnTo>
                    <a:lnTo>
                      <a:pt x="701" y="745"/>
                    </a:lnTo>
                    <a:lnTo>
                      <a:pt x="698" y="742"/>
                    </a:lnTo>
                    <a:lnTo>
                      <a:pt x="695" y="743"/>
                    </a:lnTo>
                    <a:lnTo>
                      <a:pt x="694" y="745"/>
                    </a:lnTo>
                    <a:lnTo>
                      <a:pt x="691" y="745"/>
                    </a:lnTo>
                    <a:lnTo>
                      <a:pt x="690" y="742"/>
                    </a:lnTo>
                    <a:lnTo>
                      <a:pt x="687" y="742"/>
                    </a:lnTo>
                    <a:lnTo>
                      <a:pt x="687" y="739"/>
                    </a:lnTo>
                    <a:lnTo>
                      <a:pt x="687" y="738"/>
                    </a:lnTo>
                    <a:lnTo>
                      <a:pt x="683" y="737"/>
                    </a:lnTo>
                    <a:lnTo>
                      <a:pt x="682" y="737"/>
                    </a:lnTo>
                    <a:lnTo>
                      <a:pt x="682" y="739"/>
                    </a:lnTo>
                    <a:lnTo>
                      <a:pt x="682" y="741"/>
                    </a:lnTo>
                    <a:lnTo>
                      <a:pt x="682" y="742"/>
                    </a:lnTo>
                    <a:lnTo>
                      <a:pt x="679" y="743"/>
                    </a:lnTo>
                    <a:lnTo>
                      <a:pt x="676" y="743"/>
                    </a:lnTo>
                    <a:lnTo>
                      <a:pt x="643" y="703"/>
                    </a:lnTo>
                    <a:lnTo>
                      <a:pt x="619" y="685"/>
                    </a:lnTo>
                    <a:lnTo>
                      <a:pt x="618" y="684"/>
                    </a:lnTo>
                    <a:lnTo>
                      <a:pt x="621" y="683"/>
                    </a:lnTo>
                    <a:lnTo>
                      <a:pt x="624" y="681"/>
                    </a:lnTo>
                    <a:lnTo>
                      <a:pt x="624" y="678"/>
                    </a:lnTo>
                    <a:lnTo>
                      <a:pt x="622" y="677"/>
                    </a:lnTo>
                    <a:lnTo>
                      <a:pt x="618" y="678"/>
                    </a:lnTo>
                    <a:lnTo>
                      <a:pt x="615" y="678"/>
                    </a:lnTo>
                    <a:lnTo>
                      <a:pt x="614" y="681"/>
                    </a:lnTo>
                    <a:lnTo>
                      <a:pt x="611" y="683"/>
                    </a:lnTo>
                    <a:lnTo>
                      <a:pt x="608" y="685"/>
                    </a:lnTo>
                    <a:lnTo>
                      <a:pt x="608" y="687"/>
                    </a:lnTo>
                    <a:lnTo>
                      <a:pt x="606" y="688"/>
                    </a:lnTo>
                    <a:lnTo>
                      <a:pt x="606" y="691"/>
                    </a:lnTo>
                    <a:lnTo>
                      <a:pt x="603" y="692"/>
                    </a:lnTo>
                    <a:lnTo>
                      <a:pt x="599" y="692"/>
                    </a:lnTo>
                    <a:lnTo>
                      <a:pt x="596" y="694"/>
                    </a:lnTo>
                    <a:lnTo>
                      <a:pt x="597" y="696"/>
                    </a:lnTo>
                    <a:lnTo>
                      <a:pt x="594" y="698"/>
                    </a:lnTo>
                    <a:lnTo>
                      <a:pt x="593" y="698"/>
                    </a:lnTo>
                    <a:lnTo>
                      <a:pt x="589" y="696"/>
                    </a:lnTo>
                    <a:lnTo>
                      <a:pt x="585" y="696"/>
                    </a:lnTo>
                    <a:lnTo>
                      <a:pt x="583" y="699"/>
                    </a:lnTo>
                    <a:lnTo>
                      <a:pt x="582" y="699"/>
                    </a:lnTo>
                    <a:lnTo>
                      <a:pt x="581" y="696"/>
                    </a:lnTo>
                    <a:lnTo>
                      <a:pt x="581" y="692"/>
                    </a:lnTo>
                    <a:lnTo>
                      <a:pt x="582" y="691"/>
                    </a:lnTo>
                    <a:lnTo>
                      <a:pt x="583" y="690"/>
                    </a:lnTo>
                    <a:lnTo>
                      <a:pt x="582" y="688"/>
                    </a:lnTo>
                    <a:lnTo>
                      <a:pt x="579" y="690"/>
                    </a:lnTo>
                    <a:lnTo>
                      <a:pt x="578" y="690"/>
                    </a:lnTo>
                    <a:lnTo>
                      <a:pt x="572" y="687"/>
                    </a:lnTo>
                    <a:lnTo>
                      <a:pt x="570" y="688"/>
                    </a:lnTo>
                    <a:lnTo>
                      <a:pt x="571" y="690"/>
                    </a:lnTo>
                    <a:lnTo>
                      <a:pt x="572" y="690"/>
                    </a:lnTo>
                    <a:lnTo>
                      <a:pt x="570" y="692"/>
                    </a:lnTo>
                    <a:lnTo>
                      <a:pt x="568" y="692"/>
                    </a:lnTo>
                    <a:lnTo>
                      <a:pt x="567" y="690"/>
                    </a:lnTo>
                    <a:lnTo>
                      <a:pt x="567" y="685"/>
                    </a:lnTo>
                    <a:lnTo>
                      <a:pt x="561" y="681"/>
                    </a:lnTo>
                    <a:lnTo>
                      <a:pt x="561" y="683"/>
                    </a:lnTo>
                    <a:lnTo>
                      <a:pt x="563" y="685"/>
                    </a:lnTo>
                    <a:lnTo>
                      <a:pt x="561" y="687"/>
                    </a:lnTo>
                    <a:lnTo>
                      <a:pt x="560" y="687"/>
                    </a:lnTo>
                    <a:lnTo>
                      <a:pt x="560" y="684"/>
                    </a:lnTo>
                    <a:lnTo>
                      <a:pt x="557" y="685"/>
                    </a:lnTo>
                    <a:lnTo>
                      <a:pt x="557" y="687"/>
                    </a:lnTo>
                    <a:lnTo>
                      <a:pt x="556" y="688"/>
                    </a:lnTo>
                    <a:lnTo>
                      <a:pt x="553" y="687"/>
                    </a:lnTo>
                    <a:lnTo>
                      <a:pt x="550" y="688"/>
                    </a:lnTo>
                    <a:lnTo>
                      <a:pt x="549" y="687"/>
                    </a:lnTo>
                    <a:lnTo>
                      <a:pt x="548" y="684"/>
                    </a:lnTo>
                    <a:lnTo>
                      <a:pt x="550" y="684"/>
                    </a:lnTo>
                    <a:lnTo>
                      <a:pt x="550" y="683"/>
                    </a:lnTo>
                    <a:lnTo>
                      <a:pt x="550" y="680"/>
                    </a:lnTo>
                    <a:lnTo>
                      <a:pt x="550" y="678"/>
                    </a:lnTo>
                    <a:lnTo>
                      <a:pt x="550" y="677"/>
                    </a:lnTo>
                    <a:lnTo>
                      <a:pt x="548" y="676"/>
                    </a:lnTo>
                    <a:lnTo>
                      <a:pt x="546" y="673"/>
                    </a:lnTo>
                    <a:lnTo>
                      <a:pt x="545" y="670"/>
                    </a:lnTo>
                    <a:lnTo>
                      <a:pt x="545" y="670"/>
                    </a:lnTo>
                    <a:lnTo>
                      <a:pt x="543" y="666"/>
                    </a:lnTo>
                    <a:lnTo>
                      <a:pt x="541" y="666"/>
                    </a:lnTo>
                    <a:lnTo>
                      <a:pt x="538" y="667"/>
                    </a:lnTo>
                    <a:lnTo>
                      <a:pt x="535" y="667"/>
                    </a:lnTo>
                    <a:lnTo>
                      <a:pt x="531" y="666"/>
                    </a:lnTo>
                    <a:lnTo>
                      <a:pt x="528" y="666"/>
                    </a:lnTo>
                    <a:lnTo>
                      <a:pt x="524" y="665"/>
                    </a:lnTo>
                    <a:lnTo>
                      <a:pt x="523" y="665"/>
                    </a:lnTo>
                    <a:lnTo>
                      <a:pt x="521" y="665"/>
                    </a:lnTo>
                    <a:lnTo>
                      <a:pt x="518" y="666"/>
                    </a:lnTo>
                    <a:lnTo>
                      <a:pt x="517" y="669"/>
                    </a:lnTo>
                    <a:lnTo>
                      <a:pt x="514" y="669"/>
                    </a:lnTo>
                    <a:lnTo>
                      <a:pt x="513" y="670"/>
                    </a:lnTo>
                    <a:lnTo>
                      <a:pt x="514" y="672"/>
                    </a:lnTo>
                    <a:lnTo>
                      <a:pt x="514" y="673"/>
                    </a:lnTo>
                    <a:lnTo>
                      <a:pt x="510" y="674"/>
                    </a:lnTo>
                    <a:lnTo>
                      <a:pt x="509" y="674"/>
                    </a:lnTo>
                    <a:lnTo>
                      <a:pt x="507" y="676"/>
                    </a:lnTo>
                    <a:lnTo>
                      <a:pt x="503" y="677"/>
                    </a:lnTo>
                    <a:lnTo>
                      <a:pt x="503" y="677"/>
                    </a:lnTo>
                    <a:lnTo>
                      <a:pt x="502" y="677"/>
                    </a:lnTo>
                    <a:lnTo>
                      <a:pt x="496" y="681"/>
                    </a:lnTo>
                    <a:lnTo>
                      <a:pt x="492" y="683"/>
                    </a:lnTo>
                    <a:lnTo>
                      <a:pt x="491" y="684"/>
                    </a:lnTo>
                    <a:lnTo>
                      <a:pt x="488" y="684"/>
                    </a:lnTo>
                    <a:lnTo>
                      <a:pt x="487" y="683"/>
                    </a:lnTo>
                    <a:lnTo>
                      <a:pt x="485" y="684"/>
                    </a:lnTo>
                    <a:lnTo>
                      <a:pt x="485" y="685"/>
                    </a:lnTo>
                    <a:lnTo>
                      <a:pt x="483" y="685"/>
                    </a:lnTo>
                    <a:lnTo>
                      <a:pt x="481" y="687"/>
                    </a:lnTo>
                    <a:lnTo>
                      <a:pt x="481" y="690"/>
                    </a:lnTo>
                    <a:lnTo>
                      <a:pt x="480" y="691"/>
                    </a:lnTo>
                    <a:lnTo>
                      <a:pt x="478" y="690"/>
                    </a:lnTo>
                    <a:lnTo>
                      <a:pt x="476" y="690"/>
                    </a:lnTo>
                    <a:lnTo>
                      <a:pt x="474" y="691"/>
                    </a:lnTo>
                    <a:lnTo>
                      <a:pt x="470" y="691"/>
                    </a:lnTo>
                    <a:lnTo>
                      <a:pt x="467" y="694"/>
                    </a:lnTo>
                    <a:lnTo>
                      <a:pt x="466" y="695"/>
                    </a:lnTo>
                    <a:lnTo>
                      <a:pt x="463" y="695"/>
                    </a:lnTo>
                    <a:lnTo>
                      <a:pt x="459" y="696"/>
                    </a:lnTo>
                    <a:lnTo>
                      <a:pt x="456" y="696"/>
                    </a:lnTo>
                    <a:lnTo>
                      <a:pt x="452" y="698"/>
                    </a:lnTo>
                    <a:lnTo>
                      <a:pt x="452" y="701"/>
                    </a:lnTo>
                    <a:lnTo>
                      <a:pt x="451" y="702"/>
                    </a:lnTo>
                    <a:lnTo>
                      <a:pt x="449" y="699"/>
                    </a:lnTo>
                    <a:lnTo>
                      <a:pt x="447" y="699"/>
                    </a:lnTo>
                    <a:lnTo>
                      <a:pt x="444" y="701"/>
                    </a:lnTo>
                    <a:lnTo>
                      <a:pt x="444" y="702"/>
                    </a:lnTo>
                    <a:lnTo>
                      <a:pt x="442" y="703"/>
                    </a:lnTo>
                    <a:lnTo>
                      <a:pt x="441" y="702"/>
                    </a:lnTo>
                    <a:lnTo>
                      <a:pt x="438" y="702"/>
                    </a:lnTo>
                    <a:lnTo>
                      <a:pt x="437" y="701"/>
                    </a:lnTo>
                    <a:lnTo>
                      <a:pt x="436" y="701"/>
                    </a:lnTo>
                    <a:lnTo>
                      <a:pt x="434" y="702"/>
                    </a:lnTo>
                    <a:lnTo>
                      <a:pt x="430" y="703"/>
                    </a:lnTo>
                    <a:lnTo>
                      <a:pt x="430" y="703"/>
                    </a:lnTo>
                    <a:lnTo>
                      <a:pt x="431" y="706"/>
                    </a:lnTo>
                    <a:lnTo>
                      <a:pt x="430" y="707"/>
                    </a:lnTo>
                    <a:lnTo>
                      <a:pt x="433" y="709"/>
                    </a:lnTo>
                    <a:lnTo>
                      <a:pt x="436" y="709"/>
                    </a:lnTo>
                    <a:lnTo>
                      <a:pt x="437" y="712"/>
                    </a:lnTo>
                    <a:lnTo>
                      <a:pt x="433" y="712"/>
                    </a:lnTo>
                    <a:lnTo>
                      <a:pt x="431" y="712"/>
                    </a:lnTo>
                    <a:lnTo>
                      <a:pt x="433" y="714"/>
                    </a:lnTo>
                    <a:lnTo>
                      <a:pt x="436" y="714"/>
                    </a:lnTo>
                    <a:lnTo>
                      <a:pt x="438" y="716"/>
                    </a:lnTo>
                    <a:lnTo>
                      <a:pt x="440" y="714"/>
                    </a:lnTo>
                    <a:lnTo>
                      <a:pt x="442" y="714"/>
                    </a:lnTo>
                    <a:lnTo>
                      <a:pt x="444" y="716"/>
                    </a:lnTo>
                    <a:lnTo>
                      <a:pt x="447" y="717"/>
                    </a:lnTo>
                    <a:lnTo>
                      <a:pt x="447" y="720"/>
                    </a:lnTo>
                    <a:lnTo>
                      <a:pt x="445" y="720"/>
                    </a:lnTo>
                    <a:lnTo>
                      <a:pt x="442" y="720"/>
                    </a:lnTo>
                    <a:lnTo>
                      <a:pt x="437" y="720"/>
                    </a:lnTo>
                    <a:lnTo>
                      <a:pt x="434" y="723"/>
                    </a:lnTo>
                    <a:lnTo>
                      <a:pt x="431" y="727"/>
                    </a:lnTo>
                    <a:lnTo>
                      <a:pt x="431" y="730"/>
                    </a:lnTo>
                    <a:lnTo>
                      <a:pt x="434" y="731"/>
                    </a:lnTo>
                    <a:lnTo>
                      <a:pt x="434" y="734"/>
                    </a:lnTo>
                    <a:lnTo>
                      <a:pt x="433" y="737"/>
                    </a:lnTo>
                    <a:lnTo>
                      <a:pt x="431" y="739"/>
                    </a:lnTo>
                    <a:lnTo>
                      <a:pt x="430" y="739"/>
                    </a:lnTo>
                    <a:lnTo>
                      <a:pt x="429" y="741"/>
                    </a:lnTo>
                    <a:lnTo>
                      <a:pt x="430" y="742"/>
                    </a:lnTo>
                    <a:lnTo>
                      <a:pt x="430" y="743"/>
                    </a:lnTo>
                    <a:lnTo>
                      <a:pt x="433" y="743"/>
                    </a:lnTo>
                    <a:lnTo>
                      <a:pt x="436" y="745"/>
                    </a:lnTo>
                    <a:lnTo>
                      <a:pt x="438" y="746"/>
                    </a:lnTo>
                    <a:lnTo>
                      <a:pt x="438" y="748"/>
                    </a:lnTo>
                    <a:lnTo>
                      <a:pt x="441" y="749"/>
                    </a:lnTo>
                    <a:lnTo>
                      <a:pt x="445" y="749"/>
                    </a:lnTo>
                    <a:lnTo>
                      <a:pt x="447" y="750"/>
                    </a:lnTo>
                    <a:lnTo>
                      <a:pt x="447" y="761"/>
                    </a:lnTo>
                    <a:lnTo>
                      <a:pt x="445" y="763"/>
                    </a:lnTo>
                    <a:lnTo>
                      <a:pt x="441" y="764"/>
                    </a:lnTo>
                    <a:lnTo>
                      <a:pt x="437" y="764"/>
                    </a:lnTo>
                    <a:lnTo>
                      <a:pt x="433" y="761"/>
                    </a:lnTo>
                    <a:lnTo>
                      <a:pt x="431" y="763"/>
                    </a:lnTo>
                    <a:lnTo>
                      <a:pt x="431" y="766"/>
                    </a:lnTo>
                    <a:lnTo>
                      <a:pt x="430" y="768"/>
                    </a:lnTo>
                    <a:lnTo>
                      <a:pt x="427" y="768"/>
                    </a:lnTo>
                    <a:lnTo>
                      <a:pt x="423" y="767"/>
                    </a:lnTo>
                    <a:lnTo>
                      <a:pt x="419" y="767"/>
                    </a:lnTo>
                    <a:lnTo>
                      <a:pt x="416" y="766"/>
                    </a:lnTo>
                    <a:lnTo>
                      <a:pt x="416" y="766"/>
                    </a:lnTo>
                    <a:lnTo>
                      <a:pt x="413" y="766"/>
                    </a:lnTo>
                    <a:lnTo>
                      <a:pt x="411" y="763"/>
                    </a:lnTo>
                    <a:lnTo>
                      <a:pt x="413" y="761"/>
                    </a:lnTo>
                    <a:lnTo>
                      <a:pt x="413" y="760"/>
                    </a:lnTo>
                    <a:lnTo>
                      <a:pt x="412" y="759"/>
                    </a:lnTo>
                    <a:lnTo>
                      <a:pt x="408" y="757"/>
                    </a:lnTo>
                    <a:lnTo>
                      <a:pt x="407" y="759"/>
                    </a:lnTo>
                    <a:lnTo>
                      <a:pt x="404" y="759"/>
                    </a:lnTo>
                    <a:lnTo>
                      <a:pt x="402" y="759"/>
                    </a:lnTo>
                    <a:lnTo>
                      <a:pt x="402" y="763"/>
                    </a:lnTo>
                    <a:lnTo>
                      <a:pt x="398" y="763"/>
                    </a:lnTo>
                    <a:lnTo>
                      <a:pt x="398" y="761"/>
                    </a:lnTo>
                    <a:lnTo>
                      <a:pt x="394" y="757"/>
                    </a:lnTo>
                    <a:lnTo>
                      <a:pt x="391" y="759"/>
                    </a:lnTo>
                    <a:lnTo>
                      <a:pt x="390" y="760"/>
                    </a:lnTo>
                    <a:lnTo>
                      <a:pt x="389" y="759"/>
                    </a:lnTo>
                    <a:lnTo>
                      <a:pt x="386" y="759"/>
                    </a:lnTo>
                    <a:lnTo>
                      <a:pt x="386" y="761"/>
                    </a:lnTo>
                    <a:lnTo>
                      <a:pt x="383" y="761"/>
                    </a:lnTo>
                    <a:lnTo>
                      <a:pt x="383" y="767"/>
                    </a:lnTo>
                    <a:lnTo>
                      <a:pt x="380" y="770"/>
                    </a:lnTo>
                    <a:lnTo>
                      <a:pt x="378" y="768"/>
                    </a:lnTo>
                    <a:lnTo>
                      <a:pt x="376" y="766"/>
                    </a:lnTo>
                    <a:lnTo>
                      <a:pt x="372" y="766"/>
                    </a:lnTo>
                    <a:lnTo>
                      <a:pt x="369" y="763"/>
                    </a:lnTo>
                    <a:lnTo>
                      <a:pt x="366" y="764"/>
                    </a:lnTo>
                    <a:lnTo>
                      <a:pt x="368" y="767"/>
                    </a:lnTo>
                    <a:lnTo>
                      <a:pt x="365" y="770"/>
                    </a:lnTo>
                    <a:lnTo>
                      <a:pt x="364" y="770"/>
                    </a:lnTo>
                    <a:lnTo>
                      <a:pt x="364" y="767"/>
                    </a:lnTo>
                    <a:lnTo>
                      <a:pt x="362" y="764"/>
                    </a:lnTo>
                    <a:lnTo>
                      <a:pt x="361" y="764"/>
                    </a:lnTo>
                    <a:lnTo>
                      <a:pt x="357" y="761"/>
                    </a:lnTo>
                    <a:lnTo>
                      <a:pt x="355" y="759"/>
                    </a:lnTo>
                    <a:lnTo>
                      <a:pt x="353" y="759"/>
                    </a:lnTo>
                    <a:lnTo>
                      <a:pt x="350" y="756"/>
                    </a:lnTo>
                    <a:lnTo>
                      <a:pt x="349" y="756"/>
                    </a:lnTo>
                    <a:lnTo>
                      <a:pt x="347" y="753"/>
                    </a:lnTo>
                    <a:lnTo>
                      <a:pt x="344" y="753"/>
                    </a:lnTo>
                    <a:lnTo>
                      <a:pt x="340" y="754"/>
                    </a:lnTo>
                    <a:lnTo>
                      <a:pt x="336" y="753"/>
                    </a:lnTo>
                    <a:lnTo>
                      <a:pt x="335" y="749"/>
                    </a:lnTo>
                    <a:lnTo>
                      <a:pt x="333" y="749"/>
                    </a:lnTo>
                    <a:lnTo>
                      <a:pt x="331" y="752"/>
                    </a:lnTo>
                    <a:lnTo>
                      <a:pt x="328" y="752"/>
                    </a:lnTo>
                    <a:lnTo>
                      <a:pt x="326" y="753"/>
                    </a:lnTo>
                    <a:lnTo>
                      <a:pt x="325" y="754"/>
                    </a:lnTo>
                    <a:lnTo>
                      <a:pt x="325" y="753"/>
                    </a:lnTo>
                    <a:lnTo>
                      <a:pt x="324" y="754"/>
                    </a:lnTo>
                    <a:lnTo>
                      <a:pt x="322" y="756"/>
                    </a:lnTo>
                    <a:lnTo>
                      <a:pt x="321" y="757"/>
                    </a:lnTo>
                    <a:lnTo>
                      <a:pt x="320" y="756"/>
                    </a:lnTo>
                    <a:lnTo>
                      <a:pt x="321" y="753"/>
                    </a:lnTo>
                    <a:lnTo>
                      <a:pt x="321" y="752"/>
                    </a:lnTo>
                    <a:lnTo>
                      <a:pt x="318" y="750"/>
                    </a:lnTo>
                    <a:lnTo>
                      <a:pt x="314" y="749"/>
                    </a:lnTo>
                    <a:lnTo>
                      <a:pt x="314" y="750"/>
                    </a:lnTo>
                    <a:lnTo>
                      <a:pt x="314" y="753"/>
                    </a:lnTo>
                    <a:lnTo>
                      <a:pt x="314" y="754"/>
                    </a:lnTo>
                    <a:lnTo>
                      <a:pt x="311" y="754"/>
                    </a:lnTo>
                    <a:lnTo>
                      <a:pt x="308" y="756"/>
                    </a:lnTo>
                    <a:lnTo>
                      <a:pt x="307" y="759"/>
                    </a:lnTo>
                    <a:lnTo>
                      <a:pt x="306" y="759"/>
                    </a:lnTo>
                    <a:lnTo>
                      <a:pt x="302" y="761"/>
                    </a:lnTo>
                    <a:lnTo>
                      <a:pt x="302" y="764"/>
                    </a:lnTo>
                    <a:lnTo>
                      <a:pt x="303" y="767"/>
                    </a:lnTo>
                    <a:lnTo>
                      <a:pt x="303" y="770"/>
                    </a:lnTo>
                    <a:lnTo>
                      <a:pt x="299" y="770"/>
                    </a:lnTo>
                    <a:lnTo>
                      <a:pt x="295" y="771"/>
                    </a:lnTo>
                    <a:lnTo>
                      <a:pt x="297" y="781"/>
                    </a:lnTo>
                    <a:lnTo>
                      <a:pt x="296" y="782"/>
                    </a:lnTo>
                    <a:lnTo>
                      <a:pt x="296" y="786"/>
                    </a:lnTo>
                    <a:lnTo>
                      <a:pt x="292" y="788"/>
                    </a:lnTo>
                    <a:lnTo>
                      <a:pt x="289" y="785"/>
                    </a:lnTo>
                    <a:lnTo>
                      <a:pt x="288" y="782"/>
                    </a:lnTo>
                    <a:lnTo>
                      <a:pt x="281" y="775"/>
                    </a:lnTo>
                    <a:lnTo>
                      <a:pt x="278" y="778"/>
                    </a:lnTo>
                    <a:lnTo>
                      <a:pt x="278" y="782"/>
                    </a:lnTo>
                    <a:lnTo>
                      <a:pt x="275" y="786"/>
                    </a:lnTo>
                    <a:lnTo>
                      <a:pt x="273" y="788"/>
                    </a:lnTo>
                    <a:lnTo>
                      <a:pt x="274" y="793"/>
                    </a:lnTo>
                    <a:lnTo>
                      <a:pt x="275" y="796"/>
                    </a:lnTo>
                    <a:lnTo>
                      <a:pt x="274" y="804"/>
                    </a:lnTo>
                    <a:lnTo>
                      <a:pt x="273" y="808"/>
                    </a:lnTo>
                    <a:lnTo>
                      <a:pt x="278" y="811"/>
                    </a:lnTo>
                    <a:lnTo>
                      <a:pt x="279" y="814"/>
                    </a:lnTo>
                    <a:lnTo>
                      <a:pt x="279" y="817"/>
                    </a:lnTo>
                    <a:lnTo>
                      <a:pt x="284" y="819"/>
                    </a:lnTo>
                    <a:lnTo>
                      <a:pt x="285" y="818"/>
                    </a:lnTo>
                    <a:lnTo>
                      <a:pt x="293" y="821"/>
                    </a:lnTo>
                    <a:lnTo>
                      <a:pt x="299" y="826"/>
                    </a:lnTo>
                    <a:lnTo>
                      <a:pt x="304" y="835"/>
                    </a:lnTo>
                    <a:lnTo>
                      <a:pt x="299" y="835"/>
                    </a:lnTo>
                    <a:lnTo>
                      <a:pt x="299" y="837"/>
                    </a:lnTo>
                    <a:lnTo>
                      <a:pt x="304" y="840"/>
                    </a:lnTo>
                    <a:lnTo>
                      <a:pt x="307" y="839"/>
                    </a:lnTo>
                    <a:lnTo>
                      <a:pt x="310" y="842"/>
                    </a:lnTo>
                    <a:lnTo>
                      <a:pt x="310" y="842"/>
                    </a:lnTo>
                    <a:lnTo>
                      <a:pt x="310" y="842"/>
                    </a:lnTo>
                    <a:lnTo>
                      <a:pt x="310" y="843"/>
                    </a:lnTo>
                    <a:lnTo>
                      <a:pt x="310" y="844"/>
                    </a:lnTo>
                    <a:lnTo>
                      <a:pt x="308" y="844"/>
                    </a:lnTo>
                    <a:lnTo>
                      <a:pt x="310" y="846"/>
                    </a:lnTo>
                    <a:lnTo>
                      <a:pt x="310" y="847"/>
                    </a:lnTo>
                    <a:lnTo>
                      <a:pt x="308" y="847"/>
                    </a:lnTo>
                    <a:lnTo>
                      <a:pt x="308" y="847"/>
                    </a:lnTo>
                    <a:lnTo>
                      <a:pt x="308" y="850"/>
                    </a:lnTo>
                    <a:lnTo>
                      <a:pt x="307" y="848"/>
                    </a:lnTo>
                    <a:lnTo>
                      <a:pt x="306" y="848"/>
                    </a:lnTo>
                    <a:lnTo>
                      <a:pt x="303" y="848"/>
                    </a:lnTo>
                    <a:lnTo>
                      <a:pt x="302" y="848"/>
                    </a:lnTo>
                    <a:lnTo>
                      <a:pt x="306" y="851"/>
                    </a:lnTo>
                    <a:lnTo>
                      <a:pt x="306" y="853"/>
                    </a:lnTo>
                    <a:lnTo>
                      <a:pt x="306" y="854"/>
                    </a:lnTo>
                    <a:lnTo>
                      <a:pt x="304" y="853"/>
                    </a:lnTo>
                    <a:lnTo>
                      <a:pt x="302" y="853"/>
                    </a:lnTo>
                    <a:lnTo>
                      <a:pt x="300" y="853"/>
                    </a:lnTo>
                    <a:lnTo>
                      <a:pt x="300" y="853"/>
                    </a:lnTo>
                    <a:lnTo>
                      <a:pt x="302" y="853"/>
                    </a:lnTo>
                    <a:lnTo>
                      <a:pt x="302" y="854"/>
                    </a:lnTo>
                    <a:lnTo>
                      <a:pt x="300" y="855"/>
                    </a:lnTo>
                    <a:lnTo>
                      <a:pt x="299" y="855"/>
                    </a:lnTo>
                    <a:lnTo>
                      <a:pt x="297" y="857"/>
                    </a:lnTo>
                    <a:lnTo>
                      <a:pt x="296" y="855"/>
                    </a:lnTo>
                    <a:lnTo>
                      <a:pt x="295" y="857"/>
                    </a:lnTo>
                    <a:lnTo>
                      <a:pt x="295" y="857"/>
                    </a:lnTo>
                    <a:lnTo>
                      <a:pt x="293" y="857"/>
                    </a:lnTo>
                    <a:lnTo>
                      <a:pt x="292" y="855"/>
                    </a:lnTo>
                    <a:lnTo>
                      <a:pt x="292" y="858"/>
                    </a:lnTo>
                    <a:lnTo>
                      <a:pt x="290" y="860"/>
                    </a:lnTo>
                    <a:lnTo>
                      <a:pt x="289" y="862"/>
                    </a:lnTo>
                    <a:lnTo>
                      <a:pt x="288" y="864"/>
                    </a:lnTo>
                    <a:lnTo>
                      <a:pt x="288" y="866"/>
                    </a:lnTo>
                    <a:lnTo>
                      <a:pt x="286" y="868"/>
                    </a:lnTo>
                    <a:lnTo>
                      <a:pt x="286" y="873"/>
                    </a:lnTo>
                    <a:lnTo>
                      <a:pt x="285" y="875"/>
                    </a:lnTo>
                    <a:lnTo>
                      <a:pt x="284" y="876"/>
                    </a:lnTo>
                    <a:lnTo>
                      <a:pt x="285" y="882"/>
                    </a:lnTo>
                    <a:lnTo>
                      <a:pt x="288" y="882"/>
                    </a:lnTo>
                    <a:lnTo>
                      <a:pt x="289" y="882"/>
                    </a:lnTo>
                    <a:lnTo>
                      <a:pt x="290" y="883"/>
                    </a:lnTo>
                    <a:lnTo>
                      <a:pt x="293" y="884"/>
                    </a:lnTo>
                    <a:lnTo>
                      <a:pt x="293" y="889"/>
                    </a:lnTo>
                    <a:lnTo>
                      <a:pt x="296" y="890"/>
                    </a:lnTo>
                    <a:lnTo>
                      <a:pt x="297" y="889"/>
                    </a:lnTo>
                    <a:lnTo>
                      <a:pt x="299" y="889"/>
                    </a:lnTo>
                    <a:lnTo>
                      <a:pt x="299" y="891"/>
                    </a:lnTo>
                    <a:lnTo>
                      <a:pt x="297" y="894"/>
                    </a:lnTo>
                    <a:lnTo>
                      <a:pt x="296" y="893"/>
                    </a:lnTo>
                    <a:lnTo>
                      <a:pt x="296" y="895"/>
                    </a:lnTo>
                    <a:lnTo>
                      <a:pt x="297" y="895"/>
                    </a:lnTo>
                    <a:lnTo>
                      <a:pt x="299" y="897"/>
                    </a:lnTo>
                    <a:lnTo>
                      <a:pt x="299" y="898"/>
                    </a:lnTo>
                    <a:lnTo>
                      <a:pt x="299" y="902"/>
                    </a:lnTo>
                    <a:lnTo>
                      <a:pt x="302" y="905"/>
                    </a:lnTo>
                    <a:lnTo>
                      <a:pt x="302" y="908"/>
                    </a:lnTo>
                    <a:lnTo>
                      <a:pt x="307" y="915"/>
                    </a:lnTo>
                    <a:lnTo>
                      <a:pt x="314" y="920"/>
                    </a:lnTo>
                    <a:lnTo>
                      <a:pt x="315" y="920"/>
                    </a:lnTo>
                    <a:lnTo>
                      <a:pt x="315" y="922"/>
                    </a:lnTo>
                    <a:lnTo>
                      <a:pt x="311" y="927"/>
                    </a:lnTo>
                    <a:lnTo>
                      <a:pt x="307" y="929"/>
                    </a:lnTo>
                    <a:lnTo>
                      <a:pt x="306" y="931"/>
                    </a:lnTo>
                    <a:lnTo>
                      <a:pt x="300" y="930"/>
                    </a:lnTo>
                    <a:lnTo>
                      <a:pt x="297" y="927"/>
                    </a:lnTo>
                    <a:lnTo>
                      <a:pt x="292" y="922"/>
                    </a:lnTo>
                    <a:lnTo>
                      <a:pt x="288" y="922"/>
                    </a:lnTo>
                    <a:lnTo>
                      <a:pt x="288" y="923"/>
                    </a:lnTo>
                    <a:lnTo>
                      <a:pt x="286" y="923"/>
                    </a:lnTo>
                    <a:lnTo>
                      <a:pt x="285" y="923"/>
                    </a:lnTo>
                    <a:lnTo>
                      <a:pt x="284" y="923"/>
                    </a:lnTo>
                    <a:lnTo>
                      <a:pt x="284" y="922"/>
                    </a:lnTo>
                    <a:lnTo>
                      <a:pt x="281" y="919"/>
                    </a:lnTo>
                    <a:lnTo>
                      <a:pt x="279" y="919"/>
                    </a:lnTo>
                    <a:lnTo>
                      <a:pt x="278" y="919"/>
                    </a:lnTo>
                    <a:lnTo>
                      <a:pt x="278" y="919"/>
                    </a:lnTo>
                    <a:lnTo>
                      <a:pt x="277" y="919"/>
                    </a:lnTo>
                    <a:lnTo>
                      <a:pt x="274" y="920"/>
                    </a:lnTo>
                    <a:lnTo>
                      <a:pt x="271" y="922"/>
                    </a:lnTo>
                    <a:lnTo>
                      <a:pt x="268" y="923"/>
                    </a:lnTo>
                    <a:lnTo>
                      <a:pt x="266" y="923"/>
                    </a:lnTo>
                    <a:lnTo>
                      <a:pt x="264" y="923"/>
                    </a:lnTo>
                    <a:lnTo>
                      <a:pt x="261" y="923"/>
                    </a:lnTo>
                    <a:lnTo>
                      <a:pt x="260" y="922"/>
                    </a:lnTo>
                    <a:lnTo>
                      <a:pt x="259" y="920"/>
                    </a:lnTo>
                    <a:lnTo>
                      <a:pt x="259" y="920"/>
                    </a:lnTo>
                    <a:lnTo>
                      <a:pt x="244" y="920"/>
                    </a:lnTo>
                    <a:lnTo>
                      <a:pt x="244" y="922"/>
                    </a:lnTo>
                    <a:lnTo>
                      <a:pt x="244" y="922"/>
                    </a:lnTo>
                    <a:lnTo>
                      <a:pt x="244" y="925"/>
                    </a:lnTo>
                    <a:lnTo>
                      <a:pt x="244" y="926"/>
                    </a:lnTo>
                    <a:lnTo>
                      <a:pt x="241" y="926"/>
                    </a:lnTo>
                    <a:lnTo>
                      <a:pt x="238" y="927"/>
                    </a:lnTo>
                    <a:lnTo>
                      <a:pt x="234" y="927"/>
                    </a:lnTo>
                    <a:lnTo>
                      <a:pt x="230" y="927"/>
                    </a:lnTo>
                    <a:lnTo>
                      <a:pt x="227" y="927"/>
                    </a:lnTo>
                    <a:lnTo>
                      <a:pt x="227" y="926"/>
                    </a:lnTo>
                    <a:lnTo>
                      <a:pt x="227" y="925"/>
                    </a:lnTo>
                    <a:lnTo>
                      <a:pt x="226" y="920"/>
                    </a:lnTo>
                    <a:lnTo>
                      <a:pt x="224" y="915"/>
                    </a:lnTo>
                    <a:lnTo>
                      <a:pt x="223" y="912"/>
                    </a:lnTo>
                    <a:lnTo>
                      <a:pt x="220" y="908"/>
                    </a:lnTo>
                    <a:lnTo>
                      <a:pt x="217" y="908"/>
                    </a:lnTo>
                    <a:lnTo>
                      <a:pt x="217" y="907"/>
                    </a:lnTo>
                    <a:lnTo>
                      <a:pt x="213" y="902"/>
                    </a:lnTo>
                    <a:lnTo>
                      <a:pt x="212" y="904"/>
                    </a:lnTo>
                    <a:lnTo>
                      <a:pt x="210" y="904"/>
                    </a:lnTo>
                    <a:lnTo>
                      <a:pt x="208" y="902"/>
                    </a:lnTo>
                    <a:lnTo>
                      <a:pt x="206" y="900"/>
                    </a:lnTo>
                    <a:lnTo>
                      <a:pt x="205" y="900"/>
                    </a:lnTo>
                    <a:lnTo>
                      <a:pt x="202" y="898"/>
                    </a:lnTo>
                    <a:lnTo>
                      <a:pt x="201" y="897"/>
                    </a:lnTo>
                    <a:lnTo>
                      <a:pt x="199" y="897"/>
                    </a:lnTo>
                    <a:lnTo>
                      <a:pt x="197" y="895"/>
                    </a:lnTo>
                    <a:lnTo>
                      <a:pt x="197" y="893"/>
                    </a:lnTo>
                    <a:lnTo>
                      <a:pt x="194" y="893"/>
                    </a:lnTo>
                    <a:lnTo>
                      <a:pt x="192" y="890"/>
                    </a:lnTo>
                    <a:lnTo>
                      <a:pt x="184" y="883"/>
                    </a:lnTo>
                    <a:lnTo>
                      <a:pt x="180" y="882"/>
                    </a:lnTo>
                    <a:lnTo>
                      <a:pt x="174" y="879"/>
                    </a:lnTo>
                    <a:lnTo>
                      <a:pt x="170" y="879"/>
                    </a:lnTo>
                    <a:lnTo>
                      <a:pt x="168" y="876"/>
                    </a:lnTo>
                    <a:lnTo>
                      <a:pt x="168" y="875"/>
                    </a:lnTo>
                    <a:lnTo>
                      <a:pt x="163" y="872"/>
                    </a:lnTo>
                    <a:lnTo>
                      <a:pt x="162" y="872"/>
                    </a:lnTo>
                    <a:lnTo>
                      <a:pt x="159" y="871"/>
                    </a:lnTo>
                    <a:lnTo>
                      <a:pt x="161" y="869"/>
                    </a:lnTo>
                    <a:lnTo>
                      <a:pt x="162" y="869"/>
                    </a:lnTo>
                    <a:lnTo>
                      <a:pt x="162" y="866"/>
                    </a:lnTo>
                    <a:lnTo>
                      <a:pt x="162" y="865"/>
                    </a:lnTo>
                    <a:lnTo>
                      <a:pt x="165" y="866"/>
                    </a:lnTo>
                    <a:lnTo>
                      <a:pt x="166" y="868"/>
                    </a:lnTo>
                    <a:lnTo>
                      <a:pt x="168" y="868"/>
                    </a:lnTo>
                    <a:lnTo>
                      <a:pt x="170" y="868"/>
                    </a:lnTo>
                    <a:lnTo>
                      <a:pt x="170" y="864"/>
                    </a:lnTo>
                    <a:lnTo>
                      <a:pt x="169" y="864"/>
                    </a:lnTo>
                    <a:lnTo>
                      <a:pt x="169" y="861"/>
                    </a:lnTo>
                    <a:lnTo>
                      <a:pt x="172" y="858"/>
                    </a:lnTo>
                    <a:lnTo>
                      <a:pt x="172" y="857"/>
                    </a:lnTo>
                    <a:lnTo>
                      <a:pt x="173" y="855"/>
                    </a:lnTo>
                    <a:lnTo>
                      <a:pt x="174" y="857"/>
                    </a:lnTo>
                    <a:lnTo>
                      <a:pt x="176" y="854"/>
                    </a:lnTo>
                    <a:lnTo>
                      <a:pt x="177" y="854"/>
                    </a:lnTo>
                    <a:lnTo>
                      <a:pt x="177" y="853"/>
                    </a:lnTo>
                    <a:lnTo>
                      <a:pt x="174" y="853"/>
                    </a:lnTo>
                    <a:lnTo>
                      <a:pt x="174" y="851"/>
                    </a:lnTo>
                    <a:lnTo>
                      <a:pt x="173" y="853"/>
                    </a:lnTo>
                    <a:lnTo>
                      <a:pt x="170" y="850"/>
                    </a:lnTo>
                    <a:lnTo>
                      <a:pt x="169" y="846"/>
                    </a:lnTo>
                    <a:lnTo>
                      <a:pt x="173" y="846"/>
                    </a:lnTo>
                    <a:lnTo>
                      <a:pt x="177" y="846"/>
                    </a:lnTo>
                    <a:lnTo>
                      <a:pt x="179" y="844"/>
                    </a:lnTo>
                    <a:lnTo>
                      <a:pt x="177" y="844"/>
                    </a:lnTo>
                    <a:lnTo>
                      <a:pt x="176" y="843"/>
                    </a:lnTo>
                    <a:lnTo>
                      <a:pt x="179" y="842"/>
                    </a:lnTo>
                    <a:lnTo>
                      <a:pt x="185" y="837"/>
                    </a:lnTo>
                    <a:lnTo>
                      <a:pt x="185" y="835"/>
                    </a:lnTo>
                    <a:lnTo>
                      <a:pt x="185" y="833"/>
                    </a:lnTo>
                    <a:lnTo>
                      <a:pt x="181" y="835"/>
                    </a:lnTo>
                    <a:lnTo>
                      <a:pt x="179" y="836"/>
                    </a:lnTo>
                    <a:lnTo>
                      <a:pt x="176" y="836"/>
                    </a:lnTo>
                    <a:lnTo>
                      <a:pt x="176" y="836"/>
                    </a:lnTo>
                    <a:lnTo>
                      <a:pt x="176" y="836"/>
                    </a:lnTo>
                    <a:lnTo>
                      <a:pt x="176" y="831"/>
                    </a:lnTo>
                    <a:lnTo>
                      <a:pt x="179" y="829"/>
                    </a:lnTo>
                    <a:lnTo>
                      <a:pt x="181" y="825"/>
                    </a:lnTo>
                    <a:lnTo>
                      <a:pt x="187" y="825"/>
                    </a:lnTo>
                    <a:lnTo>
                      <a:pt x="190" y="822"/>
                    </a:lnTo>
                    <a:lnTo>
                      <a:pt x="190" y="819"/>
                    </a:lnTo>
                    <a:lnTo>
                      <a:pt x="191" y="814"/>
                    </a:lnTo>
                    <a:lnTo>
                      <a:pt x="190" y="811"/>
                    </a:lnTo>
                    <a:lnTo>
                      <a:pt x="187" y="808"/>
                    </a:lnTo>
                    <a:lnTo>
                      <a:pt x="187" y="801"/>
                    </a:lnTo>
                    <a:lnTo>
                      <a:pt x="190" y="801"/>
                    </a:lnTo>
                    <a:lnTo>
                      <a:pt x="192" y="799"/>
                    </a:lnTo>
                    <a:lnTo>
                      <a:pt x="192" y="795"/>
                    </a:lnTo>
                    <a:lnTo>
                      <a:pt x="190" y="795"/>
                    </a:lnTo>
                    <a:lnTo>
                      <a:pt x="190" y="790"/>
                    </a:lnTo>
                    <a:lnTo>
                      <a:pt x="187" y="793"/>
                    </a:lnTo>
                    <a:lnTo>
                      <a:pt x="183" y="792"/>
                    </a:lnTo>
                    <a:lnTo>
                      <a:pt x="180" y="790"/>
                    </a:lnTo>
                    <a:lnTo>
                      <a:pt x="177" y="790"/>
                    </a:lnTo>
                    <a:lnTo>
                      <a:pt x="174" y="789"/>
                    </a:lnTo>
                    <a:lnTo>
                      <a:pt x="170" y="789"/>
                    </a:lnTo>
                    <a:lnTo>
                      <a:pt x="166" y="788"/>
                    </a:lnTo>
                    <a:lnTo>
                      <a:pt x="165" y="789"/>
                    </a:lnTo>
                    <a:lnTo>
                      <a:pt x="163" y="788"/>
                    </a:lnTo>
                    <a:lnTo>
                      <a:pt x="159" y="785"/>
                    </a:lnTo>
                    <a:lnTo>
                      <a:pt x="156" y="778"/>
                    </a:lnTo>
                    <a:lnTo>
                      <a:pt x="154" y="778"/>
                    </a:lnTo>
                    <a:lnTo>
                      <a:pt x="150" y="782"/>
                    </a:lnTo>
                    <a:lnTo>
                      <a:pt x="147" y="781"/>
                    </a:lnTo>
                    <a:lnTo>
                      <a:pt x="144" y="782"/>
                    </a:lnTo>
                    <a:lnTo>
                      <a:pt x="140" y="781"/>
                    </a:lnTo>
                    <a:lnTo>
                      <a:pt x="137" y="782"/>
                    </a:lnTo>
                    <a:lnTo>
                      <a:pt x="132" y="777"/>
                    </a:lnTo>
                    <a:lnTo>
                      <a:pt x="130" y="772"/>
                    </a:lnTo>
                    <a:lnTo>
                      <a:pt x="130" y="770"/>
                    </a:lnTo>
                    <a:lnTo>
                      <a:pt x="127" y="768"/>
                    </a:lnTo>
                    <a:lnTo>
                      <a:pt x="127" y="766"/>
                    </a:lnTo>
                    <a:lnTo>
                      <a:pt x="125" y="764"/>
                    </a:lnTo>
                    <a:lnTo>
                      <a:pt x="118" y="764"/>
                    </a:lnTo>
                    <a:lnTo>
                      <a:pt x="114" y="760"/>
                    </a:lnTo>
                    <a:lnTo>
                      <a:pt x="115" y="757"/>
                    </a:lnTo>
                    <a:lnTo>
                      <a:pt x="112" y="754"/>
                    </a:lnTo>
                    <a:lnTo>
                      <a:pt x="111" y="749"/>
                    </a:lnTo>
                    <a:lnTo>
                      <a:pt x="107" y="749"/>
                    </a:lnTo>
                    <a:lnTo>
                      <a:pt x="104" y="750"/>
                    </a:lnTo>
                    <a:lnTo>
                      <a:pt x="97" y="750"/>
                    </a:lnTo>
                    <a:lnTo>
                      <a:pt x="90" y="748"/>
                    </a:lnTo>
                    <a:lnTo>
                      <a:pt x="89" y="750"/>
                    </a:lnTo>
                    <a:lnTo>
                      <a:pt x="89" y="753"/>
                    </a:lnTo>
                    <a:lnTo>
                      <a:pt x="86" y="753"/>
                    </a:lnTo>
                    <a:lnTo>
                      <a:pt x="83" y="753"/>
                    </a:lnTo>
                    <a:lnTo>
                      <a:pt x="83" y="749"/>
                    </a:lnTo>
                    <a:lnTo>
                      <a:pt x="80" y="746"/>
                    </a:lnTo>
                    <a:lnTo>
                      <a:pt x="80" y="742"/>
                    </a:lnTo>
                    <a:lnTo>
                      <a:pt x="78" y="738"/>
                    </a:lnTo>
                    <a:lnTo>
                      <a:pt x="78" y="735"/>
                    </a:lnTo>
                    <a:lnTo>
                      <a:pt x="79" y="732"/>
                    </a:lnTo>
                    <a:lnTo>
                      <a:pt x="82" y="735"/>
                    </a:lnTo>
                    <a:lnTo>
                      <a:pt x="89" y="735"/>
                    </a:lnTo>
                    <a:lnTo>
                      <a:pt x="92" y="730"/>
                    </a:lnTo>
                    <a:lnTo>
                      <a:pt x="93" y="728"/>
                    </a:lnTo>
                    <a:lnTo>
                      <a:pt x="90" y="727"/>
                    </a:lnTo>
                    <a:lnTo>
                      <a:pt x="89" y="724"/>
                    </a:lnTo>
                    <a:lnTo>
                      <a:pt x="85" y="720"/>
                    </a:lnTo>
                    <a:lnTo>
                      <a:pt x="80" y="719"/>
                    </a:lnTo>
                    <a:lnTo>
                      <a:pt x="79" y="714"/>
                    </a:lnTo>
                    <a:lnTo>
                      <a:pt x="76" y="712"/>
                    </a:lnTo>
                    <a:lnTo>
                      <a:pt x="72" y="707"/>
                    </a:lnTo>
                    <a:lnTo>
                      <a:pt x="71" y="703"/>
                    </a:lnTo>
                    <a:lnTo>
                      <a:pt x="68" y="701"/>
                    </a:lnTo>
                    <a:lnTo>
                      <a:pt x="68" y="696"/>
                    </a:lnTo>
                    <a:lnTo>
                      <a:pt x="65" y="694"/>
                    </a:lnTo>
                    <a:lnTo>
                      <a:pt x="67" y="691"/>
                    </a:lnTo>
                    <a:lnTo>
                      <a:pt x="67" y="687"/>
                    </a:lnTo>
                    <a:lnTo>
                      <a:pt x="60" y="685"/>
                    </a:lnTo>
                    <a:lnTo>
                      <a:pt x="58" y="685"/>
                    </a:lnTo>
                    <a:lnTo>
                      <a:pt x="57" y="684"/>
                    </a:lnTo>
                    <a:lnTo>
                      <a:pt x="53" y="684"/>
                    </a:lnTo>
                    <a:lnTo>
                      <a:pt x="50" y="687"/>
                    </a:lnTo>
                    <a:lnTo>
                      <a:pt x="47" y="683"/>
                    </a:lnTo>
                    <a:lnTo>
                      <a:pt x="45" y="683"/>
                    </a:lnTo>
                    <a:lnTo>
                      <a:pt x="42" y="684"/>
                    </a:lnTo>
                    <a:lnTo>
                      <a:pt x="39" y="680"/>
                    </a:lnTo>
                    <a:lnTo>
                      <a:pt x="35" y="681"/>
                    </a:lnTo>
                    <a:lnTo>
                      <a:pt x="33" y="680"/>
                    </a:lnTo>
                    <a:lnTo>
                      <a:pt x="32" y="680"/>
                    </a:lnTo>
                    <a:lnTo>
                      <a:pt x="32" y="676"/>
                    </a:lnTo>
                    <a:lnTo>
                      <a:pt x="29" y="674"/>
                    </a:lnTo>
                    <a:lnTo>
                      <a:pt x="28" y="670"/>
                    </a:lnTo>
                    <a:lnTo>
                      <a:pt x="28" y="669"/>
                    </a:lnTo>
                    <a:lnTo>
                      <a:pt x="27" y="666"/>
                    </a:lnTo>
                    <a:lnTo>
                      <a:pt x="27" y="663"/>
                    </a:lnTo>
                    <a:lnTo>
                      <a:pt x="25" y="662"/>
                    </a:lnTo>
                    <a:lnTo>
                      <a:pt x="24" y="660"/>
                    </a:lnTo>
                    <a:lnTo>
                      <a:pt x="25" y="659"/>
                    </a:lnTo>
                    <a:lnTo>
                      <a:pt x="25" y="658"/>
                    </a:lnTo>
                    <a:lnTo>
                      <a:pt x="22" y="656"/>
                    </a:lnTo>
                    <a:lnTo>
                      <a:pt x="24" y="654"/>
                    </a:lnTo>
                    <a:lnTo>
                      <a:pt x="24" y="651"/>
                    </a:lnTo>
                    <a:lnTo>
                      <a:pt x="25" y="649"/>
                    </a:lnTo>
                    <a:lnTo>
                      <a:pt x="25" y="647"/>
                    </a:lnTo>
                    <a:lnTo>
                      <a:pt x="20" y="636"/>
                    </a:lnTo>
                    <a:lnTo>
                      <a:pt x="21" y="626"/>
                    </a:lnTo>
                    <a:lnTo>
                      <a:pt x="22" y="625"/>
                    </a:lnTo>
                    <a:lnTo>
                      <a:pt x="22" y="620"/>
                    </a:lnTo>
                    <a:lnTo>
                      <a:pt x="25" y="619"/>
                    </a:lnTo>
                    <a:lnTo>
                      <a:pt x="25" y="618"/>
                    </a:lnTo>
                    <a:lnTo>
                      <a:pt x="25" y="618"/>
                    </a:lnTo>
                    <a:lnTo>
                      <a:pt x="24" y="615"/>
                    </a:lnTo>
                    <a:lnTo>
                      <a:pt x="24" y="615"/>
                    </a:lnTo>
                    <a:lnTo>
                      <a:pt x="25" y="612"/>
                    </a:lnTo>
                    <a:lnTo>
                      <a:pt x="24" y="609"/>
                    </a:lnTo>
                    <a:lnTo>
                      <a:pt x="24" y="608"/>
                    </a:lnTo>
                    <a:lnTo>
                      <a:pt x="25" y="608"/>
                    </a:lnTo>
                    <a:lnTo>
                      <a:pt x="27" y="611"/>
                    </a:lnTo>
                    <a:lnTo>
                      <a:pt x="28" y="609"/>
                    </a:lnTo>
                    <a:lnTo>
                      <a:pt x="28" y="607"/>
                    </a:lnTo>
                    <a:lnTo>
                      <a:pt x="29" y="605"/>
                    </a:lnTo>
                    <a:lnTo>
                      <a:pt x="32" y="607"/>
                    </a:lnTo>
                    <a:lnTo>
                      <a:pt x="35" y="605"/>
                    </a:lnTo>
                    <a:lnTo>
                      <a:pt x="36" y="602"/>
                    </a:lnTo>
                    <a:lnTo>
                      <a:pt x="38" y="602"/>
                    </a:lnTo>
                    <a:lnTo>
                      <a:pt x="42" y="604"/>
                    </a:lnTo>
                    <a:lnTo>
                      <a:pt x="43" y="601"/>
                    </a:lnTo>
                    <a:lnTo>
                      <a:pt x="40" y="598"/>
                    </a:lnTo>
                    <a:lnTo>
                      <a:pt x="39" y="598"/>
                    </a:lnTo>
                    <a:lnTo>
                      <a:pt x="38" y="598"/>
                    </a:lnTo>
                    <a:lnTo>
                      <a:pt x="35" y="598"/>
                    </a:lnTo>
                    <a:lnTo>
                      <a:pt x="33" y="596"/>
                    </a:lnTo>
                    <a:lnTo>
                      <a:pt x="29" y="596"/>
                    </a:lnTo>
                    <a:lnTo>
                      <a:pt x="27" y="593"/>
                    </a:lnTo>
                    <a:lnTo>
                      <a:pt x="27" y="590"/>
                    </a:lnTo>
                    <a:lnTo>
                      <a:pt x="31" y="593"/>
                    </a:lnTo>
                    <a:lnTo>
                      <a:pt x="31" y="591"/>
                    </a:lnTo>
                    <a:lnTo>
                      <a:pt x="29" y="589"/>
                    </a:lnTo>
                    <a:lnTo>
                      <a:pt x="31" y="587"/>
                    </a:lnTo>
                    <a:lnTo>
                      <a:pt x="28" y="589"/>
                    </a:lnTo>
                    <a:lnTo>
                      <a:pt x="28" y="589"/>
                    </a:lnTo>
                    <a:lnTo>
                      <a:pt x="27" y="589"/>
                    </a:lnTo>
                    <a:lnTo>
                      <a:pt x="25" y="590"/>
                    </a:lnTo>
                    <a:lnTo>
                      <a:pt x="25" y="590"/>
                    </a:lnTo>
                    <a:lnTo>
                      <a:pt x="24" y="590"/>
                    </a:lnTo>
                    <a:lnTo>
                      <a:pt x="24" y="590"/>
                    </a:lnTo>
                    <a:lnTo>
                      <a:pt x="24" y="587"/>
                    </a:lnTo>
                    <a:lnTo>
                      <a:pt x="29" y="582"/>
                    </a:lnTo>
                    <a:lnTo>
                      <a:pt x="32" y="580"/>
                    </a:lnTo>
                    <a:lnTo>
                      <a:pt x="36" y="573"/>
                    </a:lnTo>
                    <a:lnTo>
                      <a:pt x="40" y="568"/>
                    </a:lnTo>
                    <a:lnTo>
                      <a:pt x="43" y="561"/>
                    </a:lnTo>
                    <a:lnTo>
                      <a:pt x="47" y="553"/>
                    </a:lnTo>
                    <a:lnTo>
                      <a:pt x="51" y="543"/>
                    </a:lnTo>
                    <a:lnTo>
                      <a:pt x="51" y="539"/>
                    </a:lnTo>
                    <a:lnTo>
                      <a:pt x="45" y="532"/>
                    </a:lnTo>
                    <a:lnTo>
                      <a:pt x="42" y="531"/>
                    </a:lnTo>
                    <a:lnTo>
                      <a:pt x="36" y="522"/>
                    </a:lnTo>
                    <a:lnTo>
                      <a:pt x="36" y="518"/>
                    </a:lnTo>
                    <a:lnTo>
                      <a:pt x="39" y="515"/>
                    </a:lnTo>
                    <a:lnTo>
                      <a:pt x="39" y="511"/>
                    </a:lnTo>
                    <a:lnTo>
                      <a:pt x="35" y="508"/>
                    </a:lnTo>
                    <a:lnTo>
                      <a:pt x="33" y="506"/>
                    </a:lnTo>
                    <a:lnTo>
                      <a:pt x="33" y="500"/>
                    </a:lnTo>
                    <a:lnTo>
                      <a:pt x="35" y="499"/>
                    </a:lnTo>
                    <a:lnTo>
                      <a:pt x="33" y="497"/>
                    </a:lnTo>
                    <a:lnTo>
                      <a:pt x="29" y="496"/>
                    </a:lnTo>
                    <a:lnTo>
                      <a:pt x="28" y="495"/>
                    </a:lnTo>
                    <a:lnTo>
                      <a:pt x="28" y="489"/>
                    </a:lnTo>
                    <a:lnTo>
                      <a:pt x="31" y="488"/>
                    </a:lnTo>
                    <a:lnTo>
                      <a:pt x="28" y="486"/>
                    </a:lnTo>
                    <a:lnTo>
                      <a:pt x="28" y="485"/>
                    </a:lnTo>
                    <a:lnTo>
                      <a:pt x="28" y="475"/>
                    </a:lnTo>
                    <a:lnTo>
                      <a:pt x="31" y="475"/>
                    </a:lnTo>
                    <a:lnTo>
                      <a:pt x="24" y="461"/>
                    </a:lnTo>
                    <a:lnTo>
                      <a:pt x="20" y="452"/>
                    </a:lnTo>
                    <a:lnTo>
                      <a:pt x="18" y="448"/>
                    </a:lnTo>
                    <a:lnTo>
                      <a:pt x="14" y="445"/>
                    </a:lnTo>
                    <a:lnTo>
                      <a:pt x="17" y="438"/>
                    </a:lnTo>
                    <a:lnTo>
                      <a:pt x="20" y="434"/>
                    </a:lnTo>
                    <a:lnTo>
                      <a:pt x="21" y="430"/>
                    </a:lnTo>
                    <a:lnTo>
                      <a:pt x="20" y="428"/>
                    </a:lnTo>
                    <a:lnTo>
                      <a:pt x="13" y="424"/>
                    </a:lnTo>
                    <a:lnTo>
                      <a:pt x="13" y="421"/>
                    </a:lnTo>
                    <a:lnTo>
                      <a:pt x="10" y="419"/>
                    </a:lnTo>
                    <a:lnTo>
                      <a:pt x="6" y="417"/>
                    </a:lnTo>
                    <a:lnTo>
                      <a:pt x="4" y="417"/>
                    </a:lnTo>
                    <a:lnTo>
                      <a:pt x="3" y="410"/>
                    </a:lnTo>
                    <a:lnTo>
                      <a:pt x="0" y="409"/>
                    </a:lnTo>
                    <a:lnTo>
                      <a:pt x="2" y="403"/>
                    </a:lnTo>
                    <a:lnTo>
                      <a:pt x="2" y="401"/>
                    </a:lnTo>
                    <a:lnTo>
                      <a:pt x="0" y="399"/>
                    </a:lnTo>
                    <a:lnTo>
                      <a:pt x="2" y="398"/>
                    </a:lnTo>
                    <a:lnTo>
                      <a:pt x="6" y="396"/>
                    </a:lnTo>
                    <a:lnTo>
                      <a:pt x="6" y="396"/>
                    </a:lnTo>
                    <a:lnTo>
                      <a:pt x="7" y="396"/>
                    </a:lnTo>
                    <a:lnTo>
                      <a:pt x="7" y="392"/>
                    </a:lnTo>
                    <a:lnTo>
                      <a:pt x="11" y="388"/>
                    </a:lnTo>
                    <a:lnTo>
                      <a:pt x="14" y="388"/>
                    </a:lnTo>
                    <a:lnTo>
                      <a:pt x="16" y="385"/>
                    </a:lnTo>
                    <a:lnTo>
                      <a:pt x="16" y="381"/>
                    </a:lnTo>
                    <a:lnTo>
                      <a:pt x="18" y="381"/>
                    </a:lnTo>
                    <a:lnTo>
                      <a:pt x="21" y="383"/>
                    </a:lnTo>
                    <a:lnTo>
                      <a:pt x="22" y="380"/>
                    </a:lnTo>
                    <a:lnTo>
                      <a:pt x="22" y="377"/>
                    </a:lnTo>
                    <a:lnTo>
                      <a:pt x="22" y="377"/>
                    </a:lnTo>
                    <a:lnTo>
                      <a:pt x="25" y="378"/>
                    </a:lnTo>
                    <a:lnTo>
                      <a:pt x="27" y="378"/>
                    </a:lnTo>
                    <a:lnTo>
                      <a:pt x="27" y="381"/>
                    </a:lnTo>
                    <a:lnTo>
                      <a:pt x="28" y="383"/>
                    </a:lnTo>
                    <a:lnTo>
                      <a:pt x="28" y="380"/>
                    </a:lnTo>
                    <a:lnTo>
                      <a:pt x="29" y="378"/>
                    </a:lnTo>
                    <a:lnTo>
                      <a:pt x="31" y="378"/>
                    </a:lnTo>
                    <a:lnTo>
                      <a:pt x="32" y="377"/>
                    </a:lnTo>
                    <a:lnTo>
                      <a:pt x="29" y="376"/>
                    </a:lnTo>
                    <a:lnTo>
                      <a:pt x="29" y="376"/>
                    </a:lnTo>
                    <a:lnTo>
                      <a:pt x="31" y="376"/>
                    </a:lnTo>
                    <a:lnTo>
                      <a:pt x="32" y="376"/>
                    </a:lnTo>
                    <a:lnTo>
                      <a:pt x="32" y="374"/>
                    </a:lnTo>
                    <a:lnTo>
                      <a:pt x="32" y="374"/>
                    </a:lnTo>
                    <a:lnTo>
                      <a:pt x="31" y="373"/>
                    </a:lnTo>
                    <a:lnTo>
                      <a:pt x="31" y="372"/>
                    </a:lnTo>
                    <a:lnTo>
                      <a:pt x="33" y="372"/>
                    </a:lnTo>
                    <a:lnTo>
                      <a:pt x="36" y="373"/>
                    </a:lnTo>
                    <a:lnTo>
                      <a:pt x="38" y="374"/>
                    </a:lnTo>
                    <a:lnTo>
                      <a:pt x="39" y="376"/>
                    </a:lnTo>
                    <a:lnTo>
                      <a:pt x="40" y="376"/>
                    </a:lnTo>
                    <a:lnTo>
                      <a:pt x="42" y="376"/>
                    </a:lnTo>
                    <a:lnTo>
                      <a:pt x="43" y="377"/>
                    </a:lnTo>
                    <a:lnTo>
                      <a:pt x="45" y="378"/>
                    </a:lnTo>
                    <a:lnTo>
                      <a:pt x="45" y="380"/>
                    </a:lnTo>
                    <a:lnTo>
                      <a:pt x="42" y="381"/>
                    </a:lnTo>
                    <a:lnTo>
                      <a:pt x="40" y="380"/>
                    </a:lnTo>
                    <a:lnTo>
                      <a:pt x="38" y="381"/>
                    </a:lnTo>
                    <a:lnTo>
                      <a:pt x="35" y="378"/>
                    </a:lnTo>
                    <a:lnTo>
                      <a:pt x="35" y="377"/>
                    </a:lnTo>
                    <a:lnTo>
                      <a:pt x="33" y="378"/>
                    </a:lnTo>
                    <a:lnTo>
                      <a:pt x="33" y="381"/>
                    </a:lnTo>
                    <a:lnTo>
                      <a:pt x="35" y="384"/>
                    </a:lnTo>
                    <a:lnTo>
                      <a:pt x="36" y="383"/>
                    </a:lnTo>
                    <a:lnTo>
                      <a:pt x="38" y="383"/>
                    </a:lnTo>
                    <a:lnTo>
                      <a:pt x="38" y="385"/>
                    </a:lnTo>
                    <a:lnTo>
                      <a:pt x="40" y="384"/>
                    </a:lnTo>
                    <a:lnTo>
                      <a:pt x="42" y="384"/>
                    </a:lnTo>
                    <a:lnTo>
                      <a:pt x="43" y="387"/>
                    </a:lnTo>
                    <a:lnTo>
                      <a:pt x="43" y="385"/>
                    </a:lnTo>
                    <a:lnTo>
                      <a:pt x="45" y="384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5" y="388"/>
                    </a:lnTo>
                    <a:lnTo>
                      <a:pt x="47" y="385"/>
                    </a:lnTo>
                    <a:lnTo>
                      <a:pt x="49" y="384"/>
                    </a:lnTo>
                    <a:lnTo>
                      <a:pt x="49" y="384"/>
                    </a:lnTo>
                    <a:lnTo>
                      <a:pt x="49" y="385"/>
                    </a:lnTo>
                    <a:lnTo>
                      <a:pt x="49" y="387"/>
                    </a:lnTo>
                    <a:lnTo>
                      <a:pt x="50" y="387"/>
                    </a:lnTo>
                    <a:lnTo>
                      <a:pt x="51" y="388"/>
                    </a:lnTo>
                    <a:lnTo>
                      <a:pt x="50" y="390"/>
                    </a:lnTo>
                    <a:lnTo>
                      <a:pt x="47" y="392"/>
                    </a:lnTo>
                    <a:lnTo>
                      <a:pt x="50" y="391"/>
                    </a:lnTo>
                    <a:lnTo>
                      <a:pt x="53" y="388"/>
                    </a:lnTo>
                    <a:lnTo>
                      <a:pt x="51" y="387"/>
                    </a:lnTo>
                    <a:lnTo>
                      <a:pt x="53" y="385"/>
                    </a:lnTo>
                    <a:lnTo>
                      <a:pt x="56" y="385"/>
                    </a:lnTo>
                    <a:lnTo>
                      <a:pt x="57" y="387"/>
                    </a:lnTo>
                    <a:lnTo>
                      <a:pt x="58" y="385"/>
                    </a:lnTo>
                    <a:lnTo>
                      <a:pt x="57" y="384"/>
                    </a:lnTo>
                    <a:lnTo>
                      <a:pt x="57" y="383"/>
                    </a:lnTo>
                    <a:lnTo>
                      <a:pt x="58" y="384"/>
                    </a:lnTo>
                    <a:lnTo>
                      <a:pt x="61" y="385"/>
                    </a:lnTo>
                    <a:lnTo>
                      <a:pt x="64" y="387"/>
                    </a:lnTo>
                    <a:lnTo>
                      <a:pt x="67" y="387"/>
                    </a:lnTo>
                    <a:lnTo>
                      <a:pt x="69" y="387"/>
                    </a:lnTo>
                    <a:lnTo>
                      <a:pt x="68" y="385"/>
                    </a:lnTo>
                    <a:lnTo>
                      <a:pt x="72" y="385"/>
                    </a:lnTo>
                    <a:lnTo>
                      <a:pt x="75" y="387"/>
                    </a:lnTo>
                    <a:lnTo>
                      <a:pt x="75" y="387"/>
                    </a:lnTo>
                    <a:lnTo>
                      <a:pt x="78" y="387"/>
                    </a:lnTo>
                    <a:lnTo>
                      <a:pt x="92" y="395"/>
                    </a:lnTo>
                    <a:lnTo>
                      <a:pt x="101" y="401"/>
                    </a:lnTo>
                    <a:lnTo>
                      <a:pt x="103" y="403"/>
                    </a:lnTo>
                    <a:lnTo>
                      <a:pt x="105" y="403"/>
                    </a:lnTo>
                    <a:lnTo>
                      <a:pt x="108" y="409"/>
                    </a:lnTo>
                    <a:lnTo>
                      <a:pt x="111" y="409"/>
                    </a:lnTo>
                    <a:lnTo>
                      <a:pt x="109" y="408"/>
                    </a:lnTo>
                    <a:lnTo>
                      <a:pt x="109" y="406"/>
                    </a:lnTo>
                    <a:lnTo>
                      <a:pt x="111" y="406"/>
                    </a:lnTo>
                    <a:lnTo>
                      <a:pt x="115" y="410"/>
                    </a:lnTo>
                    <a:lnTo>
                      <a:pt x="116" y="410"/>
                    </a:lnTo>
                    <a:lnTo>
                      <a:pt x="121" y="413"/>
                    </a:lnTo>
                    <a:lnTo>
                      <a:pt x="122" y="412"/>
                    </a:lnTo>
                    <a:lnTo>
                      <a:pt x="121" y="409"/>
                    </a:lnTo>
                    <a:lnTo>
                      <a:pt x="119" y="408"/>
                    </a:lnTo>
                    <a:lnTo>
                      <a:pt x="121" y="408"/>
                    </a:lnTo>
                    <a:lnTo>
                      <a:pt x="123" y="410"/>
                    </a:lnTo>
                    <a:lnTo>
                      <a:pt x="123" y="413"/>
                    </a:lnTo>
                    <a:lnTo>
                      <a:pt x="129" y="417"/>
                    </a:lnTo>
                    <a:lnTo>
                      <a:pt x="129" y="419"/>
                    </a:lnTo>
                    <a:lnTo>
                      <a:pt x="132" y="420"/>
                    </a:lnTo>
                    <a:lnTo>
                      <a:pt x="132" y="419"/>
                    </a:lnTo>
                    <a:lnTo>
                      <a:pt x="134" y="419"/>
                    </a:lnTo>
                    <a:lnTo>
                      <a:pt x="137" y="421"/>
                    </a:lnTo>
                    <a:lnTo>
                      <a:pt x="138" y="425"/>
                    </a:lnTo>
                    <a:lnTo>
                      <a:pt x="140" y="427"/>
                    </a:lnTo>
                    <a:lnTo>
                      <a:pt x="141" y="430"/>
                    </a:lnTo>
                    <a:lnTo>
                      <a:pt x="143" y="430"/>
                    </a:lnTo>
                    <a:lnTo>
                      <a:pt x="144" y="430"/>
                    </a:lnTo>
                    <a:lnTo>
                      <a:pt x="144" y="434"/>
                    </a:lnTo>
                    <a:lnTo>
                      <a:pt x="144" y="437"/>
                    </a:lnTo>
                    <a:lnTo>
                      <a:pt x="144" y="441"/>
                    </a:lnTo>
                    <a:lnTo>
                      <a:pt x="143" y="442"/>
                    </a:lnTo>
                    <a:lnTo>
                      <a:pt x="143" y="445"/>
                    </a:lnTo>
                    <a:lnTo>
                      <a:pt x="140" y="448"/>
                    </a:lnTo>
                    <a:lnTo>
                      <a:pt x="138" y="450"/>
                    </a:lnTo>
                    <a:lnTo>
                      <a:pt x="134" y="457"/>
                    </a:lnTo>
                    <a:lnTo>
                      <a:pt x="130" y="459"/>
                    </a:lnTo>
                    <a:lnTo>
                      <a:pt x="126" y="460"/>
                    </a:lnTo>
                    <a:lnTo>
                      <a:pt x="125" y="461"/>
                    </a:lnTo>
                    <a:lnTo>
                      <a:pt x="121" y="461"/>
                    </a:lnTo>
                    <a:lnTo>
                      <a:pt x="119" y="461"/>
                    </a:lnTo>
                    <a:lnTo>
                      <a:pt x="114" y="463"/>
                    </a:lnTo>
                    <a:lnTo>
                      <a:pt x="105" y="463"/>
                    </a:lnTo>
                    <a:lnTo>
                      <a:pt x="101" y="461"/>
                    </a:lnTo>
                    <a:lnTo>
                      <a:pt x="98" y="459"/>
                    </a:lnTo>
                    <a:lnTo>
                      <a:pt x="97" y="460"/>
                    </a:lnTo>
                    <a:lnTo>
                      <a:pt x="94" y="460"/>
                    </a:lnTo>
                    <a:lnTo>
                      <a:pt x="90" y="460"/>
                    </a:lnTo>
                    <a:lnTo>
                      <a:pt x="90" y="459"/>
                    </a:lnTo>
                    <a:lnTo>
                      <a:pt x="87" y="457"/>
                    </a:lnTo>
                    <a:lnTo>
                      <a:pt x="86" y="459"/>
                    </a:lnTo>
                    <a:lnTo>
                      <a:pt x="83" y="456"/>
                    </a:lnTo>
                    <a:lnTo>
                      <a:pt x="83" y="455"/>
                    </a:lnTo>
                    <a:lnTo>
                      <a:pt x="80" y="455"/>
                    </a:lnTo>
                    <a:lnTo>
                      <a:pt x="78" y="455"/>
                    </a:lnTo>
                    <a:lnTo>
                      <a:pt x="79" y="453"/>
                    </a:lnTo>
                    <a:lnTo>
                      <a:pt x="75" y="453"/>
                    </a:lnTo>
                    <a:lnTo>
                      <a:pt x="74" y="455"/>
                    </a:lnTo>
                    <a:lnTo>
                      <a:pt x="71" y="455"/>
                    </a:lnTo>
                    <a:lnTo>
                      <a:pt x="71" y="453"/>
                    </a:lnTo>
                    <a:lnTo>
                      <a:pt x="69" y="452"/>
                    </a:lnTo>
                    <a:lnTo>
                      <a:pt x="72" y="452"/>
                    </a:lnTo>
                    <a:lnTo>
                      <a:pt x="69" y="449"/>
                    </a:lnTo>
                    <a:lnTo>
                      <a:pt x="69" y="450"/>
                    </a:lnTo>
                    <a:lnTo>
                      <a:pt x="65" y="450"/>
                    </a:lnTo>
                    <a:lnTo>
                      <a:pt x="62" y="449"/>
                    </a:lnTo>
                    <a:lnTo>
                      <a:pt x="62" y="449"/>
                    </a:lnTo>
                    <a:lnTo>
                      <a:pt x="60" y="449"/>
                    </a:lnTo>
                    <a:lnTo>
                      <a:pt x="54" y="445"/>
                    </a:lnTo>
                    <a:lnTo>
                      <a:pt x="54" y="442"/>
                    </a:lnTo>
                    <a:lnTo>
                      <a:pt x="50" y="442"/>
                    </a:lnTo>
                    <a:lnTo>
                      <a:pt x="50" y="441"/>
                    </a:lnTo>
                    <a:lnTo>
                      <a:pt x="47" y="441"/>
                    </a:lnTo>
                    <a:lnTo>
                      <a:pt x="47" y="442"/>
                    </a:lnTo>
                    <a:lnTo>
                      <a:pt x="50" y="443"/>
                    </a:lnTo>
                    <a:lnTo>
                      <a:pt x="50" y="448"/>
                    </a:lnTo>
                    <a:lnTo>
                      <a:pt x="53" y="449"/>
                    </a:lnTo>
                    <a:lnTo>
                      <a:pt x="54" y="452"/>
                    </a:lnTo>
                    <a:lnTo>
                      <a:pt x="58" y="453"/>
                    </a:lnTo>
                    <a:lnTo>
                      <a:pt x="58" y="453"/>
                    </a:lnTo>
                    <a:lnTo>
                      <a:pt x="56" y="455"/>
                    </a:lnTo>
                    <a:lnTo>
                      <a:pt x="54" y="456"/>
                    </a:lnTo>
                    <a:lnTo>
                      <a:pt x="56" y="457"/>
                    </a:lnTo>
                    <a:lnTo>
                      <a:pt x="60" y="456"/>
                    </a:lnTo>
                    <a:lnTo>
                      <a:pt x="61" y="455"/>
                    </a:lnTo>
                    <a:lnTo>
                      <a:pt x="64" y="456"/>
                    </a:lnTo>
                    <a:lnTo>
                      <a:pt x="61" y="457"/>
                    </a:lnTo>
                    <a:lnTo>
                      <a:pt x="61" y="457"/>
                    </a:lnTo>
                    <a:lnTo>
                      <a:pt x="64" y="457"/>
                    </a:lnTo>
                    <a:lnTo>
                      <a:pt x="64" y="460"/>
                    </a:lnTo>
                    <a:lnTo>
                      <a:pt x="61" y="460"/>
                    </a:lnTo>
                    <a:lnTo>
                      <a:pt x="60" y="461"/>
                    </a:lnTo>
                    <a:lnTo>
                      <a:pt x="62" y="463"/>
                    </a:lnTo>
                    <a:lnTo>
                      <a:pt x="64" y="461"/>
                    </a:lnTo>
                    <a:lnTo>
                      <a:pt x="67" y="461"/>
                    </a:lnTo>
                    <a:lnTo>
                      <a:pt x="68" y="463"/>
                    </a:lnTo>
                    <a:lnTo>
                      <a:pt x="69" y="461"/>
                    </a:lnTo>
                    <a:lnTo>
                      <a:pt x="75" y="464"/>
                    </a:lnTo>
                    <a:lnTo>
                      <a:pt x="78" y="468"/>
                    </a:lnTo>
                    <a:lnTo>
                      <a:pt x="79" y="468"/>
                    </a:lnTo>
                    <a:lnTo>
                      <a:pt x="79" y="470"/>
                    </a:lnTo>
                    <a:lnTo>
                      <a:pt x="79" y="472"/>
                    </a:lnTo>
                    <a:lnTo>
                      <a:pt x="79" y="472"/>
                    </a:lnTo>
                    <a:lnTo>
                      <a:pt x="79" y="475"/>
                    </a:lnTo>
                    <a:lnTo>
                      <a:pt x="79" y="479"/>
                    </a:lnTo>
                    <a:lnTo>
                      <a:pt x="78" y="479"/>
                    </a:lnTo>
                    <a:lnTo>
                      <a:pt x="76" y="482"/>
                    </a:lnTo>
                    <a:lnTo>
                      <a:pt x="79" y="482"/>
                    </a:lnTo>
                    <a:lnTo>
                      <a:pt x="79" y="485"/>
                    </a:lnTo>
                    <a:lnTo>
                      <a:pt x="82" y="489"/>
                    </a:lnTo>
                    <a:lnTo>
                      <a:pt x="82" y="492"/>
                    </a:lnTo>
                    <a:lnTo>
                      <a:pt x="85" y="493"/>
                    </a:lnTo>
                    <a:lnTo>
                      <a:pt x="85" y="496"/>
                    </a:lnTo>
                    <a:lnTo>
                      <a:pt x="86" y="499"/>
                    </a:lnTo>
                    <a:lnTo>
                      <a:pt x="85" y="502"/>
                    </a:lnTo>
                    <a:lnTo>
                      <a:pt x="86" y="502"/>
                    </a:lnTo>
                    <a:lnTo>
                      <a:pt x="87" y="504"/>
                    </a:lnTo>
                    <a:lnTo>
                      <a:pt x="92" y="506"/>
                    </a:lnTo>
                    <a:lnTo>
                      <a:pt x="94" y="504"/>
                    </a:lnTo>
                    <a:lnTo>
                      <a:pt x="96" y="504"/>
                    </a:lnTo>
                    <a:lnTo>
                      <a:pt x="97" y="507"/>
                    </a:lnTo>
                    <a:lnTo>
                      <a:pt x="100" y="508"/>
                    </a:lnTo>
                    <a:lnTo>
                      <a:pt x="100" y="511"/>
                    </a:lnTo>
                    <a:lnTo>
                      <a:pt x="101" y="513"/>
                    </a:lnTo>
                    <a:lnTo>
                      <a:pt x="105" y="513"/>
                    </a:lnTo>
                    <a:lnTo>
                      <a:pt x="107" y="514"/>
                    </a:lnTo>
                    <a:lnTo>
                      <a:pt x="111" y="514"/>
                    </a:lnTo>
                    <a:lnTo>
                      <a:pt x="114" y="517"/>
                    </a:lnTo>
                    <a:lnTo>
                      <a:pt x="115" y="517"/>
                    </a:lnTo>
                    <a:lnTo>
                      <a:pt x="118" y="514"/>
                    </a:lnTo>
                    <a:lnTo>
                      <a:pt x="119" y="513"/>
                    </a:lnTo>
                    <a:lnTo>
                      <a:pt x="122" y="513"/>
                    </a:lnTo>
                    <a:lnTo>
                      <a:pt x="122" y="508"/>
                    </a:lnTo>
                    <a:lnTo>
                      <a:pt x="119" y="507"/>
                    </a:lnTo>
                    <a:lnTo>
                      <a:pt x="121" y="506"/>
                    </a:lnTo>
                    <a:lnTo>
                      <a:pt x="121" y="504"/>
                    </a:lnTo>
                    <a:lnTo>
                      <a:pt x="118" y="503"/>
                    </a:lnTo>
                    <a:lnTo>
                      <a:pt x="116" y="502"/>
                    </a:lnTo>
                    <a:lnTo>
                      <a:pt x="115" y="503"/>
                    </a:lnTo>
                    <a:lnTo>
                      <a:pt x="114" y="503"/>
                    </a:lnTo>
                    <a:lnTo>
                      <a:pt x="111" y="503"/>
                    </a:lnTo>
                    <a:lnTo>
                      <a:pt x="108" y="502"/>
                    </a:lnTo>
                    <a:lnTo>
                      <a:pt x="105" y="499"/>
                    </a:lnTo>
                    <a:lnTo>
                      <a:pt x="101" y="497"/>
                    </a:lnTo>
                    <a:lnTo>
                      <a:pt x="101" y="495"/>
                    </a:lnTo>
                    <a:lnTo>
                      <a:pt x="100" y="490"/>
                    </a:lnTo>
                    <a:lnTo>
                      <a:pt x="101" y="490"/>
                    </a:lnTo>
                    <a:lnTo>
                      <a:pt x="104" y="489"/>
                    </a:lnTo>
                    <a:lnTo>
                      <a:pt x="103" y="488"/>
                    </a:lnTo>
                    <a:lnTo>
                      <a:pt x="103" y="486"/>
                    </a:lnTo>
                    <a:lnTo>
                      <a:pt x="103" y="485"/>
                    </a:lnTo>
                    <a:lnTo>
                      <a:pt x="103" y="482"/>
                    </a:lnTo>
                    <a:lnTo>
                      <a:pt x="105" y="482"/>
                    </a:lnTo>
                    <a:lnTo>
                      <a:pt x="109" y="485"/>
                    </a:lnTo>
                    <a:lnTo>
                      <a:pt x="112" y="485"/>
                    </a:lnTo>
                    <a:lnTo>
                      <a:pt x="115" y="488"/>
                    </a:lnTo>
                    <a:lnTo>
                      <a:pt x="116" y="490"/>
                    </a:lnTo>
                    <a:lnTo>
                      <a:pt x="122" y="490"/>
                    </a:lnTo>
                    <a:lnTo>
                      <a:pt x="122" y="492"/>
                    </a:lnTo>
                    <a:lnTo>
                      <a:pt x="125" y="492"/>
                    </a:lnTo>
                    <a:lnTo>
                      <a:pt x="134" y="496"/>
                    </a:lnTo>
                    <a:lnTo>
                      <a:pt x="137" y="500"/>
                    </a:lnTo>
                    <a:lnTo>
                      <a:pt x="138" y="497"/>
                    </a:lnTo>
                    <a:lnTo>
                      <a:pt x="141" y="496"/>
                    </a:lnTo>
                    <a:lnTo>
                      <a:pt x="141" y="493"/>
                    </a:lnTo>
                    <a:lnTo>
                      <a:pt x="143" y="493"/>
                    </a:lnTo>
                    <a:lnTo>
                      <a:pt x="145" y="490"/>
                    </a:lnTo>
                    <a:lnTo>
                      <a:pt x="141" y="485"/>
                    </a:lnTo>
                    <a:lnTo>
                      <a:pt x="136" y="479"/>
                    </a:lnTo>
                    <a:lnTo>
                      <a:pt x="134" y="475"/>
                    </a:lnTo>
                    <a:lnTo>
                      <a:pt x="134" y="472"/>
                    </a:lnTo>
                    <a:lnTo>
                      <a:pt x="138" y="470"/>
                    </a:lnTo>
                    <a:lnTo>
                      <a:pt x="141" y="467"/>
                    </a:lnTo>
                    <a:lnTo>
                      <a:pt x="141" y="463"/>
                    </a:lnTo>
                    <a:lnTo>
                      <a:pt x="144" y="461"/>
                    </a:lnTo>
                    <a:lnTo>
                      <a:pt x="147" y="460"/>
                    </a:lnTo>
                    <a:lnTo>
                      <a:pt x="151" y="457"/>
                    </a:lnTo>
                    <a:lnTo>
                      <a:pt x="154" y="450"/>
                    </a:lnTo>
                    <a:lnTo>
                      <a:pt x="156" y="449"/>
                    </a:lnTo>
                    <a:lnTo>
                      <a:pt x="159" y="449"/>
                    </a:lnTo>
                    <a:lnTo>
                      <a:pt x="162" y="452"/>
                    </a:lnTo>
                    <a:lnTo>
                      <a:pt x="166" y="450"/>
                    </a:lnTo>
                    <a:lnTo>
                      <a:pt x="170" y="452"/>
                    </a:lnTo>
                    <a:lnTo>
                      <a:pt x="172" y="453"/>
                    </a:lnTo>
                    <a:lnTo>
                      <a:pt x="170" y="456"/>
                    </a:lnTo>
                    <a:lnTo>
                      <a:pt x="174" y="453"/>
                    </a:lnTo>
                    <a:lnTo>
                      <a:pt x="177" y="456"/>
                    </a:lnTo>
                    <a:lnTo>
                      <a:pt x="179" y="459"/>
                    </a:lnTo>
                    <a:lnTo>
                      <a:pt x="180" y="460"/>
                    </a:lnTo>
                    <a:lnTo>
                      <a:pt x="180" y="456"/>
                    </a:lnTo>
                    <a:lnTo>
                      <a:pt x="179" y="452"/>
                    </a:lnTo>
                    <a:lnTo>
                      <a:pt x="179" y="450"/>
                    </a:lnTo>
                    <a:lnTo>
                      <a:pt x="179" y="445"/>
                    </a:lnTo>
                    <a:lnTo>
                      <a:pt x="180" y="442"/>
                    </a:lnTo>
                    <a:lnTo>
                      <a:pt x="179" y="442"/>
                    </a:lnTo>
                    <a:lnTo>
                      <a:pt x="179" y="441"/>
                    </a:lnTo>
                    <a:lnTo>
                      <a:pt x="179" y="439"/>
                    </a:lnTo>
                    <a:lnTo>
                      <a:pt x="179" y="437"/>
                    </a:lnTo>
                    <a:lnTo>
                      <a:pt x="179" y="435"/>
                    </a:lnTo>
                    <a:lnTo>
                      <a:pt x="177" y="434"/>
                    </a:lnTo>
                    <a:lnTo>
                      <a:pt x="174" y="432"/>
                    </a:lnTo>
                    <a:lnTo>
                      <a:pt x="170" y="432"/>
                    </a:lnTo>
                    <a:lnTo>
                      <a:pt x="169" y="428"/>
                    </a:lnTo>
                    <a:lnTo>
                      <a:pt x="170" y="425"/>
                    </a:lnTo>
                    <a:lnTo>
                      <a:pt x="170" y="420"/>
                    </a:lnTo>
                    <a:lnTo>
                      <a:pt x="172" y="419"/>
                    </a:lnTo>
                    <a:lnTo>
                      <a:pt x="170" y="417"/>
                    </a:lnTo>
                    <a:lnTo>
                      <a:pt x="170" y="414"/>
                    </a:lnTo>
                    <a:lnTo>
                      <a:pt x="172" y="413"/>
                    </a:lnTo>
                    <a:lnTo>
                      <a:pt x="170" y="412"/>
                    </a:lnTo>
                    <a:lnTo>
                      <a:pt x="170" y="409"/>
                    </a:lnTo>
                    <a:lnTo>
                      <a:pt x="169" y="403"/>
                    </a:lnTo>
                    <a:lnTo>
                      <a:pt x="165" y="401"/>
                    </a:lnTo>
                    <a:lnTo>
                      <a:pt x="158" y="395"/>
                    </a:lnTo>
                    <a:lnTo>
                      <a:pt x="158" y="394"/>
                    </a:lnTo>
                    <a:lnTo>
                      <a:pt x="161" y="394"/>
                    </a:lnTo>
                    <a:lnTo>
                      <a:pt x="166" y="398"/>
                    </a:lnTo>
                    <a:lnTo>
                      <a:pt x="170" y="396"/>
                    </a:lnTo>
                    <a:lnTo>
                      <a:pt x="172" y="396"/>
                    </a:lnTo>
                    <a:lnTo>
                      <a:pt x="177" y="395"/>
                    </a:lnTo>
                    <a:lnTo>
                      <a:pt x="184" y="396"/>
                    </a:lnTo>
                    <a:lnTo>
                      <a:pt x="187" y="398"/>
                    </a:lnTo>
                    <a:lnTo>
                      <a:pt x="187" y="401"/>
                    </a:lnTo>
                    <a:lnTo>
                      <a:pt x="190" y="403"/>
                    </a:lnTo>
                    <a:lnTo>
                      <a:pt x="192" y="405"/>
                    </a:lnTo>
                    <a:lnTo>
                      <a:pt x="194" y="406"/>
                    </a:lnTo>
                    <a:lnTo>
                      <a:pt x="197" y="412"/>
                    </a:lnTo>
                    <a:lnTo>
                      <a:pt x="197" y="413"/>
                    </a:lnTo>
                    <a:lnTo>
                      <a:pt x="192" y="413"/>
                    </a:lnTo>
                    <a:lnTo>
                      <a:pt x="191" y="414"/>
                    </a:lnTo>
                    <a:lnTo>
                      <a:pt x="187" y="414"/>
                    </a:lnTo>
                    <a:lnTo>
                      <a:pt x="185" y="416"/>
                    </a:lnTo>
                    <a:lnTo>
                      <a:pt x="185" y="419"/>
                    </a:lnTo>
                    <a:lnTo>
                      <a:pt x="184" y="420"/>
                    </a:lnTo>
                    <a:lnTo>
                      <a:pt x="183" y="419"/>
                    </a:lnTo>
                    <a:lnTo>
                      <a:pt x="183" y="420"/>
                    </a:lnTo>
                    <a:lnTo>
                      <a:pt x="183" y="424"/>
                    </a:lnTo>
                    <a:lnTo>
                      <a:pt x="184" y="425"/>
                    </a:lnTo>
                    <a:lnTo>
                      <a:pt x="190" y="430"/>
                    </a:lnTo>
                    <a:lnTo>
                      <a:pt x="195" y="437"/>
                    </a:lnTo>
                    <a:lnTo>
                      <a:pt x="197" y="437"/>
                    </a:lnTo>
                    <a:lnTo>
                      <a:pt x="201" y="434"/>
                    </a:lnTo>
                    <a:lnTo>
                      <a:pt x="202" y="438"/>
                    </a:lnTo>
                    <a:lnTo>
                      <a:pt x="203" y="435"/>
                    </a:lnTo>
                    <a:lnTo>
                      <a:pt x="206" y="435"/>
                    </a:lnTo>
                    <a:lnTo>
                      <a:pt x="208" y="434"/>
                    </a:lnTo>
                    <a:lnTo>
                      <a:pt x="212" y="432"/>
                    </a:lnTo>
                    <a:lnTo>
                      <a:pt x="213" y="430"/>
                    </a:lnTo>
                    <a:lnTo>
                      <a:pt x="212" y="425"/>
                    </a:lnTo>
                    <a:lnTo>
                      <a:pt x="213" y="423"/>
                    </a:lnTo>
                    <a:lnTo>
                      <a:pt x="213" y="420"/>
                    </a:lnTo>
                    <a:lnTo>
                      <a:pt x="210" y="417"/>
                    </a:lnTo>
                    <a:lnTo>
                      <a:pt x="212" y="417"/>
                    </a:lnTo>
                    <a:lnTo>
                      <a:pt x="220" y="416"/>
                    </a:lnTo>
                    <a:lnTo>
                      <a:pt x="220" y="414"/>
                    </a:lnTo>
                    <a:lnTo>
                      <a:pt x="226" y="416"/>
                    </a:lnTo>
                    <a:lnTo>
                      <a:pt x="224" y="414"/>
                    </a:lnTo>
                    <a:lnTo>
                      <a:pt x="221" y="412"/>
                    </a:lnTo>
                    <a:lnTo>
                      <a:pt x="220" y="409"/>
                    </a:lnTo>
                    <a:lnTo>
                      <a:pt x="221" y="409"/>
                    </a:lnTo>
                    <a:lnTo>
                      <a:pt x="223" y="410"/>
                    </a:lnTo>
                    <a:lnTo>
                      <a:pt x="226" y="409"/>
                    </a:lnTo>
                    <a:lnTo>
                      <a:pt x="230" y="403"/>
                    </a:lnTo>
                    <a:lnTo>
                      <a:pt x="231" y="403"/>
                    </a:lnTo>
                    <a:lnTo>
                      <a:pt x="237" y="396"/>
                    </a:lnTo>
                    <a:lnTo>
                      <a:pt x="237" y="395"/>
                    </a:lnTo>
                    <a:lnTo>
                      <a:pt x="238" y="394"/>
                    </a:lnTo>
                    <a:lnTo>
                      <a:pt x="242" y="395"/>
                    </a:lnTo>
                    <a:lnTo>
                      <a:pt x="245" y="392"/>
                    </a:lnTo>
                    <a:lnTo>
                      <a:pt x="246" y="391"/>
                    </a:lnTo>
                    <a:lnTo>
                      <a:pt x="250" y="390"/>
                    </a:lnTo>
                    <a:lnTo>
                      <a:pt x="252" y="391"/>
                    </a:lnTo>
                    <a:lnTo>
                      <a:pt x="252" y="391"/>
                    </a:lnTo>
                    <a:lnTo>
                      <a:pt x="253" y="394"/>
                    </a:lnTo>
                    <a:lnTo>
                      <a:pt x="252" y="395"/>
                    </a:lnTo>
                    <a:lnTo>
                      <a:pt x="253" y="396"/>
                    </a:lnTo>
                    <a:lnTo>
                      <a:pt x="256" y="394"/>
                    </a:lnTo>
                    <a:lnTo>
                      <a:pt x="256" y="391"/>
                    </a:lnTo>
                    <a:lnTo>
                      <a:pt x="255" y="391"/>
                    </a:lnTo>
                    <a:lnTo>
                      <a:pt x="253" y="388"/>
                    </a:lnTo>
                    <a:lnTo>
                      <a:pt x="253" y="387"/>
                    </a:lnTo>
                    <a:lnTo>
                      <a:pt x="257" y="383"/>
                    </a:lnTo>
                    <a:lnTo>
                      <a:pt x="259" y="383"/>
                    </a:lnTo>
                    <a:lnTo>
                      <a:pt x="259" y="384"/>
                    </a:lnTo>
                    <a:lnTo>
                      <a:pt x="257" y="385"/>
                    </a:lnTo>
                    <a:lnTo>
                      <a:pt x="257" y="385"/>
                    </a:lnTo>
                    <a:lnTo>
                      <a:pt x="260" y="388"/>
                    </a:lnTo>
                    <a:lnTo>
                      <a:pt x="261" y="388"/>
                    </a:lnTo>
                    <a:lnTo>
                      <a:pt x="263" y="387"/>
                    </a:lnTo>
                    <a:lnTo>
                      <a:pt x="261" y="384"/>
                    </a:lnTo>
                    <a:lnTo>
                      <a:pt x="261" y="383"/>
                    </a:lnTo>
                    <a:lnTo>
                      <a:pt x="260" y="381"/>
                    </a:lnTo>
                    <a:lnTo>
                      <a:pt x="261" y="380"/>
                    </a:lnTo>
                    <a:lnTo>
                      <a:pt x="268" y="376"/>
                    </a:lnTo>
                    <a:lnTo>
                      <a:pt x="274" y="376"/>
                    </a:lnTo>
                    <a:lnTo>
                      <a:pt x="274" y="377"/>
                    </a:lnTo>
                    <a:lnTo>
                      <a:pt x="271" y="378"/>
                    </a:lnTo>
                    <a:lnTo>
                      <a:pt x="270" y="378"/>
                    </a:lnTo>
                    <a:lnTo>
                      <a:pt x="264" y="380"/>
                    </a:lnTo>
                    <a:lnTo>
                      <a:pt x="266" y="381"/>
                    </a:lnTo>
                    <a:lnTo>
                      <a:pt x="267" y="383"/>
                    </a:lnTo>
                    <a:lnTo>
                      <a:pt x="268" y="381"/>
                    </a:lnTo>
                    <a:lnTo>
                      <a:pt x="273" y="384"/>
                    </a:lnTo>
                    <a:lnTo>
                      <a:pt x="270" y="385"/>
                    </a:lnTo>
                    <a:lnTo>
                      <a:pt x="270" y="387"/>
                    </a:lnTo>
                    <a:lnTo>
                      <a:pt x="271" y="390"/>
                    </a:lnTo>
                    <a:lnTo>
                      <a:pt x="270" y="391"/>
                    </a:lnTo>
                    <a:lnTo>
                      <a:pt x="267" y="391"/>
                    </a:lnTo>
                    <a:lnTo>
                      <a:pt x="266" y="394"/>
                    </a:lnTo>
                    <a:lnTo>
                      <a:pt x="266" y="395"/>
                    </a:lnTo>
                    <a:lnTo>
                      <a:pt x="268" y="396"/>
                    </a:lnTo>
                    <a:lnTo>
                      <a:pt x="270" y="395"/>
                    </a:lnTo>
                    <a:lnTo>
                      <a:pt x="271" y="395"/>
                    </a:lnTo>
                    <a:lnTo>
                      <a:pt x="273" y="395"/>
                    </a:lnTo>
                    <a:lnTo>
                      <a:pt x="275" y="395"/>
                    </a:lnTo>
                    <a:lnTo>
                      <a:pt x="275" y="399"/>
                    </a:lnTo>
                    <a:lnTo>
                      <a:pt x="277" y="395"/>
                    </a:lnTo>
                    <a:lnTo>
                      <a:pt x="279" y="392"/>
                    </a:lnTo>
                    <a:lnTo>
                      <a:pt x="281" y="392"/>
                    </a:lnTo>
                    <a:lnTo>
                      <a:pt x="282" y="394"/>
                    </a:lnTo>
                    <a:lnTo>
                      <a:pt x="285" y="395"/>
                    </a:lnTo>
                    <a:lnTo>
                      <a:pt x="285" y="394"/>
                    </a:lnTo>
                    <a:lnTo>
                      <a:pt x="285" y="392"/>
                    </a:lnTo>
                    <a:lnTo>
                      <a:pt x="285" y="391"/>
                    </a:lnTo>
                    <a:lnTo>
                      <a:pt x="284" y="390"/>
                    </a:lnTo>
                    <a:lnTo>
                      <a:pt x="284" y="388"/>
                    </a:lnTo>
                    <a:lnTo>
                      <a:pt x="285" y="385"/>
                    </a:lnTo>
                    <a:lnTo>
                      <a:pt x="288" y="385"/>
                    </a:lnTo>
                    <a:lnTo>
                      <a:pt x="289" y="384"/>
                    </a:lnTo>
                    <a:lnTo>
                      <a:pt x="292" y="383"/>
                    </a:lnTo>
                    <a:lnTo>
                      <a:pt x="295" y="383"/>
                    </a:lnTo>
                    <a:lnTo>
                      <a:pt x="296" y="384"/>
                    </a:lnTo>
                    <a:lnTo>
                      <a:pt x="297" y="383"/>
                    </a:lnTo>
                    <a:lnTo>
                      <a:pt x="299" y="384"/>
                    </a:lnTo>
                    <a:lnTo>
                      <a:pt x="304" y="384"/>
                    </a:lnTo>
                    <a:lnTo>
                      <a:pt x="307" y="383"/>
                    </a:lnTo>
                    <a:lnTo>
                      <a:pt x="307" y="380"/>
                    </a:lnTo>
                    <a:lnTo>
                      <a:pt x="308" y="378"/>
                    </a:lnTo>
                    <a:lnTo>
                      <a:pt x="311" y="378"/>
                    </a:lnTo>
                    <a:lnTo>
                      <a:pt x="311" y="377"/>
                    </a:lnTo>
                    <a:lnTo>
                      <a:pt x="314" y="374"/>
                    </a:lnTo>
                    <a:lnTo>
                      <a:pt x="317" y="374"/>
                    </a:lnTo>
                    <a:lnTo>
                      <a:pt x="320" y="372"/>
                    </a:lnTo>
                    <a:lnTo>
                      <a:pt x="321" y="370"/>
                    </a:lnTo>
                    <a:lnTo>
                      <a:pt x="324" y="370"/>
                    </a:lnTo>
                    <a:lnTo>
                      <a:pt x="324" y="370"/>
                    </a:lnTo>
                    <a:lnTo>
                      <a:pt x="321" y="373"/>
                    </a:lnTo>
                    <a:lnTo>
                      <a:pt x="324" y="374"/>
                    </a:lnTo>
                    <a:lnTo>
                      <a:pt x="326" y="376"/>
                    </a:lnTo>
                    <a:lnTo>
                      <a:pt x="326" y="378"/>
                    </a:lnTo>
                    <a:lnTo>
                      <a:pt x="324" y="380"/>
                    </a:lnTo>
                    <a:lnTo>
                      <a:pt x="325" y="383"/>
                    </a:lnTo>
                    <a:lnTo>
                      <a:pt x="325" y="384"/>
                    </a:lnTo>
                    <a:lnTo>
                      <a:pt x="326" y="387"/>
                    </a:lnTo>
                    <a:lnTo>
                      <a:pt x="333" y="387"/>
                    </a:lnTo>
                    <a:lnTo>
                      <a:pt x="335" y="385"/>
                    </a:lnTo>
                    <a:lnTo>
                      <a:pt x="335" y="384"/>
                    </a:lnTo>
                    <a:lnTo>
                      <a:pt x="333" y="383"/>
                    </a:lnTo>
                    <a:lnTo>
                      <a:pt x="331" y="380"/>
                    </a:lnTo>
                    <a:lnTo>
                      <a:pt x="331" y="378"/>
                    </a:lnTo>
                    <a:lnTo>
                      <a:pt x="333" y="376"/>
                    </a:lnTo>
                    <a:lnTo>
                      <a:pt x="336" y="378"/>
                    </a:lnTo>
                    <a:lnTo>
                      <a:pt x="339" y="376"/>
                    </a:lnTo>
                    <a:lnTo>
                      <a:pt x="340" y="372"/>
                    </a:lnTo>
                    <a:lnTo>
                      <a:pt x="342" y="372"/>
                    </a:lnTo>
                    <a:lnTo>
                      <a:pt x="343" y="373"/>
                    </a:lnTo>
                    <a:lnTo>
                      <a:pt x="347" y="373"/>
                    </a:lnTo>
                    <a:lnTo>
                      <a:pt x="343" y="369"/>
                    </a:lnTo>
                    <a:lnTo>
                      <a:pt x="340" y="369"/>
                    </a:lnTo>
                    <a:lnTo>
                      <a:pt x="340" y="366"/>
                    </a:lnTo>
                    <a:lnTo>
                      <a:pt x="337" y="362"/>
                    </a:lnTo>
                    <a:lnTo>
                      <a:pt x="336" y="362"/>
                    </a:lnTo>
                    <a:lnTo>
                      <a:pt x="336" y="365"/>
                    </a:lnTo>
                    <a:lnTo>
                      <a:pt x="335" y="362"/>
                    </a:lnTo>
                    <a:lnTo>
                      <a:pt x="333" y="356"/>
                    </a:lnTo>
                    <a:lnTo>
                      <a:pt x="331" y="356"/>
                    </a:lnTo>
                    <a:lnTo>
                      <a:pt x="329" y="354"/>
                    </a:lnTo>
                    <a:lnTo>
                      <a:pt x="329" y="352"/>
                    </a:lnTo>
                    <a:lnTo>
                      <a:pt x="332" y="351"/>
                    </a:lnTo>
                    <a:lnTo>
                      <a:pt x="332" y="348"/>
                    </a:lnTo>
                    <a:lnTo>
                      <a:pt x="331" y="345"/>
                    </a:lnTo>
                    <a:lnTo>
                      <a:pt x="332" y="344"/>
                    </a:lnTo>
                    <a:lnTo>
                      <a:pt x="335" y="345"/>
                    </a:lnTo>
                    <a:lnTo>
                      <a:pt x="336" y="344"/>
                    </a:lnTo>
                    <a:lnTo>
                      <a:pt x="337" y="345"/>
                    </a:lnTo>
                    <a:lnTo>
                      <a:pt x="340" y="345"/>
                    </a:lnTo>
                    <a:lnTo>
                      <a:pt x="343" y="347"/>
                    </a:lnTo>
                    <a:lnTo>
                      <a:pt x="353" y="345"/>
                    </a:lnTo>
                    <a:lnTo>
                      <a:pt x="365" y="345"/>
                    </a:lnTo>
                    <a:lnTo>
                      <a:pt x="369" y="348"/>
                    </a:lnTo>
                    <a:lnTo>
                      <a:pt x="378" y="351"/>
                    </a:lnTo>
                    <a:lnTo>
                      <a:pt x="379" y="354"/>
                    </a:lnTo>
                    <a:lnTo>
                      <a:pt x="378" y="355"/>
                    </a:lnTo>
                    <a:lnTo>
                      <a:pt x="379" y="358"/>
                    </a:lnTo>
                    <a:lnTo>
                      <a:pt x="382" y="355"/>
                    </a:lnTo>
                    <a:lnTo>
                      <a:pt x="384" y="354"/>
                    </a:lnTo>
                    <a:lnTo>
                      <a:pt x="387" y="356"/>
                    </a:lnTo>
                    <a:lnTo>
                      <a:pt x="390" y="356"/>
                    </a:lnTo>
                    <a:lnTo>
                      <a:pt x="390" y="358"/>
                    </a:lnTo>
                    <a:lnTo>
                      <a:pt x="394" y="359"/>
                    </a:lnTo>
                    <a:lnTo>
                      <a:pt x="401" y="363"/>
                    </a:lnTo>
                    <a:lnTo>
                      <a:pt x="408" y="363"/>
                    </a:lnTo>
                    <a:lnTo>
                      <a:pt x="411" y="366"/>
                    </a:lnTo>
                    <a:lnTo>
                      <a:pt x="413" y="370"/>
                    </a:lnTo>
                    <a:lnTo>
                      <a:pt x="418" y="370"/>
                    </a:lnTo>
                    <a:lnTo>
                      <a:pt x="420" y="373"/>
                    </a:lnTo>
                    <a:lnTo>
                      <a:pt x="423" y="380"/>
                    </a:lnTo>
                    <a:lnTo>
                      <a:pt x="427" y="380"/>
                    </a:lnTo>
                    <a:lnTo>
                      <a:pt x="427" y="378"/>
                    </a:lnTo>
                    <a:lnTo>
                      <a:pt x="426" y="374"/>
                    </a:lnTo>
                    <a:lnTo>
                      <a:pt x="427" y="374"/>
                    </a:lnTo>
                    <a:lnTo>
                      <a:pt x="429" y="373"/>
                    </a:lnTo>
                    <a:lnTo>
                      <a:pt x="426" y="370"/>
                    </a:lnTo>
                    <a:lnTo>
                      <a:pt x="427" y="369"/>
                    </a:lnTo>
                    <a:lnTo>
                      <a:pt x="427" y="362"/>
                    </a:lnTo>
                    <a:lnTo>
                      <a:pt x="430" y="359"/>
                    </a:lnTo>
                    <a:lnTo>
                      <a:pt x="427" y="359"/>
                    </a:lnTo>
                    <a:lnTo>
                      <a:pt x="427" y="358"/>
                    </a:lnTo>
                    <a:lnTo>
                      <a:pt x="425" y="358"/>
                    </a:lnTo>
                    <a:lnTo>
                      <a:pt x="422" y="359"/>
                    </a:lnTo>
                    <a:lnTo>
                      <a:pt x="419" y="359"/>
                    </a:lnTo>
                    <a:lnTo>
                      <a:pt x="415" y="352"/>
                    </a:lnTo>
                    <a:lnTo>
                      <a:pt x="412" y="352"/>
                    </a:lnTo>
                    <a:lnTo>
                      <a:pt x="411" y="349"/>
                    </a:lnTo>
                    <a:lnTo>
                      <a:pt x="411" y="345"/>
                    </a:lnTo>
                    <a:lnTo>
                      <a:pt x="409" y="344"/>
                    </a:lnTo>
                    <a:lnTo>
                      <a:pt x="407" y="347"/>
                    </a:lnTo>
                    <a:lnTo>
                      <a:pt x="404" y="345"/>
                    </a:lnTo>
                    <a:lnTo>
                      <a:pt x="401" y="345"/>
                    </a:lnTo>
                    <a:lnTo>
                      <a:pt x="398" y="344"/>
                    </a:lnTo>
                    <a:lnTo>
                      <a:pt x="397" y="345"/>
                    </a:lnTo>
                    <a:lnTo>
                      <a:pt x="397" y="341"/>
                    </a:lnTo>
                    <a:lnTo>
                      <a:pt x="394" y="340"/>
                    </a:lnTo>
                    <a:lnTo>
                      <a:pt x="393" y="334"/>
                    </a:lnTo>
                    <a:lnTo>
                      <a:pt x="393" y="331"/>
                    </a:lnTo>
                    <a:lnTo>
                      <a:pt x="394" y="333"/>
                    </a:lnTo>
                    <a:lnTo>
                      <a:pt x="396" y="331"/>
                    </a:lnTo>
                    <a:lnTo>
                      <a:pt x="396" y="329"/>
                    </a:lnTo>
                    <a:lnTo>
                      <a:pt x="391" y="326"/>
                    </a:lnTo>
                    <a:lnTo>
                      <a:pt x="391" y="322"/>
                    </a:lnTo>
                    <a:lnTo>
                      <a:pt x="394" y="319"/>
                    </a:lnTo>
                    <a:lnTo>
                      <a:pt x="396" y="320"/>
                    </a:lnTo>
                    <a:lnTo>
                      <a:pt x="393" y="318"/>
                    </a:lnTo>
                    <a:lnTo>
                      <a:pt x="390" y="318"/>
                    </a:lnTo>
                    <a:lnTo>
                      <a:pt x="389" y="312"/>
                    </a:lnTo>
                    <a:lnTo>
                      <a:pt x="386" y="311"/>
                    </a:lnTo>
                    <a:lnTo>
                      <a:pt x="384" y="312"/>
                    </a:lnTo>
                    <a:lnTo>
                      <a:pt x="382" y="309"/>
                    </a:lnTo>
                    <a:lnTo>
                      <a:pt x="382" y="305"/>
                    </a:lnTo>
                    <a:lnTo>
                      <a:pt x="383" y="302"/>
                    </a:lnTo>
                    <a:lnTo>
                      <a:pt x="382" y="300"/>
                    </a:lnTo>
                    <a:lnTo>
                      <a:pt x="382" y="298"/>
                    </a:lnTo>
                    <a:lnTo>
                      <a:pt x="383" y="297"/>
                    </a:lnTo>
                    <a:lnTo>
                      <a:pt x="387" y="289"/>
                    </a:lnTo>
                    <a:lnTo>
                      <a:pt x="390" y="287"/>
                    </a:lnTo>
                    <a:lnTo>
                      <a:pt x="391" y="286"/>
                    </a:lnTo>
                    <a:lnTo>
                      <a:pt x="390" y="282"/>
                    </a:lnTo>
                    <a:lnTo>
                      <a:pt x="390" y="280"/>
                    </a:lnTo>
                    <a:lnTo>
                      <a:pt x="391" y="276"/>
                    </a:lnTo>
                    <a:lnTo>
                      <a:pt x="390" y="273"/>
                    </a:lnTo>
                    <a:lnTo>
                      <a:pt x="390" y="269"/>
                    </a:lnTo>
                    <a:lnTo>
                      <a:pt x="390" y="268"/>
                    </a:lnTo>
                    <a:lnTo>
                      <a:pt x="390" y="265"/>
                    </a:lnTo>
                    <a:lnTo>
                      <a:pt x="390" y="262"/>
                    </a:lnTo>
                    <a:lnTo>
                      <a:pt x="387" y="261"/>
                    </a:lnTo>
                    <a:lnTo>
                      <a:pt x="389" y="255"/>
                    </a:lnTo>
                    <a:lnTo>
                      <a:pt x="390" y="255"/>
                    </a:lnTo>
                    <a:lnTo>
                      <a:pt x="387" y="251"/>
                    </a:lnTo>
                    <a:lnTo>
                      <a:pt x="389" y="247"/>
                    </a:lnTo>
                    <a:lnTo>
                      <a:pt x="389" y="242"/>
                    </a:lnTo>
                    <a:lnTo>
                      <a:pt x="390" y="242"/>
                    </a:lnTo>
                    <a:lnTo>
                      <a:pt x="393" y="242"/>
                    </a:lnTo>
                    <a:lnTo>
                      <a:pt x="391" y="243"/>
                    </a:lnTo>
                    <a:lnTo>
                      <a:pt x="393" y="244"/>
                    </a:lnTo>
                    <a:lnTo>
                      <a:pt x="396" y="243"/>
                    </a:lnTo>
                    <a:lnTo>
                      <a:pt x="400" y="243"/>
                    </a:lnTo>
                    <a:lnTo>
                      <a:pt x="402" y="242"/>
                    </a:lnTo>
                    <a:lnTo>
                      <a:pt x="405" y="242"/>
                    </a:lnTo>
                    <a:lnTo>
                      <a:pt x="407" y="243"/>
                    </a:lnTo>
                    <a:lnTo>
                      <a:pt x="408" y="242"/>
                    </a:lnTo>
                    <a:lnTo>
                      <a:pt x="412" y="242"/>
                    </a:lnTo>
                    <a:lnTo>
                      <a:pt x="419" y="244"/>
                    </a:lnTo>
                    <a:lnTo>
                      <a:pt x="423" y="244"/>
                    </a:lnTo>
                    <a:lnTo>
                      <a:pt x="426" y="246"/>
                    </a:lnTo>
                    <a:lnTo>
                      <a:pt x="427" y="247"/>
                    </a:lnTo>
                    <a:lnTo>
                      <a:pt x="425" y="249"/>
                    </a:lnTo>
                    <a:lnTo>
                      <a:pt x="427" y="251"/>
                    </a:lnTo>
                    <a:lnTo>
                      <a:pt x="427" y="255"/>
                    </a:lnTo>
                    <a:lnTo>
                      <a:pt x="429" y="257"/>
                    </a:lnTo>
                    <a:lnTo>
                      <a:pt x="429" y="261"/>
                    </a:lnTo>
                    <a:lnTo>
                      <a:pt x="430" y="265"/>
                    </a:lnTo>
                    <a:lnTo>
                      <a:pt x="429" y="272"/>
                    </a:lnTo>
                    <a:lnTo>
                      <a:pt x="430" y="275"/>
                    </a:lnTo>
                    <a:lnTo>
                      <a:pt x="430" y="276"/>
                    </a:lnTo>
                    <a:lnTo>
                      <a:pt x="430" y="279"/>
                    </a:lnTo>
                    <a:lnTo>
                      <a:pt x="430" y="280"/>
                    </a:lnTo>
                    <a:lnTo>
                      <a:pt x="429" y="282"/>
                    </a:lnTo>
                    <a:lnTo>
                      <a:pt x="429" y="284"/>
                    </a:lnTo>
                    <a:lnTo>
                      <a:pt x="431" y="287"/>
                    </a:lnTo>
                    <a:lnTo>
                      <a:pt x="434" y="291"/>
                    </a:lnTo>
                    <a:lnTo>
                      <a:pt x="437" y="291"/>
                    </a:lnTo>
                    <a:lnTo>
                      <a:pt x="437" y="293"/>
                    </a:lnTo>
                    <a:lnTo>
                      <a:pt x="438" y="291"/>
                    </a:lnTo>
                    <a:lnTo>
                      <a:pt x="440" y="293"/>
                    </a:lnTo>
                    <a:lnTo>
                      <a:pt x="441" y="298"/>
                    </a:lnTo>
                    <a:lnTo>
                      <a:pt x="445" y="300"/>
                    </a:lnTo>
                    <a:lnTo>
                      <a:pt x="447" y="302"/>
                    </a:lnTo>
                    <a:lnTo>
                      <a:pt x="448" y="311"/>
                    </a:lnTo>
                    <a:lnTo>
                      <a:pt x="449" y="314"/>
                    </a:lnTo>
                    <a:lnTo>
                      <a:pt x="449" y="315"/>
                    </a:lnTo>
                    <a:lnTo>
                      <a:pt x="449" y="316"/>
                    </a:lnTo>
                    <a:lnTo>
                      <a:pt x="452" y="320"/>
                    </a:lnTo>
                    <a:lnTo>
                      <a:pt x="452" y="325"/>
                    </a:lnTo>
                    <a:lnTo>
                      <a:pt x="455" y="330"/>
                    </a:lnTo>
                    <a:lnTo>
                      <a:pt x="455" y="333"/>
                    </a:lnTo>
                    <a:lnTo>
                      <a:pt x="456" y="337"/>
                    </a:lnTo>
                    <a:lnTo>
                      <a:pt x="459" y="338"/>
                    </a:lnTo>
                    <a:lnTo>
                      <a:pt x="458" y="340"/>
                    </a:lnTo>
                    <a:lnTo>
                      <a:pt x="459" y="341"/>
                    </a:lnTo>
                    <a:lnTo>
                      <a:pt x="460" y="348"/>
                    </a:lnTo>
                    <a:lnTo>
                      <a:pt x="466" y="354"/>
                    </a:lnTo>
                    <a:lnTo>
                      <a:pt x="470" y="355"/>
                    </a:lnTo>
                    <a:lnTo>
                      <a:pt x="472" y="358"/>
                    </a:lnTo>
                    <a:lnTo>
                      <a:pt x="473" y="358"/>
                    </a:lnTo>
                    <a:lnTo>
                      <a:pt x="477" y="362"/>
                    </a:lnTo>
                    <a:lnTo>
                      <a:pt x="477" y="365"/>
                    </a:lnTo>
                    <a:lnTo>
                      <a:pt x="476" y="363"/>
                    </a:lnTo>
                    <a:lnTo>
                      <a:pt x="476" y="366"/>
                    </a:lnTo>
                    <a:lnTo>
                      <a:pt x="476" y="370"/>
                    </a:lnTo>
                    <a:lnTo>
                      <a:pt x="477" y="376"/>
                    </a:lnTo>
                    <a:lnTo>
                      <a:pt x="480" y="378"/>
                    </a:lnTo>
                    <a:lnTo>
                      <a:pt x="480" y="383"/>
                    </a:lnTo>
                    <a:lnTo>
                      <a:pt x="478" y="384"/>
                    </a:lnTo>
                    <a:lnTo>
                      <a:pt x="478" y="385"/>
                    </a:lnTo>
                    <a:lnTo>
                      <a:pt x="477" y="388"/>
                    </a:lnTo>
                    <a:lnTo>
                      <a:pt x="477" y="390"/>
                    </a:lnTo>
                    <a:lnTo>
                      <a:pt x="477" y="395"/>
                    </a:lnTo>
                    <a:lnTo>
                      <a:pt x="474" y="396"/>
                    </a:lnTo>
                    <a:lnTo>
                      <a:pt x="476" y="398"/>
                    </a:lnTo>
                    <a:lnTo>
                      <a:pt x="477" y="398"/>
                    </a:lnTo>
                    <a:lnTo>
                      <a:pt x="477" y="399"/>
                    </a:lnTo>
                    <a:lnTo>
                      <a:pt x="474" y="401"/>
                    </a:lnTo>
                    <a:lnTo>
                      <a:pt x="474" y="406"/>
                    </a:lnTo>
                    <a:lnTo>
                      <a:pt x="473" y="408"/>
                    </a:lnTo>
                    <a:lnTo>
                      <a:pt x="470" y="406"/>
                    </a:lnTo>
                    <a:lnTo>
                      <a:pt x="470" y="408"/>
                    </a:lnTo>
                    <a:lnTo>
                      <a:pt x="473" y="410"/>
                    </a:lnTo>
                    <a:lnTo>
                      <a:pt x="473" y="413"/>
                    </a:lnTo>
                    <a:lnTo>
                      <a:pt x="470" y="414"/>
                    </a:lnTo>
                    <a:lnTo>
                      <a:pt x="467" y="417"/>
                    </a:lnTo>
                    <a:lnTo>
                      <a:pt x="463" y="417"/>
                    </a:lnTo>
                    <a:lnTo>
                      <a:pt x="460" y="414"/>
                    </a:lnTo>
                    <a:lnTo>
                      <a:pt x="465" y="413"/>
                    </a:lnTo>
                    <a:lnTo>
                      <a:pt x="465" y="410"/>
                    </a:lnTo>
                    <a:lnTo>
                      <a:pt x="462" y="410"/>
                    </a:lnTo>
                    <a:lnTo>
                      <a:pt x="460" y="413"/>
                    </a:lnTo>
                    <a:lnTo>
                      <a:pt x="459" y="413"/>
                    </a:lnTo>
                    <a:lnTo>
                      <a:pt x="454" y="409"/>
                    </a:lnTo>
                    <a:lnTo>
                      <a:pt x="452" y="412"/>
                    </a:lnTo>
                    <a:lnTo>
                      <a:pt x="444" y="412"/>
                    </a:lnTo>
                    <a:lnTo>
                      <a:pt x="441" y="413"/>
                    </a:lnTo>
                    <a:lnTo>
                      <a:pt x="438" y="416"/>
                    </a:lnTo>
                    <a:lnTo>
                      <a:pt x="440" y="416"/>
                    </a:lnTo>
                    <a:lnTo>
                      <a:pt x="441" y="417"/>
                    </a:lnTo>
                    <a:lnTo>
                      <a:pt x="442" y="414"/>
                    </a:lnTo>
                    <a:lnTo>
                      <a:pt x="447" y="414"/>
                    </a:lnTo>
                    <a:lnTo>
                      <a:pt x="448" y="416"/>
                    </a:lnTo>
                    <a:lnTo>
                      <a:pt x="452" y="420"/>
                    </a:lnTo>
                    <a:lnTo>
                      <a:pt x="462" y="421"/>
                    </a:lnTo>
                    <a:lnTo>
                      <a:pt x="466" y="423"/>
                    </a:lnTo>
                    <a:lnTo>
                      <a:pt x="470" y="421"/>
                    </a:lnTo>
                    <a:lnTo>
                      <a:pt x="476" y="421"/>
                    </a:lnTo>
                    <a:lnTo>
                      <a:pt x="476" y="423"/>
                    </a:lnTo>
                    <a:lnTo>
                      <a:pt x="481" y="424"/>
                    </a:lnTo>
                    <a:lnTo>
                      <a:pt x="485" y="421"/>
                    </a:lnTo>
                    <a:lnTo>
                      <a:pt x="485" y="419"/>
                    </a:lnTo>
                    <a:lnTo>
                      <a:pt x="484" y="417"/>
                    </a:lnTo>
                    <a:lnTo>
                      <a:pt x="484" y="414"/>
                    </a:lnTo>
                    <a:lnTo>
                      <a:pt x="485" y="412"/>
                    </a:lnTo>
                    <a:lnTo>
                      <a:pt x="488" y="410"/>
                    </a:lnTo>
                    <a:lnTo>
                      <a:pt x="488" y="409"/>
                    </a:lnTo>
                    <a:lnTo>
                      <a:pt x="491" y="405"/>
                    </a:lnTo>
                    <a:lnTo>
                      <a:pt x="492" y="402"/>
                    </a:lnTo>
                    <a:lnTo>
                      <a:pt x="494" y="396"/>
                    </a:lnTo>
                    <a:lnTo>
                      <a:pt x="492" y="392"/>
                    </a:lnTo>
                    <a:lnTo>
                      <a:pt x="492" y="388"/>
                    </a:lnTo>
                    <a:lnTo>
                      <a:pt x="496" y="381"/>
                    </a:lnTo>
                    <a:lnTo>
                      <a:pt x="496" y="378"/>
                    </a:lnTo>
                    <a:lnTo>
                      <a:pt x="494" y="369"/>
                    </a:lnTo>
                    <a:lnTo>
                      <a:pt x="488" y="366"/>
                    </a:lnTo>
                    <a:lnTo>
                      <a:pt x="485" y="363"/>
                    </a:lnTo>
                    <a:lnTo>
                      <a:pt x="485" y="355"/>
                    </a:lnTo>
                    <a:lnTo>
                      <a:pt x="489" y="352"/>
                    </a:lnTo>
                    <a:lnTo>
                      <a:pt x="492" y="349"/>
                    </a:lnTo>
                    <a:lnTo>
                      <a:pt x="495" y="349"/>
                    </a:lnTo>
                    <a:lnTo>
                      <a:pt x="501" y="344"/>
                    </a:lnTo>
                    <a:lnTo>
                      <a:pt x="505" y="344"/>
                    </a:lnTo>
                    <a:lnTo>
                      <a:pt x="509" y="348"/>
                    </a:lnTo>
                    <a:lnTo>
                      <a:pt x="509" y="351"/>
                    </a:lnTo>
                    <a:lnTo>
                      <a:pt x="513" y="354"/>
                    </a:lnTo>
                    <a:lnTo>
                      <a:pt x="514" y="355"/>
                    </a:lnTo>
                    <a:lnTo>
                      <a:pt x="514" y="355"/>
                    </a:lnTo>
                    <a:lnTo>
                      <a:pt x="518" y="359"/>
                    </a:lnTo>
                    <a:lnTo>
                      <a:pt x="518" y="362"/>
                    </a:lnTo>
                    <a:lnTo>
                      <a:pt x="520" y="365"/>
                    </a:lnTo>
                    <a:lnTo>
                      <a:pt x="521" y="367"/>
                    </a:lnTo>
                    <a:lnTo>
                      <a:pt x="523" y="370"/>
                    </a:lnTo>
                    <a:lnTo>
                      <a:pt x="524" y="373"/>
                    </a:lnTo>
                    <a:lnTo>
                      <a:pt x="523" y="374"/>
                    </a:lnTo>
                    <a:lnTo>
                      <a:pt x="524" y="377"/>
                    </a:lnTo>
                    <a:lnTo>
                      <a:pt x="528" y="378"/>
                    </a:lnTo>
                    <a:lnTo>
                      <a:pt x="531" y="380"/>
                    </a:lnTo>
                    <a:lnTo>
                      <a:pt x="535" y="380"/>
                    </a:lnTo>
                    <a:lnTo>
                      <a:pt x="536" y="378"/>
                    </a:lnTo>
                    <a:lnTo>
                      <a:pt x="541" y="378"/>
                    </a:lnTo>
                    <a:lnTo>
                      <a:pt x="542" y="377"/>
                    </a:lnTo>
                    <a:lnTo>
                      <a:pt x="543" y="376"/>
                    </a:lnTo>
                    <a:lnTo>
                      <a:pt x="542" y="376"/>
                    </a:lnTo>
                    <a:lnTo>
                      <a:pt x="539" y="376"/>
                    </a:lnTo>
                    <a:lnTo>
                      <a:pt x="538" y="374"/>
                    </a:lnTo>
                    <a:lnTo>
                      <a:pt x="536" y="377"/>
                    </a:lnTo>
                    <a:lnTo>
                      <a:pt x="532" y="377"/>
                    </a:lnTo>
                    <a:lnTo>
                      <a:pt x="531" y="376"/>
                    </a:lnTo>
                    <a:lnTo>
                      <a:pt x="528" y="376"/>
                    </a:lnTo>
                    <a:lnTo>
                      <a:pt x="525" y="373"/>
                    </a:lnTo>
                    <a:lnTo>
                      <a:pt x="527" y="370"/>
                    </a:lnTo>
                    <a:lnTo>
                      <a:pt x="525" y="370"/>
                    </a:lnTo>
                    <a:lnTo>
                      <a:pt x="524" y="366"/>
                    </a:lnTo>
                    <a:lnTo>
                      <a:pt x="524" y="362"/>
                    </a:lnTo>
                    <a:lnTo>
                      <a:pt x="527" y="361"/>
                    </a:lnTo>
                    <a:lnTo>
                      <a:pt x="528" y="359"/>
                    </a:lnTo>
                    <a:lnTo>
                      <a:pt x="527" y="358"/>
                    </a:lnTo>
                    <a:lnTo>
                      <a:pt x="525" y="355"/>
                    </a:lnTo>
                    <a:lnTo>
                      <a:pt x="525" y="355"/>
                    </a:lnTo>
                    <a:lnTo>
                      <a:pt x="524" y="352"/>
                    </a:lnTo>
                    <a:lnTo>
                      <a:pt x="520" y="351"/>
                    </a:lnTo>
                    <a:lnTo>
                      <a:pt x="520" y="348"/>
                    </a:lnTo>
                    <a:lnTo>
                      <a:pt x="517" y="344"/>
                    </a:lnTo>
                    <a:lnTo>
                      <a:pt x="513" y="344"/>
                    </a:lnTo>
                    <a:lnTo>
                      <a:pt x="506" y="341"/>
                    </a:lnTo>
                    <a:lnTo>
                      <a:pt x="505" y="338"/>
                    </a:lnTo>
                    <a:lnTo>
                      <a:pt x="502" y="340"/>
                    </a:lnTo>
                    <a:lnTo>
                      <a:pt x="496" y="337"/>
                    </a:lnTo>
                    <a:lnTo>
                      <a:pt x="495" y="338"/>
                    </a:lnTo>
                    <a:lnTo>
                      <a:pt x="491" y="337"/>
                    </a:lnTo>
                    <a:lnTo>
                      <a:pt x="488" y="340"/>
                    </a:lnTo>
                    <a:lnTo>
                      <a:pt x="487" y="344"/>
                    </a:lnTo>
                    <a:lnTo>
                      <a:pt x="485" y="345"/>
                    </a:lnTo>
                    <a:lnTo>
                      <a:pt x="481" y="344"/>
                    </a:lnTo>
                    <a:lnTo>
                      <a:pt x="477" y="347"/>
                    </a:lnTo>
                    <a:lnTo>
                      <a:pt x="473" y="345"/>
                    </a:lnTo>
                    <a:lnTo>
                      <a:pt x="472" y="343"/>
                    </a:lnTo>
                    <a:lnTo>
                      <a:pt x="473" y="340"/>
                    </a:lnTo>
                    <a:lnTo>
                      <a:pt x="472" y="337"/>
                    </a:lnTo>
                    <a:lnTo>
                      <a:pt x="467" y="331"/>
                    </a:lnTo>
                    <a:lnTo>
                      <a:pt x="465" y="329"/>
                    </a:lnTo>
                    <a:lnTo>
                      <a:pt x="466" y="323"/>
                    </a:lnTo>
                    <a:lnTo>
                      <a:pt x="463" y="318"/>
                    </a:lnTo>
                    <a:lnTo>
                      <a:pt x="463" y="315"/>
                    </a:lnTo>
                    <a:lnTo>
                      <a:pt x="465" y="307"/>
                    </a:lnTo>
                    <a:lnTo>
                      <a:pt x="462" y="301"/>
                    </a:lnTo>
                    <a:lnTo>
                      <a:pt x="459" y="297"/>
                    </a:lnTo>
                    <a:lnTo>
                      <a:pt x="455" y="297"/>
                    </a:lnTo>
                    <a:lnTo>
                      <a:pt x="454" y="294"/>
                    </a:lnTo>
                    <a:lnTo>
                      <a:pt x="448" y="289"/>
                    </a:lnTo>
                    <a:lnTo>
                      <a:pt x="442" y="286"/>
                    </a:lnTo>
                    <a:lnTo>
                      <a:pt x="442" y="283"/>
                    </a:lnTo>
                    <a:lnTo>
                      <a:pt x="445" y="278"/>
                    </a:lnTo>
                    <a:lnTo>
                      <a:pt x="444" y="273"/>
                    </a:lnTo>
                    <a:lnTo>
                      <a:pt x="442" y="272"/>
                    </a:lnTo>
                    <a:lnTo>
                      <a:pt x="442" y="271"/>
                    </a:lnTo>
                    <a:lnTo>
                      <a:pt x="445" y="267"/>
                    </a:lnTo>
                    <a:lnTo>
                      <a:pt x="449" y="262"/>
                    </a:lnTo>
                    <a:lnTo>
                      <a:pt x="451" y="257"/>
                    </a:lnTo>
                    <a:lnTo>
                      <a:pt x="449" y="249"/>
                    </a:lnTo>
                    <a:lnTo>
                      <a:pt x="444" y="239"/>
                    </a:lnTo>
                    <a:lnTo>
                      <a:pt x="445" y="237"/>
                    </a:lnTo>
                    <a:lnTo>
                      <a:pt x="449" y="240"/>
                    </a:lnTo>
                    <a:lnTo>
                      <a:pt x="449" y="243"/>
                    </a:lnTo>
                    <a:lnTo>
                      <a:pt x="451" y="244"/>
                    </a:lnTo>
                    <a:lnTo>
                      <a:pt x="452" y="246"/>
                    </a:lnTo>
                    <a:lnTo>
                      <a:pt x="452" y="250"/>
                    </a:lnTo>
                    <a:lnTo>
                      <a:pt x="455" y="253"/>
                    </a:lnTo>
                    <a:lnTo>
                      <a:pt x="455" y="258"/>
                    </a:lnTo>
                    <a:lnTo>
                      <a:pt x="458" y="262"/>
                    </a:lnTo>
                    <a:lnTo>
                      <a:pt x="456" y="265"/>
                    </a:lnTo>
                    <a:lnTo>
                      <a:pt x="458" y="268"/>
                    </a:lnTo>
                    <a:lnTo>
                      <a:pt x="462" y="272"/>
                    </a:lnTo>
                    <a:lnTo>
                      <a:pt x="462" y="273"/>
                    </a:lnTo>
                    <a:lnTo>
                      <a:pt x="465" y="276"/>
                    </a:lnTo>
                    <a:lnTo>
                      <a:pt x="465" y="278"/>
                    </a:lnTo>
                    <a:lnTo>
                      <a:pt x="462" y="279"/>
                    </a:lnTo>
                    <a:lnTo>
                      <a:pt x="463" y="282"/>
                    </a:lnTo>
                    <a:lnTo>
                      <a:pt x="466" y="280"/>
                    </a:lnTo>
                    <a:lnTo>
                      <a:pt x="470" y="283"/>
                    </a:lnTo>
                    <a:lnTo>
                      <a:pt x="474" y="283"/>
                    </a:lnTo>
                    <a:lnTo>
                      <a:pt x="477" y="282"/>
                    </a:lnTo>
                    <a:lnTo>
                      <a:pt x="480" y="283"/>
                    </a:lnTo>
                    <a:lnTo>
                      <a:pt x="480" y="286"/>
                    </a:lnTo>
                    <a:lnTo>
                      <a:pt x="483" y="283"/>
                    </a:lnTo>
                    <a:lnTo>
                      <a:pt x="485" y="283"/>
                    </a:lnTo>
                    <a:lnTo>
                      <a:pt x="488" y="282"/>
                    </a:lnTo>
                    <a:lnTo>
                      <a:pt x="491" y="282"/>
                    </a:lnTo>
                    <a:lnTo>
                      <a:pt x="494" y="286"/>
                    </a:lnTo>
                    <a:lnTo>
                      <a:pt x="496" y="286"/>
                    </a:lnTo>
                    <a:lnTo>
                      <a:pt x="501" y="289"/>
                    </a:lnTo>
                    <a:lnTo>
                      <a:pt x="506" y="287"/>
                    </a:lnTo>
                    <a:lnTo>
                      <a:pt x="507" y="284"/>
                    </a:lnTo>
                    <a:lnTo>
                      <a:pt x="505" y="286"/>
                    </a:lnTo>
                    <a:lnTo>
                      <a:pt x="499" y="286"/>
                    </a:lnTo>
                    <a:lnTo>
                      <a:pt x="499" y="283"/>
                    </a:lnTo>
                    <a:lnTo>
                      <a:pt x="498" y="283"/>
                    </a:lnTo>
                    <a:lnTo>
                      <a:pt x="496" y="279"/>
                    </a:lnTo>
                    <a:lnTo>
                      <a:pt x="491" y="279"/>
                    </a:lnTo>
                    <a:lnTo>
                      <a:pt x="491" y="276"/>
                    </a:lnTo>
                    <a:lnTo>
                      <a:pt x="489" y="276"/>
                    </a:lnTo>
                    <a:lnTo>
                      <a:pt x="488" y="279"/>
                    </a:lnTo>
                    <a:lnTo>
                      <a:pt x="481" y="278"/>
                    </a:lnTo>
                    <a:lnTo>
                      <a:pt x="480" y="276"/>
                    </a:lnTo>
                    <a:lnTo>
                      <a:pt x="474" y="276"/>
                    </a:lnTo>
                    <a:lnTo>
                      <a:pt x="470" y="272"/>
                    </a:lnTo>
                    <a:lnTo>
                      <a:pt x="469" y="268"/>
                    </a:lnTo>
                    <a:lnTo>
                      <a:pt x="467" y="268"/>
                    </a:lnTo>
                    <a:lnTo>
                      <a:pt x="463" y="262"/>
                    </a:lnTo>
                    <a:lnTo>
                      <a:pt x="466" y="261"/>
                    </a:lnTo>
                    <a:lnTo>
                      <a:pt x="466" y="260"/>
                    </a:lnTo>
                    <a:lnTo>
                      <a:pt x="470" y="257"/>
                    </a:lnTo>
                    <a:lnTo>
                      <a:pt x="473" y="257"/>
                    </a:lnTo>
                    <a:lnTo>
                      <a:pt x="476" y="261"/>
                    </a:lnTo>
                    <a:lnTo>
                      <a:pt x="483" y="264"/>
                    </a:lnTo>
                    <a:lnTo>
                      <a:pt x="485" y="262"/>
                    </a:lnTo>
                    <a:lnTo>
                      <a:pt x="488" y="258"/>
                    </a:lnTo>
                    <a:lnTo>
                      <a:pt x="487" y="253"/>
                    </a:lnTo>
                    <a:lnTo>
                      <a:pt x="481" y="251"/>
                    </a:lnTo>
                    <a:lnTo>
                      <a:pt x="477" y="254"/>
                    </a:lnTo>
                    <a:lnTo>
                      <a:pt x="476" y="253"/>
                    </a:lnTo>
                    <a:lnTo>
                      <a:pt x="476" y="251"/>
                    </a:lnTo>
                    <a:lnTo>
                      <a:pt x="477" y="251"/>
                    </a:lnTo>
                    <a:lnTo>
                      <a:pt x="478" y="251"/>
                    </a:lnTo>
                    <a:lnTo>
                      <a:pt x="478" y="249"/>
                    </a:lnTo>
                    <a:lnTo>
                      <a:pt x="483" y="243"/>
                    </a:lnTo>
                    <a:lnTo>
                      <a:pt x="485" y="242"/>
                    </a:lnTo>
                    <a:lnTo>
                      <a:pt x="488" y="242"/>
                    </a:lnTo>
                    <a:lnTo>
                      <a:pt x="496" y="242"/>
                    </a:lnTo>
                    <a:lnTo>
                      <a:pt x="501" y="246"/>
                    </a:lnTo>
                    <a:lnTo>
                      <a:pt x="503" y="247"/>
                    </a:lnTo>
                    <a:lnTo>
                      <a:pt x="512" y="249"/>
                    </a:lnTo>
                    <a:lnTo>
                      <a:pt x="512" y="251"/>
                    </a:lnTo>
                    <a:lnTo>
                      <a:pt x="514" y="253"/>
                    </a:lnTo>
                    <a:lnTo>
                      <a:pt x="520" y="258"/>
                    </a:lnTo>
                    <a:lnTo>
                      <a:pt x="524" y="258"/>
                    </a:lnTo>
                    <a:lnTo>
                      <a:pt x="531" y="258"/>
                    </a:lnTo>
                    <a:lnTo>
                      <a:pt x="536" y="254"/>
                    </a:lnTo>
                    <a:lnTo>
                      <a:pt x="539" y="257"/>
                    </a:lnTo>
                    <a:lnTo>
                      <a:pt x="539" y="255"/>
                    </a:lnTo>
                    <a:lnTo>
                      <a:pt x="543" y="257"/>
                    </a:lnTo>
                    <a:lnTo>
                      <a:pt x="542" y="261"/>
                    </a:lnTo>
                    <a:lnTo>
                      <a:pt x="542" y="264"/>
                    </a:lnTo>
                    <a:lnTo>
                      <a:pt x="542" y="265"/>
                    </a:lnTo>
                    <a:lnTo>
                      <a:pt x="539" y="268"/>
                    </a:lnTo>
                    <a:lnTo>
                      <a:pt x="538" y="271"/>
                    </a:lnTo>
                    <a:lnTo>
                      <a:pt x="541" y="275"/>
                    </a:lnTo>
                    <a:lnTo>
                      <a:pt x="541" y="279"/>
                    </a:lnTo>
                    <a:lnTo>
                      <a:pt x="545" y="282"/>
                    </a:lnTo>
                    <a:lnTo>
                      <a:pt x="545" y="284"/>
                    </a:lnTo>
                    <a:lnTo>
                      <a:pt x="543" y="287"/>
                    </a:lnTo>
                    <a:lnTo>
                      <a:pt x="545" y="296"/>
                    </a:lnTo>
                    <a:lnTo>
                      <a:pt x="546" y="296"/>
                    </a:lnTo>
                    <a:lnTo>
                      <a:pt x="546" y="293"/>
                    </a:lnTo>
                    <a:lnTo>
                      <a:pt x="546" y="291"/>
                    </a:lnTo>
                    <a:lnTo>
                      <a:pt x="548" y="289"/>
                    </a:lnTo>
                    <a:lnTo>
                      <a:pt x="548" y="286"/>
                    </a:lnTo>
                    <a:lnTo>
                      <a:pt x="549" y="284"/>
                    </a:lnTo>
                    <a:lnTo>
                      <a:pt x="550" y="280"/>
                    </a:lnTo>
                    <a:lnTo>
                      <a:pt x="553" y="282"/>
                    </a:lnTo>
                    <a:lnTo>
                      <a:pt x="554" y="287"/>
                    </a:lnTo>
                    <a:lnTo>
                      <a:pt x="554" y="293"/>
                    </a:lnTo>
                    <a:lnTo>
                      <a:pt x="556" y="296"/>
                    </a:lnTo>
                    <a:lnTo>
                      <a:pt x="553" y="297"/>
                    </a:lnTo>
                    <a:lnTo>
                      <a:pt x="553" y="300"/>
                    </a:lnTo>
                    <a:lnTo>
                      <a:pt x="553" y="301"/>
                    </a:lnTo>
                    <a:lnTo>
                      <a:pt x="557" y="304"/>
                    </a:lnTo>
                    <a:lnTo>
                      <a:pt x="561" y="304"/>
                    </a:lnTo>
                    <a:lnTo>
                      <a:pt x="565" y="304"/>
                    </a:lnTo>
                    <a:lnTo>
                      <a:pt x="568" y="308"/>
                    </a:lnTo>
                    <a:lnTo>
                      <a:pt x="568" y="311"/>
                    </a:lnTo>
                    <a:lnTo>
                      <a:pt x="571" y="312"/>
                    </a:lnTo>
                    <a:lnTo>
                      <a:pt x="577" y="312"/>
                    </a:lnTo>
                    <a:lnTo>
                      <a:pt x="582" y="318"/>
                    </a:lnTo>
                    <a:lnTo>
                      <a:pt x="581" y="316"/>
                    </a:lnTo>
                    <a:lnTo>
                      <a:pt x="581" y="312"/>
                    </a:lnTo>
                    <a:lnTo>
                      <a:pt x="585" y="308"/>
                    </a:lnTo>
                    <a:lnTo>
                      <a:pt x="588" y="308"/>
                    </a:lnTo>
                    <a:lnTo>
                      <a:pt x="593" y="314"/>
                    </a:lnTo>
                    <a:lnTo>
                      <a:pt x="597" y="314"/>
                    </a:lnTo>
                    <a:lnTo>
                      <a:pt x="600" y="315"/>
                    </a:lnTo>
                    <a:lnTo>
                      <a:pt x="601" y="320"/>
                    </a:lnTo>
                    <a:lnTo>
                      <a:pt x="600" y="315"/>
                    </a:lnTo>
                    <a:lnTo>
                      <a:pt x="599" y="312"/>
                    </a:lnTo>
                    <a:lnTo>
                      <a:pt x="596" y="312"/>
                    </a:lnTo>
                    <a:lnTo>
                      <a:pt x="593" y="311"/>
                    </a:lnTo>
                    <a:lnTo>
                      <a:pt x="588" y="307"/>
                    </a:lnTo>
                    <a:lnTo>
                      <a:pt x="583" y="308"/>
                    </a:lnTo>
                    <a:lnTo>
                      <a:pt x="579" y="311"/>
                    </a:lnTo>
                    <a:lnTo>
                      <a:pt x="578" y="311"/>
                    </a:lnTo>
                    <a:lnTo>
                      <a:pt x="577" y="311"/>
                    </a:lnTo>
                    <a:lnTo>
                      <a:pt x="572" y="309"/>
                    </a:lnTo>
                    <a:lnTo>
                      <a:pt x="567" y="304"/>
                    </a:lnTo>
                    <a:lnTo>
                      <a:pt x="564" y="302"/>
                    </a:lnTo>
                    <a:lnTo>
                      <a:pt x="560" y="301"/>
                    </a:lnTo>
                    <a:lnTo>
                      <a:pt x="557" y="297"/>
                    </a:lnTo>
                    <a:lnTo>
                      <a:pt x="560" y="298"/>
                    </a:lnTo>
                    <a:lnTo>
                      <a:pt x="561" y="298"/>
                    </a:lnTo>
                    <a:lnTo>
                      <a:pt x="564" y="293"/>
                    </a:lnTo>
                    <a:lnTo>
                      <a:pt x="564" y="290"/>
                    </a:lnTo>
                    <a:lnTo>
                      <a:pt x="560" y="286"/>
                    </a:lnTo>
                    <a:lnTo>
                      <a:pt x="559" y="280"/>
                    </a:lnTo>
                    <a:lnTo>
                      <a:pt x="554" y="275"/>
                    </a:lnTo>
                    <a:lnTo>
                      <a:pt x="552" y="272"/>
                    </a:lnTo>
                    <a:lnTo>
                      <a:pt x="549" y="269"/>
                    </a:lnTo>
                    <a:lnTo>
                      <a:pt x="549" y="267"/>
                    </a:lnTo>
                    <a:lnTo>
                      <a:pt x="549" y="264"/>
                    </a:lnTo>
                    <a:lnTo>
                      <a:pt x="548" y="257"/>
                    </a:lnTo>
                    <a:lnTo>
                      <a:pt x="545" y="253"/>
                    </a:lnTo>
                    <a:lnTo>
                      <a:pt x="543" y="253"/>
                    </a:lnTo>
                    <a:lnTo>
                      <a:pt x="538" y="250"/>
                    </a:lnTo>
                    <a:lnTo>
                      <a:pt x="531" y="250"/>
                    </a:lnTo>
                    <a:lnTo>
                      <a:pt x="530" y="246"/>
                    </a:lnTo>
                    <a:lnTo>
                      <a:pt x="525" y="244"/>
                    </a:lnTo>
                    <a:lnTo>
                      <a:pt x="525" y="240"/>
                    </a:lnTo>
                    <a:lnTo>
                      <a:pt x="524" y="239"/>
                    </a:lnTo>
                    <a:lnTo>
                      <a:pt x="524" y="236"/>
                    </a:lnTo>
                    <a:lnTo>
                      <a:pt x="521" y="239"/>
                    </a:lnTo>
                    <a:lnTo>
                      <a:pt x="512" y="237"/>
                    </a:lnTo>
                    <a:lnTo>
                      <a:pt x="509" y="239"/>
                    </a:lnTo>
                    <a:lnTo>
                      <a:pt x="505" y="236"/>
                    </a:lnTo>
                    <a:lnTo>
                      <a:pt x="505" y="232"/>
                    </a:lnTo>
                    <a:lnTo>
                      <a:pt x="503" y="232"/>
                    </a:lnTo>
                    <a:lnTo>
                      <a:pt x="502" y="231"/>
                    </a:lnTo>
                    <a:lnTo>
                      <a:pt x="503" y="225"/>
                    </a:lnTo>
                    <a:lnTo>
                      <a:pt x="499" y="220"/>
                    </a:lnTo>
                    <a:lnTo>
                      <a:pt x="495" y="217"/>
                    </a:lnTo>
                    <a:lnTo>
                      <a:pt x="495" y="214"/>
                    </a:lnTo>
                    <a:lnTo>
                      <a:pt x="495" y="213"/>
                    </a:lnTo>
                    <a:lnTo>
                      <a:pt x="492" y="213"/>
                    </a:lnTo>
                    <a:lnTo>
                      <a:pt x="491" y="211"/>
                    </a:lnTo>
                    <a:lnTo>
                      <a:pt x="492" y="208"/>
                    </a:lnTo>
                    <a:lnTo>
                      <a:pt x="492" y="206"/>
                    </a:lnTo>
                    <a:lnTo>
                      <a:pt x="489" y="203"/>
                    </a:lnTo>
                    <a:lnTo>
                      <a:pt x="491" y="202"/>
                    </a:lnTo>
                    <a:lnTo>
                      <a:pt x="495" y="202"/>
                    </a:lnTo>
                    <a:lnTo>
                      <a:pt x="498" y="199"/>
                    </a:lnTo>
                    <a:lnTo>
                      <a:pt x="502" y="199"/>
                    </a:lnTo>
                    <a:lnTo>
                      <a:pt x="509" y="196"/>
                    </a:lnTo>
                    <a:lnTo>
                      <a:pt x="518" y="193"/>
                    </a:lnTo>
                    <a:lnTo>
                      <a:pt x="523" y="189"/>
                    </a:lnTo>
                    <a:lnTo>
                      <a:pt x="525" y="189"/>
                    </a:lnTo>
                    <a:lnTo>
                      <a:pt x="528" y="190"/>
                    </a:lnTo>
                    <a:lnTo>
                      <a:pt x="531" y="189"/>
                    </a:lnTo>
                    <a:lnTo>
                      <a:pt x="532" y="185"/>
                    </a:lnTo>
                    <a:lnTo>
                      <a:pt x="538" y="184"/>
                    </a:lnTo>
                    <a:lnTo>
                      <a:pt x="546" y="179"/>
                    </a:lnTo>
                    <a:lnTo>
                      <a:pt x="548" y="181"/>
                    </a:lnTo>
                    <a:lnTo>
                      <a:pt x="546" y="184"/>
                    </a:lnTo>
                    <a:lnTo>
                      <a:pt x="546" y="185"/>
                    </a:lnTo>
                    <a:lnTo>
                      <a:pt x="545" y="186"/>
                    </a:lnTo>
                    <a:lnTo>
                      <a:pt x="542" y="192"/>
                    </a:lnTo>
                    <a:lnTo>
                      <a:pt x="542" y="195"/>
                    </a:lnTo>
                    <a:lnTo>
                      <a:pt x="548" y="200"/>
                    </a:lnTo>
                    <a:lnTo>
                      <a:pt x="553" y="200"/>
                    </a:lnTo>
                    <a:lnTo>
                      <a:pt x="550" y="199"/>
                    </a:lnTo>
                    <a:lnTo>
                      <a:pt x="545" y="193"/>
                    </a:lnTo>
                    <a:lnTo>
                      <a:pt x="545" y="192"/>
                    </a:lnTo>
                    <a:lnTo>
                      <a:pt x="548" y="189"/>
                    </a:lnTo>
                    <a:lnTo>
                      <a:pt x="552" y="186"/>
                    </a:lnTo>
                    <a:lnTo>
                      <a:pt x="554" y="181"/>
                    </a:lnTo>
                    <a:lnTo>
                      <a:pt x="552" y="177"/>
                    </a:lnTo>
                    <a:lnTo>
                      <a:pt x="549" y="177"/>
                    </a:lnTo>
                    <a:lnTo>
                      <a:pt x="545" y="174"/>
                    </a:lnTo>
                    <a:lnTo>
                      <a:pt x="546" y="173"/>
                    </a:lnTo>
                    <a:lnTo>
                      <a:pt x="542" y="173"/>
                    </a:lnTo>
                    <a:lnTo>
                      <a:pt x="541" y="174"/>
                    </a:lnTo>
                    <a:lnTo>
                      <a:pt x="539" y="173"/>
                    </a:lnTo>
                    <a:lnTo>
                      <a:pt x="538" y="168"/>
                    </a:lnTo>
                    <a:lnTo>
                      <a:pt x="534" y="168"/>
                    </a:lnTo>
                    <a:lnTo>
                      <a:pt x="531" y="170"/>
                    </a:lnTo>
                    <a:lnTo>
                      <a:pt x="528" y="166"/>
                    </a:lnTo>
                    <a:lnTo>
                      <a:pt x="530" y="166"/>
                    </a:lnTo>
                    <a:lnTo>
                      <a:pt x="530" y="163"/>
                    </a:lnTo>
                    <a:lnTo>
                      <a:pt x="531" y="163"/>
                    </a:lnTo>
                    <a:lnTo>
                      <a:pt x="534" y="164"/>
                    </a:lnTo>
                    <a:lnTo>
                      <a:pt x="536" y="164"/>
                    </a:lnTo>
                    <a:lnTo>
                      <a:pt x="539" y="163"/>
                    </a:lnTo>
                    <a:lnTo>
                      <a:pt x="539" y="161"/>
                    </a:lnTo>
                    <a:lnTo>
                      <a:pt x="538" y="163"/>
                    </a:lnTo>
                    <a:lnTo>
                      <a:pt x="535" y="163"/>
                    </a:lnTo>
                    <a:lnTo>
                      <a:pt x="532" y="161"/>
                    </a:lnTo>
                    <a:lnTo>
                      <a:pt x="532" y="159"/>
                    </a:lnTo>
                    <a:lnTo>
                      <a:pt x="528" y="159"/>
                    </a:lnTo>
                    <a:lnTo>
                      <a:pt x="524" y="157"/>
                    </a:lnTo>
                    <a:lnTo>
                      <a:pt x="523" y="157"/>
                    </a:lnTo>
                    <a:lnTo>
                      <a:pt x="520" y="156"/>
                    </a:lnTo>
                    <a:lnTo>
                      <a:pt x="521" y="153"/>
                    </a:lnTo>
                    <a:lnTo>
                      <a:pt x="521" y="152"/>
                    </a:lnTo>
                    <a:lnTo>
                      <a:pt x="520" y="149"/>
                    </a:lnTo>
                    <a:lnTo>
                      <a:pt x="520" y="149"/>
                    </a:lnTo>
                    <a:lnTo>
                      <a:pt x="523" y="149"/>
                    </a:lnTo>
                    <a:lnTo>
                      <a:pt x="525" y="153"/>
                    </a:lnTo>
                    <a:lnTo>
                      <a:pt x="528" y="152"/>
                    </a:lnTo>
                    <a:lnTo>
                      <a:pt x="531" y="156"/>
                    </a:lnTo>
                    <a:lnTo>
                      <a:pt x="531" y="153"/>
                    </a:lnTo>
                    <a:lnTo>
                      <a:pt x="531" y="152"/>
                    </a:lnTo>
                    <a:lnTo>
                      <a:pt x="532" y="150"/>
                    </a:lnTo>
                    <a:lnTo>
                      <a:pt x="534" y="145"/>
                    </a:lnTo>
                    <a:lnTo>
                      <a:pt x="531" y="143"/>
                    </a:lnTo>
                    <a:lnTo>
                      <a:pt x="532" y="142"/>
                    </a:lnTo>
                    <a:lnTo>
                      <a:pt x="535" y="142"/>
                    </a:lnTo>
                    <a:lnTo>
                      <a:pt x="536" y="141"/>
                    </a:lnTo>
                    <a:lnTo>
                      <a:pt x="530" y="139"/>
                    </a:lnTo>
                    <a:lnTo>
                      <a:pt x="528" y="141"/>
                    </a:lnTo>
                    <a:lnTo>
                      <a:pt x="527" y="141"/>
                    </a:lnTo>
                    <a:lnTo>
                      <a:pt x="527" y="138"/>
                    </a:lnTo>
                    <a:lnTo>
                      <a:pt x="530" y="137"/>
                    </a:lnTo>
                    <a:lnTo>
                      <a:pt x="534" y="137"/>
                    </a:lnTo>
                    <a:lnTo>
                      <a:pt x="536" y="135"/>
                    </a:lnTo>
                    <a:lnTo>
                      <a:pt x="536" y="132"/>
                    </a:lnTo>
                    <a:lnTo>
                      <a:pt x="539" y="130"/>
                    </a:lnTo>
                    <a:lnTo>
                      <a:pt x="539" y="127"/>
                    </a:lnTo>
                    <a:lnTo>
                      <a:pt x="541" y="126"/>
                    </a:lnTo>
                    <a:lnTo>
                      <a:pt x="539" y="126"/>
                    </a:lnTo>
                    <a:lnTo>
                      <a:pt x="542" y="121"/>
                    </a:lnTo>
                    <a:lnTo>
                      <a:pt x="543" y="121"/>
                    </a:lnTo>
                    <a:lnTo>
                      <a:pt x="545" y="123"/>
                    </a:lnTo>
                    <a:lnTo>
                      <a:pt x="546" y="123"/>
                    </a:lnTo>
                    <a:lnTo>
                      <a:pt x="546" y="120"/>
                    </a:lnTo>
                    <a:lnTo>
                      <a:pt x="548" y="120"/>
                    </a:lnTo>
                    <a:lnTo>
                      <a:pt x="546" y="117"/>
                    </a:lnTo>
                    <a:lnTo>
                      <a:pt x="548" y="116"/>
                    </a:lnTo>
                    <a:lnTo>
                      <a:pt x="550" y="114"/>
                    </a:lnTo>
                    <a:lnTo>
                      <a:pt x="552" y="114"/>
                    </a:lnTo>
                    <a:lnTo>
                      <a:pt x="553" y="112"/>
                    </a:lnTo>
                    <a:lnTo>
                      <a:pt x="554" y="112"/>
                    </a:lnTo>
                    <a:lnTo>
                      <a:pt x="556" y="113"/>
                    </a:lnTo>
                    <a:lnTo>
                      <a:pt x="561" y="112"/>
                    </a:lnTo>
                    <a:lnTo>
                      <a:pt x="560" y="110"/>
                    </a:lnTo>
                    <a:lnTo>
                      <a:pt x="560" y="108"/>
                    </a:lnTo>
                    <a:lnTo>
                      <a:pt x="565" y="108"/>
                    </a:lnTo>
                    <a:lnTo>
                      <a:pt x="570" y="105"/>
                    </a:lnTo>
                    <a:lnTo>
                      <a:pt x="571" y="102"/>
                    </a:lnTo>
                    <a:lnTo>
                      <a:pt x="578" y="99"/>
                    </a:lnTo>
                    <a:lnTo>
                      <a:pt x="579" y="96"/>
                    </a:lnTo>
                    <a:lnTo>
                      <a:pt x="577" y="96"/>
                    </a:lnTo>
                    <a:lnTo>
                      <a:pt x="572" y="99"/>
                    </a:lnTo>
                    <a:lnTo>
                      <a:pt x="571" y="98"/>
                    </a:lnTo>
                    <a:lnTo>
                      <a:pt x="568" y="101"/>
                    </a:lnTo>
                    <a:lnTo>
                      <a:pt x="567" y="99"/>
                    </a:lnTo>
                    <a:lnTo>
                      <a:pt x="567" y="92"/>
                    </a:lnTo>
                    <a:lnTo>
                      <a:pt x="568" y="92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1" y="91"/>
                    </a:lnTo>
                    <a:lnTo>
                      <a:pt x="571" y="92"/>
                    </a:lnTo>
                    <a:lnTo>
                      <a:pt x="574" y="90"/>
                    </a:lnTo>
                    <a:lnTo>
                      <a:pt x="571" y="87"/>
                    </a:lnTo>
                    <a:lnTo>
                      <a:pt x="574" y="87"/>
                    </a:lnTo>
                    <a:lnTo>
                      <a:pt x="577" y="88"/>
                    </a:lnTo>
                    <a:lnTo>
                      <a:pt x="578" y="88"/>
                    </a:lnTo>
                    <a:lnTo>
                      <a:pt x="582" y="85"/>
                    </a:lnTo>
                    <a:lnTo>
                      <a:pt x="585" y="87"/>
                    </a:lnTo>
                    <a:lnTo>
                      <a:pt x="592" y="84"/>
                    </a:lnTo>
                    <a:lnTo>
                      <a:pt x="594" y="84"/>
                    </a:lnTo>
                    <a:lnTo>
                      <a:pt x="596" y="87"/>
                    </a:lnTo>
                    <a:lnTo>
                      <a:pt x="593" y="92"/>
                    </a:lnTo>
                    <a:lnTo>
                      <a:pt x="593" y="95"/>
                    </a:lnTo>
                    <a:lnTo>
                      <a:pt x="596" y="96"/>
                    </a:lnTo>
                    <a:lnTo>
                      <a:pt x="597" y="92"/>
                    </a:lnTo>
                    <a:lnTo>
                      <a:pt x="599" y="88"/>
                    </a:lnTo>
                    <a:lnTo>
                      <a:pt x="599" y="87"/>
                    </a:lnTo>
                    <a:lnTo>
                      <a:pt x="599" y="85"/>
                    </a:lnTo>
                    <a:lnTo>
                      <a:pt x="601" y="88"/>
                    </a:lnTo>
                    <a:lnTo>
                      <a:pt x="601" y="92"/>
                    </a:lnTo>
                    <a:lnTo>
                      <a:pt x="604" y="92"/>
                    </a:lnTo>
                    <a:lnTo>
                      <a:pt x="606" y="88"/>
                    </a:lnTo>
                    <a:lnTo>
                      <a:pt x="604" y="85"/>
                    </a:lnTo>
                    <a:lnTo>
                      <a:pt x="606" y="84"/>
                    </a:lnTo>
                    <a:lnTo>
                      <a:pt x="607" y="85"/>
                    </a:lnTo>
                    <a:lnTo>
                      <a:pt x="607" y="88"/>
                    </a:lnTo>
                    <a:lnTo>
                      <a:pt x="611" y="84"/>
                    </a:lnTo>
                    <a:lnTo>
                      <a:pt x="612" y="83"/>
                    </a:lnTo>
                    <a:lnTo>
                      <a:pt x="610" y="81"/>
                    </a:lnTo>
                    <a:lnTo>
                      <a:pt x="612" y="81"/>
                    </a:lnTo>
                    <a:lnTo>
                      <a:pt x="615" y="80"/>
                    </a:lnTo>
                    <a:lnTo>
                      <a:pt x="612" y="79"/>
                    </a:lnTo>
                    <a:lnTo>
                      <a:pt x="615" y="76"/>
                    </a:lnTo>
                    <a:lnTo>
                      <a:pt x="618" y="76"/>
                    </a:lnTo>
                    <a:lnTo>
                      <a:pt x="621" y="74"/>
                    </a:lnTo>
                    <a:lnTo>
                      <a:pt x="622" y="74"/>
                    </a:lnTo>
                    <a:lnTo>
                      <a:pt x="622" y="76"/>
                    </a:lnTo>
                    <a:lnTo>
                      <a:pt x="624" y="77"/>
                    </a:lnTo>
                    <a:lnTo>
                      <a:pt x="628" y="77"/>
                    </a:lnTo>
                    <a:lnTo>
                      <a:pt x="628" y="81"/>
                    </a:lnTo>
                    <a:lnTo>
                      <a:pt x="629" y="83"/>
                    </a:lnTo>
                    <a:lnTo>
                      <a:pt x="626" y="88"/>
                    </a:lnTo>
                    <a:lnTo>
                      <a:pt x="630" y="87"/>
                    </a:lnTo>
                    <a:lnTo>
                      <a:pt x="633" y="81"/>
                    </a:lnTo>
                    <a:lnTo>
                      <a:pt x="630" y="76"/>
                    </a:lnTo>
                    <a:lnTo>
                      <a:pt x="626" y="74"/>
                    </a:lnTo>
                    <a:lnTo>
                      <a:pt x="624" y="70"/>
                    </a:lnTo>
                    <a:lnTo>
                      <a:pt x="621" y="72"/>
                    </a:lnTo>
                    <a:lnTo>
                      <a:pt x="619" y="70"/>
                    </a:lnTo>
                    <a:lnTo>
                      <a:pt x="617" y="72"/>
                    </a:lnTo>
                    <a:lnTo>
                      <a:pt x="617" y="69"/>
                    </a:lnTo>
                    <a:lnTo>
                      <a:pt x="614" y="69"/>
                    </a:lnTo>
                    <a:lnTo>
                      <a:pt x="612" y="67"/>
                    </a:lnTo>
                    <a:lnTo>
                      <a:pt x="615" y="65"/>
                    </a:lnTo>
                    <a:lnTo>
                      <a:pt x="621" y="66"/>
                    </a:lnTo>
                    <a:lnTo>
                      <a:pt x="622" y="63"/>
                    </a:lnTo>
                    <a:lnTo>
                      <a:pt x="625" y="63"/>
                    </a:lnTo>
                    <a:lnTo>
                      <a:pt x="626" y="65"/>
                    </a:lnTo>
                    <a:lnTo>
                      <a:pt x="629" y="63"/>
                    </a:lnTo>
                    <a:lnTo>
                      <a:pt x="632" y="65"/>
                    </a:lnTo>
                    <a:lnTo>
                      <a:pt x="637" y="62"/>
                    </a:lnTo>
                    <a:lnTo>
                      <a:pt x="640" y="63"/>
                    </a:lnTo>
                    <a:lnTo>
                      <a:pt x="643" y="63"/>
                    </a:lnTo>
                    <a:lnTo>
                      <a:pt x="644" y="63"/>
                    </a:lnTo>
                    <a:lnTo>
                      <a:pt x="647" y="62"/>
                    </a:lnTo>
                    <a:lnTo>
                      <a:pt x="646" y="61"/>
                    </a:lnTo>
                    <a:lnTo>
                      <a:pt x="641" y="61"/>
                    </a:lnTo>
                    <a:lnTo>
                      <a:pt x="637" y="58"/>
                    </a:lnTo>
                    <a:lnTo>
                      <a:pt x="635" y="59"/>
                    </a:lnTo>
                    <a:lnTo>
                      <a:pt x="629" y="59"/>
                    </a:lnTo>
                    <a:lnTo>
                      <a:pt x="629" y="58"/>
                    </a:lnTo>
                    <a:lnTo>
                      <a:pt x="629" y="54"/>
                    </a:lnTo>
                    <a:lnTo>
                      <a:pt x="632" y="51"/>
                    </a:lnTo>
                    <a:lnTo>
                      <a:pt x="629" y="51"/>
                    </a:lnTo>
                    <a:lnTo>
                      <a:pt x="626" y="47"/>
                    </a:lnTo>
                    <a:lnTo>
                      <a:pt x="624" y="47"/>
                    </a:lnTo>
                    <a:lnTo>
                      <a:pt x="621" y="44"/>
                    </a:lnTo>
                    <a:lnTo>
                      <a:pt x="621" y="41"/>
                    </a:lnTo>
                    <a:lnTo>
                      <a:pt x="622" y="41"/>
                    </a:lnTo>
                    <a:lnTo>
                      <a:pt x="622" y="37"/>
                    </a:lnTo>
                    <a:lnTo>
                      <a:pt x="619" y="34"/>
                    </a:lnTo>
                    <a:lnTo>
                      <a:pt x="619" y="22"/>
                    </a:lnTo>
                    <a:lnTo>
                      <a:pt x="622" y="19"/>
                    </a:lnTo>
                    <a:lnTo>
                      <a:pt x="622" y="16"/>
                    </a:lnTo>
                    <a:lnTo>
                      <a:pt x="622" y="11"/>
                    </a:lnTo>
                    <a:lnTo>
                      <a:pt x="625" y="9"/>
                    </a:lnTo>
                    <a:lnTo>
                      <a:pt x="624" y="7"/>
                    </a:lnTo>
                    <a:lnTo>
                      <a:pt x="625" y="5"/>
                    </a:lnTo>
                    <a:lnTo>
                      <a:pt x="626" y="4"/>
                    </a:lnTo>
                    <a:lnTo>
                      <a:pt x="6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4" name="Freeform 1435"/>
              <p:cNvSpPr>
                <a:spLocks/>
              </p:cNvSpPr>
              <p:nvPr/>
            </p:nvSpPr>
            <p:spPr bwMode="auto">
              <a:xfrm>
                <a:off x="4842483" y="3770880"/>
                <a:ext cx="235669" cy="182310"/>
              </a:xfrm>
              <a:custGeom>
                <a:avLst/>
                <a:gdLst>
                  <a:gd name="T0" fmla="*/ 132 w 159"/>
                  <a:gd name="T1" fmla="*/ 2 h 123"/>
                  <a:gd name="T2" fmla="*/ 132 w 159"/>
                  <a:gd name="T3" fmla="*/ 22 h 123"/>
                  <a:gd name="T4" fmla="*/ 137 w 159"/>
                  <a:gd name="T5" fmla="*/ 25 h 123"/>
                  <a:gd name="T6" fmla="*/ 140 w 159"/>
                  <a:gd name="T7" fmla="*/ 29 h 123"/>
                  <a:gd name="T8" fmla="*/ 141 w 159"/>
                  <a:gd name="T9" fmla="*/ 36 h 123"/>
                  <a:gd name="T10" fmla="*/ 143 w 159"/>
                  <a:gd name="T11" fmla="*/ 42 h 123"/>
                  <a:gd name="T12" fmla="*/ 143 w 159"/>
                  <a:gd name="T13" fmla="*/ 56 h 123"/>
                  <a:gd name="T14" fmla="*/ 133 w 159"/>
                  <a:gd name="T15" fmla="*/ 56 h 123"/>
                  <a:gd name="T16" fmla="*/ 133 w 159"/>
                  <a:gd name="T17" fmla="*/ 65 h 123"/>
                  <a:gd name="T18" fmla="*/ 143 w 159"/>
                  <a:gd name="T19" fmla="*/ 72 h 123"/>
                  <a:gd name="T20" fmla="*/ 151 w 159"/>
                  <a:gd name="T21" fmla="*/ 80 h 123"/>
                  <a:gd name="T22" fmla="*/ 158 w 159"/>
                  <a:gd name="T23" fmla="*/ 92 h 123"/>
                  <a:gd name="T24" fmla="*/ 148 w 159"/>
                  <a:gd name="T25" fmla="*/ 109 h 123"/>
                  <a:gd name="T26" fmla="*/ 138 w 159"/>
                  <a:gd name="T27" fmla="*/ 117 h 123"/>
                  <a:gd name="T28" fmla="*/ 123 w 159"/>
                  <a:gd name="T29" fmla="*/ 120 h 123"/>
                  <a:gd name="T30" fmla="*/ 118 w 159"/>
                  <a:gd name="T31" fmla="*/ 123 h 123"/>
                  <a:gd name="T32" fmla="*/ 107 w 159"/>
                  <a:gd name="T33" fmla="*/ 119 h 123"/>
                  <a:gd name="T34" fmla="*/ 103 w 159"/>
                  <a:gd name="T35" fmla="*/ 123 h 123"/>
                  <a:gd name="T36" fmla="*/ 97 w 159"/>
                  <a:gd name="T37" fmla="*/ 119 h 123"/>
                  <a:gd name="T38" fmla="*/ 89 w 159"/>
                  <a:gd name="T39" fmla="*/ 112 h 123"/>
                  <a:gd name="T40" fmla="*/ 80 w 159"/>
                  <a:gd name="T41" fmla="*/ 107 h 123"/>
                  <a:gd name="T42" fmla="*/ 74 w 159"/>
                  <a:gd name="T43" fmla="*/ 109 h 123"/>
                  <a:gd name="T44" fmla="*/ 64 w 159"/>
                  <a:gd name="T45" fmla="*/ 112 h 123"/>
                  <a:gd name="T46" fmla="*/ 56 w 159"/>
                  <a:gd name="T47" fmla="*/ 103 h 123"/>
                  <a:gd name="T48" fmla="*/ 51 w 159"/>
                  <a:gd name="T49" fmla="*/ 98 h 123"/>
                  <a:gd name="T50" fmla="*/ 43 w 159"/>
                  <a:gd name="T51" fmla="*/ 89 h 123"/>
                  <a:gd name="T52" fmla="*/ 38 w 159"/>
                  <a:gd name="T53" fmla="*/ 80 h 123"/>
                  <a:gd name="T54" fmla="*/ 29 w 159"/>
                  <a:gd name="T55" fmla="*/ 74 h 123"/>
                  <a:gd name="T56" fmla="*/ 27 w 159"/>
                  <a:gd name="T57" fmla="*/ 67 h 123"/>
                  <a:gd name="T58" fmla="*/ 21 w 159"/>
                  <a:gd name="T59" fmla="*/ 62 h 123"/>
                  <a:gd name="T60" fmla="*/ 11 w 159"/>
                  <a:gd name="T61" fmla="*/ 55 h 123"/>
                  <a:gd name="T62" fmla="*/ 2 w 159"/>
                  <a:gd name="T63" fmla="*/ 54 h 123"/>
                  <a:gd name="T64" fmla="*/ 3 w 159"/>
                  <a:gd name="T65" fmla="*/ 41 h 123"/>
                  <a:gd name="T66" fmla="*/ 10 w 159"/>
                  <a:gd name="T67" fmla="*/ 41 h 123"/>
                  <a:gd name="T68" fmla="*/ 13 w 159"/>
                  <a:gd name="T69" fmla="*/ 36 h 123"/>
                  <a:gd name="T70" fmla="*/ 24 w 159"/>
                  <a:gd name="T71" fmla="*/ 34 h 123"/>
                  <a:gd name="T72" fmla="*/ 27 w 159"/>
                  <a:gd name="T73" fmla="*/ 38 h 123"/>
                  <a:gd name="T74" fmla="*/ 29 w 159"/>
                  <a:gd name="T75" fmla="*/ 41 h 123"/>
                  <a:gd name="T76" fmla="*/ 51 w 159"/>
                  <a:gd name="T77" fmla="*/ 41 h 123"/>
                  <a:gd name="T78" fmla="*/ 54 w 159"/>
                  <a:gd name="T79" fmla="*/ 44 h 123"/>
                  <a:gd name="T80" fmla="*/ 65 w 159"/>
                  <a:gd name="T81" fmla="*/ 41 h 123"/>
                  <a:gd name="T82" fmla="*/ 75 w 159"/>
                  <a:gd name="T83" fmla="*/ 37 h 123"/>
                  <a:gd name="T84" fmla="*/ 78 w 159"/>
                  <a:gd name="T85" fmla="*/ 31 h 123"/>
                  <a:gd name="T86" fmla="*/ 85 w 159"/>
                  <a:gd name="T87" fmla="*/ 31 h 123"/>
                  <a:gd name="T88" fmla="*/ 90 w 159"/>
                  <a:gd name="T89" fmla="*/ 34 h 123"/>
                  <a:gd name="T90" fmla="*/ 94 w 159"/>
                  <a:gd name="T91" fmla="*/ 37 h 123"/>
                  <a:gd name="T92" fmla="*/ 101 w 159"/>
                  <a:gd name="T93" fmla="*/ 38 h 123"/>
                  <a:gd name="T94" fmla="*/ 105 w 159"/>
                  <a:gd name="T95" fmla="*/ 33 h 123"/>
                  <a:gd name="T96" fmla="*/ 109 w 159"/>
                  <a:gd name="T97" fmla="*/ 30 h 123"/>
                  <a:gd name="T98" fmla="*/ 111 w 159"/>
                  <a:gd name="T99" fmla="*/ 26 h 123"/>
                  <a:gd name="T100" fmla="*/ 115 w 159"/>
                  <a:gd name="T101" fmla="*/ 22 h 123"/>
                  <a:gd name="T102" fmla="*/ 119 w 159"/>
                  <a:gd name="T103" fmla="*/ 18 h 123"/>
                  <a:gd name="T104" fmla="*/ 118 w 159"/>
                  <a:gd name="T105" fmla="*/ 7 h 123"/>
                  <a:gd name="T106" fmla="*/ 122 w 159"/>
                  <a:gd name="T107" fmla="*/ 4 h 123"/>
                  <a:gd name="T108" fmla="*/ 127 w 159"/>
                  <a:gd name="T10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9" h="123">
                    <a:moveTo>
                      <a:pt x="127" y="0"/>
                    </a:moveTo>
                    <a:lnTo>
                      <a:pt x="130" y="0"/>
                    </a:lnTo>
                    <a:lnTo>
                      <a:pt x="132" y="1"/>
                    </a:lnTo>
                    <a:lnTo>
                      <a:pt x="132" y="2"/>
                    </a:lnTo>
                    <a:lnTo>
                      <a:pt x="132" y="2"/>
                    </a:lnTo>
                    <a:lnTo>
                      <a:pt x="130" y="7"/>
                    </a:lnTo>
                    <a:lnTo>
                      <a:pt x="130" y="11"/>
                    </a:lnTo>
                    <a:lnTo>
                      <a:pt x="130" y="15"/>
                    </a:lnTo>
                    <a:lnTo>
                      <a:pt x="132" y="19"/>
                    </a:lnTo>
                    <a:lnTo>
                      <a:pt x="132" y="22"/>
                    </a:lnTo>
                    <a:lnTo>
                      <a:pt x="133" y="23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3"/>
                    </a:lnTo>
                    <a:lnTo>
                      <a:pt x="137" y="25"/>
                    </a:lnTo>
                    <a:lnTo>
                      <a:pt x="137" y="26"/>
                    </a:lnTo>
                    <a:lnTo>
                      <a:pt x="137" y="26"/>
                    </a:lnTo>
                    <a:lnTo>
                      <a:pt x="138" y="27"/>
                    </a:lnTo>
                    <a:lnTo>
                      <a:pt x="138" y="27"/>
                    </a:lnTo>
                    <a:lnTo>
                      <a:pt x="140" y="29"/>
                    </a:lnTo>
                    <a:lnTo>
                      <a:pt x="141" y="29"/>
                    </a:lnTo>
                    <a:lnTo>
                      <a:pt x="141" y="30"/>
                    </a:lnTo>
                    <a:lnTo>
                      <a:pt x="141" y="31"/>
                    </a:lnTo>
                    <a:lnTo>
                      <a:pt x="143" y="31"/>
                    </a:lnTo>
                    <a:lnTo>
                      <a:pt x="141" y="36"/>
                    </a:lnTo>
                    <a:lnTo>
                      <a:pt x="141" y="40"/>
                    </a:lnTo>
                    <a:lnTo>
                      <a:pt x="141" y="40"/>
                    </a:lnTo>
                    <a:lnTo>
                      <a:pt x="141" y="41"/>
                    </a:lnTo>
                    <a:lnTo>
                      <a:pt x="141" y="41"/>
                    </a:lnTo>
                    <a:lnTo>
                      <a:pt x="143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8"/>
                    </a:lnTo>
                    <a:lnTo>
                      <a:pt x="144" y="55"/>
                    </a:lnTo>
                    <a:lnTo>
                      <a:pt x="143" y="56"/>
                    </a:lnTo>
                    <a:lnTo>
                      <a:pt x="141" y="58"/>
                    </a:lnTo>
                    <a:lnTo>
                      <a:pt x="140" y="58"/>
                    </a:lnTo>
                    <a:lnTo>
                      <a:pt x="138" y="56"/>
                    </a:lnTo>
                    <a:lnTo>
                      <a:pt x="136" y="56"/>
                    </a:lnTo>
                    <a:lnTo>
                      <a:pt x="133" y="56"/>
                    </a:lnTo>
                    <a:lnTo>
                      <a:pt x="133" y="59"/>
                    </a:lnTo>
                    <a:lnTo>
                      <a:pt x="132" y="59"/>
                    </a:lnTo>
                    <a:lnTo>
                      <a:pt x="129" y="63"/>
                    </a:lnTo>
                    <a:lnTo>
                      <a:pt x="130" y="65"/>
                    </a:lnTo>
                    <a:lnTo>
                      <a:pt x="133" y="65"/>
                    </a:lnTo>
                    <a:lnTo>
                      <a:pt x="138" y="65"/>
                    </a:lnTo>
                    <a:lnTo>
                      <a:pt x="140" y="67"/>
                    </a:lnTo>
                    <a:lnTo>
                      <a:pt x="141" y="69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5" y="76"/>
                    </a:lnTo>
                    <a:lnTo>
                      <a:pt x="148" y="77"/>
                    </a:lnTo>
                    <a:lnTo>
                      <a:pt x="148" y="78"/>
                    </a:lnTo>
                    <a:lnTo>
                      <a:pt x="150" y="80"/>
                    </a:lnTo>
                    <a:lnTo>
                      <a:pt x="151" y="80"/>
                    </a:lnTo>
                    <a:lnTo>
                      <a:pt x="154" y="81"/>
                    </a:lnTo>
                    <a:lnTo>
                      <a:pt x="154" y="84"/>
                    </a:lnTo>
                    <a:lnTo>
                      <a:pt x="156" y="85"/>
                    </a:lnTo>
                    <a:lnTo>
                      <a:pt x="156" y="91"/>
                    </a:lnTo>
                    <a:lnTo>
                      <a:pt x="158" y="92"/>
                    </a:lnTo>
                    <a:lnTo>
                      <a:pt x="159" y="96"/>
                    </a:lnTo>
                    <a:lnTo>
                      <a:pt x="155" y="102"/>
                    </a:lnTo>
                    <a:lnTo>
                      <a:pt x="151" y="107"/>
                    </a:lnTo>
                    <a:lnTo>
                      <a:pt x="150" y="106"/>
                    </a:lnTo>
                    <a:lnTo>
                      <a:pt x="148" y="109"/>
                    </a:lnTo>
                    <a:lnTo>
                      <a:pt x="147" y="110"/>
                    </a:lnTo>
                    <a:lnTo>
                      <a:pt x="145" y="110"/>
                    </a:lnTo>
                    <a:lnTo>
                      <a:pt x="144" y="113"/>
                    </a:lnTo>
                    <a:lnTo>
                      <a:pt x="141" y="114"/>
                    </a:lnTo>
                    <a:lnTo>
                      <a:pt x="138" y="117"/>
                    </a:lnTo>
                    <a:lnTo>
                      <a:pt x="136" y="119"/>
                    </a:lnTo>
                    <a:lnTo>
                      <a:pt x="133" y="117"/>
                    </a:lnTo>
                    <a:lnTo>
                      <a:pt x="129" y="119"/>
                    </a:lnTo>
                    <a:lnTo>
                      <a:pt x="126" y="120"/>
                    </a:lnTo>
                    <a:lnTo>
                      <a:pt x="123" y="120"/>
                    </a:lnTo>
                    <a:lnTo>
                      <a:pt x="122" y="120"/>
                    </a:lnTo>
                    <a:lnTo>
                      <a:pt x="120" y="120"/>
                    </a:lnTo>
                    <a:lnTo>
                      <a:pt x="119" y="121"/>
                    </a:lnTo>
                    <a:lnTo>
                      <a:pt x="119" y="123"/>
                    </a:lnTo>
                    <a:lnTo>
                      <a:pt x="118" y="123"/>
                    </a:lnTo>
                    <a:lnTo>
                      <a:pt x="115" y="123"/>
                    </a:lnTo>
                    <a:lnTo>
                      <a:pt x="114" y="120"/>
                    </a:lnTo>
                    <a:lnTo>
                      <a:pt x="112" y="120"/>
                    </a:lnTo>
                    <a:lnTo>
                      <a:pt x="109" y="120"/>
                    </a:lnTo>
                    <a:lnTo>
                      <a:pt x="107" y="119"/>
                    </a:lnTo>
                    <a:lnTo>
                      <a:pt x="104" y="117"/>
                    </a:lnTo>
                    <a:lnTo>
                      <a:pt x="103" y="120"/>
                    </a:lnTo>
                    <a:lnTo>
                      <a:pt x="103" y="121"/>
                    </a:lnTo>
                    <a:lnTo>
                      <a:pt x="103" y="123"/>
                    </a:lnTo>
                    <a:lnTo>
                      <a:pt x="103" y="123"/>
                    </a:lnTo>
                    <a:lnTo>
                      <a:pt x="101" y="123"/>
                    </a:lnTo>
                    <a:lnTo>
                      <a:pt x="98" y="123"/>
                    </a:lnTo>
                    <a:lnTo>
                      <a:pt x="97" y="123"/>
                    </a:lnTo>
                    <a:lnTo>
                      <a:pt x="97" y="121"/>
                    </a:lnTo>
                    <a:lnTo>
                      <a:pt x="97" y="119"/>
                    </a:lnTo>
                    <a:lnTo>
                      <a:pt x="96" y="117"/>
                    </a:lnTo>
                    <a:lnTo>
                      <a:pt x="94" y="116"/>
                    </a:lnTo>
                    <a:lnTo>
                      <a:pt x="93" y="114"/>
                    </a:lnTo>
                    <a:lnTo>
                      <a:pt x="90" y="113"/>
                    </a:lnTo>
                    <a:lnTo>
                      <a:pt x="89" y="112"/>
                    </a:lnTo>
                    <a:lnTo>
                      <a:pt x="87" y="110"/>
                    </a:lnTo>
                    <a:lnTo>
                      <a:pt x="86" y="107"/>
                    </a:lnTo>
                    <a:lnTo>
                      <a:pt x="85" y="106"/>
                    </a:lnTo>
                    <a:lnTo>
                      <a:pt x="82" y="106"/>
                    </a:lnTo>
                    <a:lnTo>
                      <a:pt x="80" y="107"/>
                    </a:lnTo>
                    <a:lnTo>
                      <a:pt x="79" y="109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5" y="109"/>
                    </a:lnTo>
                    <a:lnTo>
                      <a:pt x="74" y="109"/>
                    </a:lnTo>
                    <a:lnTo>
                      <a:pt x="71" y="109"/>
                    </a:lnTo>
                    <a:lnTo>
                      <a:pt x="69" y="110"/>
                    </a:lnTo>
                    <a:lnTo>
                      <a:pt x="68" y="112"/>
                    </a:lnTo>
                    <a:lnTo>
                      <a:pt x="67" y="112"/>
                    </a:lnTo>
                    <a:lnTo>
                      <a:pt x="64" y="112"/>
                    </a:lnTo>
                    <a:lnTo>
                      <a:pt x="61" y="109"/>
                    </a:lnTo>
                    <a:lnTo>
                      <a:pt x="60" y="107"/>
                    </a:lnTo>
                    <a:lnTo>
                      <a:pt x="58" y="106"/>
                    </a:lnTo>
                    <a:lnTo>
                      <a:pt x="57" y="105"/>
                    </a:lnTo>
                    <a:lnTo>
                      <a:pt x="56" y="103"/>
                    </a:lnTo>
                    <a:lnTo>
                      <a:pt x="56" y="103"/>
                    </a:lnTo>
                    <a:lnTo>
                      <a:pt x="56" y="102"/>
                    </a:lnTo>
                    <a:lnTo>
                      <a:pt x="54" y="101"/>
                    </a:lnTo>
                    <a:lnTo>
                      <a:pt x="53" y="99"/>
                    </a:lnTo>
                    <a:lnTo>
                      <a:pt x="51" y="98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9" y="91"/>
                    </a:lnTo>
                    <a:lnTo>
                      <a:pt x="44" y="89"/>
                    </a:lnTo>
                    <a:lnTo>
                      <a:pt x="43" y="89"/>
                    </a:lnTo>
                    <a:lnTo>
                      <a:pt x="43" y="87"/>
                    </a:lnTo>
                    <a:lnTo>
                      <a:pt x="43" y="85"/>
                    </a:lnTo>
                    <a:lnTo>
                      <a:pt x="40" y="84"/>
                    </a:lnTo>
                    <a:lnTo>
                      <a:pt x="39" y="83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3" y="76"/>
                    </a:lnTo>
                    <a:lnTo>
                      <a:pt x="32" y="76"/>
                    </a:lnTo>
                    <a:lnTo>
                      <a:pt x="29" y="74"/>
                    </a:lnTo>
                    <a:lnTo>
                      <a:pt x="29" y="74"/>
                    </a:lnTo>
                    <a:lnTo>
                      <a:pt x="27" y="74"/>
                    </a:lnTo>
                    <a:lnTo>
                      <a:pt x="24" y="72"/>
                    </a:lnTo>
                    <a:lnTo>
                      <a:pt x="25" y="70"/>
                    </a:lnTo>
                    <a:lnTo>
                      <a:pt x="25" y="69"/>
                    </a:lnTo>
                    <a:lnTo>
                      <a:pt x="27" y="67"/>
                    </a:lnTo>
                    <a:lnTo>
                      <a:pt x="28" y="66"/>
                    </a:lnTo>
                    <a:lnTo>
                      <a:pt x="27" y="65"/>
                    </a:lnTo>
                    <a:lnTo>
                      <a:pt x="24" y="65"/>
                    </a:lnTo>
                    <a:lnTo>
                      <a:pt x="21" y="63"/>
                    </a:lnTo>
                    <a:lnTo>
                      <a:pt x="21" y="62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4" y="59"/>
                    </a:lnTo>
                    <a:lnTo>
                      <a:pt x="11" y="58"/>
                    </a:lnTo>
                    <a:lnTo>
                      <a:pt x="11" y="55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6" y="54"/>
                    </a:lnTo>
                    <a:lnTo>
                      <a:pt x="2" y="54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2" y="44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10" y="41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4" y="34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1" y="33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8" y="38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41"/>
                    </a:lnTo>
                    <a:lnTo>
                      <a:pt x="31" y="42"/>
                    </a:lnTo>
                    <a:lnTo>
                      <a:pt x="33" y="41"/>
                    </a:lnTo>
                    <a:lnTo>
                      <a:pt x="40" y="41"/>
                    </a:lnTo>
                    <a:lnTo>
                      <a:pt x="46" y="40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1" y="42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4" y="44"/>
                    </a:lnTo>
                    <a:lnTo>
                      <a:pt x="61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5" y="41"/>
                    </a:lnTo>
                    <a:lnTo>
                      <a:pt x="65" y="41"/>
                    </a:lnTo>
                    <a:lnTo>
                      <a:pt x="68" y="40"/>
                    </a:lnTo>
                    <a:lnTo>
                      <a:pt x="69" y="38"/>
                    </a:lnTo>
                    <a:lnTo>
                      <a:pt x="72" y="38"/>
                    </a:lnTo>
                    <a:lnTo>
                      <a:pt x="74" y="38"/>
                    </a:lnTo>
                    <a:lnTo>
                      <a:pt x="75" y="37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6" y="33"/>
                    </a:lnTo>
                    <a:lnTo>
                      <a:pt x="76" y="31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9" y="31"/>
                    </a:lnTo>
                    <a:lnTo>
                      <a:pt x="82" y="30"/>
                    </a:lnTo>
                    <a:lnTo>
                      <a:pt x="83" y="30"/>
                    </a:lnTo>
                    <a:lnTo>
                      <a:pt x="85" y="31"/>
                    </a:lnTo>
                    <a:lnTo>
                      <a:pt x="86" y="33"/>
                    </a:lnTo>
                    <a:lnTo>
                      <a:pt x="87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90" y="34"/>
                    </a:lnTo>
                    <a:lnTo>
                      <a:pt x="91" y="34"/>
                    </a:lnTo>
                    <a:lnTo>
                      <a:pt x="91" y="36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94" y="37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3" y="37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5" y="34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3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9" y="30"/>
                    </a:lnTo>
                    <a:lnTo>
                      <a:pt x="111" y="29"/>
                    </a:lnTo>
                    <a:lnTo>
                      <a:pt x="111" y="29"/>
                    </a:lnTo>
                    <a:lnTo>
                      <a:pt x="111" y="27"/>
                    </a:lnTo>
                    <a:lnTo>
                      <a:pt x="111" y="26"/>
                    </a:lnTo>
                    <a:lnTo>
                      <a:pt x="111" y="26"/>
                    </a:lnTo>
                    <a:lnTo>
                      <a:pt x="112" y="25"/>
                    </a:lnTo>
                    <a:lnTo>
                      <a:pt x="114" y="25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115" y="22"/>
                    </a:lnTo>
                    <a:lnTo>
                      <a:pt x="116" y="22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9" y="19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19" y="13"/>
                    </a:lnTo>
                    <a:lnTo>
                      <a:pt x="119" y="9"/>
                    </a:lnTo>
                    <a:lnTo>
                      <a:pt x="119" y="8"/>
                    </a:lnTo>
                    <a:lnTo>
                      <a:pt x="118" y="7"/>
                    </a:lnTo>
                    <a:lnTo>
                      <a:pt x="116" y="5"/>
                    </a:lnTo>
                    <a:lnTo>
                      <a:pt x="116" y="5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5" name="Freeform 1011"/>
              <p:cNvSpPr>
                <a:spLocks/>
              </p:cNvSpPr>
              <p:nvPr/>
            </p:nvSpPr>
            <p:spPr bwMode="auto">
              <a:xfrm>
                <a:off x="3687858" y="257178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6" name="Freeform 1012"/>
              <p:cNvSpPr>
                <a:spLocks/>
              </p:cNvSpPr>
              <p:nvPr/>
            </p:nvSpPr>
            <p:spPr bwMode="auto">
              <a:xfrm>
                <a:off x="3548532" y="2487304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3 h 4"/>
                  <a:gd name="T4" fmla="*/ 1 w 5"/>
                  <a:gd name="T5" fmla="*/ 4 h 4"/>
                  <a:gd name="T6" fmla="*/ 0 w 5"/>
                  <a:gd name="T7" fmla="*/ 4 h 4"/>
                  <a:gd name="T8" fmla="*/ 3 w 5"/>
                  <a:gd name="T9" fmla="*/ 2 h 4"/>
                  <a:gd name="T10" fmla="*/ 4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7" name="Freeform 1013"/>
              <p:cNvSpPr>
                <a:spLocks/>
              </p:cNvSpPr>
              <p:nvPr/>
            </p:nvSpPr>
            <p:spPr bwMode="auto">
              <a:xfrm>
                <a:off x="3533710" y="240430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8" name="Freeform 1014"/>
              <p:cNvSpPr>
                <a:spLocks/>
              </p:cNvSpPr>
              <p:nvPr/>
            </p:nvSpPr>
            <p:spPr bwMode="auto">
              <a:xfrm>
                <a:off x="3563354" y="2158258"/>
                <a:ext cx="11858" cy="10376"/>
              </a:xfrm>
              <a:custGeom>
                <a:avLst/>
                <a:gdLst>
                  <a:gd name="T0" fmla="*/ 5 w 8"/>
                  <a:gd name="T1" fmla="*/ 0 h 7"/>
                  <a:gd name="T2" fmla="*/ 8 w 8"/>
                  <a:gd name="T3" fmla="*/ 0 h 7"/>
                  <a:gd name="T4" fmla="*/ 8 w 8"/>
                  <a:gd name="T5" fmla="*/ 1 h 7"/>
                  <a:gd name="T6" fmla="*/ 5 w 8"/>
                  <a:gd name="T7" fmla="*/ 3 h 7"/>
                  <a:gd name="T8" fmla="*/ 1 w 8"/>
                  <a:gd name="T9" fmla="*/ 7 h 7"/>
                  <a:gd name="T10" fmla="*/ 1 w 8"/>
                  <a:gd name="T11" fmla="*/ 7 h 7"/>
                  <a:gd name="T12" fmla="*/ 0 w 8"/>
                  <a:gd name="T13" fmla="*/ 7 h 7"/>
                  <a:gd name="T14" fmla="*/ 0 w 8"/>
                  <a:gd name="T15" fmla="*/ 5 h 7"/>
                  <a:gd name="T16" fmla="*/ 0 w 8"/>
                  <a:gd name="T17" fmla="*/ 4 h 7"/>
                  <a:gd name="T18" fmla="*/ 1 w 8"/>
                  <a:gd name="T19" fmla="*/ 4 h 7"/>
                  <a:gd name="T20" fmla="*/ 2 w 8"/>
                  <a:gd name="T21" fmla="*/ 1 h 7"/>
                  <a:gd name="T22" fmla="*/ 4 w 8"/>
                  <a:gd name="T23" fmla="*/ 1 h 7"/>
                  <a:gd name="T24" fmla="*/ 5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9" name="Freeform 1015"/>
              <p:cNvSpPr>
                <a:spLocks/>
              </p:cNvSpPr>
              <p:nvPr/>
            </p:nvSpPr>
            <p:spPr bwMode="auto">
              <a:xfrm>
                <a:off x="3569282" y="2350943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5 w 5"/>
                  <a:gd name="T5" fmla="*/ 2 h 2"/>
                  <a:gd name="T6" fmla="*/ 3 w 5"/>
                  <a:gd name="T7" fmla="*/ 2 h 2"/>
                  <a:gd name="T8" fmla="*/ 0 w 5"/>
                  <a:gd name="T9" fmla="*/ 2 h 2"/>
                  <a:gd name="T10" fmla="*/ 0 w 5"/>
                  <a:gd name="T11" fmla="*/ 1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0" name="Freeform 1016"/>
              <p:cNvSpPr>
                <a:spLocks/>
              </p:cNvSpPr>
              <p:nvPr/>
            </p:nvSpPr>
            <p:spPr bwMode="auto">
              <a:xfrm>
                <a:off x="3595962" y="2245708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1" name="Freeform 1017"/>
              <p:cNvSpPr>
                <a:spLocks/>
              </p:cNvSpPr>
              <p:nvPr/>
            </p:nvSpPr>
            <p:spPr bwMode="auto">
              <a:xfrm>
                <a:off x="3560389" y="2072291"/>
                <a:ext cx="16305" cy="7411"/>
              </a:xfrm>
              <a:custGeom>
                <a:avLst/>
                <a:gdLst>
                  <a:gd name="T0" fmla="*/ 3 w 11"/>
                  <a:gd name="T1" fmla="*/ 0 h 5"/>
                  <a:gd name="T2" fmla="*/ 6 w 11"/>
                  <a:gd name="T3" fmla="*/ 1 h 5"/>
                  <a:gd name="T4" fmla="*/ 6 w 11"/>
                  <a:gd name="T5" fmla="*/ 0 h 5"/>
                  <a:gd name="T6" fmla="*/ 10 w 11"/>
                  <a:gd name="T7" fmla="*/ 1 h 5"/>
                  <a:gd name="T8" fmla="*/ 11 w 11"/>
                  <a:gd name="T9" fmla="*/ 2 h 5"/>
                  <a:gd name="T10" fmla="*/ 10 w 11"/>
                  <a:gd name="T11" fmla="*/ 5 h 5"/>
                  <a:gd name="T12" fmla="*/ 10 w 11"/>
                  <a:gd name="T13" fmla="*/ 4 h 5"/>
                  <a:gd name="T14" fmla="*/ 9 w 11"/>
                  <a:gd name="T15" fmla="*/ 2 h 5"/>
                  <a:gd name="T16" fmla="*/ 3 w 11"/>
                  <a:gd name="T17" fmla="*/ 2 h 5"/>
                  <a:gd name="T18" fmla="*/ 3 w 11"/>
                  <a:gd name="T19" fmla="*/ 2 h 5"/>
                  <a:gd name="T20" fmla="*/ 0 w 11"/>
                  <a:gd name="T21" fmla="*/ 2 h 5"/>
                  <a:gd name="T22" fmla="*/ 0 w 11"/>
                  <a:gd name="T23" fmla="*/ 1 h 5"/>
                  <a:gd name="T24" fmla="*/ 2 w 11"/>
                  <a:gd name="T25" fmla="*/ 0 h 5"/>
                  <a:gd name="T26" fmla="*/ 3 w 11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5">
                    <a:moveTo>
                      <a:pt x="3" y="0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2" name="Freeform 1018"/>
              <p:cNvSpPr>
                <a:spLocks/>
              </p:cNvSpPr>
              <p:nvPr/>
            </p:nvSpPr>
            <p:spPr bwMode="auto">
              <a:xfrm>
                <a:off x="3566318" y="2079702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3" name="Freeform 1019"/>
              <p:cNvSpPr>
                <a:spLocks/>
              </p:cNvSpPr>
              <p:nvPr/>
            </p:nvSpPr>
            <p:spPr bwMode="auto">
              <a:xfrm>
                <a:off x="3410689" y="1892947"/>
                <a:ext cx="16305" cy="8893"/>
              </a:xfrm>
              <a:custGeom>
                <a:avLst/>
                <a:gdLst>
                  <a:gd name="T0" fmla="*/ 5 w 11"/>
                  <a:gd name="T1" fmla="*/ 0 h 6"/>
                  <a:gd name="T2" fmla="*/ 7 w 11"/>
                  <a:gd name="T3" fmla="*/ 2 h 6"/>
                  <a:gd name="T4" fmla="*/ 11 w 11"/>
                  <a:gd name="T5" fmla="*/ 5 h 6"/>
                  <a:gd name="T6" fmla="*/ 7 w 11"/>
                  <a:gd name="T7" fmla="*/ 6 h 6"/>
                  <a:gd name="T8" fmla="*/ 6 w 11"/>
                  <a:gd name="T9" fmla="*/ 5 h 6"/>
                  <a:gd name="T10" fmla="*/ 2 w 11"/>
                  <a:gd name="T11" fmla="*/ 5 h 6"/>
                  <a:gd name="T12" fmla="*/ 0 w 11"/>
                  <a:gd name="T13" fmla="*/ 2 h 6"/>
                  <a:gd name="T14" fmla="*/ 0 w 11"/>
                  <a:gd name="T15" fmla="*/ 0 h 6"/>
                  <a:gd name="T16" fmla="*/ 5 w 1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lnTo>
                      <a:pt x="7" y="2"/>
                    </a:lnTo>
                    <a:lnTo>
                      <a:pt x="11" y="5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4" name="Freeform 1020"/>
              <p:cNvSpPr>
                <a:spLocks/>
              </p:cNvSpPr>
              <p:nvPr/>
            </p:nvSpPr>
            <p:spPr bwMode="auto">
              <a:xfrm>
                <a:off x="3595962" y="2288691"/>
                <a:ext cx="7411" cy="13340"/>
              </a:xfrm>
              <a:custGeom>
                <a:avLst/>
                <a:gdLst>
                  <a:gd name="T0" fmla="*/ 5 w 5"/>
                  <a:gd name="T1" fmla="*/ 0 h 9"/>
                  <a:gd name="T2" fmla="*/ 5 w 5"/>
                  <a:gd name="T3" fmla="*/ 2 h 9"/>
                  <a:gd name="T4" fmla="*/ 4 w 5"/>
                  <a:gd name="T5" fmla="*/ 3 h 9"/>
                  <a:gd name="T6" fmla="*/ 3 w 5"/>
                  <a:gd name="T7" fmla="*/ 7 h 9"/>
                  <a:gd name="T8" fmla="*/ 1 w 5"/>
                  <a:gd name="T9" fmla="*/ 9 h 9"/>
                  <a:gd name="T10" fmla="*/ 0 w 5"/>
                  <a:gd name="T11" fmla="*/ 7 h 9"/>
                  <a:gd name="T12" fmla="*/ 1 w 5"/>
                  <a:gd name="T13" fmla="*/ 4 h 9"/>
                  <a:gd name="T14" fmla="*/ 1 w 5"/>
                  <a:gd name="T15" fmla="*/ 3 h 9"/>
                  <a:gd name="T16" fmla="*/ 0 w 5"/>
                  <a:gd name="T17" fmla="*/ 3 h 9"/>
                  <a:gd name="T18" fmla="*/ 0 w 5"/>
                  <a:gd name="T19" fmla="*/ 2 h 9"/>
                  <a:gd name="T20" fmla="*/ 1 w 5"/>
                  <a:gd name="T21" fmla="*/ 0 h 9"/>
                  <a:gd name="T22" fmla="*/ 4 w 5"/>
                  <a:gd name="T23" fmla="*/ 0 h 9"/>
                  <a:gd name="T24" fmla="*/ 5 w 5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5" y="2"/>
                    </a:lnTo>
                    <a:lnTo>
                      <a:pt x="4" y="3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5" name="Freeform 1021"/>
              <p:cNvSpPr>
                <a:spLocks/>
              </p:cNvSpPr>
              <p:nvPr/>
            </p:nvSpPr>
            <p:spPr bwMode="auto">
              <a:xfrm>
                <a:off x="3573729" y="2227921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3 h 7"/>
                  <a:gd name="T4" fmla="*/ 4 w 4"/>
                  <a:gd name="T5" fmla="*/ 4 h 7"/>
                  <a:gd name="T6" fmla="*/ 2 w 4"/>
                  <a:gd name="T7" fmla="*/ 7 h 7"/>
                  <a:gd name="T8" fmla="*/ 0 w 4"/>
                  <a:gd name="T9" fmla="*/ 5 h 7"/>
                  <a:gd name="T10" fmla="*/ 0 w 4"/>
                  <a:gd name="T11" fmla="*/ 3 h 7"/>
                  <a:gd name="T12" fmla="*/ 1 w 4"/>
                  <a:gd name="T13" fmla="*/ 1 h 7"/>
                  <a:gd name="T14" fmla="*/ 4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6" name="Freeform 1022"/>
              <p:cNvSpPr>
                <a:spLocks/>
              </p:cNvSpPr>
              <p:nvPr/>
            </p:nvSpPr>
            <p:spPr bwMode="auto">
              <a:xfrm>
                <a:off x="3585587" y="2227921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1 h 5"/>
                  <a:gd name="T4" fmla="*/ 5 w 5"/>
                  <a:gd name="T5" fmla="*/ 4 h 5"/>
                  <a:gd name="T6" fmla="*/ 3 w 5"/>
                  <a:gd name="T7" fmla="*/ 5 h 5"/>
                  <a:gd name="T8" fmla="*/ 1 w 5"/>
                  <a:gd name="T9" fmla="*/ 5 h 5"/>
                  <a:gd name="T10" fmla="*/ 0 w 5"/>
                  <a:gd name="T11" fmla="*/ 5 h 5"/>
                  <a:gd name="T12" fmla="*/ 1 w 5"/>
                  <a:gd name="T13" fmla="*/ 0 h 5"/>
                  <a:gd name="T14" fmla="*/ 3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1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7" name="Freeform 1023"/>
              <p:cNvSpPr>
                <a:spLocks/>
              </p:cNvSpPr>
              <p:nvPr/>
            </p:nvSpPr>
            <p:spPr bwMode="auto">
              <a:xfrm>
                <a:off x="3582623" y="2213099"/>
                <a:ext cx="10376" cy="5929"/>
              </a:xfrm>
              <a:custGeom>
                <a:avLst/>
                <a:gdLst>
                  <a:gd name="T0" fmla="*/ 3 w 7"/>
                  <a:gd name="T1" fmla="*/ 0 h 4"/>
                  <a:gd name="T2" fmla="*/ 5 w 7"/>
                  <a:gd name="T3" fmla="*/ 1 h 4"/>
                  <a:gd name="T4" fmla="*/ 7 w 7"/>
                  <a:gd name="T5" fmla="*/ 1 h 4"/>
                  <a:gd name="T6" fmla="*/ 7 w 7"/>
                  <a:gd name="T7" fmla="*/ 3 h 4"/>
                  <a:gd name="T8" fmla="*/ 6 w 7"/>
                  <a:gd name="T9" fmla="*/ 3 h 4"/>
                  <a:gd name="T10" fmla="*/ 3 w 7"/>
                  <a:gd name="T11" fmla="*/ 4 h 4"/>
                  <a:gd name="T12" fmla="*/ 2 w 7"/>
                  <a:gd name="T13" fmla="*/ 4 h 4"/>
                  <a:gd name="T14" fmla="*/ 0 w 7"/>
                  <a:gd name="T15" fmla="*/ 3 h 4"/>
                  <a:gd name="T16" fmla="*/ 2 w 7"/>
                  <a:gd name="T17" fmla="*/ 1 h 4"/>
                  <a:gd name="T18" fmla="*/ 3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8" name="Freeform 1024"/>
              <p:cNvSpPr>
                <a:spLocks/>
              </p:cNvSpPr>
              <p:nvPr/>
            </p:nvSpPr>
            <p:spPr bwMode="auto">
              <a:xfrm>
                <a:off x="3563354" y="2330192"/>
                <a:ext cx="10376" cy="4447"/>
              </a:xfrm>
              <a:custGeom>
                <a:avLst/>
                <a:gdLst>
                  <a:gd name="T0" fmla="*/ 2 w 7"/>
                  <a:gd name="T1" fmla="*/ 0 h 3"/>
                  <a:gd name="T2" fmla="*/ 5 w 7"/>
                  <a:gd name="T3" fmla="*/ 0 h 3"/>
                  <a:gd name="T4" fmla="*/ 7 w 7"/>
                  <a:gd name="T5" fmla="*/ 1 h 3"/>
                  <a:gd name="T6" fmla="*/ 5 w 7"/>
                  <a:gd name="T7" fmla="*/ 3 h 3"/>
                  <a:gd name="T8" fmla="*/ 4 w 7"/>
                  <a:gd name="T9" fmla="*/ 3 h 3"/>
                  <a:gd name="T10" fmla="*/ 0 w 7"/>
                  <a:gd name="T11" fmla="*/ 1 h 3"/>
                  <a:gd name="T12" fmla="*/ 1 w 7"/>
                  <a:gd name="T13" fmla="*/ 0 h 3"/>
                  <a:gd name="T14" fmla="*/ 2 w 7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lnTo>
                      <a:pt x="5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9" name="Freeform 1025"/>
              <p:cNvSpPr>
                <a:spLocks/>
              </p:cNvSpPr>
              <p:nvPr/>
            </p:nvSpPr>
            <p:spPr bwMode="auto">
              <a:xfrm>
                <a:off x="3775307" y="2454696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4 w 7"/>
                  <a:gd name="T3" fmla="*/ 2 h 7"/>
                  <a:gd name="T4" fmla="*/ 6 w 7"/>
                  <a:gd name="T5" fmla="*/ 2 h 7"/>
                  <a:gd name="T6" fmla="*/ 7 w 7"/>
                  <a:gd name="T7" fmla="*/ 6 h 7"/>
                  <a:gd name="T8" fmla="*/ 7 w 7"/>
                  <a:gd name="T9" fmla="*/ 7 h 7"/>
                  <a:gd name="T10" fmla="*/ 6 w 7"/>
                  <a:gd name="T11" fmla="*/ 6 h 7"/>
                  <a:gd name="T12" fmla="*/ 4 w 7"/>
                  <a:gd name="T13" fmla="*/ 7 h 7"/>
                  <a:gd name="T14" fmla="*/ 3 w 7"/>
                  <a:gd name="T15" fmla="*/ 7 h 7"/>
                  <a:gd name="T16" fmla="*/ 2 w 7"/>
                  <a:gd name="T17" fmla="*/ 6 h 7"/>
                  <a:gd name="T18" fmla="*/ 0 w 7"/>
                  <a:gd name="T19" fmla="*/ 4 h 7"/>
                  <a:gd name="T20" fmla="*/ 0 w 7"/>
                  <a:gd name="T21" fmla="*/ 3 h 7"/>
                  <a:gd name="T22" fmla="*/ 2 w 7"/>
                  <a:gd name="T23" fmla="*/ 2 h 7"/>
                  <a:gd name="T24" fmla="*/ 3 w 7"/>
                  <a:gd name="T25" fmla="*/ 0 h 7"/>
                  <a:gd name="T26" fmla="*/ 4 w 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0" name="Freeform 1026"/>
              <p:cNvSpPr>
                <a:spLocks/>
              </p:cNvSpPr>
              <p:nvPr/>
            </p:nvSpPr>
            <p:spPr bwMode="auto">
              <a:xfrm>
                <a:off x="3790129" y="2459143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1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3 h 4"/>
                  <a:gd name="T10" fmla="*/ 0 w 1"/>
                  <a:gd name="T11" fmla="*/ 1 h 4"/>
                  <a:gd name="T12" fmla="*/ 1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1" name="Freeform 1027"/>
              <p:cNvSpPr>
                <a:spLocks/>
              </p:cNvSpPr>
              <p:nvPr/>
            </p:nvSpPr>
            <p:spPr bwMode="auto">
              <a:xfrm>
                <a:off x="3748628" y="2466553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2 w 2"/>
                  <a:gd name="T5" fmla="*/ 3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2" name="Freeform 1028"/>
              <p:cNvSpPr>
                <a:spLocks/>
              </p:cNvSpPr>
              <p:nvPr/>
            </p:nvSpPr>
            <p:spPr bwMode="auto">
              <a:xfrm>
                <a:off x="3421063" y="1586133"/>
                <a:ext cx="819651" cy="1055319"/>
              </a:xfrm>
              <a:custGeom>
                <a:avLst/>
                <a:gdLst>
                  <a:gd name="T0" fmla="*/ 411 w 553"/>
                  <a:gd name="T1" fmla="*/ 29 h 712"/>
                  <a:gd name="T2" fmla="*/ 397 w 553"/>
                  <a:gd name="T3" fmla="*/ 39 h 712"/>
                  <a:gd name="T4" fmla="*/ 449 w 553"/>
                  <a:gd name="T5" fmla="*/ 51 h 712"/>
                  <a:gd name="T6" fmla="*/ 451 w 553"/>
                  <a:gd name="T7" fmla="*/ 84 h 712"/>
                  <a:gd name="T8" fmla="*/ 383 w 553"/>
                  <a:gd name="T9" fmla="*/ 101 h 712"/>
                  <a:gd name="T10" fmla="*/ 455 w 553"/>
                  <a:gd name="T11" fmla="*/ 109 h 712"/>
                  <a:gd name="T12" fmla="*/ 433 w 553"/>
                  <a:gd name="T13" fmla="*/ 154 h 712"/>
                  <a:gd name="T14" fmla="*/ 506 w 553"/>
                  <a:gd name="T15" fmla="*/ 111 h 712"/>
                  <a:gd name="T16" fmla="*/ 510 w 553"/>
                  <a:gd name="T17" fmla="*/ 155 h 712"/>
                  <a:gd name="T18" fmla="*/ 476 w 553"/>
                  <a:gd name="T19" fmla="*/ 176 h 712"/>
                  <a:gd name="T20" fmla="*/ 466 w 553"/>
                  <a:gd name="T21" fmla="*/ 250 h 712"/>
                  <a:gd name="T22" fmla="*/ 480 w 553"/>
                  <a:gd name="T23" fmla="*/ 279 h 712"/>
                  <a:gd name="T24" fmla="*/ 445 w 553"/>
                  <a:gd name="T25" fmla="*/ 308 h 712"/>
                  <a:gd name="T26" fmla="*/ 463 w 553"/>
                  <a:gd name="T27" fmla="*/ 340 h 712"/>
                  <a:gd name="T28" fmla="*/ 442 w 553"/>
                  <a:gd name="T29" fmla="*/ 353 h 712"/>
                  <a:gd name="T30" fmla="*/ 434 w 553"/>
                  <a:gd name="T31" fmla="*/ 380 h 712"/>
                  <a:gd name="T32" fmla="*/ 425 w 553"/>
                  <a:gd name="T33" fmla="*/ 395 h 712"/>
                  <a:gd name="T34" fmla="*/ 384 w 553"/>
                  <a:gd name="T35" fmla="*/ 397 h 712"/>
                  <a:gd name="T36" fmla="*/ 387 w 553"/>
                  <a:gd name="T37" fmla="*/ 416 h 712"/>
                  <a:gd name="T38" fmla="*/ 425 w 553"/>
                  <a:gd name="T39" fmla="*/ 447 h 712"/>
                  <a:gd name="T40" fmla="*/ 419 w 553"/>
                  <a:gd name="T41" fmla="*/ 483 h 712"/>
                  <a:gd name="T42" fmla="*/ 369 w 553"/>
                  <a:gd name="T43" fmla="*/ 445 h 712"/>
                  <a:gd name="T44" fmla="*/ 355 w 553"/>
                  <a:gd name="T45" fmla="*/ 480 h 712"/>
                  <a:gd name="T46" fmla="*/ 398 w 553"/>
                  <a:gd name="T47" fmla="*/ 489 h 712"/>
                  <a:gd name="T48" fmla="*/ 383 w 553"/>
                  <a:gd name="T49" fmla="*/ 517 h 712"/>
                  <a:gd name="T50" fmla="*/ 329 w 553"/>
                  <a:gd name="T51" fmla="*/ 538 h 712"/>
                  <a:gd name="T52" fmla="*/ 292 w 553"/>
                  <a:gd name="T53" fmla="*/ 557 h 712"/>
                  <a:gd name="T54" fmla="*/ 250 w 553"/>
                  <a:gd name="T55" fmla="*/ 582 h 712"/>
                  <a:gd name="T56" fmla="*/ 216 w 553"/>
                  <a:gd name="T57" fmla="*/ 593 h 712"/>
                  <a:gd name="T58" fmla="*/ 192 w 553"/>
                  <a:gd name="T59" fmla="*/ 629 h 712"/>
                  <a:gd name="T60" fmla="*/ 183 w 553"/>
                  <a:gd name="T61" fmla="*/ 654 h 712"/>
                  <a:gd name="T62" fmla="*/ 167 w 553"/>
                  <a:gd name="T63" fmla="*/ 683 h 712"/>
                  <a:gd name="T64" fmla="*/ 158 w 553"/>
                  <a:gd name="T65" fmla="*/ 708 h 712"/>
                  <a:gd name="T66" fmla="*/ 130 w 553"/>
                  <a:gd name="T67" fmla="*/ 701 h 712"/>
                  <a:gd name="T68" fmla="*/ 111 w 553"/>
                  <a:gd name="T69" fmla="*/ 684 h 712"/>
                  <a:gd name="T70" fmla="*/ 93 w 553"/>
                  <a:gd name="T71" fmla="*/ 654 h 712"/>
                  <a:gd name="T72" fmla="*/ 85 w 553"/>
                  <a:gd name="T73" fmla="*/ 628 h 712"/>
                  <a:gd name="T74" fmla="*/ 93 w 553"/>
                  <a:gd name="T75" fmla="*/ 606 h 712"/>
                  <a:gd name="T76" fmla="*/ 97 w 553"/>
                  <a:gd name="T77" fmla="*/ 575 h 712"/>
                  <a:gd name="T78" fmla="*/ 100 w 553"/>
                  <a:gd name="T79" fmla="*/ 553 h 712"/>
                  <a:gd name="T80" fmla="*/ 76 w 553"/>
                  <a:gd name="T81" fmla="*/ 542 h 712"/>
                  <a:gd name="T82" fmla="*/ 112 w 553"/>
                  <a:gd name="T83" fmla="*/ 528 h 712"/>
                  <a:gd name="T84" fmla="*/ 93 w 553"/>
                  <a:gd name="T85" fmla="*/ 518 h 712"/>
                  <a:gd name="T86" fmla="*/ 114 w 553"/>
                  <a:gd name="T87" fmla="*/ 506 h 712"/>
                  <a:gd name="T88" fmla="*/ 130 w 553"/>
                  <a:gd name="T89" fmla="*/ 474 h 712"/>
                  <a:gd name="T90" fmla="*/ 123 w 553"/>
                  <a:gd name="T91" fmla="*/ 458 h 712"/>
                  <a:gd name="T92" fmla="*/ 121 w 553"/>
                  <a:gd name="T93" fmla="*/ 431 h 712"/>
                  <a:gd name="T94" fmla="*/ 105 w 553"/>
                  <a:gd name="T95" fmla="*/ 423 h 712"/>
                  <a:gd name="T96" fmla="*/ 96 w 553"/>
                  <a:gd name="T97" fmla="*/ 397 h 712"/>
                  <a:gd name="T98" fmla="*/ 100 w 553"/>
                  <a:gd name="T99" fmla="*/ 342 h 712"/>
                  <a:gd name="T100" fmla="*/ 82 w 553"/>
                  <a:gd name="T101" fmla="*/ 274 h 712"/>
                  <a:gd name="T102" fmla="*/ 18 w 553"/>
                  <a:gd name="T103" fmla="*/ 267 h 712"/>
                  <a:gd name="T104" fmla="*/ 31 w 553"/>
                  <a:gd name="T105" fmla="*/ 223 h 712"/>
                  <a:gd name="T106" fmla="*/ 20 w 553"/>
                  <a:gd name="T107" fmla="*/ 202 h 712"/>
                  <a:gd name="T108" fmla="*/ 32 w 553"/>
                  <a:gd name="T109" fmla="*/ 162 h 712"/>
                  <a:gd name="T110" fmla="*/ 111 w 553"/>
                  <a:gd name="T111" fmla="*/ 122 h 712"/>
                  <a:gd name="T112" fmla="*/ 127 w 553"/>
                  <a:gd name="T113" fmla="*/ 91 h 712"/>
                  <a:gd name="T114" fmla="*/ 177 w 553"/>
                  <a:gd name="T115" fmla="*/ 76 h 712"/>
                  <a:gd name="T116" fmla="*/ 223 w 553"/>
                  <a:gd name="T117" fmla="*/ 64 h 712"/>
                  <a:gd name="T118" fmla="*/ 255 w 553"/>
                  <a:gd name="T119" fmla="*/ 71 h 712"/>
                  <a:gd name="T120" fmla="*/ 302 w 553"/>
                  <a:gd name="T121" fmla="*/ 90 h 712"/>
                  <a:gd name="T122" fmla="*/ 339 w 553"/>
                  <a:gd name="T123" fmla="*/ 65 h 712"/>
                  <a:gd name="T124" fmla="*/ 343 w 553"/>
                  <a:gd name="T125" fmla="*/ 2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3" h="712">
                    <a:moveTo>
                      <a:pt x="382" y="0"/>
                    </a:moveTo>
                    <a:lnTo>
                      <a:pt x="384" y="0"/>
                    </a:lnTo>
                    <a:lnTo>
                      <a:pt x="389" y="0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3" y="1"/>
                    </a:lnTo>
                    <a:lnTo>
                      <a:pt x="394" y="0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2" y="3"/>
                    </a:lnTo>
                    <a:lnTo>
                      <a:pt x="404" y="3"/>
                    </a:lnTo>
                    <a:lnTo>
                      <a:pt x="405" y="1"/>
                    </a:lnTo>
                    <a:lnTo>
                      <a:pt x="407" y="3"/>
                    </a:lnTo>
                    <a:lnTo>
                      <a:pt x="408" y="4"/>
                    </a:lnTo>
                    <a:lnTo>
                      <a:pt x="411" y="7"/>
                    </a:lnTo>
                    <a:lnTo>
                      <a:pt x="412" y="7"/>
                    </a:lnTo>
                    <a:lnTo>
                      <a:pt x="413" y="6"/>
                    </a:lnTo>
                    <a:lnTo>
                      <a:pt x="413" y="6"/>
                    </a:lnTo>
                    <a:lnTo>
                      <a:pt x="418" y="8"/>
                    </a:lnTo>
                    <a:lnTo>
                      <a:pt x="420" y="8"/>
                    </a:lnTo>
                    <a:lnTo>
                      <a:pt x="423" y="11"/>
                    </a:lnTo>
                    <a:lnTo>
                      <a:pt x="427" y="11"/>
                    </a:lnTo>
                    <a:lnTo>
                      <a:pt x="429" y="13"/>
                    </a:lnTo>
                    <a:lnTo>
                      <a:pt x="433" y="11"/>
                    </a:lnTo>
                    <a:lnTo>
                      <a:pt x="433" y="13"/>
                    </a:lnTo>
                    <a:lnTo>
                      <a:pt x="434" y="14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1" y="15"/>
                    </a:lnTo>
                    <a:lnTo>
                      <a:pt x="445" y="17"/>
                    </a:lnTo>
                    <a:lnTo>
                      <a:pt x="448" y="18"/>
                    </a:lnTo>
                    <a:lnTo>
                      <a:pt x="449" y="21"/>
                    </a:lnTo>
                    <a:lnTo>
                      <a:pt x="451" y="22"/>
                    </a:lnTo>
                    <a:lnTo>
                      <a:pt x="455" y="24"/>
                    </a:lnTo>
                    <a:lnTo>
                      <a:pt x="455" y="25"/>
                    </a:lnTo>
                    <a:lnTo>
                      <a:pt x="454" y="28"/>
                    </a:lnTo>
                    <a:lnTo>
                      <a:pt x="451" y="28"/>
                    </a:lnTo>
                    <a:lnTo>
                      <a:pt x="448" y="26"/>
                    </a:lnTo>
                    <a:lnTo>
                      <a:pt x="447" y="28"/>
                    </a:lnTo>
                    <a:lnTo>
                      <a:pt x="445" y="29"/>
                    </a:lnTo>
                    <a:lnTo>
                      <a:pt x="442" y="29"/>
                    </a:lnTo>
                    <a:lnTo>
                      <a:pt x="442" y="29"/>
                    </a:lnTo>
                    <a:lnTo>
                      <a:pt x="440" y="30"/>
                    </a:lnTo>
                    <a:lnTo>
                      <a:pt x="437" y="30"/>
                    </a:lnTo>
                    <a:lnTo>
                      <a:pt x="431" y="28"/>
                    </a:lnTo>
                    <a:lnTo>
                      <a:pt x="430" y="26"/>
                    </a:lnTo>
                    <a:lnTo>
                      <a:pt x="427" y="26"/>
                    </a:lnTo>
                    <a:lnTo>
                      <a:pt x="426" y="26"/>
                    </a:lnTo>
                    <a:lnTo>
                      <a:pt x="423" y="26"/>
                    </a:lnTo>
                    <a:lnTo>
                      <a:pt x="422" y="26"/>
                    </a:lnTo>
                    <a:lnTo>
                      <a:pt x="420" y="26"/>
                    </a:lnTo>
                    <a:lnTo>
                      <a:pt x="419" y="26"/>
                    </a:lnTo>
                    <a:lnTo>
                      <a:pt x="416" y="26"/>
                    </a:lnTo>
                    <a:lnTo>
                      <a:pt x="412" y="28"/>
                    </a:lnTo>
                    <a:lnTo>
                      <a:pt x="411" y="29"/>
                    </a:lnTo>
                    <a:lnTo>
                      <a:pt x="408" y="28"/>
                    </a:lnTo>
                    <a:lnTo>
                      <a:pt x="407" y="28"/>
                    </a:lnTo>
                    <a:lnTo>
                      <a:pt x="404" y="29"/>
                    </a:lnTo>
                    <a:lnTo>
                      <a:pt x="400" y="29"/>
                    </a:lnTo>
                    <a:lnTo>
                      <a:pt x="398" y="28"/>
                    </a:lnTo>
                    <a:lnTo>
                      <a:pt x="398" y="25"/>
                    </a:lnTo>
                    <a:lnTo>
                      <a:pt x="400" y="24"/>
                    </a:lnTo>
                    <a:lnTo>
                      <a:pt x="401" y="24"/>
                    </a:lnTo>
                    <a:lnTo>
                      <a:pt x="401" y="22"/>
                    </a:lnTo>
                    <a:lnTo>
                      <a:pt x="400" y="21"/>
                    </a:lnTo>
                    <a:lnTo>
                      <a:pt x="398" y="21"/>
                    </a:lnTo>
                    <a:lnTo>
                      <a:pt x="397" y="22"/>
                    </a:lnTo>
                    <a:lnTo>
                      <a:pt x="394" y="24"/>
                    </a:lnTo>
                    <a:lnTo>
                      <a:pt x="394" y="26"/>
                    </a:lnTo>
                    <a:lnTo>
                      <a:pt x="395" y="28"/>
                    </a:lnTo>
                    <a:lnTo>
                      <a:pt x="397" y="28"/>
                    </a:lnTo>
                    <a:lnTo>
                      <a:pt x="397" y="29"/>
                    </a:lnTo>
                    <a:lnTo>
                      <a:pt x="395" y="30"/>
                    </a:lnTo>
                    <a:lnTo>
                      <a:pt x="394" y="30"/>
                    </a:lnTo>
                    <a:lnTo>
                      <a:pt x="391" y="30"/>
                    </a:lnTo>
                    <a:lnTo>
                      <a:pt x="389" y="30"/>
                    </a:lnTo>
                    <a:lnTo>
                      <a:pt x="387" y="32"/>
                    </a:lnTo>
                    <a:lnTo>
                      <a:pt x="386" y="32"/>
                    </a:lnTo>
                    <a:lnTo>
                      <a:pt x="383" y="30"/>
                    </a:lnTo>
                    <a:lnTo>
                      <a:pt x="379" y="30"/>
                    </a:lnTo>
                    <a:lnTo>
                      <a:pt x="376" y="33"/>
                    </a:lnTo>
                    <a:lnTo>
                      <a:pt x="371" y="36"/>
                    </a:lnTo>
                    <a:lnTo>
                      <a:pt x="371" y="37"/>
                    </a:lnTo>
                    <a:lnTo>
                      <a:pt x="371" y="42"/>
                    </a:lnTo>
                    <a:lnTo>
                      <a:pt x="369" y="43"/>
                    </a:lnTo>
                    <a:lnTo>
                      <a:pt x="369" y="44"/>
                    </a:lnTo>
                    <a:lnTo>
                      <a:pt x="371" y="46"/>
                    </a:lnTo>
                    <a:lnTo>
                      <a:pt x="372" y="44"/>
                    </a:lnTo>
                    <a:lnTo>
                      <a:pt x="372" y="43"/>
                    </a:lnTo>
                    <a:lnTo>
                      <a:pt x="373" y="40"/>
                    </a:lnTo>
                    <a:lnTo>
                      <a:pt x="373" y="40"/>
                    </a:lnTo>
                    <a:lnTo>
                      <a:pt x="375" y="39"/>
                    </a:lnTo>
                    <a:lnTo>
                      <a:pt x="378" y="39"/>
                    </a:lnTo>
                    <a:lnTo>
                      <a:pt x="379" y="39"/>
                    </a:lnTo>
                    <a:lnTo>
                      <a:pt x="379" y="39"/>
                    </a:lnTo>
                    <a:lnTo>
                      <a:pt x="379" y="40"/>
                    </a:lnTo>
                    <a:lnTo>
                      <a:pt x="378" y="43"/>
                    </a:lnTo>
                    <a:lnTo>
                      <a:pt x="378" y="44"/>
                    </a:lnTo>
                    <a:lnTo>
                      <a:pt x="379" y="44"/>
                    </a:lnTo>
                    <a:lnTo>
                      <a:pt x="380" y="42"/>
                    </a:lnTo>
                    <a:lnTo>
                      <a:pt x="380" y="39"/>
                    </a:lnTo>
                    <a:lnTo>
                      <a:pt x="383" y="36"/>
                    </a:lnTo>
                    <a:lnTo>
                      <a:pt x="386" y="35"/>
                    </a:lnTo>
                    <a:lnTo>
                      <a:pt x="387" y="35"/>
                    </a:lnTo>
                    <a:lnTo>
                      <a:pt x="390" y="35"/>
                    </a:lnTo>
                    <a:lnTo>
                      <a:pt x="393" y="35"/>
                    </a:lnTo>
                    <a:lnTo>
                      <a:pt x="394" y="33"/>
                    </a:lnTo>
                    <a:lnTo>
                      <a:pt x="395" y="35"/>
                    </a:lnTo>
                    <a:lnTo>
                      <a:pt x="395" y="36"/>
                    </a:lnTo>
                    <a:lnTo>
                      <a:pt x="397" y="39"/>
                    </a:lnTo>
                    <a:lnTo>
                      <a:pt x="398" y="40"/>
                    </a:lnTo>
                    <a:lnTo>
                      <a:pt x="400" y="40"/>
                    </a:lnTo>
                    <a:lnTo>
                      <a:pt x="400" y="39"/>
                    </a:lnTo>
                    <a:lnTo>
                      <a:pt x="398" y="35"/>
                    </a:lnTo>
                    <a:lnTo>
                      <a:pt x="400" y="35"/>
                    </a:lnTo>
                    <a:lnTo>
                      <a:pt x="402" y="33"/>
                    </a:lnTo>
                    <a:lnTo>
                      <a:pt x="405" y="35"/>
                    </a:lnTo>
                    <a:lnTo>
                      <a:pt x="408" y="33"/>
                    </a:lnTo>
                    <a:lnTo>
                      <a:pt x="411" y="33"/>
                    </a:lnTo>
                    <a:lnTo>
                      <a:pt x="415" y="32"/>
                    </a:lnTo>
                    <a:lnTo>
                      <a:pt x="418" y="30"/>
                    </a:lnTo>
                    <a:lnTo>
                      <a:pt x="422" y="30"/>
                    </a:lnTo>
                    <a:lnTo>
                      <a:pt x="426" y="32"/>
                    </a:lnTo>
                    <a:lnTo>
                      <a:pt x="429" y="33"/>
                    </a:lnTo>
                    <a:lnTo>
                      <a:pt x="430" y="33"/>
                    </a:lnTo>
                    <a:lnTo>
                      <a:pt x="433" y="35"/>
                    </a:lnTo>
                    <a:lnTo>
                      <a:pt x="434" y="35"/>
                    </a:lnTo>
                    <a:lnTo>
                      <a:pt x="437" y="36"/>
                    </a:lnTo>
                    <a:lnTo>
                      <a:pt x="438" y="37"/>
                    </a:lnTo>
                    <a:lnTo>
                      <a:pt x="440" y="36"/>
                    </a:lnTo>
                    <a:lnTo>
                      <a:pt x="441" y="36"/>
                    </a:lnTo>
                    <a:lnTo>
                      <a:pt x="442" y="36"/>
                    </a:lnTo>
                    <a:lnTo>
                      <a:pt x="444" y="37"/>
                    </a:lnTo>
                    <a:lnTo>
                      <a:pt x="445" y="37"/>
                    </a:lnTo>
                    <a:lnTo>
                      <a:pt x="447" y="36"/>
                    </a:lnTo>
                    <a:lnTo>
                      <a:pt x="449" y="36"/>
                    </a:lnTo>
                    <a:lnTo>
                      <a:pt x="451" y="36"/>
                    </a:lnTo>
                    <a:lnTo>
                      <a:pt x="455" y="35"/>
                    </a:lnTo>
                    <a:lnTo>
                      <a:pt x="456" y="32"/>
                    </a:lnTo>
                    <a:lnTo>
                      <a:pt x="458" y="32"/>
                    </a:lnTo>
                    <a:lnTo>
                      <a:pt x="459" y="32"/>
                    </a:lnTo>
                    <a:lnTo>
                      <a:pt x="460" y="35"/>
                    </a:lnTo>
                    <a:lnTo>
                      <a:pt x="463" y="36"/>
                    </a:lnTo>
                    <a:lnTo>
                      <a:pt x="463" y="37"/>
                    </a:lnTo>
                    <a:lnTo>
                      <a:pt x="462" y="39"/>
                    </a:lnTo>
                    <a:lnTo>
                      <a:pt x="462" y="40"/>
                    </a:lnTo>
                    <a:lnTo>
                      <a:pt x="463" y="40"/>
                    </a:lnTo>
                    <a:lnTo>
                      <a:pt x="463" y="42"/>
                    </a:lnTo>
                    <a:lnTo>
                      <a:pt x="463" y="43"/>
                    </a:lnTo>
                    <a:lnTo>
                      <a:pt x="460" y="46"/>
                    </a:lnTo>
                    <a:lnTo>
                      <a:pt x="456" y="47"/>
                    </a:lnTo>
                    <a:lnTo>
                      <a:pt x="454" y="47"/>
                    </a:lnTo>
                    <a:lnTo>
                      <a:pt x="452" y="46"/>
                    </a:lnTo>
                    <a:lnTo>
                      <a:pt x="451" y="44"/>
                    </a:lnTo>
                    <a:lnTo>
                      <a:pt x="449" y="44"/>
                    </a:lnTo>
                    <a:lnTo>
                      <a:pt x="449" y="46"/>
                    </a:lnTo>
                    <a:lnTo>
                      <a:pt x="452" y="48"/>
                    </a:lnTo>
                    <a:lnTo>
                      <a:pt x="452" y="50"/>
                    </a:lnTo>
                    <a:lnTo>
                      <a:pt x="452" y="50"/>
                    </a:lnTo>
                    <a:lnTo>
                      <a:pt x="449" y="48"/>
                    </a:lnTo>
                    <a:lnTo>
                      <a:pt x="448" y="47"/>
                    </a:lnTo>
                    <a:lnTo>
                      <a:pt x="447" y="47"/>
                    </a:lnTo>
                    <a:lnTo>
                      <a:pt x="447" y="50"/>
                    </a:lnTo>
                    <a:lnTo>
                      <a:pt x="448" y="51"/>
                    </a:lnTo>
                    <a:lnTo>
                      <a:pt x="449" y="51"/>
                    </a:lnTo>
                    <a:lnTo>
                      <a:pt x="452" y="51"/>
                    </a:lnTo>
                    <a:lnTo>
                      <a:pt x="455" y="53"/>
                    </a:lnTo>
                    <a:lnTo>
                      <a:pt x="456" y="53"/>
                    </a:lnTo>
                    <a:lnTo>
                      <a:pt x="460" y="51"/>
                    </a:lnTo>
                    <a:lnTo>
                      <a:pt x="462" y="51"/>
                    </a:lnTo>
                    <a:lnTo>
                      <a:pt x="463" y="51"/>
                    </a:lnTo>
                    <a:lnTo>
                      <a:pt x="463" y="51"/>
                    </a:lnTo>
                    <a:lnTo>
                      <a:pt x="463" y="50"/>
                    </a:lnTo>
                    <a:lnTo>
                      <a:pt x="466" y="48"/>
                    </a:lnTo>
                    <a:lnTo>
                      <a:pt x="471" y="48"/>
                    </a:lnTo>
                    <a:lnTo>
                      <a:pt x="473" y="50"/>
                    </a:lnTo>
                    <a:lnTo>
                      <a:pt x="473" y="51"/>
                    </a:lnTo>
                    <a:lnTo>
                      <a:pt x="474" y="53"/>
                    </a:lnTo>
                    <a:lnTo>
                      <a:pt x="476" y="51"/>
                    </a:lnTo>
                    <a:lnTo>
                      <a:pt x="476" y="51"/>
                    </a:lnTo>
                    <a:lnTo>
                      <a:pt x="477" y="51"/>
                    </a:lnTo>
                    <a:lnTo>
                      <a:pt x="478" y="53"/>
                    </a:lnTo>
                    <a:lnTo>
                      <a:pt x="480" y="55"/>
                    </a:lnTo>
                    <a:lnTo>
                      <a:pt x="483" y="55"/>
                    </a:lnTo>
                    <a:lnTo>
                      <a:pt x="484" y="57"/>
                    </a:lnTo>
                    <a:lnTo>
                      <a:pt x="485" y="58"/>
                    </a:lnTo>
                    <a:lnTo>
                      <a:pt x="487" y="61"/>
                    </a:lnTo>
                    <a:lnTo>
                      <a:pt x="491" y="61"/>
                    </a:lnTo>
                    <a:lnTo>
                      <a:pt x="494" y="64"/>
                    </a:lnTo>
                    <a:lnTo>
                      <a:pt x="494" y="65"/>
                    </a:lnTo>
                    <a:lnTo>
                      <a:pt x="494" y="68"/>
                    </a:lnTo>
                    <a:lnTo>
                      <a:pt x="492" y="68"/>
                    </a:lnTo>
                    <a:lnTo>
                      <a:pt x="492" y="69"/>
                    </a:lnTo>
                    <a:lnTo>
                      <a:pt x="492" y="71"/>
                    </a:lnTo>
                    <a:lnTo>
                      <a:pt x="491" y="72"/>
                    </a:lnTo>
                    <a:lnTo>
                      <a:pt x="488" y="73"/>
                    </a:lnTo>
                    <a:lnTo>
                      <a:pt x="487" y="75"/>
                    </a:lnTo>
                    <a:lnTo>
                      <a:pt x="485" y="73"/>
                    </a:lnTo>
                    <a:lnTo>
                      <a:pt x="484" y="75"/>
                    </a:lnTo>
                    <a:lnTo>
                      <a:pt x="484" y="76"/>
                    </a:lnTo>
                    <a:lnTo>
                      <a:pt x="484" y="76"/>
                    </a:lnTo>
                    <a:lnTo>
                      <a:pt x="481" y="77"/>
                    </a:lnTo>
                    <a:lnTo>
                      <a:pt x="477" y="80"/>
                    </a:lnTo>
                    <a:lnTo>
                      <a:pt x="473" y="80"/>
                    </a:lnTo>
                    <a:lnTo>
                      <a:pt x="471" y="80"/>
                    </a:lnTo>
                    <a:lnTo>
                      <a:pt x="470" y="80"/>
                    </a:lnTo>
                    <a:lnTo>
                      <a:pt x="469" y="79"/>
                    </a:lnTo>
                    <a:lnTo>
                      <a:pt x="467" y="77"/>
                    </a:lnTo>
                    <a:lnTo>
                      <a:pt x="467" y="79"/>
                    </a:lnTo>
                    <a:lnTo>
                      <a:pt x="467" y="80"/>
                    </a:lnTo>
                    <a:lnTo>
                      <a:pt x="469" y="80"/>
                    </a:lnTo>
                    <a:lnTo>
                      <a:pt x="469" y="82"/>
                    </a:lnTo>
                    <a:lnTo>
                      <a:pt x="466" y="82"/>
                    </a:lnTo>
                    <a:lnTo>
                      <a:pt x="463" y="80"/>
                    </a:lnTo>
                    <a:lnTo>
                      <a:pt x="462" y="82"/>
                    </a:lnTo>
                    <a:lnTo>
                      <a:pt x="460" y="82"/>
                    </a:lnTo>
                    <a:lnTo>
                      <a:pt x="459" y="82"/>
                    </a:lnTo>
                    <a:lnTo>
                      <a:pt x="456" y="82"/>
                    </a:lnTo>
                    <a:lnTo>
                      <a:pt x="455" y="82"/>
                    </a:lnTo>
                    <a:lnTo>
                      <a:pt x="451" y="84"/>
                    </a:lnTo>
                    <a:lnTo>
                      <a:pt x="449" y="83"/>
                    </a:lnTo>
                    <a:lnTo>
                      <a:pt x="448" y="83"/>
                    </a:lnTo>
                    <a:lnTo>
                      <a:pt x="445" y="83"/>
                    </a:lnTo>
                    <a:lnTo>
                      <a:pt x="444" y="82"/>
                    </a:lnTo>
                    <a:lnTo>
                      <a:pt x="442" y="82"/>
                    </a:lnTo>
                    <a:lnTo>
                      <a:pt x="441" y="83"/>
                    </a:lnTo>
                    <a:lnTo>
                      <a:pt x="438" y="83"/>
                    </a:lnTo>
                    <a:lnTo>
                      <a:pt x="437" y="83"/>
                    </a:lnTo>
                    <a:lnTo>
                      <a:pt x="433" y="80"/>
                    </a:lnTo>
                    <a:lnTo>
                      <a:pt x="431" y="80"/>
                    </a:lnTo>
                    <a:lnTo>
                      <a:pt x="431" y="80"/>
                    </a:lnTo>
                    <a:lnTo>
                      <a:pt x="427" y="80"/>
                    </a:lnTo>
                    <a:lnTo>
                      <a:pt x="426" y="79"/>
                    </a:lnTo>
                    <a:lnTo>
                      <a:pt x="425" y="79"/>
                    </a:lnTo>
                    <a:lnTo>
                      <a:pt x="422" y="79"/>
                    </a:lnTo>
                    <a:lnTo>
                      <a:pt x="419" y="79"/>
                    </a:lnTo>
                    <a:lnTo>
                      <a:pt x="418" y="77"/>
                    </a:lnTo>
                    <a:lnTo>
                      <a:pt x="415" y="79"/>
                    </a:lnTo>
                    <a:lnTo>
                      <a:pt x="413" y="80"/>
                    </a:lnTo>
                    <a:lnTo>
                      <a:pt x="412" y="80"/>
                    </a:lnTo>
                    <a:lnTo>
                      <a:pt x="409" y="80"/>
                    </a:lnTo>
                    <a:lnTo>
                      <a:pt x="407" y="82"/>
                    </a:lnTo>
                    <a:lnTo>
                      <a:pt x="407" y="82"/>
                    </a:lnTo>
                    <a:lnTo>
                      <a:pt x="405" y="83"/>
                    </a:lnTo>
                    <a:lnTo>
                      <a:pt x="405" y="80"/>
                    </a:lnTo>
                    <a:lnTo>
                      <a:pt x="404" y="79"/>
                    </a:lnTo>
                    <a:lnTo>
                      <a:pt x="402" y="79"/>
                    </a:lnTo>
                    <a:lnTo>
                      <a:pt x="401" y="79"/>
                    </a:lnTo>
                    <a:lnTo>
                      <a:pt x="400" y="79"/>
                    </a:lnTo>
                    <a:lnTo>
                      <a:pt x="398" y="80"/>
                    </a:lnTo>
                    <a:lnTo>
                      <a:pt x="400" y="80"/>
                    </a:lnTo>
                    <a:lnTo>
                      <a:pt x="402" y="80"/>
                    </a:lnTo>
                    <a:lnTo>
                      <a:pt x="404" y="82"/>
                    </a:lnTo>
                    <a:lnTo>
                      <a:pt x="404" y="83"/>
                    </a:lnTo>
                    <a:lnTo>
                      <a:pt x="404" y="84"/>
                    </a:lnTo>
                    <a:lnTo>
                      <a:pt x="402" y="84"/>
                    </a:lnTo>
                    <a:lnTo>
                      <a:pt x="401" y="84"/>
                    </a:lnTo>
                    <a:lnTo>
                      <a:pt x="398" y="84"/>
                    </a:lnTo>
                    <a:lnTo>
                      <a:pt x="397" y="86"/>
                    </a:lnTo>
                    <a:lnTo>
                      <a:pt x="394" y="87"/>
                    </a:lnTo>
                    <a:lnTo>
                      <a:pt x="390" y="87"/>
                    </a:lnTo>
                    <a:lnTo>
                      <a:pt x="389" y="89"/>
                    </a:lnTo>
                    <a:lnTo>
                      <a:pt x="387" y="90"/>
                    </a:lnTo>
                    <a:lnTo>
                      <a:pt x="386" y="90"/>
                    </a:lnTo>
                    <a:lnTo>
                      <a:pt x="383" y="90"/>
                    </a:lnTo>
                    <a:lnTo>
                      <a:pt x="380" y="91"/>
                    </a:lnTo>
                    <a:lnTo>
                      <a:pt x="379" y="91"/>
                    </a:lnTo>
                    <a:lnTo>
                      <a:pt x="378" y="94"/>
                    </a:lnTo>
                    <a:lnTo>
                      <a:pt x="378" y="95"/>
                    </a:lnTo>
                    <a:lnTo>
                      <a:pt x="379" y="97"/>
                    </a:lnTo>
                    <a:lnTo>
                      <a:pt x="379" y="98"/>
                    </a:lnTo>
                    <a:lnTo>
                      <a:pt x="379" y="101"/>
                    </a:lnTo>
                    <a:lnTo>
                      <a:pt x="380" y="102"/>
                    </a:lnTo>
                    <a:lnTo>
                      <a:pt x="382" y="102"/>
                    </a:lnTo>
                    <a:lnTo>
                      <a:pt x="383" y="101"/>
                    </a:lnTo>
                    <a:lnTo>
                      <a:pt x="383" y="98"/>
                    </a:lnTo>
                    <a:lnTo>
                      <a:pt x="384" y="97"/>
                    </a:lnTo>
                    <a:lnTo>
                      <a:pt x="387" y="97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4" y="94"/>
                    </a:lnTo>
                    <a:lnTo>
                      <a:pt x="395" y="93"/>
                    </a:lnTo>
                    <a:lnTo>
                      <a:pt x="400" y="91"/>
                    </a:lnTo>
                    <a:lnTo>
                      <a:pt x="404" y="90"/>
                    </a:lnTo>
                    <a:lnTo>
                      <a:pt x="407" y="90"/>
                    </a:lnTo>
                    <a:lnTo>
                      <a:pt x="407" y="90"/>
                    </a:lnTo>
                    <a:lnTo>
                      <a:pt x="405" y="93"/>
                    </a:lnTo>
                    <a:lnTo>
                      <a:pt x="407" y="93"/>
                    </a:lnTo>
                    <a:lnTo>
                      <a:pt x="408" y="91"/>
                    </a:lnTo>
                    <a:lnTo>
                      <a:pt x="408" y="89"/>
                    </a:lnTo>
                    <a:lnTo>
                      <a:pt x="411" y="86"/>
                    </a:lnTo>
                    <a:lnTo>
                      <a:pt x="412" y="86"/>
                    </a:lnTo>
                    <a:lnTo>
                      <a:pt x="413" y="87"/>
                    </a:lnTo>
                    <a:lnTo>
                      <a:pt x="416" y="87"/>
                    </a:lnTo>
                    <a:lnTo>
                      <a:pt x="419" y="87"/>
                    </a:lnTo>
                    <a:lnTo>
                      <a:pt x="422" y="87"/>
                    </a:lnTo>
                    <a:lnTo>
                      <a:pt x="425" y="87"/>
                    </a:lnTo>
                    <a:lnTo>
                      <a:pt x="427" y="89"/>
                    </a:lnTo>
                    <a:lnTo>
                      <a:pt x="433" y="87"/>
                    </a:lnTo>
                    <a:lnTo>
                      <a:pt x="434" y="89"/>
                    </a:lnTo>
                    <a:lnTo>
                      <a:pt x="437" y="90"/>
                    </a:lnTo>
                    <a:lnTo>
                      <a:pt x="441" y="90"/>
                    </a:lnTo>
                    <a:lnTo>
                      <a:pt x="447" y="90"/>
                    </a:lnTo>
                    <a:lnTo>
                      <a:pt x="448" y="90"/>
                    </a:lnTo>
                    <a:lnTo>
                      <a:pt x="449" y="91"/>
                    </a:lnTo>
                    <a:lnTo>
                      <a:pt x="449" y="93"/>
                    </a:lnTo>
                    <a:lnTo>
                      <a:pt x="449" y="94"/>
                    </a:lnTo>
                    <a:lnTo>
                      <a:pt x="448" y="95"/>
                    </a:lnTo>
                    <a:lnTo>
                      <a:pt x="447" y="97"/>
                    </a:lnTo>
                    <a:lnTo>
                      <a:pt x="445" y="100"/>
                    </a:lnTo>
                    <a:lnTo>
                      <a:pt x="444" y="101"/>
                    </a:lnTo>
                    <a:lnTo>
                      <a:pt x="438" y="101"/>
                    </a:lnTo>
                    <a:lnTo>
                      <a:pt x="436" y="102"/>
                    </a:lnTo>
                    <a:lnTo>
                      <a:pt x="434" y="102"/>
                    </a:lnTo>
                    <a:lnTo>
                      <a:pt x="433" y="102"/>
                    </a:lnTo>
                    <a:lnTo>
                      <a:pt x="433" y="102"/>
                    </a:lnTo>
                    <a:lnTo>
                      <a:pt x="431" y="104"/>
                    </a:lnTo>
                    <a:lnTo>
                      <a:pt x="431" y="107"/>
                    </a:lnTo>
                    <a:lnTo>
                      <a:pt x="431" y="108"/>
                    </a:lnTo>
                    <a:lnTo>
                      <a:pt x="431" y="109"/>
                    </a:lnTo>
                    <a:lnTo>
                      <a:pt x="433" y="109"/>
                    </a:lnTo>
                    <a:lnTo>
                      <a:pt x="436" y="109"/>
                    </a:lnTo>
                    <a:lnTo>
                      <a:pt x="438" y="108"/>
                    </a:lnTo>
                    <a:lnTo>
                      <a:pt x="441" y="107"/>
                    </a:lnTo>
                    <a:lnTo>
                      <a:pt x="447" y="107"/>
                    </a:lnTo>
                    <a:lnTo>
                      <a:pt x="451" y="108"/>
                    </a:lnTo>
                    <a:lnTo>
                      <a:pt x="452" y="108"/>
                    </a:lnTo>
                    <a:lnTo>
                      <a:pt x="454" y="109"/>
                    </a:lnTo>
                    <a:lnTo>
                      <a:pt x="455" y="109"/>
                    </a:lnTo>
                    <a:lnTo>
                      <a:pt x="456" y="108"/>
                    </a:lnTo>
                    <a:lnTo>
                      <a:pt x="456" y="107"/>
                    </a:lnTo>
                    <a:lnTo>
                      <a:pt x="458" y="108"/>
                    </a:lnTo>
                    <a:lnTo>
                      <a:pt x="459" y="109"/>
                    </a:lnTo>
                    <a:lnTo>
                      <a:pt x="462" y="107"/>
                    </a:lnTo>
                    <a:lnTo>
                      <a:pt x="463" y="102"/>
                    </a:lnTo>
                    <a:lnTo>
                      <a:pt x="463" y="98"/>
                    </a:lnTo>
                    <a:lnTo>
                      <a:pt x="463" y="97"/>
                    </a:lnTo>
                    <a:lnTo>
                      <a:pt x="463" y="95"/>
                    </a:lnTo>
                    <a:lnTo>
                      <a:pt x="463" y="94"/>
                    </a:lnTo>
                    <a:lnTo>
                      <a:pt x="466" y="93"/>
                    </a:lnTo>
                    <a:lnTo>
                      <a:pt x="469" y="93"/>
                    </a:lnTo>
                    <a:lnTo>
                      <a:pt x="471" y="94"/>
                    </a:lnTo>
                    <a:lnTo>
                      <a:pt x="474" y="94"/>
                    </a:lnTo>
                    <a:lnTo>
                      <a:pt x="477" y="93"/>
                    </a:lnTo>
                    <a:lnTo>
                      <a:pt x="480" y="94"/>
                    </a:lnTo>
                    <a:lnTo>
                      <a:pt x="480" y="95"/>
                    </a:lnTo>
                    <a:lnTo>
                      <a:pt x="480" y="101"/>
                    </a:lnTo>
                    <a:lnTo>
                      <a:pt x="480" y="104"/>
                    </a:lnTo>
                    <a:lnTo>
                      <a:pt x="477" y="107"/>
                    </a:lnTo>
                    <a:lnTo>
                      <a:pt x="476" y="111"/>
                    </a:lnTo>
                    <a:lnTo>
                      <a:pt x="474" y="113"/>
                    </a:lnTo>
                    <a:lnTo>
                      <a:pt x="474" y="116"/>
                    </a:lnTo>
                    <a:lnTo>
                      <a:pt x="466" y="123"/>
                    </a:lnTo>
                    <a:lnTo>
                      <a:pt x="465" y="123"/>
                    </a:lnTo>
                    <a:lnTo>
                      <a:pt x="465" y="122"/>
                    </a:lnTo>
                    <a:lnTo>
                      <a:pt x="462" y="123"/>
                    </a:lnTo>
                    <a:lnTo>
                      <a:pt x="460" y="124"/>
                    </a:lnTo>
                    <a:lnTo>
                      <a:pt x="459" y="124"/>
                    </a:lnTo>
                    <a:lnTo>
                      <a:pt x="458" y="124"/>
                    </a:lnTo>
                    <a:lnTo>
                      <a:pt x="456" y="127"/>
                    </a:lnTo>
                    <a:lnTo>
                      <a:pt x="456" y="129"/>
                    </a:lnTo>
                    <a:lnTo>
                      <a:pt x="454" y="130"/>
                    </a:lnTo>
                    <a:lnTo>
                      <a:pt x="452" y="131"/>
                    </a:lnTo>
                    <a:lnTo>
                      <a:pt x="451" y="131"/>
                    </a:lnTo>
                    <a:lnTo>
                      <a:pt x="451" y="131"/>
                    </a:lnTo>
                    <a:lnTo>
                      <a:pt x="449" y="131"/>
                    </a:lnTo>
                    <a:lnTo>
                      <a:pt x="449" y="134"/>
                    </a:lnTo>
                    <a:lnTo>
                      <a:pt x="449" y="136"/>
                    </a:lnTo>
                    <a:lnTo>
                      <a:pt x="447" y="138"/>
                    </a:lnTo>
                    <a:lnTo>
                      <a:pt x="444" y="140"/>
                    </a:lnTo>
                    <a:lnTo>
                      <a:pt x="444" y="142"/>
                    </a:lnTo>
                    <a:lnTo>
                      <a:pt x="440" y="145"/>
                    </a:lnTo>
                    <a:lnTo>
                      <a:pt x="437" y="148"/>
                    </a:lnTo>
                    <a:lnTo>
                      <a:pt x="436" y="148"/>
                    </a:lnTo>
                    <a:lnTo>
                      <a:pt x="431" y="151"/>
                    </a:lnTo>
                    <a:lnTo>
                      <a:pt x="431" y="152"/>
                    </a:lnTo>
                    <a:lnTo>
                      <a:pt x="430" y="152"/>
                    </a:lnTo>
                    <a:lnTo>
                      <a:pt x="430" y="154"/>
                    </a:lnTo>
                    <a:lnTo>
                      <a:pt x="430" y="156"/>
                    </a:lnTo>
                    <a:lnTo>
                      <a:pt x="429" y="159"/>
                    </a:lnTo>
                    <a:lnTo>
                      <a:pt x="429" y="160"/>
                    </a:lnTo>
                    <a:lnTo>
                      <a:pt x="430" y="159"/>
                    </a:lnTo>
                    <a:lnTo>
                      <a:pt x="430" y="158"/>
                    </a:lnTo>
                    <a:lnTo>
                      <a:pt x="433" y="154"/>
                    </a:lnTo>
                    <a:lnTo>
                      <a:pt x="434" y="151"/>
                    </a:lnTo>
                    <a:lnTo>
                      <a:pt x="437" y="149"/>
                    </a:lnTo>
                    <a:lnTo>
                      <a:pt x="438" y="149"/>
                    </a:lnTo>
                    <a:lnTo>
                      <a:pt x="438" y="151"/>
                    </a:lnTo>
                    <a:lnTo>
                      <a:pt x="441" y="148"/>
                    </a:lnTo>
                    <a:lnTo>
                      <a:pt x="445" y="145"/>
                    </a:lnTo>
                    <a:lnTo>
                      <a:pt x="447" y="144"/>
                    </a:lnTo>
                    <a:lnTo>
                      <a:pt x="447" y="142"/>
                    </a:lnTo>
                    <a:lnTo>
                      <a:pt x="452" y="138"/>
                    </a:lnTo>
                    <a:lnTo>
                      <a:pt x="455" y="136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60" y="134"/>
                    </a:lnTo>
                    <a:lnTo>
                      <a:pt x="462" y="133"/>
                    </a:lnTo>
                    <a:lnTo>
                      <a:pt x="462" y="133"/>
                    </a:lnTo>
                    <a:lnTo>
                      <a:pt x="465" y="131"/>
                    </a:lnTo>
                    <a:lnTo>
                      <a:pt x="469" y="131"/>
                    </a:lnTo>
                    <a:lnTo>
                      <a:pt x="471" y="130"/>
                    </a:lnTo>
                    <a:lnTo>
                      <a:pt x="474" y="127"/>
                    </a:lnTo>
                    <a:lnTo>
                      <a:pt x="477" y="127"/>
                    </a:lnTo>
                    <a:lnTo>
                      <a:pt x="478" y="126"/>
                    </a:lnTo>
                    <a:lnTo>
                      <a:pt x="480" y="124"/>
                    </a:lnTo>
                    <a:lnTo>
                      <a:pt x="483" y="124"/>
                    </a:lnTo>
                    <a:lnTo>
                      <a:pt x="484" y="123"/>
                    </a:lnTo>
                    <a:lnTo>
                      <a:pt x="487" y="119"/>
                    </a:lnTo>
                    <a:lnTo>
                      <a:pt x="488" y="116"/>
                    </a:lnTo>
                    <a:lnTo>
                      <a:pt x="488" y="115"/>
                    </a:lnTo>
                    <a:lnTo>
                      <a:pt x="489" y="113"/>
                    </a:lnTo>
                    <a:lnTo>
                      <a:pt x="491" y="112"/>
                    </a:lnTo>
                    <a:lnTo>
                      <a:pt x="492" y="111"/>
                    </a:lnTo>
                    <a:lnTo>
                      <a:pt x="492" y="112"/>
                    </a:lnTo>
                    <a:lnTo>
                      <a:pt x="492" y="115"/>
                    </a:lnTo>
                    <a:lnTo>
                      <a:pt x="492" y="116"/>
                    </a:lnTo>
                    <a:lnTo>
                      <a:pt x="492" y="118"/>
                    </a:lnTo>
                    <a:lnTo>
                      <a:pt x="494" y="120"/>
                    </a:lnTo>
                    <a:lnTo>
                      <a:pt x="494" y="123"/>
                    </a:lnTo>
                    <a:lnTo>
                      <a:pt x="494" y="123"/>
                    </a:lnTo>
                    <a:lnTo>
                      <a:pt x="494" y="126"/>
                    </a:lnTo>
                    <a:lnTo>
                      <a:pt x="494" y="124"/>
                    </a:lnTo>
                    <a:lnTo>
                      <a:pt x="495" y="122"/>
                    </a:lnTo>
                    <a:lnTo>
                      <a:pt x="496" y="120"/>
                    </a:lnTo>
                    <a:lnTo>
                      <a:pt x="495" y="119"/>
                    </a:lnTo>
                    <a:lnTo>
                      <a:pt x="495" y="118"/>
                    </a:lnTo>
                    <a:lnTo>
                      <a:pt x="496" y="116"/>
                    </a:lnTo>
                    <a:lnTo>
                      <a:pt x="498" y="116"/>
                    </a:lnTo>
                    <a:lnTo>
                      <a:pt x="498" y="118"/>
                    </a:lnTo>
                    <a:lnTo>
                      <a:pt x="499" y="120"/>
                    </a:lnTo>
                    <a:lnTo>
                      <a:pt x="502" y="120"/>
                    </a:lnTo>
                    <a:lnTo>
                      <a:pt x="503" y="119"/>
                    </a:lnTo>
                    <a:lnTo>
                      <a:pt x="505" y="118"/>
                    </a:lnTo>
                    <a:lnTo>
                      <a:pt x="503" y="116"/>
                    </a:lnTo>
                    <a:lnTo>
                      <a:pt x="503" y="115"/>
                    </a:lnTo>
                    <a:lnTo>
                      <a:pt x="505" y="115"/>
                    </a:lnTo>
                    <a:lnTo>
                      <a:pt x="506" y="113"/>
                    </a:lnTo>
                    <a:lnTo>
                      <a:pt x="506" y="111"/>
                    </a:lnTo>
                    <a:lnTo>
                      <a:pt x="506" y="108"/>
                    </a:lnTo>
                    <a:lnTo>
                      <a:pt x="506" y="107"/>
                    </a:lnTo>
                    <a:lnTo>
                      <a:pt x="509" y="107"/>
                    </a:lnTo>
                    <a:lnTo>
                      <a:pt x="509" y="108"/>
                    </a:lnTo>
                    <a:lnTo>
                      <a:pt x="512" y="109"/>
                    </a:lnTo>
                    <a:lnTo>
                      <a:pt x="514" y="108"/>
                    </a:lnTo>
                    <a:lnTo>
                      <a:pt x="516" y="107"/>
                    </a:lnTo>
                    <a:lnTo>
                      <a:pt x="518" y="105"/>
                    </a:lnTo>
                    <a:lnTo>
                      <a:pt x="521" y="105"/>
                    </a:lnTo>
                    <a:lnTo>
                      <a:pt x="523" y="104"/>
                    </a:lnTo>
                    <a:lnTo>
                      <a:pt x="527" y="105"/>
                    </a:lnTo>
                    <a:lnTo>
                      <a:pt x="530" y="107"/>
                    </a:lnTo>
                    <a:lnTo>
                      <a:pt x="534" y="108"/>
                    </a:lnTo>
                    <a:lnTo>
                      <a:pt x="536" y="108"/>
                    </a:lnTo>
                    <a:lnTo>
                      <a:pt x="538" y="109"/>
                    </a:lnTo>
                    <a:lnTo>
                      <a:pt x="541" y="111"/>
                    </a:lnTo>
                    <a:lnTo>
                      <a:pt x="542" y="111"/>
                    </a:lnTo>
                    <a:lnTo>
                      <a:pt x="543" y="112"/>
                    </a:lnTo>
                    <a:lnTo>
                      <a:pt x="545" y="115"/>
                    </a:lnTo>
                    <a:lnTo>
                      <a:pt x="545" y="116"/>
                    </a:lnTo>
                    <a:lnTo>
                      <a:pt x="549" y="119"/>
                    </a:lnTo>
                    <a:lnTo>
                      <a:pt x="550" y="120"/>
                    </a:lnTo>
                    <a:lnTo>
                      <a:pt x="552" y="123"/>
                    </a:lnTo>
                    <a:lnTo>
                      <a:pt x="553" y="126"/>
                    </a:lnTo>
                    <a:lnTo>
                      <a:pt x="553" y="129"/>
                    </a:lnTo>
                    <a:lnTo>
                      <a:pt x="552" y="130"/>
                    </a:lnTo>
                    <a:lnTo>
                      <a:pt x="549" y="131"/>
                    </a:lnTo>
                    <a:lnTo>
                      <a:pt x="546" y="133"/>
                    </a:lnTo>
                    <a:lnTo>
                      <a:pt x="546" y="134"/>
                    </a:lnTo>
                    <a:lnTo>
                      <a:pt x="545" y="136"/>
                    </a:lnTo>
                    <a:lnTo>
                      <a:pt x="542" y="137"/>
                    </a:lnTo>
                    <a:lnTo>
                      <a:pt x="539" y="141"/>
                    </a:lnTo>
                    <a:lnTo>
                      <a:pt x="538" y="142"/>
                    </a:lnTo>
                    <a:lnTo>
                      <a:pt x="538" y="142"/>
                    </a:lnTo>
                    <a:lnTo>
                      <a:pt x="535" y="142"/>
                    </a:lnTo>
                    <a:lnTo>
                      <a:pt x="532" y="140"/>
                    </a:lnTo>
                    <a:lnTo>
                      <a:pt x="531" y="140"/>
                    </a:lnTo>
                    <a:lnTo>
                      <a:pt x="528" y="141"/>
                    </a:lnTo>
                    <a:lnTo>
                      <a:pt x="527" y="144"/>
                    </a:lnTo>
                    <a:lnTo>
                      <a:pt x="527" y="145"/>
                    </a:lnTo>
                    <a:lnTo>
                      <a:pt x="528" y="145"/>
                    </a:lnTo>
                    <a:lnTo>
                      <a:pt x="528" y="147"/>
                    </a:lnTo>
                    <a:lnTo>
                      <a:pt x="530" y="149"/>
                    </a:lnTo>
                    <a:lnTo>
                      <a:pt x="531" y="149"/>
                    </a:lnTo>
                    <a:lnTo>
                      <a:pt x="531" y="151"/>
                    </a:lnTo>
                    <a:lnTo>
                      <a:pt x="530" y="152"/>
                    </a:lnTo>
                    <a:lnTo>
                      <a:pt x="528" y="152"/>
                    </a:lnTo>
                    <a:lnTo>
                      <a:pt x="525" y="152"/>
                    </a:lnTo>
                    <a:lnTo>
                      <a:pt x="523" y="155"/>
                    </a:lnTo>
                    <a:lnTo>
                      <a:pt x="520" y="156"/>
                    </a:lnTo>
                    <a:lnTo>
                      <a:pt x="517" y="156"/>
                    </a:lnTo>
                    <a:lnTo>
                      <a:pt x="516" y="156"/>
                    </a:lnTo>
                    <a:lnTo>
                      <a:pt x="514" y="156"/>
                    </a:lnTo>
                    <a:lnTo>
                      <a:pt x="512" y="155"/>
                    </a:lnTo>
                    <a:lnTo>
                      <a:pt x="510" y="155"/>
                    </a:lnTo>
                    <a:lnTo>
                      <a:pt x="509" y="154"/>
                    </a:lnTo>
                    <a:lnTo>
                      <a:pt x="507" y="154"/>
                    </a:lnTo>
                    <a:lnTo>
                      <a:pt x="507" y="154"/>
                    </a:lnTo>
                    <a:lnTo>
                      <a:pt x="506" y="154"/>
                    </a:lnTo>
                    <a:lnTo>
                      <a:pt x="505" y="154"/>
                    </a:lnTo>
                    <a:lnTo>
                      <a:pt x="505" y="155"/>
                    </a:lnTo>
                    <a:lnTo>
                      <a:pt x="503" y="155"/>
                    </a:lnTo>
                    <a:lnTo>
                      <a:pt x="502" y="154"/>
                    </a:lnTo>
                    <a:lnTo>
                      <a:pt x="501" y="155"/>
                    </a:lnTo>
                    <a:lnTo>
                      <a:pt x="501" y="156"/>
                    </a:lnTo>
                    <a:lnTo>
                      <a:pt x="499" y="156"/>
                    </a:lnTo>
                    <a:lnTo>
                      <a:pt x="498" y="156"/>
                    </a:lnTo>
                    <a:lnTo>
                      <a:pt x="496" y="156"/>
                    </a:lnTo>
                    <a:lnTo>
                      <a:pt x="495" y="158"/>
                    </a:lnTo>
                    <a:lnTo>
                      <a:pt x="492" y="156"/>
                    </a:lnTo>
                    <a:lnTo>
                      <a:pt x="489" y="156"/>
                    </a:lnTo>
                    <a:lnTo>
                      <a:pt x="487" y="156"/>
                    </a:lnTo>
                    <a:lnTo>
                      <a:pt x="485" y="158"/>
                    </a:lnTo>
                    <a:lnTo>
                      <a:pt x="483" y="158"/>
                    </a:lnTo>
                    <a:lnTo>
                      <a:pt x="481" y="158"/>
                    </a:lnTo>
                    <a:lnTo>
                      <a:pt x="483" y="159"/>
                    </a:lnTo>
                    <a:lnTo>
                      <a:pt x="485" y="159"/>
                    </a:lnTo>
                    <a:lnTo>
                      <a:pt x="489" y="159"/>
                    </a:lnTo>
                    <a:lnTo>
                      <a:pt x="492" y="158"/>
                    </a:lnTo>
                    <a:lnTo>
                      <a:pt x="494" y="158"/>
                    </a:lnTo>
                    <a:lnTo>
                      <a:pt x="496" y="159"/>
                    </a:lnTo>
                    <a:lnTo>
                      <a:pt x="499" y="159"/>
                    </a:lnTo>
                    <a:lnTo>
                      <a:pt x="505" y="159"/>
                    </a:lnTo>
                    <a:lnTo>
                      <a:pt x="506" y="160"/>
                    </a:lnTo>
                    <a:lnTo>
                      <a:pt x="507" y="160"/>
                    </a:lnTo>
                    <a:lnTo>
                      <a:pt x="509" y="159"/>
                    </a:lnTo>
                    <a:lnTo>
                      <a:pt x="510" y="159"/>
                    </a:lnTo>
                    <a:lnTo>
                      <a:pt x="512" y="159"/>
                    </a:lnTo>
                    <a:lnTo>
                      <a:pt x="513" y="160"/>
                    </a:lnTo>
                    <a:lnTo>
                      <a:pt x="516" y="162"/>
                    </a:lnTo>
                    <a:lnTo>
                      <a:pt x="517" y="163"/>
                    </a:lnTo>
                    <a:lnTo>
                      <a:pt x="517" y="166"/>
                    </a:lnTo>
                    <a:lnTo>
                      <a:pt x="514" y="167"/>
                    </a:lnTo>
                    <a:lnTo>
                      <a:pt x="513" y="167"/>
                    </a:lnTo>
                    <a:lnTo>
                      <a:pt x="512" y="167"/>
                    </a:lnTo>
                    <a:lnTo>
                      <a:pt x="512" y="169"/>
                    </a:lnTo>
                    <a:lnTo>
                      <a:pt x="512" y="171"/>
                    </a:lnTo>
                    <a:lnTo>
                      <a:pt x="510" y="173"/>
                    </a:lnTo>
                    <a:lnTo>
                      <a:pt x="505" y="173"/>
                    </a:lnTo>
                    <a:lnTo>
                      <a:pt x="503" y="173"/>
                    </a:lnTo>
                    <a:lnTo>
                      <a:pt x="501" y="174"/>
                    </a:lnTo>
                    <a:lnTo>
                      <a:pt x="495" y="173"/>
                    </a:lnTo>
                    <a:lnTo>
                      <a:pt x="494" y="171"/>
                    </a:lnTo>
                    <a:lnTo>
                      <a:pt x="489" y="169"/>
                    </a:lnTo>
                    <a:lnTo>
                      <a:pt x="485" y="167"/>
                    </a:lnTo>
                    <a:lnTo>
                      <a:pt x="484" y="167"/>
                    </a:lnTo>
                    <a:lnTo>
                      <a:pt x="481" y="170"/>
                    </a:lnTo>
                    <a:lnTo>
                      <a:pt x="480" y="173"/>
                    </a:lnTo>
                    <a:lnTo>
                      <a:pt x="477" y="174"/>
                    </a:lnTo>
                    <a:lnTo>
                      <a:pt x="476" y="176"/>
                    </a:lnTo>
                    <a:lnTo>
                      <a:pt x="474" y="176"/>
                    </a:lnTo>
                    <a:lnTo>
                      <a:pt x="476" y="177"/>
                    </a:lnTo>
                    <a:lnTo>
                      <a:pt x="477" y="177"/>
                    </a:lnTo>
                    <a:lnTo>
                      <a:pt x="478" y="178"/>
                    </a:lnTo>
                    <a:lnTo>
                      <a:pt x="478" y="180"/>
                    </a:lnTo>
                    <a:lnTo>
                      <a:pt x="477" y="181"/>
                    </a:lnTo>
                    <a:lnTo>
                      <a:pt x="476" y="181"/>
                    </a:lnTo>
                    <a:lnTo>
                      <a:pt x="476" y="183"/>
                    </a:lnTo>
                    <a:lnTo>
                      <a:pt x="477" y="184"/>
                    </a:lnTo>
                    <a:lnTo>
                      <a:pt x="478" y="185"/>
                    </a:lnTo>
                    <a:lnTo>
                      <a:pt x="480" y="184"/>
                    </a:lnTo>
                    <a:lnTo>
                      <a:pt x="481" y="183"/>
                    </a:lnTo>
                    <a:lnTo>
                      <a:pt x="484" y="181"/>
                    </a:lnTo>
                    <a:lnTo>
                      <a:pt x="485" y="180"/>
                    </a:lnTo>
                    <a:lnTo>
                      <a:pt x="488" y="178"/>
                    </a:lnTo>
                    <a:lnTo>
                      <a:pt x="492" y="177"/>
                    </a:lnTo>
                    <a:lnTo>
                      <a:pt x="495" y="176"/>
                    </a:lnTo>
                    <a:lnTo>
                      <a:pt x="498" y="176"/>
                    </a:lnTo>
                    <a:lnTo>
                      <a:pt x="499" y="177"/>
                    </a:lnTo>
                    <a:lnTo>
                      <a:pt x="499" y="177"/>
                    </a:lnTo>
                    <a:lnTo>
                      <a:pt x="502" y="178"/>
                    </a:lnTo>
                    <a:lnTo>
                      <a:pt x="503" y="180"/>
                    </a:lnTo>
                    <a:lnTo>
                      <a:pt x="505" y="180"/>
                    </a:lnTo>
                    <a:lnTo>
                      <a:pt x="503" y="181"/>
                    </a:lnTo>
                    <a:lnTo>
                      <a:pt x="501" y="184"/>
                    </a:lnTo>
                    <a:lnTo>
                      <a:pt x="499" y="187"/>
                    </a:lnTo>
                    <a:lnTo>
                      <a:pt x="496" y="189"/>
                    </a:lnTo>
                    <a:lnTo>
                      <a:pt x="496" y="191"/>
                    </a:lnTo>
                    <a:lnTo>
                      <a:pt x="492" y="194"/>
                    </a:lnTo>
                    <a:lnTo>
                      <a:pt x="491" y="198"/>
                    </a:lnTo>
                    <a:lnTo>
                      <a:pt x="487" y="203"/>
                    </a:lnTo>
                    <a:lnTo>
                      <a:pt x="484" y="206"/>
                    </a:lnTo>
                    <a:lnTo>
                      <a:pt x="483" y="207"/>
                    </a:lnTo>
                    <a:lnTo>
                      <a:pt x="483" y="212"/>
                    </a:lnTo>
                    <a:lnTo>
                      <a:pt x="483" y="214"/>
                    </a:lnTo>
                    <a:lnTo>
                      <a:pt x="481" y="216"/>
                    </a:lnTo>
                    <a:lnTo>
                      <a:pt x="480" y="217"/>
                    </a:lnTo>
                    <a:lnTo>
                      <a:pt x="480" y="221"/>
                    </a:lnTo>
                    <a:lnTo>
                      <a:pt x="478" y="225"/>
                    </a:lnTo>
                    <a:lnTo>
                      <a:pt x="477" y="230"/>
                    </a:lnTo>
                    <a:lnTo>
                      <a:pt x="478" y="231"/>
                    </a:lnTo>
                    <a:lnTo>
                      <a:pt x="478" y="234"/>
                    </a:lnTo>
                    <a:lnTo>
                      <a:pt x="478" y="238"/>
                    </a:lnTo>
                    <a:lnTo>
                      <a:pt x="477" y="239"/>
                    </a:lnTo>
                    <a:lnTo>
                      <a:pt x="474" y="241"/>
                    </a:lnTo>
                    <a:lnTo>
                      <a:pt x="476" y="243"/>
                    </a:lnTo>
                    <a:lnTo>
                      <a:pt x="476" y="245"/>
                    </a:lnTo>
                    <a:lnTo>
                      <a:pt x="474" y="246"/>
                    </a:lnTo>
                    <a:lnTo>
                      <a:pt x="473" y="250"/>
                    </a:lnTo>
                    <a:lnTo>
                      <a:pt x="473" y="253"/>
                    </a:lnTo>
                    <a:lnTo>
                      <a:pt x="470" y="254"/>
                    </a:lnTo>
                    <a:lnTo>
                      <a:pt x="469" y="254"/>
                    </a:lnTo>
                    <a:lnTo>
                      <a:pt x="467" y="253"/>
                    </a:lnTo>
                    <a:lnTo>
                      <a:pt x="467" y="252"/>
                    </a:lnTo>
                    <a:lnTo>
                      <a:pt x="466" y="250"/>
                    </a:lnTo>
                    <a:lnTo>
                      <a:pt x="465" y="250"/>
                    </a:lnTo>
                    <a:lnTo>
                      <a:pt x="467" y="249"/>
                    </a:lnTo>
                    <a:lnTo>
                      <a:pt x="466" y="248"/>
                    </a:lnTo>
                    <a:lnTo>
                      <a:pt x="465" y="248"/>
                    </a:lnTo>
                    <a:lnTo>
                      <a:pt x="463" y="248"/>
                    </a:lnTo>
                    <a:lnTo>
                      <a:pt x="462" y="248"/>
                    </a:lnTo>
                    <a:lnTo>
                      <a:pt x="460" y="249"/>
                    </a:lnTo>
                    <a:lnTo>
                      <a:pt x="462" y="250"/>
                    </a:lnTo>
                    <a:lnTo>
                      <a:pt x="462" y="250"/>
                    </a:lnTo>
                    <a:lnTo>
                      <a:pt x="462" y="252"/>
                    </a:lnTo>
                    <a:lnTo>
                      <a:pt x="460" y="253"/>
                    </a:lnTo>
                    <a:lnTo>
                      <a:pt x="460" y="254"/>
                    </a:lnTo>
                    <a:lnTo>
                      <a:pt x="462" y="256"/>
                    </a:lnTo>
                    <a:lnTo>
                      <a:pt x="465" y="256"/>
                    </a:lnTo>
                    <a:lnTo>
                      <a:pt x="466" y="259"/>
                    </a:lnTo>
                    <a:lnTo>
                      <a:pt x="466" y="260"/>
                    </a:lnTo>
                    <a:lnTo>
                      <a:pt x="467" y="263"/>
                    </a:lnTo>
                    <a:lnTo>
                      <a:pt x="470" y="264"/>
                    </a:lnTo>
                    <a:lnTo>
                      <a:pt x="471" y="264"/>
                    </a:lnTo>
                    <a:lnTo>
                      <a:pt x="474" y="267"/>
                    </a:lnTo>
                    <a:lnTo>
                      <a:pt x="476" y="271"/>
                    </a:lnTo>
                    <a:lnTo>
                      <a:pt x="474" y="272"/>
                    </a:lnTo>
                    <a:lnTo>
                      <a:pt x="473" y="272"/>
                    </a:lnTo>
                    <a:lnTo>
                      <a:pt x="471" y="271"/>
                    </a:lnTo>
                    <a:lnTo>
                      <a:pt x="469" y="268"/>
                    </a:lnTo>
                    <a:lnTo>
                      <a:pt x="469" y="267"/>
                    </a:lnTo>
                    <a:lnTo>
                      <a:pt x="467" y="265"/>
                    </a:lnTo>
                    <a:lnTo>
                      <a:pt x="466" y="265"/>
                    </a:lnTo>
                    <a:lnTo>
                      <a:pt x="465" y="265"/>
                    </a:lnTo>
                    <a:lnTo>
                      <a:pt x="465" y="267"/>
                    </a:lnTo>
                    <a:lnTo>
                      <a:pt x="465" y="268"/>
                    </a:lnTo>
                    <a:lnTo>
                      <a:pt x="466" y="271"/>
                    </a:lnTo>
                    <a:lnTo>
                      <a:pt x="466" y="272"/>
                    </a:lnTo>
                    <a:lnTo>
                      <a:pt x="465" y="271"/>
                    </a:lnTo>
                    <a:lnTo>
                      <a:pt x="463" y="271"/>
                    </a:lnTo>
                    <a:lnTo>
                      <a:pt x="463" y="272"/>
                    </a:lnTo>
                    <a:lnTo>
                      <a:pt x="463" y="272"/>
                    </a:lnTo>
                    <a:lnTo>
                      <a:pt x="466" y="274"/>
                    </a:lnTo>
                    <a:lnTo>
                      <a:pt x="466" y="275"/>
                    </a:lnTo>
                    <a:lnTo>
                      <a:pt x="465" y="275"/>
                    </a:lnTo>
                    <a:lnTo>
                      <a:pt x="466" y="277"/>
                    </a:lnTo>
                    <a:lnTo>
                      <a:pt x="467" y="277"/>
                    </a:lnTo>
                    <a:lnTo>
                      <a:pt x="469" y="277"/>
                    </a:lnTo>
                    <a:lnTo>
                      <a:pt x="470" y="278"/>
                    </a:lnTo>
                    <a:lnTo>
                      <a:pt x="470" y="279"/>
                    </a:lnTo>
                    <a:lnTo>
                      <a:pt x="470" y="281"/>
                    </a:lnTo>
                    <a:lnTo>
                      <a:pt x="470" y="282"/>
                    </a:lnTo>
                    <a:lnTo>
                      <a:pt x="473" y="281"/>
                    </a:lnTo>
                    <a:lnTo>
                      <a:pt x="474" y="279"/>
                    </a:lnTo>
                    <a:lnTo>
                      <a:pt x="476" y="277"/>
                    </a:lnTo>
                    <a:lnTo>
                      <a:pt x="477" y="277"/>
                    </a:lnTo>
                    <a:lnTo>
                      <a:pt x="477" y="278"/>
                    </a:lnTo>
                    <a:lnTo>
                      <a:pt x="477" y="279"/>
                    </a:lnTo>
                    <a:lnTo>
                      <a:pt x="478" y="278"/>
                    </a:lnTo>
                    <a:lnTo>
                      <a:pt x="480" y="279"/>
                    </a:lnTo>
                    <a:lnTo>
                      <a:pt x="483" y="281"/>
                    </a:lnTo>
                    <a:lnTo>
                      <a:pt x="483" y="283"/>
                    </a:lnTo>
                    <a:lnTo>
                      <a:pt x="483" y="285"/>
                    </a:lnTo>
                    <a:lnTo>
                      <a:pt x="481" y="286"/>
                    </a:lnTo>
                    <a:lnTo>
                      <a:pt x="481" y="289"/>
                    </a:lnTo>
                    <a:lnTo>
                      <a:pt x="481" y="292"/>
                    </a:lnTo>
                    <a:lnTo>
                      <a:pt x="481" y="293"/>
                    </a:lnTo>
                    <a:lnTo>
                      <a:pt x="480" y="297"/>
                    </a:lnTo>
                    <a:lnTo>
                      <a:pt x="478" y="299"/>
                    </a:lnTo>
                    <a:lnTo>
                      <a:pt x="478" y="301"/>
                    </a:lnTo>
                    <a:lnTo>
                      <a:pt x="478" y="301"/>
                    </a:lnTo>
                    <a:lnTo>
                      <a:pt x="477" y="301"/>
                    </a:lnTo>
                    <a:lnTo>
                      <a:pt x="476" y="300"/>
                    </a:lnTo>
                    <a:lnTo>
                      <a:pt x="473" y="299"/>
                    </a:lnTo>
                    <a:lnTo>
                      <a:pt x="471" y="297"/>
                    </a:lnTo>
                    <a:lnTo>
                      <a:pt x="470" y="296"/>
                    </a:lnTo>
                    <a:lnTo>
                      <a:pt x="470" y="297"/>
                    </a:lnTo>
                    <a:lnTo>
                      <a:pt x="467" y="296"/>
                    </a:lnTo>
                    <a:lnTo>
                      <a:pt x="467" y="295"/>
                    </a:lnTo>
                    <a:lnTo>
                      <a:pt x="467" y="293"/>
                    </a:lnTo>
                    <a:lnTo>
                      <a:pt x="466" y="292"/>
                    </a:lnTo>
                    <a:lnTo>
                      <a:pt x="465" y="292"/>
                    </a:lnTo>
                    <a:lnTo>
                      <a:pt x="465" y="292"/>
                    </a:lnTo>
                    <a:lnTo>
                      <a:pt x="463" y="292"/>
                    </a:lnTo>
                    <a:lnTo>
                      <a:pt x="462" y="290"/>
                    </a:lnTo>
                    <a:lnTo>
                      <a:pt x="459" y="289"/>
                    </a:lnTo>
                    <a:lnTo>
                      <a:pt x="458" y="290"/>
                    </a:lnTo>
                    <a:lnTo>
                      <a:pt x="458" y="292"/>
                    </a:lnTo>
                    <a:lnTo>
                      <a:pt x="458" y="293"/>
                    </a:lnTo>
                    <a:lnTo>
                      <a:pt x="456" y="293"/>
                    </a:lnTo>
                    <a:lnTo>
                      <a:pt x="456" y="292"/>
                    </a:lnTo>
                    <a:lnTo>
                      <a:pt x="454" y="292"/>
                    </a:lnTo>
                    <a:lnTo>
                      <a:pt x="452" y="292"/>
                    </a:lnTo>
                    <a:lnTo>
                      <a:pt x="452" y="293"/>
                    </a:lnTo>
                    <a:lnTo>
                      <a:pt x="454" y="293"/>
                    </a:lnTo>
                    <a:lnTo>
                      <a:pt x="456" y="293"/>
                    </a:lnTo>
                    <a:lnTo>
                      <a:pt x="456" y="295"/>
                    </a:lnTo>
                    <a:lnTo>
                      <a:pt x="456" y="295"/>
                    </a:lnTo>
                    <a:lnTo>
                      <a:pt x="455" y="296"/>
                    </a:lnTo>
                    <a:lnTo>
                      <a:pt x="452" y="299"/>
                    </a:lnTo>
                    <a:lnTo>
                      <a:pt x="449" y="300"/>
                    </a:lnTo>
                    <a:lnTo>
                      <a:pt x="448" y="300"/>
                    </a:lnTo>
                    <a:lnTo>
                      <a:pt x="448" y="299"/>
                    </a:lnTo>
                    <a:lnTo>
                      <a:pt x="448" y="297"/>
                    </a:lnTo>
                    <a:lnTo>
                      <a:pt x="447" y="296"/>
                    </a:lnTo>
                    <a:lnTo>
                      <a:pt x="445" y="297"/>
                    </a:lnTo>
                    <a:lnTo>
                      <a:pt x="445" y="299"/>
                    </a:lnTo>
                    <a:lnTo>
                      <a:pt x="447" y="300"/>
                    </a:lnTo>
                    <a:lnTo>
                      <a:pt x="445" y="301"/>
                    </a:lnTo>
                    <a:lnTo>
                      <a:pt x="447" y="303"/>
                    </a:lnTo>
                    <a:lnTo>
                      <a:pt x="447" y="304"/>
                    </a:lnTo>
                    <a:lnTo>
                      <a:pt x="445" y="306"/>
                    </a:lnTo>
                    <a:lnTo>
                      <a:pt x="447" y="306"/>
                    </a:lnTo>
                    <a:lnTo>
                      <a:pt x="447" y="307"/>
                    </a:lnTo>
                    <a:lnTo>
                      <a:pt x="445" y="308"/>
                    </a:lnTo>
                    <a:lnTo>
                      <a:pt x="442" y="307"/>
                    </a:lnTo>
                    <a:lnTo>
                      <a:pt x="441" y="307"/>
                    </a:lnTo>
                    <a:lnTo>
                      <a:pt x="441" y="308"/>
                    </a:lnTo>
                    <a:lnTo>
                      <a:pt x="442" y="310"/>
                    </a:lnTo>
                    <a:lnTo>
                      <a:pt x="444" y="310"/>
                    </a:lnTo>
                    <a:lnTo>
                      <a:pt x="447" y="310"/>
                    </a:lnTo>
                    <a:lnTo>
                      <a:pt x="448" y="310"/>
                    </a:lnTo>
                    <a:lnTo>
                      <a:pt x="447" y="311"/>
                    </a:lnTo>
                    <a:lnTo>
                      <a:pt x="448" y="314"/>
                    </a:lnTo>
                    <a:lnTo>
                      <a:pt x="448" y="314"/>
                    </a:lnTo>
                    <a:lnTo>
                      <a:pt x="449" y="312"/>
                    </a:lnTo>
                    <a:lnTo>
                      <a:pt x="452" y="312"/>
                    </a:lnTo>
                    <a:lnTo>
                      <a:pt x="454" y="314"/>
                    </a:lnTo>
                    <a:lnTo>
                      <a:pt x="455" y="314"/>
                    </a:lnTo>
                    <a:lnTo>
                      <a:pt x="458" y="314"/>
                    </a:lnTo>
                    <a:lnTo>
                      <a:pt x="459" y="315"/>
                    </a:lnTo>
                    <a:lnTo>
                      <a:pt x="462" y="314"/>
                    </a:lnTo>
                    <a:lnTo>
                      <a:pt x="462" y="314"/>
                    </a:lnTo>
                    <a:lnTo>
                      <a:pt x="463" y="314"/>
                    </a:lnTo>
                    <a:lnTo>
                      <a:pt x="463" y="315"/>
                    </a:lnTo>
                    <a:lnTo>
                      <a:pt x="463" y="318"/>
                    </a:lnTo>
                    <a:lnTo>
                      <a:pt x="463" y="319"/>
                    </a:lnTo>
                    <a:lnTo>
                      <a:pt x="463" y="321"/>
                    </a:lnTo>
                    <a:lnTo>
                      <a:pt x="462" y="321"/>
                    </a:lnTo>
                    <a:lnTo>
                      <a:pt x="460" y="321"/>
                    </a:lnTo>
                    <a:lnTo>
                      <a:pt x="459" y="319"/>
                    </a:lnTo>
                    <a:lnTo>
                      <a:pt x="458" y="321"/>
                    </a:lnTo>
                    <a:lnTo>
                      <a:pt x="456" y="321"/>
                    </a:lnTo>
                    <a:lnTo>
                      <a:pt x="455" y="319"/>
                    </a:lnTo>
                    <a:lnTo>
                      <a:pt x="451" y="321"/>
                    </a:lnTo>
                    <a:lnTo>
                      <a:pt x="448" y="321"/>
                    </a:lnTo>
                    <a:lnTo>
                      <a:pt x="447" y="321"/>
                    </a:lnTo>
                    <a:lnTo>
                      <a:pt x="447" y="319"/>
                    </a:lnTo>
                    <a:lnTo>
                      <a:pt x="447" y="321"/>
                    </a:lnTo>
                    <a:lnTo>
                      <a:pt x="447" y="322"/>
                    </a:lnTo>
                    <a:lnTo>
                      <a:pt x="447" y="322"/>
                    </a:lnTo>
                    <a:lnTo>
                      <a:pt x="448" y="322"/>
                    </a:lnTo>
                    <a:lnTo>
                      <a:pt x="451" y="322"/>
                    </a:lnTo>
                    <a:lnTo>
                      <a:pt x="455" y="322"/>
                    </a:lnTo>
                    <a:lnTo>
                      <a:pt x="456" y="324"/>
                    </a:lnTo>
                    <a:lnTo>
                      <a:pt x="458" y="325"/>
                    </a:lnTo>
                    <a:lnTo>
                      <a:pt x="459" y="325"/>
                    </a:lnTo>
                    <a:lnTo>
                      <a:pt x="462" y="325"/>
                    </a:lnTo>
                    <a:lnTo>
                      <a:pt x="463" y="326"/>
                    </a:lnTo>
                    <a:lnTo>
                      <a:pt x="465" y="329"/>
                    </a:lnTo>
                    <a:lnTo>
                      <a:pt x="466" y="330"/>
                    </a:lnTo>
                    <a:lnTo>
                      <a:pt x="466" y="332"/>
                    </a:lnTo>
                    <a:lnTo>
                      <a:pt x="466" y="332"/>
                    </a:lnTo>
                    <a:lnTo>
                      <a:pt x="465" y="332"/>
                    </a:lnTo>
                    <a:lnTo>
                      <a:pt x="463" y="330"/>
                    </a:lnTo>
                    <a:lnTo>
                      <a:pt x="463" y="332"/>
                    </a:lnTo>
                    <a:lnTo>
                      <a:pt x="463" y="333"/>
                    </a:lnTo>
                    <a:lnTo>
                      <a:pt x="463" y="336"/>
                    </a:lnTo>
                    <a:lnTo>
                      <a:pt x="465" y="339"/>
                    </a:lnTo>
                    <a:lnTo>
                      <a:pt x="463" y="340"/>
                    </a:lnTo>
                    <a:lnTo>
                      <a:pt x="465" y="342"/>
                    </a:lnTo>
                    <a:lnTo>
                      <a:pt x="463" y="343"/>
                    </a:lnTo>
                    <a:lnTo>
                      <a:pt x="463" y="344"/>
                    </a:lnTo>
                    <a:lnTo>
                      <a:pt x="462" y="348"/>
                    </a:lnTo>
                    <a:lnTo>
                      <a:pt x="460" y="351"/>
                    </a:lnTo>
                    <a:lnTo>
                      <a:pt x="459" y="351"/>
                    </a:lnTo>
                    <a:lnTo>
                      <a:pt x="458" y="350"/>
                    </a:lnTo>
                    <a:lnTo>
                      <a:pt x="456" y="347"/>
                    </a:lnTo>
                    <a:lnTo>
                      <a:pt x="458" y="346"/>
                    </a:lnTo>
                    <a:lnTo>
                      <a:pt x="458" y="344"/>
                    </a:lnTo>
                    <a:lnTo>
                      <a:pt x="456" y="344"/>
                    </a:lnTo>
                    <a:lnTo>
                      <a:pt x="455" y="346"/>
                    </a:lnTo>
                    <a:lnTo>
                      <a:pt x="454" y="344"/>
                    </a:lnTo>
                    <a:lnTo>
                      <a:pt x="451" y="342"/>
                    </a:lnTo>
                    <a:lnTo>
                      <a:pt x="448" y="339"/>
                    </a:lnTo>
                    <a:lnTo>
                      <a:pt x="445" y="337"/>
                    </a:lnTo>
                    <a:lnTo>
                      <a:pt x="445" y="336"/>
                    </a:lnTo>
                    <a:lnTo>
                      <a:pt x="445" y="333"/>
                    </a:lnTo>
                    <a:lnTo>
                      <a:pt x="442" y="330"/>
                    </a:lnTo>
                    <a:lnTo>
                      <a:pt x="441" y="329"/>
                    </a:lnTo>
                    <a:lnTo>
                      <a:pt x="440" y="329"/>
                    </a:lnTo>
                    <a:lnTo>
                      <a:pt x="440" y="330"/>
                    </a:lnTo>
                    <a:lnTo>
                      <a:pt x="441" y="332"/>
                    </a:lnTo>
                    <a:lnTo>
                      <a:pt x="442" y="335"/>
                    </a:lnTo>
                    <a:lnTo>
                      <a:pt x="442" y="336"/>
                    </a:lnTo>
                    <a:lnTo>
                      <a:pt x="442" y="336"/>
                    </a:lnTo>
                    <a:lnTo>
                      <a:pt x="440" y="336"/>
                    </a:lnTo>
                    <a:lnTo>
                      <a:pt x="438" y="335"/>
                    </a:lnTo>
                    <a:lnTo>
                      <a:pt x="437" y="333"/>
                    </a:lnTo>
                    <a:lnTo>
                      <a:pt x="436" y="332"/>
                    </a:lnTo>
                    <a:lnTo>
                      <a:pt x="436" y="333"/>
                    </a:lnTo>
                    <a:lnTo>
                      <a:pt x="436" y="335"/>
                    </a:lnTo>
                    <a:lnTo>
                      <a:pt x="437" y="337"/>
                    </a:lnTo>
                    <a:lnTo>
                      <a:pt x="441" y="339"/>
                    </a:lnTo>
                    <a:lnTo>
                      <a:pt x="445" y="339"/>
                    </a:lnTo>
                    <a:lnTo>
                      <a:pt x="448" y="342"/>
                    </a:lnTo>
                    <a:lnTo>
                      <a:pt x="454" y="346"/>
                    </a:lnTo>
                    <a:lnTo>
                      <a:pt x="454" y="347"/>
                    </a:lnTo>
                    <a:lnTo>
                      <a:pt x="452" y="348"/>
                    </a:lnTo>
                    <a:lnTo>
                      <a:pt x="452" y="348"/>
                    </a:lnTo>
                    <a:lnTo>
                      <a:pt x="451" y="347"/>
                    </a:lnTo>
                    <a:lnTo>
                      <a:pt x="448" y="347"/>
                    </a:lnTo>
                    <a:lnTo>
                      <a:pt x="447" y="348"/>
                    </a:lnTo>
                    <a:lnTo>
                      <a:pt x="444" y="351"/>
                    </a:lnTo>
                    <a:lnTo>
                      <a:pt x="442" y="351"/>
                    </a:lnTo>
                    <a:lnTo>
                      <a:pt x="440" y="350"/>
                    </a:lnTo>
                    <a:lnTo>
                      <a:pt x="440" y="348"/>
                    </a:lnTo>
                    <a:lnTo>
                      <a:pt x="440" y="347"/>
                    </a:lnTo>
                    <a:lnTo>
                      <a:pt x="440" y="347"/>
                    </a:lnTo>
                    <a:lnTo>
                      <a:pt x="438" y="346"/>
                    </a:lnTo>
                    <a:lnTo>
                      <a:pt x="438" y="347"/>
                    </a:lnTo>
                    <a:lnTo>
                      <a:pt x="438" y="348"/>
                    </a:lnTo>
                    <a:lnTo>
                      <a:pt x="440" y="351"/>
                    </a:lnTo>
                    <a:lnTo>
                      <a:pt x="440" y="353"/>
                    </a:lnTo>
                    <a:lnTo>
                      <a:pt x="442" y="353"/>
                    </a:lnTo>
                    <a:lnTo>
                      <a:pt x="445" y="353"/>
                    </a:lnTo>
                    <a:lnTo>
                      <a:pt x="447" y="350"/>
                    </a:lnTo>
                    <a:lnTo>
                      <a:pt x="448" y="350"/>
                    </a:lnTo>
                    <a:lnTo>
                      <a:pt x="451" y="351"/>
                    </a:lnTo>
                    <a:lnTo>
                      <a:pt x="451" y="353"/>
                    </a:lnTo>
                    <a:lnTo>
                      <a:pt x="451" y="354"/>
                    </a:lnTo>
                    <a:lnTo>
                      <a:pt x="451" y="358"/>
                    </a:lnTo>
                    <a:lnTo>
                      <a:pt x="449" y="359"/>
                    </a:lnTo>
                    <a:lnTo>
                      <a:pt x="448" y="359"/>
                    </a:lnTo>
                    <a:lnTo>
                      <a:pt x="448" y="361"/>
                    </a:lnTo>
                    <a:lnTo>
                      <a:pt x="449" y="361"/>
                    </a:lnTo>
                    <a:lnTo>
                      <a:pt x="451" y="361"/>
                    </a:lnTo>
                    <a:lnTo>
                      <a:pt x="454" y="361"/>
                    </a:lnTo>
                    <a:lnTo>
                      <a:pt x="455" y="364"/>
                    </a:lnTo>
                    <a:lnTo>
                      <a:pt x="458" y="365"/>
                    </a:lnTo>
                    <a:lnTo>
                      <a:pt x="459" y="364"/>
                    </a:lnTo>
                    <a:lnTo>
                      <a:pt x="460" y="364"/>
                    </a:lnTo>
                    <a:lnTo>
                      <a:pt x="463" y="364"/>
                    </a:lnTo>
                    <a:lnTo>
                      <a:pt x="463" y="365"/>
                    </a:lnTo>
                    <a:lnTo>
                      <a:pt x="462" y="366"/>
                    </a:lnTo>
                    <a:lnTo>
                      <a:pt x="463" y="368"/>
                    </a:lnTo>
                    <a:lnTo>
                      <a:pt x="465" y="369"/>
                    </a:lnTo>
                    <a:lnTo>
                      <a:pt x="463" y="372"/>
                    </a:lnTo>
                    <a:lnTo>
                      <a:pt x="460" y="376"/>
                    </a:lnTo>
                    <a:lnTo>
                      <a:pt x="458" y="377"/>
                    </a:lnTo>
                    <a:lnTo>
                      <a:pt x="456" y="376"/>
                    </a:lnTo>
                    <a:lnTo>
                      <a:pt x="456" y="375"/>
                    </a:lnTo>
                    <a:lnTo>
                      <a:pt x="455" y="373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1" y="368"/>
                    </a:lnTo>
                    <a:lnTo>
                      <a:pt x="449" y="368"/>
                    </a:lnTo>
                    <a:lnTo>
                      <a:pt x="447" y="366"/>
                    </a:lnTo>
                    <a:lnTo>
                      <a:pt x="445" y="365"/>
                    </a:lnTo>
                    <a:lnTo>
                      <a:pt x="444" y="366"/>
                    </a:lnTo>
                    <a:lnTo>
                      <a:pt x="441" y="366"/>
                    </a:lnTo>
                    <a:lnTo>
                      <a:pt x="441" y="366"/>
                    </a:lnTo>
                    <a:lnTo>
                      <a:pt x="440" y="364"/>
                    </a:lnTo>
                    <a:lnTo>
                      <a:pt x="438" y="362"/>
                    </a:lnTo>
                    <a:lnTo>
                      <a:pt x="437" y="362"/>
                    </a:lnTo>
                    <a:lnTo>
                      <a:pt x="437" y="364"/>
                    </a:lnTo>
                    <a:lnTo>
                      <a:pt x="438" y="365"/>
                    </a:lnTo>
                    <a:lnTo>
                      <a:pt x="438" y="368"/>
                    </a:lnTo>
                    <a:lnTo>
                      <a:pt x="437" y="369"/>
                    </a:lnTo>
                    <a:lnTo>
                      <a:pt x="436" y="371"/>
                    </a:lnTo>
                    <a:lnTo>
                      <a:pt x="434" y="371"/>
                    </a:lnTo>
                    <a:lnTo>
                      <a:pt x="433" y="372"/>
                    </a:lnTo>
                    <a:lnTo>
                      <a:pt x="434" y="372"/>
                    </a:lnTo>
                    <a:lnTo>
                      <a:pt x="436" y="373"/>
                    </a:lnTo>
                    <a:lnTo>
                      <a:pt x="436" y="375"/>
                    </a:lnTo>
                    <a:lnTo>
                      <a:pt x="433" y="377"/>
                    </a:lnTo>
                    <a:lnTo>
                      <a:pt x="431" y="377"/>
                    </a:lnTo>
                    <a:lnTo>
                      <a:pt x="431" y="379"/>
                    </a:lnTo>
                    <a:lnTo>
                      <a:pt x="433" y="380"/>
                    </a:lnTo>
                    <a:lnTo>
                      <a:pt x="434" y="380"/>
                    </a:lnTo>
                    <a:lnTo>
                      <a:pt x="434" y="383"/>
                    </a:lnTo>
                    <a:lnTo>
                      <a:pt x="436" y="384"/>
                    </a:lnTo>
                    <a:lnTo>
                      <a:pt x="437" y="387"/>
                    </a:lnTo>
                    <a:lnTo>
                      <a:pt x="436" y="390"/>
                    </a:lnTo>
                    <a:lnTo>
                      <a:pt x="436" y="390"/>
                    </a:lnTo>
                    <a:lnTo>
                      <a:pt x="437" y="389"/>
                    </a:lnTo>
                    <a:lnTo>
                      <a:pt x="438" y="387"/>
                    </a:lnTo>
                    <a:lnTo>
                      <a:pt x="437" y="384"/>
                    </a:lnTo>
                    <a:lnTo>
                      <a:pt x="437" y="384"/>
                    </a:lnTo>
                    <a:lnTo>
                      <a:pt x="437" y="382"/>
                    </a:lnTo>
                    <a:lnTo>
                      <a:pt x="437" y="380"/>
                    </a:lnTo>
                    <a:lnTo>
                      <a:pt x="438" y="380"/>
                    </a:lnTo>
                    <a:lnTo>
                      <a:pt x="440" y="382"/>
                    </a:lnTo>
                    <a:lnTo>
                      <a:pt x="441" y="383"/>
                    </a:lnTo>
                    <a:lnTo>
                      <a:pt x="441" y="384"/>
                    </a:lnTo>
                    <a:lnTo>
                      <a:pt x="444" y="386"/>
                    </a:lnTo>
                    <a:lnTo>
                      <a:pt x="444" y="386"/>
                    </a:lnTo>
                    <a:lnTo>
                      <a:pt x="445" y="386"/>
                    </a:lnTo>
                    <a:lnTo>
                      <a:pt x="447" y="386"/>
                    </a:lnTo>
                    <a:lnTo>
                      <a:pt x="447" y="386"/>
                    </a:lnTo>
                    <a:lnTo>
                      <a:pt x="449" y="384"/>
                    </a:lnTo>
                    <a:lnTo>
                      <a:pt x="451" y="384"/>
                    </a:lnTo>
                    <a:lnTo>
                      <a:pt x="451" y="386"/>
                    </a:lnTo>
                    <a:lnTo>
                      <a:pt x="451" y="387"/>
                    </a:lnTo>
                    <a:lnTo>
                      <a:pt x="449" y="391"/>
                    </a:lnTo>
                    <a:lnTo>
                      <a:pt x="448" y="393"/>
                    </a:lnTo>
                    <a:lnTo>
                      <a:pt x="448" y="395"/>
                    </a:lnTo>
                    <a:lnTo>
                      <a:pt x="448" y="398"/>
                    </a:lnTo>
                    <a:lnTo>
                      <a:pt x="448" y="398"/>
                    </a:lnTo>
                    <a:lnTo>
                      <a:pt x="445" y="398"/>
                    </a:lnTo>
                    <a:lnTo>
                      <a:pt x="442" y="400"/>
                    </a:lnTo>
                    <a:lnTo>
                      <a:pt x="441" y="398"/>
                    </a:lnTo>
                    <a:lnTo>
                      <a:pt x="440" y="398"/>
                    </a:lnTo>
                    <a:lnTo>
                      <a:pt x="438" y="398"/>
                    </a:lnTo>
                    <a:lnTo>
                      <a:pt x="437" y="400"/>
                    </a:lnTo>
                    <a:lnTo>
                      <a:pt x="437" y="401"/>
                    </a:lnTo>
                    <a:lnTo>
                      <a:pt x="436" y="402"/>
                    </a:lnTo>
                    <a:lnTo>
                      <a:pt x="433" y="402"/>
                    </a:lnTo>
                    <a:lnTo>
                      <a:pt x="433" y="402"/>
                    </a:lnTo>
                    <a:lnTo>
                      <a:pt x="431" y="404"/>
                    </a:lnTo>
                    <a:lnTo>
                      <a:pt x="431" y="405"/>
                    </a:lnTo>
                    <a:lnTo>
                      <a:pt x="429" y="405"/>
                    </a:lnTo>
                    <a:lnTo>
                      <a:pt x="427" y="405"/>
                    </a:lnTo>
                    <a:lnTo>
                      <a:pt x="426" y="404"/>
                    </a:lnTo>
                    <a:lnTo>
                      <a:pt x="422" y="401"/>
                    </a:lnTo>
                    <a:lnTo>
                      <a:pt x="420" y="400"/>
                    </a:lnTo>
                    <a:lnTo>
                      <a:pt x="415" y="394"/>
                    </a:lnTo>
                    <a:lnTo>
                      <a:pt x="413" y="391"/>
                    </a:lnTo>
                    <a:lnTo>
                      <a:pt x="413" y="390"/>
                    </a:lnTo>
                    <a:lnTo>
                      <a:pt x="415" y="390"/>
                    </a:lnTo>
                    <a:lnTo>
                      <a:pt x="416" y="390"/>
                    </a:lnTo>
                    <a:lnTo>
                      <a:pt x="416" y="390"/>
                    </a:lnTo>
                    <a:lnTo>
                      <a:pt x="418" y="391"/>
                    </a:lnTo>
                    <a:lnTo>
                      <a:pt x="422" y="393"/>
                    </a:lnTo>
                    <a:lnTo>
                      <a:pt x="425" y="395"/>
                    </a:lnTo>
                    <a:lnTo>
                      <a:pt x="426" y="395"/>
                    </a:lnTo>
                    <a:lnTo>
                      <a:pt x="429" y="394"/>
                    </a:lnTo>
                    <a:lnTo>
                      <a:pt x="430" y="393"/>
                    </a:lnTo>
                    <a:lnTo>
                      <a:pt x="429" y="393"/>
                    </a:lnTo>
                    <a:lnTo>
                      <a:pt x="427" y="393"/>
                    </a:lnTo>
                    <a:lnTo>
                      <a:pt x="426" y="394"/>
                    </a:lnTo>
                    <a:lnTo>
                      <a:pt x="425" y="393"/>
                    </a:lnTo>
                    <a:lnTo>
                      <a:pt x="420" y="390"/>
                    </a:lnTo>
                    <a:lnTo>
                      <a:pt x="416" y="389"/>
                    </a:lnTo>
                    <a:lnTo>
                      <a:pt x="415" y="389"/>
                    </a:lnTo>
                    <a:lnTo>
                      <a:pt x="413" y="387"/>
                    </a:lnTo>
                    <a:lnTo>
                      <a:pt x="413" y="386"/>
                    </a:lnTo>
                    <a:lnTo>
                      <a:pt x="413" y="384"/>
                    </a:lnTo>
                    <a:lnTo>
                      <a:pt x="412" y="386"/>
                    </a:lnTo>
                    <a:lnTo>
                      <a:pt x="411" y="386"/>
                    </a:lnTo>
                    <a:lnTo>
                      <a:pt x="411" y="389"/>
                    </a:lnTo>
                    <a:lnTo>
                      <a:pt x="409" y="393"/>
                    </a:lnTo>
                    <a:lnTo>
                      <a:pt x="411" y="394"/>
                    </a:lnTo>
                    <a:lnTo>
                      <a:pt x="409" y="395"/>
                    </a:lnTo>
                    <a:lnTo>
                      <a:pt x="409" y="395"/>
                    </a:lnTo>
                    <a:lnTo>
                      <a:pt x="405" y="390"/>
                    </a:lnTo>
                    <a:lnTo>
                      <a:pt x="402" y="386"/>
                    </a:lnTo>
                    <a:lnTo>
                      <a:pt x="401" y="384"/>
                    </a:lnTo>
                    <a:lnTo>
                      <a:pt x="401" y="383"/>
                    </a:lnTo>
                    <a:lnTo>
                      <a:pt x="400" y="382"/>
                    </a:lnTo>
                    <a:lnTo>
                      <a:pt x="398" y="382"/>
                    </a:lnTo>
                    <a:lnTo>
                      <a:pt x="398" y="382"/>
                    </a:lnTo>
                    <a:lnTo>
                      <a:pt x="398" y="383"/>
                    </a:lnTo>
                    <a:lnTo>
                      <a:pt x="401" y="384"/>
                    </a:lnTo>
                    <a:lnTo>
                      <a:pt x="404" y="390"/>
                    </a:lnTo>
                    <a:lnTo>
                      <a:pt x="404" y="391"/>
                    </a:lnTo>
                    <a:lnTo>
                      <a:pt x="405" y="393"/>
                    </a:lnTo>
                    <a:lnTo>
                      <a:pt x="407" y="394"/>
                    </a:lnTo>
                    <a:lnTo>
                      <a:pt x="405" y="395"/>
                    </a:lnTo>
                    <a:lnTo>
                      <a:pt x="404" y="395"/>
                    </a:lnTo>
                    <a:lnTo>
                      <a:pt x="402" y="395"/>
                    </a:lnTo>
                    <a:lnTo>
                      <a:pt x="401" y="397"/>
                    </a:lnTo>
                    <a:lnTo>
                      <a:pt x="400" y="398"/>
                    </a:lnTo>
                    <a:lnTo>
                      <a:pt x="398" y="400"/>
                    </a:lnTo>
                    <a:lnTo>
                      <a:pt x="397" y="401"/>
                    </a:lnTo>
                    <a:lnTo>
                      <a:pt x="394" y="401"/>
                    </a:lnTo>
                    <a:lnTo>
                      <a:pt x="393" y="401"/>
                    </a:lnTo>
                    <a:lnTo>
                      <a:pt x="390" y="400"/>
                    </a:lnTo>
                    <a:lnTo>
                      <a:pt x="390" y="400"/>
                    </a:lnTo>
                    <a:lnTo>
                      <a:pt x="389" y="398"/>
                    </a:lnTo>
                    <a:lnTo>
                      <a:pt x="387" y="397"/>
                    </a:lnTo>
                    <a:lnTo>
                      <a:pt x="384" y="395"/>
                    </a:lnTo>
                    <a:lnTo>
                      <a:pt x="383" y="394"/>
                    </a:lnTo>
                    <a:lnTo>
                      <a:pt x="383" y="393"/>
                    </a:lnTo>
                    <a:lnTo>
                      <a:pt x="383" y="391"/>
                    </a:lnTo>
                    <a:lnTo>
                      <a:pt x="382" y="391"/>
                    </a:lnTo>
                    <a:lnTo>
                      <a:pt x="382" y="391"/>
                    </a:lnTo>
                    <a:lnTo>
                      <a:pt x="380" y="394"/>
                    </a:lnTo>
                    <a:lnTo>
                      <a:pt x="382" y="395"/>
                    </a:lnTo>
                    <a:lnTo>
                      <a:pt x="384" y="397"/>
                    </a:lnTo>
                    <a:lnTo>
                      <a:pt x="386" y="398"/>
                    </a:lnTo>
                    <a:lnTo>
                      <a:pt x="387" y="401"/>
                    </a:lnTo>
                    <a:lnTo>
                      <a:pt x="389" y="402"/>
                    </a:lnTo>
                    <a:lnTo>
                      <a:pt x="387" y="402"/>
                    </a:lnTo>
                    <a:lnTo>
                      <a:pt x="383" y="402"/>
                    </a:lnTo>
                    <a:lnTo>
                      <a:pt x="380" y="402"/>
                    </a:lnTo>
                    <a:lnTo>
                      <a:pt x="378" y="402"/>
                    </a:lnTo>
                    <a:lnTo>
                      <a:pt x="376" y="404"/>
                    </a:lnTo>
                    <a:lnTo>
                      <a:pt x="376" y="405"/>
                    </a:lnTo>
                    <a:lnTo>
                      <a:pt x="378" y="405"/>
                    </a:lnTo>
                    <a:lnTo>
                      <a:pt x="379" y="406"/>
                    </a:lnTo>
                    <a:lnTo>
                      <a:pt x="379" y="406"/>
                    </a:lnTo>
                    <a:lnTo>
                      <a:pt x="380" y="406"/>
                    </a:lnTo>
                    <a:lnTo>
                      <a:pt x="380" y="405"/>
                    </a:lnTo>
                    <a:lnTo>
                      <a:pt x="383" y="404"/>
                    </a:lnTo>
                    <a:lnTo>
                      <a:pt x="384" y="405"/>
                    </a:lnTo>
                    <a:lnTo>
                      <a:pt x="387" y="405"/>
                    </a:lnTo>
                    <a:lnTo>
                      <a:pt x="389" y="405"/>
                    </a:lnTo>
                    <a:lnTo>
                      <a:pt x="389" y="404"/>
                    </a:lnTo>
                    <a:lnTo>
                      <a:pt x="390" y="402"/>
                    </a:lnTo>
                    <a:lnTo>
                      <a:pt x="393" y="404"/>
                    </a:lnTo>
                    <a:lnTo>
                      <a:pt x="395" y="402"/>
                    </a:lnTo>
                    <a:lnTo>
                      <a:pt x="395" y="404"/>
                    </a:lnTo>
                    <a:lnTo>
                      <a:pt x="398" y="405"/>
                    </a:lnTo>
                    <a:lnTo>
                      <a:pt x="401" y="405"/>
                    </a:lnTo>
                    <a:lnTo>
                      <a:pt x="402" y="406"/>
                    </a:lnTo>
                    <a:lnTo>
                      <a:pt x="402" y="408"/>
                    </a:lnTo>
                    <a:lnTo>
                      <a:pt x="402" y="409"/>
                    </a:lnTo>
                    <a:lnTo>
                      <a:pt x="401" y="411"/>
                    </a:lnTo>
                    <a:lnTo>
                      <a:pt x="400" y="412"/>
                    </a:lnTo>
                    <a:lnTo>
                      <a:pt x="398" y="412"/>
                    </a:lnTo>
                    <a:lnTo>
                      <a:pt x="395" y="412"/>
                    </a:lnTo>
                    <a:lnTo>
                      <a:pt x="394" y="413"/>
                    </a:lnTo>
                    <a:lnTo>
                      <a:pt x="391" y="415"/>
                    </a:lnTo>
                    <a:lnTo>
                      <a:pt x="390" y="415"/>
                    </a:lnTo>
                    <a:lnTo>
                      <a:pt x="387" y="412"/>
                    </a:lnTo>
                    <a:lnTo>
                      <a:pt x="386" y="411"/>
                    </a:lnTo>
                    <a:lnTo>
                      <a:pt x="384" y="411"/>
                    </a:lnTo>
                    <a:lnTo>
                      <a:pt x="384" y="412"/>
                    </a:lnTo>
                    <a:lnTo>
                      <a:pt x="383" y="412"/>
                    </a:lnTo>
                    <a:lnTo>
                      <a:pt x="382" y="412"/>
                    </a:lnTo>
                    <a:lnTo>
                      <a:pt x="380" y="412"/>
                    </a:lnTo>
                    <a:lnTo>
                      <a:pt x="380" y="413"/>
                    </a:lnTo>
                    <a:lnTo>
                      <a:pt x="382" y="413"/>
                    </a:lnTo>
                    <a:lnTo>
                      <a:pt x="384" y="413"/>
                    </a:lnTo>
                    <a:lnTo>
                      <a:pt x="386" y="412"/>
                    </a:lnTo>
                    <a:lnTo>
                      <a:pt x="387" y="413"/>
                    </a:lnTo>
                    <a:lnTo>
                      <a:pt x="387" y="415"/>
                    </a:lnTo>
                    <a:lnTo>
                      <a:pt x="387" y="415"/>
                    </a:lnTo>
                    <a:lnTo>
                      <a:pt x="384" y="416"/>
                    </a:lnTo>
                    <a:lnTo>
                      <a:pt x="382" y="416"/>
                    </a:lnTo>
                    <a:lnTo>
                      <a:pt x="382" y="418"/>
                    </a:lnTo>
                    <a:lnTo>
                      <a:pt x="383" y="418"/>
                    </a:lnTo>
                    <a:lnTo>
                      <a:pt x="384" y="418"/>
                    </a:lnTo>
                    <a:lnTo>
                      <a:pt x="387" y="416"/>
                    </a:lnTo>
                    <a:lnTo>
                      <a:pt x="387" y="416"/>
                    </a:lnTo>
                    <a:lnTo>
                      <a:pt x="389" y="418"/>
                    </a:lnTo>
                    <a:lnTo>
                      <a:pt x="389" y="419"/>
                    </a:lnTo>
                    <a:lnTo>
                      <a:pt x="389" y="419"/>
                    </a:lnTo>
                    <a:lnTo>
                      <a:pt x="390" y="418"/>
                    </a:lnTo>
                    <a:lnTo>
                      <a:pt x="393" y="416"/>
                    </a:lnTo>
                    <a:lnTo>
                      <a:pt x="394" y="416"/>
                    </a:lnTo>
                    <a:lnTo>
                      <a:pt x="395" y="415"/>
                    </a:lnTo>
                    <a:lnTo>
                      <a:pt x="397" y="415"/>
                    </a:lnTo>
                    <a:lnTo>
                      <a:pt x="398" y="415"/>
                    </a:lnTo>
                    <a:lnTo>
                      <a:pt x="401" y="418"/>
                    </a:lnTo>
                    <a:lnTo>
                      <a:pt x="402" y="418"/>
                    </a:lnTo>
                    <a:lnTo>
                      <a:pt x="402" y="418"/>
                    </a:lnTo>
                    <a:lnTo>
                      <a:pt x="404" y="420"/>
                    </a:lnTo>
                    <a:lnTo>
                      <a:pt x="402" y="424"/>
                    </a:lnTo>
                    <a:lnTo>
                      <a:pt x="401" y="426"/>
                    </a:lnTo>
                    <a:lnTo>
                      <a:pt x="398" y="426"/>
                    </a:lnTo>
                    <a:lnTo>
                      <a:pt x="397" y="426"/>
                    </a:lnTo>
                    <a:lnTo>
                      <a:pt x="394" y="424"/>
                    </a:lnTo>
                    <a:lnTo>
                      <a:pt x="390" y="424"/>
                    </a:lnTo>
                    <a:lnTo>
                      <a:pt x="390" y="424"/>
                    </a:lnTo>
                    <a:lnTo>
                      <a:pt x="387" y="426"/>
                    </a:lnTo>
                    <a:lnTo>
                      <a:pt x="389" y="426"/>
                    </a:lnTo>
                    <a:lnTo>
                      <a:pt x="391" y="426"/>
                    </a:lnTo>
                    <a:lnTo>
                      <a:pt x="394" y="426"/>
                    </a:lnTo>
                    <a:lnTo>
                      <a:pt x="397" y="427"/>
                    </a:lnTo>
                    <a:lnTo>
                      <a:pt x="398" y="429"/>
                    </a:lnTo>
                    <a:lnTo>
                      <a:pt x="397" y="430"/>
                    </a:lnTo>
                    <a:lnTo>
                      <a:pt x="400" y="427"/>
                    </a:lnTo>
                    <a:lnTo>
                      <a:pt x="402" y="427"/>
                    </a:lnTo>
                    <a:lnTo>
                      <a:pt x="404" y="427"/>
                    </a:lnTo>
                    <a:lnTo>
                      <a:pt x="407" y="429"/>
                    </a:lnTo>
                    <a:lnTo>
                      <a:pt x="407" y="430"/>
                    </a:lnTo>
                    <a:lnTo>
                      <a:pt x="411" y="433"/>
                    </a:lnTo>
                    <a:lnTo>
                      <a:pt x="412" y="434"/>
                    </a:lnTo>
                    <a:lnTo>
                      <a:pt x="412" y="434"/>
                    </a:lnTo>
                    <a:lnTo>
                      <a:pt x="413" y="434"/>
                    </a:lnTo>
                    <a:lnTo>
                      <a:pt x="415" y="436"/>
                    </a:lnTo>
                    <a:lnTo>
                      <a:pt x="415" y="436"/>
                    </a:lnTo>
                    <a:lnTo>
                      <a:pt x="418" y="437"/>
                    </a:lnTo>
                    <a:lnTo>
                      <a:pt x="419" y="438"/>
                    </a:lnTo>
                    <a:lnTo>
                      <a:pt x="419" y="440"/>
                    </a:lnTo>
                    <a:lnTo>
                      <a:pt x="420" y="441"/>
                    </a:lnTo>
                    <a:lnTo>
                      <a:pt x="422" y="441"/>
                    </a:lnTo>
                    <a:lnTo>
                      <a:pt x="422" y="442"/>
                    </a:lnTo>
                    <a:lnTo>
                      <a:pt x="423" y="442"/>
                    </a:lnTo>
                    <a:lnTo>
                      <a:pt x="423" y="444"/>
                    </a:lnTo>
                    <a:lnTo>
                      <a:pt x="422" y="447"/>
                    </a:lnTo>
                    <a:lnTo>
                      <a:pt x="420" y="447"/>
                    </a:lnTo>
                    <a:lnTo>
                      <a:pt x="419" y="449"/>
                    </a:lnTo>
                    <a:lnTo>
                      <a:pt x="419" y="451"/>
                    </a:lnTo>
                    <a:lnTo>
                      <a:pt x="419" y="451"/>
                    </a:lnTo>
                    <a:lnTo>
                      <a:pt x="420" y="449"/>
                    </a:lnTo>
                    <a:lnTo>
                      <a:pt x="423" y="448"/>
                    </a:lnTo>
                    <a:lnTo>
                      <a:pt x="425" y="447"/>
                    </a:lnTo>
                    <a:lnTo>
                      <a:pt x="425" y="447"/>
                    </a:lnTo>
                    <a:lnTo>
                      <a:pt x="425" y="449"/>
                    </a:lnTo>
                    <a:lnTo>
                      <a:pt x="423" y="451"/>
                    </a:lnTo>
                    <a:lnTo>
                      <a:pt x="425" y="451"/>
                    </a:lnTo>
                    <a:lnTo>
                      <a:pt x="425" y="449"/>
                    </a:lnTo>
                    <a:lnTo>
                      <a:pt x="426" y="448"/>
                    </a:lnTo>
                    <a:lnTo>
                      <a:pt x="427" y="448"/>
                    </a:lnTo>
                    <a:lnTo>
                      <a:pt x="429" y="449"/>
                    </a:lnTo>
                    <a:lnTo>
                      <a:pt x="427" y="451"/>
                    </a:lnTo>
                    <a:lnTo>
                      <a:pt x="426" y="452"/>
                    </a:lnTo>
                    <a:lnTo>
                      <a:pt x="423" y="453"/>
                    </a:lnTo>
                    <a:lnTo>
                      <a:pt x="423" y="455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3" y="459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5" y="463"/>
                    </a:lnTo>
                    <a:lnTo>
                      <a:pt x="425" y="459"/>
                    </a:lnTo>
                    <a:lnTo>
                      <a:pt x="427" y="456"/>
                    </a:lnTo>
                    <a:lnTo>
                      <a:pt x="429" y="455"/>
                    </a:lnTo>
                    <a:lnTo>
                      <a:pt x="430" y="455"/>
                    </a:lnTo>
                    <a:lnTo>
                      <a:pt x="430" y="456"/>
                    </a:lnTo>
                    <a:lnTo>
                      <a:pt x="429" y="459"/>
                    </a:lnTo>
                    <a:lnTo>
                      <a:pt x="427" y="460"/>
                    </a:lnTo>
                    <a:lnTo>
                      <a:pt x="427" y="462"/>
                    </a:lnTo>
                    <a:lnTo>
                      <a:pt x="429" y="462"/>
                    </a:lnTo>
                    <a:lnTo>
                      <a:pt x="430" y="462"/>
                    </a:lnTo>
                    <a:lnTo>
                      <a:pt x="430" y="465"/>
                    </a:lnTo>
                    <a:lnTo>
                      <a:pt x="429" y="466"/>
                    </a:lnTo>
                    <a:lnTo>
                      <a:pt x="426" y="466"/>
                    </a:lnTo>
                    <a:lnTo>
                      <a:pt x="426" y="467"/>
                    </a:lnTo>
                    <a:lnTo>
                      <a:pt x="426" y="469"/>
                    </a:lnTo>
                    <a:lnTo>
                      <a:pt x="429" y="467"/>
                    </a:lnTo>
                    <a:lnTo>
                      <a:pt x="429" y="469"/>
                    </a:lnTo>
                    <a:lnTo>
                      <a:pt x="429" y="469"/>
                    </a:lnTo>
                    <a:lnTo>
                      <a:pt x="427" y="471"/>
                    </a:lnTo>
                    <a:lnTo>
                      <a:pt x="429" y="471"/>
                    </a:lnTo>
                    <a:lnTo>
                      <a:pt x="430" y="473"/>
                    </a:lnTo>
                    <a:lnTo>
                      <a:pt x="429" y="473"/>
                    </a:lnTo>
                    <a:lnTo>
                      <a:pt x="429" y="476"/>
                    </a:lnTo>
                    <a:lnTo>
                      <a:pt x="429" y="477"/>
                    </a:lnTo>
                    <a:lnTo>
                      <a:pt x="429" y="481"/>
                    </a:lnTo>
                    <a:lnTo>
                      <a:pt x="429" y="483"/>
                    </a:lnTo>
                    <a:lnTo>
                      <a:pt x="429" y="485"/>
                    </a:lnTo>
                    <a:lnTo>
                      <a:pt x="427" y="485"/>
                    </a:lnTo>
                    <a:lnTo>
                      <a:pt x="426" y="485"/>
                    </a:lnTo>
                    <a:lnTo>
                      <a:pt x="425" y="487"/>
                    </a:lnTo>
                    <a:lnTo>
                      <a:pt x="425" y="485"/>
                    </a:lnTo>
                    <a:lnTo>
                      <a:pt x="425" y="484"/>
                    </a:lnTo>
                    <a:lnTo>
                      <a:pt x="425" y="483"/>
                    </a:lnTo>
                    <a:lnTo>
                      <a:pt x="423" y="483"/>
                    </a:lnTo>
                    <a:lnTo>
                      <a:pt x="422" y="483"/>
                    </a:lnTo>
                    <a:lnTo>
                      <a:pt x="420" y="484"/>
                    </a:lnTo>
                    <a:lnTo>
                      <a:pt x="419" y="483"/>
                    </a:lnTo>
                    <a:lnTo>
                      <a:pt x="420" y="481"/>
                    </a:lnTo>
                    <a:lnTo>
                      <a:pt x="420" y="480"/>
                    </a:lnTo>
                    <a:lnTo>
                      <a:pt x="420" y="477"/>
                    </a:lnTo>
                    <a:lnTo>
                      <a:pt x="420" y="476"/>
                    </a:lnTo>
                    <a:lnTo>
                      <a:pt x="420" y="473"/>
                    </a:lnTo>
                    <a:lnTo>
                      <a:pt x="420" y="471"/>
                    </a:lnTo>
                    <a:lnTo>
                      <a:pt x="419" y="471"/>
                    </a:lnTo>
                    <a:lnTo>
                      <a:pt x="419" y="473"/>
                    </a:lnTo>
                    <a:lnTo>
                      <a:pt x="418" y="476"/>
                    </a:lnTo>
                    <a:lnTo>
                      <a:pt x="418" y="480"/>
                    </a:lnTo>
                    <a:lnTo>
                      <a:pt x="418" y="483"/>
                    </a:lnTo>
                    <a:lnTo>
                      <a:pt x="418" y="484"/>
                    </a:lnTo>
                    <a:lnTo>
                      <a:pt x="418" y="484"/>
                    </a:lnTo>
                    <a:lnTo>
                      <a:pt x="415" y="484"/>
                    </a:lnTo>
                    <a:lnTo>
                      <a:pt x="413" y="485"/>
                    </a:lnTo>
                    <a:lnTo>
                      <a:pt x="412" y="485"/>
                    </a:lnTo>
                    <a:lnTo>
                      <a:pt x="411" y="484"/>
                    </a:lnTo>
                    <a:lnTo>
                      <a:pt x="408" y="481"/>
                    </a:lnTo>
                    <a:lnTo>
                      <a:pt x="405" y="477"/>
                    </a:lnTo>
                    <a:lnTo>
                      <a:pt x="404" y="476"/>
                    </a:lnTo>
                    <a:lnTo>
                      <a:pt x="402" y="474"/>
                    </a:lnTo>
                    <a:lnTo>
                      <a:pt x="402" y="470"/>
                    </a:lnTo>
                    <a:lnTo>
                      <a:pt x="401" y="467"/>
                    </a:lnTo>
                    <a:lnTo>
                      <a:pt x="400" y="466"/>
                    </a:lnTo>
                    <a:lnTo>
                      <a:pt x="398" y="463"/>
                    </a:lnTo>
                    <a:lnTo>
                      <a:pt x="400" y="460"/>
                    </a:lnTo>
                    <a:lnTo>
                      <a:pt x="400" y="459"/>
                    </a:lnTo>
                    <a:lnTo>
                      <a:pt x="400" y="458"/>
                    </a:lnTo>
                    <a:lnTo>
                      <a:pt x="398" y="458"/>
                    </a:lnTo>
                    <a:lnTo>
                      <a:pt x="395" y="458"/>
                    </a:lnTo>
                    <a:lnTo>
                      <a:pt x="395" y="459"/>
                    </a:lnTo>
                    <a:lnTo>
                      <a:pt x="394" y="458"/>
                    </a:lnTo>
                    <a:lnTo>
                      <a:pt x="389" y="452"/>
                    </a:lnTo>
                    <a:lnTo>
                      <a:pt x="389" y="451"/>
                    </a:lnTo>
                    <a:lnTo>
                      <a:pt x="389" y="449"/>
                    </a:lnTo>
                    <a:lnTo>
                      <a:pt x="386" y="451"/>
                    </a:lnTo>
                    <a:lnTo>
                      <a:pt x="384" y="451"/>
                    </a:lnTo>
                    <a:lnTo>
                      <a:pt x="382" y="449"/>
                    </a:lnTo>
                    <a:lnTo>
                      <a:pt x="380" y="451"/>
                    </a:lnTo>
                    <a:lnTo>
                      <a:pt x="379" y="451"/>
                    </a:lnTo>
                    <a:lnTo>
                      <a:pt x="378" y="451"/>
                    </a:lnTo>
                    <a:lnTo>
                      <a:pt x="376" y="448"/>
                    </a:lnTo>
                    <a:lnTo>
                      <a:pt x="376" y="447"/>
                    </a:lnTo>
                    <a:lnTo>
                      <a:pt x="373" y="444"/>
                    </a:lnTo>
                    <a:lnTo>
                      <a:pt x="373" y="442"/>
                    </a:lnTo>
                    <a:lnTo>
                      <a:pt x="372" y="441"/>
                    </a:lnTo>
                    <a:lnTo>
                      <a:pt x="372" y="438"/>
                    </a:lnTo>
                    <a:lnTo>
                      <a:pt x="371" y="437"/>
                    </a:lnTo>
                    <a:lnTo>
                      <a:pt x="369" y="438"/>
                    </a:lnTo>
                    <a:lnTo>
                      <a:pt x="369" y="441"/>
                    </a:lnTo>
                    <a:lnTo>
                      <a:pt x="369" y="441"/>
                    </a:lnTo>
                    <a:lnTo>
                      <a:pt x="366" y="442"/>
                    </a:lnTo>
                    <a:lnTo>
                      <a:pt x="366" y="444"/>
                    </a:lnTo>
                    <a:lnTo>
                      <a:pt x="368" y="444"/>
                    </a:lnTo>
                    <a:lnTo>
                      <a:pt x="369" y="445"/>
                    </a:lnTo>
                    <a:lnTo>
                      <a:pt x="372" y="447"/>
                    </a:lnTo>
                    <a:lnTo>
                      <a:pt x="373" y="449"/>
                    </a:lnTo>
                    <a:lnTo>
                      <a:pt x="372" y="451"/>
                    </a:lnTo>
                    <a:lnTo>
                      <a:pt x="369" y="449"/>
                    </a:lnTo>
                    <a:lnTo>
                      <a:pt x="368" y="451"/>
                    </a:lnTo>
                    <a:lnTo>
                      <a:pt x="366" y="452"/>
                    </a:lnTo>
                    <a:lnTo>
                      <a:pt x="365" y="451"/>
                    </a:lnTo>
                    <a:lnTo>
                      <a:pt x="365" y="452"/>
                    </a:lnTo>
                    <a:lnTo>
                      <a:pt x="366" y="453"/>
                    </a:lnTo>
                    <a:lnTo>
                      <a:pt x="368" y="453"/>
                    </a:lnTo>
                    <a:lnTo>
                      <a:pt x="371" y="451"/>
                    </a:lnTo>
                    <a:lnTo>
                      <a:pt x="372" y="451"/>
                    </a:lnTo>
                    <a:lnTo>
                      <a:pt x="375" y="451"/>
                    </a:lnTo>
                    <a:lnTo>
                      <a:pt x="376" y="451"/>
                    </a:lnTo>
                    <a:lnTo>
                      <a:pt x="376" y="452"/>
                    </a:lnTo>
                    <a:lnTo>
                      <a:pt x="376" y="453"/>
                    </a:lnTo>
                    <a:lnTo>
                      <a:pt x="379" y="452"/>
                    </a:lnTo>
                    <a:lnTo>
                      <a:pt x="380" y="452"/>
                    </a:lnTo>
                    <a:lnTo>
                      <a:pt x="386" y="455"/>
                    </a:lnTo>
                    <a:lnTo>
                      <a:pt x="389" y="456"/>
                    </a:lnTo>
                    <a:lnTo>
                      <a:pt x="390" y="455"/>
                    </a:lnTo>
                    <a:lnTo>
                      <a:pt x="390" y="458"/>
                    </a:lnTo>
                    <a:lnTo>
                      <a:pt x="391" y="460"/>
                    </a:lnTo>
                    <a:lnTo>
                      <a:pt x="391" y="462"/>
                    </a:lnTo>
                    <a:lnTo>
                      <a:pt x="389" y="463"/>
                    </a:lnTo>
                    <a:lnTo>
                      <a:pt x="387" y="465"/>
                    </a:lnTo>
                    <a:lnTo>
                      <a:pt x="386" y="466"/>
                    </a:lnTo>
                    <a:lnTo>
                      <a:pt x="384" y="465"/>
                    </a:lnTo>
                    <a:lnTo>
                      <a:pt x="378" y="469"/>
                    </a:lnTo>
                    <a:lnTo>
                      <a:pt x="375" y="469"/>
                    </a:lnTo>
                    <a:lnTo>
                      <a:pt x="372" y="470"/>
                    </a:lnTo>
                    <a:lnTo>
                      <a:pt x="371" y="469"/>
                    </a:lnTo>
                    <a:lnTo>
                      <a:pt x="369" y="466"/>
                    </a:lnTo>
                    <a:lnTo>
                      <a:pt x="369" y="465"/>
                    </a:lnTo>
                    <a:lnTo>
                      <a:pt x="368" y="463"/>
                    </a:lnTo>
                    <a:lnTo>
                      <a:pt x="366" y="463"/>
                    </a:lnTo>
                    <a:lnTo>
                      <a:pt x="366" y="465"/>
                    </a:lnTo>
                    <a:lnTo>
                      <a:pt x="368" y="466"/>
                    </a:lnTo>
                    <a:lnTo>
                      <a:pt x="368" y="467"/>
                    </a:lnTo>
                    <a:lnTo>
                      <a:pt x="368" y="469"/>
                    </a:lnTo>
                    <a:lnTo>
                      <a:pt x="365" y="467"/>
                    </a:lnTo>
                    <a:lnTo>
                      <a:pt x="365" y="467"/>
                    </a:lnTo>
                    <a:lnTo>
                      <a:pt x="364" y="467"/>
                    </a:lnTo>
                    <a:lnTo>
                      <a:pt x="362" y="469"/>
                    </a:lnTo>
                    <a:lnTo>
                      <a:pt x="362" y="469"/>
                    </a:lnTo>
                    <a:lnTo>
                      <a:pt x="365" y="469"/>
                    </a:lnTo>
                    <a:lnTo>
                      <a:pt x="366" y="470"/>
                    </a:lnTo>
                    <a:lnTo>
                      <a:pt x="366" y="471"/>
                    </a:lnTo>
                    <a:lnTo>
                      <a:pt x="365" y="473"/>
                    </a:lnTo>
                    <a:lnTo>
                      <a:pt x="364" y="474"/>
                    </a:lnTo>
                    <a:lnTo>
                      <a:pt x="362" y="474"/>
                    </a:lnTo>
                    <a:lnTo>
                      <a:pt x="362" y="476"/>
                    </a:lnTo>
                    <a:lnTo>
                      <a:pt x="362" y="477"/>
                    </a:lnTo>
                    <a:lnTo>
                      <a:pt x="360" y="478"/>
                    </a:lnTo>
                    <a:lnTo>
                      <a:pt x="355" y="480"/>
                    </a:lnTo>
                    <a:lnTo>
                      <a:pt x="353" y="480"/>
                    </a:lnTo>
                    <a:lnTo>
                      <a:pt x="351" y="480"/>
                    </a:lnTo>
                    <a:lnTo>
                      <a:pt x="350" y="481"/>
                    </a:lnTo>
                    <a:lnTo>
                      <a:pt x="349" y="484"/>
                    </a:lnTo>
                    <a:lnTo>
                      <a:pt x="350" y="484"/>
                    </a:lnTo>
                    <a:lnTo>
                      <a:pt x="354" y="483"/>
                    </a:lnTo>
                    <a:lnTo>
                      <a:pt x="357" y="483"/>
                    </a:lnTo>
                    <a:lnTo>
                      <a:pt x="358" y="481"/>
                    </a:lnTo>
                    <a:lnTo>
                      <a:pt x="360" y="481"/>
                    </a:lnTo>
                    <a:lnTo>
                      <a:pt x="361" y="483"/>
                    </a:lnTo>
                    <a:lnTo>
                      <a:pt x="364" y="484"/>
                    </a:lnTo>
                    <a:lnTo>
                      <a:pt x="366" y="484"/>
                    </a:lnTo>
                    <a:lnTo>
                      <a:pt x="369" y="483"/>
                    </a:lnTo>
                    <a:lnTo>
                      <a:pt x="372" y="483"/>
                    </a:lnTo>
                    <a:lnTo>
                      <a:pt x="375" y="484"/>
                    </a:lnTo>
                    <a:lnTo>
                      <a:pt x="376" y="483"/>
                    </a:lnTo>
                    <a:lnTo>
                      <a:pt x="378" y="484"/>
                    </a:lnTo>
                    <a:lnTo>
                      <a:pt x="379" y="484"/>
                    </a:lnTo>
                    <a:lnTo>
                      <a:pt x="380" y="484"/>
                    </a:lnTo>
                    <a:lnTo>
                      <a:pt x="380" y="485"/>
                    </a:lnTo>
                    <a:lnTo>
                      <a:pt x="379" y="487"/>
                    </a:lnTo>
                    <a:lnTo>
                      <a:pt x="378" y="488"/>
                    </a:lnTo>
                    <a:lnTo>
                      <a:pt x="375" y="487"/>
                    </a:lnTo>
                    <a:lnTo>
                      <a:pt x="372" y="487"/>
                    </a:lnTo>
                    <a:lnTo>
                      <a:pt x="371" y="489"/>
                    </a:lnTo>
                    <a:lnTo>
                      <a:pt x="368" y="489"/>
                    </a:lnTo>
                    <a:lnTo>
                      <a:pt x="365" y="491"/>
                    </a:lnTo>
                    <a:lnTo>
                      <a:pt x="364" y="489"/>
                    </a:lnTo>
                    <a:lnTo>
                      <a:pt x="362" y="488"/>
                    </a:lnTo>
                    <a:lnTo>
                      <a:pt x="360" y="488"/>
                    </a:lnTo>
                    <a:lnTo>
                      <a:pt x="358" y="489"/>
                    </a:lnTo>
                    <a:lnTo>
                      <a:pt x="360" y="491"/>
                    </a:lnTo>
                    <a:lnTo>
                      <a:pt x="361" y="491"/>
                    </a:lnTo>
                    <a:lnTo>
                      <a:pt x="362" y="491"/>
                    </a:lnTo>
                    <a:lnTo>
                      <a:pt x="366" y="491"/>
                    </a:lnTo>
                    <a:lnTo>
                      <a:pt x="368" y="492"/>
                    </a:lnTo>
                    <a:lnTo>
                      <a:pt x="369" y="494"/>
                    </a:lnTo>
                    <a:lnTo>
                      <a:pt x="371" y="492"/>
                    </a:lnTo>
                    <a:lnTo>
                      <a:pt x="373" y="489"/>
                    </a:lnTo>
                    <a:lnTo>
                      <a:pt x="376" y="489"/>
                    </a:lnTo>
                    <a:lnTo>
                      <a:pt x="378" y="488"/>
                    </a:lnTo>
                    <a:lnTo>
                      <a:pt x="379" y="489"/>
                    </a:lnTo>
                    <a:lnTo>
                      <a:pt x="380" y="489"/>
                    </a:lnTo>
                    <a:lnTo>
                      <a:pt x="382" y="489"/>
                    </a:lnTo>
                    <a:lnTo>
                      <a:pt x="384" y="489"/>
                    </a:lnTo>
                    <a:lnTo>
                      <a:pt x="386" y="488"/>
                    </a:lnTo>
                    <a:lnTo>
                      <a:pt x="390" y="485"/>
                    </a:lnTo>
                    <a:lnTo>
                      <a:pt x="391" y="484"/>
                    </a:lnTo>
                    <a:lnTo>
                      <a:pt x="391" y="485"/>
                    </a:lnTo>
                    <a:lnTo>
                      <a:pt x="391" y="487"/>
                    </a:lnTo>
                    <a:lnTo>
                      <a:pt x="391" y="487"/>
                    </a:lnTo>
                    <a:lnTo>
                      <a:pt x="393" y="485"/>
                    </a:lnTo>
                    <a:lnTo>
                      <a:pt x="394" y="485"/>
                    </a:lnTo>
                    <a:lnTo>
                      <a:pt x="395" y="487"/>
                    </a:lnTo>
                    <a:lnTo>
                      <a:pt x="398" y="489"/>
                    </a:lnTo>
                    <a:lnTo>
                      <a:pt x="402" y="489"/>
                    </a:lnTo>
                    <a:lnTo>
                      <a:pt x="405" y="491"/>
                    </a:lnTo>
                    <a:lnTo>
                      <a:pt x="408" y="492"/>
                    </a:lnTo>
                    <a:lnTo>
                      <a:pt x="411" y="492"/>
                    </a:lnTo>
                    <a:lnTo>
                      <a:pt x="413" y="492"/>
                    </a:lnTo>
                    <a:lnTo>
                      <a:pt x="415" y="492"/>
                    </a:lnTo>
                    <a:lnTo>
                      <a:pt x="418" y="494"/>
                    </a:lnTo>
                    <a:lnTo>
                      <a:pt x="422" y="492"/>
                    </a:lnTo>
                    <a:lnTo>
                      <a:pt x="422" y="492"/>
                    </a:lnTo>
                    <a:lnTo>
                      <a:pt x="420" y="495"/>
                    </a:lnTo>
                    <a:lnTo>
                      <a:pt x="418" y="496"/>
                    </a:lnTo>
                    <a:lnTo>
                      <a:pt x="415" y="496"/>
                    </a:lnTo>
                    <a:lnTo>
                      <a:pt x="413" y="496"/>
                    </a:lnTo>
                    <a:lnTo>
                      <a:pt x="412" y="498"/>
                    </a:lnTo>
                    <a:lnTo>
                      <a:pt x="412" y="499"/>
                    </a:lnTo>
                    <a:lnTo>
                      <a:pt x="413" y="500"/>
                    </a:lnTo>
                    <a:lnTo>
                      <a:pt x="413" y="500"/>
                    </a:lnTo>
                    <a:lnTo>
                      <a:pt x="412" y="502"/>
                    </a:lnTo>
                    <a:lnTo>
                      <a:pt x="411" y="502"/>
                    </a:lnTo>
                    <a:lnTo>
                      <a:pt x="411" y="500"/>
                    </a:lnTo>
                    <a:lnTo>
                      <a:pt x="409" y="500"/>
                    </a:lnTo>
                    <a:lnTo>
                      <a:pt x="408" y="502"/>
                    </a:lnTo>
                    <a:lnTo>
                      <a:pt x="408" y="502"/>
                    </a:lnTo>
                    <a:lnTo>
                      <a:pt x="407" y="502"/>
                    </a:lnTo>
                    <a:lnTo>
                      <a:pt x="405" y="502"/>
                    </a:lnTo>
                    <a:lnTo>
                      <a:pt x="404" y="502"/>
                    </a:lnTo>
                    <a:lnTo>
                      <a:pt x="404" y="503"/>
                    </a:lnTo>
                    <a:lnTo>
                      <a:pt x="405" y="505"/>
                    </a:lnTo>
                    <a:lnTo>
                      <a:pt x="405" y="506"/>
                    </a:lnTo>
                    <a:lnTo>
                      <a:pt x="404" y="507"/>
                    </a:lnTo>
                    <a:lnTo>
                      <a:pt x="402" y="507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0" y="506"/>
                    </a:lnTo>
                    <a:lnTo>
                      <a:pt x="400" y="507"/>
                    </a:lnTo>
                    <a:lnTo>
                      <a:pt x="400" y="509"/>
                    </a:lnTo>
                    <a:lnTo>
                      <a:pt x="398" y="509"/>
                    </a:lnTo>
                    <a:lnTo>
                      <a:pt x="397" y="510"/>
                    </a:lnTo>
                    <a:lnTo>
                      <a:pt x="395" y="512"/>
                    </a:lnTo>
                    <a:lnTo>
                      <a:pt x="394" y="510"/>
                    </a:lnTo>
                    <a:lnTo>
                      <a:pt x="394" y="509"/>
                    </a:lnTo>
                    <a:lnTo>
                      <a:pt x="393" y="509"/>
                    </a:lnTo>
                    <a:lnTo>
                      <a:pt x="393" y="512"/>
                    </a:lnTo>
                    <a:lnTo>
                      <a:pt x="394" y="513"/>
                    </a:lnTo>
                    <a:lnTo>
                      <a:pt x="393" y="516"/>
                    </a:lnTo>
                    <a:lnTo>
                      <a:pt x="391" y="514"/>
                    </a:lnTo>
                    <a:lnTo>
                      <a:pt x="390" y="513"/>
                    </a:lnTo>
                    <a:lnTo>
                      <a:pt x="389" y="513"/>
                    </a:lnTo>
                    <a:lnTo>
                      <a:pt x="389" y="514"/>
                    </a:lnTo>
                    <a:lnTo>
                      <a:pt x="390" y="516"/>
                    </a:lnTo>
                    <a:lnTo>
                      <a:pt x="389" y="517"/>
                    </a:lnTo>
                    <a:lnTo>
                      <a:pt x="387" y="518"/>
                    </a:lnTo>
                    <a:lnTo>
                      <a:pt x="386" y="518"/>
                    </a:lnTo>
                    <a:lnTo>
                      <a:pt x="384" y="517"/>
                    </a:lnTo>
                    <a:lnTo>
                      <a:pt x="383" y="517"/>
                    </a:lnTo>
                    <a:lnTo>
                      <a:pt x="382" y="517"/>
                    </a:lnTo>
                    <a:lnTo>
                      <a:pt x="382" y="518"/>
                    </a:lnTo>
                    <a:lnTo>
                      <a:pt x="383" y="520"/>
                    </a:lnTo>
                    <a:lnTo>
                      <a:pt x="383" y="521"/>
                    </a:lnTo>
                    <a:lnTo>
                      <a:pt x="382" y="521"/>
                    </a:lnTo>
                    <a:lnTo>
                      <a:pt x="379" y="523"/>
                    </a:lnTo>
                    <a:lnTo>
                      <a:pt x="379" y="524"/>
                    </a:lnTo>
                    <a:lnTo>
                      <a:pt x="376" y="524"/>
                    </a:lnTo>
                    <a:lnTo>
                      <a:pt x="375" y="525"/>
                    </a:lnTo>
                    <a:lnTo>
                      <a:pt x="373" y="527"/>
                    </a:lnTo>
                    <a:lnTo>
                      <a:pt x="373" y="527"/>
                    </a:lnTo>
                    <a:lnTo>
                      <a:pt x="372" y="525"/>
                    </a:lnTo>
                    <a:lnTo>
                      <a:pt x="371" y="525"/>
                    </a:lnTo>
                    <a:lnTo>
                      <a:pt x="368" y="527"/>
                    </a:lnTo>
                    <a:lnTo>
                      <a:pt x="366" y="527"/>
                    </a:lnTo>
                    <a:lnTo>
                      <a:pt x="365" y="527"/>
                    </a:lnTo>
                    <a:lnTo>
                      <a:pt x="365" y="530"/>
                    </a:lnTo>
                    <a:lnTo>
                      <a:pt x="364" y="530"/>
                    </a:lnTo>
                    <a:lnTo>
                      <a:pt x="362" y="528"/>
                    </a:lnTo>
                    <a:lnTo>
                      <a:pt x="361" y="528"/>
                    </a:lnTo>
                    <a:lnTo>
                      <a:pt x="361" y="528"/>
                    </a:lnTo>
                    <a:lnTo>
                      <a:pt x="360" y="530"/>
                    </a:lnTo>
                    <a:lnTo>
                      <a:pt x="358" y="530"/>
                    </a:lnTo>
                    <a:lnTo>
                      <a:pt x="357" y="528"/>
                    </a:lnTo>
                    <a:lnTo>
                      <a:pt x="357" y="528"/>
                    </a:lnTo>
                    <a:lnTo>
                      <a:pt x="355" y="530"/>
                    </a:lnTo>
                    <a:lnTo>
                      <a:pt x="354" y="531"/>
                    </a:lnTo>
                    <a:lnTo>
                      <a:pt x="353" y="530"/>
                    </a:lnTo>
                    <a:lnTo>
                      <a:pt x="353" y="530"/>
                    </a:lnTo>
                    <a:lnTo>
                      <a:pt x="353" y="530"/>
                    </a:lnTo>
                    <a:lnTo>
                      <a:pt x="353" y="531"/>
                    </a:lnTo>
                    <a:lnTo>
                      <a:pt x="351" y="531"/>
                    </a:lnTo>
                    <a:lnTo>
                      <a:pt x="350" y="531"/>
                    </a:lnTo>
                    <a:lnTo>
                      <a:pt x="349" y="531"/>
                    </a:lnTo>
                    <a:lnTo>
                      <a:pt x="349" y="532"/>
                    </a:lnTo>
                    <a:lnTo>
                      <a:pt x="347" y="534"/>
                    </a:lnTo>
                    <a:lnTo>
                      <a:pt x="346" y="534"/>
                    </a:lnTo>
                    <a:lnTo>
                      <a:pt x="346" y="532"/>
                    </a:lnTo>
                    <a:lnTo>
                      <a:pt x="344" y="532"/>
                    </a:lnTo>
                    <a:lnTo>
                      <a:pt x="344" y="534"/>
                    </a:lnTo>
                    <a:lnTo>
                      <a:pt x="343" y="534"/>
                    </a:lnTo>
                    <a:lnTo>
                      <a:pt x="343" y="534"/>
                    </a:lnTo>
                    <a:lnTo>
                      <a:pt x="342" y="534"/>
                    </a:lnTo>
                    <a:lnTo>
                      <a:pt x="342" y="536"/>
                    </a:lnTo>
                    <a:lnTo>
                      <a:pt x="340" y="536"/>
                    </a:lnTo>
                    <a:lnTo>
                      <a:pt x="339" y="538"/>
                    </a:lnTo>
                    <a:lnTo>
                      <a:pt x="337" y="538"/>
                    </a:lnTo>
                    <a:lnTo>
                      <a:pt x="337" y="536"/>
                    </a:lnTo>
                    <a:lnTo>
                      <a:pt x="335" y="534"/>
                    </a:lnTo>
                    <a:lnTo>
                      <a:pt x="333" y="532"/>
                    </a:lnTo>
                    <a:lnTo>
                      <a:pt x="332" y="534"/>
                    </a:lnTo>
                    <a:lnTo>
                      <a:pt x="332" y="534"/>
                    </a:lnTo>
                    <a:lnTo>
                      <a:pt x="331" y="535"/>
                    </a:lnTo>
                    <a:lnTo>
                      <a:pt x="331" y="536"/>
                    </a:lnTo>
                    <a:lnTo>
                      <a:pt x="329" y="538"/>
                    </a:lnTo>
                    <a:lnTo>
                      <a:pt x="328" y="538"/>
                    </a:lnTo>
                    <a:lnTo>
                      <a:pt x="326" y="536"/>
                    </a:lnTo>
                    <a:lnTo>
                      <a:pt x="326" y="538"/>
                    </a:lnTo>
                    <a:lnTo>
                      <a:pt x="324" y="538"/>
                    </a:lnTo>
                    <a:lnTo>
                      <a:pt x="322" y="538"/>
                    </a:lnTo>
                    <a:lnTo>
                      <a:pt x="321" y="536"/>
                    </a:lnTo>
                    <a:lnTo>
                      <a:pt x="319" y="536"/>
                    </a:lnTo>
                    <a:lnTo>
                      <a:pt x="318" y="538"/>
                    </a:lnTo>
                    <a:lnTo>
                      <a:pt x="318" y="539"/>
                    </a:lnTo>
                    <a:lnTo>
                      <a:pt x="317" y="538"/>
                    </a:lnTo>
                    <a:lnTo>
                      <a:pt x="315" y="538"/>
                    </a:lnTo>
                    <a:lnTo>
                      <a:pt x="314" y="535"/>
                    </a:lnTo>
                    <a:lnTo>
                      <a:pt x="315" y="534"/>
                    </a:lnTo>
                    <a:lnTo>
                      <a:pt x="314" y="532"/>
                    </a:lnTo>
                    <a:lnTo>
                      <a:pt x="313" y="532"/>
                    </a:lnTo>
                    <a:lnTo>
                      <a:pt x="311" y="530"/>
                    </a:lnTo>
                    <a:lnTo>
                      <a:pt x="311" y="528"/>
                    </a:lnTo>
                    <a:lnTo>
                      <a:pt x="310" y="525"/>
                    </a:lnTo>
                    <a:lnTo>
                      <a:pt x="310" y="524"/>
                    </a:lnTo>
                    <a:lnTo>
                      <a:pt x="308" y="523"/>
                    </a:lnTo>
                    <a:lnTo>
                      <a:pt x="307" y="523"/>
                    </a:lnTo>
                    <a:lnTo>
                      <a:pt x="307" y="525"/>
                    </a:lnTo>
                    <a:lnTo>
                      <a:pt x="307" y="525"/>
                    </a:lnTo>
                    <a:lnTo>
                      <a:pt x="308" y="528"/>
                    </a:lnTo>
                    <a:lnTo>
                      <a:pt x="310" y="530"/>
                    </a:lnTo>
                    <a:lnTo>
                      <a:pt x="310" y="531"/>
                    </a:lnTo>
                    <a:lnTo>
                      <a:pt x="310" y="534"/>
                    </a:lnTo>
                    <a:lnTo>
                      <a:pt x="310" y="535"/>
                    </a:lnTo>
                    <a:lnTo>
                      <a:pt x="310" y="535"/>
                    </a:lnTo>
                    <a:lnTo>
                      <a:pt x="311" y="536"/>
                    </a:lnTo>
                    <a:lnTo>
                      <a:pt x="313" y="539"/>
                    </a:lnTo>
                    <a:lnTo>
                      <a:pt x="311" y="542"/>
                    </a:lnTo>
                    <a:lnTo>
                      <a:pt x="310" y="543"/>
                    </a:lnTo>
                    <a:lnTo>
                      <a:pt x="308" y="543"/>
                    </a:lnTo>
                    <a:lnTo>
                      <a:pt x="308" y="543"/>
                    </a:lnTo>
                    <a:lnTo>
                      <a:pt x="307" y="543"/>
                    </a:lnTo>
                    <a:lnTo>
                      <a:pt x="304" y="545"/>
                    </a:lnTo>
                    <a:lnTo>
                      <a:pt x="303" y="546"/>
                    </a:lnTo>
                    <a:lnTo>
                      <a:pt x="302" y="547"/>
                    </a:ln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50"/>
                    </a:lnTo>
                    <a:lnTo>
                      <a:pt x="299" y="552"/>
                    </a:lnTo>
                    <a:lnTo>
                      <a:pt x="296" y="552"/>
                    </a:lnTo>
                    <a:lnTo>
                      <a:pt x="296" y="553"/>
                    </a:lnTo>
                    <a:lnTo>
                      <a:pt x="296" y="554"/>
                    </a:lnTo>
                    <a:lnTo>
                      <a:pt x="296" y="556"/>
                    </a:lnTo>
                    <a:lnTo>
                      <a:pt x="295" y="554"/>
                    </a:lnTo>
                    <a:lnTo>
                      <a:pt x="293" y="554"/>
                    </a:lnTo>
                    <a:lnTo>
                      <a:pt x="295" y="554"/>
                    </a:lnTo>
                    <a:lnTo>
                      <a:pt x="295" y="556"/>
                    </a:lnTo>
                    <a:lnTo>
                      <a:pt x="295" y="557"/>
                    </a:lnTo>
                    <a:lnTo>
                      <a:pt x="293" y="557"/>
                    </a:lnTo>
                    <a:lnTo>
                      <a:pt x="292" y="557"/>
                    </a:lnTo>
                    <a:lnTo>
                      <a:pt x="292" y="557"/>
                    </a:lnTo>
                    <a:lnTo>
                      <a:pt x="290" y="557"/>
                    </a:lnTo>
                    <a:lnTo>
                      <a:pt x="292" y="559"/>
                    </a:lnTo>
                    <a:lnTo>
                      <a:pt x="292" y="560"/>
                    </a:lnTo>
                    <a:lnTo>
                      <a:pt x="290" y="561"/>
                    </a:lnTo>
                    <a:lnTo>
                      <a:pt x="289" y="561"/>
                    </a:lnTo>
                    <a:lnTo>
                      <a:pt x="286" y="565"/>
                    </a:lnTo>
                    <a:lnTo>
                      <a:pt x="285" y="567"/>
                    </a:lnTo>
                    <a:lnTo>
                      <a:pt x="286" y="568"/>
                    </a:lnTo>
                    <a:lnTo>
                      <a:pt x="285" y="570"/>
                    </a:lnTo>
                    <a:lnTo>
                      <a:pt x="284" y="572"/>
                    </a:lnTo>
                    <a:lnTo>
                      <a:pt x="282" y="574"/>
                    </a:lnTo>
                    <a:lnTo>
                      <a:pt x="281" y="572"/>
                    </a:lnTo>
                    <a:lnTo>
                      <a:pt x="281" y="571"/>
                    </a:lnTo>
                    <a:lnTo>
                      <a:pt x="281" y="571"/>
                    </a:lnTo>
                    <a:lnTo>
                      <a:pt x="279" y="571"/>
                    </a:lnTo>
                    <a:lnTo>
                      <a:pt x="279" y="572"/>
                    </a:lnTo>
                    <a:lnTo>
                      <a:pt x="279" y="574"/>
                    </a:lnTo>
                    <a:lnTo>
                      <a:pt x="279" y="575"/>
                    </a:lnTo>
                    <a:lnTo>
                      <a:pt x="278" y="575"/>
                    </a:lnTo>
                    <a:lnTo>
                      <a:pt x="275" y="579"/>
                    </a:lnTo>
                    <a:lnTo>
                      <a:pt x="274" y="579"/>
                    </a:lnTo>
                    <a:lnTo>
                      <a:pt x="274" y="579"/>
                    </a:lnTo>
                    <a:lnTo>
                      <a:pt x="273" y="578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8"/>
                    </a:lnTo>
                    <a:lnTo>
                      <a:pt x="270" y="578"/>
                    </a:lnTo>
                    <a:lnTo>
                      <a:pt x="267" y="577"/>
                    </a:lnTo>
                    <a:lnTo>
                      <a:pt x="267" y="575"/>
                    </a:lnTo>
                    <a:lnTo>
                      <a:pt x="266" y="575"/>
                    </a:lnTo>
                    <a:lnTo>
                      <a:pt x="266" y="575"/>
                    </a:lnTo>
                    <a:lnTo>
                      <a:pt x="266" y="577"/>
                    </a:lnTo>
                    <a:lnTo>
                      <a:pt x="267" y="578"/>
                    </a:lnTo>
                    <a:lnTo>
                      <a:pt x="268" y="579"/>
                    </a:lnTo>
                    <a:lnTo>
                      <a:pt x="268" y="582"/>
                    </a:lnTo>
                    <a:lnTo>
                      <a:pt x="267" y="582"/>
                    </a:lnTo>
                    <a:lnTo>
                      <a:pt x="266" y="582"/>
                    </a:lnTo>
                    <a:lnTo>
                      <a:pt x="263" y="585"/>
                    </a:lnTo>
                    <a:lnTo>
                      <a:pt x="260" y="586"/>
                    </a:lnTo>
                    <a:lnTo>
                      <a:pt x="259" y="586"/>
                    </a:lnTo>
                    <a:lnTo>
                      <a:pt x="257" y="586"/>
                    </a:lnTo>
                    <a:lnTo>
                      <a:pt x="257" y="585"/>
                    </a:lnTo>
                    <a:lnTo>
                      <a:pt x="259" y="583"/>
                    </a:lnTo>
                    <a:lnTo>
                      <a:pt x="257" y="583"/>
                    </a:lnTo>
                    <a:lnTo>
                      <a:pt x="256" y="583"/>
                    </a:lnTo>
                    <a:lnTo>
                      <a:pt x="256" y="585"/>
                    </a:lnTo>
                    <a:lnTo>
                      <a:pt x="256" y="585"/>
                    </a:lnTo>
                    <a:lnTo>
                      <a:pt x="256" y="586"/>
                    </a:lnTo>
                    <a:lnTo>
                      <a:pt x="255" y="586"/>
                    </a:lnTo>
                    <a:lnTo>
                      <a:pt x="252" y="588"/>
                    </a:lnTo>
                    <a:lnTo>
                      <a:pt x="250" y="588"/>
                    </a:lnTo>
                    <a:lnTo>
                      <a:pt x="249" y="585"/>
                    </a:lnTo>
                    <a:lnTo>
                      <a:pt x="249" y="583"/>
                    </a:lnTo>
                    <a:lnTo>
                      <a:pt x="250" y="582"/>
                    </a:lnTo>
                    <a:lnTo>
                      <a:pt x="249" y="581"/>
                    </a:lnTo>
                    <a:lnTo>
                      <a:pt x="249" y="581"/>
                    </a:lnTo>
                    <a:lnTo>
                      <a:pt x="248" y="583"/>
                    </a:lnTo>
                    <a:lnTo>
                      <a:pt x="248" y="585"/>
                    </a:lnTo>
                    <a:lnTo>
                      <a:pt x="248" y="586"/>
                    </a:lnTo>
                    <a:lnTo>
                      <a:pt x="248" y="588"/>
                    </a:lnTo>
                    <a:lnTo>
                      <a:pt x="246" y="588"/>
                    </a:lnTo>
                    <a:lnTo>
                      <a:pt x="243" y="583"/>
                    </a:lnTo>
                    <a:lnTo>
                      <a:pt x="243" y="582"/>
                    </a:lnTo>
                    <a:lnTo>
                      <a:pt x="245" y="579"/>
                    </a:lnTo>
                    <a:lnTo>
                      <a:pt x="246" y="578"/>
                    </a:lnTo>
                    <a:lnTo>
                      <a:pt x="248" y="577"/>
                    </a:lnTo>
                    <a:lnTo>
                      <a:pt x="246" y="577"/>
                    </a:lnTo>
                    <a:lnTo>
                      <a:pt x="245" y="575"/>
                    </a:lnTo>
                    <a:lnTo>
                      <a:pt x="243" y="574"/>
                    </a:lnTo>
                    <a:lnTo>
                      <a:pt x="243" y="572"/>
                    </a:lnTo>
                    <a:lnTo>
                      <a:pt x="242" y="572"/>
                    </a:lnTo>
                    <a:lnTo>
                      <a:pt x="241" y="574"/>
                    </a:lnTo>
                    <a:lnTo>
                      <a:pt x="241" y="575"/>
                    </a:lnTo>
                    <a:lnTo>
                      <a:pt x="241" y="575"/>
                    </a:lnTo>
                    <a:lnTo>
                      <a:pt x="242" y="578"/>
                    </a:lnTo>
                    <a:lnTo>
                      <a:pt x="242" y="579"/>
                    </a:lnTo>
                    <a:lnTo>
                      <a:pt x="241" y="581"/>
                    </a:lnTo>
                    <a:lnTo>
                      <a:pt x="241" y="582"/>
                    </a:lnTo>
                    <a:lnTo>
                      <a:pt x="238" y="585"/>
                    </a:lnTo>
                    <a:lnTo>
                      <a:pt x="237" y="585"/>
                    </a:lnTo>
                    <a:lnTo>
                      <a:pt x="237" y="582"/>
                    </a:lnTo>
                    <a:lnTo>
                      <a:pt x="235" y="582"/>
                    </a:lnTo>
                    <a:lnTo>
                      <a:pt x="235" y="583"/>
                    </a:lnTo>
                    <a:lnTo>
                      <a:pt x="235" y="585"/>
                    </a:lnTo>
                    <a:lnTo>
                      <a:pt x="237" y="588"/>
                    </a:lnTo>
                    <a:lnTo>
                      <a:pt x="238" y="589"/>
                    </a:lnTo>
                    <a:lnTo>
                      <a:pt x="237" y="590"/>
                    </a:lnTo>
                    <a:lnTo>
                      <a:pt x="237" y="590"/>
                    </a:lnTo>
                    <a:lnTo>
                      <a:pt x="237" y="592"/>
                    </a:lnTo>
                    <a:lnTo>
                      <a:pt x="234" y="593"/>
                    </a:lnTo>
                    <a:lnTo>
                      <a:pt x="232" y="593"/>
                    </a:lnTo>
                    <a:lnTo>
                      <a:pt x="231" y="592"/>
                    </a:lnTo>
                    <a:lnTo>
                      <a:pt x="231" y="592"/>
                    </a:lnTo>
                    <a:lnTo>
                      <a:pt x="230" y="593"/>
                    </a:lnTo>
                    <a:lnTo>
                      <a:pt x="227" y="594"/>
                    </a:lnTo>
                    <a:lnTo>
                      <a:pt x="227" y="593"/>
                    </a:lnTo>
                    <a:lnTo>
                      <a:pt x="226" y="592"/>
                    </a:lnTo>
                    <a:lnTo>
                      <a:pt x="226" y="590"/>
                    </a:lnTo>
                    <a:lnTo>
                      <a:pt x="224" y="590"/>
                    </a:lnTo>
                    <a:lnTo>
                      <a:pt x="224" y="592"/>
                    </a:lnTo>
                    <a:lnTo>
                      <a:pt x="224" y="592"/>
                    </a:lnTo>
                    <a:lnTo>
                      <a:pt x="223" y="594"/>
                    </a:lnTo>
                    <a:lnTo>
                      <a:pt x="221" y="593"/>
                    </a:lnTo>
                    <a:lnTo>
                      <a:pt x="220" y="592"/>
                    </a:lnTo>
                    <a:lnTo>
                      <a:pt x="219" y="590"/>
                    </a:lnTo>
                    <a:lnTo>
                      <a:pt x="219" y="590"/>
                    </a:lnTo>
                    <a:lnTo>
                      <a:pt x="217" y="592"/>
                    </a:lnTo>
                    <a:lnTo>
                      <a:pt x="216" y="592"/>
                    </a:lnTo>
                    <a:lnTo>
                      <a:pt x="216" y="593"/>
                    </a:lnTo>
                    <a:lnTo>
                      <a:pt x="216" y="593"/>
                    </a:lnTo>
                    <a:lnTo>
                      <a:pt x="216" y="596"/>
                    </a:lnTo>
                    <a:lnTo>
                      <a:pt x="216" y="599"/>
                    </a:lnTo>
                    <a:lnTo>
                      <a:pt x="214" y="601"/>
                    </a:lnTo>
                    <a:lnTo>
                      <a:pt x="213" y="604"/>
                    </a:lnTo>
                    <a:lnTo>
                      <a:pt x="212" y="604"/>
                    </a:lnTo>
                    <a:lnTo>
                      <a:pt x="210" y="603"/>
                    </a:lnTo>
                    <a:lnTo>
                      <a:pt x="209" y="600"/>
                    </a:lnTo>
                    <a:lnTo>
                      <a:pt x="208" y="600"/>
                    </a:lnTo>
                    <a:lnTo>
                      <a:pt x="206" y="600"/>
                    </a:lnTo>
                    <a:lnTo>
                      <a:pt x="206" y="601"/>
                    </a:lnTo>
                    <a:lnTo>
                      <a:pt x="205" y="601"/>
                    </a:lnTo>
                    <a:lnTo>
                      <a:pt x="203" y="599"/>
                    </a:lnTo>
                    <a:lnTo>
                      <a:pt x="203" y="599"/>
                    </a:lnTo>
                    <a:lnTo>
                      <a:pt x="202" y="600"/>
                    </a:lnTo>
                    <a:lnTo>
                      <a:pt x="203" y="601"/>
                    </a:lnTo>
                    <a:lnTo>
                      <a:pt x="203" y="603"/>
                    </a:lnTo>
                    <a:lnTo>
                      <a:pt x="202" y="604"/>
                    </a:lnTo>
                    <a:lnTo>
                      <a:pt x="202" y="606"/>
                    </a:lnTo>
                    <a:lnTo>
                      <a:pt x="203" y="607"/>
                    </a:lnTo>
                    <a:lnTo>
                      <a:pt x="205" y="608"/>
                    </a:lnTo>
                    <a:lnTo>
                      <a:pt x="205" y="611"/>
                    </a:lnTo>
                    <a:lnTo>
                      <a:pt x="206" y="615"/>
                    </a:lnTo>
                    <a:lnTo>
                      <a:pt x="205" y="617"/>
                    </a:lnTo>
                    <a:lnTo>
                      <a:pt x="203" y="617"/>
                    </a:lnTo>
                    <a:lnTo>
                      <a:pt x="202" y="617"/>
                    </a:lnTo>
                    <a:lnTo>
                      <a:pt x="202" y="618"/>
                    </a:lnTo>
                    <a:lnTo>
                      <a:pt x="199" y="618"/>
                    </a:lnTo>
                    <a:lnTo>
                      <a:pt x="198" y="617"/>
                    </a:lnTo>
                    <a:lnTo>
                      <a:pt x="195" y="617"/>
                    </a:lnTo>
                    <a:lnTo>
                      <a:pt x="194" y="618"/>
                    </a:lnTo>
                    <a:lnTo>
                      <a:pt x="194" y="619"/>
                    </a:lnTo>
                    <a:lnTo>
                      <a:pt x="198" y="621"/>
                    </a:lnTo>
                    <a:lnTo>
                      <a:pt x="199" y="621"/>
                    </a:lnTo>
                    <a:lnTo>
                      <a:pt x="201" y="622"/>
                    </a:lnTo>
                    <a:lnTo>
                      <a:pt x="202" y="624"/>
                    </a:lnTo>
                    <a:lnTo>
                      <a:pt x="202" y="622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2" y="626"/>
                    </a:lnTo>
                    <a:lnTo>
                      <a:pt x="201" y="626"/>
                    </a:lnTo>
                    <a:lnTo>
                      <a:pt x="201" y="626"/>
                    </a:lnTo>
                    <a:lnTo>
                      <a:pt x="202" y="628"/>
                    </a:lnTo>
                    <a:lnTo>
                      <a:pt x="202" y="629"/>
                    </a:lnTo>
                    <a:lnTo>
                      <a:pt x="202" y="630"/>
                    </a:lnTo>
                    <a:lnTo>
                      <a:pt x="202" y="632"/>
                    </a:lnTo>
                    <a:lnTo>
                      <a:pt x="202" y="633"/>
                    </a:lnTo>
                    <a:lnTo>
                      <a:pt x="201" y="633"/>
                    </a:lnTo>
                    <a:lnTo>
                      <a:pt x="199" y="633"/>
                    </a:lnTo>
                    <a:lnTo>
                      <a:pt x="198" y="630"/>
                    </a:lnTo>
                    <a:lnTo>
                      <a:pt x="197" y="630"/>
                    </a:lnTo>
                    <a:lnTo>
                      <a:pt x="195" y="630"/>
                    </a:lnTo>
                    <a:lnTo>
                      <a:pt x="194" y="629"/>
                    </a:lnTo>
                    <a:lnTo>
                      <a:pt x="192" y="629"/>
                    </a:lnTo>
                    <a:lnTo>
                      <a:pt x="191" y="629"/>
                    </a:lnTo>
                    <a:lnTo>
                      <a:pt x="191" y="630"/>
                    </a:lnTo>
                    <a:lnTo>
                      <a:pt x="194" y="630"/>
                    </a:lnTo>
                    <a:lnTo>
                      <a:pt x="194" y="630"/>
                    </a:lnTo>
                    <a:lnTo>
                      <a:pt x="197" y="633"/>
                    </a:lnTo>
                    <a:lnTo>
                      <a:pt x="198" y="633"/>
                    </a:lnTo>
                    <a:lnTo>
                      <a:pt x="201" y="635"/>
                    </a:lnTo>
                    <a:lnTo>
                      <a:pt x="201" y="635"/>
                    </a:lnTo>
                    <a:lnTo>
                      <a:pt x="201" y="637"/>
                    </a:lnTo>
                    <a:lnTo>
                      <a:pt x="198" y="637"/>
                    </a:lnTo>
                    <a:lnTo>
                      <a:pt x="197" y="637"/>
                    </a:lnTo>
                    <a:lnTo>
                      <a:pt x="195" y="639"/>
                    </a:lnTo>
                    <a:lnTo>
                      <a:pt x="194" y="639"/>
                    </a:lnTo>
                    <a:lnTo>
                      <a:pt x="191" y="636"/>
                    </a:lnTo>
                    <a:lnTo>
                      <a:pt x="191" y="635"/>
                    </a:lnTo>
                    <a:lnTo>
                      <a:pt x="190" y="635"/>
                    </a:lnTo>
                    <a:lnTo>
                      <a:pt x="188" y="636"/>
                    </a:lnTo>
                    <a:lnTo>
                      <a:pt x="187" y="636"/>
                    </a:lnTo>
                    <a:lnTo>
                      <a:pt x="187" y="639"/>
                    </a:lnTo>
                    <a:lnTo>
                      <a:pt x="190" y="640"/>
                    </a:lnTo>
                    <a:lnTo>
                      <a:pt x="191" y="641"/>
                    </a:lnTo>
                    <a:lnTo>
                      <a:pt x="192" y="643"/>
                    </a:lnTo>
                    <a:lnTo>
                      <a:pt x="192" y="644"/>
                    </a:lnTo>
                    <a:lnTo>
                      <a:pt x="191" y="644"/>
                    </a:lnTo>
                    <a:lnTo>
                      <a:pt x="190" y="643"/>
                    </a:lnTo>
                    <a:lnTo>
                      <a:pt x="188" y="643"/>
                    </a:lnTo>
                    <a:lnTo>
                      <a:pt x="185" y="641"/>
                    </a:lnTo>
                    <a:lnTo>
                      <a:pt x="185" y="640"/>
                    </a:lnTo>
                    <a:lnTo>
                      <a:pt x="184" y="640"/>
                    </a:lnTo>
                    <a:lnTo>
                      <a:pt x="184" y="641"/>
                    </a:lnTo>
                    <a:lnTo>
                      <a:pt x="187" y="643"/>
                    </a:lnTo>
                    <a:lnTo>
                      <a:pt x="190" y="644"/>
                    </a:lnTo>
                    <a:lnTo>
                      <a:pt x="190" y="646"/>
                    </a:lnTo>
                    <a:lnTo>
                      <a:pt x="190" y="647"/>
                    </a:lnTo>
                    <a:lnTo>
                      <a:pt x="188" y="647"/>
                    </a:lnTo>
                    <a:lnTo>
                      <a:pt x="185" y="647"/>
                    </a:lnTo>
                    <a:lnTo>
                      <a:pt x="184" y="646"/>
                    </a:lnTo>
                    <a:lnTo>
                      <a:pt x="184" y="644"/>
                    </a:lnTo>
                    <a:lnTo>
                      <a:pt x="183" y="643"/>
                    </a:lnTo>
                    <a:lnTo>
                      <a:pt x="183" y="643"/>
                    </a:lnTo>
                    <a:lnTo>
                      <a:pt x="181" y="644"/>
                    </a:lnTo>
                    <a:lnTo>
                      <a:pt x="181" y="644"/>
                    </a:lnTo>
                    <a:lnTo>
                      <a:pt x="183" y="647"/>
                    </a:lnTo>
                    <a:lnTo>
                      <a:pt x="183" y="648"/>
                    </a:lnTo>
                    <a:lnTo>
                      <a:pt x="183" y="648"/>
                    </a:lnTo>
                    <a:lnTo>
                      <a:pt x="183" y="648"/>
                    </a:lnTo>
                    <a:lnTo>
                      <a:pt x="187" y="650"/>
                    </a:lnTo>
                    <a:lnTo>
                      <a:pt x="188" y="650"/>
                    </a:lnTo>
                    <a:lnTo>
                      <a:pt x="188" y="651"/>
                    </a:lnTo>
                    <a:lnTo>
                      <a:pt x="188" y="651"/>
                    </a:lnTo>
                    <a:lnTo>
                      <a:pt x="187" y="653"/>
                    </a:lnTo>
                    <a:lnTo>
                      <a:pt x="187" y="654"/>
                    </a:lnTo>
                    <a:lnTo>
                      <a:pt x="185" y="654"/>
                    </a:lnTo>
                    <a:lnTo>
                      <a:pt x="184" y="654"/>
                    </a:lnTo>
                    <a:lnTo>
                      <a:pt x="183" y="654"/>
                    </a:lnTo>
                    <a:lnTo>
                      <a:pt x="180" y="653"/>
                    </a:lnTo>
                    <a:lnTo>
                      <a:pt x="180" y="651"/>
                    </a:lnTo>
                    <a:lnTo>
                      <a:pt x="180" y="650"/>
                    </a:lnTo>
                    <a:lnTo>
                      <a:pt x="179" y="650"/>
                    </a:lnTo>
                    <a:lnTo>
                      <a:pt x="177" y="650"/>
                    </a:lnTo>
                    <a:lnTo>
                      <a:pt x="177" y="651"/>
                    </a:lnTo>
                    <a:lnTo>
                      <a:pt x="177" y="653"/>
                    </a:lnTo>
                    <a:lnTo>
                      <a:pt x="176" y="655"/>
                    </a:lnTo>
                    <a:lnTo>
                      <a:pt x="174" y="655"/>
                    </a:lnTo>
                    <a:lnTo>
                      <a:pt x="173" y="654"/>
                    </a:lnTo>
                    <a:lnTo>
                      <a:pt x="172" y="653"/>
                    </a:lnTo>
                    <a:lnTo>
                      <a:pt x="170" y="653"/>
                    </a:lnTo>
                    <a:lnTo>
                      <a:pt x="170" y="654"/>
                    </a:lnTo>
                    <a:lnTo>
                      <a:pt x="172" y="655"/>
                    </a:lnTo>
                    <a:lnTo>
                      <a:pt x="174" y="657"/>
                    </a:lnTo>
                    <a:lnTo>
                      <a:pt x="179" y="658"/>
                    </a:lnTo>
                    <a:lnTo>
                      <a:pt x="179" y="659"/>
                    </a:lnTo>
                    <a:lnTo>
                      <a:pt x="180" y="662"/>
                    </a:lnTo>
                    <a:lnTo>
                      <a:pt x="180" y="664"/>
                    </a:lnTo>
                    <a:lnTo>
                      <a:pt x="177" y="664"/>
                    </a:lnTo>
                    <a:lnTo>
                      <a:pt x="176" y="661"/>
                    </a:lnTo>
                    <a:lnTo>
                      <a:pt x="173" y="659"/>
                    </a:lnTo>
                    <a:lnTo>
                      <a:pt x="172" y="658"/>
                    </a:lnTo>
                    <a:lnTo>
                      <a:pt x="170" y="658"/>
                    </a:lnTo>
                    <a:lnTo>
                      <a:pt x="170" y="659"/>
                    </a:lnTo>
                    <a:lnTo>
                      <a:pt x="172" y="661"/>
                    </a:lnTo>
                    <a:lnTo>
                      <a:pt x="173" y="661"/>
                    </a:lnTo>
                    <a:lnTo>
                      <a:pt x="176" y="664"/>
                    </a:lnTo>
                    <a:lnTo>
                      <a:pt x="179" y="665"/>
                    </a:lnTo>
                    <a:lnTo>
                      <a:pt x="177" y="666"/>
                    </a:lnTo>
                    <a:lnTo>
                      <a:pt x="177" y="669"/>
                    </a:lnTo>
                    <a:lnTo>
                      <a:pt x="177" y="671"/>
                    </a:lnTo>
                    <a:lnTo>
                      <a:pt x="177" y="672"/>
                    </a:lnTo>
                    <a:lnTo>
                      <a:pt x="176" y="672"/>
                    </a:lnTo>
                    <a:lnTo>
                      <a:pt x="176" y="673"/>
                    </a:lnTo>
                    <a:lnTo>
                      <a:pt x="176" y="676"/>
                    </a:lnTo>
                    <a:lnTo>
                      <a:pt x="174" y="676"/>
                    </a:lnTo>
                    <a:lnTo>
                      <a:pt x="173" y="675"/>
                    </a:lnTo>
                    <a:lnTo>
                      <a:pt x="170" y="675"/>
                    </a:lnTo>
                    <a:lnTo>
                      <a:pt x="169" y="673"/>
                    </a:lnTo>
                    <a:lnTo>
                      <a:pt x="167" y="673"/>
                    </a:lnTo>
                    <a:lnTo>
                      <a:pt x="169" y="675"/>
                    </a:lnTo>
                    <a:lnTo>
                      <a:pt x="170" y="676"/>
                    </a:lnTo>
                    <a:lnTo>
                      <a:pt x="173" y="676"/>
                    </a:lnTo>
                    <a:lnTo>
                      <a:pt x="173" y="677"/>
                    </a:lnTo>
                    <a:lnTo>
                      <a:pt x="172" y="679"/>
                    </a:lnTo>
                    <a:lnTo>
                      <a:pt x="170" y="679"/>
                    </a:lnTo>
                    <a:lnTo>
                      <a:pt x="169" y="677"/>
                    </a:lnTo>
                    <a:lnTo>
                      <a:pt x="169" y="677"/>
                    </a:lnTo>
                    <a:lnTo>
                      <a:pt x="167" y="679"/>
                    </a:lnTo>
                    <a:lnTo>
                      <a:pt x="170" y="680"/>
                    </a:lnTo>
                    <a:lnTo>
                      <a:pt x="170" y="680"/>
                    </a:lnTo>
                    <a:lnTo>
                      <a:pt x="170" y="682"/>
                    </a:lnTo>
                    <a:lnTo>
                      <a:pt x="170" y="683"/>
                    </a:lnTo>
                    <a:lnTo>
                      <a:pt x="167" y="683"/>
                    </a:lnTo>
                    <a:lnTo>
                      <a:pt x="167" y="683"/>
                    </a:lnTo>
                    <a:lnTo>
                      <a:pt x="166" y="682"/>
                    </a:lnTo>
                    <a:lnTo>
                      <a:pt x="165" y="682"/>
                    </a:lnTo>
                    <a:lnTo>
                      <a:pt x="165" y="683"/>
                    </a:lnTo>
                    <a:lnTo>
                      <a:pt x="166" y="683"/>
                    </a:lnTo>
                    <a:lnTo>
                      <a:pt x="169" y="684"/>
                    </a:lnTo>
                    <a:lnTo>
                      <a:pt x="167" y="687"/>
                    </a:lnTo>
                    <a:lnTo>
                      <a:pt x="166" y="687"/>
                    </a:lnTo>
                    <a:lnTo>
                      <a:pt x="163" y="687"/>
                    </a:lnTo>
                    <a:lnTo>
                      <a:pt x="162" y="687"/>
                    </a:lnTo>
                    <a:lnTo>
                      <a:pt x="161" y="687"/>
                    </a:lnTo>
                    <a:lnTo>
                      <a:pt x="161" y="687"/>
                    </a:lnTo>
                    <a:lnTo>
                      <a:pt x="162" y="688"/>
                    </a:lnTo>
                    <a:lnTo>
                      <a:pt x="167" y="688"/>
                    </a:lnTo>
                    <a:lnTo>
                      <a:pt x="169" y="690"/>
                    </a:lnTo>
                    <a:lnTo>
                      <a:pt x="170" y="691"/>
                    </a:lnTo>
                    <a:lnTo>
                      <a:pt x="169" y="691"/>
                    </a:lnTo>
                    <a:lnTo>
                      <a:pt x="167" y="693"/>
                    </a:lnTo>
                    <a:lnTo>
                      <a:pt x="163" y="693"/>
                    </a:lnTo>
                    <a:lnTo>
                      <a:pt x="162" y="693"/>
                    </a:lnTo>
                    <a:lnTo>
                      <a:pt x="159" y="691"/>
                    </a:lnTo>
                    <a:lnTo>
                      <a:pt x="159" y="693"/>
                    </a:lnTo>
                    <a:lnTo>
                      <a:pt x="159" y="694"/>
                    </a:lnTo>
                    <a:lnTo>
                      <a:pt x="162" y="694"/>
                    </a:lnTo>
                    <a:lnTo>
                      <a:pt x="163" y="695"/>
                    </a:lnTo>
                    <a:lnTo>
                      <a:pt x="162" y="695"/>
                    </a:lnTo>
                    <a:lnTo>
                      <a:pt x="162" y="695"/>
                    </a:lnTo>
                    <a:lnTo>
                      <a:pt x="162" y="695"/>
                    </a:lnTo>
                    <a:lnTo>
                      <a:pt x="163" y="697"/>
                    </a:lnTo>
                    <a:lnTo>
                      <a:pt x="165" y="697"/>
                    </a:lnTo>
                    <a:lnTo>
                      <a:pt x="166" y="698"/>
                    </a:lnTo>
                    <a:lnTo>
                      <a:pt x="163" y="700"/>
                    </a:lnTo>
                    <a:lnTo>
                      <a:pt x="162" y="700"/>
                    </a:lnTo>
                    <a:lnTo>
                      <a:pt x="161" y="700"/>
                    </a:lnTo>
                    <a:lnTo>
                      <a:pt x="161" y="700"/>
                    </a:lnTo>
                    <a:lnTo>
                      <a:pt x="162" y="701"/>
                    </a:lnTo>
                    <a:lnTo>
                      <a:pt x="165" y="701"/>
                    </a:lnTo>
                    <a:lnTo>
                      <a:pt x="166" y="701"/>
                    </a:lnTo>
                    <a:lnTo>
                      <a:pt x="166" y="701"/>
                    </a:lnTo>
                    <a:lnTo>
                      <a:pt x="165" y="702"/>
                    </a:lnTo>
                    <a:lnTo>
                      <a:pt x="162" y="704"/>
                    </a:lnTo>
                    <a:lnTo>
                      <a:pt x="161" y="704"/>
                    </a:lnTo>
                    <a:lnTo>
                      <a:pt x="159" y="702"/>
                    </a:lnTo>
                    <a:lnTo>
                      <a:pt x="156" y="701"/>
                    </a:lnTo>
                    <a:lnTo>
                      <a:pt x="156" y="700"/>
                    </a:lnTo>
                    <a:lnTo>
                      <a:pt x="155" y="700"/>
                    </a:lnTo>
                    <a:lnTo>
                      <a:pt x="155" y="700"/>
                    </a:lnTo>
                    <a:lnTo>
                      <a:pt x="152" y="700"/>
                    </a:lnTo>
                    <a:lnTo>
                      <a:pt x="152" y="700"/>
                    </a:lnTo>
                    <a:lnTo>
                      <a:pt x="152" y="701"/>
                    </a:lnTo>
                    <a:lnTo>
                      <a:pt x="156" y="702"/>
                    </a:lnTo>
                    <a:lnTo>
                      <a:pt x="159" y="704"/>
                    </a:lnTo>
                    <a:lnTo>
                      <a:pt x="159" y="705"/>
                    </a:lnTo>
                    <a:lnTo>
                      <a:pt x="158" y="706"/>
                    </a:lnTo>
                    <a:lnTo>
                      <a:pt x="158" y="708"/>
                    </a:lnTo>
                    <a:lnTo>
                      <a:pt x="159" y="706"/>
                    </a:lnTo>
                    <a:lnTo>
                      <a:pt x="161" y="706"/>
                    </a:lnTo>
                    <a:lnTo>
                      <a:pt x="162" y="708"/>
                    </a:lnTo>
                    <a:lnTo>
                      <a:pt x="162" y="708"/>
                    </a:lnTo>
                    <a:lnTo>
                      <a:pt x="162" y="709"/>
                    </a:lnTo>
                    <a:lnTo>
                      <a:pt x="162" y="709"/>
                    </a:lnTo>
                    <a:lnTo>
                      <a:pt x="159" y="711"/>
                    </a:lnTo>
                    <a:lnTo>
                      <a:pt x="159" y="712"/>
                    </a:lnTo>
                    <a:lnTo>
                      <a:pt x="159" y="712"/>
                    </a:lnTo>
                    <a:lnTo>
                      <a:pt x="154" y="708"/>
                    </a:lnTo>
                    <a:lnTo>
                      <a:pt x="150" y="708"/>
                    </a:lnTo>
                    <a:lnTo>
                      <a:pt x="150" y="708"/>
                    </a:lnTo>
                    <a:lnTo>
                      <a:pt x="150" y="705"/>
                    </a:lnTo>
                    <a:lnTo>
                      <a:pt x="151" y="705"/>
                    </a:lnTo>
                    <a:lnTo>
                      <a:pt x="151" y="704"/>
                    </a:lnTo>
                    <a:lnTo>
                      <a:pt x="150" y="704"/>
                    </a:lnTo>
                    <a:lnTo>
                      <a:pt x="148" y="705"/>
                    </a:lnTo>
                    <a:lnTo>
                      <a:pt x="147" y="705"/>
                    </a:lnTo>
                    <a:lnTo>
                      <a:pt x="147" y="709"/>
                    </a:lnTo>
                    <a:lnTo>
                      <a:pt x="145" y="708"/>
                    </a:lnTo>
                    <a:lnTo>
                      <a:pt x="144" y="708"/>
                    </a:lnTo>
                    <a:lnTo>
                      <a:pt x="144" y="709"/>
                    </a:lnTo>
                    <a:lnTo>
                      <a:pt x="144" y="711"/>
                    </a:lnTo>
                    <a:lnTo>
                      <a:pt x="143" y="712"/>
                    </a:lnTo>
                    <a:lnTo>
                      <a:pt x="141" y="712"/>
                    </a:lnTo>
                    <a:lnTo>
                      <a:pt x="143" y="709"/>
                    </a:lnTo>
                    <a:lnTo>
                      <a:pt x="143" y="708"/>
                    </a:lnTo>
                    <a:lnTo>
                      <a:pt x="143" y="705"/>
                    </a:lnTo>
                    <a:lnTo>
                      <a:pt x="145" y="702"/>
                    </a:lnTo>
                    <a:lnTo>
                      <a:pt x="145" y="701"/>
                    </a:lnTo>
                    <a:lnTo>
                      <a:pt x="144" y="702"/>
                    </a:lnTo>
                    <a:lnTo>
                      <a:pt x="141" y="708"/>
                    </a:lnTo>
                    <a:lnTo>
                      <a:pt x="140" y="709"/>
                    </a:lnTo>
                    <a:lnTo>
                      <a:pt x="138" y="709"/>
                    </a:lnTo>
                    <a:lnTo>
                      <a:pt x="138" y="706"/>
                    </a:lnTo>
                    <a:lnTo>
                      <a:pt x="141" y="705"/>
                    </a:lnTo>
                    <a:lnTo>
                      <a:pt x="141" y="702"/>
                    </a:lnTo>
                    <a:lnTo>
                      <a:pt x="143" y="700"/>
                    </a:lnTo>
                    <a:lnTo>
                      <a:pt x="141" y="701"/>
                    </a:lnTo>
                    <a:lnTo>
                      <a:pt x="140" y="701"/>
                    </a:lnTo>
                    <a:lnTo>
                      <a:pt x="140" y="702"/>
                    </a:lnTo>
                    <a:lnTo>
                      <a:pt x="137" y="702"/>
                    </a:lnTo>
                    <a:lnTo>
                      <a:pt x="137" y="702"/>
                    </a:lnTo>
                    <a:lnTo>
                      <a:pt x="138" y="700"/>
                    </a:lnTo>
                    <a:lnTo>
                      <a:pt x="140" y="698"/>
                    </a:lnTo>
                    <a:lnTo>
                      <a:pt x="138" y="698"/>
                    </a:lnTo>
                    <a:lnTo>
                      <a:pt x="138" y="698"/>
                    </a:lnTo>
                    <a:lnTo>
                      <a:pt x="137" y="700"/>
                    </a:lnTo>
                    <a:lnTo>
                      <a:pt x="136" y="701"/>
                    </a:lnTo>
                    <a:lnTo>
                      <a:pt x="134" y="702"/>
                    </a:lnTo>
                    <a:lnTo>
                      <a:pt x="134" y="700"/>
                    </a:lnTo>
                    <a:lnTo>
                      <a:pt x="134" y="700"/>
                    </a:lnTo>
                    <a:lnTo>
                      <a:pt x="133" y="700"/>
                    </a:lnTo>
                    <a:lnTo>
                      <a:pt x="132" y="701"/>
                    </a:lnTo>
                    <a:lnTo>
                      <a:pt x="130" y="701"/>
                    </a:lnTo>
                    <a:lnTo>
                      <a:pt x="132" y="700"/>
                    </a:lnTo>
                    <a:lnTo>
                      <a:pt x="134" y="697"/>
                    </a:lnTo>
                    <a:lnTo>
                      <a:pt x="134" y="694"/>
                    </a:lnTo>
                    <a:lnTo>
                      <a:pt x="137" y="694"/>
                    </a:lnTo>
                    <a:lnTo>
                      <a:pt x="138" y="691"/>
                    </a:lnTo>
                    <a:lnTo>
                      <a:pt x="138" y="691"/>
                    </a:lnTo>
                    <a:lnTo>
                      <a:pt x="136" y="693"/>
                    </a:lnTo>
                    <a:lnTo>
                      <a:pt x="134" y="694"/>
                    </a:lnTo>
                    <a:lnTo>
                      <a:pt x="133" y="693"/>
                    </a:lnTo>
                    <a:lnTo>
                      <a:pt x="134" y="693"/>
                    </a:lnTo>
                    <a:lnTo>
                      <a:pt x="136" y="693"/>
                    </a:lnTo>
                    <a:lnTo>
                      <a:pt x="138" y="690"/>
                    </a:lnTo>
                    <a:lnTo>
                      <a:pt x="140" y="688"/>
                    </a:lnTo>
                    <a:lnTo>
                      <a:pt x="141" y="688"/>
                    </a:lnTo>
                    <a:lnTo>
                      <a:pt x="143" y="686"/>
                    </a:lnTo>
                    <a:lnTo>
                      <a:pt x="141" y="684"/>
                    </a:lnTo>
                    <a:lnTo>
                      <a:pt x="140" y="684"/>
                    </a:lnTo>
                    <a:lnTo>
                      <a:pt x="137" y="688"/>
                    </a:lnTo>
                    <a:lnTo>
                      <a:pt x="133" y="691"/>
                    </a:lnTo>
                    <a:lnTo>
                      <a:pt x="130" y="691"/>
                    </a:lnTo>
                    <a:lnTo>
                      <a:pt x="130" y="691"/>
                    </a:lnTo>
                    <a:lnTo>
                      <a:pt x="132" y="690"/>
                    </a:lnTo>
                    <a:lnTo>
                      <a:pt x="133" y="688"/>
                    </a:lnTo>
                    <a:lnTo>
                      <a:pt x="136" y="687"/>
                    </a:lnTo>
                    <a:lnTo>
                      <a:pt x="136" y="684"/>
                    </a:lnTo>
                    <a:lnTo>
                      <a:pt x="134" y="683"/>
                    </a:lnTo>
                    <a:lnTo>
                      <a:pt x="133" y="682"/>
                    </a:lnTo>
                    <a:lnTo>
                      <a:pt x="132" y="683"/>
                    </a:lnTo>
                    <a:lnTo>
                      <a:pt x="132" y="684"/>
                    </a:lnTo>
                    <a:lnTo>
                      <a:pt x="133" y="686"/>
                    </a:lnTo>
                    <a:lnTo>
                      <a:pt x="133" y="687"/>
                    </a:lnTo>
                    <a:lnTo>
                      <a:pt x="132" y="687"/>
                    </a:lnTo>
                    <a:lnTo>
                      <a:pt x="129" y="687"/>
                    </a:lnTo>
                    <a:lnTo>
                      <a:pt x="127" y="687"/>
                    </a:lnTo>
                    <a:lnTo>
                      <a:pt x="126" y="687"/>
                    </a:lnTo>
                    <a:lnTo>
                      <a:pt x="125" y="688"/>
                    </a:lnTo>
                    <a:lnTo>
                      <a:pt x="123" y="690"/>
                    </a:lnTo>
                    <a:lnTo>
                      <a:pt x="122" y="691"/>
                    </a:lnTo>
                    <a:lnTo>
                      <a:pt x="121" y="690"/>
                    </a:lnTo>
                    <a:lnTo>
                      <a:pt x="119" y="688"/>
                    </a:lnTo>
                    <a:lnTo>
                      <a:pt x="118" y="690"/>
                    </a:lnTo>
                    <a:lnTo>
                      <a:pt x="116" y="691"/>
                    </a:lnTo>
                    <a:lnTo>
                      <a:pt x="115" y="690"/>
                    </a:lnTo>
                    <a:lnTo>
                      <a:pt x="114" y="691"/>
                    </a:lnTo>
                    <a:lnTo>
                      <a:pt x="114" y="691"/>
                    </a:lnTo>
                    <a:lnTo>
                      <a:pt x="114" y="693"/>
                    </a:lnTo>
                    <a:lnTo>
                      <a:pt x="114" y="694"/>
                    </a:lnTo>
                    <a:lnTo>
                      <a:pt x="109" y="693"/>
                    </a:lnTo>
                    <a:lnTo>
                      <a:pt x="109" y="691"/>
                    </a:lnTo>
                    <a:lnTo>
                      <a:pt x="109" y="690"/>
                    </a:lnTo>
                    <a:lnTo>
                      <a:pt x="112" y="690"/>
                    </a:lnTo>
                    <a:lnTo>
                      <a:pt x="114" y="688"/>
                    </a:lnTo>
                    <a:lnTo>
                      <a:pt x="114" y="687"/>
                    </a:lnTo>
                    <a:lnTo>
                      <a:pt x="111" y="686"/>
                    </a:lnTo>
                    <a:lnTo>
                      <a:pt x="111" y="684"/>
                    </a:lnTo>
                    <a:lnTo>
                      <a:pt x="109" y="682"/>
                    </a:lnTo>
                    <a:lnTo>
                      <a:pt x="108" y="682"/>
                    </a:lnTo>
                    <a:lnTo>
                      <a:pt x="107" y="682"/>
                    </a:lnTo>
                    <a:lnTo>
                      <a:pt x="104" y="684"/>
                    </a:lnTo>
                    <a:lnTo>
                      <a:pt x="103" y="683"/>
                    </a:lnTo>
                    <a:lnTo>
                      <a:pt x="101" y="682"/>
                    </a:lnTo>
                    <a:lnTo>
                      <a:pt x="104" y="680"/>
                    </a:lnTo>
                    <a:lnTo>
                      <a:pt x="103" y="679"/>
                    </a:lnTo>
                    <a:lnTo>
                      <a:pt x="101" y="679"/>
                    </a:lnTo>
                    <a:lnTo>
                      <a:pt x="101" y="677"/>
                    </a:lnTo>
                    <a:lnTo>
                      <a:pt x="104" y="676"/>
                    </a:lnTo>
                    <a:lnTo>
                      <a:pt x="105" y="676"/>
                    </a:lnTo>
                    <a:lnTo>
                      <a:pt x="107" y="676"/>
                    </a:lnTo>
                    <a:lnTo>
                      <a:pt x="107" y="675"/>
                    </a:lnTo>
                    <a:lnTo>
                      <a:pt x="104" y="675"/>
                    </a:lnTo>
                    <a:lnTo>
                      <a:pt x="103" y="675"/>
                    </a:lnTo>
                    <a:lnTo>
                      <a:pt x="100" y="676"/>
                    </a:lnTo>
                    <a:lnTo>
                      <a:pt x="97" y="677"/>
                    </a:lnTo>
                    <a:lnTo>
                      <a:pt x="96" y="676"/>
                    </a:lnTo>
                    <a:lnTo>
                      <a:pt x="96" y="675"/>
                    </a:lnTo>
                    <a:lnTo>
                      <a:pt x="97" y="675"/>
                    </a:lnTo>
                    <a:lnTo>
                      <a:pt x="98" y="673"/>
                    </a:lnTo>
                    <a:lnTo>
                      <a:pt x="98" y="671"/>
                    </a:lnTo>
                    <a:lnTo>
                      <a:pt x="101" y="669"/>
                    </a:lnTo>
                    <a:lnTo>
                      <a:pt x="103" y="669"/>
                    </a:lnTo>
                    <a:lnTo>
                      <a:pt x="103" y="668"/>
                    </a:lnTo>
                    <a:lnTo>
                      <a:pt x="100" y="668"/>
                    </a:lnTo>
                    <a:lnTo>
                      <a:pt x="98" y="669"/>
                    </a:lnTo>
                    <a:lnTo>
                      <a:pt x="97" y="669"/>
                    </a:lnTo>
                    <a:lnTo>
                      <a:pt x="96" y="668"/>
                    </a:lnTo>
                    <a:lnTo>
                      <a:pt x="96" y="666"/>
                    </a:lnTo>
                    <a:lnTo>
                      <a:pt x="98" y="666"/>
                    </a:lnTo>
                    <a:lnTo>
                      <a:pt x="100" y="666"/>
                    </a:lnTo>
                    <a:lnTo>
                      <a:pt x="100" y="665"/>
                    </a:lnTo>
                    <a:lnTo>
                      <a:pt x="103" y="664"/>
                    </a:lnTo>
                    <a:lnTo>
                      <a:pt x="101" y="662"/>
                    </a:lnTo>
                    <a:lnTo>
                      <a:pt x="103" y="662"/>
                    </a:lnTo>
                    <a:lnTo>
                      <a:pt x="103" y="661"/>
                    </a:lnTo>
                    <a:lnTo>
                      <a:pt x="98" y="662"/>
                    </a:lnTo>
                    <a:lnTo>
                      <a:pt x="98" y="664"/>
                    </a:lnTo>
                    <a:lnTo>
                      <a:pt x="97" y="664"/>
                    </a:lnTo>
                    <a:lnTo>
                      <a:pt x="94" y="665"/>
                    </a:lnTo>
                    <a:lnTo>
                      <a:pt x="96" y="664"/>
                    </a:lnTo>
                    <a:lnTo>
                      <a:pt x="97" y="662"/>
                    </a:lnTo>
                    <a:lnTo>
                      <a:pt x="97" y="661"/>
                    </a:lnTo>
                    <a:lnTo>
                      <a:pt x="97" y="659"/>
                    </a:lnTo>
                    <a:lnTo>
                      <a:pt x="98" y="658"/>
                    </a:lnTo>
                    <a:lnTo>
                      <a:pt x="97" y="658"/>
                    </a:lnTo>
                    <a:lnTo>
                      <a:pt x="97" y="657"/>
                    </a:lnTo>
                    <a:lnTo>
                      <a:pt x="94" y="657"/>
                    </a:lnTo>
                    <a:lnTo>
                      <a:pt x="94" y="657"/>
                    </a:lnTo>
                    <a:lnTo>
                      <a:pt x="96" y="655"/>
                    </a:lnTo>
                    <a:lnTo>
                      <a:pt x="96" y="654"/>
                    </a:lnTo>
                    <a:lnTo>
                      <a:pt x="94" y="653"/>
                    </a:lnTo>
                    <a:lnTo>
                      <a:pt x="93" y="654"/>
                    </a:lnTo>
                    <a:lnTo>
                      <a:pt x="91" y="654"/>
                    </a:lnTo>
                    <a:lnTo>
                      <a:pt x="90" y="654"/>
                    </a:lnTo>
                    <a:lnTo>
                      <a:pt x="91" y="651"/>
                    </a:lnTo>
                    <a:lnTo>
                      <a:pt x="93" y="650"/>
                    </a:lnTo>
                    <a:lnTo>
                      <a:pt x="94" y="650"/>
                    </a:lnTo>
                    <a:lnTo>
                      <a:pt x="96" y="647"/>
                    </a:lnTo>
                    <a:lnTo>
                      <a:pt x="96" y="646"/>
                    </a:lnTo>
                    <a:lnTo>
                      <a:pt x="96" y="644"/>
                    </a:lnTo>
                    <a:lnTo>
                      <a:pt x="96" y="643"/>
                    </a:lnTo>
                    <a:lnTo>
                      <a:pt x="96" y="641"/>
                    </a:lnTo>
                    <a:lnTo>
                      <a:pt x="94" y="643"/>
                    </a:lnTo>
                    <a:lnTo>
                      <a:pt x="94" y="644"/>
                    </a:lnTo>
                    <a:lnTo>
                      <a:pt x="93" y="641"/>
                    </a:lnTo>
                    <a:lnTo>
                      <a:pt x="91" y="641"/>
                    </a:lnTo>
                    <a:lnTo>
                      <a:pt x="90" y="643"/>
                    </a:lnTo>
                    <a:lnTo>
                      <a:pt x="90" y="643"/>
                    </a:lnTo>
                    <a:lnTo>
                      <a:pt x="89" y="640"/>
                    </a:lnTo>
                    <a:lnTo>
                      <a:pt x="89" y="639"/>
                    </a:lnTo>
                    <a:lnTo>
                      <a:pt x="93" y="637"/>
                    </a:lnTo>
                    <a:lnTo>
                      <a:pt x="93" y="637"/>
                    </a:lnTo>
                    <a:lnTo>
                      <a:pt x="91" y="636"/>
                    </a:lnTo>
                    <a:lnTo>
                      <a:pt x="89" y="636"/>
                    </a:lnTo>
                    <a:lnTo>
                      <a:pt x="87" y="637"/>
                    </a:lnTo>
                    <a:lnTo>
                      <a:pt x="86" y="637"/>
                    </a:lnTo>
                    <a:lnTo>
                      <a:pt x="85" y="636"/>
                    </a:lnTo>
                    <a:lnTo>
                      <a:pt x="86" y="635"/>
                    </a:lnTo>
                    <a:lnTo>
                      <a:pt x="87" y="633"/>
                    </a:lnTo>
                    <a:lnTo>
                      <a:pt x="89" y="635"/>
                    </a:lnTo>
                    <a:lnTo>
                      <a:pt x="93" y="633"/>
                    </a:lnTo>
                    <a:lnTo>
                      <a:pt x="94" y="633"/>
                    </a:lnTo>
                    <a:lnTo>
                      <a:pt x="93" y="632"/>
                    </a:lnTo>
                    <a:lnTo>
                      <a:pt x="91" y="632"/>
                    </a:lnTo>
                    <a:lnTo>
                      <a:pt x="89" y="632"/>
                    </a:lnTo>
                    <a:lnTo>
                      <a:pt x="87" y="633"/>
                    </a:lnTo>
                    <a:lnTo>
                      <a:pt x="86" y="632"/>
                    </a:lnTo>
                    <a:lnTo>
                      <a:pt x="85" y="632"/>
                    </a:lnTo>
                    <a:lnTo>
                      <a:pt x="87" y="629"/>
                    </a:lnTo>
                    <a:lnTo>
                      <a:pt x="90" y="629"/>
                    </a:lnTo>
                    <a:lnTo>
                      <a:pt x="91" y="629"/>
                    </a:lnTo>
                    <a:lnTo>
                      <a:pt x="90" y="628"/>
                    </a:lnTo>
                    <a:lnTo>
                      <a:pt x="89" y="628"/>
                    </a:lnTo>
                    <a:lnTo>
                      <a:pt x="87" y="626"/>
                    </a:lnTo>
                    <a:lnTo>
                      <a:pt x="87" y="626"/>
                    </a:lnTo>
                    <a:lnTo>
                      <a:pt x="90" y="628"/>
                    </a:lnTo>
                    <a:lnTo>
                      <a:pt x="91" y="628"/>
                    </a:lnTo>
                    <a:lnTo>
                      <a:pt x="94" y="626"/>
                    </a:lnTo>
                    <a:lnTo>
                      <a:pt x="94" y="625"/>
                    </a:lnTo>
                    <a:lnTo>
                      <a:pt x="94" y="625"/>
                    </a:lnTo>
                    <a:lnTo>
                      <a:pt x="93" y="625"/>
                    </a:lnTo>
                    <a:lnTo>
                      <a:pt x="91" y="626"/>
                    </a:lnTo>
                    <a:lnTo>
                      <a:pt x="90" y="625"/>
                    </a:lnTo>
                    <a:lnTo>
                      <a:pt x="89" y="625"/>
                    </a:lnTo>
                    <a:lnTo>
                      <a:pt x="87" y="625"/>
                    </a:lnTo>
                    <a:lnTo>
                      <a:pt x="86" y="626"/>
                    </a:lnTo>
                    <a:lnTo>
                      <a:pt x="85" y="628"/>
                    </a:lnTo>
                    <a:lnTo>
                      <a:pt x="83" y="626"/>
                    </a:lnTo>
                    <a:lnTo>
                      <a:pt x="82" y="625"/>
                    </a:lnTo>
                    <a:lnTo>
                      <a:pt x="83" y="622"/>
                    </a:lnTo>
                    <a:lnTo>
                      <a:pt x="86" y="622"/>
                    </a:lnTo>
                    <a:lnTo>
                      <a:pt x="89" y="621"/>
                    </a:lnTo>
                    <a:lnTo>
                      <a:pt x="87" y="621"/>
                    </a:lnTo>
                    <a:lnTo>
                      <a:pt x="86" y="621"/>
                    </a:lnTo>
                    <a:lnTo>
                      <a:pt x="83" y="621"/>
                    </a:lnTo>
                    <a:lnTo>
                      <a:pt x="83" y="619"/>
                    </a:lnTo>
                    <a:lnTo>
                      <a:pt x="83" y="617"/>
                    </a:lnTo>
                    <a:lnTo>
                      <a:pt x="86" y="617"/>
                    </a:lnTo>
                    <a:lnTo>
                      <a:pt x="90" y="617"/>
                    </a:lnTo>
                    <a:lnTo>
                      <a:pt x="93" y="617"/>
                    </a:lnTo>
                    <a:lnTo>
                      <a:pt x="97" y="615"/>
                    </a:lnTo>
                    <a:lnTo>
                      <a:pt x="98" y="614"/>
                    </a:lnTo>
                    <a:lnTo>
                      <a:pt x="98" y="614"/>
                    </a:lnTo>
                    <a:lnTo>
                      <a:pt x="97" y="614"/>
                    </a:lnTo>
                    <a:lnTo>
                      <a:pt x="94" y="612"/>
                    </a:lnTo>
                    <a:lnTo>
                      <a:pt x="93" y="614"/>
                    </a:lnTo>
                    <a:lnTo>
                      <a:pt x="89" y="615"/>
                    </a:lnTo>
                    <a:lnTo>
                      <a:pt x="87" y="615"/>
                    </a:lnTo>
                    <a:lnTo>
                      <a:pt x="85" y="615"/>
                    </a:lnTo>
                    <a:lnTo>
                      <a:pt x="83" y="615"/>
                    </a:lnTo>
                    <a:lnTo>
                      <a:pt x="85" y="614"/>
                    </a:lnTo>
                    <a:lnTo>
                      <a:pt x="89" y="615"/>
                    </a:lnTo>
                    <a:lnTo>
                      <a:pt x="90" y="614"/>
                    </a:lnTo>
                    <a:lnTo>
                      <a:pt x="93" y="610"/>
                    </a:lnTo>
                    <a:lnTo>
                      <a:pt x="94" y="610"/>
                    </a:lnTo>
                    <a:lnTo>
                      <a:pt x="96" y="611"/>
                    </a:lnTo>
                    <a:lnTo>
                      <a:pt x="97" y="612"/>
                    </a:lnTo>
                    <a:lnTo>
                      <a:pt x="98" y="612"/>
                    </a:lnTo>
                    <a:lnTo>
                      <a:pt x="100" y="611"/>
                    </a:lnTo>
                    <a:lnTo>
                      <a:pt x="98" y="611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7"/>
                    </a:lnTo>
                    <a:lnTo>
                      <a:pt x="94" y="607"/>
                    </a:lnTo>
                    <a:lnTo>
                      <a:pt x="96" y="607"/>
                    </a:lnTo>
                    <a:lnTo>
                      <a:pt x="97" y="606"/>
                    </a:lnTo>
                    <a:lnTo>
                      <a:pt x="98" y="606"/>
                    </a:lnTo>
                    <a:lnTo>
                      <a:pt x="98" y="607"/>
                    </a:lnTo>
                    <a:lnTo>
                      <a:pt x="101" y="610"/>
                    </a:lnTo>
                    <a:lnTo>
                      <a:pt x="103" y="611"/>
                    </a:lnTo>
                    <a:lnTo>
                      <a:pt x="104" y="611"/>
                    </a:lnTo>
                    <a:lnTo>
                      <a:pt x="103" y="608"/>
                    </a:lnTo>
                    <a:lnTo>
                      <a:pt x="101" y="608"/>
                    </a:lnTo>
                    <a:lnTo>
                      <a:pt x="101" y="603"/>
                    </a:lnTo>
                    <a:lnTo>
                      <a:pt x="103" y="601"/>
                    </a:lnTo>
                    <a:lnTo>
                      <a:pt x="103" y="601"/>
                    </a:lnTo>
                    <a:lnTo>
                      <a:pt x="101" y="601"/>
                    </a:lnTo>
                    <a:lnTo>
                      <a:pt x="100" y="603"/>
                    </a:lnTo>
                    <a:lnTo>
                      <a:pt x="98" y="603"/>
                    </a:lnTo>
                    <a:lnTo>
                      <a:pt x="97" y="600"/>
                    </a:lnTo>
                    <a:lnTo>
                      <a:pt x="97" y="601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0" y="606"/>
                    </a:lnTo>
                    <a:lnTo>
                      <a:pt x="91" y="604"/>
                    </a:lnTo>
                    <a:lnTo>
                      <a:pt x="93" y="603"/>
                    </a:lnTo>
                    <a:lnTo>
                      <a:pt x="91" y="603"/>
                    </a:lnTo>
                    <a:lnTo>
                      <a:pt x="90" y="603"/>
                    </a:lnTo>
                    <a:lnTo>
                      <a:pt x="89" y="606"/>
                    </a:lnTo>
                    <a:lnTo>
                      <a:pt x="89" y="606"/>
                    </a:lnTo>
                    <a:lnTo>
                      <a:pt x="85" y="608"/>
                    </a:lnTo>
                    <a:lnTo>
                      <a:pt x="85" y="608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08"/>
                    </a:lnTo>
                    <a:lnTo>
                      <a:pt x="80" y="607"/>
                    </a:lnTo>
                    <a:lnTo>
                      <a:pt x="82" y="606"/>
                    </a:lnTo>
                    <a:lnTo>
                      <a:pt x="80" y="604"/>
                    </a:lnTo>
                    <a:lnTo>
                      <a:pt x="80" y="601"/>
                    </a:lnTo>
                    <a:lnTo>
                      <a:pt x="80" y="600"/>
                    </a:lnTo>
                    <a:lnTo>
                      <a:pt x="82" y="600"/>
                    </a:lnTo>
                    <a:lnTo>
                      <a:pt x="86" y="599"/>
                    </a:lnTo>
                    <a:lnTo>
                      <a:pt x="87" y="599"/>
                    </a:lnTo>
                    <a:lnTo>
                      <a:pt x="90" y="596"/>
                    </a:lnTo>
                    <a:lnTo>
                      <a:pt x="90" y="596"/>
                    </a:lnTo>
                    <a:lnTo>
                      <a:pt x="90" y="594"/>
                    </a:lnTo>
                    <a:lnTo>
                      <a:pt x="89" y="594"/>
                    </a:lnTo>
                    <a:lnTo>
                      <a:pt x="87" y="596"/>
                    </a:lnTo>
                    <a:lnTo>
                      <a:pt x="86" y="596"/>
                    </a:lnTo>
                    <a:lnTo>
                      <a:pt x="85" y="597"/>
                    </a:lnTo>
                    <a:lnTo>
                      <a:pt x="83" y="599"/>
                    </a:lnTo>
                    <a:lnTo>
                      <a:pt x="82" y="599"/>
                    </a:lnTo>
                    <a:lnTo>
                      <a:pt x="80" y="596"/>
                    </a:lnTo>
                    <a:lnTo>
                      <a:pt x="80" y="593"/>
                    </a:lnTo>
                    <a:lnTo>
                      <a:pt x="82" y="592"/>
                    </a:lnTo>
                    <a:lnTo>
                      <a:pt x="82" y="590"/>
                    </a:lnTo>
                    <a:lnTo>
                      <a:pt x="82" y="588"/>
                    </a:lnTo>
                    <a:lnTo>
                      <a:pt x="80" y="588"/>
                    </a:lnTo>
                    <a:lnTo>
                      <a:pt x="79" y="589"/>
                    </a:lnTo>
                    <a:lnTo>
                      <a:pt x="78" y="589"/>
                    </a:lnTo>
                    <a:lnTo>
                      <a:pt x="78" y="588"/>
                    </a:lnTo>
                    <a:lnTo>
                      <a:pt x="79" y="586"/>
                    </a:lnTo>
                    <a:lnTo>
                      <a:pt x="82" y="586"/>
                    </a:lnTo>
                    <a:lnTo>
                      <a:pt x="83" y="585"/>
                    </a:lnTo>
                    <a:lnTo>
                      <a:pt x="86" y="583"/>
                    </a:lnTo>
                    <a:lnTo>
                      <a:pt x="87" y="582"/>
                    </a:lnTo>
                    <a:lnTo>
                      <a:pt x="89" y="582"/>
                    </a:lnTo>
                    <a:lnTo>
                      <a:pt x="90" y="579"/>
                    </a:lnTo>
                    <a:lnTo>
                      <a:pt x="91" y="579"/>
                    </a:lnTo>
                    <a:lnTo>
                      <a:pt x="91" y="581"/>
                    </a:lnTo>
                    <a:lnTo>
                      <a:pt x="93" y="579"/>
                    </a:lnTo>
                    <a:lnTo>
                      <a:pt x="97" y="579"/>
                    </a:lnTo>
                    <a:lnTo>
                      <a:pt x="98" y="579"/>
                    </a:lnTo>
                    <a:lnTo>
                      <a:pt x="100" y="579"/>
                    </a:lnTo>
                    <a:lnTo>
                      <a:pt x="100" y="578"/>
                    </a:lnTo>
                    <a:lnTo>
                      <a:pt x="97" y="578"/>
                    </a:lnTo>
                    <a:lnTo>
                      <a:pt x="97" y="575"/>
                    </a:lnTo>
                    <a:lnTo>
                      <a:pt x="96" y="575"/>
                    </a:lnTo>
                    <a:lnTo>
                      <a:pt x="90" y="578"/>
                    </a:lnTo>
                    <a:lnTo>
                      <a:pt x="89" y="578"/>
                    </a:lnTo>
                    <a:lnTo>
                      <a:pt x="87" y="579"/>
                    </a:lnTo>
                    <a:lnTo>
                      <a:pt x="87" y="581"/>
                    </a:lnTo>
                    <a:lnTo>
                      <a:pt x="86" y="582"/>
                    </a:lnTo>
                    <a:lnTo>
                      <a:pt x="83" y="582"/>
                    </a:lnTo>
                    <a:lnTo>
                      <a:pt x="82" y="585"/>
                    </a:lnTo>
                    <a:lnTo>
                      <a:pt x="80" y="585"/>
                    </a:lnTo>
                    <a:lnTo>
                      <a:pt x="80" y="583"/>
                    </a:lnTo>
                    <a:lnTo>
                      <a:pt x="80" y="582"/>
                    </a:lnTo>
                    <a:lnTo>
                      <a:pt x="79" y="582"/>
                    </a:lnTo>
                    <a:lnTo>
                      <a:pt x="79" y="581"/>
                    </a:lnTo>
                    <a:lnTo>
                      <a:pt x="80" y="579"/>
                    </a:lnTo>
                    <a:lnTo>
                      <a:pt x="79" y="578"/>
                    </a:lnTo>
                    <a:lnTo>
                      <a:pt x="78" y="578"/>
                    </a:lnTo>
                    <a:lnTo>
                      <a:pt x="75" y="577"/>
                    </a:lnTo>
                    <a:lnTo>
                      <a:pt x="76" y="575"/>
                    </a:lnTo>
                    <a:lnTo>
                      <a:pt x="79" y="574"/>
                    </a:lnTo>
                    <a:lnTo>
                      <a:pt x="80" y="572"/>
                    </a:lnTo>
                    <a:lnTo>
                      <a:pt x="82" y="572"/>
                    </a:lnTo>
                    <a:lnTo>
                      <a:pt x="82" y="574"/>
                    </a:lnTo>
                    <a:lnTo>
                      <a:pt x="85" y="574"/>
                    </a:lnTo>
                    <a:lnTo>
                      <a:pt x="86" y="572"/>
                    </a:lnTo>
                    <a:lnTo>
                      <a:pt x="89" y="571"/>
                    </a:lnTo>
                    <a:lnTo>
                      <a:pt x="90" y="571"/>
                    </a:lnTo>
                    <a:lnTo>
                      <a:pt x="91" y="570"/>
                    </a:lnTo>
                    <a:lnTo>
                      <a:pt x="90" y="570"/>
                    </a:lnTo>
                    <a:lnTo>
                      <a:pt x="89" y="568"/>
                    </a:lnTo>
                    <a:lnTo>
                      <a:pt x="86" y="571"/>
                    </a:lnTo>
                    <a:lnTo>
                      <a:pt x="85" y="571"/>
                    </a:lnTo>
                    <a:lnTo>
                      <a:pt x="83" y="571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9" y="571"/>
                    </a:lnTo>
                    <a:lnTo>
                      <a:pt x="76" y="572"/>
                    </a:lnTo>
                    <a:lnTo>
                      <a:pt x="78" y="571"/>
                    </a:lnTo>
                    <a:lnTo>
                      <a:pt x="76" y="571"/>
                    </a:lnTo>
                    <a:lnTo>
                      <a:pt x="75" y="571"/>
                    </a:lnTo>
                    <a:lnTo>
                      <a:pt x="72" y="571"/>
                    </a:lnTo>
                    <a:lnTo>
                      <a:pt x="74" y="570"/>
                    </a:lnTo>
                    <a:lnTo>
                      <a:pt x="75" y="570"/>
                    </a:lnTo>
                    <a:lnTo>
                      <a:pt x="79" y="568"/>
                    </a:lnTo>
                    <a:lnTo>
                      <a:pt x="82" y="567"/>
                    </a:lnTo>
                    <a:lnTo>
                      <a:pt x="85" y="565"/>
                    </a:lnTo>
                    <a:lnTo>
                      <a:pt x="87" y="565"/>
                    </a:lnTo>
                    <a:lnTo>
                      <a:pt x="90" y="563"/>
                    </a:lnTo>
                    <a:lnTo>
                      <a:pt x="94" y="559"/>
                    </a:lnTo>
                    <a:lnTo>
                      <a:pt x="98" y="556"/>
                    </a:lnTo>
                    <a:lnTo>
                      <a:pt x="101" y="554"/>
                    </a:lnTo>
                    <a:lnTo>
                      <a:pt x="104" y="554"/>
                    </a:lnTo>
                    <a:lnTo>
                      <a:pt x="104" y="553"/>
                    </a:lnTo>
                    <a:lnTo>
                      <a:pt x="104" y="553"/>
                    </a:lnTo>
                    <a:lnTo>
                      <a:pt x="103" y="552"/>
                    </a:lnTo>
                    <a:lnTo>
                      <a:pt x="100" y="553"/>
                    </a:lnTo>
                    <a:lnTo>
                      <a:pt x="93" y="556"/>
                    </a:lnTo>
                    <a:lnTo>
                      <a:pt x="90" y="559"/>
                    </a:lnTo>
                    <a:lnTo>
                      <a:pt x="87" y="563"/>
                    </a:lnTo>
                    <a:lnTo>
                      <a:pt x="86" y="564"/>
                    </a:lnTo>
                    <a:lnTo>
                      <a:pt x="80" y="564"/>
                    </a:lnTo>
                    <a:lnTo>
                      <a:pt x="79" y="565"/>
                    </a:lnTo>
                    <a:lnTo>
                      <a:pt x="75" y="568"/>
                    </a:lnTo>
                    <a:lnTo>
                      <a:pt x="72" y="568"/>
                    </a:lnTo>
                    <a:lnTo>
                      <a:pt x="72" y="567"/>
                    </a:lnTo>
                    <a:lnTo>
                      <a:pt x="74" y="565"/>
                    </a:lnTo>
                    <a:lnTo>
                      <a:pt x="72" y="561"/>
                    </a:lnTo>
                    <a:lnTo>
                      <a:pt x="75" y="559"/>
                    </a:lnTo>
                    <a:lnTo>
                      <a:pt x="75" y="559"/>
                    </a:lnTo>
                    <a:lnTo>
                      <a:pt x="78" y="560"/>
                    </a:lnTo>
                    <a:lnTo>
                      <a:pt x="79" y="560"/>
                    </a:lnTo>
                    <a:lnTo>
                      <a:pt x="82" y="560"/>
                    </a:lnTo>
                    <a:lnTo>
                      <a:pt x="85" y="560"/>
                    </a:lnTo>
                    <a:lnTo>
                      <a:pt x="83" y="559"/>
                    </a:lnTo>
                    <a:lnTo>
                      <a:pt x="82" y="557"/>
                    </a:lnTo>
                    <a:lnTo>
                      <a:pt x="80" y="557"/>
                    </a:lnTo>
                    <a:lnTo>
                      <a:pt x="78" y="559"/>
                    </a:lnTo>
                    <a:lnTo>
                      <a:pt x="76" y="559"/>
                    </a:lnTo>
                    <a:lnTo>
                      <a:pt x="76" y="556"/>
                    </a:lnTo>
                    <a:lnTo>
                      <a:pt x="76" y="556"/>
                    </a:lnTo>
                    <a:lnTo>
                      <a:pt x="79" y="554"/>
                    </a:lnTo>
                    <a:lnTo>
                      <a:pt x="80" y="556"/>
                    </a:lnTo>
                    <a:lnTo>
                      <a:pt x="83" y="556"/>
                    </a:lnTo>
                    <a:lnTo>
                      <a:pt x="86" y="556"/>
                    </a:lnTo>
                    <a:lnTo>
                      <a:pt x="85" y="554"/>
                    </a:lnTo>
                    <a:lnTo>
                      <a:pt x="83" y="554"/>
                    </a:lnTo>
                    <a:lnTo>
                      <a:pt x="82" y="554"/>
                    </a:lnTo>
                    <a:lnTo>
                      <a:pt x="82" y="553"/>
                    </a:lnTo>
                    <a:lnTo>
                      <a:pt x="82" y="553"/>
                    </a:lnTo>
                    <a:lnTo>
                      <a:pt x="85" y="552"/>
                    </a:lnTo>
                    <a:lnTo>
                      <a:pt x="85" y="552"/>
                    </a:lnTo>
                    <a:lnTo>
                      <a:pt x="86" y="552"/>
                    </a:lnTo>
                    <a:lnTo>
                      <a:pt x="87" y="553"/>
                    </a:lnTo>
                    <a:lnTo>
                      <a:pt x="89" y="552"/>
                    </a:lnTo>
                    <a:lnTo>
                      <a:pt x="89" y="550"/>
                    </a:lnTo>
                    <a:lnTo>
                      <a:pt x="89" y="549"/>
                    </a:lnTo>
                    <a:lnTo>
                      <a:pt x="87" y="547"/>
                    </a:lnTo>
                    <a:lnTo>
                      <a:pt x="86" y="547"/>
                    </a:lnTo>
                    <a:lnTo>
                      <a:pt x="86" y="549"/>
                    </a:lnTo>
                    <a:lnTo>
                      <a:pt x="83" y="549"/>
                    </a:lnTo>
                    <a:lnTo>
                      <a:pt x="78" y="547"/>
                    </a:lnTo>
                    <a:lnTo>
                      <a:pt x="75" y="547"/>
                    </a:lnTo>
                    <a:lnTo>
                      <a:pt x="74" y="546"/>
                    </a:lnTo>
                    <a:lnTo>
                      <a:pt x="74" y="545"/>
                    </a:lnTo>
                    <a:lnTo>
                      <a:pt x="76" y="545"/>
                    </a:lnTo>
                    <a:lnTo>
                      <a:pt x="78" y="546"/>
                    </a:lnTo>
                    <a:lnTo>
                      <a:pt x="79" y="545"/>
                    </a:lnTo>
                    <a:lnTo>
                      <a:pt x="79" y="545"/>
                    </a:lnTo>
                    <a:lnTo>
                      <a:pt x="76" y="545"/>
                    </a:lnTo>
                    <a:lnTo>
                      <a:pt x="75" y="543"/>
                    </a:lnTo>
                    <a:lnTo>
                      <a:pt x="76" y="542"/>
                    </a:lnTo>
                    <a:lnTo>
                      <a:pt x="79" y="542"/>
                    </a:lnTo>
                    <a:lnTo>
                      <a:pt x="80" y="542"/>
                    </a:lnTo>
                    <a:lnTo>
                      <a:pt x="83" y="542"/>
                    </a:lnTo>
                    <a:lnTo>
                      <a:pt x="91" y="542"/>
                    </a:lnTo>
                    <a:lnTo>
                      <a:pt x="93" y="542"/>
                    </a:lnTo>
                    <a:lnTo>
                      <a:pt x="96" y="542"/>
                    </a:lnTo>
                    <a:lnTo>
                      <a:pt x="97" y="542"/>
                    </a:lnTo>
                    <a:lnTo>
                      <a:pt x="97" y="541"/>
                    </a:lnTo>
                    <a:lnTo>
                      <a:pt x="94" y="539"/>
                    </a:lnTo>
                    <a:lnTo>
                      <a:pt x="90" y="539"/>
                    </a:lnTo>
                    <a:lnTo>
                      <a:pt x="86" y="541"/>
                    </a:lnTo>
                    <a:lnTo>
                      <a:pt x="83" y="541"/>
                    </a:lnTo>
                    <a:lnTo>
                      <a:pt x="82" y="539"/>
                    </a:lnTo>
                    <a:lnTo>
                      <a:pt x="80" y="539"/>
                    </a:lnTo>
                    <a:lnTo>
                      <a:pt x="79" y="539"/>
                    </a:lnTo>
                    <a:lnTo>
                      <a:pt x="76" y="541"/>
                    </a:lnTo>
                    <a:lnTo>
                      <a:pt x="76" y="541"/>
                    </a:lnTo>
                    <a:lnTo>
                      <a:pt x="76" y="539"/>
                    </a:lnTo>
                    <a:lnTo>
                      <a:pt x="78" y="536"/>
                    </a:lnTo>
                    <a:lnTo>
                      <a:pt x="80" y="535"/>
                    </a:lnTo>
                    <a:lnTo>
                      <a:pt x="82" y="534"/>
                    </a:lnTo>
                    <a:lnTo>
                      <a:pt x="85" y="534"/>
                    </a:lnTo>
                    <a:lnTo>
                      <a:pt x="85" y="531"/>
                    </a:lnTo>
                    <a:lnTo>
                      <a:pt x="87" y="530"/>
                    </a:lnTo>
                    <a:lnTo>
                      <a:pt x="89" y="530"/>
                    </a:lnTo>
                    <a:lnTo>
                      <a:pt x="89" y="530"/>
                    </a:lnTo>
                    <a:lnTo>
                      <a:pt x="91" y="530"/>
                    </a:lnTo>
                    <a:lnTo>
                      <a:pt x="93" y="530"/>
                    </a:lnTo>
                    <a:lnTo>
                      <a:pt x="94" y="530"/>
                    </a:lnTo>
                    <a:lnTo>
                      <a:pt x="96" y="530"/>
                    </a:lnTo>
                    <a:lnTo>
                      <a:pt x="98" y="531"/>
                    </a:lnTo>
                    <a:lnTo>
                      <a:pt x="101" y="534"/>
                    </a:lnTo>
                    <a:lnTo>
                      <a:pt x="103" y="534"/>
                    </a:lnTo>
                    <a:lnTo>
                      <a:pt x="105" y="534"/>
                    </a:lnTo>
                    <a:lnTo>
                      <a:pt x="108" y="536"/>
                    </a:lnTo>
                    <a:lnTo>
                      <a:pt x="111" y="538"/>
                    </a:lnTo>
                    <a:lnTo>
                      <a:pt x="115" y="539"/>
                    </a:lnTo>
                    <a:lnTo>
                      <a:pt x="116" y="539"/>
                    </a:lnTo>
                    <a:lnTo>
                      <a:pt x="118" y="539"/>
                    </a:lnTo>
                    <a:lnTo>
                      <a:pt x="118" y="538"/>
                    </a:lnTo>
                    <a:lnTo>
                      <a:pt x="118" y="536"/>
                    </a:lnTo>
                    <a:lnTo>
                      <a:pt x="115" y="538"/>
                    </a:lnTo>
                    <a:lnTo>
                      <a:pt x="115" y="538"/>
                    </a:lnTo>
                    <a:lnTo>
                      <a:pt x="112" y="538"/>
                    </a:lnTo>
                    <a:lnTo>
                      <a:pt x="109" y="536"/>
                    </a:lnTo>
                    <a:lnTo>
                      <a:pt x="107" y="532"/>
                    </a:lnTo>
                    <a:lnTo>
                      <a:pt x="107" y="531"/>
                    </a:lnTo>
                    <a:lnTo>
                      <a:pt x="108" y="531"/>
                    </a:lnTo>
                    <a:lnTo>
                      <a:pt x="112" y="531"/>
                    </a:lnTo>
                    <a:lnTo>
                      <a:pt x="116" y="530"/>
                    </a:lnTo>
                    <a:lnTo>
                      <a:pt x="118" y="528"/>
                    </a:lnTo>
                    <a:lnTo>
                      <a:pt x="116" y="527"/>
                    </a:lnTo>
                    <a:lnTo>
                      <a:pt x="114" y="527"/>
                    </a:lnTo>
                    <a:lnTo>
                      <a:pt x="112" y="527"/>
                    </a:lnTo>
                    <a:lnTo>
                      <a:pt x="112" y="528"/>
                    </a:lnTo>
                    <a:lnTo>
                      <a:pt x="112" y="530"/>
                    </a:lnTo>
                    <a:lnTo>
                      <a:pt x="112" y="530"/>
                    </a:lnTo>
                    <a:lnTo>
                      <a:pt x="108" y="530"/>
                    </a:lnTo>
                    <a:lnTo>
                      <a:pt x="107" y="528"/>
                    </a:lnTo>
                    <a:lnTo>
                      <a:pt x="107" y="527"/>
                    </a:lnTo>
                    <a:lnTo>
                      <a:pt x="108" y="527"/>
                    </a:lnTo>
                    <a:lnTo>
                      <a:pt x="109" y="527"/>
                    </a:lnTo>
                    <a:lnTo>
                      <a:pt x="109" y="525"/>
                    </a:lnTo>
                    <a:lnTo>
                      <a:pt x="109" y="524"/>
                    </a:lnTo>
                    <a:lnTo>
                      <a:pt x="108" y="524"/>
                    </a:lnTo>
                    <a:lnTo>
                      <a:pt x="107" y="525"/>
                    </a:lnTo>
                    <a:lnTo>
                      <a:pt x="105" y="524"/>
                    </a:lnTo>
                    <a:lnTo>
                      <a:pt x="104" y="524"/>
                    </a:lnTo>
                    <a:lnTo>
                      <a:pt x="104" y="525"/>
                    </a:lnTo>
                    <a:lnTo>
                      <a:pt x="105" y="527"/>
                    </a:lnTo>
                    <a:lnTo>
                      <a:pt x="105" y="528"/>
                    </a:lnTo>
                    <a:lnTo>
                      <a:pt x="104" y="531"/>
                    </a:lnTo>
                    <a:lnTo>
                      <a:pt x="101" y="531"/>
                    </a:lnTo>
                    <a:lnTo>
                      <a:pt x="100" y="531"/>
                    </a:lnTo>
                    <a:lnTo>
                      <a:pt x="98" y="528"/>
                    </a:lnTo>
                    <a:lnTo>
                      <a:pt x="96" y="528"/>
                    </a:lnTo>
                    <a:lnTo>
                      <a:pt x="94" y="527"/>
                    </a:lnTo>
                    <a:lnTo>
                      <a:pt x="94" y="525"/>
                    </a:lnTo>
                    <a:lnTo>
                      <a:pt x="93" y="525"/>
                    </a:lnTo>
                    <a:lnTo>
                      <a:pt x="93" y="527"/>
                    </a:lnTo>
                    <a:lnTo>
                      <a:pt x="89" y="527"/>
                    </a:lnTo>
                    <a:lnTo>
                      <a:pt x="87" y="528"/>
                    </a:lnTo>
                    <a:lnTo>
                      <a:pt x="86" y="530"/>
                    </a:lnTo>
                    <a:lnTo>
                      <a:pt x="83" y="532"/>
                    </a:lnTo>
                    <a:lnTo>
                      <a:pt x="80" y="532"/>
                    </a:lnTo>
                    <a:lnTo>
                      <a:pt x="80" y="532"/>
                    </a:lnTo>
                    <a:lnTo>
                      <a:pt x="80" y="531"/>
                    </a:lnTo>
                    <a:lnTo>
                      <a:pt x="83" y="527"/>
                    </a:lnTo>
                    <a:lnTo>
                      <a:pt x="85" y="527"/>
                    </a:lnTo>
                    <a:lnTo>
                      <a:pt x="85" y="525"/>
                    </a:lnTo>
                    <a:lnTo>
                      <a:pt x="85" y="525"/>
                    </a:lnTo>
                    <a:lnTo>
                      <a:pt x="86" y="524"/>
                    </a:lnTo>
                    <a:lnTo>
                      <a:pt x="87" y="523"/>
                    </a:lnTo>
                    <a:lnTo>
                      <a:pt x="87" y="523"/>
                    </a:lnTo>
                    <a:lnTo>
                      <a:pt x="89" y="520"/>
                    </a:lnTo>
                    <a:lnTo>
                      <a:pt x="89" y="521"/>
                    </a:lnTo>
                    <a:lnTo>
                      <a:pt x="91" y="523"/>
                    </a:lnTo>
                    <a:lnTo>
                      <a:pt x="94" y="523"/>
                    </a:lnTo>
                    <a:lnTo>
                      <a:pt x="97" y="523"/>
                    </a:lnTo>
                    <a:lnTo>
                      <a:pt x="97" y="523"/>
                    </a:lnTo>
                    <a:lnTo>
                      <a:pt x="96" y="521"/>
                    </a:lnTo>
                    <a:lnTo>
                      <a:pt x="94" y="523"/>
                    </a:lnTo>
                    <a:lnTo>
                      <a:pt x="93" y="521"/>
                    </a:lnTo>
                    <a:lnTo>
                      <a:pt x="89" y="518"/>
                    </a:lnTo>
                    <a:lnTo>
                      <a:pt x="89" y="516"/>
                    </a:lnTo>
                    <a:lnTo>
                      <a:pt x="87" y="516"/>
                    </a:lnTo>
                    <a:lnTo>
                      <a:pt x="87" y="514"/>
                    </a:lnTo>
                    <a:lnTo>
                      <a:pt x="89" y="514"/>
                    </a:lnTo>
                    <a:lnTo>
                      <a:pt x="91" y="514"/>
                    </a:lnTo>
                    <a:lnTo>
                      <a:pt x="93" y="518"/>
                    </a:lnTo>
                    <a:lnTo>
                      <a:pt x="96" y="520"/>
                    </a:lnTo>
                    <a:lnTo>
                      <a:pt x="96" y="520"/>
                    </a:lnTo>
                    <a:lnTo>
                      <a:pt x="96" y="518"/>
                    </a:lnTo>
                    <a:lnTo>
                      <a:pt x="94" y="516"/>
                    </a:lnTo>
                    <a:lnTo>
                      <a:pt x="96" y="516"/>
                    </a:lnTo>
                    <a:lnTo>
                      <a:pt x="97" y="517"/>
                    </a:lnTo>
                    <a:lnTo>
                      <a:pt x="97" y="518"/>
                    </a:lnTo>
                    <a:lnTo>
                      <a:pt x="103" y="521"/>
                    </a:lnTo>
                    <a:lnTo>
                      <a:pt x="104" y="521"/>
                    </a:lnTo>
                    <a:lnTo>
                      <a:pt x="105" y="521"/>
                    </a:lnTo>
                    <a:lnTo>
                      <a:pt x="108" y="521"/>
                    </a:lnTo>
                    <a:lnTo>
                      <a:pt x="108" y="523"/>
                    </a:lnTo>
                    <a:lnTo>
                      <a:pt x="111" y="524"/>
                    </a:lnTo>
                    <a:lnTo>
                      <a:pt x="114" y="524"/>
                    </a:lnTo>
                    <a:lnTo>
                      <a:pt x="114" y="525"/>
                    </a:lnTo>
                    <a:lnTo>
                      <a:pt x="116" y="525"/>
                    </a:lnTo>
                    <a:lnTo>
                      <a:pt x="116" y="524"/>
                    </a:lnTo>
                    <a:lnTo>
                      <a:pt x="114" y="523"/>
                    </a:lnTo>
                    <a:lnTo>
                      <a:pt x="108" y="518"/>
                    </a:lnTo>
                    <a:lnTo>
                      <a:pt x="108" y="517"/>
                    </a:lnTo>
                    <a:lnTo>
                      <a:pt x="108" y="516"/>
                    </a:lnTo>
                    <a:lnTo>
                      <a:pt x="111" y="514"/>
                    </a:lnTo>
                    <a:lnTo>
                      <a:pt x="111" y="513"/>
                    </a:lnTo>
                    <a:lnTo>
                      <a:pt x="112" y="512"/>
                    </a:lnTo>
                    <a:lnTo>
                      <a:pt x="114" y="512"/>
                    </a:lnTo>
                    <a:lnTo>
                      <a:pt x="114" y="510"/>
                    </a:lnTo>
                    <a:lnTo>
                      <a:pt x="111" y="510"/>
                    </a:lnTo>
                    <a:lnTo>
                      <a:pt x="109" y="512"/>
                    </a:lnTo>
                    <a:lnTo>
                      <a:pt x="107" y="512"/>
                    </a:lnTo>
                    <a:lnTo>
                      <a:pt x="105" y="512"/>
                    </a:lnTo>
                    <a:lnTo>
                      <a:pt x="105" y="513"/>
                    </a:lnTo>
                    <a:lnTo>
                      <a:pt x="108" y="514"/>
                    </a:lnTo>
                    <a:lnTo>
                      <a:pt x="107" y="514"/>
                    </a:lnTo>
                    <a:lnTo>
                      <a:pt x="104" y="514"/>
                    </a:lnTo>
                    <a:lnTo>
                      <a:pt x="103" y="516"/>
                    </a:lnTo>
                    <a:lnTo>
                      <a:pt x="101" y="514"/>
                    </a:lnTo>
                    <a:lnTo>
                      <a:pt x="98" y="516"/>
                    </a:lnTo>
                    <a:lnTo>
                      <a:pt x="97" y="514"/>
                    </a:lnTo>
                    <a:lnTo>
                      <a:pt x="96" y="513"/>
                    </a:lnTo>
                    <a:lnTo>
                      <a:pt x="96" y="512"/>
                    </a:lnTo>
                    <a:lnTo>
                      <a:pt x="97" y="512"/>
                    </a:lnTo>
                    <a:lnTo>
                      <a:pt x="97" y="510"/>
                    </a:lnTo>
                    <a:lnTo>
                      <a:pt x="96" y="510"/>
                    </a:lnTo>
                    <a:lnTo>
                      <a:pt x="93" y="510"/>
                    </a:lnTo>
                    <a:lnTo>
                      <a:pt x="93" y="510"/>
                    </a:lnTo>
                    <a:lnTo>
                      <a:pt x="96" y="509"/>
                    </a:lnTo>
                    <a:lnTo>
                      <a:pt x="100" y="507"/>
                    </a:lnTo>
                    <a:lnTo>
                      <a:pt x="101" y="507"/>
                    </a:lnTo>
                    <a:lnTo>
                      <a:pt x="104" y="507"/>
                    </a:lnTo>
                    <a:lnTo>
                      <a:pt x="105" y="507"/>
                    </a:lnTo>
                    <a:lnTo>
                      <a:pt x="107" y="507"/>
                    </a:lnTo>
                    <a:lnTo>
                      <a:pt x="109" y="507"/>
                    </a:lnTo>
                    <a:lnTo>
                      <a:pt x="112" y="507"/>
                    </a:lnTo>
                    <a:lnTo>
                      <a:pt x="112" y="506"/>
                    </a:lnTo>
                    <a:lnTo>
                      <a:pt x="114" y="506"/>
                    </a:lnTo>
                    <a:lnTo>
                      <a:pt x="115" y="505"/>
                    </a:lnTo>
                    <a:lnTo>
                      <a:pt x="116" y="503"/>
                    </a:lnTo>
                    <a:lnTo>
                      <a:pt x="116" y="502"/>
                    </a:lnTo>
                    <a:lnTo>
                      <a:pt x="116" y="502"/>
                    </a:lnTo>
                    <a:lnTo>
                      <a:pt x="115" y="503"/>
                    </a:lnTo>
                    <a:lnTo>
                      <a:pt x="114" y="503"/>
                    </a:lnTo>
                    <a:lnTo>
                      <a:pt x="112" y="502"/>
                    </a:lnTo>
                    <a:lnTo>
                      <a:pt x="114" y="500"/>
                    </a:lnTo>
                    <a:lnTo>
                      <a:pt x="115" y="495"/>
                    </a:lnTo>
                    <a:lnTo>
                      <a:pt x="115" y="494"/>
                    </a:lnTo>
                    <a:lnTo>
                      <a:pt x="116" y="492"/>
                    </a:lnTo>
                    <a:lnTo>
                      <a:pt x="118" y="494"/>
                    </a:lnTo>
                    <a:lnTo>
                      <a:pt x="118" y="495"/>
                    </a:lnTo>
                    <a:lnTo>
                      <a:pt x="118" y="496"/>
                    </a:lnTo>
                    <a:lnTo>
                      <a:pt x="118" y="498"/>
                    </a:lnTo>
                    <a:lnTo>
                      <a:pt x="121" y="498"/>
                    </a:lnTo>
                    <a:lnTo>
                      <a:pt x="122" y="498"/>
                    </a:lnTo>
                    <a:lnTo>
                      <a:pt x="123" y="499"/>
                    </a:lnTo>
                    <a:lnTo>
                      <a:pt x="125" y="499"/>
                    </a:lnTo>
                    <a:lnTo>
                      <a:pt x="125" y="498"/>
                    </a:lnTo>
                    <a:lnTo>
                      <a:pt x="126" y="499"/>
                    </a:lnTo>
                    <a:lnTo>
                      <a:pt x="127" y="499"/>
                    </a:lnTo>
                    <a:lnTo>
                      <a:pt x="126" y="498"/>
                    </a:lnTo>
                    <a:lnTo>
                      <a:pt x="125" y="496"/>
                    </a:lnTo>
                    <a:lnTo>
                      <a:pt x="122" y="496"/>
                    </a:lnTo>
                    <a:lnTo>
                      <a:pt x="122" y="495"/>
                    </a:lnTo>
                    <a:lnTo>
                      <a:pt x="123" y="495"/>
                    </a:lnTo>
                    <a:lnTo>
                      <a:pt x="126" y="495"/>
                    </a:lnTo>
                    <a:lnTo>
                      <a:pt x="126" y="494"/>
                    </a:lnTo>
                    <a:lnTo>
                      <a:pt x="125" y="492"/>
                    </a:lnTo>
                    <a:lnTo>
                      <a:pt x="123" y="492"/>
                    </a:lnTo>
                    <a:lnTo>
                      <a:pt x="123" y="492"/>
                    </a:lnTo>
                    <a:lnTo>
                      <a:pt x="122" y="491"/>
                    </a:lnTo>
                    <a:lnTo>
                      <a:pt x="122" y="492"/>
                    </a:lnTo>
                    <a:lnTo>
                      <a:pt x="121" y="492"/>
                    </a:lnTo>
                    <a:lnTo>
                      <a:pt x="118" y="491"/>
                    </a:lnTo>
                    <a:lnTo>
                      <a:pt x="118" y="491"/>
                    </a:lnTo>
                    <a:lnTo>
                      <a:pt x="119" y="489"/>
                    </a:lnTo>
                    <a:lnTo>
                      <a:pt x="121" y="488"/>
                    </a:lnTo>
                    <a:lnTo>
                      <a:pt x="122" y="485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6" y="485"/>
                    </a:lnTo>
                    <a:lnTo>
                      <a:pt x="127" y="485"/>
                    </a:lnTo>
                    <a:lnTo>
                      <a:pt x="127" y="484"/>
                    </a:lnTo>
                    <a:lnTo>
                      <a:pt x="126" y="483"/>
                    </a:lnTo>
                    <a:lnTo>
                      <a:pt x="123" y="483"/>
                    </a:lnTo>
                    <a:lnTo>
                      <a:pt x="123" y="483"/>
                    </a:lnTo>
                    <a:lnTo>
                      <a:pt x="123" y="481"/>
                    </a:lnTo>
                    <a:lnTo>
                      <a:pt x="126" y="480"/>
                    </a:lnTo>
                    <a:lnTo>
                      <a:pt x="127" y="478"/>
                    </a:lnTo>
                    <a:lnTo>
                      <a:pt x="129" y="478"/>
                    </a:lnTo>
                    <a:lnTo>
                      <a:pt x="129" y="477"/>
                    </a:lnTo>
                    <a:lnTo>
                      <a:pt x="130" y="476"/>
                    </a:lnTo>
                    <a:lnTo>
                      <a:pt x="130" y="474"/>
                    </a:lnTo>
                    <a:lnTo>
                      <a:pt x="127" y="474"/>
                    </a:lnTo>
                    <a:lnTo>
                      <a:pt x="127" y="474"/>
                    </a:lnTo>
                    <a:lnTo>
                      <a:pt x="130" y="473"/>
                    </a:lnTo>
                    <a:lnTo>
                      <a:pt x="132" y="473"/>
                    </a:lnTo>
                    <a:lnTo>
                      <a:pt x="132" y="471"/>
                    </a:lnTo>
                    <a:lnTo>
                      <a:pt x="130" y="470"/>
                    </a:lnTo>
                    <a:lnTo>
                      <a:pt x="127" y="471"/>
                    </a:lnTo>
                    <a:lnTo>
                      <a:pt x="126" y="473"/>
                    </a:lnTo>
                    <a:lnTo>
                      <a:pt x="123" y="473"/>
                    </a:lnTo>
                    <a:lnTo>
                      <a:pt x="122" y="471"/>
                    </a:lnTo>
                    <a:lnTo>
                      <a:pt x="121" y="471"/>
                    </a:lnTo>
                    <a:lnTo>
                      <a:pt x="118" y="471"/>
                    </a:lnTo>
                    <a:lnTo>
                      <a:pt x="116" y="470"/>
                    </a:lnTo>
                    <a:lnTo>
                      <a:pt x="116" y="471"/>
                    </a:lnTo>
                    <a:lnTo>
                      <a:pt x="114" y="470"/>
                    </a:lnTo>
                    <a:lnTo>
                      <a:pt x="112" y="469"/>
                    </a:lnTo>
                    <a:lnTo>
                      <a:pt x="109" y="469"/>
                    </a:lnTo>
                    <a:lnTo>
                      <a:pt x="108" y="467"/>
                    </a:lnTo>
                    <a:lnTo>
                      <a:pt x="108" y="466"/>
                    </a:lnTo>
                    <a:lnTo>
                      <a:pt x="108" y="465"/>
                    </a:lnTo>
                    <a:lnTo>
                      <a:pt x="104" y="462"/>
                    </a:lnTo>
                    <a:lnTo>
                      <a:pt x="100" y="460"/>
                    </a:lnTo>
                    <a:lnTo>
                      <a:pt x="96" y="459"/>
                    </a:lnTo>
                    <a:lnTo>
                      <a:pt x="94" y="456"/>
                    </a:lnTo>
                    <a:lnTo>
                      <a:pt x="94" y="455"/>
                    </a:lnTo>
                    <a:lnTo>
                      <a:pt x="93" y="452"/>
                    </a:lnTo>
                    <a:lnTo>
                      <a:pt x="91" y="449"/>
                    </a:lnTo>
                    <a:lnTo>
                      <a:pt x="90" y="449"/>
                    </a:lnTo>
                    <a:lnTo>
                      <a:pt x="90" y="448"/>
                    </a:lnTo>
                    <a:lnTo>
                      <a:pt x="93" y="445"/>
                    </a:lnTo>
                    <a:lnTo>
                      <a:pt x="96" y="445"/>
                    </a:lnTo>
                    <a:lnTo>
                      <a:pt x="97" y="444"/>
                    </a:lnTo>
                    <a:lnTo>
                      <a:pt x="98" y="445"/>
                    </a:lnTo>
                    <a:lnTo>
                      <a:pt x="101" y="445"/>
                    </a:lnTo>
                    <a:lnTo>
                      <a:pt x="103" y="447"/>
                    </a:lnTo>
                    <a:lnTo>
                      <a:pt x="105" y="448"/>
                    </a:lnTo>
                    <a:lnTo>
                      <a:pt x="108" y="448"/>
                    </a:lnTo>
                    <a:lnTo>
                      <a:pt x="108" y="448"/>
                    </a:lnTo>
                    <a:lnTo>
                      <a:pt x="111" y="449"/>
                    </a:lnTo>
                    <a:lnTo>
                      <a:pt x="112" y="449"/>
                    </a:lnTo>
                    <a:lnTo>
                      <a:pt x="115" y="451"/>
                    </a:lnTo>
                    <a:lnTo>
                      <a:pt x="116" y="451"/>
                    </a:lnTo>
                    <a:lnTo>
                      <a:pt x="118" y="452"/>
                    </a:lnTo>
                    <a:lnTo>
                      <a:pt x="119" y="458"/>
                    </a:lnTo>
                    <a:lnTo>
                      <a:pt x="121" y="459"/>
                    </a:lnTo>
                    <a:lnTo>
                      <a:pt x="123" y="462"/>
                    </a:lnTo>
                    <a:lnTo>
                      <a:pt x="125" y="463"/>
                    </a:lnTo>
                    <a:lnTo>
                      <a:pt x="127" y="465"/>
                    </a:lnTo>
                    <a:lnTo>
                      <a:pt x="129" y="463"/>
                    </a:lnTo>
                    <a:lnTo>
                      <a:pt x="130" y="462"/>
                    </a:lnTo>
                    <a:lnTo>
                      <a:pt x="129" y="460"/>
                    </a:lnTo>
                    <a:lnTo>
                      <a:pt x="127" y="462"/>
                    </a:lnTo>
                    <a:lnTo>
                      <a:pt x="127" y="462"/>
                    </a:lnTo>
                    <a:lnTo>
                      <a:pt x="126" y="460"/>
                    </a:lnTo>
                    <a:lnTo>
                      <a:pt x="123" y="458"/>
                    </a:lnTo>
                    <a:lnTo>
                      <a:pt x="123" y="456"/>
                    </a:lnTo>
                    <a:lnTo>
                      <a:pt x="123" y="456"/>
                    </a:lnTo>
                    <a:lnTo>
                      <a:pt x="126" y="459"/>
                    </a:lnTo>
                    <a:lnTo>
                      <a:pt x="127" y="459"/>
                    </a:lnTo>
                    <a:lnTo>
                      <a:pt x="127" y="458"/>
                    </a:lnTo>
                    <a:lnTo>
                      <a:pt x="129" y="458"/>
                    </a:lnTo>
                    <a:lnTo>
                      <a:pt x="129" y="456"/>
                    </a:lnTo>
                    <a:lnTo>
                      <a:pt x="126" y="455"/>
                    </a:lnTo>
                    <a:lnTo>
                      <a:pt x="123" y="452"/>
                    </a:lnTo>
                    <a:lnTo>
                      <a:pt x="122" y="451"/>
                    </a:lnTo>
                    <a:lnTo>
                      <a:pt x="123" y="449"/>
                    </a:lnTo>
                    <a:lnTo>
                      <a:pt x="123" y="449"/>
                    </a:lnTo>
                    <a:lnTo>
                      <a:pt x="125" y="452"/>
                    </a:lnTo>
                    <a:lnTo>
                      <a:pt x="126" y="452"/>
                    </a:lnTo>
                    <a:lnTo>
                      <a:pt x="126" y="449"/>
                    </a:lnTo>
                    <a:lnTo>
                      <a:pt x="123" y="447"/>
                    </a:lnTo>
                    <a:lnTo>
                      <a:pt x="121" y="445"/>
                    </a:lnTo>
                    <a:lnTo>
                      <a:pt x="121" y="444"/>
                    </a:lnTo>
                    <a:lnTo>
                      <a:pt x="121" y="442"/>
                    </a:lnTo>
                    <a:lnTo>
                      <a:pt x="123" y="444"/>
                    </a:lnTo>
                    <a:lnTo>
                      <a:pt x="127" y="445"/>
                    </a:lnTo>
                    <a:lnTo>
                      <a:pt x="129" y="445"/>
                    </a:lnTo>
                    <a:lnTo>
                      <a:pt x="130" y="442"/>
                    </a:lnTo>
                    <a:lnTo>
                      <a:pt x="127" y="441"/>
                    </a:lnTo>
                    <a:lnTo>
                      <a:pt x="126" y="441"/>
                    </a:lnTo>
                    <a:lnTo>
                      <a:pt x="125" y="441"/>
                    </a:lnTo>
                    <a:lnTo>
                      <a:pt x="123" y="441"/>
                    </a:lnTo>
                    <a:lnTo>
                      <a:pt x="121" y="441"/>
                    </a:lnTo>
                    <a:lnTo>
                      <a:pt x="121" y="440"/>
                    </a:lnTo>
                    <a:lnTo>
                      <a:pt x="121" y="438"/>
                    </a:lnTo>
                    <a:lnTo>
                      <a:pt x="123" y="437"/>
                    </a:lnTo>
                    <a:lnTo>
                      <a:pt x="125" y="438"/>
                    </a:lnTo>
                    <a:lnTo>
                      <a:pt x="127" y="438"/>
                    </a:lnTo>
                    <a:lnTo>
                      <a:pt x="127" y="438"/>
                    </a:lnTo>
                    <a:lnTo>
                      <a:pt x="127" y="437"/>
                    </a:lnTo>
                    <a:lnTo>
                      <a:pt x="126" y="434"/>
                    </a:lnTo>
                    <a:lnTo>
                      <a:pt x="125" y="436"/>
                    </a:lnTo>
                    <a:lnTo>
                      <a:pt x="123" y="436"/>
                    </a:lnTo>
                    <a:lnTo>
                      <a:pt x="122" y="436"/>
                    </a:lnTo>
                    <a:lnTo>
                      <a:pt x="121" y="437"/>
                    </a:lnTo>
                    <a:lnTo>
                      <a:pt x="118" y="440"/>
                    </a:lnTo>
                    <a:lnTo>
                      <a:pt x="116" y="440"/>
                    </a:lnTo>
                    <a:lnTo>
                      <a:pt x="116" y="438"/>
                    </a:lnTo>
                    <a:lnTo>
                      <a:pt x="118" y="437"/>
                    </a:lnTo>
                    <a:lnTo>
                      <a:pt x="118" y="436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3" y="433"/>
                    </a:lnTo>
                    <a:lnTo>
                      <a:pt x="125" y="431"/>
                    </a:lnTo>
                    <a:lnTo>
                      <a:pt x="126" y="431"/>
                    </a:lnTo>
                    <a:lnTo>
                      <a:pt x="127" y="430"/>
                    </a:lnTo>
                    <a:lnTo>
                      <a:pt x="126" y="430"/>
                    </a:lnTo>
                    <a:lnTo>
                      <a:pt x="123" y="430"/>
                    </a:lnTo>
                    <a:lnTo>
                      <a:pt x="122" y="431"/>
                    </a:lnTo>
                    <a:lnTo>
                      <a:pt x="121" y="431"/>
                    </a:lnTo>
                    <a:lnTo>
                      <a:pt x="119" y="431"/>
                    </a:lnTo>
                    <a:lnTo>
                      <a:pt x="116" y="431"/>
                    </a:lnTo>
                    <a:lnTo>
                      <a:pt x="115" y="431"/>
                    </a:lnTo>
                    <a:lnTo>
                      <a:pt x="115" y="430"/>
                    </a:lnTo>
                    <a:lnTo>
                      <a:pt x="116" y="429"/>
                    </a:lnTo>
                    <a:lnTo>
                      <a:pt x="118" y="427"/>
                    </a:lnTo>
                    <a:lnTo>
                      <a:pt x="122" y="427"/>
                    </a:lnTo>
                    <a:lnTo>
                      <a:pt x="126" y="426"/>
                    </a:lnTo>
                    <a:lnTo>
                      <a:pt x="129" y="424"/>
                    </a:lnTo>
                    <a:lnTo>
                      <a:pt x="129" y="423"/>
                    </a:lnTo>
                    <a:lnTo>
                      <a:pt x="127" y="423"/>
                    </a:lnTo>
                    <a:lnTo>
                      <a:pt x="126" y="423"/>
                    </a:lnTo>
                    <a:lnTo>
                      <a:pt x="125" y="424"/>
                    </a:lnTo>
                    <a:lnTo>
                      <a:pt x="122" y="424"/>
                    </a:lnTo>
                    <a:lnTo>
                      <a:pt x="121" y="424"/>
                    </a:lnTo>
                    <a:lnTo>
                      <a:pt x="119" y="423"/>
                    </a:lnTo>
                    <a:lnTo>
                      <a:pt x="119" y="422"/>
                    </a:lnTo>
                    <a:lnTo>
                      <a:pt x="116" y="422"/>
                    </a:lnTo>
                    <a:lnTo>
                      <a:pt x="116" y="422"/>
                    </a:lnTo>
                    <a:lnTo>
                      <a:pt x="116" y="420"/>
                    </a:lnTo>
                    <a:lnTo>
                      <a:pt x="118" y="419"/>
                    </a:lnTo>
                    <a:lnTo>
                      <a:pt x="119" y="416"/>
                    </a:lnTo>
                    <a:lnTo>
                      <a:pt x="119" y="415"/>
                    </a:lnTo>
                    <a:lnTo>
                      <a:pt x="122" y="413"/>
                    </a:lnTo>
                    <a:lnTo>
                      <a:pt x="122" y="413"/>
                    </a:lnTo>
                    <a:lnTo>
                      <a:pt x="121" y="413"/>
                    </a:lnTo>
                    <a:lnTo>
                      <a:pt x="119" y="415"/>
                    </a:lnTo>
                    <a:lnTo>
                      <a:pt x="116" y="418"/>
                    </a:lnTo>
                    <a:lnTo>
                      <a:pt x="116" y="419"/>
                    </a:lnTo>
                    <a:lnTo>
                      <a:pt x="114" y="420"/>
                    </a:lnTo>
                    <a:lnTo>
                      <a:pt x="114" y="420"/>
                    </a:lnTo>
                    <a:lnTo>
                      <a:pt x="112" y="420"/>
                    </a:lnTo>
                    <a:lnTo>
                      <a:pt x="112" y="419"/>
                    </a:lnTo>
                    <a:lnTo>
                      <a:pt x="114" y="415"/>
                    </a:lnTo>
                    <a:lnTo>
                      <a:pt x="114" y="412"/>
                    </a:lnTo>
                    <a:lnTo>
                      <a:pt x="112" y="409"/>
                    </a:lnTo>
                    <a:lnTo>
                      <a:pt x="112" y="406"/>
                    </a:lnTo>
                    <a:lnTo>
                      <a:pt x="112" y="405"/>
                    </a:lnTo>
                    <a:lnTo>
                      <a:pt x="112" y="402"/>
                    </a:lnTo>
                    <a:lnTo>
                      <a:pt x="112" y="404"/>
                    </a:lnTo>
                    <a:lnTo>
                      <a:pt x="111" y="404"/>
                    </a:lnTo>
                    <a:lnTo>
                      <a:pt x="111" y="409"/>
                    </a:lnTo>
                    <a:lnTo>
                      <a:pt x="111" y="411"/>
                    </a:lnTo>
                    <a:lnTo>
                      <a:pt x="112" y="413"/>
                    </a:lnTo>
                    <a:lnTo>
                      <a:pt x="112" y="416"/>
                    </a:lnTo>
                    <a:lnTo>
                      <a:pt x="112" y="419"/>
                    </a:lnTo>
                    <a:lnTo>
                      <a:pt x="111" y="420"/>
                    </a:lnTo>
                    <a:lnTo>
                      <a:pt x="109" y="422"/>
                    </a:lnTo>
                    <a:lnTo>
                      <a:pt x="108" y="419"/>
                    </a:lnTo>
                    <a:lnTo>
                      <a:pt x="107" y="418"/>
                    </a:lnTo>
                    <a:lnTo>
                      <a:pt x="107" y="422"/>
                    </a:lnTo>
                    <a:lnTo>
                      <a:pt x="107" y="423"/>
                    </a:lnTo>
                    <a:lnTo>
                      <a:pt x="105" y="422"/>
                    </a:lnTo>
                    <a:lnTo>
                      <a:pt x="104" y="422"/>
                    </a:lnTo>
                    <a:lnTo>
                      <a:pt x="105" y="423"/>
                    </a:lnTo>
                    <a:lnTo>
                      <a:pt x="105" y="424"/>
                    </a:lnTo>
                    <a:lnTo>
                      <a:pt x="105" y="427"/>
                    </a:lnTo>
                    <a:lnTo>
                      <a:pt x="104" y="429"/>
                    </a:lnTo>
                    <a:lnTo>
                      <a:pt x="103" y="429"/>
                    </a:lnTo>
                    <a:lnTo>
                      <a:pt x="101" y="429"/>
                    </a:lnTo>
                    <a:lnTo>
                      <a:pt x="100" y="430"/>
                    </a:lnTo>
                    <a:lnTo>
                      <a:pt x="98" y="431"/>
                    </a:lnTo>
                    <a:lnTo>
                      <a:pt x="96" y="430"/>
                    </a:lnTo>
                    <a:lnTo>
                      <a:pt x="94" y="430"/>
                    </a:lnTo>
                    <a:lnTo>
                      <a:pt x="94" y="427"/>
                    </a:lnTo>
                    <a:lnTo>
                      <a:pt x="93" y="426"/>
                    </a:lnTo>
                    <a:lnTo>
                      <a:pt x="93" y="426"/>
                    </a:lnTo>
                    <a:lnTo>
                      <a:pt x="91" y="426"/>
                    </a:lnTo>
                    <a:lnTo>
                      <a:pt x="90" y="427"/>
                    </a:lnTo>
                    <a:lnTo>
                      <a:pt x="90" y="427"/>
                    </a:lnTo>
                    <a:lnTo>
                      <a:pt x="89" y="424"/>
                    </a:lnTo>
                    <a:lnTo>
                      <a:pt x="90" y="422"/>
                    </a:lnTo>
                    <a:lnTo>
                      <a:pt x="89" y="420"/>
                    </a:lnTo>
                    <a:lnTo>
                      <a:pt x="89" y="420"/>
                    </a:lnTo>
                    <a:lnTo>
                      <a:pt x="89" y="418"/>
                    </a:lnTo>
                    <a:lnTo>
                      <a:pt x="90" y="416"/>
                    </a:lnTo>
                    <a:lnTo>
                      <a:pt x="93" y="416"/>
                    </a:lnTo>
                    <a:lnTo>
                      <a:pt x="94" y="418"/>
                    </a:lnTo>
                    <a:lnTo>
                      <a:pt x="94" y="415"/>
                    </a:lnTo>
                    <a:lnTo>
                      <a:pt x="96" y="415"/>
                    </a:lnTo>
                    <a:lnTo>
                      <a:pt x="100" y="415"/>
                    </a:lnTo>
                    <a:lnTo>
                      <a:pt x="101" y="415"/>
                    </a:lnTo>
                    <a:lnTo>
                      <a:pt x="104" y="412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5" y="406"/>
                    </a:lnTo>
                    <a:lnTo>
                      <a:pt x="104" y="408"/>
                    </a:lnTo>
                    <a:lnTo>
                      <a:pt x="103" y="409"/>
                    </a:lnTo>
                    <a:lnTo>
                      <a:pt x="101" y="412"/>
                    </a:lnTo>
                    <a:lnTo>
                      <a:pt x="98" y="413"/>
                    </a:lnTo>
                    <a:lnTo>
                      <a:pt x="96" y="412"/>
                    </a:lnTo>
                    <a:lnTo>
                      <a:pt x="93" y="411"/>
                    </a:lnTo>
                    <a:lnTo>
                      <a:pt x="93" y="409"/>
                    </a:lnTo>
                    <a:lnTo>
                      <a:pt x="96" y="408"/>
                    </a:lnTo>
                    <a:lnTo>
                      <a:pt x="98" y="405"/>
                    </a:lnTo>
                    <a:lnTo>
                      <a:pt x="100" y="405"/>
                    </a:lnTo>
                    <a:lnTo>
                      <a:pt x="101" y="404"/>
                    </a:lnTo>
                    <a:lnTo>
                      <a:pt x="100" y="402"/>
                    </a:lnTo>
                    <a:lnTo>
                      <a:pt x="101" y="402"/>
                    </a:lnTo>
                    <a:lnTo>
                      <a:pt x="103" y="401"/>
                    </a:lnTo>
                    <a:lnTo>
                      <a:pt x="104" y="401"/>
                    </a:lnTo>
                    <a:lnTo>
                      <a:pt x="103" y="400"/>
                    </a:lnTo>
                    <a:lnTo>
                      <a:pt x="103" y="398"/>
                    </a:lnTo>
                    <a:lnTo>
                      <a:pt x="103" y="398"/>
                    </a:lnTo>
                    <a:lnTo>
                      <a:pt x="101" y="398"/>
                    </a:lnTo>
                    <a:lnTo>
                      <a:pt x="100" y="400"/>
                    </a:lnTo>
                    <a:lnTo>
                      <a:pt x="97" y="400"/>
                    </a:lnTo>
                    <a:lnTo>
                      <a:pt x="96" y="400"/>
                    </a:lnTo>
                    <a:lnTo>
                      <a:pt x="96" y="398"/>
                    </a:lnTo>
                    <a:lnTo>
                      <a:pt x="96" y="397"/>
                    </a:lnTo>
                    <a:lnTo>
                      <a:pt x="98" y="395"/>
                    </a:lnTo>
                    <a:lnTo>
                      <a:pt x="100" y="395"/>
                    </a:lnTo>
                    <a:lnTo>
                      <a:pt x="101" y="397"/>
                    </a:lnTo>
                    <a:lnTo>
                      <a:pt x="103" y="397"/>
                    </a:lnTo>
                    <a:lnTo>
                      <a:pt x="105" y="395"/>
                    </a:lnTo>
                    <a:lnTo>
                      <a:pt x="107" y="391"/>
                    </a:lnTo>
                    <a:lnTo>
                      <a:pt x="105" y="391"/>
                    </a:lnTo>
                    <a:lnTo>
                      <a:pt x="107" y="389"/>
                    </a:lnTo>
                    <a:lnTo>
                      <a:pt x="109" y="386"/>
                    </a:lnTo>
                    <a:lnTo>
                      <a:pt x="108" y="383"/>
                    </a:lnTo>
                    <a:lnTo>
                      <a:pt x="108" y="382"/>
                    </a:lnTo>
                    <a:lnTo>
                      <a:pt x="108" y="380"/>
                    </a:lnTo>
                    <a:lnTo>
                      <a:pt x="107" y="379"/>
                    </a:lnTo>
                    <a:lnTo>
                      <a:pt x="105" y="379"/>
                    </a:lnTo>
                    <a:lnTo>
                      <a:pt x="104" y="377"/>
                    </a:lnTo>
                    <a:lnTo>
                      <a:pt x="101" y="377"/>
                    </a:lnTo>
                    <a:lnTo>
                      <a:pt x="100" y="377"/>
                    </a:lnTo>
                    <a:lnTo>
                      <a:pt x="100" y="376"/>
                    </a:lnTo>
                    <a:lnTo>
                      <a:pt x="101" y="376"/>
                    </a:lnTo>
                    <a:lnTo>
                      <a:pt x="104" y="376"/>
                    </a:lnTo>
                    <a:lnTo>
                      <a:pt x="104" y="375"/>
                    </a:lnTo>
                    <a:lnTo>
                      <a:pt x="107" y="373"/>
                    </a:lnTo>
                    <a:lnTo>
                      <a:pt x="107" y="372"/>
                    </a:lnTo>
                    <a:lnTo>
                      <a:pt x="108" y="371"/>
                    </a:lnTo>
                    <a:lnTo>
                      <a:pt x="108" y="368"/>
                    </a:lnTo>
                    <a:lnTo>
                      <a:pt x="107" y="368"/>
                    </a:lnTo>
                    <a:lnTo>
                      <a:pt x="105" y="368"/>
                    </a:lnTo>
                    <a:lnTo>
                      <a:pt x="104" y="366"/>
                    </a:lnTo>
                    <a:lnTo>
                      <a:pt x="104" y="365"/>
                    </a:lnTo>
                    <a:lnTo>
                      <a:pt x="105" y="364"/>
                    </a:lnTo>
                    <a:lnTo>
                      <a:pt x="105" y="364"/>
                    </a:lnTo>
                    <a:lnTo>
                      <a:pt x="105" y="362"/>
                    </a:lnTo>
                    <a:lnTo>
                      <a:pt x="104" y="361"/>
                    </a:lnTo>
                    <a:lnTo>
                      <a:pt x="104" y="358"/>
                    </a:lnTo>
                    <a:lnTo>
                      <a:pt x="104" y="357"/>
                    </a:lnTo>
                    <a:lnTo>
                      <a:pt x="105" y="358"/>
                    </a:lnTo>
                    <a:lnTo>
                      <a:pt x="105" y="358"/>
                    </a:lnTo>
                    <a:lnTo>
                      <a:pt x="105" y="357"/>
                    </a:lnTo>
                    <a:lnTo>
                      <a:pt x="105" y="355"/>
                    </a:lnTo>
                    <a:lnTo>
                      <a:pt x="107" y="353"/>
                    </a:lnTo>
                    <a:lnTo>
                      <a:pt x="105" y="350"/>
                    </a:lnTo>
                    <a:lnTo>
                      <a:pt x="104" y="348"/>
                    </a:lnTo>
                    <a:lnTo>
                      <a:pt x="105" y="347"/>
                    </a:lnTo>
                    <a:lnTo>
                      <a:pt x="104" y="346"/>
                    </a:lnTo>
                    <a:lnTo>
                      <a:pt x="105" y="343"/>
                    </a:lnTo>
                    <a:lnTo>
                      <a:pt x="105" y="340"/>
                    </a:lnTo>
                    <a:lnTo>
                      <a:pt x="105" y="340"/>
                    </a:lnTo>
                    <a:lnTo>
                      <a:pt x="104" y="340"/>
                    </a:lnTo>
                    <a:lnTo>
                      <a:pt x="101" y="343"/>
                    </a:lnTo>
                    <a:lnTo>
                      <a:pt x="100" y="343"/>
                    </a:lnTo>
                    <a:lnTo>
                      <a:pt x="98" y="344"/>
                    </a:lnTo>
                    <a:lnTo>
                      <a:pt x="97" y="344"/>
                    </a:lnTo>
                    <a:lnTo>
                      <a:pt x="97" y="344"/>
                    </a:lnTo>
                    <a:lnTo>
                      <a:pt x="97" y="343"/>
                    </a:lnTo>
                    <a:lnTo>
                      <a:pt x="100" y="342"/>
                    </a:lnTo>
                    <a:lnTo>
                      <a:pt x="101" y="342"/>
                    </a:lnTo>
                    <a:lnTo>
                      <a:pt x="103" y="339"/>
                    </a:lnTo>
                    <a:lnTo>
                      <a:pt x="103" y="337"/>
                    </a:lnTo>
                    <a:lnTo>
                      <a:pt x="105" y="336"/>
                    </a:lnTo>
                    <a:lnTo>
                      <a:pt x="107" y="335"/>
                    </a:lnTo>
                    <a:lnTo>
                      <a:pt x="108" y="333"/>
                    </a:lnTo>
                    <a:lnTo>
                      <a:pt x="108" y="332"/>
                    </a:lnTo>
                    <a:lnTo>
                      <a:pt x="107" y="330"/>
                    </a:lnTo>
                    <a:lnTo>
                      <a:pt x="105" y="328"/>
                    </a:lnTo>
                    <a:lnTo>
                      <a:pt x="104" y="326"/>
                    </a:lnTo>
                    <a:lnTo>
                      <a:pt x="104" y="325"/>
                    </a:lnTo>
                    <a:lnTo>
                      <a:pt x="103" y="325"/>
                    </a:lnTo>
                    <a:lnTo>
                      <a:pt x="101" y="324"/>
                    </a:lnTo>
                    <a:lnTo>
                      <a:pt x="101" y="321"/>
                    </a:lnTo>
                    <a:lnTo>
                      <a:pt x="101" y="321"/>
                    </a:lnTo>
                    <a:lnTo>
                      <a:pt x="101" y="319"/>
                    </a:lnTo>
                    <a:lnTo>
                      <a:pt x="101" y="317"/>
                    </a:lnTo>
                    <a:lnTo>
                      <a:pt x="100" y="315"/>
                    </a:lnTo>
                    <a:lnTo>
                      <a:pt x="96" y="311"/>
                    </a:lnTo>
                    <a:lnTo>
                      <a:pt x="96" y="310"/>
                    </a:lnTo>
                    <a:lnTo>
                      <a:pt x="94" y="308"/>
                    </a:lnTo>
                    <a:lnTo>
                      <a:pt x="94" y="307"/>
                    </a:lnTo>
                    <a:lnTo>
                      <a:pt x="94" y="307"/>
                    </a:lnTo>
                    <a:lnTo>
                      <a:pt x="94" y="306"/>
                    </a:lnTo>
                    <a:lnTo>
                      <a:pt x="97" y="304"/>
                    </a:lnTo>
                    <a:lnTo>
                      <a:pt x="98" y="303"/>
                    </a:lnTo>
                    <a:lnTo>
                      <a:pt x="100" y="301"/>
                    </a:lnTo>
                    <a:lnTo>
                      <a:pt x="98" y="301"/>
                    </a:lnTo>
                    <a:lnTo>
                      <a:pt x="97" y="301"/>
                    </a:lnTo>
                    <a:lnTo>
                      <a:pt x="97" y="300"/>
                    </a:lnTo>
                    <a:lnTo>
                      <a:pt x="98" y="299"/>
                    </a:lnTo>
                    <a:lnTo>
                      <a:pt x="100" y="296"/>
                    </a:lnTo>
                    <a:lnTo>
                      <a:pt x="101" y="295"/>
                    </a:lnTo>
                    <a:lnTo>
                      <a:pt x="101" y="293"/>
                    </a:lnTo>
                    <a:lnTo>
                      <a:pt x="100" y="293"/>
                    </a:lnTo>
                    <a:lnTo>
                      <a:pt x="101" y="292"/>
                    </a:lnTo>
                    <a:lnTo>
                      <a:pt x="100" y="290"/>
                    </a:lnTo>
                    <a:lnTo>
                      <a:pt x="98" y="290"/>
                    </a:lnTo>
                    <a:lnTo>
                      <a:pt x="97" y="288"/>
                    </a:lnTo>
                    <a:lnTo>
                      <a:pt x="94" y="285"/>
                    </a:lnTo>
                    <a:lnTo>
                      <a:pt x="93" y="283"/>
                    </a:lnTo>
                    <a:lnTo>
                      <a:pt x="91" y="282"/>
                    </a:lnTo>
                    <a:lnTo>
                      <a:pt x="91" y="282"/>
                    </a:lnTo>
                    <a:lnTo>
                      <a:pt x="90" y="283"/>
                    </a:lnTo>
                    <a:lnTo>
                      <a:pt x="89" y="283"/>
                    </a:lnTo>
                    <a:lnTo>
                      <a:pt x="89" y="283"/>
                    </a:lnTo>
                    <a:lnTo>
                      <a:pt x="89" y="281"/>
                    </a:lnTo>
                    <a:lnTo>
                      <a:pt x="87" y="279"/>
                    </a:lnTo>
                    <a:lnTo>
                      <a:pt x="85" y="279"/>
                    </a:lnTo>
                    <a:lnTo>
                      <a:pt x="83" y="277"/>
                    </a:lnTo>
                    <a:lnTo>
                      <a:pt x="83" y="277"/>
                    </a:lnTo>
                    <a:lnTo>
                      <a:pt x="82" y="278"/>
                    </a:lnTo>
                    <a:lnTo>
                      <a:pt x="80" y="278"/>
                    </a:lnTo>
                    <a:lnTo>
                      <a:pt x="80" y="277"/>
                    </a:lnTo>
                    <a:lnTo>
                      <a:pt x="82" y="274"/>
                    </a:lnTo>
                    <a:lnTo>
                      <a:pt x="78" y="272"/>
                    </a:lnTo>
                    <a:lnTo>
                      <a:pt x="76" y="270"/>
                    </a:lnTo>
                    <a:lnTo>
                      <a:pt x="75" y="270"/>
                    </a:lnTo>
                    <a:lnTo>
                      <a:pt x="74" y="271"/>
                    </a:lnTo>
                    <a:lnTo>
                      <a:pt x="72" y="270"/>
                    </a:lnTo>
                    <a:lnTo>
                      <a:pt x="68" y="267"/>
                    </a:lnTo>
                    <a:lnTo>
                      <a:pt x="65" y="265"/>
                    </a:lnTo>
                    <a:lnTo>
                      <a:pt x="62" y="264"/>
                    </a:lnTo>
                    <a:lnTo>
                      <a:pt x="61" y="263"/>
                    </a:lnTo>
                    <a:lnTo>
                      <a:pt x="58" y="264"/>
                    </a:lnTo>
                    <a:lnTo>
                      <a:pt x="57" y="265"/>
                    </a:lnTo>
                    <a:lnTo>
                      <a:pt x="56" y="268"/>
                    </a:lnTo>
                    <a:lnTo>
                      <a:pt x="53" y="270"/>
                    </a:lnTo>
                    <a:lnTo>
                      <a:pt x="51" y="271"/>
                    </a:lnTo>
                    <a:lnTo>
                      <a:pt x="51" y="268"/>
                    </a:lnTo>
                    <a:lnTo>
                      <a:pt x="53" y="267"/>
                    </a:lnTo>
                    <a:lnTo>
                      <a:pt x="53" y="264"/>
                    </a:lnTo>
                    <a:lnTo>
                      <a:pt x="51" y="263"/>
                    </a:lnTo>
                    <a:lnTo>
                      <a:pt x="49" y="263"/>
                    </a:lnTo>
                    <a:lnTo>
                      <a:pt x="47" y="265"/>
                    </a:lnTo>
                    <a:lnTo>
                      <a:pt x="47" y="267"/>
                    </a:lnTo>
                    <a:lnTo>
                      <a:pt x="46" y="268"/>
                    </a:lnTo>
                    <a:lnTo>
                      <a:pt x="45" y="267"/>
                    </a:lnTo>
                    <a:lnTo>
                      <a:pt x="43" y="264"/>
                    </a:lnTo>
                    <a:lnTo>
                      <a:pt x="42" y="263"/>
                    </a:lnTo>
                    <a:lnTo>
                      <a:pt x="42" y="264"/>
                    </a:lnTo>
                    <a:lnTo>
                      <a:pt x="40" y="270"/>
                    </a:lnTo>
                    <a:lnTo>
                      <a:pt x="39" y="270"/>
                    </a:lnTo>
                    <a:lnTo>
                      <a:pt x="38" y="270"/>
                    </a:lnTo>
                    <a:lnTo>
                      <a:pt x="36" y="267"/>
                    </a:lnTo>
                    <a:lnTo>
                      <a:pt x="38" y="264"/>
                    </a:lnTo>
                    <a:lnTo>
                      <a:pt x="40" y="263"/>
                    </a:lnTo>
                    <a:lnTo>
                      <a:pt x="39" y="261"/>
                    </a:lnTo>
                    <a:lnTo>
                      <a:pt x="38" y="261"/>
                    </a:lnTo>
                    <a:lnTo>
                      <a:pt x="38" y="261"/>
                    </a:lnTo>
                    <a:lnTo>
                      <a:pt x="35" y="263"/>
                    </a:lnTo>
                    <a:lnTo>
                      <a:pt x="32" y="263"/>
                    </a:lnTo>
                    <a:lnTo>
                      <a:pt x="32" y="264"/>
                    </a:lnTo>
                    <a:lnTo>
                      <a:pt x="31" y="265"/>
                    </a:lnTo>
                    <a:lnTo>
                      <a:pt x="31" y="264"/>
                    </a:lnTo>
                    <a:lnTo>
                      <a:pt x="31" y="261"/>
                    </a:lnTo>
                    <a:lnTo>
                      <a:pt x="29" y="260"/>
                    </a:lnTo>
                    <a:lnTo>
                      <a:pt x="29" y="257"/>
                    </a:lnTo>
                    <a:lnTo>
                      <a:pt x="28" y="257"/>
                    </a:lnTo>
                    <a:lnTo>
                      <a:pt x="27" y="257"/>
                    </a:lnTo>
                    <a:lnTo>
                      <a:pt x="27" y="260"/>
                    </a:lnTo>
                    <a:lnTo>
                      <a:pt x="27" y="263"/>
                    </a:lnTo>
                    <a:lnTo>
                      <a:pt x="25" y="263"/>
                    </a:lnTo>
                    <a:lnTo>
                      <a:pt x="25" y="265"/>
                    </a:lnTo>
                    <a:lnTo>
                      <a:pt x="25" y="268"/>
                    </a:lnTo>
                    <a:lnTo>
                      <a:pt x="25" y="270"/>
                    </a:lnTo>
                    <a:lnTo>
                      <a:pt x="25" y="271"/>
                    </a:lnTo>
                    <a:lnTo>
                      <a:pt x="22" y="270"/>
                    </a:lnTo>
                    <a:lnTo>
                      <a:pt x="21" y="268"/>
                    </a:lnTo>
                    <a:lnTo>
                      <a:pt x="18" y="267"/>
                    </a:lnTo>
                    <a:lnTo>
                      <a:pt x="15" y="264"/>
                    </a:lnTo>
                    <a:lnTo>
                      <a:pt x="14" y="263"/>
                    </a:lnTo>
                    <a:lnTo>
                      <a:pt x="11" y="261"/>
                    </a:lnTo>
                    <a:lnTo>
                      <a:pt x="11" y="261"/>
                    </a:lnTo>
                    <a:lnTo>
                      <a:pt x="13" y="260"/>
                    </a:lnTo>
                    <a:lnTo>
                      <a:pt x="10" y="259"/>
                    </a:lnTo>
                    <a:lnTo>
                      <a:pt x="9" y="254"/>
                    </a:lnTo>
                    <a:lnTo>
                      <a:pt x="7" y="253"/>
                    </a:lnTo>
                    <a:lnTo>
                      <a:pt x="4" y="250"/>
                    </a:lnTo>
                    <a:lnTo>
                      <a:pt x="4" y="248"/>
                    </a:lnTo>
                    <a:lnTo>
                      <a:pt x="6" y="246"/>
                    </a:lnTo>
                    <a:lnTo>
                      <a:pt x="10" y="246"/>
                    </a:lnTo>
                    <a:lnTo>
                      <a:pt x="11" y="245"/>
                    </a:lnTo>
                    <a:lnTo>
                      <a:pt x="13" y="245"/>
                    </a:lnTo>
                    <a:lnTo>
                      <a:pt x="17" y="245"/>
                    </a:lnTo>
                    <a:lnTo>
                      <a:pt x="17" y="245"/>
                    </a:lnTo>
                    <a:lnTo>
                      <a:pt x="20" y="243"/>
                    </a:lnTo>
                    <a:lnTo>
                      <a:pt x="20" y="242"/>
                    </a:lnTo>
                    <a:lnTo>
                      <a:pt x="20" y="241"/>
                    </a:lnTo>
                    <a:lnTo>
                      <a:pt x="17" y="241"/>
                    </a:lnTo>
                    <a:lnTo>
                      <a:pt x="14" y="239"/>
                    </a:lnTo>
                    <a:lnTo>
                      <a:pt x="13" y="239"/>
                    </a:lnTo>
                    <a:lnTo>
                      <a:pt x="11" y="241"/>
                    </a:lnTo>
                    <a:lnTo>
                      <a:pt x="9" y="236"/>
                    </a:lnTo>
                    <a:lnTo>
                      <a:pt x="7" y="234"/>
                    </a:lnTo>
                    <a:lnTo>
                      <a:pt x="9" y="232"/>
                    </a:lnTo>
                    <a:lnTo>
                      <a:pt x="11" y="231"/>
                    </a:lnTo>
                    <a:lnTo>
                      <a:pt x="11" y="228"/>
                    </a:lnTo>
                    <a:lnTo>
                      <a:pt x="13" y="227"/>
                    </a:lnTo>
                    <a:lnTo>
                      <a:pt x="11" y="227"/>
                    </a:lnTo>
                    <a:lnTo>
                      <a:pt x="10" y="228"/>
                    </a:lnTo>
                    <a:lnTo>
                      <a:pt x="9" y="231"/>
                    </a:lnTo>
                    <a:lnTo>
                      <a:pt x="7" y="231"/>
                    </a:lnTo>
                    <a:lnTo>
                      <a:pt x="6" y="231"/>
                    </a:lnTo>
                    <a:lnTo>
                      <a:pt x="4" y="234"/>
                    </a:lnTo>
                    <a:lnTo>
                      <a:pt x="2" y="232"/>
                    </a:lnTo>
                    <a:lnTo>
                      <a:pt x="0" y="230"/>
                    </a:lnTo>
                    <a:lnTo>
                      <a:pt x="2" y="228"/>
                    </a:lnTo>
                    <a:lnTo>
                      <a:pt x="3" y="227"/>
                    </a:lnTo>
                    <a:lnTo>
                      <a:pt x="3" y="225"/>
                    </a:lnTo>
                    <a:lnTo>
                      <a:pt x="2" y="225"/>
                    </a:lnTo>
                    <a:lnTo>
                      <a:pt x="0" y="227"/>
                    </a:lnTo>
                    <a:lnTo>
                      <a:pt x="0" y="223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3" y="220"/>
                    </a:lnTo>
                    <a:lnTo>
                      <a:pt x="4" y="220"/>
                    </a:lnTo>
                    <a:lnTo>
                      <a:pt x="6" y="221"/>
                    </a:lnTo>
                    <a:lnTo>
                      <a:pt x="6" y="218"/>
                    </a:lnTo>
                    <a:lnTo>
                      <a:pt x="10" y="217"/>
                    </a:lnTo>
                    <a:lnTo>
                      <a:pt x="14" y="217"/>
                    </a:lnTo>
                    <a:lnTo>
                      <a:pt x="18" y="220"/>
                    </a:lnTo>
                    <a:lnTo>
                      <a:pt x="22" y="220"/>
                    </a:lnTo>
                    <a:lnTo>
                      <a:pt x="27" y="223"/>
                    </a:lnTo>
                    <a:lnTo>
                      <a:pt x="31" y="223"/>
                    </a:lnTo>
                    <a:lnTo>
                      <a:pt x="32" y="224"/>
                    </a:lnTo>
                    <a:lnTo>
                      <a:pt x="38" y="227"/>
                    </a:lnTo>
                    <a:lnTo>
                      <a:pt x="39" y="227"/>
                    </a:lnTo>
                    <a:lnTo>
                      <a:pt x="40" y="227"/>
                    </a:lnTo>
                    <a:lnTo>
                      <a:pt x="43" y="225"/>
                    </a:lnTo>
                    <a:lnTo>
                      <a:pt x="42" y="225"/>
                    </a:lnTo>
                    <a:lnTo>
                      <a:pt x="39" y="225"/>
                    </a:lnTo>
                    <a:lnTo>
                      <a:pt x="35" y="223"/>
                    </a:lnTo>
                    <a:lnTo>
                      <a:pt x="32" y="220"/>
                    </a:lnTo>
                    <a:lnTo>
                      <a:pt x="29" y="220"/>
                    </a:lnTo>
                    <a:lnTo>
                      <a:pt x="25" y="220"/>
                    </a:lnTo>
                    <a:lnTo>
                      <a:pt x="22" y="217"/>
                    </a:lnTo>
                    <a:lnTo>
                      <a:pt x="24" y="216"/>
                    </a:lnTo>
                    <a:lnTo>
                      <a:pt x="28" y="214"/>
                    </a:lnTo>
                    <a:lnTo>
                      <a:pt x="31" y="216"/>
                    </a:lnTo>
                    <a:lnTo>
                      <a:pt x="36" y="216"/>
                    </a:lnTo>
                    <a:lnTo>
                      <a:pt x="40" y="217"/>
                    </a:lnTo>
                    <a:lnTo>
                      <a:pt x="43" y="218"/>
                    </a:lnTo>
                    <a:lnTo>
                      <a:pt x="45" y="220"/>
                    </a:lnTo>
                    <a:lnTo>
                      <a:pt x="45" y="220"/>
                    </a:lnTo>
                    <a:lnTo>
                      <a:pt x="47" y="221"/>
                    </a:lnTo>
                    <a:lnTo>
                      <a:pt x="47" y="220"/>
                    </a:lnTo>
                    <a:lnTo>
                      <a:pt x="46" y="220"/>
                    </a:lnTo>
                    <a:lnTo>
                      <a:pt x="46" y="217"/>
                    </a:lnTo>
                    <a:lnTo>
                      <a:pt x="49" y="216"/>
                    </a:lnTo>
                    <a:lnTo>
                      <a:pt x="50" y="216"/>
                    </a:lnTo>
                    <a:lnTo>
                      <a:pt x="50" y="212"/>
                    </a:lnTo>
                    <a:lnTo>
                      <a:pt x="49" y="212"/>
                    </a:lnTo>
                    <a:lnTo>
                      <a:pt x="47" y="212"/>
                    </a:lnTo>
                    <a:lnTo>
                      <a:pt x="46" y="210"/>
                    </a:lnTo>
                    <a:lnTo>
                      <a:pt x="46" y="209"/>
                    </a:lnTo>
                    <a:lnTo>
                      <a:pt x="45" y="207"/>
                    </a:lnTo>
                    <a:lnTo>
                      <a:pt x="43" y="209"/>
                    </a:lnTo>
                    <a:lnTo>
                      <a:pt x="40" y="210"/>
                    </a:lnTo>
                    <a:lnTo>
                      <a:pt x="38" y="210"/>
                    </a:lnTo>
                    <a:lnTo>
                      <a:pt x="33" y="210"/>
                    </a:lnTo>
                    <a:lnTo>
                      <a:pt x="32" y="209"/>
                    </a:lnTo>
                    <a:lnTo>
                      <a:pt x="32" y="207"/>
                    </a:lnTo>
                    <a:lnTo>
                      <a:pt x="31" y="206"/>
                    </a:lnTo>
                    <a:lnTo>
                      <a:pt x="29" y="203"/>
                    </a:lnTo>
                    <a:lnTo>
                      <a:pt x="28" y="203"/>
                    </a:lnTo>
                    <a:lnTo>
                      <a:pt x="28" y="205"/>
                    </a:lnTo>
                    <a:lnTo>
                      <a:pt x="28" y="206"/>
                    </a:lnTo>
                    <a:lnTo>
                      <a:pt x="29" y="207"/>
                    </a:lnTo>
                    <a:lnTo>
                      <a:pt x="28" y="210"/>
                    </a:lnTo>
                    <a:lnTo>
                      <a:pt x="28" y="210"/>
                    </a:lnTo>
                    <a:lnTo>
                      <a:pt x="24" y="212"/>
                    </a:lnTo>
                    <a:lnTo>
                      <a:pt x="21" y="210"/>
                    </a:lnTo>
                    <a:lnTo>
                      <a:pt x="17" y="206"/>
                    </a:lnTo>
                    <a:lnTo>
                      <a:pt x="17" y="205"/>
                    </a:lnTo>
                    <a:lnTo>
                      <a:pt x="20" y="203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2" y="201"/>
                    </a:lnTo>
                    <a:lnTo>
                      <a:pt x="20" y="202"/>
                    </a:lnTo>
                    <a:lnTo>
                      <a:pt x="18" y="203"/>
                    </a:lnTo>
                    <a:lnTo>
                      <a:pt x="15" y="202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8" y="199"/>
                    </a:lnTo>
                    <a:lnTo>
                      <a:pt x="21" y="198"/>
                    </a:lnTo>
                    <a:lnTo>
                      <a:pt x="22" y="195"/>
                    </a:lnTo>
                    <a:lnTo>
                      <a:pt x="22" y="192"/>
                    </a:lnTo>
                    <a:lnTo>
                      <a:pt x="21" y="192"/>
                    </a:lnTo>
                    <a:lnTo>
                      <a:pt x="20" y="194"/>
                    </a:lnTo>
                    <a:lnTo>
                      <a:pt x="18" y="195"/>
                    </a:lnTo>
                    <a:lnTo>
                      <a:pt x="15" y="196"/>
                    </a:lnTo>
                    <a:lnTo>
                      <a:pt x="13" y="196"/>
                    </a:lnTo>
                    <a:lnTo>
                      <a:pt x="11" y="196"/>
                    </a:lnTo>
                    <a:lnTo>
                      <a:pt x="10" y="195"/>
                    </a:lnTo>
                    <a:lnTo>
                      <a:pt x="10" y="194"/>
                    </a:lnTo>
                    <a:lnTo>
                      <a:pt x="11" y="192"/>
                    </a:lnTo>
                    <a:lnTo>
                      <a:pt x="13" y="191"/>
                    </a:lnTo>
                    <a:lnTo>
                      <a:pt x="13" y="189"/>
                    </a:lnTo>
                    <a:lnTo>
                      <a:pt x="11" y="189"/>
                    </a:lnTo>
                    <a:lnTo>
                      <a:pt x="9" y="189"/>
                    </a:lnTo>
                    <a:lnTo>
                      <a:pt x="9" y="188"/>
                    </a:lnTo>
                    <a:lnTo>
                      <a:pt x="6" y="183"/>
                    </a:lnTo>
                    <a:lnTo>
                      <a:pt x="4" y="181"/>
                    </a:lnTo>
                    <a:lnTo>
                      <a:pt x="2" y="180"/>
                    </a:lnTo>
                    <a:lnTo>
                      <a:pt x="0" y="178"/>
                    </a:lnTo>
                    <a:lnTo>
                      <a:pt x="2" y="178"/>
                    </a:lnTo>
                    <a:lnTo>
                      <a:pt x="4" y="177"/>
                    </a:lnTo>
                    <a:lnTo>
                      <a:pt x="6" y="176"/>
                    </a:lnTo>
                    <a:lnTo>
                      <a:pt x="7" y="174"/>
                    </a:lnTo>
                    <a:lnTo>
                      <a:pt x="7" y="174"/>
                    </a:lnTo>
                    <a:lnTo>
                      <a:pt x="9" y="174"/>
                    </a:lnTo>
                    <a:lnTo>
                      <a:pt x="9" y="174"/>
                    </a:lnTo>
                    <a:lnTo>
                      <a:pt x="7" y="173"/>
                    </a:lnTo>
                    <a:lnTo>
                      <a:pt x="6" y="173"/>
                    </a:lnTo>
                    <a:lnTo>
                      <a:pt x="4" y="171"/>
                    </a:lnTo>
                    <a:lnTo>
                      <a:pt x="4" y="170"/>
                    </a:lnTo>
                    <a:lnTo>
                      <a:pt x="7" y="170"/>
                    </a:lnTo>
                    <a:lnTo>
                      <a:pt x="11" y="169"/>
                    </a:lnTo>
                    <a:lnTo>
                      <a:pt x="11" y="167"/>
                    </a:lnTo>
                    <a:lnTo>
                      <a:pt x="11" y="166"/>
                    </a:lnTo>
                    <a:lnTo>
                      <a:pt x="13" y="165"/>
                    </a:lnTo>
                    <a:lnTo>
                      <a:pt x="15" y="165"/>
                    </a:lnTo>
                    <a:lnTo>
                      <a:pt x="17" y="165"/>
                    </a:lnTo>
                    <a:lnTo>
                      <a:pt x="18" y="165"/>
                    </a:lnTo>
                    <a:lnTo>
                      <a:pt x="20" y="165"/>
                    </a:lnTo>
                    <a:lnTo>
                      <a:pt x="21" y="163"/>
                    </a:lnTo>
                    <a:lnTo>
                      <a:pt x="22" y="163"/>
                    </a:lnTo>
                    <a:lnTo>
                      <a:pt x="25" y="163"/>
                    </a:lnTo>
                    <a:lnTo>
                      <a:pt x="25" y="165"/>
                    </a:lnTo>
                    <a:lnTo>
                      <a:pt x="25" y="165"/>
                    </a:lnTo>
                    <a:lnTo>
                      <a:pt x="27" y="165"/>
                    </a:lnTo>
                    <a:lnTo>
                      <a:pt x="28" y="163"/>
                    </a:lnTo>
                    <a:lnTo>
                      <a:pt x="29" y="162"/>
                    </a:lnTo>
                    <a:lnTo>
                      <a:pt x="32" y="162"/>
                    </a:lnTo>
                    <a:lnTo>
                      <a:pt x="32" y="162"/>
                    </a:lnTo>
                    <a:lnTo>
                      <a:pt x="33" y="162"/>
                    </a:lnTo>
                    <a:lnTo>
                      <a:pt x="35" y="162"/>
                    </a:lnTo>
                    <a:lnTo>
                      <a:pt x="36" y="162"/>
                    </a:lnTo>
                    <a:lnTo>
                      <a:pt x="46" y="159"/>
                    </a:lnTo>
                    <a:lnTo>
                      <a:pt x="49" y="159"/>
                    </a:lnTo>
                    <a:lnTo>
                      <a:pt x="49" y="160"/>
                    </a:lnTo>
                    <a:lnTo>
                      <a:pt x="50" y="159"/>
                    </a:lnTo>
                    <a:lnTo>
                      <a:pt x="49" y="158"/>
                    </a:lnTo>
                    <a:lnTo>
                      <a:pt x="50" y="156"/>
                    </a:lnTo>
                    <a:lnTo>
                      <a:pt x="53" y="155"/>
                    </a:lnTo>
                    <a:lnTo>
                      <a:pt x="57" y="155"/>
                    </a:lnTo>
                    <a:lnTo>
                      <a:pt x="60" y="154"/>
                    </a:lnTo>
                    <a:lnTo>
                      <a:pt x="61" y="155"/>
                    </a:lnTo>
                    <a:lnTo>
                      <a:pt x="64" y="155"/>
                    </a:lnTo>
                    <a:lnTo>
                      <a:pt x="67" y="154"/>
                    </a:lnTo>
                    <a:lnTo>
                      <a:pt x="69" y="154"/>
                    </a:lnTo>
                    <a:lnTo>
                      <a:pt x="72" y="154"/>
                    </a:lnTo>
                    <a:lnTo>
                      <a:pt x="74" y="155"/>
                    </a:lnTo>
                    <a:lnTo>
                      <a:pt x="75" y="155"/>
                    </a:lnTo>
                    <a:lnTo>
                      <a:pt x="76" y="156"/>
                    </a:lnTo>
                    <a:lnTo>
                      <a:pt x="79" y="159"/>
                    </a:lnTo>
                    <a:lnTo>
                      <a:pt x="80" y="158"/>
                    </a:lnTo>
                    <a:lnTo>
                      <a:pt x="83" y="158"/>
                    </a:lnTo>
                    <a:lnTo>
                      <a:pt x="83" y="156"/>
                    </a:lnTo>
                    <a:lnTo>
                      <a:pt x="85" y="155"/>
                    </a:lnTo>
                    <a:lnTo>
                      <a:pt x="87" y="152"/>
                    </a:lnTo>
                    <a:lnTo>
                      <a:pt x="89" y="148"/>
                    </a:lnTo>
                    <a:lnTo>
                      <a:pt x="91" y="148"/>
                    </a:lnTo>
                    <a:lnTo>
                      <a:pt x="93" y="145"/>
                    </a:lnTo>
                    <a:lnTo>
                      <a:pt x="96" y="142"/>
                    </a:lnTo>
                    <a:lnTo>
                      <a:pt x="97" y="141"/>
                    </a:lnTo>
                    <a:lnTo>
                      <a:pt x="98" y="140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8" y="134"/>
                    </a:lnTo>
                    <a:lnTo>
                      <a:pt x="101" y="133"/>
                    </a:lnTo>
                    <a:lnTo>
                      <a:pt x="104" y="134"/>
                    </a:lnTo>
                    <a:lnTo>
                      <a:pt x="107" y="131"/>
                    </a:lnTo>
                    <a:lnTo>
                      <a:pt x="107" y="130"/>
                    </a:lnTo>
                    <a:lnTo>
                      <a:pt x="107" y="129"/>
                    </a:lnTo>
                    <a:lnTo>
                      <a:pt x="104" y="129"/>
                    </a:lnTo>
                    <a:lnTo>
                      <a:pt x="101" y="127"/>
                    </a:lnTo>
                    <a:lnTo>
                      <a:pt x="101" y="126"/>
                    </a:lnTo>
                    <a:lnTo>
                      <a:pt x="101" y="124"/>
                    </a:lnTo>
                    <a:lnTo>
                      <a:pt x="104" y="124"/>
                    </a:lnTo>
                    <a:lnTo>
                      <a:pt x="107" y="124"/>
                    </a:lnTo>
                    <a:lnTo>
                      <a:pt x="109" y="123"/>
                    </a:lnTo>
                    <a:lnTo>
                      <a:pt x="114" y="122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18"/>
                    </a:lnTo>
                    <a:lnTo>
                      <a:pt x="112" y="118"/>
                    </a:lnTo>
                    <a:lnTo>
                      <a:pt x="111" y="119"/>
                    </a:lnTo>
                    <a:lnTo>
                      <a:pt x="111" y="122"/>
                    </a:lnTo>
                    <a:lnTo>
                      <a:pt x="109" y="122"/>
                    </a:lnTo>
                    <a:lnTo>
                      <a:pt x="105" y="122"/>
                    </a:lnTo>
                    <a:lnTo>
                      <a:pt x="103" y="122"/>
                    </a:lnTo>
                    <a:lnTo>
                      <a:pt x="101" y="122"/>
                    </a:lnTo>
                    <a:lnTo>
                      <a:pt x="98" y="123"/>
                    </a:lnTo>
                    <a:lnTo>
                      <a:pt x="97" y="123"/>
                    </a:lnTo>
                    <a:lnTo>
                      <a:pt x="96" y="122"/>
                    </a:lnTo>
                    <a:lnTo>
                      <a:pt x="94" y="120"/>
                    </a:lnTo>
                    <a:lnTo>
                      <a:pt x="93" y="120"/>
                    </a:lnTo>
                    <a:lnTo>
                      <a:pt x="91" y="122"/>
                    </a:lnTo>
                    <a:lnTo>
                      <a:pt x="90" y="122"/>
                    </a:lnTo>
                    <a:lnTo>
                      <a:pt x="89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6" y="119"/>
                    </a:lnTo>
                    <a:lnTo>
                      <a:pt x="86" y="118"/>
                    </a:lnTo>
                    <a:lnTo>
                      <a:pt x="85" y="118"/>
                    </a:lnTo>
                    <a:lnTo>
                      <a:pt x="85" y="116"/>
                    </a:lnTo>
                    <a:lnTo>
                      <a:pt x="85" y="113"/>
                    </a:lnTo>
                    <a:lnTo>
                      <a:pt x="87" y="113"/>
                    </a:lnTo>
                    <a:lnTo>
                      <a:pt x="89" y="112"/>
                    </a:lnTo>
                    <a:lnTo>
                      <a:pt x="89" y="111"/>
                    </a:lnTo>
                    <a:lnTo>
                      <a:pt x="90" y="109"/>
                    </a:lnTo>
                    <a:lnTo>
                      <a:pt x="91" y="108"/>
                    </a:lnTo>
                    <a:lnTo>
                      <a:pt x="90" y="107"/>
                    </a:lnTo>
                    <a:lnTo>
                      <a:pt x="90" y="105"/>
                    </a:lnTo>
                    <a:lnTo>
                      <a:pt x="90" y="104"/>
                    </a:lnTo>
                    <a:lnTo>
                      <a:pt x="93" y="104"/>
                    </a:lnTo>
                    <a:lnTo>
                      <a:pt x="96" y="102"/>
                    </a:lnTo>
                    <a:lnTo>
                      <a:pt x="97" y="102"/>
                    </a:lnTo>
                    <a:lnTo>
                      <a:pt x="97" y="101"/>
                    </a:lnTo>
                    <a:lnTo>
                      <a:pt x="101" y="100"/>
                    </a:lnTo>
                    <a:lnTo>
                      <a:pt x="103" y="97"/>
                    </a:lnTo>
                    <a:lnTo>
                      <a:pt x="104" y="97"/>
                    </a:lnTo>
                    <a:lnTo>
                      <a:pt x="108" y="97"/>
                    </a:lnTo>
                    <a:lnTo>
                      <a:pt x="109" y="95"/>
                    </a:lnTo>
                    <a:lnTo>
                      <a:pt x="108" y="95"/>
                    </a:lnTo>
                    <a:lnTo>
                      <a:pt x="107" y="95"/>
                    </a:lnTo>
                    <a:lnTo>
                      <a:pt x="108" y="94"/>
                    </a:lnTo>
                    <a:lnTo>
                      <a:pt x="109" y="93"/>
                    </a:lnTo>
                    <a:lnTo>
                      <a:pt x="111" y="93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6" y="90"/>
                    </a:lnTo>
                    <a:lnTo>
                      <a:pt x="115" y="89"/>
                    </a:lnTo>
                    <a:lnTo>
                      <a:pt x="116" y="87"/>
                    </a:lnTo>
                    <a:lnTo>
                      <a:pt x="119" y="84"/>
                    </a:lnTo>
                    <a:lnTo>
                      <a:pt x="121" y="84"/>
                    </a:lnTo>
                    <a:lnTo>
                      <a:pt x="123" y="82"/>
                    </a:lnTo>
                    <a:lnTo>
                      <a:pt x="125" y="82"/>
                    </a:lnTo>
                    <a:lnTo>
                      <a:pt x="126" y="82"/>
                    </a:lnTo>
                    <a:lnTo>
                      <a:pt x="126" y="82"/>
                    </a:lnTo>
                    <a:lnTo>
                      <a:pt x="127" y="84"/>
                    </a:lnTo>
                    <a:lnTo>
                      <a:pt x="127" y="90"/>
                    </a:lnTo>
                    <a:lnTo>
                      <a:pt x="127" y="91"/>
                    </a:lnTo>
                    <a:lnTo>
                      <a:pt x="127" y="95"/>
                    </a:lnTo>
                    <a:lnTo>
                      <a:pt x="127" y="100"/>
                    </a:lnTo>
                    <a:lnTo>
                      <a:pt x="129" y="100"/>
                    </a:lnTo>
                    <a:lnTo>
                      <a:pt x="129" y="98"/>
                    </a:lnTo>
                    <a:lnTo>
                      <a:pt x="130" y="94"/>
                    </a:lnTo>
                    <a:lnTo>
                      <a:pt x="129" y="90"/>
                    </a:lnTo>
                    <a:lnTo>
                      <a:pt x="129" y="87"/>
                    </a:lnTo>
                    <a:lnTo>
                      <a:pt x="129" y="86"/>
                    </a:lnTo>
                    <a:lnTo>
                      <a:pt x="129" y="83"/>
                    </a:lnTo>
                    <a:lnTo>
                      <a:pt x="130" y="82"/>
                    </a:lnTo>
                    <a:lnTo>
                      <a:pt x="132" y="82"/>
                    </a:lnTo>
                    <a:lnTo>
                      <a:pt x="133" y="80"/>
                    </a:lnTo>
                    <a:lnTo>
                      <a:pt x="134" y="80"/>
                    </a:lnTo>
                    <a:lnTo>
                      <a:pt x="134" y="80"/>
                    </a:lnTo>
                    <a:lnTo>
                      <a:pt x="136" y="82"/>
                    </a:lnTo>
                    <a:lnTo>
                      <a:pt x="136" y="83"/>
                    </a:lnTo>
                    <a:lnTo>
                      <a:pt x="137" y="83"/>
                    </a:lnTo>
                    <a:lnTo>
                      <a:pt x="138" y="83"/>
                    </a:lnTo>
                    <a:lnTo>
                      <a:pt x="138" y="84"/>
                    </a:lnTo>
                    <a:lnTo>
                      <a:pt x="138" y="86"/>
                    </a:lnTo>
                    <a:lnTo>
                      <a:pt x="140" y="87"/>
                    </a:lnTo>
                    <a:lnTo>
                      <a:pt x="144" y="87"/>
                    </a:lnTo>
                    <a:lnTo>
                      <a:pt x="145" y="86"/>
                    </a:lnTo>
                    <a:lnTo>
                      <a:pt x="147" y="87"/>
                    </a:lnTo>
                    <a:lnTo>
                      <a:pt x="147" y="86"/>
                    </a:lnTo>
                    <a:lnTo>
                      <a:pt x="147" y="83"/>
                    </a:lnTo>
                    <a:lnTo>
                      <a:pt x="147" y="82"/>
                    </a:lnTo>
                    <a:lnTo>
                      <a:pt x="148" y="82"/>
                    </a:lnTo>
                    <a:lnTo>
                      <a:pt x="150" y="79"/>
                    </a:lnTo>
                    <a:lnTo>
                      <a:pt x="150" y="77"/>
                    </a:lnTo>
                    <a:lnTo>
                      <a:pt x="152" y="77"/>
                    </a:lnTo>
                    <a:lnTo>
                      <a:pt x="156" y="75"/>
                    </a:lnTo>
                    <a:lnTo>
                      <a:pt x="156" y="73"/>
                    </a:lnTo>
                    <a:lnTo>
                      <a:pt x="156" y="71"/>
                    </a:lnTo>
                    <a:lnTo>
                      <a:pt x="155" y="69"/>
                    </a:lnTo>
                    <a:lnTo>
                      <a:pt x="155" y="69"/>
                    </a:lnTo>
                    <a:lnTo>
                      <a:pt x="154" y="68"/>
                    </a:lnTo>
                    <a:lnTo>
                      <a:pt x="155" y="68"/>
                    </a:lnTo>
                    <a:lnTo>
                      <a:pt x="156" y="65"/>
                    </a:lnTo>
                    <a:lnTo>
                      <a:pt x="156" y="62"/>
                    </a:lnTo>
                    <a:lnTo>
                      <a:pt x="156" y="60"/>
                    </a:lnTo>
                    <a:lnTo>
                      <a:pt x="158" y="57"/>
                    </a:lnTo>
                    <a:lnTo>
                      <a:pt x="159" y="55"/>
                    </a:lnTo>
                    <a:lnTo>
                      <a:pt x="162" y="54"/>
                    </a:lnTo>
                    <a:lnTo>
                      <a:pt x="166" y="53"/>
                    </a:lnTo>
                    <a:lnTo>
                      <a:pt x="169" y="53"/>
                    </a:lnTo>
                    <a:lnTo>
                      <a:pt x="170" y="53"/>
                    </a:lnTo>
                    <a:lnTo>
                      <a:pt x="170" y="54"/>
                    </a:lnTo>
                    <a:lnTo>
                      <a:pt x="170" y="57"/>
                    </a:lnTo>
                    <a:lnTo>
                      <a:pt x="173" y="60"/>
                    </a:lnTo>
                    <a:lnTo>
                      <a:pt x="173" y="62"/>
                    </a:lnTo>
                    <a:lnTo>
                      <a:pt x="172" y="66"/>
                    </a:lnTo>
                    <a:lnTo>
                      <a:pt x="172" y="72"/>
                    </a:lnTo>
                    <a:lnTo>
                      <a:pt x="173" y="72"/>
                    </a:lnTo>
                    <a:lnTo>
                      <a:pt x="177" y="76"/>
                    </a:lnTo>
                    <a:lnTo>
                      <a:pt x="179" y="77"/>
                    </a:lnTo>
                    <a:lnTo>
                      <a:pt x="179" y="79"/>
                    </a:lnTo>
                    <a:lnTo>
                      <a:pt x="180" y="79"/>
                    </a:lnTo>
                    <a:lnTo>
                      <a:pt x="179" y="73"/>
                    </a:lnTo>
                    <a:lnTo>
                      <a:pt x="179" y="72"/>
                    </a:lnTo>
                    <a:lnTo>
                      <a:pt x="176" y="66"/>
                    </a:lnTo>
                    <a:lnTo>
                      <a:pt x="176" y="64"/>
                    </a:lnTo>
                    <a:lnTo>
                      <a:pt x="177" y="60"/>
                    </a:lnTo>
                    <a:lnTo>
                      <a:pt x="177" y="58"/>
                    </a:lnTo>
                    <a:lnTo>
                      <a:pt x="177" y="57"/>
                    </a:lnTo>
                    <a:lnTo>
                      <a:pt x="176" y="54"/>
                    </a:lnTo>
                    <a:lnTo>
                      <a:pt x="176" y="53"/>
                    </a:lnTo>
                    <a:lnTo>
                      <a:pt x="174" y="50"/>
                    </a:lnTo>
                    <a:lnTo>
                      <a:pt x="176" y="48"/>
                    </a:lnTo>
                    <a:lnTo>
                      <a:pt x="177" y="47"/>
                    </a:lnTo>
                    <a:lnTo>
                      <a:pt x="180" y="47"/>
                    </a:lnTo>
                    <a:lnTo>
                      <a:pt x="181" y="47"/>
                    </a:lnTo>
                    <a:lnTo>
                      <a:pt x="184" y="47"/>
                    </a:lnTo>
                    <a:lnTo>
                      <a:pt x="185" y="47"/>
                    </a:lnTo>
                    <a:lnTo>
                      <a:pt x="190" y="47"/>
                    </a:lnTo>
                    <a:lnTo>
                      <a:pt x="195" y="47"/>
                    </a:lnTo>
                    <a:lnTo>
                      <a:pt x="199" y="46"/>
                    </a:lnTo>
                    <a:lnTo>
                      <a:pt x="205" y="46"/>
                    </a:lnTo>
                    <a:lnTo>
                      <a:pt x="206" y="47"/>
                    </a:lnTo>
                    <a:lnTo>
                      <a:pt x="206" y="48"/>
                    </a:lnTo>
                    <a:lnTo>
                      <a:pt x="206" y="51"/>
                    </a:lnTo>
                    <a:lnTo>
                      <a:pt x="206" y="53"/>
                    </a:lnTo>
                    <a:lnTo>
                      <a:pt x="209" y="53"/>
                    </a:lnTo>
                    <a:lnTo>
                      <a:pt x="209" y="50"/>
                    </a:lnTo>
                    <a:lnTo>
                      <a:pt x="208" y="48"/>
                    </a:lnTo>
                    <a:lnTo>
                      <a:pt x="209" y="46"/>
                    </a:lnTo>
                    <a:lnTo>
                      <a:pt x="212" y="43"/>
                    </a:lnTo>
                    <a:lnTo>
                      <a:pt x="214" y="44"/>
                    </a:lnTo>
                    <a:lnTo>
                      <a:pt x="216" y="46"/>
                    </a:lnTo>
                    <a:lnTo>
                      <a:pt x="216" y="48"/>
                    </a:lnTo>
                    <a:lnTo>
                      <a:pt x="217" y="50"/>
                    </a:lnTo>
                    <a:lnTo>
                      <a:pt x="219" y="48"/>
                    </a:lnTo>
                    <a:lnTo>
                      <a:pt x="219" y="44"/>
                    </a:lnTo>
                    <a:lnTo>
                      <a:pt x="216" y="43"/>
                    </a:lnTo>
                    <a:lnTo>
                      <a:pt x="216" y="42"/>
                    </a:lnTo>
                    <a:lnTo>
                      <a:pt x="217" y="40"/>
                    </a:lnTo>
                    <a:lnTo>
                      <a:pt x="219" y="40"/>
                    </a:lnTo>
                    <a:lnTo>
                      <a:pt x="221" y="42"/>
                    </a:lnTo>
                    <a:lnTo>
                      <a:pt x="223" y="40"/>
                    </a:lnTo>
                    <a:lnTo>
                      <a:pt x="226" y="39"/>
                    </a:lnTo>
                    <a:lnTo>
                      <a:pt x="230" y="40"/>
                    </a:lnTo>
                    <a:lnTo>
                      <a:pt x="230" y="42"/>
                    </a:lnTo>
                    <a:lnTo>
                      <a:pt x="230" y="47"/>
                    </a:lnTo>
                    <a:lnTo>
                      <a:pt x="228" y="51"/>
                    </a:lnTo>
                    <a:lnTo>
                      <a:pt x="228" y="54"/>
                    </a:lnTo>
                    <a:lnTo>
                      <a:pt x="227" y="58"/>
                    </a:lnTo>
                    <a:lnTo>
                      <a:pt x="226" y="60"/>
                    </a:lnTo>
                    <a:lnTo>
                      <a:pt x="226" y="62"/>
                    </a:lnTo>
                    <a:lnTo>
                      <a:pt x="224" y="64"/>
                    </a:lnTo>
                    <a:lnTo>
                      <a:pt x="223" y="64"/>
                    </a:lnTo>
                    <a:lnTo>
                      <a:pt x="223" y="65"/>
                    </a:lnTo>
                    <a:lnTo>
                      <a:pt x="224" y="66"/>
                    </a:lnTo>
                    <a:lnTo>
                      <a:pt x="224" y="68"/>
                    </a:lnTo>
                    <a:lnTo>
                      <a:pt x="223" y="71"/>
                    </a:lnTo>
                    <a:lnTo>
                      <a:pt x="221" y="72"/>
                    </a:lnTo>
                    <a:lnTo>
                      <a:pt x="220" y="75"/>
                    </a:lnTo>
                    <a:lnTo>
                      <a:pt x="217" y="76"/>
                    </a:lnTo>
                    <a:lnTo>
                      <a:pt x="217" y="77"/>
                    </a:lnTo>
                    <a:lnTo>
                      <a:pt x="216" y="80"/>
                    </a:lnTo>
                    <a:lnTo>
                      <a:pt x="214" y="83"/>
                    </a:lnTo>
                    <a:lnTo>
                      <a:pt x="214" y="86"/>
                    </a:lnTo>
                    <a:lnTo>
                      <a:pt x="214" y="87"/>
                    </a:lnTo>
                    <a:lnTo>
                      <a:pt x="216" y="86"/>
                    </a:lnTo>
                    <a:lnTo>
                      <a:pt x="217" y="83"/>
                    </a:lnTo>
                    <a:lnTo>
                      <a:pt x="219" y="82"/>
                    </a:lnTo>
                    <a:lnTo>
                      <a:pt x="219" y="80"/>
                    </a:lnTo>
                    <a:lnTo>
                      <a:pt x="221" y="79"/>
                    </a:lnTo>
                    <a:lnTo>
                      <a:pt x="224" y="75"/>
                    </a:lnTo>
                    <a:lnTo>
                      <a:pt x="224" y="73"/>
                    </a:lnTo>
                    <a:lnTo>
                      <a:pt x="227" y="72"/>
                    </a:lnTo>
                    <a:lnTo>
                      <a:pt x="227" y="72"/>
                    </a:lnTo>
                    <a:lnTo>
                      <a:pt x="228" y="69"/>
                    </a:lnTo>
                    <a:lnTo>
                      <a:pt x="228" y="68"/>
                    </a:lnTo>
                    <a:lnTo>
                      <a:pt x="230" y="66"/>
                    </a:lnTo>
                    <a:lnTo>
                      <a:pt x="231" y="64"/>
                    </a:lnTo>
                    <a:lnTo>
                      <a:pt x="232" y="62"/>
                    </a:lnTo>
                    <a:lnTo>
                      <a:pt x="232" y="65"/>
                    </a:lnTo>
                    <a:lnTo>
                      <a:pt x="232" y="66"/>
                    </a:lnTo>
                    <a:lnTo>
                      <a:pt x="235" y="68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8" y="76"/>
                    </a:lnTo>
                    <a:lnTo>
                      <a:pt x="238" y="79"/>
                    </a:lnTo>
                    <a:lnTo>
                      <a:pt x="239" y="80"/>
                    </a:lnTo>
                    <a:lnTo>
                      <a:pt x="241" y="80"/>
                    </a:lnTo>
                    <a:lnTo>
                      <a:pt x="242" y="82"/>
                    </a:lnTo>
                    <a:lnTo>
                      <a:pt x="243" y="82"/>
                    </a:lnTo>
                    <a:lnTo>
                      <a:pt x="243" y="80"/>
                    </a:lnTo>
                    <a:lnTo>
                      <a:pt x="245" y="79"/>
                    </a:lnTo>
                    <a:lnTo>
                      <a:pt x="243" y="77"/>
                    </a:lnTo>
                    <a:lnTo>
                      <a:pt x="242" y="76"/>
                    </a:lnTo>
                    <a:lnTo>
                      <a:pt x="242" y="75"/>
                    </a:lnTo>
                    <a:lnTo>
                      <a:pt x="242" y="75"/>
                    </a:lnTo>
                    <a:lnTo>
                      <a:pt x="243" y="75"/>
                    </a:lnTo>
                    <a:lnTo>
                      <a:pt x="245" y="76"/>
                    </a:lnTo>
                    <a:lnTo>
                      <a:pt x="248" y="76"/>
                    </a:lnTo>
                    <a:lnTo>
                      <a:pt x="249" y="77"/>
                    </a:lnTo>
                    <a:lnTo>
                      <a:pt x="250" y="77"/>
                    </a:lnTo>
                    <a:lnTo>
                      <a:pt x="252" y="77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5" y="79"/>
                    </a:lnTo>
                    <a:lnTo>
                      <a:pt x="256" y="77"/>
                    </a:lnTo>
                    <a:lnTo>
                      <a:pt x="256" y="73"/>
                    </a:lnTo>
                    <a:lnTo>
                      <a:pt x="255" y="71"/>
                    </a:lnTo>
                    <a:lnTo>
                      <a:pt x="256" y="68"/>
                    </a:lnTo>
                    <a:lnTo>
                      <a:pt x="257" y="64"/>
                    </a:lnTo>
                    <a:lnTo>
                      <a:pt x="256" y="62"/>
                    </a:lnTo>
                    <a:lnTo>
                      <a:pt x="255" y="58"/>
                    </a:lnTo>
                    <a:lnTo>
                      <a:pt x="255" y="55"/>
                    </a:lnTo>
                    <a:lnTo>
                      <a:pt x="257" y="51"/>
                    </a:lnTo>
                    <a:lnTo>
                      <a:pt x="257" y="50"/>
                    </a:lnTo>
                    <a:lnTo>
                      <a:pt x="256" y="48"/>
                    </a:lnTo>
                    <a:lnTo>
                      <a:pt x="257" y="47"/>
                    </a:lnTo>
                    <a:lnTo>
                      <a:pt x="257" y="43"/>
                    </a:lnTo>
                    <a:lnTo>
                      <a:pt x="259" y="42"/>
                    </a:lnTo>
                    <a:lnTo>
                      <a:pt x="260" y="42"/>
                    </a:lnTo>
                    <a:lnTo>
                      <a:pt x="263" y="43"/>
                    </a:lnTo>
                    <a:lnTo>
                      <a:pt x="264" y="43"/>
                    </a:lnTo>
                    <a:lnTo>
                      <a:pt x="266" y="44"/>
                    </a:lnTo>
                    <a:lnTo>
                      <a:pt x="267" y="46"/>
                    </a:lnTo>
                    <a:lnTo>
                      <a:pt x="268" y="47"/>
                    </a:lnTo>
                    <a:lnTo>
                      <a:pt x="270" y="48"/>
                    </a:lnTo>
                    <a:lnTo>
                      <a:pt x="273" y="54"/>
                    </a:lnTo>
                    <a:lnTo>
                      <a:pt x="273" y="57"/>
                    </a:lnTo>
                    <a:lnTo>
                      <a:pt x="275" y="61"/>
                    </a:lnTo>
                    <a:lnTo>
                      <a:pt x="277" y="64"/>
                    </a:lnTo>
                    <a:lnTo>
                      <a:pt x="277" y="69"/>
                    </a:lnTo>
                    <a:lnTo>
                      <a:pt x="277" y="71"/>
                    </a:lnTo>
                    <a:lnTo>
                      <a:pt x="275" y="72"/>
                    </a:lnTo>
                    <a:lnTo>
                      <a:pt x="275" y="75"/>
                    </a:lnTo>
                    <a:lnTo>
                      <a:pt x="275" y="77"/>
                    </a:lnTo>
                    <a:lnTo>
                      <a:pt x="277" y="77"/>
                    </a:lnTo>
                    <a:lnTo>
                      <a:pt x="278" y="83"/>
                    </a:lnTo>
                    <a:lnTo>
                      <a:pt x="278" y="86"/>
                    </a:lnTo>
                    <a:lnTo>
                      <a:pt x="278" y="87"/>
                    </a:lnTo>
                    <a:lnTo>
                      <a:pt x="279" y="90"/>
                    </a:lnTo>
                    <a:lnTo>
                      <a:pt x="281" y="90"/>
                    </a:lnTo>
                    <a:lnTo>
                      <a:pt x="284" y="91"/>
                    </a:lnTo>
                    <a:lnTo>
                      <a:pt x="286" y="91"/>
                    </a:lnTo>
                    <a:lnTo>
                      <a:pt x="289" y="91"/>
                    </a:lnTo>
                    <a:lnTo>
                      <a:pt x="290" y="87"/>
                    </a:lnTo>
                    <a:lnTo>
                      <a:pt x="292" y="86"/>
                    </a:lnTo>
                    <a:lnTo>
                      <a:pt x="293" y="87"/>
                    </a:lnTo>
                    <a:lnTo>
                      <a:pt x="292" y="89"/>
                    </a:lnTo>
                    <a:lnTo>
                      <a:pt x="293" y="90"/>
                    </a:lnTo>
                    <a:lnTo>
                      <a:pt x="295" y="90"/>
                    </a:lnTo>
                    <a:lnTo>
                      <a:pt x="296" y="90"/>
                    </a:lnTo>
                    <a:lnTo>
                      <a:pt x="297" y="90"/>
                    </a:lnTo>
                    <a:lnTo>
                      <a:pt x="297" y="91"/>
                    </a:lnTo>
                    <a:lnTo>
                      <a:pt x="297" y="93"/>
                    </a:lnTo>
                    <a:lnTo>
                      <a:pt x="299" y="95"/>
                    </a:lnTo>
                    <a:lnTo>
                      <a:pt x="300" y="94"/>
                    </a:lnTo>
                    <a:lnTo>
                      <a:pt x="303" y="95"/>
                    </a:lnTo>
                    <a:lnTo>
                      <a:pt x="304" y="95"/>
                    </a:lnTo>
                    <a:lnTo>
                      <a:pt x="306" y="94"/>
                    </a:lnTo>
                    <a:lnTo>
                      <a:pt x="304" y="94"/>
                    </a:lnTo>
                    <a:lnTo>
                      <a:pt x="303" y="93"/>
                    </a:lnTo>
                    <a:lnTo>
                      <a:pt x="302" y="91"/>
                    </a:lnTo>
                    <a:lnTo>
                      <a:pt x="302" y="90"/>
                    </a:lnTo>
                    <a:lnTo>
                      <a:pt x="300" y="90"/>
                    </a:lnTo>
                    <a:lnTo>
                      <a:pt x="299" y="89"/>
                    </a:lnTo>
                    <a:lnTo>
                      <a:pt x="299" y="86"/>
                    </a:lnTo>
                    <a:lnTo>
                      <a:pt x="297" y="83"/>
                    </a:lnTo>
                    <a:lnTo>
                      <a:pt x="295" y="82"/>
                    </a:lnTo>
                    <a:lnTo>
                      <a:pt x="295" y="80"/>
                    </a:lnTo>
                    <a:lnTo>
                      <a:pt x="295" y="76"/>
                    </a:lnTo>
                    <a:lnTo>
                      <a:pt x="292" y="75"/>
                    </a:lnTo>
                    <a:lnTo>
                      <a:pt x="293" y="73"/>
                    </a:lnTo>
                    <a:lnTo>
                      <a:pt x="293" y="69"/>
                    </a:lnTo>
                    <a:lnTo>
                      <a:pt x="293" y="66"/>
                    </a:lnTo>
                    <a:lnTo>
                      <a:pt x="290" y="64"/>
                    </a:lnTo>
                    <a:lnTo>
                      <a:pt x="290" y="61"/>
                    </a:lnTo>
                    <a:lnTo>
                      <a:pt x="292" y="60"/>
                    </a:lnTo>
                    <a:lnTo>
                      <a:pt x="290" y="57"/>
                    </a:lnTo>
                    <a:lnTo>
                      <a:pt x="289" y="55"/>
                    </a:lnTo>
                    <a:lnTo>
                      <a:pt x="290" y="53"/>
                    </a:lnTo>
                    <a:lnTo>
                      <a:pt x="289" y="50"/>
                    </a:lnTo>
                    <a:lnTo>
                      <a:pt x="288" y="47"/>
                    </a:lnTo>
                    <a:lnTo>
                      <a:pt x="289" y="44"/>
                    </a:lnTo>
                    <a:lnTo>
                      <a:pt x="288" y="42"/>
                    </a:lnTo>
                    <a:lnTo>
                      <a:pt x="286" y="40"/>
                    </a:lnTo>
                    <a:lnTo>
                      <a:pt x="288" y="39"/>
                    </a:lnTo>
                    <a:lnTo>
                      <a:pt x="292" y="39"/>
                    </a:lnTo>
                    <a:lnTo>
                      <a:pt x="293" y="40"/>
                    </a:lnTo>
                    <a:lnTo>
                      <a:pt x="295" y="40"/>
                    </a:lnTo>
                    <a:lnTo>
                      <a:pt x="296" y="39"/>
                    </a:lnTo>
                    <a:lnTo>
                      <a:pt x="296" y="40"/>
                    </a:lnTo>
                    <a:lnTo>
                      <a:pt x="300" y="44"/>
                    </a:lnTo>
                    <a:lnTo>
                      <a:pt x="304" y="46"/>
                    </a:lnTo>
                    <a:lnTo>
                      <a:pt x="306" y="46"/>
                    </a:lnTo>
                    <a:lnTo>
                      <a:pt x="306" y="43"/>
                    </a:lnTo>
                    <a:lnTo>
                      <a:pt x="304" y="42"/>
                    </a:lnTo>
                    <a:lnTo>
                      <a:pt x="306" y="37"/>
                    </a:lnTo>
                    <a:lnTo>
                      <a:pt x="307" y="37"/>
                    </a:lnTo>
                    <a:lnTo>
                      <a:pt x="310" y="37"/>
                    </a:lnTo>
                    <a:lnTo>
                      <a:pt x="313" y="37"/>
                    </a:lnTo>
                    <a:lnTo>
                      <a:pt x="315" y="36"/>
                    </a:lnTo>
                    <a:lnTo>
                      <a:pt x="317" y="36"/>
                    </a:lnTo>
                    <a:lnTo>
                      <a:pt x="319" y="37"/>
                    </a:lnTo>
                    <a:lnTo>
                      <a:pt x="321" y="39"/>
                    </a:lnTo>
                    <a:lnTo>
                      <a:pt x="322" y="40"/>
                    </a:lnTo>
                    <a:lnTo>
                      <a:pt x="324" y="43"/>
                    </a:lnTo>
                    <a:lnTo>
                      <a:pt x="324" y="46"/>
                    </a:lnTo>
                    <a:lnTo>
                      <a:pt x="326" y="47"/>
                    </a:lnTo>
                    <a:lnTo>
                      <a:pt x="326" y="50"/>
                    </a:lnTo>
                    <a:lnTo>
                      <a:pt x="325" y="53"/>
                    </a:lnTo>
                    <a:lnTo>
                      <a:pt x="326" y="57"/>
                    </a:lnTo>
                    <a:lnTo>
                      <a:pt x="326" y="60"/>
                    </a:lnTo>
                    <a:lnTo>
                      <a:pt x="328" y="62"/>
                    </a:lnTo>
                    <a:lnTo>
                      <a:pt x="329" y="64"/>
                    </a:lnTo>
                    <a:lnTo>
                      <a:pt x="333" y="62"/>
                    </a:lnTo>
                    <a:lnTo>
                      <a:pt x="336" y="65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9" y="65"/>
                    </a:lnTo>
                    <a:lnTo>
                      <a:pt x="336" y="62"/>
                    </a:lnTo>
                    <a:lnTo>
                      <a:pt x="335" y="61"/>
                    </a:lnTo>
                    <a:lnTo>
                      <a:pt x="332" y="61"/>
                    </a:lnTo>
                    <a:lnTo>
                      <a:pt x="329" y="60"/>
                    </a:lnTo>
                    <a:lnTo>
                      <a:pt x="329" y="58"/>
                    </a:lnTo>
                    <a:lnTo>
                      <a:pt x="329" y="54"/>
                    </a:lnTo>
                    <a:lnTo>
                      <a:pt x="328" y="53"/>
                    </a:lnTo>
                    <a:lnTo>
                      <a:pt x="328" y="50"/>
                    </a:lnTo>
                    <a:lnTo>
                      <a:pt x="329" y="47"/>
                    </a:lnTo>
                    <a:lnTo>
                      <a:pt x="329" y="44"/>
                    </a:lnTo>
                    <a:lnTo>
                      <a:pt x="329" y="42"/>
                    </a:lnTo>
                    <a:lnTo>
                      <a:pt x="329" y="42"/>
                    </a:lnTo>
                    <a:lnTo>
                      <a:pt x="328" y="39"/>
                    </a:lnTo>
                    <a:lnTo>
                      <a:pt x="326" y="37"/>
                    </a:lnTo>
                    <a:lnTo>
                      <a:pt x="322" y="35"/>
                    </a:lnTo>
                    <a:lnTo>
                      <a:pt x="321" y="33"/>
                    </a:lnTo>
                    <a:lnTo>
                      <a:pt x="318" y="33"/>
                    </a:lnTo>
                    <a:lnTo>
                      <a:pt x="317" y="35"/>
                    </a:lnTo>
                    <a:lnTo>
                      <a:pt x="315" y="36"/>
                    </a:lnTo>
                    <a:lnTo>
                      <a:pt x="313" y="33"/>
                    </a:lnTo>
                    <a:lnTo>
                      <a:pt x="313" y="30"/>
                    </a:lnTo>
                    <a:lnTo>
                      <a:pt x="314" y="28"/>
                    </a:lnTo>
                    <a:lnTo>
                      <a:pt x="315" y="28"/>
                    </a:lnTo>
                    <a:lnTo>
                      <a:pt x="315" y="26"/>
                    </a:lnTo>
                    <a:lnTo>
                      <a:pt x="313" y="24"/>
                    </a:lnTo>
                    <a:lnTo>
                      <a:pt x="311" y="21"/>
                    </a:lnTo>
                    <a:lnTo>
                      <a:pt x="313" y="18"/>
                    </a:lnTo>
                    <a:lnTo>
                      <a:pt x="313" y="17"/>
                    </a:lnTo>
                    <a:lnTo>
                      <a:pt x="314" y="17"/>
                    </a:lnTo>
                    <a:lnTo>
                      <a:pt x="315" y="18"/>
                    </a:lnTo>
                    <a:lnTo>
                      <a:pt x="317" y="21"/>
                    </a:lnTo>
                    <a:lnTo>
                      <a:pt x="318" y="21"/>
                    </a:lnTo>
                    <a:lnTo>
                      <a:pt x="321" y="17"/>
                    </a:lnTo>
                    <a:lnTo>
                      <a:pt x="322" y="17"/>
                    </a:lnTo>
                    <a:lnTo>
                      <a:pt x="325" y="15"/>
                    </a:lnTo>
                    <a:lnTo>
                      <a:pt x="326" y="14"/>
                    </a:lnTo>
                    <a:lnTo>
                      <a:pt x="328" y="11"/>
                    </a:lnTo>
                    <a:lnTo>
                      <a:pt x="331" y="11"/>
                    </a:lnTo>
                    <a:lnTo>
                      <a:pt x="329" y="13"/>
                    </a:lnTo>
                    <a:lnTo>
                      <a:pt x="328" y="14"/>
                    </a:lnTo>
                    <a:lnTo>
                      <a:pt x="328" y="15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5"/>
                    </a:lnTo>
                    <a:lnTo>
                      <a:pt x="335" y="17"/>
                    </a:lnTo>
                    <a:lnTo>
                      <a:pt x="336" y="18"/>
                    </a:lnTo>
                    <a:lnTo>
                      <a:pt x="336" y="19"/>
                    </a:lnTo>
                    <a:lnTo>
                      <a:pt x="335" y="21"/>
                    </a:lnTo>
                    <a:lnTo>
                      <a:pt x="335" y="24"/>
                    </a:lnTo>
                    <a:lnTo>
                      <a:pt x="336" y="21"/>
                    </a:lnTo>
                    <a:lnTo>
                      <a:pt x="337" y="18"/>
                    </a:lnTo>
                    <a:lnTo>
                      <a:pt x="340" y="19"/>
                    </a:lnTo>
                    <a:lnTo>
                      <a:pt x="343" y="22"/>
                    </a:lnTo>
                    <a:lnTo>
                      <a:pt x="343" y="24"/>
                    </a:lnTo>
                    <a:lnTo>
                      <a:pt x="344" y="26"/>
                    </a:lnTo>
                    <a:lnTo>
                      <a:pt x="346" y="30"/>
                    </a:lnTo>
                    <a:lnTo>
                      <a:pt x="346" y="33"/>
                    </a:lnTo>
                    <a:lnTo>
                      <a:pt x="347" y="32"/>
                    </a:lnTo>
                    <a:lnTo>
                      <a:pt x="347" y="29"/>
                    </a:lnTo>
                    <a:lnTo>
                      <a:pt x="346" y="26"/>
                    </a:lnTo>
                    <a:lnTo>
                      <a:pt x="346" y="25"/>
                    </a:lnTo>
                    <a:lnTo>
                      <a:pt x="346" y="22"/>
                    </a:lnTo>
                    <a:lnTo>
                      <a:pt x="344" y="22"/>
                    </a:lnTo>
                    <a:lnTo>
                      <a:pt x="346" y="21"/>
                    </a:lnTo>
                    <a:lnTo>
                      <a:pt x="347" y="22"/>
                    </a:lnTo>
                    <a:lnTo>
                      <a:pt x="351" y="25"/>
                    </a:lnTo>
                    <a:lnTo>
                      <a:pt x="353" y="29"/>
                    </a:lnTo>
                    <a:lnTo>
                      <a:pt x="357" y="30"/>
                    </a:lnTo>
                    <a:lnTo>
                      <a:pt x="360" y="32"/>
                    </a:lnTo>
                    <a:lnTo>
                      <a:pt x="360" y="30"/>
                    </a:lnTo>
                    <a:lnTo>
                      <a:pt x="358" y="29"/>
                    </a:lnTo>
                    <a:lnTo>
                      <a:pt x="355" y="28"/>
                    </a:lnTo>
                    <a:lnTo>
                      <a:pt x="353" y="24"/>
                    </a:lnTo>
                    <a:lnTo>
                      <a:pt x="353" y="21"/>
                    </a:lnTo>
                    <a:lnTo>
                      <a:pt x="353" y="17"/>
                    </a:lnTo>
                    <a:lnTo>
                      <a:pt x="355" y="17"/>
                    </a:lnTo>
                    <a:lnTo>
                      <a:pt x="358" y="17"/>
                    </a:lnTo>
                    <a:lnTo>
                      <a:pt x="361" y="19"/>
                    </a:lnTo>
                    <a:lnTo>
                      <a:pt x="364" y="19"/>
                    </a:lnTo>
                    <a:lnTo>
                      <a:pt x="365" y="18"/>
                    </a:lnTo>
                    <a:lnTo>
                      <a:pt x="364" y="17"/>
                    </a:lnTo>
                    <a:lnTo>
                      <a:pt x="362" y="17"/>
                    </a:lnTo>
                    <a:lnTo>
                      <a:pt x="362" y="15"/>
                    </a:lnTo>
                    <a:lnTo>
                      <a:pt x="365" y="11"/>
                    </a:lnTo>
                    <a:lnTo>
                      <a:pt x="366" y="10"/>
                    </a:lnTo>
                    <a:lnTo>
                      <a:pt x="366" y="8"/>
                    </a:lnTo>
                    <a:lnTo>
                      <a:pt x="365" y="7"/>
                    </a:lnTo>
                    <a:lnTo>
                      <a:pt x="365" y="6"/>
                    </a:lnTo>
                    <a:lnTo>
                      <a:pt x="368" y="4"/>
                    </a:lnTo>
                    <a:lnTo>
                      <a:pt x="369" y="6"/>
                    </a:lnTo>
                    <a:lnTo>
                      <a:pt x="371" y="4"/>
                    </a:lnTo>
                    <a:lnTo>
                      <a:pt x="371" y="1"/>
                    </a:lnTo>
                    <a:lnTo>
                      <a:pt x="372" y="0"/>
                    </a:lnTo>
                    <a:lnTo>
                      <a:pt x="373" y="0"/>
                    </a:lnTo>
                    <a:lnTo>
                      <a:pt x="373" y="1"/>
                    </a:lnTo>
                    <a:lnTo>
                      <a:pt x="375" y="1"/>
                    </a:lnTo>
                    <a:lnTo>
                      <a:pt x="376" y="4"/>
                    </a:lnTo>
                    <a:lnTo>
                      <a:pt x="378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79" y="6"/>
                    </a:lnTo>
                    <a:lnTo>
                      <a:pt x="379" y="3"/>
                    </a:lnTo>
                    <a:lnTo>
                      <a:pt x="379" y="1"/>
                    </a:lnTo>
                    <a:lnTo>
                      <a:pt x="380" y="0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3" name="Freeform 1029"/>
              <p:cNvSpPr>
                <a:spLocks/>
              </p:cNvSpPr>
              <p:nvPr/>
            </p:nvSpPr>
            <p:spPr bwMode="auto">
              <a:xfrm>
                <a:off x="3686376" y="2555485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2 w 5"/>
                  <a:gd name="T3" fmla="*/ 1 h 3"/>
                  <a:gd name="T4" fmla="*/ 5 w 5"/>
                  <a:gd name="T5" fmla="*/ 1 h 3"/>
                  <a:gd name="T6" fmla="*/ 5 w 5"/>
                  <a:gd name="T7" fmla="*/ 3 h 3"/>
                  <a:gd name="T8" fmla="*/ 5 w 5"/>
                  <a:gd name="T9" fmla="*/ 3 h 3"/>
                  <a:gd name="T10" fmla="*/ 2 w 5"/>
                  <a:gd name="T11" fmla="*/ 3 h 3"/>
                  <a:gd name="T12" fmla="*/ 2 w 5"/>
                  <a:gd name="T13" fmla="*/ 3 h 3"/>
                  <a:gd name="T14" fmla="*/ 1 w 5"/>
                  <a:gd name="T15" fmla="*/ 3 h 3"/>
                  <a:gd name="T16" fmla="*/ 0 w 5"/>
                  <a:gd name="T17" fmla="*/ 1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4" name="Freeform 1030"/>
              <p:cNvSpPr>
                <a:spLocks/>
              </p:cNvSpPr>
              <p:nvPr/>
            </p:nvSpPr>
            <p:spPr bwMode="auto">
              <a:xfrm>
                <a:off x="3726394" y="2484340"/>
                <a:ext cx="4447" cy="16305"/>
              </a:xfrm>
              <a:custGeom>
                <a:avLst/>
                <a:gdLst>
                  <a:gd name="T0" fmla="*/ 0 w 3"/>
                  <a:gd name="T1" fmla="*/ 0 h 11"/>
                  <a:gd name="T2" fmla="*/ 2 w 3"/>
                  <a:gd name="T3" fmla="*/ 1 h 11"/>
                  <a:gd name="T4" fmla="*/ 2 w 3"/>
                  <a:gd name="T5" fmla="*/ 4 h 11"/>
                  <a:gd name="T6" fmla="*/ 3 w 3"/>
                  <a:gd name="T7" fmla="*/ 5 h 11"/>
                  <a:gd name="T8" fmla="*/ 3 w 3"/>
                  <a:gd name="T9" fmla="*/ 6 h 11"/>
                  <a:gd name="T10" fmla="*/ 3 w 3"/>
                  <a:gd name="T11" fmla="*/ 11 h 11"/>
                  <a:gd name="T12" fmla="*/ 2 w 3"/>
                  <a:gd name="T13" fmla="*/ 9 h 11"/>
                  <a:gd name="T14" fmla="*/ 0 w 3"/>
                  <a:gd name="T15" fmla="*/ 8 h 11"/>
                  <a:gd name="T16" fmla="*/ 2 w 3"/>
                  <a:gd name="T17" fmla="*/ 5 h 11"/>
                  <a:gd name="T18" fmla="*/ 0 w 3"/>
                  <a:gd name="T19" fmla="*/ 2 h 11"/>
                  <a:gd name="T20" fmla="*/ 0 w 3"/>
                  <a:gd name="T21" fmla="*/ 1 h 11"/>
                  <a:gd name="T22" fmla="*/ 0 w 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5" name="Freeform 1031"/>
              <p:cNvSpPr>
                <a:spLocks/>
              </p:cNvSpPr>
              <p:nvPr/>
            </p:nvSpPr>
            <p:spPr bwMode="auto">
              <a:xfrm>
                <a:off x="3702679" y="2549556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6" name="Freeform 1032"/>
              <p:cNvSpPr>
                <a:spLocks/>
              </p:cNvSpPr>
              <p:nvPr/>
            </p:nvSpPr>
            <p:spPr bwMode="auto">
              <a:xfrm>
                <a:off x="3699715" y="2530288"/>
                <a:ext cx="10376" cy="5929"/>
              </a:xfrm>
              <a:custGeom>
                <a:avLst/>
                <a:gdLst>
                  <a:gd name="T0" fmla="*/ 2 w 7"/>
                  <a:gd name="T1" fmla="*/ 0 h 4"/>
                  <a:gd name="T2" fmla="*/ 3 w 7"/>
                  <a:gd name="T3" fmla="*/ 2 h 4"/>
                  <a:gd name="T4" fmla="*/ 6 w 7"/>
                  <a:gd name="T5" fmla="*/ 3 h 4"/>
                  <a:gd name="T6" fmla="*/ 7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3 w 7"/>
                  <a:gd name="T13" fmla="*/ 3 h 4"/>
                  <a:gd name="T14" fmla="*/ 0 w 7"/>
                  <a:gd name="T15" fmla="*/ 0 h 4"/>
                  <a:gd name="T16" fmla="*/ 0 w 7"/>
                  <a:gd name="T17" fmla="*/ 0 h 4"/>
                  <a:gd name="T18" fmla="*/ 2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3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7" name="Freeform 1033"/>
              <p:cNvSpPr>
                <a:spLocks/>
              </p:cNvSpPr>
              <p:nvPr/>
            </p:nvSpPr>
            <p:spPr bwMode="auto">
              <a:xfrm>
                <a:off x="3745663" y="2473965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8" name="Freeform 1034"/>
              <p:cNvSpPr>
                <a:spLocks/>
              </p:cNvSpPr>
              <p:nvPr/>
            </p:nvSpPr>
            <p:spPr bwMode="auto">
              <a:xfrm>
                <a:off x="3686376" y="257623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9" name="Freeform 1035"/>
              <p:cNvSpPr>
                <a:spLocks/>
              </p:cNvSpPr>
              <p:nvPr/>
            </p:nvSpPr>
            <p:spPr bwMode="auto">
              <a:xfrm>
                <a:off x="3689340" y="256289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0" name="Freeform 1036"/>
              <p:cNvSpPr>
                <a:spLocks/>
              </p:cNvSpPr>
              <p:nvPr/>
            </p:nvSpPr>
            <p:spPr bwMode="auto">
              <a:xfrm>
                <a:off x="3576694" y="261329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2 w 3"/>
                  <a:gd name="T9" fmla="*/ 1 h 2"/>
                  <a:gd name="T10" fmla="*/ 0 w 3"/>
                  <a:gd name="T11" fmla="*/ 1 h 2"/>
                  <a:gd name="T12" fmla="*/ 0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1" name="Freeform 1037"/>
              <p:cNvSpPr>
                <a:spLocks/>
              </p:cNvSpPr>
              <p:nvPr/>
            </p:nvSpPr>
            <p:spPr bwMode="auto">
              <a:xfrm>
                <a:off x="3532228" y="2448767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0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2" name="Freeform 1038"/>
              <p:cNvSpPr>
                <a:spLocks/>
              </p:cNvSpPr>
              <p:nvPr/>
            </p:nvSpPr>
            <p:spPr bwMode="auto">
              <a:xfrm>
                <a:off x="3530745" y="2442838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1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3" name="Freeform 1039"/>
              <p:cNvSpPr>
                <a:spLocks/>
              </p:cNvSpPr>
              <p:nvPr/>
            </p:nvSpPr>
            <p:spPr bwMode="auto">
              <a:xfrm>
                <a:off x="3597444" y="2610326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4" name="Freeform 1040"/>
              <p:cNvSpPr>
                <a:spLocks/>
              </p:cNvSpPr>
              <p:nvPr/>
            </p:nvSpPr>
            <p:spPr bwMode="auto">
              <a:xfrm>
                <a:off x="3640427" y="2647380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2 h 3"/>
                  <a:gd name="T6" fmla="*/ 2 w 4"/>
                  <a:gd name="T7" fmla="*/ 2 h 3"/>
                  <a:gd name="T8" fmla="*/ 2 w 4"/>
                  <a:gd name="T9" fmla="*/ 3 h 3"/>
                  <a:gd name="T10" fmla="*/ 0 w 4"/>
                  <a:gd name="T11" fmla="*/ 2 h 3"/>
                  <a:gd name="T12" fmla="*/ 2 w 4"/>
                  <a:gd name="T13" fmla="*/ 0 h 3"/>
                  <a:gd name="T14" fmla="*/ 4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5" name="Freeform 1041"/>
              <p:cNvSpPr>
                <a:spLocks/>
              </p:cNvSpPr>
              <p:nvPr/>
            </p:nvSpPr>
            <p:spPr bwMode="auto">
              <a:xfrm>
                <a:off x="3665625" y="2614772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6" name="Freeform 1042"/>
              <p:cNvSpPr>
                <a:spLocks/>
              </p:cNvSpPr>
              <p:nvPr/>
            </p:nvSpPr>
            <p:spPr bwMode="auto">
              <a:xfrm>
                <a:off x="3606338" y="261032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7" name="Freeform 1043"/>
              <p:cNvSpPr>
                <a:spLocks/>
              </p:cNvSpPr>
              <p:nvPr/>
            </p:nvSpPr>
            <p:spPr bwMode="auto">
              <a:xfrm>
                <a:off x="3643392" y="2637006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6 w 6"/>
                  <a:gd name="T5" fmla="*/ 3 h 4"/>
                  <a:gd name="T6" fmla="*/ 5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8" name="Freeform 1044"/>
              <p:cNvSpPr>
                <a:spLocks/>
              </p:cNvSpPr>
              <p:nvPr/>
            </p:nvSpPr>
            <p:spPr bwMode="auto">
              <a:xfrm>
                <a:off x="3619677" y="2631077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1 h 4"/>
                  <a:gd name="T6" fmla="*/ 2 w 3"/>
                  <a:gd name="T7" fmla="*/ 4 h 4"/>
                  <a:gd name="T8" fmla="*/ 2 w 3"/>
                  <a:gd name="T9" fmla="*/ 4 h 4"/>
                  <a:gd name="T10" fmla="*/ 0 w 3"/>
                  <a:gd name="T11" fmla="*/ 4 h 4"/>
                  <a:gd name="T12" fmla="*/ 0 w 3"/>
                  <a:gd name="T13" fmla="*/ 3 h 4"/>
                  <a:gd name="T14" fmla="*/ 0 w 3"/>
                  <a:gd name="T15" fmla="*/ 1 h 4"/>
                  <a:gd name="T16" fmla="*/ 2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9" name="Freeform 1045"/>
              <p:cNvSpPr>
                <a:spLocks/>
              </p:cNvSpPr>
              <p:nvPr/>
            </p:nvSpPr>
            <p:spPr bwMode="auto">
              <a:xfrm>
                <a:off x="3597444" y="225608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1 h 3"/>
                  <a:gd name="T6" fmla="*/ 3 w 3"/>
                  <a:gd name="T7" fmla="*/ 3 h 3"/>
                  <a:gd name="T8" fmla="*/ 2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0" name="Freeform 1046"/>
              <p:cNvSpPr>
                <a:spLocks/>
              </p:cNvSpPr>
              <p:nvPr/>
            </p:nvSpPr>
            <p:spPr bwMode="auto">
              <a:xfrm>
                <a:off x="4091013" y="2039683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0 h 4"/>
                  <a:gd name="T4" fmla="*/ 6 w 6"/>
                  <a:gd name="T5" fmla="*/ 1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2 w 6"/>
                  <a:gd name="T13" fmla="*/ 1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1" name="Freeform 1047"/>
              <p:cNvSpPr>
                <a:spLocks/>
              </p:cNvSpPr>
              <p:nvPr/>
            </p:nvSpPr>
            <p:spPr bwMode="auto">
              <a:xfrm>
                <a:off x="4068781" y="219086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2" name="Freeform 1048"/>
              <p:cNvSpPr>
                <a:spLocks/>
              </p:cNvSpPr>
              <p:nvPr/>
            </p:nvSpPr>
            <p:spPr bwMode="auto">
              <a:xfrm>
                <a:off x="4091013" y="2109346"/>
                <a:ext cx="8893" cy="11858"/>
              </a:xfrm>
              <a:custGeom>
                <a:avLst/>
                <a:gdLst>
                  <a:gd name="T0" fmla="*/ 2 w 6"/>
                  <a:gd name="T1" fmla="*/ 0 h 8"/>
                  <a:gd name="T2" fmla="*/ 3 w 6"/>
                  <a:gd name="T3" fmla="*/ 0 h 8"/>
                  <a:gd name="T4" fmla="*/ 6 w 6"/>
                  <a:gd name="T5" fmla="*/ 1 h 8"/>
                  <a:gd name="T6" fmla="*/ 6 w 6"/>
                  <a:gd name="T7" fmla="*/ 4 h 8"/>
                  <a:gd name="T8" fmla="*/ 6 w 6"/>
                  <a:gd name="T9" fmla="*/ 5 h 8"/>
                  <a:gd name="T10" fmla="*/ 6 w 6"/>
                  <a:gd name="T11" fmla="*/ 6 h 8"/>
                  <a:gd name="T12" fmla="*/ 4 w 6"/>
                  <a:gd name="T13" fmla="*/ 8 h 8"/>
                  <a:gd name="T14" fmla="*/ 2 w 6"/>
                  <a:gd name="T15" fmla="*/ 6 h 8"/>
                  <a:gd name="T16" fmla="*/ 0 w 6"/>
                  <a:gd name="T17" fmla="*/ 4 h 8"/>
                  <a:gd name="T18" fmla="*/ 0 w 6"/>
                  <a:gd name="T19" fmla="*/ 1 h 8"/>
                  <a:gd name="T20" fmla="*/ 2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lnTo>
                      <a:pt x="3" y="0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3" name="Freeform 1049"/>
              <p:cNvSpPr>
                <a:spLocks/>
              </p:cNvSpPr>
              <p:nvPr/>
            </p:nvSpPr>
            <p:spPr bwMode="auto">
              <a:xfrm>
                <a:off x="4070262" y="2131579"/>
                <a:ext cx="20751" cy="17786"/>
              </a:xfrm>
              <a:custGeom>
                <a:avLst/>
                <a:gdLst>
                  <a:gd name="T0" fmla="*/ 9 w 14"/>
                  <a:gd name="T1" fmla="*/ 0 h 12"/>
                  <a:gd name="T2" fmla="*/ 14 w 14"/>
                  <a:gd name="T3" fmla="*/ 3 h 12"/>
                  <a:gd name="T4" fmla="*/ 14 w 14"/>
                  <a:gd name="T5" fmla="*/ 7 h 12"/>
                  <a:gd name="T6" fmla="*/ 14 w 14"/>
                  <a:gd name="T7" fmla="*/ 8 h 12"/>
                  <a:gd name="T8" fmla="*/ 13 w 14"/>
                  <a:gd name="T9" fmla="*/ 11 h 12"/>
                  <a:gd name="T10" fmla="*/ 11 w 14"/>
                  <a:gd name="T11" fmla="*/ 12 h 12"/>
                  <a:gd name="T12" fmla="*/ 7 w 14"/>
                  <a:gd name="T13" fmla="*/ 11 h 12"/>
                  <a:gd name="T14" fmla="*/ 6 w 14"/>
                  <a:gd name="T15" fmla="*/ 11 h 12"/>
                  <a:gd name="T16" fmla="*/ 3 w 14"/>
                  <a:gd name="T17" fmla="*/ 9 h 12"/>
                  <a:gd name="T18" fmla="*/ 2 w 14"/>
                  <a:gd name="T19" fmla="*/ 8 h 12"/>
                  <a:gd name="T20" fmla="*/ 0 w 14"/>
                  <a:gd name="T21" fmla="*/ 7 h 12"/>
                  <a:gd name="T22" fmla="*/ 0 w 14"/>
                  <a:gd name="T23" fmla="*/ 5 h 12"/>
                  <a:gd name="T24" fmla="*/ 2 w 14"/>
                  <a:gd name="T25" fmla="*/ 1 h 12"/>
                  <a:gd name="T26" fmla="*/ 6 w 14"/>
                  <a:gd name="T27" fmla="*/ 1 h 12"/>
                  <a:gd name="T28" fmla="*/ 9 w 14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2">
                    <a:moveTo>
                      <a:pt x="9" y="0"/>
                    </a:moveTo>
                    <a:lnTo>
                      <a:pt x="14" y="3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4" name="Freeform 1050"/>
              <p:cNvSpPr>
                <a:spLocks/>
              </p:cNvSpPr>
              <p:nvPr/>
            </p:nvSpPr>
            <p:spPr bwMode="auto">
              <a:xfrm>
                <a:off x="4110282" y="2125650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1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1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5" name="Freeform 1051"/>
              <p:cNvSpPr>
                <a:spLocks/>
              </p:cNvSpPr>
              <p:nvPr/>
            </p:nvSpPr>
            <p:spPr bwMode="auto">
              <a:xfrm>
                <a:off x="4089531" y="203227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6" name="Freeform 1052"/>
              <p:cNvSpPr>
                <a:spLocks/>
              </p:cNvSpPr>
              <p:nvPr/>
            </p:nvSpPr>
            <p:spPr bwMode="auto">
              <a:xfrm>
                <a:off x="4128068" y="1949270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7" name="Freeform 1053"/>
              <p:cNvSpPr>
                <a:spLocks/>
              </p:cNvSpPr>
              <p:nvPr/>
            </p:nvSpPr>
            <p:spPr bwMode="auto">
              <a:xfrm>
                <a:off x="4116211" y="2090077"/>
                <a:ext cx="22233" cy="22233"/>
              </a:xfrm>
              <a:custGeom>
                <a:avLst/>
                <a:gdLst>
                  <a:gd name="T0" fmla="*/ 8 w 15"/>
                  <a:gd name="T1" fmla="*/ 0 h 15"/>
                  <a:gd name="T2" fmla="*/ 9 w 15"/>
                  <a:gd name="T3" fmla="*/ 0 h 15"/>
                  <a:gd name="T4" fmla="*/ 9 w 15"/>
                  <a:gd name="T5" fmla="*/ 3 h 15"/>
                  <a:gd name="T6" fmla="*/ 8 w 15"/>
                  <a:gd name="T7" fmla="*/ 3 h 15"/>
                  <a:gd name="T8" fmla="*/ 7 w 15"/>
                  <a:gd name="T9" fmla="*/ 4 h 15"/>
                  <a:gd name="T10" fmla="*/ 9 w 15"/>
                  <a:gd name="T11" fmla="*/ 6 h 15"/>
                  <a:gd name="T12" fmla="*/ 9 w 15"/>
                  <a:gd name="T13" fmla="*/ 7 h 15"/>
                  <a:gd name="T14" fmla="*/ 11 w 15"/>
                  <a:gd name="T15" fmla="*/ 10 h 15"/>
                  <a:gd name="T16" fmla="*/ 12 w 15"/>
                  <a:gd name="T17" fmla="*/ 11 h 15"/>
                  <a:gd name="T18" fmla="*/ 12 w 15"/>
                  <a:gd name="T19" fmla="*/ 10 h 15"/>
                  <a:gd name="T20" fmla="*/ 12 w 15"/>
                  <a:gd name="T21" fmla="*/ 7 h 15"/>
                  <a:gd name="T22" fmla="*/ 15 w 15"/>
                  <a:gd name="T23" fmla="*/ 8 h 15"/>
                  <a:gd name="T24" fmla="*/ 15 w 15"/>
                  <a:gd name="T25" fmla="*/ 13 h 15"/>
                  <a:gd name="T26" fmla="*/ 14 w 15"/>
                  <a:gd name="T27" fmla="*/ 13 h 15"/>
                  <a:gd name="T28" fmla="*/ 12 w 15"/>
                  <a:gd name="T29" fmla="*/ 15 h 15"/>
                  <a:gd name="T30" fmla="*/ 11 w 15"/>
                  <a:gd name="T31" fmla="*/ 15 h 15"/>
                  <a:gd name="T32" fmla="*/ 9 w 15"/>
                  <a:gd name="T33" fmla="*/ 13 h 15"/>
                  <a:gd name="T34" fmla="*/ 8 w 15"/>
                  <a:gd name="T35" fmla="*/ 14 h 15"/>
                  <a:gd name="T36" fmla="*/ 5 w 15"/>
                  <a:gd name="T37" fmla="*/ 14 h 15"/>
                  <a:gd name="T38" fmla="*/ 2 w 15"/>
                  <a:gd name="T39" fmla="*/ 15 h 15"/>
                  <a:gd name="T40" fmla="*/ 1 w 15"/>
                  <a:gd name="T41" fmla="*/ 13 h 15"/>
                  <a:gd name="T42" fmla="*/ 0 w 15"/>
                  <a:gd name="T43" fmla="*/ 10 h 15"/>
                  <a:gd name="T44" fmla="*/ 1 w 15"/>
                  <a:gd name="T45" fmla="*/ 7 h 15"/>
                  <a:gd name="T46" fmla="*/ 1 w 15"/>
                  <a:gd name="T47" fmla="*/ 2 h 15"/>
                  <a:gd name="T48" fmla="*/ 2 w 15"/>
                  <a:gd name="T49" fmla="*/ 2 h 15"/>
                  <a:gd name="T50" fmla="*/ 4 w 15"/>
                  <a:gd name="T51" fmla="*/ 2 h 15"/>
                  <a:gd name="T52" fmla="*/ 5 w 15"/>
                  <a:gd name="T53" fmla="*/ 2 h 15"/>
                  <a:gd name="T54" fmla="*/ 8 w 15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5" y="14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8" name="Freeform 1054"/>
              <p:cNvSpPr>
                <a:spLocks/>
              </p:cNvSpPr>
              <p:nvPr/>
            </p:nvSpPr>
            <p:spPr bwMode="auto">
              <a:xfrm>
                <a:off x="4128068" y="1955198"/>
                <a:ext cx="1483" cy="7411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3 h 5"/>
                  <a:gd name="T4" fmla="*/ 1 w 1"/>
                  <a:gd name="T5" fmla="*/ 4 h 5"/>
                  <a:gd name="T6" fmla="*/ 0 w 1"/>
                  <a:gd name="T7" fmla="*/ 5 h 5"/>
                  <a:gd name="T8" fmla="*/ 0 w 1"/>
                  <a:gd name="T9" fmla="*/ 4 h 5"/>
                  <a:gd name="T10" fmla="*/ 1 w 1"/>
                  <a:gd name="T11" fmla="*/ 1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9" name="Freeform 1055"/>
              <p:cNvSpPr>
                <a:spLocks/>
              </p:cNvSpPr>
              <p:nvPr/>
            </p:nvSpPr>
            <p:spPr bwMode="auto">
              <a:xfrm>
                <a:off x="4113246" y="1970020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4 w 6"/>
                  <a:gd name="T5" fmla="*/ 1 h 4"/>
                  <a:gd name="T6" fmla="*/ 6 w 6"/>
                  <a:gd name="T7" fmla="*/ 2 h 4"/>
                  <a:gd name="T8" fmla="*/ 6 w 6"/>
                  <a:gd name="T9" fmla="*/ 4 h 4"/>
                  <a:gd name="T10" fmla="*/ 4 w 6"/>
                  <a:gd name="T11" fmla="*/ 4 h 4"/>
                  <a:gd name="T12" fmla="*/ 2 w 6"/>
                  <a:gd name="T13" fmla="*/ 2 h 4"/>
                  <a:gd name="T14" fmla="*/ 0 w 6"/>
                  <a:gd name="T15" fmla="*/ 0 h 4"/>
                  <a:gd name="T16" fmla="*/ 0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0" name="Freeform 1056"/>
              <p:cNvSpPr>
                <a:spLocks/>
              </p:cNvSpPr>
              <p:nvPr/>
            </p:nvSpPr>
            <p:spPr bwMode="auto">
              <a:xfrm>
                <a:off x="4025797" y="2198278"/>
                <a:ext cx="34091" cy="34091"/>
              </a:xfrm>
              <a:custGeom>
                <a:avLst/>
                <a:gdLst>
                  <a:gd name="T0" fmla="*/ 1 w 23"/>
                  <a:gd name="T1" fmla="*/ 0 h 23"/>
                  <a:gd name="T2" fmla="*/ 4 w 23"/>
                  <a:gd name="T3" fmla="*/ 2 h 23"/>
                  <a:gd name="T4" fmla="*/ 5 w 23"/>
                  <a:gd name="T5" fmla="*/ 2 h 23"/>
                  <a:gd name="T6" fmla="*/ 7 w 23"/>
                  <a:gd name="T7" fmla="*/ 2 h 23"/>
                  <a:gd name="T8" fmla="*/ 10 w 23"/>
                  <a:gd name="T9" fmla="*/ 5 h 23"/>
                  <a:gd name="T10" fmla="*/ 12 w 23"/>
                  <a:gd name="T11" fmla="*/ 5 h 23"/>
                  <a:gd name="T12" fmla="*/ 14 w 23"/>
                  <a:gd name="T13" fmla="*/ 5 h 23"/>
                  <a:gd name="T14" fmla="*/ 15 w 23"/>
                  <a:gd name="T15" fmla="*/ 9 h 23"/>
                  <a:gd name="T16" fmla="*/ 22 w 23"/>
                  <a:gd name="T17" fmla="*/ 11 h 23"/>
                  <a:gd name="T18" fmla="*/ 23 w 23"/>
                  <a:gd name="T19" fmla="*/ 14 h 23"/>
                  <a:gd name="T20" fmla="*/ 22 w 23"/>
                  <a:gd name="T21" fmla="*/ 14 h 23"/>
                  <a:gd name="T22" fmla="*/ 22 w 23"/>
                  <a:gd name="T23" fmla="*/ 14 h 23"/>
                  <a:gd name="T24" fmla="*/ 19 w 23"/>
                  <a:gd name="T25" fmla="*/ 13 h 23"/>
                  <a:gd name="T26" fmla="*/ 17 w 23"/>
                  <a:gd name="T27" fmla="*/ 11 h 23"/>
                  <a:gd name="T28" fmla="*/ 15 w 23"/>
                  <a:gd name="T29" fmla="*/ 11 h 23"/>
                  <a:gd name="T30" fmla="*/ 15 w 23"/>
                  <a:gd name="T31" fmla="*/ 13 h 23"/>
                  <a:gd name="T32" fmla="*/ 14 w 23"/>
                  <a:gd name="T33" fmla="*/ 13 h 23"/>
                  <a:gd name="T34" fmla="*/ 15 w 23"/>
                  <a:gd name="T35" fmla="*/ 16 h 23"/>
                  <a:gd name="T36" fmla="*/ 17 w 23"/>
                  <a:gd name="T37" fmla="*/ 16 h 23"/>
                  <a:gd name="T38" fmla="*/ 19 w 23"/>
                  <a:gd name="T39" fmla="*/ 16 h 23"/>
                  <a:gd name="T40" fmla="*/ 21 w 23"/>
                  <a:gd name="T41" fmla="*/ 18 h 23"/>
                  <a:gd name="T42" fmla="*/ 19 w 23"/>
                  <a:gd name="T43" fmla="*/ 20 h 23"/>
                  <a:gd name="T44" fmla="*/ 19 w 23"/>
                  <a:gd name="T45" fmla="*/ 21 h 23"/>
                  <a:gd name="T46" fmla="*/ 19 w 23"/>
                  <a:gd name="T47" fmla="*/ 23 h 23"/>
                  <a:gd name="T48" fmla="*/ 17 w 23"/>
                  <a:gd name="T49" fmla="*/ 21 h 23"/>
                  <a:gd name="T50" fmla="*/ 15 w 23"/>
                  <a:gd name="T51" fmla="*/ 20 h 23"/>
                  <a:gd name="T52" fmla="*/ 14 w 23"/>
                  <a:gd name="T53" fmla="*/ 20 h 23"/>
                  <a:gd name="T54" fmla="*/ 11 w 23"/>
                  <a:gd name="T55" fmla="*/ 18 h 23"/>
                  <a:gd name="T56" fmla="*/ 10 w 23"/>
                  <a:gd name="T57" fmla="*/ 16 h 23"/>
                  <a:gd name="T58" fmla="*/ 7 w 23"/>
                  <a:gd name="T59" fmla="*/ 13 h 23"/>
                  <a:gd name="T60" fmla="*/ 3 w 23"/>
                  <a:gd name="T61" fmla="*/ 13 h 23"/>
                  <a:gd name="T62" fmla="*/ 1 w 23"/>
                  <a:gd name="T63" fmla="*/ 10 h 23"/>
                  <a:gd name="T64" fmla="*/ 0 w 23"/>
                  <a:gd name="T65" fmla="*/ 6 h 23"/>
                  <a:gd name="T66" fmla="*/ 0 w 23"/>
                  <a:gd name="T67" fmla="*/ 5 h 23"/>
                  <a:gd name="T68" fmla="*/ 0 w 23"/>
                  <a:gd name="T69" fmla="*/ 3 h 23"/>
                  <a:gd name="T70" fmla="*/ 0 w 23"/>
                  <a:gd name="T71" fmla="*/ 2 h 23"/>
                  <a:gd name="T72" fmla="*/ 1 w 23"/>
                  <a:gd name="T7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3">
                    <a:moveTo>
                      <a:pt x="1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22" y="11"/>
                    </a:lnTo>
                    <a:lnTo>
                      <a:pt x="23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9" y="13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5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21" y="18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7" y="21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1" name="Freeform 1057"/>
              <p:cNvSpPr>
                <a:spLocks/>
              </p:cNvSpPr>
              <p:nvPr/>
            </p:nvSpPr>
            <p:spPr bwMode="auto">
              <a:xfrm>
                <a:off x="4025797" y="2192349"/>
                <a:ext cx="38537" cy="16305"/>
              </a:xfrm>
              <a:custGeom>
                <a:avLst/>
                <a:gdLst>
                  <a:gd name="T0" fmla="*/ 14 w 26"/>
                  <a:gd name="T1" fmla="*/ 0 h 11"/>
                  <a:gd name="T2" fmla="*/ 17 w 26"/>
                  <a:gd name="T3" fmla="*/ 0 h 11"/>
                  <a:gd name="T4" fmla="*/ 21 w 26"/>
                  <a:gd name="T5" fmla="*/ 3 h 11"/>
                  <a:gd name="T6" fmla="*/ 22 w 26"/>
                  <a:gd name="T7" fmla="*/ 3 h 11"/>
                  <a:gd name="T8" fmla="*/ 26 w 26"/>
                  <a:gd name="T9" fmla="*/ 6 h 11"/>
                  <a:gd name="T10" fmla="*/ 25 w 26"/>
                  <a:gd name="T11" fmla="*/ 6 h 11"/>
                  <a:gd name="T12" fmla="*/ 23 w 26"/>
                  <a:gd name="T13" fmla="*/ 7 h 11"/>
                  <a:gd name="T14" fmla="*/ 25 w 26"/>
                  <a:gd name="T15" fmla="*/ 9 h 11"/>
                  <a:gd name="T16" fmla="*/ 25 w 26"/>
                  <a:gd name="T17" fmla="*/ 10 h 11"/>
                  <a:gd name="T18" fmla="*/ 22 w 26"/>
                  <a:gd name="T19" fmla="*/ 11 h 11"/>
                  <a:gd name="T20" fmla="*/ 21 w 26"/>
                  <a:gd name="T21" fmla="*/ 10 h 11"/>
                  <a:gd name="T22" fmla="*/ 19 w 26"/>
                  <a:gd name="T23" fmla="*/ 10 h 11"/>
                  <a:gd name="T24" fmla="*/ 17 w 26"/>
                  <a:gd name="T25" fmla="*/ 9 h 11"/>
                  <a:gd name="T26" fmla="*/ 17 w 26"/>
                  <a:gd name="T27" fmla="*/ 7 h 11"/>
                  <a:gd name="T28" fmla="*/ 17 w 26"/>
                  <a:gd name="T29" fmla="*/ 7 h 11"/>
                  <a:gd name="T30" fmla="*/ 14 w 26"/>
                  <a:gd name="T31" fmla="*/ 7 h 11"/>
                  <a:gd name="T32" fmla="*/ 11 w 26"/>
                  <a:gd name="T33" fmla="*/ 6 h 11"/>
                  <a:gd name="T34" fmla="*/ 8 w 26"/>
                  <a:gd name="T35" fmla="*/ 4 h 11"/>
                  <a:gd name="T36" fmla="*/ 5 w 26"/>
                  <a:gd name="T37" fmla="*/ 3 h 11"/>
                  <a:gd name="T38" fmla="*/ 1 w 26"/>
                  <a:gd name="T39" fmla="*/ 3 h 11"/>
                  <a:gd name="T40" fmla="*/ 0 w 26"/>
                  <a:gd name="T41" fmla="*/ 2 h 11"/>
                  <a:gd name="T42" fmla="*/ 0 w 26"/>
                  <a:gd name="T43" fmla="*/ 2 h 11"/>
                  <a:gd name="T44" fmla="*/ 3 w 26"/>
                  <a:gd name="T45" fmla="*/ 2 h 11"/>
                  <a:gd name="T46" fmla="*/ 7 w 26"/>
                  <a:gd name="T47" fmla="*/ 0 h 11"/>
                  <a:gd name="T48" fmla="*/ 10 w 26"/>
                  <a:gd name="T49" fmla="*/ 2 h 11"/>
                  <a:gd name="T50" fmla="*/ 14 w 26"/>
                  <a:gd name="T5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11">
                    <a:moveTo>
                      <a:pt x="14" y="0"/>
                    </a:moveTo>
                    <a:lnTo>
                      <a:pt x="17" y="0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6" y="6"/>
                    </a:lnTo>
                    <a:lnTo>
                      <a:pt x="25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5" y="10"/>
                    </a:lnTo>
                    <a:lnTo>
                      <a:pt x="22" y="11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1" y="6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2" name="Freeform 1058"/>
              <p:cNvSpPr>
                <a:spLocks/>
              </p:cNvSpPr>
              <p:nvPr/>
            </p:nvSpPr>
            <p:spPr bwMode="auto">
              <a:xfrm>
                <a:off x="4000600" y="227535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3" name="Freeform 1059"/>
              <p:cNvSpPr>
                <a:spLocks/>
              </p:cNvSpPr>
              <p:nvPr/>
            </p:nvSpPr>
            <p:spPr bwMode="auto">
              <a:xfrm>
                <a:off x="3984295" y="2299066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4" name="Freeform 1060"/>
              <p:cNvSpPr>
                <a:spLocks/>
              </p:cNvSpPr>
              <p:nvPr/>
            </p:nvSpPr>
            <p:spPr bwMode="auto">
              <a:xfrm>
                <a:off x="4025797" y="2331675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5" name="Freeform 1061"/>
              <p:cNvSpPr>
                <a:spLocks/>
              </p:cNvSpPr>
              <p:nvPr/>
            </p:nvSpPr>
            <p:spPr bwMode="auto">
              <a:xfrm>
                <a:off x="3966509" y="228276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6" name="Freeform 1062"/>
              <p:cNvSpPr>
                <a:spLocks/>
              </p:cNvSpPr>
              <p:nvPr/>
            </p:nvSpPr>
            <p:spPr bwMode="auto">
              <a:xfrm>
                <a:off x="3957616" y="2276833"/>
                <a:ext cx="45948" cy="25198"/>
              </a:xfrm>
              <a:custGeom>
                <a:avLst/>
                <a:gdLst>
                  <a:gd name="T0" fmla="*/ 27 w 31"/>
                  <a:gd name="T1" fmla="*/ 0 h 17"/>
                  <a:gd name="T2" fmla="*/ 28 w 31"/>
                  <a:gd name="T3" fmla="*/ 0 h 17"/>
                  <a:gd name="T4" fmla="*/ 29 w 31"/>
                  <a:gd name="T5" fmla="*/ 3 h 17"/>
                  <a:gd name="T6" fmla="*/ 31 w 31"/>
                  <a:gd name="T7" fmla="*/ 4 h 17"/>
                  <a:gd name="T8" fmla="*/ 31 w 31"/>
                  <a:gd name="T9" fmla="*/ 11 h 17"/>
                  <a:gd name="T10" fmla="*/ 28 w 31"/>
                  <a:gd name="T11" fmla="*/ 14 h 17"/>
                  <a:gd name="T12" fmla="*/ 27 w 31"/>
                  <a:gd name="T13" fmla="*/ 14 h 17"/>
                  <a:gd name="T14" fmla="*/ 22 w 31"/>
                  <a:gd name="T15" fmla="*/ 15 h 17"/>
                  <a:gd name="T16" fmla="*/ 20 w 31"/>
                  <a:gd name="T17" fmla="*/ 12 h 17"/>
                  <a:gd name="T18" fmla="*/ 18 w 31"/>
                  <a:gd name="T19" fmla="*/ 14 h 17"/>
                  <a:gd name="T20" fmla="*/ 16 w 31"/>
                  <a:gd name="T21" fmla="*/ 15 h 17"/>
                  <a:gd name="T22" fmla="*/ 10 w 31"/>
                  <a:gd name="T23" fmla="*/ 14 h 17"/>
                  <a:gd name="T24" fmla="*/ 4 w 31"/>
                  <a:gd name="T25" fmla="*/ 15 h 17"/>
                  <a:gd name="T26" fmla="*/ 2 w 31"/>
                  <a:gd name="T27" fmla="*/ 17 h 17"/>
                  <a:gd name="T28" fmla="*/ 0 w 31"/>
                  <a:gd name="T29" fmla="*/ 15 h 17"/>
                  <a:gd name="T30" fmla="*/ 2 w 31"/>
                  <a:gd name="T31" fmla="*/ 12 h 17"/>
                  <a:gd name="T32" fmla="*/ 2 w 31"/>
                  <a:gd name="T33" fmla="*/ 11 h 17"/>
                  <a:gd name="T34" fmla="*/ 4 w 31"/>
                  <a:gd name="T35" fmla="*/ 11 h 17"/>
                  <a:gd name="T36" fmla="*/ 7 w 31"/>
                  <a:gd name="T37" fmla="*/ 8 h 17"/>
                  <a:gd name="T38" fmla="*/ 9 w 31"/>
                  <a:gd name="T39" fmla="*/ 7 h 17"/>
                  <a:gd name="T40" fmla="*/ 11 w 31"/>
                  <a:gd name="T41" fmla="*/ 4 h 17"/>
                  <a:gd name="T42" fmla="*/ 18 w 31"/>
                  <a:gd name="T43" fmla="*/ 4 h 17"/>
                  <a:gd name="T44" fmla="*/ 27 w 31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17">
                    <a:moveTo>
                      <a:pt x="27" y="0"/>
                    </a:moveTo>
                    <a:lnTo>
                      <a:pt x="28" y="0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1" y="11"/>
                    </a:lnTo>
                    <a:lnTo>
                      <a:pt x="28" y="14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5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18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7" name="Freeform 1063"/>
              <p:cNvSpPr>
                <a:spLocks/>
              </p:cNvSpPr>
              <p:nvPr/>
            </p:nvSpPr>
            <p:spPr bwMode="auto">
              <a:xfrm>
                <a:off x="4015422" y="2196795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8" name="Freeform 1064"/>
              <p:cNvSpPr>
                <a:spLocks/>
              </p:cNvSpPr>
              <p:nvPr/>
            </p:nvSpPr>
            <p:spPr bwMode="auto">
              <a:xfrm>
                <a:off x="4119175" y="2030790"/>
                <a:ext cx="8893" cy="37055"/>
              </a:xfrm>
              <a:custGeom>
                <a:avLst/>
                <a:gdLst>
                  <a:gd name="T0" fmla="*/ 2 w 6"/>
                  <a:gd name="T1" fmla="*/ 0 h 25"/>
                  <a:gd name="T2" fmla="*/ 3 w 6"/>
                  <a:gd name="T3" fmla="*/ 1 h 25"/>
                  <a:gd name="T4" fmla="*/ 5 w 6"/>
                  <a:gd name="T5" fmla="*/ 4 h 25"/>
                  <a:gd name="T6" fmla="*/ 3 w 6"/>
                  <a:gd name="T7" fmla="*/ 7 h 25"/>
                  <a:gd name="T8" fmla="*/ 3 w 6"/>
                  <a:gd name="T9" fmla="*/ 11 h 25"/>
                  <a:gd name="T10" fmla="*/ 5 w 6"/>
                  <a:gd name="T11" fmla="*/ 14 h 25"/>
                  <a:gd name="T12" fmla="*/ 6 w 6"/>
                  <a:gd name="T13" fmla="*/ 18 h 25"/>
                  <a:gd name="T14" fmla="*/ 5 w 6"/>
                  <a:gd name="T15" fmla="*/ 19 h 25"/>
                  <a:gd name="T16" fmla="*/ 3 w 6"/>
                  <a:gd name="T17" fmla="*/ 24 h 25"/>
                  <a:gd name="T18" fmla="*/ 3 w 6"/>
                  <a:gd name="T19" fmla="*/ 25 h 25"/>
                  <a:gd name="T20" fmla="*/ 2 w 6"/>
                  <a:gd name="T21" fmla="*/ 24 h 25"/>
                  <a:gd name="T22" fmla="*/ 2 w 6"/>
                  <a:gd name="T23" fmla="*/ 21 h 25"/>
                  <a:gd name="T24" fmla="*/ 3 w 6"/>
                  <a:gd name="T25" fmla="*/ 18 h 25"/>
                  <a:gd name="T26" fmla="*/ 3 w 6"/>
                  <a:gd name="T27" fmla="*/ 14 h 25"/>
                  <a:gd name="T28" fmla="*/ 0 w 6"/>
                  <a:gd name="T29" fmla="*/ 10 h 25"/>
                  <a:gd name="T30" fmla="*/ 0 w 6"/>
                  <a:gd name="T31" fmla="*/ 7 h 25"/>
                  <a:gd name="T32" fmla="*/ 2 w 6"/>
                  <a:gd name="T33" fmla="*/ 6 h 25"/>
                  <a:gd name="T34" fmla="*/ 2 w 6"/>
                  <a:gd name="T35" fmla="*/ 4 h 25"/>
                  <a:gd name="T36" fmla="*/ 0 w 6"/>
                  <a:gd name="T37" fmla="*/ 3 h 25"/>
                  <a:gd name="T38" fmla="*/ 0 w 6"/>
                  <a:gd name="T39" fmla="*/ 1 h 25"/>
                  <a:gd name="T40" fmla="*/ 2 w 6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5">
                    <a:moveTo>
                      <a:pt x="2" y="0"/>
                    </a:moveTo>
                    <a:lnTo>
                      <a:pt x="3" y="1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8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9" name="Freeform 1065"/>
              <p:cNvSpPr>
                <a:spLocks/>
              </p:cNvSpPr>
              <p:nvPr/>
            </p:nvSpPr>
            <p:spPr bwMode="auto">
              <a:xfrm>
                <a:off x="4009493" y="2176044"/>
                <a:ext cx="41501" cy="16305"/>
              </a:xfrm>
              <a:custGeom>
                <a:avLst/>
                <a:gdLst>
                  <a:gd name="T0" fmla="*/ 7 w 28"/>
                  <a:gd name="T1" fmla="*/ 0 h 11"/>
                  <a:gd name="T2" fmla="*/ 15 w 28"/>
                  <a:gd name="T3" fmla="*/ 2 h 11"/>
                  <a:gd name="T4" fmla="*/ 21 w 28"/>
                  <a:gd name="T5" fmla="*/ 4 h 11"/>
                  <a:gd name="T6" fmla="*/ 22 w 28"/>
                  <a:gd name="T7" fmla="*/ 7 h 11"/>
                  <a:gd name="T8" fmla="*/ 21 w 28"/>
                  <a:gd name="T9" fmla="*/ 7 h 11"/>
                  <a:gd name="T10" fmla="*/ 15 w 28"/>
                  <a:gd name="T11" fmla="*/ 6 h 11"/>
                  <a:gd name="T12" fmla="*/ 11 w 28"/>
                  <a:gd name="T13" fmla="*/ 3 h 11"/>
                  <a:gd name="T14" fmla="*/ 10 w 28"/>
                  <a:gd name="T15" fmla="*/ 3 h 11"/>
                  <a:gd name="T16" fmla="*/ 8 w 28"/>
                  <a:gd name="T17" fmla="*/ 4 h 11"/>
                  <a:gd name="T18" fmla="*/ 10 w 28"/>
                  <a:gd name="T19" fmla="*/ 6 h 11"/>
                  <a:gd name="T20" fmla="*/ 12 w 28"/>
                  <a:gd name="T21" fmla="*/ 6 h 11"/>
                  <a:gd name="T22" fmla="*/ 16 w 28"/>
                  <a:gd name="T23" fmla="*/ 7 h 11"/>
                  <a:gd name="T24" fmla="*/ 18 w 28"/>
                  <a:gd name="T25" fmla="*/ 8 h 11"/>
                  <a:gd name="T26" fmla="*/ 25 w 28"/>
                  <a:gd name="T27" fmla="*/ 8 h 11"/>
                  <a:gd name="T28" fmla="*/ 28 w 28"/>
                  <a:gd name="T29" fmla="*/ 8 h 11"/>
                  <a:gd name="T30" fmla="*/ 28 w 28"/>
                  <a:gd name="T31" fmla="*/ 10 h 11"/>
                  <a:gd name="T32" fmla="*/ 25 w 28"/>
                  <a:gd name="T33" fmla="*/ 11 h 11"/>
                  <a:gd name="T34" fmla="*/ 16 w 28"/>
                  <a:gd name="T35" fmla="*/ 10 h 11"/>
                  <a:gd name="T36" fmla="*/ 12 w 28"/>
                  <a:gd name="T37" fmla="*/ 11 h 11"/>
                  <a:gd name="T38" fmla="*/ 8 w 28"/>
                  <a:gd name="T39" fmla="*/ 10 h 11"/>
                  <a:gd name="T40" fmla="*/ 5 w 28"/>
                  <a:gd name="T41" fmla="*/ 7 h 11"/>
                  <a:gd name="T42" fmla="*/ 1 w 28"/>
                  <a:gd name="T43" fmla="*/ 6 h 11"/>
                  <a:gd name="T44" fmla="*/ 0 w 28"/>
                  <a:gd name="T45" fmla="*/ 4 h 11"/>
                  <a:gd name="T46" fmla="*/ 1 w 28"/>
                  <a:gd name="T47" fmla="*/ 3 h 11"/>
                  <a:gd name="T48" fmla="*/ 5 w 28"/>
                  <a:gd name="T49" fmla="*/ 2 h 11"/>
                  <a:gd name="T50" fmla="*/ 5 w 28"/>
                  <a:gd name="T51" fmla="*/ 0 h 11"/>
                  <a:gd name="T52" fmla="*/ 7 w 28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11">
                    <a:moveTo>
                      <a:pt x="7" y="0"/>
                    </a:moveTo>
                    <a:lnTo>
                      <a:pt x="15" y="2"/>
                    </a:lnTo>
                    <a:lnTo>
                      <a:pt x="21" y="4"/>
                    </a:lnTo>
                    <a:lnTo>
                      <a:pt x="22" y="7"/>
                    </a:lnTo>
                    <a:lnTo>
                      <a:pt x="21" y="7"/>
                    </a:lnTo>
                    <a:lnTo>
                      <a:pt x="15" y="6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8" y="8"/>
                    </a:lnTo>
                    <a:lnTo>
                      <a:pt x="25" y="8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5" y="11"/>
                    </a:lnTo>
                    <a:lnTo>
                      <a:pt x="16" y="10"/>
                    </a:lnTo>
                    <a:lnTo>
                      <a:pt x="12" y="11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0" name="Freeform 1066"/>
              <p:cNvSpPr>
                <a:spLocks/>
              </p:cNvSpPr>
              <p:nvPr/>
            </p:nvSpPr>
            <p:spPr bwMode="auto">
              <a:xfrm>
                <a:off x="3566318" y="213899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1" name="Freeform 1067"/>
              <p:cNvSpPr>
                <a:spLocks/>
              </p:cNvSpPr>
              <p:nvPr/>
            </p:nvSpPr>
            <p:spPr bwMode="auto">
              <a:xfrm>
                <a:off x="3566318" y="213602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2" name="Freeform 1068"/>
              <p:cNvSpPr>
                <a:spLocks/>
              </p:cNvSpPr>
              <p:nvPr/>
            </p:nvSpPr>
            <p:spPr bwMode="auto">
              <a:xfrm>
                <a:off x="4138443" y="1972985"/>
                <a:ext cx="5929" cy="13340"/>
              </a:xfrm>
              <a:custGeom>
                <a:avLst/>
                <a:gdLst>
                  <a:gd name="T0" fmla="*/ 4 w 4"/>
                  <a:gd name="T1" fmla="*/ 0 h 9"/>
                  <a:gd name="T2" fmla="*/ 4 w 4"/>
                  <a:gd name="T3" fmla="*/ 2 h 9"/>
                  <a:gd name="T4" fmla="*/ 3 w 4"/>
                  <a:gd name="T5" fmla="*/ 4 h 9"/>
                  <a:gd name="T6" fmla="*/ 3 w 4"/>
                  <a:gd name="T7" fmla="*/ 6 h 9"/>
                  <a:gd name="T8" fmla="*/ 4 w 4"/>
                  <a:gd name="T9" fmla="*/ 7 h 9"/>
                  <a:gd name="T10" fmla="*/ 3 w 4"/>
                  <a:gd name="T11" fmla="*/ 9 h 9"/>
                  <a:gd name="T12" fmla="*/ 1 w 4"/>
                  <a:gd name="T13" fmla="*/ 9 h 9"/>
                  <a:gd name="T14" fmla="*/ 0 w 4"/>
                  <a:gd name="T15" fmla="*/ 7 h 9"/>
                  <a:gd name="T16" fmla="*/ 1 w 4"/>
                  <a:gd name="T17" fmla="*/ 6 h 9"/>
                  <a:gd name="T18" fmla="*/ 1 w 4"/>
                  <a:gd name="T19" fmla="*/ 3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3" name="Freeform 1069"/>
              <p:cNvSpPr>
                <a:spLocks/>
              </p:cNvSpPr>
              <p:nvPr/>
            </p:nvSpPr>
            <p:spPr bwMode="auto">
              <a:xfrm>
                <a:off x="3566318" y="2104899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1 h 4"/>
                  <a:gd name="T4" fmla="*/ 6 w 6"/>
                  <a:gd name="T5" fmla="*/ 3 h 4"/>
                  <a:gd name="T6" fmla="*/ 5 w 6"/>
                  <a:gd name="T7" fmla="*/ 4 h 4"/>
                  <a:gd name="T8" fmla="*/ 3 w 6"/>
                  <a:gd name="T9" fmla="*/ 3 h 4"/>
                  <a:gd name="T10" fmla="*/ 2 w 6"/>
                  <a:gd name="T11" fmla="*/ 3 h 4"/>
                  <a:gd name="T12" fmla="*/ 0 w 6"/>
                  <a:gd name="T13" fmla="*/ 1 h 4"/>
                  <a:gd name="T14" fmla="*/ 0 w 6"/>
                  <a:gd name="T15" fmla="*/ 0 h 4"/>
                  <a:gd name="T16" fmla="*/ 2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5" y="1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4" name="Freeform 1070"/>
              <p:cNvSpPr>
                <a:spLocks/>
              </p:cNvSpPr>
              <p:nvPr/>
            </p:nvSpPr>
            <p:spPr bwMode="auto">
              <a:xfrm>
                <a:off x="3569282" y="214788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5" name="Freeform 1071"/>
              <p:cNvSpPr>
                <a:spLocks/>
              </p:cNvSpPr>
              <p:nvPr/>
            </p:nvSpPr>
            <p:spPr bwMode="auto">
              <a:xfrm>
                <a:off x="3563354" y="2115275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1 w 4"/>
                  <a:gd name="T3" fmla="*/ 0 h 1"/>
                  <a:gd name="T4" fmla="*/ 4 w 4"/>
                  <a:gd name="T5" fmla="*/ 0 h 1"/>
                  <a:gd name="T6" fmla="*/ 2 w 4"/>
                  <a:gd name="T7" fmla="*/ 1 h 1"/>
                  <a:gd name="T8" fmla="*/ 1 w 4"/>
                  <a:gd name="T9" fmla="*/ 1 h 1"/>
                  <a:gd name="T10" fmla="*/ 0 w 4"/>
                  <a:gd name="T11" fmla="*/ 0 h 1"/>
                  <a:gd name="T12" fmla="*/ 1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1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6" name="Freeform 1072"/>
              <p:cNvSpPr>
                <a:spLocks/>
              </p:cNvSpPr>
              <p:nvPr/>
            </p:nvSpPr>
            <p:spPr bwMode="auto">
              <a:xfrm>
                <a:off x="3564836" y="2147883"/>
                <a:ext cx="4447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3 w 3"/>
                  <a:gd name="T4" fmla="*/ 0 w 3"/>
                  <a:gd name="T5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7" name="Freeform 1073"/>
              <p:cNvSpPr>
                <a:spLocks/>
              </p:cNvSpPr>
              <p:nvPr/>
            </p:nvSpPr>
            <p:spPr bwMode="auto">
              <a:xfrm>
                <a:off x="3570765" y="2164187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8" name="Rectangle 1074"/>
              <p:cNvSpPr>
                <a:spLocks noChangeArrowheads="1"/>
              </p:cNvSpPr>
              <p:nvPr/>
            </p:nvSpPr>
            <p:spPr bwMode="auto">
              <a:xfrm>
                <a:off x="3569282" y="2168634"/>
                <a:ext cx="1483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9" name="Freeform 1075"/>
              <p:cNvSpPr>
                <a:spLocks/>
              </p:cNvSpPr>
              <p:nvPr/>
            </p:nvSpPr>
            <p:spPr bwMode="auto">
              <a:xfrm>
                <a:off x="3563354" y="217011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0" name="Freeform 1076"/>
              <p:cNvSpPr>
                <a:spLocks/>
              </p:cNvSpPr>
              <p:nvPr/>
            </p:nvSpPr>
            <p:spPr bwMode="auto">
              <a:xfrm>
                <a:off x="3569282" y="2125650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1 w 1"/>
                  <a:gd name="T5" fmla="*/ 2 h 4"/>
                  <a:gd name="T6" fmla="*/ 1 w 1"/>
                  <a:gd name="T7" fmla="*/ 4 h 4"/>
                  <a:gd name="T8" fmla="*/ 0 w 1"/>
                  <a:gd name="T9" fmla="*/ 4 h 4"/>
                  <a:gd name="T10" fmla="*/ 0 w 1"/>
                  <a:gd name="T11" fmla="*/ 1 h 4"/>
                  <a:gd name="T12" fmla="*/ 0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1" name="Rectangle 1077"/>
              <p:cNvSpPr>
                <a:spLocks noChangeArrowheads="1"/>
              </p:cNvSpPr>
              <p:nvPr/>
            </p:nvSpPr>
            <p:spPr bwMode="auto">
              <a:xfrm>
                <a:off x="3563354" y="2136026"/>
                <a:ext cx="1483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2" name="Freeform 1078"/>
              <p:cNvSpPr>
                <a:spLocks/>
              </p:cNvSpPr>
              <p:nvPr/>
            </p:nvSpPr>
            <p:spPr bwMode="auto">
              <a:xfrm>
                <a:off x="4133997" y="1838105"/>
                <a:ext cx="11858" cy="10376"/>
              </a:xfrm>
              <a:custGeom>
                <a:avLst/>
                <a:gdLst>
                  <a:gd name="T0" fmla="*/ 6 w 8"/>
                  <a:gd name="T1" fmla="*/ 0 h 7"/>
                  <a:gd name="T2" fmla="*/ 8 w 8"/>
                  <a:gd name="T3" fmla="*/ 1 h 7"/>
                  <a:gd name="T4" fmla="*/ 8 w 8"/>
                  <a:gd name="T5" fmla="*/ 4 h 7"/>
                  <a:gd name="T6" fmla="*/ 6 w 8"/>
                  <a:gd name="T7" fmla="*/ 6 h 7"/>
                  <a:gd name="T8" fmla="*/ 3 w 8"/>
                  <a:gd name="T9" fmla="*/ 6 h 7"/>
                  <a:gd name="T10" fmla="*/ 2 w 8"/>
                  <a:gd name="T11" fmla="*/ 7 h 7"/>
                  <a:gd name="T12" fmla="*/ 2 w 8"/>
                  <a:gd name="T13" fmla="*/ 7 h 7"/>
                  <a:gd name="T14" fmla="*/ 0 w 8"/>
                  <a:gd name="T15" fmla="*/ 4 h 7"/>
                  <a:gd name="T16" fmla="*/ 2 w 8"/>
                  <a:gd name="T17" fmla="*/ 1 h 7"/>
                  <a:gd name="T18" fmla="*/ 6 w 8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lnTo>
                      <a:pt x="8" y="1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" name="Freeform 1079"/>
              <p:cNvSpPr>
                <a:spLocks/>
              </p:cNvSpPr>
              <p:nvPr/>
            </p:nvSpPr>
            <p:spPr bwMode="auto">
              <a:xfrm>
                <a:off x="4145855" y="1895911"/>
                <a:ext cx="8893" cy="16305"/>
              </a:xfrm>
              <a:custGeom>
                <a:avLst/>
                <a:gdLst>
                  <a:gd name="T0" fmla="*/ 5 w 6"/>
                  <a:gd name="T1" fmla="*/ 0 h 11"/>
                  <a:gd name="T2" fmla="*/ 6 w 6"/>
                  <a:gd name="T3" fmla="*/ 1 h 11"/>
                  <a:gd name="T4" fmla="*/ 5 w 6"/>
                  <a:gd name="T5" fmla="*/ 3 h 11"/>
                  <a:gd name="T6" fmla="*/ 6 w 6"/>
                  <a:gd name="T7" fmla="*/ 5 h 11"/>
                  <a:gd name="T8" fmla="*/ 5 w 6"/>
                  <a:gd name="T9" fmla="*/ 8 h 11"/>
                  <a:gd name="T10" fmla="*/ 2 w 6"/>
                  <a:gd name="T11" fmla="*/ 11 h 11"/>
                  <a:gd name="T12" fmla="*/ 2 w 6"/>
                  <a:gd name="T13" fmla="*/ 9 h 11"/>
                  <a:gd name="T14" fmla="*/ 0 w 6"/>
                  <a:gd name="T15" fmla="*/ 7 h 11"/>
                  <a:gd name="T16" fmla="*/ 2 w 6"/>
                  <a:gd name="T17" fmla="*/ 3 h 11"/>
                  <a:gd name="T18" fmla="*/ 3 w 6"/>
                  <a:gd name="T19" fmla="*/ 1 h 11"/>
                  <a:gd name="T20" fmla="*/ 5 w 6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" name="Freeform 1080"/>
              <p:cNvSpPr>
                <a:spLocks/>
              </p:cNvSpPr>
              <p:nvPr/>
            </p:nvSpPr>
            <p:spPr bwMode="auto">
              <a:xfrm>
                <a:off x="3573729" y="2136026"/>
                <a:ext cx="148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" name="Freeform 1081"/>
              <p:cNvSpPr>
                <a:spLocks/>
              </p:cNvSpPr>
              <p:nvPr/>
            </p:nvSpPr>
            <p:spPr bwMode="auto">
              <a:xfrm>
                <a:off x="3429957" y="1892947"/>
                <a:ext cx="13340" cy="7411"/>
              </a:xfrm>
              <a:custGeom>
                <a:avLst/>
                <a:gdLst>
                  <a:gd name="T0" fmla="*/ 0 w 9"/>
                  <a:gd name="T1" fmla="*/ 0 h 5"/>
                  <a:gd name="T2" fmla="*/ 1 w 9"/>
                  <a:gd name="T3" fmla="*/ 0 h 5"/>
                  <a:gd name="T4" fmla="*/ 4 w 9"/>
                  <a:gd name="T5" fmla="*/ 0 h 5"/>
                  <a:gd name="T6" fmla="*/ 7 w 9"/>
                  <a:gd name="T7" fmla="*/ 3 h 5"/>
                  <a:gd name="T8" fmla="*/ 8 w 9"/>
                  <a:gd name="T9" fmla="*/ 3 h 5"/>
                  <a:gd name="T10" fmla="*/ 9 w 9"/>
                  <a:gd name="T11" fmla="*/ 5 h 5"/>
                  <a:gd name="T12" fmla="*/ 7 w 9"/>
                  <a:gd name="T13" fmla="*/ 5 h 5"/>
                  <a:gd name="T14" fmla="*/ 5 w 9"/>
                  <a:gd name="T15" fmla="*/ 3 h 5"/>
                  <a:gd name="T16" fmla="*/ 1 w 9"/>
                  <a:gd name="T17" fmla="*/ 3 h 5"/>
                  <a:gd name="T18" fmla="*/ 0 w 9"/>
                  <a:gd name="T19" fmla="*/ 2 h 5"/>
                  <a:gd name="T20" fmla="*/ 0 w 9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1" y="0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" name="Freeform 1082"/>
              <p:cNvSpPr>
                <a:spLocks/>
              </p:cNvSpPr>
              <p:nvPr/>
            </p:nvSpPr>
            <p:spPr bwMode="auto">
              <a:xfrm>
                <a:off x="3558908" y="215825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" name="Freeform 1083"/>
              <p:cNvSpPr>
                <a:spLocks/>
              </p:cNvSpPr>
              <p:nvPr/>
            </p:nvSpPr>
            <p:spPr bwMode="auto">
              <a:xfrm>
                <a:off x="3560389" y="2057469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" name="Freeform 1084"/>
              <p:cNvSpPr>
                <a:spLocks/>
              </p:cNvSpPr>
              <p:nvPr/>
            </p:nvSpPr>
            <p:spPr bwMode="auto">
              <a:xfrm>
                <a:off x="3555943" y="2180491"/>
                <a:ext cx="10376" cy="7411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1 h 5"/>
                  <a:gd name="T4" fmla="*/ 7 w 7"/>
                  <a:gd name="T5" fmla="*/ 3 h 5"/>
                  <a:gd name="T6" fmla="*/ 5 w 7"/>
                  <a:gd name="T7" fmla="*/ 3 h 5"/>
                  <a:gd name="T8" fmla="*/ 3 w 7"/>
                  <a:gd name="T9" fmla="*/ 5 h 5"/>
                  <a:gd name="T10" fmla="*/ 0 w 7"/>
                  <a:gd name="T11" fmla="*/ 5 h 5"/>
                  <a:gd name="T12" fmla="*/ 0 w 7"/>
                  <a:gd name="T13" fmla="*/ 3 h 5"/>
                  <a:gd name="T14" fmla="*/ 2 w 7"/>
                  <a:gd name="T15" fmla="*/ 3 h 5"/>
                  <a:gd name="T16" fmla="*/ 3 w 7"/>
                  <a:gd name="T17" fmla="*/ 1 h 5"/>
                  <a:gd name="T18" fmla="*/ 6 w 7"/>
                  <a:gd name="T19" fmla="*/ 1 h 5"/>
                  <a:gd name="T20" fmla="*/ 6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" name="Freeform 1085"/>
              <p:cNvSpPr>
                <a:spLocks/>
              </p:cNvSpPr>
              <p:nvPr/>
            </p:nvSpPr>
            <p:spPr bwMode="auto">
              <a:xfrm>
                <a:off x="3554460" y="219679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" name="Freeform 1086"/>
              <p:cNvSpPr>
                <a:spLocks/>
              </p:cNvSpPr>
              <p:nvPr/>
            </p:nvSpPr>
            <p:spPr bwMode="auto">
              <a:xfrm>
                <a:off x="3028284" y="2030790"/>
                <a:ext cx="382405" cy="520249"/>
              </a:xfrm>
              <a:custGeom>
                <a:avLst/>
                <a:gdLst>
                  <a:gd name="T0" fmla="*/ 50 w 258"/>
                  <a:gd name="T1" fmla="*/ 50 h 351"/>
                  <a:gd name="T2" fmla="*/ 48 w 258"/>
                  <a:gd name="T3" fmla="*/ 89 h 351"/>
                  <a:gd name="T4" fmla="*/ 58 w 258"/>
                  <a:gd name="T5" fmla="*/ 53 h 351"/>
                  <a:gd name="T6" fmla="*/ 72 w 258"/>
                  <a:gd name="T7" fmla="*/ 29 h 351"/>
                  <a:gd name="T8" fmla="*/ 83 w 258"/>
                  <a:gd name="T9" fmla="*/ 19 h 351"/>
                  <a:gd name="T10" fmla="*/ 116 w 258"/>
                  <a:gd name="T11" fmla="*/ 29 h 351"/>
                  <a:gd name="T12" fmla="*/ 105 w 258"/>
                  <a:gd name="T13" fmla="*/ 62 h 351"/>
                  <a:gd name="T14" fmla="*/ 119 w 258"/>
                  <a:gd name="T15" fmla="*/ 62 h 351"/>
                  <a:gd name="T16" fmla="*/ 133 w 258"/>
                  <a:gd name="T17" fmla="*/ 64 h 351"/>
                  <a:gd name="T18" fmla="*/ 160 w 258"/>
                  <a:gd name="T19" fmla="*/ 62 h 351"/>
                  <a:gd name="T20" fmla="*/ 166 w 258"/>
                  <a:gd name="T21" fmla="*/ 77 h 351"/>
                  <a:gd name="T22" fmla="*/ 155 w 258"/>
                  <a:gd name="T23" fmla="*/ 101 h 351"/>
                  <a:gd name="T24" fmla="*/ 171 w 258"/>
                  <a:gd name="T25" fmla="*/ 97 h 351"/>
                  <a:gd name="T26" fmla="*/ 180 w 258"/>
                  <a:gd name="T27" fmla="*/ 98 h 351"/>
                  <a:gd name="T28" fmla="*/ 178 w 258"/>
                  <a:gd name="T29" fmla="*/ 116 h 351"/>
                  <a:gd name="T30" fmla="*/ 188 w 258"/>
                  <a:gd name="T31" fmla="*/ 127 h 351"/>
                  <a:gd name="T32" fmla="*/ 192 w 258"/>
                  <a:gd name="T33" fmla="*/ 126 h 351"/>
                  <a:gd name="T34" fmla="*/ 211 w 258"/>
                  <a:gd name="T35" fmla="*/ 136 h 351"/>
                  <a:gd name="T36" fmla="*/ 203 w 258"/>
                  <a:gd name="T37" fmla="*/ 149 h 351"/>
                  <a:gd name="T38" fmla="*/ 217 w 258"/>
                  <a:gd name="T39" fmla="*/ 141 h 351"/>
                  <a:gd name="T40" fmla="*/ 221 w 258"/>
                  <a:gd name="T41" fmla="*/ 167 h 351"/>
                  <a:gd name="T42" fmla="*/ 196 w 258"/>
                  <a:gd name="T43" fmla="*/ 176 h 351"/>
                  <a:gd name="T44" fmla="*/ 189 w 258"/>
                  <a:gd name="T45" fmla="*/ 181 h 351"/>
                  <a:gd name="T46" fmla="*/ 211 w 258"/>
                  <a:gd name="T47" fmla="*/ 194 h 351"/>
                  <a:gd name="T48" fmla="*/ 217 w 258"/>
                  <a:gd name="T49" fmla="*/ 205 h 351"/>
                  <a:gd name="T50" fmla="*/ 228 w 258"/>
                  <a:gd name="T51" fmla="*/ 205 h 351"/>
                  <a:gd name="T52" fmla="*/ 228 w 258"/>
                  <a:gd name="T53" fmla="*/ 228 h 351"/>
                  <a:gd name="T54" fmla="*/ 240 w 258"/>
                  <a:gd name="T55" fmla="*/ 236 h 351"/>
                  <a:gd name="T56" fmla="*/ 257 w 258"/>
                  <a:gd name="T57" fmla="*/ 247 h 351"/>
                  <a:gd name="T58" fmla="*/ 245 w 258"/>
                  <a:gd name="T59" fmla="*/ 252 h 351"/>
                  <a:gd name="T60" fmla="*/ 240 w 258"/>
                  <a:gd name="T61" fmla="*/ 261 h 351"/>
                  <a:gd name="T62" fmla="*/ 224 w 258"/>
                  <a:gd name="T63" fmla="*/ 267 h 351"/>
                  <a:gd name="T64" fmla="*/ 218 w 258"/>
                  <a:gd name="T65" fmla="*/ 283 h 351"/>
                  <a:gd name="T66" fmla="*/ 211 w 258"/>
                  <a:gd name="T67" fmla="*/ 271 h 351"/>
                  <a:gd name="T68" fmla="*/ 214 w 258"/>
                  <a:gd name="T69" fmla="*/ 254 h 351"/>
                  <a:gd name="T70" fmla="*/ 199 w 258"/>
                  <a:gd name="T71" fmla="*/ 249 h 351"/>
                  <a:gd name="T72" fmla="*/ 189 w 258"/>
                  <a:gd name="T73" fmla="*/ 246 h 351"/>
                  <a:gd name="T74" fmla="*/ 175 w 258"/>
                  <a:gd name="T75" fmla="*/ 247 h 351"/>
                  <a:gd name="T76" fmla="*/ 185 w 258"/>
                  <a:gd name="T77" fmla="*/ 263 h 351"/>
                  <a:gd name="T78" fmla="*/ 191 w 258"/>
                  <a:gd name="T79" fmla="*/ 283 h 351"/>
                  <a:gd name="T80" fmla="*/ 203 w 258"/>
                  <a:gd name="T81" fmla="*/ 310 h 351"/>
                  <a:gd name="T82" fmla="*/ 189 w 258"/>
                  <a:gd name="T83" fmla="*/ 336 h 351"/>
                  <a:gd name="T84" fmla="*/ 174 w 258"/>
                  <a:gd name="T85" fmla="*/ 325 h 351"/>
                  <a:gd name="T86" fmla="*/ 158 w 258"/>
                  <a:gd name="T87" fmla="*/ 317 h 351"/>
                  <a:gd name="T88" fmla="*/ 177 w 258"/>
                  <a:gd name="T89" fmla="*/ 346 h 351"/>
                  <a:gd name="T90" fmla="*/ 138 w 258"/>
                  <a:gd name="T91" fmla="*/ 329 h 351"/>
                  <a:gd name="T92" fmla="*/ 122 w 258"/>
                  <a:gd name="T93" fmla="*/ 297 h 351"/>
                  <a:gd name="T94" fmla="*/ 99 w 258"/>
                  <a:gd name="T95" fmla="*/ 285 h 351"/>
                  <a:gd name="T96" fmla="*/ 65 w 258"/>
                  <a:gd name="T97" fmla="*/ 281 h 351"/>
                  <a:gd name="T98" fmla="*/ 87 w 258"/>
                  <a:gd name="T99" fmla="*/ 261 h 351"/>
                  <a:gd name="T100" fmla="*/ 112 w 258"/>
                  <a:gd name="T101" fmla="*/ 241 h 351"/>
                  <a:gd name="T102" fmla="*/ 146 w 258"/>
                  <a:gd name="T103" fmla="*/ 199 h 351"/>
                  <a:gd name="T104" fmla="*/ 137 w 258"/>
                  <a:gd name="T105" fmla="*/ 177 h 351"/>
                  <a:gd name="T106" fmla="*/ 117 w 258"/>
                  <a:gd name="T107" fmla="*/ 169 h 351"/>
                  <a:gd name="T108" fmla="*/ 113 w 258"/>
                  <a:gd name="T109" fmla="*/ 145 h 351"/>
                  <a:gd name="T110" fmla="*/ 105 w 258"/>
                  <a:gd name="T111" fmla="*/ 120 h 351"/>
                  <a:gd name="T112" fmla="*/ 99 w 258"/>
                  <a:gd name="T113" fmla="*/ 134 h 351"/>
                  <a:gd name="T114" fmla="*/ 58 w 258"/>
                  <a:gd name="T115" fmla="*/ 118 h 351"/>
                  <a:gd name="T116" fmla="*/ 39 w 258"/>
                  <a:gd name="T117" fmla="*/ 115 h 351"/>
                  <a:gd name="T118" fmla="*/ 17 w 258"/>
                  <a:gd name="T119" fmla="*/ 108 h 351"/>
                  <a:gd name="T120" fmla="*/ 11 w 258"/>
                  <a:gd name="T121" fmla="*/ 84 h 351"/>
                  <a:gd name="T122" fmla="*/ 11 w 258"/>
                  <a:gd name="T123" fmla="*/ 47 h 351"/>
                  <a:gd name="T124" fmla="*/ 43 w 258"/>
                  <a:gd name="T125" fmla="*/ 11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8" h="351">
                    <a:moveTo>
                      <a:pt x="68" y="0"/>
                    </a:moveTo>
                    <a:lnTo>
                      <a:pt x="70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1"/>
                    </a:lnTo>
                    <a:lnTo>
                      <a:pt x="87" y="4"/>
                    </a:lnTo>
                    <a:lnTo>
                      <a:pt x="87" y="7"/>
                    </a:lnTo>
                    <a:lnTo>
                      <a:pt x="86" y="8"/>
                    </a:lnTo>
                    <a:lnTo>
                      <a:pt x="83" y="10"/>
                    </a:lnTo>
                    <a:lnTo>
                      <a:pt x="79" y="11"/>
                    </a:lnTo>
                    <a:lnTo>
                      <a:pt x="76" y="11"/>
                    </a:lnTo>
                    <a:lnTo>
                      <a:pt x="75" y="14"/>
                    </a:lnTo>
                    <a:lnTo>
                      <a:pt x="72" y="1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1" y="28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2" y="36"/>
                    </a:lnTo>
                    <a:lnTo>
                      <a:pt x="52" y="39"/>
                    </a:lnTo>
                    <a:lnTo>
                      <a:pt x="52" y="42"/>
                    </a:lnTo>
                    <a:lnTo>
                      <a:pt x="54" y="43"/>
                    </a:lnTo>
                    <a:lnTo>
                      <a:pt x="54" y="46"/>
                    </a:lnTo>
                    <a:lnTo>
                      <a:pt x="52" y="47"/>
                    </a:lnTo>
                    <a:lnTo>
                      <a:pt x="50" y="50"/>
                    </a:lnTo>
                    <a:lnTo>
                      <a:pt x="48" y="53"/>
                    </a:lnTo>
                    <a:lnTo>
                      <a:pt x="47" y="55"/>
                    </a:lnTo>
                    <a:lnTo>
                      <a:pt x="46" y="58"/>
                    </a:lnTo>
                    <a:lnTo>
                      <a:pt x="44" y="59"/>
                    </a:lnTo>
                    <a:lnTo>
                      <a:pt x="44" y="61"/>
                    </a:lnTo>
                    <a:lnTo>
                      <a:pt x="46" y="64"/>
                    </a:lnTo>
                    <a:lnTo>
                      <a:pt x="47" y="66"/>
                    </a:lnTo>
                    <a:lnTo>
                      <a:pt x="47" y="69"/>
                    </a:lnTo>
                    <a:lnTo>
                      <a:pt x="47" y="72"/>
                    </a:lnTo>
                    <a:lnTo>
                      <a:pt x="50" y="75"/>
                    </a:lnTo>
                    <a:lnTo>
                      <a:pt x="50" y="76"/>
                    </a:lnTo>
                    <a:lnTo>
                      <a:pt x="52" y="77"/>
                    </a:lnTo>
                    <a:lnTo>
                      <a:pt x="52" y="80"/>
                    </a:lnTo>
                    <a:lnTo>
                      <a:pt x="51" y="83"/>
                    </a:lnTo>
                    <a:lnTo>
                      <a:pt x="51" y="80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47" y="83"/>
                    </a:lnTo>
                    <a:lnTo>
                      <a:pt x="46" y="83"/>
                    </a:lnTo>
                    <a:lnTo>
                      <a:pt x="44" y="83"/>
                    </a:lnTo>
                    <a:lnTo>
                      <a:pt x="46" y="84"/>
                    </a:lnTo>
                    <a:lnTo>
                      <a:pt x="47" y="86"/>
                    </a:lnTo>
                    <a:lnTo>
                      <a:pt x="48" y="86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48" y="89"/>
                    </a:lnTo>
                    <a:lnTo>
                      <a:pt x="47" y="93"/>
                    </a:lnTo>
                    <a:lnTo>
                      <a:pt x="47" y="94"/>
                    </a:lnTo>
                    <a:lnTo>
                      <a:pt x="47" y="95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2" y="86"/>
                    </a:lnTo>
                    <a:lnTo>
                      <a:pt x="54" y="84"/>
                    </a:lnTo>
                    <a:lnTo>
                      <a:pt x="55" y="80"/>
                    </a:lnTo>
                    <a:lnTo>
                      <a:pt x="55" y="79"/>
                    </a:lnTo>
                    <a:lnTo>
                      <a:pt x="58" y="77"/>
                    </a:lnTo>
                    <a:lnTo>
                      <a:pt x="58" y="75"/>
                    </a:lnTo>
                    <a:lnTo>
                      <a:pt x="57" y="73"/>
                    </a:lnTo>
                    <a:lnTo>
                      <a:pt x="58" y="71"/>
                    </a:lnTo>
                    <a:lnTo>
                      <a:pt x="57" y="71"/>
                    </a:lnTo>
                    <a:lnTo>
                      <a:pt x="54" y="69"/>
                    </a:lnTo>
                    <a:lnTo>
                      <a:pt x="54" y="66"/>
                    </a:lnTo>
                    <a:lnTo>
                      <a:pt x="54" y="65"/>
                    </a:lnTo>
                    <a:lnTo>
                      <a:pt x="54" y="62"/>
                    </a:lnTo>
                    <a:lnTo>
                      <a:pt x="52" y="59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4" y="58"/>
                    </a:lnTo>
                    <a:lnTo>
                      <a:pt x="55" y="57"/>
                    </a:lnTo>
                    <a:lnTo>
                      <a:pt x="58" y="57"/>
                    </a:lnTo>
                    <a:lnTo>
                      <a:pt x="59" y="54"/>
                    </a:lnTo>
                    <a:lnTo>
                      <a:pt x="58" y="53"/>
                    </a:lnTo>
                    <a:lnTo>
                      <a:pt x="59" y="51"/>
                    </a:lnTo>
                    <a:lnTo>
                      <a:pt x="62" y="51"/>
                    </a:lnTo>
                    <a:lnTo>
                      <a:pt x="64" y="55"/>
                    </a:lnTo>
                    <a:lnTo>
                      <a:pt x="64" y="57"/>
                    </a:lnTo>
                    <a:lnTo>
                      <a:pt x="64" y="57"/>
                    </a:lnTo>
                    <a:lnTo>
                      <a:pt x="66" y="55"/>
                    </a:lnTo>
                    <a:lnTo>
                      <a:pt x="66" y="53"/>
                    </a:lnTo>
                    <a:lnTo>
                      <a:pt x="68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70" y="48"/>
                    </a:lnTo>
                    <a:lnTo>
                      <a:pt x="73" y="47"/>
                    </a:lnTo>
                    <a:lnTo>
                      <a:pt x="72" y="46"/>
                    </a:lnTo>
                    <a:lnTo>
                      <a:pt x="70" y="46"/>
                    </a:lnTo>
                    <a:lnTo>
                      <a:pt x="66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2" y="44"/>
                    </a:lnTo>
                    <a:lnTo>
                      <a:pt x="62" y="43"/>
                    </a:lnTo>
                    <a:lnTo>
                      <a:pt x="65" y="43"/>
                    </a:lnTo>
                    <a:lnTo>
                      <a:pt x="64" y="40"/>
                    </a:lnTo>
                    <a:lnTo>
                      <a:pt x="64" y="36"/>
                    </a:lnTo>
                    <a:lnTo>
                      <a:pt x="66" y="33"/>
                    </a:lnTo>
                    <a:lnTo>
                      <a:pt x="66" y="30"/>
                    </a:lnTo>
                    <a:lnTo>
                      <a:pt x="68" y="29"/>
                    </a:lnTo>
                    <a:lnTo>
                      <a:pt x="72" y="29"/>
                    </a:lnTo>
                    <a:lnTo>
                      <a:pt x="73" y="32"/>
                    </a:lnTo>
                    <a:lnTo>
                      <a:pt x="73" y="33"/>
                    </a:lnTo>
                    <a:lnTo>
                      <a:pt x="77" y="35"/>
                    </a:lnTo>
                    <a:lnTo>
                      <a:pt x="79" y="37"/>
                    </a:lnTo>
                    <a:lnTo>
                      <a:pt x="82" y="37"/>
                    </a:lnTo>
                    <a:lnTo>
                      <a:pt x="79" y="36"/>
                    </a:lnTo>
                    <a:lnTo>
                      <a:pt x="79" y="35"/>
                    </a:lnTo>
                    <a:lnTo>
                      <a:pt x="75" y="32"/>
                    </a:lnTo>
                    <a:lnTo>
                      <a:pt x="75" y="29"/>
                    </a:lnTo>
                    <a:lnTo>
                      <a:pt x="73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5" y="26"/>
                    </a:lnTo>
                    <a:lnTo>
                      <a:pt x="76" y="25"/>
                    </a:lnTo>
                    <a:lnTo>
                      <a:pt x="77" y="25"/>
                    </a:lnTo>
                    <a:lnTo>
                      <a:pt x="82" y="29"/>
                    </a:lnTo>
                    <a:lnTo>
                      <a:pt x="84" y="30"/>
                    </a:lnTo>
                    <a:lnTo>
                      <a:pt x="86" y="30"/>
                    </a:lnTo>
                    <a:lnTo>
                      <a:pt x="83" y="29"/>
                    </a:lnTo>
                    <a:lnTo>
                      <a:pt x="80" y="25"/>
                    </a:lnTo>
                    <a:lnTo>
                      <a:pt x="77" y="24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3" y="24"/>
                    </a:lnTo>
                    <a:lnTo>
                      <a:pt x="84" y="22"/>
                    </a:lnTo>
                    <a:lnTo>
                      <a:pt x="84" y="19"/>
                    </a:lnTo>
                    <a:lnTo>
                      <a:pt x="86" y="18"/>
                    </a:lnTo>
                    <a:lnTo>
                      <a:pt x="88" y="18"/>
                    </a:lnTo>
                    <a:lnTo>
                      <a:pt x="91" y="21"/>
                    </a:lnTo>
                    <a:lnTo>
                      <a:pt x="91" y="22"/>
                    </a:lnTo>
                    <a:lnTo>
                      <a:pt x="93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1" y="19"/>
                    </a:lnTo>
                    <a:lnTo>
                      <a:pt x="93" y="17"/>
                    </a:lnTo>
                    <a:lnTo>
                      <a:pt x="98" y="15"/>
                    </a:lnTo>
                    <a:lnTo>
                      <a:pt x="102" y="14"/>
                    </a:lnTo>
                    <a:lnTo>
                      <a:pt x="106" y="14"/>
                    </a:lnTo>
                    <a:lnTo>
                      <a:pt x="109" y="11"/>
                    </a:lnTo>
                    <a:lnTo>
                      <a:pt x="112" y="12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5"/>
                    </a:lnTo>
                    <a:lnTo>
                      <a:pt x="120" y="17"/>
                    </a:lnTo>
                    <a:lnTo>
                      <a:pt x="120" y="22"/>
                    </a:lnTo>
                    <a:lnTo>
                      <a:pt x="119" y="24"/>
                    </a:lnTo>
                    <a:lnTo>
                      <a:pt x="117" y="26"/>
                    </a:lnTo>
                    <a:lnTo>
                      <a:pt x="116" y="29"/>
                    </a:lnTo>
                    <a:lnTo>
                      <a:pt x="116" y="30"/>
                    </a:lnTo>
                    <a:lnTo>
                      <a:pt x="119" y="32"/>
                    </a:lnTo>
                    <a:lnTo>
                      <a:pt x="120" y="35"/>
                    </a:lnTo>
                    <a:lnTo>
                      <a:pt x="119" y="36"/>
                    </a:lnTo>
                    <a:lnTo>
                      <a:pt x="116" y="39"/>
                    </a:lnTo>
                    <a:lnTo>
                      <a:pt x="115" y="42"/>
                    </a:lnTo>
                    <a:lnTo>
                      <a:pt x="115" y="43"/>
                    </a:lnTo>
                    <a:lnTo>
                      <a:pt x="116" y="46"/>
                    </a:lnTo>
                    <a:lnTo>
                      <a:pt x="116" y="47"/>
                    </a:lnTo>
                    <a:lnTo>
                      <a:pt x="115" y="50"/>
                    </a:lnTo>
                    <a:lnTo>
                      <a:pt x="113" y="50"/>
                    </a:lnTo>
                    <a:lnTo>
                      <a:pt x="111" y="51"/>
                    </a:lnTo>
                    <a:lnTo>
                      <a:pt x="109" y="53"/>
                    </a:lnTo>
                    <a:lnTo>
                      <a:pt x="106" y="54"/>
                    </a:lnTo>
                    <a:lnTo>
                      <a:pt x="105" y="57"/>
                    </a:lnTo>
                    <a:lnTo>
                      <a:pt x="104" y="58"/>
                    </a:lnTo>
                    <a:lnTo>
                      <a:pt x="105" y="58"/>
                    </a:lnTo>
                    <a:lnTo>
                      <a:pt x="108" y="55"/>
                    </a:lnTo>
                    <a:lnTo>
                      <a:pt x="112" y="53"/>
                    </a:lnTo>
                    <a:lnTo>
                      <a:pt x="113" y="53"/>
                    </a:lnTo>
                    <a:lnTo>
                      <a:pt x="115" y="53"/>
                    </a:lnTo>
                    <a:lnTo>
                      <a:pt x="112" y="55"/>
                    </a:lnTo>
                    <a:lnTo>
                      <a:pt x="112" y="57"/>
                    </a:lnTo>
                    <a:lnTo>
                      <a:pt x="108" y="59"/>
                    </a:lnTo>
                    <a:lnTo>
                      <a:pt x="105" y="61"/>
                    </a:lnTo>
                    <a:lnTo>
                      <a:pt x="105" y="62"/>
                    </a:lnTo>
                    <a:lnTo>
                      <a:pt x="105" y="64"/>
                    </a:lnTo>
                    <a:lnTo>
                      <a:pt x="105" y="65"/>
                    </a:lnTo>
                    <a:lnTo>
                      <a:pt x="104" y="64"/>
                    </a:lnTo>
                    <a:lnTo>
                      <a:pt x="102" y="64"/>
                    </a:lnTo>
                    <a:lnTo>
                      <a:pt x="102" y="65"/>
                    </a:lnTo>
                    <a:lnTo>
                      <a:pt x="104" y="66"/>
                    </a:lnTo>
                    <a:lnTo>
                      <a:pt x="105" y="66"/>
                    </a:lnTo>
                    <a:lnTo>
                      <a:pt x="104" y="69"/>
                    </a:lnTo>
                    <a:lnTo>
                      <a:pt x="102" y="71"/>
                    </a:lnTo>
                    <a:lnTo>
                      <a:pt x="105" y="71"/>
                    </a:lnTo>
                    <a:lnTo>
                      <a:pt x="105" y="69"/>
                    </a:lnTo>
                    <a:lnTo>
                      <a:pt x="108" y="68"/>
                    </a:lnTo>
                    <a:lnTo>
                      <a:pt x="109" y="66"/>
                    </a:lnTo>
                    <a:lnTo>
                      <a:pt x="109" y="64"/>
                    </a:lnTo>
                    <a:lnTo>
                      <a:pt x="112" y="64"/>
                    </a:lnTo>
                    <a:lnTo>
                      <a:pt x="112" y="61"/>
                    </a:lnTo>
                    <a:lnTo>
                      <a:pt x="113" y="61"/>
                    </a:lnTo>
                    <a:lnTo>
                      <a:pt x="113" y="65"/>
                    </a:lnTo>
                    <a:lnTo>
                      <a:pt x="115" y="66"/>
                    </a:lnTo>
                    <a:lnTo>
                      <a:pt x="115" y="62"/>
                    </a:lnTo>
                    <a:lnTo>
                      <a:pt x="115" y="59"/>
                    </a:lnTo>
                    <a:lnTo>
                      <a:pt x="115" y="58"/>
                    </a:lnTo>
                    <a:lnTo>
                      <a:pt x="116" y="57"/>
                    </a:lnTo>
                    <a:lnTo>
                      <a:pt x="119" y="58"/>
                    </a:lnTo>
                    <a:lnTo>
                      <a:pt x="117" y="61"/>
                    </a:lnTo>
                    <a:lnTo>
                      <a:pt x="119" y="62"/>
                    </a:lnTo>
                    <a:lnTo>
                      <a:pt x="120" y="61"/>
                    </a:lnTo>
                    <a:lnTo>
                      <a:pt x="123" y="58"/>
                    </a:lnTo>
                    <a:lnTo>
                      <a:pt x="123" y="61"/>
                    </a:lnTo>
                    <a:lnTo>
                      <a:pt x="126" y="62"/>
                    </a:lnTo>
                    <a:lnTo>
                      <a:pt x="124" y="65"/>
                    </a:lnTo>
                    <a:lnTo>
                      <a:pt x="122" y="69"/>
                    </a:lnTo>
                    <a:lnTo>
                      <a:pt x="119" y="71"/>
                    </a:lnTo>
                    <a:lnTo>
                      <a:pt x="117" y="73"/>
                    </a:lnTo>
                    <a:lnTo>
                      <a:pt x="120" y="73"/>
                    </a:lnTo>
                    <a:lnTo>
                      <a:pt x="122" y="75"/>
                    </a:lnTo>
                    <a:lnTo>
                      <a:pt x="124" y="73"/>
                    </a:lnTo>
                    <a:lnTo>
                      <a:pt x="123" y="72"/>
                    </a:lnTo>
                    <a:lnTo>
                      <a:pt x="123" y="69"/>
                    </a:lnTo>
                    <a:lnTo>
                      <a:pt x="126" y="66"/>
                    </a:lnTo>
                    <a:lnTo>
                      <a:pt x="127" y="71"/>
                    </a:lnTo>
                    <a:lnTo>
                      <a:pt x="127" y="72"/>
                    </a:lnTo>
                    <a:lnTo>
                      <a:pt x="128" y="71"/>
                    </a:lnTo>
                    <a:lnTo>
                      <a:pt x="128" y="68"/>
                    </a:lnTo>
                    <a:lnTo>
                      <a:pt x="127" y="65"/>
                    </a:lnTo>
                    <a:lnTo>
                      <a:pt x="127" y="59"/>
                    </a:lnTo>
                    <a:lnTo>
                      <a:pt x="127" y="59"/>
                    </a:lnTo>
                    <a:lnTo>
                      <a:pt x="130" y="61"/>
                    </a:lnTo>
                    <a:lnTo>
                      <a:pt x="130" y="64"/>
                    </a:lnTo>
                    <a:lnTo>
                      <a:pt x="128" y="65"/>
                    </a:lnTo>
                    <a:lnTo>
                      <a:pt x="130" y="65"/>
                    </a:lnTo>
                    <a:lnTo>
                      <a:pt x="133" y="64"/>
                    </a:lnTo>
                    <a:lnTo>
                      <a:pt x="137" y="68"/>
                    </a:lnTo>
                    <a:lnTo>
                      <a:pt x="137" y="71"/>
                    </a:lnTo>
                    <a:lnTo>
                      <a:pt x="140" y="71"/>
                    </a:lnTo>
                    <a:lnTo>
                      <a:pt x="141" y="71"/>
                    </a:lnTo>
                    <a:lnTo>
                      <a:pt x="142" y="71"/>
                    </a:lnTo>
                    <a:lnTo>
                      <a:pt x="141" y="69"/>
                    </a:lnTo>
                    <a:lnTo>
                      <a:pt x="140" y="68"/>
                    </a:lnTo>
                    <a:lnTo>
                      <a:pt x="140" y="66"/>
                    </a:lnTo>
                    <a:lnTo>
                      <a:pt x="134" y="62"/>
                    </a:lnTo>
                    <a:lnTo>
                      <a:pt x="133" y="62"/>
                    </a:lnTo>
                    <a:lnTo>
                      <a:pt x="131" y="61"/>
                    </a:lnTo>
                    <a:lnTo>
                      <a:pt x="134" y="57"/>
                    </a:lnTo>
                    <a:lnTo>
                      <a:pt x="137" y="57"/>
                    </a:lnTo>
                    <a:lnTo>
                      <a:pt x="140" y="54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8" y="55"/>
                    </a:lnTo>
                    <a:lnTo>
                      <a:pt x="149" y="55"/>
                    </a:lnTo>
                    <a:lnTo>
                      <a:pt x="153" y="57"/>
                    </a:lnTo>
                    <a:lnTo>
                      <a:pt x="153" y="58"/>
                    </a:lnTo>
                    <a:lnTo>
                      <a:pt x="155" y="61"/>
                    </a:lnTo>
                    <a:lnTo>
                      <a:pt x="156" y="61"/>
                    </a:lnTo>
                    <a:lnTo>
                      <a:pt x="158" y="64"/>
                    </a:lnTo>
                    <a:lnTo>
                      <a:pt x="159" y="64"/>
                    </a:lnTo>
                    <a:lnTo>
                      <a:pt x="159" y="62"/>
                    </a:lnTo>
                    <a:lnTo>
                      <a:pt x="160" y="62"/>
                    </a:lnTo>
                    <a:lnTo>
                      <a:pt x="162" y="65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4" y="69"/>
                    </a:lnTo>
                    <a:lnTo>
                      <a:pt x="166" y="71"/>
                    </a:lnTo>
                    <a:lnTo>
                      <a:pt x="166" y="72"/>
                    </a:lnTo>
                    <a:lnTo>
                      <a:pt x="163" y="75"/>
                    </a:lnTo>
                    <a:lnTo>
                      <a:pt x="162" y="75"/>
                    </a:lnTo>
                    <a:lnTo>
                      <a:pt x="159" y="73"/>
                    </a:lnTo>
                    <a:lnTo>
                      <a:pt x="155" y="75"/>
                    </a:lnTo>
                    <a:lnTo>
                      <a:pt x="151" y="79"/>
                    </a:lnTo>
                    <a:lnTo>
                      <a:pt x="156" y="76"/>
                    </a:lnTo>
                    <a:lnTo>
                      <a:pt x="160" y="76"/>
                    </a:lnTo>
                    <a:lnTo>
                      <a:pt x="160" y="77"/>
                    </a:lnTo>
                    <a:lnTo>
                      <a:pt x="159" y="79"/>
                    </a:lnTo>
                    <a:lnTo>
                      <a:pt x="156" y="80"/>
                    </a:lnTo>
                    <a:lnTo>
                      <a:pt x="153" y="84"/>
                    </a:lnTo>
                    <a:lnTo>
                      <a:pt x="151" y="86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51" y="89"/>
                    </a:lnTo>
                    <a:lnTo>
                      <a:pt x="155" y="84"/>
                    </a:lnTo>
                    <a:lnTo>
                      <a:pt x="158" y="80"/>
                    </a:lnTo>
                    <a:lnTo>
                      <a:pt x="160" y="80"/>
                    </a:lnTo>
                    <a:lnTo>
                      <a:pt x="163" y="77"/>
                    </a:lnTo>
                    <a:lnTo>
                      <a:pt x="166" y="77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2"/>
                    </a:lnTo>
                    <a:lnTo>
                      <a:pt x="169" y="83"/>
                    </a:lnTo>
                    <a:lnTo>
                      <a:pt x="169" y="84"/>
                    </a:lnTo>
                    <a:lnTo>
                      <a:pt x="166" y="86"/>
                    </a:lnTo>
                    <a:lnTo>
                      <a:pt x="164" y="89"/>
                    </a:lnTo>
                    <a:lnTo>
                      <a:pt x="162" y="89"/>
                    </a:lnTo>
                    <a:lnTo>
                      <a:pt x="160" y="89"/>
                    </a:lnTo>
                    <a:lnTo>
                      <a:pt x="158" y="89"/>
                    </a:lnTo>
                    <a:lnTo>
                      <a:pt x="156" y="90"/>
                    </a:lnTo>
                    <a:lnTo>
                      <a:pt x="159" y="90"/>
                    </a:lnTo>
                    <a:lnTo>
                      <a:pt x="159" y="91"/>
                    </a:lnTo>
                    <a:lnTo>
                      <a:pt x="155" y="94"/>
                    </a:lnTo>
                    <a:lnTo>
                      <a:pt x="156" y="94"/>
                    </a:lnTo>
                    <a:lnTo>
                      <a:pt x="159" y="93"/>
                    </a:lnTo>
                    <a:lnTo>
                      <a:pt x="162" y="91"/>
                    </a:lnTo>
                    <a:lnTo>
                      <a:pt x="163" y="91"/>
                    </a:lnTo>
                    <a:lnTo>
                      <a:pt x="163" y="91"/>
                    </a:lnTo>
                    <a:lnTo>
                      <a:pt x="162" y="93"/>
                    </a:lnTo>
                    <a:lnTo>
                      <a:pt x="159" y="94"/>
                    </a:lnTo>
                    <a:lnTo>
                      <a:pt x="156" y="95"/>
                    </a:lnTo>
                    <a:lnTo>
                      <a:pt x="159" y="95"/>
                    </a:lnTo>
                    <a:lnTo>
                      <a:pt x="159" y="97"/>
                    </a:lnTo>
                    <a:lnTo>
                      <a:pt x="158" y="98"/>
                    </a:lnTo>
                    <a:lnTo>
                      <a:pt x="155" y="101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8" y="101"/>
                    </a:lnTo>
                    <a:lnTo>
                      <a:pt x="160" y="97"/>
                    </a:lnTo>
                    <a:lnTo>
                      <a:pt x="162" y="94"/>
                    </a:lnTo>
                    <a:lnTo>
                      <a:pt x="166" y="91"/>
                    </a:lnTo>
                    <a:lnTo>
                      <a:pt x="167" y="93"/>
                    </a:lnTo>
                    <a:lnTo>
                      <a:pt x="167" y="94"/>
                    </a:lnTo>
                    <a:lnTo>
                      <a:pt x="169" y="93"/>
                    </a:lnTo>
                    <a:lnTo>
                      <a:pt x="169" y="91"/>
                    </a:lnTo>
                    <a:lnTo>
                      <a:pt x="173" y="89"/>
                    </a:lnTo>
                    <a:lnTo>
                      <a:pt x="174" y="89"/>
                    </a:lnTo>
                    <a:lnTo>
                      <a:pt x="174" y="91"/>
                    </a:lnTo>
                    <a:lnTo>
                      <a:pt x="170" y="94"/>
                    </a:lnTo>
                    <a:lnTo>
                      <a:pt x="166" y="97"/>
                    </a:lnTo>
                    <a:lnTo>
                      <a:pt x="163" y="98"/>
                    </a:lnTo>
                    <a:lnTo>
                      <a:pt x="163" y="98"/>
                    </a:lnTo>
                    <a:lnTo>
                      <a:pt x="164" y="100"/>
                    </a:lnTo>
                    <a:lnTo>
                      <a:pt x="163" y="102"/>
                    </a:lnTo>
                    <a:lnTo>
                      <a:pt x="163" y="104"/>
                    </a:lnTo>
                    <a:lnTo>
                      <a:pt x="163" y="104"/>
                    </a:lnTo>
                    <a:lnTo>
                      <a:pt x="166" y="102"/>
                    </a:lnTo>
                    <a:lnTo>
                      <a:pt x="166" y="100"/>
                    </a:lnTo>
                    <a:lnTo>
                      <a:pt x="170" y="97"/>
                    </a:lnTo>
                    <a:lnTo>
                      <a:pt x="173" y="95"/>
                    </a:lnTo>
                    <a:lnTo>
                      <a:pt x="171" y="97"/>
                    </a:lnTo>
                    <a:lnTo>
                      <a:pt x="173" y="98"/>
                    </a:lnTo>
                    <a:lnTo>
                      <a:pt x="171" y="100"/>
                    </a:lnTo>
                    <a:lnTo>
                      <a:pt x="167" y="104"/>
                    </a:lnTo>
                    <a:lnTo>
                      <a:pt x="167" y="105"/>
                    </a:lnTo>
                    <a:lnTo>
                      <a:pt x="166" y="108"/>
                    </a:lnTo>
                    <a:lnTo>
                      <a:pt x="164" y="109"/>
                    </a:lnTo>
                    <a:lnTo>
                      <a:pt x="164" y="111"/>
                    </a:lnTo>
                    <a:lnTo>
                      <a:pt x="167" y="109"/>
                    </a:lnTo>
                    <a:lnTo>
                      <a:pt x="167" y="108"/>
                    </a:lnTo>
                    <a:lnTo>
                      <a:pt x="171" y="104"/>
                    </a:lnTo>
                    <a:lnTo>
                      <a:pt x="173" y="102"/>
                    </a:lnTo>
                    <a:lnTo>
                      <a:pt x="174" y="104"/>
                    </a:lnTo>
                    <a:lnTo>
                      <a:pt x="174" y="104"/>
                    </a:lnTo>
                    <a:lnTo>
                      <a:pt x="174" y="105"/>
                    </a:lnTo>
                    <a:lnTo>
                      <a:pt x="173" y="106"/>
                    </a:lnTo>
                    <a:lnTo>
                      <a:pt x="170" y="109"/>
                    </a:lnTo>
                    <a:lnTo>
                      <a:pt x="170" y="113"/>
                    </a:lnTo>
                    <a:lnTo>
                      <a:pt x="171" y="113"/>
                    </a:lnTo>
                    <a:lnTo>
                      <a:pt x="171" y="112"/>
                    </a:lnTo>
                    <a:lnTo>
                      <a:pt x="173" y="109"/>
                    </a:lnTo>
                    <a:lnTo>
                      <a:pt x="174" y="106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8" y="101"/>
                    </a:lnTo>
                    <a:lnTo>
                      <a:pt x="180" y="101"/>
                    </a:lnTo>
                    <a:lnTo>
                      <a:pt x="180" y="98"/>
                    </a:lnTo>
                    <a:lnTo>
                      <a:pt x="181" y="97"/>
                    </a:lnTo>
                    <a:lnTo>
                      <a:pt x="182" y="97"/>
                    </a:lnTo>
                    <a:lnTo>
                      <a:pt x="184" y="94"/>
                    </a:lnTo>
                    <a:lnTo>
                      <a:pt x="184" y="93"/>
                    </a:lnTo>
                    <a:lnTo>
                      <a:pt x="184" y="93"/>
                    </a:lnTo>
                    <a:lnTo>
                      <a:pt x="187" y="97"/>
                    </a:lnTo>
                    <a:lnTo>
                      <a:pt x="188" y="98"/>
                    </a:lnTo>
                    <a:lnTo>
                      <a:pt x="191" y="100"/>
                    </a:lnTo>
                    <a:lnTo>
                      <a:pt x="191" y="102"/>
                    </a:lnTo>
                    <a:lnTo>
                      <a:pt x="192" y="105"/>
                    </a:lnTo>
                    <a:lnTo>
                      <a:pt x="193" y="108"/>
                    </a:lnTo>
                    <a:lnTo>
                      <a:pt x="195" y="109"/>
                    </a:lnTo>
                    <a:lnTo>
                      <a:pt x="192" y="111"/>
                    </a:lnTo>
                    <a:lnTo>
                      <a:pt x="189" y="113"/>
                    </a:lnTo>
                    <a:lnTo>
                      <a:pt x="188" y="113"/>
                    </a:lnTo>
                    <a:lnTo>
                      <a:pt x="187" y="112"/>
                    </a:lnTo>
                    <a:lnTo>
                      <a:pt x="185" y="111"/>
                    </a:lnTo>
                    <a:lnTo>
                      <a:pt x="184" y="111"/>
                    </a:lnTo>
                    <a:lnTo>
                      <a:pt x="182" y="112"/>
                    </a:lnTo>
                    <a:lnTo>
                      <a:pt x="181" y="112"/>
                    </a:lnTo>
                    <a:lnTo>
                      <a:pt x="180" y="115"/>
                    </a:lnTo>
                    <a:lnTo>
                      <a:pt x="177" y="115"/>
                    </a:lnTo>
                    <a:lnTo>
                      <a:pt x="175" y="115"/>
                    </a:lnTo>
                    <a:lnTo>
                      <a:pt x="174" y="118"/>
                    </a:lnTo>
                    <a:lnTo>
                      <a:pt x="177" y="116"/>
                    </a:lnTo>
                    <a:lnTo>
                      <a:pt x="178" y="116"/>
                    </a:lnTo>
                    <a:lnTo>
                      <a:pt x="180" y="119"/>
                    </a:lnTo>
                    <a:lnTo>
                      <a:pt x="177" y="120"/>
                    </a:lnTo>
                    <a:lnTo>
                      <a:pt x="175" y="122"/>
                    </a:lnTo>
                    <a:lnTo>
                      <a:pt x="173" y="123"/>
                    </a:lnTo>
                    <a:lnTo>
                      <a:pt x="175" y="123"/>
                    </a:lnTo>
                    <a:lnTo>
                      <a:pt x="178" y="122"/>
                    </a:lnTo>
                    <a:lnTo>
                      <a:pt x="181" y="122"/>
                    </a:lnTo>
                    <a:lnTo>
                      <a:pt x="182" y="122"/>
                    </a:lnTo>
                    <a:lnTo>
                      <a:pt x="185" y="119"/>
                    </a:lnTo>
                    <a:lnTo>
                      <a:pt x="188" y="120"/>
                    </a:lnTo>
                    <a:lnTo>
                      <a:pt x="189" y="120"/>
                    </a:lnTo>
                    <a:lnTo>
                      <a:pt x="189" y="122"/>
                    </a:lnTo>
                    <a:lnTo>
                      <a:pt x="189" y="123"/>
                    </a:lnTo>
                    <a:lnTo>
                      <a:pt x="191" y="122"/>
                    </a:lnTo>
                    <a:lnTo>
                      <a:pt x="191" y="119"/>
                    </a:lnTo>
                    <a:lnTo>
                      <a:pt x="191" y="118"/>
                    </a:lnTo>
                    <a:lnTo>
                      <a:pt x="192" y="115"/>
                    </a:lnTo>
                    <a:lnTo>
                      <a:pt x="196" y="113"/>
                    </a:lnTo>
                    <a:lnTo>
                      <a:pt x="196" y="113"/>
                    </a:lnTo>
                    <a:lnTo>
                      <a:pt x="196" y="116"/>
                    </a:lnTo>
                    <a:lnTo>
                      <a:pt x="196" y="118"/>
                    </a:lnTo>
                    <a:lnTo>
                      <a:pt x="196" y="120"/>
                    </a:lnTo>
                    <a:lnTo>
                      <a:pt x="193" y="123"/>
                    </a:lnTo>
                    <a:lnTo>
                      <a:pt x="191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7" y="127"/>
                    </a:lnTo>
                    <a:lnTo>
                      <a:pt x="185" y="126"/>
                    </a:lnTo>
                    <a:lnTo>
                      <a:pt x="182" y="126"/>
                    </a:lnTo>
                    <a:lnTo>
                      <a:pt x="181" y="129"/>
                    </a:lnTo>
                    <a:lnTo>
                      <a:pt x="181" y="130"/>
                    </a:lnTo>
                    <a:lnTo>
                      <a:pt x="178" y="133"/>
                    </a:lnTo>
                    <a:lnTo>
                      <a:pt x="178" y="134"/>
                    </a:lnTo>
                    <a:lnTo>
                      <a:pt x="178" y="136"/>
                    </a:lnTo>
                    <a:lnTo>
                      <a:pt x="180" y="136"/>
                    </a:lnTo>
                    <a:lnTo>
                      <a:pt x="182" y="131"/>
                    </a:lnTo>
                    <a:lnTo>
                      <a:pt x="184" y="129"/>
                    </a:lnTo>
                    <a:lnTo>
                      <a:pt x="185" y="127"/>
                    </a:lnTo>
                    <a:lnTo>
                      <a:pt x="187" y="129"/>
                    </a:lnTo>
                    <a:lnTo>
                      <a:pt x="187" y="129"/>
                    </a:lnTo>
                    <a:lnTo>
                      <a:pt x="188" y="130"/>
                    </a:lnTo>
                    <a:lnTo>
                      <a:pt x="187" y="131"/>
                    </a:lnTo>
                    <a:lnTo>
                      <a:pt x="185" y="134"/>
                    </a:lnTo>
                    <a:lnTo>
                      <a:pt x="181" y="137"/>
                    </a:lnTo>
                    <a:lnTo>
                      <a:pt x="180" y="140"/>
                    </a:lnTo>
                    <a:lnTo>
                      <a:pt x="180" y="140"/>
                    </a:lnTo>
                    <a:lnTo>
                      <a:pt x="184" y="138"/>
                    </a:lnTo>
                    <a:lnTo>
                      <a:pt x="188" y="133"/>
                    </a:lnTo>
                    <a:lnTo>
                      <a:pt x="189" y="129"/>
                    </a:lnTo>
                    <a:lnTo>
                      <a:pt x="191" y="127"/>
                    </a:lnTo>
                    <a:lnTo>
                      <a:pt x="191" y="126"/>
                    </a:lnTo>
                    <a:lnTo>
                      <a:pt x="192" y="126"/>
                    </a:lnTo>
                    <a:lnTo>
                      <a:pt x="196" y="123"/>
                    </a:lnTo>
                    <a:lnTo>
                      <a:pt x="200" y="122"/>
                    </a:lnTo>
                    <a:lnTo>
                      <a:pt x="202" y="120"/>
                    </a:lnTo>
                    <a:lnTo>
                      <a:pt x="202" y="122"/>
                    </a:lnTo>
                    <a:lnTo>
                      <a:pt x="200" y="123"/>
                    </a:lnTo>
                    <a:lnTo>
                      <a:pt x="198" y="126"/>
                    </a:lnTo>
                    <a:lnTo>
                      <a:pt x="196" y="126"/>
                    </a:lnTo>
                    <a:lnTo>
                      <a:pt x="193" y="127"/>
                    </a:lnTo>
                    <a:lnTo>
                      <a:pt x="193" y="130"/>
                    </a:lnTo>
                    <a:lnTo>
                      <a:pt x="195" y="130"/>
                    </a:lnTo>
                    <a:lnTo>
                      <a:pt x="196" y="129"/>
                    </a:lnTo>
                    <a:lnTo>
                      <a:pt x="199" y="129"/>
                    </a:lnTo>
                    <a:lnTo>
                      <a:pt x="200" y="126"/>
                    </a:lnTo>
                    <a:lnTo>
                      <a:pt x="203" y="126"/>
                    </a:lnTo>
                    <a:lnTo>
                      <a:pt x="204" y="124"/>
                    </a:lnTo>
                    <a:lnTo>
                      <a:pt x="206" y="123"/>
                    </a:lnTo>
                    <a:lnTo>
                      <a:pt x="207" y="123"/>
                    </a:lnTo>
                    <a:lnTo>
                      <a:pt x="209" y="126"/>
                    </a:lnTo>
                    <a:lnTo>
                      <a:pt x="211" y="129"/>
                    </a:lnTo>
                    <a:lnTo>
                      <a:pt x="213" y="131"/>
                    </a:lnTo>
                    <a:lnTo>
                      <a:pt x="216" y="133"/>
                    </a:lnTo>
                    <a:lnTo>
                      <a:pt x="216" y="134"/>
                    </a:lnTo>
                    <a:lnTo>
                      <a:pt x="216" y="136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1" y="136"/>
                    </a:lnTo>
                    <a:lnTo>
                      <a:pt x="210" y="136"/>
                    </a:lnTo>
                    <a:lnTo>
                      <a:pt x="210" y="137"/>
                    </a:lnTo>
                    <a:lnTo>
                      <a:pt x="209" y="138"/>
                    </a:lnTo>
                    <a:lnTo>
                      <a:pt x="207" y="140"/>
                    </a:lnTo>
                    <a:lnTo>
                      <a:pt x="203" y="140"/>
                    </a:lnTo>
                    <a:lnTo>
                      <a:pt x="202" y="141"/>
                    </a:lnTo>
                    <a:lnTo>
                      <a:pt x="199" y="141"/>
                    </a:lnTo>
                    <a:lnTo>
                      <a:pt x="195" y="144"/>
                    </a:lnTo>
                    <a:lnTo>
                      <a:pt x="192" y="144"/>
                    </a:lnTo>
                    <a:lnTo>
                      <a:pt x="189" y="145"/>
                    </a:lnTo>
                    <a:lnTo>
                      <a:pt x="191" y="145"/>
                    </a:lnTo>
                    <a:lnTo>
                      <a:pt x="192" y="147"/>
                    </a:lnTo>
                    <a:lnTo>
                      <a:pt x="192" y="148"/>
                    </a:lnTo>
                    <a:lnTo>
                      <a:pt x="188" y="148"/>
                    </a:lnTo>
                    <a:lnTo>
                      <a:pt x="188" y="149"/>
                    </a:lnTo>
                    <a:lnTo>
                      <a:pt x="192" y="149"/>
                    </a:lnTo>
                    <a:lnTo>
                      <a:pt x="195" y="147"/>
                    </a:lnTo>
                    <a:lnTo>
                      <a:pt x="199" y="142"/>
                    </a:lnTo>
                    <a:lnTo>
                      <a:pt x="202" y="142"/>
                    </a:lnTo>
                    <a:lnTo>
                      <a:pt x="203" y="144"/>
                    </a:lnTo>
                    <a:lnTo>
                      <a:pt x="204" y="142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7" y="147"/>
                    </a:lnTo>
                    <a:lnTo>
                      <a:pt x="204" y="148"/>
                    </a:lnTo>
                    <a:lnTo>
                      <a:pt x="203" y="149"/>
                    </a:lnTo>
                    <a:lnTo>
                      <a:pt x="202" y="149"/>
                    </a:lnTo>
                    <a:lnTo>
                      <a:pt x="199" y="149"/>
                    </a:lnTo>
                    <a:lnTo>
                      <a:pt x="198" y="152"/>
                    </a:lnTo>
                    <a:lnTo>
                      <a:pt x="196" y="153"/>
                    </a:lnTo>
                    <a:lnTo>
                      <a:pt x="193" y="152"/>
                    </a:lnTo>
                    <a:lnTo>
                      <a:pt x="192" y="152"/>
                    </a:lnTo>
                    <a:lnTo>
                      <a:pt x="189" y="155"/>
                    </a:lnTo>
                    <a:lnTo>
                      <a:pt x="191" y="155"/>
                    </a:lnTo>
                    <a:lnTo>
                      <a:pt x="193" y="153"/>
                    </a:lnTo>
                    <a:lnTo>
                      <a:pt x="195" y="153"/>
                    </a:lnTo>
                    <a:lnTo>
                      <a:pt x="196" y="155"/>
                    </a:lnTo>
                    <a:lnTo>
                      <a:pt x="199" y="152"/>
                    </a:lnTo>
                    <a:lnTo>
                      <a:pt x="200" y="151"/>
                    </a:lnTo>
                    <a:lnTo>
                      <a:pt x="203" y="149"/>
                    </a:lnTo>
                    <a:lnTo>
                      <a:pt x="204" y="151"/>
                    </a:lnTo>
                    <a:lnTo>
                      <a:pt x="207" y="151"/>
                    </a:lnTo>
                    <a:lnTo>
                      <a:pt x="209" y="148"/>
                    </a:lnTo>
                    <a:lnTo>
                      <a:pt x="211" y="148"/>
                    </a:lnTo>
                    <a:lnTo>
                      <a:pt x="213" y="147"/>
                    </a:lnTo>
                    <a:lnTo>
                      <a:pt x="213" y="145"/>
                    </a:lnTo>
                    <a:lnTo>
                      <a:pt x="211" y="144"/>
                    </a:lnTo>
                    <a:lnTo>
                      <a:pt x="213" y="142"/>
                    </a:lnTo>
                    <a:lnTo>
                      <a:pt x="213" y="141"/>
                    </a:lnTo>
                    <a:lnTo>
                      <a:pt x="214" y="140"/>
                    </a:lnTo>
                    <a:lnTo>
                      <a:pt x="216" y="141"/>
                    </a:lnTo>
                    <a:lnTo>
                      <a:pt x="217" y="141"/>
                    </a:lnTo>
                    <a:lnTo>
                      <a:pt x="217" y="144"/>
                    </a:lnTo>
                    <a:lnTo>
                      <a:pt x="220" y="148"/>
                    </a:lnTo>
                    <a:lnTo>
                      <a:pt x="220" y="152"/>
                    </a:lnTo>
                    <a:lnTo>
                      <a:pt x="221" y="153"/>
                    </a:lnTo>
                    <a:lnTo>
                      <a:pt x="221" y="156"/>
                    </a:lnTo>
                    <a:lnTo>
                      <a:pt x="220" y="158"/>
                    </a:lnTo>
                    <a:lnTo>
                      <a:pt x="217" y="158"/>
                    </a:lnTo>
                    <a:lnTo>
                      <a:pt x="216" y="156"/>
                    </a:lnTo>
                    <a:lnTo>
                      <a:pt x="211" y="156"/>
                    </a:lnTo>
                    <a:lnTo>
                      <a:pt x="210" y="156"/>
                    </a:lnTo>
                    <a:lnTo>
                      <a:pt x="207" y="158"/>
                    </a:lnTo>
                    <a:lnTo>
                      <a:pt x="206" y="158"/>
                    </a:lnTo>
                    <a:lnTo>
                      <a:pt x="206" y="158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198" y="160"/>
                    </a:lnTo>
                    <a:lnTo>
                      <a:pt x="199" y="160"/>
                    </a:lnTo>
                    <a:lnTo>
                      <a:pt x="204" y="160"/>
                    </a:lnTo>
                    <a:lnTo>
                      <a:pt x="206" y="160"/>
                    </a:lnTo>
                    <a:lnTo>
                      <a:pt x="210" y="163"/>
                    </a:lnTo>
                    <a:lnTo>
                      <a:pt x="211" y="165"/>
                    </a:lnTo>
                    <a:lnTo>
                      <a:pt x="213" y="165"/>
                    </a:lnTo>
                    <a:lnTo>
                      <a:pt x="214" y="163"/>
                    </a:lnTo>
                    <a:lnTo>
                      <a:pt x="216" y="165"/>
                    </a:lnTo>
                    <a:lnTo>
                      <a:pt x="218" y="166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2" y="171"/>
                    </a:lnTo>
                    <a:lnTo>
                      <a:pt x="222" y="174"/>
                    </a:lnTo>
                    <a:lnTo>
                      <a:pt x="221" y="174"/>
                    </a:lnTo>
                    <a:lnTo>
                      <a:pt x="220" y="174"/>
                    </a:lnTo>
                    <a:lnTo>
                      <a:pt x="218" y="173"/>
                    </a:lnTo>
                    <a:lnTo>
                      <a:pt x="217" y="173"/>
                    </a:lnTo>
                    <a:lnTo>
                      <a:pt x="216" y="174"/>
                    </a:lnTo>
                    <a:lnTo>
                      <a:pt x="216" y="173"/>
                    </a:lnTo>
                    <a:lnTo>
                      <a:pt x="214" y="171"/>
                    </a:lnTo>
                    <a:lnTo>
                      <a:pt x="213" y="173"/>
                    </a:lnTo>
                    <a:lnTo>
                      <a:pt x="211" y="173"/>
                    </a:lnTo>
                    <a:lnTo>
                      <a:pt x="209" y="169"/>
                    </a:lnTo>
                    <a:lnTo>
                      <a:pt x="207" y="169"/>
                    </a:lnTo>
                    <a:lnTo>
                      <a:pt x="204" y="169"/>
                    </a:lnTo>
                    <a:lnTo>
                      <a:pt x="203" y="169"/>
                    </a:lnTo>
                    <a:lnTo>
                      <a:pt x="200" y="167"/>
                    </a:lnTo>
                    <a:lnTo>
                      <a:pt x="202" y="169"/>
                    </a:lnTo>
                    <a:lnTo>
                      <a:pt x="204" y="170"/>
                    </a:lnTo>
                    <a:lnTo>
                      <a:pt x="206" y="170"/>
                    </a:lnTo>
                    <a:lnTo>
                      <a:pt x="206" y="171"/>
                    </a:lnTo>
                    <a:lnTo>
                      <a:pt x="202" y="171"/>
                    </a:lnTo>
                    <a:lnTo>
                      <a:pt x="202" y="173"/>
                    </a:lnTo>
                    <a:lnTo>
                      <a:pt x="198" y="173"/>
                    </a:lnTo>
                    <a:lnTo>
                      <a:pt x="196" y="174"/>
                    </a:lnTo>
                    <a:lnTo>
                      <a:pt x="196" y="176"/>
                    </a:lnTo>
                    <a:lnTo>
                      <a:pt x="198" y="176"/>
                    </a:lnTo>
                    <a:lnTo>
                      <a:pt x="199" y="174"/>
                    </a:lnTo>
                    <a:lnTo>
                      <a:pt x="202" y="174"/>
                    </a:lnTo>
                    <a:lnTo>
                      <a:pt x="203" y="173"/>
                    </a:lnTo>
                    <a:lnTo>
                      <a:pt x="206" y="173"/>
                    </a:lnTo>
                    <a:lnTo>
                      <a:pt x="207" y="174"/>
                    </a:lnTo>
                    <a:lnTo>
                      <a:pt x="207" y="176"/>
                    </a:lnTo>
                    <a:lnTo>
                      <a:pt x="209" y="176"/>
                    </a:lnTo>
                    <a:lnTo>
                      <a:pt x="209" y="177"/>
                    </a:lnTo>
                    <a:lnTo>
                      <a:pt x="209" y="177"/>
                    </a:lnTo>
                    <a:lnTo>
                      <a:pt x="206" y="177"/>
                    </a:lnTo>
                    <a:lnTo>
                      <a:pt x="204" y="178"/>
                    </a:lnTo>
                    <a:lnTo>
                      <a:pt x="203" y="177"/>
                    </a:lnTo>
                    <a:lnTo>
                      <a:pt x="203" y="177"/>
                    </a:lnTo>
                    <a:lnTo>
                      <a:pt x="202" y="177"/>
                    </a:lnTo>
                    <a:lnTo>
                      <a:pt x="200" y="177"/>
                    </a:lnTo>
                    <a:lnTo>
                      <a:pt x="203" y="178"/>
                    </a:lnTo>
                    <a:lnTo>
                      <a:pt x="204" y="180"/>
                    </a:lnTo>
                    <a:lnTo>
                      <a:pt x="206" y="181"/>
                    </a:lnTo>
                    <a:lnTo>
                      <a:pt x="206" y="183"/>
                    </a:lnTo>
                    <a:lnTo>
                      <a:pt x="206" y="184"/>
                    </a:lnTo>
                    <a:lnTo>
                      <a:pt x="204" y="184"/>
                    </a:lnTo>
                    <a:lnTo>
                      <a:pt x="200" y="183"/>
                    </a:lnTo>
                    <a:lnTo>
                      <a:pt x="196" y="183"/>
                    </a:lnTo>
                    <a:lnTo>
                      <a:pt x="192" y="180"/>
                    </a:lnTo>
                    <a:lnTo>
                      <a:pt x="189" y="181"/>
                    </a:lnTo>
                    <a:lnTo>
                      <a:pt x="191" y="181"/>
                    </a:lnTo>
                    <a:lnTo>
                      <a:pt x="193" y="183"/>
                    </a:lnTo>
                    <a:lnTo>
                      <a:pt x="200" y="185"/>
                    </a:lnTo>
                    <a:lnTo>
                      <a:pt x="200" y="187"/>
                    </a:lnTo>
                    <a:lnTo>
                      <a:pt x="199" y="187"/>
                    </a:lnTo>
                    <a:lnTo>
                      <a:pt x="196" y="185"/>
                    </a:lnTo>
                    <a:lnTo>
                      <a:pt x="195" y="185"/>
                    </a:lnTo>
                    <a:lnTo>
                      <a:pt x="192" y="187"/>
                    </a:lnTo>
                    <a:lnTo>
                      <a:pt x="195" y="187"/>
                    </a:lnTo>
                    <a:lnTo>
                      <a:pt x="196" y="188"/>
                    </a:lnTo>
                    <a:lnTo>
                      <a:pt x="198" y="189"/>
                    </a:lnTo>
                    <a:lnTo>
                      <a:pt x="198" y="188"/>
                    </a:lnTo>
                    <a:lnTo>
                      <a:pt x="199" y="189"/>
                    </a:lnTo>
                    <a:lnTo>
                      <a:pt x="199" y="191"/>
                    </a:lnTo>
                    <a:lnTo>
                      <a:pt x="200" y="192"/>
                    </a:lnTo>
                    <a:lnTo>
                      <a:pt x="200" y="191"/>
                    </a:lnTo>
                    <a:lnTo>
                      <a:pt x="202" y="189"/>
                    </a:lnTo>
                    <a:lnTo>
                      <a:pt x="203" y="189"/>
                    </a:lnTo>
                    <a:lnTo>
                      <a:pt x="203" y="191"/>
                    </a:lnTo>
                    <a:lnTo>
                      <a:pt x="203" y="192"/>
                    </a:lnTo>
                    <a:lnTo>
                      <a:pt x="203" y="194"/>
                    </a:lnTo>
                    <a:lnTo>
                      <a:pt x="204" y="194"/>
                    </a:lnTo>
                    <a:lnTo>
                      <a:pt x="204" y="191"/>
                    </a:lnTo>
                    <a:lnTo>
                      <a:pt x="206" y="191"/>
                    </a:lnTo>
                    <a:lnTo>
                      <a:pt x="209" y="192"/>
                    </a:lnTo>
                    <a:lnTo>
                      <a:pt x="211" y="194"/>
                    </a:lnTo>
                    <a:lnTo>
                      <a:pt x="213" y="194"/>
                    </a:lnTo>
                    <a:lnTo>
                      <a:pt x="211" y="195"/>
                    </a:lnTo>
                    <a:lnTo>
                      <a:pt x="211" y="196"/>
                    </a:lnTo>
                    <a:lnTo>
                      <a:pt x="209" y="195"/>
                    </a:lnTo>
                    <a:lnTo>
                      <a:pt x="207" y="195"/>
                    </a:lnTo>
                    <a:lnTo>
                      <a:pt x="204" y="195"/>
                    </a:lnTo>
                    <a:lnTo>
                      <a:pt x="200" y="196"/>
                    </a:lnTo>
                    <a:lnTo>
                      <a:pt x="200" y="199"/>
                    </a:lnTo>
                    <a:lnTo>
                      <a:pt x="203" y="196"/>
                    </a:lnTo>
                    <a:lnTo>
                      <a:pt x="206" y="196"/>
                    </a:lnTo>
                    <a:lnTo>
                      <a:pt x="207" y="198"/>
                    </a:lnTo>
                    <a:lnTo>
                      <a:pt x="206" y="198"/>
                    </a:lnTo>
                    <a:lnTo>
                      <a:pt x="204" y="199"/>
                    </a:lnTo>
                    <a:lnTo>
                      <a:pt x="207" y="199"/>
                    </a:lnTo>
                    <a:lnTo>
                      <a:pt x="210" y="199"/>
                    </a:lnTo>
                    <a:lnTo>
                      <a:pt x="211" y="200"/>
                    </a:lnTo>
                    <a:lnTo>
                      <a:pt x="210" y="200"/>
                    </a:lnTo>
                    <a:lnTo>
                      <a:pt x="213" y="202"/>
                    </a:lnTo>
                    <a:lnTo>
                      <a:pt x="214" y="203"/>
                    </a:lnTo>
                    <a:lnTo>
                      <a:pt x="213" y="205"/>
                    </a:lnTo>
                    <a:lnTo>
                      <a:pt x="211" y="207"/>
                    </a:lnTo>
                    <a:lnTo>
                      <a:pt x="211" y="209"/>
                    </a:lnTo>
                    <a:lnTo>
                      <a:pt x="213" y="209"/>
                    </a:lnTo>
                    <a:lnTo>
                      <a:pt x="213" y="207"/>
                    </a:lnTo>
                    <a:lnTo>
                      <a:pt x="214" y="205"/>
                    </a:lnTo>
                    <a:lnTo>
                      <a:pt x="217" y="205"/>
                    </a:lnTo>
                    <a:lnTo>
                      <a:pt x="217" y="207"/>
                    </a:lnTo>
                    <a:lnTo>
                      <a:pt x="216" y="209"/>
                    </a:lnTo>
                    <a:lnTo>
                      <a:pt x="213" y="213"/>
                    </a:lnTo>
                    <a:lnTo>
                      <a:pt x="213" y="214"/>
                    </a:lnTo>
                    <a:lnTo>
                      <a:pt x="213" y="217"/>
                    </a:lnTo>
                    <a:lnTo>
                      <a:pt x="214" y="216"/>
                    </a:lnTo>
                    <a:lnTo>
                      <a:pt x="216" y="213"/>
                    </a:lnTo>
                    <a:lnTo>
                      <a:pt x="216" y="212"/>
                    </a:lnTo>
                    <a:lnTo>
                      <a:pt x="217" y="210"/>
                    </a:lnTo>
                    <a:lnTo>
                      <a:pt x="220" y="209"/>
                    </a:lnTo>
                    <a:lnTo>
                      <a:pt x="218" y="207"/>
                    </a:lnTo>
                    <a:lnTo>
                      <a:pt x="220" y="206"/>
                    </a:lnTo>
                    <a:lnTo>
                      <a:pt x="221" y="205"/>
                    </a:lnTo>
                    <a:lnTo>
                      <a:pt x="222" y="205"/>
                    </a:lnTo>
                    <a:lnTo>
                      <a:pt x="221" y="207"/>
                    </a:lnTo>
                    <a:lnTo>
                      <a:pt x="220" y="210"/>
                    </a:lnTo>
                    <a:lnTo>
                      <a:pt x="218" y="212"/>
                    </a:lnTo>
                    <a:lnTo>
                      <a:pt x="218" y="214"/>
                    </a:lnTo>
                    <a:lnTo>
                      <a:pt x="218" y="217"/>
                    </a:lnTo>
                    <a:lnTo>
                      <a:pt x="220" y="216"/>
                    </a:lnTo>
                    <a:lnTo>
                      <a:pt x="220" y="214"/>
                    </a:lnTo>
                    <a:lnTo>
                      <a:pt x="220" y="212"/>
                    </a:lnTo>
                    <a:lnTo>
                      <a:pt x="221" y="210"/>
                    </a:lnTo>
                    <a:lnTo>
                      <a:pt x="222" y="209"/>
                    </a:lnTo>
                    <a:lnTo>
                      <a:pt x="225" y="206"/>
                    </a:lnTo>
                    <a:lnTo>
                      <a:pt x="228" y="205"/>
                    </a:lnTo>
                    <a:lnTo>
                      <a:pt x="228" y="206"/>
                    </a:lnTo>
                    <a:lnTo>
                      <a:pt x="228" y="209"/>
                    </a:lnTo>
                    <a:lnTo>
                      <a:pt x="227" y="210"/>
                    </a:lnTo>
                    <a:lnTo>
                      <a:pt x="224" y="210"/>
                    </a:lnTo>
                    <a:lnTo>
                      <a:pt x="224" y="213"/>
                    </a:lnTo>
                    <a:lnTo>
                      <a:pt x="222" y="214"/>
                    </a:lnTo>
                    <a:lnTo>
                      <a:pt x="224" y="216"/>
                    </a:lnTo>
                    <a:lnTo>
                      <a:pt x="224" y="214"/>
                    </a:lnTo>
                    <a:lnTo>
                      <a:pt x="225" y="216"/>
                    </a:lnTo>
                    <a:lnTo>
                      <a:pt x="227" y="214"/>
                    </a:lnTo>
                    <a:lnTo>
                      <a:pt x="229" y="213"/>
                    </a:lnTo>
                    <a:lnTo>
                      <a:pt x="231" y="214"/>
                    </a:lnTo>
                    <a:lnTo>
                      <a:pt x="231" y="217"/>
                    </a:lnTo>
                    <a:lnTo>
                      <a:pt x="231" y="220"/>
                    </a:lnTo>
                    <a:lnTo>
                      <a:pt x="229" y="220"/>
                    </a:lnTo>
                    <a:lnTo>
                      <a:pt x="229" y="221"/>
                    </a:lnTo>
                    <a:lnTo>
                      <a:pt x="231" y="221"/>
                    </a:lnTo>
                    <a:lnTo>
                      <a:pt x="232" y="224"/>
                    </a:lnTo>
                    <a:lnTo>
                      <a:pt x="231" y="224"/>
                    </a:lnTo>
                    <a:lnTo>
                      <a:pt x="228" y="224"/>
                    </a:lnTo>
                    <a:lnTo>
                      <a:pt x="231" y="225"/>
                    </a:lnTo>
                    <a:lnTo>
                      <a:pt x="232" y="225"/>
                    </a:lnTo>
                    <a:lnTo>
                      <a:pt x="227" y="227"/>
                    </a:lnTo>
                    <a:lnTo>
                      <a:pt x="225" y="227"/>
                    </a:lnTo>
                    <a:lnTo>
                      <a:pt x="227" y="228"/>
                    </a:lnTo>
                    <a:lnTo>
                      <a:pt x="228" y="228"/>
                    </a:lnTo>
                    <a:lnTo>
                      <a:pt x="232" y="228"/>
                    </a:lnTo>
                    <a:lnTo>
                      <a:pt x="234" y="227"/>
                    </a:lnTo>
                    <a:lnTo>
                      <a:pt x="235" y="227"/>
                    </a:lnTo>
                    <a:lnTo>
                      <a:pt x="236" y="227"/>
                    </a:lnTo>
                    <a:lnTo>
                      <a:pt x="234" y="230"/>
                    </a:lnTo>
                    <a:lnTo>
                      <a:pt x="234" y="232"/>
                    </a:lnTo>
                    <a:lnTo>
                      <a:pt x="235" y="230"/>
                    </a:lnTo>
                    <a:lnTo>
                      <a:pt x="238" y="230"/>
                    </a:lnTo>
                    <a:lnTo>
                      <a:pt x="239" y="228"/>
                    </a:lnTo>
                    <a:lnTo>
                      <a:pt x="242" y="225"/>
                    </a:lnTo>
                    <a:lnTo>
                      <a:pt x="243" y="227"/>
                    </a:lnTo>
                    <a:lnTo>
                      <a:pt x="243" y="228"/>
                    </a:lnTo>
                    <a:lnTo>
                      <a:pt x="242" y="230"/>
                    </a:lnTo>
                    <a:lnTo>
                      <a:pt x="240" y="230"/>
                    </a:lnTo>
                    <a:lnTo>
                      <a:pt x="239" y="231"/>
                    </a:lnTo>
                    <a:lnTo>
                      <a:pt x="238" y="234"/>
                    </a:lnTo>
                    <a:lnTo>
                      <a:pt x="235" y="235"/>
                    </a:lnTo>
                    <a:lnTo>
                      <a:pt x="234" y="238"/>
                    </a:lnTo>
                    <a:lnTo>
                      <a:pt x="234" y="239"/>
                    </a:lnTo>
                    <a:lnTo>
                      <a:pt x="235" y="239"/>
                    </a:lnTo>
                    <a:lnTo>
                      <a:pt x="238" y="238"/>
                    </a:lnTo>
                    <a:lnTo>
                      <a:pt x="238" y="236"/>
                    </a:lnTo>
                    <a:lnTo>
                      <a:pt x="239" y="234"/>
                    </a:lnTo>
                    <a:lnTo>
                      <a:pt x="242" y="232"/>
                    </a:lnTo>
                    <a:lnTo>
                      <a:pt x="242" y="234"/>
                    </a:lnTo>
                    <a:lnTo>
                      <a:pt x="240" y="236"/>
                    </a:lnTo>
                    <a:lnTo>
                      <a:pt x="240" y="239"/>
                    </a:lnTo>
                    <a:lnTo>
                      <a:pt x="239" y="242"/>
                    </a:lnTo>
                    <a:lnTo>
                      <a:pt x="240" y="241"/>
                    </a:lnTo>
                    <a:lnTo>
                      <a:pt x="242" y="236"/>
                    </a:lnTo>
                    <a:lnTo>
                      <a:pt x="242" y="235"/>
                    </a:lnTo>
                    <a:lnTo>
                      <a:pt x="243" y="235"/>
                    </a:lnTo>
                    <a:lnTo>
                      <a:pt x="245" y="235"/>
                    </a:lnTo>
                    <a:lnTo>
                      <a:pt x="245" y="239"/>
                    </a:lnTo>
                    <a:lnTo>
                      <a:pt x="246" y="241"/>
                    </a:lnTo>
                    <a:lnTo>
                      <a:pt x="246" y="241"/>
                    </a:lnTo>
                    <a:lnTo>
                      <a:pt x="246" y="238"/>
                    </a:lnTo>
                    <a:lnTo>
                      <a:pt x="247" y="236"/>
                    </a:lnTo>
                    <a:lnTo>
                      <a:pt x="250" y="234"/>
                    </a:lnTo>
                    <a:lnTo>
                      <a:pt x="251" y="235"/>
                    </a:lnTo>
                    <a:lnTo>
                      <a:pt x="250" y="236"/>
                    </a:lnTo>
                    <a:lnTo>
                      <a:pt x="250" y="236"/>
                    </a:lnTo>
                    <a:lnTo>
                      <a:pt x="253" y="236"/>
                    </a:lnTo>
                    <a:lnTo>
                      <a:pt x="254" y="238"/>
                    </a:lnTo>
                    <a:lnTo>
                      <a:pt x="253" y="241"/>
                    </a:lnTo>
                    <a:lnTo>
                      <a:pt x="256" y="241"/>
                    </a:lnTo>
                    <a:lnTo>
                      <a:pt x="256" y="242"/>
                    </a:lnTo>
                    <a:lnTo>
                      <a:pt x="256" y="243"/>
                    </a:lnTo>
                    <a:lnTo>
                      <a:pt x="258" y="245"/>
                    </a:lnTo>
                    <a:lnTo>
                      <a:pt x="258" y="246"/>
                    </a:lnTo>
                    <a:lnTo>
                      <a:pt x="257" y="247"/>
                    </a:lnTo>
                    <a:lnTo>
                      <a:pt x="257" y="247"/>
                    </a:lnTo>
                    <a:lnTo>
                      <a:pt x="254" y="247"/>
                    </a:lnTo>
                    <a:lnTo>
                      <a:pt x="254" y="246"/>
                    </a:lnTo>
                    <a:lnTo>
                      <a:pt x="253" y="245"/>
                    </a:lnTo>
                    <a:lnTo>
                      <a:pt x="251" y="245"/>
                    </a:lnTo>
                    <a:lnTo>
                      <a:pt x="250" y="243"/>
                    </a:lnTo>
                    <a:lnTo>
                      <a:pt x="249" y="245"/>
                    </a:lnTo>
                    <a:lnTo>
                      <a:pt x="247" y="246"/>
                    </a:lnTo>
                    <a:lnTo>
                      <a:pt x="250" y="246"/>
                    </a:lnTo>
                    <a:lnTo>
                      <a:pt x="251" y="246"/>
                    </a:lnTo>
                    <a:lnTo>
                      <a:pt x="251" y="247"/>
                    </a:lnTo>
                    <a:lnTo>
                      <a:pt x="251" y="247"/>
                    </a:lnTo>
                    <a:lnTo>
                      <a:pt x="251" y="247"/>
                    </a:lnTo>
                    <a:lnTo>
                      <a:pt x="253" y="249"/>
                    </a:lnTo>
                    <a:lnTo>
                      <a:pt x="251" y="250"/>
                    </a:lnTo>
                    <a:lnTo>
                      <a:pt x="250" y="249"/>
                    </a:lnTo>
                    <a:lnTo>
                      <a:pt x="249" y="250"/>
                    </a:lnTo>
                    <a:lnTo>
                      <a:pt x="249" y="252"/>
                    </a:lnTo>
                    <a:lnTo>
                      <a:pt x="253" y="252"/>
                    </a:lnTo>
                    <a:lnTo>
                      <a:pt x="254" y="252"/>
                    </a:lnTo>
                    <a:lnTo>
                      <a:pt x="254" y="252"/>
                    </a:lnTo>
                    <a:lnTo>
                      <a:pt x="253" y="253"/>
                    </a:lnTo>
                    <a:lnTo>
                      <a:pt x="250" y="253"/>
                    </a:lnTo>
                    <a:lnTo>
                      <a:pt x="249" y="254"/>
                    </a:lnTo>
                    <a:lnTo>
                      <a:pt x="246" y="253"/>
                    </a:lnTo>
                    <a:lnTo>
                      <a:pt x="245" y="253"/>
                    </a:lnTo>
                    <a:lnTo>
                      <a:pt x="245" y="252"/>
                    </a:lnTo>
                    <a:lnTo>
                      <a:pt x="245" y="250"/>
                    </a:lnTo>
                    <a:lnTo>
                      <a:pt x="243" y="249"/>
                    </a:lnTo>
                    <a:lnTo>
                      <a:pt x="242" y="249"/>
                    </a:lnTo>
                    <a:lnTo>
                      <a:pt x="240" y="249"/>
                    </a:lnTo>
                    <a:lnTo>
                      <a:pt x="242" y="250"/>
                    </a:lnTo>
                    <a:lnTo>
                      <a:pt x="242" y="250"/>
                    </a:lnTo>
                    <a:lnTo>
                      <a:pt x="243" y="253"/>
                    </a:lnTo>
                    <a:lnTo>
                      <a:pt x="242" y="254"/>
                    </a:lnTo>
                    <a:lnTo>
                      <a:pt x="240" y="254"/>
                    </a:lnTo>
                    <a:lnTo>
                      <a:pt x="239" y="253"/>
                    </a:lnTo>
                    <a:lnTo>
                      <a:pt x="239" y="252"/>
                    </a:lnTo>
                    <a:lnTo>
                      <a:pt x="238" y="254"/>
                    </a:lnTo>
                    <a:lnTo>
                      <a:pt x="239" y="256"/>
                    </a:lnTo>
                    <a:lnTo>
                      <a:pt x="242" y="256"/>
                    </a:lnTo>
                    <a:lnTo>
                      <a:pt x="243" y="257"/>
                    </a:lnTo>
                    <a:lnTo>
                      <a:pt x="245" y="257"/>
                    </a:lnTo>
                    <a:lnTo>
                      <a:pt x="245" y="259"/>
                    </a:lnTo>
                    <a:lnTo>
                      <a:pt x="245" y="260"/>
                    </a:lnTo>
                    <a:lnTo>
                      <a:pt x="240" y="260"/>
                    </a:lnTo>
                    <a:lnTo>
                      <a:pt x="240" y="259"/>
                    </a:lnTo>
                    <a:lnTo>
                      <a:pt x="238" y="257"/>
                    </a:lnTo>
                    <a:lnTo>
                      <a:pt x="236" y="256"/>
                    </a:lnTo>
                    <a:lnTo>
                      <a:pt x="236" y="256"/>
                    </a:lnTo>
                    <a:lnTo>
                      <a:pt x="236" y="257"/>
                    </a:lnTo>
                    <a:lnTo>
                      <a:pt x="239" y="259"/>
                    </a:lnTo>
                    <a:lnTo>
                      <a:pt x="240" y="261"/>
                    </a:lnTo>
                    <a:lnTo>
                      <a:pt x="240" y="264"/>
                    </a:lnTo>
                    <a:lnTo>
                      <a:pt x="239" y="265"/>
                    </a:lnTo>
                    <a:lnTo>
                      <a:pt x="238" y="265"/>
                    </a:lnTo>
                    <a:lnTo>
                      <a:pt x="238" y="264"/>
                    </a:lnTo>
                    <a:lnTo>
                      <a:pt x="235" y="263"/>
                    </a:lnTo>
                    <a:lnTo>
                      <a:pt x="234" y="261"/>
                    </a:lnTo>
                    <a:lnTo>
                      <a:pt x="234" y="263"/>
                    </a:lnTo>
                    <a:lnTo>
                      <a:pt x="235" y="263"/>
                    </a:lnTo>
                    <a:lnTo>
                      <a:pt x="235" y="265"/>
                    </a:lnTo>
                    <a:lnTo>
                      <a:pt x="235" y="268"/>
                    </a:lnTo>
                    <a:lnTo>
                      <a:pt x="235" y="270"/>
                    </a:lnTo>
                    <a:lnTo>
                      <a:pt x="234" y="270"/>
                    </a:lnTo>
                    <a:lnTo>
                      <a:pt x="232" y="268"/>
                    </a:lnTo>
                    <a:lnTo>
                      <a:pt x="232" y="265"/>
                    </a:lnTo>
                    <a:lnTo>
                      <a:pt x="231" y="267"/>
                    </a:lnTo>
                    <a:lnTo>
                      <a:pt x="231" y="268"/>
                    </a:lnTo>
                    <a:lnTo>
                      <a:pt x="229" y="268"/>
                    </a:lnTo>
                    <a:lnTo>
                      <a:pt x="228" y="267"/>
                    </a:lnTo>
                    <a:lnTo>
                      <a:pt x="228" y="265"/>
                    </a:lnTo>
                    <a:lnTo>
                      <a:pt x="228" y="264"/>
                    </a:lnTo>
                    <a:lnTo>
                      <a:pt x="228" y="261"/>
                    </a:lnTo>
                    <a:lnTo>
                      <a:pt x="227" y="261"/>
                    </a:lnTo>
                    <a:lnTo>
                      <a:pt x="227" y="263"/>
                    </a:lnTo>
                    <a:lnTo>
                      <a:pt x="227" y="265"/>
                    </a:lnTo>
                    <a:lnTo>
                      <a:pt x="225" y="267"/>
                    </a:lnTo>
                    <a:lnTo>
                      <a:pt x="224" y="267"/>
                    </a:lnTo>
                    <a:lnTo>
                      <a:pt x="224" y="268"/>
                    </a:lnTo>
                    <a:lnTo>
                      <a:pt x="225" y="268"/>
                    </a:lnTo>
                    <a:lnTo>
                      <a:pt x="225" y="268"/>
                    </a:lnTo>
                    <a:lnTo>
                      <a:pt x="225" y="270"/>
                    </a:lnTo>
                    <a:lnTo>
                      <a:pt x="224" y="270"/>
                    </a:lnTo>
                    <a:lnTo>
                      <a:pt x="222" y="270"/>
                    </a:lnTo>
                    <a:lnTo>
                      <a:pt x="222" y="270"/>
                    </a:lnTo>
                    <a:lnTo>
                      <a:pt x="224" y="271"/>
                    </a:lnTo>
                    <a:lnTo>
                      <a:pt x="225" y="271"/>
                    </a:lnTo>
                    <a:lnTo>
                      <a:pt x="225" y="272"/>
                    </a:lnTo>
                    <a:lnTo>
                      <a:pt x="225" y="274"/>
                    </a:lnTo>
                    <a:lnTo>
                      <a:pt x="224" y="275"/>
                    </a:lnTo>
                    <a:lnTo>
                      <a:pt x="224" y="275"/>
                    </a:lnTo>
                    <a:lnTo>
                      <a:pt x="224" y="278"/>
                    </a:lnTo>
                    <a:lnTo>
                      <a:pt x="224" y="279"/>
                    </a:lnTo>
                    <a:lnTo>
                      <a:pt x="224" y="279"/>
                    </a:lnTo>
                    <a:lnTo>
                      <a:pt x="222" y="278"/>
                    </a:lnTo>
                    <a:lnTo>
                      <a:pt x="222" y="278"/>
                    </a:lnTo>
                    <a:lnTo>
                      <a:pt x="224" y="281"/>
                    </a:lnTo>
                    <a:lnTo>
                      <a:pt x="224" y="282"/>
                    </a:lnTo>
                    <a:lnTo>
                      <a:pt x="224" y="283"/>
                    </a:lnTo>
                    <a:lnTo>
                      <a:pt x="221" y="285"/>
                    </a:lnTo>
                    <a:lnTo>
                      <a:pt x="221" y="285"/>
                    </a:lnTo>
                    <a:lnTo>
                      <a:pt x="220" y="285"/>
                    </a:lnTo>
                    <a:lnTo>
                      <a:pt x="220" y="283"/>
                    </a:lnTo>
                    <a:lnTo>
                      <a:pt x="218" y="283"/>
                    </a:lnTo>
                    <a:lnTo>
                      <a:pt x="218" y="282"/>
                    </a:lnTo>
                    <a:lnTo>
                      <a:pt x="217" y="282"/>
                    </a:lnTo>
                    <a:lnTo>
                      <a:pt x="217" y="281"/>
                    </a:lnTo>
                    <a:lnTo>
                      <a:pt x="218" y="279"/>
                    </a:lnTo>
                    <a:lnTo>
                      <a:pt x="218" y="278"/>
                    </a:lnTo>
                    <a:lnTo>
                      <a:pt x="217" y="279"/>
                    </a:lnTo>
                    <a:lnTo>
                      <a:pt x="216" y="279"/>
                    </a:lnTo>
                    <a:lnTo>
                      <a:pt x="214" y="281"/>
                    </a:lnTo>
                    <a:lnTo>
                      <a:pt x="214" y="281"/>
                    </a:lnTo>
                    <a:lnTo>
                      <a:pt x="213" y="279"/>
                    </a:lnTo>
                    <a:lnTo>
                      <a:pt x="214" y="278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214" y="275"/>
                    </a:lnTo>
                    <a:lnTo>
                      <a:pt x="214" y="274"/>
                    </a:lnTo>
                    <a:lnTo>
                      <a:pt x="214" y="272"/>
                    </a:lnTo>
                    <a:lnTo>
                      <a:pt x="214" y="272"/>
                    </a:lnTo>
                    <a:lnTo>
                      <a:pt x="213" y="274"/>
                    </a:lnTo>
                    <a:lnTo>
                      <a:pt x="211" y="277"/>
                    </a:lnTo>
                    <a:lnTo>
                      <a:pt x="210" y="278"/>
                    </a:lnTo>
                    <a:lnTo>
                      <a:pt x="210" y="278"/>
                    </a:lnTo>
                    <a:lnTo>
                      <a:pt x="209" y="277"/>
                    </a:lnTo>
                    <a:lnTo>
                      <a:pt x="209" y="275"/>
                    </a:lnTo>
                    <a:lnTo>
                      <a:pt x="207" y="272"/>
                    </a:lnTo>
                    <a:lnTo>
                      <a:pt x="209" y="272"/>
                    </a:lnTo>
                    <a:lnTo>
                      <a:pt x="211" y="271"/>
                    </a:lnTo>
                    <a:lnTo>
                      <a:pt x="211" y="271"/>
                    </a:lnTo>
                    <a:lnTo>
                      <a:pt x="213" y="270"/>
                    </a:lnTo>
                    <a:lnTo>
                      <a:pt x="211" y="270"/>
                    </a:lnTo>
                    <a:lnTo>
                      <a:pt x="210" y="270"/>
                    </a:lnTo>
                    <a:lnTo>
                      <a:pt x="209" y="270"/>
                    </a:lnTo>
                    <a:lnTo>
                      <a:pt x="207" y="270"/>
                    </a:lnTo>
                    <a:lnTo>
                      <a:pt x="206" y="268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07" y="265"/>
                    </a:lnTo>
                    <a:lnTo>
                      <a:pt x="207" y="265"/>
                    </a:lnTo>
                    <a:lnTo>
                      <a:pt x="206" y="264"/>
                    </a:lnTo>
                    <a:lnTo>
                      <a:pt x="207" y="263"/>
                    </a:lnTo>
                    <a:lnTo>
                      <a:pt x="210" y="263"/>
                    </a:lnTo>
                    <a:lnTo>
                      <a:pt x="211" y="261"/>
                    </a:lnTo>
                    <a:lnTo>
                      <a:pt x="210" y="261"/>
                    </a:lnTo>
                    <a:lnTo>
                      <a:pt x="207" y="261"/>
                    </a:lnTo>
                    <a:lnTo>
                      <a:pt x="207" y="263"/>
                    </a:lnTo>
                    <a:lnTo>
                      <a:pt x="206" y="261"/>
                    </a:lnTo>
                    <a:lnTo>
                      <a:pt x="206" y="260"/>
                    </a:lnTo>
                    <a:lnTo>
                      <a:pt x="207" y="257"/>
                    </a:lnTo>
                    <a:lnTo>
                      <a:pt x="209" y="257"/>
                    </a:lnTo>
                    <a:lnTo>
                      <a:pt x="211" y="257"/>
                    </a:lnTo>
                    <a:lnTo>
                      <a:pt x="214" y="254"/>
                    </a:lnTo>
                    <a:lnTo>
                      <a:pt x="216" y="254"/>
                    </a:lnTo>
                    <a:lnTo>
                      <a:pt x="217" y="252"/>
                    </a:lnTo>
                    <a:lnTo>
                      <a:pt x="218" y="249"/>
                    </a:lnTo>
                    <a:lnTo>
                      <a:pt x="220" y="249"/>
                    </a:lnTo>
                    <a:lnTo>
                      <a:pt x="220" y="247"/>
                    </a:lnTo>
                    <a:lnTo>
                      <a:pt x="218" y="247"/>
                    </a:lnTo>
                    <a:lnTo>
                      <a:pt x="216" y="250"/>
                    </a:lnTo>
                    <a:lnTo>
                      <a:pt x="214" y="250"/>
                    </a:lnTo>
                    <a:lnTo>
                      <a:pt x="213" y="253"/>
                    </a:lnTo>
                    <a:lnTo>
                      <a:pt x="210" y="254"/>
                    </a:lnTo>
                    <a:lnTo>
                      <a:pt x="209" y="254"/>
                    </a:lnTo>
                    <a:lnTo>
                      <a:pt x="206" y="257"/>
                    </a:lnTo>
                    <a:lnTo>
                      <a:pt x="203" y="257"/>
                    </a:lnTo>
                    <a:lnTo>
                      <a:pt x="202" y="256"/>
                    </a:lnTo>
                    <a:lnTo>
                      <a:pt x="202" y="256"/>
                    </a:lnTo>
                    <a:lnTo>
                      <a:pt x="204" y="252"/>
                    </a:lnTo>
                    <a:lnTo>
                      <a:pt x="207" y="250"/>
                    </a:lnTo>
                    <a:lnTo>
                      <a:pt x="209" y="249"/>
                    </a:lnTo>
                    <a:lnTo>
                      <a:pt x="209" y="247"/>
                    </a:lnTo>
                    <a:lnTo>
                      <a:pt x="209" y="246"/>
                    </a:lnTo>
                    <a:lnTo>
                      <a:pt x="207" y="249"/>
                    </a:lnTo>
                    <a:lnTo>
                      <a:pt x="202" y="252"/>
                    </a:lnTo>
                    <a:lnTo>
                      <a:pt x="200" y="253"/>
                    </a:lnTo>
                    <a:lnTo>
                      <a:pt x="199" y="252"/>
                    </a:lnTo>
                    <a:lnTo>
                      <a:pt x="199" y="252"/>
                    </a:lnTo>
                    <a:lnTo>
                      <a:pt x="199" y="249"/>
                    </a:lnTo>
                    <a:lnTo>
                      <a:pt x="199" y="249"/>
                    </a:lnTo>
                    <a:lnTo>
                      <a:pt x="198" y="249"/>
                    </a:lnTo>
                    <a:lnTo>
                      <a:pt x="196" y="247"/>
                    </a:lnTo>
                    <a:lnTo>
                      <a:pt x="196" y="247"/>
                    </a:lnTo>
                    <a:lnTo>
                      <a:pt x="198" y="246"/>
                    </a:lnTo>
                    <a:lnTo>
                      <a:pt x="198" y="246"/>
                    </a:lnTo>
                    <a:lnTo>
                      <a:pt x="196" y="245"/>
                    </a:lnTo>
                    <a:lnTo>
                      <a:pt x="195" y="245"/>
                    </a:lnTo>
                    <a:lnTo>
                      <a:pt x="195" y="245"/>
                    </a:lnTo>
                    <a:lnTo>
                      <a:pt x="195" y="242"/>
                    </a:lnTo>
                    <a:lnTo>
                      <a:pt x="196" y="241"/>
                    </a:lnTo>
                    <a:lnTo>
                      <a:pt x="196" y="239"/>
                    </a:lnTo>
                    <a:lnTo>
                      <a:pt x="195" y="239"/>
                    </a:lnTo>
                    <a:lnTo>
                      <a:pt x="193" y="238"/>
                    </a:lnTo>
                    <a:lnTo>
                      <a:pt x="193" y="238"/>
                    </a:lnTo>
                    <a:lnTo>
                      <a:pt x="193" y="239"/>
                    </a:lnTo>
                    <a:lnTo>
                      <a:pt x="193" y="241"/>
                    </a:lnTo>
                    <a:lnTo>
                      <a:pt x="192" y="242"/>
                    </a:lnTo>
                    <a:lnTo>
                      <a:pt x="191" y="241"/>
                    </a:lnTo>
                    <a:lnTo>
                      <a:pt x="189" y="239"/>
                    </a:lnTo>
                    <a:lnTo>
                      <a:pt x="187" y="239"/>
                    </a:lnTo>
                    <a:lnTo>
                      <a:pt x="189" y="241"/>
                    </a:lnTo>
                    <a:lnTo>
                      <a:pt x="191" y="243"/>
                    </a:lnTo>
                    <a:lnTo>
                      <a:pt x="191" y="246"/>
                    </a:lnTo>
                    <a:lnTo>
                      <a:pt x="189" y="245"/>
                    </a:lnTo>
                    <a:lnTo>
                      <a:pt x="189" y="246"/>
                    </a:lnTo>
                    <a:lnTo>
                      <a:pt x="189" y="246"/>
                    </a:lnTo>
                    <a:lnTo>
                      <a:pt x="188" y="246"/>
                    </a:lnTo>
                    <a:lnTo>
                      <a:pt x="187" y="245"/>
                    </a:lnTo>
                    <a:lnTo>
                      <a:pt x="185" y="243"/>
                    </a:lnTo>
                    <a:lnTo>
                      <a:pt x="185" y="242"/>
                    </a:lnTo>
                    <a:lnTo>
                      <a:pt x="184" y="243"/>
                    </a:lnTo>
                    <a:lnTo>
                      <a:pt x="185" y="245"/>
                    </a:lnTo>
                    <a:lnTo>
                      <a:pt x="185" y="246"/>
                    </a:lnTo>
                    <a:lnTo>
                      <a:pt x="185" y="247"/>
                    </a:lnTo>
                    <a:lnTo>
                      <a:pt x="187" y="247"/>
                    </a:lnTo>
                    <a:lnTo>
                      <a:pt x="188" y="250"/>
                    </a:lnTo>
                    <a:lnTo>
                      <a:pt x="189" y="252"/>
                    </a:lnTo>
                    <a:lnTo>
                      <a:pt x="189" y="254"/>
                    </a:lnTo>
                    <a:lnTo>
                      <a:pt x="189" y="254"/>
                    </a:lnTo>
                    <a:lnTo>
                      <a:pt x="189" y="256"/>
                    </a:lnTo>
                    <a:lnTo>
                      <a:pt x="188" y="256"/>
                    </a:lnTo>
                    <a:lnTo>
                      <a:pt x="185" y="256"/>
                    </a:lnTo>
                    <a:lnTo>
                      <a:pt x="184" y="254"/>
                    </a:lnTo>
                    <a:lnTo>
                      <a:pt x="184" y="256"/>
                    </a:lnTo>
                    <a:lnTo>
                      <a:pt x="182" y="256"/>
                    </a:lnTo>
                    <a:lnTo>
                      <a:pt x="180" y="253"/>
                    </a:lnTo>
                    <a:lnTo>
                      <a:pt x="180" y="252"/>
                    </a:lnTo>
                    <a:lnTo>
                      <a:pt x="181" y="250"/>
                    </a:lnTo>
                    <a:lnTo>
                      <a:pt x="180" y="249"/>
                    </a:lnTo>
                    <a:lnTo>
                      <a:pt x="178" y="247"/>
                    </a:lnTo>
                    <a:lnTo>
                      <a:pt x="175" y="247"/>
                    </a:lnTo>
                    <a:lnTo>
                      <a:pt x="175" y="246"/>
                    </a:lnTo>
                    <a:lnTo>
                      <a:pt x="174" y="245"/>
                    </a:lnTo>
                    <a:lnTo>
                      <a:pt x="174" y="245"/>
                    </a:lnTo>
                    <a:lnTo>
                      <a:pt x="171" y="246"/>
                    </a:lnTo>
                    <a:lnTo>
                      <a:pt x="169" y="246"/>
                    </a:lnTo>
                    <a:lnTo>
                      <a:pt x="170" y="247"/>
                    </a:lnTo>
                    <a:lnTo>
                      <a:pt x="173" y="247"/>
                    </a:lnTo>
                    <a:lnTo>
                      <a:pt x="174" y="247"/>
                    </a:lnTo>
                    <a:lnTo>
                      <a:pt x="177" y="249"/>
                    </a:lnTo>
                    <a:lnTo>
                      <a:pt x="177" y="252"/>
                    </a:lnTo>
                    <a:lnTo>
                      <a:pt x="175" y="253"/>
                    </a:lnTo>
                    <a:lnTo>
                      <a:pt x="175" y="254"/>
                    </a:lnTo>
                    <a:lnTo>
                      <a:pt x="177" y="254"/>
                    </a:lnTo>
                    <a:lnTo>
                      <a:pt x="178" y="256"/>
                    </a:lnTo>
                    <a:lnTo>
                      <a:pt x="177" y="257"/>
                    </a:lnTo>
                    <a:lnTo>
                      <a:pt x="178" y="257"/>
                    </a:lnTo>
                    <a:lnTo>
                      <a:pt x="181" y="257"/>
                    </a:lnTo>
                    <a:lnTo>
                      <a:pt x="181" y="259"/>
                    </a:lnTo>
                    <a:lnTo>
                      <a:pt x="180" y="261"/>
                    </a:lnTo>
                    <a:lnTo>
                      <a:pt x="175" y="264"/>
                    </a:lnTo>
                    <a:lnTo>
                      <a:pt x="174" y="265"/>
                    </a:lnTo>
                    <a:lnTo>
                      <a:pt x="178" y="265"/>
                    </a:lnTo>
                    <a:lnTo>
                      <a:pt x="180" y="263"/>
                    </a:lnTo>
                    <a:lnTo>
                      <a:pt x="180" y="261"/>
                    </a:lnTo>
                    <a:lnTo>
                      <a:pt x="184" y="263"/>
                    </a:lnTo>
                    <a:lnTo>
                      <a:pt x="185" y="263"/>
                    </a:lnTo>
                    <a:lnTo>
                      <a:pt x="185" y="264"/>
                    </a:lnTo>
                    <a:lnTo>
                      <a:pt x="182" y="265"/>
                    </a:lnTo>
                    <a:lnTo>
                      <a:pt x="181" y="267"/>
                    </a:lnTo>
                    <a:lnTo>
                      <a:pt x="182" y="268"/>
                    </a:lnTo>
                    <a:lnTo>
                      <a:pt x="185" y="268"/>
                    </a:lnTo>
                    <a:lnTo>
                      <a:pt x="187" y="270"/>
                    </a:lnTo>
                    <a:lnTo>
                      <a:pt x="185" y="270"/>
                    </a:lnTo>
                    <a:lnTo>
                      <a:pt x="182" y="271"/>
                    </a:lnTo>
                    <a:lnTo>
                      <a:pt x="181" y="271"/>
                    </a:lnTo>
                    <a:lnTo>
                      <a:pt x="182" y="272"/>
                    </a:lnTo>
                    <a:lnTo>
                      <a:pt x="184" y="274"/>
                    </a:lnTo>
                    <a:lnTo>
                      <a:pt x="182" y="274"/>
                    </a:lnTo>
                    <a:lnTo>
                      <a:pt x="184" y="275"/>
                    </a:lnTo>
                    <a:lnTo>
                      <a:pt x="184" y="275"/>
                    </a:lnTo>
                    <a:lnTo>
                      <a:pt x="184" y="277"/>
                    </a:lnTo>
                    <a:lnTo>
                      <a:pt x="185" y="277"/>
                    </a:lnTo>
                    <a:lnTo>
                      <a:pt x="185" y="279"/>
                    </a:lnTo>
                    <a:lnTo>
                      <a:pt x="185" y="282"/>
                    </a:lnTo>
                    <a:lnTo>
                      <a:pt x="187" y="282"/>
                    </a:lnTo>
                    <a:lnTo>
                      <a:pt x="187" y="281"/>
                    </a:lnTo>
                    <a:lnTo>
                      <a:pt x="188" y="278"/>
                    </a:lnTo>
                    <a:lnTo>
                      <a:pt x="188" y="278"/>
                    </a:lnTo>
                    <a:lnTo>
                      <a:pt x="189" y="279"/>
                    </a:lnTo>
                    <a:lnTo>
                      <a:pt x="191" y="282"/>
                    </a:lnTo>
                    <a:lnTo>
                      <a:pt x="191" y="283"/>
                    </a:lnTo>
                    <a:lnTo>
                      <a:pt x="191" y="283"/>
                    </a:lnTo>
                    <a:lnTo>
                      <a:pt x="189" y="285"/>
                    </a:lnTo>
                    <a:lnTo>
                      <a:pt x="189" y="286"/>
                    </a:lnTo>
                    <a:lnTo>
                      <a:pt x="192" y="286"/>
                    </a:lnTo>
                    <a:lnTo>
                      <a:pt x="193" y="285"/>
                    </a:lnTo>
                    <a:lnTo>
                      <a:pt x="193" y="286"/>
                    </a:lnTo>
                    <a:lnTo>
                      <a:pt x="195" y="285"/>
                    </a:lnTo>
                    <a:lnTo>
                      <a:pt x="195" y="283"/>
                    </a:lnTo>
                    <a:lnTo>
                      <a:pt x="196" y="283"/>
                    </a:lnTo>
                    <a:lnTo>
                      <a:pt x="198" y="286"/>
                    </a:lnTo>
                    <a:lnTo>
                      <a:pt x="196" y="288"/>
                    </a:lnTo>
                    <a:lnTo>
                      <a:pt x="195" y="289"/>
                    </a:lnTo>
                    <a:lnTo>
                      <a:pt x="195" y="292"/>
                    </a:lnTo>
                    <a:lnTo>
                      <a:pt x="193" y="292"/>
                    </a:lnTo>
                    <a:lnTo>
                      <a:pt x="195" y="293"/>
                    </a:lnTo>
                    <a:lnTo>
                      <a:pt x="199" y="293"/>
                    </a:lnTo>
                    <a:lnTo>
                      <a:pt x="200" y="292"/>
                    </a:lnTo>
                    <a:lnTo>
                      <a:pt x="202" y="293"/>
                    </a:lnTo>
                    <a:lnTo>
                      <a:pt x="199" y="294"/>
                    </a:lnTo>
                    <a:lnTo>
                      <a:pt x="199" y="296"/>
                    </a:lnTo>
                    <a:lnTo>
                      <a:pt x="196" y="296"/>
                    </a:lnTo>
                    <a:lnTo>
                      <a:pt x="198" y="297"/>
                    </a:lnTo>
                    <a:lnTo>
                      <a:pt x="199" y="300"/>
                    </a:lnTo>
                    <a:lnTo>
                      <a:pt x="198" y="303"/>
                    </a:lnTo>
                    <a:lnTo>
                      <a:pt x="199" y="303"/>
                    </a:lnTo>
                    <a:lnTo>
                      <a:pt x="200" y="306"/>
                    </a:lnTo>
                    <a:lnTo>
                      <a:pt x="203" y="310"/>
                    </a:lnTo>
                    <a:lnTo>
                      <a:pt x="203" y="311"/>
                    </a:lnTo>
                    <a:lnTo>
                      <a:pt x="202" y="312"/>
                    </a:lnTo>
                    <a:lnTo>
                      <a:pt x="202" y="315"/>
                    </a:lnTo>
                    <a:lnTo>
                      <a:pt x="200" y="318"/>
                    </a:lnTo>
                    <a:lnTo>
                      <a:pt x="200" y="321"/>
                    </a:lnTo>
                    <a:lnTo>
                      <a:pt x="200" y="322"/>
                    </a:lnTo>
                    <a:lnTo>
                      <a:pt x="196" y="318"/>
                    </a:lnTo>
                    <a:lnTo>
                      <a:pt x="196" y="315"/>
                    </a:lnTo>
                    <a:lnTo>
                      <a:pt x="196" y="312"/>
                    </a:lnTo>
                    <a:lnTo>
                      <a:pt x="196" y="308"/>
                    </a:lnTo>
                    <a:lnTo>
                      <a:pt x="195" y="312"/>
                    </a:lnTo>
                    <a:lnTo>
                      <a:pt x="195" y="317"/>
                    </a:lnTo>
                    <a:lnTo>
                      <a:pt x="196" y="321"/>
                    </a:lnTo>
                    <a:lnTo>
                      <a:pt x="196" y="325"/>
                    </a:lnTo>
                    <a:lnTo>
                      <a:pt x="195" y="326"/>
                    </a:lnTo>
                    <a:lnTo>
                      <a:pt x="196" y="329"/>
                    </a:lnTo>
                    <a:lnTo>
                      <a:pt x="196" y="330"/>
                    </a:lnTo>
                    <a:lnTo>
                      <a:pt x="193" y="329"/>
                    </a:lnTo>
                    <a:lnTo>
                      <a:pt x="192" y="328"/>
                    </a:lnTo>
                    <a:lnTo>
                      <a:pt x="191" y="328"/>
                    </a:lnTo>
                    <a:lnTo>
                      <a:pt x="192" y="332"/>
                    </a:lnTo>
                    <a:lnTo>
                      <a:pt x="192" y="336"/>
                    </a:lnTo>
                    <a:lnTo>
                      <a:pt x="192" y="336"/>
                    </a:lnTo>
                    <a:lnTo>
                      <a:pt x="192" y="337"/>
                    </a:lnTo>
                    <a:lnTo>
                      <a:pt x="191" y="337"/>
                    </a:lnTo>
                    <a:lnTo>
                      <a:pt x="189" y="336"/>
                    </a:lnTo>
                    <a:lnTo>
                      <a:pt x="188" y="332"/>
                    </a:lnTo>
                    <a:lnTo>
                      <a:pt x="188" y="330"/>
                    </a:lnTo>
                    <a:lnTo>
                      <a:pt x="188" y="328"/>
                    </a:lnTo>
                    <a:lnTo>
                      <a:pt x="188" y="329"/>
                    </a:lnTo>
                    <a:lnTo>
                      <a:pt x="185" y="330"/>
                    </a:lnTo>
                    <a:lnTo>
                      <a:pt x="185" y="329"/>
                    </a:lnTo>
                    <a:lnTo>
                      <a:pt x="185" y="325"/>
                    </a:lnTo>
                    <a:lnTo>
                      <a:pt x="184" y="325"/>
                    </a:lnTo>
                    <a:lnTo>
                      <a:pt x="182" y="328"/>
                    </a:lnTo>
                    <a:lnTo>
                      <a:pt x="182" y="326"/>
                    </a:lnTo>
                    <a:lnTo>
                      <a:pt x="182" y="325"/>
                    </a:lnTo>
                    <a:lnTo>
                      <a:pt x="181" y="322"/>
                    </a:lnTo>
                    <a:lnTo>
                      <a:pt x="180" y="322"/>
                    </a:lnTo>
                    <a:lnTo>
                      <a:pt x="180" y="324"/>
                    </a:lnTo>
                    <a:lnTo>
                      <a:pt x="181" y="325"/>
                    </a:lnTo>
                    <a:lnTo>
                      <a:pt x="180" y="326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2"/>
                    </a:lnTo>
                    <a:lnTo>
                      <a:pt x="177" y="319"/>
                    </a:lnTo>
                    <a:lnTo>
                      <a:pt x="175" y="317"/>
                    </a:lnTo>
                    <a:lnTo>
                      <a:pt x="175" y="314"/>
                    </a:lnTo>
                    <a:lnTo>
                      <a:pt x="175" y="317"/>
                    </a:lnTo>
                    <a:lnTo>
                      <a:pt x="175" y="321"/>
                    </a:lnTo>
                    <a:lnTo>
                      <a:pt x="175" y="324"/>
                    </a:lnTo>
                    <a:lnTo>
                      <a:pt x="174" y="325"/>
                    </a:lnTo>
                    <a:lnTo>
                      <a:pt x="173" y="321"/>
                    </a:lnTo>
                    <a:lnTo>
                      <a:pt x="171" y="318"/>
                    </a:lnTo>
                    <a:lnTo>
                      <a:pt x="171" y="317"/>
                    </a:lnTo>
                    <a:lnTo>
                      <a:pt x="169" y="317"/>
                    </a:lnTo>
                    <a:lnTo>
                      <a:pt x="169" y="312"/>
                    </a:lnTo>
                    <a:lnTo>
                      <a:pt x="167" y="311"/>
                    </a:lnTo>
                    <a:lnTo>
                      <a:pt x="167" y="310"/>
                    </a:lnTo>
                    <a:lnTo>
                      <a:pt x="166" y="308"/>
                    </a:lnTo>
                    <a:lnTo>
                      <a:pt x="164" y="310"/>
                    </a:lnTo>
                    <a:lnTo>
                      <a:pt x="164" y="310"/>
                    </a:lnTo>
                    <a:lnTo>
                      <a:pt x="166" y="314"/>
                    </a:lnTo>
                    <a:lnTo>
                      <a:pt x="166" y="315"/>
                    </a:lnTo>
                    <a:lnTo>
                      <a:pt x="164" y="314"/>
                    </a:lnTo>
                    <a:lnTo>
                      <a:pt x="164" y="312"/>
                    </a:lnTo>
                    <a:lnTo>
                      <a:pt x="163" y="311"/>
                    </a:lnTo>
                    <a:lnTo>
                      <a:pt x="160" y="310"/>
                    </a:lnTo>
                    <a:lnTo>
                      <a:pt x="159" y="307"/>
                    </a:lnTo>
                    <a:lnTo>
                      <a:pt x="158" y="304"/>
                    </a:lnTo>
                    <a:lnTo>
                      <a:pt x="156" y="304"/>
                    </a:lnTo>
                    <a:lnTo>
                      <a:pt x="155" y="306"/>
                    </a:lnTo>
                    <a:lnTo>
                      <a:pt x="153" y="304"/>
                    </a:lnTo>
                    <a:lnTo>
                      <a:pt x="152" y="307"/>
                    </a:lnTo>
                    <a:lnTo>
                      <a:pt x="153" y="310"/>
                    </a:lnTo>
                    <a:lnTo>
                      <a:pt x="156" y="312"/>
                    </a:lnTo>
                    <a:lnTo>
                      <a:pt x="156" y="314"/>
                    </a:lnTo>
                    <a:lnTo>
                      <a:pt x="158" y="317"/>
                    </a:lnTo>
                    <a:lnTo>
                      <a:pt x="158" y="319"/>
                    </a:lnTo>
                    <a:lnTo>
                      <a:pt x="159" y="319"/>
                    </a:lnTo>
                    <a:lnTo>
                      <a:pt x="162" y="319"/>
                    </a:lnTo>
                    <a:lnTo>
                      <a:pt x="163" y="322"/>
                    </a:lnTo>
                    <a:lnTo>
                      <a:pt x="163" y="324"/>
                    </a:lnTo>
                    <a:lnTo>
                      <a:pt x="163" y="324"/>
                    </a:lnTo>
                    <a:lnTo>
                      <a:pt x="166" y="324"/>
                    </a:lnTo>
                    <a:lnTo>
                      <a:pt x="164" y="325"/>
                    </a:lnTo>
                    <a:lnTo>
                      <a:pt x="166" y="325"/>
                    </a:lnTo>
                    <a:lnTo>
                      <a:pt x="167" y="328"/>
                    </a:lnTo>
                    <a:lnTo>
                      <a:pt x="169" y="329"/>
                    </a:lnTo>
                    <a:lnTo>
                      <a:pt x="169" y="332"/>
                    </a:lnTo>
                    <a:lnTo>
                      <a:pt x="170" y="332"/>
                    </a:lnTo>
                    <a:lnTo>
                      <a:pt x="171" y="332"/>
                    </a:lnTo>
                    <a:lnTo>
                      <a:pt x="173" y="335"/>
                    </a:lnTo>
                    <a:lnTo>
                      <a:pt x="170" y="337"/>
                    </a:lnTo>
                    <a:lnTo>
                      <a:pt x="171" y="337"/>
                    </a:lnTo>
                    <a:lnTo>
                      <a:pt x="171" y="339"/>
                    </a:lnTo>
                    <a:lnTo>
                      <a:pt x="173" y="340"/>
                    </a:lnTo>
                    <a:lnTo>
                      <a:pt x="174" y="339"/>
                    </a:lnTo>
                    <a:lnTo>
                      <a:pt x="175" y="339"/>
                    </a:lnTo>
                    <a:lnTo>
                      <a:pt x="174" y="341"/>
                    </a:lnTo>
                    <a:lnTo>
                      <a:pt x="175" y="343"/>
                    </a:lnTo>
                    <a:lnTo>
                      <a:pt x="177" y="341"/>
                    </a:lnTo>
                    <a:lnTo>
                      <a:pt x="177" y="343"/>
                    </a:lnTo>
                    <a:lnTo>
                      <a:pt x="177" y="346"/>
                    </a:lnTo>
                    <a:lnTo>
                      <a:pt x="174" y="344"/>
                    </a:lnTo>
                    <a:lnTo>
                      <a:pt x="174" y="346"/>
                    </a:lnTo>
                    <a:lnTo>
                      <a:pt x="174" y="347"/>
                    </a:lnTo>
                    <a:lnTo>
                      <a:pt x="175" y="348"/>
                    </a:lnTo>
                    <a:lnTo>
                      <a:pt x="175" y="351"/>
                    </a:lnTo>
                    <a:lnTo>
                      <a:pt x="175" y="351"/>
                    </a:lnTo>
                    <a:lnTo>
                      <a:pt x="173" y="351"/>
                    </a:lnTo>
                    <a:lnTo>
                      <a:pt x="171" y="350"/>
                    </a:lnTo>
                    <a:lnTo>
                      <a:pt x="167" y="348"/>
                    </a:lnTo>
                    <a:lnTo>
                      <a:pt x="164" y="347"/>
                    </a:lnTo>
                    <a:lnTo>
                      <a:pt x="163" y="347"/>
                    </a:lnTo>
                    <a:lnTo>
                      <a:pt x="159" y="344"/>
                    </a:lnTo>
                    <a:lnTo>
                      <a:pt x="159" y="341"/>
                    </a:lnTo>
                    <a:lnTo>
                      <a:pt x="158" y="341"/>
                    </a:lnTo>
                    <a:lnTo>
                      <a:pt x="155" y="341"/>
                    </a:lnTo>
                    <a:lnTo>
                      <a:pt x="153" y="340"/>
                    </a:lnTo>
                    <a:lnTo>
                      <a:pt x="153" y="341"/>
                    </a:lnTo>
                    <a:lnTo>
                      <a:pt x="149" y="340"/>
                    </a:lnTo>
                    <a:lnTo>
                      <a:pt x="148" y="339"/>
                    </a:lnTo>
                    <a:lnTo>
                      <a:pt x="146" y="337"/>
                    </a:lnTo>
                    <a:lnTo>
                      <a:pt x="145" y="337"/>
                    </a:lnTo>
                    <a:lnTo>
                      <a:pt x="142" y="333"/>
                    </a:lnTo>
                    <a:lnTo>
                      <a:pt x="142" y="332"/>
                    </a:lnTo>
                    <a:lnTo>
                      <a:pt x="141" y="332"/>
                    </a:lnTo>
                    <a:lnTo>
                      <a:pt x="140" y="332"/>
                    </a:lnTo>
                    <a:lnTo>
                      <a:pt x="138" y="329"/>
                    </a:lnTo>
                    <a:lnTo>
                      <a:pt x="140" y="328"/>
                    </a:lnTo>
                    <a:lnTo>
                      <a:pt x="141" y="328"/>
                    </a:lnTo>
                    <a:lnTo>
                      <a:pt x="138" y="326"/>
                    </a:lnTo>
                    <a:lnTo>
                      <a:pt x="138" y="326"/>
                    </a:lnTo>
                    <a:lnTo>
                      <a:pt x="137" y="328"/>
                    </a:lnTo>
                    <a:lnTo>
                      <a:pt x="135" y="326"/>
                    </a:lnTo>
                    <a:lnTo>
                      <a:pt x="135" y="326"/>
                    </a:lnTo>
                    <a:lnTo>
                      <a:pt x="134" y="326"/>
                    </a:lnTo>
                    <a:lnTo>
                      <a:pt x="130" y="324"/>
                    </a:lnTo>
                    <a:lnTo>
                      <a:pt x="127" y="322"/>
                    </a:lnTo>
                    <a:lnTo>
                      <a:pt x="127" y="322"/>
                    </a:lnTo>
                    <a:lnTo>
                      <a:pt x="124" y="319"/>
                    </a:lnTo>
                    <a:lnTo>
                      <a:pt x="124" y="318"/>
                    </a:lnTo>
                    <a:lnTo>
                      <a:pt x="123" y="318"/>
                    </a:lnTo>
                    <a:lnTo>
                      <a:pt x="122" y="317"/>
                    </a:lnTo>
                    <a:lnTo>
                      <a:pt x="119" y="314"/>
                    </a:lnTo>
                    <a:lnTo>
                      <a:pt x="119" y="311"/>
                    </a:lnTo>
                    <a:lnTo>
                      <a:pt x="116" y="310"/>
                    </a:lnTo>
                    <a:lnTo>
                      <a:pt x="117" y="308"/>
                    </a:lnTo>
                    <a:lnTo>
                      <a:pt x="122" y="308"/>
                    </a:lnTo>
                    <a:lnTo>
                      <a:pt x="126" y="306"/>
                    </a:lnTo>
                    <a:lnTo>
                      <a:pt x="127" y="304"/>
                    </a:lnTo>
                    <a:lnTo>
                      <a:pt x="123" y="304"/>
                    </a:lnTo>
                    <a:lnTo>
                      <a:pt x="122" y="301"/>
                    </a:lnTo>
                    <a:lnTo>
                      <a:pt x="120" y="299"/>
                    </a:lnTo>
                    <a:lnTo>
                      <a:pt x="122" y="297"/>
                    </a:lnTo>
                    <a:lnTo>
                      <a:pt x="119" y="299"/>
                    </a:lnTo>
                    <a:lnTo>
                      <a:pt x="119" y="301"/>
                    </a:lnTo>
                    <a:lnTo>
                      <a:pt x="117" y="303"/>
                    </a:lnTo>
                    <a:lnTo>
                      <a:pt x="116" y="300"/>
                    </a:lnTo>
                    <a:lnTo>
                      <a:pt x="117" y="299"/>
                    </a:lnTo>
                    <a:lnTo>
                      <a:pt x="117" y="294"/>
                    </a:lnTo>
                    <a:lnTo>
                      <a:pt x="116" y="297"/>
                    </a:lnTo>
                    <a:lnTo>
                      <a:pt x="115" y="296"/>
                    </a:lnTo>
                    <a:lnTo>
                      <a:pt x="115" y="293"/>
                    </a:lnTo>
                    <a:lnTo>
                      <a:pt x="113" y="294"/>
                    </a:lnTo>
                    <a:lnTo>
                      <a:pt x="112" y="292"/>
                    </a:lnTo>
                    <a:lnTo>
                      <a:pt x="112" y="289"/>
                    </a:lnTo>
                    <a:lnTo>
                      <a:pt x="112" y="286"/>
                    </a:lnTo>
                    <a:lnTo>
                      <a:pt x="109" y="285"/>
                    </a:lnTo>
                    <a:lnTo>
                      <a:pt x="109" y="282"/>
                    </a:lnTo>
                    <a:lnTo>
                      <a:pt x="112" y="281"/>
                    </a:lnTo>
                    <a:lnTo>
                      <a:pt x="112" y="279"/>
                    </a:lnTo>
                    <a:lnTo>
                      <a:pt x="106" y="282"/>
                    </a:lnTo>
                    <a:lnTo>
                      <a:pt x="106" y="285"/>
                    </a:lnTo>
                    <a:lnTo>
                      <a:pt x="106" y="283"/>
                    </a:lnTo>
                    <a:lnTo>
                      <a:pt x="108" y="281"/>
                    </a:lnTo>
                    <a:lnTo>
                      <a:pt x="105" y="279"/>
                    </a:lnTo>
                    <a:lnTo>
                      <a:pt x="105" y="281"/>
                    </a:lnTo>
                    <a:lnTo>
                      <a:pt x="104" y="279"/>
                    </a:lnTo>
                    <a:lnTo>
                      <a:pt x="102" y="283"/>
                    </a:lnTo>
                    <a:lnTo>
                      <a:pt x="99" y="285"/>
                    </a:lnTo>
                    <a:lnTo>
                      <a:pt x="99" y="282"/>
                    </a:lnTo>
                    <a:lnTo>
                      <a:pt x="102" y="281"/>
                    </a:lnTo>
                    <a:lnTo>
                      <a:pt x="101" y="278"/>
                    </a:lnTo>
                    <a:lnTo>
                      <a:pt x="102" y="277"/>
                    </a:lnTo>
                    <a:lnTo>
                      <a:pt x="99" y="277"/>
                    </a:lnTo>
                    <a:lnTo>
                      <a:pt x="98" y="279"/>
                    </a:lnTo>
                    <a:lnTo>
                      <a:pt x="97" y="279"/>
                    </a:lnTo>
                    <a:lnTo>
                      <a:pt x="95" y="281"/>
                    </a:lnTo>
                    <a:lnTo>
                      <a:pt x="94" y="282"/>
                    </a:lnTo>
                    <a:lnTo>
                      <a:pt x="91" y="282"/>
                    </a:lnTo>
                    <a:lnTo>
                      <a:pt x="90" y="279"/>
                    </a:lnTo>
                    <a:lnTo>
                      <a:pt x="87" y="279"/>
                    </a:lnTo>
                    <a:lnTo>
                      <a:pt x="84" y="275"/>
                    </a:lnTo>
                    <a:lnTo>
                      <a:pt x="84" y="275"/>
                    </a:lnTo>
                    <a:lnTo>
                      <a:pt x="83" y="278"/>
                    </a:lnTo>
                    <a:lnTo>
                      <a:pt x="83" y="281"/>
                    </a:lnTo>
                    <a:lnTo>
                      <a:pt x="82" y="281"/>
                    </a:lnTo>
                    <a:lnTo>
                      <a:pt x="80" y="281"/>
                    </a:lnTo>
                    <a:lnTo>
                      <a:pt x="79" y="281"/>
                    </a:lnTo>
                    <a:lnTo>
                      <a:pt x="76" y="281"/>
                    </a:lnTo>
                    <a:lnTo>
                      <a:pt x="75" y="282"/>
                    </a:lnTo>
                    <a:lnTo>
                      <a:pt x="72" y="282"/>
                    </a:lnTo>
                    <a:lnTo>
                      <a:pt x="70" y="283"/>
                    </a:lnTo>
                    <a:lnTo>
                      <a:pt x="68" y="283"/>
                    </a:lnTo>
                    <a:lnTo>
                      <a:pt x="65" y="282"/>
                    </a:lnTo>
                    <a:lnTo>
                      <a:pt x="65" y="281"/>
                    </a:lnTo>
                    <a:lnTo>
                      <a:pt x="62" y="278"/>
                    </a:lnTo>
                    <a:lnTo>
                      <a:pt x="61" y="279"/>
                    </a:lnTo>
                    <a:lnTo>
                      <a:pt x="58" y="277"/>
                    </a:lnTo>
                    <a:lnTo>
                      <a:pt x="57" y="271"/>
                    </a:lnTo>
                    <a:lnTo>
                      <a:pt x="58" y="268"/>
                    </a:lnTo>
                    <a:lnTo>
                      <a:pt x="59" y="267"/>
                    </a:lnTo>
                    <a:lnTo>
                      <a:pt x="59" y="264"/>
                    </a:lnTo>
                    <a:lnTo>
                      <a:pt x="62" y="263"/>
                    </a:lnTo>
                    <a:lnTo>
                      <a:pt x="65" y="263"/>
                    </a:lnTo>
                    <a:lnTo>
                      <a:pt x="66" y="261"/>
                    </a:lnTo>
                    <a:lnTo>
                      <a:pt x="69" y="260"/>
                    </a:lnTo>
                    <a:lnTo>
                      <a:pt x="70" y="260"/>
                    </a:lnTo>
                    <a:lnTo>
                      <a:pt x="70" y="259"/>
                    </a:lnTo>
                    <a:lnTo>
                      <a:pt x="69" y="257"/>
                    </a:lnTo>
                    <a:lnTo>
                      <a:pt x="69" y="254"/>
                    </a:lnTo>
                    <a:lnTo>
                      <a:pt x="69" y="254"/>
                    </a:lnTo>
                    <a:lnTo>
                      <a:pt x="70" y="254"/>
                    </a:lnTo>
                    <a:lnTo>
                      <a:pt x="72" y="254"/>
                    </a:lnTo>
                    <a:lnTo>
                      <a:pt x="72" y="252"/>
                    </a:lnTo>
                    <a:lnTo>
                      <a:pt x="72" y="252"/>
                    </a:lnTo>
                    <a:lnTo>
                      <a:pt x="75" y="256"/>
                    </a:lnTo>
                    <a:lnTo>
                      <a:pt x="77" y="256"/>
                    </a:lnTo>
                    <a:lnTo>
                      <a:pt x="80" y="257"/>
                    </a:lnTo>
                    <a:lnTo>
                      <a:pt x="82" y="260"/>
                    </a:lnTo>
                    <a:lnTo>
                      <a:pt x="84" y="260"/>
                    </a:lnTo>
                    <a:lnTo>
                      <a:pt x="87" y="261"/>
                    </a:lnTo>
                    <a:lnTo>
                      <a:pt x="88" y="260"/>
                    </a:lnTo>
                    <a:lnTo>
                      <a:pt x="90" y="260"/>
                    </a:lnTo>
                    <a:lnTo>
                      <a:pt x="91" y="261"/>
                    </a:lnTo>
                    <a:lnTo>
                      <a:pt x="93" y="261"/>
                    </a:lnTo>
                    <a:lnTo>
                      <a:pt x="95" y="263"/>
                    </a:lnTo>
                    <a:lnTo>
                      <a:pt x="98" y="260"/>
                    </a:lnTo>
                    <a:lnTo>
                      <a:pt x="99" y="257"/>
                    </a:lnTo>
                    <a:lnTo>
                      <a:pt x="102" y="257"/>
                    </a:lnTo>
                    <a:lnTo>
                      <a:pt x="102" y="259"/>
                    </a:lnTo>
                    <a:lnTo>
                      <a:pt x="101" y="260"/>
                    </a:lnTo>
                    <a:lnTo>
                      <a:pt x="104" y="261"/>
                    </a:lnTo>
                    <a:lnTo>
                      <a:pt x="105" y="259"/>
                    </a:lnTo>
                    <a:lnTo>
                      <a:pt x="106" y="257"/>
                    </a:lnTo>
                    <a:lnTo>
                      <a:pt x="109" y="254"/>
                    </a:lnTo>
                    <a:lnTo>
                      <a:pt x="111" y="257"/>
                    </a:lnTo>
                    <a:lnTo>
                      <a:pt x="111" y="260"/>
                    </a:lnTo>
                    <a:lnTo>
                      <a:pt x="111" y="263"/>
                    </a:lnTo>
                    <a:lnTo>
                      <a:pt x="112" y="260"/>
                    </a:lnTo>
                    <a:lnTo>
                      <a:pt x="113" y="259"/>
                    </a:lnTo>
                    <a:lnTo>
                      <a:pt x="115" y="259"/>
                    </a:lnTo>
                    <a:lnTo>
                      <a:pt x="116" y="259"/>
                    </a:lnTo>
                    <a:lnTo>
                      <a:pt x="115" y="252"/>
                    </a:lnTo>
                    <a:lnTo>
                      <a:pt x="113" y="247"/>
                    </a:lnTo>
                    <a:lnTo>
                      <a:pt x="112" y="246"/>
                    </a:lnTo>
                    <a:lnTo>
                      <a:pt x="111" y="243"/>
                    </a:lnTo>
                    <a:lnTo>
                      <a:pt x="112" y="241"/>
                    </a:lnTo>
                    <a:lnTo>
                      <a:pt x="112" y="239"/>
                    </a:lnTo>
                    <a:lnTo>
                      <a:pt x="113" y="239"/>
                    </a:lnTo>
                    <a:lnTo>
                      <a:pt x="117" y="236"/>
                    </a:lnTo>
                    <a:lnTo>
                      <a:pt x="123" y="234"/>
                    </a:lnTo>
                    <a:lnTo>
                      <a:pt x="124" y="232"/>
                    </a:lnTo>
                    <a:lnTo>
                      <a:pt x="127" y="230"/>
                    </a:lnTo>
                    <a:lnTo>
                      <a:pt x="128" y="230"/>
                    </a:lnTo>
                    <a:lnTo>
                      <a:pt x="130" y="231"/>
                    </a:lnTo>
                    <a:lnTo>
                      <a:pt x="133" y="230"/>
                    </a:lnTo>
                    <a:lnTo>
                      <a:pt x="134" y="230"/>
                    </a:lnTo>
                    <a:lnTo>
                      <a:pt x="130" y="228"/>
                    </a:lnTo>
                    <a:lnTo>
                      <a:pt x="130" y="225"/>
                    </a:lnTo>
                    <a:lnTo>
                      <a:pt x="134" y="221"/>
                    </a:lnTo>
                    <a:lnTo>
                      <a:pt x="135" y="220"/>
                    </a:lnTo>
                    <a:lnTo>
                      <a:pt x="137" y="218"/>
                    </a:lnTo>
                    <a:lnTo>
                      <a:pt x="141" y="220"/>
                    </a:lnTo>
                    <a:lnTo>
                      <a:pt x="144" y="218"/>
                    </a:lnTo>
                    <a:lnTo>
                      <a:pt x="145" y="217"/>
                    </a:lnTo>
                    <a:lnTo>
                      <a:pt x="144" y="214"/>
                    </a:lnTo>
                    <a:lnTo>
                      <a:pt x="145" y="213"/>
                    </a:lnTo>
                    <a:lnTo>
                      <a:pt x="145" y="207"/>
                    </a:lnTo>
                    <a:lnTo>
                      <a:pt x="145" y="207"/>
                    </a:lnTo>
                    <a:lnTo>
                      <a:pt x="145" y="206"/>
                    </a:lnTo>
                    <a:lnTo>
                      <a:pt x="145" y="203"/>
                    </a:lnTo>
                    <a:lnTo>
                      <a:pt x="146" y="202"/>
                    </a:lnTo>
                    <a:lnTo>
                      <a:pt x="146" y="199"/>
                    </a:lnTo>
                    <a:lnTo>
                      <a:pt x="145" y="199"/>
                    </a:lnTo>
                    <a:lnTo>
                      <a:pt x="145" y="198"/>
                    </a:lnTo>
                    <a:lnTo>
                      <a:pt x="145" y="194"/>
                    </a:lnTo>
                    <a:lnTo>
                      <a:pt x="148" y="194"/>
                    </a:lnTo>
                    <a:lnTo>
                      <a:pt x="148" y="191"/>
                    </a:lnTo>
                    <a:lnTo>
                      <a:pt x="149" y="189"/>
                    </a:lnTo>
                    <a:lnTo>
                      <a:pt x="149" y="188"/>
                    </a:lnTo>
                    <a:lnTo>
                      <a:pt x="148" y="188"/>
                    </a:lnTo>
                    <a:lnTo>
                      <a:pt x="146" y="189"/>
                    </a:lnTo>
                    <a:lnTo>
                      <a:pt x="146" y="191"/>
                    </a:lnTo>
                    <a:lnTo>
                      <a:pt x="145" y="192"/>
                    </a:lnTo>
                    <a:lnTo>
                      <a:pt x="145" y="189"/>
                    </a:lnTo>
                    <a:lnTo>
                      <a:pt x="145" y="188"/>
                    </a:lnTo>
                    <a:lnTo>
                      <a:pt x="144" y="187"/>
                    </a:lnTo>
                    <a:lnTo>
                      <a:pt x="138" y="187"/>
                    </a:lnTo>
                    <a:lnTo>
                      <a:pt x="137" y="185"/>
                    </a:lnTo>
                    <a:lnTo>
                      <a:pt x="138" y="184"/>
                    </a:lnTo>
                    <a:lnTo>
                      <a:pt x="141" y="183"/>
                    </a:lnTo>
                    <a:lnTo>
                      <a:pt x="141" y="181"/>
                    </a:lnTo>
                    <a:lnTo>
                      <a:pt x="140" y="180"/>
                    </a:lnTo>
                    <a:lnTo>
                      <a:pt x="141" y="178"/>
                    </a:lnTo>
                    <a:lnTo>
                      <a:pt x="141" y="176"/>
                    </a:lnTo>
                    <a:lnTo>
                      <a:pt x="137" y="174"/>
                    </a:lnTo>
                    <a:lnTo>
                      <a:pt x="137" y="174"/>
                    </a:lnTo>
                    <a:lnTo>
                      <a:pt x="137" y="176"/>
                    </a:lnTo>
                    <a:lnTo>
                      <a:pt x="137" y="177"/>
                    </a:lnTo>
                    <a:lnTo>
                      <a:pt x="137" y="178"/>
                    </a:lnTo>
                    <a:lnTo>
                      <a:pt x="133" y="180"/>
                    </a:lnTo>
                    <a:lnTo>
                      <a:pt x="133" y="177"/>
                    </a:lnTo>
                    <a:lnTo>
                      <a:pt x="131" y="177"/>
                    </a:lnTo>
                    <a:lnTo>
                      <a:pt x="131" y="174"/>
                    </a:lnTo>
                    <a:lnTo>
                      <a:pt x="133" y="171"/>
                    </a:lnTo>
                    <a:lnTo>
                      <a:pt x="133" y="170"/>
                    </a:lnTo>
                    <a:lnTo>
                      <a:pt x="128" y="170"/>
                    </a:lnTo>
                    <a:lnTo>
                      <a:pt x="128" y="170"/>
                    </a:lnTo>
                    <a:lnTo>
                      <a:pt x="131" y="169"/>
                    </a:lnTo>
                    <a:lnTo>
                      <a:pt x="133" y="167"/>
                    </a:lnTo>
                    <a:lnTo>
                      <a:pt x="130" y="167"/>
                    </a:lnTo>
                    <a:lnTo>
                      <a:pt x="131" y="166"/>
                    </a:lnTo>
                    <a:lnTo>
                      <a:pt x="134" y="166"/>
                    </a:lnTo>
                    <a:lnTo>
                      <a:pt x="134" y="165"/>
                    </a:lnTo>
                    <a:lnTo>
                      <a:pt x="133" y="163"/>
                    </a:lnTo>
                    <a:lnTo>
                      <a:pt x="130" y="165"/>
                    </a:lnTo>
                    <a:lnTo>
                      <a:pt x="128" y="167"/>
                    </a:lnTo>
                    <a:lnTo>
                      <a:pt x="127" y="169"/>
                    </a:lnTo>
                    <a:lnTo>
                      <a:pt x="126" y="167"/>
                    </a:lnTo>
                    <a:lnTo>
                      <a:pt x="126" y="165"/>
                    </a:lnTo>
                    <a:lnTo>
                      <a:pt x="124" y="166"/>
                    </a:lnTo>
                    <a:lnTo>
                      <a:pt x="123" y="167"/>
                    </a:lnTo>
                    <a:lnTo>
                      <a:pt x="122" y="167"/>
                    </a:lnTo>
                    <a:lnTo>
                      <a:pt x="119" y="169"/>
                    </a:lnTo>
                    <a:lnTo>
                      <a:pt x="117" y="169"/>
                    </a:lnTo>
                    <a:lnTo>
                      <a:pt x="115" y="170"/>
                    </a:lnTo>
                    <a:lnTo>
                      <a:pt x="115" y="170"/>
                    </a:lnTo>
                    <a:lnTo>
                      <a:pt x="113" y="170"/>
                    </a:lnTo>
                    <a:lnTo>
                      <a:pt x="113" y="169"/>
                    </a:lnTo>
                    <a:lnTo>
                      <a:pt x="115" y="167"/>
                    </a:lnTo>
                    <a:lnTo>
                      <a:pt x="115" y="166"/>
                    </a:lnTo>
                    <a:lnTo>
                      <a:pt x="113" y="166"/>
                    </a:lnTo>
                    <a:lnTo>
                      <a:pt x="115" y="163"/>
                    </a:lnTo>
                    <a:lnTo>
                      <a:pt x="116" y="162"/>
                    </a:lnTo>
                    <a:lnTo>
                      <a:pt x="117" y="163"/>
                    </a:lnTo>
                    <a:lnTo>
                      <a:pt x="119" y="165"/>
                    </a:lnTo>
                    <a:lnTo>
                      <a:pt x="120" y="163"/>
                    </a:lnTo>
                    <a:lnTo>
                      <a:pt x="122" y="163"/>
                    </a:lnTo>
                    <a:lnTo>
                      <a:pt x="124" y="162"/>
                    </a:lnTo>
                    <a:lnTo>
                      <a:pt x="126" y="159"/>
                    </a:lnTo>
                    <a:lnTo>
                      <a:pt x="124" y="158"/>
                    </a:lnTo>
                    <a:lnTo>
                      <a:pt x="123" y="156"/>
                    </a:lnTo>
                    <a:lnTo>
                      <a:pt x="120" y="155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19" y="151"/>
                    </a:lnTo>
                    <a:lnTo>
                      <a:pt x="119" y="149"/>
                    </a:lnTo>
                    <a:lnTo>
                      <a:pt x="116" y="148"/>
                    </a:lnTo>
                    <a:lnTo>
                      <a:pt x="116" y="148"/>
                    </a:lnTo>
                    <a:lnTo>
                      <a:pt x="113" y="147"/>
                    </a:lnTo>
                    <a:lnTo>
                      <a:pt x="113" y="145"/>
                    </a:lnTo>
                    <a:lnTo>
                      <a:pt x="116" y="144"/>
                    </a:lnTo>
                    <a:lnTo>
                      <a:pt x="116" y="145"/>
                    </a:lnTo>
                    <a:lnTo>
                      <a:pt x="117" y="145"/>
                    </a:lnTo>
                    <a:lnTo>
                      <a:pt x="117" y="144"/>
                    </a:lnTo>
                    <a:lnTo>
                      <a:pt x="120" y="142"/>
                    </a:lnTo>
                    <a:lnTo>
                      <a:pt x="116" y="142"/>
                    </a:lnTo>
                    <a:lnTo>
                      <a:pt x="115" y="140"/>
                    </a:lnTo>
                    <a:lnTo>
                      <a:pt x="113" y="140"/>
                    </a:lnTo>
                    <a:lnTo>
                      <a:pt x="113" y="140"/>
                    </a:lnTo>
                    <a:lnTo>
                      <a:pt x="112" y="138"/>
                    </a:lnTo>
                    <a:lnTo>
                      <a:pt x="111" y="141"/>
                    </a:lnTo>
                    <a:lnTo>
                      <a:pt x="109" y="141"/>
                    </a:lnTo>
                    <a:lnTo>
                      <a:pt x="109" y="140"/>
                    </a:lnTo>
                    <a:lnTo>
                      <a:pt x="111" y="136"/>
                    </a:lnTo>
                    <a:lnTo>
                      <a:pt x="113" y="133"/>
                    </a:lnTo>
                    <a:lnTo>
                      <a:pt x="113" y="131"/>
                    </a:lnTo>
                    <a:lnTo>
                      <a:pt x="115" y="127"/>
                    </a:lnTo>
                    <a:lnTo>
                      <a:pt x="115" y="124"/>
                    </a:lnTo>
                    <a:lnTo>
                      <a:pt x="116" y="123"/>
                    </a:lnTo>
                    <a:lnTo>
                      <a:pt x="115" y="122"/>
                    </a:lnTo>
                    <a:lnTo>
                      <a:pt x="113" y="123"/>
                    </a:lnTo>
                    <a:lnTo>
                      <a:pt x="112" y="123"/>
                    </a:lnTo>
                    <a:lnTo>
                      <a:pt x="111" y="123"/>
                    </a:lnTo>
                    <a:lnTo>
                      <a:pt x="111" y="124"/>
                    </a:lnTo>
                    <a:lnTo>
                      <a:pt x="109" y="124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4" y="118"/>
                    </a:lnTo>
                    <a:lnTo>
                      <a:pt x="104" y="116"/>
                    </a:lnTo>
                    <a:lnTo>
                      <a:pt x="104" y="113"/>
                    </a:lnTo>
                    <a:lnTo>
                      <a:pt x="106" y="113"/>
                    </a:lnTo>
                    <a:lnTo>
                      <a:pt x="106" y="112"/>
                    </a:lnTo>
                    <a:lnTo>
                      <a:pt x="105" y="111"/>
                    </a:lnTo>
                    <a:lnTo>
                      <a:pt x="105" y="108"/>
                    </a:lnTo>
                    <a:lnTo>
                      <a:pt x="104" y="108"/>
                    </a:lnTo>
                    <a:lnTo>
                      <a:pt x="102" y="109"/>
                    </a:lnTo>
                    <a:lnTo>
                      <a:pt x="102" y="113"/>
                    </a:lnTo>
                    <a:lnTo>
                      <a:pt x="101" y="115"/>
                    </a:lnTo>
                    <a:lnTo>
                      <a:pt x="101" y="113"/>
                    </a:lnTo>
                    <a:lnTo>
                      <a:pt x="99" y="112"/>
                    </a:lnTo>
                    <a:lnTo>
                      <a:pt x="98" y="112"/>
                    </a:lnTo>
                    <a:lnTo>
                      <a:pt x="98" y="113"/>
                    </a:lnTo>
                    <a:lnTo>
                      <a:pt x="97" y="115"/>
                    </a:lnTo>
                    <a:lnTo>
                      <a:pt x="97" y="118"/>
                    </a:lnTo>
                    <a:lnTo>
                      <a:pt x="98" y="120"/>
                    </a:lnTo>
                    <a:lnTo>
                      <a:pt x="99" y="120"/>
                    </a:lnTo>
                    <a:lnTo>
                      <a:pt x="102" y="124"/>
                    </a:lnTo>
                    <a:lnTo>
                      <a:pt x="104" y="126"/>
                    </a:lnTo>
                    <a:lnTo>
                      <a:pt x="102" y="129"/>
                    </a:lnTo>
                    <a:lnTo>
                      <a:pt x="102" y="130"/>
                    </a:lnTo>
                    <a:lnTo>
                      <a:pt x="101" y="133"/>
                    </a:lnTo>
                    <a:lnTo>
                      <a:pt x="99" y="134"/>
                    </a:lnTo>
                    <a:lnTo>
                      <a:pt x="93" y="134"/>
                    </a:lnTo>
                    <a:lnTo>
                      <a:pt x="93" y="134"/>
                    </a:lnTo>
                    <a:lnTo>
                      <a:pt x="90" y="134"/>
                    </a:lnTo>
                    <a:lnTo>
                      <a:pt x="87" y="133"/>
                    </a:lnTo>
                    <a:lnTo>
                      <a:pt x="88" y="131"/>
                    </a:lnTo>
                    <a:lnTo>
                      <a:pt x="88" y="129"/>
                    </a:lnTo>
                    <a:lnTo>
                      <a:pt x="84" y="129"/>
                    </a:lnTo>
                    <a:lnTo>
                      <a:pt x="80" y="127"/>
                    </a:lnTo>
                    <a:lnTo>
                      <a:pt x="76" y="127"/>
                    </a:lnTo>
                    <a:lnTo>
                      <a:pt x="77" y="131"/>
                    </a:lnTo>
                    <a:lnTo>
                      <a:pt x="79" y="134"/>
                    </a:lnTo>
                    <a:lnTo>
                      <a:pt x="79" y="134"/>
                    </a:lnTo>
                    <a:lnTo>
                      <a:pt x="76" y="134"/>
                    </a:lnTo>
                    <a:lnTo>
                      <a:pt x="75" y="131"/>
                    </a:lnTo>
                    <a:lnTo>
                      <a:pt x="73" y="130"/>
                    </a:lnTo>
                    <a:lnTo>
                      <a:pt x="72" y="130"/>
                    </a:lnTo>
                    <a:lnTo>
                      <a:pt x="72" y="127"/>
                    </a:lnTo>
                    <a:lnTo>
                      <a:pt x="69" y="124"/>
                    </a:lnTo>
                    <a:lnTo>
                      <a:pt x="66" y="123"/>
                    </a:lnTo>
                    <a:lnTo>
                      <a:pt x="66" y="122"/>
                    </a:lnTo>
                    <a:lnTo>
                      <a:pt x="65" y="120"/>
                    </a:lnTo>
                    <a:lnTo>
                      <a:pt x="62" y="118"/>
                    </a:lnTo>
                    <a:lnTo>
                      <a:pt x="61" y="118"/>
                    </a:lnTo>
                    <a:lnTo>
                      <a:pt x="61" y="116"/>
                    </a:lnTo>
                    <a:lnTo>
                      <a:pt x="58" y="115"/>
                    </a:lnTo>
                    <a:lnTo>
                      <a:pt x="58" y="118"/>
                    </a:lnTo>
                    <a:lnTo>
                      <a:pt x="64" y="122"/>
                    </a:lnTo>
                    <a:lnTo>
                      <a:pt x="65" y="123"/>
                    </a:lnTo>
                    <a:lnTo>
                      <a:pt x="66" y="126"/>
                    </a:lnTo>
                    <a:lnTo>
                      <a:pt x="69" y="127"/>
                    </a:lnTo>
                    <a:lnTo>
                      <a:pt x="69" y="129"/>
                    </a:lnTo>
                    <a:lnTo>
                      <a:pt x="68" y="130"/>
                    </a:lnTo>
                    <a:lnTo>
                      <a:pt x="66" y="130"/>
                    </a:lnTo>
                    <a:lnTo>
                      <a:pt x="66" y="131"/>
                    </a:lnTo>
                    <a:lnTo>
                      <a:pt x="62" y="129"/>
                    </a:lnTo>
                    <a:lnTo>
                      <a:pt x="61" y="129"/>
                    </a:lnTo>
                    <a:lnTo>
                      <a:pt x="59" y="127"/>
                    </a:lnTo>
                    <a:lnTo>
                      <a:pt x="57" y="126"/>
                    </a:lnTo>
                    <a:lnTo>
                      <a:pt x="55" y="123"/>
                    </a:lnTo>
                    <a:lnTo>
                      <a:pt x="51" y="124"/>
                    </a:lnTo>
                    <a:lnTo>
                      <a:pt x="50" y="126"/>
                    </a:lnTo>
                    <a:lnTo>
                      <a:pt x="47" y="124"/>
                    </a:lnTo>
                    <a:lnTo>
                      <a:pt x="44" y="123"/>
                    </a:lnTo>
                    <a:lnTo>
                      <a:pt x="43" y="123"/>
                    </a:lnTo>
                    <a:lnTo>
                      <a:pt x="41" y="122"/>
                    </a:lnTo>
                    <a:lnTo>
                      <a:pt x="37" y="120"/>
                    </a:lnTo>
                    <a:lnTo>
                      <a:pt x="37" y="118"/>
                    </a:lnTo>
                    <a:lnTo>
                      <a:pt x="41" y="115"/>
                    </a:lnTo>
                    <a:lnTo>
                      <a:pt x="43" y="113"/>
                    </a:lnTo>
                    <a:lnTo>
                      <a:pt x="43" y="113"/>
                    </a:lnTo>
                    <a:lnTo>
                      <a:pt x="41" y="113"/>
                    </a:lnTo>
                    <a:lnTo>
                      <a:pt x="39" y="115"/>
                    </a:lnTo>
                    <a:lnTo>
                      <a:pt x="37" y="118"/>
                    </a:lnTo>
                    <a:lnTo>
                      <a:pt x="36" y="118"/>
                    </a:lnTo>
                    <a:lnTo>
                      <a:pt x="33" y="116"/>
                    </a:lnTo>
                    <a:lnTo>
                      <a:pt x="32" y="116"/>
                    </a:lnTo>
                    <a:lnTo>
                      <a:pt x="30" y="116"/>
                    </a:lnTo>
                    <a:lnTo>
                      <a:pt x="32" y="118"/>
                    </a:lnTo>
                    <a:lnTo>
                      <a:pt x="32" y="119"/>
                    </a:lnTo>
                    <a:lnTo>
                      <a:pt x="28" y="119"/>
                    </a:lnTo>
                    <a:lnTo>
                      <a:pt x="25" y="116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26" y="106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5" y="105"/>
                    </a:lnTo>
                    <a:lnTo>
                      <a:pt x="22" y="105"/>
                    </a:lnTo>
                    <a:lnTo>
                      <a:pt x="21" y="108"/>
                    </a:lnTo>
                    <a:lnTo>
                      <a:pt x="19" y="109"/>
                    </a:lnTo>
                    <a:lnTo>
                      <a:pt x="19" y="106"/>
                    </a:lnTo>
                    <a:lnTo>
                      <a:pt x="19" y="105"/>
                    </a:lnTo>
                    <a:lnTo>
                      <a:pt x="18" y="104"/>
                    </a:lnTo>
                    <a:lnTo>
                      <a:pt x="17" y="104"/>
                    </a:lnTo>
                    <a:lnTo>
                      <a:pt x="17" y="105"/>
                    </a:lnTo>
                    <a:lnTo>
                      <a:pt x="17" y="106"/>
                    </a:lnTo>
                    <a:lnTo>
                      <a:pt x="17" y="108"/>
                    </a:lnTo>
                    <a:lnTo>
                      <a:pt x="14" y="108"/>
                    </a:lnTo>
                    <a:lnTo>
                      <a:pt x="12" y="106"/>
                    </a:lnTo>
                    <a:lnTo>
                      <a:pt x="11" y="105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7" y="108"/>
                    </a:lnTo>
                    <a:lnTo>
                      <a:pt x="6" y="105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7" y="105"/>
                    </a:lnTo>
                    <a:lnTo>
                      <a:pt x="7" y="104"/>
                    </a:lnTo>
                    <a:lnTo>
                      <a:pt x="4" y="101"/>
                    </a:lnTo>
                    <a:lnTo>
                      <a:pt x="1" y="100"/>
                    </a:lnTo>
                    <a:lnTo>
                      <a:pt x="1" y="97"/>
                    </a:lnTo>
                    <a:lnTo>
                      <a:pt x="1" y="94"/>
                    </a:lnTo>
                    <a:lnTo>
                      <a:pt x="1" y="91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3" y="86"/>
                    </a:lnTo>
                    <a:lnTo>
                      <a:pt x="3" y="84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4" y="80"/>
                    </a:lnTo>
                    <a:lnTo>
                      <a:pt x="6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6"/>
                    </a:lnTo>
                    <a:lnTo>
                      <a:pt x="17" y="89"/>
                    </a:lnTo>
                    <a:lnTo>
                      <a:pt x="21" y="89"/>
                    </a:lnTo>
                    <a:lnTo>
                      <a:pt x="22" y="87"/>
                    </a:lnTo>
                    <a:lnTo>
                      <a:pt x="26" y="87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1" y="82"/>
                    </a:lnTo>
                    <a:lnTo>
                      <a:pt x="21" y="79"/>
                    </a:lnTo>
                    <a:lnTo>
                      <a:pt x="17" y="79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8" y="75"/>
                    </a:lnTo>
                    <a:lnTo>
                      <a:pt x="7" y="75"/>
                    </a:lnTo>
                    <a:lnTo>
                      <a:pt x="1" y="72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4" y="64"/>
                    </a:lnTo>
                    <a:lnTo>
                      <a:pt x="3" y="62"/>
                    </a:lnTo>
                    <a:lnTo>
                      <a:pt x="4" y="59"/>
                    </a:lnTo>
                    <a:lnTo>
                      <a:pt x="7" y="59"/>
                    </a:lnTo>
                    <a:lnTo>
                      <a:pt x="8" y="57"/>
                    </a:lnTo>
                    <a:lnTo>
                      <a:pt x="8" y="53"/>
                    </a:lnTo>
                    <a:lnTo>
                      <a:pt x="8" y="50"/>
                    </a:lnTo>
                    <a:lnTo>
                      <a:pt x="11" y="50"/>
                    </a:lnTo>
                    <a:lnTo>
                      <a:pt x="11" y="47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8" y="37"/>
                    </a:lnTo>
                    <a:lnTo>
                      <a:pt x="19" y="35"/>
                    </a:lnTo>
                    <a:lnTo>
                      <a:pt x="21" y="33"/>
                    </a:lnTo>
                    <a:lnTo>
                      <a:pt x="22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9" y="29"/>
                    </a:lnTo>
                    <a:lnTo>
                      <a:pt x="30" y="28"/>
                    </a:lnTo>
                    <a:lnTo>
                      <a:pt x="29" y="25"/>
                    </a:lnTo>
                    <a:lnTo>
                      <a:pt x="32" y="21"/>
                    </a:lnTo>
                    <a:lnTo>
                      <a:pt x="35" y="21"/>
                    </a:lnTo>
                    <a:lnTo>
                      <a:pt x="35" y="18"/>
                    </a:lnTo>
                    <a:lnTo>
                      <a:pt x="36" y="15"/>
                    </a:lnTo>
                    <a:lnTo>
                      <a:pt x="39" y="15"/>
                    </a:lnTo>
                    <a:lnTo>
                      <a:pt x="40" y="12"/>
                    </a:lnTo>
                    <a:lnTo>
                      <a:pt x="43" y="12"/>
                    </a:lnTo>
                    <a:lnTo>
                      <a:pt x="44" y="14"/>
                    </a:lnTo>
                    <a:lnTo>
                      <a:pt x="43" y="11"/>
                    </a:lnTo>
                    <a:lnTo>
                      <a:pt x="44" y="8"/>
                    </a:lnTo>
                    <a:lnTo>
                      <a:pt x="48" y="7"/>
                    </a:lnTo>
                    <a:lnTo>
                      <a:pt x="52" y="3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1" name="Freeform 1087"/>
              <p:cNvSpPr>
                <a:spLocks/>
              </p:cNvSpPr>
              <p:nvPr/>
            </p:nvSpPr>
            <p:spPr bwMode="auto">
              <a:xfrm>
                <a:off x="3149823" y="1869231"/>
                <a:ext cx="8893" cy="22233"/>
              </a:xfrm>
              <a:custGeom>
                <a:avLst/>
                <a:gdLst>
                  <a:gd name="T0" fmla="*/ 2 w 6"/>
                  <a:gd name="T1" fmla="*/ 0 h 15"/>
                  <a:gd name="T2" fmla="*/ 6 w 6"/>
                  <a:gd name="T3" fmla="*/ 1 h 15"/>
                  <a:gd name="T4" fmla="*/ 6 w 6"/>
                  <a:gd name="T5" fmla="*/ 5 h 15"/>
                  <a:gd name="T6" fmla="*/ 5 w 6"/>
                  <a:gd name="T7" fmla="*/ 10 h 15"/>
                  <a:gd name="T8" fmla="*/ 5 w 6"/>
                  <a:gd name="T9" fmla="*/ 11 h 15"/>
                  <a:gd name="T10" fmla="*/ 5 w 6"/>
                  <a:gd name="T11" fmla="*/ 12 h 15"/>
                  <a:gd name="T12" fmla="*/ 5 w 6"/>
                  <a:gd name="T13" fmla="*/ 15 h 15"/>
                  <a:gd name="T14" fmla="*/ 4 w 6"/>
                  <a:gd name="T15" fmla="*/ 15 h 15"/>
                  <a:gd name="T16" fmla="*/ 1 w 6"/>
                  <a:gd name="T17" fmla="*/ 14 h 15"/>
                  <a:gd name="T18" fmla="*/ 1 w 6"/>
                  <a:gd name="T19" fmla="*/ 11 h 15"/>
                  <a:gd name="T20" fmla="*/ 1 w 6"/>
                  <a:gd name="T21" fmla="*/ 5 h 15"/>
                  <a:gd name="T22" fmla="*/ 1 w 6"/>
                  <a:gd name="T23" fmla="*/ 5 h 15"/>
                  <a:gd name="T24" fmla="*/ 1 w 6"/>
                  <a:gd name="T25" fmla="*/ 1 h 15"/>
                  <a:gd name="T26" fmla="*/ 0 w 6"/>
                  <a:gd name="T27" fmla="*/ 1 h 15"/>
                  <a:gd name="T28" fmla="*/ 2 w 6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5">
                    <a:moveTo>
                      <a:pt x="2" y="0"/>
                    </a:moveTo>
                    <a:lnTo>
                      <a:pt x="6" y="1"/>
                    </a:lnTo>
                    <a:lnTo>
                      <a:pt x="6" y="5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2" name="Freeform 1088"/>
              <p:cNvSpPr>
                <a:spLocks/>
              </p:cNvSpPr>
              <p:nvPr/>
            </p:nvSpPr>
            <p:spPr bwMode="auto">
              <a:xfrm>
                <a:off x="3158716" y="18469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1 h 4"/>
                  <a:gd name="T4" fmla="*/ 2 w 3"/>
                  <a:gd name="T5" fmla="*/ 2 h 4"/>
                  <a:gd name="T6" fmla="*/ 3 w 3"/>
                  <a:gd name="T7" fmla="*/ 4 h 4"/>
                  <a:gd name="T8" fmla="*/ 2 w 3"/>
                  <a:gd name="T9" fmla="*/ 4 h 4"/>
                  <a:gd name="T10" fmla="*/ 0 w 3"/>
                  <a:gd name="T11" fmla="*/ 4 h 4"/>
                  <a:gd name="T12" fmla="*/ 0 w 3"/>
                  <a:gd name="T13" fmla="*/ 1 h 4"/>
                  <a:gd name="T14" fmla="*/ 0 w 3"/>
                  <a:gd name="T15" fmla="*/ 0 h 4"/>
                  <a:gd name="T16" fmla="*/ 0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3" name="Freeform 1089"/>
              <p:cNvSpPr>
                <a:spLocks/>
              </p:cNvSpPr>
              <p:nvPr/>
            </p:nvSpPr>
            <p:spPr bwMode="auto">
              <a:xfrm>
                <a:off x="3099429" y="1801051"/>
                <a:ext cx="50394" cy="26679"/>
              </a:xfrm>
              <a:custGeom>
                <a:avLst/>
                <a:gdLst>
                  <a:gd name="T0" fmla="*/ 9 w 34"/>
                  <a:gd name="T1" fmla="*/ 0 h 18"/>
                  <a:gd name="T2" fmla="*/ 11 w 34"/>
                  <a:gd name="T3" fmla="*/ 0 h 18"/>
                  <a:gd name="T4" fmla="*/ 13 w 34"/>
                  <a:gd name="T5" fmla="*/ 0 h 18"/>
                  <a:gd name="T6" fmla="*/ 14 w 34"/>
                  <a:gd name="T7" fmla="*/ 0 h 18"/>
                  <a:gd name="T8" fmla="*/ 14 w 34"/>
                  <a:gd name="T9" fmla="*/ 2 h 18"/>
                  <a:gd name="T10" fmla="*/ 17 w 34"/>
                  <a:gd name="T11" fmla="*/ 2 h 18"/>
                  <a:gd name="T12" fmla="*/ 18 w 34"/>
                  <a:gd name="T13" fmla="*/ 2 h 18"/>
                  <a:gd name="T14" fmla="*/ 20 w 34"/>
                  <a:gd name="T15" fmla="*/ 3 h 18"/>
                  <a:gd name="T16" fmla="*/ 21 w 34"/>
                  <a:gd name="T17" fmla="*/ 3 h 18"/>
                  <a:gd name="T18" fmla="*/ 24 w 34"/>
                  <a:gd name="T19" fmla="*/ 6 h 18"/>
                  <a:gd name="T20" fmla="*/ 27 w 34"/>
                  <a:gd name="T21" fmla="*/ 7 h 18"/>
                  <a:gd name="T22" fmla="*/ 25 w 34"/>
                  <a:gd name="T23" fmla="*/ 9 h 18"/>
                  <a:gd name="T24" fmla="*/ 27 w 34"/>
                  <a:gd name="T25" fmla="*/ 10 h 18"/>
                  <a:gd name="T26" fmla="*/ 28 w 34"/>
                  <a:gd name="T27" fmla="*/ 10 h 18"/>
                  <a:gd name="T28" fmla="*/ 29 w 34"/>
                  <a:gd name="T29" fmla="*/ 9 h 18"/>
                  <a:gd name="T30" fmla="*/ 31 w 34"/>
                  <a:gd name="T31" fmla="*/ 10 h 18"/>
                  <a:gd name="T32" fmla="*/ 34 w 34"/>
                  <a:gd name="T33" fmla="*/ 11 h 18"/>
                  <a:gd name="T34" fmla="*/ 32 w 34"/>
                  <a:gd name="T35" fmla="*/ 14 h 18"/>
                  <a:gd name="T36" fmla="*/ 34 w 34"/>
                  <a:gd name="T37" fmla="*/ 14 h 18"/>
                  <a:gd name="T38" fmla="*/ 32 w 34"/>
                  <a:gd name="T39" fmla="*/ 15 h 18"/>
                  <a:gd name="T40" fmla="*/ 29 w 34"/>
                  <a:gd name="T41" fmla="*/ 15 h 18"/>
                  <a:gd name="T42" fmla="*/ 27 w 34"/>
                  <a:gd name="T43" fmla="*/ 18 h 18"/>
                  <a:gd name="T44" fmla="*/ 24 w 34"/>
                  <a:gd name="T45" fmla="*/ 18 h 18"/>
                  <a:gd name="T46" fmla="*/ 21 w 34"/>
                  <a:gd name="T47" fmla="*/ 17 h 18"/>
                  <a:gd name="T48" fmla="*/ 17 w 34"/>
                  <a:gd name="T49" fmla="*/ 17 h 18"/>
                  <a:gd name="T50" fmla="*/ 13 w 34"/>
                  <a:gd name="T51" fmla="*/ 14 h 18"/>
                  <a:gd name="T52" fmla="*/ 10 w 34"/>
                  <a:gd name="T53" fmla="*/ 14 h 18"/>
                  <a:gd name="T54" fmla="*/ 7 w 34"/>
                  <a:gd name="T55" fmla="*/ 13 h 18"/>
                  <a:gd name="T56" fmla="*/ 6 w 34"/>
                  <a:gd name="T57" fmla="*/ 10 h 18"/>
                  <a:gd name="T58" fmla="*/ 3 w 34"/>
                  <a:gd name="T59" fmla="*/ 10 h 18"/>
                  <a:gd name="T60" fmla="*/ 2 w 34"/>
                  <a:gd name="T61" fmla="*/ 10 h 18"/>
                  <a:gd name="T62" fmla="*/ 0 w 34"/>
                  <a:gd name="T63" fmla="*/ 6 h 18"/>
                  <a:gd name="T64" fmla="*/ 2 w 34"/>
                  <a:gd name="T65" fmla="*/ 2 h 18"/>
                  <a:gd name="T66" fmla="*/ 4 w 34"/>
                  <a:gd name="T67" fmla="*/ 0 h 18"/>
                  <a:gd name="T68" fmla="*/ 7 w 34"/>
                  <a:gd name="T69" fmla="*/ 0 h 18"/>
                  <a:gd name="T70" fmla="*/ 9 w 34"/>
                  <a:gd name="T7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" h="18">
                    <a:moveTo>
                      <a:pt x="9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4" y="6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4" y="11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7"/>
                    </a:lnTo>
                    <a:lnTo>
                      <a:pt x="17" y="17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4" name="Freeform 1090"/>
              <p:cNvSpPr>
                <a:spLocks/>
              </p:cNvSpPr>
              <p:nvPr/>
            </p:nvSpPr>
            <p:spPr bwMode="auto">
              <a:xfrm>
                <a:off x="3069785" y="1833659"/>
                <a:ext cx="198613" cy="180827"/>
              </a:xfrm>
              <a:custGeom>
                <a:avLst/>
                <a:gdLst>
                  <a:gd name="T0" fmla="*/ 24 w 134"/>
                  <a:gd name="T1" fmla="*/ 7 h 122"/>
                  <a:gd name="T2" fmla="*/ 30 w 134"/>
                  <a:gd name="T3" fmla="*/ 13 h 122"/>
                  <a:gd name="T4" fmla="*/ 23 w 134"/>
                  <a:gd name="T5" fmla="*/ 31 h 122"/>
                  <a:gd name="T6" fmla="*/ 33 w 134"/>
                  <a:gd name="T7" fmla="*/ 25 h 122"/>
                  <a:gd name="T8" fmla="*/ 45 w 134"/>
                  <a:gd name="T9" fmla="*/ 25 h 122"/>
                  <a:gd name="T10" fmla="*/ 49 w 134"/>
                  <a:gd name="T11" fmla="*/ 32 h 122"/>
                  <a:gd name="T12" fmla="*/ 45 w 134"/>
                  <a:gd name="T13" fmla="*/ 32 h 122"/>
                  <a:gd name="T14" fmla="*/ 58 w 134"/>
                  <a:gd name="T15" fmla="*/ 46 h 122"/>
                  <a:gd name="T16" fmla="*/ 45 w 134"/>
                  <a:gd name="T17" fmla="*/ 45 h 122"/>
                  <a:gd name="T18" fmla="*/ 36 w 134"/>
                  <a:gd name="T19" fmla="*/ 42 h 122"/>
                  <a:gd name="T20" fmla="*/ 45 w 134"/>
                  <a:gd name="T21" fmla="*/ 51 h 122"/>
                  <a:gd name="T22" fmla="*/ 34 w 134"/>
                  <a:gd name="T23" fmla="*/ 54 h 122"/>
                  <a:gd name="T24" fmla="*/ 40 w 134"/>
                  <a:gd name="T25" fmla="*/ 56 h 122"/>
                  <a:gd name="T26" fmla="*/ 45 w 134"/>
                  <a:gd name="T27" fmla="*/ 60 h 122"/>
                  <a:gd name="T28" fmla="*/ 47 w 134"/>
                  <a:gd name="T29" fmla="*/ 68 h 122"/>
                  <a:gd name="T30" fmla="*/ 54 w 134"/>
                  <a:gd name="T31" fmla="*/ 65 h 122"/>
                  <a:gd name="T32" fmla="*/ 59 w 134"/>
                  <a:gd name="T33" fmla="*/ 71 h 122"/>
                  <a:gd name="T34" fmla="*/ 65 w 134"/>
                  <a:gd name="T35" fmla="*/ 69 h 122"/>
                  <a:gd name="T36" fmla="*/ 66 w 134"/>
                  <a:gd name="T37" fmla="*/ 81 h 122"/>
                  <a:gd name="T38" fmla="*/ 73 w 134"/>
                  <a:gd name="T39" fmla="*/ 78 h 122"/>
                  <a:gd name="T40" fmla="*/ 81 w 134"/>
                  <a:gd name="T41" fmla="*/ 79 h 122"/>
                  <a:gd name="T42" fmla="*/ 91 w 134"/>
                  <a:gd name="T43" fmla="*/ 78 h 122"/>
                  <a:gd name="T44" fmla="*/ 102 w 134"/>
                  <a:gd name="T45" fmla="*/ 74 h 122"/>
                  <a:gd name="T46" fmla="*/ 120 w 134"/>
                  <a:gd name="T47" fmla="*/ 76 h 122"/>
                  <a:gd name="T48" fmla="*/ 128 w 134"/>
                  <a:gd name="T49" fmla="*/ 86 h 122"/>
                  <a:gd name="T50" fmla="*/ 134 w 134"/>
                  <a:gd name="T51" fmla="*/ 93 h 122"/>
                  <a:gd name="T52" fmla="*/ 131 w 134"/>
                  <a:gd name="T53" fmla="*/ 103 h 122"/>
                  <a:gd name="T54" fmla="*/ 120 w 134"/>
                  <a:gd name="T55" fmla="*/ 105 h 122"/>
                  <a:gd name="T56" fmla="*/ 128 w 134"/>
                  <a:gd name="T57" fmla="*/ 112 h 122"/>
                  <a:gd name="T58" fmla="*/ 120 w 134"/>
                  <a:gd name="T59" fmla="*/ 111 h 122"/>
                  <a:gd name="T60" fmla="*/ 118 w 134"/>
                  <a:gd name="T61" fmla="*/ 115 h 122"/>
                  <a:gd name="T62" fmla="*/ 107 w 134"/>
                  <a:gd name="T63" fmla="*/ 119 h 122"/>
                  <a:gd name="T64" fmla="*/ 95 w 134"/>
                  <a:gd name="T65" fmla="*/ 119 h 122"/>
                  <a:gd name="T66" fmla="*/ 92 w 134"/>
                  <a:gd name="T67" fmla="*/ 107 h 122"/>
                  <a:gd name="T68" fmla="*/ 88 w 134"/>
                  <a:gd name="T69" fmla="*/ 110 h 122"/>
                  <a:gd name="T70" fmla="*/ 78 w 134"/>
                  <a:gd name="T71" fmla="*/ 115 h 122"/>
                  <a:gd name="T72" fmla="*/ 70 w 134"/>
                  <a:gd name="T73" fmla="*/ 108 h 122"/>
                  <a:gd name="T74" fmla="*/ 65 w 134"/>
                  <a:gd name="T75" fmla="*/ 111 h 122"/>
                  <a:gd name="T76" fmla="*/ 59 w 134"/>
                  <a:gd name="T77" fmla="*/ 108 h 122"/>
                  <a:gd name="T78" fmla="*/ 55 w 134"/>
                  <a:gd name="T79" fmla="*/ 105 h 122"/>
                  <a:gd name="T80" fmla="*/ 48 w 134"/>
                  <a:gd name="T81" fmla="*/ 110 h 122"/>
                  <a:gd name="T82" fmla="*/ 42 w 134"/>
                  <a:gd name="T83" fmla="*/ 108 h 122"/>
                  <a:gd name="T84" fmla="*/ 40 w 134"/>
                  <a:gd name="T85" fmla="*/ 97 h 122"/>
                  <a:gd name="T86" fmla="*/ 36 w 134"/>
                  <a:gd name="T87" fmla="*/ 96 h 122"/>
                  <a:gd name="T88" fmla="*/ 30 w 134"/>
                  <a:gd name="T89" fmla="*/ 100 h 122"/>
                  <a:gd name="T90" fmla="*/ 19 w 134"/>
                  <a:gd name="T91" fmla="*/ 96 h 122"/>
                  <a:gd name="T92" fmla="*/ 19 w 134"/>
                  <a:gd name="T93" fmla="*/ 92 h 122"/>
                  <a:gd name="T94" fmla="*/ 12 w 134"/>
                  <a:gd name="T95" fmla="*/ 93 h 122"/>
                  <a:gd name="T96" fmla="*/ 11 w 134"/>
                  <a:gd name="T97" fmla="*/ 82 h 122"/>
                  <a:gd name="T98" fmla="*/ 12 w 134"/>
                  <a:gd name="T99" fmla="*/ 71 h 122"/>
                  <a:gd name="T100" fmla="*/ 24 w 134"/>
                  <a:gd name="T101" fmla="*/ 58 h 122"/>
                  <a:gd name="T102" fmla="*/ 26 w 134"/>
                  <a:gd name="T103" fmla="*/ 43 h 122"/>
                  <a:gd name="T104" fmla="*/ 22 w 134"/>
                  <a:gd name="T105" fmla="*/ 34 h 122"/>
                  <a:gd name="T106" fmla="*/ 12 w 134"/>
                  <a:gd name="T107" fmla="*/ 29 h 122"/>
                  <a:gd name="T108" fmla="*/ 5 w 134"/>
                  <a:gd name="T109" fmla="*/ 27 h 122"/>
                  <a:gd name="T110" fmla="*/ 5 w 134"/>
                  <a:gd name="T111" fmla="*/ 18 h 122"/>
                  <a:gd name="T112" fmla="*/ 0 w 134"/>
                  <a:gd name="T113" fmla="*/ 9 h 122"/>
                  <a:gd name="T114" fmla="*/ 4 w 134"/>
                  <a:gd name="T115" fmla="*/ 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4" h="122">
                    <a:moveTo>
                      <a:pt x="12" y="0"/>
                    </a:moveTo>
                    <a:lnTo>
                      <a:pt x="15" y="2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23" y="4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6" y="10"/>
                    </a:lnTo>
                    <a:lnTo>
                      <a:pt x="29" y="10"/>
                    </a:lnTo>
                    <a:lnTo>
                      <a:pt x="30" y="9"/>
                    </a:lnTo>
                    <a:lnTo>
                      <a:pt x="31" y="11"/>
                    </a:lnTo>
                    <a:lnTo>
                      <a:pt x="30" y="13"/>
                    </a:lnTo>
                    <a:lnTo>
                      <a:pt x="30" y="18"/>
                    </a:lnTo>
                    <a:lnTo>
                      <a:pt x="31" y="21"/>
                    </a:lnTo>
                    <a:lnTo>
                      <a:pt x="31" y="22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3" y="31"/>
                    </a:lnTo>
                    <a:lnTo>
                      <a:pt x="23" y="32"/>
                    </a:lnTo>
                    <a:lnTo>
                      <a:pt x="24" y="31"/>
                    </a:lnTo>
                    <a:lnTo>
                      <a:pt x="24" y="29"/>
                    </a:lnTo>
                    <a:lnTo>
                      <a:pt x="29" y="27"/>
                    </a:lnTo>
                    <a:lnTo>
                      <a:pt x="31" y="22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40" y="27"/>
                    </a:lnTo>
                    <a:lnTo>
                      <a:pt x="42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8" y="25"/>
                    </a:lnTo>
                    <a:lnTo>
                      <a:pt x="51" y="29"/>
                    </a:lnTo>
                    <a:lnTo>
                      <a:pt x="52" y="34"/>
                    </a:lnTo>
                    <a:lnTo>
                      <a:pt x="51" y="35"/>
                    </a:lnTo>
                    <a:lnTo>
                      <a:pt x="49" y="35"/>
                    </a:lnTo>
                    <a:lnTo>
                      <a:pt x="49" y="32"/>
                    </a:lnTo>
                    <a:lnTo>
                      <a:pt x="47" y="32"/>
                    </a:lnTo>
                    <a:lnTo>
                      <a:pt x="45" y="31"/>
                    </a:lnTo>
                    <a:lnTo>
                      <a:pt x="44" y="29"/>
                    </a:lnTo>
                    <a:lnTo>
                      <a:pt x="42" y="31"/>
                    </a:lnTo>
                    <a:lnTo>
                      <a:pt x="44" y="32"/>
                    </a:lnTo>
                    <a:lnTo>
                      <a:pt x="45" y="32"/>
                    </a:lnTo>
                    <a:lnTo>
                      <a:pt x="48" y="35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2" y="39"/>
                    </a:lnTo>
                    <a:lnTo>
                      <a:pt x="58" y="43"/>
                    </a:lnTo>
                    <a:lnTo>
                      <a:pt x="58" y="46"/>
                    </a:lnTo>
                    <a:lnTo>
                      <a:pt x="58" y="49"/>
                    </a:lnTo>
                    <a:lnTo>
                      <a:pt x="55" y="49"/>
                    </a:lnTo>
                    <a:lnTo>
                      <a:pt x="51" y="47"/>
                    </a:lnTo>
                    <a:lnTo>
                      <a:pt x="49" y="46"/>
                    </a:lnTo>
                    <a:lnTo>
                      <a:pt x="48" y="47"/>
                    </a:lnTo>
                    <a:lnTo>
                      <a:pt x="45" y="45"/>
                    </a:lnTo>
                    <a:lnTo>
                      <a:pt x="42" y="45"/>
                    </a:lnTo>
                    <a:lnTo>
                      <a:pt x="40" y="42"/>
                    </a:lnTo>
                    <a:lnTo>
                      <a:pt x="38" y="39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1" y="46"/>
                    </a:lnTo>
                    <a:lnTo>
                      <a:pt x="40" y="47"/>
                    </a:lnTo>
                    <a:lnTo>
                      <a:pt x="42" y="47"/>
                    </a:lnTo>
                    <a:lnTo>
                      <a:pt x="44" y="50"/>
                    </a:lnTo>
                    <a:lnTo>
                      <a:pt x="45" y="51"/>
                    </a:lnTo>
                    <a:lnTo>
                      <a:pt x="41" y="51"/>
                    </a:lnTo>
                    <a:lnTo>
                      <a:pt x="38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6" y="53"/>
                    </a:lnTo>
                    <a:lnTo>
                      <a:pt x="34" y="54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8" y="53"/>
                    </a:lnTo>
                    <a:lnTo>
                      <a:pt x="41" y="53"/>
                    </a:lnTo>
                    <a:lnTo>
                      <a:pt x="41" y="54"/>
                    </a:lnTo>
                    <a:lnTo>
                      <a:pt x="40" y="56"/>
                    </a:lnTo>
                    <a:lnTo>
                      <a:pt x="41" y="56"/>
                    </a:lnTo>
                    <a:lnTo>
                      <a:pt x="42" y="54"/>
                    </a:lnTo>
                    <a:lnTo>
                      <a:pt x="45" y="56"/>
                    </a:lnTo>
                    <a:lnTo>
                      <a:pt x="47" y="54"/>
                    </a:lnTo>
                    <a:lnTo>
                      <a:pt x="47" y="56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4" y="61"/>
                    </a:lnTo>
                    <a:lnTo>
                      <a:pt x="47" y="60"/>
                    </a:lnTo>
                    <a:lnTo>
                      <a:pt x="48" y="63"/>
                    </a:lnTo>
                    <a:lnTo>
                      <a:pt x="47" y="67"/>
                    </a:lnTo>
                    <a:lnTo>
                      <a:pt x="47" y="68"/>
                    </a:lnTo>
                    <a:lnTo>
                      <a:pt x="47" y="69"/>
                    </a:lnTo>
                    <a:lnTo>
                      <a:pt x="47" y="72"/>
                    </a:lnTo>
                    <a:lnTo>
                      <a:pt x="49" y="72"/>
                    </a:lnTo>
                    <a:lnTo>
                      <a:pt x="48" y="69"/>
                    </a:lnTo>
                    <a:lnTo>
                      <a:pt x="51" y="65"/>
                    </a:lnTo>
                    <a:lnTo>
                      <a:pt x="54" y="65"/>
                    </a:lnTo>
                    <a:lnTo>
                      <a:pt x="54" y="68"/>
                    </a:lnTo>
                    <a:lnTo>
                      <a:pt x="55" y="69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8" y="71"/>
                    </a:lnTo>
                    <a:lnTo>
                      <a:pt x="59" y="71"/>
                    </a:lnTo>
                    <a:lnTo>
                      <a:pt x="60" y="72"/>
                    </a:lnTo>
                    <a:lnTo>
                      <a:pt x="59" y="75"/>
                    </a:lnTo>
                    <a:lnTo>
                      <a:pt x="60" y="75"/>
                    </a:lnTo>
                    <a:lnTo>
                      <a:pt x="62" y="74"/>
                    </a:lnTo>
                    <a:lnTo>
                      <a:pt x="60" y="72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74"/>
                    </a:lnTo>
                    <a:lnTo>
                      <a:pt x="67" y="76"/>
                    </a:lnTo>
                    <a:lnTo>
                      <a:pt x="67" y="78"/>
                    </a:lnTo>
                    <a:lnTo>
                      <a:pt x="65" y="79"/>
                    </a:lnTo>
                    <a:lnTo>
                      <a:pt x="66" y="81"/>
                    </a:lnTo>
                    <a:lnTo>
                      <a:pt x="70" y="79"/>
                    </a:lnTo>
                    <a:lnTo>
                      <a:pt x="71" y="79"/>
                    </a:lnTo>
                    <a:lnTo>
                      <a:pt x="73" y="82"/>
                    </a:lnTo>
                    <a:lnTo>
                      <a:pt x="76" y="82"/>
                    </a:lnTo>
                    <a:lnTo>
                      <a:pt x="73" y="81"/>
                    </a:lnTo>
                    <a:lnTo>
                      <a:pt x="73" y="78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8" y="76"/>
                    </a:lnTo>
                    <a:lnTo>
                      <a:pt x="80" y="76"/>
                    </a:lnTo>
                    <a:lnTo>
                      <a:pt x="81" y="76"/>
                    </a:lnTo>
                    <a:lnTo>
                      <a:pt x="81" y="79"/>
                    </a:lnTo>
                    <a:lnTo>
                      <a:pt x="83" y="78"/>
                    </a:lnTo>
                    <a:lnTo>
                      <a:pt x="83" y="76"/>
                    </a:lnTo>
                    <a:lnTo>
                      <a:pt x="85" y="75"/>
                    </a:lnTo>
                    <a:lnTo>
                      <a:pt x="88" y="75"/>
                    </a:lnTo>
                    <a:lnTo>
                      <a:pt x="91" y="76"/>
                    </a:lnTo>
                    <a:lnTo>
                      <a:pt x="91" y="78"/>
                    </a:lnTo>
                    <a:lnTo>
                      <a:pt x="92" y="75"/>
                    </a:lnTo>
                    <a:lnTo>
                      <a:pt x="95" y="75"/>
                    </a:lnTo>
                    <a:lnTo>
                      <a:pt x="96" y="75"/>
                    </a:lnTo>
                    <a:lnTo>
                      <a:pt x="99" y="75"/>
                    </a:lnTo>
                    <a:lnTo>
                      <a:pt x="100" y="74"/>
                    </a:lnTo>
                    <a:lnTo>
                      <a:pt x="102" y="74"/>
                    </a:lnTo>
                    <a:lnTo>
                      <a:pt x="103" y="76"/>
                    </a:lnTo>
                    <a:lnTo>
                      <a:pt x="107" y="79"/>
                    </a:lnTo>
                    <a:lnTo>
                      <a:pt x="112" y="78"/>
                    </a:lnTo>
                    <a:lnTo>
                      <a:pt x="116" y="78"/>
                    </a:lnTo>
                    <a:lnTo>
                      <a:pt x="117" y="76"/>
                    </a:lnTo>
                    <a:lnTo>
                      <a:pt x="120" y="76"/>
                    </a:lnTo>
                    <a:lnTo>
                      <a:pt x="124" y="81"/>
                    </a:lnTo>
                    <a:lnTo>
                      <a:pt x="124" y="82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4" y="86"/>
                    </a:lnTo>
                    <a:lnTo>
                      <a:pt x="128" y="86"/>
                    </a:lnTo>
                    <a:lnTo>
                      <a:pt x="131" y="87"/>
                    </a:lnTo>
                    <a:lnTo>
                      <a:pt x="131" y="90"/>
                    </a:lnTo>
                    <a:lnTo>
                      <a:pt x="130" y="90"/>
                    </a:lnTo>
                    <a:lnTo>
                      <a:pt x="128" y="93"/>
                    </a:lnTo>
                    <a:lnTo>
                      <a:pt x="131" y="92"/>
                    </a:lnTo>
                    <a:lnTo>
                      <a:pt x="134" y="93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2" y="96"/>
                    </a:lnTo>
                    <a:lnTo>
                      <a:pt x="131" y="98"/>
                    </a:lnTo>
                    <a:lnTo>
                      <a:pt x="132" y="100"/>
                    </a:lnTo>
                    <a:lnTo>
                      <a:pt x="131" y="103"/>
                    </a:lnTo>
                    <a:lnTo>
                      <a:pt x="128" y="103"/>
                    </a:lnTo>
                    <a:lnTo>
                      <a:pt x="127" y="101"/>
                    </a:lnTo>
                    <a:lnTo>
                      <a:pt x="125" y="104"/>
                    </a:lnTo>
                    <a:lnTo>
                      <a:pt x="123" y="105"/>
                    </a:lnTo>
                    <a:lnTo>
                      <a:pt x="121" y="104"/>
                    </a:lnTo>
                    <a:lnTo>
                      <a:pt x="120" y="105"/>
                    </a:lnTo>
                    <a:lnTo>
                      <a:pt x="121" y="107"/>
                    </a:lnTo>
                    <a:lnTo>
                      <a:pt x="124" y="107"/>
                    </a:lnTo>
                    <a:lnTo>
                      <a:pt x="127" y="107"/>
                    </a:lnTo>
                    <a:lnTo>
                      <a:pt x="128" y="107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28" y="114"/>
                    </a:lnTo>
                    <a:lnTo>
                      <a:pt x="127" y="112"/>
                    </a:lnTo>
                    <a:lnTo>
                      <a:pt x="125" y="114"/>
                    </a:lnTo>
                    <a:lnTo>
                      <a:pt x="124" y="112"/>
                    </a:lnTo>
                    <a:lnTo>
                      <a:pt x="123" y="115"/>
                    </a:lnTo>
                    <a:lnTo>
                      <a:pt x="120" y="111"/>
                    </a:lnTo>
                    <a:lnTo>
                      <a:pt x="120" y="110"/>
                    </a:lnTo>
                    <a:lnTo>
                      <a:pt x="118" y="108"/>
                    </a:lnTo>
                    <a:lnTo>
                      <a:pt x="118" y="111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18" y="115"/>
                    </a:lnTo>
                    <a:lnTo>
                      <a:pt x="117" y="119"/>
                    </a:lnTo>
                    <a:lnTo>
                      <a:pt x="117" y="121"/>
                    </a:lnTo>
                    <a:lnTo>
                      <a:pt x="116" y="122"/>
                    </a:lnTo>
                    <a:lnTo>
                      <a:pt x="114" y="121"/>
                    </a:lnTo>
                    <a:lnTo>
                      <a:pt x="112" y="121"/>
                    </a:lnTo>
                    <a:lnTo>
                      <a:pt x="107" y="119"/>
                    </a:lnTo>
                    <a:lnTo>
                      <a:pt x="106" y="119"/>
                    </a:lnTo>
                    <a:lnTo>
                      <a:pt x="100" y="122"/>
                    </a:lnTo>
                    <a:lnTo>
                      <a:pt x="98" y="122"/>
                    </a:lnTo>
                    <a:lnTo>
                      <a:pt x="98" y="122"/>
                    </a:lnTo>
                    <a:lnTo>
                      <a:pt x="95" y="122"/>
                    </a:lnTo>
                    <a:lnTo>
                      <a:pt x="95" y="119"/>
                    </a:lnTo>
                    <a:lnTo>
                      <a:pt x="92" y="119"/>
                    </a:lnTo>
                    <a:lnTo>
                      <a:pt x="89" y="119"/>
                    </a:lnTo>
                    <a:lnTo>
                      <a:pt x="89" y="114"/>
                    </a:lnTo>
                    <a:lnTo>
                      <a:pt x="91" y="110"/>
                    </a:lnTo>
                    <a:lnTo>
                      <a:pt x="92" y="108"/>
                    </a:lnTo>
                    <a:lnTo>
                      <a:pt x="92" y="107"/>
                    </a:lnTo>
                    <a:lnTo>
                      <a:pt x="91" y="107"/>
                    </a:lnTo>
                    <a:lnTo>
                      <a:pt x="91" y="104"/>
                    </a:lnTo>
                    <a:lnTo>
                      <a:pt x="89" y="103"/>
                    </a:lnTo>
                    <a:lnTo>
                      <a:pt x="88" y="105"/>
                    </a:lnTo>
                    <a:lnTo>
                      <a:pt x="89" y="108"/>
                    </a:lnTo>
                    <a:lnTo>
                      <a:pt x="88" y="110"/>
                    </a:lnTo>
                    <a:lnTo>
                      <a:pt x="87" y="112"/>
                    </a:lnTo>
                    <a:lnTo>
                      <a:pt x="87" y="115"/>
                    </a:lnTo>
                    <a:lnTo>
                      <a:pt x="84" y="115"/>
                    </a:lnTo>
                    <a:lnTo>
                      <a:pt x="81" y="116"/>
                    </a:lnTo>
                    <a:lnTo>
                      <a:pt x="81" y="115"/>
                    </a:lnTo>
                    <a:lnTo>
                      <a:pt x="78" y="115"/>
                    </a:lnTo>
                    <a:lnTo>
                      <a:pt x="77" y="116"/>
                    </a:lnTo>
                    <a:lnTo>
                      <a:pt x="73" y="114"/>
                    </a:lnTo>
                    <a:lnTo>
                      <a:pt x="70" y="114"/>
                    </a:lnTo>
                    <a:lnTo>
                      <a:pt x="70" y="112"/>
                    </a:lnTo>
                    <a:lnTo>
                      <a:pt x="70" y="107"/>
                    </a:lnTo>
                    <a:lnTo>
                      <a:pt x="70" y="108"/>
                    </a:lnTo>
                    <a:lnTo>
                      <a:pt x="69" y="112"/>
                    </a:lnTo>
                    <a:lnTo>
                      <a:pt x="66" y="112"/>
                    </a:lnTo>
                    <a:lnTo>
                      <a:pt x="66" y="111"/>
                    </a:lnTo>
                    <a:lnTo>
                      <a:pt x="67" y="110"/>
                    </a:lnTo>
                    <a:lnTo>
                      <a:pt x="66" y="107"/>
                    </a:lnTo>
                    <a:lnTo>
                      <a:pt x="65" y="111"/>
                    </a:lnTo>
                    <a:lnTo>
                      <a:pt x="63" y="112"/>
                    </a:lnTo>
                    <a:lnTo>
                      <a:pt x="59" y="112"/>
                    </a:lnTo>
                    <a:lnTo>
                      <a:pt x="59" y="111"/>
                    </a:lnTo>
                    <a:lnTo>
                      <a:pt x="60" y="110"/>
                    </a:lnTo>
                    <a:lnTo>
                      <a:pt x="60" y="108"/>
                    </a:lnTo>
                    <a:lnTo>
                      <a:pt x="59" y="108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55" y="107"/>
                    </a:lnTo>
                    <a:lnTo>
                      <a:pt x="55" y="105"/>
                    </a:lnTo>
                    <a:lnTo>
                      <a:pt x="54" y="107"/>
                    </a:lnTo>
                    <a:lnTo>
                      <a:pt x="54" y="110"/>
                    </a:lnTo>
                    <a:lnTo>
                      <a:pt x="54" y="111"/>
                    </a:lnTo>
                    <a:lnTo>
                      <a:pt x="52" y="112"/>
                    </a:lnTo>
                    <a:lnTo>
                      <a:pt x="51" y="111"/>
                    </a:lnTo>
                    <a:lnTo>
                      <a:pt x="48" y="110"/>
                    </a:lnTo>
                    <a:lnTo>
                      <a:pt x="48" y="110"/>
                    </a:lnTo>
                    <a:lnTo>
                      <a:pt x="49" y="108"/>
                    </a:lnTo>
                    <a:lnTo>
                      <a:pt x="47" y="107"/>
                    </a:lnTo>
                    <a:lnTo>
                      <a:pt x="45" y="110"/>
                    </a:lnTo>
                    <a:lnTo>
                      <a:pt x="42" y="110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37" y="107"/>
                    </a:lnTo>
                    <a:lnTo>
                      <a:pt x="34" y="105"/>
                    </a:lnTo>
                    <a:lnTo>
                      <a:pt x="34" y="104"/>
                    </a:lnTo>
                    <a:lnTo>
                      <a:pt x="36" y="101"/>
                    </a:lnTo>
                    <a:lnTo>
                      <a:pt x="40" y="97"/>
                    </a:lnTo>
                    <a:lnTo>
                      <a:pt x="40" y="94"/>
                    </a:lnTo>
                    <a:lnTo>
                      <a:pt x="40" y="93"/>
                    </a:lnTo>
                    <a:lnTo>
                      <a:pt x="38" y="94"/>
                    </a:lnTo>
                    <a:lnTo>
                      <a:pt x="37" y="98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4" y="96"/>
                    </a:lnTo>
                    <a:lnTo>
                      <a:pt x="33" y="96"/>
                    </a:lnTo>
                    <a:lnTo>
                      <a:pt x="33" y="98"/>
                    </a:lnTo>
                    <a:lnTo>
                      <a:pt x="30" y="100"/>
                    </a:lnTo>
                    <a:lnTo>
                      <a:pt x="27" y="101"/>
                    </a:lnTo>
                    <a:lnTo>
                      <a:pt x="24" y="100"/>
                    </a:lnTo>
                    <a:lnTo>
                      <a:pt x="24" y="100"/>
                    </a:lnTo>
                    <a:lnTo>
                      <a:pt x="22" y="100"/>
                    </a:lnTo>
                    <a:lnTo>
                      <a:pt x="19" y="97"/>
                    </a:lnTo>
                    <a:lnTo>
                      <a:pt x="19" y="96"/>
                    </a:lnTo>
                    <a:lnTo>
                      <a:pt x="18" y="94"/>
                    </a:lnTo>
                    <a:lnTo>
                      <a:pt x="18" y="93"/>
                    </a:lnTo>
                    <a:lnTo>
                      <a:pt x="20" y="93"/>
                    </a:lnTo>
                    <a:lnTo>
                      <a:pt x="22" y="89"/>
                    </a:lnTo>
                    <a:lnTo>
                      <a:pt x="20" y="87"/>
                    </a:lnTo>
                    <a:lnTo>
                      <a:pt x="19" y="92"/>
                    </a:lnTo>
                    <a:lnTo>
                      <a:pt x="18" y="92"/>
                    </a:lnTo>
                    <a:lnTo>
                      <a:pt x="16" y="90"/>
                    </a:lnTo>
                    <a:lnTo>
                      <a:pt x="15" y="92"/>
                    </a:lnTo>
                    <a:lnTo>
                      <a:pt x="15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12" y="90"/>
                    </a:lnTo>
                    <a:lnTo>
                      <a:pt x="9" y="90"/>
                    </a:lnTo>
                    <a:lnTo>
                      <a:pt x="9" y="87"/>
                    </a:lnTo>
                    <a:lnTo>
                      <a:pt x="9" y="85"/>
                    </a:lnTo>
                    <a:lnTo>
                      <a:pt x="11" y="83"/>
                    </a:lnTo>
                    <a:lnTo>
                      <a:pt x="11" y="82"/>
                    </a:lnTo>
                    <a:lnTo>
                      <a:pt x="11" y="79"/>
                    </a:lnTo>
                    <a:lnTo>
                      <a:pt x="13" y="79"/>
                    </a:lnTo>
                    <a:lnTo>
                      <a:pt x="13" y="76"/>
                    </a:lnTo>
                    <a:lnTo>
                      <a:pt x="11" y="76"/>
                    </a:lnTo>
                    <a:lnTo>
                      <a:pt x="11" y="74"/>
                    </a:lnTo>
                    <a:lnTo>
                      <a:pt x="12" y="71"/>
                    </a:lnTo>
                    <a:lnTo>
                      <a:pt x="15" y="69"/>
                    </a:lnTo>
                    <a:lnTo>
                      <a:pt x="15" y="68"/>
                    </a:lnTo>
                    <a:lnTo>
                      <a:pt x="18" y="64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4" y="58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7" y="51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6" y="43"/>
                    </a:lnTo>
                    <a:lnTo>
                      <a:pt x="26" y="38"/>
                    </a:lnTo>
                    <a:lnTo>
                      <a:pt x="27" y="36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2" y="35"/>
                    </a:lnTo>
                    <a:lnTo>
                      <a:pt x="22" y="34"/>
                    </a:lnTo>
                    <a:lnTo>
                      <a:pt x="20" y="36"/>
                    </a:lnTo>
                    <a:lnTo>
                      <a:pt x="19" y="36"/>
                    </a:lnTo>
                    <a:lnTo>
                      <a:pt x="16" y="34"/>
                    </a:lnTo>
                    <a:lnTo>
                      <a:pt x="16" y="31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8" y="31"/>
                    </a:lnTo>
                    <a:lnTo>
                      <a:pt x="7" y="29"/>
                    </a:lnTo>
                    <a:lnTo>
                      <a:pt x="2" y="31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11" y="28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5" name="Freeform 1091"/>
              <p:cNvSpPr>
                <a:spLocks/>
              </p:cNvSpPr>
              <p:nvPr/>
            </p:nvSpPr>
            <p:spPr bwMode="auto">
              <a:xfrm>
                <a:off x="3262470" y="1935930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2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0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6" name="Freeform 1092"/>
              <p:cNvSpPr>
                <a:spLocks/>
              </p:cNvSpPr>
              <p:nvPr/>
            </p:nvSpPr>
            <p:spPr bwMode="auto">
              <a:xfrm>
                <a:off x="3149823" y="1774371"/>
                <a:ext cx="1483" cy="10376"/>
              </a:xfrm>
              <a:custGeom>
                <a:avLst/>
                <a:gdLst>
                  <a:gd name="T0" fmla="*/ 1 w 1"/>
                  <a:gd name="T1" fmla="*/ 0 h 7"/>
                  <a:gd name="T2" fmla="*/ 1 w 1"/>
                  <a:gd name="T3" fmla="*/ 6 h 7"/>
                  <a:gd name="T4" fmla="*/ 1 w 1"/>
                  <a:gd name="T5" fmla="*/ 7 h 7"/>
                  <a:gd name="T6" fmla="*/ 0 w 1"/>
                  <a:gd name="T7" fmla="*/ 7 h 7"/>
                  <a:gd name="T8" fmla="*/ 0 w 1"/>
                  <a:gd name="T9" fmla="*/ 6 h 7"/>
                  <a:gd name="T10" fmla="*/ 0 w 1"/>
                  <a:gd name="T11" fmla="*/ 3 h 7"/>
                  <a:gd name="T12" fmla="*/ 0 w 1"/>
                  <a:gd name="T13" fmla="*/ 0 h 7"/>
                  <a:gd name="T14" fmla="*/ 1 w 1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7" name="Freeform 1093"/>
              <p:cNvSpPr>
                <a:spLocks/>
              </p:cNvSpPr>
              <p:nvPr/>
            </p:nvSpPr>
            <p:spPr bwMode="auto">
              <a:xfrm>
                <a:off x="3023837" y="1909250"/>
                <a:ext cx="10376" cy="8893"/>
              </a:xfrm>
              <a:custGeom>
                <a:avLst/>
                <a:gdLst>
                  <a:gd name="T0" fmla="*/ 4 w 7"/>
                  <a:gd name="T1" fmla="*/ 0 h 6"/>
                  <a:gd name="T2" fmla="*/ 6 w 7"/>
                  <a:gd name="T3" fmla="*/ 0 h 6"/>
                  <a:gd name="T4" fmla="*/ 7 w 7"/>
                  <a:gd name="T5" fmla="*/ 2 h 6"/>
                  <a:gd name="T6" fmla="*/ 6 w 7"/>
                  <a:gd name="T7" fmla="*/ 3 h 6"/>
                  <a:gd name="T8" fmla="*/ 6 w 7"/>
                  <a:gd name="T9" fmla="*/ 5 h 6"/>
                  <a:gd name="T10" fmla="*/ 4 w 7"/>
                  <a:gd name="T11" fmla="*/ 5 h 6"/>
                  <a:gd name="T12" fmla="*/ 4 w 7"/>
                  <a:gd name="T13" fmla="*/ 6 h 6"/>
                  <a:gd name="T14" fmla="*/ 3 w 7"/>
                  <a:gd name="T15" fmla="*/ 6 h 6"/>
                  <a:gd name="T16" fmla="*/ 2 w 7"/>
                  <a:gd name="T17" fmla="*/ 6 h 6"/>
                  <a:gd name="T18" fmla="*/ 0 w 7"/>
                  <a:gd name="T19" fmla="*/ 2 h 6"/>
                  <a:gd name="T20" fmla="*/ 2 w 7"/>
                  <a:gd name="T21" fmla="*/ 2 h 6"/>
                  <a:gd name="T22" fmla="*/ 3 w 7"/>
                  <a:gd name="T23" fmla="*/ 0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8" name="Freeform 1094"/>
              <p:cNvSpPr>
                <a:spLocks/>
              </p:cNvSpPr>
              <p:nvPr/>
            </p:nvSpPr>
            <p:spPr bwMode="auto">
              <a:xfrm>
                <a:off x="3029765" y="190332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9" name="Freeform 1095"/>
              <p:cNvSpPr>
                <a:spLocks/>
              </p:cNvSpPr>
              <p:nvPr/>
            </p:nvSpPr>
            <p:spPr bwMode="auto">
              <a:xfrm>
                <a:off x="3022355" y="1913697"/>
                <a:ext cx="44466" cy="51877"/>
              </a:xfrm>
              <a:custGeom>
                <a:avLst/>
                <a:gdLst>
                  <a:gd name="T0" fmla="*/ 26 w 30"/>
                  <a:gd name="T1" fmla="*/ 2 h 35"/>
                  <a:gd name="T2" fmla="*/ 27 w 30"/>
                  <a:gd name="T3" fmla="*/ 4 h 35"/>
                  <a:gd name="T4" fmla="*/ 30 w 30"/>
                  <a:gd name="T5" fmla="*/ 10 h 35"/>
                  <a:gd name="T6" fmla="*/ 30 w 30"/>
                  <a:gd name="T7" fmla="*/ 13 h 35"/>
                  <a:gd name="T8" fmla="*/ 29 w 30"/>
                  <a:gd name="T9" fmla="*/ 21 h 35"/>
                  <a:gd name="T10" fmla="*/ 26 w 30"/>
                  <a:gd name="T11" fmla="*/ 25 h 35"/>
                  <a:gd name="T12" fmla="*/ 25 w 30"/>
                  <a:gd name="T13" fmla="*/ 32 h 35"/>
                  <a:gd name="T14" fmla="*/ 23 w 30"/>
                  <a:gd name="T15" fmla="*/ 35 h 35"/>
                  <a:gd name="T16" fmla="*/ 22 w 30"/>
                  <a:gd name="T17" fmla="*/ 35 h 35"/>
                  <a:gd name="T18" fmla="*/ 16 w 30"/>
                  <a:gd name="T19" fmla="*/ 32 h 35"/>
                  <a:gd name="T20" fmla="*/ 14 w 30"/>
                  <a:gd name="T21" fmla="*/ 29 h 35"/>
                  <a:gd name="T22" fmla="*/ 11 w 30"/>
                  <a:gd name="T23" fmla="*/ 29 h 35"/>
                  <a:gd name="T24" fmla="*/ 8 w 30"/>
                  <a:gd name="T25" fmla="*/ 25 h 35"/>
                  <a:gd name="T26" fmla="*/ 7 w 30"/>
                  <a:gd name="T27" fmla="*/ 27 h 35"/>
                  <a:gd name="T28" fmla="*/ 5 w 30"/>
                  <a:gd name="T29" fmla="*/ 24 h 35"/>
                  <a:gd name="T30" fmla="*/ 3 w 30"/>
                  <a:gd name="T31" fmla="*/ 24 h 35"/>
                  <a:gd name="T32" fmla="*/ 4 w 30"/>
                  <a:gd name="T33" fmla="*/ 20 h 35"/>
                  <a:gd name="T34" fmla="*/ 1 w 30"/>
                  <a:gd name="T35" fmla="*/ 21 h 35"/>
                  <a:gd name="T36" fmla="*/ 1 w 30"/>
                  <a:gd name="T37" fmla="*/ 20 h 35"/>
                  <a:gd name="T38" fmla="*/ 0 w 30"/>
                  <a:gd name="T39" fmla="*/ 17 h 35"/>
                  <a:gd name="T40" fmla="*/ 0 w 30"/>
                  <a:gd name="T41" fmla="*/ 15 h 35"/>
                  <a:gd name="T42" fmla="*/ 4 w 30"/>
                  <a:gd name="T43" fmla="*/ 11 h 35"/>
                  <a:gd name="T44" fmla="*/ 10 w 30"/>
                  <a:gd name="T45" fmla="*/ 11 h 35"/>
                  <a:gd name="T46" fmla="*/ 10 w 30"/>
                  <a:gd name="T47" fmla="*/ 10 h 35"/>
                  <a:gd name="T48" fmla="*/ 10 w 30"/>
                  <a:gd name="T49" fmla="*/ 7 h 35"/>
                  <a:gd name="T50" fmla="*/ 12 w 30"/>
                  <a:gd name="T51" fmla="*/ 6 h 35"/>
                  <a:gd name="T52" fmla="*/ 10 w 30"/>
                  <a:gd name="T53" fmla="*/ 4 h 35"/>
                  <a:gd name="T54" fmla="*/ 12 w 30"/>
                  <a:gd name="T55" fmla="*/ 3 h 35"/>
                  <a:gd name="T56" fmla="*/ 15 w 30"/>
                  <a:gd name="T57" fmla="*/ 6 h 35"/>
                  <a:gd name="T58" fmla="*/ 14 w 30"/>
                  <a:gd name="T59" fmla="*/ 2 h 35"/>
                  <a:gd name="T60" fmla="*/ 18 w 30"/>
                  <a:gd name="T61" fmla="*/ 0 h 35"/>
                  <a:gd name="T62" fmla="*/ 23 w 30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35">
                    <a:moveTo>
                      <a:pt x="23" y="0"/>
                    </a:moveTo>
                    <a:lnTo>
                      <a:pt x="26" y="2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7"/>
                    </a:lnTo>
                    <a:lnTo>
                      <a:pt x="29" y="21"/>
                    </a:lnTo>
                    <a:lnTo>
                      <a:pt x="27" y="22"/>
                    </a:lnTo>
                    <a:lnTo>
                      <a:pt x="26" y="25"/>
                    </a:lnTo>
                    <a:lnTo>
                      <a:pt x="26" y="28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3" y="35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9" y="35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4" y="29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0" name="Freeform 1096"/>
              <p:cNvSpPr>
                <a:spLocks/>
              </p:cNvSpPr>
              <p:nvPr/>
            </p:nvSpPr>
            <p:spPr bwMode="auto">
              <a:xfrm>
                <a:off x="3053480" y="1747692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1 w 2"/>
                  <a:gd name="T11" fmla="*/ 2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1" name="Freeform 1097"/>
              <p:cNvSpPr>
                <a:spLocks/>
              </p:cNvSpPr>
              <p:nvPr/>
            </p:nvSpPr>
            <p:spPr bwMode="auto">
              <a:xfrm>
                <a:off x="3037177" y="1897393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2 w 4"/>
                  <a:gd name="T5" fmla="*/ 2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2 h 3"/>
                  <a:gd name="T12" fmla="*/ 1 w 4"/>
                  <a:gd name="T13" fmla="*/ 0 h 3"/>
                  <a:gd name="T14" fmla="*/ 4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2" name="Freeform 1098"/>
              <p:cNvSpPr>
                <a:spLocks/>
              </p:cNvSpPr>
              <p:nvPr/>
            </p:nvSpPr>
            <p:spPr bwMode="auto">
              <a:xfrm>
                <a:off x="3206146" y="2051540"/>
                <a:ext cx="63735" cy="59288"/>
              </a:xfrm>
              <a:custGeom>
                <a:avLst/>
                <a:gdLst>
                  <a:gd name="T0" fmla="*/ 10 w 43"/>
                  <a:gd name="T1" fmla="*/ 0 h 40"/>
                  <a:gd name="T2" fmla="*/ 11 w 43"/>
                  <a:gd name="T3" fmla="*/ 1 h 40"/>
                  <a:gd name="T4" fmla="*/ 11 w 43"/>
                  <a:gd name="T5" fmla="*/ 4 h 40"/>
                  <a:gd name="T6" fmla="*/ 17 w 43"/>
                  <a:gd name="T7" fmla="*/ 5 h 40"/>
                  <a:gd name="T8" fmla="*/ 18 w 43"/>
                  <a:gd name="T9" fmla="*/ 7 h 40"/>
                  <a:gd name="T10" fmla="*/ 22 w 43"/>
                  <a:gd name="T11" fmla="*/ 8 h 40"/>
                  <a:gd name="T12" fmla="*/ 22 w 43"/>
                  <a:gd name="T13" fmla="*/ 7 h 40"/>
                  <a:gd name="T14" fmla="*/ 28 w 43"/>
                  <a:gd name="T15" fmla="*/ 8 h 40"/>
                  <a:gd name="T16" fmla="*/ 31 w 43"/>
                  <a:gd name="T17" fmla="*/ 8 h 40"/>
                  <a:gd name="T18" fmla="*/ 33 w 43"/>
                  <a:gd name="T19" fmla="*/ 10 h 40"/>
                  <a:gd name="T20" fmla="*/ 33 w 43"/>
                  <a:gd name="T21" fmla="*/ 12 h 40"/>
                  <a:gd name="T22" fmla="*/ 38 w 43"/>
                  <a:gd name="T23" fmla="*/ 14 h 40"/>
                  <a:gd name="T24" fmla="*/ 39 w 43"/>
                  <a:gd name="T25" fmla="*/ 16 h 40"/>
                  <a:gd name="T26" fmla="*/ 38 w 43"/>
                  <a:gd name="T27" fmla="*/ 19 h 40"/>
                  <a:gd name="T28" fmla="*/ 38 w 43"/>
                  <a:gd name="T29" fmla="*/ 22 h 40"/>
                  <a:gd name="T30" fmla="*/ 40 w 43"/>
                  <a:gd name="T31" fmla="*/ 23 h 40"/>
                  <a:gd name="T32" fmla="*/ 39 w 43"/>
                  <a:gd name="T33" fmla="*/ 25 h 40"/>
                  <a:gd name="T34" fmla="*/ 40 w 43"/>
                  <a:gd name="T35" fmla="*/ 26 h 40"/>
                  <a:gd name="T36" fmla="*/ 40 w 43"/>
                  <a:gd name="T37" fmla="*/ 29 h 40"/>
                  <a:gd name="T38" fmla="*/ 42 w 43"/>
                  <a:gd name="T39" fmla="*/ 32 h 40"/>
                  <a:gd name="T40" fmla="*/ 40 w 43"/>
                  <a:gd name="T41" fmla="*/ 33 h 40"/>
                  <a:gd name="T42" fmla="*/ 39 w 43"/>
                  <a:gd name="T43" fmla="*/ 34 h 40"/>
                  <a:gd name="T44" fmla="*/ 43 w 43"/>
                  <a:gd name="T45" fmla="*/ 36 h 40"/>
                  <a:gd name="T46" fmla="*/ 43 w 43"/>
                  <a:gd name="T47" fmla="*/ 37 h 40"/>
                  <a:gd name="T48" fmla="*/ 40 w 43"/>
                  <a:gd name="T49" fmla="*/ 39 h 40"/>
                  <a:gd name="T50" fmla="*/ 40 w 43"/>
                  <a:gd name="T51" fmla="*/ 40 h 40"/>
                  <a:gd name="T52" fmla="*/ 35 w 43"/>
                  <a:gd name="T53" fmla="*/ 39 h 40"/>
                  <a:gd name="T54" fmla="*/ 35 w 43"/>
                  <a:gd name="T55" fmla="*/ 39 h 40"/>
                  <a:gd name="T56" fmla="*/ 29 w 43"/>
                  <a:gd name="T57" fmla="*/ 37 h 40"/>
                  <a:gd name="T58" fmla="*/ 28 w 43"/>
                  <a:gd name="T59" fmla="*/ 36 h 40"/>
                  <a:gd name="T60" fmla="*/ 25 w 43"/>
                  <a:gd name="T61" fmla="*/ 34 h 40"/>
                  <a:gd name="T62" fmla="*/ 24 w 43"/>
                  <a:gd name="T63" fmla="*/ 34 h 40"/>
                  <a:gd name="T64" fmla="*/ 21 w 43"/>
                  <a:gd name="T65" fmla="*/ 33 h 40"/>
                  <a:gd name="T66" fmla="*/ 17 w 43"/>
                  <a:gd name="T67" fmla="*/ 34 h 40"/>
                  <a:gd name="T68" fmla="*/ 15 w 43"/>
                  <a:gd name="T69" fmla="*/ 34 h 40"/>
                  <a:gd name="T70" fmla="*/ 13 w 43"/>
                  <a:gd name="T71" fmla="*/ 37 h 40"/>
                  <a:gd name="T72" fmla="*/ 11 w 43"/>
                  <a:gd name="T73" fmla="*/ 37 h 40"/>
                  <a:gd name="T74" fmla="*/ 7 w 43"/>
                  <a:gd name="T75" fmla="*/ 36 h 40"/>
                  <a:gd name="T76" fmla="*/ 4 w 43"/>
                  <a:gd name="T77" fmla="*/ 34 h 40"/>
                  <a:gd name="T78" fmla="*/ 4 w 43"/>
                  <a:gd name="T79" fmla="*/ 32 h 40"/>
                  <a:gd name="T80" fmla="*/ 2 w 43"/>
                  <a:gd name="T81" fmla="*/ 30 h 40"/>
                  <a:gd name="T82" fmla="*/ 2 w 43"/>
                  <a:gd name="T83" fmla="*/ 29 h 40"/>
                  <a:gd name="T84" fmla="*/ 2 w 43"/>
                  <a:gd name="T85" fmla="*/ 25 h 40"/>
                  <a:gd name="T86" fmla="*/ 4 w 43"/>
                  <a:gd name="T87" fmla="*/ 23 h 40"/>
                  <a:gd name="T88" fmla="*/ 4 w 43"/>
                  <a:gd name="T89" fmla="*/ 22 h 40"/>
                  <a:gd name="T90" fmla="*/ 6 w 43"/>
                  <a:gd name="T91" fmla="*/ 19 h 40"/>
                  <a:gd name="T92" fmla="*/ 6 w 43"/>
                  <a:gd name="T93" fmla="*/ 18 h 40"/>
                  <a:gd name="T94" fmla="*/ 3 w 43"/>
                  <a:gd name="T95" fmla="*/ 18 h 40"/>
                  <a:gd name="T96" fmla="*/ 0 w 43"/>
                  <a:gd name="T97" fmla="*/ 15 h 40"/>
                  <a:gd name="T98" fmla="*/ 3 w 43"/>
                  <a:gd name="T99" fmla="*/ 10 h 40"/>
                  <a:gd name="T100" fmla="*/ 4 w 43"/>
                  <a:gd name="T101" fmla="*/ 10 h 40"/>
                  <a:gd name="T102" fmla="*/ 6 w 43"/>
                  <a:gd name="T103" fmla="*/ 8 h 40"/>
                  <a:gd name="T104" fmla="*/ 4 w 43"/>
                  <a:gd name="T105" fmla="*/ 5 h 40"/>
                  <a:gd name="T106" fmla="*/ 6 w 43"/>
                  <a:gd name="T107" fmla="*/ 4 h 40"/>
                  <a:gd name="T108" fmla="*/ 7 w 43"/>
                  <a:gd name="T109" fmla="*/ 0 h 40"/>
                  <a:gd name="T110" fmla="*/ 10 w 43"/>
                  <a:gd name="T1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40">
                    <a:moveTo>
                      <a:pt x="10" y="0"/>
                    </a:moveTo>
                    <a:lnTo>
                      <a:pt x="11" y="1"/>
                    </a:lnTo>
                    <a:lnTo>
                      <a:pt x="11" y="4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8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39" y="16"/>
                    </a:lnTo>
                    <a:lnTo>
                      <a:pt x="38" y="19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40" y="26"/>
                    </a:lnTo>
                    <a:lnTo>
                      <a:pt x="40" y="29"/>
                    </a:lnTo>
                    <a:lnTo>
                      <a:pt x="42" y="32"/>
                    </a:lnTo>
                    <a:lnTo>
                      <a:pt x="40" y="33"/>
                    </a:lnTo>
                    <a:lnTo>
                      <a:pt x="39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0" y="39"/>
                    </a:lnTo>
                    <a:lnTo>
                      <a:pt x="40" y="40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29" y="37"/>
                    </a:lnTo>
                    <a:lnTo>
                      <a:pt x="28" y="36"/>
                    </a:lnTo>
                    <a:lnTo>
                      <a:pt x="25" y="34"/>
                    </a:lnTo>
                    <a:lnTo>
                      <a:pt x="24" y="34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5" y="34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7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3" name="Freeform 1099"/>
              <p:cNvSpPr>
                <a:spLocks/>
              </p:cNvSpPr>
              <p:nvPr/>
            </p:nvSpPr>
            <p:spPr bwMode="auto">
              <a:xfrm>
                <a:off x="3034212" y="1907768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3 w 4"/>
                  <a:gd name="T3" fmla="*/ 1 h 6"/>
                  <a:gd name="T4" fmla="*/ 4 w 4"/>
                  <a:gd name="T5" fmla="*/ 3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3 h 6"/>
                  <a:gd name="T12" fmla="*/ 0 w 4"/>
                  <a:gd name="T13" fmla="*/ 3 h 6"/>
                  <a:gd name="T14" fmla="*/ 2 w 4"/>
                  <a:gd name="T15" fmla="*/ 0 h 6"/>
                  <a:gd name="T16" fmla="*/ 2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4" name="Freeform 1100"/>
              <p:cNvSpPr>
                <a:spLocks/>
              </p:cNvSpPr>
              <p:nvPr/>
            </p:nvSpPr>
            <p:spPr bwMode="auto">
              <a:xfrm>
                <a:off x="2780758" y="2207171"/>
                <a:ext cx="10376" cy="10376"/>
              </a:xfrm>
              <a:custGeom>
                <a:avLst/>
                <a:gdLst>
                  <a:gd name="T0" fmla="*/ 5 w 7"/>
                  <a:gd name="T1" fmla="*/ 0 h 7"/>
                  <a:gd name="T2" fmla="*/ 7 w 7"/>
                  <a:gd name="T3" fmla="*/ 0 h 7"/>
                  <a:gd name="T4" fmla="*/ 5 w 7"/>
                  <a:gd name="T5" fmla="*/ 3 h 7"/>
                  <a:gd name="T6" fmla="*/ 7 w 7"/>
                  <a:gd name="T7" fmla="*/ 4 h 7"/>
                  <a:gd name="T8" fmla="*/ 5 w 7"/>
                  <a:gd name="T9" fmla="*/ 5 h 7"/>
                  <a:gd name="T10" fmla="*/ 4 w 7"/>
                  <a:gd name="T11" fmla="*/ 7 h 7"/>
                  <a:gd name="T12" fmla="*/ 3 w 7"/>
                  <a:gd name="T13" fmla="*/ 5 h 7"/>
                  <a:gd name="T14" fmla="*/ 0 w 7"/>
                  <a:gd name="T15" fmla="*/ 3 h 7"/>
                  <a:gd name="T16" fmla="*/ 1 w 7"/>
                  <a:gd name="T17" fmla="*/ 3 h 7"/>
                  <a:gd name="T18" fmla="*/ 4 w 7"/>
                  <a:gd name="T19" fmla="*/ 3 h 7"/>
                  <a:gd name="T20" fmla="*/ 4 w 7"/>
                  <a:gd name="T21" fmla="*/ 1 h 7"/>
                  <a:gd name="T22" fmla="*/ 5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5" name="Freeform 1101"/>
              <p:cNvSpPr>
                <a:spLocks/>
              </p:cNvSpPr>
              <p:nvPr/>
            </p:nvSpPr>
            <p:spPr bwMode="auto">
              <a:xfrm>
                <a:off x="3060892" y="1849963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3 h 5"/>
                  <a:gd name="T4" fmla="*/ 1 w 3"/>
                  <a:gd name="T5" fmla="*/ 5 h 5"/>
                  <a:gd name="T6" fmla="*/ 0 w 3"/>
                  <a:gd name="T7" fmla="*/ 5 h 5"/>
                  <a:gd name="T8" fmla="*/ 1 w 3"/>
                  <a:gd name="T9" fmla="*/ 3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6" name="Freeform 1102"/>
              <p:cNvSpPr>
                <a:spLocks/>
              </p:cNvSpPr>
              <p:nvPr/>
            </p:nvSpPr>
            <p:spPr bwMode="auto">
              <a:xfrm>
                <a:off x="3023837" y="1956680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3 w 3"/>
                  <a:gd name="T3" fmla="*/ 0 h 6"/>
                  <a:gd name="T4" fmla="*/ 3 w 3"/>
                  <a:gd name="T5" fmla="*/ 3 h 6"/>
                  <a:gd name="T6" fmla="*/ 3 w 3"/>
                  <a:gd name="T7" fmla="*/ 6 h 6"/>
                  <a:gd name="T8" fmla="*/ 2 w 3"/>
                  <a:gd name="T9" fmla="*/ 6 h 6"/>
                  <a:gd name="T10" fmla="*/ 0 w 3"/>
                  <a:gd name="T11" fmla="*/ 4 h 6"/>
                  <a:gd name="T12" fmla="*/ 0 w 3"/>
                  <a:gd name="T13" fmla="*/ 2 h 6"/>
                  <a:gd name="T14" fmla="*/ 2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7" name="Freeform 1103"/>
              <p:cNvSpPr>
                <a:spLocks/>
              </p:cNvSpPr>
              <p:nvPr/>
            </p:nvSpPr>
            <p:spPr bwMode="auto">
              <a:xfrm>
                <a:off x="3200218" y="2106382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2 h 4"/>
                  <a:gd name="T4" fmla="*/ 1 w 1"/>
                  <a:gd name="T5" fmla="*/ 3 h 4"/>
                  <a:gd name="T6" fmla="*/ 0 w 1"/>
                  <a:gd name="T7" fmla="*/ 4 h 4"/>
                  <a:gd name="T8" fmla="*/ 0 w 1"/>
                  <a:gd name="T9" fmla="*/ 2 h 4"/>
                  <a:gd name="T10" fmla="*/ 0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8" name="Freeform 1104"/>
              <p:cNvSpPr>
                <a:spLocks/>
              </p:cNvSpPr>
              <p:nvPr/>
            </p:nvSpPr>
            <p:spPr bwMode="auto">
              <a:xfrm>
                <a:off x="3212075" y="2112311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3 h 3"/>
                  <a:gd name="T8" fmla="*/ 0 w 3"/>
                  <a:gd name="T9" fmla="*/ 0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9" name="Freeform 1105"/>
              <p:cNvSpPr>
                <a:spLocks/>
              </p:cNvSpPr>
              <p:nvPr/>
            </p:nvSpPr>
            <p:spPr bwMode="auto">
              <a:xfrm>
                <a:off x="3292113" y="2165669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2 h 4"/>
                  <a:gd name="T4" fmla="*/ 3 w 3"/>
                  <a:gd name="T5" fmla="*/ 4 h 4"/>
                  <a:gd name="T6" fmla="*/ 2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0" name="Freeform 1106"/>
              <p:cNvSpPr>
                <a:spLocks/>
              </p:cNvSpPr>
              <p:nvPr/>
            </p:nvSpPr>
            <p:spPr bwMode="auto">
              <a:xfrm>
                <a:off x="3286185" y="2171598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3 w 4"/>
                  <a:gd name="T3" fmla="*/ 2 h 7"/>
                  <a:gd name="T4" fmla="*/ 3 w 4"/>
                  <a:gd name="T5" fmla="*/ 2 h 7"/>
                  <a:gd name="T6" fmla="*/ 4 w 4"/>
                  <a:gd name="T7" fmla="*/ 3 h 7"/>
                  <a:gd name="T8" fmla="*/ 3 w 4"/>
                  <a:gd name="T9" fmla="*/ 5 h 7"/>
                  <a:gd name="T10" fmla="*/ 1 w 4"/>
                  <a:gd name="T11" fmla="*/ 7 h 7"/>
                  <a:gd name="T12" fmla="*/ 1 w 4"/>
                  <a:gd name="T13" fmla="*/ 7 h 7"/>
                  <a:gd name="T14" fmla="*/ 0 w 4"/>
                  <a:gd name="T15" fmla="*/ 5 h 7"/>
                  <a:gd name="T16" fmla="*/ 0 w 4"/>
                  <a:gd name="T17" fmla="*/ 5 h 7"/>
                  <a:gd name="T18" fmla="*/ 0 w 4"/>
                  <a:gd name="T19" fmla="*/ 2 h 7"/>
                  <a:gd name="T20" fmla="*/ 1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1" name="Freeform 1107"/>
              <p:cNvSpPr>
                <a:spLocks/>
              </p:cNvSpPr>
              <p:nvPr/>
            </p:nvSpPr>
            <p:spPr bwMode="auto">
              <a:xfrm>
                <a:off x="3062374" y="1897393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5 w 5"/>
                  <a:gd name="T3" fmla="*/ 0 h 8"/>
                  <a:gd name="T4" fmla="*/ 3 w 5"/>
                  <a:gd name="T5" fmla="*/ 6 h 8"/>
                  <a:gd name="T6" fmla="*/ 2 w 5"/>
                  <a:gd name="T7" fmla="*/ 8 h 8"/>
                  <a:gd name="T8" fmla="*/ 2 w 5"/>
                  <a:gd name="T9" fmla="*/ 8 h 8"/>
                  <a:gd name="T10" fmla="*/ 0 w 5"/>
                  <a:gd name="T11" fmla="*/ 7 h 8"/>
                  <a:gd name="T12" fmla="*/ 0 w 5"/>
                  <a:gd name="T13" fmla="*/ 6 h 8"/>
                  <a:gd name="T14" fmla="*/ 0 w 5"/>
                  <a:gd name="T15" fmla="*/ 4 h 8"/>
                  <a:gd name="T16" fmla="*/ 0 w 5"/>
                  <a:gd name="T17" fmla="*/ 4 h 8"/>
                  <a:gd name="T18" fmla="*/ 0 w 5"/>
                  <a:gd name="T19" fmla="*/ 0 h 8"/>
                  <a:gd name="T20" fmla="*/ 2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5" y="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2" name="Freeform 1108"/>
              <p:cNvSpPr>
                <a:spLocks/>
              </p:cNvSpPr>
              <p:nvPr/>
            </p:nvSpPr>
            <p:spPr bwMode="auto">
              <a:xfrm>
                <a:off x="3204664" y="211231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2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3" name="Freeform 1109"/>
              <p:cNvSpPr>
                <a:spLocks/>
              </p:cNvSpPr>
              <p:nvPr/>
            </p:nvSpPr>
            <p:spPr bwMode="auto">
              <a:xfrm>
                <a:off x="3087571" y="200559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1 w 4"/>
                  <a:gd name="T9" fmla="*/ 3 h 3"/>
                  <a:gd name="T10" fmla="*/ 0 w 4"/>
                  <a:gd name="T11" fmla="*/ 0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4" name="Freeform 1110"/>
              <p:cNvSpPr>
                <a:spLocks/>
              </p:cNvSpPr>
              <p:nvPr/>
            </p:nvSpPr>
            <p:spPr bwMode="auto">
              <a:xfrm>
                <a:off x="3066821" y="1887018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5" name="Freeform 1111"/>
              <p:cNvSpPr>
                <a:spLocks/>
              </p:cNvSpPr>
              <p:nvPr/>
            </p:nvSpPr>
            <p:spPr bwMode="auto">
              <a:xfrm>
                <a:off x="3066821" y="1830695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6" name="Freeform 1112"/>
              <p:cNvSpPr>
                <a:spLocks/>
              </p:cNvSpPr>
              <p:nvPr/>
            </p:nvSpPr>
            <p:spPr bwMode="auto">
              <a:xfrm>
                <a:off x="2948245" y="1858856"/>
                <a:ext cx="25198" cy="5929"/>
              </a:xfrm>
              <a:custGeom>
                <a:avLst/>
                <a:gdLst>
                  <a:gd name="T0" fmla="*/ 3 w 17"/>
                  <a:gd name="T1" fmla="*/ 0 h 4"/>
                  <a:gd name="T2" fmla="*/ 6 w 17"/>
                  <a:gd name="T3" fmla="*/ 1 h 4"/>
                  <a:gd name="T4" fmla="*/ 7 w 17"/>
                  <a:gd name="T5" fmla="*/ 1 h 4"/>
                  <a:gd name="T6" fmla="*/ 8 w 17"/>
                  <a:gd name="T7" fmla="*/ 1 h 4"/>
                  <a:gd name="T8" fmla="*/ 15 w 17"/>
                  <a:gd name="T9" fmla="*/ 0 h 4"/>
                  <a:gd name="T10" fmla="*/ 17 w 17"/>
                  <a:gd name="T11" fmla="*/ 1 h 4"/>
                  <a:gd name="T12" fmla="*/ 17 w 17"/>
                  <a:gd name="T13" fmla="*/ 3 h 4"/>
                  <a:gd name="T14" fmla="*/ 14 w 17"/>
                  <a:gd name="T15" fmla="*/ 3 h 4"/>
                  <a:gd name="T16" fmla="*/ 13 w 17"/>
                  <a:gd name="T17" fmla="*/ 4 h 4"/>
                  <a:gd name="T18" fmla="*/ 11 w 17"/>
                  <a:gd name="T19" fmla="*/ 3 h 4"/>
                  <a:gd name="T20" fmla="*/ 10 w 17"/>
                  <a:gd name="T21" fmla="*/ 3 h 4"/>
                  <a:gd name="T22" fmla="*/ 7 w 17"/>
                  <a:gd name="T23" fmla="*/ 4 h 4"/>
                  <a:gd name="T24" fmla="*/ 1 w 17"/>
                  <a:gd name="T25" fmla="*/ 3 h 4"/>
                  <a:gd name="T26" fmla="*/ 0 w 17"/>
                  <a:gd name="T27" fmla="*/ 1 h 4"/>
                  <a:gd name="T28" fmla="*/ 3 w 17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3" y="0"/>
                    </a:move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7" name="Freeform 1113"/>
              <p:cNvSpPr>
                <a:spLocks/>
              </p:cNvSpPr>
              <p:nvPr/>
            </p:nvSpPr>
            <p:spPr bwMode="auto">
              <a:xfrm>
                <a:off x="2721470" y="1795122"/>
                <a:ext cx="44466" cy="28162"/>
              </a:xfrm>
              <a:custGeom>
                <a:avLst/>
                <a:gdLst>
                  <a:gd name="T0" fmla="*/ 29 w 30"/>
                  <a:gd name="T1" fmla="*/ 0 h 19"/>
                  <a:gd name="T2" fmla="*/ 30 w 30"/>
                  <a:gd name="T3" fmla="*/ 0 h 19"/>
                  <a:gd name="T4" fmla="*/ 29 w 30"/>
                  <a:gd name="T5" fmla="*/ 1 h 19"/>
                  <a:gd name="T6" fmla="*/ 26 w 30"/>
                  <a:gd name="T7" fmla="*/ 4 h 19"/>
                  <a:gd name="T8" fmla="*/ 22 w 30"/>
                  <a:gd name="T9" fmla="*/ 7 h 19"/>
                  <a:gd name="T10" fmla="*/ 14 w 30"/>
                  <a:gd name="T11" fmla="*/ 13 h 19"/>
                  <a:gd name="T12" fmla="*/ 11 w 30"/>
                  <a:gd name="T13" fmla="*/ 17 h 19"/>
                  <a:gd name="T14" fmla="*/ 9 w 30"/>
                  <a:gd name="T15" fmla="*/ 17 h 19"/>
                  <a:gd name="T16" fmla="*/ 8 w 30"/>
                  <a:gd name="T17" fmla="*/ 17 h 19"/>
                  <a:gd name="T18" fmla="*/ 7 w 30"/>
                  <a:gd name="T19" fmla="*/ 19 h 19"/>
                  <a:gd name="T20" fmla="*/ 5 w 30"/>
                  <a:gd name="T21" fmla="*/ 19 h 19"/>
                  <a:gd name="T22" fmla="*/ 4 w 30"/>
                  <a:gd name="T23" fmla="*/ 17 h 19"/>
                  <a:gd name="T24" fmla="*/ 2 w 30"/>
                  <a:gd name="T25" fmla="*/ 15 h 19"/>
                  <a:gd name="T26" fmla="*/ 1 w 30"/>
                  <a:gd name="T27" fmla="*/ 15 h 19"/>
                  <a:gd name="T28" fmla="*/ 0 w 30"/>
                  <a:gd name="T29" fmla="*/ 15 h 19"/>
                  <a:gd name="T30" fmla="*/ 1 w 30"/>
                  <a:gd name="T31" fmla="*/ 13 h 19"/>
                  <a:gd name="T32" fmla="*/ 7 w 30"/>
                  <a:gd name="T33" fmla="*/ 8 h 19"/>
                  <a:gd name="T34" fmla="*/ 9 w 30"/>
                  <a:gd name="T35" fmla="*/ 7 h 19"/>
                  <a:gd name="T36" fmla="*/ 12 w 30"/>
                  <a:gd name="T37" fmla="*/ 4 h 19"/>
                  <a:gd name="T38" fmla="*/ 14 w 30"/>
                  <a:gd name="T39" fmla="*/ 4 h 19"/>
                  <a:gd name="T40" fmla="*/ 18 w 30"/>
                  <a:gd name="T41" fmla="*/ 1 h 19"/>
                  <a:gd name="T42" fmla="*/ 22 w 30"/>
                  <a:gd name="T43" fmla="*/ 1 h 19"/>
                  <a:gd name="T44" fmla="*/ 23 w 30"/>
                  <a:gd name="T45" fmla="*/ 0 h 19"/>
                  <a:gd name="T46" fmla="*/ 25 w 30"/>
                  <a:gd name="T47" fmla="*/ 0 h 19"/>
                  <a:gd name="T48" fmla="*/ 29 w 30"/>
                  <a:gd name="T4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19">
                    <a:moveTo>
                      <a:pt x="29" y="0"/>
                    </a:moveTo>
                    <a:lnTo>
                      <a:pt x="30" y="0"/>
                    </a:lnTo>
                    <a:lnTo>
                      <a:pt x="29" y="1"/>
                    </a:lnTo>
                    <a:lnTo>
                      <a:pt x="26" y="4"/>
                    </a:lnTo>
                    <a:lnTo>
                      <a:pt x="22" y="7"/>
                    </a:lnTo>
                    <a:lnTo>
                      <a:pt x="14" y="13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8" name="Freeform 1114"/>
              <p:cNvSpPr>
                <a:spLocks/>
              </p:cNvSpPr>
              <p:nvPr/>
            </p:nvSpPr>
            <p:spPr bwMode="auto">
              <a:xfrm>
                <a:off x="2899333" y="2192349"/>
                <a:ext cx="4447" cy="8893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3 h 6"/>
                  <a:gd name="T4" fmla="*/ 1 w 3"/>
                  <a:gd name="T5" fmla="*/ 6 h 6"/>
                  <a:gd name="T6" fmla="*/ 0 w 3"/>
                  <a:gd name="T7" fmla="*/ 6 h 6"/>
                  <a:gd name="T8" fmla="*/ 0 w 3"/>
                  <a:gd name="T9" fmla="*/ 2 h 6"/>
                  <a:gd name="T10" fmla="*/ 1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3" y="3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9" name="Freeform 1115"/>
              <p:cNvSpPr>
                <a:spLocks/>
              </p:cNvSpPr>
              <p:nvPr/>
            </p:nvSpPr>
            <p:spPr bwMode="auto">
              <a:xfrm>
                <a:off x="2706648" y="1789193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0 w 3"/>
                  <a:gd name="T5" fmla="*/ 4 h 4"/>
                  <a:gd name="T6" fmla="*/ 0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0" name="Rectangle 1116"/>
              <p:cNvSpPr>
                <a:spLocks noChangeArrowheads="1"/>
              </p:cNvSpPr>
              <p:nvPr/>
            </p:nvSpPr>
            <p:spPr bwMode="auto">
              <a:xfrm>
                <a:off x="2659218" y="2221993"/>
                <a:ext cx="2964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1" name="Freeform 1117"/>
              <p:cNvSpPr>
                <a:spLocks/>
              </p:cNvSpPr>
              <p:nvPr/>
            </p:nvSpPr>
            <p:spPr bwMode="auto">
              <a:xfrm>
                <a:off x="2851903" y="212713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1 h 8"/>
                  <a:gd name="T4" fmla="*/ 4 w 4"/>
                  <a:gd name="T5" fmla="*/ 3 h 8"/>
                  <a:gd name="T6" fmla="*/ 4 w 4"/>
                  <a:gd name="T7" fmla="*/ 4 h 8"/>
                  <a:gd name="T8" fmla="*/ 4 w 4"/>
                  <a:gd name="T9" fmla="*/ 6 h 8"/>
                  <a:gd name="T10" fmla="*/ 3 w 4"/>
                  <a:gd name="T11" fmla="*/ 8 h 8"/>
                  <a:gd name="T12" fmla="*/ 2 w 4"/>
                  <a:gd name="T13" fmla="*/ 8 h 8"/>
                  <a:gd name="T14" fmla="*/ 2 w 4"/>
                  <a:gd name="T15" fmla="*/ 6 h 8"/>
                  <a:gd name="T16" fmla="*/ 0 w 4"/>
                  <a:gd name="T17" fmla="*/ 4 h 8"/>
                  <a:gd name="T18" fmla="*/ 2 w 4"/>
                  <a:gd name="T19" fmla="*/ 1 h 8"/>
                  <a:gd name="T20" fmla="*/ 3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2" name="Freeform 1118"/>
              <p:cNvSpPr>
                <a:spLocks/>
              </p:cNvSpPr>
              <p:nvPr/>
            </p:nvSpPr>
            <p:spPr bwMode="auto">
              <a:xfrm>
                <a:off x="2828188" y="1961127"/>
                <a:ext cx="42984" cy="48913"/>
              </a:xfrm>
              <a:custGeom>
                <a:avLst/>
                <a:gdLst>
                  <a:gd name="T0" fmla="*/ 12 w 29"/>
                  <a:gd name="T1" fmla="*/ 0 h 33"/>
                  <a:gd name="T2" fmla="*/ 15 w 29"/>
                  <a:gd name="T3" fmla="*/ 1 h 33"/>
                  <a:gd name="T4" fmla="*/ 16 w 29"/>
                  <a:gd name="T5" fmla="*/ 1 h 33"/>
                  <a:gd name="T6" fmla="*/ 19 w 29"/>
                  <a:gd name="T7" fmla="*/ 3 h 33"/>
                  <a:gd name="T8" fmla="*/ 20 w 29"/>
                  <a:gd name="T9" fmla="*/ 3 h 33"/>
                  <a:gd name="T10" fmla="*/ 23 w 29"/>
                  <a:gd name="T11" fmla="*/ 4 h 33"/>
                  <a:gd name="T12" fmla="*/ 24 w 29"/>
                  <a:gd name="T13" fmla="*/ 3 h 33"/>
                  <a:gd name="T14" fmla="*/ 26 w 29"/>
                  <a:gd name="T15" fmla="*/ 3 h 33"/>
                  <a:gd name="T16" fmla="*/ 29 w 29"/>
                  <a:gd name="T17" fmla="*/ 7 h 33"/>
                  <a:gd name="T18" fmla="*/ 29 w 29"/>
                  <a:gd name="T19" fmla="*/ 8 h 33"/>
                  <a:gd name="T20" fmla="*/ 27 w 29"/>
                  <a:gd name="T21" fmla="*/ 10 h 33"/>
                  <a:gd name="T22" fmla="*/ 29 w 29"/>
                  <a:gd name="T23" fmla="*/ 12 h 33"/>
                  <a:gd name="T24" fmla="*/ 29 w 29"/>
                  <a:gd name="T25" fmla="*/ 14 h 33"/>
                  <a:gd name="T26" fmla="*/ 29 w 29"/>
                  <a:gd name="T27" fmla="*/ 15 h 33"/>
                  <a:gd name="T28" fmla="*/ 27 w 29"/>
                  <a:gd name="T29" fmla="*/ 17 h 33"/>
                  <a:gd name="T30" fmla="*/ 24 w 29"/>
                  <a:gd name="T31" fmla="*/ 21 h 33"/>
                  <a:gd name="T32" fmla="*/ 23 w 29"/>
                  <a:gd name="T33" fmla="*/ 21 h 33"/>
                  <a:gd name="T34" fmla="*/ 20 w 29"/>
                  <a:gd name="T35" fmla="*/ 24 h 33"/>
                  <a:gd name="T36" fmla="*/ 16 w 29"/>
                  <a:gd name="T37" fmla="*/ 26 h 33"/>
                  <a:gd name="T38" fmla="*/ 13 w 29"/>
                  <a:gd name="T39" fmla="*/ 29 h 33"/>
                  <a:gd name="T40" fmla="*/ 11 w 29"/>
                  <a:gd name="T41" fmla="*/ 29 h 33"/>
                  <a:gd name="T42" fmla="*/ 9 w 29"/>
                  <a:gd name="T43" fmla="*/ 30 h 33"/>
                  <a:gd name="T44" fmla="*/ 9 w 29"/>
                  <a:gd name="T45" fmla="*/ 32 h 33"/>
                  <a:gd name="T46" fmla="*/ 8 w 29"/>
                  <a:gd name="T47" fmla="*/ 33 h 33"/>
                  <a:gd name="T48" fmla="*/ 6 w 29"/>
                  <a:gd name="T49" fmla="*/ 30 h 33"/>
                  <a:gd name="T50" fmla="*/ 6 w 29"/>
                  <a:gd name="T51" fmla="*/ 25 h 33"/>
                  <a:gd name="T52" fmla="*/ 5 w 29"/>
                  <a:gd name="T53" fmla="*/ 22 h 33"/>
                  <a:gd name="T54" fmla="*/ 5 w 29"/>
                  <a:gd name="T55" fmla="*/ 21 h 33"/>
                  <a:gd name="T56" fmla="*/ 5 w 29"/>
                  <a:gd name="T57" fmla="*/ 19 h 33"/>
                  <a:gd name="T58" fmla="*/ 5 w 29"/>
                  <a:gd name="T59" fmla="*/ 17 h 33"/>
                  <a:gd name="T60" fmla="*/ 5 w 29"/>
                  <a:gd name="T61" fmla="*/ 12 h 33"/>
                  <a:gd name="T62" fmla="*/ 2 w 29"/>
                  <a:gd name="T63" fmla="*/ 10 h 33"/>
                  <a:gd name="T64" fmla="*/ 0 w 29"/>
                  <a:gd name="T65" fmla="*/ 8 h 33"/>
                  <a:gd name="T66" fmla="*/ 0 w 29"/>
                  <a:gd name="T67" fmla="*/ 7 h 33"/>
                  <a:gd name="T68" fmla="*/ 4 w 29"/>
                  <a:gd name="T69" fmla="*/ 3 h 33"/>
                  <a:gd name="T70" fmla="*/ 6 w 29"/>
                  <a:gd name="T71" fmla="*/ 3 h 33"/>
                  <a:gd name="T72" fmla="*/ 9 w 29"/>
                  <a:gd name="T73" fmla="*/ 0 h 33"/>
                  <a:gd name="T74" fmla="*/ 12 w 29"/>
                  <a:gd name="T7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33">
                    <a:moveTo>
                      <a:pt x="12" y="0"/>
                    </a:moveTo>
                    <a:lnTo>
                      <a:pt x="15" y="1"/>
                    </a:lnTo>
                    <a:lnTo>
                      <a:pt x="16" y="1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27" y="10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5"/>
                    </a:lnTo>
                    <a:lnTo>
                      <a:pt x="27" y="17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0" y="24"/>
                    </a:lnTo>
                    <a:lnTo>
                      <a:pt x="16" y="26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8" y="33"/>
                    </a:lnTo>
                    <a:lnTo>
                      <a:pt x="6" y="30"/>
                    </a:lnTo>
                    <a:lnTo>
                      <a:pt x="6" y="25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3" name="Freeform 1119"/>
              <p:cNvSpPr>
                <a:spLocks/>
              </p:cNvSpPr>
              <p:nvPr/>
            </p:nvSpPr>
            <p:spPr bwMode="auto">
              <a:xfrm>
                <a:off x="2814848" y="1961127"/>
                <a:ext cx="8893" cy="4447"/>
              </a:xfrm>
              <a:custGeom>
                <a:avLst/>
                <a:gdLst>
                  <a:gd name="T0" fmla="*/ 2 w 6"/>
                  <a:gd name="T1" fmla="*/ 0 h 3"/>
                  <a:gd name="T2" fmla="*/ 4 w 6"/>
                  <a:gd name="T3" fmla="*/ 0 h 3"/>
                  <a:gd name="T4" fmla="*/ 6 w 6"/>
                  <a:gd name="T5" fmla="*/ 1 h 3"/>
                  <a:gd name="T6" fmla="*/ 4 w 6"/>
                  <a:gd name="T7" fmla="*/ 3 h 3"/>
                  <a:gd name="T8" fmla="*/ 3 w 6"/>
                  <a:gd name="T9" fmla="*/ 1 h 3"/>
                  <a:gd name="T10" fmla="*/ 2 w 6"/>
                  <a:gd name="T11" fmla="*/ 3 h 3"/>
                  <a:gd name="T12" fmla="*/ 0 w 6"/>
                  <a:gd name="T13" fmla="*/ 1 h 3"/>
                  <a:gd name="T14" fmla="*/ 0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4" name="Freeform 1120"/>
              <p:cNvSpPr>
                <a:spLocks/>
              </p:cNvSpPr>
              <p:nvPr/>
            </p:nvSpPr>
            <p:spPr bwMode="auto">
              <a:xfrm>
                <a:off x="2665147" y="2233850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0 h 4"/>
                  <a:gd name="T4" fmla="*/ 5 w 6"/>
                  <a:gd name="T5" fmla="*/ 1 h 4"/>
                  <a:gd name="T6" fmla="*/ 5 w 6"/>
                  <a:gd name="T7" fmla="*/ 1 h 4"/>
                  <a:gd name="T8" fmla="*/ 3 w 6"/>
                  <a:gd name="T9" fmla="*/ 4 h 4"/>
                  <a:gd name="T10" fmla="*/ 2 w 6"/>
                  <a:gd name="T11" fmla="*/ 4 h 4"/>
                  <a:gd name="T12" fmla="*/ 0 w 6"/>
                  <a:gd name="T13" fmla="*/ 0 h 4"/>
                  <a:gd name="T14" fmla="*/ 2 w 6"/>
                  <a:gd name="T15" fmla="*/ 0 h 4"/>
                  <a:gd name="T16" fmla="*/ 3 w 6"/>
                  <a:gd name="T17" fmla="*/ 1 h 4"/>
                  <a:gd name="T18" fmla="*/ 3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5" name="Freeform 1121"/>
              <p:cNvSpPr>
                <a:spLocks/>
              </p:cNvSpPr>
              <p:nvPr/>
            </p:nvSpPr>
            <p:spPr bwMode="auto">
              <a:xfrm>
                <a:off x="2668111" y="2202724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0 h 2"/>
                  <a:gd name="T4" fmla="*/ 1 w 3"/>
                  <a:gd name="T5" fmla="*/ 2 h 2"/>
                  <a:gd name="T6" fmla="*/ 0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6" name="Freeform 1122"/>
              <p:cNvSpPr>
                <a:spLocks/>
              </p:cNvSpPr>
              <p:nvPr/>
            </p:nvSpPr>
            <p:spPr bwMode="auto">
              <a:xfrm>
                <a:off x="2653289" y="2207171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3 w 4"/>
                  <a:gd name="T3" fmla="*/ 1 h 1"/>
                  <a:gd name="T4" fmla="*/ 4 w 4"/>
                  <a:gd name="T5" fmla="*/ 1 h 1"/>
                  <a:gd name="T6" fmla="*/ 0 w 4"/>
                  <a:gd name="T7" fmla="*/ 1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7" name="Freeform 1123"/>
              <p:cNvSpPr>
                <a:spLocks/>
              </p:cNvSpPr>
              <p:nvPr/>
            </p:nvSpPr>
            <p:spPr bwMode="auto">
              <a:xfrm>
                <a:off x="2659218" y="2241261"/>
                <a:ext cx="5929" cy="16305"/>
              </a:xfrm>
              <a:custGeom>
                <a:avLst/>
                <a:gdLst>
                  <a:gd name="T0" fmla="*/ 3 w 4"/>
                  <a:gd name="T1" fmla="*/ 0 h 11"/>
                  <a:gd name="T2" fmla="*/ 4 w 4"/>
                  <a:gd name="T3" fmla="*/ 2 h 11"/>
                  <a:gd name="T4" fmla="*/ 4 w 4"/>
                  <a:gd name="T5" fmla="*/ 5 h 11"/>
                  <a:gd name="T6" fmla="*/ 4 w 4"/>
                  <a:gd name="T7" fmla="*/ 5 h 11"/>
                  <a:gd name="T8" fmla="*/ 4 w 4"/>
                  <a:gd name="T9" fmla="*/ 6 h 11"/>
                  <a:gd name="T10" fmla="*/ 4 w 4"/>
                  <a:gd name="T11" fmla="*/ 9 h 11"/>
                  <a:gd name="T12" fmla="*/ 3 w 4"/>
                  <a:gd name="T13" fmla="*/ 9 h 11"/>
                  <a:gd name="T14" fmla="*/ 3 w 4"/>
                  <a:gd name="T15" fmla="*/ 10 h 11"/>
                  <a:gd name="T16" fmla="*/ 2 w 4"/>
                  <a:gd name="T17" fmla="*/ 11 h 11"/>
                  <a:gd name="T18" fmla="*/ 0 w 4"/>
                  <a:gd name="T19" fmla="*/ 7 h 11"/>
                  <a:gd name="T20" fmla="*/ 2 w 4"/>
                  <a:gd name="T21" fmla="*/ 6 h 11"/>
                  <a:gd name="T22" fmla="*/ 2 w 4"/>
                  <a:gd name="T23" fmla="*/ 3 h 11"/>
                  <a:gd name="T24" fmla="*/ 3 w 4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8" name="Freeform 1124"/>
              <p:cNvSpPr>
                <a:spLocks/>
              </p:cNvSpPr>
              <p:nvPr/>
            </p:nvSpPr>
            <p:spPr bwMode="auto">
              <a:xfrm>
                <a:off x="2657736" y="2221993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9" name="Freeform 1125"/>
              <p:cNvSpPr>
                <a:spLocks/>
              </p:cNvSpPr>
              <p:nvPr/>
            </p:nvSpPr>
            <p:spPr bwMode="auto">
              <a:xfrm>
                <a:off x="3017908" y="1916662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0" name="Freeform 1126"/>
              <p:cNvSpPr>
                <a:spLocks/>
              </p:cNvSpPr>
              <p:nvPr/>
            </p:nvSpPr>
            <p:spPr bwMode="auto">
              <a:xfrm>
                <a:off x="1983340" y="1999664"/>
                <a:ext cx="1421420" cy="1108678"/>
              </a:xfrm>
              <a:custGeom>
                <a:avLst/>
                <a:gdLst>
                  <a:gd name="T0" fmla="*/ 203 w 959"/>
                  <a:gd name="T1" fmla="*/ 64 h 748"/>
                  <a:gd name="T2" fmla="*/ 279 w 959"/>
                  <a:gd name="T3" fmla="*/ 24 h 748"/>
                  <a:gd name="T4" fmla="*/ 227 w 959"/>
                  <a:gd name="T5" fmla="*/ 53 h 748"/>
                  <a:gd name="T6" fmla="*/ 304 w 959"/>
                  <a:gd name="T7" fmla="*/ 22 h 748"/>
                  <a:gd name="T8" fmla="*/ 331 w 959"/>
                  <a:gd name="T9" fmla="*/ 58 h 748"/>
                  <a:gd name="T10" fmla="*/ 401 w 959"/>
                  <a:gd name="T11" fmla="*/ 105 h 748"/>
                  <a:gd name="T12" fmla="*/ 409 w 959"/>
                  <a:gd name="T13" fmla="*/ 145 h 748"/>
                  <a:gd name="T14" fmla="*/ 453 w 959"/>
                  <a:gd name="T15" fmla="*/ 173 h 748"/>
                  <a:gd name="T16" fmla="*/ 481 w 959"/>
                  <a:gd name="T17" fmla="*/ 150 h 748"/>
                  <a:gd name="T18" fmla="*/ 480 w 959"/>
                  <a:gd name="T19" fmla="*/ 137 h 748"/>
                  <a:gd name="T20" fmla="*/ 510 w 959"/>
                  <a:gd name="T21" fmla="*/ 155 h 748"/>
                  <a:gd name="T22" fmla="*/ 572 w 959"/>
                  <a:gd name="T23" fmla="*/ 172 h 748"/>
                  <a:gd name="T24" fmla="*/ 593 w 959"/>
                  <a:gd name="T25" fmla="*/ 166 h 748"/>
                  <a:gd name="T26" fmla="*/ 596 w 959"/>
                  <a:gd name="T27" fmla="*/ 205 h 748"/>
                  <a:gd name="T28" fmla="*/ 610 w 959"/>
                  <a:gd name="T29" fmla="*/ 177 h 748"/>
                  <a:gd name="T30" fmla="*/ 641 w 959"/>
                  <a:gd name="T31" fmla="*/ 147 h 748"/>
                  <a:gd name="T32" fmla="*/ 640 w 959"/>
                  <a:gd name="T33" fmla="*/ 78 h 748"/>
                  <a:gd name="T34" fmla="*/ 672 w 959"/>
                  <a:gd name="T35" fmla="*/ 96 h 748"/>
                  <a:gd name="T36" fmla="*/ 670 w 959"/>
                  <a:gd name="T37" fmla="*/ 141 h 748"/>
                  <a:gd name="T38" fmla="*/ 677 w 959"/>
                  <a:gd name="T39" fmla="*/ 162 h 748"/>
                  <a:gd name="T40" fmla="*/ 704 w 959"/>
                  <a:gd name="T41" fmla="*/ 198 h 748"/>
                  <a:gd name="T42" fmla="*/ 738 w 959"/>
                  <a:gd name="T43" fmla="*/ 147 h 748"/>
                  <a:gd name="T44" fmla="*/ 759 w 959"/>
                  <a:gd name="T45" fmla="*/ 188 h 748"/>
                  <a:gd name="T46" fmla="*/ 730 w 959"/>
                  <a:gd name="T47" fmla="*/ 239 h 748"/>
                  <a:gd name="T48" fmla="*/ 705 w 959"/>
                  <a:gd name="T49" fmla="*/ 238 h 748"/>
                  <a:gd name="T50" fmla="*/ 655 w 959"/>
                  <a:gd name="T51" fmla="*/ 252 h 748"/>
                  <a:gd name="T52" fmla="*/ 640 w 959"/>
                  <a:gd name="T53" fmla="*/ 293 h 748"/>
                  <a:gd name="T54" fmla="*/ 585 w 959"/>
                  <a:gd name="T55" fmla="*/ 288 h 748"/>
                  <a:gd name="T56" fmla="*/ 585 w 959"/>
                  <a:gd name="T57" fmla="*/ 324 h 748"/>
                  <a:gd name="T58" fmla="*/ 556 w 959"/>
                  <a:gd name="T59" fmla="*/ 356 h 748"/>
                  <a:gd name="T60" fmla="*/ 543 w 959"/>
                  <a:gd name="T61" fmla="*/ 419 h 748"/>
                  <a:gd name="T62" fmla="*/ 623 w 959"/>
                  <a:gd name="T63" fmla="*/ 498 h 748"/>
                  <a:gd name="T64" fmla="*/ 652 w 959"/>
                  <a:gd name="T65" fmla="*/ 574 h 748"/>
                  <a:gd name="T66" fmla="*/ 677 w 959"/>
                  <a:gd name="T67" fmla="*/ 548 h 748"/>
                  <a:gd name="T68" fmla="*/ 724 w 959"/>
                  <a:gd name="T69" fmla="*/ 480 h 748"/>
                  <a:gd name="T70" fmla="*/ 738 w 959"/>
                  <a:gd name="T71" fmla="*/ 385 h 748"/>
                  <a:gd name="T72" fmla="*/ 785 w 959"/>
                  <a:gd name="T73" fmla="*/ 353 h 748"/>
                  <a:gd name="T74" fmla="*/ 833 w 959"/>
                  <a:gd name="T75" fmla="*/ 396 h 748"/>
                  <a:gd name="T76" fmla="*/ 838 w 959"/>
                  <a:gd name="T77" fmla="*/ 452 h 748"/>
                  <a:gd name="T78" fmla="*/ 878 w 959"/>
                  <a:gd name="T79" fmla="*/ 418 h 748"/>
                  <a:gd name="T80" fmla="*/ 886 w 959"/>
                  <a:gd name="T81" fmla="*/ 440 h 748"/>
                  <a:gd name="T82" fmla="*/ 897 w 959"/>
                  <a:gd name="T83" fmla="*/ 473 h 748"/>
                  <a:gd name="T84" fmla="*/ 905 w 959"/>
                  <a:gd name="T85" fmla="*/ 506 h 748"/>
                  <a:gd name="T86" fmla="*/ 925 w 959"/>
                  <a:gd name="T87" fmla="*/ 521 h 748"/>
                  <a:gd name="T88" fmla="*/ 903 w 959"/>
                  <a:gd name="T89" fmla="*/ 550 h 748"/>
                  <a:gd name="T90" fmla="*/ 948 w 959"/>
                  <a:gd name="T91" fmla="*/ 552 h 748"/>
                  <a:gd name="T92" fmla="*/ 943 w 959"/>
                  <a:gd name="T93" fmla="*/ 592 h 748"/>
                  <a:gd name="T94" fmla="*/ 878 w 959"/>
                  <a:gd name="T95" fmla="*/ 614 h 748"/>
                  <a:gd name="T96" fmla="*/ 788 w 959"/>
                  <a:gd name="T97" fmla="*/ 632 h 748"/>
                  <a:gd name="T98" fmla="*/ 835 w 959"/>
                  <a:gd name="T99" fmla="*/ 638 h 748"/>
                  <a:gd name="T100" fmla="*/ 829 w 959"/>
                  <a:gd name="T101" fmla="*/ 679 h 748"/>
                  <a:gd name="T102" fmla="*/ 833 w 959"/>
                  <a:gd name="T103" fmla="*/ 709 h 748"/>
                  <a:gd name="T104" fmla="*/ 831 w 959"/>
                  <a:gd name="T105" fmla="*/ 698 h 748"/>
                  <a:gd name="T106" fmla="*/ 789 w 959"/>
                  <a:gd name="T107" fmla="*/ 687 h 748"/>
                  <a:gd name="T108" fmla="*/ 633 w 959"/>
                  <a:gd name="T109" fmla="*/ 736 h 748"/>
                  <a:gd name="T110" fmla="*/ 466 w 959"/>
                  <a:gd name="T111" fmla="*/ 610 h 748"/>
                  <a:gd name="T112" fmla="*/ 103 w 959"/>
                  <a:gd name="T113" fmla="*/ 539 h 748"/>
                  <a:gd name="T114" fmla="*/ 78 w 959"/>
                  <a:gd name="T115" fmla="*/ 527 h 748"/>
                  <a:gd name="T116" fmla="*/ 76 w 959"/>
                  <a:gd name="T117" fmla="*/ 515 h 748"/>
                  <a:gd name="T118" fmla="*/ 73 w 959"/>
                  <a:gd name="T119" fmla="*/ 492 h 748"/>
                  <a:gd name="T120" fmla="*/ 67 w 959"/>
                  <a:gd name="T121" fmla="*/ 461 h 748"/>
                  <a:gd name="T122" fmla="*/ 82 w 959"/>
                  <a:gd name="T123" fmla="*/ 405 h 748"/>
                  <a:gd name="T124" fmla="*/ 57 w 959"/>
                  <a:gd name="T125" fmla="*/ 30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9" h="748">
                    <a:moveTo>
                      <a:pt x="154" y="0"/>
                    </a:moveTo>
                    <a:lnTo>
                      <a:pt x="154" y="2"/>
                    </a:lnTo>
                    <a:lnTo>
                      <a:pt x="155" y="2"/>
                    </a:lnTo>
                    <a:lnTo>
                      <a:pt x="163" y="7"/>
                    </a:lnTo>
                    <a:lnTo>
                      <a:pt x="165" y="7"/>
                    </a:lnTo>
                    <a:lnTo>
                      <a:pt x="167" y="10"/>
                    </a:lnTo>
                    <a:lnTo>
                      <a:pt x="169" y="11"/>
                    </a:lnTo>
                    <a:lnTo>
                      <a:pt x="169" y="11"/>
                    </a:lnTo>
                    <a:lnTo>
                      <a:pt x="172" y="13"/>
                    </a:lnTo>
                    <a:lnTo>
                      <a:pt x="172" y="16"/>
                    </a:lnTo>
                    <a:lnTo>
                      <a:pt x="174" y="18"/>
                    </a:lnTo>
                    <a:lnTo>
                      <a:pt x="174" y="20"/>
                    </a:lnTo>
                    <a:lnTo>
                      <a:pt x="174" y="21"/>
                    </a:lnTo>
                    <a:lnTo>
                      <a:pt x="173" y="24"/>
                    </a:lnTo>
                    <a:lnTo>
                      <a:pt x="174" y="27"/>
                    </a:lnTo>
                    <a:lnTo>
                      <a:pt x="176" y="28"/>
                    </a:lnTo>
                    <a:lnTo>
                      <a:pt x="177" y="27"/>
                    </a:lnTo>
                    <a:lnTo>
                      <a:pt x="177" y="27"/>
                    </a:lnTo>
                    <a:lnTo>
                      <a:pt x="177" y="31"/>
                    </a:lnTo>
                    <a:lnTo>
                      <a:pt x="179" y="35"/>
                    </a:lnTo>
                    <a:lnTo>
                      <a:pt x="183" y="39"/>
                    </a:lnTo>
                    <a:lnTo>
                      <a:pt x="185" y="40"/>
                    </a:lnTo>
                    <a:lnTo>
                      <a:pt x="185" y="40"/>
                    </a:lnTo>
                    <a:lnTo>
                      <a:pt x="188" y="42"/>
                    </a:lnTo>
                    <a:lnTo>
                      <a:pt x="188" y="43"/>
                    </a:lnTo>
                    <a:lnTo>
                      <a:pt x="190" y="45"/>
                    </a:lnTo>
                    <a:lnTo>
                      <a:pt x="191" y="45"/>
                    </a:lnTo>
                    <a:lnTo>
                      <a:pt x="194" y="49"/>
                    </a:lnTo>
                    <a:lnTo>
                      <a:pt x="194" y="51"/>
                    </a:lnTo>
                    <a:lnTo>
                      <a:pt x="195" y="53"/>
                    </a:lnTo>
                    <a:lnTo>
                      <a:pt x="196" y="54"/>
                    </a:lnTo>
                    <a:lnTo>
                      <a:pt x="198" y="54"/>
                    </a:lnTo>
                    <a:lnTo>
                      <a:pt x="201" y="58"/>
                    </a:lnTo>
                    <a:lnTo>
                      <a:pt x="201" y="60"/>
                    </a:lnTo>
                    <a:lnTo>
                      <a:pt x="202" y="61"/>
                    </a:lnTo>
                    <a:lnTo>
                      <a:pt x="202" y="63"/>
                    </a:lnTo>
                    <a:lnTo>
                      <a:pt x="199" y="65"/>
                    </a:lnTo>
                    <a:lnTo>
                      <a:pt x="198" y="68"/>
                    </a:lnTo>
                    <a:lnTo>
                      <a:pt x="203" y="64"/>
                    </a:lnTo>
                    <a:lnTo>
                      <a:pt x="205" y="63"/>
                    </a:lnTo>
                    <a:lnTo>
                      <a:pt x="206" y="63"/>
                    </a:lnTo>
                    <a:lnTo>
                      <a:pt x="208" y="60"/>
                    </a:lnTo>
                    <a:lnTo>
                      <a:pt x="206" y="51"/>
                    </a:lnTo>
                    <a:lnTo>
                      <a:pt x="208" y="47"/>
                    </a:lnTo>
                    <a:lnTo>
                      <a:pt x="209" y="46"/>
                    </a:lnTo>
                    <a:lnTo>
                      <a:pt x="213" y="43"/>
                    </a:lnTo>
                    <a:lnTo>
                      <a:pt x="216" y="42"/>
                    </a:lnTo>
                    <a:lnTo>
                      <a:pt x="219" y="40"/>
                    </a:lnTo>
                    <a:lnTo>
                      <a:pt x="221" y="39"/>
                    </a:lnTo>
                    <a:lnTo>
                      <a:pt x="223" y="38"/>
                    </a:lnTo>
                    <a:lnTo>
                      <a:pt x="224" y="38"/>
                    </a:lnTo>
                    <a:lnTo>
                      <a:pt x="225" y="36"/>
                    </a:lnTo>
                    <a:lnTo>
                      <a:pt x="228" y="36"/>
                    </a:lnTo>
                    <a:lnTo>
                      <a:pt x="230" y="36"/>
                    </a:lnTo>
                    <a:lnTo>
                      <a:pt x="232" y="36"/>
                    </a:lnTo>
                    <a:lnTo>
                      <a:pt x="234" y="38"/>
                    </a:lnTo>
                    <a:lnTo>
                      <a:pt x="237" y="33"/>
                    </a:lnTo>
                    <a:lnTo>
                      <a:pt x="238" y="31"/>
                    </a:lnTo>
                    <a:lnTo>
                      <a:pt x="239" y="31"/>
                    </a:lnTo>
                    <a:lnTo>
                      <a:pt x="242" y="32"/>
                    </a:lnTo>
                    <a:lnTo>
                      <a:pt x="243" y="31"/>
                    </a:lnTo>
                    <a:lnTo>
                      <a:pt x="243" y="29"/>
                    </a:lnTo>
                    <a:lnTo>
                      <a:pt x="245" y="29"/>
                    </a:lnTo>
                    <a:lnTo>
                      <a:pt x="246" y="31"/>
                    </a:lnTo>
                    <a:lnTo>
                      <a:pt x="253" y="31"/>
                    </a:lnTo>
                    <a:lnTo>
                      <a:pt x="260" y="28"/>
                    </a:lnTo>
                    <a:lnTo>
                      <a:pt x="261" y="27"/>
                    </a:lnTo>
                    <a:lnTo>
                      <a:pt x="263" y="27"/>
                    </a:lnTo>
                    <a:lnTo>
                      <a:pt x="264" y="28"/>
                    </a:lnTo>
                    <a:lnTo>
                      <a:pt x="267" y="28"/>
                    </a:lnTo>
                    <a:lnTo>
                      <a:pt x="267" y="25"/>
                    </a:lnTo>
                    <a:lnTo>
                      <a:pt x="271" y="22"/>
                    </a:lnTo>
                    <a:lnTo>
                      <a:pt x="274" y="22"/>
                    </a:lnTo>
                    <a:lnTo>
                      <a:pt x="275" y="24"/>
                    </a:lnTo>
                    <a:lnTo>
                      <a:pt x="277" y="24"/>
                    </a:lnTo>
                    <a:lnTo>
                      <a:pt x="277" y="25"/>
                    </a:lnTo>
                    <a:lnTo>
                      <a:pt x="279" y="25"/>
                    </a:lnTo>
                    <a:lnTo>
                      <a:pt x="279" y="24"/>
                    </a:lnTo>
                    <a:lnTo>
                      <a:pt x="281" y="22"/>
                    </a:lnTo>
                    <a:lnTo>
                      <a:pt x="282" y="22"/>
                    </a:lnTo>
                    <a:lnTo>
                      <a:pt x="282" y="25"/>
                    </a:lnTo>
                    <a:lnTo>
                      <a:pt x="284" y="27"/>
                    </a:lnTo>
                    <a:lnTo>
                      <a:pt x="282" y="28"/>
                    </a:lnTo>
                    <a:lnTo>
                      <a:pt x="281" y="28"/>
                    </a:lnTo>
                    <a:lnTo>
                      <a:pt x="281" y="31"/>
                    </a:lnTo>
                    <a:lnTo>
                      <a:pt x="275" y="32"/>
                    </a:lnTo>
                    <a:lnTo>
                      <a:pt x="270" y="33"/>
                    </a:lnTo>
                    <a:lnTo>
                      <a:pt x="268" y="36"/>
                    </a:lnTo>
                    <a:lnTo>
                      <a:pt x="264" y="36"/>
                    </a:lnTo>
                    <a:lnTo>
                      <a:pt x="263" y="36"/>
                    </a:lnTo>
                    <a:lnTo>
                      <a:pt x="261" y="38"/>
                    </a:lnTo>
                    <a:lnTo>
                      <a:pt x="260" y="38"/>
                    </a:lnTo>
                    <a:lnTo>
                      <a:pt x="259" y="36"/>
                    </a:lnTo>
                    <a:lnTo>
                      <a:pt x="255" y="38"/>
                    </a:lnTo>
                    <a:lnTo>
                      <a:pt x="250" y="38"/>
                    </a:lnTo>
                    <a:lnTo>
                      <a:pt x="249" y="39"/>
                    </a:lnTo>
                    <a:lnTo>
                      <a:pt x="245" y="39"/>
                    </a:lnTo>
                    <a:lnTo>
                      <a:pt x="242" y="39"/>
                    </a:lnTo>
                    <a:lnTo>
                      <a:pt x="241" y="43"/>
                    </a:lnTo>
                    <a:lnTo>
                      <a:pt x="234" y="46"/>
                    </a:lnTo>
                    <a:lnTo>
                      <a:pt x="234" y="45"/>
                    </a:lnTo>
                    <a:lnTo>
                      <a:pt x="231" y="46"/>
                    </a:lnTo>
                    <a:lnTo>
                      <a:pt x="230" y="49"/>
                    </a:lnTo>
                    <a:lnTo>
                      <a:pt x="228" y="49"/>
                    </a:lnTo>
                    <a:lnTo>
                      <a:pt x="227" y="47"/>
                    </a:lnTo>
                    <a:lnTo>
                      <a:pt x="224" y="50"/>
                    </a:lnTo>
                    <a:lnTo>
                      <a:pt x="223" y="53"/>
                    </a:lnTo>
                    <a:lnTo>
                      <a:pt x="221" y="53"/>
                    </a:lnTo>
                    <a:lnTo>
                      <a:pt x="220" y="54"/>
                    </a:lnTo>
                    <a:lnTo>
                      <a:pt x="221" y="58"/>
                    </a:lnTo>
                    <a:lnTo>
                      <a:pt x="224" y="60"/>
                    </a:lnTo>
                    <a:lnTo>
                      <a:pt x="221" y="56"/>
                    </a:lnTo>
                    <a:lnTo>
                      <a:pt x="221" y="56"/>
                    </a:lnTo>
                    <a:lnTo>
                      <a:pt x="224" y="56"/>
                    </a:lnTo>
                    <a:lnTo>
                      <a:pt x="225" y="56"/>
                    </a:lnTo>
                    <a:lnTo>
                      <a:pt x="228" y="56"/>
                    </a:lnTo>
                    <a:lnTo>
                      <a:pt x="227" y="53"/>
                    </a:lnTo>
                    <a:lnTo>
                      <a:pt x="231" y="50"/>
                    </a:lnTo>
                    <a:lnTo>
                      <a:pt x="235" y="49"/>
                    </a:lnTo>
                    <a:lnTo>
                      <a:pt x="238" y="49"/>
                    </a:lnTo>
                    <a:lnTo>
                      <a:pt x="245" y="45"/>
                    </a:lnTo>
                    <a:lnTo>
                      <a:pt x="245" y="42"/>
                    </a:lnTo>
                    <a:lnTo>
                      <a:pt x="246" y="42"/>
                    </a:lnTo>
                    <a:lnTo>
                      <a:pt x="249" y="43"/>
                    </a:lnTo>
                    <a:lnTo>
                      <a:pt x="250" y="42"/>
                    </a:lnTo>
                    <a:lnTo>
                      <a:pt x="252" y="42"/>
                    </a:lnTo>
                    <a:lnTo>
                      <a:pt x="253" y="43"/>
                    </a:lnTo>
                    <a:lnTo>
                      <a:pt x="256" y="40"/>
                    </a:lnTo>
                    <a:lnTo>
                      <a:pt x="257" y="42"/>
                    </a:lnTo>
                    <a:lnTo>
                      <a:pt x="255" y="46"/>
                    </a:lnTo>
                    <a:lnTo>
                      <a:pt x="255" y="49"/>
                    </a:lnTo>
                    <a:lnTo>
                      <a:pt x="257" y="43"/>
                    </a:lnTo>
                    <a:lnTo>
                      <a:pt x="261" y="43"/>
                    </a:lnTo>
                    <a:lnTo>
                      <a:pt x="270" y="38"/>
                    </a:lnTo>
                    <a:lnTo>
                      <a:pt x="274" y="38"/>
                    </a:lnTo>
                    <a:lnTo>
                      <a:pt x="277" y="35"/>
                    </a:lnTo>
                    <a:lnTo>
                      <a:pt x="281" y="35"/>
                    </a:lnTo>
                    <a:lnTo>
                      <a:pt x="284" y="33"/>
                    </a:lnTo>
                    <a:lnTo>
                      <a:pt x="286" y="33"/>
                    </a:lnTo>
                    <a:lnTo>
                      <a:pt x="285" y="36"/>
                    </a:lnTo>
                    <a:lnTo>
                      <a:pt x="282" y="38"/>
                    </a:lnTo>
                    <a:lnTo>
                      <a:pt x="282" y="39"/>
                    </a:lnTo>
                    <a:lnTo>
                      <a:pt x="284" y="40"/>
                    </a:lnTo>
                    <a:lnTo>
                      <a:pt x="286" y="38"/>
                    </a:lnTo>
                    <a:lnTo>
                      <a:pt x="293" y="35"/>
                    </a:lnTo>
                    <a:lnTo>
                      <a:pt x="295" y="35"/>
                    </a:lnTo>
                    <a:lnTo>
                      <a:pt x="295" y="33"/>
                    </a:lnTo>
                    <a:lnTo>
                      <a:pt x="296" y="31"/>
                    </a:lnTo>
                    <a:lnTo>
                      <a:pt x="299" y="32"/>
                    </a:lnTo>
                    <a:lnTo>
                      <a:pt x="299" y="29"/>
                    </a:lnTo>
                    <a:lnTo>
                      <a:pt x="300" y="28"/>
                    </a:lnTo>
                    <a:lnTo>
                      <a:pt x="301" y="31"/>
                    </a:lnTo>
                    <a:lnTo>
                      <a:pt x="303" y="31"/>
                    </a:lnTo>
                    <a:lnTo>
                      <a:pt x="304" y="27"/>
                    </a:lnTo>
                    <a:lnTo>
                      <a:pt x="303" y="24"/>
                    </a:lnTo>
                    <a:lnTo>
                      <a:pt x="304" y="22"/>
                    </a:lnTo>
                    <a:lnTo>
                      <a:pt x="303" y="21"/>
                    </a:lnTo>
                    <a:lnTo>
                      <a:pt x="306" y="17"/>
                    </a:lnTo>
                    <a:lnTo>
                      <a:pt x="308" y="16"/>
                    </a:lnTo>
                    <a:lnTo>
                      <a:pt x="308" y="20"/>
                    </a:lnTo>
                    <a:lnTo>
                      <a:pt x="310" y="29"/>
                    </a:lnTo>
                    <a:lnTo>
                      <a:pt x="308" y="32"/>
                    </a:lnTo>
                    <a:lnTo>
                      <a:pt x="308" y="40"/>
                    </a:lnTo>
                    <a:lnTo>
                      <a:pt x="306" y="45"/>
                    </a:lnTo>
                    <a:lnTo>
                      <a:pt x="306" y="57"/>
                    </a:lnTo>
                    <a:lnTo>
                      <a:pt x="307" y="60"/>
                    </a:lnTo>
                    <a:lnTo>
                      <a:pt x="310" y="61"/>
                    </a:lnTo>
                    <a:lnTo>
                      <a:pt x="311" y="65"/>
                    </a:lnTo>
                    <a:lnTo>
                      <a:pt x="315" y="63"/>
                    </a:lnTo>
                    <a:lnTo>
                      <a:pt x="314" y="61"/>
                    </a:lnTo>
                    <a:lnTo>
                      <a:pt x="313" y="61"/>
                    </a:lnTo>
                    <a:lnTo>
                      <a:pt x="311" y="58"/>
                    </a:lnTo>
                    <a:lnTo>
                      <a:pt x="314" y="57"/>
                    </a:lnTo>
                    <a:lnTo>
                      <a:pt x="317" y="58"/>
                    </a:lnTo>
                    <a:lnTo>
                      <a:pt x="317" y="56"/>
                    </a:lnTo>
                    <a:lnTo>
                      <a:pt x="315" y="56"/>
                    </a:lnTo>
                    <a:lnTo>
                      <a:pt x="318" y="53"/>
                    </a:lnTo>
                    <a:lnTo>
                      <a:pt x="322" y="53"/>
                    </a:lnTo>
                    <a:lnTo>
                      <a:pt x="322" y="56"/>
                    </a:lnTo>
                    <a:lnTo>
                      <a:pt x="324" y="53"/>
                    </a:lnTo>
                    <a:lnTo>
                      <a:pt x="321" y="49"/>
                    </a:lnTo>
                    <a:lnTo>
                      <a:pt x="324" y="49"/>
                    </a:lnTo>
                    <a:lnTo>
                      <a:pt x="329" y="46"/>
                    </a:lnTo>
                    <a:lnTo>
                      <a:pt x="329" y="43"/>
                    </a:lnTo>
                    <a:lnTo>
                      <a:pt x="332" y="43"/>
                    </a:lnTo>
                    <a:lnTo>
                      <a:pt x="332" y="46"/>
                    </a:lnTo>
                    <a:lnTo>
                      <a:pt x="332" y="47"/>
                    </a:lnTo>
                    <a:lnTo>
                      <a:pt x="331" y="50"/>
                    </a:lnTo>
                    <a:lnTo>
                      <a:pt x="331" y="51"/>
                    </a:lnTo>
                    <a:lnTo>
                      <a:pt x="328" y="53"/>
                    </a:lnTo>
                    <a:lnTo>
                      <a:pt x="328" y="56"/>
                    </a:lnTo>
                    <a:lnTo>
                      <a:pt x="328" y="56"/>
                    </a:lnTo>
                    <a:lnTo>
                      <a:pt x="331" y="56"/>
                    </a:lnTo>
                    <a:lnTo>
                      <a:pt x="331" y="57"/>
                    </a:lnTo>
                    <a:lnTo>
                      <a:pt x="331" y="58"/>
                    </a:lnTo>
                    <a:lnTo>
                      <a:pt x="328" y="58"/>
                    </a:lnTo>
                    <a:lnTo>
                      <a:pt x="326" y="61"/>
                    </a:lnTo>
                    <a:lnTo>
                      <a:pt x="325" y="61"/>
                    </a:lnTo>
                    <a:lnTo>
                      <a:pt x="324" y="63"/>
                    </a:lnTo>
                    <a:lnTo>
                      <a:pt x="322" y="65"/>
                    </a:lnTo>
                    <a:lnTo>
                      <a:pt x="324" y="67"/>
                    </a:lnTo>
                    <a:lnTo>
                      <a:pt x="326" y="67"/>
                    </a:lnTo>
                    <a:lnTo>
                      <a:pt x="329" y="68"/>
                    </a:lnTo>
                    <a:lnTo>
                      <a:pt x="332" y="68"/>
                    </a:lnTo>
                    <a:lnTo>
                      <a:pt x="333" y="67"/>
                    </a:lnTo>
                    <a:lnTo>
                      <a:pt x="336" y="65"/>
                    </a:lnTo>
                    <a:lnTo>
                      <a:pt x="339" y="61"/>
                    </a:lnTo>
                    <a:lnTo>
                      <a:pt x="342" y="58"/>
                    </a:lnTo>
                    <a:lnTo>
                      <a:pt x="346" y="57"/>
                    </a:lnTo>
                    <a:lnTo>
                      <a:pt x="347" y="58"/>
                    </a:lnTo>
                    <a:lnTo>
                      <a:pt x="350" y="58"/>
                    </a:lnTo>
                    <a:lnTo>
                      <a:pt x="351" y="61"/>
                    </a:lnTo>
                    <a:lnTo>
                      <a:pt x="354" y="61"/>
                    </a:lnTo>
                    <a:lnTo>
                      <a:pt x="357" y="63"/>
                    </a:lnTo>
                    <a:lnTo>
                      <a:pt x="360" y="63"/>
                    </a:lnTo>
                    <a:lnTo>
                      <a:pt x="360" y="65"/>
                    </a:lnTo>
                    <a:lnTo>
                      <a:pt x="362" y="72"/>
                    </a:lnTo>
                    <a:lnTo>
                      <a:pt x="362" y="75"/>
                    </a:lnTo>
                    <a:lnTo>
                      <a:pt x="365" y="80"/>
                    </a:lnTo>
                    <a:lnTo>
                      <a:pt x="376" y="86"/>
                    </a:lnTo>
                    <a:lnTo>
                      <a:pt x="376" y="89"/>
                    </a:lnTo>
                    <a:lnTo>
                      <a:pt x="380" y="92"/>
                    </a:lnTo>
                    <a:lnTo>
                      <a:pt x="384" y="96"/>
                    </a:lnTo>
                    <a:lnTo>
                      <a:pt x="384" y="96"/>
                    </a:lnTo>
                    <a:lnTo>
                      <a:pt x="387" y="97"/>
                    </a:lnTo>
                    <a:lnTo>
                      <a:pt x="389" y="100"/>
                    </a:lnTo>
                    <a:lnTo>
                      <a:pt x="390" y="100"/>
                    </a:lnTo>
                    <a:lnTo>
                      <a:pt x="391" y="98"/>
                    </a:lnTo>
                    <a:lnTo>
                      <a:pt x="393" y="101"/>
                    </a:lnTo>
                    <a:lnTo>
                      <a:pt x="397" y="103"/>
                    </a:lnTo>
                    <a:lnTo>
                      <a:pt x="398" y="103"/>
                    </a:lnTo>
                    <a:lnTo>
                      <a:pt x="398" y="105"/>
                    </a:lnTo>
                    <a:lnTo>
                      <a:pt x="401" y="108"/>
                    </a:lnTo>
                    <a:lnTo>
                      <a:pt x="401" y="105"/>
                    </a:lnTo>
                    <a:lnTo>
                      <a:pt x="400" y="104"/>
                    </a:lnTo>
                    <a:lnTo>
                      <a:pt x="401" y="103"/>
                    </a:lnTo>
                    <a:lnTo>
                      <a:pt x="398" y="101"/>
                    </a:lnTo>
                    <a:lnTo>
                      <a:pt x="398" y="100"/>
                    </a:lnTo>
                    <a:lnTo>
                      <a:pt x="402" y="101"/>
                    </a:lnTo>
                    <a:lnTo>
                      <a:pt x="404" y="103"/>
                    </a:lnTo>
                    <a:lnTo>
                      <a:pt x="404" y="103"/>
                    </a:lnTo>
                    <a:lnTo>
                      <a:pt x="405" y="101"/>
                    </a:lnTo>
                    <a:lnTo>
                      <a:pt x="407" y="101"/>
                    </a:lnTo>
                    <a:lnTo>
                      <a:pt x="409" y="104"/>
                    </a:lnTo>
                    <a:lnTo>
                      <a:pt x="411" y="107"/>
                    </a:lnTo>
                    <a:lnTo>
                      <a:pt x="412" y="107"/>
                    </a:lnTo>
                    <a:lnTo>
                      <a:pt x="413" y="111"/>
                    </a:lnTo>
                    <a:lnTo>
                      <a:pt x="415" y="112"/>
                    </a:lnTo>
                    <a:lnTo>
                      <a:pt x="415" y="116"/>
                    </a:lnTo>
                    <a:lnTo>
                      <a:pt x="416" y="119"/>
                    </a:lnTo>
                    <a:lnTo>
                      <a:pt x="415" y="122"/>
                    </a:lnTo>
                    <a:lnTo>
                      <a:pt x="415" y="125"/>
                    </a:lnTo>
                    <a:lnTo>
                      <a:pt x="412" y="127"/>
                    </a:lnTo>
                    <a:lnTo>
                      <a:pt x="407" y="125"/>
                    </a:lnTo>
                    <a:lnTo>
                      <a:pt x="404" y="125"/>
                    </a:lnTo>
                    <a:lnTo>
                      <a:pt x="404" y="126"/>
                    </a:lnTo>
                    <a:lnTo>
                      <a:pt x="402" y="126"/>
                    </a:lnTo>
                    <a:lnTo>
                      <a:pt x="398" y="125"/>
                    </a:lnTo>
                    <a:lnTo>
                      <a:pt x="397" y="125"/>
                    </a:lnTo>
                    <a:lnTo>
                      <a:pt x="397" y="127"/>
                    </a:lnTo>
                    <a:lnTo>
                      <a:pt x="395" y="129"/>
                    </a:lnTo>
                    <a:lnTo>
                      <a:pt x="395" y="132"/>
                    </a:lnTo>
                    <a:lnTo>
                      <a:pt x="393" y="132"/>
                    </a:lnTo>
                    <a:lnTo>
                      <a:pt x="390" y="132"/>
                    </a:lnTo>
                    <a:lnTo>
                      <a:pt x="390" y="133"/>
                    </a:lnTo>
                    <a:lnTo>
                      <a:pt x="393" y="134"/>
                    </a:lnTo>
                    <a:lnTo>
                      <a:pt x="394" y="137"/>
                    </a:lnTo>
                    <a:lnTo>
                      <a:pt x="395" y="139"/>
                    </a:lnTo>
                    <a:lnTo>
                      <a:pt x="398" y="139"/>
                    </a:lnTo>
                    <a:lnTo>
                      <a:pt x="401" y="141"/>
                    </a:lnTo>
                    <a:lnTo>
                      <a:pt x="401" y="143"/>
                    </a:lnTo>
                    <a:lnTo>
                      <a:pt x="405" y="143"/>
                    </a:lnTo>
                    <a:lnTo>
                      <a:pt x="409" y="145"/>
                    </a:lnTo>
                    <a:lnTo>
                      <a:pt x="413" y="145"/>
                    </a:lnTo>
                    <a:lnTo>
                      <a:pt x="419" y="148"/>
                    </a:lnTo>
                    <a:lnTo>
                      <a:pt x="422" y="148"/>
                    </a:lnTo>
                    <a:lnTo>
                      <a:pt x="422" y="147"/>
                    </a:lnTo>
                    <a:lnTo>
                      <a:pt x="423" y="147"/>
                    </a:lnTo>
                    <a:lnTo>
                      <a:pt x="426" y="148"/>
                    </a:lnTo>
                    <a:lnTo>
                      <a:pt x="426" y="150"/>
                    </a:lnTo>
                    <a:lnTo>
                      <a:pt x="429" y="147"/>
                    </a:lnTo>
                    <a:lnTo>
                      <a:pt x="430" y="148"/>
                    </a:lnTo>
                    <a:lnTo>
                      <a:pt x="433" y="148"/>
                    </a:lnTo>
                    <a:lnTo>
                      <a:pt x="434" y="147"/>
                    </a:lnTo>
                    <a:lnTo>
                      <a:pt x="436" y="147"/>
                    </a:lnTo>
                    <a:lnTo>
                      <a:pt x="436" y="148"/>
                    </a:lnTo>
                    <a:lnTo>
                      <a:pt x="437" y="148"/>
                    </a:lnTo>
                    <a:lnTo>
                      <a:pt x="441" y="145"/>
                    </a:lnTo>
                    <a:lnTo>
                      <a:pt x="448" y="144"/>
                    </a:lnTo>
                    <a:lnTo>
                      <a:pt x="451" y="143"/>
                    </a:lnTo>
                    <a:lnTo>
                      <a:pt x="451" y="145"/>
                    </a:lnTo>
                    <a:lnTo>
                      <a:pt x="449" y="147"/>
                    </a:lnTo>
                    <a:lnTo>
                      <a:pt x="449" y="148"/>
                    </a:lnTo>
                    <a:lnTo>
                      <a:pt x="451" y="148"/>
                    </a:lnTo>
                    <a:lnTo>
                      <a:pt x="451" y="151"/>
                    </a:lnTo>
                    <a:lnTo>
                      <a:pt x="451" y="152"/>
                    </a:lnTo>
                    <a:lnTo>
                      <a:pt x="451" y="154"/>
                    </a:lnTo>
                    <a:lnTo>
                      <a:pt x="452" y="155"/>
                    </a:lnTo>
                    <a:lnTo>
                      <a:pt x="453" y="152"/>
                    </a:lnTo>
                    <a:lnTo>
                      <a:pt x="455" y="154"/>
                    </a:lnTo>
                    <a:lnTo>
                      <a:pt x="455" y="157"/>
                    </a:lnTo>
                    <a:lnTo>
                      <a:pt x="453" y="161"/>
                    </a:lnTo>
                    <a:lnTo>
                      <a:pt x="453" y="163"/>
                    </a:lnTo>
                    <a:lnTo>
                      <a:pt x="455" y="165"/>
                    </a:lnTo>
                    <a:lnTo>
                      <a:pt x="456" y="162"/>
                    </a:lnTo>
                    <a:lnTo>
                      <a:pt x="456" y="159"/>
                    </a:lnTo>
                    <a:lnTo>
                      <a:pt x="458" y="158"/>
                    </a:lnTo>
                    <a:lnTo>
                      <a:pt x="459" y="158"/>
                    </a:lnTo>
                    <a:lnTo>
                      <a:pt x="458" y="161"/>
                    </a:lnTo>
                    <a:lnTo>
                      <a:pt x="456" y="165"/>
                    </a:lnTo>
                    <a:lnTo>
                      <a:pt x="455" y="168"/>
                    </a:lnTo>
                    <a:lnTo>
                      <a:pt x="453" y="173"/>
                    </a:lnTo>
                    <a:lnTo>
                      <a:pt x="456" y="176"/>
                    </a:lnTo>
                    <a:lnTo>
                      <a:pt x="456" y="180"/>
                    </a:lnTo>
                    <a:lnTo>
                      <a:pt x="455" y="183"/>
                    </a:lnTo>
                    <a:lnTo>
                      <a:pt x="458" y="186"/>
                    </a:lnTo>
                    <a:lnTo>
                      <a:pt x="458" y="187"/>
                    </a:lnTo>
                    <a:lnTo>
                      <a:pt x="456" y="190"/>
                    </a:lnTo>
                    <a:lnTo>
                      <a:pt x="458" y="191"/>
                    </a:lnTo>
                    <a:lnTo>
                      <a:pt x="459" y="194"/>
                    </a:lnTo>
                    <a:lnTo>
                      <a:pt x="460" y="202"/>
                    </a:lnTo>
                    <a:lnTo>
                      <a:pt x="460" y="194"/>
                    </a:lnTo>
                    <a:lnTo>
                      <a:pt x="459" y="188"/>
                    </a:lnTo>
                    <a:lnTo>
                      <a:pt x="459" y="183"/>
                    </a:lnTo>
                    <a:lnTo>
                      <a:pt x="462" y="177"/>
                    </a:lnTo>
                    <a:lnTo>
                      <a:pt x="465" y="177"/>
                    </a:lnTo>
                    <a:lnTo>
                      <a:pt x="465" y="179"/>
                    </a:lnTo>
                    <a:lnTo>
                      <a:pt x="463" y="180"/>
                    </a:lnTo>
                    <a:lnTo>
                      <a:pt x="463" y="181"/>
                    </a:lnTo>
                    <a:lnTo>
                      <a:pt x="463" y="183"/>
                    </a:lnTo>
                    <a:lnTo>
                      <a:pt x="466" y="181"/>
                    </a:lnTo>
                    <a:lnTo>
                      <a:pt x="466" y="183"/>
                    </a:lnTo>
                    <a:lnTo>
                      <a:pt x="467" y="181"/>
                    </a:lnTo>
                    <a:lnTo>
                      <a:pt x="467" y="179"/>
                    </a:lnTo>
                    <a:lnTo>
                      <a:pt x="466" y="176"/>
                    </a:lnTo>
                    <a:lnTo>
                      <a:pt x="466" y="174"/>
                    </a:lnTo>
                    <a:lnTo>
                      <a:pt x="469" y="174"/>
                    </a:lnTo>
                    <a:lnTo>
                      <a:pt x="469" y="173"/>
                    </a:lnTo>
                    <a:lnTo>
                      <a:pt x="466" y="170"/>
                    </a:lnTo>
                    <a:lnTo>
                      <a:pt x="467" y="169"/>
                    </a:lnTo>
                    <a:lnTo>
                      <a:pt x="467" y="163"/>
                    </a:lnTo>
                    <a:lnTo>
                      <a:pt x="470" y="157"/>
                    </a:lnTo>
                    <a:lnTo>
                      <a:pt x="470" y="155"/>
                    </a:lnTo>
                    <a:lnTo>
                      <a:pt x="470" y="152"/>
                    </a:lnTo>
                    <a:lnTo>
                      <a:pt x="471" y="151"/>
                    </a:lnTo>
                    <a:lnTo>
                      <a:pt x="476" y="151"/>
                    </a:lnTo>
                    <a:lnTo>
                      <a:pt x="476" y="150"/>
                    </a:lnTo>
                    <a:lnTo>
                      <a:pt x="477" y="148"/>
                    </a:lnTo>
                    <a:lnTo>
                      <a:pt x="478" y="148"/>
                    </a:lnTo>
                    <a:lnTo>
                      <a:pt x="480" y="150"/>
                    </a:lnTo>
                    <a:lnTo>
                      <a:pt x="481" y="150"/>
                    </a:lnTo>
                    <a:lnTo>
                      <a:pt x="483" y="147"/>
                    </a:lnTo>
                    <a:lnTo>
                      <a:pt x="484" y="147"/>
                    </a:lnTo>
                    <a:lnTo>
                      <a:pt x="484" y="148"/>
                    </a:lnTo>
                    <a:lnTo>
                      <a:pt x="485" y="148"/>
                    </a:lnTo>
                    <a:lnTo>
                      <a:pt x="488" y="147"/>
                    </a:lnTo>
                    <a:lnTo>
                      <a:pt x="489" y="144"/>
                    </a:lnTo>
                    <a:lnTo>
                      <a:pt x="491" y="144"/>
                    </a:lnTo>
                    <a:lnTo>
                      <a:pt x="492" y="147"/>
                    </a:lnTo>
                    <a:lnTo>
                      <a:pt x="494" y="147"/>
                    </a:lnTo>
                    <a:lnTo>
                      <a:pt x="494" y="151"/>
                    </a:lnTo>
                    <a:lnTo>
                      <a:pt x="494" y="147"/>
                    </a:lnTo>
                    <a:lnTo>
                      <a:pt x="494" y="144"/>
                    </a:lnTo>
                    <a:lnTo>
                      <a:pt x="495" y="140"/>
                    </a:lnTo>
                    <a:lnTo>
                      <a:pt x="496" y="140"/>
                    </a:lnTo>
                    <a:lnTo>
                      <a:pt x="498" y="141"/>
                    </a:lnTo>
                    <a:lnTo>
                      <a:pt x="500" y="141"/>
                    </a:lnTo>
                    <a:lnTo>
                      <a:pt x="502" y="140"/>
                    </a:lnTo>
                    <a:lnTo>
                      <a:pt x="503" y="141"/>
                    </a:lnTo>
                    <a:lnTo>
                      <a:pt x="506" y="139"/>
                    </a:lnTo>
                    <a:lnTo>
                      <a:pt x="505" y="136"/>
                    </a:lnTo>
                    <a:lnTo>
                      <a:pt x="507" y="134"/>
                    </a:lnTo>
                    <a:lnTo>
                      <a:pt x="505" y="134"/>
                    </a:lnTo>
                    <a:lnTo>
                      <a:pt x="505" y="133"/>
                    </a:lnTo>
                    <a:lnTo>
                      <a:pt x="502" y="133"/>
                    </a:lnTo>
                    <a:lnTo>
                      <a:pt x="498" y="136"/>
                    </a:lnTo>
                    <a:lnTo>
                      <a:pt x="495" y="136"/>
                    </a:lnTo>
                    <a:lnTo>
                      <a:pt x="495" y="137"/>
                    </a:lnTo>
                    <a:lnTo>
                      <a:pt x="492" y="137"/>
                    </a:lnTo>
                    <a:lnTo>
                      <a:pt x="492" y="139"/>
                    </a:lnTo>
                    <a:lnTo>
                      <a:pt x="492" y="140"/>
                    </a:lnTo>
                    <a:lnTo>
                      <a:pt x="489" y="137"/>
                    </a:lnTo>
                    <a:lnTo>
                      <a:pt x="489" y="136"/>
                    </a:lnTo>
                    <a:lnTo>
                      <a:pt x="488" y="137"/>
                    </a:lnTo>
                    <a:lnTo>
                      <a:pt x="488" y="139"/>
                    </a:lnTo>
                    <a:lnTo>
                      <a:pt x="487" y="140"/>
                    </a:lnTo>
                    <a:lnTo>
                      <a:pt x="484" y="139"/>
                    </a:lnTo>
                    <a:lnTo>
                      <a:pt x="481" y="139"/>
                    </a:lnTo>
                    <a:lnTo>
                      <a:pt x="481" y="137"/>
                    </a:lnTo>
                    <a:lnTo>
                      <a:pt x="480" y="137"/>
                    </a:lnTo>
                    <a:lnTo>
                      <a:pt x="480" y="139"/>
                    </a:lnTo>
                    <a:lnTo>
                      <a:pt x="481" y="141"/>
                    </a:lnTo>
                    <a:lnTo>
                      <a:pt x="481" y="143"/>
                    </a:lnTo>
                    <a:lnTo>
                      <a:pt x="478" y="143"/>
                    </a:lnTo>
                    <a:lnTo>
                      <a:pt x="477" y="141"/>
                    </a:lnTo>
                    <a:lnTo>
                      <a:pt x="474" y="141"/>
                    </a:lnTo>
                    <a:lnTo>
                      <a:pt x="473" y="140"/>
                    </a:lnTo>
                    <a:lnTo>
                      <a:pt x="476" y="139"/>
                    </a:lnTo>
                    <a:lnTo>
                      <a:pt x="476" y="136"/>
                    </a:lnTo>
                    <a:lnTo>
                      <a:pt x="474" y="136"/>
                    </a:lnTo>
                    <a:lnTo>
                      <a:pt x="473" y="137"/>
                    </a:lnTo>
                    <a:lnTo>
                      <a:pt x="471" y="136"/>
                    </a:lnTo>
                    <a:lnTo>
                      <a:pt x="473" y="134"/>
                    </a:lnTo>
                    <a:lnTo>
                      <a:pt x="474" y="133"/>
                    </a:lnTo>
                    <a:lnTo>
                      <a:pt x="478" y="127"/>
                    </a:lnTo>
                    <a:lnTo>
                      <a:pt x="481" y="127"/>
                    </a:lnTo>
                    <a:lnTo>
                      <a:pt x="484" y="129"/>
                    </a:lnTo>
                    <a:lnTo>
                      <a:pt x="494" y="127"/>
                    </a:lnTo>
                    <a:lnTo>
                      <a:pt x="499" y="126"/>
                    </a:lnTo>
                    <a:lnTo>
                      <a:pt x="502" y="126"/>
                    </a:lnTo>
                    <a:lnTo>
                      <a:pt x="505" y="125"/>
                    </a:lnTo>
                    <a:lnTo>
                      <a:pt x="506" y="127"/>
                    </a:lnTo>
                    <a:lnTo>
                      <a:pt x="507" y="129"/>
                    </a:lnTo>
                    <a:lnTo>
                      <a:pt x="509" y="129"/>
                    </a:lnTo>
                    <a:lnTo>
                      <a:pt x="510" y="130"/>
                    </a:lnTo>
                    <a:lnTo>
                      <a:pt x="509" y="136"/>
                    </a:lnTo>
                    <a:lnTo>
                      <a:pt x="509" y="139"/>
                    </a:lnTo>
                    <a:lnTo>
                      <a:pt x="510" y="139"/>
                    </a:lnTo>
                    <a:lnTo>
                      <a:pt x="509" y="140"/>
                    </a:lnTo>
                    <a:lnTo>
                      <a:pt x="507" y="141"/>
                    </a:lnTo>
                    <a:lnTo>
                      <a:pt x="507" y="141"/>
                    </a:lnTo>
                    <a:lnTo>
                      <a:pt x="509" y="143"/>
                    </a:lnTo>
                    <a:lnTo>
                      <a:pt x="509" y="148"/>
                    </a:lnTo>
                    <a:lnTo>
                      <a:pt x="512" y="148"/>
                    </a:lnTo>
                    <a:lnTo>
                      <a:pt x="513" y="148"/>
                    </a:lnTo>
                    <a:lnTo>
                      <a:pt x="513" y="150"/>
                    </a:lnTo>
                    <a:lnTo>
                      <a:pt x="510" y="151"/>
                    </a:lnTo>
                    <a:lnTo>
                      <a:pt x="510" y="154"/>
                    </a:lnTo>
                    <a:lnTo>
                      <a:pt x="510" y="155"/>
                    </a:lnTo>
                    <a:lnTo>
                      <a:pt x="512" y="155"/>
                    </a:lnTo>
                    <a:lnTo>
                      <a:pt x="514" y="157"/>
                    </a:lnTo>
                    <a:lnTo>
                      <a:pt x="514" y="158"/>
                    </a:lnTo>
                    <a:lnTo>
                      <a:pt x="516" y="157"/>
                    </a:lnTo>
                    <a:lnTo>
                      <a:pt x="518" y="159"/>
                    </a:lnTo>
                    <a:lnTo>
                      <a:pt x="521" y="159"/>
                    </a:lnTo>
                    <a:lnTo>
                      <a:pt x="523" y="158"/>
                    </a:lnTo>
                    <a:lnTo>
                      <a:pt x="524" y="158"/>
                    </a:lnTo>
                    <a:lnTo>
                      <a:pt x="524" y="161"/>
                    </a:lnTo>
                    <a:lnTo>
                      <a:pt x="524" y="161"/>
                    </a:lnTo>
                    <a:lnTo>
                      <a:pt x="525" y="161"/>
                    </a:lnTo>
                    <a:lnTo>
                      <a:pt x="527" y="162"/>
                    </a:lnTo>
                    <a:lnTo>
                      <a:pt x="527" y="163"/>
                    </a:lnTo>
                    <a:lnTo>
                      <a:pt x="527" y="165"/>
                    </a:lnTo>
                    <a:lnTo>
                      <a:pt x="527" y="165"/>
                    </a:lnTo>
                    <a:lnTo>
                      <a:pt x="528" y="168"/>
                    </a:lnTo>
                    <a:lnTo>
                      <a:pt x="531" y="170"/>
                    </a:lnTo>
                    <a:lnTo>
                      <a:pt x="531" y="172"/>
                    </a:lnTo>
                    <a:lnTo>
                      <a:pt x="534" y="170"/>
                    </a:lnTo>
                    <a:lnTo>
                      <a:pt x="535" y="172"/>
                    </a:lnTo>
                    <a:lnTo>
                      <a:pt x="535" y="173"/>
                    </a:lnTo>
                    <a:lnTo>
                      <a:pt x="536" y="173"/>
                    </a:lnTo>
                    <a:lnTo>
                      <a:pt x="539" y="176"/>
                    </a:lnTo>
                    <a:lnTo>
                      <a:pt x="542" y="174"/>
                    </a:lnTo>
                    <a:lnTo>
                      <a:pt x="546" y="174"/>
                    </a:lnTo>
                    <a:lnTo>
                      <a:pt x="547" y="173"/>
                    </a:lnTo>
                    <a:lnTo>
                      <a:pt x="552" y="170"/>
                    </a:lnTo>
                    <a:lnTo>
                      <a:pt x="552" y="170"/>
                    </a:lnTo>
                    <a:lnTo>
                      <a:pt x="553" y="172"/>
                    </a:lnTo>
                    <a:lnTo>
                      <a:pt x="559" y="172"/>
                    </a:lnTo>
                    <a:lnTo>
                      <a:pt x="563" y="176"/>
                    </a:lnTo>
                    <a:lnTo>
                      <a:pt x="564" y="176"/>
                    </a:lnTo>
                    <a:lnTo>
                      <a:pt x="567" y="177"/>
                    </a:lnTo>
                    <a:lnTo>
                      <a:pt x="567" y="177"/>
                    </a:lnTo>
                    <a:lnTo>
                      <a:pt x="572" y="176"/>
                    </a:lnTo>
                    <a:lnTo>
                      <a:pt x="574" y="179"/>
                    </a:lnTo>
                    <a:lnTo>
                      <a:pt x="575" y="177"/>
                    </a:lnTo>
                    <a:lnTo>
                      <a:pt x="575" y="174"/>
                    </a:lnTo>
                    <a:lnTo>
                      <a:pt x="572" y="172"/>
                    </a:lnTo>
                    <a:lnTo>
                      <a:pt x="572" y="169"/>
                    </a:lnTo>
                    <a:lnTo>
                      <a:pt x="574" y="168"/>
                    </a:lnTo>
                    <a:lnTo>
                      <a:pt x="575" y="168"/>
                    </a:lnTo>
                    <a:lnTo>
                      <a:pt x="576" y="172"/>
                    </a:lnTo>
                    <a:lnTo>
                      <a:pt x="576" y="176"/>
                    </a:lnTo>
                    <a:lnTo>
                      <a:pt x="581" y="180"/>
                    </a:lnTo>
                    <a:lnTo>
                      <a:pt x="582" y="181"/>
                    </a:lnTo>
                    <a:lnTo>
                      <a:pt x="583" y="184"/>
                    </a:lnTo>
                    <a:lnTo>
                      <a:pt x="583" y="179"/>
                    </a:lnTo>
                    <a:lnTo>
                      <a:pt x="582" y="177"/>
                    </a:lnTo>
                    <a:lnTo>
                      <a:pt x="578" y="176"/>
                    </a:lnTo>
                    <a:lnTo>
                      <a:pt x="578" y="172"/>
                    </a:lnTo>
                    <a:lnTo>
                      <a:pt x="576" y="166"/>
                    </a:lnTo>
                    <a:lnTo>
                      <a:pt x="576" y="165"/>
                    </a:lnTo>
                    <a:lnTo>
                      <a:pt x="578" y="165"/>
                    </a:lnTo>
                    <a:lnTo>
                      <a:pt x="578" y="166"/>
                    </a:lnTo>
                    <a:lnTo>
                      <a:pt x="579" y="168"/>
                    </a:lnTo>
                    <a:lnTo>
                      <a:pt x="581" y="166"/>
                    </a:lnTo>
                    <a:lnTo>
                      <a:pt x="581" y="165"/>
                    </a:lnTo>
                    <a:lnTo>
                      <a:pt x="579" y="162"/>
                    </a:lnTo>
                    <a:lnTo>
                      <a:pt x="581" y="161"/>
                    </a:lnTo>
                    <a:lnTo>
                      <a:pt x="579" y="159"/>
                    </a:lnTo>
                    <a:lnTo>
                      <a:pt x="579" y="158"/>
                    </a:lnTo>
                    <a:lnTo>
                      <a:pt x="582" y="158"/>
                    </a:lnTo>
                    <a:lnTo>
                      <a:pt x="583" y="159"/>
                    </a:lnTo>
                    <a:lnTo>
                      <a:pt x="583" y="162"/>
                    </a:lnTo>
                    <a:lnTo>
                      <a:pt x="585" y="162"/>
                    </a:lnTo>
                    <a:lnTo>
                      <a:pt x="585" y="161"/>
                    </a:lnTo>
                    <a:lnTo>
                      <a:pt x="588" y="159"/>
                    </a:lnTo>
                    <a:lnTo>
                      <a:pt x="589" y="157"/>
                    </a:lnTo>
                    <a:lnTo>
                      <a:pt x="590" y="157"/>
                    </a:lnTo>
                    <a:lnTo>
                      <a:pt x="592" y="159"/>
                    </a:lnTo>
                    <a:lnTo>
                      <a:pt x="590" y="161"/>
                    </a:lnTo>
                    <a:lnTo>
                      <a:pt x="590" y="162"/>
                    </a:lnTo>
                    <a:lnTo>
                      <a:pt x="592" y="161"/>
                    </a:lnTo>
                    <a:lnTo>
                      <a:pt x="593" y="161"/>
                    </a:lnTo>
                    <a:lnTo>
                      <a:pt x="594" y="162"/>
                    </a:lnTo>
                    <a:lnTo>
                      <a:pt x="594" y="165"/>
                    </a:lnTo>
                    <a:lnTo>
                      <a:pt x="593" y="166"/>
                    </a:lnTo>
                    <a:lnTo>
                      <a:pt x="596" y="169"/>
                    </a:lnTo>
                    <a:lnTo>
                      <a:pt x="597" y="168"/>
                    </a:lnTo>
                    <a:lnTo>
                      <a:pt x="599" y="169"/>
                    </a:lnTo>
                    <a:lnTo>
                      <a:pt x="599" y="170"/>
                    </a:lnTo>
                    <a:lnTo>
                      <a:pt x="596" y="172"/>
                    </a:lnTo>
                    <a:lnTo>
                      <a:pt x="594" y="173"/>
                    </a:lnTo>
                    <a:lnTo>
                      <a:pt x="597" y="174"/>
                    </a:lnTo>
                    <a:lnTo>
                      <a:pt x="600" y="172"/>
                    </a:lnTo>
                    <a:lnTo>
                      <a:pt x="601" y="169"/>
                    </a:lnTo>
                    <a:lnTo>
                      <a:pt x="604" y="169"/>
                    </a:lnTo>
                    <a:lnTo>
                      <a:pt x="607" y="169"/>
                    </a:lnTo>
                    <a:lnTo>
                      <a:pt x="607" y="170"/>
                    </a:lnTo>
                    <a:lnTo>
                      <a:pt x="605" y="170"/>
                    </a:lnTo>
                    <a:lnTo>
                      <a:pt x="604" y="172"/>
                    </a:lnTo>
                    <a:lnTo>
                      <a:pt x="603" y="174"/>
                    </a:lnTo>
                    <a:lnTo>
                      <a:pt x="600" y="177"/>
                    </a:lnTo>
                    <a:lnTo>
                      <a:pt x="599" y="179"/>
                    </a:lnTo>
                    <a:lnTo>
                      <a:pt x="596" y="183"/>
                    </a:lnTo>
                    <a:lnTo>
                      <a:pt x="596" y="184"/>
                    </a:lnTo>
                    <a:lnTo>
                      <a:pt x="594" y="186"/>
                    </a:lnTo>
                    <a:lnTo>
                      <a:pt x="593" y="183"/>
                    </a:lnTo>
                    <a:lnTo>
                      <a:pt x="592" y="186"/>
                    </a:lnTo>
                    <a:lnTo>
                      <a:pt x="592" y="190"/>
                    </a:lnTo>
                    <a:lnTo>
                      <a:pt x="592" y="191"/>
                    </a:lnTo>
                    <a:lnTo>
                      <a:pt x="593" y="191"/>
                    </a:lnTo>
                    <a:lnTo>
                      <a:pt x="594" y="191"/>
                    </a:lnTo>
                    <a:lnTo>
                      <a:pt x="594" y="192"/>
                    </a:lnTo>
                    <a:lnTo>
                      <a:pt x="592" y="195"/>
                    </a:lnTo>
                    <a:lnTo>
                      <a:pt x="592" y="197"/>
                    </a:lnTo>
                    <a:lnTo>
                      <a:pt x="596" y="195"/>
                    </a:lnTo>
                    <a:lnTo>
                      <a:pt x="597" y="194"/>
                    </a:lnTo>
                    <a:lnTo>
                      <a:pt x="599" y="194"/>
                    </a:lnTo>
                    <a:lnTo>
                      <a:pt x="597" y="197"/>
                    </a:lnTo>
                    <a:lnTo>
                      <a:pt x="596" y="198"/>
                    </a:lnTo>
                    <a:lnTo>
                      <a:pt x="597" y="198"/>
                    </a:lnTo>
                    <a:lnTo>
                      <a:pt x="600" y="198"/>
                    </a:lnTo>
                    <a:lnTo>
                      <a:pt x="599" y="201"/>
                    </a:lnTo>
                    <a:lnTo>
                      <a:pt x="599" y="204"/>
                    </a:lnTo>
                    <a:lnTo>
                      <a:pt x="596" y="205"/>
                    </a:lnTo>
                    <a:lnTo>
                      <a:pt x="593" y="204"/>
                    </a:lnTo>
                    <a:lnTo>
                      <a:pt x="592" y="201"/>
                    </a:lnTo>
                    <a:lnTo>
                      <a:pt x="589" y="202"/>
                    </a:lnTo>
                    <a:lnTo>
                      <a:pt x="588" y="199"/>
                    </a:lnTo>
                    <a:lnTo>
                      <a:pt x="586" y="199"/>
                    </a:lnTo>
                    <a:lnTo>
                      <a:pt x="586" y="202"/>
                    </a:lnTo>
                    <a:lnTo>
                      <a:pt x="588" y="205"/>
                    </a:lnTo>
                    <a:lnTo>
                      <a:pt x="589" y="209"/>
                    </a:lnTo>
                    <a:lnTo>
                      <a:pt x="588" y="215"/>
                    </a:lnTo>
                    <a:lnTo>
                      <a:pt x="590" y="209"/>
                    </a:lnTo>
                    <a:lnTo>
                      <a:pt x="589" y="205"/>
                    </a:lnTo>
                    <a:lnTo>
                      <a:pt x="590" y="204"/>
                    </a:lnTo>
                    <a:lnTo>
                      <a:pt x="593" y="205"/>
                    </a:lnTo>
                    <a:lnTo>
                      <a:pt x="596" y="205"/>
                    </a:lnTo>
                    <a:lnTo>
                      <a:pt x="597" y="206"/>
                    </a:lnTo>
                    <a:lnTo>
                      <a:pt x="599" y="205"/>
                    </a:lnTo>
                    <a:lnTo>
                      <a:pt x="600" y="202"/>
                    </a:lnTo>
                    <a:lnTo>
                      <a:pt x="603" y="201"/>
                    </a:lnTo>
                    <a:lnTo>
                      <a:pt x="605" y="199"/>
                    </a:lnTo>
                    <a:lnTo>
                      <a:pt x="608" y="198"/>
                    </a:lnTo>
                    <a:lnTo>
                      <a:pt x="610" y="197"/>
                    </a:lnTo>
                    <a:lnTo>
                      <a:pt x="607" y="198"/>
                    </a:lnTo>
                    <a:lnTo>
                      <a:pt x="605" y="198"/>
                    </a:lnTo>
                    <a:lnTo>
                      <a:pt x="604" y="199"/>
                    </a:lnTo>
                    <a:lnTo>
                      <a:pt x="601" y="201"/>
                    </a:lnTo>
                    <a:lnTo>
                      <a:pt x="601" y="201"/>
                    </a:lnTo>
                    <a:lnTo>
                      <a:pt x="603" y="197"/>
                    </a:lnTo>
                    <a:lnTo>
                      <a:pt x="604" y="195"/>
                    </a:lnTo>
                    <a:lnTo>
                      <a:pt x="603" y="194"/>
                    </a:lnTo>
                    <a:lnTo>
                      <a:pt x="603" y="192"/>
                    </a:lnTo>
                    <a:lnTo>
                      <a:pt x="604" y="188"/>
                    </a:lnTo>
                    <a:lnTo>
                      <a:pt x="604" y="187"/>
                    </a:lnTo>
                    <a:lnTo>
                      <a:pt x="603" y="186"/>
                    </a:lnTo>
                    <a:lnTo>
                      <a:pt x="604" y="184"/>
                    </a:lnTo>
                    <a:lnTo>
                      <a:pt x="605" y="180"/>
                    </a:lnTo>
                    <a:lnTo>
                      <a:pt x="607" y="177"/>
                    </a:lnTo>
                    <a:lnTo>
                      <a:pt x="610" y="174"/>
                    </a:lnTo>
                    <a:lnTo>
                      <a:pt x="611" y="176"/>
                    </a:lnTo>
                    <a:lnTo>
                      <a:pt x="610" y="177"/>
                    </a:lnTo>
                    <a:lnTo>
                      <a:pt x="611" y="177"/>
                    </a:lnTo>
                    <a:lnTo>
                      <a:pt x="612" y="174"/>
                    </a:lnTo>
                    <a:lnTo>
                      <a:pt x="614" y="176"/>
                    </a:lnTo>
                    <a:lnTo>
                      <a:pt x="615" y="176"/>
                    </a:lnTo>
                    <a:lnTo>
                      <a:pt x="615" y="177"/>
                    </a:lnTo>
                    <a:lnTo>
                      <a:pt x="618" y="177"/>
                    </a:lnTo>
                    <a:lnTo>
                      <a:pt x="619" y="174"/>
                    </a:lnTo>
                    <a:lnTo>
                      <a:pt x="625" y="172"/>
                    </a:lnTo>
                    <a:lnTo>
                      <a:pt x="626" y="170"/>
                    </a:lnTo>
                    <a:lnTo>
                      <a:pt x="626" y="169"/>
                    </a:lnTo>
                    <a:lnTo>
                      <a:pt x="628" y="168"/>
                    </a:lnTo>
                    <a:lnTo>
                      <a:pt x="630" y="166"/>
                    </a:lnTo>
                    <a:lnTo>
                      <a:pt x="635" y="165"/>
                    </a:lnTo>
                    <a:lnTo>
                      <a:pt x="636" y="163"/>
                    </a:lnTo>
                    <a:lnTo>
                      <a:pt x="636" y="162"/>
                    </a:lnTo>
                    <a:lnTo>
                      <a:pt x="636" y="158"/>
                    </a:lnTo>
                    <a:lnTo>
                      <a:pt x="639" y="155"/>
                    </a:lnTo>
                    <a:lnTo>
                      <a:pt x="639" y="152"/>
                    </a:lnTo>
                    <a:lnTo>
                      <a:pt x="637" y="151"/>
                    </a:lnTo>
                    <a:lnTo>
                      <a:pt x="636" y="152"/>
                    </a:lnTo>
                    <a:lnTo>
                      <a:pt x="635" y="152"/>
                    </a:lnTo>
                    <a:lnTo>
                      <a:pt x="635" y="154"/>
                    </a:lnTo>
                    <a:lnTo>
                      <a:pt x="633" y="157"/>
                    </a:lnTo>
                    <a:lnTo>
                      <a:pt x="630" y="157"/>
                    </a:lnTo>
                    <a:lnTo>
                      <a:pt x="629" y="155"/>
                    </a:lnTo>
                    <a:lnTo>
                      <a:pt x="628" y="155"/>
                    </a:lnTo>
                    <a:lnTo>
                      <a:pt x="628" y="155"/>
                    </a:lnTo>
                    <a:lnTo>
                      <a:pt x="629" y="151"/>
                    </a:lnTo>
                    <a:lnTo>
                      <a:pt x="630" y="151"/>
                    </a:lnTo>
                    <a:lnTo>
                      <a:pt x="632" y="150"/>
                    </a:lnTo>
                    <a:lnTo>
                      <a:pt x="636" y="148"/>
                    </a:lnTo>
                    <a:lnTo>
                      <a:pt x="636" y="145"/>
                    </a:lnTo>
                    <a:lnTo>
                      <a:pt x="635" y="144"/>
                    </a:lnTo>
                    <a:lnTo>
                      <a:pt x="637" y="141"/>
                    </a:lnTo>
                    <a:lnTo>
                      <a:pt x="640" y="141"/>
                    </a:lnTo>
                    <a:lnTo>
                      <a:pt x="643" y="143"/>
                    </a:lnTo>
                    <a:lnTo>
                      <a:pt x="640" y="144"/>
                    </a:lnTo>
                    <a:lnTo>
                      <a:pt x="640" y="147"/>
                    </a:lnTo>
                    <a:lnTo>
                      <a:pt x="641" y="147"/>
                    </a:lnTo>
                    <a:lnTo>
                      <a:pt x="644" y="145"/>
                    </a:lnTo>
                    <a:lnTo>
                      <a:pt x="646" y="140"/>
                    </a:lnTo>
                    <a:lnTo>
                      <a:pt x="646" y="139"/>
                    </a:lnTo>
                    <a:lnTo>
                      <a:pt x="643" y="137"/>
                    </a:lnTo>
                    <a:lnTo>
                      <a:pt x="641" y="137"/>
                    </a:lnTo>
                    <a:lnTo>
                      <a:pt x="639" y="137"/>
                    </a:lnTo>
                    <a:lnTo>
                      <a:pt x="636" y="136"/>
                    </a:lnTo>
                    <a:lnTo>
                      <a:pt x="635" y="132"/>
                    </a:lnTo>
                    <a:lnTo>
                      <a:pt x="635" y="129"/>
                    </a:lnTo>
                    <a:lnTo>
                      <a:pt x="633" y="132"/>
                    </a:lnTo>
                    <a:lnTo>
                      <a:pt x="632" y="132"/>
                    </a:lnTo>
                    <a:lnTo>
                      <a:pt x="630" y="129"/>
                    </a:lnTo>
                    <a:lnTo>
                      <a:pt x="628" y="127"/>
                    </a:lnTo>
                    <a:lnTo>
                      <a:pt x="628" y="125"/>
                    </a:lnTo>
                    <a:lnTo>
                      <a:pt x="626" y="125"/>
                    </a:lnTo>
                    <a:lnTo>
                      <a:pt x="623" y="125"/>
                    </a:lnTo>
                    <a:lnTo>
                      <a:pt x="623" y="122"/>
                    </a:lnTo>
                    <a:lnTo>
                      <a:pt x="622" y="122"/>
                    </a:lnTo>
                    <a:lnTo>
                      <a:pt x="623" y="119"/>
                    </a:lnTo>
                    <a:lnTo>
                      <a:pt x="623" y="118"/>
                    </a:lnTo>
                    <a:lnTo>
                      <a:pt x="622" y="115"/>
                    </a:lnTo>
                    <a:lnTo>
                      <a:pt x="623" y="108"/>
                    </a:lnTo>
                    <a:lnTo>
                      <a:pt x="625" y="107"/>
                    </a:lnTo>
                    <a:lnTo>
                      <a:pt x="629" y="103"/>
                    </a:lnTo>
                    <a:lnTo>
                      <a:pt x="632" y="101"/>
                    </a:lnTo>
                    <a:lnTo>
                      <a:pt x="635" y="101"/>
                    </a:lnTo>
                    <a:lnTo>
                      <a:pt x="635" y="100"/>
                    </a:lnTo>
                    <a:lnTo>
                      <a:pt x="636" y="98"/>
                    </a:lnTo>
                    <a:lnTo>
                      <a:pt x="636" y="97"/>
                    </a:lnTo>
                    <a:lnTo>
                      <a:pt x="635" y="97"/>
                    </a:lnTo>
                    <a:lnTo>
                      <a:pt x="633" y="98"/>
                    </a:lnTo>
                    <a:lnTo>
                      <a:pt x="632" y="98"/>
                    </a:lnTo>
                    <a:lnTo>
                      <a:pt x="632" y="96"/>
                    </a:lnTo>
                    <a:lnTo>
                      <a:pt x="630" y="93"/>
                    </a:lnTo>
                    <a:lnTo>
                      <a:pt x="632" y="90"/>
                    </a:lnTo>
                    <a:lnTo>
                      <a:pt x="635" y="87"/>
                    </a:lnTo>
                    <a:lnTo>
                      <a:pt x="636" y="82"/>
                    </a:lnTo>
                    <a:lnTo>
                      <a:pt x="639" y="82"/>
                    </a:lnTo>
                    <a:lnTo>
                      <a:pt x="640" y="78"/>
                    </a:lnTo>
                    <a:lnTo>
                      <a:pt x="641" y="78"/>
                    </a:lnTo>
                    <a:lnTo>
                      <a:pt x="644" y="75"/>
                    </a:lnTo>
                    <a:lnTo>
                      <a:pt x="647" y="74"/>
                    </a:lnTo>
                    <a:lnTo>
                      <a:pt x="648" y="75"/>
                    </a:lnTo>
                    <a:lnTo>
                      <a:pt x="647" y="78"/>
                    </a:lnTo>
                    <a:lnTo>
                      <a:pt x="650" y="79"/>
                    </a:lnTo>
                    <a:lnTo>
                      <a:pt x="648" y="82"/>
                    </a:lnTo>
                    <a:lnTo>
                      <a:pt x="651" y="80"/>
                    </a:lnTo>
                    <a:lnTo>
                      <a:pt x="651" y="78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2" y="72"/>
                    </a:lnTo>
                    <a:lnTo>
                      <a:pt x="650" y="71"/>
                    </a:lnTo>
                    <a:lnTo>
                      <a:pt x="648" y="69"/>
                    </a:lnTo>
                    <a:lnTo>
                      <a:pt x="651" y="67"/>
                    </a:lnTo>
                    <a:lnTo>
                      <a:pt x="654" y="67"/>
                    </a:lnTo>
                    <a:lnTo>
                      <a:pt x="655" y="65"/>
                    </a:lnTo>
                    <a:lnTo>
                      <a:pt x="659" y="63"/>
                    </a:lnTo>
                    <a:lnTo>
                      <a:pt x="659" y="61"/>
                    </a:lnTo>
                    <a:lnTo>
                      <a:pt x="661" y="60"/>
                    </a:lnTo>
                    <a:lnTo>
                      <a:pt x="664" y="61"/>
                    </a:lnTo>
                    <a:lnTo>
                      <a:pt x="668" y="63"/>
                    </a:lnTo>
                    <a:lnTo>
                      <a:pt x="668" y="64"/>
                    </a:lnTo>
                    <a:lnTo>
                      <a:pt x="668" y="65"/>
                    </a:lnTo>
                    <a:lnTo>
                      <a:pt x="669" y="67"/>
                    </a:lnTo>
                    <a:lnTo>
                      <a:pt x="672" y="68"/>
                    </a:lnTo>
                    <a:lnTo>
                      <a:pt x="673" y="69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5"/>
                    </a:lnTo>
                    <a:lnTo>
                      <a:pt x="672" y="78"/>
                    </a:lnTo>
                    <a:lnTo>
                      <a:pt x="673" y="79"/>
                    </a:lnTo>
                    <a:lnTo>
                      <a:pt x="675" y="82"/>
                    </a:lnTo>
                    <a:lnTo>
                      <a:pt x="673" y="86"/>
                    </a:lnTo>
                    <a:lnTo>
                      <a:pt x="676" y="87"/>
                    </a:lnTo>
                    <a:lnTo>
                      <a:pt x="676" y="89"/>
                    </a:lnTo>
                    <a:lnTo>
                      <a:pt x="673" y="90"/>
                    </a:lnTo>
                    <a:lnTo>
                      <a:pt x="673" y="93"/>
                    </a:lnTo>
                    <a:lnTo>
                      <a:pt x="672" y="96"/>
                    </a:lnTo>
                    <a:lnTo>
                      <a:pt x="672" y="100"/>
                    </a:lnTo>
                    <a:lnTo>
                      <a:pt x="670" y="100"/>
                    </a:lnTo>
                    <a:lnTo>
                      <a:pt x="672" y="103"/>
                    </a:lnTo>
                    <a:lnTo>
                      <a:pt x="670" y="105"/>
                    </a:lnTo>
                    <a:lnTo>
                      <a:pt x="673" y="108"/>
                    </a:lnTo>
                    <a:lnTo>
                      <a:pt x="673" y="111"/>
                    </a:lnTo>
                    <a:lnTo>
                      <a:pt x="672" y="111"/>
                    </a:lnTo>
                    <a:lnTo>
                      <a:pt x="673" y="114"/>
                    </a:lnTo>
                    <a:lnTo>
                      <a:pt x="672" y="116"/>
                    </a:lnTo>
                    <a:lnTo>
                      <a:pt x="672" y="118"/>
                    </a:lnTo>
                    <a:lnTo>
                      <a:pt x="675" y="118"/>
                    </a:lnTo>
                    <a:lnTo>
                      <a:pt x="676" y="121"/>
                    </a:lnTo>
                    <a:lnTo>
                      <a:pt x="676" y="123"/>
                    </a:lnTo>
                    <a:lnTo>
                      <a:pt x="673" y="125"/>
                    </a:lnTo>
                    <a:lnTo>
                      <a:pt x="672" y="123"/>
                    </a:lnTo>
                    <a:lnTo>
                      <a:pt x="669" y="125"/>
                    </a:lnTo>
                    <a:lnTo>
                      <a:pt x="668" y="122"/>
                    </a:lnTo>
                    <a:lnTo>
                      <a:pt x="669" y="119"/>
                    </a:lnTo>
                    <a:lnTo>
                      <a:pt x="666" y="121"/>
                    </a:lnTo>
                    <a:lnTo>
                      <a:pt x="665" y="123"/>
                    </a:lnTo>
                    <a:lnTo>
                      <a:pt x="662" y="123"/>
                    </a:lnTo>
                    <a:lnTo>
                      <a:pt x="662" y="125"/>
                    </a:lnTo>
                    <a:lnTo>
                      <a:pt x="666" y="125"/>
                    </a:lnTo>
                    <a:lnTo>
                      <a:pt x="668" y="126"/>
                    </a:lnTo>
                    <a:lnTo>
                      <a:pt x="668" y="127"/>
                    </a:lnTo>
                    <a:lnTo>
                      <a:pt x="661" y="132"/>
                    </a:lnTo>
                    <a:lnTo>
                      <a:pt x="658" y="133"/>
                    </a:lnTo>
                    <a:lnTo>
                      <a:pt x="658" y="134"/>
                    </a:lnTo>
                    <a:lnTo>
                      <a:pt x="657" y="134"/>
                    </a:lnTo>
                    <a:lnTo>
                      <a:pt x="655" y="137"/>
                    </a:lnTo>
                    <a:lnTo>
                      <a:pt x="657" y="139"/>
                    </a:lnTo>
                    <a:lnTo>
                      <a:pt x="659" y="139"/>
                    </a:lnTo>
                    <a:lnTo>
                      <a:pt x="661" y="139"/>
                    </a:lnTo>
                    <a:lnTo>
                      <a:pt x="661" y="141"/>
                    </a:lnTo>
                    <a:lnTo>
                      <a:pt x="664" y="143"/>
                    </a:lnTo>
                    <a:lnTo>
                      <a:pt x="668" y="143"/>
                    </a:lnTo>
                    <a:lnTo>
                      <a:pt x="668" y="140"/>
                    </a:lnTo>
                    <a:lnTo>
                      <a:pt x="669" y="140"/>
                    </a:lnTo>
                    <a:lnTo>
                      <a:pt x="670" y="141"/>
                    </a:lnTo>
                    <a:lnTo>
                      <a:pt x="669" y="141"/>
                    </a:lnTo>
                    <a:lnTo>
                      <a:pt x="669" y="143"/>
                    </a:lnTo>
                    <a:lnTo>
                      <a:pt x="672" y="144"/>
                    </a:lnTo>
                    <a:lnTo>
                      <a:pt x="673" y="145"/>
                    </a:lnTo>
                    <a:lnTo>
                      <a:pt x="676" y="144"/>
                    </a:lnTo>
                    <a:lnTo>
                      <a:pt x="677" y="144"/>
                    </a:lnTo>
                    <a:lnTo>
                      <a:pt x="676" y="147"/>
                    </a:lnTo>
                    <a:lnTo>
                      <a:pt x="673" y="147"/>
                    </a:lnTo>
                    <a:lnTo>
                      <a:pt x="670" y="150"/>
                    </a:lnTo>
                    <a:lnTo>
                      <a:pt x="669" y="151"/>
                    </a:lnTo>
                    <a:lnTo>
                      <a:pt x="669" y="147"/>
                    </a:lnTo>
                    <a:lnTo>
                      <a:pt x="668" y="147"/>
                    </a:lnTo>
                    <a:lnTo>
                      <a:pt x="666" y="147"/>
                    </a:lnTo>
                    <a:lnTo>
                      <a:pt x="666" y="148"/>
                    </a:lnTo>
                    <a:lnTo>
                      <a:pt x="668" y="151"/>
                    </a:lnTo>
                    <a:lnTo>
                      <a:pt x="668" y="152"/>
                    </a:lnTo>
                    <a:lnTo>
                      <a:pt x="670" y="157"/>
                    </a:lnTo>
                    <a:lnTo>
                      <a:pt x="670" y="159"/>
                    </a:lnTo>
                    <a:lnTo>
                      <a:pt x="670" y="161"/>
                    </a:lnTo>
                    <a:lnTo>
                      <a:pt x="670" y="162"/>
                    </a:lnTo>
                    <a:lnTo>
                      <a:pt x="669" y="163"/>
                    </a:lnTo>
                    <a:lnTo>
                      <a:pt x="668" y="166"/>
                    </a:lnTo>
                    <a:lnTo>
                      <a:pt x="668" y="169"/>
                    </a:lnTo>
                    <a:lnTo>
                      <a:pt x="665" y="172"/>
                    </a:lnTo>
                    <a:lnTo>
                      <a:pt x="666" y="173"/>
                    </a:lnTo>
                    <a:lnTo>
                      <a:pt x="666" y="176"/>
                    </a:lnTo>
                    <a:lnTo>
                      <a:pt x="665" y="177"/>
                    </a:lnTo>
                    <a:lnTo>
                      <a:pt x="665" y="179"/>
                    </a:lnTo>
                    <a:lnTo>
                      <a:pt x="666" y="179"/>
                    </a:lnTo>
                    <a:lnTo>
                      <a:pt x="669" y="176"/>
                    </a:lnTo>
                    <a:lnTo>
                      <a:pt x="669" y="174"/>
                    </a:lnTo>
                    <a:lnTo>
                      <a:pt x="673" y="173"/>
                    </a:lnTo>
                    <a:lnTo>
                      <a:pt x="673" y="172"/>
                    </a:lnTo>
                    <a:lnTo>
                      <a:pt x="673" y="172"/>
                    </a:lnTo>
                    <a:lnTo>
                      <a:pt x="675" y="169"/>
                    </a:lnTo>
                    <a:lnTo>
                      <a:pt x="676" y="170"/>
                    </a:lnTo>
                    <a:lnTo>
                      <a:pt x="677" y="169"/>
                    </a:lnTo>
                    <a:lnTo>
                      <a:pt x="677" y="165"/>
                    </a:lnTo>
                    <a:lnTo>
                      <a:pt x="677" y="162"/>
                    </a:lnTo>
                    <a:lnTo>
                      <a:pt x="681" y="159"/>
                    </a:lnTo>
                    <a:lnTo>
                      <a:pt x="684" y="155"/>
                    </a:lnTo>
                    <a:lnTo>
                      <a:pt x="686" y="152"/>
                    </a:lnTo>
                    <a:lnTo>
                      <a:pt x="686" y="152"/>
                    </a:lnTo>
                    <a:lnTo>
                      <a:pt x="687" y="152"/>
                    </a:lnTo>
                    <a:lnTo>
                      <a:pt x="688" y="155"/>
                    </a:lnTo>
                    <a:lnTo>
                      <a:pt x="690" y="159"/>
                    </a:lnTo>
                    <a:lnTo>
                      <a:pt x="690" y="163"/>
                    </a:lnTo>
                    <a:lnTo>
                      <a:pt x="693" y="166"/>
                    </a:lnTo>
                    <a:lnTo>
                      <a:pt x="693" y="169"/>
                    </a:lnTo>
                    <a:lnTo>
                      <a:pt x="691" y="172"/>
                    </a:lnTo>
                    <a:lnTo>
                      <a:pt x="693" y="177"/>
                    </a:lnTo>
                    <a:lnTo>
                      <a:pt x="691" y="180"/>
                    </a:lnTo>
                    <a:lnTo>
                      <a:pt x="690" y="180"/>
                    </a:lnTo>
                    <a:lnTo>
                      <a:pt x="687" y="179"/>
                    </a:lnTo>
                    <a:lnTo>
                      <a:pt x="686" y="180"/>
                    </a:lnTo>
                    <a:lnTo>
                      <a:pt x="686" y="183"/>
                    </a:lnTo>
                    <a:lnTo>
                      <a:pt x="686" y="186"/>
                    </a:lnTo>
                    <a:lnTo>
                      <a:pt x="684" y="188"/>
                    </a:lnTo>
                    <a:lnTo>
                      <a:pt x="683" y="191"/>
                    </a:lnTo>
                    <a:lnTo>
                      <a:pt x="683" y="192"/>
                    </a:lnTo>
                    <a:lnTo>
                      <a:pt x="683" y="197"/>
                    </a:lnTo>
                    <a:lnTo>
                      <a:pt x="686" y="206"/>
                    </a:lnTo>
                    <a:lnTo>
                      <a:pt x="687" y="210"/>
                    </a:lnTo>
                    <a:lnTo>
                      <a:pt x="687" y="213"/>
                    </a:lnTo>
                    <a:lnTo>
                      <a:pt x="688" y="215"/>
                    </a:lnTo>
                    <a:lnTo>
                      <a:pt x="691" y="215"/>
                    </a:lnTo>
                    <a:lnTo>
                      <a:pt x="690" y="212"/>
                    </a:lnTo>
                    <a:lnTo>
                      <a:pt x="690" y="210"/>
                    </a:lnTo>
                    <a:lnTo>
                      <a:pt x="691" y="209"/>
                    </a:lnTo>
                    <a:lnTo>
                      <a:pt x="693" y="209"/>
                    </a:lnTo>
                    <a:lnTo>
                      <a:pt x="694" y="212"/>
                    </a:lnTo>
                    <a:lnTo>
                      <a:pt x="695" y="212"/>
                    </a:lnTo>
                    <a:lnTo>
                      <a:pt x="697" y="208"/>
                    </a:lnTo>
                    <a:lnTo>
                      <a:pt x="698" y="206"/>
                    </a:lnTo>
                    <a:lnTo>
                      <a:pt x="698" y="202"/>
                    </a:lnTo>
                    <a:lnTo>
                      <a:pt x="701" y="201"/>
                    </a:lnTo>
                    <a:lnTo>
                      <a:pt x="704" y="198"/>
                    </a:lnTo>
                    <a:lnTo>
                      <a:pt x="704" y="198"/>
                    </a:lnTo>
                    <a:lnTo>
                      <a:pt x="705" y="195"/>
                    </a:lnTo>
                    <a:lnTo>
                      <a:pt x="711" y="192"/>
                    </a:lnTo>
                    <a:lnTo>
                      <a:pt x="713" y="187"/>
                    </a:lnTo>
                    <a:lnTo>
                      <a:pt x="716" y="181"/>
                    </a:lnTo>
                    <a:lnTo>
                      <a:pt x="717" y="176"/>
                    </a:lnTo>
                    <a:lnTo>
                      <a:pt x="720" y="174"/>
                    </a:lnTo>
                    <a:lnTo>
                      <a:pt x="722" y="177"/>
                    </a:lnTo>
                    <a:lnTo>
                      <a:pt x="724" y="176"/>
                    </a:lnTo>
                    <a:lnTo>
                      <a:pt x="726" y="177"/>
                    </a:lnTo>
                    <a:lnTo>
                      <a:pt x="727" y="176"/>
                    </a:lnTo>
                    <a:lnTo>
                      <a:pt x="727" y="174"/>
                    </a:lnTo>
                    <a:lnTo>
                      <a:pt x="726" y="174"/>
                    </a:lnTo>
                    <a:lnTo>
                      <a:pt x="724" y="173"/>
                    </a:lnTo>
                    <a:lnTo>
                      <a:pt x="726" y="170"/>
                    </a:lnTo>
                    <a:lnTo>
                      <a:pt x="728" y="170"/>
                    </a:lnTo>
                    <a:lnTo>
                      <a:pt x="730" y="172"/>
                    </a:lnTo>
                    <a:lnTo>
                      <a:pt x="730" y="170"/>
                    </a:lnTo>
                    <a:lnTo>
                      <a:pt x="733" y="172"/>
                    </a:lnTo>
                    <a:lnTo>
                      <a:pt x="734" y="170"/>
                    </a:lnTo>
                    <a:lnTo>
                      <a:pt x="733" y="168"/>
                    </a:lnTo>
                    <a:lnTo>
                      <a:pt x="731" y="168"/>
                    </a:lnTo>
                    <a:lnTo>
                      <a:pt x="730" y="165"/>
                    </a:lnTo>
                    <a:lnTo>
                      <a:pt x="728" y="165"/>
                    </a:lnTo>
                    <a:lnTo>
                      <a:pt x="728" y="161"/>
                    </a:lnTo>
                    <a:lnTo>
                      <a:pt x="730" y="159"/>
                    </a:lnTo>
                    <a:lnTo>
                      <a:pt x="730" y="158"/>
                    </a:lnTo>
                    <a:lnTo>
                      <a:pt x="733" y="157"/>
                    </a:lnTo>
                    <a:lnTo>
                      <a:pt x="731" y="155"/>
                    </a:lnTo>
                    <a:lnTo>
                      <a:pt x="731" y="154"/>
                    </a:lnTo>
                    <a:lnTo>
                      <a:pt x="733" y="151"/>
                    </a:lnTo>
                    <a:lnTo>
                      <a:pt x="733" y="151"/>
                    </a:lnTo>
                    <a:lnTo>
                      <a:pt x="733" y="150"/>
                    </a:lnTo>
                    <a:lnTo>
                      <a:pt x="734" y="150"/>
                    </a:lnTo>
                    <a:lnTo>
                      <a:pt x="735" y="147"/>
                    </a:lnTo>
                    <a:lnTo>
                      <a:pt x="734" y="145"/>
                    </a:lnTo>
                    <a:lnTo>
                      <a:pt x="733" y="144"/>
                    </a:lnTo>
                    <a:lnTo>
                      <a:pt x="735" y="145"/>
                    </a:lnTo>
                    <a:lnTo>
                      <a:pt x="737" y="147"/>
                    </a:lnTo>
                    <a:lnTo>
                      <a:pt x="738" y="147"/>
                    </a:lnTo>
                    <a:lnTo>
                      <a:pt x="741" y="145"/>
                    </a:lnTo>
                    <a:lnTo>
                      <a:pt x="745" y="147"/>
                    </a:lnTo>
                    <a:lnTo>
                      <a:pt x="748" y="150"/>
                    </a:lnTo>
                    <a:lnTo>
                      <a:pt x="748" y="151"/>
                    </a:lnTo>
                    <a:lnTo>
                      <a:pt x="749" y="152"/>
                    </a:lnTo>
                    <a:lnTo>
                      <a:pt x="755" y="155"/>
                    </a:lnTo>
                    <a:lnTo>
                      <a:pt x="756" y="152"/>
                    </a:lnTo>
                    <a:lnTo>
                      <a:pt x="759" y="155"/>
                    </a:lnTo>
                    <a:lnTo>
                      <a:pt x="763" y="157"/>
                    </a:lnTo>
                    <a:lnTo>
                      <a:pt x="763" y="158"/>
                    </a:lnTo>
                    <a:lnTo>
                      <a:pt x="762" y="158"/>
                    </a:lnTo>
                    <a:lnTo>
                      <a:pt x="763" y="161"/>
                    </a:lnTo>
                    <a:lnTo>
                      <a:pt x="762" y="161"/>
                    </a:lnTo>
                    <a:lnTo>
                      <a:pt x="759" y="159"/>
                    </a:lnTo>
                    <a:lnTo>
                      <a:pt x="757" y="159"/>
                    </a:lnTo>
                    <a:lnTo>
                      <a:pt x="757" y="161"/>
                    </a:lnTo>
                    <a:lnTo>
                      <a:pt x="763" y="163"/>
                    </a:lnTo>
                    <a:lnTo>
                      <a:pt x="763" y="166"/>
                    </a:lnTo>
                    <a:lnTo>
                      <a:pt x="762" y="168"/>
                    </a:lnTo>
                    <a:lnTo>
                      <a:pt x="763" y="169"/>
                    </a:lnTo>
                    <a:lnTo>
                      <a:pt x="764" y="168"/>
                    </a:lnTo>
                    <a:lnTo>
                      <a:pt x="769" y="169"/>
                    </a:lnTo>
                    <a:lnTo>
                      <a:pt x="770" y="170"/>
                    </a:lnTo>
                    <a:lnTo>
                      <a:pt x="771" y="170"/>
                    </a:lnTo>
                    <a:lnTo>
                      <a:pt x="771" y="172"/>
                    </a:lnTo>
                    <a:lnTo>
                      <a:pt x="770" y="174"/>
                    </a:lnTo>
                    <a:lnTo>
                      <a:pt x="766" y="177"/>
                    </a:lnTo>
                    <a:lnTo>
                      <a:pt x="763" y="179"/>
                    </a:lnTo>
                    <a:lnTo>
                      <a:pt x="762" y="179"/>
                    </a:lnTo>
                    <a:lnTo>
                      <a:pt x="766" y="179"/>
                    </a:lnTo>
                    <a:lnTo>
                      <a:pt x="766" y="180"/>
                    </a:lnTo>
                    <a:lnTo>
                      <a:pt x="767" y="181"/>
                    </a:lnTo>
                    <a:lnTo>
                      <a:pt x="767" y="181"/>
                    </a:lnTo>
                    <a:lnTo>
                      <a:pt x="769" y="183"/>
                    </a:lnTo>
                    <a:lnTo>
                      <a:pt x="767" y="186"/>
                    </a:lnTo>
                    <a:lnTo>
                      <a:pt x="767" y="186"/>
                    </a:lnTo>
                    <a:lnTo>
                      <a:pt x="764" y="188"/>
                    </a:lnTo>
                    <a:lnTo>
                      <a:pt x="762" y="190"/>
                    </a:lnTo>
                    <a:lnTo>
                      <a:pt x="759" y="188"/>
                    </a:lnTo>
                    <a:lnTo>
                      <a:pt x="757" y="191"/>
                    </a:lnTo>
                    <a:lnTo>
                      <a:pt x="756" y="190"/>
                    </a:lnTo>
                    <a:lnTo>
                      <a:pt x="753" y="187"/>
                    </a:lnTo>
                    <a:lnTo>
                      <a:pt x="752" y="187"/>
                    </a:lnTo>
                    <a:lnTo>
                      <a:pt x="751" y="186"/>
                    </a:lnTo>
                    <a:lnTo>
                      <a:pt x="749" y="186"/>
                    </a:lnTo>
                    <a:lnTo>
                      <a:pt x="749" y="188"/>
                    </a:lnTo>
                    <a:lnTo>
                      <a:pt x="748" y="190"/>
                    </a:lnTo>
                    <a:lnTo>
                      <a:pt x="751" y="190"/>
                    </a:lnTo>
                    <a:lnTo>
                      <a:pt x="752" y="191"/>
                    </a:lnTo>
                    <a:lnTo>
                      <a:pt x="751" y="192"/>
                    </a:lnTo>
                    <a:lnTo>
                      <a:pt x="749" y="194"/>
                    </a:lnTo>
                    <a:lnTo>
                      <a:pt x="752" y="194"/>
                    </a:lnTo>
                    <a:lnTo>
                      <a:pt x="751" y="197"/>
                    </a:lnTo>
                    <a:lnTo>
                      <a:pt x="751" y="198"/>
                    </a:lnTo>
                    <a:lnTo>
                      <a:pt x="751" y="198"/>
                    </a:lnTo>
                    <a:lnTo>
                      <a:pt x="753" y="197"/>
                    </a:lnTo>
                    <a:lnTo>
                      <a:pt x="753" y="197"/>
                    </a:lnTo>
                    <a:lnTo>
                      <a:pt x="753" y="199"/>
                    </a:lnTo>
                    <a:lnTo>
                      <a:pt x="749" y="201"/>
                    </a:lnTo>
                    <a:lnTo>
                      <a:pt x="749" y="202"/>
                    </a:lnTo>
                    <a:lnTo>
                      <a:pt x="749" y="205"/>
                    </a:lnTo>
                    <a:lnTo>
                      <a:pt x="752" y="208"/>
                    </a:lnTo>
                    <a:lnTo>
                      <a:pt x="752" y="209"/>
                    </a:lnTo>
                    <a:lnTo>
                      <a:pt x="755" y="215"/>
                    </a:lnTo>
                    <a:lnTo>
                      <a:pt x="755" y="219"/>
                    </a:lnTo>
                    <a:lnTo>
                      <a:pt x="753" y="219"/>
                    </a:lnTo>
                    <a:lnTo>
                      <a:pt x="753" y="221"/>
                    </a:lnTo>
                    <a:lnTo>
                      <a:pt x="749" y="224"/>
                    </a:lnTo>
                    <a:lnTo>
                      <a:pt x="751" y="227"/>
                    </a:lnTo>
                    <a:lnTo>
                      <a:pt x="749" y="228"/>
                    </a:lnTo>
                    <a:lnTo>
                      <a:pt x="746" y="227"/>
                    </a:lnTo>
                    <a:lnTo>
                      <a:pt x="742" y="227"/>
                    </a:lnTo>
                    <a:lnTo>
                      <a:pt x="741" y="228"/>
                    </a:lnTo>
                    <a:lnTo>
                      <a:pt x="740" y="231"/>
                    </a:lnTo>
                    <a:lnTo>
                      <a:pt x="737" y="233"/>
                    </a:lnTo>
                    <a:lnTo>
                      <a:pt x="735" y="235"/>
                    </a:lnTo>
                    <a:lnTo>
                      <a:pt x="734" y="235"/>
                    </a:lnTo>
                    <a:lnTo>
                      <a:pt x="730" y="239"/>
                    </a:lnTo>
                    <a:lnTo>
                      <a:pt x="728" y="238"/>
                    </a:lnTo>
                    <a:lnTo>
                      <a:pt x="727" y="238"/>
                    </a:lnTo>
                    <a:lnTo>
                      <a:pt x="726" y="241"/>
                    </a:lnTo>
                    <a:lnTo>
                      <a:pt x="719" y="242"/>
                    </a:lnTo>
                    <a:lnTo>
                      <a:pt x="717" y="242"/>
                    </a:lnTo>
                    <a:lnTo>
                      <a:pt x="719" y="239"/>
                    </a:lnTo>
                    <a:lnTo>
                      <a:pt x="717" y="237"/>
                    </a:lnTo>
                    <a:lnTo>
                      <a:pt x="716" y="235"/>
                    </a:lnTo>
                    <a:lnTo>
                      <a:pt x="716" y="234"/>
                    </a:lnTo>
                    <a:lnTo>
                      <a:pt x="717" y="233"/>
                    </a:lnTo>
                    <a:lnTo>
                      <a:pt x="717" y="231"/>
                    </a:lnTo>
                    <a:lnTo>
                      <a:pt x="720" y="227"/>
                    </a:lnTo>
                    <a:lnTo>
                      <a:pt x="717" y="230"/>
                    </a:lnTo>
                    <a:lnTo>
                      <a:pt x="716" y="230"/>
                    </a:lnTo>
                    <a:lnTo>
                      <a:pt x="716" y="224"/>
                    </a:lnTo>
                    <a:lnTo>
                      <a:pt x="715" y="224"/>
                    </a:lnTo>
                    <a:lnTo>
                      <a:pt x="713" y="221"/>
                    </a:lnTo>
                    <a:lnTo>
                      <a:pt x="711" y="223"/>
                    </a:lnTo>
                    <a:lnTo>
                      <a:pt x="709" y="223"/>
                    </a:lnTo>
                    <a:lnTo>
                      <a:pt x="708" y="223"/>
                    </a:lnTo>
                    <a:lnTo>
                      <a:pt x="705" y="226"/>
                    </a:lnTo>
                    <a:lnTo>
                      <a:pt x="706" y="227"/>
                    </a:lnTo>
                    <a:lnTo>
                      <a:pt x="709" y="224"/>
                    </a:lnTo>
                    <a:lnTo>
                      <a:pt x="711" y="224"/>
                    </a:lnTo>
                    <a:lnTo>
                      <a:pt x="711" y="227"/>
                    </a:lnTo>
                    <a:lnTo>
                      <a:pt x="713" y="228"/>
                    </a:lnTo>
                    <a:lnTo>
                      <a:pt x="715" y="233"/>
                    </a:lnTo>
                    <a:lnTo>
                      <a:pt x="715" y="235"/>
                    </a:lnTo>
                    <a:lnTo>
                      <a:pt x="715" y="237"/>
                    </a:lnTo>
                    <a:lnTo>
                      <a:pt x="716" y="241"/>
                    </a:lnTo>
                    <a:lnTo>
                      <a:pt x="715" y="242"/>
                    </a:lnTo>
                    <a:lnTo>
                      <a:pt x="716" y="242"/>
                    </a:lnTo>
                    <a:lnTo>
                      <a:pt x="716" y="245"/>
                    </a:lnTo>
                    <a:lnTo>
                      <a:pt x="715" y="245"/>
                    </a:lnTo>
                    <a:lnTo>
                      <a:pt x="711" y="241"/>
                    </a:lnTo>
                    <a:lnTo>
                      <a:pt x="709" y="239"/>
                    </a:lnTo>
                    <a:lnTo>
                      <a:pt x="708" y="238"/>
                    </a:lnTo>
                    <a:lnTo>
                      <a:pt x="708" y="237"/>
                    </a:lnTo>
                    <a:lnTo>
                      <a:pt x="705" y="238"/>
                    </a:lnTo>
                    <a:lnTo>
                      <a:pt x="708" y="241"/>
                    </a:lnTo>
                    <a:lnTo>
                      <a:pt x="708" y="244"/>
                    </a:lnTo>
                    <a:lnTo>
                      <a:pt x="705" y="241"/>
                    </a:lnTo>
                    <a:lnTo>
                      <a:pt x="702" y="241"/>
                    </a:lnTo>
                    <a:lnTo>
                      <a:pt x="702" y="239"/>
                    </a:lnTo>
                    <a:lnTo>
                      <a:pt x="701" y="241"/>
                    </a:lnTo>
                    <a:lnTo>
                      <a:pt x="699" y="239"/>
                    </a:lnTo>
                    <a:lnTo>
                      <a:pt x="701" y="235"/>
                    </a:lnTo>
                    <a:lnTo>
                      <a:pt x="702" y="234"/>
                    </a:lnTo>
                    <a:lnTo>
                      <a:pt x="701" y="234"/>
                    </a:lnTo>
                    <a:lnTo>
                      <a:pt x="701" y="233"/>
                    </a:lnTo>
                    <a:lnTo>
                      <a:pt x="697" y="234"/>
                    </a:lnTo>
                    <a:lnTo>
                      <a:pt x="694" y="234"/>
                    </a:lnTo>
                    <a:lnTo>
                      <a:pt x="691" y="233"/>
                    </a:lnTo>
                    <a:lnTo>
                      <a:pt x="690" y="233"/>
                    </a:lnTo>
                    <a:lnTo>
                      <a:pt x="686" y="231"/>
                    </a:lnTo>
                    <a:lnTo>
                      <a:pt x="686" y="233"/>
                    </a:lnTo>
                    <a:lnTo>
                      <a:pt x="687" y="234"/>
                    </a:lnTo>
                    <a:lnTo>
                      <a:pt x="686" y="235"/>
                    </a:lnTo>
                    <a:lnTo>
                      <a:pt x="686" y="238"/>
                    </a:lnTo>
                    <a:lnTo>
                      <a:pt x="687" y="239"/>
                    </a:lnTo>
                    <a:lnTo>
                      <a:pt x="690" y="241"/>
                    </a:lnTo>
                    <a:lnTo>
                      <a:pt x="691" y="242"/>
                    </a:lnTo>
                    <a:lnTo>
                      <a:pt x="690" y="246"/>
                    </a:lnTo>
                    <a:lnTo>
                      <a:pt x="687" y="246"/>
                    </a:lnTo>
                    <a:lnTo>
                      <a:pt x="681" y="252"/>
                    </a:lnTo>
                    <a:lnTo>
                      <a:pt x="679" y="255"/>
                    </a:lnTo>
                    <a:lnTo>
                      <a:pt x="676" y="259"/>
                    </a:lnTo>
                    <a:lnTo>
                      <a:pt x="673" y="257"/>
                    </a:lnTo>
                    <a:lnTo>
                      <a:pt x="672" y="259"/>
                    </a:lnTo>
                    <a:lnTo>
                      <a:pt x="670" y="263"/>
                    </a:lnTo>
                    <a:lnTo>
                      <a:pt x="669" y="263"/>
                    </a:lnTo>
                    <a:lnTo>
                      <a:pt x="661" y="262"/>
                    </a:lnTo>
                    <a:lnTo>
                      <a:pt x="658" y="259"/>
                    </a:lnTo>
                    <a:lnTo>
                      <a:pt x="657" y="256"/>
                    </a:lnTo>
                    <a:lnTo>
                      <a:pt x="652" y="255"/>
                    </a:lnTo>
                    <a:lnTo>
                      <a:pt x="652" y="253"/>
                    </a:lnTo>
                    <a:lnTo>
                      <a:pt x="654" y="253"/>
                    </a:lnTo>
                    <a:lnTo>
                      <a:pt x="655" y="252"/>
                    </a:lnTo>
                    <a:lnTo>
                      <a:pt x="654" y="251"/>
                    </a:lnTo>
                    <a:lnTo>
                      <a:pt x="651" y="251"/>
                    </a:lnTo>
                    <a:lnTo>
                      <a:pt x="648" y="245"/>
                    </a:lnTo>
                    <a:lnTo>
                      <a:pt x="646" y="242"/>
                    </a:lnTo>
                    <a:lnTo>
                      <a:pt x="640" y="242"/>
                    </a:lnTo>
                    <a:lnTo>
                      <a:pt x="636" y="239"/>
                    </a:lnTo>
                    <a:lnTo>
                      <a:pt x="630" y="239"/>
                    </a:lnTo>
                    <a:lnTo>
                      <a:pt x="628" y="238"/>
                    </a:lnTo>
                    <a:lnTo>
                      <a:pt x="628" y="241"/>
                    </a:lnTo>
                    <a:lnTo>
                      <a:pt x="629" y="242"/>
                    </a:lnTo>
                    <a:lnTo>
                      <a:pt x="630" y="241"/>
                    </a:lnTo>
                    <a:lnTo>
                      <a:pt x="632" y="241"/>
                    </a:lnTo>
                    <a:lnTo>
                      <a:pt x="639" y="242"/>
                    </a:lnTo>
                    <a:lnTo>
                      <a:pt x="644" y="242"/>
                    </a:lnTo>
                    <a:lnTo>
                      <a:pt x="646" y="244"/>
                    </a:lnTo>
                    <a:lnTo>
                      <a:pt x="644" y="245"/>
                    </a:lnTo>
                    <a:lnTo>
                      <a:pt x="644" y="245"/>
                    </a:lnTo>
                    <a:lnTo>
                      <a:pt x="643" y="246"/>
                    </a:lnTo>
                    <a:lnTo>
                      <a:pt x="644" y="248"/>
                    </a:lnTo>
                    <a:lnTo>
                      <a:pt x="644" y="252"/>
                    </a:lnTo>
                    <a:lnTo>
                      <a:pt x="646" y="252"/>
                    </a:lnTo>
                    <a:lnTo>
                      <a:pt x="648" y="257"/>
                    </a:lnTo>
                    <a:lnTo>
                      <a:pt x="650" y="262"/>
                    </a:lnTo>
                    <a:lnTo>
                      <a:pt x="654" y="263"/>
                    </a:lnTo>
                    <a:lnTo>
                      <a:pt x="659" y="264"/>
                    </a:lnTo>
                    <a:lnTo>
                      <a:pt x="669" y="267"/>
                    </a:lnTo>
                    <a:lnTo>
                      <a:pt x="669" y="270"/>
                    </a:lnTo>
                    <a:lnTo>
                      <a:pt x="668" y="270"/>
                    </a:lnTo>
                    <a:lnTo>
                      <a:pt x="665" y="273"/>
                    </a:lnTo>
                    <a:lnTo>
                      <a:pt x="664" y="274"/>
                    </a:lnTo>
                    <a:lnTo>
                      <a:pt x="659" y="278"/>
                    </a:lnTo>
                    <a:lnTo>
                      <a:pt x="658" y="278"/>
                    </a:lnTo>
                    <a:lnTo>
                      <a:pt x="658" y="278"/>
                    </a:lnTo>
                    <a:lnTo>
                      <a:pt x="657" y="280"/>
                    </a:lnTo>
                    <a:lnTo>
                      <a:pt x="648" y="289"/>
                    </a:lnTo>
                    <a:lnTo>
                      <a:pt x="646" y="291"/>
                    </a:lnTo>
                    <a:lnTo>
                      <a:pt x="643" y="295"/>
                    </a:lnTo>
                    <a:lnTo>
                      <a:pt x="640" y="295"/>
                    </a:lnTo>
                    <a:lnTo>
                      <a:pt x="640" y="293"/>
                    </a:lnTo>
                    <a:lnTo>
                      <a:pt x="637" y="293"/>
                    </a:lnTo>
                    <a:lnTo>
                      <a:pt x="637" y="295"/>
                    </a:lnTo>
                    <a:lnTo>
                      <a:pt x="635" y="292"/>
                    </a:lnTo>
                    <a:lnTo>
                      <a:pt x="632" y="291"/>
                    </a:lnTo>
                    <a:lnTo>
                      <a:pt x="630" y="292"/>
                    </a:lnTo>
                    <a:lnTo>
                      <a:pt x="630" y="291"/>
                    </a:lnTo>
                    <a:lnTo>
                      <a:pt x="629" y="291"/>
                    </a:lnTo>
                    <a:lnTo>
                      <a:pt x="630" y="288"/>
                    </a:lnTo>
                    <a:lnTo>
                      <a:pt x="630" y="286"/>
                    </a:lnTo>
                    <a:lnTo>
                      <a:pt x="629" y="286"/>
                    </a:lnTo>
                    <a:lnTo>
                      <a:pt x="626" y="288"/>
                    </a:lnTo>
                    <a:lnTo>
                      <a:pt x="625" y="292"/>
                    </a:lnTo>
                    <a:lnTo>
                      <a:pt x="625" y="291"/>
                    </a:lnTo>
                    <a:lnTo>
                      <a:pt x="623" y="286"/>
                    </a:lnTo>
                    <a:lnTo>
                      <a:pt x="622" y="289"/>
                    </a:lnTo>
                    <a:lnTo>
                      <a:pt x="623" y="291"/>
                    </a:lnTo>
                    <a:lnTo>
                      <a:pt x="623" y="296"/>
                    </a:lnTo>
                    <a:lnTo>
                      <a:pt x="619" y="300"/>
                    </a:lnTo>
                    <a:lnTo>
                      <a:pt x="618" y="300"/>
                    </a:lnTo>
                    <a:lnTo>
                      <a:pt x="618" y="299"/>
                    </a:lnTo>
                    <a:lnTo>
                      <a:pt x="615" y="295"/>
                    </a:lnTo>
                    <a:lnTo>
                      <a:pt x="615" y="298"/>
                    </a:lnTo>
                    <a:lnTo>
                      <a:pt x="617" y="299"/>
                    </a:lnTo>
                    <a:lnTo>
                      <a:pt x="614" y="300"/>
                    </a:lnTo>
                    <a:lnTo>
                      <a:pt x="614" y="303"/>
                    </a:lnTo>
                    <a:lnTo>
                      <a:pt x="612" y="303"/>
                    </a:lnTo>
                    <a:lnTo>
                      <a:pt x="610" y="302"/>
                    </a:lnTo>
                    <a:lnTo>
                      <a:pt x="610" y="300"/>
                    </a:lnTo>
                    <a:lnTo>
                      <a:pt x="607" y="298"/>
                    </a:lnTo>
                    <a:lnTo>
                      <a:pt x="605" y="295"/>
                    </a:lnTo>
                    <a:lnTo>
                      <a:pt x="600" y="293"/>
                    </a:lnTo>
                    <a:lnTo>
                      <a:pt x="594" y="291"/>
                    </a:lnTo>
                    <a:lnTo>
                      <a:pt x="593" y="286"/>
                    </a:lnTo>
                    <a:lnTo>
                      <a:pt x="592" y="285"/>
                    </a:lnTo>
                    <a:lnTo>
                      <a:pt x="588" y="282"/>
                    </a:lnTo>
                    <a:lnTo>
                      <a:pt x="586" y="281"/>
                    </a:lnTo>
                    <a:lnTo>
                      <a:pt x="586" y="284"/>
                    </a:lnTo>
                    <a:lnTo>
                      <a:pt x="583" y="284"/>
                    </a:lnTo>
                    <a:lnTo>
                      <a:pt x="585" y="288"/>
                    </a:lnTo>
                    <a:lnTo>
                      <a:pt x="588" y="289"/>
                    </a:lnTo>
                    <a:lnTo>
                      <a:pt x="589" y="289"/>
                    </a:lnTo>
                    <a:lnTo>
                      <a:pt x="588" y="286"/>
                    </a:lnTo>
                    <a:lnTo>
                      <a:pt x="588" y="285"/>
                    </a:lnTo>
                    <a:lnTo>
                      <a:pt x="589" y="285"/>
                    </a:lnTo>
                    <a:lnTo>
                      <a:pt x="594" y="291"/>
                    </a:lnTo>
                    <a:lnTo>
                      <a:pt x="599" y="295"/>
                    </a:lnTo>
                    <a:lnTo>
                      <a:pt x="600" y="295"/>
                    </a:lnTo>
                    <a:lnTo>
                      <a:pt x="596" y="298"/>
                    </a:lnTo>
                    <a:lnTo>
                      <a:pt x="593" y="298"/>
                    </a:lnTo>
                    <a:lnTo>
                      <a:pt x="592" y="298"/>
                    </a:lnTo>
                    <a:lnTo>
                      <a:pt x="592" y="299"/>
                    </a:lnTo>
                    <a:lnTo>
                      <a:pt x="592" y="300"/>
                    </a:lnTo>
                    <a:lnTo>
                      <a:pt x="593" y="299"/>
                    </a:lnTo>
                    <a:lnTo>
                      <a:pt x="599" y="299"/>
                    </a:lnTo>
                    <a:lnTo>
                      <a:pt x="601" y="296"/>
                    </a:lnTo>
                    <a:lnTo>
                      <a:pt x="603" y="296"/>
                    </a:lnTo>
                    <a:lnTo>
                      <a:pt x="604" y="298"/>
                    </a:lnTo>
                    <a:lnTo>
                      <a:pt x="604" y="300"/>
                    </a:lnTo>
                    <a:lnTo>
                      <a:pt x="610" y="307"/>
                    </a:lnTo>
                    <a:lnTo>
                      <a:pt x="610" y="313"/>
                    </a:lnTo>
                    <a:lnTo>
                      <a:pt x="605" y="317"/>
                    </a:lnTo>
                    <a:lnTo>
                      <a:pt x="604" y="317"/>
                    </a:lnTo>
                    <a:lnTo>
                      <a:pt x="601" y="318"/>
                    </a:lnTo>
                    <a:lnTo>
                      <a:pt x="599" y="318"/>
                    </a:lnTo>
                    <a:lnTo>
                      <a:pt x="597" y="315"/>
                    </a:lnTo>
                    <a:lnTo>
                      <a:pt x="590" y="315"/>
                    </a:lnTo>
                    <a:lnTo>
                      <a:pt x="588" y="310"/>
                    </a:lnTo>
                    <a:lnTo>
                      <a:pt x="586" y="306"/>
                    </a:lnTo>
                    <a:lnTo>
                      <a:pt x="585" y="304"/>
                    </a:lnTo>
                    <a:lnTo>
                      <a:pt x="583" y="306"/>
                    </a:lnTo>
                    <a:lnTo>
                      <a:pt x="583" y="307"/>
                    </a:lnTo>
                    <a:lnTo>
                      <a:pt x="583" y="310"/>
                    </a:lnTo>
                    <a:lnTo>
                      <a:pt x="586" y="313"/>
                    </a:lnTo>
                    <a:lnTo>
                      <a:pt x="588" y="318"/>
                    </a:lnTo>
                    <a:lnTo>
                      <a:pt x="590" y="322"/>
                    </a:lnTo>
                    <a:lnTo>
                      <a:pt x="589" y="324"/>
                    </a:lnTo>
                    <a:lnTo>
                      <a:pt x="588" y="324"/>
                    </a:lnTo>
                    <a:lnTo>
                      <a:pt x="585" y="324"/>
                    </a:lnTo>
                    <a:lnTo>
                      <a:pt x="585" y="320"/>
                    </a:lnTo>
                    <a:lnTo>
                      <a:pt x="583" y="322"/>
                    </a:lnTo>
                    <a:lnTo>
                      <a:pt x="583" y="322"/>
                    </a:lnTo>
                    <a:lnTo>
                      <a:pt x="583" y="324"/>
                    </a:lnTo>
                    <a:lnTo>
                      <a:pt x="586" y="325"/>
                    </a:lnTo>
                    <a:lnTo>
                      <a:pt x="586" y="327"/>
                    </a:lnTo>
                    <a:lnTo>
                      <a:pt x="582" y="325"/>
                    </a:lnTo>
                    <a:lnTo>
                      <a:pt x="581" y="325"/>
                    </a:lnTo>
                    <a:lnTo>
                      <a:pt x="581" y="327"/>
                    </a:lnTo>
                    <a:lnTo>
                      <a:pt x="582" y="328"/>
                    </a:lnTo>
                    <a:lnTo>
                      <a:pt x="582" y="331"/>
                    </a:lnTo>
                    <a:lnTo>
                      <a:pt x="581" y="333"/>
                    </a:lnTo>
                    <a:lnTo>
                      <a:pt x="579" y="329"/>
                    </a:lnTo>
                    <a:lnTo>
                      <a:pt x="578" y="329"/>
                    </a:lnTo>
                    <a:lnTo>
                      <a:pt x="579" y="331"/>
                    </a:lnTo>
                    <a:lnTo>
                      <a:pt x="578" y="332"/>
                    </a:lnTo>
                    <a:lnTo>
                      <a:pt x="578" y="332"/>
                    </a:lnTo>
                    <a:lnTo>
                      <a:pt x="574" y="332"/>
                    </a:lnTo>
                    <a:lnTo>
                      <a:pt x="574" y="333"/>
                    </a:lnTo>
                    <a:lnTo>
                      <a:pt x="570" y="335"/>
                    </a:lnTo>
                    <a:lnTo>
                      <a:pt x="571" y="336"/>
                    </a:lnTo>
                    <a:lnTo>
                      <a:pt x="572" y="338"/>
                    </a:lnTo>
                    <a:lnTo>
                      <a:pt x="571" y="339"/>
                    </a:lnTo>
                    <a:lnTo>
                      <a:pt x="570" y="338"/>
                    </a:lnTo>
                    <a:lnTo>
                      <a:pt x="567" y="335"/>
                    </a:lnTo>
                    <a:lnTo>
                      <a:pt x="565" y="335"/>
                    </a:lnTo>
                    <a:lnTo>
                      <a:pt x="565" y="336"/>
                    </a:lnTo>
                    <a:lnTo>
                      <a:pt x="564" y="338"/>
                    </a:lnTo>
                    <a:lnTo>
                      <a:pt x="567" y="340"/>
                    </a:lnTo>
                    <a:lnTo>
                      <a:pt x="565" y="342"/>
                    </a:lnTo>
                    <a:lnTo>
                      <a:pt x="565" y="343"/>
                    </a:lnTo>
                    <a:lnTo>
                      <a:pt x="563" y="343"/>
                    </a:lnTo>
                    <a:lnTo>
                      <a:pt x="561" y="346"/>
                    </a:lnTo>
                    <a:lnTo>
                      <a:pt x="557" y="347"/>
                    </a:lnTo>
                    <a:lnTo>
                      <a:pt x="559" y="349"/>
                    </a:lnTo>
                    <a:lnTo>
                      <a:pt x="559" y="351"/>
                    </a:lnTo>
                    <a:lnTo>
                      <a:pt x="557" y="351"/>
                    </a:lnTo>
                    <a:lnTo>
                      <a:pt x="556" y="353"/>
                    </a:lnTo>
                    <a:lnTo>
                      <a:pt x="556" y="356"/>
                    </a:lnTo>
                    <a:lnTo>
                      <a:pt x="553" y="356"/>
                    </a:lnTo>
                    <a:lnTo>
                      <a:pt x="549" y="360"/>
                    </a:lnTo>
                    <a:lnTo>
                      <a:pt x="546" y="361"/>
                    </a:lnTo>
                    <a:lnTo>
                      <a:pt x="546" y="364"/>
                    </a:lnTo>
                    <a:lnTo>
                      <a:pt x="543" y="365"/>
                    </a:lnTo>
                    <a:lnTo>
                      <a:pt x="541" y="364"/>
                    </a:lnTo>
                    <a:lnTo>
                      <a:pt x="541" y="365"/>
                    </a:lnTo>
                    <a:lnTo>
                      <a:pt x="542" y="368"/>
                    </a:lnTo>
                    <a:lnTo>
                      <a:pt x="539" y="371"/>
                    </a:lnTo>
                    <a:lnTo>
                      <a:pt x="539" y="376"/>
                    </a:lnTo>
                    <a:lnTo>
                      <a:pt x="536" y="378"/>
                    </a:lnTo>
                    <a:lnTo>
                      <a:pt x="536" y="382"/>
                    </a:lnTo>
                    <a:lnTo>
                      <a:pt x="534" y="383"/>
                    </a:lnTo>
                    <a:lnTo>
                      <a:pt x="532" y="389"/>
                    </a:lnTo>
                    <a:lnTo>
                      <a:pt x="532" y="389"/>
                    </a:lnTo>
                    <a:lnTo>
                      <a:pt x="532" y="393"/>
                    </a:lnTo>
                    <a:lnTo>
                      <a:pt x="531" y="397"/>
                    </a:lnTo>
                    <a:lnTo>
                      <a:pt x="529" y="400"/>
                    </a:lnTo>
                    <a:lnTo>
                      <a:pt x="527" y="400"/>
                    </a:lnTo>
                    <a:lnTo>
                      <a:pt x="527" y="401"/>
                    </a:lnTo>
                    <a:lnTo>
                      <a:pt x="529" y="403"/>
                    </a:lnTo>
                    <a:lnTo>
                      <a:pt x="529" y="404"/>
                    </a:lnTo>
                    <a:lnTo>
                      <a:pt x="529" y="407"/>
                    </a:lnTo>
                    <a:lnTo>
                      <a:pt x="529" y="408"/>
                    </a:lnTo>
                    <a:lnTo>
                      <a:pt x="529" y="412"/>
                    </a:lnTo>
                    <a:lnTo>
                      <a:pt x="531" y="412"/>
                    </a:lnTo>
                    <a:lnTo>
                      <a:pt x="528" y="418"/>
                    </a:lnTo>
                    <a:lnTo>
                      <a:pt x="525" y="422"/>
                    </a:lnTo>
                    <a:lnTo>
                      <a:pt x="518" y="423"/>
                    </a:lnTo>
                    <a:lnTo>
                      <a:pt x="517" y="426"/>
                    </a:lnTo>
                    <a:lnTo>
                      <a:pt x="521" y="423"/>
                    </a:lnTo>
                    <a:lnTo>
                      <a:pt x="527" y="422"/>
                    </a:lnTo>
                    <a:lnTo>
                      <a:pt x="531" y="416"/>
                    </a:lnTo>
                    <a:lnTo>
                      <a:pt x="535" y="409"/>
                    </a:lnTo>
                    <a:lnTo>
                      <a:pt x="542" y="409"/>
                    </a:lnTo>
                    <a:lnTo>
                      <a:pt x="545" y="411"/>
                    </a:lnTo>
                    <a:lnTo>
                      <a:pt x="545" y="414"/>
                    </a:lnTo>
                    <a:lnTo>
                      <a:pt x="543" y="416"/>
                    </a:lnTo>
                    <a:lnTo>
                      <a:pt x="543" y="419"/>
                    </a:lnTo>
                    <a:lnTo>
                      <a:pt x="545" y="423"/>
                    </a:lnTo>
                    <a:lnTo>
                      <a:pt x="545" y="429"/>
                    </a:lnTo>
                    <a:lnTo>
                      <a:pt x="543" y="433"/>
                    </a:lnTo>
                    <a:lnTo>
                      <a:pt x="545" y="436"/>
                    </a:lnTo>
                    <a:lnTo>
                      <a:pt x="546" y="441"/>
                    </a:lnTo>
                    <a:lnTo>
                      <a:pt x="545" y="444"/>
                    </a:lnTo>
                    <a:lnTo>
                      <a:pt x="536" y="451"/>
                    </a:lnTo>
                    <a:lnTo>
                      <a:pt x="532" y="452"/>
                    </a:lnTo>
                    <a:lnTo>
                      <a:pt x="529" y="452"/>
                    </a:lnTo>
                    <a:lnTo>
                      <a:pt x="532" y="454"/>
                    </a:lnTo>
                    <a:lnTo>
                      <a:pt x="536" y="454"/>
                    </a:lnTo>
                    <a:lnTo>
                      <a:pt x="546" y="451"/>
                    </a:lnTo>
                    <a:lnTo>
                      <a:pt x="556" y="447"/>
                    </a:lnTo>
                    <a:lnTo>
                      <a:pt x="560" y="447"/>
                    </a:lnTo>
                    <a:lnTo>
                      <a:pt x="565" y="451"/>
                    </a:lnTo>
                    <a:lnTo>
                      <a:pt x="570" y="454"/>
                    </a:lnTo>
                    <a:lnTo>
                      <a:pt x="575" y="455"/>
                    </a:lnTo>
                    <a:lnTo>
                      <a:pt x="578" y="456"/>
                    </a:lnTo>
                    <a:lnTo>
                      <a:pt x="579" y="458"/>
                    </a:lnTo>
                    <a:lnTo>
                      <a:pt x="583" y="462"/>
                    </a:lnTo>
                    <a:lnTo>
                      <a:pt x="586" y="463"/>
                    </a:lnTo>
                    <a:lnTo>
                      <a:pt x="588" y="466"/>
                    </a:lnTo>
                    <a:lnTo>
                      <a:pt x="590" y="469"/>
                    </a:lnTo>
                    <a:lnTo>
                      <a:pt x="590" y="470"/>
                    </a:lnTo>
                    <a:lnTo>
                      <a:pt x="592" y="473"/>
                    </a:lnTo>
                    <a:lnTo>
                      <a:pt x="594" y="477"/>
                    </a:lnTo>
                    <a:lnTo>
                      <a:pt x="594" y="479"/>
                    </a:lnTo>
                    <a:lnTo>
                      <a:pt x="596" y="477"/>
                    </a:lnTo>
                    <a:lnTo>
                      <a:pt x="597" y="479"/>
                    </a:lnTo>
                    <a:lnTo>
                      <a:pt x="603" y="483"/>
                    </a:lnTo>
                    <a:lnTo>
                      <a:pt x="604" y="483"/>
                    </a:lnTo>
                    <a:lnTo>
                      <a:pt x="608" y="486"/>
                    </a:lnTo>
                    <a:lnTo>
                      <a:pt x="610" y="487"/>
                    </a:lnTo>
                    <a:lnTo>
                      <a:pt x="615" y="491"/>
                    </a:lnTo>
                    <a:lnTo>
                      <a:pt x="615" y="492"/>
                    </a:lnTo>
                    <a:lnTo>
                      <a:pt x="618" y="495"/>
                    </a:lnTo>
                    <a:lnTo>
                      <a:pt x="618" y="497"/>
                    </a:lnTo>
                    <a:lnTo>
                      <a:pt x="619" y="498"/>
                    </a:lnTo>
                    <a:lnTo>
                      <a:pt x="623" y="498"/>
                    </a:lnTo>
                    <a:lnTo>
                      <a:pt x="625" y="498"/>
                    </a:lnTo>
                    <a:lnTo>
                      <a:pt x="628" y="498"/>
                    </a:lnTo>
                    <a:lnTo>
                      <a:pt x="633" y="498"/>
                    </a:lnTo>
                    <a:lnTo>
                      <a:pt x="635" y="499"/>
                    </a:lnTo>
                    <a:lnTo>
                      <a:pt x="635" y="499"/>
                    </a:lnTo>
                    <a:lnTo>
                      <a:pt x="639" y="501"/>
                    </a:lnTo>
                    <a:lnTo>
                      <a:pt x="644" y="501"/>
                    </a:lnTo>
                    <a:lnTo>
                      <a:pt x="647" y="499"/>
                    </a:lnTo>
                    <a:lnTo>
                      <a:pt x="648" y="499"/>
                    </a:lnTo>
                    <a:lnTo>
                      <a:pt x="648" y="501"/>
                    </a:lnTo>
                    <a:lnTo>
                      <a:pt x="650" y="501"/>
                    </a:lnTo>
                    <a:lnTo>
                      <a:pt x="651" y="501"/>
                    </a:lnTo>
                    <a:lnTo>
                      <a:pt x="651" y="505"/>
                    </a:lnTo>
                    <a:lnTo>
                      <a:pt x="648" y="510"/>
                    </a:lnTo>
                    <a:lnTo>
                      <a:pt x="648" y="513"/>
                    </a:lnTo>
                    <a:lnTo>
                      <a:pt x="646" y="516"/>
                    </a:lnTo>
                    <a:lnTo>
                      <a:pt x="644" y="519"/>
                    </a:lnTo>
                    <a:lnTo>
                      <a:pt x="644" y="521"/>
                    </a:lnTo>
                    <a:lnTo>
                      <a:pt x="646" y="523"/>
                    </a:lnTo>
                    <a:lnTo>
                      <a:pt x="646" y="528"/>
                    </a:lnTo>
                    <a:lnTo>
                      <a:pt x="643" y="534"/>
                    </a:lnTo>
                    <a:lnTo>
                      <a:pt x="643" y="537"/>
                    </a:lnTo>
                    <a:lnTo>
                      <a:pt x="641" y="539"/>
                    </a:lnTo>
                    <a:lnTo>
                      <a:pt x="639" y="542"/>
                    </a:lnTo>
                    <a:lnTo>
                      <a:pt x="637" y="548"/>
                    </a:lnTo>
                    <a:lnTo>
                      <a:pt x="639" y="549"/>
                    </a:lnTo>
                    <a:lnTo>
                      <a:pt x="641" y="552"/>
                    </a:lnTo>
                    <a:lnTo>
                      <a:pt x="641" y="555"/>
                    </a:lnTo>
                    <a:lnTo>
                      <a:pt x="643" y="556"/>
                    </a:lnTo>
                    <a:lnTo>
                      <a:pt x="644" y="557"/>
                    </a:lnTo>
                    <a:lnTo>
                      <a:pt x="644" y="560"/>
                    </a:lnTo>
                    <a:lnTo>
                      <a:pt x="644" y="562"/>
                    </a:lnTo>
                    <a:lnTo>
                      <a:pt x="644" y="563"/>
                    </a:lnTo>
                    <a:lnTo>
                      <a:pt x="647" y="564"/>
                    </a:lnTo>
                    <a:lnTo>
                      <a:pt x="650" y="566"/>
                    </a:lnTo>
                    <a:lnTo>
                      <a:pt x="650" y="566"/>
                    </a:lnTo>
                    <a:lnTo>
                      <a:pt x="651" y="567"/>
                    </a:lnTo>
                    <a:lnTo>
                      <a:pt x="652" y="570"/>
                    </a:lnTo>
                    <a:lnTo>
                      <a:pt x="652" y="574"/>
                    </a:lnTo>
                    <a:lnTo>
                      <a:pt x="654" y="575"/>
                    </a:lnTo>
                    <a:lnTo>
                      <a:pt x="652" y="580"/>
                    </a:lnTo>
                    <a:lnTo>
                      <a:pt x="647" y="584"/>
                    </a:lnTo>
                    <a:lnTo>
                      <a:pt x="651" y="582"/>
                    </a:lnTo>
                    <a:lnTo>
                      <a:pt x="654" y="580"/>
                    </a:lnTo>
                    <a:lnTo>
                      <a:pt x="658" y="581"/>
                    </a:lnTo>
                    <a:lnTo>
                      <a:pt x="661" y="582"/>
                    </a:lnTo>
                    <a:lnTo>
                      <a:pt x="662" y="584"/>
                    </a:lnTo>
                    <a:lnTo>
                      <a:pt x="664" y="581"/>
                    </a:lnTo>
                    <a:lnTo>
                      <a:pt x="664" y="578"/>
                    </a:lnTo>
                    <a:lnTo>
                      <a:pt x="668" y="573"/>
                    </a:lnTo>
                    <a:lnTo>
                      <a:pt x="669" y="573"/>
                    </a:lnTo>
                    <a:lnTo>
                      <a:pt x="668" y="575"/>
                    </a:lnTo>
                    <a:lnTo>
                      <a:pt x="669" y="577"/>
                    </a:lnTo>
                    <a:lnTo>
                      <a:pt x="670" y="577"/>
                    </a:lnTo>
                    <a:lnTo>
                      <a:pt x="670" y="582"/>
                    </a:lnTo>
                    <a:lnTo>
                      <a:pt x="670" y="585"/>
                    </a:lnTo>
                    <a:lnTo>
                      <a:pt x="673" y="588"/>
                    </a:lnTo>
                    <a:lnTo>
                      <a:pt x="679" y="588"/>
                    </a:lnTo>
                    <a:lnTo>
                      <a:pt x="676" y="586"/>
                    </a:lnTo>
                    <a:lnTo>
                      <a:pt x="673" y="584"/>
                    </a:lnTo>
                    <a:lnTo>
                      <a:pt x="673" y="581"/>
                    </a:lnTo>
                    <a:lnTo>
                      <a:pt x="673" y="577"/>
                    </a:lnTo>
                    <a:lnTo>
                      <a:pt x="675" y="575"/>
                    </a:lnTo>
                    <a:lnTo>
                      <a:pt x="673" y="574"/>
                    </a:lnTo>
                    <a:lnTo>
                      <a:pt x="673" y="571"/>
                    </a:lnTo>
                    <a:lnTo>
                      <a:pt x="675" y="571"/>
                    </a:lnTo>
                    <a:lnTo>
                      <a:pt x="676" y="571"/>
                    </a:lnTo>
                    <a:lnTo>
                      <a:pt x="677" y="567"/>
                    </a:lnTo>
                    <a:lnTo>
                      <a:pt x="680" y="564"/>
                    </a:lnTo>
                    <a:lnTo>
                      <a:pt x="679" y="563"/>
                    </a:lnTo>
                    <a:lnTo>
                      <a:pt x="679" y="559"/>
                    </a:lnTo>
                    <a:lnTo>
                      <a:pt x="677" y="559"/>
                    </a:lnTo>
                    <a:lnTo>
                      <a:pt x="677" y="556"/>
                    </a:lnTo>
                    <a:lnTo>
                      <a:pt x="680" y="552"/>
                    </a:lnTo>
                    <a:lnTo>
                      <a:pt x="679" y="550"/>
                    </a:lnTo>
                    <a:lnTo>
                      <a:pt x="679" y="549"/>
                    </a:lnTo>
                    <a:lnTo>
                      <a:pt x="677" y="549"/>
                    </a:lnTo>
                    <a:lnTo>
                      <a:pt x="677" y="548"/>
                    </a:lnTo>
                    <a:lnTo>
                      <a:pt x="679" y="541"/>
                    </a:lnTo>
                    <a:lnTo>
                      <a:pt x="679" y="538"/>
                    </a:lnTo>
                    <a:lnTo>
                      <a:pt x="679" y="534"/>
                    </a:lnTo>
                    <a:lnTo>
                      <a:pt x="680" y="533"/>
                    </a:lnTo>
                    <a:lnTo>
                      <a:pt x="680" y="530"/>
                    </a:lnTo>
                    <a:lnTo>
                      <a:pt x="681" y="530"/>
                    </a:lnTo>
                    <a:lnTo>
                      <a:pt x="680" y="527"/>
                    </a:lnTo>
                    <a:lnTo>
                      <a:pt x="681" y="526"/>
                    </a:lnTo>
                    <a:lnTo>
                      <a:pt x="680" y="526"/>
                    </a:lnTo>
                    <a:lnTo>
                      <a:pt x="679" y="524"/>
                    </a:lnTo>
                    <a:lnTo>
                      <a:pt x="680" y="523"/>
                    </a:lnTo>
                    <a:lnTo>
                      <a:pt x="680" y="521"/>
                    </a:lnTo>
                    <a:lnTo>
                      <a:pt x="680" y="519"/>
                    </a:lnTo>
                    <a:lnTo>
                      <a:pt x="679" y="516"/>
                    </a:lnTo>
                    <a:lnTo>
                      <a:pt x="679" y="513"/>
                    </a:lnTo>
                    <a:lnTo>
                      <a:pt x="677" y="512"/>
                    </a:lnTo>
                    <a:lnTo>
                      <a:pt x="681" y="510"/>
                    </a:lnTo>
                    <a:lnTo>
                      <a:pt x="686" y="510"/>
                    </a:lnTo>
                    <a:lnTo>
                      <a:pt x="688" y="508"/>
                    </a:lnTo>
                    <a:lnTo>
                      <a:pt x="691" y="508"/>
                    </a:lnTo>
                    <a:lnTo>
                      <a:pt x="694" y="506"/>
                    </a:lnTo>
                    <a:lnTo>
                      <a:pt x="698" y="505"/>
                    </a:lnTo>
                    <a:lnTo>
                      <a:pt x="706" y="501"/>
                    </a:lnTo>
                    <a:lnTo>
                      <a:pt x="706" y="501"/>
                    </a:lnTo>
                    <a:lnTo>
                      <a:pt x="708" y="499"/>
                    </a:lnTo>
                    <a:lnTo>
                      <a:pt x="715" y="497"/>
                    </a:lnTo>
                    <a:lnTo>
                      <a:pt x="715" y="494"/>
                    </a:lnTo>
                    <a:lnTo>
                      <a:pt x="717" y="492"/>
                    </a:lnTo>
                    <a:lnTo>
                      <a:pt x="722" y="487"/>
                    </a:lnTo>
                    <a:lnTo>
                      <a:pt x="723" y="487"/>
                    </a:lnTo>
                    <a:lnTo>
                      <a:pt x="724" y="488"/>
                    </a:lnTo>
                    <a:lnTo>
                      <a:pt x="727" y="488"/>
                    </a:lnTo>
                    <a:lnTo>
                      <a:pt x="730" y="486"/>
                    </a:lnTo>
                    <a:lnTo>
                      <a:pt x="727" y="483"/>
                    </a:lnTo>
                    <a:lnTo>
                      <a:pt x="727" y="479"/>
                    </a:lnTo>
                    <a:lnTo>
                      <a:pt x="724" y="480"/>
                    </a:lnTo>
                    <a:lnTo>
                      <a:pt x="724" y="483"/>
                    </a:lnTo>
                    <a:lnTo>
                      <a:pt x="723" y="484"/>
                    </a:lnTo>
                    <a:lnTo>
                      <a:pt x="724" y="480"/>
                    </a:lnTo>
                    <a:lnTo>
                      <a:pt x="727" y="474"/>
                    </a:lnTo>
                    <a:lnTo>
                      <a:pt x="727" y="473"/>
                    </a:lnTo>
                    <a:lnTo>
                      <a:pt x="727" y="468"/>
                    </a:lnTo>
                    <a:lnTo>
                      <a:pt x="728" y="465"/>
                    </a:lnTo>
                    <a:lnTo>
                      <a:pt x="726" y="461"/>
                    </a:lnTo>
                    <a:lnTo>
                      <a:pt x="726" y="452"/>
                    </a:lnTo>
                    <a:lnTo>
                      <a:pt x="726" y="445"/>
                    </a:lnTo>
                    <a:lnTo>
                      <a:pt x="722" y="440"/>
                    </a:lnTo>
                    <a:lnTo>
                      <a:pt x="719" y="437"/>
                    </a:lnTo>
                    <a:lnTo>
                      <a:pt x="717" y="434"/>
                    </a:lnTo>
                    <a:lnTo>
                      <a:pt x="715" y="434"/>
                    </a:lnTo>
                    <a:lnTo>
                      <a:pt x="715" y="432"/>
                    </a:lnTo>
                    <a:lnTo>
                      <a:pt x="716" y="427"/>
                    </a:lnTo>
                    <a:lnTo>
                      <a:pt x="719" y="426"/>
                    </a:lnTo>
                    <a:lnTo>
                      <a:pt x="726" y="419"/>
                    </a:lnTo>
                    <a:lnTo>
                      <a:pt x="727" y="418"/>
                    </a:lnTo>
                    <a:lnTo>
                      <a:pt x="730" y="416"/>
                    </a:lnTo>
                    <a:lnTo>
                      <a:pt x="730" y="415"/>
                    </a:lnTo>
                    <a:lnTo>
                      <a:pt x="728" y="414"/>
                    </a:lnTo>
                    <a:lnTo>
                      <a:pt x="728" y="412"/>
                    </a:lnTo>
                    <a:lnTo>
                      <a:pt x="731" y="409"/>
                    </a:lnTo>
                    <a:lnTo>
                      <a:pt x="733" y="409"/>
                    </a:lnTo>
                    <a:lnTo>
                      <a:pt x="734" y="412"/>
                    </a:lnTo>
                    <a:lnTo>
                      <a:pt x="735" y="414"/>
                    </a:lnTo>
                    <a:lnTo>
                      <a:pt x="735" y="412"/>
                    </a:lnTo>
                    <a:lnTo>
                      <a:pt x="735" y="409"/>
                    </a:lnTo>
                    <a:lnTo>
                      <a:pt x="738" y="408"/>
                    </a:lnTo>
                    <a:lnTo>
                      <a:pt x="741" y="403"/>
                    </a:lnTo>
                    <a:lnTo>
                      <a:pt x="740" y="401"/>
                    </a:lnTo>
                    <a:lnTo>
                      <a:pt x="737" y="401"/>
                    </a:lnTo>
                    <a:lnTo>
                      <a:pt x="737" y="400"/>
                    </a:lnTo>
                    <a:lnTo>
                      <a:pt x="738" y="397"/>
                    </a:lnTo>
                    <a:lnTo>
                      <a:pt x="737" y="396"/>
                    </a:lnTo>
                    <a:lnTo>
                      <a:pt x="737" y="393"/>
                    </a:lnTo>
                    <a:lnTo>
                      <a:pt x="738" y="392"/>
                    </a:lnTo>
                    <a:lnTo>
                      <a:pt x="741" y="390"/>
                    </a:lnTo>
                    <a:lnTo>
                      <a:pt x="738" y="390"/>
                    </a:lnTo>
                    <a:lnTo>
                      <a:pt x="738" y="389"/>
                    </a:lnTo>
                    <a:lnTo>
                      <a:pt x="738" y="385"/>
                    </a:lnTo>
                    <a:lnTo>
                      <a:pt x="741" y="383"/>
                    </a:lnTo>
                    <a:lnTo>
                      <a:pt x="740" y="383"/>
                    </a:lnTo>
                    <a:lnTo>
                      <a:pt x="735" y="383"/>
                    </a:lnTo>
                    <a:lnTo>
                      <a:pt x="734" y="383"/>
                    </a:lnTo>
                    <a:lnTo>
                      <a:pt x="734" y="382"/>
                    </a:lnTo>
                    <a:lnTo>
                      <a:pt x="740" y="376"/>
                    </a:lnTo>
                    <a:lnTo>
                      <a:pt x="742" y="372"/>
                    </a:lnTo>
                    <a:lnTo>
                      <a:pt x="744" y="368"/>
                    </a:lnTo>
                    <a:lnTo>
                      <a:pt x="745" y="369"/>
                    </a:lnTo>
                    <a:lnTo>
                      <a:pt x="746" y="368"/>
                    </a:lnTo>
                    <a:lnTo>
                      <a:pt x="746" y="364"/>
                    </a:lnTo>
                    <a:lnTo>
                      <a:pt x="745" y="364"/>
                    </a:lnTo>
                    <a:lnTo>
                      <a:pt x="745" y="362"/>
                    </a:lnTo>
                    <a:lnTo>
                      <a:pt x="744" y="362"/>
                    </a:lnTo>
                    <a:lnTo>
                      <a:pt x="742" y="360"/>
                    </a:lnTo>
                    <a:lnTo>
                      <a:pt x="742" y="354"/>
                    </a:lnTo>
                    <a:lnTo>
                      <a:pt x="744" y="351"/>
                    </a:lnTo>
                    <a:lnTo>
                      <a:pt x="744" y="347"/>
                    </a:lnTo>
                    <a:lnTo>
                      <a:pt x="746" y="346"/>
                    </a:lnTo>
                    <a:lnTo>
                      <a:pt x="746" y="347"/>
                    </a:lnTo>
                    <a:lnTo>
                      <a:pt x="748" y="347"/>
                    </a:lnTo>
                    <a:lnTo>
                      <a:pt x="748" y="346"/>
                    </a:lnTo>
                    <a:lnTo>
                      <a:pt x="751" y="343"/>
                    </a:lnTo>
                    <a:lnTo>
                      <a:pt x="752" y="343"/>
                    </a:lnTo>
                    <a:lnTo>
                      <a:pt x="753" y="343"/>
                    </a:lnTo>
                    <a:lnTo>
                      <a:pt x="755" y="345"/>
                    </a:lnTo>
                    <a:lnTo>
                      <a:pt x="759" y="345"/>
                    </a:lnTo>
                    <a:lnTo>
                      <a:pt x="764" y="347"/>
                    </a:lnTo>
                    <a:lnTo>
                      <a:pt x="770" y="350"/>
                    </a:lnTo>
                    <a:lnTo>
                      <a:pt x="773" y="350"/>
                    </a:lnTo>
                    <a:lnTo>
                      <a:pt x="773" y="353"/>
                    </a:lnTo>
                    <a:lnTo>
                      <a:pt x="769" y="354"/>
                    </a:lnTo>
                    <a:lnTo>
                      <a:pt x="773" y="353"/>
                    </a:lnTo>
                    <a:lnTo>
                      <a:pt x="777" y="351"/>
                    </a:lnTo>
                    <a:lnTo>
                      <a:pt x="780" y="351"/>
                    </a:lnTo>
                    <a:lnTo>
                      <a:pt x="781" y="353"/>
                    </a:lnTo>
                    <a:lnTo>
                      <a:pt x="782" y="353"/>
                    </a:lnTo>
                    <a:lnTo>
                      <a:pt x="785" y="356"/>
                    </a:lnTo>
                    <a:lnTo>
                      <a:pt x="785" y="353"/>
                    </a:lnTo>
                    <a:lnTo>
                      <a:pt x="788" y="354"/>
                    </a:lnTo>
                    <a:lnTo>
                      <a:pt x="789" y="353"/>
                    </a:lnTo>
                    <a:lnTo>
                      <a:pt x="791" y="351"/>
                    </a:lnTo>
                    <a:lnTo>
                      <a:pt x="795" y="350"/>
                    </a:lnTo>
                    <a:lnTo>
                      <a:pt x="799" y="353"/>
                    </a:lnTo>
                    <a:lnTo>
                      <a:pt x="799" y="356"/>
                    </a:lnTo>
                    <a:lnTo>
                      <a:pt x="802" y="358"/>
                    </a:lnTo>
                    <a:lnTo>
                      <a:pt x="804" y="358"/>
                    </a:lnTo>
                    <a:lnTo>
                      <a:pt x="804" y="362"/>
                    </a:lnTo>
                    <a:lnTo>
                      <a:pt x="803" y="365"/>
                    </a:lnTo>
                    <a:lnTo>
                      <a:pt x="803" y="367"/>
                    </a:lnTo>
                    <a:lnTo>
                      <a:pt x="804" y="365"/>
                    </a:lnTo>
                    <a:lnTo>
                      <a:pt x="807" y="368"/>
                    </a:lnTo>
                    <a:lnTo>
                      <a:pt x="809" y="371"/>
                    </a:lnTo>
                    <a:lnTo>
                      <a:pt x="807" y="372"/>
                    </a:lnTo>
                    <a:lnTo>
                      <a:pt x="809" y="374"/>
                    </a:lnTo>
                    <a:lnTo>
                      <a:pt x="811" y="372"/>
                    </a:lnTo>
                    <a:lnTo>
                      <a:pt x="813" y="375"/>
                    </a:lnTo>
                    <a:lnTo>
                      <a:pt x="813" y="376"/>
                    </a:lnTo>
                    <a:lnTo>
                      <a:pt x="810" y="375"/>
                    </a:lnTo>
                    <a:lnTo>
                      <a:pt x="810" y="378"/>
                    </a:lnTo>
                    <a:lnTo>
                      <a:pt x="807" y="378"/>
                    </a:lnTo>
                    <a:lnTo>
                      <a:pt x="810" y="380"/>
                    </a:lnTo>
                    <a:lnTo>
                      <a:pt x="810" y="383"/>
                    </a:lnTo>
                    <a:lnTo>
                      <a:pt x="813" y="380"/>
                    </a:lnTo>
                    <a:lnTo>
                      <a:pt x="813" y="383"/>
                    </a:lnTo>
                    <a:lnTo>
                      <a:pt x="814" y="382"/>
                    </a:lnTo>
                    <a:lnTo>
                      <a:pt x="818" y="386"/>
                    </a:lnTo>
                    <a:lnTo>
                      <a:pt x="821" y="385"/>
                    </a:lnTo>
                    <a:lnTo>
                      <a:pt x="821" y="386"/>
                    </a:lnTo>
                    <a:lnTo>
                      <a:pt x="824" y="385"/>
                    </a:lnTo>
                    <a:lnTo>
                      <a:pt x="828" y="386"/>
                    </a:lnTo>
                    <a:lnTo>
                      <a:pt x="827" y="390"/>
                    </a:lnTo>
                    <a:lnTo>
                      <a:pt x="828" y="393"/>
                    </a:lnTo>
                    <a:lnTo>
                      <a:pt x="832" y="390"/>
                    </a:lnTo>
                    <a:lnTo>
                      <a:pt x="832" y="386"/>
                    </a:lnTo>
                    <a:lnTo>
                      <a:pt x="833" y="386"/>
                    </a:lnTo>
                    <a:lnTo>
                      <a:pt x="835" y="392"/>
                    </a:lnTo>
                    <a:lnTo>
                      <a:pt x="833" y="396"/>
                    </a:lnTo>
                    <a:lnTo>
                      <a:pt x="831" y="396"/>
                    </a:lnTo>
                    <a:lnTo>
                      <a:pt x="828" y="400"/>
                    </a:lnTo>
                    <a:lnTo>
                      <a:pt x="828" y="407"/>
                    </a:lnTo>
                    <a:lnTo>
                      <a:pt x="827" y="408"/>
                    </a:lnTo>
                    <a:lnTo>
                      <a:pt x="827" y="405"/>
                    </a:lnTo>
                    <a:lnTo>
                      <a:pt x="825" y="407"/>
                    </a:lnTo>
                    <a:lnTo>
                      <a:pt x="825" y="411"/>
                    </a:lnTo>
                    <a:lnTo>
                      <a:pt x="818" y="409"/>
                    </a:lnTo>
                    <a:lnTo>
                      <a:pt x="811" y="408"/>
                    </a:lnTo>
                    <a:lnTo>
                      <a:pt x="818" y="411"/>
                    </a:lnTo>
                    <a:lnTo>
                      <a:pt x="822" y="412"/>
                    </a:lnTo>
                    <a:lnTo>
                      <a:pt x="827" y="415"/>
                    </a:lnTo>
                    <a:lnTo>
                      <a:pt x="827" y="419"/>
                    </a:lnTo>
                    <a:lnTo>
                      <a:pt x="824" y="423"/>
                    </a:lnTo>
                    <a:lnTo>
                      <a:pt x="824" y="425"/>
                    </a:lnTo>
                    <a:lnTo>
                      <a:pt x="821" y="429"/>
                    </a:lnTo>
                    <a:lnTo>
                      <a:pt x="821" y="429"/>
                    </a:lnTo>
                    <a:lnTo>
                      <a:pt x="825" y="433"/>
                    </a:lnTo>
                    <a:lnTo>
                      <a:pt x="827" y="434"/>
                    </a:lnTo>
                    <a:lnTo>
                      <a:pt x="825" y="434"/>
                    </a:lnTo>
                    <a:lnTo>
                      <a:pt x="821" y="433"/>
                    </a:lnTo>
                    <a:lnTo>
                      <a:pt x="824" y="437"/>
                    </a:lnTo>
                    <a:lnTo>
                      <a:pt x="827" y="439"/>
                    </a:lnTo>
                    <a:lnTo>
                      <a:pt x="828" y="439"/>
                    </a:lnTo>
                    <a:lnTo>
                      <a:pt x="827" y="436"/>
                    </a:lnTo>
                    <a:lnTo>
                      <a:pt x="829" y="436"/>
                    </a:lnTo>
                    <a:lnTo>
                      <a:pt x="832" y="439"/>
                    </a:lnTo>
                    <a:lnTo>
                      <a:pt x="833" y="441"/>
                    </a:lnTo>
                    <a:lnTo>
                      <a:pt x="832" y="444"/>
                    </a:lnTo>
                    <a:lnTo>
                      <a:pt x="832" y="447"/>
                    </a:lnTo>
                    <a:lnTo>
                      <a:pt x="829" y="451"/>
                    </a:lnTo>
                    <a:lnTo>
                      <a:pt x="829" y="454"/>
                    </a:lnTo>
                    <a:lnTo>
                      <a:pt x="828" y="456"/>
                    </a:lnTo>
                    <a:lnTo>
                      <a:pt x="831" y="455"/>
                    </a:lnTo>
                    <a:lnTo>
                      <a:pt x="833" y="448"/>
                    </a:lnTo>
                    <a:lnTo>
                      <a:pt x="838" y="445"/>
                    </a:lnTo>
                    <a:lnTo>
                      <a:pt x="838" y="445"/>
                    </a:lnTo>
                    <a:lnTo>
                      <a:pt x="838" y="448"/>
                    </a:lnTo>
                    <a:lnTo>
                      <a:pt x="838" y="452"/>
                    </a:lnTo>
                    <a:lnTo>
                      <a:pt x="836" y="454"/>
                    </a:lnTo>
                    <a:lnTo>
                      <a:pt x="838" y="456"/>
                    </a:lnTo>
                    <a:lnTo>
                      <a:pt x="836" y="459"/>
                    </a:lnTo>
                    <a:lnTo>
                      <a:pt x="839" y="455"/>
                    </a:lnTo>
                    <a:lnTo>
                      <a:pt x="839" y="452"/>
                    </a:lnTo>
                    <a:lnTo>
                      <a:pt x="842" y="450"/>
                    </a:lnTo>
                    <a:lnTo>
                      <a:pt x="845" y="450"/>
                    </a:lnTo>
                    <a:lnTo>
                      <a:pt x="847" y="448"/>
                    </a:lnTo>
                    <a:lnTo>
                      <a:pt x="849" y="448"/>
                    </a:lnTo>
                    <a:lnTo>
                      <a:pt x="849" y="450"/>
                    </a:lnTo>
                    <a:lnTo>
                      <a:pt x="850" y="448"/>
                    </a:lnTo>
                    <a:lnTo>
                      <a:pt x="853" y="447"/>
                    </a:lnTo>
                    <a:lnTo>
                      <a:pt x="853" y="445"/>
                    </a:lnTo>
                    <a:lnTo>
                      <a:pt x="854" y="443"/>
                    </a:lnTo>
                    <a:lnTo>
                      <a:pt x="858" y="440"/>
                    </a:lnTo>
                    <a:lnTo>
                      <a:pt x="860" y="441"/>
                    </a:lnTo>
                    <a:lnTo>
                      <a:pt x="861" y="445"/>
                    </a:lnTo>
                    <a:lnTo>
                      <a:pt x="860" y="448"/>
                    </a:lnTo>
                    <a:lnTo>
                      <a:pt x="863" y="444"/>
                    </a:lnTo>
                    <a:lnTo>
                      <a:pt x="863" y="440"/>
                    </a:lnTo>
                    <a:lnTo>
                      <a:pt x="863" y="440"/>
                    </a:lnTo>
                    <a:lnTo>
                      <a:pt x="863" y="439"/>
                    </a:lnTo>
                    <a:lnTo>
                      <a:pt x="864" y="437"/>
                    </a:lnTo>
                    <a:lnTo>
                      <a:pt x="867" y="436"/>
                    </a:lnTo>
                    <a:lnTo>
                      <a:pt x="867" y="433"/>
                    </a:lnTo>
                    <a:lnTo>
                      <a:pt x="869" y="432"/>
                    </a:lnTo>
                    <a:lnTo>
                      <a:pt x="871" y="429"/>
                    </a:lnTo>
                    <a:lnTo>
                      <a:pt x="872" y="427"/>
                    </a:lnTo>
                    <a:lnTo>
                      <a:pt x="874" y="427"/>
                    </a:lnTo>
                    <a:lnTo>
                      <a:pt x="875" y="429"/>
                    </a:lnTo>
                    <a:lnTo>
                      <a:pt x="875" y="427"/>
                    </a:lnTo>
                    <a:lnTo>
                      <a:pt x="874" y="426"/>
                    </a:lnTo>
                    <a:lnTo>
                      <a:pt x="872" y="426"/>
                    </a:lnTo>
                    <a:lnTo>
                      <a:pt x="872" y="425"/>
                    </a:lnTo>
                    <a:lnTo>
                      <a:pt x="874" y="421"/>
                    </a:lnTo>
                    <a:lnTo>
                      <a:pt x="875" y="419"/>
                    </a:lnTo>
                    <a:lnTo>
                      <a:pt x="876" y="421"/>
                    </a:lnTo>
                    <a:lnTo>
                      <a:pt x="876" y="419"/>
                    </a:lnTo>
                    <a:lnTo>
                      <a:pt x="878" y="418"/>
                    </a:lnTo>
                    <a:lnTo>
                      <a:pt x="878" y="415"/>
                    </a:lnTo>
                    <a:lnTo>
                      <a:pt x="880" y="412"/>
                    </a:lnTo>
                    <a:lnTo>
                      <a:pt x="882" y="409"/>
                    </a:lnTo>
                    <a:lnTo>
                      <a:pt x="882" y="408"/>
                    </a:lnTo>
                    <a:lnTo>
                      <a:pt x="885" y="405"/>
                    </a:lnTo>
                    <a:lnTo>
                      <a:pt x="887" y="404"/>
                    </a:lnTo>
                    <a:lnTo>
                      <a:pt x="887" y="405"/>
                    </a:lnTo>
                    <a:lnTo>
                      <a:pt x="886" y="407"/>
                    </a:lnTo>
                    <a:lnTo>
                      <a:pt x="887" y="407"/>
                    </a:lnTo>
                    <a:lnTo>
                      <a:pt x="889" y="407"/>
                    </a:lnTo>
                    <a:lnTo>
                      <a:pt x="887" y="408"/>
                    </a:lnTo>
                    <a:lnTo>
                      <a:pt x="887" y="411"/>
                    </a:lnTo>
                    <a:lnTo>
                      <a:pt x="889" y="411"/>
                    </a:lnTo>
                    <a:lnTo>
                      <a:pt x="887" y="414"/>
                    </a:lnTo>
                    <a:lnTo>
                      <a:pt x="886" y="414"/>
                    </a:lnTo>
                    <a:lnTo>
                      <a:pt x="886" y="415"/>
                    </a:lnTo>
                    <a:lnTo>
                      <a:pt x="887" y="415"/>
                    </a:lnTo>
                    <a:lnTo>
                      <a:pt x="889" y="415"/>
                    </a:lnTo>
                    <a:lnTo>
                      <a:pt x="887" y="418"/>
                    </a:lnTo>
                    <a:lnTo>
                      <a:pt x="887" y="418"/>
                    </a:lnTo>
                    <a:lnTo>
                      <a:pt x="889" y="418"/>
                    </a:lnTo>
                    <a:lnTo>
                      <a:pt x="889" y="421"/>
                    </a:lnTo>
                    <a:lnTo>
                      <a:pt x="887" y="422"/>
                    </a:lnTo>
                    <a:lnTo>
                      <a:pt x="889" y="425"/>
                    </a:lnTo>
                    <a:lnTo>
                      <a:pt x="890" y="426"/>
                    </a:lnTo>
                    <a:lnTo>
                      <a:pt x="892" y="430"/>
                    </a:lnTo>
                    <a:lnTo>
                      <a:pt x="890" y="430"/>
                    </a:lnTo>
                    <a:lnTo>
                      <a:pt x="889" y="430"/>
                    </a:lnTo>
                    <a:lnTo>
                      <a:pt x="887" y="430"/>
                    </a:lnTo>
                    <a:lnTo>
                      <a:pt x="889" y="432"/>
                    </a:lnTo>
                    <a:lnTo>
                      <a:pt x="889" y="433"/>
                    </a:lnTo>
                    <a:lnTo>
                      <a:pt x="890" y="433"/>
                    </a:lnTo>
                    <a:lnTo>
                      <a:pt x="892" y="432"/>
                    </a:lnTo>
                    <a:lnTo>
                      <a:pt x="893" y="434"/>
                    </a:lnTo>
                    <a:lnTo>
                      <a:pt x="894" y="434"/>
                    </a:lnTo>
                    <a:lnTo>
                      <a:pt x="892" y="439"/>
                    </a:lnTo>
                    <a:lnTo>
                      <a:pt x="890" y="439"/>
                    </a:lnTo>
                    <a:lnTo>
                      <a:pt x="887" y="439"/>
                    </a:lnTo>
                    <a:lnTo>
                      <a:pt x="886" y="440"/>
                    </a:lnTo>
                    <a:lnTo>
                      <a:pt x="887" y="441"/>
                    </a:lnTo>
                    <a:lnTo>
                      <a:pt x="894" y="440"/>
                    </a:lnTo>
                    <a:lnTo>
                      <a:pt x="896" y="440"/>
                    </a:lnTo>
                    <a:lnTo>
                      <a:pt x="894" y="443"/>
                    </a:lnTo>
                    <a:lnTo>
                      <a:pt x="893" y="445"/>
                    </a:lnTo>
                    <a:lnTo>
                      <a:pt x="894" y="445"/>
                    </a:lnTo>
                    <a:lnTo>
                      <a:pt x="897" y="444"/>
                    </a:lnTo>
                    <a:lnTo>
                      <a:pt x="897" y="447"/>
                    </a:lnTo>
                    <a:lnTo>
                      <a:pt x="894" y="451"/>
                    </a:lnTo>
                    <a:lnTo>
                      <a:pt x="890" y="451"/>
                    </a:lnTo>
                    <a:lnTo>
                      <a:pt x="889" y="450"/>
                    </a:lnTo>
                    <a:lnTo>
                      <a:pt x="887" y="451"/>
                    </a:lnTo>
                    <a:lnTo>
                      <a:pt x="887" y="452"/>
                    </a:lnTo>
                    <a:lnTo>
                      <a:pt x="887" y="455"/>
                    </a:lnTo>
                    <a:lnTo>
                      <a:pt x="890" y="454"/>
                    </a:lnTo>
                    <a:lnTo>
                      <a:pt x="894" y="454"/>
                    </a:lnTo>
                    <a:lnTo>
                      <a:pt x="897" y="452"/>
                    </a:lnTo>
                    <a:lnTo>
                      <a:pt x="898" y="452"/>
                    </a:lnTo>
                    <a:lnTo>
                      <a:pt x="897" y="455"/>
                    </a:lnTo>
                    <a:lnTo>
                      <a:pt x="897" y="455"/>
                    </a:lnTo>
                    <a:lnTo>
                      <a:pt x="894" y="456"/>
                    </a:lnTo>
                    <a:lnTo>
                      <a:pt x="892" y="456"/>
                    </a:lnTo>
                    <a:lnTo>
                      <a:pt x="889" y="462"/>
                    </a:lnTo>
                    <a:lnTo>
                      <a:pt x="893" y="459"/>
                    </a:lnTo>
                    <a:lnTo>
                      <a:pt x="896" y="459"/>
                    </a:lnTo>
                    <a:lnTo>
                      <a:pt x="897" y="459"/>
                    </a:lnTo>
                    <a:lnTo>
                      <a:pt x="900" y="459"/>
                    </a:lnTo>
                    <a:lnTo>
                      <a:pt x="900" y="462"/>
                    </a:lnTo>
                    <a:lnTo>
                      <a:pt x="897" y="462"/>
                    </a:lnTo>
                    <a:lnTo>
                      <a:pt x="894" y="465"/>
                    </a:lnTo>
                    <a:lnTo>
                      <a:pt x="894" y="466"/>
                    </a:lnTo>
                    <a:lnTo>
                      <a:pt x="896" y="465"/>
                    </a:lnTo>
                    <a:lnTo>
                      <a:pt x="898" y="466"/>
                    </a:lnTo>
                    <a:lnTo>
                      <a:pt x="900" y="465"/>
                    </a:lnTo>
                    <a:lnTo>
                      <a:pt x="903" y="466"/>
                    </a:lnTo>
                    <a:lnTo>
                      <a:pt x="904" y="470"/>
                    </a:lnTo>
                    <a:lnTo>
                      <a:pt x="901" y="473"/>
                    </a:lnTo>
                    <a:lnTo>
                      <a:pt x="898" y="473"/>
                    </a:lnTo>
                    <a:lnTo>
                      <a:pt x="897" y="473"/>
                    </a:lnTo>
                    <a:lnTo>
                      <a:pt x="894" y="473"/>
                    </a:lnTo>
                    <a:lnTo>
                      <a:pt x="897" y="476"/>
                    </a:lnTo>
                    <a:lnTo>
                      <a:pt x="898" y="474"/>
                    </a:lnTo>
                    <a:lnTo>
                      <a:pt x="900" y="476"/>
                    </a:lnTo>
                    <a:lnTo>
                      <a:pt x="903" y="476"/>
                    </a:lnTo>
                    <a:lnTo>
                      <a:pt x="904" y="477"/>
                    </a:lnTo>
                    <a:lnTo>
                      <a:pt x="903" y="479"/>
                    </a:lnTo>
                    <a:lnTo>
                      <a:pt x="901" y="480"/>
                    </a:lnTo>
                    <a:lnTo>
                      <a:pt x="904" y="481"/>
                    </a:lnTo>
                    <a:lnTo>
                      <a:pt x="905" y="481"/>
                    </a:lnTo>
                    <a:lnTo>
                      <a:pt x="908" y="483"/>
                    </a:lnTo>
                    <a:lnTo>
                      <a:pt x="907" y="486"/>
                    </a:lnTo>
                    <a:lnTo>
                      <a:pt x="905" y="487"/>
                    </a:lnTo>
                    <a:lnTo>
                      <a:pt x="903" y="488"/>
                    </a:lnTo>
                    <a:lnTo>
                      <a:pt x="900" y="488"/>
                    </a:lnTo>
                    <a:lnTo>
                      <a:pt x="900" y="490"/>
                    </a:lnTo>
                    <a:lnTo>
                      <a:pt x="901" y="491"/>
                    </a:lnTo>
                    <a:lnTo>
                      <a:pt x="903" y="492"/>
                    </a:lnTo>
                    <a:lnTo>
                      <a:pt x="900" y="492"/>
                    </a:lnTo>
                    <a:lnTo>
                      <a:pt x="896" y="490"/>
                    </a:lnTo>
                    <a:lnTo>
                      <a:pt x="892" y="491"/>
                    </a:lnTo>
                    <a:lnTo>
                      <a:pt x="896" y="492"/>
                    </a:lnTo>
                    <a:lnTo>
                      <a:pt x="896" y="495"/>
                    </a:lnTo>
                    <a:lnTo>
                      <a:pt x="898" y="497"/>
                    </a:lnTo>
                    <a:lnTo>
                      <a:pt x="900" y="499"/>
                    </a:lnTo>
                    <a:lnTo>
                      <a:pt x="898" y="499"/>
                    </a:lnTo>
                    <a:lnTo>
                      <a:pt x="896" y="501"/>
                    </a:lnTo>
                    <a:lnTo>
                      <a:pt x="896" y="502"/>
                    </a:lnTo>
                    <a:lnTo>
                      <a:pt x="892" y="502"/>
                    </a:lnTo>
                    <a:lnTo>
                      <a:pt x="896" y="503"/>
                    </a:lnTo>
                    <a:lnTo>
                      <a:pt x="898" y="502"/>
                    </a:lnTo>
                    <a:lnTo>
                      <a:pt x="898" y="502"/>
                    </a:lnTo>
                    <a:lnTo>
                      <a:pt x="901" y="501"/>
                    </a:lnTo>
                    <a:lnTo>
                      <a:pt x="903" y="501"/>
                    </a:lnTo>
                    <a:lnTo>
                      <a:pt x="903" y="503"/>
                    </a:lnTo>
                    <a:lnTo>
                      <a:pt x="904" y="505"/>
                    </a:lnTo>
                    <a:lnTo>
                      <a:pt x="903" y="505"/>
                    </a:lnTo>
                    <a:lnTo>
                      <a:pt x="904" y="505"/>
                    </a:lnTo>
                    <a:lnTo>
                      <a:pt x="905" y="506"/>
                    </a:lnTo>
                    <a:lnTo>
                      <a:pt x="904" y="508"/>
                    </a:lnTo>
                    <a:lnTo>
                      <a:pt x="905" y="509"/>
                    </a:lnTo>
                    <a:lnTo>
                      <a:pt x="908" y="508"/>
                    </a:lnTo>
                    <a:lnTo>
                      <a:pt x="908" y="508"/>
                    </a:lnTo>
                    <a:lnTo>
                      <a:pt x="911" y="509"/>
                    </a:lnTo>
                    <a:lnTo>
                      <a:pt x="909" y="512"/>
                    </a:lnTo>
                    <a:lnTo>
                      <a:pt x="909" y="513"/>
                    </a:lnTo>
                    <a:lnTo>
                      <a:pt x="909" y="515"/>
                    </a:lnTo>
                    <a:lnTo>
                      <a:pt x="911" y="515"/>
                    </a:lnTo>
                    <a:lnTo>
                      <a:pt x="914" y="510"/>
                    </a:lnTo>
                    <a:lnTo>
                      <a:pt x="914" y="512"/>
                    </a:lnTo>
                    <a:lnTo>
                      <a:pt x="914" y="513"/>
                    </a:lnTo>
                    <a:lnTo>
                      <a:pt x="915" y="516"/>
                    </a:lnTo>
                    <a:lnTo>
                      <a:pt x="912" y="517"/>
                    </a:lnTo>
                    <a:lnTo>
                      <a:pt x="908" y="523"/>
                    </a:lnTo>
                    <a:lnTo>
                      <a:pt x="905" y="524"/>
                    </a:lnTo>
                    <a:lnTo>
                      <a:pt x="903" y="524"/>
                    </a:lnTo>
                    <a:lnTo>
                      <a:pt x="905" y="526"/>
                    </a:lnTo>
                    <a:lnTo>
                      <a:pt x="907" y="524"/>
                    </a:lnTo>
                    <a:lnTo>
                      <a:pt x="912" y="520"/>
                    </a:lnTo>
                    <a:lnTo>
                      <a:pt x="914" y="520"/>
                    </a:lnTo>
                    <a:lnTo>
                      <a:pt x="914" y="521"/>
                    </a:lnTo>
                    <a:lnTo>
                      <a:pt x="912" y="523"/>
                    </a:lnTo>
                    <a:lnTo>
                      <a:pt x="911" y="526"/>
                    </a:lnTo>
                    <a:lnTo>
                      <a:pt x="912" y="526"/>
                    </a:lnTo>
                    <a:lnTo>
                      <a:pt x="915" y="523"/>
                    </a:lnTo>
                    <a:lnTo>
                      <a:pt x="918" y="520"/>
                    </a:lnTo>
                    <a:lnTo>
                      <a:pt x="921" y="520"/>
                    </a:lnTo>
                    <a:lnTo>
                      <a:pt x="921" y="520"/>
                    </a:lnTo>
                    <a:lnTo>
                      <a:pt x="918" y="521"/>
                    </a:lnTo>
                    <a:lnTo>
                      <a:pt x="916" y="523"/>
                    </a:lnTo>
                    <a:lnTo>
                      <a:pt x="918" y="523"/>
                    </a:lnTo>
                    <a:lnTo>
                      <a:pt x="921" y="521"/>
                    </a:lnTo>
                    <a:lnTo>
                      <a:pt x="922" y="523"/>
                    </a:lnTo>
                    <a:lnTo>
                      <a:pt x="919" y="526"/>
                    </a:lnTo>
                    <a:lnTo>
                      <a:pt x="916" y="528"/>
                    </a:lnTo>
                    <a:lnTo>
                      <a:pt x="918" y="528"/>
                    </a:lnTo>
                    <a:lnTo>
                      <a:pt x="921" y="527"/>
                    </a:lnTo>
                    <a:lnTo>
                      <a:pt x="925" y="521"/>
                    </a:lnTo>
                    <a:lnTo>
                      <a:pt x="926" y="523"/>
                    </a:lnTo>
                    <a:lnTo>
                      <a:pt x="925" y="524"/>
                    </a:lnTo>
                    <a:lnTo>
                      <a:pt x="925" y="526"/>
                    </a:lnTo>
                    <a:lnTo>
                      <a:pt x="929" y="523"/>
                    </a:lnTo>
                    <a:lnTo>
                      <a:pt x="927" y="524"/>
                    </a:lnTo>
                    <a:lnTo>
                      <a:pt x="927" y="528"/>
                    </a:lnTo>
                    <a:lnTo>
                      <a:pt x="926" y="528"/>
                    </a:lnTo>
                    <a:lnTo>
                      <a:pt x="926" y="530"/>
                    </a:lnTo>
                    <a:lnTo>
                      <a:pt x="929" y="530"/>
                    </a:lnTo>
                    <a:lnTo>
                      <a:pt x="933" y="531"/>
                    </a:lnTo>
                    <a:lnTo>
                      <a:pt x="934" y="530"/>
                    </a:lnTo>
                    <a:lnTo>
                      <a:pt x="939" y="528"/>
                    </a:lnTo>
                    <a:lnTo>
                      <a:pt x="940" y="528"/>
                    </a:lnTo>
                    <a:lnTo>
                      <a:pt x="939" y="531"/>
                    </a:lnTo>
                    <a:lnTo>
                      <a:pt x="937" y="531"/>
                    </a:lnTo>
                    <a:lnTo>
                      <a:pt x="936" y="533"/>
                    </a:lnTo>
                    <a:lnTo>
                      <a:pt x="943" y="534"/>
                    </a:lnTo>
                    <a:lnTo>
                      <a:pt x="945" y="537"/>
                    </a:lnTo>
                    <a:lnTo>
                      <a:pt x="941" y="537"/>
                    </a:lnTo>
                    <a:lnTo>
                      <a:pt x="941" y="538"/>
                    </a:lnTo>
                    <a:lnTo>
                      <a:pt x="936" y="539"/>
                    </a:lnTo>
                    <a:lnTo>
                      <a:pt x="934" y="538"/>
                    </a:lnTo>
                    <a:lnTo>
                      <a:pt x="930" y="539"/>
                    </a:lnTo>
                    <a:lnTo>
                      <a:pt x="929" y="542"/>
                    </a:lnTo>
                    <a:lnTo>
                      <a:pt x="923" y="542"/>
                    </a:lnTo>
                    <a:lnTo>
                      <a:pt x="916" y="544"/>
                    </a:lnTo>
                    <a:lnTo>
                      <a:pt x="916" y="545"/>
                    </a:lnTo>
                    <a:lnTo>
                      <a:pt x="921" y="544"/>
                    </a:lnTo>
                    <a:lnTo>
                      <a:pt x="926" y="542"/>
                    </a:lnTo>
                    <a:lnTo>
                      <a:pt x="927" y="544"/>
                    </a:lnTo>
                    <a:lnTo>
                      <a:pt x="927" y="544"/>
                    </a:lnTo>
                    <a:lnTo>
                      <a:pt x="923" y="545"/>
                    </a:lnTo>
                    <a:lnTo>
                      <a:pt x="918" y="546"/>
                    </a:lnTo>
                    <a:lnTo>
                      <a:pt x="914" y="548"/>
                    </a:lnTo>
                    <a:lnTo>
                      <a:pt x="912" y="549"/>
                    </a:lnTo>
                    <a:lnTo>
                      <a:pt x="909" y="550"/>
                    </a:lnTo>
                    <a:lnTo>
                      <a:pt x="908" y="552"/>
                    </a:lnTo>
                    <a:lnTo>
                      <a:pt x="908" y="553"/>
                    </a:lnTo>
                    <a:lnTo>
                      <a:pt x="903" y="550"/>
                    </a:lnTo>
                    <a:lnTo>
                      <a:pt x="900" y="546"/>
                    </a:lnTo>
                    <a:lnTo>
                      <a:pt x="900" y="548"/>
                    </a:lnTo>
                    <a:lnTo>
                      <a:pt x="900" y="549"/>
                    </a:lnTo>
                    <a:lnTo>
                      <a:pt x="901" y="550"/>
                    </a:lnTo>
                    <a:lnTo>
                      <a:pt x="903" y="552"/>
                    </a:lnTo>
                    <a:lnTo>
                      <a:pt x="907" y="556"/>
                    </a:lnTo>
                    <a:lnTo>
                      <a:pt x="907" y="557"/>
                    </a:lnTo>
                    <a:lnTo>
                      <a:pt x="905" y="556"/>
                    </a:lnTo>
                    <a:lnTo>
                      <a:pt x="904" y="559"/>
                    </a:lnTo>
                    <a:lnTo>
                      <a:pt x="904" y="560"/>
                    </a:lnTo>
                    <a:lnTo>
                      <a:pt x="905" y="560"/>
                    </a:lnTo>
                    <a:lnTo>
                      <a:pt x="907" y="559"/>
                    </a:lnTo>
                    <a:lnTo>
                      <a:pt x="908" y="560"/>
                    </a:lnTo>
                    <a:lnTo>
                      <a:pt x="911" y="555"/>
                    </a:lnTo>
                    <a:lnTo>
                      <a:pt x="915" y="555"/>
                    </a:lnTo>
                    <a:lnTo>
                      <a:pt x="918" y="553"/>
                    </a:lnTo>
                    <a:lnTo>
                      <a:pt x="919" y="552"/>
                    </a:lnTo>
                    <a:lnTo>
                      <a:pt x="921" y="550"/>
                    </a:lnTo>
                    <a:lnTo>
                      <a:pt x="923" y="548"/>
                    </a:lnTo>
                    <a:lnTo>
                      <a:pt x="926" y="546"/>
                    </a:lnTo>
                    <a:lnTo>
                      <a:pt x="930" y="545"/>
                    </a:lnTo>
                    <a:lnTo>
                      <a:pt x="933" y="545"/>
                    </a:lnTo>
                    <a:lnTo>
                      <a:pt x="936" y="545"/>
                    </a:lnTo>
                    <a:lnTo>
                      <a:pt x="936" y="545"/>
                    </a:lnTo>
                    <a:lnTo>
                      <a:pt x="932" y="545"/>
                    </a:lnTo>
                    <a:lnTo>
                      <a:pt x="932" y="544"/>
                    </a:lnTo>
                    <a:lnTo>
                      <a:pt x="933" y="544"/>
                    </a:lnTo>
                    <a:lnTo>
                      <a:pt x="939" y="542"/>
                    </a:lnTo>
                    <a:lnTo>
                      <a:pt x="943" y="544"/>
                    </a:lnTo>
                    <a:lnTo>
                      <a:pt x="945" y="548"/>
                    </a:lnTo>
                    <a:lnTo>
                      <a:pt x="944" y="550"/>
                    </a:lnTo>
                    <a:lnTo>
                      <a:pt x="941" y="553"/>
                    </a:lnTo>
                    <a:lnTo>
                      <a:pt x="940" y="553"/>
                    </a:lnTo>
                    <a:lnTo>
                      <a:pt x="939" y="555"/>
                    </a:lnTo>
                    <a:lnTo>
                      <a:pt x="941" y="555"/>
                    </a:lnTo>
                    <a:lnTo>
                      <a:pt x="943" y="557"/>
                    </a:lnTo>
                    <a:lnTo>
                      <a:pt x="944" y="556"/>
                    </a:lnTo>
                    <a:lnTo>
                      <a:pt x="945" y="553"/>
                    </a:lnTo>
                    <a:lnTo>
                      <a:pt x="948" y="552"/>
                    </a:lnTo>
                    <a:lnTo>
                      <a:pt x="951" y="552"/>
                    </a:lnTo>
                    <a:lnTo>
                      <a:pt x="952" y="553"/>
                    </a:lnTo>
                    <a:lnTo>
                      <a:pt x="951" y="553"/>
                    </a:lnTo>
                    <a:lnTo>
                      <a:pt x="951" y="555"/>
                    </a:lnTo>
                    <a:lnTo>
                      <a:pt x="954" y="555"/>
                    </a:lnTo>
                    <a:lnTo>
                      <a:pt x="958" y="556"/>
                    </a:lnTo>
                    <a:lnTo>
                      <a:pt x="958" y="557"/>
                    </a:lnTo>
                    <a:lnTo>
                      <a:pt x="956" y="556"/>
                    </a:lnTo>
                    <a:lnTo>
                      <a:pt x="955" y="557"/>
                    </a:lnTo>
                    <a:lnTo>
                      <a:pt x="955" y="560"/>
                    </a:lnTo>
                    <a:lnTo>
                      <a:pt x="959" y="562"/>
                    </a:lnTo>
                    <a:lnTo>
                      <a:pt x="959" y="563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54" y="566"/>
                    </a:lnTo>
                    <a:lnTo>
                      <a:pt x="956" y="567"/>
                    </a:lnTo>
                    <a:lnTo>
                      <a:pt x="956" y="570"/>
                    </a:lnTo>
                    <a:lnTo>
                      <a:pt x="954" y="570"/>
                    </a:lnTo>
                    <a:lnTo>
                      <a:pt x="954" y="573"/>
                    </a:lnTo>
                    <a:lnTo>
                      <a:pt x="951" y="574"/>
                    </a:lnTo>
                    <a:lnTo>
                      <a:pt x="948" y="571"/>
                    </a:lnTo>
                    <a:lnTo>
                      <a:pt x="950" y="574"/>
                    </a:lnTo>
                    <a:lnTo>
                      <a:pt x="954" y="575"/>
                    </a:lnTo>
                    <a:lnTo>
                      <a:pt x="955" y="575"/>
                    </a:lnTo>
                    <a:lnTo>
                      <a:pt x="958" y="577"/>
                    </a:lnTo>
                    <a:lnTo>
                      <a:pt x="955" y="578"/>
                    </a:lnTo>
                    <a:lnTo>
                      <a:pt x="954" y="577"/>
                    </a:lnTo>
                    <a:lnTo>
                      <a:pt x="952" y="578"/>
                    </a:lnTo>
                    <a:lnTo>
                      <a:pt x="954" y="580"/>
                    </a:lnTo>
                    <a:lnTo>
                      <a:pt x="955" y="578"/>
                    </a:lnTo>
                    <a:lnTo>
                      <a:pt x="958" y="580"/>
                    </a:lnTo>
                    <a:lnTo>
                      <a:pt x="956" y="582"/>
                    </a:lnTo>
                    <a:lnTo>
                      <a:pt x="955" y="584"/>
                    </a:lnTo>
                    <a:lnTo>
                      <a:pt x="954" y="584"/>
                    </a:lnTo>
                    <a:lnTo>
                      <a:pt x="952" y="586"/>
                    </a:lnTo>
                    <a:lnTo>
                      <a:pt x="950" y="589"/>
                    </a:lnTo>
                    <a:lnTo>
                      <a:pt x="947" y="589"/>
                    </a:lnTo>
                    <a:lnTo>
                      <a:pt x="944" y="592"/>
                    </a:lnTo>
                    <a:lnTo>
                      <a:pt x="943" y="592"/>
                    </a:lnTo>
                    <a:lnTo>
                      <a:pt x="940" y="593"/>
                    </a:lnTo>
                    <a:lnTo>
                      <a:pt x="939" y="593"/>
                    </a:lnTo>
                    <a:lnTo>
                      <a:pt x="939" y="595"/>
                    </a:lnTo>
                    <a:lnTo>
                      <a:pt x="936" y="595"/>
                    </a:lnTo>
                    <a:lnTo>
                      <a:pt x="934" y="593"/>
                    </a:lnTo>
                    <a:lnTo>
                      <a:pt x="933" y="595"/>
                    </a:lnTo>
                    <a:lnTo>
                      <a:pt x="930" y="595"/>
                    </a:lnTo>
                    <a:lnTo>
                      <a:pt x="930" y="593"/>
                    </a:lnTo>
                    <a:lnTo>
                      <a:pt x="927" y="596"/>
                    </a:lnTo>
                    <a:lnTo>
                      <a:pt x="925" y="595"/>
                    </a:lnTo>
                    <a:lnTo>
                      <a:pt x="923" y="593"/>
                    </a:lnTo>
                    <a:lnTo>
                      <a:pt x="922" y="595"/>
                    </a:lnTo>
                    <a:lnTo>
                      <a:pt x="922" y="596"/>
                    </a:lnTo>
                    <a:lnTo>
                      <a:pt x="921" y="596"/>
                    </a:lnTo>
                    <a:lnTo>
                      <a:pt x="918" y="596"/>
                    </a:lnTo>
                    <a:lnTo>
                      <a:pt x="916" y="597"/>
                    </a:lnTo>
                    <a:lnTo>
                      <a:pt x="918" y="597"/>
                    </a:lnTo>
                    <a:lnTo>
                      <a:pt x="918" y="599"/>
                    </a:lnTo>
                    <a:lnTo>
                      <a:pt x="915" y="602"/>
                    </a:lnTo>
                    <a:lnTo>
                      <a:pt x="914" y="600"/>
                    </a:lnTo>
                    <a:lnTo>
                      <a:pt x="914" y="603"/>
                    </a:lnTo>
                    <a:lnTo>
                      <a:pt x="912" y="607"/>
                    </a:lnTo>
                    <a:lnTo>
                      <a:pt x="909" y="606"/>
                    </a:lnTo>
                    <a:lnTo>
                      <a:pt x="909" y="607"/>
                    </a:lnTo>
                    <a:lnTo>
                      <a:pt x="907" y="609"/>
                    </a:lnTo>
                    <a:lnTo>
                      <a:pt x="905" y="611"/>
                    </a:lnTo>
                    <a:lnTo>
                      <a:pt x="904" y="611"/>
                    </a:lnTo>
                    <a:lnTo>
                      <a:pt x="903" y="611"/>
                    </a:lnTo>
                    <a:lnTo>
                      <a:pt x="900" y="611"/>
                    </a:lnTo>
                    <a:lnTo>
                      <a:pt x="898" y="614"/>
                    </a:lnTo>
                    <a:lnTo>
                      <a:pt x="897" y="614"/>
                    </a:lnTo>
                    <a:lnTo>
                      <a:pt x="894" y="614"/>
                    </a:lnTo>
                    <a:lnTo>
                      <a:pt x="890" y="614"/>
                    </a:lnTo>
                    <a:lnTo>
                      <a:pt x="890" y="613"/>
                    </a:lnTo>
                    <a:lnTo>
                      <a:pt x="887" y="614"/>
                    </a:lnTo>
                    <a:lnTo>
                      <a:pt x="885" y="614"/>
                    </a:lnTo>
                    <a:lnTo>
                      <a:pt x="879" y="615"/>
                    </a:lnTo>
                    <a:lnTo>
                      <a:pt x="876" y="615"/>
                    </a:lnTo>
                    <a:lnTo>
                      <a:pt x="878" y="614"/>
                    </a:lnTo>
                    <a:lnTo>
                      <a:pt x="875" y="613"/>
                    </a:lnTo>
                    <a:lnTo>
                      <a:pt x="874" y="614"/>
                    </a:lnTo>
                    <a:lnTo>
                      <a:pt x="871" y="614"/>
                    </a:lnTo>
                    <a:lnTo>
                      <a:pt x="867" y="613"/>
                    </a:lnTo>
                    <a:lnTo>
                      <a:pt x="867" y="613"/>
                    </a:lnTo>
                    <a:lnTo>
                      <a:pt x="863" y="613"/>
                    </a:lnTo>
                    <a:lnTo>
                      <a:pt x="861" y="611"/>
                    </a:lnTo>
                    <a:lnTo>
                      <a:pt x="860" y="611"/>
                    </a:lnTo>
                    <a:lnTo>
                      <a:pt x="858" y="613"/>
                    </a:lnTo>
                    <a:lnTo>
                      <a:pt x="854" y="611"/>
                    </a:lnTo>
                    <a:lnTo>
                      <a:pt x="850" y="610"/>
                    </a:lnTo>
                    <a:lnTo>
                      <a:pt x="849" y="611"/>
                    </a:lnTo>
                    <a:lnTo>
                      <a:pt x="846" y="611"/>
                    </a:lnTo>
                    <a:lnTo>
                      <a:pt x="845" y="610"/>
                    </a:lnTo>
                    <a:lnTo>
                      <a:pt x="842" y="611"/>
                    </a:lnTo>
                    <a:lnTo>
                      <a:pt x="839" y="611"/>
                    </a:lnTo>
                    <a:lnTo>
                      <a:pt x="838" y="611"/>
                    </a:lnTo>
                    <a:lnTo>
                      <a:pt x="833" y="609"/>
                    </a:lnTo>
                    <a:lnTo>
                      <a:pt x="828" y="610"/>
                    </a:lnTo>
                    <a:lnTo>
                      <a:pt x="825" y="609"/>
                    </a:lnTo>
                    <a:lnTo>
                      <a:pt x="822" y="607"/>
                    </a:lnTo>
                    <a:lnTo>
                      <a:pt x="821" y="607"/>
                    </a:lnTo>
                    <a:lnTo>
                      <a:pt x="820" y="609"/>
                    </a:lnTo>
                    <a:lnTo>
                      <a:pt x="821" y="610"/>
                    </a:lnTo>
                    <a:lnTo>
                      <a:pt x="820" y="611"/>
                    </a:lnTo>
                    <a:lnTo>
                      <a:pt x="817" y="613"/>
                    </a:lnTo>
                    <a:lnTo>
                      <a:pt x="813" y="617"/>
                    </a:lnTo>
                    <a:lnTo>
                      <a:pt x="810" y="618"/>
                    </a:lnTo>
                    <a:lnTo>
                      <a:pt x="809" y="620"/>
                    </a:lnTo>
                    <a:lnTo>
                      <a:pt x="809" y="621"/>
                    </a:lnTo>
                    <a:lnTo>
                      <a:pt x="807" y="625"/>
                    </a:lnTo>
                    <a:lnTo>
                      <a:pt x="806" y="627"/>
                    </a:lnTo>
                    <a:lnTo>
                      <a:pt x="802" y="627"/>
                    </a:lnTo>
                    <a:lnTo>
                      <a:pt x="800" y="628"/>
                    </a:lnTo>
                    <a:lnTo>
                      <a:pt x="795" y="628"/>
                    </a:lnTo>
                    <a:lnTo>
                      <a:pt x="793" y="631"/>
                    </a:lnTo>
                    <a:lnTo>
                      <a:pt x="792" y="632"/>
                    </a:lnTo>
                    <a:lnTo>
                      <a:pt x="791" y="631"/>
                    </a:lnTo>
                    <a:lnTo>
                      <a:pt x="788" y="632"/>
                    </a:lnTo>
                    <a:lnTo>
                      <a:pt x="788" y="635"/>
                    </a:lnTo>
                    <a:lnTo>
                      <a:pt x="785" y="635"/>
                    </a:lnTo>
                    <a:lnTo>
                      <a:pt x="782" y="638"/>
                    </a:lnTo>
                    <a:lnTo>
                      <a:pt x="781" y="639"/>
                    </a:lnTo>
                    <a:lnTo>
                      <a:pt x="780" y="639"/>
                    </a:lnTo>
                    <a:lnTo>
                      <a:pt x="777" y="643"/>
                    </a:lnTo>
                    <a:lnTo>
                      <a:pt x="771" y="646"/>
                    </a:lnTo>
                    <a:lnTo>
                      <a:pt x="770" y="651"/>
                    </a:lnTo>
                    <a:lnTo>
                      <a:pt x="767" y="653"/>
                    </a:lnTo>
                    <a:lnTo>
                      <a:pt x="764" y="656"/>
                    </a:lnTo>
                    <a:lnTo>
                      <a:pt x="762" y="657"/>
                    </a:lnTo>
                    <a:lnTo>
                      <a:pt x="760" y="660"/>
                    </a:lnTo>
                    <a:lnTo>
                      <a:pt x="759" y="662"/>
                    </a:lnTo>
                    <a:lnTo>
                      <a:pt x="752" y="667"/>
                    </a:lnTo>
                    <a:lnTo>
                      <a:pt x="752" y="668"/>
                    </a:lnTo>
                    <a:lnTo>
                      <a:pt x="745" y="671"/>
                    </a:lnTo>
                    <a:lnTo>
                      <a:pt x="741" y="672"/>
                    </a:lnTo>
                    <a:lnTo>
                      <a:pt x="744" y="672"/>
                    </a:lnTo>
                    <a:lnTo>
                      <a:pt x="751" y="669"/>
                    </a:lnTo>
                    <a:lnTo>
                      <a:pt x="757" y="667"/>
                    </a:lnTo>
                    <a:lnTo>
                      <a:pt x="762" y="664"/>
                    </a:lnTo>
                    <a:lnTo>
                      <a:pt x="764" y="660"/>
                    </a:lnTo>
                    <a:lnTo>
                      <a:pt x="767" y="656"/>
                    </a:lnTo>
                    <a:lnTo>
                      <a:pt x="770" y="656"/>
                    </a:lnTo>
                    <a:lnTo>
                      <a:pt x="777" y="649"/>
                    </a:lnTo>
                    <a:lnTo>
                      <a:pt x="785" y="643"/>
                    </a:lnTo>
                    <a:lnTo>
                      <a:pt x="792" y="639"/>
                    </a:lnTo>
                    <a:lnTo>
                      <a:pt x="795" y="639"/>
                    </a:lnTo>
                    <a:lnTo>
                      <a:pt x="799" y="636"/>
                    </a:lnTo>
                    <a:lnTo>
                      <a:pt x="806" y="635"/>
                    </a:lnTo>
                    <a:lnTo>
                      <a:pt x="814" y="632"/>
                    </a:lnTo>
                    <a:lnTo>
                      <a:pt x="817" y="632"/>
                    </a:lnTo>
                    <a:lnTo>
                      <a:pt x="820" y="631"/>
                    </a:lnTo>
                    <a:lnTo>
                      <a:pt x="828" y="631"/>
                    </a:lnTo>
                    <a:lnTo>
                      <a:pt x="833" y="633"/>
                    </a:lnTo>
                    <a:lnTo>
                      <a:pt x="838" y="636"/>
                    </a:lnTo>
                    <a:lnTo>
                      <a:pt x="838" y="638"/>
                    </a:lnTo>
                    <a:lnTo>
                      <a:pt x="833" y="636"/>
                    </a:lnTo>
                    <a:lnTo>
                      <a:pt x="835" y="638"/>
                    </a:lnTo>
                    <a:lnTo>
                      <a:pt x="833" y="638"/>
                    </a:lnTo>
                    <a:lnTo>
                      <a:pt x="836" y="638"/>
                    </a:lnTo>
                    <a:lnTo>
                      <a:pt x="839" y="639"/>
                    </a:lnTo>
                    <a:lnTo>
                      <a:pt x="840" y="640"/>
                    </a:lnTo>
                    <a:lnTo>
                      <a:pt x="839" y="642"/>
                    </a:lnTo>
                    <a:lnTo>
                      <a:pt x="839" y="642"/>
                    </a:lnTo>
                    <a:lnTo>
                      <a:pt x="838" y="647"/>
                    </a:lnTo>
                    <a:lnTo>
                      <a:pt x="835" y="647"/>
                    </a:lnTo>
                    <a:lnTo>
                      <a:pt x="832" y="650"/>
                    </a:lnTo>
                    <a:lnTo>
                      <a:pt x="829" y="650"/>
                    </a:lnTo>
                    <a:lnTo>
                      <a:pt x="827" y="653"/>
                    </a:lnTo>
                    <a:lnTo>
                      <a:pt x="824" y="653"/>
                    </a:lnTo>
                    <a:lnTo>
                      <a:pt x="821" y="650"/>
                    </a:lnTo>
                    <a:lnTo>
                      <a:pt x="818" y="650"/>
                    </a:lnTo>
                    <a:lnTo>
                      <a:pt x="817" y="650"/>
                    </a:lnTo>
                    <a:lnTo>
                      <a:pt x="814" y="651"/>
                    </a:lnTo>
                    <a:lnTo>
                      <a:pt x="811" y="650"/>
                    </a:lnTo>
                    <a:lnTo>
                      <a:pt x="807" y="653"/>
                    </a:lnTo>
                    <a:lnTo>
                      <a:pt x="811" y="651"/>
                    </a:lnTo>
                    <a:lnTo>
                      <a:pt x="814" y="653"/>
                    </a:lnTo>
                    <a:lnTo>
                      <a:pt x="820" y="654"/>
                    </a:lnTo>
                    <a:lnTo>
                      <a:pt x="821" y="656"/>
                    </a:lnTo>
                    <a:lnTo>
                      <a:pt x="821" y="658"/>
                    </a:lnTo>
                    <a:lnTo>
                      <a:pt x="825" y="657"/>
                    </a:lnTo>
                    <a:lnTo>
                      <a:pt x="827" y="654"/>
                    </a:lnTo>
                    <a:lnTo>
                      <a:pt x="829" y="654"/>
                    </a:lnTo>
                    <a:lnTo>
                      <a:pt x="831" y="656"/>
                    </a:lnTo>
                    <a:lnTo>
                      <a:pt x="832" y="656"/>
                    </a:lnTo>
                    <a:lnTo>
                      <a:pt x="833" y="657"/>
                    </a:lnTo>
                    <a:lnTo>
                      <a:pt x="831" y="660"/>
                    </a:lnTo>
                    <a:lnTo>
                      <a:pt x="827" y="667"/>
                    </a:lnTo>
                    <a:lnTo>
                      <a:pt x="825" y="667"/>
                    </a:lnTo>
                    <a:lnTo>
                      <a:pt x="824" y="668"/>
                    </a:lnTo>
                    <a:lnTo>
                      <a:pt x="829" y="668"/>
                    </a:lnTo>
                    <a:lnTo>
                      <a:pt x="829" y="669"/>
                    </a:lnTo>
                    <a:lnTo>
                      <a:pt x="827" y="672"/>
                    </a:lnTo>
                    <a:lnTo>
                      <a:pt x="829" y="674"/>
                    </a:lnTo>
                    <a:lnTo>
                      <a:pt x="828" y="676"/>
                    </a:lnTo>
                    <a:lnTo>
                      <a:pt x="829" y="679"/>
                    </a:lnTo>
                    <a:lnTo>
                      <a:pt x="831" y="680"/>
                    </a:lnTo>
                    <a:lnTo>
                      <a:pt x="832" y="683"/>
                    </a:lnTo>
                    <a:lnTo>
                      <a:pt x="835" y="683"/>
                    </a:lnTo>
                    <a:lnTo>
                      <a:pt x="835" y="685"/>
                    </a:lnTo>
                    <a:lnTo>
                      <a:pt x="839" y="685"/>
                    </a:lnTo>
                    <a:lnTo>
                      <a:pt x="839" y="687"/>
                    </a:lnTo>
                    <a:lnTo>
                      <a:pt x="836" y="687"/>
                    </a:lnTo>
                    <a:lnTo>
                      <a:pt x="839" y="690"/>
                    </a:lnTo>
                    <a:lnTo>
                      <a:pt x="843" y="690"/>
                    </a:lnTo>
                    <a:lnTo>
                      <a:pt x="846" y="691"/>
                    </a:lnTo>
                    <a:lnTo>
                      <a:pt x="847" y="690"/>
                    </a:lnTo>
                    <a:lnTo>
                      <a:pt x="850" y="691"/>
                    </a:lnTo>
                    <a:lnTo>
                      <a:pt x="851" y="693"/>
                    </a:lnTo>
                    <a:lnTo>
                      <a:pt x="856" y="694"/>
                    </a:lnTo>
                    <a:lnTo>
                      <a:pt x="857" y="693"/>
                    </a:lnTo>
                    <a:lnTo>
                      <a:pt x="860" y="690"/>
                    </a:lnTo>
                    <a:lnTo>
                      <a:pt x="861" y="693"/>
                    </a:lnTo>
                    <a:lnTo>
                      <a:pt x="860" y="694"/>
                    </a:lnTo>
                    <a:lnTo>
                      <a:pt x="864" y="694"/>
                    </a:lnTo>
                    <a:lnTo>
                      <a:pt x="868" y="697"/>
                    </a:lnTo>
                    <a:lnTo>
                      <a:pt x="868" y="698"/>
                    </a:lnTo>
                    <a:lnTo>
                      <a:pt x="867" y="698"/>
                    </a:lnTo>
                    <a:lnTo>
                      <a:pt x="865" y="698"/>
                    </a:lnTo>
                    <a:lnTo>
                      <a:pt x="868" y="700"/>
                    </a:lnTo>
                    <a:lnTo>
                      <a:pt x="869" y="700"/>
                    </a:lnTo>
                    <a:lnTo>
                      <a:pt x="871" y="701"/>
                    </a:lnTo>
                    <a:lnTo>
                      <a:pt x="869" y="703"/>
                    </a:lnTo>
                    <a:lnTo>
                      <a:pt x="868" y="701"/>
                    </a:lnTo>
                    <a:lnTo>
                      <a:pt x="865" y="701"/>
                    </a:lnTo>
                    <a:lnTo>
                      <a:pt x="861" y="703"/>
                    </a:lnTo>
                    <a:lnTo>
                      <a:pt x="856" y="707"/>
                    </a:lnTo>
                    <a:lnTo>
                      <a:pt x="853" y="707"/>
                    </a:lnTo>
                    <a:lnTo>
                      <a:pt x="849" y="708"/>
                    </a:lnTo>
                    <a:lnTo>
                      <a:pt x="845" y="708"/>
                    </a:lnTo>
                    <a:lnTo>
                      <a:pt x="840" y="711"/>
                    </a:lnTo>
                    <a:lnTo>
                      <a:pt x="838" y="711"/>
                    </a:lnTo>
                    <a:lnTo>
                      <a:pt x="838" y="712"/>
                    </a:lnTo>
                    <a:lnTo>
                      <a:pt x="835" y="712"/>
                    </a:lnTo>
                    <a:lnTo>
                      <a:pt x="833" y="709"/>
                    </a:lnTo>
                    <a:lnTo>
                      <a:pt x="832" y="708"/>
                    </a:lnTo>
                    <a:lnTo>
                      <a:pt x="831" y="709"/>
                    </a:lnTo>
                    <a:lnTo>
                      <a:pt x="829" y="709"/>
                    </a:lnTo>
                    <a:lnTo>
                      <a:pt x="828" y="714"/>
                    </a:lnTo>
                    <a:lnTo>
                      <a:pt x="829" y="715"/>
                    </a:lnTo>
                    <a:lnTo>
                      <a:pt x="825" y="718"/>
                    </a:lnTo>
                    <a:lnTo>
                      <a:pt x="821" y="722"/>
                    </a:lnTo>
                    <a:lnTo>
                      <a:pt x="818" y="723"/>
                    </a:lnTo>
                    <a:lnTo>
                      <a:pt x="816" y="725"/>
                    </a:lnTo>
                    <a:lnTo>
                      <a:pt x="814" y="725"/>
                    </a:lnTo>
                    <a:lnTo>
                      <a:pt x="813" y="726"/>
                    </a:lnTo>
                    <a:lnTo>
                      <a:pt x="813" y="727"/>
                    </a:lnTo>
                    <a:lnTo>
                      <a:pt x="811" y="729"/>
                    </a:lnTo>
                    <a:lnTo>
                      <a:pt x="810" y="727"/>
                    </a:lnTo>
                    <a:lnTo>
                      <a:pt x="809" y="729"/>
                    </a:lnTo>
                    <a:lnTo>
                      <a:pt x="807" y="727"/>
                    </a:lnTo>
                    <a:lnTo>
                      <a:pt x="807" y="725"/>
                    </a:lnTo>
                    <a:lnTo>
                      <a:pt x="806" y="723"/>
                    </a:lnTo>
                    <a:lnTo>
                      <a:pt x="804" y="725"/>
                    </a:lnTo>
                    <a:lnTo>
                      <a:pt x="803" y="722"/>
                    </a:lnTo>
                    <a:lnTo>
                      <a:pt x="803" y="719"/>
                    </a:lnTo>
                    <a:lnTo>
                      <a:pt x="803" y="716"/>
                    </a:lnTo>
                    <a:lnTo>
                      <a:pt x="804" y="712"/>
                    </a:lnTo>
                    <a:lnTo>
                      <a:pt x="809" y="709"/>
                    </a:lnTo>
                    <a:lnTo>
                      <a:pt x="809" y="707"/>
                    </a:lnTo>
                    <a:lnTo>
                      <a:pt x="814" y="704"/>
                    </a:lnTo>
                    <a:lnTo>
                      <a:pt x="820" y="703"/>
                    </a:lnTo>
                    <a:lnTo>
                      <a:pt x="824" y="700"/>
                    </a:lnTo>
                    <a:lnTo>
                      <a:pt x="828" y="698"/>
                    </a:lnTo>
                    <a:lnTo>
                      <a:pt x="829" y="700"/>
                    </a:lnTo>
                    <a:lnTo>
                      <a:pt x="829" y="703"/>
                    </a:lnTo>
                    <a:lnTo>
                      <a:pt x="832" y="703"/>
                    </a:lnTo>
                    <a:lnTo>
                      <a:pt x="831" y="703"/>
                    </a:lnTo>
                    <a:lnTo>
                      <a:pt x="832" y="700"/>
                    </a:lnTo>
                    <a:lnTo>
                      <a:pt x="833" y="700"/>
                    </a:lnTo>
                    <a:lnTo>
                      <a:pt x="838" y="700"/>
                    </a:lnTo>
                    <a:lnTo>
                      <a:pt x="840" y="698"/>
                    </a:lnTo>
                    <a:lnTo>
                      <a:pt x="836" y="698"/>
                    </a:lnTo>
                    <a:lnTo>
                      <a:pt x="831" y="698"/>
                    </a:lnTo>
                    <a:lnTo>
                      <a:pt x="829" y="697"/>
                    </a:lnTo>
                    <a:lnTo>
                      <a:pt x="827" y="697"/>
                    </a:lnTo>
                    <a:lnTo>
                      <a:pt x="825" y="698"/>
                    </a:lnTo>
                    <a:lnTo>
                      <a:pt x="822" y="698"/>
                    </a:lnTo>
                    <a:lnTo>
                      <a:pt x="825" y="694"/>
                    </a:lnTo>
                    <a:lnTo>
                      <a:pt x="827" y="694"/>
                    </a:lnTo>
                    <a:lnTo>
                      <a:pt x="829" y="691"/>
                    </a:lnTo>
                    <a:lnTo>
                      <a:pt x="831" y="690"/>
                    </a:lnTo>
                    <a:lnTo>
                      <a:pt x="828" y="690"/>
                    </a:lnTo>
                    <a:lnTo>
                      <a:pt x="828" y="689"/>
                    </a:lnTo>
                    <a:lnTo>
                      <a:pt x="825" y="693"/>
                    </a:lnTo>
                    <a:lnTo>
                      <a:pt x="822" y="694"/>
                    </a:lnTo>
                    <a:lnTo>
                      <a:pt x="820" y="697"/>
                    </a:lnTo>
                    <a:lnTo>
                      <a:pt x="817" y="697"/>
                    </a:lnTo>
                    <a:lnTo>
                      <a:pt x="816" y="698"/>
                    </a:lnTo>
                    <a:lnTo>
                      <a:pt x="810" y="700"/>
                    </a:lnTo>
                    <a:lnTo>
                      <a:pt x="809" y="700"/>
                    </a:lnTo>
                    <a:lnTo>
                      <a:pt x="810" y="698"/>
                    </a:lnTo>
                    <a:lnTo>
                      <a:pt x="809" y="698"/>
                    </a:lnTo>
                    <a:lnTo>
                      <a:pt x="810" y="696"/>
                    </a:lnTo>
                    <a:lnTo>
                      <a:pt x="809" y="698"/>
                    </a:lnTo>
                    <a:lnTo>
                      <a:pt x="807" y="700"/>
                    </a:lnTo>
                    <a:lnTo>
                      <a:pt x="803" y="701"/>
                    </a:lnTo>
                    <a:lnTo>
                      <a:pt x="802" y="700"/>
                    </a:lnTo>
                    <a:lnTo>
                      <a:pt x="800" y="701"/>
                    </a:lnTo>
                    <a:lnTo>
                      <a:pt x="799" y="701"/>
                    </a:lnTo>
                    <a:lnTo>
                      <a:pt x="798" y="700"/>
                    </a:lnTo>
                    <a:lnTo>
                      <a:pt x="795" y="700"/>
                    </a:lnTo>
                    <a:lnTo>
                      <a:pt x="791" y="698"/>
                    </a:lnTo>
                    <a:lnTo>
                      <a:pt x="791" y="698"/>
                    </a:lnTo>
                    <a:lnTo>
                      <a:pt x="791" y="698"/>
                    </a:lnTo>
                    <a:lnTo>
                      <a:pt x="791" y="697"/>
                    </a:lnTo>
                    <a:lnTo>
                      <a:pt x="791" y="696"/>
                    </a:lnTo>
                    <a:lnTo>
                      <a:pt x="791" y="694"/>
                    </a:lnTo>
                    <a:lnTo>
                      <a:pt x="791" y="693"/>
                    </a:lnTo>
                    <a:lnTo>
                      <a:pt x="791" y="690"/>
                    </a:lnTo>
                    <a:lnTo>
                      <a:pt x="789" y="689"/>
                    </a:lnTo>
                    <a:lnTo>
                      <a:pt x="788" y="689"/>
                    </a:lnTo>
                    <a:lnTo>
                      <a:pt x="789" y="687"/>
                    </a:lnTo>
                    <a:lnTo>
                      <a:pt x="792" y="671"/>
                    </a:lnTo>
                    <a:lnTo>
                      <a:pt x="792" y="667"/>
                    </a:lnTo>
                    <a:lnTo>
                      <a:pt x="787" y="661"/>
                    </a:lnTo>
                    <a:lnTo>
                      <a:pt x="785" y="662"/>
                    </a:lnTo>
                    <a:lnTo>
                      <a:pt x="781" y="661"/>
                    </a:lnTo>
                    <a:lnTo>
                      <a:pt x="778" y="662"/>
                    </a:lnTo>
                    <a:lnTo>
                      <a:pt x="777" y="660"/>
                    </a:lnTo>
                    <a:lnTo>
                      <a:pt x="775" y="660"/>
                    </a:lnTo>
                    <a:lnTo>
                      <a:pt x="774" y="660"/>
                    </a:lnTo>
                    <a:lnTo>
                      <a:pt x="773" y="661"/>
                    </a:lnTo>
                    <a:lnTo>
                      <a:pt x="771" y="664"/>
                    </a:lnTo>
                    <a:lnTo>
                      <a:pt x="767" y="669"/>
                    </a:lnTo>
                    <a:lnTo>
                      <a:pt x="764" y="672"/>
                    </a:lnTo>
                    <a:lnTo>
                      <a:pt x="764" y="674"/>
                    </a:lnTo>
                    <a:lnTo>
                      <a:pt x="762" y="676"/>
                    </a:lnTo>
                    <a:lnTo>
                      <a:pt x="760" y="679"/>
                    </a:lnTo>
                    <a:lnTo>
                      <a:pt x="760" y="682"/>
                    </a:lnTo>
                    <a:lnTo>
                      <a:pt x="756" y="686"/>
                    </a:lnTo>
                    <a:lnTo>
                      <a:pt x="755" y="686"/>
                    </a:lnTo>
                    <a:lnTo>
                      <a:pt x="751" y="691"/>
                    </a:lnTo>
                    <a:lnTo>
                      <a:pt x="749" y="693"/>
                    </a:lnTo>
                    <a:lnTo>
                      <a:pt x="748" y="694"/>
                    </a:lnTo>
                    <a:lnTo>
                      <a:pt x="745" y="694"/>
                    </a:lnTo>
                    <a:lnTo>
                      <a:pt x="744" y="694"/>
                    </a:lnTo>
                    <a:lnTo>
                      <a:pt x="742" y="694"/>
                    </a:lnTo>
                    <a:lnTo>
                      <a:pt x="742" y="694"/>
                    </a:lnTo>
                    <a:lnTo>
                      <a:pt x="738" y="697"/>
                    </a:lnTo>
                    <a:lnTo>
                      <a:pt x="699" y="697"/>
                    </a:lnTo>
                    <a:lnTo>
                      <a:pt x="695" y="697"/>
                    </a:lnTo>
                    <a:lnTo>
                      <a:pt x="694" y="700"/>
                    </a:lnTo>
                    <a:lnTo>
                      <a:pt x="690" y="701"/>
                    </a:lnTo>
                    <a:lnTo>
                      <a:pt x="687" y="704"/>
                    </a:lnTo>
                    <a:lnTo>
                      <a:pt x="681" y="709"/>
                    </a:lnTo>
                    <a:lnTo>
                      <a:pt x="677" y="709"/>
                    </a:lnTo>
                    <a:lnTo>
                      <a:pt x="676" y="711"/>
                    </a:lnTo>
                    <a:lnTo>
                      <a:pt x="665" y="719"/>
                    </a:lnTo>
                    <a:lnTo>
                      <a:pt x="640" y="727"/>
                    </a:lnTo>
                    <a:lnTo>
                      <a:pt x="639" y="733"/>
                    </a:lnTo>
                    <a:lnTo>
                      <a:pt x="633" y="736"/>
                    </a:lnTo>
                    <a:lnTo>
                      <a:pt x="588" y="748"/>
                    </a:lnTo>
                    <a:lnTo>
                      <a:pt x="585" y="744"/>
                    </a:lnTo>
                    <a:lnTo>
                      <a:pt x="588" y="740"/>
                    </a:lnTo>
                    <a:lnTo>
                      <a:pt x="593" y="738"/>
                    </a:lnTo>
                    <a:lnTo>
                      <a:pt x="594" y="736"/>
                    </a:lnTo>
                    <a:lnTo>
                      <a:pt x="596" y="732"/>
                    </a:lnTo>
                    <a:lnTo>
                      <a:pt x="597" y="729"/>
                    </a:lnTo>
                    <a:lnTo>
                      <a:pt x="599" y="711"/>
                    </a:lnTo>
                    <a:lnTo>
                      <a:pt x="590" y="671"/>
                    </a:lnTo>
                    <a:lnTo>
                      <a:pt x="582" y="664"/>
                    </a:lnTo>
                    <a:lnTo>
                      <a:pt x="578" y="660"/>
                    </a:lnTo>
                    <a:lnTo>
                      <a:pt x="525" y="635"/>
                    </a:lnTo>
                    <a:lnTo>
                      <a:pt x="524" y="633"/>
                    </a:lnTo>
                    <a:lnTo>
                      <a:pt x="520" y="633"/>
                    </a:lnTo>
                    <a:lnTo>
                      <a:pt x="518" y="632"/>
                    </a:lnTo>
                    <a:lnTo>
                      <a:pt x="513" y="632"/>
                    </a:lnTo>
                    <a:lnTo>
                      <a:pt x="512" y="629"/>
                    </a:lnTo>
                    <a:lnTo>
                      <a:pt x="510" y="628"/>
                    </a:lnTo>
                    <a:lnTo>
                      <a:pt x="509" y="629"/>
                    </a:lnTo>
                    <a:lnTo>
                      <a:pt x="505" y="629"/>
                    </a:lnTo>
                    <a:lnTo>
                      <a:pt x="502" y="629"/>
                    </a:lnTo>
                    <a:lnTo>
                      <a:pt x="500" y="627"/>
                    </a:lnTo>
                    <a:lnTo>
                      <a:pt x="498" y="627"/>
                    </a:lnTo>
                    <a:lnTo>
                      <a:pt x="494" y="625"/>
                    </a:lnTo>
                    <a:lnTo>
                      <a:pt x="492" y="621"/>
                    </a:lnTo>
                    <a:lnTo>
                      <a:pt x="489" y="621"/>
                    </a:lnTo>
                    <a:lnTo>
                      <a:pt x="487" y="620"/>
                    </a:lnTo>
                    <a:lnTo>
                      <a:pt x="484" y="620"/>
                    </a:lnTo>
                    <a:lnTo>
                      <a:pt x="483" y="618"/>
                    </a:lnTo>
                    <a:lnTo>
                      <a:pt x="480" y="620"/>
                    </a:lnTo>
                    <a:lnTo>
                      <a:pt x="478" y="620"/>
                    </a:lnTo>
                    <a:lnTo>
                      <a:pt x="477" y="618"/>
                    </a:lnTo>
                    <a:lnTo>
                      <a:pt x="474" y="617"/>
                    </a:lnTo>
                    <a:lnTo>
                      <a:pt x="474" y="617"/>
                    </a:lnTo>
                    <a:lnTo>
                      <a:pt x="471" y="615"/>
                    </a:lnTo>
                    <a:lnTo>
                      <a:pt x="471" y="615"/>
                    </a:lnTo>
                    <a:lnTo>
                      <a:pt x="470" y="613"/>
                    </a:lnTo>
                    <a:lnTo>
                      <a:pt x="469" y="613"/>
                    </a:lnTo>
                    <a:lnTo>
                      <a:pt x="466" y="610"/>
                    </a:lnTo>
                    <a:lnTo>
                      <a:pt x="463" y="610"/>
                    </a:lnTo>
                    <a:lnTo>
                      <a:pt x="460" y="610"/>
                    </a:lnTo>
                    <a:lnTo>
                      <a:pt x="118" y="575"/>
                    </a:lnTo>
                    <a:lnTo>
                      <a:pt x="118" y="575"/>
                    </a:lnTo>
                    <a:lnTo>
                      <a:pt x="115" y="575"/>
                    </a:lnTo>
                    <a:lnTo>
                      <a:pt x="115" y="570"/>
                    </a:lnTo>
                    <a:lnTo>
                      <a:pt x="116" y="566"/>
                    </a:lnTo>
                    <a:lnTo>
                      <a:pt x="118" y="562"/>
                    </a:lnTo>
                    <a:lnTo>
                      <a:pt x="116" y="563"/>
                    </a:lnTo>
                    <a:lnTo>
                      <a:pt x="114" y="564"/>
                    </a:lnTo>
                    <a:lnTo>
                      <a:pt x="109" y="566"/>
                    </a:lnTo>
                    <a:lnTo>
                      <a:pt x="107" y="563"/>
                    </a:lnTo>
                    <a:lnTo>
                      <a:pt x="108" y="560"/>
                    </a:lnTo>
                    <a:lnTo>
                      <a:pt x="109" y="560"/>
                    </a:lnTo>
                    <a:lnTo>
                      <a:pt x="109" y="563"/>
                    </a:lnTo>
                    <a:lnTo>
                      <a:pt x="111" y="563"/>
                    </a:lnTo>
                    <a:lnTo>
                      <a:pt x="111" y="562"/>
                    </a:lnTo>
                    <a:lnTo>
                      <a:pt x="109" y="559"/>
                    </a:lnTo>
                    <a:lnTo>
                      <a:pt x="109" y="557"/>
                    </a:lnTo>
                    <a:lnTo>
                      <a:pt x="108" y="557"/>
                    </a:lnTo>
                    <a:lnTo>
                      <a:pt x="105" y="557"/>
                    </a:lnTo>
                    <a:lnTo>
                      <a:pt x="103" y="556"/>
                    </a:lnTo>
                    <a:lnTo>
                      <a:pt x="101" y="553"/>
                    </a:lnTo>
                    <a:lnTo>
                      <a:pt x="101" y="552"/>
                    </a:lnTo>
                    <a:lnTo>
                      <a:pt x="104" y="549"/>
                    </a:lnTo>
                    <a:lnTo>
                      <a:pt x="105" y="546"/>
                    </a:lnTo>
                    <a:lnTo>
                      <a:pt x="108" y="545"/>
                    </a:lnTo>
                    <a:lnTo>
                      <a:pt x="107" y="544"/>
                    </a:lnTo>
                    <a:lnTo>
                      <a:pt x="104" y="545"/>
                    </a:lnTo>
                    <a:lnTo>
                      <a:pt x="101" y="545"/>
                    </a:lnTo>
                    <a:lnTo>
                      <a:pt x="101" y="544"/>
                    </a:lnTo>
                    <a:lnTo>
                      <a:pt x="103" y="542"/>
                    </a:lnTo>
                    <a:lnTo>
                      <a:pt x="105" y="538"/>
                    </a:lnTo>
                    <a:lnTo>
                      <a:pt x="105" y="535"/>
                    </a:lnTo>
                    <a:lnTo>
                      <a:pt x="107" y="534"/>
                    </a:lnTo>
                    <a:lnTo>
                      <a:pt x="107" y="531"/>
                    </a:lnTo>
                    <a:lnTo>
                      <a:pt x="104" y="533"/>
                    </a:lnTo>
                    <a:lnTo>
                      <a:pt x="104" y="534"/>
                    </a:lnTo>
                    <a:lnTo>
                      <a:pt x="103" y="539"/>
                    </a:lnTo>
                    <a:lnTo>
                      <a:pt x="100" y="544"/>
                    </a:lnTo>
                    <a:lnTo>
                      <a:pt x="98" y="544"/>
                    </a:lnTo>
                    <a:lnTo>
                      <a:pt x="97" y="542"/>
                    </a:lnTo>
                    <a:lnTo>
                      <a:pt x="96" y="542"/>
                    </a:lnTo>
                    <a:lnTo>
                      <a:pt x="96" y="541"/>
                    </a:lnTo>
                    <a:lnTo>
                      <a:pt x="97" y="539"/>
                    </a:lnTo>
                    <a:lnTo>
                      <a:pt x="97" y="538"/>
                    </a:lnTo>
                    <a:lnTo>
                      <a:pt x="94" y="539"/>
                    </a:lnTo>
                    <a:lnTo>
                      <a:pt x="93" y="541"/>
                    </a:lnTo>
                    <a:lnTo>
                      <a:pt x="93" y="541"/>
                    </a:lnTo>
                    <a:lnTo>
                      <a:pt x="91" y="539"/>
                    </a:lnTo>
                    <a:lnTo>
                      <a:pt x="90" y="539"/>
                    </a:lnTo>
                    <a:lnTo>
                      <a:pt x="89" y="541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7"/>
                    </a:lnTo>
                    <a:lnTo>
                      <a:pt x="91" y="537"/>
                    </a:lnTo>
                    <a:lnTo>
                      <a:pt x="94" y="537"/>
                    </a:lnTo>
                    <a:lnTo>
                      <a:pt x="97" y="534"/>
                    </a:lnTo>
                    <a:lnTo>
                      <a:pt x="98" y="531"/>
                    </a:lnTo>
                    <a:lnTo>
                      <a:pt x="98" y="528"/>
                    </a:lnTo>
                    <a:lnTo>
                      <a:pt x="98" y="531"/>
                    </a:lnTo>
                    <a:lnTo>
                      <a:pt x="96" y="533"/>
                    </a:lnTo>
                    <a:lnTo>
                      <a:pt x="94" y="535"/>
                    </a:lnTo>
                    <a:lnTo>
                      <a:pt x="93" y="535"/>
                    </a:lnTo>
                    <a:lnTo>
                      <a:pt x="90" y="535"/>
                    </a:lnTo>
                    <a:lnTo>
                      <a:pt x="89" y="533"/>
                    </a:lnTo>
                    <a:lnTo>
                      <a:pt x="86" y="533"/>
                    </a:lnTo>
                    <a:lnTo>
                      <a:pt x="86" y="531"/>
                    </a:lnTo>
                    <a:lnTo>
                      <a:pt x="89" y="531"/>
                    </a:lnTo>
                    <a:lnTo>
                      <a:pt x="87" y="530"/>
                    </a:lnTo>
                    <a:lnTo>
                      <a:pt x="85" y="531"/>
                    </a:lnTo>
                    <a:lnTo>
                      <a:pt x="82" y="530"/>
                    </a:lnTo>
                    <a:lnTo>
                      <a:pt x="80" y="530"/>
                    </a:lnTo>
                    <a:lnTo>
                      <a:pt x="79" y="531"/>
                    </a:lnTo>
                    <a:lnTo>
                      <a:pt x="76" y="530"/>
                    </a:lnTo>
                    <a:lnTo>
                      <a:pt x="75" y="527"/>
                    </a:lnTo>
                    <a:lnTo>
                      <a:pt x="76" y="526"/>
                    </a:lnTo>
                    <a:lnTo>
                      <a:pt x="78" y="527"/>
                    </a:lnTo>
                    <a:lnTo>
                      <a:pt x="80" y="528"/>
                    </a:lnTo>
                    <a:lnTo>
                      <a:pt x="85" y="527"/>
                    </a:lnTo>
                    <a:lnTo>
                      <a:pt x="85" y="526"/>
                    </a:lnTo>
                    <a:lnTo>
                      <a:pt x="83" y="527"/>
                    </a:lnTo>
                    <a:lnTo>
                      <a:pt x="79" y="526"/>
                    </a:lnTo>
                    <a:lnTo>
                      <a:pt x="78" y="526"/>
                    </a:lnTo>
                    <a:lnTo>
                      <a:pt x="79" y="524"/>
                    </a:lnTo>
                    <a:lnTo>
                      <a:pt x="80" y="526"/>
                    </a:lnTo>
                    <a:lnTo>
                      <a:pt x="83" y="524"/>
                    </a:lnTo>
                    <a:lnTo>
                      <a:pt x="85" y="524"/>
                    </a:lnTo>
                    <a:lnTo>
                      <a:pt x="80" y="524"/>
                    </a:lnTo>
                    <a:lnTo>
                      <a:pt x="79" y="523"/>
                    </a:lnTo>
                    <a:lnTo>
                      <a:pt x="76" y="523"/>
                    </a:lnTo>
                    <a:lnTo>
                      <a:pt x="75" y="523"/>
                    </a:lnTo>
                    <a:lnTo>
                      <a:pt x="73" y="523"/>
                    </a:lnTo>
                    <a:lnTo>
                      <a:pt x="73" y="520"/>
                    </a:lnTo>
                    <a:lnTo>
                      <a:pt x="76" y="520"/>
                    </a:lnTo>
                    <a:lnTo>
                      <a:pt x="78" y="520"/>
                    </a:lnTo>
                    <a:lnTo>
                      <a:pt x="80" y="521"/>
                    </a:lnTo>
                    <a:lnTo>
                      <a:pt x="82" y="520"/>
                    </a:lnTo>
                    <a:lnTo>
                      <a:pt x="79" y="520"/>
                    </a:lnTo>
                    <a:lnTo>
                      <a:pt x="78" y="519"/>
                    </a:lnTo>
                    <a:lnTo>
                      <a:pt x="73" y="519"/>
                    </a:lnTo>
                    <a:lnTo>
                      <a:pt x="75" y="517"/>
                    </a:lnTo>
                    <a:lnTo>
                      <a:pt x="78" y="516"/>
                    </a:lnTo>
                    <a:lnTo>
                      <a:pt x="79" y="517"/>
                    </a:lnTo>
                    <a:lnTo>
                      <a:pt x="82" y="516"/>
                    </a:lnTo>
                    <a:lnTo>
                      <a:pt x="80" y="516"/>
                    </a:lnTo>
                    <a:lnTo>
                      <a:pt x="80" y="515"/>
                    </a:lnTo>
                    <a:lnTo>
                      <a:pt x="82" y="513"/>
                    </a:lnTo>
                    <a:lnTo>
                      <a:pt x="86" y="513"/>
                    </a:lnTo>
                    <a:lnTo>
                      <a:pt x="87" y="513"/>
                    </a:lnTo>
                    <a:lnTo>
                      <a:pt x="89" y="512"/>
                    </a:lnTo>
                    <a:lnTo>
                      <a:pt x="85" y="512"/>
                    </a:lnTo>
                    <a:lnTo>
                      <a:pt x="83" y="510"/>
                    </a:lnTo>
                    <a:lnTo>
                      <a:pt x="82" y="510"/>
                    </a:lnTo>
                    <a:lnTo>
                      <a:pt x="80" y="512"/>
                    </a:lnTo>
                    <a:lnTo>
                      <a:pt x="78" y="513"/>
                    </a:lnTo>
                    <a:lnTo>
                      <a:pt x="76" y="515"/>
                    </a:lnTo>
                    <a:lnTo>
                      <a:pt x="76" y="513"/>
                    </a:lnTo>
                    <a:lnTo>
                      <a:pt x="76" y="512"/>
                    </a:lnTo>
                    <a:lnTo>
                      <a:pt x="75" y="510"/>
                    </a:lnTo>
                    <a:lnTo>
                      <a:pt x="76" y="508"/>
                    </a:lnTo>
                    <a:lnTo>
                      <a:pt x="80" y="506"/>
                    </a:lnTo>
                    <a:lnTo>
                      <a:pt x="82" y="505"/>
                    </a:lnTo>
                    <a:lnTo>
                      <a:pt x="87" y="499"/>
                    </a:lnTo>
                    <a:lnTo>
                      <a:pt x="89" y="499"/>
                    </a:lnTo>
                    <a:lnTo>
                      <a:pt x="90" y="501"/>
                    </a:lnTo>
                    <a:lnTo>
                      <a:pt x="90" y="505"/>
                    </a:lnTo>
                    <a:lnTo>
                      <a:pt x="91" y="506"/>
                    </a:lnTo>
                    <a:lnTo>
                      <a:pt x="93" y="506"/>
                    </a:lnTo>
                    <a:lnTo>
                      <a:pt x="91" y="502"/>
                    </a:lnTo>
                    <a:lnTo>
                      <a:pt x="91" y="498"/>
                    </a:lnTo>
                    <a:lnTo>
                      <a:pt x="94" y="498"/>
                    </a:lnTo>
                    <a:lnTo>
                      <a:pt x="97" y="498"/>
                    </a:lnTo>
                    <a:lnTo>
                      <a:pt x="94" y="497"/>
                    </a:lnTo>
                    <a:lnTo>
                      <a:pt x="91" y="497"/>
                    </a:lnTo>
                    <a:lnTo>
                      <a:pt x="90" y="498"/>
                    </a:lnTo>
                    <a:lnTo>
                      <a:pt x="89" y="495"/>
                    </a:lnTo>
                    <a:lnTo>
                      <a:pt x="90" y="494"/>
                    </a:lnTo>
                    <a:lnTo>
                      <a:pt x="91" y="492"/>
                    </a:lnTo>
                    <a:lnTo>
                      <a:pt x="94" y="491"/>
                    </a:lnTo>
                    <a:lnTo>
                      <a:pt x="97" y="488"/>
                    </a:lnTo>
                    <a:lnTo>
                      <a:pt x="96" y="486"/>
                    </a:lnTo>
                    <a:lnTo>
                      <a:pt x="96" y="487"/>
                    </a:lnTo>
                    <a:lnTo>
                      <a:pt x="94" y="488"/>
                    </a:lnTo>
                    <a:lnTo>
                      <a:pt x="93" y="491"/>
                    </a:lnTo>
                    <a:lnTo>
                      <a:pt x="90" y="491"/>
                    </a:lnTo>
                    <a:lnTo>
                      <a:pt x="87" y="494"/>
                    </a:lnTo>
                    <a:lnTo>
                      <a:pt x="83" y="497"/>
                    </a:lnTo>
                    <a:lnTo>
                      <a:pt x="80" y="498"/>
                    </a:lnTo>
                    <a:lnTo>
                      <a:pt x="78" y="497"/>
                    </a:lnTo>
                    <a:lnTo>
                      <a:pt x="79" y="495"/>
                    </a:lnTo>
                    <a:lnTo>
                      <a:pt x="80" y="494"/>
                    </a:lnTo>
                    <a:lnTo>
                      <a:pt x="79" y="494"/>
                    </a:lnTo>
                    <a:lnTo>
                      <a:pt x="75" y="495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8" y="491"/>
                    </a:lnTo>
                    <a:lnTo>
                      <a:pt x="79" y="490"/>
                    </a:lnTo>
                    <a:lnTo>
                      <a:pt x="82" y="490"/>
                    </a:lnTo>
                    <a:lnTo>
                      <a:pt x="83" y="488"/>
                    </a:lnTo>
                    <a:lnTo>
                      <a:pt x="83" y="487"/>
                    </a:lnTo>
                    <a:lnTo>
                      <a:pt x="82" y="487"/>
                    </a:lnTo>
                    <a:lnTo>
                      <a:pt x="82" y="486"/>
                    </a:lnTo>
                    <a:lnTo>
                      <a:pt x="83" y="484"/>
                    </a:lnTo>
                    <a:lnTo>
                      <a:pt x="82" y="483"/>
                    </a:lnTo>
                    <a:lnTo>
                      <a:pt x="80" y="484"/>
                    </a:lnTo>
                    <a:lnTo>
                      <a:pt x="79" y="484"/>
                    </a:lnTo>
                    <a:lnTo>
                      <a:pt x="78" y="483"/>
                    </a:lnTo>
                    <a:lnTo>
                      <a:pt x="78" y="477"/>
                    </a:lnTo>
                    <a:lnTo>
                      <a:pt x="76" y="474"/>
                    </a:lnTo>
                    <a:lnTo>
                      <a:pt x="76" y="473"/>
                    </a:lnTo>
                    <a:lnTo>
                      <a:pt x="76" y="470"/>
                    </a:lnTo>
                    <a:lnTo>
                      <a:pt x="80" y="472"/>
                    </a:lnTo>
                    <a:lnTo>
                      <a:pt x="83" y="472"/>
                    </a:lnTo>
                    <a:lnTo>
                      <a:pt x="86" y="472"/>
                    </a:lnTo>
                    <a:lnTo>
                      <a:pt x="89" y="473"/>
                    </a:lnTo>
                    <a:lnTo>
                      <a:pt x="87" y="472"/>
                    </a:lnTo>
                    <a:lnTo>
                      <a:pt x="86" y="472"/>
                    </a:lnTo>
                    <a:lnTo>
                      <a:pt x="83" y="472"/>
                    </a:lnTo>
                    <a:lnTo>
                      <a:pt x="82" y="469"/>
                    </a:lnTo>
                    <a:lnTo>
                      <a:pt x="79" y="468"/>
                    </a:lnTo>
                    <a:lnTo>
                      <a:pt x="79" y="466"/>
                    </a:lnTo>
                    <a:lnTo>
                      <a:pt x="80" y="463"/>
                    </a:lnTo>
                    <a:lnTo>
                      <a:pt x="82" y="463"/>
                    </a:lnTo>
                    <a:lnTo>
                      <a:pt x="83" y="461"/>
                    </a:lnTo>
                    <a:lnTo>
                      <a:pt x="83" y="458"/>
                    </a:lnTo>
                    <a:lnTo>
                      <a:pt x="82" y="458"/>
                    </a:lnTo>
                    <a:lnTo>
                      <a:pt x="79" y="461"/>
                    </a:lnTo>
                    <a:lnTo>
                      <a:pt x="78" y="463"/>
                    </a:lnTo>
                    <a:lnTo>
                      <a:pt x="73" y="463"/>
                    </a:lnTo>
                    <a:lnTo>
                      <a:pt x="71" y="466"/>
                    </a:lnTo>
                    <a:lnTo>
                      <a:pt x="71" y="468"/>
                    </a:lnTo>
                    <a:lnTo>
                      <a:pt x="69" y="468"/>
                    </a:lnTo>
                    <a:lnTo>
                      <a:pt x="68" y="463"/>
                    </a:lnTo>
                    <a:lnTo>
                      <a:pt x="67" y="461"/>
                    </a:lnTo>
                    <a:lnTo>
                      <a:pt x="67" y="454"/>
                    </a:lnTo>
                    <a:lnTo>
                      <a:pt x="68" y="450"/>
                    </a:lnTo>
                    <a:lnTo>
                      <a:pt x="68" y="447"/>
                    </a:lnTo>
                    <a:lnTo>
                      <a:pt x="65" y="447"/>
                    </a:lnTo>
                    <a:lnTo>
                      <a:pt x="65" y="443"/>
                    </a:lnTo>
                    <a:lnTo>
                      <a:pt x="67" y="443"/>
                    </a:lnTo>
                    <a:lnTo>
                      <a:pt x="68" y="443"/>
                    </a:lnTo>
                    <a:lnTo>
                      <a:pt x="69" y="444"/>
                    </a:lnTo>
                    <a:lnTo>
                      <a:pt x="69" y="441"/>
                    </a:lnTo>
                    <a:lnTo>
                      <a:pt x="72" y="439"/>
                    </a:lnTo>
                    <a:lnTo>
                      <a:pt x="73" y="436"/>
                    </a:lnTo>
                    <a:lnTo>
                      <a:pt x="75" y="434"/>
                    </a:lnTo>
                    <a:lnTo>
                      <a:pt x="78" y="436"/>
                    </a:lnTo>
                    <a:lnTo>
                      <a:pt x="79" y="434"/>
                    </a:lnTo>
                    <a:lnTo>
                      <a:pt x="78" y="434"/>
                    </a:lnTo>
                    <a:lnTo>
                      <a:pt x="78" y="433"/>
                    </a:lnTo>
                    <a:lnTo>
                      <a:pt x="80" y="429"/>
                    </a:lnTo>
                    <a:lnTo>
                      <a:pt x="82" y="426"/>
                    </a:lnTo>
                    <a:lnTo>
                      <a:pt x="86" y="425"/>
                    </a:lnTo>
                    <a:lnTo>
                      <a:pt x="86" y="423"/>
                    </a:lnTo>
                    <a:lnTo>
                      <a:pt x="85" y="423"/>
                    </a:lnTo>
                    <a:lnTo>
                      <a:pt x="85" y="422"/>
                    </a:lnTo>
                    <a:lnTo>
                      <a:pt x="80" y="425"/>
                    </a:lnTo>
                    <a:lnTo>
                      <a:pt x="80" y="427"/>
                    </a:lnTo>
                    <a:lnTo>
                      <a:pt x="76" y="432"/>
                    </a:lnTo>
                    <a:lnTo>
                      <a:pt x="75" y="432"/>
                    </a:lnTo>
                    <a:lnTo>
                      <a:pt x="75" y="430"/>
                    </a:lnTo>
                    <a:lnTo>
                      <a:pt x="78" y="426"/>
                    </a:lnTo>
                    <a:lnTo>
                      <a:pt x="79" y="422"/>
                    </a:lnTo>
                    <a:lnTo>
                      <a:pt x="82" y="416"/>
                    </a:lnTo>
                    <a:lnTo>
                      <a:pt x="83" y="414"/>
                    </a:lnTo>
                    <a:lnTo>
                      <a:pt x="83" y="412"/>
                    </a:lnTo>
                    <a:lnTo>
                      <a:pt x="83" y="412"/>
                    </a:lnTo>
                    <a:lnTo>
                      <a:pt x="83" y="409"/>
                    </a:lnTo>
                    <a:lnTo>
                      <a:pt x="83" y="409"/>
                    </a:lnTo>
                    <a:lnTo>
                      <a:pt x="83" y="408"/>
                    </a:lnTo>
                    <a:lnTo>
                      <a:pt x="85" y="407"/>
                    </a:lnTo>
                    <a:lnTo>
                      <a:pt x="83" y="405"/>
                    </a:lnTo>
                    <a:lnTo>
                      <a:pt x="82" y="405"/>
                    </a:lnTo>
                    <a:lnTo>
                      <a:pt x="82" y="403"/>
                    </a:lnTo>
                    <a:lnTo>
                      <a:pt x="80" y="400"/>
                    </a:lnTo>
                    <a:lnTo>
                      <a:pt x="78" y="398"/>
                    </a:lnTo>
                    <a:lnTo>
                      <a:pt x="76" y="397"/>
                    </a:lnTo>
                    <a:lnTo>
                      <a:pt x="76" y="394"/>
                    </a:lnTo>
                    <a:lnTo>
                      <a:pt x="73" y="392"/>
                    </a:lnTo>
                    <a:lnTo>
                      <a:pt x="71" y="390"/>
                    </a:lnTo>
                    <a:lnTo>
                      <a:pt x="69" y="390"/>
                    </a:lnTo>
                    <a:lnTo>
                      <a:pt x="69" y="390"/>
                    </a:lnTo>
                    <a:lnTo>
                      <a:pt x="69" y="389"/>
                    </a:lnTo>
                    <a:lnTo>
                      <a:pt x="69" y="386"/>
                    </a:lnTo>
                    <a:lnTo>
                      <a:pt x="68" y="386"/>
                    </a:lnTo>
                    <a:lnTo>
                      <a:pt x="68" y="383"/>
                    </a:lnTo>
                    <a:lnTo>
                      <a:pt x="69" y="382"/>
                    </a:lnTo>
                    <a:lnTo>
                      <a:pt x="71" y="382"/>
                    </a:lnTo>
                    <a:lnTo>
                      <a:pt x="69" y="380"/>
                    </a:lnTo>
                    <a:lnTo>
                      <a:pt x="68" y="380"/>
                    </a:lnTo>
                    <a:lnTo>
                      <a:pt x="67" y="380"/>
                    </a:lnTo>
                    <a:lnTo>
                      <a:pt x="67" y="379"/>
                    </a:lnTo>
                    <a:lnTo>
                      <a:pt x="69" y="376"/>
                    </a:lnTo>
                    <a:lnTo>
                      <a:pt x="68" y="367"/>
                    </a:lnTo>
                    <a:lnTo>
                      <a:pt x="69" y="358"/>
                    </a:lnTo>
                    <a:lnTo>
                      <a:pt x="69" y="350"/>
                    </a:lnTo>
                    <a:lnTo>
                      <a:pt x="69" y="349"/>
                    </a:lnTo>
                    <a:lnTo>
                      <a:pt x="68" y="346"/>
                    </a:lnTo>
                    <a:lnTo>
                      <a:pt x="69" y="343"/>
                    </a:lnTo>
                    <a:lnTo>
                      <a:pt x="69" y="340"/>
                    </a:lnTo>
                    <a:lnTo>
                      <a:pt x="68" y="339"/>
                    </a:lnTo>
                    <a:lnTo>
                      <a:pt x="68" y="333"/>
                    </a:lnTo>
                    <a:lnTo>
                      <a:pt x="65" y="331"/>
                    </a:lnTo>
                    <a:lnTo>
                      <a:pt x="64" y="325"/>
                    </a:lnTo>
                    <a:lnTo>
                      <a:pt x="65" y="324"/>
                    </a:lnTo>
                    <a:lnTo>
                      <a:pt x="62" y="315"/>
                    </a:lnTo>
                    <a:lnTo>
                      <a:pt x="62" y="314"/>
                    </a:lnTo>
                    <a:lnTo>
                      <a:pt x="64" y="310"/>
                    </a:lnTo>
                    <a:lnTo>
                      <a:pt x="64" y="309"/>
                    </a:lnTo>
                    <a:lnTo>
                      <a:pt x="64" y="306"/>
                    </a:lnTo>
                    <a:lnTo>
                      <a:pt x="61" y="304"/>
                    </a:lnTo>
                    <a:lnTo>
                      <a:pt x="57" y="304"/>
                    </a:lnTo>
                    <a:lnTo>
                      <a:pt x="53" y="306"/>
                    </a:lnTo>
                    <a:lnTo>
                      <a:pt x="51" y="306"/>
                    </a:lnTo>
                    <a:lnTo>
                      <a:pt x="46" y="307"/>
                    </a:lnTo>
                    <a:lnTo>
                      <a:pt x="43" y="310"/>
                    </a:lnTo>
                    <a:lnTo>
                      <a:pt x="40" y="315"/>
                    </a:lnTo>
                    <a:lnTo>
                      <a:pt x="36" y="318"/>
                    </a:lnTo>
                    <a:lnTo>
                      <a:pt x="32" y="318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7"/>
                    </a:lnTo>
                    <a:lnTo>
                      <a:pt x="29" y="314"/>
                    </a:lnTo>
                    <a:lnTo>
                      <a:pt x="28" y="310"/>
                    </a:lnTo>
                    <a:lnTo>
                      <a:pt x="24" y="295"/>
                    </a:lnTo>
                    <a:lnTo>
                      <a:pt x="21" y="288"/>
                    </a:lnTo>
                    <a:lnTo>
                      <a:pt x="20" y="285"/>
                    </a:lnTo>
                    <a:lnTo>
                      <a:pt x="22" y="280"/>
                    </a:lnTo>
                    <a:lnTo>
                      <a:pt x="17" y="278"/>
                    </a:lnTo>
                    <a:lnTo>
                      <a:pt x="11" y="281"/>
                    </a:lnTo>
                    <a:lnTo>
                      <a:pt x="9" y="280"/>
                    </a:lnTo>
                    <a:lnTo>
                      <a:pt x="0" y="28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1" name="Freeform 1127"/>
              <p:cNvSpPr>
                <a:spLocks/>
              </p:cNvSpPr>
              <p:nvPr/>
            </p:nvSpPr>
            <p:spPr bwMode="auto">
              <a:xfrm>
                <a:off x="2963067" y="2039683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2 h 4"/>
                  <a:gd name="T4" fmla="*/ 1 w 4"/>
                  <a:gd name="T5" fmla="*/ 4 h 4"/>
                  <a:gd name="T6" fmla="*/ 0 w 4"/>
                  <a:gd name="T7" fmla="*/ 4 h 4"/>
                  <a:gd name="T8" fmla="*/ 0 w 4"/>
                  <a:gd name="T9" fmla="*/ 1 h 4"/>
                  <a:gd name="T10" fmla="*/ 3 w 4"/>
                  <a:gd name="T11" fmla="*/ 0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2" name="Freeform 1128"/>
              <p:cNvSpPr>
                <a:spLocks/>
              </p:cNvSpPr>
              <p:nvPr/>
            </p:nvSpPr>
            <p:spPr bwMode="auto">
              <a:xfrm>
                <a:off x="2986782" y="1950751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2 h 4"/>
                  <a:gd name="T4" fmla="*/ 6 w 7"/>
                  <a:gd name="T5" fmla="*/ 3 h 4"/>
                  <a:gd name="T6" fmla="*/ 4 w 7"/>
                  <a:gd name="T7" fmla="*/ 4 h 4"/>
                  <a:gd name="T8" fmla="*/ 2 w 7"/>
                  <a:gd name="T9" fmla="*/ 4 h 4"/>
                  <a:gd name="T10" fmla="*/ 0 w 7"/>
                  <a:gd name="T11" fmla="*/ 4 h 4"/>
                  <a:gd name="T12" fmla="*/ 2 w 7"/>
                  <a:gd name="T13" fmla="*/ 2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3" name="Rectangle 1129"/>
              <p:cNvSpPr>
                <a:spLocks noChangeArrowheads="1"/>
              </p:cNvSpPr>
              <p:nvPr/>
            </p:nvSpPr>
            <p:spPr bwMode="auto">
              <a:xfrm>
                <a:off x="2970478" y="2020415"/>
                <a:ext cx="2964" cy="2964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4" name="Freeform 1130"/>
              <p:cNvSpPr>
                <a:spLocks/>
              </p:cNvSpPr>
              <p:nvPr/>
            </p:nvSpPr>
            <p:spPr bwMode="auto">
              <a:xfrm>
                <a:off x="2964549" y="2024861"/>
                <a:ext cx="8893" cy="11858"/>
              </a:xfrm>
              <a:custGeom>
                <a:avLst/>
                <a:gdLst>
                  <a:gd name="T0" fmla="*/ 4 w 6"/>
                  <a:gd name="T1" fmla="*/ 0 h 8"/>
                  <a:gd name="T2" fmla="*/ 4 w 6"/>
                  <a:gd name="T3" fmla="*/ 3 h 8"/>
                  <a:gd name="T4" fmla="*/ 6 w 6"/>
                  <a:gd name="T5" fmla="*/ 3 h 8"/>
                  <a:gd name="T6" fmla="*/ 6 w 6"/>
                  <a:gd name="T7" fmla="*/ 5 h 8"/>
                  <a:gd name="T8" fmla="*/ 3 w 6"/>
                  <a:gd name="T9" fmla="*/ 8 h 8"/>
                  <a:gd name="T10" fmla="*/ 2 w 6"/>
                  <a:gd name="T11" fmla="*/ 8 h 8"/>
                  <a:gd name="T12" fmla="*/ 0 w 6"/>
                  <a:gd name="T13" fmla="*/ 7 h 8"/>
                  <a:gd name="T14" fmla="*/ 0 w 6"/>
                  <a:gd name="T15" fmla="*/ 4 h 8"/>
                  <a:gd name="T16" fmla="*/ 2 w 6"/>
                  <a:gd name="T17" fmla="*/ 3 h 8"/>
                  <a:gd name="T18" fmla="*/ 3 w 6"/>
                  <a:gd name="T19" fmla="*/ 1 h 8"/>
                  <a:gd name="T20" fmla="*/ 4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5" name="Freeform 1131"/>
              <p:cNvSpPr>
                <a:spLocks/>
              </p:cNvSpPr>
              <p:nvPr/>
            </p:nvSpPr>
            <p:spPr bwMode="auto">
              <a:xfrm>
                <a:off x="2909709" y="1885535"/>
                <a:ext cx="17786" cy="17786"/>
              </a:xfrm>
              <a:custGeom>
                <a:avLst/>
                <a:gdLst>
                  <a:gd name="T0" fmla="*/ 12 w 12"/>
                  <a:gd name="T1" fmla="*/ 0 h 12"/>
                  <a:gd name="T2" fmla="*/ 12 w 12"/>
                  <a:gd name="T3" fmla="*/ 3 h 12"/>
                  <a:gd name="T4" fmla="*/ 12 w 12"/>
                  <a:gd name="T5" fmla="*/ 4 h 12"/>
                  <a:gd name="T6" fmla="*/ 12 w 12"/>
                  <a:gd name="T7" fmla="*/ 7 h 12"/>
                  <a:gd name="T8" fmla="*/ 12 w 12"/>
                  <a:gd name="T9" fmla="*/ 10 h 12"/>
                  <a:gd name="T10" fmla="*/ 10 w 12"/>
                  <a:gd name="T11" fmla="*/ 11 h 12"/>
                  <a:gd name="T12" fmla="*/ 7 w 12"/>
                  <a:gd name="T13" fmla="*/ 11 h 12"/>
                  <a:gd name="T14" fmla="*/ 5 w 12"/>
                  <a:gd name="T15" fmla="*/ 12 h 12"/>
                  <a:gd name="T16" fmla="*/ 4 w 12"/>
                  <a:gd name="T17" fmla="*/ 12 h 12"/>
                  <a:gd name="T18" fmla="*/ 3 w 12"/>
                  <a:gd name="T19" fmla="*/ 10 h 12"/>
                  <a:gd name="T20" fmla="*/ 1 w 12"/>
                  <a:gd name="T21" fmla="*/ 10 h 12"/>
                  <a:gd name="T22" fmla="*/ 0 w 12"/>
                  <a:gd name="T23" fmla="*/ 8 h 12"/>
                  <a:gd name="T24" fmla="*/ 1 w 12"/>
                  <a:gd name="T25" fmla="*/ 7 h 12"/>
                  <a:gd name="T26" fmla="*/ 4 w 12"/>
                  <a:gd name="T27" fmla="*/ 5 h 12"/>
                  <a:gd name="T28" fmla="*/ 5 w 12"/>
                  <a:gd name="T29" fmla="*/ 4 h 12"/>
                  <a:gd name="T30" fmla="*/ 5 w 12"/>
                  <a:gd name="T31" fmla="*/ 3 h 12"/>
                  <a:gd name="T32" fmla="*/ 8 w 12"/>
                  <a:gd name="T33" fmla="*/ 1 h 12"/>
                  <a:gd name="T34" fmla="*/ 10 w 12"/>
                  <a:gd name="T35" fmla="*/ 0 h 12"/>
                  <a:gd name="T36" fmla="*/ 12 w 12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lnTo>
                      <a:pt x="12" y="3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6" name="Freeform 1132"/>
              <p:cNvSpPr>
                <a:spLocks/>
              </p:cNvSpPr>
              <p:nvPr/>
            </p:nvSpPr>
            <p:spPr bwMode="auto">
              <a:xfrm>
                <a:off x="3287666" y="2164187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1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7" name="Freeform 1133"/>
              <p:cNvSpPr>
                <a:spLocks/>
              </p:cNvSpPr>
              <p:nvPr/>
            </p:nvSpPr>
            <p:spPr bwMode="auto">
              <a:xfrm>
                <a:off x="2949727" y="1844034"/>
                <a:ext cx="26679" cy="14822"/>
              </a:xfrm>
              <a:custGeom>
                <a:avLst/>
                <a:gdLst>
                  <a:gd name="T0" fmla="*/ 3 w 18"/>
                  <a:gd name="T1" fmla="*/ 0 h 10"/>
                  <a:gd name="T2" fmla="*/ 5 w 18"/>
                  <a:gd name="T3" fmla="*/ 0 h 10"/>
                  <a:gd name="T4" fmla="*/ 7 w 18"/>
                  <a:gd name="T5" fmla="*/ 0 h 10"/>
                  <a:gd name="T6" fmla="*/ 12 w 18"/>
                  <a:gd name="T7" fmla="*/ 0 h 10"/>
                  <a:gd name="T8" fmla="*/ 14 w 18"/>
                  <a:gd name="T9" fmla="*/ 2 h 10"/>
                  <a:gd name="T10" fmla="*/ 17 w 18"/>
                  <a:gd name="T11" fmla="*/ 2 h 10"/>
                  <a:gd name="T12" fmla="*/ 18 w 18"/>
                  <a:gd name="T13" fmla="*/ 4 h 10"/>
                  <a:gd name="T14" fmla="*/ 16 w 18"/>
                  <a:gd name="T15" fmla="*/ 7 h 10"/>
                  <a:gd name="T16" fmla="*/ 14 w 18"/>
                  <a:gd name="T17" fmla="*/ 10 h 10"/>
                  <a:gd name="T18" fmla="*/ 9 w 18"/>
                  <a:gd name="T19" fmla="*/ 9 h 10"/>
                  <a:gd name="T20" fmla="*/ 6 w 18"/>
                  <a:gd name="T21" fmla="*/ 9 h 10"/>
                  <a:gd name="T22" fmla="*/ 5 w 18"/>
                  <a:gd name="T23" fmla="*/ 7 h 10"/>
                  <a:gd name="T24" fmla="*/ 2 w 18"/>
                  <a:gd name="T25" fmla="*/ 7 h 10"/>
                  <a:gd name="T26" fmla="*/ 2 w 18"/>
                  <a:gd name="T27" fmla="*/ 6 h 10"/>
                  <a:gd name="T28" fmla="*/ 0 w 18"/>
                  <a:gd name="T29" fmla="*/ 4 h 10"/>
                  <a:gd name="T30" fmla="*/ 0 w 18"/>
                  <a:gd name="T31" fmla="*/ 4 h 10"/>
                  <a:gd name="T32" fmla="*/ 0 w 18"/>
                  <a:gd name="T33" fmla="*/ 2 h 10"/>
                  <a:gd name="T34" fmla="*/ 2 w 18"/>
                  <a:gd name="T35" fmla="*/ 2 h 10"/>
                  <a:gd name="T36" fmla="*/ 3 w 18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0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8" name="Freeform 1134"/>
              <p:cNvSpPr>
                <a:spLocks/>
              </p:cNvSpPr>
              <p:nvPr/>
            </p:nvSpPr>
            <p:spPr bwMode="auto">
              <a:xfrm>
                <a:off x="2967513" y="1889982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9" name="Freeform 1135"/>
              <p:cNvSpPr>
                <a:spLocks/>
              </p:cNvSpPr>
              <p:nvPr/>
            </p:nvSpPr>
            <p:spPr bwMode="auto">
              <a:xfrm>
                <a:off x="2948245" y="1866267"/>
                <a:ext cx="25198" cy="10376"/>
              </a:xfrm>
              <a:custGeom>
                <a:avLst/>
                <a:gdLst>
                  <a:gd name="T0" fmla="*/ 15 w 17"/>
                  <a:gd name="T1" fmla="*/ 0 h 7"/>
                  <a:gd name="T2" fmla="*/ 17 w 17"/>
                  <a:gd name="T3" fmla="*/ 0 h 7"/>
                  <a:gd name="T4" fmla="*/ 17 w 17"/>
                  <a:gd name="T5" fmla="*/ 2 h 7"/>
                  <a:gd name="T6" fmla="*/ 15 w 17"/>
                  <a:gd name="T7" fmla="*/ 3 h 7"/>
                  <a:gd name="T8" fmla="*/ 13 w 17"/>
                  <a:gd name="T9" fmla="*/ 3 h 7"/>
                  <a:gd name="T10" fmla="*/ 10 w 17"/>
                  <a:gd name="T11" fmla="*/ 3 h 7"/>
                  <a:gd name="T12" fmla="*/ 10 w 17"/>
                  <a:gd name="T13" fmla="*/ 5 h 7"/>
                  <a:gd name="T14" fmla="*/ 7 w 17"/>
                  <a:gd name="T15" fmla="*/ 7 h 7"/>
                  <a:gd name="T16" fmla="*/ 4 w 17"/>
                  <a:gd name="T17" fmla="*/ 6 h 7"/>
                  <a:gd name="T18" fmla="*/ 1 w 17"/>
                  <a:gd name="T19" fmla="*/ 5 h 7"/>
                  <a:gd name="T20" fmla="*/ 0 w 17"/>
                  <a:gd name="T21" fmla="*/ 6 h 7"/>
                  <a:gd name="T22" fmla="*/ 0 w 17"/>
                  <a:gd name="T23" fmla="*/ 6 h 7"/>
                  <a:gd name="T24" fmla="*/ 0 w 17"/>
                  <a:gd name="T25" fmla="*/ 5 h 7"/>
                  <a:gd name="T26" fmla="*/ 1 w 17"/>
                  <a:gd name="T27" fmla="*/ 3 h 7"/>
                  <a:gd name="T28" fmla="*/ 4 w 17"/>
                  <a:gd name="T29" fmla="*/ 3 h 7"/>
                  <a:gd name="T30" fmla="*/ 7 w 17"/>
                  <a:gd name="T31" fmla="*/ 2 h 7"/>
                  <a:gd name="T32" fmla="*/ 13 w 17"/>
                  <a:gd name="T33" fmla="*/ 0 h 7"/>
                  <a:gd name="T34" fmla="*/ 14 w 17"/>
                  <a:gd name="T35" fmla="*/ 0 h 7"/>
                  <a:gd name="T36" fmla="*/ 15 w 1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5" y="0"/>
                    </a:moveTo>
                    <a:lnTo>
                      <a:pt x="17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0" name="Freeform 1136"/>
              <p:cNvSpPr>
                <a:spLocks/>
              </p:cNvSpPr>
              <p:nvPr/>
            </p:nvSpPr>
            <p:spPr bwMode="auto">
              <a:xfrm>
                <a:off x="2949727" y="1975949"/>
                <a:ext cx="35573" cy="11858"/>
              </a:xfrm>
              <a:custGeom>
                <a:avLst/>
                <a:gdLst>
                  <a:gd name="T0" fmla="*/ 20 w 24"/>
                  <a:gd name="T1" fmla="*/ 0 h 8"/>
                  <a:gd name="T2" fmla="*/ 23 w 24"/>
                  <a:gd name="T3" fmla="*/ 1 h 8"/>
                  <a:gd name="T4" fmla="*/ 24 w 24"/>
                  <a:gd name="T5" fmla="*/ 4 h 8"/>
                  <a:gd name="T6" fmla="*/ 20 w 24"/>
                  <a:gd name="T7" fmla="*/ 4 h 8"/>
                  <a:gd name="T8" fmla="*/ 18 w 24"/>
                  <a:gd name="T9" fmla="*/ 5 h 8"/>
                  <a:gd name="T10" fmla="*/ 17 w 24"/>
                  <a:gd name="T11" fmla="*/ 7 h 8"/>
                  <a:gd name="T12" fmla="*/ 14 w 24"/>
                  <a:gd name="T13" fmla="*/ 5 h 8"/>
                  <a:gd name="T14" fmla="*/ 12 w 24"/>
                  <a:gd name="T15" fmla="*/ 7 h 8"/>
                  <a:gd name="T16" fmla="*/ 9 w 24"/>
                  <a:gd name="T17" fmla="*/ 7 h 8"/>
                  <a:gd name="T18" fmla="*/ 7 w 24"/>
                  <a:gd name="T19" fmla="*/ 8 h 8"/>
                  <a:gd name="T20" fmla="*/ 5 w 24"/>
                  <a:gd name="T21" fmla="*/ 5 h 8"/>
                  <a:gd name="T22" fmla="*/ 2 w 24"/>
                  <a:gd name="T23" fmla="*/ 4 h 8"/>
                  <a:gd name="T24" fmla="*/ 0 w 24"/>
                  <a:gd name="T25" fmla="*/ 2 h 8"/>
                  <a:gd name="T26" fmla="*/ 0 w 24"/>
                  <a:gd name="T27" fmla="*/ 2 h 8"/>
                  <a:gd name="T28" fmla="*/ 5 w 24"/>
                  <a:gd name="T29" fmla="*/ 2 h 8"/>
                  <a:gd name="T30" fmla="*/ 7 w 24"/>
                  <a:gd name="T31" fmla="*/ 0 h 8"/>
                  <a:gd name="T32" fmla="*/ 10 w 24"/>
                  <a:gd name="T33" fmla="*/ 2 h 8"/>
                  <a:gd name="T34" fmla="*/ 13 w 24"/>
                  <a:gd name="T35" fmla="*/ 1 h 8"/>
                  <a:gd name="T36" fmla="*/ 14 w 24"/>
                  <a:gd name="T37" fmla="*/ 1 h 8"/>
                  <a:gd name="T38" fmla="*/ 17 w 24"/>
                  <a:gd name="T39" fmla="*/ 1 h 8"/>
                  <a:gd name="T40" fmla="*/ 20 w 24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8">
                    <a:moveTo>
                      <a:pt x="20" y="0"/>
                    </a:moveTo>
                    <a:lnTo>
                      <a:pt x="23" y="1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5"/>
                    </a:lnTo>
                    <a:lnTo>
                      <a:pt x="17" y="7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1" name="Freeform 1137"/>
              <p:cNvSpPr>
                <a:spLocks/>
              </p:cNvSpPr>
              <p:nvPr/>
            </p:nvSpPr>
            <p:spPr bwMode="auto">
              <a:xfrm>
                <a:off x="3280256" y="1940377"/>
                <a:ext cx="16305" cy="16305"/>
              </a:xfrm>
              <a:custGeom>
                <a:avLst/>
                <a:gdLst>
                  <a:gd name="T0" fmla="*/ 11 w 11"/>
                  <a:gd name="T1" fmla="*/ 0 h 11"/>
                  <a:gd name="T2" fmla="*/ 10 w 11"/>
                  <a:gd name="T3" fmla="*/ 3 h 11"/>
                  <a:gd name="T4" fmla="*/ 7 w 11"/>
                  <a:gd name="T5" fmla="*/ 6 h 11"/>
                  <a:gd name="T6" fmla="*/ 5 w 11"/>
                  <a:gd name="T7" fmla="*/ 9 h 11"/>
                  <a:gd name="T8" fmla="*/ 7 w 11"/>
                  <a:gd name="T9" fmla="*/ 10 h 11"/>
                  <a:gd name="T10" fmla="*/ 7 w 11"/>
                  <a:gd name="T11" fmla="*/ 11 h 11"/>
                  <a:gd name="T12" fmla="*/ 5 w 11"/>
                  <a:gd name="T13" fmla="*/ 10 h 11"/>
                  <a:gd name="T14" fmla="*/ 4 w 11"/>
                  <a:gd name="T15" fmla="*/ 9 h 11"/>
                  <a:gd name="T16" fmla="*/ 3 w 11"/>
                  <a:gd name="T17" fmla="*/ 10 h 11"/>
                  <a:gd name="T18" fmla="*/ 1 w 11"/>
                  <a:gd name="T19" fmla="*/ 11 h 11"/>
                  <a:gd name="T20" fmla="*/ 1 w 11"/>
                  <a:gd name="T21" fmla="*/ 11 h 11"/>
                  <a:gd name="T22" fmla="*/ 0 w 11"/>
                  <a:gd name="T23" fmla="*/ 7 h 11"/>
                  <a:gd name="T24" fmla="*/ 1 w 11"/>
                  <a:gd name="T25" fmla="*/ 7 h 11"/>
                  <a:gd name="T26" fmla="*/ 4 w 11"/>
                  <a:gd name="T27" fmla="*/ 4 h 11"/>
                  <a:gd name="T28" fmla="*/ 10 w 11"/>
                  <a:gd name="T29" fmla="*/ 0 h 11"/>
                  <a:gd name="T30" fmla="*/ 11 w 11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10" y="3"/>
                    </a:lnTo>
                    <a:lnTo>
                      <a:pt x="7" y="6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2" name="Freeform 1138"/>
              <p:cNvSpPr>
                <a:spLocks/>
              </p:cNvSpPr>
              <p:nvPr/>
            </p:nvSpPr>
            <p:spPr bwMode="auto">
              <a:xfrm>
                <a:off x="2090057" y="2743723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1 h 6"/>
                  <a:gd name="T4" fmla="*/ 3 w 4"/>
                  <a:gd name="T5" fmla="*/ 6 h 6"/>
                  <a:gd name="T6" fmla="*/ 0 w 4"/>
                  <a:gd name="T7" fmla="*/ 6 h 6"/>
                  <a:gd name="T8" fmla="*/ 0 w 4"/>
                  <a:gd name="T9" fmla="*/ 6 h 6"/>
                  <a:gd name="T10" fmla="*/ 0 w 4"/>
                  <a:gd name="T11" fmla="*/ 3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1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3" name="Freeform 1139"/>
              <p:cNvSpPr>
                <a:spLocks/>
              </p:cNvSpPr>
              <p:nvPr/>
            </p:nvSpPr>
            <p:spPr bwMode="auto">
              <a:xfrm>
                <a:off x="2133041" y="2825243"/>
                <a:ext cx="8893" cy="10376"/>
              </a:xfrm>
              <a:custGeom>
                <a:avLst/>
                <a:gdLst>
                  <a:gd name="T0" fmla="*/ 0 w 6"/>
                  <a:gd name="T1" fmla="*/ 0 h 7"/>
                  <a:gd name="T2" fmla="*/ 3 w 6"/>
                  <a:gd name="T3" fmla="*/ 3 h 7"/>
                  <a:gd name="T4" fmla="*/ 6 w 6"/>
                  <a:gd name="T5" fmla="*/ 6 h 7"/>
                  <a:gd name="T6" fmla="*/ 4 w 6"/>
                  <a:gd name="T7" fmla="*/ 7 h 7"/>
                  <a:gd name="T8" fmla="*/ 0 w 6"/>
                  <a:gd name="T9" fmla="*/ 5 h 7"/>
                  <a:gd name="T10" fmla="*/ 0 w 6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3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4" name="Freeform 1140"/>
              <p:cNvSpPr>
                <a:spLocks/>
              </p:cNvSpPr>
              <p:nvPr/>
            </p:nvSpPr>
            <p:spPr bwMode="auto">
              <a:xfrm>
                <a:off x="2088576" y="2755581"/>
                <a:ext cx="2964" cy="8893"/>
              </a:xfrm>
              <a:custGeom>
                <a:avLst/>
                <a:gdLst>
                  <a:gd name="T0" fmla="*/ 1 w 2"/>
                  <a:gd name="T1" fmla="*/ 0 h 6"/>
                  <a:gd name="T2" fmla="*/ 2 w 2"/>
                  <a:gd name="T3" fmla="*/ 3 h 6"/>
                  <a:gd name="T4" fmla="*/ 1 w 2"/>
                  <a:gd name="T5" fmla="*/ 6 h 6"/>
                  <a:gd name="T6" fmla="*/ 0 w 2"/>
                  <a:gd name="T7" fmla="*/ 5 h 6"/>
                  <a:gd name="T8" fmla="*/ 0 w 2"/>
                  <a:gd name="T9" fmla="*/ 2 h 6"/>
                  <a:gd name="T10" fmla="*/ 1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lnTo>
                      <a:pt x="2" y="3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5" name="Freeform 1141"/>
              <p:cNvSpPr>
                <a:spLocks/>
              </p:cNvSpPr>
              <p:nvPr/>
            </p:nvSpPr>
            <p:spPr bwMode="auto">
              <a:xfrm>
                <a:off x="2090057" y="2739276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6" name="Freeform 1142"/>
              <p:cNvSpPr>
                <a:spLocks/>
              </p:cNvSpPr>
              <p:nvPr/>
            </p:nvSpPr>
            <p:spPr bwMode="auto">
              <a:xfrm>
                <a:off x="2079682" y="2712597"/>
                <a:ext cx="4447" cy="13340"/>
              </a:xfrm>
              <a:custGeom>
                <a:avLst/>
                <a:gdLst>
                  <a:gd name="T0" fmla="*/ 0 w 3"/>
                  <a:gd name="T1" fmla="*/ 0 h 9"/>
                  <a:gd name="T2" fmla="*/ 3 w 3"/>
                  <a:gd name="T3" fmla="*/ 3 h 9"/>
                  <a:gd name="T4" fmla="*/ 3 w 3"/>
                  <a:gd name="T5" fmla="*/ 6 h 9"/>
                  <a:gd name="T6" fmla="*/ 2 w 3"/>
                  <a:gd name="T7" fmla="*/ 9 h 9"/>
                  <a:gd name="T8" fmla="*/ 2 w 3"/>
                  <a:gd name="T9" fmla="*/ 7 h 9"/>
                  <a:gd name="T10" fmla="*/ 0 w 3"/>
                  <a:gd name="T11" fmla="*/ 6 h 9"/>
                  <a:gd name="T12" fmla="*/ 0 w 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3" y="3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7" name="Freeform 1143"/>
              <p:cNvSpPr>
                <a:spLocks/>
              </p:cNvSpPr>
              <p:nvPr/>
            </p:nvSpPr>
            <p:spPr bwMode="auto">
              <a:xfrm>
                <a:off x="2085611" y="272297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8" name="Freeform 1144"/>
              <p:cNvSpPr>
                <a:spLocks/>
              </p:cNvSpPr>
              <p:nvPr/>
            </p:nvSpPr>
            <p:spPr bwMode="auto">
              <a:xfrm>
                <a:off x="2957139" y="1820319"/>
                <a:ext cx="16305" cy="22233"/>
              </a:xfrm>
              <a:custGeom>
                <a:avLst/>
                <a:gdLst>
                  <a:gd name="T0" fmla="*/ 4 w 11"/>
                  <a:gd name="T1" fmla="*/ 0 h 15"/>
                  <a:gd name="T2" fmla="*/ 7 w 11"/>
                  <a:gd name="T3" fmla="*/ 0 h 15"/>
                  <a:gd name="T4" fmla="*/ 8 w 11"/>
                  <a:gd name="T5" fmla="*/ 1 h 15"/>
                  <a:gd name="T6" fmla="*/ 9 w 11"/>
                  <a:gd name="T7" fmla="*/ 1 h 15"/>
                  <a:gd name="T8" fmla="*/ 9 w 11"/>
                  <a:gd name="T9" fmla="*/ 2 h 15"/>
                  <a:gd name="T10" fmla="*/ 8 w 11"/>
                  <a:gd name="T11" fmla="*/ 4 h 15"/>
                  <a:gd name="T12" fmla="*/ 7 w 11"/>
                  <a:gd name="T13" fmla="*/ 5 h 15"/>
                  <a:gd name="T14" fmla="*/ 8 w 11"/>
                  <a:gd name="T15" fmla="*/ 5 h 15"/>
                  <a:gd name="T16" fmla="*/ 11 w 11"/>
                  <a:gd name="T17" fmla="*/ 5 h 15"/>
                  <a:gd name="T18" fmla="*/ 11 w 11"/>
                  <a:gd name="T19" fmla="*/ 7 h 15"/>
                  <a:gd name="T20" fmla="*/ 9 w 11"/>
                  <a:gd name="T21" fmla="*/ 8 h 15"/>
                  <a:gd name="T22" fmla="*/ 11 w 11"/>
                  <a:gd name="T23" fmla="*/ 9 h 15"/>
                  <a:gd name="T24" fmla="*/ 11 w 11"/>
                  <a:gd name="T25" fmla="*/ 12 h 15"/>
                  <a:gd name="T26" fmla="*/ 9 w 11"/>
                  <a:gd name="T27" fmla="*/ 15 h 15"/>
                  <a:gd name="T28" fmla="*/ 8 w 11"/>
                  <a:gd name="T29" fmla="*/ 15 h 15"/>
                  <a:gd name="T30" fmla="*/ 7 w 11"/>
                  <a:gd name="T31" fmla="*/ 13 h 15"/>
                  <a:gd name="T32" fmla="*/ 2 w 11"/>
                  <a:gd name="T33" fmla="*/ 13 h 15"/>
                  <a:gd name="T34" fmla="*/ 0 w 11"/>
                  <a:gd name="T35" fmla="*/ 12 h 15"/>
                  <a:gd name="T36" fmla="*/ 0 w 11"/>
                  <a:gd name="T37" fmla="*/ 9 h 15"/>
                  <a:gd name="T38" fmla="*/ 1 w 11"/>
                  <a:gd name="T39" fmla="*/ 7 h 15"/>
                  <a:gd name="T40" fmla="*/ 2 w 11"/>
                  <a:gd name="T41" fmla="*/ 5 h 15"/>
                  <a:gd name="T42" fmla="*/ 1 w 11"/>
                  <a:gd name="T43" fmla="*/ 4 h 15"/>
                  <a:gd name="T44" fmla="*/ 1 w 11"/>
                  <a:gd name="T45" fmla="*/ 1 h 15"/>
                  <a:gd name="T46" fmla="*/ 4 w 11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9" name="Freeform 1145"/>
              <p:cNvSpPr>
                <a:spLocks/>
              </p:cNvSpPr>
              <p:nvPr/>
            </p:nvSpPr>
            <p:spPr bwMode="auto">
              <a:xfrm>
                <a:off x="2973442" y="1756585"/>
                <a:ext cx="17786" cy="38537"/>
              </a:xfrm>
              <a:custGeom>
                <a:avLst/>
                <a:gdLst>
                  <a:gd name="T0" fmla="*/ 9 w 12"/>
                  <a:gd name="T1" fmla="*/ 0 h 26"/>
                  <a:gd name="T2" fmla="*/ 11 w 12"/>
                  <a:gd name="T3" fmla="*/ 1 h 26"/>
                  <a:gd name="T4" fmla="*/ 11 w 12"/>
                  <a:gd name="T5" fmla="*/ 4 h 26"/>
                  <a:gd name="T6" fmla="*/ 12 w 12"/>
                  <a:gd name="T7" fmla="*/ 5 h 26"/>
                  <a:gd name="T8" fmla="*/ 11 w 12"/>
                  <a:gd name="T9" fmla="*/ 11 h 26"/>
                  <a:gd name="T10" fmla="*/ 11 w 12"/>
                  <a:gd name="T11" fmla="*/ 14 h 26"/>
                  <a:gd name="T12" fmla="*/ 9 w 12"/>
                  <a:gd name="T13" fmla="*/ 16 h 26"/>
                  <a:gd name="T14" fmla="*/ 11 w 12"/>
                  <a:gd name="T15" fmla="*/ 18 h 26"/>
                  <a:gd name="T16" fmla="*/ 8 w 12"/>
                  <a:gd name="T17" fmla="*/ 25 h 26"/>
                  <a:gd name="T18" fmla="*/ 5 w 12"/>
                  <a:gd name="T19" fmla="*/ 26 h 26"/>
                  <a:gd name="T20" fmla="*/ 2 w 12"/>
                  <a:gd name="T21" fmla="*/ 26 h 26"/>
                  <a:gd name="T22" fmla="*/ 0 w 12"/>
                  <a:gd name="T23" fmla="*/ 22 h 26"/>
                  <a:gd name="T24" fmla="*/ 1 w 12"/>
                  <a:gd name="T25" fmla="*/ 19 h 26"/>
                  <a:gd name="T26" fmla="*/ 2 w 12"/>
                  <a:gd name="T27" fmla="*/ 16 h 26"/>
                  <a:gd name="T28" fmla="*/ 2 w 12"/>
                  <a:gd name="T29" fmla="*/ 14 h 26"/>
                  <a:gd name="T30" fmla="*/ 5 w 12"/>
                  <a:gd name="T31" fmla="*/ 11 h 26"/>
                  <a:gd name="T32" fmla="*/ 5 w 12"/>
                  <a:gd name="T33" fmla="*/ 9 h 26"/>
                  <a:gd name="T34" fmla="*/ 5 w 12"/>
                  <a:gd name="T35" fmla="*/ 8 h 26"/>
                  <a:gd name="T36" fmla="*/ 5 w 12"/>
                  <a:gd name="T37" fmla="*/ 7 h 26"/>
                  <a:gd name="T38" fmla="*/ 8 w 12"/>
                  <a:gd name="T39" fmla="*/ 3 h 26"/>
                  <a:gd name="T40" fmla="*/ 8 w 12"/>
                  <a:gd name="T41" fmla="*/ 1 h 26"/>
                  <a:gd name="T42" fmla="*/ 9 w 12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26">
                    <a:moveTo>
                      <a:pt x="9" y="0"/>
                    </a:moveTo>
                    <a:lnTo>
                      <a:pt x="11" y="1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18"/>
                    </a:lnTo>
                    <a:lnTo>
                      <a:pt x="8" y="25"/>
                    </a:lnTo>
                    <a:lnTo>
                      <a:pt x="5" y="26"/>
                    </a:lnTo>
                    <a:lnTo>
                      <a:pt x="2" y="26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0" name="Freeform 1146"/>
              <p:cNvSpPr>
                <a:spLocks/>
              </p:cNvSpPr>
              <p:nvPr/>
            </p:nvSpPr>
            <p:spPr bwMode="auto">
              <a:xfrm>
                <a:off x="2125630" y="2811904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4 h 4"/>
                  <a:gd name="T4" fmla="*/ 0 w 1"/>
                  <a:gd name="T5" fmla="*/ 0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1" name="Freeform 1147"/>
              <p:cNvSpPr>
                <a:spLocks/>
              </p:cNvSpPr>
              <p:nvPr/>
            </p:nvSpPr>
            <p:spPr bwMode="auto">
              <a:xfrm>
                <a:off x="2082647" y="2702222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2" name="Freeform 1148"/>
              <p:cNvSpPr>
                <a:spLocks/>
              </p:cNvSpPr>
              <p:nvPr/>
            </p:nvSpPr>
            <p:spPr bwMode="auto">
              <a:xfrm>
                <a:off x="2979371" y="1796604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0 h 3"/>
                  <a:gd name="T4" fmla="*/ 4 w 5"/>
                  <a:gd name="T5" fmla="*/ 2 h 3"/>
                  <a:gd name="T6" fmla="*/ 1 w 5"/>
                  <a:gd name="T7" fmla="*/ 3 h 3"/>
                  <a:gd name="T8" fmla="*/ 0 w 5"/>
                  <a:gd name="T9" fmla="*/ 2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3" name="Freeform 1149"/>
              <p:cNvSpPr>
                <a:spLocks/>
              </p:cNvSpPr>
              <p:nvPr/>
            </p:nvSpPr>
            <p:spPr bwMode="auto">
              <a:xfrm>
                <a:off x="2909709" y="1678029"/>
                <a:ext cx="59288" cy="35573"/>
              </a:xfrm>
              <a:custGeom>
                <a:avLst/>
                <a:gdLst>
                  <a:gd name="T0" fmla="*/ 36 w 40"/>
                  <a:gd name="T1" fmla="*/ 0 h 24"/>
                  <a:gd name="T2" fmla="*/ 39 w 40"/>
                  <a:gd name="T3" fmla="*/ 0 h 24"/>
                  <a:gd name="T4" fmla="*/ 37 w 40"/>
                  <a:gd name="T5" fmla="*/ 2 h 24"/>
                  <a:gd name="T6" fmla="*/ 40 w 40"/>
                  <a:gd name="T7" fmla="*/ 6 h 24"/>
                  <a:gd name="T8" fmla="*/ 40 w 40"/>
                  <a:gd name="T9" fmla="*/ 7 h 24"/>
                  <a:gd name="T10" fmla="*/ 37 w 40"/>
                  <a:gd name="T11" fmla="*/ 11 h 24"/>
                  <a:gd name="T12" fmla="*/ 39 w 40"/>
                  <a:gd name="T13" fmla="*/ 14 h 24"/>
                  <a:gd name="T14" fmla="*/ 37 w 40"/>
                  <a:gd name="T15" fmla="*/ 20 h 24"/>
                  <a:gd name="T16" fmla="*/ 34 w 40"/>
                  <a:gd name="T17" fmla="*/ 21 h 24"/>
                  <a:gd name="T18" fmla="*/ 32 w 40"/>
                  <a:gd name="T19" fmla="*/ 24 h 24"/>
                  <a:gd name="T20" fmla="*/ 29 w 40"/>
                  <a:gd name="T21" fmla="*/ 24 h 24"/>
                  <a:gd name="T22" fmla="*/ 27 w 40"/>
                  <a:gd name="T23" fmla="*/ 24 h 24"/>
                  <a:gd name="T24" fmla="*/ 26 w 40"/>
                  <a:gd name="T25" fmla="*/ 21 h 24"/>
                  <a:gd name="T26" fmla="*/ 23 w 40"/>
                  <a:gd name="T27" fmla="*/ 22 h 24"/>
                  <a:gd name="T28" fmla="*/ 19 w 40"/>
                  <a:gd name="T29" fmla="*/ 18 h 24"/>
                  <a:gd name="T30" fmla="*/ 21 w 40"/>
                  <a:gd name="T31" fmla="*/ 15 h 24"/>
                  <a:gd name="T32" fmla="*/ 18 w 40"/>
                  <a:gd name="T33" fmla="*/ 13 h 24"/>
                  <a:gd name="T34" fmla="*/ 16 w 40"/>
                  <a:gd name="T35" fmla="*/ 14 h 24"/>
                  <a:gd name="T36" fmla="*/ 16 w 40"/>
                  <a:gd name="T37" fmla="*/ 15 h 24"/>
                  <a:gd name="T38" fmla="*/ 15 w 40"/>
                  <a:gd name="T39" fmla="*/ 18 h 24"/>
                  <a:gd name="T40" fmla="*/ 12 w 40"/>
                  <a:gd name="T41" fmla="*/ 15 h 24"/>
                  <a:gd name="T42" fmla="*/ 12 w 40"/>
                  <a:gd name="T43" fmla="*/ 13 h 24"/>
                  <a:gd name="T44" fmla="*/ 14 w 40"/>
                  <a:gd name="T45" fmla="*/ 11 h 24"/>
                  <a:gd name="T46" fmla="*/ 12 w 40"/>
                  <a:gd name="T47" fmla="*/ 10 h 24"/>
                  <a:gd name="T48" fmla="*/ 10 w 40"/>
                  <a:gd name="T49" fmla="*/ 10 h 24"/>
                  <a:gd name="T50" fmla="*/ 8 w 40"/>
                  <a:gd name="T51" fmla="*/ 9 h 24"/>
                  <a:gd name="T52" fmla="*/ 5 w 40"/>
                  <a:gd name="T53" fmla="*/ 10 h 24"/>
                  <a:gd name="T54" fmla="*/ 3 w 40"/>
                  <a:gd name="T55" fmla="*/ 10 h 24"/>
                  <a:gd name="T56" fmla="*/ 1 w 40"/>
                  <a:gd name="T57" fmla="*/ 10 h 24"/>
                  <a:gd name="T58" fmla="*/ 0 w 40"/>
                  <a:gd name="T59" fmla="*/ 9 h 24"/>
                  <a:gd name="T60" fmla="*/ 3 w 40"/>
                  <a:gd name="T61" fmla="*/ 6 h 24"/>
                  <a:gd name="T62" fmla="*/ 4 w 40"/>
                  <a:gd name="T63" fmla="*/ 3 h 24"/>
                  <a:gd name="T64" fmla="*/ 7 w 40"/>
                  <a:gd name="T65" fmla="*/ 3 h 24"/>
                  <a:gd name="T66" fmla="*/ 10 w 40"/>
                  <a:gd name="T67" fmla="*/ 3 h 24"/>
                  <a:gd name="T68" fmla="*/ 16 w 40"/>
                  <a:gd name="T69" fmla="*/ 2 h 24"/>
                  <a:gd name="T70" fmla="*/ 19 w 40"/>
                  <a:gd name="T71" fmla="*/ 2 h 24"/>
                  <a:gd name="T72" fmla="*/ 22 w 40"/>
                  <a:gd name="T73" fmla="*/ 3 h 24"/>
                  <a:gd name="T74" fmla="*/ 23 w 40"/>
                  <a:gd name="T75" fmla="*/ 3 h 24"/>
                  <a:gd name="T76" fmla="*/ 26 w 40"/>
                  <a:gd name="T77" fmla="*/ 3 h 24"/>
                  <a:gd name="T78" fmla="*/ 29 w 40"/>
                  <a:gd name="T79" fmla="*/ 0 h 24"/>
                  <a:gd name="T80" fmla="*/ 33 w 40"/>
                  <a:gd name="T81" fmla="*/ 0 h 24"/>
                  <a:gd name="T82" fmla="*/ 34 w 40"/>
                  <a:gd name="T83" fmla="*/ 0 h 24"/>
                  <a:gd name="T84" fmla="*/ 36 w 40"/>
                  <a:gd name="T8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" h="24">
                    <a:moveTo>
                      <a:pt x="36" y="0"/>
                    </a:moveTo>
                    <a:lnTo>
                      <a:pt x="39" y="0"/>
                    </a:lnTo>
                    <a:lnTo>
                      <a:pt x="37" y="2"/>
                    </a:lnTo>
                    <a:lnTo>
                      <a:pt x="40" y="6"/>
                    </a:lnTo>
                    <a:lnTo>
                      <a:pt x="40" y="7"/>
                    </a:lnTo>
                    <a:lnTo>
                      <a:pt x="37" y="11"/>
                    </a:lnTo>
                    <a:lnTo>
                      <a:pt x="39" y="14"/>
                    </a:lnTo>
                    <a:lnTo>
                      <a:pt x="37" y="20"/>
                    </a:lnTo>
                    <a:lnTo>
                      <a:pt x="34" y="21"/>
                    </a:lnTo>
                    <a:lnTo>
                      <a:pt x="32" y="24"/>
                    </a:lnTo>
                    <a:lnTo>
                      <a:pt x="29" y="24"/>
                    </a:lnTo>
                    <a:lnTo>
                      <a:pt x="27" y="24"/>
                    </a:lnTo>
                    <a:lnTo>
                      <a:pt x="26" y="21"/>
                    </a:lnTo>
                    <a:lnTo>
                      <a:pt x="23" y="22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18" y="13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4" name="Freeform 1150"/>
              <p:cNvSpPr>
                <a:spLocks/>
              </p:cNvSpPr>
              <p:nvPr/>
            </p:nvSpPr>
            <p:spPr bwMode="auto">
              <a:xfrm>
                <a:off x="2072271" y="2782260"/>
                <a:ext cx="71145" cy="90414"/>
              </a:xfrm>
              <a:custGeom>
                <a:avLst/>
                <a:gdLst>
                  <a:gd name="T0" fmla="*/ 7 w 48"/>
                  <a:gd name="T1" fmla="*/ 2 h 61"/>
                  <a:gd name="T2" fmla="*/ 12 w 48"/>
                  <a:gd name="T3" fmla="*/ 5 h 61"/>
                  <a:gd name="T4" fmla="*/ 15 w 48"/>
                  <a:gd name="T5" fmla="*/ 9 h 61"/>
                  <a:gd name="T6" fmla="*/ 19 w 48"/>
                  <a:gd name="T7" fmla="*/ 13 h 61"/>
                  <a:gd name="T8" fmla="*/ 25 w 48"/>
                  <a:gd name="T9" fmla="*/ 14 h 61"/>
                  <a:gd name="T10" fmla="*/ 33 w 48"/>
                  <a:gd name="T11" fmla="*/ 17 h 61"/>
                  <a:gd name="T12" fmla="*/ 34 w 48"/>
                  <a:gd name="T13" fmla="*/ 24 h 61"/>
                  <a:gd name="T14" fmla="*/ 38 w 48"/>
                  <a:gd name="T15" fmla="*/ 36 h 61"/>
                  <a:gd name="T16" fmla="*/ 47 w 48"/>
                  <a:gd name="T17" fmla="*/ 43 h 61"/>
                  <a:gd name="T18" fmla="*/ 47 w 48"/>
                  <a:gd name="T19" fmla="*/ 50 h 61"/>
                  <a:gd name="T20" fmla="*/ 48 w 48"/>
                  <a:gd name="T21" fmla="*/ 60 h 61"/>
                  <a:gd name="T22" fmla="*/ 44 w 48"/>
                  <a:gd name="T23" fmla="*/ 61 h 61"/>
                  <a:gd name="T24" fmla="*/ 36 w 48"/>
                  <a:gd name="T25" fmla="*/ 54 h 61"/>
                  <a:gd name="T26" fmla="*/ 29 w 48"/>
                  <a:gd name="T27" fmla="*/ 49 h 61"/>
                  <a:gd name="T28" fmla="*/ 30 w 48"/>
                  <a:gd name="T29" fmla="*/ 45 h 61"/>
                  <a:gd name="T30" fmla="*/ 26 w 48"/>
                  <a:gd name="T31" fmla="*/ 46 h 61"/>
                  <a:gd name="T32" fmla="*/ 25 w 48"/>
                  <a:gd name="T33" fmla="*/ 40 h 61"/>
                  <a:gd name="T34" fmla="*/ 22 w 48"/>
                  <a:gd name="T35" fmla="*/ 38 h 61"/>
                  <a:gd name="T36" fmla="*/ 18 w 48"/>
                  <a:gd name="T37" fmla="*/ 36 h 61"/>
                  <a:gd name="T38" fmla="*/ 15 w 48"/>
                  <a:gd name="T39" fmla="*/ 34 h 61"/>
                  <a:gd name="T40" fmla="*/ 18 w 48"/>
                  <a:gd name="T41" fmla="*/ 29 h 61"/>
                  <a:gd name="T42" fmla="*/ 15 w 48"/>
                  <a:gd name="T43" fmla="*/ 27 h 61"/>
                  <a:gd name="T44" fmla="*/ 12 w 48"/>
                  <a:gd name="T45" fmla="*/ 29 h 61"/>
                  <a:gd name="T46" fmla="*/ 15 w 48"/>
                  <a:gd name="T47" fmla="*/ 22 h 61"/>
                  <a:gd name="T48" fmla="*/ 9 w 48"/>
                  <a:gd name="T49" fmla="*/ 22 h 61"/>
                  <a:gd name="T50" fmla="*/ 7 w 48"/>
                  <a:gd name="T51" fmla="*/ 20 h 61"/>
                  <a:gd name="T52" fmla="*/ 2 w 48"/>
                  <a:gd name="T53" fmla="*/ 18 h 61"/>
                  <a:gd name="T54" fmla="*/ 4 w 48"/>
                  <a:gd name="T55" fmla="*/ 14 h 61"/>
                  <a:gd name="T56" fmla="*/ 4 w 48"/>
                  <a:gd name="T57" fmla="*/ 10 h 61"/>
                  <a:gd name="T58" fmla="*/ 9 w 48"/>
                  <a:gd name="T59" fmla="*/ 9 h 61"/>
                  <a:gd name="T60" fmla="*/ 2 w 48"/>
                  <a:gd name="T61" fmla="*/ 5 h 61"/>
                  <a:gd name="T62" fmla="*/ 0 w 48"/>
                  <a:gd name="T63" fmla="*/ 2 h 61"/>
                  <a:gd name="T64" fmla="*/ 5 w 48"/>
                  <a:gd name="T6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61">
                    <a:moveTo>
                      <a:pt x="5" y="0"/>
                    </a:moveTo>
                    <a:lnTo>
                      <a:pt x="7" y="2"/>
                    </a:lnTo>
                    <a:lnTo>
                      <a:pt x="8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5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30" y="17"/>
                    </a:lnTo>
                    <a:lnTo>
                      <a:pt x="33" y="17"/>
                    </a:lnTo>
                    <a:lnTo>
                      <a:pt x="34" y="18"/>
                    </a:lnTo>
                    <a:lnTo>
                      <a:pt x="34" y="24"/>
                    </a:lnTo>
                    <a:lnTo>
                      <a:pt x="37" y="28"/>
                    </a:lnTo>
                    <a:lnTo>
                      <a:pt x="38" y="36"/>
                    </a:lnTo>
                    <a:lnTo>
                      <a:pt x="44" y="39"/>
                    </a:lnTo>
                    <a:lnTo>
                      <a:pt x="47" y="43"/>
                    </a:lnTo>
                    <a:lnTo>
                      <a:pt x="45" y="47"/>
                    </a:lnTo>
                    <a:lnTo>
                      <a:pt x="47" y="50"/>
                    </a:lnTo>
                    <a:lnTo>
                      <a:pt x="47" y="53"/>
                    </a:lnTo>
                    <a:lnTo>
                      <a:pt x="48" y="60"/>
                    </a:lnTo>
                    <a:lnTo>
                      <a:pt x="45" y="60"/>
                    </a:lnTo>
                    <a:lnTo>
                      <a:pt x="44" y="61"/>
                    </a:lnTo>
                    <a:lnTo>
                      <a:pt x="36" y="56"/>
                    </a:lnTo>
                    <a:lnTo>
                      <a:pt x="36" y="54"/>
                    </a:lnTo>
                    <a:lnTo>
                      <a:pt x="33" y="54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0" y="45"/>
                    </a:lnTo>
                    <a:lnTo>
                      <a:pt x="29" y="43"/>
                    </a:lnTo>
                    <a:lnTo>
                      <a:pt x="26" y="46"/>
                    </a:lnTo>
                    <a:lnTo>
                      <a:pt x="23" y="43"/>
                    </a:lnTo>
                    <a:lnTo>
                      <a:pt x="25" y="40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5"/>
                    </a:lnTo>
                    <a:lnTo>
                      <a:pt x="18" y="36"/>
                    </a:lnTo>
                    <a:lnTo>
                      <a:pt x="16" y="32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8" y="29"/>
                    </a:lnTo>
                    <a:lnTo>
                      <a:pt x="18" y="25"/>
                    </a:lnTo>
                    <a:lnTo>
                      <a:pt x="15" y="27"/>
                    </a:lnTo>
                    <a:lnTo>
                      <a:pt x="15" y="29"/>
                    </a:lnTo>
                    <a:lnTo>
                      <a:pt x="12" y="29"/>
                    </a:lnTo>
                    <a:lnTo>
                      <a:pt x="11" y="27"/>
                    </a:lnTo>
                    <a:lnTo>
                      <a:pt x="15" y="22"/>
                    </a:lnTo>
                    <a:lnTo>
                      <a:pt x="12" y="24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4" y="14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5" name="Freeform 1151"/>
              <p:cNvSpPr>
                <a:spLocks/>
              </p:cNvSpPr>
              <p:nvPr/>
            </p:nvSpPr>
            <p:spPr bwMode="auto">
              <a:xfrm>
                <a:off x="2024841" y="2659238"/>
                <a:ext cx="31126" cy="74109"/>
              </a:xfrm>
              <a:custGeom>
                <a:avLst/>
                <a:gdLst>
                  <a:gd name="T0" fmla="*/ 4 w 21"/>
                  <a:gd name="T1" fmla="*/ 0 h 50"/>
                  <a:gd name="T2" fmla="*/ 10 w 21"/>
                  <a:gd name="T3" fmla="*/ 2 h 50"/>
                  <a:gd name="T4" fmla="*/ 8 w 21"/>
                  <a:gd name="T5" fmla="*/ 5 h 50"/>
                  <a:gd name="T6" fmla="*/ 10 w 21"/>
                  <a:gd name="T7" fmla="*/ 5 h 50"/>
                  <a:gd name="T8" fmla="*/ 11 w 21"/>
                  <a:gd name="T9" fmla="*/ 3 h 50"/>
                  <a:gd name="T10" fmla="*/ 14 w 21"/>
                  <a:gd name="T11" fmla="*/ 3 h 50"/>
                  <a:gd name="T12" fmla="*/ 14 w 21"/>
                  <a:gd name="T13" fmla="*/ 5 h 50"/>
                  <a:gd name="T14" fmla="*/ 14 w 21"/>
                  <a:gd name="T15" fmla="*/ 9 h 50"/>
                  <a:gd name="T16" fmla="*/ 11 w 21"/>
                  <a:gd name="T17" fmla="*/ 10 h 50"/>
                  <a:gd name="T18" fmla="*/ 5 w 21"/>
                  <a:gd name="T19" fmla="*/ 13 h 50"/>
                  <a:gd name="T20" fmla="*/ 7 w 21"/>
                  <a:gd name="T21" fmla="*/ 13 h 50"/>
                  <a:gd name="T22" fmla="*/ 8 w 21"/>
                  <a:gd name="T23" fmla="*/ 16 h 50"/>
                  <a:gd name="T24" fmla="*/ 11 w 21"/>
                  <a:gd name="T25" fmla="*/ 14 h 50"/>
                  <a:gd name="T26" fmla="*/ 12 w 21"/>
                  <a:gd name="T27" fmla="*/ 10 h 50"/>
                  <a:gd name="T28" fmla="*/ 15 w 21"/>
                  <a:gd name="T29" fmla="*/ 6 h 50"/>
                  <a:gd name="T30" fmla="*/ 19 w 21"/>
                  <a:gd name="T31" fmla="*/ 5 h 50"/>
                  <a:gd name="T32" fmla="*/ 21 w 21"/>
                  <a:gd name="T33" fmla="*/ 5 h 50"/>
                  <a:gd name="T34" fmla="*/ 16 w 21"/>
                  <a:gd name="T35" fmla="*/ 10 h 50"/>
                  <a:gd name="T36" fmla="*/ 15 w 21"/>
                  <a:gd name="T37" fmla="*/ 14 h 50"/>
                  <a:gd name="T38" fmla="*/ 12 w 21"/>
                  <a:gd name="T39" fmla="*/ 17 h 50"/>
                  <a:gd name="T40" fmla="*/ 12 w 21"/>
                  <a:gd name="T41" fmla="*/ 21 h 50"/>
                  <a:gd name="T42" fmla="*/ 10 w 21"/>
                  <a:gd name="T43" fmla="*/ 24 h 50"/>
                  <a:gd name="T44" fmla="*/ 7 w 21"/>
                  <a:gd name="T45" fmla="*/ 24 h 50"/>
                  <a:gd name="T46" fmla="*/ 5 w 21"/>
                  <a:gd name="T47" fmla="*/ 25 h 50"/>
                  <a:gd name="T48" fmla="*/ 7 w 21"/>
                  <a:gd name="T49" fmla="*/ 25 h 50"/>
                  <a:gd name="T50" fmla="*/ 10 w 21"/>
                  <a:gd name="T51" fmla="*/ 25 h 50"/>
                  <a:gd name="T52" fmla="*/ 12 w 21"/>
                  <a:gd name="T53" fmla="*/ 25 h 50"/>
                  <a:gd name="T54" fmla="*/ 12 w 21"/>
                  <a:gd name="T55" fmla="*/ 28 h 50"/>
                  <a:gd name="T56" fmla="*/ 8 w 21"/>
                  <a:gd name="T57" fmla="*/ 28 h 50"/>
                  <a:gd name="T58" fmla="*/ 7 w 21"/>
                  <a:gd name="T59" fmla="*/ 32 h 50"/>
                  <a:gd name="T60" fmla="*/ 8 w 21"/>
                  <a:gd name="T61" fmla="*/ 35 h 50"/>
                  <a:gd name="T62" fmla="*/ 8 w 21"/>
                  <a:gd name="T63" fmla="*/ 38 h 50"/>
                  <a:gd name="T64" fmla="*/ 10 w 21"/>
                  <a:gd name="T65" fmla="*/ 43 h 50"/>
                  <a:gd name="T66" fmla="*/ 10 w 21"/>
                  <a:gd name="T67" fmla="*/ 46 h 50"/>
                  <a:gd name="T68" fmla="*/ 12 w 21"/>
                  <a:gd name="T69" fmla="*/ 46 h 50"/>
                  <a:gd name="T70" fmla="*/ 12 w 21"/>
                  <a:gd name="T71" fmla="*/ 47 h 50"/>
                  <a:gd name="T72" fmla="*/ 11 w 21"/>
                  <a:gd name="T73" fmla="*/ 50 h 50"/>
                  <a:gd name="T74" fmla="*/ 8 w 21"/>
                  <a:gd name="T75" fmla="*/ 49 h 50"/>
                  <a:gd name="T76" fmla="*/ 4 w 21"/>
                  <a:gd name="T77" fmla="*/ 41 h 50"/>
                  <a:gd name="T78" fmla="*/ 4 w 21"/>
                  <a:gd name="T79" fmla="*/ 36 h 50"/>
                  <a:gd name="T80" fmla="*/ 4 w 21"/>
                  <a:gd name="T81" fmla="*/ 35 h 50"/>
                  <a:gd name="T82" fmla="*/ 1 w 21"/>
                  <a:gd name="T83" fmla="*/ 34 h 50"/>
                  <a:gd name="T84" fmla="*/ 0 w 21"/>
                  <a:gd name="T85" fmla="*/ 32 h 50"/>
                  <a:gd name="T86" fmla="*/ 1 w 21"/>
                  <a:gd name="T87" fmla="*/ 29 h 50"/>
                  <a:gd name="T88" fmla="*/ 4 w 21"/>
                  <a:gd name="T89" fmla="*/ 31 h 50"/>
                  <a:gd name="T90" fmla="*/ 3 w 21"/>
                  <a:gd name="T91" fmla="*/ 28 h 50"/>
                  <a:gd name="T92" fmla="*/ 1 w 21"/>
                  <a:gd name="T93" fmla="*/ 27 h 50"/>
                  <a:gd name="T94" fmla="*/ 3 w 21"/>
                  <a:gd name="T95" fmla="*/ 24 h 50"/>
                  <a:gd name="T96" fmla="*/ 0 w 21"/>
                  <a:gd name="T97" fmla="*/ 23 h 50"/>
                  <a:gd name="T98" fmla="*/ 0 w 21"/>
                  <a:gd name="T99" fmla="*/ 21 h 50"/>
                  <a:gd name="T100" fmla="*/ 3 w 21"/>
                  <a:gd name="T101" fmla="*/ 21 h 50"/>
                  <a:gd name="T102" fmla="*/ 4 w 21"/>
                  <a:gd name="T103" fmla="*/ 21 h 50"/>
                  <a:gd name="T104" fmla="*/ 4 w 21"/>
                  <a:gd name="T105" fmla="*/ 20 h 50"/>
                  <a:gd name="T106" fmla="*/ 3 w 21"/>
                  <a:gd name="T107" fmla="*/ 17 h 50"/>
                  <a:gd name="T108" fmla="*/ 0 w 21"/>
                  <a:gd name="T109" fmla="*/ 17 h 50"/>
                  <a:gd name="T110" fmla="*/ 0 w 21"/>
                  <a:gd name="T111" fmla="*/ 14 h 50"/>
                  <a:gd name="T112" fmla="*/ 1 w 21"/>
                  <a:gd name="T113" fmla="*/ 11 h 50"/>
                  <a:gd name="T114" fmla="*/ 1 w 21"/>
                  <a:gd name="T115" fmla="*/ 7 h 50"/>
                  <a:gd name="T116" fmla="*/ 4 w 21"/>
                  <a:gd name="T11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50">
                    <a:moveTo>
                      <a:pt x="4" y="0"/>
                    </a:moveTo>
                    <a:lnTo>
                      <a:pt x="10" y="2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9"/>
                    </a:lnTo>
                    <a:lnTo>
                      <a:pt x="11" y="10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8" y="16"/>
                    </a:lnTo>
                    <a:lnTo>
                      <a:pt x="11" y="14"/>
                    </a:lnTo>
                    <a:lnTo>
                      <a:pt x="12" y="10"/>
                    </a:lnTo>
                    <a:lnTo>
                      <a:pt x="15" y="6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16" y="10"/>
                    </a:lnTo>
                    <a:lnTo>
                      <a:pt x="15" y="14"/>
                    </a:lnTo>
                    <a:lnTo>
                      <a:pt x="12" y="17"/>
                    </a:lnTo>
                    <a:lnTo>
                      <a:pt x="12" y="21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7" y="32"/>
                    </a:lnTo>
                    <a:lnTo>
                      <a:pt x="8" y="35"/>
                    </a:lnTo>
                    <a:lnTo>
                      <a:pt x="8" y="38"/>
                    </a:lnTo>
                    <a:lnTo>
                      <a:pt x="10" y="43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2" y="47"/>
                    </a:lnTo>
                    <a:lnTo>
                      <a:pt x="11" y="50"/>
                    </a:lnTo>
                    <a:lnTo>
                      <a:pt x="8" y="49"/>
                    </a:lnTo>
                    <a:lnTo>
                      <a:pt x="4" y="41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1" y="27"/>
                    </a:lnTo>
                    <a:lnTo>
                      <a:pt x="3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1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6" name="Freeform 1152"/>
              <p:cNvSpPr>
                <a:spLocks/>
              </p:cNvSpPr>
              <p:nvPr/>
            </p:nvSpPr>
            <p:spPr bwMode="auto">
              <a:xfrm>
                <a:off x="2075235" y="2678507"/>
                <a:ext cx="8893" cy="20751"/>
              </a:xfrm>
              <a:custGeom>
                <a:avLst/>
                <a:gdLst>
                  <a:gd name="T0" fmla="*/ 0 w 6"/>
                  <a:gd name="T1" fmla="*/ 0 h 14"/>
                  <a:gd name="T2" fmla="*/ 2 w 6"/>
                  <a:gd name="T3" fmla="*/ 0 h 14"/>
                  <a:gd name="T4" fmla="*/ 3 w 6"/>
                  <a:gd name="T5" fmla="*/ 4 h 14"/>
                  <a:gd name="T6" fmla="*/ 6 w 6"/>
                  <a:gd name="T7" fmla="*/ 10 h 14"/>
                  <a:gd name="T8" fmla="*/ 5 w 6"/>
                  <a:gd name="T9" fmla="*/ 14 h 14"/>
                  <a:gd name="T10" fmla="*/ 2 w 6"/>
                  <a:gd name="T11" fmla="*/ 11 h 14"/>
                  <a:gd name="T12" fmla="*/ 2 w 6"/>
                  <a:gd name="T13" fmla="*/ 7 h 14"/>
                  <a:gd name="T14" fmla="*/ 0 w 6"/>
                  <a:gd name="T15" fmla="*/ 4 h 14"/>
                  <a:gd name="T16" fmla="*/ 0 w 6"/>
                  <a:gd name="T17" fmla="*/ 1 h 14"/>
                  <a:gd name="T18" fmla="*/ 0 w 6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lnTo>
                      <a:pt x="2" y="0"/>
                    </a:lnTo>
                    <a:lnTo>
                      <a:pt x="3" y="4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7" name="Freeform 1153"/>
              <p:cNvSpPr>
                <a:spLocks/>
              </p:cNvSpPr>
              <p:nvPr/>
            </p:nvSpPr>
            <p:spPr bwMode="auto">
              <a:xfrm>
                <a:off x="3295078" y="2196795"/>
                <a:ext cx="13340" cy="11858"/>
              </a:xfrm>
              <a:custGeom>
                <a:avLst/>
                <a:gdLst>
                  <a:gd name="T0" fmla="*/ 4 w 9"/>
                  <a:gd name="T1" fmla="*/ 0 h 8"/>
                  <a:gd name="T2" fmla="*/ 5 w 9"/>
                  <a:gd name="T3" fmla="*/ 1 h 8"/>
                  <a:gd name="T4" fmla="*/ 7 w 9"/>
                  <a:gd name="T5" fmla="*/ 3 h 8"/>
                  <a:gd name="T6" fmla="*/ 8 w 9"/>
                  <a:gd name="T7" fmla="*/ 3 h 8"/>
                  <a:gd name="T8" fmla="*/ 9 w 9"/>
                  <a:gd name="T9" fmla="*/ 4 h 8"/>
                  <a:gd name="T10" fmla="*/ 8 w 9"/>
                  <a:gd name="T11" fmla="*/ 6 h 8"/>
                  <a:gd name="T12" fmla="*/ 5 w 9"/>
                  <a:gd name="T13" fmla="*/ 7 h 8"/>
                  <a:gd name="T14" fmla="*/ 5 w 9"/>
                  <a:gd name="T15" fmla="*/ 6 h 8"/>
                  <a:gd name="T16" fmla="*/ 2 w 9"/>
                  <a:gd name="T17" fmla="*/ 7 h 8"/>
                  <a:gd name="T18" fmla="*/ 2 w 9"/>
                  <a:gd name="T19" fmla="*/ 8 h 8"/>
                  <a:gd name="T20" fmla="*/ 1 w 9"/>
                  <a:gd name="T21" fmla="*/ 7 h 8"/>
                  <a:gd name="T22" fmla="*/ 1 w 9"/>
                  <a:gd name="T23" fmla="*/ 6 h 8"/>
                  <a:gd name="T24" fmla="*/ 0 w 9"/>
                  <a:gd name="T25" fmla="*/ 4 h 8"/>
                  <a:gd name="T26" fmla="*/ 1 w 9"/>
                  <a:gd name="T27" fmla="*/ 1 h 8"/>
                  <a:gd name="T28" fmla="*/ 4 w 9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lnTo>
                      <a:pt x="5" y="1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8" name="Freeform 1154"/>
              <p:cNvSpPr>
                <a:spLocks/>
              </p:cNvSpPr>
              <p:nvPr/>
            </p:nvSpPr>
            <p:spPr bwMode="auto">
              <a:xfrm>
                <a:off x="2516928" y="1864784"/>
                <a:ext cx="191203" cy="154148"/>
              </a:xfrm>
              <a:custGeom>
                <a:avLst/>
                <a:gdLst>
                  <a:gd name="T0" fmla="*/ 95 w 129"/>
                  <a:gd name="T1" fmla="*/ 6 h 104"/>
                  <a:gd name="T2" fmla="*/ 106 w 129"/>
                  <a:gd name="T3" fmla="*/ 14 h 104"/>
                  <a:gd name="T4" fmla="*/ 106 w 129"/>
                  <a:gd name="T5" fmla="*/ 17 h 104"/>
                  <a:gd name="T6" fmla="*/ 110 w 129"/>
                  <a:gd name="T7" fmla="*/ 21 h 104"/>
                  <a:gd name="T8" fmla="*/ 111 w 129"/>
                  <a:gd name="T9" fmla="*/ 22 h 104"/>
                  <a:gd name="T10" fmla="*/ 117 w 129"/>
                  <a:gd name="T11" fmla="*/ 18 h 104"/>
                  <a:gd name="T12" fmla="*/ 123 w 129"/>
                  <a:gd name="T13" fmla="*/ 21 h 104"/>
                  <a:gd name="T14" fmla="*/ 128 w 129"/>
                  <a:gd name="T15" fmla="*/ 35 h 104"/>
                  <a:gd name="T16" fmla="*/ 128 w 129"/>
                  <a:gd name="T17" fmla="*/ 44 h 104"/>
                  <a:gd name="T18" fmla="*/ 129 w 129"/>
                  <a:gd name="T19" fmla="*/ 51 h 104"/>
                  <a:gd name="T20" fmla="*/ 121 w 129"/>
                  <a:gd name="T21" fmla="*/ 57 h 104"/>
                  <a:gd name="T22" fmla="*/ 105 w 129"/>
                  <a:gd name="T23" fmla="*/ 60 h 104"/>
                  <a:gd name="T24" fmla="*/ 92 w 129"/>
                  <a:gd name="T25" fmla="*/ 64 h 104"/>
                  <a:gd name="T26" fmla="*/ 82 w 129"/>
                  <a:gd name="T27" fmla="*/ 66 h 104"/>
                  <a:gd name="T28" fmla="*/ 74 w 129"/>
                  <a:gd name="T29" fmla="*/ 66 h 104"/>
                  <a:gd name="T30" fmla="*/ 70 w 129"/>
                  <a:gd name="T31" fmla="*/ 73 h 104"/>
                  <a:gd name="T32" fmla="*/ 62 w 129"/>
                  <a:gd name="T33" fmla="*/ 80 h 104"/>
                  <a:gd name="T34" fmla="*/ 55 w 129"/>
                  <a:gd name="T35" fmla="*/ 79 h 104"/>
                  <a:gd name="T36" fmla="*/ 48 w 129"/>
                  <a:gd name="T37" fmla="*/ 87 h 104"/>
                  <a:gd name="T38" fmla="*/ 45 w 129"/>
                  <a:gd name="T39" fmla="*/ 94 h 104"/>
                  <a:gd name="T40" fmla="*/ 35 w 129"/>
                  <a:gd name="T41" fmla="*/ 100 h 104"/>
                  <a:gd name="T42" fmla="*/ 27 w 129"/>
                  <a:gd name="T43" fmla="*/ 100 h 104"/>
                  <a:gd name="T44" fmla="*/ 29 w 129"/>
                  <a:gd name="T45" fmla="*/ 93 h 104"/>
                  <a:gd name="T46" fmla="*/ 24 w 129"/>
                  <a:gd name="T47" fmla="*/ 97 h 104"/>
                  <a:gd name="T48" fmla="*/ 15 w 129"/>
                  <a:gd name="T49" fmla="*/ 101 h 104"/>
                  <a:gd name="T50" fmla="*/ 9 w 129"/>
                  <a:gd name="T51" fmla="*/ 104 h 104"/>
                  <a:gd name="T52" fmla="*/ 6 w 129"/>
                  <a:gd name="T53" fmla="*/ 97 h 104"/>
                  <a:gd name="T54" fmla="*/ 9 w 129"/>
                  <a:gd name="T55" fmla="*/ 86 h 104"/>
                  <a:gd name="T56" fmla="*/ 5 w 129"/>
                  <a:gd name="T57" fmla="*/ 75 h 104"/>
                  <a:gd name="T58" fmla="*/ 4 w 129"/>
                  <a:gd name="T59" fmla="*/ 73 h 104"/>
                  <a:gd name="T60" fmla="*/ 1 w 129"/>
                  <a:gd name="T61" fmla="*/ 69 h 104"/>
                  <a:gd name="T62" fmla="*/ 8 w 129"/>
                  <a:gd name="T63" fmla="*/ 64 h 104"/>
                  <a:gd name="T64" fmla="*/ 13 w 129"/>
                  <a:gd name="T65" fmla="*/ 61 h 104"/>
                  <a:gd name="T66" fmla="*/ 20 w 129"/>
                  <a:gd name="T67" fmla="*/ 55 h 104"/>
                  <a:gd name="T68" fmla="*/ 24 w 129"/>
                  <a:gd name="T69" fmla="*/ 46 h 104"/>
                  <a:gd name="T70" fmla="*/ 33 w 129"/>
                  <a:gd name="T71" fmla="*/ 46 h 104"/>
                  <a:gd name="T72" fmla="*/ 34 w 129"/>
                  <a:gd name="T73" fmla="*/ 39 h 104"/>
                  <a:gd name="T74" fmla="*/ 48 w 129"/>
                  <a:gd name="T75" fmla="*/ 29 h 104"/>
                  <a:gd name="T76" fmla="*/ 56 w 129"/>
                  <a:gd name="T77" fmla="*/ 22 h 104"/>
                  <a:gd name="T78" fmla="*/ 56 w 129"/>
                  <a:gd name="T79" fmla="*/ 13 h 104"/>
                  <a:gd name="T80" fmla="*/ 56 w 129"/>
                  <a:gd name="T81" fmla="*/ 6 h 104"/>
                  <a:gd name="T82" fmla="*/ 63 w 129"/>
                  <a:gd name="T83" fmla="*/ 3 h 104"/>
                  <a:gd name="T84" fmla="*/ 82 w 129"/>
                  <a:gd name="T85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9" h="104">
                    <a:moveTo>
                      <a:pt x="88" y="0"/>
                    </a:moveTo>
                    <a:lnTo>
                      <a:pt x="96" y="3"/>
                    </a:lnTo>
                    <a:lnTo>
                      <a:pt x="95" y="6"/>
                    </a:lnTo>
                    <a:lnTo>
                      <a:pt x="96" y="7"/>
                    </a:lnTo>
                    <a:lnTo>
                      <a:pt x="99" y="10"/>
                    </a:lnTo>
                    <a:lnTo>
                      <a:pt x="106" y="14"/>
                    </a:lnTo>
                    <a:lnTo>
                      <a:pt x="106" y="15"/>
                    </a:lnTo>
                    <a:lnTo>
                      <a:pt x="105" y="18"/>
                    </a:lnTo>
                    <a:lnTo>
                      <a:pt x="106" y="17"/>
                    </a:lnTo>
                    <a:lnTo>
                      <a:pt x="109" y="15"/>
                    </a:lnTo>
                    <a:lnTo>
                      <a:pt x="111" y="18"/>
                    </a:lnTo>
                    <a:lnTo>
                      <a:pt x="110" y="21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111" y="22"/>
                    </a:lnTo>
                    <a:lnTo>
                      <a:pt x="111" y="19"/>
                    </a:lnTo>
                    <a:lnTo>
                      <a:pt x="114" y="18"/>
                    </a:lnTo>
                    <a:lnTo>
                      <a:pt x="117" y="18"/>
                    </a:lnTo>
                    <a:lnTo>
                      <a:pt x="121" y="17"/>
                    </a:lnTo>
                    <a:lnTo>
                      <a:pt x="123" y="18"/>
                    </a:lnTo>
                    <a:lnTo>
                      <a:pt x="123" y="21"/>
                    </a:lnTo>
                    <a:lnTo>
                      <a:pt x="128" y="25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29" y="39"/>
                    </a:lnTo>
                    <a:lnTo>
                      <a:pt x="129" y="43"/>
                    </a:lnTo>
                    <a:lnTo>
                      <a:pt x="128" y="44"/>
                    </a:lnTo>
                    <a:lnTo>
                      <a:pt x="129" y="46"/>
                    </a:lnTo>
                    <a:lnTo>
                      <a:pt x="129" y="48"/>
                    </a:lnTo>
                    <a:lnTo>
                      <a:pt x="129" y="51"/>
                    </a:lnTo>
                    <a:lnTo>
                      <a:pt x="128" y="54"/>
                    </a:lnTo>
                    <a:lnTo>
                      <a:pt x="123" y="55"/>
                    </a:lnTo>
                    <a:lnTo>
                      <a:pt x="121" y="57"/>
                    </a:lnTo>
                    <a:lnTo>
                      <a:pt x="116" y="57"/>
                    </a:lnTo>
                    <a:lnTo>
                      <a:pt x="111" y="57"/>
                    </a:lnTo>
                    <a:lnTo>
                      <a:pt x="105" y="60"/>
                    </a:lnTo>
                    <a:lnTo>
                      <a:pt x="99" y="61"/>
                    </a:lnTo>
                    <a:lnTo>
                      <a:pt x="93" y="62"/>
                    </a:lnTo>
                    <a:lnTo>
                      <a:pt x="92" y="64"/>
                    </a:lnTo>
                    <a:lnTo>
                      <a:pt x="88" y="65"/>
                    </a:lnTo>
                    <a:lnTo>
                      <a:pt x="84" y="65"/>
                    </a:lnTo>
                    <a:lnTo>
                      <a:pt x="82" y="66"/>
                    </a:lnTo>
                    <a:lnTo>
                      <a:pt x="81" y="65"/>
                    </a:lnTo>
                    <a:lnTo>
                      <a:pt x="80" y="65"/>
                    </a:lnTo>
                    <a:lnTo>
                      <a:pt x="74" y="66"/>
                    </a:lnTo>
                    <a:lnTo>
                      <a:pt x="74" y="71"/>
                    </a:lnTo>
                    <a:lnTo>
                      <a:pt x="71" y="72"/>
                    </a:lnTo>
                    <a:lnTo>
                      <a:pt x="70" y="73"/>
                    </a:lnTo>
                    <a:lnTo>
                      <a:pt x="69" y="76"/>
                    </a:lnTo>
                    <a:lnTo>
                      <a:pt x="66" y="77"/>
                    </a:lnTo>
                    <a:lnTo>
                      <a:pt x="62" y="80"/>
                    </a:lnTo>
                    <a:lnTo>
                      <a:pt x="59" y="80"/>
                    </a:lnTo>
                    <a:lnTo>
                      <a:pt x="56" y="76"/>
                    </a:lnTo>
                    <a:lnTo>
                      <a:pt x="55" y="79"/>
                    </a:lnTo>
                    <a:lnTo>
                      <a:pt x="55" y="82"/>
                    </a:lnTo>
                    <a:lnTo>
                      <a:pt x="52" y="83"/>
                    </a:lnTo>
                    <a:lnTo>
                      <a:pt x="48" y="87"/>
                    </a:lnTo>
                    <a:lnTo>
                      <a:pt x="48" y="89"/>
                    </a:lnTo>
                    <a:lnTo>
                      <a:pt x="45" y="93"/>
                    </a:lnTo>
                    <a:lnTo>
                      <a:pt x="45" y="94"/>
                    </a:lnTo>
                    <a:lnTo>
                      <a:pt x="41" y="97"/>
                    </a:lnTo>
                    <a:lnTo>
                      <a:pt x="38" y="100"/>
                    </a:lnTo>
                    <a:lnTo>
                      <a:pt x="35" y="100"/>
                    </a:lnTo>
                    <a:lnTo>
                      <a:pt x="31" y="102"/>
                    </a:lnTo>
                    <a:lnTo>
                      <a:pt x="29" y="102"/>
                    </a:lnTo>
                    <a:lnTo>
                      <a:pt x="27" y="100"/>
                    </a:lnTo>
                    <a:lnTo>
                      <a:pt x="30" y="98"/>
                    </a:lnTo>
                    <a:lnTo>
                      <a:pt x="30" y="94"/>
                    </a:lnTo>
                    <a:lnTo>
                      <a:pt x="29" y="93"/>
                    </a:lnTo>
                    <a:lnTo>
                      <a:pt x="26" y="95"/>
                    </a:lnTo>
                    <a:lnTo>
                      <a:pt x="26" y="97"/>
                    </a:lnTo>
                    <a:lnTo>
                      <a:pt x="24" y="97"/>
                    </a:lnTo>
                    <a:lnTo>
                      <a:pt x="20" y="101"/>
                    </a:lnTo>
                    <a:lnTo>
                      <a:pt x="17" y="101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1" y="104"/>
                    </a:lnTo>
                    <a:lnTo>
                      <a:pt x="9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97"/>
                    </a:lnTo>
                    <a:lnTo>
                      <a:pt x="9" y="93"/>
                    </a:lnTo>
                    <a:lnTo>
                      <a:pt x="8" y="90"/>
                    </a:lnTo>
                    <a:lnTo>
                      <a:pt x="9" y="86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5" y="75"/>
                    </a:lnTo>
                    <a:lnTo>
                      <a:pt x="9" y="75"/>
                    </a:lnTo>
                    <a:lnTo>
                      <a:pt x="9" y="73"/>
                    </a:lnTo>
                    <a:lnTo>
                      <a:pt x="4" y="73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4" y="68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5" y="57"/>
                    </a:lnTo>
                    <a:lnTo>
                      <a:pt x="20" y="57"/>
                    </a:lnTo>
                    <a:lnTo>
                      <a:pt x="20" y="55"/>
                    </a:lnTo>
                    <a:lnTo>
                      <a:pt x="22" y="54"/>
                    </a:lnTo>
                    <a:lnTo>
                      <a:pt x="24" y="51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1" y="42"/>
                    </a:lnTo>
                    <a:lnTo>
                      <a:pt x="31" y="40"/>
                    </a:lnTo>
                    <a:lnTo>
                      <a:pt x="34" y="39"/>
                    </a:lnTo>
                    <a:lnTo>
                      <a:pt x="41" y="35"/>
                    </a:lnTo>
                    <a:lnTo>
                      <a:pt x="42" y="30"/>
                    </a:lnTo>
                    <a:lnTo>
                      <a:pt x="48" y="29"/>
                    </a:lnTo>
                    <a:lnTo>
                      <a:pt x="49" y="26"/>
                    </a:lnTo>
                    <a:lnTo>
                      <a:pt x="53" y="22"/>
                    </a:lnTo>
                    <a:lnTo>
                      <a:pt x="56" y="22"/>
                    </a:lnTo>
                    <a:lnTo>
                      <a:pt x="58" y="21"/>
                    </a:lnTo>
                    <a:lnTo>
                      <a:pt x="56" y="18"/>
                    </a:lnTo>
                    <a:lnTo>
                      <a:pt x="56" y="13"/>
                    </a:lnTo>
                    <a:lnTo>
                      <a:pt x="56" y="10"/>
                    </a:lnTo>
                    <a:lnTo>
                      <a:pt x="58" y="7"/>
                    </a:lnTo>
                    <a:lnTo>
                      <a:pt x="56" y="6"/>
                    </a:lnTo>
                    <a:lnTo>
                      <a:pt x="58" y="3"/>
                    </a:lnTo>
                    <a:lnTo>
                      <a:pt x="62" y="1"/>
                    </a:lnTo>
                    <a:lnTo>
                      <a:pt x="63" y="3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82" y="3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9" name="Freeform 1155"/>
              <p:cNvSpPr>
                <a:spLocks/>
              </p:cNvSpPr>
              <p:nvPr/>
            </p:nvSpPr>
            <p:spPr bwMode="auto">
              <a:xfrm>
                <a:off x="2690345" y="1713601"/>
                <a:ext cx="149702" cy="83003"/>
              </a:xfrm>
              <a:custGeom>
                <a:avLst/>
                <a:gdLst>
                  <a:gd name="T0" fmla="*/ 99 w 101"/>
                  <a:gd name="T1" fmla="*/ 4 h 56"/>
                  <a:gd name="T2" fmla="*/ 101 w 101"/>
                  <a:gd name="T3" fmla="*/ 12 h 56"/>
                  <a:gd name="T4" fmla="*/ 97 w 101"/>
                  <a:gd name="T5" fmla="*/ 16 h 56"/>
                  <a:gd name="T6" fmla="*/ 90 w 101"/>
                  <a:gd name="T7" fmla="*/ 18 h 56"/>
                  <a:gd name="T8" fmla="*/ 90 w 101"/>
                  <a:gd name="T9" fmla="*/ 26 h 56"/>
                  <a:gd name="T10" fmla="*/ 87 w 101"/>
                  <a:gd name="T11" fmla="*/ 29 h 56"/>
                  <a:gd name="T12" fmla="*/ 84 w 101"/>
                  <a:gd name="T13" fmla="*/ 29 h 56"/>
                  <a:gd name="T14" fmla="*/ 79 w 101"/>
                  <a:gd name="T15" fmla="*/ 40 h 56"/>
                  <a:gd name="T16" fmla="*/ 70 w 101"/>
                  <a:gd name="T17" fmla="*/ 41 h 56"/>
                  <a:gd name="T18" fmla="*/ 66 w 101"/>
                  <a:gd name="T19" fmla="*/ 40 h 56"/>
                  <a:gd name="T20" fmla="*/ 64 w 101"/>
                  <a:gd name="T21" fmla="*/ 47 h 56"/>
                  <a:gd name="T22" fmla="*/ 58 w 101"/>
                  <a:gd name="T23" fmla="*/ 52 h 56"/>
                  <a:gd name="T24" fmla="*/ 55 w 101"/>
                  <a:gd name="T25" fmla="*/ 48 h 56"/>
                  <a:gd name="T26" fmla="*/ 57 w 101"/>
                  <a:gd name="T27" fmla="*/ 40 h 56"/>
                  <a:gd name="T28" fmla="*/ 61 w 101"/>
                  <a:gd name="T29" fmla="*/ 36 h 56"/>
                  <a:gd name="T30" fmla="*/ 66 w 101"/>
                  <a:gd name="T31" fmla="*/ 25 h 56"/>
                  <a:gd name="T32" fmla="*/ 61 w 101"/>
                  <a:gd name="T33" fmla="*/ 23 h 56"/>
                  <a:gd name="T34" fmla="*/ 57 w 101"/>
                  <a:gd name="T35" fmla="*/ 27 h 56"/>
                  <a:gd name="T36" fmla="*/ 50 w 101"/>
                  <a:gd name="T37" fmla="*/ 32 h 56"/>
                  <a:gd name="T38" fmla="*/ 48 w 101"/>
                  <a:gd name="T39" fmla="*/ 38 h 56"/>
                  <a:gd name="T40" fmla="*/ 43 w 101"/>
                  <a:gd name="T41" fmla="*/ 44 h 56"/>
                  <a:gd name="T42" fmla="*/ 39 w 101"/>
                  <a:gd name="T43" fmla="*/ 50 h 56"/>
                  <a:gd name="T44" fmla="*/ 39 w 101"/>
                  <a:gd name="T45" fmla="*/ 43 h 56"/>
                  <a:gd name="T46" fmla="*/ 37 w 101"/>
                  <a:gd name="T47" fmla="*/ 41 h 56"/>
                  <a:gd name="T48" fmla="*/ 33 w 101"/>
                  <a:gd name="T49" fmla="*/ 47 h 56"/>
                  <a:gd name="T50" fmla="*/ 30 w 101"/>
                  <a:gd name="T51" fmla="*/ 51 h 56"/>
                  <a:gd name="T52" fmla="*/ 23 w 101"/>
                  <a:gd name="T53" fmla="*/ 56 h 56"/>
                  <a:gd name="T54" fmla="*/ 21 w 101"/>
                  <a:gd name="T55" fmla="*/ 55 h 56"/>
                  <a:gd name="T56" fmla="*/ 22 w 101"/>
                  <a:gd name="T57" fmla="*/ 50 h 56"/>
                  <a:gd name="T58" fmla="*/ 25 w 101"/>
                  <a:gd name="T59" fmla="*/ 43 h 56"/>
                  <a:gd name="T60" fmla="*/ 21 w 101"/>
                  <a:gd name="T61" fmla="*/ 43 h 56"/>
                  <a:gd name="T62" fmla="*/ 17 w 101"/>
                  <a:gd name="T63" fmla="*/ 45 h 56"/>
                  <a:gd name="T64" fmla="*/ 14 w 101"/>
                  <a:gd name="T65" fmla="*/ 48 h 56"/>
                  <a:gd name="T66" fmla="*/ 8 w 101"/>
                  <a:gd name="T67" fmla="*/ 41 h 56"/>
                  <a:gd name="T68" fmla="*/ 3 w 101"/>
                  <a:gd name="T69" fmla="*/ 44 h 56"/>
                  <a:gd name="T70" fmla="*/ 4 w 101"/>
                  <a:gd name="T71" fmla="*/ 41 h 56"/>
                  <a:gd name="T72" fmla="*/ 4 w 101"/>
                  <a:gd name="T73" fmla="*/ 37 h 56"/>
                  <a:gd name="T74" fmla="*/ 3 w 101"/>
                  <a:gd name="T75" fmla="*/ 36 h 56"/>
                  <a:gd name="T76" fmla="*/ 10 w 101"/>
                  <a:gd name="T77" fmla="*/ 32 h 56"/>
                  <a:gd name="T78" fmla="*/ 21 w 101"/>
                  <a:gd name="T79" fmla="*/ 25 h 56"/>
                  <a:gd name="T80" fmla="*/ 30 w 101"/>
                  <a:gd name="T81" fmla="*/ 21 h 56"/>
                  <a:gd name="T82" fmla="*/ 37 w 101"/>
                  <a:gd name="T83" fmla="*/ 21 h 56"/>
                  <a:gd name="T84" fmla="*/ 43 w 101"/>
                  <a:gd name="T85" fmla="*/ 18 h 56"/>
                  <a:gd name="T86" fmla="*/ 50 w 101"/>
                  <a:gd name="T87" fmla="*/ 14 h 56"/>
                  <a:gd name="T88" fmla="*/ 61 w 101"/>
                  <a:gd name="T89" fmla="*/ 7 h 56"/>
                  <a:gd name="T90" fmla="*/ 65 w 101"/>
                  <a:gd name="T91" fmla="*/ 5 h 56"/>
                  <a:gd name="T92" fmla="*/ 75 w 101"/>
                  <a:gd name="T93" fmla="*/ 3 h 56"/>
                  <a:gd name="T94" fmla="*/ 82 w 101"/>
                  <a:gd name="T95" fmla="*/ 3 h 56"/>
                  <a:gd name="T96" fmla="*/ 86 w 101"/>
                  <a:gd name="T97" fmla="*/ 4 h 56"/>
                  <a:gd name="T98" fmla="*/ 88 w 101"/>
                  <a:gd name="T99" fmla="*/ 9 h 56"/>
                  <a:gd name="T100" fmla="*/ 91 w 101"/>
                  <a:gd name="T101" fmla="*/ 9 h 56"/>
                  <a:gd name="T102" fmla="*/ 93 w 101"/>
                  <a:gd name="T103" fmla="*/ 5 h 56"/>
                  <a:gd name="T104" fmla="*/ 98 w 101"/>
                  <a:gd name="T10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1" h="56">
                    <a:moveTo>
                      <a:pt x="98" y="0"/>
                    </a:moveTo>
                    <a:lnTo>
                      <a:pt x="99" y="1"/>
                    </a:lnTo>
                    <a:lnTo>
                      <a:pt x="99" y="4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101" y="12"/>
                    </a:lnTo>
                    <a:lnTo>
                      <a:pt x="101" y="14"/>
                    </a:lnTo>
                    <a:lnTo>
                      <a:pt x="98" y="16"/>
                    </a:lnTo>
                    <a:lnTo>
                      <a:pt x="97" y="16"/>
                    </a:lnTo>
                    <a:lnTo>
                      <a:pt x="95" y="16"/>
                    </a:lnTo>
                    <a:lnTo>
                      <a:pt x="93" y="18"/>
                    </a:lnTo>
                    <a:lnTo>
                      <a:pt x="90" y="18"/>
                    </a:lnTo>
                    <a:lnTo>
                      <a:pt x="87" y="21"/>
                    </a:lnTo>
                    <a:lnTo>
                      <a:pt x="87" y="22"/>
                    </a:lnTo>
                    <a:lnTo>
                      <a:pt x="90" y="26"/>
                    </a:lnTo>
                    <a:lnTo>
                      <a:pt x="90" y="27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84" y="25"/>
                    </a:lnTo>
                    <a:lnTo>
                      <a:pt x="84" y="26"/>
                    </a:lnTo>
                    <a:lnTo>
                      <a:pt x="84" y="29"/>
                    </a:lnTo>
                    <a:lnTo>
                      <a:pt x="82" y="33"/>
                    </a:lnTo>
                    <a:lnTo>
                      <a:pt x="80" y="37"/>
                    </a:lnTo>
                    <a:lnTo>
                      <a:pt x="79" y="40"/>
                    </a:lnTo>
                    <a:lnTo>
                      <a:pt x="75" y="40"/>
                    </a:lnTo>
                    <a:lnTo>
                      <a:pt x="73" y="41"/>
                    </a:lnTo>
                    <a:lnTo>
                      <a:pt x="70" y="41"/>
                    </a:lnTo>
                    <a:lnTo>
                      <a:pt x="69" y="40"/>
                    </a:lnTo>
                    <a:lnTo>
                      <a:pt x="68" y="40"/>
                    </a:lnTo>
                    <a:lnTo>
                      <a:pt x="66" y="40"/>
                    </a:lnTo>
                    <a:lnTo>
                      <a:pt x="65" y="43"/>
                    </a:lnTo>
                    <a:lnTo>
                      <a:pt x="64" y="44"/>
                    </a:lnTo>
                    <a:lnTo>
                      <a:pt x="64" y="47"/>
                    </a:lnTo>
                    <a:lnTo>
                      <a:pt x="62" y="50"/>
                    </a:lnTo>
                    <a:lnTo>
                      <a:pt x="59" y="51"/>
                    </a:lnTo>
                    <a:lnTo>
                      <a:pt x="58" y="52"/>
                    </a:lnTo>
                    <a:lnTo>
                      <a:pt x="57" y="51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4" y="45"/>
                    </a:lnTo>
                    <a:lnTo>
                      <a:pt x="54" y="44"/>
                    </a:lnTo>
                    <a:lnTo>
                      <a:pt x="57" y="40"/>
                    </a:lnTo>
                    <a:lnTo>
                      <a:pt x="59" y="38"/>
                    </a:lnTo>
                    <a:lnTo>
                      <a:pt x="59" y="37"/>
                    </a:lnTo>
                    <a:lnTo>
                      <a:pt x="61" y="36"/>
                    </a:lnTo>
                    <a:lnTo>
                      <a:pt x="62" y="32"/>
                    </a:lnTo>
                    <a:lnTo>
                      <a:pt x="65" y="29"/>
                    </a:lnTo>
                    <a:lnTo>
                      <a:pt x="66" y="25"/>
                    </a:lnTo>
                    <a:lnTo>
                      <a:pt x="65" y="23"/>
                    </a:lnTo>
                    <a:lnTo>
                      <a:pt x="62" y="25"/>
                    </a:lnTo>
                    <a:lnTo>
                      <a:pt x="61" y="23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32"/>
                    </a:lnTo>
                    <a:lnTo>
                      <a:pt x="51" y="34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6" y="43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3" y="47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37" y="48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6" y="44"/>
                    </a:lnTo>
                    <a:lnTo>
                      <a:pt x="35" y="45"/>
                    </a:lnTo>
                    <a:lnTo>
                      <a:pt x="33" y="47"/>
                    </a:lnTo>
                    <a:lnTo>
                      <a:pt x="33" y="50"/>
                    </a:lnTo>
                    <a:lnTo>
                      <a:pt x="32" y="51"/>
                    </a:lnTo>
                    <a:lnTo>
                      <a:pt x="30" y="51"/>
                    </a:lnTo>
                    <a:lnTo>
                      <a:pt x="29" y="54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1" y="55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2" y="50"/>
                    </a:lnTo>
                    <a:lnTo>
                      <a:pt x="21" y="48"/>
                    </a:lnTo>
                    <a:lnTo>
                      <a:pt x="22" y="44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19" y="43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17" y="48"/>
                    </a:lnTo>
                    <a:lnTo>
                      <a:pt x="15" y="50"/>
                    </a:lnTo>
                    <a:lnTo>
                      <a:pt x="14" y="48"/>
                    </a:lnTo>
                    <a:lnTo>
                      <a:pt x="12" y="45"/>
                    </a:lnTo>
                    <a:lnTo>
                      <a:pt x="11" y="43"/>
                    </a:lnTo>
                    <a:lnTo>
                      <a:pt x="8" y="41"/>
                    </a:lnTo>
                    <a:lnTo>
                      <a:pt x="7" y="41"/>
                    </a:lnTo>
                    <a:lnTo>
                      <a:pt x="6" y="44"/>
                    </a:lnTo>
                    <a:lnTo>
                      <a:pt x="3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3" y="36"/>
                    </a:lnTo>
                    <a:lnTo>
                      <a:pt x="4" y="33"/>
                    </a:lnTo>
                    <a:lnTo>
                      <a:pt x="7" y="32"/>
                    </a:lnTo>
                    <a:lnTo>
                      <a:pt x="10" y="32"/>
                    </a:lnTo>
                    <a:lnTo>
                      <a:pt x="12" y="27"/>
                    </a:lnTo>
                    <a:lnTo>
                      <a:pt x="18" y="26"/>
                    </a:lnTo>
                    <a:lnTo>
                      <a:pt x="21" y="25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30" y="21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4" y="16"/>
                    </a:lnTo>
                    <a:lnTo>
                      <a:pt x="47" y="15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4" y="11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5"/>
                    </a:lnTo>
                    <a:lnTo>
                      <a:pt x="65" y="3"/>
                    </a:lnTo>
                    <a:lnTo>
                      <a:pt x="68" y="1"/>
                    </a:lnTo>
                    <a:lnTo>
                      <a:pt x="75" y="3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3" y="1"/>
                    </a:lnTo>
                    <a:lnTo>
                      <a:pt x="84" y="1"/>
                    </a:lnTo>
                    <a:lnTo>
                      <a:pt x="86" y="4"/>
                    </a:lnTo>
                    <a:lnTo>
                      <a:pt x="87" y="8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90" y="7"/>
                    </a:lnTo>
                    <a:lnTo>
                      <a:pt x="90" y="7"/>
                    </a:lnTo>
                    <a:lnTo>
                      <a:pt x="91" y="9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7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0" name="Freeform 1156"/>
              <p:cNvSpPr>
                <a:spLocks/>
              </p:cNvSpPr>
              <p:nvPr/>
            </p:nvSpPr>
            <p:spPr bwMode="auto">
              <a:xfrm>
                <a:off x="2829670" y="1763996"/>
                <a:ext cx="17786" cy="13340"/>
              </a:xfrm>
              <a:custGeom>
                <a:avLst/>
                <a:gdLst>
                  <a:gd name="T0" fmla="*/ 4 w 12"/>
                  <a:gd name="T1" fmla="*/ 0 h 9"/>
                  <a:gd name="T2" fmla="*/ 7 w 12"/>
                  <a:gd name="T3" fmla="*/ 2 h 9"/>
                  <a:gd name="T4" fmla="*/ 10 w 12"/>
                  <a:gd name="T5" fmla="*/ 2 h 9"/>
                  <a:gd name="T6" fmla="*/ 11 w 12"/>
                  <a:gd name="T7" fmla="*/ 2 h 9"/>
                  <a:gd name="T8" fmla="*/ 11 w 12"/>
                  <a:gd name="T9" fmla="*/ 4 h 9"/>
                  <a:gd name="T10" fmla="*/ 12 w 12"/>
                  <a:gd name="T11" fmla="*/ 6 h 9"/>
                  <a:gd name="T12" fmla="*/ 11 w 12"/>
                  <a:gd name="T13" fmla="*/ 7 h 9"/>
                  <a:gd name="T14" fmla="*/ 8 w 12"/>
                  <a:gd name="T15" fmla="*/ 9 h 9"/>
                  <a:gd name="T16" fmla="*/ 7 w 12"/>
                  <a:gd name="T17" fmla="*/ 7 h 9"/>
                  <a:gd name="T18" fmla="*/ 4 w 12"/>
                  <a:gd name="T19" fmla="*/ 7 h 9"/>
                  <a:gd name="T20" fmla="*/ 4 w 12"/>
                  <a:gd name="T21" fmla="*/ 4 h 9"/>
                  <a:gd name="T22" fmla="*/ 1 w 12"/>
                  <a:gd name="T23" fmla="*/ 3 h 9"/>
                  <a:gd name="T24" fmla="*/ 0 w 12"/>
                  <a:gd name="T25" fmla="*/ 2 h 9"/>
                  <a:gd name="T26" fmla="*/ 0 w 12"/>
                  <a:gd name="T27" fmla="*/ 2 h 9"/>
                  <a:gd name="T28" fmla="*/ 1 w 12"/>
                  <a:gd name="T29" fmla="*/ 2 h 9"/>
                  <a:gd name="T30" fmla="*/ 4 w 12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9">
                    <a:moveTo>
                      <a:pt x="4" y="0"/>
                    </a:moveTo>
                    <a:lnTo>
                      <a:pt x="7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1" name="Freeform 1157"/>
              <p:cNvSpPr>
                <a:spLocks/>
              </p:cNvSpPr>
              <p:nvPr/>
            </p:nvSpPr>
            <p:spPr bwMode="auto">
              <a:xfrm>
                <a:off x="2473945" y="2057469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1 h 3"/>
                  <a:gd name="T8" fmla="*/ 1 w 4"/>
                  <a:gd name="T9" fmla="*/ 3 h 3"/>
                  <a:gd name="T10" fmla="*/ 0 w 4"/>
                  <a:gd name="T11" fmla="*/ 1 h 3"/>
                  <a:gd name="T12" fmla="*/ 1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2" name="Freeform 1158"/>
              <p:cNvSpPr>
                <a:spLocks/>
              </p:cNvSpPr>
              <p:nvPr/>
            </p:nvSpPr>
            <p:spPr bwMode="auto">
              <a:xfrm>
                <a:off x="2066342" y="2684436"/>
                <a:ext cx="11858" cy="17786"/>
              </a:xfrm>
              <a:custGeom>
                <a:avLst/>
                <a:gdLst>
                  <a:gd name="T0" fmla="*/ 1 w 8"/>
                  <a:gd name="T1" fmla="*/ 0 h 12"/>
                  <a:gd name="T2" fmla="*/ 6 w 8"/>
                  <a:gd name="T3" fmla="*/ 6 h 12"/>
                  <a:gd name="T4" fmla="*/ 8 w 8"/>
                  <a:gd name="T5" fmla="*/ 10 h 12"/>
                  <a:gd name="T6" fmla="*/ 6 w 8"/>
                  <a:gd name="T7" fmla="*/ 12 h 12"/>
                  <a:gd name="T8" fmla="*/ 5 w 8"/>
                  <a:gd name="T9" fmla="*/ 11 h 12"/>
                  <a:gd name="T10" fmla="*/ 5 w 8"/>
                  <a:gd name="T11" fmla="*/ 8 h 12"/>
                  <a:gd name="T12" fmla="*/ 1 w 8"/>
                  <a:gd name="T13" fmla="*/ 4 h 12"/>
                  <a:gd name="T14" fmla="*/ 0 w 8"/>
                  <a:gd name="T15" fmla="*/ 1 h 12"/>
                  <a:gd name="T16" fmla="*/ 1 w 8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lnTo>
                      <a:pt x="6" y="6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3" name="Freeform 1159"/>
              <p:cNvSpPr>
                <a:spLocks/>
              </p:cNvSpPr>
              <p:nvPr/>
            </p:nvSpPr>
            <p:spPr bwMode="auto">
              <a:xfrm>
                <a:off x="2877100" y="1713601"/>
                <a:ext cx="66699" cy="44466"/>
              </a:xfrm>
              <a:custGeom>
                <a:avLst/>
                <a:gdLst>
                  <a:gd name="T0" fmla="*/ 19 w 45"/>
                  <a:gd name="T1" fmla="*/ 0 h 30"/>
                  <a:gd name="T2" fmla="*/ 20 w 45"/>
                  <a:gd name="T3" fmla="*/ 1 h 30"/>
                  <a:gd name="T4" fmla="*/ 23 w 45"/>
                  <a:gd name="T5" fmla="*/ 1 h 30"/>
                  <a:gd name="T6" fmla="*/ 25 w 45"/>
                  <a:gd name="T7" fmla="*/ 3 h 30"/>
                  <a:gd name="T8" fmla="*/ 27 w 45"/>
                  <a:gd name="T9" fmla="*/ 3 h 30"/>
                  <a:gd name="T10" fmla="*/ 29 w 45"/>
                  <a:gd name="T11" fmla="*/ 1 h 30"/>
                  <a:gd name="T12" fmla="*/ 33 w 45"/>
                  <a:gd name="T13" fmla="*/ 3 h 30"/>
                  <a:gd name="T14" fmla="*/ 33 w 45"/>
                  <a:gd name="T15" fmla="*/ 3 h 30"/>
                  <a:gd name="T16" fmla="*/ 37 w 45"/>
                  <a:gd name="T17" fmla="*/ 3 h 30"/>
                  <a:gd name="T18" fmla="*/ 40 w 45"/>
                  <a:gd name="T19" fmla="*/ 4 h 30"/>
                  <a:gd name="T20" fmla="*/ 41 w 45"/>
                  <a:gd name="T21" fmla="*/ 5 h 30"/>
                  <a:gd name="T22" fmla="*/ 44 w 45"/>
                  <a:gd name="T23" fmla="*/ 5 h 30"/>
                  <a:gd name="T24" fmla="*/ 45 w 45"/>
                  <a:gd name="T25" fmla="*/ 7 h 30"/>
                  <a:gd name="T26" fmla="*/ 43 w 45"/>
                  <a:gd name="T27" fmla="*/ 11 h 30"/>
                  <a:gd name="T28" fmla="*/ 40 w 45"/>
                  <a:gd name="T29" fmla="*/ 11 h 30"/>
                  <a:gd name="T30" fmla="*/ 34 w 45"/>
                  <a:gd name="T31" fmla="*/ 12 h 30"/>
                  <a:gd name="T32" fmla="*/ 32 w 45"/>
                  <a:gd name="T33" fmla="*/ 12 h 30"/>
                  <a:gd name="T34" fmla="*/ 29 w 45"/>
                  <a:gd name="T35" fmla="*/ 15 h 30"/>
                  <a:gd name="T36" fmla="*/ 29 w 45"/>
                  <a:gd name="T37" fmla="*/ 18 h 30"/>
                  <a:gd name="T38" fmla="*/ 32 w 45"/>
                  <a:gd name="T39" fmla="*/ 18 h 30"/>
                  <a:gd name="T40" fmla="*/ 32 w 45"/>
                  <a:gd name="T41" fmla="*/ 16 h 30"/>
                  <a:gd name="T42" fmla="*/ 33 w 45"/>
                  <a:gd name="T43" fmla="*/ 19 h 30"/>
                  <a:gd name="T44" fmla="*/ 29 w 45"/>
                  <a:gd name="T45" fmla="*/ 23 h 30"/>
                  <a:gd name="T46" fmla="*/ 29 w 45"/>
                  <a:gd name="T47" fmla="*/ 25 h 30"/>
                  <a:gd name="T48" fmla="*/ 26 w 45"/>
                  <a:gd name="T49" fmla="*/ 25 h 30"/>
                  <a:gd name="T50" fmla="*/ 26 w 45"/>
                  <a:gd name="T51" fmla="*/ 26 h 30"/>
                  <a:gd name="T52" fmla="*/ 25 w 45"/>
                  <a:gd name="T53" fmla="*/ 29 h 30"/>
                  <a:gd name="T54" fmla="*/ 22 w 45"/>
                  <a:gd name="T55" fmla="*/ 29 h 30"/>
                  <a:gd name="T56" fmla="*/ 19 w 45"/>
                  <a:gd name="T57" fmla="*/ 30 h 30"/>
                  <a:gd name="T58" fmla="*/ 16 w 45"/>
                  <a:gd name="T59" fmla="*/ 30 h 30"/>
                  <a:gd name="T60" fmla="*/ 14 w 45"/>
                  <a:gd name="T61" fmla="*/ 27 h 30"/>
                  <a:gd name="T62" fmla="*/ 12 w 45"/>
                  <a:gd name="T63" fmla="*/ 29 h 30"/>
                  <a:gd name="T64" fmla="*/ 9 w 45"/>
                  <a:gd name="T65" fmla="*/ 29 h 30"/>
                  <a:gd name="T66" fmla="*/ 7 w 45"/>
                  <a:gd name="T67" fmla="*/ 29 h 30"/>
                  <a:gd name="T68" fmla="*/ 5 w 45"/>
                  <a:gd name="T69" fmla="*/ 27 h 30"/>
                  <a:gd name="T70" fmla="*/ 7 w 45"/>
                  <a:gd name="T71" fmla="*/ 26 h 30"/>
                  <a:gd name="T72" fmla="*/ 5 w 45"/>
                  <a:gd name="T73" fmla="*/ 22 h 30"/>
                  <a:gd name="T74" fmla="*/ 2 w 45"/>
                  <a:gd name="T75" fmla="*/ 21 h 30"/>
                  <a:gd name="T76" fmla="*/ 1 w 45"/>
                  <a:gd name="T77" fmla="*/ 21 h 30"/>
                  <a:gd name="T78" fmla="*/ 1 w 45"/>
                  <a:gd name="T79" fmla="*/ 18 h 30"/>
                  <a:gd name="T80" fmla="*/ 0 w 45"/>
                  <a:gd name="T81" fmla="*/ 15 h 30"/>
                  <a:gd name="T82" fmla="*/ 2 w 45"/>
                  <a:gd name="T83" fmla="*/ 12 h 30"/>
                  <a:gd name="T84" fmla="*/ 2 w 45"/>
                  <a:gd name="T85" fmla="*/ 9 h 30"/>
                  <a:gd name="T86" fmla="*/ 5 w 45"/>
                  <a:gd name="T87" fmla="*/ 7 h 30"/>
                  <a:gd name="T88" fmla="*/ 5 w 45"/>
                  <a:gd name="T89" fmla="*/ 4 h 30"/>
                  <a:gd name="T90" fmla="*/ 8 w 45"/>
                  <a:gd name="T91" fmla="*/ 3 h 30"/>
                  <a:gd name="T92" fmla="*/ 11 w 45"/>
                  <a:gd name="T93" fmla="*/ 1 h 30"/>
                  <a:gd name="T94" fmla="*/ 12 w 45"/>
                  <a:gd name="T95" fmla="*/ 1 h 30"/>
                  <a:gd name="T96" fmla="*/ 19 w 45"/>
                  <a:gd name="T9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5" h="30">
                    <a:moveTo>
                      <a:pt x="19" y="0"/>
                    </a:moveTo>
                    <a:lnTo>
                      <a:pt x="20" y="1"/>
                    </a:lnTo>
                    <a:lnTo>
                      <a:pt x="23" y="1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9" y="1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7" y="3"/>
                    </a:lnTo>
                    <a:lnTo>
                      <a:pt x="40" y="4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45" y="7"/>
                    </a:lnTo>
                    <a:lnTo>
                      <a:pt x="43" y="11"/>
                    </a:lnTo>
                    <a:lnTo>
                      <a:pt x="40" y="11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3" y="19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6" y="25"/>
                    </a:lnTo>
                    <a:lnTo>
                      <a:pt x="26" y="26"/>
                    </a:lnTo>
                    <a:lnTo>
                      <a:pt x="25" y="29"/>
                    </a:lnTo>
                    <a:lnTo>
                      <a:pt x="22" y="29"/>
                    </a:lnTo>
                    <a:lnTo>
                      <a:pt x="19" y="30"/>
                    </a:lnTo>
                    <a:lnTo>
                      <a:pt x="16" y="30"/>
                    </a:lnTo>
                    <a:lnTo>
                      <a:pt x="14" y="27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4" name="Freeform 1160"/>
              <p:cNvSpPr>
                <a:spLocks/>
              </p:cNvSpPr>
              <p:nvPr/>
            </p:nvSpPr>
            <p:spPr bwMode="auto">
              <a:xfrm>
                <a:off x="2854867" y="1750656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1 w 4"/>
                  <a:gd name="T5" fmla="*/ 2 h 2"/>
                  <a:gd name="T6" fmla="*/ 0 w 4"/>
                  <a:gd name="T7" fmla="*/ 2 h 2"/>
                  <a:gd name="T8" fmla="*/ 1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5" name="Freeform 1161"/>
              <p:cNvSpPr>
                <a:spLocks/>
              </p:cNvSpPr>
              <p:nvPr/>
            </p:nvSpPr>
            <p:spPr bwMode="auto">
              <a:xfrm>
                <a:off x="2868207" y="1700262"/>
                <a:ext cx="16305" cy="20751"/>
              </a:xfrm>
              <a:custGeom>
                <a:avLst/>
                <a:gdLst>
                  <a:gd name="T0" fmla="*/ 6 w 11"/>
                  <a:gd name="T1" fmla="*/ 0 h 14"/>
                  <a:gd name="T2" fmla="*/ 7 w 11"/>
                  <a:gd name="T3" fmla="*/ 2 h 14"/>
                  <a:gd name="T4" fmla="*/ 8 w 11"/>
                  <a:gd name="T5" fmla="*/ 2 h 14"/>
                  <a:gd name="T6" fmla="*/ 11 w 11"/>
                  <a:gd name="T7" fmla="*/ 0 h 14"/>
                  <a:gd name="T8" fmla="*/ 10 w 11"/>
                  <a:gd name="T9" fmla="*/ 5 h 14"/>
                  <a:gd name="T10" fmla="*/ 10 w 11"/>
                  <a:gd name="T11" fmla="*/ 6 h 14"/>
                  <a:gd name="T12" fmla="*/ 10 w 11"/>
                  <a:gd name="T13" fmla="*/ 7 h 14"/>
                  <a:gd name="T14" fmla="*/ 10 w 11"/>
                  <a:gd name="T15" fmla="*/ 12 h 14"/>
                  <a:gd name="T16" fmla="*/ 8 w 11"/>
                  <a:gd name="T17" fmla="*/ 14 h 14"/>
                  <a:gd name="T18" fmla="*/ 4 w 11"/>
                  <a:gd name="T19" fmla="*/ 14 h 14"/>
                  <a:gd name="T20" fmla="*/ 3 w 11"/>
                  <a:gd name="T21" fmla="*/ 14 h 14"/>
                  <a:gd name="T22" fmla="*/ 0 w 11"/>
                  <a:gd name="T23" fmla="*/ 10 h 14"/>
                  <a:gd name="T24" fmla="*/ 2 w 11"/>
                  <a:gd name="T25" fmla="*/ 7 h 14"/>
                  <a:gd name="T26" fmla="*/ 2 w 11"/>
                  <a:gd name="T27" fmla="*/ 5 h 14"/>
                  <a:gd name="T28" fmla="*/ 2 w 11"/>
                  <a:gd name="T29" fmla="*/ 2 h 14"/>
                  <a:gd name="T30" fmla="*/ 4 w 11"/>
                  <a:gd name="T31" fmla="*/ 2 h 14"/>
                  <a:gd name="T32" fmla="*/ 6 w 11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6" y="0"/>
                    </a:moveTo>
                    <a:lnTo>
                      <a:pt x="7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6" name="Freeform 1162"/>
              <p:cNvSpPr>
                <a:spLocks/>
              </p:cNvSpPr>
              <p:nvPr/>
            </p:nvSpPr>
            <p:spPr bwMode="auto">
              <a:xfrm>
                <a:off x="2733328" y="1784746"/>
                <a:ext cx="194167" cy="121540"/>
              </a:xfrm>
              <a:custGeom>
                <a:avLst/>
                <a:gdLst>
                  <a:gd name="T0" fmla="*/ 61 w 131"/>
                  <a:gd name="T1" fmla="*/ 7 h 82"/>
                  <a:gd name="T2" fmla="*/ 64 w 131"/>
                  <a:gd name="T3" fmla="*/ 13 h 82"/>
                  <a:gd name="T4" fmla="*/ 69 w 131"/>
                  <a:gd name="T5" fmla="*/ 18 h 82"/>
                  <a:gd name="T6" fmla="*/ 69 w 131"/>
                  <a:gd name="T7" fmla="*/ 32 h 82"/>
                  <a:gd name="T8" fmla="*/ 66 w 131"/>
                  <a:gd name="T9" fmla="*/ 35 h 82"/>
                  <a:gd name="T10" fmla="*/ 68 w 131"/>
                  <a:gd name="T11" fmla="*/ 47 h 82"/>
                  <a:gd name="T12" fmla="*/ 75 w 131"/>
                  <a:gd name="T13" fmla="*/ 49 h 82"/>
                  <a:gd name="T14" fmla="*/ 87 w 131"/>
                  <a:gd name="T15" fmla="*/ 53 h 82"/>
                  <a:gd name="T16" fmla="*/ 87 w 131"/>
                  <a:gd name="T17" fmla="*/ 40 h 82"/>
                  <a:gd name="T18" fmla="*/ 93 w 131"/>
                  <a:gd name="T19" fmla="*/ 33 h 82"/>
                  <a:gd name="T20" fmla="*/ 94 w 131"/>
                  <a:gd name="T21" fmla="*/ 22 h 82"/>
                  <a:gd name="T22" fmla="*/ 101 w 131"/>
                  <a:gd name="T23" fmla="*/ 15 h 82"/>
                  <a:gd name="T24" fmla="*/ 112 w 131"/>
                  <a:gd name="T25" fmla="*/ 4 h 82"/>
                  <a:gd name="T26" fmla="*/ 113 w 131"/>
                  <a:gd name="T27" fmla="*/ 13 h 82"/>
                  <a:gd name="T28" fmla="*/ 112 w 131"/>
                  <a:gd name="T29" fmla="*/ 22 h 82"/>
                  <a:gd name="T30" fmla="*/ 104 w 131"/>
                  <a:gd name="T31" fmla="*/ 35 h 82"/>
                  <a:gd name="T32" fmla="*/ 112 w 131"/>
                  <a:gd name="T33" fmla="*/ 36 h 82"/>
                  <a:gd name="T34" fmla="*/ 102 w 131"/>
                  <a:gd name="T35" fmla="*/ 49 h 82"/>
                  <a:gd name="T36" fmla="*/ 115 w 131"/>
                  <a:gd name="T37" fmla="*/ 44 h 82"/>
                  <a:gd name="T38" fmla="*/ 117 w 131"/>
                  <a:gd name="T39" fmla="*/ 50 h 82"/>
                  <a:gd name="T40" fmla="*/ 123 w 131"/>
                  <a:gd name="T41" fmla="*/ 40 h 82"/>
                  <a:gd name="T42" fmla="*/ 130 w 131"/>
                  <a:gd name="T43" fmla="*/ 51 h 82"/>
                  <a:gd name="T44" fmla="*/ 119 w 131"/>
                  <a:gd name="T45" fmla="*/ 62 h 82"/>
                  <a:gd name="T46" fmla="*/ 112 w 131"/>
                  <a:gd name="T47" fmla="*/ 73 h 82"/>
                  <a:gd name="T48" fmla="*/ 106 w 131"/>
                  <a:gd name="T49" fmla="*/ 78 h 82"/>
                  <a:gd name="T50" fmla="*/ 93 w 131"/>
                  <a:gd name="T51" fmla="*/ 79 h 82"/>
                  <a:gd name="T52" fmla="*/ 90 w 131"/>
                  <a:gd name="T53" fmla="*/ 72 h 82"/>
                  <a:gd name="T54" fmla="*/ 80 w 131"/>
                  <a:gd name="T55" fmla="*/ 73 h 82"/>
                  <a:gd name="T56" fmla="*/ 77 w 131"/>
                  <a:gd name="T57" fmla="*/ 72 h 82"/>
                  <a:gd name="T58" fmla="*/ 66 w 131"/>
                  <a:gd name="T59" fmla="*/ 73 h 82"/>
                  <a:gd name="T60" fmla="*/ 57 w 131"/>
                  <a:gd name="T61" fmla="*/ 75 h 82"/>
                  <a:gd name="T62" fmla="*/ 48 w 131"/>
                  <a:gd name="T63" fmla="*/ 80 h 82"/>
                  <a:gd name="T64" fmla="*/ 37 w 131"/>
                  <a:gd name="T65" fmla="*/ 80 h 82"/>
                  <a:gd name="T66" fmla="*/ 21 w 131"/>
                  <a:gd name="T67" fmla="*/ 76 h 82"/>
                  <a:gd name="T68" fmla="*/ 23 w 131"/>
                  <a:gd name="T69" fmla="*/ 64 h 82"/>
                  <a:gd name="T70" fmla="*/ 37 w 131"/>
                  <a:gd name="T71" fmla="*/ 61 h 82"/>
                  <a:gd name="T72" fmla="*/ 53 w 131"/>
                  <a:gd name="T73" fmla="*/ 62 h 82"/>
                  <a:gd name="T74" fmla="*/ 59 w 131"/>
                  <a:gd name="T75" fmla="*/ 60 h 82"/>
                  <a:gd name="T76" fmla="*/ 48 w 131"/>
                  <a:gd name="T77" fmla="*/ 57 h 82"/>
                  <a:gd name="T78" fmla="*/ 39 w 131"/>
                  <a:gd name="T79" fmla="*/ 58 h 82"/>
                  <a:gd name="T80" fmla="*/ 39 w 131"/>
                  <a:gd name="T81" fmla="*/ 50 h 82"/>
                  <a:gd name="T82" fmla="*/ 30 w 131"/>
                  <a:gd name="T83" fmla="*/ 51 h 82"/>
                  <a:gd name="T84" fmla="*/ 19 w 131"/>
                  <a:gd name="T85" fmla="*/ 57 h 82"/>
                  <a:gd name="T86" fmla="*/ 17 w 131"/>
                  <a:gd name="T87" fmla="*/ 55 h 82"/>
                  <a:gd name="T88" fmla="*/ 11 w 131"/>
                  <a:gd name="T89" fmla="*/ 49 h 82"/>
                  <a:gd name="T90" fmla="*/ 0 w 131"/>
                  <a:gd name="T91" fmla="*/ 43 h 82"/>
                  <a:gd name="T92" fmla="*/ 7 w 131"/>
                  <a:gd name="T93" fmla="*/ 35 h 82"/>
                  <a:gd name="T94" fmla="*/ 22 w 131"/>
                  <a:gd name="T95" fmla="*/ 36 h 82"/>
                  <a:gd name="T96" fmla="*/ 28 w 131"/>
                  <a:gd name="T97" fmla="*/ 31 h 82"/>
                  <a:gd name="T98" fmla="*/ 14 w 131"/>
                  <a:gd name="T99" fmla="*/ 28 h 82"/>
                  <a:gd name="T100" fmla="*/ 30 w 131"/>
                  <a:gd name="T101" fmla="*/ 21 h 82"/>
                  <a:gd name="T102" fmla="*/ 39 w 131"/>
                  <a:gd name="T103" fmla="*/ 20 h 82"/>
                  <a:gd name="T104" fmla="*/ 29 w 131"/>
                  <a:gd name="T105" fmla="*/ 13 h 82"/>
                  <a:gd name="T106" fmla="*/ 39 w 131"/>
                  <a:gd name="T107" fmla="*/ 7 h 82"/>
                  <a:gd name="T108" fmla="*/ 46 w 131"/>
                  <a:gd name="T109" fmla="*/ 8 h 82"/>
                  <a:gd name="T110" fmla="*/ 50 w 131"/>
                  <a:gd name="T11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82">
                    <a:moveTo>
                      <a:pt x="50" y="0"/>
                    </a:moveTo>
                    <a:lnTo>
                      <a:pt x="53" y="2"/>
                    </a:lnTo>
                    <a:lnTo>
                      <a:pt x="57" y="2"/>
                    </a:lnTo>
                    <a:lnTo>
                      <a:pt x="59" y="3"/>
                    </a:lnTo>
                    <a:lnTo>
                      <a:pt x="61" y="7"/>
                    </a:lnTo>
                    <a:lnTo>
                      <a:pt x="58" y="8"/>
                    </a:lnTo>
                    <a:lnTo>
                      <a:pt x="57" y="11"/>
                    </a:lnTo>
                    <a:lnTo>
                      <a:pt x="57" y="14"/>
                    </a:lnTo>
                    <a:lnTo>
                      <a:pt x="62" y="14"/>
                    </a:lnTo>
                    <a:lnTo>
                      <a:pt x="64" y="13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69" y="18"/>
                    </a:lnTo>
                    <a:lnTo>
                      <a:pt x="69" y="21"/>
                    </a:lnTo>
                    <a:lnTo>
                      <a:pt x="68" y="21"/>
                    </a:lnTo>
                    <a:lnTo>
                      <a:pt x="66" y="24"/>
                    </a:lnTo>
                    <a:lnTo>
                      <a:pt x="69" y="26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6" y="32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9" y="36"/>
                    </a:lnTo>
                    <a:lnTo>
                      <a:pt x="72" y="36"/>
                    </a:lnTo>
                    <a:lnTo>
                      <a:pt x="69" y="42"/>
                    </a:lnTo>
                    <a:lnTo>
                      <a:pt x="68" y="43"/>
                    </a:lnTo>
                    <a:lnTo>
                      <a:pt x="68" y="47"/>
                    </a:lnTo>
                    <a:lnTo>
                      <a:pt x="69" y="49"/>
                    </a:lnTo>
                    <a:lnTo>
                      <a:pt x="72" y="47"/>
                    </a:lnTo>
                    <a:lnTo>
                      <a:pt x="73" y="46"/>
                    </a:lnTo>
                    <a:lnTo>
                      <a:pt x="75" y="47"/>
                    </a:lnTo>
                    <a:lnTo>
                      <a:pt x="75" y="49"/>
                    </a:lnTo>
                    <a:lnTo>
                      <a:pt x="77" y="49"/>
                    </a:lnTo>
                    <a:lnTo>
                      <a:pt x="79" y="49"/>
                    </a:lnTo>
                    <a:lnTo>
                      <a:pt x="84" y="50"/>
                    </a:lnTo>
                    <a:lnTo>
                      <a:pt x="86" y="53"/>
                    </a:lnTo>
                    <a:lnTo>
                      <a:pt x="87" y="53"/>
                    </a:lnTo>
                    <a:lnTo>
                      <a:pt x="87" y="51"/>
                    </a:lnTo>
                    <a:lnTo>
                      <a:pt x="87" y="50"/>
                    </a:lnTo>
                    <a:lnTo>
                      <a:pt x="90" y="49"/>
                    </a:lnTo>
                    <a:lnTo>
                      <a:pt x="90" y="43"/>
                    </a:lnTo>
                    <a:lnTo>
                      <a:pt x="87" y="40"/>
                    </a:lnTo>
                    <a:lnTo>
                      <a:pt x="87" y="39"/>
                    </a:lnTo>
                    <a:lnTo>
                      <a:pt x="86" y="37"/>
                    </a:lnTo>
                    <a:lnTo>
                      <a:pt x="87" y="36"/>
                    </a:lnTo>
                    <a:lnTo>
                      <a:pt x="88" y="36"/>
                    </a:lnTo>
                    <a:lnTo>
                      <a:pt x="93" y="33"/>
                    </a:lnTo>
                    <a:lnTo>
                      <a:pt x="95" y="35"/>
                    </a:lnTo>
                    <a:lnTo>
                      <a:pt x="97" y="31"/>
                    </a:lnTo>
                    <a:lnTo>
                      <a:pt x="95" y="26"/>
                    </a:lnTo>
                    <a:lnTo>
                      <a:pt x="94" y="25"/>
                    </a:lnTo>
                    <a:lnTo>
                      <a:pt x="94" y="22"/>
                    </a:lnTo>
                    <a:lnTo>
                      <a:pt x="93" y="20"/>
                    </a:lnTo>
                    <a:lnTo>
                      <a:pt x="95" y="15"/>
                    </a:lnTo>
                    <a:lnTo>
                      <a:pt x="97" y="14"/>
                    </a:lnTo>
                    <a:lnTo>
                      <a:pt x="98" y="15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1" y="11"/>
                    </a:lnTo>
                    <a:lnTo>
                      <a:pt x="105" y="10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6" y="7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6" y="13"/>
                    </a:lnTo>
                    <a:lnTo>
                      <a:pt x="113" y="13"/>
                    </a:lnTo>
                    <a:lnTo>
                      <a:pt x="112" y="14"/>
                    </a:lnTo>
                    <a:lnTo>
                      <a:pt x="112" y="15"/>
                    </a:lnTo>
                    <a:lnTo>
                      <a:pt x="111" y="18"/>
                    </a:lnTo>
                    <a:lnTo>
                      <a:pt x="111" y="21"/>
                    </a:lnTo>
                    <a:lnTo>
                      <a:pt x="112" y="22"/>
                    </a:lnTo>
                    <a:lnTo>
                      <a:pt x="112" y="29"/>
                    </a:lnTo>
                    <a:lnTo>
                      <a:pt x="111" y="31"/>
                    </a:lnTo>
                    <a:lnTo>
                      <a:pt x="109" y="31"/>
                    </a:lnTo>
                    <a:lnTo>
                      <a:pt x="105" y="33"/>
                    </a:lnTo>
                    <a:lnTo>
                      <a:pt x="104" y="35"/>
                    </a:lnTo>
                    <a:lnTo>
                      <a:pt x="104" y="36"/>
                    </a:lnTo>
                    <a:lnTo>
                      <a:pt x="105" y="36"/>
                    </a:lnTo>
                    <a:lnTo>
                      <a:pt x="106" y="35"/>
                    </a:lnTo>
                    <a:lnTo>
                      <a:pt x="111" y="36"/>
                    </a:lnTo>
                    <a:lnTo>
                      <a:pt x="112" y="36"/>
                    </a:lnTo>
                    <a:lnTo>
                      <a:pt x="109" y="40"/>
                    </a:lnTo>
                    <a:lnTo>
                      <a:pt x="105" y="42"/>
                    </a:lnTo>
                    <a:lnTo>
                      <a:pt x="101" y="46"/>
                    </a:lnTo>
                    <a:lnTo>
                      <a:pt x="101" y="47"/>
                    </a:lnTo>
                    <a:lnTo>
                      <a:pt x="102" y="49"/>
                    </a:lnTo>
                    <a:lnTo>
                      <a:pt x="104" y="47"/>
                    </a:lnTo>
                    <a:lnTo>
                      <a:pt x="108" y="44"/>
                    </a:lnTo>
                    <a:lnTo>
                      <a:pt x="109" y="43"/>
                    </a:lnTo>
                    <a:lnTo>
                      <a:pt x="111" y="42"/>
                    </a:lnTo>
                    <a:lnTo>
                      <a:pt x="115" y="44"/>
                    </a:lnTo>
                    <a:lnTo>
                      <a:pt x="115" y="47"/>
                    </a:lnTo>
                    <a:lnTo>
                      <a:pt x="112" y="51"/>
                    </a:lnTo>
                    <a:lnTo>
                      <a:pt x="112" y="53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49"/>
                    </a:lnTo>
                    <a:lnTo>
                      <a:pt x="117" y="47"/>
                    </a:lnTo>
                    <a:lnTo>
                      <a:pt x="119" y="46"/>
                    </a:lnTo>
                    <a:lnTo>
                      <a:pt x="119" y="43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9" y="42"/>
                    </a:lnTo>
                    <a:lnTo>
                      <a:pt x="130" y="46"/>
                    </a:lnTo>
                    <a:lnTo>
                      <a:pt x="131" y="49"/>
                    </a:lnTo>
                    <a:lnTo>
                      <a:pt x="130" y="51"/>
                    </a:lnTo>
                    <a:lnTo>
                      <a:pt x="127" y="58"/>
                    </a:lnTo>
                    <a:lnTo>
                      <a:pt x="123" y="61"/>
                    </a:lnTo>
                    <a:lnTo>
                      <a:pt x="122" y="61"/>
                    </a:lnTo>
                    <a:lnTo>
                      <a:pt x="119" y="62"/>
                    </a:lnTo>
                    <a:lnTo>
                      <a:pt x="119" y="62"/>
                    </a:lnTo>
                    <a:lnTo>
                      <a:pt x="119" y="65"/>
                    </a:lnTo>
                    <a:lnTo>
                      <a:pt x="116" y="69"/>
                    </a:lnTo>
                    <a:lnTo>
                      <a:pt x="115" y="69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1" y="75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8" y="76"/>
                    </a:lnTo>
                    <a:lnTo>
                      <a:pt x="106" y="78"/>
                    </a:lnTo>
                    <a:lnTo>
                      <a:pt x="105" y="76"/>
                    </a:lnTo>
                    <a:lnTo>
                      <a:pt x="102" y="76"/>
                    </a:lnTo>
                    <a:lnTo>
                      <a:pt x="101" y="76"/>
                    </a:lnTo>
                    <a:lnTo>
                      <a:pt x="97" y="79"/>
                    </a:lnTo>
                    <a:lnTo>
                      <a:pt x="93" y="79"/>
                    </a:lnTo>
                    <a:lnTo>
                      <a:pt x="90" y="78"/>
                    </a:lnTo>
                    <a:lnTo>
                      <a:pt x="88" y="76"/>
                    </a:lnTo>
                    <a:lnTo>
                      <a:pt x="90" y="73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87" y="73"/>
                    </a:lnTo>
                    <a:lnTo>
                      <a:pt x="86" y="75"/>
                    </a:lnTo>
                    <a:lnTo>
                      <a:pt x="84" y="76"/>
                    </a:lnTo>
                    <a:lnTo>
                      <a:pt x="80" y="75"/>
                    </a:lnTo>
                    <a:lnTo>
                      <a:pt x="80" y="73"/>
                    </a:lnTo>
                    <a:lnTo>
                      <a:pt x="82" y="72"/>
                    </a:lnTo>
                    <a:lnTo>
                      <a:pt x="82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7" y="72"/>
                    </a:lnTo>
                    <a:lnTo>
                      <a:pt x="76" y="72"/>
                    </a:lnTo>
                    <a:lnTo>
                      <a:pt x="72" y="73"/>
                    </a:lnTo>
                    <a:lnTo>
                      <a:pt x="70" y="75"/>
                    </a:lnTo>
                    <a:lnTo>
                      <a:pt x="68" y="75"/>
                    </a:lnTo>
                    <a:lnTo>
                      <a:pt x="66" y="73"/>
                    </a:lnTo>
                    <a:lnTo>
                      <a:pt x="64" y="73"/>
                    </a:lnTo>
                    <a:lnTo>
                      <a:pt x="61" y="73"/>
                    </a:lnTo>
                    <a:lnTo>
                      <a:pt x="61" y="75"/>
                    </a:lnTo>
                    <a:lnTo>
                      <a:pt x="58" y="75"/>
                    </a:lnTo>
                    <a:lnTo>
                      <a:pt x="57" y="75"/>
                    </a:lnTo>
                    <a:lnTo>
                      <a:pt x="57" y="78"/>
                    </a:lnTo>
                    <a:lnTo>
                      <a:pt x="55" y="79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48" y="80"/>
                    </a:lnTo>
                    <a:lnTo>
                      <a:pt x="47" y="80"/>
                    </a:lnTo>
                    <a:lnTo>
                      <a:pt x="44" y="82"/>
                    </a:lnTo>
                    <a:lnTo>
                      <a:pt x="41" y="82"/>
                    </a:lnTo>
                    <a:lnTo>
                      <a:pt x="40" y="80"/>
                    </a:lnTo>
                    <a:lnTo>
                      <a:pt x="37" y="80"/>
                    </a:lnTo>
                    <a:lnTo>
                      <a:pt x="33" y="82"/>
                    </a:lnTo>
                    <a:lnTo>
                      <a:pt x="30" y="82"/>
                    </a:lnTo>
                    <a:lnTo>
                      <a:pt x="26" y="79"/>
                    </a:lnTo>
                    <a:lnTo>
                      <a:pt x="22" y="79"/>
                    </a:lnTo>
                    <a:lnTo>
                      <a:pt x="21" y="76"/>
                    </a:lnTo>
                    <a:lnTo>
                      <a:pt x="18" y="73"/>
                    </a:lnTo>
                    <a:lnTo>
                      <a:pt x="19" y="71"/>
                    </a:lnTo>
                    <a:lnTo>
                      <a:pt x="18" y="68"/>
                    </a:lnTo>
                    <a:lnTo>
                      <a:pt x="19" y="64"/>
                    </a:lnTo>
                    <a:lnTo>
                      <a:pt x="23" y="64"/>
                    </a:lnTo>
                    <a:lnTo>
                      <a:pt x="28" y="65"/>
                    </a:lnTo>
                    <a:lnTo>
                      <a:pt x="29" y="64"/>
                    </a:lnTo>
                    <a:lnTo>
                      <a:pt x="32" y="64"/>
                    </a:lnTo>
                    <a:lnTo>
                      <a:pt x="35" y="64"/>
                    </a:lnTo>
                    <a:lnTo>
                      <a:pt x="37" y="61"/>
                    </a:lnTo>
                    <a:lnTo>
                      <a:pt x="41" y="61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1" y="64"/>
                    </a:lnTo>
                    <a:lnTo>
                      <a:pt x="53" y="62"/>
                    </a:lnTo>
                    <a:lnTo>
                      <a:pt x="59" y="62"/>
                    </a:lnTo>
                    <a:lnTo>
                      <a:pt x="61" y="60"/>
                    </a:lnTo>
                    <a:lnTo>
                      <a:pt x="62" y="58"/>
                    </a:lnTo>
                    <a:lnTo>
                      <a:pt x="61" y="57"/>
                    </a:lnTo>
                    <a:lnTo>
                      <a:pt x="59" y="60"/>
                    </a:lnTo>
                    <a:lnTo>
                      <a:pt x="55" y="60"/>
                    </a:lnTo>
                    <a:lnTo>
                      <a:pt x="55" y="58"/>
                    </a:lnTo>
                    <a:lnTo>
                      <a:pt x="51" y="60"/>
                    </a:lnTo>
                    <a:lnTo>
                      <a:pt x="48" y="60"/>
                    </a:lnTo>
                    <a:lnTo>
                      <a:pt x="48" y="57"/>
                    </a:lnTo>
                    <a:lnTo>
                      <a:pt x="47" y="55"/>
                    </a:lnTo>
                    <a:lnTo>
                      <a:pt x="44" y="58"/>
                    </a:lnTo>
                    <a:lnTo>
                      <a:pt x="41" y="58"/>
                    </a:lnTo>
                    <a:lnTo>
                      <a:pt x="40" y="58"/>
                    </a:lnTo>
                    <a:lnTo>
                      <a:pt x="39" y="58"/>
                    </a:lnTo>
                    <a:lnTo>
                      <a:pt x="36" y="58"/>
                    </a:lnTo>
                    <a:lnTo>
                      <a:pt x="33" y="57"/>
                    </a:lnTo>
                    <a:lnTo>
                      <a:pt x="33" y="55"/>
                    </a:lnTo>
                    <a:lnTo>
                      <a:pt x="36" y="53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5" y="51"/>
                    </a:lnTo>
                    <a:lnTo>
                      <a:pt x="32" y="53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29" y="54"/>
                    </a:lnTo>
                    <a:lnTo>
                      <a:pt x="25" y="55"/>
                    </a:lnTo>
                    <a:lnTo>
                      <a:pt x="25" y="58"/>
                    </a:lnTo>
                    <a:lnTo>
                      <a:pt x="22" y="58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21" y="53"/>
                    </a:lnTo>
                    <a:lnTo>
                      <a:pt x="18" y="53"/>
                    </a:lnTo>
                    <a:lnTo>
                      <a:pt x="17" y="51"/>
                    </a:lnTo>
                    <a:lnTo>
                      <a:pt x="17" y="55"/>
                    </a:lnTo>
                    <a:lnTo>
                      <a:pt x="15" y="57"/>
                    </a:lnTo>
                    <a:lnTo>
                      <a:pt x="12" y="55"/>
                    </a:lnTo>
                    <a:lnTo>
                      <a:pt x="12" y="53"/>
                    </a:lnTo>
                    <a:lnTo>
                      <a:pt x="10" y="50"/>
                    </a:lnTo>
                    <a:lnTo>
                      <a:pt x="11" y="49"/>
                    </a:lnTo>
                    <a:lnTo>
                      <a:pt x="10" y="47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4" y="46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1" y="37"/>
                    </a:lnTo>
                    <a:lnTo>
                      <a:pt x="7" y="35"/>
                    </a:lnTo>
                    <a:lnTo>
                      <a:pt x="10" y="33"/>
                    </a:lnTo>
                    <a:lnTo>
                      <a:pt x="11" y="35"/>
                    </a:lnTo>
                    <a:lnTo>
                      <a:pt x="17" y="33"/>
                    </a:lnTo>
                    <a:lnTo>
                      <a:pt x="19" y="36"/>
                    </a:lnTo>
                    <a:lnTo>
                      <a:pt x="22" y="36"/>
                    </a:lnTo>
                    <a:lnTo>
                      <a:pt x="25" y="35"/>
                    </a:lnTo>
                    <a:lnTo>
                      <a:pt x="28" y="35"/>
                    </a:lnTo>
                    <a:lnTo>
                      <a:pt x="30" y="32"/>
                    </a:lnTo>
                    <a:lnTo>
                      <a:pt x="29" y="32"/>
                    </a:lnTo>
                    <a:lnTo>
                      <a:pt x="28" y="31"/>
                    </a:lnTo>
                    <a:lnTo>
                      <a:pt x="25" y="31"/>
                    </a:lnTo>
                    <a:lnTo>
                      <a:pt x="22" y="31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4" y="28"/>
                    </a:lnTo>
                    <a:lnTo>
                      <a:pt x="18" y="25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30" y="21"/>
                    </a:lnTo>
                    <a:lnTo>
                      <a:pt x="36" y="21"/>
                    </a:lnTo>
                    <a:lnTo>
                      <a:pt x="39" y="22"/>
                    </a:lnTo>
                    <a:lnTo>
                      <a:pt x="40" y="21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28" y="17"/>
                    </a:lnTo>
                    <a:lnTo>
                      <a:pt x="26" y="14"/>
                    </a:lnTo>
                    <a:lnTo>
                      <a:pt x="29" y="13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3" y="8"/>
                    </a:lnTo>
                    <a:lnTo>
                      <a:pt x="46" y="11"/>
                    </a:lnTo>
                    <a:lnTo>
                      <a:pt x="47" y="11"/>
                    </a:lnTo>
                    <a:lnTo>
                      <a:pt x="46" y="8"/>
                    </a:lnTo>
                    <a:lnTo>
                      <a:pt x="43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3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7" name="Freeform 1163"/>
              <p:cNvSpPr>
                <a:spLocks/>
              </p:cNvSpPr>
              <p:nvPr/>
            </p:nvSpPr>
            <p:spPr bwMode="auto">
              <a:xfrm>
                <a:off x="2688862" y="1768443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2 w 2"/>
                  <a:gd name="T5" fmla="*/ 3 h 4"/>
                  <a:gd name="T6" fmla="*/ 2 w 2"/>
                  <a:gd name="T7" fmla="*/ 4 h 4"/>
                  <a:gd name="T8" fmla="*/ 0 w 2"/>
                  <a:gd name="T9" fmla="*/ 3 h 4"/>
                  <a:gd name="T10" fmla="*/ 0 w 2"/>
                  <a:gd name="T11" fmla="*/ 1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8" name="Freeform 1164"/>
              <p:cNvSpPr>
                <a:spLocks/>
              </p:cNvSpPr>
              <p:nvPr/>
            </p:nvSpPr>
            <p:spPr bwMode="auto">
              <a:xfrm>
                <a:off x="3407724" y="2865263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0 w 2"/>
                  <a:gd name="T9" fmla="*/ 4 h 4"/>
                  <a:gd name="T10" fmla="*/ 0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9" name="Freeform 1165"/>
              <p:cNvSpPr>
                <a:spLocks/>
              </p:cNvSpPr>
              <p:nvPr/>
            </p:nvSpPr>
            <p:spPr bwMode="auto">
              <a:xfrm>
                <a:off x="3226897" y="1793639"/>
                <a:ext cx="8893" cy="10376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1 h 7"/>
                  <a:gd name="T4" fmla="*/ 4 w 6"/>
                  <a:gd name="T5" fmla="*/ 2 h 7"/>
                  <a:gd name="T6" fmla="*/ 4 w 6"/>
                  <a:gd name="T7" fmla="*/ 4 h 7"/>
                  <a:gd name="T8" fmla="*/ 1 w 6"/>
                  <a:gd name="T9" fmla="*/ 7 h 7"/>
                  <a:gd name="T10" fmla="*/ 0 w 6"/>
                  <a:gd name="T11" fmla="*/ 7 h 7"/>
                  <a:gd name="T12" fmla="*/ 0 w 6"/>
                  <a:gd name="T13" fmla="*/ 5 h 7"/>
                  <a:gd name="T14" fmla="*/ 3 w 6"/>
                  <a:gd name="T15" fmla="*/ 2 h 7"/>
                  <a:gd name="T16" fmla="*/ 3 w 6"/>
                  <a:gd name="T17" fmla="*/ 1 h 7"/>
                  <a:gd name="T18" fmla="*/ 4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6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0" name="Freeform 1166"/>
              <p:cNvSpPr>
                <a:spLocks/>
              </p:cNvSpPr>
              <p:nvPr/>
            </p:nvSpPr>
            <p:spPr bwMode="auto">
              <a:xfrm>
                <a:off x="3388455" y="2368729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3 w 6"/>
                  <a:gd name="T5" fmla="*/ 3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3 w 6"/>
                  <a:gd name="T13" fmla="*/ 0 h 4"/>
                  <a:gd name="T14" fmla="*/ 4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1" name="Freeform 1167"/>
              <p:cNvSpPr>
                <a:spLocks/>
              </p:cNvSpPr>
              <p:nvPr/>
            </p:nvSpPr>
            <p:spPr bwMode="auto">
              <a:xfrm>
                <a:off x="3413653" y="2926032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3 w 4"/>
                  <a:gd name="T5" fmla="*/ 2 h 4"/>
                  <a:gd name="T6" fmla="*/ 3 w 4"/>
                  <a:gd name="T7" fmla="*/ 2 h 4"/>
                  <a:gd name="T8" fmla="*/ 4 w 4"/>
                  <a:gd name="T9" fmla="*/ 2 h 4"/>
                  <a:gd name="T10" fmla="*/ 4 w 4"/>
                  <a:gd name="T11" fmla="*/ 3 h 4"/>
                  <a:gd name="T12" fmla="*/ 3 w 4"/>
                  <a:gd name="T13" fmla="*/ 4 h 4"/>
                  <a:gd name="T14" fmla="*/ 1 w 4"/>
                  <a:gd name="T15" fmla="*/ 4 h 4"/>
                  <a:gd name="T16" fmla="*/ 0 w 4"/>
                  <a:gd name="T17" fmla="*/ 2 h 4"/>
                  <a:gd name="T18" fmla="*/ 0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2" name="Freeform 1168"/>
              <p:cNvSpPr>
                <a:spLocks/>
              </p:cNvSpPr>
              <p:nvPr/>
            </p:nvSpPr>
            <p:spPr bwMode="auto">
              <a:xfrm>
                <a:off x="3372152" y="2347978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2 w 4"/>
                  <a:gd name="T9" fmla="*/ 6 h 6"/>
                  <a:gd name="T10" fmla="*/ 0 w 4"/>
                  <a:gd name="T11" fmla="*/ 3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3" name="Freeform 1169"/>
              <p:cNvSpPr>
                <a:spLocks/>
              </p:cNvSpPr>
              <p:nvPr/>
            </p:nvSpPr>
            <p:spPr bwMode="auto">
              <a:xfrm>
                <a:off x="3419582" y="1811426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1 w 4"/>
                  <a:gd name="T11" fmla="*/ 0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4" name="Freeform 1170"/>
              <p:cNvSpPr>
                <a:spLocks/>
              </p:cNvSpPr>
              <p:nvPr/>
            </p:nvSpPr>
            <p:spPr bwMode="auto">
              <a:xfrm>
                <a:off x="3404760" y="2928996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0 h 4"/>
                  <a:gd name="T4" fmla="*/ 4 w 4"/>
                  <a:gd name="T5" fmla="*/ 1 h 4"/>
                  <a:gd name="T6" fmla="*/ 3 w 4"/>
                  <a:gd name="T7" fmla="*/ 2 h 4"/>
                  <a:gd name="T8" fmla="*/ 2 w 4"/>
                  <a:gd name="T9" fmla="*/ 4 h 4"/>
                  <a:gd name="T10" fmla="*/ 0 w 4"/>
                  <a:gd name="T11" fmla="*/ 4 h 4"/>
                  <a:gd name="T12" fmla="*/ 0 w 4"/>
                  <a:gd name="T13" fmla="*/ 2 h 4"/>
                  <a:gd name="T14" fmla="*/ 0 w 4"/>
                  <a:gd name="T15" fmla="*/ 1 h 4"/>
                  <a:gd name="T16" fmla="*/ 2 w 4"/>
                  <a:gd name="T17" fmla="*/ 2 h 4"/>
                  <a:gd name="T18" fmla="*/ 3 w 4"/>
                  <a:gd name="T19" fmla="*/ 2 h 4"/>
                  <a:gd name="T20" fmla="*/ 3 w 4"/>
                  <a:gd name="T21" fmla="*/ 1 h 4"/>
                  <a:gd name="T22" fmla="*/ 3 w 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5" name="Freeform 1171"/>
              <p:cNvSpPr>
                <a:spLocks/>
              </p:cNvSpPr>
              <p:nvPr/>
            </p:nvSpPr>
            <p:spPr bwMode="auto">
              <a:xfrm>
                <a:off x="3327686" y="230796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6" name="Freeform 1172"/>
              <p:cNvSpPr>
                <a:spLocks/>
              </p:cNvSpPr>
              <p:nvPr/>
            </p:nvSpPr>
            <p:spPr bwMode="auto">
              <a:xfrm>
                <a:off x="3345472" y="2266458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2 w 4"/>
                  <a:gd name="T7" fmla="*/ 3 h 3"/>
                  <a:gd name="T8" fmla="*/ 0 w 4"/>
                  <a:gd name="T9" fmla="*/ 1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7" name="Freeform 1173"/>
              <p:cNvSpPr>
                <a:spLocks/>
              </p:cNvSpPr>
              <p:nvPr/>
            </p:nvSpPr>
            <p:spPr bwMode="auto">
              <a:xfrm>
                <a:off x="3349918" y="1854410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8" name="Freeform 1174"/>
              <p:cNvSpPr>
                <a:spLocks/>
              </p:cNvSpPr>
              <p:nvPr/>
            </p:nvSpPr>
            <p:spPr bwMode="auto">
              <a:xfrm>
                <a:off x="3343990" y="2325746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3 w 4"/>
                  <a:gd name="T3" fmla="*/ 0 h 1"/>
                  <a:gd name="T4" fmla="*/ 4 w 4"/>
                  <a:gd name="T5" fmla="*/ 1 h 1"/>
                  <a:gd name="T6" fmla="*/ 3 w 4"/>
                  <a:gd name="T7" fmla="*/ 1 h 1"/>
                  <a:gd name="T8" fmla="*/ 0 w 4"/>
                  <a:gd name="T9" fmla="*/ 0 h 1"/>
                  <a:gd name="T10" fmla="*/ 1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9" name="Freeform 1175"/>
              <p:cNvSpPr>
                <a:spLocks/>
              </p:cNvSpPr>
              <p:nvPr/>
            </p:nvSpPr>
            <p:spPr bwMode="auto">
              <a:xfrm>
                <a:off x="3339543" y="2264976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1 h 2"/>
                  <a:gd name="T12" fmla="*/ 3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" name="Freeform 1176"/>
              <p:cNvSpPr>
                <a:spLocks/>
              </p:cNvSpPr>
              <p:nvPr/>
            </p:nvSpPr>
            <p:spPr bwMode="auto">
              <a:xfrm>
                <a:off x="3249129" y="1846998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1 h 5"/>
                  <a:gd name="T4" fmla="*/ 3 w 3"/>
                  <a:gd name="T5" fmla="*/ 4 h 5"/>
                  <a:gd name="T6" fmla="*/ 2 w 3"/>
                  <a:gd name="T7" fmla="*/ 5 h 5"/>
                  <a:gd name="T8" fmla="*/ 2 w 3"/>
                  <a:gd name="T9" fmla="*/ 5 h 5"/>
                  <a:gd name="T10" fmla="*/ 0 w 3"/>
                  <a:gd name="T11" fmla="*/ 1 h 5"/>
                  <a:gd name="T12" fmla="*/ 0 w 3"/>
                  <a:gd name="T13" fmla="*/ 0 h 5"/>
                  <a:gd name="T14" fmla="*/ 2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" name="Freeform 1177"/>
              <p:cNvSpPr>
                <a:spLocks/>
              </p:cNvSpPr>
              <p:nvPr/>
            </p:nvSpPr>
            <p:spPr bwMode="auto">
              <a:xfrm>
                <a:off x="3028284" y="1762514"/>
                <a:ext cx="17786" cy="17786"/>
              </a:xfrm>
              <a:custGeom>
                <a:avLst/>
                <a:gdLst>
                  <a:gd name="T0" fmla="*/ 6 w 12"/>
                  <a:gd name="T1" fmla="*/ 0 h 12"/>
                  <a:gd name="T2" fmla="*/ 10 w 12"/>
                  <a:gd name="T3" fmla="*/ 0 h 12"/>
                  <a:gd name="T4" fmla="*/ 12 w 12"/>
                  <a:gd name="T5" fmla="*/ 5 h 12"/>
                  <a:gd name="T6" fmla="*/ 12 w 12"/>
                  <a:gd name="T7" fmla="*/ 8 h 12"/>
                  <a:gd name="T8" fmla="*/ 12 w 12"/>
                  <a:gd name="T9" fmla="*/ 12 h 12"/>
                  <a:gd name="T10" fmla="*/ 11 w 12"/>
                  <a:gd name="T11" fmla="*/ 12 h 12"/>
                  <a:gd name="T12" fmla="*/ 8 w 12"/>
                  <a:gd name="T13" fmla="*/ 11 h 12"/>
                  <a:gd name="T14" fmla="*/ 7 w 12"/>
                  <a:gd name="T15" fmla="*/ 12 h 12"/>
                  <a:gd name="T16" fmla="*/ 4 w 12"/>
                  <a:gd name="T17" fmla="*/ 12 h 12"/>
                  <a:gd name="T18" fmla="*/ 3 w 12"/>
                  <a:gd name="T19" fmla="*/ 8 h 12"/>
                  <a:gd name="T20" fmla="*/ 0 w 12"/>
                  <a:gd name="T21" fmla="*/ 5 h 12"/>
                  <a:gd name="T22" fmla="*/ 0 w 12"/>
                  <a:gd name="T23" fmla="*/ 3 h 12"/>
                  <a:gd name="T24" fmla="*/ 1 w 12"/>
                  <a:gd name="T25" fmla="*/ 0 h 12"/>
                  <a:gd name="T26" fmla="*/ 6 w 12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0" y="0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" name="Freeform 1178"/>
              <p:cNvSpPr>
                <a:spLocks/>
              </p:cNvSpPr>
              <p:nvPr/>
            </p:nvSpPr>
            <p:spPr bwMode="auto">
              <a:xfrm>
                <a:off x="2957139" y="1836623"/>
                <a:ext cx="93378" cy="93378"/>
              </a:xfrm>
              <a:custGeom>
                <a:avLst/>
                <a:gdLst>
                  <a:gd name="T0" fmla="*/ 45 w 63"/>
                  <a:gd name="T1" fmla="*/ 1 h 63"/>
                  <a:gd name="T2" fmla="*/ 49 w 63"/>
                  <a:gd name="T3" fmla="*/ 4 h 63"/>
                  <a:gd name="T4" fmla="*/ 48 w 63"/>
                  <a:gd name="T5" fmla="*/ 12 h 63"/>
                  <a:gd name="T6" fmla="*/ 51 w 63"/>
                  <a:gd name="T7" fmla="*/ 12 h 63"/>
                  <a:gd name="T8" fmla="*/ 55 w 63"/>
                  <a:gd name="T9" fmla="*/ 5 h 63"/>
                  <a:gd name="T10" fmla="*/ 58 w 63"/>
                  <a:gd name="T11" fmla="*/ 4 h 63"/>
                  <a:gd name="T12" fmla="*/ 60 w 63"/>
                  <a:gd name="T13" fmla="*/ 4 h 63"/>
                  <a:gd name="T14" fmla="*/ 60 w 63"/>
                  <a:gd name="T15" fmla="*/ 8 h 63"/>
                  <a:gd name="T16" fmla="*/ 62 w 63"/>
                  <a:gd name="T17" fmla="*/ 11 h 63"/>
                  <a:gd name="T18" fmla="*/ 60 w 63"/>
                  <a:gd name="T19" fmla="*/ 18 h 63"/>
                  <a:gd name="T20" fmla="*/ 58 w 63"/>
                  <a:gd name="T21" fmla="*/ 26 h 63"/>
                  <a:gd name="T22" fmla="*/ 52 w 63"/>
                  <a:gd name="T23" fmla="*/ 33 h 63"/>
                  <a:gd name="T24" fmla="*/ 48 w 63"/>
                  <a:gd name="T25" fmla="*/ 38 h 63"/>
                  <a:gd name="T26" fmla="*/ 44 w 63"/>
                  <a:gd name="T27" fmla="*/ 40 h 63"/>
                  <a:gd name="T28" fmla="*/ 47 w 63"/>
                  <a:gd name="T29" fmla="*/ 44 h 63"/>
                  <a:gd name="T30" fmla="*/ 42 w 63"/>
                  <a:gd name="T31" fmla="*/ 48 h 63"/>
                  <a:gd name="T32" fmla="*/ 40 w 63"/>
                  <a:gd name="T33" fmla="*/ 47 h 63"/>
                  <a:gd name="T34" fmla="*/ 36 w 63"/>
                  <a:gd name="T35" fmla="*/ 51 h 63"/>
                  <a:gd name="T36" fmla="*/ 34 w 63"/>
                  <a:gd name="T37" fmla="*/ 55 h 63"/>
                  <a:gd name="T38" fmla="*/ 36 w 63"/>
                  <a:gd name="T39" fmla="*/ 58 h 63"/>
                  <a:gd name="T40" fmla="*/ 34 w 63"/>
                  <a:gd name="T41" fmla="*/ 62 h 63"/>
                  <a:gd name="T42" fmla="*/ 31 w 63"/>
                  <a:gd name="T43" fmla="*/ 55 h 63"/>
                  <a:gd name="T44" fmla="*/ 31 w 63"/>
                  <a:gd name="T45" fmla="*/ 61 h 63"/>
                  <a:gd name="T46" fmla="*/ 22 w 63"/>
                  <a:gd name="T47" fmla="*/ 61 h 63"/>
                  <a:gd name="T48" fmla="*/ 18 w 63"/>
                  <a:gd name="T49" fmla="*/ 61 h 63"/>
                  <a:gd name="T50" fmla="*/ 16 w 63"/>
                  <a:gd name="T51" fmla="*/ 58 h 63"/>
                  <a:gd name="T52" fmla="*/ 12 w 63"/>
                  <a:gd name="T53" fmla="*/ 59 h 63"/>
                  <a:gd name="T54" fmla="*/ 8 w 63"/>
                  <a:gd name="T55" fmla="*/ 55 h 63"/>
                  <a:gd name="T56" fmla="*/ 11 w 63"/>
                  <a:gd name="T57" fmla="*/ 49 h 63"/>
                  <a:gd name="T58" fmla="*/ 13 w 63"/>
                  <a:gd name="T59" fmla="*/ 52 h 63"/>
                  <a:gd name="T60" fmla="*/ 11 w 63"/>
                  <a:gd name="T61" fmla="*/ 48 h 63"/>
                  <a:gd name="T62" fmla="*/ 9 w 63"/>
                  <a:gd name="T63" fmla="*/ 44 h 63"/>
                  <a:gd name="T64" fmla="*/ 12 w 63"/>
                  <a:gd name="T65" fmla="*/ 45 h 63"/>
                  <a:gd name="T66" fmla="*/ 15 w 63"/>
                  <a:gd name="T67" fmla="*/ 44 h 63"/>
                  <a:gd name="T68" fmla="*/ 19 w 63"/>
                  <a:gd name="T69" fmla="*/ 43 h 63"/>
                  <a:gd name="T70" fmla="*/ 22 w 63"/>
                  <a:gd name="T71" fmla="*/ 41 h 63"/>
                  <a:gd name="T72" fmla="*/ 31 w 63"/>
                  <a:gd name="T73" fmla="*/ 40 h 63"/>
                  <a:gd name="T74" fmla="*/ 20 w 63"/>
                  <a:gd name="T75" fmla="*/ 36 h 63"/>
                  <a:gd name="T76" fmla="*/ 12 w 63"/>
                  <a:gd name="T77" fmla="*/ 36 h 63"/>
                  <a:gd name="T78" fmla="*/ 7 w 63"/>
                  <a:gd name="T79" fmla="*/ 34 h 63"/>
                  <a:gd name="T80" fmla="*/ 1 w 63"/>
                  <a:gd name="T81" fmla="*/ 34 h 63"/>
                  <a:gd name="T82" fmla="*/ 0 w 63"/>
                  <a:gd name="T83" fmla="*/ 30 h 63"/>
                  <a:gd name="T84" fmla="*/ 4 w 63"/>
                  <a:gd name="T85" fmla="*/ 30 h 63"/>
                  <a:gd name="T86" fmla="*/ 5 w 63"/>
                  <a:gd name="T87" fmla="*/ 26 h 63"/>
                  <a:gd name="T88" fmla="*/ 11 w 63"/>
                  <a:gd name="T89" fmla="*/ 25 h 63"/>
                  <a:gd name="T90" fmla="*/ 12 w 63"/>
                  <a:gd name="T91" fmla="*/ 32 h 63"/>
                  <a:gd name="T92" fmla="*/ 13 w 63"/>
                  <a:gd name="T93" fmla="*/ 27 h 63"/>
                  <a:gd name="T94" fmla="*/ 16 w 63"/>
                  <a:gd name="T95" fmla="*/ 23 h 63"/>
                  <a:gd name="T96" fmla="*/ 15 w 63"/>
                  <a:gd name="T97" fmla="*/ 18 h 63"/>
                  <a:gd name="T98" fmla="*/ 20 w 63"/>
                  <a:gd name="T99" fmla="*/ 14 h 63"/>
                  <a:gd name="T100" fmla="*/ 16 w 63"/>
                  <a:gd name="T101" fmla="*/ 11 h 63"/>
                  <a:gd name="T102" fmla="*/ 20 w 63"/>
                  <a:gd name="T103" fmla="*/ 7 h 63"/>
                  <a:gd name="T104" fmla="*/ 24 w 63"/>
                  <a:gd name="T105" fmla="*/ 9 h 63"/>
                  <a:gd name="T106" fmla="*/ 26 w 63"/>
                  <a:gd name="T107" fmla="*/ 14 h 63"/>
                  <a:gd name="T108" fmla="*/ 29 w 63"/>
                  <a:gd name="T109" fmla="*/ 25 h 63"/>
                  <a:gd name="T110" fmla="*/ 30 w 63"/>
                  <a:gd name="T111" fmla="*/ 29 h 63"/>
                  <a:gd name="T112" fmla="*/ 33 w 63"/>
                  <a:gd name="T113" fmla="*/ 22 h 63"/>
                  <a:gd name="T114" fmla="*/ 30 w 63"/>
                  <a:gd name="T115" fmla="*/ 16 h 63"/>
                  <a:gd name="T116" fmla="*/ 36 w 63"/>
                  <a:gd name="T117" fmla="*/ 16 h 63"/>
                  <a:gd name="T118" fmla="*/ 31 w 63"/>
                  <a:gd name="T119" fmla="*/ 8 h 63"/>
                  <a:gd name="T120" fmla="*/ 34 w 63"/>
                  <a:gd name="T121" fmla="*/ 2 h 63"/>
                  <a:gd name="T122" fmla="*/ 40 w 63"/>
                  <a:gd name="T1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63">
                    <a:moveTo>
                      <a:pt x="42" y="0"/>
                    </a:moveTo>
                    <a:lnTo>
                      <a:pt x="44" y="0"/>
                    </a:lnTo>
                    <a:lnTo>
                      <a:pt x="45" y="1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9" y="4"/>
                    </a:lnTo>
                    <a:lnTo>
                      <a:pt x="49" y="9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1"/>
                    </a:lnTo>
                    <a:lnTo>
                      <a:pt x="51" y="12"/>
                    </a:lnTo>
                    <a:lnTo>
                      <a:pt x="52" y="11"/>
                    </a:lnTo>
                    <a:lnTo>
                      <a:pt x="52" y="7"/>
                    </a:lnTo>
                    <a:lnTo>
                      <a:pt x="55" y="5"/>
                    </a:lnTo>
                    <a:lnTo>
                      <a:pt x="56" y="7"/>
                    </a:lnTo>
                    <a:lnTo>
                      <a:pt x="59" y="5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60" y="4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8"/>
                    </a:lnTo>
                    <a:lnTo>
                      <a:pt x="59" y="8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3" y="14"/>
                    </a:lnTo>
                    <a:lnTo>
                      <a:pt x="63" y="16"/>
                    </a:lnTo>
                    <a:lnTo>
                      <a:pt x="60" y="18"/>
                    </a:lnTo>
                    <a:lnTo>
                      <a:pt x="58" y="22"/>
                    </a:lnTo>
                    <a:lnTo>
                      <a:pt x="58" y="25"/>
                    </a:lnTo>
                    <a:lnTo>
                      <a:pt x="58" y="26"/>
                    </a:lnTo>
                    <a:lnTo>
                      <a:pt x="55" y="27"/>
                    </a:lnTo>
                    <a:lnTo>
                      <a:pt x="52" y="32"/>
                    </a:lnTo>
                    <a:lnTo>
                      <a:pt x="52" y="33"/>
                    </a:lnTo>
                    <a:lnTo>
                      <a:pt x="49" y="36"/>
                    </a:lnTo>
                    <a:lnTo>
                      <a:pt x="49" y="37"/>
                    </a:lnTo>
                    <a:lnTo>
                      <a:pt x="48" y="38"/>
                    </a:lnTo>
                    <a:lnTo>
                      <a:pt x="47" y="40"/>
                    </a:lnTo>
                    <a:lnTo>
                      <a:pt x="45" y="38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4" y="48"/>
                    </a:lnTo>
                    <a:lnTo>
                      <a:pt x="42" y="49"/>
                    </a:lnTo>
                    <a:lnTo>
                      <a:pt x="42" y="48"/>
                    </a:lnTo>
                    <a:lnTo>
                      <a:pt x="42" y="47"/>
                    </a:lnTo>
                    <a:lnTo>
                      <a:pt x="41" y="45"/>
                    </a:lnTo>
                    <a:lnTo>
                      <a:pt x="40" y="47"/>
                    </a:lnTo>
                    <a:lnTo>
                      <a:pt x="40" y="48"/>
                    </a:lnTo>
                    <a:lnTo>
                      <a:pt x="37" y="4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3" y="54"/>
                    </a:lnTo>
                    <a:lnTo>
                      <a:pt x="34" y="55"/>
                    </a:lnTo>
                    <a:lnTo>
                      <a:pt x="37" y="54"/>
                    </a:lnTo>
                    <a:lnTo>
                      <a:pt x="36" y="55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61"/>
                    </a:lnTo>
                    <a:lnTo>
                      <a:pt x="34" y="62"/>
                    </a:lnTo>
                    <a:lnTo>
                      <a:pt x="33" y="59"/>
                    </a:lnTo>
                    <a:lnTo>
                      <a:pt x="33" y="56"/>
                    </a:lnTo>
                    <a:lnTo>
                      <a:pt x="31" y="55"/>
                    </a:lnTo>
                    <a:lnTo>
                      <a:pt x="31" y="56"/>
                    </a:lnTo>
                    <a:lnTo>
                      <a:pt x="30" y="59"/>
                    </a:lnTo>
                    <a:lnTo>
                      <a:pt x="31" y="61"/>
                    </a:lnTo>
                    <a:lnTo>
                      <a:pt x="29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2" y="59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59"/>
                    </a:lnTo>
                    <a:lnTo>
                      <a:pt x="19" y="56"/>
                    </a:lnTo>
                    <a:lnTo>
                      <a:pt x="16" y="58"/>
                    </a:lnTo>
                    <a:lnTo>
                      <a:pt x="15" y="61"/>
                    </a:lnTo>
                    <a:lnTo>
                      <a:pt x="13" y="61"/>
                    </a:lnTo>
                    <a:lnTo>
                      <a:pt x="12" y="59"/>
                    </a:lnTo>
                    <a:lnTo>
                      <a:pt x="11" y="59"/>
                    </a:lnTo>
                    <a:lnTo>
                      <a:pt x="8" y="58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1" y="51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4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0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9" y="41"/>
                    </a:lnTo>
                    <a:lnTo>
                      <a:pt x="22" y="41"/>
                    </a:lnTo>
                    <a:lnTo>
                      <a:pt x="24" y="40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2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2" y="29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5" y="30"/>
                    </a:lnTo>
                    <a:lnTo>
                      <a:pt x="13" y="27"/>
                    </a:lnTo>
                    <a:lnTo>
                      <a:pt x="12" y="26"/>
                    </a:lnTo>
                    <a:lnTo>
                      <a:pt x="13" y="23"/>
                    </a:lnTo>
                    <a:lnTo>
                      <a:pt x="16" y="23"/>
                    </a:lnTo>
                    <a:lnTo>
                      <a:pt x="16" y="22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8" y="16"/>
                    </a:lnTo>
                    <a:lnTo>
                      <a:pt x="18" y="15"/>
                    </a:lnTo>
                    <a:lnTo>
                      <a:pt x="20" y="14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20" y="7"/>
                    </a:lnTo>
                    <a:lnTo>
                      <a:pt x="23" y="5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6" y="15"/>
                    </a:lnTo>
                    <a:lnTo>
                      <a:pt x="27" y="16"/>
                    </a:lnTo>
                    <a:lnTo>
                      <a:pt x="29" y="25"/>
                    </a:lnTo>
                    <a:lnTo>
                      <a:pt x="27" y="26"/>
                    </a:lnTo>
                    <a:lnTo>
                      <a:pt x="27" y="27"/>
                    </a:lnTo>
                    <a:lnTo>
                      <a:pt x="30" y="29"/>
                    </a:lnTo>
                    <a:lnTo>
                      <a:pt x="33" y="27"/>
                    </a:lnTo>
                    <a:lnTo>
                      <a:pt x="31" y="26"/>
                    </a:lnTo>
                    <a:lnTo>
                      <a:pt x="33" y="22"/>
                    </a:lnTo>
                    <a:lnTo>
                      <a:pt x="34" y="20"/>
                    </a:lnTo>
                    <a:lnTo>
                      <a:pt x="34" y="19"/>
                    </a:lnTo>
                    <a:lnTo>
                      <a:pt x="30" y="16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6" y="16"/>
                    </a:lnTo>
                    <a:lnTo>
                      <a:pt x="34" y="15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3" y="4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40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" name="Freeform 1179"/>
              <p:cNvSpPr>
                <a:spLocks/>
              </p:cNvSpPr>
              <p:nvPr/>
            </p:nvSpPr>
            <p:spPr bwMode="auto">
              <a:xfrm>
                <a:off x="3037177" y="1737316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4 w 5"/>
                  <a:gd name="T5" fmla="*/ 2 h 6"/>
                  <a:gd name="T6" fmla="*/ 4 w 5"/>
                  <a:gd name="T7" fmla="*/ 3 h 6"/>
                  <a:gd name="T8" fmla="*/ 1 w 5"/>
                  <a:gd name="T9" fmla="*/ 6 h 6"/>
                  <a:gd name="T10" fmla="*/ 0 w 5"/>
                  <a:gd name="T11" fmla="*/ 5 h 6"/>
                  <a:gd name="T12" fmla="*/ 0 w 5"/>
                  <a:gd name="T13" fmla="*/ 3 h 6"/>
                  <a:gd name="T14" fmla="*/ 4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" name="Freeform 1180"/>
              <p:cNvSpPr>
                <a:spLocks/>
              </p:cNvSpPr>
              <p:nvPr/>
            </p:nvSpPr>
            <p:spPr bwMode="auto">
              <a:xfrm>
                <a:off x="3019391" y="1664689"/>
                <a:ext cx="84485" cy="120058"/>
              </a:xfrm>
              <a:custGeom>
                <a:avLst/>
                <a:gdLst>
                  <a:gd name="T0" fmla="*/ 24 w 57"/>
                  <a:gd name="T1" fmla="*/ 0 h 81"/>
                  <a:gd name="T2" fmla="*/ 27 w 57"/>
                  <a:gd name="T3" fmla="*/ 5 h 81"/>
                  <a:gd name="T4" fmla="*/ 34 w 57"/>
                  <a:gd name="T5" fmla="*/ 2 h 81"/>
                  <a:gd name="T6" fmla="*/ 39 w 57"/>
                  <a:gd name="T7" fmla="*/ 4 h 81"/>
                  <a:gd name="T8" fmla="*/ 42 w 57"/>
                  <a:gd name="T9" fmla="*/ 8 h 81"/>
                  <a:gd name="T10" fmla="*/ 41 w 57"/>
                  <a:gd name="T11" fmla="*/ 15 h 81"/>
                  <a:gd name="T12" fmla="*/ 39 w 57"/>
                  <a:gd name="T13" fmla="*/ 20 h 81"/>
                  <a:gd name="T14" fmla="*/ 38 w 57"/>
                  <a:gd name="T15" fmla="*/ 24 h 81"/>
                  <a:gd name="T16" fmla="*/ 42 w 57"/>
                  <a:gd name="T17" fmla="*/ 22 h 81"/>
                  <a:gd name="T18" fmla="*/ 46 w 57"/>
                  <a:gd name="T19" fmla="*/ 19 h 81"/>
                  <a:gd name="T20" fmla="*/ 50 w 57"/>
                  <a:gd name="T21" fmla="*/ 18 h 81"/>
                  <a:gd name="T22" fmla="*/ 52 w 57"/>
                  <a:gd name="T23" fmla="*/ 22 h 81"/>
                  <a:gd name="T24" fmla="*/ 53 w 57"/>
                  <a:gd name="T25" fmla="*/ 27 h 81"/>
                  <a:gd name="T26" fmla="*/ 50 w 57"/>
                  <a:gd name="T27" fmla="*/ 31 h 81"/>
                  <a:gd name="T28" fmla="*/ 49 w 57"/>
                  <a:gd name="T29" fmla="*/ 34 h 81"/>
                  <a:gd name="T30" fmla="*/ 54 w 57"/>
                  <a:gd name="T31" fmla="*/ 36 h 81"/>
                  <a:gd name="T32" fmla="*/ 57 w 57"/>
                  <a:gd name="T33" fmla="*/ 38 h 81"/>
                  <a:gd name="T34" fmla="*/ 57 w 57"/>
                  <a:gd name="T35" fmla="*/ 42 h 81"/>
                  <a:gd name="T36" fmla="*/ 56 w 57"/>
                  <a:gd name="T37" fmla="*/ 47 h 81"/>
                  <a:gd name="T38" fmla="*/ 52 w 57"/>
                  <a:gd name="T39" fmla="*/ 52 h 81"/>
                  <a:gd name="T40" fmla="*/ 47 w 57"/>
                  <a:gd name="T41" fmla="*/ 54 h 81"/>
                  <a:gd name="T42" fmla="*/ 45 w 57"/>
                  <a:gd name="T43" fmla="*/ 59 h 81"/>
                  <a:gd name="T44" fmla="*/ 46 w 57"/>
                  <a:gd name="T45" fmla="*/ 62 h 81"/>
                  <a:gd name="T46" fmla="*/ 43 w 57"/>
                  <a:gd name="T47" fmla="*/ 69 h 81"/>
                  <a:gd name="T48" fmla="*/ 41 w 57"/>
                  <a:gd name="T49" fmla="*/ 76 h 81"/>
                  <a:gd name="T50" fmla="*/ 39 w 57"/>
                  <a:gd name="T51" fmla="*/ 78 h 81"/>
                  <a:gd name="T52" fmla="*/ 34 w 57"/>
                  <a:gd name="T53" fmla="*/ 81 h 81"/>
                  <a:gd name="T54" fmla="*/ 29 w 57"/>
                  <a:gd name="T55" fmla="*/ 80 h 81"/>
                  <a:gd name="T56" fmla="*/ 27 w 57"/>
                  <a:gd name="T57" fmla="*/ 77 h 81"/>
                  <a:gd name="T58" fmla="*/ 29 w 57"/>
                  <a:gd name="T59" fmla="*/ 65 h 81"/>
                  <a:gd name="T60" fmla="*/ 31 w 57"/>
                  <a:gd name="T61" fmla="*/ 60 h 81"/>
                  <a:gd name="T62" fmla="*/ 28 w 57"/>
                  <a:gd name="T63" fmla="*/ 59 h 81"/>
                  <a:gd name="T64" fmla="*/ 23 w 57"/>
                  <a:gd name="T65" fmla="*/ 54 h 81"/>
                  <a:gd name="T66" fmla="*/ 18 w 57"/>
                  <a:gd name="T67" fmla="*/ 51 h 81"/>
                  <a:gd name="T68" fmla="*/ 23 w 57"/>
                  <a:gd name="T69" fmla="*/ 49 h 81"/>
                  <a:gd name="T70" fmla="*/ 18 w 57"/>
                  <a:gd name="T71" fmla="*/ 48 h 81"/>
                  <a:gd name="T72" fmla="*/ 13 w 57"/>
                  <a:gd name="T73" fmla="*/ 47 h 81"/>
                  <a:gd name="T74" fmla="*/ 7 w 57"/>
                  <a:gd name="T75" fmla="*/ 45 h 81"/>
                  <a:gd name="T76" fmla="*/ 3 w 57"/>
                  <a:gd name="T77" fmla="*/ 47 h 81"/>
                  <a:gd name="T78" fmla="*/ 0 w 57"/>
                  <a:gd name="T79" fmla="*/ 41 h 81"/>
                  <a:gd name="T80" fmla="*/ 3 w 57"/>
                  <a:gd name="T81" fmla="*/ 34 h 81"/>
                  <a:gd name="T82" fmla="*/ 12 w 57"/>
                  <a:gd name="T83" fmla="*/ 36 h 81"/>
                  <a:gd name="T84" fmla="*/ 14 w 57"/>
                  <a:gd name="T85" fmla="*/ 40 h 81"/>
                  <a:gd name="T86" fmla="*/ 20 w 57"/>
                  <a:gd name="T87" fmla="*/ 37 h 81"/>
                  <a:gd name="T88" fmla="*/ 17 w 57"/>
                  <a:gd name="T89" fmla="*/ 34 h 81"/>
                  <a:gd name="T90" fmla="*/ 20 w 57"/>
                  <a:gd name="T91" fmla="*/ 33 h 81"/>
                  <a:gd name="T92" fmla="*/ 25 w 57"/>
                  <a:gd name="T93" fmla="*/ 30 h 81"/>
                  <a:gd name="T94" fmla="*/ 20 w 57"/>
                  <a:gd name="T95" fmla="*/ 29 h 81"/>
                  <a:gd name="T96" fmla="*/ 20 w 57"/>
                  <a:gd name="T97" fmla="*/ 24 h 81"/>
                  <a:gd name="T98" fmla="*/ 24 w 57"/>
                  <a:gd name="T99" fmla="*/ 22 h 81"/>
                  <a:gd name="T100" fmla="*/ 24 w 57"/>
                  <a:gd name="T101" fmla="*/ 18 h 81"/>
                  <a:gd name="T102" fmla="*/ 21 w 57"/>
                  <a:gd name="T103" fmla="*/ 19 h 81"/>
                  <a:gd name="T104" fmla="*/ 14 w 57"/>
                  <a:gd name="T105" fmla="*/ 23 h 81"/>
                  <a:gd name="T106" fmla="*/ 16 w 57"/>
                  <a:gd name="T107" fmla="*/ 19 h 81"/>
                  <a:gd name="T108" fmla="*/ 23 w 57"/>
                  <a:gd name="T109" fmla="*/ 13 h 81"/>
                  <a:gd name="T110" fmla="*/ 18 w 57"/>
                  <a:gd name="T111" fmla="*/ 13 h 81"/>
                  <a:gd name="T112" fmla="*/ 14 w 57"/>
                  <a:gd name="T113" fmla="*/ 13 h 81"/>
                  <a:gd name="T114" fmla="*/ 17 w 57"/>
                  <a:gd name="T115" fmla="*/ 8 h 81"/>
                  <a:gd name="T116" fmla="*/ 21 w 57"/>
                  <a:gd name="T117" fmla="*/ 4 h 81"/>
                  <a:gd name="T118" fmla="*/ 24 w 57"/>
                  <a:gd name="T1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" h="81">
                    <a:moveTo>
                      <a:pt x="24" y="0"/>
                    </a:moveTo>
                    <a:lnTo>
                      <a:pt x="24" y="0"/>
                    </a:lnTo>
                    <a:lnTo>
                      <a:pt x="25" y="4"/>
                    </a:lnTo>
                    <a:lnTo>
                      <a:pt x="27" y="5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39" y="7"/>
                    </a:lnTo>
                    <a:lnTo>
                      <a:pt x="42" y="8"/>
                    </a:lnTo>
                    <a:lnTo>
                      <a:pt x="42" y="11"/>
                    </a:lnTo>
                    <a:lnTo>
                      <a:pt x="41" y="15"/>
                    </a:lnTo>
                    <a:lnTo>
                      <a:pt x="41" y="19"/>
                    </a:lnTo>
                    <a:lnTo>
                      <a:pt x="39" y="20"/>
                    </a:lnTo>
                    <a:lnTo>
                      <a:pt x="36" y="22"/>
                    </a:lnTo>
                    <a:lnTo>
                      <a:pt x="38" y="24"/>
                    </a:lnTo>
                    <a:lnTo>
                      <a:pt x="39" y="24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6" y="19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3" y="20"/>
                    </a:lnTo>
                    <a:lnTo>
                      <a:pt x="52" y="22"/>
                    </a:lnTo>
                    <a:lnTo>
                      <a:pt x="52" y="26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0" y="31"/>
                    </a:lnTo>
                    <a:lnTo>
                      <a:pt x="49" y="33"/>
                    </a:lnTo>
                    <a:lnTo>
                      <a:pt x="49" y="34"/>
                    </a:lnTo>
                    <a:lnTo>
                      <a:pt x="52" y="34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7" y="38"/>
                    </a:lnTo>
                    <a:lnTo>
                      <a:pt x="57" y="41"/>
                    </a:lnTo>
                    <a:lnTo>
                      <a:pt x="57" y="42"/>
                    </a:lnTo>
                    <a:lnTo>
                      <a:pt x="56" y="44"/>
                    </a:lnTo>
                    <a:lnTo>
                      <a:pt x="56" y="47"/>
                    </a:lnTo>
                    <a:lnTo>
                      <a:pt x="54" y="49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7" y="54"/>
                    </a:lnTo>
                    <a:lnTo>
                      <a:pt x="46" y="58"/>
                    </a:lnTo>
                    <a:lnTo>
                      <a:pt x="45" y="59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45" y="65"/>
                    </a:lnTo>
                    <a:lnTo>
                      <a:pt x="43" y="69"/>
                    </a:lnTo>
                    <a:lnTo>
                      <a:pt x="43" y="73"/>
                    </a:lnTo>
                    <a:lnTo>
                      <a:pt x="41" y="76"/>
                    </a:lnTo>
                    <a:lnTo>
                      <a:pt x="39" y="77"/>
                    </a:lnTo>
                    <a:lnTo>
                      <a:pt x="39" y="78"/>
                    </a:lnTo>
                    <a:lnTo>
                      <a:pt x="35" y="81"/>
                    </a:lnTo>
                    <a:lnTo>
                      <a:pt x="34" y="81"/>
                    </a:lnTo>
                    <a:lnTo>
                      <a:pt x="32" y="80"/>
                    </a:lnTo>
                    <a:lnTo>
                      <a:pt x="29" y="80"/>
                    </a:lnTo>
                    <a:lnTo>
                      <a:pt x="28" y="80"/>
                    </a:lnTo>
                    <a:lnTo>
                      <a:pt x="27" y="77"/>
                    </a:lnTo>
                    <a:lnTo>
                      <a:pt x="25" y="73"/>
                    </a:lnTo>
                    <a:lnTo>
                      <a:pt x="29" y="65"/>
                    </a:lnTo>
                    <a:lnTo>
                      <a:pt x="29" y="62"/>
                    </a:lnTo>
                    <a:lnTo>
                      <a:pt x="31" y="60"/>
                    </a:lnTo>
                    <a:lnTo>
                      <a:pt x="29" y="59"/>
                    </a:lnTo>
                    <a:lnTo>
                      <a:pt x="28" y="59"/>
                    </a:lnTo>
                    <a:lnTo>
                      <a:pt x="25" y="55"/>
                    </a:lnTo>
                    <a:lnTo>
                      <a:pt x="23" y="54"/>
                    </a:lnTo>
                    <a:lnTo>
                      <a:pt x="20" y="54"/>
                    </a:lnTo>
                    <a:lnTo>
                      <a:pt x="18" y="51"/>
                    </a:lnTo>
                    <a:lnTo>
                      <a:pt x="20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18" y="48"/>
                    </a:lnTo>
                    <a:lnTo>
                      <a:pt x="17" y="47"/>
                    </a:lnTo>
                    <a:lnTo>
                      <a:pt x="13" y="47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5" y="48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0" y="41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9" y="33"/>
                    </a:lnTo>
                    <a:lnTo>
                      <a:pt x="12" y="36"/>
                    </a:lnTo>
                    <a:lnTo>
                      <a:pt x="13" y="37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0" y="37"/>
                    </a:lnTo>
                    <a:lnTo>
                      <a:pt x="20" y="34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20" y="33"/>
                    </a:lnTo>
                    <a:lnTo>
                      <a:pt x="23" y="31"/>
                    </a:lnTo>
                    <a:lnTo>
                      <a:pt x="25" y="30"/>
                    </a:lnTo>
                    <a:lnTo>
                      <a:pt x="24" y="29"/>
                    </a:lnTo>
                    <a:lnTo>
                      <a:pt x="20" y="29"/>
                    </a:lnTo>
                    <a:lnTo>
                      <a:pt x="18" y="27"/>
                    </a:lnTo>
                    <a:lnTo>
                      <a:pt x="20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7" y="15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7" y="8"/>
                    </a:lnTo>
                    <a:lnTo>
                      <a:pt x="18" y="5"/>
                    </a:lnTo>
                    <a:lnTo>
                      <a:pt x="21" y="4"/>
                    </a:lnTo>
                    <a:lnTo>
                      <a:pt x="21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" name="Freeform 1181"/>
              <p:cNvSpPr>
                <a:spLocks/>
              </p:cNvSpPr>
              <p:nvPr/>
            </p:nvSpPr>
            <p:spPr bwMode="auto">
              <a:xfrm>
                <a:off x="3000122" y="1827730"/>
                <a:ext cx="22233" cy="8893"/>
              </a:xfrm>
              <a:custGeom>
                <a:avLst/>
                <a:gdLst>
                  <a:gd name="T0" fmla="*/ 11 w 15"/>
                  <a:gd name="T1" fmla="*/ 0 h 6"/>
                  <a:gd name="T2" fmla="*/ 15 w 15"/>
                  <a:gd name="T3" fmla="*/ 0 h 6"/>
                  <a:gd name="T4" fmla="*/ 15 w 15"/>
                  <a:gd name="T5" fmla="*/ 2 h 6"/>
                  <a:gd name="T6" fmla="*/ 12 w 15"/>
                  <a:gd name="T7" fmla="*/ 2 h 6"/>
                  <a:gd name="T8" fmla="*/ 11 w 15"/>
                  <a:gd name="T9" fmla="*/ 3 h 6"/>
                  <a:gd name="T10" fmla="*/ 7 w 15"/>
                  <a:gd name="T11" fmla="*/ 4 h 6"/>
                  <a:gd name="T12" fmla="*/ 5 w 15"/>
                  <a:gd name="T13" fmla="*/ 4 h 6"/>
                  <a:gd name="T14" fmla="*/ 2 w 15"/>
                  <a:gd name="T15" fmla="*/ 4 h 6"/>
                  <a:gd name="T16" fmla="*/ 1 w 15"/>
                  <a:gd name="T17" fmla="*/ 6 h 6"/>
                  <a:gd name="T18" fmla="*/ 0 w 15"/>
                  <a:gd name="T19" fmla="*/ 4 h 6"/>
                  <a:gd name="T20" fmla="*/ 0 w 15"/>
                  <a:gd name="T21" fmla="*/ 3 h 6"/>
                  <a:gd name="T22" fmla="*/ 1 w 15"/>
                  <a:gd name="T23" fmla="*/ 2 h 6"/>
                  <a:gd name="T24" fmla="*/ 4 w 15"/>
                  <a:gd name="T25" fmla="*/ 2 h 6"/>
                  <a:gd name="T26" fmla="*/ 5 w 15"/>
                  <a:gd name="T27" fmla="*/ 2 h 6"/>
                  <a:gd name="T28" fmla="*/ 8 w 15"/>
                  <a:gd name="T29" fmla="*/ 0 h 6"/>
                  <a:gd name="T30" fmla="*/ 11 w 15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6">
                    <a:moveTo>
                      <a:pt x="11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" name="Freeform 1182"/>
              <p:cNvSpPr>
                <a:spLocks/>
              </p:cNvSpPr>
              <p:nvPr/>
            </p:nvSpPr>
            <p:spPr bwMode="auto">
              <a:xfrm>
                <a:off x="3028284" y="1830695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2 h 5"/>
                  <a:gd name="T6" fmla="*/ 3 w 3"/>
                  <a:gd name="T7" fmla="*/ 5 h 5"/>
                  <a:gd name="T8" fmla="*/ 3 w 3"/>
                  <a:gd name="T9" fmla="*/ 5 h 5"/>
                  <a:gd name="T10" fmla="*/ 1 w 3"/>
                  <a:gd name="T11" fmla="*/ 4 h 5"/>
                  <a:gd name="T12" fmla="*/ 0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" name="Freeform 1183"/>
              <p:cNvSpPr>
                <a:spLocks/>
              </p:cNvSpPr>
              <p:nvPr/>
            </p:nvSpPr>
            <p:spPr bwMode="auto">
              <a:xfrm>
                <a:off x="3175020" y="1587616"/>
                <a:ext cx="131915" cy="217882"/>
              </a:xfrm>
              <a:custGeom>
                <a:avLst/>
                <a:gdLst>
                  <a:gd name="T0" fmla="*/ 67 w 89"/>
                  <a:gd name="T1" fmla="*/ 3 h 147"/>
                  <a:gd name="T2" fmla="*/ 72 w 89"/>
                  <a:gd name="T3" fmla="*/ 21 h 147"/>
                  <a:gd name="T4" fmla="*/ 71 w 89"/>
                  <a:gd name="T5" fmla="*/ 45 h 147"/>
                  <a:gd name="T6" fmla="*/ 79 w 89"/>
                  <a:gd name="T7" fmla="*/ 47 h 147"/>
                  <a:gd name="T8" fmla="*/ 79 w 89"/>
                  <a:gd name="T9" fmla="*/ 57 h 147"/>
                  <a:gd name="T10" fmla="*/ 79 w 89"/>
                  <a:gd name="T11" fmla="*/ 67 h 147"/>
                  <a:gd name="T12" fmla="*/ 88 w 89"/>
                  <a:gd name="T13" fmla="*/ 54 h 147"/>
                  <a:gd name="T14" fmla="*/ 85 w 89"/>
                  <a:gd name="T15" fmla="*/ 67 h 147"/>
                  <a:gd name="T16" fmla="*/ 85 w 89"/>
                  <a:gd name="T17" fmla="*/ 68 h 147"/>
                  <a:gd name="T18" fmla="*/ 74 w 89"/>
                  <a:gd name="T19" fmla="*/ 85 h 147"/>
                  <a:gd name="T20" fmla="*/ 75 w 89"/>
                  <a:gd name="T21" fmla="*/ 89 h 147"/>
                  <a:gd name="T22" fmla="*/ 81 w 89"/>
                  <a:gd name="T23" fmla="*/ 93 h 147"/>
                  <a:gd name="T24" fmla="*/ 82 w 89"/>
                  <a:gd name="T25" fmla="*/ 92 h 147"/>
                  <a:gd name="T26" fmla="*/ 83 w 89"/>
                  <a:gd name="T27" fmla="*/ 107 h 147"/>
                  <a:gd name="T28" fmla="*/ 68 w 89"/>
                  <a:gd name="T29" fmla="*/ 114 h 147"/>
                  <a:gd name="T30" fmla="*/ 61 w 89"/>
                  <a:gd name="T31" fmla="*/ 112 h 147"/>
                  <a:gd name="T32" fmla="*/ 49 w 89"/>
                  <a:gd name="T33" fmla="*/ 130 h 147"/>
                  <a:gd name="T34" fmla="*/ 50 w 89"/>
                  <a:gd name="T35" fmla="*/ 115 h 147"/>
                  <a:gd name="T36" fmla="*/ 46 w 89"/>
                  <a:gd name="T37" fmla="*/ 118 h 147"/>
                  <a:gd name="T38" fmla="*/ 42 w 89"/>
                  <a:gd name="T39" fmla="*/ 130 h 147"/>
                  <a:gd name="T40" fmla="*/ 36 w 89"/>
                  <a:gd name="T41" fmla="*/ 136 h 147"/>
                  <a:gd name="T42" fmla="*/ 28 w 89"/>
                  <a:gd name="T43" fmla="*/ 146 h 147"/>
                  <a:gd name="T44" fmla="*/ 25 w 89"/>
                  <a:gd name="T45" fmla="*/ 135 h 147"/>
                  <a:gd name="T46" fmla="*/ 24 w 89"/>
                  <a:gd name="T47" fmla="*/ 132 h 147"/>
                  <a:gd name="T48" fmla="*/ 21 w 89"/>
                  <a:gd name="T49" fmla="*/ 137 h 147"/>
                  <a:gd name="T50" fmla="*/ 5 w 89"/>
                  <a:gd name="T51" fmla="*/ 137 h 147"/>
                  <a:gd name="T52" fmla="*/ 0 w 89"/>
                  <a:gd name="T53" fmla="*/ 128 h 147"/>
                  <a:gd name="T54" fmla="*/ 9 w 89"/>
                  <a:gd name="T55" fmla="*/ 122 h 147"/>
                  <a:gd name="T56" fmla="*/ 0 w 89"/>
                  <a:gd name="T57" fmla="*/ 115 h 147"/>
                  <a:gd name="T58" fmla="*/ 3 w 89"/>
                  <a:gd name="T59" fmla="*/ 107 h 147"/>
                  <a:gd name="T60" fmla="*/ 17 w 89"/>
                  <a:gd name="T61" fmla="*/ 101 h 147"/>
                  <a:gd name="T62" fmla="*/ 38 w 89"/>
                  <a:gd name="T63" fmla="*/ 104 h 147"/>
                  <a:gd name="T64" fmla="*/ 25 w 89"/>
                  <a:gd name="T65" fmla="*/ 99 h 147"/>
                  <a:gd name="T66" fmla="*/ 27 w 89"/>
                  <a:gd name="T67" fmla="*/ 96 h 147"/>
                  <a:gd name="T68" fmla="*/ 20 w 89"/>
                  <a:gd name="T69" fmla="*/ 92 h 147"/>
                  <a:gd name="T70" fmla="*/ 13 w 89"/>
                  <a:gd name="T71" fmla="*/ 92 h 147"/>
                  <a:gd name="T72" fmla="*/ 13 w 89"/>
                  <a:gd name="T73" fmla="*/ 85 h 147"/>
                  <a:gd name="T74" fmla="*/ 6 w 89"/>
                  <a:gd name="T75" fmla="*/ 83 h 147"/>
                  <a:gd name="T76" fmla="*/ 13 w 89"/>
                  <a:gd name="T77" fmla="*/ 75 h 147"/>
                  <a:gd name="T78" fmla="*/ 17 w 89"/>
                  <a:gd name="T79" fmla="*/ 72 h 147"/>
                  <a:gd name="T80" fmla="*/ 14 w 89"/>
                  <a:gd name="T81" fmla="*/ 61 h 147"/>
                  <a:gd name="T82" fmla="*/ 17 w 89"/>
                  <a:gd name="T83" fmla="*/ 52 h 147"/>
                  <a:gd name="T84" fmla="*/ 35 w 89"/>
                  <a:gd name="T85" fmla="*/ 61 h 147"/>
                  <a:gd name="T86" fmla="*/ 32 w 89"/>
                  <a:gd name="T87" fmla="*/ 54 h 147"/>
                  <a:gd name="T88" fmla="*/ 28 w 89"/>
                  <a:gd name="T89" fmla="*/ 47 h 147"/>
                  <a:gd name="T90" fmla="*/ 21 w 89"/>
                  <a:gd name="T91" fmla="*/ 35 h 147"/>
                  <a:gd name="T92" fmla="*/ 31 w 89"/>
                  <a:gd name="T93" fmla="*/ 41 h 147"/>
                  <a:gd name="T94" fmla="*/ 36 w 89"/>
                  <a:gd name="T95" fmla="*/ 34 h 147"/>
                  <a:gd name="T96" fmla="*/ 43 w 89"/>
                  <a:gd name="T97" fmla="*/ 35 h 147"/>
                  <a:gd name="T98" fmla="*/ 41 w 89"/>
                  <a:gd name="T99" fmla="*/ 25 h 147"/>
                  <a:gd name="T100" fmla="*/ 53 w 89"/>
                  <a:gd name="T101" fmla="*/ 20 h 147"/>
                  <a:gd name="T102" fmla="*/ 60 w 89"/>
                  <a:gd name="T103" fmla="*/ 18 h 147"/>
                  <a:gd name="T104" fmla="*/ 59 w 89"/>
                  <a:gd name="T105" fmla="*/ 9 h 147"/>
                  <a:gd name="T106" fmla="*/ 57 w 89"/>
                  <a:gd name="T10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147">
                    <a:moveTo>
                      <a:pt x="57" y="0"/>
                    </a:moveTo>
                    <a:lnTo>
                      <a:pt x="61" y="3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3" y="0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71" y="7"/>
                    </a:lnTo>
                    <a:lnTo>
                      <a:pt x="72" y="10"/>
                    </a:lnTo>
                    <a:lnTo>
                      <a:pt x="74" y="13"/>
                    </a:lnTo>
                    <a:lnTo>
                      <a:pt x="74" y="17"/>
                    </a:lnTo>
                    <a:lnTo>
                      <a:pt x="72" y="21"/>
                    </a:lnTo>
                    <a:lnTo>
                      <a:pt x="72" y="24"/>
                    </a:lnTo>
                    <a:lnTo>
                      <a:pt x="72" y="28"/>
                    </a:lnTo>
                    <a:lnTo>
                      <a:pt x="71" y="31"/>
                    </a:lnTo>
                    <a:lnTo>
                      <a:pt x="71" y="35"/>
                    </a:lnTo>
                    <a:lnTo>
                      <a:pt x="70" y="41"/>
                    </a:lnTo>
                    <a:lnTo>
                      <a:pt x="71" y="45"/>
                    </a:lnTo>
                    <a:lnTo>
                      <a:pt x="71" y="49"/>
                    </a:lnTo>
                    <a:lnTo>
                      <a:pt x="72" y="49"/>
                    </a:lnTo>
                    <a:lnTo>
                      <a:pt x="72" y="50"/>
                    </a:lnTo>
                    <a:lnTo>
                      <a:pt x="74" y="49"/>
                    </a:lnTo>
                    <a:lnTo>
                      <a:pt x="76" y="47"/>
                    </a:lnTo>
                    <a:lnTo>
                      <a:pt x="79" y="47"/>
                    </a:lnTo>
                    <a:lnTo>
                      <a:pt x="81" y="50"/>
                    </a:lnTo>
                    <a:lnTo>
                      <a:pt x="82" y="53"/>
                    </a:lnTo>
                    <a:lnTo>
                      <a:pt x="79" y="54"/>
                    </a:lnTo>
                    <a:lnTo>
                      <a:pt x="78" y="54"/>
                    </a:lnTo>
                    <a:lnTo>
                      <a:pt x="78" y="56"/>
                    </a:lnTo>
                    <a:lnTo>
                      <a:pt x="79" y="57"/>
                    </a:lnTo>
                    <a:lnTo>
                      <a:pt x="76" y="63"/>
                    </a:lnTo>
                    <a:lnTo>
                      <a:pt x="76" y="64"/>
                    </a:lnTo>
                    <a:lnTo>
                      <a:pt x="78" y="65"/>
                    </a:lnTo>
                    <a:lnTo>
                      <a:pt x="78" y="67"/>
                    </a:lnTo>
                    <a:lnTo>
                      <a:pt x="78" y="68"/>
                    </a:lnTo>
                    <a:lnTo>
                      <a:pt x="79" y="67"/>
                    </a:lnTo>
                    <a:lnTo>
                      <a:pt x="81" y="64"/>
                    </a:lnTo>
                    <a:lnTo>
                      <a:pt x="79" y="63"/>
                    </a:lnTo>
                    <a:lnTo>
                      <a:pt x="81" y="60"/>
                    </a:lnTo>
                    <a:lnTo>
                      <a:pt x="83" y="54"/>
                    </a:lnTo>
                    <a:lnTo>
                      <a:pt x="85" y="53"/>
                    </a:lnTo>
                    <a:lnTo>
                      <a:pt x="88" y="54"/>
                    </a:lnTo>
                    <a:lnTo>
                      <a:pt x="88" y="56"/>
                    </a:lnTo>
                    <a:lnTo>
                      <a:pt x="89" y="57"/>
                    </a:lnTo>
                    <a:lnTo>
                      <a:pt x="89" y="60"/>
                    </a:lnTo>
                    <a:lnTo>
                      <a:pt x="86" y="63"/>
                    </a:lnTo>
                    <a:lnTo>
                      <a:pt x="86" y="65"/>
                    </a:lnTo>
                    <a:lnTo>
                      <a:pt x="85" y="67"/>
                    </a:lnTo>
                    <a:lnTo>
                      <a:pt x="83" y="67"/>
                    </a:lnTo>
                    <a:lnTo>
                      <a:pt x="82" y="68"/>
                    </a:lnTo>
                    <a:lnTo>
                      <a:pt x="81" y="70"/>
                    </a:lnTo>
                    <a:lnTo>
                      <a:pt x="82" y="71"/>
                    </a:lnTo>
                    <a:lnTo>
                      <a:pt x="83" y="70"/>
                    </a:lnTo>
                    <a:lnTo>
                      <a:pt x="85" y="68"/>
                    </a:lnTo>
                    <a:lnTo>
                      <a:pt x="86" y="70"/>
                    </a:lnTo>
                    <a:lnTo>
                      <a:pt x="85" y="74"/>
                    </a:lnTo>
                    <a:lnTo>
                      <a:pt x="82" y="79"/>
                    </a:lnTo>
                    <a:lnTo>
                      <a:pt x="81" y="81"/>
                    </a:lnTo>
                    <a:lnTo>
                      <a:pt x="76" y="85"/>
                    </a:lnTo>
                    <a:lnTo>
                      <a:pt x="74" y="85"/>
                    </a:lnTo>
                    <a:lnTo>
                      <a:pt x="67" y="88"/>
                    </a:lnTo>
                    <a:lnTo>
                      <a:pt x="67" y="89"/>
                    </a:lnTo>
                    <a:lnTo>
                      <a:pt x="68" y="90"/>
                    </a:lnTo>
                    <a:lnTo>
                      <a:pt x="71" y="89"/>
                    </a:lnTo>
                    <a:lnTo>
                      <a:pt x="72" y="88"/>
                    </a:lnTo>
                    <a:lnTo>
                      <a:pt x="75" y="89"/>
                    </a:lnTo>
                    <a:lnTo>
                      <a:pt x="75" y="88"/>
                    </a:lnTo>
                    <a:lnTo>
                      <a:pt x="76" y="86"/>
                    </a:lnTo>
                    <a:lnTo>
                      <a:pt x="78" y="88"/>
                    </a:lnTo>
                    <a:lnTo>
                      <a:pt x="78" y="89"/>
                    </a:lnTo>
                    <a:lnTo>
                      <a:pt x="81" y="92"/>
                    </a:lnTo>
                    <a:lnTo>
                      <a:pt x="81" y="93"/>
                    </a:lnTo>
                    <a:lnTo>
                      <a:pt x="78" y="96"/>
                    </a:lnTo>
                    <a:lnTo>
                      <a:pt x="76" y="97"/>
                    </a:lnTo>
                    <a:lnTo>
                      <a:pt x="76" y="100"/>
                    </a:lnTo>
                    <a:lnTo>
                      <a:pt x="78" y="100"/>
                    </a:lnTo>
                    <a:lnTo>
                      <a:pt x="81" y="96"/>
                    </a:lnTo>
                    <a:lnTo>
                      <a:pt x="82" y="92"/>
                    </a:lnTo>
                    <a:lnTo>
                      <a:pt x="83" y="92"/>
                    </a:lnTo>
                    <a:lnTo>
                      <a:pt x="83" y="99"/>
                    </a:lnTo>
                    <a:lnTo>
                      <a:pt x="82" y="101"/>
                    </a:lnTo>
                    <a:lnTo>
                      <a:pt x="85" y="103"/>
                    </a:lnTo>
                    <a:lnTo>
                      <a:pt x="83" y="106"/>
                    </a:lnTo>
                    <a:lnTo>
                      <a:pt x="83" y="107"/>
                    </a:lnTo>
                    <a:lnTo>
                      <a:pt x="82" y="110"/>
                    </a:lnTo>
                    <a:lnTo>
                      <a:pt x="81" y="110"/>
                    </a:lnTo>
                    <a:lnTo>
                      <a:pt x="78" y="112"/>
                    </a:lnTo>
                    <a:lnTo>
                      <a:pt x="76" y="112"/>
                    </a:lnTo>
                    <a:lnTo>
                      <a:pt x="72" y="114"/>
                    </a:lnTo>
                    <a:lnTo>
                      <a:pt x="68" y="114"/>
                    </a:lnTo>
                    <a:lnTo>
                      <a:pt x="65" y="114"/>
                    </a:lnTo>
                    <a:lnTo>
                      <a:pt x="63" y="117"/>
                    </a:lnTo>
                    <a:lnTo>
                      <a:pt x="61" y="118"/>
                    </a:lnTo>
                    <a:lnTo>
                      <a:pt x="61" y="115"/>
                    </a:lnTo>
                    <a:lnTo>
                      <a:pt x="61" y="114"/>
                    </a:lnTo>
                    <a:lnTo>
                      <a:pt x="61" y="112"/>
                    </a:lnTo>
                    <a:lnTo>
                      <a:pt x="60" y="112"/>
                    </a:lnTo>
                    <a:lnTo>
                      <a:pt x="57" y="115"/>
                    </a:lnTo>
                    <a:lnTo>
                      <a:pt x="57" y="119"/>
                    </a:lnTo>
                    <a:lnTo>
                      <a:pt x="56" y="122"/>
                    </a:lnTo>
                    <a:lnTo>
                      <a:pt x="52" y="126"/>
                    </a:lnTo>
                    <a:lnTo>
                      <a:pt x="49" y="130"/>
                    </a:lnTo>
                    <a:lnTo>
                      <a:pt x="47" y="132"/>
                    </a:lnTo>
                    <a:lnTo>
                      <a:pt x="46" y="129"/>
                    </a:lnTo>
                    <a:lnTo>
                      <a:pt x="46" y="126"/>
                    </a:lnTo>
                    <a:lnTo>
                      <a:pt x="46" y="123"/>
                    </a:lnTo>
                    <a:lnTo>
                      <a:pt x="49" y="119"/>
                    </a:lnTo>
                    <a:lnTo>
                      <a:pt x="50" y="115"/>
                    </a:lnTo>
                    <a:lnTo>
                      <a:pt x="52" y="115"/>
                    </a:lnTo>
                    <a:lnTo>
                      <a:pt x="52" y="114"/>
                    </a:lnTo>
                    <a:lnTo>
                      <a:pt x="52" y="111"/>
                    </a:lnTo>
                    <a:lnTo>
                      <a:pt x="50" y="114"/>
                    </a:lnTo>
                    <a:lnTo>
                      <a:pt x="47" y="114"/>
                    </a:lnTo>
                    <a:lnTo>
                      <a:pt x="46" y="118"/>
                    </a:lnTo>
                    <a:lnTo>
                      <a:pt x="43" y="121"/>
                    </a:lnTo>
                    <a:lnTo>
                      <a:pt x="43" y="123"/>
                    </a:lnTo>
                    <a:lnTo>
                      <a:pt x="45" y="125"/>
                    </a:lnTo>
                    <a:lnTo>
                      <a:pt x="45" y="129"/>
                    </a:lnTo>
                    <a:lnTo>
                      <a:pt x="42" y="130"/>
                    </a:lnTo>
                    <a:lnTo>
                      <a:pt x="42" y="130"/>
                    </a:lnTo>
                    <a:lnTo>
                      <a:pt x="43" y="132"/>
                    </a:lnTo>
                    <a:lnTo>
                      <a:pt x="45" y="135"/>
                    </a:lnTo>
                    <a:lnTo>
                      <a:pt x="42" y="136"/>
                    </a:lnTo>
                    <a:lnTo>
                      <a:pt x="39" y="139"/>
                    </a:lnTo>
                    <a:lnTo>
                      <a:pt x="36" y="137"/>
                    </a:lnTo>
                    <a:lnTo>
                      <a:pt x="36" y="136"/>
                    </a:lnTo>
                    <a:lnTo>
                      <a:pt x="38" y="133"/>
                    </a:lnTo>
                    <a:lnTo>
                      <a:pt x="38" y="130"/>
                    </a:lnTo>
                    <a:lnTo>
                      <a:pt x="36" y="132"/>
                    </a:lnTo>
                    <a:lnTo>
                      <a:pt x="35" y="139"/>
                    </a:lnTo>
                    <a:lnTo>
                      <a:pt x="31" y="143"/>
                    </a:lnTo>
                    <a:lnTo>
                      <a:pt x="28" y="146"/>
                    </a:lnTo>
                    <a:lnTo>
                      <a:pt x="27" y="147"/>
                    </a:lnTo>
                    <a:lnTo>
                      <a:pt x="27" y="146"/>
                    </a:lnTo>
                    <a:lnTo>
                      <a:pt x="27" y="144"/>
                    </a:lnTo>
                    <a:lnTo>
                      <a:pt x="25" y="141"/>
                    </a:lnTo>
                    <a:lnTo>
                      <a:pt x="27" y="137"/>
                    </a:lnTo>
                    <a:lnTo>
                      <a:pt x="25" y="135"/>
                    </a:lnTo>
                    <a:lnTo>
                      <a:pt x="27" y="132"/>
                    </a:lnTo>
                    <a:lnTo>
                      <a:pt x="29" y="126"/>
                    </a:lnTo>
                    <a:lnTo>
                      <a:pt x="29" y="122"/>
                    </a:lnTo>
                    <a:lnTo>
                      <a:pt x="28" y="126"/>
                    </a:lnTo>
                    <a:lnTo>
                      <a:pt x="25" y="129"/>
                    </a:lnTo>
                    <a:lnTo>
                      <a:pt x="24" y="132"/>
                    </a:lnTo>
                    <a:lnTo>
                      <a:pt x="24" y="137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1"/>
                    </a:lnTo>
                    <a:lnTo>
                      <a:pt x="21" y="140"/>
                    </a:lnTo>
                    <a:lnTo>
                      <a:pt x="21" y="137"/>
                    </a:lnTo>
                    <a:lnTo>
                      <a:pt x="17" y="137"/>
                    </a:lnTo>
                    <a:lnTo>
                      <a:pt x="17" y="139"/>
                    </a:lnTo>
                    <a:lnTo>
                      <a:pt x="17" y="141"/>
                    </a:lnTo>
                    <a:lnTo>
                      <a:pt x="14" y="143"/>
                    </a:lnTo>
                    <a:lnTo>
                      <a:pt x="9" y="139"/>
                    </a:lnTo>
                    <a:lnTo>
                      <a:pt x="5" y="137"/>
                    </a:lnTo>
                    <a:lnTo>
                      <a:pt x="5" y="135"/>
                    </a:lnTo>
                    <a:lnTo>
                      <a:pt x="3" y="133"/>
                    </a:lnTo>
                    <a:lnTo>
                      <a:pt x="2" y="135"/>
                    </a:lnTo>
                    <a:lnTo>
                      <a:pt x="2" y="129"/>
                    </a:lnTo>
                    <a:lnTo>
                      <a:pt x="3" y="128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3" y="121"/>
                    </a:lnTo>
                    <a:lnTo>
                      <a:pt x="6" y="123"/>
                    </a:lnTo>
                    <a:lnTo>
                      <a:pt x="7" y="122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3" y="119"/>
                    </a:lnTo>
                    <a:lnTo>
                      <a:pt x="2" y="119"/>
                    </a:lnTo>
                    <a:lnTo>
                      <a:pt x="0" y="115"/>
                    </a:lnTo>
                    <a:lnTo>
                      <a:pt x="2" y="110"/>
                    </a:lnTo>
                    <a:lnTo>
                      <a:pt x="5" y="110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3" y="107"/>
                    </a:lnTo>
                    <a:lnTo>
                      <a:pt x="5" y="103"/>
                    </a:lnTo>
                    <a:lnTo>
                      <a:pt x="6" y="101"/>
                    </a:lnTo>
                    <a:lnTo>
                      <a:pt x="10" y="101"/>
                    </a:lnTo>
                    <a:lnTo>
                      <a:pt x="12" y="99"/>
                    </a:lnTo>
                    <a:lnTo>
                      <a:pt x="14" y="97"/>
                    </a:lnTo>
                    <a:lnTo>
                      <a:pt x="17" y="101"/>
                    </a:lnTo>
                    <a:lnTo>
                      <a:pt x="20" y="101"/>
                    </a:lnTo>
                    <a:lnTo>
                      <a:pt x="21" y="104"/>
                    </a:lnTo>
                    <a:lnTo>
                      <a:pt x="25" y="104"/>
                    </a:lnTo>
                    <a:lnTo>
                      <a:pt x="29" y="104"/>
                    </a:lnTo>
                    <a:lnTo>
                      <a:pt x="32" y="106"/>
                    </a:lnTo>
                    <a:lnTo>
                      <a:pt x="38" y="104"/>
                    </a:lnTo>
                    <a:lnTo>
                      <a:pt x="35" y="103"/>
                    </a:lnTo>
                    <a:lnTo>
                      <a:pt x="31" y="103"/>
                    </a:lnTo>
                    <a:lnTo>
                      <a:pt x="25" y="103"/>
                    </a:lnTo>
                    <a:lnTo>
                      <a:pt x="21" y="101"/>
                    </a:lnTo>
                    <a:lnTo>
                      <a:pt x="23" y="100"/>
                    </a:lnTo>
                    <a:lnTo>
                      <a:pt x="25" y="99"/>
                    </a:lnTo>
                    <a:lnTo>
                      <a:pt x="28" y="100"/>
                    </a:lnTo>
                    <a:lnTo>
                      <a:pt x="31" y="100"/>
                    </a:lnTo>
                    <a:lnTo>
                      <a:pt x="36" y="100"/>
                    </a:lnTo>
                    <a:lnTo>
                      <a:pt x="36" y="100"/>
                    </a:lnTo>
                    <a:lnTo>
                      <a:pt x="29" y="97"/>
                    </a:lnTo>
                    <a:lnTo>
                      <a:pt x="27" y="96"/>
                    </a:lnTo>
                    <a:lnTo>
                      <a:pt x="24" y="96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0" y="92"/>
                    </a:lnTo>
                    <a:lnTo>
                      <a:pt x="18" y="92"/>
                    </a:lnTo>
                    <a:lnTo>
                      <a:pt x="20" y="90"/>
                    </a:lnTo>
                    <a:lnTo>
                      <a:pt x="20" y="89"/>
                    </a:lnTo>
                    <a:lnTo>
                      <a:pt x="17" y="90"/>
                    </a:lnTo>
                    <a:lnTo>
                      <a:pt x="16" y="90"/>
                    </a:lnTo>
                    <a:lnTo>
                      <a:pt x="13" y="92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2" y="89"/>
                    </a:lnTo>
                    <a:lnTo>
                      <a:pt x="14" y="89"/>
                    </a:lnTo>
                    <a:lnTo>
                      <a:pt x="14" y="86"/>
                    </a:lnTo>
                    <a:lnTo>
                      <a:pt x="13" y="85"/>
                    </a:lnTo>
                    <a:lnTo>
                      <a:pt x="12" y="88"/>
                    </a:lnTo>
                    <a:lnTo>
                      <a:pt x="7" y="86"/>
                    </a:lnTo>
                    <a:lnTo>
                      <a:pt x="6" y="88"/>
                    </a:lnTo>
                    <a:lnTo>
                      <a:pt x="5" y="86"/>
                    </a:lnTo>
                    <a:lnTo>
                      <a:pt x="5" y="85"/>
                    </a:lnTo>
                    <a:lnTo>
                      <a:pt x="6" y="83"/>
                    </a:lnTo>
                    <a:lnTo>
                      <a:pt x="6" y="82"/>
                    </a:lnTo>
                    <a:lnTo>
                      <a:pt x="5" y="81"/>
                    </a:lnTo>
                    <a:lnTo>
                      <a:pt x="6" y="78"/>
                    </a:lnTo>
                    <a:lnTo>
                      <a:pt x="9" y="74"/>
                    </a:lnTo>
                    <a:lnTo>
                      <a:pt x="12" y="74"/>
                    </a:lnTo>
                    <a:lnTo>
                      <a:pt x="13" y="75"/>
                    </a:lnTo>
                    <a:lnTo>
                      <a:pt x="17" y="74"/>
                    </a:lnTo>
                    <a:lnTo>
                      <a:pt x="20" y="75"/>
                    </a:lnTo>
                    <a:lnTo>
                      <a:pt x="21" y="74"/>
                    </a:lnTo>
                    <a:lnTo>
                      <a:pt x="21" y="74"/>
                    </a:lnTo>
                    <a:lnTo>
                      <a:pt x="18" y="74"/>
                    </a:lnTo>
                    <a:lnTo>
                      <a:pt x="17" y="72"/>
                    </a:lnTo>
                    <a:lnTo>
                      <a:pt x="13" y="72"/>
                    </a:lnTo>
                    <a:lnTo>
                      <a:pt x="12" y="71"/>
                    </a:lnTo>
                    <a:lnTo>
                      <a:pt x="12" y="65"/>
                    </a:lnTo>
                    <a:lnTo>
                      <a:pt x="13" y="64"/>
                    </a:lnTo>
                    <a:lnTo>
                      <a:pt x="13" y="61"/>
                    </a:lnTo>
                    <a:lnTo>
                      <a:pt x="14" y="61"/>
                    </a:lnTo>
                    <a:lnTo>
                      <a:pt x="16" y="60"/>
                    </a:lnTo>
                    <a:lnTo>
                      <a:pt x="14" y="56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7" y="52"/>
                    </a:lnTo>
                    <a:lnTo>
                      <a:pt x="17" y="52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3" y="57"/>
                    </a:lnTo>
                    <a:lnTo>
                      <a:pt x="31" y="59"/>
                    </a:lnTo>
                    <a:lnTo>
                      <a:pt x="34" y="61"/>
                    </a:lnTo>
                    <a:lnTo>
                      <a:pt x="35" y="61"/>
                    </a:lnTo>
                    <a:lnTo>
                      <a:pt x="36" y="57"/>
                    </a:lnTo>
                    <a:lnTo>
                      <a:pt x="38" y="56"/>
                    </a:lnTo>
                    <a:lnTo>
                      <a:pt x="38" y="53"/>
                    </a:lnTo>
                    <a:lnTo>
                      <a:pt x="36" y="53"/>
                    </a:lnTo>
                    <a:lnTo>
                      <a:pt x="35" y="54"/>
                    </a:lnTo>
                    <a:lnTo>
                      <a:pt x="32" y="54"/>
                    </a:lnTo>
                    <a:lnTo>
                      <a:pt x="29" y="53"/>
                    </a:lnTo>
                    <a:lnTo>
                      <a:pt x="28" y="52"/>
                    </a:lnTo>
                    <a:lnTo>
                      <a:pt x="25" y="49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28" y="47"/>
                    </a:lnTo>
                    <a:lnTo>
                      <a:pt x="25" y="47"/>
                    </a:lnTo>
                    <a:lnTo>
                      <a:pt x="23" y="46"/>
                    </a:lnTo>
                    <a:lnTo>
                      <a:pt x="21" y="42"/>
                    </a:lnTo>
                    <a:lnTo>
                      <a:pt x="23" y="39"/>
                    </a:lnTo>
                    <a:lnTo>
                      <a:pt x="21" y="36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8" y="38"/>
                    </a:lnTo>
                    <a:lnTo>
                      <a:pt x="31" y="39"/>
                    </a:lnTo>
                    <a:lnTo>
                      <a:pt x="31" y="41"/>
                    </a:lnTo>
                    <a:lnTo>
                      <a:pt x="32" y="42"/>
                    </a:lnTo>
                    <a:lnTo>
                      <a:pt x="34" y="39"/>
                    </a:lnTo>
                    <a:lnTo>
                      <a:pt x="31" y="38"/>
                    </a:lnTo>
                    <a:lnTo>
                      <a:pt x="32" y="35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3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3" y="35"/>
                    </a:lnTo>
                    <a:lnTo>
                      <a:pt x="45" y="32"/>
                    </a:lnTo>
                    <a:lnTo>
                      <a:pt x="46" y="32"/>
                    </a:lnTo>
                    <a:lnTo>
                      <a:pt x="46" y="31"/>
                    </a:lnTo>
                    <a:lnTo>
                      <a:pt x="43" y="29"/>
                    </a:lnTo>
                    <a:lnTo>
                      <a:pt x="42" y="27"/>
                    </a:lnTo>
                    <a:lnTo>
                      <a:pt x="41" y="25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3" y="20"/>
                    </a:lnTo>
                    <a:lnTo>
                      <a:pt x="47" y="17"/>
                    </a:lnTo>
                    <a:lnTo>
                      <a:pt x="50" y="21"/>
                    </a:lnTo>
                    <a:lnTo>
                      <a:pt x="53" y="20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7" y="16"/>
                    </a:lnTo>
                    <a:lnTo>
                      <a:pt x="60" y="18"/>
                    </a:lnTo>
                    <a:lnTo>
                      <a:pt x="61" y="18"/>
                    </a:lnTo>
                    <a:lnTo>
                      <a:pt x="65" y="14"/>
                    </a:lnTo>
                    <a:lnTo>
                      <a:pt x="65" y="13"/>
                    </a:lnTo>
                    <a:lnTo>
                      <a:pt x="63" y="12"/>
                    </a:lnTo>
                    <a:lnTo>
                      <a:pt x="63" y="10"/>
                    </a:lnTo>
                    <a:lnTo>
                      <a:pt x="59" y="9"/>
                    </a:lnTo>
                    <a:lnTo>
                      <a:pt x="57" y="9"/>
                    </a:lnTo>
                    <a:lnTo>
                      <a:pt x="54" y="9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8" name="Freeform 1184"/>
              <p:cNvSpPr>
                <a:spLocks/>
              </p:cNvSpPr>
              <p:nvPr/>
            </p:nvSpPr>
            <p:spPr bwMode="auto">
              <a:xfrm>
                <a:off x="3225414" y="1630599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0 h 3"/>
                  <a:gd name="T4" fmla="*/ 2 w 5"/>
                  <a:gd name="T5" fmla="*/ 2 h 3"/>
                  <a:gd name="T6" fmla="*/ 5 w 5"/>
                  <a:gd name="T7" fmla="*/ 2 h 3"/>
                  <a:gd name="T8" fmla="*/ 5 w 5"/>
                  <a:gd name="T9" fmla="*/ 3 h 3"/>
                  <a:gd name="T10" fmla="*/ 4 w 5"/>
                  <a:gd name="T11" fmla="*/ 3 h 3"/>
                  <a:gd name="T12" fmla="*/ 2 w 5"/>
                  <a:gd name="T13" fmla="*/ 3 h 3"/>
                  <a:gd name="T14" fmla="*/ 0 w 5"/>
                  <a:gd name="T15" fmla="*/ 3 h 3"/>
                  <a:gd name="T16" fmla="*/ 0 w 5"/>
                  <a:gd name="T17" fmla="*/ 2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9" name="Freeform 1185"/>
              <p:cNvSpPr>
                <a:spLocks/>
              </p:cNvSpPr>
              <p:nvPr/>
            </p:nvSpPr>
            <p:spPr bwMode="auto">
              <a:xfrm>
                <a:off x="3146859" y="1645420"/>
                <a:ext cx="22233" cy="29644"/>
              </a:xfrm>
              <a:custGeom>
                <a:avLst/>
                <a:gdLst>
                  <a:gd name="T0" fmla="*/ 11 w 15"/>
                  <a:gd name="T1" fmla="*/ 0 h 20"/>
                  <a:gd name="T2" fmla="*/ 10 w 15"/>
                  <a:gd name="T3" fmla="*/ 3 h 20"/>
                  <a:gd name="T4" fmla="*/ 11 w 15"/>
                  <a:gd name="T5" fmla="*/ 3 h 20"/>
                  <a:gd name="T6" fmla="*/ 14 w 15"/>
                  <a:gd name="T7" fmla="*/ 3 h 20"/>
                  <a:gd name="T8" fmla="*/ 15 w 15"/>
                  <a:gd name="T9" fmla="*/ 4 h 20"/>
                  <a:gd name="T10" fmla="*/ 14 w 15"/>
                  <a:gd name="T11" fmla="*/ 8 h 20"/>
                  <a:gd name="T12" fmla="*/ 10 w 15"/>
                  <a:gd name="T13" fmla="*/ 11 h 20"/>
                  <a:gd name="T14" fmla="*/ 10 w 15"/>
                  <a:gd name="T15" fmla="*/ 13 h 20"/>
                  <a:gd name="T16" fmla="*/ 8 w 15"/>
                  <a:gd name="T17" fmla="*/ 17 h 20"/>
                  <a:gd name="T18" fmla="*/ 6 w 15"/>
                  <a:gd name="T19" fmla="*/ 20 h 20"/>
                  <a:gd name="T20" fmla="*/ 4 w 15"/>
                  <a:gd name="T21" fmla="*/ 17 h 20"/>
                  <a:gd name="T22" fmla="*/ 4 w 15"/>
                  <a:gd name="T23" fmla="*/ 17 h 20"/>
                  <a:gd name="T24" fmla="*/ 4 w 15"/>
                  <a:gd name="T25" fmla="*/ 14 h 20"/>
                  <a:gd name="T26" fmla="*/ 6 w 15"/>
                  <a:gd name="T27" fmla="*/ 11 h 20"/>
                  <a:gd name="T28" fmla="*/ 6 w 15"/>
                  <a:gd name="T29" fmla="*/ 10 h 20"/>
                  <a:gd name="T30" fmla="*/ 4 w 15"/>
                  <a:gd name="T31" fmla="*/ 10 h 20"/>
                  <a:gd name="T32" fmla="*/ 0 w 15"/>
                  <a:gd name="T33" fmla="*/ 10 h 20"/>
                  <a:gd name="T34" fmla="*/ 0 w 15"/>
                  <a:gd name="T35" fmla="*/ 7 h 20"/>
                  <a:gd name="T36" fmla="*/ 2 w 15"/>
                  <a:gd name="T37" fmla="*/ 6 h 20"/>
                  <a:gd name="T38" fmla="*/ 3 w 15"/>
                  <a:gd name="T39" fmla="*/ 4 h 20"/>
                  <a:gd name="T40" fmla="*/ 7 w 15"/>
                  <a:gd name="T41" fmla="*/ 3 h 20"/>
                  <a:gd name="T42" fmla="*/ 10 w 15"/>
                  <a:gd name="T43" fmla="*/ 0 h 20"/>
                  <a:gd name="T44" fmla="*/ 11 w 15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0">
                    <a:moveTo>
                      <a:pt x="11" y="0"/>
                    </a:moveTo>
                    <a:lnTo>
                      <a:pt x="10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4" y="8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7" y="3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0" name="Freeform 1186"/>
              <p:cNvSpPr>
                <a:spLocks/>
              </p:cNvSpPr>
              <p:nvPr/>
            </p:nvSpPr>
            <p:spPr bwMode="auto">
              <a:xfrm>
                <a:off x="3099429" y="1726941"/>
                <a:ext cx="50394" cy="66699"/>
              </a:xfrm>
              <a:custGeom>
                <a:avLst/>
                <a:gdLst>
                  <a:gd name="T0" fmla="*/ 17 w 34"/>
                  <a:gd name="T1" fmla="*/ 0 h 45"/>
                  <a:gd name="T2" fmla="*/ 20 w 34"/>
                  <a:gd name="T3" fmla="*/ 0 h 45"/>
                  <a:gd name="T4" fmla="*/ 22 w 34"/>
                  <a:gd name="T5" fmla="*/ 5 h 45"/>
                  <a:gd name="T6" fmla="*/ 24 w 34"/>
                  <a:gd name="T7" fmla="*/ 7 h 45"/>
                  <a:gd name="T8" fmla="*/ 24 w 34"/>
                  <a:gd name="T9" fmla="*/ 10 h 45"/>
                  <a:gd name="T10" fmla="*/ 25 w 34"/>
                  <a:gd name="T11" fmla="*/ 12 h 45"/>
                  <a:gd name="T12" fmla="*/ 27 w 34"/>
                  <a:gd name="T13" fmla="*/ 12 h 45"/>
                  <a:gd name="T14" fmla="*/ 27 w 34"/>
                  <a:gd name="T15" fmla="*/ 14 h 45"/>
                  <a:gd name="T16" fmla="*/ 28 w 34"/>
                  <a:gd name="T17" fmla="*/ 16 h 45"/>
                  <a:gd name="T18" fmla="*/ 28 w 34"/>
                  <a:gd name="T19" fmla="*/ 17 h 45"/>
                  <a:gd name="T20" fmla="*/ 29 w 34"/>
                  <a:gd name="T21" fmla="*/ 20 h 45"/>
                  <a:gd name="T22" fmla="*/ 32 w 34"/>
                  <a:gd name="T23" fmla="*/ 20 h 45"/>
                  <a:gd name="T24" fmla="*/ 32 w 34"/>
                  <a:gd name="T25" fmla="*/ 21 h 45"/>
                  <a:gd name="T26" fmla="*/ 34 w 34"/>
                  <a:gd name="T27" fmla="*/ 24 h 45"/>
                  <a:gd name="T28" fmla="*/ 34 w 34"/>
                  <a:gd name="T29" fmla="*/ 28 h 45"/>
                  <a:gd name="T30" fmla="*/ 32 w 34"/>
                  <a:gd name="T31" fmla="*/ 31 h 45"/>
                  <a:gd name="T32" fmla="*/ 29 w 34"/>
                  <a:gd name="T33" fmla="*/ 32 h 45"/>
                  <a:gd name="T34" fmla="*/ 28 w 34"/>
                  <a:gd name="T35" fmla="*/ 32 h 45"/>
                  <a:gd name="T36" fmla="*/ 27 w 34"/>
                  <a:gd name="T37" fmla="*/ 32 h 45"/>
                  <a:gd name="T38" fmla="*/ 27 w 34"/>
                  <a:gd name="T39" fmla="*/ 34 h 45"/>
                  <a:gd name="T40" fmla="*/ 28 w 34"/>
                  <a:gd name="T41" fmla="*/ 34 h 45"/>
                  <a:gd name="T42" fmla="*/ 29 w 34"/>
                  <a:gd name="T43" fmla="*/ 38 h 45"/>
                  <a:gd name="T44" fmla="*/ 29 w 34"/>
                  <a:gd name="T45" fmla="*/ 41 h 45"/>
                  <a:gd name="T46" fmla="*/ 24 w 34"/>
                  <a:gd name="T47" fmla="*/ 43 h 45"/>
                  <a:gd name="T48" fmla="*/ 22 w 34"/>
                  <a:gd name="T49" fmla="*/ 45 h 45"/>
                  <a:gd name="T50" fmla="*/ 21 w 34"/>
                  <a:gd name="T51" fmla="*/ 45 h 45"/>
                  <a:gd name="T52" fmla="*/ 21 w 34"/>
                  <a:gd name="T53" fmla="*/ 43 h 45"/>
                  <a:gd name="T54" fmla="*/ 20 w 34"/>
                  <a:gd name="T55" fmla="*/ 42 h 45"/>
                  <a:gd name="T56" fmla="*/ 17 w 34"/>
                  <a:gd name="T57" fmla="*/ 43 h 45"/>
                  <a:gd name="T58" fmla="*/ 14 w 34"/>
                  <a:gd name="T59" fmla="*/ 43 h 45"/>
                  <a:gd name="T60" fmla="*/ 11 w 34"/>
                  <a:gd name="T61" fmla="*/ 45 h 45"/>
                  <a:gd name="T62" fmla="*/ 9 w 34"/>
                  <a:gd name="T63" fmla="*/ 43 h 45"/>
                  <a:gd name="T64" fmla="*/ 9 w 34"/>
                  <a:gd name="T65" fmla="*/ 41 h 45"/>
                  <a:gd name="T66" fmla="*/ 7 w 34"/>
                  <a:gd name="T67" fmla="*/ 41 h 45"/>
                  <a:gd name="T68" fmla="*/ 6 w 34"/>
                  <a:gd name="T69" fmla="*/ 42 h 45"/>
                  <a:gd name="T70" fmla="*/ 3 w 34"/>
                  <a:gd name="T71" fmla="*/ 43 h 45"/>
                  <a:gd name="T72" fmla="*/ 3 w 34"/>
                  <a:gd name="T73" fmla="*/ 41 h 45"/>
                  <a:gd name="T74" fmla="*/ 4 w 34"/>
                  <a:gd name="T75" fmla="*/ 39 h 45"/>
                  <a:gd name="T76" fmla="*/ 3 w 34"/>
                  <a:gd name="T77" fmla="*/ 38 h 45"/>
                  <a:gd name="T78" fmla="*/ 3 w 34"/>
                  <a:gd name="T79" fmla="*/ 34 h 45"/>
                  <a:gd name="T80" fmla="*/ 0 w 34"/>
                  <a:gd name="T81" fmla="*/ 32 h 45"/>
                  <a:gd name="T82" fmla="*/ 2 w 34"/>
                  <a:gd name="T83" fmla="*/ 31 h 45"/>
                  <a:gd name="T84" fmla="*/ 3 w 34"/>
                  <a:gd name="T85" fmla="*/ 29 h 45"/>
                  <a:gd name="T86" fmla="*/ 6 w 34"/>
                  <a:gd name="T87" fmla="*/ 29 h 45"/>
                  <a:gd name="T88" fmla="*/ 9 w 34"/>
                  <a:gd name="T89" fmla="*/ 32 h 45"/>
                  <a:gd name="T90" fmla="*/ 10 w 34"/>
                  <a:gd name="T91" fmla="*/ 32 h 45"/>
                  <a:gd name="T92" fmla="*/ 10 w 34"/>
                  <a:gd name="T93" fmla="*/ 29 h 45"/>
                  <a:gd name="T94" fmla="*/ 7 w 34"/>
                  <a:gd name="T95" fmla="*/ 25 h 45"/>
                  <a:gd name="T96" fmla="*/ 4 w 34"/>
                  <a:gd name="T97" fmla="*/ 24 h 45"/>
                  <a:gd name="T98" fmla="*/ 4 w 34"/>
                  <a:gd name="T99" fmla="*/ 23 h 45"/>
                  <a:gd name="T100" fmla="*/ 7 w 34"/>
                  <a:gd name="T101" fmla="*/ 23 h 45"/>
                  <a:gd name="T102" fmla="*/ 4 w 34"/>
                  <a:gd name="T103" fmla="*/ 20 h 45"/>
                  <a:gd name="T104" fmla="*/ 7 w 34"/>
                  <a:gd name="T105" fmla="*/ 17 h 45"/>
                  <a:gd name="T106" fmla="*/ 7 w 34"/>
                  <a:gd name="T107" fmla="*/ 13 h 45"/>
                  <a:gd name="T108" fmla="*/ 9 w 34"/>
                  <a:gd name="T109" fmla="*/ 10 h 45"/>
                  <a:gd name="T110" fmla="*/ 10 w 34"/>
                  <a:gd name="T111" fmla="*/ 10 h 45"/>
                  <a:gd name="T112" fmla="*/ 11 w 34"/>
                  <a:gd name="T113" fmla="*/ 9 h 45"/>
                  <a:gd name="T114" fmla="*/ 13 w 34"/>
                  <a:gd name="T115" fmla="*/ 5 h 45"/>
                  <a:gd name="T116" fmla="*/ 14 w 34"/>
                  <a:gd name="T117" fmla="*/ 3 h 45"/>
                  <a:gd name="T118" fmla="*/ 17 w 34"/>
                  <a:gd name="T1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" h="45">
                    <a:moveTo>
                      <a:pt x="17" y="0"/>
                    </a:moveTo>
                    <a:lnTo>
                      <a:pt x="20" y="0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4" y="10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8" y="16"/>
                    </a:lnTo>
                    <a:lnTo>
                      <a:pt x="28" y="17"/>
                    </a:lnTo>
                    <a:lnTo>
                      <a:pt x="29" y="20"/>
                    </a:lnTo>
                    <a:lnTo>
                      <a:pt x="32" y="20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4" y="28"/>
                    </a:lnTo>
                    <a:lnTo>
                      <a:pt x="32" y="31"/>
                    </a:lnTo>
                    <a:lnTo>
                      <a:pt x="29" y="32"/>
                    </a:lnTo>
                    <a:lnTo>
                      <a:pt x="28" y="32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8" y="34"/>
                    </a:lnTo>
                    <a:lnTo>
                      <a:pt x="29" y="38"/>
                    </a:lnTo>
                    <a:lnTo>
                      <a:pt x="29" y="41"/>
                    </a:lnTo>
                    <a:lnTo>
                      <a:pt x="24" y="43"/>
                    </a:lnTo>
                    <a:lnTo>
                      <a:pt x="22" y="45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0" y="42"/>
                    </a:lnTo>
                    <a:lnTo>
                      <a:pt x="17" y="43"/>
                    </a:lnTo>
                    <a:lnTo>
                      <a:pt x="14" y="43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6" y="42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3" y="34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3" y="29"/>
                    </a:lnTo>
                    <a:lnTo>
                      <a:pt x="6" y="29"/>
                    </a:lnTo>
                    <a:lnTo>
                      <a:pt x="9" y="32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7" y="25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4" y="20"/>
                    </a:lnTo>
                    <a:lnTo>
                      <a:pt x="7" y="17"/>
                    </a:lnTo>
                    <a:lnTo>
                      <a:pt x="7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1" name="Freeform 1187"/>
              <p:cNvSpPr>
                <a:spLocks/>
              </p:cNvSpPr>
              <p:nvPr/>
            </p:nvSpPr>
            <p:spPr bwMode="auto">
              <a:xfrm>
                <a:off x="3163162" y="1830695"/>
                <a:ext cx="16305" cy="19269"/>
              </a:xfrm>
              <a:custGeom>
                <a:avLst/>
                <a:gdLst>
                  <a:gd name="T0" fmla="*/ 4 w 11"/>
                  <a:gd name="T1" fmla="*/ 0 h 13"/>
                  <a:gd name="T2" fmla="*/ 6 w 11"/>
                  <a:gd name="T3" fmla="*/ 0 h 13"/>
                  <a:gd name="T4" fmla="*/ 7 w 11"/>
                  <a:gd name="T5" fmla="*/ 2 h 13"/>
                  <a:gd name="T6" fmla="*/ 10 w 11"/>
                  <a:gd name="T7" fmla="*/ 2 h 13"/>
                  <a:gd name="T8" fmla="*/ 11 w 11"/>
                  <a:gd name="T9" fmla="*/ 4 h 13"/>
                  <a:gd name="T10" fmla="*/ 10 w 11"/>
                  <a:gd name="T11" fmla="*/ 5 h 13"/>
                  <a:gd name="T12" fmla="*/ 11 w 11"/>
                  <a:gd name="T13" fmla="*/ 6 h 13"/>
                  <a:gd name="T14" fmla="*/ 11 w 11"/>
                  <a:gd name="T15" fmla="*/ 8 h 13"/>
                  <a:gd name="T16" fmla="*/ 8 w 11"/>
                  <a:gd name="T17" fmla="*/ 12 h 13"/>
                  <a:gd name="T18" fmla="*/ 6 w 11"/>
                  <a:gd name="T19" fmla="*/ 13 h 13"/>
                  <a:gd name="T20" fmla="*/ 3 w 11"/>
                  <a:gd name="T21" fmla="*/ 13 h 13"/>
                  <a:gd name="T22" fmla="*/ 0 w 11"/>
                  <a:gd name="T23" fmla="*/ 12 h 13"/>
                  <a:gd name="T24" fmla="*/ 0 w 11"/>
                  <a:gd name="T25" fmla="*/ 9 h 13"/>
                  <a:gd name="T26" fmla="*/ 0 w 11"/>
                  <a:gd name="T27" fmla="*/ 6 h 13"/>
                  <a:gd name="T28" fmla="*/ 0 w 11"/>
                  <a:gd name="T29" fmla="*/ 4 h 13"/>
                  <a:gd name="T30" fmla="*/ 2 w 11"/>
                  <a:gd name="T31" fmla="*/ 1 h 13"/>
                  <a:gd name="T32" fmla="*/ 4 w 11"/>
                  <a:gd name="T3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2" name="Freeform 1188"/>
              <p:cNvSpPr>
                <a:spLocks/>
              </p:cNvSpPr>
              <p:nvPr/>
            </p:nvSpPr>
            <p:spPr bwMode="auto">
              <a:xfrm>
                <a:off x="3268398" y="1758067"/>
                <a:ext cx="17786" cy="10376"/>
              </a:xfrm>
              <a:custGeom>
                <a:avLst/>
                <a:gdLst>
                  <a:gd name="T0" fmla="*/ 7 w 12"/>
                  <a:gd name="T1" fmla="*/ 0 h 7"/>
                  <a:gd name="T2" fmla="*/ 9 w 12"/>
                  <a:gd name="T3" fmla="*/ 2 h 7"/>
                  <a:gd name="T4" fmla="*/ 12 w 12"/>
                  <a:gd name="T5" fmla="*/ 3 h 7"/>
                  <a:gd name="T6" fmla="*/ 11 w 12"/>
                  <a:gd name="T7" fmla="*/ 6 h 7"/>
                  <a:gd name="T8" fmla="*/ 8 w 12"/>
                  <a:gd name="T9" fmla="*/ 6 h 7"/>
                  <a:gd name="T10" fmla="*/ 5 w 12"/>
                  <a:gd name="T11" fmla="*/ 7 h 7"/>
                  <a:gd name="T12" fmla="*/ 2 w 12"/>
                  <a:gd name="T13" fmla="*/ 7 h 7"/>
                  <a:gd name="T14" fmla="*/ 0 w 12"/>
                  <a:gd name="T15" fmla="*/ 7 h 7"/>
                  <a:gd name="T16" fmla="*/ 0 w 12"/>
                  <a:gd name="T17" fmla="*/ 6 h 7"/>
                  <a:gd name="T18" fmla="*/ 2 w 12"/>
                  <a:gd name="T19" fmla="*/ 2 h 7"/>
                  <a:gd name="T20" fmla="*/ 5 w 12"/>
                  <a:gd name="T21" fmla="*/ 2 h 7"/>
                  <a:gd name="T22" fmla="*/ 7 w 12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lnTo>
                      <a:pt x="9" y="2"/>
                    </a:lnTo>
                    <a:lnTo>
                      <a:pt x="12" y="3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3" name="Freeform 1189"/>
              <p:cNvSpPr>
                <a:spLocks/>
              </p:cNvSpPr>
              <p:nvPr/>
            </p:nvSpPr>
            <p:spPr bwMode="auto">
              <a:xfrm>
                <a:off x="3292113" y="2561413"/>
                <a:ext cx="14822" cy="11858"/>
              </a:xfrm>
              <a:custGeom>
                <a:avLst/>
                <a:gdLst>
                  <a:gd name="T0" fmla="*/ 3 w 10"/>
                  <a:gd name="T1" fmla="*/ 0 h 8"/>
                  <a:gd name="T2" fmla="*/ 7 w 10"/>
                  <a:gd name="T3" fmla="*/ 1 h 8"/>
                  <a:gd name="T4" fmla="*/ 10 w 10"/>
                  <a:gd name="T5" fmla="*/ 3 h 8"/>
                  <a:gd name="T6" fmla="*/ 10 w 10"/>
                  <a:gd name="T7" fmla="*/ 4 h 8"/>
                  <a:gd name="T8" fmla="*/ 9 w 10"/>
                  <a:gd name="T9" fmla="*/ 4 h 8"/>
                  <a:gd name="T10" fmla="*/ 9 w 10"/>
                  <a:gd name="T11" fmla="*/ 6 h 8"/>
                  <a:gd name="T12" fmla="*/ 7 w 10"/>
                  <a:gd name="T13" fmla="*/ 7 h 8"/>
                  <a:gd name="T14" fmla="*/ 7 w 10"/>
                  <a:gd name="T15" fmla="*/ 8 h 8"/>
                  <a:gd name="T16" fmla="*/ 6 w 10"/>
                  <a:gd name="T17" fmla="*/ 8 h 8"/>
                  <a:gd name="T18" fmla="*/ 6 w 10"/>
                  <a:gd name="T19" fmla="*/ 7 h 8"/>
                  <a:gd name="T20" fmla="*/ 4 w 10"/>
                  <a:gd name="T21" fmla="*/ 6 h 8"/>
                  <a:gd name="T22" fmla="*/ 4 w 10"/>
                  <a:gd name="T23" fmla="*/ 6 h 8"/>
                  <a:gd name="T24" fmla="*/ 3 w 10"/>
                  <a:gd name="T25" fmla="*/ 4 h 8"/>
                  <a:gd name="T26" fmla="*/ 0 w 10"/>
                  <a:gd name="T27" fmla="*/ 3 h 8"/>
                  <a:gd name="T28" fmla="*/ 0 w 10"/>
                  <a:gd name="T29" fmla="*/ 1 h 8"/>
                  <a:gd name="T30" fmla="*/ 2 w 10"/>
                  <a:gd name="T31" fmla="*/ 1 h 8"/>
                  <a:gd name="T32" fmla="*/ 3 w 10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3" y="0"/>
                    </a:moveTo>
                    <a:lnTo>
                      <a:pt x="7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4" name="Freeform 1190"/>
              <p:cNvSpPr>
                <a:spLocks/>
              </p:cNvSpPr>
              <p:nvPr/>
            </p:nvSpPr>
            <p:spPr bwMode="auto">
              <a:xfrm>
                <a:off x="3232826" y="2589575"/>
                <a:ext cx="11858" cy="14822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2 h 10"/>
                  <a:gd name="T4" fmla="*/ 8 w 8"/>
                  <a:gd name="T5" fmla="*/ 3 h 10"/>
                  <a:gd name="T6" fmla="*/ 8 w 8"/>
                  <a:gd name="T7" fmla="*/ 3 h 10"/>
                  <a:gd name="T8" fmla="*/ 8 w 8"/>
                  <a:gd name="T9" fmla="*/ 5 h 10"/>
                  <a:gd name="T10" fmla="*/ 7 w 8"/>
                  <a:gd name="T11" fmla="*/ 6 h 10"/>
                  <a:gd name="T12" fmla="*/ 6 w 8"/>
                  <a:gd name="T13" fmla="*/ 7 h 10"/>
                  <a:gd name="T14" fmla="*/ 4 w 8"/>
                  <a:gd name="T15" fmla="*/ 7 h 10"/>
                  <a:gd name="T16" fmla="*/ 2 w 8"/>
                  <a:gd name="T17" fmla="*/ 10 h 10"/>
                  <a:gd name="T18" fmla="*/ 0 w 8"/>
                  <a:gd name="T19" fmla="*/ 10 h 10"/>
                  <a:gd name="T20" fmla="*/ 0 w 8"/>
                  <a:gd name="T21" fmla="*/ 9 h 10"/>
                  <a:gd name="T22" fmla="*/ 2 w 8"/>
                  <a:gd name="T23" fmla="*/ 6 h 10"/>
                  <a:gd name="T24" fmla="*/ 2 w 8"/>
                  <a:gd name="T25" fmla="*/ 5 h 10"/>
                  <a:gd name="T26" fmla="*/ 3 w 8"/>
                  <a:gd name="T27" fmla="*/ 3 h 10"/>
                  <a:gd name="T28" fmla="*/ 6 w 8"/>
                  <a:gd name="T29" fmla="*/ 2 h 10"/>
                  <a:gd name="T30" fmla="*/ 8 w 8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6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5" name="Freeform 1191"/>
              <p:cNvSpPr>
                <a:spLocks/>
              </p:cNvSpPr>
              <p:nvPr/>
            </p:nvSpPr>
            <p:spPr bwMode="auto">
              <a:xfrm>
                <a:off x="3149823" y="2506573"/>
                <a:ext cx="11858" cy="7411"/>
              </a:xfrm>
              <a:custGeom>
                <a:avLst/>
                <a:gdLst>
                  <a:gd name="T0" fmla="*/ 0 w 8"/>
                  <a:gd name="T1" fmla="*/ 0 h 5"/>
                  <a:gd name="T2" fmla="*/ 2 w 8"/>
                  <a:gd name="T3" fmla="*/ 1 h 5"/>
                  <a:gd name="T4" fmla="*/ 5 w 8"/>
                  <a:gd name="T5" fmla="*/ 3 h 5"/>
                  <a:gd name="T6" fmla="*/ 6 w 8"/>
                  <a:gd name="T7" fmla="*/ 4 h 5"/>
                  <a:gd name="T8" fmla="*/ 8 w 8"/>
                  <a:gd name="T9" fmla="*/ 5 h 5"/>
                  <a:gd name="T10" fmla="*/ 5 w 8"/>
                  <a:gd name="T11" fmla="*/ 4 h 5"/>
                  <a:gd name="T12" fmla="*/ 2 w 8"/>
                  <a:gd name="T13" fmla="*/ 4 h 5"/>
                  <a:gd name="T14" fmla="*/ 1 w 8"/>
                  <a:gd name="T15" fmla="*/ 1 h 5"/>
                  <a:gd name="T16" fmla="*/ 0 w 8"/>
                  <a:gd name="T17" fmla="*/ 0 h 5"/>
                  <a:gd name="T18" fmla="*/ 0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2" y="1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6" name="Freeform 1192"/>
              <p:cNvSpPr>
                <a:spLocks/>
              </p:cNvSpPr>
              <p:nvPr/>
            </p:nvSpPr>
            <p:spPr bwMode="auto">
              <a:xfrm>
                <a:off x="3298042" y="2551039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3 h 7"/>
                  <a:gd name="T4" fmla="*/ 3 w 5"/>
                  <a:gd name="T5" fmla="*/ 4 h 7"/>
                  <a:gd name="T6" fmla="*/ 5 w 5"/>
                  <a:gd name="T7" fmla="*/ 6 h 7"/>
                  <a:gd name="T8" fmla="*/ 5 w 5"/>
                  <a:gd name="T9" fmla="*/ 7 h 7"/>
                  <a:gd name="T10" fmla="*/ 5 w 5"/>
                  <a:gd name="T11" fmla="*/ 7 h 7"/>
                  <a:gd name="T12" fmla="*/ 2 w 5"/>
                  <a:gd name="T13" fmla="*/ 6 h 7"/>
                  <a:gd name="T14" fmla="*/ 2 w 5"/>
                  <a:gd name="T15" fmla="*/ 4 h 7"/>
                  <a:gd name="T16" fmla="*/ 0 w 5"/>
                  <a:gd name="T17" fmla="*/ 3 h 7"/>
                  <a:gd name="T18" fmla="*/ 0 w 5"/>
                  <a:gd name="T19" fmla="*/ 2 h 7"/>
                  <a:gd name="T20" fmla="*/ 2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7" name="Freeform 1193"/>
              <p:cNvSpPr>
                <a:spLocks/>
              </p:cNvSpPr>
              <p:nvPr/>
            </p:nvSpPr>
            <p:spPr bwMode="auto">
              <a:xfrm>
                <a:off x="3210593" y="2511019"/>
                <a:ext cx="11858" cy="8893"/>
              </a:xfrm>
              <a:custGeom>
                <a:avLst/>
                <a:gdLst>
                  <a:gd name="T0" fmla="*/ 0 w 8"/>
                  <a:gd name="T1" fmla="*/ 0 h 6"/>
                  <a:gd name="T2" fmla="*/ 3 w 8"/>
                  <a:gd name="T3" fmla="*/ 0 h 6"/>
                  <a:gd name="T4" fmla="*/ 4 w 8"/>
                  <a:gd name="T5" fmla="*/ 1 h 6"/>
                  <a:gd name="T6" fmla="*/ 5 w 8"/>
                  <a:gd name="T7" fmla="*/ 2 h 6"/>
                  <a:gd name="T8" fmla="*/ 7 w 8"/>
                  <a:gd name="T9" fmla="*/ 2 h 6"/>
                  <a:gd name="T10" fmla="*/ 8 w 8"/>
                  <a:gd name="T11" fmla="*/ 4 h 6"/>
                  <a:gd name="T12" fmla="*/ 8 w 8"/>
                  <a:gd name="T13" fmla="*/ 5 h 6"/>
                  <a:gd name="T14" fmla="*/ 8 w 8"/>
                  <a:gd name="T15" fmla="*/ 6 h 6"/>
                  <a:gd name="T16" fmla="*/ 7 w 8"/>
                  <a:gd name="T17" fmla="*/ 6 h 6"/>
                  <a:gd name="T18" fmla="*/ 5 w 8"/>
                  <a:gd name="T19" fmla="*/ 6 h 6"/>
                  <a:gd name="T20" fmla="*/ 5 w 8"/>
                  <a:gd name="T21" fmla="*/ 6 h 6"/>
                  <a:gd name="T22" fmla="*/ 3 w 8"/>
                  <a:gd name="T23" fmla="*/ 5 h 6"/>
                  <a:gd name="T24" fmla="*/ 3 w 8"/>
                  <a:gd name="T25" fmla="*/ 4 h 6"/>
                  <a:gd name="T26" fmla="*/ 3 w 8"/>
                  <a:gd name="T27" fmla="*/ 2 h 6"/>
                  <a:gd name="T28" fmla="*/ 3 w 8"/>
                  <a:gd name="T29" fmla="*/ 1 h 6"/>
                  <a:gd name="T30" fmla="*/ 0 w 8"/>
                  <a:gd name="T31" fmla="*/ 1 h 6"/>
                  <a:gd name="T32" fmla="*/ 0 w 8"/>
                  <a:gd name="T33" fmla="*/ 0 h 6"/>
                  <a:gd name="T34" fmla="*/ 0 w 8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8" name="Freeform 1194"/>
              <p:cNvSpPr>
                <a:spLocks/>
              </p:cNvSpPr>
              <p:nvPr/>
            </p:nvSpPr>
            <p:spPr bwMode="auto">
              <a:xfrm>
                <a:off x="2104879" y="2797082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0 w 4"/>
                  <a:gd name="T5" fmla="*/ 1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9" name="Freeform 1195"/>
              <p:cNvSpPr>
                <a:spLocks/>
              </p:cNvSpPr>
              <p:nvPr/>
            </p:nvSpPr>
            <p:spPr bwMode="auto">
              <a:xfrm>
                <a:off x="2106362" y="279115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0 w 4"/>
                  <a:gd name="T7" fmla="*/ 3 h 3"/>
                  <a:gd name="T8" fmla="*/ 0 w 4"/>
                  <a:gd name="T9" fmla="*/ 1 h 3"/>
                  <a:gd name="T10" fmla="*/ 3 w 4"/>
                  <a:gd name="T11" fmla="*/ 1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0" name="Freeform 1196"/>
              <p:cNvSpPr>
                <a:spLocks/>
              </p:cNvSpPr>
              <p:nvPr/>
            </p:nvSpPr>
            <p:spPr bwMode="auto">
              <a:xfrm>
                <a:off x="2807437" y="2165669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1" name="Freeform 1197"/>
              <p:cNvSpPr>
                <a:spLocks/>
              </p:cNvSpPr>
              <p:nvPr/>
            </p:nvSpPr>
            <p:spPr bwMode="auto">
              <a:xfrm>
                <a:off x="2094504" y="2720008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1 w 3"/>
                  <a:gd name="T5" fmla="*/ 2 h 4"/>
                  <a:gd name="T6" fmla="*/ 1 w 3"/>
                  <a:gd name="T7" fmla="*/ 4 h 4"/>
                  <a:gd name="T8" fmla="*/ 0 w 3"/>
                  <a:gd name="T9" fmla="*/ 4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2" name="Freeform 1198"/>
              <p:cNvSpPr>
                <a:spLocks/>
              </p:cNvSpPr>
              <p:nvPr/>
            </p:nvSpPr>
            <p:spPr bwMode="auto">
              <a:xfrm>
                <a:off x="3308417" y="2533252"/>
                <a:ext cx="10376" cy="7411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1 h 5"/>
                  <a:gd name="T4" fmla="*/ 7 w 7"/>
                  <a:gd name="T5" fmla="*/ 1 h 5"/>
                  <a:gd name="T6" fmla="*/ 7 w 7"/>
                  <a:gd name="T7" fmla="*/ 2 h 5"/>
                  <a:gd name="T8" fmla="*/ 6 w 7"/>
                  <a:gd name="T9" fmla="*/ 4 h 5"/>
                  <a:gd name="T10" fmla="*/ 4 w 7"/>
                  <a:gd name="T11" fmla="*/ 5 h 5"/>
                  <a:gd name="T12" fmla="*/ 3 w 7"/>
                  <a:gd name="T13" fmla="*/ 2 h 5"/>
                  <a:gd name="T14" fmla="*/ 0 w 7"/>
                  <a:gd name="T15" fmla="*/ 2 h 5"/>
                  <a:gd name="T16" fmla="*/ 0 w 7"/>
                  <a:gd name="T17" fmla="*/ 2 h 5"/>
                  <a:gd name="T18" fmla="*/ 2 w 7"/>
                  <a:gd name="T19" fmla="*/ 1 h 5"/>
                  <a:gd name="T20" fmla="*/ 4 w 7"/>
                  <a:gd name="T21" fmla="*/ 1 h 5"/>
                  <a:gd name="T22" fmla="*/ 6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3" name="Freeform 1199"/>
              <p:cNvSpPr>
                <a:spLocks/>
              </p:cNvSpPr>
              <p:nvPr/>
            </p:nvSpPr>
            <p:spPr bwMode="auto">
              <a:xfrm>
                <a:off x="2104879" y="2786706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4" name="Freeform 1200"/>
              <p:cNvSpPr>
                <a:spLocks/>
              </p:cNvSpPr>
              <p:nvPr/>
            </p:nvSpPr>
            <p:spPr bwMode="auto">
              <a:xfrm>
                <a:off x="3318793" y="2454696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2 w 4"/>
                  <a:gd name="T7" fmla="*/ 4 h 4"/>
                  <a:gd name="T8" fmla="*/ 0 w 4"/>
                  <a:gd name="T9" fmla="*/ 4 h 4"/>
                  <a:gd name="T10" fmla="*/ 3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5" name="Freeform 1201"/>
              <p:cNvSpPr>
                <a:spLocks/>
              </p:cNvSpPr>
              <p:nvPr/>
            </p:nvSpPr>
            <p:spPr bwMode="auto">
              <a:xfrm>
                <a:off x="3151305" y="2291655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1 h 5"/>
                  <a:gd name="T4" fmla="*/ 4 w 4"/>
                  <a:gd name="T5" fmla="*/ 1 h 5"/>
                  <a:gd name="T6" fmla="*/ 4 w 4"/>
                  <a:gd name="T7" fmla="*/ 2 h 5"/>
                  <a:gd name="T8" fmla="*/ 1 w 4"/>
                  <a:gd name="T9" fmla="*/ 2 h 5"/>
                  <a:gd name="T10" fmla="*/ 1 w 4"/>
                  <a:gd name="T11" fmla="*/ 4 h 5"/>
                  <a:gd name="T12" fmla="*/ 0 w 4"/>
                  <a:gd name="T13" fmla="*/ 5 h 5"/>
                  <a:gd name="T14" fmla="*/ 0 w 4"/>
                  <a:gd name="T15" fmla="*/ 2 h 5"/>
                  <a:gd name="T16" fmla="*/ 0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6" name="Freeform 1202"/>
              <p:cNvSpPr>
                <a:spLocks/>
              </p:cNvSpPr>
              <p:nvPr/>
            </p:nvSpPr>
            <p:spPr bwMode="auto">
              <a:xfrm>
                <a:off x="3145376" y="2229403"/>
                <a:ext cx="16305" cy="10376"/>
              </a:xfrm>
              <a:custGeom>
                <a:avLst/>
                <a:gdLst>
                  <a:gd name="T0" fmla="*/ 3 w 11"/>
                  <a:gd name="T1" fmla="*/ 0 h 7"/>
                  <a:gd name="T2" fmla="*/ 5 w 11"/>
                  <a:gd name="T3" fmla="*/ 0 h 7"/>
                  <a:gd name="T4" fmla="*/ 7 w 11"/>
                  <a:gd name="T5" fmla="*/ 2 h 7"/>
                  <a:gd name="T6" fmla="*/ 9 w 11"/>
                  <a:gd name="T7" fmla="*/ 3 h 7"/>
                  <a:gd name="T8" fmla="*/ 11 w 11"/>
                  <a:gd name="T9" fmla="*/ 4 h 7"/>
                  <a:gd name="T10" fmla="*/ 9 w 11"/>
                  <a:gd name="T11" fmla="*/ 6 h 7"/>
                  <a:gd name="T12" fmla="*/ 9 w 11"/>
                  <a:gd name="T13" fmla="*/ 6 h 7"/>
                  <a:gd name="T14" fmla="*/ 7 w 11"/>
                  <a:gd name="T15" fmla="*/ 6 h 7"/>
                  <a:gd name="T16" fmla="*/ 5 w 11"/>
                  <a:gd name="T17" fmla="*/ 6 h 7"/>
                  <a:gd name="T18" fmla="*/ 5 w 11"/>
                  <a:gd name="T19" fmla="*/ 7 h 7"/>
                  <a:gd name="T20" fmla="*/ 4 w 11"/>
                  <a:gd name="T21" fmla="*/ 7 h 7"/>
                  <a:gd name="T22" fmla="*/ 3 w 11"/>
                  <a:gd name="T23" fmla="*/ 6 h 7"/>
                  <a:gd name="T24" fmla="*/ 3 w 11"/>
                  <a:gd name="T25" fmla="*/ 4 h 7"/>
                  <a:gd name="T26" fmla="*/ 3 w 11"/>
                  <a:gd name="T27" fmla="*/ 4 h 7"/>
                  <a:gd name="T28" fmla="*/ 3 w 11"/>
                  <a:gd name="T29" fmla="*/ 3 h 7"/>
                  <a:gd name="T30" fmla="*/ 0 w 11"/>
                  <a:gd name="T31" fmla="*/ 3 h 7"/>
                  <a:gd name="T32" fmla="*/ 3 w 11"/>
                  <a:gd name="T33" fmla="*/ 2 h 7"/>
                  <a:gd name="T34" fmla="*/ 3 w 11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7" name="Freeform 1203"/>
              <p:cNvSpPr>
                <a:spLocks/>
              </p:cNvSpPr>
              <p:nvPr/>
            </p:nvSpPr>
            <p:spPr bwMode="auto">
              <a:xfrm>
                <a:off x="3212075" y="2309441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6 w 13"/>
                  <a:gd name="T3" fmla="*/ 1 h 11"/>
                  <a:gd name="T4" fmla="*/ 6 w 13"/>
                  <a:gd name="T5" fmla="*/ 3 h 11"/>
                  <a:gd name="T6" fmla="*/ 6 w 13"/>
                  <a:gd name="T7" fmla="*/ 3 h 11"/>
                  <a:gd name="T8" fmla="*/ 9 w 13"/>
                  <a:gd name="T9" fmla="*/ 3 h 11"/>
                  <a:gd name="T10" fmla="*/ 10 w 13"/>
                  <a:gd name="T11" fmla="*/ 6 h 11"/>
                  <a:gd name="T12" fmla="*/ 11 w 13"/>
                  <a:gd name="T13" fmla="*/ 6 h 11"/>
                  <a:gd name="T14" fmla="*/ 11 w 13"/>
                  <a:gd name="T15" fmla="*/ 8 h 11"/>
                  <a:gd name="T16" fmla="*/ 13 w 13"/>
                  <a:gd name="T17" fmla="*/ 10 h 11"/>
                  <a:gd name="T18" fmla="*/ 11 w 13"/>
                  <a:gd name="T19" fmla="*/ 11 h 11"/>
                  <a:gd name="T20" fmla="*/ 10 w 13"/>
                  <a:gd name="T21" fmla="*/ 10 h 11"/>
                  <a:gd name="T22" fmla="*/ 7 w 13"/>
                  <a:gd name="T23" fmla="*/ 11 h 11"/>
                  <a:gd name="T24" fmla="*/ 6 w 13"/>
                  <a:gd name="T25" fmla="*/ 10 h 11"/>
                  <a:gd name="T26" fmla="*/ 3 w 13"/>
                  <a:gd name="T27" fmla="*/ 10 h 11"/>
                  <a:gd name="T28" fmla="*/ 2 w 13"/>
                  <a:gd name="T29" fmla="*/ 10 h 11"/>
                  <a:gd name="T30" fmla="*/ 0 w 13"/>
                  <a:gd name="T31" fmla="*/ 10 h 11"/>
                  <a:gd name="T32" fmla="*/ 0 w 13"/>
                  <a:gd name="T33" fmla="*/ 6 h 11"/>
                  <a:gd name="T34" fmla="*/ 0 w 13"/>
                  <a:gd name="T35" fmla="*/ 4 h 11"/>
                  <a:gd name="T36" fmla="*/ 0 w 13"/>
                  <a:gd name="T37" fmla="*/ 3 h 11"/>
                  <a:gd name="T38" fmla="*/ 2 w 13"/>
                  <a:gd name="T39" fmla="*/ 3 h 11"/>
                  <a:gd name="T40" fmla="*/ 3 w 13"/>
                  <a:gd name="T41" fmla="*/ 3 h 11"/>
                  <a:gd name="T42" fmla="*/ 4 w 13"/>
                  <a:gd name="T43" fmla="*/ 1 h 11"/>
                  <a:gd name="T44" fmla="*/ 4 w 13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10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8" name="Freeform 1204"/>
              <p:cNvSpPr>
                <a:spLocks/>
              </p:cNvSpPr>
              <p:nvPr/>
            </p:nvSpPr>
            <p:spPr bwMode="auto">
              <a:xfrm>
                <a:off x="3109804" y="2454696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0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9" name="Freeform 1205"/>
              <p:cNvSpPr>
                <a:spLocks/>
              </p:cNvSpPr>
              <p:nvPr/>
            </p:nvSpPr>
            <p:spPr bwMode="auto">
              <a:xfrm>
                <a:off x="3218004" y="2288691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3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4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2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0" name="Freeform 1206"/>
              <p:cNvSpPr>
                <a:spLocks/>
              </p:cNvSpPr>
              <p:nvPr/>
            </p:nvSpPr>
            <p:spPr bwMode="auto">
              <a:xfrm>
                <a:off x="3155752" y="2278316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2 h 6"/>
                  <a:gd name="T4" fmla="*/ 2 w 2"/>
                  <a:gd name="T5" fmla="*/ 3 h 6"/>
                  <a:gd name="T6" fmla="*/ 2 w 2"/>
                  <a:gd name="T7" fmla="*/ 4 h 6"/>
                  <a:gd name="T8" fmla="*/ 2 w 2"/>
                  <a:gd name="T9" fmla="*/ 6 h 6"/>
                  <a:gd name="T10" fmla="*/ 0 w 2"/>
                  <a:gd name="T11" fmla="*/ 6 h 6"/>
                  <a:gd name="T12" fmla="*/ 0 w 2"/>
                  <a:gd name="T13" fmla="*/ 4 h 6"/>
                  <a:gd name="T14" fmla="*/ 1 w 2"/>
                  <a:gd name="T15" fmla="*/ 3 h 6"/>
                  <a:gd name="T16" fmla="*/ 0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1" name="Freeform 1207"/>
              <p:cNvSpPr>
                <a:spLocks/>
              </p:cNvSpPr>
              <p:nvPr/>
            </p:nvSpPr>
            <p:spPr bwMode="auto">
              <a:xfrm>
                <a:off x="3189842" y="2224957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2" name="Freeform 1208"/>
              <p:cNvSpPr>
                <a:spLocks/>
              </p:cNvSpPr>
              <p:nvPr/>
            </p:nvSpPr>
            <p:spPr bwMode="auto">
              <a:xfrm>
                <a:off x="3167610" y="2297584"/>
                <a:ext cx="41501" cy="42984"/>
              </a:xfrm>
              <a:custGeom>
                <a:avLst/>
                <a:gdLst>
                  <a:gd name="T0" fmla="*/ 19 w 28"/>
                  <a:gd name="T1" fmla="*/ 0 h 29"/>
                  <a:gd name="T2" fmla="*/ 22 w 28"/>
                  <a:gd name="T3" fmla="*/ 1 h 29"/>
                  <a:gd name="T4" fmla="*/ 23 w 28"/>
                  <a:gd name="T5" fmla="*/ 3 h 29"/>
                  <a:gd name="T6" fmla="*/ 25 w 28"/>
                  <a:gd name="T7" fmla="*/ 3 h 29"/>
                  <a:gd name="T8" fmla="*/ 26 w 28"/>
                  <a:gd name="T9" fmla="*/ 4 h 29"/>
                  <a:gd name="T10" fmla="*/ 28 w 28"/>
                  <a:gd name="T11" fmla="*/ 7 h 29"/>
                  <a:gd name="T12" fmla="*/ 28 w 28"/>
                  <a:gd name="T13" fmla="*/ 9 h 29"/>
                  <a:gd name="T14" fmla="*/ 25 w 28"/>
                  <a:gd name="T15" fmla="*/ 11 h 29"/>
                  <a:gd name="T16" fmla="*/ 25 w 28"/>
                  <a:gd name="T17" fmla="*/ 14 h 29"/>
                  <a:gd name="T18" fmla="*/ 23 w 28"/>
                  <a:gd name="T19" fmla="*/ 16 h 29"/>
                  <a:gd name="T20" fmla="*/ 21 w 28"/>
                  <a:gd name="T21" fmla="*/ 22 h 29"/>
                  <a:gd name="T22" fmla="*/ 19 w 28"/>
                  <a:gd name="T23" fmla="*/ 23 h 29"/>
                  <a:gd name="T24" fmla="*/ 18 w 28"/>
                  <a:gd name="T25" fmla="*/ 25 h 29"/>
                  <a:gd name="T26" fmla="*/ 14 w 28"/>
                  <a:gd name="T27" fmla="*/ 26 h 29"/>
                  <a:gd name="T28" fmla="*/ 14 w 28"/>
                  <a:gd name="T29" fmla="*/ 26 h 29"/>
                  <a:gd name="T30" fmla="*/ 11 w 28"/>
                  <a:gd name="T31" fmla="*/ 27 h 29"/>
                  <a:gd name="T32" fmla="*/ 8 w 28"/>
                  <a:gd name="T33" fmla="*/ 29 h 29"/>
                  <a:gd name="T34" fmla="*/ 7 w 28"/>
                  <a:gd name="T35" fmla="*/ 27 h 29"/>
                  <a:gd name="T36" fmla="*/ 3 w 28"/>
                  <a:gd name="T37" fmla="*/ 27 h 29"/>
                  <a:gd name="T38" fmla="*/ 1 w 28"/>
                  <a:gd name="T39" fmla="*/ 27 h 29"/>
                  <a:gd name="T40" fmla="*/ 0 w 28"/>
                  <a:gd name="T41" fmla="*/ 27 h 29"/>
                  <a:gd name="T42" fmla="*/ 0 w 28"/>
                  <a:gd name="T43" fmla="*/ 26 h 29"/>
                  <a:gd name="T44" fmla="*/ 0 w 28"/>
                  <a:gd name="T45" fmla="*/ 23 h 29"/>
                  <a:gd name="T46" fmla="*/ 0 w 28"/>
                  <a:gd name="T47" fmla="*/ 22 h 29"/>
                  <a:gd name="T48" fmla="*/ 0 w 28"/>
                  <a:gd name="T49" fmla="*/ 19 h 29"/>
                  <a:gd name="T50" fmla="*/ 0 w 28"/>
                  <a:gd name="T51" fmla="*/ 16 h 29"/>
                  <a:gd name="T52" fmla="*/ 3 w 28"/>
                  <a:gd name="T53" fmla="*/ 14 h 29"/>
                  <a:gd name="T54" fmla="*/ 5 w 28"/>
                  <a:gd name="T55" fmla="*/ 9 h 29"/>
                  <a:gd name="T56" fmla="*/ 7 w 28"/>
                  <a:gd name="T57" fmla="*/ 8 h 29"/>
                  <a:gd name="T58" fmla="*/ 11 w 28"/>
                  <a:gd name="T59" fmla="*/ 3 h 29"/>
                  <a:gd name="T60" fmla="*/ 14 w 28"/>
                  <a:gd name="T61" fmla="*/ 1 h 29"/>
                  <a:gd name="T62" fmla="*/ 14 w 28"/>
                  <a:gd name="T63" fmla="*/ 1 h 29"/>
                  <a:gd name="T64" fmla="*/ 15 w 28"/>
                  <a:gd name="T65" fmla="*/ 0 h 29"/>
                  <a:gd name="T66" fmla="*/ 17 w 28"/>
                  <a:gd name="T67" fmla="*/ 1 h 29"/>
                  <a:gd name="T68" fmla="*/ 19 w 28"/>
                  <a:gd name="T6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9">
                    <a:moveTo>
                      <a:pt x="19" y="0"/>
                    </a:moveTo>
                    <a:lnTo>
                      <a:pt x="22" y="1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6" y="4"/>
                    </a:lnTo>
                    <a:lnTo>
                      <a:pt x="28" y="7"/>
                    </a:lnTo>
                    <a:lnTo>
                      <a:pt x="28" y="9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1" y="22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1" y="27"/>
                    </a:lnTo>
                    <a:lnTo>
                      <a:pt x="8" y="29"/>
                    </a:lnTo>
                    <a:lnTo>
                      <a:pt x="7" y="27"/>
                    </a:lnTo>
                    <a:lnTo>
                      <a:pt x="3" y="27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3" name="Freeform 1209"/>
              <p:cNvSpPr>
                <a:spLocks/>
              </p:cNvSpPr>
              <p:nvPr/>
            </p:nvSpPr>
            <p:spPr bwMode="auto">
              <a:xfrm>
                <a:off x="3189842" y="2256082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4 w 7"/>
                  <a:gd name="T3" fmla="*/ 0 h 8"/>
                  <a:gd name="T4" fmla="*/ 7 w 7"/>
                  <a:gd name="T5" fmla="*/ 1 h 8"/>
                  <a:gd name="T6" fmla="*/ 7 w 7"/>
                  <a:gd name="T7" fmla="*/ 4 h 8"/>
                  <a:gd name="T8" fmla="*/ 7 w 7"/>
                  <a:gd name="T9" fmla="*/ 6 h 8"/>
                  <a:gd name="T10" fmla="*/ 4 w 7"/>
                  <a:gd name="T11" fmla="*/ 7 h 8"/>
                  <a:gd name="T12" fmla="*/ 3 w 7"/>
                  <a:gd name="T13" fmla="*/ 8 h 8"/>
                  <a:gd name="T14" fmla="*/ 2 w 7"/>
                  <a:gd name="T15" fmla="*/ 8 h 8"/>
                  <a:gd name="T16" fmla="*/ 0 w 7"/>
                  <a:gd name="T17" fmla="*/ 4 h 8"/>
                  <a:gd name="T18" fmla="*/ 2 w 7"/>
                  <a:gd name="T19" fmla="*/ 3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4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4" name="Freeform 1210"/>
              <p:cNvSpPr>
                <a:spLocks/>
              </p:cNvSpPr>
              <p:nvPr/>
            </p:nvSpPr>
            <p:spPr bwMode="auto">
              <a:xfrm>
                <a:off x="3151305" y="2251636"/>
                <a:ext cx="26679" cy="20751"/>
              </a:xfrm>
              <a:custGeom>
                <a:avLst/>
                <a:gdLst>
                  <a:gd name="T0" fmla="*/ 16 w 18"/>
                  <a:gd name="T1" fmla="*/ 0 h 14"/>
                  <a:gd name="T2" fmla="*/ 18 w 18"/>
                  <a:gd name="T3" fmla="*/ 2 h 14"/>
                  <a:gd name="T4" fmla="*/ 18 w 18"/>
                  <a:gd name="T5" fmla="*/ 3 h 14"/>
                  <a:gd name="T6" fmla="*/ 15 w 18"/>
                  <a:gd name="T7" fmla="*/ 6 h 14"/>
                  <a:gd name="T8" fmla="*/ 14 w 18"/>
                  <a:gd name="T9" fmla="*/ 7 h 14"/>
                  <a:gd name="T10" fmla="*/ 12 w 18"/>
                  <a:gd name="T11" fmla="*/ 7 h 14"/>
                  <a:gd name="T12" fmla="*/ 11 w 18"/>
                  <a:gd name="T13" fmla="*/ 10 h 14"/>
                  <a:gd name="T14" fmla="*/ 5 w 18"/>
                  <a:gd name="T15" fmla="*/ 14 h 14"/>
                  <a:gd name="T16" fmla="*/ 4 w 18"/>
                  <a:gd name="T17" fmla="*/ 14 h 14"/>
                  <a:gd name="T18" fmla="*/ 1 w 18"/>
                  <a:gd name="T19" fmla="*/ 13 h 14"/>
                  <a:gd name="T20" fmla="*/ 1 w 18"/>
                  <a:gd name="T21" fmla="*/ 14 h 14"/>
                  <a:gd name="T22" fmla="*/ 0 w 18"/>
                  <a:gd name="T23" fmla="*/ 11 h 14"/>
                  <a:gd name="T24" fmla="*/ 1 w 18"/>
                  <a:gd name="T25" fmla="*/ 10 h 14"/>
                  <a:gd name="T26" fmla="*/ 3 w 18"/>
                  <a:gd name="T27" fmla="*/ 7 h 14"/>
                  <a:gd name="T28" fmla="*/ 4 w 18"/>
                  <a:gd name="T29" fmla="*/ 6 h 14"/>
                  <a:gd name="T30" fmla="*/ 8 w 18"/>
                  <a:gd name="T31" fmla="*/ 6 h 14"/>
                  <a:gd name="T32" fmla="*/ 10 w 18"/>
                  <a:gd name="T33" fmla="*/ 6 h 14"/>
                  <a:gd name="T34" fmla="*/ 12 w 18"/>
                  <a:gd name="T35" fmla="*/ 3 h 14"/>
                  <a:gd name="T36" fmla="*/ 14 w 18"/>
                  <a:gd name="T37" fmla="*/ 3 h 14"/>
                  <a:gd name="T38" fmla="*/ 14 w 18"/>
                  <a:gd name="T39" fmla="*/ 0 h 14"/>
                  <a:gd name="T40" fmla="*/ 16 w 18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lnTo>
                      <a:pt x="18" y="2"/>
                    </a:lnTo>
                    <a:lnTo>
                      <a:pt x="18" y="3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1" y="10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5" name="Freeform 1212"/>
              <p:cNvSpPr>
                <a:spLocks/>
              </p:cNvSpPr>
              <p:nvPr/>
            </p:nvSpPr>
            <p:spPr bwMode="auto">
              <a:xfrm>
                <a:off x="3173538" y="2239778"/>
                <a:ext cx="11858" cy="8893"/>
              </a:xfrm>
              <a:custGeom>
                <a:avLst/>
                <a:gdLst>
                  <a:gd name="T0" fmla="*/ 7 w 8"/>
                  <a:gd name="T1" fmla="*/ 0 h 6"/>
                  <a:gd name="T2" fmla="*/ 8 w 8"/>
                  <a:gd name="T3" fmla="*/ 1 h 6"/>
                  <a:gd name="T4" fmla="*/ 8 w 8"/>
                  <a:gd name="T5" fmla="*/ 3 h 6"/>
                  <a:gd name="T6" fmla="*/ 6 w 8"/>
                  <a:gd name="T7" fmla="*/ 3 h 6"/>
                  <a:gd name="T8" fmla="*/ 4 w 8"/>
                  <a:gd name="T9" fmla="*/ 6 h 6"/>
                  <a:gd name="T10" fmla="*/ 1 w 8"/>
                  <a:gd name="T11" fmla="*/ 6 h 6"/>
                  <a:gd name="T12" fmla="*/ 0 w 8"/>
                  <a:gd name="T13" fmla="*/ 6 h 6"/>
                  <a:gd name="T14" fmla="*/ 1 w 8"/>
                  <a:gd name="T15" fmla="*/ 4 h 6"/>
                  <a:gd name="T16" fmla="*/ 3 w 8"/>
                  <a:gd name="T17" fmla="*/ 1 h 6"/>
                  <a:gd name="T18" fmla="*/ 6 w 8"/>
                  <a:gd name="T19" fmla="*/ 1 h 6"/>
                  <a:gd name="T20" fmla="*/ 7 w 8"/>
                  <a:gd name="T21" fmla="*/ 0 h 6"/>
                  <a:gd name="T22" fmla="*/ 7 w 8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6" name="Freeform 1213"/>
              <p:cNvSpPr>
                <a:spLocks/>
              </p:cNvSpPr>
              <p:nvPr/>
            </p:nvSpPr>
            <p:spPr bwMode="auto">
              <a:xfrm>
                <a:off x="3563355" y="1531291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3 h 4"/>
                  <a:gd name="T8" fmla="*/ 1 w 4"/>
                  <a:gd name="T9" fmla="*/ 1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7" name="Freeform 1214"/>
              <p:cNvSpPr>
                <a:spLocks/>
              </p:cNvSpPr>
              <p:nvPr/>
            </p:nvSpPr>
            <p:spPr bwMode="auto">
              <a:xfrm>
                <a:off x="3394385" y="2897870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0 w 3"/>
                  <a:gd name="T11" fmla="*/ 3 h 3"/>
                  <a:gd name="T12" fmla="*/ 0 w 3"/>
                  <a:gd name="T13" fmla="*/ 1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8" name="Freeform 1215"/>
              <p:cNvSpPr>
                <a:spLocks/>
              </p:cNvSpPr>
              <p:nvPr/>
            </p:nvSpPr>
            <p:spPr bwMode="auto">
              <a:xfrm>
                <a:off x="3364741" y="2991248"/>
                <a:ext cx="2964" cy="14822"/>
              </a:xfrm>
              <a:custGeom>
                <a:avLst/>
                <a:gdLst>
                  <a:gd name="T0" fmla="*/ 1 w 2"/>
                  <a:gd name="T1" fmla="*/ 0 h 10"/>
                  <a:gd name="T2" fmla="*/ 1 w 2"/>
                  <a:gd name="T3" fmla="*/ 2 h 10"/>
                  <a:gd name="T4" fmla="*/ 1 w 2"/>
                  <a:gd name="T5" fmla="*/ 3 h 10"/>
                  <a:gd name="T6" fmla="*/ 1 w 2"/>
                  <a:gd name="T7" fmla="*/ 5 h 10"/>
                  <a:gd name="T8" fmla="*/ 1 w 2"/>
                  <a:gd name="T9" fmla="*/ 6 h 10"/>
                  <a:gd name="T10" fmla="*/ 1 w 2"/>
                  <a:gd name="T11" fmla="*/ 6 h 10"/>
                  <a:gd name="T12" fmla="*/ 1 w 2"/>
                  <a:gd name="T13" fmla="*/ 7 h 10"/>
                  <a:gd name="T14" fmla="*/ 2 w 2"/>
                  <a:gd name="T15" fmla="*/ 9 h 10"/>
                  <a:gd name="T16" fmla="*/ 1 w 2"/>
                  <a:gd name="T17" fmla="*/ 10 h 10"/>
                  <a:gd name="T18" fmla="*/ 0 w 2"/>
                  <a:gd name="T19" fmla="*/ 10 h 10"/>
                  <a:gd name="T20" fmla="*/ 0 w 2"/>
                  <a:gd name="T21" fmla="*/ 9 h 10"/>
                  <a:gd name="T22" fmla="*/ 0 w 2"/>
                  <a:gd name="T23" fmla="*/ 7 h 10"/>
                  <a:gd name="T24" fmla="*/ 0 w 2"/>
                  <a:gd name="T25" fmla="*/ 5 h 10"/>
                  <a:gd name="T26" fmla="*/ 0 w 2"/>
                  <a:gd name="T27" fmla="*/ 3 h 10"/>
                  <a:gd name="T28" fmla="*/ 0 w 2"/>
                  <a:gd name="T29" fmla="*/ 2 h 10"/>
                  <a:gd name="T30" fmla="*/ 1 w 2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9" name="Freeform 1216"/>
              <p:cNvSpPr>
                <a:spLocks/>
              </p:cNvSpPr>
              <p:nvPr/>
            </p:nvSpPr>
            <p:spPr bwMode="auto">
              <a:xfrm>
                <a:off x="3324722" y="2470999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0" name="Freeform 1217"/>
              <p:cNvSpPr>
                <a:spLocks/>
              </p:cNvSpPr>
              <p:nvPr/>
            </p:nvSpPr>
            <p:spPr bwMode="auto">
              <a:xfrm>
                <a:off x="3367706" y="300607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1" name="Freeform 1218"/>
              <p:cNvSpPr>
                <a:spLocks/>
              </p:cNvSpPr>
              <p:nvPr/>
            </p:nvSpPr>
            <p:spPr bwMode="auto">
              <a:xfrm>
                <a:off x="2294600" y="2036718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2" name="Freeform 1219"/>
              <p:cNvSpPr>
                <a:spLocks/>
              </p:cNvSpPr>
              <p:nvPr/>
            </p:nvSpPr>
            <p:spPr bwMode="auto">
              <a:xfrm>
                <a:off x="3327686" y="2493233"/>
                <a:ext cx="2964" cy="14822"/>
              </a:xfrm>
              <a:custGeom>
                <a:avLst/>
                <a:gdLst>
                  <a:gd name="T0" fmla="*/ 1 w 2"/>
                  <a:gd name="T1" fmla="*/ 0 h 10"/>
                  <a:gd name="T2" fmla="*/ 2 w 2"/>
                  <a:gd name="T3" fmla="*/ 2 h 10"/>
                  <a:gd name="T4" fmla="*/ 2 w 2"/>
                  <a:gd name="T5" fmla="*/ 5 h 10"/>
                  <a:gd name="T6" fmla="*/ 1 w 2"/>
                  <a:gd name="T7" fmla="*/ 7 h 10"/>
                  <a:gd name="T8" fmla="*/ 2 w 2"/>
                  <a:gd name="T9" fmla="*/ 9 h 10"/>
                  <a:gd name="T10" fmla="*/ 1 w 2"/>
                  <a:gd name="T11" fmla="*/ 10 h 10"/>
                  <a:gd name="T12" fmla="*/ 0 w 2"/>
                  <a:gd name="T13" fmla="*/ 9 h 10"/>
                  <a:gd name="T14" fmla="*/ 1 w 2"/>
                  <a:gd name="T15" fmla="*/ 5 h 10"/>
                  <a:gd name="T16" fmla="*/ 1 w 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3" name="Freeform 1220"/>
              <p:cNvSpPr>
                <a:spLocks/>
              </p:cNvSpPr>
              <p:nvPr/>
            </p:nvSpPr>
            <p:spPr bwMode="auto">
              <a:xfrm>
                <a:off x="3161681" y="1528327"/>
                <a:ext cx="524695" cy="410567"/>
              </a:xfrm>
              <a:custGeom>
                <a:avLst/>
                <a:gdLst>
                  <a:gd name="T0" fmla="*/ 283 w 354"/>
                  <a:gd name="T1" fmla="*/ 9 h 277"/>
                  <a:gd name="T2" fmla="*/ 308 w 354"/>
                  <a:gd name="T3" fmla="*/ 22 h 277"/>
                  <a:gd name="T4" fmla="*/ 312 w 354"/>
                  <a:gd name="T5" fmla="*/ 39 h 277"/>
                  <a:gd name="T6" fmla="*/ 340 w 354"/>
                  <a:gd name="T7" fmla="*/ 36 h 277"/>
                  <a:gd name="T8" fmla="*/ 344 w 354"/>
                  <a:gd name="T9" fmla="*/ 58 h 277"/>
                  <a:gd name="T10" fmla="*/ 315 w 354"/>
                  <a:gd name="T11" fmla="*/ 92 h 277"/>
                  <a:gd name="T12" fmla="*/ 284 w 354"/>
                  <a:gd name="T13" fmla="*/ 90 h 277"/>
                  <a:gd name="T14" fmla="*/ 260 w 354"/>
                  <a:gd name="T15" fmla="*/ 110 h 277"/>
                  <a:gd name="T16" fmla="*/ 278 w 354"/>
                  <a:gd name="T17" fmla="*/ 122 h 277"/>
                  <a:gd name="T18" fmla="*/ 236 w 354"/>
                  <a:gd name="T19" fmla="*/ 134 h 277"/>
                  <a:gd name="T20" fmla="*/ 226 w 354"/>
                  <a:gd name="T21" fmla="*/ 148 h 277"/>
                  <a:gd name="T22" fmla="*/ 197 w 354"/>
                  <a:gd name="T23" fmla="*/ 151 h 277"/>
                  <a:gd name="T24" fmla="*/ 182 w 354"/>
                  <a:gd name="T25" fmla="*/ 166 h 277"/>
                  <a:gd name="T26" fmla="*/ 163 w 354"/>
                  <a:gd name="T27" fmla="*/ 162 h 277"/>
                  <a:gd name="T28" fmla="*/ 182 w 354"/>
                  <a:gd name="T29" fmla="*/ 180 h 277"/>
                  <a:gd name="T30" fmla="*/ 164 w 354"/>
                  <a:gd name="T31" fmla="*/ 175 h 277"/>
                  <a:gd name="T32" fmla="*/ 168 w 354"/>
                  <a:gd name="T33" fmla="*/ 183 h 277"/>
                  <a:gd name="T34" fmla="*/ 155 w 354"/>
                  <a:gd name="T35" fmla="*/ 199 h 277"/>
                  <a:gd name="T36" fmla="*/ 150 w 354"/>
                  <a:gd name="T37" fmla="*/ 220 h 277"/>
                  <a:gd name="T38" fmla="*/ 116 w 354"/>
                  <a:gd name="T39" fmla="*/ 238 h 277"/>
                  <a:gd name="T40" fmla="*/ 85 w 354"/>
                  <a:gd name="T41" fmla="*/ 230 h 277"/>
                  <a:gd name="T42" fmla="*/ 105 w 354"/>
                  <a:gd name="T43" fmla="*/ 244 h 277"/>
                  <a:gd name="T44" fmla="*/ 102 w 354"/>
                  <a:gd name="T45" fmla="*/ 269 h 277"/>
                  <a:gd name="T46" fmla="*/ 76 w 354"/>
                  <a:gd name="T47" fmla="*/ 270 h 277"/>
                  <a:gd name="T48" fmla="*/ 63 w 354"/>
                  <a:gd name="T49" fmla="*/ 266 h 277"/>
                  <a:gd name="T50" fmla="*/ 51 w 354"/>
                  <a:gd name="T51" fmla="*/ 253 h 277"/>
                  <a:gd name="T52" fmla="*/ 38 w 354"/>
                  <a:gd name="T53" fmla="*/ 266 h 277"/>
                  <a:gd name="T54" fmla="*/ 22 w 354"/>
                  <a:gd name="T55" fmla="*/ 252 h 277"/>
                  <a:gd name="T56" fmla="*/ 8 w 354"/>
                  <a:gd name="T57" fmla="*/ 252 h 277"/>
                  <a:gd name="T58" fmla="*/ 0 w 354"/>
                  <a:gd name="T59" fmla="*/ 242 h 277"/>
                  <a:gd name="T60" fmla="*/ 34 w 354"/>
                  <a:gd name="T61" fmla="*/ 228 h 277"/>
                  <a:gd name="T62" fmla="*/ 38 w 354"/>
                  <a:gd name="T63" fmla="*/ 219 h 277"/>
                  <a:gd name="T64" fmla="*/ 55 w 354"/>
                  <a:gd name="T65" fmla="*/ 216 h 277"/>
                  <a:gd name="T66" fmla="*/ 90 w 354"/>
                  <a:gd name="T67" fmla="*/ 206 h 277"/>
                  <a:gd name="T68" fmla="*/ 62 w 354"/>
                  <a:gd name="T69" fmla="*/ 210 h 277"/>
                  <a:gd name="T70" fmla="*/ 73 w 354"/>
                  <a:gd name="T71" fmla="*/ 201 h 277"/>
                  <a:gd name="T72" fmla="*/ 59 w 354"/>
                  <a:gd name="T73" fmla="*/ 197 h 277"/>
                  <a:gd name="T74" fmla="*/ 62 w 354"/>
                  <a:gd name="T75" fmla="*/ 177 h 277"/>
                  <a:gd name="T76" fmla="*/ 108 w 354"/>
                  <a:gd name="T77" fmla="*/ 177 h 277"/>
                  <a:gd name="T78" fmla="*/ 92 w 354"/>
                  <a:gd name="T79" fmla="*/ 168 h 277"/>
                  <a:gd name="T80" fmla="*/ 97 w 354"/>
                  <a:gd name="T81" fmla="*/ 122 h 277"/>
                  <a:gd name="T82" fmla="*/ 128 w 354"/>
                  <a:gd name="T83" fmla="*/ 119 h 277"/>
                  <a:gd name="T84" fmla="*/ 134 w 354"/>
                  <a:gd name="T85" fmla="*/ 115 h 277"/>
                  <a:gd name="T86" fmla="*/ 170 w 354"/>
                  <a:gd name="T87" fmla="*/ 111 h 277"/>
                  <a:gd name="T88" fmla="*/ 190 w 354"/>
                  <a:gd name="T89" fmla="*/ 96 h 277"/>
                  <a:gd name="T90" fmla="*/ 163 w 354"/>
                  <a:gd name="T91" fmla="*/ 108 h 277"/>
                  <a:gd name="T92" fmla="*/ 144 w 354"/>
                  <a:gd name="T93" fmla="*/ 93 h 277"/>
                  <a:gd name="T94" fmla="*/ 138 w 354"/>
                  <a:gd name="T95" fmla="*/ 79 h 277"/>
                  <a:gd name="T96" fmla="*/ 108 w 354"/>
                  <a:gd name="T97" fmla="*/ 90 h 277"/>
                  <a:gd name="T98" fmla="*/ 130 w 354"/>
                  <a:gd name="T99" fmla="*/ 74 h 277"/>
                  <a:gd name="T100" fmla="*/ 109 w 354"/>
                  <a:gd name="T101" fmla="*/ 68 h 277"/>
                  <a:gd name="T102" fmla="*/ 120 w 354"/>
                  <a:gd name="T103" fmla="*/ 50 h 277"/>
                  <a:gd name="T104" fmla="*/ 110 w 354"/>
                  <a:gd name="T105" fmla="*/ 38 h 277"/>
                  <a:gd name="T106" fmla="*/ 109 w 354"/>
                  <a:gd name="T107" fmla="*/ 29 h 277"/>
                  <a:gd name="T108" fmla="*/ 132 w 354"/>
                  <a:gd name="T109" fmla="*/ 25 h 277"/>
                  <a:gd name="T110" fmla="*/ 150 w 354"/>
                  <a:gd name="T111" fmla="*/ 39 h 277"/>
                  <a:gd name="T112" fmla="*/ 153 w 354"/>
                  <a:gd name="T113" fmla="*/ 24 h 277"/>
                  <a:gd name="T114" fmla="*/ 175 w 354"/>
                  <a:gd name="T115" fmla="*/ 25 h 277"/>
                  <a:gd name="T116" fmla="*/ 192 w 354"/>
                  <a:gd name="T117" fmla="*/ 7 h 277"/>
                  <a:gd name="T118" fmla="*/ 210 w 354"/>
                  <a:gd name="T119" fmla="*/ 6 h 277"/>
                  <a:gd name="T120" fmla="*/ 220 w 354"/>
                  <a:gd name="T121" fmla="*/ 7 h 277"/>
                  <a:gd name="T122" fmla="*/ 237 w 354"/>
                  <a:gd name="T123" fmla="*/ 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4" h="277">
                    <a:moveTo>
                      <a:pt x="246" y="0"/>
                    </a:moveTo>
                    <a:lnTo>
                      <a:pt x="247" y="0"/>
                    </a:lnTo>
                    <a:lnTo>
                      <a:pt x="250" y="2"/>
                    </a:lnTo>
                    <a:lnTo>
                      <a:pt x="251" y="2"/>
                    </a:lnTo>
                    <a:lnTo>
                      <a:pt x="255" y="0"/>
                    </a:lnTo>
                    <a:lnTo>
                      <a:pt x="258" y="2"/>
                    </a:lnTo>
                    <a:lnTo>
                      <a:pt x="260" y="3"/>
                    </a:lnTo>
                    <a:lnTo>
                      <a:pt x="262" y="5"/>
                    </a:lnTo>
                    <a:lnTo>
                      <a:pt x="265" y="3"/>
                    </a:lnTo>
                    <a:lnTo>
                      <a:pt x="269" y="6"/>
                    </a:lnTo>
                    <a:lnTo>
                      <a:pt x="269" y="7"/>
                    </a:lnTo>
                    <a:lnTo>
                      <a:pt x="271" y="9"/>
                    </a:lnTo>
                    <a:lnTo>
                      <a:pt x="271" y="13"/>
                    </a:lnTo>
                    <a:lnTo>
                      <a:pt x="269" y="16"/>
                    </a:lnTo>
                    <a:lnTo>
                      <a:pt x="271" y="17"/>
                    </a:lnTo>
                    <a:lnTo>
                      <a:pt x="272" y="17"/>
                    </a:lnTo>
                    <a:lnTo>
                      <a:pt x="275" y="13"/>
                    </a:lnTo>
                    <a:lnTo>
                      <a:pt x="279" y="10"/>
                    </a:lnTo>
                    <a:lnTo>
                      <a:pt x="280" y="9"/>
                    </a:lnTo>
                    <a:lnTo>
                      <a:pt x="283" y="9"/>
                    </a:lnTo>
                    <a:lnTo>
                      <a:pt x="286" y="10"/>
                    </a:lnTo>
                    <a:lnTo>
                      <a:pt x="290" y="10"/>
                    </a:lnTo>
                    <a:lnTo>
                      <a:pt x="290" y="11"/>
                    </a:lnTo>
                    <a:lnTo>
                      <a:pt x="287" y="14"/>
                    </a:lnTo>
                    <a:lnTo>
                      <a:pt x="289" y="17"/>
                    </a:lnTo>
                    <a:lnTo>
                      <a:pt x="290" y="17"/>
                    </a:lnTo>
                    <a:lnTo>
                      <a:pt x="290" y="14"/>
                    </a:lnTo>
                    <a:lnTo>
                      <a:pt x="293" y="11"/>
                    </a:lnTo>
                    <a:lnTo>
                      <a:pt x="296" y="11"/>
                    </a:lnTo>
                    <a:lnTo>
                      <a:pt x="300" y="13"/>
                    </a:lnTo>
                    <a:lnTo>
                      <a:pt x="304" y="14"/>
                    </a:lnTo>
                    <a:lnTo>
                      <a:pt x="307" y="16"/>
                    </a:lnTo>
                    <a:lnTo>
                      <a:pt x="305" y="17"/>
                    </a:lnTo>
                    <a:lnTo>
                      <a:pt x="304" y="17"/>
                    </a:lnTo>
                    <a:lnTo>
                      <a:pt x="304" y="18"/>
                    </a:lnTo>
                    <a:lnTo>
                      <a:pt x="302" y="21"/>
                    </a:lnTo>
                    <a:lnTo>
                      <a:pt x="304" y="22"/>
                    </a:lnTo>
                    <a:lnTo>
                      <a:pt x="305" y="21"/>
                    </a:lnTo>
                    <a:lnTo>
                      <a:pt x="308" y="20"/>
                    </a:lnTo>
                    <a:lnTo>
                      <a:pt x="308" y="22"/>
                    </a:lnTo>
                    <a:lnTo>
                      <a:pt x="309" y="24"/>
                    </a:lnTo>
                    <a:lnTo>
                      <a:pt x="311" y="21"/>
                    </a:lnTo>
                    <a:lnTo>
                      <a:pt x="315" y="21"/>
                    </a:lnTo>
                    <a:lnTo>
                      <a:pt x="315" y="22"/>
                    </a:lnTo>
                    <a:lnTo>
                      <a:pt x="313" y="24"/>
                    </a:lnTo>
                    <a:lnTo>
                      <a:pt x="315" y="27"/>
                    </a:lnTo>
                    <a:lnTo>
                      <a:pt x="316" y="27"/>
                    </a:lnTo>
                    <a:lnTo>
                      <a:pt x="318" y="25"/>
                    </a:lnTo>
                    <a:lnTo>
                      <a:pt x="320" y="24"/>
                    </a:lnTo>
                    <a:lnTo>
                      <a:pt x="320" y="24"/>
                    </a:lnTo>
                    <a:lnTo>
                      <a:pt x="322" y="27"/>
                    </a:lnTo>
                    <a:lnTo>
                      <a:pt x="326" y="29"/>
                    </a:lnTo>
                    <a:lnTo>
                      <a:pt x="329" y="29"/>
                    </a:lnTo>
                    <a:lnTo>
                      <a:pt x="330" y="29"/>
                    </a:lnTo>
                    <a:lnTo>
                      <a:pt x="329" y="32"/>
                    </a:lnTo>
                    <a:lnTo>
                      <a:pt x="323" y="34"/>
                    </a:lnTo>
                    <a:lnTo>
                      <a:pt x="320" y="36"/>
                    </a:lnTo>
                    <a:lnTo>
                      <a:pt x="318" y="38"/>
                    </a:lnTo>
                    <a:lnTo>
                      <a:pt x="315" y="39"/>
                    </a:lnTo>
                    <a:lnTo>
                      <a:pt x="312" y="39"/>
                    </a:lnTo>
                    <a:lnTo>
                      <a:pt x="311" y="38"/>
                    </a:lnTo>
                    <a:lnTo>
                      <a:pt x="309" y="40"/>
                    </a:lnTo>
                    <a:lnTo>
                      <a:pt x="305" y="40"/>
                    </a:lnTo>
                    <a:lnTo>
                      <a:pt x="311" y="40"/>
                    </a:lnTo>
                    <a:lnTo>
                      <a:pt x="316" y="42"/>
                    </a:lnTo>
                    <a:lnTo>
                      <a:pt x="318" y="43"/>
                    </a:lnTo>
                    <a:lnTo>
                      <a:pt x="320" y="43"/>
                    </a:lnTo>
                    <a:lnTo>
                      <a:pt x="322" y="40"/>
                    </a:lnTo>
                    <a:lnTo>
                      <a:pt x="323" y="39"/>
                    </a:lnTo>
                    <a:lnTo>
                      <a:pt x="326" y="39"/>
                    </a:lnTo>
                    <a:lnTo>
                      <a:pt x="327" y="36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4" y="36"/>
                    </a:lnTo>
                    <a:lnTo>
                      <a:pt x="333" y="39"/>
                    </a:lnTo>
                    <a:lnTo>
                      <a:pt x="334" y="40"/>
                    </a:lnTo>
                    <a:lnTo>
                      <a:pt x="336" y="40"/>
                    </a:lnTo>
                    <a:lnTo>
                      <a:pt x="337" y="38"/>
                    </a:lnTo>
                    <a:lnTo>
                      <a:pt x="338" y="35"/>
                    </a:lnTo>
                    <a:lnTo>
                      <a:pt x="340" y="36"/>
                    </a:lnTo>
                    <a:lnTo>
                      <a:pt x="338" y="39"/>
                    </a:lnTo>
                    <a:lnTo>
                      <a:pt x="338" y="40"/>
                    </a:lnTo>
                    <a:lnTo>
                      <a:pt x="337" y="42"/>
                    </a:lnTo>
                    <a:lnTo>
                      <a:pt x="338" y="43"/>
                    </a:lnTo>
                    <a:lnTo>
                      <a:pt x="340" y="43"/>
                    </a:lnTo>
                    <a:lnTo>
                      <a:pt x="341" y="42"/>
                    </a:lnTo>
                    <a:lnTo>
                      <a:pt x="342" y="39"/>
                    </a:lnTo>
                    <a:lnTo>
                      <a:pt x="345" y="38"/>
                    </a:lnTo>
                    <a:lnTo>
                      <a:pt x="347" y="39"/>
                    </a:lnTo>
                    <a:lnTo>
                      <a:pt x="345" y="45"/>
                    </a:lnTo>
                    <a:lnTo>
                      <a:pt x="344" y="46"/>
                    </a:lnTo>
                    <a:lnTo>
                      <a:pt x="345" y="46"/>
                    </a:lnTo>
                    <a:lnTo>
                      <a:pt x="347" y="49"/>
                    </a:lnTo>
                    <a:lnTo>
                      <a:pt x="345" y="53"/>
                    </a:lnTo>
                    <a:lnTo>
                      <a:pt x="344" y="54"/>
                    </a:lnTo>
                    <a:lnTo>
                      <a:pt x="342" y="56"/>
                    </a:lnTo>
                    <a:lnTo>
                      <a:pt x="340" y="60"/>
                    </a:lnTo>
                    <a:lnTo>
                      <a:pt x="341" y="61"/>
                    </a:lnTo>
                    <a:lnTo>
                      <a:pt x="342" y="60"/>
                    </a:lnTo>
                    <a:lnTo>
                      <a:pt x="344" y="58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49" y="57"/>
                    </a:lnTo>
                    <a:lnTo>
                      <a:pt x="352" y="60"/>
                    </a:lnTo>
                    <a:lnTo>
                      <a:pt x="354" y="63"/>
                    </a:lnTo>
                    <a:lnTo>
                      <a:pt x="354" y="67"/>
                    </a:lnTo>
                    <a:lnTo>
                      <a:pt x="354" y="72"/>
                    </a:lnTo>
                    <a:lnTo>
                      <a:pt x="349" y="78"/>
                    </a:lnTo>
                    <a:lnTo>
                      <a:pt x="345" y="81"/>
                    </a:lnTo>
                    <a:lnTo>
                      <a:pt x="344" y="82"/>
                    </a:lnTo>
                    <a:lnTo>
                      <a:pt x="341" y="82"/>
                    </a:lnTo>
                    <a:lnTo>
                      <a:pt x="338" y="82"/>
                    </a:lnTo>
                    <a:lnTo>
                      <a:pt x="338" y="83"/>
                    </a:lnTo>
                    <a:lnTo>
                      <a:pt x="337" y="85"/>
                    </a:lnTo>
                    <a:lnTo>
                      <a:pt x="329" y="89"/>
                    </a:lnTo>
                    <a:lnTo>
                      <a:pt x="326" y="92"/>
                    </a:lnTo>
                    <a:lnTo>
                      <a:pt x="323" y="92"/>
                    </a:lnTo>
                    <a:lnTo>
                      <a:pt x="320" y="93"/>
                    </a:lnTo>
                    <a:lnTo>
                      <a:pt x="316" y="93"/>
                    </a:lnTo>
                    <a:lnTo>
                      <a:pt x="315" y="92"/>
                    </a:lnTo>
                    <a:lnTo>
                      <a:pt x="313" y="94"/>
                    </a:lnTo>
                    <a:lnTo>
                      <a:pt x="312" y="94"/>
                    </a:lnTo>
                    <a:lnTo>
                      <a:pt x="308" y="93"/>
                    </a:lnTo>
                    <a:lnTo>
                      <a:pt x="305" y="92"/>
                    </a:lnTo>
                    <a:lnTo>
                      <a:pt x="301" y="90"/>
                    </a:lnTo>
                    <a:lnTo>
                      <a:pt x="301" y="93"/>
                    </a:lnTo>
                    <a:lnTo>
                      <a:pt x="305" y="93"/>
                    </a:lnTo>
                    <a:lnTo>
                      <a:pt x="307" y="94"/>
                    </a:lnTo>
                    <a:lnTo>
                      <a:pt x="304" y="96"/>
                    </a:lnTo>
                    <a:lnTo>
                      <a:pt x="301" y="94"/>
                    </a:lnTo>
                    <a:lnTo>
                      <a:pt x="300" y="94"/>
                    </a:lnTo>
                    <a:lnTo>
                      <a:pt x="297" y="93"/>
                    </a:lnTo>
                    <a:lnTo>
                      <a:pt x="293" y="93"/>
                    </a:lnTo>
                    <a:lnTo>
                      <a:pt x="291" y="92"/>
                    </a:lnTo>
                    <a:lnTo>
                      <a:pt x="290" y="93"/>
                    </a:lnTo>
                    <a:lnTo>
                      <a:pt x="289" y="93"/>
                    </a:lnTo>
                    <a:lnTo>
                      <a:pt x="284" y="87"/>
                    </a:lnTo>
                    <a:lnTo>
                      <a:pt x="282" y="85"/>
                    </a:lnTo>
                    <a:lnTo>
                      <a:pt x="282" y="87"/>
                    </a:lnTo>
                    <a:lnTo>
                      <a:pt x="284" y="90"/>
                    </a:lnTo>
                    <a:lnTo>
                      <a:pt x="286" y="92"/>
                    </a:lnTo>
                    <a:lnTo>
                      <a:pt x="283" y="93"/>
                    </a:lnTo>
                    <a:lnTo>
                      <a:pt x="279" y="92"/>
                    </a:lnTo>
                    <a:lnTo>
                      <a:pt x="280" y="93"/>
                    </a:lnTo>
                    <a:lnTo>
                      <a:pt x="290" y="94"/>
                    </a:lnTo>
                    <a:lnTo>
                      <a:pt x="294" y="96"/>
                    </a:lnTo>
                    <a:lnTo>
                      <a:pt x="296" y="97"/>
                    </a:lnTo>
                    <a:lnTo>
                      <a:pt x="294" y="99"/>
                    </a:lnTo>
                    <a:lnTo>
                      <a:pt x="283" y="104"/>
                    </a:lnTo>
                    <a:lnTo>
                      <a:pt x="275" y="104"/>
                    </a:lnTo>
                    <a:lnTo>
                      <a:pt x="272" y="104"/>
                    </a:lnTo>
                    <a:lnTo>
                      <a:pt x="268" y="105"/>
                    </a:lnTo>
                    <a:lnTo>
                      <a:pt x="265" y="105"/>
                    </a:lnTo>
                    <a:lnTo>
                      <a:pt x="264" y="103"/>
                    </a:lnTo>
                    <a:lnTo>
                      <a:pt x="262" y="104"/>
                    </a:lnTo>
                    <a:lnTo>
                      <a:pt x="260" y="104"/>
                    </a:lnTo>
                    <a:lnTo>
                      <a:pt x="257" y="104"/>
                    </a:lnTo>
                    <a:lnTo>
                      <a:pt x="255" y="107"/>
                    </a:lnTo>
                    <a:lnTo>
                      <a:pt x="258" y="107"/>
                    </a:lnTo>
                    <a:lnTo>
                      <a:pt x="260" y="110"/>
                    </a:lnTo>
                    <a:lnTo>
                      <a:pt x="262" y="107"/>
                    </a:lnTo>
                    <a:lnTo>
                      <a:pt x="271" y="107"/>
                    </a:lnTo>
                    <a:lnTo>
                      <a:pt x="273" y="107"/>
                    </a:lnTo>
                    <a:lnTo>
                      <a:pt x="283" y="107"/>
                    </a:lnTo>
                    <a:lnTo>
                      <a:pt x="290" y="105"/>
                    </a:lnTo>
                    <a:lnTo>
                      <a:pt x="294" y="101"/>
                    </a:lnTo>
                    <a:lnTo>
                      <a:pt x="297" y="101"/>
                    </a:lnTo>
                    <a:lnTo>
                      <a:pt x="300" y="103"/>
                    </a:lnTo>
                    <a:lnTo>
                      <a:pt x="302" y="101"/>
                    </a:lnTo>
                    <a:lnTo>
                      <a:pt x="307" y="101"/>
                    </a:lnTo>
                    <a:lnTo>
                      <a:pt x="305" y="105"/>
                    </a:lnTo>
                    <a:lnTo>
                      <a:pt x="302" y="110"/>
                    </a:lnTo>
                    <a:lnTo>
                      <a:pt x="298" y="111"/>
                    </a:lnTo>
                    <a:lnTo>
                      <a:pt x="297" y="112"/>
                    </a:lnTo>
                    <a:lnTo>
                      <a:pt x="291" y="114"/>
                    </a:lnTo>
                    <a:lnTo>
                      <a:pt x="290" y="116"/>
                    </a:lnTo>
                    <a:lnTo>
                      <a:pt x="287" y="116"/>
                    </a:lnTo>
                    <a:lnTo>
                      <a:pt x="284" y="119"/>
                    </a:lnTo>
                    <a:lnTo>
                      <a:pt x="280" y="121"/>
                    </a:lnTo>
                    <a:lnTo>
                      <a:pt x="278" y="122"/>
                    </a:lnTo>
                    <a:lnTo>
                      <a:pt x="276" y="122"/>
                    </a:lnTo>
                    <a:lnTo>
                      <a:pt x="273" y="122"/>
                    </a:lnTo>
                    <a:lnTo>
                      <a:pt x="271" y="123"/>
                    </a:lnTo>
                    <a:lnTo>
                      <a:pt x="266" y="125"/>
                    </a:lnTo>
                    <a:lnTo>
                      <a:pt x="264" y="128"/>
                    </a:lnTo>
                    <a:lnTo>
                      <a:pt x="260" y="129"/>
                    </a:lnTo>
                    <a:lnTo>
                      <a:pt x="257" y="130"/>
                    </a:lnTo>
                    <a:lnTo>
                      <a:pt x="255" y="129"/>
                    </a:lnTo>
                    <a:lnTo>
                      <a:pt x="253" y="132"/>
                    </a:lnTo>
                    <a:lnTo>
                      <a:pt x="250" y="132"/>
                    </a:lnTo>
                    <a:lnTo>
                      <a:pt x="250" y="133"/>
                    </a:lnTo>
                    <a:lnTo>
                      <a:pt x="250" y="136"/>
                    </a:lnTo>
                    <a:lnTo>
                      <a:pt x="247" y="137"/>
                    </a:lnTo>
                    <a:lnTo>
                      <a:pt x="246" y="140"/>
                    </a:lnTo>
                    <a:lnTo>
                      <a:pt x="239" y="140"/>
                    </a:lnTo>
                    <a:lnTo>
                      <a:pt x="237" y="141"/>
                    </a:lnTo>
                    <a:lnTo>
                      <a:pt x="235" y="140"/>
                    </a:lnTo>
                    <a:lnTo>
                      <a:pt x="235" y="139"/>
                    </a:lnTo>
                    <a:lnTo>
                      <a:pt x="236" y="137"/>
                    </a:lnTo>
                    <a:lnTo>
                      <a:pt x="236" y="134"/>
                    </a:lnTo>
                    <a:lnTo>
                      <a:pt x="235" y="133"/>
                    </a:lnTo>
                    <a:lnTo>
                      <a:pt x="235" y="137"/>
                    </a:lnTo>
                    <a:lnTo>
                      <a:pt x="233" y="139"/>
                    </a:lnTo>
                    <a:lnTo>
                      <a:pt x="232" y="140"/>
                    </a:lnTo>
                    <a:lnTo>
                      <a:pt x="236" y="143"/>
                    </a:lnTo>
                    <a:lnTo>
                      <a:pt x="236" y="144"/>
                    </a:lnTo>
                    <a:lnTo>
                      <a:pt x="233" y="147"/>
                    </a:lnTo>
                    <a:lnTo>
                      <a:pt x="232" y="147"/>
                    </a:lnTo>
                    <a:lnTo>
                      <a:pt x="229" y="146"/>
                    </a:lnTo>
                    <a:lnTo>
                      <a:pt x="228" y="147"/>
                    </a:lnTo>
                    <a:lnTo>
                      <a:pt x="224" y="144"/>
                    </a:lnTo>
                    <a:lnTo>
                      <a:pt x="222" y="146"/>
                    </a:lnTo>
                    <a:lnTo>
                      <a:pt x="221" y="146"/>
                    </a:lnTo>
                    <a:lnTo>
                      <a:pt x="220" y="144"/>
                    </a:lnTo>
                    <a:lnTo>
                      <a:pt x="220" y="143"/>
                    </a:lnTo>
                    <a:lnTo>
                      <a:pt x="218" y="146"/>
                    </a:lnTo>
                    <a:lnTo>
                      <a:pt x="215" y="146"/>
                    </a:lnTo>
                    <a:lnTo>
                      <a:pt x="215" y="147"/>
                    </a:lnTo>
                    <a:lnTo>
                      <a:pt x="220" y="148"/>
                    </a:lnTo>
                    <a:lnTo>
                      <a:pt x="226" y="148"/>
                    </a:lnTo>
                    <a:lnTo>
                      <a:pt x="229" y="150"/>
                    </a:lnTo>
                    <a:lnTo>
                      <a:pt x="228" y="152"/>
                    </a:lnTo>
                    <a:lnTo>
                      <a:pt x="225" y="154"/>
                    </a:lnTo>
                    <a:lnTo>
                      <a:pt x="222" y="154"/>
                    </a:lnTo>
                    <a:lnTo>
                      <a:pt x="218" y="154"/>
                    </a:lnTo>
                    <a:lnTo>
                      <a:pt x="218" y="155"/>
                    </a:lnTo>
                    <a:lnTo>
                      <a:pt x="220" y="157"/>
                    </a:lnTo>
                    <a:lnTo>
                      <a:pt x="220" y="155"/>
                    </a:lnTo>
                    <a:lnTo>
                      <a:pt x="222" y="157"/>
                    </a:lnTo>
                    <a:lnTo>
                      <a:pt x="221" y="159"/>
                    </a:lnTo>
                    <a:lnTo>
                      <a:pt x="217" y="163"/>
                    </a:lnTo>
                    <a:lnTo>
                      <a:pt x="214" y="162"/>
                    </a:lnTo>
                    <a:lnTo>
                      <a:pt x="207" y="162"/>
                    </a:lnTo>
                    <a:lnTo>
                      <a:pt x="206" y="161"/>
                    </a:lnTo>
                    <a:lnTo>
                      <a:pt x="203" y="161"/>
                    </a:lnTo>
                    <a:lnTo>
                      <a:pt x="203" y="159"/>
                    </a:lnTo>
                    <a:lnTo>
                      <a:pt x="203" y="155"/>
                    </a:lnTo>
                    <a:lnTo>
                      <a:pt x="199" y="154"/>
                    </a:lnTo>
                    <a:lnTo>
                      <a:pt x="197" y="154"/>
                    </a:lnTo>
                    <a:lnTo>
                      <a:pt x="197" y="151"/>
                    </a:lnTo>
                    <a:lnTo>
                      <a:pt x="196" y="150"/>
                    </a:lnTo>
                    <a:lnTo>
                      <a:pt x="195" y="150"/>
                    </a:lnTo>
                    <a:lnTo>
                      <a:pt x="193" y="150"/>
                    </a:lnTo>
                    <a:lnTo>
                      <a:pt x="189" y="150"/>
                    </a:lnTo>
                    <a:lnTo>
                      <a:pt x="188" y="151"/>
                    </a:lnTo>
                    <a:lnTo>
                      <a:pt x="190" y="152"/>
                    </a:lnTo>
                    <a:lnTo>
                      <a:pt x="190" y="151"/>
                    </a:lnTo>
                    <a:lnTo>
                      <a:pt x="193" y="151"/>
                    </a:lnTo>
                    <a:lnTo>
                      <a:pt x="199" y="158"/>
                    </a:lnTo>
                    <a:lnTo>
                      <a:pt x="199" y="165"/>
                    </a:lnTo>
                    <a:lnTo>
                      <a:pt x="197" y="166"/>
                    </a:lnTo>
                    <a:lnTo>
                      <a:pt x="195" y="166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90" y="166"/>
                    </a:lnTo>
                    <a:lnTo>
                      <a:pt x="189" y="166"/>
                    </a:lnTo>
                    <a:lnTo>
                      <a:pt x="188" y="163"/>
                    </a:lnTo>
                    <a:lnTo>
                      <a:pt x="185" y="165"/>
                    </a:lnTo>
                    <a:lnTo>
                      <a:pt x="184" y="166"/>
                    </a:lnTo>
                    <a:lnTo>
                      <a:pt x="182" y="166"/>
                    </a:lnTo>
                    <a:lnTo>
                      <a:pt x="181" y="165"/>
                    </a:lnTo>
                    <a:lnTo>
                      <a:pt x="178" y="163"/>
                    </a:lnTo>
                    <a:lnTo>
                      <a:pt x="177" y="161"/>
                    </a:lnTo>
                    <a:lnTo>
                      <a:pt x="175" y="162"/>
                    </a:lnTo>
                    <a:lnTo>
                      <a:pt x="174" y="159"/>
                    </a:lnTo>
                    <a:lnTo>
                      <a:pt x="173" y="158"/>
                    </a:lnTo>
                    <a:lnTo>
                      <a:pt x="170" y="158"/>
                    </a:lnTo>
                    <a:lnTo>
                      <a:pt x="167" y="155"/>
                    </a:lnTo>
                    <a:lnTo>
                      <a:pt x="167" y="157"/>
                    </a:lnTo>
                    <a:lnTo>
                      <a:pt x="167" y="158"/>
                    </a:lnTo>
                    <a:lnTo>
                      <a:pt x="170" y="159"/>
                    </a:lnTo>
                    <a:lnTo>
                      <a:pt x="173" y="161"/>
                    </a:lnTo>
                    <a:lnTo>
                      <a:pt x="175" y="166"/>
                    </a:lnTo>
                    <a:lnTo>
                      <a:pt x="175" y="168"/>
                    </a:lnTo>
                    <a:lnTo>
                      <a:pt x="167" y="165"/>
                    </a:lnTo>
                    <a:lnTo>
                      <a:pt x="166" y="163"/>
                    </a:lnTo>
                    <a:lnTo>
                      <a:pt x="166" y="161"/>
                    </a:lnTo>
                    <a:lnTo>
                      <a:pt x="164" y="159"/>
                    </a:lnTo>
                    <a:lnTo>
                      <a:pt x="163" y="161"/>
                    </a:lnTo>
                    <a:lnTo>
                      <a:pt x="163" y="162"/>
                    </a:lnTo>
                    <a:lnTo>
                      <a:pt x="163" y="163"/>
                    </a:lnTo>
                    <a:lnTo>
                      <a:pt x="160" y="163"/>
                    </a:lnTo>
                    <a:lnTo>
                      <a:pt x="159" y="162"/>
                    </a:lnTo>
                    <a:lnTo>
                      <a:pt x="156" y="162"/>
                    </a:lnTo>
                    <a:lnTo>
                      <a:pt x="156" y="163"/>
                    </a:lnTo>
                    <a:lnTo>
                      <a:pt x="160" y="165"/>
                    </a:lnTo>
                    <a:lnTo>
                      <a:pt x="160" y="168"/>
                    </a:lnTo>
                    <a:lnTo>
                      <a:pt x="161" y="168"/>
                    </a:lnTo>
                    <a:lnTo>
                      <a:pt x="163" y="166"/>
                    </a:lnTo>
                    <a:lnTo>
                      <a:pt x="164" y="166"/>
                    </a:lnTo>
                    <a:lnTo>
                      <a:pt x="167" y="169"/>
                    </a:lnTo>
                    <a:lnTo>
                      <a:pt x="170" y="169"/>
                    </a:lnTo>
                    <a:lnTo>
                      <a:pt x="171" y="172"/>
                    </a:lnTo>
                    <a:lnTo>
                      <a:pt x="174" y="172"/>
                    </a:lnTo>
                    <a:lnTo>
                      <a:pt x="175" y="172"/>
                    </a:lnTo>
                    <a:lnTo>
                      <a:pt x="182" y="173"/>
                    </a:lnTo>
                    <a:lnTo>
                      <a:pt x="184" y="175"/>
                    </a:lnTo>
                    <a:lnTo>
                      <a:pt x="182" y="176"/>
                    </a:lnTo>
                    <a:lnTo>
                      <a:pt x="182" y="177"/>
                    </a:lnTo>
                    <a:lnTo>
                      <a:pt x="182" y="180"/>
                    </a:lnTo>
                    <a:lnTo>
                      <a:pt x="182" y="183"/>
                    </a:lnTo>
                    <a:lnTo>
                      <a:pt x="181" y="184"/>
                    </a:lnTo>
                    <a:lnTo>
                      <a:pt x="179" y="184"/>
                    </a:lnTo>
                    <a:lnTo>
                      <a:pt x="178" y="181"/>
                    </a:lnTo>
                    <a:lnTo>
                      <a:pt x="175" y="181"/>
                    </a:lnTo>
                    <a:lnTo>
                      <a:pt x="171" y="179"/>
                    </a:lnTo>
                    <a:lnTo>
                      <a:pt x="170" y="177"/>
                    </a:lnTo>
                    <a:lnTo>
                      <a:pt x="171" y="173"/>
                    </a:lnTo>
                    <a:lnTo>
                      <a:pt x="170" y="172"/>
                    </a:lnTo>
                    <a:lnTo>
                      <a:pt x="166" y="170"/>
                    </a:lnTo>
                    <a:lnTo>
                      <a:pt x="160" y="170"/>
                    </a:lnTo>
                    <a:lnTo>
                      <a:pt x="157" y="169"/>
                    </a:lnTo>
                    <a:lnTo>
                      <a:pt x="155" y="169"/>
                    </a:lnTo>
                    <a:lnTo>
                      <a:pt x="155" y="170"/>
                    </a:lnTo>
                    <a:lnTo>
                      <a:pt x="157" y="172"/>
                    </a:lnTo>
                    <a:lnTo>
                      <a:pt x="163" y="172"/>
                    </a:lnTo>
                    <a:lnTo>
                      <a:pt x="168" y="173"/>
                    </a:lnTo>
                    <a:lnTo>
                      <a:pt x="168" y="177"/>
                    </a:lnTo>
                    <a:lnTo>
                      <a:pt x="167" y="177"/>
                    </a:lnTo>
                    <a:lnTo>
                      <a:pt x="164" y="175"/>
                    </a:lnTo>
                    <a:lnTo>
                      <a:pt x="160" y="175"/>
                    </a:lnTo>
                    <a:lnTo>
                      <a:pt x="156" y="176"/>
                    </a:lnTo>
                    <a:lnTo>
                      <a:pt x="156" y="175"/>
                    </a:lnTo>
                    <a:lnTo>
                      <a:pt x="155" y="173"/>
                    </a:lnTo>
                    <a:lnTo>
                      <a:pt x="150" y="172"/>
                    </a:lnTo>
                    <a:lnTo>
                      <a:pt x="148" y="170"/>
                    </a:lnTo>
                    <a:lnTo>
                      <a:pt x="149" y="172"/>
                    </a:lnTo>
                    <a:lnTo>
                      <a:pt x="153" y="175"/>
                    </a:lnTo>
                    <a:lnTo>
                      <a:pt x="153" y="176"/>
                    </a:lnTo>
                    <a:lnTo>
                      <a:pt x="153" y="177"/>
                    </a:lnTo>
                    <a:lnTo>
                      <a:pt x="155" y="177"/>
                    </a:lnTo>
                    <a:lnTo>
                      <a:pt x="156" y="177"/>
                    </a:lnTo>
                    <a:lnTo>
                      <a:pt x="156" y="179"/>
                    </a:lnTo>
                    <a:lnTo>
                      <a:pt x="159" y="177"/>
                    </a:lnTo>
                    <a:lnTo>
                      <a:pt x="159" y="177"/>
                    </a:lnTo>
                    <a:lnTo>
                      <a:pt x="160" y="177"/>
                    </a:lnTo>
                    <a:lnTo>
                      <a:pt x="163" y="177"/>
                    </a:lnTo>
                    <a:lnTo>
                      <a:pt x="164" y="177"/>
                    </a:lnTo>
                    <a:lnTo>
                      <a:pt x="168" y="181"/>
                    </a:lnTo>
                    <a:lnTo>
                      <a:pt x="168" y="183"/>
                    </a:lnTo>
                    <a:lnTo>
                      <a:pt x="166" y="183"/>
                    </a:lnTo>
                    <a:lnTo>
                      <a:pt x="163" y="184"/>
                    </a:lnTo>
                    <a:lnTo>
                      <a:pt x="161" y="186"/>
                    </a:lnTo>
                    <a:lnTo>
                      <a:pt x="164" y="184"/>
                    </a:lnTo>
                    <a:lnTo>
                      <a:pt x="167" y="184"/>
                    </a:lnTo>
                    <a:lnTo>
                      <a:pt x="168" y="184"/>
                    </a:lnTo>
                    <a:lnTo>
                      <a:pt x="171" y="187"/>
                    </a:lnTo>
                    <a:lnTo>
                      <a:pt x="174" y="188"/>
                    </a:lnTo>
                    <a:lnTo>
                      <a:pt x="174" y="190"/>
                    </a:lnTo>
                    <a:lnTo>
                      <a:pt x="171" y="195"/>
                    </a:lnTo>
                    <a:lnTo>
                      <a:pt x="170" y="199"/>
                    </a:lnTo>
                    <a:lnTo>
                      <a:pt x="168" y="199"/>
                    </a:lnTo>
                    <a:lnTo>
                      <a:pt x="164" y="202"/>
                    </a:lnTo>
                    <a:lnTo>
                      <a:pt x="163" y="201"/>
                    </a:lnTo>
                    <a:lnTo>
                      <a:pt x="161" y="201"/>
                    </a:lnTo>
                    <a:lnTo>
                      <a:pt x="159" y="201"/>
                    </a:lnTo>
                    <a:lnTo>
                      <a:pt x="159" y="199"/>
                    </a:lnTo>
                    <a:lnTo>
                      <a:pt x="156" y="198"/>
                    </a:lnTo>
                    <a:lnTo>
                      <a:pt x="153" y="198"/>
                    </a:lnTo>
                    <a:lnTo>
                      <a:pt x="155" y="199"/>
                    </a:lnTo>
                    <a:lnTo>
                      <a:pt x="157" y="201"/>
                    </a:lnTo>
                    <a:lnTo>
                      <a:pt x="157" y="202"/>
                    </a:lnTo>
                    <a:lnTo>
                      <a:pt x="159" y="202"/>
                    </a:lnTo>
                    <a:lnTo>
                      <a:pt x="163" y="204"/>
                    </a:lnTo>
                    <a:lnTo>
                      <a:pt x="163" y="208"/>
                    </a:lnTo>
                    <a:lnTo>
                      <a:pt x="161" y="209"/>
                    </a:lnTo>
                    <a:lnTo>
                      <a:pt x="160" y="209"/>
                    </a:lnTo>
                    <a:lnTo>
                      <a:pt x="157" y="212"/>
                    </a:lnTo>
                    <a:lnTo>
                      <a:pt x="155" y="212"/>
                    </a:lnTo>
                    <a:lnTo>
                      <a:pt x="150" y="209"/>
                    </a:lnTo>
                    <a:lnTo>
                      <a:pt x="149" y="209"/>
                    </a:lnTo>
                    <a:lnTo>
                      <a:pt x="148" y="208"/>
                    </a:lnTo>
                    <a:lnTo>
                      <a:pt x="145" y="208"/>
                    </a:lnTo>
                    <a:lnTo>
                      <a:pt x="144" y="209"/>
                    </a:lnTo>
                    <a:lnTo>
                      <a:pt x="144" y="210"/>
                    </a:lnTo>
                    <a:lnTo>
                      <a:pt x="152" y="215"/>
                    </a:lnTo>
                    <a:lnTo>
                      <a:pt x="155" y="215"/>
                    </a:lnTo>
                    <a:lnTo>
                      <a:pt x="155" y="217"/>
                    </a:lnTo>
                    <a:lnTo>
                      <a:pt x="152" y="217"/>
                    </a:lnTo>
                    <a:lnTo>
                      <a:pt x="150" y="220"/>
                    </a:lnTo>
                    <a:lnTo>
                      <a:pt x="148" y="222"/>
                    </a:lnTo>
                    <a:lnTo>
                      <a:pt x="146" y="219"/>
                    </a:lnTo>
                    <a:lnTo>
                      <a:pt x="144" y="219"/>
                    </a:lnTo>
                    <a:lnTo>
                      <a:pt x="141" y="220"/>
                    </a:lnTo>
                    <a:lnTo>
                      <a:pt x="138" y="220"/>
                    </a:lnTo>
                    <a:lnTo>
                      <a:pt x="135" y="219"/>
                    </a:lnTo>
                    <a:lnTo>
                      <a:pt x="130" y="217"/>
                    </a:lnTo>
                    <a:lnTo>
                      <a:pt x="127" y="217"/>
                    </a:lnTo>
                    <a:lnTo>
                      <a:pt x="127" y="223"/>
                    </a:lnTo>
                    <a:lnTo>
                      <a:pt x="124" y="226"/>
                    </a:lnTo>
                    <a:lnTo>
                      <a:pt x="126" y="226"/>
                    </a:lnTo>
                    <a:lnTo>
                      <a:pt x="127" y="226"/>
                    </a:lnTo>
                    <a:lnTo>
                      <a:pt x="127" y="228"/>
                    </a:lnTo>
                    <a:lnTo>
                      <a:pt x="123" y="230"/>
                    </a:lnTo>
                    <a:lnTo>
                      <a:pt x="123" y="234"/>
                    </a:lnTo>
                    <a:lnTo>
                      <a:pt x="120" y="235"/>
                    </a:lnTo>
                    <a:lnTo>
                      <a:pt x="119" y="234"/>
                    </a:lnTo>
                    <a:lnTo>
                      <a:pt x="119" y="235"/>
                    </a:lnTo>
                    <a:lnTo>
                      <a:pt x="117" y="237"/>
                    </a:lnTo>
                    <a:lnTo>
                      <a:pt x="116" y="238"/>
                    </a:lnTo>
                    <a:lnTo>
                      <a:pt x="113" y="237"/>
                    </a:lnTo>
                    <a:lnTo>
                      <a:pt x="114" y="235"/>
                    </a:lnTo>
                    <a:lnTo>
                      <a:pt x="113" y="235"/>
                    </a:lnTo>
                    <a:lnTo>
                      <a:pt x="112" y="237"/>
                    </a:lnTo>
                    <a:lnTo>
                      <a:pt x="110" y="241"/>
                    </a:lnTo>
                    <a:lnTo>
                      <a:pt x="109" y="242"/>
                    </a:lnTo>
                    <a:lnTo>
                      <a:pt x="102" y="238"/>
                    </a:lnTo>
                    <a:lnTo>
                      <a:pt x="99" y="238"/>
                    </a:lnTo>
                    <a:lnTo>
                      <a:pt x="98" y="240"/>
                    </a:lnTo>
                    <a:lnTo>
                      <a:pt x="95" y="238"/>
                    </a:lnTo>
                    <a:lnTo>
                      <a:pt x="90" y="231"/>
                    </a:lnTo>
                    <a:lnTo>
                      <a:pt x="88" y="226"/>
                    </a:lnTo>
                    <a:lnTo>
                      <a:pt x="90" y="226"/>
                    </a:lnTo>
                    <a:lnTo>
                      <a:pt x="90" y="223"/>
                    </a:lnTo>
                    <a:lnTo>
                      <a:pt x="90" y="222"/>
                    </a:lnTo>
                    <a:lnTo>
                      <a:pt x="90" y="220"/>
                    </a:lnTo>
                    <a:lnTo>
                      <a:pt x="87" y="223"/>
                    </a:lnTo>
                    <a:lnTo>
                      <a:pt x="87" y="224"/>
                    </a:lnTo>
                    <a:lnTo>
                      <a:pt x="87" y="228"/>
                    </a:lnTo>
                    <a:lnTo>
                      <a:pt x="85" y="230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5" y="234"/>
                    </a:lnTo>
                    <a:lnTo>
                      <a:pt x="81" y="234"/>
                    </a:lnTo>
                    <a:lnTo>
                      <a:pt x="81" y="234"/>
                    </a:lnTo>
                    <a:lnTo>
                      <a:pt x="79" y="234"/>
                    </a:lnTo>
                    <a:lnTo>
                      <a:pt x="81" y="237"/>
                    </a:lnTo>
                    <a:lnTo>
                      <a:pt x="80" y="241"/>
                    </a:lnTo>
                    <a:lnTo>
                      <a:pt x="81" y="241"/>
                    </a:lnTo>
                    <a:lnTo>
                      <a:pt x="84" y="237"/>
                    </a:lnTo>
                    <a:lnTo>
                      <a:pt x="85" y="237"/>
                    </a:lnTo>
                    <a:lnTo>
                      <a:pt x="87" y="235"/>
                    </a:lnTo>
                    <a:lnTo>
                      <a:pt x="88" y="235"/>
                    </a:lnTo>
                    <a:lnTo>
                      <a:pt x="92" y="238"/>
                    </a:lnTo>
                    <a:lnTo>
                      <a:pt x="94" y="241"/>
                    </a:lnTo>
                    <a:lnTo>
                      <a:pt x="92" y="244"/>
                    </a:lnTo>
                    <a:lnTo>
                      <a:pt x="95" y="241"/>
                    </a:lnTo>
                    <a:lnTo>
                      <a:pt x="101" y="240"/>
                    </a:lnTo>
                    <a:lnTo>
                      <a:pt x="103" y="241"/>
                    </a:lnTo>
                    <a:lnTo>
                      <a:pt x="105" y="244"/>
                    </a:lnTo>
                    <a:lnTo>
                      <a:pt x="103" y="245"/>
                    </a:lnTo>
                    <a:lnTo>
                      <a:pt x="101" y="249"/>
                    </a:lnTo>
                    <a:lnTo>
                      <a:pt x="99" y="251"/>
                    </a:lnTo>
                    <a:lnTo>
                      <a:pt x="99" y="252"/>
                    </a:lnTo>
                    <a:lnTo>
                      <a:pt x="99" y="252"/>
                    </a:lnTo>
                    <a:lnTo>
                      <a:pt x="102" y="252"/>
                    </a:lnTo>
                    <a:lnTo>
                      <a:pt x="102" y="255"/>
                    </a:lnTo>
                    <a:lnTo>
                      <a:pt x="99" y="256"/>
                    </a:lnTo>
                    <a:lnTo>
                      <a:pt x="102" y="256"/>
                    </a:lnTo>
                    <a:lnTo>
                      <a:pt x="103" y="255"/>
                    </a:lnTo>
                    <a:lnTo>
                      <a:pt x="106" y="253"/>
                    </a:lnTo>
                    <a:lnTo>
                      <a:pt x="109" y="253"/>
                    </a:lnTo>
                    <a:lnTo>
                      <a:pt x="109" y="252"/>
                    </a:lnTo>
                    <a:lnTo>
                      <a:pt x="110" y="253"/>
                    </a:lnTo>
                    <a:lnTo>
                      <a:pt x="110" y="256"/>
                    </a:lnTo>
                    <a:lnTo>
                      <a:pt x="112" y="257"/>
                    </a:lnTo>
                    <a:lnTo>
                      <a:pt x="110" y="262"/>
                    </a:lnTo>
                    <a:lnTo>
                      <a:pt x="108" y="267"/>
                    </a:lnTo>
                    <a:lnTo>
                      <a:pt x="105" y="267"/>
                    </a:lnTo>
                    <a:lnTo>
                      <a:pt x="102" y="269"/>
                    </a:lnTo>
                    <a:lnTo>
                      <a:pt x="101" y="271"/>
                    </a:lnTo>
                    <a:lnTo>
                      <a:pt x="98" y="273"/>
                    </a:lnTo>
                    <a:lnTo>
                      <a:pt x="97" y="273"/>
                    </a:lnTo>
                    <a:lnTo>
                      <a:pt x="98" y="270"/>
                    </a:lnTo>
                    <a:lnTo>
                      <a:pt x="98" y="266"/>
                    </a:lnTo>
                    <a:lnTo>
                      <a:pt x="98" y="266"/>
                    </a:lnTo>
                    <a:lnTo>
                      <a:pt x="97" y="267"/>
                    </a:lnTo>
                    <a:lnTo>
                      <a:pt x="94" y="270"/>
                    </a:lnTo>
                    <a:lnTo>
                      <a:pt x="92" y="271"/>
                    </a:lnTo>
                    <a:lnTo>
                      <a:pt x="88" y="274"/>
                    </a:lnTo>
                    <a:lnTo>
                      <a:pt x="87" y="274"/>
                    </a:lnTo>
                    <a:lnTo>
                      <a:pt x="84" y="274"/>
                    </a:lnTo>
                    <a:lnTo>
                      <a:pt x="80" y="277"/>
                    </a:lnTo>
                    <a:lnTo>
                      <a:pt x="80" y="275"/>
                    </a:lnTo>
                    <a:lnTo>
                      <a:pt x="77" y="277"/>
                    </a:lnTo>
                    <a:lnTo>
                      <a:pt x="74" y="277"/>
                    </a:lnTo>
                    <a:lnTo>
                      <a:pt x="73" y="275"/>
                    </a:lnTo>
                    <a:lnTo>
                      <a:pt x="73" y="274"/>
                    </a:lnTo>
                    <a:lnTo>
                      <a:pt x="74" y="273"/>
                    </a:lnTo>
                    <a:lnTo>
                      <a:pt x="76" y="270"/>
                    </a:lnTo>
                    <a:lnTo>
                      <a:pt x="76" y="269"/>
                    </a:lnTo>
                    <a:lnTo>
                      <a:pt x="74" y="264"/>
                    </a:lnTo>
                    <a:lnTo>
                      <a:pt x="72" y="266"/>
                    </a:lnTo>
                    <a:lnTo>
                      <a:pt x="69" y="264"/>
                    </a:lnTo>
                    <a:lnTo>
                      <a:pt x="68" y="263"/>
                    </a:lnTo>
                    <a:lnTo>
                      <a:pt x="69" y="260"/>
                    </a:lnTo>
                    <a:lnTo>
                      <a:pt x="72" y="259"/>
                    </a:lnTo>
                    <a:lnTo>
                      <a:pt x="70" y="259"/>
                    </a:lnTo>
                    <a:lnTo>
                      <a:pt x="68" y="257"/>
                    </a:lnTo>
                    <a:lnTo>
                      <a:pt x="66" y="255"/>
                    </a:lnTo>
                    <a:lnTo>
                      <a:pt x="68" y="252"/>
                    </a:lnTo>
                    <a:lnTo>
                      <a:pt x="68" y="249"/>
                    </a:lnTo>
                    <a:lnTo>
                      <a:pt x="66" y="248"/>
                    </a:lnTo>
                    <a:lnTo>
                      <a:pt x="66" y="251"/>
                    </a:lnTo>
                    <a:lnTo>
                      <a:pt x="65" y="255"/>
                    </a:lnTo>
                    <a:lnTo>
                      <a:pt x="66" y="259"/>
                    </a:lnTo>
                    <a:lnTo>
                      <a:pt x="66" y="260"/>
                    </a:lnTo>
                    <a:lnTo>
                      <a:pt x="65" y="262"/>
                    </a:lnTo>
                    <a:lnTo>
                      <a:pt x="65" y="264"/>
                    </a:lnTo>
                    <a:lnTo>
                      <a:pt x="63" y="266"/>
                    </a:lnTo>
                    <a:lnTo>
                      <a:pt x="62" y="264"/>
                    </a:lnTo>
                    <a:lnTo>
                      <a:pt x="59" y="266"/>
                    </a:lnTo>
                    <a:lnTo>
                      <a:pt x="58" y="263"/>
                    </a:lnTo>
                    <a:lnTo>
                      <a:pt x="56" y="262"/>
                    </a:lnTo>
                    <a:lnTo>
                      <a:pt x="59" y="257"/>
                    </a:lnTo>
                    <a:lnTo>
                      <a:pt x="58" y="255"/>
                    </a:lnTo>
                    <a:lnTo>
                      <a:pt x="58" y="252"/>
                    </a:lnTo>
                    <a:lnTo>
                      <a:pt x="61" y="249"/>
                    </a:lnTo>
                    <a:lnTo>
                      <a:pt x="58" y="251"/>
                    </a:lnTo>
                    <a:lnTo>
                      <a:pt x="56" y="252"/>
                    </a:lnTo>
                    <a:lnTo>
                      <a:pt x="55" y="256"/>
                    </a:lnTo>
                    <a:lnTo>
                      <a:pt x="56" y="257"/>
                    </a:lnTo>
                    <a:lnTo>
                      <a:pt x="55" y="262"/>
                    </a:lnTo>
                    <a:lnTo>
                      <a:pt x="52" y="263"/>
                    </a:lnTo>
                    <a:lnTo>
                      <a:pt x="50" y="262"/>
                    </a:lnTo>
                    <a:lnTo>
                      <a:pt x="50" y="259"/>
                    </a:lnTo>
                    <a:lnTo>
                      <a:pt x="50" y="259"/>
                    </a:lnTo>
                    <a:lnTo>
                      <a:pt x="50" y="256"/>
                    </a:lnTo>
                    <a:lnTo>
                      <a:pt x="51" y="255"/>
                    </a:lnTo>
                    <a:lnTo>
                      <a:pt x="51" y="253"/>
                    </a:lnTo>
                    <a:lnTo>
                      <a:pt x="50" y="251"/>
                    </a:lnTo>
                    <a:lnTo>
                      <a:pt x="50" y="249"/>
                    </a:lnTo>
                    <a:lnTo>
                      <a:pt x="48" y="251"/>
                    </a:lnTo>
                    <a:lnTo>
                      <a:pt x="48" y="253"/>
                    </a:lnTo>
                    <a:lnTo>
                      <a:pt x="47" y="255"/>
                    </a:lnTo>
                    <a:lnTo>
                      <a:pt x="47" y="257"/>
                    </a:lnTo>
                    <a:lnTo>
                      <a:pt x="45" y="259"/>
                    </a:lnTo>
                    <a:lnTo>
                      <a:pt x="44" y="259"/>
                    </a:lnTo>
                    <a:lnTo>
                      <a:pt x="43" y="259"/>
                    </a:lnTo>
                    <a:lnTo>
                      <a:pt x="41" y="259"/>
                    </a:lnTo>
                    <a:lnTo>
                      <a:pt x="41" y="257"/>
                    </a:lnTo>
                    <a:lnTo>
                      <a:pt x="41" y="256"/>
                    </a:lnTo>
                    <a:lnTo>
                      <a:pt x="40" y="253"/>
                    </a:lnTo>
                    <a:lnTo>
                      <a:pt x="40" y="252"/>
                    </a:lnTo>
                    <a:lnTo>
                      <a:pt x="38" y="253"/>
                    </a:lnTo>
                    <a:lnTo>
                      <a:pt x="37" y="256"/>
                    </a:lnTo>
                    <a:lnTo>
                      <a:pt x="38" y="260"/>
                    </a:lnTo>
                    <a:lnTo>
                      <a:pt x="40" y="263"/>
                    </a:lnTo>
                    <a:lnTo>
                      <a:pt x="40" y="264"/>
                    </a:lnTo>
                    <a:lnTo>
                      <a:pt x="38" y="266"/>
                    </a:lnTo>
                    <a:lnTo>
                      <a:pt x="36" y="264"/>
                    </a:lnTo>
                    <a:lnTo>
                      <a:pt x="32" y="264"/>
                    </a:lnTo>
                    <a:lnTo>
                      <a:pt x="32" y="262"/>
                    </a:lnTo>
                    <a:lnTo>
                      <a:pt x="30" y="262"/>
                    </a:lnTo>
                    <a:lnTo>
                      <a:pt x="26" y="259"/>
                    </a:lnTo>
                    <a:lnTo>
                      <a:pt x="25" y="259"/>
                    </a:lnTo>
                    <a:lnTo>
                      <a:pt x="25" y="259"/>
                    </a:lnTo>
                    <a:lnTo>
                      <a:pt x="23" y="257"/>
                    </a:lnTo>
                    <a:lnTo>
                      <a:pt x="22" y="257"/>
                    </a:lnTo>
                    <a:lnTo>
                      <a:pt x="22" y="256"/>
                    </a:lnTo>
                    <a:lnTo>
                      <a:pt x="23" y="255"/>
                    </a:lnTo>
                    <a:lnTo>
                      <a:pt x="23" y="253"/>
                    </a:lnTo>
                    <a:lnTo>
                      <a:pt x="25" y="252"/>
                    </a:lnTo>
                    <a:lnTo>
                      <a:pt x="25" y="251"/>
                    </a:lnTo>
                    <a:lnTo>
                      <a:pt x="23" y="246"/>
                    </a:lnTo>
                    <a:lnTo>
                      <a:pt x="22" y="245"/>
                    </a:lnTo>
                    <a:lnTo>
                      <a:pt x="22" y="248"/>
                    </a:lnTo>
                    <a:lnTo>
                      <a:pt x="23" y="249"/>
                    </a:lnTo>
                    <a:lnTo>
                      <a:pt x="23" y="251"/>
                    </a:lnTo>
                    <a:lnTo>
                      <a:pt x="22" y="252"/>
                    </a:lnTo>
                    <a:lnTo>
                      <a:pt x="21" y="252"/>
                    </a:lnTo>
                    <a:lnTo>
                      <a:pt x="19" y="253"/>
                    </a:lnTo>
                    <a:lnTo>
                      <a:pt x="21" y="253"/>
                    </a:lnTo>
                    <a:lnTo>
                      <a:pt x="21" y="255"/>
                    </a:lnTo>
                    <a:lnTo>
                      <a:pt x="19" y="257"/>
                    </a:lnTo>
                    <a:lnTo>
                      <a:pt x="18" y="256"/>
                    </a:lnTo>
                    <a:lnTo>
                      <a:pt x="16" y="253"/>
                    </a:lnTo>
                    <a:lnTo>
                      <a:pt x="16" y="252"/>
                    </a:lnTo>
                    <a:lnTo>
                      <a:pt x="15" y="251"/>
                    </a:lnTo>
                    <a:lnTo>
                      <a:pt x="16" y="248"/>
                    </a:lnTo>
                    <a:lnTo>
                      <a:pt x="16" y="246"/>
                    </a:lnTo>
                    <a:lnTo>
                      <a:pt x="16" y="245"/>
                    </a:lnTo>
                    <a:lnTo>
                      <a:pt x="15" y="246"/>
                    </a:lnTo>
                    <a:lnTo>
                      <a:pt x="15" y="248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4" y="253"/>
                    </a:lnTo>
                    <a:lnTo>
                      <a:pt x="11" y="253"/>
                    </a:lnTo>
                    <a:lnTo>
                      <a:pt x="9" y="252"/>
                    </a:lnTo>
                    <a:lnTo>
                      <a:pt x="8" y="252"/>
                    </a:lnTo>
                    <a:lnTo>
                      <a:pt x="7" y="251"/>
                    </a:lnTo>
                    <a:lnTo>
                      <a:pt x="8" y="248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12" y="237"/>
                    </a:lnTo>
                    <a:lnTo>
                      <a:pt x="11" y="238"/>
                    </a:lnTo>
                    <a:lnTo>
                      <a:pt x="8" y="238"/>
                    </a:lnTo>
                    <a:lnTo>
                      <a:pt x="7" y="244"/>
                    </a:lnTo>
                    <a:lnTo>
                      <a:pt x="7" y="248"/>
                    </a:lnTo>
                    <a:lnTo>
                      <a:pt x="5" y="249"/>
                    </a:lnTo>
                    <a:lnTo>
                      <a:pt x="4" y="249"/>
                    </a:lnTo>
                    <a:lnTo>
                      <a:pt x="5" y="246"/>
                    </a:lnTo>
                    <a:lnTo>
                      <a:pt x="5" y="245"/>
                    </a:lnTo>
                    <a:lnTo>
                      <a:pt x="5" y="245"/>
                    </a:lnTo>
                    <a:lnTo>
                      <a:pt x="4" y="249"/>
                    </a:lnTo>
                    <a:lnTo>
                      <a:pt x="1" y="249"/>
                    </a:lnTo>
                    <a:lnTo>
                      <a:pt x="0" y="248"/>
                    </a:lnTo>
                    <a:lnTo>
                      <a:pt x="0" y="244"/>
                    </a:lnTo>
                    <a:lnTo>
                      <a:pt x="0" y="242"/>
                    </a:lnTo>
                    <a:lnTo>
                      <a:pt x="0" y="241"/>
                    </a:lnTo>
                    <a:lnTo>
                      <a:pt x="3" y="240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4" y="234"/>
                    </a:lnTo>
                    <a:lnTo>
                      <a:pt x="5" y="231"/>
                    </a:lnTo>
                    <a:lnTo>
                      <a:pt x="8" y="231"/>
                    </a:lnTo>
                    <a:lnTo>
                      <a:pt x="9" y="230"/>
                    </a:lnTo>
                    <a:lnTo>
                      <a:pt x="12" y="230"/>
                    </a:lnTo>
                    <a:lnTo>
                      <a:pt x="14" y="228"/>
                    </a:lnTo>
                    <a:lnTo>
                      <a:pt x="16" y="227"/>
                    </a:lnTo>
                    <a:lnTo>
                      <a:pt x="18" y="227"/>
                    </a:lnTo>
                    <a:lnTo>
                      <a:pt x="18" y="226"/>
                    </a:lnTo>
                    <a:lnTo>
                      <a:pt x="19" y="224"/>
                    </a:lnTo>
                    <a:lnTo>
                      <a:pt x="22" y="224"/>
                    </a:lnTo>
                    <a:lnTo>
                      <a:pt x="25" y="226"/>
                    </a:lnTo>
                    <a:lnTo>
                      <a:pt x="29" y="226"/>
                    </a:lnTo>
                    <a:lnTo>
                      <a:pt x="30" y="224"/>
                    </a:lnTo>
                    <a:lnTo>
                      <a:pt x="33" y="226"/>
                    </a:lnTo>
                    <a:lnTo>
                      <a:pt x="34" y="228"/>
                    </a:lnTo>
                    <a:lnTo>
                      <a:pt x="36" y="228"/>
                    </a:lnTo>
                    <a:lnTo>
                      <a:pt x="36" y="226"/>
                    </a:lnTo>
                    <a:lnTo>
                      <a:pt x="37" y="226"/>
                    </a:lnTo>
                    <a:lnTo>
                      <a:pt x="40" y="228"/>
                    </a:lnTo>
                    <a:lnTo>
                      <a:pt x="41" y="227"/>
                    </a:lnTo>
                    <a:lnTo>
                      <a:pt x="44" y="227"/>
                    </a:lnTo>
                    <a:lnTo>
                      <a:pt x="45" y="227"/>
                    </a:lnTo>
                    <a:lnTo>
                      <a:pt x="44" y="226"/>
                    </a:lnTo>
                    <a:lnTo>
                      <a:pt x="41" y="226"/>
                    </a:lnTo>
                    <a:lnTo>
                      <a:pt x="40" y="224"/>
                    </a:lnTo>
                    <a:lnTo>
                      <a:pt x="38" y="224"/>
                    </a:lnTo>
                    <a:lnTo>
                      <a:pt x="38" y="223"/>
                    </a:lnTo>
                    <a:lnTo>
                      <a:pt x="41" y="222"/>
                    </a:lnTo>
                    <a:lnTo>
                      <a:pt x="41" y="220"/>
                    </a:lnTo>
                    <a:lnTo>
                      <a:pt x="38" y="220"/>
                    </a:lnTo>
                    <a:lnTo>
                      <a:pt x="40" y="219"/>
                    </a:lnTo>
                    <a:lnTo>
                      <a:pt x="41" y="219"/>
                    </a:lnTo>
                    <a:lnTo>
                      <a:pt x="43" y="219"/>
                    </a:lnTo>
                    <a:lnTo>
                      <a:pt x="40" y="217"/>
                    </a:lnTo>
                    <a:lnTo>
                      <a:pt x="38" y="219"/>
                    </a:lnTo>
                    <a:lnTo>
                      <a:pt x="37" y="219"/>
                    </a:lnTo>
                    <a:lnTo>
                      <a:pt x="36" y="216"/>
                    </a:lnTo>
                    <a:lnTo>
                      <a:pt x="36" y="215"/>
                    </a:lnTo>
                    <a:lnTo>
                      <a:pt x="38" y="213"/>
                    </a:lnTo>
                    <a:lnTo>
                      <a:pt x="38" y="212"/>
                    </a:lnTo>
                    <a:lnTo>
                      <a:pt x="37" y="212"/>
                    </a:lnTo>
                    <a:lnTo>
                      <a:pt x="37" y="209"/>
                    </a:lnTo>
                    <a:lnTo>
                      <a:pt x="37" y="205"/>
                    </a:lnTo>
                    <a:lnTo>
                      <a:pt x="37" y="205"/>
                    </a:lnTo>
                    <a:lnTo>
                      <a:pt x="37" y="202"/>
                    </a:lnTo>
                    <a:lnTo>
                      <a:pt x="37" y="199"/>
                    </a:lnTo>
                    <a:lnTo>
                      <a:pt x="38" y="199"/>
                    </a:lnTo>
                    <a:lnTo>
                      <a:pt x="41" y="199"/>
                    </a:lnTo>
                    <a:lnTo>
                      <a:pt x="44" y="199"/>
                    </a:lnTo>
                    <a:lnTo>
                      <a:pt x="45" y="198"/>
                    </a:lnTo>
                    <a:lnTo>
                      <a:pt x="48" y="199"/>
                    </a:lnTo>
                    <a:lnTo>
                      <a:pt x="51" y="199"/>
                    </a:lnTo>
                    <a:lnTo>
                      <a:pt x="54" y="202"/>
                    </a:lnTo>
                    <a:lnTo>
                      <a:pt x="55" y="208"/>
                    </a:lnTo>
                    <a:lnTo>
                      <a:pt x="55" y="216"/>
                    </a:lnTo>
                    <a:lnTo>
                      <a:pt x="54" y="219"/>
                    </a:lnTo>
                    <a:lnTo>
                      <a:pt x="55" y="220"/>
                    </a:lnTo>
                    <a:lnTo>
                      <a:pt x="56" y="219"/>
                    </a:lnTo>
                    <a:lnTo>
                      <a:pt x="61" y="222"/>
                    </a:lnTo>
                    <a:lnTo>
                      <a:pt x="63" y="224"/>
                    </a:lnTo>
                    <a:lnTo>
                      <a:pt x="65" y="226"/>
                    </a:lnTo>
                    <a:lnTo>
                      <a:pt x="65" y="224"/>
                    </a:lnTo>
                    <a:lnTo>
                      <a:pt x="70" y="223"/>
                    </a:lnTo>
                    <a:lnTo>
                      <a:pt x="73" y="227"/>
                    </a:lnTo>
                    <a:lnTo>
                      <a:pt x="74" y="226"/>
                    </a:lnTo>
                    <a:lnTo>
                      <a:pt x="73" y="224"/>
                    </a:lnTo>
                    <a:lnTo>
                      <a:pt x="74" y="223"/>
                    </a:lnTo>
                    <a:lnTo>
                      <a:pt x="79" y="220"/>
                    </a:lnTo>
                    <a:lnTo>
                      <a:pt x="81" y="217"/>
                    </a:lnTo>
                    <a:lnTo>
                      <a:pt x="87" y="213"/>
                    </a:lnTo>
                    <a:lnTo>
                      <a:pt x="91" y="209"/>
                    </a:lnTo>
                    <a:lnTo>
                      <a:pt x="91" y="206"/>
                    </a:lnTo>
                    <a:lnTo>
                      <a:pt x="92" y="205"/>
                    </a:lnTo>
                    <a:lnTo>
                      <a:pt x="91" y="205"/>
                    </a:lnTo>
                    <a:lnTo>
                      <a:pt x="90" y="206"/>
                    </a:lnTo>
                    <a:lnTo>
                      <a:pt x="90" y="209"/>
                    </a:lnTo>
                    <a:lnTo>
                      <a:pt x="85" y="213"/>
                    </a:lnTo>
                    <a:lnTo>
                      <a:pt x="83" y="215"/>
                    </a:lnTo>
                    <a:lnTo>
                      <a:pt x="83" y="216"/>
                    </a:lnTo>
                    <a:lnTo>
                      <a:pt x="79" y="219"/>
                    </a:lnTo>
                    <a:lnTo>
                      <a:pt x="74" y="222"/>
                    </a:lnTo>
                    <a:lnTo>
                      <a:pt x="72" y="220"/>
                    </a:lnTo>
                    <a:lnTo>
                      <a:pt x="70" y="220"/>
                    </a:lnTo>
                    <a:lnTo>
                      <a:pt x="70" y="220"/>
                    </a:lnTo>
                    <a:lnTo>
                      <a:pt x="68" y="220"/>
                    </a:lnTo>
                    <a:lnTo>
                      <a:pt x="63" y="219"/>
                    </a:lnTo>
                    <a:lnTo>
                      <a:pt x="65" y="217"/>
                    </a:lnTo>
                    <a:lnTo>
                      <a:pt x="66" y="215"/>
                    </a:lnTo>
                    <a:lnTo>
                      <a:pt x="69" y="213"/>
                    </a:lnTo>
                    <a:lnTo>
                      <a:pt x="69" y="210"/>
                    </a:lnTo>
                    <a:lnTo>
                      <a:pt x="66" y="213"/>
                    </a:lnTo>
                    <a:lnTo>
                      <a:pt x="65" y="215"/>
                    </a:lnTo>
                    <a:lnTo>
                      <a:pt x="63" y="215"/>
                    </a:lnTo>
                    <a:lnTo>
                      <a:pt x="62" y="212"/>
                    </a:lnTo>
                    <a:lnTo>
                      <a:pt x="62" y="210"/>
                    </a:lnTo>
                    <a:lnTo>
                      <a:pt x="63" y="210"/>
                    </a:lnTo>
                    <a:lnTo>
                      <a:pt x="65" y="209"/>
                    </a:lnTo>
                    <a:lnTo>
                      <a:pt x="66" y="208"/>
                    </a:lnTo>
                    <a:lnTo>
                      <a:pt x="63" y="208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6" y="206"/>
                    </a:lnTo>
                    <a:lnTo>
                      <a:pt x="69" y="206"/>
                    </a:lnTo>
                    <a:lnTo>
                      <a:pt x="69" y="205"/>
                    </a:lnTo>
                    <a:lnTo>
                      <a:pt x="66" y="205"/>
                    </a:lnTo>
                    <a:lnTo>
                      <a:pt x="65" y="204"/>
                    </a:lnTo>
                    <a:lnTo>
                      <a:pt x="63" y="205"/>
                    </a:lnTo>
                    <a:lnTo>
                      <a:pt x="62" y="205"/>
                    </a:lnTo>
                    <a:lnTo>
                      <a:pt x="61" y="204"/>
                    </a:lnTo>
                    <a:lnTo>
                      <a:pt x="62" y="202"/>
                    </a:lnTo>
                    <a:lnTo>
                      <a:pt x="63" y="201"/>
                    </a:lnTo>
                    <a:lnTo>
                      <a:pt x="66" y="201"/>
                    </a:lnTo>
                    <a:lnTo>
                      <a:pt x="69" y="201"/>
                    </a:lnTo>
                    <a:lnTo>
                      <a:pt x="70" y="201"/>
                    </a:lnTo>
                    <a:lnTo>
                      <a:pt x="73" y="201"/>
                    </a:lnTo>
                    <a:lnTo>
                      <a:pt x="70" y="201"/>
                    </a:lnTo>
                    <a:lnTo>
                      <a:pt x="69" y="198"/>
                    </a:lnTo>
                    <a:lnTo>
                      <a:pt x="72" y="197"/>
                    </a:lnTo>
                    <a:lnTo>
                      <a:pt x="73" y="197"/>
                    </a:lnTo>
                    <a:lnTo>
                      <a:pt x="74" y="195"/>
                    </a:lnTo>
                    <a:lnTo>
                      <a:pt x="73" y="195"/>
                    </a:lnTo>
                    <a:lnTo>
                      <a:pt x="73" y="194"/>
                    </a:lnTo>
                    <a:lnTo>
                      <a:pt x="74" y="191"/>
                    </a:lnTo>
                    <a:lnTo>
                      <a:pt x="76" y="191"/>
                    </a:lnTo>
                    <a:lnTo>
                      <a:pt x="76" y="188"/>
                    </a:lnTo>
                    <a:lnTo>
                      <a:pt x="79" y="184"/>
                    </a:lnTo>
                    <a:lnTo>
                      <a:pt x="81" y="183"/>
                    </a:lnTo>
                    <a:lnTo>
                      <a:pt x="81" y="181"/>
                    </a:lnTo>
                    <a:lnTo>
                      <a:pt x="79" y="181"/>
                    </a:lnTo>
                    <a:lnTo>
                      <a:pt x="76" y="186"/>
                    </a:lnTo>
                    <a:lnTo>
                      <a:pt x="73" y="191"/>
                    </a:lnTo>
                    <a:lnTo>
                      <a:pt x="69" y="194"/>
                    </a:lnTo>
                    <a:lnTo>
                      <a:pt x="66" y="198"/>
                    </a:lnTo>
                    <a:lnTo>
                      <a:pt x="63" y="197"/>
                    </a:lnTo>
                    <a:lnTo>
                      <a:pt x="59" y="197"/>
                    </a:lnTo>
                    <a:lnTo>
                      <a:pt x="59" y="195"/>
                    </a:lnTo>
                    <a:lnTo>
                      <a:pt x="62" y="193"/>
                    </a:lnTo>
                    <a:lnTo>
                      <a:pt x="65" y="191"/>
                    </a:lnTo>
                    <a:lnTo>
                      <a:pt x="65" y="188"/>
                    </a:lnTo>
                    <a:lnTo>
                      <a:pt x="61" y="191"/>
                    </a:lnTo>
                    <a:lnTo>
                      <a:pt x="56" y="191"/>
                    </a:lnTo>
                    <a:lnTo>
                      <a:pt x="56" y="193"/>
                    </a:lnTo>
                    <a:lnTo>
                      <a:pt x="55" y="194"/>
                    </a:lnTo>
                    <a:lnTo>
                      <a:pt x="51" y="194"/>
                    </a:lnTo>
                    <a:lnTo>
                      <a:pt x="48" y="191"/>
                    </a:lnTo>
                    <a:lnTo>
                      <a:pt x="50" y="190"/>
                    </a:lnTo>
                    <a:lnTo>
                      <a:pt x="52" y="190"/>
                    </a:lnTo>
                    <a:lnTo>
                      <a:pt x="51" y="188"/>
                    </a:lnTo>
                    <a:lnTo>
                      <a:pt x="50" y="188"/>
                    </a:lnTo>
                    <a:lnTo>
                      <a:pt x="50" y="186"/>
                    </a:lnTo>
                    <a:lnTo>
                      <a:pt x="54" y="183"/>
                    </a:lnTo>
                    <a:lnTo>
                      <a:pt x="54" y="180"/>
                    </a:lnTo>
                    <a:lnTo>
                      <a:pt x="56" y="180"/>
                    </a:lnTo>
                    <a:lnTo>
                      <a:pt x="59" y="177"/>
                    </a:lnTo>
                    <a:lnTo>
                      <a:pt x="62" y="177"/>
                    </a:lnTo>
                    <a:lnTo>
                      <a:pt x="62" y="175"/>
                    </a:lnTo>
                    <a:lnTo>
                      <a:pt x="63" y="170"/>
                    </a:lnTo>
                    <a:lnTo>
                      <a:pt x="68" y="166"/>
                    </a:lnTo>
                    <a:lnTo>
                      <a:pt x="69" y="168"/>
                    </a:lnTo>
                    <a:lnTo>
                      <a:pt x="74" y="166"/>
                    </a:lnTo>
                    <a:lnTo>
                      <a:pt x="79" y="168"/>
                    </a:lnTo>
                    <a:lnTo>
                      <a:pt x="80" y="166"/>
                    </a:lnTo>
                    <a:lnTo>
                      <a:pt x="83" y="166"/>
                    </a:lnTo>
                    <a:lnTo>
                      <a:pt x="85" y="165"/>
                    </a:lnTo>
                    <a:lnTo>
                      <a:pt x="87" y="163"/>
                    </a:lnTo>
                    <a:lnTo>
                      <a:pt x="87" y="165"/>
                    </a:lnTo>
                    <a:lnTo>
                      <a:pt x="91" y="168"/>
                    </a:lnTo>
                    <a:lnTo>
                      <a:pt x="92" y="169"/>
                    </a:lnTo>
                    <a:lnTo>
                      <a:pt x="98" y="172"/>
                    </a:lnTo>
                    <a:lnTo>
                      <a:pt x="99" y="175"/>
                    </a:lnTo>
                    <a:lnTo>
                      <a:pt x="101" y="176"/>
                    </a:lnTo>
                    <a:lnTo>
                      <a:pt x="102" y="176"/>
                    </a:lnTo>
                    <a:lnTo>
                      <a:pt x="106" y="181"/>
                    </a:lnTo>
                    <a:lnTo>
                      <a:pt x="105" y="179"/>
                    </a:lnTo>
                    <a:lnTo>
                      <a:pt x="108" y="177"/>
                    </a:lnTo>
                    <a:lnTo>
                      <a:pt x="108" y="176"/>
                    </a:lnTo>
                    <a:lnTo>
                      <a:pt x="105" y="176"/>
                    </a:lnTo>
                    <a:lnTo>
                      <a:pt x="103" y="176"/>
                    </a:lnTo>
                    <a:lnTo>
                      <a:pt x="103" y="173"/>
                    </a:lnTo>
                    <a:lnTo>
                      <a:pt x="106" y="172"/>
                    </a:lnTo>
                    <a:lnTo>
                      <a:pt x="112" y="172"/>
                    </a:lnTo>
                    <a:lnTo>
                      <a:pt x="113" y="173"/>
                    </a:lnTo>
                    <a:lnTo>
                      <a:pt x="114" y="173"/>
                    </a:lnTo>
                    <a:lnTo>
                      <a:pt x="114" y="169"/>
                    </a:lnTo>
                    <a:lnTo>
                      <a:pt x="116" y="168"/>
                    </a:lnTo>
                    <a:lnTo>
                      <a:pt x="116" y="165"/>
                    </a:lnTo>
                    <a:lnTo>
                      <a:pt x="114" y="166"/>
                    </a:lnTo>
                    <a:lnTo>
                      <a:pt x="114" y="168"/>
                    </a:lnTo>
                    <a:lnTo>
                      <a:pt x="112" y="170"/>
                    </a:lnTo>
                    <a:lnTo>
                      <a:pt x="109" y="172"/>
                    </a:lnTo>
                    <a:lnTo>
                      <a:pt x="105" y="170"/>
                    </a:lnTo>
                    <a:lnTo>
                      <a:pt x="101" y="169"/>
                    </a:lnTo>
                    <a:lnTo>
                      <a:pt x="99" y="168"/>
                    </a:lnTo>
                    <a:lnTo>
                      <a:pt x="97" y="166"/>
                    </a:lnTo>
                    <a:lnTo>
                      <a:pt x="92" y="168"/>
                    </a:lnTo>
                    <a:lnTo>
                      <a:pt x="90" y="161"/>
                    </a:lnTo>
                    <a:lnTo>
                      <a:pt x="90" y="157"/>
                    </a:lnTo>
                    <a:lnTo>
                      <a:pt x="91" y="155"/>
                    </a:lnTo>
                    <a:lnTo>
                      <a:pt x="94" y="157"/>
                    </a:lnTo>
                    <a:lnTo>
                      <a:pt x="94" y="159"/>
                    </a:lnTo>
                    <a:lnTo>
                      <a:pt x="95" y="161"/>
                    </a:lnTo>
                    <a:lnTo>
                      <a:pt x="98" y="158"/>
                    </a:lnTo>
                    <a:lnTo>
                      <a:pt x="98" y="154"/>
                    </a:lnTo>
                    <a:lnTo>
                      <a:pt x="97" y="155"/>
                    </a:lnTo>
                    <a:lnTo>
                      <a:pt x="95" y="154"/>
                    </a:lnTo>
                    <a:lnTo>
                      <a:pt x="95" y="151"/>
                    </a:lnTo>
                    <a:lnTo>
                      <a:pt x="98" y="147"/>
                    </a:lnTo>
                    <a:lnTo>
                      <a:pt x="98" y="144"/>
                    </a:lnTo>
                    <a:lnTo>
                      <a:pt x="99" y="140"/>
                    </a:lnTo>
                    <a:lnTo>
                      <a:pt x="98" y="133"/>
                    </a:lnTo>
                    <a:lnTo>
                      <a:pt x="97" y="129"/>
                    </a:lnTo>
                    <a:lnTo>
                      <a:pt x="95" y="128"/>
                    </a:lnTo>
                    <a:lnTo>
                      <a:pt x="95" y="125"/>
                    </a:lnTo>
                    <a:lnTo>
                      <a:pt x="95" y="123"/>
                    </a:lnTo>
                    <a:lnTo>
                      <a:pt x="97" y="122"/>
                    </a:lnTo>
                    <a:lnTo>
                      <a:pt x="98" y="122"/>
                    </a:lnTo>
                    <a:lnTo>
                      <a:pt x="99" y="123"/>
                    </a:lnTo>
                    <a:lnTo>
                      <a:pt x="102" y="123"/>
                    </a:lnTo>
                    <a:lnTo>
                      <a:pt x="103" y="126"/>
                    </a:lnTo>
                    <a:lnTo>
                      <a:pt x="103" y="126"/>
                    </a:lnTo>
                    <a:lnTo>
                      <a:pt x="103" y="125"/>
                    </a:lnTo>
                    <a:lnTo>
                      <a:pt x="102" y="121"/>
                    </a:lnTo>
                    <a:lnTo>
                      <a:pt x="99" y="121"/>
                    </a:lnTo>
                    <a:lnTo>
                      <a:pt x="98" y="119"/>
                    </a:lnTo>
                    <a:lnTo>
                      <a:pt x="98" y="116"/>
                    </a:lnTo>
                    <a:lnTo>
                      <a:pt x="99" y="114"/>
                    </a:lnTo>
                    <a:lnTo>
                      <a:pt x="108" y="104"/>
                    </a:lnTo>
                    <a:lnTo>
                      <a:pt x="110" y="104"/>
                    </a:lnTo>
                    <a:lnTo>
                      <a:pt x="113" y="104"/>
                    </a:lnTo>
                    <a:lnTo>
                      <a:pt x="114" y="107"/>
                    </a:lnTo>
                    <a:lnTo>
                      <a:pt x="117" y="110"/>
                    </a:lnTo>
                    <a:lnTo>
                      <a:pt x="120" y="110"/>
                    </a:lnTo>
                    <a:lnTo>
                      <a:pt x="126" y="114"/>
                    </a:lnTo>
                    <a:lnTo>
                      <a:pt x="126" y="116"/>
                    </a:lnTo>
                    <a:lnTo>
                      <a:pt x="128" y="119"/>
                    </a:lnTo>
                    <a:lnTo>
                      <a:pt x="130" y="126"/>
                    </a:lnTo>
                    <a:lnTo>
                      <a:pt x="130" y="130"/>
                    </a:lnTo>
                    <a:lnTo>
                      <a:pt x="130" y="136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4" y="136"/>
                    </a:lnTo>
                    <a:lnTo>
                      <a:pt x="137" y="139"/>
                    </a:lnTo>
                    <a:lnTo>
                      <a:pt x="137" y="141"/>
                    </a:lnTo>
                    <a:lnTo>
                      <a:pt x="138" y="140"/>
                    </a:lnTo>
                    <a:lnTo>
                      <a:pt x="139" y="139"/>
                    </a:lnTo>
                    <a:lnTo>
                      <a:pt x="142" y="139"/>
                    </a:lnTo>
                    <a:lnTo>
                      <a:pt x="141" y="137"/>
                    </a:lnTo>
                    <a:lnTo>
                      <a:pt x="137" y="137"/>
                    </a:lnTo>
                    <a:lnTo>
                      <a:pt x="135" y="134"/>
                    </a:lnTo>
                    <a:lnTo>
                      <a:pt x="134" y="133"/>
                    </a:lnTo>
                    <a:lnTo>
                      <a:pt x="132" y="132"/>
                    </a:lnTo>
                    <a:lnTo>
                      <a:pt x="135" y="129"/>
                    </a:lnTo>
                    <a:lnTo>
                      <a:pt x="135" y="128"/>
                    </a:lnTo>
                    <a:lnTo>
                      <a:pt x="135" y="118"/>
                    </a:lnTo>
                    <a:lnTo>
                      <a:pt x="134" y="115"/>
                    </a:lnTo>
                    <a:lnTo>
                      <a:pt x="135" y="112"/>
                    </a:lnTo>
                    <a:lnTo>
                      <a:pt x="141" y="112"/>
                    </a:lnTo>
                    <a:lnTo>
                      <a:pt x="142" y="112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53" y="116"/>
                    </a:lnTo>
                    <a:lnTo>
                      <a:pt x="159" y="115"/>
                    </a:lnTo>
                    <a:lnTo>
                      <a:pt x="163" y="114"/>
                    </a:lnTo>
                    <a:lnTo>
                      <a:pt x="166" y="114"/>
                    </a:lnTo>
                    <a:lnTo>
                      <a:pt x="167" y="116"/>
                    </a:lnTo>
                    <a:lnTo>
                      <a:pt x="173" y="116"/>
                    </a:lnTo>
                    <a:lnTo>
                      <a:pt x="175" y="118"/>
                    </a:lnTo>
                    <a:lnTo>
                      <a:pt x="178" y="118"/>
                    </a:lnTo>
                    <a:lnTo>
                      <a:pt x="178" y="116"/>
                    </a:lnTo>
                    <a:lnTo>
                      <a:pt x="175" y="115"/>
                    </a:lnTo>
                    <a:lnTo>
                      <a:pt x="173" y="115"/>
                    </a:lnTo>
                    <a:lnTo>
                      <a:pt x="168" y="114"/>
                    </a:lnTo>
                    <a:lnTo>
                      <a:pt x="167" y="112"/>
                    </a:lnTo>
                    <a:lnTo>
                      <a:pt x="167" y="111"/>
                    </a:lnTo>
                    <a:lnTo>
                      <a:pt x="170" y="111"/>
                    </a:lnTo>
                    <a:lnTo>
                      <a:pt x="173" y="110"/>
                    </a:lnTo>
                    <a:lnTo>
                      <a:pt x="182" y="110"/>
                    </a:lnTo>
                    <a:lnTo>
                      <a:pt x="188" y="108"/>
                    </a:lnTo>
                    <a:lnTo>
                      <a:pt x="193" y="110"/>
                    </a:lnTo>
                    <a:lnTo>
                      <a:pt x="196" y="112"/>
                    </a:lnTo>
                    <a:lnTo>
                      <a:pt x="199" y="111"/>
                    </a:lnTo>
                    <a:lnTo>
                      <a:pt x="202" y="111"/>
                    </a:lnTo>
                    <a:lnTo>
                      <a:pt x="200" y="110"/>
                    </a:lnTo>
                    <a:lnTo>
                      <a:pt x="199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3" y="105"/>
                    </a:lnTo>
                    <a:lnTo>
                      <a:pt x="190" y="105"/>
                    </a:lnTo>
                    <a:lnTo>
                      <a:pt x="189" y="104"/>
                    </a:lnTo>
                    <a:lnTo>
                      <a:pt x="182" y="104"/>
                    </a:lnTo>
                    <a:lnTo>
                      <a:pt x="182" y="104"/>
                    </a:lnTo>
                    <a:lnTo>
                      <a:pt x="184" y="103"/>
                    </a:lnTo>
                    <a:lnTo>
                      <a:pt x="185" y="99"/>
                    </a:lnTo>
                    <a:lnTo>
                      <a:pt x="188" y="99"/>
                    </a:lnTo>
                    <a:lnTo>
                      <a:pt x="190" y="96"/>
                    </a:lnTo>
                    <a:lnTo>
                      <a:pt x="192" y="93"/>
                    </a:lnTo>
                    <a:lnTo>
                      <a:pt x="199" y="89"/>
                    </a:lnTo>
                    <a:lnTo>
                      <a:pt x="203" y="89"/>
                    </a:lnTo>
                    <a:lnTo>
                      <a:pt x="208" y="85"/>
                    </a:lnTo>
                    <a:lnTo>
                      <a:pt x="208" y="83"/>
                    </a:lnTo>
                    <a:lnTo>
                      <a:pt x="202" y="86"/>
                    </a:lnTo>
                    <a:lnTo>
                      <a:pt x="196" y="87"/>
                    </a:lnTo>
                    <a:lnTo>
                      <a:pt x="189" y="93"/>
                    </a:lnTo>
                    <a:lnTo>
                      <a:pt x="189" y="96"/>
                    </a:lnTo>
                    <a:lnTo>
                      <a:pt x="188" y="96"/>
                    </a:lnTo>
                    <a:lnTo>
                      <a:pt x="186" y="93"/>
                    </a:lnTo>
                    <a:lnTo>
                      <a:pt x="186" y="92"/>
                    </a:lnTo>
                    <a:lnTo>
                      <a:pt x="184" y="94"/>
                    </a:lnTo>
                    <a:lnTo>
                      <a:pt x="182" y="96"/>
                    </a:lnTo>
                    <a:lnTo>
                      <a:pt x="178" y="99"/>
                    </a:lnTo>
                    <a:lnTo>
                      <a:pt x="179" y="100"/>
                    </a:lnTo>
                    <a:lnTo>
                      <a:pt x="181" y="100"/>
                    </a:lnTo>
                    <a:lnTo>
                      <a:pt x="175" y="104"/>
                    </a:lnTo>
                    <a:lnTo>
                      <a:pt x="173" y="104"/>
                    </a:lnTo>
                    <a:lnTo>
                      <a:pt x="163" y="108"/>
                    </a:lnTo>
                    <a:lnTo>
                      <a:pt x="160" y="110"/>
                    </a:lnTo>
                    <a:lnTo>
                      <a:pt x="159" y="108"/>
                    </a:lnTo>
                    <a:lnTo>
                      <a:pt x="150" y="108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1" y="105"/>
                    </a:lnTo>
                    <a:lnTo>
                      <a:pt x="141" y="103"/>
                    </a:lnTo>
                    <a:lnTo>
                      <a:pt x="145" y="100"/>
                    </a:lnTo>
                    <a:lnTo>
                      <a:pt x="148" y="100"/>
                    </a:lnTo>
                    <a:lnTo>
                      <a:pt x="150" y="99"/>
                    </a:lnTo>
                    <a:lnTo>
                      <a:pt x="155" y="99"/>
                    </a:lnTo>
                    <a:lnTo>
                      <a:pt x="157" y="96"/>
                    </a:lnTo>
                    <a:lnTo>
                      <a:pt x="155" y="96"/>
                    </a:lnTo>
                    <a:lnTo>
                      <a:pt x="152" y="97"/>
                    </a:lnTo>
                    <a:lnTo>
                      <a:pt x="149" y="97"/>
                    </a:lnTo>
                    <a:lnTo>
                      <a:pt x="145" y="99"/>
                    </a:lnTo>
                    <a:lnTo>
                      <a:pt x="144" y="97"/>
                    </a:lnTo>
                    <a:lnTo>
                      <a:pt x="144" y="96"/>
                    </a:lnTo>
                    <a:lnTo>
                      <a:pt x="146" y="93"/>
                    </a:lnTo>
                    <a:lnTo>
                      <a:pt x="144" y="93"/>
                    </a:lnTo>
                    <a:lnTo>
                      <a:pt x="139" y="94"/>
                    </a:lnTo>
                    <a:lnTo>
                      <a:pt x="139" y="99"/>
                    </a:lnTo>
                    <a:lnTo>
                      <a:pt x="135" y="103"/>
                    </a:lnTo>
                    <a:lnTo>
                      <a:pt x="131" y="103"/>
                    </a:lnTo>
                    <a:lnTo>
                      <a:pt x="126" y="100"/>
                    </a:lnTo>
                    <a:lnTo>
                      <a:pt x="120" y="100"/>
                    </a:lnTo>
                    <a:lnTo>
                      <a:pt x="119" y="97"/>
                    </a:lnTo>
                    <a:lnTo>
                      <a:pt x="119" y="96"/>
                    </a:lnTo>
                    <a:lnTo>
                      <a:pt x="116" y="96"/>
                    </a:lnTo>
                    <a:lnTo>
                      <a:pt x="113" y="94"/>
                    </a:lnTo>
                    <a:lnTo>
                      <a:pt x="113" y="93"/>
                    </a:lnTo>
                    <a:lnTo>
                      <a:pt x="114" y="90"/>
                    </a:lnTo>
                    <a:lnTo>
                      <a:pt x="117" y="87"/>
                    </a:lnTo>
                    <a:lnTo>
                      <a:pt x="120" y="85"/>
                    </a:lnTo>
                    <a:lnTo>
                      <a:pt x="123" y="82"/>
                    </a:lnTo>
                    <a:lnTo>
                      <a:pt x="127" y="81"/>
                    </a:lnTo>
                    <a:lnTo>
                      <a:pt x="128" y="78"/>
                    </a:lnTo>
                    <a:lnTo>
                      <a:pt x="131" y="79"/>
                    </a:lnTo>
                    <a:lnTo>
                      <a:pt x="137" y="79"/>
                    </a:lnTo>
                    <a:lnTo>
                      <a:pt x="138" y="79"/>
                    </a:lnTo>
                    <a:lnTo>
                      <a:pt x="141" y="79"/>
                    </a:lnTo>
                    <a:lnTo>
                      <a:pt x="145" y="82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6" y="82"/>
                    </a:lnTo>
                    <a:lnTo>
                      <a:pt x="157" y="81"/>
                    </a:lnTo>
                    <a:lnTo>
                      <a:pt x="155" y="79"/>
                    </a:lnTo>
                    <a:lnTo>
                      <a:pt x="150" y="81"/>
                    </a:lnTo>
                    <a:lnTo>
                      <a:pt x="145" y="79"/>
                    </a:lnTo>
                    <a:lnTo>
                      <a:pt x="141" y="78"/>
                    </a:lnTo>
                    <a:lnTo>
                      <a:pt x="138" y="76"/>
                    </a:lnTo>
                    <a:lnTo>
                      <a:pt x="132" y="78"/>
                    </a:lnTo>
                    <a:lnTo>
                      <a:pt x="127" y="76"/>
                    </a:lnTo>
                    <a:lnTo>
                      <a:pt x="126" y="76"/>
                    </a:lnTo>
                    <a:lnTo>
                      <a:pt x="124" y="78"/>
                    </a:lnTo>
                    <a:lnTo>
                      <a:pt x="121" y="81"/>
                    </a:lnTo>
                    <a:lnTo>
                      <a:pt x="117" y="83"/>
                    </a:lnTo>
                    <a:lnTo>
                      <a:pt x="112" y="86"/>
                    </a:lnTo>
                    <a:lnTo>
                      <a:pt x="109" y="90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2" y="85"/>
                    </a:lnTo>
                    <a:lnTo>
                      <a:pt x="101" y="85"/>
                    </a:lnTo>
                    <a:lnTo>
                      <a:pt x="99" y="83"/>
                    </a:lnTo>
                    <a:lnTo>
                      <a:pt x="98" y="79"/>
                    </a:lnTo>
                    <a:lnTo>
                      <a:pt x="98" y="76"/>
                    </a:lnTo>
                    <a:lnTo>
                      <a:pt x="97" y="75"/>
                    </a:lnTo>
                    <a:lnTo>
                      <a:pt x="97" y="71"/>
                    </a:lnTo>
                    <a:lnTo>
                      <a:pt x="98" y="69"/>
                    </a:lnTo>
                    <a:lnTo>
                      <a:pt x="99" y="71"/>
                    </a:lnTo>
                    <a:lnTo>
                      <a:pt x="102" y="69"/>
                    </a:lnTo>
                    <a:lnTo>
                      <a:pt x="105" y="71"/>
                    </a:lnTo>
                    <a:lnTo>
                      <a:pt x="112" y="71"/>
                    </a:lnTo>
                    <a:lnTo>
                      <a:pt x="116" y="74"/>
                    </a:lnTo>
                    <a:lnTo>
                      <a:pt x="119" y="74"/>
                    </a:lnTo>
                    <a:lnTo>
                      <a:pt x="120" y="75"/>
                    </a:lnTo>
                    <a:lnTo>
                      <a:pt x="121" y="75"/>
                    </a:lnTo>
                    <a:lnTo>
                      <a:pt x="126" y="74"/>
                    </a:lnTo>
                    <a:lnTo>
                      <a:pt x="128" y="74"/>
                    </a:lnTo>
                    <a:lnTo>
                      <a:pt x="130" y="74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8" y="71"/>
                    </a:lnTo>
                    <a:lnTo>
                      <a:pt x="144" y="69"/>
                    </a:lnTo>
                    <a:lnTo>
                      <a:pt x="145" y="68"/>
                    </a:lnTo>
                    <a:lnTo>
                      <a:pt x="144" y="67"/>
                    </a:lnTo>
                    <a:lnTo>
                      <a:pt x="142" y="67"/>
                    </a:lnTo>
                    <a:lnTo>
                      <a:pt x="141" y="68"/>
                    </a:lnTo>
                    <a:lnTo>
                      <a:pt x="139" y="68"/>
                    </a:lnTo>
                    <a:lnTo>
                      <a:pt x="137" y="69"/>
                    </a:lnTo>
                    <a:lnTo>
                      <a:pt x="131" y="69"/>
                    </a:lnTo>
                    <a:lnTo>
                      <a:pt x="127" y="71"/>
                    </a:lnTo>
                    <a:lnTo>
                      <a:pt x="124" y="72"/>
                    </a:lnTo>
                    <a:lnTo>
                      <a:pt x="121" y="71"/>
                    </a:lnTo>
                    <a:lnTo>
                      <a:pt x="120" y="72"/>
                    </a:lnTo>
                    <a:lnTo>
                      <a:pt x="117" y="72"/>
                    </a:lnTo>
                    <a:lnTo>
                      <a:pt x="114" y="69"/>
                    </a:lnTo>
                    <a:lnTo>
                      <a:pt x="113" y="69"/>
                    </a:lnTo>
                    <a:lnTo>
                      <a:pt x="112" y="68"/>
                    </a:lnTo>
                    <a:lnTo>
                      <a:pt x="109" y="68"/>
                    </a:lnTo>
                    <a:lnTo>
                      <a:pt x="105" y="67"/>
                    </a:lnTo>
                    <a:lnTo>
                      <a:pt x="101" y="67"/>
                    </a:lnTo>
                    <a:lnTo>
                      <a:pt x="98" y="65"/>
                    </a:lnTo>
                    <a:lnTo>
                      <a:pt x="98" y="64"/>
                    </a:lnTo>
                    <a:lnTo>
                      <a:pt x="99" y="63"/>
                    </a:lnTo>
                    <a:lnTo>
                      <a:pt x="99" y="60"/>
                    </a:lnTo>
                    <a:lnTo>
                      <a:pt x="101" y="58"/>
                    </a:lnTo>
                    <a:lnTo>
                      <a:pt x="102" y="58"/>
                    </a:lnTo>
                    <a:lnTo>
                      <a:pt x="103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08" y="57"/>
                    </a:lnTo>
                    <a:lnTo>
                      <a:pt x="105" y="57"/>
                    </a:lnTo>
                    <a:lnTo>
                      <a:pt x="103" y="56"/>
                    </a:lnTo>
                    <a:lnTo>
                      <a:pt x="103" y="54"/>
                    </a:lnTo>
                    <a:lnTo>
                      <a:pt x="108" y="54"/>
                    </a:lnTo>
                    <a:lnTo>
                      <a:pt x="112" y="52"/>
                    </a:lnTo>
                    <a:lnTo>
                      <a:pt x="116" y="52"/>
                    </a:lnTo>
                    <a:lnTo>
                      <a:pt x="117" y="50"/>
                    </a:lnTo>
                    <a:lnTo>
                      <a:pt x="120" y="50"/>
                    </a:lnTo>
                    <a:lnTo>
                      <a:pt x="121" y="50"/>
                    </a:lnTo>
                    <a:lnTo>
                      <a:pt x="124" y="50"/>
                    </a:lnTo>
                    <a:lnTo>
                      <a:pt x="124" y="49"/>
                    </a:lnTo>
                    <a:lnTo>
                      <a:pt x="123" y="47"/>
                    </a:lnTo>
                    <a:lnTo>
                      <a:pt x="117" y="49"/>
                    </a:lnTo>
                    <a:lnTo>
                      <a:pt x="113" y="49"/>
                    </a:lnTo>
                    <a:lnTo>
                      <a:pt x="109" y="50"/>
                    </a:lnTo>
                    <a:lnTo>
                      <a:pt x="106" y="50"/>
                    </a:lnTo>
                    <a:lnTo>
                      <a:pt x="105" y="52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7"/>
                    </a:lnTo>
                    <a:lnTo>
                      <a:pt x="105" y="46"/>
                    </a:lnTo>
                    <a:lnTo>
                      <a:pt x="109" y="43"/>
                    </a:lnTo>
                    <a:lnTo>
                      <a:pt x="113" y="43"/>
                    </a:lnTo>
                    <a:lnTo>
                      <a:pt x="116" y="42"/>
                    </a:lnTo>
                    <a:lnTo>
                      <a:pt x="112" y="42"/>
                    </a:lnTo>
                    <a:lnTo>
                      <a:pt x="112" y="40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09" y="40"/>
                    </a:lnTo>
                    <a:lnTo>
                      <a:pt x="108" y="38"/>
                    </a:lnTo>
                    <a:lnTo>
                      <a:pt x="106" y="39"/>
                    </a:lnTo>
                    <a:lnTo>
                      <a:pt x="105" y="40"/>
                    </a:lnTo>
                    <a:lnTo>
                      <a:pt x="102" y="40"/>
                    </a:lnTo>
                    <a:lnTo>
                      <a:pt x="102" y="42"/>
                    </a:lnTo>
                    <a:lnTo>
                      <a:pt x="101" y="45"/>
                    </a:lnTo>
                    <a:lnTo>
                      <a:pt x="98" y="45"/>
                    </a:lnTo>
                    <a:lnTo>
                      <a:pt x="98" y="42"/>
                    </a:lnTo>
                    <a:lnTo>
                      <a:pt x="98" y="39"/>
                    </a:lnTo>
                    <a:lnTo>
                      <a:pt x="97" y="39"/>
                    </a:lnTo>
                    <a:lnTo>
                      <a:pt x="97" y="38"/>
                    </a:lnTo>
                    <a:lnTo>
                      <a:pt x="97" y="36"/>
                    </a:lnTo>
                    <a:lnTo>
                      <a:pt x="99" y="38"/>
                    </a:lnTo>
                    <a:lnTo>
                      <a:pt x="99" y="34"/>
                    </a:lnTo>
                    <a:lnTo>
                      <a:pt x="102" y="34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9" y="29"/>
                    </a:lnTo>
                    <a:lnTo>
                      <a:pt x="110" y="29"/>
                    </a:lnTo>
                    <a:lnTo>
                      <a:pt x="114" y="28"/>
                    </a:lnTo>
                    <a:lnTo>
                      <a:pt x="120" y="27"/>
                    </a:lnTo>
                    <a:lnTo>
                      <a:pt x="121" y="27"/>
                    </a:lnTo>
                    <a:lnTo>
                      <a:pt x="124" y="27"/>
                    </a:lnTo>
                    <a:lnTo>
                      <a:pt x="124" y="28"/>
                    </a:lnTo>
                    <a:lnTo>
                      <a:pt x="123" y="29"/>
                    </a:lnTo>
                    <a:lnTo>
                      <a:pt x="123" y="36"/>
                    </a:lnTo>
                    <a:lnTo>
                      <a:pt x="124" y="36"/>
                    </a:lnTo>
                    <a:lnTo>
                      <a:pt x="126" y="32"/>
                    </a:lnTo>
                    <a:lnTo>
                      <a:pt x="128" y="31"/>
                    </a:lnTo>
                    <a:lnTo>
                      <a:pt x="128" y="31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30" y="34"/>
                    </a:lnTo>
                    <a:lnTo>
                      <a:pt x="130" y="31"/>
                    </a:lnTo>
                    <a:lnTo>
                      <a:pt x="131" y="29"/>
                    </a:lnTo>
                    <a:lnTo>
                      <a:pt x="130" y="28"/>
                    </a:lnTo>
                    <a:lnTo>
                      <a:pt x="131" y="25"/>
                    </a:lnTo>
                    <a:lnTo>
                      <a:pt x="132" y="25"/>
                    </a:lnTo>
                    <a:lnTo>
                      <a:pt x="135" y="21"/>
                    </a:lnTo>
                    <a:lnTo>
                      <a:pt x="137" y="22"/>
                    </a:lnTo>
                    <a:lnTo>
                      <a:pt x="137" y="24"/>
                    </a:lnTo>
                    <a:lnTo>
                      <a:pt x="137" y="28"/>
                    </a:lnTo>
                    <a:lnTo>
                      <a:pt x="139" y="29"/>
                    </a:lnTo>
                    <a:lnTo>
                      <a:pt x="141" y="32"/>
                    </a:lnTo>
                    <a:lnTo>
                      <a:pt x="139" y="34"/>
                    </a:lnTo>
                    <a:lnTo>
                      <a:pt x="141" y="36"/>
                    </a:lnTo>
                    <a:lnTo>
                      <a:pt x="139" y="38"/>
                    </a:lnTo>
                    <a:lnTo>
                      <a:pt x="142" y="39"/>
                    </a:lnTo>
                    <a:lnTo>
                      <a:pt x="144" y="39"/>
                    </a:lnTo>
                    <a:lnTo>
                      <a:pt x="142" y="36"/>
                    </a:lnTo>
                    <a:lnTo>
                      <a:pt x="142" y="34"/>
                    </a:lnTo>
                    <a:lnTo>
                      <a:pt x="144" y="34"/>
                    </a:lnTo>
                    <a:lnTo>
                      <a:pt x="146" y="29"/>
                    </a:lnTo>
                    <a:lnTo>
                      <a:pt x="148" y="29"/>
                    </a:lnTo>
                    <a:lnTo>
                      <a:pt x="149" y="32"/>
                    </a:lnTo>
                    <a:lnTo>
                      <a:pt x="150" y="35"/>
                    </a:lnTo>
                    <a:lnTo>
                      <a:pt x="149" y="38"/>
                    </a:lnTo>
                    <a:lnTo>
                      <a:pt x="150" y="39"/>
                    </a:lnTo>
                    <a:lnTo>
                      <a:pt x="150" y="42"/>
                    </a:lnTo>
                    <a:lnTo>
                      <a:pt x="152" y="40"/>
                    </a:lnTo>
                    <a:lnTo>
                      <a:pt x="152" y="36"/>
                    </a:lnTo>
                    <a:lnTo>
                      <a:pt x="153" y="36"/>
                    </a:lnTo>
                    <a:lnTo>
                      <a:pt x="155" y="35"/>
                    </a:lnTo>
                    <a:lnTo>
                      <a:pt x="156" y="36"/>
                    </a:lnTo>
                    <a:lnTo>
                      <a:pt x="155" y="38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59" y="39"/>
                    </a:lnTo>
                    <a:lnTo>
                      <a:pt x="160" y="39"/>
                    </a:lnTo>
                    <a:lnTo>
                      <a:pt x="159" y="42"/>
                    </a:lnTo>
                    <a:lnTo>
                      <a:pt x="160" y="40"/>
                    </a:lnTo>
                    <a:lnTo>
                      <a:pt x="160" y="38"/>
                    </a:lnTo>
                    <a:lnTo>
                      <a:pt x="159" y="34"/>
                    </a:lnTo>
                    <a:lnTo>
                      <a:pt x="157" y="34"/>
                    </a:lnTo>
                    <a:lnTo>
                      <a:pt x="156" y="31"/>
                    </a:lnTo>
                    <a:lnTo>
                      <a:pt x="156" y="28"/>
                    </a:lnTo>
                    <a:lnTo>
                      <a:pt x="155" y="27"/>
                    </a:lnTo>
                    <a:lnTo>
                      <a:pt x="153" y="24"/>
                    </a:lnTo>
                    <a:lnTo>
                      <a:pt x="152" y="22"/>
                    </a:lnTo>
                    <a:lnTo>
                      <a:pt x="152" y="20"/>
                    </a:lnTo>
                    <a:lnTo>
                      <a:pt x="155" y="20"/>
                    </a:lnTo>
                    <a:lnTo>
                      <a:pt x="156" y="22"/>
                    </a:lnTo>
                    <a:lnTo>
                      <a:pt x="159" y="21"/>
                    </a:lnTo>
                    <a:lnTo>
                      <a:pt x="161" y="22"/>
                    </a:lnTo>
                    <a:lnTo>
                      <a:pt x="163" y="21"/>
                    </a:lnTo>
                    <a:lnTo>
                      <a:pt x="163" y="16"/>
                    </a:lnTo>
                    <a:lnTo>
                      <a:pt x="161" y="14"/>
                    </a:lnTo>
                    <a:lnTo>
                      <a:pt x="161" y="11"/>
                    </a:lnTo>
                    <a:lnTo>
                      <a:pt x="166" y="10"/>
                    </a:lnTo>
                    <a:lnTo>
                      <a:pt x="166" y="11"/>
                    </a:lnTo>
                    <a:lnTo>
                      <a:pt x="171" y="11"/>
                    </a:lnTo>
                    <a:lnTo>
                      <a:pt x="173" y="13"/>
                    </a:lnTo>
                    <a:lnTo>
                      <a:pt x="173" y="16"/>
                    </a:lnTo>
                    <a:lnTo>
                      <a:pt x="171" y="17"/>
                    </a:lnTo>
                    <a:lnTo>
                      <a:pt x="171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5" y="25"/>
                    </a:lnTo>
                    <a:lnTo>
                      <a:pt x="175" y="31"/>
                    </a:lnTo>
                    <a:lnTo>
                      <a:pt x="178" y="31"/>
                    </a:lnTo>
                    <a:lnTo>
                      <a:pt x="179" y="28"/>
                    </a:lnTo>
                    <a:lnTo>
                      <a:pt x="181" y="28"/>
                    </a:lnTo>
                    <a:lnTo>
                      <a:pt x="181" y="29"/>
                    </a:lnTo>
                    <a:lnTo>
                      <a:pt x="182" y="31"/>
                    </a:lnTo>
                    <a:lnTo>
                      <a:pt x="184" y="29"/>
                    </a:lnTo>
                    <a:lnTo>
                      <a:pt x="185" y="28"/>
                    </a:lnTo>
                    <a:lnTo>
                      <a:pt x="188" y="27"/>
                    </a:lnTo>
                    <a:lnTo>
                      <a:pt x="189" y="25"/>
                    </a:lnTo>
                    <a:lnTo>
                      <a:pt x="186" y="21"/>
                    </a:lnTo>
                    <a:lnTo>
                      <a:pt x="188" y="18"/>
                    </a:lnTo>
                    <a:lnTo>
                      <a:pt x="190" y="18"/>
                    </a:lnTo>
                    <a:lnTo>
                      <a:pt x="192" y="20"/>
                    </a:lnTo>
                    <a:lnTo>
                      <a:pt x="196" y="20"/>
                    </a:lnTo>
                    <a:lnTo>
                      <a:pt x="196" y="18"/>
                    </a:lnTo>
                    <a:lnTo>
                      <a:pt x="192" y="16"/>
                    </a:lnTo>
                    <a:lnTo>
                      <a:pt x="190" y="11"/>
                    </a:lnTo>
                    <a:lnTo>
                      <a:pt x="192" y="10"/>
                    </a:lnTo>
                    <a:lnTo>
                      <a:pt x="192" y="7"/>
                    </a:lnTo>
                    <a:lnTo>
                      <a:pt x="195" y="7"/>
                    </a:lnTo>
                    <a:lnTo>
                      <a:pt x="199" y="10"/>
                    </a:lnTo>
                    <a:lnTo>
                      <a:pt x="200" y="14"/>
                    </a:lnTo>
                    <a:lnTo>
                      <a:pt x="200" y="17"/>
                    </a:lnTo>
                    <a:lnTo>
                      <a:pt x="200" y="20"/>
                    </a:lnTo>
                    <a:lnTo>
                      <a:pt x="202" y="22"/>
                    </a:lnTo>
                    <a:lnTo>
                      <a:pt x="202" y="25"/>
                    </a:lnTo>
                    <a:lnTo>
                      <a:pt x="203" y="28"/>
                    </a:lnTo>
                    <a:lnTo>
                      <a:pt x="204" y="27"/>
                    </a:lnTo>
                    <a:lnTo>
                      <a:pt x="204" y="24"/>
                    </a:lnTo>
                    <a:lnTo>
                      <a:pt x="204" y="21"/>
                    </a:lnTo>
                    <a:lnTo>
                      <a:pt x="203" y="18"/>
                    </a:lnTo>
                    <a:lnTo>
                      <a:pt x="202" y="14"/>
                    </a:lnTo>
                    <a:lnTo>
                      <a:pt x="203" y="10"/>
                    </a:lnTo>
                    <a:lnTo>
                      <a:pt x="203" y="5"/>
                    </a:lnTo>
                    <a:lnTo>
                      <a:pt x="203" y="2"/>
                    </a:lnTo>
                    <a:lnTo>
                      <a:pt x="206" y="2"/>
                    </a:lnTo>
                    <a:lnTo>
                      <a:pt x="207" y="5"/>
                    </a:lnTo>
                    <a:lnTo>
                      <a:pt x="210" y="5"/>
                    </a:lnTo>
                    <a:lnTo>
                      <a:pt x="210" y="6"/>
                    </a:lnTo>
                    <a:lnTo>
                      <a:pt x="210" y="9"/>
                    </a:lnTo>
                    <a:lnTo>
                      <a:pt x="211" y="11"/>
                    </a:lnTo>
                    <a:lnTo>
                      <a:pt x="211" y="16"/>
                    </a:lnTo>
                    <a:lnTo>
                      <a:pt x="211" y="20"/>
                    </a:lnTo>
                    <a:lnTo>
                      <a:pt x="213" y="20"/>
                    </a:lnTo>
                    <a:lnTo>
                      <a:pt x="213" y="17"/>
                    </a:lnTo>
                    <a:lnTo>
                      <a:pt x="214" y="16"/>
                    </a:lnTo>
                    <a:lnTo>
                      <a:pt x="215" y="16"/>
                    </a:lnTo>
                    <a:lnTo>
                      <a:pt x="220" y="21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2" y="18"/>
                    </a:lnTo>
                    <a:lnTo>
                      <a:pt x="221" y="18"/>
                    </a:lnTo>
                    <a:lnTo>
                      <a:pt x="218" y="16"/>
                    </a:lnTo>
                    <a:lnTo>
                      <a:pt x="220" y="14"/>
                    </a:lnTo>
                    <a:lnTo>
                      <a:pt x="220" y="13"/>
                    </a:lnTo>
                    <a:lnTo>
                      <a:pt x="217" y="10"/>
                    </a:lnTo>
                    <a:lnTo>
                      <a:pt x="215" y="7"/>
                    </a:lnTo>
                    <a:lnTo>
                      <a:pt x="215" y="7"/>
                    </a:lnTo>
                    <a:lnTo>
                      <a:pt x="220" y="7"/>
                    </a:lnTo>
                    <a:lnTo>
                      <a:pt x="218" y="6"/>
                    </a:lnTo>
                    <a:lnTo>
                      <a:pt x="215" y="5"/>
                    </a:lnTo>
                    <a:lnTo>
                      <a:pt x="214" y="3"/>
                    </a:lnTo>
                    <a:lnTo>
                      <a:pt x="215" y="2"/>
                    </a:lnTo>
                    <a:lnTo>
                      <a:pt x="218" y="2"/>
                    </a:lnTo>
                    <a:lnTo>
                      <a:pt x="221" y="0"/>
                    </a:lnTo>
                    <a:lnTo>
                      <a:pt x="226" y="0"/>
                    </a:lnTo>
                    <a:lnTo>
                      <a:pt x="228" y="2"/>
                    </a:lnTo>
                    <a:lnTo>
                      <a:pt x="228" y="5"/>
                    </a:lnTo>
                    <a:lnTo>
                      <a:pt x="225" y="7"/>
                    </a:lnTo>
                    <a:lnTo>
                      <a:pt x="226" y="9"/>
                    </a:lnTo>
                    <a:lnTo>
                      <a:pt x="228" y="9"/>
                    </a:lnTo>
                    <a:lnTo>
                      <a:pt x="231" y="5"/>
                    </a:lnTo>
                    <a:lnTo>
                      <a:pt x="231" y="5"/>
                    </a:lnTo>
                    <a:lnTo>
                      <a:pt x="232" y="6"/>
                    </a:lnTo>
                    <a:lnTo>
                      <a:pt x="231" y="10"/>
                    </a:lnTo>
                    <a:lnTo>
                      <a:pt x="232" y="10"/>
                    </a:lnTo>
                    <a:lnTo>
                      <a:pt x="233" y="10"/>
                    </a:lnTo>
                    <a:lnTo>
                      <a:pt x="235" y="9"/>
                    </a:lnTo>
                    <a:lnTo>
                      <a:pt x="237" y="6"/>
                    </a:lnTo>
                    <a:lnTo>
                      <a:pt x="239" y="7"/>
                    </a:lnTo>
                    <a:lnTo>
                      <a:pt x="239" y="10"/>
                    </a:lnTo>
                    <a:lnTo>
                      <a:pt x="237" y="11"/>
                    </a:lnTo>
                    <a:lnTo>
                      <a:pt x="239" y="17"/>
                    </a:lnTo>
                    <a:lnTo>
                      <a:pt x="236" y="18"/>
                    </a:lnTo>
                    <a:lnTo>
                      <a:pt x="237" y="20"/>
                    </a:lnTo>
                    <a:lnTo>
                      <a:pt x="240" y="18"/>
                    </a:lnTo>
                    <a:lnTo>
                      <a:pt x="243" y="20"/>
                    </a:lnTo>
                    <a:lnTo>
                      <a:pt x="243" y="18"/>
                    </a:lnTo>
                    <a:lnTo>
                      <a:pt x="244" y="14"/>
                    </a:lnTo>
                    <a:lnTo>
                      <a:pt x="246" y="10"/>
                    </a:lnTo>
                    <a:lnTo>
                      <a:pt x="243" y="5"/>
                    </a:lnTo>
                    <a:lnTo>
                      <a:pt x="244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4" name="Freeform 1221"/>
              <p:cNvSpPr>
                <a:spLocks/>
              </p:cNvSpPr>
              <p:nvPr/>
            </p:nvSpPr>
            <p:spPr bwMode="auto">
              <a:xfrm>
                <a:off x="3265434" y="2995694"/>
                <a:ext cx="35573" cy="38537"/>
              </a:xfrm>
              <a:custGeom>
                <a:avLst/>
                <a:gdLst>
                  <a:gd name="T0" fmla="*/ 17 w 24"/>
                  <a:gd name="T1" fmla="*/ 0 h 26"/>
                  <a:gd name="T2" fmla="*/ 17 w 24"/>
                  <a:gd name="T3" fmla="*/ 2 h 26"/>
                  <a:gd name="T4" fmla="*/ 15 w 24"/>
                  <a:gd name="T5" fmla="*/ 3 h 26"/>
                  <a:gd name="T6" fmla="*/ 18 w 24"/>
                  <a:gd name="T7" fmla="*/ 3 h 26"/>
                  <a:gd name="T8" fmla="*/ 18 w 24"/>
                  <a:gd name="T9" fmla="*/ 4 h 26"/>
                  <a:gd name="T10" fmla="*/ 15 w 24"/>
                  <a:gd name="T11" fmla="*/ 10 h 26"/>
                  <a:gd name="T12" fmla="*/ 14 w 24"/>
                  <a:gd name="T13" fmla="*/ 11 h 26"/>
                  <a:gd name="T14" fmla="*/ 17 w 24"/>
                  <a:gd name="T15" fmla="*/ 13 h 26"/>
                  <a:gd name="T16" fmla="*/ 17 w 24"/>
                  <a:gd name="T17" fmla="*/ 14 h 26"/>
                  <a:gd name="T18" fmla="*/ 17 w 24"/>
                  <a:gd name="T19" fmla="*/ 15 h 26"/>
                  <a:gd name="T20" fmla="*/ 17 w 24"/>
                  <a:gd name="T21" fmla="*/ 17 h 26"/>
                  <a:gd name="T22" fmla="*/ 18 w 24"/>
                  <a:gd name="T23" fmla="*/ 15 h 26"/>
                  <a:gd name="T24" fmla="*/ 18 w 24"/>
                  <a:gd name="T25" fmla="*/ 14 h 26"/>
                  <a:gd name="T26" fmla="*/ 20 w 24"/>
                  <a:gd name="T27" fmla="*/ 14 h 26"/>
                  <a:gd name="T28" fmla="*/ 22 w 24"/>
                  <a:gd name="T29" fmla="*/ 14 h 26"/>
                  <a:gd name="T30" fmla="*/ 24 w 24"/>
                  <a:gd name="T31" fmla="*/ 17 h 26"/>
                  <a:gd name="T32" fmla="*/ 24 w 24"/>
                  <a:gd name="T33" fmla="*/ 18 h 26"/>
                  <a:gd name="T34" fmla="*/ 21 w 24"/>
                  <a:gd name="T35" fmla="*/ 19 h 26"/>
                  <a:gd name="T36" fmla="*/ 20 w 24"/>
                  <a:gd name="T37" fmla="*/ 21 h 26"/>
                  <a:gd name="T38" fmla="*/ 17 w 24"/>
                  <a:gd name="T39" fmla="*/ 21 h 26"/>
                  <a:gd name="T40" fmla="*/ 13 w 24"/>
                  <a:gd name="T41" fmla="*/ 24 h 26"/>
                  <a:gd name="T42" fmla="*/ 10 w 24"/>
                  <a:gd name="T43" fmla="*/ 24 h 26"/>
                  <a:gd name="T44" fmla="*/ 9 w 24"/>
                  <a:gd name="T45" fmla="*/ 22 h 26"/>
                  <a:gd name="T46" fmla="*/ 9 w 24"/>
                  <a:gd name="T47" fmla="*/ 22 h 26"/>
                  <a:gd name="T48" fmla="*/ 7 w 24"/>
                  <a:gd name="T49" fmla="*/ 25 h 26"/>
                  <a:gd name="T50" fmla="*/ 7 w 24"/>
                  <a:gd name="T51" fmla="*/ 26 h 26"/>
                  <a:gd name="T52" fmla="*/ 6 w 24"/>
                  <a:gd name="T53" fmla="*/ 24 h 26"/>
                  <a:gd name="T54" fmla="*/ 2 w 24"/>
                  <a:gd name="T55" fmla="*/ 22 h 26"/>
                  <a:gd name="T56" fmla="*/ 2 w 24"/>
                  <a:gd name="T57" fmla="*/ 18 h 26"/>
                  <a:gd name="T58" fmla="*/ 0 w 24"/>
                  <a:gd name="T59" fmla="*/ 17 h 26"/>
                  <a:gd name="T60" fmla="*/ 2 w 24"/>
                  <a:gd name="T61" fmla="*/ 15 h 26"/>
                  <a:gd name="T62" fmla="*/ 6 w 24"/>
                  <a:gd name="T63" fmla="*/ 13 h 26"/>
                  <a:gd name="T64" fmla="*/ 9 w 24"/>
                  <a:gd name="T65" fmla="*/ 8 h 26"/>
                  <a:gd name="T66" fmla="*/ 10 w 24"/>
                  <a:gd name="T67" fmla="*/ 7 h 26"/>
                  <a:gd name="T68" fmla="*/ 11 w 24"/>
                  <a:gd name="T69" fmla="*/ 4 h 26"/>
                  <a:gd name="T70" fmla="*/ 14 w 24"/>
                  <a:gd name="T71" fmla="*/ 2 h 26"/>
                  <a:gd name="T72" fmla="*/ 15 w 24"/>
                  <a:gd name="T73" fmla="*/ 0 h 26"/>
                  <a:gd name="T74" fmla="*/ 17 w 24"/>
                  <a:gd name="T7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26">
                    <a:moveTo>
                      <a:pt x="17" y="0"/>
                    </a:moveTo>
                    <a:lnTo>
                      <a:pt x="17" y="2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5" y="10"/>
                    </a:lnTo>
                    <a:lnTo>
                      <a:pt x="14" y="11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4" y="17"/>
                    </a:lnTo>
                    <a:lnTo>
                      <a:pt x="24" y="18"/>
                    </a:lnTo>
                    <a:lnTo>
                      <a:pt x="21" y="19"/>
                    </a:lnTo>
                    <a:lnTo>
                      <a:pt x="20" y="21"/>
                    </a:lnTo>
                    <a:lnTo>
                      <a:pt x="17" y="21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6" y="24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6" y="13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1" y="4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5" name="Freeform 1222"/>
              <p:cNvSpPr>
                <a:spLocks/>
              </p:cNvSpPr>
              <p:nvPr/>
            </p:nvSpPr>
            <p:spPr bwMode="auto">
              <a:xfrm>
                <a:off x="3314347" y="2877119"/>
                <a:ext cx="121540" cy="134880"/>
              </a:xfrm>
              <a:custGeom>
                <a:avLst/>
                <a:gdLst>
                  <a:gd name="T0" fmla="*/ 58 w 82"/>
                  <a:gd name="T1" fmla="*/ 1 h 91"/>
                  <a:gd name="T2" fmla="*/ 50 w 82"/>
                  <a:gd name="T3" fmla="*/ 5 h 91"/>
                  <a:gd name="T4" fmla="*/ 52 w 82"/>
                  <a:gd name="T5" fmla="*/ 12 h 91"/>
                  <a:gd name="T6" fmla="*/ 49 w 82"/>
                  <a:gd name="T7" fmla="*/ 15 h 91"/>
                  <a:gd name="T8" fmla="*/ 41 w 82"/>
                  <a:gd name="T9" fmla="*/ 23 h 91"/>
                  <a:gd name="T10" fmla="*/ 36 w 82"/>
                  <a:gd name="T11" fmla="*/ 36 h 91"/>
                  <a:gd name="T12" fmla="*/ 46 w 82"/>
                  <a:gd name="T13" fmla="*/ 26 h 91"/>
                  <a:gd name="T14" fmla="*/ 50 w 82"/>
                  <a:gd name="T15" fmla="*/ 30 h 91"/>
                  <a:gd name="T16" fmla="*/ 50 w 82"/>
                  <a:gd name="T17" fmla="*/ 33 h 91"/>
                  <a:gd name="T18" fmla="*/ 47 w 82"/>
                  <a:gd name="T19" fmla="*/ 36 h 91"/>
                  <a:gd name="T20" fmla="*/ 49 w 82"/>
                  <a:gd name="T21" fmla="*/ 41 h 91"/>
                  <a:gd name="T22" fmla="*/ 53 w 82"/>
                  <a:gd name="T23" fmla="*/ 43 h 91"/>
                  <a:gd name="T24" fmla="*/ 54 w 82"/>
                  <a:gd name="T25" fmla="*/ 47 h 91"/>
                  <a:gd name="T26" fmla="*/ 61 w 82"/>
                  <a:gd name="T27" fmla="*/ 41 h 91"/>
                  <a:gd name="T28" fmla="*/ 65 w 82"/>
                  <a:gd name="T29" fmla="*/ 43 h 91"/>
                  <a:gd name="T30" fmla="*/ 68 w 82"/>
                  <a:gd name="T31" fmla="*/ 40 h 91"/>
                  <a:gd name="T32" fmla="*/ 75 w 82"/>
                  <a:gd name="T33" fmla="*/ 46 h 91"/>
                  <a:gd name="T34" fmla="*/ 64 w 82"/>
                  <a:gd name="T35" fmla="*/ 50 h 91"/>
                  <a:gd name="T36" fmla="*/ 71 w 82"/>
                  <a:gd name="T37" fmla="*/ 52 h 91"/>
                  <a:gd name="T38" fmla="*/ 68 w 82"/>
                  <a:gd name="T39" fmla="*/ 59 h 91"/>
                  <a:gd name="T40" fmla="*/ 72 w 82"/>
                  <a:gd name="T41" fmla="*/ 57 h 91"/>
                  <a:gd name="T42" fmla="*/ 78 w 82"/>
                  <a:gd name="T43" fmla="*/ 54 h 91"/>
                  <a:gd name="T44" fmla="*/ 74 w 82"/>
                  <a:gd name="T45" fmla="*/ 58 h 91"/>
                  <a:gd name="T46" fmla="*/ 68 w 82"/>
                  <a:gd name="T47" fmla="*/ 65 h 91"/>
                  <a:gd name="T48" fmla="*/ 68 w 82"/>
                  <a:gd name="T49" fmla="*/ 68 h 91"/>
                  <a:gd name="T50" fmla="*/ 71 w 82"/>
                  <a:gd name="T51" fmla="*/ 70 h 91"/>
                  <a:gd name="T52" fmla="*/ 81 w 82"/>
                  <a:gd name="T53" fmla="*/ 64 h 91"/>
                  <a:gd name="T54" fmla="*/ 75 w 82"/>
                  <a:gd name="T55" fmla="*/ 72 h 91"/>
                  <a:gd name="T56" fmla="*/ 81 w 82"/>
                  <a:gd name="T57" fmla="*/ 69 h 91"/>
                  <a:gd name="T58" fmla="*/ 79 w 82"/>
                  <a:gd name="T59" fmla="*/ 83 h 91"/>
                  <a:gd name="T60" fmla="*/ 75 w 82"/>
                  <a:gd name="T61" fmla="*/ 90 h 91"/>
                  <a:gd name="T62" fmla="*/ 68 w 82"/>
                  <a:gd name="T63" fmla="*/ 87 h 91"/>
                  <a:gd name="T64" fmla="*/ 70 w 82"/>
                  <a:gd name="T65" fmla="*/ 80 h 91"/>
                  <a:gd name="T66" fmla="*/ 61 w 82"/>
                  <a:gd name="T67" fmla="*/ 87 h 91"/>
                  <a:gd name="T68" fmla="*/ 65 w 82"/>
                  <a:gd name="T69" fmla="*/ 75 h 91"/>
                  <a:gd name="T70" fmla="*/ 63 w 82"/>
                  <a:gd name="T71" fmla="*/ 66 h 91"/>
                  <a:gd name="T72" fmla="*/ 58 w 82"/>
                  <a:gd name="T73" fmla="*/ 76 h 91"/>
                  <a:gd name="T74" fmla="*/ 50 w 82"/>
                  <a:gd name="T75" fmla="*/ 82 h 91"/>
                  <a:gd name="T76" fmla="*/ 43 w 82"/>
                  <a:gd name="T77" fmla="*/ 83 h 91"/>
                  <a:gd name="T78" fmla="*/ 42 w 82"/>
                  <a:gd name="T79" fmla="*/ 80 h 91"/>
                  <a:gd name="T80" fmla="*/ 49 w 82"/>
                  <a:gd name="T81" fmla="*/ 76 h 91"/>
                  <a:gd name="T82" fmla="*/ 54 w 82"/>
                  <a:gd name="T83" fmla="*/ 70 h 91"/>
                  <a:gd name="T84" fmla="*/ 47 w 82"/>
                  <a:gd name="T85" fmla="*/ 73 h 91"/>
                  <a:gd name="T86" fmla="*/ 41 w 82"/>
                  <a:gd name="T87" fmla="*/ 73 h 91"/>
                  <a:gd name="T88" fmla="*/ 42 w 82"/>
                  <a:gd name="T89" fmla="*/ 69 h 91"/>
                  <a:gd name="T90" fmla="*/ 41 w 82"/>
                  <a:gd name="T91" fmla="*/ 65 h 91"/>
                  <a:gd name="T92" fmla="*/ 39 w 82"/>
                  <a:gd name="T93" fmla="*/ 70 h 91"/>
                  <a:gd name="T94" fmla="*/ 31 w 82"/>
                  <a:gd name="T95" fmla="*/ 70 h 91"/>
                  <a:gd name="T96" fmla="*/ 24 w 82"/>
                  <a:gd name="T97" fmla="*/ 69 h 91"/>
                  <a:gd name="T98" fmla="*/ 14 w 82"/>
                  <a:gd name="T99" fmla="*/ 66 h 91"/>
                  <a:gd name="T100" fmla="*/ 0 w 82"/>
                  <a:gd name="T101" fmla="*/ 69 h 91"/>
                  <a:gd name="T102" fmla="*/ 7 w 82"/>
                  <a:gd name="T103" fmla="*/ 59 h 91"/>
                  <a:gd name="T104" fmla="*/ 3 w 82"/>
                  <a:gd name="T105" fmla="*/ 54 h 91"/>
                  <a:gd name="T106" fmla="*/ 9 w 82"/>
                  <a:gd name="T107" fmla="*/ 50 h 91"/>
                  <a:gd name="T108" fmla="*/ 16 w 82"/>
                  <a:gd name="T109" fmla="*/ 46 h 91"/>
                  <a:gd name="T110" fmla="*/ 21 w 82"/>
                  <a:gd name="T111" fmla="*/ 40 h 91"/>
                  <a:gd name="T112" fmla="*/ 24 w 82"/>
                  <a:gd name="T113" fmla="*/ 37 h 91"/>
                  <a:gd name="T114" fmla="*/ 29 w 82"/>
                  <a:gd name="T115" fmla="*/ 25 h 91"/>
                  <a:gd name="T116" fmla="*/ 34 w 82"/>
                  <a:gd name="T117" fmla="*/ 19 h 91"/>
                  <a:gd name="T118" fmla="*/ 38 w 82"/>
                  <a:gd name="T119" fmla="*/ 14 h 91"/>
                  <a:gd name="T120" fmla="*/ 41 w 82"/>
                  <a:gd name="T121" fmla="*/ 8 h 91"/>
                  <a:gd name="T122" fmla="*/ 53 w 82"/>
                  <a:gd name="T1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" h="91">
                    <a:moveTo>
                      <a:pt x="54" y="0"/>
                    </a:moveTo>
                    <a:lnTo>
                      <a:pt x="54" y="1"/>
                    </a:lnTo>
                    <a:lnTo>
                      <a:pt x="54" y="3"/>
                    </a:lnTo>
                    <a:lnTo>
                      <a:pt x="56" y="3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4"/>
                    </a:lnTo>
                    <a:lnTo>
                      <a:pt x="57" y="5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3" y="4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2" y="7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1"/>
                    </a:lnTo>
                    <a:lnTo>
                      <a:pt x="52" y="12"/>
                    </a:lnTo>
                    <a:lnTo>
                      <a:pt x="50" y="15"/>
                    </a:lnTo>
                    <a:lnTo>
                      <a:pt x="49" y="14"/>
                    </a:lnTo>
                    <a:lnTo>
                      <a:pt x="50" y="12"/>
                    </a:lnTo>
                    <a:lnTo>
                      <a:pt x="50" y="11"/>
                    </a:lnTo>
                    <a:lnTo>
                      <a:pt x="49" y="14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7" y="17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5" y="19"/>
                    </a:lnTo>
                    <a:lnTo>
                      <a:pt x="43" y="22"/>
                    </a:lnTo>
                    <a:lnTo>
                      <a:pt x="42" y="22"/>
                    </a:lnTo>
                    <a:lnTo>
                      <a:pt x="41" y="23"/>
                    </a:lnTo>
                    <a:lnTo>
                      <a:pt x="41" y="25"/>
                    </a:lnTo>
                    <a:lnTo>
                      <a:pt x="39" y="26"/>
                    </a:lnTo>
                    <a:lnTo>
                      <a:pt x="38" y="29"/>
                    </a:lnTo>
                    <a:lnTo>
                      <a:pt x="38" y="30"/>
                    </a:lnTo>
                    <a:lnTo>
                      <a:pt x="36" y="32"/>
                    </a:lnTo>
                    <a:lnTo>
                      <a:pt x="36" y="33"/>
                    </a:lnTo>
                    <a:lnTo>
                      <a:pt x="36" y="36"/>
                    </a:lnTo>
                    <a:lnTo>
                      <a:pt x="38" y="35"/>
                    </a:lnTo>
                    <a:lnTo>
                      <a:pt x="39" y="33"/>
                    </a:lnTo>
                    <a:lnTo>
                      <a:pt x="41" y="32"/>
                    </a:lnTo>
                    <a:lnTo>
                      <a:pt x="42" y="30"/>
                    </a:lnTo>
                    <a:lnTo>
                      <a:pt x="43" y="29"/>
                    </a:lnTo>
                    <a:lnTo>
                      <a:pt x="45" y="28"/>
                    </a:lnTo>
                    <a:lnTo>
                      <a:pt x="46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6" y="28"/>
                    </a:lnTo>
                    <a:lnTo>
                      <a:pt x="46" y="29"/>
                    </a:lnTo>
                    <a:lnTo>
                      <a:pt x="46" y="29"/>
                    </a:lnTo>
                    <a:lnTo>
                      <a:pt x="47" y="28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3" y="29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2"/>
                    </a:lnTo>
                    <a:lnTo>
                      <a:pt x="52" y="32"/>
                    </a:lnTo>
                    <a:lnTo>
                      <a:pt x="50" y="33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47" y="36"/>
                    </a:lnTo>
                    <a:lnTo>
                      <a:pt x="46" y="39"/>
                    </a:lnTo>
                    <a:lnTo>
                      <a:pt x="45" y="40"/>
                    </a:lnTo>
                    <a:lnTo>
                      <a:pt x="45" y="40"/>
                    </a:lnTo>
                    <a:lnTo>
                      <a:pt x="46" y="40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9" y="41"/>
                    </a:lnTo>
                    <a:lnTo>
                      <a:pt x="50" y="41"/>
                    </a:lnTo>
                    <a:lnTo>
                      <a:pt x="52" y="40"/>
                    </a:lnTo>
                    <a:lnTo>
                      <a:pt x="53" y="39"/>
                    </a:lnTo>
                    <a:lnTo>
                      <a:pt x="54" y="40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3" y="43"/>
                    </a:lnTo>
                    <a:lnTo>
                      <a:pt x="54" y="41"/>
                    </a:lnTo>
                    <a:lnTo>
                      <a:pt x="54" y="40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6" y="43"/>
                    </a:lnTo>
                    <a:lnTo>
                      <a:pt x="56" y="46"/>
                    </a:lnTo>
                    <a:lnTo>
                      <a:pt x="54" y="47"/>
                    </a:lnTo>
                    <a:lnTo>
                      <a:pt x="56" y="46"/>
                    </a:lnTo>
                    <a:lnTo>
                      <a:pt x="56" y="43"/>
                    </a:lnTo>
                    <a:lnTo>
                      <a:pt x="57" y="41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0" y="41"/>
                    </a:lnTo>
                    <a:lnTo>
                      <a:pt x="61" y="41"/>
                    </a:lnTo>
                    <a:lnTo>
                      <a:pt x="63" y="41"/>
                    </a:lnTo>
                    <a:lnTo>
                      <a:pt x="64" y="40"/>
                    </a:lnTo>
                    <a:lnTo>
                      <a:pt x="65" y="39"/>
                    </a:lnTo>
                    <a:lnTo>
                      <a:pt x="67" y="39"/>
                    </a:lnTo>
                    <a:lnTo>
                      <a:pt x="65" y="40"/>
                    </a:lnTo>
                    <a:lnTo>
                      <a:pt x="65" y="41"/>
                    </a:lnTo>
                    <a:lnTo>
                      <a:pt x="65" y="43"/>
                    </a:lnTo>
                    <a:lnTo>
                      <a:pt x="65" y="44"/>
                    </a:lnTo>
                    <a:lnTo>
                      <a:pt x="64" y="46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7" y="41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71" y="39"/>
                    </a:lnTo>
                    <a:lnTo>
                      <a:pt x="72" y="39"/>
                    </a:lnTo>
                    <a:lnTo>
                      <a:pt x="75" y="41"/>
                    </a:lnTo>
                    <a:lnTo>
                      <a:pt x="76" y="43"/>
                    </a:lnTo>
                    <a:lnTo>
                      <a:pt x="76" y="43"/>
                    </a:lnTo>
                    <a:lnTo>
                      <a:pt x="75" y="44"/>
                    </a:lnTo>
                    <a:lnTo>
                      <a:pt x="75" y="46"/>
                    </a:lnTo>
                    <a:lnTo>
                      <a:pt x="74" y="47"/>
                    </a:lnTo>
                    <a:lnTo>
                      <a:pt x="72" y="47"/>
                    </a:lnTo>
                    <a:lnTo>
                      <a:pt x="71" y="48"/>
                    </a:lnTo>
                    <a:lnTo>
                      <a:pt x="70" y="48"/>
                    </a:lnTo>
                    <a:lnTo>
                      <a:pt x="68" y="50"/>
                    </a:lnTo>
                    <a:lnTo>
                      <a:pt x="67" y="50"/>
                    </a:lnTo>
                    <a:lnTo>
                      <a:pt x="64" y="50"/>
                    </a:lnTo>
                    <a:lnTo>
                      <a:pt x="67" y="51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1" y="52"/>
                    </a:lnTo>
                    <a:lnTo>
                      <a:pt x="70" y="54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8" y="58"/>
                    </a:lnTo>
                    <a:lnTo>
                      <a:pt x="67" y="58"/>
                    </a:lnTo>
                    <a:lnTo>
                      <a:pt x="68" y="59"/>
                    </a:lnTo>
                    <a:lnTo>
                      <a:pt x="68" y="58"/>
                    </a:lnTo>
                    <a:lnTo>
                      <a:pt x="68" y="59"/>
                    </a:lnTo>
                    <a:lnTo>
                      <a:pt x="68" y="61"/>
                    </a:lnTo>
                    <a:lnTo>
                      <a:pt x="70" y="61"/>
                    </a:lnTo>
                    <a:lnTo>
                      <a:pt x="70" y="59"/>
                    </a:lnTo>
                    <a:lnTo>
                      <a:pt x="71" y="58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4" y="55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6" y="55"/>
                    </a:lnTo>
                    <a:lnTo>
                      <a:pt x="78" y="54"/>
                    </a:lnTo>
                    <a:lnTo>
                      <a:pt x="79" y="52"/>
                    </a:lnTo>
                    <a:lnTo>
                      <a:pt x="79" y="54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4" y="58"/>
                    </a:lnTo>
                    <a:lnTo>
                      <a:pt x="74" y="59"/>
                    </a:lnTo>
                    <a:lnTo>
                      <a:pt x="71" y="61"/>
                    </a:lnTo>
                    <a:lnTo>
                      <a:pt x="71" y="62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8" y="64"/>
                    </a:lnTo>
                    <a:lnTo>
                      <a:pt x="68" y="65"/>
                    </a:lnTo>
                    <a:lnTo>
                      <a:pt x="71" y="65"/>
                    </a:lnTo>
                    <a:lnTo>
                      <a:pt x="68" y="65"/>
                    </a:lnTo>
                    <a:lnTo>
                      <a:pt x="67" y="65"/>
                    </a:lnTo>
                    <a:lnTo>
                      <a:pt x="70" y="66"/>
                    </a:lnTo>
                    <a:lnTo>
                      <a:pt x="71" y="66"/>
                    </a:lnTo>
                    <a:lnTo>
                      <a:pt x="68" y="68"/>
                    </a:lnTo>
                    <a:lnTo>
                      <a:pt x="68" y="68"/>
                    </a:lnTo>
                    <a:lnTo>
                      <a:pt x="67" y="66"/>
                    </a:lnTo>
                    <a:lnTo>
                      <a:pt x="67" y="68"/>
                    </a:lnTo>
                    <a:lnTo>
                      <a:pt x="68" y="70"/>
                    </a:lnTo>
                    <a:lnTo>
                      <a:pt x="68" y="70"/>
                    </a:lnTo>
                    <a:lnTo>
                      <a:pt x="70" y="73"/>
                    </a:lnTo>
                    <a:lnTo>
                      <a:pt x="71" y="72"/>
                    </a:lnTo>
                    <a:lnTo>
                      <a:pt x="71" y="70"/>
                    </a:lnTo>
                    <a:lnTo>
                      <a:pt x="74" y="69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8" y="66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81" y="64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5" y="70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5" y="76"/>
                    </a:lnTo>
                    <a:lnTo>
                      <a:pt x="76" y="75"/>
                    </a:lnTo>
                    <a:lnTo>
                      <a:pt x="78" y="73"/>
                    </a:lnTo>
                    <a:lnTo>
                      <a:pt x="81" y="72"/>
                    </a:lnTo>
                    <a:lnTo>
                      <a:pt x="81" y="70"/>
                    </a:lnTo>
                    <a:lnTo>
                      <a:pt x="81" y="69"/>
                    </a:lnTo>
                    <a:lnTo>
                      <a:pt x="82" y="69"/>
                    </a:lnTo>
                    <a:lnTo>
                      <a:pt x="82" y="70"/>
                    </a:lnTo>
                    <a:lnTo>
                      <a:pt x="82" y="75"/>
                    </a:lnTo>
                    <a:lnTo>
                      <a:pt x="81" y="76"/>
                    </a:lnTo>
                    <a:lnTo>
                      <a:pt x="79" y="80"/>
                    </a:lnTo>
                    <a:lnTo>
                      <a:pt x="78" y="82"/>
                    </a:lnTo>
                    <a:lnTo>
                      <a:pt x="79" y="83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8" y="86"/>
                    </a:lnTo>
                    <a:lnTo>
                      <a:pt x="78" y="87"/>
                    </a:lnTo>
                    <a:lnTo>
                      <a:pt x="76" y="87"/>
                    </a:lnTo>
                    <a:lnTo>
                      <a:pt x="76" y="88"/>
                    </a:lnTo>
                    <a:lnTo>
                      <a:pt x="75" y="90"/>
                    </a:lnTo>
                    <a:lnTo>
                      <a:pt x="74" y="90"/>
                    </a:lnTo>
                    <a:lnTo>
                      <a:pt x="72" y="87"/>
                    </a:lnTo>
                    <a:lnTo>
                      <a:pt x="71" y="88"/>
                    </a:lnTo>
                    <a:lnTo>
                      <a:pt x="71" y="88"/>
                    </a:lnTo>
                    <a:lnTo>
                      <a:pt x="70" y="91"/>
                    </a:lnTo>
                    <a:lnTo>
                      <a:pt x="68" y="90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4"/>
                    </a:lnTo>
                    <a:lnTo>
                      <a:pt x="68" y="83"/>
                    </a:lnTo>
                    <a:lnTo>
                      <a:pt x="71" y="80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0" y="80"/>
                    </a:lnTo>
                    <a:lnTo>
                      <a:pt x="70" y="79"/>
                    </a:lnTo>
                    <a:lnTo>
                      <a:pt x="68" y="80"/>
                    </a:lnTo>
                    <a:lnTo>
                      <a:pt x="67" y="83"/>
                    </a:lnTo>
                    <a:lnTo>
                      <a:pt x="65" y="83"/>
                    </a:lnTo>
                    <a:lnTo>
                      <a:pt x="64" y="86"/>
                    </a:lnTo>
                    <a:lnTo>
                      <a:pt x="63" y="87"/>
                    </a:lnTo>
                    <a:lnTo>
                      <a:pt x="61" y="87"/>
                    </a:lnTo>
                    <a:lnTo>
                      <a:pt x="61" y="84"/>
                    </a:lnTo>
                    <a:lnTo>
                      <a:pt x="61" y="84"/>
                    </a:lnTo>
                    <a:lnTo>
                      <a:pt x="61" y="83"/>
                    </a:lnTo>
                    <a:lnTo>
                      <a:pt x="63" y="79"/>
                    </a:lnTo>
                    <a:lnTo>
                      <a:pt x="65" y="77"/>
                    </a:lnTo>
                    <a:lnTo>
                      <a:pt x="65" y="76"/>
                    </a:lnTo>
                    <a:lnTo>
                      <a:pt x="65" y="75"/>
                    </a:lnTo>
                    <a:lnTo>
                      <a:pt x="65" y="73"/>
                    </a:lnTo>
                    <a:lnTo>
                      <a:pt x="65" y="70"/>
                    </a:lnTo>
                    <a:lnTo>
                      <a:pt x="65" y="69"/>
                    </a:lnTo>
                    <a:lnTo>
                      <a:pt x="64" y="68"/>
                    </a:lnTo>
                    <a:lnTo>
                      <a:pt x="64" y="68"/>
                    </a:lnTo>
                    <a:lnTo>
                      <a:pt x="63" y="66"/>
                    </a:lnTo>
                    <a:lnTo>
                      <a:pt x="63" y="66"/>
                    </a:lnTo>
                    <a:lnTo>
                      <a:pt x="61" y="68"/>
                    </a:lnTo>
                    <a:lnTo>
                      <a:pt x="61" y="69"/>
                    </a:lnTo>
                    <a:lnTo>
                      <a:pt x="60" y="72"/>
                    </a:lnTo>
                    <a:lnTo>
                      <a:pt x="60" y="75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4" y="76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2"/>
                    </a:lnTo>
                    <a:lnTo>
                      <a:pt x="49" y="83"/>
                    </a:lnTo>
                    <a:lnTo>
                      <a:pt x="47" y="84"/>
                    </a:lnTo>
                    <a:lnTo>
                      <a:pt x="46" y="84"/>
                    </a:lnTo>
                    <a:lnTo>
                      <a:pt x="45" y="84"/>
                    </a:lnTo>
                    <a:lnTo>
                      <a:pt x="45" y="83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2" y="84"/>
                    </a:lnTo>
                    <a:lnTo>
                      <a:pt x="41" y="84"/>
                    </a:lnTo>
                    <a:lnTo>
                      <a:pt x="41" y="84"/>
                    </a:lnTo>
                    <a:lnTo>
                      <a:pt x="39" y="83"/>
                    </a:lnTo>
                    <a:lnTo>
                      <a:pt x="41" y="82"/>
                    </a:lnTo>
                    <a:lnTo>
                      <a:pt x="42" y="80"/>
                    </a:lnTo>
                    <a:lnTo>
                      <a:pt x="45" y="80"/>
                    </a:lnTo>
                    <a:lnTo>
                      <a:pt x="45" y="79"/>
                    </a:lnTo>
                    <a:lnTo>
                      <a:pt x="46" y="77"/>
                    </a:lnTo>
                    <a:lnTo>
                      <a:pt x="46" y="77"/>
                    </a:lnTo>
                    <a:lnTo>
                      <a:pt x="47" y="77"/>
                    </a:lnTo>
                    <a:lnTo>
                      <a:pt x="49" y="76"/>
                    </a:lnTo>
                    <a:lnTo>
                      <a:pt x="49" y="76"/>
                    </a:lnTo>
                    <a:lnTo>
                      <a:pt x="49" y="76"/>
                    </a:lnTo>
                    <a:lnTo>
                      <a:pt x="50" y="75"/>
                    </a:lnTo>
                    <a:lnTo>
                      <a:pt x="53" y="73"/>
                    </a:lnTo>
                    <a:lnTo>
                      <a:pt x="56" y="73"/>
                    </a:lnTo>
                    <a:lnTo>
                      <a:pt x="56" y="72"/>
                    </a:lnTo>
                    <a:lnTo>
                      <a:pt x="57" y="70"/>
                    </a:lnTo>
                    <a:lnTo>
                      <a:pt x="54" y="70"/>
                    </a:lnTo>
                    <a:lnTo>
                      <a:pt x="53" y="72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49" y="70"/>
                    </a:lnTo>
                    <a:lnTo>
                      <a:pt x="47" y="69"/>
                    </a:lnTo>
                    <a:lnTo>
                      <a:pt x="49" y="70"/>
                    </a:lnTo>
                    <a:lnTo>
                      <a:pt x="47" y="73"/>
                    </a:lnTo>
                    <a:lnTo>
                      <a:pt x="46" y="73"/>
                    </a:lnTo>
                    <a:lnTo>
                      <a:pt x="45" y="73"/>
                    </a:lnTo>
                    <a:lnTo>
                      <a:pt x="45" y="73"/>
                    </a:lnTo>
                    <a:lnTo>
                      <a:pt x="43" y="73"/>
                    </a:lnTo>
                    <a:lnTo>
                      <a:pt x="42" y="72"/>
                    </a:lnTo>
                    <a:lnTo>
                      <a:pt x="41" y="72"/>
                    </a:lnTo>
                    <a:lnTo>
                      <a:pt x="41" y="73"/>
                    </a:lnTo>
                    <a:lnTo>
                      <a:pt x="39" y="72"/>
                    </a:lnTo>
                    <a:lnTo>
                      <a:pt x="42" y="72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3" y="68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1" y="68"/>
                    </a:lnTo>
                    <a:lnTo>
                      <a:pt x="41" y="69"/>
                    </a:lnTo>
                    <a:lnTo>
                      <a:pt x="41" y="68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1" y="65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39" y="68"/>
                    </a:lnTo>
                    <a:lnTo>
                      <a:pt x="39" y="69"/>
                    </a:lnTo>
                    <a:lnTo>
                      <a:pt x="39" y="70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5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1" y="70"/>
                    </a:lnTo>
                    <a:lnTo>
                      <a:pt x="31" y="70"/>
                    </a:lnTo>
                    <a:lnTo>
                      <a:pt x="31" y="72"/>
                    </a:lnTo>
                    <a:lnTo>
                      <a:pt x="29" y="72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5" y="70"/>
                    </a:lnTo>
                    <a:lnTo>
                      <a:pt x="24" y="70"/>
                    </a:lnTo>
                    <a:lnTo>
                      <a:pt x="24" y="69"/>
                    </a:lnTo>
                    <a:lnTo>
                      <a:pt x="21" y="69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6" y="69"/>
                    </a:lnTo>
                    <a:lnTo>
                      <a:pt x="13" y="68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1" y="68"/>
                    </a:lnTo>
                    <a:lnTo>
                      <a:pt x="9" y="69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1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11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9" y="48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8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10" y="50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3" y="50"/>
                    </a:lnTo>
                    <a:lnTo>
                      <a:pt x="14" y="47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1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20" y="37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7" y="29"/>
                    </a:lnTo>
                    <a:lnTo>
                      <a:pt x="27" y="28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5" y="15"/>
                    </a:lnTo>
                    <a:lnTo>
                      <a:pt x="38" y="14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1" y="8"/>
                    </a:lnTo>
                    <a:lnTo>
                      <a:pt x="43" y="5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6" name="Freeform 1223"/>
              <p:cNvSpPr>
                <a:spLocks/>
              </p:cNvSpPr>
              <p:nvPr/>
            </p:nvSpPr>
            <p:spPr bwMode="auto">
              <a:xfrm>
                <a:off x="3415136" y="2969015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7" name="Freeform 1224"/>
              <p:cNvSpPr>
                <a:spLocks/>
              </p:cNvSpPr>
              <p:nvPr/>
            </p:nvSpPr>
            <p:spPr bwMode="auto">
              <a:xfrm>
                <a:off x="3375116" y="2979391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8" name="Freeform 1225"/>
              <p:cNvSpPr>
                <a:spLocks/>
              </p:cNvSpPr>
              <p:nvPr/>
            </p:nvSpPr>
            <p:spPr bwMode="auto">
              <a:xfrm>
                <a:off x="2084130" y="2705185"/>
                <a:ext cx="11858" cy="16305"/>
              </a:xfrm>
              <a:custGeom>
                <a:avLst/>
                <a:gdLst>
                  <a:gd name="T0" fmla="*/ 5 w 8"/>
                  <a:gd name="T1" fmla="*/ 0 h 11"/>
                  <a:gd name="T2" fmla="*/ 8 w 8"/>
                  <a:gd name="T3" fmla="*/ 1 h 11"/>
                  <a:gd name="T4" fmla="*/ 8 w 8"/>
                  <a:gd name="T5" fmla="*/ 8 h 11"/>
                  <a:gd name="T6" fmla="*/ 5 w 8"/>
                  <a:gd name="T7" fmla="*/ 11 h 11"/>
                  <a:gd name="T8" fmla="*/ 4 w 8"/>
                  <a:gd name="T9" fmla="*/ 8 h 11"/>
                  <a:gd name="T10" fmla="*/ 5 w 8"/>
                  <a:gd name="T11" fmla="*/ 5 h 11"/>
                  <a:gd name="T12" fmla="*/ 3 w 8"/>
                  <a:gd name="T13" fmla="*/ 8 h 11"/>
                  <a:gd name="T14" fmla="*/ 1 w 8"/>
                  <a:gd name="T15" fmla="*/ 7 h 11"/>
                  <a:gd name="T16" fmla="*/ 1 w 8"/>
                  <a:gd name="T17" fmla="*/ 5 h 11"/>
                  <a:gd name="T18" fmla="*/ 1 w 8"/>
                  <a:gd name="T19" fmla="*/ 4 h 11"/>
                  <a:gd name="T20" fmla="*/ 0 w 8"/>
                  <a:gd name="T21" fmla="*/ 4 h 11"/>
                  <a:gd name="T22" fmla="*/ 3 w 8"/>
                  <a:gd name="T23" fmla="*/ 1 h 11"/>
                  <a:gd name="T24" fmla="*/ 5 w 8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lnTo>
                      <a:pt x="8" y="1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9" name="Freeform 1226"/>
              <p:cNvSpPr>
                <a:spLocks/>
              </p:cNvSpPr>
              <p:nvPr/>
            </p:nvSpPr>
            <p:spPr bwMode="auto">
              <a:xfrm>
                <a:off x="2239759" y="2013003"/>
                <a:ext cx="10376" cy="7411"/>
              </a:xfrm>
              <a:custGeom>
                <a:avLst/>
                <a:gdLst>
                  <a:gd name="T0" fmla="*/ 1 w 7"/>
                  <a:gd name="T1" fmla="*/ 0 h 5"/>
                  <a:gd name="T2" fmla="*/ 4 w 7"/>
                  <a:gd name="T3" fmla="*/ 1 h 5"/>
                  <a:gd name="T4" fmla="*/ 7 w 7"/>
                  <a:gd name="T5" fmla="*/ 5 h 5"/>
                  <a:gd name="T6" fmla="*/ 6 w 7"/>
                  <a:gd name="T7" fmla="*/ 5 h 5"/>
                  <a:gd name="T8" fmla="*/ 3 w 7"/>
                  <a:gd name="T9" fmla="*/ 4 h 5"/>
                  <a:gd name="T10" fmla="*/ 1 w 7"/>
                  <a:gd name="T11" fmla="*/ 4 h 5"/>
                  <a:gd name="T12" fmla="*/ 0 w 7"/>
                  <a:gd name="T13" fmla="*/ 1 h 5"/>
                  <a:gd name="T14" fmla="*/ 1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4" y="1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0" name="Freeform 1227"/>
              <p:cNvSpPr>
                <a:spLocks/>
              </p:cNvSpPr>
              <p:nvPr/>
            </p:nvSpPr>
            <p:spPr bwMode="auto">
              <a:xfrm>
                <a:off x="2067825" y="2669613"/>
                <a:ext cx="10376" cy="5929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2 h 4"/>
                  <a:gd name="T4" fmla="*/ 5 w 7"/>
                  <a:gd name="T5" fmla="*/ 4 h 4"/>
                  <a:gd name="T6" fmla="*/ 4 w 7"/>
                  <a:gd name="T7" fmla="*/ 4 h 4"/>
                  <a:gd name="T8" fmla="*/ 4 w 7"/>
                  <a:gd name="T9" fmla="*/ 3 h 4"/>
                  <a:gd name="T10" fmla="*/ 0 w 7"/>
                  <a:gd name="T11" fmla="*/ 3 h 4"/>
                  <a:gd name="T12" fmla="*/ 1 w 7"/>
                  <a:gd name="T13" fmla="*/ 2 h 4"/>
                  <a:gd name="T14" fmla="*/ 5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1" name="Freeform 1228"/>
              <p:cNvSpPr>
                <a:spLocks/>
              </p:cNvSpPr>
              <p:nvPr/>
            </p:nvSpPr>
            <p:spPr bwMode="auto">
              <a:xfrm>
                <a:off x="2073754" y="2651827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0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2" name="Freeform 1229"/>
              <p:cNvSpPr>
                <a:spLocks/>
              </p:cNvSpPr>
              <p:nvPr/>
            </p:nvSpPr>
            <p:spPr bwMode="auto">
              <a:xfrm>
                <a:off x="2084130" y="2699257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1 w 3"/>
                  <a:gd name="T5" fmla="*/ 4 h 4"/>
                  <a:gd name="T6" fmla="*/ 0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3" name="Freeform 1230"/>
              <p:cNvSpPr>
                <a:spLocks/>
              </p:cNvSpPr>
              <p:nvPr/>
            </p:nvSpPr>
            <p:spPr bwMode="auto">
              <a:xfrm>
                <a:off x="2090058" y="2688882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4 w 6"/>
                  <a:gd name="T5" fmla="*/ 3 h 4"/>
                  <a:gd name="T6" fmla="*/ 3 w 6"/>
                  <a:gd name="T7" fmla="*/ 3 h 4"/>
                  <a:gd name="T8" fmla="*/ 0 w 6"/>
                  <a:gd name="T9" fmla="*/ 4 h 4"/>
                  <a:gd name="T10" fmla="*/ 1 w 6"/>
                  <a:gd name="T11" fmla="*/ 1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4" name="Freeform 1231"/>
              <p:cNvSpPr>
                <a:spLocks/>
              </p:cNvSpPr>
              <p:nvPr/>
            </p:nvSpPr>
            <p:spPr bwMode="auto">
              <a:xfrm>
                <a:off x="2270885" y="2051540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5 h 8"/>
                  <a:gd name="T4" fmla="*/ 4 w 4"/>
                  <a:gd name="T5" fmla="*/ 8 h 8"/>
                  <a:gd name="T6" fmla="*/ 1 w 4"/>
                  <a:gd name="T7" fmla="*/ 7 h 8"/>
                  <a:gd name="T8" fmla="*/ 0 w 4"/>
                  <a:gd name="T9" fmla="*/ 5 h 8"/>
                  <a:gd name="T10" fmla="*/ 1 w 4"/>
                  <a:gd name="T11" fmla="*/ 5 h 8"/>
                  <a:gd name="T12" fmla="*/ 1 w 4"/>
                  <a:gd name="T13" fmla="*/ 3 h 8"/>
                  <a:gd name="T14" fmla="*/ 4 w 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5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5" name="Freeform 1232"/>
              <p:cNvSpPr>
                <a:spLocks/>
              </p:cNvSpPr>
              <p:nvPr/>
            </p:nvSpPr>
            <p:spPr bwMode="auto">
              <a:xfrm>
                <a:off x="2297565" y="2030790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6" name="Freeform 1233"/>
              <p:cNvSpPr>
                <a:spLocks/>
              </p:cNvSpPr>
              <p:nvPr/>
            </p:nvSpPr>
            <p:spPr bwMode="auto">
              <a:xfrm>
                <a:off x="2287189" y="2035236"/>
                <a:ext cx="32608" cy="28162"/>
              </a:xfrm>
              <a:custGeom>
                <a:avLst/>
                <a:gdLst>
                  <a:gd name="T0" fmla="*/ 19 w 22"/>
                  <a:gd name="T1" fmla="*/ 0 h 19"/>
                  <a:gd name="T2" fmla="*/ 19 w 22"/>
                  <a:gd name="T3" fmla="*/ 5 h 19"/>
                  <a:gd name="T4" fmla="*/ 20 w 22"/>
                  <a:gd name="T5" fmla="*/ 7 h 19"/>
                  <a:gd name="T6" fmla="*/ 22 w 22"/>
                  <a:gd name="T7" fmla="*/ 5 h 19"/>
                  <a:gd name="T8" fmla="*/ 20 w 22"/>
                  <a:gd name="T9" fmla="*/ 8 h 19"/>
                  <a:gd name="T10" fmla="*/ 16 w 22"/>
                  <a:gd name="T11" fmla="*/ 11 h 19"/>
                  <a:gd name="T12" fmla="*/ 8 w 22"/>
                  <a:gd name="T13" fmla="*/ 18 h 19"/>
                  <a:gd name="T14" fmla="*/ 5 w 22"/>
                  <a:gd name="T15" fmla="*/ 18 h 19"/>
                  <a:gd name="T16" fmla="*/ 4 w 22"/>
                  <a:gd name="T17" fmla="*/ 19 h 19"/>
                  <a:gd name="T18" fmla="*/ 1 w 22"/>
                  <a:gd name="T19" fmla="*/ 19 h 19"/>
                  <a:gd name="T20" fmla="*/ 0 w 22"/>
                  <a:gd name="T21" fmla="*/ 18 h 19"/>
                  <a:gd name="T22" fmla="*/ 3 w 22"/>
                  <a:gd name="T23" fmla="*/ 15 h 19"/>
                  <a:gd name="T24" fmla="*/ 1 w 22"/>
                  <a:gd name="T25" fmla="*/ 11 h 19"/>
                  <a:gd name="T26" fmla="*/ 3 w 22"/>
                  <a:gd name="T27" fmla="*/ 9 h 19"/>
                  <a:gd name="T28" fmla="*/ 4 w 22"/>
                  <a:gd name="T29" fmla="*/ 7 h 19"/>
                  <a:gd name="T30" fmla="*/ 5 w 22"/>
                  <a:gd name="T31" fmla="*/ 7 h 19"/>
                  <a:gd name="T32" fmla="*/ 7 w 22"/>
                  <a:gd name="T33" fmla="*/ 5 h 19"/>
                  <a:gd name="T34" fmla="*/ 8 w 22"/>
                  <a:gd name="T35" fmla="*/ 7 h 19"/>
                  <a:gd name="T36" fmla="*/ 8 w 22"/>
                  <a:gd name="T37" fmla="*/ 8 h 19"/>
                  <a:gd name="T38" fmla="*/ 9 w 22"/>
                  <a:gd name="T39" fmla="*/ 9 h 19"/>
                  <a:gd name="T40" fmla="*/ 9 w 22"/>
                  <a:gd name="T41" fmla="*/ 8 h 19"/>
                  <a:gd name="T42" fmla="*/ 11 w 22"/>
                  <a:gd name="T43" fmla="*/ 7 h 19"/>
                  <a:gd name="T44" fmla="*/ 12 w 22"/>
                  <a:gd name="T45" fmla="*/ 7 h 19"/>
                  <a:gd name="T46" fmla="*/ 12 w 22"/>
                  <a:gd name="T47" fmla="*/ 5 h 19"/>
                  <a:gd name="T48" fmla="*/ 15 w 22"/>
                  <a:gd name="T49" fmla="*/ 4 h 19"/>
                  <a:gd name="T50" fmla="*/ 16 w 22"/>
                  <a:gd name="T51" fmla="*/ 1 h 19"/>
                  <a:gd name="T52" fmla="*/ 19 w 22"/>
                  <a:gd name="T5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9">
                    <a:moveTo>
                      <a:pt x="19" y="0"/>
                    </a:moveTo>
                    <a:lnTo>
                      <a:pt x="19" y="5"/>
                    </a:lnTo>
                    <a:lnTo>
                      <a:pt x="20" y="7"/>
                    </a:lnTo>
                    <a:lnTo>
                      <a:pt x="22" y="5"/>
                    </a:lnTo>
                    <a:lnTo>
                      <a:pt x="20" y="8"/>
                    </a:lnTo>
                    <a:lnTo>
                      <a:pt x="16" y="11"/>
                    </a:lnTo>
                    <a:lnTo>
                      <a:pt x="8" y="18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5" y="4"/>
                    </a:lnTo>
                    <a:lnTo>
                      <a:pt x="1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7" name="Freeform 1234"/>
              <p:cNvSpPr>
                <a:spLocks/>
              </p:cNvSpPr>
              <p:nvPr/>
            </p:nvSpPr>
            <p:spPr bwMode="auto">
              <a:xfrm>
                <a:off x="2436891" y="2015968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3 h 5"/>
                  <a:gd name="T4" fmla="*/ 1 w 4"/>
                  <a:gd name="T5" fmla="*/ 5 h 5"/>
                  <a:gd name="T6" fmla="*/ 0 w 4"/>
                  <a:gd name="T7" fmla="*/ 3 h 5"/>
                  <a:gd name="T8" fmla="*/ 0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8" name="Freeform 1235"/>
              <p:cNvSpPr>
                <a:spLocks/>
              </p:cNvSpPr>
              <p:nvPr/>
            </p:nvSpPr>
            <p:spPr bwMode="auto">
              <a:xfrm>
                <a:off x="2270885" y="2066362"/>
                <a:ext cx="13340" cy="19269"/>
              </a:xfrm>
              <a:custGeom>
                <a:avLst/>
                <a:gdLst>
                  <a:gd name="T0" fmla="*/ 1 w 9"/>
                  <a:gd name="T1" fmla="*/ 0 h 13"/>
                  <a:gd name="T2" fmla="*/ 5 w 9"/>
                  <a:gd name="T3" fmla="*/ 2 h 13"/>
                  <a:gd name="T4" fmla="*/ 8 w 9"/>
                  <a:gd name="T5" fmla="*/ 2 h 13"/>
                  <a:gd name="T6" fmla="*/ 8 w 9"/>
                  <a:gd name="T7" fmla="*/ 6 h 13"/>
                  <a:gd name="T8" fmla="*/ 9 w 9"/>
                  <a:gd name="T9" fmla="*/ 11 h 13"/>
                  <a:gd name="T10" fmla="*/ 8 w 9"/>
                  <a:gd name="T11" fmla="*/ 13 h 13"/>
                  <a:gd name="T12" fmla="*/ 4 w 9"/>
                  <a:gd name="T13" fmla="*/ 9 h 13"/>
                  <a:gd name="T14" fmla="*/ 1 w 9"/>
                  <a:gd name="T15" fmla="*/ 6 h 13"/>
                  <a:gd name="T16" fmla="*/ 1 w 9"/>
                  <a:gd name="T17" fmla="*/ 5 h 13"/>
                  <a:gd name="T18" fmla="*/ 5 w 9"/>
                  <a:gd name="T19" fmla="*/ 5 h 13"/>
                  <a:gd name="T20" fmla="*/ 0 w 9"/>
                  <a:gd name="T21" fmla="*/ 1 h 13"/>
                  <a:gd name="T22" fmla="*/ 0 w 9"/>
                  <a:gd name="T23" fmla="*/ 0 h 13"/>
                  <a:gd name="T24" fmla="*/ 1 w 9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5" y="2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4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9" name="Freeform 1236"/>
              <p:cNvSpPr>
                <a:spLocks/>
              </p:cNvSpPr>
              <p:nvPr/>
            </p:nvSpPr>
            <p:spPr bwMode="auto">
              <a:xfrm>
                <a:off x="2276814" y="2045612"/>
                <a:ext cx="10376" cy="22233"/>
              </a:xfrm>
              <a:custGeom>
                <a:avLst/>
                <a:gdLst>
                  <a:gd name="T0" fmla="*/ 5 w 7"/>
                  <a:gd name="T1" fmla="*/ 0 h 15"/>
                  <a:gd name="T2" fmla="*/ 7 w 7"/>
                  <a:gd name="T3" fmla="*/ 4 h 15"/>
                  <a:gd name="T4" fmla="*/ 7 w 7"/>
                  <a:gd name="T5" fmla="*/ 9 h 15"/>
                  <a:gd name="T6" fmla="*/ 5 w 7"/>
                  <a:gd name="T7" fmla="*/ 12 h 15"/>
                  <a:gd name="T8" fmla="*/ 7 w 7"/>
                  <a:gd name="T9" fmla="*/ 14 h 15"/>
                  <a:gd name="T10" fmla="*/ 3 w 7"/>
                  <a:gd name="T11" fmla="*/ 15 h 15"/>
                  <a:gd name="T12" fmla="*/ 0 w 7"/>
                  <a:gd name="T13" fmla="*/ 14 h 15"/>
                  <a:gd name="T14" fmla="*/ 1 w 7"/>
                  <a:gd name="T15" fmla="*/ 14 h 15"/>
                  <a:gd name="T16" fmla="*/ 3 w 7"/>
                  <a:gd name="T17" fmla="*/ 11 h 15"/>
                  <a:gd name="T18" fmla="*/ 1 w 7"/>
                  <a:gd name="T19" fmla="*/ 8 h 15"/>
                  <a:gd name="T20" fmla="*/ 1 w 7"/>
                  <a:gd name="T21" fmla="*/ 4 h 15"/>
                  <a:gd name="T22" fmla="*/ 3 w 7"/>
                  <a:gd name="T23" fmla="*/ 1 h 15"/>
                  <a:gd name="T24" fmla="*/ 4 w 7"/>
                  <a:gd name="T25" fmla="*/ 2 h 15"/>
                  <a:gd name="T26" fmla="*/ 4 w 7"/>
                  <a:gd name="T27" fmla="*/ 1 h 15"/>
                  <a:gd name="T28" fmla="*/ 5 w 7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5">
                    <a:moveTo>
                      <a:pt x="5" y="0"/>
                    </a:moveTo>
                    <a:lnTo>
                      <a:pt x="7" y="4"/>
                    </a:lnTo>
                    <a:lnTo>
                      <a:pt x="7" y="9"/>
                    </a:lnTo>
                    <a:lnTo>
                      <a:pt x="5" y="12"/>
                    </a:lnTo>
                    <a:lnTo>
                      <a:pt x="7" y="14"/>
                    </a:lnTo>
                    <a:lnTo>
                      <a:pt x="3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0" name="Freeform 1237"/>
              <p:cNvSpPr>
                <a:spLocks/>
              </p:cNvSpPr>
              <p:nvPr/>
            </p:nvSpPr>
            <p:spPr bwMode="auto">
              <a:xfrm>
                <a:off x="3112769" y="2469518"/>
                <a:ext cx="13340" cy="14822"/>
              </a:xfrm>
              <a:custGeom>
                <a:avLst/>
                <a:gdLst>
                  <a:gd name="T0" fmla="*/ 2 w 9"/>
                  <a:gd name="T1" fmla="*/ 0 h 10"/>
                  <a:gd name="T2" fmla="*/ 4 w 9"/>
                  <a:gd name="T3" fmla="*/ 0 h 10"/>
                  <a:gd name="T4" fmla="*/ 5 w 9"/>
                  <a:gd name="T5" fmla="*/ 0 h 10"/>
                  <a:gd name="T6" fmla="*/ 5 w 9"/>
                  <a:gd name="T7" fmla="*/ 1 h 10"/>
                  <a:gd name="T8" fmla="*/ 5 w 9"/>
                  <a:gd name="T9" fmla="*/ 1 h 10"/>
                  <a:gd name="T10" fmla="*/ 8 w 9"/>
                  <a:gd name="T11" fmla="*/ 1 h 10"/>
                  <a:gd name="T12" fmla="*/ 9 w 9"/>
                  <a:gd name="T13" fmla="*/ 4 h 10"/>
                  <a:gd name="T14" fmla="*/ 9 w 9"/>
                  <a:gd name="T15" fmla="*/ 4 h 10"/>
                  <a:gd name="T16" fmla="*/ 8 w 9"/>
                  <a:gd name="T17" fmla="*/ 5 h 10"/>
                  <a:gd name="T18" fmla="*/ 9 w 9"/>
                  <a:gd name="T19" fmla="*/ 5 h 10"/>
                  <a:gd name="T20" fmla="*/ 9 w 9"/>
                  <a:gd name="T21" fmla="*/ 7 h 10"/>
                  <a:gd name="T22" fmla="*/ 9 w 9"/>
                  <a:gd name="T23" fmla="*/ 7 h 10"/>
                  <a:gd name="T24" fmla="*/ 8 w 9"/>
                  <a:gd name="T25" fmla="*/ 8 h 10"/>
                  <a:gd name="T26" fmla="*/ 8 w 9"/>
                  <a:gd name="T27" fmla="*/ 10 h 10"/>
                  <a:gd name="T28" fmla="*/ 7 w 9"/>
                  <a:gd name="T29" fmla="*/ 8 h 10"/>
                  <a:gd name="T30" fmla="*/ 5 w 9"/>
                  <a:gd name="T31" fmla="*/ 8 h 10"/>
                  <a:gd name="T32" fmla="*/ 4 w 9"/>
                  <a:gd name="T33" fmla="*/ 8 h 10"/>
                  <a:gd name="T34" fmla="*/ 4 w 9"/>
                  <a:gd name="T35" fmla="*/ 5 h 10"/>
                  <a:gd name="T36" fmla="*/ 2 w 9"/>
                  <a:gd name="T37" fmla="*/ 4 h 10"/>
                  <a:gd name="T38" fmla="*/ 2 w 9"/>
                  <a:gd name="T39" fmla="*/ 3 h 10"/>
                  <a:gd name="T40" fmla="*/ 1 w 9"/>
                  <a:gd name="T41" fmla="*/ 3 h 10"/>
                  <a:gd name="T42" fmla="*/ 1 w 9"/>
                  <a:gd name="T43" fmla="*/ 3 h 10"/>
                  <a:gd name="T44" fmla="*/ 0 w 9"/>
                  <a:gd name="T45" fmla="*/ 1 h 10"/>
                  <a:gd name="T46" fmla="*/ 1 w 9"/>
                  <a:gd name="T47" fmla="*/ 0 h 10"/>
                  <a:gd name="T48" fmla="*/ 2 w 9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1" name="Freeform 1238"/>
              <p:cNvSpPr>
                <a:spLocks/>
              </p:cNvSpPr>
              <p:nvPr/>
            </p:nvSpPr>
            <p:spPr bwMode="auto">
              <a:xfrm>
                <a:off x="3115733" y="2238296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2" name="Freeform 1239"/>
              <p:cNvSpPr>
                <a:spLocks/>
              </p:cNvSpPr>
              <p:nvPr/>
            </p:nvSpPr>
            <p:spPr bwMode="auto">
              <a:xfrm>
                <a:off x="3120179" y="2241261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3 w 4"/>
                  <a:gd name="T7" fmla="*/ 2 h 3"/>
                  <a:gd name="T8" fmla="*/ 2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3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3" name="Freeform 1240"/>
              <p:cNvSpPr>
                <a:spLocks/>
              </p:cNvSpPr>
              <p:nvPr/>
            </p:nvSpPr>
            <p:spPr bwMode="auto">
              <a:xfrm>
                <a:off x="3108322" y="2223474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3 w 5"/>
                  <a:gd name="T3" fmla="*/ 0 h 3"/>
                  <a:gd name="T4" fmla="*/ 3 w 5"/>
                  <a:gd name="T5" fmla="*/ 0 h 3"/>
                  <a:gd name="T6" fmla="*/ 5 w 5"/>
                  <a:gd name="T7" fmla="*/ 1 h 3"/>
                  <a:gd name="T8" fmla="*/ 5 w 5"/>
                  <a:gd name="T9" fmla="*/ 3 h 3"/>
                  <a:gd name="T10" fmla="*/ 4 w 5"/>
                  <a:gd name="T11" fmla="*/ 3 h 3"/>
                  <a:gd name="T12" fmla="*/ 3 w 5"/>
                  <a:gd name="T13" fmla="*/ 1 h 3"/>
                  <a:gd name="T14" fmla="*/ 1 w 5"/>
                  <a:gd name="T15" fmla="*/ 1 h 3"/>
                  <a:gd name="T16" fmla="*/ 0 w 5"/>
                  <a:gd name="T17" fmla="*/ 1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4" name="Freeform 1241"/>
              <p:cNvSpPr>
                <a:spLocks/>
              </p:cNvSpPr>
              <p:nvPr/>
            </p:nvSpPr>
            <p:spPr bwMode="auto">
              <a:xfrm>
                <a:off x="3123144" y="2238296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5" name="Freeform 1242"/>
              <p:cNvSpPr>
                <a:spLocks/>
              </p:cNvSpPr>
              <p:nvPr/>
            </p:nvSpPr>
            <p:spPr bwMode="auto">
              <a:xfrm>
                <a:off x="3096464" y="2219027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2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6" name="Freeform 1243"/>
              <p:cNvSpPr>
                <a:spLocks/>
              </p:cNvSpPr>
              <p:nvPr/>
            </p:nvSpPr>
            <p:spPr bwMode="auto">
              <a:xfrm>
                <a:off x="3089054" y="2473964"/>
                <a:ext cx="19269" cy="16305"/>
              </a:xfrm>
              <a:custGeom>
                <a:avLst/>
                <a:gdLst>
                  <a:gd name="T0" fmla="*/ 6 w 13"/>
                  <a:gd name="T1" fmla="*/ 0 h 11"/>
                  <a:gd name="T2" fmla="*/ 7 w 13"/>
                  <a:gd name="T3" fmla="*/ 1 h 11"/>
                  <a:gd name="T4" fmla="*/ 9 w 13"/>
                  <a:gd name="T5" fmla="*/ 2 h 11"/>
                  <a:gd name="T6" fmla="*/ 11 w 13"/>
                  <a:gd name="T7" fmla="*/ 2 h 11"/>
                  <a:gd name="T8" fmla="*/ 13 w 13"/>
                  <a:gd name="T9" fmla="*/ 2 h 11"/>
                  <a:gd name="T10" fmla="*/ 13 w 13"/>
                  <a:gd name="T11" fmla="*/ 7 h 11"/>
                  <a:gd name="T12" fmla="*/ 13 w 13"/>
                  <a:gd name="T13" fmla="*/ 8 h 11"/>
                  <a:gd name="T14" fmla="*/ 13 w 13"/>
                  <a:gd name="T15" fmla="*/ 9 h 11"/>
                  <a:gd name="T16" fmla="*/ 11 w 13"/>
                  <a:gd name="T17" fmla="*/ 9 h 11"/>
                  <a:gd name="T18" fmla="*/ 10 w 13"/>
                  <a:gd name="T19" fmla="*/ 9 h 11"/>
                  <a:gd name="T20" fmla="*/ 9 w 13"/>
                  <a:gd name="T21" fmla="*/ 11 h 11"/>
                  <a:gd name="T22" fmla="*/ 6 w 13"/>
                  <a:gd name="T23" fmla="*/ 11 h 11"/>
                  <a:gd name="T24" fmla="*/ 6 w 13"/>
                  <a:gd name="T25" fmla="*/ 11 h 11"/>
                  <a:gd name="T26" fmla="*/ 5 w 13"/>
                  <a:gd name="T27" fmla="*/ 8 h 11"/>
                  <a:gd name="T28" fmla="*/ 5 w 13"/>
                  <a:gd name="T29" fmla="*/ 7 h 11"/>
                  <a:gd name="T30" fmla="*/ 3 w 13"/>
                  <a:gd name="T31" fmla="*/ 5 h 11"/>
                  <a:gd name="T32" fmla="*/ 2 w 13"/>
                  <a:gd name="T33" fmla="*/ 2 h 11"/>
                  <a:gd name="T34" fmla="*/ 0 w 13"/>
                  <a:gd name="T35" fmla="*/ 1 h 11"/>
                  <a:gd name="T36" fmla="*/ 2 w 13"/>
                  <a:gd name="T37" fmla="*/ 0 h 11"/>
                  <a:gd name="T38" fmla="*/ 2 w 13"/>
                  <a:gd name="T39" fmla="*/ 0 h 11"/>
                  <a:gd name="T40" fmla="*/ 5 w 13"/>
                  <a:gd name="T41" fmla="*/ 0 h 11"/>
                  <a:gd name="T42" fmla="*/ 6 w 13"/>
                  <a:gd name="T4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lnTo>
                      <a:pt x="7" y="1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7" name="Freeform 1244"/>
              <p:cNvSpPr>
                <a:spLocks/>
              </p:cNvSpPr>
              <p:nvPr/>
            </p:nvSpPr>
            <p:spPr bwMode="auto">
              <a:xfrm>
                <a:off x="2979372" y="2219027"/>
                <a:ext cx="4447" cy="8893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2 h 6"/>
                  <a:gd name="T4" fmla="*/ 3 w 3"/>
                  <a:gd name="T5" fmla="*/ 4 h 6"/>
                  <a:gd name="T6" fmla="*/ 3 w 3"/>
                  <a:gd name="T7" fmla="*/ 6 h 6"/>
                  <a:gd name="T8" fmla="*/ 1 w 3"/>
                  <a:gd name="T9" fmla="*/ 4 h 6"/>
                  <a:gd name="T10" fmla="*/ 1 w 3"/>
                  <a:gd name="T11" fmla="*/ 3 h 6"/>
                  <a:gd name="T12" fmla="*/ 0 w 3"/>
                  <a:gd name="T13" fmla="*/ 3 h 6"/>
                  <a:gd name="T14" fmla="*/ 1 w 3"/>
                  <a:gd name="T15" fmla="*/ 0 h 6"/>
                  <a:gd name="T16" fmla="*/ 1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8" name="Freeform 1245"/>
              <p:cNvSpPr>
                <a:spLocks/>
              </p:cNvSpPr>
              <p:nvPr/>
            </p:nvSpPr>
            <p:spPr bwMode="auto">
              <a:xfrm>
                <a:off x="2985301" y="2217546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1 w 3"/>
                  <a:gd name="T5" fmla="*/ 3 h 4"/>
                  <a:gd name="T6" fmla="*/ 1 w 3"/>
                  <a:gd name="T7" fmla="*/ 4 h 4"/>
                  <a:gd name="T8" fmla="*/ 0 w 3"/>
                  <a:gd name="T9" fmla="*/ 4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9" name="Freeform 1246"/>
              <p:cNvSpPr>
                <a:spLocks/>
              </p:cNvSpPr>
              <p:nvPr/>
            </p:nvSpPr>
            <p:spPr bwMode="auto">
              <a:xfrm>
                <a:off x="2973443" y="2196795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0 h 3"/>
                  <a:gd name="T6" fmla="*/ 2 w 2"/>
                  <a:gd name="T7" fmla="*/ 1 h 3"/>
                  <a:gd name="T8" fmla="*/ 1 w 2"/>
                  <a:gd name="T9" fmla="*/ 1 h 3"/>
                  <a:gd name="T10" fmla="*/ 0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0" name="Freeform 1247"/>
              <p:cNvSpPr>
                <a:spLocks/>
              </p:cNvSpPr>
              <p:nvPr/>
            </p:nvSpPr>
            <p:spPr bwMode="auto">
              <a:xfrm>
                <a:off x="3210593" y="2287208"/>
                <a:ext cx="5929" cy="14822"/>
              </a:xfrm>
              <a:custGeom>
                <a:avLst/>
                <a:gdLst>
                  <a:gd name="T0" fmla="*/ 3 w 4"/>
                  <a:gd name="T1" fmla="*/ 0 h 10"/>
                  <a:gd name="T2" fmla="*/ 4 w 4"/>
                  <a:gd name="T3" fmla="*/ 1 h 10"/>
                  <a:gd name="T4" fmla="*/ 4 w 4"/>
                  <a:gd name="T5" fmla="*/ 5 h 10"/>
                  <a:gd name="T6" fmla="*/ 4 w 4"/>
                  <a:gd name="T7" fmla="*/ 8 h 10"/>
                  <a:gd name="T8" fmla="*/ 3 w 4"/>
                  <a:gd name="T9" fmla="*/ 10 h 10"/>
                  <a:gd name="T10" fmla="*/ 1 w 4"/>
                  <a:gd name="T11" fmla="*/ 10 h 10"/>
                  <a:gd name="T12" fmla="*/ 1 w 4"/>
                  <a:gd name="T13" fmla="*/ 8 h 10"/>
                  <a:gd name="T14" fmla="*/ 0 w 4"/>
                  <a:gd name="T15" fmla="*/ 7 h 10"/>
                  <a:gd name="T16" fmla="*/ 0 w 4"/>
                  <a:gd name="T17" fmla="*/ 4 h 10"/>
                  <a:gd name="T18" fmla="*/ 1 w 4"/>
                  <a:gd name="T19" fmla="*/ 3 h 10"/>
                  <a:gd name="T20" fmla="*/ 1 w 4"/>
                  <a:gd name="T21" fmla="*/ 0 h 10"/>
                  <a:gd name="T22" fmla="*/ 3 w 4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4" y="1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1" name="Freeform 1248"/>
              <p:cNvSpPr>
                <a:spLocks/>
              </p:cNvSpPr>
              <p:nvPr/>
            </p:nvSpPr>
            <p:spPr bwMode="auto">
              <a:xfrm>
                <a:off x="3044588" y="2196795"/>
                <a:ext cx="16305" cy="10376"/>
              </a:xfrm>
              <a:custGeom>
                <a:avLst/>
                <a:gdLst>
                  <a:gd name="T0" fmla="*/ 4 w 11"/>
                  <a:gd name="T1" fmla="*/ 0 h 7"/>
                  <a:gd name="T2" fmla="*/ 6 w 11"/>
                  <a:gd name="T3" fmla="*/ 0 h 7"/>
                  <a:gd name="T4" fmla="*/ 7 w 11"/>
                  <a:gd name="T5" fmla="*/ 1 h 7"/>
                  <a:gd name="T6" fmla="*/ 10 w 11"/>
                  <a:gd name="T7" fmla="*/ 3 h 7"/>
                  <a:gd name="T8" fmla="*/ 11 w 11"/>
                  <a:gd name="T9" fmla="*/ 4 h 7"/>
                  <a:gd name="T10" fmla="*/ 10 w 11"/>
                  <a:gd name="T11" fmla="*/ 6 h 7"/>
                  <a:gd name="T12" fmla="*/ 8 w 11"/>
                  <a:gd name="T13" fmla="*/ 7 h 7"/>
                  <a:gd name="T14" fmla="*/ 7 w 11"/>
                  <a:gd name="T15" fmla="*/ 6 h 7"/>
                  <a:gd name="T16" fmla="*/ 6 w 11"/>
                  <a:gd name="T17" fmla="*/ 6 h 7"/>
                  <a:gd name="T18" fmla="*/ 4 w 11"/>
                  <a:gd name="T19" fmla="*/ 4 h 7"/>
                  <a:gd name="T20" fmla="*/ 3 w 11"/>
                  <a:gd name="T21" fmla="*/ 4 h 7"/>
                  <a:gd name="T22" fmla="*/ 1 w 11"/>
                  <a:gd name="T23" fmla="*/ 4 h 7"/>
                  <a:gd name="T24" fmla="*/ 1 w 11"/>
                  <a:gd name="T25" fmla="*/ 3 h 7"/>
                  <a:gd name="T26" fmla="*/ 0 w 11"/>
                  <a:gd name="T27" fmla="*/ 1 h 7"/>
                  <a:gd name="T28" fmla="*/ 3 w 11"/>
                  <a:gd name="T29" fmla="*/ 0 h 7"/>
                  <a:gd name="T30" fmla="*/ 4 w 11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7">
                    <a:moveTo>
                      <a:pt x="4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2" name="Freeform 1249"/>
              <p:cNvSpPr>
                <a:spLocks/>
              </p:cNvSpPr>
              <p:nvPr/>
            </p:nvSpPr>
            <p:spPr bwMode="auto">
              <a:xfrm>
                <a:off x="2098951" y="2736312"/>
                <a:ext cx="13340" cy="11858"/>
              </a:xfrm>
              <a:custGeom>
                <a:avLst/>
                <a:gdLst>
                  <a:gd name="T0" fmla="*/ 9 w 9"/>
                  <a:gd name="T1" fmla="*/ 0 h 8"/>
                  <a:gd name="T2" fmla="*/ 9 w 9"/>
                  <a:gd name="T3" fmla="*/ 1 h 8"/>
                  <a:gd name="T4" fmla="*/ 5 w 9"/>
                  <a:gd name="T5" fmla="*/ 5 h 8"/>
                  <a:gd name="T6" fmla="*/ 4 w 9"/>
                  <a:gd name="T7" fmla="*/ 5 h 8"/>
                  <a:gd name="T8" fmla="*/ 1 w 9"/>
                  <a:gd name="T9" fmla="*/ 8 h 8"/>
                  <a:gd name="T10" fmla="*/ 0 w 9"/>
                  <a:gd name="T11" fmla="*/ 8 h 8"/>
                  <a:gd name="T12" fmla="*/ 2 w 9"/>
                  <a:gd name="T13" fmla="*/ 2 h 8"/>
                  <a:gd name="T14" fmla="*/ 4 w 9"/>
                  <a:gd name="T15" fmla="*/ 2 h 8"/>
                  <a:gd name="T16" fmla="*/ 7 w 9"/>
                  <a:gd name="T17" fmla="*/ 1 h 8"/>
                  <a:gd name="T18" fmla="*/ 9 w 9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9" y="1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3" name="Freeform 1250"/>
              <p:cNvSpPr>
                <a:spLocks/>
              </p:cNvSpPr>
              <p:nvPr/>
            </p:nvSpPr>
            <p:spPr bwMode="auto">
              <a:xfrm>
                <a:off x="3225415" y="230203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4" name="Freeform 1251"/>
              <p:cNvSpPr>
                <a:spLocks/>
              </p:cNvSpPr>
              <p:nvPr/>
            </p:nvSpPr>
            <p:spPr bwMode="auto">
              <a:xfrm>
                <a:off x="3103876" y="222347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5" name="Freeform 1252"/>
              <p:cNvSpPr>
                <a:spLocks/>
              </p:cNvSpPr>
              <p:nvPr/>
            </p:nvSpPr>
            <p:spPr bwMode="auto">
              <a:xfrm>
                <a:off x="2837082" y="2171597"/>
                <a:ext cx="66699" cy="68181"/>
              </a:xfrm>
              <a:custGeom>
                <a:avLst/>
                <a:gdLst>
                  <a:gd name="T0" fmla="*/ 34 w 45"/>
                  <a:gd name="T1" fmla="*/ 0 h 46"/>
                  <a:gd name="T2" fmla="*/ 34 w 45"/>
                  <a:gd name="T3" fmla="*/ 5 h 46"/>
                  <a:gd name="T4" fmla="*/ 32 w 45"/>
                  <a:gd name="T5" fmla="*/ 6 h 46"/>
                  <a:gd name="T6" fmla="*/ 34 w 45"/>
                  <a:gd name="T7" fmla="*/ 9 h 46"/>
                  <a:gd name="T8" fmla="*/ 32 w 45"/>
                  <a:gd name="T9" fmla="*/ 10 h 46"/>
                  <a:gd name="T10" fmla="*/ 32 w 45"/>
                  <a:gd name="T11" fmla="*/ 13 h 46"/>
                  <a:gd name="T12" fmla="*/ 34 w 45"/>
                  <a:gd name="T13" fmla="*/ 10 h 46"/>
                  <a:gd name="T14" fmla="*/ 36 w 45"/>
                  <a:gd name="T15" fmla="*/ 11 h 46"/>
                  <a:gd name="T16" fmla="*/ 36 w 45"/>
                  <a:gd name="T17" fmla="*/ 14 h 46"/>
                  <a:gd name="T18" fmla="*/ 39 w 45"/>
                  <a:gd name="T19" fmla="*/ 16 h 46"/>
                  <a:gd name="T20" fmla="*/ 41 w 45"/>
                  <a:gd name="T21" fmla="*/ 25 h 46"/>
                  <a:gd name="T22" fmla="*/ 39 w 45"/>
                  <a:gd name="T23" fmla="*/ 31 h 46"/>
                  <a:gd name="T24" fmla="*/ 39 w 45"/>
                  <a:gd name="T25" fmla="*/ 34 h 46"/>
                  <a:gd name="T26" fmla="*/ 41 w 45"/>
                  <a:gd name="T27" fmla="*/ 29 h 46"/>
                  <a:gd name="T28" fmla="*/ 45 w 45"/>
                  <a:gd name="T29" fmla="*/ 28 h 46"/>
                  <a:gd name="T30" fmla="*/ 43 w 45"/>
                  <a:gd name="T31" fmla="*/ 31 h 46"/>
                  <a:gd name="T32" fmla="*/ 41 w 45"/>
                  <a:gd name="T33" fmla="*/ 36 h 46"/>
                  <a:gd name="T34" fmla="*/ 42 w 45"/>
                  <a:gd name="T35" fmla="*/ 38 h 46"/>
                  <a:gd name="T36" fmla="*/ 45 w 45"/>
                  <a:gd name="T37" fmla="*/ 36 h 46"/>
                  <a:gd name="T38" fmla="*/ 45 w 45"/>
                  <a:gd name="T39" fmla="*/ 39 h 46"/>
                  <a:gd name="T40" fmla="*/ 41 w 45"/>
                  <a:gd name="T41" fmla="*/ 42 h 46"/>
                  <a:gd name="T42" fmla="*/ 41 w 45"/>
                  <a:gd name="T43" fmla="*/ 43 h 46"/>
                  <a:gd name="T44" fmla="*/ 39 w 45"/>
                  <a:gd name="T45" fmla="*/ 41 h 46"/>
                  <a:gd name="T46" fmla="*/ 36 w 45"/>
                  <a:gd name="T47" fmla="*/ 43 h 46"/>
                  <a:gd name="T48" fmla="*/ 34 w 45"/>
                  <a:gd name="T49" fmla="*/ 43 h 46"/>
                  <a:gd name="T50" fmla="*/ 31 w 45"/>
                  <a:gd name="T51" fmla="*/ 46 h 46"/>
                  <a:gd name="T52" fmla="*/ 28 w 45"/>
                  <a:gd name="T53" fmla="*/ 46 h 46"/>
                  <a:gd name="T54" fmla="*/ 27 w 45"/>
                  <a:gd name="T55" fmla="*/ 46 h 46"/>
                  <a:gd name="T56" fmla="*/ 24 w 45"/>
                  <a:gd name="T57" fmla="*/ 43 h 46"/>
                  <a:gd name="T58" fmla="*/ 23 w 45"/>
                  <a:gd name="T59" fmla="*/ 41 h 46"/>
                  <a:gd name="T60" fmla="*/ 21 w 45"/>
                  <a:gd name="T61" fmla="*/ 45 h 46"/>
                  <a:gd name="T62" fmla="*/ 20 w 45"/>
                  <a:gd name="T63" fmla="*/ 42 h 46"/>
                  <a:gd name="T64" fmla="*/ 18 w 45"/>
                  <a:gd name="T65" fmla="*/ 38 h 46"/>
                  <a:gd name="T66" fmla="*/ 16 w 45"/>
                  <a:gd name="T67" fmla="*/ 38 h 46"/>
                  <a:gd name="T68" fmla="*/ 13 w 45"/>
                  <a:gd name="T69" fmla="*/ 34 h 46"/>
                  <a:gd name="T70" fmla="*/ 13 w 45"/>
                  <a:gd name="T71" fmla="*/ 32 h 46"/>
                  <a:gd name="T72" fmla="*/ 13 w 45"/>
                  <a:gd name="T73" fmla="*/ 31 h 46"/>
                  <a:gd name="T74" fmla="*/ 12 w 45"/>
                  <a:gd name="T75" fmla="*/ 34 h 46"/>
                  <a:gd name="T76" fmla="*/ 9 w 45"/>
                  <a:gd name="T77" fmla="*/ 31 h 46"/>
                  <a:gd name="T78" fmla="*/ 9 w 45"/>
                  <a:gd name="T79" fmla="*/ 27 h 46"/>
                  <a:gd name="T80" fmla="*/ 6 w 45"/>
                  <a:gd name="T81" fmla="*/ 25 h 46"/>
                  <a:gd name="T82" fmla="*/ 6 w 45"/>
                  <a:gd name="T83" fmla="*/ 27 h 46"/>
                  <a:gd name="T84" fmla="*/ 6 w 45"/>
                  <a:gd name="T85" fmla="*/ 28 h 46"/>
                  <a:gd name="T86" fmla="*/ 5 w 45"/>
                  <a:gd name="T87" fmla="*/ 29 h 46"/>
                  <a:gd name="T88" fmla="*/ 2 w 45"/>
                  <a:gd name="T89" fmla="*/ 27 h 46"/>
                  <a:gd name="T90" fmla="*/ 0 w 45"/>
                  <a:gd name="T91" fmla="*/ 24 h 46"/>
                  <a:gd name="T92" fmla="*/ 7 w 45"/>
                  <a:gd name="T93" fmla="*/ 20 h 46"/>
                  <a:gd name="T94" fmla="*/ 9 w 45"/>
                  <a:gd name="T95" fmla="*/ 20 h 46"/>
                  <a:gd name="T96" fmla="*/ 10 w 45"/>
                  <a:gd name="T97" fmla="*/ 20 h 46"/>
                  <a:gd name="T98" fmla="*/ 14 w 45"/>
                  <a:gd name="T99" fmla="*/ 20 h 46"/>
                  <a:gd name="T100" fmla="*/ 16 w 45"/>
                  <a:gd name="T101" fmla="*/ 17 h 46"/>
                  <a:gd name="T102" fmla="*/ 18 w 45"/>
                  <a:gd name="T103" fmla="*/ 17 h 46"/>
                  <a:gd name="T104" fmla="*/ 20 w 45"/>
                  <a:gd name="T105" fmla="*/ 16 h 46"/>
                  <a:gd name="T106" fmla="*/ 18 w 45"/>
                  <a:gd name="T107" fmla="*/ 13 h 46"/>
                  <a:gd name="T108" fmla="*/ 20 w 45"/>
                  <a:gd name="T109" fmla="*/ 13 h 46"/>
                  <a:gd name="T110" fmla="*/ 21 w 45"/>
                  <a:gd name="T111" fmla="*/ 10 h 46"/>
                  <a:gd name="T112" fmla="*/ 21 w 45"/>
                  <a:gd name="T113" fmla="*/ 10 h 46"/>
                  <a:gd name="T114" fmla="*/ 23 w 45"/>
                  <a:gd name="T115" fmla="*/ 13 h 46"/>
                  <a:gd name="T116" fmla="*/ 25 w 45"/>
                  <a:gd name="T117" fmla="*/ 14 h 46"/>
                  <a:gd name="T118" fmla="*/ 24 w 45"/>
                  <a:gd name="T119" fmla="*/ 10 h 46"/>
                  <a:gd name="T120" fmla="*/ 25 w 45"/>
                  <a:gd name="T121" fmla="*/ 6 h 46"/>
                  <a:gd name="T122" fmla="*/ 29 w 45"/>
                  <a:gd name="T123" fmla="*/ 2 h 46"/>
                  <a:gd name="T124" fmla="*/ 34 w 45"/>
                  <a:gd name="T12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46">
                    <a:moveTo>
                      <a:pt x="34" y="0"/>
                    </a:moveTo>
                    <a:lnTo>
                      <a:pt x="34" y="5"/>
                    </a:lnTo>
                    <a:lnTo>
                      <a:pt x="32" y="6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2" y="13"/>
                    </a:lnTo>
                    <a:lnTo>
                      <a:pt x="34" y="10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9" y="16"/>
                    </a:lnTo>
                    <a:lnTo>
                      <a:pt x="41" y="25"/>
                    </a:lnTo>
                    <a:lnTo>
                      <a:pt x="39" y="31"/>
                    </a:lnTo>
                    <a:lnTo>
                      <a:pt x="39" y="34"/>
                    </a:lnTo>
                    <a:lnTo>
                      <a:pt x="41" y="29"/>
                    </a:lnTo>
                    <a:lnTo>
                      <a:pt x="45" y="28"/>
                    </a:lnTo>
                    <a:lnTo>
                      <a:pt x="43" y="31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1" y="42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1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4" y="43"/>
                    </a:lnTo>
                    <a:lnTo>
                      <a:pt x="23" y="41"/>
                    </a:lnTo>
                    <a:lnTo>
                      <a:pt x="21" y="45"/>
                    </a:lnTo>
                    <a:lnTo>
                      <a:pt x="20" y="42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2" y="34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5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4" y="20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20" y="16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4" y="10"/>
                    </a:lnTo>
                    <a:lnTo>
                      <a:pt x="25" y="6"/>
                    </a:lnTo>
                    <a:lnTo>
                      <a:pt x="29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6" name="Freeform 1253"/>
              <p:cNvSpPr>
                <a:spLocks/>
              </p:cNvSpPr>
              <p:nvPr/>
            </p:nvSpPr>
            <p:spPr bwMode="auto">
              <a:xfrm>
                <a:off x="2579181" y="1949269"/>
                <a:ext cx="257901" cy="251972"/>
              </a:xfrm>
              <a:custGeom>
                <a:avLst/>
                <a:gdLst>
                  <a:gd name="T0" fmla="*/ 87 w 174"/>
                  <a:gd name="T1" fmla="*/ 16 h 170"/>
                  <a:gd name="T2" fmla="*/ 81 w 174"/>
                  <a:gd name="T3" fmla="*/ 25 h 170"/>
                  <a:gd name="T4" fmla="*/ 94 w 174"/>
                  <a:gd name="T5" fmla="*/ 18 h 170"/>
                  <a:gd name="T6" fmla="*/ 112 w 174"/>
                  <a:gd name="T7" fmla="*/ 29 h 170"/>
                  <a:gd name="T8" fmla="*/ 97 w 174"/>
                  <a:gd name="T9" fmla="*/ 37 h 170"/>
                  <a:gd name="T10" fmla="*/ 111 w 174"/>
                  <a:gd name="T11" fmla="*/ 40 h 170"/>
                  <a:gd name="T12" fmla="*/ 121 w 174"/>
                  <a:gd name="T13" fmla="*/ 45 h 170"/>
                  <a:gd name="T14" fmla="*/ 123 w 174"/>
                  <a:gd name="T15" fmla="*/ 34 h 170"/>
                  <a:gd name="T16" fmla="*/ 129 w 174"/>
                  <a:gd name="T17" fmla="*/ 27 h 170"/>
                  <a:gd name="T18" fmla="*/ 132 w 174"/>
                  <a:gd name="T19" fmla="*/ 45 h 170"/>
                  <a:gd name="T20" fmla="*/ 123 w 174"/>
                  <a:gd name="T21" fmla="*/ 69 h 170"/>
                  <a:gd name="T22" fmla="*/ 130 w 174"/>
                  <a:gd name="T23" fmla="*/ 76 h 170"/>
                  <a:gd name="T24" fmla="*/ 134 w 174"/>
                  <a:gd name="T25" fmla="*/ 66 h 170"/>
                  <a:gd name="T26" fmla="*/ 143 w 174"/>
                  <a:gd name="T27" fmla="*/ 45 h 170"/>
                  <a:gd name="T28" fmla="*/ 151 w 174"/>
                  <a:gd name="T29" fmla="*/ 22 h 170"/>
                  <a:gd name="T30" fmla="*/ 163 w 174"/>
                  <a:gd name="T31" fmla="*/ 22 h 170"/>
                  <a:gd name="T32" fmla="*/ 172 w 174"/>
                  <a:gd name="T33" fmla="*/ 38 h 170"/>
                  <a:gd name="T34" fmla="*/ 166 w 174"/>
                  <a:gd name="T35" fmla="*/ 59 h 170"/>
                  <a:gd name="T36" fmla="*/ 161 w 174"/>
                  <a:gd name="T37" fmla="*/ 84 h 170"/>
                  <a:gd name="T38" fmla="*/ 151 w 174"/>
                  <a:gd name="T39" fmla="*/ 98 h 170"/>
                  <a:gd name="T40" fmla="*/ 162 w 174"/>
                  <a:gd name="T41" fmla="*/ 112 h 170"/>
                  <a:gd name="T42" fmla="*/ 170 w 174"/>
                  <a:gd name="T43" fmla="*/ 132 h 170"/>
                  <a:gd name="T44" fmla="*/ 173 w 174"/>
                  <a:gd name="T45" fmla="*/ 144 h 170"/>
                  <a:gd name="T46" fmla="*/ 165 w 174"/>
                  <a:gd name="T47" fmla="*/ 142 h 170"/>
                  <a:gd name="T48" fmla="*/ 159 w 174"/>
                  <a:gd name="T49" fmla="*/ 139 h 170"/>
                  <a:gd name="T50" fmla="*/ 148 w 174"/>
                  <a:gd name="T51" fmla="*/ 145 h 170"/>
                  <a:gd name="T52" fmla="*/ 139 w 174"/>
                  <a:gd name="T53" fmla="*/ 145 h 170"/>
                  <a:gd name="T54" fmla="*/ 137 w 174"/>
                  <a:gd name="T55" fmla="*/ 159 h 170"/>
                  <a:gd name="T56" fmla="*/ 152 w 174"/>
                  <a:gd name="T57" fmla="*/ 155 h 170"/>
                  <a:gd name="T58" fmla="*/ 150 w 174"/>
                  <a:gd name="T59" fmla="*/ 167 h 170"/>
                  <a:gd name="T60" fmla="*/ 141 w 174"/>
                  <a:gd name="T61" fmla="*/ 170 h 170"/>
                  <a:gd name="T62" fmla="*/ 132 w 174"/>
                  <a:gd name="T63" fmla="*/ 168 h 170"/>
                  <a:gd name="T64" fmla="*/ 119 w 174"/>
                  <a:gd name="T65" fmla="*/ 164 h 170"/>
                  <a:gd name="T66" fmla="*/ 112 w 174"/>
                  <a:gd name="T67" fmla="*/ 160 h 170"/>
                  <a:gd name="T68" fmla="*/ 108 w 174"/>
                  <a:gd name="T69" fmla="*/ 153 h 170"/>
                  <a:gd name="T70" fmla="*/ 107 w 174"/>
                  <a:gd name="T71" fmla="*/ 146 h 170"/>
                  <a:gd name="T72" fmla="*/ 100 w 174"/>
                  <a:gd name="T73" fmla="*/ 145 h 170"/>
                  <a:gd name="T74" fmla="*/ 83 w 174"/>
                  <a:gd name="T75" fmla="*/ 153 h 170"/>
                  <a:gd name="T76" fmla="*/ 64 w 174"/>
                  <a:gd name="T77" fmla="*/ 159 h 170"/>
                  <a:gd name="T78" fmla="*/ 51 w 174"/>
                  <a:gd name="T79" fmla="*/ 160 h 170"/>
                  <a:gd name="T80" fmla="*/ 36 w 174"/>
                  <a:gd name="T81" fmla="*/ 157 h 170"/>
                  <a:gd name="T82" fmla="*/ 20 w 174"/>
                  <a:gd name="T83" fmla="*/ 156 h 170"/>
                  <a:gd name="T84" fmla="*/ 25 w 174"/>
                  <a:gd name="T85" fmla="*/ 139 h 170"/>
                  <a:gd name="T86" fmla="*/ 20 w 174"/>
                  <a:gd name="T87" fmla="*/ 128 h 170"/>
                  <a:gd name="T88" fmla="*/ 3 w 174"/>
                  <a:gd name="T89" fmla="*/ 121 h 170"/>
                  <a:gd name="T90" fmla="*/ 3 w 174"/>
                  <a:gd name="T91" fmla="*/ 98 h 170"/>
                  <a:gd name="T92" fmla="*/ 35 w 174"/>
                  <a:gd name="T93" fmla="*/ 97 h 170"/>
                  <a:gd name="T94" fmla="*/ 49 w 174"/>
                  <a:gd name="T95" fmla="*/ 103 h 170"/>
                  <a:gd name="T96" fmla="*/ 69 w 174"/>
                  <a:gd name="T97" fmla="*/ 109 h 170"/>
                  <a:gd name="T98" fmla="*/ 61 w 174"/>
                  <a:gd name="T99" fmla="*/ 95 h 170"/>
                  <a:gd name="T100" fmla="*/ 50 w 174"/>
                  <a:gd name="T101" fmla="*/ 85 h 170"/>
                  <a:gd name="T102" fmla="*/ 31 w 174"/>
                  <a:gd name="T103" fmla="*/ 84 h 170"/>
                  <a:gd name="T104" fmla="*/ 18 w 174"/>
                  <a:gd name="T105" fmla="*/ 80 h 170"/>
                  <a:gd name="T106" fmla="*/ 10 w 174"/>
                  <a:gd name="T107" fmla="*/ 74 h 170"/>
                  <a:gd name="T108" fmla="*/ 28 w 174"/>
                  <a:gd name="T109" fmla="*/ 59 h 170"/>
                  <a:gd name="T110" fmla="*/ 45 w 174"/>
                  <a:gd name="T111" fmla="*/ 56 h 170"/>
                  <a:gd name="T112" fmla="*/ 36 w 174"/>
                  <a:gd name="T113" fmla="*/ 54 h 170"/>
                  <a:gd name="T114" fmla="*/ 17 w 174"/>
                  <a:gd name="T115" fmla="*/ 51 h 170"/>
                  <a:gd name="T116" fmla="*/ 17 w 174"/>
                  <a:gd name="T117" fmla="*/ 47 h 170"/>
                  <a:gd name="T118" fmla="*/ 21 w 174"/>
                  <a:gd name="T119" fmla="*/ 32 h 170"/>
                  <a:gd name="T120" fmla="*/ 45 w 174"/>
                  <a:gd name="T121" fmla="*/ 1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" h="170">
                    <a:moveTo>
                      <a:pt x="90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2" y="5"/>
                    </a:lnTo>
                    <a:lnTo>
                      <a:pt x="93" y="9"/>
                    </a:lnTo>
                    <a:lnTo>
                      <a:pt x="90" y="12"/>
                    </a:lnTo>
                    <a:lnTo>
                      <a:pt x="89" y="12"/>
                    </a:lnTo>
                    <a:lnTo>
                      <a:pt x="87" y="14"/>
                    </a:lnTo>
                    <a:lnTo>
                      <a:pt x="87" y="16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2" y="20"/>
                    </a:lnTo>
                    <a:lnTo>
                      <a:pt x="81" y="22"/>
                    </a:lnTo>
                    <a:lnTo>
                      <a:pt x="76" y="23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9" y="25"/>
                    </a:lnTo>
                    <a:lnTo>
                      <a:pt x="81" y="25"/>
                    </a:lnTo>
                    <a:lnTo>
                      <a:pt x="83" y="23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7" y="26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3"/>
                    </a:lnTo>
                    <a:lnTo>
                      <a:pt x="90" y="22"/>
                    </a:lnTo>
                    <a:lnTo>
                      <a:pt x="94" y="18"/>
                    </a:lnTo>
                    <a:lnTo>
                      <a:pt x="96" y="18"/>
                    </a:lnTo>
                    <a:lnTo>
                      <a:pt x="98" y="15"/>
                    </a:lnTo>
                    <a:lnTo>
                      <a:pt x="101" y="15"/>
                    </a:lnTo>
                    <a:lnTo>
                      <a:pt x="101" y="16"/>
                    </a:lnTo>
                    <a:lnTo>
                      <a:pt x="105" y="20"/>
                    </a:lnTo>
                    <a:lnTo>
                      <a:pt x="105" y="22"/>
                    </a:lnTo>
                    <a:lnTo>
                      <a:pt x="108" y="23"/>
                    </a:lnTo>
                    <a:lnTo>
                      <a:pt x="111" y="27"/>
                    </a:lnTo>
                    <a:lnTo>
                      <a:pt x="112" y="29"/>
                    </a:lnTo>
                    <a:lnTo>
                      <a:pt x="112" y="30"/>
                    </a:lnTo>
                    <a:lnTo>
                      <a:pt x="112" y="33"/>
                    </a:lnTo>
                    <a:lnTo>
                      <a:pt x="110" y="36"/>
                    </a:lnTo>
                    <a:lnTo>
                      <a:pt x="107" y="34"/>
                    </a:lnTo>
                    <a:lnTo>
                      <a:pt x="105" y="36"/>
                    </a:lnTo>
                    <a:lnTo>
                      <a:pt x="105" y="37"/>
                    </a:lnTo>
                    <a:lnTo>
                      <a:pt x="103" y="37"/>
                    </a:lnTo>
                    <a:lnTo>
                      <a:pt x="101" y="37"/>
                    </a:lnTo>
                    <a:lnTo>
                      <a:pt x="97" y="37"/>
                    </a:lnTo>
                    <a:lnTo>
                      <a:pt x="96" y="40"/>
                    </a:lnTo>
                    <a:lnTo>
                      <a:pt x="97" y="40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103" y="41"/>
                    </a:lnTo>
                    <a:lnTo>
                      <a:pt x="105" y="40"/>
                    </a:lnTo>
                    <a:lnTo>
                      <a:pt x="107" y="40"/>
                    </a:lnTo>
                    <a:lnTo>
                      <a:pt x="108" y="43"/>
                    </a:lnTo>
                    <a:lnTo>
                      <a:pt x="111" y="40"/>
                    </a:lnTo>
                    <a:lnTo>
                      <a:pt x="115" y="38"/>
                    </a:lnTo>
                    <a:lnTo>
                      <a:pt x="115" y="38"/>
                    </a:lnTo>
                    <a:lnTo>
                      <a:pt x="114" y="41"/>
                    </a:lnTo>
                    <a:lnTo>
                      <a:pt x="114" y="44"/>
                    </a:lnTo>
                    <a:lnTo>
                      <a:pt x="115" y="44"/>
                    </a:lnTo>
                    <a:lnTo>
                      <a:pt x="116" y="41"/>
                    </a:lnTo>
                    <a:lnTo>
                      <a:pt x="118" y="41"/>
                    </a:lnTo>
                    <a:lnTo>
                      <a:pt x="118" y="43"/>
                    </a:lnTo>
                    <a:lnTo>
                      <a:pt x="121" y="45"/>
                    </a:lnTo>
                    <a:lnTo>
                      <a:pt x="121" y="41"/>
                    </a:lnTo>
                    <a:lnTo>
                      <a:pt x="122" y="43"/>
                    </a:lnTo>
                    <a:lnTo>
                      <a:pt x="122" y="44"/>
                    </a:lnTo>
                    <a:lnTo>
                      <a:pt x="123" y="43"/>
                    </a:lnTo>
                    <a:lnTo>
                      <a:pt x="123" y="40"/>
                    </a:lnTo>
                    <a:lnTo>
                      <a:pt x="122" y="37"/>
                    </a:lnTo>
                    <a:lnTo>
                      <a:pt x="121" y="37"/>
                    </a:lnTo>
                    <a:lnTo>
                      <a:pt x="122" y="34"/>
                    </a:lnTo>
                    <a:lnTo>
                      <a:pt x="123" y="34"/>
                    </a:lnTo>
                    <a:lnTo>
                      <a:pt x="125" y="37"/>
                    </a:lnTo>
                    <a:lnTo>
                      <a:pt x="126" y="37"/>
                    </a:lnTo>
                    <a:lnTo>
                      <a:pt x="126" y="34"/>
                    </a:lnTo>
                    <a:lnTo>
                      <a:pt x="125" y="33"/>
                    </a:lnTo>
                    <a:lnTo>
                      <a:pt x="125" y="30"/>
                    </a:lnTo>
                    <a:lnTo>
                      <a:pt x="122" y="29"/>
                    </a:lnTo>
                    <a:lnTo>
                      <a:pt x="123" y="26"/>
                    </a:lnTo>
                    <a:lnTo>
                      <a:pt x="127" y="25"/>
                    </a:lnTo>
                    <a:lnTo>
                      <a:pt x="129" y="27"/>
                    </a:lnTo>
                    <a:lnTo>
                      <a:pt x="132" y="29"/>
                    </a:lnTo>
                    <a:lnTo>
                      <a:pt x="132" y="32"/>
                    </a:lnTo>
                    <a:lnTo>
                      <a:pt x="130" y="33"/>
                    </a:lnTo>
                    <a:lnTo>
                      <a:pt x="132" y="36"/>
                    </a:lnTo>
                    <a:lnTo>
                      <a:pt x="133" y="36"/>
                    </a:lnTo>
                    <a:lnTo>
                      <a:pt x="133" y="41"/>
                    </a:lnTo>
                    <a:lnTo>
                      <a:pt x="130" y="44"/>
                    </a:lnTo>
                    <a:lnTo>
                      <a:pt x="130" y="45"/>
                    </a:lnTo>
                    <a:lnTo>
                      <a:pt x="132" y="45"/>
                    </a:lnTo>
                    <a:lnTo>
                      <a:pt x="133" y="45"/>
                    </a:lnTo>
                    <a:lnTo>
                      <a:pt x="133" y="48"/>
                    </a:lnTo>
                    <a:lnTo>
                      <a:pt x="130" y="51"/>
                    </a:lnTo>
                    <a:lnTo>
                      <a:pt x="129" y="56"/>
                    </a:lnTo>
                    <a:lnTo>
                      <a:pt x="127" y="58"/>
                    </a:lnTo>
                    <a:lnTo>
                      <a:pt x="127" y="61"/>
                    </a:lnTo>
                    <a:lnTo>
                      <a:pt x="126" y="62"/>
                    </a:lnTo>
                    <a:lnTo>
                      <a:pt x="126" y="65"/>
                    </a:lnTo>
                    <a:lnTo>
                      <a:pt x="123" y="69"/>
                    </a:lnTo>
                    <a:lnTo>
                      <a:pt x="123" y="73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5" y="79"/>
                    </a:lnTo>
                    <a:lnTo>
                      <a:pt x="126" y="80"/>
                    </a:lnTo>
                    <a:lnTo>
                      <a:pt x="127" y="79"/>
                    </a:lnTo>
                    <a:lnTo>
                      <a:pt x="127" y="76"/>
                    </a:lnTo>
                    <a:lnTo>
                      <a:pt x="129" y="76"/>
                    </a:lnTo>
                    <a:lnTo>
                      <a:pt x="130" y="76"/>
                    </a:lnTo>
                    <a:lnTo>
                      <a:pt x="132" y="74"/>
                    </a:lnTo>
                    <a:lnTo>
                      <a:pt x="134" y="74"/>
                    </a:lnTo>
                    <a:lnTo>
                      <a:pt x="136" y="74"/>
                    </a:lnTo>
                    <a:lnTo>
                      <a:pt x="136" y="73"/>
                    </a:lnTo>
                    <a:lnTo>
                      <a:pt x="133" y="72"/>
                    </a:lnTo>
                    <a:lnTo>
                      <a:pt x="132" y="70"/>
                    </a:lnTo>
                    <a:lnTo>
                      <a:pt x="134" y="70"/>
                    </a:lnTo>
                    <a:lnTo>
                      <a:pt x="136" y="69"/>
                    </a:lnTo>
                    <a:lnTo>
                      <a:pt x="134" y="66"/>
                    </a:lnTo>
                    <a:lnTo>
                      <a:pt x="136" y="63"/>
                    </a:lnTo>
                    <a:lnTo>
                      <a:pt x="136" y="61"/>
                    </a:lnTo>
                    <a:lnTo>
                      <a:pt x="137" y="59"/>
                    </a:lnTo>
                    <a:lnTo>
                      <a:pt x="136" y="56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41" y="52"/>
                    </a:lnTo>
                    <a:lnTo>
                      <a:pt x="141" y="47"/>
                    </a:lnTo>
                    <a:lnTo>
                      <a:pt x="143" y="45"/>
                    </a:lnTo>
                    <a:lnTo>
                      <a:pt x="144" y="43"/>
                    </a:lnTo>
                    <a:lnTo>
                      <a:pt x="144" y="43"/>
                    </a:lnTo>
                    <a:lnTo>
                      <a:pt x="144" y="40"/>
                    </a:lnTo>
                    <a:lnTo>
                      <a:pt x="145" y="37"/>
                    </a:lnTo>
                    <a:lnTo>
                      <a:pt x="145" y="34"/>
                    </a:lnTo>
                    <a:lnTo>
                      <a:pt x="148" y="29"/>
                    </a:lnTo>
                    <a:lnTo>
                      <a:pt x="150" y="27"/>
                    </a:lnTo>
                    <a:lnTo>
                      <a:pt x="150" y="26"/>
                    </a:lnTo>
                    <a:lnTo>
                      <a:pt x="151" y="22"/>
                    </a:lnTo>
                    <a:lnTo>
                      <a:pt x="152" y="23"/>
                    </a:lnTo>
                    <a:lnTo>
                      <a:pt x="154" y="22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20"/>
                    </a:lnTo>
                    <a:lnTo>
                      <a:pt x="158" y="20"/>
                    </a:lnTo>
                    <a:lnTo>
                      <a:pt x="161" y="26"/>
                    </a:lnTo>
                    <a:lnTo>
                      <a:pt x="162" y="26"/>
                    </a:lnTo>
                    <a:lnTo>
                      <a:pt x="163" y="22"/>
                    </a:lnTo>
                    <a:lnTo>
                      <a:pt x="163" y="22"/>
                    </a:lnTo>
                    <a:lnTo>
                      <a:pt x="165" y="23"/>
                    </a:lnTo>
                    <a:lnTo>
                      <a:pt x="168" y="23"/>
                    </a:lnTo>
                    <a:lnTo>
                      <a:pt x="169" y="27"/>
                    </a:lnTo>
                    <a:lnTo>
                      <a:pt x="169" y="29"/>
                    </a:lnTo>
                    <a:lnTo>
                      <a:pt x="169" y="33"/>
                    </a:lnTo>
                    <a:lnTo>
                      <a:pt x="172" y="34"/>
                    </a:lnTo>
                    <a:lnTo>
                      <a:pt x="172" y="36"/>
                    </a:lnTo>
                    <a:lnTo>
                      <a:pt x="172" y="38"/>
                    </a:lnTo>
                    <a:lnTo>
                      <a:pt x="173" y="41"/>
                    </a:lnTo>
                    <a:lnTo>
                      <a:pt x="173" y="43"/>
                    </a:lnTo>
                    <a:lnTo>
                      <a:pt x="170" y="44"/>
                    </a:lnTo>
                    <a:lnTo>
                      <a:pt x="170" y="45"/>
                    </a:lnTo>
                    <a:lnTo>
                      <a:pt x="170" y="48"/>
                    </a:lnTo>
                    <a:lnTo>
                      <a:pt x="168" y="51"/>
                    </a:lnTo>
                    <a:lnTo>
                      <a:pt x="168" y="54"/>
                    </a:lnTo>
                    <a:lnTo>
                      <a:pt x="166" y="55"/>
                    </a:lnTo>
                    <a:lnTo>
                      <a:pt x="166" y="59"/>
                    </a:lnTo>
                    <a:lnTo>
                      <a:pt x="165" y="62"/>
                    </a:lnTo>
                    <a:lnTo>
                      <a:pt x="165" y="63"/>
                    </a:lnTo>
                    <a:lnTo>
                      <a:pt x="162" y="67"/>
                    </a:lnTo>
                    <a:lnTo>
                      <a:pt x="162" y="72"/>
                    </a:lnTo>
                    <a:lnTo>
                      <a:pt x="161" y="72"/>
                    </a:lnTo>
                    <a:lnTo>
                      <a:pt x="159" y="74"/>
                    </a:lnTo>
                    <a:lnTo>
                      <a:pt x="161" y="79"/>
                    </a:lnTo>
                    <a:lnTo>
                      <a:pt x="161" y="80"/>
                    </a:lnTo>
                    <a:lnTo>
                      <a:pt x="161" y="84"/>
                    </a:lnTo>
                    <a:lnTo>
                      <a:pt x="158" y="88"/>
                    </a:lnTo>
                    <a:lnTo>
                      <a:pt x="158" y="91"/>
                    </a:lnTo>
                    <a:lnTo>
                      <a:pt x="157" y="92"/>
                    </a:lnTo>
                    <a:lnTo>
                      <a:pt x="157" y="91"/>
                    </a:lnTo>
                    <a:lnTo>
                      <a:pt x="154" y="91"/>
                    </a:lnTo>
                    <a:lnTo>
                      <a:pt x="154" y="94"/>
                    </a:lnTo>
                    <a:lnTo>
                      <a:pt x="151" y="94"/>
                    </a:lnTo>
                    <a:lnTo>
                      <a:pt x="151" y="97"/>
                    </a:lnTo>
                    <a:lnTo>
                      <a:pt x="151" y="98"/>
                    </a:lnTo>
                    <a:lnTo>
                      <a:pt x="152" y="101"/>
                    </a:lnTo>
                    <a:lnTo>
                      <a:pt x="154" y="103"/>
                    </a:lnTo>
                    <a:lnTo>
                      <a:pt x="154" y="108"/>
                    </a:lnTo>
                    <a:lnTo>
                      <a:pt x="155" y="108"/>
                    </a:lnTo>
                    <a:lnTo>
                      <a:pt x="157" y="113"/>
                    </a:lnTo>
                    <a:lnTo>
                      <a:pt x="159" y="114"/>
                    </a:lnTo>
                    <a:lnTo>
                      <a:pt x="161" y="117"/>
                    </a:lnTo>
                    <a:lnTo>
                      <a:pt x="161" y="116"/>
                    </a:lnTo>
                    <a:lnTo>
                      <a:pt x="162" y="112"/>
                    </a:lnTo>
                    <a:lnTo>
                      <a:pt x="163" y="116"/>
                    </a:lnTo>
                    <a:lnTo>
                      <a:pt x="162" y="119"/>
                    </a:lnTo>
                    <a:lnTo>
                      <a:pt x="163" y="123"/>
                    </a:lnTo>
                    <a:lnTo>
                      <a:pt x="165" y="126"/>
                    </a:lnTo>
                    <a:lnTo>
                      <a:pt x="165" y="128"/>
                    </a:lnTo>
                    <a:lnTo>
                      <a:pt x="168" y="130"/>
                    </a:lnTo>
                    <a:lnTo>
                      <a:pt x="168" y="131"/>
                    </a:lnTo>
                    <a:lnTo>
                      <a:pt x="170" y="131"/>
                    </a:lnTo>
                    <a:lnTo>
                      <a:pt x="170" y="132"/>
                    </a:lnTo>
                    <a:lnTo>
                      <a:pt x="169" y="132"/>
                    </a:lnTo>
                    <a:lnTo>
                      <a:pt x="169" y="135"/>
                    </a:lnTo>
                    <a:lnTo>
                      <a:pt x="172" y="135"/>
                    </a:lnTo>
                    <a:lnTo>
                      <a:pt x="173" y="135"/>
                    </a:lnTo>
                    <a:lnTo>
                      <a:pt x="174" y="135"/>
                    </a:lnTo>
                    <a:lnTo>
                      <a:pt x="174" y="137"/>
                    </a:lnTo>
                    <a:lnTo>
                      <a:pt x="173" y="138"/>
                    </a:lnTo>
                    <a:lnTo>
                      <a:pt x="174" y="141"/>
                    </a:lnTo>
                    <a:lnTo>
                      <a:pt x="173" y="144"/>
                    </a:lnTo>
                    <a:lnTo>
                      <a:pt x="172" y="148"/>
                    </a:lnTo>
                    <a:lnTo>
                      <a:pt x="169" y="149"/>
                    </a:lnTo>
                    <a:lnTo>
                      <a:pt x="168" y="152"/>
                    </a:lnTo>
                    <a:lnTo>
                      <a:pt x="166" y="150"/>
                    </a:lnTo>
                    <a:lnTo>
                      <a:pt x="165" y="150"/>
                    </a:lnTo>
                    <a:lnTo>
                      <a:pt x="163" y="146"/>
                    </a:lnTo>
                    <a:lnTo>
                      <a:pt x="166" y="144"/>
                    </a:lnTo>
                    <a:lnTo>
                      <a:pt x="166" y="141"/>
                    </a:lnTo>
                    <a:lnTo>
                      <a:pt x="165" y="142"/>
                    </a:lnTo>
                    <a:lnTo>
                      <a:pt x="163" y="146"/>
                    </a:lnTo>
                    <a:lnTo>
                      <a:pt x="162" y="146"/>
                    </a:lnTo>
                    <a:lnTo>
                      <a:pt x="161" y="149"/>
                    </a:lnTo>
                    <a:lnTo>
                      <a:pt x="159" y="149"/>
                    </a:lnTo>
                    <a:lnTo>
                      <a:pt x="159" y="148"/>
                    </a:lnTo>
                    <a:lnTo>
                      <a:pt x="159" y="146"/>
                    </a:lnTo>
                    <a:lnTo>
                      <a:pt x="158" y="148"/>
                    </a:lnTo>
                    <a:lnTo>
                      <a:pt x="158" y="144"/>
                    </a:lnTo>
                    <a:lnTo>
                      <a:pt x="159" y="139"/>
                    </a:lnTo>
                    <a:lnTo>
                      <a:pt x="157" y="142"/>
                    </a:lnTo>
                    <a:lnTo>
                      <a:pt x="157" y="142"/>
                    </a:lnTo>
                    <a:lnTo>
                      <a:pt x="155" y="139"/>
                    </a:lnTo>
                    <a:lnTo>
                      <a:pt x="155" y="142"/>
                    </a:lnTo>
                    <a:lnTo>
                      <a:pt x="152" y="144"/>
                    </a:lnTo>
                    <a:lnTo>
                      <a:pt x="151" y="145"/>
                    </a:lnTo>
                    <a:lnTo>
                      <a:pt x="151" y="144"/>
                    </a:lnTo>
                    <a:lnTo>
                      <a:pt x="148" y="144"/>
                    </a:lnTo>
                    <a:lnTo>
                      <a:pt x="148" y="145"/>
                    </a:lnTo>
                    <a:lnTo>
                      <a:pt x="150" y="146"/>
                    </a:lnTo>
                    <a:lnTo>
                      <a:pt x="148" y="149"/>
                    </a:lnTo>
                    <a:lnTo>
                      <a:pt x="147" y="149"/>
                    </a:lnTo>
                    <a:lnTo>
                      <a:pt x="145" y="149"/>
                    </a:lnTo>
                    <a:lnTo>
                      <a:pt x="143" y="148"/>
                    </a:lnTo>
                    <a:lnTo>
                      <a:pt x="143" y="144"/>
                    </a:lnTo>
                    <a:lnTo>
                      <a:pt x="143" y="142"/>
                    </a:lnTo>
                    <a:lnTo>
                      <a:pt x="141" y="142"/>
                    </a:lnTo>
                    <a:lnTo>
                      <a:pt x="139" y="145"/>
                    </a:lnTo>
                    <a:lnTo>
                      <a:pt x="141" y="148"/>
                    </a:lnTo>
                    <a:lnTo>
                      <a:pt x="139" y="149"/>
                    </a:lnTo>
                    <a:lnTo>
                      <a:pt x="139" y="152"/>
                    </a:lnTo>
                    <a:lnTo>
                      <a:pt x="140" y="152"/>
                    </a:lnTo>
                    <a:lnTo>
                      <a:pt x="141" y="150"/>
                    </a:lnTo>
                    <a:lnTo>
                      <a:pt x="141" y="153"/>
                    </a:lnTo>
                    <a:lnTo>
                      <a:pt x="140" y="156"/>
                    </a:lnTo>
                    <a:lnTo>
                      <a:pt x="137" y="157"/>
                    </a:lnTo>
                    <a:lnTo>
                      <a:pt x="137" y="159"/>
                    </a:lnTo>
                    <a:lnTo>
                      <a:pt x="140" y="156"/>
                    </a:lnTo>
                    <a:lnTo>
                      <a:pt x="143" y="153"/>
                    </a:lnTo>
                    <a:lnTo>
                      <a:pt x="145" y="153"/>
                    </a:lnTo>
                    <a:lnTo>
                      <a:pt x="147" y="155"/>
                    </a:lnTo>
                    <a:lnTo>
                      <a:pt x="148" y="153"/>
                    </a:lnTo>
                    <a:lnTo>
                      <a:pt x="148" y="152"/>
                    </a:lnTo>
                    <a:lnTo>
                      <a:pt x="150" y="152"/>
                    </a:lnTo>
                    <a:lnTo>
                      <a:pt x="152" y="153"/>
                    </a:lnTo>
                    <a:lnTo>
                      <a:pt x="152" y="155"/>
                    </a:lnTo>
                    <a:lnTo>
                      <a:pt x="151" y="156"/>
                    </a:lnTo>
                    <a:lnTo>
                      <a:pt x="150" y="157"/>
                    </a:lnTo>
                    <a:lnTo>
                      <a:pt x="150" y="159"/>
                    </a:lnTo>
                    <a:lnTo>
                      <a:pt x="152" y="160"/>
                    </a:lnTo>
                    <a:lnTo>
                      <a:pt x="152" y="161"/>
                    </a:lnTo>
                    <a:lnTo>
                      <a:pt x="151" y="163"/>
                    </a:lnTo>
                    <a:lnTo>
                      <a:pt x="151" y="164"/>
                    </a:lnTo>
                    <a:lnTo>
                      <a:pt x="150" y="166"/>
                    </a:lnTo>
                    <a:lnTo>
                      <a:pt x="150" y="167"/>
                    </a:lnTo>
                    <a:lnTo>
                      <a:pt x="150" y="168"/>
                    </a:lnTo>
                    <a:lnTo>
                      <a:pt x="148" y="168"/>
                    </a:lnTo>
                    <a:lnTo>
                      <a:pt x="147" y="168"/>
                    </a:lnTo>
                    <a:lnTo>
                      <a:pt x="147" y="167"/>
                    </a:lnTo>
                    <a:lnTo>
                      <a:pt x="145" y="167"/>
                    </a:lnTo>
                    <a:lnTo>
                      <a:pt x="144" y="168"/>
                    </a:lnTo>
                    <a:lnTo>
                      <a:pt x="143" y="168"/>
                    </a:lnTo>
                    <a:lnTo>
                      <a:pt x="143" y="170"/>
                    </a:lnTo>
                    <a:lnTo>
                      <a:pt x="141" y="170"/>
                    </a:lnTo>
                    <a:lnTo>
                      <a:pt x="140" y="168"/>
                    </a:lnTo>
                    <a:lnTo>
                      <a:pt x="140" y="168"/>
                    </a:lnTo>
                    <a:lnTo>
                      <a:pt x="139" y="170"/>
                    </a:lnTo>
                    <a:lnTo>
                      <a:pt x="136" y="170"/>
                    </a:lnTo>
                    <a:lnTo>
                      <a:pt x="136" y="170"/>
                    </a:lnTo>
                    <a:lnTo>
                      <a:pt x="136" y="168"/>
                    </a:lnTo>
                    <a:lnTo>
                      <a:pt x="134" y="167"/>
                    </a:lnTo>
                    <a:lnTo>
                      <a:pt x="133" y="168"/>
                    </a:lnTo>
                    <a:lnTo>
                      <a:pt x="132" y="168"/>
                    </a:lnTo>
                    <a:lnTo>
                      <a:pt x="132" y="170"/>
                    </a:lnTo>
                    <a:lnTo>
                      <a:pt x="130" y="170"/>
                    </a:lnTo>
                    <a:lnTo>
                      <a:pt x="129" y="168"/>
                    </a:lnTo>
                    <a:lnTo>
                      <a:pt x="127" y="168"/>
                    </a:lnTo>
                    <a:lnTo>
                      <a:pt x="126" y="167"/>
                    </a:lnTo>
                    <a:lnTo>
                      <a:pt x="125" y="166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19" y="164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8" y="164"/>
                    </a:lnTo>
                    <a:lnTo>
                      <a:pt x="115" y="166"/>
                    </a:lnTo>
                    <a:lnTo>
                      <a:pt x="114" y="163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11" y="161"/>
                    </a:lnTo>
                    <a:lnTo>
                      <a:pt x="112" y="160"/>
                    </a:lnTo>
                    <a:lnTo>
                      <a:pt x="114" y="160"/>
                    </a:lnTo>
                    <a:lnTo>
                      <a:pt x="115" y="159"/>
                    </a:lnTo>
                    <a:lnTo>
                      <a:pt x="115" y="157"/>
                    </a:lnTo>
                    <a:lnTo>
                      <a:pt x="114" y="156"/>
                    </a:lnTo>
                    <a:lnTo>
                      <a:pt x="112" y="157"/>
                    </a:lnTo>
                    <a:lnTo>
                      <a:pt x="112" y="157"/>
                    </a:lnTo>
                    <a:lnTo>
                      <a:pt x="112" y="157"/>
                    </a:lnTo>
                    <a:lnTo>
                      <a:pt x="111" y="155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7" y="155"/>
                    </a:lnTo>
                    <a:lnTo>
                      <a:pt x="104" y="153"/>
                    </a:lnTo>
                    <a:lnTo>
                      <a:pt x="103" y="152"/>
                    </a:lnTo>
                    <a:lnTo>
                      <a:pt x="103" y="152"/>
                    </a:lnTo>
                    <a:lnTo>
                      <a:pt x="104" y="150"/>
                    </a:lnTo>
                    <a:lnTo>
                      <a:pt x="105" y="149"/>
                    </a:lnTo>
                    <a:lnTo>
                      <a:pt x="105" y="148"/>
                    </a:lnTo>
                    <a:lnTo>
                      <a:pt x="107" y="146"/>
                    </a:lnTo>
                    <a:lnTo>
                      <a:pt x="105" y="145"/>
                    </a:lnTo>
                    <a:lnTo>
                      <a:pt x="105" y="144"/>
                    </a:lnTo>
                    <a:lnTo>
                      <a:pt x="105" y="142"/>
                    </a:lnTo>
                    <a:lnTo>
                      <a:pt x="104" y="142"/>
                    </a:lnTo>
                    <a:lnTo>
                      <a:pt x="103" y="142"/>
                    </a:lnTo>
                    <a:lnTo>
                      <a:pt x="103" y="144"/>
                    </a:lnTo>
                    <a:lnTo>
                      <a:pt x="101" y="145"/>
                    </a:lnTo>
                    <a:lnTo>
                      <a:pt x="100" y="145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8" y="146"/>
                    </a:lnTo>
                    <a:lnTo>
                      <a:pt x="97" y="148"/>
                    </a:lnTo>
                    <a:lnTo>
                      <a:pt x="96" y="149"/>
                    </a:lnTo>
                    <a:lnTo>
                      <a:pt x="94" y="149"/>
                    </a:lnTo>
                    <a:lnTo>
                      <a:pt x="94" y="149"/>
                    </a:lnTo>
                    <a:lnTo>
                      <a:pt x="93" y="150"/>
                    </a:lnTo>
                    <a:lnTo>
                      <a:pt x="87" y="153"/>
                    </a:lnTo>
                    <a:lnTo>
                      <a:pt x="83" y="153"/>
                    </a:lnTo>
                    <a:lnTo>
                      <a:pt x="81" y="153"/>
                    </a:lnTo>
                    <a:lnTo>
                      <a:pt x="79" y="153"/>
                    </a:lnTo>
                    <a:lnTo>
                      <a:pt x="76" y="153"/>
                    </a:lnTo>
                    <a:lnTo>
                      <a:pt x="75" y="153"/>
                    </a:lnTo>
                    <a:lnTo>
                      <a:pt x="74" y="153"/>
                    </a:lnTo>
                    <a:lnTo>
                      <a:pt x="72" y="155"/>
                    </a:lnTo>
                    <a:lnTo>
                      <a:pt x="69" y="156"/>
                    </a:lnTo>
                    <a:lnTo>
                      <a:pt x="67" y="159"/>
                    </a:lnTo>
                    <a:lnTo>
                      <a:pt x="64" y="159"/>
                    </a:lnTo>
                    <a:lnTo>
                      <a:pt x="63" y="159"/>
                    </a:lnTo>
                    <a:lnTo>
                      <a:pt x="61" y="160"/>
                    </a:lnTo>
                    <a:lnTo>
                      <a:pt x="57" y="161"/>
                    </a:lnTo>
                    <a:lnTo>
                      <a:pt x="57" y="161"/>
                    </a:lnTo>
                    <a:lnTo>
                      <a:pt x="56" y="161"/>
                    </a:lnTo>
                    <a:lnTo>
                      <a:pt x="54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1" y="160"/>
                    </a:lnTo>
                    <a:lnTo>
                      <a:pt x="50" y="159"/>
                    </a:lnTo>
                    <a:lnTo>
                      <a:pt x="49" y="159"/>
                    </a:lnTo>
                    <a:lnTo>
                      <a:pt x="47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5" y="157"/>
                    </a:lnTo>
                    <a:lnTo>
                      <a:pt x="42" y="157"/>
                    </a:lnTo>
                    <a:lnTo>
                      <a:pt x="40" y="160"/>
                    </a:lnTo>
                    <a:lnTo>
                      <a:pt x="36" y="157"/>
                    </a:lnTo>
                    <a:lnTo>
                      <a:pt x="32" y="157"/>
                    </a:lnTo>
                    <a:lnTo>
                      <a:pt x="32" y="157"/>
                    </a:lnTo>
                    <a:lnTo>
                      <a:pt x="31" y="157"/>
                    </a:lnTo>
                    <a:lnTo>
                      <a:pt x="29" y="159"/>
                    </a:lnTo>
                    <a:lnTo>
                      <a:pt x="28" y="157"/>
                    </a:lnTo>
                    <a:lnTo>
                      <a:pt x="27" y="157"/>
                    </a:lnTo>
                    <a:lnTo>
                      <a:pt x="25" y="159"/>
                    </a:lnTo>
                    <a:lnTo>
                      <a:pt x="21" y="157"/>
                    </a:lnTo>
                    <a:lnTo>
                      <a:pt x="20" y="156"/>
                    </a:lnTo>
                    <a:lnTo>
                      <a:pt x="22" y="156"/>
                    </a:lnTo>
                    <a:lnTo>
                      <a:pt x="24" y="155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1" y="144"/>
                    </a:lnTo>
                    <a:lnTo>
                      <a:pt x="24" y="142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27" y="138"/>
                    </a:lnTo>
                    <a:lnTo>
                      <a:pt x="25" y="135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7" y="132"/>
                    </a:lnTo>
                    <a:lnTo>
                      <a:pt x="25" y="130"/>
                    </a:lnTo>
                    <a:lnTo>
                      <a:pt x="22" y="130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6" y="130"/>
                    </a:lnTo>
                    <a:lnTo>
                      <a:pt x="14" y="128"/>
                    </a:lnTo>
                    <a:lnTo>
                      <a:pt x="13" y="127"/>
                    </a:lnTo>
                    <a:lnTo>
                      <a:pt x="10" y="128"/>
                    </a:lnTo>
                    <a:lnTo>
                      <a:pt x="9" y="127"/>
                    </a:lnTo>
                    <a:lnTo>
                      <a:pt x="6" y="124"/>
                    </a:lnTo>
                    <a:lnTo>
                      <a:pt x="5" y="123"/>
                    </a:lnTo>
                    <a:lnTo>
                      <a:pt x="3" y="121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3" y="114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6"/>
                    </a:lnTo>
                    <a:lnTo>
                      <a:pt x="3" y="102"/>
                    </a:lnTo>
                    <a:lnTo>
                      <a:pt x="3" y="98"/>
                    </a:lnTo>
                    <a:lnTo>
                      <a:pt x="5" y="97"/>
                    </a:lnTo>
                    <a:lnTo>
                      <a:pt x="7" y="95"/>
                    </a:lnTo>
                    <a:lnTo>
                      <a:pt x="9" y="95"/>
                    </a:lnTo>
                    <a:lnTo>
                      <a:pt x="20" y="95"/>
                    </a:lnTo>
                    <a:lnTo>
                      <a:pt x="22" y="97"/>
                    </a:lnTo>
                    <a:lnTo>
                      <a:pt x="25" y="97"/>
                    </a:lnTo>
                    <a:lnTo>
                      <a:pt x="31" y="97"/>
                    </a:lnTo>
                    <a:lnTo>
                      <a:pt x="32" y="97"/>
                    </a:lnTo>
                    <a:lnTo>
                      <a:pt x="35" y="97"/>
                    </a:lnTo>
                    <a:lnTo>
                      <a:pt x="36" y="97"/>
                    </a:lnTo>
                    <a:lnTo>
                      <a:pt x="38" y="97"/>
                    </a:lnTo>
                    <a:lnTo>
                      <a:pt x="38" y="99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7" y="102"/>
                    </a:lnTo>
                    <a:lnTo>
                      <a:pt x="49" y="103"/>
                    </a:lnTo>
                    <a:lnTo>
                      <a:pt x="51" y="105"/>
                    </a:lnTo>
                    <a:lnTo>
                      <a:pt x="53" y="106"/>
                    </a:lnTo>
                    <a:lnTo>
                      <a:pt x="54" y="106"/>
                    </a:lnTo>
                    <a:lnTo>
                      <a:pt x="56" y="106"/>
                    </a:lnTo>
                    <a:lnTo>
                      <a:pt x="57" y="106"/>
                    </a:lnTo>
                    <a:lnTo>
                      <a:pt x="60" y="106"/>
                    </a:lnTo>
                    <a:lnTo>
                      <a:pt x="63" y="106"/>
                    </a:lnTo>
                    <a:lnTo>
                      <a:pt x="68" y="108"/>
                    </a:lnTo>
                    <a:lnTo>
                      <a:pt x="69" y="109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69" y="105"/>
                    </a:lnTo>
                    <a:lnTo>
                      <a:pt x="65" y="103"/>
                    </a:lnTo>
                    <a:lnTo>
                      <a:pt x="63" y="101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3" y="95"/>
                    </a:lnTo>
                    <a:lnTo>
                      <a:pt x="61" y="95"/>
                    </a:lnTo>
                    <a:lnTo>
                      <a:pt x="60" y="94"/>
                    </a:lnTo>
                    <a:lnTo>
                      <a:pt x="58" y="92"/>
                    </a:lnTo>
                    <a:lnTo>
                      <a:pt x="56" y="92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3" y="88"/>
                    </a:lnTo>
                    <a:lnTo>
                      <a:pt x="53" y="87"/>
                    </a:lnTo>
                    <a:lnTo>
                      <a:pt x="51" y="88"/>
                    </a:lnTo>
                    <a:lnTo>
                      <a:pt x="50" y="85"/>
                    </a:lnTo>
                    <a:lnTo>
                      <a:pt x="49" y="85"/>
                    </a:lnTo>
                    <a:lnTo>
                      <a:pt x="46" y="85"/>
                    </a:lnTo>
                    <a:lnTo>
                      <a:pt x="42" y="85"/>
                    </a:lnTo>
                    <a:lnTo>
                      <a:pt x="40" y="84"/>
                    </a:lnTo>
                    <a:lnTo>
                      <a:pt x="39" y="85"/>
                    </a:lnTo>
                    <a:lnTo>
                      <a:pt x="36" y="84"/>
                    </a:lnTo>
                    <a:lnTo>
                      <a:pt x="35" y="85"/>
                    </a:lnTo>
                    <a:lnTo>
                      <a:pt x="32" y="85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5" y="84"/>
                    </a:lnTo>
                    <a:lnTo>
                      <a:pt x="25" y="83"/>
                    </a:lnTo>
                    <a:lnTo>
                      <a:pt x="24" y="81"/>
                    </a:lnTo>
                    <a:lnTo>
                      <a:pt x="22" y="81"/>
                    </a:lnTo>
                    <a:lnTo>
                      <a:pt x="21" y="80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4" y="80"/>
                    </a:lnTo>
                    <a:lnTo>
                      <a:pt x="13" y="80"/>
                    </a:lnTo>
                    <a:lnTo>
                      <a:pt x="10" y="80"/>
                    </a:lnTo>
                    <a:lnTo>
                      <a:pt x="10" y="79"/>
                    </a:lnTo>
                    <a:lnTo>
                      <a:pt x="9" y="77"/>
                    </a:lnTo>
                    <a:lnTo>
                      <a:pt x="10" y="77"/>
                    </a:lnTo>
                    <a:lnTo>
                      <a:pt x="10" y="74"/>
                    </a:lnTo>
                    <a:lnTo>
                      <a:pt x="10" y="73"/>
                    </a:lnTo>
                    <a:lnTo>
                      <a:pt x="9" y="65"/>
                    </a:lnTo>
                    <a:lnTo>
                      <a:pt x="10" y="62"/>
                    </a:lnTo>
                    <a:lnTo>
                      <a:pt x="14" y="62"/>
                    </a:lnTo>
                    <a:lnTo>
                      <a:pt x="16" y="61"/>
                    </a:lnTo>
                    <a:lnTo>
                      <a:pt x="22" y="61"/>
                    </a:lnTo>
                    <a:lnTo>
                      <a:pt x="24" y="61"/>
                    </a:lnTo>
                    <a:lnTo>
                      <a:pt x="27" y="59"/>
                    </a:lnTo>
                    <a:lnTo>
                      <a:pt x="28" y="59"/>
                    </a:lnTo>
                    <a:lnTo>
                      <a:pt x="29" y="61"/>
                    </a:lnTo>
                    <a:lnTo>
                      <a:pt x="31" y="59"/>
                    </a:lnTo>
                    <a:lnTo>
                      <a:pt x="36" y="59"/>
                    </a:lnTo>
                    <a:lnTo>
                      <a:pt x="39" y="61"/>
                    </a:lnTo>
                    <a:lnTo>
                      <a:pt x="43" y="61"/>
                    </a:lnTo>
                    <a:lnTo>
                      <a:pt x="42" y="59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45" y="56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1" y="58"/>
                    </a:lnTo>
                    <a:lnTo>
                      <a:pt x="49" y="58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42" y="55"/>
                    </a:lnTo>
                    <a:lnTo>
                      <a:pt x="39" y="54"/>
                    </a:lnTo>
                    <a:lnTo>
                      <a:pt x="36" y="54"/>
                    </a:lnTo>
                    <a:lnTo>
                      <a:pt x="32" y="55"/>
                    </a:lnTo>
                    <a:lnTo>
                      <a:pt x="28" y="54"/>
                    </a:lnTo>
                    <a:lnTo>
                      <a:pt x="25" y="54"/>
                    </a:lnTo>
                    <a:lnTo>
                      <a:pt x="27" y="52"/>
                    </a:lnTo>
                    <a:lnTo>
                      <a:pt x="25" y="51"/>
                    </a:lnTo>
                    <a:lnTo>
                      <a:pt x="24" y="51"/>
                    </a:lnTo>
                    <a:lnTo>
                      <a:pt x="24" y="52"/>
                    </a:lnTo>
                    <a:lnTo>
                      <a:pt x="22" y="54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8" y="48"/>
                    </a:lnTo>
                    <a:lnTo>
                      <a:pt x="21" y="50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4" y="45"/>
                    </a:lnTo>
                    <a:lnTo>
                      <a:pt x="21" y="45"/>
                    </a:lnTo>
                    <a:lnTo>
                      <a:pt x="18" y="47"/>
                    </a:lnTo>
                    <a:lnTo>
                      <a:pt x="17" y="47"/>
                    </a:lnTo>
                    <a:lnTo>
                      <a:pt x="17" y="45"/>
                    </a:lnTo>
                    <a:lnTo>
                      <a:pt x="17" y="44"/>
                    </a:lnTo>
                    <a:lnTo>
                      <a:pt x="16" y="43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20" y="36"/>
                    </a:lnTo>
                    <a:lnTo>
                      <a:pt x="20" y="33"/>
                    </a:lnTo>
                    <a:lnTo>
                      <a:pt x="21" y="32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2" y="27"/>
                    </a:lnTo>
                    <a:lnTo>
                      <a:pt x="35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5" y="19"/>
                    </a:lnTo>
                    <a:lnTo>
                      <a:pt x="45" y="15"/>
                    </a:lnTo>
                    <a:lnTo>
                      <a:pt x="51" y="14"/>
                    </a:lnTo>
                    <a:lnTo>
                      <a:pt x="54" y="11"/>
                    </a:lnTo>
                    <a:lnTo>
                      <a:pt x="67" y="7"/>
                    </a:lnTo>
                    <a:lnTo>
                      <a:pt x="76" y="4"/>
                    </a:lnTo>
                    <a:lnTo>
                      <a:pt x="81" y="3"/>
                    </a:lnTo>
                    <a:lnTo>
                      <a:pt x="86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7" name="Freeform 1254"/>
              <p:cNvSpPr>
                <a:spLocks/>
              </p:cNvSpPr>
              <p:nvPr/>
            </p:nvSpPr>
            <p:spPr bwMode="auto">
              <a:xfrm>
                <a:off x="2817813" y="2198277"/>
                <a:ext cx="10376" cy="16305"/>
              </a:xfrm>
              <a:custGeom>
                <a:avLst/>
                <a:gdLst>
                  <a:gd name="T0" fmla="*/ 2 w 7"/>
                  <a:gd name="T1" fmla="*/ 0 h 11"/>
                  <a:gd name="T2" fmla="*/ 5 w 7"/>
                  <a:gd name="T3" fmla="*/ 2 h 11"/>
                  <a:gd name="T4" fmla="*/ 5 w 7"/>
                  <a:gd name="T5" fmla="*/ 3 h 11"/>
                  <a:gd name="T6" fmla="*/ 7 w 7"/>
                  <a:gd name="T7" fmla="*/ 5 h 11"/>
                  <a:gd name="T8" fmla="*/ 5 w 7"/>
                  <a:gd name="T9" fmla="*/ 7 h 11"/>
                  <a:gd name="T10" fmla="*/ 2 w 7"/>
                  <a:gd name="T11" fmla="*/ 9 h 11"/>
                  <a:gd name="T12" fmla="*/ 2 w 7"/>
                  <a:gd name="T13" fmla="*/ 10 h 11"/>
                  <a:gd name="T14" fmla="*/ 1 w 7"/>
                  <a:gd name="T15" fmla="*/ 11 h 11"/>
                  <a:gd name="T16" fmla="*/ 0 w 7"/>
                  <a:gd name="T17" fmla="*/ 10 h 11"/>
                  <a:gd name="T18" fmla="*/ 0 w 7"/>
                  <a:gd name="T19" fmla="*/ 7 h 11"/>
                  <a:gd name="T20" fmla="*/ 2 w 7"/>
                  <a:gd name="T21" fmla="*/ 5 h 11"/>
                  <a:gd name="T22" fmla="*/ 1 w 7"/>
                  <a:gd name="T23" fmla="*/ 2 h 11"/>
                  <a:gd name="T24" fmla="*/ 2 w 7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5" y="2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8" name="Freeform 1255"/>
              <p:cNvSpPr>
                <a:spLocks/>
              </p:cNvSpPr>
              <p:nvPr/>
            </p:nvSpPr>
            <p:spPr bwMode="auto">
              <a:xfrm>
                <a:off x="2819295" y="2176044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3 w 4"/>
                  <a:gd name="T3" fmla="*/ 2 h 7"/>
                  <a:gd name="T4" fmla="*/ 4 w 4"/>
                  <a:gd name="T5" fmla="*/ 3 h 7"/>
                  <a:gd name="T6" fmla="*/ 4 w 4"/>
                  <a:gd name="T7" fmla="*/ 4 h 7"/>
                  <a:gd name="T8" fmla="*/ 3 w 4"/>
                  <a:gd name="T9" fmla="*/ 6 h 7"/>
                  <a:gd name="T10" fmla="*/ 1 w 4"/>
                  <a:gd name="T11" fmla="*/ 6 h 7"/>
                  <a:gd name="T12" fmla="*/ 1 w 4"/>
                  <a:gd name="T13" fmla="*/ 7 h 7"/>
                  <a:gd name="T14" fmla="*/ 0 w 4"/>
                  <a:gd name="T15" fmla="*/ 7 h 7"/>
                  <a:gd name="T16" fmla="*/ 0 w 4"/>
                  <a:gd name="T17" fmla="*/ 6 h 7"/>
                  <a:gd name="T18" fmla="*/ 0 w 4"/>
                  <a:gd name="T19" fmla="*/ 4 h 7"/>
                  <a:gd name="T20" fmla="*/ 1 w 4"/>
                  <a:gd name="T21" fmla="*/ 3 h 7"/>
                  <a:gd name="T22" fmla="*/ 0 w 4"/>
                  <a:gd name="T23" fmla="*/ 2 h 7"/>
                  <a:gd name="T24" fmla="*/ 1 w 4"/>
                  <a:gd name="T25" fmla="*/ 0 h 7"/>
                  <a:gd name="T26" fmla="*/ 3 w 4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3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9" name="Freeform 1256"/>
              <p:cNvSpPr>
                <a:spLocks/>
              </p:cNvSpPr>
              <p:nvPr/>
            </p:nvSpPr>
            <p:spPr bwMode="auto">
              <a:xfrm>
                <a:off x="2828189" y="2195312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2 h 7"/>
                  <a:gd name="T4" fmla="*/ 2 w 4"/>
                  <a:gd name="T5" fmla="*/ 4 h 7"/>
                  <a:gd name="T6" fmla="*/ 2 w 4"/>
                  <a:gd name="T7" fmla="*/ 5 h 7"/>
                  <a:gd name="T8" fmla="*/ 1 w 4"/>
                  <a:gd name="T9" fmla="*/ 7 h 7"/>
                  <a:gd name="T10" fmla="*/ 1 w 4"/>
                  <a:gd name="T11" fmla="*/ 5 h 7"/>
                  <a:gd name="T12" fmla="*/ 0 w 4"/>
                  <a:gd name="T13" fmla="*/ 4 h 7"/>
                  <a:gd name="T14" fmla="*/ 1 w 4"/>
                  <a:gd name="T15" fmla="*/ 0 h 7"/>
                  <a:gd name="T16" fmla="*/ 2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0" name="Freeform 1257"/>
              <p:cNvSpPr>
                <a:spLocks/>
              </p:cNvSpPr>
              <p:nvPr/>
            </p:nvSpPr>
            <p:spPr bwMode="auto">
              <a:xfrm>
                <a:off x="2825224" y="2244225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0 h 4"/>
                  <a:gd name="T4" fmla="*/ 3 w 3"/>
                  <a:gd name="T5" fmla="*/ 3 h 4"/>
                  <a:gd name="T6" fmla="*/ 2 w 3"/>
                  <a:gd name="T7" fmla="*/ 4 h 4"/>
                  <a:gd name="T8" fmla="*/ 2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1" name="Freeform 1258"/>
              <p:cNvSpPr>
                <a:spLocks/>
              </p:cNvSpPr>
              <p:nvPr/>
            </p:nvSpPr>
            <p:spPr bwMode="auto">
              <a:xfrm>
                <a:off x="2900815" y="2195312"/>
                <a:ext cx="13340" cy="11858"/>
              </a:xfrm>
              <a:custGeom>
                <a:avLst/>
                <a:gdLst>
                  <a:gd name="T0" fmla="*/ 4 w 9"/>
                  <a:gd name="T1" fmla="*/ 0 h 8"/>
                  <a:gd name="T2" fmla="*/ 7 w 9"/>
                  <a:gd name="T3" fmla="*/ 1 h 8"/>
                  <a:gd name="T4" fmla="*/ 9 w 9"/>
                  <a:gd name="T5" fmla="*/ 4 h 8"/>
                  <a:gd name="T6" fmla="*/ 6 w 9"/>
                  <a:gd name="T7" fmla="*/ 8 h 8"/>
                  <a:gd name="T8" fmla="*/ 3 w 9"/>
                  <a:gd name="T9" fmla="*/ 8 h 8"/>
                  <a:gd name="T10" fmla="*/ 4 w 9"/>
                  <a:gd name="T11" fmla="*/ 7 h 8"/>
                  <a:gd name="T12" fmla="*/ 4 w 9"/>
                  <a:gd name="T13" fmla="*/ 4 h 8"/>
                  <a:gd name="T14" fmla="*/ 3 w 9"/>
                  <a:gd name="T15" fmla="*/ 5 h 8"/>
                  <a:gd name="T16" fmla="*/ 3 w 9"/>
                  <a:gd name="T17" fmla="*/ 7 h 8"/>
                  <a:gd name="T18" fmla="*/ 0 w 9"/>
                  <a:gd name="T19" fmla="*/ 7 h 8"/>
                  <a:gd name="T20" fmla="*/ 2 w 9"/>
                  <a:gd name="T21" fmla="*/ 2 h 8"/>
                  <a:gd name="T22" fmla="*/ 4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lnTo>
                      <a:pt x="7" y="1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2" name="Freeform 1259"/>
              <p:cNvSpPr>
                <a:spLocks/>
              </p:cNvSpPr>
              <p:nvPr/>
            </p:nvSpPr>
            <p:spPr bwMode="auto">
              <a:xfrm>
                <a:off x="3013462" y="2288691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3 h 4"/>
                  <a:gd name="T12" fmla="*/ 2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3" name="Freeform 1260"/>
              <p:cNvSpPr>
                <a:spLocks/>
              </p:cNvSpPr>
              <p:nvPr/>
            </p:nvSpPr>
            <p:spPr bwMode="auto">
              <a:xfrm>
                <a:off x="2967514" y="1987806"/>
                <a:ext cx="115611" cy="102272"/>
              </a:xfrm>
              <a:custGeom>
                <a:avLst/>
                <a:gdLst>
                  <a:gd name="T0" fmla="*/ 44 w 78"/>
                  <a:gd name="T1" fmla="*/ 1 h 69"/>
                  <a:gd name="T2" fmla="*/ 47 w 78"/>
                  <a:gd name="T3" fmla="*/ 3 h 69"/>
                  <a:gd name="T4" fmla="*/ 52 w 78"/>
                  <a:gd name="T5" fmla="*/ 1 h 69"/>
                  <a:gd name="T6" fmla="*/ 56 w 78"/>
                  <a:gd name="T7" fmla="*/ 6 h 69"/>
                  <a:gd name="T8" fmla="*/ 59 w 78"/>
                  <a:gd name="T9" fmla="*/ 6 h 69"/>
                  <a:gd name="T10" fmla="*/ 59 w 78"/>
                  <a:gd name="T11" fmla="*/ 10 h 69"/>
                  <a:gd name="T12" fmla="*/ 62 w 78"/>
                  <a:gd name="T13" fmla="*/ 10 h 69"/>
                  <a:gd name="T14" fmla="*/ 71 w 78"/>
                  <a:gd name="T15" fmla="*/ 11 h 69"/>
                  <a:gd name="T16" fmla="*/ 76 w 78"/>
                  <a:gd name="T17" fmla="*/ 15 h 69"/>
                  <a:gd name="T18" fmla="*/ 78 w 78"/>
                  <a:gd name="T19" fmla="*/ 19 h 69"/>
                  <a:gd name="T20" fmla="*/ 76 w 78"/>
                  <a:gd name="T21" fmla="*/ 18 h 69"/>
                  <a:gd name="T22" fmla="*/ 71 w 78"/>
                  <a:gd name="T23" fmla="*/ 25 h 69"/>
                  <a:gd name="T24" fmla="*/ 66 w 78"/>
                  <a:gd name="T25" fmla="*/ 29 h 69"/>
                  <a:gd name="T26" fmla="*/ 60 w 78"/>
                  <a:gd name="T27" fmla="*/ 33 h 69"/>
                  <a:gd name="T28" fmla="*/ 55 w 78"/>
                  <a:gd name="T29" fmla="*/ 37 h 69"/>
                  <a:gd name="T30" fmla="*/ 56 w 78"/>
                  <a:gd name="T31" fmla="*/ 40 h 69"/>
                  <a:gd name="T32" fmla="*/ 51 w 78"/>
                  <a:gd name="T33" fmla="*/ 44 h 69"/>
                  <a:gd name="T34" fmla="*/ 42 w 78"/>
                  <a:gd name="T35" fmla="*/ 51 h 69"/>
                  <a:gd name="T36" fmla="*/ 38 w 78"/>
                  <a:gd name="T37" fmla="*/ 51 h 69"/>
                  <a:gd name="T38" fmla="*/ 35 w 78"/>
                  <a:gd name="T39" fmla="*/ 51 h 69"/>
                  <a:gd name="T40" fmla="*/ 31 w 78"/>
                  <a:gd name="T41" fmla="*/ 46 h 69"/>
                  <a:gd name="T42" fmla="*/ 29 w 78"/>
                  <a:gd name="T43" fmla="*/ 46 h 69"/>
                  <a:gd name="T44" fmla="*/ 23 w 78"/>
                  <a:gd name="T45" fmla="*/ 46 h 69"/>
                  <a:gd name="T46" fmla="*/ 19 w 78"/>
                  <a:gd name="T47" fmla="*/ 44 h 69"/>
                  <a:gd name="T48" fmla="*/ 20 w 78"/>
                  <a:gd name="T49" fmla="*/ 47 h 69"/>
                  <a:gd name="T50" fmla="*/ 24 w 78"/>
                  <a:gd name="T51" fmla="*/ 50 h 69"/>
                  <a:gd name="T52" fmla="*/ 24 w 78"/>
                  <a:gd name="T53" fmla="*/ 53 h 69"/>
                  <a:gd name="T54" fmla="*/ 23 w 78"/>
                  <a:gd name="T55" fmla="*/ 58 h 69"/>
                  <a:gd name="T56" fmla="*/ 20 w 78"/>
                  <a:gd name="T57" fmla="*/ 61 h 69"/>
                  <a:gd name="T58" fmla="*/ 16 w 78"/>
                  <a:gd name="T59" fmla="*/ 62 h 69"/>
                  <a:gd name="T60" fmla="*/ 12 w 78"/>
                  <a:gd name="T61" fmla="*/ 66 h 69"/>
                  <a:gd name="T62" fmla="*/ 11 w 78"/>
                  <a:gd name="T63" fmla="*/ 69 h 69"/>
                  <a:gd name="T64" fmla="*/ 5 w 78"/>
                  <a:gd name="T65" fmla="*/ 66 h 69"/>
                  <a:gd name="T66" fmla="*/ 0 w 78"/>
                  <a:gd name="T67" fmla="*/ 66 h 69"/>
                  <a:gd name="T68" fmla="*/ 2 w 78"/>
                  <a:gd name="T69" fmla="*/ 62 h 69"/>
                  <a:gd name="T70" fmla="*/ 5 w 78"/>
                  <a:gd name="T71" fmla="*/ 62 h 69"/>
                  <a:gd name="T72" fmla="*/ 2 w 78"/>
                  <a:gd name="T73" fmla="*/ 61 h 69"/>
                  <a:gd name="T74" fmla="*/ 5 w 78"/>
                  <a:gd name="T75" fmla="*/ 55 h 69"/>
                  <a:gd name="T76" fmla="*/ 6 w 78"/>
                  <a:gd name="T77" fmla="*/ 50 h 69"/>
                  <a:gd name="T78" fmla="*/ 8 w 78"/>
                  <a:gd name="T79" fmla="*/ 47 h 69"/>
                  <a:gd name="T80" fmla="*/ 6 w 78"/>
                  <a:gd name="T81" fmla="*/ 43 h 69"/>
                  <a:gd name="T82" fmla="*/ 9 w 78"/>
                  <a:gd name="T83" fmla="*/ 35 h 69"/>
                  <a:gd name="T84" fmla="*/ 12 w 78"/>
                  <a:gd name="T85" fmla="*/ 32 h 69"/>
                  <a:gd name="T86" fmla="*/ 15 w 78"/>
                  <a:gd name="T87" fmla="*/ 28 h 69"/>
                  <a:gd name="T88" fmla="*/ 16 w 78"/>
                  <a:gd name="T89" fmla="*/ 22 h 69"/>
                  <a:gd name="T90" fmla="*/ 20 w 78"/>
                  <a:gd name="T91" fmla="*/ 15 h 69"/>
                  <a:gd name="T92" fmla="*/ 23 w 78"/>
                  <a:gd name="T93" fmla="*/ 14 h 69"/>
                  <a:gd name="T94" fmla="*/ 24 w 78"/>
                  <a:gd name="T95" fmla="*/ 8 h 69"/>
                  <a:gd name="T96" fmla="*/ 27 w 78"/>
                  <a:gd name="T97" fmla="*/ 12 h 69"/>
                  <a:gd name="T98" fmla="*/ 31 w 78"/>
                  <a:gd name="T99" fmla="*/ 15 h 69"/>
                  <a:gd name="T100" fmla="*/ 29 w 78"/>
                  <a:gd name="T101" fmla="*/ 10 h 69"/>
                  <a:gd name="T102" fmla="*/ 31 w 78"/>
                  <a:gd name="T103" fmla="*/ 8 h 69"/>
                  <a:gd name="T104" fmla="*/ 31 w 78"/>
                  <a:gd name="T105" fmla="*/ 3 h 69"/>
                  <a:gd name="T106" fmla="*/ 41 w 78"/>
                  <a:gd name="T107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69">
                    <a:moveTo>
                      <a:pt x="42" y="0"/>
                    </a:moveTo>
                    <a:lnTo>
                      <a:pt x="44" y="1"/>
                    </a:lnTo>
                    <a:lnTo>
                      <a:pt x="47" y="1"/>
                    </a:lnTo>
                    <a:lnTo>
                      <a:pt x="47" y="3"/>
                    </a:lnTo>
                    <a:lnTo>
                      <a:pt x="49" y="1"/>
                    </a:lnTo>
                    <a:lnTo>
                      <a:pt x="52" y="1"/>
                    </a:lnTo>
                    <a:lnTo>
                      <a:pt x="53" y="4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60" y="8"/>
                    </a:lnTo>
                    <a:lnTo>
                      <a:pt x="59" y="10"/>
                    </a:lnTo>
                    <a:lnTo>
                      <a:pt x="60" y="11"/>
                    </a:lnTo>
                    <a:lnTo>
                      <a:pt x="62" y="10"/>
                    </a:lnTo>
                    <a:lnTo>
                      <a:pt x="66" y="11"/>
                    </a:lnTo>
                    <a:lnTo>
                      <a:pt x="71" y="11"/>
                    </a:lnTo>
                    <a:lnTo>
                      <a:pt x="76" y="14"/>
                    </a:lnTo>
                    <a:lnTo>
                      <a:pt x="76" y="15"/>
                    </a:lnTo>
                    <a:lnTo>
                      <a:pt x="77" y="17"/>
                    </a:lnTo>
                    <a:lnTo>
                      <a:pt x="78" y="19"/>
                    </a:lnTo>
                    <a:lnTo>
                      <a:pt x="77" y="18"/>
                    </a:lnTo>
                    <a:lnTo>
                      <a:pt x="76" y="18"/>
                    </a:lnTo>
                    <a:lnTo>
                      <a:pt x="74" y="22"/>
                    </a:lnTo>
                    <a:lnTo>
                      <a:pt x="71" y="25"/>
                    </a:lnTo>
                    <a:lnTo>
                      <a:pt x="69" y="28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0" y="33"/>
                    </a:lnTo>
                    <a:lnTo>
                      <a:pt x="58" y="37"/>
                    </a:lnTo>
                    <a:lnTo>
                      <a:pt x="55" y="37"/>
                    </a:lnTo>
                    <a:lnTo>
                      <a:pt x="55" y="39"/>
                    </a:lnTo>
                    <a:lnTo>
                      <a:pt x="56" y="40"/>
                    </a:lnTo>
                    <a:lnTo>
                      <a:pt x="55" y="41"/>
                    </a:lnTo>
                    <a:lnTo>
                      <a:pt x="51" y="44"/>
                    </a:lnTo>
                    <a:lnTo>
                      <a:pt x="48" y="48"/>
                    </a:lnTo>
                    <a:lnTo>
                      <a:pt x="42" y="51"/>
                    </a:lnTo>
                    <a:lnTo>
                      <a:pt x="40" y="53"/>
                    </a:lnTo>
                    <a:lnTo>
                      <a:pt x="38" y="51"/>
                    </a:lnTo>
                    <a:lnTo>
                      <a:pt x="37" y="50"/>
                    </a:lnTo>
                    <a:lnTo>
                      <a:pt x="35" y="51"/>
                    </a:lnTo>
                    <a:lnTo>
                      <a:pt x="33" y="48"/>
                    </a:lnTo>
                    <a:lnTo>
                      <a:pt x="31" y="46"/>
                    </a:lnTo>
                    <a:lnTo>
                      <a:pt x="30" y="44"/>
                    </a:lnTo>
                    <a:lnTo>
                      <a:pt x="29" y="46"/>
                    </a:lnTo>
                    <a:lnTo>
                      <a:pt x="26" y="46"/>
                    </a:lnTo>
                    <a:lnTo>
                      <a:pt x="23" y="46"/>
                    </a:lnTo>
                    <a:lnTo>
                      <a:pt x="22" y="44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0" y="47"/>
                    </a:lnTo>
                    <a:lnTo>
                      <a:pt x="26" y="47"/>
                    </a:lnTo>
                    <a:lnTo>
                      <a:pt x="24" y="50"/>
                    </a:lnTo>
                    <a:lnTo>
                      <a:pt x="23" y="51"/>
                    </a:lnTo>
                    <a:lnTo>
                      <a:pt x="24" y="53"/>
                    </a:lnTo>
                    <a:lnTo>
                      <a:pt x="24" y="55"/>
                    </a:lnTo>
                    <a:lnTo>
                      <a:pt x="23" y="58"/>
                    </a:lnTo>
                    <a:lnTo>
                      <a:pt x="22" y="59"/>
                    </a:lnTo>
                    <a:lnTo>
                      <a:pt x="20" y="61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5" y="65"/>
                    </a:lnTo>
                    <a:lnTo>
                      <a:pt x="12" y="66"/>
                    </a:lnTo>
                    <a:lnTo>
                      <a:pt x="11" y="66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1" y="64"/>
                    </a:lnTo>
                    <a:lnTo>
                      <a:pt x="2" y="62"/>
                    </a:lnTo>
                    <a:lnTo>
                      <a:pt x="4" y="64"/>
                    </a:lnTo>
                    <a:lnTo>
                      <a:pt x="5" y="62"/>
                    </a:lnTo>
                    <a:lnTo>
                      <a:pt x="5" y="61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5" y="55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8" y="48"/>
                    </a:lnTo>
                    <a:lnTo>
                      <a:pt x="8" y="47"/>
                    </a:lnTo>
                    <a:lnTo>
                      <a:pt x="5" y="46"/>
                    </a:lnTo>
                    <a:lnTo>
                      <a:pt x="6" y="43"/>
                    </a:lnTo>
                    <a:lnTo>
                      <a:pt x="6" y="40"/>
                    </a:lnTo>
                    <a:lnTo>
                      <a:pt x="9" y="35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3" y="30"/>
                    </a:lnTo>
                    <a:lnTo>
                      <a:pt x="15" y="28"/>
                    </a:lnTo>
                    <a:lnTo>
                      <a:pt x="16" y="25"/>
                    </a:lnTo>
                    <a:lnTo>
                      <a:pt x="16" y="22"/>
                    </a:lnTo>
                    <a:lnTo>
                      <a:pt x="19" y="19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3" y="14"/>
                    </a:lnTo>
                    <a:lnTo>
                      <a:pt x="22" y="12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7" y="12"/>
                    </a:lnTo>
                    <a:lnTo>
                      <a:pt x="29" y="15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31" y="3"/>
                    </a:lnTo>
                    <a:lnTo>
                      <a:pt x="37" y="1"/>
                    </a:lnTo>
                    <a:lnTo>
                      <a:pt x="41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4" name="Freeform 1261"/>
              <p:cNvSpPr>
                <a:spLocks/>
              </p:cNvSpPr>
              <p:nvPr/>
            </p:nvSpPr>
            <p:spPr bwMode="auto">
              <a:xfrm>
                <a:off x="2872654" y="1977431"/>
                <a:ext cx="111165" cy="134880"/>
              </a:xfrm>
              <a:custGeom>
                <a:avLst/>
                <a:gdLst>
                  <a:gd name="T0" fmla="*/ 50 w 75"/>
                  <a:gd name="T1" fmla="*/ 3 h 91"/>
                  <a:gd name="T2" fmla="*/ 55 w 75"/>
                  <a:gd name="T3" fmla="*/ 7 h 91"/>
                  <a:gd name="T4" fmla="*/ 65 w 75"/>
                  <a:gd name="T5" fmla="*/ 8 h 91"/>
                  <a:gd name="T6" fmla="*/ 75 w 75"/>
                  <a:gd name="T7" fmla="*/ 11 h 91"/>
                  <a:gd name="T8" fmla="*/ 70 w 75"/>
                  <a:gd name="T9" fmla="*/ 18 h 91"/>
                  <a:gd name="T10" fmla="*/ 65 w 75"/>
                  <a:gd name="T11" fmla="*/ 18 h 91"/>
                  <a:gd name="T12" fmla="*/ 66 w 75"/>
                  <a:gd name="T13" fmla="*/ 26 h 91"/>
                  <a:gd name="T14" fmla="*/ 59 w 75"/>
                  <a:gd name="T15" fmla="*/ 28 h 91"/>
                  <a:gd name="T16" fmla="*/ 50 w 75"/>
                  <a:gd name="T17" fmla="*/ 32 h 91"/>
                  <a:gd name="T18" fmla="*/ 50 w 75"/>
                  <a:gd name="T19" fmla="*/ 36 h 91"/>
                  <a:gd name="T20" fmla="*/ 59 w 75"/>
                  <a:gd name="T21" fmla="*/ 40 h 91"/>
                  <a:gd name="T22" fmla="*/ 59 w 75"/>
                  <a:gd name="T23" fmla="*/ 44 h 91"/>
                  <a:gd name="T24" fmla="*/ 58 w 75"/>
                  <a:gd name="T25" fmla="*/ 51 h 91"/>
                  <a:gd name="T26" fmla="*/ 65 w 75"/>
                  <a:gd name="T27" fmla="*/ 46 h 91"/>
                  <a:gd name="T28" fmla="*/ 62 w 75"/>
                  <a:gd name="T29" fmla="*/ 58 h 91"/>
                  <a:gd name="T30" fmla="*/ 55 w 75"/>
                  <a:gd name="T31" fmla="*/ 64 h 91"/>
                  <a:gd name="T32" fmla="*/ 51 w 75"/>
                  <a:gd name="T33" fmla="*/ 68 h 91"/>
                  <a:gd name="T34" fmla="*/ 51 w 75"/>
                  <a:gd name="T35" fmla="*/ 72 h 91"/>
                  <a:gd name="T36" fmla="*/ 47 w 75"/>
                  <a:gd name="T37" fmla="*/ 78 h 91"/>
                  <a:gd name="T38" fmla="*/ 37 w 75"/>
                  <a:gd name="T39" fmla="*/ 82 h 91"/>
                  <a:gd name="T40" fmla="*/ 29 w 75"/>
                  <a:gd name="T41" fmla="*/ 75 h 91"/>
                  <a:gd name="T42" fmla="*/ 26 w 75"/>
                  <a:gd name="T43" fmla="*/ 76 h 91"/>
                  <a:gd name="T44" fmla="*/ 26 w 75"/>
                  <a:gd name="T45" fmla="*/ 87 h 91"/>
                  <a:gd name="T46" fmla="*/ 19 w 75"/>
                  <a:gd name="T47" fmla="*/ 87 h 91"/>
                  <a:gd name="T48" fmla="*/ 18 w 75"/>
                  <a:gd name="T49" fmla="*/ 83 h 91"/>
                  <a:gd name="T50" fmla="*/ 17 w 75"/>
                  <a:gd name="T51" fmla="*/ 72 h 91"/>
                  <a:gd name="T52" fmla="*/ 14 w 75"/>
                  <a:gd name="T53" fmla="*/ 65 h 91"/>
                  <a:gd name="T54" fmla="*/ 8 w 75"/>
                  <a:gd name="T55" fmla="*/ 54 h 91"/>
                  <a:gd name="T56" fmla="*/ 4 w 75"/>
                  <a:gd name="T57" fmla="*/ 51 h 91"/>
                  <a:gd name="T58" fmla="*/ 0 w 75"/>
                  <a:gd name="T59" fmla="*/ 46 h 91"/>
                  <a:gd name="T60" fmla="*/ 3 w 75"/>
                  <a:gd name="T61" fmla="*/ 37 h 91"/>
                  <a:gd name="T62" fmla="*/ 7 w 75"/>
                  <a:gd name="T63" fmla="*/ 26 h 91"/>
                  <a:gd name="T64" fmla="*/ 15 w 75"/>
                  <a:gd name="T65" fmla="*/ 24 h 91"/>
                  <a:gd name="T66" fmla="*/ 15 w 75"/>
                  <a:gd name="T67" fmla="*/ 28 h 91"/>
                  <a:gd name="T68" fmla="*/ 18 w 75"/>
                  <a:gd name="T69" fmla="*/ 33 h 91"/>
                  <a:gd name="T70" fmla="*/ 25 w 75"/>
                  <a:gd name="T71" fmla="*/ 42 h 91"/>
                  <a:gd name="T72" fmla="*/ 29 w 75"/>
                  <a:gd name="T73" fmla="*/ 35 h 91"/>
                  <a:gd name="T74" fmla="*/ 30 w 75"/>
                  <a:gd name="T75" fmla="*/ 28 h 91"/>
                  <a:gd name="T76" fmla="*/ 36 w 75"/>
                  <a:gd name="T77" fmla="*/ 29 h 91"/>
                  <a:gd name="T78" fmla="*/ 36 w 75"/>
                  <a:gd name="T79" fmla="*/ 22 h 91"/>
                  <a:gd name="T80" fmla="*/ 28 w 75"/>
                  <a:gd name="T81" fmla="*/ 21 h 91"/>
                  <a:gd name="T82" fmla="*/ 28 w 75"/>
                  <a:gd name="T83" fmla="*/ 13 h 91"/>
                  <a:gd name="T84" fmla="*/ 33 w 75"/>
                  <a:gd name="T85" fmla="*/ 14 h 91"/>
                  <a:gd name="T86" fmla="*/ 36 w 75"/>
                  <a:gd name="T87" fmla="*/ 15 h 91"/>
                  <a:gd name="T88" fmla="*/ 33 w 75"/>
                  <a:gd name="T89" fmla="*/ 6 h 91"/>
                  <a:gd name="T90" fmla="*/ 39 w 75"/>
                  <a:gd name="T91" fmla="*/ 3 h 91"/>
                  <a:gd name="T92" fmla="*/ 47 w 75"/>
                  <a:gd name="T93" fmla="*/ 3 h 91"/>
                  <a:gd name="T94" fmla="*/ 46 w 75"/>
                  <a:gd name="T9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5" h="91">
                    <a:moveTo>
                      <a:pt x="46" y="0"/>
                    </a:moveTo>
                    <a:lnTo>
                      <a:pt x="50" y="0"/>
                    </a:lnTo>
                    <a:lnTo>
                      <a:pt x="51" y="1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1" y="6"/>
                    </a:lnTo>
                    <a:lnTo>
                      <a:pt x="52" y="8"/>
                    </a:lnTo>
                    <a:lnTo>
                      <a:pt x="55" y="7"/>
                    </a:lnTo>
                    <a:lnTo>
                      <a:pt x="58" y="8"/>
                    </a:lnTo>
                    <a:lnTo>
                      <a:pt x="61" y="8"/>
                    </a:lnTo>
                    <a:lnTo>
                      <a:pt x="62" y="7"/>
                    </a:lnTo>
                    <a:lnTo>
                      <a:pt x="65" y="8"/>
                    </a:lnTo>
                    <a:lnTo>
                      <a:pt x="70" y="8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3" y="17"/>
                    </a:lnTo>
                    <a:lnTo>
                      <a:pt x="70" y="18"/>
                    </a:lnTo>
                    <a:lnTo>
                      <a:pt x="68" y="18"/>
                    </a:lnTo>
                    <a:lnTo>
                      <a:pt x="68" y="17"/>
                    </a:lnTo>
                    <a:lnTo>
                      <a:pt x="66" y="18"/>
                    </a:lnTo>
                    <a:lnTo>
                      <a:pt x="65" y="18"/>
                    </a:lnTo>
                    <a:lnTo>
                      <a:pt x="65" y="19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66" y="26"/>
                    </a:lnTo>
                    <a:lnTo>
                      <a:pt x="65" y="28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8"/>
                    </a:lnTo>
                    <a:lnTo>
                      <a:pt x="59" y="29"/>
                    </a:lnTo>
                    <a:lnTo>
                      <a:pt x="54" y="31"/>
                    </a:lnTo>
                    <a:lnTo>
                      <a:pt x="51" y="32"/>
                    </a:lnTo>
                    <a:lnTo>
                      <a:pt x="50" y="32"/>
                    </a:lnTo>
                    <a:lnTo>
                      <a:pt x="47" y="36"/>
                    </a:lnTo>
                    <a:lnTo>
                      <a:pt x="47" y="37"/>
                    </a:lnTo>
                    <a:lnTo>
                      <a:pt x="50" y="37"/>
                    </a:lnTo>
                    <a:lnTo>
                      <a:pt x="50" y="36"/>
                    </a:lnTo>
                    <a:lnTo>
                      <a:pt x="54" y="35"/>
                    </a:lnTo>
                    <a:lnTo>
                      <a:pt x="55" y="35"/>
                    </a:lnTo>
                    <a:lnTo>
                      <a:pt x="59" y="37"/>
                    </a:lnTo>
                    <a:lnTo>
                      <a:pt x="59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9" y="42"/>
                    </a:lnTo>
                    <a:lnTo>
                      <a:pt x="59" y="44"/>
                    </a:lnTo>
                    <a:lnTo>
                      <a:pt x="59" y="46"/>
                    </a:lnTo>
                    <a:lnTo>
                      <a:pt x="57" y="47"/>
                    </a:lnTo>
                    <a:lnTo>
                      <a:pt x="57" y="50"/>
                    </a:lnTo>
                    <a:lnTo>
                      <a:pt x="58" y="51"/>
                    </a:lnTo>
                    <a:lnTo>
                      <a:pt x="59" y="48"/>
                    </a:lnTo>
                    <a:lnTo>
                      <a:pt x="62" y="47"/>
                    </a:lnTo>
                    <a:lnTo>
                      <a:pt x="64" y="46"/>
                    </a:lnTo>
                    <a:lnTo>
                      <a:pt x="65" y="46"/>
                    </a:lnTo>
                    <a:lnTo>
                      <a:pt x="64" y="48"/>
                    </a:lnTo>
                    <a:lnTo>
                      <a:pt x="64" y="51"/>
                    </a:lnTo>
                    <a:lnTo>
                      <a:pt x="62" y="55"/>
                    </a:lnTo>
                    <a:lnTo>
                      <a:pt x="62" y="58"/>
                    </a:lnTo>
                    <a:lnTo>
                      <a:pt x="58" y="61"/>
                    </a:lnTo>
                    <a:lnTo>
                      <a:pt x="55" y="61"/>
                    </a:lnTo>
                    <a:lnTo>
                      <a:pt x="55" y="62"/>
                    </a:lnTo>
                    <a:lnTo>
                      <a:pt x="55" y="64"/>
                    </a:lnTo>
                    <a:lnTo>
                      <a:pt x="54" y="66"/>
                    </a:lnTo>
                    <a:lnTo>
                      <a:pt x="52" y="68"/>
                    </a:lnTo>
                    <a:lnTo>
                      <a:pt x="52" y="66"/>
                    </a:lnTo>
                    <a:lnTo>
                      <a:pt x="51" y="68"/>
                    </a:lnTo>
                    <a:lnTo>
                      <a:pt x="51" y="68"/>
                    </a:lnTo>
                    <a:lnTo>
                      <a:pt x="54" y="71"/>
                    </a:lnTo>
                    <a:lnTo>
                      <a:pt x="54" y="72"/>
                    </a:lnTo>
                    <a:lnTo>
                      <a:pt x="51" y="72"/>
                    </a:lnTo>
                    <a:lnTo>
                      <a:pt x="52" y="75"/>
                    </a:lnTo>
                    <a:lnTo>
                      <a:pt x="50" y="76"/>
                    </a:lnTo>
                    <a:lnTo>
                      <a:pt x="48" y="75"/>
                    </a:lnTo>
                    <a:lnTo>
                      <a:pt x="47" y="78"/>
                    </a:lnTo>
                    <a:lnTo>
                      <a:pt x="44" y="76"/>
                    </a:lnTo>
                    <a:lnTo>
                      <a:pt x="41" y="78"/>
                    </a:lnTo>
                    <a:lnTo>
                      <a:pt x="41" y="80"/>
                    </a:lnTo>
                    <a:lnTo>
                      <a:pt x="37" y="82"/>
                    </a:lnTo>
                    <a:lnTo>
                      <a:pt x="35" y="79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9" y="75"/>
                    </a:lnTo>
                    <a:lnTo>
                      <a:pt x="32" y="72"/>
                    </a:lnTo>
                    <a:lnTo>
                      <a:pt x="32" y="69"/>
                    </a:lnTo>
                    <a:lnTo>
                      <a:pt x="28" y="73"/>
                    </a:lnTo>
                    <a:lnTo>
                      <a:pt x="26" y="76"/>
                    </a:lnTo>
                    <a:lnTo>
                      <a:pt x="29" y="82"/>
                    </a:lnTo>
                    <a:lnTo>
                      <a:pt x="30" y="83"/>
                    </a:lnTo>
                    <a:lnTo>
                      <a:pt x="29" y="86"/>
                    </a:lnTo>
                    <a:lnTo>
                      <a:pt x="26" y="87"/>
                    </a:lnTo>
                    <a:lnTo>
                      <a:pt x="25" y="90"/>
                    </a:lnTo>
                    <a:lnTo>
                      <a:pt x="22" y="91"/>
                    </a:lnTo>
                    <a:lnTo>
                      <a:pt x="21" y="90"/>
                    </a:lnTo>
                    <a:lnTo>
                      <a:pt x="19" y="87"/>
                    </a:lnTo>
                    <a:lnTo>
                      <a:pt x="19" y="86"/>
                    </a:lnTo>
                    <a:lnTo>
                      <a:pt x="17" y="87"/>
                    </a:lnTo>
                    <a:lnTo>
                      <a:pt x="17" y="86"/>
                    </a:lnTo>
                    <a:lnTo>
                      <a:pt x="18" y="83"/>
                    </a:lnTo>
                    <a:lnTo>
                      <a:pt x="17" y="80"/>
                    </a:lnTo>
                    <a:lnTo>
                      <a:pt x="15" y="78"/>
                    </a:lnTo>
                    <a:lnTo>
                      <a:pt x="17" y="75"/>
                    </a:lnTo>
                    <a:lnTo>
                      <a:pt x="17" y="72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1" y="62"/>
                    </a:lnTo>
                    <a:lnTo>
                      <a:pt x="12" y="58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3" y="44"/>
                    </a:lnTo>
                    <a:lnTo>
                      <a:pt x="4" y="40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3" y="33"/>
                    </a:lnTo>
                    <a:lnTo>
                      <a:pt x="1" y="32"/>
                    </a:lnTo>
                    <a:lnTo>
                      <a:pt x="5" y="28"/>
                    </a:lnTo>
                    <a:lnTo>
                      <a:pt x="7" y="26"/>
                    </a:lnTo>
                    <a:lnTo>
                      <a:pt x="8" y="25"/>
                    </a:lnTo>
                    <a:lnTo>
                      <a:pt x="10" y="24"/>
                    </a:lnTo>
                    <a:lnTo>
                      <a:pt x="11" y="25"/>
                    </a:lnTo>
                    <a:lnTo>
                      <a:pt x="15" y="24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17" y="28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1" y="37"/>
                    </a:lnTo>
                    <a:lnTo>
                      <a:pt x="22" y="39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8" y="37"/>
                    </a:lnTo>
                    <a:lnTo>
                      <a:pt x="29" y="35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33" y="25"/>
                    </a:lnTo>
                    <a:lnTo>
                      <a:pt x="35" y="26"/>
                    </a:lnTo>
                    <a:lnTo>
                      <a:pt x="36" y="29"/>
                    </a:lnTo>
                    <a:lnTo>
                      <a:pt x="39" y="29"/>
                    </a:lnTo>
                    <a:lnTo>
                      <a:pt x="37" y="28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5" y="22"/>
                    </a:lnTo>
                    <a:lnTo>
                      <a:pt x="33" y="24"/>
                    </a:lnTo>
                    <a:lnTo>
                      <a:pt x="30" y="25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3" y="14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5" y="11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6" y="3"/>
                    </a:lnTo>
                    <a:lnTo>
                      <a:pt x="37" y="1"/>
                    </a:lnTo>
                    <a:lnTo>
                      <a:pt x="39" y="3"/>
                    </a:lnTo>
                    <a:lnTo>
                      <a:pt x="40" y="1"/>
                    </a:lnTo>
                    <a:lnTo>
                      <a:pt x="43" y="4"/>
                    </a:lnTo>
                    <a:lnTo>
                      <a:pt x="46" y="6"/>
                    </a:lnTo>
                    <a:lnTo>
                      <a:pt x="47" y="3"/>
                    </a:lnTo>
                    <a:lnTo>
                      <a:pt x="44" y="3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5" name="Freeform 1262"/>
              <p:cNvSpPr>
                <a:spLocks/>
              </p:cNvSpPr>
              <p:nvPr/>
            </p:nvSpPr>
            <p:spPr bwMode="auto">
              <a:xfrm>
                <a:off x="2926013" y="2110828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3 h 4"/>
                  <a:gd name="T4" fmla="*/ 1 w 3"/>
                  <a:gd name="T5" fmla="*/ 4 h 4"/>
                  <a:gd name="T6" fmla="*/ 0 w 3"/>
                  <a:gd name="T7" fmla="*/ 3 h 4"/>
                  <a:gd name="T8" fmla="*/ 1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6" name="Freeform 1263"/>
              <p:cNvSpPr>
                <a:spLocks/>
              </p:cNvSpPr>
              <p:nvPr/>
            </p:nvSpPr>
            <p:spPr bwMode="auto">
              <a:xfrm>
                <a:off x="3016426" y="2275350"/>
                <a:ext cx="10376" cy="13340"/>
              </a:xfrm>
              <a:custGeom>
                <a:avLst/>
                <a:gdLst>
                  <a:gd name="T0" fmla="*/ 5 w 7"/>
                  <a:gd name="T1" fmla="*/ 0 h 9"/>
                  <a:gd name="T2" fmla="*/ 7 w 7"/>
                  <a:gd name="T3" fmla="*/ 0 h 9"/>
                  <a:gd name="T4" fmla="*/ 7 w 7"/>
                  <a:gd name="T5" fmla="*/ 2 h 9"/>
                  <a:gd name="T6" fmla="*/ 5 w 7"/>
                  <a:gd name="T7" fmla="*/ 5 h 9"/>
                  <a:gd name="T8" fmla="*/ 5 w 7"/>
                  <a:gd name="T9" fmla="*/ 8 h 9"/>
                  <a:gd name="T10" fmla="*/ 4 w 7"/>
                  <a:gd name="T11" fmla="*/ 9 h 9"/>
                  <a:gd name="T12" fmla="*/ 0 w 7"/>
                  <a:gd name="T13" fmla="*/ 9 h 9"/>
                  <a:gd name="T14" fmla="*/ 1 w 7"/>
                  <a:gd name="T15" fmla="*/ 6 h 9"/>
                  <a:gd name="T16" fmla="*/ 1 w 7"/>
                  <a:gd name="T17" fmla="*/ 4 h 9"/>
                  <a:gd name="T18" fmla="*/ 4 w 7"/>
                  <a:gd name="T19" fmla="*/ 1 h 9"/>
                  <a:gd name="T20" fmla="*/ 5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7" name="Freeform 1264"/>
              <p:cNvSpPr>
                <a:spLocks/>
              </p:cNvSpPr>
              <p:nvPr/>
            </p:nvSpPr>
            <p:spPr bwMode="auto">
              <a:xfrm>
                <a:off x="3206146" y="2632559"/>
                <a:ext cx="2964" cy="7411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3 h 5"/>
                  <a:gd name="T4" fmla="*/ 2 w 2"/>
                  <a:gd name="T5" fmla="*/ 5 h 5"/>
                  <a:gd name="T6" fmla="*/ 2 w 2"/>
                  <a:gd name="T7" fmla="*/ 5 h 5"/>
                  <a:gd name="T8" fmla="*/ 2 w 2"/>
                  <a:gd name="T9" fmla="*/ 5 h 5"/>
                  <a:gd name="T10" fmla="*/ 0 w 2"/>
                  <a:gd name="T11" fmla="*/ 2 h 5"/>
                  <a:gd name="T12" fmla="*/ 2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8" name="Freeform 1265"/>
              <p:cNvSpPr>
                <a:spLocks/>
              </p:cNvSpPr>
              <p:nvPr/>
            </p:nvSpPr>
            <p:spPr bwMode="auto">
              <a:xfrm>
                <a:off x="2973443" y="2797081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0 w 1"/>
                  <a:gd name="T5" fmla="*/ 4 h 4"/>
                  <a:gd name="T6" fmla="*/ 0 w 1"/>
                  <a:gd name="T7" fmla="*/ 3 h 4"/>
                  <a:gd name="T8" fmla="*/ 0 w 1"/>
                  <a:gd name="T9" fmla="*/ 0 h 4"/>
                  <a:gd name="T10" fmla="*/ 0 w 1"/>
                  <a:gd name="T11" fmla="*/ 0 h 4"/>
                  <a:gd name="T12" fmla="*/ 1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9" name="Freeform 1266"/>
              <p:cNvSpPr>
                <a:spLocks/>
              </p:cNvSpPr>
              <p:nvPr/>
            </p:nvSpPr>
            <p:spPr bwMode="auto">
              <a:xfrm>
                <a:off x="3016426" y="2364282"/>
                <a:ext cx="5929" cy="19269"/>
              </a:xfrm>
              <a:custGeom>
                <a:avLst/>
                <a:gdLst>
                  <a:gd name="T0" fmla="*/ 1 w 4"/>
                  <a:gd name="T1" fmla="*/ 0 h 13"/>
                  <a:gd name="T2" fmla="*/ 2 w 4"/>
                  <a:gd name="T3" fmla="*/ 2 h 13"/>
                  <a:gd name="T4" fmla="*/ 4 w 4"/>
                  <a:gd name="T5" fmla="*/ 3 h 13"/>
                  <a:gd name="T6" fmla="*/ 2 w 4"/>
                  <a:gd name="T7" fmla="*/ 5 h 13"/>
                  <a:gd name="T8" fmla="*/ 2 w 4"/>
                  <a:gd name="T9" fmla="*/ 6 h 13"/>
                  <a:gd name="T10" fmla="*/ 4 w 4"/>
                  <a:gd name="T11" fmla="*/ 7 h 13"/>
                  <a:gd name="T12" fmla="*/ 2 w 4"/>
                  <a:gd name="T13" fmla="*/ 11 h 13"/>
                  <a:gd name="T14" fmla="*/ 0 w 4"/>
                  <a:gd name="T15" fmla="*/ 13 h 13"/>
                  <a:gd name="T16" fmla="*/ 1 w 4"/>
                  <a:gd name="T17" fmla="*/ 10 h 13"/>
                  <a:gd name="T18" fmla="*/ 0 w 4"/>
                  <a:gd name="T19" fmla="*/ 9 h 13"/>
                  <a:gd name="T20" fmla="*/ 1 w 4"/>
                  <a:gd name="T21" fmla="*/ 7 h 13"/>
                  <a:gd name="T22" fmla="*/ 1 w 4"/>
                  <a:gd name="T23" fmla="*/ 3 h 13"/>
                  <a:gd name="T24" fmla="*/ 1 w 4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lnTo>
                      <a:pt x="2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0" name="Freeform 1267"/>
              <p:cNvSpPr>
                <a:spLocks/>
              </p:cNvSpPr>
              <p:nvPr/>
            </p:nvSpPr>
            <p:spPr bwMode="auto">
              <a:xfrm>
                <a:off x="2970479" y="2835618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4 h 4"/>
                  <a:gd name="T8" fmla="*/ 2 w 4"/>
                  <a:gd name="T9" fmla="*/ 2 h 4"/>
                  <a:gd name="T10" fmla="*/ 3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1" name="Freeform 1268"/>
              <p:cNvSpPr>
                <a:spLocks/>
              </p:cNvSpPr>
              <p:nvPr/>
            </p:nvSpPr>
            <p:spPr bwMode="auto">
              <a:xfrm>
                <a:off x="3016426" y="2711114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3 h 4"/>
                  <a:gd name="T4" fmla="*/ 0 w 2"/>
                  <a:gd name="T5" fmla="*/ 4 h 4"/>
                  <a:gd name="T6" fmla="*/ 0 w 2"/>
                  <a:gd name="T7" fmla="*/ 4 h 4"/>
                  <a:gd name="T8" fmla="*/ 1 w 2"/>
                  <a:gd name="T9" fmla="*/ 3 h 4"/>
                  <a:gd name="T10" fmla="*/ 1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2" name="Freeform 1269"/>
              <p:cNvSpPr>
                <a:spLocks/>
              </p:cNvSpPr>
              <p:nvPr/>
            </p:nvSpPr>
            <p:spPr bwMode="auto">
              <a:xfrm>
                <a:off x="3011980" y="270073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3" name="Freeform 1270"/>
              <p:cNvSpPr>
                <a:spLocks/>
              </p:cNvSpPr>
              <p:nvPr/>
            </p:nvSpPr>
            <p:spPr bwMode="auto">
              <a:xfrm>
                <a:off x="3029766" y="2362800"/>
                <a:ext cx="16305" cy="20751"/>
              </a:xfrm>
              <a:custGeom>
                <a:avLst/>
                <a:gdLst>
                  <a:gd name="T0" fmla="*/ 2 w 11"/>
                  <a:gd name="T1" fmla="*/ 0 h 14"/>
                  <a:gd name="T2" fmla="*/ 3 w 11"/>
                  <a:gd name="T3" fmla="*/ 3 h 14"/>
                  <a:gd name="T4" fmla="*/ 5 w 11"/>
                  <a:gd name="T5" fmla="*/ 3 h 14"/>
                  <a:gd name="T6" fmla="*/ 6 w 11"/>
                  <a:gd name="T7" fmla="*/ 6 h 14"/>
                  <a:gd name="T8" fmla="*/ 7 w 11"/>
                  <a:gd name="T9" fmla="*/ 7 h 14"/>
                  <a:gd name="T10" fmla="*/ 7 w 11"/>
                  <a:gd name="T11" fmla="*/ 10 h 14"/>
                  <a:gd name="T12" fmla="*/ 10 w 11"/>
                  <a:gd name="T13" fmla="*/ 11 h 14"/>
                  <a:gd name="T14" fmla="*/ 11 w 11"/>
                  <a:gd name="T15" fmla="*/ 11 h 14"/>
                  <a:gd name="T16" fmla="*/ 11 w 11"/>
                  <a:gd name="T17" fmla="*/ 14 h 14"/>
                  <a:gd name="T18" fmla="*/ 9 w 11"/>
                  <a:gd name="T19" fmla="*/ 14 h 14"/>
                  <a:gd name="T20" fmla="*/ 7 w 11"/>
                  <a:gd name="T21" fmla="*/ 14 h 14"/>
                  <a:gd name="T22" fmla="*/ 7 w 11"/>
                  <a:gd name="T23" fmla="*/ 12 h 14"/>
                  <a:gd name="T24" fmla="*/ 6 w 11"/>
                  <a:gd name="T25" fmla="*/ 11 h 14"/>
                  <a:gd name="T26" fmla="*/ 3 w 11"/>
                  <a:gd name="T27" fmla="*/ 10 h 14"/>
                  <a:gd name="T28" fmla="*/ 3 w 11"/>
                  <a:gd name="T29" fmla="*/ 8 h 14"/>
                  <a:gd name="T30" fmla="*/ 2 w 11"/>
                  <a:gd name="T31" fmla="*/ 6 h 14"/>
                  <a:gd name="T32" fmla="*/ 0 w 11"/>
                  <a:gd name="T33" fmla="*/ 4 h 14"/>
                  <a:gd name="T34" fmla="*/ 0 w 11"/>
                  <a:gd name="T35" fmla="*/ 1 h 14"/>
                  <a:gd name="T36" fmla="*/ 2 w 11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4">
                    <a:moveTo>
                      <a:pt x="2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4" name="Freeform 1271"/>
              <p:cNvSpPr>
                <a:spLocks/>
              </p:cNvSpPr>
              <p:nvPr/>
            </p:nvSpPr>
            <p:spPr bwMode="auto">
              <a:xfrm>
                <a:off x="2991229" y="2485821"/>
                <a:ext cx="41501" cy="26679"/>
              </a:xfrm>
              <a:custGeom>
                <a:avLst/>
                <a:gdLst>
                  <a:gd name="T0" fmla="*/ 13 w 28"/>
                  <a:gd name="T1" fmla="*/ 0 h 18"/>
                  <a:gd name="T2" fmla="*/ 13 w 28"/>
                  <a:gd name="T3" fmla="*/ 1 h 18"/>
                  <a:gd name="T4" fmla="*/ 15 w 28"/>
                  <a:gd name="T5" fmla="*/ 3 h 18"/>
                  <a:gd name="T6" fmla="*/ 17 w 28"/>
                  <a:gd name="T7" fmla="*/ 1 h 18"/>
                  <a:gd name="T8" fmla="*/ 18 w 28"/>
                  <a:gd name="T9" fmla="*/ 0 h 18"/>
                  <a:gd name="T10" fmla="*/ 19 w 28"/>
                  <a:gd name="T11" fmla="*/ 1 h 18"/>
                  <a:gd name="T12" fmla="*/ 21 w 28"/>
                  <a:gd name="T13" fmla="*/ 0 h 18"/>
                  <a:gd name="T14" fmla="*/ 24 w 28"/>
                  <a:gd name="T15" fmla="*/ 0 h 18"/>
                  <a:gd name="T16" fmla="*/ 24 w 28"/>
                  <a:gd name="T17" fmla="*/ 1 h 18"/>
                  <a:gd name="T18" fmla="*/ 26 w 28"/>
                  <a:gd name="T19" fmla="*/ 1 h 18"/>
                  <a:gd name="T20" fmla="*/ 28 w 28"/>
                  <a:gd name="T21" fmla="*/ 1 h 18"/>
                  <a:gd name="T22" fmla="*/ 25 w 28"/>
                  <a:gd name="T23" fmla="*/ 4 h 18"/>
                  <a:gd name="T24" fmla="*/ 25 w 28"/>
                  <a:gd name="T25" fmla="*/ 5 h 18"/>
                  <a:gd name="T26" fmla="*/ 22 w 28"/>
                  <a:gd name="T27" fmla="*/ 8 h 18"/>
                  <a:gd name="T28" fmla="*/ 19 w 28"/>
                  <a:gd name="T29" fmla="*/ 8 h 18"/>
                  <a:gd name="T30" fmla="*/ 18 w 28"/>
                  <a:gd name="T31" fmla="*/ 11 h 18"/>
                  <a:gd name="T32" fmla="*/ 15 w 28"/>
                  <a:gd name="T33" fmla="*/ 12 h 18"/>
                  <a:gd name="T34" fmla="*/ 14 w 28"/>
                  <a:gd name="T35" fmla="*/ 14 h 18"/>
                  <a:gd name="T36" fmla="*/ 10 w 28"/>
                  <a:gd name="T37" fmla="*/ 17 h 18"/>
                  <a:gd name="T38" fmla="*/ 8 w 28"/>
                  <a:gd name="T39" fmla="*/ 17 h 18"/>
                  <a:gd name="T40" fmla="*/ 8 w 28"/>
                  <a:gd name="T41" fmla="*/ 15 h 18"/>
                  <a:gd name="T42" fmla="*/ 7 w 28"/>
                  <a:gd name="T43" fmla="*/ 15 h 18"/>
                  <a:gd name="T44" fmla="*/ 4 w 28"/>
                  <a:gd name="T45" fmla="*/ 15 h 18"/>
                  <a:gd name="T46" fmla="*/ 3 w 28"/>
                  <a:gd name="T47" fmla="*/ 18 h 18"/>
                  <a:gd name="T48" fmla="*/ 1 w 28"/>
                  <a:gd name="T49" fmla="*/ 18 h 18"/>
                  <a:gd name="T50" fmla="*/ 1 w 28"/>
                  <a:gd name="T51" fmla="*/ 18 h 18"/>
                  <a:gd name="T52" fmla="*/ 1 w 28"/>
                  <a:gd name="T53" fmla="*/ 15 h 18"/>
                  <a:gd name="T54" fmla="*/ 1 w 28"/>
                  <a:gd name="T55" fmla="*/ 14 h 18"/>
                  <a:gd name="T56" fmla="*/ 1 w 28"/>
                  <a:gd name="T57" fmla="*/ 11 h 18"/>
                  <a:gd name="T58" fmla="*/ 0 w 28"/>
                  <a:gd name="T59" fmla="*/ 10 h 18"/>
                  <a:gd name="T60" fmla="*/ 0 w 28"/>
                  <a:gd name="T61" fmla="*/ 8 h 18"/>
                  <a:gd name="T62" fmla="*/ 4 w 28"/>
                  <a:gd name="T63" fmla="*/ 7 h 18"/>
                  <a:gd name="T64" fmla="*/ 6 w 28"/>
                  <a:gd name="T65" fmla="*/ 5 h 18"/>
                  <a:gd name="T66" fmla="*/ 6 w 28"/>
                  <a:gd name="T67" fmla="*/ 4 h 18"/>
                  <a:gd name="T68" fmla="*/ 8 w 28"/>
                  <a:gd name="T69" fmla="*/ 0 h 18"/>
                  <a:gd name="T70" fmla="*/ 11 w 28"/>
                  <a:gd name="T71" fmla="*/ 0 h 18"/>
                  <a:gd name="T72" fmla="*/ 13 w 28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8">
                    <a:moveTo>
                      <a:pt x="13" y="0"/>
                    </a:moveTo>
                    <a:lnTo>
                      <a:pt x="13" y="1"/>
                    </a:lnTo>
                    <a:lnTo>
                      <a:pt x="15" y="3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5" name="Freeform 1272"/>
              <p:cNvSpPr>
                <a:spLocks/>
              </p:cNvSpPr>
              <p:nvPr/>
            </p:nvSpPr>
            <p:spPr bwMode="auto">
              <a:xfrm>
                <a:off x="3201700" y="2632559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6" name="Freeform 1273"/>
              <p:cNvSpPr>
                <a:spLocks/>
              </p:cNvSpPr>
              <p:nvPr/>
            </p:nvSpPr>
            <p:spPr bwMode="auto">
              <a:xfrm>
                <a:off x="2991229" y="2705185"/>
                <a:ext cx="11858" cy="7411"/>
              </a:xfrm>
              <a:custGeom>
                <a:avLst/>
                <a:gdLst>
                  <a:gd name="T0" fmla="*/ 8 w 8"/>
                  <a:gd name="T1" fmla="*/ 0 h 5"/>
                  <a:gd name="T2" fmla="*/ 7 w 8"/>
                  <a:gd name="T3" fmla="*/ 3 h 5"/>
                  <a:gd name="T4" fmla="*/ 3 w 8"/>
                  <a:gd name="T5" fmla="*/ 5 h 5"/>
                  <a:gd name="T6" fmla="*/ 1 w 8"/>
                  <a:gd name="T7" fmla="*/ 5 h 5"/>
                  <a:gd name="T8" fmla="*/ 0 w 8"/>
                  <a:gd name="T9" fmla="*/ 5 h 5"/>
                  <a:gd name="T10" fmla="*/ 1 w 8"/>
                  <a:gd name="T11" fmla="*/ 3 h 5"/>
                  <a:gd name="T12" fmla="*/ 4 w 8"/>
                  <a:gd name="T13" fmla="*/ 3 h 5"/>
                  <a:gd name="T14" fmla="*/ 4 w 8"/>
                  <a:gd name="T15" fmla="*/ 1 h 5"/>
                  <a:gd name="T16" fmla="*/ 6 w 8"/>
                  <a:gd name="T17" fmla="*/ 1 h 5"/>
                  <a:gd name="T18" fmla="*/ 7 w 8"/>
                  <a:gd name="T19" fmla="*/ 1 h 5"/>
                  <a:gd name="T20" fmla="*/ 8 w 8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7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7" name="Freeform 1274"/>
              <p:cNvSpPr>
                <a:spLocks/>
              </p:cNvSpPr>
              <p:nvPr/>
            </p:nvSpPr>
            <p:spPr bwMode="auto">
              <a:xfrm>
                <a:off x="3204665" y="26325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8" name="Freeform 1275"/>
              <p:cNvSpPr>
                <a:spLocks/>
              </p:cNvSpPr>
              <p:nvPr/>
            </p:nvSpPr>
            <p:spPr bwMode="auto">
              <a:xfrm>
                <a:off x="3231344" y="2914174"/>
                <a:ext cx="47430" cy="28162"/>
              </a:xfrm>
              <a:custGeom>
                <a:avLst/>
                <a:gdLst>
                  <a:gd name="T0" fmla="*/ 3 w 32"/>
                  <a:gd name="T1" fmla="*/ 0 h 19"/>
                  <a:gd name="T2" fmla="*/ 5 w 32"/>
                  <a:gd name="T3" fmla="*/ 1 h 19"/>
                  <a:gd name="T4" fmla="*/ 12 w 32"/>
                  <a:gd name="T5" fmla="*/ 3 h 19"/>
                  <a:gd name="T6" fmla="*/ 15 w 32"/>
                  <a:gd name="T7" fmla="*/ 3 h 19"/>
                  <a:gd name="T8" fmla="*/ 18 w 32"/>
                  <a:gd name="T9" fmla="*/ 4 h 19"/>
                  <a:gd name="T10" fmla="*/ 21 w 32"/>
                  <a:gd name="T11" fmla="*/ 7 h 19"/>
                  <a:gd name="T12" fmla="*/ 22 w 32"/>
                  <a:gd name="T13" fmla="*/ 7 h 19"/>
                  <a:gd name="T14" fmla="*/ 25 w 32"/>
                  <a:gd name="T15" fmla="*/ 10 h 19"/>
                  <a:gd name="T16" fmla="*/ 27 w 32"/>
                  <a:gd name="T17" fmla="*/ 12 h 19"/>
                  <a:gd name="T18" fmla="*/ 29 w 32"/>
                  <a:gd name="T19" fmla="*/ 12 h 19"/>
                  <a:gd name="T20" fmla="*/ 30 w 32"/>
                  <a:gd name="T21" fmla="*/ 14 h 19"/>
                  <a:gd name="T22" fmla="*/ 30 w 32"/>
                  <a:gd name="T23" fmla="*/ 15 h 19"/>
                  <a:gd name="T24" fmla="*/ 32 w 32"/>
                  <a:gd name="T25" fmla="*/ 16 h 19"/>
                  <a:gd name="T26" fmla="*/ 32 w 32"/>
                  <a:gd name="T27" fmla="*/ 18 h 19"/>
                  <a:gd name="T28" fmla="*/ 29 w 32"/>
                  <a:gd name="T29" fmla="*/ 19 h 19"/>
                  <a:gd name="T30" fmla="*/ 26 w 32"/>
                  <a:gd name="T31" fmla="*/ 18 h 19"/>
                  <a:gd name="T32" fmla="*/ 25 w 32"/>
                  <a:gd name="T33" fmla="*/ 18 h 19"/>
                  <a:gd name="T34" fmla="*/ 22 w 32"/>
                  <a:gd name="T35" fmla="*/ 16 h 19"/>
                  <a:gd name="T36" fmla="*/ 21 w 32"/>
                  <a:gd name="T37" fmla="*/ 15 h 19"/>
                  <a:gd name="T38" fmla="*/ 16 w 32"/>
                  <a:gd name="T39" fmla="*/ 15 h 19"/>
                  <a:gd name="T40" fmla="*/ 11 w 32"/>
                  <a:gd name="T41" fmla="*/ 12 h 19"/>
                  <a:gd name="T42" fmla="*/ 9 w 32"/>
                  <a:gd name="T43" fmla="*/ 12 h 19"/>
                  <a:gd name="T44" fmla="*/ 9 w 32"/>
                  <a:gd name="T45" fmla="*/ 11 h 19"/>
                  <a:gd name="T46" fmla="*/ 8 w 32"/>
                  <a:gd name="T47" fmla="*/ 8 h 19"/>
                  <a:gd name="T48" fmla="*/ 4 w 32"/>
                  <a:gd name="T49" fmla="*/ 5 h 19"/>
                  <a:gd name="T50" fmla="*/ 1 w 32"/>
                  <a:gd name="T51" fmla="*/ 4 h 19"/>
                  <a:gd name="T52" fmla="*/ 0 w 32"/>
                  <a:gd name="T53" fmla="*/ 1 h 19"/>
                  <a:gd name="T54" fmla="*/ 3 w 32"/>
                  <a:gd name="T5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9">
                    <a:moveTo>
                      <a:pt x="3" y="0"/>
                    </a:moveTo>
                    <a:lnTo>
                      <a:pt x="5" y="1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5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0" y="14"/>
                    </a:lnTo>
                    <a:lnTo>
                      <a:pt x="30" y="15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29" y="19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16" y="15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8" y="8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9" name="Freeform 1276"/>
              <p:cNvSpPr>
                <a:spLocks/>
              </p:cNvSpPr>
              <p:nvPr/>
            </p:nvSpPr>
            <p:spPr bwMode="auto">
              <a:xfrm>
                <a:off x="2936388" y="2801528"/>
                <a:ext cx="22233" cy="13340"/>
              </a:xfrm>
              <a:custGeom>
                <a:avLst/>
                <a:gdLst>
                  <a:gd name="T0" fmla="*/ 5 w 15"/>
                  <a:gd name="T1" fmla="*/ 0 h 9"/>
                  <a:gd name="T2" fmla="*/ 8 w 15"/>
                  <a:gd name="T3" fmla="*/ 0 h 9"/>
                  <a:gd name="T4" fmla="*/ 8 w 15"/>
                  <a:gd name="T5" fmla="*/ 1 h 9"/>
                  <a:gd name="T6" fmla="*/ 11 w 15"/>
                  <a:gd name="T7" fmla="*/ 1 h 9"/>
                  <a:gd name="T8" fmla="*/ 14 w 15"/>
                  <a:gd name="T9" fmla="*/ 4 h 9"/>
                  <a:gd name="T10" fmla="*/ 15 w 15"/>
                  <a:gd name="T11" fmla="*/ 7 h 9"/>
                  <a:gd name="T12" fmla="*/ 15 w 15"/>
                  <a:gd name="T13" fmla="*/ 8 h 9"/>
                  <a:gd name="T14" fmla="*/ 15 w 15"/>
                  <a:gd name="T15" fmla="*/ 9 h 9"/>
                  <a:gd name="T16" fmla="*/ 8 w 15"/>
                  <a:gd name="T17" fmla="*/ 8 h 9"/>
                  <a:gd name="T18" fmla="*/ 7 w 15"/>
                  <a:gd name="T19" fmla="*/ 7 h 9"/>
                  <a:gd name="T20" fmla="*/ 4 w 15"/>
                  <a:gd name="T21" fmla="*/ 7 h 9"/>
                  <a:gd name="T22" fmla="*/ 4 w 15"/>
                  <a:gd name="T23" fmla="*/ 8 h 9"/>
                  <a:gd name="T24" fmla="*/ 4 w 15"/>
                  <a:gd name="T25" fmla="*/ 9 h 9"/>
                  <a:gd name="T26" fmla="*/ 3 w 15"/>
                  <a:gd name="T27" fmla="*/ 8 h 9"/>
                  <a:gd name="T28" fmla="*/ 3 w 15"/>
                  <a:gd name="T29" fmla="*/ 7 h 9"/>
                  <a:gd name="T30" fmla="*/ 0 w 15"/>
                  <a:gd name="T31" fmla="*/ 7 h 9"/>
                  <a:gd name="T32" fmla="*/ 0 w 15"/>
                  <a:gd name="T33" fmla="*/ 5 h 9"/>
                  <a:gd name="T34" fmla="*/ 1 w 15"/>
                  <a:gd name="T35" fmla="*/ 3 h 9"/>
                  <a:gd name="T36" fmla="*/ 4 w 15"/>
                  <a:gd name="T37" fmla="*/ 3 h 9"/>
                  <a:gd name="T38" fmla="*/ 4 w 15"/>
                  <a:gd name="T39" fmla="*/ 1 h 9"/>
                  <a:gd name="T40" fmla="*/ 5 w 15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9">
                    <a:moveTo>
                      <a:pt x="5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4" y="4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0" name="Freeform 1277"/>
              <p:cNvSpPr>
                <a:spLocks/>
              </p:cNvSpPr>
              <p:nvPr/>
            </p:nvSpPr>
            <p:spPr bwMode="auto">
              <a:xfrm>
                <a:off x="3053481" y="2361317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1 w 2"/>
                  <a:gd name="T9" fmla="*/ 2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1" name="Freeform 1278"/>
              <p:cNvSpPr>
                <a:spLocks/>
              </p:cNvSpPr>
              <p:nvPr/>
            </p:nvSpPr>
            <p:spPr bwMode="auto">
              <a:xfrm>
                <a:off x="3265434" y="2980873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0 h 6"/>
                  <a:gd name="T4" fmla="*/ 4 w 4"/>
                  <a:gd name="T5" fmla="*/ 0 h 6"/>
                  <a:gd name="T6" fmla="*/ 4 w 4"/>
                  <a:gd name="T7" fmla="*/ 0 h 6"/>
                  <a:gd name="T8" fmla="*/ 2 w 4"/>
                  <a:gd name="T9" fmla="*/ 2 h 6"/>
                  <a:gd name="T10" fmla="*/ 2 w 4"/>
                  <a:gd name="T11" fmla="*/ 3 h 6"/>
                  <a:gd name="T12" fmla="*/ 0 w 4"/>
                  <a:gd name="T13" fmla="*/ 5 h 6"/>
                  <a:gd name="T14" fmla="*/ 0 w 4"/>
                  <a:gd name="T15" fmla="*/ 5 h 6"/>
                  <a:gd name="T16" fmla="*/ 2 w 4"/>
                  <a:gd name="T17" fmla="*/ 5 h 6"/>
                  <a:gd name="T18" fmla="*/ 2 w 4"/>
                  <a:gd name="T19" fmla="*/ 6 h 6"/>
                  <a:gd name="T20" fmla="*/ 0 w 4"/>
                  <a:gd name="T21" fmla="*/ 6 h 6"/>
                  <a:gd name="T22" fmla="*/ 0 w 4"/>
                  <a:gd name="T23" fmla="*/ 5 h 6"/>
                  <a:gd name="T24" fmla="*/ 2 w 4"/>
                  <a:gd name="T25" fmla="*/ 2 h 6"/>
                  <a:gd name="T26" fmla="*/ 3 w 4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2" name="Freeform 1279"/>
              <p:cNvSpPr>
                <a:spLocks/>
              </p:cNvSpPr>
              <p:nvPr/>
            </p:nvSpPr>
            <p:spPr bwMode="auto">
              <a:xfrm>
                <a:off x="3218004" y="2991248"/>
                <a:ext cx="40020" cy="29644"/>
              </a:xfrm>
              <a:custGeom>
                <a:avLst/>
                <a:gdLst>
                  <a:gd name="T0" fmla="*/ 6 w 27"/>
                  <a:gd name="T1" fmla="*/ 0 h 20"/>
                  <a:gd name="T2" fmla="*/ 6 w 27"/>
                  <a:gd name="T3" fmla="*/ 2 h 20"/>
                  <a:gd name="T4" fmla="*/ 5 w 27"/>
                  <a:gd name="T5" fmla="*/ 5 h 20"/>
                  <a:gd name="T6" fmla="*/ 5 w 27"/>
                  <a:gd name="T7" fmla="*/ 5 h 20"/>
                  <a:gd name="T8" fmla="*/ 6 w 27"/>
                  <a:gd name="T9" fmla="*/ 6 h 20"/>
                  <a:gd name="T10" fmla="*/ 6 w 27"/>
                  <a:gd name="T11" fmla="*/ 9 h 20"/>
                  <a:gd name="T12" fmla="*/ 7 w 27"/>
                  <a:gd name="T13" fmla="*/ 10 h 20"/>
                  <a:gd name="T14" fmla="*/ 9 w 27"/>
                  <a:gd name="T15" fmla="*/ 7 h 20"/>
                  <a:gd name="T16" fmla="*/ 10 w 27"/>
                  <a:gd name="T17" fmla="*/ 7 h 20"/>
                  <a:gd name="T18" fmla="*/ 13 w 27"/>
                  <a:gd name="T19" fmla="*/ 10 h 20"/>
                  <a:gd name="T20" fmla="*/ 14 w 27"/>
                  <a:gd name="T21" fmla="*/ 10 h 20"/>
                  <a:gd name="T22" fmla="*/ 16 w 27"/>
                  <a:gd name="T23" fmla="*/ 11 h 20"/>
                  <a:gd name="T24" fmla="*/ 20 w 27"/>
                  <a:gd name="T25" fmla="*/ 11 h 20"/>
                  <a:gd name="T26" fmla="*/ 21 w 27"/>
                  <a:gd name="T27" fmla="*/ 10 h 20"/>
                  <a:gd name="T28" fmla="*/ 23 w 27"/>
                  <a:gd name="T29" fmla="*/ 11 h 20"/>
                  <a:gd name="T30" fmla="*/ 27 w 27"/>
                  <a:gd name="T31" fmla="*/ 11 h 20"/>
                  <a:gd name="T32" fmla="*/ 25 w 27"/>
                  <a:gd name="T33" fmla="*/ 11 h 20"/>
                  <a:gd name="T34" fmla="*/ 23 w 27"/>
                  <a:gd name="T35" fmla="*/ 13 h 20"/>
                  <a:gd name="T36" fmla="*/ 23 w 27"/>
                  <a:gd name="T37" fmla="*/ 16 h 20"/>
                  <a:gd name="T38" fmla="*/ 23 w 27"/>
                  <a:gd name="T39" fmla="*/ 17 h 20"/>
                  <a:gd name="T40" fmla="*/ 21 w 27"/>
                  <a:gd name="T41" fmla="*/ 20 h 20"/>
                  <a:gd name="T42" fmla="*/ 20 w 27"/>
                  <a:gd name="T43" fmla="*/ 20 h 20"/>
                  <a:gd name="T44" fmla="*/ 17 w 27"/>
                  <a:gd name="T45" fmla="*/ 18 h 20"/>
                  <a:gd name="T46" fmla="*/ 16 w 27"/>
                  <a:gd name="T47" fmla="*/ 16 h 20"/>
                  <a:gd name="T48" fmla="*/ 10 w 27"/>
                  <a:gd name="T49" fmla="*/ 16 h 20"/>
                  <a:gd name="T50" fmla="*/ 9 w 27"/>
                  <a:gd name="T51" fmla="*/ 14 h 20"/>
                  <a:gd name="T52" fmla="*/ 7 w 27"/>
                  <a:gd name="T53" fmla="*/ 13 h 20"/>
                  <a:gd name="T54" fmla="*/ 7 w 27"/>
                  <a:gd name="T55" fmla="*/ 11 h 20"/>
                  <a:gd name="T56" fmla="*/ 6 w 27"/>
                  <a:gd name="T57" fmla="*/ 11 h 20"/>
                  <a:gd name="T58" fmla="*/ 5 w 27"/>
                  <a:gd name="T59" fmla="*/ 10 h 20"/>
                  <a:gd name="T60" fmla="*/ 3 w 27"/>
                  <a:gd name="T61" fmla="*/ 9 h 20"/>
                  <a:gd name="T62" fmla="*/ 3 w 27"/>
                  <a:gd name="T63" fmla="*/ 7 h 20"/>
                  <a:gd name="T64" fmla="*/ 2 w 27"/>
                  <a:gd name="T65" fmla="*/ 6 h 20"/>
                  <a:gd name="T66" fmla="*/ 0 w 27"/>
                  <a:gd name="T67" fmla="*/ 6 h 20"/>
                  <a:gd name="T68" fmla="*/ 0 w 27"/>
                  <a:gd name="T69" fmla="*/ 6 h 20"/>
                  <a:gd name="T70" fmla="*/ 0 w 27"/>
                  <a:gd name="T71" fmla="*/ 3 h 20"/>
                  <a:gd name="T72" fmla="*/ 6 w 27"/>
                  <a:gd name="T7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20">
                    <a:moveTo>
                      <a:pt x="6" y="0"/>
                    </a:moveTo>
                    <a:lnTo>
                      <a:pt x="6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3" y="17"/>
                    </a:lnTo>
                    <a:lnTo>
                      <a:pt x="21" y="20"/>
                    </a:lnTo>
                    <a:lnTo>
                      <a:pt x="20" y="20"/>
                    </a:lnTo>
                    <a:lnTo>
                      <a:pt x="17" y="18"/>
                    </a:lnTo>
                    <a:lnTo>
                      <a:pt x="16" y="16"/>
                    </a:lnTo>
                    <a:lnTo>
                      <a:pt x="10" y="16"/>
                    </a:lnTo>
                    <a:lnTo>
                      <a:pt x="9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3" name="Freeform 1280"/>
              <p:cNvSpPr>
                <a:spLocks/>
              </p:cNvSpPr>
              <p:nvPr/>
            </p:nvSpPr>
            <p:spPr bwMode="auto">
              <a:xfrm>
                <a:off x="3092018" y="2503608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4" name="Freeform 1281"/>
              <p:cNvSpPr>
                <a:spLocks/>
              </p:cNvSpPr>
              <p:nvPr/>
            </p:nvSpPr>
            <p:spPr bwMode="auto">
              <a:xfrm>
                <a:off x="3044588" y="2503608"/>
                <a:ext cx="22233" cy="32608"/>
              </a:xfrm>
              <a:custGeom>
                <a:avLst/>
                <a:gdLst>
                  <a:gd name="T0" fmla="*/ 10 w 15"/>
                  <a:gd name="T1" fmla="*/ 0 h 22"/>
                  <a:gd name="T2" fmla="*/ 10 w 15"/>
                  <a:gd name="T3" fmla="*/ 2 h 22"/>
                  <a:gd name="T4" fmla="*/ 11 w 15"/>
                  <a:gd name="T5" fmla="*/ 3 h 22"/>
                  <a:gd name="T6" fmla="*/ 12 w 15"/>
                  <a:gd name="T7" fmla="*/ 3 h 22"/>
                  <a:gd name="T8" fmla="*/ 14 w 15"/>
                  <a:gd name="T9" fmla="*/ 2 h 22"/>
                  <a:gd name="T10" fmla="*/ 15 w 15"/>
                  <a:gd name="T11" fmla="*/ 3 h 22"/>
                  <a:gd name="T12" fmla="*/ 15 w 15"/>
                  <a:gd name="T13" fmla="*/ 5 h 22"/>
                  <a:gd name="T14" fmla="*/ 15 w 15"/>
                  <a:gd name="T15" fmla="*/ 6 h 22"/>
                  <a:gd name="T16" fmla="*/ 14 w 15"/>
                  <a:gd name="T17" fmla="*/ 7 h 22"/>
                  <a:gd name="T18" fmla="*/ 12 w 15"/>
                  <a:gd name="T19" fmla="*/ 9 h 22"/>
                  <a:gd name="T20" fmla="*/ 14 w 15"/>
                  <a:gd name="T21" fmla="*/ 10 h 22"/>
                  <a:gd name="T22" fmla="*/ 14 w 15"/>
                  <a:gd name="T23" fmla="*/ 11 h 22"/>
                  <a:gd name="T24" fmla="*/ 12 w 15"/>
                  <a:gd name="T25" fmla="*/ 13 h 22"/>
                  <a:gd name="T26" fmla="*/ 11 w 15"/>
                  <a:gd name="T27" fmla="*/ 13 h 22"/>
                  <a:gd name="T28" fmla="*/ 10 w 15"/>
                  <a:gd name="T29" fmla="*/ 14 h 22"/>
                  <a:gd name="T30" fmla="*/ 8 w 15"/>
                  <a:gd name="T31" fmla="*/ 17 h 22"/>
                  <a:gd name="T32" fmla="*/ 7 w 15"/>
                  <a:gd name="T33" fmla="*/ 18 h 22"/>
                  <a:gd name="T34" fmla="*/ 8 w 15"/>
                  <a:gd name="T35" fmla="*/ 18 h 22"/>
                  <a:gd name="T36" fmla="*/ 8 w 15"/>
                  <a:gd name="T37" fmla="*/ 20 h 22"/>
                  <a:gd name="T38" fmla="*/ 7 w 15"/>
                  <a:gd name="T39" fmla="*/ 21 h 22"/>
                  <a:gd name="T40" fmla="*/ 7 w 15"/>
                  <a:gd name="T41" fmla="*/ 21 h 22"/>
                  <a:gd name="T42" fmla="*/ 6 w 15"/>
                  <a:gd name="T43" fmla="*/ 22 h 22"/>
                  <a:gd name="T44" fmla="*/ 6 w 15"/>
                  <a:gd name="T45" fmla="*/ 22 h 22"/>
                  <a:gd name="T46" fmla="*/ 4 w 15"/>
                  <a:gd name="T47" fmla="*/ 21 h 22"/>
                  <a:gd name="T48" fmla="*/ 4 w 15"/>
                  <a:gd name="T49" fmla="*/ 20 h 22"/>
                  <a:gd name="T50" fmla="*/ 3 w 15"/>
                  <a:gd name="T51" fmla="*/ 18 h 22"/>
                  <a:gd name="T52" fmla="*/ 1 w 15"/>
                  <a:gd name="T53" fmla="*/ 18 h 22"/>
                  <a:gd name="T54" fmla="*/ 0 w 15"/>
                  <a:gd name="T55" fmla="*/ 17 h 22"/>
                  <a:gd name="T56" fmla="*/ 1 w 15"/>
                  <a:gd name="T57" fmla="*/ 16 h 22"/>
                  <a:gd name="T58" fmla="*/ 1 w 15"/>
                  <a:gd name="T59" fmla="*/ 13 h 22"/>
                  <a:gd name="T60" fmla="*/ 1 w 15"/>
                  <a:gd name="T61" fmla="*/ 11 h 22"/>
                  <a:gd name="T62" fmla="*/ 3 w 15"/>
                  <a:gd name="T63" fmla="*/ 11 h 22"/>
                  <a:gd name="T64" fmla="*/ 3 w 15"/>
                  <a:gd name="T65" fmla="*/ 9 h 22"/>
                  <a:gd name="T66" fmla="*/ 3 w 15"/>
                  <a:gd name="T67" fmla="*/ 7 h 22"/>
                  <a:gd name="T68" fmla="*/ 4 w 15"/>
                  <a:gd name="T69" fmla="*/ 5 h 22"/>
                  <a:gd name="T70" fmla="*/ 6 w 15"/>
                  <a:gd name="T71" fmla="*/ 5 h 22"/>
                  <a:gd name="T72" fmla="*/ 8 w 15"/>
                  <a:gd name="T73" fmla="*/ 3 h 22"/>
                  <a:gd name="T74" fmla="*/ 10 w 15"/>
                  <a:gd name="T7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22">
                    <a:moveTo>
                      <a:pt x="10" y="0"/>
                    </a:moveTo>
                    <a:lnTo>
                      <a:pt x="10" y="2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5" name="Freeform 1282"/>
              <p:cNvSpPr>
                <a:spLocks/>
              </p:cNvSpPr>
              <p:nvPr/>
            </p:nvSpPr>
            <p:spPr bwMode="auto">
              <a:xfrm>
                <a:off x="2960103" y="2368729"/>
                <a:ext cx="106718" cy="105236"/>
              </a:xfrm>
              <a:custGeom>
                <a:avLst/>
                <a:gdLst>
                  <a:gd name="T0" fmla="*/ 32 w 72"/>
                  <a:gd name="T1" fmla="*/ 4 h 71"/>
                  <a:gd name="T2" fmla="*/ 35 w 72"/>
                  <a:gd name="T3" fmla="*/ 7 h 71"/>
                  <a:gd name="T4" fmla="*/ 34 w 72"/>
                  <a:gd name="T5" fmla="*/ 11 h 71"/>
                  <a:gd name="T6" fmla="*/ 34 w 72"/>
                  <a:gd name="T7" fmla="*/ 15 h 71"/>
                  <a:gd name="T8" fmla="*/ 36 w 72"/>
                  <a:gd name="T9" fmla="*/ 18 h 71"/>
                  <a:gd name="T10" fmla="*/ 39 w 72"/>
                  <a:gd name="T11" fmla="*/ 13 h 71"/>
                  <a:gd name="T12" fmla="*/ 42 w 72"/>
                  <a:gd name="T13" fmla="*/ 18 h 71"/>
                  <a:gd name="T14" fmla="*/ 46 w 72"/>
                  <a:gd name="T15" fmla="*/ 24 h 71"/>
                  <a:gd name="T16" fmla="*/ 50 w 72"/>
                  <a:gd name="T17" fmla="*/ 28 h 71"/>
                  <a:gd name="T18" fmla="*/ 53 w 72"/>
                  <a:gd name="T19" fmla="*/ 33 h 71"/>
                  <a:gd name="T20" fmla="*/ 60 w 72"/>
                  <a:gd name="T21" fmla="*/ 39 h 71"/>
                  <a:gd name="T22" fmla="*/ 61 w 72"/>
                  <a:gd name="T23" fmla="*/ 43 h 71"/>
                  <a:gd name="T24" fmla="*/ 61 w 72"/>
                  <a:gd name="T25" fmla="*/ 49 h 71"/>
                  <a:gd name="T26" fmla="*/ 58 w 72"/>
                  <a:gd name="T27" fmla="*/ 53 h 71"/>
                  <a:gd name="T28" fmla="*/ 61 w 72"/>
                  <a:gd name="T29" fmla="*/ 55 h 71"/>
                  <a:gd name="T30" fmla="*/ 64 w 72"/>
                  <a:gd name="T31" fmla="*/ 54 h 71"/>
                  <a:gd name="T32" fmla="*/ 68 w 72"/>
                  <a:gd name="T33" fmla="*/ 55 h 71"/>
                  <a:gd name="T34" fmla="*/ 71 w 72"/>
                  <a:gd name="T35" fmla="*/ 55 h 71"/>
                  <a:gd name="T36" fmla="*/ 69 w 72"/>
                  <a:gd name="T37" fmla="*/ 58 h 71"/>
                  <a:gd name="T38" fmla="*/ 72 w 72"/>
                  <a:gd name="T39" fmla="*/ 62 h 71"/>
                  <a:gd name="T40" fmla="*/ 67 w 72"/>
                  <a:gd name="T41" fmla="*/ 65 h 71"/>
                  <a:gd name="T42" fmla="*/ 61 w 72"/>
                  <a:gd name="T43" fmla="*/ 66 h 71"/>
                  <a:gd name="T44" fmla="*/ 56 w 72"/>
                  <a:gd name="T45" fmla="*/ 65 h 71"/>
                  <a:gd name="T46" fmla="*/ 53 w 72"/>
                  <a:gd name="T47" fmla="*/ 62 h 71"/>
                  <a:gd name="T48" fmla="*/ 47 w 72"/>
                  <a:gd name="T49" fmla="*/ 62 h 71"/>
                  <a:gd name="T50" fmla="*/ 52 w 72"/>
                  <a:gd name="T51" fmla="*/ 57 h 71"/>
                  <a:gd name="T52" fmla="*/ 45 w 72"/>
                  <a:gd name="T53" fmla="*/ 54 h 71"/>
                  <a:gd name="T54" fmla="*/ 46 w 72"/>
                  <a:gd name="T55" fmla="*/ 50 h 71"/>
                  <a:gd name="T56" fmla="*/ 43 w 72"/>
                  <a:gd name="T57" fmla="*/ 47 h 71"/>
                  <a:gd name="T58" fmla="*/ 39 w 72"/>
                  <a:gd name="T59" fmla="*/ 49 h 71"/>
                  <a:gd name="T60" fmla="*/ 36 w 72"/>
                  <a:gd name="T61" fmla="*/ 54 h 71"/>
                  <a:gd name="T62" fmla="*/ 32 w 72"/>
                  <a:gd name="T63" fmla="*/ 58 h 71"/>
                  <a:gd name="T64" fmla="*/ 28 w 72"/>
                  <a:gd name="T65" fmla="*/ 58 h 71"/>
                  <a:gd name="T66" fmla="*/ 24 w 72"/>
                  <a:gd name="T67" fmla="*/ 65 h 71"/>
                  <a:gd name="T68" fmla="*/ 18 w 72"/>
                  <a:gd name="T69" fmla="*/ 68 h 71"/>
                  <a:gd name="T70" fmla="*/ 14 w 72"/>
                  <a:gd name="T71" fmla="*/ 71 h 71"/>
                  <a:gd name="T72" fmla="*/ 10 w 72"/>
                  <a:gd name="T73" fmla="*/ 71 h 71"/>
                  <a:gd name="T74" fmla="*/ 10 w 72"/>
                  <a:gd name="T75" fmla="*/ 64 h 71"/>
                  <a:gd name="T76" fmla="*/ 11 w 72"/>
                  <a:gd name="T77" fmla="*/ 57 h 71"/>
                  <a:gd name="T78" fmla="*/ 9 w 72"/>
                  <a:gd name="T79" fmla="*/ 57 h 71"/>
                  <a:gd name="T80" fmla="*/ 3 w 72"/>
                  <a:gd name="T81" fmla="*/ 55 h 71"/>
                  <a:gd name="T82" fmla="*/ 0 w 72"/>
                  <a:gd name="T83" fmla="*/ 58 h 71"/>
                  <a:gd name="T84" fmla="*/ 2 w 72"/>
                  <a:gd name="T85" fmla="*/ 49 h 71"/>
                  <a:gd name="T86" fmla="*/ 10 w 72"/>
                  <a:gd name="T87" fmla="*/ 44 h 71"/>
                  <a:gd name="T88" fmla="*/ 11 w 72"/>
                  <a:gd name="T89" fmla="*/ 36 h 71"/>
                  <a:gd name="T90" fmla="*/ 16 w 72"/>
                  <a:gd name="T91" fmla="*/ 29 h 71"/>
                  <a:gd name="T92" fmla="*/ 17 w 72"/>
                  <a:gd name="T93" fmla="*/ 24 h 71"/>
                  <a:gd name="T94" fmla="*/ 21 w 72"/>
                  <a:gd name="T95" fmla="*/ 15 h 71"/>
                  <a:gd name="T96" fmla="*/ 25 w 72"/>
                  <a:gd name="T9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71">
                    <a:moveTo>
                      <a:pt x="34" y="0"/>
                    </a:moveTo>
                    <a:lnTo>
                      <a:pt x="35" y="2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5" y="6"/>
                    </a:lnTo>
                    <a:lnTo>
                      <a:pt x="35" y="7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4" y="15"/>
                    </a:lnTo>
                    <a:lnTo>
                      <a:pt x="34" y="18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2" y="17"/>
                    </a:lnTo>
                    <a:lnTo>
                      <a:pt x="42" y="18"/>
                    </a:lnTo>
                    <a:lnTo>
                      <a:pt x="40" y="19"/>
                    </a:lnTo>
                    <a:lnTo>
                      <a:pt x="42" y="21"/>
                    </a:lnTo>
                    <a:lnTo>
                      <a:pt x="46" y="24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0" y="28"/>
                    </a:lnTo>
                    <a:lnTo>
                      <a:pt x="50" y="29"/>
                    </a:lnTo>
                    <a:lnTo>
                      <a:pt x="53" y="29"/>
                    </a:lnTo>
                    <a:lnTo>
                      <a:pt x="53" y="33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0" y="39"/>
                    </a:lnTo>
                    <a:lnTo>
                      <a:pt x="60" y="42"/>
                    </a:lnTo>
                    <a:lnTo>
                      <a:pt x="61" y="42"/>
                    </a:lnTo>
                    <a:lnTo>
                      <a:pt x="61" y="43"/>
                    </a:lnTo>
                    <a:lnTo>
                      <a:pt x="61" y="46"/>
                    </a:lnTo>
                    <a:lnTo>
                      <a:pt x="61" y="49"/>
                    </a:lnTo>
                    <a:lnTo>
                      <a:pt x="61" y="49"/>
                    </a:lnTo>
                    <a:lnTo>
                      <a:pt x="61" y="51"/>
                    </a:lnTo>
                    <a:lnTo>
                      <a:pt x="60" y="53"/>
                    </a:lnTo>
                    <a:lnTo>
                      <a:pt x="58" y="53"/>
                    </a:lnTo>
                    <a:lnTo>
                      <a:pt x="56" y="54"/>
                    </a:lnTo>
                    <a:lnTo>
                      <a:pt x="57" y="55"/>
                    </a:lnTo>
                    <a:lnTo>
                      <a:pt x="61" y="55"/>
                    </a:lnTo>
                    <a:lnTo>
                      <a:pt x="64" y="53"/>
                    </a:lnTo>
                    <a:lnTo>
                      <a:pt x="64" y="53"/>
                    </a:lnTo>
                    <a:lnTo>
                      <a:pt x="64" y="54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68" y="54"/>
                    </a:lnTo>
                    <a:lnTo>
                      <a:pt x="69" y="53"/>
                    </a:lnTo>
                    <a:lnTo>
                      <a:pt x="71" y="55"/>
                    </a:lnTo>
                    <a:lnTo>
                      <a:pt x="72" y="55"/>
                    </a:lnTo>
                    <a:lnTo>
                      <a:pt x="71" y="58"/>
                    </a:lnTo>
                    <a:lnTo>
                      <a:pt x="69" y="58"/>
                    </a:lnTo>
                    <a:lnTo>
                      <a:pt x="71" y="60"/>
                    </a:lnTo>
                    <a:lnTo>
                      <a:pt x="72" y="61"/>
                    </a:lnTo>
                    <a:lnTo>
                      <a:pt x="72" y="62"/>
                    </a:lnTo>
                    <a:lnTo>
                      <a:pt x="69" y="62"/>
                    </a:lnTo>
                    <a:lnTo>
                      <a:pt x="68" y="64"/>
                    </a:lnTo>
                    <a:lnTo>
                      <a:pt x="67" y="65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1" y="66"/>
                    </a:lnTo>
                    <a:lnTo>
                      <a:pt x="60" y="66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3" y="62"/>
                    </a:lnTo>
                    <a:lnTo>
                      <a:pt x="50" y="62"/>
                    </a:lnTo>
                    <a:lnTo>
                      <a:pt x="50" y="64"/>
                    </a:lnTo>
                    <a:lnTo>
                      <a:pt x="47" y="62"/>
                    </a:lnTo>
                    <a:lnTo>
                      <a:pt x="47" y="60"/>
                    </a:lnTo>
                    <a:lnTo>
                      <a:pt x="50" y="60"/>
                    </a:lnTo>
                    <a:lnTo>
                      <a:pt x="52" y="57"/>
                    </a:lnTo>
                    <a:lnTo>
                      <a:pt x="50" y="55"/>
                    </a:lnTo>
                    <a:lnTo>
                      <a:pt x="49" y="54"/>
                    </a:lnTo>
                    <a:lnTo>
                      <a:pt x="45" y="54"/>
                    </a:lnTo>
                    <a:lnTo>
                      <a:pt x="43" y="53"/>
                    </a:lnTo>
                    <a:lnTo>
                      <a:pt x="45" y="51"/>
                    </a:lnTo>
                    <a:lnTo>
                      <a:pt x="46" y="50"/>
                    </a:lnTo>
                    <a:lnTo>
                      <a:pt x="46" y="49"/>
                    </a:lnTo>
                    <a:lnTo>
                      <a:pt x="45" y="47"/>
                    </a:lnTo>
                    <a:lnTo>
                      <a:pt x="43" y="47"/>
                    </a:lnTo>
                    <a:lnTo>
                      <a:pt x="42" y="49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8" y="50"/>
                    </a:lnTo>
                    <a:lnTo>
                      <a:pt x="35" y="51"/>
                    </a:lnTo>
                    <a:lnTo>
                      <a:pt x="36" y="54"/>
                    </a:lnTo>
                    <a:lnTo>
                      <a:pt x="35" y="58"/>
                    </a:lnTo>
                    <a:lnTo>
                      <a:pt x="34" y="58"/>
                    </a:lnTo>
                    <a:lnTo>
                      <a:pt x="32" y="58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28" y="58"/>
                    </a:lnTo>
                    <a:lnTo>
                      <a:pt x="27" y="61"/>
                    </a:lnTo>
                    <a:lnTo>
                      <a:pt x="25" y="62"/>
                    </a:lnTo>
                    <a:lnTo>
                      <a:pt x="24" y="65"/>
                    </a:lnTo>
                    <a:lnTo>
                      <a:pt x="22" y="66"/>
                    </a:lnTo>
                    <a:lnTo>
                      <a:pt x="20" y="66"/>
                    </a:lnTo>
                    <a:lnTo>
                      <a:pt x="18" y="68"/>
                    </a:lnTo>
                    <a:lnTo>
                      <a:pt x="17" y="69"/>
                    </a:lnTo>
                    <a:lnTo>
                      <a:pt x="16" y="69"/>
                    </a:lnTo>
                    <a:lnTo>
                      <a:pt x="14" y="71"/>
                    </a:lnTo>
                    <a:lnTo>
                      <a:pt x="11" y="71"/>
                    </a:lnTo>
                    <a:lnTo>
                      <a:pt x="11" y="69"/>
                    </a:lnTo>
                    <a:lnTo>
                      <a:pt x="10" y="71"/>
                    </a:lnTo>
                    <a:lnTo>
                      <a:pt x="9" y="69"/>
                    </a:lnTo>
                    <a:lnTo>
                      <a:pt x="9" y="65"/>
                    </a:lnTo>
                    <a:lnTo>
                      <a:pt x="10" y="64"/>
                    </a:lnTo>
                    <a:lnTo>
                      <a:pt x="10" y="61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0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6" y="57"/>
                    </a:lnTo>
                    <a:lnTo>
                      <a:pt x="5" y="55"/>
                    </a:lnTo>
                    <a:lnTo>
                      <a:pt x="3" y="55"/>
                    </a:lnTo>
                    <a:lnTo>
                      <a:pt x="2" y="55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6" y="47"/>
                    </a:lnTo>
                    <a:lnTo>
                      <a:pt x="9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1" y="39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7" y="26"/>
                    </a:lnTo>
                    <a:lnTo>
                      <a:pt x="18" y="25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5" y="6"/>
                    </a:lnTo>
                    <a:lnTo>
                      <a:pt x="28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6" name="Freeform 1283"/>
              <p:cNvSpPr>
                <a:spLocks noEditPoints="1"/>
              </p:cNvSpPr>
              <p:nvPr/>
            </p:nvSpPr>
            <p:spPr bwMode="auto">
              <a:xfrm>
                <a:off x="2992711" y="2702221"/>
                <a:ext cx="23715" cy="23715"/>
              </a:xfrm>
              <a:custGeom>
                <a:avLst/>
                <a:gdLst>
                  <a:gd name="T0" fmla="*/ 12 w 16"/>
                  <a:gd name="T1" fmla="*/ 6 h 16"/>
                  <a:gd name="T2" fmla="*/ 9 w 16"/>
                  <a:gd name="T3" fmla="*/ 10 h 16"/>
                  <a:gd name="T4" fmla="*/ 7 w 16"/>
                  <a:gd name="T5" fmla="*/ 12 h 16"/>
                  <a:gd name="T6" fmla="*/ 9 w 16"/>
                  <a:gd name="T7" fmla="*/ 12 h 16"/>
                  <a:gd name="T8" fmla="*/ 10 w 16"/>
                  <a:gd name="T9" fmla="*/ 10 h 16"/>
                  <a:gd name="T10" fmla="*/ 12 w 16"/>
                  <a:gd name="T11" fmla="*/ 6 h 16"/>
                  <a:gd name="T12" fmla="*/ 13 w 16"/>
                  <a:gd name="T13" fmla="*/ 0 h 16"/>
                  <a:gd name="T14" fmla="*/ 14 w 16"/>
                  <a:gd name="T15" fmla="*/ 2 h 16"/>
                  <a:gd name="T16" fmla="*/ 14 w 16"/>
                  <a:gd name="T17" fmla="*/ 3 h 16"/>
                  <a:gd name="T18" fmla="*/ 16 w 16"/>
                  <a:gd name="T19" fmla="*/ 3 h 16"/>
                  <a:gd name="T20" fmla="*/ 16 w 16"/>
                  <a:gd name="T21" fmla="*/ 5 h 16"/>
                  <a:gd name="T22" fmla="*/ 16 w 16"/>
                  <a:gd name="T23" fmla="*/ 7 h 16"/>
                  <a:gd name="T24" fmla="*/ 14 w 16"/>
                  <a:gd name="T25" fmla="*/ 9 h 16"/>
                  <a:gd name="T26" fmla="*/ 12 w 16"/>
                  <a:gd name="T27" fmla="*/ 13 h 16"/>
                  <a:gd name="T28" fmla="*/ 10 w 16"/>
                  <a:gd name="T29" fmla="*/ 13 h 16"/>
                  <a:gd name="T30" fmla="*/ 12 w 16"/>
                  <a:gd name="T31" fmla="*/ 12 h 16"/>
                  <a:gd name="T32" fmla="*/ 14 w 16"/>
                  <a:gd name="T33" fmla="*/ 7 h 16"/>
                  <a:gd name="T34" fmla="*/ 14 w 16"/>
                  <a:gd name="T35" fmla="*/ 6 h 16"/>
                  <a:gd name="T36" fmla="*/ 14 w 16"/>
                  <a:gd name="T37" fmla="*/ 6 h 16"/>
                  <a:gd name="T38" fmla="*/ 13 w 16"/>
                  <a:gd name="T39" fmla="*/ 7 h 16"/>
                  <a:gd name="T40" fmla="*/ 10 w 16"/>
                  <a:gd name="T41" fmla="*/ 12 h 16"/>
                  <a:gd name="T42" fmla="*/ 9 w 16"/>
                  <a:gd name="T43" fmla="*/ 14 h 16"/>
                  <a:gd name="T44" fmla="*/ 7 w 16"/>
                  <a:gd name="T45" fmla="*/ 14 h 16"/>
                  <a:gd name="T46" fmla="*/ 5 w 16"/>
                  <a:gd name="T47" fmla="*/ 16 h 16"/>
                  <a:gd name="T48" fmla="*/ 5 w 16"/>
                  <a:gd name="T49" fmla="*/ 16 h 16"/>
                  <a:gd name="T50" fmla="*/ 6 w 16"/>
                  <a:gd name="T51" fmla="*/ 13 h 16"/>
                  <a:gd name="T52" fmla="*/ 6 w 16"/>
                  <a:gd name="T53" fmla="*/ 12 h 16"/>
                  <a:gd name="T54" fmla="*/ 5 w 16"/>
                  <a:gd name="T55" fmla="*/ 12 h 16"/>
                  <a:gd name="T56" fmla="*/ 3 w 16"/>
                  <a:gd name="T57" fmla="*/ 14 h 16"/>
                  <a:gd name="T58" fmla="*/ 2 w 16"/>
                  <a:gd name="T59" fmla="*/ 14 h 16"/>
                  <a:gd name="T60" fmla="*/ 0 w 16"/>
                  <a:gd name="T61" fmla="*/ 13 h 16"/>
                  <a:gd name="T62" fmla="*/ 3 w 16"/>
                  <a:gd name="T63" fmla="*/ 12 h 16"/>
                  <a:gd name="T64" fmla="*/ 3 w 16"/>
                  <a:gd name="T65" fmla="*/ 10 h 16"/>
                  <a:gd name="T66" fmla="*/ 6 w 16"/>
                  <a:gd name="T67" fmla="*/ 7 h 16"/>
                  <a:gd name="T68" fmla="*/ 7 w 16"/>
                  <a:gd name="T69" fmla="*/ 3 h 16"/>
                  <a:gd name="T70" fmla="*/ 10 w 16"/>
                  <a:gd name="T71" fmla="*/ 2 h 16"/>
                  <a:gd name="T72" fmla="*/ 10 w 16"/>
                  <a:gd name="T73" fmla="*/ 3 h 16"/>
                  <a:gd name="T74" fmla="*/ 9 w 16"/>
                  <a:gd name="T75" fmla="*/ 6 h 16"/>
                  <a:gd name="T76" fmla="*/ 7 w 16"/>
                  <a:gd name="T77" fmla="*/ 7 h 16"/>
                  <a:gd name="T78" fmla="*/ 7 w 16"/>
                  <a:gd name="T79" fmla="*/ 9 h 16"/>
                  <a:gd name="T80" fmla="*/ 9 w 16"/>
                  <a:gd name="T81" fmla="*/ 7 h 16"/>
                  <a:gd name="T82" fmla="*/ 10 w 16"/>
                  <a:gd name="T83" fmla="*/ 6 h 16"/>
                  <a:gd name="T84" fmla="*/ 12 w 16"/>
                  <a:gd name="T85" fmla="*/ 2 h 16"/>
                  <a:gd name="T86" fmla="*/ 13 w 16"/>
                  <a:gd name="T8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" h="16">
                    <a:moveTo>
                      <a:pt x="12" y="6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  <a:moveTo>
                      <a:pt x="13" y="0"/>
                    </a:moveTo>
                    <a:lnTo>
                      <a:pt x="14" y="2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2" y="12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7" name="Freeform 1284"/>
              <p:cNvSpPr>
                <a:spLocks/>
              </p:cNvSpPr>
              <p:nvPr/>
            </p:nvSpPr>
            <p:spPr bwMode="auto">
              <a:xfrm>
                <a:off x="2813367" y="363155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2 h 2"/>
                  <a:gd name="T4" fmla="*/ 0 w 4"/>
                  <a:gd name="T5" fmla="*/ 2 h 2"/>
                  <a:gd name="T6" fmla="*/ 1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8" name="Freeform 1285"/>
              <p:cNvSpPr>
                <a:spLocks/>
              </p:cNvSpPr>
              <p:nvPr/>
            </p:nvSpPr>
            <p:spPr bwMode="auto">
              <a:xfrm>
                <a:off x="2872654" y="3649340"/>
                <a:ext cx="42984" cy="19269"/>
              </a:xfrm>
              <a:custGeom>
                <a:avLst/>
                <a:gdLst>
                  <a:gd name="T0" fmla="*/ 11 w 29"/>
                  <a:gd name="T1" fmla="*/ 0 h 13"/>
                  <a:gd name="T2" fmla="*/ 22 w 29"/>
                  <a:gd name="T3" fmla="*/ 0 h 13"/>
                  <a:gd name="T4" fmla="*/ 23 w 29"/>
                  <a:gd name="T5" fmla="*/ 4 h 13"/>
                  <a:gd name="T6" fmla="*/ 28 w 29"/>
                  <a:gd name="T7" fmla="*/ 6 h 13"/>
                  <a:gd name="T8" fmla="*/ 29 w 29"/>
                  <a:gd name="T9" fmla="*/ 8 h 13"/>
                  <a:gd name="T10" fmla="*/ 29 w 29"/>
                  <a:gd name="T11" fmla="*/ 8 h 13"/>
                  <a:gd name="T12" fmla="*/ 25 w 29"/>
                  <a:gd name="T13" fmla="*/ 8 h 13"/>
                  <a:gd name="T14" fmla="*/ 23 w 29"/>
                  <a:gd name="T15" fmla="*/ 8 h 13"/>
                  <a:gd name="T16" fmla="*/ 22 w 29"/>
                  <a:gd name="T17" fmla="*/ 10 h 13"/>
                  <a:gd name="T18" fmla="*/ 21 w 29"/>
                  <a:gd name="T19" fmla="*/ 11 h 13"/>
                  <a:gd name="T20" fmla="*/ 19 w 29"/>
                  <a:gd name="T21" fmla="*/ 10 h 13"/>
                  <a:gd name="T22" fmla="*/ 18 w 29"/>
                  <a:gd name="T23" fmla="*/ 10 h 13"/>
                  <a:gd name="T24" fmla="*/ 18 w 29"/>
                  <a:gd name="T25" fmla="*/ 13 h 13"/>
                  <a:gd name="T26" fmla="*/ 14 w 29"/>
                  <a:gd name="T27" fmla="*/ 13 h 13"/>
                  <a:gd name="T28" fmla="*/ 12 w 29"/>
                  <a:gd name="T29" fmla="*/ 10 h 13"/>
                  <a:gd name="T30" fmla="*/ 10 w 29"/>
                  <a:gd name="T31" fmla="*/ 11 h 13"/>
                  <a:gd name="T32" fmla="*/ 7 w 29"/>
                  <a:gd name="T33" fmla="*/ 8 h 13"/>
                  <a:gd name="T34" fmla="*/ 5 w 29"/>
                  <a:gd name="T35" fmla="*/ 6 h 13"/>
                  <a:gd name="T36" fmla="*/ 4 w 29"/>
                  <a:gd name="T37" fmla="*/ 4 h 13"/>
                  <a:gd name="T38" fmla="*/ 3 w 29"/>
                  <a:gd name="T39" fmla="*/ 6 h 13"/>
                  <a:gd name="T40" fmla="*/ 0 w 29"/>
                  <a:gd name="T41" fmla="*/ 3 h 13"/>
                  <a:gd name="T42" fmla="*/ 1 w 29"/>
                  <a:gd name="T43" fmla="*/ 1 h 13"/>
                  <a:gd name="T44" fmla="*/ 4 w 29"/>
                  <a:gd name="T45" fmla="*/ 1 h 13"/>
                  <a:gd name="T46" fmla="*/ 7 w 29"/>
                  <a:gd name="T47" fmla="*/ 1 h 13"/>
                  <a:gd name="T48" fmla="*/ 11 w 29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13">
                    <a:moveTo>
                      <a:pt x="11" y="0"/>
                    </a:moveTo>
                    <a:lnTo>
                      <a:pt x="22" y="0"/>
                    </a:lnTo>
                    <a:lnTo>
                      <a:pt x="23" y="4"/>
                    </a:lnTo>
                    <a:lnTo>
                      <a:pt x="28" y="6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5" y="8"/>
                    </a:lnTo>
                    <a:lnTo>
                      <a:pt x="23" y="8"/>
                    </a:lnTo>
                    <a:lnTo>
                      <a:pt x="22" y="10"/>
                    </a:lnTo>
                    <a:lnTo>
                      <a:pt x="21" y="11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4" y="13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9" name="Freeform 1286"/>
              <p:cNvSpPr>
                <a:spLocks/>
              </p:cNvSpPr>
              <p:nvPr/>
            </p:nvSpPr>
            <p:spPr bwMode="auto">
              <a:xfrm>
                <a:off x="2974925" y="3638965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4 w 4"/>
                  <a:gd name="T5" fmla="*/ 4 h 4"/>
                  <a:gd name="T6" fmla="*/ 1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0" name="Freeform 1287"/>
              <p:cNvSpPr>
                <a:spLocks/>
              </p:cNvSpPr>
              <p:nvPr/>
            </p:nvSpPr>
            <p:spPr bwMode="auto">
              <a:xfrm>
                <a:off x="2949728" y="3621178"/>
                <a:ext cx="56323" cy="38537"/>
              </a:xfrm>
              <a:custGeom>
                <a:avLst/>
                <a:gdLst>
                  <a:gd name="T0" fmla="*/ 24 w 38"/>
                  <a:gd name="T1" fmla="*/ 0 h 26"/>
                  <a:gd name="T2" fmla="*/ 29 w 38"/>
                  <a:gd name="T3" fmla="*/ 0 h 26"/>
                  <a:gd name="T4" fmla="*/ 32 w 38"/>
                  <a:gd name="T5" fmla="*/ 2 h 26"/>
                  <a:gd name="T6" fmla="*/ 35 w 38"/>
                  <a:gd name="T7" fmla="*/ 2 h 26"/>
                  <a:gd name="T8" fmla="*/ 36 w 38"/>
                  <a:gd name="T9" fmla="*/ 2 h 26"/>
                  <a:gd name="T10" fmla="*/ 36 w 38"/>
                  <a:gd name="T11" fmla="*/ 2 h 26"/>
                  <a:gd name="T12" fmla="*/ 38 w 38"/>
                  <a:gd name="T13" fmla="*/ 4 h 26"/>
                  <a:gd name="T14" fmla="*/ 36 w 38"/>
                  <a:gd name="T15" fmla="*/ 7 h 26"/>
                  <a:gd name="T16" fmla="*/ 36 w 38"/>
                  <a:gd name="T17" fmla="*/ 8 h 26"/>
                  <a:gd name="T18" fmla="*/ 36 w 38"/>
                  <a:gd name="T19" fmla="*/ 11 h 26"/>
                  <a:gd name="T20" fmla="*/ 34 w 38"/>
                  <a:gd name="T21" fmla="*/ 12 h 26"/>
                  <a:gd name="T22" fmla="*/ 34 w 38"/>
                  <a:gd name="T23" fmla="*/ 14 h 26"/>
                  <a:gd name="T24" fmla="*/ 35 w 38"/>
                  <a:gd name="T25" fmla="*/ 16 h 26"/>
                  <a:gd name="T26" fmla="*/ 35 w 38"/>
                  <a:gd name="T27" fmla="*/ 18 h 26"/>
                  <a:gd name="T28" fmla="*/ 35 w 38"/>
                  <a:gd name="T29" fmla="*/ 20 h 26"/>
                  <a:gd name="T30" fmla="*/ 31 w 38"/>
                  <a:gd name="T31" fmla="*/ 23 h 26"/>
                  <a:gd name="T32" fmla="*/ 32 w 38"/>
                  <a:gd name="T33" fmla="*/ 25 h 26"/>
                  <a:gd name="T34" fmla="*/ 29 w 38"/>
                  <a:gd name="T35" fmla="*/ 25 h 26"/>
                  <a:gd name="T36" fmla="*/ 28 w 38"/>
                  <a:gd name="T37" fmla="*/ 23 h 26"/>
                  <a:gd name="T38" fmla="*/ 27 w 38"/>
                  <a:gd name="T39" fmla="*/ 25 h 26"/>
                  <a:gd name="T40" fmla="*/ 18 w 38"/>
                  <a:gd name="T41" fmla="*/ 25 h 26"/>
                  <a:gd name="T42" fmla="*/ 17 w 38"/>
                  <a:gd name="T43" fmla="*/ 23 h 26"/>
                  <a:gd name="T44" fmla="*/ 10 w 38"/>
                  <a:gd name="T45" fmla="*/ 23 h 26"/>
                  <a:gd name="T46" fmla="*/ 9 w 38"/>
                  <a:gd name="T47" fmla="*/ 25 h 26"/>
                  <a:gd name="T48" fmla="*/ 9 w 38"/>
                  <a:gd name="T49" fmla="*/ 26 h 26"/>
                  <a:gd name="T50" fmla="*/ 7 w 38"/>
                  <a:gd name="T51" fmla="*/ 26 h 26"/>
                  <a:gd name="T52" fmla="*/ 5 w 38"/>
                  <a:gd name="T53" fmla="*/ 22 h 26"/>
                  <a:gd name="T54" fmla="*/ 0 w 38"/>
                  <a:gd name="T55" fmla="*/ 22 h 26"/>
                  <a:gd name="T56" fmla="*/ 0 w 38"/>
                  <a:gd name="T57" fmla="*/ 19 h 26"/>
                  <a:gd name="T58" fmla="*/ 2 w 38"/>
                  <a:gd name="T59" fmla="*/ 18 h 26"/>
                  <a:gd name="T60" fmla="*/ 3 w 38"/>
                  <a:gd name="T61" fmla="*/ 16 h 26"/>
                  <a:gd name="T62" fmla="*/ 6 w 38"/>
                  <a:gd name="T63" fmla="*/ 19 h 26"/>
                  <a:gd name="T64" fmla="*/ 10 w 38"/>
                  <a:gd name="T65" fmla="*/ 18 h 26"/>
                  <a:gd name="T66" fmla="*/ 12 w 38"/>
                  <a:gd name="T67" fmla="*/ 18 h 26"/>
                  <a:gd name="T68" fmla="*/ 12 w 38"/>
                  <a:gd name="T69" fmla="*/ 19 h 26"/>
                  <a:gd name="T70" fmla="*/ 14 w 38"/>
                  <a:gd name="T71" fmla="*/ 18 h 26"/>
                  <a:gd name="T72" fmla="*/ 17 w 38"/>
                  <a:gd name="T73" fmla="*/ 19 h 26"/>
                  <a:gd name="T74" fmla="*/ 21 w 38"/>
                  <a:gd name="T75" fmla="*/ 19 h 26"/>
                  <a:gd name="T76" fmla="*/ 23 w 38"/>
                  <a:gd name="T77" fmla="*/ 19 h 26"/>
                  <a:gd name="T78" fmla="*/ 24 w 38"/>
                  <a:gd name="T79" fmla="*/ 19 h 26"/>
                  <a:gd name="T80" fmla="*/ 29 w 38"/>
                  <a:gd name="T81" fmla="*/ 19 h 26"/>
                  <a:gd name="T82" fmla="*/ 29 w 38"/>
                  <a:gd name="T83" fmla="*/ 18 h 26"/>
                  <a:gd name="T84" fmla="*/ 27 w 38"/>
                  <a:gd name="T85" fmla="*/ 15 h 26"/>
                  <a:gd name="T86" fmla="*/ 25 w 38"/>
                  <a:gd name="T87" fmla="*/ 14 h 26"/>
                  <a:gd name="T88" fmla="*/ 24 w 38"/>
                  <a:gd name="T89" fmla="*/ 12 h 26"/>
                  <a:gd name="T90" fmla="*/ 24 w 38"/>
                  <a:gd name="T91" fmla="*/ 8 h 26"/>
                  <a:gd name="T92" fmla="*/ 24 w 38"/>
                  <a:gd name="T93" fmla="*/ 7 h 26"/>
                  <a:gd name="T94" fmla="*/ 24 w 38"/>
                  <a:gd name="T95" fmla="*/ 5 h 26"/>
                  <a:gd name="T96" fmla="*/ 17 w 38"/>
                  <a:gd name="T97" fmla="*/ 2 h 26"/>
                  <a:gd name="T98" fmla="*/ 14 w 38"/>
                  <a:gd name="T99" fmla="*/ 1 h 26"/>
                  <a:gd name="T100" fmla="*/ 16 w 38"/>
                  <a:gd name="T101" fmla="*/ 0 h 26"/>
                  <a:gd name="T102" fmla="*/ 20 w 38"/>
                  <a:gd name="T103" fmla="*/ 0 h 26"/>
                  <a:gd name="T104" fmla="*/ 23 w 38"/>
                  <a:gd name="T105" fmla="*/ 1 h 26"/>
                  <a:gd name="T106" fmla="*/ 24 w 38"/>
                  <a:gd name="T10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26">
                    <a:moveTo>
                      <a:pt x="24" y="0"/>
                    </a:moveTo>
                    <a:lnTo>
                      <a:pt x="29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4" y="14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5" y="20"/>
                    </a:lnTo>
                    <a:lnTo>
                      <a:pt x="31" y="23"/>
                    </a:lnTo>
                    <a:lnTo>
                      <a:pt x="32" y="25"/>
                    </a:lnTo>
                    <a:lnTo>
                      <a:pt x="29" y="25"/>
                    </a:lnTo>
                    <a:lnTo>
                      <a:pt x="28" y="23"/>
                    </a:lnTo>
                    <a:lnTo>
                      <a:pt x="27" y="25"/>
                    </a:lnTo>
                    <a:lnTo>
                      <a:pt x="18" y="25"/>
                    </a:lnTo>
                    <a:lnTo>
                      <a:pt x="17" y="23"/>
                    </a:lnTo>
                    <a:lnTo>
                      <a:pt x="10" y="23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5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4" y="18"/>
                    </a:lnTo>
                    <a:lnTo>
                      <a:pt x="17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4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7" y="15"/>
                    </a:lnTo>
                    <a:lnTo>
                      <a:pt x="25" y="14"/>
                    </a:lnTo>
                    <a:lnTo>
                      <a:pt x="24" y="12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1" name="Freeform 1288"/>
              <p:cNvSpPr>
                <a:spLocks/>
              </p:cNvSpPr>
              <p:nvPr/>
            </p:nvSpPr>
            <p:spPr bwMode="auto">
              <a:xfrm>
                <a:off x="2980854" y="3615250"/>
                <a:ext cx="10376" cy="2964"/>
              </a:xfrm>
              <a:custGeom>
                <a:avLst/>
                <a:gdLst>
                  <a:gd name="T0" fmla="*/ 3 w 7"/>
                  <a:gd name="T1" fmla="*/ 0 h 2"/>
                  <a:gd name="T2" fmla="*/ 7 w 7"/>
                  <a:gd name="T3" fmla="*/ 2 h 2"/>
                  <a:gd name="T4" fmla="*/ 3 w 7"/>
                  <a:gd name="T5" fmla="*/ 2 h 2"/>
                  <a:gd name="T6" fmla="*/ 0 w 7"/>
                  <a:gd name="T7" fmla="*/ 1 h 2"/>
                  <a:gd name="T8" fmla="*/ 3 w 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lnTo>
                      <a:pt x="7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2" name="Freeform 1289"/>
              <p:cNvSpPr>
                <a:spLocks/>
              </p:cNvSpPr>
              <p:nvPr/>
            </p:nvSpPr>
            <p:spPr bwMode="auto">
              <a:xfrm>
                <a:off x="2748150" y="3548552"/>
                <a:ext cx="208989" cy="74109"/>
              </a:xfrm>
              <a:custGeom>
                <a:avLst/>
                <a:gdLst>
                  <a:gd name="T0" fmla="*/ 48 w 141"/>
                  <a:gd name="T1" fmla="*/ 2 h 50"/>
                  <a:gd name="T2" fmla="*/ 54 w 141"/>
                  <a:gd name="T3" fmla="*/ 4 h 50"/>
                  <a:gd name="T4" fmla="*/ 67 w 141"/>
                  <a:gd name="T5" fmla="*/ 4 h 50"/>
                  <a:gd name="T6" fmla="*/ 70 w 141"/>
                  <a:gd name="T7" fmla="*/ 6 h 50"/>
                  <a:gd name="T8" fmla="*/ 74 w 141"/>
                  <a:gd name="T9" fmla="*/ 13 h 50"/>
                  <a:gd name="T10" fmla="*/ 84 w 141"/>
                  <a:gd name="T11" fmla="*/ 14 h 50"/>
                  <a:gd name="T12" fmla="*/ 91 w 141"/>
                  <a:gd name="T13" fmla="*/ 18 h 50"/>
                  <a:gd name="T14" fmla="*/ 99 w 141"/>
                  <a:gd name="T15" fmla="*/ 22 h 50"/>
                  <a:gd name="T16" fmla="*/ 102 w 141"/>
                  <a:gd name="T17" fmla="*/ 22 h 50"/>
                  <a:gd name="T18" fmla="*/ 103 w 141"/>
                  <a:gd name="T19" fmla="*/ 25 h 50"/>
                  <a:gd name="T20" fmla="*/ 106 w 141"/>
                  <a:gd name="T21" fmla="*/ 24 h 50"/>
                  <a:gd name="T22" fmla="*/ 112 w 141"/>
                  <a:gd name="T23" fmla="*/ 28 h 50"/>
                  <a:gd name="T24" fmla="*/ 117 w 141"/>
                  <a:gd name="T25" fmla="*/ 31 h 50"/>
                  <a:gd name="T26" fmla="*/ 123 w 141"/>
                  <a:gd name="T27" fmla="*/ 29 h 50"/>
                  <a:gd name="T28" fmla="*/ 123 w 141"/>
                  <a:gd name="T29" fmla="*/ 34 h 50"/>
                  <a:gd name="T30" fmla="*/ 123 w 141"/>
                  <a:gd name="T31" fmla="*/ 36 h 50"/>
                  <a:gd name="T32" fmla="*/ 136 w 141"/>
                  <a:gd name="T33" fmla="*/ 38 h 50"/>
                  <a:gd name="T34" fmla="*/ 139 w 141"/>
                  <a:gd name="T35" fmla="*/ 42 h 50"/>
                  <a:gd name="T36" fmla="*/ 139 w 141"/>
                  <a:gd name="T37" fmla="*/ 46 h 50"/>
                  <a:gd name="T38" fmla="*/ 132 w 141"/>
                  <a:gd name="T39" fmla="*/ 46 h 50"/>
                  <a:gd name="T40" fmla="*/ 128 w 141"/>
                  <a:gd name="T41" fmla="*/ 47 h 50"/>
                  <a:gd name="T42" fmla="*/ 121 w 141"/>
                  <a:gd name="T43" fmla="*/ 50 h 50"/>
                  <a:gd name="T44" fmla="*/ 113 w 141"/>
                  <a:gd name="T45" fmla="*/ 49 h 50"/>
                  <a:gd name="T46" fmla="*/ 103 w 141"/>
                  <a:gd name="T47" fmla="*/ 49 h 50"/>
                  <a:gd name="T48" fmla="*/ 96 w 141"/>
                  <a:gd name="T49" fmla="*/ 49 h 50"/>
                  <a:gd name="T50" fmla="*/ 101 w 141"/>
                  <a:gd name="T51" fmla="*/ 43 h 50"/>
                  <a:gd name="T52" fmla="*/ 105 w 141"/>
                  <a:gd name="T53" fmla="*/ 39 h 50"/>
                  <a:gd name="T54" fmla="*/ 102 w 141"/>
                  <a:gd name="T55" fmla="*/ 38 h 50"/>
                  <a:gd name="T56" fmla="*/ 94 w 141"/>
                  <a:gd name="T57" fmla="*/ 36 h 50"/>
                  <a:gd name="T58" fmla="*/ 91 w 141"/>
                  <a:gd name="T59" fmla="*/ 36 h 50"/>
                  <a:gd name="T60" fmla="*/ 84 w 141"/>
                  <a:gd name="T61" fmla="*/ 24 h 50"/>
                  <a:gd name="T62" fmla="*/ 78 w 141"/>
                  <a:gd name="T63" fmla="*/ 24 h 50"/>
                  <a:gd name="T64" fmla="*/ 74 w 141"/>
                  <a:gd name="T65" fmla="*/ 24 h 50"/>
                  <a:gd name="T66" fmla="*/ 70 w 141"/>
                  <a:gd name="T67" fmla="*/ 22 h 50"/>
                  <a:gd name="T68" fmla="*/ 63 w 141"/>
                  <a:gd name="T69" fmla="*/ 18 h 50"/>
                  <a:gd name="T70" fmla="*/ 60 w 141"/>
                  <a:gd name="T71" fmla="*/ 16 h 50"/>
                  <a:gd name="T72" fmla="*/ 58 w 141"/>
                  <a:gd name="T73" fmla="*/ 18 h 50"/>
                  <a:gd name="T74" fmla="*/ 52 w 141"/>
                  <a:gd name="T75" fmla="*/ 16 h 50"/>
                  <a:gd name="T76" fmla="*/ 48 w 141"/>
                  <a:gd name="T77" fmla="*/ 16 h 50"/>
                  <a:gd name="T78" fmla="*/ 38 w 141"/>
                  <a:gd name="T79" fmla="*/ 13 h 50"/>
                  <a:gd name="T80" fmla="*/ 44 w 141"/>
                  <a:gd name="T81" fmla="*/ 11 h 50"/>
                  <a:gd name="T82" fmla="*/ 44 w 141"/>
                  <a:gd name="T83" fmla="*/ 9 h 50"/>
                  <a:gd name="T84" fmla="*/ 36 w 141"/>
                  <a:gd name="T85" fmla="*/ 9 h 50"/>
                  <a:gd name="T86" fmla="*/ 30 w 141"/>
                  <a:gd name="T87" fmla="*/ 10 h 50"/>
                  <a:gd name="T88" fmla="*/ 23 w 141"/>
                  <a:gd name="T89" fmla="*/ 16 h 50"/>
                  <a:gd name="T90" fmla="*/ 19 w 141"/>
                  <a:gd name="T91" fmla="*/ 14 h 50"/>
                  <a:gd name="T92" fmla="*/ 15 w 141"/>
                  <a:gd name="T93" fmla="*/ 14 h 50"/>
                  <a:gd name="T94" fmla="*/ 9 w 141"/>
                  <a:gd name="T95" fmla="*/ 20 h 50"/>
                  <a:gd name="T96" fmla="*/ 7 w 141"/>
                  <a:gd name="T97" fmla="*/ 18 h 50"/>
                  <a:gd name="T98" fmla="*/ 2 w 141"/>
                  <a:gd name="T99" fmla="*/ 21 h 50"/>
                  <a:gd name="T100" fmla="*/ 1 w 141"/>
                  <a:gd name="T101" fmla="*/ 18 h 50"/>
                  <a:gd name="T102" fmla="*/ 7 w 141"/>
                  <a:gd name="T103" fmla="*/ 17 h 50"/>
                  <a:gd name="T104" fmla="*/ 9 w 141"/>
                  <a:gd name="T105" fmla="*/ 17 h 50"/>
                  <a:gd name="T106" fmla="*/ 8 w 141"/>
                  <a:gd name="T107" fmla="*/ 11 h 50"/>
                  <a:gd name="T108" fmla="*/ 13 w 141"/>
                  <a:gd name="T109" fmla="*/ 7 h 50"/>
                  <a:gd name="T110" fmla="*/ 20 w 141"/>
                  <a:gd name="T111" fmla="*/ 4 h 50"/>
                  <a:gd name="T112" fmla="*/ 33 w 141"/>
                  <a:gd name="T113" fmla="*/ 2 h 50"/>
                  <a:gd name="T114" fmla="*/ 41 w 141"/>
                  <a:gd name="T1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50">
                    <a:moveTo>
                      <a:pt x="41" y="0"/>
                    </a:moveTo>
                    <a:lnTo>
                      <a:pt x="48" y="2"/>
                    </a:lnTo>
                    <a:lnTo>
                      <a:pt x="49" y="4"/>
                    </a:lnTo>
                    <a:lnTo>
                      <a:pt x="54" y="4"/>
                    </a:lnTo>
                    <a:lnTo>
                      <a:pt x="58" y="3"/>
                    </a:lnTo>
                    <a:lnTo>
                      <a:pt x="67" y="4"/>
                    </a:lnTo>
                    <a:lnTo>
                      <a:pt x="69" y="6"/>
                    </a:lnTo>
                    <a:lnTo>
                      <a:pt x="70" y="6"/>
                    </a:lnTo>
                    <a:lnTo>
                      <a:pt x="74" y="9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4" y="14"/>
                    </a:lnTo>
                    <a:lnTo>
                      <a:pt x="88" y="17"/>
                    </a:lnTo>
                    <a:lnTo>
                      <a:pt x="91" y="18"/>
                    </a:lnTo>
                    <a:lnTo>
                      <a:pt x="94" y="21"/>
                    </a:lnTo>
                    <a:lnTo>
                      <a:pt x="99" y="22"/>
                    </a:lnTo>
                    <a:lnTo>
                      <a:pt x="101" y="24"/>
                    </a:lnTo>
                    <a:lnTo>
                      <a:pt x="102" y="22"/>
                    </a:lnTo>
                    <a:lnTo>
                      <a:pt x="103" y="22"/>
                    </a:lnTo>
                    <a:lnTo>
                      <a:pt x="103" y="25"/>
                    </a:lnTo>
                    <a:lnTo>
                      <a:pt x="103" y="27"/>
                    </a:lnTo>
                    <a:lnTo>
                      <a:pt x="106" y="24"/>
                    </a:lnTo>
                    <a:lnTo>
                      <a:pt x="109" y="27"/>
                    </a:lnTo>
                    <a:lnTo>
                      <a:pt x="112" y="28"/>
                    </a:lnTo>
                    <a:lnTo>
                      <a:pt x="113" y="27"/>
                    </a:lnTo>
                    <a:lnTo>
                      <a:pt x="117" y="31"/>
                    </a:lnTo>
                    <a:lnTo>
                      <a:pt x="120" y="31"/>
                    </a:lnTo>
                    <a:lnTo>
                      <a:pt x="123" y="29"/>
                    </a:lnTo>
                    <a:lnTo>
                      <a:pt x="124" y="31"/>
                    </a:lnTo>
                    <a:lnTo>
                      <a:pt x="123" y="34"/>
                    </a:lnTo>
                    <a:lnTo>
                      <a:pt x="121" y="35"/>
                    </a:lnTo>
                    <a:lnTo>
                      <a:pt x="123" y="36"/>
                    </a:lnTo>
                    <a:lnTo>
                      <a:pt x="130" y="36"/>
                    </a:lnTo>
                    <a:lnTo>
                      <a:pt x="136" y="38"/>
                    </a:lnTo>
                    <a:lnTo>
                      <a:pt x="138" y="42"/>
                    </a:lnTo>
                    <a:lnTo>
                      <a:pt x="139" y="42"/>
                    </a:lnTo>
                    <a:lnTo>
                      <a:pt x="141" y="43"/>
                    </a:lnTo>
                    <a:lnTo>
                      <a:pt x="139" y="46"/>
                    </a:lnTo>
                    <a:lnTo>
                      <a:pt x="136" y="47"/>
                    </a:lnTo>
                    <a:lnTo>
                      <a:pt x="132" y="46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7" y="49"/>
                    </a:lnTo>
                    <a:lnTo>
                      <a:pt x="121" y="50"/>
                    </a:lnTo>
                    <a:lnTo>
                      <a:pt x="116" y="49"/>
                    </a:lnTo>
                    <a:lnTo>
                      <a:pt x="113" y="49"/>
                    </a:lnTo>
                    <a:lnTo>
                      <a:pt x="106" y="50"/>
                    </a:lnTo>
                    <a:lnTo>
                      <a:pt x="103" y="49"/>
                    </a:lnTo>
                    <a:lnTo>
                      <a:pt x="101" y="50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1" y="43"/>
                    </a:lnTo>
                    <a:lnTo>
                      <a:pt x="103" y="42"/>
                    </a:lnTo>
                    <a:lnTo>
                      <a:pt x="105" y="39"/>
                    </a:lnTo>
                    <a:lnTo>
                      <a:pt x="102" y="39"/>
                    </a:lnTo>
                    <a:lnTo>
                      <a:pt x="102" y="38"/>
                    </a:lnTo>
                    <a:lnTo>
                      <a:pt x="96" y="38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1" y="36"/>
                    </a:lnTo>
                    <a:lnTo>
                      <a:pt x="87" y="31"/>
                    </a:lnTo>
                    <a:lnTo>
                      <a:pt x="84" y="24"/>
                    </a:lnTo>
                    <a:lnTo>
                      <a:pt x="83" y="22"/>
                    </a:lnTo>
                    <a:lnTo>
                      <a:pt x="78" y="24"/>
                    </a:lnTo>
                    <a:lnTo>
                      <a:pt x="77" y="24"/>
                    </a:lnTo>
                    <a:lnTo>
                      <a:pt x="74" y="24"/>
                    </a:lnTo>
                    <a:lnTo>
                      <a:pt x="72" y="21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3" y="18"/>
                    </a:lnTo>
                    <a:lnTo>
                      <a:pt x="63" y="17"/>
                    </a:lnTo>
                    <a:lnTo>
                      <a:pt x="60" y="16"/>
                    </a:lnTo>
                    <a:lnTo>
                      <a:pt x="60" y="17"/>
                    </a:lnTo>
                    <a:lnTo>
                      <a:pt x="58" y="18"/>
                    </a:lnTo>
                    <a:lnTo>
                      <a:pt x="55" y="17"/>
                    </a:lnTo>
                    <a:lnTo>
                      <a:pt x="52" y="16"/>
                    </a:lnTo>
                    <a:lnTo>
                      <a:pt x="49" y="16"/>
                    </a:lnTo>
                    <a:lnTo>
                      <a:pt x="48" y="16"/>
                    </a:lnTo>
                    <a:lnTo>
                      <a:pt x="41" y="14"/>
                    </a:lnTo>
                    <a:lnTo>
                      <a:pt x="38" y="13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1" y="9"/>
                    </a:lnTo>
                    <a:lnTo>
                      <a:pt x="30" y="10"/>
                    </a:lnTo>
                    <a:lnTo>
                      <a:pt x="27" y="10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19" y="14"/>
                    </a:lnTo>
                    <a:lnTo>
                      <a:pt x="18" y="16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2" y="21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3" y="7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6" y="3"/>
                    </a:lnTo>
                    <a:lnTo>
                      <a:pt x="33" y="2"/>
                    </a:lnTo>
                    <a:lnTo>
                      <a:pt x="36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3" name="Freeform 1290"/>
              <p:cNvSpPr>
                <a:spLocks/>
              </p:cNvSpPr>
              <p:nvPr/>
            </p:nvSpPr>
            <p:spPr bwMode="auto">
              <a:xfrm>
                <a:off x="2785205" y="3575231"/>
                <a:ext cx="11858" cy="10376"/>
              </a:xfrm>
              <a:custGeom>
                <a:avLst/>
                <a:gdLst>
                  <a:gd name="T0" fmla="*/ 2 w 8"/>
                  <a:gd name="T1" fmla="*/ 0 h 7"/>
                  <a:gd name="T2" fmla="*/ 5 w 8"/>
                  <a:gd name="T3" fmla="*/ 2 h 7"/>
                  <a:gd name="T4" fmla="*/ 8 w 8"/>
                  <a:gd name="T5" fmla="*/ 4 h 7"/>
                  <a:gd name="T6" fmla="*/ 6 w 8"/>
                  <a:gd name="T7" fmla="*/ 7 h 7"/>
                  <a:gd name="T8" fmla="*/ 4 w 8"/>
                  <a:gd name="T9" fmla="*/ 7 h 7"/>
                  <a:gd name="T10" fmla="*/ 1 w 8"/>
                  <a:gd name="T11" fmla="*/ 6 h 7"/>
                  <a:gd name="T12" fmla="*/ 0 w 8"/>
                  <a:gd name="T13" fmla="*/ 4 h 7"/>
                  <a:gd name="T14" fmla="*/ 1 w 8"/>
                  <a:gd name="T15" fmla="*/ 6 h 7"/>
                  <a:gd name="T16" fmla="*/ 2 w 8"/>
                  <a:gd name="T17" fmla="*/ 6 h 7"/>
                  <a:gd name="T18" fmla="*/ 4 w 8"/>
                  <a:gd name="T19" fmla="*/ 4 h 7"/>
                  <a:gd name="T20" fmla="*/ 2 w 8"/>
                  <a:gd name="T21" fmla="*/ 4 h 7"/>
                  <a:gd name="T22" fmla="*/ 2 w 8"/>
                  <a:gd name="T23" fmla="*/ 3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5" y="2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4" name="Freeform 1291"/>
              <p:cNvSpPr>
                <a:spLocks/>
              </p:cNvSpPr>
              <p:nvPr/>
            </p:nvSpPr>
            <p:spPr bwMode="auto">
              <a:xfrm>
                <a:off x="2958621" y="3557445"/>
                <a:ext cx="10376" cy="1185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1 h 8"/>
                  <a:gd name="T4" fmla="*/ 7 w 7"/>
                  <a:gd name="T5" fmla="*/ 5 h 8"/>
                  <a:gd name="T6" fmla="*/ 1 w 7"/>
                  <a:gd name="T7" fmla="*/ 8 h 8"/>
                  <a:gd name="T8" fmla="*/ 0 w 7"/>
                  <a:gd name="T9" fmla="*/ 8 h 8"/>
                  <a:gd name="T10" fmla="*/ 0 w 7"/>
                  <a:gd name="T11" fmla="*/ 7 h 8"/>
                  <a:gd name="T12" fmla="*/ 1 w 7"/>
                  <a:gd name="T13" fmla="*/ 7 h 8"/>
                  <a:gd name="T14" fmla="*/ 4 w 7"/>
                  <a:gd name="T15" fmla="*/ 4 h 8"/>
                  <a:gd name="T16" fmla="*/ 4 w 7"/>
                  <a:gd name="T17" fmla="*/ 1 h 8"/>
                  <a:gd name="T18" fmla="*/ 7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lnTo>
                      <a:pt x="7" y="1"/>
                    </a:lnTo>
                    <a:lnTo>
                      <a:pt x="7" y="5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5" name="Freeform 1292"/>
              <p:cNvSpPr>
                <a:spLocks/>
              </p:cNvSpPr>
              <p:nvPr/>
            </p:nvSpPr>
            <p:spPr bwMode="auto">
              <a:xfrm>
                <a:off x="2980854" y="358412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6" name="Freeform 1293"/>
              <p:cNvSpPr>
                <a:spLocks/>
              </p:cNvSpPr>
              <p:nvPr/>
            </p:nvSpPr>
            <p:spPr bwMode="auto">
              <a:xfrm>
                <a:off x="2940835" y="3538176"/>
                <a:ext cx="8893" cy="19269"/>
              </a:xfrm>
              <a:custGeom>
                <a:avLst/>
                <a:gdLst>
                  <a:gd name="T0" fmla="*/ 1 w 6"/>
                  <a:gd name="T1" fmla="*/ 0 h 13"/>
                  <a:gd name="T2" fmla="*/ 2 w 6"/>
                  <a:gd name="T3" fmla="*/ 5 h 13"/>
                  <a:gd name="T4" fmla="*/ 4 w 6"/>
                  <a:gd name="T5" fmla="*/ 9 h 13"/>
                  <a:gd name="T6" fmla="*/ 6 w 6"/>
                  <a:gd name="T7" fmla="*/ 13 h 13"/>
                  <a:gd name="T8" fmla="*/ 4 w 6"/>
                  <a:gd name="T9" fmla="*/ 13 h 13"/>
                  <a:gd name="T10" fmla="*/ 2 w 6"/>
                  <a:gd name="T11" fmla="*/ 10 h 13"/>
                  <a:gd name="T12" fmla="*/ 1 w 6"/>
                  <a:gd name="T13" fmla="*/ 7 h 13"/>
                  <a:gd name="T14" fmla="*/ 2 w 6"/>
                  <a:gd name="T15" fmla="*/ 6 h 13"/>
                  <a:gd name="T16" fmla="*/ 0 w 6"/>
                  <a:gd name="T17" fmla="*/ 3 h 13"/>
                  <a:gd name="T18" fmla="*/ 1 w 6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3">
                    <a:moveTo>
                      <a:pt x="1" y="0"/>
                    </a:moveTo>
                    <a:lnTo>
                      <a:pt x="2" y="5"/>
                    </a:lnTo>
                    <a:lnTo>
                      <a:pt x="4" y="9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0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7" name="Freeform 1294"/>
              <p:cNvSpPr>
                <a:spLocks/>
              </p:cNvSpPr>
              <p:nvPr/>
            </p:nvSpPr>
            <p:spPr bwMode="auto">
              <a:xfrm>
                <a:off x="2936388" y="3518908"/>
                <a:ext cx="7411" cy="16305"/>
              </a:xfrm>
              <a:custGeom>
                <a:avLst/>
                <a:gdLst>
                  <a:gd name="T0" fmla="*/ 0 w 5"/>
                  <a:gd name="T1" fmla="*/ 0 h 11"/>
                  <a:gd name="T2" fmla="*/ 3 w 5"/>
                  <a:gd name="T3" fmla="*/ 2 h 11"/>
                  <a:gd name="T4" fmla="*/ 4 w 5"/>
                  <a:gd name="T5" fmla="*/ 5 h 11"/>
                  <a:gd name="T6" fmla="*/ 5 w 5"/>
                  <a:gd name="T7" fmla="*/ 8 h 11"/>
                  <a:gd name="T8" fmla="*/ 5 w 5"/>
                  <a:gd name="T9" fmla="*/ 9 h 11"/>
                  <a:gd name="T10" fmla="*/ 3 w 5"/>
                  <a:gd name="T11" fmla="*/ 11 h 11"/>
                  <a:gd name="T12" fmla="*/ 1 w 5"/>
                  <a:gd name="T13" fmla="*/ 9 h 11"/>
                  <a:gd name="T14" fmla="*/ 3 w 5"/>
                  <a:gd name="T15" fmla="*/ 8 h 11"/>
                  <a:gd name="T16" fmla="*/ 1 w 5"/>
                  <a:gd name="T17" fmla="*/ 4 h 11"/>
                  <a:gd name="T18" fmla="*/ 0 w 5"/>
                  <a:gd name="T19" fmla="*/ 1 h 11"/>
                  <a:gd name="T20" fmla="*/ 0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lnTo>
                      <a:pt x="3" y="2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8" name="Freeform 1295"/>
              <p:cNvSpPr>
                <a:spLocks/>
              </p:cNvSpPr>
              <p:nvPr/>
            </p:nvSpPr>
            <p:spPr bwMode="auto">
              <a:xfrm>
                <a:off x="2927495" y="353669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9" name="Freeform 1296"/>
              <p:cNvSpPr>
                <a:spLocks/>
              </p:cNvSpPr>
              <p:nvPr/>
            </p:nvSpPr>
            <p:spPr bwMode="auto">
              <a:xfrm>
                <a:off x="2979372" y="3564855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3 h 5"/>
                  <a:gd name="T4" fmla="*/ 5 w 5"/>
                  <a:gd name="T5" fmla="*/ 5 h 5"/>
                  <a:gd name="T6" fmla="*/ 4 w 5"/>
                  <a:gd name="T7" fmla="*/ 3 h 5"/>
                  <a:gd name="T8" fmla="*/ 1 w 5"/>
                  <a:gd name="T9" fmla="*/ 3 h 5"/>
                  <a:gd name="T10" fmla="*/ 0 w 5"/>
                  <a:gd name="T11" fmla="*/ 2 h 5"/>
                  <a:gd name="T12" fmla="*/ 3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0" name="Freeform 1297"/>
              <p:cNvSpPr>
                <a:spLocks/>
              </p:cNvSpPr>
              <p:nvPr/>
            </p:nvSpPr>
            <p:spPr bwMode="auto">
              <a:xfrm>
                <a:off x="2957139" y="3530765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1" name="Freeform 1298"/>
              <p:cNvSpPr>
                <a:spLocks/>
              </p:cNvSpPr>
              <p:nvPr/>
            </p:nvSpPr>
            <p:spPr bwMode="auto">
              <a:xfrm>
                <a:off x="2957139" y="3554480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2 h 5"/>
                  <a:gd name="T4" fmla="*/ 4 w 4"/>
                  <a:gd name="T5" fmla="*/ 5 h 5"/>
                  <a:gd name="T6" fmla="*/ 1 w 4"/>
                  <a:gd name="T7" fmla="*/ 3 h 5"/>
                  <a:gd name="T8" fmla="*/ 0 w 4"/>
                  <a:gd name="T9" fmla="*/ 2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2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2" name="Freeform 1299"/>
              <p:cNvSpPr>
                <a:spLocks/>
              </p:cNvSpPr>
              <p:nvPr/>
            </p:nvSpPr>
            <p:spPr bwMode="auto">
              <a:xfrm>
                <a:off x="2967514" y="3590053"/>
                <a:ext cx="13340" cy="10376"/>
              </a:xfrm>
              <a:custGeom>
                <a:avLst/>
                <a:gdLst>
                  <a:gd name="T0" fmla="*/ 9 w 9"/>
                  <a:gd name="T1" fmla="*/ 0 h 7"/>
                  <a:gd name="T2" fmla="*/ 9 w 9"/>
                  <a:gd name="T3" fmla="*/ 3 h 7"/>
                  <a:gd name="T4" fmla="*/ 6 w 9"/>
                  <a:gd name="T5" fmla="*/ 6 h 7"/>
                  <a:gd name="T6" fmla="*/ 0 w 9"/>
                  <a:gd name="T7" fmla="*/ 7 h 7"/>
                  <a:gd name="T8" fmla="*/ 1 w 9"/>
                  <a:gd name="T9" fmla="*/ 3 h 7"/>
                  <a:gd name="T10" fmla="*/ 4 w 9"/>
                  <a:gd name="T11" fmla="*/ 1 h 7"/>
                  <a:gd name="T12" fmla="*/ 6 w 9"/>
                  <a:gd name="T13" fmla="*/ 3 h 7"/>
                  <a:gd name="T14" fmla="*/ 8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9" y="3"/>
                    </a:lnTo>
                    <a:lnTo>
                      <a:pt x="6" y="6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3" name="Freeform 1300"/>
              <p:cNvSpPr>
                <a:spLocks/>
              </p:cNvSpPr>
              <p:nvPr/>
            </p:nvSpPr>
            <p:spPr bwMode="auto">
              <a:xfrm>
                <a:off x="2920084" y="3502603"/>
                <a:ext cx="10376" cy="13340"/>
              </a:xfrm>
              <a:custGeom>
                <a:avLst/>
                <a:gdLst>
                  <a:gd name="T0" fmla="*/ 1 w 7"/>
                  <a:gd name="T1" fmla="*/ 0 h 9"/>
                  <a:gd name="T2" fmla="*/ 4 w 7"/>
                  <a:gd name="T3" fmla="*/ 2 h 9"/>
                  <a:gd name="T4" fmla="*/ 7 w 7"/>
                  <a:gd name="T5" fmla="*/ 5 h 9"/>
                  <a:gd name="T6" fmla="*/ 5 w 7"/>
                  <a:gd name="T7" fmla="*/ 9 h 9"/>
                  <a:gd name="T8" fmla="*/ 4 w 7"/>
                  <a:gd name="T9" fmla="*/ 9 h 9"/>
                  <a:gd name="T10" fmla="*/ 3 w 7"/>
                  <a:gd name="T11" fmla="*/ 8 h 9"/>
                  <a:gd name="T12" fmla="*/ 4 w 7"/>
                  <a:gd name="T13" fmla="*/ 8 h 9"/>
                  <a:gd name="T14" fmla="*/ 5 w 7"/>
                  <a:gd name="T15" fmla="*/ 5 h 9"/>
                  <a:gd name="T16" fmla="*/ 4 w 7"/>
                  <a:gd name="T17" fmla="*/ 2 h 9"/>
                  <a:gd name="T18" fmla="*/ 0 w 7"/>
                  <a:gd name="T19" fmla="*/ 1 h 9"/>
                  <a:gd name="T20" fmla="*/ 1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lnTo>
                      <a:pt x="4" y="2"/>
                    </a:lnTo>
                    <a:lnTo>
                      <a:pt x="7" y="5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4" name="Freeform 1301"/>
              <p:cNvSpPr>
                <a:spLocks/>
              </p:cNvSpPr>
              <p:nvPr/>
            </p:nvSpPr>
            <p:spPr bwMode="auto">
              <a:xfrm>
                <a:off x="2894887" y="3524836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5" name="Freeform 1302"/>
              <p:cNvSpPr>
                <a:spLocks/>
              </p:cNvSpPr>
              <p:nvPr/>
            </p:nvSpPr>
            <p:spPr bwMode="auto">
              <a:xfrm>
                <a:off x="2890441" y="3529283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6" name="Freeform 1303"/>
              <p:cNvSpPr>
                <a:spLocks/>
              </p:cNvSpPr>
              <p:nvPr/>
            </p:nvSpPr>
            <p:spPr bwMode="auto">
              <a:xfrm>
                <a:off x="2887476" y="3508532"/>
                <a:ext cx="10376" cy="16305"/>
              </a:xfrm>
              <a:custGeom>
                <a:avLst/>
                <a:gdLst>
                  <a:gd name="T0" fmla="*/ 2 w 7"/>
                  <a:gd name="T1" fmla="*/ 0 h 11"/>
                  <a:gd name="T2" fmla="*/ 4 w 7"/>
                  <a:gd name="T3" fmla="*/ 1 h 11"/>
                  <a:gd name="T4" fmla="*/ 4 w 7"/>
                  <a:gd name="T5" fmla="*/ 4 h 11"/>
                  <a:gd name="T6" fmla="*/ 7 w 7"/>
                  <a:gd name="T7" fmla="*/ 8 h 11"/>
                  <a:gd name="T8" fmla="*/ 4 w 7"/>
                  <a:gd name="T9" fmla="*/ 11 h 11"/>
                  <a:gd name="T10" fmla="*/ 2 w 7"/>
                  <a:gd name="T11" fmla="*/ 8 h 11"/>
                  <a:gd name="T12" fmla="*/ 1 w 7"/>
                  <a:gd name="T13" fmla="*/ 9 h 11"/>
                  <a:gd name="T14" fmla="*/ 0 w 7"/>
                  <a:gd name="T15" fmla="*/ 7 h 11"/>
                  <a:gd name="T16" fmla="*/ 1 w 7"/>
                  <a:gd name="T17" fmla="*/ 4 h 11"/>
                  <a:gd name="T18" fmla="*/ 2 w 7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7" name="Freeform 1304"/>
              <p:cNvSpPr>
                <a:spLocks/>
              </p:cNvSpPr>
              <p:nvPr/>
            </p:nvSpPr>
            <p:spPr bwMode="auto">
              <a:xfrm>
                <a:off x="2893405" y="3529283"/>
                <a:ext cx="7411" cy="11858"/>
              </a:xfrm>
              <a:custGeom>
                <a:avLst/>
                <a:gdLst>
                  <a:gd name="T0" fmla="*/ 4 w 5"/>
                  <a:gd name="T1" fmla="*/ 0 h 8"/>
                  <a:gd name="T2" fmla="*/ 4 w 5"/>
                  <a:gd name="T3" fmla="*/ 1 h 8"/>
                  <a:gd name="T4" fmla="*/ 4 w 5"/>
                  <a:gd name="T5" fmla="*/ 2 h 8"/>
                  <a:gd name="T6" fmla="*/ 5 w 5"/>
                  <a:gd name="T7" fmla="*/ 5 h 8"/>
                  <a:gd name="T8" fmla="*/ 4 w 5"/>
                  <a:gd name="T9" fmla="*/ 6 h 8"/>
                  <a:gd name="T10" fmla="*/ 1 w 5"/>
                  <a:gd name="T11" fmla="*/ 8 h 8"/>
                  <a:gd name="T12" fmla="*/ 0 w 5"/>
                  <a:gd name="T13" fmla="*/ 4 h 8"/>
                  <a:gd name="T14" fmla="*/ 0 w 5"/>
                  <a:gd name="T15" fmla="*/ 2 h 8"/>
                  <a:gd name="T16" fmla="*/ 4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4" y="1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8" name="Freeform 1305"/>
              <p:cNvSpPr>
                <a:spLocks/>
              </p:cNvSpPr>
              <p:nvPr/>
            </p:nvSpPr>
            <p:spPr bwMode="auto">
              <a:xfrm>
                <a:off x="2900815" y="3505568"/>
                <a:ext cx="10376" cy="4447"/>
              </a:xfrm>
              <a:custGeom>
                <a:avLst/>
                <a:gdLst>
                  <a:gd name="T0" fmla="*/ 3 w 7"/>
                  <a:gd name="T1" fmla="*/ 0 h 3"/>
                  <a:gd name="T2" fmla="*/ 7 w 7"/>
                  <a:gd name="T3" fmla="*/ 2 h 3"/>
                  <a:gd name="T4" fmla="*/ 6 w 7"/>
                  <a:gd name="T5" fmla="*/ 3 h 3"/>
                  <a:gd name="T6" fmla="*/ 2 w 7"/>
                  <a:gd name="T7" fmla="*/ 3 h 3"/>
                  <a:gd name="T8" fmla="*/ 0 w 7"/>
                  <a:gd name="T9" fmla="*/ 3 h 3"/>
                  <a:gd name="T10" fmla="*/ 3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lnTo>
                      <a:pt x="7" y="2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9" name="Freeform 1306"/>
              <p:cNvSpPr>
                <a:spLocks/>
              </p:cNvSpPr>
              <p:nvPr/>
            </p:nvSpPr>
            <p:spPr bwMode="auto">
              <a:xfrm>
                <a:off x="2900815" y="3467031"/>
                <a:ext cx="14822" cy="25198"/>
              </a:xfrm>
              <a:custGeom>
                <a:avLst/>
                <a:gdLst>
                  <a:gd name="T0" fmla="*/ 3 w 10"/>
                  <a:gd name="T1" fmla="*/ 0 h 17"/>
                  <a:gd name="T2" fmla="*/ 7 w 10"/>
                  <a:gd name="T3" fmla="*/ 3 h 17"/>
                  <a:gd name="T4" fmla="*/ 9 w 10"/>
                  <a:gd name="T5" fmla="*/ 6 h 17"/>
                  <a:gd name="T6" fmla="*/ 10 w 10"/>
                  <a:gd name="T7" fmla="*/ 7 h 17"/>
                  <a:gd name="T8" fmla="*/ 10 w 10"/>
                  <a:gd name="T9" fmla="*/ 11 h 17"/>
                  <a:gd name="T10" fmla="*/ 7 w 10"/>
                  <a:gd name="T11" fmla="*/ 12 h 17"/>
                  <a:gd name="T12" fmla="*/ 7 w 10"/>
                  <a:gd name="T13" fmla="*/ 15 h 17"/>
                  <a:gd name="T14" fmla="*/ 6 w 10"/>
                  <a:gd name="T15" fmla="*/ 17 h 17"/>
                  <a:gd name="T16" fmla="*/ 6 w 10"/>
                  <a:gd name="T17" fmla="*/ 12 h 17"/>
                  <a:gd name="T18" fmla="*/ 6 w 10"/>
                  <a:gd name="T19" fmla="*/ 10 h 17"/>
                  <a:gd name="T20" fmla="*/ 7 w 10"/>
                  <a:gd name="T21" fmla="*/ 8 h 17"/>
                  <a:gd name="T22" fmla="*/ 4 w 10"/>
                  <a:gd name="T23" fmla="*/ 4 h 17"/>
                  <a:gd name="T24" fmla="*/ 4 w 10"/>
                  <a:gd name="T25" fmla="*/ 1 h 17"/>
                  <a:gd name="T26" fmla="*/ 0 w 10"/>
                  <a:gd name="T27" fmla="*/ 0 h 17"/>
                  <a:gd name="T28" fmla="*/ 3 w 10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lnTo>
                      <a:pt x="7" y="3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2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0" name="Freeform 1307"/>
              <p:cNvSpPr>
                <a:spLocks/>
              </p:cNvSpPr>
              <p:nvPr/>
            </p:nvSpPr>
            <p:spPr bwMode="auto">
              <a:xfrm>
                <a:off x="2877100" y="3471478"/>
                <a:ext cx="22233" cy="5929"/>
              </a:xfrm>
              <a:custGeom>
                <a:avLst/>
                <a:gdLst>
                  <a:gd name="T0" fmla="*/ 8 w 15"/>
                  <a:gd name="T1" fmla="*/ 0 h 4"/>
                  <a:gd name="T2" fmla="*/ 12 w 15"/>
                  <a:gd name="T3" fmla="*/ 0 h 4"/>
                  <a:gd name="T4" fmla="*/ 15 w 15"/>
                  <a:gd name="T5" fmla="*/ 3 h 4"/>
                  <a:gd name="T6" fmla="*/ 14 w 15"/>
                  <a:gd name="T7" fmla="*/ 1 h 4"/>
                  <a:gd name="T8" fmla="*/ 11 w 15"/>
                  <a:gd name="T9" fmla="*/ 1 h 4"/>
                  <a:gd name="T10" fmla="*/ 7 w 15"/>
                  <a:gd name="T11" fmla="*/ 4 h 4"/>
                  <a:gd name="T12" fmla="*/ 4 w 15"/>
                  <a:gd name="T13" fmla="*/ 4 h 4"/>
                  <a:gd name="T14" fmla="*/ 0 w 15"/>
                  <a:gd name="T15" fmla="*/ 0 h 4"/>
                  <a:gd name="T16" fmla="*/ 4 w 15"/>
                  <a:gd name="T17" fmla="*/ 0 h 4"/>
                  <a:gd name="T18" fmla="*/ 5 w 15"/>
                  <a:gd name="T19" fmla="*/ 1 h 4"/>
                  <a:gd name="T20" fmla="*/ 8 w 1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">
                    <a:moveTo>
                      <a:pt x="8" y="0"/>
                    </a:moveTo>
                    <a:lnTo>
                      <a:pt x="12" y="0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1" name="Freeform 1308"/>
              <p:cNvSpPr>
                <a:spLocks/>
              </p:cNvSpPr>
              <p:nvPr/>
            </p:nvSpPr>
            <p:spPr bwMode="auto">
              <a:xfrm>
                <a:off x="3016426" y="3135020"/>
                <a:ext cx="38537" cy="14822"/>
              </a:xfrm>
              <a:custGeom>
                <a:avLst/>
                <a:gdLst>
                  <a:gd name="T0" fmla="*/ 22 w 26"/>
                  <a:gd name="T1" fmla="*/ 0 h 10"/>
                  <a:gd name="T2" fmla="*/ 22 w 26"/>
                  <a:gd name="T3" fmla="*/ 2 h 10"/>
                  <a:gd name="T4" fmla="*/ 20 w 26"/>
                  <a:gd name="T5" fmla="*/ 3 h 10"/>
                  <a:gd name="T6" fmla="*/ 20 w 26"/>
                  <a:gd name="T7" fmla="*/ 4 h 10"/>
                  <a:gd name="T8" fmla="*/ 23 w 26"/>
                  <a:gd name="T9" fmla="*/ 3 h 10"/>
                  <a:gd name="T10" fmla="*/ 25 w 26"/>
                  <a:gd name="T11" fmla="*/ 3 h 10"/>
                  <a:gd name="T12" fmla="*/ 26 w 26"/>
                  <a:gd name="T13" fmla="*/ 3 h 10"/>
                  <a:gd name="T14" fmla="*/ 25 w 26"/>
                  <a:gd name="T15" fmla="*/ 4 h 10"/>
                  <a:gd name="T16" fmla="*/ 22 w 26"/>
                  <a:gd name="T17" fmla="*/ 6 h 10"/>
                  <a:gd name="T18" fmla="*/ 20 w 26"/>
                  <a:gd name="T19" fmla="*/ 4 h 10"/>
                  <a:gd name="T20" fmla="*/ 19 w 26"/>
                  <a:gd name="T21" fmla="*/ 6 h 10"/>
                  <a:gd name="T22" fmla="*/ 15 w 26"/>
                  <a:gd name="T23" fmla="*/ 6 h 10"/>
                  <a:gd name="T24" fmla="*/ 14 w 26"/>
                  <a:gd name="T25" fmla="*/ 7 h 10"/>
                  <a:gd name="T26" fmla="*/ 9 w 26"/>
                  <a:gd name="T27" fmla="*/ 7 h 10"/>
                  <a:gd name="T28" fmla="*/ 7 w 26"/>
                  <a:gd name="T29" fmla="*/ 7 h 10"/>
                  <a:gd name="T30" fmla="*/ 4 w 26"/>
                  <a:gd name="T31" fmla="*/ 8 h 10"/>
                  <a:gd name="T32" fmla="*/ 2 w 26"/>
                  <a:gd name="T33" fmla="*/ 8 h 10"/>
                  <a:gd name="T34" fmla="*/ 1 w 26"/>
                  <a:gd name="T35" fmla="*/ 10 h 10"/>
                  <a:gd name="T36" fmla="*/ 2 w 26"/>
                  <a:gd name="T37" fmla="*/ 8 h 10"/>
                  <a:gd name="T38" fmla="*/ 0 w 26"/>
                  <a:gd name="T39" fmla="*/ 8 h 10"/>
                  <a:gd name="T40" fmla="*/ 0 w 26"/>
                  <a:gd name="T41" fmla="*/ 7 h 10"/>
                  <a:gd name="T42" fmla="*/ 1 w 26"/>
                  <a:gd name="T43" fmla="*/ 6 h 10"/>
                  <a:gd name="T44" fmla="*/ 4 w 26"/>
                  <a:gd name="T45" fmla="*/ 4 h 10"/>
                  <a:gd name="T46" fmla="*/ 8 w 26"/>
                  <a:gd name="T47" fmla="*/ 3 h 10"/>
                  <a:gd name="T48" fmla="*/ 11 w 26"/>
                  <a:gd name="T49" fmla="*/ 4 h 10"/>
                  <a:gd name="T50" fmla="*/ 14 w 26"/>
                  <a:gd name="T51" fmla="*/ 3 h 10"/>
                  <a:gd name="T52" fmla="*/ 18 w 26"/>
                  <a:gd name="T53" fmla="*/ 3 h 10"/>
                  <a:gd name="T54" fmla="*/ 22 w 26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" h="10">
                    <a:moveTo>
                      <a:pt x="22" y="0"/>
                    </a:moveTo>
                    <a:lnTo>
                      <a:pt x="22" y="2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8" y="3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2" name="Freeform 1309"/>
              <p:cNvSpPr>
                <a:spLocks/>
              </p:cNvSpPr>
              <p:nvPr/>
            </p:nvSpPr>
            <p:spPr bwMode="auto">
              <a:xfrm>
                <a:off x="2058932" y="2851923"/>
                <a:ext cx="1110160" cy="653646"/>
              </a:xfrm>
              <a:custGeom>
                <a:avLst/>
                <a:gdLst>
                  <a:gd name="T0" fmla="*/ 433 w 749"/>
                  <a:gd name="T1" fmla="*/ 45 h 441"/>
                  <a:gd name="T2" fmla="*/ 473 w 749"/>
                  <a:gd name="T3" fmla="*/ 58 h 441"/>
                  <a:gd name="T4" fmla="*/ 589 w 749"/>
                  <a:gd name="T5" fmla="*/ 152 h 441"/>
                  <a:gd name="T6" fmla="*/ 697 w 749"/>
                  <a:gd name="T7" fmla="*/ 119 h 441"/>
                  <a:gd name="T8" fmla="*/ 726 w 749"/>
                  <a:gd name="T9" fmla="*/ 85 h 441"/>
                  <a:gd name="T10" fmla="*/ 740 w 749"/>
                  <a:gd name="T11" fmla="*/ 123 h 441"/>
                  <a:gd name="T12" fmla="*/ 736 w 749"/>
                  <a:gd name="T13" fmla="*/ 136 h 441"/>
                  <a:gd name="T14" fmla="*/ 711 w 749"/>
                  <a:gd name="T15" fmla="*/ 146 h 441"/>
                  <a:gd name="T16" fmla="*/ 691 w 749"/>
                  <a:gd name="T17" fmla="*/ 165 h 441"/>
                  <a:gd name="T18" fmla="*/ 690 w 749"/>
                  <a:gd name="T19" fmla="*/ 183 h 441"/>
                  <a:gd name="T20" fmla="*/ 662 w 749"/>
                  <a:gd name="T21" fmla="*/ 190 h 441"/>
                  <a:gd name="T22" fmla="*/ 642 w 749"/>
                  <a:gd name="T23" fmla="*/ 210 h 441"/>
                  <a:gd name="T24" fmla="*/ 628 w 749"/>
                  <a:gd name="T25" fmla="*/ 224 h 441"/>
                  <a:gd name="T26" fmla="*/ 624 w 749"/>
                  <a:gd name="T27" fmla="*/ 241 h 441"/>
                  <a:gd name="T28" fmla="*/ 615 w 749"/>
                  <a:gd name="T29" fmla="*/ 246 h 441"/>
                  <a:gd name="T30" fmla="*/ 611 w 749"/>
                  <a:gd name="T31" fmla="*/ 223 h 441"/>
                  <a:gd name="T32" fmla="*/ 607 w 749"/>
                  <a:gd name="T33" fmla="*/ 237 h 441"/>
                  <a:gd name="T34" fmla="*/ 607 w 749"/>
                  <a:gd name="T35" fmla="*/ 245 h 441"/>
                  <a:gd name="T36" fmla="*/ 603 w 749"/>
                  <a:gd name="T37" fmla="*/ 256 h 441"/>
                  <a:gd name="T38" fmla="*/ 610 w 749"/>
                  <a:gd name="T39" fmla="*/ 273 h 441"/>
                  <a:gd name="T40" fmla="*/ 607 w 749"/>
                  <a:gd name="T41" fmla="*/ 282 h 441"/>
                  <a:gd name="T42" fmla="*/ 596 w 749"/>
                  <a:gd name="T43" fmla="*/ 287 h 441"/>
                  <a:gd name="T44" fmla="*/ 597 w 749"/>
                  <a:gd name="T45" fmla="*/ 298 h 441"/>
                  <a:gd name="T46" fmla="*/ 559 w 749"/>
                  <a:gd name="T47" fmla="*/ 322 h 441"/>
                  <a:gd name="T48" fmla="*/ 538 w 749"/>
                  <a:gd name="T49" fmla="*/ 336 h 441"/>
                  <a:gd name="T50" fmla="*/ 532 w 749"/>
                  <a:gd name="T51" fmla="*/ 392 h 441"/>
                  <a:gd name="T52" fmla="*/ 531 w 749"/>
                  <a:gd name="T53" fmla="*/ 437 h 441"/>
                  <a:gd name="T54" fmla="*/ 510 w 749"/>
                  <a:gd name="T55" fmla="*/ 422 h 441"/>
                  <a:gd name="T56" fmla="*/ 508 w 749"/>
                  <a:gd name="T57" fmla="*/ 403 h 441"/>
                  <a:gd name="T58" fmla="*/ 501 w 749"/>
                  <a:gd name="T59" fmla="*/ 379 h 441"/>
                  <a:gd name="T60" fmla="*/ 477 w 749"/>
                  <a:gd name="T61" fmla="*/ 374 h 441"/>
                  <a:gd name="T62" fmla="*/ 467 w 749"/>
                  <a:gd name="T63" fmla="*/ 364 h 441"/>
                  <a:gd name="T64" fmla="*/ 448 w 749"/>
                  <a:gd name="T65" fmla="*/ 363 h 441"/>
                  <a:gd name="T66" fmla="*/ 412 w 749"/>
                  <a:gd name="T67" fmla="*/ 369 h 441"/>
                  <a:gd name="T68" fmla="*/ 420 w 749"/>
                  <a:gd name="T69" fmla="*/ 385 h 441"/>
                  <a:gd name="T70" fmla="*/ 398 w 749"/>
                  <a:gd name="T71" fmla="*/ 382 h 441"/>
                  <a:gd name="T72" fmla="*/ 385 w 749"/>
                  <a:gd name="T73" fmla="*/ 371 h 441"/>
                  <a:gd name="T74" fmla="*/ 353 w 749"/>
                  <a:gd name="T75" fmla="*/ 371 h 441"/>
                  <a:gd name="T76" fmla="*/ 328 w 749"/>
                  <a:gd name="T77" fmla="*/ 389 h 441"/>
                  <a:gd name="T78" fmla="*/ 313 w 749"/>
                  <a:gd name="T79" fmla="*/ 400 h 441"/>
                  <a:gd name="T80" fmla="*/ 295 w 749"/>
                  <a:gd name="T81" fmla="*/ 423 h 441"/>
                  <a:gd name="T82" fmla="*/ 280 w 749"/>
                  <a:gd name="T83" fmla="*/ 394 h 441"/>
                  <a:gd name="T84" fmla="*/ 263 w 749"/>
                  <a:gd name="T85" fmla="*/ 367 h 441"/>
                  <a:gd name="T86" fmla="*/ 244 w 749"/>
                  <a:gd name="T87" fmla="*/ 376 h 441"/>
                  <a:gd name="T88" fmla="*/ 226 w 749"/>
                  <a:gd name="T89" fmla="*/ 371 h 441"/>
                  <a:gd name="T90" fmla="*/ 217 w 749"/>
                  <a:gd name="T91" fmla="*/ 351 h 441"/>
                  <a:gd name="T92" fmla="*/ 180 w 749"/>
                  <a:gd name="T93" fmla="*/ 332 h 441"/>
                  <a:gd name="T94" fmla="*/ 54 w 749"/>
                  <a:gd name="T95" fmla="*/ 292 h 441"/>
                  <a:gd name="T96" fmla="*/ 27 w 749"/>
                  <a:gd name="T97" fmla="*/ 275 h 441"/>
                  <a:gd name="T98" fmla="*/ 17 w 749"/>
                  <a:gd name="T99" fmla="*/ 242 h 441"/>
                  <a:gd name="T100" fmla="*/ 20 w 749"/>
                  <a:gd name="T101" fmla="*/ 226 h 441"/>
                  <a:gd name="T102" fmla="*/ 16 w 749"/>
                  <a:gd name="T103" fmla="*/ 213 h 441"/>
                  <a:gd name="T104" fmla="*/ 3 w 749"/>
                  <a:gd name="T105" fmla="*/ 190 h 441"/>
                  <a:gd name="T106" fmla="*/ 10 w 749"/>
                  <a:gd name="T107" fmla="*/ 146 h 441"/>
                  <a:gd name="T108" fmla="*/ 22 w 749"/>
                  <a:gd name="T109" fmla="*/ 94 h 441"/>
                  <a:gd name="T110" fmla="*/ 49 w 749"/>
                  <a:gd name="T111" fmla="*/ 61 h 441"/>
                  <a:gd name="T112" fmla="*/ 36 w 749"/>
                  <a:gd name="T113" fmla="*/ 46 h 441"/>
                  <a:gd name="T114" fmla="*/ 47 w 749"/>
                  <a:gd name="T115" fmla="*/ 16 h 441"/>
                  <a:gd name="T116" fmla="*/ 64 w 749"/>
                  <a:gd name="T117" fmla="*/ 25 h 441"/>
                  <a:gd name="T118" fmla="*/ 63 w 749"/>
                  <a:gd name="T119" fmla="*/ 31 h 441"/>
                  <a:gd name="T120" fmla="*/ 67 w 749"/>
                  <a:gd name="T121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9" h="441">
                    <a:moveTo>
                      <a:pt x="67" y="0"/>
                    </a:moveTo>
                    <a:lnTo>
                      <a:pt x="409" y="35"/>
                    </a:lnTo>
                    <a:lnTo>
                      <a:pt x="412" y="35"/>
                    </a:lnTo>
                    <a:lnTo>
                      <a:pt x="415" y="35"/>
                    </a:lnTo>
                    <a:lnTo>
                      <a:pt x="418" y="38"/>
                    </a:lnTo>
                    <a:lnTo>
                      <a:pt x="419" y="38"/>
                    </a:lnTo>
                    <a:lnTo>
                      <a:pt x="420" y="40"/>
                    </a:lnTo>
                    <a:lnTo>
                      <a:pt x="420" y="40"/>
                    </a:lnTo>
                    <a:lnTo>
                      <a:pt x="423" y="42"/>
                    </a:lnTo>
                    <a:lnTo>
                      <a:pt x="423" y="42"/>
                    </a:lnTo>
                    <a:lnTo>
                      <a:pt x="426" y="43"/>
                    </a:lnTo>
                    <a:lnTo>
                      <a:pt x="427" y="45"/>
                    </a:lnTo>
                    <a:lnTo>
                      <a:pt x="429" y="45"/>
                    </a:lnTo>
                    <a:lnTo>
                      <a:pt x="432" y="43"/>
                    </a:lnTo>
                    <a:lnTo>
                      <a:pt x="433" y="45"/>
                    </a:lnTo>
                    <a:lnTo>
                      <a:pt x="436" y="45"/>
                    </a:lnTo>
                    <a:lnTo>
                      <a:pt x="438" y="46"/>
                    </a:lnTo>
                    <a:lnTo>
                      <a:pt x="441" y="46"/>
                    </a:lnTo>
                    <a:lnTo>
                      <a:pt x="443" y="50"/>
                    </a:lnTo>
                    <a:lnTo>
                      <a:pt x="447" y="52"/>
                    </a:lnTo>
                    <a:lnTo>
                      <a:pt x="449" y="52"/>
                    </a:lnTo>
                    <a:lnTo>
                      <a:pt x="451" y="54"/>
                    </a:lnTo>
                    <a:lnTo>
                      <a:pt x="454" y="54"/>
                    </a:lnTo>
                    <a:lnTo>
                      <a:pt x="458" y="54"/>
                    </a:lnTo>
                    <a:lnTo>
                      <a:pt x="459" y="53"/>
                    </a:lnTo>
                    <a:lnTo>
                      <a:pt x="461" y="54"/>
                    </a:lnTo>
                    <a:lnTo>
                      <a:pt x="462" y="57"/>
                    </a:lnTo>
                    <a:lnTo>
                      <a:pt x="467" y="57"/>
                    </a:lnTo>
                    <a:lnTo>
                      <a:pt x="469" y="58"/>
                    </a:lnTo>
                    <a:lnTo>
                      <a:pt x="473" y="58"/>
                    </a:lnTo>
                    <a:lnTo>
                      <a:pt x="474" y="60"/>
                    </a:lnTo>
                    <a:lnTo>
                      <a:pt x="527" y="85"/>
                    </a:lnTo>
                    <a:lnTo>
                      <a:pt x="531" y="89"/>
                    </a:lnTo>
                    <a:lnTo>
                      <a:pt x="539" y="96"/>
                    </a:lnTo>
                    <a:lnTo>
                      <a:pt x="548" y="136"/>
                    </a:lnTo>
                    <a:lnTo>
                      <a:pt x="546" y="154"/>
                    </a:lnTo>
                    <a:lnTo>
                      <a:pt x="545" y="157"/>
                    </a:lnTo>
                    <a:lnTo>
                      <a:pt x="543" y="161"/>
                    </a:lnTo>
                    <a:lnTo>
                      <a:pt x="542" y="163"/>
                    </a:lnTo>
                    <a:lnTo>
                      <a:pt x="537" y="165"/>
                    </a:lnTo>
                    <a:lnTo>
                      <a:pt x="534" y="169"/>
                    </a:lnTo>
                    <a:lnTo>
                      <a:pt x="537" y="173"/>
                    </a:lnTo>
                    <a:lnTo>
                      <a:pt x="582" y="161"/>
                    </a:lnTo>
                    <a:lnTo>
                      <a:pt x="588" y="158"/>
                    </a:lnTo>
                    <a:lnTo>
                      <a:pt x="589" y="152"/>
                    </a:lnTo>
                    <a:lnTo>
                      <a:pt x="614" y="144"/>
                    </a:lnTo>
                    <a:lnTo>
                      <a:pt x="625" y="136"/>
                    </a:lnTo>
                    <a:lnTo>
                      <a:pt x="626" y="134"/>
                    </a:lnTo>
                    <a:lnTo>
                      <a:pt x="630" y="134"/>
                    </a:lnTo>
                    <a:lnTo>
                      <a:pt x="636" y="129"/>
                    </a:lnTo>
                    <a:lnTo>
                      <a:pt x="639" y="126"/>
                    </a:lnTo>
                    <a:lnTo>
                      <a:pt x="643" y="125"/>
                    </a:lnTo>
                    <a:lnTo>
                      <a:pt x="644" y="122"/>
                    </a:lnTo>
                    <a:lnTo>
                      <a:pt x="648" y="122"/>
                    </a:lnTo>
                    <a:lnTo>
                      <a:pt x="687" y="122"/>
                    </a:lnTo>
                    <a:lnTo>
                      <a:pt x="691" y="119"/>
                    </a:lnTo>
                    <a:lnTo>
                      <a:pt x="691" y="119"/>
                    </a:lnTo>
                    <a:lnTo>
                      <a:pt x="693" y="119"/>
                    </a:lnTo>
                    <a:lnTo>
                      <a:pt x="694" y="119"/>
                    </a:lnTo>
                    <a:lnTo>
                      <a:pt x="697" y="119"/>
                    </a:lnTo>
                    <a:lnTo>
                      <a:pt x="698" y="118"/>
                    </a:lnTo>
                    <a:lnTo>
                      <a:pt x="700" y="116"/>
                    </a:lnTo>
                    <a:lnTo>
                      <a:pt x="704" y="111"/>
                    </a:lnTo>
                    <a:lnTo>
                      <a:pt x="705" y="111"/>
                    </a:lnTo>
                    <a:lnTo>
                      <a:pt x="709" y="107"/>
                    </a:lnTo>
                    <a:lnTo>
                      <a:pt x="709" y="104"/>
                    </a:lnTo>
                    <a:lnTo>
                      <a:pt x="711" y="101"/>
                    </a:lnTo>
                    <a:lnTo>
                      <a:pt x="713" y="99"/>
                    </a:lnTo>
                    <a:lnTo>
                      <a:pt x="713" y="97"/>
                    </a:lnTo>
                    <a:lnTo>
                      <a:pt x="716" y="94"/>
                    </a:lnTo>
                    <a:lnTo>
                      <a:pt x="720" y="89"/>
                    </a:lnTo>
                    <a:lnTo>
                      <a:pt x="722" y="86"/>
                    </a:lnTo>
                    <a:lnTo>
                      <a:pt x="723" y="85"/>
                    </a:lnTo>
                    <a:lnTo>
                      <a:pt x="724" y="85"/>
                    </a:lnTo>
                    <a:lnTo>
                      <a:pt x="726" y="85"/>
                    </a:lnTo>
                    <a:lnTo>
                      <a:pt x="727" y="87"/>
                    </a:lnTo>
                    <a:lnTo>
                      <a:pt x="730" y="86"/>
                    </a:lnTo>
                    <a:lnTo>
                      <a:pt x="734" y="87"/>
                    </a:lnTo>
                    <a:lnTo>
                      <a:pt x="736" y="86"/>
                    </a:lnTo>
                    <a:lnTo>
                      <a:pt x="741" y="92"/>
                    </a:lnTo>
                    <a:lnTo>
                      <a:pt x="741" y="96"/>
                    </a:lnTo>
                    <a:lnTo>
                      <a:pt x="738" y="112"/>
                    </a:lnTo>
                    <a:lnTo>
                      <a:pt x="737" y="114"/>
                    </a:lnTo>
                    <a:lnTo>
                      <a:pt x="738" y="114"/>
                    </a:lnTo>
                    <a:lnTo>
                      <a:pt x="740" y="115"/>
                    </a:lnTo>
                    <a:lnTo>
                      <a:pt x="740" y="118"/>
                    </a:lnTo>
                    <a:lnTo>
                      <a:pt x="740" y="119"/>
                    </a:lnTo>
                    <a:lnTo>
                      <a:pt x="740" y="121"/>
                    </a:lnTo>
                    <a:lnTo>
                      <a:pt x="740" y="122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5" y="126"/>
                    </a:lnTo>
                    <a:lnTo>
                      <a:pt x="744" y="130"/>
                    </a:lnTo>
                    <a:lnTo>
                      <a:pt x="747" y="132"/>
                    </a:lnTo>
                    <a:lnTo>
                      <a:pt x="748" y="130"/>
                    </a:lnTo>
                    <a:lnTo>
                      <a:pt x="749" y="132"/>
                    </a:lnTo>
                    <a:lnTo>
                      <a:pt x="748" y="133"/>
                    </a:lnTo>
                    <a:lnTo>
                      <a:pt x="745" y="134"/>
                    </a:lnTo>
                    <a:lnTo>
                      <a:pt x="745" y="133"/>
                    </a:lnTo>
                    <a:lnTo>
                      <a:pt x="741" y="134"/>
                    </a:lnTo>
                    <a:lnTo>
                      <a:pt x="740" y="134"/>
                    </a:lnTo>
                    <a:lnTo>
                      <a:pt x="737" y="136"/>
                    </a:lnTo>
                    <a:lnTo>
                      <a:pt x="736" y="136"/>
                    </a:lnTo>
                    <a:lnTo>
                      <a:pt x="734" y="136"/>
                    </a:lnTo>
                    <a:lnTo>
                      <a:pt x="731" y="139"/>
                    </a:lnTo>
                    <a:lnTo>
                      <a:pt x="730" y="139"/>
                    </a:lnTo>
                    <a:lnTo>
                      <a:pt x="729" y="136"/>
                    </a:lnTo>
                    <a:lnTo>
                      <a:pt x="726" y="136"/>
                    </a:lnTo>
                    <a:lnTo>
                      <a:pt x="724" y="139"/>
                    </a:lnTo>
                    <a:lnTo>
                      <a:pt x="722" y="139"/>
                    </a:lnTo>
                    <a:lnTo>
                      <a:pt x="720" y="136"/>
                    </a:lnTo>
                    <a:lnTo>
                      <a:pt x="722" y="134"/>
                    </a:lnTo>
                    <a:lnTo>
                      <a:pt x="718" y="139"/>
                    </a:lnTo>
                    <a:lnTo>
                      <a:pt x="716" y="143"/>
                    </a:lnTo>
                    <a:lnTo>
                      <a:pt x="713" y="143"/>
                    </a:lnTo>
                    <a:lnTo>
                      <a:pt x="713" y="141"/>
                    </a:lnTo>
                    <a:lnTo>
                      <a:pt x="712" y="146"/>
                    </a:lnTo>
                    <a:lnTo>
                      <a:pt x="711" y="146"/>
                    </a:lnTo>
                    <a:lnTo>
                      <a:pt x="709" y="143"/>
                    </a:lnTo>
                    <a:lnTo>
                      <a:pt x="708" y="146"/>
                    </a:lnTo>
                    <a:lnTo>
                      <a:pt x="706" y="147"/>
                    </a:lnTo>
                    <a:lnTo>
                      <a:pt x="705" y="146"/>
                    </a:lnTo>
                    <a:lnTo>
                      <a:pt x="705" y="144"/>
                    </a:lnTo>
                    <a:lnTo>
                      <a:pt x="704" y="147"/>
                    </a:lnTo>
                    <a:lnTo>
                      <a:pt x="702" y="147"/>
                    </a:lnTo>
                    <a:lnTo>
                      <a:pt x="701" y="150"/>
                    </a:lnTo>
                    <a:lnTo>
                      <a:pt x="695" y="154"/>
                    </a:lnTo>
                    <a:lnTo>
                      <a:pt x="694" y="158"/>
                    </a:lnTo>
                    <a:lnTo>
                      <a:pt x="693" y="161"/>
                    </a:lnTo>
                    <a:lnTo>
                      <a:pt x="691" y="162"/>
                    </a:lnTo>
                    <a:lnTo>
                      <a:pt x="690" y="163"/>
                    </a:lnTo>
                    <a:lnTo>
                      <a:pt x="690" y="165"/>
                    </a:lnTo>
                    <a:lnTo>
                      <a:pt x="691" y="165"/>
                    </a:lnTo>
                    <a:lnTo>
                      <a:pt x="693" y="168"/>
                    </a:lnTo>
                    <a:lnTo>
                      <a:pt x="687" y="172"/>
                    </a:lnTo>
                    <a:lnTo>
                      <a:pt x="687" y="173"/>
                    </a:lnTo>
                    <a:lnTo>
                      <a:pt x="691" y="175"/>
                    </a:lnTo>
                    <a:lnTo>
                      <a:pt x="693" y="179"/>
                    </a:lnTo>
                    <a:lnTo>
                      <a:pt x="693" y="181"/>
                    </a:lnTo>
                    <a:lnTo>
                      <a:pt x="697" y="181"/>
                    </a:lnTo>
                    <a:lnTo>
                      <a:pt x="697" y="177"/>
                    </a:lnTo>
                    <a:lnTo>
                      <a:pt x="697" y="176"/>
                    </a:lnTo>
                    <a:lnTo>
                      <a:pt x="698" y="176"/>
                    </a:lnTo>
                    <a:lnTo>
                      <a:pt x="700" y="180"/>
                    </a:lnTo>
                    <a:lnTo>
                      <a:pt x="698" y="183"/>
                    </a:lnTo>
                    <a:lnTo>
                      <a:pt x="691" y="186"/>
                    </a:lnTo>
                    <a:lnTo>
                      <a:pt x="690" y="186"/>
                    </a:lnTo>
                    <a:lnTo>
                      <a:pt x="690" y="183"/>
                    </a:lnTo>
                    <a:lnTo>
                      <a:pt x="689" y="180"/>
                    </a:lnTo>
                    <a:lnTo>
                      <a:pt x="687" y="186"/>
                    </a:lnTo>
                    <a:lnTo>
                      <a:pt x="684" y="188"/>
                    </a:lnTo>
                    <a:lnTo>
                      <a:pt x="683" y="187"/>
                    </a:lnTo>
                    <a:lnTo>
                      <a:pt x="683" y="186"/>
                    </a:lnTo>
                    <a:lnTo>
                      <a:pt x="683" y="183"/>
                    </a:lnTo>
                    <a:lnTo>
                      <a:pt x="680" y="180"/>
                    </a:lnTo>
                    <a:lnTo>
                      <a:pt x="680" y="183"/>
                    </a:lnTo>
                    <a:lnTo>
                      <a:pt x="680" y="187"/>
                    </a:lnTo>
                    <a:lnTo>
                      <a:pt x="680" y="188"/>
                    </a:lnTo>
                    <a:lnTo>
                      <a:pt x="679" y="188"/>
                    </a:lnTo>
                    <a:lnTo>
                      <a:pt x="673" y="188"/>
                    </a:lnTo>
                    <a:lnTo>
                      <a:pt x="671" y="190"/>
                    </a:lnTo>
                    <a:lnTo>
                      <a:pt x="668" y="190"/>
                    </a:lnTo>
                    <a:lnTo>
                      <a:pt x="662" y="190"/>
                    </a:lnTo>
                    <a:lnTo>
                      <a:pt x="662" y="188"/>
                    </a:lnTo>
                    <a:lnTo>
                      <a:pt x="660" y="188"/>
                    </a:lnTo>
                    <a:lnTo>
                      <a:pt x="655" y="191"/>
                    </a:lnTo>
                    <a:lnTo>
                      <a:pt x="653" y="191"/>
                    </a:lnTo>
                    <a:lnTo>
                      <a:pt x="648" y="194"/>
                    </a:lnTo>
                    <a:lnTo>
                      <a:pt x="647" y="195"/>
                    </a:lnTo>
                    <a:lnTo>
                      <a:pt x="644" y="197"/>
                    </a:lnTo>
                    <a:lnTo>
                      <a:pt x="644" y="198"/>
                    </a:lnTo>
                    <a:lnTo>
                      <a:pt x="642" y="201"/>
                    </a:lnTo>
                    <a:lnTo>
                      <a:pt x="642" y="202"/>
                    </a:lnTo>
                    <a:lnTo>
                      <a:pt x="644" y="204"/>
                    </a:lnTo>
                    <a:lnTo>
                      <a:pt x="644" y="205"/>
                    </a:lnTo>
                    <a:lnTo>
                      <a:pt x="643" y="206"/>
                    </a:lnTo>
                    <a:lnTo>
                      <a:pt x="643" y="208"/>
                    </a:lnTo>
                    <a:lnTo>
                      <a:pt x="642" y="210"/>
                    </a:lnTo>
                    <a:lnTo>
                      <a:pt x="642" y="212"/>
                    </a:lnTo>
                    <a:lnTo>
                      <a:pt x="642" y="213"/>
                    </a:lnTo>
                    <a:lnTo>
                      <a:pt x="640" y="216"/>
                    </a:lnTo>
                    <a:lnTo>
                      <a:pt x="639" y="216"/>
                    </a:lnTo>
                    <a:lnTo>
                      <a:pt x="637" y="217"/>
                    </a:lnTo>
                    <a:lnTo>
                      <a:pt x="636" y="222"/>
                    </a:lnTo>
                    <a:lnTo>
                      <a:pt x="635" y="222"/>
                    </a:lnTo>
                    <a:lnTo>
                      <a:pt x="633" y="223"/>
                    </a:lnTo>
                    <a:lnTo>
                      <a:pt x="632" y="223"/>
                    </a:lnTo>
                    <a:lnTo>
                      <a:pt x="632" y="226"/>
                    </a:lnTo>
                    <a:lnTo>
                      <a:pt x="630" y="228"/>
                    </a:lnTo>
                    <a:lnTo>
                      <a:pt x="629" y="227"/>
                    </a:lnTo>
                    <a:lnTo>
                      <a:pt x="628" y="228"/>
                    </a:lnTo>
                    <a:lnTo>
                      <a:pt x="629" y="224"/>
                    </a:lnTo>
                    <a:lnTo>
                      <a:pt x="628" y="224"/>
                    </a:lnTo>
                    <a:lnTo>
                      <a:pt x="626" y="224"/>
                    </a:lnTo>
                    <a:lnTo>
                      <a:pt x="624" y="222"/>
                    </a:lnTo>
                    <a:lnTo>
                      <a:pt x="622" y="219"/>
                    </a:lnTo>
                    <a:lnTo>
                      <a:pt x="622" y="217"/>
                    </a:lnTo>
                    <a:lnTo>
                      <a:pt x="626" y="213"/>
                    </a:lnTo>
                    <a:lnTo>
                      <a:pt x="624" y="215"/>
                    </a:lnTo>
                    <a:lnTo>
                      <a:pt x="622" y="216"/>
                    </a:lnTo>
                    <a:lnTo>
                      <a:pt x="621" y="219"/>
                    </a:lnTo>
                    <a:lnTo>
                      <a:pt x="621" y="222"/>
                    </a:lnTo>
                    <a:lnTo>
                      <a:pt x="622" y="223"/>
                    </a:lnTo>
                    <a:lnTo>
                      <a:pt x="622" y="226"/>
                    </a:lnTo>
                    <a:lnTo>
                      <a:pt x="624" y="227"/>
                    </a:lnTo>
                    <a:lnTo>
                      <a:pt x="625" y="233"/>
                    </a:lnTo>
                    <a:lnTo>
                      <a:pt x="625" y="235"/>
                    </a:lnTo>
                    <a:lnTo>
                      <a:pt x="624" y="241"/>
                    </a:lnTo>
                    <a:lnTo>
                      <a:pt x="621" y="242"/>
                    </a:lnTo>
                    <a:lnTo>
                      <a:pt x="618" y="248"/>
                    </a:lnTo>
                    <a:lnTo>
                      <a:pt x="617" y="251"/>
                    </a:lnTo>
                    <a:lnTo>
                      <a:pt x="617" y="252"/>
                    </a:lnTo>
                    <a:lnTo>
                      <a:pt x="615" y="253"/>
                    </a:lnTo>
                    <a:lnTo>
                      <a:pt x="615" y="252"/>
                    </a:lnTo>
                    <a:lnTo>
                      <a:pt x="615" y="251"/>
                    </a:lnTo>
                    <a:lnTo>
                      <a:pt x="613" y="256"/>
                    </a:lnTo>
                    <a:lnTo>
                      <a:pt x="613" y="256"/>
                    </a:lnTo>
                    <a:lnTo>
                      <a:pt x="611" y="257"/>
                    </a:lnTo>
                    <a:lnTo>
                      <a:pt x="611" y="255"/>
                    </a:lnTo>
                    <a:lnTo>
                      <a:pt x="613" y="252"/>
                    </a:lnTo>
                    <a:lnTo>
                      <a:pt x="614" y="249"/>
                    </a:lnTo>
                    <a:lnTo>
                      <a:pt x="613" y="248"/>
                    </a:lnTo>
                    <a:lnTo>
                      <a:pt x="615" y="246"/>
                    </a:lnTo>
                    <a:lnTo>
                      <a:pt x="614" y="245"/>
                    </a:lnTo>
                    <a:lnTo>
                      <a:pt x="617" y="244"/>
                    </a:lnTo>
                    <a:lnTo>
                      <a:pt x="614" y="244"/>
                    </a:lnTo>
                    <a:lnTo>
                      <a:pt x="613" y="242"/>
                    </a:lnTo>
                    <a:lnTo>
                      <a:pt x="614" y="241"/>
                    </a:lnTo>
                    <a:lnTo>
                      <a:pt x="614" y="241"/>
                    </a:lnTo>
                    <a:lnTo>
                      <a:pt x="613" y="241"/>
                    </a:lnTo>
                    <a:lnTo>
                      <a:pt x="611" y="240"/>
                    </a:lnTo>
                    <a:lnTo>
                      <a:pt x="611" y="241"/>
                    </a:lnTo>
                    <a:lnTo>
                      <a:pt x="608" y="238"/>
                    </a:lnTo>
                    <a:lnTo>
                      <a:pt x="608" y="235"/>
                    </a:lnTo>
                    <a:lnTo>
                      <a:pt x="611" y="233"/>
                    </a:lnTo>
                    <a:lnTo>
                      <a:pt x="611" y="228"/>
                    </a:lnTo>
                    <a:lnTo>
                      <a:pt x="610" y="226"/>
                    </a:lnTo>
                    <a:lnTo>
                      <a:pt x="611" y="223"/>
                    </a:lnTo>
                    <a:lnTo>
                      <a:pt x="613" y="222"/>
                    </a:lnTo>
                    <a:lnTo>
                      <a:pt x="613" y="220"/>
                    </a:lnTo>
                    <a:lnTo>
                      <a:pt x="613" y="217"/>
                    </a:lnTo>
                    <a:lnTo>
                      <a:pt x="613" y="217"/>
                    </a:lnTo>
                    <a:lnTo>
                      <a:pt x="613" y="217"/>
                    </a:lnTo>
                    <a:lnTo>
                      <a:pt x="611" y="220"/>
                    </a:lnTo>
                    <a:lnTo>
                      <a:pt x="608" y="222"/>
                    </a:lnTo>
                    <a:lnTo>
                      <a:pt x="607" y="223"/>
                    </a:lnTo>
                    <a:lnTo>
                      <a:pt x="606" y="223"/>
                    </a:lnTo>
                    <a:lnTo>
                      <a:pt x="607" y="226"/>
                    </a:lnTo>
                    <a:lnTo>
                      <a:pt x="607" y="227"/>
                    </a:lnTo>
                    <a:lnTo>
                      <a:pt x="607" y="231"/>
                    </a:lnTo>
                    <a:lnTo>
                      <a:pt x="607" y="233"/>
                    </a:lnTo>
                    <a:lnTo>
                      <a:pt x="607" y="234"/>
                    </a:lnTo>
                    <a:lnTo>
                      <a:pt x="607" y="237"/>
                    </a:lnTo>
                    <a:lnTo>
                      <a:pt x="607" y="241"/>
                    </a:lnTo>
                    <a:lnTo>
                      <a:pt x="606" y="242"/>
                    </a:lnTo>
                    <a:lnTo>
                      <a:pt x="603" y="238"/>
                    </a:lnTo>
                    <a:lnTo>
                      <a:pt x="600" y="238"/>
                    </a:lnTo>
                    <a:lnTo>
                      <a:pt x="599" y="235"/>
                    </a:lnTo>
                    <a:lnTo>
                      <a:pt x="597" y="234"/>
                    </a:lnTo>
                    <a:lnTo>
                      <a:pt x="596" y="234"/>
                    </a:lnTo>
                    <a:lnTo>
                      <a:pt x="597" y="231"/>
                    </a:lnTo>
                    <a:lnTo>
                      <a:pt x="596" y="233"/>
                    </a:lnTo>
                    <a:lnTo>
                      <a:pt x="596" y="235"/>
                    </a:lnTo>
                    <a:lnTo>
                      <a:pt x="597" y="237"/>
                    </a:lnTo>
                    <a:lnTo>
                      <a:pt x="599" y="238"/>
                    </a:lnTo>
                    <a:lnTo>
                      <a:pt x="603" y="240"/>
                    </a:lnTo>
                    <a:lnTo>
                      <a:pt x="606" y="244"/>
                    </a:lnTo>
                    <a:lnTo>
                      <a:pt x="607" y="245"/>
                    </a:lnTo>
                    <a:lnTo>
                      <a:pt x="607" y="246"/>
                    </a:lnTo>
                    <a:lnTo>
                      <a:pt x="607" y="249"/>
                    </a:lnTo>
                    <a:lnTo>
                      <a:pt x="604" y="249"/>
                    </a:lnTo>
                    <a:lnTo>
                      <a:pt x="604" y="248"/>
                    </a:lnTo>
                    <a:lnTo>
                      <a:pt x="603" y="246"/>
                    </a:lnTo>
                    <a:lnTo>
                      <a:pt x="604" y="249"/>
                    </a:lnTo>
                    <a:lnTo>
                      <a:pt x="607" y="252"/>
                    </a:lnTo>
                    <a:lnTo>
                      <a:pt x="607" y="253"/>
                    </a:lnTo>
                    <a:lnTo>
                      <a:pt x="607" y="255"/>
                    </a:lnTo>
                    <a:lnTo>
                      <a:pt x="607" y="256"/>
                    </a:lnTo>
                    <a:lnTo>
                      <a:pt x="604" y="255"/>
                    </a:lnTo>
                    <a:lnTo>
                      <a:pt x="607" y="257"/>
                    </a:lnTo>
                    <a:lnTo>
                      <a:pt x="606" y="260"/>
                    </a:lnTo>
                    <a:lnTo>
                      <a:pt x="604" y="259"/>
                    </a:lnTo>
                    <a:lnTo>
                      <a:pt x="603" y="256"/>
                    </a:lnTo>
                    <a:lnTo>
                      <a:pt x="600" y="256"/>
                    </a:lnTo>
                    <a:lnTo>
                      <a:pt x="597" y="255"/>
                    </a:lnTo>
                    <a:lnTo>
                      <a:pt x="599" y="257"/>
                    </a:lnTo>
                    <a:lnTo>
                      <a:pt x="601" y="259"/>
                    </a:lnTo>
                    <a:lnTo>
                      <a:pt x="603" y="259"/>
                    </a:lnTo>
                    <a:lnTo>
                      <a:pt x="604" y="262"/>
                    </a:lnTo>
                    <a:lnTo>
                      <a:pt x="607" y="262"/>
                    </a:lnTo>
                    <a:lnTo>
                      <a:pt x="608" y="262"/>
                    </a:lnTo>
                    <a:lnTo>
                      <a:pt x="610" y="263"/>
                    </a:lnTo>
                    <a:lnTo>
                      <a:pt x="610" y="266"/>
                    </a:lnTo>
                    <a:lnTo>
                      <a:pt x="610" y="267"/>
                    </a:lnTo>
                    <a:lnTo>
                      <a:pt x="608" y="267"/>
                    </a:lnTo>
                    <a:lnTo>
                      <a:pt x="607" y="269"/>
                    </a:lnTo>
                    <a:lnTo>
                      <a:pt x="608" y="270"/>
                    </a:lnTo>
                    <a:lnTo>
                      <a:pt x="610" y="273"/>
                    </a:lnTo>
                    <a:lnTo>
                      <a:pt x="608" y="274"/>
                    </a:lnTo>
                    <a:lnTo>
                      <a:pt x="607" y="274"/>
                    </a:lnTo>
                    <a:lnTo>
                      <a:pt x="606" y="274"/>
                    </a:lnTo>
                    <a:lnTo>
                      <a:pt x="603" y="275"/>
                    </a:lnTo>
                    <a:lnTo>
                      <a:pt x="601" y="277"/>
                    </a:lnTo>
                    <a:lnTo>
                      <a:pt x="600" y="275"/>
                    </a:lnTo>
                    <a:lnTo>
                      <a:pt x="599" y="273"/>
                    </a:lnTo>
                    <a:lnTo>
                      <a:pt x="597" y="274"/>
                    </a:lnTo>
                    <a:lnTo>
                      <a:pt x="597" y="278"/>
                    </a:lnTo>
                    <a:lnTo>
                      <a:pt x="597" y="280"/>
                    </a:lnTo>
                    <a:lnTo>
                      <a:pt x="600" y="278"/>
                    </a:lnTo>
                    <a:lnTo>
                      <a:pt x="604" y="278"/>
                    </a:lnTo>
                    <a:lnTo>
                      <a:pt x="606" y="278"/>
                    </a:lnTo>
                    <a:lnTo>
                      <a:pt x="606" y="282"/>
                    </a:lnTo>
                    <a:lnTo>
                      <a:pt x="607" y="282"/>
                    </a:lnTo>
                    <a:lnTo>
                      <a:pt x="607" y="281"/>
                    </a:lnTo>
                    <a:lnTo>
                      <a:pt x="608" y="278"/>
                    </a:lnTo>
                    <a:lnTo>
                      <a:pt x="610" y="278"/>
                    </a:lnTo>
                    <a:lnTo>
                      <a:pt x="611" y="281"/>
                    </a:lnTo>
                    <a:lnTo>
                      <a:pt x="610" y="284"/>
                    </a:lnTo>
                    <a:lnTo>
                      <a:pt x="610" y="284"/>
                    </a:lnTo>
                    <a:lnTo>
                      <a:pt x="607" y="285"/>
                    </a:lnTo>
                    <a:lnTo>
                      <a:pt x="606" y="288"/>
                    </a:lnTo>
                    <a:lnTo>
                      <a:pt x="604" y="288"/>
                    </a:lnTo>
                    <a:lnTo>
                      <a:pt x="603" y="288"/>
                    </a:lnTo>
                    <a:lnTo>
                      <a:pt x="600" y="288"/>
                    </a:lnTo>
                    <a:lnTo>
                      <a:pt x="600" y="285"/>
                    </a:lnTo>
                    <a:lnTo>
                      <a:pt x="599" y="287"/>
                    </a:lnTo>
                    <a:lnTo>
                      <a:pt x="597" y="288"/>
                    </a:lnTo>
                    <a:lnTo>
                      <a:pt x="596" y="287"/>
                    </a:lnTo>
                    <a:lnTo>
                      <a:pt x="595" y="287"/>
                    </a:lnTo>
                    <a:lnTo>
                      <a:pt x="596" y="288"/>
                    </a:lnTo>
                    <a:lnTo>
                      <a:pt x="599" y="289"/>
                    </a:lnTo>
                    <a:lnTo>
                      <a:pt x="599" y="291"/>
                    </a:lnTo>
                    <a:lnTo>
                      <a:pt x="599" y="291"/>
                    </a:lnTo>
                    <a:lnTo>
                      <a:pt x="599" y="292"/>
                    </a:lnTo>
                    <a:lnTo>
                      <a:pt x="595" y="293"/>
                    </a:lnTo>
                    <a:lnTo>
                      <a:pt x="593" y="292"/>
                    </a:lnTo>
                    <a:lnTo>
                      <a:pt x="595" y="295"/>
                    </a:lnTo>
                    <a:lnTo>
                      <a:pt x="599" y="295"/>
                    </a:lnTo>
                    <a:lnTo>
                      <a:pt x="600" y="292"/>
                    </a:lnTo>
                    <a:lnTo>
                      <a:pt x="601" y="293"/>
                    </a:lnTo>
                    <a:lnTo>
                      <a:pt x="601" y="293"/>
                    </a:lnTo>
                    <a:lnTo>
                      <a:pt x="600" y="296"/>
                    </a:lnTo>
                    <a:lnTo>
                      <a:pt x="597" y="298"/>
                    </a:lnTo>
                    <a:lnTo>
                      <a:pt x="597" y="296"/>
                    </a:lnTo>
                    <a:lnTo>
                      <a:pt x="596" y="296"/>
                    </a:lnTo>
                    <a:lnTo>
                      <a:pt x="595" y="298"/>
                    </a:lnTo>
                    <a:lnTo>
                      <a:pt x="592" y="298"/>
                    </a:lnTo>
                    <a:lnTo>
                      <a:pt x="585" y="300"/>
                    </a:lnTo>
                    <a:lnTo>
                      <a:pt x="578" y="306"/>
                    </a:lnTo>
                    <a:lnTo>
                      <a:pt x="577" y="310"/>
                    </a:lnTo>
                    <a:lnTo>
                      <a:pt x="575" y="310"/>
                    </a:lnTo>
                    <a:lnTo>
                      <a:pt x="574" y="310"/>
                    </a:lnTo>
                    <a:lnTo>
                      <a:pt x="570" y="310"/>
                    </a:lnTo>
                    <a:lnTo>
                      <a:pt x="567" y="313"/>
                    </a:lnTo>
                    <a:lnTo>
                      <a:pt x="563" y="320"/>
                    </a:lnTo>
                    <a:lnTo>
                      <a:pt x="563" y="321"/>
                    </a:lnTo>
                    <a:lnTo>
                      <a:pt x="560" y="322"/>
                    </a:lnTo>
                    <a:lnTo>
                      <a:pt x="559" y="322"/>
                    </a:lnTo>
                    <a:lnTo>
                      <a:pt x="559" y="324"/>
                    </a:lnTo>
                    <a:lnTo>
                      <a:pt x="556" y="327"/>
                    </a:lnTo>
                    <a:lnTo>
                      <a:pt x="554" y="327"/>
                    </a:lnTo>
                    <a:lnTo>
                      <a:pt x="553" y="327"/>
                    </a:lnTo>
                    <a:lnTo>
                      <a:pt x="553" y="328"/>
                    </a:lnTo>
                    <a:lnTo>
                      <a:pt x="550" y="328"/>
                    </a:lnTo>
                    <a:lnTo>
                      <a:pt x="549" y="329"/>
                    </a:lnTo>
                    <a:lnTo>
                      <a:pt x="545" y="329"/>
                    </a:lnTo>
                    <a:lnTo>
                      <a:pt x="543" y="331"/>
                    </a:lnTo>
                    <a:lnTo>
                      <a:pt x="542" y="331"/>
                    </a:lnTo>
                    <a:lnTo>
                      <a:pt x="541" y="332"/>
                    </a:lnTo>
                    <a:lnTo>
                      <a:pt x="538" y="332"/>
                    </a:lnTo>
                    <a:lnTo>
                      <a:pt x="537" y="333"/>
                    </a:lnTo>
                    <a:lnTo>
                      <a:pt x="538" y="333"/>
                    </a:lnTo>
                    <a:lnTo>
                      <a:pt x="538" y="336"/>
                    </a:lnTo>
                    <a:lnTo>
                      <a:pt x="537" y="339"/>
                    </a:lnTo>
                    <a:lnTo>
                      <a:pt x="535" y="339"/>
                    </a:lnTo>
                    <a:lnTo>
                      <a:pt x="534" y="340"/>
                    </a:lnTo>
                    <a:lnTo>
                      <a:pt x="531" y="340"/>
                    </a:lnTo>
                    <a:lnTo>
                      <a:pt x="530" y="345"/>
                    </a:lnTo>
                    <a:lnTo>
                      <a:pt x="527" y="349"/>
                    </a:lnTo>
                    <a:lnTo>
                      <a:pt x="527" y="353"/>
                    </a:lnTo>
                    <a:lnTo>
                      <a:pt x="527" y="361"/>
                    </a:lnTo>
                    <a:lnTo>
                      <a:pt x="527" y="365"/>
                    </a:lnTo>
                    <a:lnTo>
                      <a:pt x="525" y="371"/>
                    </a:lnTo>
                    <a:lnTo>
                      <a:pt x="528" y="375"/>
                    </a:lnTo>
                    <a:lnTo>
                      <a:pt x="528" y="380"/>
                    </a:lnTo>
                    <a:lnTo>
                      <a:pt x="530" y="382"/>
                    </a:lnTo>
                    <a:lnTo>
                      <a:pt x="531" y="389"/>
                    </a:lnTo>
                    <a:lnTo>
                      <a:pt x="532" y="392"/>
                    </a:lnTo>
                    <a:lnTo>
                      <a:pt x="534" y="393"/>
                    </a:lnTo>
                    <a:lnTo>
                      <a:pt x="532" y="397"/>
                    </a:lnTo>
                    <a:lnTo>
                      <a:pt x="532" y="400"/>
                    </a:lnTo>
                    <a:lnTo>
                      <a:pt x="532" y="401"/>
                    </a:lnTo>
                    <a:lnTo>
                      <a:pt x="534" y="411"/>
                    </a:lnTo>
                    <a:lnTo>
                      <a:pt x="537" y="412"/>
                    </a:lnTo>
                    <a:lnTo>
                      <a:pt x="538" y="416"/>
                    </a:lnTo>
                    <a:lnTo>
                      <a:pt x="537" y="418"/>
                    </a:lnTo>
                    <a:lnTo>
                      <a:pt x="537" y="418"/>
                    </a:lnTo>
                    <a:lnTo>
                      <a:pt x="537" y="423"/>
                    </a:lnTo>
                    <a:lnTo>
                      <a:pt x="535" y="425"/>
                    </a:lnTo>
                    <a:lnTo>
                      <a:pt x="537" y="426"/>
                    </a:lnTo>
                    <a:lnTo>
                      <a:pt x="534" y="432"/>
                    </a:lnTo>
                    <a:lnTo>
                      <a:pt x="532" y="434"/>
                    </a:lnTo>
                    <a:lnTo>
                      <a:pt x="531" y="437"/>
                    </a:lnTo>
                    <a:lnTo>
                      <a:pt x="531" y="440"/>
                    </a:lnTo>
                    <a:lnTo>
                      <a:pt x="528" y="441"/>
                    </a:lnTo>
                    <a:lnTo>
                      <a:pt x="525" y="441"/>
                    </a:lnTo>
                    <a:lnTo>
                      <a:pt x="523" y="441"/>
                    </a:lnTo>
                    <a:lnTo>
                      <a:pt x="523" y="440"/>
                    </a:lnTo>
                    <a:lnTo>
                      <a:pt x="520" y="439"/>
                    </a:lnTo>
                    <a:lnTo>
                      <a:pt x="521" y="439"/>
                    </a:lnTo>
                    <a:lnTo>
                      <a:pt x="517" y="436"/>
                    </a:lnTo>
                    <a:lnTo>
                      <a:pt x="519" y="433"/>
                    </a:lnTo>
                    <a:lnTo>
                      <a:pt x="517" y="432"/>
                    </a:lnTo>
                    <a:lnTo>
                      <a:pt x="514" y="432"/>
                    </a:lnTo>
                    <a:lnTo>
                      <a:pt x="514" y="430"/>
                    </a:lnTo>
                    <a:lnTo>
                      <a:pt x="514" y="427"/>
                    </a:lnTo>
                    <a:lnTo>
                      <a:pt x="513" y="425"/>
                    </a:lnTo>
                    <a:lnTo>
                      <a:pt x="510" y="422"/>
                    </a:lnTo>
                    <a:lnTo>
                      <a:pt x="510" y="421"/>
                    </a:lnTo>
                    <a:lnTo>
                      <a:pt x="512" y="419"/>
                    </a:lnTo>
                    <a:lnTo>
                      <a:pt x="512" y="416"/>
                    </a:lnTo>
                    <a:lnTo>
                      <a:pt x="513" y="415"/>
                    </a:lnTo>
                    <a:lnTo>
                      <a:pt x="512" y="415"/>
                    </a:lnTo>
                    <a:lnTo>
                      <a:pt x="510" y="415"/>
                    </a:lnTo>
                    <a:lnTo>
                      <a:pt x="510" y="416"/>
                    </a:lnTo>
                    <a:lnTo>
                      <a:pt x="509" y="416"/>
                    </a:lnTo>
                    <a:lnTo>
                      <a:pt x="509" y="415"/>
                    </a:lnTo>
                    <a:lnTo>
                      <a:pt x="508" y="415"/>
                    </a:lnTo>
                    <a:lnTo>
                      <a:pt x="508" y="414"/>
                    </a:lnTo>
                    <a:lnTo>
                      <a:pt x="505" y="412"/>
                    </a:lnTo>
                    <a:lnTo>
                      <a:pt x="505" y="410"/>
                    </a:lnTo>
                    <a:lnTo>
                      <a:pt x="505" y="408"/>
                    </a:lnTo>
                    <a:lnTo>
                      <a:pt x="508" y="403"/>
                    </a:lnTo>
                    <a:lnTo>
                      <a:pt x="508" y="400"/>
                    </a:lnTo>
                    <a:lnTo>
                      <a:pt x="506" y="400"/>
                    </a:lnTo>
                    <a:lnTo>
                      <a:pt x="505" y="400"/>
                    </a:lnTo>
                    <a:lnTo>
                      <a:pt x="505" y="401"/>
                    </a:lnTo>
                    <a:lnTo>
                      <a:pt x="503" y="404"/>
                    </a:lnTo>
                    <a:lnTo>
                      <a:pt x="503" y="404"/>
                    </a:lnTo>
                    <a:lnTo>
                      <a:pt x="501" y="401"/>
                    </a:lnTo>
                    <a:lnTo>
                      <a:pt x="501" y="400"/>
                    </a:lnTo>
                    <a:lnTo>
                      <a:pt x="503" y="394"/>
                    </a:lnTo>
                    <a:lnTo>
                      <a:pt x="506" y="389"/>
                    </a:lnTo>
                    <a:lnTo>
                      <a:pt x="506" y="386"/>
                    </a:lnTo>
                    <a:lnTo>
                      <a:pt x="505" y="382"/>
                    </a:lnTo>
                    <a:lnTo>
                      <a:pt x="502" y="382"/>
                    </a:lnTo>
                    <a:lnTo>
                      <a:pt x="501" y="380"/>
                    </a:lnTo>
                    <a:lnTo>
                      <a:pt x="501" y="379"/>
                    </a:lnTo>
                    <a:lnTo>
                      <a:pt x="501" y="379"/>
                    </a:lnTo>
                    <a:lnTo>
                      <a:pt x="498" y="378"/>
                    </a:lnTo>
                    <a:lnTo>
                      <a:pt x="498" y="375"/>
                    </a:lnTo>
                    <a:lnTo>
                      <a:pt x="496" y="375"/>
                    </a:lnTo>
                    <a:lnTo>
                      <a:pt x="495" y="374"/>
                    </a:lnTo>
                    <a:lnTo>
                      <a:pt x="494" y="369"/>
                    </a:lnTo>
                    <a:lnTo>
                      <a:pt x="491" y="368"/>
                    </a:lnTo>
                    <a:lnTo>
                      <a:pt x="490" y="367"/>
                    </a:lnTo>
                    <a:lnTo>
                      <a:pt x="487" y="367"/>
                    </a:lnTo>
                    <a:lnTo>
                      <a:pt x="485" y="368"/>
                    </a:lnTo>
                    <a:lnTo>
                      <a:pt x="485" y="369"/>
                    </a:lnTo>
                    <a:lnTo>
                      <a:pt x="484" y="369"/>
                    </a:lnTo>
                    <a:lnTo>
                      <a:pt x="484" y="369"/>
                    </a:lnTo>
                    <a:lnTo>
                      <a:pt x="480" y="372"/>
                    </a:lnTo>
                    <a:lnTo>
                      <a:pt x="477" y="374"/>
                    </a:lnTo>
                    <a:lnTo>
                      <a:pt x="474" y="374"/>
                    </a:lnTo>
                    <a:lnTo>
                      <a:pt x="473" y="372"/>
                    </a:lnTo>
                    <a:lnTo>
                      <a:pt x="473" y="371"/>
                    </a:lnTo>
                    <a:lnTo>
                      <a:pt x="474" y="372"/>
                    </a:lnTo>
                    <a:lnTo>
                      <a:pt x="474" y="372"/>
                    </a:lnTo>
                    <a:lnTo>
                      <a:pt x="474" y="371"/>
                    </a:lnTo>
                    <a:lnTo>
                      <a:pt x="473" y="369"/>
                    </a:lnTo>
                    <a:lnTo>
                      <a:pt x="469" y="367"/>
                    </a:lnTo>
                    <a:lnTo>
                      <a:pt x="470" y="367"/>
                    </a:lnTo>
                    <a:lnTo>
                      <a:pt x="472" y="368"/>
                    </a:lnTo>
                    <a:lnTo>
                      <a:pt x="472" y="367"/>
                    </a:lnTo>
                    <a:lnTo>
                      <a:pt x="469" y="365"/>
                    </a:lnTo>
                    <a:lnTo>
                      <a:pt x="469" y="364"/>
                    </a:lnTo>
                    <a:lnTo>
                      <a:pt x="467" y="364"/>
                    </a:lnTo>
                    <a:lnTo>
                      <a:pt x="467" y="364"/>
                    </a:lnTo>
                    <a:lnTo>
                      <a:pt x="469" y="367"/>
                    </a:lnTo>
                    <a:lnTo>
                      <a:pt x="466" y="365"/>
                    </a:lnTo>
                    <a:lnTo>
                      <a:pt x="465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58" y="363"/>
                    </a:lnTo>
                    <a:lnTo>
                      <a:pt x="462" y="363"/>
                    </a:lnTo>
                    <a:lnTo>
                      <a:pt x="463" y="363"/>
                    </a:lnTo>
                    <a:lnTo>
                      <a:pt x="462" y="361"/>
                    </a:lnTo>
                    <a:lnTo>
                      <a:pt x="459" y="361"/>
                    </a:lnTo>
                    <a:lnTo>
                      <a:pt x="456" y="363"/>
                    </a:lnTo>
                    <a:lnTo>
                      <a:pt x="455" y="363"/>
                    </a:lnTo>
                    <a:lnTo>
                      <a:pt x="451" y="363"/>
                    </a:lnTo>
                    <a:lnTo>
                      <a:pt x="449" y="361"/>
                    </a:lnTo>
                    <a:lnTo>
                      <a:pt x="448" y="363"/>
                    </a:lnTo>
                    <a:lnTo>
                      <a:pt x="444" y="363"/>
                    </a:lnTo>
                    <a:lnTo>
                      <a:pt x="443" y="363"/>
                    </a:lnTo>
                    <a:lnTo>
                      <a:pt x="440" y="361"/>
                    </a:lnTo>
                    <a:lnTo>
                      <a:pt x="440" y="360"/>
                    </a:lnTo>
                    <a:lnTo>
                      <a:pt x="440" y="358"/>
                    </a:lnTo>
                    <a:lnTo>
                      <a:pt x="438" y="357"/>
                    </a:lnTo>
                    <a:lnTo>
                      <a:pt x="437" y="360"/>
                    </a:lnTo>
                    <a:lnTo>
                      <a:pt x="436" y="363"/>
                    </a:lnTo>
                    <a:lnTo>
                      <a:pt x="434" y="361"/>
                    </a:lnTo>
                    <a:lnTo>
                      <a:pt x="433" y="363"/>
                    </a:lnTo>
                    <a:lnTo>
                      <a:pt x="430" y="361"/>
                    </a:lnTo>
                    <a:lnTo>
                      <a:pt x="422" y="363"/>
                    </a:lnTo>
                    <a:lnTo>
                      <a:pt x="419" y="365"/>
                    </a:lnTo>
                    <a:lnTo>
                      <a:pt x="415" y="367"/>
                    </a:lnTo>
                    <a:lnTo>
                      <a:pt x="412" y="369"/>
                    </a:lnTo>
                    <a:lnTo>
                      <a:pt x="412" y="371"/>
                    </a:lnTo>
                    <a:lnTo>
                      <a:pt x="415" y="371"/>
                    </a:lnTo>
                    <a:lnTo>
                      <a:pt x="416" y="369"/>
                    </a:lnTo>
                    <a:lnTo>
                      <a:pt x="416" y="369"/>
                    </a:lnTo>
                    <a:lnTo>
                      <a:pt x="418" y="371"/>
                    </a:lnTo>
                    <a:lnTo>
                      <a:pt x="420" y="371"/>
                    </a:lnTo>
                    <a:lnTo>
                      <a:pt x="419" y="372"/>
                    </a:lnTo>
                    <a:lnTo>
                      <a:pt x="415" y="374"/>
                    </a:lnTo>
                    <a:lnTo>
                      <a:pt x="415" y="376"/>
                    </a:lnTo>
                    <a:lnTo>
                      <a:pt x="416" y="378"/>
                    </a:lnTo>
                    <a:lnTo>
                      <a:pt x="420" y="379"/>
                    </a:lnTo>
                    <a:lnTo>
                      <a:pt x="423" y="382"/>
                    </a:lnTo>
                    <a:lnTo>
                      <a:pt x="423" y="383"/>
                    </a:lnTo>
                    <a:lnTo>
                      <a:pt x="420" y="383"/>
                    </a:lnTo>
                    <a:lnTo>
                      <a:pt x="420" y="385"/>
                    </a:lnTo>
                    <a:lnTo>
                      <a:pt x="420" y="382"/>
                    </a:lnTo>
                    <a:lnTo>
                      <a:pt x="419" y="382"/>
                    </a:lnTo>
                    <a:lnTo>
                      <a:pt x="418" y="382"/>
                    </a:lnTo>
                    <a:lnTo>
                      <a:pt x="416" y="379"/>
                    </a:lnTo>
                    <a:lnTo>
                      <a:pt x="414" y="379"/>
                    </a:lnTo>
                    <a:lnTo>
                      <a:pt x="412" y="376"/>
                    </a:lnTo>
                    <a:lnTo>
                      <a:pt x="409" y="376"/>
                    </a:lnTo>
                    <a:lnTo>
                      <a:pt x="411" y="379"/>
                    </a:lnTo>
                    <a:lnTo>
                      <a:pt x="411" y="382"/>
                    </a:lnTo>
                    <a:lnTo>
                      <a:pt x="408" y="383"/>
                    </a:lnTo>
                    <a:lnTo>
                      <a:pt x="408" y="382"/>
                    </a:lnTo>
                    <a:lnTo>
                      <a:pt x="405" y="379"/>
                    </a:lnTo>
                    <a:lnTo>
                      <a:pt x="404" y="380"/>
                    </a:lnTo>
                    <a:lnTo>
                      <a:pt x="402" y="383"/>
                    </a:lnTo>
                    <a:lnTo>
                      <a:pt x="398" y="382"/>
                    </a:lnTo>
                    <a:lnTo>
                      <a:pt x="397" y="380"/>
                    </a:lnTo>
                    <a:lnTo>
                      <a:pt x="394" y="380"/>
                    </a:lnTo>
                    <a:lnTo>
                      <a:pt x="393" y="380"/>
                    </a:lnTo>
                    <a:lnTo>
                      <a:pt x="394" y="379"/>
                    </a:lnTo>
                    <a:lnTo>
                      <a:pt x="397" y="378"/>
                    </a:lnTo>
                    <a:lnTo>
                      <a:pt x="396" y="376"/>
                    </a:lnTo>
                    <a:lnTo>
                      <a:pt x="393" y="376"/>
                    </a:lnTo>
                    <a:lnTo>
                      <a:pt x="391" y="375"/>
                    </a:lnTo>
                    <a:lnTo>
                      <a:pt x="391" y="374"/>
                    </a:lnTo>
                    <a:lnTo>
                      <a:pt x="391" y="372"/>
                    </a:lnTo>
                    <a:lnTo>
                      <a:pt x="389" y="374"/>
                    </a:lnTo>
                    <a:lnTo>
                      <a:pt x="387" y="372"/>
                    </a:lnTo>
                    <a:lnTo>
                      <a:pt x="389" y="371"/>
                    </a:lnTo>
                    <a:lnTo>
                      <a:pt x="387" y="371"/>
                    </a:lnTo>
                    <a:lnTo>
                      <a:pt x="385" y="371"/>
                    </a:lnTo>
                    <a:lnTo>
                      <a:pt x="385" y="372"/>
                    </a:lnTo>
                    <a:lnTo>
                      <a:pt x="385" y="375"/>
                    </a:lnTo>
                    <a:lnTo>
                      <a:pt x="383" y="375"/>
                    </a:lnTo>
                    <a:lnTo>
                      <a:pt x="375" y="374"/>
                    </a:lnTo>
                    <a:lnTo>
                      <a:pt x="373" y="372"/>
                    </a:lnTo>
                    <a:lnTo>
                      <a:pt x="368" y="371"/>
                    </a:lnTo>
                    <a:lnTo>
                      <a:pt x="364" y="371"/>
                    </a:lnTo>
                    <a:lnTo>
                      <a:pt x="360" y="372"/>
                    </a:lnTo>
                    <a:lnTo>
                      <a:pt x="358" y="374"/>
                    </a:lnTo>
                    <a:lnTo>
                      <a:pt x="356" y="374"/>
                    </a:lnTo>
                    <a:lnTo>
                      <a:pt x="354" y="376"/>
                    </a:lnTo>
                    <a:lnTo>
                      <a:pt x="351" y="378"/>
                    </a:lnTo>
                    <a:lnTo>
                      <a:pt x="351" y="375"/>
                    </a:lnTo>
                    <a:lnTo>
                      <a:pt x="351" y="372"/>
                    </a:lnTo>
                    <a:lnTo>
                      <a:pt x="353" y="371"/>
                    </a:lnTo>
                    <a:lnTo>
                      <a:pt x="351" y="368"/>
                    </a:lnTo>
                    <a:lnTo>
                      <a:pt x="351" y="369"/>
                    </a:lnTo>
                    <a:lnTo>
                      <a:pt x="349" y="372"/>
                    </a:lnTo>
                    <a:lnTo>
                      <a:pt x="347" y="372"/>
                    </a:lnTo>
                    <a:lnTo>
                      <a:pt x="346" y="369"/>
                    </a:lnTo>
                    <a:lnTo>
                      <a:pt x="347" y="374"/>
                    </a:lnTo>
                    <a:lnTo>
                      <a:pt x="347" y="376"/>
                    </a:lnTo>
                    <a:lnTo>
                      <a:pt x="347" y="379"/>
                    </a:lnTo>
                    <a:lnTo>
                      <a:pt x="346" y="380"/>
                    </a:lnTo>
                    <a:lnTo>
                      <a:pt x="344" y="380"/>
                    </a:lnTo>
                    <a:lnTo>
                      <a:pt x="340" y="385"/>
                    </a:lnTo>
                    <a:lnTo>
                      <a:pt x="335" y="387"/>
                    </a:lnTo>
                    <a:lnTo>
                      <a:pt x="333" y="387"/>
                    </a:lnTo>
                    <a:lnTo>
                      <a:pt x="331" y="389"/>
                    </a:lnTo>
                    <a:lnTo>
                      <a:pt x="328" y="389"/>
                    </a:lnTo>
                    <a:lnTo>
                      <a:pt x="331" y="387"/>
                    </a:lnTo>
                    <a:lnTo>
                      <a:pt x="329" y="386"/>
                    </a:lnTo>
                    <a:lnTo>
                      <a:pt x="328" y="386"/>
                    </a:lnTo>
                    <a:lnTo>
                      <a:pt x="326" y="386"/>
                    </a:lnTo>
                    <a:lnTo>
                      <a:pt x="324" y="387"/>
                    </a:lnTo>
                    <a:lnTo>
                      <a:pt x="325" y="389"/>
                    </a:lnTo>
                    <a:lnTo>
                      <a:pt x="322" y="390"/>
                    </a:lnTo>
                    <a:lnTo>
                      <a:pt x="321" y="389"/>
                    </a:lnTo>
                    <a:lnTo>
                      <a:pt x="321" y="392"/>
                    </a:lnTo>
                    <a:lnTo>
                      <a:pt x="320" y="393"/>
                    </a:lnTo>
                    <a:lnTo>
                      <a:pt x="318" y="392"/>
                    </a:lnTo>
                    <a:lnTo>
                      <a:pt x="315" y="396"/>
                    </a:lnTo>
                    <a:lnTo>
                      <a:pt x="317" y="397"/>
                    </a:lnTo>
                    <a:lnTo>
                      <a:pt x="314" y="398"/>
                    </a:lnTo>
                    <a:lnTo>
                      <a:pt x="313" y="400"/>
                    </a:lnTo>
                    <a:lnTo>
                      <a:pt x="313" y="405"/>
                    </a:lnTo>
                    <a:lnTo>
                      <a:pt x="311" y="407"/>
                    </a:lnTo>
                    <a:lnTo>
                      <a:pt x="310" y="411"/>
                    </a:lnTo>
                    <a:lnTo>
                      <a:pt x="309" y="415"/>
                    </a:lnTo>
                    <a:lnTo>
                      <a:pt x="310" y="416"/>
                    </a:lnTo>
                    <a:lnTo>
                      <a:pt x="310" y="422"/>
                    </a:lnTo>
                    <a:lnTo>
                      <a:pt x="310" y="423"/>
                    </a:lnTo>
                    <a:lnTo>
                      <a:pt x="310" y="427"/>
                    </a:lnTo>
                    <a:lnTo>
                      <a:pt x="309" y="430"/>
                    </a:lnTo>
                    <a:lnTo>
                      <a:pt x="307" y="430"/>
                    </a:lnTo>
                    <a:lnTo>
                      <a:pt x="306" y="429"/>
                    </a:lnTo>
                    <a:lnTo>
                      <a:pt x="304" y="427"/>
                    </a:lnTo>
                    <a:lnTo>
                      <a:pt x="302" y="426"/>
                    </a:lnTo>
                    <a:lnTo>
                      <a:pt x="297" y="425"/>
                    </a:lnTo>
                    <a:lnTo>
                      <a:pt x="295" y="423"/>
                    </a:lnTo>
                    <a:lnTo>
                      <a:pt x="293" y="422"/>
                    </a:lnTo>
                    <a:lnTo>
                      <a:pt x="292" y="422"/>
                    </a:lnTo>
                    <a:lnTo>
                      <a:pt x="291" y="422"/>
                    </a:lnTo>
                    <a:lnTo>
                      <a:pt x="289" y="422"/>
                    </a:lnTo>
                    <a:lnTo>
                      <a:pt x="288" y="421"/>
                    </a:lnTo>
                    <a:lnTo>
                      <a:pt x="289" y="416"/>
                    </a:lnTo>
                    <a:lnTo>
                      <a:pt x="286" y="410"/>
                    </a:lnTo>
                    <a:lnTo>
                      <a:pt x="286" y="408"/>
                    </a:lnTo>
                    <a:lnTo>
                      <a:pt x="286" y="408"/>
                    </a:lnTo>
                    <a:lnTo>
                      <a:pt x="286" y="405"/>
                    </a:lnTo>
                    <a:lnTo>
                      <a:pt x="286" y="403"/>
                    </a:lnTo>
                    <a:lnTo>
                      <a:pt x="284" y="400"/>
                    </a:lnTo>
                    <a:lnTo>
                      <a:pt x="282" y="398"/>
                    </a:lnTo>
                    <a:lnTo>
                      <a:pt x="282" y="396"/>
                    </a:lnTo>
                    <a:lnTo>
                      <a:pt x="280" y="394"/>
                    </a:lnTo>
                    <a:lnTo>
                      <a:pt x="280" y="393"/>
                    </a:lnTo>
                    <a:lnTo>
                      <a:pt x="278" y="392"/>
                    </a:lnTo>
                    <a:lnTo>
                      <a:pt x="277" y="387"/>
                    </a:lnTo>
                    <a:lnTo>
                      <a:pt x="277" y="386"/>
                    </a:lnTo>
                    <a:lnTo>
                      <a:pt x="274" y="385"/>
                    </a:lnTo>
                    <a:lnTo>
                      <a:pt x="274" y="382"/>
                    </a:lnTo>
                    <a:lnTo>
                      <a:pt x="274" y="379"/>
                    </a:lnTo>
                    <a:lnTo>
                      <a:pt x="274" y="379"/>
                    </a:lnTo>
                    <a:lnTo>
                      <a:pt x="273" y="376"/>
                    </a:lnTo>
                    <a:lnTo>
                      <a:pt x="270" y="372"/>
                    </a:lnTo>
                    <a:lnTo>
                      <a:pt x="268" y="371"/>
                    </a:lnTo>
                    <a:lnTo>
                      <a:pt x="267" y="368"/>
                    </a:lnTo>
                    <a:lnTo>
                      <a:pt x="264" y="368"/>
                    </a:lnTo>
                    <a:lnTo>
                      <a:pt x="263" y="368"/>
                    </a:lnTo>
                    <a:lnTo>
                      <a:pt x="263" y="367"/>
                    </a:lnTo>
                    <a:lnTo>
                      <a:pt x="262" y="367"/>
                    </a:lnTo>
                    <a:lnTo>
                      <a:pt x="259" y="367"/>
                    </a:lnTo>
                    <a:lnTo>
                      <a:pt x="257" y="367"/>
                    </a:lnTo>
                    <a:lnTo>
                      <a:pt x="255" y="367"/>
                    </a:lnTo>
                    <a:lnTo>
                      <a:pt x="253" y="368"/>
                    </a:lnTo>
                    <a:lnTo>
                      <a:pt x="253" y="368"/>
                    </a:lnTo>
                    <a:lnTo>
                      <a:pt x="252" y="368"/>
                    </a:lnTo>
                    <a:lnTo>
                      <a:pt x="252" y="368"/>
                    </a:lnTo>
                    <a:lnTo>
                      <a:pt x="250" y="368"/>
                    </a:lnTo>
                    <a:lnTo>
                      <a:pt x="249" y="369"/>
                    </a:lnTo>
                    <a:lnTo>
                      <a:pt x="246" y="374"/>
                    </a:lnTo>
                    <a:lnTo>
                      <a:pt x="245" y="375"/>
                    </a:lnTo>
                    <a:lnTo>
                      <a:pt x="246" y="375"/>
                    </a:lnTo>
                    <a:lnTo>
                      <a:pt x="245" y="376"/>
                    </a:lnTo>
                    <a:lnTo>
                      <a:pt x="244" y="376"/>
                    </a:lnTo>
                    <a:lnTo>
                      <a:pt x="242" y="378"/>
                    </a:lnTo>
                    <a:lnTo>
                      <a:pt x="242" y="379"/>
                    </a:lnTo>
                    <a:lnTo>
                      <a:pt x="241" y="379"/>
                    </a:lnTo>
                    <a:lnTo>
                      <a:pt x="239" y="379"/>
                    </a:lnTo>
                    <a:lnTo>
                      <a:pt x="239" y="379"/>
                    </a:lnTo>
                    <a:lnTo>
                      <a:pt x="237" y="378"/>
                    </a:lnTo>
                    <a:lnTo>
                      <a:pt x="234" y="376"/>
                    </a:lnTo>
                    <a:lnTo>
                      <a:pt x="234" y="375"/>
                    </a:lnTo>
                    <a:lnTo>
                      <a:pt x="231" y="374"/>
                    </a:lnTo>
                    <a:lnTo>
                      <a:pt x="230" y="374"/>
                    </a:lnTo>
                    <a:lnTo>
                      <a:pt x="228" y="374"/>
                    </a:lnTo>
                    <a:lnTo>
                      <a:pt x="228" y="372"/>
                    </a:lnTo>
                    <a:lnTo>
                      <a:pt x="228" y="371"/>
                    </a:lnTo>
                    <a:lnTo>
                      <a:pt x="227" y="371"/>
                    </a:lnTo>
                    <a:lnTo>
                      <a:pt x="226" y="371"/>
                    </a:lnTo>
                    <a:lnTo>
                      <a:pt x="224" y="369"/>
                    </a:lnTo>
                    <a:lnTo>
                      <a:pt x="224" y="369"/>
                    </a:lnTo>
                    <a:lnTo>
                      <a:pt x="224" y="369"/>
                    </a:lnTo>
                    <a:lnTo>
                      <a:pt x="223" y="367"/>
                    </a:lnTo>
                    <a:lnTo>
                      <a:pt x="221" y="365"/>
                    </a:lnTo>
                    <a:lnTo>
                      <a:pt x="219" y="363"/>
                    </a:lnTo>
                    <a:lnTo>
                      <a:pt x="219" y="361"/>
                    </a:lnTo>
                    <a:lnTo>
                      <a:pt x="220" y="361"/>
                    </a:lnTo>
                    <a:lnTo>
                      <a:pt x="221" y="361"/>
                    </a:lnTo>
                    <a:lnTo>
                      <a:pt x="221" y="358"/>
                    </a:lnTo>
                    <a:lnTo>
                      <a:pt x="220" y="357"/>
                    </a:lnTo>
                    <a:lnTo>
                      <a:pt x="220" y="356"/>
                    </a:lnTo>
                    <a:lnTo>
                      <a:pt x="219" y="356"/>
                    </a:lnTo>
                    <a:lnTo>
                      <a:pt x="217" y="354"/>
                    </a:lnTo>
                    <a:lnTo>
                      <a:pt x="217" y="351"/>
                    </a:lnTo>
                    <a:lnTo>
                      <a:pt x="216" y="350"/>
                    </a:lnTo>
                    <a:lnTo>
                      <a:pt x="215" y="349"/>
                    </a:lnTo>
                    <a:lnTo>
                      <a:pt x="213" y="349"/>
                    </a:lnTo>
                    <a:lnTo>
                      <a:pt x="213" y="347"/>
                    </a:lnTo>
                    <a:lnTo>
                      <a:pt x="213" y="346"/>
                    </a:lnTo>
                    <a:lnTo>
                      <a:pt x="212" y="345"/>
                    </a:lnTo>
                    <a:lnTo>
                      <a:pt x="209" y="343"/>
                    </a:lnTo>
                    <a:lnTo>
                      <a:pt x="210" y="342"/>
                    </a:lnTo>
                    <a:lnTo>
                      <a:pt x="209" y="340"/>
                    </a:lnTo>
                    <a:lnTo>
                      <a:pt x="208" y="340"/>
                    </a:lnTo>
                    <a:lnTo>
                      <a:pt x="208" y="339"/>
                    </a:lnTo>
                    <a:lnTo>
                      <a:pt x="206" y="338"/>
                    </a:lnTo>
                    <a:lnTo>
                      <a:pt x="204" y="335"/>
                    </a:lnTo>
                    <a:lnTo>
                      <a:pt x="202" y="333"/>
                    </a:lnTo>
                    <a:lnTo>
                      <a:pt x="180" y="332"/>
                    </a:lnTo>
                    <a:lnTo>
                      <a:pt x="180" y="338"/>
                    </a:lnTo>
                    <a:lnTo>
                      <a:pt x="143" y="336"/>
                    </a:lnTo>
                    <a:lnTo>
                      <a:pt x="97" y="316"/>
                    </a:lnTo>
                    <a:lnTo>
                      <a:pt x="97" y="314"/>
                    </a:lnTo>
                    <a:lnTo>
                      <a:pt x="97" y="314"/>
                    </a:lnTo>
                    <a:lnTo>
                      <a:pt x="65" y="314"/>
                    </a:lnTo>
                    <a:lnTo>
                      <a:pt x="65" y="313"/>
                    </a:lnTo>
                    <a:lnTo>
                      <a:pt x="65" y="309"/>
                    </a:lnTo>
                    <a:lnTo>
                      <a:pt x="65" y="304"/>
                    </a:lnTo>
                    <a:lnTo>
                      <a:pt x="61" y="298"/>
                    </a:lnTo>
                    <a:lnTo>
                      <a:pt x="57" y="295"/>
                    </a:lnTo>
                    <a:lnTo>
                      <a:pt x="56" y="295"/>
                    </a:lnTo>
                    <a:lnTo>
                      <a:pt x="54" y="295"/>
                    </a:lnTo>
                    <a:lnTo>
                      <a:pt x="54" y="295"/>
                    </a:lnTo>
                    <a:lnTo>
                      <a:pt x="54" y="292"/>
                    </a:lnTo>
                    <a:lnTo>
                      <a:pt x="53" y="291"/>
                    </a:lnTo>
                    <a:lnTo>
                      <a:pt x="50" y="291"/>
                    </a:lnTo>
                    <a:lnTo>
                      <a:pt x="47" y="291"/>
                    </a:lnTo>
                    <a:lnTo>
                      <a:pt x="45" y="288"/>
                    </a:lnTo>
                    <a:lnTo>
                      <a:pt x="45" y="287"/>
                    </a:lnTo>
                    <a:lnTo>
                      <a:pt x="43" y="284"/>
                    </a:lnTo>
                    <a:lnTo>
                      <a:pt x="39" y="284"/>
                    </a:lnTo>
                    <a:lnTo>
                      <a:pt x="38" y="284"/>
                    </a:lnTo>
                    <a:lnTo>
                      <a:pt x="35" y="282"/>
                    </a:lnTo>
                    <a:lnTo>
                      <a:pt x="32" y="282"/>
                    </a:lnTo>
                    <a:lnTo>
                      <a:pt x="28" y="282"/>
                    </a:lnTo>
                    <a:lnTo>
                      <a:pt x="27" y="281"/>
                    </a:lnTo>
                    <a:lnTo>
                      <a:pt x="25" y="278"/>
                    </a:lnTo>
                    <a:lnTo>
                      <a:pt x="27" y="278"/>
                    </a:lnTo>
                    <a:lnTo>
                      <a:pt x="27" y="275"/>
                    </a:lnTo>
                    <a:lnTo>
                      <a:pt x="28" y="273"/>
                    </a:lnTo>
                    <a:lnTo>
                      <a:pt x="27" y="270"/>
                    </a:lnTo>
                    <a:lnTo>
                      <a:pt x="25" y="267"/>
                    </a:lnTo>
                    <a:lnTo>
                      <a:pt x="25" y="266"/>
                    </a:lnTo>
                    <a:lnTo>
                      <a:pt x="25" y="266"/>
                    </a:lnTo>
                    <a:lnTo>
                      <a:pt x="24" y="264"/>
                    </a:lnTo>
                    <a:lnTo>
                      <a:pt x="22" y="262"/>
                    </a:lnTo>
                    <a:lnTo>
                      <a:pt x="20" y="256"/>
                    </a:lnTo>
                    <a:lnTo>
                      <a:pt x="18" y="251"/>
                    </a:lnTo>
                    <a:lnTo>
                      <a:pt x="17" y="249"/>
                    </a:lnTo>
                    <a:lnTo>
                      <a:pt x="17" y="248"/>
                    </a:lnTo>
                    <a:lnTo>
                      <a:pt x="17" y="245"/>
                    </a:lnTo>
                    <a:lnTo>
                      <a:pt x="16" y="242"/>
                    </a:lnTo>
                    <a:lnTo>
                      <a:pt x="16" y="241"/>
                    </a:lnTo>
                    <a:lnTo>
                      <a:pt x="17" y="242"/>
                    </a:lnTo>
                    <a:lnTo>
                      <a:pt x="18" y="240"/>
                    </a:lnTo>
                    <a:lnTo>
                      <a:pt x="18" y="238"/>
                    </a:lnTo>
                    <a:lnTo>
                      <a:pt x="17" y="237"/>
                    </a:lnTo>
                    <a:lnTo>
                      <a:pt x="16" y="235"/>
                    </a:lnTo>
                    <a:lnTo>
                      <a:pt x="14" y="233"/>
                    </a:lnTo>
                    <a:lnTo>
                      <a:pt x="14" y="231"/>
                    </a:lnTo>
                    <a:lnTo>
                      <a:pt x="13" y="230"/>
                    </a:lnTo>
                    <a:lnTo>
                      <a:pt x="14" y="227"/>
                    </a:lnTo>
                    <a:lnTo>
                      <a:pt x="14" y="226"/>
                    </a:lnTo>
                    <a:lnTo>
                      <a:pt x="14" y="224"/>
                    </a:lnTo>
                    <a:lnTo>
                      <a:pt x="14" y="223"/>
                    </a:lnTo>
                    <a:lnTo>
                      <a:pt x="16" y="222"/>
                    </a:lnTo>
                    <a:lnTo>
                      <a:pt x="17" y="223"/>
                    </a:lnTo>
                    <a:lnTo>
                      <a:pt x="18" y="226"/>
                    </a:lnTo>
                    <a:lnTo>
                      <a:pt x="20" y="226"/>
                    </a:lnTo>
                    <a:lnTo>
                      <a:pt x="20" y="226"/>
                    </a:lnTo>
                    <a:lnTo>
                      <a:pt x="18" y="223"/>
                    </a:lnTo>
                    <a:lnTo>
                      <a:pt x="18" y="220"/>
                    </a:lnTo>
                    <a:lnTo>
                      <a:pt x="17" y="219"/>
                    </a:lnTo>
                    <a:lnTo>
                      <a:pt x="17" y="217"/>
                    </a:lnTo>
                    <a:lnTo>
                      <a:pt x="18" y="217"/>
                    </a:lnTo>
                    <a:lnTo>
                      <a:pt x="20" y="217"/>
                    </a:lnTo>
                    <a:lnTo>
                      <a:pt x="21" y="217"/>
                    </a:lnTo>
                    <a:lnTo>
                      <a:pt x="24" y="217"/>
                    </a:lnTo>
                    <a:lnTo>
                      <a:pt x="21" y="216"/>
                    </a:lnTo>
                    <a:lnTo>
                      <a:pt x="20" y="216"/>
                    </a:lnTo>
                    <a:lnTo>
                      <a:pt x="18" y="215"/>
                    </a:lnTo>
                    <a:lnTo>
                      <a:pt x="17" y="215"/>
                    </a:lnTo>
                    <a:lnTo>
                      <a:pt x="17" y="215"/>
                    </a:lnTo>
                    <a:lnTo>
                      <a:pt x="16" y="213"/>
                    </a:lnTo>
                    <a:lnTo>
                      <a:pt x="16" y="217"/>
                    </a:lnTo>
                    <a:lnTo>
                      <a:pt x="16" y="220"/>
                    </a:lnTo>
                    <a:lnTo>
                      <a:pt x="14" y="219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0" y="215"/>
                    </a:lnTo>
                    <a:lnTo>
                      <a:pt x="9" y="213"/>
                    </a:lnTo>
                    <a:lnTo>
                      <a:pt x="10" y="212"/>
                    </a:lnTo>
                    <a:lnTo>
                      <a:pt x="10" y="209"/>
                    </a:lnTo>
                    <a:lnTo>
                      <a:pt x="5" y="201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5" y="195"/>
                    </a:lnTo>
                    <a:lnTo>
                      <a:pt x="5" y="193"/>
                    </a:lnTo>
                    <a:lnTo>
                      <a:pt x="3" y="190"/>
                    </a:lnTo>
                    <a:lnTo>
                      <a:pt x="3" y="190"/>
                    </a:lnTo>
                    <a:lnTo>
                      <a:pt x="5" y="187"/>
                    </a:lnTo>
                    <a:lnTo>
                      <a:pt x="6" y="184"/>
                    </a:lnTo>
                    <a:lnTo>
                      <a:pt x="6" y="179"/>
                    </a:lnTo>
                    <a:lnTo>
                      <a:pt x="3" y="173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5"/>
                    </a:lnTo>
                    <a:lnTo>
                      <a:pt x="6" y="162"/>
                    </a:lnTo>
                    <a:lnTo>
                      <a:pt x="7" y="158"/>
                    </a:lnTo>
                    <a:lnTo>
                      <a:pt x="7" y="158"/>
                    </a:lnTo>
                    <a:lnTo>
                      <a:pt x="6" y="157"/>
                    </a:lnTo>
                    <a:lnTo>
                      <a:pt x="7" y="154"/>
                    </a:lnTo>
                    <a:lnTo>
                      <a:pt x="9" y="151"/>
                    </a:lnTo>
                    <a:lnTo>
                      <a:pt x="10" y="146"/>
                    </a:lnTo>
                    <a:lnTo>
                      <a:pt x="9" y="143"/>
                    </a:lnTo>
                    <a:lnTo>
                      <a:pt x="9" y="141"/>
                    </a:lnTo>
                    <a:lnTo>
                      <a:pt x="10" y="139"/>
                    </a:lnTo>
                    <a:lnTo>
                      <a:pt x="9" y="136"/>
                    </a:lnTo>
                    <a:lnTo>
                      <a:pt x="9" y="133"/>
                    </a:lnTo>
                    <a:lnTo>
                      <a:pt x="10" y="128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4" y="116"/>
                    </a:lnTo>
                    <a:lnTo>
                      <a:pt x="14" y="114"/>
                    </a:lnTo>
                    <a:lnTo>
                      <a:pt x="16" y="112"/>
                    </a:lnTo>
                    <a:lnTo>
                      <a:pt x="17" y="108"/>
                    </a:lnTo>
                    <a:lnTo>
                      <a:pt x="20" y="105"/>
                    </a:lnTo>
                    <a:lnTo>
                      <a:pt x="21" y="101"/>
                    </a:lnTo>
                    <a:lnTo>
                      <a:pt x="22" y="94"/>
                    </a:lnTo>
                    <a:lnTo>
                      <a:pt x="25" y="87"/>
                    </a:lnTo>
                    <a:lnTo>
                      <a:pt x="27" y="82"/>
                    </a:lnTo>
                    <a:lnTo>
                      <a:pt x="29" y="74"/>
                    </a:lnTo>
                    <a:lnTo>
                      <a:pt x="31" y="71"/>
                    </a:lnTo>
                    <a:lnTo>
                      <a:pt x="34" y="68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6" y="60"/>
                    </a:lnTo>
                    <a:lnTo>
                      <a:pt x="36" y="58"/>
                    </a:lnTo>
                    <a:lnTo>
                      <a:pt x="36" y="57"/>
                    </a:lnTo>
                    <a:lnTo>
                      <a:pt x="38" y="58"/>
                    </a:lnTo>
                    <a:lnTo>
                      <a:pt x="43" y="58"/>
                    </a:lnTo>
                    <a:lnTo>
                      <a:pt x="45" y="60"/>
                    </a:lnTo>
                    <a:lnTo>
                      <a:pt x="46" y="60"/>
                    </a:lnTo>
                    <a:lnTo>
                      <a:pt x="49" y="61"/>
                    </a:lnTo>
                    <a:lnTo>
                      <a:pt x="50" y="64"/>
                    </a:lnTo>
                    <a:lnTo>
                      <a:pt x="49" y="61"/>
                    </a:lnTo>
                    <a:lnTo>
                      <a:pt x="47" y="60"/>
                    </a:lnTo>
                    <a:lnTo>
                      <a:pt x="45" y="58"/>
                    </a:lnTo>
                    <a:lnTo>
                      <a:pt x="43" y="57"/>
                    </a:lnTo>
                    <a:lnTo>
                      <a:pt x="39" y="57"/>
                    </a:lnTo>
                    <a:lnTo>
                      <a:pt x="36" y="56"/>
                    </a:lnTo>
                    <a:lnTo>
                      <a:pt x="35" y="54"/>
                    </a:lnTo>
                    <a:lnTo>
                      <a:pt x="36" y="53"/>
                    </a:lnTo>
                    <a:lnTo>
                      <a:pt x="38" y="54"/>
                    </a:lnTo>
                    <a:lnTo>
                      <a:pt x="39" y="52"/>
                    </a:lnTo>
                    <a:lnTo>
                      <a:pt x="39" y="49"/>
                    </a:lnTo>
                    <a:lnTo>
                      <a:pt x="39" y="47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8" y="43"/>
                    </a:lnTo>
                    <a:lnTo>
                      <a:pt x="39" y="43"/>
                    </a:lnTo>
                    <a:lnTo>
                      <a:pt x="39" y="42"/>
                    </a:lnTo>
                    <a:lnTo>
                      <a:pt x="39" y="40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8" y="35"/>
                    </a:lnTo>
                    <a:lnTo>
                      <a:pt x="38" y="32"/>
                    </a:lnTo>
                    <a:lnTo>
                      <a:pt x="39" y="25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9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7" y="16"/>
                    </a:lnTo>
                    <a:lnTo>
                      <a:pt x="50" y="17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60" y="21"/>
                    </a:lnTo>
                    <a:lnTo>
                      <a:pt x="61" y="21"/>
                    </a:lnTo>
                    <a:lnTo>
                      <a:pt x="61" y="21"/>
                    </a:lnTo>
                    <a:lnTo>
                      <a:pt x="63" y="22"/>
                    </a:lnTo>
                    <a:lnTo>
                      <a:pt x="61" y="24"/>
                    </a:lnTo>
                    <a:lnTo>
                      <a:pt x="58" y="25"/>
                    </a:lnTo>
                    <a:lnTo>
                      <a:pt x="57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60" y="27"/>
                    </a:lnTo>
                    <a:lnTo>
                      <a:pt x="63" y="25"/>
                    </a:lnTo>
                    <a:lnTo>
                      <a:pt x="64" y="25"/>
                    </a:lnTo>
                    <a:lnTo>
                      <a:pt x="64" y="27"/>
                    </a:lnTo>
                    <a:lnTo>
                      <a:pt x="63" y="28"/>
                    </a:lnTo>
                    <a:lnTo>
                      <a:pt x="60" y="32"/>
                    </a:lnTo>
                    <a:lnTo>
                      <a:pt x="60" y="35"/>
                    </a:lnTo>
                    <a:lnTo>
                      <a:pt x="60" y="36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7" y="34"/>
                    </a:lnTo>
                    <a:lnTo>
                      <a:pt x="54" y="36"/>
                    </a:lnTo>
                    <a:lnTo>
                      <a:pt x="56" y="38"/>
                    </a:lnTo>
                    <a:lnTo>
                      <a:pt x="58" y="39"/>
                    </a:lnTo>
                    <a:lnTo>
                      <a:pt x="61" y="38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3" y="31"/>
                    </a:lnTo>
                    <a:lnTo>
                      <a:pt x="64" y="29"/>
                    </a:lnTo>
                    <a:lnTo>
                      <a:pt x="65" y="25"/>
                    </a:lnTo>
                    <a:lnTo>
                      <a:pt x="68" y="24"/>
                    </a:lnTo>
                    <a:lnTo>
                      <a:pt x="69" y="21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68" y="17"/>
                    </a:lnTo>
                    <a:lnTo>
                      <a:pt x="69" y="16"/>
                    </a:lnTo>
                    <a:lnTo>
                      <a:pt x="69" y="14"/>
                    </a:lnTo>
                    <a:lnTo>
                      <a:pt x="68" y="13"/>
                    </a:lnTo>
                    <a:lnTo>
                      <a:pt x="68" y="10"/>
                    </a:lnTo>
                    <a:lnTo>
                      <a:pt x="69" y="9"/>
                    </a:lnTo>
                    <a:lnTo>
                      <a:pt x="69" y="7"/>
                    </a:lnTo>
                    <a:lnTo>
                      <a:pt x="67" y="5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3" name="Freeform 1310"/>
              <p:cNvSpPr>
                <a:spLocks/>
              </p:cNvSpPr>
              <p:nvPr/>
            </p:nvSpPr>
            <p:spPr bwMode="auto">
              <a:xfrm>
                <a:off x="2524339" y="3446280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2 h 6"/>
                  <a:gd name="T4" fmla="*/ 1 w 3"/>
                  <a:gd name="T5" fmla="*/ 4 h 6"/>
                  <a:gd name="T6" fmla="*/ 0 w 3"/>
                  <a:gd name="T7" fmla="*/ 6 h 6"/>
                  <a:gd name="T8" fmla="*/ 3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4" name="Freeform 1311"/>
              <p:cNvSpPr>
                <a:spLocks/>
              </p:cNvSpPr>
              <p:nvPr/>
            </p:nvSpPr>
            <p:spPr bwMode="auto">
              <a:xfrm>
                <a:off x="2519893" y="3456656"/>
                <a:ext cx="4447" cy="25198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6 h 17"/>
                  <a:gd name="T4" fmla="*/ 0 w 3"/>
                  <a:gd name="T5" fmla="*/ 11 h 17"/>
                  <a:gd name="T6" fmla="*/ 2 w 3"/>
                  <a:gd name="T7" fmla="*/ 17 h 17"/>
                  <a:gd name="T8" fmla="*/ 2 w 3"/>
                  <a:gd name="T9" fmla="*/ 15 h 17"/>
                  <a:gd name="T10" fmla="*/ 0 w 3"/>
                  <a:gd name="T11" fmla="*/ 14 h 17"/>
                  <a:gd name="T12" fmla="*/ 0 w 3"/>
                  <a:gd name="T13" fmla="*/ 13 h 17"/>
                  <a:gd name="T14" fmla="*/ 0 w 3"/>
                  <a:gd name="T15" fmla="*/ 11 h 17"/>
                  <a:gd name="T16" fmla="*/ 0 w 3"/>
                  <a:gd name="T17" fmla="*/ 6 h 17"/>
                  <a:gd name="T18" fmla="*/ 3 w 3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5" name="Freeform 1312"/>
              <p:cNvSpPr>
                <a:spLocks/>
              </p:cNvSpPr>
              <p:nvPr/>
            </p:nvSpPr>
            <p:spPr bwMode="auto">
              <a:xfrm>
                <a:off x="2528786" y="3434422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4 w 5"/>
                  <a:gd name="T3" fmla="*/ 3 h 7"/>
                  <a:gd name="T4" fmla="*/ 1 w 5"/>
                  <a:gd name="T5" fmla="*/ 5 h 7"/>
                  <a:gd name="T6" fmla="*/ 0 w 5"/>
                  <a:gd name="T7" fmla="*/ 7 h 7"/>
                  <a:gd name="T8" fmla="*/ 3 w 5"/>
                  <a:gd name="T9" fmla="*/ 1 h 7"/>
                  <a:gd name="T10" fmla="*/ 5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4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6" name="Freeform 1313"/>
              <p:cNvSpPr>
                <a:spLocks/>
              </p:cNvSpPr>
              <p:nvPr/>
            </p:nvSpPr>
            <p:spPr bwMode="auto">
              <a:xfrm>
                <a:off x="3080161" y="3129091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1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1 h 3"/>
                  <a:gd name="T12" fmla="*/ 0 w 4"/>
                  <a:gd name="T13" fmla="*/ 0 h 3"/>
                  <a:gd name="T14" fmla="*/ 1 w 4"/>
                  <a:gd name="T15" fmla="*/ 0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7" name="Freeform 1314"/>
              <p:cNvSpPr>
                <a:spLocks/>
              </p:cNvSpPr>
              <p:nvPr/>
            </p:nvSpPr>
            <p:spPr bwMode="auto">
              <a:xfrm>
                <a:off x="2153792" y="2872673"/>
                <a:ext cx="4447" cy="14822"/>
              </a:xfrm>
              <a:custGeom>
                <a:avLst/>
                <a:gdLst>
                  <a:gd name="T0" fmla="*/ 3 w 3"/>
                  <a:gd name="T1" fmla="*/ 0 h 10"/>
                  <a:gd name="T2" fmla="*/ 3 w 3"/>
                  <a:gd name="T3" fmla="*/ 0 h 10"/>
                  <a:gd name="T4" fmla="*/ 1 w 3"/>
                  <a:gd name="T5" fmla="*/ 2 h 10"/>
                  <a:gd name="T6" fmla="*/ 1 w 3"/>
                  <a:gd name="T7" fmla="*/ 3 h 10"/>
                  <a:gd name="T8" fmla="*/ 3 w 3"/>
                  <a:gd name="T9" fmla="*/ 8 h 10"/>
                  <a:gd name="T10" fmla="*/ 1 w 3"/>
                  <a:gd name="T11" fmla="*/ 10 h 10"/>
                  <a:gd name="T12" fmla="*/ 0 w 3"/>
                  <a:gd name="T13" fmla="*/ 6 h 10"/>
                  <a:gd name="T14" fmla="*/ 0 w 3"/>
                  <a:gd name="T15" fmla="*/ 2 h 10"/>
                  <a:gd name="T16" fmla="*/ 3 w 3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8" name="Freeform 1315"/>
              <p:cNvSpPr>
                <a:spLocks/>
              </p:cNvSpPr>
              <p:nvPr/>
            </p:nvSpPr>
            <p:spPr bwMode="auto">
              <a:xfrm>
                <a:off x="3306935" y="5180442"/>
                <a:ext cx="7411" cy="2964"/>
              </a:xfrm>
              <a:custGeom>
                <a:avLst/>
                <a:gdLst>
                  <a:gd name="T0" fmla="*/ 1 w 5"/>
                  <a:gd name="T1" fmla="*/ 0 h 2"/>
                  <a:gd name="T2" fmla="*/ 3 w 5"/>
                  <a:gd name="T3" fmla="*/ 1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9" name="Freeform 1316"/>
              <p:cNvSpPr>
                <a:spLocks/>
              </p:cNvSpPr>
              <p:nvPr/>
            </p:nvSpPr>
            <p:spPr bwMode="auto">
              <a:xfrm>
                <a:off x="3327686" y="5164138"/>
                <a:ext cx="7411" cy="1483"/>
              </a:xfrm>
              <a:custGeom>
                <a:avLst/>
                <a:gdLst>
                  <a:gd name="T0" fmla="*/ 4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lnTo>
                      <a:pt x="5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0" name="Freeform 1317"/>
              <p:cNvSpPr>
                <a:spLocks/>
              </p:cNvSpPr>
              <p:nvPr/>
            </p:nvSpPr>
            <p:spPr bwMode="auto">
              <a:xfrm>
                <a:off x="3312864" y="5167102"/>
                <a:ext cx="28162" cy="25198"/>
              </a:xfrm>
              <a:custGeom>
                <a:avLst/>
                <a:gdLst>
                  <a:gd name="T0" fmla="*/ 18 w 19"/>
                  <a:gd name="T1" fmla="*/ 0 h 17"/>
                  <a:gd name="T2" fmla="*/ 19 w 19"/>
                  <a:gd name="T3" fmla="*/ 2 h 17"/>
                  <a:gd name="T4" fmla="*/ 18 w 19"/>
                  <a:gd name="T5" fmla="*/ 6 h 17"/>
                  <a:gd name="T6" fmla="*/ 14 w 19"/>
                  <a:gd name="T7" fmla="*/ 7 h 17"/>
                  <a:gd name="T8" fmla="*/ 14 w 19"/>
                  <a:gd name="T9" fmla="*/ 10 h 17"/>
                  <a:gd name="T10" fmla="*/ 11 w 19"/>
                  <a:gd name="T11" fmla="*/ 11 h 17"/>
                  <a:gd name="T12" fmla="*/ 7 w 19"/>
                  <a:gd name="T13" fmla="*/ 11 h 17"/>
                  <a:gd name="T14" fmla="*/ 6 w 19"/>
                  <a:gd name="T15" fmla="*/ 13 h 17"/>
                  <a:gd name="T16" fmla="*/ 8 w 19"/>
                  <a:gd name="T17" fmla="*/ 14 h 17"/>
                  <a:gd name="T18" fmla="*/ 7 w 19"/>
                  <a:gd name="T19" fmla="*/ 17 h 17"/>
                  <a:gd name="T20" fmla="*/ 4 w 19"/>
                  <a:gd name="T21" fmla="*/ 16 h 17"/>
                  <a:gd name="T22" fmla="*/ 3 w 19"/>
                  <a:gd name="T23" fmla="*/ 17 h 17"/>
                  <a:gd name="T24" fmla="*/ 0 w 19"/>
                  <a:gd name="T25" fmla="*/ 16 h 17"/>
                  <a:gd name="T26" fmla="*/ 0 w 19"/>
                  <a:gd name="T27" fmla="*/ 14 h 17"/>
                  <a:gd name="T28" fmla="*/ 1 w 19"/>
                  <a:gd name="T29" fmla="*/ 14 h 17"/>
                  <a:gd name="T30" fmla="*/ 4 w 19"/>
                  <a:gd name="T31" fmla="*/ 11 h 17"/>
                  <a:gd name="T32" fmla="*/ 4 w 19"/>
                  <a:gd name="T33" fmla="*/ 10 h 17"/>
                  <a:gd name="T34" fmla="*/ 6 w 19"/>
                  <a:gd name="T35" fmla="*/ 9 h 17"/>
                  <a:gd name="T36" fmla="*/ 8 w 19"/>
                  <a:gd name="T37" fmla="*/ 9 h 17"/>
                  <a:gd name="T38" fmla="*/ 8 w 19"/>
                  <a:gd name="T39" fmla="*/ 7 h 17"/>
                  <a:gd name="T40" fmla="*/ 6 w 19"/>
                  <a:gd name="T41" fmla="*/ 7 h 17"/>
                  <a:gd name="T42" fmla="*/ 3 w 19"/>
                  <a:gd name="T43" fmla="*/ 2 h 17"/>
                  <a:gd name="T44" fmla="*/ 3 w 19"/>
                  <a:gd name="T45" fmla="*/ 2 h 17"/>
                  <a:gd name="T46" fmla="*/ 6 w 19"/>
                  <a:gd name="T47" fmla="*/ 3 h 17"/>
                  <a:gd name="T48" fmla="*/ 8 w 19"/>
                  <a:gd name="T49" fmla="*/ 3 h 17"/>
                  <a:gd name="T50" fmla="*/ 10 w 19"/>
                  <a:gd name="T51" fmla="*/ 2 h 17"/>
                  <a:gd name="T52" fmla="*/ 12 w 19"/>
                  <a:gd name="T53" fmla="*/ 0 h 17"/>
                  <a:gd name="T54" fmla="*/ 14 w 19"/>
                  <a:gd name="T55" fmla="*/ 3 h 17"/>
                  <a:gd name="T56" fmla="*/ 15 w 19"/>
                  <a:gd name="T57" fmla="*/ 3 h 17"/>
                  <a:gd name="T58" fmla="*/ 17 w 19"/>
                  <a:gd name="T59" fmla="*/ 0 h 17"/>
                  <a:gd name="T60" fmla="*/ 18 w 19"/>
                  <a:gd name="T6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17">
                    <a:moveTo>
                      <a:pt x="18" y="0"/>
                    </a:moveTo>
                    <a:lnTo>
                      <a:pt x="19" y="2"/>
                    </a:lnTo>
                    <a:lnTo>
                      <a:pt x="18" y="6"/>
                    </a:lnTo>
                    <a:lnTo>
                      <a:pt x="14" y="7"/>
                    </a:lnTo>
                    <a:lnTo>
                      <a:pt x="14" y="10"/>
                    </a:lnTo>
                    <a:lnTo>
                      <a:pt x="11" y="11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8" y="14"/>
                    </a:lnTo>
                    <a:lnTo>
                      <a:pt x="7" y="17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1" name="Freeform 1318"/>
              <p:cNvSpPr>
                <a:spLocks/>
              </p:cNvSpPr>
              <p:nvPr/>
            </p:nvSpPr>
            <p:spPr bwMode="auto">
              <a:xfrm>
                <a:off x="3321757" y="5165620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2" name="Freeform 1319"/>
              <p:cNvSpPr>
                <a:spLocks/>
              </p:cNvSpPr>
              <p:nvPr/>
            </p:nvSpPr>
            <p:spPr bwMode="auto">
              <a:xfrm>
                <a:off x="3736770" y="5226390"/>
                <a:ext cx="22233" cy="17786"/>
              </a:xfrm>
              <a:custGeom>
                <a:avLst/>
                <a:gdLst>
                  <a:gd name="T0" fmla="*/ 3 w 15"/>
                  <a:gd name="T1" fmla="*/ 0 h 12"/>
                  <a:gd name="T2" fmla="*/ 6 w 15"/>
                  <a:gd name="T3" fmla="*/ 2 h 12"/>
                  <a:gd name="T4" fmla="*/ 6 w 15"/>
                  <a:gd name="T5" fmla="*/ 3 h 12"/>
                  <a:gd name="T6" fmla="*/ 7 w 15"/>
                  <a:gd name="T7" fmla="*/ 3 h 12"/>
                  <a:gd name="T8" fmla="*/ 10 w 15"/>
                  <a:gd name="T9" fmla="*/ 6 h 12"/>
                  <a:gd name="T10" fmla="*/ 11 w 15"/>
                  <a:gd name="T11" fmla="*/ 6 h 12"/>
                  <a:gd name="T12" fmla="*/ 11 w 15"/>
                  <a:gd name="T13" fmla="*/ 9 h 12"/>
                  <a:gd name="T14" fmla="*/ 14 w 15"/>
                  <a:gd name="T15" fmla="*/ 9 h 12"/>
                  <a:gd name="T16" fmla="*/ 15 w 15"/>
                  <a:gd name="T17" fmla="*/ 10 h 12"/>
                  <a:gd name="T18" fmla="*/ 14 w 15"/>
                  <a:gd name="T19" fmla="*/ 10 h 12"/>
                  <a:gd name="T20" fmla="*/ 13 w 15"/>
                  <a:gd name="T21" fmla="*/ 12 h 12"/>
                  <a:gd name="T22" fmla="*/ 11 w 15"/>
                  <a:gd name="T23" fmla="*/ 12 h 12"/>
                  <a:gd name="T24" fmla="*/ 10 w 15"/>
                  <a:gd name="T25" fmla="*/ 12 h 12"/>
                  <a:gd name="T26" fmla="*/ 8 w 15"/>
                  <a:gd name="T27" fmla="*/ 12 h 12"/>
                  <a:gd name="T28" fmla="*/ 8 w 15"/>
                  <a:gd name="T29" fmla="*/ 9 h 12"/>
                  <a:gd name="T30" fmla="*/ 6 w 15"/>
                  <a:gd name="T31" fmla="*/ 7 h 12"/>
                  <a:gd name="T32" fmla="*/ 6 w 15"/>
                  <a:gd name="T33" fmla="*/ 5 h 12"/>
                  <a:gd name="T34" fmla="*/ 3 w 15"/>
                  <a:gd name="T35" fmla="*/ 5 h 12"/>
                  <a:gd name="T36" fmla="*/ 3 w 15"/>
                  <a:gd name="T37" fmla="*/ 2 h 12"/>
                  <a:gd name="T38" fmla="*/ 0 w 15"/>
                  <a:gd name="T39" fmla="*/ 2 h 12"/>
                  <a:gd name="T40" fmla="*/ 0 w 15"/>
                  <a:gd name="T41" fmla="*/ 0 h 12"/>
                  <a:gd name="T42" fmla="*/ 3 w 15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2">
                    <a:moveTo>
                      <a:pt x="3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3" name="Freeform 1320"/>
              <p:cNvSpPr>
                <a:spLocks/>
              </p:cNvSpPr>
              <p:nvPr/>
            </p:nvSpPr>
            <p:spPr bwMode="auto">
              <a:xfrm>
                <a:off x="3335097" y="5164138"/>
                <a:ext cx="31126" cy="29644"/>
              </a:xfrm>
              <a:custGeom>
                <a:avLst/>
                <a:gdLst>
                  <a:gd name="T0" fmla="*/ 9 w 21"/>
                  <a:gd name="T1" fmla="*/ 0 h 20"/>
                  <a:gd name="T2" fmla="*/ 13 w 21"/>
                  <a:gd name="T3" fmla="*/ 1 h 20"/>
                  <a:gd name="T4" fmla="*/ 13 w 21"/>
                  <a:gd name="T5" fmla="*/ 2 h 20"/>
                  <a:gd name="T6" fmla="*/ 14 w 21"/>
                  <a:gd name="T7" fmla="*/ 5 h 20"/>
                  <a:gd name="T8" fmla="*/ 15 w 21"/>
                  <a:gd name="T9" fmla="*/ 5 h 20"/>
                  <a:gd name="T10" fmla="*/ 15 w 21"/>
                  <a:gd name="T11" fmla="*/ 4 h 20"/>
                  <a:gd name="T12" fmla="*/ 17 w 21"/>
                  <a:gd name="T13" fmla="*/ 2 h 20"/>
                  <a:gd name="T14" fmla="*/ 20 w 21"/>
                  <a:gd name="T15" fmla="*/ 4 h 20"/>
                  <a:gd name="T16" fmla="*/ 21 w 21"/>
                  <a:gd name="T17" fmla="*/ 5 h 20"/>
                  <a:gd name="T18" fmla="*/ 20 w 21"/>
                  <a:gd name="T19" fmla="*/ 5 h 20"/>
                  <a:gd name="T20" fmla="*/ 18 w 21"/>
                  <a:gd name="T21" fmla="*/ 5 h 20"/>
                  <a:gd name="T22" fmla="*/ 18 w 21"/>
                  <a:gd name="T23" fmla="*/ 7 h 20"/>
                  <a:gd name="T24" fmla="*/ 20 w 21"/>
                  <a:gd name="T25" fmla="*/ 7 h 20"/>
                  <a:gd name="T26" fmla="*/ 20 w 21"/>
                  <a:gd name="T27" fmla="*/ 8 h 20"/>
                  <a:gd name="T28" fmla="*/ 18 w 21"/>
                  <a:gd name="T29" fmla="*/ 9 h 20"/>
                  <a:gd name="T30" fmla="*/ 15 w 21"/>
                  <a:gd name="T31" fmla="*/ 11 h 20"/>
                  <a:gd name="T32" fmla="*/ 13 w 21"/>
                  <a:gd name="T33" fmla="*/ 12 h 20"/>
                  <a:gd name="T34" fmla="*/ 10 w 21"/>
                  <a:gd name="T35" fmla="*/ 11 h 20"/>
                  <a:gd name="T36" fmla="*/ 9 w 21"/>
                  <a:gd name="T37" fmla="*/ 12 h 20"/>
                  <a:gd name="T38" fmla="*/ 10 w 21"/>
                  <a:gd name="T39" fmla="*/ 13 h 20"/>
                  <a:gd name="T40" fmla="*/ 13 w 21"/>
                  <a:gd name="T41" fmla="*/ 13 h 20"/>
                  <a:gd name="T42" fmla="*/ 13 w 21"/>
                  <a:gd name="T43" fmla="*/ 13 h 20"/>
                  <a:gd name="T44" fmla="*/ 10 w 21"/>
                  <a:gd name="T45" fmla="*/ 15 h 20"/>
                  <a:gd name="T46" fmla="*/ 7 w 21"/>
                  <a:gd name="T47" fmla="*/ 13 h 20"/>
                  <a:gd name="T48" fmla="*/ 7 w 21"/>
                  <a:gd name="T49" fmla="*/ 15 h 20"/>
                  <a:gd name="T50" fmla="*/ 9 w 21"/>
                  <a:gd name="T51" fmla="*/ 16 h 20"/>
                  <a:gd name="T52" fmla="*/ 7 w 21"/>
                  <a:gd name="T53" fmla="*/ 18 h 20"/>
                  <a:gd name="T54" fmla="*/ 4 w 21"/>
                  <a:gd name="T55" fmla="*/ 16 h 20"/>
                  <a:gd name="T56" fmla="*/ 4 w 21"/>
                  <a:gd name="T57" fmla="*/ 16 h 20"/>
                  <a:gd name="T58" fmla="*/ 6 w 21"/>
                  <a:gd name="T59" fmla="*/ 19 h 20"/>
                  <a:gd name="T60" fmla="*/ 6 w 21"/>
                  <a:gd name="T61" fmla="*/ 20 h 20"/>
                  <a:gd name="T62" fmla="*/ 4 w 21"/>
                  <a:gd name="T63" fmla="*/ 20 h 20"/>
                  <a:gd name="T64" fmla="*/ 2 w 21"/>
                  <a:gd name="T65" fmla="*/ 16 h 20"/>
                  <a:gd name="T66" fmla="*/ 0 w 21"/>
                  <a:gd name="T67" fmla="*/ 16 h 20"/>
                  <a:gd name="T68" fmla="*/ 4 w 21"/>
                  <a:gd name="T69" fmla="*/ 9 h 20"/>
                  <a:gd name="T70" fmla="*/ 7 w 21"/>
                  <a:gd name="T71" fmla="*/ 9 h 20"/>
                  <a:gd name="T72" fmla="*/ 9 w 21"/>
                  <a:gd name="T73" fmla="*/ 11 h 20"/>
                  <a:gd name="T74" fmla="*/ 9 w 21"/>
                  <a:gd name="T75" fmla="*/ 9 h 20"/>
                  <a:gd name="T76" fmla="*/ 6 w 21"/>
                  <a:gd name="T77" fmla="*/ 7 h 20"/>
                  <a:gd name="T78" fmla="*/ 7 w 21"/>
                  <a:gd name="T79" fmla="*/ 5 h 20"/>
                  <a:gd name="T80" fmla="*/ 6 w 21"/>
                  <a:gd name="T81" fmla="*/ 4 h 20"/>
                  <a:gd name="T82" fmla="*/ 9 w 21"/>
                  <a:gd name="T83" fmla="*/ 2 h 20"/>
                  <a:gd name="T84" fmla="*/ 9 w 21"/>
                  <a:gd name="T8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20">
                    <a:moveTo>
                      <a:pt x="9" y="0"/>
                    </a:moveTo>
                    <a:lnTo>
                      <a:pt x="13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18" y="9"/>
                    </a:lnTo>
                    <a:lnTo>
                      <a:pt x="15" y="11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4" name="Freeform 1321"/>
              <p:cNvSpPr>
                <a:spLocks/>
              </p:cNvSpPr>
              <p:nvPr/>
            </p:nvSpPr>
            <p:spPr bwMode="auto">
              <a:xfrm>
                <a:off x="2776311" y="3830167"/>
                <a:ext cx="108200" cy="50394"/>
              </a:xfrm>
              <a:custGeom>
                <a:avLst/>
                <a:gdLst>
                  <a:gd name="T0" fmla="*/ 50 w 73"/>
                  <a:gd name="T1" fmla="*/ 1 h 34"/>
                  <a:gd name="T2" fmla="*/ 53 w 73"/>
                  <a:gd name="T3" fmla="*/ 2 h 34"/>
                  <a:gd name="T4" fmla="*/ 61 w 73"/>
                  <a:gd name="T5" fmla="*/ 4 h 34"/>
                  <a:gd name="T6" fmla="*/ 69 w 73"/>
                  <a:gd name="T7" fmla="*/ 9 h 34"/>
                  <a:gd name="T8" fmla="*/ 72 w 73"/>
                  <a:gd name="T9" fmla="*/ 12 h 34"/>
                  <a:gd name="T10" fmla="*/ 72 w 73"/>
                  <a:gd name="T11" fmla="*/ 15 h 34"/>
                  <a:gd name="T12" fmla="*/ 73 w 73"/>
                  <a:gd name="T13" fmla="*/ 20 h 34"/>
                  <a:gd name="T14" fmla="*/ 70 w 73"/>
                  <a:gd name="T15" fmla="*/ 27 h 34"/>
                  <a:gd name="T16" fmla="*/ 68 w 73"/>
                  <a:gd name="T17" fmla="*/ 29 h 34"/>
                  <a:gd name="T18" fmla="*/ 64 w 73"/>
                  <a:gd name="T19" fmla="*/ 30 h 34"/>
                  <a:gd name="T20" fmla="*/ 59 w 73"/>
                  <a:gd name="T21" fmla="*/ 22 h 34"/>
                  <a:gd name="T22" fmla="*/ 62 w 73"/>
                  <a:gd name="T23" fmla="*/ 18 h 34"/>
                  <a:gd name="T24" fmla="*/ 65 w 73"/>
                  <a:gd name="T25" fmla="*/ 16 h 34"/>
                  <a:gd name="T26" fmla="*/ 64 w 73"/>
                  <a:gd name="T27" fmla="*/ 15 h 34"/>
                  <a:gd name="T28" fmla="*/ 61 w 73"/>
                  <a:gd name="T29" fmla="*/ 18 h 34"/>
                  <a:gd name="T30" fmla="*/ 58 w 73"/>
                  <a:gd name="T31" fmla="*/ 14 h 34"/>
                  <a:gd name="T32" fmla="*/ 54 w 73"/>
                  <a:gd name="T33" fmla="*/ 11 h 34"/>
                  <a:gd name="T34" fmla="*/ 50 w 73"/>
                  <a:gd name="T35" fmla="*/ 8 h 34"/>
                  <a:gd name="T36" fmla="*/ 43 w 73"/>
                  <a:gd name="T37" fmla="*/ 9 h 34"/>
                  <a:gd name="T38" fmla="*/ 44 w 73"/>
                  <a:gd name="T39" fmla="*/ 14 h 34"/>
                  <a:gd name="T40" fmla="*/ 40 w 73"/>
                  <a:gd name="T41" fmla="*/ 18 h 34"/>
                  <a:gd name="T42" fmla="*/ 33 w 73"/>
                  <a:gd name="T43" fmla="*/ 19 h 34"/>
                  <a:gd name="T44" fmla="*/ 35 w 73"/>
                  <a:gd name="T45" fmla="*/ 23 h 34"/>
                  <a:gd name="T46" fmla="*/ 39 w 73"/>
                  <a:gd name="T47" fmla="*/ 26 h 34"/>
                  <a:gd name="T48" fmla="*/ 37 w 73"/>
                  <a:gd name="T49" fmla="*/ 30 h 34"/>
                  <a:gd name="T50" fmla="*/ 33 w 73"/>
                  <a:gd name="T51" fmla="*/ 32 h 34"/>
                  <a:gd name="T52" fmla="*/ 28 w 73"/>
                  <a:gd name="T53" fmla="*/ 33 h 34"/>
                  <a:gd name="T54" fmla="*/ 28 w 73"/>
                  <a:gd name="T55" fmla="*/ 30 h 34"/>
                  <a:gd name="T56" fmla="*/ 26 w 73"/>
                  <a:gd name="T57" fmla="*/ 26 h 34"/>
                  <a:gd name="T58" fmla="*/ 25 w 73"/>
                  <a:gd name="T59" fmla="*/ 25 h 34"/>
                  <a:gd name="T60" fmla="*/ 25 w 73"/>
                  <a:gd name="T61" fmla="*/ 26 h 34"/>
                  <a:gd name="T62" fmla="*/ 21 w 73"/>
                  <a:gd name="T63" fmla="*/ 29 h 34"/>
                  <a:gd name="T64" fmla="*/ 18 w 73"/>
                  <a:gd name="T65" fmla="*/ 23 h 34"/>
                  <a:gd name="T66" fmla="*/ 12 w 73"/>
                  <a:gd name="T67" fmla="*/ 19 h 34"/>
                  <a:gd name="T68" fmla="*/ 11 w 73"/>
                  <a:gd name="T69" fmla="*/ 18 h 34"/>
                  <a:gd name="T70" fmla="*/ 8 w 73"/>
                  <a:gd name="T71" fmla="*/ 18 h 34"/>
                  <a:gd name="T72" fmla="*/ 4 w 73"/>
                  <a:gd name="T73" fmla="*/ 18 h 34"/>
                  <a:gd name="T74" fmla="*/ 1 w 73"/>
                  <a:gd name="T75" fmla="*/ 16 h 34"/>
                  <a:gd name="T76" fmla="*/ 1 w 73"/>
                  <a:gd name="T77" fmla="*/ 14 h 34"/>
                  <a:gd name="T78" fmla="*/ 1 w 73"/>
                  <a:gd name="T79" fmla="*/ 9 h 34"/>
                  <a:gd name="T80" fmla="*/ 1 w 73"/>
                  <a:gd name="T81" fmla="*/ 7 h 34"/>
                  <a:gd name="T82" fmla="*/ 3 w 73"/>
                  <a:gd name="T83" fmla="*/ 2 h 34"/>
                  <a:gd name="T84" fmla="*/ 6 w 73"/>
                  <a:gd name="T85" fmla="*/ 2 h 34"/>
                  <a:gd name="T86" fmla="*/ 8 w 73"/>
                  <a:gd name="T87" fmla="*/ 5 h 34"/>
                  <a:gd name="T88" fmla="*/ 11 w 73"/>
                  <a:gd name="T89" fmla="*/ 5 h 34"/>
                  <a:gd name="T90" fmla="*/ 10 w 73"/>
                  <a:gd name="T91" fmla="*/ 7 h 34"/>
                  <a:gd name="T92" fmla="*/ 11 w 73"/>
                  <a:gd name="T93" fmla="*/ 8 h 34"/>
                  <a:gd name="T94" fmla="*/ 15 w 73"/>
                  <a:gd name="T95" fmla="*/ 9 h 34"/>
                  <a:gd name="T96" fmla="*/ 14 w 73"/>
                  <a:gd name="T97" fmla="*/ 7 h 34"/>
                  <a:gd name="T98" fmla="*/ 17 w 73"/>
                  <a:gd name="T99" fmla="*/ 8 h 34"/>
                  <a:gd name="T100" fmla="*/ 26 w 73"/>
                  <a:gd name="T101" fmla="*/ 11 h 34"/>
                  <a:gd name="T102" fmla="*/ 30 w 73"/>
                  <a:gd name="T103" fmla="*/ 8 h 34"/>
                  <a:gd name="T104" fmla="*/ 43 w 73"/>
                  <a:gd name="T105" fmla="*/ 2 h 34"/>
                  <a:gd name="T106" fmla="*/ 48 w 73"/>
                  <a:gd name="T10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" h="34">
                    <a:moveTo>
                      <a:pt x="48" y="0"/>
                    </a:moveTo>
                    <a:lnTo>
                      <a:pt x="50" y="1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8" y="2"/>
                    </a:lnTo>
                    <a:lnTo>
                      <a:pt x="61" y="4"/>
                    </a:lnTo>
                    <a:lnTo>
                      <a:pt x="66" y="7"/>
                    </a:lnTo>
                    <a:lnTo>
                      <a:pt x="69" y="9"/>
                    </a:lnTo>
                    <a:lnTo>
                      <a:pt x="70" y="11"/>
                    </a:lnTo>
                    <a:lnTo>
                      <a:pt x="72" y="12"/>
                    </a:lnTo>
                    <a:lnTo>
                      <a:pt x="73" y="14"/>
                    </a:lnTo>
                    <a:lnTo>
                      <a:pt x="72" y="15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2" y="23"/>
                    </a:lnTo>
                    <a:lnTo>
                      <a:pt x="70" y="27"/>
                    </a:lnTo>
                    <a:lnTo>
                      <a:pt x="69" y="29"/>
                    </a:lnTo>
                    <a:lnTo>
                      <a:pt x="68" y="29"/>
                    </a:lnTo>
                    <a:lnTo>
                      <a:pt x="66" y="33"/>
                    </a:lnTo>
                    <a:lnTo>
                      <a:pt x="64" y="30"/>
                    </a:lnTo>
                    <a:lnTo>
                      <a:pt x="61" y="26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5" y="16"/>
                    </a:lnTo>
                    <a:lnTo>
                      <a:pt x="65" y="15"/>
                    </a:lnTo>
                    <a:lnTo>
                      <a:pt x="64" y="15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59" y="16"/>
                    </a:lnTo>
                    <a:lnTo>
                      <a:pt x="58" y="14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3" y="8"/>
                    </a:lnTo>
                    <a:lnTo>
                      <a:pt x="50" y="8"/>
                    </a:lnTo>
                    <a:lnTo>
                      <a:pt x="47" y="8"/>
                    </a:lnTo>
                    <a:lnTo>
                      <a:pt x="43" y="9"/>
                    </a:lnTo>
                    <a:lnTo>
                      <a:pt x="43" y="12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0" y="18"/>
                    </a:lnTo>
                    <a:lnTo>
                      <a:pt x="36" y="19"/>
                    </a:lnTo>
                    <a:lnTo>
                      <a:pt x="33" y="19"/>
                    </a:lnTo>
                    <a:lnTo>
                      <a:pt x="33" y="20"/>
                    </a:lnTo>
                    <a:lnTo>
                      <a:pt x="35" y="23"/>
                    </a:lnTo>
                    <a:lnTo>
                      <a:pt x="36" y="25"/>
                    </a:lnTo>
                    <a:lnTo>
                      <a:pt x="39" y="26"/>
                    </a:lnTo>
                    <a:lnTo>
                      <a:pt x="39" y="29"/>
                    </a:lnTo>
                    <a:lnTo>
                      <a:pt x="37" y="30"/>
                    </a:lnTo>
                    <a:lnTo>
                      <a:pt x="35" y="29"/>
                    </a:lnTo>
                    <a:lnTo>
                      <a:pt x="33" y="32"/>
                    </a:lnTo>
                    <a:lnTo>
                      <a:pt x="32" y="34"/>
                    </a:lnTo>
                    <a:lnTo>
                      <a:pt x="28" y="33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6" y="27"/>
                    </a:lnTo>
                    <a:lnTo>
                      <a:pt x="26" y="26"/>
                    </a:lnTo>
                    <a:lnTo>
                      <a:pt x="26" y="25"/>
                    </a:lnTo>
                    <a:lnTo>
                      <a:pt x="25" y="25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9" y="27"/>
                    </a:lnTo>
                    <a:lnTo>
                      <a:pt x="18" y="23"/>
                    </a:lnTo>
                    <a:lnTo>
                      <a:pt x="17" y="20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4" y="12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7" y="8"/>
                    </a:lnTo>
                    <a:lnTo>
                      <a:pt x="22" y="11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30" y="8"/>
                    </a:lnTo>
                    <a:lnTo>
                      <a:pt x="39" y="4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5" name="Freeform 1322"/>
              <p:cNvSpPr>
                <a:spLocks/>
              </p:cNvSpPr>
              <p:nvPr/>
            </p:nvSpPr>
            <p:spPr bwMode="auto">
              <a:xfrm>
                <a:off x="2718507" y="3799041"/>
                <a:ext cx="66699" cy="60770"/>
              </a:xfrm>
              <a:custGeom>
                <a:avLst/>
                <a:gdLst>
                  <a:gd name="T0" fmla="*/ 14 w 45"/>
                  <a:gd name="T1" fmla="*/ 1 h 41"/>
                  <a:gd name="T2" fmla="*/ 21 w 45"/>
                  <a:gd name="T3" fmla="*/ 1 h 41"/>
                  <a:gd name="T4" fmla="*/ 24 w 45"/>
                  <a:gd name="T5" fmla="*/ 4 h 41"/>
                  <a:gd name="T6" fmla="*/ 27 w 45"/>
                  <a:gd name="T7" fmla="*/ 7 h 41"/>
                  <a:gd name="T8" fmla="*/ 29 w 45"/>
                  <a:gd name="T9" fmla="*/ 7 h 41"/>
                  <a:gd name="T10" fmla="*/ 31 w 45"/>
                  <a:gd name="T11" fmla="*/ 7 h 41"/>
                  <a:gd name="T12" fmla="*/ 33 w 45"/>
                  <a:gd name="T13" fmla="*/ 6 h 41"/>
                  <a:gd name="T14" fmla="*/ 33 w 45"/>
                  <a:gd name="T15" fmla="*/ 11 h 41"/>
                  <a:gd name="T16" fmla="*/ 39 w 45"/>
                  <a:gd name="T17" fmla="*/ 17 h 41"/>
                  <a:gd name="T18" fmla="*/ 40 w 45"/>
                  <a:gd name="T19" fmla="*/ 21 h 41"/>
                  <a:gd name="T20" fmla="*/ 45 w 45"/>
                  <a:gd name="T21" fmla="*/ 22 h 41"/>
                  <a:gd name="T22" fmla="*/ 43 w 45"/>
                  <a:gd name="T23" fmla="*/ 23 h 41"/>
                  <a:gd name="T24" fmla="*/ 42 w 45"/>
                  <a:gd name="T25" fmla="*/ 26 h 41"/>
                  <a:gd name="T26" fmla="*/ 39 w 45"/>
                  <a:gd name="T27" fmla="*/ 30 h 41"/>
                  <a:gd name="T28" fmla="*/ 43 w 45"/>
                  <a:gd name="T29" fmla="*/ 33 h 41"/>
                  <a:gd name="T30" fmla="*/ 40 w 45"/>
                  <a:gd name="T31" fmla="*/ 36 h 41"/>
                  <a:gd name="T32" fmla="*/ 40 w 45"/>
                  <a:gd name="T33" fmla="*/ 39 h 41"/>
                  <a:gd name="T34" fmla="*/ 40 w 45"/>
                  <a:gd name="T35" fmla="*/ 40 h 41"/>
                  <a:gd name="T36" fmla="*/ 39 w 45"/>
                  <a:gd name="T37" fmla="*/ 41 h 41"/>
                  <a:gd name="T38" fmla="*/ 36 w 45"/>
                  <a:gd name="T39" fmla="*/ 40 h 41"/>
                  <a:gd name="T40" fmla="*/ 36 w 45"/>
                  <a:gd name="T41" fmla="*/ 37 h 41"/>
                  <a:gd name="T42" fmla="*/ 32 w 45"/>
                  <a:gd name="T43" fmla="*/ 33 h 41"/>
                  <a:gd name="T44" fmla="*/ 31 w 45"/>
                  <a:gd name="T45" fmla="*/ 35 h 41"/>
                  <a:gd name="T46" fmla="*/ 35 w 45"/>
                  <a:gd name="T47" fmla="*/ 37 h 41"/>
                  <a:gd name="T48" fmla="*/ 33 w 45"/>
                  <a:gd name="T49" fmla="*/ 40 h 41"/>
                  <a:gd name="T50" fmla="*/ 28 w 45"/>
                  <a:gd name="T51" fmla="*/ 37 h 41"/>
                  <a:gd name="T52" fmla="*/ 27 w 45"/>
                  <a:gd name="T53" fmla="*/ 35 h 41"/>
                  <a:gd name="T54" fmla="*/ 28 w 45"/>
                  <a:gd name="T55" fmla="*/ 30 h 41"/>
                  <a:gd name="T56" fmla="*/ 24 w 45"/>
                  <a:gd name="T57" fmla="*/ 26 h 41"/>
                  <a:gd name="T58" fmla="*/ 18 w 45"/>
                  <a:gd name="T59" fmla="*/ 22 h 41"/>
                  <a:gd name="T60" fmla="*/ 16 w 45"/>
                  <a:gd name="T61" fmla="*/ 18 h 41"/>
                  <a:gd name="T62" fmla="*/ 13 w 45"/>
                  <a:gd name="T63" fmla="*/ 15 h 41"/>
                  <a:gd name="T64" fmla="*/ 9 w 45"/>
                  <a:gd name="T65" fmla="*/ 14 h 41"/>
                  <a:gd name="T66" fmla="*/ 13 w 45"/>
                  <a:gd name="T67" fmla="*/ 18 h 41"/>
                  <a:gd name="T68" fmla="*/ 13 w 45"/>
                  <a:gd name="T69" fmla="*/ 23 h 41"/>
                  <a:gd name="T70" fmla="*/ 10 w 45"/>
                  <a:gd name="T71" fmla="*/ 21 h 41"/>
                  <a:gd name="T72" fmla="*/ 4 w 45"/>
                  <a:gd name="T73" fmla="*/ 19 h 41"/>
                  <a:gd name="T74" fmla="*/ 0 w 45"/>
                  <a:gd name="T75" fmla="*/ 14 h 41"/>
                  <a:gd name="T76" fmla="*/ 4 w 45"/>
                  <a:gd name="T77" fmla="*/ 10 h 41"/>
                  <a:gd name="T78" fmla="*/ 2 w 45"/>
                  <a:gd name="T79" fmla="*/ 6 h 41"/>
                  <a:gd name="T80" fmla="*/ 2 w 45"/>
                  <a:gd name="T81" fmla="*/ 4 h 41"/>
                  <a:gd name="T82" fmla="*/ 2 w 45"/>
                  <a:gd name="T83" fmla="*/ 1 h 41"/>
                  <a:gd name="T84" fmla="*/ 3 w 45"/>
                  <a:gd name="T8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41">
                    <a:moveTo>
                      <a:pt x="7" y="0"/>
                    </a:moveTo>
                    <a:lnTo>
                      <a:pt x="14" y="1"/>
                    </a:lnTo>
                    <a:lnTo>
                      <a:pt x="17" y="1"/>
                    </a:lnTo>
                    <a:lnTo>
                      <a:pt x="21" y="1"/>
                    </a:lnTo>
                    <a:lnTo>
                      <a:pt x="22" y="3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8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11"/>
                    </a:lnTo>
                    <a:lnTo>
                      <a:pt x="36" y="14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40" y="21"/>
                    </a:lnTo>
                    <a:lnTo>
                      <a:pt x="43" y="21"/>
                    </a:lnTo>
                    <a:lnTo>
                      <a:pt x="45" y="22"/>
                    </a:lnTo>
                    <a:lnTo>
                      <a:pt x="45" y="23"/>
                    </a:lnTo>
                    <a:lnTo>
                      <a:pt x="43" y="23"/>
                    </a:lnTo>
                    <a:lnTo>
                      <a:pt x="42" y="23"/>
                    </a:lnTo>
                    <a:lnTo>
                      <a:pt x="42" y="26"/>
                    </a:lnTo>
                    <a:lnTo>
                      <a:pt x="40" y="28"/>
                    </a:lnTo>
                    <a:lnTo>
                      <a:pt x="39" y="30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0" y="35"/>
                    </a:lnTo>
                    <a:lnTo>
                      <a:pt x="40" y="36"/>
                    </a:lnTo>
                    <a:lnTo>
                      <a:pt x="40" y="37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0" y="40"/>
                    </a:lnTo>
                    <a:lnTo>
                      <a:pt x="40" y="41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37"/>
                    </a:lnTo>
                    <a:lnTo>
                      <a:pt x="33" y="35"/>
                    </a:lnTo>
                    <a:lnTo>
                      <a:pt x="32" y="33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3" y="36"/>
                    </a:lnTo>
                    <a:lnTo>
                      <a:pt x="35" y="37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2" y="39"/>
                    </a:lnTo>
                    <a:lnTo>
                      <a:pt x="28" y="37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9" y="32"/>
                    </a:lnTo>
                    <a:lnTo>
                      <a:pt x="28" y="30"/>
                    </a:lnTo>
                    <a:lnTo>
                      <a:pt x="25" y="28"/>
                    </a:lnTo>
                    <a:lnTo>
                      <a:pt x="24" y="26"/>
                    </a:lnTo>
                    <a:lnTo>
                      <a:pt x="21" y="25"/>
                    </a:lnTo>
                    <a:lnTo>
                      <a:pt x="18" y="22"/>
                    </a:lnTo>
                    <a:lnTo>
                      <a:pt x="18" y="19"/>
                    </a:lnTo>
                    <a:lnTo>
                      <a:pt x="16" y="18"/>
                    </a:lnTo>
                    <a:lnTo>
                      <a:pt x="16" y="17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10" y="15"/>
                    </a:lnTo>
                    <a:lnTo>
                      <a:pt x="13" y="18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0" y="21"/>
                    </a:lnTo>
                    <a:lnTo>
                      <a:pt x="9" y="19"/>
                    </a:lnTo>
                    <a:lnTo>
                      <a:pt x="4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6" name="Freeform 1323"/>
              <p:cNvSpPr>
                <a:spLocks/>
              </p:cNvSpPr>
              <p:nvPr/>
            </p:nvSpPr>
            <p:spPr bwMode="auto">
              <a:xfrm>
                <a:off x="2688863" y="3720485"/>
                <a:ext cx="88931" cy="88931"/>
              </a:xfrm>
              <a:custGeom>
                <a:avLst/>
                <a:gdLst>
                  <a:gd name="T0" fmla="*/ 56 w 60"/>
                  <a:gd name="T1" fmla="*/ 0 h 60"/>
                  <a:gd name="T2" fmla="*/ 59 w 60"/>
                  <a:gd name="T3" fmla="*/ 2 h 60"/>
                  <a:gd name="T4" fmla="*/ 59 w 60"/>
                  <a:gd name="T5" fmla="*/ 2 h 60"/>
                  <a:gd name="T6" fmla="*/ 58 w 60"/>
                  <a:gd name="T7" fmla="*/ 7 h 60"/>
                  <a:gd name="T8" fmla="*/ 58 w 60"/>
                  <a:gd name="T9" fmla="*/ 10 h 60"/>
                  <a:gd name="T10" fmla="*/ 59 w 60"/>
                  <a:gd name="T11" fmla="*/ 13 h 60"/>
                  <a:gd name="T12" fmla="*/ 58 w 60"/>
                  <a:gd name="T13" fmla="*/ 16 h 60"/>
                  <a:gd name="T14" fmla="*/ 55 w 60"/>
                  <a:gd name="T15" fmla="*/ 23 h 60"/>
                  <a:gd name="T16" fmla="*/ 53 w 60"/>
                  <a:gd name="T17" fmla="*/ 21 h 60"/>
                  <a:gd name="T18" fmla="*/ 52 w 60"/>
                  <a:gd name="T19" fmla="*/ 24 h 60"/>
                  <a:gd name="T20" fmla="*/ 55 w 60"/>
                  <a:gd name="T21" fmla="*/ 25 h 60"/>
                  <a:gd name="T22" fmla="*/ 55 w 60"/>
                  <a:gd name="T23" fmla="*/ 32 h 60"/>
                  <a:gd name="T24" fmla="*/ 52 w 60"/>
                  <a:gd name="T25" fmla="*/ 39 h 60"/>
                  <a:gd name="T26" fmla="*/ 52 w 60"/>
                  <a:gd name="T27" fmla="*/ 36 h 60"/>
                  <a:gd name="T28" fmla="*/ 52 w 60"/>
                  <a:gd name="T29" fmla="*/ 34 h 60"/>
                  <a:gd name="T30" fmla="*/ 49 w 60"/>
                  <a:gd name="T31" fmla="*/ 38 h 60"/>
                  <a:gd name="T32" fmla="*/ 49 w 60"/>
                  <a:gd name="T33" fmla="*/ 41 h 60"/>
                  <a:gd name="T34" fmla="*/ 48 w 60"/>
                  <a:gd name="T35" fmla="*/ 46 h 60"/>
                  <a:gd name="T36" fmla="*/ 49 w 60"/>
                  <a:gd name="T37" fmla="*/ 46 h 60"/>
                  <a:gd name="T38" fmla="*/ 51 w 60"/>
                  <a:gd name="T39" fmla="*/ 43 h 60"/>
                  <a:gd name="T40" fmla="*/ 49 w 60"/>
                  <a:gd name="T41" fmla="*/ 49 h 60"/>
                  <a:gd name="T42" fmla="*/ 48 w 60"/>
                  <a:gd name="T43" fmla="*/ 54 h 60"/>
                  <a:gd name="T44" fmla="*/ 51 w 60"/>
                  <a:gd name="T45" fmla="*/ 59 h 60"/>
                  <a:gd name="T46" fmla="*/ 49 w 60"/>
                  <a:gd name="T47" fmla="*/ 60 h 60"/>
                  <a:gd name="T48" fmla="*/ 47 w 60"/>
                  <a:gd name="T49" fmla="*/ 60 h 60"/>
                  <a:gd name="T50" fmla="*/ 44 w 60"/>
                  <a:gd name="T51" fmla="*/ 57 h 60"/>
                  <a:gd name="T52" fmla="*/ 41 w 60"/>
                  <a:gd name="T53" fmla="*/ 54 h 60"/>
                  <a:gd name="T54" fmla="*/ 34 w 60"/>
                  <a:gd name="T55" fmla="*/ 54 h 60"/>
                  <a:gd name="T56" fmla="*/ 23 w 60"/>
                  <a:gd name="T57" fmla="*/ 53 h 60"/>
                  <a:gd name="T58" fmla="*/ 22 w 60"/>
                  <a:gd name="T59" fmla="*/ 54 h 60"/>
                  <a:gd name="T60" fmla="*/ 19 w 60"/>
                  <a:gd name="T61" fmla="*/ 53 h 60"/>
                  <a:gd name="T62" fmla="*/ 9 w 60"/>
                  <a:gd name="T63" fmla="*/ 42 h 60"/>
                  <a:gd name="T64" fmla="*/ 7 w 60"/>
                  <a:gd name="T65" fmla="*/ 38 h 60"/>
                  <a:gd name="T66" fmla="*/ 0 w 60"/>
                  <a:gd name="T67" fmla="*/ 29 h 60"/>
                  <a:gd name="T68" fmla="*/ 2 w 60"/>
                  <a:gd name="T69" fmla="*/ 29 h 60"/>
                  <a:gd name="T70" fmla="*/ 2 w 60"/>
                  <a:gd name="T71" fmla="*/ 28 h 60"/>
                  <a:gd name="T72" fmla="*/ 8 w 60"/>
                  <a:gd name="T73" fmla="*/ 28 h 60"/>
                  <a:gd name="T74" fmla="*/ 9 w 60"/>
                  <a:gd name="T75" fmla="*/ 23 h 60"/>
                  <a:gd name="T76" fmla="*/ 9 w 60"/>
                  <a:gd name="T77" fmla="*/ 18 h 60"/>
                  <a:gd name="T78" fmla="*/ 18 w 60"/>
                  <a:gd name="T79" fmla="*/ 16 h 60"/>
                  <a:gd name="T80" fmla="*/ 23 w 60"/>
                  <a:gd name="T81" fmla="*/ 17 h 60"/>
                  <a:gd name="T82" fmla="*/ 26 w 60"/>
                  <a:gd name="T83" fmla="*/ 17 h 60"/>
                  <a:gd name="T84" fmla="*/ 30 w 60"/>
                  <a:gd name="T85" fmla="*/ 14 h 60"/>
                  <a:gd name="T86" fmla="*/ 33 w 60"/>
                  <a:gd name="T87" fmla="*/ 12 h 60"/>
                  <a:gd name="T88" fmla="*/ 36 w 60"/>
                  <a:gd name="T89" fmla="*/ 7 h 60"/>
                  <a:gd name="T90" fmla="*/ 38 w 60"/>
                  <a:gd name="T91" fmla="*/ 5 h 60"/>
                  <a:gd name="T92" fmla="*/ 41 w 60"/>
                  <a:gd name="T93" fmla="*/ 6 h 60"/>
                  <a:gd name="T94" fmla="*/ 44 w 60"/>
                  <a:gd name="T95" fmla="*/ 6 h 60"/>
                  <a:gd name="T96" fmla="*/ 47 w 60"/>
                  <a:gd name="T97" fmla="*/ 6 h 60"/>
                  <a:gd name="T98" fmla="*/ 51 w 60"/>
                  <a:gd name="T99" fmla="*/ 3 h 60"/>
                  <a:gd name="T100" fmla="*/ 53 w 60"/>
                  <a:gd name="T10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60">
                    <a:moveTo>
                      <a:pt x="55" y="0"/>
                    </a:moveTo>
                    <a:lnTo>
                      <a:pt x="56" y="0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0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8" y="7"/>
                    </a:lnTo>
                    <a:lnTo>
                      <a:pt x="59" y="9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9" y="13"/>
                    </a:lnTo>
                    <a:lnTo>
                      <a:pt x="59" y="14"/>
                    </a:lnTo>
                    <a:lnTo>
                      <a:pt x="58" y="16"/>
                    </a:lnTo>
                    <a:lnTo>
                      <a:pt x="56" y="18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3" y="21"/>
                    </a:lnTo>
                    <a:lnTo>
                      <a:pt x="52" y="23"/>
                    </a:lnTo>
                    <a:lnTo>
                      <a:pt x="52" y="24"/>
                    </a:lnTo>
                    <a:lnTo>
                      <a:pt x="53" y="24"/>
                    </a:lnTo>
                    <a:lnTo>
                      <a:pt x="55" y="25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3" y="38"/>
                    </a:lnTo>
                    <a:lnTo>
                      <a:pt x="52" y="39"/>
                    </a:lnTo>
                    <a:lnTo>
                      <a:pt x="52" y="39"/>
                    </a:lnTo>
                    <a:lnTo>
                      <a:pt x="52" y="36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1" y="34"/>
                    </a:lnTo>
                    <a:lnTo>
                      <a:pt x="49" y="38"/>
                    </a:lnTo>
                    <a:lnTo>
                      <a:pt x="49" y="39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48" y="46"/>
                    </a:lnTo>
                    <a:lnTo>
                      <a:pt x="48" y="47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51" y="43"/>
                    </a:lnTo>
                    <a:lnTo>
                      <a:pt x="51" y="46"/>
                    </a:lnTo>
                    <a:lnTo>
                      <a:pt x="49" y="49"/>
                    </a:lnTo>
                    <a:lnTo>
                      <a:pt x="48" y="52"/>
                    </a:lnTo>
                    <a:lnTo>
                      <a:pt x="48" y="54"/>
                    </a:lnTo>
                    <a:lnTo>
                      <a:pt x="51" y="57"/>
                    </a:lnTo>
                    <a:lnTo>
                      <a:pt x="51" y="59"/>
                    </a:lnTo>
                    <a:lnTo>
                      <a:pt x="49" y="60"/>
                    </a:lnTo>
                    <a:lnTo>
                      <a:pt x="49" y="60"/>
                    </a:lnTo>
                    <a:lnTo>
                      <a:pt x="48" y="60"/>
                    </a:lnTo>
                    <a:lnTo>
                      <a:pt x="47" y="60"/>
                    </a:lnTo>
                    <a:lnTo>
                      <a:pt x="44" y="57"/>
                    </a:lnTo>
                    <a:lnTo>
                      <a:pt x="44" y="57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37" y="54"/>
                    </a:lnTo>
                    <a:lnTo>
                      <a:pt x="34" y="54"/>
                    </a:lnTo>
                    <a:lnTo>
                      <a:pt x="27" y="53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3" y="47"/>
                    </a:lnTo>
                    <a:lnTo>
                      <a:pt x="9" y="42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8" y="16"/>
                    </a:lnTo>
                    <a:lnTo>
                      <a:pt x="22" y="16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7" y="16"/>
                    </a:lnTo>
                    <a:lnTo>
                      <a:pt x="30" y="14"/>
                    </a:lnTo>
                    <a:lnTo>
                      <a:pt x="31" y="13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1" y="6"/>
                    </a:lnTo>
                    <a:lnTo>
                      <a:pt x="42" y="7"/>
                    </a:lnTo>
                    <a:lnTo>
                      <a:pt x="44" y="6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5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3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7" name="Freeform 1324"/>
              <p:cNvSpPr>
                <a:spLocks/>
              </p:cNvSpPr>
              <p:nvPr/>
            </p:nvSpPr>
            <p:spPr bwMode="auto">
              <a:xfrm>
                <a:off x="2653290" y="3698252"/>
                <a:ext cx="124504" cy="63735"/>
              </a:xfrm>
              <a:custGeom>
                <a:avLst/>
                <a:gdLst>
                  <a:gd name="T0" fmla="*/ 47 w 84"/>
                  <a:gd name="T1" fmla="*/ 2 h 43"/>
                  <a:gd name="T2" fmla="*/ 57 w 84"/>
                  <a:gd name="T3" fmla="*/ 4 h 43"/>
                  <a:gd name="T4" fmla="*/ 64 w 84"/>
                  <a:gd name="T5" fmla="*/ 7 h 43"/>
                  <a:gd name="T6" fmla="*/ 66 w 84"/>
                  <a:gd name="T7" fmla="*/ 6 h 43"/>
                  <a:gd name="T8" fmla="*/ 71 w 84"/>
                  <a:gd name="T9" fmla="*/ 6 h 43"/>
                  <a:gd name="T10" fmla="*/ 76 w 84"/>
                  <a:gd name="T11" fmla="*/ 9 h 43"/>
                  <a:gd name="T12" fmla="*/ 72 w 84"/>
                  <a:gd name="T13" fmla="*/ 9 h 43"/>
                  <a:gd name="T14" fmla="*/ 69 w 84"/>
                  <a:gd name="T15" fmla="*/ 9 h 43"/>
                  <a:gd name="T16" fmla="*/ 68 w 84"/>
                  <a:gd name="T17" fmla="*/ 10 h 43"/>
                  <a:gd name="T18" fmla="*/ 69 w 84"/>
                  <a:gd name="T19" fmla="*/ 11 h 43"/>
                  <a:gd name="T20" fmla="*/ 73 w 84"/>
                  <a:gd name="T21" fmla="*/ 13 h 43"/>
                  <a:gd name="T22" fmla="*/ 79 w 84"/>
                  <a:gd name="T23" fmla="*/ 13 h 43"/>
                  <a:gd name="T24" fmla="*/ 77 w 84"/>
                  <a:gd name="T25" fmla="*/ 10 h 43"/>
                  <a:gd name="T26" fmla="*/ 84 w 84"/>
                  <a:gd name="T27" fmla="*/ 14 h 43"/>
                  <a:gd name="T28" fmla="*/ 84 w 84"/>
                  <a:gd name="T29" fmla="*/ 15 h 43"/>
                  <a:gd name="T30" fmla="*/ 80 w 84"/>
                  <a:gd name="T31" fmla="*/ 17 h 43"/>
                  <a:gd name="T32" fmla="*/ 79 w 84"/>
                  <a:gd name="T33" fmla="*/ 15 h 43"/>
                  <a:gd name="T34" fmla="*/ 77 w 84"/>
                  <a:gd name="T35" fmla="*/ 18 h 43"/>
                  <a:gd name="T36" fmla="*/ 73 w 84"/>
                  <a:gd name="T37" fmla="*/ 20 h 43"/>
                  <a:gd name="T38" fmla="*/ 71 w 84"/>
                  <a:gd name="T39" fmla="*/ 22 h 43"/>
                  <a:gd name="T40" fmla="*/ 66 w 84"/>
                  <a:gd name="T41" fmla="*/ 22 h 43"/>
                  <a:gd name="T42" fmla="*/ 64 w 84"/>
                  <a:gd name="T43" fmla="*/ 20 h 43"/>
                  <a:gd name="T44" fmla="*/ 62 w 84"/>
                  <a:gd name="T45" fmla="*/ 22 h 43"/>
                  <a:gd name="T46" fmla="*/ 57 w 84"/>
                  <a:gd name="T47" fmla="*/ 25 h 43"/>
                  <a:gd name="T48" fmla="*/ 55 w 84"/>
                  <a:gd name="T49" fmla="*/ 28 h 43"/>
                  <a:gd name="T50" fmla="*/ 51 w 84"/>
                  <a:gd name="T51" fmla="*/ 31 h 43"/>
                  <a:gd name="T52" fmla="*/ 48 w 84"/>
                  <a:gd name="T53" fmla="*/ 32 h 43"/>
                  <a:gd name="T54" fmla="*/ 46 w 84"/>
                  <a:gd name="T55" fmla="*/ 31 h 43"/>
                  <a:gd name="T56" fmla="*/ 37 w 84"/>
                  <a:gd name="T57" fmla="*/ 32 h 43"/>
                  <a:gd name="T58" fmla="*/ 33 w 84"/>
                  <a:gd name="T59" fmla="*/ 35 h 43"/>
                  <a:gd name="T60" fmla="*/ 33 w 84"/>
                  <a:gd name="T61" fmla="*/ 40 h 43"/>
                  <a:gd name="T62" fmla="*/ 29 w 84"/>
                  <a:gd name="T63" fmla="*/ 43 h 43"/>
                  <a:gd name="T64" fmla="*/ 26 w 84"/>
                  <a:gd name="T65" fmla="*/ 43 h 43"/>
                  <a:gd name="T66" fmla="*/ 26 w 84"/>
                  <a:gd name="T67" fmla="*/ 40 h 43"/>
                  <a:gd name="T68" fmla="*/ 25 w 84"/>
                  <a:gd name="T69" fmla="*/ 40 h 43"/>
                  <a:gd name="T70" fmla="*/ 24 w 84"/>
                  <a:gd name="T71" fmla="*/ 40 h 43"/>
                  <a:gd name="T72" fmla="*/ 21 w 84"/>
                  <a:gd name="T73" fmla="*/ 39 h 43"/>
                  <a:gd name="T74" fmla="*/ 22 w 84"/>
                  <a:gd name="T75" fmla="*/ 36 h 43"/>
                  <a:gd name="T76" fmla="*/ 22 w 84"/>
                  <a:gd name="T77" fmla="*/ 32 h 43"/>
                  <a:gd name="T78" fmla="*/ 21 w 84"/>
                  <a:gd name="T79" fmla="*/ 29 h 43"/>
                  <a:gd name="T80" fmla="*/ 17 w 84"/>
                  <a:gd name="T81" fmla="*/ 29 h 43"/>
                  <a:gd name="T82" fmla="*/ 15 w 84"/>
                  <a:gd name="T83" fmla="*/ 32 h 43"/>
                  <a:gd name="T84" fmla="*/ 14 w 84"/>
                  <a:gd name="T85" fmla="*/ 29 h 43"/>
                  <a:gd name="T86" fmla="*/ 10 w 84"/>
                  <a:gd name="T87" fmla="*/ 27 h 43"/>
                  <a:gd name="T88" fmla="*/ 6 w 84"/>
                  <a:gd name="T89" fmla="*/ 25 h 43"/>
                  <a:gd name="T90" fmla="*/ 4 w 84"/>
                  <a:gd name="T91" fmla="*/ 24 h 43"/>
                  <a:gd name="T92" fmla="*/ 0 w 84"/>
                  <a:gd name="T93" fmla="*/ 25 h 43"/>
                  <a:gd name="T94" fmla="*/ 3 w 84"/>
                  <a:gd name="T95" fmla="*/ 20 h 43"/>
                  <a:gd name="T96" fmla="*/ 4 w 84"/>
                  <a:gd name="T97" fmla="*/ 15 h 43"/>
                  <a:gd name="T98" fmla="*/ 10 w 84"/>
                  <a:gd name="T99" fmla="*/ 13 h 43"/>
                  <a:gd name="T100" fmla="*/ 15 w 84"/>
                  <a:gd name="T101" fmla="*/ 7 h 43"/>
                  <a:gd name="T102" fmla="*/ 17 w 84"/>
                  <a:gd name="T103" fmla="*/ 6 h 43"/>
                  <a:gd name="T104" fmla="*/ 22 w 84"/>
                  <a:gd name="T105" fmla="*/ 4 h 43"/>
                  <a:gd name="T106" fmla="*/ 36 w 84"/>
                  <a:gd name="T107" fmla="*/ 6 h 43"/>
                  <a:gd name="T108" fmla="*/ 42 w 84"/>
                  <a:gd name="T109" fmla="*/ 4 h 43"/>
                  <a:gd name="T110" fmla="*/ 46 w 84"/>
                  <a:gd name="T111" fmla="*/ 3 h 43"/>
                  <a:gd name="T112" fmla="*/ 46 w 84"/>
                  <a:gd name="T1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4" h="43">
                    <a:moveTo>
                      <a:pt x="46" y="0"/>
                    </a:moveTo>
                    <a:lnTo>
                      <a:pt x="47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2" y="6"/>
                    </a:lnTo>
                    <a:lnTo>
                      <a:pt x="64" y="7"/>
                    </a:lnTo>
                    <a:lnTo>
                      <a:pt x="65" y="4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1" y="6"/>
                    </a:lnTo>
                    <a:lnTo>
                      <a:pt x="73" y="7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69" y="9"/>
                    </a:lnTo>
                    <a:lnTo>
                      <a:pt x="69" y="10"/>
                    </a:lnTo>
                    <a:lnTo>
                      <a:pt x="68" y="10"/>
                    </a:lnTo>
                    <a:lnTo>
                      <a:pt x="66" y="11"/>
                    </a:lnTo>
                    <a:lnTo>
                      <a:pt x="69" y="11"/>
                    </a:lnTo>
                    <a:lnTo>
                      <a:pt x="72" y="11"/>
                    </a:lnTo>
                    <a:lnTo>
                      <a:pt x="73" y="13"/>
                    </a:lnTo>
                    <a:lnTo>
                      <a:pt x="76" y="13"/>
                    </a:lnTo>
                    <a:lnTo>
                      <a:pt x="79" y="13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80" y="11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3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79" y="15"/>
                    </a:lnTo>
                    <a:lnTo>
                      <a:pt x="77" y="15"/>
                    </a:lnTo>
                    <a:lnTo>
                      <a:pt x="77" y="18"/>
                    </a:lnTo>
                    <a:lnTo>
                      <a:pt x="75" y="18"/>
                    </a:lnTo>
                    <a:lnTo>
                      <a:pt x="73" y="20"/>
                    </a:lnTo>
                    <a:lnTo>
                      <a:pt x="71" y="21"/>
                    </a:lnTo>
                    <a:lnTo>
                      <a:pt x="71" y="22"/>
                    </a:lnTo>
                    <a:lnTo>
                      <a:pt x="68" y="21"/>
                    </a:lnTo>
                    <a:lnTo>
                      <a:pt x="66" y="22"/>
                    </a:lnTo>
                    <a:lnTo>
                      <a:pt x="65" y="21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2" y="22"/>
                    </a:lnTo>
                    <a:lnTo>
                      <a:pt x="60" y="22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28"/>
                    </a:lnTo>
                    <a:lnTo>
                      <a:pt x="54" y="29"/>
                    </a:lnTo>
                    <a:lnTo>
                      <a:pt x="51" y="31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6" y="31"/>
                    </a:lnTo>
                    <a:lnTo>
                      <a:pt x="42" y="31"/>
                    </a:lnTo>
                    <a:lnTo>
                      <a:pt x="37" y="32"/>
                    </a:lnTo>
                    <a:lnTo>
                      <a:pt x="33" y="33"/>
                    </a:lnTo>
                    <a:lnTo>
                      <a:pt x="33" y="35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2" y="43"/>
                    </a:lnTo>
                    <a:lnTo>
                      <a:pt x="29" y="43"/>
                    </a:lnTo>
                    <a:lnTo>
                      <a:pt x="26" y="43"/>
                    </a:lnTo>
                    <a:lnTo>
                      <a:pt x="26" y="43"/>
                    </a:lnTo>
                    <a:lnTo>
                      <a:pt x="26" y="42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2" y="39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22" y="36"/>
                    </a:lnTo>
                    <a:lnTo>
                      <a:pt x="22" y="35"/>
                    </a:lnTo>
                    <a:lnTo>
                      <a:pt x="22" y="32"/>
                    </a:lnTo>
                    <a:lnTo>
                      <a:pt x="22" y="31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7" y="31"/>
                    </a:lnTo>
                    <a:lnTo>
                      <a:pt x="15" y="32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7" y="27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4" y="15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8" y="7"/>
                    </a:lnTo>
                    <a:lnTo>
                      <a:pt x="22" y="4"/>
                    </a:lnTo>
                    <a:lnTo>
                      <a:pt x="31" y="4"/>
                    </a:lnTo>
                    <a:lnTo>
                      <a:pt x="36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8" name="Freeform 1325"/>
              <p:cNvSpPr>
                <a:spLocks/>
              </p:cNvSpPr>
              <p:nvPr/>
            </p:nvSpPr>
            <p:spPr bwMode="auto">
              <a:xfrm>
                <a:off x="2636986" y="3733825"/>
                <a:ext cx="48913" cy="28162"/>
              </a:xfrm>
              <a:custGeom>
                <a:avLst/>
                <a:gdLst>
                  <a:gd name="T0" fmla="*/ 12 w 33"/>
                  <a:gd name="T1" fmla="*/ 0 h 19"/>
                  <a:gd name="T2" fmla="*/ 15 w 33"/>
                  <a:gd name="T3" fmla="*/ 0 h 19"/>
                  <a:gd name="T4" fmla="*/ 15 w 33"/>
                  <a:gd name="T5" fmla="*/ 1 h 19"/>
                  <a:gd name="T6" fmla="*/ 17 w 33"/>
                  <a:gd name="T7" fmla="*/ 1 h 19"/>
                  <a:gd name="T8" fmla="*/ 18 w 33"/>
                  <a:gd name="T9" fmla="*/ 3 h 19"/>
                  <a:gd name="T10" fmla="*/ 21 w 33"/>
                  <a:gd name="T11" fmla="*/ 3 h 19"/>
                  <a:gd name="T12" fmla="*/ 24 w 33"/>
                  <a:gd name="T13" fmla="*/ 4 h 19"/>
                  <a:gd name="T14" fmla="*/ 25 w 33"/>
                  <a:gd name="T15" fmla="*/ 5 h 19"/>
                  <a:gd name="T16" fmla="*/ 25 w 33"/>
                  <a:gd name="T17" fmla="*/ 7 h 19"/>
                  <a:gd name="T18" fmla="*/ 26 w 33"/>
                  <a:gd name="T19" fmla="*/ 8 h 19"/>
                  <a:gd name="T20" fmla="*/ 28 w 33"/>
                  <a:gd name="T21" fmla="*/ 7 h 19"/>
                  <a:gd name="T22" fmla="*/ 28 w 33"/>
                  <a:gd name="T23" fmla="*/ 5 h 19"/>
                  <a:gd name="T24" fmla="*/ 30 w 33"/>
                  <a:gd name="T25" fmla="*/ 5 h 19"/>
                  <a:gd name="T26" fmla="*/ 32 w 33"/>
                  <a:gd name="T27" fmla="*/ 5 h 19"/>
                  <a:gd name="T28" fmla="*/ 33 w 33"/>
                  <a:gd name="T29" fmla="*/ 7 h 19"/>
                  <a:gd name="T30" fmla="*/ 33 w 33"/>
                  <a:gd name="T31" fmla="*/ 8 h 19"/>
                  <a:gd name="T32" fmla="*/ 33 w 33"/>
                  <a:gd name="T33" fmla="*/ 11 h 19"/>
                  <a:gd name="T34" fmla="*/ 33 w 33"/>
                  <a:gd name="T35" fmla="*/ 12 h 19"/>
                  <a:gd name="T36" fmla="*/ 32 w 33"/>
                  <a:gd name="T37" fmla="*/ 14 h 19"/>
                  <a:gd name="T38" fmla="*/ 32 w 33"/>
                  <a:gd name="T39" fmla="*/ 15 h 19"/>
                  <a:gd name="T40" fmla="*/ 32 w 33"/>
                  <a:gd name="T41" fmla="*/ 16 h 19"/>
                  <a:gd name="T42" fmla="*/ 32 w 33"/>
                  <a:gd name="T43" fmla="*/ 16 h 19"/>
                  <a:gd name="T44" fmla="*/ 30 w 33"/>
                  <a:gd name="T45" fmla="*/ 19 h 19"/>
                  <a:gd name="T46" fmla="*/ 25 w 33"/>
                  <a:gd name="T47" fmla="*/ 19 h 19"/>
                  <a:gd name="T48" fmla="*/ 24 w 33"/>
                  <a:gd name="T49" fmla="*/ 18 h 19"/>
                  <a:gd name="T50" fmla="*/ 21 w 33"/>
                  <a:gd name="T51" fmla="*/ 15 h 19"/>
                  <a:gd name="T52" fmla="*/ 19 w 33"/>
                  <a:gd name="T53" fmla="*/ 15 h 19"/>
                  <a:gd name="T54" fmla="*/ 18 w 33"/>
                  <a:gd name="T55" fmla="*/ 16 h 19"/>
                  <a:gd name="T56" fmla="*/ 19 w 33"/>
                  <a:gd name="T57" fmla="*/ 16 h 19"/>
                  <a:gd name="T58" fmla="*/ 19 w 33"/>
                  <a:gd name="T59" fmla="*/ 18 h 19"/>
                  <a:gd name="T60" fmla="*/ 15 w 33"/>
                  <a:gd name="T61" fmla="*/ 16 h 19"/>
                  <a:gd name="T62" fmla="*/ 11 w 33"/>
                  <a:gd name="T63" fmla="*/ 14 h 19"/>
                  <a:gd name="T64" fmla="*/ 10 w 33"/>
                  <a:gd name="T65" fmla="*/ 14 h 19"/>
                  <a:gd name="T66" fmla="*/ 10 w 33"/>
                  <a:gd name="T67" fmla="*/ 14 h 19"/>
                  <a:gd name="T68" fmla="*/ 6 w 33"/>
                  <a:gd name="T69" fmla="*/ 14 h 19"/>
                  <a:gd name="T70" fmla="*/ 4 w 33"/>
                  <a:gd name="T71" fmla="*/ 11 h 19"/>
                  <a:gd name="T72" fmla="*/ 1 w 33"/>
                  <a:gd name="T73" fmla="*/ 11 h 19"/>
                  <a:gd name="T74" fmla="*/ 0 w 33"/>
                  <a:gd name="T75" fmla="*/ 11 h 19"/>
                  <a:gd name="T76" fmla="*/ 1 w 33"/>
                  <a:gd name="T77" fmla="*/ 9 h 19"/>
                  <a:gd name="T78" fmla="*/ 1 w 33"/>
                  <a:gd name="T79" fmla="*/ 8 h 19"/>
                  <a:gd name="T80" fmla="*/ 4 w 33"/>
                  <a:gd name="T81" fmla="*/ 5 h 19"/>
                  <a:gd name="T82" fmla="*/ 7 w 33"/>
                  <a:gd name="T83" fmla="*/ 4 h 19"/>
                  <a:gd name="T84" fmla="*/ 10 w 33"/>
                  <a:gd name="T85" fmla="*/ 4 h 19"/>
                  <a:gd name="T86" fmla="*/ 10 w 33"/>
                  <a:gd name="T87" fmla="*/ 3 h 19"/>
                  <a:gd name="T88" fmla="*/ 11 w 33"/>
                  <a:gd name="T89" fmla="*/ 1 h 19"/>
                  <a:gd name="T90" fmla="*/ 12 w 33"/>
                  <a:gd name="T9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19">
                    <a:moveTo>
                      <a:pt x="12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0" y="19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1" y="15"/>
                    </a:lnTo>
                    <a:lnTo>
                      <a:pt x="19" y="15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5" y="16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9" name="Freeform 1326"/>
              <p:cNvSpPr>
                <a:spLocks/>
              </p:cNvSpPr>
              <p:nvPr/>
            </p:nvSpPr>
            <p:spPr bwMode="auto">
              <a:xfrm>
                <a:off x="2659219" y="3653786"/>
                <a:ext cx="22233" cy="48913"/>
              </a:xfrm>
              <a:custGeom>
                <a:avLst/>
                <a:gdLst>
                  <a:gd name="T0" fmla="*/ 10 w 15"/>
                  <a:gd name="T1" fmla="*/ 0 h 33"/>
                  <a:gd name="T2" fmla="*/ 11 w 15"/>
                  <a:gd name="T3" fmla="*/ 0 h 33"/>
                  <a:gd name="T4" fmla="*/ 13 w 15"/>
                  <a:gd name="T5" fmla="*/ 0 h 33"/>
                  <a:gd name="T6" fmla="*/ 14 w 15"/>
                  <a:gd name="T7" fmla="*/ 0 h 33"/>
                  <a:gd name="T8" fmla="*/ 15 w 15"/>
                  <a:gd name="T9" fmla="*/ 0 h 33"/>
                  <a:gd name="T10" fmla="*/ 15 w 15"/>
                  <a:gd name="T11" fmla="*/ 1 h 33"/>
                  <a:gd name="T12" fmla="*/ 15 w 15"/>
                  <a:gd name="T13" fmla="*/ 3 h 33"/>
                  <a:gd name="T14" fmla="*/ 14 w 15"/>
                  <a:gd name="T15" fmla="*/ 8 h 33"/>
                  <a:gd name="T16" fmla="*/ 13 w 15"/>
                  <a:gd name="T17" fmla="*/ 11 h 33"/>
                  <a:gd name="T18" fmla="*/ 13 w 15"/>
                  <a:gd name="T19" fmla="*/ 15 h 33"/>
                  <a:gd name="T20" fmla="*/ 14 w 15"/>
                  <a:gd name="T21" fmla="*/ 16 h 33"/>
                  <a:gd name="T22" fmla="*/ 14 w 15"/>
                  <a:gd name="T23" fmla="*/ 21 h 33"/>
                  <a:gd name="T24" fmla="*/ 13 w 15"/>
                  <a:gd name="T25" fmla="*/ 25 h 33"/>
                  <a:gd name="T26" fmla="*/ 9 w 15"/>
                  <a:gd name="T27" fmla="*/ 29 h 33"/>
                  <a:gd name="T28" fmla="*/ 7 w 15"/>
                  <a:gd name="T29" fmla="*/ 29 h 33"/>
                  <a:gd name="T30" fmla="*/ 6 w 15"/>
                  <a:gd name="T31" fmla="*/ 30 h 33"/>
                  <a:gd name="T32" fmla="*/ 4 w 15"/>
                  <a:gd name="T33" fmla="*/ 33 h 33"/>
                  <a:gd name="T34" fmla="*/ 4 w 15"/>
                  <a:gd name="T35" fmla="*/ 33 h 33"/>
                  <a:gd name="T36" fmla="*/ 3 w 15"/>
                  <a:gd name="T37" fmla="*/ 33 h 33"/>
                  <a:gd name="T38" fmla="*/ 2 w 15"/>
                  <a:gd name="T39" fmla="*/ 33 h 33"/>
                  <a:gd name="T40" fmla="*/ 0 w 15"/>
                  <a:gd name="T41" fmla="*/ 33 h 33"/>
                  <a:gd name="T42" fmla="*/ 0 w 15"/>
                  <a:gd name="T43" fmla="*/ 8 h 33"/>
                  <a:gd name="T44" fmla="*/ 0 w 15"/>
                  <a:gd name="T45" fmla="*/ 8 h 33"/>
                  <a:gd name="T46" fmla="*/ 0 w 15"/>
                  <a:gd name="T47" fmla="*/ 8 h 33"/>
                  <a:gd name="T48" fmla="*/ 0 w 15"/>
                  <a:gd name="T49" fmla="*/ 5 h 33"/>
                  <a:gd name="T50" fmla="*/ 2 w 15"/>
                  <a:gd name="T51" fmla="*/ 5 h 33"/>
                  <a:gd name="T52" fmla="*/ 4 w 15"/>
                  <a:gd name="T53" fmla="*/ 5 h 33"/>
                  <a:gd name="T54" fmla="*/ 4 w 15"/>
                  <a:gd name="T55" fmla="*/ 7 h 33"/>
                  <a:gd name="T56" fmla="*/ 4 w 15"/>
                  <a:gd name="T57" fmla="*/ 7 h 33"/>
                  <a:gd name="T58" fmla="*/ 4 w 15"/>
                  <a:gd name="T59" fmla="*/ 5 h 33"/>
                  <a:gd name="T60" fmla="*/ 6 w 15"/>
                  <a:gd name="T61" fmla="*/ 5 h 33"/>
                  <a:gd name="T62" fmla="*/ 6 w 15"/>
                  <a:gd name="T63" fmla="*/ 5 h 33"/>
                  <a:gd name="T64" fmla="*/ 9 w 15"/>
                  <a:gd name="T65" fmla="*/ 3 h 33"/>
                  <a:gd name="T66" fmla="*/ 9 w 15"/>
                  <a:gd name="T67" fmla="*/ 1 h 33"/>
                  <a:gd name="T68" fmla="*/ 9 w 15"/>
                  <a:gd name="T69" fmla="*/ 0 h 33"/>
                  <a:gd name="T70" fmla="*/ 10 w 15"/>
                  <a:gd name="T7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33">
                    <a:moveTo>
                      <a:pt x="1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6" y="30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0" name="Freeform 1327"/>
              <p:cNvSpPr>
                <a:spLocks/>
              </p:cNvSpPr>
              <p:nvPr/>
            </p:nvSpPr>
            <p:spPr bwMode="auto">
              <a:xfrm>
                <a:off x="2598449" y="3665644"/>
                <a:ext cx="80038" cy="84485"/>
              </a:xfrm>
              <a:custGeom>
                <a:avLst/>
                <a:gdLst>
                  <a:gd name="T0" fmla="*/ 18 w 54"/>
                  <a:gd name="T1" fmla="*/ 0 h 57"/>
                  <a:gd name="T2" fmla="*/ 41 w 54"/>
                  <a:gd name="T3" fmla="*/ 0 h 57"/>
                  <a:gd name="T4" fmla="*/ 41 w 54"/>
                  <a:gd name="T5" fmla="*/ 0 h 57"/>
                  <a:gd name="T6" fmla="*/ 41 w 54"/>
                  <a:gd name="T7" fmla="*/ 25 h 57"/>
                  <a:gd name="T8" fmla="*/ 43 w 54"/>
                  <a:gd name="T9" fmla="*/ 25 h 57"/>
                  <a:gd name="T10" fmla="*/ 44 w 54"/>
                  <a:gd name="T11" fmla="*/ 25 h 57"/>
                  <a:gd name="T12" fmla="*/ 45 w 54"/>
                  <a:gd name="T13" fmla="*/ 25 h 57"/>
                  <a:gd name="T14" fmla="*/ 45 w 54"/>
                  <a:gd name="T15" fmla="*/ 26 h 57"/>
                  <a:gd name="T16" fmla="*/ 48 w 54"/>
                  <a:gd name="T17" fmla="*/ 26 h 57"/>
                  <a:gd name="T18" fmla="*/ 50 w 54"/>
                  <a:gd name="T19" fmla="*/ 28 h 57"/>
                  <a:gd name="T20" fmla="*/ 51 w 54"/>
                  <a:gd name="T21" fmla="*/ 26 h 57"/>
                  <a:gd name="T22" fmla="*/ 52 w 54"/>
                  <a:gd name="T23" fmla="*/ 26 h 57"/>
                  <a:gd name="T24" fmla="*/ 54 w 54"/>
                  <a:gd name="T25" fmla="*/ 28 h 57"/>
                  <a:gd name="T26" fmla="*/ 54 w 54"/>
                  <a:gd name="T27" fmla="*/ 29 h 57"/>
                  <a:gd name="T28" fmla="*/ 52 w 54"/>
                  <a:gd name="T29" fmla="*/ 29 h 57"/>
                  <a:gd name="T30" fmla="*/ 51 w 54"/>
                  <a:gd name="T31" fmla="*/ 32 h 57"/>
                  <a:gd name="T32" fmla="*/ 47 w 54"/>
                  <a:gd name="T33" fmla="*/ 35 h 57"/>
                  <a:gd name="T34" fmla="*/ 45 w 54"/>
                  <a:gd name="T35" fmla="*/ 35 h 57"/>
                  <a:gd name="T36" fmla="*/ 41 w 54"/>
                  <a:gd name="T37" fmla="*/ 37 h 57"/>
                  <a:gd name="T38" fmla="*/ 40 w 54"/>
                  <a:gd name="T39" fmla="*/ 40 h 57"/>
                  <a:gd name="T40" fmla="*/ 40 w 54"/>
                  <a:gd name="T41" fmla="*/ 42 h 57"/>
                  <a:gd name="T42" fmla="*/ 38 w 54"/>
                  <a:gd name="T43" fmla="*/ 46 h 57"/>
                  <a:gd name="T44" fmla="*/ 36 w 54"/>
                  <a:gd name="T45" fmla="*/ 49 h 57"/>
                  <a:gd name="T46" fmla="*/ 36 w 54"/>
                  <a:gd name="T47" fmla="*/ 50 h 57"/>
                  <a:gd name="T48" fmla="*/ 33 w 54"/>
                  <a:gd name="T49" fmla="*/ 50 h 57"/>
                  <a:gd name="T50" fmla="*/ 30 w 54"/>
                  <a:gd name="T51" fmla="*/ 51 h 57"/>
                  <a:gd name="T52" fmla="*/ 27 w 54"/>
                  <a:gd name="T53" fmla="*/ 54 h 57"/>
                  <a:gd name="T54" fmla="*/ 27 w 54"/>
                  <a:gd name="T55" fmla="*/ 55 h 57"/>
                  <a:gd name="T56" fmla="*/ 26 w 54"/>
                  <a:gd name="T57" fmla="*/ 57 h 57"/>
                  <a:gd name="T58" fmla="*/ 21 w 54"/>
                  <a:gd name="T59" fmla="*/ 55 h 57"/>
                  <a:gd name="T60" fmla="*/ 18 w 54"/>
                  <a:gd name="T61" fmla="*/ 55 h 57"/>
                  <a:gd name="T62" fmla="*/ 14 w 54"/>
                  <a:gd name="T63" fmla="*/ 55 h 57"/>
                  <a:gd name="T64" fmla="*/ 7 w 54"/>
                  <a:gd name="T65" fmla="*/ 53 h 57"/>
                  <a:gd name="T66" fmla="*/ 5 w 54"/>
                  <a:gd name="T67" fmla="*/ 50 h 57"/>
                  <a:gd name="T68" fmla="*/ 3 w 54"/>
                  <a:gd name="T69" fmla="*/ 50 h 57"/>
                  <a:gd name="T70" fmla="*/ 1 w 54"/>
                  <a:gd name="T71" fmla="*/ 47 h 57"/>
                  <a:gd name="T72" fmla="*/ 0 w 54"/>
                  <a:gd name="T73" fmla="*/ 44 h 57"/>
                  <a:gd name="T74" fmla="*/ 0 w 54"/>
                  <a:gd name="T75" fmla="*/ 44 h 57"/>
                  <a:gd name="T76" fmla="*/ 0 w 54"/>
                  <a:gd name="T77" fmla="*/ 43 h 57"/>
                  <a:gd name="T78" fmla="*/ 1 w 54"/>
                  <a:gd name="T79" fmla="*/ 42 h 57"/>
                  <a:gd name="T80" fmla="*/ 1 w 54"/>
                  <a:gd name="T81" fmla="*/ 42 h 57"/>
                  <a:gd name="T82" fmla="*/ 1 w 54"/>
                  <a:gd name="T83" fmla="*/ 40 h 57"/>
                  <a:gd name="T84" fmla="*/ 1 w 54"/>
                  <a:gd name="T85" fmla="*/ 40 h 57"/>
                  <a:gd name="T86" fmla="*/ 1 w 54"/>
                  <a:gd name="T87" fmla="*/ 39 h 57"/>
                  <a:gd name="T88" fmla="*/ 1 w 54"/>
                  <a:gd name="T89" fmla="*/ 37 h 57"/>
                  <a:gd name="T90" fmla="*/ 0 w 54"/>
                  <a:gd name="T91" fmla="*/ 36 h 57"/>
                  <a:gd name="T92" fmla="*/ 8 w 54"/>
                  <a:gd name="T93" fmla="*/ 24 h 57"/>
                  <a:gd name="T94" fmla="*/ 25 w 54"/>
                  <a:gd name="T95" fmla="*/ 22 h 57"/>
                  <a:gd name="T96" fmla="*/ 26 w 54"/>
                  <a:gd name="T97" fmla="*/ 21 h 57"/>
                  <a:gd name="T98" fmla="*/ 26 w 54"/>
                  <a:gd name="T99" fmla="*/ 19 h 57"/>
                  <a:gd name="T100" fmla="*/ 25 w 54"/>
                  <a:gd name="T101" fmla="*/ 19 h 57"/>
                  <a:gd name="T102" fmla="*/ 23 w 54"/>
                  <a:gd name="T103" fmla="*/ 18 h 57"/>
                  <a:gd name="T104" fmla="*/ 22 w 54"/>
                  <a:gd name="T105" fmla="*/ 18 h 57"/>
                  <a:gd name="T106" fmla="*/ 22 w 54"/>
                  <a:gd name="T107" fmla="*/ 15 h 57"/>
                  <a:gd name="T108" fmla="*/ 21 w 54"/>
                  <a:gd name="T109" fmla="*/ 14 h 57"/>
                  <a:gd name="T110" fmla="*/ 19 w 54"/>
                  <a:gd name="T111" fmla="*/ 14 h 57"/>
                  <a:gd name="T112" fmla="*/ 18 w 54"/>
                  <a:gd name="T113" fmla="*/ 13 h 57"/>
                  <a:gd name="T114" fmla="*/ 15 w 54"/>
                  <a:gd name="T115" fmla="*/ 10 h 57"/>
                  <a:gd name="T116" fmla="*/ 14 w 54"/>
                  <a:gd name="T117" fmla="*/ 8 h 57"/>
                  <a:gd name="T118" fmla="*/ 12 w 54"/>
                  <a:gd name="T119" fmla="*/ 7 h 57"/>
                  <a:gd name="T120" fmla="*/ 18 w 54"/>
                  <a:gd name="T121" fmla="*/ 7 h 57"/>
                  <a:gd name="T122" fmla="*/ 18 w 54"/>
                  <a:gd name="T1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" h="57">
                    <a:moveTo>
                      <a:pt x="18" y="0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4" y="25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8" y="26"/>
                    </a:lnTo>
                    <a:lnTo>
                      <a:pt x="50" y="28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2" y="29"/>
                    </a:lnTo>
                    <a:lnTo>
                      <a:pt x="51" y="32"/>
                    </a:lnTo>
                    <a:lnTo>
                      <a:pt x="47" y="35"/>
                    </a:lnTo>
                    <a:lnTo>
                      <a:pt x="45" y="35"/>
                    </a:lnTo>
                    <a:lnTo>
                      <a:pt x="41" y="37"/>
                    </a:lnTo>
                    <a:lnTo>
                      <a:pt x="40" y="40"/>
                    </a:lnTo>
                    <a:lnTo>
                      <a:pt x="40" y="42"/>
                    </a:lnTo>
                    <a:lnTo>
                      <a:pt x="38" y="46"/>
                    </a:lnTo>
                    <a:lnTo>
                      <a:pt x="36" y="49"/>
                    </a:lnTo>
                    <a:lnTo>
                      <a:pt x="36" y="50"/>
                    </a:lnTo>
                    <a:lnTo>
                      <a:pt x="33" y="50"/>
                    </a:lnTo>
                    <a:lnTo>
                      <a:pt x="30" y="51"/>
                    </a:lnTo>
                    <a:lnTo>
                      <a:pt x="27" y="54"/>
                    </a:lnTo>
                    <a:lnTo>
                      <a:pt x="27" y="55"/>
                    </a:lnTo>
                    <a:lnTo>
                      <a:pt x="26" y="57"/>
                    </a:lnTo>
                    <a:lnTo>
                      <a:pt x="21" y="55"/>
                    </a:lnTo>
                    <a:lnTo>
                      <a:pt x="18" y="55"/>
                    </a:lnTo>
                    <a:lnTo>
                      <a:pt x="14" y="55"/>
                    </a:lnTo>
                    <a:lnTo>
                      <a:pt x="7" y="53"/>
                    </a:lnTo>
                    <a:lnTo>
                      <a:pt x="5" y="50"/>
                    </a:lnTo>
                    <a:lnTo>
                      <a:pt x="3" y="50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7"/>
                    </a:lnTo>
                    <a:lnTo>
                      <a:pt x="0" y="36"/>
                    </a:lnTo>
                    <a:lnTo>
                      <a:pt x="8" y="24"/>
                    </a:lnTo>
                    <a:lnTo>
                      <a:pt x="25" y="22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5" y="19"/>
                    </a:lnTo>
                    <a:lnTo>
                      <a:pt x="23" y="18"/>
                    </a:lnTo>
                    <a:lnTo>
                      <a:pt x="22" y="18"/>
                    </a:lnTo>
                    <a:lnTo>
                      <a:pt x="22" y="15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8" y="13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2" y="7"/>
                    </a:lnTo>
                    <a:lnTo>
                      <a:pt x="18" y="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1" name="Freeform 1328"/>
              <p:cNvSpPr>
                <a:spLocks/>
              </p:cNvSpPr>
              <p:nvPr/>
            </p:nvSpPr>
            <p:spPr bwMode="auto">
              <a:xfrm>
                <a:off x="2256063" y="3498157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4 h 5"/>
                  <a:gd name="T6" fmla="*/ 0 w 1"/>
                  <a:gd name="T7" fmla="*/ 5 h 5"/>
                  <a:gd name="T8" fmla="*/ 0 w 1"/>
                  <a:gd name="T9" fmla="*/ 3 h 5"/>
                  <a:gd name="T10" fmla="*/ 0 w 1"/>
                  <a:gd name="T11" fmla="*/ 1 h 5"/>
                  <a:gd name="T12" fmla="*/ 0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2" name="Freeform 1329"/>
              <p:cNvSpPr>
                <a:spLocks/>
              </p:cNvSpPr>
              <p:nvPr/>
            </p:nvSpPr>
            <p:spPr bwMode="auto">
              <a:xfrm>
                <a:off x="2512482" y="3505568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3" name="Freeform 1330"/>
              <p:cNvSpPr>
                <a:spLocks/>
              </p:cNvSpPr>
              <p:nvPr/>
            </p:nvSpPr>
            <p:spPr bwMode="auto">
              <a:xfrm>
                <a:off x="2508036" y="3515943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4" name="Rectangle 1331"/>
              <p:cNvSpPr>
                <a:spLocks noChangeArrowheads="1"/>
              </p:cNvSpPr>
              <p:nvPr/>
            </p:nvSpPr>
            <p:spPr bwMode="auto">
              <a:xfrm>
                <a:off x="2509517" y="3510015"/>
                <a:ext cx="2964" cy="4447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5" name="Freeform 1332"/>
              <p:cNvSpPr>
                <a:spLocks/>
              </p:cNvSpPr>
              <p:nvPr/>
            </p:nvSpPr>
            <p:spPr bwMode="auto">
              <a:xfrm>
                <a:off x="2155275" y="3317330"/>
                <a:ext cx="561750" cy="413531"/>
              </a:xfrm>
              <a:custGeom>
                <a:avLst/>
                <a:gdLst>
                  <a:gd name="T0" fmla="*/ 143 w 379"/>
                  <a:gd name="T1" fmla="*/ 25 h 279"/>
                  <a:gd name="T2" fmla="*/ 151 w 379"/>
                  <a:gd name="T3" fmla="*/ 36 h 279"/>
                  <a:gd name="T4" fmla="*/ 154 w 379"/>
                  <a:gd name="T5" fmla="*/ 49 h 279"/>
                  <a:gd name="T6" fmla="*/ 163 w 379"/>
                  <a:gd name="T7" fmla="*/ 60 h 279"/>
                  <a:gd name="T8" fmla="*/ 177 w 379"/>
                  <a:gd name="T9" fmla="*/ 64 h 279"/>
                  <a:gd name="T10" fmla="*/ 188 w 379"/>
                  <a:gd name="T11" fmla="*/ 54 h 279"/>
                  <a:gd name="T12" fmla="*/ 203 w 379"/>
                  <a:gd name="T13" fmla="*/ 57 h 279"/>
                  <a:gd name="T14" fmla="*/ 215 w 379"/>
                  <a:gd name="T15" fmla="*/ 79 h 279"/>
                  <a:gd name="T16" fmla="*/ 224 w 379"/>
                  <a:gd name="T17" fmla="*/ 102 h 279"/>
                  <a:gd name="T18" fmla="*/ 241 w 379"/>
                  <a:gd name="T19" fmla="*/ 115 h 279"/>
                  <a:gd name="T20" fmla="*/ 245 w 379"/>
                  <a:gd name="T21" fmla="*/ 120 h 279"/>
                  <a:gd name="T22" fmla="*/ 239 w 379"/>
                  <a:gd name="T23" fmla="*/ 130 h 279"/>
                  <a:gd name="T24" fmla="*/ 234 w 379"/>
                  <a:gd name="T25" fmla="*/ 163 h 279"/>
                  <a:gd name="T26" fmla="*/ 235 w 379"/>
                  <a:gd name="T27" fmla="*/ 180 h 279"/>
                  <a:gd name="T28" fmla="*/ 250 w 379"/>
                  <a:gd name="T29" fmla="*/ 212 h 279"/>
                  <a:gd name="T30" fmla="*/ 278 w 379"/>
                  <a:gd name="T31" fmla="*/ 228 h 279"/>
                  <a:gd name="T32" fmla="*/ 306 w 379"/>
                  <a:gd name="T33" fmla="*/ 221 h 279"/>
                  <a:gd name="T34" fmla="*/ 315 w 379"/>
                  <a:gd name="T35" fmla="*/ 217 h 279"/>
                  <a:gd name="T36" fmla="*/ 333 w 379"/>
                  <a:gd name="T37" fmla="*/ 188 h 279"/>
                  <a:gd name="T38" fmla="*/ 365 w 379"/>
                  <a:gd name="T39" fmla="*/ 178 h 279"/>
                  <a:gd name="T40" fmla="*/ 367 w 379"/>
                  <a:gd name="T41" fmla="*/ 202 h 279"/>
                  <a:gd name="T42" fmla="*/ 367 w 379"/>
                  <a:gd name="T43" fmla="*/ 214 h 279"/>
                  <a:gd name="T44" fmla="*/ 358 w 379"/>
                  <a:gd name="T45" fmla="*/ 220 h 279"/>
                  <a:gd name="T46" fmla="*/ 346 w 379"/>
                  <a:gd name="T47" fmla="*/ 232 h 279"/>
                  <a:gd name="T48" fmla="*/ 311 w 379"/>
                  <a:gd name="T49" fmla="*/ 242 h 279"/>
                  <a:gd name="T50" fmla="*/ 325 w 379"/>
                  <a:gd name="T51" fmla="*/ 254 h 279"/>
                  <a:gd name="T52" fmla="*/ 300 w 379"/>
                  <a:gd name="T53" fmla="*/ 277 h 279"/>
                  <a:gd name="T54" fmla="*/ 279 w 379"/>
                  <a:gd name="T55" fmla="*/ 261 h 279"/>
                  <a:gd name="T56" fmla="*/ 277 w 379"/>
                  <a:gd name="T57" fmla="*/ 261 h 279"/>
                  <a:gd name="T58" fmla="*/ 266 w 379"/>
                  <a:gd name="T59" fmla="*/ 254 h 279"/>
                  <a:gd name="T60" fmla="*/ 256 w 379"/>
                  <a:gd name="T61" fmla="*/ 261 h 279"/>
                  <a:gd name="T62" fmla="*/ 217 w 379"/>
                  <a:gd name="T63" fmla="*/ 257 h 279"/>
                  <a:gd name="T64" fmla="*/ 185 w 379"/>
                  <a:gd name="T65" fmla="*/ 243 h 279"/>
                  <a:gd name="T66" fmla="*/ 159 w 379"/>
                  <a:gd name="T67" fmla="*/ 230 h 279"/>
                  <a:gd name="T68" fmla="*/ 141 w 379"/>
                  <a:gd name="T69" fmla="*/ 214 h 279"/>
                  <a:gd name="T70" fmla="*/ 126 w 379"/>
                  <a:gd name="T71" fmla="*/ 195 h 279"/>
                  <a:gd name="T72" fmla="*/ 130 w 379"/>
                  <a:gd name="T73" fmla="*/ 174 h 279"/>
                  <a:gd name="T74" fmla="*/ 109 w 379"/>
                  <a:gd name="T75" fmla="*/ 137 h 279"/>
                  <a:gd name="T76" fmla="*/ 101 w 379"/>
                  <a:gd name="T77" fmla="*/ 122 h 279"/>
                  <a:gd name="T78" fmla="*/ 90 w 379"/>
                  <a:gd name="T79" fmla="*/ 105 h 279"/>
                  <a:gd name="T80" fmla="*/ 82 w 379"/>
                  <a:gd name="T81" fmla="*/ 97 h 279"/>
                  <a:gd name="T82" fmla="*/ 71 w 379"/>
                  <a:gd name="T83" fmla="*/ 80 h 279"/>
                  <a:gd name="T84" fmla="*/ 60 w 379"/>
                  <a:gd name="T85" fmla="*/ 64 h 279"/>
                  <a:gd name="T86" fmla="*/ 51 w 379"/>
                  <a:gd name="T87" fmla="*/ 44 h 279"/>
                  <a:gd name="T88" fmla="*/ 43 w 379"/>
                  <a:gd name="T89" fmla="*/ 22 h 279"/>
                  <a:gd name="T90" fmla="*/ 29 w 379"/>
                  <a:gd name="T91" fmla="*/ 22 h 279"/>
                  <a:gd name="T92" fmla="*/ 38 w 379"/>
                  <a:gd name="T93" fmla="*/ 55 h 279"/>
                  <a:gd name="T94" fmla="*/ 47 w 379"/>
                  <a:gd name="T95" fmla="*/ 76 h 279"/>
                  <a:gd name="T96" fmla="*/ 57 w 379"/>
                  <a:gd name="T97" fmla="*/ 100 h 279"/>
                  <a:gd name="T98" fmla="*/ 63 w 379"/>
                  <a:gd name="T99" fmla="*/ 112 h 279"/>
                  <a:gd name="T100" fmla="*/ 65 w 379"/>
                  <a:gd name="T101" fmla="*/ 133 h 279"/>
                  <a:gd name="T102" fmla="*/ 78 w 379"/>
                  <a:gd name="T103" fmla="*/ 141 h 279"/>
                  <a:gd name="T104" fmla="*/ 72 w 379"/>
                  <a:gd name="T105" fmla="*/ 152 h 279"/>
                  <a:gd name="T106" fmla="*/ 53 w 379"/>
                  <a:gd name="T107" fmla="*/ 130 h 279"/>
                  <a:gd name="T108" fmla="*/ 46 w 379"/>
                  <a:gd name="T109" fmla="*/ 105 h 279"/>
                  <a:gd name="T110" fmla="*/ 32 w 379"/>
                  <a:gd name="T111" fmla="*/ 94 h 279"/>
                  <a:gd name="T112" fmla="*/ 18 w 379"/>
                  <a:gd name="T113" fmla="*/ 79 h 279"/>
                  <a:gd name="T114" fmla="*/ 29 w 379"/>
                  <a:gd name="T115" fmla="*/ 76 h 279"/>
                  <a:gd name="T116" fmla="*/ 21 w 379"/>
                  <a:gd name="T117" fmla="*/ 54 h 279"/>
                  <a:gd name="T118" fmla="*/ 11 w 379"/>
                  <a:gd name="T119" fmla="*/ 31 h 279"/>
                  <a:gd name="T120" fmla="*/ 3 w 379"/>
                  <a:gd name="T121" fmla="*/ 1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9" h="279">
                    <a:moveTo>
                      <a:pt x="32" y="0"/>
                    </a:moveTo>
                    <a:lnTo>
                      <a:pt x="32" y="0"/>
                    </a:lnTo>
                    <a:lnTo>
                      <a:pt x="32" y="2"/>
                    </a:lnTo>
                    <a:lnTo>
                      <a:pt x="78" y="22"/>
                    </a:lnTo>
                    <a:lnTo>
                      <a:pt x="115" y="24"/>
                    </a:lnTo>
                    <a:lnTo>
                      <a:pt x="115" y="18"/>
                    </a:lnTo>
                    <a:lnTo>
                      <a:pt x="137" y="19"/>
                    </a:lnTo>
                    <a:lnTo>
                      <a:pt x="139" y="21"/>
                    </a:lnTo>
                    <a:lnTo>
                      <a:pt x="141" y="24"/>
                    </a:lnTo>
                    <a:lnTo>
                      <a:pt x="143" y="25"/>
                    </a:lnTo>
                    <a:lnTo>
                      <a:pt x="143" y="26"/>
                    </a:lnTo>
                    <a:lnTo>
                      <a:pt x="144" y="26"/>
                    </a:lnTo>
                    <a:lnTo>
                      <a:pt x="145" y="28"/>
                    </a:lnTo>
                    <a:lnTo>
                      <a:pt x="144" y="29"/>
                    </a:lnTo>
                    <a:lnTo>
                      <a:pt x="147" y="31"/>
                    </a:lnTo>
                    <a:lnTo>
                      <a:pt x="148" y="32"/>
                    </a:lnTo>
                    <a:lnTo>
                      <a:pt x="148" y="33"/>
                    </a:lnTo>
                    <a:lnTo>
                      <a:pt x="148" y="35"/>
                    </a:lnTo>
                    <a:lnTo>
                      <a:pt x="150" y="35"/>
                    </a:lnTo>
                    <a:lnTo>
                      <a:pt x="151" y="36"/>
                    </a:lnTo>
                    <a:lnTo>
                      <a:pt x="152" y="37"/>
                    </a:lnTo>
                    <a:lnTo>
                      <a:pt x="152" y="40"/>
                    </a:lnTo>
                    <a:lnTo>
                      <a:pt x="154" y="42"/>
                    </a:lnTo>
                    <a:lnTo>
                      <a:pt x="155" y="42"/>
                    </a:lnTo>
                    <a:lnTo>
                      <a:pt x="155" y="43"/>
                    </a:lnTo>
                    <a:lnTo>
                      <a:pt x="156" y="44"/>
                    </a:lnTo>
                    <a:lnTo>
                      <a:pt x="156" y="47"/>
                    </a:lnTo>
                    <a:lnTo>
                      <a:pt x="155" y="47"/>
                    </a:lnTo>
                    <a:lnTo>
                      <a:pt x="154" y="47"/>
                    </a:lnTo>
                    <a:lnTo>
                      <a:pt x="154" y="49"/>
                    </a:lnTo>
                    <a:lnTo>
                      <a:pt x="156" y="51"/>
                    </a:lnTo>
                    <a:lnTo>
                      <a:pt x="158" y="53"/>
                    </a:lnTo>
                    <a:lnTo>
                      <a:pt x="159" y="55"/>
                    </a:lnTo>
                    <a:lnTo>
                      <a:pt x="159" y="55"/>
                    </a:lnTo>
                    <a:lnTo>
                      <a:pt x="159" y="55"/>
                    </a:lnTo>
                    <a:lnTo>
                      <a:pt x="161" y="57"/>
                    </a:lnTo>
                    <a:lnTo>
                      <a:pt x="162" y="57"/>
                    </a:lnTo>
                    <a:lnTo>
                      <a:pt x="163" y="57"/>
                    </a:lnTo>
                    <a:lnTo>
                      <a:pt x="163" y="58"/>
                    </a:lnTo>
                    <a:lnTo>
                      <a:pt x="163" y="60"/>
                    </a:lnTo>
                    <a:lnTo>
                      <a:pt x="165" y="60"/>
                    </a:lnTo>
                    <a:lnTo>
                      <a:pt x="166" y="60"/>
                    </a:lnTo>
                    <a:lnTo>
                      <a:pt x="169" y="61"/>
                    </a:lnTo>
                    <a:lnTo>
                      <a:pt x="169" y="62"/>
                    </a:lnTo>
                    <a:lnTo>
                      <a:pt x="172" y="64"/>
                    </a:lnTo>
                    <a:lnTo>
                      <a:pt x="174" y="65"/>
                    </a:lnTo>
                    <a:lnTo>
                      <a:pt x="174" y="65"/>
                    </a:lnTo>
                    <a:lnTo>
                      <a:pt x="176" y="65"/>
                    </a:lnTo>
                    <a:lnTo>
                      <a:pt x="177" y="65"/>
                    </a:lnTo>
                    <a:lnTo>
                      <a:pt x="177" y="64"/>
                    </a:lnTo>
                    <a:lnTo>
                      <a:pt x="179" y="62"/>
                    </a:lnTo>
                    <a:lnTo>
                      <a:pt x="180" y="62"/>
                    </a:lnTo>
                    <a:lnTo>
                      <a:pt x="181" y="61"/>
                    </a:lnTo>
                    <a:lnTo>
                      <a:pt x="180" y="61"/>
                    </a:lnTo>
                    <a:lnTo>
                      <a:pt x="181" y="60"/>
                    </a:lnTo>
                    <a:lnTo>
                      <a:pt x="184" y="55"/>
                    </a:lnTo>
                    <a:lnTo>
                      <a:pt x="185" y="54"/>
                    </a:lnTo>
                    <a:lnTo>
                      <a:pt x="187" y="54"/>
                    </a:lnTo>
                    <a:lnTo>
                      <a:pt x="187" y="54"/>
                    </a:lnTo>
                    <a:lnTo>
                      <a:pt x="188" y="54"/>
                    </a:lnTo>
                    <a:lnTo>
                      <a:pt x="188" y="54"/>
                    </a:lnTo>
                    <a:lnTo>
                      <a:pt x="190" y="53"/>
                    </a:lnTo>
                    <a:lnTo>
                      <a:pt x="192" y="53"/>
                    </a:lnTo>
                    <a:lnTo>
                      <a:pt x="194" y="53"/>
                    </a:lnTo>
                    <a:lnTo>
                      <a:pt x="197" y="53"/>
                    </a:lnTo>
                    <a:lnTo>
                      <a:pt x="198" y="53"/>
                    </a:lnTo>
                    <a:lnTo>
                      <a:pt x="198" y="54"/>
                    </a:lnTo>
                    <a:lnTo>
                      <a:pt x="199" y="54"/>
                    </a:lnTo>
                    <a:lnTo>
                      <a:pt x="202" y="54"/>
                    </a:lnTo>
                    <a:lnTo>
                      <a:pt x="203" y="57"/>
                    </a:lnTo>
                    <a:lnTo>
                      <a:pt x="205" y="58"/>
                    </a:lnTo>
                    <a:lnTo>
                      <a:pt x="208" y="62"/>
                    </a:lnTo>
                    <a:lnTo>
                      <a:pt x="209" y="65"/>
                    </a:lnTo>
                    <a:lnTo>
                      <a:pt x="209" y="65"/>
                    </a:lnTo>
                    <a:lnTo>
                      <a:pt x="209" y="68"/>
                    </a:lnTo>
                    <a:lnTo>
                      <a:pt x="209" y="71"/>
                    </a:lnTo>
                    <a:lnTo>
                      <a:pt x="212" y="72"/>
                    </a:lnTo>
                    <a:lnTo>
                      <a:pt x="212" y="73"/>
                    </a:lnTo>
                    <a:lnTo>
                      <a:pt x="213" y="78"/>
                    </a:lnTo>
                    <a:lnTo>
                      <a:pt x="215" y="79"/>
                    </a:lnTo>
                    <a:lnTo>
                      <a:pt x="215" y="80"/>
                    </a:lnTo>
                    <a:lnTo>
                      <a:pt x="217" y="82"/>
                    </a:lnTo>
                    <a:lnTo>
                      <a:pt x="217" y="84"/>
                    </a:lnTo>
                    <a:lnTo>
                      <a:pt x="219" y="86"/>
                    </a:lnTo>
                    <a:lnTo>
                      <a:pt x="221" y="89"/>
                    </a:lnTo>
                    <a:lnTo>
                      <a:pt x="221" y="91"/>
                    </a:lnTo>
                    <a:lnTo>
                      <a:pt x="221" y="94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4" y="102"/>
                    </a:lnTo>
                    <a:lnTo>
                      <a:pt x="223" y="107"/>
                    </a:lnTo>
                    <a:lnTo>
                      <a:pt x="224" y="108"/>
                    </a:lnTo>
                    <a:lnTo>
                      <a:pt x="226" y="108"/>
                    </a:lnTo>
                    <a:lnTo>
                      <a:pt x="227" y="108"/>
                    </a:lnTo>
                    <a:lnTo>
                      <a:pt x="228" y="108"/>
                    </a:lnTo>
                    <a:lnTo>
                      <a:pt x="230" y="109"/>
                    </a:lnTo>
                    <a:lnTo>
                      <a:pt x="232" y="111"/>
                    </a:lnTo>
                    <a:lnTo>
                      <a:pt x="237" y="112"/>
                    </a:lnTo>
                    <a:lnTo>
                      <a:pt x="239" y="113"/>
                    </a:lnTo>
                    <a:lnTo>
                      <a:pt x="241" y="115"/>
                    </a:lnTo>
                    <a:lnTo>
                      <a:pt x="242" y="116"/>
                    </a:lnTo>
                    <a:lnTo>
                      <a:pt x="244" y="116"/>
                    </a:lnTo>
                    <a:lnTo>
                      <a:pt x="242" y="119"/>
                    </a:lnTo>
                    <a:lnTo>
                      <a:pt x="245" y="118"/>
                    </a:lnTo>
                    <a:lnTo>
                      <a:pt x="245" y="113"/>
                    </a:lnTo>
                    <a:lnTo>
                      <a:pt x="248" y="112"/>
                    </a:lnTo>
                    <a:lnTo>
                      <a:pt x="248" y="113"/>
                    </a:lnTo>
                    <a:lnTo>
                      <a:pt x="246" y="116"/>
                    </a:lnTo>
                    <a:lnTo>
                      <a:pt x="245" y="118"/>
                    </a:lnTo>
                    <a:lnTo>
                      <a:pt x="245" y="120"/>
                    </a:lnTo>
                    <a:lnTo>
                      <a:pt x="242" y="123"/>
                    </a:lnTo>
                    <a:lnTo>
                      <a:pt x="242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2" y="122"/>
                    </a:lnTo>
                    <a:lnTo>
                      <a:pt x="239" y="122"/>
                    </a:lnTo>
                    <a:lnTo>
                      <a:pt x="239" y="126"/>
                    </a:lnTo>
                    <a:lnTo>
                      <a:pt x="238" y="127"/>
                    </a:lnTo>
                    <a:lnTo>
                      <a:pt x="239" y="129"/>
                    </a:lnTo>
                    <a:lnTo>
                      <a:pt x="239" y="130"/>
                    </a:lnTo>
                    <a:lnTo>
                      <a:pt x="238" y="134"/>
                    </a:lnTo>
                    <a:lnTo>
                      <a:pt x="237" y="136"/>
                    </a:lnTo>
                    <a:lnTo>
                      <a:pt x="237" y="138"/>
                    </a:lnTo>
                    <a:lnTo>
                      <a:pt x="238" y="140"/>
                    </a:lnTo>
                    <a:lnTo>
                      <a:pt x="237" y="141"/>
                    </a:lnTo>
                    <a:lnTo>
                      <a:pt x="237" y="144"/>
                    </a:lnTo>
                    <a:lnTo>
                      <a:pt x="235" y="149"/>
                    </a:lnTo>
                    <a:lnTo>
                      <a:pt x="237" y="154"/>
                    </a:lnTo>
                    <a:lnTo>
                      <a:pt x="235" y="160"/>
                    </a:lnTo>
                    <a:lnTo>
                      <a:pt x="234" y="163"/>
                    </a:lnTo>
                    <a:lnTo>
                      <a:pt x="234" y="165"/>
                    </a:lnTo>
                    <a:lnTo>
                      <a:pt x="235" y="170"/>
                    </a:lnTo>
                    <a:lnTo>
                      <a:pt x="234" y="173"/>
                    </a:lnTo>
                    <a:lnTo>
                      <a:pt x="238" y="178"/>
                    </a:lnTo>
                    <a:lnTo>
                      <a:pt x="238" y="183"/>
                    </a:lnTo>
                    <a:lnTo>
                      <a:pt x="237" y="183"/>
                    </a:lnTo>
                    <a:lnTo>
                      <a:pt x="237" y="178"/>
                    </a:lnTo>
                    <a:lnTo>
                      <a:pt x="234" y="174"/>
                    </a:lnTo>
                    <a:lnTo>
                      <a:pt x="234" y="177"/>
                    </a:lnTo>
                    <a:lnTo>
                      <a:pt x="235" y="180"/>
                    </a:lnTo>
                    <a:lnTo>
                      <a:pt x="237" y="185"/>
                    </a:lnTo>
                    <a:lnTo>
                      <a:pt x="238" y="187"/>
                    </a:lnTo>
                    <a:lnTo>
                      <a:pt x="237" y="188"/>
                    </a:lnTo>
                    <a:lnTo>
                      <a:pt x="238" y="191"/>
                    </a:lnTo>
                    <a:lnTo>
                      <a:pt x="239" y="194"/>
                    </a:lnTo>
                    <a:lnTo>
                      <a:pt x="246" y="201"/>
                    </a:lnTo>
                    <a:lnTo>
                      <a:pt x="248" y="205"/>
                    </a:lnTo>
                    <a:lnTo>
                      <a:pt x="249" y="207"/>
                    </a:lnTo>
                    <a:lnTo>
                      <a:pt x="249" y="210"/>
                    </a:lnTo>
                    <a:lnTo>
                      <a:pt x="250" y="212"/>
                    </a:lnTo>
                    <a:lnTo>
                      <a:pt x="256" y="219"/>
                    </a:lnTo>
                    <a:lnTo>
                      <a:pt x="257" y="220"/>
                    </a:lnTo>
                    <a:lnTo>
                      <a:pt x="259" y="220"/>
                    </a:lnTo>
                    <a:lnTo>
                      <a:pt x="263" y="220"/>
                    </a:lnTo>
                    <a:lnTo>
                      <a:pt x="263" y="221"/>
                    </a:lnTo>
                    <a:lnTo>
                      <a:pt x="267" y="223"/>
                    </a:lnTo>
                    <a:lnTo>
                      <a:pt x="270" y="227"/>
                    </a:lnTo>
                    <a:lnTo>
                      <a:pt x="271" y="230"/>
                    </a:lnTo>
                    <a:lnTo>
                      <a:pt x="274" y="228"/>
                    </a:lnTo>
                    <a:lnTo>
                      <a:pt x="278" y="228"/>
                    </a:lnTo>
                    <a:lnTo>
                      <a:pt x="279" y="230"/>
                    </a:lnTo>
                    <a:lnTo>
                      <a:pt x="281" y="230"/>
                    </a:lnTo>
                    <a:lnTo>
                      <a:pt x="286" y="225"/>
                    </a:lnTo>
                    <a:lnTo>
                      <a:pt x="288" y="225"/>
                    </a:lnTo>
                    <a:lnTo>
                      <a:pt x="292" y="224"/>
                    </a:lnTo>
                    <a:lnTo>
                      <a:pt x="296" y="224"/>
                    </a:lnTo>
                    <a:lnTo>
                      <a:pt x="297" y="223"/>
                    </a:lnTo>
                    <a:lnTo>
                      <a:pt x="302" y="223"/>
                    </a:lnTo>
                    <a:lnTo>
                      <a:pt x="304" y="223"/>
                    </a:lnTo>
                    <a:lnTo>
                      <a:pt x="306" y="221"/>
                    </a:lnTo>
                    <a:lnTo>
                      <a:pt x="308" y="223"/>
                    </a:lnTo>
                    <a:lnTo>
                      <a:pt x="307" y="224"/>
                    </a:lnTo>
                    <a:lnTo>
                      <a:pt x="306" y="225"/>
                    </a:lnTo>
                    <a:lnTo>
                      <a:pt x="308" y="227"/>
                    </a:lnTo>
                    <a:lnTo>
                      <a:pt x="310" y="228"/>
                    </a:lnTo>
                    <a:lnTo>
                      <a:pt x="311" y="227"/>
                    </a:lnTo>
                    <a:lnTo>
                      <a:pt x="313" y="227"/>
                    </a:lnTo>
                    <a:lnTo>
                      <a:pt x="315" y="224"/>
                    </a:lnTo>
                    <a:lnTo>
                      <a:pt x="315" y="220"/>
                    </a:lnTo>
                    <a:lnTo>
                      <a:pt x="315" y="217"/>
                    </a:lnTo>
                    <a:lnTo>
                      <a:pt x="313" y="220"/>
                    </a:lnTo>
                    <a:lnTo>
                      <a:pt x="313" y="219"/>
                    </a:lnTo>
                    <a:lnTo>
                      <a:pt x="318" y="216"/>
                    </a:lnTo>
                    <a:lnTo>
                      <a:pt x="321" y="216"/>
                    </a:lnTo>
                    <a:lnTo>
                      <a:pt x="324" y="212"/>
                    </a:lnTo>
                    <a:lnTo>
                      <a:pt x="324" y="207"/>
                    </a:lnTo>
                    <a:lnTo>
                      <a:pt x="328" y="202"/>
                    </a:lnTo>
                    <a:lnTo>
                      <a:pt x="328" y="202"/>
                    </a:lnTo>
                    <a:lnTo>
                      <a:pt x="328" y="194"/>
                    </a:lnTo>
                    <a:lnTo>
                      <a:pt x="333" y="188"/>
                    </a:lnTo>
                    <a:lnTo>
                      <a:pt x="331" y="188"/>
                    </a:lnTo>
                    <a:lnTo>
                      <a:pt x="331" y="185"/>
                    </a:lnTo>
                    <a:lnTo>
                      <a:pt x="339" y="184"/>
                    </a:lnTo>
                    <a:lnTo>
                      <a:pt x="351" y="184"/>
                    </a:lnTo>
                    <a:lnTo>
                      <a:pt x="353" y="181"/>
                    </a:lnTo>
                    <a:lnTo>
                      <a:pt x="355" y="181"/>
                    </a:lnTo>
                    <a:lnTo>
                      <a:pt x="357" y="183"/>
                    </a:lnTo>
                    <a:lnTo>
                      <a:pt x="360" y="180"/>
                    </a:lnTo>
                    <a:lnTo>
                      <a:pt x="360" y="178"/>
                    </a:lnTo>
                    <a:lnTo>
                      <a:pt x="365" y="178"/>
                    </a:lnTo>
                    <a:lnTo>
                      <a:pt x="371" y="180"/>
                    </a:lnTo>
                    <a:lnTo>
                      <a:pt x="373" y="180"/>
                    </a:lnTo>
                    <a:lnTo>
                      <a:pt x="372" y="178"/>
                    </a:lnTo>
                    <a:lnTo>
                      <a:pt x="375" y="178"/>
                    </a:lnTo>
                    <a:lnTo>
                      <a:pt x="379" y="183"/>
                    </a:lnTo>
                    <a:lnTo>
                      <a:pt x="379" y="185"/>
                    </a:lnTo>
                    <a:lnTo>
                      <a:pt x="376" y="190"/>
                    </a:lnTo>
                    <a:lnTo>
                      <a:pt x="373" y="194"/>
                    </a:lnTo>
                    <a:lnTo>
                      <a:pt x="368" y="199"/>
                    </a:lnTo>
                    <a:lnTo>
                      <a:pt x="367" y="202"/>
                    </a:lnTo>
                    <a:lnTo>
                      <a:pt x="367" y="205"/>
                    </a:lnTo>
                    <a:lnTo>
                      <a:pt x="364" y="206"/>
                    </a:lnTo>
                    <a:lnTo>
                      <a:pt x="362" y="207"/>
                    </a:lnTo>
                    <a:lnTo>
                      <a:pt x="365" y="209"/>
                    </a:lnTo>
                    <a:lnTo>
                      <a:pt x="367" y="209"/>
                    </a:lnTo>
                    <a:lnTo>
                      <a:pt x="367" y="210"/>
                    </a:lnTo>
                    <a:lnTo>
                      <a:pt x="364" y="214"/>
                    </a:lnTo>
                    <a:lnTo>
                      <a:pt x="364" y="214"/>
                    </a:lnTo>
                    <a:lnTo>
                      <a:pt x="365" y="216"/>
                    </a:lnTo>
                    <a:lnTo>
                      <a:pt x="367" y="214"/>
                    </a:lnTo>
                    <a:lnTo>
                      <a:pt x="368" y="214"/>
                    </a:lnTo>
                    <a:lnTo>
                      <a:pt x="367" y="216"/>
                    </a:lnTo>
                    <a:lnTo>
                      <a:pt x="364" y="224"/>
                    </a:lnTo>
                    <a:lnTo>
                      <a:pt x="361" y="228"/>
                    </a:lnTo>
                    <a:lnTo>
                      <a:pt x="361" y="230"/>
                    </a:lnTo>
                    <a:lnTo>
                      <a:pt x="360" y="227"/>
                    </a:lnTo>
                    <a:lnTo>
                      <a:pt x="357" y="225"/>
                    </a:lnTo>
                    <a:lnTo>
                      <a:pt x="357" y="224"/>
                    </a:lnTo>
                    <a:lnTo>
                      <a:pt x="358" y="223"/>
                    </a:lnTo>
                    <a:lnTo>
                      <a:pt x="358" y="220"/>
                    </a:lnTo>
                    <a:lnTo>
                      <a:pt x="357" y="221"/>
                    </a:lnTo>
                    <a:lnTo>
                      <a:pt x="354" y="224"/>
                    </a:lnTo>
                    <a:lnTo>
                      <a:pt x="351" y="227"/>
                    </a:lnTo>
                    <a:lnTo>
                      <a:pt x="351" y="227"/>
                    </a:lnTo>
                    <a:lnTo>
                      <a:pt x="350" y="227"/>
                    </a:lnTo>
                    <a:lnTo>
                      <a:pt x="349" y="227"/>
                    </a:lnTo>
                    <a:lnTo>
                      <a:pt x="349" y="228"/>
                    </a:lnTo>
                    <a:lnTo>
                      <a:pt x="349" y="230"/>
                    </a:lnTo>
                    <a:lnTo>
                      <a:pt x="346" y="232"/>
                    </a:lnTo>
                    <a:lnTo>
                      <a:pt x="346" y="232"/>
                    </a:lnTo>
                    <a:lnTo>
                      <a:pt x="344" y="232"/>
                    </a:lnTo>
                    <a:lnTo>
                      <a:pt x="344" y="234"/>
                    </a:lnTo>
                    <a:lnTo>
                      <a:pt x="344" y="234"/>
                    </a:lnTo>
                    <a:lnTo>
                      <a:pt x="344" y="232"/>
                    </a:lnTo>
                    <a:lnTo>
                      <a:pt x="342" y="232"/>
                    </a:lnTo>
                    <a:lnTo>
                      <a:pt x="340" y="232"/>
                    </a:lnTo>
                    <a:lnTo>
                      <a:pt x="340" y="235"/>
                    </a:lnTo>
                    <a:lnTo>
                      <a:pt x="317" y="235"/>
                    </a:lnTo>
                    <a:lnTo>
                      <a:pt x="317" y="242"/>
                    </a:lnTo>
                    <a:lnTo>
                      <a:pt x="311" y="242"/>
                    </a:lnTo>
                    <a:lnTo>
                      <a:pt x="313" y="243"/>
                    </a:lnTo>
                    <a:lnTo>
                      <a:pt x="314" y="245"/>
                    </a:lnTo>
                    <a:lnTo>
                      <a:pt x="317" y="248"/>
                    </a:lnTo>
                    <a:lnTo>
                      <a:pt x="318" y="249"/>
                    </a:lnTo>
                    <a:lnTo>
                      <a:pt x="320" y="249"/>
                    </a:lnTo>
                    <a:lnTo>
                      <a:pt x="321" y="250"/>
                    </a:lnTo>
                    <a:lnTo>
                      <a:pt x="321" y="253"/>
                    </a:lnTo>
                    <a:lnTo>
                      <a:pt x="322" y="253"/>
                    </a:lnTo>
                    <a:lnTo>
                      <a:pt x="324" y="254"/>
                    </a:lnTo>
                    <a:lnTo>
                      <a:pt x="325" y="254"/>
                    </a:lnTo>
                    <a:lnTo>
                      <a:pt x="325" y="256"/>
                    </a:lnTo>
                    <a:lnTo>
                      <a:pt x="324" y="257"/>
                    </a:lnTo>
                    <a:lnTo>
                      <a:pt x="307" y="259"/>
                    </a:lnTo>
                    <a:lnTo>
                      <a:pt x="299" y="271"/>
                    </a:lnTo>
                    <a:lnTo>
                      <a:pt x="300" y="272"/>
                    </a:lnTo>
                    <a:lnTo>
                      <a:pt x="300" y="274"/>
                    </a:lnTo>
                    <a:lnTo>
                      <a:pt x="300" y="275"/>
                    </a:lnTo>
                    <a:lnTo>
                      <a:pt x="300" y="275"/>
                    </a:lnTo>
                    <a:lnTo>
                      <a:pt x="300" y="277"/>
                    </a:lnTo>
                    <a:lnTo>
                      <a:pt x="300" y="277"/>
                    </a:lnTo>
                    <a:lnTo>
                      <a:pt x="299" y="278"/>
                    </a:lnTo>
                    <a:lnTo>
                      <a:pt x="299" y="279"/>
                    </a:lnTo>
                    <a:lnTo>
                      <a:pt x="299" y="279"/>
                    </a:lnTo>
                    <a:lnTo>
                      <a:pt x="296" y="278"/>
                    </a:lnTo>
                    <a:lnTo>
                      <a:pt x="292" y="275"/>
                    </a:lnTo>
                    <a:lnTo>
                      <a:pt x="292" y="272"/>
                    </a:lnTo>
                    <a:lnTo>
                      <a:pt x="289" y="272"/>
                    </a:lnTo>
                    <a:lnTo>
                      <a:pt x="279" y="264"/>
                    </a:lnTo>
                    <a:lnTo>
                      <a:pt x="279" y="263"/>
                    </a:lnTo>
                    <a:lnTo>
                      <a:pt x="279" y="261"/>
                    </a:lnTo>
                    <a:lnTo>
                      <a:pt x="277" y="259"/>
                    </a:lnTo>
                    <a:lnTo>
                      <a:pt x="274" y="257"/>
                    </a:lnTo>
                    <a:lnTo>
                      <a:pt x="271" y="256"/>
                    </a:lnTo>
                    <a:lnTo>
                      <a:pt x="271" y="256"/>
                    </a:lnTo>
                    <a:lnTo>
                      <a:pt x="270" y="256"/>
                    </a:lnTo>
                    <a:lnTo>
                      <a:pt x="271" y="257"/>
                    </a:lnTo>
                    <a:lnTo>
                      <a:pt x="275" y="259"/>
                    </a:lnTo>
                    <a:lnTo>
                      <a:pt x="278" y="261"/>
                    </a:lnTo>
                    <a:lnTo>
                      <a:pt x="278" y="263"/>
                    </a:lnTo>
                    <a:lnTo>
                      <a:pt x="277" y="261"/>
                    </a:lnTo>
                    <a:lnTo>
                      <a:pt x="273" y="259"/>
                    </a:lnTo>
                    <a:lnTo>
                      <a:pt x="270" y="257"/>
                    </a:lnTo>
                    <a:lnTo>
                      <a:pt x="268" y="257"/>
                    </a:lnTo>
                    <a:lnTo>
                      <a:pt x="267" y="257"/>
                    </a:lnTo>
                    <a:lnTo>
                      <a:pt x="267" y="257"/>
                    </a:lnTo>
                    <a:lnTo>
                      <a:pt x="268" y="256"/>
                    </a:lnTo>
                    <a:lnTo>
                      <a:pt x="268" y="256"/>
                    </a:lnTo>
                    <a:lnTo>
                      <a:pt x="267" y="256"/>
                    </a:lnTo>
                    <a:lnTo>
                      <a:pt x="266" y="256"/>
                    </a:lnTo>
                    <a:lnTo>
                      <a:pt x="266" y="254"/>
                    </a:lnTo>
                    <a:lnTo>
                      <a:pt x="264" y="254"/>
                    </a:lnTo>
                    <a:lnTo>
                      <a:pt x="261" y="256"/>
                    </a:lnTo>
                    <a:lnTo>
                      <a:pt x="261" y="257"/>
                    </a:lnTo>
                    <a:lnTo>
                      <a:pt x="264" y="257"/>
                    </a:lnTo>
                    <a:lnTo>
                      <a:pt x="266" y="257"/>
                    </a:lnTo>
                    <a:lnTo>
                      <a:pt x="266" y="259"/>
                    </a:lnTo>
                    <a:lnTo>
                      <a:pt x="264" y="259"/>
                    </a:lnTo>
                    <a:lnTo>
                      <a:pt x="261" y="259"/>
                    </a:lnTo>
                    <a:lnTo>
                      <a:pt x="259" y="259"/>
                    </a:lnTo>
                    <a:lnTo>
                      <a:pt x="256" y="261"/>
                    </a:lnTo>
                    <a:lnTo>
                      <a:pt x="252" y="261"/>
                    </a:lnTo>
                    <a:lnTo>
                      <a:pt x="246" y="264"/>
                    </a:lnTo>
                    <a:lnTo>
                      <a:pt x="244" y="264"/>
                    </a:lnTo>
                    <a:lnTo>
                      <a:pt x="237" y="263"/>
                    </a:lnTo>
                    <a:lnTo>
                      <a:pt x="232" y="260"/>
                    </a:lnTo>
                    <a:lnTo>
                      <a:pt x="228" y="260"/>
                    </a:lnTo>
                    <a:lnTo>
                      <a:pt x="223" y="259"/>
                    </a:lnTo>
                    <a:lnTo>
                      <a:pt x="221" y="257"/>
                    </a:lnTo>
                    <a:lnTo>
                      <a:pt x="220" y="257"/>
                    </a:lnTo>
                    <a:lnTo>
                      <a:pt x="217" y="257"/>
                    </a:lnTo>
                    <a:lnTo>
                      <a:pt x="215" y="256"/>
                    </a:lnTo>
                    <a:lnTo>
                      <a:pt x="213" y="253"/>
                    </a:lnTo>
                    <a:lnTo>
                      <a:pt x="212" y="252"/>
                    </a:lnTo>
                    <a:lnTo>
                      <a:pt x="210" y="253"/>
                    </a:lnTo>
                    <a:lnTo>
                      <a:pt x="206" y="252"/>
                    </a:lnTo>
                    <a:lnTo>
                      <a:pt x="203" y="250"/>
                    </a:lnTo>
                    <a:lnTo>
                      <a:pt x="201" y="248"/>
                    </a:lnTo>
                    <a:lnTo>
                      <a:pt x="198" y="246"/>
                    </a:lnTo>
                    <a:lnTo>
                      <a:pt x="191" y="246"/>
                    </a:lnTo>
                    <a:lnTo>
                      <a:pt x="185" y="243"/>
                    </a:lnTo>
                    <a:lnTo>
                      <a:pt x="181" y="239"/>
                    </a:lnTo>
                    <a:lnTo>
                      <a:pt x="180" y="239"/>
                    </a:lnTo>
                    <a:lnTo>
                      <a:pt x="174" y="232"/>
                    </a:lnTo>
                    <a:lnTo>
                      <a:pt x="173" y="231"/>
                    </a:lnTo>
                    <a:lnTo>
                      <a:pt x="172" y="231"/>
                    </a:lnTo>
                    <a:lnTo>
                      <a:pt x="170" y="232"/>
                    </a:lnTo>
                    <a:lnTo>
                      <a:pt x="169" y="232"/>
                    </a:lnTo>
                    <a:lnTo>
                      <a:pt x="163" y="230"/>
                    </a:lnTo>
                    <a:lnTo>
                      <a:pt x="162" y="230"/>
                    </a:lnTo>
                    <a:lnTo>
                      <a:pt x="159" y="230"/>
                    </a:lnTo>
                    <a:lnTo>
                      <a:pt x="158" y="230"/>
                    </a:lnTo>
                    <a:lnTo>
                      <a:pt x="155" y="228"/>
                    </a:lnTo>
                    <a:lnTo>
                      <a:pt x="154" y="225"/>
                    </a:lnTo>
                    <a:lnTo>
                      <a:pt x="151" y="221"/>
                    </a:lnTo>
                    <a:lnTo>
                      <a:pt x="148" y="219"/>
                    </a:lnTo>
                    <a:lnTo>
                      <a:pt x="144" y="217"/>
                    </a:lnTo>
                    <a:lnTo>
                      <a:pt x="144" y="216"/>
                    </a:lnTo>
                    <a:lnTo>
                      <a:pt x="145" y="214"/>
                    </a:lnTo>
                    <a:lnTo>
                      <a:pt x="144" y="214"/>
                    </a:lnTo>
                    <a:lnTo>
                      <a:pt x="141" y="214"/>
                    </a:lnTo>
                    <a:lnTo>
                      <a:pt x="137" y="214"/>
                    </a:lnTo>
                    <a:lnTo>
                      <a:pt x="136" y="213"/>
                    </a:lnTo>
                    <a:lnTo>
                      <a:pt x="134" y="213"/>
                    </a:lnTo>
                    <a:lnTo>
                      <a:pt x="133" y="212"/>
                    </a:lnTo>
                    <a:lnTo>
                      <a:pt x="132" y="209"/>
                    </a:lnTo>
                    <a:lnTo>
                      <a:pt x="130" y="205"/>
                    </a:lnTo>
                    <a:lnTo>
                      <a:pt x="130" y="203"/>
                    </a:lnTo>
                    <a:lnTo>
                      <a:pt x="127" y="202"/>
                    </a:lnTo>
                    <a:lnTo>
                      <a:pt x="126" y="196"/>
                    </a:lnTo>
                    <a:lnTo>
                      <a:pt x="126" y="195"/>
                    </a:lnTo>
                    <a:lnTo>
                      <a:pt x="127" y="195"/>
                    </a:lnTo>
                    <a:lnTo>
                      <a:pt x="130" y="195"/>
                    </a:lnTo>
                    <a:lnTo>
                      <a:pt x="132" y="194"/>
                    </a:lnTo>
                    <a:lnTo>
                      <a:pt x="130" y="192"/>
                    </a:lnTo>
                    <a:lnTo>
                      <a:pt x="129" y="192"/>
                    </a:lnTo>
                    <a:lnTo>
                      <a:pt x="129" y="190"/>
                    </a:lnTo>
                    <a:lnTo>
                      <a:pt x="133" y="187"/>
                    </a:lnTo>
                    <a:lnTo>
                      <a:pt x="134" y="185"/>
                    </a:lnTo>
                    <a:lnTo>
                      <a:pt x="134" y="183"/>
                    </a:lnTo>
                    <a:lnTo>
                      <a:pt x="130" y="174"/>
                    </a:lnTo>
                    <a:lnTo>
                      <a:pt x="129" y="172"/>
                    </a:lnTo>
                    <a:lnTo>
                      <a:pt x="129" y="169"/>
                    </a:lnTo>
                    <a:lnTo>
                      <a:pt x="129" y="167"/>
                    </a:lnTo>
                    <a:lnTo>
                      <a:pt x="129" y="165"/>
                    </a:lnTo>
                    <a:lnTo>
                      <a:pt x="125" y="158"/>
                    </a:lnTo>
                    <a:lnTo>
                      <a:pt x="125" y="155"/>
                    </a:lnTo>
                    <a:lnTo>
                      <a:pt x="119" y="151"/>
                    </a:lnTo>
                    <a:lnTo>
                      <a:pt x="116" y="145"/>
                    </a:lnTo>
                    <a:lnTo>
                      <a:pt x="112" y="140"/>
                    </a:lnTo>
                    <a:lnTo>
                      <a:pt x="109" y="137"/>
                    </a:lnTo>
                    <a:lnTo>
                      <a:pt x="108" y="137"/>
                    </a:lnTo>
                    <a:lnTo>
                      <a:pt x="108" y="134"/>
                    </a:lnTo>
                    <a:lnTo>
                      <a:pt x="104" y="133"/>
                    </a:lnTo>
                    <a:lnTo>
                      <a:pt x="101" y="131"/>
                    </a:lnTo>
                    <a:lnTo>
                      <a:pt x="101" y="131"/>
                    </a:lnTo>
                    <a:lnTo>
                      <a:pt x="103" y="130"/>
                    </a:lnTo>
                    <a:lnTo>
                      <a:pt x="104" y="129"/>
                    </a:lnTo>
                    <a:lnTo>
                      <a:pt x="103" y="126"/>
                    </a:lnTo>
                    <a:lnTo>
                      <a:pt x="103" y="125"/>
                    </a:lnTo>
                    <a:lnTo>
                      <a:pt x="101" y="122"/>
                    </a:lnTo>
                    <a:lnTo>
                      <a:pt x="100" y="122"/>
                    </a:lnTo>
                    <a:lnTo>
                      <a:pt x="97" y="122"/>
                    </a:lnTo>
                    <a:lnTo>
                      <a:pt x="92" y="118"/>
                    </a:lnTo>
                    <a:lnTo>
                      <a:pt x="90" y="116"/>
                    </a:lnTo>
                    <a:lnTo>
                      <a:pt x="87" y="116"/>
                    </a:lnTo>
                    <a:lnTo>
                      <a:pt x="86" y="115"/>
                    </a:lnTo>
                    <a:lnTo>
                      <a:pt x="85" y="112"/>
                    </a:lnTo>
                    <a:lnTo>
                      <a:pt x="86" y="108"/>
                    </a:lnTo>
                    <a:lnTo>
                      <a:pt x="89" y="105"/>
                    </a:lnTo>
                    <a:lnTo>
                      <a:pt x="90" y="105"/>
                    </a:lnTo>
                    <a:lnTo>
                      <a:pt x="92" y="107"/>
                    </a:lnTo>
                    <a:lnTo>
                      <a:pt x="93" y="105"/>
                    </a:lnTo>
                    <a:lnTo>
                      <a:pt x="93" y="104"/>
                    </a:lnTo>
                    <a:lnTo>
                      <a:pt x="92" y="102"/>
                    </a:lnTo>
                    <a:lnTo>
                      <a:pt x="92" y="104"/>
                    </a:lnTo>
                    <a:lnTo>
                      <a:pt x="89" y="102"/>
                    </a:lnTo>
                    <a:lnTo>
                      <a:pt x="89" y="101"/>
                    </a:lnTo>
                    <a:lnTo>
                      <a:pt x="86" y="98"/>
                    </a:lnTo>
                    <a:lnTo>
                      <a:pt x="85" y="98"/>
                    </a:lnTo>
                    <a:lnTo>
                      <a:pt x="82" y="97"/>
                    </a:lnTo>
                    <a:lnTo>
                      <a:pt x="80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8" y="93"/>
                    </a:lnTo>
                    <a:lnTo>
                      <a:pt x="74" y="89"/>
                    </a:lnTo>
                    <a:lnTo>
                      <a:pt x="74" y="84"/>
                    </a:lnTo>
                    <a:lnTo>
                      <a:pt x="75" y="83"/>
                    </a:lnTo>
                    <a:lnTo>
                      <a:pt x="75" y="80"/>
                    </a:lnTo>
                    <a:lnTo>
                      <a:pt x="74" y="79"/>
                    </a:lnTo>
                    <a:lnTo>
                      <a:pt x="71" y="80"/>
                    </a:lnTo>
                    <a:lnTo>
                      <a:pt x="71" y="79"/>
                    </a:lnTo>
                    <a:lnTo>
                      <a:pt x="68" y="79"/>
                    </a:lnTo>
                    <a:lnTo>
                      <a:pt x="68" y="78"/>
                    </a:lnTo>
                    <a:lnTo>
                      <a:pt x="67" y="76"/>
                    </a:lnTo>
                    <a:lnTo>
                      <a:pt x="65" y="73"/>
                    </a:lnTo>
                    <a:lnTo>
                      <a:pt x="64" y="71"/>
                    </a:lnTo>
                    <a:lnTo>
                      <a:pt x="63" y="71"/>
                    </a:lnTo>
                    <a:lnTo>
                      <a:pt x="61" y="69"/>
                    </a:lnTo>
                    <a:lnTo>
                      <a:pt x="61" y="66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7" y="60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4" y="55"/>
                    </a:lnTo>
                    <a:lnTo>
                      <a:pt x="54" y="54"/>
                    </a:lnTo>
                    <a:lnTo>
                      <a:pt x="56" y="53"/>
                    </a:lnTo>
                    <a:lnTo>
                      <a:pt x="51" y="49"/>
                    </a:lnTo>
                    <a:lnTo>
                      <a:pt x="51" y="46"/>
                    </a:lnTo>
                    <a:lnTo>
                      <a:pt x="51" y="44"/>
                    </a:lnTo>
                    <a:lnTo>
                      <a:pt x="51" y="42"/>
                    </a:lnTo>
                    <a:lnTo>
                      <a:pt x="50" y="39"/>
                    </a:lnTo>
                    <a:lnTo>
                      <a:pt x="49" y="35"/>
                    </a:lnTo>
                    <a:lnTo>
                      <a:pt x="47" y="32"/>
                    </a:lnTo>
                    <a:lnTo>
                      <a:pt x="47" y="29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47" y="25"/>
                    </a:lnTo>
                    <a:lnTo>
                      <a:pt x="45" y="24"/>
                    </a:lnTo>
                    <a:lnTo>
                      <a:pt x="43" y="22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1" y="15"/>
                    </a:lnTo>
                    <a:lnTo>
                      <a:pt x="28" y="13"/>
                    </a:lnTo>
                    <a:lnTo>
                      <a:pt x="29" y="15"/>
                    </a:lnTo>
                    <a:lnTo>
                      <a:pt x="31" y="18"/>
                    </a:lnTo>
                    <a:lnTo>
                      <a:pt x="29" y="22"/>
                    </a:lnTo>
                    <a:lnTo>
                      <a:pt x="28" y="25"/>
                    </a:lnTo>
                    <a:lnTo>
                      <a:pt x="28" y="31"/>
                    </a:lnTo>
                    <a:lnTo>
                      <a:pt x="29" y="40"/>
                    </a:lnTo>
                    <a:lnTo>
                      <a:pt x="28" y="43"/>
                    </a:lnTo>
                    <a:lnTo>
                      <a:pt x="29" y="44"/>
                    </a:lnTo>
                    <a:lnTo>
                      <a:pt x="31" y="47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3" y="53"/>
                    </a:lnTo>
                    <a:lnTo>
                      <a:pt x="38" y="55"/>
                    </a:lnTo>
                    <a:lnTo>
                      <a:pt x="38" y="58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5"/>
                    </a:lnTo>
                    <a:lnTo>
                      <a:pt x="42" y="68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7" y="73"/>
                    </a:lnTo>
                    <a:lnTo>
                      <a:pt x="47" y="76"/>
                    </a:lnTo>
                    <a:lnTo>
                      <a:pt x="47" y="79"/>
                    </a:lnTo>
                    <a:lnTo>
                      <a:pt x="50" y="82"/>
                    </a:lnTo>
                    <a:lnTo>
                      <a:pt x="50" y="82"/>
                    </a:lnTo>
                    <a:lnTo>
                      <a:pt x="53" y="86"/>
                    </a:lnTo>
                    <a:lnTo>
                      <a:pt x="53" y="90"/>
                    </a:lnTo>
                    <a:lnTo>
                      <a:pt x="54" y="90"/>
                    </a:lnTo>
                    <a:lnTo>
                      <a:pt x="56" y="91"/>
                    </a:lnTo>
                    <a:lnTo>
                      <a:pt x="54" y="94"/>
                    </a:lnTo>
                    <a:lnTo>
                      <a:pt x="54" y="96"/>
                    </a:lnTo>
                    <a:lnTo>
                      <a:pt x="57" y="100"/>
                    </a:lnTo>
                    <a:lnTo>
                      <a:pt x="58" y="98"/>
                    </a:lnTo>
                    <a:lnTo>
                      <a:pt x="58" y="97"/>
                    </a:lnTo>
                    <a:lnTo>
                      <a:pt x="58" y="96"/>
                    </a:lnTo>
                    <a:lnTo>
                      <a:pt x="58" y="96"/>
                    </a:lnTo>
                    <a:lnTo>
                      <a:pt x="60" y="98"/>
                    </a:lnTo>
                    <a:lnTo>
                      <a:pt x="61" y="101"/>
                    </a:lnTo>
                    <a:lnTo>
                      <a:pt x="63" y="105"/>
                    </a:lnTo>
                    <a:lnTo>
                      <a:pt x="61" y="108"/>
                    </a:lnTo>
                    <a:lnTo>
                      <a:pt x="61" y="111"/>
                    </a:lnTo>
                    <a:lnTo>
                      <a:pt x="63" y="112"/>
                    </a:lnTo>
                    <a:lnTo>
                      <a:pt x="63" y="115"/>
                    </a:lnTo>
                    <a:lnTo>
                      <a:pt x="64" y="116"/>
                    </a:lnTo>
                    <a:lnTo>
                      <a:pt x="64" y="118"/>
                    </a:lnTo>
                    <a:lnTo>
                      <a:pt x="65" y="119"/>
                    </a:lnTo>
                    <a:lnTo>
                      <a:pt x="65" y="122"/>
                    </a:lnTo>
                    <a:lnTo>
                      <a:pt x="65" y="123"/>
                    </a:lnTo>
                    <a:lnTo>
                      <a:pt x="67" y="126"/>
                    </a:lnTo>
                    <a:lnTo>
                      <a:pt x="67" y="129"/>
                    </a:lnTo>
                    <a:lnTo>
                      <a:pt x="65" y="131"/>
                    </a:lnTo>
                    <a:lnTo>
                      <a:pt x="65" y="133"/>
                    </a:lnTo>
                    <a:lnTo>
                      <a:pt x="68" y="136"/>
                    </a:lnTo>
                    <a:lnTo>
                      <a:pt x="69" y="137"/>
                    </a:lnTo>
                    <a:lnTo>
                      <a:pt x="71" y="138"/>
                    </a:lnTo>
                    <a:lnTo>
                      <a:pt x="72" y="138"/>
                    </a:lnTo>
                    <a:lnTo>
                      <a:pt x="72" y="137"/>
                    </a:lnTo>
                    <a:lnTo>
                      <a:pt x="72" y="136"/>
                    </a:lnTo>
                    <a:lnTo>
                      <a:pt x="74" y="137"/>
                    </a:lnTo>
                    <a:lnTo>
                      <a:pt x="75" y="138"/>
                    </a:lnTo>
                    <a:lnTo>
                      <a:pt x="76" y="140"/>
                    </a:lnTo>
                    <a:lnTo>
                      <a:pt x="78" y="141"/>
                    </a:lnTo>
                    <a:lnTo>
                      <a:pt x="79" y="144"/>
                    </a:lnTo>
                    <a:lnTo>
                      <a:pt x="79" y="145"/>
                    </a:lnTo>
                    <a:lnTo>
                      <a:pt x="80" y="147"/>
                    </a:lnTo>
                    <a:lnTo>
                      <a:pt x="82" y="148"/>
                    </a:lnTo>
                    <a:lnTo>
                      <a:pt x="82" y="152"/>
                    </a:lnTo>
                    <a:lnTo>
                      <a:pt x="79" y="155"/>
                    </a:lnTo>
                    <a:lnTo>
                      <a:pt x="75" y="158"/>
                    </a:lnTo>
                    <a:lnTo>
                      <a:pt x="74" y="156"/>
                    </a:lnTo>
                    <a:lnTo>
                      <a:pt x="72" y="154"/>
                    </a:lnTo>
                    <a:lnTo>
                      <a:pt x="72" y="152"/>
                    </a:lnTo>
                    <a:lnTo>
                      <a:pt x="71" y="151"/>
                    </a:lnTo>
                    <a:lnTo>
                      <a:pt x="71" y="147"/>
                    </a:lnTo>
                    <a:lnTo>
                      <a:pt x="69" y="145"/>
                    </a:lnTo>
                    <a:lnTo>
                      <a:pt x="67" y="145"/>
                    </a:lnTo>
                    <a:lnTo>
                      <a:pt x="65" y="143"/>
                    </a:lnTo>
                    <a:lnTo>
                      <a:pt x="64" y="141"/>
                    </a:lnTo>
                    <a:lnTo>
                      <a:pt x="61" y="140"/>
                    </a:lnTo>
                    <a:lnTo>
                      <a:pt x="56" y="134"/>
                    </a:lnTo>
                    <a:lnTo>
                      <a:pt x="56" y="131"/>
                    </a:lnTo>
                    <a:lnTo>
                      <a:pt x="53" y="130"/>
                    </a:lnTo>
                    <a:lnTo>
                      <a:pt x="51" y="129"/>
                    </a:lnTo>
                    <a:lnTo>
                      <a:pt x="50" y="129"/>
                    </a:lnTo>
                    <a:lnTo>
                      <a:pt x="47" y="127"/>
                    </a:lnTo>
                    <a:lnTo>
                      <a:pt x="47" y="125"/>
                    </a:lnTo>
                    <a:lnTo>
                      <a:pt x="50" y="122"/>
                    </a:lnTo>
                    <a:lnTo>
                      <a:pt x="50" y="118"/>
                    </a:lnTo>
                    <a:lnTo>
                      <a:pt x="50" y="112"/>
                    </a:lnTo>
                    <a:lnTo>
                      <a:pt x="49" y="107"/>
                    </a:lnTo>
                    <a:lnTo>
                      <a:pt x="47" y="105"/>
                    </a:lnTo>
                    <a:lnTo>
                      <a:pt x="46" y="105"/>
                    </a:lnTo>
                    <a:lnTo>
                      <a:pt x="45" y="104"/>
                    </a:lnTo>
                    <a:lnTo>
                      <a:pt x="39" y="100"/>
                    </a:lnTo>
                    <a:lnTo>
                      <a:pt x="39" y="96"/>
                    </a:lnTo>
                    <a:lnTo>
                      <a:pt x="39" y="93"/>
                    </a:lnTo>
                    <a:lnTo>
                      <a:pt x="39" y="93"/>
                    </a:lnTo>
                    <a:lnTo>
                      <a:pt x="36" y="96"/>
                    </a:lnTo>
                    <a:lnTo>
                      <a:pt x="35" y="96"/>
                    </a:lnTo>
                    <a:lnTo>
                      <a:pt x="33" y="97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1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25" y="90"/>
                    </a:lnTo>
                    <a:lnTo>
                      <a:pt x="24" y="90"/>
                    </a:lnTo>
                    <a:lnTo>
                      <a:pt x="22" y="87"/>
                    </a:lnTo>
                    <a:lnTo>
                      <a:pt x="22" y="84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21" y="79"/>
                    </a:lnTo>
                    <a:lnTo>
                      <a:pt x="22" y="80"/>
                    </a:lnTo>
                    <a:lnTo>
                      <a:pt x="27" y="80"/>
                    </a:lnTo>
                    <a:lnTo>
                      <a:pt x="28" y="82"/>
                    </a:lnTo>
                    <a:lnTo>
                      <a:pt x="29" y="80"/>
                    </a:lnTo>
                    <a:lnTo>
                      <a:pt x="29" y="79"/>
                    </a:lnTo>
                    <a:lnTo>
                      <a:pt x="28" y="78"/>
                    </a:lnTo>
                    <a:lnTo>
                      <a:pt x="27" y="78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1" y="75"/>
                    </a:lnTo>
                    <a:lnTo>
                      <a:pt x="29" y="73"/>
                    </a:lnTo>
                    <a:lnTo>
                      <a:pt x="29" y="72"/>
                    </a:lnTo>
                    <a:lnTo>
                      <a:pt x="31" y="69"/>
                    </a:lnTo>
                    <a:lnTo>
                      <a:pt x="29" y="66"/>
                    </a:lnTo>
                    <a:lnTo>
                      <a:pt x="28" y="66"/>
                    </a:lnTo>
                    <a:lnTo>
                      <a:pt x="27" y="62"/>
                    </a:lnTo>
                    <a:lnTo>
                      <a:pt x="24" y="60"/>
                    </a:lnTo>
                    <a:lnTo>
                      <a:pt x="24" y="57"/>
                    </a:lnTo>
                    <a:lnTo>
                      <a:pt x="21" y="54"/>
                    </a:lnTo>
                    <a:lnTo>
                      <a:pt x="17" y="50"/>
                    </a:lnTo>
                    <a:lnTo>
                      <a:pt x="16" y="51"/>
                    </a:lnTo>
                    <a:lnTo>
                      <a:pt x="14" y="49"/>
                    </a:lnTo>
                    <a:lnTo>
                      <a:pt x="13" y="44"/>
                    </a:lnTo>
                    <a:lnTo>
                      <a:pt x="13" y="40"/>
                    </a:lnTo>
                    <a:lnTo>
                      <a:pt x="11" y="39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9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3"/>
                    </a:lnTo>
                    <a:lnTo>
                      <a:pt x="3" y="1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6" name="Rectangle 1333"/>
              <p:cNvSpPr>
                <a:spLocks noChangeArrowheads="1"/>
              </p:cNvSpPr>
              <p:nvPr/>
            </p:nvSpPr>
            <p:spPr bwMode="auto">
              <a:xfrm>
                <a:off x="2260510" y="3514461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7" name="Freeform 1334"/>
              <p:cNvSpPr>
                <a:spLocks/>
              </p:cNvSpPr>
              <p:nvPr/>
            </p:nvSpPr>
            <p:spPr bwMode="auto">
              <a:xfrm>
                <a:off x="3410689" y="3976904"/>
                <a:ext cx="7411" cy="8893"/>
              </a:xfrm>
              <a:custGeom>
                <a:avLst/>
                <a:gdLst>
                  <a:gd name="T0" fmla="*/ 0 w 5"/>
                  <a:gd name="T1" fmla="*/ 0 h 6"/>
                  <a:gd name="T2" fmla="*/ 3 w 5"/>
                  <a:gd name="T3" fmla="*/ 2 h 6"/>
                  <a:gd name="T4" fmla="*/ 5 w 5"/>
                  <a:gd name="T5" fmla="*/ 4 h 6"/>
                  <a:gd name="T6" fmla="*/ 5 w 5"/>
                  <a:gd name="T7" fmla="*/ 6 h 6"/>
                  <a:gd name="T8" fmla="*/ 3 w 5"/>
                  <a:gd name="T9" fmla="*/ 6 h 6"/>
                  <a:gd name="T10" fmla="*/ 2 w 5"/>
                  <a:gd name="T11" fmla="*/ 4 h 6"/>
                  <a:gd name="T12" fmla="*/ 0 w 5"/>
                  <a:gd name="T13" fmla="*/ 0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8" name="Freeform 1335"/>
              <p:cNvSpPr>
                <a:spLocks/>
              </p:cNvSpPr>
              <p:nvPr/>
            </p:nvSpPr>
            <p:spPr bwMode="auto">
              <a:xfrm>
                <a:off x="3397349" y="4025816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2 h 7"/>
                  <a:gd name="T4" fmla="*/ 7 w 8"/>
                  <a:gd name="T5" fmla="*/ 3 h 7"/>
                  <a:gd name="T6" fmla="*/ 5 w 8"/>
                  <a:gd name="T7" fmla="*/ 3 h 7"/>
                  <a:gd name="T8" fmla="*/ 1 w 8"/>
                  <a:gd name="T9" fmla="*/ 6 h 7"/>
                  <a:gd name="T10" fmla="*/ 1 w 8"/>
                  <a:gd name="T11" fmla="*/ 7 h 7"/>
                  <a:gd name="T12" fmla="*/ 0 w 8"/>
                  <a:gd name="T13" fmla="*/ 7 h 7"/>
                  <a:gd name="T14" fmla="*/ 2 w 8"/>
                  <a:gd name="T15" fmla="*/ 3 h 7"/>
                  <a:gd name="T16" fmla="*/ 4 w 8"/>
                  <a:gd name="T17" fmla="*/ 0 h 7"/>
                  <a:gd name="T18" fmla="*/ 5 w 8"/>
                  <a:gd name="T19" fmla="*/ 0 h 7"/>
                  <a:gd name="T20" fmla="*/ 7 w 8"/>
                  <a:gd name="T21" fmla="*/ 0 h 7"/>
                  <a:gd name="T22" fmla="*/ 8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8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9" name="Freeform 1336"/>
              <p:cNvSpPr>
                <a:spLocks/>
              </p:cNvSpPr>
              <p:nvPr/>
            </p:nvSpPr>
            <p:spPr bwMode="auto">
              <a:xfrm>
                <a:off x="3426993" y="4024334"/>
                <a:ext cx="8893" cy="4447"/>
              </a:xfrm>
              <a:custGeom>
                <a:avLst/>
                <a:gdLst>
                  <a:gd name="T0" fmla="*/ 5 w 6"/>
                  <a:gd name="T1" fmla="*/ 0 h 3"/>
                  <a:gd name="T2" fmla="*/ 6 w 6"/>
                  <a:gd name="T3" fmla="*/ 0 h 3"/>
                  <a:gd name="T4" fmla="*/ 5 w 6"/>
                  <a:gd name="T5" fmla="*/ 1 h 3"/>
                  <a:gd name="T6" fmla="*/ 2 w 6"/>
                  <a:gd name="T7" fmla="*/ 3 h 3"/>
                  <a:gd name="T8" fmla="*/ 0 w 6"/>
                  <a:gd name="T9" fmla="*/ 1 h 3"/>
                  <a:gd name="T10" fmla="*/ 2 w 6"/>
                  <a:gd name="T11" fmla="*/ 0 h 3"/>
                  <a:gd name="T12" fmla="*/ 3 w 6"/>
                  <a:gd name="T13" fmla="*/ 0 h 3"/>
                  <a:gd name="T14" fmla="*/ 5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0" name="Freeform 1337"/>
              <p:cNvSpPr>
                <a:spLocks/>
              </p:cNvSpPr>
              <p:nvPr/>
            </p:nvSpPr>
            <p:spPr bwMode="auto">
              <a:xfrm>
                <a:off x="3400314" y="4034710"/>
                <a:ext cx="7411" cy="1483"/>
              </a:xfrm>
              <a:custGeom>
                <a:avLst/>
                <a:gdLst>
                  <a:gd name="T0" fmla="*/ 3 w 5"/>
                  <a:gd name="T1" fmla="*/ 0 h 1"/>
                  <a:gd name="T2" fmla="*/ 5 w 5"/>
                  <a:gd name="T3" fmla="*/ 0 h 1"/>
                  <a:gd name="T4" fmla="*/ 3 w 5"/>
                  <a:gd name="T5" fmla="*/ 1 h 1"/>
                  <a:gd name="T6" fmla="*/ 2 w 5"/>
                  <a:gd name="T7" fmla="*/ 1 h 1"/>
                  <a:gd name="T8" fmla="*/ 0 w 5"/>
                  <a:gd name="T9" fmla="*/ 1 h 1"/>
                  <a:gd name="T10" fmla="*/ 2 w 5"/>
                  <a:gd name="T11" fmla="*/ 0 h 1"/>
                  <a:gd name="T12" fmla="*/ 3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1" name="Freeform 1338"/>
              <p:cNvSpPr>
                <a:spLocks/>
              </p:cNvSpPr>
              <p:nvPr/>
            </p:nvSpPr>
            <p:spPr bwMode="auto">
              <a:xfrm>
                <a:off x="3415136" y="4018405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8 w 8"/>
                  <a:gd name="T5" fmla="*/ 3 h 4"/>
                  <a:gd name="T6" fmla="*/ 6 w 8"/>
                  <a:gd name="T7" fmla="*/ 4 h 4"/>
                  <a:gd name="T8" fmla="*/ 6 w 8"/>
                  <a:gd name="T9" fmla="*/ 3 h 4"/>
                  <a:gd name="T10" fmla="*/ 2 w 8"/>
                  <a:gd name="T11" fmla="*/ 3 h 4"/>
                  <a:gd name="T12" fmla="*/ 0 w 8"/>
                  <a:gd name="T13" fmla="*/ 3 h 4"/>
                  <a:gd name="T14" fmla="*/ 2 w 8"/>
                  <a:gd name="T15" fmla="*/ 1 h 4"/>
                  <a:gd name="T16" fmla="*/ 3 w 8"/>
                  <a:gd name="T17" fmla="*/ 1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2" name="Freeform 1339"/>
              <p:cNvSpPr>
                <a:spLocks/>
              </p:cNvSpPr>
              <p:nvPr/>
            </p:nvSpPr>
            <p:spPr bwMode="auto">
              <a:xfrm>
                <a:off x="3413653" y="4009512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5 w 5"/>
                  <a:gd name="T5" fmla="*/ 3 h 7"/>
                  <a:gd name="T6" fmla="*/ 4 w 5"/>
                  <a:gd name="T7" fmla="*/ 3 h 7"/>
                  <a:gd name="T8" fmla="*/ 3 w 5"/>
                  <a:gd name="T9" fmla="*/ 5 h 7"/>
                  <a:gd name="T10" fmla="*/ 1 w 5"/>
                  <a:gd name="T11" fmla="*/ 7 h 7"/>
                  <a:gd name="T12" fmla="*/ 0 w 5"/>
                  <a:gd name="T13" fmla="*/ 5 h 7"/>
                  <a:gd name="T14" fmla="*/ 1 w 5"/>
                  <a:gd name="T15" fmla="*/ 3 h 7"/>
                  <a:gd name="T16" fmla="*/ 3 w 5"/>
                  <a:gd name="T17" fmla="*/ 2 h 7"/>
                  <a:gd name="T18" fmla="*/ 5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3" name="Freeform 1340"/>
              <p:cNvSpPr>
                <a:spLocks/>
              </p:cNvSpPr>
              <p:nvPr/>
            </p:nvSpPr>
            <p:spPr bwMode="auto">
              <a:xfrm>
                <a:off x="2952693" y="3917616"/>
                <a:ext cx="767774" cy="807794"/>
              </a:xfrm>
              <a:custGeom>
                <a:avLst/>
                <a:gdLst>
                  <a:gd name="T0" fmla="*/ 188 w 518"/>
                  <a:gd name="T1" fmla="*/ 15 h 545"/>
                  <a:gd name="T2" fmla="*/ 185 w 518"/>
                  <a:gd name="T3" fmla="*/ 42 h 545"/>
                  <a:gd name="T4" fmla="*/ 209 w 518"/>
                  <a:gd name="T5" fmla="*/ 51 h 545"/>
                  <a:gd name="T6" fmla="*/ 235 w 518"/>
                  <a:gd name="T7" fmla="*/ 47 h 545"/>
                  <a:gd name="T8" fmla="*/ 254 w 518"/>
                  <a:gd name="T9" fmla="*/ 35 h 545"/>
                  <a:gd name="T10" fmla="*/ 269 w 518"/>
                  <a:gd name="T11" fmla="*/ 44 h 545"/>
                  <a:gd name="T12" fmla="*/ 289 w 518"/>
                  <a:gd name="T13" fmla="*/ 25 h 545"/>
                  <a:gd name="T14" fmla="*/ 301 w 518"/>
                  <a:gd name="T15" fmla="*/ 22 h 545"/>
                  <a:gd name="T16" fmla="*/ 316 w 518"/>
                  <a:gd name="T17" fmla="*/ 54 h 545"/>
                  <a:gd name="T18" fmla="*/ 291 w 518"/>
                  <a:gd name="T19" fmla="*/ 89 h 545"/>
                  <a:gd name="T20" fmla="*/ 301 w 518"/>
                  <a:gd name="T21" fmla="*/ 83 h 545"/>
                  <a:gd name="T22" fmla="*/ 320 w 518"/>
                  <a:gd name="T23" fmla="*/ 76 h 545"/>
                  <a:gd name="T24" fmla="*/ 326 w 518"/>
                  <a:gd name="T25" fmla="*/ 94 h 545"/>
                  <a:gd name="T26" fmla="*/ 315 w 518"/>
                  <a:gd name="T27" fmla="*/ 98 h 545"/>
                  <a:gd name="T28" fmla="*/ 322 w 518"/>
                  <a:gd name="T29" fmla="*/ 114 h 545"/>
                  <a:gd name="T30" fmla="*/ 341 w 518"/>
                  <a:gd name="T31" fmla="*/ 83 h 545"/>
                  <a:gd name="T32" fmla="*/ 363 w 518"/>
                  <a:gd name="T33" fmla="*/ 86 h 545"/>
                  <a:gd name="T34" fmla="*/ 377 w 518"/>
                  <a:gd name="T35" fmla="*/ 94 h 545"/>
                  <a:gd name="T36" fmla="*/ 388 w 518"/>
                  <a:gd name="T37" fmla="*/ 116 h 545"/>
                  <a:gd name="T38" fmla="*/ 399 w 518"/>
                  <a:gd name="T39" fmla="*/ 105 h 545"/>
                  <a:gd name="T40" fmla="*/ 421 w 518"/>
                  <a:gd name="T41" fmla="*/ 107 h 545"/>
                  <a:gd name="T42" fmla="*/ 441 w 518"/>
                  <a:gd name="T43" fmla="*/ 109 h 545"/>
                  <a:gd name="T44" fmla="*/ 488 w 518"/>
                  <a:gd name="T45" fmla="*/ 138 h 545"/>
                  <a:gd name="T46" fmla="*/ 517 w 518"/>
                  <a:gd name="T47" fmla="*/ 174 h 545"/>
                  <a:gd name="T48" fmla="*/ 495 w 518"/>
                  <a:gd name="T49" fmla="*/ 213 h 545"/>
                  <a:gd name="T50" fmla="*/ 470 w 518"/>
                  <a:gd name="T51" fmla="*/ 245 h 545"/>
                  <a:gd name="T52" fmla="*/ 466 w 518"/>
                  <a:gd name="T53" fmla="*/ 246 h 545"/>
                  <a:gd name="T54" fmla="*/ 466 w 518"/>
                  <a:gd name="T55" fmla="*/ 285 h 545"/>
                  <a:gd name="T56" fmla="*/ 456 w 518"/>
                  <a:gd name="T57" fmla="*/ 326 h 545"/>
                  <a:gd name="T58" fmla="*/ 443 w 518"/>
                  <a:gd name="T59" fmla="*/ 368 h 545"/>
                  <a:gd name="T60" fmla="*/ 417 w 518"/>
                  <a:gd name="T61" fmla="*/ 383 h 545"/>
                  <a:gd name="T62" fmla="*/ 406 w 518"/>
                  <a:gd name="T63" fmla="*/ 382 h 545"/>
                  <a:gd name="T64" fmla="*/ 395 w 518"/>
                  <a:gd name="T65" fmla="*/ 389 h 545"/>
                  <a:gd name="T66" fmla="*/ 358 w 518"/>
                  <a:gd name="T67" fmla="*/ 413 h 545"/>
                  <a:gd name="T68" fmla="*/ 344 w 518"/>
                  <a:gd name="T69" fmla="*/ 430 h 545"/>
                  <a:gd name="T70" fmla="*/ 349 w 518"/>
                  <a:gd name="T71" fmla="*/ 456 h 545"/>
                  <a:gd name="T72" fmla="*/ 318 w 518"/>
                  <a:gd name="T73" fmla="*/ 512 h 545"/>
                  <a:gd name="T74" fmla="*/ 320 w 518"/>
                  <a:gd name="T75" fmla="*/ 505 h 545"/>
                  <a:gd name="T76" fmla="*/ 316 w 518"/>
                  <a:gd name="T77" fmla="*/ 491 h 545"/>
                  <a:gd name="T78" fmla="*/ 308 w 518"/>
                  <a:gd name="T79" fmla="*/ 507 h 545"/>
                  <a:gd name="T80" fmla="*/ 294 w 518"/>
                  <a:gd name="T81" fmla="*/ 543 h 545"/>
                  <a:gd name="T82" fmla="*/ 276 w 518"/>
                  <a:gd name="T83" fmla="*/ 513 h 545"/>
                  <a:gd name="T84" fmla="*/ 244 w 518"/>
                  <a:gd name="T85" fmla="*/ 490 h 545"/>
                  <a:gd name="T86" fmla="*/ 247 w 518"/>
                  <a:gd name="T87" fmla="*/ 470 h 545"/>
                  <a:gd name="T88" fmla="*/ 273 w 518"/>
                  <a:gd name="T89" fmla="*/ 448 h 545"/>
                  <a:gd name="T90" fmla="*/ 269 w 518"/>
                  <a:gd name="T91" fmla="*/ 420 h 545"/>
                  <a:gd name="T92" fmla="*/ 255 w 518"/>
                  <a:gd name="T93" fmla="*/ 394 h 545"/>
                  <a:gd name="T94" fmla="*/ 221 w 518"/>
                  <a:gd name="T95" fmla="*/ 366 h 545"/>
                  <a:gd name="T96" fmla="*/ 210 w 518"/>
                  <a:gd name="T97" fmla="*/ 306 h 545"/>
                  <a:gd name="T98" fmla="*/ 164 w 518"/>
                  <a:gd name="T99" fmla="*/ 256 h 545"/>
                  <a:gd name="T100" fmla="*/ 123 w 518"/>
                  <a:gd name="T101" fmla="*/ 238 h 545"/>
                  <a:gd name="T102" fmla="*/ 108 w 518"/>
                  <a:gd name="T103" fmla="*/ 203 h 545"/>
                  <a:gd name="T104" fmla="*/ 59 w 518"/>
                  <a:gd name="T105" fmla="*/ 221 h 545"/>
                  <a:gd name="T106" fmla="*/ 47 w 518"/>
                  <a:gd name="T107" fmla="*/ 202 h 545"/>
                  <a:gd name="T108" fmla="*/ 0 w 518"/>
                  <a:gd name="T109" fmla="*/ 181 h 545"/>
                  <a:gd name="T110" fmla="*/ 8 w 518"/>
                  <a:gd name="T111" fmla="*/ 155 h 545"/>
                  <a:gd name="T112" fmla="*/ 40 w 518"/>
                  <a:gd name="T113" fmla="*/ 129 h 545"/>
                  <a:gd name="T114" fmla="*/ 61 w 518"/>
                  <a:gd name="T115" fmla="*/ 89 h 545"/>
                  <a:gd name="T116" fmla="*/ 55 w 518"/>
                  <a:gd name="T117" fmla="*/ 54 h 545"/>
                  <a:gd name="T118" fmla="*/ 87 w 518"/>
                  <a:gd name="T119" fmla="*/ 57 h 545"/>
                  <a:gd name="T120" fmla="*/ 130 w 518"/>
                  <a:gd name="T121" fmla="*/ 44 h 545"/>
                  <a:gd name="T122" fmla="*/ 123 w 518"/>
                  <a:gd name="T123" fmla="*/ 20 h 545"/>
                  <a:gd name="T124" fmla="*/ 157 w 518"/>
                  <a:gd name="T125" fmla="*/ 14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" h="545">
                    <a:moveTo>
                      <a:pt x="175" y="0"/>
                    </a:moveTo>
                    <a:lnTo>
                      <a:pt x="177" y="2"/>
                    </a:lnTo>
                    <a:lnTo>
                      <a:pt x="178" y="2"/>
                    </a:lnTo>
                    <a:lnTo>
                      <a:pt x="179" y="2"/>
                    </a:lnTo>
                    <a:lnTo>
                      <a:pt x="182" y="2"/>
                    </a:lnTo>
                    <a:lnTo>
                      <a:pt x="184" y="4"/>
                    </a:lnTo>
                    <a:lnTo>
                      <a:pt x="184" y="7"/>
                    </a:lnTo>
                    <a:lnTo>
                      <a:pt x="182" y="10"/>
                    </a:lnTo>
                    <a:lnTo>
                      <a:pt x="181" y="11"/>
                    </a:lnTo>
                    <a:lnTo>
                      <a:pt x="184" y="13"/>
                    </a:lnTo>
                    <a:lnTo>
                      <a:pt x="186" y="13"/>
                    </a:lnTo>
                    <a:lnTo>
                      <a:pt x="188" y="15"/>
                    </a:lnTo>
                    <a:lnTo>
                      <a:pt x="189" y="17"/>
                    </a:lnTo>
                    <a:lnTo>
                      <a:pt x="191" y="17"/>
                    </a:lnTo>
                    <a:lnTo>
                      <a:pt x="191" y="18"/>
                    </a:lnTo>
                    <a:lnTo>
                      <a:pt x="189" y="21"/>
                    </a:lnTo>
                    <a:lnTo>
                      <a:pt x="188" y="25"/>
                    </a:lnTo>
                    <a:lnTo>
                      <a:pt x="185" y="29"/>
                    </a:lnTo>
                    <a:lnTo>
                      <a:pt x="185" y="32"/>
                    </a:lnTo>
                    <a:lnTo>
                      <a:pt x="185" y="33"/>
                    </a:lnTo>
                    <a:lnTo>
                      <a:pt x="184" y="36"/>
                    </a:lnTo>
                    <a:lnTo>
                      <a:pt x="185" y="37"/>
                    </a:lnTo>
                    <a:lnTo>
                      <a:pt x="184" y="39"/>
                    </a:lnTo>
                    <a:lnTo>
                      <a:pt x="185" y="42"/>
                    </a:lnTo>
                    <a:lnTo>
                      <a:pt x="186" y="44"/>
                    </a:lnTo>
                    <a:lnTo>
                      <a:pt x="189" y="47"/>
                    </a:lnTo>
                    <a:lnTo>
                      <a:pt x="189" y="49"/>
                    </a:lnTo>
                    <a:lnTo>
                      <a:pt x="192" y="51"/>
                    </a:lnTo>
                    <a:lnTo>
                      <a:pt x="197" y="55"/>
                    </a:lnTo>
                    <a:lnTo>
                      <a:pt x="199" y="57"/>
                    </a:lnTo>
                    <a:lnTo>
                      <a:pt x="200" y="55"/>
                    </a:lnTo>
                    <a:lnTo>
                      <a:pt x="203" y="54"/>
                    </a:lnTo>
                    <a:lnTo>
                      <a:pt x="203" y="55"/>
                    </a:lnTo>
                    <a:lnTo>
                      <a:pt x="206" y="55"/>
                    </a:lnTo>
                    <a:lnTo>
                      <a:pt x="207" y="53"/>
                    </a:lnTo>
                    <a:lnTo>
                      <a:pt x="209" y="51"/>
                    </a:lnTo>
                    <a:lnTo>
                      <a:pt x="211" y="50"/>
                    </a:lnTo>
                    <a:lnTo>
                      <a:pt x="217" y="51"/>
                    </a:lnTo>
                    <a:lnTo>
                      <a:pt x="218" y="47"/>
                    </a:lnTo>
                    <a:lnTo>
                      <a:pt x="221" y="46"/>
                    </a:lnTo>
                    <a:lnTo>
                      <a:pt x="225" y="46"/>
                    </a:lnTo>
                    <a:lnTo>
                      <a:pt x="225" y="46"/>
                    </a:lnTo>
                    <a:lnTo>
                      <a:pt x="228" y="46"/>
                    </a:lnTo>
                    <a:lnTo>
                      <a:pt x="232" y="46"/>
                    </a:lnTo>
                    <a:lnTo>
                      <a:pt x="232" y="46"/>
                    </a:lnTo>
                    <a:lnTo>
                      <a:pt x="232" y="46"/>
                    </a:lnTo>
                    <a:lnTo>
                      <a:pt x="233" y="46"/>
                    </a:lnTo>
                    <a:lnTo>
                      <a:pt x="235" y="47"/>
                    </a:lnTo>
                    <a:lnTo>
                      <a:pt x="238" y="47"/>
                    </a:lnTo>
                    <a:lnTo>
                      <a:pt x="240" y="47"/>
                    </a:lnTo>
                    <a:lnTo>
                      <a:pt x="240" y="47"/>
                    </a:lnTo>
                    <a:lnTo>
                      <a:pt x="239" y="43"/>
                    </a:lnTo>
                    <a:lnTo>
                      <a:pt x="239" y="42"/>
                    </a:lnTo>
                    <a:lnTo>
                      <a:pt x="236" y="40"/>
                    </a:lnTo>
                    <a:lnTo>
                      <a:pt x="236" y="37"/>
                    </a:lnTo>
                    <a:lnTo>
                      <a:pt x="239" y="36"/>
                    </a:lnTo>
                    <a:lnTo>
                      <a:pt x="242" y="36"/>
                    </a:lnTo>
                    <a:lnTo>
                      <a:pt x="247" y="36"/>
                    </a:lnTo>
                    <a:lnTo>
                      <a:pt x="250" y="35"/>
                    </a:lnTo>
                    <a:lnTo>
                      <a:pt x="254" y="35"/>
                    </a:lnTo>
                    <a:lnTo>
                      <a:pt x="255" y="37"/>
                    </a:lnTo>
                    <a:lnTo>
                      <a:pt x="258" y="37"/>
                    </a:lnTo>
                    <a:lnTo>
                      <a:pt x="258" y="39"/>
                    </a:lnTo>
                    <a:lnTo>
                      <a:pt x="260" y="42"/>
                    </a:lnTo>
                    <a:lnTo>
                      <a:pt x="260" y="42"/>
                    </a:lnTo>
                    <a:lnTo>
                      <a:pt x="260" y="43"/>
                    </a:lnTo>
                    <a:lnTo>
                      <a:pt x="261" y="46"/>
                    </a:lnTo>
                    <a:lnTo>
                      <a:pt x="264" y="46"/>
                    </a:lnTo>
                    <a:lnTo>
                      <a:pt x="265" y="44"/>
                    </a:lnTo>
                    <a:lnTo>
                      <a:pt x="268" y="43"/>
                    </a:lnTo>
                    <a:lnTo>
                      <a:pt x="269" y="43"/>
                    </a:lnTo>
                    <a:lnTo>
                      <a:pt x="269" y="44"/>
                    </a:lnTo>
                    <a:lnTo>
                      <a:pt x="271" y="46"/>
                    </a:lnTo>
                    <a:lnTo>
                      <a:pt x="271" y="49"/>
                    </a:lnTo>
                    <a:lnTo>
                      <a:pt x="272" y="49"/>
                    </a:lnTo>
                    <a:lnTo>
                      <a:pt x="273" y="47"/>
                    </a:lnTo>
                    <a:lnTo>
                      <a:pt x="275" y="46"/>
                    </a:lnTo>
                    <a:lnTo>
                      <a:pt x="276" y="44"/>
                    </a:lnTo>
                    <a:lnTo>
                      <a:pt x="278" y="44"/>
                    </a:lnTo>
                    <a:lnTo>
                      <a:pt x="280" y="40"/>
                    </a:lnTo>
                    <a:lnTo>
                      <a:pt x="282" y="37"/>
                    </a:lnTo>
                    <a:lnTo>
                      <a:pt x="285" y="32"/>
                    </a:lnTo>
                    <a:lnTo>
                      <a:pt x="285" y="29"/>
                    </a:lnTo>
                    <a:lnTo>
                      <a:pt x="289" y="25"/>
                    </a:lnTo>
                    <a:lnTo>
                      <a:pt x="291" y="21"/>
                    </a:lnTo>
                    <a:lnTo>
                      <a:pt x="293" y="20"/>
                    </a:lnTo>
                    <a:lnTo>
                      <a:pt x="293" y="20"/>
                    </a:lnTo>
                    <a:lnTo>
                      <a:pt x="293" y="20"/>
                    </a:lnTo>
                    <a:lnTo>
                      <a:pt x="296" y="17"/>
                    </a:lnTo>
                    <a:lnTo>
                      <a:pt x="297" y="15"/>
                    </a:lnTo>
                    <a:lnTo>
                      <a:pt x="297" y="14"/>
                    </a:lnTo>
                    <a:lnTo>
                      <a:pt x="297" y="13"/>
                    </a:lnTo>
                    <a:lnTo>
                      <a:pt x="298" y="17"/>
                    </a:lnTo>
                    <a:lnTo>
                      <a:pt x="298" y="18"/>
                    </a:lnTo>
                    <a:lnTo>
                      <a:pt x="300" y="20"/>
                    </a:lnTo>
                    <a:lnTo>
                      <a:pt x="301" y="22"/>
                    </a:lnTo>
                    <a:lnTo>
                      <a:pt x="301" y="25"/>
                    </a:lnTo>
                    <a:lnTo>
                      <a:pt x="302" y="31"/>
                    </a:lnTo>
                    <a:lnTo>
                      <a:pt x="305" y="35"/>
                    </a:lnTo>
                    <a:lnTo>
                      <a:pt x="308" y="42"/>
                    </a:lnTo>
                    <a:lnTo>
                      <a:pt x="309" y="47"/>
                    </a:lnTo>
                    <a:lnTo>
                      <a:pt x="311" y="49"/>
                    </a:lnTo>
                    <a:lnTo>
                      <a:pt x="312" y="47"/>
                    </a:lnTo>
                    <a:lnTo>
                      <a:pt x="315" y="47"/>
                    </a:lnTo>
                    <a:lnTo>
                      <a:pt x="318" y="50"/>
                    </a:lnTo>
                    <a:lnTo>
                      <a:pt x="318" y="51"/>
                    </a:lnTo>
                    <a:lnTo>
                      <a:pt x="316" y="53"/>
                    </a:lnTo>
                    <a:lnTo>
                      <a:pt x="316" y="54"/>
                    </a:lnTo>
                    <a:lnTo>
                      <a:pt x="318" y="55"/>
                    </a:lnTo>
                    <a:lnTo>
                      <a:pt x="316" y="57"/>
                    </a:lnTo>
                    <a:lnTo>
                      <a:pt x="315" y="58"/>
                    </a:lnTo>
                    <a:lnTo>
                      <a:pt x="309" y="65"/>
                    </a:lnTo>
                    <a:lnTo>
                      <a:pt x="307" y="69"/>
                    </a:lnTo>
                    <a:lnTo>
                      <a:pt x="305" y="69"/>
                    </a:lnTo>
                    <a:lnTo>
                      <a:pt x="302" y="72"/>
                    </a:lnTo>
                    <a:lnTo>
                      <a:pt x="300" y="73"/>
                    </a:lnTo>
                    <a:lnTo>
                      <a:pt x="298" y="75"/>
                    </a:lnTo>
                    <a:lnTo>
                      <a:pt x="297" y="79"/>
                    </a:lnTo>
                    <a:lnTo>
                      <a:pt x="291" y="84"/>
                    </a:lnTo>
                    <a:lnTo>
                      <a:pt x="291" y="89"/>
                    </a:lnTo>
                    <a:lnTo>
                      <a:pt x="290" y="93"/>
                    </a:lnTo>
                    <a:lnTo>
                      <a:pt x="291" y="91"/>
                    </a:lnTo>
                    <a:lnTo>
                      <a:pt x="293" y="87"/>
                    </a:lnTo>
                    <a:lnTo>
                      <a:pt x="294" y="84"/>
                    </a:lnTo>
                    <a:lnTo>
                      <a:pt x="297" y="82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7" y="86"/>
                    </a:lnTo>
                    <a:lnTo>
                      <a:pt x="297" y="89"/>
                    </a:lnTo>
                    <a:lnTo>
                      <a:pt x="294" y="93"/>
                    </a:lnTo>
                    <a:lnTo>
                      <a:pt x="298" y="87"/>
                    </a:lnTo>
                    <a:lnTo>
                      <a:pt x="301" y="83"/>
                    </a:lnTo>
                    <a:lnTo>
                      <a:pt x="304" y="83"/>
                    </a:lnTo>
                    <a:lnTo>
                      <a:pt x="305" y="83"/>
                    </a:lnTo>
                    <a:lnTo>
                      <a:pt x="307" y="84"/>
                    </a:lnTo>
                    <a:lnTo>
                      <a:pt x="308" y="83"/>
                    </a:lnTo>
                    <a:lnTo>
                      <a:pt x="308" y="82"/>
                    </a:lnTo>
                    <a:lnTo>
                      <a:pt x="311" y="82"/>
                    </a:lnTo>
                    <a:lnTo>
                      <a:pt x="309" y="80"/>
                    </a:lnTo>
                    <a:lnTo>
                      <a:pt x="308" y="80"/>
                    </a:lnTo>
                    <a:lnTo>
                      <a:pt x="308" y="78"/>
                    </a:lnTo>
                    <a:lnTo>
                      <a:pt x="312" y="75"/>
                    </a:lnTo>
                    <a:lnTo>
                      <a:pt x="316" y="75"/>
                    </a:lnTo>
                    <a:lnTo>
                      <a:pt x="320" y="76"/>
                    </a:lnTo>
                    <a:lnTo>
                      <a:pt x="325" y="76"/>
                    </a:lnTo>
                    <a:lnTo>
                      <a:pt x="329" y="75"/>
                    </a:lnTo>
                    <a:lnTo>
                      <a:pt x="331" y="75"/>
                    </a:lnTo>
                    <a:lnTo>
                      <a:pt x="334" y="76"/>
                    </a:lnTo>
                    <a:lnTo>
                      <a:pt x="337" y="78"/>
                    </a:lnTo>
                    <a:lnTo>
                      <a:pt x="337" y="79"/>
                    </a:lnTo>
                    <a:lnTo>
                      <a:pt x="336" y="82"/>
                    </a:lnTo>
                    <a:lnTo>
                      <a:pt x="336" y="84"/>
                    </a:lnTo>
                    <a:lnTo>
                      <a:pt x="333" y="89"/>
                    </a:lnTo>
                    <a:lnTo>
                      <a:pt x="333" y="91"/>
                    </a:lnTo>
                    <a:lnTo>
                      <a:pt x="329" y="93"/>
                    </a:lnTo>
                    <a:lnTo>
                      <a:pt x="326" y="94"/>
                    </a:lnTo>
                    <a:lnTo>
                      <a:pt x="325" y="94"/>
                    </a:lnTo>
                    <a:lnTo>
                      <a:pt x="323" y="93"/>
                    </a:lnTo>
                    <a:lnTo>
                      <a:pt x="323" y="94"/>
                    </a:lnTo>
                    <a:lnTo>
                      <a:pt x="320" y="96"/>
                    </a:lnTo>
                    <a:lnTo>
                      <a:pt x="318" y="97"/>
                    </a:lnTo>
                    <a:lnTo>
                      <a:pt x="315" y="96"/>
                    </a:lnTo>
                    <a:lnTo>
                      <a:pt x="312" y="97"/>
                    </a:lnTo>
                    <a:lnTo>
                      <a:pt x="309" y="98"/>
                    </a:lnTo>
                    <a:lnTo>
                      <a:pt x="308" y="98"/>
                    </a:lnTo>
                    <a:lnTo>
                      <a:pt x="309" y="100"/>
                    </a:lnTo>
                    <a:lnTo>
                      <a:pt x="312" y="98"/>
                    </a:lnTo>
                    <a:lnTo>
                      <a:pt x="315" y="98"/>
                    </a:lnTo>
                    <a:lnTo>
                      <a:pt x="318" y="100"/>
                    </a:lnTo>
                    <a:lnTo>
                      <a:pt x="322" y="98"/>
                    </a:lnTo>
                    <a:lnTo>
                      <a:pt x="323" y="98"/>
                    </a:lnTo>
                    <a:lnTo>
                      <a:pt x="323" y="100"/>
                    </a:lnTo>
                    <a:lnTo>
                      <a:pt x="322" y="104"/>
                    </a:lnTo>
                    <a:lnTo>
                      <a:pt x="322" y="107"/>
                    </a:lnTo>
                    <a:lnTo>
                      <a:pt x="320" y="108"/>
                    </a:lnTo>
                    <a:lnTo>
                      <a:pt x="319" y="111"/>
                    </a:lnTo>
                    <a:lnTo>
                      <a:pt x="319" y="114"/>
                    </a:lnTo>
                    <a:lnTo>
                      <a:pt x="320" y="116"/>
                    </a:lnTo>
                    <a:lnTo>
                      <a:pt x="320" y="119"/>
                    </a:lnTo>
                    <a:lnTo>
                      <a:pt x="322" y="114"/>
                    </a:lnTo>
                    <a:lnTo>
                      <a:pt x="320" y="111"/>
                    </a:lnTo>
                    <a:lnTo>
                      <a:pt x="320" y="109"/>
                    </a:lnTo>
                    <a:lnTo>
                      <a:pt x="323" y="108"/>
                    </a:lnTo>
                    <a:lnTo>
                      <a:pt x="325" y="105"/>
                    </a:lnTo>
                    <a:lnTo>
                      <a:pt x="325" y="102"/>
                    </a:lnTo>
                    <a:lnTo>
                      <a:pt x="326" y="98"/>
                    </a:lnTo>
                    <a:lnTo>
                      <a:pt x="329" y="96"/>
                    </a:lnTo>
                    <a:lnTo>
                      <a:pt x="333" y="93"/>
                    </a:lnTo>
                    <a:lnTo>
                      <a:pt x="337" y="90"/>
                    </a:lnTo>
                    <a:lnTo>
                      <a:pt x="340" y="87"/>
                    </a:lnTo>
                    <a:lnTo>
                      <a:pt x="340" y="86"/>
                    </a:lnTo>
                    <a:lnTo>
                      <a:pt x="341" y="83"/>
                    </a:lnTo>
                    <a:lnTo>
                      <a:pt x="344" y="82"/>
                    </a:lnTo>
                    <a:lnTo>
                      <a:pt x="347" y="82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9" y="82"/>
                    </a:lnTo>
                    <a:lnTo>
                      <a:pt x="351" y="82"/>
                    </a:lnTo>
                    <a:lnTo>
                      <a:pt x="354" y="83"/>
                    </a:lnTo>
                    <a:lnTo>
                      <a:pt x="354" y="83"/>
                    </a:lnTo>
                    <a:lnTo>
                      <a:pt x="355" y="83"/>
                    </a:lnTo>
                    <a:lnTo>
                      <a:pt x="359" y="84"/>
                    </a:lnTo>
                    <a:lnTo>
                      <a:pt x="362" y="86"/>
                    </a:lnTo>
                    <a:lnTo>
                      <a:pt x="363" y="86"/>
                    </a:lnTo>
                    <a:lnTo>
                      <a:pt x="365" y="87"/>
                    </a:lnTo>
                    <a:lnTo>
                      <a:pt x="366" y="89"/>
                    </a:lnTo>
                    <a:lnTo>
                      <a:pt x="366" y="89"/>
                    </a:lnTo>
                    <a:lnTo>
                      <a:pt x="367" y="87"/>
                    </a:lnTo>
                    <a:lnTo>
                      <a:pt x="369" y="89"/>
                    </a:lnTo>
                    <a:lnTo>
                      <a:pt x="370" y="90"/>
                    </a:lnTo>
                    <a:lnTo>
                      <a:pt x="372" y="90"/>
                    </a:lnTo>
                    <a:lnTo>
                      <a:pt x="373" y="91"/>
                    </a:lnTo>
                    <a:lnTo>
                      <a:pt x="374" y="93"/>
                    </a:lnTo>
                    <a:lnTo>
                      <a:pt x="376" y="94"/>
                    </a:lnTo>
                    <a:lnTo>
                      <a:pt x="376" y="96"/>
                    </a:lnTo>
                    <a:lnTo>
                      <a:pt x="377" y="94"/>
                    </a:lnTo>
                    <a:lnTo>
                      <a:pt x="380" y="93"/>
                    </a:lnTo>
                    <a:lnTo>
                      <a:pt x="383" y="93"/>
                    </a:lnTo>
                    <a:lnTo>
                      <a:pt x="384" y="93"/>
                    </a:lnTo>
                    <a:lnTo>
                      <a:pt x="387" y="96"/>
                    </a:lnTo>
                    <a:lnTo>
                      <a:pt x="390" y="100"/>
                    </a:lnTo>
                    <a:lnTo>
                      <a:pt x="387" y="102"/>
                    </a:lnTo>
                    <a:lnTo>
                      <a:pt x="390" y="104"/>
                    </a:lnTo>
                    <a:lnTo>
                      <a:pt x="391" y="104"/>
                    </a:lnTo>
                    <a:lnTo>
                      <a:pt x="390" y="105"/>
                    </a:lnTo>
                    <a:lnTo>
                      <a:pt x="388" y="109"/>
                    </a:lnTo>
                    <a:lnTo>
                      <a:pt x="388" y="112"/>
                    </a:lnTo>
                    <a:lnTo>
                      <a:pt x="388" y="116"/>
                    </a:lnTo>
                    <a:lnTo>
                      <a:pt x="388" y="119"/>
                    </a:lnTo>
                    <a:lnTo>
                      <a:pt x="388" y="115"/>
                    </a:lnTo>
                    <a:lnTo>
                      <a:pt x="391" y="111"/>
                    </a:lnTo>
                    <a:lnTo>
                      <a:pt x="391" y="109"/>
                    </a:lnTo>
                    <a:lnTo>
                      <a:pt x="392" y="108"/>
                    </a:lnTo>
                    <a:lnTo>
                      <a:pt x="392" y="111"/>
                    </a:lnTo>
                    <a:lnTo>
                      <a:pt x="394" y="112"/>
                    </a:lnTo>
                    <a:lnTo>
                      <a:pt x="394" y="109"/>
                    </a:lnTo>
                    <a:lnTo>
                      <a:pt x="395" y="108"/>
                    </a:lnTo>
                    <a:lnTo>
                      <a:pt x="398" y="107"/>
                    </a:lnTo>
                    <a:lnTo>
                      <a:pt x="398" y="105"/>
                    </a:lnTo>
                    <a:lnTo>
                      <a:pt x="399" y="105"/>
                    </a:lnTo>
                    <a:lnTo>
                      <a:pt x="401" y="107"/>
                    </a:lnTo>
                    <a:lnTo>
                      <a:pt x="401" y="105"/>
                    </a:lnTo>
                    <a:lnTo>
                      <a:pt x="401" y="104"/>
                    </a:lnTo>
                    <a:lnTo>
                      <a:pt x="401" y="104"/>
                    </a:lnTo>
                    <a:lnTo>
                      <a:pt x="403" y="102"/>
                    </a:lnTo>
                    <a:lnTo>
                      <a:pt x="410" y="107"/>
                    </a:lnTo>
                    <a:lnTo>
                      <a:pt x="413" y="107"/>
                    </a:lnTo>
                    <a:lnTo>
                      <a:pt x="414" y="107"/>
                    </a:lnTo>
                    <a:lnTo>
                      <a:pt x="419" y="108"/>
                    </a:lnTo>
                    <a:lnTo>
                      <a:pt x="420" y="108"/>
                    </a:lnTo>
                    <a:lnTo>
                      <a:pt x="419" y="107"/>
                    </a:lnTo>
                    <a:lnTo>
                      <a:pt x="421" y="107"/>
                    </a:lnTo>
                    <a:lnTo>
                      <a:pt x="421" y="108"/>
                    </a:lnTo>
                    <a:lnTo>
                      <a:pt x="423" y="109"/>
                    </a:lnTo>
                    <a:lnTo>
                      <a:pt x="423" y="109"/>
                    </a:lnTo>
                    <a:lnTo>
                      <a:pt x="424" y="107"/>
                    </a:lnTo>
                    <a:lnTo>
                      <a:pt x="425" y="108"/>
                    </a:lnTo>
                    <a:lnTo>
                      <a:pt x="425" y="107"/>
                    </a:lnTo>
                    <a:lnTo>
                      <a:pt x="430" y="109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5" y="108"/>
                    </a:lnTo>
                    <a:lnTo>
                      <a:pt x="437" y="109"/>
                    </a:lnTo>
                    <a:lnTo>
                      <a:pt x="441" y="109"/>
                    </a:lnTo>
                    <a:lnTo>
                      <a:pt x="443" y="108"/>
                    </a:lnTo>
                    <a:lnTo>
                      <a:pt x="448" y="109"/>
                    </a:lnTo>
                    <a:lnTo>
                      <a:pt x="450" y="109"/>
                    </a:lnTo>
                    <a:lnTo>
                      <a:pt x="459" y="116"/>
                    </a:lnTo>
                    <a:lnTo>
                      <a:pt x="461" y="115"/>
                    </a:lnTo>
                    <a:lnTo>
                      <a:pt x="466" y="119"/>
                    </a:lnTo>
                    <a:lnTo>
                      <a:pt x="467" y="119"/>
                    </a:lnTo>
                    <a:lnTo>
                      <a:pt x="472" y="126"/>
                    </a:lnTo>
                    <a:lnTo>
                      <a:pt x="478" y="133"/>
                    </a:lnTo>
                    <a:lnTo>
                      <a:pt x="481" y="133"/>
                    </a:lnTo>
                    <a:lnTo>
                      <a:pt x="485" y="134"/>
                    </a:lnTo>
                    <a:lnTo>
                      <a:pt x="488" y="138"/>
                    </a:lnTo>
                    <a:lnTo>
                      <a:pt x="490" y="138"/>
                    </a:lnTo>
                    <a:lnTo>
                      <a:pt x="493" y="141"/>
                    </a:lnTo>
                    <a:lnTo>
                      <a:pt x="496" y="140"/>
                    </a:lnTo>
                    <a:lnTo>
                      <a:pt x="501" y="140"/>
                    </a:lnTo>
                    <a:lnTo>
                      <a:pt x="510" y="144"/>
                    </a:lnTo>
                    <a:lnTo>
                      <a:pt x="511" y="148"/>
                    </a:lnTo>
                    <a:lnTo>
                      <a:pt x="511" y="151"/>
                    </a:lnTo>
                    <a:lnTo>
                      <a:pt x="515" y="162"/>
                    </a:lnTo>
                    <a:lnTo>
                      <a:pt x="515" y="165"/>
                    </a:lnTo>
                    <a:lnTo>
                      <a:pt x="517" y="166"/>
                    </a:lnTo>
                    <a:lnTo>
                      <a:pt x="518" y="173"/>
                    </a:lnTo>
                    <a:lnTo>
                      <a:pt x="517" y="174"/>
                    </a:lnTo>
                    <a:lnTo>
                      <a:pt x="515" y="176"/>
                    </a:lnTo>
                    <a:lnTo>
                      <a:pt x="517" y="178"/>
                    </a:lnTo>
                    <a:lnTo>
                      <a:pt x="517" y="181"/>
                    </a:lnTo>
                    <a:lnTo>
                      <a:pt x="515" y="184"/>
                    </a:lnTo>
                    <a:lnTo>
                      <a:pt x="515" y="187"/>
                    </a:lnTo>
                    <a:lnTo>
                      <a:pt x="511" y="194"/>
                    </a:lnTo>
                    <a:lnTo>
                      <a:pt x="510" y="195"/>
                    </a:lnTo>
                    <a:lnTo>
                      <a:pt x="504" y="203"/>
                    </a:lnTo>
                    <a:lnTo>
                      <a:pt x="499" y="208"/>
                    </a:lnTo>
                    <a:lnTo>
                      <a:pt x="497" y="210"/>
                    </a:lnTo>
                    <a:lnTo>
                      <a:pt x="496" y="212"/>
                    </a:lnTo>
                    <a:lnTo>
                      <a:pt x="495" y="213"/>
                    </a:lnTo>
                    <a:lnTo>
                      <a:pt x="488" y="219"/>
                    </a:lnTo>
                    <a:lnTo>
                      <a:pt x="486" y="223"/>
                    </a:lnTo>
                    <a:lnTo>
                      <a:pt x="483" y="227"/>
                    </a:lnTo>
                    <a:lnTo>
                      <a:pt x="482" y="228"/>
                    </a:lnTo>
                    <a:lnTo>
                      <a:pt x="482" y="231"/>
                    </a:lnTo>
                    <a:lnTo>
                      <a:pt x="479" y="237"/>
                    </a:lnTo>
                    <a:lnTo>
                      <a:pt x="475" y="243"/>
                    </a:lnTo>
                    <a:lnTo>
                      <a:pt x="471" y="245"/>
                    </a:lnTo>
                    <a:lnTo>
                      <a:pt x="470" y="248"/>
                    </a:lnTo>
                    <a:lnTo>
                      <a:pt x="468" y="248"/>
                    </a:lnTo>
                    <a:lnTo>
                      <a:pt x="468" y="246"/>
                    </a:lnTo>
                    <a:lnTo>
                      <a:pt x="470" y="245"/>
                    </a:lnTo>
                    <a:lnTo>
                      <a:pt x="471" y="242"/>
                    </a:lnTo>
                    <a:lnTo>
                      <a:pt x="470" y="242"/>
                    </a:lnTo>
                    <a:lnTo>
                      <a:pt x="470" y="241"/>
                    </a:lnTo>
                    <a:lnTo>
                      <a:pt x="467" y="239"/>
                    </a:lnTo>
                    <a:lnTo>
                      <a:pt x="467" y="243"/>
                    </a:lnTo>
                    <a:lnTo>
                      <a:pt x="466" y="242"/>
                    </a:lnTo>
                    <a:lnTo>
                      <a:pt x="463" y="241"/>
                    </a:lnTo>
                    <a:lnTo>
                      <a:pt x="463" y="239"/>
                    </a:lnTo>
                    <a:lnTo>
                      <a:pt x="461" y="241"/>
                    </a:lnTo>
                    <a:lnTo>
                      <a:pt x="461" y="241"/>
                    </a:lnTo>
                    <a:lnTo>
                      <a:pt x="464" y="242"/>
                    </a:lnTo>
                    <a:lnTo>
                      <a:pt x="466" y="246"/>
                    </a:lnTo>
                    <a:lnTo>
                      <a:pt x="466" y="249"/>
                    </a:lnTo>
                    <a:lnTo>
                      <a:pt x="464" y="249"/>
                    </a:lnTo>
                    <a:lnTo>
                      <a:pt x="463" y="252"/>
                    </a:lnTo>
                    <a:lnTo>
                      <a:pt x="464" y="255"/>
                    </a:lnTo>
                    <a:lnTo>
                      <a:pt x="461" y="257"/>
                    </a:lnTo>
                    <a:lnTo>
                      <a:pt x="461" y="259"/>
                    </a:lnTo>
                    <a:lnTo>
                      <a:pt x="464" y="260"/>
                    </a:lnTo>
                    <a:lnTo>
                      <a:pt x="466" y="259"/>
                    </a:lnTo>
                    <a:lnTo>
                      <a:pt x="466" y="261"/>
                    </a:lnTo>
                    <a:lnTo>
                      <a:pt x="464" y="264"/>
                    </a:lnTo>
                    <a:lnTo>
                      <a:pt x="464" y="267"/>
                    </a:lnTo>
                    <a:lnTo>
                      <a:pt x="466" y="285"/>
                    </a:lnTo>
                    <a:lnTo>
                      <a:pt x="464" y="290"/>
                    </a:lnTo>
                    <a:lnTo>
                      <a:pt x="464" y="292"/>
                    </a:lnTo>
                    <a:lnTo>
                      <a:pt x="464" y="296"/>
                    </a:lnTo>
                    <a:lnTo>
                      <a:pt x="464" y="300"/>
                    </a:lnTo>
                    <a:lnTo>
                      <a:pt x="463" y="306"/>
                    </a:lnTo>
                    <a:lnTo>
                      <a:pt x="463" y="311"/>
                    </a:lnTo>
                    <a:lnTo>
                      <a:pt x="463" y="313"/>
                    </a:lnTo>
                    <a:lnTo>
                      <a:pt x="459" y="315"/>
                    </a:lnTo>
                    <a:lnTo>
                      <a:pt x="459" y="317"/>
                    </a:lnTo>
                    <a:lnTo>
                      <a:pt x="457" y="319"/>
                    </a:lnTo>
                    <a:lnTo>
                      <a:pt x="456" y="324"/>
                    </a:lnTo>
                    <a:lnTo>
                      <a:pt x="456" y="326"/>
                    </a:lnTo>
                    <a:lnTo>
                      <a:pt x="457" y="335"/>
                    </a:lnTo>
                    <a:lnTo>
                      <a:pt x="457" y="337"/>
                    </a:lnTo>
                    <a:lnTo>
                      <a:pt x="453" y="343"/>
                    </a:lnTo>
                    <a:lnTo>
                      <a:pt x="449" y="349"/>
                    </a:lnTo>
                    <a:lnTo>
                      <a:pt x="449" y="349"/>
                    </a:lnTo>
                    <a:lnTo>
                      <a:pt x="449" y="351"/>
                    </a:lnTo>
                    <a:lnTo>
                      <a:pt x="446" y="354"/>
                    </a:lnTo>
                    <a:lnTo>
                      <a:pt x="445" y="354"/>
                    </a:lnTo>
                    <a:lnTo>
                      <a:pt x="445" y="357"/>
                    </a:lnTo>
                    <a:lnTo>
                      <a:pt x="443" y="360"/>
                    </a:lnTo>
                    <a:lnTo>
                      <a:pt x="442" y="362"/>
                    </a:lnTo>
                    <a:lnTo>
                      <a:pt x="443" y="368"/>
                    </a:lnTo>
                    <a:lnTo>
                      <a:pt x="445" y="369"/>
                    </a:lnTo>
                    <a:lnTo>
                      <a:pt x="443" y="371"/>
                    </a:lnTo>
                    <a:lnTo>
                      <a:pt x="442" y="372"/>
                    </a:lnTo>
                    <a:lnTo>
                      <a:pt x="437" y="373"/>
                    </a:lnTo>
                    <a:lnTo>
                      <a:pt x="431" y="378"/>
                    </a:lnTo>
                    <a:lnTo>
                      <a:pt x="430" y="379"/>
                    </a:lnTo>
                    <a:lnTo>
                      <a:pt x="431" y="380"/>
                    </a:lnTo>
                    <a:lnTo>
                      <a:pt x="431" y="382"/>
                    </a:lnTo>
                    <a:lnTo>
                      <a:pt x="428" y="383"/>
                    </a:lnTo>
                    <a:lnTo>
                      <a:pt x="424" y="383"/>
                    </a:lnTo>
                    <a:lnTo>
                      <a:pt x="420" y="383"/>
                    </a:lnTo>
                    <a:lnTo>
                      <a:pt x="417" y="383"/>
                    </a:lnTo>
                    <a:lnTo>
                      <a:pt x="414" y="383"/>
                    </a:lnTo>
                    <a:lnTo>
                      <a:pt x="413" y="380"/>
                    </a:lnTo>
                    <a:lnTo>
                      <a:pt x="414" y="379"/>
                    </a:lnTo>
                    <a:lnTo>
                      <a:pt x="413" y="379"/>
                    </a:lnTo>
                    <a:lnTo>
                      <a:pt x="412" y="380"/>
                    </a:lnTo>
                    <a:lnTo>
                      <a:pt x="412" y="382"/>
                    </a:lnTo>
                    <a:lnTo>
                      <a:pt x="405" y="384"/>
                    </a:lnTo>
                    <a:lnTo>
                      <a:pt x="401" y="386"/>
                    </a:lnTo>
                    <a:lnTo>
                      <a:pt x="399" y="384"/>
                    </a:lnTo>
                    <a:lnTo>
                      <a:pt x="399" y="384"/>
                    </a:lnTo>
                    <a:lnTo>
                      <a:pt x="403" y="383"/>
                    </a:lnTo>
                    <a:lnTo>
                      <a:pt x="406" y="382"/>
                    </a:lnTo>
                    <a:lnTo>
                      <a:pt x="406" y="380"/>
                    </a:lnTo>
                    <a:lnTo>
                      <a:pt x="405" y="380"/>
                    </a:lnTo>
                    <a:lnTo>
                      <a:pt x="402" y="382"/>
                    </a:lnTo>
                    <a:lnTo>
                      <a:pt x="401" y="382"/>
                    </a:lnTo>
                    <a:lnTo>
                      <a:pt x="398" y="382"/>
                    </a:lnTo>
                    <a:lnTo>
                      <a:pt x="395" y="383"/>
                    </a:lnTo>
                    <a:lnTo>
                      <a:pt x="392" y="384"/>
                    </a:lnTo>
                    <a:lnTo>
                      <a:pt x="394" y="386"/>
                    </a:lnTo>
                    <a:lnTo>
                      <a:pt x="395" y="386"/>
                    </a:lnTo>
                    <a:lnTo>
                      <a:pt x="396" y="387"/>
                    </a:lnTo>
                    <a:lnTo>
                      <a:pt x="396" y="387"/>
                    </a:lnTo>
                    <a:lnTo>
                      <a:pt x="395" y="389"/>
                    </a:lnTo>
                    <a:lnTo>
                      <a:pt x="390" y="393"/>
                    </a:lnTo>
                    <a:lnTo>
                      <a:pt x="387" y="396"/>
                    </a:lnTo>
                    <a:lnTo>
                      <a:pt x="387" y="397"/>
                    </a:lnTo>
                    <a:lnTo>
                      <a:pt x="385" y="397"/>
                    </a:lnTo>
                    <a:lnTo>
                      <a:pt x="384" y="396"/>
                    </a:lnTo>
                    <a:lnTo>
                      <a:pt x="381" y="396"/>
                    </a:lnTo>
                    <a:lnTo>
                      <a:pt x="378" y="398"/>
                    </a:lnTo>
                    <a:lnTo>
                      <a:pt x="376" y="400"/>
                    </a:lnTo>
                    <a:lnTo>
                      <a:pt x="370" y="401"/>
                    </a:lnTo>
                    <a:lnTo>
                      <a:pt x="365" y="407"/>
                    </a:lnTo>
                    <a:lnTo>
                      <a:pt x="361" y="409"/>
                    </a:lnTo>
                    <a:lnTo>
                      <a:pt x="358" y="413"/>
                    </a:lnTo>
                    <a:lnTo>
                      <a:pt x="358" y="413"/>
                    </a:lnTo>
                    <a:lnTo>
                      <a:pt x="355" y="416"/>
                    </a:lnTo>
                    <a:lnTo>
                      <a:pt x="351" y="419"/>
                    </a:lnTo>
                    <a:lnTo>
                      <a:pt x="349" y="419"/>
                    </a:lnTo>
                    <a:lnTo>
                      <a:pt x="348" y="422"/>
                    </a:lnTo>
                    <a:lnTo>
                      <a:pt x="345" y="422"/>
                    </a:lnTo>
                    <a:lnTo>
                      <a:pt x="348" y="423"/>
                    </a:lnTo>
                    <a:lnTo>
                      <a:pt x="348" y="426"/>
                    </a:lnTo>
                    <a:lnTo>
                      <a:pt x="345" y="427"/>
                    </a:lnTo>
                    <a:lnTo>
                      <a:pt x="347" y="427"/>
                    </a:lnTo>
                    <a:lnTo>
                      <a:pt x="348" y="430"/>
                    </a:lnTo>
                    <a:lnTo>
                      <a:pt x="344" y="430"/>
                    </a:lnTo>
                    <a:lnTo>
                      <a:pt x="343" y="431"/>
                    </a:lnTo>
                    <a:lnTo>
                      <a:pt x="344" y="436"/>
                    </a:lnTo>
                    <a:lnTo>
                      <a:pt x="345" y="440"/>
                    </a:lnTo>
                    <a:lnTo>
                      <a:pt x="345" y="441"/>
                    </a:lnTo>
                    <a:lnTo>
                      <a:pt x="345" y="443"/>
                    </a:lnTo>
                    <a:lnTo>
                      <a:pt x="345" y="444"/>
                    </a:lnTo>
                    <a:lnTo>
                      <a:pt x="348" y="448"/>
                    </a:lnTo>
                    <a:lnTo>
                      <a:pt x="348" y="451"/>
                    </a:lnTo>
                    <a:lnTo>
                      <a:pt x="349" y="451"/>
                    </a:lnTo>
                    <a:lnTo>
                      <a:pt x="349" y="452"/>
                    </a:lnTo>
                    <a:lnTo>
                      <a:pt x="349" y="454"/>
                    </a:lnTo>
                    <a:lnTo>
                      <a:pt x="349" y="456"/>
                    </a:lnTo>
                    <a:lnTo>
                      <a:pt x="348" y="458"/>
                    </a:lnTo>
                    <a:lnTo>
                      <a:pt x="347" y="460"/>
                    </a:lnTo>
                    <a:lnTo>
                      <a:pt x="345" y="460"/>
                    </a:lnTo>
                    <a:lnTo>
                      <a:pt x="345" y="462"/>
                    </a:lnTo>
                    <a:lnTo>
                      <a:pt x="345" y="463"/>
                    </a:lnTo>
                    <a:lnTo>
                      <a:pt x="345" y="465"/>
                    </a:lnTo>
                    <a:lnTo>
                      <a:pt x="338" y="473"/>
                    </a:lnTo>
                    <a:lnTo>
                      <a:pt x="333" y="484"/>
                    </a:lnTo>
                    <a:lnTo>
                      <a:pt x="330" y="491"/>
                    </a:lnTo>
                    <a:lnTo>
                      <a:pt x="329" y="496"/>
                    </a:lnTo>
                    <a:lnTo>
                      <a:pt x="322" y="506"/>
                    </a:lnTo>
                    <a:lnTo>
                      <a:pt x="318" y="512"/>
                    </a:lnTo>
                    <a:lnTo>
                      <a:pt x="309" y="519"/>
                    </a:lnTo>
                    <a:lnTo>
                      <a:pt x="307" y="517"/>
                    </a:lnTo>
                    <a:lnTo>
                      <a:pt x="307" y="516"/>
                    </a:lnTo>
                    <a:lnTo>
                      <a:pt x="308" y="514"/>
                    </a:lnTo>
                    <a:lnTo>
                      <a:pt x="309" y="514"/>
                    </a:lnTo>
                    <a:lnTo>
                      <a:pt x="311" y="513"/>
                    </a:lnTo>
                    <a:lnTo>
                      <a:pt x="312" y="512"/>
                    </a:lnTo>
                    <a:lnTo>
                      <a:pt x="315" y="510"/>
                    </a:lnTo>
                    <a:lnTo>
                      <a:pt x="316" y="510"/>
                    </a:lnTo>
                    <a:lnTo>
                      <a:pt x="316" y="507"/>
                    </a:lnTo>
                    <a:lnTo>
                      <a:pt x="318" y="505"/>
                    </a:lnTo>
                    <a:lnTo>
                      <a:pt x="320" y="505"/>
                    </a:lnTo>
                    <a:lnTo>
                      <a:pt x="323" y="499"/>
                    </a:lnTo>
                    <a:lnTo>
                      <a:pt x="325" y="495"/>
                    </a:lnTo>
                    <a:lnTo>
                      <a:pt x="325" y="495"/>
                    </a:lnTo>
                    <a:lnTo>
                      <a:pt x="325" y="492"/>
                    </a:lnTo>
                    <a:lnTo>
                      <a:pt x="325" y="491"/>
                    </a:lnTo>
                    <a:lnTo>
                      <a:pt x="323" y="492"/>
                    </a:lnTo>
                    <a:lnTo>
                      <a:pt x="322" y="492"/>
                    </a:lnTo>
                    <a:lnTo>
                      <a:pt x="318" y="488"/>
                    </a:lnTo>
                    <a:lnTo>
                      <a:pt x="316" y="485"/>
                    </a:lnTo>
                    <a:lnTo>
                      <a:pt x="315" y="485"/>
                    </a:lnTo>
                    <a:lnTo>
                      <a:pt x="316" y="487"/>
                    </a:lnTo>
                    <a:lnTo>
                      <a:pt x="316" y="491"/>
                    </a:lnTo>
                    <a:lnTo>
                      <a:pt x="318" y="492"/>
                    </a:lnTo>
                    <a:lnTo>
                      <a:pt x="319" y="494"/>
                    </a:lnTo>
                    <a:lnTo>
                      <a:pt x="318" y="496"/>
                    </a:lnTo>
                    <a:lnTo>
                      <a:pt x="316" y="496"/>
                    </a:lnTo>
                    <a:lnTo>
                      <a:pt x="315" y="498"/>
                    </a:lnTo>
                    <a:lnTo>
                      <a:pt x="315" y="501"/>
                    </a:lnTo>
                    <a:lnTo>
                      <a:pt x="314" y="502"/>
                    </a:lnTo>
                    <a:lnTo>
                      <a:pt x="314" y="505"/>
                    </a:lnTo>
                    <a:lnTo>
                      <a:pt x="312" y="506"/>
                    </a:lnTo>
                    <a:lnTo>
                      <a:pt x="309" y="506"/>
                    </a:lnTo>
                    <a:lnTo>
                      <a:pt x="308" y="505"/>
                    </a:lnTo>
                    <a:lnTo>
                      <a:pt x="308" y="507"/>
                    </a:lnTo>
                    <a:lnTo>
                      <a:pt x="307" y="510"/>
                    </a:lnTo>
                    <a:lnTo>
                      <a:pt x="307" y="512"/>
                    </a:lnTo>
                    <a:lnTo>
                      <a:pt x="304" y="513"/>
                    </a:lnTo>
                    <a:lnTo>
                      <a:pt x="304" y="516"/>
                    </a:lnTo>
                    <a:lnTo>
                      <a:pt x="305" y="519"/>
                    </a:lnTo>
                    <a:lnTo>
                      <a:pt x="307" y="520"/>
                    </a:lnTo>
                    <a:lnTo>
                      <a:pt x="305" y="521"/>
                    </a:lnTo>
                    <a:lnTo>
                      <a:pt x="304" y="527"/>
                    </a:lnTo>
                    <a:lnTo>
                      <a:pt x="301" y="537"/>
                    </a:lnTo>
                    <a:lnTo>
                      <a:pt x="300" y="541"/>
                    </a:lnTo>
                    <a:lnTo>
                      <a:pt x="294" y="545"/>
                    </a:lnTo>
                    <a:lnTo>
                      <a:pt x="294" y="543"/>
                    </a:lnTo>
                    <a:lnTo>
                      <a:pt x="293" y="542"/>
                    </a:lnTo>
                    <a:lnTo>
                      <a:pt x="291" y="541"/>
                    </a:lnTo>
                    <a:lnTo>
                      <a:pt x="291" y="541"/>
                    </a:lnTo>
                    <a:lnTo>
                      <a:pt x="290" y="537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0" y="527"/>
                    </a:lnTo>
                    <a:lnTo>
                      <a:pt x="287" y="523"/>
                    </a:lnTo>
                    <a:lnTo>
                      <a:pt x="285" y="519"/>
                    </a:lnTo>
                    <a:lnTo>
                      <a:pt x="279" y="516"/>
                    </a:lnTo>
                    <a:lnTo>
                      <a:pt x="276" y="517"/>
                    </a:lnTo>
                    <a:lnTo>
                      <a:pt x="276" y="513"/>
                    </a:lnTo>
                    <a:lnTo>
                      <a:pt x="273" y="510"/>
                    </a:lnTo>
                    <a:lnTo>
                      <a:pt x="271" y="509"/>
                    </a:lnTo>
                    <a:lnTo>
                      <a:pt x="267" y="507"/>
                    </a:lnTo>
                    <a:lnTo>
                      <a:pt x="264" y="503"/>
                    </a:lnTo>
                    <a:lnTo>
                      <a:pt x="262" y="502"/>
                    </a:lnTo>
                    <a:lnTo>
                      <a:pt x="260" y="505"/>
                    </a:lnTo>
                    <a:lnTo>
                      <a:pt x="258" y="505"/>
                    </a:lnTo>
                    <a:lnTo>
                      <a:pt x="255" y="501"/>
                    </a:lnTo>
                    <a:lnTo>
                      <a:pt x="253" y="496"/>
                    </a:lnTo>
                    <a:lnTo>
                      <a:pt x="250" y="495"/>
                    </a:lnTo>
                    <a:lnTo>
                      <a:pt x="247" y="491"/>
                    </a:lnTo>
                    <a:lnTo>
                      <a:pt x="244" y="490"/>
                    </a:lnTo>
                    <a:lnTo>
                      <a:pt x="238" y="491"/>
                    </a:lnTo>
                    <a:lnTo>
                      <a:pt x="236" y="491"/>
                    </a:lnTo>
                    <a:lnTo>
                      <a:pt x="235" y="491"/>
                    </a:lnTo>
                    <a:lnTo>
                      <a:pt x="235" y="490"/>
                    </a:lnTo>
                    <a:lnTo>
                      <a:pt x="238" y="488"/>
                    </a:lnTo>
                    <a:lnTo>
                      <a:pt x="238" y="487"/>
                    </a:lnTo>
                    <a:lnTo>
                      <a:pt x="240" y="483"/>
                    </a:lnTo>
                    <a:lnTo>
                      <a:pt x="242" y="481"/>
                    </a:lnTo>
                    <a:lnTo>
                      <a:pt x="244" y="476"/>
                    </a:lnTo>
                    <a:lnTo>
                      <a:pt x="246" y="474"/>
                    </a:lnTo>
                    <a:lnTo>
                      <a:pt x="247" y="474"/>
                    </a:lnTo>
                    <a:lnTo>
                      <a:pt x="247" y="470"/>
                    </a:lnTo>
                    <a:lnTo>
                      <a:pt x="247" y="469"/>
                    </a:lnTo>
                    <a:lnTo>
                      <a:pt x="253" y="463"/>
                    </a:lnTo>
                    <a:lnTo>
                      <a:pt x="254" y="463"/>
                    </a:lnTo>
                    <a:lnTo>
                      <a:pt x="255" y="463"/>
                    </a:lnTo>
                    <a:lnTo>
                      <a:pt x="255" y="460"/>
                    </a:lnTo>
                    <a:lnTo>
                      <a:pt x="257" y="459"/>
                    </a:lnTo>
                    <a:lnTo>
                      <a:pt x="262" y="455"/>
                    </a:lnTo>
                    <a:lnTo>
                      <a:pt x="264" y="455"/>
                    </a:lnTo>
                    <a:lnTo>
                      <a:pt x="265" y="454"/>
                    </a:lnTo>
                    <a:lnTo>
                      <a:pt x="271" y="449"/>
                    </a:lnTo>
                    <a:lnTo>
                      <a:pt x="272" y="449"/>
                    </a:lnTo>
                    <a:lnTo>
                      <a:pt x="273" y="448"/>
                    </a:lnTo>
                    <a:lnTo>
                      <a:pt x="273" y="448"/>
                    </a:lnTo>
                    <a:lnTo>
                      <a:pt x="278" y="445"/>
                    </a:lnTo>
                    <a:lnTo>
                      <a:pt x="280" y="445"/>
                    </a:lnTo>
                    <a:lnTo>
                      <a:pt x="280" y="444"/>
                    </a:lnTo>
                    <a:lnTo>
                      <a:pt x="280" y="440"/>
                    </a:lnTo>
                    <a:lnTo>
                      <a:pt x="279" y="434"/>
                    </a:lnTo>
                    <a:lnTo>
                      <a:pt x="280" y="430"/>
                    </a:lnTo>
                    <a:lnTo>
                      <a:pt x="278" y="423"/>
                    </a:lnTo>
                    <a:lnTo>
                      <a:pt x="278" y="422"/>
                    </a:lnTo>
                    <a:lnTo>
                      <a:pt x="271" y="420"/>
                    </a:lnTo>
                    <a:lnTo>
                      <a:pt x="269" y="422"/>
                    </a:lnTo>
                    <a:lnTo>
                      <a:pt x="269" y="420"/>
                    </a:lnTo>
                    <a:lnTo>
                      <a:pt x="269" y="419"/>
                    </a:lnTo>
                    <a:lnTo>
                      <a:pt x="269" y="418"/>
                    </a:lnTo>
                    <a:lnTo>
                      <a:pt x="269" y="416"/>
                    </a:lnTo>
                    <a:lnTo>
                      <a:pt x="271" y="415"/>
                    </a:lnTo>
                    <a:lnTo>
                      <a:pt x="271" y="402"/>
                    </a:lnTo>
                    <a:lnTo>
                      <a:pt x="272" y="401"/>
                    </a:lnTo>
                    <a:lnTo>
                      <a:pt x="269" y="400"/>
                    </a:lnTo>
                    <a:lnTo>
                      <a:pt x="268" y="398"/>
                    </a:lnTo>
                    <a:lnTo>
                      <a:pt x="265" y="397"/>
                    </a:lnTo>
                    <a:lnTo>
                      <a:pt x="260" y="400"/>
                    </a:lnTo>
                    <a:lnTo>
                      <a:pt x="257" y="400"/>
                    </a:lnTo>
                    <a:lnTo>
                      <a:pt x="255" y="394"/>
                    </a:lnTo>
                    <a:lnTo>
                      <a:pt x="251" y="380"/>
                    </a:lnTo>
                    <a:lnTo>
                      <a:pt x="251" y="378"/>
                    </a:lnTo>
                    <a:lnTo>
                      <a:pt x="249" y="376"/>
                    </a:lnTo>
                    <a:lnTo>
                      <a:pt x="244" y="373"/>
                    </a:lnTo>
                    <a:lnTo>
                      <a:pt x="239" y="376"/>
                    </a:lnTo>
                    <a:lnTo>
                      <a:pt x="235" y="375"/>
                    </a:lnTo>
                    <a:lnTo>
                      <a:pt x="229" y="376"/>
                    </a:lnTo>
                    <a:lnTo>
                      <a:pt x="226" y="375"/>
                    </a:lnTo>
                    <a:lnTo>
                      <a:pt x="222" y="375"/>
                    </a:lnTo>
                    <a:lnTo>
                      <a:pt x="221" y="372"/>
                    </a:lnTo>
                    <a:lnTo>
                      <a:pt x="222" y="369"/>
                    </a:lnTo>
                    <a:lnTo>
                      <a:pt x="221" y="366"/>
                    </a:lnTo>
                    <a:lnTo>
                      <a:pt x="222" y="358"/>
                    </a:lnTo>
                    <a:lnTo>
                      <a:pt x="220" y="354"/>
                    </a:lnTo>
                    <a:lnTo>
                      <a:pt x="220" y="350"/>
                    </a:lnTo>
                    <a:lnTo>
                      <a:pt x="217" y="347"/>
                    </a:lnTo>
                    <a:lnTo>
                      <a:pt x="217" y="344"/>
                    </a:lnTo>
                    <a:lnTo>
                      <a:pt x="215" y="343"/>
                    </a:lnTo>
                    <a:lnTo>
                      <a:pt x="218" y="340"/>
                    </a:lnTo>
                    <a:lnTo>
                      <a:pt x="217" y="339"/>
                    </a:lnTo>
                    <a:lnTo>
                      <a:pt x="224" y="326"/>
                    </a:lnTo>
                    <a:lnTo>
                      <a:pt x="224" y="319"/>
                    </a:lnTo>
                    <a:lnTo>
                      <a:pt x="217" y="307"/>
                    </a:lnTo>
                    <a:lnTo>
                      <a:pt x="210" y="306"/>
                    </a:lnTo>
                    <a:lnTo>
                      <a:pt x="210" y="300"/>
                    </a:lnTo>
                    <a:lnTo>
                      <a:pt x="209" y="292"/>
                    </a:lnTo>
                    <a:lnTo>
                      <a:pt x="185" y="292"/>
                    </a:lnTo>
                    <a:lnTo>
                      <a:pt x="186" y="285"/>
                    </a:lnTo>
                    <a:lnTo>
                      <a:pt x="181" y="277"/>
                    </a:lnTo>
                    <a:lnTo>
                      <a:pt x="182" y="274"/>
                    </a:lnTo>
                    <a:lnTo>
                      <a:pt x="181" y="268"/>
                    </a:lnTo>
                    <a:lnTo>
                      <a:pt x="182" y="263"/>
                    </a:lnTo>
                    <a:lnTo>
                      <a:pt x="181" y="260"/>
                    </a:lnTo>
                    <a:lnTo>
                      <a:pt x="175" y="257"/>
                    </a:lnTo>
                    <a:lnTo>
                      <a:pt x="168" y="259"/>
                    </a:lnTo>
                    <a:lnTo>
                      <a:pt x="164" y="256"/>
                    </a:lnTo>
                    <a:lnTo>
                      <a:pt x="162" y="256"/>
                    </a:lnTo>
                    <a:lnTo>
                      <a:pt x="162" y="252"/>
                    </a:lnTo>
                    <a:lnTo>
                      <a:pt x="157" y="250"/>
                    </a:lnTo>
                    <a:lnTo>
                      <a:pt x="152" y="249"/>
                    </a:lnTo>
                    <a:lnTo>
                      <a:pt x="149" y="249"/>
                    </a:lnTo>
                    <a:lnTo>
                      <a:pt x="145" y="243"/>
                    </a:lnTo>
                    <a:lnTo>
                      <a:pt x="142" y="245"/>
                    </a:lnTo>
                    <a:lnTo>
                      <a:pt x="137" y="239"/>
                    </a:lnTo>
                    <a:lnTo>
                      <a:pt x="131" y="241"/>
                    </a:lnTo>
                    <a:lnTo>
                      <a:pt x="130" y="242"/>
                    </a:lnTo>
                    <a:lnTo>
                      <a:pt x="127" y="239"/>
                    </a:lnTo>
                    <a:lnTo>
                      <a:pt x="123" y="238"/>
                    </a:lnTo>
                    <a:lnTo>
                      <a:pt x="120" y="235"/>
                    </a:lnTo>
                    <a:lnTo>
                      <a:pt x="119" y="232"/>
                    </a:lnTo>
                    <a:lnTo>
                      <a:pt x="116" y="231"/>
                    </a:lnTo>
                    <a:lnTo>
                      <a:pt x="115" y="225"/>
                    </a:lnTo>
                    <a:lnTo>
                      <a:pt x="115" y="223"/>
                    </a:lnTo>
                    <a:lnTo>
                      <a:pt x="113" y="217"/>
                    </a:lnTo>
                    <a:lnTo>
                      <a:pt x="116" y="213"/>
                    </a:lnTo>
                    <a:lnTo>
                      <a:pt x="115" y="208"/>
                    </a:lnTo>
                    <a:lnTo>
                      <a:pt x="115" y="205"/>
                    </a:lnTo>
                    <a:lnTo>
                      <a:pt x="113" y="203"/>
                    </a:lnTo>
                    <a:lnTo>
                      <a:pt x="109" y="206"/>
                    </a:lnTo>
                    <a:lnTo>
                      <a:pt x="108" y="203"/>
                    </a:lnTo>
                    <a:lnTo>
                      <a:pt x="103" y="203"/>
                    </a:lnTo>
                    <a:lnTo>
                      <a:pt x="99" y="206"/>
                    </a:lnTo>
                    <a:lnTo>
                      <a:pt x="95" y="206"/>
                    </a:lnTo>
                    <a:lnTo>
                      <a:pt x="90" y="210"/>
                    </a:lnTo>
                    <a:lnTo>
                      <a:pt x="87" y="216"/>
                    </a:lnTo>
                    <a:lnTo>
                      <a:pt x="83" y="217"/>
                    </a:lnTo>
                    <a:lnTo>
                      <a:pt x="80" y="217"/>
                    </a:lnTo>
                    <a:lnTo>
                      <a:pt x="77" y="220"/>
                    </a:lnTo>
                    <a:lnTo>
                      <a:pt x="74" y="220"/>
                    </a:lnTo>
                    <a:lnTo>
                      <a:pt x="72" y="223"/>
                    </a:lnTo>
                    <a:lnTo>
                      <a:pt x="68" y="221"/>
                    </a:lnTo>
                    <a:lnTo>
                      <a:pt x="59" y="221"/>
                    </a:lnTo>
                    <a:lnTo>
                      <a:pt x="58" y="221"/>
                    </a:lnTo>
                    <a:lnTo>
                      <a:pt x="58" y="221"/>
                    </a:lnTo>
                    <a:lnTo>
                      <a:pt x="55" y="221"/>
                    </a:lnTo>
                    <a:lnTo>
                      <a:pt x="52" y="221"/>
                    </a:lnTo>
                    <a:lnTo>
                      <a:pt x="51" y="223"/>
                    </a:lnTo>
                    <a:lnTo>
                      <a:pt x="48" y="223"/>
                    </a:lnTo>
                    <a:lnTo>
                      <a:pt x="47" y="221"/>
                    </a:lnTo>
                    <a:lnTo>
                      <a:pt x="45" y="219"/>
                    </a:lnTo>
                    <a:lnTo>
                      <a:pt x="45" y="210"/>
                    </a:lnTo>
                    <a:lnTo>
                      <a:pt x="45" y="206"/>
                    </a:lnTo>
                    <a:lnTo>
                      <a:pt x="47" y="205"/>
                    </a:lnTo>
                    <a:lnTo>
                      <a:pt x="47" y="202"/>
                    </a:lnTo>
                    <a:lnTo>
                      <a:pt x="45" y="201"/>
                    </a:lnTo>
                    <a:lnTo>
                      <a:pt x="41" y="203"/>
                    </a:lnTo>
                    <a:lnTo>
                      <a:pt x="36" y="208"/>
                    </a:lnTo>
                    <a:lnTo>
                      <a:pt x="29" y="208"/>
                    </a:lnTo>
                    <a:lnTo>
                      <a:pt x="23" y="208"/>
                    </a:lnTo>
                    <a:lnTo>
                      <a:pt x="22" y="203"/>
                    </a:lnTo>
                    <a:lnTo>
                      <a:pt x="19" y="199"/>
                    </a:lnTo>
                    <a:lnTo>
                      <a:pt x="15" y="199"/>
                    </a:lnTo>
                    <a:lnTo>
                      <a:pt x="7" y="199"/>
                    </a:lnTo>
                    <a:lnTo>
                      <a:pt x="11" y="195"/>
                    </a:lnTo>
                    <a:lnTo>
                      <a:pt x="4" y="184"/>
                    </a:lnTo>
                    <a:lnTo>
                      <a:pt x="0" y="181"/>
                    </a:lnTo>
                    <a:lnTo>
                      <a:pt x="1" y="178"/>
                    </a:lnTo>
                    <a:lnTo>
                      <a:pt x="0" y="177"/>
                    </a:lnTo>
                    <a:lnTo>
                      <a:pt x="1" y="174"/>
                    </a:lnTo>
                    <a:lnTo>
                      <a:pt x="1" y="172"/>
                    </a:lnTo>
                    <a:lnTo>
                      <a:pt x="1" y="170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3"/>
                    </a:lnTo>
                    <a:lnTo>
                      <a:pt x="8" y="163"/>
                    </a:lnTo>
                    <a:lnTo>
                      <a:pt x="10" y="162"/>
                    </a:lnTo>
                    <a:lnTo>
                      <a:pt x="8" y="159"/>
                    </a:lnTo>
                    <a:lnTo>
                      <a:pt x="8" y="155"/>
                    </a:lnTo>
                    <a:lnTo>
                      <a:pt x="11" y="151"/>
                    </a:lnTo>
                    <a:lnTo>
                      <a:pt x="11" y="148"/>
                    </a:lnTo>
                    <a:lnTo>
                      <a:pt x="12" y="147"/>
                    </a:lnTo>
                    <a:lnTo>
                      <a:pt x="11" y="144"/>
                    </a:lnTo>
                    <a:lnTo>
                      <a:pt x="14" y="141"/>
                    </a:lnTo>
                    <a:lnTo>
                      <a:pt x="16" y="140"/>
                    </a:lnTo>
                    <a:lnTo>
                      <a:pt x="19" y="137"/>
                    </a:lnTo>
                    <a:lnTo>
                      <a:pt x="22" y="137"/>
                    </a:lnTo>
                    <a:lnTo>
                      <a:pt x="23" y="136"/>
                    </a:lnTo>
                    <a:lnTo>
                      <a:pt x="30" y="134"/>
                    </a:lnTo>
                    <a:lnTo>
                      <a:pt x="39" y="131"/>
                    </a:lnTo>
                    <a:lnTo>
                      <a:pt x="40" y="129"/>
                    </a:lnTo>
                    <a:lnTo>
                      <a:pt x="41" y="129"/>
                    </a:lnTo>
                    <a:lnTo>
                      <a:pt x="44" y="129"/>
                    </a:lnTo>
                    <a:lnTo>
                      <a:pt x="44" y="129"/>
                    </a:lnTo>
                    <a:lnTo>
                      <a:pt x="48" y="131"/>
                    </a:lnTo>
                    <a:lnTo>
                      <a:pt x="47" y="131"/>
                    </a:lnTo>
                    <a:lnTo>
                      <a:pt x="50" y="133"/>
                    </a:lnTo>
                    <a:lnTo>
                      <a:pt x="51" y="130"/>
                    </a:lnTo>
                    <a:lnTo>
                      <a:pt x="51" y="130"/>
                    </a:lnTo>
                    <a:lnTo>
                      <a:pt x="54" y="122"/>
                    </a:lnTo>
                    <a:lnTo>
                      <a:pt x="61" y="94"/>
                    </a:lnTo>
                    <a:lnTo>
                      <a:pt x="61" y="93"/>
                    </a:lnTo>
                    <a:lnTo>
                      <a:pt x="61" y="89"/>
                    </a:lnTo>
                    <a:lnTo>
                      <a:pt x="58" y="82"/>
                    </a:lnTo>
                    <a:lnTo>
                      <a:pt x="52" y="79"/>
                    </a:lnTo>
                    <a:lnTo>
                      <a:pt x="51" y="76"/>
                    </a:lnTo>
                    <a:lnTo>
                      <a:pt x="50" y="68"/>
                    </a:lnTo>
                    <a:lnTo>
                      <a:pt x="59" y="65"/>
                    </a:lnTo>
                    <a:lnTo>
                      <a:pt x="62" y="68"/>
                    </a:lnTo>
                    <a:lnTo>
                      <a:pt x="63" y="65"/>
                    </a:lnTo>
                    <a:lnTo>
                      <a:pt x="61" y="64"/>
                    </a:lnTo>
                    <a:lnTo>
                      <a:pt x="62" y="62"/>
                    </a:lnTo>
                    <a:lnTo>
                      <a:pt x="61" y="58"/>
                    </a:lnTo>
                    <a:lnTo>
                      <a:pt x="55" y="57"/>
                    </a:lnTo>
                    <a:lnTo>
                      <a:pt x="55" y="54"/>
                    </a:lnTo>
                    <a:lnTo>
                      <a:pt x="55" y="50"/>
                    </a:lnTo>
                    <a:lnTo>
                      <a:pt x="70" y="50"/>
                    </a:lnTo>
                    <a:lnTo>
                      <a:pt x="72" y="47"/>
                    </a:lnTo>
                    <a:lnTo>
                      <a:pt x="74" y="47"/>
                    </a:lnTo>
                    <a:lnTo>
                      <a:pt x="76" y="49"/>
                    </a:lnTo>
                    <a:lnTo>
                      <a:pt x="77" y="49"/>
                    </a:lnTo>
                    <a:lnTo>
                      <a:pt x="80" y="46"/>
                    </a:lnTo>
                    <a:lnTo>
                      <a:pt x="84" y="44"/>
                    </a:lnTo>
                    <a:lnTo>
                      <a:pt x="84" y="47"/>
                    </a:lnTo>
                    <a:lnTo>
                      <a:pt x="87" y="50"/>
                    </a:lnTo>
                    <a:lnTo>
                      <a:pt x="87" y="53"/>
                    </a:lnTo>
                    <a:lnTo>
                      <a:pt x="87" y="57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101" y="64"/>
                    </a:lnTo>
                    <a:lnTo>
                      <a:pt x="103" y="64"/>
                    </a:lnTo>
                    <a:lnTo>
                      <a:pt x="109" y="64"/>
                    </a:lnTo>
                    <a:lnTo>
                      <a:pt x="113" y="60"/>
                    </a:lnTo>
                    <a:lnTo>
                      <a:pt x="117" y="57"/>
                    </a:lnTo>
                    <a:lnTo>
                      <a:pt x="119" y="54"/>
                    </a:lnTo>
                    <a:lnTo>
                      <a:pt x="126" y="51"/>
                    </a:lnTo>
                    <a:lnTo>
                      <a:pt x="127" y="47"/>
                    </a:lnTo>
                    <a:lnTo>
                      <a:pt x="128" y="46"/>
                    </a:lnTo>
                    <a:lnTo>
                      <a:pt x="130" y="44"/>
                    </a:lnTo>
                    <a:lnTo>
                      <a:pt x="135" y="43"/>
                    </a:lnTo>
                    <a:lnTo>
                      <a:pt x="138" y="42"/>
                    </a:lnTo>
                    <a:lnTo>
                      <a:pt x="138" y="39"/>
                    </a:lnTo>
                    <a:lnTo>
                      <a:pt x="134" y="39"/>
                    </a:lnTo>
                    <a:lnTo>
                      <a:pt x="130" y="39"/>
                    </a:lnTo>
                    <a:lnTo>
                      <a:pt x="124" y="37"/>
                    </a:lnTo>
                    <a:lnTo>
                      <a:pt x="124" y="33"/>
                    </a:lnTo>
                    <a:lnTo>
                      <a:pt x="124" y="32"/>
                    </a:lnTo>
                    <a:lnTo>
                      <a:pt x="123" y="31"/>
                    </a:lnTo>
                    <a:lnTo>
                      <a:pt x="127" y="25"/>
                    </a:lnTo>
                    <a:lnTo>
                      <a:pt x="126" y="22"/>
                    </a:lnTo>
                    <a:lnTo>
                      <a:pt x="123" y="20"/>
                    </a:lnTo>
                    <a:lnTo>
                      <a:pt x="120" y="18"/>
                    </a:lnTo>
                    <a:lnTo>
                      <a:pt x="119" y="15"/>
                    </a:lnTo>
                    <a:lnTo>
                      <a:pt x="123" y="17"/>
                    </a:lnTo>
                    <a:lnTo>
                      <a:pt x="127" y="17"/>
                    </a:lnTo>
                    <a:lnTo>
                      <a:pt x="131" y="20"/>
                    </a:lnTo>
                    <a:lnTo>
                      <a:pt x="135" y="18"/>
                    </a:lnTo>
                    <a:lnTo>
                      <a:pt x="141" y="18"/>
                    </a:lnTo>
                    <a:lnTo>
                      <a:pt x="142" y="20"/>
                    </a:lnTo>
                    <a:lnTo>
                      <a:pt x="146" y="18"/>
                    </a:lnTo>
                    <a:lnTo>
                      <a:pt x="152" y="14"/>
                    </a:lnTo>
                    <a:lnTo>
                      <a:pt x="155" y="14"/>
                    </a:lnTo>
                    <a:lnTo>
                      <a:pt x="157" y="14"/>
                    </a:lnTo>
                    <a:lnTo>
                      <a:pt x="163" y="11"/>
                    </a:lnTo>
                    <a:lnTo>
                      <a:pt x="167" y="11"/>
                    </a:lnTo>
                    <a:lnTo>
                      <a:pt x="174" y="7"/>
                    </a:lnTo>
                    <a:lnTo>
                      <a:pt x="175" y="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4" name="Freeform 1341"/>
              <p:cNvSpPr>
                <a:spLocks/>
              </p:cNvSpPr>
              <p:nvPr/>
            </p:nvSpPr>
            <p:spPr bwMode="auto">
              <a:xfrm>
                <a:off x="3410689" y="4019888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3 h 3"/>
                  <a:gd name="T8" fmla="*/ 2 w 3"/>
                  <a:gd name="T9" fmla="*/ 3 h 3"/>
                  <a:gd name="T10" fmla="*/ 0 w 3"/>
                  <a:gd name="T11" fmla="*/ 2 h 3"/>
                  <a:gd name="T12" fmla="*/ 0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5" name="Freeform 1342"/>
              <p:cNvSpPr>
                <a:spLocks/>
              </p:cNvSpPr>
              <p:nvPr/>
            </p:nvSpPr>
            <p:spPr bwMode="auto">
              <a:xfrm>
                <a:off x="3333615" y="3910206"/>
                <a:ext cx="54841" cy="80038"/>
              </a:xfrm>
              <a:custGeom>
                <a:avLst/>
                <a:gdLst>
                  <a:gd name="T0" fmla="*/ 8 w 37"/>
                  <a:gd name="T1" fmla="*/ 0 h 54"/>
                  <a:gd name="T2" fmla="*/ 12 w 37"/>
                  <a:gd name="T3" fmla="*/ 1 h 54"/>
                  <a:gd name="T4" fmla="*/ 15 w 37"/>
                  <a:gd name="T5" fmla="*/ 2 h 54"/>
                  <a:gd name="T6" fmla="*/ 23 w 37"/>
                  <a:gd name="T7" fmla="*/ 5 h 54"/>
                  <a:gd name="T8" fmla="*/ 26 w 37"/>
                  <a:gd name="T9" fmla="*/ 8 h 54"/>
                  <a:gd name="T10" fmla="*/ 28 w 37"/>
                  <a:gd name="T11" fmla="*/ 8 h 54"/>
                  <a:gd name="T12" fmla="*/ 32 w 37"/>
                  <a:gd name="T13" fmla="*/ 13 h 54"/>
                  <a:gd name="T14" fmla="*/ 32 w 37"/>
                  <a:gd name="T15" fmla="*/ 15 h 54"/>
                  <a:gd name="T16" fmla="*/ 34 w 37"/>
                  <a:gd name="T17" fmla="*/ 16 h 54"/>
                  <a:gd name="T18" fmla="*/ 34 w 37"/>
                  <a:gd name="T19" fmla="*/ 15 h 54"/>
                  <a:gd name="T20" fmla="*/ 37 w 37"/>
                  <a:gd name="T21" fmla="*/ 18 h 54"/>
                  <a:gd name="T22" fmla="*/ 37 w 37"/>
                  <a:gd name="T23" fmla="*/ 22 h 54"/>
                  <a:gd name="T24" fmla="*/ 36 w 37"/>
                  <a:gd name="T25" fmla="*/ 25 h 54"/>
                  <a:gd name="T26" fmla="*/ 36 w 37"/>
                  <a:gd name="T27" fmla="*/ 25 h 54"/>
                  <a:gd name="T28" fmla="*/ 34 w 37"/>
                  <a:gd name="T29" fmla="*/ 26 h 54"/>
                  <a:gd name="T30" fmla="*/ 32 w 37"/>
                  <a:gd name="T31" fmla="*/ 30 h 54"/>
                  <a:gd name="T32" fmla="*/ 28 w 37"/>
                  <a:gd name="T33" fmla="*/ 34 h 54"/>
                  <a:gd name="T34" fmla="*/ 28 w 37"/>
                  <a:gd name="T35" fmla="*/ 37 h 54"/>
                  <a:gd name="T36" fmla="*/ 25 w 37"/>
                  <a:gd name="T37" fmla="*/ 42 h 54"/>
                  <a:gd name="T38" fmla="*/ 23 w 37"/>
                  <a:gd name="T39" fmla="*/ 45 h 54"/>
                  <a:gd name="T40" fmla="*/ 21 w 37"/>
                  <a:gd name="T41" fmla="*/ 49 h 54"/>
                  <a:gd name="T42" fmla="*/ 19 w 37"/>
                  <a:gd name="T43" fmla="*/ 49 h 54"/>
                  <a:gd name="T44" fmla="*/ 18 w 37"/>
                  <a:gd name="T45" fmla="*/ 51 h 54"/>
                  <a:gd name="T46" fmla="*/ 16 w 37"/>
                  <a:gd name="T47" fmla="*/ 52 h 54"/>
                  <a:gd name="T48" fmla="*/ 15 w 37"/>
                  <a:gd name="T49" fmla="*/ 54 h 54"/>
                  <a:gd name="T50" fmla="*/ 14 w 37"/>
                  <a:gd name="T51" fmla="*/ 54 h 54"/>
                  <a:gd name="T52" fmla="*/ 14 w 37"/>
                  <a:gd name="T53" fmla="*/ 51 h 54"/>
                  <a:gd name="T54" fmla="*/ 12 w 37"/>
                  <a:gd name="T55" fmla="*/ 49 h 54"/>
                  <a:gd name="T56" fmla="*/ 12 w 37"/>
                  <a:gd name="T57" fmla="*/ 48 h 54"/>
                  <a:gd name="T58" fmla="*/ 11 w 37"/>
                  <a:gd name="T59" fmla="*/ 48 h 54"/>
                  <a:gd name="T60" fmla="*/ 8 w 37"/>
                  <a:gd name="T61" fmla="*/ 49 h 54"/>
                  <a:gd name="T62" fmla="*/ 7 w 37"/>
                  <a:gd name="T63" fmla="*/ 51 h 54"/>
                  <a:gd name="T64" fmla="*/ 4 w 37"/>
                  <a:gd name="T65" fmla="*/ 51 h 54"/>
                  <a:gd name="T66" fmla="*/ 3 w 37"/>
                  <a:gd name="T67" fmla="*/ 48 h 54"/>
                  <a:gd name="T68" fmla="*/ 3 w 37"/>
                  <a:gd name="T69" fmla="*/ 47 h 54"/>
                  <a:gd name="T70" fmla="*/ 3 w 37"/>
                  <a:gd name="T71" fmla="*/ 47 h 54"/>
                  <a:gd name="T72" fmla="*/ 1 w 37"/>
                  <a:gd name="T73" fmla="*/ 44 h 54"/>
                  <a:gd name="T74" fmla="*/ 1 w 37"/>
                  <a:gd name="T75" fmla="*/ 42 h 54"/>
                  <a:gd name="T76" fmla="*/ 1 w 37"/>
                  <a:gd name="T77" fmla="*/ 42 h 54"/>
                  <a:gd name="T78" fmla="*/ 5 w 37"/>
                  <a:gd name="T79" fmla="*/ 41 h 54"/>
                  <a:gd name="T80" fmla="*/ 5 w 37"/>
                  <a:gd name="T81" fmla="*/ 38 h 54"/>
                  <a:gd name="T82" fmla="*/ 5 w 37"/>
                  <a:gd name="T83" fmla="*/ 37 h 54"/>
                  <a:gd name="T84" fmla="*/ 5 w 37"/>
                  <a:gd name="T85" fmla="*/ 33 h 54"/>
                  <a:gd name="T86" fmla="*/ 7 w 37"/>
                  <a:gd name="T87" fmla="*/ 31 h 54"/>
                  <a:gd name="T88" fmla="*/ 7 w 37"/>
                  <a:gd name="T89" fmla="*/ 29 h 54"/>
                  <a:gd name="T90" fmla="*/ 7 w 37"/>
                  <a:gd name="T91" fmla="*/ 27 h 54"/>
                  <a:gd name="T92" fmla="*/ 7 w 37"/>
                  <a:gd name="T93" fmla="*/ 25 h 54"/>
                  <a:gd name="T94" fmla="*/ 5 w 37"/>
                  <a:gd name="T95" fmla="*/ 22 h 54"/>
                  <a:gd name="T96" fmla="*/ 4 w 37"/>
                  <a:gd name="T97" fmla="*/ 20 h 54"/>
                  <a:gd name="T98" fmla="*/ 1 w 37"/>
                  <a:gd name="T99" fmla="*/ 19 h 54"/>
                  <a:gd name="T100" fmla="*/ 1 w 37"/>
                  <a:gd name="T101" fmla="*/ 16 h 54"/>
                  <a:gd name="T102" fmla="*/ 1 w 37"/>
                  <a:gd name="T103" fmla="*/ 13 h 54"/>
                  <a:gd name="T104" fmla="*/ 1 w 37"/>
                  <a:gd name="T105" fmla="*/ 11 h 54"/>
                  <a:gd name="T106" fmla="*/ 0 w 37"/>
                  <a:gd name="T107" fmla="*/ 8 h 54"/>
                  <a:gd name="T108" fmla="*/ 3 w 37"/>
                  <a:gd name="T109" fmla="*/ 5 h 54"/>
                  <a:gd name="T110" fmla="*/ 4 w 37"/>
                  <a:gd name="T111" fmla="*/ 4 h 54"/>
                  <a:gd name="T112" fmla="*/ 4 w 37"/>
                  <a:gd name="T113" fmla="*/ 4 h 54"/>
                  <a:gd name="T114" fmla="*/ 4 w 37"/>
                  <a:gd name="T115" fmla="*/ 4 h 54"/>
                  <a:gd name="T116" fmla="*/ 5 w 37"/>
                  <a:gd name="T117" fmla="*/ 2 h 54"/>
                  <a:gd name="T118" fmla="*/ 8 w 37"/>
                  <a:gd name="T1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" h="54">
                    <a:moveTo>
                      <a:pt x="8" y="0"/>
                    </a:moveTo>
                    <a:lnTo>
                      <a:pt x="12" y="1"/>
                    </a:lnTo>
                    <a:lnTo>
                      <a:pt x="15" y="2"/>
                    </a:lnTo>
                    <a:lnTo>
                      <a:pt x="23" y="5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7" y="18"/>
                    </a:lnTo>
                    <a:lnTo>
                      <a:pt x="37" y="22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8" y="37"/>
                    </a:lnTo>
                    <a:lnTo>
                      <a:pt x="25" y="42"/>
                    </a:lnTo>
                    <a:lnTo>
                      <a:pt x="23" y="45"/>
                    </a:lnTo>
                    <a:lnTo>
                      <a:pt x="21" y="49"/>
                    </a:lnTo>
                    <a:lnTo>
                      <a:pt x="19" y="49"/>
                    </a:lnTo>
                    <a:lnTo>
                      <a:pt x="18" y="51"/>
                    </a:lnTo>
                    <a:lnTo>
                      <a:pt x="16" y="52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8" y="49"/>
                    </a:lnTo>
                    <a:lnTo>
                      <a:pt x="7" y="51"/>
                    </a:lnTo>
                    <a:lnTo>
                      <a:pt x="4" y="51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5" y="41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5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6" name="Freeform 1343"/>
              <p:cNvSpPr>
                <a:spLocks/>
              </p:cNvSpPr>
              <p:nvPr/>
            </p:nvSpPr>
            <p:spPr bwMode="auto">
              <a:xfrm>
                <a:off x="3265434" y="3901313"/>
                <a:ext cx="78557" cy="85967"/>
              </a:xfrm>
              <a:custGeom>
                <a:avLst/>
                <a:gdLst>
                  <a:gd name="T0" fmla="*/ 44 w 53"/>
                  <a:gd name="T1" fmla="*/ 3 h 58"/>
                  <a:gd name="T2" fmla="*/ 51 w 53"/>
                  <a:gd name="T3" fmla="*/ 4 h 58"/>
                  <a:gd name="T4" fmla="*/ 50 w 53"/>
                  <a:gd name="T5" fmla="*/ 10 h 58"/>
                  <a:gd name="T6" fmla="*/ 49 w 53"/>
                  <a:gd name="T7" fmla="*/ 11 h 58"/>
                  <a:gd name="T8" fmla="*/ 47 w 53"/>
                  <a:gd name="T9" fmla="*/ 17 h 58"/>
                  <a:gd name="T10" fmla="*/ 47 w 53"/>
                  <a:gd name="T11" fmla="*/ 22 h 58"/>
                  <a:gd name="T12" fmla="*/ 50 w 53"/>
                  <a:gd name="T13" fmla="*/ 26 h 58"/>
                  <a:gd name="T14" fmla="*/ 53 w 53"/>
                  <a:gd name="T15" fmla="*/ 31 h 58"/>
                  <a:gd name="T16" fmla="*/ 53 w 53"/>
                  <a:gd name="T17" fmla="*/ 35 h 58"/>
                  <a:gd name="T18" fmla="*/ 51 w 53"/>
                  <a:gd name="T19" fmla="*/ 39 h 58"/>
                  <a:gd name="T20" fmla="*/ 51 w 53"/>
                  <a:gd name="T21" fmla="*/ 44 h 58"/>
                  <a:gd name="T22" fmla="*/ 47 w 53"/>
                  <a:gd name="T23" fmla="*/ 48 h 58"/>
                  <a:gd name="T24" fmla="*/ 44 w 53"/>
                  <a:gd name="T25" fmla="*/ 48 h 58"/>
                  <a:gd name="T26" fmla="*/ 39 w 53"/>
                  <a:gd name="T27" fmla="*/ 46 h 58"/>
                  <a:gd name="T28" fmla="*/ 31 w 53"/>
                  <a:gd name="T29" fmla="*/ 47 h 58"/>
                  <a:gd name="T30" fmla="*/ 25 w 53"/>
                  <a:gd name="T31" fmla="*/ 48 h 58"/>
                  <a:gd name="T32" fmla="*/ 28 w 53"/>
                  <a:gd name="T33" fmla="*/ 53 h 58"/>
                  <a:gd name="T34" fmla="*/ 29 w 53"/>
                  <a:gd name="T35" fmla="*/ 58 h 58"/>
                  <a:gd name="T36" fmla="*/ 27 w 53"/>
                  <a:gd name="T37" fmla="*/ 58 h 58"/>
                  <a:gd name="T38" fmla="*/ 22 w 53"/>
                  <a:gd name="T39" fmla="*/ 57 h 58"/>
                  <a:gd name="T40" fmla="*/ 21 w 53"/>
                  <a:gd name="T41" fmla="*/ 57 h 58"/>
                  <a:gd name="T42" fmla="*/ 18 w 53"/>
                  <a:gd name="T43" fmla="*/ 54 h 58"/>
                  <a:gd name="T44" fmla="*/ 15 w 53"/>
                  <a:gd name="T45" fmla="*/ 51 h 58"/>
                  <a:gd name="T46" fmla="*/ 13 w 53"/>
                  <a:gd name="T47" fmla="*/ 47 h 58"/>
                  <a:gd name="T48" fmla="*/ 13 w 53"/>
                  <a:gd name="T49" fmla="*/ 43 h 58"/>
                  <a:gd name="T50" fmla="*/ 10 w 53"/>
                  <a:gd name="T51" fmla="*/ 37 h 58"/>
                  <a:gd name="T52" fmla="*/ 7 w 53"/>
                  <a:gd name="T53" fmla="*/ 36 h 58"/>
                  <a:gd name="T54" fmla="*/ 6 w 53"/>
                  <a:gd name="T55" fmla="*/ 33 h 58"/>
                  <a:gd name="T56" fmla="*/ 4 w 53"/>
                  <a:gd name="T57" fmla="*/ 31 h 58"/>
                  <a:gd name="T58" fmla="*/ 0 w 53"/>
                  <a:gd name="T59" fmla="*/ 26 h 58"/>
                  <a:gd name="T60" fmla="*/ 2 w 53"/>
                  <a:gd name="T61" fmla="*/ 19 h 58"/>
                  <a:gd name="T62" fmla="*/ 4 w 53"/>
                  <a:gd name="T63" fmla="*/ 14 h 58"/>
                  <a:gd name="T64" fmla="*/ 10 w 53"/>
                  <a:gd name="T65" fmla="*/ 13 h 58"/>
                  <a:gd name="T66" fmla="*/ 11 w 53"/>
                  <a:gd name="T67" fmla="*/ 8 h 58"/>
                  <a:gd name="T68" fmla="*/ 13 w 53"/>
                  <a:gd name="T69" fmla="*/ 6 h 58"/>
                  <a:gd name="T70" fmla="*/ 15 w 53"/>
                  <a:gd name="T71" fmla="*/ 1 h 58"/>
                  <a:gd name="T72" fmla="*/ 27 w 53"/>
                  <a:gd name="T73" fmla="*/ 3 h 58"/>
                  <a:gd name="T74" fmla="*/ 35 w 53"/>
                  <a:gd name="T75" fmla="*/ 1 h 58"/>
                  <a:gd name="T76" fmla="*/ 39 w 53"/>
                  <a:gd name="T7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" h="58">
                    <a:moveTo>
                      <a:pt x="39" y="0"/>
                    </a:moveTo>
                    <a:lnTo>
                      <a:pt x="44" y="3"/>
                    </a:lnTo>
                    <a:lnTo>
                      <a:pt x="49" y="3"/>
                    </a:lnTo>
                    <a:lnTo>
                      <a:pt x="51" y="4"/>
                    </a:lnTo>
                    <a:lnTo>
                      <a:pt x="53" y="6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49" y="11"/>
                    </a:lnTo>
                    <a:lnTo>
                      <a:pt x="46" y="14"/>
                    </a:lnTo>
                    <a:lnTo>
                      <a:pt x="47" y="17"/>
                    </a:lnTo>
                    <a:lnTo>
                      <a:pt x="47" y="19"/>
                    </a:lnTo>
                    <a:lnTo>
                      <a:pt x="47" y="22"/>
                    </a:lnTo>
                    <a:lnTo>
                      <a:pt x="47" y="25"/>
                    </a:lnTo>
                    <a:lnTo>
                      <a:pt x="50" y="26"/>
                    </a:lnTo>
                    <a:lnTo>
                      <a:pt x="51" y="28"/>
                    </a:lnTo>
                    <a:lnTo>
                      <a:pt x="53" y="31"/>
                    </a:lnTo>
                    <a:lnTo>
                      <a:pt x="53" y="33"/>
                    </a:lnTo>
                    <a:lnTo>
                      <a:pt x="53" y="35"/>
                    </a:lnTo>
                    <a:lnTo>
                      <a:pt x="53" y="37"/>
                    </a:lnTo>
                    <a:lnTo>
                      <a:pt x="51" y="39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1" y="47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4" y="48"/>
                    </a:lnTo>
                    <a:lnTo>
                      <a:pt x="43" y="46"/>
                    </a:lnTo>
                    <a:lnTo>
                      <a:pt x="39" y="46"/>
                    </a:lnTo>
                    <a:lnTo>
                      <a:pt x="36" y="47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25" y="48"/>
                    </a:lnTo>
                    <a:lnTo>
                      <a:pt x="25" y="51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8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0" y="55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5" y="51"/>
                    </a:lnTo>
                    <a:lnTo>
                      <a:pt x="15" y="50"/>
                    </a:lnTo>
                    <a:lnTo>
                      <a:pt x="13" y="47"/>
                    </a:lnTo>
                    <a:lnTo>
                      <a:pt x="11" y="46"/>
                    </a:lnTo>
                    <a:lnTo>
                      <a:pt x="13" y="43"/>
                    </a:lnTo>
                    <a:lnTo>
                      <a:pt x="11" y="39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2" y="1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7" name="Freeform 1344"/>
              <p:cNvSpPr>
                <a:spLocks/>
              </p:cNvSpPr>
              <p:nvPr/>
            </p:nvSpPr>
            <p:spPr bwMode="auto">
              <a:xfrm>
                <a:off x="3198736" y="3853883"/>
                <a:ext cx="97825" cy="148219"/>
              </a:xfrm>
              <a:custGeom>
                <a:avLst/>
                <a:gdLst>
                  <a:gd name="T0" fmla="*/ 20 w 66"/>
                  <a:gd name="T1" fmla="*/ 0 h 100"/>
                  <a:gd name="T2" fmla="*/ 26 w 66"/>
                  <a:gd name="T3" fmla="*/ 3 h 100"/>
                  <a:gd name="T4" fmla="*/ 30 w 66"/>
                  <a:gd name="T5" fmla="*/ 9 h 100"/>
                  <a:gd name="T6" fmla="*/ 37 w 66"/>
                  <a:gd name="T7" fmla="*/ 14 h 100"/>
                  <a:gd name="T8" fmla="*/ 37 w 66"/>
                  <a:gd name="T9" fmla="*/ 21 h 100"/>
                  <a:gd name="T10" fmla="*/ 37 w 66"/>
                  <a:gd name="T11" fmla="*/ 28 h 100"/>
                  <a:gd name="T12" fmla="*/ 40 w 66"/>
                  <a:gd name="T13" fmla="*/ 24 h 100"/>
                  <a:gd name="T14" fmla="*/ 44 w 66"/>
                  <a:gd name="T15" fmla="*/ 22 h 100"/>
                  <a:gd name="T16" fmla="*/ 51 w 66"/>
                  <a:gd name="T17" fmla="*/ 28 h 100"/>
                  <a:gd name="T18" fmla="*/ 56 w 66"/>
                  <a:gd name="T19" fmla="*/ 32 h 100"/>
                  <a:gd name="T20" fmla="*/ 58 w 66"/>
                  <a:gd name="T21" fmla="*/ 38 h 100"/>
                  <a:gd name="T22" fmla="*/ 58 w 66"/>
                  <a:gd name="T23" fmla="*/ 38 h 100"/>
                  <a:gd name="T24" fmla="*/ 56 w 66"/>
                  <a:gd name="T25" fmla="*/ 42 h 100"/>
                  <a:gd name="T26" fmla="*/ 52 w 66"/>
                  <a:gd name="T27" fmla="*/ 46 h 100"/>
                  <a:gd name="T28" fmla="*/ 48 w 66"/>
                  <a:gd name="T29" fmla="*/ 49 h 100"/>
                  <a:gd name="T30" fmla="*/ 45 w 66"/>
                  <a:gd name="T31" fmla="*/ 57 h 100"/>
                  <a:gd name="T32" fmla="*/ 48 w 66"/>
                  <a:gd name="T33" fmla="*/ 60 h 100"/>
                  <a:gd name="T34" fmla="*/ 49 w 66"/>
                  <a:gd name="T35" fmla="*/ 64 h 100"/>
                  <a:gd name="T36" fmla="*/ 51 w 66"/>
                  <a:gd name="T37" fmla="*/ 67 h 100"/>
                  <a:gd name="T38" fmla="*/ 55 w 66"/>
                  <a:gd name="T39" fmla="*/ 68 h 100"/>
                  <a:gd name="T40" fmla="*/ 56 w 66"/>
                  <a:gd name="T41" fmla="*/ 71 h 100"/>
                  <a:gd name="T42" fmla="*/ 56 w 66"/>
                  <a:gd name="T43" fmla="*/ 78 h 100"/>
                  <a:gd name="T44" fmla="*/ 60 w 66"/>
                  <a:gd name="T45" fmla="*/ 82 h 100"/>
                  <a:gd name="T46" fmla="*/ 63 w 66"/>
                  <a:gd name="T47" fmla="*/ 85 h 100"/>
                  <a:gd name="T48" fmla="*/ 65 w 66"/>
                  <a:gd name="T49" fmla="*/ 87 h 100"/>
                  <a:gd name="T50" fmla="*/ 66 w 66"/>
                  <a:gd name="T51" fmla="*/ 89 h 100"/>
                  <a:gd name="T52" fmla="*/ 59 w 66"/>
                  <a:gd name="T53" fmla="*/ 89 h 100"/>
                  <a:gd name="T54" fmla="*/ 55 w 66"/>
                  <a:gd name="T55" fmla="*/ 89 h 100"/>
                  <a:gd name="T56" fmla="*/ 51 w 66"/>
                  <a:gd name="T57" fmla="*/ 94 h 100"/>
                  <a:gd name="T58" fmla="*/ 43 w 66"/>
                  <a:gd name="T59" fmla="*/ 94 h 100"/>
                  <a:gd name="T60" fmla="*/ 40 w 66"/>
                  <a:gd name="T61" fmla="*/ 98 h 100"/>
                  <a:gd name="T62" fmla="*/ 37 w 66"/>
                  <a:gd name="T63" fmla="*/ 97 h 100"/>
                  <a:gd name="T64" fmla="*/ 33 w 66"/>
                  <a:gd name="T65" fmla="*/ 100 h 100"/>
                  <a:gd name="T66" fmla="*/ 26 w 66"/>
                  <a:gd name="T67" fmla="*/ 94 h 100"/>
                  <a:gd name="T68" fmla="*/ 23 w 66"/>
                  <a:gd name="T69" fmla="*/ 90 h 100"/>
                  <a:gd name="T70" fmla="*/ 19 w 66"/>
                  <a:gd name="T71" fmla="*/ 85 h 100"/>
                  <a:gd name="T72" fmla="*/ 19 w 66"/>
                  <a:gd name="T73" fmla="*/ 80 h 100"/>
                  <a:gd name="T74" fmla="*/ 19 w 66"/>
                  <a:gd name="T75" fmla="*/ 76 h 100"/>
                  <a:gd name="T76" fmla="*/ 19 w 66"/>
                  <a:gd name="T77" fmla="*/ 72 h 100"/>
                  <a:gd name="T78" fmla="*/ 23 w 66"/>
                  <a:gd name="T79" fmla="*/ 64 h 100"/>
                  <a:gd name="T80" fmla="*/ 25 w 66"/>
                  <a:gd name="T81" fmla="*/ 60 h 100"/>
                  <a:gd name="T82" fmla="*/ 22 w 66"/>
                  <a:gd name="T83" fmla="*/ 58 h 100"/>
                  <a:gd name="T84" fmla="*/ 18 w 66"/>
                  <a:gd name="T85" fmla="*/ 56 h 100"/>
                  <a:gd name="T86" fmla="*/ 16 w 66"/>
                  <a:gd name="T87" fmla="*/ 53 h 100"/>
                  <a:gd name="T88" fmla="*/ 18 w 66"/>
                  <a:gd name="T89" fmla="*/ 47 h 100"/>
                  <a:gd name="T90" fmla="*/ 13 w 66"/>
                  <a:gd name="T91" fmla="*/ 45 h 100"/>
                  <a:gd name="T92" fmla="*/ 11 w 66"/>
                  <a:gd name="T93" fmla="*/ 45 h 100"/>
                  <a:gd name="T94" fmla="*/ 9 w 66"/>
                  <a:gd name="T95" fmla="*/ 43 h 100"/>
                  <a:gd name="T96" fmla="*/ 1 w 66"/>
                  <a:gd name="T97" fmla="*/ 35 h 100"/>
                  <a:gd name="T98" fmla="*/ 2 w 66"/>
                  <a:gd name="T99" fmla="*/ 29 h 100"/>
                  <a:gd name="T100" fmla="*/ 5 w 66"/>
                  <a:gd name="T101" fmla="*/ 22 h 100"/>
                  <a:gd name="T102" fmla="*/ 8 w 66"/>
                  <a:gd name="T103" fmla="*/ 22 h 100"/>
                  <a:gd name="T104" fmla="*/ 15 w 66"/>
                  <a:gd name="T105" fmla="*/ 21 h 100"/>
                  <a:gd name="T106" fmla="*/ 13 w 66"/>
                  <a:gd name="T107" fmla="*/ 17 h 100"/>
                  <a:gd name="T108" fmla="*/ 8 w 66"/>
                  <a:gd name="T109" fmla="*/ 14 h 100"/>
                  <a:gd name="T110" fmla="*/ 11 w 66"/>
                  <a:gd name="T111" fmla="*/ 7 h 100"/>
                  <a:gd name="T112" fmla="*/ 16 w 66"/>
                  <a:gd name="T113" fmla="*/ 6 h 100"/>
                  <a:gd name="T114" fmla="*/ 20 w 66"/>
                  <a:gd name="T1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00">
                    <a:moveTo>
                      <a:pt x="20" y="0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6" y="6"/>
                    </a:lnTo>
                    <a:lnTo>
                      <a:pt x="30" y="9"/>
                    </a:lnTo>
                    <a:lnTo>
                      <a:pt x="34" y="13"/>
                    </a:lnTo>
                    <a:lnTo>
                      <a:pt x="37" y="14"/>
                    </a:lnTo>
                    <a:lnTo>
                      <a:pt x="38" y="18"/>
                    </a:lnTo>
                    <a:lnTo>
                      <a:pt x="37" y="21"/>
                    </a:lnTo>
                    <a:lnTo>
                      <a:pt x="37" y="25"/>
                    </a:lnTo>
                    <a:lnTo>
                      <a:pt x="37" y="28"/>
                    </a:lnTo>
                    <a:lnTo>
                      <a:pt x="38" y="25"/>
                    </a:lnTo>
                    <a:lnTo>
                      <a:pt x="40" y="24"/>
                    </a:lnTo>
                    <a:lnTo>
                      <a:pt x="43" y="22"/>
                    </a:lnTo>
                    <a:lnTo>
                      <a:pt x="44" y="22"/>
                    </a:lnTo>
                    <a:lnTo>
                      <a:pt x="47" y="24"/>
                    </a:lnTo>
                    <a:lnTo>
                      <a:pt x="51" y="28"/>
                    </a:lnTo>
                    <a:lnTo>
                      <a:pt x="55" y="29"/>
                    </a:lnTo>
                    <a:lnTo>
                      <a:pt x="56" y="32"/>
                    </a:lnTo>
                    <a:lnTo>
                      <a:pt x="56" y="35"/>
                    </a:lnTo>
                    <a:lnTo>
                      <a:pt x="58" y="38"/>
                    </a:lnTo>
                    <a:lnTo>
                      <a:pt x="58" y="38"/>
                    </a:lnTo>
                    <a:lnTo>
                      <a:pt x="58" y="38"/>
                    </a:lnTo>
                    <a:lnTo>
                      <a:pt x="56" y="40"/>
                    </a:lnTo>
                    <a:lnTo>
                      <a:pt x="56" y="42"/>
                    </a:lnTo>
                    <a:lnTo>
                      <a:pt x="55" y="45"/>
                    </a:lnTo>
                    <a:lnTo>
                      <a:pt x="52" y="46"/>
                    </a:lnTo>
                    <a:lnTo>
                      <a:pt x="49" y="46"/>
                    </a:lnTo>
                    <a:lnTo>
                      <a:pt x="48" y="49"/>
                    </a:lnTo>
                    <a:lnTo>
                      <a:pt x="47" y="51"/>
                    </a:lnTo>
                    <a:lnTo>
                      <a:pt x="45" y="57"/>
                    </a:lnTo>
                    <a:lnTo>
                      <a:pt x="45" y="58"/>
                    </a:lnTo>
                    <a:lnTo>
                      <a:pt x="48" y="60"/>
                    </a:lnTo>
                    <a:lnTo>
                      <a:pt x="49" y="63"/>
                    </a:lnTo>
                    <a:lnTo>
                      <a:pt x="49" y="64"/>
                    </a:lnTo>
                    <a:lnTo>
                      <a:pt x="51" y="65"/>
                    </a:lnTo>
                    <a:lnTo>
                      <a:pt x="51" y="67"/>
                    </a:lnTo>
                    <a:lnTo>
                      <a:pt x="52" y="68"/>
                    </a:lnTo>
                    <a:lnTo>
                      <a:pt x="55" y="68"/>
                    </a:lnTo>
                    <a:lnTo>
                      <a:pt x="55" y="69"/>
                    </a:lnTo>
                    <a:lnTo>
                      <a:pt x="56" y="71"/>
                    </a:lnTo>
                    <a:lnTo>
                      <a:pt x="58" y="75"/>
                    </a:lnTo>
                    <a:lnTo>
                      <a:pt x="56" y="78"/>
                    </a:lnTo>
                    <a:lnTo>
                      <a:pt x="58" y="79"/>
                    </a:lnTo>
                    <a:lnTo>
                      <a:pt x="60" y="82"/>
                    </a:lnTo>
                    <a:lnTo>
                      <a:pt x="60" y="83"/>
                    </a:lnTo>
                    <a:lnTo>
                      <a:pt x="63" y="85"/>
                    </a:lnTo>
                    <a:lnTo>
                      <a:pt x="63" y="86"/>
                    </a:lnTo>
                    <a:lnTo>
                      <a:pt x="65" y="87"/>
                    </a:lnTo>
                    <a:lnTo>
                      <a:pt x="66" y="89"/>
                    </a:lnTo>
                    <a:lnTo>
                      <a:pt x="66" y="89"/>
                    </a:lnTo>
                    <a:lnTo>
                      <a:pt x="62" y="89"/>
                    </a:lnTo>
                    <a:lnTo>
                      <a:pt x="59" y="89"/>
                    </a:lnTo>
                    <a:lnTo>
                      <a:pt x="59" y="89"/>
                    </a:lnTo>
                    <a:lnTo>
                      <a:pt x="55" y="89"/>
                    </a:lnTo>
                    <a:lnTo>
                      <a:pt x="52" y="90"/>
                    </a:lnTo>
                    <a:lnTo>
                      <a:pt x="51" y="94"/>
                    </a:lnTo>
                    <a:lnTo>
                      <a:pt x="45" y="93"/>
                    </a:lnTo>
                    <a:lnTo>
                      <a:pt x="43" y="94"/>
                    </a:lnTo>
                    <a:lnTo>
                      <a:pt x="41" y="96"/>
                    </a:lnTo>
                    <a:lnTo>
                      <a:pt x="40" y="98"/>
                    </a:lnTo>
                    <a:lnTo>
                      <a:pt x="37" y="98"/>
                    </a:lnTo>
                    <a:lnTo>
                      <a:pt x="37" y="97"/>
                    </a:lnTo>
                    <a:lnTo>
                      <a:pt x="34" y="98"/>
                    </a:lnTo>
                    <a:lnTo>
                      <a:pt x="33" y="100"/>
                    </a:lnTo>
                    <a:lnTo>
                      <a:pt x="31" y="98"/>
                    </a:lnTo>
                    <a:lnTo>
                      <a:pt x="26" y="94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0" y="87"/>
                    </a:lnTo>
                    <a:lnTo>
                      <a:pt x="19" y="85"/>
                    </a:lnTo>
                    <a:lnTo>
                      <a:pt x="18" y="82"/>
                    </a:lnTo>
                    <a:lnTo>
                      <a:pt x="19" y="80"/>
                    </a:lnTo>
                    <a:lnTo>
                      <a:pt x="18" y="79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19" y="72"/>
                    </a:lnTo>
                    <a:lnTo>
                      <a:pt x="22" y="68"/>
                    </a:lnTo>
                    <a:lnTo>
                      <a:pt x="23" y="64"/>
                    </a:lnTo>
                    <a:lnTo>
                      <a:pt x="25" y="61"/>
                    </a:lnTo>
                    <a:lnTo>
                      <a:pt x="25" y="60"/>
                    </a:lnTo>
                    <a:lnTo>
                      <a:pt x="23" y="60"/>
                    </a:lnTo>
                    <a:lnTo>
                      <a:pt x="22" y="58"/>
                    </a:lnTo>
                    <a:lnTo>
                      <a:pt x="20" y="56"/>
                    </a:lnTo>
                    <a:lnTo>
                      <a:pt x="18" y="56"/>
                    </a:lnTo>
                    <a:lnTo>
                      <a:pt x="15" y="54"/>
                    </a:lnTo>
                    <a:lnTo>
                      <a:pt x="16" y="53"/>
                    </a:lnTo>
                    <a:lnTo>
                      <a:pt x="18" y="50"/>
                    </a:lnTo>
                    <a:lnTo>
                      <a:pt x="18" y="47"/>
                    </a:lnTo>
                    <a:lnTo>
                      <a:pt x="16" y="45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4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8" y="22"/>
                    </a:lnTo>
                    <a:lnTo>
                      <a:pt x="11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3" y="17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6" y="6"/>
                    </a:lnTo>
                    <a:lnTo>
                      <a:pt x="19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8" name="Freeform 1345"/>
              <p:cNvSpPr>
                <a:spLocks/>
              </p:cNvSpPr>
              <p:nvPr/>
            </p:nvSpPr>
            <p:spPr bwMode="auto">
              <a:xfrm>
                <a:off x="3060892" y="3776809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3 h 4"/>
                  <a:gd name="T4" fmla="*/ 4 w 6"/>
                  <a:gd name="T5" fmla="*/ 4 h 4"/>
                  <a:gd name="T6" fmla="*/ 3 w 6"/>
                  <a:gd name="T7" fmla="*/ 3 h 4"/>
                  <a:gd name="T8" fmla="*/ 1 w 6"/>
                  <a:gd name="T9" fmla="*/ 3 h 4"/>
                  <a:gd name="T10" fmla="*/ 0 w 6"/>
                  <a:gd name="T11" fmla="*/ 0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3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9" name="Freeform 1346"/>
              <p:cNvSpPr>
                <a:spLocks/>
              </p:cNvSpPr>
              <p:nvPr/>
            </p:nvSpPr>
            <p:spPr bwMode="auto">
              <a:xfrm>
                <a:off x="3029766" y="3770880"/>
                <a:ext cx="7411" cy="2964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2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0" name="Freeform 1347"/>
              <p:cNvSpPr>
                <a:spLocks/>
              </p:cNvSpPr>
              <p:nvPr/>
            </p:nvSpPr>
            <p:spPr bwMode="auto">
              <a:xfrm>
                <a:off x="3139448" y="3799041"/>
                <a:ext cx="13340" cy="5929"/>
              </a:xfrm>
              <a:custGeom>
                <a:avLst/>
                <a:gdLst>
                  <a:gd name="T0" fmla="*/ 8 w 9"/>
                  <a:gd name="T1" fmla="*/ 0 h 4"/>
                  <a:gd name="T2" fmla="*/ 9 w 9"/>
                  <a:gd name="T3" fmla="*/ 1 h 4"/>
                  <a:gd name="T4" fmla="*/ 8 w 9"/>
                  <a:gd name="T5" fmla="*/ 4 h 4"/>
                  <a:gd name="T6" fmla="*/ 5 w 9"/>
                  <a:gd name="T7" fmla="*/ 4 h 4"/>
                  <a:gd name="T8" fmla="*/ 1 w 9"/>
                  <a:gd name="T9" fmla="*/ 4 h 4"/>
                  <a:gd name="T10" fmla="*/ 0 w 9"/>
                  <a:gd name="T11" fmla="*/ 3 h 4"/>
                  <a:gd name="T12" fmla="*/ 2 w 9"/>
                  <a:gd name="T13" fmla="*/ 1 h 4"/>
                  <a:gd name="T14" fmla="*/ 4 w 9"/>
                  <a:gd name="T15" fmla="*/ 3 h 4"/>
                  <a:gd name="T16" fmla="*/ 8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9" y="1"/>
                    </a:lnTo>
                    <a:lnTo>
                      <a:pt x="8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1" name="Freeform 1348"/>
              <p:cNvSpPr>
                <a:spLocks/>
              </p:cNvSpPr>
              <p:nvPr/>
            </p:nvSpPr>
            <p:spPr bwMode="auto">
              <a:xfrm>
                <a:off x="2967514" y="3778290"/>
                <a:ext cx="260865" cy="234186"/>
              </a:xfrm>
              <a:custGeom>
                <a:avLst/>
                <a:gdLst>
                  <a:gd name="T0" fmla="*/ 48 w 176"/>
                  <a:gd name="T1" fmla="*/ 8 h 158"/>
                  <a:gd name="T2" fmla="*/ 56 w 176"/>
                  <a:gd name="T3" fmla="*/ 13 h 158"/>
                  <a:gd name="T4" fmla="*/ 69 w 176"/>
                  <a:gd name="T5" fmla="*/ 20 h 158"/>
                  <a:gd name="T6" fmla="*/ 70 w 176"/>
                  <a:gd name="T7" fmla="*/ 25 h 158"/>
                  <a:gd name="T8" fmla="*/ 96 w 176"/>
                  <a:gd name="T9" fmla="*/ 22 h 158"/>
                  <a:gd name="T10" fmla="*/ 107 w 176"/>
                  <a:gd name="T11" fmla="*/ 29 h 158"/>
                  <a:gd name="T12" fmla="*/ 117 w 176"/>
                  <a:gd name="T13" fmla="*/ 25 h 158"/>
                  <a:gd name="T14" fmla="*/ 132 w 176"/>
                  <a:gd name="T15" fmla="*/ 20 h 158"/>
                  <a:gd name="T16" fmla="*/ 149 w 176"/>
                  <a:gd name="T17" fmla="*/ 20 h 158"/>
                  <a:gd name="T18" fmla="*/ 136 w 176"/>
                  <a:gd name="T19" fmla="*/ 24 h 158"/>
                  <a:gd name="T20" fmla="*/ 139 w 176"/>
                  <a:gd name="T21" fmla="*/ 31 h 158"/>
                  <a:gd name="T22" fmla="*/ 146 w 176"/>
                  <a:gd name="T23" fmla="*/ 32 h 158"/>
                  <a:gd name="T24" fmla="*/ 152 w 176"/>
                  <a:gd name="T25" fmla="*/ 35 h 158"/>
                  <a:gd name="T26" fmla="*/ 160 w 176"/>
                  <a:gd name="T27" fmla="*/ 42 h 158"/>
                  <a:gd name="T28" fmla="*/ 157 w 176"/>
                  <a:gd name="T29" fmla="*/ 47 h 158"/>
                  <a:gd name="T30" fmla="*/ 153 w 176"/>
                  <a:gd name="T31" fmla="*/ 50 h 158"/>
                  <a:gd name="T32" fmla="*/ 164 w 176"/>
                  <a:gd name="T33" fmla="*/ 49 h 158"/>
                  <a:gd name="T34" fmla="*/ 175 w 176"/>
                  <a:gd name="T35" fmla="*/ 50 h 158"/>
                  <a:gd name="T36" fmla="*/ 169 w 176"/>
                  <a:gd name="T37" fmla="*/ 58 h 158"/>
                  <a:gd name="T38" fmla="*/ 165 w 176"/>
                  <a:gd name="T39" fmla="*/ 68 h 158"/>
                  <a:gd name="T40" fmla="*/ 167 w 176"/>
                  <a:gd name="T41" fmla="*/ 75 h 158"/>
                  <a:gd name="T42" fmla="*/ 158 w 176"/>
                  <a:gd name="T43" fmla="*/ 76 h 158"/>
                  <a:gd name="T44" fmla="*/ 160 w 176"/>
                  <a:gd name="T45" fmla="*/ 90 h 158"/>
                  <a:gd name="T46" fmla="*/ 164 w 176"/>
                  <a:gd name="T47" fmla="*/ 101 h 158"/>
                  <a:gd name="T48" fmla="*/ 145 w 176"/>
                  <a:gd name="T49" fmla="*/ 108 h 158"/>
                  <a:gd name="T50" fmla="*/ 131 w 176"/>
                  <a:gd name="T51" fmla="*/ 112 h 158"/>
                  <a:gd name="T52" fmla="*/ 113 w 176"/>
                  <a:gd name="T53" fmla="*/ 111 h 158"/>
                  <a:gd name="T54" fmla="*/ 116 w 176"/>
                  <a:gd name="T55" fmla="*/ 116 h 158"/>
                  <a:gd name="T56" fmla="*/ 114 w 176"/>
                  <a:gd name="T57" fmla="*/ 127 h 158"/>
                  <a:gd name="T58" fmla="*/ 128 w 176"/>
                  <a:gd name="T59" fmla="*/ 133 h 158"/>
                  <a:gd name="T60" fmla="*/ 118 w 176"/>
                  <a:gd name="T61" fmla="*/ 140 h 158"/>
                  <a:gd name="T62" fmla="*/ 107 w 176"/>
                  <a:gd name="T63" fmla="*/ 151 h 158"/>
                  <a:gd name="T64" fmla="*/ 91 w 176"/>
                  <a:gd name="T65" fmla="*/ 158 h 158"/>
                  <a:gd name="T66" fmla="*/ 81 w 176"/>
                  <a:gd name="T67" fmla="*/ 147 h 158"/>
                  <a:gd name="T68" fmla="*/ 76 w 176"/>
                  <a:gd name="T69" fmla="*/ 133 h 158"/>
                  <a:gd name="T70" fmla="*/ 71 w 176"/>
                  <a:gd name="T71" fmla="*/ 130 h 158"/>
                  <a:gd name="T72" fmla="*/ 71 w 176"/>
                  <a:gd name="T73" fmla="*/ 114 h 158"/>
                  <a:gd name="T74" fmla="*/ 71 w 176"/>
                  <a:gd name="T75" fmla="*/ 102 h 158"/>
                  <a:gd name="T76" fmla="*/ 74 w 176"/>
                  <a:gd name="T77" fmla="*/ 93 h 158"/>
                  <a:gd name="T78" fmla="*/ 76 w 176"/>
                  <a:gd name="T79" fmla="*/ 82 h 158"/>
                  <a:gd name="T80" fmla="*/ 67 w 176"/>
                  <a:gd name="T81" fmla="*/ 82 h 158"/>
                  <a:gd name="T82" fmla="*/ 58 w 176"/>
                  <a:gd name="T83" fmla="*/ 80 h 158"/>
                  <a:gd name="T84" fmla="*/ 42 w 176"/>
                  <a:gd name="T85" fmla="*/ 71 h 158"/>
                  <a:gd name="T86" fmla="*/ 30 w 176"/>
                  <a:gd name="T87" fmla="*/ 71 h 158"/>
                  <a:gd name="T88" fmla="*/ 22 w 176"/>
                  <a:gd name="T89" fmla="*/ 71 h 158"/>
                  <a:gd name="T90" fmla="*/ 11 w 176"/>
                  <a:gd name="T91" fmla="*/ 65 h 158"/>
                  <a:gd name="T92" fmla="*/ 12 w 176"/>
                  <a:gd name="T93" fmla="*/ 57 h 158"/>
                  <a:gd name="T94" fmla="*/ 1 w 176"/>
                  <a:gd name="T95" fmla="*/ 42 h 158"/>
                  <a:gd name="T96" fmla="*/ 2 w 176"/>
                  <a:gd name="T97" fmla="*/ 32 h 158"/>
                  <a:gd name="T98" fmla="*/ 8 w 176"/>
                  <a:gd name="T99" fmla="*/ 20 h 158"/>
                  <a:gd name="T100" fmla="*/ 17 w 176"/>
                  <a:gd name="T101" fmla="*/ 7 h 158"/>
                  <a:gd name="T102" fmla="*/ 24 w 176"/>
                  <a:gd name="T103" fmla="*/ 7 h 158"/>
                  <a:gd name="T104" fmla="*/ 19 w 176"/>
                  <a:gd name="T105" fmla="*/ 14 h 158"/>
                  <a:gd name="T106" fmla="*/ 22 w 176"/>
                  <a:gd name="T107" fmla="*/ 21 h 158"/>
                  <a:gd name="T108" fmla="*/ 15 w 176"/>
                  <a:gd name="T109" fmla="*/ 33 h 158"/>
                  <a:gd name="T110" fmla="*/ 20 w 176"/>
                  <a:gd name="T111" fmla="*/ 43 h 158"/>
                  <a:gd name="T112" fmla="*/ 24 w 176"/>
                  <a:gd name="T113" fmla="*/ 31 h 158"/>
                  <a:gd name="T114" fmla="*/ 24 w 176"/>
                  <a:gd name="T115" fmla="*/ 18 h 158"/>
                  <a:gd name="T116" fmla="*/ 40 w 176"/>
                  <a:gd name="T117" fmla="*/ 11 h 158"/>
                  <a:gd name="T118" fmla="*/ 47 w 176"/>
                  <a:gd name="T119" fmla="*/ 13 h 158"/>
                  <a:gd name="T120" fmla="*/ 40 w 176"/>
                  <a:gd name="T121" fmla="*/ 10 h 158"/>
                  <a:gd name="T122" fmla="*/ 45 w 176"/>
                  <a:gd name="T12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6" h="158">
                    <a:moveTo>
                      <a:pt x="45" y="0"/>
                    </a:moveTo>
                    <a:lnTo>
                      <a:pt x="47" y="0"/>
                    </a:lnTo>
                    <a:lnTo>
                      <a:pt x="48" y="4"/>
                    </a:lnTo>
                    <a:lnTo>
                      <a:pt x="48" y="8"/>
                    </a:lnTo>
                    <a:lnTo>
                      <a:pt x="49" y="11"/>
                    </a:lnTo>
                    <a:lnTo>
                      <a:pt x="52" y="11"/>
                    </a:lnTo>
                    <a:lnTo>
                      <a:pt x="53" y="11"/>
                    </a:lnTo>
                    <a:lnTo>
                      <a:pt x="56" y="13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7" y="17"/>
                    </a:lnTo>
                    <a:lnTo>
                      <a:pt x="69" y="20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7" y="24"/>
                    </a:lnTo>
                    <a:lnTo>
                      <a:pt x="70" y="25"/>
                    </a:lnTo>
                    <a:lnTo>
                      <a:pt x="76" y="25"/>
                    </a:lnTo>
                    <a:lnTo>
                      <a:pt x="88" y="22"/>
                    </a:lnTo>
                    <a:lnTo>
                      <a:pt x="95" y="22"/>
                    </a:lnTo>
                    <a:lnTo>
                      <a:pt x="96" y="22"/>
                    </a:lnTo>
                    <a:lnTo>
                      <a:pt x="98" y="25"/>
                    </a:lnTo>
                    <a:lnTo>
                      <a:pt x="103" y="29"/>
                    </a:lnTo>
                    <a:lnTo>
                      <a:pt x="106" y="29"/>
                    </a:lnTo>
                    <a:lnTo>
                      <a:pt x="107" y="29"/>
                    </a:lnTo>
                    <a:lnTo>
                      <a:pt x="110" y="28"/>
                    </a:lnTo>
                    <a:lnTo>
                      <a:pt x="111" y="26"/>
                    </a:lnTo>
                    <a:lnTo>
                      <a:pt x="114" y="25"/>
                    </a:lnTo>
                    <a:lnTo>
                      <a:pt x="117" y="25"/>
                    </a:lnTo>
                    <a:lnTo>
                      <a:pt x="123" y="21"/>
                    </a:lnTo>
                    <a:lnTo>
                      <a:pt x="124" y="21"/>
                    </a:lnTo>
                    <a:lnTo>
                      <a:pt x="127" y="22"/>
                    </a:lnTo>
                    <a:lnTo>
                      <a:pt x="132" y="20"/>
                    </a:lnTo>
                    <a:lnTo>
                      <a:pt x="135" y="20"/>
                    </a:lnTo>
                    <a:lnTo>
                      <a:pt x="139" y="20"/>
                    </a:lnTo>
                    <a:lnTo>
                      <a:pt x="146" y="21"/>
                    </a:lnTo>
                    <a:lnTo>
                      <a:pt x="149" y="20"/>
                    </a:lnTo>
                    <a:lnTo>
                      <a:pt x="149" y="22"/>
                    </a:lnTo>
                    <a:lnTo>
                      <a:pt x="145" y="22"/>
                    </a:lnTo>
                    <a:lnTo>
                      <a:pt x="142" y="24"/>
                    </a:lnTo>
                    <a:lnTo>
                      <a:pt x="136" y="24"/>
                    </a:lnTo>
                    <a:lnTo>
                      <a:pt x="135" y="25"/>
                    </a:lnTo>
                    <a:lnTo>
                      <a:pt x="136" y="26"/>
                    </a:lnTo>
                    <a:lnTo>
                      <a:pt x="139" y="28"/>
                    </a:lnTo>
                    <a:lnTo>
                      <a:pt x="139" y="31"/>
                    </a:lnTo>
                    <a:lnTo>
                      <a:pt x="142" y="32"/>
                    </a:lnTo>
                    <a:lnTo>
                      <a:pt x="142" y="31"/>
                    </a:lnTo>
                    <a:lnTo>
                      <a:pt x="143" y="31"/>
                    </a:lnTo>
                    <a:lnTo>
                      <a:pt x="146" y="32"/>
                    </a:lnTo>
                    <a:lnTo>
                      <a:pt x="146" y="32"/>
                    </a:lnTo>
                    <a:lnTo>
                      <a:pt x="149" y="32"/>
                    </a:lnTo>
                    <a:lnTo>
                      <a:pt x="150" y="33"/>
                    </a:lnTo>
                    <a:lnTo>
                      <a:pt x="152" y="35"/>
                    </a:lnTo>
                    <a:lnTo>
                      <a:pt x="156" y="36"/>
                    </a:lnTo>
                    <a:lnTo>
                      <a:pt x="160" y="37"/>
                    </a:lnTo>
                    <a:lnTo>
                      <a:pt x="161" y="40"/>
                    </a:lnTo>
                    <a:lnTo>
                      <a:pt x="160" y="42"/>
                    </a:lnTo>
                    <a:lnTo>
                      <a:pt x="163" y="42"/>
                    </a:lnTo>
                    <a:lnTo>
                      <a:pt x="161" y="43"/>
                    </a:lnTo>
                    <a:lnTo>
                      <a:pt x="158" y="46"/>
                    </a:lnTo>
                    <a:lnTo>
                      <a:pt x="157" y="47"/>
                    </a:lnTo>
                    <a:lnTo>
                      <a:pt x="156" y="49"/>
                    </a:lnTo>
                    <a:lnTo>
                      <a:pt x="154" y="49"/>
                    </a:lnTo>
                    <a:lnTo>
                      <a:pt x="152" y="50"/>
                    </a:lnTo>
                    <a:lnTo>
                      <a:pt x="153" y="50"/>
                    </a:lnTo>
                    <a:lnTo>
                      <a:pt x="156" y="50"/>
                    </a:lnTo>
                    <a:lnTo>
                      <a:pt x="160" y="49"/>
                    </a:lnTo>
                    <a:lnTo>
                      <a:pt x="163" y="49"/>
                    </a:lnTo>
                    <a:lnTo>
                      <a:pt x="164" y="49"/>
                    </a:lnTo>
                    <a:lnTo>
                      <a:pt x="167" y="49"/>
                    </a:lnTo>
                    <a:lnTo>
                      <a:pt x="168" y="49"/>
                    </a:lnTo>
                    <a:lnTo>
                      <a:pt x="171" y="49"/>
                    </a:lnTo>
                    <a:lnTo>
                      <a:pt x="175" y="50"/>
                    </a:lnTo>
                    <a:lnTo>
                      <a:pt x="176" y="51"/>
                    </a:lnTo>
                    <a:lnTo>
                      <a:pt x="175" y="53"/>
                    </a:lnTo>
                    <a:lnTo>
                      <a:pt x="172" y="57"/>
                    </a:lnTo>
                    <a:lnTo>
                      <a:pt x="169" y="58"/>
                    </a:lnTo>
                    <a:lnTo>
                      <a:pt x="167" y="58"/>
                    </a:lnTo>
                    <a:lnTo>
                      <a:pt x="164" y="62"/>
                    </a:lnTo>
                    <a:lnTo>
                      <a:pt x="164" y="65"/>
                    </a:lnTo>
                    <a:lnTo>
                      <a:pt x="165" y="68"/>
                    </a:lnTo>
                    <a:lnTo>
                      <a:pt x="169" y="68"/>
                    </a:lnTo>
                    <a:lnTo>
                      <a:pt x="171" y="69"/>
                    </a:lnTo>
                    <a:lnTo>
                      <a:pt x="171" y="72"/>
                    </a:lnTo>
                    <a:lnTo>
                      <a:pt x="167" y="75"/>
                    </a:lnTo>
                    <a:lnTo>
                      <a:pt x="164" y="73"/>
                    </a:lnTo>
                    <a:lnTo>
                      <a:pt x="163" y="75"/>
                    </a:lnTo>
                    <a:lnTo>
                      <a:pt x="161" y="73"/>
                    </a:lnTo>
                    <a:lnTo>
                      <a:pt x="158" y="76"/>
                    </a:lnTo>
                    <a:lnTo>
                      <a:pt x="158" y="80"/>
                    </a:lnTo>
                    <a:lnTo>
                      <a:pt x="156" y="82"/>
                    </a:lnTo>
                    <a:lnTo>
                      <a:pt x="157" y="86"/>
                    </a:lnTo>
                    <a:lnTo>
                      <a:pt x="160" y="90"/>
                    </a:lnTo>
                    <a:lnTo>
                      <a:pt x="165" y="94"/>
                    </a:lnTo>
                    <a:lnTo>
                      <a:pt x="165" y="94"/>
                    </a:lnTo>
                    <a:lnTo>
                      <a:pt x="165" y="97"/>
                    </a:lnTo>
                    <a:lnTo>
                      <a:pt x="164" y="101"/>
                    </a:lnTo>
                    <a:lnTo>
                      <a:pt x="157" y="105"/>
                    </a:lnTo>
                    <a:lnTo>
                      <a:pt x="153" y="105"/>
                    </a:lnTo>
                    <a:lnTo>
                      <a:pt x="147" y="108"/>
                    </a:lnTo>
                    <a:lnTo>
                      <a:pt x="145" y="108"/>
                    </a:lnTo>
                    <a:lnTo>
                      <a:pt x="142" y="108"/>
                    </a:lnTo>
                    <a:lnTo>
                      <a:pt x="136" y="112"/>
                    </a:lnTo>
                    <a:lnTo>
                      <a:pt x="132" y="114"/>
                    </a:lnTo>
                    <a:lnTo>
                      <a:pt x="131" y="112"/>
                    </a:lnTo>
                    <a:lnTo>
                      <a:pt x="125" y="112"/>
                    </a:lnTo>
                    <a:lnTo>
                      <a:pt x="121" y="114"/>
                    </a:lnTo>
                    <a:lnTo>
                      <a:pt x="117" y="111"/>
                    </a:lnTo>
                    <a:lnTo>
                      <a:pt x="113" y="111"/>
                    </a:lnTo>
                    <a:lnTo>
                      <a:pt x="109" y="109"/>
                    </a:lnTo>
                    <a:lnTo>
                      <a:pt x="110" y="112"/>
                    </a:lnTo>
                    <a:lnTo>
                      <a:pt x="113" y="114"/>
                    </a:lnTo>
                    <a:lnTo>
                      <a:pt x="116" y="116"/>
                    </a:lnTo>
                    <a:lnTo>
                      <a:pt x="117" y="119"/>
                    </a:lnTo>
                    <a:lnTo>
                      <a:pt x="113" y="125"/>
                    </a:lnTo>
                    <a:lnTo>
                      <a:pt x="114" y="126"/>
                    </a:lnTo>
                    <a:lnTo>
                      <a:pt x="114" y="127"/>
                    </a:lnTo>
                    <a:lnTo>
                      <a:pt x="114" y="131"/>
                    </a:lnTo>
                    <a:lnTo>
                      <a:pt x="120" y="133"/>
                    </a:lnTo>
                    <a:lnTo>
                      <a:pt x="124" y="133"/>
                    </a:lnTo>
                    <a:lnTo>
                      <a:pt x="128" y="133"/>
                    </a:lnTo>
                    <a:lnTo>
                      <a:pt x="128" y="136"/>
                    </a:lnTo>
                    <a:lnTo>
                      <a:pt x="125" y="137"/>
                    </a:lnTo>
                    <a:lnTo>
                      <a:pt x="120" y="138"/>
                    </a:lnTo>
                    <a:lnTo>
                      <a:pt x="118" y="140"/>
                    </a:lnTo>
                    <a:lnTo>
                      <a:pt x="117" y="141"/>
                    </a:lnTo>
                    <a:lnTo>
                      <a:pt x="116" y="145"/>
                    </a:lnTo>
                    <a:lnTo>
                      <a:pt x="109" y="148"/>
                    </a:lnTo>
                    <a:lnTo>
                      <a:pt x="107" y="151"/>
                    </a:lnTo>
                    <a:lnTo>
                      <a:pt x="103" y="154"/>
                    </a:lnTo>
                    <a:lnTo>
                      <a:pt x="99" y="158"/>
                    </a:lnTo>
                    <a:lnTo>
                      <a:pt x="93" y="158"/>
                    </a:lnTo>
                    <a:lnTo>
                      <a:pt x="91" y="158"/>
                    </a:lnTo>
                    <a:lnTo>
                      <a:pt x="85" y="154"/>
                    </a:lnTo>
                    <a:lnTo>
                      <a:pt x="81" y="149"/>
                    </a:lnTo>
                    <a:lnTo>
                      <a:pt x="81" y="149"/>
                    </a:lnTo>
                    <a:lnTo>
                      <a:pt x="81" y="147"/>
                    </a:lnTo>
                    <a:lnTo>
                      <a:pt x="78" y="141"/>
                    </a:lnTo>
                    <a:lnTo>
                      <a:pt x="77" y="137"/>
                    </a:lnTo>
                    <a:lnTo>
                      <a:pt x="77" y="136"/>
                    </a:lnTo>
                    <a:lnTo>
                      <a:pt x="76" y="133"/>
                    </a:lnTo>
                    <a:lnTo>
                      <a:pt x="74" y="133"/>
                    </a:lnTo>
                    <a:lnTo>
                      <a:pt x="74" y="130"/>
                    </a:lnTo>
                    <a:lnTo>
                      <a:pt x="73" y="130"/>
                    </a:lnTo>
                    <a:lnTo>
                      <a:pt x="71" y="130"/>
                    </a:lnTo>
                    <a:lnTo>
                      <a:pt x="70" y="130"/>
                    </a:lnTo>
                    <a:lnTo>
                      <a:pt x="70" y="129"/>
                    </a:lnTo>
                    <a:lnTo>
                      <a:pt x="74" y="120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70" y="109"/>
                    </a:lnTo>
                    <a:lnTo>
                      <a:pt x="70" y="105"/>
                    </a:lnTo>
                    <a:lnTo>
                      <a:pt x="71" y="102"/>
                    </a:lnTo>
                    <a:lnTo>
                      <a:pt x="71" y="101"/>
                    </a:lnTo>
                    <a:lnTo>
                      <a:pt x="70" y="96"/>
                    </a:lnTo>
                    <a:lnTo>
                      <a:pt x="71" y="94"/>
                    </a:lnTo>
                    <a:lnTo>
                      <a:pt x="74" y="93"/>
                    </a:lnTo>
                    <a:lnTo>
                      <a:pt x="76" y="91"/>
                    </a:lnTo>
                    <a:lnTo>
                      <a:pt x="76" y="89"/>
                    </a:lnTo>
                    <a:lnTo>
                      <a:pt x="77" y="87"/>
                    </a:lnTo>
                    <a:lnTo>
                      <a:pt x="76" y="82"/>
                    </a:lnTo>
                    <a:lnTo>
                      <a:pt x="74" y="80"/>
                    </a:lnTo>
                    <a:lnTo>
                      <a:pt x="71" y="80"/>
                    </a:lnTo>
                    <a:lnTo>
                      <a:pt x="70" y="82"/>
                    </a:lnTo>
                    <a:lnTo>
                      <a:pt x="67" y="82"/>
                    </a:lnTo>
                    <a:lnTo>
                      <a:pt x="64" y="82"/>
                    </a:lnTo>
                    <a:lnTo>
                      <a:pt x="62" y="83"/>
                    </a:lnTo>
                    <a:lnTo>
                      <a:pt x="60" y="82"/>
                    </a:lnTo>
                    <a:lnTo>
                      <a:pt x="58" y="80"/>
                    </a:lnTo>
                    <a:lnTo>
                      <a:pt x="56" y="82"/>
                    </a:lnTo>
                    <a:lnTo>
                      <a:pt x="55" y="80"/>
                    </a:lnTo>
                    <a:lnTo>
                      <a:pt x="52" y="82"/>
                    </a:lnTo>
                    <a:lnTo>
                      <a:pt x="42" y="71"/>
                    </a:lnTo>
                    <a:lnTo>
                      <a:pt x="40" y="71"/>
                    </a:lnTo>
                    <a:lnTo>
                      <a:pt x="35" y="69"/>
                    </a:lnTo>
                    <a:lnTo>
                      <a:pt x="31" y="71"/>
                    </a:lnTo>
                    <a:lnTo>
                      <a:pt x="30" y="71"/>
                    </a:lnTo>
                    <a:lnTo>
                      <a:pt x="27" y="71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22" y="71"/>
                    </a:lnTo>
                    <a:lnTo>
                      <a:pt x="19" y="69"/>
                    </a:lnTo>
                    <a:lnTo>
                      <a:pt x="16" y="69"/>
                    </a:lnTo>
                    <a:lnTo>
                      <a:pt x="13" y="68"/>
                    </a:lnTo>
                    <a:lnTo>
                      <a:pt x="11" y="65"/>
                    </a:lnTo>
                    <a:lnTo>
                      <a:pt x="9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1" y="54"/>
                    </a:lnTo>
                    <a:lnTo>
                      <a:pt x="9" y="51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2" y="26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7"/>
                    </a:lnTo>
                    <a:lnTo>
                      <a:pt x="24" y="6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4" y="7"/>
                    </a:lnTo>
                    <a:lnTo>
                      <a:pt x="22" y="8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9" y="14"/>
                    </a:lnTo>
                    <a:lnTo>
                      <a:pt x="20" y="15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2" y="21"/>
                    </a:lnTo>
                    <a:lnTo>
                      <a:pt x="22" y="25"/>
                    </a:lnTo>
                    <a:lnTo>
                      <a:pt x="17" y="31"/>
                    </a:lnTo>
                    <a:lnTo>
                      <a:pt x="16" y="32"/>
                    </a:lnTo>
                    <a:lnTo>
                      <a:pt x="15" y="33"/>
                    </a:lnTo>
                    <a:lnTo>
                      <a:pt x="15" y="36"/>
                    </a:lnTo>
                    <a:lnTo>
                      <a:pt x="17" y="39"/>
                    </a:lnTo>
                    <a:lnTo>
                      <a:pt x="17" y="43"/>
                    </a:lnTo>
                    <a:lnTo>
                      <a:pt x="20" y="43"/>
                    </a:lnTo>
                    <a:lnTo>
                      <a:pt x="24" y="42"/>
                    </a:lnTo>
                    <a:lnTo>
                      <a:pt x="26" y="37"/>
                    </a:lnTo>
                    <a:lnTo>
                      <a:pt x="26" y="33"/>
                    </a:lnTo>
                    <a:lnTo>
                      <a:pt x="24" y="31"/>
                    </a:lnTo>
                    <a:lnTo>
                      <a:pt x="24" y="25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4" y="18"/>
                    </a:lnTo>
                    <a:lnTo>
                      <a:pt x="31" y="15"/>
                    </a:lnTo>
                    <a:lnTo>
                      <a:pt x="37" y="14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7" y="11"/>
                    </a:lnTo>
                    <a:lnTo>
                      <a:pt x="45" y="8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2" name="Freeform 1349"/>
              <p:cNvSpPr>
                <a:spLocks/>
              </p:cNvSpPr>
              <p:nvPr/>
            </p:nvSpPr>
            <p:spPr bwMode="auto">
              <a:xfrm>
                <a:off x="3046070" y="3773844"/>
                <a:ext cx="8893" cy="8893"/>
              </a:xfrm>
              <a:custGeom>
                <a:avLst/>
                <a:gdLst>
                  <a:gd name="T0" fmla="*/ 2 w 6"/>
                  <a:gd name="T1" fmla="*/ 0 h 6"/>
                  <a:gd name="T2" fmla="*/ 3 w 6"/>
                  <a:gd name="T3" fmla="*/ 3 h 6"/>
                  <a:gd name="T4" fmla="*/ 6 w 6"/>
                  <a:gd name="T5" fmla="*/ 5 h 6"/>
                  <a:gd name="T6" fmla="*/ 5 w 6"/>
                  <a:gd name="T7" fmla="*/ 6 h 6"/>
                  <a:gd name="T8" fmla="*/ 2 w 6"/>
                  <a:gd name="T9" fmla="*/ 5 h 6"/>
                  <a:gd name="T10" fmla="*/ 0 w 6"/>
                  <a:gd name="T11" fmla="*/ 2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3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3" name="Freeform 1350"/>
              <p:cNvSpPr>
                <a:spLocks/>
              </p:cNvSpPr>
              <p:nvPr/>
            </p:nvSpPr>
            <p:spPr bwMode="auto">
              <a:xfrm>
                <a:off x="2851904" y="3773844"/>
                <a:ext cx="235669" cy="336457"/>
              </a:xfrm>
              <a:custGeom>
                <a:avLst/>
                <a:gdLst>
                  <a:gd name="T0" fmla="*/ 107 w 159"/>
                  <a:gd name="T1" fmla="*/ 6 h 227"/>
                  <a:gd name="T2" fmla="*/ 95 w 159"/>
                  <a:gd name="T3" fmla="*/ 10 h 227"/>
                  <a:gd name="T4" fmla="*/ 84 w 159"/>
                  <a:gd name="T5" fmla="*/ 24 h 227"/>
                  <a:gd name="T6" fmla="*/ 78 w 159"/>
                  <a:gd name="T7" fmla="*/ 43 h 227"/>
                  <a:gd name="T8" fmla="*/ 89 w 159"/>
                  <a:gd name="T9" fmla="*/ 57 h 227"/>
                  <a:gd name="T10" fmla="*/ 89 w 159"/>
                  <a:gd name="T11" fmla="*/ 68 h 227"/>
                  <a:gd name="T12" fmla="*/ 102 w 159"/>
                  <a:gd name="T13" fmla="*/ 72 h 227"/>
                  <a:gd name="T14" fmla="*/ 118 w 159"/>
                  <a:gd name="T15" fmla="*/ 74 h 227"/>
                  <a:gd name="T16" fmla="*/ 136 w 159"/>
                  <a:gd name="T17" fmla="*/ 83 h 227"/>
                  <a:gd name="T18" fmla="*/ 148 w 159"/>
                  <a:gd name="T19" fmla="*/ 85 h 227"/>
                  <a:gd name="T20" fmla="*/ 154 w 159"/>
                  <a:gd name="T21" fmla="*/ 92 h 227"/>
                  <a:gd name="T22" fmla="*/ 149 w 159"/>
                  <a:gd name="T23" fmla="*/ 104 h 227"/>
                  <a:gd name="T24" fmla="*/ 149 w 159"/>
                  <a:gd name="T25" fmla="*/ 115 h 227"/>
                  <a:gd name="T26" fmla="*/ 149 w 159"/>
                  <a:gd name="T27" fmla="*/ 133 h 227"/>
                  <a:gd name="T28" fmla="*/ 155 w 159"/>
                  <a:gd name="T29" fmla="*/ 139 h 227"/>
                  <a:gd name="T30" fmla="*/ 159 w 159"/>
                  <a:gd name="T31" fmla="*/ 152 h 227"/>
                  <a:gd name="T32" fmla="*/ 152 w 159"/>
                  <a:gd name="T33" fmla="*/ 141 h 227"/>
                  <a:gd name="T34" fmla="*/ 140 w 159"/>
                  <a:gd name="T35" fmla="*/ 144 h 227"/>
                  <a:gd name="T36" fmla="*/ 129 w 159"/>
                  <a:gd name="T37" fmla="*/ 155 h 227"/>
                  <a:gd name="T38" fmla="*/ 127 w 159"/>
                  <a:gd name="T39" fmla="*/ 162 h 227"/>
                  <a:gd name="T40" fmla="*/ 129 w 159"/>
                  <a:gd name="T41" fmla="*/ 186 h 227"/>
                  <a:gd name="T42" fmla="*/ 119 w 159"/>
                  <a:gd name="T43" fmla="*/ 223 h 227"/>
                  <a:gd name="T44" fmla="*/ 118 w 159"/>
                  <a:gd name="T45" fmla="*/ 206 h 227"/>
                  <a:gd name="T46" fmla="*/ 109 w 159"/>
                  <a:gd name="T47" fmla="*/ 202 h 227"/>
                  <a:gd name="T48" fmla="*/ 95 w 159"/>
                  <a:gd name="T49" fmla="*/ 199 h 227"/>
                  <a:gd name="T50" fmla="*/ 82 w 159"/>
                  <a:gd name="T51" fmla="*/ 204 h 227"/>
                  <a:gd name="T52" fmla="*/ 75 w 159"/>
                  <a:gd name="T53" fmla="*/ 194 h 227"/>
                  <a:gd name="T54" fmla="*/ 64 w 159"/>
                  <a:gd name="T55" fmla="*/ 186 h 227"/>
                  <a:gd name="T56" fmla="*/ 54 w 159"/>
                  <a:gd name="T57" fmla="*/ 173 h 227"/>
                  <a:gd name="T58" fmla="*/ 46 w 159"/>
                  <a:gd name="T59" fmla="*/ 169 h 227"/>
                  <a:gd name="T60" fmla="*/ 36 w 159"/>
                  <a:gd name="T61" fmla="*/ 166 h 227"/>
                  <a:gd name="T62" fmla="*/ 24 w 159"/>
                  <a:gd name="T63" fmla="*/ 166 h 227"/>
                  <a:gd name="T64" fmla="*/ 14 w 159"/>
                  <a:gd name="T65" fmla="*/ 159 h 227"/>
                  <a:gd name="T66" fmla="*/ 2 w 159"/>
                  <a:gd name="T67" fmla="*/ 144 h 227"/>
                  <a:gd name="T68" fmla="*/ 18 w 159"/>
                  <a:gd name="T69" fmla="*/ 128 h 227"/>
                  <a:gd name="T70" fmla="*/ 25 w 159"/>
                  <a:gd name="T71" fmla="*/ 117 h 227"/>
                  <a:gd name="T72" fmla="*/ 19 w 159"/>
                  <a:gd name="T73" fmla="*/ 111 h 227"/>
                  <a:gd name="T74" fmla="*/ 19 w 159"/>
                  <a:gd name="T75" fmla="*/ 94 h 227"/>
                  <a:gd name="T76" fmla="*/ 21 w 159"/>
                  <a:gd name="T77" fmla="*/ 85 h 227"/>
                  <a:gd name="T78" fmla="*/ 19 w 159"/>
                  <a:gd name="T79" fmla="*/ 81 h 227"/>
                  <a:gd name="T80" fmla="*/ 17 w 159"/>
                  <a:gd name="T81" fmla="*/ 67 h 227"/>
                  <a:gd name="T82" fmla="*/ 22 w 159"/>
                  <a:gd name="T83" fmla="*/ 56 h 227"/>
                  <a:gd name="T84" fmla="*/ 28 w 159"/>
                  <a:gd name="T85" fmla="*/ 57 h 227"/>
                  <a:gd name="T86" fmla="*/ 32 w 159"/>
                  <a:gd name="T87" fmla="*/ 58 h 227"/>
                  <a:gd name="T88" fmla="*/ 32 w 159"/>
                  <a:gd name="T89" fmla="*/ 50 h 227"/>
                  <a:gd name="T90" fmla="*/ 44 w 159"/>
                  <a:gd name="T91" fmla="*/ 40 h 227"/>
                  <a:gd name="T92" fmla="*/ 44 w 159"/>
                  <a:gd name="T93" fmla="*/ 35 h 227"/>
                  <a:gd name="T94" fmla="*/ 57 w 159"/>
                  <a:gd name="T95" fmla="*/ 18 h 227"/>
                  <a:gd name="T96" fmla="*/ 62 w 159"/>
                  <a:gd name="T97" fmla="*/ 21 h 227"/>
                  <a:gd name="T98" fmla="*/ 65 w 159"/>
                  <a:gd name="T99" fmla="*/ 18 h 227"/>
                  <a:gd name="T100" fmla="*/ 79 w 159"/>
                  <a:gd name="T101" fmla="*/ 14 h 227"/>
                  <a:gd name="T102" fmla="*/ 90 w 159"/>
                  <a:gd name="T103" fmla="*/ 5 h 227"/>
                  <a:gd name="T104" fmla="*/ 98 w 159"/>
                  <a:gd name="T105" fmla="*/ 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9" h="227">
                    <a:moveTo>
                      <a:pt x="100" y="0"/>
                    </a:moveTo>
                    <a:lnTo>
                      <a:pt x="101" y="0"/>
                    </a:lnTo>
                    <a:lnTo>
                      <a:pt x="105" y="2"/>
                    </a:lnTo>
                    <a:lnTo>
                      <a:pt x="108" y="5"/>
                    </a:lnTo>
                    <a:lnTo>
                      <a:pt x="107" y="6"/>
                    </a:lnTo>
                    <a:lnTo>
                      <a:pt x="105" y="7"/>
                    </a:lnTo>
                    <a:lnTo>
                      <a:pt x="105" y="7"/>
                    </a:lnTo>
                    <a:lnTo>
                      <a:pt x="104" y="7"/>
                    </a:lnTo>
                    <a:lnTo>
                      <a:pt x="102" y="9"/>
                    </a:lnTo>
                    <a:lnTo>
                      <a:pt x="95" y="10"/>
                    </a:lnTo>
                    <a:lnTo>
                      <a:pt x="93" y="17"/>
                    </a:lnTo>
                    <a:lnTo>
                      <a:pt x="91" y="18"/>
                    </a:lnTo>
                    <a:lnTo>
                      <a:pt x="89" y="18"/>
                    </a:lnTo>
                    <a:lnTo>
                      <a:pt x="86" y="23"/>
                    </a:lnTo>
                    <a:lnTo>
                      <a:pt x="84" y="24"/>
                    </a:lnTo>
                    <a:lnTo>
                      <a:pt x="80" y="29"/>
                    </a:lnTo>
                    <a:lnTo>
                      <a:pt x="79" y="32"/>
                    </a:lnTo>
                    <a:lnTo>
                      <a:pt x="80" y="35"/>
                    </a:lnTo>
                    <a:lnTo>
                      <a:pt x="80" y="39"/>
                    </a:lnTo>
                    <a:lnTo>
                      <a:pt x="78" y="43"/>
                    </a:lnTo>
                    <a:lnTo>
                      <a:pt x="78" y="45"/>
                    </a:lnTo>
                    <a:lnTo>
                      <a:pt x="79" y="45"/>
                    </a:lnTo>
                    <a:lnTo>
                      <a:pt x="82" y="45"/>
                    </a:lnTo>
                    <a:lnTo>
                      <a:pt x="87" y="54"/>
                    </a:lnTo>
                    <a:lnTo>
                      <a:pt x="89" y="57"/>
                    </a:lnTo>
                    <a:lnTo>
                      <a:pt x="90" y="60"/>
                    </a:lnTo>
                    <a:lnTo>
                      <a:pt x="89" y="63"/>
                    </a:lnTo>
                    <a:lnTo>
                      <a:pt x="89" y="65"/>
                    </a:lnTo>
                    <a:lnTo>
                      <a:pt x="87" y="67"/>
                    </a:lnTo>
                    <a:lnTo>
                      <a:pt x="89" y="68"/>
                    </a:lnTo>
                    <a:lnTo>
                      <a:pt x="91" y="71"/>
                    </a:lnTo>
                    <a:lnTo>
                      <a:pt x="94" y="72"/>
                    </a:lnTo>
                    <a:lnTo>
                      <a:pt x="97" y="72"/>
                    </a:lnTo>
                    <a:lnTo>
                      <a:pt x="100" y="74"/>
                    </a:lnTo>
                    <a:lnTo>
                      <a:pt x="102" y="72"/>
                    </a:lnTo>
                    <a:lnTo>
                      <a:pt x="105" y="74"/>
                    </a:lnTo>
                    <a:lnTo>
                      <a:pt x="108" y="74"/>
                    </a:lnTo>
                    <a:lnTo>
                      <a:pt x="109" y="74"/>
                    </a:lnTo>
                    <a:lnTo>
                      <a:pt x="113" y="72"/>
                    </a:lnTo>
                    <a:lnTo>
                      <a:pt x="118" y="74"/>
                    </a:lnTo>
                    <a:lnTo>
                      <a:pt x="120" y="74"/>
                    </a:lnTo>
                    <a:lnTo>
                      <a:pt x="130" y="85"/>
                    </a:lnTo>
                    <a:lnTo>
                      <a:pt x="133" y="83"/>
                    </a:lnTo>
                    <a:lnTo>
                      <a:pt x="134" y="85"/>
                    </a:lnTo>
                    <a:lnTo>
                      <a:pt x="136" y="83"/>
                    </a:lnTo>
                    <a:lnTo>
                      <a:pt x="138" y="85"/>
                    </a:lnTo>
                    <a:lnTo>
                      <a:pt x="140" y="86"/>
                    </a:lnTo>
                    <a:lnTo>
                      <a:pt x="142" y="85"/>
                    </a:lnTo>
                    <a:lnTo>
                      <a:pt x="145" y="85"/>
                    </a:lnTo>
                    <a:lnTo>
                      <a:pt x="148" y="85"/>
                    </a:lnTo>
                    <a:lnTo>
                      <a:pt x="149" y="83"/>
                    </a:lnTo>
                    <a:lnTo>
                      <a:pt x="152" y="83"/>
                    </a:lnTo>
                    <a:lnTo>
                      <a:pt x="154" y="85"/>
                    </a:lnTo>
                    <a:lnTo>
                      <a:pt x="155" y="90"/>
                    </a:lnTo>
                    <a:lnTo>
                      <a:pt x="154" y="92"/>
                    </a:lnTo>
                    <a:lnTo>
                      <a:pt x="154" y="94"/>
                    </a:lnTo>
                    <a:lnTo>
                      <a:pt x="152" y="96"/>
                    </a:lnTo>
                    <a:lnTo>
                      <a:pt x="149" y="97"/>
                    </a:lnTo>
                    <a:lnTo>
                      <a:pt x="148" y="99"/>
                    </a:lnTo>
                    <a:lnTo>
                      <a:pt x="149" y="104"/>
                    </a:lnTo>
                    <a:lnTo>
                      <a:pt x="149" y="105"/>
                    </a:lnTo>
                    <a:lnTo>
                      <a:pt x="148" y="108"/>
                    </a:lnTo>
                    <a:lnTo>
                      <a:pt x="148" y="108"/>
                    </a:lnTo>
                    <a:lnTo>
                      <a:pt x="148" y="112"/>
                    </a:lnTo>
                    <a:lnTo>
                      <a:pt x="149" y="115"/>
                    </a:lnTo>
                    <a:lnTo>
                      <a:pt x="149" y="117"/>
                    </a:lnTo>
                    <a:lnTo>
                      <a:pt x="152" y="123"/>
                    </a:lnTo>
                    <a:lnTo>
                      <a:pt x="148" y="132"/>
                    </a:lnTo>
                    <a:lnTo>
                      <a:pt x="148" y="133"/>
                    </a:lnTo>
                    <a:lnTo>
                      <a:pt x="149" y="133"/>
                    </a:lnTo>
                    <a:lnTo>
                      <a:pt x="151" y="133"/>
                    </a:lnTo>
                    <a:lnTo>
                      <a:pt x="152" y="133"/>
                    </a:lnTo>
                    <a:lnTo>
                      <a:pt x="152" y="136"/>
                    </a:lnTo>
                    <a:lnTo>
                      <a:pt x="154" y="136"/>
                    </a:lnTo>
                    <a:lnTo>
                      <a:pt x="155" y="139"/>
                    </a:lnTo>
                    <a:lnTo>
                      <a:pt x="155" y="140"/>
                    </a:lnTo>
                    <a:lnTo>
                      <a:pt x="156" y="144"/>
                    </a:lnTo>
                    <a:lnTo>
                      <a:pt x="159" y="150"/>
                    </a:lnTo>
                    <a:lnTo>
                      <a:pt x="159" y="152"/>
                    </a:lnTo>
                    <a:lnTo>
                      <a:pt x="159" y="152"/>
                    </a:lnTo>
                    <a:lnTo>
                      <a:pt x="155" y="154"/>
                    </a:lnTo>
                    <a:lnTo>
                      <a:pt x="155" y="150"/>
                    </a:lnTo>
                    <a:lnTo>
                      <a:pt x="155" y="147"/>
                    </a:lnTo>
                    <a:lnTo>
                      <a:pt x="152" y="144"/>
                    </a:lnTo>
                    <a:lnTo>
                      <a:pt x="152" y="141"/>
                    </a:lnTo>
                    <a:lnTo>
                      <a:pt x="148" y="143"/>
                    </a:lnTo>
                    <a:lnTo>
                      <a:pt x="145" y="146"/>
                    </a:lnTo>
                    <a:lnTo>
                      <a:pt x="144" y="146"/>
                    </a:lnTo>
                    <a:lnTo>
                      <a:pt x="142" y="144"/>
                    </a:lnTo>
                    <a:lnTo>
                      <a:pt x="140" y="144"/>
                    </a:lnTo>
                    <a:lnTo>
                      <a:pt x="138" y="147"/>
                    </a:lnTo>
                    <a:lnTo>
                      <a:pt x="123" y="147"/>
                    </a:lnTo>
                    <a:lnTo>
                      <a:pt x="123" y="151"/>
                    </a:lnTo>
                    <a:lnTo>
                      <a:pt x="123" y="154"/>
                    </a:lnTo>
                    <a:lnTo>
                      <a:pt x="129" y="155"/>
                    </a:lnTo>
                    <a:lnTo>
                      <a:pt x="130" y="159"/>
                    </a:lnTo>
                    <a:lnTo>
                      <a:pt x="129" y="161"/>
                    </a:lnTo>
                    <a:lnTo>
                      <a:pt x="131" y="162"/>
                    </a:lnTo>
                    <a:lnTo>
                      <a:pt x="130" y="165"/>
                    </a:lnTo>
                    <a:lnTo>
                      <a:pt x="127" y="162"/>
                    </a:lnTo>
                    <a:lnTo>
                      <a:pt x="118" y="165"/>
                    </a:lnTo>
                    <a:lnTo>
                      <a:pt x="119" y="173"/>
                    </a:lnTo>
                    <a:lnTo>
                      <a:pt x="120" y="176"/>
                    </a:lnTo>
                    <a:lnTo>
                      <a:pt x="126" y="179"/>
                    </a:lnTo>
                    <a:lnTo>
                      <a:pt x="129" y="186"/>
                    </a:lnTo>
                    <a:lnTo>
                      <a:pt x="129" y="190"/>
                    </a:lnTo>
                    <a:lnTo>
                      <a:pt x="129" y="191"/>
                    </a:lnTo>
                    <a:lnTo>
                      <a:pt x="122" y="219"/>
                    </a:lnTo>
                    <a:lnTo>
                      <a:pt x="119" y="227"/>
                    </a:lnTo>
                    <a:lnTo>
                      <a:pt x="119" y="223"/>
                    </a:lnTo>
                    <a:lnTo>
                      <a:pt x="116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09" y="220"/>
                    </a:lnTo>
                    <a:lnTo>
                      <a:pt x="118" y="206"/>
                    </a:lnTo>
                    <a:lnTo>
                      <a:pt x="118" y="204"/>
                    </a:lnTo>
                    <a:lnTo>
                      <a:pt x="115" y="205"/>
                    </a:lnTo>
                    <a:lnTo>
                      <a:pt x="113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8" y="201"/>
                    </a:lnTo>
                    <a:lnTo>
                      <a:pt x="107" y="201"/>
                    </a:lnTo>
                    <a:lnTo>
                      <a:pt x="101" y="202"/>
                    </a:lnTo>
                    <a:lnTo>
                      <a:pt x="98" y="201"/>
                    </a:lnTo>
                    <a:lnTo>
                      <a:pt x="95" y="199"/>
                    </a:lnTo>
                    <a:lnTo>
                      <a:pt x="90" y="202"/>
                    </a:lnTo>
                    <a:lnTo>
                      <a:pt x="90" y="204"/>
                    </a:lnTo>
                    <a:lnTo>
                      <a:pt x="86" y="204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79" y="202"/>
                    </a:lnTo>
                    <a:lnTo>
                      <a:pt x="78" y="201"/>
                    </a:lnTo>
                    <a:lnTo>
                      <a:pt x="79" y="199"/>
                    </a:lnTo>
                    <a:lnTo>
                      <a:pt x="78" y="195"/>
                    </a:lnTo>
                    <a:lnTo>
                      <a:pt x="75" y="194"/>
                    </a:lnTo>
                    <a:lnTo>
                      <a:pt x="75" y="194"/>
                    </a:lnTo>
                    <a:lnTo>
                      <a:pt x="75" y="191"/>
                    </a:lnTo>
                    <a:lnTo>
                      <a:pt x="72" y="187"/>
                    </a:lnTo>
                    <a:lnTo>
                      <a:pt x="65" y="186"/>
                    </a:lnTo>
                    <a:lnTo>
                      <a:pt x="64" y="186"/>
                    </a:lnTo>
                    <a:lnTo>
                      <a:pt x="61" y="181"/>
                    </a:lnTo>
                    <a:lnTo>
                      <a:pt x="61" y="179"/>
                    </a:lnTo>
                    <a:lnTo>
                      <a:pt x="58" y="175"/>
                    </a:lnTo>
                    <a:lnTo>
                      <a:pt x="57" y="173"/>
                    </a:lnTo>
                    <a:lnTo>
                      <a:pt x="54" y="173"/>
                    </a:lnTo>
                    <a:lnTo>
                      <a:pt x="50" y="172"/>
                    </a:lnTo>
                    <a:lnTo>
                      <a:pt x="49" y="170"/>
                    </a:lnTo>
                    <a:lnTo>
                      <a:pt x="47" y="170"/>
                    </a:lnTo>
                    <a:lnTo>
                      <a:pt x="47" y="170"/>
                    </a:lnTo>
                    <a:lnTo>
                      <a:pt x="46" y="169"/>
                    </a:lnTo>
                    <a:lnTo>
                      <a:pt x="44" y="168"/>
                    </a:lnTo>
                    <a:lnTo>
                      <a:pt x="43" y="166"/>
                    </a:lnTo>
                    <a:lnTo>
                      <a:pt x="39" y="165"/>
                    </a:lnTo>
                    <a:lnTo>
                      <a:pt x="37" y="165"/>
                    </a:lnTo>
                    <a:lnTo>
                      <a:pt x="36" y="166"/>
                    </a:lnTo>
                    <a:lnTo>
                      <a:pt x="36" y="169"/>
                    </a:lnTo>
                    <a:lnTo>
                      <a:pt x="35" y="170"/>
                    </a:lnTo>
                    <a:lnTo>
                      <a:pt x="31" y="169"/>
                    </a:lnTo>
                    <a:lnTo>
                      <a:pt x="28" y="168"/>
                    </a:lnTo>
                    <a:lnTo>
                      <a:pt x="24" y="166"/>
                    </a:lnTo>
                    <a:lnTo>
                      <a:pt x="19" y="166"/>
                    </a:lnTo>
                    <a:lnTo>
                      <a:pt x="19" y="164"/>
                    </a:lnTo>
                    <a:lnTo>
                      <a:pt x="19" y="162"/>
                    </a:lnTo>
                    <a:lnTo>
                      <a:pt x="17" y="159"/>
                    </a:lnTo>
                    <a:lnTo>
                      <a:pt x="14" y="159"/>
                    </a:lnTo>
                    <a:lnTo>
                      <a:pt x="8" y="155"/>
                    </a:lnTo>
                    <a:lnTo>
                      <a:pt x="4" y="152"/>
                    </a:lnTo>
                    <a:lnTo>
                      <a:pt x="0" y="151"/>
                    </a:lnTo>
                    <a:lnTo>
                      <a:pt x="0" y="148"/>
                    </a:lnTo>
                    <a:lnTo>
                      <a:pt x="2" y="144"/>
                    </a:lnTo>
                    <a:lnTo>
                      <a:pt x="4" y="139"/>
                    </a:lnTo>
                    <a:lnTo>
                      <a:pt x="8" y="136"/>
                    </a:lnTo>
                    <a:lnTo>
                      <a:pt x="14" y="134"/>
                    </a:lnTo>
                    <a:lnTo>
                      <a:pt x="17" y="130"/>
                    </a:lnTo>
                    <a:lnTo>
                      <a:pt x="18" y="128"/>
                    </a:lnTo>
                    <a:lnTo>
                      <a:pt x="24" y="123"/>
                    </a:lnTo>
                    <a:lnTo>
                      <a:pt x="25" y="119"/>
                    </a:lnTo>
                    <a:lnTo>
                      <a:pt x="26" y="118"/>
                    </a:lnTo>
                    <a:lnTo>
                      <a:pt x="26" y="117"/>
                    </a:lnTo>
                    <a:lnTo>
                      <a:pt x="25" y="117"/>
                    </a:lnTo>
                    <a:lnTo>
                      <a:pt x="24" y="115"/>
                    </a:lnTo>
                    <a:lnTo>
                      <a:pt x="24" y="114"/>
                    </a:lnTo>
                    <a:lnTo>
                      <a:pt x="21" y="115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22" y="108"/>
                    </a:lnTo>
                    <a:lnTo>
                      <a:pt x="22" y="103"/>
                    </a:lnTo>
                    <a:lnTo>
                      <a:pt x="22" y="97"/>
                    </a:lnTo>
                    <a:lnTo>
                      <a:pt x="21" y="96"/>
                    </a:lnTo>
                    <a:lnTo>
                      <a:pt x="19" y="94"/>
                    </a:lnTo>
                    <a:lnTo>
                      <a:pt x="21" y="93"/>
                    </a:lnTo>
                    <a:lnTo>
                      <a:pt x="22" y="92"/>
                    </a:lnTo>
                    <a:lnTo>
                      <a:pt x="22" y="87"/>
                    </a:lnTo>
                    <a:lnTo>
                      <a:pt x="21" y="86"/>
                    </a:lnTo>
                    <a:lnTo>
                      <a:pt x="21" y="85"/>
                    </a:lnTo>
                    <a:lnTo>
                      <a:pt x="22" y="83"/>
                    </a:lnTo>
                    <a:lnTo>
                      <a:pt x="22" y="81"/>
                    </a:lnTo>
                    <a:lnTo>
                      <a:pt x="22" y="79"/>
                    </a:lnTo>
                    <a:lnTo>
                      <a:pt x="21" y="81"/>
                    </a:lnTo>
                    <a:lnTo>
                      <a:pt x="19" y="81"/>
                    </a:lnTo>
                    <a:lnTo>
                      <a:pt x="17" y="76"/>
                    </a:lnTo>
                    <a:lnTo>
                      <a:pt x="17" y="74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17" y="67"/>
                    </a:lnTo>
                    <a:lnTo>
                      <a:pt x="18" y="67"/>
                    </a:lnTo>
                    <a:lnTo>
                      <a:pt x="19" y="65"/>
                    </a:lnTo>
                    <a:lnTo>
                      <a:pt x="21" y="61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1" y="53"/>
                    </a:lnTo>
                    <a:lnTo>
                      <a:pt x="22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8" y="57"/>
                    </a:lnTo>
                    <a:lnTo>
                      <a:pt x="26" y="58"/>
                    </a:lnTo>
                    <a:lnTo>
                      <a:pt x="26" y="60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29" y="53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5" y="46"/>
                    </a:lnTo>
                    <a:lnTo>
                      <a:pt x="36" y="46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6" y="35"/>
                    </a:lnTo>
                    <a:lnTo>
                      <a:pt x="44" y="35"/>
                    </a:lnTo>
                    <a:lnTo>
                      <a:pt x="44" y="32"/>
                    </a:lnTo>
                    <a:lnTo>
                      <a:pt x="49" y="27"/>
                    </a:lnTo>
                    <a:lnTo>
                      <a:pt x="51" y="23"/>
                    </a:lnTo>
                    <a:lnTo>
                      <a:pt x="53" y="21"/>
                    </a:lnTo>
                    <a:lnTo>
                      <a:pt x="57" y="18"/>
                    </a:lnTo>
                    <a:lnTo>
                      <a:pt x="58" y="18"/>
                    </a:lnTo>
                    <a:lnTo>
                      <a:pt x="62" y="20"/>
                    </a:lnTo>
                    <a:lnTo>
                      <a:pt x="65" y="20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4"/>
                    </a:lnTo>
                    <a:lnTo>
                      <a:pt x="64" y="24"/>
                    </a:lnTo>
                    <a:lnTo>
                      <a:pt x="65" y="23"/>
                    </a:lnTo>
                    <a:lnTo>
                      <a:pt x="66" y="20"/>
                    </a:lnTo>
                    <a:lnTo>
                      <a:pt x="65" y="18"/>
                    </a:lnTo>
                    <a:lnTo>
                      <a:pt x="65" y="16"/>
                    </a:lnTo>
                    <a:lnTo>
                      <a:pt x="68" y="14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79" y="14"/>
                    </a:lnTo>
                    <a:lnTo>
                      <a:pt x="83" y="11"/>
                    </a:lnTo>
                    <a:lnTo>
                      <a:pt x="87" y="9"/>
                    </a:lnTo>
                    <a:lnTo>
                      <a:pt x="90" y="7"/>
                    </a:lnTo>
                    <a:lnTo>
                      <a:pt x="91" y="6"/>
                    </a:lnTo>
                    <a:lnTo>
                      <a:pt x="90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4" name="Freeform 1351"/>
              <p:cNvSpPr>
                <a:spLocks/>
              </p:cNvSpPr>
              <p:nvPr/>
            </p:nvSpPr>
            <p:spPr bwMode="auto">
              <a:xfrm>
                <a:off x="2825224" y="4082140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3 w 3"/>
                  <a:gd name="T5" fmla="*/ 3 h 5"/>
                  <a:gd name="T6" fmla="*/ 3 w 3"/>
                  <a:gd name="T7" fmla="*/ 4 h 5"/>
                  <a:gd name="T8" fmla="*/ 2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0 w 3"/>
                  <a:gd name="T15" fmla="*/ 4 h 5"/>
                  <a:gd name="T16" fmla="*/ 2 w 3"/>
                  <a:gd name="T17" fmla="*/ 1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5" name="Freeform 1352"/>
              <p:cNvSpPr>
                <a:spLocks/>
              </p:cNvSpPr>
              <p:nvPr/>
            </p:nvSpPr>
            <p:spPr bwMode="auto">
              <a:xfrm>
                <a:off x="2811884" y="3997654"/>
                <a:ext cx="115611" cy="127468"/>
              </a:xfrm>
              <a:custGeom>
                <a:avLst/>
                <a:gdLst>
                  <a:gd name="T0" fmla="*/ 31 w 78"/>
                  <a:gd name="T1" fmla="*/ 1 h 86"/>
                  <a:gd name="T2" fmla="*/ 41 w 78"/>
                  <a:gd name="T3" fmla="*/ 8 h 86"/>
                  <a:gd name="T4" fmla="*/ 46 w 78"/>
                  <a:gd name="T5" fmla="*/ 11 h 86"/>
                  <a:gd name="T6" fmla="*/ 46 w 78"/>
                  <a:gd name="T7" fmla="*/ 15 h 86"/>
                  <a:gd name="T8" fmla="*/ 55 w 78"/>
                  <a:gd name="T9" fmla="*/ 17 h 86"/>
                  <a:gd name="T10" fmla="*/ 62 w 78"/>
                  <a:gd name="T11" fmla="*/ 19 h 86"/>
                  <a:gd name="T12" fmla="*/ 63 w 78"/>
                  <a:gd name="T13" fmla="*/ 15 h 86"/>
                  <a:gd name="T14" fmla="*/ 66 w 78"/>
                  <a:gd name="T15" fmla="*/ 14 h 86"/>
                  <a:gd name="T16" fmla="*/ 71 w 78"/>
                  <a:gd name="T17" fmla="*/ 17 h 86"/>
                  <a:gd name="T18" fmla="*/ 74 w 78"/>
                  <a:gd name="T19" fmla="*/ 19 h 86"/>
                  <a:gd name="T20" fmla="*/ 74 w 78"/>
                  <a:gd name="T21" fmla="*/ 19 h 86"/>
                  <a:gd name="T22" fmla="*/ 74 w 78"/>
                  <a:gd name="T23" fmla="*/ 22 h 86"/>
                  <a:gd name="T24" fmla="*/ 78 w 78"/>
                  <a:gd name="T25" fmla="*/ 30 h 86"/>
                  <a:gd name="T26" fmla="*/ 77 w 78"/>
                  <a:gd name="T27" fmla="*/ 35 h 86"/>
                  <a:gd name="T28" fmla="*/ 70 w 78"/>
                  <a:gd name="T29" fmla="*/ 43 h 86"/>
                  <a:gd name="T30" fmla="*/ 56 w 78"/>
                  <a:gd name="T31" fmla="*/ 55 h 86"/>
                  <a:gd name="T32" fmla="*/ 40 w 78"/>
                  <a:gd name="T33" fmla="*/ 62 h 86"/>
                  <a:gd name="T34" fmla="*/ 27 w 78"/>
                  <a:gd name="T35" fmla="*/ 86 h 86"/>
                  <a:gd name="T36" fmla="*/ 22 w 78"/>
                  <a:gd name="T37" fmla="*/ 80 h 86"/>
                  <a:gd name="T38" fmla="*/ 16 w 78"/>
                  <a:gd name="T39" fmla="*/ 79 h 86"/>
                  <a:gd name="T40" fmla="*/ 12 w 78"/>
                  <a:gd name="T41" fmla="*/ 77 h 86"/>
                  <a:gd name="T42" fmla="*/ 8 w 78"/>
                  <a:gd name="T43" fmla="*/ 75 h 86"/>
                  <a:gd name="T44" fmla="*/ 13 w 78"/>
                  <a:gd name="T45" fmla="*/ 71 h 86"/>
                  <a:gd name="T46" fmla="*/ 11 w 78"/>
                  <a:gd name="T47" fmla="*/ 66 h 86"/>
                  <a:gd name="T48" fmla="*/ 16 w 78"/>
                  <a:gd name="T49" fmla="*/ 61 h 86"/>
                  <a:gd name="T50" fmla="*/ 16 w 78"/>
                  <a:gd name="T51" fmla="*/ 55 h 86"/>
                  <a:gd name="T52" fmla="*/ 15 w 78"/>
                  <a:gd name="T53" fmla="*/ 51 h 86"/>
                  <a:gd name="T54" fmla="*/ 13 w 78"/>
                  <a:gd name="T55" fmla="*/ 55 h 86"/>
                  <a:gd name="T56" fmla="*/ 13 w 78"/>
                  <a:gd name="T57" fmla="*/ 50 h 86"/>
                  <a:gd name="T58" fmla="*/ 11 w 78"/>
                  <a:gd name="T59" fmla="*/ 54 h 86"/>
                  <a:gd name="T60" fmla="*/ 9 w 78"/>
                  <a:gd name="T61" fmla="*/ 58 h 86"/>
                  <a:gd name="T62" fmla="*/ 4 w 78"/>
                  <a:gd name="T63" fmla="*/ 54 h 86"/>
                  <a:gd name="T64" fmla="*/ 0 w 78"/>
                  <a:gd name="T65" fmla="*/ 51 h 86"/>
                  <a:gd name="T66" fmla="*/ 2 w 78"/>
                  <a:gd name="T67" fmla="*/ 47 h 86"/>
                  <a:gd name="T68" fmla="*/ 2 w 78"/>
                  <a:gd name="T69" fmla="*/ 40 h 86"/>
                  <a:gd name="T70" fmla="*/ 0 w 78"/>
                  <a:gd name="T71" fmla="*/ 36 h 86"/>
                  <a:gd name="T72" fmla="*/ 5 w 78"/>
                  <a:gd name="T73" fmla="*/ 32 h 86"/>
                  <a:gd name="T74" fmla="*/ 6 w 78"/>
                  <a:gd name="T75" fmla="*/ 28 h 86"/>
                  <a:gd name="T76" fmla="*/ 12 w 78"/>
                  <a:gd name="T77" fmla="*/ 19 h 86"/>
                  <a:gd name="T78" fmla="*/ 12 w 78"/>
                  <a:gd name="T79" fmla="*/ 14 h 86"/>
                  <a:gd name="T80" fmla="*/ 9 w 78"/>
                  <a:gd name="T81" fmla="*/ 10 h 86"/>
                  <a:gd name="T82" fmla="*/ 16 w 78"/>
                  <a:gd name="T83" fmla="*/ 7 h 86"/>
                  <a:gd name="T84" fmla="*/ 26 w 78"/>
                  <a:gd name="T85" fmla="*/ 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86">
                    <a:moveTo>
                      <a:pt x="27" y="0"/>
                    </a:moveTo>
                    <a:lnTo>
                      <a:pt x="31" y="1"/>
                    </a:lnTo>
                    <a:lnTo>
                      <a:pt x="35" y="4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51" y="15"/>
                    </a:lnTo>
                    <a:lnTo>
                      <a:pt x="55" y="17"/>
                    </a:lnTo>
                    <a:lnTo>
                      <a:pt x="58" y="18"/>
                    </a:lnTo>
                    <a:lnTo>
                      <a:pt x="62" y="19"/>
                    </a:lnTo>
                    <a:lnTo>
                      <a:pt x="63" y="18"/>
                    </a:lnTo>
                    <a:lnTo>
                      <a:pt x="63" y="15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70" y="15"/>
                    </a:lnTo>
                    <a:lnTo>
                      <a:pt x="71" y="17"/>
                    </a:lnTo>
                    <a:lnTo>
                      <a:pt x="73" y="18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2"/>
                    </a:lnTo>
                    <a:lnTo>
                      <a:pt x="77" y="28"/>
                    </a:lnTo>
                    <a:lnTo>
                      <a:pt x="78" y="30"/>
                    </a:lnTo>
                    <a:lnTo>
                      <a:pt x="77" y="33"/>
                    </a:lnTo>
                    <a:lnTo>
                      <a:pt x="77" y="35"/>
                    </a:lnTo>
                    <a:lnTo>
                      <a:pt x="74" y="35"/>
                    </a:lnTo>
                    <a:lnTo>
                      <a:pt x="70" y="43"/>
                    </a:lnTo>
                    <a:lnTo>
                      <a:pt x="62" y="51"/>
                    </a:lnTo>
                    <a:lnTo>
                      <a:pt x="56" y="55"/>
                    </a:lnTo>
                    <a:lnTo>
                      <a:pt x="42" y="60"/>
                    </a:lnTo>
                    <a:lnTo>
                      <a:pt x="40" y="62"/>
                    </a:lnTo>
                    <a:lnTo>
                      <a:pt x="30" y="83"/>
                    </a:lnTo>
                    <a:lnTo>
                      <a:pt x="27" y="86"/>
                    </a:lnTo>
                    <a:lnTo>
                      <a:pt x="26" y="86"/>
                    </a:lnTo>
                    <a:lnTo>
                      <a:pt x="22" y="80"/>
                    </a:lnTo>
                    <a:lnTo>
                      <a:pt x="19" y="79"/>
                    </a:lnTo>
                    <a:lnTo>
                      <a:pt x="16" y="79"/>
                    </a:lnTo>
                    <a:lnTo>
                      <a:pt x="15" y="76"/>
                    </a:lnTo>
                    <a:lnTo>
                      <a:pt x="12" y="77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11" y="73"/>
                    </a:lnTo>
                    <a:lnTo>
                      <a:pt x="13" y="71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5" y="64"/>
                    </a:lnTo>
                    <a:lnTo>
                      <a:pt x="16" y="61"/>
                    </a:lnTo>
                    <a:lnTo>
                      <a:pt x="15" y="58"/>
                    </a:lnTo>
                    <a:lnTo>
                      <a:pt x="16" y="55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5" y="54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50"/>
                    </a:lnTo>
                    <a:lnTo>
                      <a:pt x="12" y="53"/>
                    </a:lnTo>
                    <a:lnTo>
                      <a:pt x="11" y="54"/>
                    </a:lnTo>
                    <a:lnTo>
                      <a:pt x="9" y="57"/>
                    </a:lnTo>
                    <a:lnTo>
                      <a:pt x="9" y="58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1" y="53"/>
                    </a:lnTo>
                    <a:lnTo>
                      <a:pt x="0" y="51"/>
                    </a:lnTo>
                    <a:lnTo>
                      <a:pt x="1" y="50"/>
                    </a:lnTo>
                    <a:lnTo>
                      <a:pt x="2" y="47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1" y="39"/>
                    </a:lnTo>
                    <a:lnTo>
                      <a:pt x="0" y="36"/>
                    </a:lnTo>
                    <a:lnTo>
                      <a:pt x="2" y="33"/>
                    </a:lnTo>
                    <a:lnTo>
                      <a:pt x="5" y="32"/>
                    </a:lnTo>
                    <a:lnTo>
                      <a:pt x="8" y="29"/>
                    </a:lnTo>
                    <a:lnTo>
                      <a:pt x="6" y="28"/>
                    </a:lnTo>
                    <a:lnTo>
                      <a:pt x="6" y="25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3"/>
                    </a:lnTo>
                    <a:lnTo>
                      <a:pt x="9" y="10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6" name="Freeform 1353"/>
              <p:cNvSpPr>
                <a:spLocks/>
              </p:cNvSpPr>
              <p:nvPr/>
            </p:nvSpPr>
            <p:spPr bwMode="auto">
              <a:xfrm>
                <a:off x="2804474" y="4025816"/>
                <a:ext cx="254937" cy="373512"/>
              </a:xfrm>
              <a:custGeom>
                <a:avLst/>
                <a:gdLst>
                  <a:gd name="T0" fmla="*/ 89 w 172"/>
                  <a:gd name="T1" fmla="*/ 3 h 252"/>
                  <a:gd name="T2" fmla="*/ 96 w 172"/>
                  <a:gd name="T3" fmla="*/ 16 h 252"/>
                  <a:gd name="T4" fmla="*/ 107 w 172"/>
                  <a:gd name="T5" fmla="*/ 24 h 252"/>
                  <a:gd name="T6" fmla="*/ 110 w 172"/>
                  <a:gd name="T7" fmla="*/ 31 h 252"/>
                  <a:gd name="T8" fmla="*/ 118 w 172"/>
                  <a:gd name="T9" fmla="*/ 34 h 252"/>
                  <a:gd name="T10" fmla="*/ 130 w 172"/>
                  <a:gd name="T11" fmla="*/ 31 h 252"/>
                  <a:gd name="T12" fmla="*/ 141 w 172"/>
                  <a:gd name="T13" fmla="*/ 32 h 252"/>
                  <a:gd name="T14" fmla="*/ 150 w 172"/>
                  <a:gd name="T15" fmla="*/ 34 h 252"/>
                  <a:gd name="T16" fmla="*/ 145 w 172"/>
                  <a:gd name="T17" fmla="*/ 52 h 252"/>
                  <a:gd name="T18" fmla="*/ 150 w 172"/>
                  <a:gd name="T19" fmla="*/ 60 h 252"/>
                  <a:gd name="T20" fmla="*/ 144 w 172"/>
                  <a:gd name="T21" fmla="*/ 56 h 252"/>
                  <a:gd name="T22" fmla="*/ 130 w 172"/>
                  <a:gd name="T23" fmla="*/ 61 h 252"/>
                  <a:gd name="T24" fmla="*/ 116 w 172"/>
                  <a:gd name="T25" fmla="*/ 67 h 252"/>
                  <a:gd name="T26" fmla="*/ 111 w 172"/>
                  <a:gd name="T27" fmla="*/ 75 h 252"/>
                  <a:gd name="T28" fmla="*/ 110 w 172"/>
                  <a:gd name="T29" fmla="*/ 89 h 252"/>
                  <a:gd name="T30" fmla="*/ 103 w 172"/>
                  <a:gd name="T31" fmla="*/ 96 h 252"/>
                  <a:gd name="T32" fmla="*/ 100 w 172"/>
                  <a:gd name="T33" fmla="*/ 104 h 252"/>
                  <a:gd name="T34" fmla="*/ 111 w 172"/>
                  <a:gd name="T35" fmla="*/ 122 h 252"/>
                  <a:gd name="T36" fmla="*/ 122 w 172"/>
                  <a:gd name="T37" fmla="*/ 130 h 252"/>
                  <a:gd name="T38" fmla="*/ 141 w 172"/>
                  <a:gd name="T39" fmla="*/ 130 h 252"/>
                  <a:gd name="T40" fmla="*/ 145 w 172"/>
                  <a:gd name="T41" fmla="*/ 133 h 252"/>
                  <a:gd name="T42" fmla="*/ 148 w 172"/>
                  <a:gd name="T43" fmla="*/ 150 h 252"/>
                  <a:gd name="T44" fmla="*/ 158 w 172"/>
                  <a:gd name="T45" fmla="*/ 148 h 252"/>
                  <a:gd name="T46" fmla="*/ 172 w 172"/>
                  <a:gd name="T47" fmla="*/ 168 h 252"/>
                  <a:gd name="T48" fmla="*/ 169 w 172"/>
                  <a:gd name="T49" fmla="*/ 188 h 252"/>
                  <a:gd name="T50" fmla="*/ 168 w 172"/>
                  <a:gd name="T51" fmla="*/ 206 h 252"/>
                  <a:gd name="T52" fmla="*/ 170 w 172"/>
                  <a:gd name="T53" fmla="*/ 223 h 252"/>
                  <a:gd name="T54" fmla="*/ 163 w 172"/>
                  <a:gd name="T55" fmla="*/ 235 h 252"/>
                  <a:gd name="T56" fmla="*/ 163 w 172"/>
                  <a:gd name="T57" fmla="*/ 238 h 252"/>
                  <a:gd name="T58" fmla="*/ 163 w 172"/>
                  <a:gd name="T59" fmla="*/ 246 h 252"/>
                  <a:gd name="T60" fmla="*/ 152 w 172"/>
                  <a:gd name="T61" fmla="*/ 252 h 252"/>
                  <a:gd name="T62" fmla="*/ 143 w 172"/>
                  <a:gd name="T63" fmla="*/ 244 h 252"/>
                  <a:gd name="T64" fmla="*/ 137 w 172"/>
                  <a:gd name="T65" fmla="*/ 238 h 252"/>
                  <a:gd name="T66" fmla="*/ 130 w 172"/>
                  <a:gd name="T67" fmla="*/ 233 h 252"/>
                  <a:gd name="T68" fmla="*/ 122 w 172"/>
                  <a:gd name="T69" fmla="*/ 227 h 252"/>
                  <a:gd name="T70" fmla="*/ 110 w 172"/>
                  <a:gd name="T71" fmla="*/ 223 h 252"/>
                  <a:gd name="T72" fmla="*/ 103 w 172"/>
                  <a:gd name="T73" fmla="*/ 216 h 252"/>
                  <a:gd name="T74" fmla="*/ 96 w 172"/>
                  <a:gd name="T75" fmla="*/ 211 h 252"/>
                  <a:gd name="T76" fmla="*/ 87 w 172"/>
                  <a:gd name="T77" fmla="*/ 206 h 252"/>
                  <a:gd name="T78" fmla="*/ 79 w 172"/>
                  <a:gd name="T79" fmla="*/ 199 h 252"/>
                  <a:gd name="T80" fmla="*/ 72 w 172"/>
                  <a:gd name="T81" fmla="*/ 193 h 252"/>
                  <a:gd name="T82" fmla="*/ 71 w 172"/>
                  <a:gd name="T83" fmla="*/ 187 h 252"/>
                  <a:gd name="T84" fmla="*/ 69 w 172"/>
                  <a:gd name="T85" fmla="*/ 179 h 252"/>
                  <a:gd name="T86" fmla="*/ 60 w 172"/>
                  <a:gd name="T87" fmla="*/ 165 h 252"/>
                  <a:gd name="T88" fmla="*/ 53 w 172"/>
                  <a:gd name="T89" fmla="*/ 154 h 252"/>
                  <a:gd name="T90" fmla="*/ 50 w 172"/>
                  <a:gd name="T91" fmla="*/ 147 h 252"/>
                  <a:gd name="T92" fmla="*/ 43 w 172"/>
                  <a:gd name="T93" fmla="*/ 132 h 252"/>
                  <a:gd name="T94" fmla="*/ 36 w 172"/>
                  <a:gd name="T95" fmla="*/ 119 h 252"/>
                  <a:gd name="T96" fmla="*/ 27 w 172"/>
                  <a:gd name="T97" fmla="*/ 107 h 252"/>
                  <a:gd name="T98" fmla="*/ 21 w 172"/>
                  <a:gd name="T99" fmla="*/ 94 h 252"/>
                  <a:gd name="T100" fmla="*/ 6 w 172"/>
                  <a:gd name="T101" fmla="*/ 86 h 252"/>
                  <a:gd name="T102" fmla="*/ 3 w 172"/>
                  <a:gd name="T103" fmla="*/ 79 h 252"/>
                  <a:gd name="T104" fmla="*/ 2 w 172"/>
                  <a:gd name="T105" fmla="*/ 71 h 252"/>
                  <a:gd name="T106" fmla="*/ 0 w 172"/>
                  <a:gd name="T107" fmla="*/ 65 h 252"/>
                  <a:gd name="T108" fmla="*/ 7 w 172"/>
                  <a:gd name="T109" fmla="*/ 53 h 252"/>
                  <a:gd name="T110" fmla="*/ 17 w 172"/>
                  <a:gd name="T111" fmla="*/ 49 h 252"/>
                  <a:gd name="T112" fmla="*/ 14 w 172"/>
                  <a:gd name="T113" fmla="*/ 58 h 252"/>
                  <a:gd name="T114" fmla="*/ 24 w 172"/>
                  <a:gd name="T115" fmla="*/ 60 h 252"/>
                  <a:gd name="T116" fmla="*/ 35 w 172"/>
                  <a:gd name="T117" fmla="*/ 64 h 252"/>
                  <a:gd name="T118" fmla="*/ 67 w 172"/>
                  <a:gd name="T119" fmla="*/ 32 h 252"/>
                  <a:gd name="T120" fmla="*/ 82 w 172"/>
                  <a:gd name="T121" fmla="*/ 14 h 252"/>
                  <a:gd name="T122" fmla="*/ 79 w 172"/>
                  <a:gd name="T123" fmla="*/ 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" h="252">
                    <a:moveTo>
                      <a:pt x="81" y="0"/>
                    </a:moveTo>
                    <a:lnTo>
                      <a:pt x="82" y="2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90" y="5"/>
                    </a:lnTo>
                    <a:lnTo>
                      <a:pt x="93" y="9"/>
                    </a:lnTo>
                    <a:lnTo>
                      <a:pt x="93" y="11"/>
                    </a:lnTo>
                    <a:lnTo>
                      <a:pt x="96" y="16"/>
                    </a:lnTo>
                    <a:lnTo>
                      <a:pt x="97" y="16"/>
                    </a:lnTo>
                    <a:lnTo>
                      <a:pt x="104" y="17"/>
                    </a:lnTo>
                    <a:lnTo>
                      <a:pt x="107" y="21"/>
                    </a:lnTo>
                    <a:lnTo>
                      <a:pt x="107" y="24"/>
                    </a:lnTo>
                    <a:lnTo>
                      <a:pt x="107" y="24"/>
                    </a:lnTo>
                    <a:lnTo>
                      <a:pt x="110" y="25"/>
                    </a:lnTo>
                    <a:lnTo>
                      <a:pt x="111" y="29"/>
                    </a:lnTo>
                    <a:lnTo>
                      <a:pt x="110" y="31"/>
                    </a:lnTo>
                    <a:lnTo>
                      <a:pt x="111" y="32"/>
                    </a:lnTo>
                    <a:lnTo>
                      <a:pt x="114" y="34"/>
                    </a:lnTo>
                    <a:lnTo>
                      <a:pt x="116" y="32"/>
                    </a:lnTo>
                    <a:lnTo>
                      <a:pt x="118" y="34"/>
                    </a:lnTo>
                    <a:lnTo>
                      <a:pt x="122" y="34"/>
                    </a:lnTo>
                    <a:lnTo>
                      <a:pt x="122" y="32"/>
                    </a:lnTo>
                    <a:lnTo>
                      <a:pt x="127" y="29"/>
                    </a:lnTo>
                    <a:lnTo>
                      <a:pt x="130" y="31"/>
                    </a:lnTo>
                    <a:lnTo>
                      <a:pt x="133" y="32"/>
                    </a:lnTo>
                    <a:lnTo>
                      <a:pt x="139" y="31"/>
                    </a:lnTo>
                    <a:lnTo>
                      <a:pt x="140" y="31"/>
                    </a:lnTo>
                    <a:lnTo>
                      <a:pt x="141" y="32"/>
                    </a:lnTo>
                    <a:lnTo>
                      <a:pt x="143" y="32"/>
                    </a:lnTo>
                    <a:lnTo>
                      <a:pt x="145" y="34"/>
                    </a:lnTo>
                    <a:lnTo>
                      <a:pt x="147" y="35"/>
                    </a:lnTo>
                    <a:lnTo>
                      <a:pt x="150" y="34"/>
                    </a:lnTo>
                    <a:lnTo>
                      <a:pt x="150" y="36"/>
                    </a:lnTo>
                    <a:lnTo>
                      <a:pt x="141" y="50"/>
                    </a:lnTo>
                    <a:lnTo>
                      <a:pt x="143" y="52"/>
                    </a:lnTo>
                    <a:lnTo>
                      <a:pt x="145" y="52"/>
                    </a:lnTo>
                    <a:lnTo>
                      <a:pt x="148" y="52"/>
                    </a:lnTo>
                    <a:lnTo>
                      <a:pt x="151" y="53"/>
                    </a:lnTo>
                    <a:lnTo>
                      <a:pt x="151" y="57"/>
                    </a:lnTo>
                    <a:lnTo>
                      <a:pt x="150" y="60"/>
                    </a:lnTo>
                    <a:lnTo>
                      <a:pt x="147" y="58"/>
                    </a:lnTo>
                    <a:lnTo>
                      <a:pt x="148" y="58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1" y="56"/>
                    </a:lnTo>
                    <a:lnTo>
                      <a:pt x="140" y="56"/>
                    </a:lnTo>
                    <a:lnTo>
                      <a:pt x="139" y="58"/>
                    </a:lnTo>
                    <a:lnTo>
                      <a:pt x="130" y="61"/>
                    </a:lnTo>
                    <a:lnTo>
                      <a:pt x="123" y="63"/>
                    </a:lnTo>
                    <a:lnTo>
                      <a:pt x="122" y="64"/>
                    </a:lnTo>
                    <a:lnTo>
                      <a:pt x="119" y="64"/>
                    </a:lnTo>
                    <a:lnTo>
                      <a:pt x="116" y="67"/>
                    </a:lnTo>
                    <a:lnTo>
                      <a:pt x="114" y="68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1" y="75"/>
                    </a:lnTo>
                    <a:lnTo>
                      <a:pt x="111" y="78"/>
                    </a:lnTo>
                    <a:lnTo>
                      <a:pt x="108" y="82"/>
                    </a:lnTo>
                    <a:lnTo>
                      <a:pt x="108" y="86"/>
                    </a:lnTo>
                    <a:lnTo>
                      <a:pt x="110" y="89"/>
                    </a:lnTo>
                    <a:lnTo>
                      <a:pt x="108" y="90"/>
                    </a:lnTo>
                    <a:lnTo>
                      <a:pt x="105" y="90"/>
                    </a:lnTo>
                    <a:lnTo>
                      <a:pt x="103" y="93"/>
                    </a:lnTo>
                    <a:lnTo>
                      <a:pt x="103" y="96"/>
                    </a:lnTo>
                    <a:lnTo>
                      <a:pt x="101" y="97"/>
                    </a:lnTo>
                    <a:lnTo>
                      <a:pt x="101" y="99"/>
                    </a:lnTo>
                    <a:lnTo>
                      <a:pt x="101" y="101"/>
                    </a:lnTo>
                    <a:lnTo>
                      <a:pt x="100" y="104"/>
                    </a:lnTo>
                    <a:lnTo>
                      <a:pt x="101" y="105"/>
                    </a:lnTo>
                    <a:lnTo>
                      <a:pt x="100" y="108"/>
                    </a:lnTo>
                    <a:lnTo>
                      <a:pt x="104" y="111"/>
                    </a:lnTo>
                    <a:lnTo>
                      <a:pt x="111" y="122"/>
                    </a:lnTo>
                    <a:lnTo>
                      <a:pt x="107" y="126"/>
                    </a:lnTo>
                    <a:lnTo>
                      <a:pt x="115" y="126"/>
                    </a:lnTo>
                    <a:lnTo>
                      <a:pt x="119" y="126"/>
                    </a:lnTo>
                    <a:lnTo>
                      <a:pt x="122" y="130"/>
                    </a:lnTo>
                    <a:lnTo>
                      <a:pt x="123" y="135"/>
                    </a:lnTo>
                    <a:lnTo>
                      <a:pt x="129" y="135"/>
                    </a:lnTo>
                    <a:lnTo>
                      <a:pt x="136" y="135"/>
                    </a:lnTo>
                    <a:lnTo>
                      <a:pt x="141" y="130"/>
                    </a:lnTo>
                    <a:lnTo>
                      <a:pt x="145" y="128"/>
                    </a:lnTo>
                    <a:lnTo>
                      <a:pt x="147" y="129"/>
                    </a:lnTo>
                    <a:lnTo>
                      <a:pt x="147" y="132"/>
                    </a:lnTo>
                    <a:lnTo>
                      <a:pt x="145" y="133"/>
                    </a:lnTo>
                    <a:lnTo>
                      <a:pt x="145" y="137"/>
                    </a:lnTo>
                    <a:lnTo>
                      <a:pt x="145" y="146"/>
                    </a:lnTo>
                    <a:lnTo>
                      <a:pt x="147" y="148"/>
                    </a:lnTo>
                    <a:lnTo>
                      <a:pt x="148" y="150"/>
                    </a:lnTo>
                    <a:lnTo>
                      <a:pt x="151" y="150"/>
                    </a:lnTo>
                    <a:lnTo>
                      <a:pt x="152" y="148"/>
                    </a:lnTo>
                    <a:lnTo>
                      <a:pt x="155" y="148"/>
                    </a:lnTo>
                    <a:lnTo>
                      <a:pt x="158" y="148"/>
                    </a:lnTo>
                    <a:lnTo>
                      <a:pt x="158" y="148"/>
                    </a:lnTo>
                    <a:lnTo>
                      <a:pt x="159" y="148"/>
                    </a:lnTo>
                    <a:lnTo>
                      <a:pt x="172" y="166"/>
                    </a:lnTo>
                    <a:lnTo>
                      <a:pt x="172" y="168"/>
                    </a:lnTo>
                    <a:lnTo>
                      <a:pt x="169" y="172"/>
                    </a:lnTo>
                    <a:lnTo>
                      <a:pt x="169" y="182"/>
                    </a:lnTo>
                    <a:lnTo>
                      <a:pt x="168" y="186"/>
                    </a:lnTo>
                    <a:lnTo>
                      <a:pt x="169" y="188"/>
                    </a:lnTo>
                    <a:lnTo>
                      <a:pt x="169" y="197"/>
                    </a:lnTo>
                    <a:lnTo>
                      <a:pt x="168" y="202"/>
                    </a:lnTo>
                    <a:lnTo>
                      <a:pt x="166" y="204"/>
                    </a:lnTo>
                    <a:lnTo>
                      <a:pt x="168" y="206"/>
                    </a:lnTo>
                    <a:lnTo>
                      <a:pt x="168" y="208"/>
                    </a:lnTo>
                    <a:lnTo>
                      <a:pt x="169" y="212"/>
                    </a:lnTo>
                    <a:lnTo>
                      <a:pt x="168" y="213"/>
                    </a:lnTo>
                    <a:lnTo>
                      <a:pt x="170" y="223"/>
                    </a:lnTo>
                    <a:lnTo>
                      <a:pt x="170" y="226"/>
                    </a:lnTo>
                    <a:lnTo>
                      <a:pt x="168" y="229"/>
                    </a:lnTo>
                    <a:lnTo>
                      <a:pt x="165" y="231"/>
                    </a:lnTo>
                    <a:lnTo>
                      <a:pt x="163" y="235"/>
                    </a:lnTo>
                    <a:lnTo>
                      <a:pt x="163" y="237"/>
                    </a:lnTo>
                    <a:lnTo>
                      <a:pt x="166" y="237"/>
                    </a:lnTo>
                    <a:lnTo>
                      <a:pt x="166" y="238"/>
                    </a:lnTo>
                    <a:lnTo>
                      <a:pt x="163" y="238"/>
                    </a:lnTo>
                    <a:lnTo>
                      <a:pt x="163" y="241"/>
                    </a:lnTo>
                    <a:lnTo>
                      <a:pt x="162" y="242"/>
                    </a:lnTo>
                    <a:lnTo>
                      <a:pt x="165" y="245"/>
                    </a:lnTo>
                    <a:lnTo>
                      <a:pt x="163" y="246"/>
                    </a:lnTo>
                    <a:lnTo>
                      <a:pt x="161" y="249"/>
                    </a:lnTo>
                    <a:lnTo>
                      <a:pt x="159" y="248"/>
                    </a:lnTo>
                    <a:lnTo>
                      <a:pt x="157" y="251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0" y="251"/>
                    </a:lnTo>
                    <a:lnTo>
                      <a:pt x="147" y="248"/>
                    </a:lnTo>
                    <a:lnTo>
                      <a:pt x="143" y="244"/>
                    </a:lnTo>
                    <a:lnTo>
                      <a:pt x="140" y="242"/>
                    </a:lnTo>
                    <a:lnTo>
                      <a:pt x="137" y="242"/>
                    </a:lnTo>
                    <a:lnTo>
                      <a:pt x="137" y="240"/>
                    </a:lnTo>
                    <a:lnTo>
                      <a:pt x="137" y="238"/>
                    </a:lnTo>
                    <a:lnTo>
                      <a:pt x="136" y="237"/>
                    </a:lnTo>
                    <a:lnTo>
                      <a:pt x="134" y="237"/>
                    </a:lnTo>
                    <a:lnTo>
                      <a:pt x="132" y="234"/>
                    </a:lnTo>
                    <a:lnTo>
                      <a:pt x="130" y="233"/>
                    </a:lnTo>
                    <a:lnTo>
                      <a:pt x="126" y="230"/>
                    </a:lnTo>
                    <a:lnTo>
                      <a:pt x="125" y="229"/>
                    </a:lnTo>
                    <a:lnTo>
                      <a:pt x="125" y="227"/>
                    </a:lnTo>
                    <a:lnTo>
                      <a:pt x="122" y="227"/>
                    </a:lnTo>
                    <a:lnTo>
                      <a:pt x="118" y="226"/>
                    </a:lnTo>
                    <a:lnTo>
                      <a:pt x="114" y="223"/>
                    </a:lnTo>
                    <a:lnTo>
                      <a:pt x="111" y="222"/>
                    </a:lnTo>
                    <a:lnTo>
                      <a:pt x="110" y="223"/>
                    </a:lnTo>
                    <a:lnTo>
                      <a:pt x="107" y="222"/>
                    </a:lnTo>
                    <a:lnTo>
                      <a:pt x="104" y="220"/>
                    </a:lnTo>
                    <a:lnTo>
                      <a:pt x="104" y="217"/>
                    </a:lnTo>
                    <a:lnTo>
                      <a:pt x="103" y="216"/>
                    </a:lnTo>
                    <a:lnTo>
                      <a:pt x="98" y="215"/>
                    </a:lnTo>
                    <a:lnTo>
                      <a:pt x="96" y="212"/>
                    </a:lnTo>
                    <a:lnTo>
                      <a:pt x="97" y="209"/>
                    </a:lnTo>
                    <a:lnTo>
                      <a:pt x="96" y="211"/>
                    </a:lnTo>
                    <a:lnTo>
                      <a:pt x="92" y="211"/>
                    </a:lnTo>
                    <a:lnTo>
                      <a:pt x="90" y="211"/>
                    </a:lnTo>
                    <a:lnTo>
                      <a:pt x="89" y="208"/>
                    </a:lnTo>
                    <a:lnTo>
                      <a:pt x="87" y="206"/>
                    </a:lnTo>
                    <a:lnTo>
                      <a:pt x="85" y="206"/>
                    </a:lnTo>
                    <a:lnTo>
                      <a:pt x="83" y="204"/>
                    </a:lnTo>
                    <a:lnTo>
                      <a:pt x="83" y="202"/>
                    </a:lnTo>
                    <a:lnTo>
                      <a:pt x="79" y="199"/>
                    </a:lnTo>
                    <a:lnTo>
                      <a:pt x="75" y="197"/>
                    </a:lnTo>
                    <a:lnTo>
                      <a:pt x="75" y="195"/>
                    </a:lnTo>
                    <a:lnTo>
                      <a:pt x="75" y="194"/>
                    </a:lnTo>
                    <a:lnTo>
                      <a:pt x="72" y="193"/>
                    </a:lnTo>
                    <a:lnTo>
                      <a:pt x="71" y="193"/>
                    </a:lnTo>
                    <a:lnTo>
                      <a:pt x="71" y="191"/>
                    </a:lnTo>
                    <a:lnTo>
                      <a:pt x="71" y="188"/>
                    </a:lnTo>
                    <a:lnTo>
                      <a:pt x="71" y="187"/>
                    </a:lnTo>
                    <a:lnTo>
                      <a:pt x="72" y="188"/>
                    </a:lnTo>
                    <a:lnTo>
                      <a:pt x="74" y="187"/>
                    </a:lnTo>
                    <a:lnTo>
                      <a:pt x="74" y="186"/>
                    </a:lnTo>
                    <a:lnTo>
                      <a:pt x="69" y="179"/>
                    </a:lnTo>
                    <a:lnTo>
                      <a:pt x="68" y="176"/>
                    </a:lnTo>
                    <a:lnTo>
                      <a:pt x="64" y="170"/>
                    </a:lnTo>
                    <a:lnTo>
                      <a:pt x="64" y="166"/>
                    </a:lnTo>
                    <a:lnTo>
                      <a:pt x="60" y="165"/>
                    </a:lnTo>
                    <a:lnTo>
                      <a:pt x="58" y="164"/>
                    </a:lnTo>
                    <a:lnTo>
                      <a:pt x="58" y="161"/>
                    </a:lnTo>
                    <a:lnTo>
                      <a:pt x="57" y="158"/>
                    </a:lnTo>
                    <a:lnTo>
                      <a:pt x="53" y="154"/>
                    </a:lnTo>
                    <a:lnTo>
                      <a:pt x="51" y="152"/>
                    </a:lnTo>
                    <a:lnTo>
                      <a:pt x="50" y="151"/>
                    </a:lnTo>
                    <a:lnTo>
                      <a:pt x="51" y="150"/>
                    </a:lnTo>
                    <a:lnTo>
                      <a:pt x="50" y="147"/>
                    </a:lnTo>
                    <a:lnTo>
                      <a:pt x="46" y="141"/>
                    </a:lnTo>
                    <a:lnTo>
                      <a:pt x="43" y="136"/>
                    </a:lnTo>
                    <a:lnTo>
                      <a:pt x="45" y="136"/>
                    </a:lnTo>
                    <a:lnTo>
                      <a:pt x="43" y="132"/>
                    </a:lnTo>
                    <a:lnTo>
                      <a:pt x="42" y="128"/>
                    </a:lnTo>
                    <a:lnTo>
                      <a:pt x="39" y="126"/>
                    </a:lnTo>
                    <a:lnTo>
                      <a:pt x="38" y="123"/>
                    </a:lnTo>
                    <a:lnTo>
                      <a:pt x="36" y="119"/>
                    </a:lnTo>
                    <a:lnTo>
                      <a:pt x="35" y="117"/>
                    </a:lnTo>
                    <a:lnTo>
                      <a:pt x="35" y="114"/>
                    </a:lnTo>
                    <a:lnTo>
                      <a:pt x="32" y="110"/>
                    </a:lnTo>
                    <a:lnTo>
                      <a:pt x="27" y="107"/>
                    </a:lnTo>
                    <a:lnTo>
                      <a:pt x="25" y="104"/>
                    </a:lnTo>
                    <a:lnTo>
                      <a:pt x="25" y="100"/>
                    </a:lnTo>
                    <a:lnTo>
                      <a:pt x="22" y="96"/>
                    </a:lnTo>
                    <a:lnTo>
                      <a:pt x="21" y="94"/>
                    </a:lnTo>
                    <a:lnTo>
                      <a:pt x="18" y="93"/>
                    </a:lnTo>
                    <a:lnTo>
                      <a:pt x="13" y="89"/>
                    </a:lnTo>
                    <a:lnTo>
                      <a:pt x="10" y="89"/>
                    </a:lnTo>
                    <a:lnTo>
                      <a:pt x="6" y="86"/>
                    </a:lnTo>
                    <a:lnTo>
                      <a:pt x="3" y="85"/>
                    </a:lnTo>
                    <a:lnTo>
                      <a:pt x="0" y="82"/>
                    </a:lnTo>
                    <a:lnTo>
                      <a:pt x="2" y="81"/>
                    </a:lnTo>
                    <a:lnTo>
                      <a:pt x="3" y="79"/>
                    </a:lnTo>
                    <a:lnTo>
                      <a:pt x="6" y="79"/>
                    </a:lnTo>
                    <a:lnTo>
                      <a:pt x="6" y="76"/>
                    </a:lnTo>
                    <a:lnTo>
                      <a:pt x="5" y="74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1"/>
                    </a:lnTo>
                    <a:lnTo>
                      <a:pt x="2" y="57"/>
                    </a:lnTo>
                    <a:lnTo>
                      <a:pt x="7" y="53"/>
                    </a:lnTo>
                    <a:lnTo>
                      <a:pt x="9" y="52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7" y="49"/>
                    </a:lnTo>
                    <a:lnTo>
                      <a:pt x="18" y="52"/>
                    </a:lnTo>
                    <a:lnTo>
                      <a:pt x="16" y="54"/>
                    </a:lnTo>
                    <a:lnTo>
                      <a:pt x="13" y="56"/>
                    </a:lnTo>
                    <a:lnTo>
                      <a:pt x="14" y="58"/>
                    </a:lnTo>
                    <a:lnTo>
                      <a:pt x="17" y="58"/>
                    </a:lnTo>
                    <a:lnTo>
                      <a:pt x="20" y="57"/>
                    </a:lnTo>
                    <a:lnTo>
                      <a:pt x="21" y="60"/>
                    </a:lnTo>
                    <a:lnTo>
                      <a:pt x="24" y="60"/>
                    </a:lnTo>
                    <a:lnTo>
                      <a:pt x="27" y="61"/>
                    </a:lnTo>
                    <a:lnTo>
                      <a:pt x="31" y="67"/>
                    </a:lnTo>
                    <a:lnTo>
                      <a:pt x="32" y="67"/>
                    </a:lnTo>
                    <a:lnTo>
                      <a:pt x="35" y="64"/>
                    </a:lnTo>
                    <a:lnTo>
                      <a:pt x="45" y="43"/>
                    </a:lnTo>
                    <a:lnTo>
                      <a:pt x="47" y="41"/>
                    </a:lnTo>
                    <a:lnTo>
                      <a:pt x="61" y="36"/>
                    </a:lnTo>
                    <a:lnTo>
                      <a:pt x="67" y="32"/>
                    </a:lnTo>
                    <a:lnTo>
                      <a:pt x="75" y="24"/>
                    </a:lnTo>
                    <a:lnTo>
                      <a:pt x="79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3" y="11"/>
                    </a:lnTo>
                    <a:lnTo>
                      <a:pt x="82" y="9"/>
                    </a:lnTo>
                    <a:lnTo>
                      <a:pt x="79" y="3"/>
                    </a:lnTo>
                    <a:lnTo>
                      <a:pt x="79" y="2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7" name="Freeform 1354"/>
              <p:cNvSpPr>
                <a:spLocks/>
              </p:cNvSpPr>
              <p:nvPr/>
            </p:nvSpPr>
            <p:spPr bwMode="auto">
              <a:xfrm>
                <a:off x="3040141" y="4218501"/>
                <a:ext cx="244562" cy="275687"/>
              </a:xfrm>
              <a:custGeom>
                <a:avLst/>
                <a:gdLst>
                  <a:gd name="T0" fmla="*/ 50 w 165"/>
                  <a:gd name="T1" fmla="*/ 3 h 186"/>
                  <a:gd name="T2" fmla="*/ 56 w 165"/>
                  <a:gd name="T3" fmla="*/ 5 h 186"/>
                  <a:gd name="T4" fmla="*/ 56 w 165"/>
                  <a:gd name="T5" fmla="*/ 20 h 186"/>
                  <a:gd name="T6" fmla="*/ 60 w 165"/>
                  <a:gd name="T7" fmla="*/ 29 h 186"/>
                  <a:gd name="T8" fmla="*/ 68 w 165"/>
                  <a:gd name="T9" fmla="*/ 36 h 186"/>
                  <a:gd name="T10" fmla="*/ 78 w 165"/>
                  <a:gd name="T11" fmla="*/ 36 h 186"/>
                  <a:gd name="T12" fmla="*/ 90 w 165"/>
                  <a:gd name="T13" fmla="*/ 46 h 186"/>
                  <a:gd name="T14" fmla="*/ 103 w 165"/>
                  <a:gd name="T15" fmla="*/ 49 h 186"/>
                  <a:gd name="T16" fmla="*/ 109 w 165"/>
                  <a:gd name="T17" fmla="*/ 56 h 186"/>
                  <a:gd name="T18" fmla="*/ 123 w 165"/>
                  <a:gd name="T19" fmla="*/ 60 h 186"/>
                  <a:gd name="T20" fmla="*/ 122 w 165"/>
                  <a:gd name="T21" fmla="*/ 74 h 186"/>
                  <a:gd name="T22" fmla="*/ 150 w 165"/>
                  <a:gd name="T23" fmla="*/ 89 h 186"/>
                  <a:gd name="T24" fmla="*/ 158 w 165"/>
                  <a:gd name="T25" fmla="*/ 104 h 186"/>
                  <a:gd name="T26" fmla="*/ 158 w 165"/>
                  <a:gd name="T27" fmla="*/ 136 h 186"/>
                  <a:gd name="T28" fmla="*/ 155 w 165"/>
                  <a:gd name="T29" fmla="*/ 139 h 186"/>
                  <a:gd name="T30" fmla="*/ 130 w 165"/>
                  <a:gd name="T31" fmla="*/ 132 h 186"/>
                  <a:gd name="T32" fmla="*/ 108 w 165"/>
                  <a:gd name="T33" fmla="*/ 140 h 186"/>
                  <a:gd name="T34" fmla="*/ 104 w 165"/>
                  <a:gd name="T35" fmla="*/ 154 h 186"/>
                  <a:gd name="T36" fmla="*/ 100 w 165"/>
                  <a:gd name="T37" fmla="*/ 168 h 186"/>
                  <a:gd name="T38" fmla="*/ 90 w 165"/>
                  <a:gd name="T39" fmla="*/ 170 h 186"/>
                  <a:gd name="T40" fmla="*/ 80 w 165"/>
                  <a:gd name="T41" fmla="*/ 176 h 186"/>
                  <a:gd name="T42" fmla="*/ 78 w 165"/>
                  <a:gd name="T43" fmla="*/ 183 h 186"/>
                  <a:gd name="T44" fmla="*/ 75 w 165"/>
                  <a:gd name="T45" fmla="*/ 172 h 186"/>
                  <a:gd name="T46" fmla="*/ 64 w 165"/>
                  <a:gd name="T47" fmla="*/ 172 h 186"/>
                  <a:gd name="T48" fmla="*/ 56 w 165"/>
                  <a:gd name="T49" fmla="*/ 169 h 186"/>
                  <a:gd name="T50" fmla="*/ 44 w 165"/>
                  <a:gd name="T51" fmla="*/ 181 h 186"/>
                  <a:gd name="T52" fmla="*/ 40 w 165"/>
                  <a:gd name="T53" fmla="*/ 183 h 186"/>
                  <a:gd name="T54" fmla="*/ 27 w 165"/>
                  <a:gd name="T55" fmla="*/ 159 h 186"/>
                  <a:gd name="T56" fmla="*/ 21 w 165"/>
                  <a:gd name="T57" fmla="*/ 143 h 186"/>
                  <a:gd name="T58" fmla="*/ 21 w 165"/>
                  <a:gd name="T59" fmla="*/ 134 h 186"/>
                  <a:gd name="T60" fmla="*/ 13 w 165"/>
                  <a:gd name="T61" fmla="*/ 122 h 186"/>
                  <a:gd name="T62" fmla="*/ 11 w 165"/>
                  <a:gd name="T63" fmla="*/ 115 h 186"/>
                  <a:gd name="T64" fmla="*/ 7 w 165"/>
                  <a:gd name="T65" fmla="*/ 108 h 186"/>
                  <a:gd name="T66" fmla="*/ 4 w 165"/>
                  <a:gd name="T67" fmla="*/ 107 h 186"/>
                  <a:gd name="T68" fmla="*/ 9 w 165"/>
                  <a:gd name="T69" fmla="*/ 99 h 186"/>
                  <a:gd name="T70" fmla="*/ 9 w 165"/>
                  <a:gd name="T71" fmla="*/ 83 h 186"/>
                  <a:gd name="T72" fmla="*/ 9 w 165"/>
                  <a:gd name="T73" fmla="*/ 76 h 186"/>
                  <a:gd name="T74" fmla="*/ 10 w 165"/>
                  <a:gd name="T75" fmla="*/ 67 h 186"/>
                  <a:gd name="T76" fmla="*/ 10 w 165"/>
                  <a:gd name="T77" fmla="*/ 52 h 186"/>
                  <a:gd name="T78" fmla="*/ 13 w 165"/>
                  <a:gd name="T79" fmla="*/ 36 h 186"/>
                  <a:gd name="T80" fmla="*/ 13 w 165"/>
                  <a:gd name="T81" fmla="*/ 20 h 186"/>
                  <a:gd name="T82" fmla="*/ 21 w 165"/>
                  <a:gd name="T83" fmla="*/ 14 h 186"/>
                  <a:gd name="T84" fmla="*/ 31 w 165"/>
                  <a:gd name="T85" fmla="*/ 7 h 186"/>
                  <a:gd name="T86" fmla="*/ 44 w 165"/>
                  <a:gd name="T87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5" h="186">
                    <a:moveTo>
                      <a:pt x="44" y="0"/>
                    </a:moveTo>
                    <a:lnTo>
                      <a:pt x="49" y="0"/>
                    </a:lnTo>
                    <a:lnTo>
                      <a:pt x="50" y="3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56" y="5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7" y="28"/>
                    </a:lnTo>
                    <a:lnTo>
                      <a:pt x="60" y="29"/>
                    </a:lnTo>
                    <a:lnTo>
                      <a:pt x="61" y="32"/>
                    </a:lnTo>
                    <a:lnTo>
                      <a:pt x="64" y="35"/>
                    </a:lnTo>
                    <a:lnTo>
                      <a:pt x="68" y="36"/>
                    </a:lnTo>
                    <a:lnTo>
                      <a:pt x="71" y="39"/>
                    </a:lnTo>
                    <a:lnTo>
                      <a:pt x="72" y="38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0"/>
                    </a:lnTo>
                    <a:lnTo>
                      <a:pt x="90" y="46"/>
                    </a:lnTo>
                    <a:lnTo>
                      <a:pt x="93" y="46"/>
                    </a:lnTo>
                    <a:lnTo>
                      <a:pt x="98" y="47"/>
                    </a:lnTo>
                    <a:lnTo>
                      <a:pt x="103" y="49"/>
                    </a:lnTo>
                    <a:lnTo>
                      <a:pt x="103" y="53"/>
                    </a:lnTo>
                    <a:lnTo>
                      <a:pt x="105" y="53"/>
                    </a:lnTo>
                    <a:lnTo>
                      <a:pt x="109" y="56"/>
                    </a:lnTo>
                    <a:lnTo>
                      <a:pt x="116" y="54"/>
                    </a:lnTo>
                    <a:lnTo>
                      <a:pt x="122" y="57"/>
                    </a:lnTo>
                    <a:lnTo>
                      <a:pt x="123" y="60"/>
                    </a:lnTo>
                    <a:lnTo>
                      <a:pt x="122" y="65"/>
                    </a:lnTo>
                    <a:lnTo>
                      <a:pt x="123" y="71"/>
                    </a:lnTo>
                    <a:lnTo>
                      <a:pt x="122" y="74"/>
                    </a:lnTo>
                    <a:lnTo>
                      <a:pt x="127" y="82"/>
                    </a:lnTo>
                    <a:lnTo>
                      <a:pt x="126" y="89"/>
                    </a:lnTo>
                    <a:lnTo>
                      <a:pt x="150" y="89"/>
                    </a:lnTo>
                    <a:lnTo>
                      <a:pt x="151" y="97"/>
                    </a:lnTo>
                    <a:lnTo>
                      <a:pt x="151" y="103"/>
                    </a:lnTo>
                    <a:lnTo>
                      <a:pt x="158" y="104"/>
                    </a:lnTo>
                    <a:lnTo>
                      <a:pt x="165" y="116"/>
                    </a:lnTo>
                    <a:lnTo>
                      <a:pt x="165" y="123"/>
                    </a:lnTo>
                    <a:lnTo>
                      <a:pt x="158" y="136"/>
                    </a:lnTo>
                    <a:lnTo>
                      <a:pt x="159" y="137"/>
                    </a:lnTo>
                    <a:lnTo>
                      <a:pt x="156" y="140"/>
                    </a:lnTo>
                    <a:lnTo>
                      <a:pt x="155" y="139"/>
                    </a:lnTo>
                    <a:lnTo>
                      <a:pt x="154" y="139"/>
                    </a:lnTo>
                    <a:lnTo>
                      <a:pt x="144" y="132"/>
                    </a:lnTo>
                    <a:lnTo>
                      <a:pt x="130" y="132"/>
                    </a:lnTo>
                    <a:lnTo>
                      <a:pt x="111" y="136"/>
                    </a:lnTo>
                    <a:lnTo>
                      <a:pt x="108" y="139"/>
                    </a:lnTo>
                    <a:lnTo>
                      <a:pt x="108" y="140"/>
                    </a:lnTo>
                    <a:lnTo>
                      <a:pt x="107" y="146"/>
                    </a:lnTo>
                    <a:lnTo>
                      <a:pt x="103" y="152"/>
                    </a:lnTo>
                    <a:lnTo>
                      <a:pt x="104" y="154"/>
                    </a:lnTo>
                    <a:lnTo>
                      <a:pt x="104" y="158"/>
                    </a:lnTo>
                    <a:lnTo>
                      <a:pt x="104" y="161"/>
                    </a:lnTo>
                    <a:lnTo>
                      <a:pt x="100" y="168"/>
                    </a:lnTo>
                    <a:lnTo>
                      <a:pt x="100" y="173"/>
                    </a:lnTo>
                    <a:lnTo>
                      <a:pt x="97" y="170"/>
                    </a:lnTo>
                    <a:lnTo>
                      <a:pt x="90" y="170"/>
                    </a:lnTo>
                    <a:lnTo>
                      <a:pt x="83" y="170"/>
                    </a:lnTo>
                    <a:lnTo>
                      <a:pt x="80" y="173"/>
                    </a:lnTo>
                    <a:lnTo>
                      <a:pt x="80" y="176"/>
                    </a:lnTo>
                    <a:lnTo>
                      <a:pt x="79" y="179"/>
                    </a:lnTo>
                    <a:lnTo>
                      <a:pt x="79" y="180"/>
                    </a:lnTo>
                    <a:lnTo>
                      <a:pt x="78" y="183"/>
                    </a:lnTo>
                    <a:lnTo>
                      <a:pt x="78" y="180"/>
                    </a:lnTo>
                    <a:lnTo>
                      <a:pt x="75" y="175"/>
                    </a:lnTo>
                    <a:lnTo>
                      <a:pt x="75" y="172"/>
                    </a:lnTo>
                    <a:lnTo>
                      <a:pt x="72" y="172"/>
                    </a:lnTo>
                    <a:lnTo>
                      <a:pt x="68" y="172"/>
                    </a:lnTo>
                    <a:lnTo>
                      <a:pt x="64" y="172"/>
                    </a:lnTo>
                    <a:lnTo>
                      <a:pt x="62" y="172"/>
                    </a:lnTo>
                    <a:lnTo>
                      <a:pt x="58" y="173"/>
                    </a:lnTo>
                    <a:lnTo>
                      <a:pt x="56" y="169"/>
                    </a:lnTo>
                    <a:lnTo>
                      <a:pt x="51" y="170"/>
                    </a:lnTo>
                    <a:lnTo>
                      <a:pt x="46" y="176"/>
                    </a:lnTo>
                    <a:lnTo>
                      <a:pt x="44" y="181"/>
                    </a:lnTo>
                    <a:lnTo>
                      <a:pt x="43" y="183"/>
                    </a:lnTo>
                    <a:lnTo>
                      <a:pt x="43" y="183"/>
                    </a:lnTo>
                    <a:lnTo>
                      <a:pt x="40" y="183"/>
                    </a:lnTo>
                    <a:lnTo>
                      <a:pt x="39" y="186"/>
                    </a:lnTo>
                    <a:lnTo>
                      <a:pt x="36" y="186"/>
                    </a:lnTo>
                    <a:lnTo>
                      <a:pt x="27" y="159"/>
                    </a:lnTo>
                    <a:lnTo>
                      <a:pt x="20" y="152"/>
                    </a:lnTo>
                    <a:lnTo>
                      <a:pt x="18" y="150"/>
                    </a:lnTo>
                    <a:lnTo>
                      <a:pt x="21" y="143"/>
                    </a:lnTo>
                    <a:lnTo>
                      <a:pt x="20" y="140"/>
                    </a:lnTo>
                    <a:lnTo>
                      <a:pt x="21" y="137"/>
                    </a:lnTo>
                    <a:lnTo>
                      <a:pt x="21" y="134"/>
                    </a:lnTo>
                    <a:lnTo>
                      <a:pt x="15" y="130"/>
                    </a:lnTo>
                    <a:lnTo>
                      <a:pt x="13" y="126"/>
                    </a:lnTo>
                    <a:lnTo>
                      <a:pt x="13" y="122"/>
                    </a:lnTo>
                    <a:lnTo>
                      <a:pt x="11" y="121"/>
                    </a:lnTo>
                    <a:lnTo>
                      <a:pt x="13" y="118"/>
                    </a:lnTo>
                    <a:lnTo>
                      <a:pt x="11" y="115"/>
                    </a:lnTo>
                    <a:lnTo>
                      <a:pt x="10" y="115"/>
                    </a:lnTo>
                    <a:lnTo>
                      <a:pt x="7" y="112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7" y="107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6" y="101"/>
                    </a:lnTo>
                    <a:lnTo>
                      <a:pt x="9" y="99"/>
                    </a:lnTo>
                    <a:lnTo>
                      <a:pt x="11" y="96"/>
                    </a:lnTo>
                    <a:lnTo>
                      <a:pt x="11" y="93"/>
                    </a:lnTo>
                    <a:lnTo>
                      <a:pt x="9" y="83"/>
                    </a:lnTo>
                    <a:lnTo>
                      <a:pt x="10" y="82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7" y="74"/>
                    </a:lnTo>
                    <a:lnTo>
                      <a:pt x="9" y="72"/>
                    </a:lnTo>
                    <a:lnTo>
                      <a:pt x="10" y="67"/>
                    </a:lnTo>
                    <a:lnTo>
                      <a:pt x="10" y="58"/>
                    </a:lnTo>
                    <a:lnTo>
                      <a:pt x="9" y="56"/>
                    </a:lnTo>
                    <a:lnTo>
                      <a:pt x="10" y="52"/>
                    </a:lnTo>
                    <a:lnTo>
                      <a:pt x="10" y="42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0" y="18"/>
                    </a:lnTo>
                    <a:lnTo>
                      <a:pt x="9" y="18"/>
                    </a:lnTo>
                    <a:lnTo>
                      <a:pt x="13" y="20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1" y="14"/>
                    </a:lnTo>
                    <a:lnTo>
                      <a:pt x="24" y="14"/>
                    </a:lnTo>
                    <a:lnTo>
                      <a:pt x="28" y="13"/>
                    </a:lnTo>
                    <a:lnTo>
                      <a:pt x="31" y="7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8" name="Freeform 1355"/>
              <p:cNvSpPr>
                <a:spLocks/>
              </p:cNvSpPr>
              <p:nvPr/>
            </p:nvSpPr>
            <p:spPr bwMode="auto">
              <a:xfrm>
                <a:off x="3188360" y="4414150"/>
                <a:ext cx="167488" cy="176381"/>
              </a:xfrm>
              <a:custGeom>
                <a:avLst/>
                <a:gdLst>
                  <a:gd name="T0" fmla="*/ 44 w 113"/>
                  <a:gd name="T1" fmla="*/ 0 h 119"/>
                  <a:gd name="T2" fmla="*/ 55 w 113"/>
                  <a:gd name="T3" fmla="*/ 7 h 119"/>
                  <a:gd name="T4" fmla="*/ 58 w 113"/>
                  <a:gd name="T5" fmla="*/ 12 h 119"/>
                  <a:gd name="T6" fmla="*/ 61 w 113"/>
                  <a:gd name="T7" fmla="*/ 19 h 119"/>
                  <a:gd name="T8" fmla="*/ 62 w 113"/>
                  <a:gd name="T9" fmla="*/ 31 h 119"/>
                  <a:gd name="T10" fmla="*/ 62 w 113"/>
                  <a:gd name="T11" fmla="*/ 37 h 119"/>
                  <a:gd name="T12" fmla="*/ 67 w 113"/>
                  <a:gd name="T13" fmla="*/ 40 h 119"/>
                  <a:gd name="T14" fmla="*/ 76 w 113"/>
                  <a:gd name="T15" fmla="*/ 40 h 119"/>
                  <a:gd name="T16" fmla="*/ 85 w 113"/>
                  <a:gd name="T17" fmla="*/ 38 h 119"/>
                  <a:gd name="T18" fmla="*/ 92 w 113"/>
                  <a:gd name="T19" fmla="*/ 43 h 119"/>
                  <a:gd name="T20" fmla="*/ 96 w 113"/>
                  <a:gd name="T21" fmla="*/ 59 h 119"/>
                  <a:gd name="T22" fmla="*/ 101 w 113"/>
                  <a:gd name="T23" fmla="*/ 65 h 119"/>
                  <a:gd name="T24" fmla="*/ 109 w 113"/>
                  <a:gd name="T25" fmla="*/ 63 h 119"/>
                  <a:gd name="T26" fmla="*/ 113 w 113"/>
                  <a:gd name="T27" fmla="*/ 66 h 119"/>
                  <a:gd name="T28" fmla="*/ 112 w 113"/>
                  <a:gd name="T29" fmla="*/ 80 h 119"/>
                  <a:gd name="T30" fmla="*/ 110 w 113"/>
                  <a:gd name="T31" fmla="*/ 83 h 119"/>
                  <a:gd name="T32" fmla="*/ 110 w 113"/>
                  <a:gd name="T33" fmla="*/ 85 h 119"/>
                  <a:gd name="T34" fmla="*/ 109 w 113"/>
                  <a:gd name="T35" fmla="*/ 87 h 119"/>
                  <a:gd name="T36" fmla="*/ 109 w 113"/>
                  <a:gd name="T37" fmla="*/ 92 h 119"/>
                  <a:gd name="T38" fmla="*/ 106 w 113"/>
                  <a:gd name="T39" fmla="*/ 99 h 119"/>
                  <a:gd name="T40" fmla="*/ 103 w 113"/>
                  <a:gd name="T41" fmla="*/ 105 h 119"/>
                  <a:gd name="T42" fmla="*/ 96 w 113"/>
                  <a:gd name="T43" fmla="*/ 113 h 119"/>
                  <a:gd name="T44" fmla="*/ 91 w 113"/>
                  <a:gd name="T45" fmla="*/ 114 h 119"/>
                  <a:gd name="T46" fmla="*/ 88 w 113"/>
                  <a:gd name="T47" fmla="*/ 119 h 119"/>
                  <a:gd name="T48" fmla="*/ 84 w 113"/>
                  <a:gd name="T49" fmla="*/ 117 h 119"/>
                  <a:gd name="T50" fmla="*/ 76 w 113"/>
                  <a:gd name="T51" fmla="*/ 116 h 119"/>
                  <a:gd name="T52" fmla="*/ 59 w 113"/>
                  <a:gd name="T53" fmla="*/ 114 h 119"/>
                  <a:gd name="T54" fmla="*/ 58 w 113"/>
                  <a:gd name="T55" fmla="*/ 112 h 119"/>
                  <a:gd name="T56" fmla="*/ 63 w 113"/>
                  <a:gd name="T57" fmla="*/ 102 h 119"/>
                  <a:gd name="T58" fmla="*/ 63 w 113"/>
                  <a:gd name="T59" fmla="*/ 98 h 119"/>
                  <a:gd name="T60" fmla="*/ 69 w 113"/>
                  <a:gd name="T61" fmla="*/ 92 h 119"/>
                  <a:gd name="T62" fmla="*/ 67 w 113"/>
                  <a:gd name="T63" fmla="*/ 87 h 119"/>
                  <a:gd name="T64" fmla="*/ 61 w 113"/>
                  <a:gd name="T65" fmla="*/ 80 h 119"/>
                  <a:gd name="T66" fmla="*/ 47 w 113"/>
                  <a:gd name="T67" fmla="*/ 76 h 119"/>
                  <a:gd name="T68" fmla="*/ 38 w 113"/>
                  <a:gd name="T69" fmla="*/ 70 h 119"/>
                  <a:gd name="T70" fmla="*/ 25 w 113"/>
                  <a:gd name="T71" fmla="*/ 66 h 119"/>
                  <a:gd name="T72" fmla="*/ 20 w 113"/>
                  <a:gd name="T73" fmla="*/ 59 h 119"/>
                  <a:gd name="T74" fmla="*/ 8 w 113"/>
                  <a:gd name="T75" fmla="*/ 51 h 119"/>
                  <a:gd name="T76" fmla="*/ 3 w 113"/>
                  <a:gd name="T77" fmla="*/ 44 h 119"/>
                  <a:gd name="T78" fmla="*/ 0 w 113"/>
                  <a:gd name="T79" fmla="*/ 41 h 119"/>
                  <a:gd name="T80" fmla="*/ 4 w 113"/>
                  <a:gd name="T81" fmla="*/ 29 h 119"/>
                  <a:gd name="T82" fmla="*/ 4 w 113"/>
                  <a:gd name="T83" fmla="*/ 22 h 119"/>
                  <a:gd name="T84" fmla="*/ 7 w 113"/>
                  <a:gd name="T85" fmla="*/ 14 h 119"/>
                  <a:gd name="T86" fmla="*/ 8 w 113"/>
                  <a:gd name="T87" fmla="*/ 7 h 119"/>
                  <a:gd name="T88" fmla="*/ 30 w 113"/>
                  <a:gd name="T8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" h="119">
                    <a:moveTo>
                      <a:pt x="30" y="0"/>
                    </a:moveTo>
                    <a:lnTo>
                      <a:pt x="44" y="0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8" y="9"/>
                    </a:lnTo>
                    <a:lnTo>
                      <a:pt x="58" y="12"/>
                    </a:lnTo>
                    <a:lnTo>
                      <a:pt x="61" y="15"/>
                    </a:lnTo>
                    <a:lnTo>
                      <a:pt x="61" y="19"/>
                    </a:lnTo>
                    <a:lnTo>
                      <a:pt x="63" y="23"/>
                    </a:lnTo>
                    <a:lnTo>
                      <a:pt x="62" y="31"/>
                    </a:lnTo>
                    <a:lnTo>
                      <a:pt x="63" y="34"/>
                    </a:lnTo>
                    <a:lnTo>
                      <a:pt x="62" y="37"/>
                    </a:lnTo>
                    <a:lnTo>
                      <a:pt x="63" y="40"/>
                    </a:lnTo>
                    <a:lnTo>
                      <a:pt x="67" y="40"/>
                    </a:lnTo>
                    <a:lnTo>
                      <a:pt x="70" y="41"/>
                    </a:lnTo>
                    <a:lnTo>
                      <a:pt x="76" y="40"/>
                    </a:lnTo>
                    <a:lnTo>
                      <a:pt x="80" y="41"/>
                    </a:lnTo>
                    <a:lnTo>
                      <a:pt x="85" y="38"/>
                    </a:lnTo>
                    <a:lnTo>
                      <a:pt x="90" y="41"/>
                    </a:lnTo>
                    <a:lnTo>
                      <a:pt x="92" y="43"/>
                    </a:lnTo>
                    <a:lnTo>
                      <a:pt x="92" y="45"/>
                    </a:lnTo>
                    <a:lnTo>
                      <a:pt x="96" y="59"/>
                    </a:lnTo>
                    <a:lnTo>
                      <a:pt x="98" y="65"/>
                    </a:lnTo>
                    <a:lnTo>
                      <a:pt x="101" y="65"/>
                    </a:lnTo>
                    <a:lnTo>
                      <a:pt x="106" y="62"/>
                    </a:lnTo>
                    <a:lnTo>
                      <a:pt x="109" y="63"/>
                    </a:lnTo>
                    <a:lnTo>
                      <a:pt x="110" y="65"/>
                    </a:lnTo>
                    <a:lnTo>
                      <a:pt x="113" y="66"/>
                    </a:lnTo>
                    <a:lnTo>
                      <a:pt x="112" y="67"/>
                    </a:lnTo>
                    <a:lnTo>
                      <a:pt x="112" y="80"/>
                    </a:lnTo>
                    <a:lnTo>
                      <a:pt x="110" y="81"/>
                    </a:lnTo>
                    <a:lnTo>
                      <a:pt x="110" y="83"/>
                    </a:lnTo>
                    <a:lnTo>
                      <a:pt x="110" y="84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09" y="87"/>
                    </a:lnTo>
                    <a:lnTo>
                      <a:pt x="109" y="91"/>
                    </a:lnTo>
                    <a:lnTo>
                      <a:pt x="109" y="92"/>
                    </a:lnTo>
                    <a:lnTo>
                      <a:pt x="109" y="98"/>
                    </a:lnTo>
                    <a:lnTo>
                      <a:pt x="106" y="99"/>
                    </a:lnTo>
                    <a:lnTo>
                      <a:pt x="105" y="102"/>
                    </a:lnTo>
                    <a:lnTo>
                      <a:pt x="103" y="105"/>
                    </a:lnTo>
                    <a:lnTo>
                      <a:pt x="98" y="109"/>
                    </a:lnTo>
                    <a:lnTo>
                      <a:pt x="96" y="113"/>
                    </a:lnTo>
                    <a:lnTo>
                      <a:pt x="95" y="116"/>
                    </a:lnTo>
                    <a:lnTo>
                      <a:pt x="91" y="114"/>
                    </a:lnTo>
                    <a:lnTo>
                      <a:pt x="91" y="116"/>
                    </a:lnTo>
                    <a:lnTo>
                      <a:pt x="88" y="119"/>
                    </a:lnTo>
                    <a:lnTo>
                      <a:pt x="87" y="117"/>
                    </a:lnTo>
                    <a:lnTo>
                      <a:pt x="84" y="117"/>
                    </a:lnTo>
                    <a:lnTo>
                      <a:pt x="81" y="119"/>
                    </a:lnTo>
                    <a:lnTo>
                      <a:pt x="76" y="116"/>
                    </a:lnTo>
                    <a:lnTo>
                      <a:pt x="69" y="113"/>
                    </a:lnTo>
                    <a:lnTo>
                      <a:pt x="59" y="114"/>
                    </a:lnTo>
                    <a:lnTo>
                      <a:pt x="56" y="114"/>
                    </a:lnTo>
                    <a:lnTo>
                      <a:pt x="58" y="112"/>
                    </a:lnTo>
                    <a:lnTo>
                      <a:pt x="62" y="108"/>
                    </a:lnTo>
                    <a:lnTo>
                      <a:pt x="63" y="102"/>
                    </a:lnTo>
                    <a:lnTo>
                      <a:pt x="62" y="99"/>
                    </a:lnTo>
                    <a:lnTo>
                      <a:pt x="63" y="98"/>
                    </a:lnTo>
                    <a:lnTo>
                      <a:pt x="66" y="96"/>
                    </a:lnTo>
                    <a:lnTo>
                      <a:pt x="69" y="92"/>
                    </a:lnTo>
                    <a:lnTo>
                      <a:pt x="69" y="90"/>
                    </a:lnTo>
                    <a:lnTo>
                      <a:pt x="67" y="87"/>
                    </a:lnTo>
                    <a:lnTo>
                      <a:pt x="63" y="84"/>
                    </a:lnTo>
                    <a:lnTo>
                      <a:pt x="61" y="80"/>
                    </a:lnTo>
                    <a:lnTo>
                      <a:pt x="52" y="78"/>
                    </a:lnTo>
                    <a:lnTo>
                      <a:pt x="47" y="76"/>
                    </a:lnTo>
                    <a:lnTo>
                      <a:pt x="41" y="70"/>
                    </a:lnTo>
                    <a:lnTo>
                      <a:pt x="38" y="70"/>
                    </a:lnTo>
                    <a:lnTo>
                      <a:pt x="33" y="67"/>
                    </a:lnTo>
                    <a:lnTo>
                      <a:pt x="25" y="66"/>
                    </a:lnTo>
                    <a:lnTo>
                      <a:pt x="23" y="62"/>
                    </a:lnTo>
                    <a:lnTo>
                      <a:pt x="20" y="59"/>
                    </a:lnTo>
                    <a:lnTo>
                      <a:pt x="16" y="59"/>
                    </a:lnTo>
                    <a:lnTo>
                      <a:pt x="8" y="51"/>
                    </a:lnTo>
                    <a:lnTo>
                      <a:pt x="5" y="45"/>
                    </a:lnTo>
                    <a:lnTo>
                      <a:pt x="3" y="44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4" y="29"/>
                    </a:lnTo>
                    <a:lnTo>
                      <a:pt x="4" y="26"/>
                    </a:lnTo>
                    <a:lnTo>
                      <a:pt x="4" y="22"/>
                    </a:lnTo>
                    <a:lnTo>
                      <a:pt x="3" y="20"/>
                    </a:lnTo>
                    <a:lnTo>
                      <a:pt x="7" y="14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9" name="Freeform 1356"/>
              <p:cNvSpPr>
                <a:spLocks/>
              </p:cNvSpPr>
              <p:nvPr/>
            </p:nvSpPr>
            <p:spPr bwMode="auto">
              <a:xfrm>
                <a:off x="3290632" y="4643889"/>
                <a:ext cx="97825" cy="112646"/>
              </a:xfrm>
              <a:custGeom>
                <a:avLst/>
                <a:gdLst>
                  <a:gd name="T0" fmla="*/ 19 w 66"/>
                  <a:gd name="T1" fmla="*/ 1 h 76"/>
                  <a:gd name="T2" fmla="*/ 25 w 66"/>
                  <a:gd name="T3" fmla="*/ 6 h 76"/>
                  <a:gd name="T4" fmla="*/ 30 w 66"/>
                  <a:gd name="T5" fmla="*/ 15 h 76"/>
                  <a:gd name="T6" fmla="*/ 34 w 66"/>
                  <a:gd name="T7" fmla="*/ 12 h 76"/>
                  <a:gd name="T8" fmla="*/ 39 w 66"/>
                  <a:gd name="T9" fmla="*/ 17 h 76"/>
                  <a:gd name="T10" fmla="*/ 45 w 66"/>
                  <a:gd name="T11" fmla="*/ 20 h 76"/>
                  <a:gd name="T12" fmla="*/ 48 w 66"/>
                  <a:gd name="T13" fmla="*/ 27 h 76"/>
                  <a:gd name="T14" fmla="*/ 57 w 66"/>
                  <a:gd name="T15" fmla="*/ 29 h 76"/>
                  <a:gd name="T16" fmla="*/ 62 w 66"/>
                  <a:gd name="T17" fmla="*/ 37 h 76"/>
                  <a:gd name="T18" fmla="*/ 65 w 66"/>
                  <a:gd name="T19" fmla="*/ 42 h 76"/>
                  <a:gd name="T20" fmla="*/ 63 w 66"/>
                  <a:gd name="T21" fmla="*/ 51 h 76"/>
                  <a:gd name="T22" fmla="*/ 65 w 66"/>
                  <a:gd name="T23" fmla="*/ 52 h 76"/>
                  <a:gd name="T24" fmla="*/ 66 w 66"/>
                  <a:gd name="T25" fmla="*/ 55 h 76"/>
                  <a:gd name="T26" fmla="*/ 63 w 66"/>
                  <a:gd name="T27" fmla="*/ 58 h 76"/>
                  <a:gd name="T28" fmla="*/ 61 w 66"/>
                  <a:gd name="T29" fmla="*/ 64 h 76"/>
                  <a:gd name="T30" fmla="*/ 61 w 66"/>
                  <a:gd name="T31" fmla="*/ 66 h 76"/>
                  <a:gd name="T32" fmla="*/ 57 w 66"/>
                  <a:gd name="T33" fmla="*/ 71 h 76"/>
                  <a:gd name="T34" fmla="*/ 50 w 66"/>
                  <a:gd name="T35" fmla="*/ 73 h 76"/>
                  <a:gd name="T36" fmla="*/ 50 w 66"/>
                  <a:gd name="T37" fmla="*/ 74 h 76"/>
                  <a:gd name="T38" fmla="*/ 45 w 66"/>
                  <a:gd name="T39" fmla="*/ 76 h 76"/>
                  <a:gd name="T40" fmla="*/ 43 w 66"/>
                  <a:gd name="T41" fmla="*/ 74 h 76"/>
                  <a:gd name="T42" fmla="*/ 39 w 66"/>
                  <a:gd name="T43" fmla="*/ 73 h 76"/>
                  <a:gd name="T44" fmla="*/ 32 w 66"/>
                  <a:gd name="T45" fmla="*/ 76 h 76"/>
                  <a:gd name="T46" fmla="*/ 29 w 66"/>
                  <a:gd name="T47" fmla="*/ 74 h 76"/>
                  <a:gd name="T48" fmla="*/ 29 w 66"/>
                  <a:gd name="T49" fmla="*/ 73 h 76"/>
                  <a:gd name="T50" fmla="*/ 25 w 66"/>
                  <a:gd name="T51" fmla="*/ 71 h 76"/>
                  <a:gd name="T52" fmla="*/ 18 w 66"/>
                  <a:gd name="T53" fmla="*/ 69 h 76"/>
                  <a:gd name="T54" fmla="*/ 11 w 66"/>
                  <a:gd name="T55" fmla="*/ 70 h 76"/>
                  <a:gd name="T56" fmla="*/ 5 w 66"/>
                  <a:gd name="T57" fmla="*/ 66 h 76"/>
                  <a:gd name="T58" fmla="*/ 0 w 66"/>
                  <a:gd name="T59" fmla="*/ 55 h 76"/>
                  <a:gd name="T60" fmla="*/ 0 w 66"/>
                  <a:gd name="T61" fmla="*/ 49 h 76"/>
                  <a:gd name="T62" fmla="*/ 3 w 66"/>
                  <a:gd name="T63" fmla="*/ 47 h 76"/>
                  <a:gd name="T64" fmla="*/ 1 w 66"/>
                  <a:gd name="T65" fmla="*/ 40 h 76"/>
                  <a:gd name="T66" fmla="*/ 3 w 66"/>
                  <a:gd name="T67" fmla="*/ 33 h 76"/>
                  <a:gd name="T68" fmla="*/ 3 w 66"/>
                  <a:gd name="T69" fmla="*/ 26 h 76"/>
                  <a:gd name="T70" fmla="*/ 3 w 66"/>
                  <a:gd name="T71" fmla="*/ 22 h 76"/>
                  <a:gd name="T72" fmla="*/ 3 w 66"/>
                  <a:gd name="T73" fmla="*/ 13 h 76"/>
                  <a:gd name="T74" fmla="*/ 3 w 66"/>
                  <a:gd name="T75" fmla="*/ 8 h 76"/>
                  <a:gd name="T76" fmla="*/ 7 w 66"/>
                  <a:gd name="T77" fmla="*/ 1 h 76"/>
                  <a:gd name="T78" fmla="*/ 8 w 66"/>
                  <a:gd name="T79" fmla="*/ 1 h 76"/>
                  <a:gd name="T80" fmla="*/ 16 w 66"/>
                  <a:gd name="T8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6" h="76">
                    <a:moveTo>
                      <a:pt x="16" y="0"/>
                    </a:moveTo>
                    <a:lnTo>
                      <a:pt x="19" y="1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11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2"/>
                    </a:lnTo>
                    <a:lnTo>
                      <a:pt x="36" y="13"/>
                    </a:lnTo>
                    <a:lnTo>
                      <a:pt x="39" y="17"/>
                    </a:lnTo>
                    <a:lnTo>
                      <a:pt x="43" y="19"/>
                    </a:lnTo>
                    <a:lnTo>
                      <a:pt x="45" y="20"/>
                    </a:lnTo>
                    <a:lnTo>
                      <a:pt x="48" y="23"/>
                    </a:lnTo>
                    <a:lnTo>
                      <a:pt x="48" y="27"/>
                    </a:lnTo>
                    <a:lnTo>
                      <a:pt x="51" y="26"/>
                    </a:lnTo>
                    <a:lnTo>
                      <a:pt x="57" y="29"/>
                    </a:lnTo>
                    <a:lnTo>
                      <a:pt x="59" y="33"/>
                    </a:lnTo>
                    <a:lnTo>
                      <a:pt x="62" y="37"/>
                    </a:lnTo>
                    <a:lnTo>
                      <a:pt x="65" y="40"/>
                    </a:lnTo>
                    <a:lnTo>
                      <a:pt x="65" y="42"/>
                    </a:lnTo>
                    <a:lnTo>
                      <a:pt x="62" y="47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6" y="55"/>
                    </a:lnTo>
                    <a:lnTo>
                      <a:pt x="63" y="58"/>
                    </a:lnTo>
                    <a:lnTo>
                      <a:pt x="63" y="62"/>
                    </a:lnTo>
                    <a:lnTo>
                      <a:pt x="61" y="64"/>
                    </a:lnTo>
                    <a:lnTo>
                      <a:pt x="59" y="66"/>
                    </a:lnTo>
                    <a:lnTo>
                      <a:pt x="61" y="66"/>
                    </a:lnTo>
                    <a:lnTo>
                      <a:pt x="59" y="67"/>
                    </a:lnTo>
                    <a:lnTo>
                      <a:pt x="57" y="71"/>
                    </a:lnTo>
                    <a:lnTo>
                      <a:pt x="51" y="73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0" y="74"/>
                    </a:lnTo>
                    <a:lnTo>
                      <a:pt x="48" y="76"/>
                    </a:lnTo>
                    <a:lnTo>
                      <a:pt x="45" y="76"/>
                    </a:lnTo>
                    <a:lnTo>
                      <a:pt x="44" y="74"/>
                    </a:lnTo>
                    <a:lnTo>
                      <a:pt x="43" y="74"/>
                    </a:lnTo>
                    <a:lnTo>
                      <a:pt x="41" y="74"/>
                    </a:lnTo>
                    <a:lnTo>
                      <a:pt x="39" y="73"/>
                    </a:lnTo>
                    <a:lnTo>
                      <a:pt x="34" y="74"/>
                    </a:lnTo>
                    <a:lnTo>
                      <a:pt x="32" y="76"/>
                    </a:lnTo>
                    <a:lnTo>
                      <a:pt x="29" y="76"/>
                    </a:lnTo>
                    <a:lnTo>
                      <a:pt x="29" y="74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6" y="71"/>
                    </a:lnTo>
                    <a:lnTo>
                      <a:pt x="25" y="71"/>
                    </a:lnTo>
                    <a:lnTo>
                      <a:pt x="22" y="70"/>
                    </a:lnTo>
                    <a:lnTo>
                      <a:pt x="18" y="69"/>
                    </a:lnTo>
                    <a:lnTo>
                      <a:pt x="12" y="70"/>
                    </a:lnTo>
                    <a:lnTo>
                      <a:pt x="11" y="70"/>
                    </a:lnTo>
                    <a:lnTo>
                      <a:pt x="7" y="66"/>
                    </a:lnTo>
                    <a:lnTo>
                      <a:pt x="5" y="66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1" y="40"/>
                    </a:lnTo>
                    <a:lnTo>
                      <a:pt x="1" y="34"/>
                    </a:lnTo>
                    <a:lnTo>
                      <a:pt x="3" y="33"/>
                    </a:lnTo>
                    <a:lnTo>
                      <a:pt x="1" y="29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16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0" name="Freeform 1357"/>
              <p:cNvSpPr>
                <a:spLocks/>
              </p:cNvSpPr>
              <p:nvPr/>
            </p:nvSpPr>
            <p:spPr bwMode="auto">
              <a:xfrm>
                <a:off x="3054963" y="4468991"/>
                <a:ext cx="312742" cy="738130"/>
              </a:xfrm>
              <a:custGeom>
                <a:avLst/>
                <a:gdLst>
                  <a:gd name="T0" fmla="*/ 65 w 211"/>
                  <a:gd name="T1" fmla="*/ 6 h 498"/>
                  <a:gd name="T2" fmla="*/ 80 w 211"/>
                  <a:gd name="T3" fmla="*/ 1 h 498"/>
                  <a:gd name="T4" fmla="*/ 110 w 211"/>
                  <a:gd name="T5" fmla="*/ 22 h 498"/>
                  <a:gd name="T6" fmla="*/ 151 w 211"/>
                  <a:gd name="T7" fmla="*/ 43 h 498"/>
                  <a:gd name="T8" fmla="*/ 153 w 211"/>
                  <a:gd name="T9" fmla="*/ 65 h 498"/>
                  <a:gd name="T10" fmla="*/ 174 w 211"/>
                  <a:gd name="T11" fmla="*/ 80 h 498"/>
                  <a:gd name="T12" fmla="*/ 193 w 211"/>
                  <a:gd name="T13" fmla="*/ 68 h 498"/>
                  <a:gd name="T14" fmla="*/ 202 w 211"/>
                  <a:gd name="T15" fmla="*/ 48 h 498"/>
                  <a:gd name="T16" fmla="*/ 209 w 211"/>
                  <a:gd name="T17" fmla="*/ 73 h 498"/>
                  <a:gd name="T18" fmla="*/ 188 w 211"/>
                  <a:gd name="T19" fmla="*/ 87 h 498"/>
                  <a:gd name="T20" fmla="*/ 177 w 211"/>
                  <a:gd name="T21" fmla="*/ 102 h 498"/>
                  <a:gd name="T22" fmla="*/ 166 w 211"/>
                  <a:gd name="T23" fmla="*/ 119 h 498"/>
                  <a:gd name="T24" fmla="*/ 162 w 211"/>
                  <a:gd name="T25" fmla="*/ 144 h 498"/>
                  <a:gd name="T26" fmla="*/ 159 w 211"/>
                  <a:gd name="T27" fmla="*/ 167 h 498"/>
                  <a:gd name="T28" fmla="*/ 159 w 211"/>
                  <a:gd name="T29" fmla="*/ 184 h 498"/>
                  <a:gd name="T30" fmla="*/ 177 w 211"/>
                  <a:gd name="T31" fmla="*/ 212 h 498"/>
                  <a:gd name="T32" fmla="*/ 186 w 211"/>
                  <a:gd name="T33" fmla="*/ 225 h 498"/>
                  <a:gd name="T34" fmla="*/ 180 w 211"/>
                  <a:gd name="T35" fmla="*/ 245 h 498"/>
                  <a:gd name="T36" fmla="*/ 138 w 211"/>
                  <a:gd name="T37" fmla="*/ 257 h 498"/>
                  <a:gd name="T38" fmla="*/ 122 w 211"/>
                  <a:gd name="T39" fmla="*/ 256 h 498"/>
                  <a:gd name="T40" fmla="*/ 124 w 211"/>
                  <a:gd name="T41" fmla="*/ 270 h 498"/>
                  <a:gd name="T42" fmla="*/ 124 w 211"/>
                  <a:gd name="T43" fmla="*/ 285 h 498"/>
                  <a:gd name="T44" fmla="*/ 105 w 211"/>
                  <a:gd name="T45" fmla="*/ 296 h 498"/>
                  <a:gd name="T46" fmla="*/ 88 w 211"/>
                  <a:gd name="T47" fmla="*/ 296 h 498"/>
                  <a:gd name="T48" fmla="*/ 99 w 211"/>
                  <a:gd name="T49" fmla="*/ 314 h 498"/>
                  <a:gd name="T50" fmla="*/ 105 w 211"/>
                  <a:gd name="T51" fmla="*/ 311 h 498"/>
                  <a:gd name="T52" fmla="*/ 112 w 211"/>
                  <a:gd name="T53" fmla="*/ 323 h 498"/>
                  <a:gd name="T54" fmla="*/ 95 w 211"/>
                  <a:gd name="T55" fmla="*/ 322 h 498"/>
                  <a:gd name="T56" fmla="*/ 94 w 211"/>
                  <a:gd name="T57" fmla="*/ 333 h 498"/>
                  <a:gd name="T58" fmla="*/ 97 w 211"/>
                  <a:gd name="T59" fmla="*/ 351 h 498"/>
                  <a:gd name="T60" fmla="*/ 95 w 211"/>
                  <a:gd name="T61" fmla="*/ 362 h 498"/>
                  <a:gd name="T62" fmla="*/ 75 w 211"/>
                  <a:gd name="T63" fmla="*/ 370 h 498"/>
                  <a:gd name="T64" fmla="*/ 77 w 211"/>
                  <a:gd name="T65" fmla="*/ 391 h 498"/>
                  <a:gd name="T66" fmla="*/ 98 w 211"/>
                  <a:gd name="T67" fmla="*/ 401 h 498"/>
                  <a:gd name="T68" fmla="*/ 99 w 211"/>
                  <a:gd name="T69" fmla="*/ 415 h 498"/>
                  <a:gd name="T70" fmla="*/ 91 w 211"/>
                  <a:gd name="T71" fmla="*/ 429 h 498"/>
                  <a:gd name="T72" fmla="*/ 84 w 211"/>
                  <a:gd name="T73" fmla="*/ 441 h 498"/>
                  <a:gd name="T74" fmla="*/ 73 w 211"/>
                  <a:gd name="T75" fmla="*/ 451 h 498"/>
                  <a:gd name="T76" fmla="*/ 72 w 211"/>
                  <a:gd name="T77" fmla="*/ 473 h 498"/>
                  <a:gd name="T78" fmla="*/ 77 w 211"/>
                  <a:gd name="T79" fmla="*/ 488 h 498"/>
                  <a:gd name="T80" fmla="*/ 75 w 211"/>
                  <a:gd name="T81" fmla="*/ 492 h 498"/>
                  <a:gd name="T82" fmla="*/ 33 w 211"/>
                  <a:gd name="T83" fmla="*/ 478 h 498"/>
                  <a:gd name="T84" fmla="*/ 14 w 211"/>
                  <a:gd name="T85" fmla="*/ 456 h 498"/>
                  <a:gd name="T86" fmla="*/ 25 w 211"/>
                  <a:gd name="T87" fmla="*/ 408 h 498"/>
                  <a:gd name="T88" fmla="*/ 23 w 211"/>
                  <a:gd name="T89" fmla="*/ 373 h 498"/>
                  <a:gd name="T90" fmla="*/ 18 w 211"/>
                  <a:gd name="T91" fmla="*/ 359 h 498"/>
                  <a:gd name="T92" fmla="*/ 11 w 211"/>
                  <a:gd name="T93" fmla="*/ 339 h 498"/>
                  <a:gd name="T94" fmla="*/ 5 w 211"/>
                  <a:gd name="T95" fmla="*/ 308 h 498"/>
                  <a:gd name="T96" fmla="*/ 11 w 211"/>
                  <a:gd name="T97" fmla="*/ 260 h 498"/>
                  <a:gd name="T98" fmla="*/ 11 w 211"/>
                  <a:gd name="T99" fmla="*/ 210 h 498"/>
                  <a:gd name="T100" fmla="*/ 12 w 211"/>
                  <a:gd name="T101" fmla="*/ 173 h 498"/>
                  <a:gd name="T102" fmla="*/ 0 w 211"/>
                  <a:gd name="T103" fmla="*/ 137 h 498"/>
                  <a:gd name="T104" fmla="*/ 7 w 211"/>
                  <a:gd name="T105" fmla="*/ 95 h 498"/>
                  <a:gd name="T106" fmla="*/ 18 w 211"/>
                  <a:gd name="T107" fmla="*/ 69 h 498"/>
                  <a:gd name="T108" fmla="*/ 17 w 211"/>
                  <a:gd name="T109" fmla="*/ 47 h 498"/>
                  <a:gd name="T110" fmla="*/ 41 w 211"/>
                  <a:gd name="T111" fmla="*/ 1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1" h="498">
                    <a:moveTo>
                      <a:pt x="46" y="0"/>
                    </a:moveTo>
                    <a:lnTo>
                      <a:pt x="48" y="4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8" y="3"/>
                    </a:lnTo>
                    <a:lnTo>
                      <a:pt x="62" y="3"/>
                    </a:lnTo>
                    <a:lnTo>
                      <a:pt x="65" y="3"/>
                    </a:lnTo>
                    <a:lnTo>
                      <a:pt x="65" y="6"/>
                    </a:lnTo>
                    <a:lnTo>
                      <a:pt x="68" y="11"/>
                    </a:lnTo>
                    <a:lnTo>
                      <a:pt x="68" y="14"/>
                    </a:lnTo>
                    <a:lnTo>
                      <a:pt x="69" y="11"/>
                    </a:lnTo>
                    <a:lnTo>
                      <a:pt x="69" y="10"/>
                    </a:lnTo>
                    <a:lnTo>
                      <a:pt x="70" y="7"/>
                    </a:lnTo>
                    <a:lnTo>
                      <a:pt x="70" y="4"/>
                    </a:lnTo>
                    <a:lnTo>
                      <a:pt x="73" y="1"/>
                    </a:lnTo>
                    <a:lnTo>
                      <a:pt x="80" y="1"/>
                    </a:lnTo>
                    <a:lnTo>
                      <a:pt x="87" y="1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3" y="7"/>
                    </a:lnTo>
                    <a:lnTo>
                      <a:pt x="95" y="8"/>
                    </a:lnTo>
                    <a:lnTo>
                      <a:pt x="98" y="14"/>
                    </a:lnTo>
                    <a:lnTo>
                      <a:pt x="106" y="22"/>
                    </a:lnTo>
                    <a:lnTo>
                      <a:pt x="110" y="22"/>
                    </a:lnTo>
                    <a:lnTo>
                      <a:pt x="113" y="25"/>
                    </a:lnTo>
                    <a:lnTo>
                      <a:pt x="115" y="29"/>
                    </a:lnTo>
                    <a:lnTo>
                      <a:pt x="123" y="30"/>
                    </a:lnTo>
                    <a:lnTo>
                      <a:pt x="128" y="33"/>
                    </a:lnTo>
                    <a:lnTo>
                      <a:pt x="131" y="33"/>
                    </a:lnTo>
                    <a:lnTo>
                      <a:pt x="137" y="39"/>
                    </a:lnTo>
                    <a:lnTo>
                      <a:pt x="142" y="41"/>
                    </a:lnTo>
                    <a:lnTo>
                      <a:pt x="151" y="43"/>
                    </a:lnTo>
                    <a:lnTo>
                      <a:pt x="153" y="47"/>
                    </a:lnTo>
                    <a:lnTo>
                      <a:pt x="157" y="50"/>
                    </a:lnTo>
                    <a:lnTo>
                      <a:pt x="159" y="53"/>
                    </a:lnTo>
                    <a:lnTo>
                      <a:pt x="159" y="55"/>
                    </a:lnTo>
                    <a:lnTo>
                      <a:pt x="156" y="59"/>
                    </a:lnTo>
                    <a:lnTo>
                      <a:pt x="153" y="61"/>
                    </a:lnTo>
                    <a:lnTo>
                      <a:pt x="152" y="62"/>
                    </a:lnTo>
                    <a:lnTo>
                      <a:pt x="153" y="65"/>
                    </a:lnTo>
                    <a:lnTo>
                      <a:pt x="152" y="71"/>
                    </a:lnTo>
                    <a:lnTo>
                      <a:pt x="148" y="75"/>
                    </a:lnTo>
                    <a:lnTo>
                      <a:pt x="146" y="77"/>
                    </a:lnTo>
                    <a:lnTo>
                      <a:pt x="149" y="77"/>
                    </a:lnTo>
                    <a:lnTo>
                      <a:pt x="159" y="76"/>
                    </a:lnTo>
                    <a:lnTo>
                      <a:pt x="166" y="79"/>
                    </a:lnTo>
                    <a:lnTo>
                      <a:pt x="171" y="82"/>
                    </a:lnTo>
                    <a:lnTo>
                      <a:pt x="174" y="80"/>
                    </a:lnTo>
                    <a:lnTo>
                      <a:pt x="177" y="80"/>
                    </a:lnTo>
                    <a:lnTo>
                      <a:pt x="178" y="82"/>
                    </a:lnTo>
                    <a:lnTo>
                      <a:pt x="181" y="79"/>
                    </a:lnTo>
                    <a:lnTo>
                      <a:pt x="181" y="77"/>
                    </a:lnTo>
                    <a:lnTo>
                      <a:pt x="185" y="79"/>
                    </a:lnTo>
                    <a:lnTo>
                      <a:pt x="186" y="76"/>
                    </a:lnTo>
                    <a:lnTo>
                      <a:pt x="188" y="72"/>
                    </a:lnTo>
                    <a:lnTo>
                      <a:pt x="193" y="68"/>
                    </a:lnTo>
                    <a:lnTo>
                      <a:pt x="195" y="65"/>
                    </a:lnTo>
                    <a:lnTo>
                      <a:pt x="196" y="62"/>
                    </a:lnTo>
                    <a:lnTo>
                      <a:pt x="199" y="61"/>
                    </a:lnTo>
                    <a:lnTo>
                      <a:pt x="199" y="55"/>
                    </a:lnTo>
                    <a:lnTo>
                      <a:pt x="199" y="54"/>
                    </a:lnTo>
                    <a:lnTo>
                      <a:pt x="199" y="50"/>
                    </a:lnTo>
                    <a:lnTo>
                      <a:pt x="200" y="50"/>
                    </a:lnTo>
                    <a:lnTo>
                      <a:pt x="202" y="48"/>
                    </a:lnTo>
                    <a:lnTo>
                      <a:pt x="209" y="50"/>
                    </a:lnTo>
                    <a:lnTo>
                      <a:pt x="209" y="51"/>
                    </a:lnTo>
                    <a:lnTo>
                      <a:pt x="211" y="58"/>
                    </a:lnTo>
                    <a:lnTo>
                      <a:pt x="210" y="62"/>
                    </a:lnTo>
                    <a:lnTo>
                      <a:pt x="211" y="68"/>
                    </a:lnTo>
                    <a:lnTo>
                      <a:pt x="211" y="72"/>
                    </a:lnTo>
                    <a:lnTo>
                      <a:pt x="211" y="73"/>
                    </a:lnTo>
                    <a:lnTo>
                      <a:pt x="209" y="73"/>
                    </a:lnTo>
                    <a:lnTo>
                      <a:pt x="204" y="76"/>
                    </a:lnTo>
                    <a:lnTo>
                      <a:pt x="204" y="76"/>
                    </a:lnTo>
                    <a:lnTo>
                      <a:pt x="203" y="77"/>
                    </a:lnTo>
                    <a:lnTo>
                      <a:pt x="202" y="77"/>
                    </a:lnTo>
                    <a:lnTo>
                      <a:pt x="196" y="82"/>
                    </a:lnTo>
                    <a:lnTo>
                      <a:pt x="195" y="83"/>
                    </a:lnTo>
                    <a:lnTo>
                      <a:pt x="193" y="83"/>
                    </a:lnTo>
                    <a:lnTo>
                      <a:pt x="188" y="87"/>
                    </a:lnTo>
                    <a:lnTo>
                      <a:pt x="186" y="88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4" y="91"/>
                    </a:lnTo>
                    <a:lnTo>
                      <a:pt x="178" y="97"/>
                    </a:lnTo>
                    <a:lnTo>
                      <a:pt x="178" y="98"/>
                    </a:lnTo>
                    <a:lnTo>
                      <a:pt x="178" y="102"/>
                    </a:lnTo>
                    <a:lnTo>
                      <a:pt x="177" y="102"/>
                    </a:lnTo>
                    <a:lnTo>
                      <a:pt x="175" y="104"/>
                    </a:lnTo>
                    <a:lnTo>
                      <a:pt x="173" y="109"/>
                    </a:lnTo>
                    <a:lnTo>
                      <a:pt x="171" y="111"/>
                    </a:lnTo>
                    <a:lnTo>
                      <a:pt x="169" y="115"/>
                    </a:lnTo>
                    <a:lnTo>
                      <a:pt x="169" y="116"/>
                    </a:lnTo>
                    <a:lnTo>
                      <a:pt x="166" y="118"/>
                    </a:lnTo>
                    <a:lnTo>
                      <a:pt x="166" y="119"/>
                    </a:lnTo>
                    <a:lnTo>
                      <a:pt x="166" y="119"/>
                    </a:lnTo>
                    <a:lnTo>
                      <a:pt x="164" y="122"/>
                    </a:lnTo>
                    <a:lnTo>
                      <a:pt x="162" y="126"/>
                    </a:lnTo>
                    <a:lnTo>
                      <a:pt x="163" y="130"/>
                    </a:lnTo>
                    <a:lnTo>
                      <a:pt x="162" y="131"/>
                    </a:lnTo>
                    <a:lnTo>
                      <a:pt x="163" y="134"/>
                    </a:lnTo>
                    <a:lnTo>
                      <a:pt x="162" y="140"/>
                    </a:lnTo>
                    <a:lnTo>
                      <a:pt x="162" y="141"/>
                    </a:lnTo>
                    <a:lnTo>
                      <a:pt x="162" y="144"/>
                    </a:lnTo>
                    <a:lnTo>
                      <a:pt x="160" y="147"/>
                    </a:lnTo>
                    <a:lnTo>
                      <a:pt x="162" y="151"/>
                    </a:lnTo>
                    <a:lnTo>
                      <a:pt x="160" y="152"/>
                    </a:lnTo>
                    <a:lnTo>
                      <a:pt x="160" y="158"/>
                    </a:lnTo>
                    <a:lnTo>
                      <a:pt x="162" y="163"/>
                    </a:lnTo>
                    <a:lnTo>
                      <a:pt x="162" y="165"/>
                    </a:lnTo>
                    <a:lnTo>
                      <a:pt x="159" y="166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57" y="173"/>
                    </a:lnTo>
                    <a:lnTo>
                      <a:pt x="159" y="177"/>
                    </a:lnTo>
                    <a:lnTo>
                      <a:pt x="159" y="180"/>
                    </a:lnTo>
                    <a:lnTo>
                      <a:pt x="160" y="181"/>
                    </a:lnTo>
                    <a:lnTo>
                      <a:pt x="160" y="182"/>
                    </a:lnTo>
                    <a:lnTo>
                      <a:pt x="159" y="184"/>
                    </a:lnTo>
                    <a:lnTo>
                      <a:pt x="160" y="187"/>
                    </a:lnTo>
                    <a:lnTo>
                      <a:pt x="166" y="191"/>
                    </a:lnTo>
                    <a:lnTo>
                      <a:pt x="171" y="192"/>
                    </a:lnTo>
                    <a:lnTo>
                      <a:pt x="178" y="198"/>
                    </a:lnTo>
                    <a:lnTo>
                      <a:pt x="180" y="200"/>
                    </a:lnTo>
                    <a:lnTo>
                      <a:pt x="180" y="203"/>
                    </a:lnTo>
                    <a:lnTo>
                      <a:pt x="177" y="209"/>
                    </a:lnTo>
                    <a:lnTo>
                      <a:pt x="177" y="212"/>
                    </a:lnTo>
                    <a:lnTo>
                      <a:pt x="178" y="214"/>
                    </a:lnTo>
                    <a:lnTo>
                      <a:pt x="182" y="217"/>
                    </a:lnTo>
                    <a:lnTo>
                      <a:pt x="185" y="217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8" y="217"/>
                    </a:lnTo>
                    <a:lnTo>
                      <a:pt x="188" y="224"/>
                    </a:lnTo>
                    <a:lnTo>
                      <a:pt x="186" y="225"/>
                    </a:lnTo>
                    <a:lnTo>
                      <a:pt x="184" y="229"/>
                    </a:lnTo>
                    <a:lnTo>
                      <a:pt x="184" y="234"/>
                    </a:lnTo>
                    <a:lnTo>
                      <a:pt x="182" y="235"/>
                    </a:lnTo>
                    <a:lnTo>
                      <a:pt x="182" y="234"/>
                    </a:lnTo>
                    <a:lnTo>
                      <a:pt x="181" y="235"/>
                    </a:lnTo>
                    <a:lnTo>
                      <a:pt x="180" y="239"/>
                    </a:lnTo>
                    <a:lnTo>
                      <a:pt x="181" y="242"/>
                    </a:lnTo>
                    <a:lnTo>
                      <a:pt x="180" y="245"/>
                    </a:lnTo>
                    <a:lnTo>
                      <a:pt x="173" y="249"/>
                    </a:lnTo>
                    <a:lnTo>
                      <a:pt x="167" y="252"/>
                    </a:lnTo>
                    <a:lnTo>
                      <a:pt x="166" y="250"/>
                    </a:lnTo>
                    <a:lnTo>
                      <a:pt x="166" y="252"/>
                    </a:lnTo>
                    <a:lnTo>
                      <a:pt x="157" y="254"/>
                    </a:lnTo>
                    <a:lnTo>
                      <a:pt x="148" y="257"/>
                    </a:lnTo>
                    <a:lnTo>
                      <a:pt x="142" y="257"/>
                    </a:lnTo>
                    <a:lnTo>
                      <a:pt x="138" y="257"/>
                    </a:lnTo>
                    <a:lnTo>
                      <a:pt x="134" y="257"/>
                    </a:lnTo>
                    <a:lnTo>
                      <a:pt x="131" y="257"/>
                    </a:lnTo>
                    <a:lnTo>
                      <a:pt x="128" y="256"/>
                    </a:lnTo>
                    <a:lnTo>
                      <a:pt x="124" y="254"/>
                    </a:lnTo>
                    <a:lnTo>
                      <a:pt x="123" y="254"/>
                    </a:lnTo>
                    <a:lnTo>
                      <a:pt x="122" y="253"/>
                    </a:lnTo>
                    <a:lnTo>
                      <a:pt x="122" y="254"/>
                    </a:lnTo>
                    <a:lnTo>
                      <a:pt x="122" y="256"/>
                    </a:lnTo>
                    <a:lnTo>
                      <a:pt x="122" y="257"/>
                    </a:lnTo>
                    <a:lnTo>
                      <a:pt x="122" y="263"/>
                    </a:lnTo>
                    <a:lnTo>
                      <a:pt x="123" y="264"/>
                    </a:lnTo>
                    <a:lnTo>
                      <a:pt x="123" y="265"/>
                    </a:lnTo>
                    <a:lnTo>
                      <a:pt x="124" y="265"/>
                    </a:lnTo>
                    <a:lnTo>
                      <a:pt x="126" y="268"/>
                    </a:lnTo>
                    <a:lnTo>
                      <a:pt x="124" y="270"/>
                    </a:lnTo>
                    <a:lnTo>
                      <a:pt x="124" y="270"/>
                    </a:lnTo>
                    <a:lnTo>
                      <a:pt x="124" y="271"/>
                    </a:lnTo>
                    <a:lnTo>
                      <a:pt x="122" y="274"/>
                    </a:lnTo>
                    <a:lnTo>
                      <a:pt x="122" y="274"/>
                    </a:lnTo>
                    <a:lnTo>
                      <a:pt x="122" y="276"/>
                    </a:lnTo>
                    <a:lnTo>
                      <a:pt x="122" y="278"/>
                    </a:lnTo>
                    <a:lnTo>
                      <a:pt x="123" y="281"/>
                    </a:lnTo>
                    <a:lnTo>
                      <a:pt x="126" y="282"/>
                    </a:lnTo>
                    <a:lnTo>
                      <a:pt x="124" y="285"/>
                    </a:lnTo>
                    <a:lnTo>
                      <a:pt x="123" y="286"/>
                    </a:lnTo>
                    <a:lnTo>
                      <a:pt x="124" y="288"/>
                    </a:lnTo>
                    <a:lnTo>
                      <a:pt x="124" y="290"/>
                    </a:lnTo>
                    <a:lnTo>
                      <a:pt x="120" y="292"/>
                    </a:lnTo>
                    <a:lnTo>
                      <a:pt x="122" y="293"/>
                    </a:lnTo>
                    <a:lnTo>
                      <a:pt x="116" y="296"/>
                    </a:lnTo>
                    <a:lnTo>
                      <a:pt x="109" y="296"/>
                    </a:lnTo>
                    <a:lnTo>
                      <a:pt x="105" y="296"/>
                    </a:lnTo>
                    <a:lnTo>
                      <a:pt x="101" y="292"/>
                    </a:lnTo>
                    <a:lnTo>
                      <a:pt x="95" y="290"/>
                    </a:lnTo>
                    <a:lnTo>
                      <a:pt x="93" y="290"/>
                    </a:lnTo>
                    <a:lnTo>
                      <a:pt x="91" y="289"/>
                    </a:lnTo>
                    <a:lnTo>
                      <a:pt x="93" y="288"/>
                    </a:lnTo>
                    <a:lnTo>
                      <a:pt x="91" y="288"/>
                    </a:lnTo>
                    <a:lnTo>
                      <a:pt x="88" y="290"/>
                    </a:lnTo>
                    <a:lnTo>
                      <a:pt x="88" y="296"/>
                    </a:lnTo>
                    <a:lnTo>
                      <a:pt x="91" y="299"/>
                    </a:lnTo>
                    <a:lnTo>
                      <a:pt x="91" y="303"/>
                    </a:lnTo>
                    <a:lnTo>
                      <a:pt x="91" y="310"/>
                    </a:lnTo>
                    <a:lnTo>
                      <a:pt x="93" y="311"/>
                    </a:lnTo>
                    <a:lnTo>
                      <a:pt x="95" y="312"/>
                    </a:lnTo>
                    <a:lnTo>
                      <a:pt x="99" y="312"/>
                    </a:lnTo>
                    <a:lnTo>
                      <a:pt x="101" y="314"/>
                    </a:lnTo>
                    <a:lnTo>
                      <a:pt x="99" y="314"/>
                    </a:lnTo>
                    <a:lnTo>
                      <a:pt x="98" y="315"/>
                    </a:lnTo>
                    <a:lnTo>
                      <a:pt x="99" y="317"/>
                    </a:lnTo>
                    <a:lnTo>
                      <a:pt x="105" y="315"/>
                    </a:lnTo>
                    <a:lnTo>
                      <a:pt x="105" y="314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4" y="311"/>
                    </a:lnTo>
                    <a:lnTo>
                      <a:pt x="105" y="311"/>
                    </a:lnTo>
                    <a:lnTo>
                      <a:pt x="108" y="310"/>
                    </a:lnTo>
                    <a:lnTo>
                      <a:pt x="109" y="310"/>
                    </a:lnTo>
                    <a:lnTo>
                      <a:pt x="112" y="312"/>
                    </a:lnTo>
                    <a:lnTo>
                      <a:pt x="110" y="315"/>
                    </a:lnTo>
                    <a:lnTo>
                      <a:pt x="110" y="315"/>
                    </a:lnTo>
                    <a:lnTo>
                      <a:pt x="112" y="318"/>
                    </a:lnTo>
                    <a:lnTo>
                      <a:pt x="113" y="321"/>
                    </a:lnTo>
                    <a:lnTo>
                      <a:pt x="112" y="323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4" y="323"/>
                    </a:lnTo>
                    <a:lnTo>
                      <a:pt x="105" y="322"/>
                    </a:lnTo>
                    <a:lnTo>
                      <a:pt x="105" y="321"/>
                    </a:lnTo>
                    <a:lnTo>
                      <a:pt x="101" y="318"/>
                    </a:lnTo>
                    <a:lnTo>
                      <a:pt x="98" y="319"/>
                    </a:lnTo>
                    <a:lnTo>
                      <a:pt x="95" y="322"/>
                    </a:lnTo>
                    <a:lnTo>
                      <a:pt x="95" y="323"/>
                    </a:lnTo>
                    <a:lnTo>
                      <a:pt x="95" y="325"/>
                    </a:lnTo>
                    <a:lnTo>
                      <a:pt x="98" y="325"/>
                    </a:lnTo>
                    <a:lnTo>
                      <a:pt x="102" y="326"/>
                    </a:lnTo>
                    <a:lnTo>
                      <a:pt x="102" y="328"/>
                    </a:lnTo>
                    <a:lnTo>
                      <a:pt x="99" y="330"/>
                    </a:lnTo>
                    <a:lnTo>
                      <a:pt x="95" y="332"/>
                    </a:lnTo>
                    <a:lnTo>
                      <a:pt x="94" y="333"/>
                    </a:lnTo>
                    <a:lnTo>
                      <a:pt x="95" y="335"/>
                    </a:lnTo>
                    <a:lnTo>
                      <a:pt x="94" y="337"/>
                    </a:lnTo>
                    <a:lnTo>
                      <a:pt x="93" y="339"/>
                    </a:lnTo>
                    <a:lnTo>
                      <a:pt x="93" y="343"/>
                    </a:lnTo>
                    <a:lnTo>
                      <a:pt x="94" y="344"/>
                    </a:lnTo>
                    <a:lnTo>
                      <a:pt x="94" y="346"/>
                    </a:lnTo>
                    <a:lnTo>
                      <a:pt x="94" y="347"/>
                    </a:lnTo>
                    <a:lnTo>
                      <a:pt x="97" y="351"/>
                    </a:lnTo>
                    <a:lnTo>
                      <a:pt x="97" y="353"/>
                    </a:lnTo>
                    <a:lnTo>
                      <a:pt x="95" y="354"/>
                    </a:lnTo>
                    <a:lnTo>
                      <a:pt x="95" y="355"/>
                    </a:lnTo>
                    <a:lnTo>
                      <a:pt x="93" y="357"/>
                    </a:lnTo>
                    <a:lnTo>
                      <a:pt x="91" y="359"/>
                    </a:lnTo>
                    <a:lnTo>
                      <a:pt x="91" y="361"/>
                    </a:lnTo>
                    <a:lnTo>
                      <a:pt x="94" y="361"/>
                    </a:lnTo>
                    <a:lnTo>
                      <a:pt x="95" y="362"/>
                    </a:lnTo>
                    <a:lnTo>
                      <a:pt x="95" y="364"/>
                    </a:lnTo>
                    <a:lnTo>
                      <a:pt x="91" y="365"/>
                    </a:lnTo>
                    <a:lnTo>
                      <a:pt x="88" y="364"/>
                    </a:lnTo>
                    <a:lnTo>
                      <a:pt x="84" y="365"/>
                    </a:lnTo>
                    <a:lnTo>
                      <a:pt x="81" y="368"/>
                    </a:lnTo>
                    <a:lnTo>
                      <a:pt x="79" y="368"/>
                    </a:lnTo>
                    <a:lnTo>
                      <a:pt x="77" y="370"/>
                    </a:lnTo>
                    <a:lnTo>
                      <a:pt x="75" y="370"/>
                    </a:lnTo>
                    <a:lnTo>
                      <a:pt x="75" y="373"/>
                    </a:lnTo>
                    <a:lnTo>
                      <a:pt x="73" y="376"/>
                    </a:lnTo>
                    <a:lnTo>
                      <a:pt x="70" y="379"/>
                    </a:lnTo>
                    <a:lnTo>
                      <a:pt x="70" y="380"/>
                    </a:lnTo>
                    <a:lnTo>
                      <a:pt x="72" y="382"/>
                    </a:lnTo>
                    <a:lnTo>
                      <a:pt x="72" y="384"/>
                    </a:lnTo>
                    <a:lnTo>
                      <a:pt x="75" y="390"/>
                    </a:lnTo>
                    <a:lnTo>
                      <a:pt x="77" y="391"/>
                    </a:lnTo>
                    <a:lnTo>
                      <a:pt x="79" y="393"/>
                    </a:lnTo>
                    <a:lnTo>
                      <a:pt x="83" y="395"/>
                    </a:lnTo>
                    <a:lnTo>
                      <a:pt x="88" y="400"/>
                    </a:lnTo>
                    <a:lnTo>
                      <a:pt x="93" y="400"/>
                    </a:lnTo>
                    <a:lnTo>
                      <a:pt x="94" y="400"/>
                    </a:lnTo>
                    <a:lnTo>
                      <a:pt x="95" y="400"/>
                    </a:lnTo>
                    <a:lnTo>
                      <a:pt x="98" y="400"/>
                    </a:lnTo>
                    <a:lnTo>
                      <a:pt x="98" y="401"/>
                    </a:lnTo>
                    <a:lnTo>
                      <a:pt x="98" y="402"/>
                    </a:lnTo>
                    <a:lnTo>
                      <a:pt x="98" y="404"/>
                    </a:lnTo>
                    <a:lnTo>
                      <a:pt x="99" y="406"/>
                    </a:lnTo>
                    <a:lnTo>
                      <a:pt x="99" y="409"/>
                    </a:lnTo>
                    <a:lnTo>
                      <a:pt x="97" y="412"/>
                    </a:lnTo>
                    <a:lnTo>
                      <a:pt x="98" y="412"/>
                    </a:lnTo>
                    <a:lnTo>
                      <a:pt x="101" y="413"/>
                    </a:lnTo>
                    <a:lnTo>
                      <a:pt x="99" y="415"/>
                    </a:lnTo>
                    <a:lnTo>
                      <a:pt x="99" y="416"/>
                    </a:lnTo>
                    <a:lnTo>
                      <a:pt x="99" y="417"/>
                    </a:lnTo>
                    <a:lnTo>
                      <a:pt x="97" y="420"/>
                    </a:lnTo>
                    <a:lnTo>
                      <a:pt x="95" y="420"/>
                    </a:lnTo>
                    <a:lnTo>
                      <a:pt x="95" y="423"/>
                    </a:lnTo>
                    <a:lnTo>
                      <a:pt x="94" y="423"/>
                    </a:lnTo>
                    <a:lnTo>
                      <a:pt x="91" y="426"/>
                    </a:lnTo>
                    <a:lnTo>
                      <a:pt x="91" y="429"/>
                    </a:lnTo>
                    <a:lnTo>
                      <a:pt x="88" y="429"/>
                    </a:lnTo>
                    <a:lnTo>
                      <a:pt x="84" y="433"/>
                    </a:lnTo>
                    <a:lnTo>
                      <a:pt x="84" y="435"/>
                    </a:lnTo>
                    <a:lnTo>
                      <a:pt x="83" y="438"/>
                    </a:lnTo>
                    <a:lnTo>
                      <a:pt x="81" y="440"/>
                    </a:lnTo>
                    <a:lnTo>
                      <a:pt x="80" y="442"/>
                    </a:lnTo>
                    <a:lnTo>
                      <a:pt x="81" y="441"/>
                    </a:lnTo>
                    <a:lnTo>
                      <a:pt x="84" y="441"/>
                    </a:lnTo>
                    <a:lnTo>
                      <a:pt x="84" y="445"/>
                    </a:lnTo>
                    <a:lnTo>
                      <a:pt x="84" y="448"/>
                    </a:lnTo>
                    <a:lnTo>
                      <a:pt x="81" y="451"/>
                    </a:lnTo>
                    <a:lnTo>
                      <a:pt x="81" y="452"/>
                    </a:lnTo>
                    <a:lnTo>
                      <a:pt x="79" y="455"/>
                    </a:lnTo>
                    <a:lnTo>
                      <a:pt x="76" y="453"/>
                    </a:lnTo>
                    <a:lnTo>
                      <a:pt x="75" y="452"/>
                    </a:lnTo>
                    <a:lnTo>
                      <a:pt x="73" y="451"/>
                    </a:lnTo>
                    <a:lnTo>
                      <a:pt x="75" y="452"/>
                    </a:lnTo>
                    <a:lnTo>
                      <a:pt x="75" y="455"/>
                    </a:lnTo>
                    <a:lnTo>
                      <a:pt x="75" y="456"/>
                    </a:lnTo>
                    <a:lnTo>
                      <a:pt x="75" y="458"/>
                    </a:lnTo>
                    <a:lnTo>
                      <a:pt x="70" y="460"/>
                    </a:lnTo>
                    <a:lnTo>
                      <a:pt x="69" y="466"/>
                    </a:lnTo>
                    <a:lnTo>
                      <a:pt x="69" y="469"/>
                    </a:lnTo>
                    <a:lnTo>
                      <a:pt x="72" y="473"/>
                    </a:lnTo>
                    <a:lnTo>
                      <a:pt x="75" y="480"/>
                    </a:lnTo>
                    <a:lnTo>
                      <a:pt x="75" y="481"/>
                    </a:lnTo>
                    <a:lnTo>
                      <a:pt x="75" y="481"/>
                    </a:lnTo>
                    <a:lnTo>
                      <a:pt x="75" y="484"/>
                    </a:lnTo>
                    <a:lnTo>
                      <a:pt x="73" y="484"/>
                    </a:lnTo>
                    <a:lnTo>
                      <a:pt x="75" y="485"/>
                    </a:lnTo>
                    <a:lnTo>
                      <a:pt x="76" y="485"/>
                    </a:lnTo>
                    <a:lnTo>
                      <a:pt x="77" y="488"/>
                    </a:lnTo>
                    <a:lnTo>
                      <a:pt x="79" y="491"/>
                    </a:lnTo>
                    <a:lnTo>
                      <a:pt x="83" y="493"/>
                    </a:lnTo>
                    <a:lnTo>
                      <a:pt x="86" y="495"/>
                    </a:lnTo>
                    <a:lnTo>
                      <a:pt x="86" y="498"/>
                    </a:lnTo>
                    <a:lnTo>
                      <a:pt x="84" y="498"/>
                    </a:lnTo>
                    <a:lnTo>
                      <a:pt x="81" y="496"/>
                    </a:lnTo>
                    <a:lnTo>
                      <a:pt x="77" y="492"/>
                    </a:lnTo>
                    <a:lnTo>
                      <a:pt x="75" y="492"/>
                    </a:lnTo>
                    <a:lnTo>
                      <a:pt x="75" y="491"/>
                    </a:lnTo>
                    <a:lnTo>
                      <a:pt x="57" y="491"/>
                    </a:lnTo>
                    <a:lnTo>
                      <a:pt x="47" y="492"/>
                    </a:lnTo>
                    <a:lnTo>
                      <a:pt x="46" y="492"/>
                    </a:lnTo>
                    <a:lnTo>
                      <a:pt x="39" y="491"/>
                    </a:lnTo>
                    <a:lnTo>
                      <a:pt x="37" y="485"/>
                    </a:lnTo>
                    <a:lnTo>
                      <a:pt x="36" y="481"/>
                    </a:lnTo>
                    <a:lnTo>
                      <a:pt x="33" y="478"/>
                    </a:lnTo>
                    <a:lnTo>
                      <a:pt x="32" y="470"/>
                    </a:lnTo>
                    <a:lnTo>
                      <a:pt x="32" y="467"/>
                    </a:lnTo>
                    <a:lnTo>
                      <a:pt x="29" y="467"/>
                    </a:lnTo>
                    <a:lnTo>
                      <a:pt x="25" y="469"/>
                    </a:lnTo>
                    <a:lnTo>
                      <a:pt x="22" y="471"/>
                    </a:lnTo>
                    <a:lnTo>
                      <a:pt x="19" y="471"/>
                    </a:lnTo>
                    <a:lnTo>
                      <a:pt x="14" y="460"/>
                    </a:lnTo>
                    <a:lnTo>
                      <a:pt x="14" y="456"/>
                    </a:lnTo>
                    <a:lnTo>
                      <a:pt x="15" y="444"/>
                    </a:lnTo>
                    <a:lnTo>
                      <a:pt x="18" y="440"/>
                    </a:lnTo>
                    <a:lnTo>
                      <a:pt x="22" y="435"/>
                    </a:lnTo>
                    <a:lnTo>
                      <a:pt x="23" y="429"/>
                    </a:lnTo>
                    <a:lnTo>
                      <a:pt x="22" y="422"/>
                    </a:lnTo>
                    <a:lnTo>
                      <a:pt x="21" y="416"/>
                    </a:lnTo>
                    <a:lnTo>
                      <a:pt x="22" y="411"/>
                    </a:lnTo>
                    <a:lnTo>
                      <a:pt x="25" y="408"/>
                    </a:lnTo>
                    <a:lnTo>
                      <a:pt x="22" y="401"/>
                    </a:lnTo>
                    <a:lnTo>
                      <a:pt x="22" y="398"/>
                    </a:lnTo>
                    <a:lnTo>
                      <a:pt x="25" y="395"/>
                    </a:lnTo>
                    <a:lnTo>
                      <a:pt x="23" y="390"/>
                    </a:lnTo>
                    <a:lnTo>
                      <a:pt x="22" y="383"/>
                    </a:lnTo>
                    <a:lnTo>
                      <a:pt x="21" y="379"/>
                    </a:lnTo>
                    <a:lnTo>
                      <a:pt x="21" y="376"/>
                    </a:lnTo>
                    <a:lnTo>
                      <a:pt x="23" y="373"/>
                    </a:lnTo>
                    <a:lnTo>
                      <a:pt x="23" y="370"/>
                    </a:lnTo>
                    <a:lnTo>
                      <a:pt x="21" y="366"/>
                    </a:lnTo>
                    <a:lnTo>
                      <a:pt x="17" y="362"/>
                    </a:lnTo>
                    <a:lnTo>
                      <a:pt x="14" y="362"/>
                    </a:lnTo>
                    <a:lnTo>
                      <a:pt x="12" y="364"/>
                    </a:lnTo>
                    <a:lnTo>
                      <a:pt x="11" y="362"/>
                    </a:lnTo>
                    <a:lnTo>
                      <a:pt x="12" y="359"/>
                    </a:lnTo>
                    <a:lnTo>
                      <a:pt x="18" y="359"/>
                    </a:lnTo>
                    <a:lnTo>
                      <a:pt x="21" y="357"/>
                    </a:lnTo>
                    <a:lnTo>
                      <a:pt x="21" y="353"/>
                    </a:lnTo>
                    <a:lnTo>
                      <a:pt x="19" y="353"/>
                    </a:lnTo>
                    <a:lnTo>
                      <a:pt x="18" y="354"/>
                    </a:lnTo>
                    <a:lnTo>
                      <a:pt x="15" y="354"/>
                    </a:lnTo>
                    <a:lnTo>
                      <a:pt x="14" y="347"/>
                    </a:lnTo>
                    <a:lnTo>
                      <a:pt x="11" y="341"/>
                    </a:lnTo>
                    <a:lnTo>
                      <a:pt x="11" y="339"/>
                    </a:lnTo>
                    <a:lnTo>
                      <a:pt x="11" y="333"/>
                    </a:lnTo>
                    <a:lnTo>
                      <a:pt x="7" y="332"/>
                    </a:lnTo>
                    <a:lnTo>
                      <a:pt x="5" y="328"/>
                    </a:lnTo>
                    <a:lnTo>
                      <a:pt x="5" y="318"/>
                    </a:lnTo>
                    <a:lnTo>
                      <a:pt x="8" y="317"/>
                    </a:lnTo>
                    <a:lnTo>
                      <a:pt x="8" y="312"/>
                    </a:lnTo>
                    <a:lnTo>
                      <a:pt x="7" y="310"/>
                    </a:lnTo>
                    <a:lnTo>
                      <a:pt x="5" y="308"/>
                    </a:lnTo>
                    <a:lnTo>
                      <a:pt x="4" y="303"/>
                    </a:lnTo>
                    <a:lnTo>
                      <a:pt x="3" y="294"/>
                    </a:lnTo>
                    <a:lnTo>
                      <a:pt x="4" y="285"/>
                    </a:lnTo>
                    <a:lnTo>
                      <a:pt x="1" y="281"/>
                    </a:lnTo>
                    <a:lnTo>
                      <a:pt x="1" y="275"/>
                    </a:lnTo>
                    <a:lnTo>
                      <a:pt x="5" y="270"/>
                    </a:lnTo>
                    <a:lnTo>
                      <a:pt x="7" y="261"/>
                    </a:lnTo>
                    <a:lnTo>
                      <a:pt x="11" y="260"/>
                    </a:lnTo>
                    <a:lnTo>
                      <a:pt x="12" y="257"/>
                    </a:lnTo>
                    <a:lnTo>
                      <a:pt x="4" y="242"/>
                    </a:lnTo>
                    <a:lnTo>
                      <a:pt x="5" y="236"/>
                    </a:lnTo>
                    <a:lnTo>
                      <a:pt x="5" y="234"/>
                    </a:lnTo>
                    <a:lnTo>
                      <a:pt x="5" y="224"/>
                    </a:lnTo>
                    <a:lnTo>
                      <a:pt x="8" y="218"/>
                    </a:lnTo>
                    <a:lnTo>
                      <a:pt x="11" y="216"/>
                    </a:lnTo>
                    <a:lnTo>
                      <a:pt x="11" y="210"/>
                    </a:lnTo>
                    <a:lnTo>
                      <a:pt x="8" y="206"/>
                    </a:lnTo>
                    <a:lnTo>
                      <a:pt x="5" y="205"/>
                    </a:lnTo>
                    <a:lnTo>
                      <a:pt x="10" y="200"/>
                    </a:lnTo>
                    <a:lnTo>
                      <a:pt x="8" y="195"/>
                    </a:lnTo>
                    <a:lnTo>
                      <a:pt x="11" y="189"/>
                    </a:lnTo>
                    <a:lnTo>
                      <a:pt x="12" y="188"/>
                    </a:lnTo>
                    <a:lnTo>
                      <a:pt x="14" y="182"/>
                    </a:lnTo>
                    <a:lnTo>
                      <a:pt x="12" y="173"/>
                    </a:lnTo>
                    <a:lnTo>
                      <a:pt x="11" y="170"/>
                    </a:lnTo>
                    <a:lnTo>
                      <a:pt x="10" y="163"/>
                    </a:lnTo>
                    <a:lnTo>
                      <a:pt x="7" y="159"/>
                    </a:lnTo>
                    <a:lnTo>
                      <a:pt x="4" y="153"/>
                    </a:lnTo>
                    <a:lnTo>
                      <a:pt x="3" y="151"/>
                    </a:lnTo>
                    <a:lnTo>
                      <a:pt x="1" y="148"/>
                    </a:lnTo>
                    <a:lnTo>
                      <a:pt x="0" y="141"/>
                    </a:lnTo>
                    <a:lnTo>
                      <a:pt x="0" y="137"/>
                    </a:lnTo>
                    <a:lnTo>
                      <a:pt x="4" y="135"/>
                    </a:lnTo>
                    <a:lnTo>
                      <a:pt x="4" y="129"/>
                    </a:lnTo>
                    <a:lnTo>
                      <a:pt x="7" y="126"/>
                    </a:lnTo>
                    <a:lnTo>
                      <a:pt x="7" y="120"/>
                    </a:lnTo>
                    <a:lnTo>
                      <a:pt x="4" y="115"/>
                    </a:lnTo>
                    <a:lnTo>
                      <a:pt x="4" y="106"/>
                    </a:lnTo>
                    <a:lnTo>
                      <a:pt x="5" y="105"/>
                    </a:lnTo>
                    <a:lnTo>
                      <a:pt x="7" y="95"/>
                    </a:lnTo>
                    <a:lnTo>
                      <a:pt x="8" y="93"/>
                    </a:lnTo>
                    <a:lnTo>
                      <a:pt x="12" y="83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21" y="76"/>
                    </a:lnTo>
                    <a:lnTo>
                      <a:pt x="19" y="75"/>
                    </a:lnTo>
                    <a:lnTo>
                      <a:pt x="19" y="71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7" y="65"/>
                    </a:lnTo>
                    <a:lnTo>
                      <a:pt x="19" y="64"/>
                    </a:lnTo>
                    <a:lnTo>
                      <a:pt x="19" y="59"/>
                    </a:lnTo>
                    <a:lnTo>
                      <a:pt x="17" y="57"/>
                    </a:lnTo>
                    <a:lnTo>
                      <a:pt x="15" y="53"/>
                    </a:lnTo>
                    <a:lnTo>
                      <a:pt x="18" y="48"/>
                    </a:lnTo>
                    <a:lnTo>
                      <a:pt x="17" y="47"/>
                    </a:lnTo>
                    <a:lnTo>
                      <a:pt x="14" y="44"/>
                    </a:lnTo>
                    <a:lnTo>
                      <a:pt x="15" y="41"/>
                    </a:lnTo>
                    <a:lnTo>
                      <a:pt x="30" y="33"/>
                    </a:lnTo>
                    <a:lnTo>
                      <a:pt x="34" y="18"/>
                    </a:lnTo>
                    <a:lnTo>
                      <a:pt x="33" y="14"/>
                    </a:lnTo>
                    <a:lnTo>
                      <a:pt x="34" y="12"/>
                    </a:lnTo>
                    <a:lnTo>
                      <a:pt x="36" y="7"/>
                    </a:lnTo>
                    <a:lnTo>
                      <a:pt x="41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1" name="Freeform 1358"/>
              <p:cNvSpPr>
                <a:spLocks/>
              </p:cNvSpPr>
              <p:nvPr/>
            </p:nvSpPr>
            <p:spPr bwMode="auto">
              <a:xfrm>
                <a:off x="3182431" y="5233800"/>
                <a:ext cx="71145" cy="48913"/>
              </a:xfrm>
              <a:custGeom>
                <a:avLst/>
                <a:gdLst>
                  <a:gd name="T0" fmla="*/ 0 w 48"/>
                  <a:gd name="T1" fmla="*/ 0 h 33"/>
                  <a:gd name="T2" fmla="*/ 2 w 48"/>
                  <a:gd name="T3" fmla="*/ 1 h 33"/>
                  <a:gd name="T4" fmla="*/ 7 w 48"/>
                  <a:gd name="T5" fmla="*/ 1 h 33"/>
                  <a:gd name="T6" fmla="*/ 8 w 48"/>
                  <a:gd name="T7" fmla="*/ 4 h 33"/>
                  <a:gd name="T8" fmla="*/ 9 w 48"/>
                  <a:gd name="T9" fmla="*/ 8 h 33"/>
                  <a:gd name="T10" fmla="*/ 12 w 48"/>
                  <a:gd name="T11" fmla="*/ 8 h 33"/>
                  <a:gd name="T12" fmla="*/ 16 w 48"/>
                  <a:gd name="T13" fmla="*/ 11 h 33"/>
                  <a:gd name="T14" fmla="*/ 16 w 48"/>
                  <a:gd name="T15" fmla="*/ 13 h 33"/>
                  <a:gd name="T16" fmla="*/ 19 w 48"/>
                  <a:gd name="T17" fmla="*/ 15 h 33"/>
                  <a:gd name="T18" fmla="*/ 29 w 48"/>
                  <a:gd name="T19" fmla="*/ 18 h 33"/>
                  <a:gd name="T20" fmla="*/ 30 w 48"/>
                  <a:gd name="T21" fmla="*/ 19 h 33"/>
                  <a:gd name="T22" fmla="*/ 34 w 48"/>
                  <a:gd name="T23" fmla="*/ 20 h 33"/>
                  <a:gd name="T24" fmla="*/ 37 w 48"/>
                  <a:gd name="T25" fmla="*/ 23 h 33"/>
                  <a:gd name="T26" fmla="*/ 40 w 48"/>
                  <a:gd name="T27" fmla="*/ 24 h 33"/>
                  <a:gd name="T28" fmla="*/ 45 w 48"/>
                  <a:gd name="T29" fmla="*/ 23 h 33"/>
                  <a:gd name="T30" fmla="*/ 47 w 48"/>
                  <a:gd name="T31" fmla="*/ 23 h 33"/>
                  <a:gd name="T32" fmla="*/ 48 w 48"/>
                  <a:gd name="T33" fmla="*/ 26 h 33"/>
                  <a:gd name="T34" fmla="*/ 44 w 48"/>
                  <a:gd name="T35" fmla="*/ 27 h 33"/>
                  <a:gd name="T36" fmla="*/ 42 w 48"/>
                  <a:gd name="T37" fmla="*/ 27 h 33"/>
                  <a:gd name="T38" fmla="*/ 40 w 48"/>
                  <a:gd name="T39" fmla="*/ 27 h 33"/>
                  <a:gd name="T40" fmla="*/ 40 w 48"/>
                  <a:gd name="T41" fmla="*/ 30 h 33"/>
                  <a:gd name="T42" fmla="*/ 37 w 48"/>
                  <a:gd name="T43" fmla="*/ 33 h 33"/>
                  <a:gd name="T44" fmla="*/ 34 w 48"/>
                  <a:gd name="T45" fmla="*/ 33 h 33"/>
                  <a:gd name="T46" fmla="*/ 31 w 48"/>
                  <a:gd name="T47" fmla="*/ 31 h 33"/>
                  <a:gd name="T48" fmla="*/ 29 w 48"/>
                  <a:gd name="T49" fmla="*/ 30 h 33"/>
                  <a:gd name="T50" fmla="*/ 23 w 48"/>
                  <a:gd name="T51" fmla="*/ 30 h 33"/>
                  <a:gd name="T52" fmla="*/ 19 w 48"/>
                  <a:gd name="T53" fmla="*/ 30 h 33"/>
                  <a:gd name="T54" fmla="*/ 13 w 48"/>
                  <a:gd name="T55" fmla="*/ 30 h 33"/>
                  <a:gd name="T56" fmla="*/ 9 w 48"/>
                  <a:gd name="T57" fmla="*/ 31 h 33"/>
                  <a:gd name="T58" fmla="*/ 8 w 48"/>
                  <a:gd name="T59" fmla="*/ 31 h 33"/>
                  <a:gd name="T60" fmla="*/ 7 w 48"/>
                  <a:gd name="T61" fmla="*/ 26 h 33"/>
                  <a:gd name="T62" fmla="*/ 12 w 48"/>
                  <a:gd name="T63" fmla="*/ 26 h 33"/>
                  <a:gd name="T64" fmla="*/ 16 w 48"/>
                  <a:gd name="T65" fmla="*/ 24 h 33"/>
                  <a:gd name="T66" fmla="*/ 19 w 48"/>
                  <a:gd name="T67" fmla="*/ 24 h 33"/>
                  <a:gd name="T68" fmla="*/ 19 w 48"/>
                  <a:gd name="T69" fmla="*/ 23 h 33"/>
                  <a:gd name="T70" fmla="*/ 15 w 48"/>
                  <a:gd name="T71" fmla="*/ 24 h 33"/>
                  <a:gd name="T72" fmla="*/ 12 w 48"/>
                  <a:gd name="T73" fmla="*/ 24 h 33"/>
                  <a:gd name="T74" fmla="*/ 7 w 48"/>
                  <a:gd name="T75" fmla="*/ 24 h 33"/>
                  <a:gd name="T76" fmla="*/ 7 w 48"/>
                  <a:gd name="T77" fmla="*/ 24 h 33"/>
                  <a:gd name="T78" fmla="*/ 0 w 48"/>
                  <a:gd name="T7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" h="33">
                    <a:moveTo>
                      <a:pt x="0" y="0"/>
                    </a:moveTo>
                    <a:lnTo>
                      <a:pt x="2" y="1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9" y="15"/>
                    </a:lnTo>
                    <a:lnTo>
                      <a:pt x="29" y="18"/>
                    </a:lnTo>
                    <a:lnTo>
                      <a:pt x="30" y="19"/>
                    </a:lnTo>
                    <a:lnTo>
                      <a:pt x="34" y="20"/>
                    </a:lnTo>
                    <a:lnTo>
                      <a:pt x="37" y="23"/>
                    </a:lnTo>
                    <a:lnTo>
                      <a:pt x="40" y="24"/>
                    </a:lnTo>
                    <a:lnTo>
                      <a:pt x="45" y="23"/>
                    </a:lnTo>
                    <a:lnTo>
                      <a:pt x="47" y="23"/>
                    </a:lnTo>
                    <a:lnTo>
                      <a:pt x="48" y="26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0" y="27"/>
                    </a:lnTo>
                    <a:lnTo>
                      <a:pt x="40" y="30"/>
                    </a:lnTo>
                    <a:lnTo>
                      <a:pt x="37" y="33"/>
                    </a:lnTo>
                    <a:lnTo>
                      <a:pt x="34" y="33"/>
                    </a:lnTo>
                    <a:lnTo>
                      <a:pt x="31" y="31"/>
                    </a:lnTo>
                    <a:lnTo>
                      <a:pt x="29" y="30"/>
                    </a:lnTo>
                    <a:lnTo>
                      <a:pt x="23" y="30"/>
                    </a:lnTo>
                    <a:lnTo>
                      <a:pt x="19" y="30"/>
                    </a:lnTo>
                    <a:lnTo>
                      <a:pt x="13" y="30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7" y="26"/>
                    </a:lnTo>
                    <a:lnTo>
                      <a:pt x="12" y="26"/>
                    </a:lnTo>
                    <a:lnTo>
                      <a:pt x="16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5" y="24"/>
                    </a:lnTo>
                    <a:lnTo>
                      <a:pt x="12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2" name="Freeform 1359"/>
              <p:cNvSpPr>
                <a:spLocks/>
              </p:cNvSpPr>
              <p:nvPr/>
            </p:nvSpPr>
            <p:spPr bwMode="auto">
              <a:xfrm>
                <a:off x="3175021" y="5210085"/>
                <a:ext cx="13340" cy="23715"/>
              </a:xfrm>
              <a:custGeom>
                <a:avLst/>
                <a:gdLst>
                  <a:gd name="T0" fmla="*/ 2 w 9"/>
                  <a:gd name="T1" fmla="*/ 0 h 16"/>
                  <a:gd name="T2" fmla="*/ 3 w 9"/>
                  <a:gd name="T3" fmla="*/ 3 h 16"/>
                  <a:gd name="T4" fmla="*/ 7 w 9"/>
                  <a:gd name="T5" fmla="*/ 7 h 16"/>
                  <a:gd name="T6" fmla="*/ 9 w 9"/>
                  <a:gd name="T7" fmla="*/ 14 h 16"/>
                  <a:gd name="T8" fmla="*/ 7 w 9"/>
                  <a:gd name="T9" fmla="*/ 13 h 16"/>
                  <a:gd name="T10" fmla="*/ 6 w 9"/>
                  <a:gd name="T11" fmla="*/ 13 h 16"/>
                  <a:gd name="T12" fmla="*/ 5 w 9"/>
                  <a:gd name="T13" fmla="*/ 16 h 16"/>
                  <a:gd name="T14" fmla="*/ 0 w 9"/>
                  <a:gd name="T15" fmla="*/ 0 h 16"/>
                  <a:gd name="T16" fmla="*/ 2 w 9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lnTo>
                      <a:pt x="3" y="3"/>
                    </a:lnTo>
                    <a:lnTo>
                      <a:pt x="7" y="7"/>
                    </a:lnTo>
                    <a:lnTo>
                      <a:pt x="9" y="14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5" y="1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3" name="Freeform 1360"/>
              <p:cNvSpPr>
                <a:spLocks/>
              </p:cNvSpPr>
              <p:nvPr/>
            </p:nvSpPr>
            <p:spPr bwMode="auto">
              <a:xfrm>
                <a:off x="3263952" y="5267891"/>
                <a:ext cx="14822" cy="8893"/>
              </a:xfrm>
              <a:custGeom>
                <a:avLst/>
                <a:gdLst>
                  <a:gd name="T0" fmla="*/ 7 w 10"/>
                  <a:gd name="T1" fmla="*/ 0 h 6"/>
                  <a:gd name="T2" fmla="*/ 10 w 10"/>
                  <a:gd name="T3" fmla="*/ 0 h 6"/>
                  <a:gd name="T4" fmla="*/ 8 w 10"/>
                  <a:gd name="T5" fmla="*/ 3 h 6"/>
                  <a:gd name="T6" fmla="*/ 5 w 10"/>
                  <a:gd name="T7" fmla="*/ 3 h 6"/>
                  <a:gd name="T8" fmla="*/ 3 w 10"/>
                  <a:gd name="T9" fmla="*/ 6 h 6"/>
                  <a:gd name="T10" fmla="*/ 0 w 10"/>
                  <a:gd name="T11" fmla="*/ 3 h 6"/>
                  <a:gd name="T12" fmla="*/ 1 w 10"/>
                  <a:gd name="T13" fmla="*/ 3 h 6"/>
                  <a:gd name="T14" fmla="*/ 5 w 10"/>
                  <a:gd name="T15" fmla="*/ 3 h 6"/>
                  <a:gd name="T16" fmla="*/ 7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lnTo>
                      <a:pt x="10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4" name="Freeform 1361"/>
              <p:cNvSpPr>
                <a:spLocks/>
              </p:cNvSpPr>
              <p:nvPr/>
            </p:nvSpPr>
            <p:spPr bwMode="auto">
              <a:xfrm>
                <a:off x="3029766" y="5005543"/>
                <a:ext cx="8893" cy="4447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5 w 6"/>
                  <a:gd name="T5" fmla="*/ 2 h 3"/>
                  <a:gd name="T6" fmla="*/ 2 w 6"/>
                  <a:gd name="T7" fmla="*/ 2 h 3"/>
                  <a:gd name="T8" fmla="*/ 0 w 6"/>
                  <a:gd name="T9" fmla="*/ 3 h 3"/>
                  <a:gd name="T10" fmla="*/ 0 w 6"/>
                  <a:gd name="T11" fmla="*/ 2 h 3"/>
                  <a:gd name="T12" fmla="*/ 0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5" name="Freeform 1362"/>
              <p:cNvSpPr>
                <a:spLocks/>
              </p:cNvSpPr>
              <p:nvPr/>
            </p:nvSpPr>
            <p:spPr bwMode="auto">
              <a:xfrm>
                <a:off x="3029766" y="5113743"/>
                <a:ext cx="8893" cy="13340"/>
              </a:xfrm>
              <a:custGeom>
                <a:avLst/>
                <a:gdLst>
                  <a:gd name="T0" fmla="*/ 2 w 6"/>
                  <a:gd name="T1" fmla="*/ 0 h 9"/>
                  <a:gd name="T2" fmla="*/ 2 w 6"/>
                  <a:gd name="T3" fmla="*/ 2 h 9"/>
                  <a:gd name="T4" fmla="*/ 6 w 6"/>
                  <a:gd name="T5" fmla="*/ 3 h 9"/>
                  <a:gd name="T6" fmla="*/ 6 w 6"/>
                  <a:gd name="T7" fmla="*/ 5 h 9"/>
                  <a:gd name="T8" fmla="*/ 5 w 6"/>
                  <a:gd name="T9" fmla="*/ 6 h 9"/>
                  <a:gd name="T10" fmla="*/ 3 w 6"/>
                  <a:gd name="T11" fmla="*/ 9 h 9"/>
                  <a:gd name="T12" fmla="*/ 2 w 6"/>
                  <a:gd name="T13" fmla="*/ 9 h 9"/>
                  <a:gd name="T14" fmla="*/ 2 w 6"/>
                  <a:gd name="T15" fmla="*/ 6 h 9"/>
                  <a:gd name="T16" fmla="*/ 0 w 6"/>
                  <a:gd name="T17" fmla="*/ 2 h 9"/>
                  <a:gd name="T18" fmla="*/ 2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2" y="0"/>
                    </a:moveTo>
                    <a:lnTo>
                      <a:pt x="2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6" name="Freeform 1363"/>
              <p:cNvSpPr>
                <a:spLocks/>
              </p:cNvSpPr>
              <p:nvPr/>
            </p:nvSpPr>
            <p:spPr bwMode="auto">
              <a:xfrm>
                <a:off x="3026802" y="5104850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2 w 4"/>
                  <a:gd name="T5" fmla="*/ 1 h 5"/>
                  <a:gd name="T6" fmla="*/ 4 w 4"/>
                  <a:gd name="T7" fmla="*/ 4 h 5"/>
                  <a:gd name="T8" fmla="*/ 2 w 4"/>
                  <a:gd name="T9" fmla="*/ 5 h 5"/>
                  <a:gd name="T10" fmla="*/ 1 w 4"/>
                  <a:gd name="T11" fmla="*/ 5 h 5"/>
                  <a:gd name="T12" fmla="*/ 1 w 4"/>
                  <a:gd name="T13" fmla="*/ 4 h 5"/>
                  <a:gd name="T14" fmla="*/ 0 w 4"/>
                  <a:gd name="T15" fmla="*/ 4 h 5"/>
                  <a:gd name="T16" fmla="*/ 0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7" name="Freeform 1364"/>
              <p:cNvSpPr>
                <a:spLocks/>
              </p:cNvSpPr>
              <p:nvPr/>
            </p:nvSpPr>
            <p:spPr bwMode="auto">
              <a:xfrm>
                <a:off x="3032731" y="5134494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3 h 6"/>
                  <a:gd name="T4" fmla="*/ 4 w 5"/>
                  <a:gd name="T5" fmla="*/ 6 h 6"/>
                  <a:gd name="T6" fmla="*/ 3 w 5"/>
                  <a:gd name="T7" fmla="*/ 6 h 6"/>
                  <a:gd name="T8" fmla="*/ 1 w 5"/>
                  <a:gd name="T9" fmla="*/ 4 h 6"/>
                  <a:gd name="T10" fmla="*/ 1 w 5"/>
                  <a:gd name="T11" fmla="*/ 3 h 6"/>
                  <a:gd name="T12" fmla="*/ 0 w 5"/>
                  <a:gd name="T13" fmla="*/ 2 h 6"/>
                  <a:gd name="T14" fmla="*/ 4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3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8" name="Freeform 1365"/>
              <p:cNvSpPr>
                <a:spLocks/>
              </p:cNvSpPr>
              <p:nvPr/>
            </p:nvSpPr>
            <p:spPr bwMode="auto">
              <a:xfrm>
                <a:off x="3026802" y="4992204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4 w 4"/>
                  <a:gd name="T5" fmla="*/ 1 h 4"/>
                  <a:gd name="T6" fmla="*/ 4 w 4"/>
                  <a:gd name="T7" fmla="*/ 2 h 4"/>
                  <a:gd name="T8" fmla="*/ 1 w 4"/>
                  <a:gd name="T9" fmla="*/ 4 h 4"/>
                  <a:gd name="T10" fmla="*/ 0 w 4"/>
                  <a:gd name="T11" fmla="*/ 2 h 4"/>
                  <a:gd name="T12" fmla="*/ 0 w 4"/>
                  <a:gd name="T13" fmla="*/ 2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9" name="Freeform 1366"/>
              <p:cNvSpPr>
                <a:spLocks/>
              </p:cNvSpPr>
              <p:nvPr/>
            </p:nvSpPr>
            <p:spPr bwMode="auto">
              <a:xfrm>
                <a:off x="3040141" y="499961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0" name="Freeform 1367"/>
              <p:cNvSpPr>
                <a:spLocks/>
              </p:cNvSpPr>
              <p:nvPr/>
            </p:nvSpPr>
            <p:spPr bwMode="auto">
              <a:xfrm>
                <a:off x="3029766" y="5026294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2 w 6"/>
                  <a:gd name="T3" fmla="*/ 1 h 4"/>
                  <a:gd name="T4" fmla="*/ 5 w 6"/>
                  <a:gd name="T5" fmla="*/ 1 h 4"/>
                  <a:gd name="T6" fmla="*/ 6 w 6"/>
                  <a:gd name="T7" fmla="*/ 4 h 4"/>
                  <a:gd name="T8" fmla="*/ 3 w 6"/>
                  <a:gd name="T9" fmla="*/ 4 h 4"/>
                  <a:gd name="T10" fmla="*/ 0 w 6"/>
                  <a:gd name="T11" fmla="*/ 1 h 4"/>
                  <a:gd name="T12" fmla="*/ 2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1" name="Freeform 1368"/>
              <p:cNvSpPr>
                <a:spLocks/>
              </p:cNvSpPr>
              <p:nvPr/>
            </p:nvSpPr>
            <p:spPr bwMode="auto">
              <a:xfrm>
                <a:off x="3043106" y="5164138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2" name="Freeform 1369"/>
              <p:cNvSpPr>
                <a:spLocks/>
              </p:cNvSpPr>
              <p:nvPr/>
            </p:nvSpPr>
            <p:spPr bwMode="auto">
              <a:xfrm>
                <a:off x="3029766" y="4989240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3" name="Freeform 1370"/>
              <p:cNvSpPr>
                <a:spLocks/>
              </p:cNvSpPr>
              <p:nvPr/>
            </p:nvSpPr>
            <p:spPr bwMode="auto">
              <a:xfrm>
                <a:off x="3054963" y="5159691"/>
                <a:ext cx="10376" cy="11858"/>
              </a:xfrm>
              <a:custGeom>
                <a:avLst/>
                <a:gdLst>
                  <a:gd name="T0" fmla="*/ 0 w 7"/>
                  <a:gd name="T1" fmla="*/ 0 h 8"/>
                  <a:gd name="T2" fmla="*/ 3 w 7"/>
                  <a:gd name="T3" fmla="*/ 1 h 8"/>
                  <a:gd name="T4" fmla="*/ 4 w 7"/>
                  <a:gd name="T5" fmla="*/ 3 h 8"/>
                  <a:gd name="T6" fmla="*/ 7 w 7"/>
                  <a:gd name="T7" fmla="*/ 5 h 8"/>
                  <a:gd name="T8" fmla="*/ 7 w 7"/>
                  <a:gd name="T9" fmla="*/ 8 h 8"/>
                  <a:gd name="T10" fmla="*/ 4 w 7"/>
                  <a:gd name="T11" fmla="*/ 5 h 8"/>
                  <a:gd name="T12" fmla="*/ 1 w 7"/>
                  <a:gd name="T13" fmla="*/ 4 h 8"/>
                  <a:gd name="T14" fmla="*/ 0 w 7"/>
                  <a:gd name="T15" fmla="*/ 1 h 8"/>
                  <a:gd name="T16" fmla="*/ 0 w 7"/>
                  <a:gd name="T17" fmla="*/ 0 h 8"/>
                  <a:gd name="T18" fmla="*/ 0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4" name="Freeform 1371"/>
              <p:cNvSpPr>
                <a:spLocks/>
              </p:cNvSpPr>
              <p:nvPr/>
            </p:nvSpPr>
            <p:spPr bwMode="auto">
              <a:xfrm>
                <a:off x="3032731" y="5011472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5" name="Freeform 1372"/>
              <p:cNvSpPr>
                <a:spLocks/>
              </p:cNvSpPr>
              <p:nvPr/>
            </p:nvSpPr>
            <p:spPr bwMode="auto">
              <a:xfrm>
                <a:off x="3037177" y="5112261"/>
                <a:ext cx="17786" cy="37055"/>
              </a:xfrm>
              <a:custGeom>
                <a:avLst/>
                <a:gdLst>
                  <a:gd name="T0" fmla="*/ 2 w 12"/>
                  <a:gd name="T1" fmla="*/ 0 h 25"/>
                  <a:gd name="T2" fmla="*/ 6 w 12"/>
                  <a:gd name="T3" fmla="*/ 0 h 25"/>
                  <a:gd name="T4" fmla="*/ 8 w 12"/>
                  <a:gd name="T5" fmla="*/ 1 h 25"/>
                  <a:gd name="T6" fmla="*/ 9 w 12"/>
                  <a:gd name="T7" fmla="*/ 7 h 25"/>
                  <a:gd name="T8" fmla="*/ 11 w 12"/>
                  <a:gd name="T9" fmla="*/ 10 h 25"/>
                  <a:gd name="T10" fmla="*/ 12 w 12"/>
                  <a:gd name="T11" fmla="*/ 15 h 25"/>
                  <a:gd name="T12" fmla="*/ 11 w 12"/>
                  <a:gd name="T13" fmla="*/ 15 h 25"/>
                  <a:gd name="T14" fmla="*/ 12 w 12"/>
                  <a:gd name="T15" fmla="*/ 19 h 25"/>
                  <a:gd name="T16" fmla="*/ 12 w 12"/>
                  <a:gd name="T17" fmla="*/ 24 h 25"/>
                  <a:gd name="T18" fmla="*/ 11 w 12"/>
                  <a:gd name="T19" fmla="*/ 25 h 25"/>
                  <a:gd name="T20" fmla="*/ 9 w 12"/>
                  <a:gd name="T21" fmla="*/ 24 h 25"/>
                  <a:gd name="T22" fmla="*/ 9 w 12"/>
                  <a:gd name="T23" fmla="*/ 21 h 25"/>
                  <a:gd name="T24" fmla="*/ 8 w 12"/>
                  <a:gd name="T25" fmla="*/ 19 h 25"/>
                  <a:gd name="T26" fmla="*/ 8 w 12"/>
                  <a:gd name="T27" fmla="*/ 22 h 25"/>
                  <a:gd name="T28" fmla="*/ 6 w 12"/>
                  <a:gd name="T29" fmla="*/ 22 h 25"/>
                  <a:gd name="T30" fmla="*/ 4 w 12"/>
                  <a:gd name="T31" fmla="*/ 21 h 25"/>
                  <a:gd name="T32" fmla="*/ 2 w 12"/>
                  <a:gd name="T33" fmla="*/ 17 h 25"/>
                  <a:gd name="T34" fmla="*/ 0 w 12"/>
                  <a:gd name="T35" fmla="*/ 12 h 25"/>
                  <a:gd name="T36" fmla="*/ 2 w 12"/>
                  <a:gd name="T37" fmla="*/ 11 h 25"/>
                  <a:gd name="T38" fmla="*/ 5 w 12"/>
                  <a:gd name="T39" fmla="*/ 10 h 25"/>
                  <a:gd name="T40" fmla="*/ 5 w 12"/>
                  <a:gd name="T41" fmla="*/ 8 h 25"/>
                  <a:gd name="T42" fmla="*/ 4 w 12"/>
                  <a:gd name="T43" fmla="*/ 10 h 25"/>
                  <a:gd name="T44" fmla="*/ 2 w 12"/>
                  <a:gd name="T45" fmla="*/ 10 h 25"/>
                  <a:gd name="T46" fmla="*/ 2 w 12"/>
                  <a:gd name="T47" fmla="*/ 8 h 25"/>
                  <a:gd name="T48" fmla="*/ 4 w 12"/>
                  <a:gd name="T49" fmla="*/ 6 h 25"/>
                  <a:gd name="T50" fmla="*/ 2 w 12"/>
                  <a:gd name="T51" fmla="*/ 4 h 25"/>
                  <a:gd name="T52" fmla="*/ 1 w 12"/>
                  <a:gd name="T53" fmla="*/ 1 h 25"/>
                  <a:gd name="T54" fmla="*/ 2 w 12"/>
                  <a:gd name="T5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25">
                    <a:moveTo>
                      <a:pt x="2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2" y="19"/>
                    </a:lnTo>
                    <a:lnTo>
                      <a:pt x="12" y="24"/>
                    </a:lnTo>
                    <a:lnTo>
                      <a:pt x="11" y="25"/>
                    </a:lnTo>
                    <a:lnTo>
                      <a:pt x="9" y="24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4" y="21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6" name="Freeform 1373"/>
              <p:cNvSpPr>
                <a:spLocks/>
              </p:cNvSpPr>
              <p:nvPr/>
            </p:nvSpPr>
            <p:spPr bwMode="auto">
              <a:xfrm>
                <a:off x="3054963" y="5167102"/>
                <a:ext cx="7411" cy="10376"/>
              </a:xfrm>
              <a:custGeom>
                <a:avLst/>
                <a:gdLst>
                  <a:gd name="T0" fmla="*/ 0 w 5"/>
                  <a:gd name="T1" fmla="*/ 0 h 7"/>
                  <a:gd name="T2" fmla="*/ 3 w 5"/>
                  <a:gd name="T3" fmla="*/ 2 h 7"/>
                  <a:gd name="T4" fmla="*/ 5 w 5"/>
                  <a:gd name="T5" fmla="*/ 6 h 7"/>
                  <a:gd name="T6" fmla="*/ 5 w 5"/>
                  <a:gd name="T7" fmla="*/ 7 h 7"/>
                  <a:gd name="T8" fmla="*/ 3 w 5"/>
                  <a:gd name="T9" fmla="*/ 7 h 7"/>
                  <a:gd name="T10" fmla="*/ 0 w 5"/>
                  <a:gd name="T11" fmla="*/ 5 h 7"/>
                  <a:gd name="T12" fmla="*/ 0 w 5"/>
                  <a:gd name="T13" fmla="*/ 0 h 7"/>
                  <a:gd name="T14" fmla="*/ 0 w 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3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7" name="Freeform 1374"/>
              <p:cNvSpPr>
                <a:spLocks/>
              </p:cNvSpPr>
              <p:nvPr/>
            </p:nvSpPr>
            <p:spPr bwMode="auto">
              <a:xfrm>
                <a:off x="3038659" y="5027776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8" name="Rectangle 1375"/>
              <p:cNvSpPr>
                <a:spLocks noChangeArrowheads="1"/>
              </p:cNvSpPr>
              <p:nvPr/>
            </p:nvSpPr>
            <p:spPr bwMode="auto">
              <a:xfrm>
                <a:off x="3026802" y="5027776"/>
                <a:ext cx="1483" cy="4447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1376"/>
              <p:cNvSpPr>
                <a:spLocks/>
              </p:cNvSpPr>
              <p:nvPr/>
            </p:nvSpPr>
            <p:spPr bwMode="auto">
              <a:xfrm>
                <a:off x="3026802" y="4998133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1 w 4"/>
                  <a:gd name="T7" fmla="*/ 2 h 4"/>
                  <a:gd name="T8" fmla="*/ 0 w 4"/>
                  <a:gd name="T9" fmla="*/ 4 h 4"/>
                  <a:gd name="T10" fmla="*/ 0 w 4"/>
                  <a:gd name="T11" fmla="*/ 1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0" name="Freeform 1377"/>
              <p:cNvSpPr>
                <a:spLocks/>
              </p:cNvSpPr>
              <p:nvPr/>
            </p:nvSpPr>
            <p:spPr bwMode="auto">
              <a:xfrm>
                <a:off x="3017909" y="4977382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1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1" name="Freeform 1378"/>
              <p:cNvSpPr>
                <a:spLocks/>
              </p:cNvSpPr>
              <p:nvPr/>
            </p:nvSpPr>
            <p:spPr bwMode="auto">
              <a:xfrm>
                <a:off x="3029766" y="4981828"/>
                <a:ext cx="7411" cy="296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2 w 5"/>
                  <a:gd name="T5" fmla="*/ 2 h 2"/>
                  <a:gd name="T6" fmla="*/ 0 w 5"/>
                  <a:gd name="T7" fmla="*/ 1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0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2" name="Freeform 1379"/>
              <p:cNvSpPr>
                <a:spLocks/>
              </p:cNvSpPr>
              <p:nvPr/>
            </p:nvSpPr>
            <p:spPr bwMode="auto">
              <a:xfrm>
                <a:off x="3013462" y="500554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3" name="Freeform 1380"/>
              <p:cNvSpPr>
                <a:spLocks/>
              </p:cNvSpPr>
              <p:nvPr/>
            </p:nvSpPr>
            <p:spPr bwMode="auto">
              <a:xfrm>
                <a:off x="3019391" y="5001097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4" name="Freeform 1381"/>
              <p:cNvSpPr>
                <a:spLocks/>
              </p:cNvSpPr>
              <p:nvPr/>
            </p:nvSpPr>
            <p:spPr bwMode="auto">
              <a:xfrm>
                <a:off x="3037177" y="4983311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4 w 4"/>
                  <a:gd name="T5" fmla="*/ 3 h 4"/>
                  <a:gd name="T6" fmla="*/ 1 w 4"/>
                  <a:gd name="T7" fmla="*/ 4 h 4"/>
                  <a:gd name="T8" fmla="*/ 1 w 4"/>
                  <a:gd name="T9" fmla="*/ 3 h 4"/>
                  <a:gd name="T10" fmla="*/ 0 w 4"/>
                  <a:gd name="T11" fmla="*/ 1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5" name="Freeform 1382"/>
              <p:cNvSpPr>
                <a:spLocks/>
              </p:cNvSpPr>
              <p:nvPr/>
            </p:nvSpPr>
            <p:spPr bwMode="auto">
              <a:xfrm>
                <a:off x="3034212" y="4998133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6" name="Freeform 1383"/>
              <p:cNvSpPr>
                <a:spLocks/>
              </p:cNvSpPr>
              <p:nvPr/>
            </p:nvSpPr>
            <p:spPr bwMode="auto">
              <a:xfrm>
                <a:off x="3032731" y="502184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7" name="Freeform 1384"/>
              <p:cNvSpPr>
                <a:spLocks/>
              </p:cNvSpPr>
              <p:nvPr/>
            </p:nvSpPr>
            <p:spPr bwMode="auto">
              <a:xfrm>
                <a:off x="3032731" y="5087064"/>
                <a:ext cx="16305" cy="23715"/>
              </a:xfrm>
              <a:custGeom>
                <a:avLst/>
                <a:gdLst>
                  <a:gd name="T0" fmla="*/ 5 w 11"/>
                  <a:gd name="T1" fmla="*/ 0 h 16"/>
                  <a:gd name="T2" fmla="*/ 5 w 11"/>
                  <a:gd name="T3" fmla="*/ 5 h 16"/>
                  <a:gd name="T4" fmla="*/ 8 w 11"/>
                  <a:gd name="T5" fmla="*/ 6 h 16"/>
                  <a:gd name="T6" fmla="*/ 8 w 11"/>
                  <a:gd name="T7" fmla="*/ 9 h 16"/>
                  <a:gd name="T8" fmla="*/ 9 w 11"/>
                  <a:gd name="T9" fmla="*/ 10 h 16"/>
                  <a:gd name="T10" fmla="*/ 11 w 11"/>
                  <a:gd name="T11" fmla="*/ 16 h 16"/>
                  <a:gd name="T12" fmla="*/ 8 w 11"/>
                  <a:gd name="T13" fmla="*/ 14 h 16"/>
                  <a:gd name="T14" fmla="*/ 5 w 11"/>
                  <a:gd name="T15" fmla="*/ 16 h 16"/>
                  <a:gd name="T16" fmla="*/ 5 w 11"/>
                  <a:gd name="T17" fmla="*/ 12 h 16"/>
                  <a:gd name="T18" fmla="*/ 7 w 11"/>
                  <a:gd name="T19" fmla="*/ 10 h 16"/>
                  <a:gd name="T20" fmla="*/ 5 w 11"/>
                  <a:gd name="T21" fmla="*/ 10 h 16"/>
                  <a:gd name="T22" fmla="*/ 5 w 11"/>
                  <a:gd name="T23" fmla="*/ 10 h 16"/>
                  <a:gd name="T24" fmla="*/ 1 w 11"/>
                  <a:gd name="T25" fmla="*/ 6 h 16"/>
                  <a:gd name="T26" fmla="*/ 0 w 11"/>
                  <a:gd name="T27" fmla="*/ 3 h 16"/>
                  <a:gd name="T28" fmla="*/ 0 w 11"/>
                  <a:gd name="T29" fmla="*/ 2 h 16"/>
                  <a:gd name="T30" fmla="*/ 3 w 11"/>
                  <a:gd name="T31" fmla="*/ 2 h 16"/>
                  <a:gd name="T32" fmla="*/ 5 w 1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6">
                    <a:moveTo>
                      <a:pt x="5" y="0"/>
                    </a:moveTo>
                    <a:lnTo>
                      <a:pt x="5" y="5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1" y="16"/>
                    </a:lnTo>
                    <a:lnTo>
                      <a:pt x="8" y="14"/>
                    </a:lnTo>
                    <a:lnTo>
                      <a:pt x="5" y="16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8" name="Freeform 1385"/>
              <p:cNvSpPr>
                <a:spLocks/>
              </p:cNvSpPr>
              <p:nvPr/>
            </p:nvSpPr>
            <p:spPr bwMode="auto">
              <a:xfrm>
                <a:off x="3026802" y="5094475"/>
                <a:ext cx="11858" cy="19269"/>
              </a:xfrm>
              <a:custGeom>
                <a:avLst/>
                <a:gdLst>
                  <a:gd name="T0" fmla="*/ 0 w 8"/>
                  <a:gd name="T1" fmla="*/ 0 h 13"/>
                  <a:gd name="T2" fmla="*/ 2 w 8"/>
                  <a:gd name="T3" fmla="*/ 0 h 13"/>
                  <a:gd name="T4" fmla="*/ 7 w 8"/>
                  <a:gd name="T5" fmla="*/ 5 h 13"/>
                  <a:gd name="T6" fmla="*/ 8 w 8"/>
                  <a:gd name="T7" fmla="*/ 9 h 13"/>
                  <a:gd name="T8" fmla="*/ 8 w 8"/>
                  <a:gd name="T9" fmla="*/ 12 h 13"/>
                  <a:gd name="T10" fmla="*/ 7 w 8"/>
                  <a:gd name="T11" fmla="*/ 13 h 13"/>
                  <a:gd name="T12" fmla="*/ 5 w 8"/>
                  <a:gd name="T13" fmla="*/ 12 h 13"/>
                  <a:gd name="T14" fmla="*/ 4 w 8"/>
                  <a:gd name="T15" fmla="*/ 8 h 13"/>
                  <a:gd name="T16" fmla="*/ 4 w 8"/>
                  <a:gd name="T17" fmla="*/ 7 h 13"/>
                  <a:gd name="T18" fmla="*/ 2 w 8"/>
                  <a:gd name="T19" fmla="*/ 5 h 13"/>
                  <a:gd name="T20" fmla="*/ 0 w 8"/>
                  <a:gd name="T21" fmla="*/ 5 h 13"/>
                  <a:gd name="T22" fmla="*/ 0 w 8"/>
                  <a:gd name="T23" fmla="*/ 2 h 13"/>
                  <a:gd name="T24" fmla="*/ 0 w 8"/>
                  <a:gd name="T25" fmla="*/ 1 h 13"/>
                  <a:gd name="T26" fmla="*/ 0 w 8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2" y="0"/>
                    </a:lnTo>
                    <a:lnTo>
                      <a:pt x="7" y="5"/>
                    </a:lnTo>
                    <a:lnTo>
                      <a:pt x="8" y="9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5" y="12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9" name="Freeform 1386"/>
              <p:cNvSpPr>
                <a:spLocks/>
              </p:cNvSpPr>
              <p:nvPr/>
            </p:nvSpPr>
            <p:spPr bwMode="auto">
              <a:xfrm>
                <a:off x="3050517" y="5164138"/>
                <a:ext cx="2964" cy="7411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1 h 5"/>
                  <a:gd name="T4" fmla="*/ 2 w 2"/>
                  <a:gd name="T5" fmla="*/ 4 h 5"/>
                  <a:gd name="T6" fmla="*/ 0 w 2"/>
                  <a:gd name="T7" fmla="*/ 5 h 5"/>
                  <a:gd name="T8" fmla="*/ 0 w 2"/>
                  <a:gd name="T9" fmla="*/ 2 h 5"/>
                  <a:gd name="T10" fmla="*/ 0 w 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0" name="Freeform 1387"/>
              <p:cNvSpPr>
                <a:spLocks/>
              </p:cNvSpPr>
              <p:nvPr/>
            </p:nvSpPr>
            <p:spPr bwMode="auto">
              <a:xfrm>
                <a:off x="3081643" y="5245658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1" name="Freeform 1388"/>
              <p:cNvSpPr>
                <a:spLocks/>
              </p:cNvSpPr>
              <p:nvPr/>
            </p:nvSpPr>
            <p:spPr bwMode="auto">
              <a:xfrm>
                <a:off x="3072749" y="5192299"/>
                <a:ext cx="8893" cy="10376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5 h 7"/>
                  <a:gd name="T6" fmla="*/ 6 w 6"/>
                  <a:gd name="T7" fmla="*/ 7 h 7"/>
                  <a:gd name="T8" fmla="*/ 5 w 6"/>
                  <a:gd name="T9" fmla="*/ 7 h 7"/>
                  <a:gd name="T10" fmla="*/ 2 w 6"/>
                  <a:gd name="T11" fmla="*/ 5 h 7"/>
                  <a:gd name="T12" fmla="*/ 0 w 6"/>
                  <a:gd name="T13" fmla="*/ 4 h 7"/>
                  <a:gd name="T14" fmla="*/ 0 w 6"/>
                  <a:gd name="T15" fmla="*/ 0 h 7"/>
                  <a:gd name="T16" fmla="*/ 0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2" name="Freeform 1389"/>
              <p:cNvSpPr>
                <a:spLocks/>
              </p:cNvSpPr>
              <p:nvPr/>
            </p:nvSpPr>
            <p:spPr bwMode="auto">
              <a:xfrm>
                <a:off x="3093500" y="5245658"/>
                <a:ext cx="32608" cy="20751"/>
              </a:xfrm>
              <a:custGeom>
                <a:avLst/>
                <a:gdLst>
                  <a:gd name="T0" fmla="*/ 3 w 22"/>
                  <a:gd name="T1" fmla="*/ 0 h 14"/>
                  <a:gd name="T2" fmla="*/ 4 w 22"/>
                  <a:gd name="T3" fmla="*/ 1 h 14"/>
                  <a:gd name="T4" fmla="*/ 6 w 22"/>
                  <a:gd name="T5" fmla="*/ 3 h 14"/>
                  <a:gd name="T6" fmla="*/ 7 w 22"/>
                  <a:gd name="T7" fmla="*/ 1 h 14"/>
                  <a:gd name="T8" fmla="*/ 10 w 22"/>
                  <a:gd name="T9" fmla="*/ 1 h 14"/>
                  <a:gd name="T10" fmla="*/ 14 w 22"/>
                  <a:gd name="T11" fmla="*/ 4 h 14"/>
                  <a:gd name="T12" fmla="*/ 15 w 22"/>
                  <a:gd name="T13" fmla="*/ 4 h 14"/>
                  <a:gd name="T14" fmla="*/ 17 w 22"/>
                  <a:gd name="T15" fmla="*/ 5 h 14"/>
                  <a:gd name="T16" fmla="*/ 20 w 22"/>
                  <a:gd name="T17" fmla="*/ 5 h 14"/>
                  <a:gd name="T18" fmla="*/ 21 w 22"/>
                  <a:gd name="T19" fmla="*/ 5 h 14"/>
                  <a:gd name="T20" fmla="*/ 22 w 22"/>
                  <a:gd name="T21" fmla="*/ 8 h 14"/>
                  <a:gd name="T22" fmla="*/ 20 w 22"/>
                  <a:gd name="T23" fmla="*/ 8 h 14"/>
                  <a:gd name="T24" fmla="*/ 18 w 22"/>
                  <a:gd name="T25" fmla="*/ 8 h 14"/>
                  <a:gd name="T26" fmla="*/ 20 w 22"/>
                  <a:gd name="T27" fmla="*/ 10 h 14"/>
                  <a:gd name="T28" fmla="*/ 20 w 22"/>
                  <a:gd name="T29" fmla="*/ 11 h 14"/>
                  <a:gd name="T30" fmla="*/ 18 w 22"/>
                  <a:gd name="T31" fmla="*/ 12 h 14"/>
                  <a:gd name="T32" fmla="*/ 18 w 22"/>
                  <a:gd name="T33" fmla="*/ 14 h 14"/>
                  <a:gd name="T34" fmla="*/ 17 w 22"/>
                  <a:gd name="T35" fmla="*/ 14 h 14"/>
                  <a:gd name="T36" fmla="*/ 15 w 22"/>
                  <a:gd name="T37" fmla="*/ 12 h 14"/>
                  <a:gd name="T38" fmla="*/ 15 w 22"/>
                  <a:gd name="T39" fmla="*/ 11 h 14"/>
                  <a:gd name="T40" fmla="*/ 14 w 22"/>
                  <a:gd name="T41" fmla="*/ 10 h 14"/>
                  <a:gd name="T42" fmla="*/ 10 w 22"/>
                  <a:gd name="T43" fmla="*/ 11 h 14"/>
                  <a:gd name="T44" fmla="*/ 8 w 22"/>
                  <a:gd name="T45" fmla="*/ 11 h 14"/>
                  <a:gd name="T46" fmla="*/ 6 w 22"/>
                  <a:gd name="T47" fmla="*/ 7 h 14"/>
                  <a:gd name="T48" fmla="*/ 3 w 22"/>
                  <a:gd name="T49" fmla="*/ 7 h 14"/>
                  <a:gd name="T50" fmla="*/ 3 w 22"/>
                  <a:gd name="T51" fmla="*/ 4 h 14"/>
                  <a:gd name="T52" fmla="*/ 0 w 22"/>
                  <a:gd name="T53" fmla="*/ 3 h 14"/>
                  <a:gd name="T54" fmla="*/ 0 w 22"/>
                  <a:gd name="T55" fmla="*/ 1 h 14"/>
                  <a:gd name="T56" fmla="*/ 0 w 22"/>
                  <a:gd name="T57" fmla="*/ 0 h 14"/>
                  <a:gd name="T58" fmla="*/ 3 w 22"/>
                  <a:gd name="T5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4">
                    <a:moveTo>
                      <a:pt x="3" y="0"/>
                    </a:moveTo>
                    <a:lnTo>
                      <a:pt x="4" y="1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3" name="Freeform 1390"/>
              <p:cNvSpPr>
                <a:spLocks/>
              </p:cNvSpPr>
              <p:nvPr/>
            </p:nvSpPr>
            <p:spPr bwMode="auto">
              <a:xfrm>
                <a:off x="3075714" y="520415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4" name="Freeform 1391"/>
              <p:cNvSpPr>
                <a:spLocks/>
              </p:cNvSpPr>
              <p:nvPr/>
            </p:nvSpPr>
            <p:spPr bwMode="auto">
              <a:xfrm>
                <a:off x="3109805" y="526196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0 w 3"/>
                  <a:gd name="T7" fmla="*/ 1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5" name="Freeform 1392"/>
              <p:cNvSpPr>
                <a:spLocks/>
              </p:cNvSpPr>
              <p:nvPr/>
            </p:nvSpPr>
            <p:spPr bwMode="auto">
              <a:xfrm>
                <a:off x="3071268" y="5226390"/>
                <a:ext cx="32608" cy="19269"/>
              </a:xfrm>
              <a:custGeom>
                <a:avLst/>
                <a:gdLst>
                  <a:gd name="T0" fmla="*/ 1 w 22"/>
                  <a:gd name="T1" fmla="*/ 0 h 13"/>
                  <a:gd name="T2" fmla="*/ 3 w 22"/>
                  <a:gd name="T3" fmla="*/ 2 h 13"/>
                  <a:gd name="T4" fmla="*/ 6 w 22"/>
                  <a:gd name="T5" fmla="*/ 5 h 13"/>
                  <a:gd name="T6" fmla="*/ 7 w 22"/>
                  <a:gd name="T7" fmla="*/ 6 h 13"/>
                  <a:gd name="T8" fmla="*/ 10 w 22"/>
                  <a:gd name="T9" fmla="*/ 6 h 13"/>
                  <a:gd name="T10" fmla="*/ 12 w 22"/>
                  <a:gd name="T11" fmla="*/ 7 h 13"/>
                  <a:gd name="T12" fmla="*/ 14 w 22"/>
                  <a:gd name="T13" fmla="*/ 9 h 13"/>
                  <a:gd name="T14" fmla="*/ 17 w 22"/>
                  <a:gd name="T15" fmla="*/ 9 h 13"/>
                  <a:gd name="T16" fmla="*/ 18 w 22"/>
                  <a:gd name="T17" fmla="*/ 10 h 13"/>
                  <a:gd name="T18" fmla="*/ 21 w 22"/>
                  <a:gd name="T19" fmla="*/ 12 h 13"/>
                  <a:gd name="T20" fmla="*/ 22 w 22"/>
                  <a:gd name="T21" fmla="*/ 12 h 13"/>
                  <a:gd name="T22" fmla="*/ 22 w 22"/>
                  <a:gd name="T23" fmla="*/ 13 h 13"/>
                  <a:gd name="T24" fmla="*/ 22 w 22"/>
                  <a:gd name="T25" fmla="*/ 13 h 13"/>
                  <a:gd name="T26" fmla="*/ 19 w 22"/>
                  <a:gd name="T27" fmla="*/ 13 h 13"/>
                  <a:gd name="T28" fmla="*/ 17 w 22"/>
                  <a:gd name="T29" fmla="*/ 13 h 13"/>
                  <a:gd name="T30" fmla="*/ 14 w 22"/>
                  <a:gd name="T31" fmla="*/ 12 h 13"/>
                  <a:gd name="T32" fmla="*/ 12 w 22"/>
                  <a:gd name="T33" fmla="*/ 12 h 13"/>
                  <a:gd name="T34" fmla="*/ 11 w 22"/>
                  <a:gd name="T35" fmla="*/ 12 h 13"/>
                  <a:gd name="T36" fmla="*/ 10 w 22"/>
                  <a:gd name="T37" fmla="*/ 10 h 13"/>
                  <a:gd name="T38" fmla="*/ 6 w 22"/>
                  <a:gd name="T39" fmla="*/ 9 h 13"/>
                  <a:gd name="T40" fmla="*/ 3 w 22"/>
                  <a:gd name="T41" fmla="*/ 7 h 13"/>
                  <a:gd name="T42" fmla="*/ 1 w 22"/>
                  <a:gd name="T43" fmla="*/ 5 h 13"/>
                  <a:gd name="T44" fmla="*/ 0 w 22"/>
                  <a:gd name="T45" fmla="*/ 2 h 13"/>
                  <a:gd name="T46" fmla="*/ 1 w 22"/>
                  <a:gd name="T4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13">
                    <a:moveTo>
                      <a:pt x="1" y="0"/>
                    </a:moveTo>
                    <a:lnTo>
                      <a:pt x="3" y="2"/>
                    </a:lnTo>
                    <a:lnTo>
                      <a:pt x="6" y="5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14" y="9"/>
                    </a:lnTo>
                    <a:lnTo>
                      <a:pt x="17" y="9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6" name="Freeform 1393"/>
              <p:cNvSpPr>
                <a:spLocks/>
              </p:cNvSpPr>
              <p:nvPr/>
            </p:nvSpPr>
            <p:spPr bwMode="auto">
              <a:xfrm>
                <a:off x="3065339" y="5207121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1 w 3"/>
                  <a:gd name="T7" fmla="*/ 4 h 4"/>
                  <a:gd name="T8" fmla="*/ 0 w 3"/>
                  <a:gd name="T9" fmla="*/ 4 h 4"/>
                  <a:gd name="T10" fmla="*/ 1 w 3"/>
                  <a:gd name="T11" fmla="*/ 2 h 4"/>
                  <a:gd name="T12" fmla="*/ 1 w 3"/>
                  <a:gd name="T13" fmla="*/ 0 h 4"/>
                  <a:gd name="T14" fmla="*/ 3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7" name="Freeform 1394"/>
              <p:cNvSpPr>
                <a:spLocks/>
              </p:cNvSpPr>
              <p:nvPr/>
            </p:nvSpPr>
            <p:spPr bwMode="auto">
              <a:xfrm>
                <a:off x="3069785" y="5199710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1 w 4"/>
                  <a:gd name="T9" fmla="*/ 2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8" name="Freeform 1395"/>
              <p:cNvSpPr>
                <a:spLocks/>
              </p:cNvSpPr>
              <p:nvPr/>
            </p:nvSpPr>
            <p:spPr bwMode="auto">
              <a:xfrm>
                <a:off x="3075714" y="5208604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3 h 6"/>
                  <a:gd name="T4" fmla="*/ 4 w 4"/>
                  <a:gd name="T5" fmla="*/ 4 h 6"/>
                  <a:gd name="T6" fmla="*/ 4 w 4"/>
                  <a:gd name="T7" fmla="*/ 6 h 6"/>
                  <a:gd name="T8" fmla="*/ 0 w 4"/>
                  <a:gd name="T9" fmla="*/ 1 h 6"/>
                  <a:gd name="T10" fmla="*/ 0 w 4"/>
                  <a:gd name="T11" fmla="*/ 0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9" name="Freeform 1396"/>
              <p:cNvSpPr>
                <a:spLocks/>
              </p:cNvSpPr>
              <p:nvPr/>
            </p:nvSpPr>
            <p:spPr bwMode="auto">
              <a:xfrm>
                <a:off x="3075714" y="5218978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7 w 8"/>
                  <a:gd name="T5" fmla="*/ 4 h 4"/>
                  <a:gd name="T6" fmla="*/ 5 w 8"/>
                  <a:gd name="T7" fmla="*/ 4 h 4"/>
                  <a:gd name="T8" fmla="*/ 4 w 8"/>
                  <a:gd name="T9" fmla="*/ 3 h 4"/>
                  <a:gd name="T10" fmla="*/ 4 w 8"/>
                  <a:gd name="T11" fmla="*/ 1 h 4"/>
                  <a:gd name="T12" fmla="*/ 1 w 8"/>
                  <a:gd name="T13" fmla="*/ 1 h 4"/>
                  <a:gd name="T14" fmla="*/ 0 w 8"/>
                  <a:gd name="T15" fmla="*/ 0 h 4"/>
                  <a:gd name="T16" fmla="*/ 1 w 8"/>
                  <a:gd name="T17" fmla="*/ 0 h 4"/>
                  <a:gd name="T18" fmla="*/ 4 w 8"/>
                  <a:gd name="T19" fmla="*/ 0 h 4"/>
                  <a:gd name="T20" fmla="*/ 7 w 8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0" name="Freeform 1397"/>
              <p:cNvSpPr>
                <a:spLocks/>
              </p:cNvSpPr>
              <p:nvPr/>
            </p:nvSpPr>
            <p:spPr bwMode="auto">
              <a:xfrm>
                <a:off x="3215040" y="5306428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1" name="Freeform 1398"/>
              <p:cNvSpPr>
                <a:spLocks/>
              </p:cNvSpPr>
              <p:nvPr/>
            </p:nvSpPr>
            <p:spPr bwMode="auto">
              <a:xfrm>
                <a:off x="3124626" y="5263444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1 w 3"/>
                  <a:gd name="T7" fmla="*/ 3 h 4"/>
                  <a:gd name="T8" fmla="*/ 0 w 3"/>
                  <a:gd name="T9" fmla="*/ 4 h 4"/>
                  <a:gd name="T10" fmla="*/ 0 w 3"/>
                  <a:gd name="T11" fmla="*/ 3 h 4"/>
                  <a:gd name="T12" fmla="*/ 1 w 3"/>
                  <a:gd name="T13" fmla="*/ 0 h 4"/>
                  <a:gd name="T14" fmla="*/ 1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2" name="Freeform 1399"/>
              <p:cNvSpPr>
                <a:spLocks/>
              </p:cNvSpPr>
              <p:nvPr/>
            </p:nvSpPr>
            <p:spPr bwMode="auto">
              <a:xfrm>
                <a:off x="3220968" y="5299017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3 h 5"/>
                  <a:gd name="T6" fmla="*/ 3 w 3"/>
                  <a:gd name="T7" fmla="*/ 5 h 5"/>
                  <a:gd name="T8" fmla="*/ 1 w 3"/>
                  <a:gd name="T9" fmla="*/ 5 h 5"/>
                  <a:gd name="T10" fmla="*/ 0 w 3"/>
                  <a:gd name="T11" fmla="*/ 4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3" name="Freeform 1400"/>
              <p:cNvSpPr>
                <a:spLocks/>
              </p:cNvSpPr>
              <p:nvPr/>
            </p:nvSpPr>
            <p:spPr bwMode="auto">
              <a:xfrm>
                <a:off x="3135001" y="5261962"/>
                <a:ext cx="59288" cy="34091"/>
              </a:xfrm>
              <a:custGeom>
                <a:avLst/>
                <a:gdLst>
                  <a:gd name="T0" fmla="*/ 14 w 40"/>
                  <a:gd name="T1" fmla="*/ 1 h 23"/>
                  <a:gd name="T2" fmla="*/ 19 w 40"/>
                  <a:gd name="T3" fmla="*/ 4 h 23"/>
                  <a:gd name="T4" fmla="*/ 21 w 40"/>
                  <a:gd name="T5" fmla="*/ 1 h 23"/>
                  <a:gd name="T6" fmla="*/ 23 w 40"/>
                  <a:gd name="T7" fmla="*/ 1 h 23"/>
                  <a:gd name="T8" fmla="*/ 34 w 40"/>
                  <a:gd name="T9" fmla="*/ 5 h 23"/>
                  <a:gd name="T10" fmla="*/ 39 w 40"/>
                  <a:gd name="T11" fmla="*/ 7 h 23"/>
                  <a:gd name="T12" fmla="*/ 37 w 40"/>
                  <a:gd name="T13" fmla="*/ 12 h 23"/>
                  <a:gd name="T14" fmla="*/ 36 w 40"/>
                  <a:gd name="T15" fmla="*/ 14 h 23"/>
                  <a:gd name="T16" fmla="*/ 23 w 40"/>
                  <a:gd name="T17" fmla="*/ 12 h 23"/>
                  <a:gd name="T18" fmla="*/ 19 w 40"/>
                  <a:gd name="T19" fmla="*/ 17 h 23"/>
                  <a:gd name="T20" fmla="*/ 21 w 40"/>
                  <a:gd name="T21" fmla="*/ 18 h 23"/>
                  <a:gd name="T22" fmla="*/ 16 w 40"/>
                  <a:gd name="T23" fmla="*/ 18 h 23"/>
                  <a:gd name="T24" fmla="*/ 16 w 40"/>
                  <a:gd name="T25" fmla="*/ 19 h 23"/>
                  <a:gd name="T26" fmla="*/ 21 w 40"/>
                  <a:gd name="T27" fmla="*/ 22 h 23"/>
                  <a:gd name="T28" fmla="*/ 19 w 40"/>
                  <a:gd name="T29" fmla="*/ 23 h 23"/>
                  <a:gd name="T30" fmla="*/ 15 w 40"/>
                  <a:gd name="T31" fmla="*/ 21 h 23"/>
                  <a:gd name="T32" fmla="*/ 12 w 40"/>
                  <a:gd name="T33" fmla="*/ 18 h 23"/>
                  <a:gd name="T34" fmla="*/ 15 w 40"/>
                  <a:gd name="T35" fmla="*/ 15 h 23"/>
                  <a:gd name="T36" fmla="*/ 14 w 40"/>
                  <a:gd name="T37" fmla="*/ 12 h 23"/>
                  <a:gd name="T38" fmla="*/ 11 w 40"/>
                  <a:gd name="T39" fmla="*/ 12 h 23"/>
                  <a:gd name="T40" fmla="*/ 7 w 40"/>
                  <a:gd name="T41" fmla="*/ 10 h 23"/>
                  <a:gd name="T42" fmla="*/ 5 w 40"/>
                  <a:gd name="T43" fmla="*/ 11 h 23"/>
                  <a:gd name="T44" fmla="*/ 0 w 40"/>
                  <a:gd name="T45" fmla="*/ 11 h 23"/>
                  <a:gd name="T46" fmla="*/ 3 w 40"/>
                  <a:gd name="T47" fmla="*/ 10 h 23"/>
                  <a:gd name="T48" fmla="*/ 5 w 40"/>
                  <a:gd name="T49" fmla="*/ 8 h 23"/>
                  <a:gd name="T50" fmla="*/ 5 w 40"/>
                  <a:gd name="T51" fmla="*/ 7 h 23"/>
                  <a:gd name="T52" fmla="*/ 11 w 40"/>
                  <a:gd name="T53" fmla="*/ 7 h 23"/>
                  <a:gd name="T54" fmla="*/ 11 w 40"/>
                  <a:gd name="T55" fmla="*/ 4 h 23"/>
                  <a:gd name="T56" fmla="*/ 15 w 40"/>
                  <a:gd name="T57" fmla="*/ 7 h 23"/>
                  <a:gd name="T58" fmla="*/ 16 w 40"/>
                  <a:gd name="T59" fmla="*/ 5 h 23"/>
                  <a:gd name="T60" fmla="*/ 18 w 40"/>
                  <a:gd name="T61" fmla="*/ 5 h 23"/>
                  <a:gd name="T62" fmla="*/ 12 w 40"/>
                  <a:gd name="T63" fmla="*/ 3 h 23"/>
                  <a:gd name="T64" fmla="*/ 12 w 40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23">
                    <a:moveTo>
                      <a:pt x="12" y="0"/>
                    </a:moveTo>
                    <a:lnTo>
                      <a:pt x="14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30" y="4"/>
                    </a:lnTo>
                    <a:lnTo>
                      <a:pt x="34" y="5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12"/>
                    </a:lnTo>
                    <a:lnTo>
                      <a:pt x="37" y="12"/>
                    </a:lnTo>
                    <a:lnTo>
                      <a:pt x="37" y="14"/>
                    </a:lnTo>
                    <a:lnTo>
                      <a:pt x="36" y="1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5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9"/>
                    </a:lnTo>
                    <a:lnTo>
                      <a:pt x="19" y="21"/>
                    </a:lnTo>
                    <a:lnTo>
                      <a:pt x="21" y="22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2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4" name="Freeform 1401"/>
              <p:cNvSpPr>
                <a:spLocks/>
              </p:cNvSpPr>
              <p:nvPr/>
            </p:nvSpPr>
            <p:spPr bwMode="auto">
              <a:xfrm>
                <a:off x="3149823" y="5241212"/>
                <a:ext cx="8893" cy="20751"/>
              </a:xfrm>
              <a:custGeom>
                <a:avLst/>
                <a:gdLst>
                  <a:gd name="T0" fmla="*/ 1 w 6"/>
                  <a:gd name="T1" fmla="*/ 0 h 14"/>
                  <a:gd name="T2" fmla="*/ 2 w 6"/>
                  <a:gd name="T3" fmla="*/ 2 h 14"/>
                  <a:gd name="T4" fmla="*/ 2 w 6"/>
                  <a:gd name="T5" fmla="*/ 4 h 14"/>
                  <a:gd name="T6" fmla="*/ 4 w 6"/>
                  <a:gd name="T7" fmla="*/ 7 h 14"/>
                  <a:gd name="T8" fmla="*/ 4 w 6"/>
                  <a:gd name="T9" fmla="*/ 7 h 14"/>
                  <a:gd name="T10" fmla="*/ 5 w 6"/>
                  <a:gd name="T11" fmla="*/ 8 h 14"/>
                  <a:gd name="T12" fmla="*/ 4 w 6"/>
                  <a:gd name="T13" fmla="*/ 11 h 14"/>
                  <a:gd name="T14" fmla="*/ 6 w 6"/>
                  <a:gd name="T15" fmla="*/ 13 h 14"/>
                  <a:gd name="T16" fmla="*/ 5 w 6"/>
                  <a:gd name="T17" fmla="*/ 14 h 14"/>
                  <a:gd name="T18" fmla="*/ 4 w 6"/>
                  <a:gd name="T19" fmla="*/ 13 h 14"/>
                  <a:gd name="T20" fmla="*/ 1 w 6"/>
                  <a:gd name="T21" fmla="*/ 13 h 14"/>
                  <a:gd name="T22" fmla="*/ 0 w 6"/>
                  <a:gd name="T23" fmla="*/ 11 h 14"/>
                  <a:gd name="T24" fmla="*/ 0 w 6"/>
                  <a:gd name="T25" fmla="*/ 8 h 14"/>
                  <a:gd name="T26" fmla="*/ 0 w 6"/>
                  <a:gd name="T27" fmla="*/ 7 h 14"/>
                  <a:gd name="T28" fmla="*/ 0 w 6"/>
                  <a:gd name="T29" fmla="*/ 6 h 14"/>
                  <a:gd name="T30" fmla="*/ 0 w 6"/>
                  <a:gd name="T31" fmla="*/ 3 h 14"/>
                  <a:gd name="T32" fmla="*/ 1 w 6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14">
                    <a:moveTo>
                      <a:pt x="1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4" y="11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5" name="Freeform 1402"/>
              <p:cNvSpPr>
                <a:spLocks/>
              </p:cNvSpPr>
              <p:nvPr/>
            </p:nvSpPr>
            <p:spPr bwMode="auto">
              <a:xfrm>
                <a:off x="3062375" y="5193782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2 h 7"/>
                  <a:gd name="T4" fmla="*/ 5 w 5"/>
                  <a:gd name="T5" fmla="*/ 3 h 7"/>
                  <a:gd name="T6" fmla="*/ 5 w 5"/>
                  <a:gd name="T7" fmla="*/ 6 h 7"/>
                  <a:gd name="T8" fmla="*/ 3 w 5"/>
                  <a:gd name="T9" fmla="*/ 7 h 7"/>
                  <a:gd name="T10" fmla="*/ 2 w 5"/>
                  <a:gd name="T11" fmla="*/ 6 h 7"/>
                  <a:gd name="T12" fmla="*/ 2 w 5"/>
                  <a:gd name="T13" fmla="*/ 6 h 7"/>
                  <a:gd name="T14" fmla="*/ 0 w 5"/>
                  <a:gd name="T15" fmla="*/ 4 h 7"/>
                  <a:gd name="T16" fmla="*/ 0 w 5"/>
                  <a:gd name="T17" fmla="*/ 3 h 7"/>
                  <a:gd name="T18" fmla="*/ 0 w 5"/>
                  <a:gd name="T19" fmla="*/ 2 h 7"/>
                  <a:gd name="T20" fmla="*/ 2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6" name="Freeform 1403"/>
              <p:cNvSpPr>
                <a:spLocks/>
              </p:cNvSpPr>
              <p:nvPr/>
            </p:nvSpPr>
            <p:spPr bwMode="auto">
              <a:xfrm>
                <a:off x="3172057" y="5279749"/>
                <a:ext cx="50394" cy="23715"/>
              </a:xfrm>
              <a:custGeom>
                <a:avLst/>
                <a:gdLst>
                  <a:gd name="T0" fmla="*/ 19 w 34"/>
                  <a:gd name="T1" fmla="*/ 0 h 16"/>
                  <a:gd name="T2" fmla="*/ 23 w 34"/>
                  <a:gd name="T3" fmla="*/ 2 h 16"/>
                  <a:gd name="T4" fmla="*/ 26 w 34"/>
                  <a:gd name="T5" fmla="*/ 0 h 16"/>
                  <a:gd name="T6" fmla="*/ 30 w 34"/>
                  <a:gd name="T7" fmla="*/ 0 h 16"/>
                  <a:gd name="T8" fmla="*/ 33 w 34"/>
                  <a:gd name="T9" fmla="*/ 2 h 16"/>
                  <a:gd name="T10" fmla="*/ 33 w 34"/>
                  <a:gd name="T11" fmla="*/ 3 h 16"/>
                  <a:gd name="T12" fmla="*/ 34 w 34"/>
                  <a:gd name="T13" fmla="*/ 5 h 16"/>
                  <a:gd name="T14" fmla="*/ 33 w 34"/>
                  <a:gd name="T15" fmla="*/ 6 h 16"/>
                  <a:gd name="T16" fmla="*/ 31 w 34"/>
                  <a:gd name="T17" fmla="*/ 7 h 16"/>
                  <a:gd name="T18" fmla="*/ 30 w 34"/>
                  <a:gd name="T19" fmla="*/ 6 h 16"/>
                  <a:gd name="T20" fmla="*/ 29 w 34"/>
                  <a:gd name="T21" fmla="*/ 6 h 16"/>
                  <a:gd name="T22" fmla="*/ 26 w 34"/>
                  <a:gd name="T23" fmla="*/ 7 h 16"/>
                  <a:gd name="T24" fmla="*/ 23 w 34"/>
                  <a:gd name="T25" fmla="*/ 7 h 16"/>
                  <a:gd name="T26" fmla="*/ 22 w 34"/>
                  <a:gd name="T27" fmla="*/ 6 h 16"/>
                  <a:gd name="T28" fmla="*/ 20 w 34"/>
                  <a:gd name="T29" fmla="*/ 3 h 16"/>
                  <a:gd name="T30" fmla="*/ 19 w 34"/>
                  <a:gd name="T31" fmla="*/ 3 h 16"/>
                  <a:gd name="T32" fmla="*/ 16 w 34"/>
                  <a:gd name="T33" fmla="*/ 6 h 16"/>
                  <a:gd name="T34" fmla="*/ 15 w 34"/>
                  <a:gd name="T35" fmla="*/ 6 h 16"/>
                  <a:gd name="T36" fmla="*/ 12 w 34"/>
                  <a:gd name="T37" fmla="*/ 6 h 16"/>
                  <a:gd name="T38" fmla="*/ 15 w 34"/>
                  <a:gd name="T39" fmla="*/ 7 h 16"/>
                  <a:gd name="T40" fmla="*/ 15 w 34"/>
                  <a:gd name="T41" fmla="*/ 7 h 16"/>
                  <a:gd name="T42" fmla="*/ 18 w 34"/>
                  <a:gd name="T43" fmla="*/ 9 h 16"/>
                  <a:gd name="T44" fmla="*/ 19 w 34"/>
                  <a:gd name="T45" fmla="*/ 9 h 16"/>
                  <a:gd name="T46" fmla="*/ 19 w 34"/>
                  <a:gd name="T47" fmla="*/ 10 h 16"/>
                  <a:gd name="T48" fmla="*/ 20 w 34"/>
                  <a:gd name="T49" fmla="*/ 11 h 16"/>
                  <a:gd name="T50" fmla="*/ 23 w 34"/>
                  <a:gd name="T51" fmla="*/ 13 h 16"/>
                  <a:gd name="T52" fmla="*/ 23 w 34"/>
                  <a:gd name="T53" fmla="*/ 16 h 16"/>
                  <a:gd name="T54" fmla="*/ 23 w 34"/>
                  <a:gd name="T55" fmla="*/ 16 h 16"/>
                  <a:gd name="T56" fmla="*/ 19 w 34"/>
                  <a:gd name="T57" fmla="*/ 13 h 16"/>
                  <a:gd name="T58" fmla="*/ 18 w 34"/>
                  <a:gd name="T59" fmla="*/ 13 h 16"/>
                  <a:gd name="T60" fmla="*/ 16 w 34"/>
                  <a:gd name="T61" fmla="*/ 13 h 16"/>
                  <a:gd name="T62" fmla="*/ 14 w 34"/>
                  <a:gd name="T63" fmla="*/ 11 h 16"/>
                  <a:gd name="T64" fmla="*/ 14 w 34"/>
                  <a:gd name="T65" fmla="*/ 10 h 16"/>
                  <a:gd name="T66" fmla="*/ 11 w 34"/>
                  <a:gd name="T67" fmla="*/ 10 h 16"/>
                  <a:gd name="T68" fmla="*/ 9 w 34"/>
                  <a:gd name="T69" fmla="*/ 11 h 16"/>
                  <a:gd name="T70" fmla="*/ 12 w 34"/>
                  <a:gd name="T71" fmla="*/ 13 h 16"/>
                  <a:gd name="T72" fmla="*/ 12 w 34"/>
                  <a:gd name="T73" fmla="*/ 14 h 16"/>
                  <a:gd name="T74" fmla="*/ 11 w 34"/>
                  <a:gd name="T75" fmla="*/ 14 h 16"/>
                  <a:gd name="T76" fmla="*/ 8 w 34"/>
                  <a:gd name="T77" fmla="*/ 13 h 16"/>
                  <a:gd name="T78" fmla="*/ 5 w 34"/>
                  <a:gd name="T79" fmla="*/ 14 h 16"/>
                  <a:gd name="T80" fmla="*/ 5 w 34"/>
                  <a:gd name="T81" fmla="*/ 13 h 16"/>
                  <a:gd name="T82" fmla="*/ 4 w 34"/>
                  <a:gd name="T83" fmla="*/ 11 h 16"/>
                  <a:gd name="T84" fmla="*/ 4 w 34"/>
                  <a:gd name="T85" fmla="*/ 10 h 16"/>
                  <a:gd name="T86" fmla="*/ 2 w 34"/>
                  <a:gd name="T87" fmla="*/ 11 h 16"/>
                  <a:gd name="T88" fmla="*/ 0 w 34"/>
                  <a:gd name="T89" fmla="*/ 10 h 16"/>
                  <a:gd name="T90" fmla="*/ 0 w 34"/>
                  <a:gd name="T91" fmla="*/ 9 h 16"/>
                  <a:gd name="T92" fmla="*/ 2 w 34"/>
                  <a:gd name="T93" fmla="*/ 7 h 16"/>
                  <a:gd name="T94" fmla="*/ 7 w 34"/>
                  <a:gd name="T95" fmla="*/ 6 h 16"/>
                  <a:gd name="T96" fmla="*/ 4 w 34"/>
                  <a:gd name="T97" fmla="*/ 5 h 16"/>
                  <a:gd name="T98" fmla="*/ 2 w 34"/>
                  <a:gd name="T99" fmla="*/ 6 h 16"/>
                  <a:gd name="T100" fmla="*/ 1 w 34"/>
                  <a:gd name="T101" fmla="*/ 5 h 16"/>
                  <a:gd name="T102" fmla="*/ 2 w 34"/>
                  <a:gd name="T103" fmla="*/ 3 h 16"/>
                  <a:gd name="T104" fmla="*/ 5 w 34"/>
                  <a:gd name="T105" fmla="*/ 3 h 16"/>
                  <a:gd name="T106" fmla="*/ 7 w 34"/>
                  <a:gd name="T107" fmla="*/ 3 h 16"/>
                  <a:gd name="T108" fmla="*/ 9 w 34"/>
                  <a:gd name="T109" fmla="*/ 3 h 16"/>
                  <a:gd name="T110" fmla="*/ 16 w 34"/>
                  <a:gd name="T111" fmla="*/ 2 h 16"/>
                  <a:gd name="T112" fmla="*/ 19 w 34"/>
                  <a:gd name="T1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4" h="16">
                    <a:moveTo>
                      <a:pt x="19" y="0"/>
                    </a:move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4" y="5"/>
                    </a:lnTo>
                    <a:lnTo>
                      <a:pt x="33" y="6"/>
                    </a:lnTo>
                    <a:lnTo>
                      <a:pt x="31" y="7"/>
                    </a:lnTo>
                    <a:lnTo>
                      <a:pt x="30" y="6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9" y="10"/>
                    </a:lnTo>
                    <a:lnTo>
                      <a:pt x="20" y="11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1" y="10"/>
                    </a:lnTo>
                    <a:lnTo>
                      <a:pt x="9" y="11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7" name="Freeform 1404"/>
              <p:cNvSpPr>
                <a:spLocks/>
              </p:cNvSpPr>
              <p:nvPr/>
            </p:nvSpPr>
            <p:spPr bwMode="auto">
              <a:xfrm>
                <a:off x="3145377" y="528864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8" name="Freeform 1405"/>
              <p:cNvSpPr>
                <a:spLocks/>
              </p:cNvSpPr>
              <p:nvPr/>
            </p:nvSpPr>
            <p:spPr bwMode="auto">
              <a:xfrm>
                <a:off x="3126108" y="5257515"/>
                <a:ext cx="20751" cy="10376"/>
              </a:xfrm>
              <a:custGeom>
                <a:avLst/>
                <a:gdLst>
                  <a:gd name="T0" fmla="*/ 6 w 14"/>
                  <a:gd name="T1" fmla="*/ 0 h 7"/>
                  <a:gd name="T2" fmla="*/ 10 w 14"/>
                  <a:gd name="T3" fmla="*/ 2 h 7"/>
                  <a:gd name="T4" fmla="*/ 11 w 14"/>
                  <a:gd name="T5" fmla="*/ 3 h 7"/>
                  <a:gd name="T6" fmla="*/ 13 w 14"/>
                  <a:gd name="T7" fmla="*/ 2 h 7"/>
                  <a:gd name="T8" fmla="*/ 14 w 14"/>
                  <a:gd name="T9" fmla="*/ 2 h 7"/>
                  <a:gd name="T10" fmla="*/ 14 w 14"/>
                  <a:gd name="T11" fmla="*/ 3 h 7"/>
                  <a:gd name="T12" fmla="*/ 14 w 14"/>
                  <a:gd name="T13" fmla="*/ 4 h 7"/>
                  <a:gd name="T14" fmla="*/ 14 w 14"/>
                  <a:gd name="T15" fmla="*/ 6 h 7"/>
                  <a:gd name="T16" fmla="*/ 13 w 14"/>
                  <a:gd name="T17" fmla="*/ 7 h 7"/>
                  <a:gd name="T18" fmla="*/ 10 w 14"/>
                  <a:gd name="T19" fmla="*/ 7 h 7"/>
                  <a:gd name="T20" fmla="*/ 10 w 14"/>
                  <a:gd name="T21" fmla="*/ 6 h 7"/>
                  <a:gd name="T22" fmla="*/ 9 w 14"/>
                  <a:gd name="T23" fmla="*/ 6 h 7"/>
                  <a:gd name="T24" fmla="*/ 7 w 14"/>
                  <a:gd name="T25" fmla="*/ 4 h 7"/>
                  <a:gd name="T26" fmla="*/ 4 w 14"/>
                  <a:gd name="T27" fmla="*/ 4 h 7"/>
                  <a:gd name="T28" fmla="*/ 3 w 14"/>
                  <a:gd name="T29" fmla="*/ 6 h 7"/>
                  <a:gd name="T30" fmla="*/ 2 w 14"/>
                  <a:gd name="T31" fmla="*/ 3 h 7"/>
                  <a:gd name="T32" fmla="*/ 0 w 14"/>
                  <a:gd name="T33" fmla="*/ 3 h 7"/>
                  <a:gd name="T34" fmla="*/ 0 w 14"/>
                  <a:gd name="T35" fmla="*/ 2 h 7"/>
                  <a:gd name="T36" fmla="*/ 4 w 14"/>
                  <a:gd name="T37" fmla="*/ 2 h 7"/>
                  <a:gd name="T38" fmla="*/ 6 w 14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7">
                    <a:moveTo>
                      <a:pt x="6" y="0"/>
                    </a:moveTo>
                    <a:lnTo>
                      <a:pt x="10" y="2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9" name="Freeform 1406"/>
              <p:cNvSpPr>
                <a:spLocks/>
              </p:cNvSpPr>
              <p:nvPr/>
            </p:nvSpPr>
            <p:spPr bwMode="auto">
              <a:xfrm>
                <a:off x="3145377" y="528271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0" name="Freeform 1407"/>
              <p:cNvSpPr>
                <a:spLocks/>
              </p:cNvSpPr>
              <p:nvPr/>
            </p:nvSpPr>
            <p:spPr bwMode="auto">
              <a:xfrm>
                <a:off x="3019391" y="4929952"/>
                <a:ext cx="19269" cy="41501"/>
              </a:xfrm>
              <a:custGeom>
                <a:avLst/>
                <a:gdLst>
                  <a:gd name="T0" fmla="*/ 3 w 13"/>
                  <a:gd name="T1" fmla="*/ 0 h 28"/>
                  <a:gd name="T2" fmla="*/ 6 w 13"/>
                  <a:gd name="T3" fmla="*/ 0 h 28"/>
                  <a:gd name="T4" fmla="*/ 9 w 13"/>
                  <a:gd name="T5" fmla="*/ 1 h 28"/>
                  <a:gd name="T6" fmla="*/ 12 w 13"/>
                  <a:gd name="T7" fmla="*/ 6 h 28"/>
                  <a:gd name="T8" fmla="*/ 10 w 13"/>
                  <a:gd name="T9" fmla="*/ 8 h 28"/>
                  <a:gd name="T10" fmla="*/ 12 w 13"/>
                  <a:gd name="T11" fmla="*/ 10 h 28"/>
                  <a:gd name="T12" fmla="*/ 12 w 13"/>
                  <a:gd name="T13" fmla="*/ 12 h 28"/>
                  <a:gd name="T14" fmla="*/ 9 w 13"/>
                  <a:gd name="T15" fmla="*/ 11 h 28"/>
                  <a:gd name="T16" fmla="*/ 12 w 13"/>
                  <a:gd name="T17" fmla="*/ 14 h 28"/>
                  <a:gd name="T18" fmla="*/ 13 w 13"/>
                  <a:gd name="T19" fmla="*/ 15 h 28"/>
                  <a:gd name="T20" fmla="*/ 13 w 13"/>
                  <a:gd name="T21" fmla="*/ 15 h 28"/>
                  <a:gd name="T22" fmla="*/ 10 w 13"/>
                  <a:gd name="T23" fmla="*/ 14 h 28"/>
                  <a:gd name="T24" fmla="*/ 9 w 13"/>
                  <a:gd name="T25" fmla="*/ 14 h 28"/>
                  <a:gd name="T26" fmla="*/ 9 w 13"/>
                  <a:gd name="T27" fmla="*/ 15 h 28"/>
                  <a:gd name="T28" fmla="*/ 12 w 13"/>
                  <a:gd name="T29" fmla="*/ 18 h 28"/>
                  <a:gd name="T30" fmla="*/ 10 w 13"/>
                  <a:gd name="T31" fmla="*/ 19 h 28"/>
                  <a:gd name="T32" fmla="*/ 13 w 13"/>
                  <a:gd name="T33" fmla="*/ 22 h 28"/>
                  <a:gd name="T34" fmla="*/ 13 w 13"/>
                  <a:gd name="T35" fmla="*/ 22 h 28"/>
                  <a:gd name="T36" fmla="*/ 10 w 13"/>
                  <a:gd name="T37" fmla="*/ 22 h 28"/>
                  <a:gd name="T38" fmla="*/ 9 w 13"/>
                  <a:gd name="T39" fmla="*/ 24 h 28"/>
                  <a:gd name="T40" fmla="*/ 9 w 13"/>
                  <a:gd name="T41" fmla="*/ 26 h 28"/>
                  <a:gd name="T42" fmla="*/ 9 w 13"/>
                  <a:gd name="T43" fmla="*/ 28 h 28"/>
                  <a:gd name="T44" fmla="*/ 5 w 13"/>
                  <a:gd name="T45" fmla="*/ 28 h 28"/>
                  <a:gd name="T46" fmla="*/ 2 w 13"/>
                  <a:gd name="T47" fmla="*/ 26 h 28"/>
                  <a:gd name="T48" fmla="*/ 3 w 13"/>
                  <a:gd name="T49" fmla="*/ 24 h 28"/>
                  <a:gd name="T50" fmla="*/ 2 w 13"/>
                  <a:gd name="T51" fmla="*/ 15 h 28"/>
                  <a:gd name="T52" fmla="*/ 2 w 13"/>
                  <a:gd name="T53" fmla="*/ 12 h 28"/>
                  <a:gd name="T54" fmla="*/ 0 w 13"/>
                  <a:gd name="T55" fmla="*/ 11 h 28"/>
                  <a:gd name="T56" fmla="*/ 0 w 13"/>
                  <a:gd name="T57" fmla="*/ 10 h 28"/>
                  <a:gd name="T58" fmla="*/ 0 w 13"/>
                  <a:gd name="T59" fmla="*/ 8 h 28"/>
                  <a:gd name="T60" fmla="*/ 2 w 13"/>
                  <a:gd name="T61" fmla="*/ 7 h 28"/>
                  <a:gd name="T62" fmla="*/ 2 w 13"/>
                  <a:gd name="T63" fmla="*/ 6 h 28"/>
                  <a:gd name="T64" fmla="*/ 2 w 13"/>
                  <a:gd name="T65" fmla="*/ 4 h 28"/>
                  <a:gd name="T66" fmla="*/ 2 w 13"/>
                  <a:gd name="T67" fmla="*/ 3 h 28"/>
                  <a:gd name="T68" fmla="*/ 3 w 13"/>
                  <a:gd name="T6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28">
                    <a:moveTo>
                      <a:pt x="3" y="0"/>
                    </a:moveTo>
                    <a:lnTo>
                      <a:pt x="6" y="0"/>
                    </a:lnTo>
                    <a:lnTo>
                      <a:pt x="9" y="1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9" y="11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9" y="24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5" y="28"/>
                    </a:lnTo>
                    <a:lnTo>
                      <a:pt x="2" y="26"/>
                    </a:lnTo>
                    <a:lnTo>
                      <a:pt x="3" y="24"/>
                    </a:lnTo>
                    <a:lnTo>
                      <a:pt x="2" y="15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1" name="Freeform 1408"/>
              <p:cNvSpPr>
                <a:spLocks/>
              </p:cNvSpPr>
              <p:nvPr/>
            </p:nvSpPr>
            <p:spPr bwMode="auto">
              <a:xfrm>
                <a:off x="3056446" y="5193782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4 w 4"/>
                  <a:gd name="T5" fmla="*/ 4 h 7"/>
                  <a:gd name="T6" fmla="*/ 3 w 4"/>
                  <a:gd name="T7" fmla="*/ 4 h 7"/>
                  <a:gd name="T8" fmla="*/ 4 w 4"/>
                  <a:gd name="T9" fmla="*/ 7 h 7"/>
                  <a:gd name="T10" fmla="*/ 3 w 4"/>
                  <a:gd name="T11" fmla="*/ 7 h 7"/>
                  <a:gd name="T12" fmla="*/ 2 w 4"/>
                  <a:gd name="T13" fmla="*/ 6 h 7"/>
                  <a:gd name="T14" fmla="*/ 0 w 4"/>
                  <a:gd name="T15" fmla="*/ 4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0 h 7"/>
                  <a:gd name="T24" fmla="*/ 3 w 4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2" name="Freeform 1409"/>
              <p:cNvSpPr>
                <a:spLocks/>
              </p:cNvSpPr>
              <p:nvPr/>
            </p:nvSpPr>
            <p:spPr bwMode="auto">
              <a:xfrm>
                <a:off x="3037177" y="5015919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4 w 4"/>
                  <a:gd name="T3" fmla="*/ 0 h 7"/>
                  <a:gd name="T4" fmla="*/ 4 w 4"/>
                  <a:gd name="T5" fmla="*/ 4 h 7"/>
                  <a:gd name="T6" fmla="*/ 2 w 4"/>
                  <a:gd name="T7" fmla="*/ 7 h 7"/>
                  <a:gd name="T8" fmla="*/ 1 w 4"/>
                  <a:gd name="T9" fmla="*/ 6 h 7"/>
                  <a:gd name="T10" fmla="*/ 1 w 4"/>
                  <a:gd name="T11" fmla="*/ 3 h 7"/>
                  <a:gd name="T12" fmla="*/ 0 w 4"/>
                  <a:gd name="T13" fmla="*/ 1 h 7"/>
                  <a:gd name="T14" fmla="*/ 1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3" name="Freeform 1410"/>
              <p:cNvSpPr>
                <a:spLocks/>
              </p:cNvSpPr>
              <p:nvPr/>
            </p:nvSpPr>
            <p:spPr bwMode="auto">
              <a:xfrm>
                <a:off x="3044588" y="4993686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1 h 1"/>
                  <a:gd name="T4" fmla="*/ 1 w 4"/>
                  <a:gd name="T5" fmla="*/ 1 h 1"/>
                  <a:gd name="T6" fmla="*/ 0 w 4"/>
                  <a:gd name="T7" fmla="*/ 0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4" name="Freeform 1411"/>
              <p:cNvSpPr>
                <a:spLocks/>
              </p:cNvSpPr>
              <p:nvPr/>
            </p:nvSpPr>
            <p:spPr bwMode="auto">
              <a:xfrm>
                <a:off x="3044588" y="4998133"/>
                <a:ext cx="14822" cy="13340"/>
              </a:xfrm>
              <a:custGeom>
                <a:avLst/>
                <a:gdLst>
                  <a:gd name="T0" fmla="*/ 4 w 10"/>
                  <a:gd name="T1" fmla="*/ 0 h 9"/>
                  <a:gd name="T2" fmla="*/ 7 w 10"/>
                  <a:gd name="T3" fmla="*/ 0 h 9"/>
                  <a:gd name="T4" fmla="*/ 7 w 10"/>
                  <a:gd name="T5" fmla="*/ 1 h 9"/>
                  <a:gd name="T6" fmla="*/ 10 w 10"/>
                  <a:gd name="T7" fmla="*/ 4 h 9"/>
                  <a:gd name="T8" fmla="*/ 8 w 10"/>
                  <a:gd name="T9" fmla="*/ 5 h 9"/>
                  <a:gd name="T10" fmla="*/ 7 w 10"/>
                  <a:gd name="T11" fmla="*/ 8 h 9"/>
                  <a:gd name="T12" fmla="*/ 6 w 10"/>
                  <a:gd name="T13" fmla="*/ 8 h 9"/>
                  <a:gd name="T14" fmla="*/ 4 w 10"/>
                  <a:gd name="T15" fmla="*/ 8 h 9"/>
                  <a:gd name="T16" fmla="*/ 3 w 10"/>
                  <a:gd name="T17" fmla="*/ 7 h 9"/>
                  <a:gd name="T18" fmla="*/ 1 w 10"/>
                  <a:gd name="T19" fmla="*/ 9 h 9"/>
                  <a:gd name="T20" fmla="*/ 1 w 10"/>
                  <a:gd name="T21" fmla="*/ 7 h 9"/>
                  <a:gd name="T22" fmla="*/ 0 w 10"/>
                  <a:gd name="T23" fmla="*/ 4 h 9"/>
                  <a:gd name="T24" fmla="*/ 1 w 10"/>
                  <a:gd name="T25" fmla="*/ 0 h 9"/>
                  <a:gd name="T26" fmla="*/ 4 w 10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5" name="Freeform 7"/>
              <p:cNvSpPr>
                <a:spLocks/>
              </p:cNvSpPr>
              <p:nvPr/>
            </p:nvSpPr>
            <p:spPr bwMode="auto">
              <a:xfrm>
                <a:off x="1858836" y="2390962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3 h 4"/>
                  <a:gd name="T4" fmla="*/ 1 w 3"/>
                  <a:gd name="T5" fmla="*/ 4 h 4"/>
                  <a:gd name="T6" fmla="*/ 0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6" name="Freeform 8"/>
              <p:cNvSpPr>
                <a:spLocks/>
              </p:cNvSpPr>
              <p:nvPr/>
            </p:nvSpPr>
            <p:spPr bwMode="auto">
              <a:xfrm>
                <a:off x="1869211" y="2374658"/>
                <a:ext cx="10376" cy="13340"/>
              </a:xfrm>
              <a:custGeom>
                <a:avLst/>
                <a:gdLst>
                  <a:gd name="T0" fmla="*/ 5 w 7"/>
                  <a:gd name="T1" fmla="*/ 0 h 9"/>
                  <a:gd name="T2" fmla="*/ 7 w 7"/>
                  <a:gd name="T3" fmla="*/ 0 h 9"/>
                  <a:gd name="T4" fmla="*/ 7 w 7"/>
                  <a:gd name="T5" fmla="*/ 2 h 9"/>
                  <a:gd name="T6" fmla="*/ 5 w 7"/>
                  <a:gd name="T7" fmla="*/ 4 h 9"/>
                  <a:gd name="T8" fmla="*/ 4 w 7"/>
                  <a:gd name="T9" fmla="*/ 6 h 9"/>
                  <a:gd name="T10" fmla="*/ 1 w 7"/>
                  <a:gd name="T11" fmla="*/ 7 h 9"/>
                  <a:gd name="T12" fmla="*/ 1 w 7"/>
                  <a:gd name="T13" fmla="*/ 9 h 9"/>
                  <a:gd name="T14" fmla="*/ 0 w 7"/>
                  <a:gd name="T15" fmla="*/ 9 h 9"/>
                  <a:gd name="T16" fmla="*/ 0 w 7"/>
                  <a:gd name="T17" fmla="*/ 7 h 9"/>
                  <a:gd name="T18" fmla="*/ 3 w 7"/>
                  <a:gd name="T19" fmla="*/ 4 h 9"/>
                  <a:gd name="T20" fmla="*/ 3 w 7"/>
                  <a:gd name="T21" fmla="*/ 3 h 9"/>
                  <a:gd name="T22" fmla="*/ 5 w 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7" name="Freeform 9"/>
              <p:cNvSpPr>
                <a:spLocks/>
              </p:cNvSpPr>
              <p:nvPr/>
            </p:nvSpPr>
            <p:spPr bwMode="auto">
              <a:xfrm>
                <a:off x="1873658" y="2358354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0 h 4"/>
                  <a:gd name="T4" fmla="*/ 2 w 4"/>
                  <a:gd name="T5" fmla="*/ 3 h 4"/>
                  <a:gd name="T6" fmla="*/ 4 w 4"/>
                  <a:gd name="T7" fmla="*/ 4 h 4"/>
                  <a:gd name="T8" fmla="*/ 2 w 4"/>
                  <a:gd name="T9" fmla="*/ 4 h 4"/>
                  <a:gd name="T10" fmla="*/ 0 w 4"/>
                  <a:gd name="T11" fmla="*/ 2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0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8" name="Freeform 10"/>
              <p:cNvSpPr>
                <a:spLocks/>
              </p:cNvSpPr>
              <p:nvPr/>
            </p:nvSpPr>
            <p:spPr bwMode="auto">
              <a:xfrm>
                <a:off x="1858836" y="2383551"/>
                <a:ext cx="26679" cy="22233"/>
              </a:xfrm>
              <a:custGeom>
                <a:avLst/>
                <a:gdLst>
                  <a:gd name="T0" fmla="*/ 17 w 18"/>
                  <a:gd name="T1" fmla="*/ 0 h 15"/>
                  <a:gd name="T2" fmla="*/ 18 w 18"/>
                  <a:gd name="T3" fmla="*/ 1 h 15"/>
                  <a:gd name="T4" fmla="*/ 17 w 18"/>
                  <a:gd name="T5" fmla="*/ 3 h 15"/>
                  <a:gd name="T6" fmla="*/ 18 w 18"/>
                  <a:gd name="T7" fmla="*/ 3 h 15"/>
                  <a:gd name="T8" fmla="*/ 17 w 18"/>
                  <a:gd name="T9" fmla="*/ 4 h 15"/>
                  <a:gd name="T10" fmla="*/ 14 w 18"/>
                  <a:gd name="T11" fmla="*/ 5 h 15"/>
                  <a:gd name="T12" fmla="*/ 10 w 18"/>
                  <a:gd name="T13" fmla="*/ 11 h 15"/>
                  <a:gd name="T14" fmla="*/ 7 w 18"/>
                  <a:gd name="T15" fmla="*/ 11 h 15"/>
                  <a:gd name="T16" fmla="*/ 8 w 18"/>
                  <a:gd name="T17" fmla="*/ 12 h 15"/>
                  <a:gd name="T18" fmla="*/ 7 w 18"/>
                  <a:gd name="T19" fmla="*/ 14 h 15"/>
                  <a:gd name="T20" fmla="*/ 4 w 18"/>
                  <a:gd name="T21" fmla="*/ 14 h 15"/>
                  <a:gd name="T22" fmla="*/ 3 w 18"/>
                  <a:gd name="T23" fmla="*/ 15 h 15"/>
                  <a:gd name="T24" fmla="*/ 0 w 18"/>
                  <a:gd name="T25" fmla="*/ 15 h 15"/>
                  <a:gd name="T26" fmla="*/ 0 w 18"/>
                  <a:gd name="T27" fmla="*/ 14 h 15"/>
                  <a:gd name="T28" fmla="*/ 3 w 18"/>
                  <a:gd name="T29" fmla="*/ 12 h 15"/>
                  <a:gd name="T30" fmla="*/ 3 w 18"/>
                  <a:gd name="T31" fmla="*/ 12 h 15"/>
                  <a:gd name="T32" fmla="*/ 4 w 18"/>
                  <a:gd name="T33" fmla="*/ 11 h 15"/>
                  <a:gd name="T34" fmla="*/ 8 w 18"/>
                  <a:gd name="T35" fmla="*/ 7 h 15"/>
                  <a:gd name="T36" fmla="*/ 11 w 18"/>
                  <a:gd name="T37" fmla="*/ 5 h 15"/>
                  <a:gd name="T38" fmla="*/ 14 w 18"/>
                  <a:gd name="T39" fmla="*/ 3 h 15"/>
                  <a:gd name="T40" fmla="*/ 15 w 18"/>
                  <a:gd name="T41" fmla="*/ 3 h 15"/>
                  <a:gd name="T42" fmla="*/ 17 w 18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5">
                    <a:moveTo>
                      <a:pt x="17" y="0"/>
                    </a:moveTo>
                    <a:lnTo>
                      <a:pt x="18" y="1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7" y="4"/>
                    </a:lnTo>
                    <a:lnTo>
                      <a:pt x="14" y="5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9" name="Freeform 11"/>
              <p:cNvSpPr>
                <a:spLocks/>
              </p:cNvSpPr>
              <p:nvPr/>
            </p:nvSpPr>
            <p:spPr bwMode="auto">
              <a:xfrm>
                <a:off x="1873658" y="2420606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1 h 1"/>
                  <a:gd name="T4" fmla="*/ 0 w 4"/>
                  <a:gd name="T5" fmla="*/ 1 h 1"/>
                  <a:gd name="T6" fmla="*/ 2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0" name="Freeform 12"/>
              <p:cNvSpPr>
                <a:spLocks/>
              </p:cNvSpPr>
              <p:nvPr/>
            </p:nvSpPr>
            <p:spPr bwMode="auto">
              <a:xfrm>
                <a:off x="1572773" y="2534734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1" name="Freeform 13"/>
              <p:cNvSpPr>
                <a:spLocks/>
              </p:cNvSpPr>
              <p:nvPr/>
            </p:nvSpPr>
            <p:spPr bwMode="auto">
              <a:xfrm>
                <a:off x="1916641" y="2410230"/>
                <a:ext cx="7411" cy="5929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0 h 4"/>
                  <a:gd name="T4" fmla="*/ 2 w 5"/>
                  <a:gd name="T5" fmla="*/ 3 h 4"/>
                  <a:gd name="T6" fmla="*/ 0 w 5"/>
                  <a:gd name="T7" fmla="*/ 4 h 4"/>
                  <a:gd name="T8" fmla="*/ 0 w 5"/>
                  <a:gd name="T9" fmla="*/ 1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2" name="Freeform 14"/>
              <p:cNvSpPr>
                <a:spLocks/>
              </p:cNvSpPr>
              <p:nvPr/>
            </p:nvSpPr>
            <p:spPr bwMode="auto">
              <a:xfrm>
                <a:off x="2045592" y="2586611"/>
                <a:ext cx="20751" cy="56323"/>
              </a:xfrm>
              <a:custGeom>
                <a:avLst/>
                <a:gdLst>
                  <a:gd name="T0" fmla="*/ 5 w 14"/>
                  <a:gd name="T1" fmla="*/ 0 h 38"/>
                  <a:gd name="T2" fmla="*/ 8 w 14"/>
                  <a:gd name="T3" fmla="*/ 0 h 38"/>
                  <a:gd name="T4" fmla="*/ 9 w 14"/>
                  <a:gd name="T5" fmla="*/ 2 h 38"/>
                  <a:gd name="T6" fmla="*/ 8 w 14"/>
                  <a:gd name="T7" fmla="*/ 5 h 38"/>
                  <a:gd name="T8" fmla="*/ 7 w 14"/>
                  <a:gd name="T9" fmla="*/ 7 h 38"/>
                  <a:gd name="T10" fmla="*/ 8 w 14"/>
                  <a:gd name="T11" fmla="*/ 8 h 38"/>
                  <a:gd name="T12" fmla="*/ 9 w 14"/>
                  <a:gd name="T13" fmla="*/ 8 h 38"/>
                  <a:gd name="T14" fmla="*/ 12 w 14"/>
                  <a:gd name="T15" fmla="*/ 9 h 38"/>
                  <a:gd name="T16" fmla="*/ 12 w 14"/>
                  <a:gd name="T17" fmla="*/ 13 h 38"/>
                  <a:gd name="T18" fmla="*/ 11 w 14"/>
                  <a:gd name="T19" fmla="*/ 13 h 38"/>
                  <a:gd name="T20" fmla="*/ 12 w 14"/>
                  <a:gd name="T21" fmla="*/ 16 h 38"/>
                  <a:gd name="T22" fmla="*/ 12 w 14"/>
                  <a:gd name="T23" fmla="*/ 18 h 38"/>
                  <a:gd name="T24" fmla="*/ 11 w 14"/>
                  <a:gd name="T25" fmla="*/ 18 h 38"/>
                  <a:gd name="T26" fmla="*/ 9 w 14"/>
                  <a:gd name="T27" fmla="*/ 18 h 38"/>
                  <a:gd name="T28" fmla="*/ 9 w 14"/>
                  <a:gd name="T29" fmla="*/ 20 h 38"/>
                  <a:gd name="T30" fmla="*/ 12 w 14"/>
                  <a:gd name="T31" fmla="*/ 22 h 38"/>
                  <a:gd name="T32" fmla="*/ 14 w 14"/>
                  <a:gd name="T33" fmla="*/ 25 h 38"/>
                  <a:gd name="T34" fmla="*/ 11 w 14"/>
                  <a:gd name="T35" fmla="*/ 26 h 38"/>
                  <a:gd name="T36" fmla="*/ 11 w 14"/>
                  <a:gd name="T37" fmla="*/ 27 h 38"/>
                  <a:gd name="T38" fmla="*/ 12 w 14"/>
                  <a:gd name="T39" fmla="*/ 27 h 38"/>
                  <a:gd name="T40" fmla="*/ 14 w 14"/>
                  <a:gd name="T41" fmla="*/ 27 h 38"/>
                  <a:gd name="T42" fmla="*/ 14 w 14"/>
                  <a:gd name="T43" fmla="*/ 29 h 38"/>
                  <a:gd name="T44" fmla="*/ 11 w 14"/>
                  <a:gd name="T45" fmla="*/ 30 h 38"/>
                  <a:gd name="T46" fmla="*/ 9 w 14"/>
                  <a:gd name="T47" fmla="*/ 31 h 38"/>
                  <a:gd name="T48" fmla="*/ 8 w 14"/>
                  <a:gd name="T49" fmla="*/ 33 h 38"/>
                  <a:gd name="T50" fmla="*/ 9 w 14"/>
                  <a:gd name="T51" fmla="*/ 33 h 38"/>
                  <a:gd name="T52" fmla="*/ 11 w 14"/>
                  <a:gd name="T53" fmla="*/ 34 h 38"/>
                  <a:gd name="T54" fmla="*/ 9 w 14"/>
                  <a:gd name="T55" fmla="*/ 36 h 38"/>
                  <a:gd name="T56" fmla="*/ 9 w 14"/>
                  <a:gd name="T57" fmla="*/ 37 h 38"/>
                  <a:gd name="T58" fmla="*/ 8 w 14"/>
                  <a:gd name="T59" fmla="*/ 38 h 38"/>
                  <a:gd name="T60" fmla="*/ 7 w 14"/>
                  <a:gd name="T61" fmla="*/ 38 h 38"/>
                  <a:gd name="T62" fmla="*/ 5 w 14"/>
                  <a:gd name="T63" fmla="*/ 38 h 38"/>
                  <a:gd name="T64" fmla="*/ 7 w 14"/>
                  <a:gd name="T65" fmla="*/ 36 h 38"/>
                  <a:gd name="T66" fmla="*/ 4 w 14"/>
                  <a:gd name="T67" fmla="*/ 34 h 38"/>
                  <a:gd name="T68" fmla="*/ 4 w 14"/>
                  <a:gd name="T69" fmla="*/ 31 h 38"/>
                  <a:gd name="T70" fmla="*/ 5 w 14"/>
                  <a:gd name="T71" fmla="*/ 30 h 38"/>
                  <a:gd name="T72" fmla="*/ 4 w 14"/>
                  <a:gd name="T73" fmla="*/ 29 h 38"/>
                  <a:gd name="T74" fmla="*/ 5 w 14"/>
                  <a:gd name="T75" fmla="*/ 27 h 38"/>
                  <a:gd name="T76" fmla="*/ 7 w 14"/>
                  <a:gd name="T77" fmla="*/ 26 h 38"/>
                  <a:gd name="T78" fmla="*/ 5 w 14"/>
                  <a:gd name="T79" fmla="*/ 25 h 38"/>
                  <a:gd name="T80" fmla="*/ 4 w 14"/>
                  <a:gd name="T81" fmla="*/ 25 h 38"/>
                  <a:gd name="T82" fmla="*/ 2 w 14"/>
                  <a:gd name="T83" fmla="*/ 26 h 38"/>
                  <a:gd name="T84" fmla="*/ 2 w 14"/>
                  <a:gd name="T85" fmla="*/ 26 h 38"/>
                  <a:gd name="T86" fmla="*/ 0 w 14"/>
                  <a:gd name="T87" fmla="*/ 26 h 38"/>
                  <a:gd name="T88" fmla="*/ 0 w 14"/>
                  <a:gd name="T89" fmla="*/ 25 h 38"/>
                  <a:gd name="T90" fmla="*/ 0 w 14"/>
                  <a:gd name="T91" fmla="*/ 23 h 38"/>
                  <a:gd name="T92" fmla="*/ 1 w 14"/>
                  <a:gd name="T93" fmla="*/ 23 h 38"/>
                  <a:gd name="T94" fmla="*/ 2 w 14"/>
                  <a:gd name="T95" fmla="*/ 20 h 38"/>
                  <a:gd name="T96" fmla="*/ 2 w 14"/>
                  <a:gd name="T97" fmla="*/ 19 h 38"/>
                  <a:gd name="T98" fmla="*/ 5 w 14"/>
                  <a:gd name="T99" fmla="*/ 18 h 38"/>
                  <a:gd name="T100" fmla="*/ 5 w 14"/>
                  <a:gd name="T101" fmla="*/ 16 h 38"/>
                  <a:gd name="T102" fmla="*/ 4 w 14"/>
                  <a:gd name="T103" fmla="*/ 16 h 38"/>
                  <a:gd name="T104" fmla="*/ 2 w 14"/>
                  <a:gd name="T105" fmla="*/ 16 h 38"/>
                  <a:gd name="T106" fmla="*/ 1 w 14"/>
                  <a:gd name="T107" fmla="*/ 15 h 38"/>
                  <a:gd name="T108" fmla="*/ 2 w 14"/>
                  <a:gd name="T109" fmla="*/ 15 h 38"/>
                  <a:gd name="T110" fmla="*/ 4 w 14"/>
                  <a:gd name="T111" fmla="*/ 13 h 38"/>
                  <a:gd name="T112" fmla="*/ 5 w 14"/>
                  <a:gd name="T113" fmla="*/ 11 h 38"/>
                  <a:gd name="T114" fmla="*/ 5 w 14"/>
                  <a:gd name="T115" fmla="*/ 9 h 38"/>
                  <a:gd name="T116" fmla="*/ 7 w 14"/>
                  <a:gd name="T117" fmla="*/ 5 h 38"/>
                  <a:gd name="T118" fmla="*/ 5 w 14"/>
                  <a:gd name="T119" fmla="*/ 2 h 38"/>
                  <a:gd name="T120" fmla="*/ 4 w 14"/>
                  <a:gd name="T121" fmla="*/ 1 h 38"/>
                  <a:gd name="T122" fmla="*/ 5 w 14"/>
                  <a:gd name="T12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38">
                    <a:moveTo>
                      <a:pt x="5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2" y="22"/>
                    </a:lnTo>
                    <a:lnTo>
                      <a:pt x="14" y="25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1" y="30"/>
                    </a:lnTo>
                    <a:lnTo>
                      <a:pt x="9" y="31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7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3" name="Freeform 15"/>
              <p:cNvSpPr>
                <a:spLocks/>
              </p:cNvSpPr>
              <p:nvPr/>
            </p:nvSpPr>
            <p:spPr bwMode="auto">
              <a:xfrm>
                <a:off x="1753600" y="2390962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3 w 5"/>
                  <a:gd name="T5" fmla="*/ 2 h 2"/>
                  <a:gd name="T6" fmla="*/ 0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4" name="Freeform 16"/>
              <p:cNvSpPr>
                <a:spLocks/>
              </p:cNvSpPr>
              <p:nvPr/>
            </p:nvSpPr>
            <p:spPr bwMode="auto">
              <a:xfrm>
                <a:off x="1892926" y="2362800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5" name="Freeform 17"/>
              <p:cNvSpPr>
                <a:spLocks/>
              </p:cNvSpPr>
              <p:nvPr/>
            </p:nvSpPr>
            <p:spPr bwMode="auto">
              <a:xfrm>
                <a:off x="1885515" y="2368729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6" name="Freeform 18"/>
              <p:cNvSpPr>
                <a:spLocks/>
              </p:cNvSpPr>
              <p:nvPr/>
            </p:nvSpPr>
            <p:spPr bwMode="auto">
              <a:xfrm>
                <a:off x="1891444" y="2379105"/>
                <a:ext cx="8893" cy="8893"/>
              </a:xfrm>
              <a:custGeom>
                <a:avLst/>
                <a:gdLst>
                  <a:gd name="T0" fmla="*/ 1 w 6"/>
                  <a:gd name="T1" fmla="*/ 0 h 6"/>
                  <a:gd name="T2" fmla="*/ 3 w 6"/>
                  <a:gd name="T3" fmla="*/ 1 h 6"/>
                  <a:gd name="T4" fmla="*/ 3 w 6"/>
                  <a:gd name="T5" fmla="*/ 3 h 6"/>
                  <a:gd name="T6" fmla="*/ 4 w 6"/>
                  <a:gd name="T7" fmla="*/ 3 h 6"/>
                  <a:gd name="T8" fmla="*/ 6 w 6"/>
                  <a:gd name="T9" fmla="*/ 6 h 6"/>
                  <a:gd name="T10" fmla="*/ 3 w 6"/>
                  <a:gd name="T11" fmla="*/ 6 h 6"/>
                  <a:gd name="T12" fmla="*/ 0 w 6"/>
                  <a:gd name="T13" fmla="*/ 6 h 6"/>
                  <a:gd name="T14" fmla="*/ 0 w 6"/>
                  <a:gd name="T15" fmla="*/ 1 h 6"/>
                  <a:gd name="T16" fmla="*/ 1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7" name="Freeform 19"/>
              <p:cNvSpPr>
                <a:spLocks/>
              </p:cNvSpPr>
              <p:nvPr/>
            </p:nvSpPr>
            <p:spPr bwMode="auto">
              <a:xfrm>
                <a:off x="1692831" y="2171598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3 h 5"/>
                  <a:gd name="T4" fmla="*/ 6 w 6"/>
                  <a:gd name="T5" fmla="*/ 5 h 5"/>
                  <a:gd name="T6" fmla="*/ 3 w 6"/>
                  <a:gd name="T7" fmla="*/ 5 h 5"/>
                  <a:gd name="T8" fmla="*/ 0 w 6"/>
                  <a:gd name="T9" fmla="*/ 2 h 5"/>
                  <a:gd name="T10" fmla="*/ 1 w 6"/>
                  <a:gd name="T11" fmla="*/ 0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8" name="Freeform 20"/>
              <p:cNvSpPr>
                <a:spLocks/>
              </p:cNvSpPr>
              <p:nvPr/>
            </p:nvSpPr>
            <p:spPr bwMode="auto">
              <a:xfrm>
                <a:off x="1612792" y="2385033"/>
                <a:ext cx="10376" cy="8893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2 h 6"/>
                  <a:gd name="T4" fmla="*/ 4 w 7"/>
                  <a:gd name="T5" fmla="*/ 6 h 6"/>
                  <a:gd name="T6" fmla="*/ 2 w 7"/>
                  <a:gd name="T7" fmla="*/ 6 h 6"/>
                  <a:gd name="T8" fmla="*/ 0 w 7"/>
                  <a:gd name="T9" fmla="*/ 6 h 6"/>
                  <a:gd name="T10" fmla="*/ 2 w 7"/>
                  <a:gd name="T11" fmla="*/ 3 h 6"/>
                  <a:gd name="T12" fmla="*/ 4 w 7"/>
                  <a:gd name="T13" fmla="*/ 2 h 6"/>
                  <a:gd name="T14" fmla="*/ 6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7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9" name="Freeform 21"/>
              <p:cNvSpPr>
                <a:spLocks/>
              </p:cNvSpPr>
              <p:nvPr/>
            </p:nvSpPr>
            <p:spPr bwMode="auto">
              <a:xfrm>
                <a:off x="1623167" y="2389479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0" name="Freeform 22"/>
              <p:cNvSpPr>
                <a:spLocks/>
              </p:cNvSpPr>
              <p:nvPr/>
            </p:nvSpPr>
            <p:spPr bwMode="auto">
              <a:xfrm>
                <a:off x="1637989" y="2491751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1 h 1"/>
                  <a:gd name="T4" fmla="*/ 2 w 4"/>
                  <a:gd name="T5" fmla="*/ 1 h 1"/>
                  <a:gd name="T6" fmla="*/ 0 w 4"/>
                  <a:gd name="T7" fmla="*/ 0 h 1"/>
                  <a:gd name="T8" fmla="*/ 2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1" name="Freeform 23"/>
              <p:cNvSpPr>
                <a:spLocks/>
              </p:cNvSpPr>
              <p:nvPr/>
            </p:nvSpPr>
            <p:spPr bwMode="auto">
              <a:xfrm>
                <a:off x="1795101" y="2356871"/>
                <a:ext cx="8893" cy="7411"/>
              </a:xfrm>
              <a:custGeom>
                <a:avLst/>
                <a:gdLst>
                  <a:gd name="T0" fmla="*/ 6 w 6"/>
                  <a:gd name="T1" fmla="*/ 0 h 5"/>
                  <a:gd name="T2" fmla="*/ 6 w 6"/>
                  <a:gd name="T3" fmla="*/ 3 h 5"/>
                  <a:gd name="T4" fmla="*/ 3 w 6"/>
                  <a:gd name="T5" fmla="*/ 5 h 5"/>
                  <a:gd name="T6" fmla="*/ 0 w 6"/>
                  <a:gd name="T7" fmla="*/ 4 h 5"/>
                  <a:gd name="T8" fmla="*/ 4 w 6"/>
                  <a:gd name="T9" fmla="*/ 0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6" y="3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2" name="Freeform 24"/>
              <p:cNvSpPr>
                <a:spLocks/>
              </p:cNvSpPr>
              <p:nvPr/>
            </p:nvSpPr>
            <p:spPr bwMode="auto">
              <a:xfrm>
                <a:off x="1692831" y="2448767"/>
                <a:ext cx="57806" cy="47430"/>
              </a:xfrm>
              <a:custGeom>
                <a:avLst/>
                <a:gdLst>
                  <a:gd name="T0" fmla="*/ 30 w 39"/>
                  <a:gd name="T1" fmla="*/ 1 h 32"/>
                  <a:gd name="T2" fmla="*/ 29 w 39"/>
                  <a:gd name="T3" fmla="*/ 4 h 32"/>
                  <a:gd name="T4" fmla="*/ 30 w 39"/>
                  <a:gd name="T5" fmla="*/ 6 h 32"/>
                  <a:gd name="T6" fmla="*/ 36 w 39"/>
                  <a:gd name="T7" fmla="*/ 3 h 32"/>
                  <a:gd name="T8" fmla="*/ 39 w 39"/>
                  <a:gd name="T9" fmla="*/ 6 h 32"/>
                  <a:gd name="T10" fmla="*/ 33 w 39"/>
                  <a:gd name="T11" fmla="*/ 7 h 32"/>
                  <a:gd name="T12" fmla="*/ 35 w 39"/>
                  <a:gd name="T13" fmla="*/ 8 h 32"/>
                  <a:gd name="T14" fmla="*/ 35 w 39"/>
                  <a:gd name="T15" fmla="*/ 14 h 32"/>
                  <a:gd name="T16" fmla="*/ 32 w 39"/>
                  <a:gd name="T17" fmla="*/ 11 h 32"/>
                  <a:gd name="T18" fmla="*/ 28 w 39"/>
                  <a:gd name="T19" fmla="*/ 11 h 32"/>
                  <a:gd name="T20" fmla="*/ 25 w 39"/>
                  <a:gd name="T21" fmla="*/ 12 h 32"/>
                  <a:gd name="T22" fmla="*/ 29 w 39"/>
                  <a:gd name="T23" fmla="*/ 17 h 32"/>
                  <a:gd name="T24" fmla="*/ 25 w 39"/>
                  <a:gd name="T25" fmla="*/ 18 h 32"/>
                  <a:gd name="T26" fmla="*/ 19 w 39"/>
                  <a:gd name="T27" fmla="*/ 15 h 32"/>
                  <a:gd name="T28" fmla="*/ 21 w 39"/>
                  <a:gd name="T29" fmla="*/ 18 h 32"/>
                  <a:gd name="T30" fmla="*/ 19 w 39"/>
                  <a:gd name="T31" fmla="*/ 21 h 32"/>
                  <a:gd name="T32" fmla="*/ 15 w 39"/>
                  <a:gd name="T33" fmla="*/ 21 h 32"/>
                  <a:gd name="T34" fmla="*/ 12 w 39"/>
                  <a:gd name="T35" fmla="*/ 24 h 32"/>
                  <a:gd name="T36" fmla="*/ 10 w 39"/>
                  <a:gd name="T37" fmla="*/ 25 h 32"/>
                  <a:gd name="T38" fmla="*/ 8 w 39"/>
                  <a:gd name="T39" fmla="*/ 28 h 32"/>
                  <a:gd name="T40" fmla="*/ 6 w 39"/>
                  <a:gd name="T41" fmla="*/ 30 h 32"/>
                  <a:gd name="T42" fmla="*/ 3 w 39"/>
                  <a:gd name="T43" fmla="*/ 32 h 32"/>
                  <a:gd name="T44" fmla="*/ 7 w 39"/>
                  <a:gd name="T45" fmla="*/ 26 h 32"/>
                  <a:gd name="T46" fmla="*/ 10 w 39"/>
                  <a:gd name="T47" fmla="*/ 22 h 32"/>
                  <a:gd name="T48" fmla="*/ 6 w 39"/>
                  <a:gd name="T49" fmla="*/ 24 h 32"/>
                  <a:gd name="T50" fmla="*/ 6 w 39"/>
                  <a:gd name="T51" fmla="*/ 22 h 32"/>
                  <a:gd name="T52" fmla="*/ 1 w 39"/>
                  <a:gd name="T53" fmla="*/ 24 h 32"/>
                  <a:gd name="T54" fmla="*/ 4 w 39"/>
                  <a:gd name="T55" fmla="*/ 24 h 32"/>
                  <a:gd name="T56" fmla="*/ 1 w 39"/>
                  <a:gd name="T57" fmla="*/ 26 h 32"/>
                  <a:gd name="T58" fmla="*/ 0 w 39"/>
                  <a:gd name="T59" fmla="*/ 22 h 32"/>
                  <a:gd name="T60" fmla="*/ 1 w 39"/>
                  <a:gd name="T61" fmla="*/ 18 h 32"/>
                  <a:gd name="T62" fmla="*/ 0 w 39"/>
                  <a:gd name="T63" fmla="*/ 14 h 32"/>
                  <a:gd name="T64" fmla="*/ 4 w 39"/>
                  <a:gd name="T65" fmla="*/ 10 h 32"/>
                  <a:gd name="T66" fmla="*/ 14 w 39"/>
                  <a:gd name="T67" fmla="*/ 6 h 32"/>
                  <a:gd name="T68" fmla="*/ 15 w 39"/>
                  <a:gd name="T69" fmla="*/ 11 h 32"/>
                  <a:gd name="T70" fmla="*/ 18 w 39"/>
                  <a:gd name="T71" fmla="*/ 10 h 32"/>
                  <a:gd name="T72" fmla="*/ 18 w 39"/>
                  <a:gd name="T73" fmla="*/ 7 h 32"/>
                  <a:gd name="T74" fmla="*/ 21 w 39"/>
                  <a:gd name="T75" fmla="*/ 6 h 32"/>
                  <a:gd name="T76" fmla="*/ 18 w 39"/>
                  <a:gd name="T77" fmla="*/ 3 h 32"/>
                  <a:gd name="T78" fmla="*/ 22 w 39"/>
                  <a:gd name="T79" fmla="*/ 0 h 32"/>
                  <a:gd name="T80" fmla="*/ 24 w 39"/>
                  <a:gd name="T81" fmla="*/ 4 h 32"/>
                  <a:gd name="T82" fmla="*/ 22 w 39"/>
                  <a:gd name="T83" fmla="*/ 7 h 32"/>
                  <a:gd name="T84" fmla="*/ 25 w 39"/>
                  <a:gd name="T85" fmla="*/ 4 h 32"/>
                  <a:gd name="T86" fmla="*/ 28 w 39"/>
                  <a:gd name="T87" fmla="*/ 4 h 32"/>
                  <a:gd name="T88" fmla="*/ 26 w 39"/>
                  <a:gd name="T8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32">
                    <a:moveTo>
                      <a:pt x="28" y="0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3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6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6" y="11"/>
                    </a:lnTo>
                    <a:lnTo>
                      <a:pt x="35" y="14"/>
                    </a:lnTo>
                    <a:lnTo>
                      <a:pt x="32" y="12"/>
                    </a:lnTo>
                    <a:lnTo>
                      <a:pt x="32" y="11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8" y="14"/>
                    </a:lnTo>
                    <a:lnTo>
                      <a:pt x="29" y="17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21" y="18"/>
                    </a:lnTo>
                    <a:lnTo>
                      <a:pt x="22" y="19"/>
                    </a:lnTo>
                    <a:lnTo>
                      <a:pt x="19" y="21"/>
                    </a:lnTo>
                    <a:lnTo>
                      <a:pt x="18" y="19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11" y="26"/>
                    </a:lnTo>
                    <a:lnTo>
                      <a:pt x="8" y="28"/>
                    </a:lnTo>
                    <a:lnTo>
                      <a:pt x="8" y="29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3" y="25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1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3" name="Freeform 25"/>
              <p:cNvSpPr>
                <a:spLocks/>
              </p:cNvSpPr>
              <p:nvPr/>
            </p:nvSpPr>
            <p:spPr bwMode="auto">
              <a:xfrm>
                <a:off x="1651329" y="2522877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0 w 3"/>
                  <a:gd name="T9" fmla="*/ 1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4" name="Freeform 26"/>
              <p:cNvSpPr>
                <a:spLocks/>
              </p:cNvSpPr>
              <p:nvPr/>
            </p:nvSpPr>
            <p:spPr bwMode="auto">
              <a:xfrm>
                <a:off x="1737296" y="2432463"/>
                <a:ext cx="23715" cy="16305"/>
              </a:xfrm>
              <a:custGeom>
                <a:avLst/>
                <a:gdLst>
                  <a:gd name="T0" fmla="*/ 10 w 16"/>
                  <a:gd name="T1" fmla="*/ 0 h 11"/>
                  <a:gd name="T2" fmla="*/ 11 w 16"/>
                  <a:gd name="T3" fmla="*/ 0 h 11"/>
                  <a:gd name="T4" fmla="*/ 11 w 16"/>
                  <a:gd name="T5" fmla="*/ 3 h 11"/>
                  <a:gd name="T6" fmla="*/ 13 w 16"/>
                  <a:gd name="T7" fmla="*/ 3 h 11"/>
                  <a:gd name="T8" fmla="*/ 13 w 16"/>
                  <a:gd name="T9" fmla="*/ 1 h 11"/>
                  <a:gd name="T10" fmla="*/ 14 w 16"/>
                  <a:gd name="T11" fmla="*/ 1 h 11"/>
                  <a:gd name="T12" fmla="*/ 16 w 16"/>
                  <a:gd name="T13" fmla="*/ 3 h 11"/>
                  <a:gd name="T14" fmla="*/ 14 w 16"/>
                  <a:gd name="T15" fmla="*/ 4 h 11"/>
                  <a:gd name="T16" fmla="*/ 13 w 16"/>
                  <a:gd name="T17" fmla="*/ 7 h 11"/>
                  <a:gd name="T18" fmla="*/ 14 w 16"/>
                  <a:gd name="T19" fmla="*/ 7 h 11"/>
                  <a:gd name="T20" fmla="*/ 16 w 16"/>
                  <a:gd name="T21" fmla="*/ 8 h 11"/>
                  <a:gd name="T22" fmla="*/ 14 w 16"/>
                  <a:gd name="T23" fmla="*/ 8 h 11"/>
                  <a:gd name="T24" fmla="*/ 13 w 16"/>
                  <a:gd name="T25" fmla="*/ 8 h 11"/>
                  <a:gd name="T26" fmla="*/ 10 w 16"/>
                  <a:gd name="T27" fmla="*/ 10 h 11"/>
                  <a:gd name="T28" fmla="*/ 9 w 16"/>
                  <a:gd name="T29" fmla="*/ 10 h 11"/>
                  <a:gd name="T30" fmla="*/ 9 w 16"/>
                  <a:gd name="T31" fmla="*/ 8 h 11"/>
                  <a:gd name="T32" fmla="*/ 6 w 16"/>
                  <a:gd name="T33" fmla="*/ 11 h 11"/>
                  <a:gd name="T34" fmla="*/ 5 w 16"/>
                  <a:gd name="T35" fmla="*/ 11 h 11"/>
                  <a:gd name="T36" fmla="*/ 0 w 16"/>
                  <a:gd name="T37" fmla="*/ 7 h 11"/>
                  <a:gd name="T38" fmla="*/ 0 w 16"/>
                  <a:gd name="T39" fmla="*/ 7 h 11"/>
                  <a:gd name="T40" fmla="*/ 2 w 16"/>
                  <a:gd name="T41" fmla="*/ 6 h 11"/>
                  <a:gd name="T42" fmla="*/ 3 w 16"/>
                  <a:gd name="T43" fmla="*/ 6 h 11"/>
                  <a:gd name="T44" fmla="*/ 5 w 16"/>
                  <a:gd name="T45" fmla="*/ 6 h 11"/>
                  <a:gd name="T46" fmla="*/ 6 w 16"/>
                  <a:gd name="T47" fmla="*/ 6 h 11"/>
                  <a:gd name="T48" fmla="*/ 7 w 16"/>
                  <a:gd name="T49" fmla="*/ 3 h 11"/>
                  <a:gd name="T50" fmla="*/ 6 w 16"/>
                  <a:gd name="T51" fmla="*/ 3 h 11"/>
                  <a:gd name="T52" fmla="*/ 7 w 16"/>
                  <a:gd name="T53" fmla="*/ 0 h 11"/>
                  <a:gd name="T54" fmla="*/ 10 w 16"/>
                  <a:gd name="T5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1">
                    <a:moveTo>
                      <a:pt x="10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4" y="4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5" name="Freeform 27"/>
              <p:cNvSpPr>
                <a:spLocks/>
              </p:cNvSpPr>
              <p:nvPr/>
            </p:nvSpPr>
            <p:spPr bwMode="auto">
              <a:xfrm>
                <a:off x="1753600" y="2423570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0 h 5"/>
                  <a:gd name="T4" fmla="*/ 3 w 3"/>
                  <a:gd name="T5" fmla="*/ 3 h 5"/>
                  <a:gd name="T6" fmla="*/ 2 w 3"/>
                  <a:gd name="T7" fmla="*/ 5 h 5"/>
                  <a:gd name="T8" fmla="*/ 0 w 3"/>
                  <a:gd name="T9" fmla="*/ 3 h 5"/>
                  <a:gd name="T10" fmla="*/ 0 w 3"/>
                  <a:gd name="T11" fmla="*/ 0 h 5"/>
                  <a:gd name="T12" fmla="*/ 2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6" name="Freeform 28"/>
              <p:cNvSpPr>
                <a:spLocks/>
              </p:cNvSpPr>
              <p:nvPr/>
            </p:nvSpPr>
            <p:spPr bwMode="auto">
              <a:xfrm>
                <a:off x="1678009" y="2496197"/>
                <a:ext cx="13340" cy="7411"/>
              </a:xfrm>
              <a:custGeom>
                <a:avLst/>
                <a:gdLst>
                  <a:gd name="T0" fmla="*/ 9 w 9"/>
                  <a:gd name="T1" fmla="*/ 0 h 5"/>
                  <a:gd name="T2" fmla="*/ 3 w 9"/>
                  <a:gd name="T3" fmla="*/ 5 h 5"/>
                  <a:gd name="T4" fmla="*/ 0 w 9"/>
                  <a:gd name="T5" fmla="*/ 5 h 5"/>
                  <a:gd name="T6" fmla="*/ 3 w 9"/>
                  <a:gd name="T7" fmla="*/ 3 h 5"/>
                  <a:gd name="T8" fmla="*/ 9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3" y="5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7" name="Freeform 29"/>
              <p:cNvSpPr>
                <a:spLocks/>
              </p:cNvSpPr>
              <p:nvPr/>
            </p:nvSpPr>
            <p:spPr bwMode="auto">
              <a:xfrm>
                <a:off x="1691348" y="250064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8" name="Freeform 30"/>
              <p:cNvSpPr>
                <a:spLocks/>
              </p:cNvSpPr>
              <p:nvPr/>
            </p:nvSpPr>
            <p:spPr bwMode="auto">
              <a:xfrm>
                <a:off x="2047073" y="2629594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9" name="Freeform 31"/>
              <p:cNvSpPr>
                <a:spLocks/>
              </p:cNvSpPr>
              <p:nvPr/>
            </p:nvSpPr>
            <p:spPr bwMode="auto">
              <a:xfrm>
                <a:off x="2069307" y="2637006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0" name="Freeform 32"/>
              <p:cNvSpPr>
                <a:spLocks/>
              </p:cNvSpPr>
              <p:nvPr/>
            </p:nvSpPr>
            <p:spPr bwMode="auto">
              <a:xfrm>
                <a:off x="2069307" y="2626630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4 h 6"/>
                  <a:gd name="T4" fmla="*/ 2 w 4"/>
                  <a:gd name="T5" fmla="*/ 6 h 6"/>
                  <a:gd name="T6" fmla="*/ 0 w 4"/>
                  <a:gd name="T7" fmla="*/ 4 h 6"/>
                  <a:gd name="T8" fmla="*/ 2 w 4"/>
                  <a:gd name="T9" fmla="*/ 3 h 6"/>
                  <a:gd name="T10" fmla="*/ 2 w 4"/>
                  <a:gd name="T11" fmla="*/ 2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1" name="Freeform 33"/>
              <p:cNvSpPr>
                <a:spLocks/>
              </p:cNvSpPr>
              <p:nvPr/>
            </p:nvSpPr>
            <p:spPr bwMode="auto">
              <a:xfrm>
                <a:off x="2042627" y="2543627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2" name="Freeform 34"/>
              <p:cNvSpPr>
                <a:spLocks/>
              </p:cNvSpPr>
              <p:nvPr/>
            </p:nvSpPr>
            <p:spPr bwMode="auto">
              <a:xfrm>
                <a:off x="2066342" y="2589575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2 h 6"/>
                  <a:gd name="T4" fmla="*/ 4 w 5"/>
                  <a:gd name="T5" fmla="*/ 3 h 6"/>
                  <a:gd name="T6" fmla="*/ 2 w 5"/>
                  <a:gd name="T7" fmla="*/ 6 h 6"/>
                  <a:gd name="T8" fmla="*/ 0 w 5"/>
                  <a:gd name="T9" fmla="*/ 5 h 6"/>
                  <a:gd name="T10" fmla="*/ 0 w 5"/>
                  <a:gd name="T11" fmla="*/ 3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3" name="Freeform 35"/>
              <p:cNvSpPr>
                <a:spLocks/>
              </p:cNvSpPr>
              <p:nvPr/>
            </p:nvSpPr>
            <p:spPr bwMode="auto">
              <a:xfrm>
                <a:off x="2061895" y="2583647"/>
                <a:ext cx="10376" cy="8893"/>
              </a:xfrm>
              <a:custGeom>
                <a:avLst/>
                <a:gdLst>
                  <a:gd name="T0" fmla="*/ 3 w 7"/>
                  <a:gd name="T1" fmla="*/ 0 h 6"/>
                  <a:gd name="T2" fmla="*/ 7 w 7"/>
                  <a:gd name="T3" fmla="*/ 0 h 6"/>
                  <a:gd name="T4" fmla="*/ 7 w 7"/>
                  <a:gd name="T5" fmla="*/ 2 h 6"/>
                  <a:gd name="T6" fmla="*/ 4 w 7"/>
                  <a:gd name="T7" fmla="*/ 6 h 6"/>
                  <a:gd name="T8" fmla="*/ 1 w 7"/>
                  <a:gd name="T9" fmla="*/ 4 h 6"/>
                  <a:gd name="T10" fmla="*/ 0 w 7"/>
                  <a:gd name="T11" fmla="*/ 2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4" name="Freeform 36"/>
              <p:cNvSpPr>
                <a:spLocks/>
              </p:cNvSpPr>
              <p:nvPr/>
            </p:nvSpPr>
            <p:spPr bwMode="auto">
              <a:xfrm>
                <a:off x="2073753" y="2605879"/>
                <a:ext cx="14822" cy="23715"/>
              </a:xfrm>
              <a:custGeom>
                <a:avLst/>
                <a:gdLst>
                  <a:gd name="T0" fmla="*/ 10 w 10"/>
                  <a:gd name="T1" fmla="*/ 0 h 16"/>
                  <a:gd name="T2" fmla="*/ 10 w 10"/>
                  <a:gd name="T3" fmla="*/ 3 h 16"/>
                  <a:gd name="T4" fmla="*/ 10 w 10"/>
                  <a:gd name="T5" fmla="*/ 6 h 16"/>
                  <a:gd name="T6" fmla="*/ 10 w 10"/>
                  <a:gd name="T7" fmla="*/ 7 h 16"/>
                  <a:gd name="T8" fmla="*/ 7 w 10"/>
                  <a:gd name="T9" fmla="*/ 13 h 16"/>
                  <a:gd name="T10" fmla="*/ 3 w 10"/>
                  <a:gd name="T11" fmla="*/ 16 h 16"/>
                  <a:gd name="T12" fmla="*/ 1 w 10"/>
                  <a:gd name="T13" fmla="*/ 14 h 16"/>
                  <a:gd name="T14" fmla="*/ 3 w 10"/>
                  <a:gd name="T15" fmla="*/ 12 h 16"/>
                  <a:gd name="T16" fmla="*/ 6 w 10"/>
                  <a:gd name="T17" fmla="*/ 10 h 16"/>
                  <a:gd name="T18" fmla="*/ 6 w 10"/>
                  <a:gd name="T19" fmla="*/ 9 h 16"/>
                  <a:gd name="T20" fmla="*/ 1 w 10"/>
                  <a:gd name="T21" fmla="*/ 12 h 16"/>
                  <a:gd name="T22" fmla="*/ 0 w 10"/>
                  <a:gd name="T23" fmla="*/ 9 h 16"/>
                  <a:gd name="T24" fmla="*/ 1 w 10"/>
                  <a:gd name="T25" fmla="*/ 7 h 16"/>
                  <a:gd name="T26" fmla="*/ 1 w 10"/>
                  <a:gd name="T27" fmla="*/ 6 h 16"/>
                  <a:gd name="T28" fmla="*/ 3 w 10"/>
                  <a:gd name="T29" fmla="*/ 2 h 16"/>
                  <a:gd name="T30" fmla="*/ 6 w 10"/>
                  <a:gd name="T31" fmla="*/ 2 h 16"/>
                  <a:gd name="T32" fmla="*/ 6 w 10"/>
                  <a:gd name="T33" fmla="*/ 0 h 16"/>
                  <a:gd name="T34" fmla="*/ 10 w 10"/>
                  <a:gd name="T3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7" y="13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5" name="Freeform 37"/>
              <p:cNvSpPr>
                <a:spLocks/>
              </p:cNvSpPr>
              <p:nvPr/>
            </p:nvSpPr>
            <p:spPr bwMode="auto">
              <a:xfrm>
                <a:off x="2073753" y="2588093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1 h 6"/>
                  <a:gd name="T4" fmla="*/ 3 w 3"/>
                  <a:gd name="T5" fmla="*/ 4 h 6"/>
                  <a:gd name="T6" fmla="*/ 1 w 3"/>
                  <a:gd name="T7" fmla="*/ 6 h 6"/>
                  <a:gd name="T8" fmla="*/ 0 w 3"/>
                  <a:gd name="T9" fmla="*/ 4 h 6"/>
                  <a:gd name="T10" fmla="*/ 1 w 3"/>
                  <a:gd name="T11" fmla="*/ 3 h 6"/>
                  <a:gd name="T12" fmla="*/ 3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6" name="Freeform 38"/>
              <p:cNvSpPr>
                <a:spLocks/>
              </p:cNvSpPr>
              <p:nvPr/>
            </p:nvSpPr>
            <p:spPr bwMode="auto">
              <a:xfrm>
                <a:off x="2035216" y="2502126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1 w 4"/>
                  <a:gd name="T5" fmla="*/ 3 h 3"/>
                  <a:gd name="T6" fmla="*/ 0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7" name="Freeform 39"/>
              <p:cNvSpPr>
                <a:spLocks/>
              </p:cNvSpPr>
              <p:nvPr/>
            </p:nvSpPr>
            <p:spPr bwMode="auto">
              <a:xfrm>
                <a:off x="2024841" y="2508055"/>
                <a:ext cx="26679" cy="32608"/>
              </a:xfrm>
              <a:custGeom>
                <a:avLst/>
                <a:gdLst>
                  <a:gd name="T0" fmla="*/ 10 w 18"/>
                  <a:gd name="T1" fmla="*/ 0 h 22"/>
                  <a:gd name="T2" fmla="*/ 12 w 18"/>
                  <a:gd name="T3" fmla="*/ 2 h 22"/>
                  <a:gd name="T4" fmla="*/ 12 w 18"/>
                  <a:gd name="T5" fmla="*/ 3 h 22"/>
                  <a:gd name="T6" fmla="*/ 11 w 18"/>
                  <a:gd name="T7" fmla="*/ 6 h 22"/>
                  <a:gd name="T8" fmla="*/ 12 w 18"/>
                  <a:gd name="T9" fmla="*/ 7 h 22"/>
                  <a:gd name="T10" fmla="*/ 14 w 18"/>
                  <a:gd name="T11" fmla="*/ 6 h 22"/>
                  <a:gd name="T12" fmla="*/ 15 w 18"/>
                  <a:gd name="T13" fmla="*/ 4 h 22"/>
                  <a:gd name="T14" fmla="*/ 18 w 18"/>
                  <a:gd name="T15" fmla="*/ 7 h 22"/>
                  <a:gd name="T16" fmla="*/ 18 w 18"/>
                  <a:gd name="T17" fmla="*/ 8 h 22"/>
                  <a:gd name="T18" fmla="*/ 16 w 18"/>
                  <a:gd name="T19" fmla="*/ 10 h 22"/>
                  <a:gd name="T20" fmla="*/ 16 w 18"/>
                  <a:gd name="T21" fmla="*/ 11 h 22"/>
                  <a:gd name="T22" fmla="*/ 15 w 18"/>
                  <a:gd name="T23" fmla="*/ 13 h 22"/>
                  <a:gd name="T24" fmla="*/ 14 w 18"/>
                  <a:gd name="T25" fmla="*/ 13 h 22"/>
                  <a:gd name="T26" fmla="*/ 11 w 18"/>
                  <a:gd name="T27" fmla="*/ 8 h 22"/>
                  <a:gd name="T28" fmla="*/ 8 w 18"/>
                  <a:gd name="T29" fmla="*/ 6 h 22"/>
                  <a:gd name="T30" fmla="*/ 8 w 18"/>
                  <a:gd name="T31" fmla="*/ 7 h 22"/>
                  <a:gd name="T32" fmla="*/ 11 w 18"/>
                  <a:gd name="T33" fmla="*/ 13 h 22"/>
                  <a:gd name="T34" fmla="*/ 11 w 18"/>
                  <a:gd name="T35" fmla="*/ 14 h 22"/>
                  <a:gd name="T36" fmla="*/ 14 w 18"/>
                  <a:gd name="T37" fmla="*/ 14 h 22"/>
                  <a:gd name="T38" fmla="*/ 15 w 18"/>
                  <a:gd name="T39" fmla="*/ 17 h 22"/>
                  <a:gd name="T40" fmla="*/ 14 w 18"/>
                  <a:gd name="T41" fmla="*/ 18 h 22"/>
                  <a:gd name="T42" fmla="*/ 14 w 18"/>
                  <a:gd name="T43" fmla="*/ 22 h 22"/>
                  <a:gd name="T44" fmla="*/ 12 w 18"/>
                  <a:gd name="T45" fmla="*/ 22 h 22"/>
                  <a:gd name="T46" fmla="*/ 10 w 18"/>
                  <a:gd name="T47" fmla="*/ 19 h 22"/>
                  <a:gd name="T48" fmla="*/ 10 w 18"/>
                  <a:gd name="T49" fmla="*/ 17 h 22"/>
                  <a:gd name="T50" fmla="*/ 7 w 18"/>
                  <a:gd name="T51" fmla="*/ 11 h 22"/>
                  <a:gd name="T52" fmla="*/ 5 w 18"/>
                  <a:gd name="T53" fmla="*/ 14 h 22"/>
                  <a:gd name="T54" fmla="*/ 8 w 18"/>
                  <a:gd name="T55" fmla="*/ 17 h 22"/>
                  <a:gd name="T56" fmla="*/ 8 w 18"/>
                  <a:gd name="T57" fmla="*/ 19 h 22"/>
                  <a:gd name="T58" fmla="*/ 7 w 18"/>
                  <a:gd name="T59" fmla="*/ 22 h 22"/>
                  <a:gd name="T60" fmla="*/ 4 w 18"/>
                  <a:gd name="T61" fmla="*/ 22 h 22"/>
                  <a:gd name="T62" fmla="*/ 1 w 18"/>
                  <a:gd name="T63" fmla="*/ 19 h 22"/>
                  <a:gd name="T64" fmla="*/ 3 w 18"/>
                  <a:gd name="T65" fmla="*/ 17 h 22"/>
                  <a:gd name="T66" fmla="*/ 1 w 18"/>
                  <a:gd name="T67" fmla="*/ 15 h 22"/>
                  <a:gd name="T68" fmla="*/ 3 w 18"/>
                  <a:gd name="T69" fmla="*/ 14 h 22"/>
                  <a:gd name="T70" fmla="*/ 0 w 18"/>
                  <a:gd name="T71" fmla="*/ 10 h 22"/>
                  <a:gd name="T72" fmla="*/ 1 w 18"/>
                  <a:gd name="T73" fmla="*/ 7 h 22"/>
                  <a:gd name="T74" fmla="*/ 3 w 18"/>
                  <a:gd name="T75" fmla="*/ 8 h 22"/>
                  <a:gd name="T76" fmla="*/ 4 w 18"/>
                  <a:gd name="T77" fmla="*/ 7 h 22"/>
                  <a:gd name="T78" fmla="*/ 3 w 18"/>
                  <a:gd name="T79" fmla="*/ 6 h 22"/>
                  <a:gd name="T80" fmla="*/ 3 w 18"/>
                  <a:gd name="T81" fmla="*/ 3 h 22"/>
                  <a:gd name="T82" fmla="*/ 4 w 18"/>
                  <a:gd name="T83" fmla="*/ 0 h 22"/>
                  <a:gd name="T84" fmla="*/ 4 w 18"/>
                  <a:gd name="T85" fmla="*/ 3 h 22"/>
                  <a:gd name="T86" fmla="*/ 5 w 18"/>
                  <a:gd name="T87" fmla="*/ 3 h 22"/>
                  <a:gd name="T88" fmla="*/ 7 w 18"/>
                  <a:gd name="T89" fmla="*/ 2 h 22"/>
                  <a:gd name="T90" fmla="*/ 10 w 18"/>
                  <a:gd name="T9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" h="22">
                    <a:moveTo>
                      <a:pt x="10" y="0"/>
                    </a:moveTo>
                    <a:lnTo>
                      <a:pt x="12" y="2"/>
                    </a:lnTo>
                    <a:lnTo>
                      <a:pt x="12" y="3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1" y="8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5" y="17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7" y="11"/>
                    </a:lnTo>
                    <a:lnTo>
                      <a:pt x="5" y="14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4" y="22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8" name="Freeform 40"/>
              <p:cNvSpPr>
                <a:spLocks/>
              </p:cNvSpPr>
              <p:nvPr/>
            </p:nvSpPr>
            <p:spPr bwMode="auto">
              <a:xfrm>
                <a:off x="2067824" y="2570307"/>
                <a:ext cx="7411" cy="11858"/>
              </a:xfrm>
              <a:custGeom>
                <a:avLst/>
                <a:gdLst>
                  <a:gd name="T0" fmla="*/ 4 w 5"/>
                  <a:gd name="T1" fmla="*/ 0 h 8"/>
                  <a:gd name="T2" fmla="*/ 5 w 5"/>
                  <a:gd name="T3" fmla="*/ 4 h 8"/>
                  <a:gd name="T4" fmla="*/ 4 w 5"/>
                  <a:gd name="T5" fmla="*/ 7 h 8"/>
                  <a:gd name="T6" fmla="*/ 1 w 5"/>
                  <a:gd name="T7" fmla="*/ 8 h 8"/>
                  <a:gd name="T8" fmla="*/ 0 w 5"/>
                  <a:gd name="T9" fmla="*/ 7 h 8"/>
                  <a:gd name="T10" fmla="*/ 0 w 5"/>
                  <a:gd name="T11" fmla="*/ 5 h 8"/>
                  <a:gd name="T12" fmla="*/ 3 w 5"/>
                  <a:gd name="T13" fmla="*/ 1 h 8"/>
                  <a:gd name="T14" fmla="*/ 4 w 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5" y="4"/>
                    </a:lnTo>
                    <a:lnTo>
                      <a:pt x="4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9" name="Freeform 41"/>
              <p:cNvSpPr>
                <a:spLocks/>
              </p:cNvSpPr>
              <p:nvPr/>
            </p:nvSpPr>
            <p:spPr bwMode="auto">
              <a:xfrm>
                <a:off x="2042627" y="2508055"/>
                <a:ext cx="25198" cy="48913"/>
              </a:xfrm>
              <a:custGeom>
                <a:avLst/>
                <a:gdLst>
                  <a:gd name="T0" fmla="*/ 11 w 17"/>
                  <a:gd name="T1" fmla="*/ 0 h 33"/>
                  <a:gd name="T2" fmla="*/ 11 w 17"/>
                  <a:gd name="T3" fmla="*/ 2 h 33"/>
                  <a:gd name="T4" fmla="*/ 11 w 17"/>
                  <a:gd name="T5" fmla="*/ 3 h 33"/>
                  <a:gd name="T6" fmla="*/ 16 w 17"/>
                  <a:gd name="T7" fmla="*/ 6 h 33"/>
                  <a:gd name="T8" fmla="*/ 17 w 17"/>
                  <a:gd name="T9" fmla="*/ 8 h 33"/>
                  <a:gd name="T10" fmla="*/ 17 w 17"/>
                  <a:gd name="T11" fmla="*/ 18 h 33"/>
                  <a:gd name="T12" fmla="*/ 16 w 17"/>
                  <a:gd name="T13" fmla="*/ 21 h 33"/>
                  <a:gd name="T14" fmla="*/ 14 w 17"/>
                  <a:gd name="T15" fmla="*/ 21 h 33"/>
                  <a:gd name="T16" fmla="*/ 16 w 17"/>
                  <a:gd name="T17" fmla="*/ 14 h 33"/>
                  <a:gd name="T18" fmla="*/ 14 w 17"/>
                  <a:gd name="T19" fmla="*/ 8 h 33"/>
                  <a:gd name="T20" fmla="*/ 14 w 17"/>
                  <a:gd name="T21" fmla="*/ 11 h 33"/>
                  <a:gd name="T22" fmla="*/ 13 w 17"/>
                  <a:gd name="T23" fmla="*/ 21 h 33"/>
                  <a:gd name="T24" fmla="*/ 13 w 17"/>
                  <a:gd name="T25" fmla="*/ 22 h 33"/>
                  <a:gd name="T26" fmla="*/ 13 w 17"/>
                  <a:gd name="T27" fmla="*/ 25 h 33"/>
                  <a:gd name="T28" fmla="*/ 11 w 17"/>
                  <a:gd name="T29" fmla="*/ 25 h 33"/>
                  <a:gd name="T30" fmla="*/ 9 w 17"/>
                  <a:gd name="T31" fmla="*/ 25 h 33"/>
                  <a:gd name="T32" fmla="*/ 9 w 17"/>
                  <a:gd name="T33" fmla="*/ 29 h 33"/>
                  <a:gd name="T34" fmla="*/ 4 w 17"/>
                  <a:gd name="T35" fmla="*/ 31 h 33"/>
                  <a:gd name="T36" fmla="*/ 2 w 17"/>
                  <a:gd name="T37" fmla="*/ 33 h 33"/>
                  <a:gd name="T38" fmla="*/ 0 w 17"/>
                  <a:gd name="T39" fmla="*/ 31 h 33"/>
                  <a:gd name="T40" fmla="*/ 3 w 17"/>
                  <a:gd name="T41" fmla="*/ 28 h 33"/>
                  <a:gd name="T42" fmla="*/ 3 w 17"/>
                  <a:gd name="T43" fmla="*/ 25 h 33"/>
                  <a:gd name="T44" fmla="*/ 4 w 17"/>
                  <a:gd name="T45" fmla="*/ 24 h 33"/>
                  <a:gd name="T46" fmla="*/ 7 w 17"/>
                  <a:gd name="T47" fmla="*/ 24 h 33"/>
                  <a:gd name="T48" fmla="*/ 6 w 17"/>
                  <a:gd name="T49" fmla="*/ 22 h 33"/>
                  <a:gd name="T50" fmla="*/ 7 w 17"/>
                  <a:gd name="T51" fmla="*/ 21 h 33"/>
                  <a:gd name="T52" fmla="*/ 6 w 17"/>
                  <a:gd name="T53" fmla="*/ 19 h 33"/>
                  <a:gd name="T54" fmla="*/ 6 w 17"/>
                  <a:gd name="T55" fmla="*/ 15 h 33"/>
                  <a:gd name="T56" fmla="*/ 9 w 17"/>
                  <a:gd name="T57" fmla="*/ 11 h 33"/>
                  <a:gd name="T58" fmla="*/ 9 w 17"/>
                  <a:gd name="T59" fmla="*/ 3 h 33"/>
                  <a:gd name="T60" fmla="*/ 11 w 17"/>
                  <a:gd name="T6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33">
                    <a:moveTo>
                      <a:pt x="11" y="0"/>
                    </a:moveTo>
                    <a:lnTo>
                      <a:pt x="11" y="2"/>
                    </a:lnTo>
                    <a:lnTo>
                      <a:pt x="11" y="3"/>
                    </a:lnTo>
                    <a:lnTo>
                      <a:pt x="16" y="6"/>
                    </a:lnTo>
                    <a:lnTo>
                      <a:pt x="17" y="8"/>
                    </a:lnTo>
                    <a:lnTo>
                      <a:pt x="17" y="18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6" y="14"/>
                    </a:lnTo>
                    <a:lnTo>
                      <a:pt x="14" y="8"/>
                    </a:lnTo>
                    <a:lnTo>
                      <a:pt x="14" y="11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9" y="29"/>
                    </a:lnTo>
                    <a:lnTo>
                      <a:pt x="4" y="31"/>
                    </a:lnTo>
                    <a:lnTo>
                      <a:pt x="2" y="33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7" y="24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6" y="19"/>
                    </a:lnTo>
                    <a:lnTo>
                      <a:pt x="6" y="15"/>
                    </a:lnTo>
                    <a:lnTo>
                      <a:pt x="9" y="11"/>
                    </a:lnTo>
                    <a:lnTo>
                      <a:pt x="9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0" name="Freeform 42"/>
              <p:cNvSpPr>
                <a:spLocks/>
              </p:cNvSpPr>
              <p:nvPr/>
            </p:nvSpPr>
            <p:spPr bwMode="auto">
              <a:xfrm>
                <a:off x="2067824" y="2620701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1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1" name="Freeform 43"/>
              <p:cNvSpPr>
                <a:spLocks/>
              </p:cNvSpPr>
              <p:nvPr/>
            </p:nvSpPr>
            <p:spPr bwMode="auto">
              <a:xfrm>
                <a:off x="2042627" y="2602915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2" name="Freeform 44"/>
              <p:cNvSpPr>
                <a:spLocks/>
              </p:cNvSpPr>
              <p:nvPr/>
            </p:nvSpPr>
            <p:spPr bwMode="auto">
              <a:xfrm>
                <a:off x="2039663" y="2625148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1 h 4"/>
                  <a:gd name="T4" fmla="*/ 4 w 4"/>
                  <a:gd name="T5" fmla="*/ 3 h 4"/>
                  <a:gd name="T6" fmla="*/ 1 w 4"/>
                  <a:gd name="T7" fmla="*/ 4 h 4"/>
                  <a:gd name="T8" fmla="*/ 0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1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3" name="Freeform 45"/>
              <p:cNvSpPr>
                <a:spLocks/>
              </p:cNvSpPr>
              <p:nvPr/>
            </p:nvSpPr>
            <p:spPr bwMode="auto">
              <a:xfrm>
                <a:off x="2036699" y="2559932"/>
                <a:ext cx="19269" cy="32608"/>
              </a:xfrm>
              <a:custGeom>
                <a:avLst/>
                <a:gdLst>
                  <a:gd name="T0" fmla="*/ 7 w 13"/>
                  <a:gd name="T1" fmla="*/ 0 h 22"/>
                  <a:gd name="T2" fmla="*/ 8 w 13"/>
                  <a:gd name="T3" fmla="*/ 0 h 22"/>
                  <a:gd name="T4" fmla="*/ 11 w 13"/>
                  <a:gd name="T5" fmla="*/ 4 h 22"/>
                  <a:gd name="T6" fmla="*/ 10 w 13"/>
                  <a:gd name="T7" fmla="*/ 5 h 22"/>
                  <a:gd name="T8" fmla="*/ 10 w 13"/>
                  <a:gd name="T9" fmla="*/ 7 h 22"/>
                  <a:gd name="T10" fmla="*/ 11 w 13"/>
                  <a:gd name="T11" fmla="*/ 5 h 22"/>
                  <a:gd name="T12" fmla="*/ 13 w 13"/>
                  <a:gd name="T13" fmla="*/ 7 h 22"/>
                  <a:gd name="T14" fmla="*/ 10 w 13"/>
                  <a:gd name="T15" fmla="*/ 12 h 22"/>
                  <a:gd name="T16" fmla="*/ 7 w 13"/>
                  <a:gd name="T17" fmla="*/ 16 h 22"/>
                  <a:gd name="T18" fmla="*/ 7 w 13"/>
                  <a:gd name="T19" fmla="*/ 19 h 22"/>
                  <a:gd name="T20" fmla="*/ 6 w 13"/>
                  <a:gd name="T21" fmla="*/ 20 h 22"/>
                  <a:gd name="T22" fmla="*/ 3 w 13"/>
                  <a:gd name="T23" fmla="*/ 22 h 22"/>
                  <a:gd name="T24" fmla="*/ 3 w 13"/>
                  <a:gd name="T25" fmla="*/ 19 h 22"/>
                  <a:gd name="T26" fmla="*/ 3 w 13"/>
                  <a:gd name="T27" fmla="*/ 18 h 22"/>
                  <a:gd name="T28" fmla="*/ 2 w 13"/>
                  <a:gd name="T29" fmla="*/ 22 h 22"/>
                  <a:gd name="T30" fmla="*/ 0 w 13"/>
                  <a:gd name="T31" fmla="*/ 20 h 22"/>
                  <a:gd name="T32" fmla="*/ 0 w 13"/>
                  <a:gd name="T33" fmla="*/ 19 h 22"/>
                  <a:gd name="T34" fmla="*/ 2 w 13"/>
                  <a:gd name="T35" fmla="*/ 16 h 22"/>
                  <a:gd name="T36" fmla="*/ 2 w 13"/>
                  <a:gd name="T37" fmla="*/ 15 h 22"/>
                  <a:gd name="T38" fmla="*/ 3 w 13"/>
                  <a:gd name="T39" fmla="*/ 14 h 22"/>
                  <a:gd name="T40" fmla="*/ 4 w 13"/>
                  <a:gd name="T41" fmla="*/ 15 h 22"/>
                  <a:gd name="T42" fmla="*/ 6 w 13"/>
                  <a:gd name="T43" fmla="*/ 14 h 22"/>
                  <a:gd name="T44" fmla="*/ 6 w 13"/>
                  <a:gd name="T45" fmla="*/ 12 h 22"/>
                  <a:gd name="T46" fmla="*/ 3 w 13"/>
                  <a:gd name="T47" fmla="*/ 11 h 22"/>
                  <a:gd name="T48" fmla="*/ 6 w 13"/>
                  <a:gd name="T49" fmla="*/ 8 h 22"/>
                  <a:gd name="T50" fmla="*/ 4 w 13"/>
                  <a:gd name="T51" fmla="*/ 7 h 22"/>
                  <a:gd name="T52" fmla="*/ 4 w 13"/>
                  <a:gd name="T53" fmla="*/ 4 h 22"/>
                  <a:gd name="T54" fmla="*/ 6 w 13"/>
                  <a:gd name="T55" fmla="*/ 2 h 22"/>
                  <a:gd name="T56" fmla="*/ 7 w 13"/>
                  <a:gd name="T57" fmla="*/ 2 h 22"/>
                  <a:gd name="T58" fmla="*/ 7 w 13"/>
                  <a:gd name="T5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22">
                    <a:moveTo>
                      <a:pt x="7" y="0"/>
                    </a:moveTo>
                    <a:lnTo>
                      <a:pt x="8" y="0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4" name="Freeform 46"/>
              <p:cNvSpPr>
                <a:spLocks/>
              </p:cNvSpPr>
              <p:nvPr/>
            </p:nvSpPr>
            <p:spPr bwMode="auto">
              <a:xfrm>
                <a:off x="2036699" y="2631077"/>
                <a:ext cx="8893" cy="14822"/>
              </a:xfrm>
              <a:custGeom>
                <a:avLst/>
                <a:gdLst>
                  <a:gd name="T0" fmla="*/ 3 w 6"/>
                  <a:gd name="T1" fmla="*/ 0 h 10"/>
                  <a:gd name="T2" fmla="*/ 4 w 6"/>
                  <a:gd name="T3" fmla="*/ 1 h 10"/>
                  <a:gd name="T4" fmla="*/ 4 w 6"/>
                  <a:gd name="T5" fmla="*/ 3 h 10"/>
                  <a:gd name="T6" fmla="*/ 6 w 6"/>
                  <a:gd name="T7" fmla="*/ 6 h 10"/>
                  <a:gd name="T8" fmla="*/ 4 w 6"/>
                  <a:gd name="T9" fmla="*/ 10 h 10"/>
                  <a:gd name="T10" fmla="*/ 3 w 6"/>
                  <a:gd name="T11" fmla="*/ 8 h 10"/>
                  <a:gd name="T12" fmla="*/ 3 w 6"/>
                  <a:gd name="T13" fmla="*/ 6 h 10"/>
                  <a:gd name="T14" fmla="*/ 0 w 6"/>
                  <a:gd name="T15" fmla="*/ 3 h 10"/>
                  <a:gd name="T16" fmla="*/ 2 w 6"/>
                  <a:gd name="T17" fmla="*/ 0 h 10"/>
                  <a:gd name="T18" fmla="*/ 3 w 6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5" name="Freeform 47"/>
              <p:cNvSpPr>
                <a:spLocks/>
              </p:cNvSpPr>
              <p:nvPr/>
            </p:nvSpPr>
            <p:spPr bwMode="auto">
              <a:xfrm>
                <a:off x="2042627" y="2592540"/>
                <a:ext cx="10376" cy="5929"/>
              </a:xfrm>
              <a:custGeom>
                <a:avLst/>
                <a:gdLst>
                  <a:gd name="T0" fmla="*/ 6 w 7"/>
                  <a:gd name="T1" fmla="*/ 0 h 4"/>
                  <a:gd name="T2" fmla="*/ 7 w 7"/>
                  <a:gd name="T3" fmla="*/ 1 h 4"/>
                  <a:gd name="T4" fmla="*/ 6 w 7"/>
                  <a:gd name="T5" fmla="*/ 3 h 4"/>
                  <a:gd name="T6" fmla="*/ 4 w 7"/>
                  <a:gd name="T7" fmla="*/ 3 h 4"/>
                  <a:gd name="T8" fmla="*/ 2 w 7"/>
                  <a:gd name="T9" fmla="*/ 4 h 4"/>
                  <a:gd name="T10" fmla="*/ 0 w 7"/>
                  <a:gd name="T11" fmla="*/ 3 h 4"/>
                  <a:gd name="T12" fmla="*/ 3 w 7"/>
                  <a:gd name="T13" fmla="*/ 0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7" y="1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6" name="Freeform 48"/>
              <p:cNvSpPr>
                <a:spLocks/>
              </p:cNvSpPr>
              <p:nvPr/>
            </p:nvSpPr>
            <p:spPr bwMode="auto">
              <a:xfrm>
                <a:off x="2032251" y="2594022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7" name="Freeform 49"/>
              <p:cNvSpPr>
                <a:spLocks/>
              </p:cNvSpPr>
              <p:nvPr/>
            </p:nvSpPr>
            <p:spPr bwMode="auto">
              <a:xfrm>
                <a:off x="2055967" y="2556967"/>
                <a:ext cx="13340" cy="26679"/>
              </a:xfrm>
              <a:custGeom>
                <a:avLst/>
                <a:gdLst>
                  <a:gd name="T0" fmla="*/ 2 w 9"/>
                  <a:gd name="T1" fmla="*/ 0 h 18"/>
                  <a:gd name="T2" fmla="*/ 5 w 9"/>
                  <a:gd name="T3" fmla="*/ 3 h 18"/>
                  <a:gd name="T4" fmla="*/ 8 w 9"/>
                  <a:gd name="T5" fmla="*/ 3 h 18"/>
                  <a:gd name="T6" fmla="*/ 9 w 9"/>
                  <a:gd name="T7" fmla="*/ 6 h 18"/>
                  <a:gd name="T8" fmla="*/ 9 w 9"/>
                  <a:gd name="T9" fmla="*/ 9 h 18"/>
                  <a:gd name="T10" fmla="*/ 8 w 9"/>
                  <a:gd name="T11" fmla="*/ 11 h 18"/>
                  <a:gd name="T12" fmla="*/ 7 w 9"/>
                  <a:gd name="T13" fmla="*/ 13 h 18"/>
                  <a:gd name="T14" fmla="*/ 7 w 9"/>
                  <a:gd name="T15" fmla="*/ 9 h 18"/>
                  <a:gd name="T16" fmla="*/ 5 w 9"/>
                  <a:gd name="T17" fmla="*/ 10 h 18"/>
                  <a:gd name="T18" fmla="*/ 5 w 9"/>
                  <a:gd name="T19" fmla="*/ 13 h 18"/>
                  <a:gd name="T20" fmla="*/ 4 w 9"/>
                  <a:gd name="T21" fmla="*/ 13 h 18"/>
                  <a:gd name="T22" fmla="*/ 5 w 9"/>
                  <a:gd name="T23" fmla="*/ 16 h 18"/>
                  <a:gd name="T24" fmla="*/ 4 w 9"/>
                  <a:gd name="T25" fmla="*/ 17 h 18"/>
                  <a:gd name="T26" fmla="*/ 2 w 9"/>
                  <a:gd name="T27" fmla="*/ 16 h 18"/>
                  <a:gd name="T28" fmla="*/ 1 w 9"/>
                  <a:gd name="T29" fmla="*/ 18 h 18"/>
                  <a:gd name="T30" fmla="*/ 0 w 9"/>
                  <a:gd name="T31" fmla="*/ 17 h 18"/>
                  <a:gd name="T32" fmla="*/ 0 w 9"/>
                  <a:gd name="T33" fmla="*/ 14 h 18"/>
                  <a:gd name="T34" fmla="*/ 1 w 9"/>
                  <a:gd name="T35" fmla="*/ 9 h 18"/>
                  <a:gd name="T36" fmla="*/ 2 w 9"/>
                  <a:gd name="T37" fmla="*/ 6 h 18"/>
                  <a:gd name="T38" fmla="*/ 0 w 9"/>
                  <a:gd name="T39" fmla="*/ 6 h 18"/>
                  <a:gd name="T40" fmla="*/ 0 w 9"/>
                  <a:gd name="T41" fmla="*/ 3 h 18"/>
                  <a:gd name="T42" fmla="*/ 0 w 9"/>
                  <a:gd name="T43" fmla="*/ 2 h 18"/>
                  <a:gd name="T44" fmla="*/ 0 w 9"/>
                  <a:gd name="T45" fmla="*/ 0 h 18"/>
                  <a:gd name="T46" fmla="*/ 2 w 9"/>
                  <a:gd name="T4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8">
                    <a:moveTo>
                      <a:pt x="2" y="0"/>
                    </a:moveTo>
                    <a:lnTo>
                      <a:pt x="5" y="3"/>
                    </a:lnTo>
                    <a:lnTo>
                      <a:pt x="8" y="3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8" name="Freeform 50"/>
              <p:cNvSpPr>
                <a:spLocks/>
              </p:cNvSpPr>
              <p:nvPr/>
            </p:nvSpPr>
            <p:spPr bwMode="auto">
              <a:xfrm>
                <a:off x="2029287" y="2540663"/>
                <a:ext cx="11858" cy="42984"/>
              </a:xfrm>
              <a:custGeom>
                <a:avLst/>
                <a:gdLst>
                  <a:gd name="T0" fmla="*/ 5 w 8"/>
                  <a:gd name="T1" fmla="*/ 0 h 29"/>
                  <a:gd name="T2" fmla="*/ 7 w 8"/>
                  <a:gd name="T3" fmla="*/ 0 h 29"/>
                  <a:gd name="T4" fmla="*/ 8 w 8"/>
                  <a:gd name="T5" fmla="*/ 4 h 29"/>
                  <a:gd name="T6" fmla="*/ 8 w 8"/>
                  <a:gd name="T7" fmla="*/ 9 h 29"/>
                  <a:gd name="T8" fmla="*/ 8 w 8"/>
                  <a:gd name="T9" fmla="*/ 13 h 29"/>
                  <a:gd name="T10" fmla="*/ 7 w 8"/>
                  <a:gd name="T11" fmla="*/ 14 h 29"/>
                  <a:gd name="T12" fmla="*/ 7 w 8"/>
                  <a:gd name="T13" fmla="*/ 18 h 29"/>
                  <a:gd name="T14" fmla="*/ 4 w 8"/>
                  <a:gd name="T15" fmla="*/ 21 h 29"/>
                  <a:gd name="T16" fmla="*/ 4 w 8"/>
                  <a:gd name="T17" fmla="*/ 24 h 29"/>
                  <a:gd name="T18" fmla="*/ 2 w 8"/>
                  <a:gd name="T19" fmla="*/ 27 h 29"/>
                  <a:gd name="T20" fmla="*/ 2 w 8"/>
                  <a:gd name="T21" fmla="*/ 29 h 29"/>
                  <a:gd name="T22" fmla="*/ 1 w 8"/>
                  <a:gd name="T23" fmla="*/ 29 h 29"/>
                  <a:gd name="T24" fmla="*/ 1 w 8"/>
                  <a:gd name="T25" fmla="*/ 28 h 29"/>
                  <a:gd name="T26" fmla="*/ 1 w 8"/>
                  <a:gd name="T27" fmla="*/ 25 h 29"/>
                  <a:gd name="T28" fmla="*/ 0 w 8"/>
                  <a:gd name="T29" fmla="*/ 25 h 29"/>
                  <a:gd name="T30" fmla="*/ 0 w 8"/>
                  <a:gd name="T31" fmla="*/ 21 h 29"/>
                  <a:gd name="T32" fmla="*/ 1 w 8"/>
                  <a:gd name="T33" fmla="*/ 20 h 29"/>
                  <a:gd name="T34" fmla="*/ 2 w 8"/>
                  <a:gd name="T35" fmla="*/ 20 h 29"/>
                  <a:gd name="T36" fmla="*/ 4 w 8"/>
                  <a:gd name="T37" fmla="*/ 18 h 29"/>
                  <a:gd name="T38" fmla="*/ 4 w 8"/>
                  <a:gd name="T39" fmla="*/ 17 h 29"/>
                  <a:gd name="T40" fmla="*/ 1 w 8"/>
                  <a:gd name="T41" fmla="*/ 18 h 29"/>
                  <a:gd name="T42" fmla="*/ 1 w 8"/>
                  <a:gd name="T43" fmla="*/ 18 h 29"/>
                  <a:gd name="T44" fmla="*/ 0 w 8"/>
                  <a:gd name="T45" fmla="*/ 15 h 29"/>
                  <a:gd name="T46" fmla="*/ 1 w 8"/>
                  <a:gd name="T47" fmla="*/ 15 h 29"/>
                  <a:gd name="T48" fmla="*/ 2 w 8"/>
                  <a:gd name="T49" fmla="*/ 14 h 29"/>
                  <a:gd name="T50" fmla="*/ 0 w 8"/>
                  <a:gd name="T51" fmla="*/ 13 h 29"/>
                  <a:gd name="T52" fmla="*/ 0 w 8"/>
                  <a:gd name="T53" fmla="*/ 13 h 29"/>
                  <a:gd name="T54" fmla="*/ 1 w 8"/>
                  <a:gd name="T55" fmla="*/ 11 h 29"/>
                  <a:gd name="T56" fmla="*/ 2 w 8"/>
                  <a:gd name="T57" fmla="*/ 10 h 29"/>
                  <a:gd name="T58" fmla="*/ 2 w 8"/>
                  <a:gd name="T59" fmla="*/ 7 h 29"/>
                  <a:gd name="T60" fmla="*/ 5 w 8"/>
                  <a:gd name="T61" fmla="*/ 6 h 29"/>
                  <a:gd name="T62" fmla="*/ 2 w 8"/>
                  <a:gd name="T63" fmla="*/ 4 h 29"/>
                  <a:gd name="T64" fmla="*/ 2 w 8"/>
                  <a:gd name="T65" fmla="*/ 3 h 29"/>
                  <a:gd name="T66" fmla="*/ 5 w 8"/>
                  <a:gd name="T67" fmla="*/ 2 h 29"/>
                  <a:gd name="T68" fmla="*/ 5 w 8"/>
                  <a:gd name="T6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9">
                    <a:moveTo>
                      <a:pt x="5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8" y="13"/>
                    </a:lnTo>
                    <a:lnTo>
                      <a:pt x="7" y="14"/>
                    </a:lnTo>
                    <a:lnTo>
                      <a:pt x="7" y="18"/>
                    </a:lnTo>
                    <a:lnTo>
                      <a:pt x="4" y="21"/>
                    </a:lnTo>
                    <a:lnTo>
                      <a:pt x="4" y="24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9" name="Freeform 51"/>
              <p:cNvSpPr>
                <a:spLocks/>
              </p:cNvSpPr>
              <p:nvPr/>
            </p:nvSpPr>
            <p:spPr bwMode="auto">
              <a:xfrm>
                <a:off x="2036699" y="2619219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0" name="Freeform 52"/>
              <p:cNvSpPr>
                <a:spLocks/>
              </p:cNvSpPr>
              <p:nvPr/>
            </p:nvSpPr>
            <p:spPr bwMode="auto">
              <a:xfrm>
                <a:off x="2067824" y="2594022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0 w 4"/>
                  <a:gd name="T9" fmla="*/ 4 h 6"/>
                  <a:gd name="T10" fmla="*/ 3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1" name="Freeform 53"/>
              <p:cNvSpPr>
                <a:spLocks/>
              </p:cNvSpPr>
              <p:nvPr/>
            </p:nvSpPr>
            <p:spPr bwMode="auto">
              <a:xfrm>
                <a:off x="2035216" y="261625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2" name="Freeform 54"/>
              <p:cNvSpPr>
                <a:spLocks/>
              </p:cNvSpPr>
              <p:nvPr/>
            </p:nvSpPr>
            <p:spPr bwMode="auto">
              <a:xfrm>
                <a:off x="1554986" y="2534734"/>
                <a:ext cx="13340" cy="10376"/>
              </a:xfrm>
              <a:custGeom>
                <a:avLst/>
                <a:gdLst>
                  <a:gd name="T0" fmla="*/ 9 w 9"/>
                  <a:gd name="T1" fmla="*/ 0 h 7"/>
                  <a:gd name="T2" fmla="*/ 6 w 9"/>
                  <a:gd name="T3" fmla="*/ 1 h 7"/>
                  <a:gd name="T4" fmla="*/ 6 w 9"/>
                  <a:gd name="T5" fmla="*/ 3 h 7"/>
                  <a:gd name="T6" fmla="*/ 2 w 9"/>
                  <a:gd name="T7" fmla="*/ 6 h 7"/>
                  <a:gd name="T8" fmla="*/ 0 w 9"/>
                  <a:gd name="T9" fmla="*/ 7 h 7"/>
                  <a:gd name="T10" fmla="*/ 2 w 9"/>
                  <a:gd name="T11" fmla="*/ 3 h 7"/>
                  <a:gd name="T12" fmla="*/ 5 w 9"/>
                  <a:gd name="T13" fmla="*/ 1 h 7"/>
                  <a:gd name="T14" fmla="*/ 5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3" name="Freeform 55"/>
              <p:cNvSpPr>
                <a:spLocks/>
              </p:cNvSpPr>
              <p:nvPr/>
            </p:nvSpPr>
            <p:spPr bwMode="auto">
              <a:xfrm>
                <a:off x="1343034" y="2586611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4" name="Freeform 56"/>
              <p:cNvSpPr>
                <a:spLocks/>
              </p:cNvSpPr>
              <p:nvPr/>
            </p:nvSpPr>
            <p:spPr bwMode="auto">
              <a:xfrm>
                <a:off x="1347480" y="2588093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5" name="Freeform 57"/>
              <p:cNvSpPr>
                <a:spLocks/>
              </p:cNvSpPr>
              <p:nvPr/>
            </p:nvSpPr>
            <p:spPr bwMode="auto">
              <a:xfrm>
                <a:off x="1363785" y="2570307"/>
                <a:ext cx="32608" cy="23715"/>
              </a:xfrm>
              <a:custGeom>
                <a:avLst/>
                <a:gdLst>
                  <a:gd name="T0" fmla="*/ 20 w 22"/>
                  <a:gd name="T1" fmla="*/ 0 h 16"/>
                  <a:gd name="T2" fmla="*/ 20 w 22"/>
                  <a:gd name="T3" fmla="*/ 2 h 16"/>
                  <a:gd name="T4" fmla="*/ 22 w 22"/>
                  <a:gd name="T5" fmla="*/ 2 h 16"/>
                  <a:gd name="T6" fmla="*/ 20 w 22"/>
                  <a:gd name="T7" fmla="*/ 4 h 16"/>
                  <a:gd name="T8" fmla="*/ 19 w 22"/>
                  <a:gd name="T9" fmla="*/ 7 h 16"/>
                  <a:gd name="T10" fmla="*/ 15 w 22"/>
                  <a:gd name="T11" fmla="*/ 8 h 16"/>
                  <a:gd name="T12" fmla="*/ 11 w 22"/>
                  <a:gd name="T13" fmla="*/ 12 h 16"/>
                  <a:gd name="T14" fmla="*/ 8 w 22"/>
                  <a:gd name="T15" fmla="*/ 12 h 16"/>
                  <a:gd name="T16" fmla="*/ 4 w 22"/>
                  <a:gd name="T17" fmla="*/ 16 h 16"/>
                  <a:gd name="T18" fmla="*/ 0 w 22"/>
                  <a:gd name="T19" fmla="*/ 16 h 16"/>
                  <a:gd name="T20" fmla="*/ 2 w 22"/>
                  <a:gd name="T21" fmla="*/ 13 h 16"/>
                  <a:gd name="T22" fmla="*/ 4 w 22"/>
                  <a:gd name="T23" fmla="*/ 13 h 16"/>
                  <a:gd name="T24" fmla="*/ 5 w 22"/>
                  <a:gd name="T25" fmla="*/ 11 h 16"/>
                  <a:gd name="T26" fmla="*/ 6 w 22"/>
                  <a:gd name="T27" fmla="*/ 9 h 16"/>
                  <a:gd name="T28" fmla="*/ 6 w 22"/>
                  <a:gd name="T29" fmla="*/ 8 h 16"/>
                  <a:gd name="T30" fmla="*/ 11 w 22"/>
                  <a:gd name="T31" fmla="*/ 5 h 16"/>
                  <a:gd name="T32" fmla="*/ 13 w 22"/>
                  <a:gd name="T33" fmla="*/ 5 h 16"/>
                  <a:gd name="T34" fmla="*/ 13 w 22"/>
                  <a:gd name="T35" fmla="*/ 2 h 16"/>
                  <a:gd name="T36" fmla="*/ 13 w 22"/>
                  <a:gd name="T37" fmla="*/ 1 h 16"/>
                  <a:gd name="T38" fmla="*/ 18 w 22"/>
                  <a:gd name="T39" fmla="*/ 1 h 16"/>
                  <a:gd name="T40" fmla="*/ 20 w 22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0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6" name="Freeform 58"/>
              <p:cNvSpPr>
                <a:spLocks/>
              </p:cNvSpPr>
              <p:nvPr/>
            </p:nvSpPr>
            <p:spPr bwMode="auto">
              <a:xfrm>
                <a:off x="1396393" y="2555485"/>
                <a:ext cx="37055" cy="26679"/>
              </a:xfrm>
              <a:custGeom>
                <a:avLst/>
                <a:gdLst>
                  <a:gd name="T0" fmla="*/ 20 w 25"/>
                  <a:gd name="T1" fmla="*/ 0 h 18"/>
                  <a:gd name="T2" fmla="*/ 20 w 25"/>
                  <a:gd name="T3" fmla="*/ 3 h 18"/>
                  <a:gd name="T4" fmla="*/ 23 w 25"/>
                  <a:gd name="T5" fmla="*/ 3 h 18"/>
                  <a:gd name="T6" fmla="*/ 25 w 25"/>
                  <a:gd name="T7" fmla="*/ 5 h 18"/>
                  <a:gd name="T8" fmla="*/ 22 w 25"/>
                  <a:gd name="T9" fmla="*/ 7 h 18"/>
                  <a:gd name="T10" fmla="*/ 23 w 25"/>
                  <a:gd name="T11" fmla="*/ 8 h 18"/>
                  <a:gd name="T12" fmla="*/ 25 w 25"/>
                  <a:gd name="T13" fmla="*/ 8 h 18"/>
                  <a:gd name="T14" fmla="*/ 20 w 25"/>
                  <a:gd name="T15" fmla="*/ 11 h 18"/>
                  <a:gd name="T16" fmla="*/ 19 w 25"/>
                  <a:gd name="T17" fmla="*/ 14 h 18"/>
                  <a:gd name="T18" fmla="*/ 18 w 25"/>
                  <a:gd name="T19" fmla="*/ 14 h 18"/>
                  <a:gd name="T20" fmla="*/ 16 w 25"/>
                  <a:gd name="T21" fmla="*/ 12 h 18"/>
                  <a:gd name="T22" fmla="*/ 15 w 25"/>
                  <a:gd name="T23" fmla="*/ 11 h 18"/>
                  <a:gd name="T24" fmla="*/ 13 w 25"/>
                  <a:gd name="T25" fmla="*/ 14 h 18"/>
                  <a:gd name="T26" fmla="*/ 13 w 25"/>
                  <a:gd name="T27" fmla="*/ 17 h 18"/>
                  <a:gd name="T28" fmla="*/ 12 w 25"/>
                  <a:gd name="T29" fmla="*/ 15 h 18"/>
                  <a:gd name="T30" fmla="*/ 12 w 25"/>
                  <a:gd name="T31" fmla="*/ 14 h 18"/>
                  <a:gd name="T32" fmla="*/ 8 w 25"/>
                  <a:gd name="T33" fmla="*/ 17 h 18"/>
                  <a:gd name="T34" fmla="*/ 5 w 25"/>
                  <a:gd name="T35" fmla="*/ 18 h 18"/>
                  <a:gd name="T36" fmla="*/ 1 w 25"/>
                  <a:gd name="T37" fmla="*/ 18 h 18"/>
                  <a:gd name="T38" fmla="*/ 0 w 25"/>
                  <a:gd name="T39" fmla="*/ 17 h 18"/>
                  <a:gd name="T40" fmla="*/ 1 w 25"/>
                  <a:gd name="T41" fmla="*/ 15 h 18"/>
                  <a:gd name="T42" fmla="*/ 2 w 25"/>
                  <a:gd name="T43" fmla="*/ 15 h 18"/>
                  <a:gd name="T44" fmla="*/ 7 w 25"/>
                  <a:gd name="T45" fmla="*/ 14 h 18"/>
                  <a:gd name="T46" fmla="*/ 8 w 25"/>
                  <a:gd name="T47" fmla="*/ 14 h 18"/>
                  <a:gd name="T48" fmla="*/ 9 w 25"/>
                  <a:gd name="T49" fmla="*/ 11 h 18"/>
                  <a:gd name="T50" fmla="*/ 11 w 25"/>
                  <a:gd name="T51" fmla="*/ 10 h 18"/>
                  <a:gd name="T52" fmla="*/ 11 w 25"/>
                  <a:gd name="T53" fmla="*/ 8 h 18"/>
                  <a:gd name="T54" fmla="*/ 13 w 25"/>
                  <a:gd name="T55" fmla="*/ 7 h 18"/>
                  <a:gd name="T56" fmla="*/ 16 w 25"/>
                  <a:gd name="T57" fmla="*/ 8 h 18"/>
                  <a:gd name="T58" fmla="*/ 18 w 25"/>
                  <a:gd name="T59" fmla="*/ 7 h 18"/>
                  <a:gd name="T60" fmla="*/ 15 w 25"/>
                  <a:gd name="T61" fmla="*/ 5 h 18"/>
                  <a:gd name="T62" fmla="*/ 15 w 25"/>
                  <a:gd name="T63" fmla="*/ 3 h 18"/>
                  <a:gd name="T64" fmla="*/ 18 w 25"/>
                  <a:gd name="T65" fmla="*/ 1 h 18"/>
                  <a:gd name="T66" fmla="*/ 20 w 25"/>
                  <a:gd name="T6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18">
                    <a:moveTo>
                      <a:pt x="20" y="0"/>
                    </a:moveTo>
                    <a:lnTo>
                      <a:pt x="20" y="3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22" y="7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0" y="11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3" y="14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8" y="17"/>
                    </a:lnTo>
                    <a:lnTo>
                      <a:pt x="5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1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6" y="8"/>
                    </a:lnTo>
                    <a:lnTo>
                      <a:pt x="18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7" name="Freeform 59"/>
              <p:cNvSpPr>
                <a:spLocks/>
              </p:cNvSpPr>
              <p:nvPr/>
            </p:nvSpPr>
            <p:spPr bwMode="auto">
              <a:xfrm>
                <a:off x="1340069" y="2592540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8" name="Freeform 60"/>
              <p:cNvSpPr>
                <a:spLocks/>
              </p:cNvSpPr>
              <p:nvPr/>
            </p:nvSpPr>
            <p:spPr bwMode="auto">
              <a:xfrm>
                <a:off x="1317836" y="259698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9" name="Freeform 61"/>
              <p:cNvSpPr>
                <a:spLocks/>
              </p:cNvSpPr>
              <p:nvPr/>
            </p:nvSpPr>
            <p:spPr bwMode="auto">
              <a:xfrm>
                <a:off x="1289675" y="2599950"/>
                <a:ext cx="10376" cy="4447"/>
              </a:xfrm>
              <a:custGeom>
                <a:avLst/>
                <a:gdLst>
                  <a:gd name="T0" fmla="*/ 4 w 7"/>
                  <a:gd name="T1" fmla="*/ 0 h 3"/>
                  <a:gd name="T2" fmla="*/ 7 w 7"/>
                  <a:gd name="T3" fmla="*/ 2 h 3"/>
                  <a:gd name="T4" fmla="*/ 4 w 7"/>
                  <a:gd name="T5" fmla="*/ 3 h 3"/>
                  <a:gd name="T6" fmla="*/ 0 w 7"/>
                  <a:gd name="T7" fmla="*/ 3 h 3"/>
                  <a:gd name="T8" fmla="*/ 1 w 7"/>
                  <a:gd name="T9" fmla="*/ 0 h 3"/>
                  <a:gd name="T10" fmla="*/ 4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lnTo>
                      <a:pt x="7" y="2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0" name="Freeform 62"/>
              <p:cNvSpPr>
                <a:spLocks/>
              </p:cNvSpPr>
              <p:nvPr/>
            </p:nvSpPr>
            <p:spPr bwMode="auto">
              <a:xfrm>
                <a:off x="1328212" y="2592540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1 h 4"/>
                  <a:gd name="T4" fmla="*/ 3 w 6"/>
                  <a:gd name="T5" fmla="*/ 1 h 4"/>
                  <a:gd name="T6" fmla="*/ 0 w 6"/>
                  <a:gd name="T7" fmla="*/ 4 h 4"/>
                  <a:gd name="T8" fmla="*/ 0 w 6"/>
                  <a:gd name="T9" fmla="*/ 1 h 4"/>
                  <a:gd name="T10" fmla="*/ 3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1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1" name="Freeform 63"/>
              <p:cNvSpPr>
                <a:spLocks/>
              </p:cNvSpPr>
              <p:nvPr/>
            </p:nvSpPr>
            <p:spPr bwMode="auto">
              <a:xfrm>
                <a:off x="1457162" y="2556967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2" name="Freeform 64"/>
              <p:cNvSpPr>
                <a:spLocks/>
              </p:cNvSpPr>
              <p:nvPr/>
            </p:nvSpPr>
            <p:spPr bwMode="auto">
              <a:xfrm>
                <a:off x="1466055" y="2527324"/>
                <a:ext cx="38537" cy="22233"/>
              </a:xfrm>
              <a:custGeom>
                <a:avLst/>
                <a:gdLst>
                  <a:gd name="T0" fmla="*/ 18 w 26"/>
                  <a:gd name="T1" fmla="*/ 0 h 15"/>
                  <a:gd name="T2" fmla="*/ 22 w 26"/>
                  <a:gd name="T3" fmla="*/ 1 h 15"/>
                  <a:gd name="T4" fmla="*/ 23 w 26"/>
                  <a:gd name="T5" fmla="*/ 2 h 15"/>
                  <a:gd name="T6" fmla="*/ 22 w 26"/>
                  <a:gd name="T7" fmla="*/ 5 h 15"/>
                  <a:gd name="T8" fmla="*/ 26 w 26"/>
                  <a:gd name="T9" fmla="*/ 8 h 15"/>
                  <a:gd name="T10" fmla="*/ 26 w 26"/>
                  <a:gd name="T11" fmla="*/ 9 h 15"/>
                  <a:gd name="T12" fmla="*/ 22 w 26"/>
                  <a:gd name="T13" fmla="*/ 9 h 15"/>
                  <a:gd name="T14" fmla="*/ 20 w 26"/>
                  <a:gd name="T15" fmla="*/ 11 h 15"/>
                  <a:gd name="T16" fmla="*/ 16 w 26"/>
                  <a:gd name="T17" fmla="*/ 11 h 15"/>
                  <a:gd name="T18" fmla="*/ 13 w 26"/>
                  <a:gd name="T19" fmla="*/ 11 h 15"/>
                  <a:gd name="T20" fmla="*/ 9 w 26"/>
                  <a:gd name="T21" fmla="*/ 11 h 15"/>
                  <a:gd name="T22" fmla="*/ 7 w 26"/>
                  <a:gd name="T23" fmla="*/ 13 h 15"/>
                  <a:gd name="T24" fmla="*/ 5 w 26"/>
                  <a:gd name="T25" fmla="*/ 13 h 15"/>
                  <a:gd name="T26" fmla="*/ 2 w 26"/>
                  <a:gd name="T27" fmla="*/ 15 h 15"/>
                  <a:gd name="T28" fmla="*/ 1 w 26"/>
                  <a:gd name="T29" fmla="*/ 13 h 15"/>
                  <a:gd name="T30" fmla="*/ 0 w 26"/>
                  <a:gd name="T31" fmla="*/ 11 h 15"/>
                  <a:gd name="T32" fmla="*/ 1 w 26"/>
                  <a:gd name="T33" fmla="*/ 8 h 15"/>
                  <a:gd name="T34" fmla="*/ 1 w 26"/>
                  <a:gd name="T35" fmla="*/ 6 h 15"/>
                  <a:gd name="T36" fmla="*/ 2 w 26"/>
                  <a:gd name="T37" fmla="*/ 8 h 15"/>
                  <a:gd name="T38" fmla="*/ 5 w 26"/>
                  <a:gd name="T39" fmla="*/ 6 h 15"/>
                  <a:gd name="T40" fmla="*/ 7 w 26"/>
                  <a:gd name="T41" fmla="*/ 5 h 15"/>
                  <a:gd name="T42" fmla="*/ 8 w 26"/>
                  <a:gd name="T43" fmla="*/ 1 h 15"/>
                  <a:gd name="T44" fmla="*/ 9 w 26"/>
                  <a:gd name="T45" fmla="*/ 1 h 15"/>
                  <a:gd name="T46" fmla="*/ 12 w 26"/>
                  <a:gd name="T47" fmla="*/ 4 h 15"/>
                  <a:gd name="T48" fmla="*/ 13 w 26"/>
                  <a:gd name="T49" fmla="*/ 2 h 15"/>
                  <a:gd name="T50" fmla="*/ 15 w 26"/>
                  <a:gd name="T51" fmla="*/ 2 h 15"/>
                  <a:gd name="T52" fmla="*/ 18 w 26"/>
                  <a:gd name="T53" fmla="*/ 1 h 15"/>
                  <a:gd name="T54" fmla="*/ 18 w 26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" h="15">
                    <a:moveTo>
                      <a:pt x="18" y="0"/>
                    </a:moveTo>
                    <a:lnTo>
                      <a:pt x="22" y="1"/>
                    </a:lnTo>
                    <a:lnTo>
                      <a:pt x="23" y="2"/>
                    </a:lnTo>
                    <a:lnTo>
                      <a:pt x="22" y="5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2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3" name="Freeform 65"/>
              <p:cNvSpPr>
                <a:spLocks/>
              </p:cNvSpPr>
              <p:nvPr/>
            </p:nvSpPr>
            <p:spPr bwMode="auto">
              <a:xfrm>
                <a:off x="1503110" y="254955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4" name="Freeform 66"/>
              <p:cNvSpPr>
                <a:spLocks/>
              </p:cNvSpPr>
              <p:nvPr/>
            </p:nvSpPr>
            <p:spPr bwMode="auto">
              <a:xfrm>
                <a:off x="1439376" y="2551039"/>
                <a:ext cx="7411" cy="8893"/>
              </a:xfrm>
              <a:custGeom>
                <a:avLst/>
                <a:gdLst>
                  <a:gd name="T0" fmla="*/ 2 w 5"/>
                  <a:gd name="T1" fmla="*/ 0 h 6"/>
                  <a:gd name="T2" fmla="*/ 4 w 5"/>
                  <a:gd name="T3" fmla="*/ 3 h 6"/>
                  <a:gd name="T4" fmla="*/ 5 w 5"/>
                  <a:gd name="T5" fmla="*/ 3 h 6"/>
                  <a:gd name="T6" fmla="*/ 4 w 5"/>
                  <a:gd name="T7" fmla="*/ 4 h 6"/>
                  <a:gd name="T8" fmla="*/ 2 w 5"/>
                  <a:gd name="T9" fmla="*/ 6 h 6"/>
                  <a:gd name="T10" fmla="*/ 0 w 5"/>
                  <a:gd name="T11" fmla="*/ 3 h 6"/>
                  <a:gd name="T12" fmla="*/ 0 w 5"/>
                  <a:gd name="T13" fmla="*/ 2 h 6"/>
                  <a:gd name="T14" fmla="*/ 2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5" name="Freeform 67"/>
              <p:cNvSpPr>
                <a:spLocks/>
              </p:cNvSpPr>
              <p:nvPr/>
            </p:nvSpPr>
            <p:spPr bwMode="auto">
              <a:xfrm>
                <a:off x="1446787" y="2266458"/>
                <a:ext cx="8893" cy="11858"/>
              </a:xfrm>
              <a:custGeom>
                <a:avLst/>
                <a:gdLst>
                  <a:gd name="T0" fmla="*/ 2 w 6"/>
                  <a:gd name="T1" fmla="*/ 0 h 8"/>
                  <a:gd name="T2" fmla="*/ 3 w 6"/>
                  <a:gd name="T3" fmla="*/ 0 h 8"/>
                  <a:gd name="T4" fmla="*/ 3 w 6"/>
                  <a:gd name="T5" fmla="*/ 3 h 8"/>
                  <a:gd name="T6" fmla="*/ 6 w 6"/>
                  <a:gd name="T7" fmla="*/ 7 h 8"/>
                  <a:gd name="T8" fmla="*/ 6 w 6"/>
                  <a:gd name="T9" fmla="*/ 8 h 8"/>
                  <a:gd name="T10" fmla="*/ 2 w 6"/>
                  <a:gd name="T11" fmla="*/ 6 h 8"/>
                  <a:gd name="T12" fmla="*/ 0 w 6"/>
                  <a:gd name="T13" fmla="*/ 3 h 8"/>
                  <a:gd name="T14" fmla="*/ 0 w 6"/>
                  <a:gd name="T15" fmla="*/ 0 h 8"/>
                  <a:gd name="T16" fmla="*/ 2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6" name="Freeform 68"/>
              <p:cNvSpPr>
                <a:spLocks/>
              </p:cNvSpPr>
              <p:nvPr/>
            </p:nvSpPr>
            <p:spPr bwMode="auto">
              <a:xfrm>
                <a:off x="1449752" y="2549556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2 w 2"/>
                  <a:gd name="T5" fmla="*/ 3 h 4"/>
                  <a:gd name="T6" fmla="*/ 0 w 2"/>
                  <a:gd name="T7" fmla="*/ 4 h 4"/>
                  <a:gd name="T8" fmla="*/ 0 w 2"/>
                  <a:gd name="T9" fmla="*/ 3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7" name="Freeform 69"/>
              <p:cNvSpPr>
                <a:spLocks/>
              </p:cNvSpPr>
              <p:nvPr/>
            </p:nvSpPr>
            <p:spPr bwMode="auto">
              <a:xfrm>
                <a:off x="1451233" y="2556967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8" name="Freeform 70"/>
              <p:cNvSpPr>
                <a:spLocks/>
              </p:cNvSpPr>
              <p:nvPr/>
            </p:nvSpPr>
            <p:spPr bwMode="auto">
              <a:xfrm>
                <a:off x="1449752" y="2260529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9" name="Freeform 71"/>
              <p:cNvSpPr>
                <a:spLocks/>
              </p:cNvSpPr>
              <p:nvPr/>
            </p:nvSpPr>
            <p:spPr bwMode="auto">
              <a:xfrm>
                <a:off x="1538683" y="2121204"/>
                <a:ext cx="47430" cy="50394"/>
              </a:xfrm>
              <a:custGeom>
                <a:avLst/>
                <a:gdLst>
                  <a:gd name="T0" fmla="*/ 9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9 w 32"/>
                  <a:gd name="T7" fmla="*/ 7 h 34"/>
                  <a:gd name="T8" fmla="*/ 13 w 32"/>
                  <a:gd name="T9" fmla="*/ 8 h 34"/>
                  <a:gd name="T10" fmla="*/ 13 w 32"/>
                  <a:gd name="T11" fmla="*/ 10 h 34"/>
                  <a:gd name="T12" fmla="*/ 16 w 32"/>
                  <a:gd name="T13" fmla="*/ 10 h 34"/>
                  <a:gd name="T14" fmla="*/ 17 w 32"/>
                  <a:gd name="T15" fmla="*/ 10 h 34"/>
                  <a:gd name="T16" fmla="*/ 23 w 32"/>
                  <a:gd name="T17" fmla="*/ 10 h 34"/>
                  <a:gd name="T18" fmla="*/ 24 w 32"/>
                  <a:gd name="T19" fmla="*/ 12 h 34"/>
                  <a:gd name="T20" fmla="*/ 24 w 32"/>
                  <a:gd name="T21" fmla="*/ 14 h 34"/>
                  <a:gd name="T22" fmla="*/ 23 w 32"/>
                  <a:gd name="T23" fmla="*/ 15 h 34"/>
                  <a:gd name="T24" fmla="*/ 24 w 32"/>
                  <a:gd name="T25" fmla="*/ 18 h 34"/>
                  <a:gd name="T26" fmla="*/ 27 w 32"/>
                  <a:gd name="T27" fmla="*/ 21 h 34"/>
                  <a:gd name="T28" fmla="*/ 27 w 32"/>
                  <a:gd name="T29" fmla="*/ 23 h 34"/>
                  <a:gd name="T30" fmla="*/ 32 w 32"/>
                  <a:gd name="T31" fmla="*/ 28 h 34"/>
                  <a:gd name="T32" fmla="*/ 32 w 32"/>
                  <a:gd name="T33" fmla="*/ 30 h 34"/>
                  <a:gd name="T34" fmla="*/ 31 w 32"/>
                  <a:gd name="T35" fmla="*/ 32 h 34"/>
                  <a:gd name="T36" fmla="*/ 27 w 32"/>
                  <a:gd name="T37" fmla="*/ 29 h 34"/>
                  <a:gd name="T38" fmla="*/ 25 w 32"/>
                  <a:gd name="T39" fmla="*/ 30 h 34"/>
                  <a:gd name="T40" fmla="*/ 24 w 32"/>
                  <a:gd name="T41" fmla="*/ 32 h 34"/>
                  <a:gd name="T42" fmla="*/ 21 w 32"/>
                  <a:gd name="T43" fmla="*/ 32 h 34"/>
                  <a:gd name="T44" fmla="*/ 18 w 32"/>
                  <a:gd name="T45" fmla="*/ 34 h 34"/>
                  <a:gd name="T46" fmla="*/ 16 w 32"/>
                  <a:gd name="T47" fmla="*/ 33 h 34"/>
                  <a:gd name="T48" fmla="*/ 18 w 32"/>
                  <a:gd name="T49" fmla="*/ 30 h 34"/>
                  <a:gd name="T50" fmla="*/ 17 w 32"/>
                  <a:gd name="T51" fmla="*/ 26 h 34"/>
                  <a:gd name="T52" fmla="*/ 14 w 32"/>
                  <a:gd name="T53" fmla="*/ 25 h 34"/>
                  <a:gd name="T54" fmla="*/ 16 w 32"/>
                  <a:gd name="T55" fmla="*/ 22 h 34"/>
                  <a:gd name="T56" fmla="*/ 14 w 32"/>
                  <a:gd name="T57" fmla="*/ 18 h 34"/>
                  <a:gd name="T58" fmla="*/ 11 w 32"/>
                  <a:gd name="T59" fmla="*/ 15 h 34"/>
                  <a:gd name="T60" fmla="*/ 7 w 32"/>
                  <a:gd name="T61" fmla="*/ 15 h 34"/>
                  <a:gd name="T62" fmla="*/ 6 w 32"/>
                  <a:gd name="T63" fmla="*/ 18 h 34"/>
                  <a:gd name="T64" fmla="*/ 3 w 32"/>
                  <a:gd name="T65" fmla="*/ 18 h 34"/>
                  <a:gd name="T66" fmla="*/ 0 w 32"/>
                  <a:gd name="T67" fmla="*/ 14 h 34"/>
                  <a:gd name="T68" fmla="*/ 0 w 32"/>
                  <a:gd name="T69" fmla="*/ 11 h 34"/>
                  <a:gd name="T70" fmla="*/ 7 w 32"/>
                  <a:gd name="T71" fmla="*/ 5 h 34"/>
                  <a:gd name="T72" fmla="*/ 9 w 32"/>
                  <a:gd name="T7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9" y="0"/>
                    </a:moveTo>
                    <a:lnTo>
                      <a:pt x="10" y="0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23" y="10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3" y="15"/>
                    </a:lnTo>
                    <a:lnTo>
                      <a:pt x="24" y="18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1" y="32"/>
                    </a:lnTo>
                    <a:lnTo>
                      <a:pt x="27" y="29"/>
                    </a:lnTo>
                    <a:lnTo>
                      <a:pt x="25" y="30"/>
                    </a:lnTo>
                    <a:lnTo>
                      <a:pt x="24" y="32"/>
                    </a:lnTo>
                    <a:lnTo>
                      <a:pt x="21" y="32"/>
                    </a:lnTo>
                    <a:lnTo>
                      <a:pt x="18" y="34"/>
                    </a:lnTo>
                    <a:lnTo>
                      <a:pt x="16" y="33"/>
                    </a:lnTo>
                    <a:lnTo>
                      <a:pt x="18" y="30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6" y="22"/>
                    </a:lnTo>
                    <a:lnTo>
                      <a:pt x="14" y="18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7" y="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0" name="Freeform 72"/>
              <p:cNvSpPr>
                <a:spLocks/>
              </p:cNvSpPr>
              <p:nvPr/>
            </p:nvSpPr>
            <p:spPr bwMode="auto">
              <a:xfrm>
                <a:off x="1535718" y="2302031"/>
                <a:ext cx="29644" cy="19269"/>
              </a:xfrm>
              <a:custGeom>
                <a:avLst/>
                <a:gdLst>
                  <a:gd name="T0" fmla="*/ 18 w 20"/>
                  <a:gd name="T1" fmla="*/ 0 h 13"/>
                  <a:gd name="T2" fmla="*/ 18 w 20"/>
                  <a:gd name="T3" fmla="*/ 1 h 13"/>
                  <a:gd name="T4" fmla="*/ 20 w 20"/>
                  <a:gd name="T5" fmla="*/ 4 h 13"/>
                  <a:gd name="T6" fmla="*/ 20 w 20"/>
                  <a:gd name="T7" fmla="*/ 5 h 13"/>
                  <a:gd name="T8" fmla="*/ 18 w 20"/>
                  <a:gd name="T9" fmla="*/ 9 h 13"/>
                  <a:gd name="T10" fmla="*/ 18 w 20"/>
                  <a:gd name="T11" fmla="*/ 12 h 13"/>
                  <a:gd name="T12" fmla="*/ 13 w 20"/>
                  <a:gd name="T13" fmla="*/ 12 h 13"/>
                  <a:gd name="T14" fmla="*/ 11 w 20"/>
                  <a:gd name="T15" fmla="*/ 11 h 13"/>
                  <a:gd name="T16" fmla="*/ 9 w 20"/>
                  <a:gd name="T17" fmla="*/ 13 h 13"/>
                  <a:gd name="T18" fmla="*/ 7 w 20"/>
                  <a:gd name="T19" fmla="*/ 11 h 13"/>
                  <a:gd name="T20" fmla="*/ 4 w 20"/>
                  <a:gd name="T21" fmla="*/ 11 h 13"/>
                  <a:gd name="T22" fmla="*/ 1 w 20"/>
                  <a:gd name="T23" fmla="*/ 6 h 13"/>
                  <a:gd name="T24" fmla="*/ 0 w 20"/>
                  <a:gd name="T25" fmla="*/ 1 h 13"/>
                  <a:gd name="T26" fmla="*/ 4 w 20"/>
                  <a:gd name="T27" fmla="*/ 1 h 13"/>
                  <a:gd name="T28" fmla="*/ 7 w 20"/>
                  <a:gd name="T29" fmla="*/ 2 h 13"/>
                  <a:gd name="T30" fmla="*/ 9 w 20"/>
                  <a:gd name="T31" fmla="*/ 1 h 13"/>
                  <a:gd name="T32" fmla="*/ 11 w 20"/>
                  <a:gd name="T33" fmla="*/ 2 h 13"/>
                  <a:gd name="T34" fmla="*/ 13 w 20"/>
                  <a:gd name="T35" fmla="*/ 0 h 13"/>
                  <a:gd name="T36" fmla="*/ 18 w 20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8" y="0"/>
                    </a:moveTo>
                    <a:lnTo>
                      <a:pt x="18" y="1"/>
                    </a:lnTo>
                    <a:lnTo>
                      <a:pt x="20" y="4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1" name="Freeform 73"/>
              <p:cNvSpPr>
                <a:spLocks/>
              </p:cNvSpPr>
              <p:nvPr/>
            </p:nvSpPr>
            <p:spPr bwMode="auto">
              <a:xfrm>
                <a:off x="1516450" y="253473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1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2" name="Freeform 74"/>
              <p:cNvSpPr>
                <a:spLocks/>
              </p:cNvSpPr>
              <p:nvPr/>
            </p:nvSpPr>
            <p:spPr bwMode="auto">
              <a:xfrm>
                <a:off x="1156278" y="261625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3" name="Freeform 75"/>
              <p:cNvSpPr>
                <a:spLocks/>
              </p:cNvSpPr>
              <p:nvPr/>
            </p:nvSpPr>
            <p:spPr bwMode="auto">
              <a:xfrm>
                <a:off x="1651329" y="2184937"/>
                <a:ext cx="19269" cy="16305"/>
              </a:xfrm>
              <a:custGeom>
                <a:avLst/>
                <a:gdLst>
                  <a:gd name="T0" fmla="*/ 7 w 13"/>
                  <a:gd name="T1" fmla="*/ 0 h 11"/>
                  <a:gd name="T2" fmla="*/ 13 w 13"/>
                  <a:gd name="T3" fmla="*/ 2 h 11"/>
                  <a:gd name="T4" fmla="*/ 13 w 13"/>
                  <a:gd name="T5" fmla="*/ 4 h 11"/>
                  <a:gd name="T6" fmla="*/ 10 w 13"/>
                  <a:gd name="T7" fmla="*/ 5 h 11"/>
                  <a:gd name="T8" fmla="*/ 5 w 13"/>
                  <a:gd name="T9" fmla="*/ 11 h 11"/>
                  <a:gd name="T10" fmla="*/ 3 w 13"/>
                  <a:gd name="T11" fmla="*/ 9 h 11"/>
                  <a:gd name="T12" fmla="*/ 5 w 13"/>
                  <a:gd name="T13" fmla="*/ 8 h 11"/>
                  <a:gd name="T14" fmla="*/ 5 w 13"/>
                  <a:gd name="T15" fmla="*/ 7 h 11"/>
                  <a:gd name="T16" fmla="*/ 3 w 13"/>
                  <a:gd name="T17" fmla="*/ 5 h 11"/>
                  <a:gd name="T18" fmla="*/ 3 w 13"/>
                  <a:gd name="T19" fmla="*/ 4 h 11"/>
                  <a:gd name="T20" fmla="*/ 0 w 13"/>
                  <a:gd name="T21" fmla="*/ 1 h 11"/>
                  <a:gd name="T22" fmla="*/ 3 w 13"/>
                  <a:gd name="T23" fmla="*/ 0 h 11"/>
                  <a:gd name="T24" fmla="*/ 7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7" y="0"/>
                    </a:moveTo>
                    <a:lnTo>
                      <a:pt x="13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4" name="Freeform 76"/>
              <p:cNvSpPr>
                <a:spLocks/>
              </p:cNvSpPr>
              <p:nvPr/>
            </p:nvSpPr>
            <p:spPr bwMode="auto">
              <a:xfrm>
                <a:off x="1262996" y="2605879"/>
                <a:ext cx="17786" cy="7411"/>
              </a:xfrm>
              <a:custGeom>
                <a:avLst/>
                <a:gdLst>
                  <a:gd name="T0" fmla="*/ 3 w 12"/>
                  <a:gd name="T1" fmla="*/ 0 h 5"/>
                  <a:gd name="T2" fmla="*/ 10 w 12"/>
                  <a:gd name="T3" fmla="*/ 2 h 5"/>
                  <a:gd name="T4" fmla="*/ 11 w 12"/>
                  <a:gd name="T5" fmla="*/ 2 h 5"/>
                  <a:gd name="T6" fmla="*/ 12 w 12"/>
                  <a:gd name="T7" fmla="*/ 3 h 5"/>
                  <a:gd name="T8" fmla="*/ 10 w 12"/>
                  <a:gd name="T9" fmla="*/ 5 h 5"/>
                  <a:gd name="T10" fmla="*/ 4 w 12"/>
                  <a:gd name="T11" fmla="*/ 2 h 5"/>
                  <a:gd name="T12" fmla="*/ 1 w 12"/>
                  <a:gd name="T13" fmla="*/ 3 h 5"/>
                  <a:gd name="T14" fmla="*/ 0 w 12"/>
                  <a:gd name="T15" fmla="*/ 2 h 5"/>
                  <a:gd name="T16" fmla="*/ 3 w 12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5" name="Freeform 77"/>
              <p:cNvSpPr>
                <a:spLocks/>
              </p:cNvSpPr>
              <p:nvPr/>
            </p:nvSpPr>
            <p:spPr bwMode="auto">
              <a:xfrm>
                <a:off x="1637989" y="2088596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0 h 1"/>
                  <a:gd name="T8" fmla="*/ 2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6" name="Freeform 78"/>
              <p:cNvSpPr>
                <a:spLocks/>
              </p:cNvSpPr>
              <p:nvPr/>
            </p:nvSpPr>
            <p:spPr bwMode="auto">
              <a:xfrm>
                <a:off x="1635025" y="2190866"/>
                <a:ext cx="16305" cy="22233"/>
              </a:xfrm>
              <a:custGeom>
                <a:avLst/>
                <a:gdLst>
                  <a:gd name="T0" fmla="*/ 10 w 11"/>
                  <a:gd name="T1" fmla="*/ 0 h 15"/>
                  <a:gd name="T2" fmla="*/ 11 w 11"/>
                  <a:gd name="T3" fmla="*/ 0 h 15"/>
                  <a:gd name="T4" fmla="*/ 11 w 11"/>
                  <a:gd name="T5" fmla="*/ 5 h 15"/>
                  <a:gd name="T6" fmla="*/ 10 w 11"/>
                  <a:gd name="T7" fmla="*/ 10 h 15"/>
                  <a:gd name="T8" fmla="*/ 10 w 11"/>
                  <a:gd name="T9" fmla="*/ 15 h 15"/>
                  <a:gd name="T10" fmla="*/ 7 w 11"/>
                  <a:gd name="T11" fmla="*/ 14 h 15"/>
                  <a:gd name="T12" fmla="*/ 7 w 11"/>
                  <a:gd name="T13" fmla="*/ 12 h 15"/>
                  <a:gd name="T14" fmla="*/ 6 w 11"/>
                  <a:gd name="T15" fmla="*/ 11 h 15"/>
                  <a:gd name="T16" fmla="*/ 3 w 11"/>
                  <a:gd name="T17" fmla="*/ 11 h 15"/>
                  <a:gd name="T18" fmla="*/ 0 w 11"/>
                  <a:gd name="T19" fmla="*/ 10 h 15"/>
                  <a:gd name="T20" fmla="*/ 0 w 11"/>
                  <a:gd name="T21" fmla="*/ 8 h 15"/>
                  <a:gd name="T22" fmla="*/ 7 w 11"/>
                  <a:gd name="T23" fmla="*/ 1 h 15"/>
                  <a:gd name="T24" fmla="*/ 10 w 11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0" y="0"/>
                    </a:moveTo>
                    <a:lnTo>
                      <a:pt x="11" y="0"/>
                    </a:lnTo>
                    <a:lnTo>
                      <a:pt x="11" y="5"/>
                    </a:lnTo>
                    <a:lnTo>
                      <a:pt x="10" y="10"/>
                    </a:lnTo>
                    <a:lnTo>
                      <a:pt x="10" y="15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7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7" name="Freeform 79"/>
              <p:cNvSpPr>
                <a:spLocks/>
              </p:cNvSpPr>
              <p:nvPr/>
            </p:nvSpPr>
            <p:spPr bwMode="auto">
              <a:xfrm>
                <a:off x="1205190" y="2602915"/>
                <a:ext cx="8893" cy="7411"/>
              </a:xfrm>
              <a:custGeom>
                <a:avLst/>
                <a:gdLst>
                  <a:gd name="T0" fmla="*/ 3 w 6"/>
                  <a:gd name="T1" fmla="*/ 0 h 5"/>
                  <a:gd name="T2" fmla="*/ 4 w 6"/>
                  <a:gd name="T3" fmla="*/ 0 h 5"/>
                  <a:gd name="T4" fmla="*/ 6 w 6"/>
                  <a:gd name="T5" fmla="*/ 2 h 5"/>
                  <a:gd name="T6" fmla="*/ 3 w 6"/>
                  <a:gd name="T7" fmla="*/ 5 h 5"/>
                  <a:gd name="T8" fmla="*/ 0 w 6"/>
                  <a:gd name="T9" fmla="*/ 5 h 5"/>
                  <a:gd name="T10" fmla="*/ 2 w 6"/>
                  <a:gd name="T11" fmla="*/ 2 h 5"/>
                  <a:gd name="T12" fmla="*/ 3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8" name="Freeform 80"/>
              <p:cNvSpPr>
                <a:spLocks/>
              </p:cNvSpPr>
              <p:nvPr/>
            </p:nvSpPr>
            <p:spPr bwMode="auto">
              <a:xfrm>
                <a:off x="1193332" y="2599950"/>
                <a:ext cx="10376" cy="10376"/>
              </a:xfrm>
              <a:custGeom>
                <a:avLst/>
                <a:gdLst>
                  <a:gd name="T0" fmla="*/ 5 w 7"/>
                  <a:gd name="T1" fmla="*/ 0 h 7"/>
                  <a:gd name="T2" fmla="*/ 7 w 7"/>
                  <a:gd name="T3" fmla="*/ 2 h 7"/>
                  <a:gd name="T4" fmla="*/ 5 w 7"/>
                  <a:gd name="T5" fmla="*/ 3 h 7"/>
                  <a:gd name="T6" fmla="*/ 4 w 7"/>
                  <a:gd name="T7" fmla="*/ 6 h 7"/>
                  <a:gd name="T8" fmla="*/ 1 w 7"/>
                  <a:gd name="T9" fmla="*/ 7 h 7"/>
                  <a:gd name="T10" fmla="*/ 0 w 7"/>
                  <a:gd name="T11" fmla="*/ 7 h 7"/>
                  <a:gd name="T12" fmla="*/ 3 w 7"/>
                  <a:gd name="T13" fmla="*/ 6 h 7"/>
                  <a:gd name="T14" fmla="*/ 3 w 7"/>
                  <a:gd name="T15" fmla="*/ 3 h 7"/>
                  <a:gd name="T16" fmla="*/ 5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7" y="2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9" name="Freeform 81"/>
              <p:cNvSpPr>
                <a:spLocks/>
              </p:cNvSpPr>
              <p:nvPr/>
            </p:nvSpPr>
            <p:spPr bwMode="auto">
              <a:xfrm>
                <a:off x="1242245" y="2596986"/>
                <a:ext cx="20751" cy="8893"/>
              </a:xfrm>
              <a:custGeom>
                <a:avLst/>
                <a:gdLst>
                  <a:gd name="T0" fmla="*/ 12 w 14"/>
                  <a:gd name="T1" fmla="*/ 0 h 6"/>
                  <a:gd name="T2" fmla="*/ 14 w 14"/>
                  <a:gd name="T3" fmla="*/ 0 h 6"/>
                  <a:gd name="T4" fmla="*/ 14 w 14"/>
                  <a:gd name="T5" fmla="*/ 2 h 6"/>
                  <a:gd name="T6" fmla="*/ 12 w 14"/>
                  <a:gd name="T7" fmla="*/ 4 h 6"/>
                  <a:gd name="T8" fmla="*/ 12 w 14"/>
                  <a:gd name="T9" fmla="*/ 6 h 6"/>
                  <a:gd name="T10" fmla="*/ 10 w 14"/>
                  <a:gd name="T11" fmla="*/ 5 h 6"/>
                  <a:gd name="T12" fmla="*/ 6 w 14"/>
                  <a:gd name="T13" fmla="*/ 6 h 6"/>
                  <a:gd name="T14" fmla="*/ 3 w 14"/>
                  <a:gd name="T15" fmla="*/ 6 h 6"/>
                  <a:gd name="T16" fmla="*/ 1 w 14"/>
                  <a:gd name="T17" fmla="*/ 6 h 6"/>
                  <a:gd name="T18" fmla="*/ 0 w 14"/>
                  <a:gd name="T19" fmla="*/ 5 h 6"/>
                  <a:gd name="T20" fmla="*/ 0 w 14"/>
                  <a:gd name="T21" fmla="*/ 4 h 6"/>
                  <a:gd name="T22" fmla="*/ 3 w 14"/>
                  <a:gd name="T23" fmla="*/ 5 h 6"/>
                  <a:gd name="T24" fmla="*/ 4 w 14"/>
                  <a:gd name="T25" fmla="*/ 5 h 6"/>
                  <a:gd name="T26" fmla="*/ 7 w 14"/>
                  <a:gd name="T27" fmla="*/ 2 h 6"/>
                  <a:gd name="T28" fmla="*/ 8 w 14"/>
                  <a:gd name="T29" fmla="*/ 4 h 6"/>
                  <a:gd name="T30" fmla="*/ 10 w 14"/>
                  <a:gd name="T31" fmla="*/ 2 h 6"/>
                  <a:gd name="T32" fmla="*/ 10 w 14"/>
                  <a:gd name="T33" fmla="*/ 1 h 6"/>
                  <a:gd name="T34" fmla="*/ 12 w 14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">
                    <a:moveTo>
                      <a:pt x="12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0" name="Freeform 82"/>
              <p:cNvSpPr>
                <a:spLocks/>
              </p:cNvSpPr>
              <p:nvPr/>
            </p:nvSpPr>
            <p:spPr bwMode="auto">
              <a:xfrm>
                <a:off x="1503110" y="1842552"/>
                <a:ext cx="708487" cy="804829"/>
              </a:xfrm>
              <a:custGeom>
                <a:avLst/>
                <a:gdLst>
                  <a:gd name="T0" fmla="*/ 352 w 478"/>
                  <a:gd name="T1" fmla="*/ 21 h 543"/>
                  <a:gd name="T2" fmla="*/ 371 w 478"/>
                  <a:gd name="T3" fmla="*/ 14 h 543"/>
                  <a:gd name="T4" fmla="*/ 388 w 478"/>
                  <a:gd name="T5" fmla="*/ 34 h 543"/>
                  <a:gd name="T6" fmla="*/ 413 w 478"/>
                  <a:gd name="T7" fmla="*/ 55 h 543"/>
                  <a:gd name="T8" fmla="*/ 427 w 478"/>
                  <a:gd name="T9" fmla="*/ 72 h 543"/>
                  <a:gd name="T10" fmla="*/ 447 w 478"/>
                  <a:gd name="T11" fmla="*/ 86 h 543"/>
                  <a:gd name="T12" fmla="*/ 346 w 478"/>
                  <a:gd name="T13" fmla="*/ 386 h 543"/>
                  <a:gd name="T14" fmla="*/ 386 w 478"/>
                  <a:gd name="T15" fmla="*/ 421 h 543"/>
                  <a:gd name="T16" fmla="*/ 393 w 478"/>
                  <a:gd name="T17" fmla="*/ 492 h 543"/>
                  <a:gd name="T18" fmla="*/ 402 w 478"/>
                  <a:gd name="T19" fmla="*/ 531 h 543"/>
                  <a:gd name="T20" fmla="*/ 395 w 478"/>
                  <a:gd name="T21" fmla="*/ 528 h 543"/>
                  <a:gd name="T22" fmla="*/ 389 w 478"/>
                  <a:gd name="T23" fmla="*/ 507 h 543"/>
                  <a:gd name="T24" fmla="*/ 384 w 478"/>
                  <a:gd name="T25" fmla="*/ 484 h 543"/>
                  <a:gd name="T26" fmla="*/ 388 w 478"/>
                  <a:gd name="T27" fmla="*/ 460 h 543"/>
                  <a:gd name="T28" fmla="*/ 384 w 478"/>
                  <a:gd name="T29" fmla="*/ 417 h 543"/>
                  <a:gd name="T30" fmla="*/ 364 w 478"/>
                  <a:gd name="T31" fmla="*/ 445 h 543"/>
                  <a:gd name="T32" fmla="*/ 357 w 478"/>
                  <a:gd name="T33" fmla="*/ 435 h 543"/>
                  <a:gd name="T34" fmla="*/ 345 w 478"/>
                  <a:gd name="T35" fmla="*/ 424 h 543"/>
                  <a:gd name="T36" fmla="*/ 334 w 478"/>
                  <a:gd name="T37" fmla="*/ 406 h 543"/>
                  <a:gd name="T38" fmla="*/ 315 w 478"/>
                  <a:gd name="T39" fmla="*/ 390 h 543"/>
                  <a:gd name="T40" fmla="*/ 290 w 478"/>
                  <a:gd name="T41" fmla="*/ 370 h 543"/>
                  <a:gd name="T42" fmla="*/ 272 w 478"/>
                  <a:gd name="T43" fmla="*/ 359 h 543"/>
                  <a:gd name="T44" fmla="*/ 266 w 478"/>
                  <a:gd name="T45" fmla="*/ 350 h 543"/>
                  <a:gd name="T46" fmla="*/ 243 w 478"/>
                  <a:gd name="T47" fmla="*/ 348 h 543"/>
                  <a:gd name="T48" fmla="*/ 230 w 478"/>
                  <a:gd name="T49" fmla="*/ 372 h 543"/>
                  <a:gd name="T50" fmla="*/ 205 w 478"/>
                  <a:gd name="T51" fmla="*/ 377 h 543"/>
                  <a:gd name="T52" fmla="*/ 197 w 478"/>
                  <a:gd name="T53" fmla="*/ 376 h 543"/>
                  <a:gd name="T54" fmla="*/ 226 w 478"/>
                  <a:gd name="T55" fmla="*/ 341 h 543"/>
                  <a:gd name="T56" fmla="*/ 228 w 478"/>
                  <a:gd name="T57" fmla="*/ 330 h 543"/>
                  <a:gd name="T58" fmla="*/ 185 w 478"/>
                  <a:gd name="T59" fmla="*/ 362 h 543"/>
                  <a:gd name="T60" fmla="*/ 163 w 478"/>
                  <a:gd name="T61" fmla="*/ 377 h 543"/>
                  <a:gd name="T62" fmla="*/ 147 w 478"/>
                  <a:gd name="T63" fmla="*/ 404 h 543"/>
                  <a:gd name="T64" fmla="*/ 120 w 478"/>
                  <a:gd name="T65" fmla="*/ 413 h 543"/>
                  <a:gd name="T66" fmla="*/ 92 w 478"/>
                  <a:gd name="T67" fmla="*/ 430 h 543"/>
                  <a:gd name="T68" fmla="*/ 71 w 478"/>
                  <a:gd name="T69" fmla="*/ 449 h 543"/>
                  <a:gd name="T70" fmla="*/ 52 w 478"/>
                  <a:gd name="T71" fmla="*/ 451 h 543"/>
                  <a:gd name="T72" fmla="*/ 29 w 478"/>
                  <a:gd name="T73" fmla="*/ 452 h 543"/>
                  <a:gd name="T74" fmla="*/ 2 w 478"/>
                  <a:gd name="T75" fmla="*/ 464 h 543"/>
                  <a:gd name="T76" fmla="*/ 34 w 478"/>
                  <a:gd name="T77" fmla="*/ 444 h 543"/>
                  <a:gd name="T78" fmla="*/ 66 w 478"/>
                  <a:gd name="T79" fmla="*/ 428 h 543"/>
                  <a:gd name="T80" fmla="*/ 98 w 478"/>
                  <a:gd name="T81" fmla="*/ 408 h 543"/>
                  <a:gd name="T82" fmla="*/ 109 w 478"/>
                  <a:gd name="T83" fmla="*/ 379 h 543"/>
                  <a:gd name="T84" fmla="*/ 89 w 478"/>
                  <a:gd name="T85" fmla="*/ 372 h 543"/>
                  <a:gd name="T86" fmla="*/ 73 w 478"/>
                  <a:gd name="T87" fmla="*/ 362 h 543"/>
                  <a:gd name="T88" fmla="*/ 78 w 478"/>
                  <a:gd name="T89" fmla="*/ 332 h 543"/>
                  <a:gd name="T90" fmla="*/ 55 w 478"/>
                  <a:gd name="T91" fmla="*/ 329 h 543"/>
                  <a:gd name="T92" fmla="*/ 69 w 478"/>
                  <a:gd name="T93" fmla="*/ 304 h 543"/>
                  <a:gd name="T94" fmla="*/ 64 w 478"/>
                  <a:gd name="T95" fmla="*/ 296 h 543"/>
                  <a:gd name="T96" fmla="*/ 64 w 478"/>
                  <a:gd name="T97" fmla="*/ 271 h 543"/>
                  <a:gd name="T98" fmla="*/ 98 w 478"/>
                  <a:gd name="T99" fmla="*/ 253 h 543"/>
                  <a:gd name="T100" fmla="*/ 149 w 478"/>
                  <a:gd name="T101" fmla="*/ 231 h 543"/>
                  <a:gd name="T102" fmla="*/ 171 w 478"/>
                  <a:gd name="T103" fmla="*/ 193 h 543"/>
                  <a:gd name="T104" fmla="*/ 140 w 478"/>
                  <a:gd name="T105" fmla="*/ 202 h 543"/>
                  <a:gd name="T106" fmla="*/ 111 w 478"/>
                  <a:gd name="T107" fmla="*/ 166 h 543"/>
                  <a:gd name="T108" fmla="*/ 110 w 478"/>
                  <a:gd name="T109" fmla="*/ 146 h 543"/>
                  <a:gd name="T110" fmla="*/ 154 w 478"/>
                  <a:gd name="T111" fmla="*/ 130 h 543"/>
                  <a:gd name="T112" fmla="*/ 176 w 478"/>
                  <a:gd name="T113" fmla="*/ 151 h 543"/>
                  <a:gd name="T114" fmla="*/ 192 w 478"/>
                  <a:gd name="T115" fmla="*/ 145 h 543"/>
                  <a:gd name="T116" fmla="*/ 221 w 478"/>
                  <a:gd name="T117" fmla="*/ 144 h 543"/>
                  <a:gd name="T118" fmla="*/ 187 w 478"/>
                  <a:gd name="T119" fmla="*/ 115 h 543"/>
                  <a:gd name="T120" fmla="*/ 219 w 478"/>
                  <a:gd name="T121" fmla="*/ 54 h 543"/>
                  <a:gd name="T122" fmla="*/ 291 w 478"/>
                  <a:gd name="T123" fmla="*/ 21 h 543"/>
                  <a:gd name="T124" fmla="*/ 319 w 478"/>
                  <a:gd name="T125" fmla="*/ 8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8" h="543">
                    <a:moveTo>
                      <a:pt x="362" y="0"/>
                    </a:moveTo>
                    <a:lnTo>
                      <a:pt x="362" y="0"/>
                    </a:lnTo>
                    <a:lnTo>
                      <a:pt x="362" y="1"/>
                    </a:lnTo>
                    <a:lnTo>
                      <a:pt x="360" y="1"/>
                    </a:lnTo>
                    <a:lnTo>
                      <a:pt x="360" y="3"/>
                    </a:lnTo>
                    <a:lnTo>
                      <a:pt x="360" y="3"/>
                    </a:lnTo>
                    <a:lnTo>
                      <a:pt x="362" y="4"/>
                    </a:lnTo>
                    <a:lnTo>
                      <a:pt x="362" y="5"/>
                    </a:lnTo>
                    <a:lnTo>
                      <a:pt x="363" y="5"/>
                    </a:lnTo>
                    <a:lnTo>
                      <a:pt x="366" y="7"/>
                    </a:lnTo>
                    <a:lnTo>
                      <a:pt x="367" y="8"/>
                    </a:lnTo>
                    <a:lnTo>
                      <a:pt x="366" y="10"/>
                    </a:lnTo>
                    <a:lnTo>
                      <a:pt x="366" y="11"/>
                    </a:lnTo>
                    <a:lnTo>
                      <a:pt x="363" y="14"/>
                    </a:lnTo>
                    <a:lnTo>
                      <a:pt x="360" y="14"/>
                    </a:lnTo>
                    <a:lnTo>
                      <a:pt x="357" y="15"/>
                    </a:lnTo>
                    <a:lnTo>
                      <a:pt x="355" y="14"/>
                    </a:lnTo>
                    <a:lnTo>
                      <a:pt x="352" y="14"/>
                    </a:lnTo>
                    <a:lnTo>
                      <a:pt x="349" y="16"/>
                    </a:lnTo>
                    <a:lnTo>
                      <a:pt x="348" y="18"/>
                    </a:lnTo>
                    <a:lnTo>
                      <a:pt x="351" y="18"/>
                    </a:lnTo>
                    <a:lnTo>
                      <a:pt x="352" y="21"/>
                    </a:lnTo>
                    <a:lnTo>
                      <a:pt x="351" y="25"/>
                    </a:lnTo>
                    <a:lnTo>
                      <a:pt x="352" y="23"/>
                    </a:lnTo>
                    <a:lnTo>
                      <a:pt x="353" y="22"/>
                    </a:lnTo>
                    <a:lnTo>
                      <a:pt x="355" y="21"/>
                    </a:lnTo>
                    <a:lnTo>
                      <a:pt x="356" y="21"/>
                    </a:lnTo>
                    <a:lnTo>
                      <a:pt x="355" y="23"/>
                    </a:lnTo>
                    <a:lnTo>
                      <a:pt x="355" y="25"/>
                    </a:lnTo>
                    <a:lnTo>
                      <a:pt x="356" y="28"/>
                    </a:lnTo>
                    <a:lnTo>
                      <a:pt x="356" y="26"/>
                    </a:lnTo>
                    <a:lnTo>
                      <a:pt x="357" y="22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62" y="21"/>
                    </a:lnTo>
                    <a:lnTo>
                      <a:pt x="360" y="19"/>
                    </a:lnTo>
                    <a:lnTo>
                      <a:pt x="362" y="18"/>
                    </a:lnTo>
                    <a:lnTo>
                      <a:pt x="363" y="16"/>
                    </a:lnTo>
                    <a:lnTo>
                      <a:pt x="366" y="18"/>
                    </a:lnTo>
                    <a:lnTo>
                      <a:pt x="366" y="18"/>
                    </a:lnTo>
                    <a:lnTo>
                      <a:pt x="367" y="15"/>
                    </a:lnTo>
                    <a:lnTo>
                      <a:pt x="370" y="12"/>
                    </a:lnTo>
                    <a:lnTo>
                      <a:pt x="371" y="12"/>
                    </a:lnTo>
                    <a:lnTo>
                      <a:pt x="371" y="14"/>
                    </a:lnTo>
                    <a:lnTo>
                      <a:pt x="371" y="16"/>
                    </a:lnTo>
                    <a:lnTo>
                      <a:pt x="370" y="19"/>
                    </a:lnTo>
                    <a:lnTo>
                      <a:pt x="368" y="19"/>
                    </a:lnTo>
                    <a:lnTo>
                      <a:pt x="368" y="21"/>
                    </a:lnTo>
                    <a:lnTo>
                      <a:pt x="368" y="23"/>
                    </a:lnTo>
                    <a:lnTo>
                      <a:pt x="367" y="23"/>
                    </a:lnTo>
                    <a:lnTo>
                      <a:pt x="366" y="26"/>
                    </a:lnTo>
                    <a:lnTo>
                      <a:pt x="368" y="29"/>
                    </a:lnTo>
                    <a:lnTo>
                      <a:pt x="368" y="28"/>
                    </a:lnTo>
                    <a:lnTo>
                      <a:pt x="370" y="25"/>
                    </a:lnTo>
                    <a:lnTo>
                      <a:pt x="373" y="25"/>
                    </a:lnTo>
                    <a:lnTo>
                      <a:pt x="374" y="25"/>
                    </a:lnTo>
                    <a:lnTo>
                      <a:pt x="375" y="25"/>
                    </a:lnTo>
                    <a:lnTo>
                      <a:pt x="378" y="26"/>
                    </a:lnTo>
                    <a:lnTo>
                      <a:pt x="381" y="26"/>
                    </a:lnTo>
                    <a:lnTo>
                      <a:pt x="384" y="28"/>
                    </a:lnTo>
                    <a:lnTo>
                      <a:pt x="384" y="29"/>
                    </a:lnTo>
                    <a:lnTo>
                      <a:pt x="385" y="28"/>
                    </a:lnTo>
                    <a:lnTo>
                      <a:pt x="386" y="28"/>
                    </a:lnTo>
                    <a:lnTo>
                      <a:pt x="388" y="30"/>
                    </a:lnTo>
                    <a:lnTo>
                      <a:pt x="389" y="33"/>
                    </a:lnTo>
                    <a:lnTo>
                      <a:pt x="388" y="34"/>
                    </a:lnTo>
                    <a:lnTo>
                      <a:pt x="384" y="36"/>
                    </a:lnTo>
                    <a:lnTo>
                      <a:pt x="382" y="39"/>
                    </a:lnTo>
                    <a:lnTo>
                      <a:pt x="384" y="40"/>
                    </a:lnTo>
                    <a:lnTo>
                      <a:pt x="389" y="44"/>
                    </a:lnTo>
                    <a:lnTo>
                      <a:pt x="391" y="44"/>
                    </a:lnTo>
                    <a:lnTo>
                      <a:pt x="388" y="44"/>
                    </a:lnTo>
                    <a:lnTo>
                      <a:pt x="385" y="45"/>
                    </a:lnTo>
                    <a:lnTo>
                      <a:pt x="385" y="47"/>
                    </a:lnTo>
                    <a:lnTo>
                      <a:pt x="389" y="50"/>
                    </a:lnTo>
                    <a:lnTo>
                      <a:pt x="389" y="51"/>
                    </a:lnTo>
                    <a:lnTo>
                      <a:pt x="389" y="54"/>
                    </a:lnTo>
                    <a:lnTo>
                      <a:pt x="389" y="58"/>
                    </a:lnTo>
                    <a:lnTo>
                      <a:pt x="388" y="61"/>
                    </a:lnTo>
                    <a:lnTo>
                      <a:pt x="391" y="58"/>
                    </a:lnTo>
                    <a:lnTo>
                      <a:pt x="393" y="55"/>
                    </a:lnTo>
                    <a:lnTo>
                      <a:pt x="397" y="54"/>
                    </a:lnTo>
                    <a:lnTo>
                      <a:pt x="399" y="54"/>
                    </a:lnTo>
                    <a:lnTo>
                      <a:pt x="400" y="54"/>
                    </a:lnTo>
                    <a:lnTo>
                      <a:pt x="404" y="52"/>
                    </a:lnTo>
                    <a:lnTo>
                      <a:pt x="407" y="52"/>
                    </a:lnTo>
                    <a:lnTo>
                      <a:pt x="411" y="54"/>
                    </a:lnTo>
                    <a:lnTo>
                      <a:pt x="413" y="55"/>
                    </a:lnTo>
                    <a:lnTo>
                      <a:pt x="411" y="59"/>
                    </a:lnTo>
                    <a:lnTo>
                      <a:pt x="409" y="62"/>
                    </a:lnTo>
                    <a:lnTo>
                      <a:pt x="406" y="66"/>
                    </a:lnTo>
                    <a:lnTo>
                      <a:pt x="402" y="69"/>
                    </a:lnTo>
                    <a:lnTo>
                      <a:pt x="407" y="66"/>
                    </a:lnTo>
                    <a:lnTo>
                      <a:pt x="411" y="62"/>
                    </a:lnTo>
                    <a:lnTo>
                      <a:pt x="413" y="61"/>
                    </a:lnTo>
                    <a:lnTo>
                      <a:pt x="414" y="62"/>
                    </a:lnTo>
                    <a:lnTo>
                      <a:pt x="415" y="62"/>
                    </a:lnTo>
                    <a:lnTo>
                      <a:pt x="415" y="63"/>
                    </a:lnTo>
                    <a:lnTo>
                      <a:pt x="417" y="65"/>
                    </a:lnTo>
                    <a:lnTo>
                      <a:pt x="420" y="66"/>
                    </a:lnTo>
                    <a:lnTo>
                      <a:pt x="420" y="68"/>
                    </a:lnTo>
                    <a:lnTo>
                      <a:pt x="418" y="69"/>
                    </a:lnTo>
                    <a:lnTo>
                      <a:pt x="421" y="69"/>
                    </a:lnTo>
                    <a:lnTo>
                      <a:pt x="422" y="69"/>
                    </a:lnTo>
                    <a:lnTo>
                      <a:pt x="424" y="70"/>
                    </a:lnTo>
                    <a:lnTo>
                      <a:pt x="422" y="72"/>
                    </a:lnTo>
                    <a:lnTo>
                      <a:pt x="422" y="73"/>
                    </a:lnTo>
                    <a:lnTo>
                      <a:pt x="424" y="73"/>
                    </a:lnTo>
                    <a:lnTo>
                      <a:pt x="425" y="72"/>
                    </a:lnTo>
                    <a:lnTo>
                      <a:pt x="427" y="72"/>
                    </a:lnTo>
                    <a:lnTo>
                      <a:pt x="428" y="73"/>
                    </a:lnTo>
                    <a:lnTo>
                      <a:pt x="427" y="75"/>
                    </a:lnTo>
                    <a:lnTo>
                      <a:pt x="428" y="73"/>
                    </a:lnTo>
                    <a:lnTo>
                      <a:pt x="429" y="73"/>
                    </a:lnTo>
                    <a:lnTo>
                      <a:pt x="431" y="75"/>
                    </a:lnTo>
                    <a:lnTo>
                      <a:pt x="431" y="73"/>
                    </a:lnTo>
                    <a:lnTo>
                      <a:pt x="435" y="77"/>
                    </a:lnTo>
                    <a:lnTo>
                      <a:pt x="438" y="79"/>
                    </a:lnTo>
                    <a:lnTo>
                      <a:pt x="438" y="80"/>
                    </a:lnTo>
                    <a:lnTo>
                      <a:pt x="439" y="80"/>
                    </a:lnTo>
                    <a:lnTo>
                      <a:pt x="440" y="80"/>
                    </a:lnTo>
                    <a:lnTo>
                      <a:pt x="442" y="81"/>
                    </a:lnTo>
                    <a:lnTo>
                      <a:pt x="440" y="81"/>
                    </a:lnTo>
                    <a:lnTo>
                      <a:pt x="440" y="83"/>
                    </a:lnTo>
                    <a:lnTo>
                      <a:pt x="442" y="83"/>
                    </a:lnTo>
                    <a:lnTo>
                      <a:pt x="443" y="83"/>
                    </a:lnTo>
                    <a:lnTo>
                      <a:pt x="446" y="84"/>
                    </a:lnTo>
                    <a:lnTo>
                      <a:pt x="446" y="86"/>
                    </a:lnTo>
                    <a:lnTo>
                      <a:pt x="444" y="86"/>
                    </a:lnTo>
                    <a:lnTo>
                      <a:pt x="444" y="87"/>
                    </a:lnTo>
                    <a:lnTo>
                      <a:pt x="446" y="87"/>
                    </a:lnTo>
                    <a:lnTo>
                      <a:pt x="447" y="86"/>
                    </a:lnTo>
                    <a:lnTo>
                      <a:pt x="447" y="87"/>
                    </a:lnTo>
                    <a:lnTo>
                      <a:pt x="449" y="86"/>
                    </a:lnTo>
                    <a:lnTo>
                      <a:pt x="450" y="87"/>
                    </a:lnTo>
                    <a:lnTo>
                      <a:pt x="454" y="87"/>
                    </a:lnTo>
                    <a:lnTo>
                      <a:pt x="457" y="87"/>
                    </a:lnTo>
                    <a:lnTo>
                      <a:pt x="458" y="86"/>
                    </a:lnTo>
                    <a:lnTo>
                      <a:pt x="462" y="87"/>
                    </a:lnTo>
                    <a:lnTo>
                      <a:pt x="464" y="87"/>
                    </a:lnTo>
                    <a:lnTo>
                      <a:pt x="465" y="91"/>
                    </a:lnTo>
                    <a:lnTo>
                      <a:pt x="467" y="94"/>
                    </a:lnTo>
                    <a:lnTo>
                      <a:pt x="468" y="95"/>
                    </a:lnTo>
                    <a:lnTo>
                      <a:pt x="469" y="98"/>
                    </a:lnTo>
                    <a:lnTo>
                      <a:pt x="471" y="102"/>
                    </a:lnTo>
                    <a:lnTo>
                      <a:pt x="472" y="105"/>
                    </a:lnTo>
                    <a:lnTo>
                      <a:pt x="473" y="104"/>
                    </a:lnTo>
                    <a:lnTo>
                      <a:pt x="476" y="105"/>
                    </a:lnTo>
                    <a:lnTo>
                      <a:pt x="478" y="106"/>
                    </a:lnTo>
                    <a:lnTo>
                      <a:pt x="324" y="386"/>
                    </a:lnTo>
                    <a:lnTo>
                      <a:pt x="333" y="386"/>
                    </a:lnTo>
                    <a:lnTo>
                      <a:pt x="335" y="387"/>
                    </a:lnTo>
                    <a:lnTo>
                      <a:pt x="341" y="384"/>
                    </a:lnTo>
                    <a:lnTo>
                      <a:pt x="346" y="386"/>
                    </a:lnTo>
                    <a:lnTo>
                      <a:pt x="344" y="391"/>
                    </a:lnTo>
                    <a:lnTo>
                      <a:pt x="345" y="394"/>
                    </a:lnTo>
                    <a:lnTo>
                      <a:pt x="348" y="401"/>
                    </a:lnTo>
                    <a:lnTo>
                      <a:pt x="352" y="416"/>
                    </a:lnTo>
                    <a:lnTo>
                      <a:pt x="353" y="420"/>
                    </a:lnTo>
                    <a:lnTo>
                      <a:pt x="351" y="423"/>
                    </a:lnTo>
                    <a:lnTo>
                      <a:pt x="351" y="426"/>
                    </a:lnTo>
                    <a:lnTo>
                      <a:pt x="351" y="426"/>
                    </a:lnTo>
                    <a:lnTo>
                      <a:pt x="356" y="424"/>
                    </a:lnTo>
                    <a:lnTo>
                      <a:pt x="360" y="424"/>
                    </a:lnTo>
                    <a:lnTo>
                      <a:pt x="364" y="421"/>
                    </a:lnTo>
                    <a:lnTo>
                      <a:pt x="367" y="416"/>
                    </a:lnTo>
                    <a:lnTo>
                      <a:pt x="370" y="413"/>
                    </a:lnTo>
                    <a:lnTo>
                      <a:pt x="375" y="412"/>
                    </a:lnTo>
                    <a:lnTo>
                      <a:pt x="377" y="412"/>
                    </a:lnTo>
                    <a:lnTo>
                      <a:pt x="381" y="410"/>
                    </a:lnTo>
                    <a:lnTo>
                      <a:pt x="385" y="410"/>
                    </a:lnTo>
                    <a:lnTo>
                      <a:pt x="388" y="412"/>
                    </a:lnTo>
                    <a:lnTo>
                      <a:pt x="388" y="415"/>
                    </a:lnTo>
                    <a:lnTo>
                      <a:pt x="388" y="416"/>
                    </a:lnTo>
                    <a:lnTo>
                      <a:pt x="386" y="420"/>
                    </a:lnTo>
                    <a:lnTo>
                      <a:pt x="386" y="421"/>
                    </a:lnTo>
                    <a:lnTo>
                      <a:pt x="389" y="430"/>
                    </a:lnTo>
                    <a:lnTo>
                      <a:pt x="388" y="431"/>
                    </a:lnTo>
                    <a:lnTo>
                      <a:pt x="389" y="437"/>
                    </a:lnTo>
                    <a:lnTo>
                      <a:pt x="392" y="439"/>
                    </a:lnTo>
                    <a:lnTo>
                      <a:pt x="392" y="445"/>
                    </a:lnTo>
                    <a:lnTo>
                      <a:pt x="393" y="446"/>
                    </a:lnTo>
                    <a:lnTo>
                      <a:pt x="393" y="449"/>
                    </a:lnTo>
                    <a:lnTo>
                      <a:pt x="392" y="452"/>
                    </a:lnTo>
                    <a:lnTo>
                      <a:pt x="393" y="455"/>
                    </a:lnTo>
                    <a:lnTo>
                      <a:pt x="393" y="456"/>
                    </a:lnTo>
                    <a:lnTo>
                      <a:pt x="393" y="464"/>
                    </a:lnTo>
                    <a:lnTo>
                      <a:pt x="392" y="473"/>
                    </a:lnTo>
                    <a:lnTo>
                      <a:pt x="393" y="482"/>
                    </a:lnTo>
                    <a:lnTo>
                      <a:pt x="391" y="485"/>
                    </a:lnTo>
                    <a:lnTo>
                      <a:pt x="391" y="486"/>
                    </a:lnTo>
                    <a:lnTo>
                      <a:pt x="392" y="486"/>
                    </a:lnTo>
                    <a:lnTo>
                      <a:pt x="393" y="486"/>
                    </a:lnTo>
                    <a:lnTo>
                      <a:pt x="395" y="488"/>
                    </a:lnTo>
                    <a:lnTo>
                      <a:pt x="393" y="488"/>
                    </a:lnTo>
                    <a:lnTo>
                      <a:pt x="392" y="489"/>
                    </a:lnTo>
                    <a:lnTo>
                      <a:pt x="392" y="492"/>
                    </a:lnTo>
                    <a:lnTo>
                      <a:pt x="393" y="492"/>
                    </a:lnTo>
                    <a:lnTo>
                      <a:pt x="393" y="495"/>
                    </a:lnTo>
                    <a:lnTo>
                      <a:pt x="393" y="496"/>
                    </a:lnTo>
                    <a:lnTo>
                      <a:pt x="393" y="496"/>
                    </a:lnTo>
                    <a:lnTo>
                      <a:pt x="395" y="496"/>
                    </a:lnTo>
                    <a:lnTo>
                      <a:pt x="397" y="498"/>
                    </a:lnTo>
                    <a:lnTo>
                      <a:pt x="400" y="500"/>
                    </a:lnTo>
                    <a:lnTo>
                      <a:pt x="400" y="503"/>
                    </a:lnTo>
                    <a:lnTo>
                      <a:pt x="402" y="504"/>
                    </a:lnTo>
                    <a:lnTo>
                      <a:pt x="404" y="506"/>
                    </a:lnTo>
                    <a:lnTo>
                      <a:pt x="406" y="509"/>
                    </a:lnTo>
                    <a:lnTo>
                      <a:pt x="406" y="511"/>
                    </a:lnTo>
                    <a:lnTo>
                      <a:pt x="407" y="511"/>
                    </a:lnTo>
                    <a:lnTo>
                      <a:pt x="409" y="513"/>
                    </a:lnTo>
                    <a:lnTo>
                      <a:pt x="407" y="514"/>
                    </a:lnTo>
                    <a:lnTo>
                      <a:pt x="407" y="515"/>
                    </a:lnTo>
                    <a:lnTo>
                      <a:pt x="407" y="515"/>
                    </a:lnTo>
                    <a:lnTo>
                      <a:pt x="407" y="518"/>
                    </a:lnTo>
                    <a:lnTo>
                      <a:pt x="407" y="518"/>
                    </a:lnTo>
                    <a:lnTo>
                      <a:pt x="407" y="518"/>
                    </a:lnTo>
                    <a:lnTo>
                      <a:pt x="406" y="520"/>
                    </a:lnTo>
                    <a:lnTo>
                      <a:pt x="403" y="525"/>
                    </a:lnTo>
                    <a:lnTo>
                      <a:pt x="402" y="531"/>
                    </a:lnTo>
                    <a:lnTo>
                      <a:pt x="399" y="535"/>
                    </a:lnTo>
                    <a:lnTo>
                      <a:pt x="396" y="539"/>
                    </a:lnTo>
                    <a:lnTo>
                      <a:pt x="393" y="540"/>
                    </a:lnTo>
                    <a:lnTo>
                      <a:pt x="392" y="539"/>
                    </a:lnTo>
                    <a:lnTo>
                      <a:pt x="391" y="542"/>
                    </a:lnTo>
                    <a:lnTo>
                      <a:pt x="389" y="543"/>
                    </a:lnTo>
                    <a:lnTo>
                      <a:pt x="388" y="540"/>
                    </a:lnTo>
                    <a:lnTo>
                      <a:pt x="389" y="536"/>
                    </a:lnTo>
                    <a:lnTo>
                      <a:pt x="391" y="536"/>
                    </a:lnTo>
                    <a:lnTo>
                      <a:pt x="392" y="536"/>
                    </a:lnTo>
                    <a:lnTo>
                      <a:pt x="393" y="536"/>
                    </a:lnTo>
                    <a:lnTo>
                      <a:pt x="395" y="533"/>
                    </a:lnTo>
                    <a:lnTo>
                      <a:pt x="395" y="533"/>
                    </a:lnTo>
                    <a:lnTo>
                      <a:pt x="392" y="533"/>
                    </a:lnTo>
                    <a:lnTo>
                      <a:pt x="392" y="533"/>
                    </a:lnTo>
                    <a:lnTo>
                      <a:pt x="389" y="533"/>
                    </a:lnTo>
                    <a:lnTo>
                      <a:pt x="389" y="532"/>
                    </a:lnTo>
                    <a:lnTo>
                      <a:pt x="391" y="531"/>
                    </a:lnTo>
                    <a:lnTo>
                      <a:pt x="393" y="531"/>
                    </a:lnTo>
                    <a:lnTo>
                      <a:pt x="395" y="531"/>
                    </a:lnTo>
                    <a:lnTo>
                      <a:pt x="395" y="529"/>
                    </a:lnTo>
                    <a:lnTo>
                      <a:pt x="395" y="528"/>
                    </a:lnTo>
                    <a:lnTo>
                      <a:pt x="395" y="527"/>
                    </a:lnTo>
                    <a:lnTo>
                      <a:pt x="396" y="522"/>
                    </a:lnTo>
                    <a:lnTo>
                      <a:pt x="396" y="521"/>
                    </a:lnTo>
                    <a:lnTo>
                      <a:pt x="396" y="518"/>
                    </a:lnTo>
                    <a:lnTo>
                      <a:pt x="399" y="517"/>
                    </a:lnTo>
                    <a:lnTo>
                      <a:pt x="399" y="515"/>
                    </a:lnTo>
                    <a:lnTo>
                      <a:pt x="396" y="515"/>
                    </a:lnTo>
                    <a:lnTo>
                      <a:pt x="396" y="514"/>
                    </a:lnTo>
                    <a:lnTo>
                      <a:pt x="397" y="513"/>
                    </a:lnTo>
                    <a:lnTo>
                      <a:pt x="395" y="513"/>
                    </a:lnTo>
                    <a:lnTo>
                      <a:pt x="392" y="513"/>
                    </a:lnTo>
                    <a:lnTo>
                      <a:pt x="392" y="511"/>
                    </a:lnTo>
                    <a:lnTo>
                      <a:pt x="389" y="514"/>
                    </a:lnTo>
                    <a:lnTo>
                      <a:pt x="386" y="515"/>
                    </a:lnTo>
                    <a:lnTo>
                      <a:pt x="386" y="515"/>
                    </a:lnTo>
                    <a:lnTo>
                      <a:pt x="385" y="520"/>
                    </a:lnTo>
                    <a:lnTo>
                      <a:pt x="382" y="522"/>
                    </a:lnTo>
                    <a:lnTo>
                      <a:pt x="381" y="520"/>
                    </a:lnTo>
                    <a:lnTo>
                      <a:pt x="381" y="517"/>
                    </a:lnTo>
                    <a:lnTo>
                      <a:pt x="384" y="515"/>
                    </a:lnTo>
                    <a:lnTo>
                      <a:pt x="388" y="510"/>
                    </a:lnTo>
                    <a:lnTo>
                      <a:pt x="389" y="507"/>
                    </a:lnTo>
                    <a:lnTo>
                      <a:pt x="392" y="507"/>
                    </a:lnTo>
                    <a:lnTo>
                      <a:pt x="395" y="507"/>
                    </a:lnTo>
                    <a:lnTo>
                      <a:pt x="397" y="506"/>
                    </a:lnTo>
                    <a:lnTo>
                      <a:pt x="395" y="504"/>
                    </a:lnTo>
                    <a:lnTo>
                      <a:pt x="392" y="506"/>
                    </a:lnTo>
                    <a:lnTo>
                      <a:pt x="391" y="504"/>
                    </a:lnTo>
                    <a:lnTo>
                      <a:pt x="388" y="500"/>
                    </a:lnTo>
                    <a:lnTo>
                      <a:pt x="388" y="498"/>
                    </a:lnTo>
                    <a:lnTo>
                      <a:pt x="389" y="495"/>
                    </a:lnTo>
                    <a:lnTo>
                      <a:pt x="391" y="495"/>
                    </a:lnTo>
                    <a:lnTo>
                      <a:pt x="393" y="495"/>
                    </a:lnTo>
                    <a:lnTo>
                      <a:pt x="392" y="493"/>
                    </a:lnTo>
                    <a:lnTo>
                      <a:pt x="389" y="492"/>
                    </a:lnTo>
                    <a:lnTo>
                      <a:pt x="388" y="491"/>
                    </a:lnTo>
                    <a:lnTo>
                      <a:pt x="386" y="489"/>
                    </a:lnTo>
                    <a:lnTo>
                      <a:pt x="386" y="488"/>
                    </a:lnTo>
                    <a:lnTo>
                      <a:pt x="386" y="486"/>
                    </a:lnTo>
                    <a:lnTo>
                      <a:pt x="389" y="486"/>
                    </a:lnTo>
                    <a:lnTo>
                      <a:pt x="389" y="486"/>
                    </a:lnTo>
                    <a:lnTo>
                      <a:pt x="388" y="485"/>
                    </a:lnTo>
                    <a:lnTo>
                      <a:pt x="386" y="485"/>
                    </a:lnTo>
                    <a:lnTo>
                      <a:pt x="384" y="484"/>
                    </a:lnTo>
                    <a:lnTo>
                      <a:pt x="384" y="481"/>
                    </a:lnTo>
                    <a:lnTo>
                      <a:pt x="382" y="481"/>
                    </a:lnTo>
                    <a:lnTo>
                      <a:pt x="381" y="481"/>
                    </a:lnTo>
                    <a:lnTo>
                      <a:pt x="380" y="480"/>
                    </a:lnTo>
                    <a:lnTo>
                      <a:pt x="381" y="478"/>
                    </a:lnTo>
                    <a:lnTo>
                      <a:pt x="384" y="478"/>
                    </a:lnTo>
                    <a:lnTo>
                      <a:pt x="384" y="477"/>
                    </a:lnTo>
                    <a:lnTo>
                      <a:pt x="384" y="475"/>
                    </a:lnTo>
                    <a:lnTo>
                      <a:pt x="384" y="473"/>
                    </a:lnTo>
                    <a:lnTo>
                      <a:pt x="385" y="471"/>
                    </a:lnTo>
                    <a:lnTo>
                      <a:pt x="384" y="468"/>
                    </a:lnTo>
                    <a:lnTo>
                      <a:pt x="385" y="468"/>
                    </a:lnTo>
                    <a:lnTo>
                      <a:pt x="385" y="470"/>
                    </a:lnTo>
                    <a:lnTo>
                      <a:pt x="388" y="471"/>
                    </a:lnTo>
                    <a:lnTo>
                      <a:pt x="389" y="471"/>
                    </a:lnTo>
                    <a:lnTo>
                      <a:pt x="389" y="468"/>
                    </a:lnTo>
                    <a:lnTo>
                      <a:pt x="386" y="466"/>
                    </a:lnTo>
                    <a:lnTo>
                      <a:pt x="386" y="464"/>
                    </a:lnTo>
                    <a:lnTo>
                      <a:pt x="389" y="464"/>
                    </a:lnTo>
                    <a:lnTo>
                      <a:pt x="389" y="463"/>
                    </a:lnTo>
                    <a:lnTo>
                      <a:pt x="388" y="462"/>
                    </a:lnTo>
                    <a:lnTo>
                      <a:pt x="388" y="460"/>
                    </a:lnTo>
                    <a:lnTo>
                      <a:pt x="389" y="460"/>
                    </a:lnTo>
                    <a:lnTo>
                      <a:pt x="393" y="457"/>
                    </a:lnTo>
                    <a:lnTo>
                      <a:pt x="393" y="457"/>
                    </a:lnTo>
                    <a:lnTo>
                      <a:pt x="389" y="457"/>
                    </a:lnTo>
                    <a:lnTo>
                      <a:pt x="388" y="457"/>
                    </a:lnTo>
                    <a:lnTo>
                      <a:pt x="386" y="457"/>
                    </a:lnTo>
                    <a:lnTo>
                      <a:pt x="385" y="459"/>
                    </a:lnTo>
                    <a:lnTo>
                      <a:pt x="382" y="456"/>
                    </a:lnTo>
                    <a:lnTo>
                      <a:pt x="382" y="453"/>
                    </a:lnTo>
                    <a:lnTo>
                      <a:pt x="381" y="453"/>
                    </a:lnTo>
                    <a:lnTo>
                      <a:pt x="381" y="451"/>
                    </a:lnTo>
                    <a:lnTo>
                      <a:pt x="378" y="449"/>
                    </a:lnTo>
                    <a:lnTo>
                      <a:pt x="378" y="446"/>
                    </a:lnTo>
                    <a:lnTo>
                      <a:pt x="378" y="444"/>
                    </a:lnTo>
                    <a:lnTo>
                      <a:pt x="378" y="439"/>
                    </a:lnTo>
                    <a:lnTo>
                      <a:pt x="380" y="438"/>
                    </a:lnTo>
                    <a:lnTo>
                      <a:pt x="378" y="437"/>
                    </a:lnTo>
                    <a:lnTo>
                      <a:pt x="380" y="434"/>
                    </a:lnTo>
                    <a:lnTo>
                      <a:pt x="381" y="428"/>
                    </a:lnTo>
                    <a:lnTo>
                      <a:pt x="381" y="424"/>
                    </a:lnTo>
                    <a:lnTo>
                      <a:pt x="382" y="420"/>
                    </a:lnTo>
                    <a:lnTo>
                      <a:pt x="384" y="417"/>
                    </a:lnTo>
                    <a:lnTo>
                      <a:pt x="381" y="419"/>
                    </a:lnTo>
                    <a:lnTo>
                      <a:pt x="380" y="421"/>
                    </a:lnTo>
                    <a:lnTo>
                      <a:pt x="378" y="421"/>
                    </a:lnTo>
                    <a:lnTo>
                      <a:pt x="377" y="419"/>
                    </a:lnTo>
                    <a:lnTo>
                      <a:pt x="375" y="417"/>
                    </a:lnTo>
                    <a:lnTo>
                      <a:pt x="375" y="419"/>
                    </a:lnTo>
                    <a:lnTo>
                      <a:pt x="377" y="420"/>
                    </a:lnTo>
                    <a:lnTo>
                      <a:pt x="377" y="424"/>
                    </a:lnTo>
                    <a:lnTo>
                      <a:pt x="377" y="430"/>
                    </a:lnTo>
                    <a:lnTo>
                      <a:pt x="375" y="435"/>
                    </a:lnTo>
                    <a:lnTo>
                      <a:pt x="375" y="441"/>
                    </a:lnTo>
                    <a:lnTo>
                      <a:pt x="374" y="444"/>
                    </a:lnTo>
                    <a:lnTo>
                      <a:pt x="374" y="446"/>
                    </a:lnTo>
                    <a:lnTo>
                      <a:pt x="371" y="451"/>
                    </a:lnTo>
                    <a:lnTo>
                      <a:pt x="370" y="449"/>
                    </a:lnTo>
                    <a:lnTo>
                      <a:pt x="368" y="446"/>
                    </a:lnTo>
                    <a:lnTo>
                      <a:pt x="370" y="445"/>
                    </a:lnTo>
                    <a:lnTo>
                      <a:pt x="370" y="444"/>
                    </a:lnTo>
                    <a:lnTo>
                      <a:pt x="368" y="446"/>
                    </a:lnTo>
                    <a:lnTo>
                      <a:pt x="367" y="446"/>
                    </a:lnTo>
                    <a:lnTo>
                      <a:pt x="364" y="446"/>
                    </a:lnTo>
                    <a:lnTo>
                      <a:pt x="364" y="445"/>
                    </a:lnTo>
                    <a:lnTo>
                      <a:pt x="364" y="442"/>
                    </a:lnTo>
                    <a:lnTo>
                      <a:pt x="364" y="439"/>
                    </a:lnTo>
                    <a:lnTo>
                      <a:pt x="364" y="438"/>
                    </a:lnTo>
                    <a:lnTo>
                      <a:pt x="366" y="435"/>
                    </a:lnTo>
                    <a:lnTo>
                      <a:pt x="367" y="434"/>
                    </a:lnTo>
                    <a:lnTo>
                      <a:pt x="366" y="434"/>
                    </a:lnTo>
                    <a:lnTo>
                      <a:pt x="363" y="437"/>
                    </a:lnTo>
                    <a:lnTo>
                      <a:pt x="362" y="435"/>
                    </a:lnTo>
                    <a:lnTo>
                      <a:pt x="362" y="434"/>
                    </a:lnTo>
                    <a:lnTo>
                      <a:pt x="363" y="431"/>
                    </a:lnTo>
                    <a:lnTo>
                      <a:pt x="362" y="430"/>
                    </a:lnTo>
                    <a:lnTo>
                      <a:pt x="360" y="428"/>
                    </a:lnTo>
                    <a:lnTo>
                      <a:pt x="359" y="430"/>
                    </a:lnTo>
                    <a:lnTo>
                      <a:pt x="359" y="428"/>
                    </a:lnTo>
                    <a:lnTo>
                      <a:pt x="357" y="426"/>
                    </a:lnTo>
                    <a:lnTo>
                      <a:pt x="356" y="426"/>
                    </a:lnTo>
                    <a:lnTo>
                      <a:pt x="356" y="428"/>
                    </a:lnTo>
                    <a:lnTo>
                      <a:pt x="355" y="430"/>
                    </a:lnTo>
                    <a:lnTo>
                      <a:pt x="355" y="431"/>
                    </a:lnTo>
                    <a:lnTo>
                      <a:pt x="357" y="433"/>
                    </a:lnTo>
                    <a:lnTo>
                      <a:pt x="357" y="434"/>
                    </a:lnTo>
                    <a:lnTo>
                      <a:pt x="357" y="435"/>
                    </a:lnTo>
                    <a:lnTo>
                      <a:pt x="356" y="438"/>
                    </a:lnTo>
                    <a:lnTo>
                      <a:pt x="357" y="439"/>
                    </a:lnTo>
                    <a:lnTo>
                      <a:pt x="357" y="438"/>
                    </a:lnTo>
                    <a:lnTo>
                      <a:pt x="359" y="438"/>
                    </a:lnTo>
                    <a:lnTo>
                      <a:pt x="362" y="442"/>
                    </a:lnTo>
                    <a:lnTo>
                      <a:pt x="360" y="444"/>
                    </a:lnTo>
                    <a:lnTo>
                      <a:pt x="359" y="444"/>
                    </a:lnTo>
                    <a:lnTo>
                      <a:pt x="357" y="442"/>
                    </a:lnTo>
                    <a:lnTo>
                      <a:pt x="356" y="444"/>
                    </a:lnTo>
                    <a:lnTo>
                      <a:pt x="357" y="445"/>
                    </a:lnTo>
                    <a:lnTo>
                      <a:pt x="356" y="445"/>
                    </a:lnTo>
                    <a:lnTo>
                      <a:pt x="355" y="444"/>
                    </a:lnTo>
                    <a:lnTo>
                      <a:pt x="353" y="445"/>
                    </a:lnTo>
                    <a:lnTo>
                      <a:pt x="352" y="444"/>
                    </a:lnTo>
                    <a:lnTo>
                      <a:pt x="351" y="442"/>
                    </a:lnTo>
                    <a:lnTo>
                      <a:pt x="348" y="438"/>
                    </a:lnTo>
                    <a:lnTo>
                      <a:pt x="346" y="435"/>
                    </a:lnTo>
                    <a:lnTo>
                      <a:pt x="348" y="434"/>
                    </a:lnTo>
                    <a:lnTo>
                      <a:pt x="345" y="434"/>
                    </a:lnTo>
                    <a:lnTo>
                      <a:pt x="344" y="433"/>
                    </a:lnTo>
                    <a:lnTo>
                      <a:pt x="344" y="426"/>
                    </a:lnTo>
                    <a:lnTo>
                      <a:pt x="345" y="424"/>
                    </a:lnTo>
                    <a:lnTo>
                      <a:pt x="344" y="423"/>
                    </a:lnTo>
                    <a:lnTo>
                      <a:pt x="342" y="421"/>
                    </a:lnTo>
                    <a:lnTo>
                      <a:pt x="345" y="420"/>
                    </a:lnTo>
                    <a:lnTo>
                      <a:pt x="346" y="419"/>
                    </a:lnTo>
                    <a:lnTo>
                      <a:pt x="346" y="417"/>
                    </a:lnTo>
                    <a:lnTo>
                      <a:pt x="346" y="415"/>
                    </a:lnTo>
                    <a:lnTo>
                      <a:pt x="348" y="410"/>
                    </a:lnTo>
                    <a:lnTo>
                      <a:pt x="345" y="416"/>
                    </a:lnTo>
                    <a:lnTo>
                      <a:pt x="344" y="417"/>
                    </a:lnTo>
                    <a:lnTo>
                      <a:pt x="341" y="417"/>
                    </a:lnTo>
                    <a:lnTo>
                      <a:pt x="339" y="419"/>
                    </a:lnTo>
                    <a:lnTo>
                      <a:pt x="335" y="415"/>
                    </a:lnTo>
                    <a:lnTo>
                      <a:pt x="335" y="413"/>
                    </a:lnTo>
                    <a:lnTo>
                      <a:pt x="337" y="413"/>
                    </a:lnTo>
                    <a:lnTo>
                      <a:pt x="338" y="412"/>
                    </a:lnTo>
                    <a:lnTo>
                      <a:pt x="337" y="412"/>
                    </a:lnTo>
                    <a:lnTo>
                      <a:pt x="334" y="412"/>
                    </a:lnTo>
                    <a:lnTo>
                      <a:pt x="333" y="410"/>
                    </a:lnTo>
                    <a:lnTo>
                      <a:pt x="333" y="408"/>
                    </a:lnTo>
                    <a:lnTo>
                      <a:pt x="330" y="405"/>
                    </a:lnTo>
                    <a:lnTo>
                      <a:pt x="331" y="405"/>
                    </a:lnTo>
                    <a:lnTo>
                      <a:pt x="334" y="406"/>
                    </a:lnTo>
                    <a:lnTo>
                      <a:pt x="335" y="406"/>
                    </a:lnTo>
                    <a:lnTo>
                      <a:pt x="337" y="404"/>
                    </a:lnTo>
                    <a:lnTo>
                      <a:pt x="337" y="398"/>
                    </a:lnTo>
                    <a:lnTo>
                      <a:pt x="339" y="397"/>
                    </a:lnTo>
                    <a:lnTo>
                      <a:pt x="341" y="395"/>
                    </a:lnTo>
                    <a:lnTo>
                      <a:pt x="339" y="395"/>
                    </a:lnTo>
                    <a:lnTo>
                      <a:pt x="335" y="398"/>
                    </a:lnTo>
                    <a:lnTo>
                      <a:pt x="334" y="399"/>
                    </a:lnTo>
                    <a:lnTo>
                      <a:pt x="334" y="398"/>
                    </a:lnTo>
                    <a:lnTo>
                      <a:pt x="331" y="399"/>
                    </a:lnTo>
                    <a:lnTo>
                      <a:pt x="327" y="399"/>
                    </a:lnTo>
                    <a:lnTo>
                      <a:pt x="323" y="398"/>
                    </a:lnTo>
                    <a:lnTo>
                      <a:pt x="321" y="397"/>
                    </a:lnTo>
                    <a:lnTo>
                      <a:pt x="320" y="395"/>
                    </a:lnTo>
                    <a:lnTo>
                      <a:pt x="317" y="394"/>
                    </a:lnTo>
                    <a:lnTo>
                      <a:pt x="316" y="392"/>
                    </a:lnTo>
                    <a:lnTo>
                      <a:pt x="319" y="392"/>
                    </a:lnTo>
                    <a:lnTo>
                      <a:pt x="320" y="390"/>
                    </a:lnTo>
                    <a:lnTo>
                      <a:pt x="321" y="388"/>
                    </a:lnTo>
                    <a:lnTo>
                      <a:pt x="320" y="388"/>
                    </a:lnTo>
                    <a:lnTo>
                      <a:pt x="319" y="388"/>
                    </a:lnTo>
                    <a:lnTo>
                      <a:pt x="315" y="390"/>
                    </a:lnTo>
                    <a:lnTo>
                      <a:pt x="313" y="391"/>
                    </a:lnTo>
                    <a:lnTo>
                      <a:pt x="312" y="388"/>
                    </a:lnTo>
                    <a:lnTo>
                      <a:pt x="310" y="387"/>
                    </a:lnTo>
                    <a:lnTo>
                      <a:pt x="309" y="386"/>
                    </a:lnTo>
                    <a:lnTo>
                      <a:pt x="308" y="386"/>
                    </a:lnTo>
                    <a:lnTo>
                      <a:pt x="308" y="383"/>
                    </a:lnTo>
                    <a:lnTo>
                      <a:pt x="306" y="383"/>
                    </a:lnTo>
                    <a:lnTo>
                      <a:pt x="302" y="383"/>
                    </a:lnTo>
                    <a:lnTo>
                      <a:pt x="299" y="383"/>
                    </a:lnTo>
                    <a:lnTo>
                      <a:pt x="297" y="383"/>
                    </a:lnTo>
                    <a:lnTo>
                      <a:pt x="295" y="383"/>
                    </a:lnTo>
                    <a:lnTo>
                      <a:pt x="292" y="384"/>
                    </a:lnTo>
                    <a:lnTo>
                      <a:pt x="287" y="383"/>
                    </a:lnTo>
                    <a:lnTo>
                      <a:pt x="286" y="381"/>
                    </a:lnTo>
                    <a:lnTo>
                      <a:pt x="287" y="380"/>
                    </a:lnTo>
                    <a:lnTo>
                      <a:pt x="288" y="381"/>
                    </a:lnTo>
                    <a:lnTo>
                      <a:pt x="290" y="380"/>
                    </a:lnTo>
                    <a:lnTo>
                      <a:pt x="287" y="377"/>
                    </a:lnTo>
                    <a:lnTo>
                      <a:pt x="291" y="374"/>
                    </a:lnTo>
                    <a:lnTo>
                      <a:pt x="291" y="373"/>
                    </a:lnTo>
                    <a:lnTo>
                      <a:pt x="292" y="370"/>
                    </a:lnTo>
                    <a:lnTo>
                      <a:pt x="290" y="370"/>
                    </a:lnTo>
                    <a:lnTo>
                      <a:pt x="288" y="372"/>
                    </a:lnTo>
                    <a:lnTo>
                      <a:pt x="290" y="373"/>
                    </a:lnTo>
                    <a:lnTo>
                      <a:pt x="288" y="374"/>
                    </a:lnTo>
                    <a:lnTo>
                      <a:pt x="286" y="374"/>
                    </a:lnTo>
                    <a:lnTo>
                      <a:pt x="286" y="373"/>
                    </a:lnTo>
                    <a:lnTo>
                      <a:pt x="284" y="372"/>
                    </a:lnTo>
                    <a:lnTo>
                      <a:pt x="284" y="370"/>
                    </a:lnTo>
                    <a:lnTo>
                      <a:pt x="286" y="369"/>
                    </a:lnTo>
                    <a:lnTo>
                      <a:pt x="286" y="369"/>
                    </a:lnTo>
                    <a:lnTo>
                      <a:pt x="284" y="366"/>
                    </a:lnTo>
                    <a:lnTo>
                      <a:pt x="280" y="368"/>
                    </a:lnTo>
                    <a:lnTo>
                      <a:pt x="279" y="368"/>
                    </a:lnTo>
                    <a:lnTo>
                      <a:pt x="276" y="365"/>
                    </a:lnTo>
                    <a:lnTo>
                      <a:pt x="273" y="366"/>
                    </a:lnTo>
                    <a:lnTo>
                      <a:pt x="270" y="366"/>
                    </a:lnTo>
                    <a:lnTo>
                      <a:pt x="270" y="365"/>
                    </a:lnTo>
                    <a:lnTo>
                      <a:pt x="272" y="365"/>
                    </a:lnTo>
                    <a:lnTo>
                      <a:pt x="275" y="363"/>
                    </a:lnTo>
                    <a:lnTo>
                      <a:pt x="273" y="362"/>
                    </a:lnTo>
                    <a:lnTo>
                      <a:pt x="269" y="361"/>
                    </a:lnTo>
                    <a:lnTo>
                      <a:pt x="269" y="359"/>
                    </a:lnTo>
                    <a:lnTo>
                      <a:pt x="272" y="359"/>
                    </a:lnTo>
                    <a:lnTo>
                      <a:pt x="273" y="358"/>
                    </a:lnTo>
                    <a:lnTo>
                      <a:pt x="272" y="357"/>
                    </a:lnTo>
                    <a:lnTo>
                      <a:pt x="269" y="358"/>
                    </a:lnTo>
                    <a:lnTo>
                      <a:pt x="268" y="357"/>
                    </a:lnTo>
                    <a:lnTo>
                      <a:pt x="268" y="355"/>
                    </a:lnTo>
                    <a:lnTo>
                      <a:pt x="269" y="354"/>
                    </a:lnTo>
                    <a:lnTo>
                      <a:pt x="273" y="354"/>
                    </a:lnTo>
                    <a:lnTo>
                      <a:pt x="276" y="357"/>
                    </a:lnTo>
                    <a:lnTo>
                      <a:pt x="276" y="355"/>
                    </a:lnTo>
                    <a:lnTo>
                      <a:pt x="275" y="354"/>
                    </a:lnTo>
                    <a:lnTo>
                      <a:pt x="269" y="352"/>
                    </a:lnTo>
                    <a:lnTo>
                      <a:pt x="269" y="351"/>
                    </a:lnTo>
                    <a:lnTo>
                      <a:pt x="270" y="350"/>
                    </a:lnTo>
                    <a:lnTo>
                      <a:pt x="272" y="350"/>
                    </a:lnTo>
                    <a:lnTo>
                      <a:pt x="275" y="347"/>
                    </a:lnTo>
                    <a:lnTo>
                      <a:pt x="277" y="347"/>
                    </a:lnTo>
                    <a:lnTo>
                      <a:pt x="277" y="345"/>
                    </a:lnTo>
                    <a:lnTo>
                      <a:pt x="276" y="344"/>
                    </a:lnTo>
                    <a:lnTo>
                      <a:pt x="273" y="345"/>
                    </a:lnTo>
                    <a:lnTo>
                      <a:pt x="270" y="347"/>
                    </a:lnTo>
                    <a:lnTo>
                      <a:pt x="269" y="347"/>
                    </a:lnTo>
                    <a:lnTo>
                      <a:pt x="266" y="350"/>
                    </a:lnTo>
                    <a:lnTo>
                      <a:pt x="265" y="348"/>
                    </a:lnTo>
                    <a:lnTo>
                      <a:pt x="263" y="350"/>
                    </a:lnTo>
                    <a:lnTo>
                      <a:pt x="261" y="351"/>
                    </a:lnTo>
                    <a:lnTo>
                      <a:pt x="261" y="350"/>
                    </a:lnTo>
                    <a:lnTo>
                      <a:pt x="261" y="348"/>
                    </a:lnTo>
                    <a:lnTo>
                      <a:pt x="262" y="345"/>
                    </a:lnTo>
                    <a:lnTo>
                      <a:pt x="261" y="345"/>
                    </a:lnTo>
                    <a:lnTo>
                      <a:pt x="259" y="347"/>
                    </a:lnTo>
                    <a:lnTo>
                      <a:pt x="258" y="352"/>
                    </a:lnTo>
                    <a:lnTo>
                      <a:pt x="257" y="352"/>
                    </a:lnTo>
                    <a:lnTo>
                      <a:pt x="255" y="348"/>
                    </a:lnTo>
                    <a:lnTo>
                      <a:pt x="255" y="345"/>
                    </a:lnTo>
                    <a:lnTo>
                      <a:pt x="259" y="343"/>
                    </a:lnTo>
                    <a:lnTo>
                      <a:pt x="257" y="343"/>
                    </a:lnTo>
                    <a:lnTo>
                      <a:pt x="255" y="343"/>
                    </a:lnTo>
                    <a:lnTo>
                      <a:pt x="252" y="341"/>
                    </a:lnTo>
                    <a:lnTo>
                      <a:pt x="248" y="343"/>
                    </a:lnTo>
                    <a:lnTo>
                      <a:pt x="250" y="347"/>
                    </a:lnTo>
                    <a:lnTo>
                      <a:pt x="248" y="348"/>
                    </a:lnTo>
                    <a:lnTo>
                      <a:pt x="247" y="347"/>
                    </a:lnTo>
                    <a:lnTo>
                      <a:pt x="245" y="348"/>
                    </a:lnTo>
                    <a:lnTo>
                      <a:pt x="243" y="348"/>
                    </a:lnTo>
                    <a:lnTo>
                      <a:pt x="243" y="350"/>
                    </a:lnTo>
                    <a:lnTo>
                      <a:pt x="245" y="352"/>
                    </a:lnTo>
                    <a:lnTo>
                      <a:pt x="248" y="351"/>
                    </a:lnTo>
                    <a:lnTo>
                      <a:pt x="248" y="354"/>
                    </a:lnTo>
                    <a:lnTo>
                      <a:pt x="247" y="355"/>
                    </a:lnTo>
                    <a:lnTo>
                      <a:pt x="244" y="354"/>
                    </a:lnTo>
                    <a:lnTo>
                      <a:pt x="243" y="354"/>
                    </a:lnTo>
                    <a:lnTo>
                      <a:pt x="241" y="357"/>
                    </a:lnTo>
                    <a:lnTo>
                      <a:pt x="244" y="357"/>
                    </a:lnTo>
                    <a:lnTo>
                      <a:pt x="245" y="358"/>
                    </a:lnTo>
                    <a:lnTo>
                      <a:pt x="248" y="357"/>
                    </a:lnTo>
                    <a:lnTo>
                      <a:pt x="248" y="359"/>
                    </a:lnTo>
                    <a:lnTo>
                      <a:pt x="247" y="362"/>
                    </a:lnTo>
                    <a:lnTo>
                      <a:pt x="243" y="363"/>
                    </a:lnTo>
                    <a:lnTo>
                      <a:pt x="241" y="366"/>
                    </a:lnTo>
                    <a:lnTo>
                      <a:pt x="243" y="366"/>
                    </a:lnTo>
                    <a:lnTo>
                      <a:pt x="241" y="369"/>
                    </a:lnTo>
                    <a:lnTo>
                      <a:pt x="237" y="369"/>
                    </a:lnTo>
                    <a:lnTo>
                      <a:pt x="236" y="372"/>
                    </a:lnTo>
                    <a:lnTo>
                      <a:pt x="234" y="373"/>
                    </a:lnTo>
                    <a:lnTo>
                      <a:pt x="233" y="373"/>
                    </a:lnTo>
                    <a:lnTo>
                      <a:pt x="230" y="372"/>
                    </a:lnTo>
                    <a:lnTo>
                      <a:pt x="230" y="370"/>
                    </a:lnTo>
                    <a:lnTo>
                      <a:pt x="229" y="369"/>
                    </a:lnTo>
                    <a:lnTo>
                      <a:pt x="226" y="372"/>
                    </a:lnTo>
                    <a:lnTo>
                      <a:pt x="226" y="370"/>
                    </a:lnTo>
                    <a:lnTo>
                      <a:pt x="228" y="368"/>
                    </a:lnTo>
                    <a:lnTo>
                      <a:pt x="228" y="366"/>
                    </a:lnTo>
                    <a:lnTo>
                      <a:pt x="226" y="368"/>
                    </a:lnTo>
                    <a:lnTo>
                      <a:pt x="225" y="372"/>
                    </a:lnTo>
                    <a:lnTo>
                      <a:pt x="222" y="374"/>
                    </a:lnTo>
                    <a:lnTo>
                      <a:pt x="219" y="376"/>
                    </a:lnTo>
                    <a:lnTo>
                      <a:pt x="219" y="374"/>
                    </a:lnTo>
                    <a:lnTo>
                      <a:pt x="223" y="370"/>
                    </a:lnTo>
                    <a:lnTo>
                      <a:pt x="222" y="370"/>
                    </a:lnTo>
                    <a:lnTo>
                      <a:pt x="219" y="373"/>
                    </a:lnTo>
                    <a:lnTo>
                      <a:pt x="218" y="377"/>
                    </a:lnTo>
                    <a:lnTo>
                      <a:pt x="216" y="379"/>
                    </a:lnTo>
                    <a:lnTo>
                      <a:pt x="215" y="377"/>
                    </a:lnTo>
                    <a:lnTo>
                      <a:pt x="212" y="377"/>
                    </a:lnTo>
                    <a:lnTo>
                      <a:pt x="208" y="380"/>
                    </a:lnTo>
                    <a:lnTo>
                      <a:pt x="205" y="380"/>
                    </a:lnTo>
                    <a:lnTo>
                      <a:pt x="204" y="379"/>
                    </a:lnTo>
                    <a:lnTo>
                      <a:pt x="205" y="377"/>
                    </a:lnTo>
                    <a:lnTo>
                      <a:pt x="205" y="376"/>
                    </a:lnTo>
                    <a:lnTo>
                      <a:pt x="203" y="377"/>
                    </a:lnTo>
                    <a:lnTo>
                      <a:pt x="203" y="380"/>
                    </a:lnTo>
                    <a:lnTo>
                      <a:pt x="200" y="383"/>
                    </a:lnTo>
                    <a:lnTo>
                      <a:pt x="199" y="383"/>
                    </a:lnTo>
                    <a:lnTo>
                      <a:pt x="199" y="386"/>
                    </a:lnTo>
                    <a:lnTo>
                      <a:pt x="196" y="386"/>
                    </a:lnTo>
                    <a:lnTo>
                      <a:pt x="196" y="384"/>
                    </a:lnTo>
                    <a:lnTo>
                      <a:pt x="194" y="384"/>
                    </a:lnTo>
                    <a:lnTo>
                      <a:pt x="193" y="387"/>
                    </a:lnTo>
                    <a:lnTo>
                      <a:pt x="192" y="386"/>
                    </a:lnTo>
                    <a:lnTo>
                      <a:pt x="190" y="387"/>
                    </a:lnTo>
                    <a:lnTo>
                      <a:pt x="190" y="387"/>
                    </a:lnTo>
                    <a:lnTo>
                      <a:pt x="186" y="384"/>
                    </a:lnTo>
                    <a:lnTo>
                      <a:pt x="186" y="380"/>
                    </a:lnTo>
                    <a:lnTo>
                      <a:pt x="187" y="380"/>
                    </a:lnTo>
                    <a:lnTo>
                      <a:pt x="190" y="380"/>
                    </a:lnTo>
                    <a:lnTo>
                      <a:pt x="190" y="379"/>
                    </a:lnTo>
                    <a:lnTo>
                      <a:pt x="192" y="377"/>
                    </a:lnTo>
                    <a:lnTo>
                      <a:pt x="194" y="377"/>
                    </a:lnTo>
                    <a:lnTo>
                      <a:pt x="196" y="379"/>
                    </a:lnTo>
                    <a:lnTo>
                      <a:pt x="197" y="376"/>
                    </a:lnTo>
                    <a:lnTo>
                      <a:pt x="200" y="376"/>
                    </a:lnTo>
                    <a:lnTo>
                      <a:pt x="204" y="372"/>
                    </a:lnTo>
                    <a:lnTo>
                      <a:pt x="204" y="370"/>
                    </a:lnTo>
                    <a:lnTo>
                      <a:pt x="203" y="370"/>
                    </a:lnTo>
                    <a:lnTo>
                      <a:pt x="200" y="372"/>
                    </a:lnTo>
                    <a:lnTo>
                      <a:pt x="199" y="372"/>
                    </a:lnTo>
                    <a:lnTo>
                      <a:pt x="197" y="374"/>
                    </a:lnTo>
                    <a:lnTo>
                      <a:pt x="194" y="370"/>
                    </a:lnTo>
                    <a:lnTo>
                      <a:pt x="194" y="369"/>
                    </a:lnTo>
                    <a:lnTo>
                      <a:pt x="196" y="366"/>
                    </a:lnTo>
                    <a:lnTo>
                      <a:pt x="204" y="359"/>
                    </a:lnTo>
                    <a:lnTo>
                      <a:pt x="205" y="355"/>
                    </a:lnTo>
                    <a:lnTo>
                      <a:pt x="208" y="354"/>
                    </a:lnTo>
                    <a:lnTo>
                      <a:pt x="210" y="350"/>
                    </a:lnTo>
                    <a:lnTo>
                      <a:pt x="210" y="348"/>
                    </a:lnTo>
                    <a:lnTo>
                      <a:pt x="210" y="345"/>
                    </a:lnTo>
                    <a:lnTo>
                      <a:pt x="212" y="343"/>
                    </a:lnTo>
                    <a:lnTo>
                      <a:pt x="216" y="343"/>
                    </a:lnTo>
                    <a:lnTo>
                      <a:pt x="219" y="341"/>
                    </a:lnTo>
                    <a:lnTo>
                      <a:pt x="222" y="340"/>
                    </a:lnTo>
                    <a:lnTo>
                      <a:pt x="226" y="339"/>
                    </a:lnTo>
                    <a:lnTo>
                      <a:pt x="226" y="341"/>
                    </a:lnTo>
                    <a:lnTo>
                      <a:pt x="229" y="344"/>
                    </a:lnTo>
                    <a:lnTo>
                      <a:pt x="232" y="344"/>
                    </a:lnTo>
                    <a:lnTo>
                      <a:pt x="233" y="343"/>
                    </a:lnTo>
                    <a:lnTo>
                      <a:pt x="234" y="343"/>
                    </a:lnTo>
                    <a:lnTo>
                      <a:pt x="237" y="345"/>
                    </a:lnTo>
                    <a:lnTo>
                      <a:pt x="237" y="343"/>
                    </a:lnTo>
                    <a:lnTo>
                      <a:pt x="234" y="339"/>
                    </a:lnTo>
                    <a:lnTo>
                      <a:pt x="234" y="336"/>
                    </a:lnTo>
                    <a:lnTo>
                      <a:pt x="240" y="330"/>
                    </a:lnTo>
                    <a:lnTo>
                      <a:pt x="243" y="330"/>
                    </a:lnTo>
                    <a:lnTo>
                      <a:pt x="247" y="327"/>
                    </a:lnTo>
                    <a:lnTo>
                      <a:pt x="248" y="325"/>
                    </a:lnTo>
                    <a:lnTo>
                      <a:pt x="247" y="326"/>
                    </a:lnTo>
                    <a:lnTo>
                      <a:pt x="241" y="327"/>
                    </a:lnTo>
                    <a:lnTo>
                      <a:pt x="239" y="329"/>
                    </a:lnTo>
                    <a:lnTo>
                      <a:pt x="236" y="333"/>
                    </a:lnTo>
                    <a:lnTo>
                      <a:pt x="234" y="332"/>
                    </a:lnTo>
                    <a:lnTo>
                      <a:pt x="233" y="332"/>
                    </a:lnTo>
                    <a:lnTo>
                      <a:pt x="232" y="330"/>
                    </a:lnTo>
                    <a:lnTo>
                      <a:pt x="232" y="327"/>
                    </a:lnTo>
                    <a:lnTo>
                      <a:pt x="233" y="325"/>
                    </a:lnTo>
                    <a:lnTo>
                      <a:pt x="228" y="330"/>
                    </a:lnTo>
                    <a:lnTo>
                      <a:pt x="225" y="330"/>
                    </a:lnTo>
                    <a:lnTo>
                      <a:pt x="219" y="334"/>
                    </a:lnTo>
                    <a:lnTo>
                      <a:pt x="214" y="336"/>
                    </a:lnTo>
                    <a:lnTo>
                      <a:pt x="208" y="340"/>
                    </a:lnTo>
                    <a:lnTo>
                      <a:pt x="208" y="341"/>
                    </a:lnTo>
                    <a:lnTo>
                      <a:pt x="207" y="343"/>
                    </a:lnTo>
                    <a:lnTo>
                      <a:pt x="204" y="343"/>
                    </a:lnTo>
                    <a:lnTo>
                      <a:pt x="201" y="345"/>
                    </a:lnTo>
                    <a:lnTo>
                      <a:pt x="196" y="348"/>
                    </a:lnTo>
                    <a:lnTo>
                      <a:pt x="196" y="350"/>
                    </a:lnTo>
                    <a:lnTo>
                      <a:pt x="193" y="352"/>
                    </a:lnTo>
                    <a:lnTo>
                      <a:pt x="189" y="352"/>
                    </a:lnTo>
                    <a:lnTo>
                      <a:pt x="187" y="351"/>
                    </a:lnTo>
                    <a:lnTo>
                      <a:pt x="185" y="351"/>
                    </a:lnTo>
                    <a:lnTo>
                      <a:pt x="182" y="352"/>
                    </a:lnTo>
                    <a:lnTo>
                      <a:pt x="182" y="354"/>
                    </a:lnTo>
                    <a:lnTo>
                      <a:pt x="183" y="352"/>
                    </a:lnTo>
                    <a:lnTo>
                      <a:pt x="185" y="352"/>
                    </a:lnTo>
                    <a:lnTo>
                      <a:pt x="189" y="355"/>
                    </a:lnTo>
                    <a:lnTo>
                      <a:pt x="190" y="358"/>
                    </a:lnTo>
                    <a:lnTo>
                      <a:pt x="189" y="361"/>
                    </a:lnTo>
                    <a:lnTo>
                      <a:pt x="185" y="362"/>
                    </a:lnTo>
                    <a:lnTo>
                      <a:pt x="182" y="362"/>
                    </a:lnTo>
                    <a:lnTo>
                      <a:pt x="181" y="362"/>
                    </a:lnTo>
                    <a:lnTo>
                      <a:pt x="181" y="363"/>
                    </a:lnTo>
                    <a:lnTo>
                      <a:pt x="182" y="363"/>
                    </a:lnTo>
                    <a:lnTo>
                      <a:pt x="183" y="365"/>
                    </a:lnTo>
                    <a:lnTo>
                      <a:pt x="181" y="368"/>
                    </a:lnTo>
                    <a:lnTo>
                      <a:pt x="179" y="368"/>
                    </a:lnTo>
                    <a:lnTo>
                      <a:pt x="178" y="366"/>
                    </a:lnTo>
                    <a:lnTo>
                      <a:pt x="179" y="365"/>
                    </a:lnTo>
                    <a:lnTo>
                      <a:pt x="175" y="366"/>
                    </a:lnTo>
                    <a:lnTo>
                      <a:pt x="174" y="365"/>
                    </a:lnTo>
                    <a:lnTo>
                      <a:pt x="169" y="368"/>
                    </a:lnTo>
                    <a:lnTo>
                      <a:pt x="167" y="366"/>
                    </a:lnTo>
                    <a:lnTo>
                      <a:pt x="165" y="368"/>
                    </a:lnTo>
                    <a:lnTo>
                      <a:pt x="167" y="368"/>
                    </a:lnTo>
                    <a:lnTo>
                      <a:pt x="165" y="369"/>
                    </a:lnTo>
                    <a:lnTo>
                      <a:pt x="164" y="370"/>
                    </a:lnTo>
                    <a:lnTo>
                      <a:pt x="163" y="372"/>
                    </a:lnTo>
                    <a:lnTo>
                      <a:pt x="160" y="373"/>
                    </a:lnTo>
                    <a:lnTo>
                      <a:pt x="160" y="374"/>
                    </a:lnTo>
                    <a:lnTo>
                      <a:pt x="160" y="377"/>
                    </a:lnTo>
                    <a:lnTo>
                      <a:pt x="163" y="377"/>
                    </a:lnTo>
                    <a:lnTo>
                      <a:pt x="164" y="379"/>
                    </a:lnTo>
                    <a:lnTo>
                      <a:pt x="165" y="381"/>
                    </a:lnTo>
                    <a:lnTo>
                      <a:pt x="165" y="381"/>
                    </a:lnTo>
                    <a:lnTo>
                      <a:pt x="167" y="381"/>
                    </a:lnTo>
                    <a:lnTo>
                      <a:pt x="167" y="386"/>
                    </a:lnTo>
                    <a:lnTo>
                      <a:pt x="164" y="388"/>
                    </a:lnTo>
                    <a:lnTo>
                      <a:pt x="161" y="390"/>
                    </a:lnTo>
                    <a:lnTo>
                      <a:pt x="158" y="391"/>
                    </a:lnTo>
                    <a:lnTo>
                      <a:pt x="156" y="391"/>
                    </a:lnTo>
                    <a:lnTo>
                      <a:pt x="153" y="394"/>
                    </a:lnTo>
                    <a:lnTo>
                      <a:pt x="150" y="394"/>
                    </a:lnTo>
                    <a:lnTo>
                      <a:pt x="149" y="394"/>
                    </a:lnTo>
                    <a:lnTo>
                      <a:pt x="152" y="395"/>
                    </a:lnTo>
                    <a:lnTo>
                      <a:pt x="152" y="397"/>
                    </a:lnTo>
                    <a:lnTo>
                      <a:pt x="152" y="397"/>
                    </a:lnTo>
                    <a:lnTo>
                      <a:pt x="150" y="397"/>
                    </a:lnTo>
                    <a:lnTo>
                      <a:pt x="149" y="397"/>
                    </a:lnTo>
                    <a:lnTo>
                      <a:pt x="146" y="398"/>
                    </a:lnTo>
                    <a:lnTo>
                      <a:pt x="146" y="401"/>
                    </a:lnTo>
                    <a:lnTo>
                      <a:pt x="147" y="399"/>
                    </a:lnTo>
                    <a:lnTo>
                      <a:pt x="149" y="399"/>
                    </a:lnTo>
                    <a:lnTo>
                      <a:pt x="147" y="404"/>
                    </a:lnTo>
                    <a:lnTo>
                      <a:pt x="146" y="404"/>
                    </a:lnTo>
                    <a:lnTo>
                      <a:pt x="145" y="404"/>
                    </a:lnTo>
                    <a:lnTo>
                      <a:pt x="143" y="405"/>
                    </a:lnTo>
                    <a:lnTo>
                      <a:pt x="143" y="405"/>
                    </a:lnTo>
                    <a:lnTo>
                      <a:pt x="142" y="404"/>
                    </a:lnTo>
                    <a:lnTo>
                      <a:pt x="142" y="404"/>
                    </a:lnTo>
                    <a:lnTo>
                      <a:pt x="140" y="405"/>
                    </a:lnTo>
                    <a:lnTo>
                      <a:pt x="136" y="405"/>
                    </a:lnTo>
                    <a:lnTo>
                      <a:pt x="136" y="405"/>
                    </a:lnTo>
                    <a:lnTo>
                      <a:pt x="135" y="405"/>
                    </a:lnTo>
                    <a:lnTo>
                      <a:pt x="134" y="406"/>
                    </a:lnTo>
                    <a:lnTo>
                      <a:pt x="134" y="408"/>
                    </a:lnTo>
                    <a:lnTo>
                      <a:pt x="132" y="409"/>
                    </a:lnTo>
                    <a:lnTo>
                      <a:pt x="129" y="409"/>
                    </a:lnTo>
                    <a:lnTo>
                      <a:pt x="129" y="410"/>
                    </a:lnTo>
                    <a:lnTo>
                      <a:pt x="128" y="409"/>
                    </a:lnTo>
                    <a:lnTo>
                      <a:pt x="127" y="408"/>
                    </a:lnTo>
                    <a:lnTo>
                      <a:pt x="125" y="409"/>
                    </a:lnTo>
                    <a:lnTo>
                      <a:pt x="124" y="409"/>
                    </a:lnTo>
                    <a:lnTo>
                      <a:pt x="123" y="410"/>
                    </a:lnTo>
                    <a:lnTo>
                      <a:pt x="123" y="412"/>
                    </a:lnTo>
                    <a:lnTo>
                      <a:pt x="120" y="413"/>
                    </a:lnTo>
                    <a:lnTo>
                      <a:pt x="117" y="416"/>
                    </a:lnTo>
                    <a:lnTo>
                      <a:pt x="116" y="415"/>
                    </a:lnTo>
                    <a:lnTo>
                      <a:pt x="116" y="415"/>
                    </a:lnTo>
                    <a:lnTo>
                      <a:pt x="113" y="417"/>
                    </a:lnTo>
                    <a:lnTo>
                      <a:pt x="111" y="419"/>
                    </a:lnTo>
                    <a:lnTo>
                      <a:pt x="107" y="420"/>
                    </a:lnTo>
                    <a:lnTo>
                      <a:pt x="107" y="421"/>
                    </a:lnTo>
                    <a:lnTo>
                      <a:pt x="110" y="421"/>
                    </a:lnTo>
                    <a:lnTo>
                      <a:pt x="110" y="421"/>
                    </a:lnTo>
                    <a:lnTo>
                      <a:pt x="110" y="423"/>
                    </a:lnTo>
                    <a:lnTo>
                      <a:pt x="107" y="427"/>
                    </a:lnTo>
                    <a:lnTo>
                      <a:pt x="106" y="427"/>
                    </a:lnTo>
                    <a:lnTo>
                      <a:pt x="105" y="426"/>
                    </a:lnTo>
                    <a:lnTo>
                      <a:pt x="103" y="426"/>
                    </a:lnTo>
                    <a:lnTo>
                      <a:pt x="102" y="428"/>
                    </a:lnTo>
                    <a:lnTo>
                      <a:pt x="100" y="428"/>
                    </a:lnTo>
                    <a:lnTo>
                      <a:pt x="99" y="430"/>
                    </a:lnTo>
                    <a:lnTo>
                      <a:pt x="95" y="433"/>
                    </a:lnTo>
                    <a:lnTo>
                      <a:pt x="93" y="431"/>
                    </a:lnTo>
                    <a:lnTo>
                      <a:pt x="93" y="430"/>
                    </a:lnTo>
                    <a:lnTo>
                      <a:pt x="93" y="428"/>
                    </a:lnTo>
                    <a:lnTo>
                      <a:pt x="92" y="430"/>
                    </a:lnTo>
                    <a:lnTo>
                      <a:pt x="92" y="431"/>
                    </a:lnTo>
                    <a:lnTo>
                      <a:pt x="91" y="434"/>
                    </a:lnTo>
                    <a:lnTo>
                      <a:pt x="91" y="434"/>
                    </a:lnTo>
                    <a:lnTo>
                      <a:pt x="89" y="435"/>
                    </a:lnTo>
                    <a:lnTo>
                      <a:pt x="88" y="435"/>
                    </a:lnTo>
                    <a:lnTo>
                      <a:pt x="88" y="434"/>
                    </a:lnTo>
                    <a:lnTo>
                      <a:pt x="87" y="434"/>
                    </a:lnTo>
                    <a:lnTo>
                      <a:pt x="85" y="435"/>
                    </a:lnTo>
                    <a:lnTo>
                      <a:pt x="82" y="435"/>
                    </a:lnTo>
                    <a:lnTo>
                      <a:pt x="81" y="435"/>
                    </a:lnTo>
                    <a:lnTo>
                      <a:pt x="82" y="437"/>
                    </a:lnTo>
                    <a:lnTo>
                      <a:pt x="82" y="438"/>
                    </a:lnTo>
                    <a:lnTo>
                      <a:pt x="81" y="439"/>
                    </a:lnTo>
                    <a:lnTo>
                      <a:pt x="77" y="439"/>
                    </a:lnTo>
                    <a:lnTo>
                      <a:pt x="73" y="441"/>
                    </a:lnTo>
                    <a:lnTo>
                      <a:pt x="69" y="442"/>
                    </a:lnTo>
                    <a:lnTo>
                      <a:pt x="70" y="444"/>
                    </a:lnTo>
                    <a:lnTo>
                      <a:pt x="74" y="444"/>
                    </a:lnTo>
                    <a:lnTo>
                      <a:pt x="74" y="444"/>
                    </a:lnTo>
                    <a:lnTo>
                      <a:pt x="73" y="446"/>
                    </a:lnTo>
                    <a:lnTo>
                      <a:pt x="73" y="446"/>
                    </a:lnTo>
                    <a:lnTo>
                      <a:pt x="71" y="449"/>
                    </a:lnTo>
                    <a:lnTo>
                      <a:pt x="70" y="449"/>
                    </a:lnTo>
                    <a:lnTo>
                      <a:pt x="70" y="446"/>
                    </a:lnTo>
                    <a:lnTo>
                      <a:pt x="70" y="445"/>
                    </a:lnTo>
                    <a:lnTo>
                      <a:pt x="70" y="445"/>
                    </a:lnTo>
                    <a:lnTo>
                      <a:pt x="69" y="445"/>
                    </a:lnTo>
                    <a:lnTo>
                      <a:pt x="67" y="449"/>
                    </a:lnTo>
                    <a:lnTo>
                      <a:pt x="66" y="448"/>
                    </a:lnTo>
                    <a:lnTo>
                      <a:pt x="66" y="448"/>
                    </a:lnTo>
                    <a:lnTo>
                      <a:pt x="63" y="451"/>
                    </a:lnTo>
                    <a:lnTo>
                      <a:pt x="60" y="451"/>
                    </a:lnTo>
                    <a:lnTo>
                      <a:pt x="59" y="451"/>
                    </a:lnTo>
                    <a:lnTo>
                      <a:pt x="56" y="452"/>
                    </a:lnTo>
                    <a:lnTo>
                      <a:pt x="55" y="451"/>
                    </a:lnTo>
                    <a:lnTo>
                      <a:pt x="55" y="451"/>
                    </a:lnTo>
                    <a:lnTo>
                      <a:pt x="55" y="455"/>
                    </a:lnTo>
                    <a:lnTo>
                      <a:pt x="51" y="459"/>
                    </a:lnTo>
                    <a:lnTo>
                      <a:pt x="49" y="459"/>
                    </a:lnTo>
                    <a:lnTo>
                      <a:pt x="49" y="457"/>
                    </a:lnTo>
                    <a:lnTo>
                      <a:pt x="52" y="455"/>
                    </a:lnTo>
                    <a:lnTo>
                      <a:pt x="53" y="452"/>
                    </a:lnTo>
                    <a:lnTo>
                      <a:pt x="53" y="451"/>
                    </a:lnTo>
                    <a:lnTo>
                      <a:pt x="52" y="451"/>
                    </a:lnTo>
                    <a:lnTo>
                      <a:pt x="49" y="452"/>
                    </a:lnTo>
                    <a:lnTo>
                      <a:pt x="47" y="455"/>
                    </a:lnTo>
                    <a:lnTo>
                      <a:pt x="44" y="455"/>
                    </a:lnTo>
                    <a:lnTo>
                      <a:pt x="42" y="456"/>
                    </a:lnTo>
                    <a:lnTo>
                      <a:pt x="41" y="456"/>
                    </a:lnTo>
                    <a:lnTo>
                      <a:pt x="38" y="459"/>
                    </a:lnTo>
                    <a:lnTo>
                      <a:pt x="38" y="459"/>
                    </a:lnTo>
                    <a:lnTo>
                      <a:pt x="38" y="457"/>
                    </a:lnTo>
                    <a:lnTo>
                      <a:pt x="38" y="456"/>
                    </a:lnTo>
                    <a:lnTo>
                      <a:pt x="37" y="455"/>
                    </a:lnTo>
                    <a:lnTo>
                      <a:pt x="35" y="457"/>
                    </a:lnTo>
                    <a:lnTo>
                      <a:pt x="35" y="456"/>
                    </a:lnTo>
                    <a:lnTo>
                      <a:pt x="34" y="456"/>
                    </a:lnTo>
                    <a:lnTo>
                      <a:pt x="33" y="457"/>
                    </a:lnTo>
                    <a:lnTo>
                      <a:pt x="30" y="460"/>
                    </a:lnTo>
                    <a:lnTo>
                      <a:pt x="29" y="460"/>
                    </a:lnTo>
                    <a:lnTo>
                      <a:pt x="29" y="457"/>
                    </a:lnTo>
                    <a:lnTo>
                      <a:pt x="30" y="456"/>
                    </a:lnTo>
                    <a:lnTo>
                      <a:pt x="33" y="455"/>
                    </a:lnTo>
                    <a:lnTo>
                      <a:pt x="33" y="455"/>
                    </a:lnTo>
                    <a:lnTo>
                      <a:pt x="30" y="452"/>
                    </a:lnTo>
                    <a:lnTo>
                      <a:pt x="29" y="452"/>
                    </a:lnTo>
                    <a:lnTo>
                      <a:pt x="27" y="455"/>
                    </a:lnTo>
                    <a:lnTo>
                      <a:pt x="24" y="456"/>
                    </a:lnTo>
                    <a:lnTo>
                      <a:pt x="24" y="457"/>
                    </a:lnTo>
                    <a:lnTo>
                      <a:pt x="23" y="462"/>
                    </a:lnTo>
                    <a:lnTo>
                      <a:pt x="20" y="463"/>
                    </a:lnTo>
                    <a:lnTo>
                      <a:pt x="19" y="463"/>
                    </a:lnTo>
                    <a:lnTo>
                      <a:pt x="16" y="463"/>
                    </a:lnTo>
                    <a:lnTo>
                      <a:pt x="16" y="466"/>
                    </a:lnTo>
                    <a:lnTo>
                      <a:pt x="16" y="464"/>
                    </a:lnTo>
                    <a:lnTo>
                      <a:pt x="15" y="463"/>
                    </a:lnTo>
                    <a:lnTo>
                      <a:pt x="13" y="466"/>
                    </a:lnTo>
                    <a:lnTo>
                      <a:pt x="12" y="466"/>
                    </a:lnTo>
                    <a:lnTo>
                      <a:pt x="11" y="464"/>
                    </a:lnTo>
                    <a:lnTo>
                      <a:pt x="12" y="463"/>
                    </a:lnTo>
                    <a:lnTo>
                      <a:pt x="11" y="462"/>
                    </a:lnTo>
                    <a:lnTo>
                      <a:pt x="9" y="462"/>
                    </a:lnTo>
                    <a:lnTo>
                      <a:pt x="8" y="466"/>
                    </a:lnTo>
                    <a:lnTo>
                      <a:pt x="5" y="467"/>
                    </a:lnTo>
                    <a:lnTo>
                      <a:pt x="5" y="466"/>
                    </a:lnTo>
                    <a:lnTo>
                      <a:pt x="5" y="464"/>
                    </a:lnTo>
                    <a:lnTo>
                      <a:pt x="4" y="463"/>
                    </a:lnTo>
                    <a:lnTo>
                      <a:pt x="2" y="464"/>
                    </a:lnTo>
                    <a:lnTo>
                      <a:pt x="2" y="466"/>
                    </a:lnTo>
                    <a:lnTo>
                      <a:pt x="2" y="467"/>
                    </a:lnTo>
                    <a:lnTo>
                      <a:pt x="0" y="468"/>
                    </a:lnTo>
                    <a:lnTo>
                      <a:pt x="0" y="466"/>
                    </a:lnTo>
                    <a:lnTo>
                      <a:pt x="0" y="463"/>
                    </a:lnTo>
                    <a:lnTo>
                      <a:pt x="1" y="462"/>
                    </a:lnTo>
                    <a:lnTo>
                      <a:pt x="4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8" y="460"/>
                    </a:lnTo>
                    <a:lnTo>
                      <a:pt x="9" y="459"/>
                    </a:lnTo>
                    <a:lnTo>
                      <a:pt x="12" y="457"/>
                    </a:lnTo>
                    <a:lnTo>
                      <a:pt x="13" y="457"/>
                    </a:lnTo>
                    <a:lnTo>
                      <a:pt x="15" y="456"/>
                    </a:lnTo>
                    <a:lnTo>
                      <a:pt x="13" y="455"/>
                    </a:lnTo>
                    <a:lnTo>
                      <a:pt x="17" y="452"/>
                    </a:lnTo>
                    <a:lnTo>
                      <a:pt x="20" y="451"/>
                    </a:lnTo>
                    <a:lnTo>
                      <a:pt x="23" y="449"/>
                    </a:lnTo>
                    <a:lnTo>
                      <a:pt x="24" y="446"/>
                    </a:lnTo>
                    <a:lnTo>
                      <a:pt x="27" y="445"/>
                    </a:lnTo>
                    <a:lnTo>
                      <a:pt x="31" y="445"/>
                    </a:lnTo>
                    <a:lnTo>
                      <a:pt x="34" y="444"/>
                    </a:lnTo>
                    <a:lnTo>
                      <a:pt x="35" y="445"/>
                    </a:lnTo>
                    <a:lnTo>
                      <a:pt x="38" y="445"/>
                    </a:lnTo>
                    <a:lnTo>
                      <a:pt x="40" y="445"/>
                    </a:lnTo>
                    <a:lnTo>
                      <a:pt x="38" y="448"/>
                    </a:lnTo>
                    <a:lnTo>
                      <a:pt x="38" y="449"/>
                    </a:lnTo>
                    <a:lnTo>
                      <a:pt x="40" y="452"/>
                    </a:lnTo>
                    <a:lnTo>
                      <a:pt x="41" y="451"/>
                    </a:lnTo>
                    <a:lnTo>
                      <a:pt x="41" y="449"/>
                    </a:lnTo>
                    <a:lnTo>
                      <a:pt x="41" y="448"/>
                    </a:lnTo>
                    <a:lnTo>
                      <a:pt x="42" y="448"/>
                    </a:lnTo>
                    <a:lnTo>
                      <a:pt x="44" y="449"/>
                    </a:lnTo>
                    <a:lnTo>
                      <a:pt x="45" y="449"/>
                    </a:lnTo>
                    <a:lnTo>
                      <a:pt x="45" y="448"/>
                    </a:lnTo>
                    <a:lnTo>
                      <a:pt x="44" y="445"/>
                    </a:lnTo>
                    <a:lnTo>
                      <a:pt x="45" y="444"/>
                    </a:lnTo>
                    <a:lnTo>
                      <a:pt x="47" y="439"/>
                    </a:lnTo>
                    <a:lnTo>
                      <a:pt x="51" y="437"/>
                    </a:lnTo>
                    <a:lnTo>
                      <a:pt x="56" y="434"/>
                    </a:lnTo>
                    <a:lnTo>
                      <a:pt x="60" y="431"/>
                    </a:lnTo>
                    <a:lnTo>
                      <a:pt x="63" y="431"/>
                    </a:lnTo>
                    <a:lnTo>
                      <a:pt x="66" y="430"/>
                    </a:lnTo>
                    <a:lnTo>
                      <a:pt x="66" y="428"/>
                    </a:lnTo>
                    <a:lnTo>
                      <a:pt x="69" y="427"/>
                    </a:lnTo>
                    <a:lnTo>
                      <a:pt x="71" y="426"/>
                    </a:lnTo>
                    <a:lnTo>
                      <a:pt x="76" y="424"/>
                    </a:lnTo>
                    <a:lnTo>
                      <a:pt x="76" y="426"/>
                    </a:lnTo>
                    <a:lnTo>
                      <a:pt x="77" y="427"/>
                    </a:lnTo>
                    <a:lnTo>
                      <a:pt x="78" y="426"/>
                    </a:lnTo>
                    <a:lnTo>
                      <a:pt x="78" y="424"/>
                    </a:lnTo>
                    <a:lnTo>
                      <a:pt x="80" y="421"/>
                    </a:lnTo>
                    <a:lnTo>
                      <a:pt x="85" y="417"/>
                    </a:lnTo>
                    <a:lnTo>
                      <a:pt x="87" y="416"/>
                    </a:lnTo>
                    <a:lnTo>
                      <a:pt x="88" y="417"/>
                    </a:lnTo>
                    <a:lnTo>
                      <a:pt x="89" y="417"/>
                    </a:lnTo>
                    <a:lnTo>
                      <a:pt x="91" y="416"/>
                    </a:lnTo>
                    <a:lnTo>
                      <a:pt x="89" y="415"/>
                    </a:lnTo>
                    <a:lnTo>
                      <a:pt x="93" y="412"/>
                    </a:lnTo>
                    <a:lnTo>
                      <a:pt x="95" y="409"/>
                    </a:lnTo>
                    <a:lnTo>
                      <a:pt x="96" y="410"/>
                    </a:lnTo>
                    <a:lnTo>
                      <a:pt x="98" y="412"/>
                    </a:lnTo>
                    <a:lnTo>
                      <a:pt x="99" y="412"/>
                    </a:lnTo>
                    <a:lnTo>
                      <a:pt x="99" y="410"/>
                    </a:lnTo>
                    <a:lnTo>
                      <a:pt x="99" y="409"/>
                    </a:lnTo>
                    <a:lnTo>
                      <a:pt x="98" y="408"/>
                    </a:lnTo>
                    <a:lnTo>
                      <a:pt x="99" y="405"/>
                    </a:lnTo>
                    <a:lnTo>
                      <a:pt x="103" y="402"/>
                    </a:lnTo>
                    <a:lnTo>
                      <a:pt x="103" y="398"/>
                    </a:lnTo>
                    <a:lnTo>
                      <a:pt x="106" y="395"/>
                    </a:lnTo>
                    <a:lnTo>
                      <a:pt x="107" y="395"/>
                    </a:lnTo>
                    <a:lnTo>
                      <a:pt x="111" y="395"/>
                    </a:lnTo>
                    <a:lnTo>
                      <a:pt x="110" y="394"/>
                    </a:lnTo>
                    <a:lnTo>
                      <a:pt x="109" y="391"/>
                    </a:lnTo>
                    <a:lnTo>
                      <a:pt x="109" y="390"/>
                    </a:lnTo>
                    <a:lnTo>
                      <a:pt x="111" y="386"/>
                    </a:lnTo>
                    <a:lnTo>
                      <a:pt x="114" y="383"/>
                    </a:lnTo>
                    <a:lnTo>
                      <a:pt x="121" y="379"/>
                    </a:lnTo>
                    <a:lnTo>
                      <a:pt x="124" y="377"/>
                    </a:lnTo>
                    <a:lnTo>
                      <a:pt x="124" y="376"/>
                    </a:lnTo>
                    <a:lnTo>
                      <a:pt x="127" y="372"/>
                    </a:lnTo>
                    <a:lnTo>
                      <a:pt x="128" y="372"/>
                    </a:lnTo>
                    <a:lnTo>
                      <a:pt x="127" y="372"/>
                    </a:lnTo>
                    <a:lnTo>
                      <a:pt x="121" y="373"/>
                    </a:lnTo>
                    <a:lnTo>
                      <a:pt x="120" y="373"/>
                    </a:lnTo>
                    <a:lnTo>
                      <a:pt x="118" y="376"/>
                    </a:lnTo>
                    <a:lnTo>
                      <a:pt x="113" y="376"/>
                    </a:lnTo>
                    <a:lnTo>
                      <a:pt x="109" y="379"/>
                    </a:lnTo>
                    <a:lnTo>
                      <a:pt x="107" y="377"/>
                    </a:lnTo>
                    <a:lnTo>
                      <a:pt x="103" y="374"/>
                    </a:lnTo>
                    <a:lnTo>
                      <a:pt x="105" y="372"/>
                    </a:lnTo>
                    <a:lnTo>
                      <a:pt x="107" y="369"/>
                    </a:lnTo>
                    <a:lnTo>
                      <a:pt x="111" y="366"/>
                    </a:lnTo>
                    <a:lnTo>
                      <a:pt x="107" y="368"/>
                    </a:lnTo>
                    <a:lnTo>
                      <a:pt x="105" y="369"/>
                    </a:lnTo>
                    <a:lnTo>
                      <a:pt x="103" y="369"/>
                    </a:lnTo>
                    <a:lnTo>
                      <a:pt x="100" y="372"/>
                    </a:lnTo>
                    <a:lnTo>
                      <a:pt x="100" y="373"/>
                    </a:lnTo>
                    <a:lnTo>
                      <a:pt x="98" y="377"/>
                    </a:lnTo>
                    <a:lnTo>
                      <a:pt x="98" y="380"/>
                    </a:lnTo>
                    <a:lnTo>
                      <a:pt x="98" y="383"/>
                    </a:lnTo>
                    <a:lnTo>
                      <a:pt x="95" y="383"/>
                    </a:lnTo>
                    <a:lnTo>
                      <a:pt x="95" y="380"/>
                    </a:lnTo>
                    <a:lnTo>
                      <a:pt x="95" y="377"/>
                    </a:lnTo>
                    <a:lnTo>
                      <a:pt x="93" y="373"/>
                    </a:lnTo>
                    <a:lnTo>
                      <a:pt x="92" y="370"/>
                    </a:lnTo>
                    <a:lnTo>
                      <a:pt x="93" y="369"/>
                    </a:lnTo>
                    <a:lnTo>
                      <a:pt x="92" y="368"/>
                    </a:lnTo>
                    <a:lnTo>
                      <a:pt x="91" y="369"/>
                    </a:lnTo>
                    <a:lnTo>
                      <a:pt x="89" y="372"/>
                    </a:lnTo>
                    <a:lnTo>
                      <a:pt x="87" y="370"/>
                    </a:lnTo>
                    <a:lnTo>
                      <a:pt x="88" y="369"/>
                    </a:lnTo>
                    <a:lnTo>
                      <a:pt x="87" y="366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7" y="363"/>
                    </a:lnTo>
                    <a:lnTo>
                      <a:pt x="87" y="362"/>
                    </a:lnTo>
                    <a:lnTo>
                      <a:pt x="82" y="363"/>
                    </a:lnTo>
                    <a:lnTo>
                      <a:pt x="81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3" y="368"/>
                    </a:lnTo>
                    <a:lnTo>
                      <a:pt x="70" y="370"/>
                    </a:lnTo>
                    <a:lnTo>
                      <a:pt x="69" y="369"/>
                    </a:lnTo>
                    <a:lnTo>
                      <a:pt x="66" y="369"/>
                    </a:lnTo>
                    <a:lnTo>
                      <a:pt x="64" y="368"/>
                    </a:lnTo>
                    <a:lnTo>
                      <a:pt x="64" y="368"/>
                    </a:lnTo>
                    <a:lnTo>
                      <a:pt x="67" y="368"/>
                    </a:lnTo>
                    <a:lnTo>
                      <a:pt x="69" y="366"/>
                    </a:lnTo>
                    <a:lnTo>
                      <a:pt x="71" y="366"/>
                    </a:lnTo>
                    <a:lnTo>
                      <a:pt x="73" y="365"/>
                    </a:lnTo>
                    <a:lnTo>
                      <a:pt x="73" y="362"/>
                    </a:lnTo>
                    <a:lnTo>
                      <a:pt x="73" y="362"/>
                    </a:lnTo>
                    <a:lnTo>
                      <a:pt x="71" y="361"/>
                    </a:lnTo>
                    <a:lnTo>
                      <a:pt x="73" y="359"/>
                    </a:lnTo>
                    <a:lnTo>
                      <a:pt x="76" y="359"/>
                    </a:lnTo>
                    <a:lnTo>
                      <a:pt x="77" y="358"/>
                    </a:lnTo>
                    <a:lnTo>
                      <a:pt x="77" y="357"/>
                    </a:lnTo>
                    <a:lnTo>
                      <a:pt x="76" y="357"/>
                    </a:lnTo>
                    <a:lnTo>
                      <a:pt x="73" y="357"/>
                    </a:lnTo>
                    <a:lnTo>
                      <a:pt x="71" y="357"/>
                    </a:lnTo>
                    <a:lnTo>
                      <a:pt x="71" y="354"/>
                    </a:lnTo>
                    <a:lnTo>
                      <a:pt x="70" y="351"/>
                    </a:lnTo>
                    <a:lnTo>
                      <a:pt x="71" y="350"/>
                    </a:lnTo>
                    <a:lnTo>
                      <a:pt x="73" y="351"/>
                    </a:lnTo>
                    <a:lnTo>
                      <a:pt x="73" y="348"/>
                    </a:lnTo>
                    <a:lnTo>
                      <a:pt x="76" y="347"/>
                    </a:lnTo>
                    <a:lnTo>
                      <a:pt x="78" y="347"/>
                    </a:lnTo>
                    <a:lnTo>
                      <a:pt x="78" y="343"/>
                    </a:lnTo>
                    <a:lnTo>
                      <a:pt x="78" y="341"/>
                    </a:lnTo>
                    <a:lnTo>
                      <a:pt x="78" y="340"/>
                    </a:lnTo>
                    <a:lnTo>
                      <a:pt x="78" y="337"/>
                    </a:lnTo>
                    <a:lnTo>
                      <a:pt x="78" y="334"/>
                    </a:lnTo>
                    <a:lnTo>
                      <a:pt x="78" y="332"/>
                    </a:lnTo>
                    <a:lnTo>
                      <a:pt x="81" y="329"/>
                    </a:lnTo>
                    <a:lnTo>
                      <a:pt x="84" y="325"/>
                    </a:lnTo>
                    <a:lnTo>
                      <a:pt x="84" y="323"/>
                    </a:lnTo>
                    <a:lnTo>
                      <a:pt x="81" y="322"/>
                    </a:lnTo>
                    <a:lnTo>
                      <a:pt x="82" y="321"/>
                    </a:lnTo>
                    <a:lnTo>
                      <a:pt x="85" y="318"/>
                    </a:lnTo>
                    <a:lnTo>
                      <a:pt x="91" y="314"/>
                    </a:lnTo>
                    <a:lnTo>
                      <a:pt x="93" y="312"/>
                    </a:lnTo>
                    <a:lnTo>
                      <a:pt x="91" y="312"/>
                    </a:lnTo>
                    <a:lnTo>
                      <a:pt x="85" y="316"/>
                    </a:lnTo>
                    <a:lnTo>
                      <a:pt x="81" y="319"/>
                    </a:lnTo>
                    <a:lnTo>
                      <a:pt x="78" y="321"/>
                    </a:lnTo>
                    <a:lnTo>
                      <a:pt x="78" y="322"/>
                    </a:lnTo>
                    <a:lnTo>
                      <a:pt x="80" y="323"/>
                    </a:lnTo>
                    <a:lnTo>
                      <a:pt x="78" y="326"/>
                    </a:lnTo>
                    <a:lnTo>
                      <a:pt x="76" y="330"/>
                    </a:lnTo>
                    <a:lnTo>
                      <a:pt x="74" y="332"/>
                    </a:lnTo>
                    <a:lnTo>
                      <a:pt x="73" y="330"/>
                    </a:lnTo>
                    <a:lnTo>
                      <a:pt x="70" y="332"/>
                    </a:lnTo>
                    <a:lnTo>
                      <a:pt x="66" y="333"/>
                    </a:lnTo>
                    <a:lnTo>
                      <a:pt x="63" y="333"/>
                    </a:lnTo>
                    <a:lnTo>
                      <a:pt x="55" y="329"/>
                    </a:lnTo>
                    <a:lnTo>
                      <a:pt x="55" y="327"/>
                    </a:lnTo>
                    <a:lnTo>
                      <a:pt x="58" y="327"/>
                    </a:lnTo>
                    <a:lnTo>
                      <a:pt x="58" y="326"/>
                    </a:lnTo>
                    <a:lnTo>
                      <a:pt x="56" y="323"/>
                    </a:lnTo>
                    <a:lnTo>
                      <a:pt x="56" y="322"/>
                    </a:lnTo>
                    <a:lnTo>
                      <a:pt x="55" y="321"/>
                    </a:lnTo>
                    <a:lnTo>
                      <a:pt x="55" y="316"/>
                    </a:lnTo>
                    <a:lnTo>
                      <a:pt x="53" y="315"/>
                    </a:lnTo>
                    <a:lnTo>
                      <a:pt x="52" y="314"/>
                    </a:lnTo>
                    <a:lnTo>
                      <a:pt x="53" y="310"/>
                    </a:lnTo>
                    <a:lnTo>
                      <a:pt x="55" y="308"/>
                    </a:lnTo>
                    <a:lnTo>
                      <a:pt x="53" y="308"/>
                    </a:lnTo>
                    <a:lnTo>
                      <a:pt x="52" y="305"/>
                    </a:lnTo>
                    <a:lnTo>
                      <a:pt x="52" y="304"/>
                    </a:lnTo>
                    <a:lnTo>
                      <a:pt x="55" y="304"/>
                    </a:lnTo>
                    <a:lnTo>
                      <a:pt x="58" y="303"/>
                    </a:lnTo>
                    <a:lnTo>
                      <a:pt x="58" y="301"/>
                    </a:lnTo>
                    <a:lnTo>
                      <a:pt x="60" y="300"/>
                    </a:lnTo>
                    <a:lnTo>
                      <a:pt x="62" y="298"/>
                    </a:lnTo>
                    <a:lnTo>
                      <a:pt x="63" y="301"/>
                    </a:lnTo>
                    <a:lnTo>
                      <a:pt x="67" y="301"/>
                    </a:lnTo>
                    <a:lnTo>
                      <a:pt x="69" y="304"/>
                    </a:lnTo>
                    <a:lnTo>
                      <a:pt x="70" y="303"/>
                    </a:lnTo>
                    <a:lnTo>
                      <a:pt x="71" y="304"/>
                    </a:lnTo>
                    <a:lnTo>
                      <a:pt x="71" y="307"/>
                    </a:lnTo>
                    <a:lnTo>
                      <a:pt x="73" y="307"/>
                    </a:lnTo>
                    <a:lnTo>
                      <a:pt x="77" y="307"/>
                    </a:lnTo>
                    <a:lnTo>
                      <a:pt x="76" y="304"/>
                    </a:lnTo>
                    <a:lnTo>
                      <a:pt x="74" y="301"/>
                    </a:lnTo>
                    <a:lnTo>
                      <a:pt x="76" y="300"/>
                    </a:lnTo>
                    <a:lnTo>
                      <a:pt x="76" y="297"/>
                    </a:lnTo>
                    <a:lnTo>
                      <a:pt x="80" y="293"/>
                    </a:lnTo>
                    <a:lnTo>
                      <a:pt x="82" y="293"/>
                    </a:lnTo>
                    <a:lnTo>
                      <a:pt x="84" y="290"/>
                    </a:lnTo>
                    <a:lnTo>
                      <a:pt x="82" y="292"/>
                    </a:lnTo>
                    <a:lnTo>
                      <a:pt x="78" y="292"/>
                    </a:lnTo>
                    <a:lnTo>
                      <a:pt x="76" y="294"/>
                    </a:lnTo>
                    <a:lnTo>
                      <a:pt x="76" y="298"/>
                    </a:lnTo>
                    <a:lnTo>
                      <a:pt x="73" y="300"/>
                    </a:lnTo>
                    <a:lnTo>
                      <a:pt x="70" y="301"/>
                    </a:lnTo>
                    <a:lnTo>
                      <a:pt x="67" y="298"/>
                    </a:lnTo>
                    <a:lnTo>
                      <a:pt x="64" y="298"/>
                    </a:lnTo>
                    <a:lnTo>
                      <a:pt x="64" y="297"/>
                    </a:lnTo>
                    <a:lnTo>
                      <a:pt x="64" y="296"/>
                    </a:lnTo>
                    <a:lnTo>
                      <a:pt x="63" y="296"/>
                    </a:lnTo>
                    <a:lnTo>
                      <a:pt x="62" y="297"/>
                    </a:lnTo>
                    <a:lnTo>
                      <a:pt x="59" y="297"/>
                    </a:lnTo>
                    <a:lnTo>
                      <a:pt x="59" y="297"/>
                    </a:lnTo>
                    <a:lnTo>
                      <a:pt x="59" y="296"/>
                    </a:lnTo>
                    <a:lnTo>
                      <a:pt x="60" y="294"/>
                    </a:lnTo>
                    <a:lnTo>
                      <a:pt x="60" y="292"/>
                    </a:lnTo>
                    <a:lnTo>
                      <a:pt x="60" y="290"/>
                    </a:lnTo>
                    <a:lnTo>
                      <a:pt x="59" y="292"/>
                    </a:lnTo>
                    <a:lnTo>
                      <a:pt x="56" y="292"/>
                    </a:lnTo>
                    <a:lnTo>
                      <a:pt x="56" y="290"/>
                    </a:lnTo>
                    <a:lnTo>
                      <a:pt x="58" y="287"/>
                    </a:lnTo>
                    <a:lnTo>
                      <a:pt x="58" y="286"/>
                    </a:lnTo>
                    <a:lnTo>
                      <a:pt x="58" y="282"/>
                    </a:lnTo>
                    <a:lnTo>
                      <a:pt x="55" y="279"/>
                    </a:lnTo>
                    <a:lnTo>
                      <a:pt x="55" y="276"/>
                    </a:lnTo>
                    <a:lnTo>
                      <a:pt x="59" y="274"/>
                    </a:lnTo>
                    <a:lnTo>
                      <a:pt x="59" y="271"/>
                    </a:lnTo>
                    <a:lnTo>
                      <a:pt x="60" y="271"/>
                    </a:lnTo>
                    <a:lnTo>
                      <a:pt x="62" y="274"/>
                    </a:lnTo>
                    <a:lnTo>
                      <a:pt x="63" y="272"/>
                    </a:lnTo>
                    <a:lnTo>
                      <a:pt x="64" y="271"/>
                    </a:lnTo>
                    <a:lnTo>
                      <a:pt x="62" y="268"/>
                    </a:lnTo>
                    <a:lnTo>
                      <a:pt x="62" y="267"/>
                    </a:lnTo>
                    <a:lnTo>
                      <a:pt x="64" y="268"/>
                    </a:lnTo>
                    <a:lnTo>
                      <a:pt x="67" y="268"/>
                    </a:lnTo>
                    <a:lnTo>
                      <a:pt x="69" y="267"/>
                    </a:lnTo>
                    <a:lnTo>
                      <a:pt x="70" y="263"/>
                    </a:lnTo>
                    <a:lnTo>
                      <a:pt x="76" y="257"/>
                    </a:lnTo>
                    <a:lnTo>
                      <a:pt x="77" y="257"/>
                    </a:lnTo>
                    <a:lnTo>
                      <a:pt x="78" y="257"/>
                    </a:lnTo>
                    <a:lnTo>
                      <a:pt x="80" y="253"/>
                    </a:lnTo>
                    <a:lnTo>
                      <a:pt x="84" y="250"/>
                    </a:lnTo>
                    <a:lnTo>
                      <a:pt x="85" y="249"/>
                    </a:lnTo>
                    <a:lnTo>
                      <a:pt x="88" y="251"/>
                    </a:lnTo>
                    <a:lnTo>
                      <a:pt x="88" y="254"/>
                    </a:lnTo>
                    <a:lnTo>
                      <a:pt x="89" y="254"/>
                    </a:lnTo>
                    <a:lnTo>
                      <a:pt x="91" y="253"/>
                    </a:lnTo>
                    <a:lnTo>
                      <a:pt x="89" y="251"/>
                    </a:lnTo>
                    <a:lnTo>
                      <a:pt x="89" y="249"/>
                    </a:lnTo>
                    <a:lnTo>
                      <a:pt x="91" y="249"/>
                    </a:lnTo>
                    <a:lnTo>
                      <a:pt x="95" y="249"/>
                    </a:lnTo>
                    <a:lnTo>
                      <a:pt x="98" y="251"/>
                    </a:lnTo>
                    <a:lnTo>
                      <a:pt x="98" y="253"/>
                    </a:lnTo>
                    <a:lnTo>
                      <a:pt x="99" y="251"/>
                    </a:lnTo>
                    <a:lnTo>
                      <a:pt x="102" y="247"/>
                    </a:lnTo>
                    <a:lnTo>
                      <a:pt x="102" y="243"/>
                    </a:lnTo>
                    <a:lnTo>
                      <a:pt x="103" y="242"/>
                    </a:lnTo>
                    <a:lnTo>
                      <a:pt x="106" y="242"/>
                    </a:lnTo>
                    <a:lnTo>
                      <a:pt x="109" y="239"/>
                    </a:lnTo>
                    <a:lnTo>
                      <a:pt x="113" y="239"/>
                    </a:lnTo>
                    <a:lnTo>
                      <a:pt x="116" y="240"/>
                    </a:lnTo>
                    <a:lnTo>
                      <a:pt x="118" y="240"/>
                    </a:lnTo>
                    <a:lnTo>
                      <a:pt x="120" y="239"/>
                    </a:lnTo>
                    <a:lnTo>
                      <a:pt x="125" y="236"/>
                    </a:lnTo>
                    <a:lnTo>
                      <a:pt x="127" y="235"/>
                    </a:lnTo>
                    <a:lnTo>
                      <a:pt x="131" y="232"/>
                    </a:lnTo>
                    <a:lnTo>
                      <a:pt x="132" y="229"/>
                    </a:lnTo>
                    <a:lnTo>
                      <a:pt x="134" y="228"/>
                    </a:lnTo>
                    <a:lnTo>
                      <a:pt x="135" y="231"/>
                    </a:lnTo>
                    <a:lnTo>
                      <a:pt x="136" y="232"/>
                    </a:lnTo>
                    <a:lnTo>
                      <a:pt x="138" y="232"/>
                    </a:lnTo>
                    <a:lnTo>
                      <a:pt x="142" y="233"/>
                    </a:lnTo>
                    <a:lnTo>
                      <a:pt x="145" y="235"/>
                    </a:lnTo>
                    <a:lnTo>
                      <a:pt x="146" y="233"/>
                    </a:lnTo>
                    <a:lnTo>
                      <a:pt x="149" y="231"/>
                    </a:lnTo>
                    <a:lnTo>
                      <a:pt x="152" y="231"/>
                    </a:lnTo>
                    <a:lnTo>
                      <a:pt x="153" y="231"/>
                    </a:lnTo>
                    <a:lnTo>
                      <a:pt x="156" y="229"/>
                    </a:lnTo>
                    <a:lnTo>
                      <a:pt x="158" y="225"/>
                    </a:lnTo>
                    <a:lnTo>
                      <a:pt x="158" y="222"/>
                    </a:lnTo>
                    <a:lnTo>
                      <a:pt x="158" y="221"/>
                    </a:lnTo>
                    <a:lnTo>
                      <a:pt x="158" y="220"/>
                    </a:lnTo>
                    <a:lnTo>
                      <a:pt x="158" y="218"/>
                    </a:lnTo>
                    <a:lnTo>
                      <a:pt x="160" y="216"/>
                    </a:lnTo>
                    <a:lnTo>
                      <a:pt x="160" y="213"/>
                    </a:lnTo>
                    <a:lnTo>
                      <a:pt x="165" y="209"/>
                    </a:lnTo>
                    <a:lnTo>
                      <a:pt x="165" y="204"/>
                    </a:lnTo>
                    <a:lnTo>
                      <a:pt x="164" y="203"/>
                    </a:lnTo>
                    <a:lnTo>
                      <a:pt x="160" y="203"/>
                    </a:lnTo>
                    <a:lnTo>
                      <a:pt x="160" y="202"/>
                    </a:lnTo>
                    <a:lnTo>
                      <a:pt x="164" y="199"/>
                    </a:lnTo>
                    <a:lnTo>
                      <a:pt x="165" y="199"/>
                    </a:lnTo>
                    <a:lnTo>
                      <a:pt x="167" y="200"/>
                    </a:lnTo>
                    <a:lnTo>
                      <a:pt x="171" y="200"/>
                    </a:lnTo>
                    <a:lnTo>
                      <a:pt x="172" y="196"/>
                    </a:lnTo>
                    <a:lnTo>
                      <a:pt x="171" y="195"/>
                    </a:lnTo>
                    <a:lnTo>
                      <a:pt x="171" y="193"/>
                    </a:lnTo>
                    <a:lnTo>
                      <a:pt x="174" y="192"/>
                    </a:lnTo>
                    <a:lnTo>
                      <a:pt x="175" y="189"/>
                    </a:lnTo>
                    <a:lnTo>
                      <a:pt x="174" y="191"/>
                    </a:lnTo>
                    <a:lnTo>
                      <a:pt x="171" y="191"/>
                    </a:lnTo>
                    <a:lnTo>
                      <a:pt x="167" y="193"/>
                    </a:lnTo>
                    <a:lnTo>
                      <a:pt x="165" y="193"/>
                    </a:lnTo>
                    <a:lnTo>
                      <a:pt x="164" y="192"/>
                    </a:lnTo>
                    <a:lnTo>
                      <a:pt x="163" y="192"/>
                    </a:lnTo>
                    <a:lnTo>
                      <a:pt x="161" y="195"/>
                    </a:lnTo>
                    <a:lnTo>
                      <a:pt x="157" y="195"/>
                    </a:lnTo>
                    <a:lnTo>
                      <a:pt x="152" y="198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3" y="203"/>
                    </a:lnTo>
                    <a:lnTo>
                      <a:pt x="142" y="203"/>
                    </a:lnTo>
                    <a:lnTo>
                      <a:pt x="142" y="200"/>
                    </a:lnTo>
                    <a:lnTo>
                      <a:pt x="145" y="198"/>
                    </a:lnTo>
                    <a:lnTo>
                      <a:pt x="145" y="196"/>
                    </a:lnTo>
                    <a:lnTo>
                      <a:pt x="142" y="195"/>
                    </a:lnTo>
                    <a:lnTo>
                      <a:pt x="142" y="196"/>
                    </a:lnTo>
                    <a:lnTo>
                      <a:pt x="142" y="200"/>
                    </a:lnTo>
                    <a:lnTo>
                      <a:pt x="140" y="202"/>
                    </a:lnTo>
                    <a:lnTo>
                      <a:pt x="139" y="200"/>
                    </a:lnTo>
                    <a:lnTo>
                      <a:pt x="138" y="198"/>
                    </a:lnTo>
                    <a:lnTo>
                      <a:pt x="136" y="196"/>
                    </a:lnTo>
                    <a:lnTo>
                      <a:pt x="129" y="195"/>
                    </a:lnTo>
                    <a:lnTo>
                      <a:pt x="127" y="193"/>
                    </a:lnTo>
                    <a:lnTo>
                      <a:pt x="124" y="195"/>
                    </a:lnTo>
                    <a:lnTo>
                      <a:pt x="120" y="198"/>
                    </a:lnTo>
                    <a:lnTo>
                      <a:pt x="118" y="198"/>
                    </a:lnTo>
                    <a:lnTo>
                      <a:pt x="116" y="193"/>
                    </a:lnTo>
                    <a:lnTo>
                      <a:pt x="111" y="192"/>
                    </a:lnTo>
                    <a:lnTo>
                      <a:pt x="106" y="186"/>
                    </a:lnTo>
                    <a:lnTo>
                      <a:pt x="106" y="184"/>
                    </a:lnTo>
                    <a:lnTo>
                      <a:pt x="106" y="180"/>
                    </a:lnTo>
                    <a:lnTo>
                      <a:pt x="109" y="177"/>
                    </a:lnTo>
                    <a:lnTo>
                      <a:pt x="111" y="174"/>
                    </a:lnTo>
                    <a:lnTo>
                      <a:pt x="111" y="171"/>
                    </a:lnTo>
                    <a:lnTo>
                      <a:pt x="110" y="171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111" y="166"/>
                    </a:lnTo>
                    <a:lnTo>
                      <a:pt x="114" y="169"/>
                    </a:lnTo>
                    <a:lnTo>
                      <a:pt x="116" y="169"/>
                    </a:lnTo>
                    <a:lnTo>
                      <a:pt x="118" y="166"/>
                    </a:lnTo>
                    <a:lnTo>
                      <a:pt x="120" y="166"/>
                    </a:lnTo>
                    <a:lnTo>
                      <a:pt x="121" y="167"/>
                    </a:lnTo>
                    <a:lnTo>
                      <a:pt x="124" y="169"/>
                    </a:lnTo>
                    <a:lnTo>
                      <a:pt x="125" y="171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27" y="169"/>
                    </a:lnTo>
                    <a:lnTo>
                      <a:pt x="124" y="169"/>
                    </a:lnTo>
                    <a:lnTo>
                      <a:pt x="124" y="166"/>
                    </a:lnTo>
                    <a:lnTo>
                      <a:pt x="121" y="164"/>
                    </a:lnTo>
                    <a:lnTo>
                      <a:pt x="118" y="160"/>
                    </a:lnTo>
                    <a:lnTo>
                      <a:pt x="114" y="159"/>
                    </a:lnTo>
                    <a:lnTo>
                      <a:pt x="110" y="153"/>
                    </a:lnTo>
                    <a:lnTo>
                      <a:pt x="107" y="149"/>
                    </a:lnTo>
                    <a:lnTo>
                      <a:pt x="107" y="148"/>
                    </a:lnTo>
                    <a:lnTo>
                      <a:pt x="109" y="145"/>
                    </a:lnTo>
                    <a:lnTo>
                      <a:pt x="111" y="144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11" y="146"/>
                    </a:lnTo>
                    <a:lnTo>
                      <a:pt x="114" y="145"/>
                    </a:lnTo>
                    <a:lnTo>
                      <a:pt x="118" y="142"/>
                    </a:lnTo>
                    <a:lnTo>
                      <a:pt x="121" y="142"/>
                    </a:lnTo>
                    <a:lnTo>
                      <a:pt x="121" y="141"/>
                    </a:lnTo>
                    <a:lnTo>
                      <a:pt x="124" y="138"/>
                    </a:lnTo>
                    <a:lnTo>
                      <a:pt x="127" y="138"/>
                    </a:lnTo>
                    <a:lnTo>
                      <a:pt x="127" y="139"/>
                    </a:lnTo>
                    <a:lnTo>
                      <a:pt x="129" y="139"/>
                    </a:lnTo>
                    <a:lnTo>
                      <a:pt x="129" y="138"/>
                    </a:lnTo>
                    <a:lnTo>
                      <a:pt x="131" y="137"/>
                    </a:lnTo>
                    <a:lnTo>
                      <a:pt x="136" y="135"/>
                    </a:lnTo>
                    <a:lnTo>
                      <a:pt x="140" y="137"/>
                    </a:lnTo>
                    <a:lnTo>
                      <a:pt x="143" y="137"/>
                    </a:lnTo>
                    <a:lnTo>
                      <a:pt x="145" y="138"/>
                    </a:lnTo>
                    <a:lnTo>
                      <a:pt x="147" y="138"/>
                    </a:lnTo>
                    <a:lnTo>
                      <a:pt x="149" y="139"/>
                    </a:lnTo>
                    <a:lnTo>
                      <a:pt x="149" y="138"/>
                    </a:lnTo>
                    <a:lnTo>
                      <a:pt x="146" y="135"/>
                    </a:lnTo>
                    <a:lnTo>
                      <a:pt x="145" y="134"/>
                    </a:lnTo>
                    <a:lnTo>
                      <a:pt x="146" y="133"/>
                    </a:lnTo>
                    <a:lnTo>
                      <a:pt x="154" y="130"/>
                    </a:lnTo>
                    <a:lnTo>
                      <a:pt x="156" y="130"/>
                    </a:lnTo>
                    <a:lnTo>
                      <a:pt x="158" y="131"/>
                    </a:lnTo>
                    <a:lnTo>
                      <a:pt x="161" y="131"/>
                    </a:lnTo>
                    <a:lnTo>
                      <a:pt x="165" y="128"/>
                    </a:lnTo>
                    <a:lnTo>
                      <a:pt x="167" y="128"/>
                    </a:lnTo>
                    <a:lnTo>
                      <a:pt x="169" y="130"/>
                    </a:lnTo>
                    <a:lnTo>
                      <a:pt x="172" y="133"/>
                    </a:lnTo>
                    <a:lnTo>
                      <a:pt x="174" y="135"/>
                    </a:lnTo>
                    <a:lnTo>
                      <a:pt x="171" y="137"/>
                    </a:lnTo>
                    <a:lnTo>
                      <a:pt x="169" y="137"/>
                    </a:lnTo>
                    <a:lnTo>
                      <a:pt x="167" y="141"/>
                    </a:lnTo>
                    <a:lnTo>
                      <a:pt x="165" y="142"/>
                    </a:lnTo>
                    <a:lnTo>
                      <a:pt x="165" y="144"/>
                    </a:lnTo>
                    <a:lnTo>
                      <a:pt x="165" y="145"/>
                    </a:lnTo>
                    <a:lnTo>
                      <a:pt x="165" y="148"/>
                    </a:lnTo>
                    <a:lnTo>
                      <a:pt x="167" y="149"/>
                    </a:lnTo>
                    <a:lnTo>
                      <a:pt x="169" y="148"/>
                    </a:lnTo>
                    <a:lnTo>
                      <a:pt x="171" y="149"/>
                    </a:lnTo>
                    <a:lnTo>
                      <a:pt x="171" y="151"/>
                    </a:lnTo>
                    <a:lnTo>
                      <a:pt x="174" y="151"/>
                    </a:lnTo>
                    <a:lnTo>
                      <a:pt x="175" y="151"/>
                    </a:lnTo>
                    <a:lnTo>
                      <a:pt x="176" y="151"/>
                    </a:lnTo>
                    <a:lnTo>
                      <a:pt x="176" y="153"/>
                    </a:lnTo>
                    <a:lnTo>
                      <a:pt x="179" y="155"/>
                    </a:lnTo>
                    <a:lnTo>
                      <a:pt x="182" y="155"/>
                    </a:lnTo>
                    <a:lnTo>
                      <a:pt x="183" y="155"/>
                    </a:lnTo>
                    <a:lnTo>
                      <a:pt x="183" y="157"/>
                    </a:lnTo>
                    <a:lnTo>
                      <a:pt x="186" y="156"/>
                    </a:lnTo>
                    <a:lnTo>
                      <a:pt x="189" y="155"/>
                    </a:lnTo>
                    <a:lnTo>
                      <a:pt x="189" y="153"/>
                    </a:lnTo>
                    <a:lnTo>
                      <a:pt x="193" y="149"/>
                    </a:lnTo>
                    <a:lnTo>
                      <a:pt x="194" y="149"/>
                    </a:lnTo>
                    <a:lnTo>
                      <a:pt x="196" y="149"/>
                    </a:lnTo>
                    <a:lnTo>
                      <a:pt x="197" y="151"/>
                    </a:lnTo>
                    <a:lnTo>
                      <a:pt x="197" y="152"/>
                    </a:lnTo>
                    <a:lnTo>
                      <a:pt x="194" y="156"/>
                    </a:lnTo>
                    <a:lnTo>
                      <a:pt x="197" y="155"/>
                    </a:lnTo>
                    <a:lnTo>
                      <a:pt x="200" y="152"/>
                    </a:lnTo>
                    <a:lnTo>
                      <a:pt x="200" y="148"/>
                    </a:lnTo>
                    <a:lnTo>
                      <a:pt x="199" y="144"/>
                    </a:lnTo>
                    <a:lnTo>
                      <a:pt x="196" y="144"/>
                    </a:lnTo>
                    <a:lnTo>
                      <a:pt x="194" y="142"/>
                    </a:lnTo>
                    <a:lnTo>
                      <a:pt x="193" y="142"/>
                    </a:lnTo>
                    <a:lnTo>
                      <a:pt x="192" y="145"/>
                    </a:lnTo>
                    <a:lnTo>
                      <a:pt x="192" y="144"/>
                    </a:lnTo>
                    <a:lnTo>
                      <a:pt x="193" y="141"/>
                    </a:lnTo>
                    <a:lnTo>
                      <a:pt x="194" y="135"/>
                    </a:lnTo>
                    <a:lnTo>
                      <a:pt x="194" y="128"/>
                    </a:lnTo>
                    <a:lnTo>
                      <a:pt x="197" y="126"/>
                    </a:lnTo>
                    <a:lnTo>
                      <a:pt x="199" y="126"/>
                    </a:lnTo>
                    <a:lnTo>
                      <a:pt x="199" y="128"/>
                    </a:lnTo>
                    <a:lnTo>
                      <a:pt x="196" y="135"/>
                    </a:lnTo>
                    <a:lnTo>
                      <a:pt x="196" y="139"/>
                    </a:lnTo>
                    <a:lnTo>
                      <a:pt x="199" y="142"/>
                    </a:lnTo>
                    <a:lnTo>
                      <a:pt x="200" y="142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5" y="148"/>
                    </a:lnTo>
                    <a:lnTo>
                      <a:pt x="208" y="149"/>
                    </a:lnTo>
                    <a:lnTo>
                      <a:pt x="210" y="148"/>
                    </a:lnTo>
                    <a:lnTo>
                      <a:pt x="212" y="149"/>
                    </a:lnTo>
                    <a:lnTo>
                      <a:pt x="212" y="151"/>
                    </a:lnTo>
                    <a:lnTo>
                      <a:pt x="216" y="151"/>
                    </a:lnTo>
                    <a:lnTo>
                      <a:pt x="218" y="148"/>
                    </a:lnTo>
                    <a:lnTo>
                      <a:pt x="216" y="145"/>
                    </a:lnTo>
                    <a:lnTo>
                      <a:pt x="221" y="144"/>
                    </a:lnTo>
                    <a:lnTo>
                      <a:pt x="216" y="141"/>
                    </a:lnTo>
                    <a:lnTo>
                      <a:pt x="212" y="139"/>
                    </a:lnTo>
                    <a:lnTo>
                      <a:pt x="210" y="141"/>
                    </a:lnTo>
                    <a:lnTo>
                      <a:pt x="208" y="139"/>
                    </a:lnTo>
                    <a:lnTo>
                      <a:pt x="205" y="138"/>
                    </a:lnTo>
                    <a:lnTo>
                      <a:pt x="203" y="139"/>
                    </a:lnTo>
                    <a:lnTo>
                      <a:pt x="201" y="141"/>
                    </a:lnTo>
                    <a:lnTo>
                      <a:pt x="200" y="139"/>
                    </a:lnTo>
                    <a:lnTo>
                      <a:pt x="200" y="137"/>
                    </a:lnTo>
                    <a:lnTo>
                      <a:pt x="200" y="130"/>
                    </a:lnTo>
                    <a:lnTo>
                      <a:pt x="200" y="128"/>
                    </a:lnTo>
                    <a:lnTo>
                      <a:pt x="203" y="128"/>
                    </a:lnTo>
                    <a:lnTo>
                      <a:pt x="205" y="127"/>
                    </a:lnTo>
                    <a:lnTo>
                      <a:pt x="199" y="122"/>
                    </a:lnTo>
                    <a:lnTo>
                      <a:pt x="199" y="120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6" y="119"/>
                    </a:lnTo>
                    <a:lnTo>
                      <a:pt x="196" y="122"/>
                    </a:lnTo>
                    <a:lnTo>
                      <a:pt x="193" y="120"/>
                    </a:lnTo>
                    <a:lnTo>
                      <a:pt x="187" y="115"/>
                    </a:lnTo>
                    <a:lnTo>
                      <a:pt x="187" y="113"/>
                    </a:lnTo>
                    <a:lnTo>
                      <a:pt x="190" y="110"/>
                    </a:lnTo>
                    <a:lnTo>
                      <a:pt x="193" y="105"/>
                    </a:lnTo>
                    <a:lnTo>
                      <a:pt x="193" y="97"/>
                    </a:lnTo>
                    <a:lnTo>
                      <a:pt x="192" y="88"/>
                    </a:lnTo>
                    <a:lnTo>
                      <a:pt x="189" y="80"/>
                    </a:lnTo>
                    <a:lnTo>
                      <a:pt x="186" y="69"/>
                    </a:lnTo>
                    <a:lnTo>
                      <a:pt x="183" y="63"/>
                    </a:lnTo>
                    <a:lnTo>
                      <a:pt x="185" y="62"/>
                    </a:lnTo>
                    <a:lnTo>
                      <a:pt x="186" y="63"/>
                    </a:lnTo>
                    <a:lnTo>
                      <a:pt x="189" y="63"/>
                    </a:lnTo>
                    <a:lnTo>
                      <a:pt x="190" y="61"/>
                    </a:lnTo>
                    <a:lnTo>
                      <a:pt x="193" y="58"/>
                    </a:lnTo>
                    <a:lnTo>
                      <a:pt x="194" y="55"/>
                    </a:lnTo>
                    <a:lnTo>
                      <a:pt x="199" y="50"/>
                    </a:lnTo>
                    <a:lnTo>
                      <a:pt x="201" y="47"/>
                    </a:lnTo>
                    <a:lnTo>
                      <a:pt x="203" y="45"/>
                    </a:lnTo>
                    <a:lnTo>
                      <a:pt x="207" y="48"/>
                    </a:lnTo>
                    <a:lnTo>
                      <a:pt x="210" y="50"/>
                    </a:lnTo>
                    <a:lnTo>
                      <a:pt x="214" y="51"/>
                    </a:lnTo>
                    <a:lnTo>
                      <a:pt x="218" y="52"/>
                    </a:lnTo>
                    <a:lnTo>
                      <a:pt x="219" y="54"/>
                    </a:lnTo>
                    <a:lnTo>
                      <a:pt x="223" y="54"/>
                    </a:lnTo>
                    <a:lnTo>
                      <a:pt x="228" y="51"/>
                    </a:lnTo>
                    <a:lnTo>
                      <a:pt x="230" y="51"/>
                    </a:lnTo>
                    <a:lnTo>
                      <a:pt x="234" y="48"/>
                    </a:lnTo>
                    <a:lnTo>
                      <a:pt x="237" y="48"/>
                    </a:lnTo>
                    <a:lnTo>
                      <a:pt x="241" y="45"/>
                    </a:lnTo>
                    <a:lnTo>
                      <a:pt x="248" y="40"/>
                    </a:lnTo>
                    <a:lnTo>
                      <a:pt x="254" y="36"/>
                    </a:lnTo>
                    <a:lnTo>
                      <a:pt x="258" y="32"/>
                    </a:lnTo>
                    <a:lnTo>
                      <a:pt x="266" y="28"/>
                    </a:lnTo>
                    <a:lnTo>
                      <a:pt x="273" y="22"/>
                    </a:lnTo>
                    <a:lnTo>
                      <a:pt x="279" y="19"/>
                    </a:lnTo>
                    <a:lnTo>
                      <a:pt x="283" y="21"/>
                    </a:lnTo>
                    <a:lnTo>
                      <a:pt x="287" y="21"/>
                    </a:lnTo>
                    <a:lnTo>
                      <a:pt x="288" y="21"/>
                    </a:lnTo>
                    <a:lnTo>
                      <a:pt x="287" y="18"/>
                    </a:lnTo>
                    <a:lnTo>
                      <a:pt x="283" y="16"/>
                    </a:lnTo>
                    <a:lnTo>
                      <a:pt x="283" y="15"/>
                    </a:lnTo>
                    <a:lnTo>
                      <a:pt x="284" y="15"/>
                    </a:lnTo>
                    <a:lnTo>
                      <a:pt x="287" y="16"/>
                    </a:lnTo>
                    <a:lnTo>
                      <a:pt x="290" y="19"/>
                    </a:lnTo>
                    <a:lnTo>
                      <a:pt x="291" y="21"/>
                    </a:lnTo>
                    <a:lnTo>
                      <a:pt x="294" y="21"/>
                    </a:lnTo>
                    <a:lnTo>
                      <a:pt x="301" y="16"/>
                    </a:lnTo>
                    <a:lnTo>
                      <a:pt x="302" y="18"/>
                    </a:lnTo>
                    <a:lnTo>
                      <a:pt x="302" y="19"/>
                    </a:lnTo>
                    <a:lnTo>
                      <a:pt x="298" y="25"/>
                    </a:lnTo>
                    <a:lnTo>
                      <a:pt x="297" y="29"/>
                    </a:lnTo>
                    <a:lnTo>
                      <a:pt x="297" y="30"/>
                    </a:lnTo>
                    <a:lnTo>
                      <a:pt x="298" y="30"/>
                    </a:lnTo>
                    <a:lnTo>
                      <a:pt x="299" y="26"/>
                    </a:lnTo>
                    <a:lnTo>
                      <a:pt x="302" y="19"/>
                    </a:lnTo>
                    <a:lnTo>
                      <a:pt x="306" y="16"/>
                    </a:lnTo>
                    <a:lnTo>
                      <a:pt x="309" y="16"/>
                    </a:lnTo>
                    <a:lnTo>
                      <a:pt x="310" y="15"/>
                    </a:lnTo>
                    <a:lnTo>
                      <a:pt x="308" y="15"/>
                    </a:lnTo>
                    <a:lnTo>
                      <a:pt x="308" y="12"/>
                    </a:lnTo>
                    <a:lnTo>
                      <a:pt x="309" y="10"/>
                    </a:lnTo>
                    <a:lnTo>
                      <a:pt x="312" y="8"/>
                    </a:lnTo>
                    <a:lnTo>
                      <a:pt x="317" y="5"/>
                    </a:lnTo>
                    <a:lnTo>
                      <a:pt x="320" y="4"/>
                    </a:lnTo>
                    <a:lnTo>
                      <a:pt x="321" y="5"/>
                    </a:lnTo>
                    <a:lnTo>
                      <a:pt x="319" y="7"/>
                    </a:lnTo>
                    <a:lnTo>
                      <a:pt x="319" y="8"/>
                    </a:lnTo>
                    <a:lnTo>
                      <a:pt x="320" y="10"/>
                    </a:lnTo>
                    <a:lnTo>
                      <a:pt x="321" y="10"/>
                    </a:lnTo>
                    <a:lnTo>
                      <a:pt x="321" y="7"/>
                    </a:lnTo>
                    <a:lnTo>
                      <a:pt x="324" y="7"/>
                    </a:lnTo>
                    <a:lnTo>
                      <a:pt x="327" y="8"/>
                    </a:lnTo>
                    <a:lnTo>
                      <a:pt x="328" y="10"/>
                    </a:lnTo>
                    <a:lnTo>
                      <a:pt x="328" y="7"/>
                    </a:lnTo>
                    <a:lnTo>
                      <a:pt x="330" y="8"/>
                    </a:lnTo>
                    <a:lnTo>
                      <a:pt x="334" y="11"/>
                    </a:lnTo>
                    <a:lnTo>
                      <a:pt x="339" y="11"/>
                    </a:lnTo>
                    <a:lnTo>
                      <a:pt x="344" y="10"/>
                    </a:lnTo>
                    <a:lnTo>
                      <a:pt x="349" y="5"/>
                    </a:lnTo>
                    <a:lnTo>
                      <a:pt x="352" y="3"/>
                    </a:lnTo>
                    <a:lnTo>
                      <a:pt x="355" y="3"/>
                    </a:lnTo>
                    <a:lnTo>
                      <a:pt x="356" y="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1" name="Freeform 83"/>
              <p:cNvSpPr>
                <a:spLocks/>
              </p:cNvSpPr>
              <p:nvPr/>
            </p:nvSpPr>
            <p:spPr bwMode="auto">
              <a:xfrm>
                <a:off x="1166653" y="2598469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2" name="Freeform 84"/>
              <p:cNvSpPr>
                <a:spLocks/>
              </p:cNvSpPr>
              <p:nvPr/>
            </p:nvSpPr>
            <p:spPr bwMode="auto">
              <a:xfrm>
                <a:off x="1157760" y="2608843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1 h 3"/>
                  <a:gd name="T4" fmla="*/ 2 w 5"/>
                  <a:gd name="T5" fmla="*/ 3 h 3"/>
                  <a:gd name="T6" fmla="*/ 0 w 5"/>
                  <a:gd name="T7" fmla="*/ 1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3" name="Freeform 85"/>
              <p:cNvSpPr>
                <a:spLocks/>
              </p:cNvSpPr>
              <p:nvPr/>
            </p:nvSpPr>
            <p:spPr bwMode="auto">
              <a:xfrm>
                <a:off x="1181475" y="2596986"/>
                <a:ext cx="8893" cy="8893"/>
              </a:xfrm>
              <a:custGeom>
                <a:avLst/>
                <a:gdLst>
                  <a:gd name="T0" fmla="*/ 1 w 6"/>
                  <a:gd name="T1" fmla="*/ 0 h 6"/>
                  <a:gd name="T2" fmla="*/ 4 w 6"/>
                  <a:gd name="T3" fmla="*/ 1 h 6"/>
                  <a:gd name="T4" fmla="*/ 6 w 6"/>
                  <a:gd name="T5" fmla="*/ 4 h 6"/>
                  <a:gd name="T6" fmla="*/ 5 w 6"/>
                  <a:gd name="T7" fmla="*/ 5 h 6"/>
                  <a:gd name="T8" fmla="*/ 4 w 6"/>
                  <a:gd name="T9" fmla="*/ 6 h 6"/>
                  <a:gd name="T10" fmla="*/ 1 w 6"/>
                  <a:gd name="T11" fmla="*/ 6 h 6"/>
                  <a:gd name="T12" fmla="*/ 1 w 6"/>
                  <a:gd name="T13" fmla="*/ 5 h 6"/>
                  <a:gd name="T14" fmla="*/ 2 w 6"/>
                  <a:gd name="T15" fmla="*/ 5 h 6"/>
                  <a:gd name="T16" fmla="*/ 0 w 6"/>
                  <a:gd name="T17" fmla="*/ 4 h 6"/>
                  <a:gd name="T18" fmla="*/ 0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4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4" name="Freeform 86"/>
              <p:cNvSpPr>
                <a:spLocks/>
              </p:cNvSpPr>
              <p:nvPr/>
            </p:nvSpPr>
            <p:spPr bwMode="auto">
              <a:xfrm>
                <a:off x="1434930" y="2556967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5" name="Freeform 87"/>
              <p:cNvSpPr>
                <a:spLocks/>
              </p:cNvSpPr>
              <p:nvPr/>
            </p:nvSpPr>
            <p:spPr bwMode="auto">
              <a:xfrm>
                <a:off x="1557951" y="2527324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6" name="Freeform 88"/>
              <p:cNvSpPr>
                <a:spLocks/>
              </p:cNvSpPr>
              <p:nvPr/>
            </p:nvSpPr>
            <p:spPr bwMode="auto">
              <a:xfrm>
                <a:off x="1549058" y="2524359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3 w 4"/>
                  <a:gd name="T5" fmla="*/ 4 h 6"/>
                  <a:gd name="T6" fmla="*/ 3 w 4"/>
                  <a:gd name="T7" fmla="*/ 6 h 6"/>
                  <a:gd name="T8" fmla="*/ 0 w 4"/>
                  <a:gd name="T9" fmla="*/ 6 h 6"/>
                  <a:gd name="T10" fmla="*/ 0 w 4"/>
                  <a:gd name="T11" fmla="*/ 4 h 6"/>
                  <a:gd name="T12" fmla="*/ 0 w 4"/>
                  <a:gd name="T13" fmla="*/ 2 h 6"/>
                  <a:gd name="T14" fmla="*/ 3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7" name="Freeform 89"/>
              <p:cNvSpPr>
                <a:spLocks/>
              </p:cNvSpPr>
              <p:nvPr/>
            </p:nvSpPr>
            <p:spPr bwMode="auto">
              <a:xfrm>
                <a:off x="1531271" y="2530288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8" name="Freeform 90"/>
              <p:cNvSpPr>
                <a:spLocks/>
              </p:cNvSpPr>
              <p:nvPr/>
            </p:nvSpPr>
            <p:spPr bwMode="auto">
              <a:xfrm>
                <a:off x="2024841" y="2543627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3 w 3"/>
                  <a:gd name="T7" fmla="*/ 7 h 7"/>
                  <a:gd name="T8" fmla="*/ 0 w 3"/>
                  <a:gd name="T9" fmla="*/ 7 h 7"/>
                  <a:gd name="T10" fmla="*/ 0 w 3"/>
                  <a:gd name="T11" fmla="*/ 5 h 7"/>
                  <a:gd name="T12" fmla="*/ 1 w 3"/>
                  <a:gd name="T13" fmla="*/ 4 h 7"/>
                  <a:gd name="T14" fmla="*/ 0 w 3"/>
                  <a:gd name="T15" fmla="*/ 2 h 7"/>
                  <a:gd name="T16" fmla="*/ 0 w 3"/>
                  <a:gd name="T17" fmla="*/ 1 h 7"/>
                  <a:gd name="T18" fmla="*/ 3 w 3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9" name="Freeform 91"/>
              <p:cNvSpPr>
                <a:spLocks/>
              </p:cNvSpPr>
              <p:nvPr/>
            </p:nvSpPr>
            <p:spPr bwMode="auto">
              <a:xfrm>
                <a:off x="1562398" y="25243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0" name="Freeform 92"/>
              <p:cNvSpPr>
                <a:spLocks/>
              </p:cNvSpPr>
              <p:nvPr/>
            </p:nvSpPr>
            <p:spPr bwMode="auto">
              <a:xfrm>
                <a:off x="1574255" y="254066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1" name="Freeform 93"/>
              <p:cNvSpPr>
                <a:spLocks/>
              </p:cNvSpPr>
              <p:nvPr/>
            </p:nvSpPr>
            <p:spPr bwMode="auto">
              <a:xfrm>
                <a:off x="5264907" y="4274824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2 h 5"/>
                  <a:gd name="T4" fmla="*/ 1 w 4"/>
                  <a:gd name="T5" fmla="*/ 5 h 5"/>
                  <a:gd name="T6" fmla="*/ 0 w 4"/>
                  <a:gd name="T7" fmla="*/ 5 h 5"/>
                  <a:gd name="T8" fmla="*/ 1 w 4"/>
                  <a:gd name="T9" fmla="*/ 2 h 5"/>
                  <a:gd name="T10" fmla="*/ 0 w 4"/>
                  <a:gd name="T11" fmla="*/ 0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2" name="Freeform 94"/>
              <p:cNvSpPr>
                <a:spLocks/>
              </p:cNvSpPr>
              <p:nvPr/>
            </p:nvSpPr>
            <p:spPr bwMode="auto">
              <a:xfrm>
                <a:off x="5250085" y="4264449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3 w 4"/>
                  <a:gd name="T5" fmla="*/ 4 h 4"/>
                  <a:gd name="T6" fmla="*/ 2 w 4"/>
                  <a:gd name="T7" fmla="*/ 1 h 4"/>
                  <a:gd name="T8" fmla="*/ 0 w 4"/>
                  <a:gd name="T9" fmla="*/ 1 h 4"/>
                  <a:gd name="T10" fmla="*/ 2 w 4"/>
                  <a:gd name="T11" fmla="*/ 0 h 4"/>
                  <a:gd name="T12" fmla="*/ 3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3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3" name="Freeform 95"/>
              <p:cNvSpPr>
                <a:spLocks/>
              </p:cNvSpPr>
              <p:nvPr/>
            </p:nvSpPr>
            <p:spPr bwMode="auto">
              <a:xfrm>
                <a:off x="5227852" y="4248145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0 h 8"/>
                  <a:gd name="T4" fmla="*/ 4 w 4"/>
                  <a:gd name="T5" fmla="*/ 2 h 8"/>
                  <a:gd name="T6" fmla="*/ 3 w 4"/>
                  <a:gd name="T7" fmla="*/ 4 h 8"/>
                  <a:gd name="T8" fmla="*/ 4 w 4"/>
                  <a:gd name="T9" fmla="*/ 5 h 8"/>
                  <a:gd name="T10" fmla="*/ 3 w 4"/>
                  <a:gd name="T11" fmla="*/ 8 h 8"/>
                  <a:gd name="T12" fmla="*/ 1 w 4"/>
                  <a:gd name="T13" fmla="*/ 8 h 8"/>
                  <a:gd name="T14" fmla="*/ 1 w 4"/>
                  <a:gd name="T15" fmla="*/ 7 h 8"/>
                  <a:gd name="T16" fmla="*/ 0 w 4"/>
                  <a:gd name="T17" fmla="*/ 4 h 8"/>
                  <a:gd name="T18" fmla="*/ 0 w 4"/>
                  <a:gd name="T19" fmla="*/ 2 h 8"/>
                  <a:gd name="T20" fmla="*/ 1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4" name="Freeform 96"/>
              <p:cNvSpPr>
                <a:spLocks/>
              </p:cNvSpPr>
              <p:nvPr/>
            </p:nvSpPr>
            <p:spPr bwMode="auto">
              <a:xfrm>
                <a:off x="5233781" y="426593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5" name="Freeform 97"/>
              <p:cNvSpPr>
                <a:spLocks/>
              </p:cNvSpPr>
              <p:nvPr/>
            </p:nvSpPr>
            <p:spPr bwMode="auto">
              <a:xfrm>
                <a:off x="5470931" y="4116231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5 w 5"/>
                  <a:gd name="T5" fmla="*/ 2 h 3"/>
                  <a:gd name="T6" fmla="*/ 2 w 5"/>
                  <a:gd name="T7" fmla="*/ 3 h 3"/>
                  <a:gd name="T8" fmla="*/ 0 w 5"/>
                  <a:gd name="T9" fmla="*/ 2 h 3"/>
                  <a:gd name="T10" fmla="*/ 2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6" name="Freeform 98"/>
              <p:cNvSpPr>
                <a:spLocks/>
              </p:cNvSpPr>
              <p:nvPr/>
            </p:nvSpPr>
            <p:spPr bwMode="auto">
              <a:xfrm>
                <a:off x="5296033" y="421553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7" name="Freeform 99"/>
              <p:cNvSpPr>
                <a:spLocks/>
              </p:cNvSpPr>
              <p:nvPr/>
            </p:nvSpPr>
            <p:spPr bwMode="auto">
              <a:xfrm>
                <a:off x="5291586" y="4206644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3 w 4"/>
                  <a:gd name="T3" fmla="*/ 1 h 3"/>
                  <a:gd name="T4" fmla="*/ 4 w 4"/>
                  <a:gd name="T5" fmla="*/ 1 h 3"/>
                  <a:gd name="T6" fmla="*/ 4 w 4"/>
                  <a:gd name="T7" fmla="*/ 1 h 3"/>
                  <a:gd name="T8" fmla="*/ 1 w 4"/>
                  <a:gd name="T9" fmla="*/ 3 h 3"/>
                  <a:gd name="T10" fmla="*/ 0 w 4"/>
                  <a:gd name="T11" fmla="*/ 1 h 3"/>
                  <a:gd name="T12" fmla="*/ 1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8" name="Freeform 100"/>
              <p:cNvSpPr>
                <a:spLocks/>
              </p:cNvSpPr>
              <p:nvPr/>
            </p:nvSpPr>
            <p:spPr bwMode="auto">
              <a:xfrm>
                <a:off x="6204615" y="3747165"/>
                <a:ext cx="5929" cy="26679"/>
              </a:xfrm>
              <a:custGeom>
                <a:avLst/>
                <a:gdLst>
                  <a:gd name="T0" fmla="*/ 4 w 4"/>
                  <a:gd name="T1" fmla="*/ 0 h 18"/>
                  <a:gd name="T2" fmla="*/ 4 w 4"/>
                  <a:gd name="T3" fmla="*/ 2 h 18"/>
                  <a:gd name="T4" fmla="*/ 4 w 4"/>
                  <a:gd name="T5" fmla="*/ 5 h 18"/>
                  <a:gd name="T6" fmla="*/ 4 w 4"/>
                  <a:gd name="T7" fmla="*/ 5 h 18"/>
                  <a:gd name="T8" fmla="*/ 4 w 4"/>
                  <a:gd name="T9" fmla="*/ 7 h 18"/>
                  <a:gd name="T10" fmla="*/ 3 w 4"/>
                  <a:gd name="T11" fmla="*/ 11 h 18"/>
                  <a:gd name="T12" fmla="*/ 4 w 4"/>
                  <a:gd name="T13" fmla="*/ 11 h 18"/>
                  <a:gd name="T14" fmla="*/ 4 w 4"/>
                  <a:gd name="T15" fmla="*/ 16 h 18"/>
                  <a:gd name="T16" fmla="*/ 2 w 4"/>
                  <a:gd name="T17" fmla="*/ 18 h 18"/>
                  <a:gd name="T18" fmla="*/ 0 w 4"/>
                  <a:gd name="T19" fmla="*/ 17 h 18"/>
                  <a:gd name="T20" fmla="*/ 2 w 4"/>
                  <a:gd name="T21" fmla="*/ 11 h 18"/>
                  <a:gd name="T22" fmla="*/ 2 w 4"/>
                  <a:gd name="T23" fmla="*/ 9 h 18"/>
                  <a:gd name="T24" fmla="*/ 2 w 4"/>
                  <a:gd name="T25" fmla="*/ 7 h 18"/>
                  <a:gd name="T26" fmla="*/ 2 w 4"/>
                  <a:gd name="T27" fmla="*/ 3 h 18"/>
                  <a:gd name="T28" fmla="*/ 4 w 4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8">
                    <a:moveTo>
                      <a:pt x="4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0" y="17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9" name="Freeform 101"/>
              <p:cNvSpPr>
                <a:spLocks/>
              </p:cNvSpPr>
              <p:nvPr/>
            </p:nvSpPr>
            <p:spPr bwMode="auto">
              <a:xfrm>
                <a:off x="6229812" y="387908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1 h 7"/>
                  <a:gd name="T4" fmla="*/ 4 w 4"/>
                  <a:gd name="T5" fmla="*/ 3 h 7"/>
                  <a:gd name="T6" fmla="*/ 4 w 4"/>
                  <a:gd name="T7" fmla="*/ 5 h 7"/>
                  <a:gd name="T8" fmla="*/ 3 w 4"/>
                  <a:gd name="T9" fmla="*/ 7 h 7"/>
                  <a:gd name="T10" fmla="*/ 1 w 4"/>
                  <a:gd name="T11" fmla="*/ 4 h 7"/>
                  <a:gd name="T12" fmla="*/ 0 w 4"/>
                  <a:gd name="T13" fmla="*/ 4 h 7"/>
                  <a:gd name="T14" fmla="*/ 0 w 4"/>
                  <a:gd name="T15" fmla="*/ 1 h 7"/>
                  <a:gd name="T16" fmla="*/ 3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0" name="Freeform 102"/>
              <p:cNvSpPr>
                <a:spLocks/>
              </p:cNvSpPr>
              <p:nvPr/>
            </p:nvSpPr>
            <p:spPr bwMode="auto">
              <a:xfrm>
                <a:off x="6209061" y="3837579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1" name="Freeform 103"/>
              <p:cNvSpPr>
                <a:spLocks/>
              </p:cNvSpPr>
              <p:nvPr/>
            </p:nvSpPr>
            <p:spPr bwMode="auto">
              <a:xfrm>
                <a:off x="6226848" y="3873151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2 w 5"/>
                  <a:gd name="T5" fmla="*/ 3 h 3"/>
                  <a:gd name="T6" fmla="*/ 0 w 5"/>
                  <a:gd name="T7" fmla="*/ 3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2" name="Freeform 104"/>
              <p:cNvSpPr>
                <a:spLocks/>
              </p:cNvSpPr>
              <p:nvPr/>
            </p:nvSpPr>
            <p:spPr bwMode="auto">
              <a:xfrm>
                <a:off x="6225366" y="3856847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4 h 4"/>
                  <a:gd name="T8" fmla="*/ 0 w 3"/>
                  <a:gd name="T9" fmla="*/ 2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3" name="Freeform 105"/>
              <p:cNvSpPr>
                <a:spLocks/>
              </p:cNvSpPr>
              <p:nvPr/>
            </p:nvSpPr>
            <p:spPr bwMode="auto">
              <a:xfrm>
                <a:off x="6194239" y="3790149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4" name="Freeform 106"/>
              <p:cNvSpPr>
                <a:spLocks/>
              </p:cNvSpPr>
              <p:nvPr/>
            </p:nvSpPr>
            <p:spPr bwMode="auto">
              <a:xfrm>
                <a:off x="6220919" y="3864258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2 w 4"/>
                  <a:gd name="T7" fmla="*/ 2 h 3"/>
                  <a:gd name="T8" fmla="*/ 0 w 4"/>
                  <a:gd name="T9" fmla="*/ 0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5" name="Freeform 107"/>
              <p:cNvSpPr>
                <a:spLocks/>
              </p:cNvSpPr>
              <p:nvPr/>
            </p:nvSpPr>
            <p:spPr bwMode="auto">
              <a:xfrm>
                <a:off x="6216473" y="3853883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6" name="Freeform 108"/>
              <p:cNvSpPr>
                <a:spLocks/>
              </p:cNvSpPr>
              <p:nvPr/>
            </p:nvSpPr>
            <p:spPr bwMode="auto">
              <a:xfrm>
                <a:off x="6203132" y="3776809"/>
                <a:ext cx="5929" cy="20751"/>
              </a:xfrm>
              <a:custGeom>
                <a:avLst/>
                <a:gdLst>
                  <a:gd name="T0" fmla="*/ 4 w 4"/>
                  <a:gd name="T1" fmla="*/ 0 h 14"/>
                  <a:gd name="T2" fmla="*/ 4 w 4"/>
                  <a:gd name="T3" fmla="*/ 1 h 14"/>
                  <a:gd name="T4" fmla="*/ 3 w 4"/>
                  <a:gd name="T5" fmla="*/ 3 h 14"/>
                  <a:gd name="T6" fmla="*/ 1 w 4"/>
                  <a:gd name="T7" fmla="*/ 5 h 14"/>
                  <a:gd name="T8" fmla="*/ 3 w 4"/>
                  <a:gd name="T9" fmla="*/ 7 h 14"/>
                  <a:gd name="T10" fmla="*/ 3 w 4"/>
                  <a:gd name="T11" fmla="*/ 9 h 14"/>
                  <a:gd name="T12" fmla="*/ 1 w 4"/>
                  <a:gd name="T13" fmla="*/ 14 h 14"/>
                  <a:gd name="T14" fmla="*/ 0 w 4"/>
                  <a:gd name="T15" fmla="*/ 12 h 14"/>
                  <a:gd name="T16" fmla="*/ 1 w 4"/>
                  <a:gd name="T17" fmla="*/ 9 h 14"/>
                  <a:gd name="T18" fmla="*/ 0 w 4"/>
                  <a:gd name="T19" fmla="*/ 7 h 14"/>
                  <a:gd name="T20" fmla="*/ 0 w 4"/>
                  <a:gd name="T21" fmla="*/ 5 h 14"/>
                  <a:gd name="T22" fmla="*/ 0 w 4"/>
                  <a:gd name="T23" fmla="*/ 1 h 14"/>
                  <a:gd name="T24" fmla="*/ 4 w 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7" name="Freeform 109"/>
              <p:cNvSpPr>
                <a:spLocks/>
              </p:cNvSpPr>
              <p:nvPr/>
            </p:nvSpPr>
            <p:spPr bwMode="auto">
              <a:xfrm>
                <a:off x="6200168" y="3804971"/>
                <a:ext cx="7411" cy="10376"/>
              </a:xfrm>
              <a:custGeom>
                <a:avLst/>
                <a:gdLst>
                  <a:gd name="T0" fmla="*/ 3 w 5"/>
                  <a:gd name="T1" fmla="*/ 0 h 7"/>
                  <a:gd name="T2" fmla="*/ 5 w 5"/>
                  <a:gd name="T3" fmla="*/ 3 h 7"/>
                  <a:gd name="T4" fmla="*/ 3 w 5"/>
                  <a:gd name="T5" fmla="*/ 7 h 7"/>
                  <a:gd name="T6" fmla="*/ 0 w 5"/>
                  <a:gd name="T7" fmla="*/ 7 h 7"/>
                  <a:gd name="T8" fmla="*/ 0 w 5"/>
                  <a:gd name="T9" fmla="*/ 4 h 7"/>
                  <a:gd name="T10" fmla="*/ 0 w 5"/>
                  <a:gd name="T11" fmla="*/ 2 h 7"/>
                  <a:gd name="T12" fmla="*/ 3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5" y="3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8" name="Freeform 110"/>
              <p:cNvSpPr>
                <a:spLocks/>
              </p:cNvSpPr>
              <p:nvPr/>
            </p:nvSpPr>
            <p:spPr bwMode="auto">
              <a:xfrm>
                <a:off x="7233255" y="373086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9" name="Freeform 111"/>
              <p:cNvSpPr>
                <a:spLocks/>
              </p:cNvSpPr>
              <p:nvPr/>
            </p:nvSpPr>
            <p:spPr bwMode="auto">
              <a:xfrm>
                <a:off x="7239183" y="3704182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3 w 4"/>
                  <a:gd name="T5" fmla="*/ 5 h 7"/>
                  <a:gd name="T6" fmla="*/ 3 w 4"/>
                  <a:gd name="T7" fmla="*/ 7 h 7"/>
                  <a:gd name="T8" fmla="*/ 0 w 4"/>
                  <a:gd name="T9" fmla="*/ 3 h 7"/>
                  <a:gd name="T10" fmla="*/ 3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0" name="Freeform 112"/>
              <p:cNvSpPr>
                <a:spLocks/>
              </p:cNvSpPr>
              <p:nvPr/>
            </p:nvSpPr>
            <p:spPr bwMode="auto">
              <a:xfrm>
                <a:off x="7221397" y="3744201"/>
                <a:ext cx="7411" cy="7411"/>
              </a:xfrm>
              <a:custGeom>
                <a:avLst/>
                <a:gdLst>
                  <a:gd name="T0" fmla="*/ 4 w 5"/>
                  <a:gd name="T1" fmla="*/ 0 h 5"/>
                  <a:gd name="T2" fmla="*/ 5 w 5"/>
                  <a:gd name="T3" fmla="*/ 1 h 5"/>
                  <a:gd name="T4" fmla="*/ 4 w 5"/>
                  <a:gd name="T5" fmla="*/ 5 h 5"/>
                  <a:gd name="T6" fmla="*/ 1 w 5"/>
                  <a:gd name="T7" fmla="*/ 5 h 5"/>
                  <a:gd name="T8" fmla="*/ 0 w 5"/>
                  <a:gd name="T9" fmla="*/ 5 h 5"/>
                  <a:gd name="T10" fmla="*/ 1 w 5"/>
                  <a:gd name="T11" fmla="*/ 2 h 5"/>
                  <a:gd name="T12" fmla="*/ 2 w 5"/>
                  <a:gd name="T13" fmla="*/ 1 h 5"/>
                  <a:gd name="T14" fmla="*/ 4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5" y="1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1" name="Freeform 113"/>
              <p:cNvSpPr>
                <a:spLocks/>
              </p:cNvSpPr>
              <p:nvPr/>
            </p:nvSpPr>
            <p:spPr bwMode="auto">
              <a:xfrm>
                <a:off x="7105786" y="2897871"/>
                <a:ext cx="29644" cy="40020"/>
              </a:xfrm>
              <a:custGeom>
                <a:avLst/>
                <a:gdLst>
                  <a:gd name="T0" fmla="*/ 20 w 20"/>
                  <a:gd name="T1" fmla="*/ 0 h 27"/>
                  <a:gd name="T2" fmla="*/ 20 w 20"/>
                  <a:gd name="T3" fmla="*/ 3 h 27"/>
                  <a:gd name="T4" fmla="*/ 20 w 20"/>
                  <a:gd name="T5" fmla="*/ 5 h 27"/>
                  <a:gd name="T6" fmla="*/ 18 w 20"/>
                  <a:gd name="T7" fmla="*/ 7 h 27"/>
                  <a:gd name="T8" fmla="*/ 15 w 20"/>
                  <a:gd name="T9" fmla="*/ 7 h 27"/>
                  <a:gd name="T10" fmla="*/ 13 w 20"/>
                  <a:gd name="T11" fmla="*/ 9 h 27"/>
                  <a:gd name="T12" fmla="*/ 11 w 20"/>
                  <a:gd name="T13" fmla="*/ 14 h 27"/>
                  <a:gd name="T14" fmla="*/ 8 w 20"/>
                  <a:gd name="T15" fmla="*/ 15 h 27"/>
                  <a:gd name="T16" fmla="*/ 7 w 20"/>
                  <a:gd name="T17" fmla="*/ 15 h 27"/>
                  <a:gd name="T18" fmla="*/ 6 w 20"/>
                  <a:gd name="T19" fmla="*/ 16 h 27"/>
                  <a:gd name="T20" fmla="*/ 6 w 20"/>
                  <a:gd name="T21" fmla="*/ 18 h 27"/>
                  <a:gd name="T22" fmla="*/ 4 w 20"/>
                  <a:gd name="T23" fmla="*/ 19 h 27"/>
                  <a:gd name="T24" fmla="*/ 6 w 20"/>
                  <a:gd name="T25" fmla="*/ 22 h 27"/>
                  <a:gd name="T26" fmla="*/ 3 w 20"/>
                  <a:gd name="T27" fmla="*/ 23 h 27"/>
                  <a:gd name="T28" fmla="*/ 3 w 20"/>
                  <a:gd name="T29" fmla="*/ 26 h 27"/>
                  <a:gd name="T30" fmla="*/ 2 w 20"/>
                  <a:gd name="T31" fmla="*/ 27 h 27"/>
                  <a:gd name="T32" fmla="*/ 0 w 20"/>
                  <a:gd name="T33" fmla="*/ 25 h 27"/>
                  <a:gd name="T34" fmla="*/ 2 w 20"/>
                  <a:gd name="T35" fmla="*/ 22 h 27"/>
                  <a:gd name="T36" fmla="*/ 2 w 20"/>
                  <a:gd name="T37" fmla="*/ 21 h 27"/>
                  <a:gd name="T38" fmla="*/ 2 w 20"/>
                  <a:gd name="T39" fmla="*/ 19 h 27"/>
                  <a:gd name="T40" fmla="*/ 2 w 20"/>
                  <a:gd name="T41" fmla="*/ 18 h 27"/>
                  <a:gd name="T42" fmla="*/ 3 w 20"/>
                  <a:gd name="T43" fmla="*/ 16 h 27"/>
                  <a:gd name="T44" fmla="*/ 4 w 20"/>
                  <a:gd name="T45" fmla="*/ 15 h 27"/>
                  <a:gd name="T46" fmla="*/ 4 w 20"/>
                  <a:gd name="T47" fmla="*/ 14 h 27"/>
                  <a:gd name="T48" fmla="*/ 4 w 20"/>
                  <a:gd name="T49" fmla="*/ 14 h 27"/>
                  <a:gd name="T50" fmla="*/ 7 w 20"/>
                  <a:gd name="T51" fmla="*/ 11 h 27"/>
                  <a:gd name="T52" fmla="*/ 7 w 20"/>
                  <a:gd name="T53" fmla="*/ 8 h 27"/>
                  <a:gd name="T54" fmla="*/ 7 w 20"/>
                  <a:gd name="T55" fmla="*/ 7 h 27"/>
                  <a:gd name="T56" fmla="*/ 7 w 20"/>
                  <a:gd name="T57" fmla="*/ 5 h 27"/>
                  <a:gd name="T58" fmla="*/ 8 w 20"/>
                  <a:gd name="T59" fmla="*/ 4 h 27"/>
                  <a:gd name="T60" fmla="*/ 10 w 20"/>
                  <a:gd name="T61" fmla="*/ 7 h 27"/>
                  <a:gd name="T62" fmla="*/ 11 w 20"/>
                  <a:gd name="T63" fmla="*/ 7 h 27"/>
                  <a:gd name="T64" fmla="*/ 13 w 20"/>
                  <a:gd name="T65" fmla="*/ 5 h 27"/>
                  <a:gd name="T66" fmla="*/ 14 w 20"/>
                  <a:gd name="T67" fmla="*/ 5 h 27"/>
                  <a:gd name="T68" fmla="*/ 14 w 20"/>
                  <a:gd name="T69" fmla="*/ 4 h 27"/>
                  <a:gd name="T70" fmla="*/ 18 w 20"/>
                  <a:gd name="T71" fmla="*/ 0 h 27"/>
                  <a:gd name="T72" fmla="*/ 20 w 20"/>
                  <a:gd name="T7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7">
                    <a:moveTo>
                      <a:pt x="20" y="0"/>
                    </a:moveTo>
                    <a:lnTo>
                      <a:pt x="20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1" y="14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19"/>
                    </a:lnTo>
                    <a:lnTo>
                      <a:pt x="6" y="22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2" name="Freeform 114"/>
              <p:cNvSpPr>
                <a:spLocks/>
              </p:cNvSpPr>
              <p:nvPr/>
            </p:nvSpPr>
            <p:spPr bwMode="auto">
              <a:xfrm>
                <a:off x="7144323" y="2871191"/>
                <a:ext cx="16305" cy="23715"/>
              </a:xfrm>
              <a:custGeom>
                <a:avLst/>
                <a:gdLst>
                  <a:gd name="T0" fmla="*/ 11 w 11"/>
                  <a:gd name="T1" fmla="*/ 0 h 16"/>
                  <a:gd name="T2" fmla="*/ 9 w 11"/>
                  <a:gd name="T3" fmla="*/ 4 h 16"/>
                  <a:gd name="T4" fmla="*/ 7 w 11"/>
                  <a:gd name="T5" fmla="*/ 7 h 16"/>
                  <a:gd name="T6" fmla="*/ 7 w 11"/>
                  <a:gd name="T7" fmla="*/ 9 h 16"/>
                  <a:gd name="T8" fmla="*/ 6 w 11"/>
                  <a:gd name="T9" fmla="*/ 11 h 16"/>
                  <a:gd name="T10" fmla="*/ 5 w 11"/>
                  <a:gd name="T11" fmla="*/ 14 h 16"/>
                  <a:gd name="T12" fmla="*/ 2 w 11"/>
                  <a:gd name="T13" fmla="*/ 16 h 16"/>
                  <a:gd name="T14" fmla="*/ 0 w 11"/>
                  <a:gd name="T15" fmla="*/ 16 h 16"/>
                  <a:gd name="T16" fmla="*/ 0 w 11"/>
                  <a:gd name="T17" fmla="*/ 12 h 16"/>
                  <a:gd name="T18" fmla="*/ 3 w 11"/>
                  <a:gd name="T19" fmla="*/ 9 h 16"/>
                  <a:gd name="T20" fmla="*/ 3 w 11"/>
                  <a:gd name="T21" fmla="*/ 8 h 16"/>
                  <a:gd name="T22" fmla="*/ 5 w 11"/>
                  <a:gd name="T23" fmla="*/ 7 h 16"/>
                  <a:gd name="T24" fmla="*/ 5 w 11"/>
                  <a:gd name="T25" fmla="*/ 5 h 16"/>
                  <a:gd name="T26" fmla="*/ 6 w 11"/>
                  <a:gd name="T27" fmla="*/ 4 h 16"/>
                  <a:gd name="T28" fmla="*/ 7 w 11"/>
                  <a:gd name="T29" fmla="*/ 1 h 16"/>
                  <a:gd name="T30" fmla="*/ 10 w 11"/>
                  <a:gd name="T31" fmla="*/ 1 h 16"/>
                  <a:gd name="T32" fmla="*/ 11 w 1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6">
                    <a:moveTo>
                      <a:pt x="11" y="0"/>
                    </a:moveTo>
                    <a:lnTo>
                      <a:pt x="9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3" name="Freeform 115"/>
              <p:cNvSpPr>
                <a:spLocks/>
              </p:cNvSpPr>
              <p:nvPr/>
            </p:nvSpPr>
            <p:spPr bwMode="auto">
              <a:xfrm>
                <a:off x="7108751" y="2952711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4 h 4"/>
                  <a:gd name="T8" fmla="*/ 2 w 4"/>
                  <a:gd name="T9" fmla="*/ 1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4" name="Freeform 116"/>
              <p:cNvSpPr>
                <a:spLocks/>
              </p:cNvSpPr>
              <p:nvPr/>
            </p:nvSpPr>
            <p:spPr bwMode="auto">
              <a:xfrm>
                <a:off x="7185825" y="282524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5" name="Freeform 117"/>
              <p:cNvSpPr>
                <a:spLocks/>
              </p:cNvSpPr>
              <p:nvPr/>
            </p:nvSpPr>
            <p:spPr bwMode="auto">
              <a:xfrm>
                <a:off x="7185825" y="2807457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6" name="Freeform 118"/>
              <p:cNvSpPr>
                <a:spLocks/>
              </p:cNvSpPr>
              <p:nvPr/>
            </p:nvSpPr>
            <p:spPr bwMode="auto">
              <a:xfrm>
                <a:off x="6800455" y="2610326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6 w 13"/>
                  <a:gd name="T3" fmla="*/ 0 h 11"/>
                  <a:gd name="T4" fmla="*/ 9 w 13"/>
                  <a:gd name="T5" fmla="*/ 0 h 11"/>
                  <a:gd name="T6" fmla="*/ 10 w 13"/>
                  <a:gd name="T7" fmla="*/ 0 h 11"/>
                  <a:gd name="T8" fmla="*/ 10 w 13"/>
                  <a:gd name="T9" fmla="*/ 2 h 11"/>
                  <a:gd name="T10" fmla="*/ 9 w 13"/>
                  <a:gd name="T11" fmla="*/ 3 h 11"/>
                  <a:gd name="T12" fmla="*/ 9 w 13"/>
                  <a:gd name="T13" fmla="*/ 4 h 11"/>
                  <a:gd name="T14" fmla="*/ 10 w 13"/>
                  <a:gd name="T15" fmla="*/ 3 h 11"/>
                  <a:gd name="T16" fmla="*/ 11 w 13"/>
                  <a:gd name="T17" fmla="*/ 2 h 11"/>
                  <a:gd name="T18" fmla="*/ 13 w 13"/>
                  <a:gd name="T19" fmla="*/ 2 h 11"/>
                  <a:gd name="T20" fmla="*/ 13 w 13"/>
                  <a:gd name="T21" fmla="*/ 3 h 11"/>
                  <a:gd name="T22" fmla="*/ 11 w 13"/>
                  <a:gd name="T23" fmla="*/ 4 h 11"/>
                  <a:gd name="T24" fmla="*/ 11 w 13"/>
                  <a:gd name="T25" fmla="*/ 7 h 11"/>
                  <a:gd name="T26" fmla="*/ 13 w 13"/>
                  <a:gd name="T27" fmla="*/ 9 h 11"/>
                  <a:gd name="T28" fmla="*/ 11 w 13"/>
                  <a:gd name="T29" fmla="*/ 10 h 11"/>
                  <a:gd name="T30" fmla="*/ 10 w 13"/>
                  <a:gd name="T31" fmla="*/ 11 h 11"/>
                  <a:gd name="T32" fmla="*/ 7 w 13"/>
                  <a:gd name="T33" fmla="*/ 10 h 11"/>
                  <a:gd name="T34" fmla="*/ 6 w 13"/>
                  <a:gd name="T35" fmla="*/ 9 h 11"/>
                  <a:gd name="T36" fmla="*/ 4 w 13"/>
                  <a:gd name="T37" fmla="*/ 9 h 11"/>
                  <a:gd name="T38" fmla="*/ 4 w 13"/>
                  <a:gd name="T39" fmla="*/ 9 h 11"/>
                  <a:gd name="T40" fmla="*/ 3 w 13"/>
                  <a:gd name="T41" fmla="*/ 10 h 11"/>
                  <a:gd name="T42" fmla="*/ 3 w 13"/>
                  <a:gd name="T43" fmla="*/ 10 h 11"/>
                  <a:gd name="T44" fmla="*/ 0 w 13"/>
                  <a:gd name="T45" fmla="*/ 7 h 11"/>
                  <a:gd name="T46" fmla="*/ 0 w 13"/>
                  <a:gd name="T47" fmla="*/ 6 h 11"/>
                  <a:gd name="T48" fmla="*/ 3 w 13"/>
                  <a:gd name="T49" fmla="*/ 3 h 11"/>
                  <a:gd name="T50" fmla="*/ 3 w 13"/>
                  <a:gd name="T51" fmla="*/ 2 h 11"/>
                  <a:gd name="T52" fmla="*/ 4 w 13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6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7" name="Freeform 119"/>
              <p:cNvSpPr>
                <a:spLocks/>
              </p:cNvSpPr>
              <p:nvPr/>
            </p:nvSpPr>
            <p:spPr bwMode="auto">
              <a:xfrm>
                <a:off x="7178413" y="2841548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1 w 1"/>
                  <a:gd name="T5" fmla="*/ 5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1 w 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8" name="Freeform 120"/>
              <p:cNvSpPr>
                <a:spLocks/>
              </p:cNvSpPr>
              <p:nvPr/>
            </p:nvSpPr>
            <p:spPr bwMode="auto">
              <a:xfrm>
                <a:off x="7185825" y="281931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9" name="Freeform 121"/>
              <p:cNvSpPr>
                <a:spLocks/>
              </p:cNvSpPr>
              <p:nvPr/>
            </p:nvSpPr>
            <p:spPr bwMode="auto">
              <a:xfrm>
                <a:off x="6810830" y="2639970"/>
                <a:ext cx="10376" cy="10376"/>
              </a:xfrm>
              <a:custGeom>
                <a:avLst/>
                <a:gdLst>
                  <a:gd name="T0" fmla="*/ 7 w 7"/>
                  <a:gd name="T1" fmla="*/ 0 h 7"/>
                  <a:gd name="T2" fmla="*/ 6 w 7"/>
                  <a:gd name="T3" fmla="*/ 1 h 7"/>
                  <a:gd name="T4" fmla="*/ 7 w 7"/>
                  <a:gd name="T5" fmla="*/ 1 h 7"/>
                  <a:gd name="T6" fmla="*/ 6 w 7"/>
                  <a:gd name="T7" fmla="*/ 4 h 7"/>
                  <a:gd name="T8" fmla="*/ 4 w 7"/>
                  <a:gd name="T9" fmla="*/ 4 h 7"/>
                  <a:gd name="T10" fmla="*/ 3 w 7"/>
                  <a:gd name="T11" fmla="*/ 7 h 7"/>
                  <a:gd name="T12" fmla="*/ 2 w 7"/>
                  <a:gd name="T13" fmla="*/ 5 h 7"/>
                  <a:gd name="T14" fmla="*/ 0 w 7"/>
                  <a:gd name="T15" fmla="*/ 4 h 7"/>
                  <a:gd name="T16" fmla="*/ 3 w 7"/>
                  <a:gd name="T17" fmla="*/ 0 h 7"/>
                  <a:gd name="T18" fmla="*/ 7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6" y="1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0" name="Freeform 122"/>
              <p:cNvSpPr>
                <a:spLocks/>
              </p:cNvSpPr>
              <p:nvPr/>
            </p:nvSpPr>
            <p:spPr bwMode="auto">
              <a:xfrm>
                <a:off x="7187306" y="2705186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3 h 4"/>
                  <a:gd name="T4" fmla="*/ 5 w 5"/>
                  <a:gd name="T5" fmla="*/ 4 h 4"/>
                  <a:gd name="T6" fmla="*/ 2 w 5"/>
                  <a:gd name="T7" fmla="*/ 4 h 4"/>
                  <a:gd name="T8" fmla="*/ 0 w 5"/>
                  <a:gd name="T9" fmla="*/ 3 h 4"/>
                  <a:gd name="T10" fmla="*/ 0 w 5"/>
                  <a:gd name="T11" fmla="*/ 1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3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1" name="Freeform 123"/>
              <p:cNvSpPr>
                <a:spLocks/>
              </p:cNvSpPr>
              <p:nvPr/>
            </p:nvSpPr>
            <p:spPr bwMode="auto">
              <a:xfrm>
                <a:off x="7126537" y="2260529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0 h 4"/>
                  <a:gd name="T4" fmla="*/ 3 w 3"/>
                  <a:gd name="T5" fmla="*/ 1 h 4"/>
                  <a:gd name="T6" fmla="*/ 1 w 3"/>
                  <a:gd name="T7" fmla="*/ 4 h 4"/>
                  <a:gd name="T8" fmla="*/ 0 w 3"/>
                  <a:gd name="T9" fmla="*/ 1 h 4"/>
                  <a:gd name="T10" fmla="*/ 1 w 3"/>
                  <a:gd name="T11" fmla="*/ 0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2" name="Freeform 124"/>
              <p:cNvSpPr>
                <a:spLocks/>
              </p:cNvSpPr>
              <p:nvPr/>
            </p:nvSpPr>
            <p:spPr bwMode="auto">
              <a:xfrm>
                <a:off x="7194718" y="2353907"/>
                <a:ext cx="22233" cy="41501"/>
              </a:xfrm>
              <a:custGeom>
                <a:avLst/>
                <a:gdLst>
                  <a:gd name="T0" fmla="*/ 8 w 15"/>
                  <a:gd name="T1" fmla="*/ 0 h 28"/>
                  <a:gd name="T2" fmla="*/ 9 w 15"/>
                  <a:gd name="T3" fmla="*/ 2 h 28"/>
                  <a:gd name="T4" fmla="*/ 13 w 15"/>
                  <a:gd name="T5" fmla="*/ 5 h 28"/>
                  <a:gd name="T6" fmla="*/ 15 w 15"/>
                  <a:gd name="T7" fmla="*/ 9 h 28"/>
                  <a:gd name="T8" fmla="*/ 15 w 15"/>
                  <a:gd name="T9" fmla="*/ 12 h 28"/>
                  <a:gd name="T10" fmla="*/ 13 w 15"/>
                  <a:gd name="T11" fmla="*/ 12 h 28"/>
                  <a:gd name="T12" fmla="*/ 11 w 15"/>
                  <a:gd name="T13" fmla="*/ 14 h 28"/>
                  <a:gd name="T14" fmla="*/ 8 w 15"/>
                  <a:gd name="T15" fmla="*/ 17 h 28"/>
                  <a:gd name="T16" fmla="*/ 7 w 15"/>
                  <a:gd name="T17" fmla="*/ 20 h 28"/>
                  <a:gd name="T18" fmla="*/ 7 w 15"/>
                  <a:gd name="T19" fmla="*/ 21 h 28"/>
                  <a:gd name="T20" fmla="*/ 7 w 15"/>
                  <a:gd name="T21" fmla="*/ 23 h 28"/>
                  <a:gd name="T22" fmla="*/ 8 w 15"/>
                  <a:gd name="T23" fmla="*/ 25 h 28"/>
                  <a:gd name="T24" fmla="*/ 8 w 15"/>
                  <a:gd name="T25" fmla="*/ 28 h 28"/>
                  <a:gd name="T26" fmla="*/ 7 w 15"/>
                  <a:gd name="T27" fmla="*/ 28 h 28"/>
                  <a:gd name="T28" fmla="*/ 5 w 15"/>
                  <a:gd name="T29" fmla="*/ 25 h 28"/>
                  <a:gd name="T30" fmla="*/ 4 w 15"/>
                  <a:gd name="T31" fmla="*/ 24 h 28"/>
                  <a:gd name="T32" fmla="*/ 5 w 15"/>
                  <a:gd name="T33" fmla="*/ 23 h 28"/>
                  <a:gd name="T34" fmla="*/ 5 w 15"/>
                  <a:gd name="T35" fmla="*/ 20 h 28"/>
                  <a:gd name="T36" fmla="*/ 4 w 15"/>
                  <a:gd name="T37" fmla="*/ 17 h 28"/>
                  <a:gd name="T38" fmla="*/ 2 w 15"/>
                  <a:gd name="T39" fmla="*/ 13 h 28"/>
                  <a:gd name="T40" fmla="*/ 4 w 15"/>
                  <a:gd name="T41" fmla="*/ 10 h 28"/>
                  <a:gd name="T42" fmla="*/ 4 w 15"/>
                  <a:gd name="T43" fmla="*/ 10 h 28"/>
                  <a:gd name="T44" fmla="*/ 1 w 15"/>
                  <a:gd name="T45" fmla="*/ 12 h 28"/>
                  <a:gd name="T46" fmla="*/ 0 w 15"/>
                  <a:gd name="T47" fmla="*/ 12 h 28"/>
                  <a:gd name="T48" fmla="*/ 1 w 15"/>
                  <a:gd name="T49" fmla="*/ 9 h 28"/>
                  <a:gd name="T50" fmla="*/ 2 w 15"/>
                  <a:gd name="T51" fmla="*/ 9 h 28"/>
                  <a:gd name="T52" fmla="*/ 5 w 15"/>
                  <a:gd name="T53" fmla="*/ 5 h 28"/>
                  <a:gd name="T54" fmla="*/ 7 w 15"/>
                  <a:gd name="T55" fmla="*/ 3 h 28"/>
                  <a:gd name="T56" fmla="*/ 7 w 15"/>
                  <a:gd name="T57" fmla="*/ 2 h 28"/>
                  <a:gd name="T58" fmla="*/ 8 w 15"/>
                  <a:gd name="T5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28">
                    <a:moveTo>
                      <a:pt x="8" y="0"/>
                    </a:moveTo>
                    <a:lnTo>
                      <a:pt x="9" y="2"/>
                    </a:lnTo>
                    <a:lnTo>
                      <a:pt x="13" y="5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8" y="17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5" y="25"/>
                    </a:lnTo>
                    <a:lnTo>
                      <a:pt x="4" y="24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3" name="Freeform 125"/>
              <p:cNvSpPr>
                <a:spLocks/>
              </p:cNvSpPr>
              <p:nvPr/>
            </p:nvSpPr>
            <p:spPr bwMode="auto">
              <a:xfrm>
                <a:off x="7122090" y="2250154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4 w 4"/>
                  <a:gd name="T5" fmla="*/ 4 h 4"/>
                  <a:gd name="T6" fmla="*/ 3 w 4"/>
                  <a:gd name="T7" fmla="*/ 4 h 4"/>
                  <a:gd name="T8" fmla="*/ 0 w 4"/>
                  <a:gd name="T9" fmla="*/ 3 h 4"/>
                  <a:gd name="T10" fmla="*/ 2 w 4"/>
                  <a:gd name="T11" fmla="*/ 1 h 4"/>
                  <a:gd name="T12" fmla="*/ 3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4" name="Freeform 126"/>
              <p:cNvSpPr>
                <a:spLocks/>
              </p:cNvSpPr>
              <p:nvPr/>
            </p:nvSpPr>
            <p:spPr bwMode="auto">
              <a:xfrm>
                <a:off x="7187306" y="2774849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5" name="Freeform 127"/>
              <p:cNvSpPr>
                <a:spLocks/>
              </p:cNvSpPr>
              <p:nvPr/>
            </p:nvSpPr>
            <p:spPr bwMode="auto">
              <a:xfrm>
                <a:off x="6790079" y="2613291"/>
                <a:ext cx="8893" cy="10376"/>
              </a:xfrm>
              <a:custGeom>
                <a:avLst/>
                <a:gdLst>
                  <a:gd name="T0" fmla="*/ 5 w 6"/>
                  <a:gd name="T1" fmla="*/ 0 h 7"/>
                  <a:gd name="T2" fmla="*/ 6 w 6"/>
                  <a:gd name="T3" fmla="*/ 1 h 7"/>
                  <a:gd name="T4" fmla="*/ 5 w 6"/>
                  <a:gd name="T5" fmla="*/ 2 h 7"/>
                  <a:gd name="T6" fmla="*/ 6 w 6"/>
                  <a:gd name="T7" fmla="*/ 5 h 7"/>
                  <a:gd name="T8" fmla="*/ 5 w 6"/>
                  <a:gd name="T9" fmla="*/ 5 h 7"/>
                  <a:gd name="T10" fmla="*/ 3 w 6"/>
                  <a:gd name="T11" fmla="*/ 5 h 7"/>
                  <a:gd name="T12" fmla="*/ 2 w 6"/>
                  <a:gd name="T13" fmla="*/ 5 h 7"/>
                  <a:gd name="T14" fmla="*/ 2 w 6"/>
                  <a:gd name="T15" fmla="*/ 7 h 7"/>
                  <a:gd name="T16" fmla="*/ 2 w 6"/>
                  <a:gd name="T17" fmla="*/ 7 h 7"/>
                  <a:gd name="T18" fmla="*/ 0 w 6"/>
                  <a:gd name="T19" fmla="*/ 5 h 7"/>
                  <a:gd name="T20" fmla="*/ 0 w 6"/>
                  <a:gd name="T21" fmla="*/ 2 h 7"/>
                  <a:gd name="T22" fmla="*/ 3 w 6"/>
                  <a:gd name="T23" fmla="*/ 1 h 7"/>
                  <a:gd name="T24" fmla="*/ 5 w 6"/>
                  <a:gd name="T25" fmla="*/ 0 h 7"/>
                  <a:gd name="T26" fmla="*/ 5 w 6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1"/>
                    </a:lnTo>
                    <a:lnTo>
                      <a:pt x="5" y="2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6" name="Freeform 128"/>
              <p:cNvSpPr>
                <a:spLocks/>
              </p:cNvSpPr>
              <p:nvPr/>
            </p:nvSpPr>
            <p:spPr bwMode="auto">
              <a:xfrm>
                <a:off x="7191753" y="2709632"/>
                <a:ext cx="19269" cy="29644"/>
              </a:xfrm>
              <a:custGeom>
                <a:avLst/>
                <a:gdLst>
                  <a:gd name="T0" fmla="*/ 7 w 13"/>
                  <a:gd name="T1" fmla="*/ 0 h 20"/>
                  <a:gd name="T2" fmla="*/ 11 w 13"/>
                  <a:gd name="T3" fmla="*/ 2 h 20"/>
                  <a:gd name="T4" fmla="*/ 13 w 13"/>
                  <a:gd name="T5" fmla="*/ 5 h 20"/>
                  <a:gd name="T6" fmla="*/ 10 w 13"/>
                  <a:gd name="T7" fmla="*/ 7 h 20"/>
                  <a:gd name="T8" fmla="*/ 10 w 13"/>
                  <a:gd name="T9" fmla="*/ 9 h 20"/>
                  <a:gd name="T10" fmla="*/ 10 w 13"/>
                  <a:gd name="T11" fmla="*/ 12 h 20"/>
                  <a:gd name="T12" fmla="*/ 9 w 13"/>
                  <a:gd name="T13" fmla="*/ 15 h 20"/>
                  <a:gd name="T14" fmla="*/ 7 w 13"/>
                  <a:gd name="T15" fmla="*/ 15 h 20"/>
                  <a:gd name="T16" fmla="*/ 6 w 13"/>
                  <a:gd name="T17" fmla="*/ 18 h 20"/>
                  <a:gd name="T18" fmla="*/ 6 w 13"/>
                  <a:gd name="T19" fmla="*/ 20 h 20"/>
                  <a:gd name="T20" fmla="*/ 6 w 13"/>
                  <a:gd name="T21" fmla="*/ 20 h 20"/>
                  <a:gd name="T22" fmla="*/ 4 w 13"/>
                  <a:gd name="T23" fmla="*/ 19 h 20"/>
                  <a:gd name="T24" fmla="*/ 2 w 13"/>
                  <a:gd name="T25" fmla="*/ 19 h 20"/>
                  <a:gd name="T26" fmla="*/ 2 w 13"/>
                  <a:gd name="T27" fmla="*/ 18 h 20"/>
                  <a:gd name="T28" fmla="*/ 3 w 13"/>
                  <a:gd name="T29" fmla="*/ 18 h 20"/>
                  <a:gd name="T30" fmla="*/ 3 w 13"/>
                  <a:gd name="T31" fmla="*/ 15 h 20"/>
                  <a:gd name="T32" fmla="*/ 0 w 13"/>
                  <a:gd name="T33" fmla="*/ 13 h 20"/>
                  <a:gd name="T34" fmla="*/ 2 w 13"/>
                  <a:gd name="T35" fmla="*/ 12 h 20"/>
                  <a:gd name="T36" fmla="*/ 3 w 13"/>
                  <a:gd name="T37" fmla="*/ 12 h 20"/>
                  <a:gd name="T38" fmla="*/ 4 w 13"/>
                  <a:gd name="T39" fmla="*/ 9 h 20"/>
                  <a:gd name="T40" fmla="*/ 6 w 13"/>
                  <a:gd name="T41" fmla="*/ 9 h 20"/>
                  <a:gd name="T42" fmla="*/ 7 w 13"/>
                  <a:gd name="T43" fmla="*/ 7 h 20"/>
                  <a:gd name="T44" fmla="*/ 6 w 13"/>
                  <a:gd name="T45" fmla="*/ 1 h 20"/>
                  <a:gd name="T46" fmla="*/ 7 w 13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20">
                    <a:moveTo>
                      <a:pt x="7" y="0"/>
                    </a:moveTo>
                    <a:lnTo>
                      <a:pt x="11" y="2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6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7" name="Freeform 129"/>
              <p:cNvSpPr>
                <a:spLocks/>
              </p:cNvSpPr>
              <p:nvPr/>
            </p:nvSpPr>
            <p:spPr bwMode="auto">
              <a:xfrm>
                <a:off x="7206575" y="270518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1 h 4"/>
                  <a:gd name="T4" fmla="*/ 4 w 4"/>
                  <a:gd name="T5" fmla="*/ 4 h 4"/>
                  <a:gd name="T6" fmla="*/ 3 w 4"/>
                  <a:gd name="T7" fmla="*/ 4 h 4"/>
                  <a:gd name="T8" fmla="*/ 1 w 4"/>
                  <a:gd name="T9" fmla="*/ 4 h 4"/>
                  <a:gd name="T10" fmla="*/ 0 w 4"/>
                  <a:gd name="T11" fmla="*/ 3 h 4"/>
                  <a:gd name="T12" fmla="*/ 0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8" name="Freeform 130"/>
              <p:cNvSpPr>
                <a:spLocks/>
              </p:cNvSpPr>
              <p:nvPr/>
            </p:nvSpPr>
            <p:spPr bwMode="auto">
              <a:xfrm>
                <a:off x="7181377" y="283265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9" name="Freeform 131"/>
              <p:cNvSpPr>
                <a:spLocks/>
              </p:cNvSpPr>
              <p:nvPr/>
            </p:nvSpPr>
            <p:spPr bwMode="auto">
              <a:xfrm>
                <a:off x="6819723" y="2631077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1 w 2"/>
                  <a:gd name="T5" fmla="*/ 3 h 4"/>
                  <a:gd name="T6" fmla="*/ 0 w 2"/>
                  <a:gd name="T7" fmla="*/ 4 h 4"/>
                  <a:gd name="T8" fmla="*/ 0 w 2"/>
                  <a:gd name="T9" fmla="*/ 3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0" name="Freeform 132"/>
              <p:cNvSpPr>
                <a:spLocks/>
              </p:cNvSpPr>
              <p:nvPr/>
            </p:nvSpPr>
            <p:spPr bwMode="auto">
              <a:xfrm>
                <a:off x="7194718" y="2754098"/>
                <a:ext cx="2964" cy="10376"/>
              </a:xfrm>
              <a:custGeom>
                <a:avLst/>
                <a:gdLst>
                  <a:gd name="T0" fmla="*/ 0 w 2"/>
                  <a:gd name="T1" fmla="*/ 0 h 7"/>
                  <a:gd name="T2" fmla="*/ 1 w 2"/>
                  <a:gd name="T3" fmla="*/ 0 h 7"/>
                  <a:gd name="T4" fmla="*/ 1 w 2"/>
                  <a:gd name="T5" fmla="*/ 3 h 7"/>
                  <a:gd name="T6" fmla="*/ 2 w 2"/>
                  <a:gd name="T7" fmla="*/ 4 h 7"/>
                  <a:gd name="T8" fmla="*/ 1 w 2"/>
                  <a:gd name="T9" fmla="*/ 7 h 7"/>
                  <a:gd name="T10" fmla="*/ 0 w 2"/>
                  <a:gd name="T11" fmla="*/ 4 h 7"/>
                  <a:gd name="T12" fmla="*/ 0 w 2"/>
                  <a:gd name="T13" fmla="*/ 1 h 7"/>
                  <a:gd name="T14" fmla="*/ 0 w 2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1" name="Freeform 133"/>
              <p:cNvSpPr>
                <a:spLocks/>
              </p:cNvSpPr>
              <p:nvPr/>
            </p:nvSpPr>
            <p:spPr bwMode="auto">
              <a:xfrm>
                <a:off x="7191753" y="2779296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0 h 5"/>
                  <a:gd name="T4" fmla="*/ 3 w 3"/>
                  <a:gd name="T5" fmla="*/ 2 h 5"/>
                  <a:gd name="T6" fmla="*/ 2 w 3"/>
                  <a:gd name="T7" fmla="*/ 4 h 5"/>
                  <a:gd name="T8" fmla="*/ 0 w 3"/>
                  <a:gd name="T9" fmla="*/ 5 h 5"/>
                  <a:gd name="T10" fmla="*/ 2 w 3"/>
                  <a:gd name="T11" fmla="*/ 1 h 5"/>
                  <a:gd name="T12" fmla="*/ 2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2" name="Freeform 134"/>
              <p:cNvSpPr>
                <a:spLocks/>
              </p:cNvSpPr>
              <p:nvPr/>
            </p:nvSpPr>
            <p:spPr bwMode="auto">
              <a:xfrm>
                <a:off x="7194718" y="2765956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3" name="Freeform 135"/>
              <p:cNvSpPr>
                <a:spLocks/>
              </p:cNvSpPr>
              <p:nvPr/>
            </p:nvSpPr>
            <p:spPr bwMode="auto">
              <a:xfrm>
                <a:off x="6815277" y="2631077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4" name="Freeform 136"/>
              <p:cNvSpPr>
                <a:spLocks/>
              </p:cNvSpPr>
              <p:nvPr/>
            </p:nvSpPr>
            <p:spPr bwMode="auto">
              <a:xfrm>
                <a:off x="5030721" y="1768443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3 h 7"/>
                  <a:gd name="T4" fmla="*/ 5 w 5"/>
                  <a:gd name="T5" fmla="*/ 6 h 7"/>
                  <a:gd name="T6" fmla="*/ 3 w 5"/>
                  <a:gd name="T7" fmla="*/ 7 h 7"/>
                  <a:gd name="T8" fmla="*/ 2 w 5"/>
                  <a:gd name="T9" fmla="*/ 7 h 7"/>
                  <a:gd name="T10" fmla="*/ 0 w 5"/>
                  <a:gd name="T11" fmla="*/ 3 h 7"/>
                  <a:gd name="T12" fmla="*/ 0 w 5"/>
                  <a:gd name="T13" fmla="*/ 0 h 7"/>
                  <a:gd name="T14" fmla="*/ 2 w 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3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5" name="Freeform 137"/>
              <p:cNvSpPr>
                <a:spLocks/>
              </p:cNvSpPr>
              <p:nvPr/>
            </p:nvSpPr>
            <p:spPr bwMode="auto">
              <a:xfrm>
                <a:off x="5682884" y="1879606"/>
                <a:ext cx="20751" cy="10376"/>
              </a:xfrm>
              <a:custGeom>
                <a:avLst/>
                <a:gdLst>
                  <a:gd name="T0" fmla="*/ 12 w 14"/>
                  <a:gd name="T1" fmla="*/ 0 h 7"/>
                  <a:gd name="T2" fmla="*/ 12 w 14"/>
                  <a:gd name="T3" fmla="*/ 1 h 7"/>
                  <a:gd name="T4" fmla="*/ 12 w 14"/>
                  <a:gd name="T5" fmla="*/ 3 h 7"/>
                  <a:gd name="T6" fmla="*/ 14 w 14"/>
                  <a:gd name="T7" fmla="*/ 4 h 7"/>
                  <a:gd name="T8" fmla="*/ 14 w 14"/>
                  <a:gd name="T9" fmla="*/ 4 h 7"/>
                  <a:gd name="T10" fmla="*/ 12 w 14"/>
                  <a:gd name="T11" fmla="*/ 7 h 7"/>
                  <a:gd name="T12" fmla="*/ 11 w 14"/>
                  <a:gd name="T13" fmla="*/ 7 h 7"/>
                  <a:gd name="T14" fmla="*/ 8 w 14"/>
                  <a:gd name="T15" fmla="*/ 7 h 7"/>
                  <a:gd name="T16" fmla="*/ 5 w 14"/>
                  <a:gd name="T17" fmla="*/ 7 h 7"/>
                  <a:gd name="T18" fmla="*/ 4 w 14"/>
                  <a:gd name="T19" fmla="*/ 7 h 7"/>
                  <a:gd name="T20" fmla="*/ 3 w 14"/>
                  <a:gd name="T21" fmla="*/ 5 h 7"/>
                  <a:gd name="T22" fmla="*/ 0 w 14"/>
                  <a:gd name="T23" fmla="*/ 5 h 7"/>
                  <a:gd name="T24" fmla="*/ 0 w 14"/>
                  <a:gd name="T25" fmla="*/ 5 h 7"/>
                  <a:gd name="T26" fmla="*/ 1 w 14"/>
                  <a:gd name="T27" fmla="*/ 3 h 7"/>
                  <a:gd name="T28" fmla="*/ 3 w 14"/>
                  <a:gd name="T29" fmla="*/ 4 h 7"/>
                  <a:gd name="T30" fmla="*/ 4 w 14"/>
                  <a:gd name="T31" fmla="*/ 3 h 7"/>
                  <a:gd name="T32" fmla="*/ 5 w 14"/>
                  <a:gd name="T33" fmla="*/ 1 h 7"/>
                  <a:gd name="T34" fmla="*/ 5 w 14"/>
                  <a:gd name="T35" fmla="*/ 1 h 7"/>
                  <a:gd name="T36" fmla="*/ 7 w 14"/>
                  <a:gd name="T37" fmla="*/ 3 h 7"/>
                  <a:gd name="T38" fmla="*/ 8 w 14"/>
                  <a:gd name="T39" fmla="*/ 3 h 7"/>
                  <a:gd name="T40" fmla="*/ 9 w 14"/>
                  <a:gd name="T41" fmla="*/ 3 h 7"/>
                  <a:gd name="T42" fmla="*/ 8 w 14"/>
                  <a:gd name="T43" fmla="*/ 1 h 7"/>
                  <a:gd name="T44" fmla="*/ 9 w 14"/>
                  <a:gd name="T45" fmla="*/ 0 h 7"/>
                  <a:gd name="T46" fmla="*/ 12 w 14"/>
                  <a:gd name="T4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7">
                    <a:moveTo>
                      <a:pt x="12" y="0"/>
                    </a:moveTo>
                    <a:lnTo>
                      <a:pt x="12" y="1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6" name="Freeform 138"/>
              <p:cNvSpPr>
                <a:spLocks/>
              </p:cNvSpPr>
              <p:nvPr/>
            </p:nvSpPr>
            <p:spPr bwMode="auto">
              <a:xfrm>
                <a:off x="7304400" y="2502126"/>
                <a:ext cx="31126" cy="25198"/>
              </a:xfrm>
              <a:custGeom>
                <a:avLst/>
                <a:gdLst>
                  <a:gd name="T0" fmla="*/ 6 w 21"/>
                  <a:gd name="T1" fmla="*/ 0 h 17"/>
                  <a:gd name="T2" fmla="*/ 9 w 21"/>
                  <a:gd name="T3" fmla="*/ 1 h 17"/>
                  <a:gd name="T4" fmla="*/ 7 w 21"/>
                  <a:gd name="T5" fmla="*/ 1 h 17"/>
                  <a:gd name="T6" fmla="*/ 7 w 21"/>
                  <a:gd name="T7" fmla="*/ 3 h 17"/>
                  <a:gd name="T8" fmla="*/ 10 w 21"/>
                  <a:gd name="T9" fmla="*/ 7 h 17"/>
                  <a:gd name="T10" fmla="*/ 13 w 21"/>
                  <a:gd name="T11" fmla="*/ 7 h 17"/>
                  <a:gd name="T12" fmla="*/ 14 w 21"/>
                  <a:gd name="T13" fmla="*/ 10 h 17"/>
                  <a:gd name="T14" fmla="*/ 17 w 21"/>
                  <a:gd name="T15" fmla="*/ 12 h 17"/>
                  <a:gd name="T16" fmla="*/ 20 w 21"/>
                  <a:gd name="T17" fmla="*/ 12 h 17"/>
                  <a:gd name="T18" fmla="*/ 21 w 21"/>
                  <a:gd name="T19" fmla="*/ 15 h 17"/>
                  <a:gd name="T20" fmla="*/ 21 w 21"/>
                  <a:gd name="T21" fmla="*/ 17 h 17"/>
                  <a:gd name="T22" fmla="*/ 18 w 21"/>
                  <a:gd name="T23" fmla="*/ 17 h 17"/>
                  <a:gd name="T24" fmla="*/ 15 w 21"/>
                  <a:gd name="T25" fmla="*/ 14 h 17"/>
                  <a:gd name="T26" fmla="*/ 14 w 21"/>
                  <a:gd name="T27" fmla="*/ 15 h 17"/>
                  <a:gd name="T28" fmla="*/ 13 w 21"/>
                  <a:gd name="T29" fmla="*/ 14 h 17"/>
                  <a:gd name="T30" fmla="*/ 11 w 21"/>
                  <a:gd name="T31" fmla="*/ 12 h 17"/>
                  <a:gd name="T32" fmla="*/ 9 w 21"/>
                  <a:gd name="T33" fmla="*/ 11 h 17"/>
                  <a:gd name="T34" fmla="*/ 6 w 21"/>
                  <a:gd name="T35" fmla="*/ 8 h 17"/>
                  <a:gd name="T36" fmla="*/ 7 w 21"/>
                  <a:gd name="T37" fmla="*/ 7 h 17"/>
                  <a:gd name="T38" fmla="*/ 6 w 21"/>
                  <a:gd name="T39" fmla="*/ 6 h 17"/>
                  <a:gd name="T40" fmla="*/ 3 w 21"/>
                  <a:gd name="T41" fmla="*/ 6 h 17"/>
                  <a:gd name="T42" fmla="*/ 0 w 21"/>
                  <a:gd name="T43" fmla="*/ 6 h 17"/>
                  <a:gd name="T44" fmla="*/ 0 w 21"/>
                  <a:gd name="T45" fmla="*/ 3 h 17"/>
                  <a:gd name="T46" fmla="*/ 3 w 21"/>
                  <a:gd name="T47" fmla="*/ 1 h 17"/>
                  <a:gd name="T48" fmla="*/ 4 w 21"/>
                  <a:gd name="T49" fmla="*/ 1 h 17"/>
                  <a:gd name="T50" fmla="*/ 6 w 21"/>
                  <a:gd name="T5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17">
                    <a:moveTo>
                      <a:pt x="6" y="0"/>
                    </a:moveTo>
                    <a:lnTo>
                      <a:pt x="9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7" y="12"/>
                    </a:lnTo>
                    <a:lnTo>
                      <a:pt x="20" y="12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18" y="17"/>
                    </a:lnTo>
                    <a:lnTo>
                      <a:pt x="15" y="14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1" y="12"/>
                    </a:lnTo>
                    <a:lnTo>
                      <a:pt x="9" y="11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7" name="Freeform 139"/>
              <p:cNvSpPr>
                <a:spLocks/>
              </p:cNvSpPr>
              <p:nvPr/>
            </p:nvSpPr>
            <p:spPr bwMode="auto">
              <a:xfrm>
                <a:off x="5481307" y="2379105"/>
                <a:ext cx="13340" cy="8893"/>
              </a:xfrm>
              <a:custGeom>
                <a:avLst/>
                <a:gdLst>
                  <a:gd name="T0" fmla="*/ 0 w 9"/>
                  <a:gd name="T1" fmla="*/ 0 h 6"/>
                  <a:gd name="T2" fmla="*/ 2 w 9"/>
                  <a:gd name="T3" fmla="*/ 0 h 6"/>
                  <a:gd name="T4" fmla="*/ 3 w 9"/>
                  <a:gd name="T5" fmla="*/ 0 h 6"/>
                  <a:gd name="T6" fmla="*/ 6 w 9"/>
                  <a:gd name="T7" fmla="*/ 0 h 6"/>
                  <a:gd name="T8" fmla="*/ 7 w 9"/>
                  <a:gd name="T9" fmla="*/ 0 h 6"/>
                  <a:gd name="T10" fmla="*/ 9 w 9"/>
                  <a:gd name="T11" fmla="*/ 3 h 6"/>
                  <a:gd name="T12" fmla="*/ 7 w 9"/>
                  <a:gd name="T13" fmla="*/ 4 h 6"/>
                  <a:gd name="T14" fmla="*/ 5 w 9"/>
                  <a:gd name="T15" fmla="*/ 6 h 6"/>
                  <a:gd name="T16" fmla="*/ 2 w 9"/>
                  <a:gd name="T17" fmla="*/ 3 h 6"/>
                  <a:gd name="T18" fmla="*/ 2 w 9"/>
                  <a:gd name="T19" fmla="*/ 1 h 6"/>
                  <a:gd name="T20" fmla="*/ 0 w 9"/>
                  <a:gd name="T21" fmla="*/ 1 h 6"/>
                  <a:gd name="T22" fmla="*/ 0 w 9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8" name="Freeform 140"/>
              <p:cNvSpPr>
                <a:spLocks/>
              </p:cNvSpPr>
              <p:nvPr/>
            </p:nvSpPr>
            <p:spPr bwMode="auto">
              <a:xfrm>
                <a:off x="5657687" y="1863303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1 h 4"/>
                  <a:gd name="T4" fmla="*/ 6 w 6"/>
                  <a:gd name="T5" fmla="*/ 2 h 4"/>
                  <a:gd name="T6" fmla="*/ 3 w 6"/>
                  <a:gd name="T7" fmla="*/ 4 h 4"/>
                  <a:gd name="T8" fmla="*/ 0 w 6"/>
                  <a:gd name="T9" fmla="*/ 4 h 4"/>
                  <a:gd name="T10" fmla="*/ 0 w 6"/>
                  <a:gd name="T11" fmla="*/ 2 h 4"/>
                  <a:gd name="T12" fmla="*/ 3 w 6"/>
                  <a:gd name="T13" fmla="*/ 1 h 4"/>
                  <a:gd name="T14" fmla="*/ 4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1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9" name="Freeform 141"/>
              <p:cNvSpPr>
                <a:spLocks/>
              </p:cNvSpPr>
              <p:nvPr/>
            </p:nvSpPr>
            <p:spPr bwMode="auto">
              <a:xfrm>
                <a:off x="7345901" y="2518430"/>
                <a:ext cx="23715" cy="11858"/>
              </a:xfrm>
              <a:custGeom>
                <a:avLst/>
                <a:gdLst>
                  <a:gd name="T0" fmla="*/ 1 w 16"/>
                  <a:gd name="T1" fmla="*/ 0 h 8"/>
                  <a:gd name="T2" fmla="*/ 4 w 16"/>
                  <a:gd name="T3" fmla="*/ 0 h 8"/>
                  <a:gd name="T4" fmla="*/ 7 w 16"/>
                  <a:gd name="T5" fmla="*/ 3 h 8"/>
                  <a:gd name="T6" fmla="*/ 10 w 16"/>
                  <a:gd name="T7" fmla="*/ 3 h 8"/>
                  <a:gd name="T8" fmla="*/ 11 w 16"/>
                  <a:gd name="T9" fmla="*/ 4 h 8"/>
                  <a:gd name="T10" fmla="*/ 15 w 16"/>
                  <a:gd name="T11" fmla="*/ 6 h 8"/>
                  <a:gd name="T12" fmla="*/ 16 w 16"/>
                  <a:gd name="T13" fmla="*/ 7 h 8"/>
                  <a:gd name="T14" fmla="*/ 12 w 16"/>
                  <a:gd name="T15" fmla="*/ 8 h 8"/>
                  <a:gd name="T16" fmla="*/ 11 w 16"/>
                  <a:gd name="T17" fmla="*/ 7 h 8"/>
                  <a:gd name="T18" fmla="*/ 7 w 16"/>
                  <a:gd name="T19" fmla="*/ 6 h 8"/>
                  <a:gd name="T20" fmla="*/ 4 w 16"/>
                  <a:gd name="T21" fmla="*/ 3 h 8"/>
                  <a:gd name="T22" fmla="*/ 1 w 16"/>
                  <a:gd name="T23" fmla="*/ 3 h 8"/>
                  <a:gd name="T24" fmla="*/ 0 w 16"/>
                  <a:gd name="T25" fmla="*/ 0 h 8"/>
                  <a:gd name="T26" fmla="*/ 1 w 1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8">
                    <a:moveTo>
                      <a:pt x="1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2" y="8"/>
                    </a:lnTo>
                    <a:lnTo>
                      <a:pt x="11" y="7"/>
                    </a:lnTo>
                    <a:lnTo>
                      <a:pt x="7" y="6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0" name="Freeform 142"/>
              <p:cNvSpPr>
                <a:spLocks/>
              </p:cNvSpPr>
              <p:nvPr/>
            </p:nvSpPr>
            <p:spPr bwMode="auto">
              <a:xfrm>
                <a:off x="5693259" y="1849963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2 h 6"/>
                  <a:gd name="T4" fmla="*/ 2 w 4"/>
                  <a:gd name="T5" fmla="*/ 3 h 6"/>
                  <a:gd name="T6" fmla="*/ 4 w 4"/>
                  <a:gd name="T7" fmla="*/ 5 h 6"/>
                  <a:gd name="T8" fmla="*/ 4 w 4"/>
                  <a:gd name="T9" fmla="*/ 6 h 6"/>
                  <a:gd name="T10" fmla="*/ 2 w 4"/>
                  <a:gd name="T11" fmla="*/ 6 h 6"/>
                  <a:gd name="T12" fmla="*/ 2 w 4"/>
                  <a:gd name="T13" fmla="*/ 6 h 6"/>
                  <a:gd name="T14" fmla="*/ 1 w 4"/>
                  <a:gd name="T15" fmla="*/ 3 h 6"/>
                  <a:gd name="T16" fmla="*/ 0 w 4"/>
                  <a:gd name="T17" fmla="*/ 2 h 6"/>
                  <a:gd name="T18" fmla="*/ 0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1" name="Freeform 143"/>
              <p:cNvSpPr>
                <a:spLocks/>
              </p:cNvSpPr>
              <p:nvPr/>
            </p:nvSpPr>
            <p:spPr bwMode="auto">
              <a:xfrm>
                <a:off x="5651758" y="1830695"/>
                <a:ext cx="19269" cy="16305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0 h 11"/>
                  <a:gd name="T4" fmla="*/ 13 w 13"/>
                  <a:gd name="T5" fmla="*/ 2 h 11"/>
                  <a:gd name="T6" fmla="*/ 11 w 13"/>
                  <a:gd name="T7" fmla="*/ 4 h 11"/>
                  <a:gd name="T8" fmla="*/ 11 w 13"/>
                  <a:gd name="T9" fmla="*/ 6 h 11"/>
                  <a:gd name="T10" fmla="*/ 8 w 13"/>
                  <a:gd name="T11" fmla="*/ 9 h 11"/>
                  <a:gd name="T12" fmla="*/ 6 w 13"/>
                  <a:gd name="T13" fmla="*/ 11 h 11"/>
                  <a:gd name="T14" fmla="*/ 7 w 13"/>
                  <a:gd name="T15" fmla="*/ 9 h 11"/>
                  <a:gd name="T16" fmla="*/ 7 w 13"/>
                  <a:gd name="T17" fmla="*/ 8 h 11"/>
                  <a:gd name="T18" fmla="*/ 6 w 13"/>
                  <a:gd name="T19" fmla="*/ 8 h 11"/>
                  <a:gd name="T20" fmla="*/ 3 w 13"/>
                  <a:gd name="T21" fmla="*/ 11 h 11"/>
                  <a:gd name="T22" fmla="*/ 1 w 13"/>
                  <a:gd name="T23" fmla="*/ 11 h 11"/>
                  <a:gd name="T24" fmla="*/ 0 w 13"/>
                  <a:gd name="T25" fmla="*/ 11 h 11"/>
                  <a:gd name="T26" fmla="*/ 1 w 13"/>
                  <a:gd name="T27" fmla="*/ 8 h 11"/>
                  <a:gd name="T28" fmla="*/ 4 w 13"/>
                  <a:gd name="T29" fmla="*/ 5 h 11"/>
                  <a:gd name="T30" fmla="*/ 7 w 13"/>
                  <a:gd name="T31" fmla="*/ 2 h 11"/>
                  <a:gd name="T32" fmla="*/ 10 w 13"/>
                  <a:gd name="T33" fmla="*/ 1 h 11"/>
                  <a:gd name="T34" fmla="*/ 10 w 13"/>
                  <a:gd name="T35" fmla="*/ 0 h 11"/>
                  <a:gd name="T36" fmla="*/ 11 w 13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1">
                    <a:moveTo>
                      <a:pt x="11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2" name="Freeform 144"/>
              <p:cNvSpPr>
                <a:spLocks/>
              </p:cNvSpPr>
              <p:nvPr/>
            </p:nvSpPr>
            <p:spPr bwMode="auto">
              <a:xfrm>
                <a:off x="5593953" y="2002629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1 h 5"/>
                  <a:gd name="T4" fmla="*/ 5 w 5"/>
                  <a:gd name="T5" fmla="*/ 2 h 5"/>
                  <a:gd name="T6" fmla="*/ 2 w 5"/>
                  <a:gd name="T7" fmla="*/ 5 h 5"/>
                  <a:gd name="T8" fmla="*/ 0 w 5"/>
                  <a:gd name="T9" fmla="*/ 5 h 5"/>
                  <a:gd name="T10" fmla="*/ 0 w 5"/>
                  <a:gd name="T11" fmla="*/ 5 h 5"/>
                  <a:gd name="T12" fmla="*/ 0 w 5"/>
                  <a:gd name="T13" fmla="*/ 2 h 5"/>
                  <a:gd name="T14" fmla="*/ 0 w 5"/>
                  <a:gd name="T15" fmla="*/ 1 h 5"/>
                  <a:gd name="T16" fmla="*/ 0 w 5"/>
                  <a:gd name="T17" fmla="*/ 0 h 5"/>
                  <a:gd name="T18" fmla="*/ 3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3" name="Freeform 145"/>
              <p:cNvSpPr>
                <a:spLocks/>
              </p:cNvSpPr>
              <p:nvPr/>
            </p:nvSpPr>
            <p:spPr bwMode="auto">
              <a:xfrm>
                <a:off x="5645829" y="2196795"/>
                <a:ext cx="4447" cy="8893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0 h 6"/>
                  <a:gd name="T4" fmla="*/ 3 w 3"/>
                  <a:gd name="T5" fmla="*/ 3 h 6"/>
                  <a:gd name="T6" fmla="*/ 1 w 3"/>
                  <a:gd name="T7" fmla="*/ 6 h 6"/>
                  <a:gd name="T8" fmla="*/ 0 w 3"/>
                  <a:gd name="T9" fmla="*/ 3 h 6"/>
                  <a:gd name="T10" fmla="*/ 0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4" name="Freeform 146"/>
              <p:cNvSpPr>
                <a:spLocks/>
              </p:cNvSpPr>
              <p:nvPr/>
            </p:nvSpPr>
            <p:spPr bwMode="auto">
              <a:xfrm>
                <a:off x="6976835" y="1846998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0 w 3"/>
                  <a:gd name="T5" fmla="*/ 4 h 4"/>
                  <a:gd name="T6" fmla="*/ 0 w 3"/>
                  <a:gd name="T7" fmla="*/ 2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5" name="Freeform 147"/>
              <p:cNvSpPr>
                <a:spLocks/>
              </p:cNvSpPr>
              <p:nvPr/>
            </p:nvSpPr>
            <p:spPr bwMode="auto">
              <a:xfrm>
                <a:off x="5633972" y="2179009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6" name="Freeform 148"/>
              <p:cNvSpPr>
                <a:spLocks/>
              </p:cNvSpPr>
              <p:nvPr/>
            </p:nvSpPr>
            <p:spPr bwMode="auto">
              <a:xfrm>
                <a:off x="5639901" y="2184937"/>
                <a:ext cx="4447" cy="20751"/>
              </a:xfrm>
              <a:custGeom>
                <a:avLst/>
                <a:gdLst>
                  <a:gd name="T0" fmla="*/ 0 w 3"/>
                  <a:gd name="T1" fmla="*/ 0 h 14"/>
                  <a:gd name="T2" fmla="*/ 3 w 3"/>
                  <a:gd name="T3" fmla="*/ 4 h 14"/>
                  <a:gd name="T4" fmla="*/ 3 w 3"/>
                  <a:gd name="T5" fmla="*/ 11 h 14"/>
                  <a:gd name="T6" fmla="*/ 1 w 3"/>
                  <a:gd name="T7" fmla="*/ 14 h 14"/>
                  <a:gd name="T8" fmla="*/ 0 w 3"/>
                  <a:gd name="T9" fmla="*/ 12 h 14"/>
                  <a:gd name="T10" fmla="*/ 1 w 3"/>
                  <a:gd name="T11" fmla="*/ 8 h 14"/>
                  <a:gd name="T12" fmla="*/ 0 w 3"/>
                  <a:gd name="T13" fmla="*/ 5 h 14"/>
                  <a:gd name="T14" fmla="*/ 0 w 3"/>
                  <a:gd name="T15" fmla="*/ 0 h 14"/>
                  <a:gd name="T16" fmla="*/ 0 w 3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3" y="4"/>
                    </a:lnTo>
                    <a:lnTo>
                      <a:pt x="3" y="11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7" name="Freeform 149"/>
              <p:cNvSpPr>
                <a:spLocks/>
              </p:cNvSpPr>
              <p:nvPr/>
            </p:nvSpPr>
            <p:spPr bwMode="auto">
              <a:xfrm>
                <a:off x="5539112" y="1655796"/>
                <a:ext cx="106718" cy="84485"/>
              </a:xfrm>
              <a:custGeom>
                <a:avLst/>
                <a:gdLst>
                  <a:gd name="T0" fmla="*/ 25 w 72"/>
                  <a:gd name="T1" fmla="*/ 0 h 57"/>
                  <a:gd name="T2" fmla="*/ 32 w 72"/>
                  <a:gd name="T3" fmla="*/ 10 h 57"/>
                  <a:gd name="T4" fmla="*/ 32 w 72"/>
                  <a:gd name="T5" fmla="*/ 15 h 57"/>
                  <a:gd name="T6" fmla="*/ 33 w 72"/>
                  <a:gd name="T7" fmla="*/ 19 h 57"/>
                  <a:gd name="T8" fmla="*/ 32 w 72"/>
                  <a:gd name="T9" fmla="*/ 24 h 57"/>
                  <a:gd name="T10" fmla="*/ 35 w 72"/>
                  <a:gd name="T11" fmla="*/ 19 h 57"/>
                  <a:gd name="T12" fmla="*/ 36 w 72"/>
                  <a:gd name="T13" fmla="*/ 14 h 57"/>
                  <a:gd name="T14" fmla="*/ 36 w 72"/>
                  <a:gd name="T15" fmla="*/ 10 h 57"/>
                  <a:gd name="T16" fmla="*/ 32 w 72"/>
                  <a:gd name="T17" fmla="*/ 4 h 57"/>
                  <a:gd name="T18" fmla="*/ 37 w 72"/>
                  <a:gd name="T19" fmla="*/ 1 h 57"/>
                  <a:gd name="T20" fmla="*/ 50 w 72"/>
                  <a:gd name="T21" fmla="*/ 8 h 57"/>
                  <a:gd name="T22" fmla="*/ 53 w 72"/>
                  <a:gd name="T23" fmla="*/ 10 h 57"/>
                  <a:gd name="T24" fmla="*/ 55 w 72"/>
                  <a:gd name="T25" fmla="*/ 15 h 57"/>
                  <a:gd name="T26" fmla="*/ 57 w 72"/>
                  <a:gd name="T27" fmla="*/ 22 h 57"/>
                  <a:gd name="T28" fmla="*/ 62 w 72"/>
                  <a:gd name="T29" fmla="*/ 29 h 57"/>
                  <a:gd name="T30" fmla="*/ 61 w 72"/>
                  <a:gd name="T31" fmla="*/ 32 h 57"/>
                  <a:gd name="T32" fmla="*/ 57 w 72"/>
                  <a:gd name="T33" fmla="*/ 30 h 57"/>
                  <a:gd name="T34" fmla="*/ 61 w 72"/>
                  <a:gd name="T35" fmla="*/ 36 h 57"/>
                  <a:gd name="T36" fmla="*/ 66 w 72"/>
                  <a:gd name="T37" fmla="*/ 40 h 57"/>
                  <a:gd name="T38" fmla="*/ 72 w 72"/>
                  <a:gd name="T39" fmla="*/ 44 h 57"/>
                  <a:gd name="T40" fmla="*/ 69 w 72"/>
                  <a:gd name="T41" fmla="*/ 50 h 57"/>
                  <a:gd name="T42" fmla="*/ 62 w 72"/>
                  <a:gd name="T43" fmla="*/ 54 h 57"/>
                  <a:gd name="T44" fmla="*/ 57 w 72"/>
                  <a:gd name="T45" fmla="*/ 57 h 57"/>
                  <a:gd name="T46" fmla="*/ 53 w 72"/>
                  <a:gd name="T47" fmla="*/ 53 h 57"/>
                  <a:gd name="T48" fmla="*/ 48 w 72"/>
                  <a:gd name="T49" fmla="*/ 53 h 57"/>
                  <a:gd name="T50" fmla="*/ 39 w 72"/>
                  <a:gd name="T51" fmla="*/ 53 h 57"/>
                  <a:gd name="T52" fmla="*/ 35 w 72"/>
                  <a:gd name="T53" fmla="*/ 50 h 57"/>
                  <a:gd name="T54" fmla="*/ 28 w 72"/>
                  <a:gd name="T55" fmla="*/ 53 h 57"/>
                  <a:gd name="T56" fmla="*/ 22 w 72"/>
                  <a:gd name="T57" fmla="*/ 50 h 57"/>
                  <a:gd name="T58" fmla="*/ 17 w 72"/>
                  <a:gd name="T59" fmla="*/ 47 h 57"/>
                  <a:gd name="T60" fmla="*/ 14 w 72"/>
                  <a:gd name="T61" fmla="*/ 40 h 57"/>
                  <a:gd name="T62" fmla="*/ 10 w 72"/>
                  <a:gd name="T63" fmla="*/ 40 h 57"/>
                  <a:gd name="T64" fmla="*/ 6 w 72"/>
                  <a:gd name="T65" fmla="*/ 37 h 57"/>
                  <a:gd name="T66" fmla="*/ 6 w 72"/>
                  <a:gd name="T67" fmla="*/ 42 h 57"/>
                  <a:gd name="T68" fmla="*/ 3 w 72"/>
                  <a:gd name="T69" fmla="*/ 40 h 57"/>
                  <a:gd name="T70" fmla="*/ 0 w 72"/>
                  <a:gd name="T71" fmla="*/ 37 h 57"/>
                  <a:gd name="T72" fmla="*/ 4 w 72"/>
                  <a:gd name="T73" fmla="*/ 35 h 57"/>
                  <a:gd name="T74" fmla="*/ 4 w 72"/>
                  <a:gd name="T75" fmla="*/ 28 h 57"/>
                  <a:gd name="T76" fmla="*/ 6 w 72"/>
                  <a:gd name="T77" fmla="*/ 24 h 57"/>
                  <a:gd name="T78" fmla="*/ 1 w 72"/>
                  <a:gd name="T79" fmla="*/ 21 h 57"/>
                  <a:gd name="T80" fmla="*/ 3 w 72"/>
                  <a:gd name="T81" fmla="*/ 15 h 57"/>
                  <a:gd name="T82" fmla="*/ 8 w 72"/>
                  <a:gd name="T83" fmla="*/ 13 h 57"/>
                  <a:gd name="T84" fmla="*/ 10 w 72"/>
                  <a:gd name="T85" fmla="*/ 8 h 57"/>
                  <a:gd name="T86" fmla="*/ 17 w 72"/>
                  <a:gd name="T87" fmla="*/ 4 h 57"/>
                  <a:gd name="T88" fmla="*/ 19 w 72"/>
                  <a:gd name="T8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2" h="57">
                    <a:moveTo>
                      <a:pt x="19" y="0"/>
                    </a:moveTo>
                    <a:lnTo>
                      <a:pt x="25" y="0"/>
                    </a:lnTo>
                    <a:lnTo>
                      <a:pt x="28" y="3"/>
                    </a:lnTo>
                    <a:lnTo>
                      <a:pt x="32" y="10"/>
                    </a:lnTo>
                    <a:lnTo>
                      <a:pt x="33" y="11"/>
                    </a:lnTo>
                    <a:lnTo>
                      <a:pt x="32" y="15"/>
                    </a:lnTo>
                    <a:lnTo>
                      <a:pt x="33" y="17"/>
                    </a:lnTo>
                    <a:lnTo>
                      <a:pt x="33" y="19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5" y="19"/>
                    </a:lnTo>
                    <a:lnTo>
                      <a:pt x="35" y="15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0"/>
                    </a:lnTo>
                    <a:lnTo>
                      <a:pt x="33" y="6"/>
                    </a:lnTo>
                    <a:lnTo>
                      <a:pt x="32" y="4"/>
                    </a:lnTo>
                    <a:lnTo>
                      <a:pt x="33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0" y="8"/>
                    </a:lnTo>
                    <a:lnTo>
                      <a:pt x="51" y="10"/>
                    </a:lnTo>
                    <a:lnTo>
                      <a:pt x="53" y="10"/>
                    </a:lnTo>
                    <a:lnTo>
                      <a:pt x="54" y="14"/>
                    </a:lnTo>
                    <a:lnTo>
                      <a:pt x="55" y="15"/>
                    </a:lnTo>
                    <a:lnTo>
                      <a:pt x="57" y="18"/>
                    </a:lnTo>
                    <a:lnTo>
                      <a:pt x="57" y="22"/>
                    </a:lnTo>
                    <a:lnTo>
                      <a:pt x="60" y="26"/>
                    </a:lnTo>
                    <a:lnTo>
                      <a:pt x="62" y="29"/>
                    </a:lnTo>
                    <a:lnTo>
                      <a:pt x="62" y="32"/>
                    </a:lnTo>
                    <a:lnTo>
                      <a:pt x="61" y="32"/>
                    </a:lnTo>
                    <a:lnTo>
                      <a:pt x="58" y="30"/>
                    </a:lnTo>
                    <a:lnTo>
                      <a:pt x="57" y="30"/>
                    </a:lnTo>
                    <a:lnTo>
                      <a:pt x="57" y="33"/>
                    </a:lnTo>
                    <a:lnTo>
                      <a:pt x="61" y="36"/>
                    </a:lnTo>
                    <a:lnTo>
                      <a:pt x="64" y="36"/>
                    </a:lnTo>
                    <a:lnTo>
                      <a:pt x="66" y="40"/>
                    </a:lnTo>
                    <a:lnTo>
                      <a:pt x="69" y="4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69" y="50"/>
                    </a:lnTo>
                    <a:lnTo>
                      <a:pt x="65" y="51"/>
                    </a:lnTo>
                    <a:lnTo>
                      <a:pt x="62" y="54"/>
                    </a:lnTo>
                    <a:lnTo>
                      <a:pt x="60" y="57"/>
                    </a:lnTo>
                    <a:lnTo>
                      <a:pt x="57" y="57"/>
                    </a:lnTo>
                    <a:lnTo>
                      <a:pt x="54" y="54"/>
                    </a:lnTo>
                    <a:lnTo>
                      <a:pt x="53" y="53"/>
                    </a:lnTo>
                    <a:lnTo>
                      <a:pt x="50" y="53"/>
                    </a:lnTo>
                    <a:lnTo>
                      <a:pt x="48" y="53"/>
                    </a:lnTo>
                    <a:lnTo>
                      <a:pt x="46" y="53"/>
                    </a:lnTo>
                    <a:lnTo>
                      <a:pt x="39" y="53"/>
                    </a:lnTo>
                    <a:lnTo>
                      <a:pt x="36" y="51"/>
                    </a:lnTo>
                    <a:lnTo>
                      <a:pt x="35" y="50"/>
                    </a:lnTo>
                    <a:lnTo>
                      <a:pt x="30" y="51"/>
                    </a:lnTo>
                    <a:lnTo>
                      <a:pt x="28" y="53"/>
                    </a:lnTo>
                    <a:lnTo>
                      <a:pt x="25" y="51"/>
                    </a:lnTo>
                    <a:lnTo>
                      <a:pt x="22" y="50"/>
                    </a:lnTo>
                    <a:lnTo>
                      <a:pt x="19" y="50"/>
                    </a:lnTo>
                    <a:lnTo>
                      <a:pt x="17" y="47"/>
                    </a:lnTo>
                    <a:lnTo>
                      <a:pt x="15" y="43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0" y="40"/>
                    </a:lnTo>
                    <a:lnTo>
                      <a:pt x="7" y="39"/>
                    </a:lnTo>
                    <a:lnTo>
                      <a:pt x="6" y="37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3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3" y="36"/>
                    </a:lnTo>
                    <a:lnTo>
                      <a:pt x="4" y="35"/>
                    </a:lnTo>
                    <a:lnTo>
                      <a:pt x="3" y="30"/>
                    </a:lnTo>
                    <a:lnTo>
                      <a:pt x="4" y="28"/>
                    </a:lnTo>
                    <a:lnTo>
                      <a:pt x="7" y="25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8" name="Freeform 150"/>
              <p:cNvSpPr>
                <a:spLocks/>
              </p:cNvSpPr>
              <p:nvPr/>
            </p:nvSpPr>
            <p:spPr bwMode="auto">
              <a:xfrm>
                <a:off x="5610257" y="2030790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0 h 3"/>
                  <a:gd name="T4" fmla="*/ 5 w 5"/>
                  <a:gd name="T5" fmla="*/ 1 h 3"/>
                  <a:gd name="T6" fmla="*/ 3 w 5"/>
                  <a:gd name="T7" fmla="*/ 3 h 3"/>
                  <a:gd name="T8" fmla="*/ 2 w 5"/>
                  <a:gd name="T9" fmla="*/ 3 h 3"/>
                  <a:gd name="T10" fmla="*/ 0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9" name="Freeform 151"/>
              <p:cNvSpPr>
                <a:spLocks/>
              </p:cNvSpPr>
              <p:nvPr/>
            </p:nvSpPr>
            <p:spPr bwMode="auto">
              <a:xfrm>
                <a:off x="5593953" y="2023379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3 w 5"/>
                  <a:gd name="T5" fmla="*/ 2 h 2"/>
                  <a:gd name="T6" fmla="*/ 0 w 5"/>
                  <a:gd name="T7" fmla="*/ 2 h 2"/>
                  <a:gd name="T8" fmla="*/ 2 w 5"/>
                  <a:gd name="T9" fmla="*/ 1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0" name="Freeform 152"/>
              <p:cNvSpPr>
                <a:spLocks/>
              </p:cNvSpPr>
              <p:nvPr/>
            </p:nvSpPr>
            <p:spPr bwMode="auto">
              <a:xfrm>
                <a:off x="5688813" y="1846998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4 w 5"/>
                  <a:gd name="T5" fmla="*/ 1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1" name="Freeform 153"/>
              <p:cNvSpPr>
                <a:spLocks/>
              </p:cNvSpPr>
              <p:nvPr/>
            </p:nvSpPr>
            <p:spPr bwMode="auto">
              <a:xfrm>
                <a:off x="5494646" y="2014486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1 h 6"/>
                  <a:gd name="T4" fmla="*/ 5 w 5"/>
                  <a:gd name="T5" fmla="*/ 3 h 6"/>
                  <a:gd name="T6" fmla="*/ 5 w 5"/>
                  <a:gd name="T7" fmla="*/ 4 h 6"/>
                  <a:gd name="T8" fmla="*/ 4 w 5"/>
                  <a:gd name="T9" fmla="*/ 6 h 6"/>
                  <a:gd name="T10" fmla="*/ 2 w 5"/>
                  <a:gd name="T11" fmla="*/ 4 h 6"/>
                  <a:gd name="T12" fmla="*/ 1 w 5"/>
                  <a:gd name="T13" fmla="*/ 3 h 6"/>
                  <a:gd name="T14" fmla="*/ 0 w 5"/>
                  <a:gd name="T15" fmla="*/ 1 h 6"/>
                  <a:gd name="T16" fmla="*/ 1 w 5"/>
                  <a:gd name="T17" fmla="*/ 0 h 6"/>
                  <a:gd name="T18" fmla="*/ 4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2" name="Freeform 154"/>
              <p:cNvSpPr>
                <a:spLocks/>
              </p:cNvSpPr>
              <p:nvPr/>
            </p:nvSpPr>
            <p:spPr bwMode="auto">
              <a:xfrm>
                <a:off x="5497610" y="1944823"/>
                <a:ext cx="10376" cy="5929"/>
              </a:xfrm>
              <a:custGeom>
                <a:avLst/>
                <a:gdLst>
                  <a:gd name="T0" fmla="*/ 2 w 7"/>
                  <a:gd name="T1" fmla="*/ 0 h 4"/>
                  <a:gd name="T2" fmla="*/ 3 w 7"/>
                  <a:gd name="T3" fmla="*/ 0 h 4"/>
                  <a:gd name="T4" fmla="*/ 5 w 7"/>
                  <a:gd name="T5" fmla="*/ 1 h 4"/>
                  <a:gd name="T6" fmla="*/ 7 w 7"/>
                  <a:gd name="T7" fmla="*/ 3 h 4"/>
                  <a:gd name="T8" fmla="*/ 6 w 7"/>
                  <a:gd name="T9" fmla="*/ 4 h 4"/>
                  <a:gd name="T10" fmla="*/ 5 w 7"/>
                  <a:gd name="T11" fmla="*/ 4 h 4"/>
                  <a:gd name="T12" fmla="*/ 0 w 7"/>
                  <a:gd name="T13" fmla="*/ 3 h 4"/>
                  <a:gd name="T14" fmla="*/ 0 w 7"/>
                  <a:gd name="T15" fmla="*/ 1 h 4"/>
                  <a:gd name="T16" fmla="*/ 2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3" name="Freeform 155"/>
              <p:cNvSpPr>
                <a:spLocks/>
              </p:cNvSpPr>
              <p:nvPr/>
            </p:nvSpPr>
            <p:spPr bwMode="auto">
              <a:xfrm>
                <a:off x="5559862" y="2030790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4 w 5"/>
                  <a:gd name="T7" fmla="*/ 4 h 4"/>
                  <a:gd name="T8" fmla="*/ 1 w 5"/>
                  <a:gd name="T9" fmla="*/ 3 h 4"/>
                  <a:gd name="T10" fmla="*/ 0 w 5"/>
                  <a:gd name="T11" fmla="*/ 1 h 4"/>
                  <a:gd name="T12" fmla="*/ 3 w 5"/>
                  <a:gd name="T13" fmla="*/ 1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4" name="Freeform 156"/>
              <p:cNvSpPr>
                <a:spLocks/>
              </p:cNvSpPr>
              <p:nvPr/>
            </p:nvSpPr>
            <p:spPr bwMode="auto">
              <a:xfrm>
                <a:off x="5549487" y="2032272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1 w 6"/>
                  <a:gd name="T7" fmla="*/ 5 h 5"/>
                  <a:gd name="T8" fmla="*/ 0 w 6"/>
                  <a:gd name="T9" fmla="*/ 2 h 5"/>
                  <a:gd name="T10" fmla="*/ 1 w 6"/>
                  <a:gd name="T11" fmla="*/ 0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6" y="2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5" name="Freeform 157"/>
              <p:cNvSpPr>
                <a:spLocks/>
              </p:cNvSpPr>
              <p:nvPr/>
            </p:nvSpPr>
            <p:spPr bwMode="auto">
              <a:xfrm>
                <a:off x="5510950" y="1962609"/>
                <a:ext cx="11858" cy="20751"/>
              </a:xfrm>
              <a:custGeom>
                <a:avLst/>
                <a:gdLst>
                  <a:gd name="T0" fmla="*/ 5 w 8"/>
                  <a:gd name="T1" fmla="*/ 0 h 14"/>
                  <a:gd name="T2" fmla="*/ 5 w 8"/>
                  <a:gd name="T3" fmla="*/ 2 h 14"/>
                  <a:gd name="T4" fmla="*/ 5 w 8"/>
                  <a:gd name="T5" fmla="*/ 5 h 14"/>
                  <a:gd name="T6" fmla="*/ 8 w 8"/>
                  <a:gd name="T7" fmla="*/ 6 h 14"/>
                  <a:gd name="T8" fmla="*/ 8 w 8"/>
                  <a:gd name="T9" fmla="*/ 7 h 14"/>
                  <a:gd name="T10" fmla="*/ 5 w 8"/>
                  <a:gd name="T11" fmla="*/ 9 h 14"/>
                  <a:gd name="T12" fmla="*/ 7 w 8"/>
                  <a:gd name="T13" fmla="*/ 11 h 14"/>
                  <a:gd name="T14" fmla="*/ 7 w 8"/>
                  <a:gd name="T15" fmla="*/ 14 h 14"/>
                  <a:gd name="T16" fmla="*/ 5 w 8"/>
                  <a:gd name="T17" fmla="*/ 13 h 14"/>
                  <a:gd name="T18" fmla="*/ 5 w 8"/>
                  <a:gd name="T19" fmla="*/ 10 h 14"/>
                  <a:gd name="T20" fmla="*/ 4 w 8"/>
                  <a:gd name="T21" fmla="*/ 9 h 14"/>
                  <a:gd name="T22" fmla="*/ 3 w 8"/>
                  <a:gd name="T23" fmla="*/ 10 h 14"/>
                  <a:gd name="T24" fmla="*/ 1 w 8"/>
                  <a:gd name="T25" fmla="*/ 10 h 14"/>
                  <a:gd name="T26" fmla="*/ 0 w 8"/>
                  <a:gd name="T27" fmla="*/ 5 h 14"/>
                  <a:gd name="T28" fmla="*/ 1 w 8"/>
                  <a:gd name="T29" fmla="*/ 6 h 14"/>
                  <a:gd name="T30" fmla="*/ 3 w 8"/>
                  <a:gd name="T31" fmla="*/ 6 h 14"/>
                  <a:gd name="T32" fmla="*/ 3 w 8"/>
                  <a:gd name="T33" fmla="*/ 5 h 14"/>
                  <a:gd name="T34" fmla="*/ 1 w 8"/>
                  <a:gd name="T35" fmla="*/ 2 h 14"/>
                  <a:gd name="T36" fmla="*/ 3 w 8"/>
                  <a:gd name="T37" fmla="*/ 2 h 14"/>
                  <a:gd name="T38" fmla="*/ 3 w 8"/>
                  <a:gd name="T39" fmla="*/ 2 h 14"/>
                  <a:gd name="T40" fmla="*/ 5 w 8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4">
                    <a:moveTo>
                      <a:pt x="5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6" name="Freeform 158"/>
              <p:cNvSpPr>
                <a:spLocks/>
              </p:cNvSpPr>
              <p:nvPr/>
            </p:nvSpPr>
            <p:spPr bwMode="auto">
              <a:xfrm>
                <a:off x="5496129" y="1683957"/>
                <a:ext cx="41501" cy="29644"/>
              </a:xfrm>
              <a:custGeom>
                <a:avLst/>
                <a:gdLst>
                  <a:gd name="T0" fmla="*/ 17 w 28"/>
                  <a:gd name="T1" fmla="*/ 0 h 20"/>
                  <a:gd name="T2" fmla="*/ 21 w 28"/>
                  <a:gd name="T3" fmla="*/ 2 h 20"/>
                  <a:gd name="T4" fmla="*/ 26 w 28"/>
                  <a:gd name="T5" fmla="*/ 5 h 20"/>
                  <a:gd name="T6" fmla="*/ 28 w 28"/>
                  <a:gd name="T7" fmla="*/ 6 h 20"/>
                  <a:gd name="T8" fmla="*/ 25 w 28"/>
                  <a:gd name="T9" fmla="*/ 10 h 20"/>
                  <a:gd name="T10" fmla="*/ 25 w 28"/>
                  <a:gd name="T11" fmla="*/ 14 h 20"/>
                  <a:gd name="T12" fmla="*/ 22 w 28"/>
                  <a:gd name="T13" fmla="*/ 14 h 20"/>
                  <a:gd name="T14" fmla="*/ 19 w 28"/>
                  <a:gd name="T15" fmla="*/ 17 h 20"/>
                  <a:gd name="T16" fmla="*/ 17 w 28"/>
                  <a:gd name="T17" fmla="*/ 20 h 20"/>
                  <a:gd name="T18" fmla="*/ 14 w 28"/>
                  <a:gd name="T19" fmla="*/ 20 h 20"/>
                  <a:gd name="T20" fmla="*/ 11 w 28"/>
                  <a:gd name="T21" fmla="*/ 18 h 20"/>
                  <a:gd name="T22" fmla="*/ 11 w 28"/>
                  <a:gd name="T23" fmla="*/ 17 h 20"/>
                  <a:gd name="T24" fmla="*/ 15 w 28"/>
                  <a:gd name="T25" fmla="*/ 17 h 20"/>
                  <a:gd name="T26" fmla="*/ 18 w 28"/>
                  <a:gd name="T27" fmla="*/ 16 h 20"/>
                  <a:gd name="T28" fmla="*/ 19 w 28"/>
                  <a:gd name="T29" fmla="*/ 14 h 20"/>
                  <a:gd name="T30" fmla="*/ 18 w 28"/>
                  <a:gd name="T31" fmla="*/ 14 h 20"/>
                  <a:gd name="T32" fmla="*/ 13 w 28"/>
                  <a:gd name="T33" fmla="*/ 14 h 20"/>
                  <a:gd name="T34" fmla="*/ 10 w 28"/>
                  <a:gd name="T35" fmla="*/ 13 h 20"/>
                  <a:gd name="T36" fmla="*/ 8 w 28"/>
                  <a:gd name="T37" fmla="*/ 10 h 20"/>
                  <a:gd name="T38" fmla="*/ 6 w 28"/>
                  <a:gd name="T39" fmla="*/ 9 h 20"/>
                  <a:gd name="T40" fmla="*/ 4 w 28"/>
                  <a:gd name="T41" fmla="*/ 7 h 20"/>
                  <a:gd name="T42" fmla="*/ 0 w 28"/>
                  <a:gd name="T43" fmla="*/ 6 h 20"/>
                  <a:gd name="T44" fmla="*/ 0 w 28"/>
                  <a:gd name="T45" fmla="*/ 5 h 20"/>
                  <a:gd name="T46" fmla="*/ 0 w 28"/>
                  <a:gd name="T47" fmla="*/ 3 h 20"/>
                  <a:gd name="T48" fmla="*/ 3 w 28"/>
                  <a:gd name="T49" fmla="*/ 3 h 20"/>
                  <a:gd name="T50" fmla="*/ 6 w 28"/>
                  <a:gd name="T51" fmla="*/ 2 h 20"/>
                  <a:gd name="T52" fmla="*/ 7 w 28"/>
                  <a:gd name="T53" fmla="*/ 2 h 20"/>
                  <a:gd name="T54" fmla="*/ 10 w 28"/>
                  <a:gd name="T55" fmla="*/ 3 h 20"/>
                  <a:gd name="T56" fmla="*/ 13 w 28"/>
                  <a:gd name="T57" fmla="*/ 2 h 20"/>
                  <a:gd name="T58" fmla="*/ 17 w 28"/>
                  <a:gd name="T5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20">
                    <a:moveTo>
                      <a:pt x="17" y="0"/>
                    </a:moveTo>
                    <a:lnTo>
                      <a:pt x="21" y="2"/>
                    </a:lnTo>
                    <a:lnTo>
                      <a:pt x="26" y="5"/>
                    </a:lnTo>
                    <a:lnTo>
                      <a:pt x="28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2" y="14"/>
                    </a:lnTo>
                    <a:lnTo>
                      <a:pt x="19" y="17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5" y="17"/>
                    </a:lnTo>
                    <a:lnTo>
                      <a:pt x="18" y="16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0" y="13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10" y="3"/>
                    </a:lnTo>
                    <a:lnTo>
                      <a:pt x="13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7" name="Freeform 159"/>
              <p:cNvSpPr>
                <a:spLocks/>
              </p:cNvSpPr>
              <p:nvPr/>
            </p:nvSpPr>
            <p:spPr bwMode="auto">
              <a:xfrm>
                <a:off x="5507986" y="1940377"/>
                <a:ext cx="14822" cy="5929"/>
              </a:xfrm>
              <a:custGeom>
                <a:avLst/>
                <a:gdLst>
                  <a:gd name="T0" fmla="*/ 5 w 10"/>
                  <a:gd name="T1" fmla="*/ 0 h 4"/>
                  <a:gd name="T2" fmla="*/ 6 w 10"/>
                  <a:gd name="T3" fmla="*/ 0 h 4"/>
                  <a:gd name="T4" fmla="*/ 10 w 10"/>
                  <a:gd name="T5" fmla="*/ 2 h 4"/>
                  <a:gd name="T6" fmla="*/ 10 w 10"/>
                  <a:gd name="T7" fmla="*/ 3 h 4"/>
                  <a:gd name="T8" fmla="*/ 7 w 10"/>
                  <a:gd name="T9" fmla="*/ 3 h 4"/>
                  <a:gd name="T10" fmla="*/ 5 w 10"/>
                  <a:gd name="T11" fmla="*/ 3 h 4"/>
                  <a:gd name="T12" fmla="*/ 2 w 10"/>
                  <a:gd name="T13" fmla="*/ 4 h 4"/>
                  <a:gd name="T14" fmla="*/ 0 w 10"/>
                  <a:gd name="T15" fmla="*/ 3 h 4"/>
                  <a:gd name="T16" fmla="*/ 2 w 10"/>
                  <a:gd name="T17" fmla="*/ 0 h 4"/>
                  <a:gd name="T18" fmla="*/ 5 w 10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8" name="Freeform 160"/>
              <p:cNvSpPr>
                <a:spLocks/>
              </p:cNvSpPr>
              <p:nvPr/>
            </p:nvSpPr>
            <p:spPr bwMode="auto">
              <a:xfrm>
                <a:off x="5576167" y="1992253"/>
                <a:ext cx="7411" cy="5929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4 w 5"/>
                  <a:gd name="T7" fmla="*/ 4 h 4"/>
                  <a:gd name="T8" fmla="*/ 3 w 5"/>
                  <a:gd name="T9" fmla="*/ 3 h 4"/>
                  <a:gd name="T10" fmla="*/ 0 w 5"/>
                  <a:gd name="T11" fmla="*/ 1 h 4"/>
                  <a:gd name="T12" fmla="*/ 0 w 5"/>
                  <a:gd name="T13" fmla="*/ 1 h 4"/>
                  <a:gd name="T14" fmla="*/ 1 w 5"/>
                  <a:gd name="T15" fmla="*/ 1 h 4"/>
                  <a:gd name="T16" fmla="*/ 4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9" name="Freeform 161"/>
              <p:cNvSpPr>
                <a:spLocks/>
              </p:cNvSpPr>
              <p:nvPr/>
            </p:nvSpPr>
            <p:spPr bwMode="auto">
              <a:xfrm>
                <a:off x="5586542" y="2004110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1 h 4"/>
                  <a:gd name="T4" fmla="*/ 4 w 4"/>
                  <a:gd name="T5" fmla="*/ 3 h 4"/>
                  <a:gd name="T6" fmla="*/ 4 w 4"/>
                  <a:gd name="T7" fmla="*/ 3 h 4"/>
                  <a:gd name="T8" fmla="*/ 3 w 4"/>
                  <a:gd name="T9" fmla="*/ 4 h 4"/>
                  <a:gd name="T10" fmla="*/ 0 w 4"/>
                  <a:gd name="T11" fmla="*/ 4 h 4"/>
                  <a:gd name="T12" fmla="*/ 0 w 4"/>
                  <a:gd name="T13" fmla="*/ 1 h 4"/>
                  <a:gd name="T14" fmla="*/ 0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0" name="Freeform 162"/>
              <p:cNvSpPr>
                <a:spLocks/>
              </p:cNvSpPr>
              <p:nvPr/>
            </p:nvSpPr>
            <p:spPr bwMode="auto">
              <a:xfrm>
                <a:off x="6938298" y="1842552"/>
                <a:ext cx="26679" cy="20751"/>
              </a:xfrm>
              <a:custGeom>
                <a:avLst/>
                <a:gdLst>
                  <a:gd name="T0" fmla="*/ 4 w 18"/>
                  <a:gd name="T1" fmla="*/ 0 h 14"/>
                  <a:gd name="T2" fmla="*/ 7 w 18"/>
                  <a:gd name="T3" fmla="*/ 0 h 14"/>
                  <a:gd name="T4" fmla="*/ 10 w 18"/>
                  <a:gd name="T5" fmla="*/ 1 h 14"/>
                  <a:gd name="T6" fmla="*/ 11 w 18"/>
                  <a:gd name="T7" fmla="*/ 1 h 14"/>
                  <a:gd name="T8" fmla="*/ 12 w 18"/>
                  <a:gd name="T9" fmla="*/ 0 h 14"/>
                  <a:gd name="T10" fmla="*/ 15 w 18"/>
                  <a:gd name="T11" fmla="*/ 1 h 14"/>
                  <a:gd name="T12" fmla="*/ 16 w 18"/>
                  <a:gd name="T13" fmla="*/ 4 h 14"/>
                  <a:gd name="T14" fmla="*/ 15 w 18"/>
                  <a:gd name="T15" fmla="*/ 5 h 14"/>
                  <a:gd name="T16" fmla="*/ 16 w 18"/>
                  <a:gd name="T17" fmla="*/ 8 h 14"/>
                  <a:gd name="T18" fmla="*/ 18 w 18"/>
                  <a:gd name="T19" fmla="*/ 11 h 14"/>
                  <a:gd name="T20" fmla="*/ 16 w 18"/>
                  <a:gd name="T21" fmla="*/ 14 h 14"/>
                  <a:gd name="T22" fmla="*/ 14 w 18"/>
                  <a:gd name="T23" fmla="*/ 14 h 14"/>
                  <a:gd name="T24" fmla="*/ 11 w 18"/>
                  <a:gd name="T25" fmla="*/ 12 h 14"/>
                  <a:gd name="T26" fmla="*/ 7 w 18"/>
                  <a:gd name="T27" fmla="*/ 10 h 14"/>
                  <a:gd name="T28" fmla="*/ 4 w 18"/>
                  <a:gd name="T29" fmla="*/ 10 h 14"/>
                  <a:gd name="T30" fmla="*/ 1 w 18"/>
                  <a:gd name="T31" fmla="*/ 10 h 14"/>
                  <a:gd name="T32" fmla="*/ 0 w 18"/>
                  <a:gd name="T33" fmla="*/ 10 h 14"/>
                  <a:gd name="T34" fmla="*/ 0 w 18"/>
                  <a:gd name="T35" fmla="*/ 4 h 14"/>
                  <a:gd name="T36" fmla="*/ 1 w 18"/>
                  <a:gd name="T37" fmla="*/ 3 h 14"/>
                  <a:gd name="T38" fmla="*/ 3 w 18"/>
                  <a:gd name="T39" fmla="*/ 3 h 14"/>
                  <a:gd name="T40" fmla="*/ 3 w 18"/>
                  <a:gd name="T41" fmla="*/ 1 h 14"/>
                  <a:gd name="T42" fmla="*/ 4 w 18"/>
                  <a:gd name="T43" fmla="*/ 1 h 14"/>
                  <a:gd name="T44" fmla="*/ 4 w 18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lnTo>
                      <a:pt x="7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5" y="1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1" name="Freeform 163"/>
              <p:cNvSpPr>
                <a:spLocks/>
              </p:cNvSpPr>
              <p:nvPr/>
            </p:nvSpPr>
            <p:spPr bwMode="auto">
              <a:xfrm>
                <a:off x="5583577" y="1815873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2" name="Freeform 164"/>
              <p:cNvSpPr>
                <a:spLocks/>
              </p:cNvSpPr>
              <p:nvPr/>
            </p:nvSpPr>
            <p:spPr bwMode="auto">
              <a:xfrm>
                <a:off x="5576167" y="2035237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4 w 5"/>
                  <a:gd name="T5" fmla="*/ 3 h 3"/>
                  <a:gd name="T6" fmla="*/ 1 w 5"/>
                  <a:gd name="T7" fmla="*/ 3 h 3"/>
                  <a:gd name="T8" fmla="*/ 0 w 5"/>
                  <a:gd name="T9" fmla="*/ 1 h 3"/>
                  <a:gd name="T10" fmla="*/ 3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3" name="Freeform 165"/>
              <p:cNvSpPr>
                <a:spLocks/>
              </p:cNvSpPr>
              <p:nvPr/>
            </p:nvSpPr>
            <p:spPr bwMode="auto">
              <a:xfrm>
                <a:off x="5564309" y="1844034"/>
                <a:ext cx="7411" cy="13340"/>
              </a:xfrm>
              <a:custGeom>
                <a:avLst/>
                <a:gdLst>
                  <a:gd name="T0" fmla="*/ 1 w 5"/>
                  <a:gd name="T1" fmla="*/ 0 h 9"/>
                  <a:gd name="T2" fmla="*/ 2 w 5"/>
                  <a:gd name="T3" fmla="*/ 0 h 9"/>
                  <a:gd name="T4" fmla="*/ 5 w 5"/>
                  <a:gd name="T5" fmla="*/ 3 h 9"/>
                  <a:gd name="T6" fmla="*/ 5 w 5"/>
                  <a:gd name="T7" fmla="*/ 6 h 9"/>
                  <a:gd name="T8" fmla="*/ 4 w 5"/>
                  <a:gd name="T9" fmla="*/ 7 h 9"/>
                  <a:gd name="T10" fmla="*/ 2 w 5"/>
                  <a:gd name="T11" fmla="*/ 9 h 9"/>
                  <a:gd name="T12" fmla="*/ 1 w 5"/>
                  <a:gd name="T13" fmla="*/ 9 h 9"/>
                  <a:gd name="T14" fmla="*/ 0 w 5"/>
                  <a:gd name="T15" fmla="*/ 7 h 9"/>
                  <a:gd name="T16" fmla="*/ 0 w 5"/>
                  <a:gd name="T17" fmla="*/ 4 h 9"/>
                  <a:gd name="T18" fmla="*/ 0 w 5"/>
                  <a:gd name="T19" fmla="*/ 2 h 9"/>
                  <a:gd name="T20" fmla="*/ 1 w 5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0"/>
                    </a:moveTo>
                    <a:lnTo>
                      <a:pt x="2" y="0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4" name="Freeform 166"/>
              <p:cNvSpPr>
                <a:spLocks/>
              </p:cNvSpPr>
              <p:nvPr/>
            </p:nvSpPr>
            <p:spPr bwMode="auto">
              <a:xfrm>
                <a:off x="5590989" y="1978913"/>
                <a:ext cx="11858" cy="8893"/>
              </a:xfrm>
              <a:custGeom>
                <a:avLst/>
                <a:gdLst>
                  <a:gd name="T0" fmla="*/ 4 w 8"/>
                  <a:gd name="T1" fmla="*/ 0 h 6"/>
                  <a:gd name="T2" fmla="*/ 7 w 8"/>
                  <a:gd name="T3" fmla="*/ 0 h 6"/>
                  <a:gd name="T4" fmla="*/ 8 w 8"/>
                  <a:gd name="T5" fmla="*/ 2 h 6"/>
                  <a:gd name="T6" fmla="*/ 8 w 8"/>
                  <a:gd name="T7" fmla="*/ 3 h 6"/>
                  <a:gd name="T8" fmla="*/ 7 w 8"/>
                  <a:gd name="T9" fmla="*/ 3 h 6"/>
                  <a:gd name="T10" fmla="*/ 8 w 8"/>
                  <a:gd name="T11" fmla="*/ 5 h 6"/>
                  <a:gd name="T12" fmla="*/ 8 w 8"/>
                  <a:gd name="T13" fmla="*/ 6 h 6"/>
                  <a:gd name="T14" fmla="*/ 7 w 8"/>
                  <a:gd name="T15" fmla="*/ 6 h 6"/>
                  <a:gd name="T16" fmla="*/ 4 w 8"/>
                  <a:gd name="T17" fmla="*/ 5 h 6"/>
                  <a:gd name="T18" fmla="*/ 2 w 8"/>
                  <a:gd name="T19" fmla="*/ 5 h 6"/>
                  <a:gd name="T20" fmla="*/ 1 w 8"/>
                  <a:gd name="T21" fmla="*/ 5 h 6"/>
                  <a:gd name="T22" fmla="*/ 0 w 8"/>
                  <a:gd name="T23" fmla="*/ 2 h 6"/>
                  <a:gd name="T24" fmla="*/ 0 w 8"/>
                  <a:gd name="T25" fmla="*/ 2 h 6"/>
                  <a:gd name="T26" fmla="*/ 2 w 8"/>
                  <a:gd name="T27" fmla="*/ 3 h 6"/>
                  <a:gd name="T28" fmla="*/ 2 w 8"/>
                  <a:gd name="T29" fmla="*/ 2 h 6"/>
                  <a:gd name="T30" fmla="*/ 2 w 8"/>
                  <a:gd name="T31" fmla="*/ 0 h 6"/>
                  <a:gd name="T32" fmla="*/ 4 w 8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5" name="Freeform 167"/>
              <p:cNvSpPr>
                <a:spLocks/>
              </p:cNvSpPr>
              <p:nvPr/>
            </p:nvSpPr>
            <p:spPr bwMode="auto">
              <a:xfrm>
                <a:off x="6363209" y="1597990"/>
                <a:ext cx="8893" cy="13340"/>
              </a:xfrm>
              <a:custGeom>
                <a:avLst/>
                <a:gdLst>
                  <a:gd name="T0" fmla="*/ 5 w 6"/>
                  <a:gd name="T1" fmla="*/ 0 h 9"/>
                  <a:gd name="T2" fmla="*/ 5 w 6"/>
                  <a:gd name="T3" fmla="*/ 0 h 9"/>
                  <a:gd name="T4" fmla="*/ 5 w 6"/>
                  <a:gd name="T5" fmla="*/ 3 h 9"/>
                  <a:gd name="T6" fmla="*/ 6 w 6"/>
                  <a:gd name="T7" fmla="*/ 5 h 9"/>
                  <a:gd name="T8" fmla="*/ 4 w 6"/>
                  <a:gd name="T9" fmla="*/ 6 h 9"/>
                  <a:gd name="T10" fmla="*/ 2 w 6"/>
                  <a:gd name="T11" fmla="*/ 7 h 9"/>
                  <a:gd name="T12" fmla="*/ 0 w 6"/>
                  <a:gd name="T13" fmla="*/ 9 h 9"/>
                  <a:gd name="T14" fmla="*/ 1 w 6"/>
                  <a:gd name="T15" fmla="*/ 3 h 9"/>
                  <a:gd name="T16" fmla="*/ 5 w 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6" name="Freeform 168"/>
              <p:cNvSpPr>
                <a:spLocks/>
              </p:cNvSpPr>
              <p:nvPr/>
            </p:nvSpPr>
            <p:spPr bwMode="auto">
              <a:xfrm>
                <a:off x="6252045" y="1672100"/>
                <a:ext cx="127468" cy="97824"/>
              </a:xfrm>
              <a:custGeom>
                <a:avLst/>
                <a:gdLst>
                  <a:gd name="T0" fmla="*/ 36 w 86"/>
                  <a:gd name="T1" fmla="*/ 2 h 66"/>
                  <a:gd name="T2" fmla="*/ 41 w 86"/>
                  <a:gd name="T3" fmla="*/ 4 h 66"/>
                  <a:gd name="T4" fmla="*/ 50 w 86"/>
                  <a:gd name="T5" fmla="*/ 4 h 66"/>
                  <a:gd name="T6" fmla="*/ 52 w 86"/>
                  <a:gd name="T7" fmla="*/ 7 h 66"/>
                  <a:gd name="T8" fmla="*/ 52 w 86"/>
                  <a:gd name="T9" fmla="*/ 10 h 66"/>
                  <a:gd name="T10" fmla="*/ 52 w 86"/>
                  <a:gd name="T11" fmla="*/ 13 h 66"/>
                  <a:gd name="T12" fmla="*/ 51 w 86"/>
                  <a:gd name="T13" fmla="*/ 14 h 66"/>
                  <a:gd name="T14" fmla="*/ 54 w 86"/>
                  <a:gd name="T15" fmla="*/ 18 h 66"/>
                  <a:gd name="T16" fmla="*/ 57 w 86"/>
                  <a:gd name="T17" fmla="*/ 22 h 66"/>
                  <a:gd name="T18" fmla="*/ 59 w 86"/>
                  <a:gd name="T19" fmla="*/ 28 h 66"/>
                  <a:gd name="T20" fmla="*/ 65 w 86"/>
                  <a:gd name="T21" fmla="*/ 33 h 66"/>
                  <a:gd name="T22" fmla="*/ 69 w 86"/>
                  <a:gd name="T23" fmla="*/ 36 h 66"/>
                  <a:gd name="T24" fmla="*/ 77 w 86"/>
                  <a:gd name="T25" fmla="*/ 39 h 66"/>
                  <a:gd name="T26" fmla="*/ 84 w 86"/>
                  <a:gd name="T27" fmla="*/ 37 h 66"/>
                  <a:gd name="T28" fmla="*/ 84 w 86"/>
                  <a:gd name="T29" fmla="*/ 40 h 66"/>
                  <a:gd name="T30" fmla="*/ 80 w 86"/>
                  <a:gd name="T31" fmla="*/ 44 h 66"/>
                  <a:gd name="T32" fmla="*/ 76 w 86"/>
                  <a:gd name="T33" fmla="*/ 44 h 66"/>
                  <a:gd name="T34" fmla="*/ 73 w 86"/>
                  <a:gd name="T35" fmla="*/ 43 h 66"/>
                  <a:gd name="T36" fmla="*/ 70 w 86"/>
                  <a:gd name="T37" fmla="*/ 44 h 66"/>
                  <a:gd name="T38" fmla="*/ 62 w 86"/>
                  <a:gd name="T39" fmla="*/ 49 h 66"/>
                  <a:gd name="T40" fmla="*/ 58 w 86"/>
                  <a:gd name="T41" fmla="*/ 57 h 66"/>
                  <a:gd name="T42" fmla="*/ 57 w 86"/>
                  <a:gd name="T43" fmla="*/ 57 h 66"/>
                  <a:gd name="T44" fmla="*/ 52 w 86"/>
                  <a:gd name="T45" fmla="*/ 54 h 66"/>
                  <a:gd name="T46" fmla="*/ 50 w 86"/>
                  <a:gd name="T47" fmla="*/ 51 h 66"/>
                  <a:gd name="T48" fmla="*/ 50 w 86"/>
                  <a:gd name="T49" fmla="*/ 54 h 66"/>
                  <a:gd name="T50" fmla="*/ 52 w 86"/>
                  <a:gd name="T51" fmla="*/ 55 h 66"/>
                  <a:gd name="T52" fmla="*/ 54 w 86"/>
                  <a:gd name="T53" fmla="*/ 61 h 66"/>
                  <a:gd name="T54" fmla="*/ 52 w 86"/>
                  <a:gd name="T55" fmla="*/ 65 h 66"/>
                  <a:gd name="T56" fmla="*/ 48 w 86"/>
                  <a:gd name="T57" fmla="*/ 64 h 66"/>
                  <a:gd name="T58" fmla="*/ 41 w 86"/>
                  <a:gd name="T59" fmla="*/ 65 h 66"/>
                  <a:gd name="T60" fmla="*/ 35 w 86"/>
                  <a:gd name="T61" fmla="*/ 64 h 66"/>
                  <a:gd name="T62" fmla="*/ 32 w 86"/>
                  <a:gd name="T63" fmla="*/ 60 h 66"/>
                  <a:gd name="T64" fmla="*/ 25 w 86"/>
                  <a:gd name="T65" fmla="*/ 58 h 66"/>
                  <a:gd name="T66" fmla="*/ 14 w 86"/>
                  <a:gd name="T67" fmla="*/ 50 h 66"/>
                  <a:gd name="T68" fmla="*/ 12 w 86"/>
                  <a:gd name="T69" fmla="*/ 47 h 66"/>
                  <a:gd name="T70" fmla="*/ 15 w 86"/>
                  <a:gd name="T71" fmla="*/ 47 h 66"/>
                  <a:gd name="T72" fmla="*/ 17 w 86"/>
                  <a:gd name="T73" fmla="*/ 44 h 66"/>
                  <a:gd name="T74" fmla="*/ 14 w 86"/>
                  <a:gd name="T75" fmla="*/ 44 h 66"/>
                  <a:gd name="T76" fmla="*/ 12 w 86"/>
                  <a:gd name="T77" fmla="*/ 43 h 66"/>
                  <a:gd name="T78" fmla="*/ 8 w 86"/>
                  <a:gd name="T79" fmla="*/ 40 h 66"/>
                  <a:gd name="T80" fmla="*/ 7 w 86"/>
                  <a:gd name="T81" fmla="*/ 37 h 66"/>
                  <a:gd name="T82" fmla="*/ 4 w 86"/>
                  <a:gd name="T83" fmla="*/ 35 h 66"/>
                  <a:gd name="T84" fmla="*/ 5 w 86"/>
                  <a:gd name="T85" fmla="*/ 31 h 66"/>
                  <a:gd name="T86" fmla="*/ 4 w 86"/>
                  <a:gd name="T87" fmla="*/ 29 h 66"/>
                  <a:gd name="T88" fmla="*/ 0 w 86"/>
                  <a:gd name="T89" fmla="*/ 24 h 66"/>
                  <a:gd name="T90" fmla="*/ 3 w 86"/>
                  <a:gd name="T91" fmla="*/ 19 h 66"/>
                  <a:gd name="T92" fmla="*/ 4 w 86"/>
                  <a:gd name="T93" fmla="*/ 13 h 66"/>
                  <a:gd name="T94" fmla="*/ 4 w 86"/>
                  <a:gd name="T95" fmla="*/ 8 h 66"/>
                  <a:gd name="T96" fmla="*/ 10 w 86"/>
                  <a:gd name="T97" fmla="*/ 6 h 66"/>
                  <a:gd name="T98" fmla="*/ 12 w 86"/>
                  <a:gd name="T99" fmla="*/ 8 h 66"/>
                  <a:gd name="T100" fmla="*/ 18 w 86"/>
                  <a:gd name="T101" fmla="*/ 11 h 66"/>
                  <a:gd name="T102" fmla="*/ 22 w 86"/>
                  <a:gd name="T103" fmla="*/ 14 h 66"/>
                  <a:gd name="T104" fmla="*/ 25 w 86"/>
                  <a:gd name="T105" fmla="*/ 18 h 66"/>
                  <a:gd name="T106" fmla="*/ 28 w 86"/>
                  <a:gd name="T107" fmla="*/ 18 h 66"/>
                  <a:gd name="T108" fmla="*/ 32 w 86"/>
                  <a:gd name="T109" fmla="*/ 18 h 66"/>
                  <a:gd name="T110" fmla="*/ 36 w 86"/>
                  <a:gd name="T111" fmla="*/ 25 h 66"/>
                  <a:gd name="T112" fmla="*/ 40 w 86"/>
                  <a:gd name="T113" fmla="*/ 24 h 66"/>
                  <a:gd name="T114" fmla="*/ 36 w 86"/>
                  <a:gd name="T115" fmla="*/ 18 h 66"/>
                  <a:gd name="T116" fmla="*/ 33 w 86"/>
                  <a:gd name="T117" fmla="*/ 11 h 66"/>
                  <a:gd name="T118" fmla="*/ 33 w 86"/>
                  <a:gd name="T119" fmla="*/ 6 h 66"/>
                  <a:gd name="T120" fmla="*/ 37 w 86"/>
                  <a:gd name="T121" fmla="*/ 7 h 66"/>
                  <a:gd name="T122" fmla="*/ 39 w 86"/>
                  <a:gd name="T123" fmla="*/ 6 h 66"/>
                  <a:gd name="T124" fmla="*/ 33 w 86"/>
                  <a:gd name="T125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6" h="66">
                    <a:moveTo>
                      <a:pt x="33" y="0"/>
                    </a:moveTo>
                    <a:lnTo>
                      <a:pt x="36" y="2"/>
                    </a:lnTo>
                    <a:lnTo>
                      <a:pt x="39" y="2"/>
                    </a:lnTo>
                    <a:lnTo>
                      <a:pt x="41" y="4"/>
                    </a:lnTo>
                    <a:lnTo>
                      <a:pt x="44" y="4"/>
                    </a:lnTo>
                    <a:lnTo>
                      <a:pt x="50" y="4"/>
                    </a:lnTo>
                    <a:lnTo>
                      <a:pt x="51" y="6"/>
                    </a:lnTo>
                    <a:lnTo>
                      <a:pt x="52" y="7"/>
                    </a:lnTo>
                    <a:lnTo>
                      <a:pt x="54" y="8"/>
                    </a:lnTo>
                    <a:lnTo>
                      <a:pt x="52" y="10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1" y="13"/>
                    </a:lnTo>
                    <a:lnTo>
                      <a:pt x="51" y="14"/>
                    </a:lnTo>
                    <a:lnTo>
                      <a:pt x="54" y="15"/>
                    </a:lnTo>
                    <a:lnTo>
                      <a:pt x="54" y="18"/>
                    </a:lnTo>
                    <a:lnTo>
                      <a:pt x="57" y="21"/>
                    </a:lnTo>
                    <a:lnTo>
                      <a:pt x="57" y="22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4" y="32"/>
                    </a:lnTo>
                    <a:lnTo>
                      <a:pt x="65" y="33"/>
                    </a:lnTo>
                    <a:lnTo>
                      <a:pt x="68" y="35"/>
                    </a:lnTo>
                    <a:lnTo>
                      <a:pt x="69" y="36"/>
                    </a:lnTo>
                    <a:lnTo>
                      <a:pt x="73" y="37"/>
                    </a:lnTo>
                    <a:lnTo>
                      <a:pt x="77" y="39"/>
                    </a:lnTo>
                    <a:lnTo>
                      <a:pt x="81" y="37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4" y="40"/>
                    </a:lnTo>
                    <a:lnTo>
                      <a:pt x="80" y="43"/>
                    </a:lnTo>
                    <a:lnTo>
                      <a:pt x="80" y="44"/>
                    </a:lnTo>
                    <a:lnTo>
                      <a:pt x="77" y="46"/>
                    </a:lnTo>
                    <a:lnTo>
                      <a:pt x="76" y="44"/>
                    </a:lnTo>
                    <a:lnTo>
                      <a:pt x="73" y="44"/>
                    </a:lnTo>
                    <a:lnTo>
                      <a:pt x="73" y="43"/>
                    </a:lnTo>
                    <a:lnTo>
                      <a:pt x="73" y="42"/>
                    </a:lnTo>
                    <a:lnTo>
                      <a:pt x="70" y="44"/>
                    </a:lnTo>
                    <a:lnTo>
                      <a:pt x="68" y="44"/>
                    </a:lnTo>
                    <a:lnTo>
                      <a:pt x="62" y="49"/>
                    </a:lnTo>
                    <a:lnTo>
                      <a:pt x="61" y="54"/>
                    </a:lnTo>
                    <a:lnTo>
                      <a:pt x="58" y="57"/>
                    </a:lnTo>
                    <a:lnTo>
                      <a:pt x="57" y="58"/>
                    </a:lnTo>
                    <a:lnTo>
                      <a:pt x="57" y="57"/>
                    </a:lnTo>
                    <a:lnTo>
                      <a:pt x="55" y="54"/>
                    </a:lnTo>
                    <a:lnTo>
                      <a:pt x="52" y="54"/>
                    </a:lnTo>
                    <a:lnTo>
                      <a:pt x="51" y="53"/>
                    </a:lnTo>
                    <a:lnTo>
                      <a:pt x="50" y="51"/>
                    </a:lnTo>
                    <a:lnTo>
                      <a:pt x="50" y="53"/>
                    </a:lnTo>
                    <a:lnTo>
                      <a:pt x="50" y="54"/>
                    </a:lnTo>
                    <a:lnTo>
                      <a:pt x="51" y="55"/>
                    </a:lnTo>
                    <a:lnTo>
                      <a:pt x="52" y="55"/>
                    </a:lnTo>
                    <a:lnTo>
                      <a:pt x="52" y="58"/>
                    </a:lnTo>
                    <a:lnTo>
                      <a:pt x="54" y="61"/>
                    </a:lnTo>
                    <a:lnTo>
                      <a:pt x="54" y="62"/>
                    </a:lnTo>
                    <a:lnTo>
                      <a:pt x="52" y="65"/>
                    </a:lnTo>
                    <a:lnTo>
                      <a:pt x="51" y="66"/>
                    </a:lnTo>
                    <a:lnTo>
                      <a:pt x="48" y="64"/>
                    </a:lnTo>
                    <a:lnTo>
                      <a:pt x="44" y="64"/>
                    </a:lnTo>
                    <a:lnTo>
                      <a:pt x="41" y="65"/>
                    </a:lnTo>
                    <a:lnTo>
                      <a:pt x="37" y="65"/>
                    </a:lnTo>
                    <a:lnTo>
                      <a:pt x="35" y="64"/>
                    </a:lnTo>
                    <a:lnTo>
                      <a:pt x="33" y="61"/>
                    </a:lnTo>
                    <a:lnTo>
                      <a:pt x="32" y="60"/>
                    </a:lnTo>
                    <a:lnTo>
                      <a:pt x="29" y="57"/>
                    </a:lnTo>
                    <a:lnTo>
                      <a:pt x="25" y="58"/>
                    </a:lnTo>
                    <a:lnTo>
                      <a:pt x="21" y="55"/>
                    </a:lnTo>
                    <a:lnTo>
                      <a:pt x="14" y="50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8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8" y="40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3" y="19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8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5" y="10"/>
                    </a:lnTo>
                    <a:lnTo>
                      <a:pt x="18" y="11"/>
                    </a:lnTo>
                    <a:lnTo>
                      <a:pt x="21" y="13"/>
                    </a:lnTo>
                    <a:lnTo>
                      <a:pt x="22" y="14"/>
                    </a:lnTo>
                    <a:lnTo>
                      <a:pt x="22" y="17"/>
                    </a:lnTo>
                    <a:lnTo>
                      <a:pt x="25" y="18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0" y="17"/>
                    </a:lnTo>
                    <a:lnTo>
                      <a:pt x="32" y="18"/>
                    </a:lnTo>
                    <a:lnTo>
                      <a:pt x="33" y="22"/>
                    </a:lnTo>
                    <a:lnTo>
                      <a:pt x="36" y="25"/>
                    </a:lnTo>
                    <a:lnTo>
                      <a:pt x="39" y="25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36" y="18"/>
                    </a:lnTo>
                    <a:lnTo>
                      <a:pt x="35" y="14"/>
                    </a:lnTo>
                    <a:lnTo>
                      <a:pt x="33" y="11"/>
                    </a:lnTo>
                    <a:lnTo>
                      <a:pt x="32" y="8"/>
                    </a:lnTo>
                    <a:lnTo>
                      <a:pt x="33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40" y="7"/>
                    </a:lnTo>
                    <a:lnTo>
                      <a:pt x="39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7" name="Freeform 169"/>
              <p:cNvSpPr>
                <a:spLocks/>
              </p:cNvSpPr>
              <p:nvPr/>
            </p:nvSpPr>
            <p:spPr bwMode="auto">
              <a:xfrm>
                <a:off x="6389888" y="1793639"/>
                <a:ext cx="59288" cy="38537"/>
              </a:xfrm>
              <a:custGeom>
                <a:avLst/>
                <a:gdLst>
                  <a:gd name="T0" fmla="*/ 8 w 40"/>
                  <a:gd name="T1" fmla="*/ 0 h 26"/>
                  <a:gd name="T2" fmla="*/ 11 w 40"/>
                  <a:gd name="T3" fmla="*/ 0 h 26"/>
                  <a:gd name="T4" fmla="*/ 13 w 40"/>
                  <a:gd name="T5" fmla="*/ 1 h 26"/>
                  <a:gd name="T6" fmla="*/ 16 w 40"/>
                  <a:gd name="T7" fmla="*/ 0 h 26"/>
                  <a:gd name="T8" fmla="*/ 18 w 40"/>
                  <a:gd name="T9" fmla="*/ 0 h 26"/>
                  <a:gd name="T10" fmla="*/ 20 w 40"/>
                  <a:gd name="T11" fmla="*/ 2 h 26"/>
                  <a:gd name="T12" fmla="*/ 24 w 40"/>
                  <a:gd name="T13" fmla="*/ 4 h 26"/>
                  <a:gd name="T14" fmla="*/ 27 w 40"/>
                  <a:gd name="T15" fmla="*/ 4 h 26"/>
                  <a:gd name="T16" fmla="*/ 33 w 40"/>
                  <a:gd name="T17" fmla="*/ 8 h 26"/>
                  <a:gd name="T18" fmla="*/ 35 w 40"/>
                  <a:gd name="T19" fmla="*/ 12 h 26"/>
                  <a:gd name="T20" fmla="*/ 37 w 40"/>
                  <a:gd name="T21" fmla="*/ 15 h 26"/>
                  <a:gd name="T22" fmla="*/ 40 w 40"/>
                  <a:gd name="T23" fmla="*/ 16 h 26"/>
                  <a:gd name="T24" fmla="*/ 37 w 40"/>
                  <a:gd name="T25" fmla="*/ 19 h 26"/>
                  <a:gd name="T26" fmla="*/ 34 w 40"/>
                  <a:gd name="T27" fmla="*/ 18 h 26"/>
                  <a:gd name="T28" fmla="*/ 30 w 40"/>
                  <a:gd name="T29" fmla="*/ 19 h 26"/>
                  <a:gd name="T30" fmla="*/ 27 w 40"/>
                  <a:gd name="T31" fmla="*/ 20 h 26"/>
                  <a:gd name="T32" fmla="*/ 22 w 40"/>
                  <a:gd name="T33" fmla="*/ 20 h 26"/>
                  <a:gd name="T34" fmla="*/ 18 w 40"/>
                  <a:gd name="T35" fmla="*/ 20 h 26"/>
                  <a:gd name="T36" fmla="*/ 13 w 40"/>
                  <a:gd name="T37" fmla="*/ 20 h 26"/>
                  <a:gd name="T38" fmla="*/ 9 w 40"/>
                  <a:gd name="T39" fmla="*/ 20 h 26"/>
                  <a:gd name="T40" fmla="*/ 5 w 40"/>
                  <a:gd name="T41" fmla="*/ 22 h 26"/>
                  <a:gd name="T42" fmla="*/ 2 w 40"/>
                  <a:gd name="T43" fmla="*/ 26 h 26"/>
                  <a:gd name="T44" fmla="*/ 1 w 40"/>
                  <a:gd name="T45" fmla="*/ 26 h 26"/>
                  <a:gd name="T46" fmla="*/ 0 w 40"/>
                  <a:gd name="T47" fmla="*/ 26 h 26"/>
                  <a:gd name="T48" fmla="*/ 0 w 40"/>
                  <a:gd name="T49" fmla="*/ 23 h 26"/>
                  <a:gd name="T50" fmla="*/ 2 w 40"/>
                  <a:gd name="T51" fmla="*/ 22 h 26"/>
                  <a:gd name="T52" fmla="*/ 4 w 40"/>
                  <a:gd name="T53" fmla="*/ 15 h 26"/>
                  <a:gd name="T54" fmla="*/ 4 w 40"/>
                  <a:gd name="T55" fmla="*/ 9 h 26"/>
                  <a:gd name="T56" fmla="*/ 2 w 40"/>
                  <a:gd name="T57" fmla="*/ 7 h 26"/>
                  <a:gd name="T58" fmla="*/ 6 w 40"/>
                  <a:gd name="T59" fmla="*/ 2 h 26"/>
                  <a:gd name="T60" fmla="*/ 8 w 40"/>
                  <a:gd name="T6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" h="26">
                    <a:moveTo>
                      <a:pt x="8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5" y="12"/>
                    </a:lnTo>
                    <a:lnTo>
                      <a:pt x="37" y="15"/>
                    </a:lnTo>
                    <a:lnTo>
                      <a:pt x="40" y="16"/>
                    </a:lnTo>
                    <a:lnTo>
                      <a:pt x="37" y="19"/>
                    </a:lnTo>
                    <a:lnTo>
                      <a:pt x="34" y="18"/>
                    </a:lnTo>
                    <a:lnTo>
                      <a:pt x="30" y="19"/>
                    </a:lnTo>
                    <a:lnTo>
                      <a:pt x="27" y="20"/>
                    </a:lnTo>
                    <a:lnTo>
                      <a:pt x="22" y="20"/>
                    </a:lnTo>
                    <a:lnTo>
                      <a:pt x="18" y="20"/>
                    </a:lnTo>
                    <a:lnTo>
                      <a:pt x="13" y="20"/>
                    </a:lnTo>
                    <a:lnTo>
                      <a:pt x="9" y="20"/>
                    </a:lnTo>
                    <a:lnTo>
                      <a:pt x="5" y="22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22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6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8" name="Freeform 170"/>
              <p:cNvSpPr>
                <a:spLocks/>
              </p:cNvSpPr>
              <p:nvPr/>
            </p:nvSpPr>
            <p:spPr bwMode="auto">
              <a:xfrm>
                <a:off x="6406193" y="1678029"/>
                <a:ext cx="72628" cy="29644"/>
              </a:xfrm>
              <a:custGeom>
                <a:avLst/>
                <a:gdLst>
                  <a:gd name="T0" fmla="*/ 42 w 49"/>
                  <a:gd name="T1" fmla="*/ 0 h 20"/>
                  <a:gd name="T2" fmla="*/ 44 w 49"/>
                  <a:gd name="T3" fmla="*/ 2 h 20"/>
                  <a:gd name="T4" fmla="*/ 44 w 49"/>
                  <a:gd name="T5" fmla="*/ 3 h 20"/>
                  <a:gd name="T6" fmla="*/ 44 w 49"/>
                  <a:gd name="T7" fmla="*/ 4 h 20"/>
                  <a:gd name="T8" fmla="*/ 45 w 49"/>
                  <a:gd name="T9" fmla="*/ 4 h 20"/>
                  <a:gd name="T10" fmla="*/ 48 w 49"/>
                  <a:gd name="T11" fmla="*/ 6 h 20"/>
                  <a:gd name="T12" fmla="*/ 49 w 49"/>
                  <a:gd name="T13" fmla="*/ 9 h 20"/>
                  <a:gd name="T14" fmla="*/ 47 w 49"/>
                  <a:gd name="T15" fmla="*/ 13 h 20"/>
                  <a:gd name="T16" fmla="*/ 47 w 49"/>
                  <a:gd name="T17" fmla="*/ 15 h 20"/>
                  <a:gd name="T18" fmla="*/ 41 w 49"/>
                  <a:gd name="T19" fmla="*/ 18 h 20"/>
                  <a:gd name="T20" fmla="*/ 38 w 49"/>
                  <a:gd name="T21" fmla="*/ 20 h 20"/>
                  <a:gd name="T22" fmla="*/ 34 w 49"/>
                  <a:gd name="T23" fmla="*/ 18 h 20"/>
                  <a:gd name="T24" fmla="*/ 31 w 49"/>
                  <a:gd name="T25" fmla="*/ 20 h 20"/>
                  <a:gd name="T26" fmla="*/ 27 w 49"/>
                  <a:gd name="T27" fmla="*/ 20 h 20"/>
                  <a:gd name="T28" fmla="*/ 22 w 49"/>
                  <a:gd name="T29" fmla="*/ 17 h 20"/>
                  <a:gd name="T30" fmla="*/ 15 w 49"/>
                  <a:gd name="T31" fmla="*/ 17 h 20"/>
                  <a:gd name="T32" fmla="*/ 7 w 49"/>
                  <a:gd name="T33" fmla="*/ 14 h 20"/>
                  <a:gd name="T34" fmla="*/ 5 w 49"/>
                  <a:gd name="T35" fmla="*/ 11 h 20"/>
                  <a:gd name="T36" fmla="*/ 1 w 49"/>
                  <a:gd name="T37" fmla="*/ 4 h 20"/>
                  <a:gd name="T38" fmla="*/ 0 w 49"/>
                  <a:gd name="T39" fmla="*/ 0 h 20"/>
                  <a:gd name="T40" fmla="*/ 1 w 49"/>
                  <a:gd name="T41" fmla="*/ 0 h 20"/>
                  <a:gd name="T42" fmla="*/ 2 w 49"/>
                  <a:gd name="T43" fmla="*/ 2 h 20"/>
                  <a:gd name="T44" fmla="*/ 4 w 49"/>
                  <a:gd name="T45" fmla="*/ 4 h 20"/>
                  <a:gd name="T46" fmla="*/ 8 w 49"/>
                  <a:gd name="T47" fmla="*/ 6 h 20"/>
                  <a:gd name="T48" fmla="*/ 11 w 49"/>
                  <a:gd name="T49" fmla="*/ 3 h 20"/>
                  <a:gd name="T50" fmla="*/ 11 w 49"/>
                  <a:gd name="T51" fmla="*/ 2 h 20"/>
                  <a:gd name="T52" fmla="*/ 12 w 49"/>
                  <a:gd name="T53" fmla="*/ 2 h 20"/>
                  <a:gd name="T54" fmla="*/ 16 w 49"/>
                  <a:gd name="T55" fmla="*/ 2 h 20"/>
                  <a:gd name="T56" fmla="*/ 19 w 49"/>
                  <a:gd name="T57" fmla="*/ 2 h 20"/>
                  <a:gd name="T58" fmla="*/ 22 w 49"/>
                  <a:gd name="T59" fmla="*/ 2 h 20"/>
                  <a:gd name="T60" fmla="*/ 22 w 49"/>
                  <a:gd name="T61" fmla="*/ 3 h 20"/>
                  <a:gd name="T62" fmla="*/ 23 w 49"/>
                  <a:gd name="T63" fmla="*/ 4 h 20"/>
                  <a:gd name="T64" fmla="*/ 26 w 49"/>
                  <a:gd name="T65" fmla="*/ 4 h 20"/>
                  <a:gd name="T66" fmla="*/ 30 w 49"/>
                  <a:gd name="T67" fmla="*/ 2 h 20"/>
                  <a:gd name="T68" fmla="*/ 36 w 49"/>
                  <a:gd name="T69" fmla="*/ 0 h 20"/>
                  <a:gd name="T70" fmla="*/ 40 w 49"/>
                  <a:gd name="T71" fmla="*/ 2 h 20"/>
                  <a:gd name="T72" fmla="*/ 42 w 49"/>
                  <a:gd name="T7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20">
                    <a:moveTo>
                      <a:pt x="42" y="0"/>
                    </a:moveTo>
                    <a:lnTo>
                      <a:pt x="44" y="2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8" y="6"/>
                    </a:lnTo>
                    <a:lnTo>
                      <a:pt x="49" y="9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1" y="18"/>
                    </a:lnTo>
                    <a:lnTo>
                      <a:pt x="38" y="20"/>
                    </a:lnTo>
                    <a:lnTo>
                      <a:pt x="34" y="18"/>
                    </a:lnTo>
                    <a:lnTo>
                      <a:pt x="31" y="20"/>
                    </a:lnTo>
                    <a:lnTo>
                      <a:pt x="27" y="20"/>
                    </a:lnTo>
                    <a:lnTo>
                      <a:pt x="22" y="17"/>
                    </a:lnTo>
                    <a:lnTo>
                      <a:pt x="15" y="17"/>
                    </a:lnTo>
                    <a:lnTo>
                      <a:pt x="7" y="14"/>
                    </a:lnTo>
                    <a:lnTo>
                      <a:pt x="5" y="11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30" y="2"/>
                    </a:lnTo>
                    <a:lnTo>
                      <a:pt x="36" y="0"/>
                    </a:lnTo>
                    <a:lnTo>
                      <a:pt x="40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9" name="Freeform 171"/>
              <p:cNvSpPr>
                <a:spLocks/>
              </p:cNvSpPr>
              <p:nvPr/>
            </p:nvSpPr>
            <p:spPr bwMode="auto">
              <a:xfrm>
                <a:off x="6364692" y="1778817"/>
                <a:ext cx="20751" cy="25198"/>
              </a:xfrm>
              <a:custGeom>
                <a:avLst/>
                <a:gdLst>
                  <a:gd name="T0" fmla="*/ 5 w 14"/>
                  <a:gd name="T1" fmla="*/ 0 h 17"/>
                  <a:gd name="T2" fmla="*/ 8 w 14"/>
                  <a:gd name="T3" fmla="*/ 0 h 17"/>
                  <a:gd name="T4" fmla="*/ 10 w 14"/>
                  <a:gd name="T5" fmla="*/ 4 h 17"/>
                  <a:gd name="T6" fmla="*/ 12 w 14"/>
                  <a:gd name="T7" fmla="*/ 7 h 17"/>
                  <a:gd name="T8" fmla="*/ 14 w 14"/>
                  <a:gd name="T9" fmla="*/ 10 h 17"/>
                  <a:gd name="T10" fmla="*/ 12 w 14"/>
                  <a:gd name="T11" fmla="*/ 12 h 17"/>
                  <a:gd name="T12" fmla="*/ 11 w 14"/>
                  <a:gd name="T13" fmla="*/ 14 h 17"/>
                  <a:gd name="T14" fmla="*/ 11 w 14"/>
                  <a:gd name="T15" fmla="*/ 15 h 17"/>
                  <a:gd name="T16" fmla="*/ 11 w 14"/>
                  <a:gd name="T17" fmla="*/ 17 h 17"/>
                  <a:gd name="T18" fmla="*/ 8 w 14"/>
                  <a:gd name="T19" fmla="*/ 15 h 17"/>
                  <a:gd name="T20" fmla="*/ 5 w 14"/>
                  <a:gd name="T21" fmla="*/ 12 h 17"/>
                  <a:gd name="T22" fmla="*/ 3 w 14"/>
                  <a:gd name="T23" fmla="*/ 11 h 17"/>
                  <a:gd name="T24" fmla="*/ 3 w 14"/>
                  <a:gd name="T25" fmla="*/ 10 h 17"/>
                  <a:gd name="T26" fmla="*/ 3 w 14"/>
                  <a:gd name="T27" fmla="*/ 8 h 17"/>
                  <a:gd name="T28" fmla="*/ 1 w 14"/>
                  <a:gd name="T29" fmla="*/ 6 h 17"/>
                  <a:gd name="T30" fmla="*/ 0 w 14"/>
                  <a:gd name="T31" fmla="*/ 3 h 17"/>
                  <a:gd name="T32" fmla="*/ 3 w 14"/>
                  <a:gd name="T33" fmla="*/ 1 h 17"/>
                  <a:gd name="T34" fmla="*/ 5 w 14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lnTo>
                      <a:pt x="8" y="0"/>
                    </a:lnTo>
                    <a:lnTo>
                      <a:pt x="10" y="4"/>
                    </a:lnTo>
                    <a:lnTo>
                      <a:pt x="12" y="7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7"/>
                    </a:lnTo>
                    <a:lnTo>
                      <a:pt x="8" y="15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0" name="Freeform 172"/>
              <p:cNvSpPr>
                <a:spLocks/>
              </p:cNvSpPr>
              <p:nvPr/>
            </p:nvSpPr>
            <p:spPr bwMode="auto">
              <a:xfrm>
                <a:off x="5510950" y="2116757"/>
                <a:ext cx="20751" cy="20751"/>
              </a:xfrm>
              <a:custGeom>
                <a:avLst/>
                <a:gdLst>
                  <a:gd name="T0" fmla="*/ 9 w 14"/>
                  <a:gd name="T1" fmla="*/ 0 h 14"/>
                  <a:gd name="T2" fmla="*/ 12 w 14"/>
                  <a:gd name="T3" fmla="*/ 1 h 14"/>
                  <a:gd name="T4" fmla="*/ 14 w 14"/>
                  <a:gd name="T5" fmla="*/ 1 h 14"/>
                  <a:gd name="T6" fmla="*/ 14 w 14"/>
                  <a:gd name="T7" fmla="*/ 4 h 14"/>
                  <a:gd name="T8" fmla="*/ 11 w 14"/>
                  <a:gd name="T9" fmla="*/ 7 h 14"/>
                  <a:gd name="T10" fmla="*/ 9 w 14"/>
                  <a:gd name="T11" fmla="*/ 8 h 14"/>
                  <a:gd name="T12" fmla="*/ 7 w 14"/>
                  <a:gd name="T13" fmla="*/ 11 h 14"/>
                  <a:gd name="T14" fmla="*/ 5 w 14"/>
                  <a:gd name="T15" fmla="*/ 11 h 14"/>
                  <a:gd name="T16" fmla="*/ 3 w 14"/>
                  <a:gd name="T17" fmla="*/ 14 h 14"/>
                  <a:gd name="T18" fmla="*/ 1 w 14"/>
                  <a:gd name="T19" fmla="*/ 14 h 14"/>
                  <a:gd name="T20" fmla="*/ 0 w 14"/>
                  <a:gd name="T21" fmla="*/ 13 h 14"/>
                  <a:gd name="T22" fmla="*/ 0 w 14"/>
                  <a:gd name="T23" fmla="*/ 10 h 14"/>
                  <a:gd name="T24" fmla="*/ 3 w 14"/>
                  <a:gd name="T25" fmla="*/ 8 h 14"/>
                  <a:gd name="T26" fmla="*/ 4 w 14"/>
                  <a:gd name="T27" fmla="*/ 7 h 14"/>
                  <a:gd name="T28" fmla="*/ 4 w 14"/>
                  <a:gd name="T29" fmla="*/ 4 h 14"/>
                  <a:gd name="T30" fmla="*/ 5 w 14"/>
                  <a:gd name="T31" fmla="*/ 1 h 14"/>
                  <a:gd name="T32" fmla="*/ 9 w 14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4">
                    <a:moveTo>
                      <a:pt x="9" y="0"/>
                    </a:moveTo>
                    <a:lnTo>
                      <a:pt x="12" y="1"/>
                    </a:lnTo>
                    <a:lnTo>
                      <a:pt x="14" y="1"/>
                    </a:lnTo>
                    <a:lnTo>
                      <a:pt x="14" y="4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1" name="Freeform 173"/>
              <p:cNvSpPr>
                <a:spLocks/>
              </p:cNvSpPr>
              <p:nvPr/>
            </p:nvSpPr>
            <p:spPr bwMode="auto">
              <a:xfrm>
                <a:off x="6787115" y="1838105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2 w 2"/>
                  <a:gd name="T5" fmla="*/ 3 h 4"/>
                  <a:gd name="T6" fmla="*/ 2 w 2"/>
                  <a:gd name="T7" fmla="*/ 4 h 4"/>
                  <a:gd name="T8" fmla="*/ 1 w 2"/>
                  <a:gd name="T9" fmla="*/ 4 h 4"/>
                  <a:gd name="T10" fmla="*/ 0 w 2"/>
                  <a:gd name="T11" fmla="*/ 3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2" name="Freeform 174"/>
              <p:cNvSpPr>
                <a:spLocks/>
              </p:cNvSpPr>
              <p:nvPr/>
            </p:nvSpPr>
            <p:spPr bwMode="auto">
              <a:xfrm>
                <a:off x="6332083" y="1678029"/>
                <a:ext cx="54841" cy="47430"/>
              </a:xfrm>
              <a:custGeom>
                <a:avLst/>
                <a:gdLst>
                  <a:gd name="T0" fmla="*/ 8 w 37"/>
                  <a:gd name="T1" fmla="*/ 0 h 32"/>
                  <a:gd name="T2" fmla="*/ 11 w 37"/>
                  <a:gd name="T3" fmla="*/ 0 h 32"/>
                  <a:gd name="T4" fmla="*/ 18 w 37"/>
                  <a:gd name="T5" fmla="*/ 3 h 32"/>
                  <a:gd name="T6" fmla="*/ 21 w 37"/>
                  <a:gd name="T7" fmla="*/ 3 h 32"/>
                  <a:gd name="T8" fmla="*/ 23 w 37"/>
                  <a:gd name="T9" fmla="*/ 3 h 32"/>
                  <a:gd name="T10" fmla="*/ 29 w 37"/>
                  <a:gd name="T11" fmla="*/ 4 h 32"/>
                  <a:gd name="T12" fmla="*/ 36 w 37"/>
                  <a:gd name="T13" fmla="*/ 6 h 32"/>
                  <a:gd name="T14" fmla="*/ 36 w 37"/>
                  <a:gd name="T15" fmla="*/ 7 h 32"/>
                  <a:gd name="T16" fmla="*/ 33 w 37"/>
                  <a:gd name="T17" fmla="*/ 9 h 32"/>
                  <a:gd name="T18" fmla="*/ 32 w 37"/>
                  <a:gd name="T19" fmla="*/ 10 h 32"/>
                  <a:gd name="T20" fmla="*/ 32 w 37"/>
                  <a:gd name="T21" fmla="*/ 13 h 32"/>
                  <a:gd name="T22" fmla="*/ 34 w 37"/>
                  <a:gd name="T23" fmla="*/ 15 h 32"/>
                  <a:gd name="T24" fmla="*/ 37 w 37"/>
                  <a:gd name="T25" fmla="*/ 17 h 32"/>
                  <a:gd name="T26" fmla="*/ 37 w 37"/>
                  <a:gd name="T27" fmla="*/ 20 h 32"/>
                  <a:gd name="T28" fmla="*/ 37 w 37"/>
                  <a:gd name="T29" fmla="*/ 22 h 32"/>
                  <a:gd name="T30" fmla="*/ 36 w 37"/>
                  <a:gd name="T31" fmla="*/ 24 h 32"/>
                  <a:gd name="T32" fmla="*/ 36 w 37"/>
                  <a:gd name="T33" fmla="*/ 28 h 32"/>
                  <a:gd name="T34" fmla="*/ 33 w 37"/>
                  <a:gd name="T35" fmla="*/ 29 h 32"/>
                  <a:gd name="T36" fmla="*/ 33 w 37"/>
                  <a:gd name="T37" fmla="*/ 32 h 32"/>
                  <a:gd name="T38" fmla="*/ 30 w 37"/>
                  <a:gd name="T39" fmla="*/ 29 h 32"/>
                  <a:gd name="T40" fmla="*/ 29 w 37"/>
                  <a:gd name="T41" fmla="*/ 29 h 32"/>
                  <a:gd name="T42" fmla="*/ 26 w 37"/>
                  <a:gd name="T43" fmla="*/ 32 h 32"/>
                  <a:gd name="T44" fmla="*/ 23 w 37"/>
                  <a:gd name="T45" fmla="*/ 32 h 32"/>
                  <a:gd name="T46" fmla="*/ 16 w 37"/>
                  <a:gd name="T47" fmla="*/ 29 h 32"/>
                  <a:gd name="T48" fmla="*/ 14 w 37"/>
                  <a:gd name="T49" fmla="*/ 27 h 32"/>
                  <a:gd name="T50" fmla="*/ 8 w 37"/>
                  <a:gd name="T51" fmla="*/ 21 h 32"/>
                  <a:gd name="T52" fmla="*/ 7 w 37"/>
                  <a:gd name="T53" fmla="*/ 18 h 32"/>
                  <a:gd name="T54" fmla="*/ 8 w 37"/>
                  <a:gd name="T55" fmla="*/ 15 h 32"/>
                  <a:gd name="T56" fmla="*/ 8 w 37"/>
                  <a:gd name="T57" fmla="*/ 13 h 32"/>
                  <a:gd name="T58" fmla="*/ 8 w 37"/>
                  <a:gd name="T59" fmla="*/ 11 h 32"/>
                  <a:gd name="T60" fmla="*/ 7 w 37"/>
                  <a:gd name="T61" fmla="*/ 9 h 32"/>
                  <a:gd name="T62" fmla="*/ 5 w 37"/>
                  <a:gd name="T63" fmla="*/ 9 h 32"/>
                  <a:gd name="T64" fmla="*/ 5 w 37"/>
                  <a:gd name="T65" fmla="*/ 6 h 32"/>
                  <a:gd name="T66" fmla="*/ 4 w 37"/>
                  <a:gd name="T67" fmla="*/ 4 h 32"/>
                  <a:gd name="T68" fmla="*/ 3 w 37"/>
                  <a:gd name="T69" fmla="*/ 3 h 32"/>
                  <a:gd name="T70" fmla="*/ 0 w 37"/>
                  <a:gd name="T71" fmla="*/ 0 h 32"/>
                  <a:gd name="T72" fmla="*/ 4 w 37"/>
                  <a:gd name="T73" fmla="*/ 0 h 32"/>
                  <a:gd name="T74" fmla="*/ 8 w 37"/>
                  <a:gd name="T7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8" y="0"/>
                    </a:moveTo>
                    <a:lnTo>
                      <a:pt x="11" y="0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9" y="4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3" y="9"/>
                    </a:lnTo>
                    <a:lnTo>
                      <a:pt x="32" y="10"/>
                    </a:lnTo>
                    <a:lnTo>
                      <a:pt x="32" y="13"/>
                    </a:lnTo>
                    <a:lnTo>
                      <a:pt x="34" y="15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3" y="29"/>
                    </a:lnTo>
                    <a:lnTo>
                      <a:pt x="33" y="32"/>
                    </a:lnTo>
                    <a:lnTo>
                      <a:pt x="30" y="29"/>
                    </a:lnTo>
                    <a:lnTo>
                      <a:pt x="29" y="29"/>
                    </a:lnTo>
                    <a:lnTo>
                      <a:pt x="26" y="32"/>
                    </a:lnTo>
                    <a:lnTo>
                      <a:pt x="23" y="32"/>
                    </a:lnTo>
                    <a:lnTo>
                      <a:pt x="16" y="29"/>
                    </a:lnTo>
                    <a:lnTo>
                      <a:pt x="14" y="27"/>
                    </a:lnTo>
                    <a:lnTo>
                      <a:pt x="8" y="21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3" name="Freeform 175"/>
              <p:cNvSpPr>
                <a:spLocks/>
              </p:cNvSpPr>
              <p:nvPr/>
            </p:nvSpPr>
            <p:spPr bwMode="auto">
              <a:xfrm>
                <a:off x="6422497" y="1930001"/>
                <a:ext cx="13340" cy="13340"/>
              </a:xfrm>
              <a:custGeom>
                <a:avLst/>
                <a:gdLst>
                  <a:gd name="T0" fmla="*/ 7 w 9"/>
                  <a:gd name="T1" fmla="*/ 0 h 9"/>
                  <a:gd name="T2" fmla="*/ 8 w 9"/>
                  <a:gd name="T3" fmla="*/ 3 h 9"/>
                  <a:gd name="T4" fmla="*/ 9 w 9"/>
                  <a:gd name="T5" fmla="*/ 4 h 9"/>
                  <a:gd name="T6" fmla="*/ 8 w 9"/>
                  <a:gd name="T7" fmla="*/ 6 h 9"/>
                  <a:gd name="T8" fmla="*/ 5 w 9"/>
                  <a:gd name="T9" fmla="*/ 7 h 9"/>
                  <a:gd name="T10" fmla="*/ 5 w 9"/>
                  <a:gd name="T11" fmla="*/ 9 h 9"/>
                  <a:gd name="T12" fmla="*/ 2 w 9"/>
                  <a:gd name="T13" fmla="*/ 9 h 9"/>
                  <a:gd name="T14" fmla="*/ 0 w 9"/>
                  <a:gd name="T15" fmla="*/ 4 h 9"/>
                  <a:gd name="T16" fmla="*/ 4 w 9"/>
                  <a:gd name="T17" fmla="*/ 4 h 9"/>
                  <a:gd name="T18" fmla="*/ 5 w 9"/>
                  <a:gd name="T19" fmla="*/ 3 h 9"/>
                  <a:gd name="T20" fmla="*/ 7 w 9"/>
                  <a:gd name="T21" fmla="*/ 0 h 9"/>
                  <a:gd name="T22" fmla="*/ 7 w 9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lnTo>
                      <a:pt x="8" y="3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4" name="Freeform 176"/>
              <p:cNvSpPr>
                <a:spLocks/>
              </p:cNvSpPr>
              <p:nvPr/>
            </p:nvSpPr>
            <p:spPr bwMode="auto">
              <a:xfrm>
                <a:off x="6853814" y="1906286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3 w 4"/>
                  <a:gd name="T3" fmla="*/ 2 h 7"/>
                  <a:gd name="T4" fmla="*/ 4 w 4"/>
                  <a:gd name="T5" fmla="*/ 5 h 7"/>
                  <a:gd name="T6" fmla="*/ 4 w 4"/>
                  <a:gd name="T7" fmla="*/ 7 h 7"/>
                  <a:gd name="T8" fmla="*/ 3 w 4"/>
                  <a:gd name="T9" fmla="*/ 4 h 7"/>
                  <a:gd name="T10" fmla="*/ 0 w 4"/>
                  <a:gd name="T11" fmla="*/ 1 h 7"/>
                  <a:gd name="T12" fmla="*/ 0 w 4"/>
                  <a:gd name="T13" fmla="*/ 0 h 7"/>
                  <a:gd name="T14" fmla="*/ 2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3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5" name="Freeform 177"/>
              <p:cNvSpPr>
                <a:spLocks/>
              </p:cNvSpPr>
              <p:nvPr/>
            </p:nvSpPr>
            <p:spPr bwMode="auto">
              <a:xfrm>
                <a:off x="6853814" y="1901840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0 h 4"/>
                  <a:gd name="T4" fmla="*/ 4 w 4"/>
                  <a:gd name="T5" fmla="*/ 1 h 4"/>
                  <a:gd name="T6" fmla="*/ 4 w 4"/>
                  <a:gd name="T7" fmla="*/ 4 h 4"/>
                  <a:gd name="T8" fmla="*/ 3 w 4"/>
                  <a:gd name="T9" fmla="*/ 3 h 4"/>
                  <a:gd name="T10" fmla="*/ 0 w 4"/>
                  <a:gd name="T11" fmla="*/ 1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6" name="Freeform 178"/>
              <p:cNvSpPr>
                <a:spLocks/>
              </p:cNvSpPr>
              <p:nvPr/>
            </p:nvSpPr>
            <p:spPr bwMode="auto">
              <a:xfrm>
                <a:off x="6858260" y="1895911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3 w 3"/>
                  <a:gd name="T5" fmla="*/ 3 h 5"/>
                  <a:gd name="T6" fmla="*/ 3 w 3"/>
                  <a:gd name="T7" fmla="*/ 5 h 5"/>
                  <a:gd name="T8" fmla="*/ 1 w 3"/>
                  <a:gd name="T9" fmla="*/ 5 h 5"/>
                  <a:gd name="T10" fmla="*/ 0 w 3"/>
                  <a:gd name="T11" fmla="*/ 1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7" name="Freeform 179"/>
              <p:cNvSpPr>
                <a:spLocks/>
              </p:cNvSpPr>
              <p:nvPr/>
            </p:nvSpPr>
            <p:spPr bwMode="auto">
              <a:xfrm>
                <a:off x="6816759" y="1838105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8" name="Freeform 180"/>
              <p:cNvSpPr>
                <a:spLocks/>
              </p:cNvSpPr>
              <p:nvPr/>
            </p:nvSpPr>
            <p:spPr bwMode="auto">
              <a:xfrm>
                <a:off x="6843438" y="1903321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2 h 6"/>
                  <a:gd name="T4" fmla="*/ 6 w 6"/>
                  <a:gd name="T5" fmla="*/ 4 h 6"/>
                  <a:gd name="T6" fmla="*/ 4 w 6"/>
                  <a:gd name="T7" fmla="*/ 4 h 6"/>
                  <a:gd name="T8" fmla="*/ 3 w 6"/>
                  <a:gd name="T9" fmla="*/ 6 h 6"/>
                  <a:gd name="T10" fmla="*/ 2 w 6"/>
                  <a:gd name="T11" fmla="*/ 4 h 6"/>
                  <a:gd name="T12" fmla="*/ 0 w 6"/>
                  <a:gd name="T13" fmla="*/ 2 h 6"/>
                  <a:gd name="T14" fmla="*/ 3 w 6"/>
                  <a:gd name="T15" fmla="*/ 0 h 6"/>
                  <a:gd name="T16" fmla="*/ 3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9" name="Freeform 181"/>
              <p:cNvSpPr>
                <a:spLocks/>
              </p:cNvSpPr>
              <p:nvPr/>
            </p:nvSpPr>
            <p:spPr bwMode="auto">
              <a:xfrm>
                <a:off x="5408679" y="2281280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4 w 4"/>
                  <a:gd name="T5" fmla="*/ 2 h 5"/>
                  <a:gd name="T6" fmla="*/ 1 w 4"/>
                  <a:gd name="T7" fmla="*/ 5 h 5"/>
                  <a:gd name="T8" fmla="*/ 0 w 4"/>
                  <a:gd name="T9" fmla="*/ 4 h 5"/>
                  <a:gd name="T10" fmla="*/ 0 w 4"/>
                  <a:gd name="T11" fmla="*/ 2 h 5"/>
                  <a:gd name="T12" fmla="*/ 0 w 4"/>
                  <a:gd name="T13" fmla="*/ 2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2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0" name="Freeform 182"/>
              <p:cNvSpPr>
                <a:spLocks/>
              </p:cNvSpPr>
              <p:nvPr/>
            </p:nvSpPr>
            <p:spPr bwMode="auto">
              <a:xfrm>
                <a:off x="6800455" y="1836623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3 w 4"/>
                  <a:gd name="T5" fmla="*/ 1 h 2"/>
                  <a:gd name="T6" fmla="*/ 2 w 4"/>
                  <a:gd name="T7" fmla="*/ 2 h 2"/>
                  <a:gd name="T8" fmla="*/ 0 w 4"/>
                  <a:gd name="T9" fmla="*/ 1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1" name="Freeform 183"/>
              <p:cNvSpPr>
                <a:spLocks/>
              </p:cNvSpPr>
              <p:nvPr/>
            </p:nvSpPr>
            <p:spPr bwMode="auto">
              <a:xfrm>
                <a:off x="5673991" y="1858856"/>
                <a:ext cx="8893" cy="10376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0 h 7"/>
                  <a:gd name="T4" fmla="*/ 6 w 6"/>
                  <a:gd name="T5" fmla="*/ 3 h 7"/>
                  <a:gd name="T6" fmla="*/ 6 w 6"/>
                  <a:gd name="T7" fmla="*/ 3 h 7"/>
                  <a:gd name="T8" fmla="*/ 6 w 6"/>
                  <a:gd name="T9" fmla="*/ 5 h 7"/>
                  <a:gd name="T10" fmla="*/ 4 w 6"/>
                  <a:gd name="T11" fmla="*/ 7 h 7"/>
                  <a:gd name="T12" fmla="*/ 4 w 6"/>
                  <a:gd name="T13" fmla="*/ 4 h 7"/>
                  <a:gd name="T14" fmla="*/ 3 w 6"/>
                  <a:gd name="T15" fmla="*/ 4 h 7"/>
                  <a:gd name="T16" fmla="*/ 2 w 6"/>
                  <a:gd name="T17" fmla="*/ 5 h 7"/>
                  <a:gd name="T18" fmla="*/ 0 w 6"/>
                  <a:gd name="T19" fmla="*/ 5 h 7"/>
                  <a:gd name="T20" fmla="*/ 0 w 6"/>
                  <a:gd name="T21" fmla="*/ 4 h 7"/>
                  <a:gd name="T22" fmla="*/ 2 w 6"/>
                  <a:gd name="T23" fmla="*/ 3 h 7"/>
                  <a:gd name="T24" fmla="*/ 3 w 6"/>
                  <a:gd name="T25" fmla="*/ 1 h 7"/>
                  <a:gd name="T26" fmla="*/ 4 w 6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2" name="Freeform 184"/>
              <p:cNvSpPr>
                <a:spLocks/>
              </p:cNvSpPr>
              <p:nvPr/>
            </p:nvSpPr>
            <p:spPr bwMode="auto">
              <a:xfrm>
                <a:off x="4855823" y="2650345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3" name="Freeform 185"/>
              <p:cNvSpPr>
                <a:spLocks/>
              </p:cNvSpPr>
              <p:nvPr/>
            </p:nvSpPr>
            <p:spPr bwMode="auto">
              <a:xfrm>
                <a:off x="5656205" y="1682476"/>
                <a:ext cx="77074" cy="96343"/>
              </a:xfrm>
              <a:custGeom>
                <a:avLst/>
                <a:gdLst>
                  <a:gd name="T0" fmla="*/ 4 w 52"/>
                  <a:gd name="T1" fmla="*/ 0 h 65"/>
                  <a:gd name="T2" fmla="*/ 11 w 52"/>
                  <a:gd name="T3" fmla="*/ 1 h 65"/>
                  <a:gd name="T4" fmla="*/ 14 w 52"/>
                  <a:gd name="T5" fmla="*/ 11 h 65"/>
                  <a:gd name="T6" fmla="*/ 16 w 52"/>
                  <a:gd name="T7" fmla="*/ 14 h 65"/>
                  <a:gd name="T8" fmla="*/ 18 w 52"/>
                  <a:gd name="T9" fmla="*/ 10 h 65"/>
                  <a:gd name="T10" fmla="*/ 15 w 52"/>
                  <a:gd name="T11" fmla="*/ 6 h 65"/>
                  <a:gd name="T12" fmla="*/ 18 w 52"/>
                  <a:gd name="T13" fmla="*/ 6 h 65"/>
                  <a:gd name="T14" fmla="*/ 21 w 52"/>
                  <a:gd name="T15" fmla="*/ 8 h 65"/>
                  <a:gd name="T16" fmla="*/ 23 w 52"/>
                  <a:gd name="T17" fmla="*/ 7 h 65"/>
                  <a:gd name="T18" fmla="*/ 26 w 52"/>
                  <a:gd name="T19" fmla="*/ 11 h 65"/>
                  <a:gd name="T20" fmla="*/ 29 w 52"/>
                  <a:gd name="T21" fmla="*/ 10 h 65"/>
                  <a:gd name="T22" fmla="*/ 33 w 52"/>
                  <a:gd name="T23" fmla="*/ 14 h 65"/>
                  <a:gd name="T24" fmla="*/ 39 w 52"/>
                  <a:gd name="T25" fmla="*/ 17 h 65"/>
                  <a:gd name="T26" fmla="*/ 43 w 52"/>
                  <a:gd name="T27" fmla="*/ 15 h 65"/>
                  <a:gd name="T28" fmla="*/ 47 w 52"/>
                  <a:gd name="T29" fmla="*/ 21 h 65"/>
                  <a:gd name="T30" fmla="*/ 51 w 52"/>
                  <a:gd name="T31" fmla="*/ 28 h 65"/>
                  <a:gd name="T32" fmla="*/ 50 w 52"/>
                  <a:gd name="T33" fmla="*/ 36 h 65"/>
                  <a:gd name="T34" fmla="*/ 47 w 52"/>
                  <a:gd name="T35" fmla="*/ 40 h 65"/>
                  <a:gd name="T36" fmla="*/ 40 w 52"/>
                  <a:gd name="T37" fmla="*/ 44 h 65"/>
                  <a:gd name="T38" fmla="*/ 37 w 52"/>
                  <a:gd name="T39" fmla="*/ 48 h 65"/>
                  <a:gd name="T40" fmla="*/ 34 w 52"/>
                  <a:gd name="T41" fmla="*/ 47 h 65"/>
                  <a:gd name="T42" fmla="*/ 26 w 52"/>
                  <a:gd name="T43" fmla="*/ 51 h 65"/>
                  <a:gd name="T44" fmla="*/ 26 w 52"/>
                  <a:gd name="T45" fmla="*/ 55 h 65"/>
                  <a:gd name="T46" fmla="*/ 22 w 52"/>
                  <a:gd name="T47" fmla="*/ 61 h 65"/>
                  <a:gd name="T48" fmla="*/ 16 w 52"/>
                  <a:gd name="T49" fmla="*/ 65 h 65"/>
                  <a:gd name="T50" fmla="*/ 15 w 52"/>
                  <a:gd name="T51" fmla="*/ 61 h 65"/>
                  <a:gd name="T52" fmla="*/ 11 w 52"/>
                  <a:gd name="T53" fmla="*/ 55 h 65"/>
                  <a:gd name="T54" fmla="*/ 11 w 52"/>
                  <a:gd name="T55" fmla="*/ 50 h 65"/>
                  <a:gd name="T56" fmla="*/ 8 w 52"/>
                  <a:gd name="T57" fmla="*/ 46 h 65"/>
                  <a:gd name="T58" fmla="*/ 8 w 52"/>
                  <a:gd name="T59" fmla="*/ 40 h 65"/>
                  <a:gd name="T60" fmla="*/ 7 w 52"/>
                  <a:gd name="T61" fmla="*/ 30 h 65"/>
                  <a:gd name="T62" fmla="*/ 11 w 52"/>
                  <a:gd name="T63" fmla="*/ 28 h 65"/>
                  <a:gd name="T64" fmla="*/ 7 w 52"/>
                  <a:gd name="T65" fmla="*/ 26 h 65"/>
                  <a:gd name="T66" fmla="*/ 4 w 52"/>
                  <a:gd name="T67" fmla="*/ 18 h 65"/>
                  <a:gd name="T68" fmla="*/ 1 w 52"/>
                  <a:gd name="T69" fmla="*/ 15 h 65"/>
                  <a:gd name="T70" fmla="*/ 0 w 52"/>
                  <a:gd name="T71" fmla="*/ 11 h 65"/>
                  <a:gd name="T72" fmla="*/ 0 w 52"/>
                  <a:gd name="T73" fmla="*/ 8 h 65"/>
                  <a:gd name="T74" fmla="*/ 0 w 52"/>
                  <a:gd name="T75" fmla="*/ 6 h 65"/>
                  <a:gd name="T76" fmla="*/ 3 w 52"/>
                  <a:gd name="T77" fmla="*/ 10 h 65"/>
                  <a:gd name="T78" fmla="*/ 7 w 52"/>
                  <a:gd name="T79" fmla="*/ 8 h 65"/>
                  <a:gd name="T80" fmla="*/ 1 w 52"/>
                  <a:gd name="T81" fmla="*/ 4 h 65"/>
                  <a:gd name="T82" fmla="*/ 3 w 52"/>
                  <a:gd name="T8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" h="65">
                    <a:moveTo>
                      <a:pt x="3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4" y="3"/>
                    </a:lnTo>
                    <a:lnTo>
                      <a:pt x="14" y="11"/>
                    </a:lnTo>
                    <a:lnTo>
                      <a:pt x="15" y="14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8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3" y="14"/>
                    </a:lnTo>
                    <a:lnTo>
                      <a:pt x="36" y="15"/>
                    </a:lnTo>
                    <a:lnTo>
                      <a:pt x="39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7" y="18"/>
                    </a:lnTo>
                    <a:lnTo>
                      <a:pt x="47" y="21"/>
                    </a:lnTo>
                    <a:lnTo>
                      <a:pt x="48" y="24"/>
                    </a:lnTo>
                    <a:lnTo>
                      <a:pt x="51" y="28"/>
                    </a:lnTo>
                    <a:lnTo>
                      <a:pt x="52" y="30"/>
                    </a:lnTo>
                    <a:lnTo>
                      <a:pt x="50" y="36"/>
                    </a:lnTo>
                    <a:lnTo>
                      <a:pt x="48" y="37"/>
                    </a:lnTo>
                    <a:lnTo>
                      <a:pt x="47" y="40"/>
                    </a:lnTo>
                    <a:lnTo>
                      <a:pt x="43" y="43"/>
                    </a:lnTo>
                    <a:lnTo>
                      <a:pt x="40" y="44"/>
                    </a:lnTo>
                    <a:lnTo>
                      <a:pt x="39" y="46"/>
                    </a:lnTo>
                    <a:lnTo>
                      <a:pt x="37" y="48"/>
                    </a:lnTo>
                    <a:lnTo>
                      <a:pt x="36" y="48"/>
                    </a:lnTo>
                    <a:lnTo>
                      <a:pt x="34" y="47"/>
                    </a:lnTo>
                    <a:lnTo>
                      <a:pt x="32" y="48"/>
                    </a:lnTo>
                    <a:lnTo>
                      <a:pt x="26" y="51"/>
                    </a:lnTo>
                    <a:lnTo>
                      <a:pt x="26" y="54"/>
                    </a:lnTo>
                    <a:lnTo>
                      <a:pt x="26" y="55"/>
                    </a:lnTo>
                    <a:lnTo>
                      <a:pt x="25" y="57"/>
                    </a:lnTo>
                    <a:lnTo>
                      <a:pt x="22" y="61"/>
                    </a:lnTo>
                    <a:lnTo>
                      <a:pt x="19" y="64"/>
                    </a:lnTo>
                    <a:lnTo>
                      <a:pt x="16" y="65"/>
                    </a:lnTo>
                    <a:lnTo>
                      <a:pt x="15" y="64"/>
                    </a:lnTo>
                    <a:lnTo>
                      <a:pt x="15" y="61"/>
                    </a:lnTo>
                    <a:lnTo>
                      <a:pt x="12" y="59"/>
                    </a:lnTo>
                    <a:lnTo>
                      <a:pt x="11" y="55"/>
                    </a:lnTo>
                    <a:lnTo>
                      <a:pt x="10" y="51"/>
                    </a:lnTo>
                    <a:lnTo>
                      <a:pt x="11" y="50"/>
                    </a:lnTo>
                    <a:lnTo>
                      <a:pt x="10" y="47"/>
                    </a:lnTo>
                    <a:lnTo>
                      <a:pt x="8" y="46"/>
                    </a:lnTo>
                    <a:lnTo>
                      <a:pt x="8" y="43"/>
                    </a:lnTo>
                    <a:lnTo>
                      <a:pt x="8" y="40"/>
                    </a:lnTo>
                    <a:lnTo>
                      <a:pt x="5" y="35"/>
                    </a:lnTo>
                    <a:lnTo>
                      <a:pt x="7" y="30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8" y="28"/>
                    </a:lnTo>
                    <a:lnTo>
                      <a:pt x="7" y="26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4" name="Freeform 186"/>
              <p:cNvSpPr>
                <a:spLocks/>
              </p:cNvSpPr>
              <p:nvPr/>
            </p:nvSpPr>
            <p:spPr bwMode="auto">
              <a:xfrm>
                <a:off x="5051472" y="2422088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5" name="Freeform 187"/>
              <p:cNvSpPr>
                <a:spLocks/>
              </p:cNvSpPr>
              <p:nvPr/>
            </p:nvSpPr>
            <p:spPr bwMode="auto">
              <a:xfrm>
                <a:off x="5217477" y="2345014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2 h 4"/>
                  <a:gd name="T8" fmla="*/ 2 w 3"/>
                  <a:gd name="T9" fmla="*/ 1 h 4"/>
                  <a:gd name="T10" fmla="*/ 2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6" name="Freeform 188"/>
              <p:cNvSpPr>
                <a:spLocks/>
              </p:cNvSpPr>
              <p:nvPr/>
            </p:nvSpPr>
            <p:spPr bwMode="auto">
              <a:xfrm>
                <a:off x="5752547" y="1725459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5 w 5"/>
                  <a:gd name="T5" fmla="*/ 1 h 7"/>
                  <a:gd name="T6" fmla="*/ 4 w 5"/>
                  <a:gd name="T7" fmla="*/ 3 h 7"/>
                  <a:gd name="T8" fmla="*/ 5 w 5"/>
                  <a:gd name="T9" fmla="*/ 4 h 7"/>
                  <a:gd name="T10" fmla="*/ 5 w 5"/>
                  <a:gd name="T11" fmla="*/ 6 h 7"/>
                  <a:gd name="T12" fmla="*/ 3 w 5"/>
                  <a:gd name="T13" fmla="*/ 7 h 7"/>
                  <a:gd name="T14" fmla="*/ 1 w 5"/>
                  <a:gd name="T15" fmla="*/ 7 h 7"/>
                  <a:gd name="T16" fmla="*/ 0 w 5"/>
                  <a:gd name="T17" fmla="*/ 7 h 7"/>
                  <a:gd name="T18" fmla="*/ 0 w 5"/>
                  <a:gd name="T19" fmla="*/ 4 h 7"/>
                  <a:gd name="T20" fmla="*/ 1 w 5"/>
                  <a:gd name="T21" fmla="*/ 4 h 7"/>
                  <a:gd name="T22" fmla="*/ 1 w 5"/>
                  <a:gd name="T23" fmla="*/ 3 h 7"/>
                  <a:gd name="T24" fmla="*/ 4 w 5"/>
                  <a:gd name="T25" fmla="*/ 0 h 7"/>
                  <a:gd name="T26" fmla="*/ 5 w 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7" name="Freeform 189"/>
              <p:cNvSpPr>
                <a:spLocks/>
              </p:cNvSpPr>
              <p:nvPr/>
            </p:nvSpPr>
            <p:spPr bwMode="auto">
              <a:xfrm>
                <a:off x="4947719" y="2484340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0 h 6"/>
                  <a:gd name="T4" fmla="*/ 4 w 4"/>
                  <a:gd name="T5" fmla="*/ 2 h 6"/>
                  <a:gd name="T6" fmla="*/ 3 w 4"/>
                  <a:gd name="T7" fmla="*/ 2 h 6"/>
                  <a:gd name="T8" fmla="*/ 4 w 4"/>
                  <a:gd name="T9" fmla="*/ 5 h 6"/>
                  <a:gd name="T10" fmla="*/ 4 w 4"/>
                  <a:gd name="T11" fmla="*/ 6 h 6"/>
                  <a:gd name="T12" fmla="*/ 3 w 4"/>
                  <a:gd name="T13" fmla="*/ 6 h 6"/>
                  <a:gd name="T14" fmla="*/ 1 w 4"/>
                  <a:gd name="T15" fmla="*/ 5 h 6"/>
                  <a:gd name="T16" fmla="*/ 0 w 4"/>
                  <a:gd name="T17" fmla="*/ 4 h 6"/>
                  <a:gd name="T18" fmla="*/ 0 w 4"/>
                  <a:gd name="T19" fmla="*/ 1 h 6"/>
                  <a:gd name="T20" fmla="*/ 1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8" name="Freeform 190"/>
              <p:cNvSpPr>
                <a:spLocks/>
              </p:cNvSpPr>
              <p:nvPr/>
            </p:nvSpPr>
            <p:spPr bwMode="auto">
              <a:xfrm>
                <a:off x="6161631" y="1884053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2 h 5"/>
                  <a:gd name="T4" fmla="*/ 4 w 4"/>
                  <a:gd name="T5" fmla="*/ 5 h 5"/>
                  <a:gd name="T6" fmla="*/ 3 w 4"/>
                  <a:gd name="T7" fmla="*/ 5 h 5"/>
                  <a:gd name="T8" fmla="*/ 2 w 4"/>
                  <a:gd name="T9" fmla="*/ 5 h 5"/>
                  <a:gd name="T10" fmla="*/ 0 w 4"/>
                  <a:gd name="T11" fmla="*/ 4 h 5"/>
                  <a:gd name="T12" fmla="*/ 0 w 4"/>
                  <a:gd name="T13" fmla="*/ 2 h 5"/>
                  <a:gd name="T14" fmla="*/ 2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9" name="Freeform 191"/>
              <p:cNvSpPr>
                <a:spLocks/>
              </p:cNvSpPr>
              <p:nvPr/>
            </p:nvSpPr>
            <p:spPr bwMode="auto">
              <a:xfrm>
                <a:off x="6296511" y="1811426"/>
                <a:ext cx="23715" cy="14822"/>
              </a:xfrm>
              <a:custGeom>
                <a:avLst/>
                <a:gdLst>
                  <a:gd name="T0" fmla="*/ 2 w 16"/>
                  <a:gd name="T1" fmla="*/ 0 h 10"/>
                  <a:gd name="T2" fmla="*/ 3 w 16"/>
                  <a:gd name="T3" fmla="*/ 2 h 10"/>
                  <a:gd name="T4" fmla="*/ 7 w 16"/>
                  <a:gd name="T5" fmla="*/ 4 h 10"/>
                  <a:gd name="T6" fmla="*/ 10 w 16"/>
                  <a:gd name="T7" fmla="*/ 4 h 10"/>
                  <a:gd name="T8" fmla="*/ 13 w 16"/>
                  <a:gd name="T9" fmla="*/ 4 h 10"/>
                  <a:gd name="T10" fmla="*/ 16 w 16"/>
                  <a:gd name="T11" fmla="*/ 8 h 10"/>
                  <a:gd name="T12" fmla="*/ 16 w 16"/>
                  <a:gd name="T13" fmla="*/ 10 h 10"/>
                  <a:gd name="T14" fmla="*/ 14 w 16"/>
                  <a:gd name="T15" fmla="*/ 10 h 10"/>
                  <a:gd name="T16" fmla="*/ 11 w 16"/>
                  <a:gd name="T17" fmla="*/ 7 h 10"/>
                  <a:gd name="T18" fmla="*/ 9 w 16"/>
                  <a:gd name="T19" fmla="*/ 7 h 10"/>
                  <a:gd name="T20" fmla="*/ 6 w 16"/>
                  <a:gd name="T21" fmla="*/ 6 h 10"/>
                  <a:gd name="T22" fmla="*/ 3 w 16"/>
                  <a:gd name="T23" fmla="*/ 6 h 10"/>
                  <a:gd name="T24" fmla="*/ 2 w 16"/>
                  <a:gd name="T25" fmla="*/ 3 h 10"/>
                  <a:gd name="T26" fmla="*/ 0 w 16"/>
                  <a:gd name="T27" fmla="*/ 2 h 10"/>
                  <a:gd name="T28" fmla="*/ 2 w 16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0">
                    <a:moveTo>
                      <a:pt x="2" y="0"/>
                    </a:moveTo>
                    <a:lnTo>
                      <a:pt x="3" y="2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0" name="Freeform 192"/>
              <p:cNvSpPr>
                <a:spLocks/>
              </p:cNvSpPr>
              <p:nvPr/>
            </p:nvSpPr>
            <p:spPr bwMode="auto">
              <a:xfrm>
                <a:off x="5759958" y="1729906"/>
                <a:ext cx="19269" cy="10376"/>
              </a:xfrm>
              <a:custGeom>
                <a:avLst/>
                <a:gdLst>
                  <a:gd name="T0" fmla="*/ 10 w 13"/>
                  <a:gd name="T1" fmla="*/ 0 h 7"/>
                  <a:gd name="T2" fmla="*/ 11 w 13"/>
                  <a:gd name="T3" fmla="*/ 0 h 7"/>
                  <a:gd name="T4" fmla="*/ 13 w 13"/>
                  <a:gd name="T5" fmla="*/ 3 h 7"/>
                  <a:gd name="T6" fmla="*/ 11 w 13"/>
                  <a:gd name="T7" fmla="*/ 5 h 7"/>
                  <a:gd name="T8" fmla="*/ 10 w 13"/>
                  <a:gd name="T9" fmla="*/ 4 h 7"/>
                  <a:gd name="T10" fmla="*/ 9 w 13"/>
                  <a:gd name="T11" fmla="*/ 5 h 7"/>
                  <a:gd name="T12" fmla="*/ 4 w 13"/>
                  <a:gd name="T13" fmla="*/ 7 h 7"/>
                  <a:gd name="T14" fmla="*/ 0 w 13"/>
                  <a:gd name="T15" fmla="*/ 5 h 7"/>
                  <a:gd name="T16" fmla="*/ 0 w 13"/>
                  <a:gd name="T17" fmla="*/ 4 h 7"/>
                  <a:gd name="T18" fmla="*/ 2 w 13"/>
                  <a:gd name="T19" fmla="*/ 3 h 7"/>
                  <a:gd name="T20" fmla="*/ 6 w 13"/>
                  <a:gd name="T21" fmla="*/ 3 h 7"/>
                  <a:gd name="T22" fmla="*/ 7 w 13"/>
                  <a:gd name="T23" fmla="*/ 0 h 7"/>
                  <a:gd name="T24" fmla="*/ 9 w 13"/>
                  <a:gd name="T25" fmla="*/ 0 h 7"/>
                  <a:gd name="T26" fmla="*/ 10 w 13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7">
                    <a:moveTo>
                      <a:pt x="10" y="0"/>
                    </a:moveTo>
                    <a:lnTo>
                      <a:pt x="11" y="0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1" name="Freeform 193"/>
              <p:cNvSpPr>
                <a:spLocks/>
              </p:cNvSpPr>
              <p:nvPr/>
            </p:nvSpPr>
            <p:spPr bwMode="auto">
              <a:xfrm>
                <a:off x="6114201" y="1938894"/>
                <a:ext cx="10376" cy="7411"/>
              </a:xfrm>
              <a:custGeom>
                <a:avLst/>
                <a:gdLst>
                  <a:gd name="T0" fmla="*/ 2 w 7"/>
                  <a:gd name="T1" fmla="*/ 0 h 5"/>
                  <a:gd name="T2" fmla="*/ 3 w 7"/>
                  <a:gd name="T3" fmla="*/ 0 h 5"/>
                  <a:gd name="T4" fmla="*/ 6 w 7"/>
                  <a:gd name="T5" fmla="*/ 1 h 5"/>
                  <a:gd name="T6" fmla="*/ 7 w 7"/>
                  <a:gd name="T7" fmla="*/ 4 h 5"/>
                  <a:gd name="T8" fmla="*/ 7 w 7"/>
                  <a:gd name="T9" fmla="*/ 4 h 5"/>
                  <a:gd name="T10" fmla="*/ 6 w 7"/>
                  <a:gd name="T11" fmla="*/ 4 h 5"/>
                  <a:gd name="T12" fmla="*/ 6 w 7"/>
                  <a:gd name="T13" fmla="*/ 5 h 5"/>
                  <a:gd name="T14" fmla="*/ 2 w 7"/>
                  <a:gd name="T15" fmla="*/ 5 h 5"/>
                  <a:gd name="T16" fmla="*/ 2 w 7"/>
                  <a:gd name="T17" fmla="*/ 3 h 5"/>
                  <a:gd name="T18" fmla="*/ 0 w 7"/>
                  <a:gd name="T19" fmla="*/ 3 h 5"/>
                  <a:gd name="T20" fmla="*/ 0 w 7"/>
                  <a:gd name="T21" fmla="*/ 1 h 5"/>
                  <a:gd name="T22" fmla="*/ 2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3" y="0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2" name="Freeform 194"/>
              <p:cNvSpPr>
                <a:spLocks/>
              </p:cNvSpPr>
              <p:nvPr/>
            </p:nvSpPr>
            <p:spPr bwMode="auto">
              <a:xfrm>
                <a:off x="6229812" y="1719530"/>
                <a:ext cx="23715" cy="32608"/>
              </a:xfrm>
              <a:custGeom>
                <a:avLst/>
                <a:gdLst>
                  <a:gd name="T0" fmla="*/ 0 w 16"/>
                  <a:gd name="T1" fmla="*/ 0 h 22"/>
                  <a:gd name="T2" fmla="*/ 1 w 16"/>
                  <a:gd name="T3" fmla="*/ 0 h 22"/>
                  <a:gd name="T4" fmla="*/ 4 w 16"/>
                  <a:gd name="T5" fmla="*/ 3 h 22"/>
                  <a:gd name="T6" fmla="*/ 5 w 16"/>
                  <a:gd name="T7" fmla="*/ 5 h 22"/>
                  <a:gd name="T8" fmla="*/ 11 w 16"/>
                  <a:gd name="T9" fmla="*/ 7 h 22"/>
                  <a:gd name="T10" fmla="*/ 12 w 16"/>
                  <a:gd name="T11" fmla="*/ 8 h 22"/>
                  <a:gd name="T12" fmla="*/ 14 w 16"/>
                  <a:gd name="T13" fmla="*/ 11 h 22"/>
                  <a:gd name="T14" fmla="*/ 16 w 16"/>
                  <a:gd name="T15" fmla="*/ 18 h 22"/>
                  <a:gd name="T16" fmla="*/ 16 w 16"/>
                  <a:gd name="T17" fmla="*/ 21 h 22"/>
                  <a:gd name="T18" fmla="*/ 15 w 16"/>
                  <a:gd name="T19" fmla="*/ 22 h 22"/>
                  <a:gd name="T20" fmla="*/ 12 w 16"/>
                  <a:gd name="T21" fmla="*/ 21 h 22"/>
                  <a:gd name="T22" fmla="*/ 11 w 16"/>
                  <a:gd name="T23" fmla="*/ 15 h 22"/>
                  <a:gd name="T24" fmla="*/ 7 w 16"/>
                  <a:gd name="T25" fmla="*/ 10 h 22"/>
                  <a:gd name="T26" fmla="*/ 3 w 16"/>
                  <a:gd name="T27" fmla="*/ 5 h 22"/>
                  <a:gd name="T28" fmla="*/ 0 w 16"/>
                  <a:gd name="T29" fmla="*/ 3 h 22"/>
                  <a:gd name="T30" fmla="*/ 0 w 16"/>
                  <a:gd name="T3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4" y="11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5" y="22"/>
                    </a:lnTo>
                    <a:lnTo>
                      <a:pt x="12" y="21"/>
                    </a:lnTo>
                    <a:lnTo>
                      <a:pt x="11" y="15"/>
                    </a:lnTo>
                    <a:lnTo>
                      <a:pt x="7" y="10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3" name="Freeform 195"/>
              <p:cNvSpPr>
                <a:spLocks/>
              </p:cNvSpPr>
              <p:nvPr/>
            </p:nvSpPr>
            <p:spPr bwMode="auto">
              <a:xfrm>
                <a:off x="5963018" y="1897393"/>
                <a:ext cx="31126" cy="26679"/>
              </a:xfrm>
              <a:custGeom>
                <a:avLst/>
                <a:gdLst>
                  <a:gd name="T0" fmla="*/ 14 w 21"/>
                  <a:gd name="T1" fmla="*/ 0 h 18"/>
                  <a:gd name="T2" fmla="*/ 15 w 21"/>
                  <a:gd name="T3" fmla="*/ 0 h 18"/>
                  <a:gd name="T4" fmla="*/ 15 w 21"/>
                  <a:gd name="T5" fmla="*/ 2 h 18"/>
                  <a:gd name="T6" fmla="*/ 17 w 21"/>
                  <a:gd name="T7" fmla="*/ 4 h 18"/>
                  <a:gd name="T8" fmla="*/ 18 w 21"/>
                  <a:gd name="T9" fmla="*/ 6 h 18"/>
                  <a:gd name="T10" fmla="*/ 19 w 21"/>
                  <a:gd name="T11" fmla="*/ 11 h 18"/>
                  <a:gd name="T12" fmla="*/ 21 w 21"/>
                  <a:gd name="T13" fmla="*/ 13 h 18"/>
                  <a:gd name="T14" fmla="*/ 21 w 21"/>
                  <a:gd name="T15" fmla="*/ 14 h 18"/>
                  <a:gd name="T16" fmla="*/ 19 w 21"/>
                  <a:gd name="T17" fmla="*/ 15 h 18"/>
                  <a:gd name="T18" fmla="*/ 18 w 21"/>
                  <a:gd name="T19" fmla="*/ 17 h 18"/>
                  <a:gd name="T20" fmla="*/ 17 w 21"/>
                  <a:gd name="T21" fmla="*/ 18 h 18"/>
                  <a:gd name="T22" fmla="*/ 15 w 21"/>
                  <a:gd name="T23" fmla="*/ 17 h 18"/>
                  <a:gd name="T24" fmla="*/ 13 w 21"/>
                  <a:gd name="T25" fmla="*/ 17 h 18"/>
                  <a:gd name="T26" fmla="*/ 6 w 21"/>
                  <a:gd name="T27" fmla="*/ 15 h 18"/>
                  <a:gd name="T28" fmla="*/ 2 w 21"/>
                  <a:gd name="T29" fmla="*/ 15 h 18"/>
                  <a:gd name="T30" fmla="*/ 0 w 21"/>
                  <a:gd name="T31" fmla="*/ 14 h 18"/>
                  <a:gd name="T32" fmla="*/ 2 w 21"/>
                  <a:gd name="T33" fmla="*/ 13 h 18"/>
                  <a:gd name="T34" fmla="*/ 3 w 21"/>
                  <a:gd name="T35" fmla="*/ 13 h 18"/>
                  <a:gd name="T36" fmla="*/ 4 w 21"/>
                  <a:gd name="T37" fmla="*/ 11 h 18"/>
                  <a:gd name="T38" fmla="*/ 4 w 21"/>
                  <a:gd name="T39" fmla="*/ 10 h 18"/>
                  <a:gd name="T40" fmla="*/ 2 w 21"/>
                  <a:gd name="T41" fmla="*/ 8 h 18"/>
                  <a:gd name="T42" fmla="*/ 2 w 21"/>
                  <a:gd name="T43" fmla="*/ 6 h 18"/>
                  <a:gd name="T44" fmla="*/ 2 w 21"/>
                  <a:gd name="T45" fmla="*/ 4 h 18"/>
                  <a:gd name="T46" fmla="*/ 4 w 21"/>
                  <a:gd name="T47" fmla="*/ 4 h 18"/>
                  <a:gd name="T48" fmla="*/ 8 w 21"/>
                  <a:gd name="T49" fmla="*/ 2 h 18"/>
                  <a:gd name="T50" fmla="*/ 14 w 21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18">
                    <a:moveTo>
                      <a:pt x="14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19" y="11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6" y="15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4" name="Freeform 196"/>
              <p:cNvSpPr>
                <a:spLocks/>
              </p:cNvSpPr>
              <p:nvPr/>
            </p:nvSpPr>
            <p:spPr bwMode="auto">
              <a:xfrm>
                <a:off x="5801460" y="1772889"/>
                <a:ext cx="7411" cy="11858"/>
              </a:xfrm>
              <a:custGeom>
                <a:avLst/>
                <a:gdLst>
                  <a:gd name="T0" fmla="*/ 1 w 5"/>
                  <a:gd name="T1" fmla="*/ 0 h 8"/>
                  <a:gd name="T2" fmla="*/ 3 w 5"/>
                  <a:gd name="T3" fmla="*/ 0 h 8"/>
                  <a:gd name="T4" fmla="*/ 5 w 5"/>
                  <a:gd name="T5" fmla="*/ 4 h 8"/>
                  <a:gd name="T6" fmla="*/ 4 w 5"/>
                  <a:gd name="T7" fmla="*/ 7 h 8"/>
                  <a:gd name="T8" fmla="*/ 1 w 5"/>
                  <a:gd name="T9" fmla="*/ 8 h 8"/>
                  <a:gd name="T10" fmla="*/ 1 w 5"/>
                  <a:gd name="T11" fmla="*/ 7 h 8"/>
                  <a:gd name="T12" fmla="*/ 3 w 5"/>
                  <a:gd name="T13" fmla="*/ 5 h 8"/>
                  <a:gd name="T14" fmla="*/ 0 w 5"/>
                  <a:gd name="T15" fmla="*/ 3 h 8"/>
                  <a:gd name="T16" fmla="*/ 0 w 5"/>
                  <a:gd name="T17" fmla="*/ 0 h 8"/>
                  <a:gd name="T18" fmla="*/ 1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lnTo>
                      <a:pt x="3" y="0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5" name="Freeform 197"/>
              <p:cNvSpPr>
                <a:spLocks/>
              </p:cNvSpPr>
              <p:nvPr/>
            </p:nvSpPr>
            <p:spPr bwMode="auto">
              <a:xfrm>
                <a:off x="5574684" y="2008557"/>
                <a:ext cx="7411" cy="7411"/>
              </a:xfrm>
              <a:custGeom>
                <a:avLst/>
                <a:gdLst>
                  <a:gd name="T0" fmla="*/ 4 w 5"/>
                  <a:gd name="T1" fmla="*/ 0 h 5"/>
                  <a:gd name="T2" fmla="*/ 5 w 5"/>
                  <a:gd name="T3" fmla="*/ 0 h 5"/>
                  <a:gd name="T4" fmla="*/ 5 w 5"/>
                  <a:gd name="T5" fmla="*/ 1 h 5"/>
                  <a:gd name="T6" fmla="*/ 4 w 5"/>
                  <a:gd name="T7" fmla="*/ 3 h 5"/>
                  <a:gd name="T8" fmla="*/ 2 w 5"/>
                  <a:gd name="T9" fmla="*/ 3 h 5"/>
                  <a:gd name="T10" fmla="*/ 4 w 5"/>
                  <a:gd name="T11" fmla="*/ 4 h 5"/>
                  <a:gd name="T12" fmla="*/ 2 w 5"/>
                  <a:gd name="T13" fmla="*/ 5 h 5"/>
                  <a:gd name="T14" fmla="*/ 0 w 5"/>
                  <a:gd name="T15" fmla="*/ 4 h 5"/>
                  <a:gd name="T16" fmla="*/ 1 w 5"/>
                  <a:gd name="T17" fmla="*/ 3 h 5"/>
                  <a:gd name="T18" fmla="*/ 4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6" name="Freeform 198"/>
              <p:cNvSpPr>
                <a:spLocks/>
              </p:cNvSpPr>
              <p:nvPr/>
            </p:nvSpPr>
            <p:spPr bwMode="auto">
              <a:xfrm>
                <a:off x="5054436" y="1774371"/>
                <a:ext cx="7411" cy="4447"/>
              </a:xfrm>
              <a:custGeom>
                <a:avLst/>
                <a:gdLst>
                  <a:gd name="T0" fmla="*/ 4 w 5"/>
                  <a:gd name="T1" fmla="*/ 0 h 3"/>
                  <a:gd name="T2" fmla="*/ 5 w 5"/>
                  <a:gd name="T3" fmla="*/ 0 h 3"/>
                  <a:gd name="T4" fmla="*/ 4 w 5"/>
                  <a:gd name="T5" fmla="*/ 2 h 3"/>
                  <a:gd name="T6" fmla="*/ 2 w 5"/>
                  <a:gd name="T7" fmla="*/ 3 h 3"/>
                  <a:gd name="T8" fmla="*/ 1 w 5"/>
                  <a:gd name="T9" fmla="*/ 3 h 3"/>
                  <a:gd name="T10" fmla="*/ 0 w 5"/>
                  <a:gd name="T11" fmla="*/ 2 h 3"/>
                  <a:gd name="T12" fmla="*/ 1 w 5"/>
                  <a:gd name="T13" fmla="*/ 0 h 3"/>
                  <a:gd name="T14" fmla="*/ 2 w 5"/>
                  <a:gd name="T15" fmla="*/ 0 h 3"/>
                  <a:gd name="T16" fmla="*/ 4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7" name="Freeform 199"/>
              <p:cNvSpPr>
                <a:spLocks/>
              </p:cNvSpPr>
              <p:nvPr/>
            </p:nvSpPr>
            <p:spPr bwMode="auto">
              <a:xfrm>
                <a:off x="5047025" y="1783264"/>
                <a:ext cx="8893" cy="7411"/>
              </a:xfrm>
              <a:custGeom>
                <a:avLst/>
                <a:gdLst>
                  <a:gd name="T0" fmla="*/ 5 w 6"/>
                  <a:gd name="T1" fmla="*/ 0 h 5"/>
                  <a:gd name="T2" fmla="*/ 6 w 6"/>
                  <a:gd name="T3" fmla="*/ 1 h 5"/>
                  <a:gd name="T4" fmla="*/ 6 w 6"/>
                  <a:gd name="T5" fmla="*/ 3 h 5"/>
                  <a:gd name="T6" fmla="*/ 5 w 6"/>
                  <a:gd name="T7" fmla="*/ 4 h 5"/>
                  <a:gd name="T8" fmla="*/ 3 w 6"/>
                  <a:gd name="T9" fmla="*/ 5 h 5"/>
                  <a:gd name="T10" fmla="*/ 0 w 6"/>
                  <a:gd name="T11" fmla="*/ 4 h 5"/>
                  <a:gd name="T12" fmla="*/ 0 w 6"/>
                  <a:gd name="T13" fmla="*/ 3 h 5"/>
                  <a:gd name="T14" fmla="*/ 2 w 6"/>
                  <a:gd name="T15" fmla="*/ 3 h 5"/>
                  <a:gd name="T16" fmla="*/ 3 w 6"/>
                  <a:gd name="T17" fmla="*/ 0 h 5"/>
                  <a:gd name="T18" fmla="*/ 5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8" name="Freeform 200"/>
              <p:cNvSpPr>
                <a:spLocks/>
              </p:cNvSpPr>
              <p:nvPr/>
            </p:nvSpPr>
            <p:spPr bwMode="auto">
              <a:xfrm>
                <a:off x="5049989" y="1774371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9" name="Freeform 201"/>
              <p:cNvSpPr>
                <a:spLocks/>
              </p:cNvSpPr>
              <p:nvPr/>
            </p:nvSpPr>
            <p:spPr bwMode="auto">
              <a:xfrm>
                <a:off x="5061847" y="1721013"/>
                <a:ext cx="11858" cy="8893"/>
              </a:xfrm>
              <a:custGeom>
                <a:avLst/>
                <a:gdLst>
                  <a:gd name="T0" fmla="*/ 2 w 8"/>
                  <a:gd name="T1" fmla="*/ 0 h 6"/>
                  <a:gd name="T2" fmla="*/ 3 w 8"/>
                  <a:gd name="T3" fmla="*/ 0 h 6"/>
                  <a:gd name="T4" fmla="*/ 4 w 8"/>
                  <a:gd name="T5" fmla="*/ 2 h 6"/>
                  <a:gd name="T6" fmla="*/ 7 w 8"/>
                  <a:gd name="T7" fmla="*/ 2 h 6"/>
                  <a:gd name="T8" fmla="*/ 8 w 8"/>
                  <a:gd name="T9" fmla="*/ 3 h 6"/>
                  <a:gd name="T10" fmla="*/ 8 w 8"/>
                  <a:gd name="T11" fmla="*/ 6 h 6"/>
                  <a:gd name="T12" fmla="*/ 6 w 8"/>
                  <a:gd name="T13" fmla="*/ 6 h 6"/>
                  <a:gd name="T14" fmla="*/ 2 w 8"/>
                  <a:gd name="T15" fmla="*/ 4 h 6"/>
                  <a:gd name="T16" fmla="*/ 0 w 8"/>
                  <a:gd name="T17" fmla="*/ 2 h 6"/>
                  <a:gd name="T18" fmla="*/ 2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0" name="Freeform 202"/>
              <p:cNvSpPr>
                <a:spLocks/>
              </p:cNvSpPr>
              <p:nvPr/>
            </p:nvSpPr>
            <p:spPr bwMode="auto">
              <a:xfrm>
                <a:off x="5070740" y="1734352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4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5 h 8"/>
                  <a:gd name="T10" fmla="*/ 4 w 5"/>
                  <a:gd name="T11" fmla="*/ 7 h 8"/>
                  <a:gd name="T12" fmla="*/ 2 w 5"/>
                  <a:gd name="T13" fmla="*/ 8 h 8"/>
                  <a:gd name="T14" fmla="*/ 1 w 5"/>
                  <a:gd name="T15" fmla="*/ 8 h 8"/>
                  <a:gd name="T16" fmla="*/ 0 w 5"/>
                  <a:gd name="T17" fmla="*/ 7 h 8"/>
                  <a:gd name="T18" fmla="*/ 0 w 5"/>
                  <a:gd name="T19" fmla="*/ 5 h 8"/>
                  <a:gd name="T20" fmla="*/ 1 w 5"/>
                  <a:gd name="T21" fmla="*/ 4 h 8"/>
                  <a:gd name="T22" fmla="*/ 1 w 5"/>
                  <a:gd name="T23" fmla="*/ 1 h 8"/>
                  <a:gd name="T24" fmla="*/ 2 w 5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1" name="Freeform 203"/>
              <p:cNvSpPr>
                <a:spLocks/>
              </p:cNvSpPr>
              <p:nvPr/>
            </p:nvSpPr>
            <p:spPr bwMode="auto">
              <a:xfrm>
                <a:off x="5070740" y="1756585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4 w 5"/>
                  <a:gd name="T7" fmla="*/ 4 h 4"/>
                  <a:gd name="T8" fmla="*/ 1 w 5"/>
                  <a:gd name="T9" fmla="*/ 4 h 4"/>
                  <a:gd name="T10" fmla="*/ 0 w 5"/>
                  <a:gd name="T11" fmla="*/ 1 h 4"/>
                  <a:gd name="T12" fmla="*/ 2 w 5"/>
                  <a:gd name="T13" fmla="*/ 1 h 4"/>
                  <a:gd name="T14" fmla="*/ 2 w 5"/>
                  <a:gd name="T15" fmla="*/ 0 h 4"/>
                  <a:gd name="T16" fmla="*/ 5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2" name="Freeform 204"/>
              <p:cNvSpPr>
                <a:spLocks/>
              </p:cNvSpPr>
              <p:nvPr/>
            </p:nvSpPr>
            <p:spPr bwMode="auto">
              <a:xfrm>
                <a:off x="5041096" y="1725459"/>
                <a:ext cx="29644" cy="16305"/>
              </a:xfrm>
              <a:custGeom>
                <a:avLst/>
                <a:gdLst>
                  <a:gd name="T0" fmla="*/ 3 w 20"/>
                  <a:gd name="T1" fmla="*/ 0 h 11"/>
                  <a:gd name="T2" fmla="*/ 7 w 20"/>
                  <a:gd name="T3" fmla="*/ 0 h 11"/>
                  <a:gd name="T4" fmla="*/ 11 w 20"/>
                  <a:gd name="T5" fmla="*/ 3 h 11"/>
                  <a:gd name="T6" fmla="*/ 16 w 20"/>
                  <a:gd name="T7" fmla="*/ 6 h 11"/>
                  <a:gd name="T8" fmla="*/ 17 w 20"/>
                  <a:gd name="T9" fmla="*/ 6 h 11"/>
                  <a:gd name="T10" fmla="*/ 18 w 20"/>
                  <a:gd name="T11" fmla="*/ 4 h 11"/>
                  <a:gd name="T12" fmla="*/ 20 w 20"/>
                  <a:gd name="T13" fmla="*/ 6 h 11"/>
                  <a:gd name="T14" fmla="*/ 18 w 20"/>
                  <a:gd name="T15" fmla="*/ 7 h 11"/>
                  <a:gd name="T16" fmla="*/ 18 w 20"/>
                  <a:gd name="T17" fmla="*/ 10 h 11"/>
                  <a:gd name="T18" fmla="*/ 16 w 20"/>
                  <a:gd name="T19" fmla="*/ 11 h 11"/>
                  <a:gd name="T20" fmla="*/ 14 w 20"/>
                  <a:gd name="T21" fmla="*/ 8 h 11"/>
                  <a:gd name="T22" fmla="*/ 9 w 20"/>
                  <a:gd name="T23" fmla="*/ 4 h 11"/>
                  <a:gd name="T24" fmla="*/ 4 w 20"/>
                  <a:gd name="T25" fmla="*/ 3 h 11"/>
                  <a:gd name="T26" fmla="*/ 2 w 20"/>
                  <a:gd name="T27" fmla="*/ 3 h 11"/>
                  <a:gd name="T28" fmla="*/ 0 w 20"/>
                  <a:gd name="T29" fmla="*/ 1 h 11"/>
                  <a:gd name="T30" fmla="*/ 2 w 20"/>
                  <a:gd name="T31" fmla="*/ 1 h 11"/>
                  <a:gd name="T32" fmla="*/ 3 w 20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1">
                    <a:moveTo>
                      <a:pt x="3" y="0"/>
                    </a:moveTo>
                    <a:lnTo>
                      <a:pt x="7" y="0"/>
                    </a:lnTo>
                    <a:lnTo>
                      <a:pt x="11" y="3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3" name="Freeform 205"/>
              <p:cNvSpPr>
                <a:spLocks/>
              </p:cNvSpPr>
              <p:nvPr/>
            </p:nvSpPr>
            <p:spPr bwMode="auto">
              <a:xfrm>
                <a:off x="5060365" y="1774371"/>
                <a:ext cx="17786" cy="22233"/>
              </a:xfrm>
              <a:custGeom>
                <a:avLst/>
                <a:gdLst>
                  <a:gd name="T0" fmla="*/ 7 w 12"/>
                  <a:gd name="T1" fmla="*/ 0 h 15"/>
                  <a:gd name="T2" fmla="*/ 9 w 12"/>
                  <a:gd name="T3" fmla="*/ 2 h 15"/>
                  <a:gd name="T4" fmla="*/ 11 w 12"/>
                  <a:gd name="T5" fmla="*/ 6 h 15"/>
                  <a:gd name="T6" fmla="*/ 11 w 12"/>
                  <a:gd name="T7" fmla="*/ 7 h 15"/>
                  <a:gd name="T8" fmla="*/ 11 w 12"/>
                  <a:gd name="T9" fmla="*/ 11 h 15"/>
                  <a:gd name="T10" fmla="*/ 12 w 12"/>
                  <a:gd name="T11" fmla="*/ 13 h 15"/>
                  <a:gd name="T12" fmla="*/ 12 w 12"/>
                  <a:gd name="T13" fmla="*/ 14 h 15"/>
                  <a:gd name="T14" fmla="*/ 9 w 12"/>
                  <a:gd name="T15" fmla="*/ 14 h 15"/>
                  <a:gd name="T16" fmla="*/ 5 w 12"/>
                  <a:gd name="T17" fmla="*/ 15 h 15"/>
                  <a:gd name="T18" fmla="*/ 4 w 12"/>
                  <a:gd name="T19" fmla="*/ 15 h 15"/>
                  <a:gd name="T20" fmla="*/ 3 w 12"/>
                  <a:gd name="T21" fmla="*/ 14 h 15"/>
                  <a:gd name="T22" fmla="*/ 1 w 12"/>
                  <a:gd name="T23" fmla="*/ 10 h 15"/>
                  <a:gd name="T24" fmla="*/ 0 w 12"/>
                  <a:gd name="T25" fmla="*/ 6 h 15"/>
                  <a:gd name="T26" fmla="*/ 0 w 12"/>
                  <a:gd name="T27" fmla="*/ 4 h 15"/>
                  <a:gd name="T28" fmla="*/ 3 w 12"/>
                  <a:gd name="T29" fmla="*/ 2 h 15"/>
                  <a:gd name="T30" fmla="*/ 7 w 12"/>
                  <a:gd name="T31" fmla="*/ 2 h 15"/>
                  <a:gd name="T32" fmla="*/ 7 w 12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4" name="Freeform 207"/>
              <p:cNvSpPr>
                <a:spLocks/>
              </p:cNvSpPr>
              <p:nvPr/>
            </p:nvSpPr>
            <p:spPr bwMode="auto">
              <a:xfrm>
                <a:off x="7088000" y="2936407"/>
                <a:ext cx="11858" cy="26679"/>
              </a:xfrm>
              <a:custGeom>
                <a:avLst/>
                <a:gdLst>
                  <a:gd name="T0" fmla="*/ 3 w 8"/>
                  <a:gd name="T1" fmla="*/ 0 h 18"/>
                  <a:gd name="T2" fmla="*/ 4 w 8"/>
                  <a:gd name="T3" fmla="*/ 1 h 18"/>
                  <a:gd name="T4" fmla="*/ 5 w 8"/>
                  <a:gd name="T5" fmla="*/ 3 h 18"/>
                  <a:gd name="T6" fmla="*/ 8 w 8"/>
                  <a:gd name="T7" fmla="*/ 1 h 18"/>
                  <a:gd name="T8" fmla="*/ 8 w 8"/>
                  <a:gd name="T9" fmla="*/ 1 h 18"/>
                  <a:gd name="T10" fmla="*/ 8 w 8"/>
                  <a:gd name="T11" fmla="*/ 4 h 18"/>
                  <a:gd name="T12" fmla="*/ 5 w 8"/>
                  <a:gd name="T13" fmla="*/ 8 h 18"/>
                  <a:gd name="T14" fmla="*/ 4 w 8"/>
                  <a:gd name="T15" fmla="*/ 8 h 18"/>
                  <a:gd name="T16" fmla="*/ 3 w 8"/>
                  <a:gd name="T17" fmla="*/ 15 h 18"/>
                  <a:gd name="T18" fmla="*/ 3 w 8"/>
                  <a:gd name="T19" fmla="*/ 18 h 18"/>
                  <a:gd name="T20" fmla="*/ 0 w 8"/>
                  <a:gd name="T21" fmla="*/ 15 h 18"/>
                  <a:gd name="T22" fmla="*/ 0 w 8"/>
                  <a:gd name="T23" fmla="*/ 14 h 18"/>
                  <a:gd name="T24" fmla="*/ 1 w 8"/>
                  <a:gd name="T25" fmla="*/ 11 h 18"/>
                  <a:gd name="T26" fmla="*/ 1 w 8"/>
                  <a:gd name="T27" fmla="*/ 7 h 18"/>
                  <a:gd name="T28" fmla="*/ 3 w 8"/>
                  <a:gd name="T29" fmla="*/ 4 h 18"/>
                  <a:gd name="T30" fmla="*/ 3 w 8"/>
                  <a:gd name="T31" fmla="*/ 1 h 18"/>
                  <a:gd name="T32" fmla="*/ 3 w 8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8">
                    <a:moveTo>
                      <a:pt x="3" y="0"/>
                    </a:moveTo>
                    <a:lnTo>
                      <a:pt x="4" y="1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5" name="Freeform 208"/>
              <p:cNvSpPr>
                <a:spLocks/>
              </p:cNvSpPr>
              <p:nvPr/>
            </p:nvSpPr>
            <p:spPr bwMode="auto">
              <a:xfrm>
                <a:off x="5039614" y="1774370"/>
                <a:ext cx="4447" cy="10376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2 h 7"/>
                  <a:gd name="T4" fmla="*/ 3 w 3"/>
                  <a:gd name="T5" fmla="*/ 3 h 7"/>
                  <a:gd name="T6" fmla="*/ 1 w 3"/>
                  <a:gd name="T7" fmla="*/ 6 h 7"/>
                  <a:gd name="T8" fmla="*/ 1 w 3"/>
                  <a:gd name="T9" fmla="*/ 7 h 7"/>
                  <a:gd name="T10" fmla="*/ 0 w 3"/>
                  <a:gd name="T11" fmla="*/ 6 h 7"/>
                  <a:gd name="T12" fmla="*/ 0 w 3"/>
                  <a:gd name="T13" fmla="*/ 3 h 7"/>
                  <a:gd name="T14" fmla="*/ 0 w 3"/>
                  <a:gd name="T15" fmla="*/ 2 h 7"/>
                  <a:gd name="T16" fmla="*/ 0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6" name="Freeform 209"/>
              <p:cNvSpPr>
                <a:spLocks/>
              </p:cNvSpPr>
              <p:nvPr/>
            </p:nvSpPr>
            <p:spPr bwMode="auto">
              <a:xfrm>
                <a:off x="5047026" y="1752138"/>
                <a:ext cx="17786" cy="11858"/>
              </a:xfrm>
              <a:custGeom>
                <a:avLst/>
                <a:gdLst>
                  <a:gd name="T0" fmla="*/ 6 w 12"/>
                  <a:gd name="T1" fmla="*/ 0 h 8"/>
                  <a:gd name="T2" fmla="*/ 7 w 12"/>
                  <a:gd name="T3" fmla="*/ 1 h 8"/>
                  <a:gd name="T4" fmla="*/ 9 w 12"/>
                  <a:gd name="T5" fmla="*/ 3 h 8"/>
                  <a:gd name="T6" fmla="*/ 12 w 12"/>
                  <a:gd name="T7" fmla="*/ 3 h 8"/>
                  <a:gd name="T8" fmla="*/ 12 w 12"/>
                  <a:gd name="T9" fmla="*/ 6 h 8"/>
                  <a:gd name="T10" fmla="*/ 10 w 12"/>
                  <a:gd name="T11" fmla="*/ 7 h 8"/>
                  <a:gd name="T12" fmla="*/ 7 w 12"/>
                  <a:gd name="T13" fmla="*/ 7 h 8"/>
                  <a:gd name="T14" fmla="*/ 6 w 12"/>
                  <a:gd name="T15" fmla="*/ 6 h 8"/>
                  <a:gd name="T16" fmla="*/ 5 w 12"/>
                  <a:gd name="T17" fmla="*/ 7 h 8"/>
                  <a:gd name="T18" fmla="*/ 2 w 12"/>
                  <a:gd name="T19" fmla="*/ 8 h 8"/>
                  <a:gd name="T20" fmla="*/ 0 w 12"/>
                  <a:gd name="T21" fmla="*/ 7 h 8"/>
                  <a:gd name="T22" fmla="*/ 0 w 12"/>
                  <a:gd name="T23" fmla="*/ 4 h 8"/>
                  <a:gd name="T24" fmla="*/ 3 w 12"/>
                  <a:gd name="T25" fmla="*/ 1 h 8"/>
                  <a:gd name="T26" fmla="*/ 6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lnTo>
                      <a:pt x="7" y="1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7" name="Freeform 210"/>
              <p:cNvSpPr>
                <a:spLocks/>
              </p:cNvSpPr>
              <p:nvPr/>
            </p:nvSpPr>
            <p:spPr bwMode="auto">
              <a:xfrm>
                <a:off x="6964979" y="2414676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1 w 4"/>
                  <a:gd name="T5" fmla="*/ 4 h 4"/>
                  <a:gd name="T6" fmla="*/ 0 w 4"/>
                  <a:gd name="T7" fmla="*/ 4 h 4"/>
                  <a:gd name="T8" fmla="*/ 1 w 4"/>
                  <a:gd name="T9" fmla="*/ 2 h 4"/>
                  <a:gd name="T10" fmla="*/ 1 w 4"/>
                  <a:gd name="T11" fmla="*/ 0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8" name="Freeform 211"/>
              <p:cNvSpPr>
                <a:spLocks/>
              </p:cNvSpPr>
              <p:nvPr/>
            </p:nvSpPr>
            <p:spPr bwMode="auto">
              <a:xfrm>
                <a:off x="5027757" y="1747691"/>
                <a:ext cx="19269" cy="10376"/>
              </a:xfrm>
              <a:custGeom>
                <a:avLst/>
                <a:gdLst>
                  <a:gd name="T0" fmla="*/ 8 w 13"/>
                  <a:gd name="T1" fmla="*/ 0 h 7"/>
                  <a:gd name="T2" fmla="*/ 9 w 13"/>
                  <a:gd name="T3" fmla="*/ 3 h 7"/>
                  <a:gd name="T4" fmla="*/ 11 w 13"/>
                  <a:gd name="T5" fmla="*/ 3 h 7"/>
                  <a:gd name="T6" fmla="*/ 12 w 13"/>
                  <a:gd name="T7" fmla="*/ 3 h 7"/>
                  <a:gd name="T8" fmla="*/ 13 w 13"/>
                  <a:gd name="T9" fmla="*/ 3 h 7"/>
                  <a:gd name="T10" fmla="*/ 13 w 13"/>
                  <a:gd name="T11" fmla="*/ 4 h 7"/>
                  <a:gd name="T12" fmla="*/ 13 w 13"/>
                  <a:gd name="T13" fmla="*/ 6 h 7"/>
                  <a:gd name="T14" fmla="*/ 8 w 13"/>
                  <a:gd name="T15" fmla="*/ 7 h 7"/>
                  <a:gd name="T16" fmla="*/ 7 w 13"/>
                  <a:gd name="T17" fmla="*/ 7 h 7"/>
                  <a:gd name="T18" fmla="*/ 4 w 13"/>
                  <a:gd name="T19" fmla="*/ 6 h 7"/>
                  <a:gd name="T20" fmla="*/ 1 w 13"/>
                  <a:gd name="T21" fmla="*/ 6 h 7"/>
                  <a:gd name="T22" fmla="*/ 0 w 13"/>
                  <a:gd name="T23" fmla="*/ 4 h 7"/>
                  <a:gd name="T24" fmla="*/ 0 w 13"/>
                  <a:gd name="T25" fmla="*/ 3 h 7"/>
                  <a:gd name="T26" fmla="*/ 1 w 13"/>
                  <a:gd name="T27" fmla="*/ 2 h 7"/>
                  <a:gd name="T28" fmla="*/ 4 w 13"/>
                  <a:gd name="T29" fmla="*/ 0 h 7"/>
                  <a:gd name="T30" fmla="*/ 7 w 13"/>
                  <a:gd name="T31" fmla="*/ 2 h 7"/>
                  <a:gd name="T32" fmla="*/ 8 w 13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7">
                    <a:moveTo>
                      <a:pt x="8" y="0"/>
                    </a:move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9" name="Freeform 212"/>
              <p:cNvSpPr>
                <a:spLocks/>
              </p:cNvSpPr>
              <p:nvPr/>
            </p:nvSpPr>
            <p:spPr bwMode="auto">
              <a:xfrm>
                <a:off x="5039614" y="1769924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0 h 5"/>
                  <a:gd name="T4" fmla="*/ 4 w 4"/>
                  <a:gd name="T5" fmla="*/ 3 h 5"/>
                  <a:gd name="T6" fmla="*/ 4 w 4"/>
                  <a:gd name="T7" fmla="*/ 5 h 5"/>
                  <a:gd name="T8" fmla="*/ 1 w 4"/>
                  <a:gd name="T9" fmla="*/ 3 h 5"/>
                  <a:gd name="T10" fmla="*/ 0 w 4"/>
                  <a:gd name="T11" fmla="*/ 0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0" name="Freeform 213"/>
              <p:cNvSpPr>
                <a:spLocks/>
              </p:cNvSpPr>
              <p:nvPr/>
            </p:nvSpPr>
            <p:spPr bwMode="auto">
              <a:xfrm>
                <a:off x="5039614" y="1787711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2 h 5"/>
                  <a:gd name="T6" fmla="*/ 3 w 3"/>
                  <a:gd name="T7" fmla="*/ 5 h 5"/>
                  <a:gd name="T8" fmla="*/ 0 w 3"/>
                  <a:gd name="T9" fmla="*/ 5 h 5"/>
                  <a:gd name="T10" fmla="*/ 0 w 3"/>
                  <a:gd name="T11" fmla="*/ 2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1" name="Freeform 214"/>
              <p:cNvSpPr>
                <a:spLocks/>
              </p:cNvSpPr>
              <p:nvPr/>
            </p:nvSpPr>
            <p:spPr bwMode="auto">
              <a:xfrm>
                <a:off x="6899762" y="2620701"/>
                <a:ext cx="128951" cy="283099"/>
              </a:xfrm>
              <a:custGeom>
                <a:avLst/>
                <a:gdLst>
                  <a:gd name="T0" fmla="*/ 8 w 87"/>
                  <a:gd name="T1" fmla="*/ 4 h 191"/>
                  <a:gd name="T2" fmla="*/ 13 w 87"/>
                  <a:gd name="T3" fmla="*/ 13 h 191"/>
                  <a:gd name="T4" fmla="*/ 22 w 87"/>
                  <a:gd name="T5" fmla="*/ 21 h 191"/>
                  <a:gd name="T6" fmla="*/ 29 w 87"/>
                  <a:gd name="T7" fmla="*/ 29 h 191"/>
                  <a:gd name="T8" fmla="*/ 24 w 87"/>
                  <a:gd name="T9" fmla="*/ 26 h 191"/>
                  <a:gd name="T10" fmla="*/ 26 w 87"/>
                  <a:gd name="T11" fmla="*/ 29 h 191"/>
                  <a:gd name="T12" fmla="*/ 31 w 87"/>
                  <a:gd name="T13" fmla="*/ 36 h 191"/>
                  <a:gd name="T14" fmla="*/ 33 w 87"/>
                  <a:gd name="T15" fmla="*/ 47 h 191"/>
                  <a:gd name="T16" fmla="*/ 31 w 87"/>
                  <a:gd name="T17" fmla="*/ 51 h 191"/>
                  <a:gd name="T18" fmla="*/ 37 w 87"/>
                  <a:gd name="T19" fmla="*/ 60 h 191"/>
                  <a:gd name="T20" fmla="*/ 40 w 87"/>
                  <a:gd name="T21" fmla="*/ 65 h 191"/>
                  <a:gd name="T22" fmla="*/ 42 w 87"/>
                  <a:gd name="T23" fmla="*/ 65 h 191"/>
                  <a:gd name="T24" fmla="*/ 45 w 87"/>
                  <a:gd name="T25" fmla="*/ 71 h 191"/>
                  <a:gd name="T26" fmla="*/ 54 w 87"/>
                  <a:gd name="T27" fmla="*/ 83 h 191"/>
                  <a:gd name="T28" fmla="*/ 63 w 87"/>
                  <a:gd name="T29" fmla="*/ 98 h 191"/>
                  <a:gd name="T30" fmla="*/ 66 w 87"/>
                  <a:gd name="T31" fmla="*/ 104 h 191"/>
                  <a:gd name="T32" fmla="*/ 70 w 87"/>
                  <a:gd name="T33" fmla="*/ 112 h 191"/>
                  <a:gd name="T34" fmla="*/ 78 w 87"/>
                  <a:gd name="T35" fmla="*/ 122 h 191"/>
                  <a:gd name="T36" fmla="*/ 81 w 87"/>
                  <a:gd name="T37" fmla="*/ 127 h 191"/>
                  <a:gd name="T38" fmla="*/ 73 w 87"/>
                  <a:gd name="T39" fmla="*/ 122 h 191"/>
                  <a:gd name="T40" fmla="*/ 65 w 87"/>
                  <a:gd name="T41" fmla="*/ 115 h 191"/>
                  <a:gd name="T42" fmla="*/ 59 w 87"/>
                  <a:gd name="T43" fmla="*/ 116 h 191"/>
                  <a:gd name="T44" fmla="*/ 58 w 87"/>
                  <a:gd name="T45" fmla="*/ 120 h 191"/>
                  <a:gd name="T46" fmla="*/ 59 w 87"/>
                  <a:gd name="T47" fmla="*/ 131 h 191"/>
                  <a:gd name="T48" fmla="*/ 62 w 87"/>
                  <a:gd name="T49" fmla="*/ 144 h 191"/>
                  <a:gd name="T50" fmla="*/ 66 w 87"/>
                  <a:gd name="T51" fmla="*/ 155 h 191"/>
                  <a:gd name="T52" fmla="*/ 73 w 87"/>
                  <a:gd name="T53" fmla="*/ 161 h 191"/>
                  <a:gd name="T54" fmla="*/ 78 w 87"/>
                  <a:gd name="T55" fmla="*/ 170 h 191"/>
                  <a:gd name="T56" fmla="*/ 83 w 87"/>
                  <a:gd name="T57" fmla="*/ 172 h 191"/>
                  <a:gd name="T58" fmla="*/ 87 w 87"/>
                  <a:gd name="T59" fmla="*/ 180 h 191"/>
                  <a:gd name="T60" fmla="*/ 87 w 87"/>
                  <a:gd name="T61" fmla="*/ 185 h 191"/>
                  <a:gd name="T62" fmla="*/ 83 w 87"/>
                  <a:gd name="T63" fmla="*/ 178 h 191"/>
                  <a:gd name="T64" fmla="*/ 81 w 87"/>
                  <a:gd name="T65" fmla="*/ 174 h 191"/>
                  <a:gd name="T66" fmla="*/ 74 w 87"/>
                  <a:gd name="T67" fmla="*/ 177 h 191"/>
                  <a:gd name="T68" fmla="*/ 71 w 87"/>
                  <a:gd name="T69" fmla="*/ 173 h 191"/>
                  <a:gd name="T70" fmla="*/ 70 w 87"/>
                  <a:gd name="T71" fmla="*/ 183 h 191"/>
                  <a:gd name="T72" fmla="*/ 70 w 87"/>
                  <a:gd name="T73" fmla="*/ 191 h 191"/>
                  <a:gd name="T74" fmla="*/ 63 w 87"/>
                  <a:gd name="T75" fmla="*/ 183 h 191"/>
                  <a:gd name="T76" fmla="*/ 63 w 87"/>
                  <a:gd name="T77" fmla="*/ 170 h 191"/>
                  <a:gd name="T78" fmla="*/ 58 w 87"/>
                  <a:gd name="T79" fmla="*/ 161 h 191"/>
                  <a:gd name="T80" fmla="*/ 56 w 87"/>
                  <a:gd name="T81" fmla="*/ 147 h 191"/>
                  <a:gd name="T82" fmla="*/ 49 w 87"/>
                  <a:gd name="T83" fmla="*/ 134 h 191"/>
                  <a:gd name="T84" fmla="*/ 47 w 87"/>
                  <a:gd name="T85" fmla="*/ 126 h 191"/>
                  <a:gd name="T86" fmla="*/ 44 w 87"/>
                  <a:gd name="T87" fmla="*/ 115 h 191"/>
                  <a:gd name="T88" fmla="*/ 41 w 87"/>
                  <a:gd name="T89" fmla="*/ 104 h 191"/>
                  <a:gd name="T90" fmla="*/ 38 w 87"/>
                  <a:gd name="T91" fmla="*/ 94 h 191"/>
                  <a:gd name="T92" fmla="*/ 34 w 87"/>
                  <a:gd name="T93" fmla="*/ 90 h 191"/>
                  <a:gd name="T94" fmla="*/ 31 w 87"/>
                  <a:gd name="T95" fmla="*/ 80 h 191"/>
                  <a:gd name="T96" fmla="*/ 26 w 87"/>
                  <a:gd name="T97" fmla="*/ 71 h 191"/>
                  <a:gd name="T98" fmla="*/ 20 w 87"/>
                  <a:gd name="T99" fmla="*/ 62 h 191"/>
                  <a:gd name="T100" fmla="*/ 13 w 87"/>
                  <a:gd name="T101" fmla="*/ 50 h 191"/>
                  <a:gd name="T102" fmla="*/ 12 w 87"/>
                  <a:gd name="T103" fmla="*/ 39 h 191"/>
                  <a:gd name="T104" fmla="*/ 7 w 87"/>
                  <a:gd name="T105" fmla="*/ 28 h 191"/>
                  <a:gd name="T106" fmla="*/ 7 w 87"/>
                  <a:gd name="T107" fmla="*/ 21 h 191"/>
                  <a:gd name="T108" fmla="*/ 12 w 87"/>
                  <a:gd name="T109" fmla="*/ 22 h 191"/>
                  <a:gd name="T110" fmla="*/ 9 w 87"/>
                  <a:gd name="T111" fmla="*/ 17 h 191"/>
                  <a:gd name="T112" fmla="*/ 12 w 87"/>
                  <a:gd name="T113" fmla="*/ 14 h 191"/>
                  <a:gd name="T114" fmla="*/ 9 w 87"/>
                  <a:gd name="T115" fmla="*/ 11 h 191"/>
                  <a:gd name="T116" fmla="*/ 0 w 87"/>
                  <a:gd name="T117" fmla="*/ 3 h 191"/>
                  <a:gd name="T118" fmla="*/ 5 w 87"/>
                  <a:gd name="T119" fmla="*/ 4 h 191"/>
                  <a:gd name="T120" fmla="*/ 5 w 87"/>
                  <a:gd name="T1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191">
                    <a:moveTo>
                      <a:pt x="5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3" y="7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6" y="25"/>
                    </a:lnTo>
                    <a:lnTo>
                      <a:pt x="29" y="29"/>
                    </a:lnTo>
                    <a:lnTo>
                      <a:pt x="30" y="33"/>
                    </a:lnTo>
                    <a:lnTo>
                      <a:pt x="27" y="29"/>
                    </a:lnTo>
                    <a:lnTo>
                      <a:pt x="24" y="26"/>
                    </a:lnTo>
                    <a:lnTo>
                      <a:pt x="23" y="26"/>
                    </a:lnTo>
                    <a:lnTo>
                      <a:pt x="23" y="28"/>
                    </a:lnTo>
                    <a:lnTo>
                      <a:pt x="26" y="29"/>
                    </a:lnTo>
                    <a:lnTo>
                      <a:pt x="26" y="32"/>
                    </a:lnTo>
                    <a:lnTo>
                      <a:pt x="29" y="35"/>
                    </a:lnTo>
                    <a:lnTo>
                      <a:pt x="31" y="36"/>
                    </a:lnTo>
                    <a:lnTo>
                      <a:pt x="31" y="39"/>
                    </a:lnTo>
                    <a:lnTo>
                      <a:pt x="33" y="43"/>
                    </a:lnTo>
                    <a:lnTo>
                      <a:pt x="33" y="47"/>
                    </a:lnTo>
                    <a:lnTo>
                      <a:pt x="33" y="46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34" y="57"/>
                    </a:lnTo>
                    <a:lnTo>
                      <a:pt x="37" y="60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4" y="67"/>
                    </a:lnTo>
                    <a:lnTo>
                      <a:pt x="45" y="68"/>
                    </a:lnTo>
                    <a:lnTo>
                      <a:pt x="45" y="71"/>
                    </a:lnTo>
                    <a:lnTo>
                      <a:pt x="47" y="72"/>
                    </a:lnTo>
                    <a:lnTo>
                      <a:pt x="49" y="78"/>
                    </a:lnTo>
                    <a:lnTo>
                      <a:pt x="54" y="83"/>
                    </a:lnTo>
                    <a:lnTo>
                      <a:pt x="55" y="86"/>
                    </a:lnTo>
                    <a:lnTo>
                      <a:pt x="59" y="93"/>
                    </a:lnTo>
                    <a:lnTo>
                      <a:pt x="63" y="98"/>
                    </a:lnTo>
                    <a:lnTo>
                      <a:pt x="63" y="100"/>
                    </a:lnTo>
                    <a:lnTo>
                      <a:pt x="65" y="101"/>
                    </a:lnTo>
                    <a:lnTo>
                      <a:pt x="66" y="104"/>
                    </a:lnTo>
                    <a:lnTo>
                      <a:pt x="69" y="109"/>
                    </a:lnTo>
                    <a:lnTo>
                      <a:pt x="70" y="111"/>
                    </a:lnTo>
                    <a:lnTo>
                      <a:pt x="70" y="112"/>
                    </a:lnTo>
                    <a:lnTo>
                      <a:pt x="73" y="115"/>
                    </a:lnTo>
                    <a:lnTo>
                      <a:pt x="74" y="119"/>
                    </a:lnTo>
                    <a:lnTo>
                      <a:pt x="78" y="122"/>
                    </a:lnTo>
                    <a:lnTo>
                      <a:pt x="81" y="125"/>
                    </a:lnTo>
                    <a:lnTo>
                      <a:pt x="83" y="129"/>
                    </a:lnTo>
                    <a:lnTo>
                      <a:pt x="81" y="127"/>
                    </a:lnTo>
                    <a:lnTo>
                      <a:pt x="78" y="125"/>
                    </a:lnTo>
                    <a:lnTo>
                      <a:pt x="76" y="122"/>
                    </a:lnTo>
                    <a:lnTo>
                      <a:pt x="73" y="122"/>
                    </a:lnTo>
                    <a:lnTo>
                      <a:pt x="71" y="118"/>
                    </a:lnTo>
                    <a:lnTo>
                      <a:pt x="69" y="116"/>
                    </a:lnTo>
                    <a:lnTo>
                      <a:pt x="65" y="115"/>
                    </a:lnTo>
                    <a:lnTo>
                      <a:pt x="62" y="116"/>
                    </a:lnTo>
                    <a:lnTo>
                      <a:pt x="60" y="116"/>
                    </a:lnTo>
                    <a:lnTo>
                      <a:pt x="59" y="116"/>
                    </a:lnTo>
                    <a:lnTo>
                      <a:pt x="59" y="118"/>
                    </a:lnTo>
                    <a:lnTo>
                      <a:pt x="59" y="119"/>
                    </a:lnTo>
                    <a:lnTo>
                      <a:pt x="58" y="120"/>
                    </a:lnTo>
                    <a:lnTo>
                      <a:pt x="59" y="125"/>
                    </a:lnTo>
                    <a:lnTo>
                      <a:pt x="60" y="127"/>
                    </a:lnTo>
                    <a:lnTo>
                      <a:pt x="59" y="131"/>
                    </a:lnTo>
                    <a:lnTo>
                      <a:pt x="60" y="134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2" y="147"/>
                    </a:lnTo>
                    <a:lnTo>
                      <a:pt x="65" y="151"/>
                    </a:lnTo>
                    <a:lnTo>
                      <a:pt x="66" y="155"/>
                    </a:lnTo>
                    <a:lnTo>
                      <a:pt x="67" y="158"/>
                    </a:lnTo>
                    <a:lnTo>
                      <a:pt x="70" y="158"/>
                    </a:lnTo>
                    <a:lnTo>
                      <a:pt x="73" y="161"/>
                    </a:lnTo>
                    <a:lnTo>
                      <a:pt x="74" y="163"/>
                    </a:lnTo>
                    <a:lnTo>
                      <a:pt x="74" y="167"/>
                    </a:lnTo>
                    <a:lnTo>
                      <a:pt x="78" y="170"/>
                    </a:lnTo>
                    <a:lnTo>
                      <a:pt x="80" y="170"/>
                    </a:lnTo>
                    <a:lnTo>
                      <a:pt x="83" y="169"/>
                    </a:lnTo>
                    <a:lnTo>
                      <a:pt x="83" y="172"/>
                    </a:lnTo>
                    <a:lnTo>
                      <a:pt x="84" y="174"/>
                    </a:lnTo>
                    <a:lnTo>
                      <a:pt x="87" y="177"/>
                    </a:lnTo>
                    <a:lnTo>
                      <a:pt x="87" y="180"/>
                    </a:lnTo>
                    <a:lnTo>
                      <a:pt x="87" y="183"/>
                    </a:lnTo>
                    <a:lnTo>
                      <a:pt x="87" y="184"/>
                    </a:lnTo>
                    <a:lnTo>
                      <a:pt x="87" y="185"/>
                    </a:lnTo>
                    <a:lnTo>
                      <a:pt x="85" y="184"/>
                    </a:lnTo>
                    <a:lnTo>
                      <a:pt x="85" y="181"/>
                    </a:lnTo>
                    <a:lnTo>
                      <a:pt x="83" y="178"/>
                    </a:lnTo>
                    <a:lnTo>
                      <a:pt x="81" y="177"/>
                    </a:lnTo>
                    <a:lnTo>
                      <a:pt x="83" y="176"/>
                    </a:lnTo>
                    <a:lnTo>
                      <a:pt x="81" y="174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74" y="177"/>
                    </a:lnTo>
                    <a:lnTo>
                      <a:pt x="73" y="176"/>
                    </a:lnTo>
                    <a:lnTo>
                      <a:pt x="73" y="174"/>
                    </a:lnTo>
                    <a:lnTo>
                      <a:pt x="71" y="173"/>
                    </a:lnTo>
                    <a:lnTo>
                      <a:pt x="70" y="176"/>
                    </a:lnTo>
                    <a:lnTo>
                      <a:pt x="69" y="180"/>
                    </a:lnTo>
                    <a:lnTo>
                      <a:pt x="70" y="183"/>
                    </a:lnTo>
                    <a:lnTo>
                      <a:pt x="71" y="185"/>
                    </a:lnTo>
                    <a:lnTo>
                      <a:pt x="70" y="188"/>
                    </a:lnTo>
                    <a:lnTo>
                      <a:pt x="70" y="191"/>
                    </a:lnTo>
                    <a:lnTo>
                      <a:pt x="67" y="190"/>
                    </a:lnTo>
                    <a:lnTo>
                      <a:pt x="66" y="185"/>
                    </a:lnTo>
                    <a:lnTo>
                      <a:pt x="63" y="183"/>
                    </a:lnTo>
                    <a:lnTo>
                      <a:pt x="62" y="180"/>
                    </a:lnTo>
                    <a:lnTo>
                      <a:pt x="62" y="174"/>
                    </a:lnTo>
                    <a:lnTo>
                      <a:pt x="63" y="170"/>
                    </a:lnTo>
                    <a:lnTo>
                      <a:pt x="62" y="167"/>
                    </a:lnTo>
                    <a:lnTo>
                      <a:pt x="59" y="163"/>
                    </a:lnTo>
                    <a:lnTo>
                      <a:pt x="58" y="161"/>
                    </a:lnTo>
                    <a:lnTo>
                      <a:pt x="56" y="156"/>
                    </a:lnTo>
                    <a:lnTo>
                      <a:pt x="55" y="152"/>
                    </a:lnTo>
                    <a:lnTo>
                      <a:pt x="56" y="147"/>
                    </a:lnTo>
                    <a:lnTo>
                      <a:pt x="54" y="143"/>
                    </a:lnTo>
                    <a:lnTo>
                      <a:pt x="54" y="140"/>
                    </a:lnTo>
                    <a:lnTo>
                      <a:pt x="49" y="134"/>
                    </a:lnTo>
                    <a:lnTo>
                      <a:pt x="47" y="131"/>
                    </a:lnTo>
                    <a:lnTo>
                      <a:pt x="47" y="129"/>
                    </a:lnTo>
                    <a:lnTo>
                      <a:pt x="47" y="126"/>
                    </a:lnTo>
                    <a:lnTo>
                      <a:pt x="44" y="122"/>
                    </a:lnTo>
                    <a:lnTo>
                      <a:pt x="44" y="116"/>
                    </a:lnTo>
                    <a:lnTo>
                      <a:pt x="44" y="115"/>
                    </a:lnTo>
                    <a:lnTo>
                      <a:pt x="44" y="112"/>
                    </a:lnTo>
                    <a:lnTo>
                      <a:pt x="42" y="108"/>
                    </a:lnTo>
                    <a:lnTo>
                      <a:pt x="41" y="104"/>
                    </a:lnTo>
                    <a:lnTo>
                      <a:pt x="41" y="101"/>
                    </a:lnTo>
                    <a:lnTo>
                      <a:pt x="38" y="97"/>
                    </a:lnTo>
                    <a:lnTo>
                      <a:pt x="38" y="94"/>
                    </a:lnTo>
                    <a:lnTo>
                      <a:pt x="38" y="94"/>
                    </a:lnTo>
                    <a:lnTo>
                      <a:pt x="36" y="91"/>
                    </a:lnTo>
                    <a:lnTo>
                      <a:pt x="34" y="90"/>
                    </a:lnTo>
                    <a:lnTo>
                      <a:pt x="34" y="87"/>
                    </a:lnTo>
                    <a:lnTo>
                      <a:pt x="31" y="83"/>
                    </a:lnTo>
                    <a:lnTo>
                      <a:pt x="31" y="80"/>
                    </a:lnTo>
                    <a:lnTo>
                      <a:pt x="31" y="75"/>
                    </a:lnTo>
                    <a:lnTo>
                      <a:pt x="29" y="71"/>
                    </a:lnTo>
                    <a:lnTo>
                      <a:pt x="26" y="71"/>
                    </a:lnTo>
                    <a:lnTo>
                      <a:pt x="19" y="64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18" y="60"/>
                    </a:lnTo>
                    <a:lnTo>
                      <a:pt x="15" y="55"/>
                    </a:lnTo>
                    <a:lnTo>
                      <a:pt x="13" y="50"/>
                    </a:lnTo>
                    <a:lnTo>
                      <a:pt x="13" y="46"/>
                    </a:lnTo>
                    <a:lnTo>
                      <a:pt x="12" y="44"/>
                    </a:lnTo>
                    <a:lnTo>
                      <a:pt x="12" y="39"/>
                    </a:lnTo>
                    <a:lnTo>
                      <a:pt x="9" y="35"/>
                    </a:lnTo>
                    <a:lnTo>
                      <a:pt x="7" y="31"/>
                    </a:lnTo>
                    <a:lnTo>
                      <a:pt x="7" y="28"/>
                    </a:lnTo>
                    <a:lnTo>
                      <a:pt x="4" y="25"/>
                    </a:lnTo>
                    <a:lnTo>
                      <a:pt x="5" y="22"/>
                    </a:lnTo>
                    <a:lnTo>
                      <a:pt x="7" y="21"/>
                    </a:lnTo>
                    <a:lnTo>
                      <a:pt x="8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2" name="Freeform 215"/>
              <p:cNvSpPr>
                <a:spLocks/>
              </p:cNvSpPr>
              <p:nvPr/>
            </p:nvSpPr>
            <p:spPr bwMode="auto">
              <a:xfrm>
                <a:off x="4995149" y="1804014"/>
                <a:ext cx="17786" cy="17786"/>
              </a:xfrm>
              <a:custGeom>
                <a:avLst/>
                <a:gdLst>
                  <a:gd name="T0" fmla="*/ 5 w 12"/>
                  <a:gd name="T1" fmla="*/ 0 h 12"/>
                  <a:gd name="T2" fmla="*/ 8 w 12"/>
                  <a:gd name="T3" fmla="*/ 4 h 12"/>
                  <a:gd name="T4" fmla="*/ 8 w 12"/>
                  <a:gd name="T5" fmla="*/ 7 h 12"/>
                  <a:gd name="T6" fmla="*/ 11 w 12"/>
                  <a:gd name="T7" fmla="*/ 7 h 12"/>
                  <a:gd name="T8" fmla="*/ 12 w 12"/>
                  <a:gd name="T9" fmla="*/ 8 h 12"/>
                  <a:gd name="T10" fmla="*/ 11 w 12"/>
                  <a:gd name="T11" fmla="*/ 11 h 12"/>
                  <a:gd name="T12" fmla="*/ 6 w 12"/>
                  <a:gd name="T13" fmla="*/ 9 h 12"/>
                  <a:gd name="T14" fmla="*/ 5 w 12"/>
                  <a:gd name="T15" fmla="*/ 11 h 12"/>
                  <a:gd name="T16" fmla="*/ 2 w 12"/>
                  <a:gd name="T17" fmla="*/ 12 h 12"/>
                  <a:gd name="T18" fmla="*/ 2 w 12"/>
                  <a:gd name="T19" fmla="*/ 9 h 12"/>
                  <a:gd name="T20" fmla="*/ 0 w 12"/>
                  <a:gd name="T21" fmla="*/ 7 h 12"/>
                  <a:gd name="T22" fmla="*/ 0 w 12"/>
                  <a:gd name="T23" fmla="*/ 7 h 12"/>
                  <a:gd name="T24" fmla="*/ 4 w 12"/>
                  <a:gd name="T25" fmla="*/ 7 h 12"/>
                  <a:gd name="T26" fmla="*/ 4 w 12"/>
                  <a:gd name="T27" fmla="*/ 5 h 12"/>
                  <a:gd name="T28" fmla="*/ 4 w 12"/>
                  <a:gd name="T29" fmla="*/ 1 h 12"/>
                  <a:gd name="T30" fmla="*/ 5 w 12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lnTo>
                      <a:pt x="8" y="4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1" y="11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3" name="Freeform 216"/>
              <p:cNvSpPr>
                <a:spLocks/>
              </p:cNvSpPr>
              <p:nvPr/>
            </p:nvSpPr>
            <p:spPr bwMode="auto">
              <a:xfrm>
                <a:off x="5023311" y="1787711"/>
                <a:ext cx="11858" cy="13340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8 w 8"/>
                  <a:gd name="T5" fmla="*/ 2 h 9"/>
                  <a:gd name="T6" fmla="*/ 8 w 8"/>
                  <a:gd name="T7" fmla="*/ 5 h 9"/>
                  <a:gd name="T8" fmla="*/ 7 w 8"/>
                  <a:gd name="T9" fmla="*/ 8 h 9"/>
                  <a:gd name="T10" fmla="*/ 4 w 8"/>
                  <a:gd name="T11" fmla="*/ 9 h 9"/>
                  <a:gd name="T12" fmla="*/ 1 w 8"/>
                  <a:gd name="T13" fmla="*/ 9 h 9"/>
                  <a:gd name="T14" fmla="*/ 0 w 8"/>
                  <a:gd name="T15" fmla="*/ 6 h 9"/>
                  <a:gd name="T16" fmla="*/ 1 w 8"/>
                  <a:gd name="T17" fmla="*/ 5 h 9"/>
                  <a:gd name="T18" fmla="*/ 1 w 8"/>
                  <a:gd name="T19" fmla="*/ 4 h 9"/>
                  <a:gd name="T20" fmla="*/ 1 w 8"/>
                  <a:gd name="T21" fmla="*/ 1 h 9"/>
                  <a:gd name="T22" fmla="*/ 3 w 8"/>
                  <a:gd name="T23" fmla="*/ 0 h 9"/>
                  <a:gd name="T24" fmla="*/ 4 w 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lnTo>
                      <a:pt x="7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4" name="Freeform 217"/>
              <p:cNvSpPr>
                <a:spLocks/>
              </p:cNvSpPr>
              <p:nvPr/>
            </p:nvSpPr>
            <p:spPr bwMode="auto">
              <a:xfrm>
                <a:off x="4986255" y="1796604"/>
                <a:ext cx="10376" cy="14822"/>
              </a:xfrm>
              <a:custGeom>
                <a:avLst/>
                <a:gdLst>
                  <a:gd name="T0" fmla="*/ 1 w 7"/>
                  <a:gd name="T1" fmla="*/ 0 h 10"/>
                  <a:gd name="T2" fmla="*/ 3 w 7"/>
                  <a:gd name="T3" fmla="*/ 2 h 10"/>
                  <a:gd name="T4" fmla="*/ 7 w 7"/>
                  <a:gd name="T5" fmla="*/ 2 h 10"/>
                  <a:gd name="T6" fmla="*/ 7 w 7"/>
                  <a:gd name="T7" fmla="*/ 5 h 10"/>
                  <a:gd name="T8" fmla="*/ 6 w 7"/>
                  <a:gd name="T9" fmla="*/ 7 h 10"/>
                  <a:gd name="T10" fmla="*/ 4 w 7"/>
                  <a:gd name="T11" fmla="*/ 10 h 10"/>
                  <a:gd name="T12" fmla="*/ 1 w 7"/>
                  <a:gd name="T13" fmla="*/ 7 h 10"/>
                  <a:gd name="T14" fmla="*/ 0 w 7"/>
                  <a:gd name="T15" fmla="*/ 5 h 10"/>
                  <a:gd name="T16" fmla="*/ 0 w 7"/>
                  <a:gd name="T17" fmla="*/ 3 h 10"/>
                  <a:gd name="T18" fmla="*/ 1 w 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1" y="0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5" name="Freeform 218"/>
              <p:cNvSpPr>
                <a:spLocks/>
              </p:cNvSpPr>
              <p:nvPr/>
            </p:nvSpPr>
            <p:spPr bwMode="auto">
              <a:xfrm>
                <a:off x="5023311" y="1769924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3 w 5"/>
                  <a:gd name="T3" fmla="*/ 0 h 7"/>
                  <a:gd name="T4" fmla="*/ 4 w 5"/>
                  <a:gd name="T5" fmla="*/ 5 h 7"/>
                  <a:gd name="T6" fmla="*/ 5 w 5"/>
                  <a:gd name="T7" fmla="*/ 7 h 7"/>
                  <a:gd name="T8" fmla="*/ 4 w 5"/>
                  <a:gd name="T9" fmla="*/ 7 h 7"/>
                  <a:gd name="T10" fmla="*/ 1 w 5"/>
                  <a:gd name="T11" fmla="*/ 7 h 7"/>
                  <a:gd name="T12" fmla="*/ 0 w 5"/>
                  <a:gd name="T13" fmla="*/ 5 h 7"/>
                  <a:gd name="T14" fmla="*/ 1 w 5"/>
                  <a:gd name="T15" fmla="*/ 5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3" y="0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6" name="Freeform 219"/>
              <p:cNvSpPr>
                <a:spLocks/>
              </p:cNvSpPr>
              <p:nvPr/>
            </p:nvSpPr>
            <p:spPr bwMode="auto">
              <a:xfrm>
                <a:off x="5061848" y="1694332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2 h 6"/>
                  <a:gd name="T4" fmla="*/ 6 w 6"/>
                  <a:gd name="T5" fmla="*/ 3 h 6"/>
                  <a:gd name="T6" fmla="*/ 4 w 6"/>
                  <a:gd name="T7" fmla="*/ 4 h 6"/>
                  <a:gd name="T8" fmla="*/ 3 w 6"/>
                  <a:gd name="T9" fmla="*/ 6 h 6"/>
                  <a:gd name="T10" fmla="*/ 2 w 6"/>
                  <a:gd name="T11" fmla="*/ 6 h 6"/>
                  <a:gd name="T12" fmla="*/ 0 w 6"/>
                  <a:gd name="T13" fmla="*/ 2 h 6"/>
                  <a:gd name="T14" fmla="*/ 2 w 6"/>
                  <a:gd name="T15" fmla="*/ 0 h 6"/>
                  <a:gd name="T16" fmla="*/ 3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7" name="Freeform 220"/>
              <p:cNvSpPr>
                <a:spLocks/>
              </p:cNvSpPr>
              <p:nvPr/>
            </p:nvSpPr>
            <p:spPr bwMode="auto">
              <a:xfrm>
                <a:off x="4975881" y="1731387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3 w 4"/>
                  <a:gd name="T5" fmla="*/ 3 h 6"/>
                  <a:gd name="T6" fmla="*/ 4 w 4"/>
                  <a:gd name="T7" fmla="*/ 4 h 6"/>
                  <a:gd name="T8" fmla="*/ 4 w 4"/>
                  <a:gd name="T9" fmla="*/ 6 h 6"/>
                  <a:gd name="T10" fmla="*/ 1 w 4"/>
                  <a:gd name="T11" fmla="*/ 6 h 6"/>
                  <a:gd name="T12" fmla="*/ 0 w 4"/>
                  <a:gd name="T13" fmla="*/ 6 h 6"/>
                  <a:gd name="T14" fmla="*/ 0 w 4"/>
                  <a:gd name="T15" fmla="*/ 3 h 6"/>
                  <a:gd name="T16" fmla="*/ 3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8" name="Freeform 221"/>
              <p:cNvSpPr>
                <a:spLocks/>
              </p:cNvSpPr>
              <p:nvPr/>
            </p:nvSpPr>
            <p:spPr bwMode="auto">
              <a:xfrm>
                <a:off x="4947719" y="1747691"/>
                <a:ext cx="50394" cy="69663"/>
              </a:xfrm>
              <a:custGeom>
                <a:avLst/>
                <a:gdLst>
                  <a:gd name="T0" fmla="*/ 27 w 34"/>
                  <a:gd name="T1" fmla="*/ 2 h 47"/>
                  <a:gd name="T2" fmla="*/ 25 w 34"/>
                  <a:gd name="T3" fmla="*/ 7 h 47"/>
                  <a:gd name="T4" fmla="*/ 23 w 34"/>
                  <a:gd name="T5" fmla="*/ 11 h 47"/>
                  <a:gd name="T6" fmla="*/ 25 w 34"/>
                  <a:gd name="T7" fmla="*/ 13 h 47"/>
                  <a:gd name="T8" fmla="*/ 29 w 34"/>
                  <a:gd name="T9" fmla="*/ 9 h 47"/>
                  <a:gd name="T10" fmla="*/ 30 w 34"/>
                  <a:gd name="T11" fmla="*/ 10 h 47"/>
                  <a:gd name="T12" fmla="*/ 33 w 34"/>
                  <a:gd name="T13" fmla="*/ 14 h 47"/>
                  <a:gd name="T14" fmla="*/ 34 w 34"/>
                  <a:gd name="T15" fmla="*/ 17 h 47"/>
                  <a:gd name="T16" fmla="*/ 30 w 34"/>
                  <a:gd name="T17" fmla="*/ 21 h 47"/>
                  <a:gd name="T18" fmla="*/ 27 w 34"/>
                  <a:gd name="T19" fmla="*/ 21 h 47"/>
                  <a:gd name="T20" fmla="*/ 26 w 34"/>
                  <a:gd name="T21" fmla="*/ 20 h 47"/>
                  <a:gd name="T22" fmla="*/ 25 w 34"/>
                  <a:gd name="T23" fmla="*/ 24 h 47"/>
                  <a:gd name="T24" fmla="*/ 26 w 34"/>
                  <a:gd name="T25" fmla="*/ 25 h 47"/>
                  <a:gd name="T26" fmla="*/ 29 w 34"/>
                  <a:gd name="T27" fmla="*/ 27 h 47"/>
                  <a:gd name="T28" fmla="*/ 27 w 34"/>
                  <a:gd name="T29" fmla="*/ 29 h 47"/>
                  <a:gd name="T30" fmla="*/ 20 w 34"/>
                  <a:gd name="T31" fmla="*/ 29 h 47"/>
                  <a:gd name="T32" fmla="*/ 19 w 34"/>
                  <a:gd name="T33" fmla="*/ 32 h 47"/>
                  <a:gd name="T34" fmla="*/ 20 w 34"/>
                  <a:gd name="T35" fmla="*/ 38 h 47"/>
                  <a:gd name="T36" fmla="*/ 19 w 34"/>
                  <a:gd name="T37" fmla="*/ 42 h 47"/>
                  <a:gd name="T38" fmla="*/ 18 w 34"/>
                  <a:gd name="T39" fmla="*/ 42 h 47"/>
                  <a:gd name="T40" fmla="*/ 16 w 34"/>
                  <a:gd name="T41" fmla="*/ 46 h 47"/>
                  <a:gd name="T42" fmla="*/ 14 w 34"/>
                  <a:gd name="T43" fmla="*/ 47 h 47"/>
                  <a:gd name="T44" fmla="*/ 11 w 34"/>
                  <a:gd name="T45" fmla="*/ 40 h 47"/>
                  <a:gd name="T46" fmla="*/ 9 w 34"/>
                  <a:gd name="T47" fmla="*/ 43 h 47"/>
                  <a:gd name="T48" fmla="*/ 7 w 34"/>
                  <a:gd name="T49" fmla="*/ 45 h 47"/>
                  <a:gd name="T50" fmla="*/ 4 w 34"/>
                  <a:gd name="T51" fmla="*/ 45 h 47"/>
                  <a:gd name="T52" fmla="*/ 3 w 34"/>
                  <a:gd name="T53" fmla="*/ 40 h 47"/>
                  <a:gd name="T54" fmla="*/ 4 w 34"/>
                  <a:gd name="T55" fmla="*/ 32 h 47"/>
                  <a:gd name="T56" fmla="*/ 9 w 34"/>
                  <a:gd name="T57" fmla="*/ 31 h 47"/>
                  <a:gd name="T58" fmla="*/ 5 w 34"/>
                  <a:gd name="T59" fmla="*/ 29 h 47"/>
                  <a:gd name="T60" fmla="*/ 4 w 34"/>
                  <a:gd name="T61" fmla="*/ 25 h 47"/>
                  <a:gd name="T62" fmla="*/ 0 w 34"/>
                  <a:gd name="T63" fmla="*/ 27 h 47"/>
                  <a:gd name="T64" fmla="*/ 0 w 34"/>
                  <a:gd name="T65" fmla="*/ 24 h 47"/>
                  <a:gd name="T66" fmla="*/ 1 w 34"/>
                  <a:gd name="T67" fmla="*/ 20 h 47"/>
                  <a:gd name="T68" fmla="*/ 5 w 34"/>
                  <a:gd name="T69" fmla="*/ 22 h 47"/>
                  <a:gd name="T70" fmla="*/ 9 w 34"/>
                  <a:gd name="T71" fmla="*/ 24 h 47"/>
                  <a:gd name="T72" fmla="*/ 14 w 34"/>
                  <a:gd name="T73" fmla="*/ 20 h 47"/>
                  <a:gd name="T74" fmla="*/ 16 w 34"/>
                  <a:gd name="T75" fmla="*/ 17 h 47"/>
                  <a:gd name="T76" fmla="*/ 19 w 34"/>
                  <a:gd name="T77" fmla="*/ 13 h 47"/>
                  <a:gd name="T78" fmla="*/ 20 w 34"/>
                  <a:gd name="T79" fmla="*/ 10 h 47"/>
                  <a:gd name="T80" fmla="*/ 18 w 34"/>
                  <a:gd name="T81" fmla="*/ 10 h 47"/>
                  <a:gd name="T82" fmla="*/ 16 w 34"/>
                  <a:gd name="T83" fmla="*/ 7 h 47"/>
                  <a:gd name="T84" fmla="*/ 19 w 34"/>
                  <a:gd name="T85" fmla="*/ 3 h 47"/>
                  <a:gd name="T86" fmla="*/ 22 w 34"/>
                  <a:gd name="T87" fmla="*/ 3 h 47"/>
                  <a:gd name="T88" fmla="*/ 20 w 34"/>
                  <a:gd name="T89" fmla="*/ 7 h 47"/>
                  <a:gd name="T90" fmla="*/ 23 w 34"/>
                  <a:gd name="T9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47">
                    <a:moveTo>
                      <a:pt x="26" y="0"/>
                    </a:moveTo>
                    <a:lnTo>
                      <a:pt x="27" y="2"/>
                    </a:lnTo>
                    <a:lnTo>
                      <a:pt x="26" y="4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10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3" y="18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6" y="25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7" y="29"/>
                    </a:lnTo>
                    <a:lnTo>
                      <a:pt x="23" y="29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0" y="33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19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4" y="47"/>
                    </a:lnTo>
                    <a:lnTo>
                      <a:pt x="14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3"/>
                    </a:lnTo>
                    <a:lnTo>
                      <a:pt x="8" y="45"/>
                    </a:lnTo>
                    <a:lnTo>
                      <a:pt x="7" y="45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3" y="40"/>
                    </a:lnTo>
                    <a:lnTo>
                      <a:pt x="3" y="33"/>
                    </a:lnTo>
                    <a:lnTo>
                      <a:pt x="4" y="32"/>
                    </a:lnTo>
                    <a:lnTo>
                      <a:pt x="8" y="32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8" y="22"/>
                    </a:lnTo>
                    <a:lnTo>
                      <a:pt x="9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7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6" y="7"/>
                    </a:lnTo>
                    <a:lnTo>
                      <a:pt x="19" y="6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9" name="Freeform 222"/>
              <p:cNvSpPr>
                <a:spLocks/>
              </p:cNvSpPr>
              <p:nvPr/>
            </p:nvSpPr>
            <p:spPr bwMode="auto">
              <a:xfrm>
                <a:off x="4916593" y="1762513"/>
                <a:ext cx="51877" cy="37055"/>
              </a:xfrm>
              <a:custGeom>
                <a:avLst/>
                <a:gdLst>
                  <a:gd name="T0" fmla="*/ 17 w 35"/>
                  <a:gd name="T1" fmla="*/ 0 h 25"/>
                  <a:gd name="T2" fmla="*/ 22 w 35"/>
                  <a:gd name="T3" fmla="*/ 1 h 25"/>
                  <a:gd name="T4" fmla="*/ 29 w 35"/>
                  <a:gd name="T5" fmla="*/ 5 h 25"/>
                  <a:gd name="T6" fmla="*/ 32 w 35"/>
                  <a:gd name="T7" fmla="*/ 5 h 25"/>
                  <a:gd name="T8" fmla="*/ 35 w 35"/>
                  <a:gd name="T9" fmla="*/ 7 h 25"/>
                  <a:gd name="T10" fmla="*/ 33 w 35"/>
                  <a:gd name="T11" fmla="*/ 8 h 25"/>
                  <a:gd name="T12" fmla="*/ 32 w 35"/>
                  <a:gd name="T13" fmla="*/ 10 h 25"/>
                  <a:gd name="T14" fmla="*/ 29 w 35"/>
                  <a:gd name="T15" fmla="*/ 10 h 25"/>
                  <a:gd name="T16" fmla="*/ 26 w 35"/>
                  <a:gd name="T17" fmla="*/ 8 h 25"/>
                  <a:gd name="T18" fmla="*/ 25 w 35"/>
                  <a:gd name="T19" fmla="*/ 5 h 25"/>
                  <a:gd name="T20" fmla="*/ 24 w 35"/>
                  <a:gd name="T21" fmla="*/ 4 h 25"/>
                  <a:gd name="T22" fmla="*/ 22 w 35"/>
                  <a:gd name="T23" fmla="*/ 7 h 25"/>
                  <a:gd name="T24" fmla="*/ 18 w 35"/>
                  <a:gd name="T25" fmla="*/ 7 h 25"/>
                  <a:gd name="T26" fmla="*/ 15 w 35"/>
                  <a:gd name="T27" fmla="*/ 10 h 25"/>
                  <a:gd name="T28" fmla="*/ 12 w 35"/>
                  <a:gd name="T29" fmla="*/ 12 h 25"/>
                  <a:gd name="T30" fmla="*/ 14 w 35"/>
                  <a:gd name="T31" fmla="*/ 14 h 25"/>
                  <a:gd name="T32" fmla="*/ 15 w 35"/>
                  <a:gd name="T33" fmla="*/ 15 h 25"/>
                  <a:gd name="T34" fmla="*/ 17 w 35"/>
                  <a:gd name="T35" fmla="*/ 17 h 25"/>
                  <a:gd name="T36" fmla="*/ 18 w 35"/>
                  <a:gd name="T37" fmla="*/ 21 h 25"/>
                  <a:gd name="T38" fmla="*/ 19 w 35"/>
                  <a:gd name="T39" fmla="*/ 23 h 25"/>
                  <a:gd name="T40" fmla="*/ 18 w 35"/>
                  <a:gd name="T41" fmla="*/ 25 h 25"/>
                  <a:gd name="T42" fmla="*/ 17 w 35"/>
                  <a:gd name="T43" fmla="*/ 23 h 25"/>
                  <a:gd name="T44" fmla="*/ 15 w 35"/>
                  <a:gd name="T45" fmla="*/ 19 h 25"/>
                  <a:gd name="T46" fmla="*/ 14 w 35"/>
                  <a:gd name="T47" fmla="*/ 18 h 25"/>
                  <a:gd name="T48" fmla="*/ 12 w 35"/>
                  <a:gd name="T49" fmla="*/ 19 h 25"/>
                  <a:gd name="T50" fmla="*/ 12 w 35"/>
                  <a:gd name="T51" fmla="*/ 21 h 25"/>
                  <a:gd name="T52" fmla="*/ 11 w 35"/>
                  <a:gd name="T53" fmla="*/ 23 h 25"/>
                  <a:gd name="T54" fmla="*/ 10 w 35"/>
                  <a:gd name="T55" fmla="*/ 22 h 25"/>
                  <a:gd name="T56" fmla="*/ 8 w 35"/>
                  <a:gd name="T57" fmla="*/ 21 h 25"/>
                  <a:gd name="T58" fmla="*/ 6 w 35"/>
                  <a:gd name="T59" fmla="*/ 18 h 25"/>
                  <a:gd name="T60" fmla="*/ 3 w 35"/>
                  <a:gd name="T61" fmla="*/ 21 h 25"/>
                  <a:gd name="T62" fmla="*/ 0 w 35"/>
                  <a:gd name="T63" fmla="*/ 19 h 25"/>
                  <a:gd name="T64" fmla="*/ 0 w 35"/>
                  <a:gd name="T65" fmla="*/ 12 h 25"/>
                  <a:gd name="T66" fmla="*/ 3 w 35"/>
                  <a:gd name="T67" fmla="*/ 10 h 25"/>
                  <a:gd name="T68" fmla="*/ 7 w 35"/>
                  <a:gd name="T69" fmla="*/ 8 h 25"/>
                  <a:gd name="T70" fmla="*/ 8 w 35"/>
                  <a:gd name="T71" fmla="*/ 4 h 25"/>
                  <a:gd name="T72" fmla="*/ 12 w 35"/>
                  <a:gd name="T73" fmla="*/ 0 h 25"/>
                  <a:gd name="T74" fmla="*/ 17 w 35"/>
                  <a:gd name="T7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" h="25">
                    <a:moveTo>
                      <a:pt x="17" y="0"/>
                    </a:moveTo>
                    <a:lnTo>
                      <a:pt x="22" y="1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5" y="7"/>
                    </a:lnTo>
                    <a:lnTo>
                      <a:pt x="33" y="8"/>
                    </a:lnTo>
                    <a:lnTo>
                      <a:pt x="32" y="10"/>
                    </a:lnTo>
                    <a:lnTo>
                      <a:pt x="29" y="10"/>
                    </a:lnTo>
                    <a:lnTo>
                      <a:pt x="26" y="8"/>
                    </a:lnTo>
                    <a:lnTo>
                      <a:pt x="25" y="5"/>
                    </a:lnTo>
                    <a:lnTo>
                      <a:pt x="24" y="4"/>
                    </a:lnTo>
                    <a:lnTo>
                      <a:pt x="22" y="7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2" y="12"/>
                    </a:lnTo>
                    <a:lnTo>
                      <a:pt x="14" y="14"/>
                    </a:lnTo>
                    <a:lnTo>
                      <a:pt x="15" y="15"/>
                    </a:lnTo>
                    <a:lnTo>
                      <a:pt x="17" y="17"/>
                    </a:lnTo>
                    <a:lnTo>
                      <a:pt x="18" y="21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7" y="23"/>
                    </a:lnTo>
                    <a:lnTo>
                      <a:pt x="15" y="19"/>
                    </a:lnTo>
                    <a:lnTo>
                      <a:pt x="14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8" y="21"/>
                    </a:lnTo>
                    <a:lnTo>
                      <a:pt x="6" y="18"/>
                    </a:lnTo>
                    <a:lnTo>
                      <a:pt x="3" y="21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0" name="Freeform 223"/>
              <p:cNvSpPr>
                <a:spLocks/>
              </p:cNvSpPr>
              <p:nvPr/>
            </p:nvSpPr>
            <p:spPr bwMode="auto">
              <a:xfrm>
                <a:off x="5054436" y="1683957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1" name="Freeform 224"/>
              <p:cNvSpPr>
                <a:spLocks/>
              </p:cNvSpPr>
              <p:nvPr/>
            </p:nvSpPr>
            <p:spPr bwMode="auto">
              <a:xfrm>
                <a:off x="5044061" y="1667653"/>
                <a:ext cx="16305" cy="14822"/>
              </a:xfrm>
              <a:custGeom>
                <a:avLst/>
                <a:gdLst>
                  <a:gd name="T0" fmla="*/ 8 w 11"/>
                  <a:gd name="T1" fmla="*/ 0 h 10"/>
                  <a:gd name="T2" fmla="*/ 9 w 11"/>
                  <a:gd name="T3" fmla="*/ 2 h 10"/>
                  <a:gd name="T4" fmla="*/ 9 w 11"/>
                  <a:gd name="T5" fmla="*/ 5 h 10"/>
                  <a:gd name="T6" fmla="*/ 11 w 11"/>
                  <a:gd name="T7" fmla="*/ 6 h 10"/>
                  <a:gd name="T8" fmla="*/ 9 w 11"/>
                  <a:gd name="T9" fmla="*/ 6 h 10"/>
                  <a:gd name="T10" fmla="*/ 8 w 11"/>
                  <a:gd name="T11" fmla="*/ 7 h 10"/>
                  <a:gd name="T12" fmla="*/ 7 w 11"/>
                  <a:gd name="T13" fmla="*/ 7 h 10"/>
                  <a:gd name="T14" fmla="*/ 4 w 11"/>
                  <a:gd name="T15" fmla="*/ 10 h 10"/>
                  <a:gd name="T16" fmla="*/ 2 w 11"/>
                  <a:gd name="T17" fmla="*/ 9 h 10"/>
                  <a:gd name="T18" fmla="*/ 1 w 11"/>
                  <a:gd name="T19" fmla="*/ 6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2 h 10"/>
                  <a:gd name="T28" fmla="*/ 8 w 11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0">
                    <a:moveTo>
                      <a:pt x="8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2" name="Freeform 225"/>
              <p:cNvSpPr>
                <a:spLocks/>
              </p:cNvSpPr>
              <p:nvPr/>
            </p:nvSpPr>
            <p:spPr bwMode="auto">
              <a:xfrm>
                <a:off x="5049990" y="1715083"/>
                <a:ext cx="10376" cy="8893"/>
              </a:xfrm>
              <a:custGeom>
                <a:avLst/>
                <a:gdLst>
                  <a:gd name="T0" fmla="*/ 5 w 7"/>
                  <a:gd name="T1" fmla="*/ 0 h 6"/>
                  <a:gd name="T2" fmla="*/ 7 w 7"/>
                  <a:gd name="T3" fmla="*/ 2 h 6"/>
                  <a:gd name="T4" fmla="*/ 7 w 7"/>
                  <a:gd name="T5" fmla="*/ 3 h 6"/>
                  <a:gd name="T6" fmla="*/ 5 w 7"/>
                  <a:gd name="T7" fmla="*/ 6 h 6"/>
                  <a:gd name="T8" fmla="*/ 4 w 7"/>
                  <a:gd name="T9" fmla="*/ 6 h 6"/>
                  <a:gd name="T10" fmla="*/ 3 w 7"/>
                  <a:gd name="T11" fmla="*/ 6 h 6"/>
                  <a:gd name="T12" fmla="*/ 0 w 7"/>
                  <a:gd name="T13" fmla="*/ 6 h 6"/>
                  <a:gd name="T14" fmla="*/ 1 w 7"/>
                  <a:gd name="T15" fmla="*/ 3 h 6"/>
                  <a:gd name="T16" fmla="*/ 4 w 7"/>
                  <a:gd name="T17" fmla="*/ 2 h 6"/>
                  <a:gd name="T18" fmla="*/ 5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3" name="Freeform 226"/>
              <p:cNvSpPr>
                <a:spLocks/>
              </p:cNvSpPr>
              <p:nvPr/>
            </p:nvSpPr>
            <p:spPr bwMode="auto">
              <a:xfrm>
                <a:off x="5039614" y="1691368"/>
                <a:ext cx="20751" cy="11858"/>
              </a:xfrm>
              <a:custGeom>
                <a:avLst/>
                <a:gdLst>
                  <a:gd name="T0" fmla="*/ 5 w 14"/>
                  <a:gd name="T1" fmla="*/ 0 h 8"/>
                  <a:gd name="T2" fmla="*/ 7 w 14"/>
                  <a:gd name="T3" fmla="*/ 1 h 8"/>
                  <a:gd name="T4" fmla="*/ 8 w 14"/>
                  <a:gd name="T5" fmla="*/ 2 h 8"/>
                  <a:gd name="T6" fmla="*/ 11 w 14"/>
                  <a:gd name="T7" fmla="*/ 2 h 8"/>
                  <a:gd name="T8" fmla="*/ 12 w 14"/>
                  <a:gd name="T9" fmla="*/ 1 h 8"/>
                  <a:gd name="T10" fmla="*/ 14 w 14"/>
                  <a:gd name="T11" fmla="*/ 2 h 8"/>
                  <a:gd name="T12" fmla="*/ 12 w 14"/>
                  <a:gd name="T13" fmla="*/ 4 h 8"/>
                  <a:gd name="T14" fmla="*/ 11 w 14"/>
                  <a:gd name="T15" fmla="*/ 5 h 8"/>
                  <a:gd name="T16" fmla="*/ 10 w 14"/>
                  <a:gd name="T17" fmla="*/ 6 h 8"/>
                  <a:gd name="T18" fmla="*/ 8 w 14"/>
                  <a:gd name="T19" fmla="*/ 8 h 8"/>
                  <a:gd name="T20" fmla="*/ 7 w 14"/>
                  <a:gd name="T21" fmla="*/ 8 h 8"/>
                  <a:gd name="T22" fmla="*/ 5 w 14"/>
                  <a:gd name="T23" fmla="*/ 6 h 8"/>
                  <a:gd name="T24" fmla="*/ 3 w 14"/>
                  <a:gd name="T25" fmla="*/ 8 h 8"/>
                  <a:gd name="T26" fmla="*/ 1 w 14"/>
                  <a:gd name="T27" fmla="*/ 6 h 8"/>
                  <a:gd name="T28" fmla="*/ 0 w 14"/>
                  <a:gd name="T29" fmla="*/ 5 h 8"/>
                  <a:gd name="T30" fmla="*/ 0 w 14"/>
                  <a:gd name="T31" fmla="*/ 4 h 8"/>
                  <a:gd name="T32" fmla="*/ 3 w 14"/>
                  <a:gd name="T33" fmla="*/ 1 h 8"/>
                  <a:gd name="T34" fmla="*/ 5 w 14"/>
                  <a:gd name="T3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lnTo>
                      <a:pt x="7" y="1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4" name="Freeform 227"/>
              <p:cNvSpPr>
                <a:spLocks/>
              </p:cNvSpPr>
              <p:nvPr/>
            </p:nvSpPr>
            <p:spPr bwMode="auto">
              <a:xfrm>
                <a:off x="5024792" y="1734352"/>
                <a:ext cx="42984" cy="19269"/>
              </a:xfrm>
              <a:custGeom>
                <a:avLst/>
                <a:gdLst>
                  <a:gd name="T0" fmla="*/ 3 w 29"/>
                  <a:gd name="T1" fmla="*/ 0 h 13"/>
                  <a:gd name="T2" fmla="*/ 9 w 29"/>
                  <a:gd name="T3" fmla="*/ 0 h 13"/>
                  <a:gd name="T4" fmla="*/ 11 w 29"/>
                  <a:gd name="T5" fmla="*/ 1 h 13"/>
                  <a:gd name="T6" fmla="*/ 14 w 29"/>
                  <a:gd name="T7" fmla="*/ 0 h 13"/>
                  <a:gd name="T8" fmla="*/ 15 w 29"/>
                  <a:gd name="T9" fmla="*/ 1 h 13"/>
                  <a:gd name="T10" fmla="*/ 17 w 29"/>
                  <a:gd name="T11" fmla="*/ 1 h 13"/>
                  <a:gd name="T12" fmla="*/ 21 w 29"/>
                  <a:gd name="T13" fmla="*/ 5 h 13"/>
                  <a:gd name="T14" fmla="*/ 25 w 29"/>
                  <a:gd name="T15" fmla="*/ 7 h 13"/>
                  <a:gd name="T16" fmla="*/ 28 w 29"/>
                  <a:gd name="T17" fmla="*/ 7 h 13"/>
                  <a:gd name="T18" fmla="*/ 29 w 29"/>
                  <a:gd name="T19" fmla="*/ 8 h 13"/>
                  <a:gd name="T20" fmla="*/ 29 w 29"/>
                  <a:gd name="T21" fmla="*/ 12 h 13"/>
                  <a:gd name="T22" fmla="*/ 28 w 29"/>
                  <a:gd name="T23" fmla="*/ 13 h 13"/>
                  <a:gd name="T24" fmla="*/ 25 w 29"/>
                  <a:gd name="T25" fmla="*/ 12 h 13"/>
                  <a:gd name="T26" fmla="*/ 22 w 29"/>
                  <a:gd name="T27" fmla="*/ 11 h 13"/>
                  <a:gd name="T28" fmla="*/ 18 w 29"/>
                  <a:gd name="T29" fmla="*/ 11 h 13"/>
                  <a:gd name="T30" fmla="*/ 15 w 29"/>
                  <a:gd name="T31" fmla="*/ 11 h 13"/>
                  <a:gd name="T32" fmla="*/ 14 w 29"/>
                  <a:gd name="T33" fmla="*/ 8 h 13"/>
                  <a:gd name="T34" fmla="*/ 13 w 29"/>
                  <a:gd name="T35" fmla="*/ 8 h 13"/>
                  <a:gd name="T36" fmla="*/ 11 w 29"/>
                  <a:gd name="T37" fmla="*/ 8 h 13"/>
                  <a:gd name="T38" fmla="*/ 10 w 29"/>
                  <a:gd name="T39" fmla="*/ 5 h 13"/>
                  <a:gd name="T40" fmla="*/ 9 w 29"/>
                  <a:gd name="T41" fmla="*/ 4 h 13"/>
                  <a:gd name="T42" fmla="*/ 7 w 29"/>
                  <a:gd name="T43" fmla="*/ 4 h 13"/>
                  <a:gd name="T44" fmla="*/ 6 w 29"/>
                  <a:gd name="T45" fmla="*/ 5 h 13"/>
                  <a:gd name="T46" fmla="*/ 2 w 29"/>
                  <a:gd name="T47" fmla="*/ 4 h 13"/>
                  <a:gd name="T48" fmla="*/ 0 w 29"/>
                  <a:gd name="T49" fmla="*/ 4 h 13"/>
                  <a:gd name="T50" fmla="*/ 0 w 29"/>
                  <a:gd name="T51" fmla="*/ 2 h 13"/>
                  <a:gd name="T52" fmla="*/ 0 w 29"/>
                  <a:gd name="T53" fmla="*/ 0 h 13"/>
                  <a:gd name="T54" fmla="*/ 3 w 29"/>
                  <a:gd name="T5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3">
                    <a:moveTo>
                      <a:pt x="3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8" y="7"/>
                    </a:lnTo>
                    <a:lnTo>
                      <a:pt x="29" y="8"/>
                    </a:lnTo>
                    <a:lnTo>
                      <a:pt x="29" y="12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2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5" name="Freeform 228"/>
              <p:cNvSpPr>
                <a:spLocks/>
              </p:cNvSpPr>
              <p:nvPr/>
            </p:nvSpPr>
            <p:spPr bwMode="auto">
              <a:xfrm>
                <a:off x="5033686" y="1704708"/>
                <a:ext cx="23715" cy="22233"/>
              </a:xfrm>
              <a:custGeom>
                <a:avLst/>
                <a:gdLst>
                  <a:gd name="T0" fmla="*/ 14 w 16"/>
                  <a:gd name="T1" fmla="*/ 0 h 15"/>
                  <a:gd name="T2" fmla="*/ 16 w 16"/>
                  <a:gd name="T3" fmla="*/ 2 h 15"/>
                  <a:gd name="T4" fmla="*/ 16 w 16"/>
                  <a:gd name="T5" fmla="*/ 3 h 15"/>
                  <a:gd name="T6" fmla="*/ 14 w 16"/>
                  <a:gd name="T7" fmla="*/ 4 h 15"/>
                  <a:gd name="T8" fmla="*/ 12 w 16"/>
                  <a:gd name="T9" fmla="*/ 9 h 15"/>
                  <a:gd name="T10" fmla="*/ 9 w 16"/>
                  <a:gd name="T11" fmla="*/ 13 h 15"/>
                  <a:gd name="T12" fmla="*/ 5 w 16"/>
                  <a:gd name="T13" fmla="*/ 13 h 15"/>
                  <a:gd name="T14" fmla="*/ 3 w 16"/>
                  <a:gd name="T15" fmla="*/ 15 h 15"/>
                  <a:gd name="T16" fmla="*/ 0 w 16"/>
                  <a:gd name="T17" fmla="*/ 15 h 15"/>
                  <a:gd name="T18" fmla="*/ 0 w 16"/>
                  <a:gd name="T19" fmla="*/ 13 h 15"/>
                  <a:gd name="T20" fmla="*/ 0 w 16"/>
                  <a:gd name="T21" fmla="*/ 11 h 15"/>
                  <a:gd name="T22" fmla="*/ 4 w 16"/>
                  <a:gd name="T23" fmla="*/ 10 h 15"/>
                  <a:gd name="T24" fmla="*/ 8 w 16"/>
                  <a:gd name="T25" fmla="*/ 10 h 15"/>
                  <a:gd name="T26" fmla="*/ 7 w 16"/>
                  <a:gd name="T27" fmla="*/ 9 h 15"/>
                  <a:gd name="T28" fmla="*/ 7 w 16"/>
                  <a:gd name="T29" fmla="*/ 6 h 15"/>
                  <a:gd name="T30" fmla="*/ 4 w 16"/>
                  <a:gd name="T31" fmla="*/ 6 h 15"/>
                  <a:gd name="T32" fmla="*/ 3 w 16"/>
                  <a:gd name="T33" fmla="*/ 6 h 15"/>
                  <a:gd name="T34" fmla="*/ 4 w 16"/>
                  <a:gd name="T35" fmla="*/ 3 h 15"/>
                  <a:gd name="T36" fmla="*/ 5 w 16"/>
                  <a:gd name="T37" fmla="*/ 2 h 15"/>
                  <a:gd name="T38" fmla="*/ 8 w 16"/>
                  <a:gd name="T39" fmla="*/ 2 h 15"/>
                  <a:gd name="T40" fmla="*/ 11 w 16"/>
                  <a:gd name="T41" fmla="*/ 3 h 15"/>
                  <a:gd name="T42" fmla="*/ 14 w 16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5">
                    <a:moveTo>
                      <a:pt x="14" y="0"/>
                    </a:moveTo>
                    <a:lnTo>
                      <a:pt x="16" y="2"/>
                    </a:lnTo>
                    <a:lnTo>
                      <a:pt x="16" y="3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1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6" name="Freeform 229"/>
              <p:cNvSpPr>
                <a:spLocks/>
              </p:cNvSpPr>
              <p:nvPr/>
            </p:nvSpPr>
            <p:spPr bwMode="auto">
              <a:xfrm>
                <a:off x="5162636" y="2232367"/>
                <a:ext cx="16305" cy="16305"/>
              </a:xfrm>
              <a:custGeom>
                <a:avLst/>
                <a:gdLst>
                  <a:gd name="T0" fmla="*/ 5 w 11"/>
                  <a:gd name="T1" fmla="*/ 0 h 11"/>
                  <a:gd name="T2" fmla="*/ 7 w 11"/>
                  <a:gd name="T3" fmla="*/ 1 h 11"/>
                  <a:gd name="T4" fmla="*/ 7 w 11"/>
                  <a:gd name="T5" fmla="*/ 2 h 11"/>
                  <a:gd name="T6" fmla="*/ 11 w 11"/>
                  <a:gd name="T7" fmla="*/ 4 h 11"/>
                  <a:gd name="T8" fmla="*/ 11 w 11"/>
                  <a:gd name="T9" fmla="*/ 5 h 11"/>
                  <a:gd name="T10" fmla="*/ 10 w 11"/>
                  <a:gd name="T11" fmla="*/ 8 h 11"/>
                  <a:gd name="T12" fmla="*/ 11 w 11"/>
                  <a:gd name="T13" fmla="*/ 9 h 11"/>
                  <a:gd name="T14" fmla="*/ 11 w 11"/>
                  <a:gd name="T15" fmla="*/ 11 h 11"/>
                  <a:gd name="T16" fmla="*/ 10 w 11"/>
                  <a:gd name="T17" fmla="*/ 9 h 11"/>
                  <a:gd name="T18" fmla="*/ 8 w 11"/>
                  <a:gd name="T19" fmla="*/ 6 h 11"/>
                  <a:gd name="T20" fmla="*/ 5 w 11"/>
                  <a:gd name="T21" fmla="*/ 6 h 11"/>
                  <a:gd name="T22" fmla="*/ 5 w 11"/>
                  <a:gd name="T23" fmla="*/ 4 h 11"/>
                  <a:gd name="T24" fmla="*/ 4 w 11"/>
                  <a:gd name="T25" fmla="*/ 4 h 11"/>
                  <a:gd name="T26" fmla="*/ 3 w 11"/>
                  <a:gd name="T27" fmla="*/ 4 h 11"/>
                  <a:gd name="T28" fmla="*/ 1 w 11"/>
                  <a:gd name="T29" fmla="*/ 4 h 11"/>
                  <a:gd name="T30" fmla="*/ 0 w 11"/>
                  <a:gd name="T31" fmla="*/ 2 h 11"/>
                  <a:gd name="T32" fmla="*/ 3 w 11"/>
                  <a:gd name="T33" fmla="*/ 0 h 11"/>
                  <a:gd name="T34" fmla="*/ 5 w 11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lnTo>
                      <a:pt x="7" y="1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7" name="Freeform 230"/>
              <p:cNvSpPr>
                <a:spLocks/>
              </p:cNvSpPr>
              <p:nvPr/>
            </p:nvSpPr>
            <p:spPr bwMode="auto">
              <a:xfrm>
                <a:off x="5330123" y="1768442"/>
                <a:ext cx="16305" cy="5929"/>
              </a:xfrm>
              <a:custGeom>
                <a:avLst/>
                <a:gdLst>
                  <a:gd name="T0" fmla="*/ 2 w 11"/>
                  <a:gd name="T1" fmla="*/ 0 h 4"/>
                  <a:gd name="T2" fmla="*/ 4 w 11"/>
                  <a:gd name="T3" fmla="*/ 1 h 4"/>
                  <a:gd name="T4" fmla="*/ 6 w 11"/>
                  <a:gd name="T5" fmla="*/ 1 h 4"/>
                  <a:gd name="T6" fmla="*/ 10 w 11"/>
                  <a:gd name="T7" fmla="*/ 1 h 4"/>
                  <a:gd name="T8" fmla="*/ 11 w 11"/>
                  <a:gd name="T9" fmla="*/ 1 h 4"/>
                  <a:gd name="T10" fmla="*/ 10 w 11"/>
                  <a:gd name="T11" fmla="*/ 3 h 4"/>
                  <a:gd name="T12" fmla="*/ 7 w 11"/>
                  <a:gd name="T13" fmla="*/ 4 h 4"/>
                  <a:gd name="T14" fmla="*/ 6 w 11"/>
                  <a:gd name="T15" fmla="*/ 4 h 4"/>
                  <a:gd name="T16" fmla="*/ 3 w 11"/>
                  <a:gd name="T17" fmla="*/ 3 h 4"/>
                  <a:gd name="T18" fmla="*/ 0 w 11"/>
                  <a:gd name="T19" fmla="*/ 3 h 4"/>
                  <a:gd name="T20" fmla="*/ 0 w 11"/>
                  <a:gd name="T21" fmla="*/ 1 h 4"/>
                  <a:gd name="T22" fmla="*/ 0 w 11"/>
                  <a:gd name="T23" fmla="*/ 0 h 4"/>
                  <a:gd name="T24" fmla="*/ 2 w 11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lnTo>
                      <a:pt x="4" y="1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8" name="Freeform 231"/>
              <p:cNvSpPr>
                <a:spLocks/>
              </p:cNvSpPr>
              <p:nvPr/>
            </p:nvSpPr>
            <p:spPr bwMode="auto">
              <a:xfrm>
                <a:off x="5183387" y="2005592"/>
                <a:ext cx="10376" cy="8893"/>
              </a:xfrm>
              <a:custGeom>
                <a:avLst/>
                <a:gdLst>
                  <a:gd name="T0" fmla="*/ 5 w 7"/>
                  <a:gd name="T1" fmla="*/ 0 h 6"/>
                  <a:gd name="T2" fmla="*/ 7 w 7"/>
                  <a:gd name="T3" fmla="*/ 0 h 6"/>
                  <a:gd name="T4" fmla="*/ 5 w 7"/>
                  <a:gd name="T5" fmla="*/ 2 h 6"/>
                  <a:gd name="T6" fmla="*/ 2 w 7"/>
                  <a:gd name="T7" fmla="*/ 5 h 6"/>
                  <a:gd name="T8" fmla="*/ 1 w 7"/>
                  <a:gd name="T9" fmla="*/ 6 h 6"/>
                  <a:gd name="T10" fmla="*/ 0 w 7"/>
                  <a:gd name="T11" fmla="*/ 6 h 6"/>
                  <a:gd name="T12" fmla="*/ 0 w 7"/>
                  <a:gd name="T13" fmla="*/ 5 h 6"/>
                  <a:gd name="T14" fmla="*/ 1 w 7"/>
                  <a:gd name="T15" fmla="*/ 3 h 6"/>
                  <a:gd name="T16" fmla="*/ 2 w 7"/>
                  <a:gd name="T17" fmla="*/ 2 h 6"/>
                  <a:gd name="T18" fmla="*/ 5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9" name="Freeform 232"/>
              <p:cNvSpPr>
                <a:spLocks/>
              </p:cNvSpPr>
              <p:nvPr/>
            </p:nvSpPr>
            <p:spPr bwMode="auto">
              <a:xfrm>
                <a:off x="5319749" y="1680993"/>
                <a:ext cx="19269" cy="10376"/>
              </a:xfrm>
              <a:custGeom>
                <a:avLst/>
                <a:gdLst>
                  <a:gd name="T0" fmla="*/ 9 w 13"/>
                  <a:gd name="T1" fmla="*/ 0 h 7"/>
                  <a:gd name="T2" fmla="*/ 13 w 13"/>
                  <a:gd name="T3" fmla="*/ 0 h 7"/>
                  <a:gd name="T4" fmla="*/ 13 w 13"/>
                  <a:gd name="T5" fmla="*/ 2 h 7"/>
                  <a:gd name="T6" fmla="*/ 11 w 13"/>
                  <a:gd name="T7" fmla="*/ 5 h 7"/>
                  <a:gd name="T8" fmla="*/ 9 w 13"/>
                  <a:gd name="T9" fmla="*/ 7 h 7"/>
                  <a:gd name="T10" fmla="*/ 3 w 13"/>
                  <a:gd name="T11" fmla="*/ 5 h 7"/>
                  <a:gd name="T12" fmla="*/ 2 w 13"/>
                  <a:gd name="T13" fmla="*/ 5 h 7"/>
                  <a:gd name="T14" fmla="*/ 0 w 13"/>
                  <a:gd name="T15" fmla="*/ 4 h 7"/>
                  <a:gd name="T16" fmla="*/ 0 w 13"/>
                  <a:gd name="T17" fmla="*/ 2 h 7"/>
                  <a:gd name="T18" fmla="*/ 4 w 13"/>
                  <a:gd name="T19" fmla="*/ 0 h 7"/>
                  <a:gd name="T20" fmla="*/ 9 w 13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9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0" name="Freeform 233"/>
              <p:cNvSpPr>
                <a:spLocks/>
              </p:cNvSpPr>
              <p:nvPr/>
            </p:nvSpPr>
            <p:spPr bwMode="auto">
              <a:xfrm>
                <a:off x="5147815" y="1932965"/>
                <a:ext cx="166005" cy="208989"/>
              </a:xfrm>
              <a:custGeom>
                <a:avLst/>
                <a:gdLst>
                  <a:gd name="T0" fmla="*/ 105 w 112"/>
                  <a:gd name="T1" fmla="*/ 5 h 141"/>
                  <a:gd name="T2" fmla="*/ 109 w 112"/>
                  <a:gd name="T3" fmla="*/ 15 h 141"/>
                  <a:gd name="T4" fmla="*/ 111 w 112"/>
                  <a:gd name="T5" fmla="*/ 23 h 141"/>
                  <a:gd name="T6" fmla="*/ 107 w 112"/>
                  <a:gd name="T7" fmla="*/ 29 h 141"/>
                  <a:gd name="T8" fmla="*/ 91 w 112"/>
                  <a:gd name="T9" fmla="*/ 40 h 141"/>
                  <a:gd name="T10" fmla="*/ 73 w 112"/>
                  <a:gd name="T11" fmla="*/ 58 h 141"/>
                  <a:gd name="T12" fmla="*/ 64 w 112"/>
                  <a:gd name="T13" fmla="*/ 72 h 141"/>
                  <a:gd name="T14" fmla="*/ 57 w 112"/>
                  <a:gd name="T15" fmla="*/ 80 h 141"/>
                  <a:gd name="T16" fmla="*/ 55 w 112"/>
                  <a:gd name="T17" fmla="*/ 87 h 141"/>
                  <a:gd name="T18" fmla="*/ 50 w 112"/>
                  <a:gd name="T19" fmla="*/ 91 h 141"/>
                  <a:gd name="T20" fmla="*/ 44 w 112"/>
                  <a:gd name="T21" fmla="*/ 92 h 141"/>
                  <a:gd name="T22" fmla="*/ 43 w 112"/>
                  <a:gd name="T23" fmla="*/ 99 h 141"/>
                  <a:gd name="T24" fmla="*/ 44 w 112"/>
                  <a:gd name="T25" fmla="*/ 106 h 141"/>
                  <a:gd name="T26" fmla="*/ 43 w 112"/>
                  <a:gd name="T27" fmla="*/ 114 h 141"/>
                  <a:gd name="T28" fmla="*/ 35 w 112"/>
                  <a:gd name="T29" fmla="*/ 110 h 141"/>
                  <a:gd name="T30" fmla="*/ 39 w 112"/>
                  <a:gd name="T31" fmla="*/ 123 h 141"/>
                  <a:gd name="T32" fmla="*/ 32 w 112"/>
                  <a:gd name="T33" fmla="*/ 120 h 141"/>
                  <a:gd name="T34" fmla="*/ 40 w 112"/>
                  <a:gd name="T35" fmla="*/ 127 h 141"/>
                  <a:gd name="T36" fmla="*/ 36 w 112"/>
                  <a:gd name="T37" fmla="*/ 138 h 141"/>
                  <a:gd name="T38" fmla="*/ 26 w 112"/>
                  <a:gd name="T39" fmla="*/ 135 h 141"/>
                  <a:gd name="T40" fmla="*/ 21 w 112"/>
                  <a:gd name="T41" fmla="*/ 138 h 141"/>
                  <a:gd name="T42" fmla="*/ 8 w 112"/>
                  <a:gd name="T43" fmla="*/ 139 h 141"/>
                  <a:gd name="T44" fmla="*/ 14 w 112"/>
                  <a:gd name="T45" fmla="*/ 130 h 141"/>
                  <a:gd name="T46" fmla="*/ 18 w 112"/>
                  <a:gd name="T47" fmla="*/ 128 h 141"/>
                  <a:gd name="T48" fmla="*/ 7 w 112"/>
                  <a:gd name="T49" fmla="*/ 131 h 141"/>
                  <a:gd name="T50" fmla="*/ 0 w 112"/>
                  <a:gd name="T51" fmla="*/ 128 h 141"/>
                  <a:gd name="T52" fmla="*/ 4 w 112"/>
                  <a:gd name="T53" fmla="*/ 121 h 141"/>
                  <a:gd name="T54" fmla="*/ 7 w 112"/>
                  <a:gd name="T55" fmla="*/ 117 h 141"/>
                  <a:gd name="T56" fmla="*/ 14 w 112"/>
                  <a:gd name="T57" fmla="*/ 114 h 141"/>
                  <a:gd name="T58" fmla="*/ 21 w 112"/>
                  <a:gd name="T59" fmla="*/ 116 h 141"/>
                  <a:gd name="T60" fmla="*/ 10 w 112"/>
                  <a:gd name="T61" fmla="*/ 110 h 141"/>
                  <a:gd name="T62" fmla="*/ 10 w 112"/>
                  <a:gd name="T63" fmla="*/ 109 h 141"/>
                  <a:gd name="T64" fmla="*/ 17 w 112"/>
                  <a:gd name="T65" fmla="*/ 103 h 141"/>
                  <a:gd name="T66" fmla="*/ 11 w 112"/>
                  <a:gd name="T67" fmla="*/ 101 h 141"/>
                  <a:gd name="T68" fmla="*/ 17 w 112"/>
                  <a:gd name="T69" fmla="*/ 95 h 141"/>
                  <a:gd name="T70" fmla="*/ 14 w 112"/>
                  <a:gd name="T71" fmla="*/ 94 h 141"/>
                  <a:gd name="T72" fmla="*/ 8 w 112"/>
                  <a:gd name="T73" fmla="*/ 92 h 141"/>
                  <a:gd name="T74" fmla="*/ 6 w 112"/>
                  <a:gd name="T75" fmla="*/ 87 h 141"/>
                  <a:gd name="T76" fmla="*/ 8 w 112"/>
                  <a:gd name="T77" fmla="*/ 83 h 141"/>
                  <a:gd name="T78" fmla="*/ 14 w 112"/>
                  <a:gd name="T79" fmla="*/ 76 h 141"/>
                  <a:gd name="T80" fmla="*/ 24 w 112"/>
                  <a:gd name="T81" fmla="*/ 73 h 141"/>
                  <a:gd name="T82" fmla="*/ 20 w 112"/>
                  <a:gd name="T83" fmla="*/ 69 h 141"/>
                  <a:gd name="T84" fmla="*/ 26 w 112"/>
                  <a:gd name="T85" fmla="*/ 62 h 141"/>
                  <a:gd name="T86" fmla="*/ 31 w 112"/>
                  <a:gd name="T87" fmla="*/ 54 h 141"/>
                  <a:gd name="T88" fmla="*/ 35 w 112"/>
                  <a:gd name="T89" fmla="*/ 48 h 141"/>
                  <a:gd name="T90" fmla="*/ 40 w 112"/>
                  <a:gd name="T91" fmla="*/ 44 h 141"/>
                  <a:gd name="T92" fmla="*/ 43 w 112"/>
                  <a:gd name="T93" fmla="*/ 44 h 141"/>
                  <a:gd name="T94" fmla="*/ 44 w 112"/>
                  <a:gd name="T95" fmla="*/ 36 h 141"/>
                  <a:gd name="T96" fmla="*/ 55 w 112"/>
                  <a:gd name="T97" fmla="*/ 38 h 141"/>
                  <a:gd name="T98" fmla="*/ 58 w 112"/>
                  <a:gd name="T99" fmla="*/ 34 h 141"/>
                  <a:gd name="T100" fmla="*/ 68 w 112"/>
                  <a:gd name="T101" fmla="*/ 29 h 141"/>
                  <a:gd name="T102" fmla="*/ 79 w 112"/>
                  <a:gd name="T103" fmla="*/ 22 h 141"/>
                  <a:gd name="T104" fmla="*/ 80 w 112"/>
                  <a:gd name="T105" fmla="*/ 15 h 141"/>
                  <a:gd name="T106" fmla="*/ 86 w 112"/>
                  <a:gd name="T107" fmla="*/ 7 h 141"/>
                  <a:gd name="T108" fmla="*/ 96 w 112"/>
                  <a:gd name="T109" fmla="*/ 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2" h="141">
                    <a:moveTo>
                      <a:pt x="101" y="0"/>
                    </a:moveTo>
                    <a:lnTo>
                      <a:pt x="102" y="1"/>
                    </a:lnTo>
                    <a:lnTo>
                      <a:pt x="102" y="2"/>
                    </a:lnTo>
                    <a:lnTo>
                      <a:pt x="104" y="5"/>
                    </a:lnTo>
                    <a:lnTo>
                      <a:pt x="105" y="5"/>
                    </a:lnTo>
                    <a:lnTo>
                      <a:pt x="107" y="7"/>
                    </a:lnTo>
                    <a:lnTo>
                      <a:pt x="109" y="7"/>
                    </a:lnTo>
                    <a:lnTo>
                      <a:pt x="111" y="8"/>
                    </a:lnTo>
                    <a:lnTo>
                      <a:pt x="109" y="11"/>
                    </a:lnTo>
                    <a:lnTo>
                      <a:pt x="109" y="15"/>
                    </a:lnTo>
                    <a:lnTo>
                      <a:pt x="111" y="15"/>
                    </a:lnTo>
                    <a:lnTo>
                      <a:pt x="112" y="15"/>
                    </a:lnTo>
                    <a:lnTo>
                      <a:pt x="112" y="19"/>
                    </a:lnTo>
                    <a:lnTo>
                      <a:pt x="112" y="22"/>
                    </a:lnTo>
                    <a:lnTo>
                      <a:pt x="111" y="23"/>
                    </a:lnTo>
                    <a:lnTo>
                      <a:pt x="112" y="25"/>
                    </a:lnTo>
                    <a:lnTo>
                      <a:pt x="112" y="27"/>
                    </a:lnTo>
                    <a:lnTo>
                      <a:pt x="109" y="27"/>
                    </a:lnTo>
                    <a:lnTo>
                      <a:pt x="108" y="27"/>
                    </a:lnTo>
                    <a:lnTo>
                      <a:pt x="107" y="29"/>
                    </a:lnTo>
                    <a:lnTo>
                      <a:pt x="102" y="33"/>
                    </a:lnTo>
                    <a:lnTo>
                      <a:pt x="100" y="36"/>
                    </a:lnTo>
                    <a:lnTo>
                      <a:pt x="96" y="37"/>
                    </a:lnTo>
                    <a:lnTo>
                      <a:pt x="93" y="40"/>
                    </a:lnTo>
                    <a:lnTo>
                      <a:pt x="91" y="40"/>
                    </a:lnTo>
                    <a:lnTo>
                      <a:pt x="87" y="43"/>
                    </a:lnTo>
                    <a:lnTo>
                      <a:pt x="82" y="49"/>
                    </a:lnTo>
                    <a:lnTo>
                      <a:pt x="76" y="52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71" y="62"/>
                    </a:lnTo>
                    <a:lnTo>
                      <a:pt x="66" y="63"/>
                    </a:lnTo>
                    <a:lnTo>
                      <a:pt x="66" y="67"/>
                    </a:lnTo>
                    <a:lnTo>
                      <a:pt x="65" y="69"/>
                    </a:lnTo>
                    <a:lnTo>
                      <a:pt x="64" y="72"/>
                    </a:lnTo>
                    <a:lnTo>
                      <a:pt x="60" y="76"/>
                    </a:lnTo>
                    <a:lnTo>
                      <a:pt x="58" y="77"/>
                    </a:lnTo>
                    <a:lnTo>
                      <a:pt x="57" y="76"/>
                    </a:lnTo>
                    <a:lnTo>
                      <a:pt x="55" y="77"/>
                    </a:lnTo>
                    <a:lnTo>
                      <a:pt x="57" y="80"/>
                    </a:lnTo>
                    <a:lnTo>
                      <a:pt x="60" y="81"/>
                    </a:lnTo>
                    <a:lnTo>
                      <a:pt x="58" y="83"/>
                    </a:lnTo>
                    <a:lnTo>
                      <a:pt x="55" y="84"/>
                    </a:lnTo>
                    <a:lnTo>
                      <a:pt x="54" y="85"/>
                    </a:lnTo>
                    <a:lnTo>
                      <a:pt x="55" y="87"/>
                    </a:lnTo>
                    <a:lnTo>
                      <a:pt x="55" y="90"/>
                    </a:lnTo>
                    <a:lnTo>
                      <a:pt x="54" y="91"/>
                    </a:lnTo>
                    <a:lnTo>
                      <a:pt x="53" y="90"/>
                    </a:lnTo>
                    <a:lnTo>
                      <a:pt x="50" y="90"/>
                    </a:lnTo>
                    <a:lnTo>
                      <a:pt x="50" y="91"/>
                    </a:lnTo>
                    <a:lnTo>
                      <a:pt x="53" y="92"/>
                    </a:lnTo>
                    <a:lnTo>
                      <a:pt x="51" y="94"/>
                    </a:lnTo>
                    <a:lnTo>
                      <a:pt x="47" y="92"/>
                    </a:lnTo>
                    <a:lnTo>
                      <a:pt x="46" y="91"/>
                    </a:lnTo>
                    <a:lnTo>
                      <a:pt x="44" y="92"/>
                    </a:lnTo>
                    <a:lnTo>
                      <a:pt x="43" y="95"/>
                    </a:lnTo>
                    <a:lnTo>
                      <a:pt x="46" y="95"/>
                    </a:lnTo>
                    <a:lnTo>
                      <a:pt x="46" y="96"/>
                    </a:lnTo>
                    <a:lnTo>
                      <a:pt x="44" y="99"/>
                    </a:lnTo>
                    <a:lnTo>
                      <a:pt x="43" y="99"/>
                    </a:lnTo>
                    <a:lnTo>
                      <a:pt x="42" y="98"/>
                    </a:lnTo>
                    <a:lnTo>
                      <a:pt x="39" y="98"/>
                    </a:lnTo>
                    <a:lnTo>
                      <a:pt x="42" y="101"/>
                    </a:lnTo>
                    <a:lnTo>
                      <a:pt x="44" y="103"/>
                    </a:lnTo>
                    <a:lnTo>
                      <a:pt x="44" y="106"/>
                    </a:lnTo>
                    <a:lnTo>
                      <a:pt x="43" y="109"/>
                    </a:lnTo>
                    <a:lnTo>
                      <a:pt x="43" y="110"/>
                    </a:lnTo>
                    <a:lnTo>
                      <a:pt x="43" y="112"/>
                    </a:lnTo>
                    <a:lnTo>
                      <a:pt x="44" y="113"/>
                    </a:lnTo>
                    <a:lnTo>
                      <a:pt x="43" y="114"/>
                    </a:lnTo>
                    <a:lnTo>
                      <a:pt x="40" y="114"/>
                    </a:lnTo>
                    <a:lnTo>
                      <a:pt x="39" y="113"/>
                    </a:lnTo>
                    <a:lnTo>
                      <a:pt x="37" y="110"/>
                    </a:lnTo>
                    <a:lnTo>
                      <a:pt x="36" y="109"/>
                    </a:lnTo>
                    <a:lnTo>
                      <a:pt x="35" y="110"/>
                    </a:lnTo>
                    <a:lnTo>
                      <a:pt x="37" y="114"/>
                    </a:lnTo>
                    <a:lnTo>
                      <a:pt x="40" y="117"/>
                    </a:lnTo>
                    <a:lnTo>
                      <a:pt x="42" y="121"/>
                    </a:lnTo>
                    <a:lnTo>
                      <a:pt x="40" y="123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37" y="119"/>
                    </a:lnTo>
                    <a:lnTo>
                      <a:pt x="36" y="120"/>
                    </a:lnTo>
                    <a:lnTo>
                      <a:pt x="33" y="119"/>
                    </a:lnTo>
                    <a:lnTo>
                      <a:pt x="32" y="120"/>
                    </a:lnTo>
                    <a:lnTo>
                      <a:pt x="33" y="121"/>
                    </a:lnTo>
                    <a:lnTo>
                      <a:pt x="35" y="121"/>
                    </a:lnTo>
                    <a:lnTo>
                      <a:pt x="37" y="121"/>
                    </a:lnTo>
                    <a:lnTo>
                      <a:pt x="39" y="124"/>
                    </a:lnTo>
                    <a:lnTo>
                      <a:pt x="40" y="127"/>
                    </a:lnTo>
                    <a:lnTo>
                      <a:pt x="40" y="128"/>
                    </a:lnTo>
                    <a:lnTo>
                      <a:pt x="39" y="131"/>
                    </a:lnTo>
                    <a:lnTo>
                      <a:pt x="39" y="134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5" y="139"/>
                    </a:lnTo>
                    <a:lnTo>
                      <a:pt x="31" y="139"/>
                    </a:lnTo>
                    <a:lnTo>
                      <a:pt x="29" y="138"/>
                    </a:lnTo>
                    <a:lnTo>
                      <a:pt x="28" y="135"/>
                    </a:lnTo>
                    <a:lnTo>
                      <a:pt x="26" y="135"/>
                    </a:lnTo>
                    <a:lnTo>
                      <a:pt x="26" y="138"/>
                    </a:lnTo>
                    <a:lnTo>
                      <a:pt x="28" y="139"/>
                    </a:lnTo>
                    <a:lnTo>
                      <a:pt x="25" y="139"/>
                    </a:lnTo>
                    <a:lnTo>
                      <a:pt x="22" y="139"/>
                    </a:lnTo>
                    <a:lnTo>
                      <a:pt x="21" y="138"/>
                    </a:lnTo>
                    <a:lnTo>
                      <a:pt x="20" y="137"/>
                    </a:lnTo>
                    <a:lnTo>
                      <a:pt x="15" y="138"/>
                    </a:lnTo>
                    <a:lnTo>
                      <a:pt x="11" y="141"/>
                    </a:lnTo>
                    <a:lnTo>
                      <a:pt x="8" y="141"/>
                    </a:lnTo>
                    <a:lnTo>
                      <a:pt x="8" y="139"/>
                    </a:lnTo>
                    <a:lnTo>
                      <a:pt x="8" y="138"/>
                    </a:lnTo>
                    <a:lnTo>
                      <a:pt x="8" y="135"/>
                    </a:lnTo>
                    <a:lnTo>
                      <a:pt x="8" y="134"/>
                    </a:lnTo>
                    <a:lnTo>
                      <a:pt x="10" y="131"/>
                    </a:lnTo>
                    <a:lnTo>
                      <a:pt x="14" y="130"/>
                    </a:lnTo>
                    <a:lnTo>
                      <a:pt x="14" y="128"/>
                    </a:lnTo>
                    <a:lnTo>
                      <a:pt x="15" y="128"/>
                    </a:lnTo>
                    <a:lnTo>
                      <a:pt x="18" y="130"/>
                    </a:lnTo>
                    <a:lnTo>
                      <a:pt x="18" y="128"/>
                    </a:lnTo>
                    <a:lnTo>
                      <a:pt x="18" y="128"/>
                    </a:lnTo>
                    <a:lnTo>
                      <a:pt x="18" y="127"/>
                    </a:lnTo>
                    <a:lnTo>
                      <a:pt x="15" y="127"/>
                    </a:lnTo>
                    <a:lnTo>
                      <a:pt x="13" y="127"/>
                    </a:lnTo>
                    <a:lnTo>
                      <a:pt x="8" y="130"/>
                    </a:lnTo>
                    <a:lnTo>
                      <a:pt x="7" y="131"/>
                    </a:lnTo>
                    <a:lnTo>
                      <a:pt x="6" y="132"/>
                    </a:lnTo>
                    <a:lnTo>
                      <a:pt x="6" y="134"/>
                    </a:lnTo>
                    <a:lnTo>
                      <a:pt x="3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2" y="127"/>
                    </a:lnTo>
                    <a:lnTo>
                      <a:pt x="3" y="127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7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7" y="117"/>
                    </a:lnTo>
                    <a:lnTo>
                      <a:pt x="7" y="117"/>
                    </a:lnTo>
                    <a:lnTo>
                      <a:pt x="8" y="114"/>
                    </a:lnTo>
                    <a:lnTo>
                      <a:pt x="10" y="113"/>
                    </a:lnTo>
                    <a:lnTo>
                      <a:pt x="11" y="113"/>
                    </a:lnTo>
                    <a:lnTo>
                      <a:pt x="14" y="114"/>
                    </a:lnTo>
                    <a:lnTo>
                      <a:pt x="17" y="114"/>
                    </a:lnTo>
                    <a:lnTo>
                      <a:pt x="20" y="116"/>
                    </a:lnTo>
                    <a:lnTo>
                      <a:pt x="21" y="119"/>
                    </a:lnTo>
                    <a:lnTo>
                      <a:pt x="21" y="116"/>
                    </a:lnTo>
                    <a:lnTo>
                      <a:pt x="21" y="116"/>
                    </a:lnTo>
                    <a:lnTo>
                      <a:pt x="18" y="114"/>
                    </a:lnTo>
                    <a:lnTo>
                      <a:pt x="15" y="113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0" y="110"/>
                    </a:lnTo>
                    <a:lnTo>
                      <a:pt x="13" y="110"/>
                    </a:lnTo>
                    <a:lnTo>
                      <a:pt x="15" y="109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0" y="109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5"/>
                    </a:lnTo>
                    <a:lnTo>
                      <a:pt x="14" y="105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4" y="102"/>
                    </a:lnTo>
                    <a:lnTo>
                      <a:pt x="13" y="102"/>
                    </a:lnTo>
                    <a:lnTo>
                      <a:pt x="11" y="101"/>
                    </a:lnTo>
                    <a:lnTo>
                      <a:pt x="10" y="98"/>
                    </a:lnTo>
                    <a:lnTo>
                      <a:pt x="11" y="96"/>
                    </a:lnTo>
                    <a:lnTo>
                      <a:pt x="13" y="98"/>
                    </a:lnTo>
                    <a:lnTo>
                      <a:pt x="14" y="95"/>
                    </a:lnTo>
                    <a:lnTo>
                      <a:pt x="17" y="95"/>
                    </a:lnTo>
                    <a:lnTo>
                      <a:pt x="18" y="95"/>
                    </a:lnTo>
                    <a:lnTo>
                      <a:pt x="20" y="94"/>
                    </a:lnTo>
                    <a:lnTo>
                      <a:pt x="18" y="92"/>
                    </a:lnTo>
                    <a:lnTo>
                      <a:pt x="17" y="94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3" y="94"/>
                    </a:lnTo>
                    <a:lnTo>
                      <a:pt x="11" y="95"/>
                    </a:lnTo>
                    <a:lnTo>
                      <a:pt x="10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7" y="88"/>
                    </a:lnTo>
                    <a:lnTo>
                      <a:pt x="6" y="87"/>
                    </a:lnTo>
                    <a:lnTo>
                      <a:pt x="4" y="84"/>
                    </a:lnTo>
                    <a:lnTo>
                      <a:pt x="6" y="80"/>
                    </a:lnTo>
                    <a:lnTo>
                      <a:pt x="7" y="80"/>
                    </a:lnTo>
                    <a:lnTo>
                      <a:pt x="7" y="81"/>
                    </a:lnTo>
                    <a:lnTo>
                      <a:pt x="8" y="83"/>
                    </a:lnTo>
                    <a:lnTo>
                      <a:pt x="10" y="84"/>
                    </a:lnTo>
                    <a:lnTo>
                      <a:pt x="13" y="83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7" y="74"/>
                    </a:lnTo>
                    <a:lnTo>
                      <a:pt x="21" y="76"/>
                    </a:lnTo>
                    <a:lnTo>
                      <a:pt x="22" y="76"/>
                    </a:lnTo>
                    <a:lnTo>
                      <a:pt x="24" y="74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1" y="70"/>
                    </a:lnTo>
                    <a:lnTo>
                      <a:pt x="20" y="70"/>
                    </a:lnTo>
                    <a:lnTo>
                      <a:pt x="20" y="69"/>
                    </a:lnTo>
                    <a:lnTo>
                      <a:pt x="21" y="65"/>
                    </a:lnTo>
                    <a:lnTo>
                      <a:pt x="22" y="63"/>
                    </a:lnTo>
                    <a:lnTo>
                      <a:pt x="25" y="63"/>
                    </a:lnTo>
                    <a:lnTo>
                      <a:pt x="28" y="62"/>
                    </a:lnTo>
                    <a:lnTo>
                      <a:pt x="26" y="62"/>
                    </a:lnTo>
                    <a:lnTo>
                      <a:pt x="25" y="61"/>
                    </a:lnTo>
                    <a:lnTo>
                      <a:pt x="25" y="56"/>
                    </a:lnTo>
                    <a:lnTo>
                      <a:pt x="28" y="55"/>
                    </a:lnTo>
                    <a:lnTo>
                      <a:pt x="29" y="55"/>
                    </a:lnTo>
                    <a:lnTo>
                      <a:pt x="31" y="54"/>
                    </a:lnTo>
                    <a:lnTo>
                      <a:pt x="32" y="52"/>
                    </a:lnTo>
                    <a:lnTo>
                      <a:pt x="35" y="52"/>
                    </a:lnTo>
                    <a:lnTo>
                      <a:pt x="36" y="49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45"/>
                    </a:lnTo>
                    <a:lnTo>
                      <a:pt x="37" y="44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5"/>
                    </a:lnTo>
                    <a:lnTo>
                      <a:pt x="40" y="47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3" y="41"/>
                    </a:lnTo>
                    <a:lnTo>
                      <a:pt x="42" y="38"/>
                    </a:lnTo>
                    <a:lnTo>
                      <a:pt x="42" y="37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50" y="34"/>
                    </a:lnTo>
                    <a:lnTo>
                      <a:pt x="54" y="33"/>
                    </a:lnTo>
                    <a:lnTo>
                      <a:pt x="55" y="36"/>
                    </a:lnTo>
                    <a:lnTo>
                      <a:pt x="55" y="38"/>
                    </a:lnTo>
                    <a:lnTo>
                      <a:pt x="57" y="37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4" y="30"/>
                    </a:lnTo>
                    <a:lnTo>
                      <a:pt x="66" y="29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5" y="25"/>
                    </a:lnTo>
                    <a:lnTo>
                      <a:pt x="78" y="23"/>
                    </a:lnTo>
                    <a:lnTo>
                      <a:pt x="79" y="22"/>
                    </a:lnTo>
                    <a:lnTo>
                      <a:pt x="79" y="20"/>
                    </a:lnTo>
                    <a:lnTo>
                      <a:pt x="79" y="19"/>
                    </a:lnTo>
                    <a:lnTo>
                      <a:pt x="82" y="19"/>
                    </a:lnTo>
                    <a:lnTo>
                      <a:pt x="82" y="18"/>
                    </a:lnTo>
                    <a:lnTo>
                      <a:pt x="80" y="15"/>
                    </a:lnTo>
                    <a:lnTo>
                      <a:pt x="80" y="14"/>
                    </a:lnTo>
                    <a:lnTo>
                      <a:pt x="82" y="11"/>
                    </a:lnTo>
                    <a:lnTo>
                      <a:pt x="82" y="9"/>
                    </a:lnTo>
                    <a:lnTo>
                      <a:pt x="84" y="8"/>
                    </a:lnTo>
                    <a:lnTo>
                      <a:pt x="86" y="7"/>
                    </a:lnTo>
                    <a:lnTo>
                      <a:pt x="87" y="5"/>
                    </a:lnTo>
                    <a:lnTo>
                      <a:pt x="89" y="4"/>
                    </a:lnTo>
                    <a:lnTo>
                      <a:pt x="91" y="1"/>
                    </a:lnTo>
                    <a:lnTo>
                      <a:pt x="94" y="1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1" name="Freeform 234"/>
              <p:cNvSpPr>
                <a:spLocks/>
              </p:cNvSpPr>
              <p:nvPr/>
            </p:nvSpPr>
            <p:spPr bwMode="auto">
              <a:xfrm>
                <a:off x="5281212" y="2294619"/>
                <a:ext cx="11858" cy="10376"/>
              </a:xfrm>
              <a:custGeom>
                <a:avLst/>
                <a:gdLst>
                  <a:gd name="T0" fmla="*/ 1 w 8"/>
                  <a:gd name="T1" fmla="*/ 0 h 7"/>
                  <a:gd name="T2" fmla="*/ 3 w 8"/>
                  <a:gd name="T3" fmla="*/ 3 h 7"/>
                  <a:gd name="T4" fmla="*/ 7 w 8"/>
                  <a:gd name="T5" fmla="*/ 5 h 7"/>
                  <a:gd name="T6" fmla="*/ 8 w 8"/>
                  <a:gd name="T7" fmla="*/ 7 h 7"/>
                  <a:gd name="T8" fmla="*/ 3 w 8"/>
                  <a:gd name="T9" fmla="*/ 5 h 7"/>
                  <a:gd name="T10" fmla="*/ 0 w 8"/>
                  <a:gd name="T11" fmla="*/ 2 h 7"/>
                  <a:gd name="T12" fmla="*/ 1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lnTo>
                      <a:pt x="3" y="3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2" name="Freeform 235"/>
              <p:cNvSpPr>
                <a:spLocks/>
              </p:cNvSpPr>
              <p:nvPr/>
            </p:nvSpPr>
            <p:spPr bwMode="auto">
              <a:xfrm>
                <a:off x="5264907" y="2254600"/>
                <a:ext cx="38537" cy="34091"/>
              </a:xfrm>
              <a:custGeom>
                <a:avLst/>
                <a:gdLst>
                  <a:gd name="T0" fmla="*/ 4 w 26"/>
                  <a:gd name="T1" fmla="*/ 0 h 23"/>
                  <a:gd name="T2" fmla="*/ 5 w 26"/>
                  <a:gd name="T3" fmla="*/ 0 h 23"/>
                  <a:gd name="T4" fmla="*/ 10 w 26"/>
                  <a:gd name="T5" fmla="*/ 2 h 23"/>
                  <a:gd name="T6" fmla="*/ 10 w 26"/>
                  <a:gd name="T7" fmla="*/ 4 h 23"/>
                  <a:gd name="T8" fmla="*/ 12 w 26"/>
                  <a:gd name="T9" fmla="*/ 5 h 23"/>
                  <a:gd name="T10" fmla="*/ 15 w 26"/>
                  <a:gd name="T11" fmla="*/ 8 h 23"/>
                  <a:gd name="T12" fmla="*/ 18 w 26"/>
                  <a:gd name="T13" fmla="*/ 9 h 23"/>
                  <a:gd name="T14" fmla="*/ 21 w 26"/>
                  <a:gd name="T15" fmla="*/ 12 h 23"/>
                  <a:gd name="T16" fmla="*/ 26 w 26"/>
                  <a:gd name="T17" fmla="*/ 15 h 23"/>
                  <a:gd name="T18" fmla="*/ 26 w 26"/>
                  <a:gd name="T19" fmla="*/ 19 h 23"/>
                  <a:gd name="T20" fmla="*/ 25 w 26"/>
                  <a:gd name="T21" fmla="*/ 22 h 23"/>
                  <a:gd name="T22" fmla="*/ 22 w 26"/>
                  <a:gd name="T23" fmla="*/ 22 h 23"/>
                  <a:gd name="T24" fmla="*/ 21 w 26"/>
                  <a:gd name="T25" fmla="*/ 23 h 23"/>
                  <a:gd name="T26" fmla="*/ 18 w 26"/>
                  <a:gd name="T27" fmla="*/ 22 h 23"/>
                  <a:gd name="T28" fmla="*/ 17 w 26"/>
                  <a:gd name="T29" fmla="*/ 20 h 23"/>
                  <a:gd name="T30" fmla="*/ 17 w 26"/>
                  <a:gd name="T31" fmla="*/ 20 h 23"/>
                  <a:gd name="T32" fmla="*/ 17 w 26"/>
                  <a:gd name="T33" fmla="*/ 16 h 23"/>
                  <a:gd name="T34" fmla="*/ 15 w 26"/>
                  <a:gd name="T35" fmla="*/ 15 h 23"/>
                  <a:gd name="T36" fmla="*/ 12 w 26"/>
                  <a:gd name="T37" fmla="*/ 16 h 23"/>
                  <a:gd name="T38" fmla="*/ 11 w 26"/>
                  <a:gd name="T39" fmla="*/ 15 h 23"/>
                  <a:gd name="T40" fmla="*/ 11 w 26"/>
                  <a:gd name="T41" fmla="*/ 18 h 23"/>
                  <a:gd name="T42" fmla="*/ 10 w 26"/>
                  <a:gd name="T43" fmla="*/ 18 h 23"/>
                  <a:gd name="T44" fmla="*/ 8 w 26"/>
                  <a:gd name="T45" fmla="*/ 15 h 23"/>
                  <a:gd name="T46" fmla="*/ 5 w 26"/>
                  <a:gd name="T47" fmla="*/ 14 h 23"/>
                  <a:gd name="T48" fmla="*/ 1 w 26"/>
                  <a:gd name="T49" fmla="*/ 9 h 23"/>
                  <a:gd name="T50" fmla="*/ 0 w 26"/>
                  <a:gd name="T51" fmla="*/ 7 h 23"/>
                  <a:gd name="T52" fmla="*/ 1 w 26"/>
                  <a:gd name="T53" fmla="*/ 7 h 23"/>
                  <a:gd name="T54" fmla="*/ 3 w 26"/>
                  <a:gd name="T55" fmla="*/ 8 h 23"/>
                  <a:gd name="T56" fmla="*/ 4 w 26"/>
                  <a:gd name="T57" fmla="*/ 8 h 23"/>
                  <a:gd name="T58" fmla="*/ 4 w 26"/>
                  <a:gd name="T59" fmla="*/ 7 h 23"/>
                  <a:gd name="T60" fmla="*/ 3 w 26"/>
                  <a:gd name="T61" fmla="*/ 5 h 23"/>
                  <a:gd name="T62" fmla="*/ 1 w 26"/>
                  <a:gd name="T63" fmla="*/ 4 h 23"/>
                  <a:gd name="T64" fmla="*/ 3 w 26"/>
                  <a:gd name="T65" fmla="*/ 2 h 23"/>
                  <a:gd name="T66" fmla="*/ 3 w 26"/>
                  <a:gd name="T67" fmla="*/ 1 h 23"/>
                  <a:gd name="T68" fmla="*/ 4 w 26"/>
                  <a:gd name="T6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3">
                    <a:moveTo>
                      <a:pt x="4" y="0"/>
                    </a:moveTo>
                    <a:lnTo>
                      <a:pt x="5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5" y="8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6" y="15"/>
                    </a:lnTo>
                    <a:lnTo>
                      <a:pt x="26" y="19"/>
                    </a:lnTo>
                    <a:lnTo>
                      <a:pt x="25" y="22"/>
                    </a:lnTo>
                    <a:lnTo>
                      <a:pt x="22" y="22"/>
                    </a:lnTo>
                    <a:lnTo>
                      <a:pt x="21" y="23"/>
                    </a:lnTo>
                    <a:lnTo>
                      <a:pt x="18" y="22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16"/>
                    </a:lnTo>
                    <a:lnTo>
                      <a:pt x="15" y="15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3" name="Freeform 236"/>
              <p:cNvSpPr>
                <a:spLocks/>
              </p:cNvSpPr>
              <p:nvPr/>
            </p:nvSpPr>
            <p:spPr bwMode="auto">
              <a:xfrm>
                <a:off x="5296033" y="2309441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4" name="Freeform 237"/>
              <p:cNvSpPr>
                <a:spLocks/>
              </p:cNvSpPr>
              <p:nvPr/>
            </p:nvSpPr>
            <p:spPr bwMode="auto">
              <a:xfrm>
                <a:off x="5092973" y="1718047"/>
                <a:ext cx="20751" cy="13340"/>
              </a:xfrm>
              <a:custGeom>
                <a:avLst/>
                <a:gdLst>
                  <a:gd name="T0" fmla="*/ 8 w 14"/>
                  <a:gd name="T1" fmla="*/ 0 h 9"/>
                  <a:gd name="T2" fmla="*/ 10 w 14"/>
                  <a:gd name="T3" fmla="*/ 0 h 9"/>
                  <a:gd name="T4" fmla="*/ 11 w 14"/>
                  <a:gd name="T5" fmla="*/ 1 h 9"/>
                  <a:gd name="T6" fmla="*/ 14 w 14"/>
                  <a:gd name="T7" fmla="*/ 2 h 9"/>
                  <a:gd name="T8" fmla="*/ 14 w 14"/>
                  <a:gd name="T9" fmla="*/ 4 h 9"/>
                  <a:gd name="T10" fmla="*/ 12 w 14"/>
                  <a:gd name="T11" fmla="*/ 5 h 9"/>
                  <a:gd name="T12" fmla="*/ 11 w 14"/>
                  <a:gd name="T13" fmla="*/ 9 h 9"/>
                  <a:gd name="T14" fmla="*/ 8 w 14"/>
                  <a:gd name="T15" fmla="*/ 9 h 9"/>
                  <a:gd name="T16" fmla="*/ 5 w 14"/>
                  <a:gd name="T17" fmla="*/ 9 h 9"/>
                  <a:gd name="T18" fmla="*/ 0 w 14"/>
                  <a:gd name="T19" fmla="*/ 6 h 9"/>
                  <a:gd name="T20" fmla="*/ 0 w 14"/>
                  <a:gd name="T21" fmla="*/ 4 h 9"/>
                  <a:gd name="T22" fmla="*/ 1 w 14"/>
                  <a:gd name="T23" fmla="*/ 2 h 9"/>
                  <a:gd name="T24" fmla="*/ 4 w 14"/>
                  <a:gd name="T25" fmla="*/ 1 h 9"/>
                  <a:gd name="T26" fmla="*/ 8 w 14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9">
                    <a:moveTo>
                      <a:pt x="8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5" name="Freeform 238"/>
              <p:cNvSpPr>
                <a:spLocks/>
              </p:cNvSpPr>
              <p:nvPr/>
            </p:nvSpPr>
            <p:spPr bwMode="auto">
              <a:xfrm>
                <a:off x="5462039" y="2078220"/>
                <a:ext cx="8893" cy="11858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1 h 8"/>
                  <a:gd name="T4" fmla="*/ 5 w 6"/>
                  <a:gd name="T5" fmla="*/ 1 h 8"/>
                  <a:gd name="T6" fmla="*/ 5 w 6"/>
                  <a:gd name="T7" fmla="*/ 3 h 8"/>
                  <a:gd name="T8" fmla="*/ 5 w 6"/>
                  <a:gd name="T9" fmla="*/ 4 h 8"/>
                  <a:gd name="T10" fmla="*/ 4 w 6"/>
                  <a:gd name="T11" fmla="*/ 7 h 8"/>
                  <a:gd name="T12" fmla="*/ 2 w 6"/>
                  <a:gd name="T13" fmla="*/ 5 h 8"/>
                  <a:gd name="T14" fmla="*/ 0 w 6"/>
                  <a:gd name="T15" fmla="*/ 8 h 8"/>
                  <a:gd name="T16" fmla="*/ 0 w 6"/>
                  <a:gd name="T17" fmla="*/ 5 h 8"/>
                  <a:gd name="T18" fmla="*/ 1 w 6"/>
                  <a:gd name="T19" fmla="*/ 3 h 8"/>
                  <a:gd name="T20" fmla="*/ 4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6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6" name="Freeform 239"/>
              <p:cNvSpPr>
                <a:spLocks/>
              </p:cNvSpPr>
              <p:nvPr/>
            </p:nvSpPr>
            <p:spPr bwMode="auto">
              <a:xfrm>
                <a:off x="5478342" y="2094523"/>
                <a:ext cx="11858" cy="4447"/>
              </a:xfrm>
              <a:custGeom>
                <a:avLst/>
                <a:gdLst>
                  <a:gd name="T0" fmla="*/ 1 w 8"/>
                  <a:gd name="T1" fmla="*/ 0 h 3"/>
                  <a:gd name="T2" fmla="*/ 4 w 8"/>
                  <a:gd name="T3" fmla="*/ 0 h 3"/>
                  <a:gd name="T4" fmla="*/ 8 w 8"/>
                  <a:gd name="T5" fmla="*/ 1 h 3"/>
                  <a:gd name="T6" fmla="*/ 8 w 8"/>
                  <a:gd name="T7" fmla="*/ 3 h 3"/>
                  <a:gd name="T8" fmla="*/ 7 w 8"/>
                  <a:gd name="T9" fmla="*/ 3 h 3"/>
                  <a:gd name="T10" fmla="*/ 2 w 8"/>
                  <a:gd name="T11" fmla="*/ 3 h 3"/>
                  <a:gd name="T12" fmla="*/ 0 w 8"/>
                  <a:gd name="T13" fmla="*/ 0 h 3"/>
                  <a:gd name="T14" fmla="*/ 1 w 8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7" name="Freeform 240"/>
              <p:cNvSpPr>
                <a:spLocks/>
              </p:cNvSpPr>
              <p:nvPr/>
            </p:nvSpPr>
            <p:spPr bwMode="auto">
              <a:xfrm>
                <a:off x="5389411" y="2094523"/>
                <a:ext cx="26679" cy="26679"/>
              </a:xfrm>
              <a:custGeom>
                <a:avLst/>
                <a:gdLst>
                  <a:gd name="T0" fmla="*/ 9 w 18"/>
                  <a:gd name="T1" fmla="*/ 0 h 18"/>
                  <a:gd name="T2" fmla="*/ 11 w 18"/>
                  <a:gd name="T3" fmla="*/ 0 h 18"/>
                  <a:gd name="T4" fmla="*/ 13 w 18"/>
                  <a:gd name="T5" fmla="*/ 3 h 18"/>
                  <a:gd name="T6" fmla="*/ 14 w 18"/>
                  <a:gd name="T7" fmla="*/ 5 h 18"/>
                  <a:gd name="T8" fmla="*/ 17 w 18"/>
                  <a:gd name="T9" fmla="*/ 7 h 18"/>
                  <a:gd name="T10" fmla="*/ 18 w 18"/>
                  <a:gd name="T11" fmla="*/ 10 h 18"/>
                  <a:gd name="T12" fmla="*/ 18 w 18"/>
                  <a:gd name="T13" fmla="*/ 11 h 18"/>
                  <a:gd name="T14" fmla="*/ 15 w 18"/>
                  <a:gd name="T15" fmla="*/ 12 h 18"/>
                  <a:gd name="T16" fmla="*/ 13 w 18"/>
                  <a:gd name="T17" fmla="*/ 14 h 18"/>
                  <a:gd name="T18" fmla="*/ 11 w 18"/>
                  <a:gd name="T19" fmla="*/ 16 h 18"/>
                  <a:gd name="T20" fmla="*/ 10 w 18"/>
                  <a:gd name="T21" fmla="*/ 16 h 18"/>
                  <a:gd name="T22" fmla="*/ 9 w 18"/>
                  <a:gd name="T23" fmla="*/ 16 h 18"/>
                  <a:gd name="T24" fmla="*/ 7 w 18"/>
                  <a:gd name="T25" fmla="*/ 16 h 18"/>
                  <a:gd name="T26" fmla="*/ 6 w 18"/>
                  <a:gd name="T27" fmla="*/ 15 h 18"/>
                  <a:gd name="T28" fmla="*/ 4 w 18"/>
                  <a:gd name="T29" fmla="*/ 15 h 18"/>
                  <a:gd name="T30" fmla="*/ 4 w 18"/>
                  <a:gd name="T31" fmla="*/ 16 h 18"/>
                  <a:gd name="T32" fmla="*/ 6 w 18"/>
                  <a:gd name="T33" fmla="*/ 18 h 18"/>
                  <a:gd name="T34" fmla="*/ 4 w 18"/>
                  <a:gd name="T35" fmla="*/ 18 h 18"/>
                  <a:gd name="T36" fmla="*/ 2 w 18"/>
                  <a:gd name="T37" fmla="*/ 15 h 18"/>
                  <a:gd name="T38" fmla="*/ 3 w 18"/>
                  <a:gd name="T39" fmla="*/ 12 h 18"/>
                  <a:gd name="T40" fmla="*/ 2 w 18"/>
                  <a:gd name="T41" fmla="*/ 10 h 18"/>
                  <a:gd name="T42" fmla="*/ 0 w 18"/>
                  <a:gd name="T43" fmla="*/ 7 h 18"/>
                  <a:gd name="T44" fmla="*/ 0 w 18"/>
                  <a:gd name="T45" fmla="*/ 5 h 18"/>
                  <a:gd name="T46" fmla="*/ 3 w 18"/>
                  <a:gd name="T47" fmla="*/ 3 h 18"/>
                  <a:gd name="T48" fmla="*/ 4 w 18"/>
                  <a:gd name="T49" fmla="*/ 3 h 18"/>
                  <a:gd name="T50" fmla="*/ 7 w 18"/>
                  <a:gd name="T51" fmla="*/ 0 h 18"/>
                  <a:gd name="T52" fmla="*/ 9 w 18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lnTo>
                      <a:pt x="11" y="0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7" y="7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8" name="Freeform 241"/>
              <p:cNvSpPr>
                <a:spLocks/>
              </p:cNvSpPr>
              <p:nvPr/>
            </p:nvSpPr>
            <p:spPr bwMode="auto">
              <a:xfrm>
                <a:off x="5276765" y="229165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9" name="Freeform 242"/>
              <p:cNvSpPr>
                <a:spLocks/>
              </p:cNvSpPr>
              <p:nvPr/>
            </p:nvSpPr>
            <p:spPr bwMode="auto">
              <a:xfrm>
                <a:off x="5457592" y="2104899"/>
                <a:ext cx="10376" cy="13340"/>
              </a:xfrm>
              <a:custGeom>
                <a:avLst/>
                <a:gdLst>
                  <a:gd name="T0" fmla="*/ 3 w 7"/>
                  <a:gd name="T1" fmla="*/ 0 h 9"/>
                  <a:gd name="T2" fmla="*/ 5 w 7"/>
                  <a:gd name="T3" fmla="*/ 0 h 9"/>
                  <a:gd name="T4" fmla="*/ 7 w 7"/>
                  <a:gd name="T5" fmla="*/ 3 h 9"/>
                  <a:gd name="T6" fmla="*/ 5 w 7"/>
                  <a:gd name="T7" fmla="*/ 4 h 9"/>
                  <a:gd name="T8" fmla="*/ 5 w 7"/>
                  <a:gd name="T9" fmla="*/ 5 h 9"/>
                  <a:gd name="T10" fmla="*/ 7 w 7"/>
                  <a:gd name="T11" fmla="*/ 7 h 9"/>
                  <a:gd name="T12" fmla="*/ 7 w 7"/>
                  <a:gd name="T13" fmla="*/ 9 h 9"/>
                  <a:gd name="T14" fmla="*/ 5 w 7"/>
                  <a:gd name="T15" fmla="*/ 9 h 9"/>
                  <a:gd name="T16" fmla="*/ 4 w 7"/>
                  <a:gd name="T17" fmla="*/ 7 h 9"/>
                  <a:gd name="T18" fmla="*/ 1 w 7"/>
                  <a:gd name="T19" fmla="*/ 7 h 9"/>
                  <a:gd name="T20" fmla="*/ 0 w 7"/>
                  <a:gd name="T21" fmla="*/ 5 h 9"/>
                  <a:gd name="T22" fmla="*/ 1 w 7"/>
                  <a:gd name="T23" fmla="*/ 1 h 9"/>
                  <a:gd name="T24" fmla="*/ 3 w 7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5" y="0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0" name="Freeform 243"/>
              <p:cNvSpPr>
                <a:spLocks/>
              </p:cNvSpPr>
              <p:nvPr/>
            </p:nvSpPr>
            <p:spPr bwMode="auto">
              <a:xfrm>
                <a:off x="5442770" y="1618741"/>
                <a:ext cx="16305" cy="10376"/>
              </a:xfrm>
              <a:custGeom>
                <a:avLst/>
                <a:gdLst>
                  <a:gd name="T0" fmla="*/ 8 w 11"/>
                  <a:gd name="T1" fmla="*/ 0 h 7"/>
                  <a:gd name="T2" fmla="*/ 11 w 11"/>
                  <a:gd name="T3" fmla="*/ 0 h 7"/>
                  <a:gd name="T4" fmla="*/ 11 w 11"/>
                  <a:gd name="T5" fmla="*/ 3 h 7"/>
                  <a:gd name="T6" fmla="*/ 10 w 11"/>
                  <a:gd name="T7" fmla="*/ 4 h 7"/>
                  <a:gd name="T8" fmla="*/ 8 w 11"/>
                  <a:gd name="T9" fmla="*/ 6 h 7"/>
                  <a:gd name="T10" fmla="*/ 4 w 11"/>
                  <a:gd name="T11" fmla="*/ 7 h 7"/>
                  <a:gd name="T12" fmla="*/ 2 w 11"/>
                  <a:gd name="T13" fmla="*/ 6 h 7"/>
                  <a:gd name="T14" fmla="*/ 0 w 11"/>
                  <a:gd name="T15" fmla="*/ 4 h 7"/>
                  <a:gd name="T16" fmla="*/ 3 w 11"/>
                  <a:gd name="T17" fmla="*/ 3 h 7"/>
                  <a:gd name="T18" fmla="*/ 4 w 11"/>
                  <a:gd name="T19" fmla="*/ 0 h 7"/>
                  <a:gd name="T20" fmla="*/ 8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8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1" name="Freeform 244"/>
              <p:cNvSpPr>
                <a:spLocks/>
              </p:cNvSpPr>
              <p:nvPr/>
            </p:nvSpPr>
            <p:spPr bwMode="auto">
              <a:xfrm>
                <a:off x="5485754" y="1596508"/>
                <a:ext cx="74109" cy="85967"/>
              </a:xfrm>
              <a:custGeom>
                <a:avLst/>
                <a:gdLst>
                  <a:gd name="T0" fmla="*/ 10 w 50"/>
                  <a:gd name="T1" fmla="*/ 0 h 58"/>
                  <a:gd name="T2" fmla="*/ 11 w 50"/>
                  <a:gd name="T3" fmla="*/ 1 h 58"/>
                  <a:gd name="T4" fmla="*/ 15 w 50"/>
                  <a:gd name="T5" fmla="*/ 3 h 58"/>
                  <a:gd name="T6" fmla="*/ 20 w 50"/>
                  <a:gd name="T7" fmla="*/ 6 h 58"/>
                  <a:gd name="T8" fmla="*/ 25 w 50"/>
                  <a:gd name="T9" fmla="*/ 12 h 58"/>
                  <a:gd name="T10" fmla="*/ 28 w 50"/>
                  <a:gd name="T11" fmla="*/ 15 h 58"/>
                  <a:gd name="T12" fmla="*/ 33 w 50"/>
                  <a:gd name="T13" fmla="*/ 17 h 58"/>
                  <a:gd name="T14" fmla="*/ 40 w 50"/>
                  <a:gd name="T15" fmla="*/ 17 h 58"/>
                  <a:gd name="T16" fmla="*/ 42 w 50"/>
                  <a:gd name="T17" fmla="*/ 17 h 58"/>
                  <a:gd name="T18" fmla="*/ 42 w 50"/>
                  <a:gd name="T19" fmla="*/ 19 h 58"/>
                  <a:gd name="T20" fmla="*/ 40 w 50"/>
                  <a:gd name="T21" fmla="*/ 22 h 58"/>
                  <a:gd name="T22" fmla="*/ 39 w 50"/>
                  <a:gd name="T23" fmla="*/ 25 h 58"/>
                  <a:gd name="T24" fmla="*/ 42 w 50"/>
                  <a:gd name="T25" fmla="*/ 29 h 58"/>
                  <a:gd name="T26" fmla="*/ 46 w 50"/>
                  <a:gd name="T27" fmla="*/ 33 h 58"/>
                  <a:gd name="T28" fmla="*/ 50 w 50"/>
                  <a:gd name="T29" fmla="*/ 36 h 58"/>
                  <a:gd name="T30" fmla="*/ 50 w 50"/>
                  <a:gd name="T31" fmla="*/ 39 h 58"/>
                  <a:gd name="T32" fmla="*/ 50 w 50"/>
                  <a:gd name="T33" fmla="*/ 40 h 58"/>
                  <a:gd name="T34" fmla="*/ 46 w 50"/>
                  <a:gd name="T35" fmla="*/ 43 h 58"/>
                  <a:gd name="T36" fmla="*/ 40 w 50"/>
                  <a:gd name="T37" fmla="*/ 47 h 58"/>
                  <a:gd name="T38" fmla="*/ 37 w 50"/>
                  <a:gd name="T39" fmla="*/ 50 h 58"/>
                  <a:gd name="T40" fmla="*/ 37 w 50"/>
                  <a:gd name="T41" fmla="*/ 53 h 58"/>
                  <a:gd name="T42" fmla="*/ 35 w 50"/>
                  <a:gd name="T43" fmla="*/ 55 h 58"/>
                  <a:gd name="T44" fmla="*/ 31 w 50"/>
                  <a:gd name="T45" fmla="*/ 57 h 58"/>
                  <a:gd name="T46" fmla="*/ 28 w 50"/>
                  <a:gd name="T47" fmla="*/ 58 h 58"/>
                  <a:gd name="T48" fmla="*/ 25 w 50"/>
                  <a:gd name="T49" fmla="*/ 57 h 58"/>
                  <a:gd name="T50" fmla="*/ 21 w 50"/>
                  <a:gd name="T51" fmla="*/ 55 h 58"/>
                  <a:gd name="T52" fmla="*/ 20 w 50"/>
                  <a:gd name="T53" fmla="*/ 55 h 58"/>
                  <a:gd name="T54" fmla="*/ 18 w 50"/>
                  <a:gd name="T55" fmla="*/ 57 h 58"/>
                  <a:gd name="T56" fmla="*/ 15 w 50"/>
                  <a:gd name="T57" fmla="*/ 57 h 58"/>
                  <a:gd name="T58" fmla="*/ 11 w 50"/>
                  <a:gd name="T59" fmla="*/ 54 h 58"/>
                  <a:gd name="T60" fmla="*/ 11 w 50"/>
                  <a:gd name="T61" fmla="*/ 51 h 58"/>
                  <a:gd name="T62" fmla="*/ 10 w 50"/>
                  <a:gd name="T63" fmla="*/ 50 h 58"/>
                  <a:gd name="T64" fmla="*/ 6 w 50"/>
                  <a:gd name="T65" fmla="*/ 51 h 58"/>
                  <a:gd name="T66" fmla="*/ 4 w 50"/>
                  <a:gd name="T67" fmla="*/ 54 h 58"/>
                  <a:gd name="T68" fmla="*/ 3 w 50"/>
                  <a:gd name="T69" fmla="*/ 54 h 58"/>
                  <a:gd name="T70" fmla="*/ 3 w 50"/>
                  <a:gd name="T71" fmla="*/ 53 h 58"/>
                  <a:gd name="T72" fmla="*/ 3 w 50"/>
                  <a:gd name="T73" fmla="*/ 50 h 58"/>
                  <a:gd name="T74" fmla="*/ 4 w 50"/>
                  <a:gd name="T75" fmla="*/ 47 h 58"/>
                  <a:gd name="T76" fmla="*/ 6 w 50"/>
                  <a:gd name="T77" fmla="*/ 40 h 58"/>
                  <a:gd name="T78" fmla="*/ 6 w 50"/>
                  <a:gd name="T79" fmla="*/ 37 h 58"/>
                  <a:gd name="T80" fmla="*/ 3 w 50"/>
                  <a:gd name="T81" fmla="*/ 36 h 58"/>
                  <a:gd name="T82" fmla="*/ 2 w 50"/>
                  <a:gd name="T83" fmla="*/ 33 h 58"/>
                  <a:gd name="T84" fmla="*/ 0 w 50"/>
                  <a:gd name="T85" fmla="*/ 22 h 58"/>
                  <a:gd name="T86" fmla="*/ 2 w 50"/>
                  <a:gd name="T87" fmla="*/ 21 h 58"/>
                  <a:gd name="T88" fmla="*/ 4 w 50"/>
                  <a:gd name="T89" fmla="*/ 17 h 58"/>
                  <a:gd name="T90" fmla="*/ 6 w 50"/>
                  <a:gd name="T91" fmla="*/ 12 h 58"/>
                  <a:gd name="T92" fmla="*/ 8 w 50"/>
                  <a:gd name="T93" fmla="*/ 10 h 58"/>
                  <a:gd name="T94" fmla="*/ 8 w 50"/>
                  <a:gd name="T95" fmla="*/ 6 h 58"/>
                  <a:gd name="T96" fmla="*/ 8 w 50"/>
                  <a:gd name="T97" fmla="*/ 4 h 58"/>
                  <a:gd name="T98" fmla="*/ 8 w 50"/>
                  <a:gd name="T99" fmla="*/ 1 h 58"/>
                  <a:gd name="T100" fmla="*/ 10 w 50"/>
                  <a:gd name="T10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" h="58">
                    <a:moveTo>
                      <a:pt x="10" y="0"/>
                    </a:moveTo>
                    <a:lnTo>
                      <a:pt x="11" y="1"/>
                    </a:lnTo>
                    <a:lnTo>
                      <a:pt x="15" y="3"/>
                    </a:lnTo>
                    <a:lnTo>
                      <a:pt x="20" y="6"/>
                    </a:lnTo>
                    <a:lnTo>
                      <a:pt x="25" y="12"/>
                    </a:lnTo>
                    <a:lnTo>
                      <a:pt x="28" y="15"/>
                    </a:lnTo>
                    <a:lnTo>
                      <a:pt x="33" y="17"/>
                    </a:lnTo>
                    <a:lnTo>
                      <a:pt x="40" y="17"/>
                    </a:lnTo>
                    <a:lnTo>
                      <a:pt x="42" y="17"/>
                    </a:lnTo>
                    <a:lnTo>
                      <a:pt x="42" y="19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6" y="33"/>
                    </a:lnTo>
                    <a:lnTo>
                      <a:pt x="50" y="36"/>
                    </a:lnTo>
                    <a:lnTo>
                      <a:pt x="50" y="39"/>
                    </a:lnTo>
                    <a:lnTo>
                      <a:pt x="50" y="40"/>
                    </a:lnTo>
                    <a:lnTo>
                      <a:pt x="46" y="43"/>
                    </a:lnTo>
                    <a:lnTo>
                      <a:pt x="40" y="47"/>
                    </a:lnTo>
                    <a:lnTo>
                      <a:pt x="37" y="50"/>
                    </a:lnTo>
                    <a:lnTo>
                      <a:pt x="37" y="53"/>
                    </a:lnTo>
                    <a:lnTo>
                      <a:pt x="35" y="55"/>
                    </a:lnTo>
                    <a:lnTo>
                      <a:pt x="31" y="57"/>
                    </a:lnTo>
                    <a:lnTo>
                      <a:pt x="28" y="58"/>
                    </a:lnTo>
                    <a:lnTo>
                      <a:pt x="25" y="57"/>
                    </a:lnTo>
                    <a:lnTo>
                      <a:pt x="21" y="55"/>
                    </a:lnTo>
                    <a:lnTo>
                      <a:pt x="20" y="55"/>
                    </a:lnTo>
                    <a:lnTo>
                      <a:pt x="18" y="57"/>
                    </a:lnTo>
                    <a:lnTo>
                      <a:pt x="15" y="57"/>
                    </a:lnTo>
                    <a:lnTo>
                      <a:pt x="11" y="54"/>
                    </a:lnTo>
                    <a:lnTo>
                      <a:pt x="11" y="51"/>
                    </a:lnTo>
                    <a:lnTo>
                      <a:pt x="10" y="50"/>
                    </a:lnTo>
                    <a:lnTo>
                      <a:pt x="6" y="51"/>
                    </a:lnTo>
                    <a:lnTo>
                      <a:pt x="4" y="54"/>
                    </a:lnTo>
                    <a:lnTo>
                      <a:pt x="3" y="54"/>
                    </a:lnTo>
                    <a:lnTo>
                      <a:pt x="3" y="53"/>
                    </a:lnTo>
                    <a:lnTo>
                      <a:pt x="3" y="50"/>
                    </a:lnTo>
                    <a:lnTo>
                      <a:pt x="4" y="47"/>
                    </a:lnTo>
                    <a:lnTo>
                      <a:pt x="6" y="40"/>
                    </a:lnTo>
                    <a:lnTo>
                      <a:pt x="6" y="37"/>
                    </a:lnTo>
                    <a:lnTo>
                      <a:pt x="3" y="36"/>
                    </a:lnTo>
                    <a:lnTo>
                      <a:pt x="2" y="33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4" y="17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2" name="Freeform 245"/>
              <p:cNvSpPr>
                <a:spLocks/>
              </p:cNvSpPr>
              <p:nvPr/>
            </p:nvSpPr>
            <p:spPr bwMode="auto">
              <a:xfrm>
                <a:off x="5094456" y="1723976"/>
                <a:ext cx="32608" cy="44466"/>
              </a:xfrm>
              <a:custGeom>
                <a:avLst/>
                <a:gdLst>
                  <a:gd name="T0" fmla="*/ 15 w 22"/>
                  <a:gd name="T1" fmla="*/ 0 h 30"/>
                  <a:gd name="T2" fmla="*/ 17 w 22"/>
                  <a:gd name="T3" fmla="*/ 4 h 30"/>
                  <a:gd name="T4" fmla="*/ 20 w 22"/>
                  <a:gd name="T5" fmla="*/ 5 h 30"/>
                  <a:gd name="T6" fmla="*/ 22 w 22"/>
                  <a:gd name="T7" fmla="*/ 8 h 30"/>
                  <a:gd name="T8" fmla="*/ 22 w 22"/>
                  <a:gd name="T9" fmla="*/ 9 h 30"/>
                  <a:gd name="T10" fmla="*/ 20 w 22"/>
                  <a:gd name="T11" fmla="*/ 11 h 30"/>
                  <a:gd name="T12" fmla="*/ 17 w 22"/>
                  <a:gd name="T13" fmla="*/ 11 h 30"/>
                  <a:gd name="T14" fmla="*/ 14 w 22"/>
                  <a:gd name="T15" fmla="*/ 12 h 30"/>
                  <a:gd name="T16" fmla="*/ 14 w 22"/>
                  <a:gd name="T17" fmla="*/ 15 h 30"/>
                  <a:gd name="T18" fmla="*/ 15 w 22"/>
                  <a:gd name="T19" fmla="*/ 18 h 30"/>
                  <a:gd name="T20" fmla="*/ 18 w 22"/>
                  <a:gd name="T21" fmla="*/ 19 h 30"/>
                  <a:gd name="T22" fmla="*/ 21 w 22"/>
                  <a:gd name="T23" fmla="*/ 22 h 30"/>
                  <a:gd name="T24" fmla="*/ 22 w 22"/>
                  <a:gd name="T25" fmla="*/ 23 h 30"/>
                  <a:gd name="T26" fmla="*/ 22 w 22"/>
                  <a:gd name="T27" fmla="*/ 25 h 30"/>
                  <a:gd name="T28" fmla="*/ 18 w 22"/>
                  <a:gd name="T29" fmla="*/ 26 h 30"/>
                  <a:gd name="T30" fmla="*/ 17 w 22"/>
                  <a:gd name="T31" fmla="*/ 27 h 30"/>
                  <a:gd name="T32" fmla="*/ 13 w 22"/>
                  <a:gd name="T33" fmla="*/ 27 h 30"/>
                  <a:gd name="T34" fmla="*/ 9 w 22"/>
                  <a:gd name="T35" fmla="*/ 30 h 30"/>
                  <a:gd name="T36" fmla="*/ 6 w 22"/>
                  <a:gd name="T37" fmla="*/ 30 h 30"/>
                  <a:gd name="T38" fmla="*/ 3 w 22"/>
                  <a:gd name="T39" fmla="*/ 25 h 30"/>
                  <a:gd name="T40" fmla="*/ 2 w 22"/>
                  <a:gd name="T41" fmla="*/ 22 h 30"/>
                  <a:gd name="T42" fmla="*/ 2 w 22"/>
                  <a:gd name="T43" fmla="*/ 14 h 30"/>
                  <a:gd name="T44" fmla="*/ 0 w 22"/>
                  <a:gd name="T45" fmla="*/ 11 h 30"/>
                  <a:gd name="T46" fmla="*/ 0 w 22"/>
                  <a:gd name="T47" fmla="*/ 8 h 30"/>
                  <a:gd name="T48" fmla="*/ 3 w 22"/>
                  <a:gd name="T49" fmla="*/ 8 h 30"/>
                  <a:gd name="T50" fmla="*/ 4 w 22"/>
                  <a:gd name="T51" fmla="*/ 9 h 30"/>
                  <a:gd name="T52" fmla="*/ 7 w 22"/>
                  <a:gd name="T53" fmla="*/ 9 h 30"/>
                  <a:gd name="T54" fmla="*/ 10 w 22"/>
                  <a:gd name="T55" fmla="*/ 7 h 30"/>
                  <a:gd name="T56" fmla="*/ 11 w 22"/>
                  <a:gd name="T57" fmla="*/ 5 h 30"/>
                  <a:gd name="T58" fmla="*/ 13 w 22"/>
                  <a:gd name="T59" fmla="*/ 7 h 30"/>
                  <a:gd name="T60" fmla="*/ 15 w 22"/>
                  <a:gd name="T61" fmla="*/ 5 h 30"/>
                  <a:gd name="T62" fmla="*/ 15 w 22"/>
                  <a:gd name="T63" fmla="*/ 2 h 30"/>
                  <a:gd name="T64" fmla="*/ 15 w 22"/>
                  <a:gd name="T6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30">
                    <a:moveTo>
                      <a:pt x="15" y="0"/>
                    </a:moveTo>
                    <a:lnTo>
                      <a:pt x="17" y="4"/>
                    </a:lnTo>
                    <a:lnTo>
                      <a:pt x="20" y="5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17" y="11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5" y="18"/>
                    </a:lnTo>
                    <a:lnTo>
                      <a:pt x="18" y="19"/>
                    </a:lnTo>
                    <a:lnTo>
                      <a:pt x="21" y="22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8" y="26"/>
                    </a:lnTo>
                    <a:lnTo>
                      <a:pt x="17" y="27"/>
                    </a:lnTo>
                    <a:lnTo>
                      <a:pt x="13" y="27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3" y="25"/>
                    </a:lnTo>
                    <a:lnTo>
                      <a:pt x="2" y="2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3" name="Freeform 246"/>
              <p:cNvSpPr>
                <a:spLocks/>
              </p:cNvSpPr>
              <p:nvPr/>
            </p:nvSpPr>
            <p:spPr bwMode="auto">
              <a:xfrm>
                <a:off x="5121135" y="1688403"/>
                <a:ext cx="31126" cy="42984"/>
              </a:xfrm>
              <a:custGeom>
                <a:avLst/>
                <a:gdLst>
                  <a:gd name="T0" fmla="*/ 8 w 21"/>
                  <a:gd name="T1" fmla="*/ 0 h 29"/>
                  <a:gd name="T2" fmla="*/ 10 w 21"/>
                  <a:gd name="T3" fmla="*/ 0 h 29"/>
                  <a:gd name="T4" fmla="*/ 13 w 21"/>
                  <a:gd name="T5" fmla="*/ 2 h 29"/>
                  <a:gd name="T6" fmla="*/ 14 w 21"/>
                  <a:gd name="T7" fmla="*/ 4 h 29"/>
                  <a:gd name="T8" fmla="*/ 13 w 21"/>
                  <a:gd name="T9" fmla="*/ 8 h 29"/>
                  <a:gd name="T10" fmla="*/ 14 w 21"/>
                  <a:gd name="T11" fmla="*/ 10 h 29"/>
                  <a:gd name="T12" fmla="*/ 17 w 21"/>
                  <a:gd name="T13" fmla="*/ 10 h 29"/>
                  <a:gd name="T14" fmla="*/ 20 w 21"/>
                  <a:gd name="T15" fmla="*/ 14 h 29"/>
                  <a:gd name="T16" fmla="*/ 21 w 21"/>
                  <a:gd name="T17" fmla="*/ 14 h 29"/>
                  <a:gd name="T18" fmla="*/ 21 w 21"/>
                  <a:gd name="T19" fmla="*/ 15 h 29"/>
                  <a:gd name="T20" fmla="*/ 17 w 21"/>
                  <a:gd name="T21" fmla="*/ 18 h 29"/>
                  <a:gd name="T22" fmla="*/ 13 w 21"/>
                  <a:gd name="T23" fmla="*/ 20 h 29"/>
                  <a:gd name="T24" fmla="*/ 11 w 21"/>
                  <a:gd name="T25" fmla="*/ 21 h 29"/>
                  <a:gd name="T26" fmla="*/ 13 w 21"/>
                  <a:gd name="T27" fmla="*/ 24 h 29"/>
                  <a:gd name="T28" fmla="*/ 13 w 21"/>
                  <a:gd name="T29" fmla="*/ 26 h 29"/>
                  <a:gd name="T30" fmla="*/ 10 w 21"/>
                  <a:gd name="T31" fmla="*/ 29 h 29"/>
                  <a:gd name="T32" fmla="*/ 8 w 21"/>
                  <a:gd name="T33" fmla="*/ 28 h 29"/>
                  <a:gd name="T34" fmla="*/ 8 w 21"/>
                  <a:gd name="T35" fmla="*/ 26 h 29"/>
                  <a:gd name="T36" fmla="*/ 6 w 21"/>
                  <a:gd name="T37" fmla="*/ 24 h 29"/>
                  <a:gd name="T38" fmla="*/ 3 w 21"/>
                  <a:gd name="T39" fmla="*/ 24 h 29"/>
                  <a:gd name="T40" fmla="*/ 2 w 21"/>
                  <a:gd name="T41" fmla="*/ 22 h 29"/>
                  <a:gd name="T42" fmla="*/ 2 w 21"/>
                  <a:gd name="T43" fmla="*/ 21 h 29"/>
                  <a:gd name="T44" fmla="*/ 2 w 21"/>
                  <a:gd name="T45" fmla="*/ 18 h 29"/>
                  <a:gd name="T46" fmla="*/ 0 w 21"/>
                  <a:gd name="T47" fmla="*/ 15 h 29"/>
                  <a:gd name="T48" fmla="*/ 0 w 21"/>
                  <a:gd name="T49" fmla="*/ 11 h 29"/>
                  <a:gd name="T50" fmla="*/ 2 w 21"/>
                  <a:gd name="T51" fmla="*/ 8 h 29"/>
                  <a:gd name="T52" fmla="*/ 3 w 21"/>
                  <a:gd name="T53" fmla="*/ 7 h 29"/>
                  <a:gd name="T54" fmla="*/ 6 w 21"/>
                  <a:gd name="T55" fmla="*/ 3 h 29"/>
                  <a:gd name="T56" fmla="*/ 6 w 21"/>
                  <a:gd name="T57" fmla="*/ 2 h 29"/>
                  <a:gd name="T58" fmla="*/ 7 w 21"/>
                  <a:gd name="T59" fmla="*/ 0 h 29"/>
                  <a:gd name="T60" fmla="*/ 8 w 21"/>
                  <a:gd name="T6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" h="29">
                    <a:moveTo>
                      <a:pt x="8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7" y="10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5"/>
                    </a:lnTo>
                    <a:lnTo>
                      <a:pt x="17" y="18"/>
                    </a:lnTo>
                    <a:lnTo>
                      <a:pt x="13" y="20"/>
                    </a:lnTo>
                    <a:lnTo>
                      <a:pt x="11" y="21"/>
                    </a:lnTo>
                    <a:lnTo>
                      <a:pt x="13" y="24"/>
                    </a:lnTo>
                    <a:lnTo>
                      <a:pt x="13" y="26"/>
                    </a:lnTo>
                    <a:lnTo>
                      <a:pt x="10" y="29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4" name="Freeform 247"/>
              <p:cNvSpPr>
                <a:spLocks/>
              </p:cNvSpPr>
              <p:nvPr/>
            </p:nvSpPr>
            <p:spPr bwMode="auto">
              <a:xfrm>
                <a:off x="5245639" y="2324263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5" name="Freeform 248"/>
              <p:cNvSpPr>
                <a:spLocks/>
              </p:cNvSpPr>
              <p:nvPr/>
            </p:nvSpPr>
            <p:spPr bwMode="auto">
              <a:xfrm>
                <a:off x="5100384" y="1672100"/>
                <a:ext cx="14822" cy="5929"/>
              </a:xfrm>
              <a:custGeom>
                <a:avLst/>
                <a:gdLst>
                  <a:gd name="T0" fmla="*/ 6 w 10"/>
                  <a:gd name="T1" fmla="*/ 0 h 4"/>
                  <a:gd name="T2" fmla="*/ 7 w 10"/>
                  <a:gd name="T3" fmla="*/ 0 h 4"/>
                  <a:gd name="T4" fmla="*/ 9 w 10"/>
                  <a:gd name="T5" fmla="*/ 0 h 4"/>
                  <a:gd name="T6" fmla="*/ 10 w 10"/>
                  <a:gd name="T7" fmla="*/ 0 h 4"/>
                  <a:gd name="T8" fmla="*/ 10 w 10"/>
                  <a:gd name="T9" fmla="*/ 3 h 4"/>
                  <a:gd name="T10" fmla="*/ 9 w 10"/>
                  <a:gd name="T11" fmla="*/ 4 h 4"/>
                  <a:gd name="T12" fmla="*/ 7 w 10"/>
                  <a:gd name="T13" fmla="*/ 4 h 4"/>
                  <a:gd name="T14" fmla="*/ 5 w 10"/>
                  <a:gd name="T15" fmla="*/ 4 h 4"/>
                  <a:gd name="T16" fmla="*/ 2 w 10"/>
                  <a:gd name="T17" fmla="*/ 3 h 4"/>
                  <a:gd name="T18" fmla="*/ 0 w 10"/>
                  <a:gd name="T19" fmla="*/ 3 h 4"/>
                  <a:gd name="T20" fmla="*/ 2 w 10"/>
                  <a:gd name="T21" fmla="*/ 2 h 4"/>
                  <a:gd name="T22" fmla="*/ 3 w 10"/>
                  <a:gd name="T23" fmla="*/ 2 h 4"/>
                  <a:gd name="T24" fmla="*/ 6 w 10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4">
                    <a:moveTo>
                      <a:pt x="6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6" name="Freeform 249"/>
              <p:cNvSpPr>
                <a:spLocks/>
              </p:cNvSpPr>
              <p:nvPr/>
            </p:nvSpPr>
            <p:spPr bwMode="auto">
              <a:xfrm>
                <a:off x="5100384" y="1789192"/>
                <a:ext cx="16305" cy="11858"/>
              </a:xfrm>
              <a:custGeom>
                <a:avLst/>
                <a:gdLst>
                  <a:gd name="T0" fmla="*/ 7 w 11"/>
                  <a:gd name="T1" fmla="*/ 0 h 8"/>
                  <a:gd name="T2" fmla="*/ 10 w 11"/>
                  <a:gd name="T3" fmla="*/ 1 h 8"/>
                  <a:gd name="T4" fmla="*/ 11 w 11"/>
                  <a:gd name="T5" fmla="*/ 4 h 8"/>
                  <a:gd name="T6" fmla="*/ 9 w 11"/>
                  <a:gd name="T7" fmla="*/ 8 h 8"/>
                  <a:gd name="T8" fmla="*/ 6 w 11"/>
                  <a:gd name="T9" fmla="*/ 8 h 8"/>
                  <a:gd name="T10" fmla="*/ 3 w 11"/>
                  <a:gd name="T11" fmla="*/ 5 h 8"/>
                  <a:gd name="T12" fmla="*/ 0 w 11"/>
                  <a:gd name="T13" fmla="*/ 4 h 8"/>
                  <a:gd name="T14" fmla="*/ 0 w 11"/>
                  <a:gd name="T15" fmla="*/ 3 h 8"/>
                  <a:gd name="T16" fmla="*/ 5 w 11"/>
                  <a:gd name="T17" fmla="*/ 0 h 8"/>
                  <a:gd name="T18" fmla="*/ 7 w 11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10" y="1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7" name="Freeform 250"/>
              <p:cNvSpPr>
                <a:spLocks/>
              </p:cNvSpPr>
              <p:nvPr/>
            </p:nvSpPr>
            <p:spPr bwMode="auto">
              <a:xfrm>
                <a:off x="5121135" y="2310923"/>
                <a:ext cx="31126" cy="34091"/>
              </a:xfrm>
              <a:custGeom>
                <a:avLst/>
                <a:gdLst>
                  <a:gd name="T0" fmla="*/ 4 w 21"/>
                  <a:gd name="T1" fmla="*/ 0 h 23"/>
                  <a:gd name="T2" fmla="*/ 8 w 21"/>
                  <a:gd name="T3" fmla="*/ 2 h 23"/>
                  <a:gd name="T4" fmla="*/ 18 w 21"/>
                  <a:gd name="T5" fmla="*/ 6 h 23"/>
                  <a:gd name="T6" fmla="*/ 21 w 21"/>
                  <a:gd name="T7" fmla="*/ 9 h 23"/>
                  <a:gd name="T8" fmla="*/ 21 w 21"/>
                  <a:gd name="T9" fmla="*/ 11 h 23"/>
                  <a:gd name="T10" fmla="*/ 18 w 21"/>
                  <a:gd name="T11" fmla="*/ 14 h 23"/>
                  <a:gd name="T12" fmla="*/ 20 w 21"/>
                  <a:gd name="T13" fmla="*/ 11 h 23"/>
                  <a:gd name="T14" fmla="*/ 18 w 21"/>
                  <a:gd name="T15" fmla="*/ 9 h 23"/>
                  <a:gd name="T16" fmla="*/ 17 w 21"/>
                  <a:gd name="T17" fmla="*/ 10 h 23"/>
                  <a:gd name="T18" fmla="*/ 17 w 21"/>
                  <a:gd name="T19" fmla="*/ 16 h 23"/>
                  <a:gd name="T20" fmla="*/ 14 w 21"/>
                  <a:gd name="T21" fmla="*/ 18 h 23"/>
                  <a:gd name="T22" fmla="*/ 11 w 21"/>
                  <a:gd name="T23" fmla="*/ 21 h 23"/>
                  <a:gd name="T24" fmla="*/ 8 w 21"/>
                  <a:gd name="T25" fmla="*/ 21 h 23"/>
                  <a:gd name="T26" fmla="*/ 6 w 21"/>
                  <a:gd name="T27" fmla="*/ 23 h 23"/>
                  <a:gd name="T28" fmla="*/ 4 w 21"/>
                  <a:gd name="T29" fmla="*/ 23 h 23"/>
                  <a:gd name="T30" fmla="*/ 4 w 21"/>
                  <a:gd name="T31" fmla="*/ 21 h 23"/>
                  <a:gd name="T32" fmla="*/ 3 w 21"/>
                  <a:gd name="T33" fmla="*/ 20 h 23"/>
                  <a:gd name="T34" fmla="*/ 2 w 21"/>
                  <a:gd name="T35" fmla="*/ 21 h 23"/>
                  <a:gd name="T36" fmla="*/ 2 w 21"/>
                  <a:gd name="T37" fmla="*/ 17 h 23"/>
                  <a:gd name="T38" fmla="*/ 0 w 21"/>
                  <a:gd name="T39" fmla="*/ 14 h 23"/>
                  <a:gd name="T40" fmla="*/ 0 w 21"/>
                  <a:gd name="T41" fmla="*/ 7 h 23"/>
                  <a:gd name="T42" fmla="*/ 2 w 21"/>
                  <a:gd name="T43" fmla="*/ 2 h 23"/>
                  <a:gd name="T44" fmla="*/ 4 w 21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lnTo>
                      <a:pt x="8" y="2"/>
                    </a:lnTo>
                    <a:lnTo>
                      <a:pt x="18" y="6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10"/>
                    </a:lnTo>
                    <a:lnTo>
                      <a:pt x="17" y="16"/>
                    </a:lnTo>
                    <a:lnTo>
                      <a:pt x="14" y="18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8" name="Freeform 251"/>
              <p:cNvSpPr>
                <a:spLocks/>
              </p:cNvSpPr>
              <p:nvPr/>
            </p:nvSpPr>
            <p:spPr bwMode="auto">
              <a:xfrm>
                <a:off x="5098902" y="1801050"/>
                <a:ext cx="8893" cy="4447"/>
              </a:xfrm>
              <a:custGeom>
                <a:avLst/>
                <a:gdLst>
                  <a:gd name="T0" fmla="*/ 1 w 6"/>
                  <a:gd name="T1" fmla="*/ 0 h 3"/>
                  <a:gd name="T2" fmla="*/ 3 w 6"/>
                  <a:gd name="T3" fmla="*/ 0 h 3"/>
                  <a:gd name="T4" fmla="*/ 6 w 6"/>
                  <a:gd name="T5" fmla="*/ 3 h 3"/>
                  <a:gd name="T6" fmla="*/ 4 w 6"/>
                  <a:gd name="T7" fmla="*/ 3 h 3"/>
                  <a:gd name="T8" fmla="*/ 3 w 6"/>
                  <a:gd name="T9" fmla="*/ 3 h 3"/>
                  <a:gd name="T10" fmla="*/ 0 w 6"/>
                  <a:gd name="T11" fmla="*/ 2 h 3"/>
                  <a:gd name="T12" fmla="*/ 1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9" name="Freeform 252"/>
              <p:cNvSpPr>
                <a:spLocks/>
              </p:cNvSpPr>
              <p:nvPr/>
            </p:nvSpPr>
            <p:spPr bwMode="auto">
              <a:xfrm>
                <a:off x="5226370" y="2345014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0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0" name="Freeform 253"/>
              <p:cNvSpPr>
                <a:spLocks/>
              </p:cNvSpPr>
              <p:nvPr/>
            </p:nvSpPr>
            <p:spPr bwMode="auto">
              <a:xfrm>
                <a:off x="5233782" y="2321299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4 w 6"/>
                  <a:gd name="T3" fmla="*/ 2 h 4"/>
                  <a:gd name="T4" fmla="*/ 6 w 6"/>
                  <a:gd name="T5" fmla="*/ 4 h 4"/>
                  <a:gd name="T6" fmla="*/ 3 w 6"/>
                  <a:gd name="T7" fmla="*/ 4 h 4"/>
                  <a:gd name="T8" fmla="*/ 2 w 6"/>
                  <a:gd name="T9" fmla="*/ 3 h 4"/>
                  <a:gd name="T10" fmla="*/ 0 w 6"/>
                  <a:gd name="T11" fmla="*/ 2 h 4"/>
                  <a:gd name="T12" fmla="*/ 2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1" name="Freeform 254"/>
              <p:cNvSpPr>
                <a:spLocks/>
              </p:cNvSpPr>
              <p:nvPr/>
            </p:nvSpPr>
            <p:spPr bwMode="auto">
              <a:xfrm>
                <a:off x="5168565" y="2346496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0 h 3"/>
                  <a:gd name="T4" fmla="*/ 4 w 6"/>
                  <a:gd name="T5" fmla="*/ 1 h 3"/>
                  <a:gd name="T6" fmla="*/ 1 w 6"/>
                  <a:gd name="T7" fmla="*/ 1 h 3"/>
                  <a:gd name="T8" fmla="*/ 1 w 6"/>
                  <a:gd name="T9" fmla="*/ 3 h 3"/>
                  <a:gd name="T10" fmla="*/ 0 w 6"/>
                  <a:gd name="T11" fmla="*/ 3 h 3"/>
                  <a:gd name="T12" fmla="*/ 0 w 6"/>
                  <a:gd name="T13" fmla="*/ 1 h 3"/>
                  <a:gd name="T14" fmla="*/ 3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2" name="Freeform 255"/>
              <p:cNvSpPr>
                <a:spLocks/>
              </p:cNvSpPr>
              <p:nvPr/>
            </p:nvSpPr>
            <p:spPr bwMode="auto">
              <a:xfrm>
                <a:off x="5227853" y="2324263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1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3" name="Freeform 256"/>
              <p:cNvSpPr>
                <a:spLocks/>
              </p:cNvSpPr>
              <p:nvPr/>
            </p:nvSpPr>
            <p:spPr bwMode="auto">
              <a:xfrm>
                <a:off x="5140403" y="2138989"/>
                <a:ext cx="108200" cy="125987"/>
              </a:xfrm>
              <a:custGeom>
                <a:avLst/>
                <a:gdLst>
                  <a:gd name="T0" fmla="*/ 27 w 73"/>
                  <a:gd name="T1" fmla="*/ 2 h 85"/>
                  <a:gd name="T2" fmla="*/ 40 w 73"/>
                  <a:gd name="T3" fmla="*/ 3 h 85"/>
                  <a:gd name="T4" fmla="*/ 34 w 73"/>
                  <a:gd name="T5" fmla="*/ 7 h 85"/>
                  <a:gd name="T6" fmla="*/ 40 w 73"/>
                  <a:gd name="T7" fmla="*/ 9 h 85"/>
                  <a:gd name="T8" fmla="*/ 33 w 73"/>
                  <a:gd name="T9" fmla="*/ 16 h 85"/>
                  <a:gd name="T10" fmla="*/ 36 w 73"/>
                  <a:gd name="T11" fmla="*/ 17 h 85"/>
                  <a:gd name="T12" fmla="*/ 37 w 73"/>
                  <a:gd name="T13" fmla="*/ 21 h 85"/>
                  <a:gd name="T14" fmla="*/ 40 w 73"/>
                  <a:gd name="T15" fmla="*/ 33 h 85"/>
                  <a:gd name="T16" fmla="*/ 45 w 73"/>
                  <a:gd name="T17" fmla="*/ 50 h 85"/>
                  <a:gd name="T18" fmla="*/ 55 w 73"/>
                  <a:gd name="T19" fmla="*/ 61 h 85"/>
                  <a:gd name="T20" fmla="*/ 65 w 73"/>
                  <a:gd name="T21" fmla="*/ 67 h 85"/>
                  <a:gd name="T22" fmla="*/ 70 w 73"/>
                  <a:gd name="T23" fmla="*/ 71 h 85"/>
                  <a:gd name="T24" fmla="*/ 71 w 73"/>
                  <a:gd name="T25" fmla="*/ 75 h 85"/>
                  <a:gd name="T26" fmla="*/ 67 w 73"/>
                  <a:gd name="T27" fmla="*/ 78 h 85"/>
                  <a:gd name="T28" fmla="*/ 70 w 73"/>
                  <a:gd name="T29" fmla="*/ 79 h 85"/>
                  <a:gd name="T30" fmla="*/ 69 w 73"/>
                  <a:gd name="T31" fmla="*/ 85 h 85"/>
                  <a:gd name="T32" fmla="*/ 66 w 73"/>
                  <a:gd name="T33" fmla="*/ 80 h 85"/>
                  <a:gd name="T34" fmla="*/ 62 w 73"/>
                  <a:gd name="T35" fmla="*/ 78 h 85"/>
                  <a:gd name="T36" fmla="*/ 63 w 73"/>
                  <a:gd name="T37" fmla="*/ 83 h 85"/>
                  <a:gd name="T38" fmla="*/ 58 w 73"/>
                  <a:gd name="T39" fmla="*/ 79 h 85"/>
                  <a:gd name="T40" fmla="*/ 55 w 73"/>
                  <a:gd name="T41" fmla="*/ 82 h 85"/>
                  <a:gd name="T42" fmla="*/ 49 w 73"/>
                  <a:gd name="T43" fmla="*/ 76 h 85"/>
                  <a:gd name="T44" fmla="*/ 48 w 73"/>
                  <a:gd name="T45" fmla="*/ 78 h 85"/>
                  <a:gd name="T46" fmla="*/ 49 w 73"/>
                  <a:gd name="T47" fmla="*/ 83 h 85"/>
                  <a:gd name="T48" fmla="*/ 45 w 73"/>
                  <a:gd name="T49" fmla="*/ 78 h 85"/>
                  <a:gd name="T50" fmla="*/ 42 w 73"/>
                  <a:gd name="T51" fmla="*/ 79 h 85"/>
                  <a:gd name="T52" fmla="*/ 34 w 73"/>
                  <a:gd name="T53" fmla="*/ 76 h 85"/>
                  <a:gd name="T54" fmla="*/ 29 w 73"/>
                  <a:gd name="T55" fmla="*/ 74 h 85"/>
                  <a:gd name="T56" fmla="*/ 31 w 73"/>
                  <a:gd name="T57" fmla="*/ 72 h 85"/>
                  <a:gd name="T58" fmla="*/ 31 w 73"/>
                  <a:gd name="T59" fmla="*/ 67 h 85"/>
                  <a:gd name="T60" fmla="*/ 34 w 73"/>
                  <a:gd name="T61" fmla="*/ 64 h 85"/>
                  <a:gd name="T62" fmla="*/ 29 w 73"/>
                  <a:gd name="T63" fmla="*/ 65 h 85"/>
                  <a:gd name="T64" fmla="*/ 23 w 73"/>
                  <a:gd name="T65" fmla="*/ 57 h 85"/>
                  <a:gd name="T66" fmla="*/ 22 w 73"/>
                  <a:gd name="T67" fmla="*/ 57 h 85"/>
                  <a:gd name="T68" fmla="*/ 19 w 73"/>
                  <a:gd name="T69" fmla="*/ 60 h 85"/>
                  <a:gd name="T70" fmla="*/ 16 w 73"/>
                  <a:gd name="T71" fmla="*/ 53 h 85"/>
                  <a:gd name="T72" fmla="*/ 16 w 73"/>
                  <a:gd name="T73" fmla="*/ 54 h 85"/>
                  <a:gd name="T74" fmla="*/ 12 w 73"/>
                  <a:gd name="T75" fmla="*/ 61 h 85"/>
                  <a:gd name="T76" fmla="*/ 5 w 73"/>
                  <a:gd name="T77" fmla="*/ 58 h 85"/>
                  <a:gd name="T78" fmla="*/ 1 w 73"/>
                  <a:gd name="T79" fmla="*/ 51 h 85"/>
                  <a:gd name="T80" fmla="*/ 0 w 73"/>
                  <a:gd name="T81" fmla="*/ 43 h 85"/>
                  <a:gd name="T82" fmla="*/ 7 w 73"/>
                  <a:gd name="T83" fmla="*/ 40 h 85"/>
                  <a:gd name="T84" fmla="*/ 11 w 73"/>
                  <a:gd name="T85" fmla="*/ 40 h 85"/>
                  <a:gd name="T86" fmla="*/ 11 w 73"/>
                  <a:gd name="T87" fmla="*/ 33 h 85"/>
                  <a:gd name="T88" fmla="*/ 12 w 73"/>
                  <a:gd name="T89" fmla="*/ 33 h 85"/>
                  <a:gd name="T90" fmla="*/ 12 w 73"/>
                  <a:gd name="T91" fmla="*/ 27 h 85"/>
                  <a:gd name="T92" fmla="*/ 8 w 73"/>
                  <a:gd name="T93" fmla="*/ 28 h 85"/>
                  <a:gd name="T94" fmla="*/ 11 w 73"/>
                  <a:gd name="T95" fmla="*/ 24 h 85"/>
                  <a:gd name="T96" fmla="*/ 4 w 73"/>
                  <a:gd name="T97" fmla="*/ 25 h 85"/>
                  <a:gd name="T98" fmla="*/ 5 w 73"/>
                  <a:gd name="T99" fmla="*/ 17 h 85"/>
                  <a:gd name="T100" fmla="*/ 11 w 73"/>
                  <a:gd name="T101" fmla="*/ 16 h 85"/>
                  <a:gd name="T102" fmla="*/ 7 w 73"/>
                  <a:gd name="T103" fmla="*/ 11 h 85"/>
                  <a:gd name="T104" fmla="*/ 12 w 73"/>
                  <a:gd name="T105" fmla="*/ 4 h 85"/>
                  <a:gd name="T106" fmla="*/ 22 w 73"/>
                  <a:gd name="T10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" h="85">
                    <a:moveTo>
                      <a:pt x="22" y="0"/>
                    </a:moveTo>
                    <a:lnTo>
                      <a:pt x="25" y="0"/>
                    </a:lnTo>
                    <a:lnTo>
                      <a:pt x="27" y="2"/>
                    </a:lnTo>
                    <a:lnTo>
                      <a:pt x="33" y="2"/>
                    </a:lnTo>
                    <a:lnTo>
                      <a:pt x="38" y="2"/>
                    </a:lnTo>
                    <a:lnTo>
                      <a:pt x="40" y="3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7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40" y="9"/>
                    </a:lnTo>
                    <a:lnTo>
                      <a:pt x="38" y="14"/>
                    </a:lnTo>
                    <a:lnTo>
                      <a:pt x="36" y="16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8" y="18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38" y="29"/>
                    </a:lnTo>
                    <a:lnTo>
                      <a:pt x="40" y="33"/>
                    </a:lnTo>
                    <a:lnTo>
                      <a:pt x="41" y="40"/>
                    </a:lnTo>
                    <a:lnTo>
                      <a:pt x="42" y="45"/>
                    </a:lnTo>
                    <a:lnTo>
                      <a:pt x="45" y="50"/>
                    </a:lnTo>
                    <a:lnTo>
                      <a:pt x="49" y="56"/>
                    </a:lnTo>
                    <a:lnTo>
                      <a:pt x="52" y="61"/>
                    </a:lnTo>
                    <a:lnTo>
                      <a:pt x="55" y="61"/>
                    </a:lnTo>
                    <a:lnTo>
                      <a:pt x="56" y="64"/>
                    </a:lnTo>
                    <a:lnTo>
                      <a:pt x="62" y="67"/>
                    </a:lnTo>
                    <a:lnTo>
                      <a:pt x="65" y="67"/>
                    </a:lnTo>
                    <a:lnTo>
                      <a:pt x="66" y="71"/>
                    </a:lnTo>
                    <a:lnTo>
                      <a:pt x="67" y="71"/>
                    </a:lnTo>
                    <a:lnTo>
                      <a:pt x="70" y="71"/>
                    </a:lnTo>
                    <a:lnTo>
                      <a:pt x="73" y="72"/>
                    </a:lnTo>
                    <a:lnTo>
                      <a:pt x="73" y="74"/>
                    </a:lnTo>
                    <a:lnTo>
                      <a:pt x="71" y="75"/>
                    </a:lnTo>
                    <a:lnTo>
                      <a:pt x="70" y="78"/>
                    </a:lnTo>
                    <a:lnTo>
                      <a:pt x="69" y="78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69" y="79"/>
                    </a:lnTo>
                    <a:lnTo>
                      <a:pt x="70" y="79"/>
                    </a:lnTo>
                    <a:lnTo>
                      <a:pt x="70" y="82"/>
                    </a:lnTo>
                    <a:lnTo>
                      <a:pt x="70" y="83"/>
                    </a:lnTo>
                    <a:lnTo>
                      <a:pt x="69" y="85"/>
                    </a:lnTo>
                    <a:lnTo>
                      <a:pt x="67" y="83"/>
                    </a:lnTo>
                    <a:lnTo>
                      <a:pt x="67" y="80"/>
                    </a:lnTo>
                    <a:lnTo>
                      <a:pt x="66" y="80"/>
                    </a:lnTo>
                    <a:lnTo>
                      <a:pt x="65" y="79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2" y="79"/>
                    </a:lnTo>
                    <a:lnTo>
                      <a:pt x="63" y="82"/>
                    </a:lnTo>
                    <a:lnTo>
                      <a:pt x="63" y="83"/>
                    </a:lnTo>
                    <a:lnTo>
                      <a:pt x="62" y="83"/>
                    </a:lnTo>
                    <a:lnTo>
                      <a:pt x="59" y="82"/>
                    </a:lnTo>
                    <a:lnTo>
                      <a:pt x="58" y="79"/>
                    </a:lnTo>
                    <a:lnTo>
                      <a:pt x="56" y="80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4" y="79"/>
                    </a:lnTo>
                    <a:lnTo>
                      <a:pt x="52" y="78"/>
                    </a:lnTo>
                    <a:lnTo>
                      <a:pt x="49" y="76"/>
                    </a:lnTo>
                    <a:lnTo>
                      <a:pt x="48" y="75"/>
                    </a:lnTo>
                    <a:lnTo>
                      <a:pt x="47" y="76"/>
                    </a:lnTo>
                    <a:lnTo>
                      <a:pt x="48" y="78"/>
                    </a:lnTo>
                    <a:lnTo>
                      <a:pt x="51" y="79"/>
                    </a:lnTo>
                    <a:lnTo>
                      <a:pt x="52" y="82"/>
                    </a:lnTo>
                    <a:lnTo>
                      <a:pt x="49" y="83"/>
                    </a:lnTo>
                    <a:lnTo>
                      <a:pt x="48" y="83"/>
                    </a:lnTo>
                    <a:lnTo>
                      <a:pt x="47" y="82"/>
                    </a:lnTo>
                    <a:lnTo>
                      <a:pt x="45" y="78"/>
                    </a:lnTo>
                    <a:lnTo>
                      <a:pt x="44" y="76"/>
                    </a:lnTo>
                    <a:lnTo>
                      <a:pt x="42" y="76"/>
                    </a:lnTo>
                    <a:lnTo>
                      <a:pt x="42" y="79"/>
                    </a:lnTo>
                    <a:lnTo>
                      <a:pt x="40" y="78"/>
                    </a:lnTo>
                    <a:lnTo>
                      <a:pt x="37" y="78"/>
                    </a:lnTo>
                    <a:lnTo>
                      <a:pt x="34" y="76"/>
                    </a:lnTo>
                    <a:lnTo>
                      <a:pt x="30" y="76"/>
                    </a:lnTo>
                    <a:lnTo>
                      <a:pt x="29" y="75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1" y="74"/>
                    </a:lnTo>
                    <a:lnTo>
                      <a:pt x="31" y="72"/>
                    </a:lnTo>
                    <a:lnTo>
                      <a:pt x="29" y="69"/>
                    </a:lnTo>
                    <a:lnTo>
                      <a:pt x="30" y="68"/>
                    </a:lnTo>
                    <a:lnTo>
                      <a:pt x="31" y="67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6" y="63"/>
                    </a:lnTo>
                    <a:lnTo>
                      <a:pt x="23" y="60"/>
                    </a:lnTo>
                    <a:lnTo>
                      <a:pt x="23" y="57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2" y="57"/>
                    </a:lnTo>
                    <a:lnTo>
                      <a:pt x="22" y="58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8" y="56"/>
                    </a:lnTo>
                    <a:lnTo>
                      <a:pt x="16" y="54"/>
                    </a:lnTo>
                    <a:lnTo>
                      <a:pt x="16" y="53"/>
                    </a:lnTo>
                    <a:lnTo>
                      <a:pt x="18" y="49"/>
                    </a:lnTo>
                    <a:lnTo>
                      <a:pt x="16" y="51"/>
                    </a:lnTo>
                    <a:lnTo>
                      <a:pt x="16" y="54"/>
                    </a:lnTo>
                    <a:lnTo>
                      <a:pt x="16" y="58"/>
                    </a:lnTo>
                    <a:lnTo>
                      <a:pt x="15" y="61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8" y="61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1" y="54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1" y="46"/>
                    </a:lnTo>
                    <a:lnTo>
                      <a:pt x="0" y="43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8" y="40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3"/>
                    </a:lnTo>
                    <a:lnTo>
                      <a:pt x="12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8" y="27"/>
                    </a:lnTo>
                    <a:lnTo>
                      <a:pt x="11" y="24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8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4" name="Freeform 257"/>
              <p:cNvSpPr>
                <a:spLocks/>
              </p:cNvSpPr>
              <p:nvPr/>
            </p:nvSpPr>
            <p:spPr bwMode="auto">
              <a:xfrm>
                <a:off x="5264907" y="2324263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0 h 4"/>
                  <a:gd name="T4" fmla="*/ 5 w 7"/>
                  <a:gd name="T5" fmla="*/ 1 h 4"/>
                  <a:gd name="T6" fmla="*/ 3 w 7"/>
                  <a:gd name="T7" fmla="*/ 2 h 4"/>
                  <a:gd name="T8" fmla="*/ 0 w 7"/>
                  <a:gd name="T9" fmla="*/ 4 h 4"/>
                  <a:gd name="T10" fmla="*/ 0 w 7"/>
                  <a:gd name="T11" fmla="*/ 4 h 4"/>
                  <a:gd name="T12" fmla="*/ 1 w 7"/>
                  <a:gd name="T13" fmla="*/ 1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5" name="Freeform 258"/>
              <p:cNvSpPr>
                <a:spLocks/>
              </p:cNvSpPr>
              <p:nvPr/>
            </p:nvSpPr>
            <p:spPr bwMode="auto">
              <a:xfrm>
                <a:off x="5522808" y="2085630"/>
                <a:ext cx="17786" cy="23715"/>
              </a:xfrm>
              <a:custGeom>
                <a:avLst/>
                <a:gdLst>
                  <a:gd name="T0" fmla="*/ 4 w 12"/>
                  <a:gd name="T1" fmla="*/ 0 h 16"/>
                  <a:gd name="T2" fmla="*/ 6 w 12"/>
                  <a:gd name="T3" fmla="*/ 3 h 16"/>
                  <a:gd name="T4" fmla="*/ 10 w 12"/>
                  <a:gd name="T5" fmla="*/ 6 h 16"/>
                  <a:gd name="T6" fmla="*/ 10 w 12"/>
                  <a:gd name="T7" fmla="*/ 10 h 16"/>
                  <a:gd name="T8" fmla="*/ 12 w 12"/>
                  <a:gd name="T9" fmla="*/ 14 h 16"/>
                  <a:gd name="T10" fmla="*/ 12 w 12"/>
                  <a:gd name="T11" fmla="*/ 16 h 16"/>
                  <a:gd name="T12" fmla="*/ 10 w 12"/>
                  <a:gd name="T13" fmla="*/ 16 h 16"/>
                  <a:gd name="T14" fmla="*/ 7 w 12"/>
                  <a:gd name="T15" fmla="*/ 16 h 16"/>
                  <a:gd name="T16" fmla="*/ 4 w 12"/>
                  <a:gd name="T17" fmla="*/ 16 h 16"/>
                  <a:gd name="T18" fmla="*/ 4 w 12"/>
                  <a:gd name="T19" fmla="*/ 14 h 16"/>
                  <a:gd name="T20" fmla="*/ 0 w 12"/>
                  <a:gd name="T21" fmla="*/ 13 h 16"/>
                  <a:gd name="T22" fmla="*/ 0 w 12"/>
                  <a:gd name="T23" fmla="*/ 11 h 16"/>
                  <a:gd name="T24" fmla="*/ 1 w 12"/>
                  <a:gd name="T25" fmla="*/ 9 h 16"/>
                  <a:gd name="T26" fmla="*/ 3 w 12"/>
                  <a:gd name="T27" fmla="*/ 5 h 16"/>
                  <a:gd name="T28" fmla="*/ 4 w 12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lnTo>
                      <a:pt x="6" y="3"/>
                    </a:lnTo>
                    <a:lnTo>
                      <a:pt x="10" y="6"/>
                    </a:lnTo>
                    <a:lnTo>
                      <a:pt x="10" y="10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6" name="Freeform 259"/>
              <p:cNvSpPr>
                <a:spLocks/>
              </p:cNvSpPr>
              <p:nvPr/>
            </p:nvSpPr>
            <p:spPr bwMode="auto">
              <a:xfrm>
                <a:off x="5073705" y="1763996"/>
                <a:ext cx="25198" cy="29644"/>
              </a:xfrm>
              <a:custGeom>
                <a:avLst/>
                <a:gdLst>
                  <a:gd name="T0" fmla="*/ 6 w 17"/>
                  <a:gd name="T1" fmla="*/ 0 h 20"/>
                  <a:gd name="T2" fmla="*/ 9 w 17"/>
                  <a:gd name="T3" fmla="*/ 3 h 20"/>
                  <a:gd name="T4" fmla="*/ 14 w 17"/>
                  <a:gd name="T5" fmla="*/ 6 h 20"/>
                  <a:gd name="T6" fmla="*/ 16 w 17"/>
                  <a:gd name="T7" fmla="*/ 6 h 20"/>
                  <a:gd name="T8" fmla="*/ 17 w 17"/>
                  <a:gd name="T9" fmla="*/ 7 h 20"/>
                  <a:gd name="T10" fmla="*/ 17 w 17"/>
                  <a:gd name="T11" fmla="*/ 7 h 20"/>
                  <a:gd name="T12" fmla="*/ 16 w 17"/>
                  <a:gd name="T13" fmla="*/ 7 h 20"/>
                  <a:gd name="T14" fmla="*/ 11 w 17"/>
                  <a:gd name="T15" fmla="*/ 10 h 20"/>
                  <a:gd name="T16" fmla="*/ 11 w 17"/>
                  <a:gd name="T17" fmla="*/ 11 h 20"/>
                  <a:gd name="T18" fmla="*/ 10 w 17"/>
                  <a:gd name="T19" fmla="*/ 14 h 20"/>
                  <a:gd name="T20" fmla="*/ 9 w 17"/>
                  <a:gd name="T21" fmla="*/ 16 h 20"/>
                  <a:gd name="T22" fmla="*/ 9 w 17"/>
                  <a:gd name="T23" fmla="*/ 17 h 20"/>
                  <a:gd name="T24" fmla="*/ 10 w 17"/>
                  <a:gd name="T25" fmla="*/ 18 h 20"/>
                  <a:gd name="T26" fmla="*/ 10 w 17"/>
                  <a:gd name="T27" fmla="*/ 20 h 20"/>
                  <a:gd name="T28" fmla="*/ 9 w 17"/>
                  <a:gd name="T29" fmla="*/ 20 h 20"/>
                  <a:gd name="T30" fmla="*/ 6 w 17"/>
                  <a:gd name="T31" fmla="*/ 18 h 20"/>
                  <a:gd name="T32" fmla="*/ 3 w 17"/>
                  <a:gd name="T33" fmla="*/ 14 h 20"/>
                  <a:gd name="T34" fmla="*/ 3 w 17"/>
                  <a:gd name="T35" fmla="*/ 10 h 20"/>
                  <a:gd name="T36" fmla="*/ 0 w 17"/>
                  <a:gd name="T37" fmla="*/ 4 h 20"/>
                  <a:gd name="T38" fmla="*/ 0 w 17"/>
                  <a:gd name="T39" fmla="*/ 3 h 20"/>
                  <a:gd name="T40" fmla="*/ 2 w 17"/>
                  <a:gd name="T41" fmla="*/ 3 h 20"/>
                  <a:gd name="T42" fmla="*/ 5 w 17"/>
                  <a:gd name="T43" fmla="*/ 2 h 20"/>
                  <a:gd name="T44" fmla="*/ 6 w 17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20">
                    <a:moveTo>
                      <a:pt x="6" y="0"/>
                    </a:moveTo>
                    <a:lnTo>
                      <a:pt x="9" y="3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4"/>
                    </a:lnTo>
                    <a:lnTo>
                      <a:pt x="9" y="16"/>
                    </a:lnTo>
                    <a:lnTo>
                      <a:pt x="9" y="17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3" y="14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7" name="Freeform 260"/>
              <p:cNvSpPr>
                <a:spLocks/>
              </p:cNvSpPr>
              <p:nvPr/>
            </p:nvSpPr>
            <p:spPr bwMode="auto">
              <a:xfrm>
                <a:off x="6730793" y="3366242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3 w 6"/>
                  <a:gd name="T5" fmla="*/ 0 h 4"/>
                  <a:gd name="T6" fmla="*/ 6 w 6"/>
                  <a:gd name="T7" fmla="*/ 2 h 4"/>
                  <a:gd name="T8" fmla="*/ 6 w 6"/>
                  <a:gd name="T9" fmla="*/ 4 h 4"/>
                  <a:gd name="T10" fmla="*/ 4 w 6"/>
                  <a:gd name="T11" fmla="*/ 3 h 4"/>
                  <a:gd name="T12" fmla="*/ 2 w 6"/>
                  <a:gd name="T13" fmla="*/ 2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8" name="Freeform 261"/>
              <p:cNvSpPr>
                <a:spLocks/>
              </p:cNvSpPr>
              <p:nvPr/>
            </p:nvSpPr>
            <p:spPr bwMode="auto">
              <a:xfrm>
                <a:off x="6717453" y="3481853"/>
                <a:ext cx="34091" cy="83003"/>
              </a:xfrm>
              <a:custGeom>
                <a:avLst/>
                <a:gdLst>
                  <a:gd name="T0" fmla="*/ 16 w 23"/>
                  <a:gd name="T1" fmla="*/ 0 h 56"/>
                  <a:gd name="T2" fmla="*/ 19 w 23"/>
                  <a:gd name="T3" fmla="*/ 1 h 56"/>
                  <a:gd name="T4" fmla="*/ 20 w 23"/>
                  <a:gd name="T5" fmla="*/ 4 h 56"/>
                  <a:gd name="T6" fmla="*/ 20 w 23"/>
                  <a:gd name="T7" fmla="*/ 4 h 56"/>
                  <a:gd name="T8" fmla="*/ 23 w 23"/>
                  <a:gd name="T9" fmla="*/ 7 h 56"/>
                  <a:gd name="T10" fmla="*/ 23 w 23"/>
                  <a:gd name="T11" fmla="*/ 8 h 56"/>
                  <a:gd name="T12" fmla="*/ 23 w 23"/>
                  <a:gd name="T13" fmla="*/ 8 h 56"/>
                  <a:gd name="T14" fmla="*/ 22 w 23"/>
                  <a:gd name="T15" fmla="*/ 12 h 56"/>
                  <a:gd name="T16" fmla="*/ 22 w 23"/>
                  <a:gd name="T17" fmla="*/ 19 h 56"/>
                  <a:gd name="T18" fmla="*/ 20 w 23"/>
                  <a:gd name="T19" fmla="*/ 22 h 56"/>
                  <a:gd name="T20" fmla="*/ 20 w 23"/>
                  <a:gd name="T21" fmla="*/ 26 h 56"/>
                  <a:gd name="T22" fmla="*/ 20 w 23"/>
                  <a:gd name="T23" fmla="*/ 29 h 56"/>
                  <a:gd name="T24" fmla="*/ 19 w 23"/>
                  <a:gd name="T25" fmla="*/ 34 h 56"/>
                  <a:gd name="T26" fmla="*/ 20 w 23"/>
                  <a:gd name="T27" fmla="*/ 34 h 56"/>
                  <a:gd name="T28" fmla="*/ 20 w 23"/>
                  <a:gd name="T29" fmla="*/ 36 h 56"/>
                  <a:gd name="T30" fmla="*/ 19 w 23"/>
                  <a:gd name="T31" fmla="*/ 38 h 56"/>
                  <a:gd name="T32" fmla="*/ 16 w 23"/>
                  <a:gd name="T33" fmla="*/ 44 h 56"/>
                  <a:gd name="T34" fmla="*/ 13 w 23"/>
                  <a:gd name="T35" fmla="*/ 47 h 56"/>
                  <a:gd name="T36" fmla="*/ 15 w 23"/>
                  <a:gd name="T37" fmla="*/ 51 h 56"/>
                  <a:gd name="T38" fmla="*/ 15 w 23"/>
                  <a:gd name="T39" fmla="*/ 54 h 56"/>
                  <a:gd name="T40" fmla="*/ 15 w 23"/>
                  <a:gd name="T41" fmla="*/ 56 h 56"/>
                  <a:gd name="T42" fmla="*/ 13 w 23"/>
                  <a:gd name="T43" fmla="*/ 56 h 56"/>
                  <a:gd name="T44" fmla="*/ 12 w 23"/>
                  <a:gd name="T45" fmla="*/ 56 h 56"/>
                  <a:gd name="T46" fmla="*/ 11 w 23"/>
                  <a:gd name="T47" fmla="*/ 54 h 56"/>
                  <a:gd name="T48" fmla="*/ 12 w 23"/>
                  <a:gd name="T49" fmla="*/ 51 h 56"/>
                  <a:gd name="T50" fmla="*/ 9 w 23"/>
                  <a:gd name="T51" fmla="*/ 48 h 56"/>
                  <a:gd name="T52" fmla="*/ 7 w 23"/>
                  <a:gd name="T53" fmla="*/ 47 h 56"/>
                  <a:gd name="T54" fmla="*/ 5 w 23"/>
                  <a:gd name="T55" fmla="*/ 45 h 56"/>
                  <a:gd name="T56" fmla="*/ 4 w 23"/>
                  <a:gd name="T57" fmla="*/ 45 h 56"/>
                  <a:gd name="T58" fmla="*/ 2 w 23"/>
                  <a:gd name="T59" fmla="*/ 43 h 56"/>
                  <a:gd name="T60" fmla="*/ 2 w 23"/>
                  <a:gd name="T61" fmla="*/ 41 h 56"/>
                  <a:gd name="T62" fmla="*/ 4 w 23"/>
                  <a:gd name="T63" fmla="*/ 41 h 56"/>
                  <a:gd name="T64" fmla="*/ 2 w 23"/>
                  <a:gd name="T65" fmla="*/ 40 h 56"/>
                  <a:gd name="T66" fmla="*/ 1 w 23"/>
                  <a:gd name="T67" fmla="*/ 38 h 56"/>
                  <a:gd name="T68" fmla="*/ 1 w 23"/>
                  <a:gd name="T69" fmla="*/ 33 h 56"/>
                  <a:gd name="T70" fmla="*/ 1 w 23"/>
                  <a:gd name="T71" fmla="*/ 29 h 56"/>
                  <a:gd name="T72" fmla="*/ 0 w 23"/>
                  <a:gd name="T73" fmla="*/ 27 h 56"/>
                  <a:gd name="T74" fmla="*/ 1 w 23"/>
                  <a:gd name="T75" fmla="*/ 26 h 56"/>
                  <a:gd name="T76" fmla="*/ 2 w 23"/>
                  <a:gd name="T77" fmla="*/ 20 h 56"/>
                  <a:gd name="T78" fmla="*/ 5 w 23"/>
                  <a:gd name="T79" fmla="*/ 16 h 56"/>
                  <a:gd name="T80" fmla="*/ 7 w 23"/>
                  <a:gd name="T81" fmla="*/ 15 h 56"/>
                  <a:gd name="T82" fmla="*/ 7 w 23"/>
                  <a:gd name="T83" fmla="*/ 14 h 56"/>
                  <a:gd name="T84" fmla="*/ 7 w 23"/>
                  <a:gd name="T85" fmla="*/ 12 h 56"/>
                  <a:gd name="T86" fmla="*/ 9 w 23"/>
                  <a:gd name="T87" fmla="*/ 7 h 56"/>
                  <a:gd name="T88" fmla="*/ 12 w 23"/>
                  <a:gd name="T89" fmla="*/ 4 h 56"/>
                  <a:gd name="T90" fmla="*/ 15 w 23"/>
                  <a:gd name="T91" fmla="*/ 2 h 56"/>
                  <a:gd name="T92" fmla="*/ 13 w 23"/>
                  <a:gd name="T93" fmla="*/ 1 h 56"/>
                  <a:gd name="T94" fmla="*/ 16 w 23"/>
                  <a:gd name="T9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" h="56">
                    <a:moveTo>
                      <a:pt x="16" y="0"/>
                    </a:moveTo>
                    <a:lnTo>
                      <a:pt x="19" y="1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2" y="12"/>
                    </a:lnTo>
                    <a:lnTo>
                      <a:pt x="22" y="19"/>
                    </a:lnTo>
                    <a:lnTo>
                      <a:pt x="20" y="22"/>
                    </a:lnTo>
                    <a:lnTo>
                      <a:pt x="20" y="26"/>
                    </a:lnTo>
                    <a:lnTo>
                      <a:pt x="20" y="29"/>
                    </a:lnTo>
                    <a:lnTo>
                      <a:pt x="19" y="34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19" y="38"/>
                    </a:lnTo>
                    <a:lnTo>
                      <a:pt x="16" y="44"/>
                    </a:lnTo>
                    <a:lnTo>
                      <a:pt x="13" y="47"/>
                    </a:lnTo>
                    <a:lnTo>
                      <a:pt x="15" y="51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9" y="48"/>
                    </a:lnTo>
                    <a:lnTo>
                      <a:pt x="7" y="47"/>
                    </a:lnTo>
                    <a:lnTo>
                      <a:pt x="5" y="45"/>
                    </a:lnTo>
                    <a:lnTo>
                      <a:pt x="4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1" y="33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2" y="20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9" name="Freeform 262"/>
              <p:cNvSpPr>
                <a:spLocks noEditPoints="1"/>
              </p:cNvSpPr>
              <p:nvPr/>
            </p:nvSpPr>
            <p:spPr bwMode="auto">
              <a:xfrm>
                <a:off x="5647312" y="2705185"/>
                <a:ext cx="1202056" cy="899689"/>
              </a:xfrm>
              <a:custGeom>
                <a:avLst/>
                <a:gdLst>
                  <a:gd name="T0" fmla="*/ 648 w 811"/>
                  <a:gd name="T1" fmla="*/ 5 h 607"/>
                  <a:gd name="T2" fmla="*/ 671 w 811"/>
                  <a:gd name="T3" fmla="*/ 18 h 607"/>
                  <a:gd name="T4" fmla="*/ 697 w 811"/>
                  <a:gd name="T5" fmla="*/ 55 h 607"/>
                  <a:gd name="T6" fmla="*/ 726 w 811"/>
                  <a:gd name="T7" fmla="*/ 79 h 607"/>
                  <a:gd name="T8" fmla="*/ 753 w 811"/>
                  <a:gd name="T9" fmla="*/ 87 h 607"/>
                  <a:gd name="T10" fmla="*/ 777 w 811"/>
                  <a:gd name="T11" fmla="*/ 112 h 607"/>
                  <a:gd name="T12" fmla="*/ 806 w 811"/>
                  <a:gd name="T13" fmla="*/ 101 h 607"/>
                  <a:gd name="T14" fmla="*/ 810 w 811"/>
                  <a:gd name="T15" fmla="*/ 137 h 607"/>
                  <a:gd name="T16" fmla="*/ 793 w 811"/>
                  <a:gd name="T17" fmla="*/ 160 h 607"/>
                  <a:gd name="T18" fmla="*/ 792 w 811"/>
                  <a:gd name="T19" fmla="*/ 207 h 607"/>
                  <a:gd name="T20" fmla="*/ 766 w 811"/>
                  <a:gd name="T21" fmla="*/ 232 h 607"/>
                  <a:gd name="T22" fmla="*/ 723 w 811"/>
                  <a:gd name="T23" fmla="*/ 276 h 607"/>
                  <a:gd name="T24" fmla="*/ 697 w 811"/>
                  <a:gd name="T25" fmla="*/ 289 h 607"/>
                  <a:gd name="T26" fmla="*/ 683 w 811"/>
                  <a:gd name="T27" fmla="*/ 256 h 607"/>
                  <a:gd name="T28" fmla="*/ 644 w 811"/>
                  <a:gd name="T29" fmla="*/ 298 h 607"/>
                  <a:gd name="T30" fmla="*/ 677 w 811"/>
                  <a:gd name="T31" fmla="*/ 323 h 607"/>
                  <a:gd name="T32" fmla="*/ 713 w 811"/>
                  <a:gd name="T33" fmla="*/ 326 h 607"/>
                  <a:gd name="T34" fmla="*/ 687 w 811"/>
                  <a:gd name="T35" fmla="*/ 351 h 607"/>
                  <a:gd name="T36" fmla="*/ 719 w 811"/>
                  <a:gd name="T37" fmla="*/ 410 h 607"/>
                  <a:gd name="T38" fmla="*/ 687 w 811"/>
                  <a:gd name="T39" fmla="*/ 415 h 607"/>
                  <a:gd name="T40" fmla="*/ 705 w 811"/>
                  <a:gd name="T41" fmla="*/ 449 h 607"/>
                  <a:gd name="T42" fmla="*/ 734 w 811"/>
                  <a:gd name="T43" fmla="*/ 462 h 607"/>
                  <a:gd name="T44" fmla="*/ 727 w 811"/>
                  <a:gd name="T45" fmla="*/ 481 h 607"/>
                  <a:gd name="T46" fmla="*/ 709 w 811"/>
                  <a:gd name="T47" fmla="*/ 502 h 607"/>
                  <a:gd name="T48" fmla="*/ 711 w 811"/>
                  <a:gd name="T49" fmla="*/ 526 h 607"/>
                  <a:gd name="T50" fmla="*/ 701 w 811"/>
                  <a:gd name="T51" fmla="*/ 540 h 607"/>
                  <a:gd name="T52" fmla="*/ 677 w 811"/>
                  <a:gd name="T53" fmla="*/ 554 h 607"/>
                  <a:gd name="T54" fmla="*/ 651 w 811"/>
                  <a:gd name="T55" fmla="*/ 569 h 607"/>
                  <a:gd name="T56" fmla="*/ 626 w 811"/>
                  <a:gd name="T57" fmla="*/ 583 h 607"/>
                  <a:gd name="T58" fmla="*/ 599 w 811"/>
                  <a:gd name="T59" fmla="*/ 593 h 607"/>
                  <a:gd name="T60" fmla="*/ 592 w 811"/>
                  <a:gd name="T61" fmla="*/ 589 h 607"/>
                  <a:gd name="T62" fmla="*/ 549 w 811"/>
                  <a:gd name="T63" fmla="*/ 578 h 607"/>
                  <a:gd name="T64" fmla="*/ 506 w 811"/>
                  <a:gd name="T65" fmla="*/ 573 h 607"/>
                  <a:gd name="T66" fmla="*/ 477 w 811"/>
                  <a:gd name="T67" fmla="*/ 590 h 607"/>
                  <a:gd name="T68" fmla="*/ 449 w 811"/>
                  <a:gd name="T69" fmla="*/ 565 h 607"/>
                  <a:gd name="T70" fmla="*/ 430 w 811"/>
                  <a:gd name="T71" fmla="*/ 531 h 607"/>
                  <a:gd name="T72" fmla="*/ 404 w 811"/>
                  <a:gd name="T73" fmla="*/ 486 h 607"/>
                  <a:gd name="T74" fmla="*/ 362 w 811"/>
                  <a:gd name="T75" fmla="*/ 484 h 607"/>
                  <a:gd name="T76" fmla="*/ 303 w 811"/>
                  <a:gd name="T77" fmla="*/ 497 h 607"/>
                  <a:gd name="T78" fmla="*/ 242 w 811"/>
                  <a:gd name="T79" fmla="*/ 481 h 607"/>
                  <a:gd name="T80" fmla="*/ 192 w 811"/>
                  <a:gd name="T81" fmla="*/ 462 h 607"/>
                  <a:gd name="T82" fmla="*/ 168 w 811"/>
                  <a:gd name="T83" fmla="*/ 426 h 607"/>
                  <a:gd name="T84" fmla="*/ 109 w 811"/>
                  <a:gd name="T85" fmla="*/ 352 h 607"/>
                  <a:gd name="T86" fmla="*/ 60 w 811"/>
                  <a:gd name="T87" fmla="*/ 365 h 607"/>
                  <a:gd name="T88" fmla="*/ 32 w 811"/>
                  <a:gd name="T89" fmla="*/ 351 h 607"/>
                  <a:gd name="T90" fmla="*/ 6 w 811"/>
                  <a:gd name="T91" fmla="*/ 326 h 607"/>
                  <a:gd name="T92" fmla="*/ 53 w 811"/>
                  <a:gd name="T93" fmla="*/ 290 h 607"/>
                  <a:gd name="T94" fmla="*/ 65 w 811"/>
                  <a:gd name="T95" fmla="*/ 257 h 607"/>
                  <a:gd name="T96" fmla="*/ 154 w 811"/>
                  <a:gd name="T97" fmla="*/ 257 h 607"/>
                  <a:gd name="T98" fmla="*/ 151 w 811"/>
                  <a:gd name="T99" fmla="*/ 214 h 607"/>
                  <a:gd name="T100" fmla="*/ 191 w 811"/>
                  <a:gd name="T101" fmla="*/ 178 h 607"/>
                  <a:gd name="T102" fmla="*/ 219 w 811"/>
                  <a:gd name="T103" fmla="*/ 139 h 607"/>
                  <a:gd name="T104" fmla="*/ 249 w 811"/>
                  <a:gd name="T105" fmla="*/ 159 h 607"/>
                  <a:gd name="T106" fmla="*/ 270 w 811"/>
                  <a:gd name="T107" fmla="*/ 196 h 607"/>
                  <a:gd name="T108" fmla="*/ 340 w 811"/>
                  <a:gd name="T109" fmla="*/ 224 h 607"/>
                  <a:gd name="T110" fmla="*/ 447 w 811"/>
                  <a:gd name="T111" fmla="*/ 254 h 607"/>
                  <a:gd name="T112" fmla="*/ 543 w 811"/>
                  <a:gd name="T113" fmla="*/ 215 h 607"/>
                  <a:gd name="T114" fmla="*/ 578 w 811"/>
                  <a:gd name="T115" fmla="*/ 177 h 607"/>
                  <a:gd name="T116" fmla="*/ 625 w 811"/>
                  <a:gd name="T117" fmla="*/ 149 h 607"/>
                  <a:gd name="T118" fmla="*/ 571 w 811"/>
                  <a:gd name="T119" fmla="*/ 113 h 607"/>
                  <a:gd name="T120" fmla="*/ 599 w 811"/>
                  <a:gd name="T121" fmla="*/ 62 h 607"/>
                  <a:gd name="T122" fmla="*/ 590 w 811"/>
                  <a:gd name="T123" fmla="*/ 23 h 607"/>
                  <a:gd name="T124" fmla="*/ 626 w 811"/>
                  <a:gd name="T125" fmla="*/ 0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11" h="607">
                    <a:moveTo>
                      <a:pt x="477" y="590"/>
                    </a:moveTo>
                    <a:lnTo>
                      <a:pt x="477" y="590"/>
                    </a:lnTo>
                    <a:lnTo>
                      <a:pt x="474" y="591"/>
                    </a:lnTo>
                    <a:lnTo>
                      <a:pt x="477" y="590"/>
                    </a:lnTo>
                    <a:close/>
                    <a:moveTo>
                      <a:pt x="489" y="576"/>
                    </a:moveTo>
                    <a:lnTo>
                      <a:pt x="491" y="578"/>
                    </a:lnTo>
                    <a:lnTo>
                      <a:pt x="489" y="576"/>
                    </a:lnTo>
                    <a:lnTo>
                      <a:pt x="489" y="576"/>
                    </a:lnTo>
                    <a:close/>
                    <a:moveTo>
                      <a:pt x="32" y="268"/>
                    </a:moveTo>
                    <a:lnTo>
                      <a:pt x="33" y="268"/>
                    </a:lnTo>
                    <a:lnTo>
                      <a:pt x="33" y="268"/>
                    </a:lnTo>
                    <a:lnTo>
                      <a:pt x="32" y="268"/>
                    </a:lnTo>
                    <a:close/>
                    <a:moveTo>
                      <a:pt x="628" y="0"/>
                    </a:moveTo>
                    <a:lnTo>
                      <a:pt x="629" y="0"/>
                    </a:lnTo>
                    <a:lnTo>
                      <a:pt x="632" y="0"/>
                    </a:lnTo>
                    <a:lnTo>
                      <a:pt x="633" y="1"/>
                    </a:lnTo>
                    <a:lnTo>
                      <a:pt x="637" y="1"/>
                    </a:lnTo>
                    <a:lnTo>
                      <a:pt x="639" y="3"/>
                    </a:lnTo>
                    <a:lnTo>
                      <a:pt x="639" y="4"/>
                    </a:lnTo>
                    <a:lnTo>
                      <a:pt x="643" y="4"/>
                    </a:lnTo>
                    <a:lnTo>
                      <a:pt x="644" y="4"/>
                    </a:lnTo>
                    <a:lnTo>
                      <a:pt x="646" y="4"/>
                    </a:lnTo>
                    <a:lnTo>
                      <a:pt x="647" y="5"/>
                    </a:lnTo>
                    <a:lnTo>
                      <a:pt x="648" y="5"/>
                    </a:lnTo>
                    <a:lnTo>
                      <a:pt x="648" y="4"/>
                    </a:lnTo>
                    <a:lnTo>
                      <a:pt x="650" y="3"/>
                    </a:lnTo>
                    <a:lnTo>
                      <a:pt x="651" y="3"/>
                    </a:lnTo>
                    <a:lnTo>
                      <a:pt x="653" y="3"/>
                    </a:lnTo>
                    <a:lnTo>
                      <a:pt x="654" y="3"/>
                    </a:lnTo>
                    <a:lnTo>
                      <a:pt x="655" y="4"/>
                    </a:lnTo>
                    <a:lnTo>
                      <a:pt x="657" y="4"/>
                    </a:lnTo>
                    <a:lnTo>
                      <a:pt x="658" y="5"/>
                    </a:lnTo>
                    <a:lnTo>
                      <a:pt x="658" y="5"/>
                    </a:lnTo>
                    <a:lnTo>
                      <a:pt x="658" y="7"/>
                    </a:lnTo>
                    <a:lnTo>
                      <a:pt x="659" y="8"/>
                    </a:lnTo>
                    <a:lnTo>
                      <a:pt x="661" y="8"/>
                    </a:lnTo>
                    <a:lnTo>
                      <a:pt x="661" y="10"/>
                    </a:lnTo>
                    <a:lnTo>
                      <a:pt x="662" y="8"/>
                    </a:lnTo>
                    <a:lnTo>
                      <a:pt x="664" y="10"/>
                    </a:lnTo>
                    <a:lnTo>
                      <a:pt x="665" y="11"/>
                    </a:lnTo>
                    <a:lnTo>
                      <a:pt x="664" y="11"/>
                    </a:lnTo>
                    <a:lnTo>
                      <a:pt x="665" y="12"/>
                    </a:lnTo>
                    <a:lnTo>
                      <a:pt x="666" y="14"/>
                    </a:lnTo>
                    <a:lnTo>
                      <a:pt x="668" y="14"/>
                    </a:lnTo>
                    <a:lnTo>
                      <a:pt x="669" y="14"/>
                    </a:lnTo>
                    <a:lnTo>
                      <a:pt x="669" y="15"/>
                    </a:lnTo>
                    <a:lnTo>
                      <a:pt x="671" y="16"/>
                    </a:lnTo>
                    <a:lnTo>
                      <a:pt x="671" y="18"/>
                    </a:lnTo>
                    <a:lnTo>
                      <a:pt x="671" y="19"/>
                    </a:lnTo>
                    <a:lnTo>
                      <a:pt x="672" y="21"/>
                    </a:lnTo>
                    <a:lnTo>
                      <a:pt x="672" y="22"/>
                    </a:lnTo>
                    <a:lnTo>
                      <a:pt x="672" y="23"/>
                    </a:lnTo>
                    <a:lnTo>
                      <a:pt x="676" y="23"/>
                    </a:lnTo>
                    <a:lnTo>
                      <a:pt x="676" y="25"/>
                    </a:lnTo>
                    <a:lnTo>
                      <a:pt x="676" y="26"/>
                    </a:lnTo>
                    <a:lnTo>
                      <a:pt x="676" y="27"/>
                    </a:lnTo>
                    <a:lnTo>
                      <a:pt x="679" y="30"/>
                    </a:lnTo>
                    <a:lnTo>
                      <a:pt x="680" y="32"/>
                    </a:lnTo>
                    <a:lnTo>
                      <a:pt x="682" y="34"/>
                    </a:lnTo>
                    <a:lnTo>
                      <a:pt x="682" y="36"/>
                    </a:lnTo>
                    <a:lnTo>
                      <a:pt x="683" y="37"/>
                    </a:lnTo>
                    <a:lnTo>
                      <a:pt x="684" y="39"/>
                    </a:lnTo>
                    <a:lnTo>
                      <a:pt x="686" y="40"/>
                    </a:lnTo>
                    <a:lnTo>
                      <a:pt x="686" y="41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7" y="43"/>
                    </a:lnTo>
                    <a:lnTo>
                      <a:pt x="688" y="44"/>
                    </a:lnTo>
                    <a:lnTo>
                      <a:pt x="688" y="45"/>
                    </a:lnTo>
                    <a:lnTo>
                      <a:pt x="691" y="50"/>
                    </a:lnTo>
                    <a:lnTo>
                      <a:pt x="697" y="52"/>
                    </a:lnTo>
                    <a:lnTo>
                      <a:pt x="697" y="55"/>
                    </a:lnTo>
                    <a:lnTo>
                      <a:pt x="698" y="58"/>
                    </a:lnTo>
                    <a:lnTo>
                      <a:pt x="698" y="58"/>
                    </a:lnTo>
                    <a:lnTo>
                      <a:pt x="698" y="61"/>
                    </a:lnTo>
                    <a:lnTo>
                      <a:pt x="700" y="62"/>
                    </a:lnTo>
                    <a:lnTo>
                      <a:pt x="701" y="62"/>
                    </a:lnTo>
                    <a:lnTo>
                      <a:pt x="702" y="65"/>
                    </a:lnTo>
                    <a:lnTo>
                      <a:pt x="702" y="66"/>
                    </a:lnTo>
                    <a:lnTo>
                      <a:pt x="704" y="69"/>
                    </a:lnTo>
                    <a:lnTo>
                      <a:pt x="706" y="72"/>
                    </a:lnTo>
                    <a:lnTo>
                      <a:pt x="708" y="73"/>
                    </a:lnTo>
                    <a:lnTo>
                      <a:pt x="709" y="74"/>
                    </a:lnTo>
                    <a:lnTo>
                      <a:pt x="711" y="74"/>
                    </a:lnTo>
                    <a:lnTo>
                      <a:pt x="712" y="74"/>
                    </a:lnTo>
                    <a:lnTo>
                      <a:pt x="713" y="74"/>
                    </a:lnTo>
                    <a:lnTo>
                      <a:pt x="715" y="74"/>
                    </a:lnTo>
                    <a:lnTo>
                      <a:pt x="717" y="74"/>
                    </a:lnTo>
                    <a:lnTo>
                      <a:pt x="719" y="73"/>
                    </a:lnTo>
                    <a:lnTo>
                      <a:pt x="720" y="73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3" y="77"/>
                    </a:lnTo>
                    <a:lnTo>
                      <a:pt x="724" y="77"/>
                    </a:lnTo>
                    <a:lnTo>
                      <a:pt x="726" y="79"/>
                    </a:lnTo>
                    <a:lnTo>
                      <a:pt x="727" y="80"/>
                    </a:lnTo>
                    <a:lnTo>
                      <a:pt x="727" y="79"/>
                    </a:lnTo>
                    <a:lnTo>
                      <a:pt x="729" y="77"/>
                    </a:lnTo>
                    <a:lnTo>
                      <a:pt x="730" y="79"/>
                    </a:lnTo>
                    <a:lnTo>
                      <a:pt x="731" y="77"/>
                    </a:lnTo>
                    <a:lnTo>
                      <a:pt x="733" y="76"/>
                    </a:lnTo>
                    <a:lnTo>
                      <a:pt x="733" y="77"/>
                    </a:lnTo>
                    <a:lnTo>
                      <a:pt x="734" y="79"/>
                    </a:lnTo>
                    <a:lnTo>
                      <a:pt x="735" y="80"/>
                    </a:lnTo>
                    <a:lnTo>
                      <a:pt x="737" y="80"/>
                    </a:lnTo>
                    <a:lnTo>
                      <a:pt x="737" y="81"/>
                    </a:lnTo>
                    <a:lnTo>
                      <a:pt x="738" y="83"/>
                    </a:lnTo>
                    <a:lnTo>
                      <a:pt x="740" y="83"/>
                    </a:lnTo>
                    <a:lnTo>
                      <a:pt x="741" y="84"/>
                    </a:lnTo>
                    <a:lnTo>
                      <a:pt x="741" y="86"/>
                    </a:lnTo>
                    <a:lnTo>
                      <a:pt x="744" y="87"/>
                    </a:lnTo>
                    <a:lnTo>
                      <a:pt x="744" y="87"/>
                    </a:lnTo>
                    <a:lnTo>
                      <a:pt x="745" y="88"/>
                    </a:lnTo>
                    <a:lnTo>
                      <a:pt x="747" y="88"/>
                    </a:lnTo>
                    <a:lnTo>
                      <a:pt x="749" y="90"/>
                    </a:lnTo>
                    <a:lnTo>
                      <a:pt x="751" y="88"/>
                    </a:lnTo>
                    <a:lnTo>
                      <a:pt x="752" y="88"/>
                    </a:lnTo>
                    <a:lnTo>
                      <a:pt x="753" y="87"/>
                    </a:lnTo>
                    <a:lnTo>
                      <a:pt x="753" y="87"/>
                    </a:lnTo>
                    <a:lnTo>
                      <a:pt x="755" y="88"/>
                    </a:lnTo>
                    <a:lnTo>
                      <a:pt x="755" y="90"/>
                    </a:lnTo>
                    <a:lnTo>
                      <a:pt x="753" y="91"/>
                    </a:lnTo>
                    <a:lnTo>
                      <a:pt x="753" y="92"/>
                    </a:lnTo>
                    <a:lnTo>
                      <a:pt x="753" y="94"/>
                    </a:lnTo>
                    <a:lnTo>
                      <a:pt x="756" y="94"/>
                    </a:lnTo>
                    <a:lnTo>
                      <a:pt x="756" y="97"/>
                    </a:lnTo>
                    <a:lnTo>
                      <a:pt x="758" y="99"/>
                    </a:lnTo>
                    <a:lnTo>
                      <a:pt x="758" y="101"/>
                    </a:lnTo>
                    <a:lnTo>
                      <a:pt x="756" y="102"/>
                    </a:lnTo>
                    <a:lnTo>
                      <a:pt x="756" y="104"/>
                    </a:lnTo>
                    <a:lnTo>
                      <a:pt x="759" y="108"/>
                    </a:lnTo>
                    <a:lnTo>
                      <a:pt x="760" y="108"/>
                    </a:lnTo>
                    <a:lnTo>
                      <a:pt x="762" y="110"/>
                    </a:lnTo>
                    <a:lnTo>
                      <a:pt x="763" y="112"/>
                    </a:lnTo>
                    <a:lnTo>
                      <a:pt x="764" y="112"/>
                    </a:lnTo>
                    <a:lnTo>
                      <a:pt x="767" y="110"/>
                    </a:lnTo>
                    <a:lnTo>
                      <a:pt x="769" y="110"/>
                    </a:lnTo>
                    <a:lnTo>
                      <a:pt x="770" y="112"/>
                    </a:lnTo>
                    <a:lnTo>
                      <a:pt x="770" y="113"/>
                    </a:lnTo>
                    <a:lnTo>
                      <a:pt x="771" y="113"/>
                    </a:lnTo>
                    <a:lnTo>
                      <a:pt x="773" y="112"/>
                    </a:lnTo>
                    <a:lnTo>
                      <a:pt x="776" y="112"/>
                    </a:lnTo>
                    <a:lnTo>
                      <a:pt x="777" y="112"/>
                    </a:lnTo>
                    <a:lnTo>
                      <a:pt x="780" y="110"/>
                    </a:lnTo>
                    <a:lnTo>
                      <a:pt x="781" y="109"/>
                    </a:lnTo>
                    <a:lnTo>
                      <a:pt x="782" y="109"/>
                    </a:lnTo>
                    <a:lnTo>
                      <a:pt x="782" y="108"/>
                    </a:lnTo>
                    <a:lnTo>
                      <a:pt x="784" y="105"/>
                    </a:lnTo>
                    <a:lnTo>
                      <a:pt x="785" y="104"/>
                    </a:lnTo>
                    <a:lnTo>
                      <a:pt x="785" y="102"/>
                    </a:lnTo>
                    <a:lnTo>
                      <a:pt x="787" y="101"/>
                    </a:lnTo>
                    <a:lnTo>
                      <a:pt x="788" y="99"/>
                    </a:lnTo>
                    <a:lnTo>
                      <a:pt x="791" y="99"/>
                    </a:lnTo>
                    <a:lnTo>
                      <a:pt x="791" y="97"/>
                    </a:lnTo>
                    <a:lnTo>
                      <a:pt x="792" y="97"/>
                    </a:lnTo>
                    <a:lnTo>
                      <a:pt x="793" y="97"/>
                    </a:lnTo>
                    <a:lnTo>
                      <a:pt x="793" y="94"/>
                    </a:lnTo>
                    <a:lnTo>
                      <a:pt x="796" y="94"/>
                    </a:lnTo>
                    <a:lnTo>
                      <a:pt x="798" y="92"/>
                    </a:lnTo>
                    <a:lnTo>
                      <a:pt x="799" y="91"/>
                    </a:lnTo>
                    <a:lnTo>
                      <a:pt x="802" y="92"/>
                    </a:lnTo>
                    <a:lnTo>
                      <a:pt x="803" y="94"/>
                    </a:lnTo>
                    <a:lnTo>
                      <a:pt x="806" y="94"/>
                    </a:lnTo>
                    <a:lnTo>
                      <a:pt x="806" y="95"/>
                    </a:lnTo>
                    <a:lnTo>
                      <a:pt x="807" y="98"/>
                    </a:lnTo>
                    <a:lnTo>
                      <a:pt x="806" y="99"/>
                    </a:lnTo>
                    <a:lnTo>
                      <a:pt x="806" y="101"/>
                    </a:lnTo>
                    <a:lnTo>
                      <a:pt x="809" y="102"/>
                    </a:lnTo>
                    <a:lnTo>
                      <a:pt x="809" y="105"/>
                    </a:lnTo>
                    <a:lnTo>
                      <a:pt x="810" y="106"/>
                    </a:lnTo>
                    <a:lnTo>
                      <a:pt x="811" y="106"/>
                    </a:lnTo>
                    <a:lnTo>
                      <a:pt x="811" y="109"/>
                    </a:lnTo>
                    <a:lnTo>
                      <a:pt x="811" y="112"/>
                    </a:lnTo>
                    <a:lnTo>
                      <a:pt x="810" y="113"/>
                    </a:lnTo>
                    <a:lnTo>
                      <a:pt x="809" y="113"/>
                    </a:lnTo>
                    <a:lnTo>
                      <a:pt x="807" y="116"/>
                    </a:lnTo>
                    <a:lnTo>
                      <a:pt x="807" y="116"/>
                    </a:lnTo>
                    <a:lnTo>
                      <a:pt x="807" y="119"/>
                    </a:lnTo>
                    <a:lnTo>
                      <a:pt x="809" y="119"/>
                    </a:lnTo>
                    <a:lnTo>
                      <a:pt x="809" y="121"/>
                    </a:lnTo>
                    <a:lnTo>
                      <a:pt x="807" y="123"/>
                    </a:lnTo>
                    <a:lnTo>
                      <a:pt x="809" y="124"/>
                    </a:lnTo>
                    <a:lnTo>
                      <a:pt x="810" y="126"/>
                    </a:lnTo>
                    <a:lnTo>
                      <a:pt x="810" y="127"/>
                    </a:lnTo>
                    <a:lnTo>
                      <a:pt x="810" y="127"/>
                    </a:lnTo>
                    <a:lnTo>
                      <a:pt x="810" y="128"/>
                    </a:lnTo>
                    <a:lnTo>
                      <a:pt x="810" y="128"/>
                    </a:lnTo>
                    <a:lnTo>
                      <a:pt x="809" y="130"/>
                    </a:lnTo>
                    <a:lnTo>
                      <a:pt x="809" y="133"/>
                    </a:lnTo>
                    <a:lnTo>
                      <a:pt x="810" y="135"/>
                    </a:lnTo>
                    <a:lnTo>
                      <a:pt x="810" y="137"/>
                    </a:lnTo>
                    <a:lnTo>
                      <a:pt x="810" y="138"/>
                    </a:lnTo>
                    <a:lnTo>
                      <a:pt x="809" y="138"/>
                    </a:lnTo>
                    <a:lnTo>
                      <a:pt x="809" y="141"/>
                    </a:lnTo>
                    <a:lnTo>
                      <a:pt x="810" y="142"/>
                    </a:lnTo>
                    <a:lnTo>
                      <a:pt x="810" y="144"/>
                    </a:lnTo>
                    <a:lnTo>
                      <a:pt x="810" y="145"/>
                    </a:lnTo>
                    <a:lnTo>
                      <a:pt x="809" y="145"/>
                    </a:lnTo>
                    <a:lnTo>
                      <a:pt x="809" y="146"/>
                    </a:lnTo>
                    <a:lnTo>
                      <a:pt x="809" y="148"/>
                    </a:lnTo>
                    <a:lnTo>
                      <a:pt x="809" y="149"/>
                    </a:lnTo>
                    <a:lnTo>
                      <a:pt x="809" y="151"/>
                    </a:lnTo>
                    <a:lnTo>
                      <a:pt x="807" y="153"/>
                    </a:lnTo>
                    <a:lnTo>
                      <a:pt x="807" y="155"/>
                    </a:lnTo>
                    <a:lnTo>
                      <a:pt x="809" y="156"/>
                    </a:lnTo>
                    <a:lnTo>
                      <a:pt x="807" y="157"/>
                    </a:lnTo>
                    <a:lnTo>
                      <a:pt x="807" y="159"/>
                    </a:lnTo>
                    <a:lnTo>
                      <a:pt x="809" y="160"/>
                    </a:lnTo>
                    <a:lnTo>
                      <a:pt x="809" y="162"/>
                    </a:lnTo>
                    <a:lnTo>
                      <a:pt x="807" y="163"/>
                    </a:lnTo>
                    <a:lnTo>
                      <a:pt x="806" y="163"/>
                    </a:lnTo>
                    <a:lnTo>
                      <a:pt x="805" y="163"/>
                    </a:lnTo>
                    <a:lnTo>
                      <a:pt x="796" y="162"/>
                    </a:lnTo>
                    <a:lnTo>
                      <a:pt x="795" y="160"/>
                    </a:lnTo>
                    <a:lnTo>
                      <a:pt x="793" y="160"/>
                    </a:lnTo>
                    <a:lnTo>
                      <a:pt x="792" y="160"/>
                    </a:lnTo>
                    <a:lnTo>
                      <a:pt x="789" y="164"/>
                    </a:lnTo>
                    <a:lnTo>
                      <a:pt x="789" y="166"/>
                    </a:lnTo>
                    <a:lnTo>
                      <a:pt x="788" y="167"/>
                    </a:lnTo>
                    <a:lnTo>
                      <a:pt x="787" y="167"/>
                    </a:lnTo>
                    <a:lnTo>
                      <a:pt x="785" y="168"/>
                    </a:lnTo>
                    <a:lnTo>
                      <a:pt x="784" y="170"/>
                    </a:lnTo>
                    <a:lnTo>
                      <a:pt x="785" y="173"/>
                    </a:lnTo>
                    <a:lnTo>
                      <a:pt x="788" y="177"/>
                    </a:lnTo>
                    <a:lnTo>
                      <a:pt x="789" y="178"/>
                    </a:lnTo>
                    <a:lnTo>
                      <a:pt x="789" y="181"/>
                    </a:lnTo>
                    <a:lnTo>
                      <a:pt x="791" y="182"/>
                    </a:lnTo>
                    <a:lnTo>
                      <a:pt x="791" y="185"/>
                    </a:lnTo>
                    <a:lnTo>
                      <a:pt x="792" y="188"/>
                    </a:lnTo>
                    <a:lnTo>
                      <a:pt x="792" y="191"/>
                    </a:lnTo>
                    <a:lnTo>
                      <a:pt x="792" y="195"/>
                    </a:lnTo>
                    <a:lnTo>
                      <a:pt x="793" y="196"/>
                    </a:lnTo>
                    <a:lnTo>
                      <a:pt x="793" y="199"/>
                    </a:lnTo>
                    <a:lnTo>
                      <a:pt x="793" y="200"/>
                    </a:lnTo>
                    <a:lnTo>
                      <a:pt x="793" y="202"/>
                    </a:lnTo>
                    <a:lnTo>
                      <a:pt x="792" y="204"/>
                    </a:lnTo>
                    <a:lnTo>
                      <a:pt x="793" y="206"/>
                    </a:lnTo>
                    <a:lnTo>
                      <a:pt x="793" y="207"/>
                    </a:lnTo>
                    <a:lnTo>
                      <a:pt x="792" y="207"/>
                    </a:lnTo>
                    <a:lnTo>
                      <a:pt x="789" y="207"/>
                    </a:lnTo>
                    <a:lnTo>
                      <a:pt x="788" y="209"/>
                    </a:lnTo>
                    <a:lnTo>
                      <a:pt x="788" y="210"/>
                    </a:lnTo>
                    <a:lnTo>
                      <a:pt x="788" y="211"/>
                    </a:lnTo>
                    <a:lnTo>
                      <a:pt x="789" y="213"/>
                    </a:lnTo>
                    <a:lnTo>
                      <a:pt x="789" y="214"/>
                    </a:lnTo>
                    <a:lnTo>
                      <a:pt x="788" y="214"/>
                    </a:lnTo>
                    <a:lnTo>
                      <a:pt x="788" y="214"/>
                    </a:lnTo>
                    <a:lnTo>
                      <a:pt x="784" y="213"/>
                    </a:lnTo>
                    <a:lnTo>
                      <a:pt x="782" y="211"/>
                    </a:lnTo>
                    <a:lnTo>
                      <a:pt x="782" y="209"/>
                    </a:lnTo>
                    <a:lnTo>
                      <a:pt x="780" y="207"/>
                    </a:lnTo>
                    <a:lnTo>
                      <a:pt x="778" y="207"/>
                    </a:lnTo>
                    <a:lnTo>
                      <a:pt x="778" y="210"/>
                    </a:lnTo>
                    <a:lnTo>
                      <a:pt x="778" y="213"/>
                    </a:lnTo>
                    <a:lnTo>
                      <a:pt x="780" y="215"/>
                    </a:lnTo>
                    <a:lnTo>
                      <a:pt x="778" y="217"/>
                    </a:lnTo>
                    <a:lnTo>
                      <a:pt x="776" y="218"/>
                    </a:lnTo>
                    <a:lnTo>
                      <a:pt x="774" y="221"/>
                    </a:lnTo>
                    <a:lnTo>
                      <a:pt x="774" y="224"/>
                    </a:lnTo>
                    <a:lnTo>
                      <a:pt x="769" y="228"/>
                    </a:lnTo>
                    <a:lnTo>
                      <a:pt x="766" y="228"/>
                    </a:lnTo>
                    <a:lnTo>
                      <a:pt x="763" y="229"/>
                    </a:lnTo>
                    <a:lnTo>
                      <a:pt x="766" y="232"/>
                    </a:lnTo>
                    <a:lnTo>
                      <a:pt x="769" y="235"/>
                    </a:lnTo>
                    <a:lnTo>
                      <a:pt x="769" y="236"/>
                    </a:lnTo>
                    <a:lnTo>
                      <a:pt x="767" y="240"/>
                    </a:lnTo>
                    <a:lnTo>
                      <a:pt x="764" y="239"/>
                    </a:lnTo>
                    <a:lnTo>
                      <a:pt x="759" y="240"/>
                    </a:lnTo>
                    <a:lnTo>
                      <a:pt x="756" y="239"/>
                    </a:lnTo>
                    <a:lnTo>
                      <a:pt x="753" y="239"/>
                    </a:lnTo>
                    <a:lnTo>
                      <a:pt x="752" y="238"/>
                    </a:lnTo>
                    <a:lnTo>
                      <a:pt x="749" y="236"/>
                    </a:lnTo>
                    <a:lnTo>
                      <a:pt x="747" y="233"/>
                    </a:lnTo>
                    <a:lnTo>
                      <a:pt x="744" y="236"/>
                    </a:lnTo>
                    <a:lnTo>
                      <a:pt x="744" y="240"/>
                    </a:lnTo>
                    <a:lnTo>
                      <a:pt x="744" y="242"/>
                    </a:lnTo>
                    <a:lnTo>
                      <a:pt x="744" y="245"/>
                    </a:lnTo>
                    <a:lnTo>
                      <a:pt x="741" y="250"/>
                    </a:lnTo>
                    <a:lnTo>
                      <a:pt x="738" y="251"/>
                    </a:lnTo>
                    <a:lnTo>
                      <a:pt x="737" y="256"/>
                    </a:lnTo>
                    <a:lnTo>
                      <a:pt x="733" y="258"/>
                    </a:lnTo>
                    <a:lnTo>
                      <a:pt x="733" y="261"/>
                    </a:lnTo>
                    <a:lnTo>
                      <a:pt x="731" y="264"/>
                    </a:lnTo>
                    <a:lnTo>
                      <a:pt x="729" y="267"/>
                    </a:lnTo>
                    <a:lnTo>
                      <a:pt x="729" y="275"/>
                    </a:lnTo>
                    <a:lnTo>
                      <a:pt x="727" y="272"/>
                    </a:lnTo>
                    <a:lnTo>
                      <a:pt x="723" y="276"/>
                    </a:lnTo>
                    <a:lnTo>
                      <a:pt x="720" y="276"/>
                    </a:lnTo>
                    <a:lnTo>
                      <a:pt x="719" y="278"/>
                    </a:lnTo>
                    <a:lnTo>
                      <a:pt x="717" y="276"/>
                    </a:lnTo>
                    <a:lnTo>
                      <a:pt x="713" y="279"/>
                    </a:lnTo>
                    <a:lnTo>
                      <a:pt x="711" y="279"/>
                    </a:lnTo>
                    <a:lnTo>
                      <a:pt x="711" y="282"/>
                    </a:lnTo>
                    <a:lnTo>
                      <a:pt x="709" y="280"/>
                    </a:lnTo>
                    <a:lnTo>
                      <a:pt x="704" y="286"/>
                    </a:lnTo>
                    <a:lnTo>
                      <a:pt x="700" y="287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697" y="293"/>
                    </a:lnTo>
                    <a:lnTo>
                      <a:pt x="694" y="297"/>
                    </a:lnTo>
                    <a:lnTo>
                      <a:pt x="693" y="297"/>
                    </a:lnTo>
                    <a:lnTo>
                      <a:pt x="691" y="298"/>
                    </a:lnTo>
                    <a:lnTo>
                      <a:pt x="690" y="298"/>
                    </a:lnTo>
                    <a:lnTo>
                      <a:pt x="690" y="297"/>
                    </a:lnTo>
                    <a:lnTo>
                      <a:pt x="687" y="296"/>
                    </a:lnTo>
                    <a:lnTo>
                      <a:pt x="688" y="293"/>
                    </a:lnTo>
                    <a:lnTo>
                      <a:pt x="691" y="293"/>
                    </a:lnTo>
                    <a:lnTo>
                      <a:pt x="693" y="292"/>
                    </a:lnTo>
                    <a:lnTo>
                      <a:pt x="695" y="292"/>
                    </a:lnTo>
                    <a:lnTo>
                      <a:pt x="695" y="292"/>
                    </a:lnTo>
                    <a:lnTo>
                      <a:pt x="697" y="289"/>
                    </a:lnTo>
                    <a:lnTo>
                      <a:pt x="695" y="289"/>
                    </a:lnTo>
                    <a:lnTo>
                      <a:pt x="694" y="287"/>
                    </a:lnTo>
                    <a:lnTo>
                      <a:pt x="697" y="286"/>
                    </a:lnTo>
                    <a:lnTo>
                      <a:pt x="698" y="283"/>
                    </a:lnTo>
                    <a:lnTo>
                      <a:pt x="695" y="286"/>
                    </a:lnTo>
                    <a:lnTo>
                      <a:pt x="693" y="287"/>
                    </a:lnTo>
                    <a:lnTo>
                      <a:pt x="691" y="286"/>
                    </a:lnTo>
                    <a:lnTo>
                      <a:pt x="691" y="285"/>
                    </a:lnTo>
                    <a:lnTo>
                      <a:pt x="693" y="283"/>
                    </a:lnTo>
                    <a:lnTo>
                      <a:pt x="693" y="282"/>
                    </a:lnTo>
                    <a:lnTo>
                      <a:pt x="690" y="279"/>
                    </a:lnTo>
                    <a:lnTo>
                      <a:pt x="690" y="275"/>
                    </a:lnTo>
                    <a:lnTo>
                      <a:pt x="690" y="275"/>
                    </a:lnTo>
                    <a:lnTo>
                      <a:pt x="693" y="275"/>
                    </a:lnTo>
                    <a:lnTo>
                      <a:pt x="693" y="271"/>
                    </a:lnTo>
                    <a:lnTo>
                      <a:pt x="695" y="268"/>
                    </a:lnTo>
                    <a:lnTo>
                      <a:pt x="695" y="265"/>
                    </a:lnTo>
                    <a:lnTo>
                      <a:pt x="698" y="265"/>
                    </a:lnTo>
                    <a:lnTo>
                      <a:pt x="697" y="262"/>
                    </a:lnTo>
                    <a:lnTo>
                      <a:pt x="691" y="258"/>
                    </a:lnTo>
                    <a:lnTo>
                      <a:pt x="687" y="254"/>
                    </a:lnTo>
                    <a:lnTo>
                      <a:pt x="686" y="257"/>
                    </a:lnTo>
                    <a:lnTo>
                      <a:pt x="684" y="257"/>
                    </a:lnTo>
                    <a:lnTo>
                      <a:pt x="683" y="256"/>
                    </a:lnTo>
                    <a:lnTo>
                      <a:pt x="680" y="256"/>
                    </a:lnTo>
                    <a:lnTo>
                      <a:pt x="679" y="258"/>
                    </a:lnTo>
                    <a:lnTo>
                      <a:pt x="677" y="260"/>
                    </a:lnTo>
                    <a:lnTo>
                      <a:pt x="676" y="262"/>
                    </a:lnTo>
                    <a:lnTo>
                      <a:pt x="673" y="265"/>
                    </a:lnTo>
                    <a:lnTo>
                      <a:pt x="673" y="271"/>
                    </a:lnTo>
                    <a:lnTo>
                      <a:pt x="672" y="271"/>
                    </a:lnTo>
                    <a:lnTo>
                      <a:pt x="671" y="275"/>
                    </a:lnTo>
                    <a:lnTo>
                      <a:pt x="668" y="275"/>
                    </a:lnTo>
                    <a:lnTo>
                      <a:pt x="662" y="278"/>
                    </a:lnTo>
                    <a:lnTo>
                      <a:pt x="661" y="285"/>
                    </a:lnTo>
                    <a:lnTo>
                      <a:pt x="659" y="286"/>
                    </a:lnTo>
                    <a:lnTo>
                      <a:pt x="661" y="286"/>
                    </a:lnTo>
                    <a:lnTo>
                      <a:pt x="661" y="289"/>
                    </a:lnTo>
                    <a:lnTo>
                      <a:pt x="659" y="289"/>
                    </a:lnTo>
                    <a:lnTo>
                      <a:pt x="661" y="290"/>
                    </a:lnTo>
                    <a:lnTo>
                      <a:pt x="659" y="293"/>
                    </a:lnTo>
                    <a:lnTo>
                      <a:pt x="655" y="294"/>
                    </a:lnTo>
                    <a:lnTo>
                      <a:pt x="651" y="294"/>
                    </a:lnTo>
                    <a:lnTo>
                      <a:pt x="646" y="292"/>
                    </a:lnTo>
                    <a:lnTo>
                      <a:pt x="646" y="293"/>
                    </a:lnTo>
                    <a:lnTo>
                      <a:pt x="644" y="294"/>
                    </a:lnTo>
                    <a:lnTo>
                      <a:pt x="644" y="297"/>
                    </a:lnTo>
                    <a:lnTo>
                      <a:pt x="644" y="298"/>
                    </a:lnTo>
                    <a:lnTo>
                      <a:pt x="644" y="300"/>
                    </a:lnTo>
                    <a:lnTo>
                      <a:pt x="643" y="301"/>
                    </a:lnTo>
                    <a:lnTo>
                      <a:pt x="644" y="304"/>
                    </a:lnTo>
                    <a:lnTo>
                      <a:pt x="644" y="307"/>
                    </a:lnTo>
                    <a:lnTo>
                      <a:pt x="647" y="308"/>
                    </a:lnTo>
                    <a:lnTo>
                      <a:pt x="651" y="312"/>
                    </a:lnTo>
                    <a:lnTo>
                      <a:pt x="653" y="314"/>
                    </a:lnTo>
                    <a:lnTo>
                      <a:pt x="654" y="316"/>
                    </a:lnTo>
                    <a:lnTo>
                      <a:pt x="654" y="315"/>
                    </a:lnTo>
                    <a:lnTo>
                      <a:pt x="655" y="316"/>
                    </a:lnTo>
                    <a:lnTo>
                      <a:pt x="657" y="315"/>
                    </a:lnTo>
                    <a:lnTo>
                      <a:pt x="658" y="315"/>
                    </a:lnTo>
                    <a:lnTo>
                      <a:pt x="658" y="316"/>
                    </a:lnTo>
                    <a:lnTo>
                      <a:pt x="659" y="316"/>
                    </a:lnTo>
                    <a:lnTo>
                      <a:pt x="662" y="316"/>
                    </a:lnTo>
                    <a:lnTo>
                      <a:pt x="664" y="318"/>
                    </a:lnTo>
                    <a:lnTo>
                      <a:pt x="664" y="322"/>
                    </a:lnTo>
                    <a:lnTo>
                      <a:pt x="666" y="329"/>
                    </a:lnTo>
                    <a:lnTo>
                      <a:pt x="671" y="329"/>
                    </a:lnTo>
                    <a:lnTo>
                      <a:pt x="673" y="327"/>
                    </a:lnTo>
                    <a:lnTo>
                      <a:pt x="676" y="329"/>
                    </a:lnTo>
                    <a:lnTo>
                      <a:pt x="676" y="327"/>
                    </a:lnTo>
                    <a:lnTo>
                      <a:pt x="679" y="325"/>
                    </a:lnTo>
                    <a:lnTo>
                      <a:pt x="677" y="323"/>
                    </a:lnTo>
                    <a:lnTo>
                      <a:pt x="676" y="323"/>
                    </a:lnTo>
                    <a:lnTo>
                      <a:pt x="680" y="322"/>
                    </a:lnTo>
                    <a:lnTo>
                      <a:pt x="682" y="321"/>
                    </a:lnTo>
                    <a:lnTo>
                      <a:pt x="682" y="318"/>
                    </a:lnTo>
                    <a:lnTo>
                      <a:pt x="680" y="316"/>
                    </a:lnTo>
                    <a:lnTo>
                      <a:pt x="684" y="316"/>
                    </a:lnTo>
                    <a:lnTo>
                      <a:pt x="690" y="314"/>
                    </a:lnTo>
                    <a:lnTo>
                      <a:pt x="691" y="315"/>
                    </a:lnTo>
                    <a:lnTo>
                      <a:pt x="693" y="315"/>
                    </a:lnTo>
                    <a:lnTo>
                      <a:pt x="694" y="318"/>
                    </a:lnTo>
                    <a:lnTo>
                      <a:pt x="695" y="318"/>
                    </a:lnTo>
                    <a:lnTo>
                      <a:pt x="697" y="321"/>
                    </a:lnTo>
                    <a:lnTo>
                      <a:pt x="705" y="319"/>
                    </a:lnTo>
                    <a:lnTo>
                      <a:pt x="706" y="318"/>
                    </a:lnTo>
                    <a:lnTo>
                      <a:pt x="709" y="318"/>
                    </a:lnTo>
                    <a:lnTo>
                      <a:pt x="709" y="319"/>
                    </a:lnTo>
                    <a:lnTo>
                      <a:pt x="713" y="319"/>
                    </a:lnTo>
                    <a:lnTo>
                      <a:pt x="716" y="319"/>
                    </a:lnTo>
                    <a:lnTo>
                      <a:pt x="717" y="319"/>
                    </a:lnTo>
                    <a:lnTo>
                      <a:pt x="715" y="321"/>
                    </a:lnTo>
                    <a:lnTo>
                      <a:pt x="715" y="322"/>
                    </a:lnTo>
                    <a:lnTo>
                      <a:pt x="716" y="325"/>
                    </a:lnTo>
                    <a:lnTo>
                      <a:pt x="715" y="325"/>
                    </a:lnTo>
                    <a:lnTo>
                      <a:pt x="713" y="326"/>
                    </a:lnTo>
                    <a:lnTo>
                      <a:pt x="713" y="329"/>
                    </a:lnTo>
                    <a:lnTo>
                      <a:pt x="716" y="329"/>
                    </a:lnTo>
                    <a:lnTo>
                      <a:pt x="716" y="330"/>
                    </a:lnTo>
                    <a:lnTo>
                      <a:pt x="713" y="333"/>
                    </a:lnTo>
                    <a:lnTo>
                      <a:pt x="709" y="332"/>
                    </a:lnTo>
                    <a:lnTo>
                      <a:pt x="709" y="330"/>
                    </a:lnTo>
                    <a:lnTo>
                      <a:pt x="708" y="332"/>
                    </a:lnTo>
                    <a:lnTo>
                      <a:pt x="706" y="329"/>
                    </a:lnTo>
                    <a:lnTo>
                      <a:pt x="704" y="333"/>
                    </a:lnTo>
                    <a:lnTo>
                      <a:pt x="702" y="333"/>
                    </a:lnTo>
                    <a:lnTo>
                      <a:pt x="700" y="336"/>
                    </a:lnTo>
                    <a:lnTo>
                      <a:pt x="698" y="336"/>
                    </a:lnTo>
                    <a:lnTo>
                      <a:pt x="697" y="337"/>
                    </a:lnTo>
                    <a:lnTo>
                      <a:pt x="695" y="334"/>
                    </a:lnTo>
                    <a:lnTo>
                      <a:pt x="691" y="336"/>
                    </a:lnTo>
                    <a:lnTo>
                      <a:pt x="695" y="337"/>
                    </a:lnTo>
                    <a:lnTo>
                      <a:pt x="695" y="340"/>
                    </a:lnTo>
                    <a:lnTo>
                      <a:pt x="691" y="340"/>
                    </a:lnTo>
                    <a:lnTo>
                      <a:pt x="691" y="343"/>
                    </a:lnTo>
                    <a:lnTo>
                      <a:pt x="688" y="343"/>
                    </a:lnTo>
                    <a:lnTo>
                      <a:pt x="686" y="345"/>
                    </a:lnTo>
                    <a:lnTo>
                      <a:pt x="687" y="347"/>
                    </a:lnTo>
                    <a:lnTo>
                      <a:pt x="690" y="348"/>
                    </a:lnTo>
                    <a:lnTo>
                      <a:pt x="687" y="351"/>
                    </a:lnTo>
                    <a:lnTo>
                      <a:pt x="686" y="350"/>
                    </a:lnTo>
                    <a:lnTo>
                      <a:pt x="683" y="354"/>
                    </a:lnTo>
                    <a:lnTo>
                      <a:pt x="682" y="355"/>
                    </a:lnTo>
                    <a:lnTo>
                      <a:pt x="680" y="354"/>
                    </a:lnTo>
                    <a:lnTo>
                      <a:pt x="680" y="358"/>
                    </a:lnTo>
                    <a:lnTo>
                      <a:pt x="682" y="361"/>
                    </a:lnTo>
                    <a:lnTo>
                      <a:pt x="680" y="365"/>
                    </a:lnTo>
                    <a:lnTo>
                      <a:pt x="680" y="372"/>
                    </a:lnTo>
                    <a:lnTo>
                      <a:pt x="682" y="372"/>
                    </a:lnTo>
                    <a:lnTo>
                      <a:pt x="687" y="374"/>
                    </a:lnTo>
                    <a:lnTo>
                      <a:pt x="687" y="377"/>
                    </a:lnTo>
                    <a:lnTo>
                      <a:pt x="690" y="376"/>
                    </a:lnTo>
                    <a:lnTo>
                      <a:pt x="697" y="380"/>
                    </a:lnTo>
                    <a:lnTo>
                      <a:pt x="701" y="388"/>
                    </a:lnTo>
                    <a:lnTo>
                      <a:pt x="702" y="388"/>
                    </a:lnTo>
                    <a:lnTo>
                      <a:pt x="701" y="391"/>
                    </a:lnTo>
                    <a:lnTo>
                      <a:pt x="704" y="392"/>
                    </a:lnTo>
                    <a:lnTo>
                      <a:pt x="704" y="395"/>
                    </a:lnTo>
                    <a:lnTo>
                      <a:pt x="708" y="399"/>
                    </a:lnTo>
                    <a:lnTo>
                      <a:pt x="708" y="403"/>
                    </a:lnTo>
                    <a:lnTo>
                      <a:pt x="712" y="408"/>
                    </a:lnTo>
                    <a:lnTo>
                      <a:pt x="715" y="409"/>
                    </a:lnTo>
                    <a:lnTo>
                      <a:pt x="717" y="409"/>
                    </a:lnTo>
                    <a:lnTo>
                      <a:pt x="719" y="410"/>
                    </a:lnTo>
                    <a:lnTo>
                      <a:pt x="719" y="412"/>
                    </a:lnTo>
                    <a:lnTo>
                      <a:pt x="722" y="415"/>
                    </a:lnTo>
                    <a:lnTo>
                      <a:pt x="723" y="416"/>
                    </a:lnTo>
                    <a:lnTo>
                      <a:pt x="726" y="420"/>
                    </a:lnTo>
                    <a:lnTo>
                      <a:pt x="724" y="420"/>
                    </a:lnTo>
                    <a:lnTo>
                      <a:pt x="719" y="419"/>
                    </a:lnTo>
                    <a:lnTo>
                      <a:pt x="715" y="420"/>
                    </a:lnTo>
                    <a:lnTo>
                      <a:pt x="712" y="417"/>
                    </a:lnTo>
                    <a:lnTo>
                      <a:pt x="711" y="417"/>
                    </a:lnTo>
                    <a:lnTo>
                      <a:pt x="706" y="416"/>
                    </a:lnTo>
                    <a:lnTo>
                      <a:pt x="702" y="416"/>
                    </a:lnTo>
                    <a:lnTo>
                      <a:pt x="701" y="417"/>
                    </a:lnTo>
                    <a:lnTo>
                      <a:pt x="698" y="417"/>
                    </a:lnTo>
                    <a:lnTo>
                      <a:pt x="697" y="416"/>
                    </a:lnTo>
                    <a:lnTo>
                      <a:pt x="695" y="412"/>
                    </a:lnTo>
                    <a:lnTo>
                      <a:pt x="691" y="413"/>
                    </a:lnTo>
                    <a:lnTo>
                      <a:pt x="690" y="413"/>
                    </a:lnTo>
                    <a:lnTo>
                      <a:pt x="688" y="413"/>
                    </a:lnTo>
                    <a:lnTo>
                      <a:pt x="687" y="413"/>
                    </a:lnTo>
                    <a:lnTo>
                      <a:pt x="686" y="413"/>
                    </a:lnTo>
                    <a:lnTo>
                      <a:pt x="683" y="415"/>
                    </a:lnTo>
                    <a:lnTo>
                      <a:pt x="680" y="420"/>
                    </a:lnTo>
                    <a:lnTo>
                      <a:pt x="684" y="416"/>
                    </a:lnTo>
                    <a:lnTo>
                      <a:pt x="687" y="415"/>
                    </a:lnTo>
                    <a:lnTo>
                      <a:pt x="690" y="415"/>
                    </a:lnTo>
                    <a:lnTo>
                      <a:pt x="694" y="415"/>
                    </a:lnTo>
                    <a:lnTo>
                      <a:pt x="695" y="415"/>
                    </a:lnTo>
                    <a:lnTo>
                      <a:pt x="695" y="416"/>
                    </a:lnTo>
                    <a:lnTo>
                      <a:pt x="698" y="419"/>
                    </a:lnTo>
                    <a:lnTo>
                      <a:pt x="701" y="420"/>
                    </a:lnTo>
                    <a:lnTo>
                      <a:pt x="705" y="416"/>
                    </a:lnTo>
                    <a:lnTo>
                      <a:pt x="708" y="417"/>
                    </a:lnTo>
                    <a:lnTo>
                      <a:pt x="712" y="421"/>
                    </a:lnTo>
                    <a:lnTo>
                      <a:pt x="717" y="424"/>
                    </a:lnTo>
                    <a:lnTo>
                      <a:pt x="724" y="428"/>
                    </a:lnTo>
                    <a:lnTo>
                      <a:pt x="727" y="434"/>
                    </a:lnTo>
                    <a:lnTo>
                      <a:pt x="727" y="435"/>
                    </a:lnTo>
                    <a:lnTo>
                      <a:pt x="723" y="437"/>
                    </a:lnTo>
                    <a:lnTo>
                      <a:pt x="720" y="439"/>
                    </a:lnTo>
                    <a:lnTo>
                      <a:pt x="719" y="439"/>
                    </a:lnTo>
                    <a:lnTo>
                      <a:pt x="717" y="441"/>
                    </a:lnTo>
                    <a:lnTo>
                      <a:pt x="717" y="444"/>
                    </a:lnTo>
                    <a:lnTo>
                      <a:pt x="715" y="444"/>
                    </a:lnTo>
                    <a:lnTo>
                      <a:pt x="712" y="442"/>
                    </a:lnTo>
                    <a:lnTo>
                      <a:pt x="709" y="444"/>
                    </a:lnTo>
                    <a:lnTo>
                      <a:pt x="708" y="444"/>
                    </a:lnTo>
                    <a:lnTo>
                      <a:pt x="705" y="446"/>
                    </a:lnTo>
                    <a:lnTo>
                      <a:pt x="705" y="449"/>
                    </a:lnTo>
                    <a:lnTo>
                      <a:pt x="705" y="446"/>
                    </a:lnTo>
                    <a:lnTo>
                      <a:pt x="708" y="445"/>
                    </a:lnTo>
                    <a:lnTo>
                      <a:pt x="711" y="444"/>
                    </a:lnTo>
                    <a:lnTo>
                      <a:pt x="713" y="448"/>
                    </a:lnTo>
                    <a:lnTo>
                      <a:pt x="716" y="449"/>
                    </a:lnTo>
                    <a:lnTo>
                      <a:pt x="720" y="445"/>
                    </a:lnTo>
                    <a:lnTo>
                      <a:pt x="723" y="446"/>
                    </a:lnTo>
                    <a:lnTo>
                      <a:pt x="727" y="452"/>
                    </a:lnTo>
                    <a:lnTo>
                      <a:pt x="729" y="450"/>
                    </a:lnTo>
                    <a:lnTo>
                      <a:pt x="729" y="452"/>
                    </a:lnTo>
                    <a:lnTo>
                      <a:pt x="731" y="452"/>
                    </a:lnTo>
                    <a:lnTo>
                      <a:pt x="733" y="452"/>
                    </a:lnTo>
                    <a:lnTo>
                      <a:pt x="726" y="457"/>
                    </a:lnTo>
                    <a:lnTo>
                      <a:pt x="723" y="459"/>
                    </a:lnTo>
                    <a:lnTo>
                      <a:pt x="723" y="462"/>
                    </a:lnTo>
                    <a:lnTo>
                      <a:pt x="724" y="462"/>
                    </a:lnTo>
                    <a:lnTo>
                      <a:pt x="727" y="459"/>
                    </a:lnTo>
                    <a:lnTo>
                      <a:pt x="730" y="459"/>
                    </a:lnTo>
                    <a:lnTo>
                      <a:pt x="730" y="457"/>
                    </a:lnTo>
                    <a:lnTo>
                      <a:pt x="730" y="457"/>
                    </a:lnTo>
                    <a:lnTo>
                      <a:pt x="731" y="456"/>
                    </a:lnTo>
                    <a:lnTo>
                      <a:pt x="733" y="456"/>
                    </a:lnTo>
                    <a:lnTo>
                      <a:pt x="733" y="460"/>
                    </a:lnTo>
                    <a:lnTo>
                      <a:pt x="734" y="462"/>
                    </a:lnTo>
                    <a:lnTo>
                      <a:pt x="733" y="463"/>
                    </a:lnTo>
                    <a:lnTo>
                      <a:pt x="733" y="462"/>
                    </a:lnTo>
                    <a:lnTo>
                      <a:pt x="731" y="462"/>
                    </a:lnTo>
                    <a:lnTo>
                      <a:pt x="730" y="463"/>
                    </a:lnTo>
                    <a:lnTo>
                      <a:pt x="730" y="463"/>
                    </a:lnTo>
                    <a:lnTo>
                      <a:pt x="727" y="463"/>
                    </a:lnTo>
                    <a:lnTo>
                      <a:pt x="724" y="466"/>
                    </a:lnTo>
                    <a:lnTo>
                      <a:pt x="724" y="466"/>
                    </a:lnTo>
                    <a:lnTo>
                      <a:pt x="729" y="466"/>
                    </a:lnTo>
                    <a:lnTo>
                      <a:pt x="730" y="467"/>
                    </a:lnTo>
                    <a:lnTo>
                      <a:pt x="730" y="468"/>
                    </a:lnTo>
                    <a:lnTo>
                      <a:pt x="729" y="468"/>
                    </a:lnTo>
                    <a:lnTo>
                      <a:pt x="727" y="470"/>
                    </a:lnTo>
                    <a:lnTo>
                      <a:pt x="729" y="471"/>
                    </a:lnTo>
                    <a:lnTo>
                      <a:pt x="730" y="473"/>
                    </a:lnTo>
                    <a:lnTo>
                      <a:pt x="729" y="474"/>
                    </a:lnTo>
                    <a:lnTo>
                      <a:pt x="726" y="473"/>
                    </a:lnTo>
                    <a:lnTo>
                      <a:pt x="726" y="474"/>
                    </a:lnTo>
                    <a:lnTo>
                      <a:pt x="726" y="475"/>
                    </a:lnTo>
                    <a:lnTo>
                      <a:pt x="729" y="475"/>
                    </a:lnTo>
                    <a:lnTo>
                      <a:pt x="730" y="478"/>
                    </a:lnTo>
                    <a:lnTo>
                      <a:pt x="729" y="479"/>
                    </a:lnTo>
                    <a:lnTo>
                      <a:pt x="729" y="482"/>
                    </a:lnTo>
                    <a:lnTo>
                      <a:pt x="727" y="481"/>
                    </a:lnTo>
                    <a:lnTo>
                      <a:pt x="727" y="478"/>
                    </a:lnTo>
                    <a:lnTo>
                      <a:pt x="724" y="479"/>
                    </a:lnTo>
                    <a:lnTo>
                      <a:pt x="723" y="484"/>
                    </a:lnTo>
                    <a:lnTo>
                      <a:pt x="722" y="485"/>
                    </a:lnTo>
                    <a:lnTo>
                      <a:pt x="717" y="484"/>
                    </a:lnTo>
                    <a:lnTo>
                      <a:pt x="720" y="485"/>
                    </a:lnTo>
                    <a:lnTo>
                      <a:pt x="720" y="486"/>
                    </a:lnTo>
                    <a:lnTo>
                      <a:pt x="722" y="488"/>
                    </a:lnTo>
                    <a:lnTo>
                      <a:pt x="720" y="489"/>
                    </a:lnTo>
                    <a:lnTo>
                      <a:pt x="719" y="491"/>
                    </a:lnTo>
                    <a:lnTo>
                      <a:pt x="720" y="492"/>
                    </a:lnTo>
                    <a:lnTo>
                      <a:pt x="720" y="493"/>
                    </a:lnTo>
                    <a:lnTo>
                      <a:pt x="720" y="496"/>
                    </a:lnTo>
                    <a:lnTo>
                      <a:pt x="717" y="496"/>
                    </a:lnTo>
                    <a:lnTo>
                      <a:pt x="716" y="495"/>
                    </a:lnTo>
                    <a:lnTo>
                      <a:pt x="715" y="497"/>
                    </a:lnTo>
                    <a:lnTo>
                      <a:pt x="717" y="497"/>
                    </a:lnTo>
                    <a:lnTo>
                      <a:pt x="719" y="499"/>
                    </a:lnTo>
                    <a:lnTo>
                      <a:pt x="716" y="499"/>
                    </a:lnTo>
                    <a:lnTo>
                      <a:pt x="716" y="500"/>
                    </a:lnTo>
                    <a:lnTo>
                      <a:pt x="712" y="504"/>
                    </a:lnTo>
                    <a:lnTo>
                      <a:pt x="711" y="504"/>
                    </a:lnTo>
                    <a:lnTo>
                      <a:pt x="711" y="502"/>
                    </a:lnTo>
                    <a:lnTo>
                      <a:pt x="709" y="502"/>
                    </a:lnTo>
                    <a:lnTo>
                      <a:pt x="709" y="502"/>
                    </a:lnTo>
                    <a:lnTo>
                      <a:pt x="708" y="504"/>
                    </a:lnTo>
                    <a:lnTo>
                      <a:pt x="706" y="503"/>
                    </a:lnTo>
                    <a:lnTo>
                      <a:pt x="708" y="504"/>
                    </a:lnTo>
                    <a:lnTo>
                      <a:pt x="706" y="506"/>
                    </a:lnTo>
                    <a:lnTo>
                      <a:pt x="708" y="506"/>
                    </a:lnTo>
                    <a:lnTo>
                      <a:pt x="711" y="509"/>
                    </a:lnTo>
                    <a:lnTo>
                      <a:pt x="708" y="509"/>
                    </a:lnTo>
                    <a:lnTo>
                      <a:pt x="711" y="511"/>
                    </a:lnTo>
                    <a:lnTo>
                      <a:pt x="712" y="510"/>
                    </a:lnTo>
                    <a:lnTo>
                      <a:pt x="713" y="511"/>
                    </a:lnTo>
                    <a:lnTo>
                      <a:pt x="709" y="514"/>
                    </a:lnTo>
                    <a:lnTo>
                      <a:pt x="706" y="515"/>
                    </a:lnTo>
                    <a:lnTo>
                      <a:pt x="706" y="517"/>
                    </a:lnTo>
                    <a:lnTo>
                      <a:pt x="706" y="517"/>
                    </a:lnTo>
                    <a:lnTo>
                      <a:pt x="709" y="517"/>
                    </a:lnTo>
                    <a:lnTo>
                      <a:pt x="711" y="518"/>
                    </a:lnTo>
                    <a:lnTo>
                      <a:pt x="708" y="521"/>
                    </a:lnTo>
                    <a:lnTo>
                      <a:pt x="709" y="521"/>
                    </a:lnTo>
                    <a:lnTo>
                      <a:pt x="709" y="522"/>
                    </a:lnTo>
                    <a:lnTo>
                      <a:pt x="708" y="524"/>
                    </a:lnTo>
                    <a:lnTo>
                      <a:pt x="708" y="525"/>
                    </a:lnTo>
                    <a:lnTo>
                      <a:pt x="709" y="525"/>
                    </a:lnTo>
                    <a:lnTo>
                      <a:pt x="711" y="526"/>
                    </a:lnTo>
                    <a:lnTo>
                      <a:pt x="711" y="529"/>
                    </a:lnTo>
                    <a:lnTo>
                      <a:pt x="709" y="528"/>
                    </a:lnTo>
                    <a:lnTo>
                      <a:pt x="708" y="528"/>
                    </a:lnTo>
                    <a:lnTo>
                      <a:pt x="708" y="526"/>
                    </a:lnTo>
                    <a:lnTo>
                      <a:pt x="705" y="524"/>
                    </a:lnTo>
                    <a:lnTo>
                      <a:pt x="705" y="525"/>
                    </a:lnTo>
                    <a:lnTo>
                      <a:pt x="704" y="525"/>
                    </a:lnTo>
                    <a:lnTo>
                      <a:pt x="702" y="528"/>
                    </a:lnTo>
                    <a:lnTo>
                      <a:pt x="705" y="529"/>
                    </a:lnTo>
                    <a:lnTo>
                      <a:pt x="705" y="532"/>
                    </a:lnTo>
                    <a:lnTo>
                      <a:pt x="704" y="531"/>
                    </a:lnTo>
                    <a:lnTo>
                      <a:pt x="702" y="531"/>
                    </a:lnTo>
                    <a:lnTo>
                      <a:pt x="702" y="529"/>
                    </a:lnTo>
                    <a:lnTo>
                      <a:pt x="700" y="529"/>
                    </a:lnTo>
                    <a:lnTo>
                      <a:pt x="701" y="531"/>
                    </a:lnTo>
                    <a:lnTo>
                      <a:pt x="702" y="533"/>
                    </a:lnTo>
                    <a:lnTo>
                      <a:pt x="704" y="533"/>
                    </a:lnTo>
                    <a:lnTo>
                      <a:pt x="704" y="533"/>
                    </a:lnTo>
                    <a:lnTo>
                      <a:pt x="702" y="536"/>
                    </a:lnTo>
                    <a:lnTo>
                      <a:pt x="700" y="533"/>
                    </a:lnTo>
                    <a:lnTo>
                      <a:pt x="700" y="535"/>
                    </a:lnTo>
                    <a:lnTo>
                      <a:pt x="700" y="536"/>
                    </a:lnTo>
                    <a:lnTo>
                      <a:pt x="702" y="538"/>
                    </a:lnTo>
                    <a:lnTo>
                      <a:pt x="701" y="540"/>
                    </a:lnTo>
                    <a:lnTo>
                      <a:pt x="698" y="538"/>
                    </a:lnTo>
                    <a:lnTo>
                      <a:pt x="697" y="539"/>
                    </a:lnTo>
                    <a:lnTo>
                      <a:pt x="695" y="539"/>
                    </a:lnTo>
                    <a:lnTo>
                      <a:pt x="694" y="542"/>
                    </a:lnTo>
                    <a:lnTo>
                      <a:pt x="688" y="542"/>
                    </a:lnTo>
                    <a:lnTo>
                      <a:pt x="693" y="544"/>
                    </a:lnTo>
                    <a:lnTo>
                      <a:pt x="694" y="543"/>
                    </a:lnTo>
                    <a:lnTo>
                      <a:pt x="697" y="543"/>
                    </a:lnTo>
                    <a:lnTo>
                      <a:pt x="695" y="546"/>
                    </a:lnTo>
                    <a:lnTo>
                      <a:pt x="694" y="546"/>
                    </a:lnTo>
                    <a:lnTo>
                      <a:pt x="694" y="549"/>
                    </a:lnTo>
                    <a:lnTo>
                      <a:pt x="693" y="547"/>
                    </a:lnTo>
                    <a:lnTo>
                      <a:pt x="690" y="549"/>
                    </a:lnTo>
                    <a:lnTo>
                      <a:pt x="690" y="550"/>
                    </a:lnTo>
                    <a:lnTo>
                      <a:pt x="690" y="549"/>
                    </a:lnTo>
                    <a:lnTo>
                      <a:pt x="688" y="549"/>
                    </a:lnTo>
                    <a:lnTo>
                      <a:pt x="688" y="551"/>
                    </a:lnTo>
                    <a:lnTo>
                      <a:pt x="687" y="551"/>
                    </a:lnTo>
                    <a:lnTo>
                      <a:pt x="686" y="554"/>
                    </a:lnTo>
                    <a:lnTo>
                      <a:pt x="683" y="554"/>
                    </a:lnTo>
                    <a:lnTo>
                      <a:pt x="683" y="553"/>
                    </a:lnTo>
                    <a:lnTo>
                      <a:pt x="680" y="553"/>
                    </a:lnTo>
                    <a:lnTo>
                      <a:pt x="679" y="554"/>
                    </a:lnTo>
                    <a:lnTo>
                      <a:pt x="677" y="554"/>
                    </a:lnTo>
                    <a:lnTo>
                      <a:pt x="679" y="557"/>
                    </a:lnTo>
                    <a:lnTo>
                      <a:pt x="677" y="560"/>
                    </a:lnTo>
                    <a:lnTo>
                      <a:pt x="677" y="561"/>
                    </a:lnTo>
                    <a:lnTo>
                      <a:pt x="677" y="562"/>
                    </a:lnTo>
                    <a:lnTo>
                      <a:pt x="676" y="564"/>
                    </a:lnTo>
                    <a:lnTo>
                      <a:pt x="675" y="564"/>
                    </a:lnTo>
                    <a:lnTo>
                      <a:pt x="673" y="565"/>
                    </a:lnTo>
                    <a:lnTo>
                      <a:pt x="673" y="564"/>
                    </a:lnTo>
                    <a:lnTo>
                      <a:pt x="672" y="564"/>
                    </a:lnTo>
                    <a:lnTo>
                      <a:pt x="671" y="567"/>
                    </a:lnTo>
                    <a:lnTo>
                      <a:pt x="668" y="567"/>
                    </a:lnTo>
                    <a:lnTo>
                      <a:pt x="666" y="568"/>
                    </a:lnTo>
                    <a:lnTo>
                      <a:pt x="665" y="568"/>
                    </a:lnTo>
                    <a:lnTo>
                      <a:pt x="665" y="567"/>
                    </a:lnTo>
                    <a:lnTo>
                      <a:pt x="664" y="567"/>
                    </a:lnTo>
                    <a:lnTo>
                      <a:pt x="662" y="569"/>
                    </a:lnTo>
                    <a:lnTo>
                      <a:pt x="661" y="571"/>
                    </a:lnTo>
                    <a:lnTo>
                      <a:pt x="659" y="568"/>
                    </a:lnTo>
                    <a:lnTo>
                      <a:pt x="658" y="567"/>
                    </a:lnTo>
                    <a:lnTo>
                      <a:pt x="658" y="568"/>
                    </a:lnTo>
                    <a:lnTo>
                      <a:pt x="655" y="568"/>
                    </a:lnTo>
                    <a:lnTo>
                      <a:pt x="655" y="571"/>
                    </a:lnTo>
                    <a:lnTo>
                      <a:pt x="654" y="571"/>
                    </a:lnTo>
                    <a:lnTo>
                      <a:pt x="651" y="569"/>
                    </a:lnTo>
                    <a:lnTo>
                      <a:pt x="650" y="571"/>
                    </a:lnTo>
                    <a:lnTo>
                      <a:pt x="648" y="571"/>
                    </a:lnTo>
                    <a:lnTo>
                      <a:pt x="647" y="573"/>
                    </a:lnTo>
                    <a:lnTo>
                      <a:pt x="643" y="576"/>
                    </a:lnTo>
                    <a:lnTo>
                      <a:pt x="643" y="575"/>
                    </a:lnTo>
                    <a:lnTo>
                      <a:pt x="644" y="575"/>
                    </a:lnTo>
                    <a:lnTo>
                      <a:pt x="646" y="572"/>
                    </a:lnTo>
                    <a:lnTo>
                      <a:pt x="644" y="573"/>
                    </a:lnTo>
                    <a:lnTo>
                      <a:pt x="641" y="571"/>
                    </a:lnTo>
                    <a:lnTo>
                      <a:pt x="640" y="568"/>
                    </a:lnTo>
                    <a:lnTo>
                      <a:pt x="637" y="567"/>
                    </a:lnTo>
                    <a:lnTo>
                      <a:pt x="636" y="565"/>
                    </a:lnTo>
                    <a:lnTo>
                      <a:pt x="636" y="567"/>
                    </a:lnTo>
                    <a:lnTo>
                      <a:pt x="636" y="569"/>
                    </a:lnTo>
                    <a:lnTo>
                      <a:pt x="637" y="572"/>
                    </a:lnTo>
                    <a:lnTo>
                      <a:pt x="637" y="575"/>
                    </a:lnTo>
                    <a:lnTo>
                      <a:pt x="636" y="576"/>
                    </a:lnTo>
                    <a:lnTo>
                      <a:pt x="635" y="578"/>
                    </a:lnTo>
                    <a:lnTo>
                      <a:pt x="633" y="579"/>
                    </a:lnTo>
                    <a:lnTo>
                      <a:pt x="632" y="578"/>
                    </a:lnTo>
                    <a:lnTo>
                      <a:pt x="630" y="578"/>
                    </a:lnTo>
                    <a:lnTo>
                      <a:pt x="630" y="578"/>
                    </a:lnTo>
                    <a:lnTo>
                      <a:pt x="629" y="580"/>
                    </a:lnTo>
                    <a:lnTo>
                      <a:pt x="626" y="583"/>
                    </a:lnTo>
                    <a:lnTo>
                      <a:pt x="624" y="585"/>
                    </a:lnTo>
                    <a:lnTo>
                      <a:pt x="622" y="585"/>
                    </a:lnTo>
                    <a:lnTo>
                      <a:pt x="619" y="585"/>
                    </a:lnTo>
                    <a:lnTo>
                      <a:pt x="617" y="585"/>
                    </a:lnTo>
                    <a:lnTo>
                      <a:pt x="615" y="585"/>
                    </a:lnTo>
                    <a:lnTo>
                      <a:pt x="615" y="586"/>
                    </a:lnTo>
                    <a:lnTo>
                      <a:pt x="612" y="587"/>
                    </a:lnTo>
                    <a:lnTo>
                      <a:pt x="611" y="589"/>
                    </a:lnTo>
                    <a:lnTo>
                      <a:pt x="608" y="587"/>
                    </a:lnTo>
                    <a:lnTo>
                      <a:pt x="607" y="590"/>
                    </a:lnTo>
                    <a:lnTo>
                      <a:pt x="606" y="590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1" y="590"/>
                    </a:lnTo>
                    <a:lnTo>
                      <a:pt x="603" y="590"/>
                    </a:lnTo>
                    <a:lnTo>
                      <a:pt x="601" y="590"/>
                    </a:lnTo>
                    <a:lnTo>
                      <a:pt x="601" y="589"/>
                    </a:lnTo>
                    <a:lnTo>
                      <a:pt x="601" y="589"/>
                    </a:lnTo>
                    <a:lnTo>
                      <a:pt x="600" y="589"/>
                    </a:lnTo>
                    <a:lnTo>
                      <a:pt x="600" y="589"/>
                    </a:lnTo>
                    <a:lnTo>
                      <a:pt x="600" y="590"/>
                    </a:lnTo>
                    <a:lnTo>
                      <a:pt x="599" y="593"/>
                    </a:lnTo>
                    <a:lnTo>
                      <a:pt x="597" y="594"/>
                    </a:lnTo>
                    <a:lnTo>
                      <a:pt x="597" y="594"/>
                    </a:lnTo>
                    <a:lnTo>
                      <a:pt x="597" y="597"/>
                    </a:lnTo>
                    <a:lnTo>
                      <a:pt x="600" y="597"/>
                    </a:lnTo>
                    <a:lnTo>
                      <a:pt x="601" y="600"/>
                    </a:lnTo>
                    <a:lnTo>
                      <a:pt x="601" y="601"/>
                    </a:lnTo>
                    <a:lnTo>
                      <a:pt x="601" y="601"/>
                    </a:lnTo>
                    <a:lnTo>
                      <a:pt x="603" y="603"/>
                    </a:lnTo>
                    <a:lnTo>
                      <a:pt x="600" y="605"/>
                    </a:lnTo>
                    <a:lnTo>
                      <a:pt x="599" y="605"/>
                    </a:lnTo>
                    <a:lnTo>
                      <a:pt x="599" y="604"/>
                    </a:lnTo>
                    <a:lnTo>
                      <a:pt x="596" y="604"/>
                    </a:lnTo>
                    <a:lnTo>
                      <a:pt x="595" y="605"/>
                    </a:lnTo>
                    <a:lnTo>
                      <a:pt x="595" y="607"/>
                    </a:lnTo>
                    <a:lnTo>
                      <a:pt x="593" y="603"/>
                    </a:lnTo>
                    <a:lnTo>
                      <a:pt x="595" y="603"/>
                    </a:lnTo>
                    <a:lnTo>
                      <a:pt x="592" y="601"/>
                    </a:lnTo>
                    <a:lnTo>
                      <a:pt x="589" y="597"/>
                    </a:lnTo>
                    <a:lnTo>
                      <a:pt x="589" y="594"/>
                    </a:lnTo>
                    <a:lnTo>
                      <a:pt x="590" y="593"/>
                    </a:lnTo>
                    <a:lnTo>
                      <a:pt x="592" y="590"/>
                    </a:lnTo>
                    <a:lnTo>
                      <a:pt x="593" y="590"/>
                    </a:lnTo>
                    <a:lnTo>
                      <a:pt x="593" y="589"/>
                    </a:lnTo>
                    <a:lnTo>
                      <a:pt x="592" y="589"/>
                    </a:lnTo>
                    <a:lnTo>
                      <a:pt x="589" y="589"/>
                    </a:lnTo>
                    <a:lnTo>
                      <a:pt x="588" y="587"/>
                    </a:lnTo>
                    <a:lnTo>
                      <a:pt x="586" y="590"/>
                    </a:lnTo>
                    <a:lnTo>
                      <a:pt x="585" y="590"/>
                    </a:lnTo>
                    <a:lnTo>
                      <a:pt x="583" y="590"/>
                    </a:lnTo>
                    <a:lnTo>
                      <a:pt x="579" y="587"/>
                    </a:lnTo>
                    <a:lnTo>
                      <a:pt x="579" y="587"/>
                    </a:lnTo>
                    <a:lnTo>
                      <a:pt x="577" y="585"/>
                    </a:lnTo>
                    <a:lnTo>
                      <a:pt x="575" y="583"/>
                    </a:lnTo>
                    <a:lnTo>
                      <a:pt x="574" y="586"/>
                    </a:lnTo>
                    <a:lnTo>
                      <a:pt x="574" y="587"/>
                    </a:lnTo>
                    <a:lnTo>
                      <a:pt x="572" y="587"/>
                    </a:lnTo>
                    <a:lnTo>
                      <a:pt x="571" y="587"/>
                    </a:lnTo>
                    <a:lnTo>
                      <a:pt x="570" y="587"/>
                    </a:lnTo>
                    <a:lnTo>
                      <a:pt x="568" y="587"/>
                    </a:lnTo>
                    <a:lnTo>
                      <a:pt x="567" y="586"/>
                    </a:lnTo>
                    <a:lnTo>
                      <a:pt x="565" y="586"/>
                    </a:lnTo>
                    <a:lnTo>
                      <a:pt x="564" y="586"/>
                    </a:lnTo>
                    <a:lnTo>
                      <a:pt x="561" y="586"/>
                    </a:lnTo>
                    <a:lnTo>
                      <a:pt x="559" y="585"/>
                    </a:lnTo>
                    <a:lnTo>
                      <a:pt x="556" y="585"/>
                    </a:lnTo>
                    <a:lnTo>
                      <a:pt x="556" y="582"/>
                    </a:lnTo>
                    <a:lnTo>
                      <a:pt x="550" y="580"/>
                    </a:lnTo>
                    <a:lnTo>
                      <a:pt x="549" y="578"/>
                    </a:lnTo>
                    <a:lnTo>
                      <a:pt x="548" y="576"/>
                    </a:lnTo>
                    <a:lnTo>
                      <a:pt x="549" y="572"/>
                    </a:lnTo>
                    <a:lnTo>
                      <a:pt x="550" y="572"/>
                    </a:lnTo>
                    <a:lnTo>
                      <a:pt x="552" y="569"/>
                    </a:lnTo>
                    <a:lnTo>
                      <a:pt x="549" y="568"/>
                    </a:lnTo>
                    <a:lnTo>
                      <a:pt x="546" y="569"/>
                    </a:lnTo>
                    <a:lnTo>
                      <a:pt x="545" y="568"/>
                    </a:lnTo>
                    <a:lnTo>
                      <a:pt x="538" y="568"/>
                    </a:lnTo>
                    <a:lnTo>
                      <a:pt x="538" y="565"/>
                    </a:lnTo>
                    <a:lnTo>
                      <a:pt x="534" y="565"/>
                    </a:lnTo>
                    <a:lnTo>
                      <a:pt x="534" y="564"/>
                    </a:lnTo>
                    <a:lnTo>
                      <a:pt x="531" y="561"/>
                    </a:lnTo>
                    <a:lnTo>
                      <a:pt x="530" y="562"/>
                    </a:lnTo>
                    <a:lnTo>
                      <a:pt x="527" y="562"/>
                    </a:lnTo>
                    <a:lnTo>
                      <a:pt x="524" y="565"/>
                    </a:lnTo>
                    <a:lnTo>
                      <a:pt x="524" y="569"/>
                    </a:lnTo>
                    <a:lnTo>
                      <a:pt x="520" y="571"/>
                    </a:lnTo>
                    <a:lnTo>
                      <a:pt x="517" y="569"/>
                    </a:lnTo>
                    <a:lnTo>
                      <a:pt x="513" y="569"/>
                    </a:lnTo>
                    <a:lnTo>
                      <a:pt x="513" y="572"/>
                    </a:lnTo>
                    <a:lnTo>
                      <a:pt x="510" y="573"/>
                    </a:lnTo>
                    <a:lnTo>
                      <a:pt x="509" y="571"/>
                    </a:lnTo>
                    <a:lnTo>
                      <a:pt x="507" y="571"/>
                    </a:lnTo>
                    <a:lnTo>
                      <a:pt x="506" y="573"/>
                    </a:lnTo>
                    <a:lnTo>
                      <a:pt x="503" y="571"/>
                    </a:lnTo>
                    <a:lnTo>
                      <a:pt x="502" y="572"/>
                    </a:lnTo>
                    <a:lnTo>
                      <a:pt x="502" y="575"/>
                    </a:lnTo>
                    <a:lnTo>
                      <a:pt x="499" y="575"/>
                    </a:lnTo>
                    <a:lnTo>
                      <a:pt x="498" y="573"/>
                    </a:lnTo>
                    <a:lnTo>
                      <a:pt x="499" y="571"/>
                    </a:lnTo>
                    <a:lnTo>
                      <a:pt x="496" y="571"/>
                    </a:lnTo>
                    <a:lnTo>
                      <a:pt x="494" y="572"/>
                    </a:lnTo>
                    <a:lnTo>
                      <a:pt x="492" y="573"/>
                    </a:lnTo>
                    <a:lnTo>
                      <a:pt x="492" y="575"/>
                    </a:lnTo>
                    <a:lnTo>
                      <a:pt x="491" y="575"/>
                    </a:lnTo>
                    <a:lnTo>
                      <a:pt x="489" y="576"/>
                    </a:lnTo>
                    <a:lnTo>
                      <a:pt x="489" y="576"/>
                    </a:lnTo>
                    <a:lnTo>
                      <a:pt x="485" y="576"/>
                    </a:lnTo>
                    <a:lnTo>
                      <a:pt x="485" y="578"/>
                    </a:lnTo>
                    <a:lnTo>
                      <a:pt x="483" y="579"/>
                    </a:lnTo>
                    <a:lnTo>
                      <a:pt x="483" y="583"/>
                    </a:lnTo>
                    <a:lnTo>
                      <a:pt x="484" y="586"/>
                    </a:lnTo>
                    <a:lnTo>
                      <a:pt x="484" y="589"/>
                    </a:lnTo>
                    <a:lnTo>
                      <a:pt x="485" y="593"/>
                    </a:lnTo>
                    <a:lnTo>
                      <a:pt x="483" y="591"/>
                    </a:lnTo>
                    <a:lnTo>
                      <a:pt x="480" y="593"/>
                    </a:lnTo>
                    <a:lnTo>
                      <a:pt x="478" y="591"/>
                    </a:lnTo>
                    <a:lnTo>
                      <a:pt x="477" y="590"/>
                    </a:lnTo>
                    <a:lnTo>
                      <a:pt x="477" y="589"/>
                    </a:lnTo>
                    <a:lnTo>
                      <a:pt x="478" y="586"/>
                    </a:lnTo>
                    <a:lnTo>
                      <a:pt x="476" y="586"/>
                    </a:lnTo>
                    <a:lnTo>
                      <a:pt x="469" y="589"/>
                    </a:lnTo>
                    <a:lnTo>
                      <a:pt x="466" y="589"/>
                    </a:lnTo>
                    <a:lnTo>
                      <a:pt x="465" y="590"/>
                    </a:lnTo>
                    <a:lnTo>
                      <a:pt x="462" y="589"/>
                    </a:lnTo>
                    <a:lnTo>
                      <a:pt x="460" y="586"/>
                    </a:lnTo>
                    <a:lnTo>
                      <a:pt x="462" y="582"/>
                    </a:lnTo>
                    <a:lnTo>
                      <a:pt x="459" y="580"/>
                    </a:lnTo>
                    <a:lnTo>
                      <a:pt x="458" y="582"/>
                    </a:lnTo>
                    <a:lnTo>
                      <a:pt x="458" y="580"/>
                    </a:lnTo>
                    <a:lnTo>
                      <a:pt x="452" y="580"/>
                    </a:lnTo>
                    <a:lnTo>
                      <a:pt x="451" y="582"/>
                    </a:lnTo>
                    <a:lnTo>
                      <a:pt x="451" y="579"/>
                    </a:lnTo>
                    <a:lnTo>
                      <a:pt x="452" y="578"/>
                    </a:lnTo>
                    <a:lnTo>
                      <a:pt x="456" y="572"/>
                    </a:lnTo>
                    <a:lnTo>
                      <a:pt x="456" y="571"/>
                    </a:lnTo>
                    <a:lnTo>
                      <a:pt x="456" y="568"/>
                    </a:lnTo>
                    <a:lnTo>
                      <a:pt x="456" y="567"/>
                    </a:lnTo>
                    <a:lnTo>
                      <a:pt x="455" y="565"/>
                    </a:lnTo>
                    <a:lnTo>
                      <a:pt x="451" y="565"/>
                    </a:lnTo>
                    <a:lnTo>
                      <a:pt x="449" y="567"/>
                    </a:lnTo>
                    <a:lnTo>
                      <a:pt x="449" y="565"/>
                    </a:lnTo>
                    <a:lnTo>
                      <a:pt x="449" y="564"/>
                    </a:lnTo>
                    <a:lnTo>
                      <a:pt x="447" y="562"/>
                    </a:lnTo>
                    <a:lnTo>
                      <a:pt x="445" y="561"/>
                    </a:lnTo>
                    <a:lnTo>
                      <a:pt x="445" y="558"/>
                    </a:lnTo>
                    <a:lnTo>
                      <a:pt x="445" y="556"/>
                    </a:lnTo>
                    <a:lnTo>
                      <a:pt x="441" y="557"/>
                    </a:lnTo>
                    <a:lnTo>
                      <a:pt x="440" y="556"/>
                    </a:lnTo>
                    <a:lnTo>
                      <a:pt x="441" y="554"/>
                    </a:lnTo>
                    <a:lnTo>
                      <a:pt x="440" y="551"/>
                    </a:lnTo>
                    <a:lnTo>
                      <a:pt x="434" y="553"/>
                    </a:lnTo>
                    <a:lnTo>
                      <a:pt x="431" y="556"/>
                    </a:lnTo>
                    <a:lnTo>
                      <a:pt x="430" y="553"/>
                    </a:lnTo>
                    <a:lnTo>
                      <a:pt x="430" y="549"/>
                    </a:lnTo>
                    <a:lnTo>
                      <a:pt x="429" y="547"/>
                    </a:lnTo>
                    <a:lnTo>
                      <a:pt x="427" y="546"/>
                    </a:lnTo>
                    <a:lnTo>
                      <a:pt x="425" y="544"/>
                    </a:lnTo>
                    <a:lnTo>
                      <a:pt x="425" y="543"/>
                    </a:lnTo>
                    <a:lnTo>
                      <a:pt x="426" y="540"/>
                    </a:lnTo>
                    <a:lnTo>
                      <a:pt x="425" y="539"/>
                    </a:lnTo>
                    <a:lnTo>
                      <a:pt x="426" y="536"/>
                    </a:lnTo>
                    <a:lnTo>
                      <a:pt x="429" y="535"/>
                    </a:lnTo>
                    <a:lnTo>
                      <a:pt x="430" y="535"/>
                    </a:lnTo>
                    <a:lnTo>
                      <a:pt x="431" y="533"/>
                    </a:lnTo>
                    <a:lnTo>
                      <a:pt x="430" y="531"/>
                    </a:lnTo>
                    <a:lnTo>
                      <a:pt x="430" y="529"/>
                    </a:lnTo>
                    <a:lnTo>
                      <a:pt x="431" y="529"/>
                    </a:lnTo>
                    <a:lnTo>
                      <a:pt x="431" y="526"/>
                    </a:lnTo>
                    <a:lnTo>
                      <a:pt x="434" y="525"/>
                    </a:lnTo>
                    <a:lnTo>
                      <a:pt x="436" y="524"/>
                    </a:lnTo>
                    <a:lnTo>
                      <a:pt x="436" y="521"/>
                    </a:lnTo>
                    <a:lnTo>
                      <a:pt x="436" y="515"/>
                    </a:lnTo>
                    <a:lnTo>
                      <a:pt x="436" y="511"/>
                    </a:lnTo>
                    <a:lnTo>
                      <a:pt x="433" y="507"/>
                    </a:lnTo>
                    <a:lnTo>
                      <a:pt x="433" y="503"/>
                    </a:lnTo>
                    <a:lnTo>
                      <a:pt x="431" y="500"/>
                    </a:lnTo>
                    <a:lnTo>
                      <a:pt x="429" y="500"/>
                    </a:lnTo>
                    <a:lnTo>
                      <a:pt x="427" y="496"/>
                    </a:lnTo>
                    <a:lnTo>
                      <a:pt x="425" y="495"/>
                    </a:lnTo>
                    <a:lnTo>
                      <a:pt x="423" y="491"/>
                    </a:lnTo>
                    <a:lnTo>
                      <a:pt x="420" y="491"/>
                    </a:lnTo>
                    <a:lnTo>
                      <a:pt x="419" y="492"/>
                    </a:lnTo>
                    <a:lnTo>
                      <a:pt x="415" y="491"/>
                    </a:lnTo>
                    <a:lnTo>
                      <a:pt x="413" y="492"/>
                    </a:lnTo>
                    <a:lnTo>
                      <a:pt x="411" y="489"/>
                    </a:lnTo>
                    <a:lnTo>
                      <a:pt x="408" y="489"/>
                    </a:lnTo>
                    <a:lnTo>
                      <a:pt x="407" y="489"/>
                    </a:lnTo>
                    <a:lnTo>
                      <a:pt x="404" y="489"/>
                    </a:lnTo>
                    <a:lnTo>
                      <a:pt x="404" y="486"/>
                    </a:lnTo>
                    <a:lnTo>
                      <a:pt x="405" y="484"/>
                    </a:lnTo>
                    <a:lnTo>
                      <a:pt x="405" y="482"/>
                    </a:lnTo>
                    <a:lnTo>
                      <a:pt x="404" y="479"/>
                    </a:lnTo>
                    <a:lnTo>
                      <a:pt x="402" y="478"/>
                    </a:lnTo>
                    <a:lnTo>
                      <a:pt x="401" y="478"/>
                    </a:lnTo>
                    <a:lnTo>
                      <a:pt x="400" y="479"/>
                    </a:lnTo>
                    <a:lnTo>
                      <a:pt x="398" y="477"/>
                    </a:lnTo>
                    <a:lnTo>
                      <a:pt x="401" y="473"/>
                    </a:lnTo>
                    <a:lnTo>
                      <a:pt x="400" y="471"/>
                    </a:lnTo>
                    <a:lnTo>
                      <a:pt x="398" y="473"/>
                    </a:lnTo>
                    <a:lnTo>
                      <a:pt x="397" y="470"/>
                    </a:lnTo>
                    <a:lnTo>
                      <a:pt x="394" y="470"/>
                    </a:lnTo>
                    <a:lnTo>
                      <a:pt x="389" y="473"/>
                    </a:lnTo>
                    <a:lnTo>
                      <a:pt x="390" y="475"/>
                    </a:lnTo>
                    <a:lnTo>
                      <a:pt x="389" y="477"/>
                    </a:lnTo>
                    <a:lnTo>
                      <a:pt x="383" y="475"/>
                    </a:lnTo>
                    <a:lnTo>
                      <a:pt x="379" y="477"/>
                    </a:lnTo>
                    <a:lnTo>
                      <a:pt x="378" y="473"/>
                    </a:lnTo>
                    <a:lnTo>
                      <a:pt x="375" y="475"/>
                    </a:lnTo>
                    <a:lnTo>
                      <a:pt x="372" y="475"/>
                    </a:lnTo>
                    <a:lnTo>
                      <a:pt x="372" y="478"/>
                    </a:lnTo>
                    <a:lnTo>
                      <a:pt x="369" y="482"/>
                    </a:lnTo>
                    <a:lnTo>
                      <a:pt x="365" y="482"/>
                    </a:lnTo>
                    <a:lnTo>
                      <a:pt x="362" y="484"/>
                    </a:lnTo>
                    <a:lnTo>
                      <a:pt x="360" y="486"/>
                    </a:lnTo>
                    <a:lnTo>
                      <a:pt x="358" y="489"/>
                    </a:lnTo>
                    <a:lnTo>
                      <a:pt x="355" y="489"/>
                    </a:lnTo>
                    <a:lnTo>
                      <a:pt x="355" y="492"/>
                    </a:lnTo>
                    <a:lnTo>
                      <a:pt x="354" y="491"/>
                    </a:lnTo>
                    <a:lnTo>
                      <a:pt x="351" y="492"/>
                    </a:lnTo>
                    <a:lnTo>
                      <a:pt x="350" y="495"/>
                    </a:lnTo>
                    <a:lnTo>
                      <a:pt x="349" y="496"/>
                    </a:lnTo>
                    <a:lnTo>
                      <a:pt x="343" y="496"/>
                    </a:lnTo>
                    <a:lnTo>
                      <a:pt x="342" y="497"/>
                    </a:lnTo>
                    <a:lnTo>
                      <a:pt x="342" y="497"/>
                    </a:lnTo>
                    <a:lnTo>
                      <a:pt x="339" y="493"/>
                    </a:lnTo>
                    <a:lnTo>
                      <a:pt x="336" y="493"/>
                    </a:lnTo>
                    <a:lnTo>
                      <a:pt x="332" y="495"/>
                    </a:lnTo>
                    <a:lnTo>
                      <a:pt x="329" y="495"/>
                    </a:lnTo>
                    <a:lnTo>
                      <a:pt x="324" y="493"/>
                    </a:lnTo>
                    <a:lnTo>
                      <a:pt x="322" y="491"/>
                    </a:lnTo>
                    <a:lnTo>
                      <a:pt x="318" y="492"/>
                    </a:lnTo>
                    <a:lnTo>
                      <a:pt x="311" y="496"/>
                    </a:lnTo>
                    <a:lnTo>
                      <a:pt x="308" y="502"/>
                    </a:lnTo>
                    <a:lnTo>
                      <a:pt x="306" y="503"/>
                    </a:lnTo>
                    <a:lnTo>
                      <a:pt x="306" y="503"/>
                    </a:lnTo>
                    <a:lnTo>
                      <a:pt x="303" y="500"/>
                    </a:lnTo>
                    <a:lnTo>
                      <a:pt x="303" y="497"/>
                    </a:lnTo>
                    <a:lnTo>
                      <a:pt x="302" y="495"/>
                    </a:lnTo>
                    <a:lnTo>
                      <a:pt x="299" y="495"/>
                    </a:lnTo>
                    <a:lnTo>
                      <a:pt x="296" y="497"/>
                    </a:lnTo>
                    <a:lnTo>
                      <a:pt x="296" y="497"/>
                    </a:lnTo>
                    <a:lnTo>
                      <a:pt x="293" y="497"/>
                    </a:lnTo>
                    <a:lnTo>
                      <a:pt x="289" y="499"/>
                    </a:lnTo>
                    <a:lnTo>
                      <a:pt x="288" y="497"/>
                    </a:lnTo>
                    <a:lnTo>
                      <a:pt x="285" y="499"/>
                    </a:lnTo>
                    <a:lnTo>
                      <a:pt x="282" y="499"/>
                    </a:lnTo>
                    <a:lnTo>
                      <a:pt x="279" y="495"/>
                    </a:lnTo>
                    <a:lnTo>
                      <a:pt x="275" y="493"/>
                    </a:lnTo>
                    <a:lnTo>
                      <a:pt x="275" y="491"/>
                    </a:lnTo>
                    <a:lnTo>
                      <a:pt x="273" y="489"/>
                    </a:lnTo>
                    <a:lnTo>
                      <a:pt x="267" y="488"/>
                    </a:lnTo>
                    <a:lnTo>
                      <a:pt x="264" y="491"/>
                    </a:lnTo>
                    <a:lnTo>
                      <a:pt x="261" y="492"/>
                    </a:lnTo>
                    <a:lnTo>
                      <a:pt x="260" y="493"/>
                    </a:lnTo>
                    <a:lnTo>
                      <a:pt x="256" y="491"/>
                    </a:lnTo>
                    <a:lnTo>
                      <a:pt x="255" y="492"/>
                    </a:lnTo>
                    <a:lnTo>
                      <a:pt x="253" y="489"/>
                    </a:lnTo>
                    <a:lnTo>
                      <a:pt x="253" y="484"/>
                    </a:lnTo>
                    <a:lnTo>
                      <a:pt x="250" y="482"/>
                    </a:lnTo>
                    <a:lnTo>
                      <a:pt x="246" y="484"/>
                    </a:lnTo>
                    <a:lnTo>
                      <a:pt x="242" y="481"/>
                    </a:lnTo>
                    <a:lnTo>
                      <a:pt x="242" y="477"/>
                    </a:lnTo>
                    <a:lnTo>
                      <a:pt x="239" y="475"/>
                    </a:lnTo>
                    <a:lnTo>
                      <a:pt x="237" y="475"/>
                    </a:lnTo>
                    <a:lnTo>
                      <a:pt x="235" y="474"/>
                    </a:lnTo>
                    <a:lnTo>
                      <a:pt x="234" y="475"/>
                    </a:lnTo>
                    <a:lnTo>
                      <a:pt x="234" y="479"/>
                    </a:lnTo>
                    <a:lnTo>
                      <a:pt x="232" y="481"/>
                    </a:lnTo>
                    <a:lnTo>
                      <a:pt x="231" y="478"/>
                    </a:lnTo>
                    <a:lnTo>
                      <a:pt x="230" y="475"/>
                    </a:lnTo>
                    <a:lnTo>
                      <a:pt x="228" y="473"/>
                    </a:lnTo>
                    <a:lnTo>
                      <a:pt x="226" y="471"/>
                    </a:lnTo>
                    <a:lnTo>
                      <a:pt x="223" y="471"/>
                    </a:lnTo>
                    <a:lnTo>
                      <a:pt x="219" y="467"/>
                    </a:lnTo>
                    <a:lnTo>
                      <a:pt x="216" y="466"/>
                    </a:lnTo>
                    <a:lnTo>
                      <a:pt x="213" y="466"/>
                    </a:lnTo>
                    <a:lnTo>
                      <a:pt x="212" y="464"/>
                    </a:lnTo>
                    <a:lnTo>
                      <a:pt x="208" y="463"/>
                    </a:lnTo>
                    <a:lnTo>
                      <a:pt x="203" y="463"/>
                    </a:lnTo>
                    <a:lnTo>
                      <a:pt x="202" y="466"/>
                    </a:lnTo>
                    <a:lnTo>
                      <a:pt x="201" y="464"/>
                    </a:lnTo>
                    <a:lnTo>
                      <a:pt x="198" y="464"/>
                    </a:lnTo>
                    <a:lnTo>
                      <a:pt x="197" y="463"/>
                    </a:lnTo>
                    <a:lnTo>
                      <a:pt x="194" y="462"/>
                    </a:lnTo>
                    <a:lnTo>
                      <a:pt x="192" y="462"/>
                    </a:lnTo>
                    <a:lnTo>
                      <a:pt x="192" y="463"/>
                    </a:lnTo>
                    <a:lnTo>
                      <a:pt x="191" y="460"/>
                    </a:lnTo>
                    <a:lnTo>
                      <a:pt x="190" y="460"/>
                    </a:lnTo>
                    <a:lnTo>
                      <a:pt x="188" y="456"/>
                    </a:lnTo>
                    <a:lnTo>
                      <a:pt x="185" y="456"/>
                    </a:lnTo>
                    <a:lnTo>
                      <a:pt x="183" y="453"/>
                    </a:lnTo>
                    <a:lnTo>
                      <a:pt x="180" y="453"/>
                    </a:lnTo>
                    <a:lnTo>
                      <a:pt x="179" y="452"/>
                    </a:lnTo>
                    <a:lnTo>
                      <a:pt x="176" y="452"/>
                    </a:lnTo>
                    <a:lnTo>
                      <a:pt x="174" y="453"/>
                    </a:lnTo>
                    <a:lnTo>
                      <a:pt x="172" y="452"/>
                    </a:lnTo>
                    <a:lnTo>
                      <a:pt x="170" y="449"/>
                    </a:lnTo>
                    <a:lnTo>
                      <a:pt x="169" y="449"/>
                    </a:lnTo>
                    <a:lnTo>
                      <a:pt x="169" y="446"/>
                    </a:lnTo>
                    <a:lnTo>
                      <a:pt x="168" y="445"/>
                    </a:lnTo>
                    <a:lnTo>
                      <a:pt x="166" y="444"/>
                    </a:lnTo>
                    <a:lnTo>
                      <a:pt x="168" y="442"/>
                    </a:lnTo>
                    <a:lnTo>
                      <a:pt x="166" y="439"/>
                    </a:lnTo>
                    <a:lnTo>
                      <a:pt x="166" y="434"/>
                    </a:lnTo>
                    <a:lnTo>
                      <a:pt x="162" y="432"/>
                    </a:lnTo>
                    <a:lnTo>
                      <a:pt x="162" y="431"/>
                    </a:lnTo>
                    <a:lnTo>
                      <a:pt x="162" y="428"/>
                    </a:lnTo>
                    <a:lnTo>
                      <a:pt x="165" y="424"/>
                    </a:lnTo>
                    <a:lnTo>
                      <a:pt x="168" y="426"/>
                    </a:lnTo>
                    <a:lnTo>
                      <a:pt x="168" y="427"/>
                    </a:lnTo>
                    <a:lnTo>
                      <a:pt x="170" y="424"/>
                    </a:lnTo>
                    <a:lnTo>
                      <a:pt x="169" y="420"/>
                    </a:lnTo>
                    <a:lnTo>
                      <a:pt x="168" y="415"/>
                    </a:lnTo>
                    <a:lnTo>
                      <a:pt x="163" y="413"/>
                    </a:lnTo>
                    <a:lnTo>
                      <a:pt x="162" y="408"/>
                    </a:lnTo>
                    <a:lnTo>
                      <a:pt x="162" y="401"/>
                    </a:lnTo>
                    <a:lnTo>
                      <a:pt x="159" y="398"/>
                    </a:lnTo>
                    <a:lnTo>
                      <a:pt x="155" y="395"/>
                    </a:lnTo>
                    <a:lnTo>
                      <a:pt x="152" y="391"/>
                    </a:lnTo>
                    <a:lnTo>
                      <a:pt x="150" y="386"/>
                    </a:lnTo>
                    <a:lnTo>
                      <a:pt x="145" y="383"/>
                    </a:lnTo>
                    <a:lnTo>
                      <a:pt x="140" y="381"/>
                    </a:lnTo>
                    <a:lnTo>
                      <a:pt x="140" y="377"/>
                    </a:lnTo>
                    <a:lnTo>
                      <a:pt x="137" y="377"/>
                    </a:lnTo>
                    <a:lnTo>
                      <a:pt x="132" y="377"/>
                    </a:lnTo>
                    <a:lnTo>
                      <a:pt x="126" y="377"/>
                    </a:lnTo>
                    <a:lnTo>
                      <a:pt x="125" y="374"/>
                    </a:lnTo>
                    <a:lnTo>
                      <a:pt x="123" y="373"/>
                    </a:lnTo>
                    <a:lnTo>
                      <a:pt x="123" y="370"/>
                    </a:lnTo>
                    <a:lnTo>
                      <a:pt x="119" y="368"/>
                    </a:lnTo>
                    <a:lnTo>
                      <a:pt x="114" y="359"/>
                    </a:lnTo>
                    <a:lnTo>
                      <a:pt x="112" y="355"/>
                    </a:lnTo>
                    <a:lnTo>
                      <a:pt x="109" y="352"/>
                    </a:lnTo>
                    <a:lnTo>
                      <a:pt x="108" y="352"/>
                    </a:lnTo>
                    <a:lnTo>
                      <a:pt x="107" y="354"/>
                    </a:lnTo>
                    <a:lnTo>
                      <a:pt x="105" y="355"/>
                    </a:lnTo>
                    <a:lnTo>
                      <a:pt x="104" y="355"/>
                    </a:lnTo>
                    <a:lnTo>
                      <a:pt x="103" y="355"/>
                    </a:lnTo>
                    <a:lnTo>
                      <a:pt x="100" y="354"/>
                    </a:lnTo>
                    <a:lnTo>
                      <a:pt x="97" y="354"/>
                    </a:lnTo>
                    <a:lnTo>
                      <a:pt x="97" y="355"/>
                    </a:lnTo>
                    <a:lnTo>
                      <a:pt x="94" y="354"/>
                    </a:lnTo>
                    <a:lnTo>
                      <a:pt x="98" y="351"/>
                    </a:lnTo>
                    <a:lnTo>
                      <a:pt x="98" y="348"/>
                    </a:lnTo>
                    <a:lnTo>
                      <a:pt x="93" y="348"/>
                    </a:lnTo>
                    <a:lnTo>
                      <a:pt x="90" y="351"/>
                    </a:lnTo>
                    <a:lnTo>
                      <a:pt x="86" y="351"/>
                    </a:lnTo>
                    <a:lnTo>
                      <a:pt x="85" y="348"/>
                    </a:lnTo>
                    <a:lnTo>
                      <a:pt x="80" y="350"/>
                    </a:lnTo>
                    <a:lnTo>
                      <a:pt x="75" y="354"/>
                    </a:lnTo>
                    <a:lnTo>
                      <a:pt x="74" y="355"/>
                    </a:lnTo>
                    <a:lnTo>
                      <a:pt x="72" y="356"/>
                    </a:lnTo>
                    <a:lnTo>
                      <a:pt x="71" y="359"/>
                    </a:lnTo>
                    <a:lnTo>
                      <a:pt x="67" y="361"/>
                    </a:lnTo>
                    <a:lnTo>
                      <a:pt x="65" y="362"/>
                    </a:lnTo>
                    <a:lnTo>
                      <a:pt x="64" y="365"/>
                    </a:lnTo>
                    <a:lnTo>
                      <a:pt x="60" y="365"/>
                    </a:lnTo>
                    <a:lnTo>
                      <a:pt x="57" y="363"/>
                    </a:lnTo>
                    <a:lnTo>
                      <a:pt x="57" y="362"/>
                    </a:lnTo>
                    <a:lnTo>
                      <a:pt x="56" y="359"/>
                    </a:lnTo>
                    <a:lnTo>
                      <a:pt x="56" y="354"/>
                    </a:lnTo>
                    <a:lnTo>
                      <a:pt x="56" y="351"/>
                    </a:lnTo>
                    <a:lnTo>
                      <a:pt x="56" y="348"/>
                    </a:lnTo>
                    <a:lnTo>
                      <a:pt x="54" y="345"/>
                    </a:lnTo>
                    <a:lnTo>
                      <a:pt x="51" y="345"/>
                    </a:lnTo>
                    <a:lnTo>
                      <a:pt x="51" y="343"/>
                    </a:lnTo>
                    <a:lnTo>
                      <a:pt x="51" y="340"/>
                    </a:lnTo>
                    <a:lnTo>
                      <a:pt x="51" y="337"/>
                    </a:lnTo>
                    <a:lnTo>
                      <a:pt x="50" y="336"/>
                    </a:lnTo>
                    <a:lnTo>
                      <a:pt x="47" y="334"/>
                    </a:lnTo>
                    <a:lnTo>
                      <a:pt x="45" y="334"/>
                    </a:lnTo>
                    <a:lnTo>
                      <a:pt x="43" y="337"/>
                    </a:lnTo>
                    <a:lnTo>
                      <a:pt x="42" y="341"/>
                    </a:lnTo>
                    <a:lnTo>
                      <a:pt x="40" y="343"/>
                    </a:lnTo>
                    <a:lnTo>
                      <a:pt x="39" y="344"/>
                    </a:lnTo>
                    <a:lnTo>
                      <a:pt x="40" y="348"/>
                    </a:lnTo>
                    <a:lnTo>
                      <a:pt x="39" y="351"/>
                    </a:lnTo>
                    <a:lnTo>
                      <a:pt x="35" y="351"/>
                    </a:lnTo>
                    <a:lnTo>
                      <a:pt x="35" y="350"/>
                    </a:lnTo>
                    <a:lnTo>
                      <a:pt x="33" y="350"/>
                    </a:lnTo>
                    <a:lnTo>
                      <a:pt x="32" y="351"/>
                    </a:lnTo>
                    <a:lnTo>
                      <a:pt x="29" y="352"/>
                    </a:lnTo>
                    <a:lnTo>
                      <a:pt x="29" y="354"/>
                    </a:lnTo>
                    <a:lnTo>
                      <a:pt x="31" y="355"/>
                    </a:lnTo>
                    <a:lnTo>
                      <a:pt x="31" y="356"/>
                    </a:lnTo>
                    <a:lnTo>
                      <a:pt x="27" y="356"/>
                    </a:lnTo>
                    <a:lnTo>
                      <a:pt x="25" y="355"/>
                    </a:lnTo>
                    <a:lnTo>
                      <a:pt x="24" y="354"/>
                    </a:lnTo>
                    <a:lnTo>
                      <a:pt x="22" y="355"/>
                    </a:lnTo>
                    <a:lnTo>
                      <a:pt x="21" y="355"/>
                    </a:lnTo>
                    <a:lnTo>
                      <a:pt x="20" y="358"/>
                    </a:lnTo>
                    <a:lnTo>
                      <a:pt x="17" y="359"/>
                    </a:lnTo>
                    <a:lnTo>
                      <a:pt x="11" y="361"/>
                    </a:lnTo>
                    <a:lnTo>
                      <a:pt x="10" y="359"/>
                    </a:lnTo>
                    <a:lnTo>
                      <a:pt x="7" y="355"/>
                    </a:lnTo>
                    <a:lnTo>
                      <a:pt x="9" y="356"/>
                    </a:lnTo>
                    <a:lnTo>
                      <a:pt x="9" y="348"/>
                    </a:lnTo>
                    <a:lnTo>
                      <a:pt x="11" y="343"/>
                    </a:lnTo>
                    <a:lnTo>
                      <a:pt x="13" y="340"/>
                    </a:lnTo>
                    <a:lnTo>
                      <a:pt x="13" y="337"/>
                    </a:lnTo>
                    <a:lnTo>
                      <a:pt x="10" y="336"/>
                    </a:lnTo>
                    <a:lnTo>
                      <a:pt x="9" y="332"/>
                    </a:lnTo>
                    <a:lnTo>
                      <a:pt x="10" y="329"/>
                    </a:lnTo>
                    <a:lnTo>
                      <a:pt x="9" y="326"/>
                    </a:lnTo>
                    <a:lnTo>
                      <a:pt x="6" y="326"/>
                    </a:lnTo>
                    <a:lnTo>
                      <a:pt x="3" y="327"/>
                    </a:lnTo>
                    <a:lnTo>
                      <a:pt x="0" y="323"/>
                    </a:lnTo>
                    <a:lnTo>
                      <a:pt x="0" y="319"/>
                    </a:lnTo>
                    <a:lnTo>
                      <a:pt x="3" y="316"/>
                    </a:lnTo>
                    <a:lnTo>
                      <a:pt x="9" y="318"/>
                    </a:lnTo>
                    <a:lnTo>
                      <a:pt x="11" y="316"/>
                    </a:lnTo>
                    <a:lnTo>
                      <a:pt x="11" y="314"/>
                    </a:lnTo>
                    <a:lnTo>
                      <a:pt x="17" y="312"/>
                    </a:lnTo>
                    <a:lnTo>
                      <a:pt x="16" y="309"/>
                    </a:lnTo>
                    <a:lnTo>
                      <a:pt x="14" y="309"/>
                    </a:lnTo>
                    <a:lnTo>
                      <a:pt x="20" y="308"/>
                    </a:lnTo>
                    <a:lnTo>
                      <a:pt x="24" y="305"/>
                    </a:lnTo>
                    <a:lnTo>
                      <a:pt x="25" y="303"/>
                    </a:lnTo>
                    <a:lnTo>
                      <a:pt x="21" y="301"/>
                    </a:lnTo>
                    <a:lnTo>
                      <a:pt x="21" y="298"/>
                    </a:lnTo>
                    <a:lnTo>
                      <a:pt x="24" y="297"/>
                    </a:lnTo>
                    <a:lnTo>
                      <a:pt x="28" y="294"/>
                    </a:lnTo>
                    <a:lnTo>
                      <a:pt x="31" y="294"/>
                    </a:lnTo>
                    <a:lnTo>
                      <a:pt x="35" y="290"/>
                    </a:lnTo>
                    <a:lnTo>
                      <a:pt x="38" y="293"/>
                    </a:lnTo>
                    <a:lnTo>
                      <a:pt x="38" y="294"/>
                    </a:lnTo>
                    <a:lnTo>
                      <a:pt x="45" y="294"/>
                    </a:lnTo>
                    <a:lnTo>
                      <a:pt x="49" y="294"/>
                    </a:lnTo>
                    <a:lnTo>
                      <a:pt x="53" y="290"/>
                    </a:lnTo>
                    <a:lnTo>
                      <a:pt x="53" y="287"/>
                    </a:lnTo>
                    <a:lnTo>
                      <a:pt x="46" y="282"/>
                    </a:lnTo>
                    <a:lnTo>
                      <a:pt x="45" y="282"/>
                    </a:lnTo>
                    <a:lnTo>
                      <a:pt x="43" y="286"/>
                    </a:lnTo>
                    <a:lnTo>
                      <a:pt x="42" y="287"/>
                    </a:lnTo>
                    <a:lnTo>
                      <a:pt x="39" y="287"/>
                    </a:lnTo>
                    <a:lnTo>
                      <a:pt x="36" y="285"/>
                    </a:lnTo>
                    <a:lnTo>
                      <a:pt x="31" y="283"/>
                    </a:lnTo>
                    <a:lnTo>
                      <a:pt x="28" y="282"/>
                    </a:lnTo>
                    <a:lnTo>
                      <a:pt x="31" y="278"/>
                    </a:lnTo>
                    <a:lnTo>
                      <a:pt x="35" y="272"/>
                    </a:lnTo>
                    <a:lnTo>
                      <a:pt x="35" y="269"/>
                    </a:lnTo>
                    <a:lnTo>
                      <a:pt x="33" y="268"/>
                    </a:lnTo>
                    <a:lnTo>
                      <a:pt x="33" y="268"/>
                    </a:lnTo>
                    <a:lnTo>
                      <a:pt x="36" y="265"/>
                    </a:lnTo>
                    <a:lnTo>
                      <a:pt x="35" y="264"/>
                    </a:lnTo>
                    <a:lnTo>
                      <a:pt x="38" y="261"/>
                    </a:lnTo>
                    <a:lnTo>
                      <a:pt x="42" y="262"/>
                    </a:lnTo>
                    <a:lnTo>
                      <a:pt x="45" y="264"/>
                    </a:lnTo>
                    <a:lnTo>
                      <a:pt x="54" y="264"/>
                    </a:lnTo>
                    <a:lnTo>
                      <a:pt x="63" y="264"/>
                    </a:lnTo>
                    <a:lnTo>
                      <a:pt x="67" y="264"/>
                    </a:lnTo>
                    <a:lnTo>
                      <a:pt x="67" y="260"/>
                    </a:lnTo>
                    <a:lnTo>
                      <a:pt x="65" y="257"/>
                    </a:lnTo>
                    <a:lnTo>
                      <a:pt x="65" y="254"/>
                    </a:lnTo>
                    <a:lnTo>
                      <a:pt x="67" y="253"/>
                    </a:lnTo>
                    <a:lnTo>
                      <a:pt x="69" y="254"/>
                    </a:lnTo>
                    <a:lnTo>
                      <a:pt x="72" y="254"/>
                    </a:lnTo>
                    <a:lnTo>
                      <a:pt x="74" y="253"/>
                    </a:lnTo>
                    <a:lnTo>
                      <a:pt x="78" y="253"/>
                    </a:lnTo>
                    <a:lnTo>
                      <a:pt x="80" y="254"/>
                    </a:lnTo>
                    <a:lnTo>
                      <a:pt x="86" y="256"/>
                    </a:lnTo>
                    <a:lnTo>
                      <a:pt x="93" y="257"/>
                    </a:lnTo>
                    <a:lnTo>
                      <a:pt x="96" y="256"/>
                    </a:lnTo>
                    <a:lnTo>
                      <a:pt x="98" y="254"/>
                    </a:lnTo>
                    <a:lnTo>
                      <a:pt x="101" y="256"/>
                    </a:lnTo>
                    <a:lnTo>
                      <a:pt x="104" y="254"/>
                    </a:lnTo>
                    <a:lnTo>
                      <a:pt x="111" y="253"/>
                    </a:lnTo>
                    <a:lnTo>
                      <a:pt x="118" y="254"/>
                    </a:lnTo>
                    <a:lnTo>
                      <a:pt x="122" y="253"/>
                    </a:lnTo>
                    <a:lnTo>
                      <a:pt x="130" y="254"/>
                    </a:lnTo>
                    <a:lnTo>
                      <a:pt x="136" y="256"/>
                    </a:lnTo>
                    <a:lnTo>
                      <a:pt x="137" y="256"/>
                    </a:lnTo>
                    <a:lnTo>
                      <a:pt x="143" y="262"/>
                    </a:lnTo>
                    <a:lnTo>
                      <a:pt x="150" y="264"/>
                    </a:lnTo>
                    <a:lnTo>
                      <a:pt x="152" y="262"/>
                    </a:lnTo>
                    <a:lnTo>
                      <a:pt x="151" y="258"/>
                    </a:lnTo>
                    <a:lnTo>
                      <a:pt x="154" y="257"/>
                    </a:lnTo>
                    <a:lnTo>
                      <a:pt x="155" y="256"/>
                    </a:lnTo>
                    <a:lnTo>
                      <a:pt x="155" y="254"/>
                    </a:lnTo>
                    <a:lnTo>
                      <a:pt x="154" y="251"/>
                    </a:lnTo>
                    <a:lnTo>
                      <a:pt x="154" y="250"/>
                    </a:lnTo>
                    <a:lnTo>
                      <a:pt x="156" y="249"/>
                    </a:lnTo>
                    <a:lnTo>
                      <a:pt x="155" y="243"/>
                    </a:lnTo>
                    <a:lnTo>
                      <a:pt x="152" y="240"/>
                    </a:lnTo>
                    <a:lnTo>
                      <a:pt x="151" y="239"/>
                    </a:lnTo>
                    <a:lnTo>
                      <a:pt x="150" y="235"/>
                    </a:lnTo>
                    <a:lnTo>
                      <a:pt x="148" y="232"/>
                    </a:lnTo>
                    <a:lnTo>
                      <a:pt x="147" y="231"/>
                    </a:lnTo>
                    <a:lnTo>
                      <a:pt x="147" y="228"/>
                    </a:lnTo>
                    <a:lnTo>
                      <a:pt x="145" y="224"/>
                    </a:lnTo>
                    <a:lnTo>
                      <a:pt x="148" y="222"/>
                    </a:lnTo>
                    <a:lnTo>
                      <a:pt x="148" y="221"/>
                    </a:lnTo>
                    <a:lnTo>
                      <a:pt x="145" y="221"/>
                    </a:lnTo>
                    <a:lnTo>
                      <a:pt x="141" y="221"/>
                    </a:lnTo>
                    <a:lnTo>
                      <a:pt x="139" y="220"/>
                    </a:lnTo>
                    <a:lnTo>
                      <a:pt x="139" y="217"/>
                    </a:lnTo>
                    <a:lnTo>
                      <a:pt x="141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7" y="215"/>
                    </a:lnTo>
                    <a:lnTo>
                      <a:pt x="151" y="214"/>
                    </a:lnTo>
                    <a:lnTo>
                      <a:pt x="156" y="213"/>
                    </a:lnTo>
                    <a:lnTo>
                      <a:pt x="161" y="211"/>
                    </a:lnTo>
                    <a:lnTo>
                      <a:pt x="162" y="211"/>
                    </a:lnTo>
                    <a:lnTo>
                      <a:pt x="163" y="213"/>
                    </a:lnTo>
                    <a:lnTo>
                      <a:pt x="165" y="213"/>
                    </a:lnTo>
                    <a:lnTo>
                      <a:pt x="168" y="211"/>
                    </a:lnTo>
                    <a:lnTo>
                      <a:pt x="169" y="211"/>
                    </a:lnTo>
                    <a:lnTo>
                      <a:pt x="169" y="209"/>
                    </a:lnTo>
                    <a:lnTo>
                      <a:pt x="170" y="206"/>
                    </a:lnTo>
                    <a:lnTo>
                      <a:pt x="168" y="204"/>
                    </a:lnTo>
                    <a:lnTo>
                      <a:pt x="166" y="204"/>
                    </a:lnTo>
                    <a:lnTo>
                      <a:pt x="166" y="202"/>
                    </a:lnTo>
                    <a:lnTo>
                      <a:pt x="166" y="196"/>
                    </a:lnTo>
                    <a:lnTo>
                      <a:pt x="168" y="188"/>
                    </a:lnTo>
                    <a:lnTo>
                      <a:pt x="168" y="185"/>
                    </a:lnTo>
                    <a:lnTo>
                      <a:pt x="169" y="181"/>
                    </a:lnTo>
                    <a:lnTo>
                      <a:pt x="170" y="175"/>
                    </a:lnTo>
                    <a:lnTo>
                      <a:pt x="172" y="175"/>
                    </a:lnTo>
                    <a:lnTo>
                      <a:pt x="174" y="175"/>
                    </a:lnTo>
                    <a:lnTo>
                      <a:pt x="180" y="178"/>
                    </a:lnTo>
                    <a:lnTo>
                      <a:pt x="183" y="178"/>
                    </a:lnTo>
                    <a:lnTo>
                      <a:pt x="188" y="177"/>
                    </a:lnTo>
                    <a:lnTo>
                      <a:pt x="191" y="177"/>
                    </a:lnTo>
                    <a:lnTo>
                      <a:pt x="191" y="178"/>
                    </a:lnTo>
                    <a:lnTo>
                      <a:pt x="192" y="178"/>
                    </a:lnTo>
                    <a:lnTo>
                      <a:pt x="194" y="178"/>
                    </a:lnTo>
                    <a:lnTo>
                      <a:pt x="197" y="175"/>
                    </a:lnTo>
                    <a:lnTo>
                      <a:pt x="199" y="174"/>
                    </a:lnTo>
                    <a:lnTo>
                      <a:pt x="203" y="171"/>
                    </a:lnTo>
                    <a:lnTo>
                      <a:pt x="203" y="168"/>
                    </a:lnTo>
                    <a:lnTo>
                      <a:pt x="201" y="166"/>
                    </a:lnTo>
                    <a:lnTo>
                      <a:pt x="198" y="160"/>
                    </a:lnTo>
                    <a:lnTo>
                      <a:pt x="198" y="155"/>
                    </a:lnTo>
                    <a:lnTo>
                      <a:pt x="198" y="152"/>
                    </a:lnTo>
                    <a:lnTo>
                      <a:pt x="201" y="151"/>
                    </a:lnTo>
                    <a:lnTo>
                      <a:pt x="205" y="148"/>
                    </a:lnTo>
                    <a:lnTo>
                      <a:pt x="206" y="145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9" y="138"/>
                    </a:lnTo>
                    <a:lnTo>
                      <a:pt x="212" y="137"/>
                    </a:lnTo>
                    <a:lnTo>
                      <a:pt x="213" y="134"/>
                    </a:lnTo>
                    <a:lnTo>
                      <a:pt x="213" y="134"/>
                    </a:lnTo>
                    <a:lnTo>
                      <a:pt x="215" y="134"/>
                    </a:lnTo>
                    <a:lnTo>
                      <a:pt x="217" y="135"/>
                    </a:lnTo>
                    <a:lnTo>
                      <a:pt x="219" y="135"/>
                    </a:lnTo>
                    <a:lnTo>
                      <a:pt x="219" y="137"/>
                    </a:lnTo>
                    <a:lnTo>
                      <a:pt x="219" y="139"/>
                    </a:lnTo>
                    <a:lnTo>
                      <a:pt x="220" y="141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1"/>
                    </a:lnTo>
                    <a:lnTo>
                      <a:pt x="223" y="141"/>
                    </a:lnTo>
                    <a:lnTo>
                      <a:pt x="223" y="142"/>
                    </a:lnTo>
                    <a:lnTo>
                      <a:pt x="223" y="144"/>
                    </a:lnTo>
                    <a:lnTo>
                      <a:pt x="224" y="145"/>
                    </a:lnTo>
                    <a:lnTo>
                      <a:pt x="226" y="146"/>
                    </a:lnTo>
                    <a:lnTo>
                      <a:pt x="227" y="148"/>
                    </a:lnTo>
                    <a:lnTo>
                      <a:pt x="228" y="149"/>
                    </a:lnTo>
                    <a:lnTo>
                      <a:pt x="231" y="152"/>
                    </a:lnTo>
                    <a:lnTo>
                      <a:pt x="232" y="153"/>
                    </a:lnTo>
                    <a:lnTo>
                      <a:pt x="232" y="155"/>
                    </a:lnTo>
                    <a:lnTo>
                      <a:pt x="234" y="156"/>
                    </a:lnTo>
                    <a:lnTo>
                      <a:pt x="237" y="159"/>
                    </a:lnTo>
                    <a:lnTo>
                      <a:pt x="238" y="157"/>
                    </a:lnTo>
                    <a:lnTo>
                      <a:pt x="238" y="156"/>
                    </a:lnTo>
                    <a:lnTo>
                      <a:pt x="239" y="156"/>
                    </a:lnTo>
                    <a:lnTo>
                      <a:pt x="242" y="155"/>
                    </a:lnTo>
                    <a:lnTo>
                      <a:pt x="245" y="155"/>
                    </a:lnTo>
                    <a:lnTo>
                      <a:pt x="245" y="155"/>
                    </a:lnTo>
                    <a:lnTo>
                      <a:pt x="248" y="157"/>
                    </a:lnTo>
                    <a:lnTo>
                      <a:pt x="249" y="159"/>
                    </a:lnTo>
                    <a:lnTo>
                      <a:pt x="250" y="157"/>
                    </a:lnTo>
                    <a:lnTo>
                      <a:pt x="250" y="156"/>
                    </a:lnTo>
                    <a:lnTo>
                      <a:pt x="253" y="156"/>
                    </a:lnTo>
                    <a:lnTo>
                      <a:pt x="256" y="157"/>
                    </a:lnTo>
                    <a:lnTo>
                      <a:pt x="256" y="159"/>
                    </a:lnTo>
                    <a:lnTo>
                      <a:pt x="259" y="159"/>
                    </a:lnTo>
                    <a:lnTo>
                      <a:pt x="260" y="160"/>
                    </a:lnTo>
                    <a:lnTo>
                      <a:pt x="261" y="163"/>
                    </a:lnTo>
                    <a:lnTo>
                      <a:pt x="263" y="166"/>
                    </a:lnTo>
                    <a:lnTo>
                      <a:pt x="263" y="167"/>
                    </a:lnTo>
                    <a:lnTo>
                      <a:pt x="264" y="170"/>
                    </a:lnTo>
                    <a:lnTo>
                      <a:pt x="266" y="171"/>
                    </a:lnTo>
                    <a:lnTo>
                      <a:pt x="267" y="174"/>
                    </a:lnTo>
                    <a:lnTo>
                      <a:pt x="270" y="174"/>
                    </a:lnTo>
                    <a:lnTo>
                      <a:pt x="271" y="177"/>
                    </a:lnTo>
                    <a:lnTo>
                      <a:pt x="273" y="178"/>
                    </a:lnTo>
                    <a:lnTo>
                      <a:pt x="273" y="182"/>
                    </a:lnTo>
                    <a:lnTo>
                      <a:pt x="271" y="184"/>
                    </a:lnTo>
                    <a:lnTo>
                      <a:pt x="273" y="186"/>
                    </a:lnTo>
                    <a:lnTo>
                      <a:pt x="274" y="188"/>
                    </a:lnTo>
                    <a:lnTo>
                      <a:pt x="273" y="191"/>
                    </a:lnTo>
                    <a:lnTo>
                      <a:pt x="271" y="192"/>
                    </a:lnTo>
                    <a:lnTo>
                      <a:pt x="270" y="193"/>
                    </a:lnTo>
                    <a:lnTo>
                      <a:pt x="270" y="196"/>
                    </a:lnTo>
                    <a:lnTo>
                      <a:pt x="271" y="198"/>
                    </a:lnTo>
                    <a:lnTo>
                      <a:pt x="274" y="202"/>
                    </a:lnTo>
                    <a:lnTo>
                      <a:pt x="277" y="204"/>
                    </a:lnTo>
                    <a:lnTo>
                      <a:pt x="289" y="207"/>
                    </a:lnTo>
                    <a:lnTo>
                      <a:pt x="295" y="206"/>
                    </a:lnTo>
                    <a:lnTo>
                      <a:pt x="299" y="206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10" y="207"/>
                    </a:lnTo>
                    <a:lnTo>
                      <a:pt x="314" y="210"/>
                    </a:lnTo>
                    <a:lnTo>
                      <a:pt x="315" y="211"/>
                    </a:lnTo>
                    <a:lnTo>
                      <a:pt x="317" y="211"/>
                    </a:lnTo>
                    <a:lnTo>
                      <a:pt x="318" y="211"/>
                    </a:lnTo>
                    <a:lnTo>
                      <a:pt x="320" y="211"/>
                    </a:lnTo>
                    <a:lnTo>
                      <a:pt x="325" y="215"/>
                    </a:lnTo>
                    <a:lnTo>
                      <a:pt x="328" y="217"/>
                    </a:lnTo>
                    <a:lnTo>
                      <a:pt x="332" y="217"/>
                    </a:lnTo>
                    <a:lnTo>
                      <a:pt x="333" y="217"/>
                    </a:lnTo>
                    <a:lnTo>
                      <a:pt x="333" y="217"/>
                    </a:lnTo>
                    <a:lnTo>
                      <a:pt x="335" y="220"/>
                    </a:lnTo>
                    <a:lnTo>
                      <a:pt x="335" y="221"/>
                    </a:lnTo>
                    <a:lnTo>
                      <a:pt x="336" y="221"/>
                    </a:lnTo>
                    <a:lnTo>
                      <a:pt x="339" y="222"/>
                    </a:lnTo>
                    <a:lnTo>
                      <a:pt x="340" y="224"/>
                    </a:lnTo>
                    <a:lnTo>
                      <a:pt x="340" y="225"/>
                    </a:lnTo>
                    <a:lnTo>
                      <a:pt x="342" y="229"/>
                    </a:lnTo>
                    <a:lnTo>
                      <a:pt x="344" y="232"/>
                    </a:lnTo>
                    <a:lnTo>
                      <a:pt x="347" y="236"/>
                    </a:lnTo>
                    <a:lnTo>
                      <a:pt x="349" y="239"/>
                    </a:lnTo>
                    <a:lnTo>
                      <a:pt x="351" y="245"/>
                    </a:lnTo>
                    <a:lnTo>
                      <a:pt x="353" y="246"/>
                    </a:lnTo>
                    <a:lnTo>
                      <a:pt x="355" y="246"/>
                    </a:lnTo>
                    <a:lnTo>
                      <a:pt x="361" y="245"/>
                    </a:lnTo>
                    <a:lnTo>
                      <a:pt x="368" y="246"/>
                    </a:lnTo>
                    <a:lnTo>
                      <a:pt x="375" y="245"/>
                    </a:lnTo>
                    <a:lnTo>
                      <a:pt x="386" y="246"/>
                    </a:lnTo>
                    <a:lnTo>
                      <a:pt x="393" y="245"/>
                    </a:lnTo>
                    <a:lnTo>
                      <a:pt x="397" y="243"/>
                    </a:lnTo>
                    <a:lnTo>
                      <a:pt x="398" y="242"/>
                    </a:lnTo>
                    <a:lnTo>
                      <a:pt x="400" y="240"/>
                    </a:lnTo>
                    <a:lnTo>
                      <a:pt x="401" y="242"/>
                    </a:lnTo>
                    <a:lnTo>
                      <a:pt x="409" y="242"/>
                    </a:lnTo>
                    <a:lnTo>
                      <a:pt x="419" y="242"/>
                    </a:lnTo>
                    <a:lnTo>
                      <a:pt x="422" y="243"/>
                    </a:lnTo>
                    <a:lnTo>
                      <a:pt x="427" y="247"/>
                    </a:lnTo>
                    <a:lnTo>
                      <a:pt x="436" y="250"/>
                    </a:lnTo>
                    <a:lnTo>
                      <a:pt x="444" y="254"/>
                    </a:lnTo>
                    <a:lnTo>
                      <a:pt x="447" y="254"/>
                    </a:lnTo>
                    <a:lnTo>
                      <a:pt x="452" y="257"/>
                    </a:lnTo>
                    <a:lnTo>
                      <a:pt x="456" y="256"/>
                    </a:lnTo>
                    <a:lnTo>
                      <a:pt x="462" y="254"/>
                    </a:lnTo>
                    <a:lnTo>
                      <a:pt x="463" y="257"/>
                    </a:lnTo>
                    <a:lnTo>
                      <a:pt x="463" y="258"/>
                    </a:lnTo>
                    <a:lnTo>
                      <a:pt x="466" y="258"/>
                    </a:lnTo>
                    <a:lnTo>
                      <a:pt x="470" y="258"/>
                    </a:lnTo>
                    <a:lnTo>
                      <a:pt x="472" y="257"/>
                    </a:lnTo>
                    <a:lnTo>
                      <a:pt x="477" y="253"/>
                    </a:lnTo>
                    <a:lnTo>
                      <a:pt x="481" y="249"/>
                    </a:lnTo>
                    <a:lnTo>
                      <a:pt x="489" y="246"/>
                    </a:lnTo>
                    <a:lnTo>
                      <a:pt x="498" y="242"/>
                    </a:lnTo>
                    <a:lnTo>
                      <a:pt x="502" y="240"/>
                    </a:lnTo>
                    <a:lnTo>
                      <a:pt x="506" y="240"/>
                    </a:lnTo>
                    <a:lnTo>
                      <a:pt x="512" y="239"/>
                    </a:lnTo>
                    <a:lnTo>
                      <a:pt x="516" y="239"/>
                    </a:lnTo>
                    <a:lnTo>
                      <a:pt x="519" y="236"/>
                    </a:lnTo>
                    <a:lnTo>
                      <a:pt x="523" y="233"/>
                    </a:lnTo>
                    <a:lnTo>
                      <a:pt x="525" y="233"/>
                    </a:lnTo>
                    <a:lnTo>
                      <a:pt x="530" y="232"/>
                    </a:lnTo>
                    <a:lnTo>
                      <a:pt x="532" y="232"/>
                    </a:lnTo>
                    <a:lnTo>
                      <a:pt x="534" y="228"/>
                    </a:lnTo>
                    <a:lnTo>
                      <a:pt x="538" y="222"/>
                    </a:lnTo>
                    <a:lnTo>
                      <a:pt x="543" y="215"/>
                    </a:lnTo>
                    <a:lnTo>
                      <a:pt x="545" y="213"/>
                    </a:lnTo>
                    <a:lnTo>
                      <a:pt x="546" y="211"/>
                    </a:lnTo>
                    <a:lnTo>
                      <a:pt x="546" y="209"/>
                    </a:lnTo>
                    <a:lnTo>
                      <a:pt x="541" y="206"/>
                    </a:lnTo>
                    <a:lnTo>
                      <a:pt x="535" y="202"/>
                    </a:lnTo>
                    <a:lnTo>
                      <a:pt x="535" y="200"/>
                    </a:lnTo>
                    <a:lnTo>
                      <a:pt x="535" y="198"/>
                    </a:lnTo>
                    <a:lnTo>
                      <a:pt x="535" y="192"/>
                    </a:lnTo>
                    <a:lnTo>
                      <a:pt x="536" y="189"/>
                    </a:lnTo>
                    <a:lnTo>
                      <a:pt x="541" y="186"/>
                    </a:lnTo>
                    <a:lnTo>
                      <a:pt x="545" y="185"/>
                    </a:lnTo>
                    <a:lnTo>
                      <a:pt x="549" y="185"/>
                    </a:lnTo>
                    <a:lnTo>
                      <a:pt x="552" y="188"/>
                    </a:lnTo>
                    <a:lnTo>
                      <a:pt x="556" y="189"/>
                    </a:lnTo>
                    <a:lnTo>
                      <a:pt x="559" y="189"/>
                    </a:lnTo>
                    <a:lnTo>
                      <a:pt x="561" y="191"/>
                    </a:lnTo>
                    <a:lnTo>
                      <a:pt x="563" y="191"/>
                    </a:lnTo>
                    <a:lnTo>
                      <a:pt x="564" y="189"/>
                    </a:lnTo>
                    <a:lnTo>
                      <a:pt x="565" y="186"/>
                    </a:lnTo>
                    <a:lnTo>
                      <a:pt x="568" y="185"/>
                    </a:lnTo>
                    <a:lnTo>
                      <a:pt x="571" y="182"/>
                    </a:lnTo>
                    <a:lnTo>
                      <a:pt x="574" y="178"/>
                    </a:lnTo>
                    <a:lnTo>
                      <a:pt x="575" y="177"/>
                    </a:lnTo>
                    <a:lnTo>
                      <a:pt x="578" y="177"/>
                    </a:lnTo>
                    <a:lnTo>
                      <a:pt x="581" y="177"/>
                    </a:lnTo>
                    <a:lnTo>
                      <a:pt x="588" y="173"/>
                    </a:lnTo>
                    <a:lnTo>
                      <a:pt x="590" y="173"/>
                    </a:lnTo>
                    <a:lnTo>
                      <a:pt x="592" y="171"/>
                    </a:lnTo>
                    <a:lnTo>
                      <a:pt x="592" y="168"/>
                    </a:lnTo>
                    <a:lnTo>
                      <a:pt x="592" y="164"/>
                    </a:lnTo>
                    <a:lnTo>
                      <a:pt x="595" y="160"/>
                    </a:lnTo>
                    <a:lnTo>
                      <a:pt x="595" y="159"/>
                    </a:lnTo>
                    <a:lnTo>
                      <a:pt x="597" y="159"/>
                    </a:lnTo>
                    <a:lnTo>
                      <a:pt x="599" y="159"/>
                    </a:lnTo>
                    <a:lnTo>
                      <a:pt x="600" y="157"/>
                    </a:lnTo>
                    <a:lnTo>
                      <a:pt x="600" y="155"/>
                    </a:lnTo>
                    <a:lnTo>
                      <a:pt x="600" y="155"/>
                    </a:lnTo>
                    <a:lnTo>
                      <a:pt x="603" y="156"/>
                    </a:lnTo>
                    <a:lnTo>
                      <a:pt x="606" y="155"/>
                    </a:lnTo>
                    <a:lnTo>
                      <a:pt x="608" y="152"/>
                    </a:lnTo>
                    <a:lnTo>
                      <a:pt x="611" y="149"/>
                    </a:lnTo>
                    <a:lnTo>
                      <a:pt x="614" y="148"/>
                    </a:lnTo>
                    <a:lnTo>
                      <a:pt x="617" y="151"/>
                    </a:lnTo>
                    <a:lnTo>
                      <a:pt x="618" y="149"/>
                    </a:lnTo>
                    <a:lnTo>
                      <a:pt x="621" y="149"/>
                    </a:lnTo>
                    <a:lnTo>
                      <a:pt x="622" y="151"/>
                    </a:lnTo>
                    <a:lnTo>
                      <a:pt x="625" y="151"/>
                    </a:lnTo>
                    <a:lnTo>
                      <a:pt x="625" y="149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4"/>
                    </a:lnTo>
                    <a:lnTo>
                      <a:pt x="626" y="141"/>
                    </a:lnTo>
                    <a:lnTo>
                      <a:pt x="626" y="139"/>
                    </a:lnTo>
                    <a:lnTo>
                      <a:pt x="621" y="135"/>
                    </a:lnTo>
                    <a:lnTo>
                      <a:pt x="617" y="131"/>
                    </a:lnTo>
                    <a:lnTo>
                      <a:pt x="612" y="126"/>
                    </a:lnTo>
                    <a:lnTo>
                      <a:pt x="608" y="121"/>
                    </a:lnTo>
                    <a:lnTo>
                      <a:pt x="603" y="120"/>
                    </a:lnTo>
                    <a:lnTo>
                      <a:pt x="601" y="121"/>
                    </a:lnTo>
                    <a:lnTo>
                      <a:pt x="597" y="123"/>
                    </a:lnTo>
                    <a:lnTo>
                      <a:pt x="597" y="126"/>
                    </a:lnTo>
                    <a:lnTo>
                      <a:pt x="599" y="128"/>
                    </a:lnTo>
                    <a:lnTo>
                      <a:pt x="595" y="133"/>
                    </a:lnTo>
                    <a:lnTo>
                      <a:pt x="592" y="131"/>
                    </a:lnTo>
                    <a:lnTo>
                      <a:pt x="586" y="130"/>
                    </a:lnTo>
                    <a:lnTo>
                      <a:pt x="581" y="130"/>
                    </a:lnTo>
                    <a:lnTo>
                      <a:pt x="577" y="133"/>
                    </a:lnTo>
                    <a:lnTo>
                      <a:pt x="571" y="130"/>
                    </a:lnTo>
                    <a:lnTo>
                      <a:pt x="568" y="126"/>
                    </a:lnTo>
                    <a:lnTo>
                      <a:pt x="570" y="120"/>
                    </a:lnTo>
                    <a:lnTo>
                      <a:pt x="570" y="117"/>
                    </a:lnTo>
                    <a:lnTo>
                      <a:pt x="571" y="113"/>
                    </a:lnTo>
                    <a:lnTo>
                      <a:pt x="571" y="109"/>
                    </a:lnTo>
                    <a:lnTo>
                      <a:pt x="574" y="88"/>
                    </a:lnTo>
                    <a:lnTo>
                      <a:pt x="572" y="88"/>
                    </a:lnTo>
                    <a:lnTo>
                      <a:pt x="575" y="88"/>
                    </a:lnTo>
                    <a:lnTo>
                      <a:pt x="577" y="88"/>
                    </a:lnTo>
                    <a:lnTo>
                      <a:pt x="577" y="88"/>
                    </a:lnTo>
                    <a:lnTo>
                      <a:pt x="579" y="88"/>
                    </a:lnTo>
                    <a:lnTo>
                      <a:pt x="583" y="88"/>
                    </a:lnTo>
                    <a:lnTo>
                      <a:pt x="585" y="91"/>
                    </a:lnTo>
                    <a:lnTo>
                      <a:pt x="586" y="90"/>
                    </a:lnTo>
                    <a:lnTo>
                      <a:pt x="593" y="84"/>
                    </a:lnTo>
                    <a:lnTo>
                      <a:pt x="596" y="83"/>
                    </a:lnTo>
                    <a:lnTo>
                      <a:pt x="600" y="81"/>
                    </a:lnTo>
                    <a:lnTo>
                      <a:pt x="603" y="80"/>
                    </a:lnTo>
                    <a:lnTo>
                      <a:pt x="603" y="77"/>
                    </a:lnTo>
                    <a:lnTo>
                      <a:pt x="603" y="74"/>
                    </a:lnTo>
                    <a:lnTo>
                      <a:pt x="601" y="73"/>
                    </a:lnTo>
                    <a:lnTo>
                      <a:pt x="601" y="74"/>
                    </a:lnTo>
                    <a:lnTo>
                      <a:pt x="600" y="73"/>
                    </a:lnTo>
                    <a:lnTo>
                      <a:pt x="599" y="73"/>
                    </a:lnTo>
                    <a:lnTo>
                      <a:pt x="599" y="70"/>
                    </a:lnTo>
                    <a:lnTo>
                      <a:pt x="599" y="69"/>
                    </a:lnTo>
                    <a:lnTo>
                      <a:pt x="599" y="65"/>
                    </a:lnTo>
                    <a:lnTo>
                      <a:pt x="599" y="62"/>
                    </a:lnTo>
                    <a:lnTo>
                      <a:pt x="599" y="61"/>
                    </a:lnTo>
                    <a:lnTo>
                      <a:pt x="600" y="61"/>
                    </a:lnTo>
                    <a:lnTo>
                      <a:pt x="600" y="58"/>
                    </a:lnTo>
                    <a:lnTo>
                      <a:pt x="599" y="57"/>
                    </a:lnTo>
                    <a:lnTo>
                      <a:pt x="599" y="52"/>
                    </a:lnTo>
                    <a:lnTo>
                      <a:pt x="599" y="51"/>
                    </a:lnTo>
                    <a:lnTo>
                      <a:pt x="597" y="50"/>
                    </a:lnTo>
                    <a:lnTo>
                      <a:pt x="597" y="47"/>
                    </a:lnTo>
                    <a:lnTo>
                      <a:pt x="599" y="44"/>
                    </a:lnTo>
                    <a:lnTo>
                      <a:pt x="601" y="43"/>
                    </a:lnTo>
                    <a:lnTo>
                      <a:pt x="601" y="40"/>
                    </a:lnTo>
                    <a:lnTo>
                      <a:pt x="603" y="37"/>
                    </a:lnTo>
                    <a:lnTo>
                      <a:pt x="604" y="36"/>
                    </a:lnTo>
                    <a:lnTo>
                      <a:pt x="606" y="33"/>
                    </a:lnTo>
                    <a:lnTo>
                      <a:pt x="604" y="32"/>
                    </a:lnTo>
                    <a:lnTo>
                      <a:pt x="604" y="30"/>
                    </a:lnTo>
                    <a:lnTo>
                      <a:pt x="603" y="27"/>
                    </a:lnTo>
                    <a:lnTo>
                      <a:pt x="601" y="26"/>
                    </a:lnTo>
                    <a:lnTo>
                      <a:pt x="600" y="22"/>
                    </a:lnTo>
                    <a:lnTo>
                      <a:pt x="597" y="22"/>
                    </a:lnTo>
                    <a:lnTo>
                      <a:pt x="596" y="23"/>
                    </a:lnTo>
                    <a:lnTo>
                      <a:pt x="593" y="25"/>
                    </a:lnTo>
                    <a:lnTo>
                      <a:pt x="592" y="25"/>
                    </a:lnTo>
                    <a:lnTo>
                      <a:pt x="590" y="23"/>
                    </a:lnTo>
                    <a:lnTo>
                      <a:pt x="590" y="21"/>
                    </a:lnTo>
                    <a:lnTo>
                      <a:pt x="592" y="19"/>
                    </a:lnTo>
                    <a:lnTo>
                      <a:pt x="592" y="18"/>
                    </a:lnTo>
                    <a:lnTo>
                      <a:pt x="593" y="16"/>
                    </a:lnTo>
                    <a:lnTo>
                      <a:pt x="593" y="14"/>
                    </a:lnTo>
                    <a:lnTo>
                      <a:pt x="596" y="12"/>
                    </a:lnTo>
                    <a:lnTo>
                      <a:pt x="596" y="10"/>
                    </a:lnTo>
                    <a:lnTo>
                      <a:pt x="597" y="8"/>
                    </a:lnTo>
                    <a:lnTo>
                      <a:pt x="600" y="8"/>
                    </a:lnTo>
                    <a:lnTo>
                      <a:pt x="601" y="8"/>
                    </a:lnTo>
                    <a:lnTo>
                      <a:pt x="604" y="8"/>
                    </a:lnTo>
                    <a:lnTo>
                      <a:pt x="604" y="7"/>
                    </a:lnTo>
                    <a:lnTo>
                      <a:pt x="606" y="8"/>
                    </a:lnTo>
                    <a:lnTo>
                      <a:pt x="608" y="7"/>
                    </a:lnTo>
                    <a:lnTo>
                      <a:pt x="610" y="4"/>
                    </a:lnTo>
                    <a:lnTo>
                      <a:pt x="611" y="4"/>
                    </a:lnTo>
                    <a:lnTo>
                      <a:pt x="612" y="3"/>
                    </a:lnTo>
                    <a:lnTo>
                      <a:pt x="615" y="4"/>
                    </a:lnTo>
                    <a:lnTo>
                      <a:pt x="618" y="3"/>
                    </a:lnTo>
                    <a:lnTo>
                      <a:pt x="621" y="3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624" y="0"/>
                    </a:lnTo>
                    <a:lnTo>
                      <a:pt x="626" y="0"/>
                    </a:lnTo>
                    <a:lnTo>
                      <a:pt x="62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0" name="Freeform 263"/>
              <p:cNvSpPr>
                <a:spLocks/>
              </p:cNvSpPr>
              <p:nvPr/>
            </p:nvSpPr>
            <p:spPr bwMode="auto">
              <a:xfrm>
                <a:off x="6505500" y="3606356"/>
                <a:ext cx="47430" cy="41501"/>
              </a:xfrm>
              <a:custGeom>
                <a:avLst/>
                <a:gdLst>
                  <a:gd name="T0" fmla="*/ 25 w 32"/>
                  <a:gd name="T1" fmla="*/ 0 h 28"/>
                  <a:gd name="T2" fmla="*/ 28 w 32"/>
                  <a:gd name="T3" fmla="*/ 1 h 28"/>
                  <a:gd name="T4" fmla="*/ 31 w 32"/>
                  <a:gd name="T5" fmla="*/ 3 h 28"/>
                  <a:gd name="T6" fmla="*/ 32 w 32"/>
                  <a:gd name="T7" fmla="*/ 7 h 28"/>
                  <a:gd name="T8" fmla="*/ 29 w 32"/>
                  <a:gd name="T9" fmla="*/ 10 h 28"/>
                  <a:gd name="T10" fmla="*/ 29 w 32"/>
                  <a:gd name="T11" fmla="*/ 11 h 28"/>
                  <a:gd name="T12" fmla="*/ 28 w 32"/>
                  <a:gd name="T13" fmla="*/ 12 h 28"/>
                  <a:gd name="T14" fmla="*/ 27 w 32"/>
                  <a:gd name="T15" fmla="*/ 17 h 28"/>
                  <a:gd name="T16" fmla="*/ 27 w 32"/>
                  <a:gd name="T17" fmla="*/ 19 h 28"/>
                  <a:gd name="T18" fmla="*/ 25 w 32"/>
                  <a:gd name="T19" fmla="*/ 21 h 28"/>
                  <a:gd name="T20" fmla="*/ 22 w 32"/>
                  <a:gd name="T21" fmla="*/ 21 h 28"/>
                  <a:gd name="T22" fmla="*/ 22 w 32"/>
                  <a:gd name="T23" fmla="*/ 24 h 28"/>
                  <a:gd name="T24" fmla="*/ 21 w 32"/>
                  <a:gd name="T25" fmla="*/ 25 h 28"/>
                  <a:gd name="T26" fmla="*/ 18 w 32"/>
                  <a:gd name="T27" fmla="*/ 25 h 28"/>
                  <a:gd name="T28" fmla="*/ 17 w 32"/>
                  <a:gd name="T29" fmla="*/ 25 h 28"/>
                  <a:gd name="T30" fmla="*/ 16 w 32"/>
                  <a:gd name="T31" fmla="*/ 28 h 28"/>
                  <a:gd name="T32" fmla="*/ 14 w 32"/>
                  <a:gd name="T33" fmla="*/ 28 h 28"/>
                  <a:gd name="T34" fmla="*/ 11 w 32"/>
                  <a:gd name="T35" fmla="*/ 26 h 28"/>
                  <a:gd name="T36" fmla="*/ 10 w 32"/>
                  <a:gd name="T37" fmla="*/ 26 h 28"/>
                  <a:gd name="T38" fmla="*/ 9 w 32"/>
                  <a:gd name="T39" fmla="*/ 25 h 28"/>
                  <a:gd name="T40" fmla="*/ 6 w 32"/>
                  <a:gd name="T41" fmla="*/ 25 h 28"/>
                  <a:gd name="T42" fmla="*/ 3 w 32"/>
                  <a:gd name="T43" fmla="*/ 24 h 28"/>
                  <a:gd name="T44" fmla="*/ 3 w 32"/>
                  <a:gd name="T45" fmla="*/ 22 h 28"/>
                  <a:gd name="T46" fmla="*/ 2 w 32"/>
                  <a:gd name="T47" fmla="*/ 19 h 28"/>
                  <a:gd name="T48" fmla="*/ 2 w 32"/>
                  <a:gd name="T49" fmla="*/ 14 h 28"/>
                  <a:gd name="T50" fmla="*/ 0 w 32"/>
                  <a:gd name="T51" fmla="*/ 12 h 28"/>
                  <a:gd name="T52" fmla="*/ 3 w 32"/>
                  <a:gd name="T53" fmla="*/ 8 h 28"/>
                  <a:gd name="T54" fmla="*/ 7 w 32"/>
                  <a:gd name="T55" fmla="*/ 6 h 28"/>
                  <a:gd name="T56" fmla="*/ 9 w 32"/>
                  <a:gd name="T57" fmla="*/ 3 h 28"/>
                  <a:gd name="T58" fmla="*/ 11 w 32"/>
                  <a:gd name="T59" fmla="*/ 3 h 28"/>
                  <a:gd name="T60" fmla="*/ 13 w 32"/>
                  <a:gd name="T61" fmla="*/ 1 h 28"/>
                  <a:gd name="T62" fmla="*/ 16 w 32"/>
                  <a:gd name="T63" fmla="*/ 1 h 28"/>
                  <a:gd name="T64" fmla="*/ 17 w 32"/>
                  <a:gd name="T65" fmla="*/ 0 h 28"/>
                  <a:gd name="T66" fmla="*/ 20 w 32"/>
                  <a:gd name="T67" fmla="*/ 1 h 28"/>
                  <a:gd name="T68" fmla="*/ 21 w 32"/>
                  <a:gd name="T69" fmla="*/ 0 h 28"/>
                  <a:gd name="T70" fmla="*/ 22 w 32"/>
                  <a:gd name="T71" fmla="*/ 1 h 28"/>
                  <a:gd name="T72" fmla="*/ 25 w 32"/>
                  <a:gd name="T7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28">
                    <a:moveTo>
                      <a:pt x="25" y="0"/>
                    </a:moveTo>
                    <a:lnTo>
                      <a:pt x="28" y="1"/>
                    </a:lnTo>
                    <a:lnTo>
                      <a:pt x="31" y="3"/>
                    </a:lnTo>
                    <a:lnTo>
                      <a:pt x="32" y="7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28" y="12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21"/>
                    </a:lnTo>
                    <a:lnTo>
                      <a:pt x="22" y="21"/>
                    </a:lnTo>
                    <a:lnTo>
                      <a:pt x="22" y="24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3" y="8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1" name="Freeform 264"/>
              <p:cNvSpPr>
                <a:spLocks/>
              </p:cNvSpPr>
              <p:nvPr/>
            </p:nvSpPr>
            <p:spPr bwMode="auto">
              <a:xfrm>
                <a:off x="6710042" y="3327705"/>
                <a:ext cx="10376" cy="5929"/>
              </a:xfrm>
              <a:custGeom>
                <a:avLst/>
                <a:gdLst>
                  <a:gd name="T0" fmla="*/ 0 w 7"/>
                  <a:gd name="T1" fmla="*/ 0 h 4"/>
                  <a:gd name="T2" fmla="*/ 3 w 7"/>
                  <a:gd name="T3" fmla="*/ 1 h 4"/>
                  <a:gd name="T4" fmla="*/ 5 w 7"/>
                  <a:gd name="T5" fmla="*/ 1 h 4"/>
                  <a:gd name="T6" fmla="*/ 7 w 7"/>
                  <a:gd name="T7" fmla="*/ 1 h 4"/>
                  <a:gd name="T8" fmla="*/ 7 w 7"/>
                  <a:gd name="T9" fmla="*/ 4 h 4"/>
                  <a:gd name="T10" fmla="*/ 5 w 7"/>
                  <a:gd name="T11" fmla="*/ 3 h 4"/>
                  <a:gd name="T12" fmla="*/ 2 w 7"/>
                  <a:gd name="T13" fmla="*/ 3 h 4"/>
                  <a:gd name="T14" fmla="*/ 0 w 7"/>
                  <a:gd name="T15" fmla="*/ 1 h 4"/>
                  <a:gd name="T16" fmla="*/ 0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2" name="Freeform 265"/>
              <p:cNvSpPr>
                <a:spLocks/>
              </p:cNvSpPr>
              <p:nvPr/>
            </p:nvSpPr>
            <p:spPr bwMode="auto">
              <a:xfrm>
                <a:off x="6536626" y="3585606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2 h 3"/>
                  <a:gd name="T4" fmla="*/ 6 w 6"/>
                  <a:gd name="T5" fmla="*/ 3 h 3"/>
                  <a:gd name="T6" fmla="*/ 3 w 6"/>
                  <a:gd name="T7" fmla="*/ 2 h 3"/>
                  <a:gd name="T8" fmla="*/ 1 w 6"/>
                  <a:gd name="T9" fmla="*/ 2 h 3"/>
                  <a:gd name="T10" fmla="*/ 0 w 6"/>
                  <a:gd name="T11" fmla="*/ 2 h 3"/>
                  <a:gd name="T12" fmla="*/ 3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3" name="Freeform 266"/>
              <p:cNvSpPr>
                <a:spLocks/>
              </p:cNvSpPr>
              <p:nvPr/>
            </p:nvSpPr>
            <p:spPr bwMode="auto">
              <a:xfrm>
                <a:off x="6702631" y="347888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4" name="Rectangle 267"/>
              <p:cNvSpPr>
                <a:spLocks noChangeArrowheads="1"/>
              </p:cNvSpPr>
              <p:nvPr/>
            </p:nvSpPr>
            <p:spPr bwMode="auto">
              <a:xfrm>
                <a:off x="6489196" y="3575231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5" name="Freeform 268"/>
              <p:cNvSpPr>
                <a:spLocks/>
              </p:cNvSpPr>
              <p:nvPr/>
            </p:nvSpPr>
            <p:spPr bwMode="auto">
              <a:xfrm>
                <a:off x="6659648" y="3529283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6" name="Freeform 269"/>
              <p:cNvSpPr>
                <a:spLocks/>
              </p:cNvSpPr>
              <p:nvPr/>
            </p:nvSpPr>
            <p:spPr bwMode="auto">
              <a:xfrm>
                <a:off x="5635454" y="3229880"/>
                <a:ext cx="5929" cy="148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7" name="Freeform 270"/>
              <p:cNvSpPr>
                <a:spLocks/>
              </p:cNvSpPr>
              <p:nvPr/>
            </p:nvSpPr>
            <p:spPr bwMode="auto">
              <a:xfrm>
                <a:off x="4510473" y="1922589"/>
                <a:ext cx="23715" cy="34091"/>
              </a:xfrm>
              <a:custGeom>
                <a:avLst/>
                <a:gdLst>
                  <a:gd name="T0" fmla="*/ 2 w 16"/>
                  <a:gd name="T1" fmla="*/ 0 h 23"/>
                  <a:gd name="T2" fmla="*/ 3 w 16"/>
                  <a:gd name="T3" fmla="*/ 0 h 23"/>
                  <a:gd name="T4" fmla="*/ 6 w 16"/>
                  <a:gd name="T5" fmla="*/ 3 h 23"/>
                  <a:gd name="T6" fmla="*/ 6 w 16"/>
                  <a:gd name="T7" fmla="*/ 5 h 23"/>
                  <a:gd name="T8" fmla="*/ 6 w 16"/>
                  <a:gd name="T9" fmla="*/ 8 h 23"/>
                  <a:gd name="T10" fmla="*/ 7 w 16"/>
                  <a:gd name="T11" fmla="*/ 11 h 23"/>
                  <a:gd name="T12" fmla="*/ 9 w 16"/>
                  <a:gd name="T13" fmla="*/ 12 h 23"/>
                  <a:gd name="T14" fmla="*/ 10 w 16"/>
                  <a:gd name="T15" fmla="*/ 12 h 23"/>
                  <a:gd name="T16" fmla="*/ 10 w 16"/>
                  <a:gd name="T17" fmla="*/ 14 h 23"/>
                  <a:gd name="T18" fmla="*/ 11 w 16"/>
                  <a:gd name="T19" fmla="*/ 14 h 23"/>
                  <a:gd name="T20" fmla="*/ 13 w 16"/>
                  <a:gd name="T21" fmla="*/ 16 h 23"/>
                  <a:gd name="T22" fmla="*/ 14 w 16"/>
                  <a:gd name="T23" fmla="*/ 19 h 23"/>
                  <a:gd name="T24" fmla="*/ 16 w 16"/>
                  <a:gd name="T25" fmla="*/ 22 h 23"/>
                  <a:gd name="T26" fmla="*/ 14 w 16"/>
                  <a:gd name="T27" fmla="*/ 23 h 23"/>
                  <a:gd name="T28" fmla="*/ 14 w 16"/>
                  <a:gd name="T29" fmla="*/ 23 h 23"/>
                  <a:gd name="T30" fmla="*/ 13 w 16"/>
                  <a:gd name="T31" fmla="*/ 23 h 23"/>
                  <a:gd name="T32" fmla="*/ 11 w 16"/>
                  <a:gd name="T33" fmla="*/ 19 h 23"/>
                  <a:gd name="T34" fmla="*/ 10 w 16"/>
                  <a:gd name="T35" fmla="*/ 19 h 23"/>
                  <a:gd name="T36" fmla="*/ 10 w 16"/>
                  <a:gd name="T37" fmla="*/ 16 h 23"/>
                  <a:gd name="T38" fmla="*/ 7 w 16"/>
                  <a:gd name="T39" fmla="*/ 15 h 23"/>
                  <a:gd name="T40" fmla="*/ 6 w 16"/>
                  <a:gd name="T41" fmla="*/ 15 h 23"/>
                  <a:gd name="T42" fmla="*/ 5 w 16"/>
                  <a:gd name="T43" fmla="*/ 12 h 23"/>
                  <a:gd name="T44" fmla="*/ 3 w 16"/>
                  <a:gd name="T45" fmla="*/ 8 h 23"/>
                  <a:gd name="T46" fmla="*/ 3 w 16"/>
                  <a:gd name="T47" fmla="*/ 5 h 23"/>
                  <a:gd name="T48" fmla="*/ 2 w 16"/>
                  <a:gd name="T49" fmla="*/ 4 h 23"/>
                  <a:gd name="T50" fmla="*/ 0 w 16"/>
                  <a:gd name="T51" fmla="*/ 1 h 23"/>
                  <a:gd name="T52" fmla="*/ 2 w 16"/>
                  <a:gd name="T5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23">
                    <a:moveTo>
                      <a:pt x="2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4" y="19"/>
                    </a:lnTo>
                    <a:lnTo>
                      <a:pt x="16" y="22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3" y="23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5" y="12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8" name="Freeform 271"/>
              <p:cNvSpPr>
                <a:spLocks/>
              </p:cNvSpPr>
              <p:nvPr/>
            </p:nvSpPr>
            <p:spPr bwMode="auto">
              <a:xfrm>
                <a:off x="4600886" y="1833658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3 w 4"/>
                  <a:gd name="T3" fmla="*/ 0 h 6"/>
                  <a:gd name="T4" fmla="*/ 4 w 4"/>
                  <a:gd name="T5" fmla="*/ 3 h 6"/>
                  <a:gd name="T6" fmla="*/ 4 w 4"/>
                  <a:gd name="T7" fmla="*/ 4 h 6"/>
                  <a:gd name="T8" fmla="*/ 3 w 4"/>
                  <a:gd name="T9" fmla="*/ 4 h 6"/>
                  <a:gd name="T10" fmla="*/ 3 w 4"/>
                  <a:gd name="T11" fmla="*/ 6 h 6"/>
                  <a:gd name="T12" fmla="*/ 0 w 4"/>
                  <a:gd name="T13" fmla="*/ 4 h 6"/>
                  <a:gd name="T14" fmla="*/ 0 w 4"/>
                  <a:gd name="T15" fmla="*/ 3 h 6"/>
                  <a:gd name="T16" fmla="*/ 0 w 4"/>
                  <a:gd name="T17" fmla="*/ 2 h 6"/>
                  <a:gd name="T18" fmla="*/ 2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9" name="Freeform 272"/>
              <p:cNvSpPr>
                <a:spLocks/>
              </p:cNvSpPr>
              <p:nvPr/>
            </p:nvSpPr>
            <p:spPr bwMode="auto">
              <a:xfrm>
                <a:off x="4716497" y="1916661"/>
                <a:ext cx="7411" cy="11858"/>
              </a:xfrm>
              <a:custGeom>
                <a:avLst/>
                <a:gdLst>
                  <a:gd name="T0" fmla="*/ 1 w 5"/>
                  <a:gd name="T1" fmla="*/ 0 h 8"/>
                  <a:gd name="T2" fmla="*/ 2 w 5"/>
                  <a:gd name="T3" fmla="*/ 0 h 8"/>
                  <a:gd name="T4" fmla="*/ 2 w 5"/>
                  <a:gd name="T5" fmla="*/ 2 h 8"/>
                  <a:gd name="T6" fmla="*/ 5 w 5"/>
                  <a:gd name="T7" fmla="*/ 5 h 8"/>
                  <a:gd name="T8" fmla="*/ 5 w 5"/>
                  <a:gd name="T9" fmla="*/ 7 h 8"/>
                  <a:gd name="T10" fmla="*/ 2 w 5"/>
                  <a:gd name="T11" fmla="*/ 8 h 8"/>
                  <a:gd name="T12" fmla="*/ 1 w 5"/>
                  <a:gd name="T13" fmla="*/ 8 h 8"/>
                  <a:gd name="T14" fmla="*/ 1 w 5"/>
                  <a:gd name="T15" fmla="*/ 5 h 8"/>
                  <a:gd name="T16" fmla="*/ 0 w 5"/>
                  <a:gd name="T17" fmla="*/ 4 h 8"/>
                  <a:gd name="T18" fmla="*/ 0 w 5"/>
                  <a:gd name="T19" fmla="*/ 1 h 8"/>
                  <a:gd name="T20" fmla="*/ 1 w 5"/>
                  <a:gd name="T21" fmla="*/ 1 h 8"/>
                  <a:gd name="T22" fmla="*/ 1 w 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0" name="Freeform 273"/>
              <p:cNvSpPr>
                <a:spLocks/>
              </p:cNvSpPr>
              <p:nvPr/>
            </p:nvSpPr>
            <p:spPr bwMode="auto">
              <a:xfrm>
                <a:off x="4596440" y="1820319"/>
                <a:ext cx="120058" cy="80038"/>
              </a:xfrm>
              <a:custGeom>
                <a:avLst/>
                <a:gdLst>
                  <a:gd name="T0" fmla="*/ 43 w 81"/>
                  <a:gd name="T1" fmla="*/ 4 h 54"/>
                  <a:gd name="T2" fmla="*/ 43 w 81"/>
                  <a:gd name="T3" fmla="*/ 12 h 54"/>
                  <a:gd name="T4" fmla="*/ 45 w 81"/>
                  <a:gd name="T5" fmla="*/ 13 h 54"/>
                  <a:gd name="T6" fmla="*/ 46 w 81"/>
                  <a:gd name="T7" fmla="*/ 13 h 54"/>
                  <a:gd name="T8" fmla="*/ 49 w 81"/>
                  <a:gd name="T9" fmla="*/ 11 h 54"/>
                  <a:gd name="T10" fmla="*/ 50 w 81"/>
                  <a:gd name="T11" fmla="*/ 7 h 54"/>
                  <a:gd name="T12" fmla="*/ 53 w 81"/>
                  <a:gd name="T13" fmla="*/ 9 h 54"/>
                  <a:gd name="T14" fmla="*/ 56 w 81"/>
                  <a:gd name="T15" fmla="*/ 5 h 54"/>
                  <a:gd name="T16" fmla="*/ 56 w 81"/>
                  <a:gd name="T17" fmla="*/ 9 h 54"/>
                  <a:gd name="T18" fmla="*/ 60 w 81"/>
                  <a:gd name="T19" fmla="*/ 9 h 54"/>
                  <a:gd name="T20" fmla="*/ 65 w 81"/>
                  <a:gd name="T21" fmla="*/ 12 h 54"/>
                  <a:gd name="T22" fmla="*/ 74 w 81"/>
                  <a:gd name="T23" fmla="*/ 12 h 54"/>
                  <a:gd name="T24" fmla="*/ 81 w 81"/>
                  <a:gd name="T25" fmla="*/ 15 h 54"/>
                  <a:gd name="T26" fmla="*/ 79 w 81"/>
                  <a:gd name="T27" fmla="*/ 19 h 54"/>
                  <a:gd name="T28" fmla="*/ 79 w 81"/>
                  <a:gd name="T29" fmla="*/ 26 h 54"/>
                  <a:gd name="T30" fmla="*/ 74 w 81"/>
                  <a:gd name="T31" fmla="*/ 36 h 54"/>
                  <a:gd name="T32" fmla="*/ 71 w 81"/>
                  <a:gd name="T33" fmla="*/ 41 h 54"/>
                  <a:gd name="T34" fmla="*/ 68 w 81"/>
                  <a:gd name="T35" fmla="*/ 48 h 54"/>
                  <a:gd name="T36" fmla="*/ 61 w 81"/>
                  <a:gd name="T37" fmla="*/ 45 h 54"/>
                  <a:gd name="T38" fmla="*/ 57 w 81"/>
                  <a:gd name="T39" fmla="*/ 49 h 54"/>
                  <a:gd name="T40" fmla="*/ 56 w 81"/>
                  <a:gd name="T41" fmla="*/ 54 h 54"/>
                  <a:gd name="T42" fmla="*/ 46 w 81"/>
                  <a:gd name="T43" fmla="*/ 52 h 54"/>
                  <a:gd name="T44" fmla="*/ 46 w 81"/>
                  <a:gd name="T45" fmla="*/ 45 h 54"/>
                  <a:gd name="T46" fmla="*/ 36 w 81"/>
                  <a:gd name="T47" fmla="*/ 48 h 54"/>
                  <a:gd name="T48" fmla="*/ 29 w 81"/>
                  <a:gd name="T49" fmla="*/ 48 h 54"/>
                  <a:gd name="T50" fmla="*/ 27 w 81"/>
                  <a:gd name="T51" fmla="*/ 44 h 54"/>
                  <a:gd name="T52" fmla="*/ 18 w 81"/>
                  <a:gd name="T53" fmla="*/ 40 h 54"/>
                  <a:gd name="T54" fmla="*/ 20 w 81"/>
                  <a:gd name="T55" fmla="*/ 37 h 54"/>
                  <a:gd name="T56" fmla="*/ 25 w 81"/>
                  <a:gd name="T57" fmla="*/ 38 h 54"/>
                  <a:gd name="T58" fmla="*/ 31 w 81"/>
                  <a:gd name="T59" fmla="*/ 38 h 54"/>
                  <a:gd name="T60" fmla="*/ 25 w 81"/>
                  <a:gd name="T61" fmla="*/ 36 h 54"/>
                  <a:gd name="T62" fmla="*/ 27 w 81"/>
                  <a:gd name="T63" fmla="*/ 34 h 54"/>
                  <a:gd name="T64" fmla="*/ 35 w 81"/>
                  <a:gd name="T65" fmla="*/ 34 h 54"/>
                  <a:gd name="T66" fmla="*/ 36 w 81"/>
                  <a:gd name="T67" fmla="*/ 30 h 54"/>
                  <a:gd name="T68" fmla="*/ 32 w 81"/>
                  <a:gd name="T69" fmla="*/ 31 h 54"/>
                  <a:gd name="T70" fmla="*/ 21 w 81"/>
                  <a:gd name="T71" fmla="*/ 33 h 54"/>
                  <a:gd name="T72" fmla="*/ 16 w 81"/>
                  <a:gd name="T73" fmla="*/ 33 h 54"/>
                  <a:gd name="T74" fmla="*/ 9 w 81"/>
                  <a:gd name="T75" fmla="*/ 33 h 54"/>
                  <a:gd name="T76" fmla="*/ 5 w 81"/>
                  <a:gd name="T77" fmla="*/ 26 h 54"/>
                  <a:gd name="T78" fmla="*/ 5 w 81"/>
                  <a:gd name="T79" fmla="*/ 23 h 54"/>
                  <a:gd name="T80" fmla="*/ 3 w 81"/>
                  <a:gd name="T81" fmla="*/ 19 h 54"/>
                  <a:gd name="T82" fmla="*/ 2 w 81"/>
                  <a:gd name="T83" fmla="*/ 15 h 54"/>
                  <a:gd name="T84" fmla="*/ 9 w 81"/>
                  <a:gd name="T85" fmla="*/ 18 h 54"/>
                  <a:gd name="T86" fmla="*/ 12 w 81"/>
                  <a:gd name="T87" fmla="*/ 19 h 54"/>
                  <a:gd name="T88" fmla="*/ 10 w 81"/>
                  <a:gd name="T89" fmla="*/ 12 h 54"/>
                  <a:gd name="T90" fmla="*/ 12 w 81"/>
                  <a:gd name="T91" fmla="*/ 13 h 54"/>
                  <a:gd name="T92" fmla="*/ 14 w 81"/>
                  <a:gd name="T93" fmla="*/ 11 h 54"/>
                  <a:gd name="T94" fmla="*/ 13 w 81"/>
                  <a:gd name="T95" fmla="*/ 1 h 54"/>
                  <a:gd name="T96" fmla="*/ 16 w 81"/>
                  <a:gd name="T97" fmla="*/ 2 h 54"/>
                  <a:gd name="T98" fmla="*/ 17 w 81"/>
                  <a:gd name="T99" fmla="*/ 7 h 54"/>
                  <a:gd name="T100" fmla="*/ 21 w 81"/>
                  <a:gd name="T101" fmla="*/ 11 h 54"/>
                  <a:gd name="T102" fmla="*/ 24 w 81"/>
                  <a:gd name="T103" fmla="*/ 13 h 54"/>
                  <a:gd name="T104" fmla="*/ 28 w 81"/>
                  <a:gd name="T105" fmla="*/ 12 h 54"/>
                  <a:gd name="T106" fmla="*/ 32 w 81"/>
                  <a:gd name="T107" fmla="*/ 12 h 54"/>
                  <a:gd name="T108" fmla="*/ 32 w 81"/>
                  <a:gd name="T109" fmla="*/ 16 h 54"/>
                  <a:gd name="T110" fmla="*/ 38 w 81"/>
                  <a:gd name="T111" fmla="*/ 22 h 54"/>
                  <a:gd name="T112" fmla="*/ 38 w 81"/>
                  <a:gd name="T113" fmla="*/ 16 h 54"/>
                  <a:gd name="T114" fmla="*/ 38 w 81"/>
                  <a:gd name="T115" fmla="*/ 8 h 54"/>
                  <a:gd name="T116" fmla="*/ 38 w 81"/>
                  <a:gd name="T117" fmla="*/ 2 h 54"/>
                  <a:gd name="T118" fmla="*/ 39 w 81"/>
                  <a:gd name="T119" fmla="*/ 4 h 54"/>
                  <a:gd name="T120" fmla="*/ 39 w 81"/>
                  <a:gd name="T1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1" h="54">
                    <a:moveTo>
                      <a:pt x="39" y="0"/>
                    </a:moveTo>
                    <a:lnTo>
                      <a:pt x="41" y="1"/>
                    </a:lnTo>
                    <a:lnTo>
                      <a:pt x="43" y="4"/>
                    </a:lnTo>
                    <a:lnTo>
                      <a:pt x="45" y="5"/>
                    </a:lnTo>
                    <a:lnTo>
                      <a:pt x="45" y="9"/>
                    </a:lnTo>
                    <a:lnTo>
                      <a:pt x="43" y="12"/>
                    </a:lnTo>
                    <a:lnTo>
                      <a:pt x="43" y="13"/>
                    </a:lnTo>
                    <a:lnTo>
                      <a:pt x="45" y="15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9" y="15"/>
                    </a:lnTo>
                    <a:lnTo>
                      <a:pt x="49" y="13"/>
                    </a:lnTo>
                    <a:lnTo>
                      <a:pt x="49" y="11"/>
                    </a:lnTo>
                    <a:lnTo>
                      <a:pt x="50" y="9"/>
                    </a:lnTo>
                    <a:lnTo>
                      <a:pt x="50" y="8"/>
                    </a:lnTo>
                    <a:lnTo>
                      <a:pt x="50" y="7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60" y="9"/>
                    </a:lnTo>
                    <a:lnTo>
                      <a:pt x="61" y="11"/>
                    </a:lnTo>
                    <a:lnTo>
                      <a:pt x="64" y="11"/>
                    </a:lnTo>
                    <a:lnTo>
                      <a:pt x="65" y="12"/>
                    </a:lnTo>
                    <a:lnTo>
                      <a:pt x="68" y="12"/>
                    </a:lnTo>
                    <a:lnTo>
                      <a:pt x="72" y="12"/>
                    </a:lnTo>
                    <a:lnTo>
                      <a:pt x="74" y="12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79" y="18"/>
                    </a:lnTo>
                    <a:lnTo>
                      <a:pt x="79" y="19"/>
                    </a:lnTo>
                    <a:lnTo>
                      <a:pt x="81" y="22"/>
                    </a:lnTo>
                    <a:lnTo>
                      <a:pt x="81" y="23"/>
                    </a:lnTo>
                    <a:lnTo>
                      <a:pt x="79" y="26"/>
                    </a:lnTo>
                    <a:lnTo>
                      <a:pt x="76" y="29"/>
                    </a:lnTo>
                    <a:lnTo>
                      <a:pt x="75" y="31"/>
                    </a:lnTo>
                    <a:lnTo>
                      <a:pt x="74" y="36"/>
                    </a:lnTo>
                    <a:lnTo>
                      <a:pt x="72" y="37"/>
                    </a:lnTo>
                    <a:lnTo>
                      <a:pt x="70" y="38"/>
                    </a:lnTo>
                    <a:lnTo>
                      <a:pt x="71" y="41"/>
                    </a:lnTo>
                    <a:lnTo>
                      <a:pt x="71" y="44"/>
                    </a:lnTo>
                    <a:lnTo>
                      <a:pt x="71" y="45"/>
                    </a:lnTo>
                    <a:lnTo>
                      <a:pt x="68" y="48"/>
                    </a:lnTo>
                    <a:lnTo>
                      <a:pt x="65" y="48"/>
                    </a:lnTo>
                    <a:lnTo>
                      <a:pt x="64" y="47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57" y="48"/>
                    </a:lnTo>
                    <a:lnTo>
                      <a:pt x="57" y="49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6" y="54"/>
                    </a:lnTo>
                    <a:lnTo>
                      <a:pt x="53" y="54"/>
                    </a:lnTo>
                    <a:lnTo>
                      <a:pt x="49" y="54"/>
                    </a:lnTo>
                    <a:lnTo>
                      <a:pt x="46" y="52"/>
                    </a:lnTo>
                    <a:lnTo>
                      <a:pt x="46" y="49"/>
                    </a:lnTo>
                    <a:lnTo>
                      <a:pt x="46" y="47"/>
                    </a:lnTo>
                    <a:lnTo>
                      <a:pt x="46" y="45"/>
                    </a:lnTo>
                    <a:lnTo>
                      <a:pt x="43" y="47"/>
                    </a:lnTo>
                    <a:lnTo>
                      <a:pt x="41" y="47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1" y="49"/>
                    </a:lnTo>
                    <a:lnTo>
                      <a:pt x="29" y="48"/>
                    </a:lnTo>
                    <a:lnTo>
                      <a:pt x="29" y="47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18" y="40"/>
                    </a:lnTo>
                    <a:lnTo>
                      <a:pt x="17" y="38"/>
                    </a:lnTo>
                    <a:lnTo>
                      <a:pt x="16" y="37"/>
                    </a:lnTo>
                    <a:lnTo>
                      <a:pt x="20" y="37"/>
                    </a:lnTo>
                    <a:lnTo>
                      <a:pt x="23" y="37"/>
                    </a:lnTo>
                    <a:lnTo>
                      <a:pt x="24" y="38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9" y="40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29" y="37"/>
                    </a:lnTo>
                    <a:lnTo>
                      <a:pt x="25" y="36"/>
                    </a:lnTo>
                    <a:lnTo>
                      <a:pt x="24" y="36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31" y="34"/>
                    </a:lnTo>
                    <a:lnTo>
                      <a:pt x="34" y="36"/>
                    </a:lnTo>
                    <a:lnTo>
                      <a:pt x="35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2" y="31"/>
                    </a:lnTo>
                    <a:lnTo>
                      <a:pt x="28" y="31"/>
                    </a:lnTo>
                    <a:lnTo>
                      <a:pt x="24" y="31"/>
                    </a:lnTo>
                    <a:lnTo>
                      <a:pt x="21" y="33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6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6" y="31"/>
                    </a:lnTo>
                    <a:lnTo>
                      <a:pt x="3" y="27"/>
                    </a:lnTo>
                    <a:lnTo>
                      <a:pt x="5" y="26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3" y="8"/>
                    </a:lnTo>
                    <a:lnTo>
                      <a:pt x="12" y="5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4" y="12"/>
                    </a:lnTo>
                    <a:lnTo>
                      <a:pt x="24" y="13"/>
                    </a:lnTo>
                    <a:lnTo>
                      <a:pt x="25" y="15"/>
                    </a:lnTo>
                    <a:lnTo>
                      <a:pt x="27" y="13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5"/>
                    </a:lnTo>
                    <a:lnTo>
                      <a:pt x="32" y="16"/>
                    </a:lnTo>
                    <a:lnTo>
                      <a:pt x="35" y="18"/>
                    </a:lnTo>
                    <a:lnTo>
                      <a:pt x="36" y="20"/>
                    </a:lnTo>
                    <a:lnTo>
                      <a:pt x="38" y="22"/>
                    </a:lnTo>
                    <a:lnTo>
                      <a:pt x="39" y="22"/>
                    </a:lnTo>
                    <a:lnTo>
                      <a:pt x="39" y="20"/>
                    </a:lnTo>
                    <a:lnTo>
                      <a:pt x="38" y="16"/>
                    </a:lnTo>
                    <a:lnTo>
                      <a:pt x="38" y="13"/>
                    </a:lnTo>
                    <a:lnTo>
                      <a:pt x="39" y="11"/>
                    </a:lnTo>
                    <a:lnTo>
                      <a:pt x="38" y="8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1" name="Freeform 274"/>
              <p:cNvSpPr>
                <a:spLocks/>
              </p:cNvSpPr>
              <p:nvPr/>
            </p:nvSpPr>
            <p:spPr bwMode="auto">
              <a:xfrm>
                <a:off x="4637941" y="1928518"/>
                <a:ext cx="28162" cy="25198"/>
              </a:xfrm>
              <a:custGeom>
                <a:avLst/>
                <a:gdLst>
                  <a:gd name="T0" fmla="*/ 15 w 19"/>
                  <a:gd name="T1" fmla="*/ 0 h 17"/>
                  <a:gd name="T2" fmla="*/ 17 w 19"/>
                  <a:gd name="T3" fmla="*/ 0 h 17"/>
                  <a:gd name="T4" fmla="*/ 17 w 19"/>
                  <a:gd name="T5" fmla="*/ 1 h 17"/>
                  <a:gd name="T6" fmla="*/ 19 w 19"/>
                  <a:gd name="T7" fmla="*/ 1 h 17"/>
                  <a:gd name="T8" fmla="*/ 19 w 19"/>
                  <a:gd name="T9" fmla="*/ 4 h 17"/>
                  <a:gd name="T10" fmla="*/ 19 w 19"/>
                  <a:gd name="T11" fmla="*/ 5 h 17"/>
                  <a:gd name="T12" fmla="*/ 18 w 19"/>
                  <a:gd name="T13" fmla="*/ 7 h 17"/>
                  <a:gd name="T14" fmla="*/ 17 w 19"/>
                  <a:gd name="T15" fmla="*/ 11 h 17"/>
                  <a:gd name="T16" fmla="*/ 18 w 19"/>
                  <a:gd name="T17" fmla="*/ 12 h 17"/>
                  <a:gd name="T18" fmla="*/ 15 w 19"/>
                  <a:gd name="T19" fmla="*/ 14 h 17"/>
                  <a:gd name="T20" fmla="*/ 14 w 19"/>
                  <a:gd name="T21" fmla="*/ 14 h 17"/>
                  <a:gd name="T22" fmla="*/ 11 w 19"/>
                  <a:gd name="T23" fmla="*/ 15 h 17"/>
                  <a:gd name="T24" fmla="*/ 10 w 19"/>
                  <a:gd name="T25" fmla="*/ 17 h 17"/>
                  <a:gd name="T26" fmla="*/ 8 w 19"/>
                  <a:gd name="T27" fmla="*/ 15 h 17"/>
                  <a:gd name="T28" fmla="*/ 7 w 19"/>
                  <a:gd name="T29" fmla="*/ 17 h 17"/>
                  <a:gd name="T30" fmla="*/ 8 w 19"/>
                  <a:gd name="T31" fmla="*/ 14 h 17"/>
                  <a:gd name="T32" fmla="*/ 7 w 19"/>
                  <a:gd name="T33" fmla="*/ 14 h 17"/>
                  <a:gd name="T34" fmla="*/ 7 w 19"/>
                  <a:gd name="T35" fmla="*/ 12 h 17"/>
                  <a:gd name="T36" fmla="*/ 6 w 19"/>
                  <a:gd name="T37" fmla="*/ 11 h 17"/>
                  <a:gd name="T38" fmla="*/ 4 w 19"/>
                  <a:gd name="T39" fmla="*/ 8 h 17"/>
                  <a:gd name="T40" fmla="*/ 3 w 19"/>
                  <a:gd name="T41" fmla="*/ 8 h 17"/>
                  <a:gd name="T42" fmla="*/ 0 w 19"/>
                  <a:gd name="T43" fmla="*/ 7 h 17"/>
                  <a:gd name="T44" fmla="*/ 1 w 19"/>
                  <a:gd name="T45" fmla="*/ 5 h 17"/>
                  <a:gd name="T46" fmla="*/ 3 w 19"/>
                  <a:gd name="T47" fmla="*/ 4 h 17"/>
                  <a:gd name="T48" fmla="*/ 6 w 19"/>
                  <a:gd name="T49" fmla="*/ 4 h 17"/>
                  <a:gd name="T50" fmla="*/ 7 w 19"/>
                  <a:gd name="T51" fmla="*/ 4 h 17"/>
                  <a:gd name="T52" fmla="*/ 7 w 19"/>
                  <a:gd name="T53" fmla="*/ 1 h 17"/>
                  <a:gd name="T54" fmla="*/ 8 w 19"/>
                  <a:gd name="T55" fmla="*/ 1 h 17"/>
                  <a:gd name="T56" fmla="*/ 10 w 19"/>
                  <a:gd name="T57" fmla="*/ 1 h 17"/>
                  <a:gd name="T58" fmla="*/ 10 w 19"/>
                  <a:gd name="T59" fmla="*/ 3 h 17"/>
                  <a:gd name="T60" fmla="*/ 14 w 19"/>
                  <a:gd name="T61" fmla="*/ 1 h 17"/>
                  <a:gd name="T62" fmla="*/ 15 w 19"/>
                  <a:gd name="T6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7">
                    <a:moveTo>
                      <a:pt x="15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8" y="15"/>
                    </a:lnTo>
                    <a:lnTo>
                      <a:pt x="7" y="17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2" name="Freeform 275"/>
              <p:cNvSpPr>
                <a:spLocks/>
              </p:cNvSpPr>
              <p:nvPr/>
            </p:nvSpPr>
            <p:spPr bwMode="auto">
              <a:xfrm>
                <a:off x="4648316" y="1944823"/>
                <a:ext cx="53359" cy="57806"/>
              </a:xfrm>
              <a:custGeom>
                <a:avLst/>
                <a:gdLst>
                  <a:gd name="T0" fmla="*/ 19 w 36"/>
                  <a:gd name="T1" fmla="*/ 0 h 39"/>
                  <a:gd name="T2" fmla="*/ 19 w 36"/>
                  <a:gd name="T3" fmla="*/ 3 h 39"/>
                  <a:gd name="T4" fmla="*/ 22 w 36"/>
                  <a:gd name="T5" fmla="*/ 6 h 39"/>
                  <a:gd name="T6" fmla="*/ 22 w 36"/>
                  <a:gd name="T7" fmla="*/ 7 h 39"/>
                  <a:gd name="T8" fmla="*/ 19 w 36"/>
                  <a:gd name="T9" fmla="*/ 7 h 39"/>
                  <a:gd name="T10" fmla="*/ 19 w 36"/>
                  <a:gd name="T11" fmla="*/ 8 h 39"/>
                  <a:gd name="T12" fmla="*/ 19 w 36"/>
                  <a:gd name="T13" fmla="*/ 12 h 39"/>
                  <a:gd name="T14" fmla="*/ 22 w 36"/>
                  <a:gd name="T15" fmla="*/ 15 h 39"/>
                  <a:gd name="T16" fmla="*/ 26 w 36"/>
                  <a:gd name="T17" fmla="*/ 17 h 39"/>
                  <a:gd name="T18" fmla="*/ 28 w 36"/>
                  <a:gd name="T19" fmla="*/ 15 h 39"/>
                  <a:gd name="T20" fmla="*/ 30 w 36"/>
                  <a:gd name="T21" fmla="*/ 14 h 39"/>
                  <a:gd name="T22" fmla="*/ 33 w 36"/>
                  <a:gd name="T23" fmla="*/ 15 h 39"/>
                  <a:gd name="T24" fmla="*/ 33 w 36"/>
                  <a:gd name="T25" fmla="*/ 17 h 39"/>
                  <a:gd name="T26" fmla="*/ 36 w 36"/>
                  <a:gd name="T27" fmla="*/ 18 h 39"/>
                  <a:gd name="T28" fmla="*/ 36 w 36"/>
                  <a:gd name="T29" fmla="*/ 18 h 39"/>
                  <a:gd name="T30" fmla="*/ 32 w 36"/>
                  <a:gd name="T31" fmla="*/ 19 h 39"/>
                  <a:gd name="T32" fmla="*/ 30 w 36"/>
                  <a:gd name="T33" fmla="*/ 23 h 39"/>
                  <a:gd name="T34" fmla="*/ 29 w 36"/>
                  <a:gd name="T35" fmla="*/ 26 h 39"/>
                  <a:gd name="T36" fmla="*/ 28 w 36"/>
                  <a:gd name="T37" fmla="*/ 32 h 39"/>
                  <a:gd name="T38" fmla="*/ 26 w 36"/>
                  <a:gd name="T39" fmla="*/ 32 h 39"/>
                  <a:gd name="T40" fmla="*/ 23 w 36"/>
                  <a:gd name="T41" fmla="*/ 33 h 39"/>
                  <a:gd name="T42" fmla="*/ 22 w 36"/>
                  <a:gd name="T43" fmla="*/ 36 h 39"/>
                  <a:gd name="T44" fmla="*/ 22 w 36"/>
                  <a:gd name="T45" fmla="*/ 37 h 39"/>
                  <a:gd name="T46" fmla="*/ 21 w 36"/>
                  <a:gd name="T47" fmla="*/ 39 h 39"/>
                  <a:gd name="T48" fmla="*/ 18 w 36"/>
                  <a:gd name="T49" fmla="*/ 39 h 39"/>
                  <a:gd name="T50" fmla="*/ 18 w 36"/>
                  <a:gd name="T51" fmla="*/ 37 h 39"/>
                  <a:gd name="T52" fmla="*/ 19 w 36"/>
                  <a:gd name="T53" fmla="*/ 35 h 39"/>
                  <a:gd name="T54" fmla="*/ 19 w 36"/>
                  <a:gd name="T55" fmla="*/ 32 h 39"/>
                  <a:gd name="T56" fmla="*/ 19 w 36"/>
                  <a:gd name="T57" fmla="*/ 28 h 39"/>
                  <a:gd name="T58" fmla="*/ 19 w 36"/>
                  <a:gd name="T59" fmla="*/ 25 h 39"/>
                  <a:gd name="T60" fmla="*/ 19 w 36"/>
                  <a:gd name="T61" fmla="*/ 26 h 39"/>
                  <a:gd name="T62" fmla="*/ 17 w 36"/>
                  <a:gd name="T63" fmla="*/ 26 h 39"/>
                  <a:gd name="T64" fmla="*/ 15 w 36"/>
                  <a:gd name="T65" fmla="*/ 26 h 39"/>
                  <a:gd name="T66" fmla="*/ 14 w 36"/>
                  <a:gd name="T67" fmla="*/ 29 h 39"/>
                  <a:gd name="T68" fmla="*/ 12 w 36"/>
                  <a:gd name="T69" fmla="*/ 32 h 39"/>
                  <a:gd name="T70" fmla="*/ 10 w 36"/>
                  <a:gd name="T71" fmla="*/ 30 h 39"/>
                  <a:gd name="T72" fmla="*/ 8 w 36"/>
                  <a:gd name="T73" fmla="*/ 33 h 39"/>
                  <a:gd name="T74" fmla="*/ 6 w 36"/>
                  <a:gd name="T75" fmla="*/ 33 h 39"/>
                  <a:gd name="T76" fmla="*/ 3 w 36"/>
                  <a:gd name="T77" fmla="*/ 35 h 39"/>
                  <a:gd name="T78" fmla="*/ 3 w 36"/>
                  <a:gd name="T79" fmla="*/ 35 h 39"/>
                  <a:gd name="T80" fmla="*/ 1 w 36"/>
                  <a:gd name="T81" fmla="*/ 33 h 39"/>
                  <a:gd name="T82" fmla="*/ 3 w 36"/>
                  <a:gd name="T83" fmla="*/ 32 h 39"/>
                  <a:gd name="T84" fmla="*/ 3 w 36"/>
                  <a:gd name="T85" fmla="*/ 29 h 39"/>
                  <a:gd name="T86" fmla="*/ 4 w 36"/>
                  <a:gd name="T87" fmla="*/ 28 h 39"/>
                  <a:gd name="T88" fmla="*/ 4 w 36"/>
                  <a:gd name="T89" fmla="*/ 23 h 39"/>
                  <a:gd name="T90" fmla="*/ 7 w 36"/>
                  <a:gd name="T91" fmla="*/ 21 h 39"/>
                  <a:gd name="T92" fmla="*/ 7 w 36"/>
                  <a:gd name="T93" fmla="*/ 18 h 39"/>
                  <a:gd name="T94" fmla="*/ 7 w 36"/>
                  <a:gd name="T95" fmla="*/ 17 h 39"/>
                  <a:gd name="T96" fmla="*/ 7 w 36"/>
                  <a:gd name="T97" fmla="*/ 15 h 39"/>
                  <a:gd name="T98" fmla="*/ 4 w 36"/>
                  <a:gd name="T99" fmla="*/ 15 h 39"/>
                  <a:gd name="T100" fmla="*/ 3 w 36"/>
                  <a:gd name="T101" fmla="*/ 12 h 39"/>
                  <a:gd name="T102" fmla="*/ 0 w 36"/>
                  <a:gd name="T103" fmla="*/ 11 h 39"/>
                  <a:gd name="T104" fmla="*/ 1 w 36"/>
                  <a:gd name="T105" fmla="*/ 8 h 39"/>
                  <a:gd name="T106" fmla="*/ 4 w 36"/>
                  <a:gd name="T107" fmla="*/ 7 h 39"/>
                  <a:gd name="T108" fmla="*/ 10 w 36"/>
                  <a:gd name="T109" fmla="*/ 6 h 39"/>
                  <a:gd name="T110" fmla="*/ 12 w 36"/>
                  <a:gd name="T111" fmla="*/ 4 h 39"/>
                  <a:gd name="T112" fmla="*/ 15 w 36"/>
                  <a:gd name="T113" fmla="*/ 1 h 39"/>
                  <a:gd name="T114" fmla="*/ 19 w 36"/>
                  <a:gd name="T1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6" h="39">
                    <a:moveTo>
                      <a:pt x="19" y="0"/>
                    </a:moveTo>
                    <a:lnTo>
                      <a:pt x="19" y="3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12"/>
                    </a:lnTo>
                    <a:lnTo>
                      <a:pt x="22" y="15"/>
                    </a:lnTo>
                    <a:lnTo>
                      <a:pt x="26" y="17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3" y="15"/>
                    </a:lnTo>
                    <a:lnTo>
                      <a:pt x="33" y="17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2" y="19"/>
                    </a:lnTo>
                    <a:lnTo>
                      <a:pt x="30" y="23"/>
                    </a:lnTo>
                    <a:lnTo>
                      <a:pt x="29" y="26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3" y="33"/>
                    </a:lnTo>
                    <a:lnTo>
                      <a:pt x="22" y="36"/>
                    </a:lnTo>
                    <a:lnTo>
                      <a:pt x="22" y="37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9" y="35"/>
                    </a:lnTo>
                    <a:lnTo>
                      <a:pt x="19" y="32"/>
                    </a:lnTo>
                    <a:lnTo>
                      <a:pt x="19" y="28"/>
                    </a:lnTo>
                    <a:lnTo>
                      <a:pt x="19" y="25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4" y="29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1" y="33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4" y="28"/>
                    </a:lnTo>
                    <a:lnTo>
                      <a:pt x="4" y="23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4" y="7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3" name="Freeform 276"/>
              <p:cNvSpPr>
                <a:spLocks/>
              </p:cNvSpPr>
              <p:nvPr/>
            </p:nvSpPr>
            <p:spPr bwMode="auto">
              <a:xfrm>
                <a:off x="4621637" y="1805497"/>
                <a:ext cx="14822" cy="8893"/>
              </a:xfrm>
              <a:custGeom>
                <a:avLst/>
                <a:gdLst>
                  <a:gd name="T0" fmla="*/ 1 w 10"/>
                  <a:gd name="T1" fmla="*/ 0 h 6"/>
                  <a:gd name="T2" fmla="*/ 3 w 10"/>
                  <a:gd name="T3" fmla="*/ 0 h 6"/>
                  <a:gd name="T4" fmla="*/ 6 w 10"/>
                  <a:gd name="T5" fmla="*/ 3 h 6"/>
                  <a:gd name="T6" fmla="*/ 8 w 10"/>
                  <a:gd name="T7" fmla="*/ 1 h 6"/>
                  <a:gd name="T8" fmla="*/ 10 w 10"/>
                  <a:gd name="T9" fmla="*/ 3 h 6"/>
                  <a:gd name="T10" fmla="*/ 8 w 10"/>
                  <a:gd name="T11" fmla="*/ 4 h 6"/>
                  <a:gd name="T12" fmla="*/ 7 w 10"/>
                  <a:gd name="T13" fmla="*/ 6 h 6"/>
                  <a:gd name="T14" fmla="*/ 6 w 10"/>
                  <a:gd name="T15" fmla="*/ 6 h 6"/>
                  <a:gd name="T16" fmla="*/ 1 w 10"/>
                  <a:gd name="T17" fmla="*/ 1 h 6"/>
                  <a:gd name="T18" fmla="*/ 0 w 10"/>
                  <a:gd name="T19" fmla="*/ 1 h 6"/>
                  <a:gd name="T20" fmla="*/ 1 w 10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1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4" name="Freeform 277"/>
              <p:cNvSpPr>
                <a:spLocks/>
              </p:cNvSpPr>
              <p:nvPr/>
            </p:nvSpPr>
            <p:spPr bwMode="auto">
              <a:xfrm>
                <a:off x="4642387" y="2136025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3 w 4"/>
                  <a:gd name="T3" fmla="*/ 0 h 6"/>
                  <a:gd name="T4" fmla="*/ 4 w 4"/>
                  <a:gd name="T5" fmla="*/ 1 h 6"/>
                  <a:gd name="T6" fmla="*/ 4 w 4"/>
                  <a:gd name="T7" fmla="*/ 5 h 6"/>
                  <a:gd name="T8" fmla="*/ 3 w 4"/>
                  <a:gd name="T9" fmla="*/ 6 h 6"/>
                  <a:gd name="T10" fmla="*/ 3 w 4"/>
                  <a:gd name="T11" fmla="*/ 5 h 6"/>
                  <a:gd name="T12" fmla="*/ 1 w 4"/>
                  <a:gd name="T13" fmla="*/ 4 h 6"/>
                  <a:gd name="T14" fmla="*/ 0 w 4"/>
                  <a:gd name="T15" fmla="*/ 2 h 6"/>
                  <a:gd name="T16" fmla="*/ 0 w 4"/>
                  <a:gd name="T17" fmla="*/ 1 h 6"/>
                  <a:gd name="T18" fmla="*/ 0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5" name="Freeform 278"/>
              <p:cNvSpPr>
                <a:spLocks/>
              </p:cNvSpPr>
              <p:nvPr/>
            </p:nvSpPr>
            <p:spPr bwMode="auto">
              <a:xfrm>
                <a:off x="4630530" y="1901839"/>
                <a:ext cx="11858" cy="7411"/>
              </a:xfrm>
              <a:custGeom>
                <a:avLst/>
                <a:gdLst>
                  <a:gd name="T0" fmla="*/ 1 w 8"/>
                  <a:gd name="T1" fmla="*/ 0 h 5"/>
                  <a:gd name="T2" fmla="*/ 5 w 8"/>
                  <a:gd name="T3" fmla="*/ 1 h 5"/>
                  <a:gd name="T4" fmla="*/ 8 w 8"/>
                  <a:gd name="T5" fmla="*/ 3 h 5"/>
                  <a:gd name="T6" fmla="*/ 6 w 8"/>
                  <a:gd name="T7" fmla="*/ 5 h 5"/>
                  <a:gd name="T8" fmla="*/ 5 w 8"/>
                  <a:gd name="T9" fmla="*/ 5 h 5"/>
                  <a:gd name="T10" fmla="*/ 2 w 8"/>
                  <a:gd name="T11" fmla="*/ 5 h 5"/>
                  <a:gd name="T12" fmla="*/ 1 w 8"/>
                  <a:gd name="T13" fmla="*/ 4 h 5"/>
                  <a:gd name="T14" fmla="*/ 0 w 8"/>
                  <a:gd name="T15" fmla="*/ 1 h 5"/>
                  <a:gd name="T16" fmla="*/ 0 w 8"/>
                  <a:gd name="T17" fmla="*/ 1 h 5"/>
                  <a:gd name="T18" fmla="*/ 1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lnTo>
                      <a:pt x="5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6" name="Freeform 279"/>
              <p:cNvSpPr>
                <a:spLocks/>
              </p:cNvSpPr>
              <p:nvPr/>
            </p:nvSpPr>
            <p:spPr bwMode="auto">
              <a:xfrm>
                <a:off x="4717980" y="1833658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1 w 4"/>
                  <a:gd name="T9" fmla="*/ 6 h 6"/>
                  <a:gd name="T10" fmla="*/ 0 w 4"/>
                  <a:gd name="T11" fmla="*/ 3 h 6"/>
                  <a:gd name="T12" fmla="*/ 0 w 4"/>
                  <a:gd name="T13" fmla="*/ 2 h 6"/>
                  <a:gd name="T14" fmla="*/ 1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7" name="Freeform 280"/>
              <p:cNvSpPr>
                <a:spLocks/>
              </p:cNvSpPr>
              <p:nvPr/>
            </p:nvSpPr>
            <p:spPr bwMode="auto">
              <a:xfrm>
                <a:off x="4508990" y="1852927"/>
                <a:ext cx="140808" cy="192685"/>
              </a:xfrm>
              <a:custGeom>
                <a:avLst/>
                <a:gdLst>
                  <a:gd name="T0" fmla="*/ 53 w 95"/>
                  <a:gd name="T1" fmla="*/ 5 h 130"/>
                  <a:gd name="T2" fmla="*/ 59 w 95"/>
                  <a:gd name="T3" fmla="*/ 16 h 130"/>
                  <a:gd name="T4" fmla="*/ 62 w 95"/>
                  <a:gd name="T5" fmla="*/ 23 h 130"/>
                  <a:gd name="T6" fmla="*/ 71 w 95"/>
                  <a:gd name="T7" fmla="*/ 27 h 130"/>
                  <a:gd name="T8" fmla="*/ 82 w 95"/>
                  <a:gd name="T9" fmla="*/ 37 h 130"/>
                  <a:gd name="T10" fmla="*/ 94 w 95"/>
                  <a:gd name="T11" fmla="*/ 50 h 130"/>
                  <a:gd name="T12" fmla="*/ 83 w 95"/>
                  <a:gd name="T13" fmla="*/ 52 h 130"/>
                  <a:gd name="T14" fmla="*/ 77 w 95"/>
                  <a:gd name="T15" fmla="*/ 61 h 130"/>
                  <a:gd name="T16" fmla="*/ 77 w 95"/>
                  <a:gd name="T17" fmla="*/ 76 h 130"/>
                  <a:gd name="T18" fmla="*/ 75 w 95"/>
                  <a:gd name="T19" fmla="*/ 88 h 130"/>
                  <a:gd name="T20" fmla="*/ 72 w 95"/>
                  <a:gd name="T21" fmla="*/ 97 h 130"/>
                  <a:gd name="T22" fmla="*/ 68 w 95"/>
                  <a:gd name="T23" fmla="*/ 115 h 130"/>
                  <a:gd name="T24" fmla="*/ 66 w 95"/>
                  <a:gd name="T25" fmla="*/ 127 h 130"/>
                  <a:gd name="T26" fmla="*/ 59 w 95"/>
                  <a:gd name="T27" fmla="*/ 130 h 130"/>
                  <a:gd name="T28" fmla="*/ 53 w 95"/>
                  <a:gd name="T29" fmla="*/ 117 h 130"/>
                  <a:gd name="T30" fmla="*/ 55 w 95"/>
                  <a:gd name="T31" fmla="*/ 112 h 130"/>
                  <a:gd name="T32" fmla="*/ 47 w 95"/>
                  <a:gd name="T33" fmla="*/ 110 h 130"/>
                  <a:gd name="T34" fmla="*/ 40 w 95"/>
                  <a:gd name="T35" fmla="*/ 105 h 130"/>
                  <a:gd name="T36" fmla="*/ 35 w 95"/>
                  <a:gd name="T37" fmla="*/ 99 h 130"/>
                  <a:gd name="T38" fmla="*/ 35 w 95"/>
                  <a:gd name="T39" fmla="*/ 92 h 130"/>
                  <a:gd name="T40" fmla="*/ 43 w 95"/>
                  <a:gd name="T41" fmla="*/ 92 h 130"/>
                  <a:gd name="T42" fmla="*/ 50 w 95"/>
                  <a:gd name="T43" fmla="*/ 90 h 130"/>
                  <a:gd name="T44" fmla="*/ 46 w 95"/>
                  <a:gd name="T45" fmla="*/ 87 h 130"/>
                  <a:gd name="T46" fmla="*/ 59 w 95"/>
                  <a:gd name="T47" fmla="*/ 83 h 130"/>
                  <a:gd name="T48" fmla="*/ 57 w 95"/>
                  <a:gd name="T49" fmla="*/ 81 h 130"/>
                  <a:gd name="T50" fmla="*/ 46 w 95"/>
                  <a:gd name="T51" fmla="*/ 81 h 130"/>
                  <a:gd name="T52" fmla="*/ 35 w 95"/>
                  <a:gd name="T53" fmla="*/ 87 h 130"/>
                  <a:gd name="T54" fmla="*/ 30 w 95"/>
                  <a:gd name="T55" fmla="*/ 76 h 130"/>
                  <a:gd name="T56" fmla="*/ 37 w 95"/>
                  <a:gd name="T57" fmla="*/ 74 h 130"/>
                  <a:gd name="T58" fmla="*/ 46 w 95"/>
                  <a:gd name="T59" fmla="*/ 66 h 130"/>
                  <a:gd name="T60" fmla="*/ 61 w 95"/>
                  <a:gd name="T61" fmla="*/ 59 h 130"/>
                  <a:gd name="T62" fmla="*/ 53 w 95"/>
                  <a:gd name="T63" fmla="*/ 58 h 130"/>
                  <a:gd name="T64" fmla="*/ 51 w 95"/>
                  <a:gd name="T65" fmla="*/ 55 h 130"/>
                  <a:gd name="T66" fmla="*/ 44 w 95"/>
                  <a:gd name="T67" fmla="*/ 56 h 130"/>
                  <a:gd name="T68" fmla="*/ 43 w 95"/>
                  <a:gd name="T69" fmla="*/ 47 h 130"/>
                  <a:gd name="T70" fmla="*/ 40 w 95"/>
                  <a:gd name="T71" fmla="*/ 54 h 130"/>
                  <a:gd name="T72" fmla="*/ 37 w 95"/>
                  <a:gd name="T73" fmla="*/ 58 h 130"/>
                  <a:gd name="T74" fmla="*/ 35 w 95"/>
                  <a:gd name="T75" fmla="*/ 68 h 130"/>
                  <a:gd name="T76" fmla="*/ 26 w 95"/>
                  <a:gd name="T77" fmla="*/ 69 h 130"/>
                  <a:gd name="T78" fmla="*/ 17 w 95"/>
                  <a:gd name="T79" fmla="*/ 59 h 130"/>
                  <a:gd name="T80" fmla="*/ 17 w 95"/>
                  <a:gd name="T81" fmla="*/ 56 h 130"/>
                  <a:gd name="T82" fmla="*/ 12 w 95"/>
                  <a:gd name="T83" fmla="*/ 48 h 130"/>
                  <a:gd name="T84" fmla="*/ 11 w 95"/>
                  <a:gd name="T85" fmla="*/ 44 h 130"/>
                  <a:gd name="T86" fmla="*/ 15 w 95"/>
                  <a:gd name="T87" fmla="*/ 43 h 130"/>
                  <a:gd name="T88" fmla="*/ 10 w 95"/>
                  <a:gd name="T89" fmla="*/ 37 h 130"/>
                  <a:gd name="T90" fmla="*/ 7 w 95"/>
                  <a:gd name="T91" fmla="*/ 30 h 130"/>
                  <a:gd name="T92" fmla="*/ 1 w 95"/>
                  <a:gd name="T93" fmla="*/ 32 h 130"/>
                  <a:gd name="T94" fmla="*/ 6 w 95"/>
                  <a:gd name="T95" fmla="*/ 21 h 130"/>
                  <a:gd name="T96" fmla="*/ 10 w 95"/>
                  <a:gd name="T97" fmla="*/ 15 h 130"/>
                  <a:gd name="T98" fmla="*/ 11 w 95"/>
                  <a:gd name="T99" fmla="*/ 9 h 130"/>
                  <a:gd name="T100" fmla="*/ 25 w 95"/>
                  <a:gd name="T101" fmla="*/ 8 h 130"/>
                  <a:gd name="T102" fmla="*/ 24 w 95"/>
                  <a:gd name="T103" fmla="*/ 15 h 130"/>
                  <a:gd name="T104" fmla="*/ 18 w 95"/>
                  <a:gd name="T105" fmla="*/ 22 h 130"/>
                  <a:gd name="T106" fmla="*/ 22 w 95"/>
                  <a:gd name="T107" fmla="*/ 23 h 130"/>
                  <a:gd name="T108" fmla="*/ 28 w 95"/>
                  <a:gd name="T109" fmla="*/ 27 h 130"/>
                  <a:gd name="T110" fmla="*/ 28 w 95"/>
                  <a:gd name="T111" fmla="*/ 23 h 130"/>
                  <a:gd name="T112" fmla="*/ 36 w 95"/>
                  <a:gd name="T113" fmla="*/ 15 h 130"/>
                  <a:gd name="T114" fmla="*/ 41 w 95"/>
                  <a:gd name="T115" fmla="*/ 33 h 130"/>
                  <a:gd name="T116" fmla="*/ 46 w 95"/>
                  <a:gd name="T117" fmla="*/ 37 h 130"/>
                  <a:gd name="T118" fmla="*/ 47 w 95"/>
                  <a:gd name="T119" fmla="*/ 36 h 130"/>
                  <a:gd name="T120" fmla="*/ 43 w 95"/>
                  <a:gd name="T121" fmla="*/ 15 h 130"/>
                  <a:gd name="T122" fmla="*/ 47 w 95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30">
                    <a:moveTo>
                      <a:pt x="47" y="0"/>
                    </a:moveTo>
                    <a:lnTo>
                      <a:pt x="47" y="0"/>
                    </a:lnTo>
                    <a:lnTo>
                      <a:pt x="50" y="4"/>
                    </a:lnTo>
                    <a:lnTo>
                      <a:pt x="51" y="7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5" y="4"/>
                    </a:lnTo>
                    <a:lnTo>
                      <a:pt x="57" y="5"/>
                    </a:lnTo>
                    <a:lnTo>
                      <a:pt x="59" y="9"/>
                    </a:lnTo>
                    <a:lnTo>
                      <a:pt x="61" y="12"/>
                    </a:lnTo>
                    <a:lnTo>
                      <a:pt x="61" y="15"/>
                    </a:lnTo>
                    <a:lnTo>
                      <a:pt x="59" y="16"/>
                    </a:lnTo>
                    <a:lnTo>
                      <a:pt x="59" y="22"/>
                    </a:lnTo>
                    <a:lnTo>
                      <a:pt x="59" y="26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2" y="26"/>
                    </a:lnTo>
                    <a:lnTo>
                      <a:pt x="62" y="23"/>
                    </a:lnTo>
                    <a:lnTo>
                      <a:pt x="61" y="18"/>
                    </a:lnTo>
                    <a:lnTo>
                      <a:pt x="62" y="15"/>
                    </a:lnTo>
                    <a:lnTo>
                      <a:pt x="64" y="14"/>
                    </a:lnTo>
                    <a:lnTo>
                      <a:pt x="68" y="18"/>
                    </a:lnTo>
                    <a:lnTo>
                      <a:pt x="69" y="22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2" y="32"/>
                    </a:lnTo>
                    <a:lnTo>
                      <a:pt x="75" y="32"/>
                    </a:lnTo>
                    <a:lnTo>
                      <a:pt x="76" y="33"/>
                    </a:lnTo>
                    <a:lnTo>
                      <a:pt x="80" y="36"/>
                    </a:lnTo>
                    <a:lnTo>
                      <a:pt x="82" y="37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5" y="48"/>
                    </a:lnTo>
                    <a:lnTo>
                      <a:pt x="94" y="50"/>
                    </a:lnTo>
                    <a:lnTo>
                      <a:pt x="94" y="51"/>
                    </a:lnTo>
                    <a:lnTo>
                      <a:pt x="93" y="51"/>
                    </a:lnTo>
                    <a:lnTo>
                      <a:pt x="91" y="48"/>
                    </a:lnTo>
                    <a:lnTo>
                      <a:pt x="88" y="50"/>
                    </a:lnTo>
                    <a:lnTo>
                      <a:pt x="87" y="50"/>
                    </a:lnTo>
                    <a:lnTo>
                      <a:pt x="83" y="52"/>
                    </a:lnTo>
                    <a:lnTo>
                      <a:pt x="80" y="52"/>
                    </a:lnTo>
                    <a:lnTo>
                      <a:pt x="80" y="54"/>
                    </a:lnTo>
                    <a:lnTo>
                      <a:pt x="82" y="55"/>
                    </a:lnTo>
                    <a:lnTo>
                      <a:pt x="82" y="56"/>
                    </a:lnTo>
                    <a:lnTo>
                      <a:pt x="77" y="59"/>
                    </a:lnTo>
                    <a:lnTo>
                      <a:pt x="77" y="61"/>
                    </a:lnTo>
                    <a:lnTo>
                      <a:pt x="79" y="63"/>
                    </a:lnTo>
                    <a:lnTo>
                      <a:pt x="79" y="69"/>
                    </a:lnTo>
                    <a:lnTo>
                      <a:pt x="77" y="70"/>
                    </a:lnTo>
                    <a:lnTo>
                      <a:pt x="79" y="73"/>
                    </a:lnTo>
                    <a:lnTo>
                      <a:pt x="79" y="74"/>
                    </a:lnTo>
                    <a:lnTo>
                      <a:pt x="77" y="76"/>
                    </a:lnTo>
                    <a:lnTo>
                      <a:pt x="75" y="76"/>
                    </a:lnTo>
                    <a:lnTo>
                      <a:pt x="75" y="76"/>
                    </a:lnTo>
                    <a:lnTo>
                      <a:pt x="73" y="79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5" y="88"/>
                    </a:lnTo>
                    <a:lnTo>
                      <a:pt x="75" y="91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1" y="94"/>
                    </a:lnTo>
                    <a:lnTo>
                      <a:pt x="69" y="95"/>
                    </a:lnTo>
                    <a:lnTo>
                      <a:pt x="72" y="97"/>
                    </a:lnTo>
                    <a:lnTo>
                      <a:pt x="71" y="98"/>
                    </a:lnTo>
                    <a:lnTo>
                      <a:pt x="69" y="99"/>
                    </a:lnTo>
                    <a:lnTo>
                      <a:pt x="69" y="101"/>
                    </a:lnTo>
                    <a:lnTo>
                      <a:pt x="69" y="103"/>
                    </a:lnTo>
                    <a:lnTo>
                      <a:pt x="69" y="112"/>
                    </a:lnTo>
                    <a:lnTo>
                      <a:pt x="68" y="115"/>
                    </a:lnTo>
                    <a:lnTo>
                      <a:pt x="66" y="116"/>
                    </a:lnTo>
                    <a:lnTo>
                      <a:pt x="66" y="119"/>
                    </a:lnTo>
                    <a:lnTo>
                      <a:pt x="68" y="121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66" y="127"/>
                    </a:lnTo>
                    <a:lnTo>
                      <a:pt x="65" y="130"/>
                    </a:lnTo>
                    <a:lnTo>
                      <a:pt x="64" y="130"/>
                    </a:lnTo>
                    <a:lnTo>
                      <a:pt x="62" y="128"/>
                    </a:lnTo>
                    <a:lnTo>
                      <a:pt x="61" y="128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8" y="128"/>
                    </a:lnTo>
                    <a:lnTo>
                      <a:pt x="59" y="124"/>
                    </a:lnTo>
                    <a:lnTo>
                      <a:pt x="58" y="123"/>
                    </a:lnTo>
                    <a:lnTo>
                      <a:pt x="57" y="123"/>
                    </a:lnTo>
                    <a:lnTo>
                      <a:pt x="53" y="119"/>
                    </a:lnTo>
                    <a:lnTo>
                      <a:pt x="53" y="117"/>
                    </a:lnTo>
                    <a:lnTo>
                      <a:pt x="55" y="116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57" y="113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4" y="112"/>
                    </a:lnTo>
                    <a:lnTo>
                      <a:pt x="53" y="112"/>
                    </a:lnTo>
                    <a:lnTo>
                      <a:pt x="53" y="113"/>
                    </a:lnTo>
                    <a:lnTo>
                      <a:pt x="50" y="115"/>
                    </a:lnTo>
                    <a:lnTo>
                      <a:pt x="47" y="112"/>
                    </a:lnTo>
                    <a:lnTo>
                      <a:pt x="47" y="110"/>
                    </a:lnTo>
                    <a:lnTo>
                      <a:pt x="46" y="109"/>
                    </a:lnTo>
                    <a:lnTo>
                      <a:pt x="44" y="108"/>
                    </a:lnTo>
                    <a:lnTo>
                      <a:pt x="43" y="108"/>
                    </a:lnTo>
                    <a:lnTo>
                      <a:pt x="41" y="108"/>
                    </a:lnTo>
                    <a:lnTo>
                      <a:pt x="40" y="106"/>
                    </a:lnTo>
                    <a:lnTo>
                      <a:pt x="40" y="105"/>
                    </a:lnTo>
                    <a:lnTo>
                      <a:pt x="39" y="103"/>
                    </a:lnTo>
                    <a:lnTo>
                      <a:pt x="37" y="103"/>
                    </a:lnTo>
                    <a:lnTo>
                      <a:pt x="37" y="102"/>
                    </a:lnTo>
                    <a:lnTo>
                      <a:pt x="37" y="101"/>
                    </a:lnTo>
                    <a:lnTo>
                      <a:pt x="36" y="99"/>
                    </a:lnTo>
                    <a:lnTo>
                      <a:pt x="35" y="99"/>
                    </a:lnTo>
                    <a:lnTo>
                      <a:pt x="36" y="98"/>
                    </a:lnTo>
                    <a:lnTo>
                      <a:pt x="35" y="98"/>
                    </a:lnTo>
                    <a:lnTo>
                      <a:pt x="36" y="95"/>
                    </a:lnTo>
                    <a:lnTo>
                      <a:pt x="35" y="94"/>
                    </a:lnTo>
                    <a:lnTo>
                      <a:pt x="35" y="92"/>
                    </a:lnTo>
                    <a:lnTo>
                      <a:pt x="35" y="92"/>
                    </a:lnTo>
                    <a:lnTo>
                      <a:pt x="37" y="90"/>
                    </a:lnTo>
                    <a:lnTo>
                      <a:pt x="39" y="90"/>
                    </a:lnTo>
                    <a:lnTo>
                      <a:pt x="40" y="92"/>
                    </a:lnTo>
                    <a:lnTo>
                      <a:pt x="41" y="94"/>
                    </a:lnTo>
                    <a:lnTo>
                      <a:pt x="41" y="94"/>
                    </a:lnTo>
                    <a:lnTo>
                      <a:pt x="43" y="92"/>
                    </a:lnTo>
                    <a:lnTo>
                      <a:pt x="44" y="92"/>
                    </a:lnTo>
                    <a:lnTo>
                      <a:pt x="46" y="94"/>
                    </a:lnTo>
                    <a:lnTo>
                      <a:pt x="48" y="92"/>
                    </a:lnTo>
                    <a:lnTo>
                      <a:pt x="53" y="92"/>
                    </a:lnTo>
                    <a:lnTo>
                      <a:pt x="53" y="91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44" y="90"/>
                    </a:lnTo>
                    <a:lnTo>
                      <a:pt x="41" y="88"/>
                    </a:lnTo>
                    <a:lnTo>
                      <a:pt x="41" y="87"/>
                    </a:lnTo>
                    <a:lnTo>
                      <a:pt x="44" y="87"/>
                    </a:lnTo>
                    <a:lnTo>
                      <a:pt x="46" y="87"/>
                    </a:lnTo>
                    <a:lnTo>
                      <a:pt x="50" y="85"/>
                    </a:lnTo>
                    <a:lnTo>
                      <a:pt x="53" y="84"/>
                    </a:lnTo>
                    <a:lnTo>
                      <a:pt x="55" y="84"/>
                    </a:lnTo>
                    <a:lnTo>
                      <a:pt x="58" y="83"/>
                    </a:lnTo>
                    <a:lnTo>
                      <a:pt x="58" y="83"/>
                    </a:lnTo>
                    <a:lnTo>
                      <a:pt x="59" y="83"/>
                    </a:lnTo>
                    <a:lnTo>
                      <a:pt x="59" y="81"/>
                    </a:lnTo>
                    <a:lnTo>
                      <a:pt x="61" y="80"/>
                    </a:lnTo>
                    <a:lnTo>
                      <a:pt x="61" y="79"/>
                    </a:lnTo>
                    <a:lnTo>
                      <a:pt x="59" y="79"/>
                    </a:lnTo>
                    <a:lnTo>
                      <a:pt x="58" y="80"/>
                    </a:lnTo>
                    <a:lnTo>
                      <a:pt x="57" y="81"/>
                    </a:lnTo>
                    <a:lnTo>
                      <a:pt x="51" y="81"/>
                    </a:lnTo>
                    <a:lnTo>
                      <a:pt x="50" y="81"/>
                    </a:lnTo>
                    <a:lnTo>
                      <a:pt x="50" y="81"/>
                    </a:lnTo>
                    <a:lnTo>
                      <a:pt x="47" y="81"/>
                    </a:lnTo>
                    <a:lnTo>
                      <a:pt x="46" y="81"/>
                    </a:lnTo>
                    <a:lnTo>
                      <a:pt x="46" y="81"/>
                    </a:lnTo>
                    <a:lnTo>
                      <a:pt x="43" y="84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39" y="85"/>
                    </a:lnTo>
                    <a:lnTo>
                      <a:pt x="36" y="85"/>
                    </a:lnTo>
                    <a:lnTo>
                      <a:pt x="35" y="87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6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6" y="77"/>
                    </a:lnTo>
                    <a:lnTo>
                      <a:pt x="36" y="77"/>
                    </a:lnTo>
                    <a:lnTo>
                      <a:pt x="37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1" y="72"/>
                    </a:lnTo>
                    <a:lnTo>
                      <a:pt x="44" y="69"/>
                    </a:lnTo>
                    <a:lnTo>
                      <a:pt x="47" y="68"/>
                    </a:lnTo>
                    <a:lnTo>
                      <a:pt x="46" y="66"/>
                    </a:lnTo>
                    <a:lnTo>
                      <a:pt x="47" y="65"/>
                    </a:lnTo>
                    <a:lnTo>
                      <a:pt x="51" y="63"/>
                    </a:lnTo>
                    <a:lnTo>
                      <a:pt x="55" y="63"/>
                    </a:lnTo>
                    <a:lnTo>
                      <a:pt x="57" y="62"/>
                    </a:lnTo>
                    <a:lnTo>
                      <a:pt x="59" y="61"/>
                    </a:lnTo>
                    <a:lnTo>
                      <a:pt x="61" y="59"/>
                    </a:lnTo>
                    <a:lnTo>
                      <a:pt x="61" y="58"/>
                    </a:lnTo>
                    <a:lnTo>
                      <a:pt x="59" y="58"/>
                    </a:lnTo>
                    <a:lnTo>
                      <a:pt x="57" y="61"/>
                    </a:lnTo>
                    <a:lnTo>
                      <a:pt x="55" y="61"/>
                    </a:lnTo>
                    <a:lnTo>
                      <a:pt x="53" y="59"/>
                    </a:lnTo>
                    <a:lnTo>
                      <a:pt x="53" y="58"/>
                    </a:lnTo>
                    <a:lnTo>
                      <a:pt x="54" y="55"/>
                    </a:lnTo>
                    <a:lnTo>
                      <a:pt x="54" y="52"/>
                    </a:lnTo>
                    <a:lnTo>
                      <a:pt x="54" y="51"/>
                    </a:lnTo>
                    <a:lnTo>
                      <a:pt x="53" y="51"/>
                    </a:lnTo>
                    <a:lnTo>
                      <a:pt x="51" y="52"/>
                    </a:lnTo>
                    <a:lnTo>
                      <a:pt x="51" y="55"/>
                    </a:lnTo>
                    <a:lnTo>
                      <a:pt x="51" y="56"/>
                    </a:lnTo>
                    <a:lnTo>
                      <a:pt x="47" y="61"/>
                    </a:lnTo>
                    <a:lnTo>
                      <a:pt x="46" y="62"/>
                    </a:lnTo>
                    <a:lnTo>
                      <a:pt x="44" y="61"/>
                    </a:lnTo>
                    <a:lnTo>
                      <a:pt x="43" y="58"/>
                    </a:lnTo>
                    <a:lnTo>
                      <a:pt x="44" y="56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4" y="51"/>
                    </a:lnTo>
                    <a:lnTo>
                      <a:pt x="44" y="48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41" y="48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0" y="56"/>
                    </a:lnTo>
                    <a:lnTo>
                      <a:pt x="40" y="55"/>
                    </a:lnTo>
                    <a:lnTo>
                      <a:pt x="40" y="54"/>
                    </a:lnTo>
                    <a:lnTo>
                      <a:pt x="39" y="51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6" y="54"/>
                    </a:lnTo>
                    <a:lnTo>
                      <a:pt x="36" y="55"/>
                    </a:lnTo>
                    <a:lnTo>
                      <a:pt x="37" y="58"/>
                    </a:lnTo>
                    <a:lnTo>
                      <a:pt x="37" y="61"/>
                    </a:lnTo>
                    <a:lnTo>
                      <a:pt x="39" y="62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6" y="65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28" y="72"/>
                    </a:lnTo>
                    <a:lnTo>
                      <a:pt x="25" y="70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5" y="66"/>
                    </a:lnTo>
                    <a:lnTo>
                      <a:pt x="22" y="63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8" y="61"/>
                    </a:lnTo>
                    <a:lnTo>
                      <a:pt x="17" y="59"/>
                    </a:lnTo>
                    <a:lnTo>
                      <a:pt x="21" y="58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7" y="56"/>
                    </a:lnTo>
                    <a:lnTo>
                      <a:pt x="17" y="54"/>
                    </a:lnTo>
                    <a:lnTo>
                      <a:pt x="15" y="54"/>
                    </a:lnTo>
                    <a:lnTo>
                      <a:pt x="12" y="52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8" y="45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2" y="47"/>
                    </a:lnTo>
                    <a:lnTo>
                      <a:pt x="14" y="47"/>
                    </a:lnTo>
                    <a:lnTo>
                      <a:pt x="15" y="45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0" y="38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1" y="33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0" y="32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7" y="33"/>
                    </a:lnTo>
                    <a:lnTo>
                      <a:pt x="7" y="36"/>
                    </a:lnTo>
                    <a:lnTo>
                      <a:pt x="7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10" y="15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4" y="11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2" y="15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8" y="22"/>
                    </a:lnTo>
                    <a:lnTo>
                      <a:pt x="21" y="21"/>
                    </a:lnTo>
                    <a:lnTo>
                      <a:pt x="24" y="19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4" y="25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8" y="30"/>
                    </a:lnTo>
                    <a:lnTo>
                      <a:pt x="29" y="32"/>
                    </a:lnTo>
                    <a:lnTo>
                      <a:pt x="30" y="33"/>
                    </a:lnTo>
                    <a:lnTo>
                      <a:pt x="30" y="29"/>
                    </a:lnTo>
                    <a:lnTo>
                      <a:pt x="28" y="26"/>
                    </a:lnTo>
                    <a:lnTo>
                      <a:pt x="28" y="23"/>
                    </a:lnTo>
                    <a:lnTo>
                      <a:pt x="29" y="19"/>
                    </a:lnTo>
                    <a:lnTo>
                      <a:pt x="32" y="15"/>
                    </a:lnTo>
                    <a:lnTo>
                      <a:pt x="32" y="14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6" y="15"/>
                    </a:lnTo>
                    <a:lnTo>
                      <a:pt x="39" y="18"/>
                    </a:lnTo>
                    <a:lnTo>
                      <a:pt x="40" y="19"/>
                    </a:lnTo>
                    <a:lnTo>
                      <a:pt x="40" y="23"/>
                    </a:lnTo>
                    <a:lnTo>
                      <a:pt x="41" y="29"/>
                    </a:lnTo>
                    <a:lnTo>
                      <a:pt x="41" y="32"/>
                    </a:lnTo>
                    <a:lnTo>
                      <a:pt x="41" y="33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0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6" y="37"/>
                    </a:lnTo>
                    <a:lnTo>
                      <a:pt x="47" y="41"/>
                    </a:lnTo>
                    <a:lnTo>
                      <a:pt x="48" y="43"/>
                    </a:lnTo>
                    <a:lnTo>
                      <a:pt x="50" y="43"/>
                    </a:lnTo>
                    <a:lnTo>
                      <a:pt x="50" y="41"/>
                    </a:lnTo>
                    <a:lnTo>
                      <a:pt x="48" y="38"/>
                    </a:lnTo>
                    <a:lnTo>
                      <a:pt x="47" y="36"/>
                    </a:lnTo>
                    <a:lnTo>
                      <a:pt x="46" y="32"/>
                    </a:lnTo>
                    <a:lnTo>
                      <a:pt x="44" y="29"/>
                    </a:lnTo>
                    <a:lnTo>
                      <a:pt x="44" y="25"/>
                    </a:lnTo>
                    <a:lnTo>
                      <a:pt x="44" y="18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2"/>
                    </a:lnTo>
                    <a:lnTo>
                      <a:pt x="43" y="9"/>
                    </a:lnTo>
                    <a:lnTo>
                      <a:pt x="44" y="7"/>
                    </a:lnTo>
                    <a:lnTo>
                      <a:pt x="43" y="4"/>
                    </a:lnTo>
                    <a:lnTo>
                      <a:pt x="46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8" name="Freeform 281"/>
              <p:cNvSpPr>
                <a:spLocks/>
              </p:cNvSpPr>
              <p:nvPr/>
            </p:nvSpPr>
            <p:spPr bwMode="auto">
              <a:xfrm>
                <a:off x="4766891" y="1821800"/>
                <a:ext cx="20751" cy="14822"/>
              </a:xfrm>
              <a:custGeom>
                <a:avLst/>
                <a:gdLst>
                  <a:gd name="T0" fmla="*/ 11 w 14"/>
                  <a:gd name="T1" fmla="*/ 0 h 10"/>
                  <a:gd name="T2" fmla="*/ 13 w 14"/>
                  <a:gd name="T3" fmla="*/ 0 h 10"/>
                  <a:gd name="T4" fmla="*/ 14 w 14"/>
                  <a:gd name="T5" fmla="*/ 1 h 10"/>
                  <a:gd name="T6" fmla="*/ 14 w 14"/>
                  <a:gd name="T7" fmla="*/ 3 h 10"/>
                  <a:gd name="T8" fmla="*/ 10 w 14"/>
                  <a:gd name="T9" fmla="*/ 6 h 10"/>
                  <a:gd name="T10" fmla="*/ 8 w 14"/>
                  <a:gd name="T11" fmla="*/ 7 h 10"/>
                  <a:gd name="T12" fmla="*/ 4 w 14"/>
                  <a:gd name="T13" fmla="*/ 10 h 10"/>
                  <a:gd name="T14" fmla="*/ 2 w 14"/>
                  <a:gd name="T15" fmla="*/ 10 h 10"/>
                  <a:gd name="T16" fmla="*/ 0 w 14"/>
                  <a:gd name="T17" fmla="*/ 10 h 10"/>
                  <a:gd name="T18" fmla="*/ 0 w 14"/>
                  <a:gd name="T19" fmla="*/ 8 h 10"/>
                  <a:gd name="T20" fmla="*/ 2 w 14"/>
                  <a:gd name="T21" fmla="*/ 7 h 10"/>
                  <a:gd name="T22" fmla="*/ 4 w 14"/>
                  <a:gd name="T23" fmla="*/ 6 h 10"/>
                  <a:gd name="T24" fmla="*/ 6 w 14"/>
                  <a:gd name="T25" fmla="*/ 4 h 10"/>
                  <a:gd name="T26" fmla="*/ 8 w 14"/>
                  <a:gd name="T27" fmla="*/ 1 h 10"/>
                  <a:gd name="T28" fmla="*/ 11 w 14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0">
                    <a:moveTo>
                      <a:pt x="11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14" y="3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9" name="Freeform 282"/>
              <p:cNvSpPr>
                <a:spLocks/>
              </p:cNvSpPr>
              <p:nvPr/>
            </p:nvSpPr>
            <p:spPr bwMode="auto">
              <a:xfrm>
                <a:off x="4734283" y="1906286"/>
                <a:ext cx="17786" cy="10376"/>
              </a:xfrm>
              <a:custGeom>
                <a:avLst/>
                <a:gdLst>
                  <a:gd name="T0" fmla="*/ 7 w 12"/>
                  <a:gd name="T1" fmla="*/ 0 h 7"/>
                  <a:gd name="T2" fmla="*/ 8 w 12"/>
                  <a:gd name="T3" fmla="*/ 1 h 7"/>
                  <a:gd name="T4" fmla="*/ 11 w 12"/>
                  <a:gd name="T5" fmla="*/ 1 h 7"/>
                  <a:gd name="T6" fmla="*/ 12 w 12"/>
                  <a:gd name="T7" fmla="*/ 1 h 7"/>
                  <a:gd name="T8" fmla="*/ 12 w 12"/>
                  <a:gd name="T9" fmla="*/ 2 h 7"/>
                  <a:gd name="T10" fmla="*/ 10 w 12"/>
                  <a:gd name="T11" fmla="*/ 4 h 7"/>
                  <a:gd name="T12" fmla="*/ 7 w 12"/>
                  <a:gd name="T13" fmla="*/ 2 h 7"/>
                  <a:gd name="T14" fmla="*/ 6 w 12"/>
                  <a:gd name="T15" fmla="*/ 2 h 7"/>
                  <a:gd name="T16" fmla="*/ 4 w 12"/>
                  <a:gd name="T17" fmla="*/ 4 h 7"/>
                  <a:gd name="T18" fmla="*/ 3 w 12"/>
                  <a:gd name="T19" fmla="*/ 4 h 7"/>
                  <a:gd name="T20" fmla="*/ 0 w 12"/>
                  <a:gd name="T21" fmla="*/ 7 h 7"/>
                  <a:gd name="T22" fmla="*/ 0 w 12"/>
                  <a:gd name="T23" fmla="*/ 7 h 7"/>
                  <a:gd name="T24" fmla="*/ 1 w 12"/>
                  <a:gd name="T25" fmla="*/ 2 h 7"/>
                  <a:gd name="T26" fmla="*/ 4 w 12"/>
                  <a:gd name="T27" fmla="*/ 1 h 7"/>
                  <a:gd name="T28" fmla="*/ 6 w 12"/>
                  <a:gd name="T29" fmla="*/ 1 h 7"/>
                  <a:gd name="T30" fmla="*/ 7 w 12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0" name="Freeform 283"/>
              <p:cNvSpPr>
                <a:spLocks/>
              </p:cNvSpPr>
              <p:nvPr/>
            </p:nvSpPr>
            <p:spPr bwMode="auto">
              <a:xfrm>
                <a:off x="6991658" y="2915656"/>
                <a:ext cx="108200" cy="127468"/>
              </a:xfrm>
              <a:custGeom>
                <a:avLst/>
                <a:gdLst>
                  <a:gd name="T0" fmla="*/ 12 w 73"/>
                  <a:gd name="T1" fmla="*/ 3 h 86"/>
                  <a:gd name="T2" fmla="*/ 22 w 73"/>
                  <a:gd name="T3" fmla="*/ 10 h 86"/>
                  <a:gd name="T4" fmla="*/ 33 w 73"/>
                  <a:gd name="T5" fmla="*/ 21 h 86"/>
                  <a:gd name="T6" fmla="*/ 41 w 73"/>
                  <a:gd name="T7" fmla="*/ 25 h 86"/>
                  <a:gd name="T8" fmla="*/ 50 w 73"/>
                  <a:gd name="T9" fmla="*/ 28 h 86"/>
                  <a:gd name="T10" fmla="*/ 58 w 73"/>
                  <a:gd name="T11" fmla="*/ 25 h 86"/>
                  <a:gd name="T12" fmla="*/ 61 w 73"/>
                  <a:gd name="T13" fmla="*/ 20 h 86"/>
                  <a:gd name="T14" fmla="*/ 61 w 73"/>
                  <a:gd name="T15" fmla="*/ 26 h 86"/>
                  <a:gd name="T16" fmla="*/ 65 w 73"/>
                  <a:gd name="T17" fmla="*/ 33 h 86"/>
                  <a:gd name="T18" fmla="*/ 66 w 73"/>
                  <a:gd name="T19" fmla="*/ 40 h 86"/>
                  <a:gd name="T20" fmla="*/ 72 w 73"/>
                  <a:gd name="T21" fmla="*/ 36 h 86"/>
                  <a:gd name="T22" fmla="*/ 70 w 73"/>
                  <a:gd name="T23" fmla="*/ 39 h 86"/>
                  <a:gd name="T24" fmla="*/ 66 w 73"/>
                  <a:gd name="T25" fmla="*/ 43 h 86"/>
                  <a:gd name="T26" fmla="*/ 63 w 73"/>
                  <a:gd name="T27" fmla="*/ 47 h 86"/>
                  <a:gd name="T28" fmla="*/ 61 w 73"/>
                  <a:gd name="T29" fmla="*/ 49 h 86"/>
                  <a:gd name="T30" fmla="*/ 52 w 73"/>
                  <a:gd name="T31" fmla="*/ 49 h 86"/>
                  <a:gd name="T32" fmla="*/ 47 w 73"/>
                  <a:gd name="T33" fmla="*/ 64 h 86"/>
                  <a:gd name="T34" fmla="*/ 48 w 73"/>
                  <a:gd name="T35" fmla="*/ 71 h 86"/>
                  <a:gd name="T36" fmla="*/ 40 w 73"/>
                  <a:gd name="T37" fmla="*/ 67 h 86"/>
                  <a:gd name="T38" fmla="*/ 30 w 73"/>
                  <a:gd name="T39" fmla="*/ 58 h 86"/>
                  <a:gd name="T40" fmla="*/ 25 w 73"/>
                  <a:gd name="T41" fmla="*/ 58 h 86"/>
                  <a:gd name="T42" fmla="*/ 16 w 73"/>
                  <a:gd name="T43" fmla="*/ 64 h 86"/>
                  <a:gd name="T44" fmla="*/ 9 w 73"/>
                  <a:gd name="T45" fmla="*/ 61 h 86"/>
                  <a:gd name="T46" fmla="*/ 9 w 73"/>
                  <a:gd name="T47" fmla="*/ 68 h 86"/>
                  <a:gd name="T48" fmla="*/ 18 w 73"/>
                  <a:gd name="T49" fmla="*/ 72 h 86"/>
                  <a:gd name="T50" fmla="*/ 25 w 73"/>
                  <a:gd name="T51" fmla="*/ 75 h 86"/>
                  <a:gd name="T52" fmla="*/ 21 w 73"/>
                  <a:gd name="T53" fmla="*/ 78 h 86"/>
                  <a:gd name="T54" fmla="*/ 16 w 73"/>
                  <a:gd name="T55" fmla="*/ 80 h 86"/>
                  <a:gd name="T56" fmla="*/ 9 w 73"/>
                  <a:gd name="T57" fmla="*/ 85 h 86"/>
                  <a:gd name="T58" fmla="*/ 8 w 73"/>
                  <a:gd name="T59" fmla="*/ 78 h 86"/>
                  <a:gd name="T60" fmla="*/ 3 w 73"/>
                  <a:gd name="T61" fmla="*/ 69 h 86"/>
                  <a:gd name="T62" fmla="*/ 1 w 73"/>
                  <a:gd name="T63" fmla="*/ 64 h 86"/>
                  <a:gd name="T64" fmla="*/ 3 w 73"/>
                  <a:gd name="T65" fmla="*/ 58 h 86"/>
                  <a:gd name="T66" fmla="*/ 7 w 73"/>
                  <a:gd name="T67" fmla="*/ 54 h 86"/>
                  <a:gd name="T68" fmla="*/ 4 w 73"/>
                  <a:gd name="T69" fmla="*/ 50 h 86"/>
                  <a:gd name="T70" fmla="*/ 4 w 73"/>
                  <a:gd name="T71" fmla="*/ 46 h 86"/>
                  <a:gd name="T72" fmla="*/ 14 w 73"/>
                  <a:gd name="T73" fmla="*/ 49 h 86"/>
                  <a:gd name="T74" fmla="*/ 16 w 73"/>
                  <a:gd name="T75" fmla="*/ 44 h 86"/>
                  <a:gd name="T76" fmla="*/ 14 w 73"/>
                  <a:gd name="T77" fmla="*/ 40 h 86"/>
                  <a:gd name="T78" fmla="*/ 14 w 73"/>
                  <a:gd name="T79" fmla="*/ 33 h 86"/>
                  <a:gd name="T80" fmla="*/ 14 w 73"/>
                  <a:gd name="T81" fmla="*/ 31 h 86"/>
                  <a:gd name="T82" fmla="*/ 12 w 73"/>
                  <a:gd name="T83" fmla="*/ 20 h 86"/>
                  <a:gd name="T84" fmla="*/ 7 w 73"/>
                  <a:gd name="T85" fmla="*/ 6 h 86"/>
                  <a:gd name="T86" fmla="*/ 7 w 73"/>
                  <a:gd name="T87" fmla="*/ 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3" h="86">
                    <a:moveTo>
                      <a:pt x="8" y="0"/>
                    </a:moveTo>
                    <a:lnTo>
                      <a:pt x="11" y="0"/>
                    </a:lnTo>
                    <a:lnTo>
                      <a:pt x="12" y="3"/>
                    </a:lnTo>
                    <a:lnTo>
                      <a:pt x="16" y="6"/>
                    </a:lnTo>
                    <a:lnTo>
                      <a:pt x="21" y="7"/>
                    </a:lnTo>
                    <a:lnTo>
                      <a:pt x="22" y="10"/>
                    </a:lnTo>
                    <a:lnTo>
                      <a:pt x="27" y="17"/>
                    </a:lnTo>
                    <a:lnTo>
                      <a:pt x="32" y="18"/>
                    </a:lnTo>
                    <a:lnTo>
                      <a:pt x="33" y="21"/>
                    </a:lnTo>
                    <a:lnTo>
                      <a:pt x="34" y="21"/>
                    </a:lnTo>
                    <a:lnTo>
                      <a:pt x="37" y="24"/>
                    </a:lnTo>
                    <a:lnTo>
                      <a:pt x="41" y="25"/>
                    </a:lnTo>
                    <a:lnTo>
                      <a:pt x="44" y="26"/>
                    </a:lnTo>
                    <a:lnTo>
                      <a:pt x="47" y="28"/>
                    </a:lnTo>
                    <a:lnTo>
                      <a:pt x="50" y="28"/>
                    </a:lnTo>
                    <a:lnTo>
                      <a:pt x="50" y="29"/>
                    </a:lnTo>
                    <a:lnTo>
                      <a:pt x="54" y="28"/>
                    </a:lnTo>
                    <a:lnTo>
                      <a:pt x="58" y="25"/>
                    </a:lnTo>
                    <a:lnTo>
                      <a:pt x="59" y="22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2" y="21"/>
                    </a:lnTo>
                    <a:lnTo>
                      <a:pt x="62" y="22"/>
                    </a:lnTo>
                    <a:lnTo>
                      <a:pt x="61" y="26"/>
                    </a:lnTo>
                    <a:lnTo>
                      <a:pt x="61" y="31"/>
                    </a:lnTo>
                    <a:lnTo>
                      <a:pt x="61" y="32"/>
                    </a:lnTo>
                    <a:lnTo>
                      <a:pt x="65" y="33"/>
                    </a:lnTo>
                    <a:lnTo>
                      <a:pt x="66" y="36"/>
                    </a:lnTo>
                    <a:lnTo>
                      <a:pt x="66" y="39"/>
                    </a:lnTo>
                    <a:lnTo>
                      <a:pt x="66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72" y="36"/>
                    </a:lnTo>
                    <a:lnTo>
                      <a:pt x="73" y="36"/>
                    </a:lnTo>
                    <a:lnTo>
                      <a:pt x="72" y="38"/>
                    </a:lnTo>
                    <a:lnTo>
                      <a:pt x="70" y="39"/>
                    </a:lnTo>
                    <a:lnTo>
                      <a:pt x="70" y="40"/>
                    </a:lnTo>
                    <a:lnTo>
                      <a:pt x="69" y="42"/>
                    </a:lnTo>
                    <a:lnTo>
                      <a:pt x="66" y="43"/>
                    </a:lnTo>
                    <a:lnTo>
                      <a:pt x="66" y="44"/>
                    </a:lnTo>
                    <a:lnTo>
                      <a:pt x="65" y="46"/>
                    </a:lnTo>
                    <a:lnTo>
                      <a:pt x="63" y="47"/>
                    </a:lnTo>
                    <a:lnTo>
                      <a:pt x="62" y="46"/>
                    </a:lnTo>
                    <a:lnTo>
                      <a:pt x="61" y="47"/>
                    </a:lnTo>
                    <a:lnTo>
                      <a:pt x="61" y="49"/>
                    </a:lnTo>
                    <a:lnTo>
                      <a:pt x="58" y="49"/>
                    </a:lnTo>
                    <a:lnTo>
                      <a:pt x="55" y="49"/>
                    </a:lnTo>
                    <a:lnTo>
                      <a:pt x="52" y="49"/>
                    </a:lnTo>
                    <a:lnTo>
                      <a:pt x="50" y="54"/>
                    </a:lnTo>
                    <a:lnTo>
                      <a:pt x="48" y="58"/>
                    </a:lnTo>
                    <a:lnTo>
                      <a:pt x="47" y="64"/>
                    </a:lnTo>
                    <a:lnTo>
                      <a:pt x="48" y="67"/>
                    </a:lnTo>
                    <a:lnTo>
                      <a:pt x="48" y="68"/>
                    </a:lnTo>
                    <a:lnTo>
                      <a:pt x="48" y="71"/>
                    </a:lnTo>
                    <a:lnTo>
                      <a:pt x="45" y="69"/>
                    </a:lnTo>
                    <a:lnTo>
                      <a:pt x="44" y="68"/>
                    </a:lnTo>
                    <a:lnTo>
                      <a:pt x="40" y="67"/>
                    </a:lnTo>
                    <a:lnTo>
                      <a:pt x="36" y="65"/>
                    </a:lnTo>
                    <a:lnTo>
                      <a:pt x="33" y="61"/>
                    </a:lnTo>
                    <a:lnTo>
                      <a:pt x="30" y="58"/>
                    </a:lnTo>
                    <a:lnTo>
                      <a:pt x="27" y="60"/>
                    </a:lnTo>
                    <a:lnTo>
                      <a:pt x="26" y="58"/>
                    </a:lnTo>
                    <a:lnTo>
                      <a:pt x="25" y="58"/>
                    </a:lnTo>
                    <a:lnTo>
                      <a:pt x="22" y="57"/>
                    </a:lnTo>
                    <a:lnTo>
                      <a:pt x="19" y="60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2" y="61"/>
                    </a:lnTo>
                    <a:lnTo>
                      <a:pt x="9" y="61"/>
                    </a:lnTo>
                    <a:lnTo>
                      <a:pt x="8" y="62"/>
                    </a:lnTo>
                    <a:lnTo>
                      <a:pt x="8" y="65"/>
                    </a:lnTo>
                    <a:lnTo>
                      <a:pt x="9" y="68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8" y="72"/>
                    </a:lnTo>
                    <a:lnTo>
                      <a:pt x="21" y="72"/>
                    </a:lnTo>
                    <a:lnTo>
                      <a:pt x="23" y="72"/>
                    </a:lnTo>
                    <a:lnTo>
                      <a:pt x="25" y="75"/>
                    </a:lnTo>
                    <a:lnTo>
                      <a:pt x="23" y="76"/>
                    </a:lnTo>
                    <a:lnTo>
                      <a:pt x="22" y="79"/>
                    </a:lnTo>
                    <a:lnTo>
                      <a:pt x="21" y="78"/>
                    </a:lnTo>
                    <a:lnTo>
                      <a:pt x="16" y="78"/>
                    </a:lnTo>
                    <a:lnTo>
                      <a:pt x="15" y="78"/>
                    </a:lnTo>
                    <a:lnTo>
                      <a:pt x="16" y="80"/>
                    </a:lnTo>
                    <a:lnTo>
                      <a:pt x="15" y="82"/>
                    </a:lnTo>
                    <a:lnTo>
                      <a:pt x="12" y="86"/>
                    </a:lnTo>
                    <a:lnTo>
                      <a:pt x="9" y="85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8" y="78"/>
                    </a:lnTo>
                    <a:lnTo>
                      <a:pt x="7" y="72"/>
                    </a:lnTo>
                    <a:lnTo>
                      <a:pt x="5" y="71"/>
                    </a:lnTo>
                    <a:lnTo>
                      <a:pt x="3" y="69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1" y="64"/>
                    </a:lnTo>
                    <a:lnTo>
                      <a:pt x="0" y="61"/>
                    </a:lnTo>
                    <a:lnTo>
                      <a:pt x="1" y="58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7" y="51"/>
                    </a:lnTo>
                    <a:lnTo>
                      <a:pt x="4" y="50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4" y="46"/>
                    </a:lnTo>
                    <a:lnTo>
                      <a:pt x="5" y="46"/>
                    </a:lnTo>
                    <a:lnTo>
                      <a:pt x="9" y="49"/>
                    </a:lnTo>
                    <a:lnTo>
                      <a:pt x="14" y="49"/>
                    </a:lnTo>
                    <a:lnTo>
                      <a:pt x="15" y="47"/>
                    </a:lnTo>
                    <a:lnTo>
                      <a:pt x="15" y="46"/>
                    </a:lnTo>
                    <a:lnTo>
                      <a:pt x="16" y="44"/>
                    </a:lnTo>
                    <a:lnTo>
                      <a:pt x="15" y="43"/>
                    </a:lnTo>
                    <a:lnTo>
                      <a:pt x="15" y="42"/>
                    </a:lnTo>
                    <a:lnTo>
                      <a:pt x="14" y="40"/>
                    </a:lnTo>
                    <a:lnTo>
                      <a:pt x="12" y="39"/>
                    </a:lnTo>
                    <a:lnTo>
                      <a:pt x="12" y="36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5" y="32"/>
                    </a:lnTo>
                    <a:lnTo>
                      <a:pt x="14" y="31"/>
                    </a:lnTo>
                    <a:lnTo>
                      <a:pt x="12" y="26"/>
                    </a:lnTo>
                    <a:lnTo>
                      <a:pt x="14" y="24"/>
                    </a:lnTo>
                    <a:lnTo>
                      <a:pt x="12" y="20"/>
                    </a:lnTo>
                    <a:lnTo>
                      <a:pt x="12" y="17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1" name="Freeform 284"/>
              <p:cNvSpPr>
                <a:spLocks/>
              </p:cNvSpPr>
              <p:nvPr/>
            </p:nvSpPr>
            <p:spPr bwMode="auto">
              <a:xfrm>
                <a:off x="6982765" y="3014963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2 h 5"/>
                  <a:gd name="T4" fmla="*/ 3 w 4"/>
                  <a:gd name="T5" fmla="*/ 5 h 5"/>
                  <a:gd name="T6" fmla="*/ 2 w 4"/>
                  <a:gd name="T7" fmla="*/ 5 h 5"/>
                  <a:gd name="T8" fmla="*/ 0 w 4"/>
                  <a:gd name="T9" fmla="*/ 5 h 5"/>
                  <a:gd name="T10" fmla="*/ 0 w 4"/>
                  <a:gd name="T11" fmla="*/ 2 h 5"/>
                  <a:gd name="T12" fmla="*/ 3 w 4"/>
                  <a:gd name="T13" fmla="*/ 1 h 5"/>
                  <a:gd name="T14" fmla="*/ 4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2" name="Freeform 285"/>
              <p:cNvSpPr>
                <a:spLocks/>
              </p:cNvSpPr>
              <p:nvPr/>
            </p:nvSpPr>
            <p:spPr bwMode="auto">
              <a:xfrm>
                <a:off x="6999069" y="3135020"/>
                <a:ext cx="8893" cy="16305"/>
              </a:xfrm>
              <a:custGeom>
                <a:avLst/>
                <a:gdLst>
                  <a:gd name="T0" fmla="*/ 3 w 6"/>
                  <a:gd name="T1" fmla="*/ 0 h 11"/>
                  <a:gd name="T2" fmla="*/ 3 w 6"/>
                  <a:gd name="T3" fmla="*/ 3 h 11"/>
                  <a:gd name="T4" fmla="*/ 3 w 6"/>
                  <a:gd name="T5" fmla="*/ 4 h 11"/>
                  <a:gd name="T6" fmla="*/ 4 w 6"/>
                  <a:gd name="T7" fmla="*/ 4 h 11"/>
                  <a:gd name="T8" fmla="*/ 6 w 6"/>
                  <a:gd name="T9" fmla="*/ 6 h 11"/>
                  <a:gd name="T10" fmla="*/ 4 w 6"/>
                  <a:gd name="T11" fmla="*/ 10 h 11"/>
                  <a:gd name="T12" fmla="*/ 3 w 6"/>
                  <a:gd name="T13" fmla="*/ 11 h 11"/>
                  <a:gd name="T14" fmla="*/ 3 w 6"/>
                  <a:gd name="T15" fmla="*/ 11 h 11"/>
                  <a:gd name="T16" fmla="*/ 3 w 6"/>
                  <a:gd name="T17" fmla="*/ 8 h 11"/>
                  <a:gd name="T18" fmla="*/ 3 w 6"/>
                  <a:gd name="T19" fmla="*/ 7 h 11"/>
                  <a:gd name="T20" fmla="*/ 3 w 6"/>
                  <a:gd name="T21" fmla="*/ 7 h 11"/>
                  <a:gd name="T22" fmla="*/ 2 w 6"/>
                  <a:gd name="T23" fmla="*/ 7 h 11"/>
                  <a:gd name="T24" fmla="*/ 0 w 6"/>
                  <a:gd name="T25" fmla="*/ 6 h 11"/>
                  <a:gd name="T26" fmla="*/ 2 w 6"/>
                  <a:gd name="T27" fmla="*/ 2 h 11"/>
                  <a:gd name="T28" fmla="*/ 3 w 6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3" name="Freeform 286"/>
              <p:cNvSpPr>
                <a:spLocks/>
              </p:cNvSpPr>
              <p:nvPr/>
            </p:nvSpPr>
            <p:spPr bwMode="auto">
              <a:xfrm>
                <a:off x="6956086" y="3241738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3 w 3"/>
                  <a:gd name="T7" fmla="*/ 6 h 7"/>
                  <a:gd name="T8" fmla="*/ 3 w 3"/>
                  <a:gd name="T9" fmla="*/ 7 h 7"/>
                  <a:gd name="T10" fmla="*/ 2 w 3"/>
                  <a:gd name="T11" fmla="*/ 7 h 7"/>
                  <a:gd name="T12" fmla="*/ 0 w 3"/>
                  <a:gd name="T13" fmla="*/ 4 h 7"/>
                  <a:gd name="T14" fmla="*/ 0 w 3"/>
                  <a:gd name="T15" fmla="*/ 1 h 7"/>
                  <a:gd name="T16" fmla="*/ 2 w 3"/>
                  <a:gd name="T17" fmla="*/ 0 h 7"/>
                  <a:gd name="T18" fmla="*/ 3 w 3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4" name="Freeform 287"/>
              <p:cNvSpPr>
                <a:spLocks/>
              </p:cNvSpPr>
              <p:nvPr/>
            </p:nvSpPr>
            <p:spPr bwMode="auto">
              <a:xfrm>
                <a:off x="6913102" y="3252114"/>
                <a:ext cx="47430" cy="38537"/>
              </a:xfrm>
              <a:custGeom>
                <a:avLst/>
                <a:gdLst>
                  <a:gd name="T0" fmla="*/ 20 w 32"/>
                  <a:gd name="T1" fmla="*/ 0 h 26"/>
                  <a:gd name="T2" fmla="*/ 24 w 32"/>
                  <a:gd name="T3" fmla="*/ 0 h 26"/>
                  <a:gd name="T4" fmla="*/ 25 w 32"/>
                  <a:gd name="T5" fmla="*/ 1 h 26"/>
                  <a:gd name="T6" fmla="*/ 28 w 32"/>
                  <a:gd name="T7" fmla="*/ 1 h 26"/>
                  <a:gd name="T8" fmla="*/ 31 w 32"/>
                  <a:gd name="T9" fmla="*/ 3 h 26"/>
                  <a:gd name="T10" fmla="*/ 31 w 32"/>
                  <a:gd name="T11" fmla="*/ 5 h 26"/>
                  <a:gd name="T12" fmla="*/ 32 w 32"/>
                  <a:gd name="T13" fmla="*/ 5 h 26"/>
                  <a:gd name="T14" fmla="*/ 32 w 32"/>
                  <a:gd name="T15" fmla="*/ 8 h 26"/>
                  <a:gd name="T16" fmla="*/ 28 w 32"/>
                  <a:gd name="T17" fmla="*/ 11 h 26"/>
                  <a:gd name="T18" fmla="*/ 28 w 32"/>
                  <a:gd name="T19" fmla="*/ 15 h 26"/>
                  <a:gd name="T20" fmla="*/ 25 w 32"/>
                  <a:gd name="T21" fmla="*/ 17 h 26"/>
                  <a:gd name="T22" fmla="*/ 25 w 32"/>
                  <a:gd name="T23" fmla="*/ 14 h 26"/>
                  <a:gd name="T24" fmla="*/ 21 w 32"/>
                  <a:gd name="T25" fmla="*/ 12 h 26"/>
                  <a:gd name="T26" fmla="*/ 18 w 32"/>
                  <a:gd name="T27" fmla="*/ 11 h 26"/>
                  <a:gd name="T28" fmla="*/ 17 w 32"/>
                  <a:gd name="T29" fmla="*/ 12 h 26"/>
                  <a:gd name="T30" fmla="*/ 14 w 32"/>
                  <a:gd name="T31" fmla="*/ 15 h 26"/>
                  <a:gd name="T32" fmla="*/ 13 w 32"/>
                  <a:gd name="T33" fmla="*/ 18 h 26"/>
                  <a:gd name="T34" fmla="*/ 11 w 32"/>
                  <a:gd name="T35" fmla="*/ 21 h 26"/>
                  <a:gd name="T36" fmla="*/ 14 w 32"/>
                  <a:gd name="T37" fmla="*/ 23 h 26"/>
                  <a:gd name="T38" fmla="*/ 14 w 32"/>
                  <a:gd name="T39" fmla="*/ 25 h 26"/>
                  <a:gd name="T40" fmla="*/ 13 w 32"/>
                  <a:gd name="T41" fmla="*/ 25 h 26"/>
                  <a:gd name="T42" fmla="*/ 11 w 32"/>
                  <a:gd name="T43" fmla="*/ 25 h 26"/>
                  <a:gd name="T44" fmla="*/ 10 w 32"/>
                  <a:gd name="T45" fmla="*/ 26 h 26"/>
                  <a:gd name="T46" fmla="*/ 10 w 32"/>
                  <a:gd name="T47" fmla="*/ 25 h 26"/>
                  <a:gd name="T48" fmla="*/ 10 w 32"/>
                  <a:gd name="T49" fmla="*/ 23 h 26"/>
                  <a:gd name="T50" fmla="*/ 6 w 32"/>
                  <a:gd name="T51" fmla="*/ 23 h 26"/>
                  <a:gd name="T52" fmla="*/ 4 w 32"/>
                  <a:gd name="T53" fmla="*/ 21 h 26"/>
                  <a:gd name="T54" fmla="*/ 4 w 32"/>
                  <a:gd name="T55" fmla="*/ 19 h 26"/>
                  <a:gd name="T56" fmla="*/ 6 w 32"/>
                  <a:gd name="T57" fmla="*/ 18 h 26"/>
                  <a:gd name="T58" fmla="*/ 4 w 32"/>
                  <a:gd name="T59" fmla="*/ 15 h 26"/>
                  <a:gd name="T60" fmla="*/ 0 w 32"/>
                  <a:gd name="T61" fmla="*/ 15 h 26"/>
                  <a:gd name="T62" fmla="*/ 2 w 32"/>
                  <a:gd name="T63" fmla="*/ 12 h 26"/>
                  <a:gd name="T64" fmla="*/ 3 w 32"/>
                  <a:gd name="T65" fmla="*/ 10 h 26"/>
                  <a:gd name="T66" fmla="*/ 4 w 32"/>
                  <a:gd name="T67" fmla="*/ 8 h 26"/>
                  <a:gd name="T68" fmla="*/ 7 w 32"/>
                  <a:gd name="T69" fmla="*/ 4 h 26"/>
                  <a:gd name="T70" fmla="*/ 9 w 32"/>
                  <a:gd name="T71" fmla="*/ 4 h 26"/>
                  <a:gd name="T72" fmla="*/ 10 w 32"/>
                  <a:gd name="T73" fmla="*/ 7 h 26"/>
                  <a:gd name="T74" fmla="*/ 11 w 32"/>
                  <a:gd name="T75" fmla="*/ 8 h 26"/>
                  <a:gd name="T76" fmla="*/ 13 w 32"/>
                  <a:gd name="T77" fmla="*/ 7 h 26"/>
                  <a:gd name="T78" fmla="*/ 15 w 32"/>
                  <a:gd name="T79" fmla="*/ 5 h 26"/>
                  <a:gd name="T80" fmla="*/ 17 w 32"/>
                  <a:gd name="T81" fmla="*/ 4 h 26"/>
                  <a:gd name="T82" fmla="*/ 17 w 32"/>
                  <a:gd name="T83" fmla="*/ 1 h 26"/>
                  <a:gd name="T84" fmla="*/ 20 w 32"/>
                  <a:gd name="T8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" h="26">
                    <a:moveTo>
                      <a:pt x="20" y="0"/>
                    </a:moveTo>
                    <a:lnTo>
                      <a:pt x="24" y="0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28" y="11"/>
                    </a:lnTo>
                    <a:lnTo>
                      <a:pt x="28" y="15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1" y="12"/>
                    </a:lnTo>
                    <a:lnTo>
                      <a:pt x="18" y="11"/>
                    </a:lnTo>
                    <a:lnTo>
                      <a:pt x="17" y="12"/>
                    </a:lnTo>
                    <a:lnTo>
                      <a:pt x="14" y="15"/>
                    </a:lnTo>
                    <a:lnTo>
                      <a:pt x="13" y="18"/>
                    </a:lnTo>
                    <a:lnTo>
                      <a:pt x="11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7" y="4"/>
                    </a:lnTo>
                    <a:lnTo>
                      <a:pt x="17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5" name="Freeform 288"/>
              <p:cNvSpPr>
                <a:spLocks/>
              </p:cNvSpPr>
              <p:nvPr/>
            </p:nvSpPr>
            <p:spPr bwMode="auto">
              <a:xfrm>
                <a:off x="6944228" y="3246185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4 w 4"/>
                  <a:gd name="T5" fmla="*/ 1 h 3"/>
                  <a:gd name="T6" fmla="*/ 3 w 4"/>
                  <a:gd name="T7" fmla="*/ 3 h 3"/>
                  <a:gd name="T8" fmla="*/ 0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6" name="Freeform 289"/>
              <p:cNvSpPr>
                <a:spLocks/>
              </p:cNvSpPr>
              <p:nvPr/>
            </p:nvSpPr>
            <p:spPr bwMode="auto">
              <a:xfrm>
                <a:off x="6895315" y="3352903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2 h 5"/>
                  <a:gd name="T4" fmla="*/ 5 w 5"/>
                  <a:gd name="T5" fmla="*/ 4 h 5"/>
                  <a:gd name="T6" fmla="*/ 4 w 5"/>
                  <a:gd name="T7" fmla="*/ 5 h 5"/>
                  <a:gd name="T8" fmla="*/ 1 w 5"/>
                  <a:gd name="T9" fmla="*/ 5 h 5"/>
                  <a:gd name="T10" fmla="*/ 0 w 5"/>
                  <a:gd name="T11" fmla="*/ 2 h 5"/>
                  <a:gd name="T12" fmla="*/ 1 w 5"/>
                  <a:gd name="T13" fmla="*/ 1 h 5"/>
                  <a:gd name="T14" fmla="*/ 3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7" name="Freeform 290"/>
              <p:cNvSpPr>
                <a:spLocks/>
              </p:cNvSpPr>
              <p:nvPr/>
            </p:nvSpPr>
            <p:spPr bwMode="auto">
              <a:xfrm>
                <a:off x="6913102" y="3203201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8" name="Freeform 291"/>
              <p:cNvSpPr>
                <a:spLocks/>
              </p:cNvSpPr>
              <p:nvPr/>
            </p:nvSpPr>
            <p:spPr bwMode="auto">
              <a:xfrm>
                <a:off x="6852332" y="329065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9" name="Freeform 292"/>
              <p:cNvSpPr>
                <a:spLocks/>
              </p:cNvSpPr>
              <p:nvPr/>
            </p:nvSpPr>
            <p:spPr bwMode="auto">
              <a:xfrm>
                <a:off x="6790080" y="3508532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0" name="Freeform 293"/>
              <p:cNvSpPr>
                <a:spLocks/>
              </p:cNvSpPr>
              <p:nvPr/>
            </p:nvSpPr>
            <p:spPr bwMode="auto">
              <a:xfrm>
                <a:off x="6879012" y="3299544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2 h 2"/>
                  <a:gd name="T8" fmla="*/ 0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1" name="Freeform 294"/>
              <p:cNvSpPr>
                <a:spLocks/>
              </p:cNvSpPr>
              <p:nvPr/>
            </p:nvSpPr>
            <p:spPr bwMode="auto">
              <a:xfrm>
                <a:off x="6797491" y="3505568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3 h 3"/>
                  <a:gd name="T8" fmla="*/ 0 w 2"/>
                  <a:gd name="T9" fmla="*/ 2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2" name="Freeform 295"/>
              <p:cNvSpPr>
                <a:spLocks/>
              </p:cNvSpPr>
              <p:nvPr/>
            </p:nvSpPr>
            <p:spPr bwMode="auto">
              <a:xfrm>
                <a:off x="6853814" y="3289168"/>
                <a:ext cx="4447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3" name="Freeform 296"/>
              <p:cNvSpPr>
                <a:spLocks/>
              </p:cNvSpPr>
              <p:nvPr/>
            </p:nvSpPr>
            <p:spPr bwMode="auto">
              <a:xfrm>
                <a:off x="6916066" y="3198755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4" name="Freeform 297"/>
              <p:cNvSpPr>
                <a:spLocks/>
              </p:cNvSpPr>
              <p:nvPr/>
            </p:nvSpPr>
            <p:spPr bwMode="auto">
              <a:xfrm>
                <a:off x="6856778" y="3441834"/>
                <a:ext cx="10376" cy="17786"/>
              </a:xfrm>
              <a:custGeom>
                <a:avLst/>
                <a:gdLst>
                  <a:gd name="T0" fmla="*/ 5 w 7"/>
                  <a:gd name="T1" fmla="*/ 0 h 12"/>
                  <a:gd name="T2" fmla="*/ 7 w 7"/>
                  <a:gd name="T3" fmla="*/ 3 h 12"/>
                  <a:gd name="T4" fmla="*/ 5 w 7"/>
                  <a:gd name="T5" fmla="*/ 5 h 12"/>
                  <a:gd name="T6" fmla="*/ 5 w 7"/>
                  <a:gd name="T7" fmla="*/ 7 h 12"/>
                  <a:gd name="T8" fmla="*/ 2 w 7"/>
                  <a:gd name="T9" fmla="*/ 9 h 12"/>
                  <a:gd name="T10" fmla="*/ 2 w 7"/>
                  <a:gd name="T11" fmla="*/ 12 h 12"/>
                  <a:gd name="T12" fmla="*/ 1 w 7"/>
                  <a:gd name="T13" fmla="*/ 12 h 12"/>
                  <a:gd name="T14" fmla="*/ 0 w 7"/>
                  <a:gd name="T15" fmla="*/ 9 h 12"/>
                  <a:gd name="T16" fmla="*/ 2 w 7"/>
                  <a:gd name="T17" fmla="*/ 7 h 12"/>
                  <a:gd name="T18" fmla="*/ 2 w 7"/>
                  <a:gd name="T19" fmla="*/ 6 h 12"/>
                  <a:gd name="T20" fmla="*/ 2 w 7"/>
                  <a:gd name="T21" fmla="*/ 5 h 12"/>
                  <a:gd name="T22" fmla="*/ 4 w 7"/>
                  <a:gd name="T23" fmla="*/ 3 h 12"/>
                  <a:gd name="T24" fmla="*/ 5 w 7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7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5" name="Freeform 298"/>
              <p:cNvSpPr>
                <a:spLocks/>
              </p:cNvSpPr>
              <p:nvPr/>
            </p:nvSpPr>
            <p:spPr bwMode="auto">
              <a:xfrm>
                <a:off x="6815277" y="3493710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6" name="Freeform 299"/>
              <p:cNvSpPr>
                <a:spLocks/>
              </p:cNvSpPr>
              <p:nvPr/>
            </p:nvSpPr>
            <p:spPr bwMode="auto">
              <a:xfrm>
                <a:off x="6864190" y="3038678"/>
                <a:ext cx="203060" cy="300885"/>
              </a:xfrm>
              <a:custGeom>
                <a:avLst/>
                <a:gdLst>
                  <a:gd name="T0" fmla="*/ 115 w 137"/>
                  <a:gd name="T1" fmla="*/ 0 h 203"/>
                  <a:gd name="T2" fmla="*/ 124 w 137"/>
                  <a:gd name="T3" fmla="*/ 21 h 203"/>
                  <a:gd name="T4" fmla="*/ 133 w 137"/>
                  <a:gd name="T5" fmla="*/ 39 h 203"/>
                  <a:gd name="T6" fmla="*/ 131 w 137"/>
                  <a:gd name="T7" fmla="*/ 50 h 203"/>
                  <a:gd name="T8" fmla="*/ 134 w 137"/>
                  <a:gd name="T9" fmla="*/ 61 h 203"/>
                  <a:gd name="T10" fmla="*/ 126 w 137"/>
                  <a:gd name="T11" fmla="*/ 71 h 203"/>
                  <a:gd name="T12" fmla="*/ 131 w 137"/>
                  <a:gd name="T13" fmla="*/ 105 h 203"/>
                  <a:gd name="T14" fmla="*/ 134 w 137"/>
                  <a:gd name="T15" fmla="*/ 122 h 203"/>
                  <a:gd name="T16" fmla="*/ 124 w 137"/>
                  <a:gd name="T17" fmla="*/ 120 h 203"/>
                  <a:gd name="T18" fmla="*/ 120 w 137"/>
                  <a:gd name="T19" fmla="*/ 116 h 203"/>
                  <a:gd name="T20" fmla="*/ 118 w 137"/>
                  <a:gd name="T21" fmla="*/ 130 h 203"/>
                  <a:gd name="T22" fmla="*/ 111 w 137"/>
                  <a:gd name="T23" fmla="*/ 125 h 203"/>
                  <a:gd name="T24" fmla="*/ 98 w 137"/>
                  <a:gd name="T25" fmla="*/ 133 h 203"/>
                  <a:gd name="T26" fmla="*/ 95 w 137"/>
                  <a:gd name="T27" fmla="*/ 133 h 203"/>
                  <a:gd name="T28" fmla="*/ 89 w 137"/>
                  <a:gd name="T29" fmla="*/ 133 h 203"/>
                  <a:gd name="T30" fmla="*/ 83 w 137"/>
                  <a:gd name="T31" fmla="*/ 133 h 203"/>
                  <a:gd name="T32" fmla="*/ 87 w 137"/>
                  <a:gd name="T33" fmla="*/ 141 h 203"/>
                  <a:gd name="T34" fmla="*/ 82 w 137"/>
                  <a:gd name="T35" fmla="*/ 152 h 203"/>
                  <a:gd name="T36" fmla="*/ 68 w 137"/>
                  <a:gd name="T37" fmla="*/ 148 h 203"/>
                  <a:gd name="T38" fmla="*/ 69 w 137"/>
                  <a:gd name="T39" fmla="*/ 137 h 203"/>
                  <a:gd name="T40" fmla="*/ 55 w 137"/>
                  <a:gd name="T41" fmla="*/ 137 h 203"/>
                  <a:gd name="T42" fmla="*/ 47 w 137"/>
                  <a:gd name="T43" fmla="*/ 141 h 203"/>
                  <a:gd name="T44" fmla="*/ 32 w 137"/>
                  <a:gd name="T45" fmla="*/ 143 h 203"/>
                  <a:gd name="T46" fmla="*/ 29 w 137"/>
                  <a:gd name="T47" fmla="*/ 151 h 203"/>
                  <a:gd name="T48" fmla="*/ 22 w 137"/>
                  <a:gd name="T49" fmla="*/ 158 h 203"/>
                  <a:gd name="T50" fmla="*/ 28 w 137"/>
                  <a:gd name="T51" fmla="*/ 162 h 203"/>
                  <a:gd name="T52" fmla="*/ 32 w 137"/>
                  <a:gd name="T53" fmla="*/ 167 h 203"/>
                  <a:gd name="T54" fmla="*/ 29 w 137"/>
                  <a:gd name="T55" fmla="*/ 187 h 203"/>
                  <a:gd name="T56" fmla="*/ 25 w 137"/>
                  <a:gd name="T57" fmla="*/ 195 h 203"/>
                  <a:gd name="T58" fmla="*/ 24 w 137"/>
                  <a:gd name="T59" fmla="*/ 199 h 203"/>
                  <a:gd name="T60" fmla="*/ 18 w 137"/>
                  <a:gd name="T61" fmla="*/ 192 h 203"/>
                  <a:gd name="T62" fmla="*/ 15 w 137"/>
                  <a:gd name="T63" fmla="*/ 201 h 203"/>
                  <a:gd name="T64" fmla="*/ 10 w 137"/>
                  <a:gd name="T65" fmla="*/ 184 h 203"/>
                  <a:gd name="T66" fmla="*/ 13 w 137"/>
                  <a:gd name="T67" fmla="*/ 170 h 203"/>
                  <a:gd name="T68" fmla="*/ 7 w 137"/>
                  <a:gd name="T69" fmla="*/ 170 h 203"/>
                  <a:gd name="T70" fmla="*/ 8 w 137"/>
                  <a:gd name="T71" fmla="*/ 173 h 203"/>
                  <a:gd name="T72" fmla="*/ 4 w 137"/>
                  <a:gd name="T73" fmla="*/ 172 h 203"/>
                  <a:gd name="T74" fmla="*/ 4 w 137"/>
                  <a:gd name="T75" fmla="*/ 170 h 203"/>
                  <a:gd name="T76" fmla="*/ 4 w 137"/>
                  <a:gd name="T77" fmla="*/ 163 h 203"/>
                  <a:gd name="T78" fmla="*/ 15 w 137"/>
                  <a:gd name="T79" fmla="*/ 152 h 203"/>
                  <a:gd name="T80" fmla="*/ 18 w 137"/>
                  <a:gd name="T81" fmla="*/ 143 h 203"/>
                  <a:gd name="T82" fmla="*/ 29 w 137"/>
                  <a:gd name="T83" fmla="*/ 129 h 203"/>
                  <a:gd name="T84" fmla="*/ 44 w 137"/>
                  <a:gd name="T85" fmla="*/ 120 h 203"/>
                  <a:gd name="T86" fmla="*/ 61 w 137"/>
                  <a:gd name="T87" fmla="*/ 118 h 203"/>
                  <a:gd name="T88" fmla="*/ 69 w 137"/>
                  <a:gd name="T89" fmla="*/ 119 h 203"/>
                  <a:gd name="T90" fmla="*/ 72 w 137"/>
                  <a:gd name="T91" fmla="*/ 114 h 203"/>
                  <a:gd name="T92" fmla="*/ 75 w 137"/>
                  <a:gd name="T93" fmla="*/ 100 h 203"/>
                  <a:gd name="T94" fmla="*/ 79 w 137"/>
                  <a:gd name="T95" fmla="*/ 82 h 203"/>
                  <a:gd name="T96" fmla="*/ 78 w 137"/>
                  <a:gd name="T97" fmla="*/ 87 h 203"/>
                  <a:gd name="T98" fmla="*/ 94 w 137"/>
                  <a:gd name="T99" fmla="*/ 87 h 203"/>
                  <a:gd name="T100" fmla="*/ 104 w 137"/>
                  <a:gd name="T101" fmla="*/ 69 h 203"/>
                  <a:gd name="T102" fmla="*/ 107 w 137"/>
                  <a:gd name="T103" fmla="*/ 36 h 203"/>
                  <a:gd name="T104" fmla="*/ 101 w 137"/>
                  <a:gd name="T105" fmla="*/ 29 h 203"/>
                  <a:gd name="T106" fmla="*/ 101 w 137"/>
                  <a:gd name="T107" fmla="*/ 15 h 203"/>
                  <a:gd name="T108" fmla="*/ 105 w 137"/>
                  <a:gd name="T109" fmla="*/ 7 h 203"/>
                  <a:gd name="T110" fmla="*/ 108 w 137"/>
                  <a:gd name="T111" fmla="*/ 10 h 203"/>
                  <a:gd name="T112" fmla="*/ 109 w 137"/>
                  <a:gd name="T11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7" h="203">
                    <a:moveTo>
                      <a:pt x="108" y="0"/>
                    </a:moveTo>
                    <a:lnTo>
                      <a:pt x="109" y="0"/>
                    </a:lnTo>
                    <a:lnTo>
                      <a:pt x="111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6"/>
                    </a:lnTo>
                    <a:lnTo>
                      <a:pt x="116" y="10"/>
                    </a:lnTo>
                    <a:lnTo>
                      <a:pt x="118" y="13"/>
                    </a:lnTo>
                    <a:lnTo>
                      <a:pt x="123" y="20"/>
                    </a:lnTo>
                    <a:lnTo>
                      <a:pt x="124" y="21"/>
                    </a:lnTo>
                    <a:lnTo>
                      <a:pt x="126" y="26"/>
                    </a:lnTo>
                    <a:lnTo>
                      <a:pt x="127" y="28"/>
                    </a:lnTo>
                    <a:lnTo>
                      <a:pt x="129" y="28"/>
                    </a:lnTo>
                    <a:lnTo>
                      <a:pt x="130" y="32"/>
                    </a:lnTo>
                    <a:lnTo>
                      <a:pt x="131" y="37"/>
                    </a:lnTo>
                    <a:lnTo>
                      <a:pt x="133" y="39"/>
                    </a:lnTo>
                    <a:lnTo>
                      <a:pt x="131" y="40"/>
                    </a:lnTo>
                    <a:lnTo>
                      <a:pt x="131" y="44"/>
                    </a:lnTo>
                    <a:lnTo>
                      <a:pt x="133" y="44"/>
                    </a:lnTo>
                    <a:lnTo>
                      <a:pt x="133" y="47"/>
                    </a:lnTo>
                    <a:lnTo>
                      <a:pt x="133" y="47"/>
                    </a:lnTo>
                    <a:lnTo>
                      <a:pt x="131" y="50"/>
                    </a:lnTo>
                    <a:lnTo>
                      <a:pt x="131" y="51"/>
                    </a:lnTo>
                    <a:lnTo>
                      <a:pt x="131" y="53"/>
                    </a:lnTo>
                    <a:lnTo>
                      <a:pt x="133" y="55"/>
                    </a:lnTo>
                    <a:lnTo>
                      <a:pt x="133" y="57"/>
                    </a:lnTo>
                    <a:lnTo>
                      <a:pt x="133" y="58"/>
                    </a:lnTo>
                    <a:lnTo>
                      <a:pt x="134" y="61"/>
                    </a:lnTo>
                    <a:lnTo>
                      <a:pt x="133" y="62"/>
                    </a:lnTo>
                    <a:lnTo>
                      <a:pt x="133" y="61"/>
                    </a:lnTo>
                    <a:lnTo>
                      <a:pt x="130" y="61"/>
                    </a:lnTo>
                    <a:lnTo>
                      <a:pt x="126" y="62"/>
                    </a:lnTo>
                    <a:lnTo>
                      <a:pt x="126" y="67"/>
                    </a:lnTo>
                    <a:lnTo>
                      <a:pt x="126" y="71"/>
                    </a:lnTo>
                    <a:lnTo>
                      <a:pt x="129" y="75"/>
                    </a:lnTo>
                    <a:lnTo>
                      <a:pt x="131" y="84"/>
                    </a:lnTo>
                    <a:lnTo>
                      <a:pt x="131" y="89"/>
                    </a:lnTo>
                    <a:lnTo>
                      <a:pt x="130" y="97"/>
                    </a:lnTo>
                    <a:lnTo>
                      <a:pt x="131" y="102"/>
                    </a:lnTo>
                    <a:lnTo>
                      <a:pt x="131" y="105"/>
                    </a:lnTo>
                    <a:lnTo>
                      <a:pt x="136" y="111"/>
                    </a:lnTo>
                    <a:lnTo>
                      <a:pt x="137" y="111"/>
                    </a:lnTo>
                    <a:lnTo>
                      <a:pt x="137" y="114"/>
                    </a:lnTo>
                    <a:lnTo>
                      <a:pt x="134" y="116"/>
                    </a:lnTo>
                    <a:lnTo>
                      <a:pt x="134" y="118"/>
                    </a:lnTo>
                    <a:lnTo>
                      <a:pt x="134" y="122"/>
                    </a:lnTo>
                    <a:lnTo>
                      <a:pt x="131" y="125"/>
                    </a:lnTo>
                    <a:lnTo>
                      <a:pt x="129" y="125"/>
                    </a:lnTo>
                    <a:lnTo>
                      <a:pt x="127" y="127"/>
                    </a:lnTo>
                    <a:lnTo>
                      <a:pt x="126" y="127"/>
                    </a:lnTo>
                    <a:lnTo>
                      <a:pt x="124" y="127"/>
                    </a:lnTo>
                    <a:lnTo>
                      <a:pt x="124" y="120"/>
                    </a:lnTo>
                    <a:lnTo>
                      <a:pt x="124" y="116"/>
                    </a:lnTo>
                    <a:lnTo>
                      <a:pt x="126" y="115"/>
                    </a:lnTo>
                    <a:lnTo>
                      <a:pt x="126" y="114"/>
                    </a:lnTo>
                    <a:lnTo>
                      <a:pt x="123" y="112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19" y="119"/>
                    </a:lnTo>
                    <a:lnTo>
                      <a:pt x="116" y="122"/>
                    </a:lnTo>
                    <a:lnTo>
                      <a:pt x="116" y="125"/>
                    </a:lnTo>
                    <a:lnTo>
                      <a:pt x="118" y="130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2" y="130"/>
                    </a:lnTo>
                    <a:lnTo>
                      <a:pt x="113" y="127"/>
                    </a:lnTo>
                    <a:lnTo>
                      <a:pt x="112" y="126"/>
                    </a:lnTo>
                    <a:lnTo>
                      <a:pt x="111" y="125"/>
                    </a:lnTo>
                    <a:lnTo>
                      <a:pt x="108" y="126"/>
                    </a:lnTo>
                    <a:lnTo>
                      <a:pt x="107" y="130"/>
                    </a:lnTo>
                    <a:lnTo>
                      <a:pt x="108" y="131"/>
                    </a:lnTo>
                    <a:lnTo>
                      <a:pt x="108" y="133"/>
                    </a:lnTo>
                    <a:lnTo>
                      <a:pt x="105" y="133"/>
                    </a:lnTo>
                    <a:lnTo>
                      <a:pt x="98" y="133"/>
                    </a:lnTo>
                    <a:lnTo>
                      <a:pt x="95" y="134"/>
                    </a:lnTo>
                    <a:lnTo>
                      <a:pt x="93" y="136"/>
                    </a:lnTo>
                    <a:lnTo>
                      <a:pt x="91" y="134"/>
                    </a:lnTo>
                    <a:lnTo>
                      <a:pt x="93" y="134"/>
                    </a:lnTo>
                    <a:lnTo>
                      <a:pt x="94" y="133"/>
                    </a:lnTo>
                    <a:lnTo>
                      <a:pt x="95" y="133"/>
                    </a:lnTo>
                    <a:lnTo>
                      <a:pt x="94" y="131"/>
                    </a:lnTo>
                    <a:lnTo>
                      <a:pt x="93" y="133"/>
                    </a:lnTo>
                    <a:lnTo>
                      <a:pt x="91" y="131"/>
                    </a:lnTo>
                    <a:lnTo>
                      <a:pt x="90" y="131"/>
                    </a:lnTo>
                    <a:lnTo>
                      <a:pt x="89" y="131"/>
                    </a:lnTo>
                    <a:lnTo>
                      <a:pt x="89" y="133"/>
                    </a:lnTo>
                    <a:lnTo>
                      <a:pt x="87" y="131"/>
                    </a:lnTo>
                    <a:lnTo>
                      <a:pt x="87" y="129"/>
                    </a:lnTo>
                    <a:lnTo>
                      <a:pt x="87" y="127"/>
                    </a:lnTo>
                    <a:lnTo>
                      <a:pt x="86" y="129"/>
                    </a:lnTo>
                    <a:lnTo>
                      <a:pt x="84" y="130"/>
                    </a:lnTo>
                    <a:lnTo>
                      <a:pt x="83" y="133"/>
                    </a:lnTo>
                    <a:lnTo>
                      <a:pt x="84" y="134"/>
                    </a:lnTo>
                    <a:lnTo>
                      <a:pt x="89" y="137"/>
                    </a:lnTo>
                    <a:lnTo>
                      <a:pt x="90" y="140"/>
                    </a:lnTo>
                    <a:lnTo>
                      <a:pt x="90" y="140"/>
                    </a:lnTo>
                    <a:lnTo>
                      <a:pt x="90" y="141"/>
                    </a:lnTo>
                    <a:lnTo>
                      <a:pt x="87" y="141"/>
                    </a:lnTo>
                    <a:lnTo>
                      <a:pt x="86" y="143"/>
                    </a:lnTo>
                    <a:lnTo>
                      <a:pt x="83" y="145"/>
                    </a:lnTo>
                    <a:lnTo>
                      <a:pt x="84" y="147"/>
                    </a:lnTo>
                    <a:lnTo>
                      <a:pt x="83" y="148"/>
                    </a:lnTo>
                    <a:lnTo>
                      <a:pt x="82" y="149"/>
                    </a:lnTo>
                    <a:lnTo>
                      <a:pt x="82" y="152"/>
                    </a:lnTo>
                    <a:lnTo>
                      <a:pt x="79" y="155"/>
                    </a:lnTo>
                    <a:lnTo>
                      <a:pt x="78" y="156"/>
                    </a:lnTo>
                    <a:lnTo>
                      <a:pt x="75" y="155"/>
                    </a:lnTo>
                    <a:lnTo>
                      <a:pt x="72" y="152"/>
                    </a:lnTo>
                    <a:lnTo>
                      <a:pt x="69" y="151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68" y="145"/>
                    </a:lnTo>
                    <a:lnTo>
                      <a:pt x="68" y="143"/>
                    </a:lnTo>
                    <a:lnTo>
                      <a:pt x="66" y="141"/>
                    </a:lnTo>
                    <a:lnTo>
                      <a:pt x="68" y="140"/>
                    </a:lnTo>
                    <a:lnTo>
                      <a:pt x="69" y="137"/>
                    </a:lnTo>
                    <a:lnTo>
                      <a:pt x="69" y="134"/>
                    </a:lnTo>
                    <a:lnTo>
                      <a:pt x="68" y="134"/>
                    </a:lnTo>
                    <a:lnTo>
                      <a:pt x="66" y="134"/>
                    </a:lnTo>
                    <a:lnTo>
                      <a:pt x="62" y="133"/>
                    </a:lnTo>
                    <a:lnTo>
                      <a:pt x="60" y="134"/>
                    </a:lnTo>
                    <a:lnTo>
                      <a:pt x="55" y="137"/>
                    </a:lnTo>
                    <a:lnTo>
                      <a:pt x="55" y="138"/>
                    </a:lnTo>
                    <a:lnTo>
                      <a:pt x="53" y="140"/>
                    </a:lnTo>
                    <a:lnTo>
                      <a:pt x="53" y="141"/>
                    </a:lnTo>
                    <a:lnTo>
                      <a:pt x="51" y="141"/>
                    </a:lnTo>
                    <a:lnTo>
                      <a:pt x="50" y="141"/>
                    </a:lnTo>
                    <a:lnTo>
                      <a:pt x="47" y="141"/>
                    </a:lnTo>
                    <a:lnTo>
                      <a:pt x="43" y="143"/>
                    </a:lnTo>
                    <a:lnTo>
                      <a:pt x="39" y="144"/>
                    </a:lnTo>
                    <a:lnTo>
                      <a:pt x="36" y="144"/>
                    </a:lnTo>
                    <a:lnTo>
                      <a:pt x="35" y="144"/>
                    </a:lnTo>
                    <a:lnTo>
                      <a:pt x="33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7"/>
                    </a:lnTo>
                    <a:lnTo>
                      <a:pt x="32" y="149"/>
                    </a:lnTo>
                    <a:lnTo>
                      <a:pt x="32" y="151"/>
                    </a:lnTo>
                    <a:lnTo>
                      <a:pt x="31" y="152"/>
                    </a:lnTo>
                    <a:lnTo>
                      <a:pt x="29" y="151"/>
                    </a:lnTo>
                    <a:lnTo>
                      <a:pt x="25" y="149"/>
                    </a:lnTo>
                    <a:lnTo>
                      <a:pt x="22" y="151"/>
                    </a:lnTo>
                    <a:lnTo>
                      <a:pt x="18" y="152"/>
                    </a:lnTo>
                    <a:lnTo>
                      <a:pt x="17" y="154"/>
                    </a:lnTo>
                    <a:lnTo>
                      <a:pt x="19" y="158"/>
                    </a:lnTo>
                    <a:lnTo>
                      <a:pt x="22" y="158"/>
                    </a:lnTo>
                    <a:lnTo>
                      <a:pt x="24" y="156"/>
                    </a:lnTo>
                    <a:lnTo>
                      <a:pt x="24" y="155"/>
                    </a:lnTo>
                    <a:lnTo>
                      <a:pt x="26" y="155"/>
                    </a:lnTo>
                    <a:lnTo>
                      <a:pt x="28" y="156"/>
                    </a:lnTo>
                    <a:lnTo>
                      <a:pt x="28" y="159"/>
                    </a:lnTo>
                    <a:lnTo>
                      <a:pt x="28" y="162"/>
                    </a:lnTo>
                    <a:lnTo>
                      <a:pt x="25" y="162"/>
                    </a:lnTo>
                    <a:lnTo>
                      <a:pt x="26" y="163"/>
                    </a:lnTo>
                    <a:lnTo>
                      <a:pt x="31" y="163"/>
                    </a:lnTo>
                    <a:lnTo>
                      <a:pt x="31" y="165"/>
                    </a:lnTo>
                    <a:lnTo>
                      <a:pt x="32" y="166"/>
                    </a:lnTo>
                    <a:lnTo>
                      <a:pt x="32" y="167"/>
                    </a:lnTo>
                    <a:lnTo>
                      <a:pt x="33" y="169"/>
                    </a:lnTo>
                    <a:lnTo>
                      <a:pt x="33" y="170"/>
                    </a:lnTo>
                    <a:lnTo>
                      <a:pt x="31" y="173"/>
                    </a:lnTo>
                    <a:lnTo>
                      <a:pt x="29" y="176"/>
                    </a:lnTo>
                    <a:lnTo>
                      <a:pt x="29" y="180"/>
                    </a:lnTo>
                    <a:lnTo>
                      <a:pt x="29" y="187"/>
                    </a:lnTo>
                    <a:lnTo>
                      <a:pt x="31" y="188"/>
                    </a:lnTo>
                    <a:lnTo>
                      <a:pt x="31" y="192"/>
                    </a:lnTo>
                    <a:lnTo>
                      <a:pt x="29" y="195"/>
                    </a:lnTo>
                    <a:lnTo>
                      <a:pt x="29" y="195"/>
                    </a:lnTo>
                    <a:lnTo>
                      <a:pt x="26" y="194"/>
                    </a:lnTo>
                    <a:lnTo>
                      <a:pt x="25" y="195"/>
                    </a:lnTo>
                    <a:lnTo>
                      <a:pt x="25" y="196"/>
                    </a:lnTo>
                    <a:lnTo>
                      <a:pt x="28" y="199"/>
                    </a:lnTo>
                    <a:lnTo>
                      <a:pt x="25" y="202"/>
                    </a:lnTo>
                    <a:lnTo>
                      <a:pt x="22" y="203"/>
                    </a:lnTo>
                    <a:lnTo>
                      <a:pt x="22" y="202"/>
                    </a:lnTo>
                    <a:lnTo>
                      <a:pt x="24" y="199"/>
                    </a:lnTo>
                    <a:lnTo>
                      <a:pt x="22" y="196"/>
                    </a:lnTo>
                    <a:lnTo>
                      <a:pt x="21" y="194"/>
                    </a:lnTo>
                    <a:lnTo>
                      <a:pt x="21" y="192"/>
                    </a:lnTo>
                    <a:lnTo>
                      <a:pt x="21" y="192"/>
                    </a:lnTo>
                    <a:lnTo>
                      <a:pt x="19" y="191"/>
                    </a:lnTo>
                    <a:lnTo>
                      <a:pt x="18" y="192"/>
                    </a:lnTo>
                    <a:lnTo>
                      <a:pt x="18" y="196"/>
                    </a:lnTo>
                    <a:lnTo>
                      <a:pt x="21" y="199"/>
                    </a:lnTo>
                    <a:lnTo>
                      <a:pt x="21" y="201"/>
                    </a:lnTo>
                    <a:lnTo>
                      <a:pt x="19" y="202"/>
                    </a:lnTo>
                    <a:lnTo>
                      <a:pt x="18" y="201"/>
                    </a:lnTo>
                    <a:lnTo>
                      <a:pt x="15" y="201"/>
                    </a:lnTo>
                    <a:lnTo>
                      <a:pt x="14" y="199"/>
                    </a:lnTo>
                    <a:lnTo>
                      <a:pt x="15" y="198"/>
                    </a:lnTo>
                    <a:lnTo>
                      <a:pt x="15" y="195"/>
                    </a:lnTo>
                    <a:lnTo>
                      <a:pt x="13" y="192"/>
                    </a:lnTo>
                    <a:lnTo>
                      <a:pt x="13" y="188"/>
                    </a:lnTo>
                    <a:lnTo>
                      <a:pt x="10" y="184"/>
                    </a:lnTo>
                    <a:lnTo>
                      <a:pt x="10" y="183"/>
                    </a:lnTo>
                    <a:lnTo>
                      <a:pt x="13" y="183"/>
                    </a:lnTo>
                    <a:lnTo>
                      <a:pt x="14" y="178"/>
                    </a:lnTo>
                    <a:lnTo>
                      <a:pt x="14" y="174"/>
                    </a:lnTo>
                    <a:lnTo>
                      <a:pt x="13" y="173"/>
                    </a:lnTo>
                    <a:lnTo>
                      <a:pt x="13" y="170"/>
                    </a:lnTo>
                    <a:lnTo>
                      <a:pt x="10" y="166"/>
                    </a:lnTo>
                    <a:lnTo>
                      <a:pt x="8" y="165"/>
                    </a:lnTo>
                    <a:lnTo>
                      <a:pt x="7" y="166"/>
                    </a:lnTo>
                    <a:lnTo>
                      <a:pt x="7" y="169"/>
                    </a:lnTo>
                    <a:lnTo>
                      <a:pt x="7" y="170"/>
                    </a:lnTo>
                    <a:lnTo>
                      <a:pt x="7" y="170"/>
                    </a:lnTo>
                    <a:lnTo>
                      <a:pt x="8" y="170"/>
                    </a:lnTo>
                    <a:lnTo>
                      <a:pt x="10" y="172"/>
                    </a:lnTo>
                    <a:lnTo>
                      <a:pt x="11" y="174"/>
                    </a:lnTo>
                    <a:lnTo>
                      <a:pt x="8" y="174"/>
                    </a:lnTo>
                    <a:lnTo>
                      <a:pt x="7" y="174"/>
                    </a:lnTo>
                    <a:lnTo>
                      <a:pt x="8" y="173"/>
                    </a:lnTo>
                    <a:lnTo>
                      <a:pt x="7" y="173"/>
                    </a:lnTo>
                    <a:lnTo>
                      <a:pt x="6" y="173"/>
                    </a:lnTo>
                    <a:lnTo>
                      <a:pt x="4" y="174"/>
                    </a:lnTo>
                    <a:lnTo>
                      <a:pt x="3" y="176"/>
                    </a:lnTo>
                    <a:lnTo>
                      <a:pt x="4" y="174"/>
                    </a:lnTo>
                    <a:lnTo>
                      <a:pt x="4" y="172"/>
                    </a:lnTo>
                    <a:lnTo>
                      <a:pt x="2" y="172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3" y="169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3" y="166"/>
                    </a:lnTo>
                    <a:lnTo>
                      <a:pt x="3" y="165"/>
                    </a:lnTo>
                    <a:lnTo>
                      <a:pt x="2" y="165"/>
                    </a:lnTo>
                    <a:lnTo>
                      <a:pt x="0" y="165"/>
                    </a:lnTo>
                    <a:lnTo>
                      <a:pt x="3" y="163"/>
                    </a:lnTo>
                    <a:lnTo>
                      <a:pt x="4" y="163"/>
                    </a:lnTo>
                    <a:lnTo>
                      <a:pt x="6" y="161"/>
                    </a:lnTo>
                    <a:lnTo>
                      <a:pt x="8" y="158"/>
                    </a:lnTo>
                    <a:lnTo>
                      <a:pt x="10" y="156"/>
                    </a:lnTo>
                    <a:lnTo>
                      <a:pt x="10" y="155"/>
                    </a:lnTo>
                    <a:lnTo>
                      <a:pt x="13" y="154"/>
                    </a:lnTo>
                    <a:lnTo>
                      <a:pt x="15" y="152"/>
                    </a:lnTo>
                    <a:lnTo>
                      <a:pt x="17" y="151"/>
                    </a:lnTo>
                    <a:lnTo>
                      <a:pt x="15" y="149"/>
                    </a:lnTo>
                    <a:lnTo>
                      <a:pt x="14" y="149"/>
                    </a:lnTo>
                    <a:lnTo>
                      <a:pt x="14" y="145"/>
                    </a:lnTo>
                    <a:lnTo>
                      <a:pt x="15" y="144"/>
                    </a:lnTo>
                    <a:lnTo>
                      <a:pt x="18" y="143"/>
                    </a:lnTo>
                    <a:lnTo>
                      <a:pt x="19" y="141"/>
                    </a:lnTo>
                    <a:lnTo>
                      <a:pt x="21" y="138"/>
                    </a:lnTo>
                    <a:lnTo>
                      <a:pt x="22" y="136"/>
                    </a:lnTo>
                    <a:lnTo>
                      <a:pt x="25" y="136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31" y="129"/>
                    </a:lnTo>
                    <a:lnTo>
                      <a:pt x="32" y="125"/>
                    </a:lnTo>
                    <a:lnTo>
                      <a:pt x="36" y="122"/>
                    </a:lnTo>
                    <a:lnTo>
                      <a:pt x="39" y="122"/>
                    </a:lnTo>
                    <a:lnTo>
                      <a:pt x="40" y="122"/>
                    </a:lnTo>
                    <a:lnTo>
                      <a:pt x="44" y="120"/>
                    </a:lnTo>
                    <a:lnTo>
                      <a:pt x="47" y="120"/>
                    </a:lnTo>
                    <a:lnTo>
                      <a:pt x="50" y="119"/>
                    </a:lnTo>
                    <a:lnTo>
                      <a:pt x="53" y="119"/>
                    </a:lnTo>
                    <a:lnTo>
                      <a:pt x="60" y="116"/>
                    </a:lnTo>
                    <a:lnTo>
                      <a:pt x="60" y="118"/>
                    </a:lnTo>
                    <a:lnTo>
                      <a:pt x="61" y="118"/>
                    </a:lnTo>
                    <a:lnTo>
                      <a:pt x="64" y="116"/>
                    </a:lnTo>
                    <a:lnTo>
                      <a:pt x="64" y="116"/>
                    </a:lnTo>
                    <a:lnTo>
                      <a:pt x="64" y="119"/>
                    </a:lnTo>
                    <a:lnTo>
                      <a:pt x="65" y="119"/>
                    </a:lnTo>
                    <a:lnTo>
                      <a:pt x="68" y="118"/>
                    </a:lnTo>
                    <a:lnTo>
                      <a:pt x="69" y="119"/>
                    </a:lnTo>
                    <a:lnTo>
                      <a:pt x="71" y="118"/>
                    </a:lnTo>
                    <a:lnTo>
                      <a:pt x="69" y="116"/>
                    </a:lnTo>
                    <a:lnTo>
                      <a:pt x="71" y="116"/>
                    </a:lnTo>
                    <a:lnTo>
                      <a:pt x="72" y="115"/>
                    </a:lnTo>
                    <a:lnTo>
                      <a:pt x="71" y="115"/>
                    </a:lnTo>
                    <a:lnTo>
                      <a:pt x="72" y="114"/>
                    </a:lnTo>
                    <a:lnTo>
                      <a:pt x="72" y="112"/>
                    </a:lnTo>
                    <a:lnTo>
                      <a:pt x="71" y="111"/>
                    </a:lnTo>
                    <a:lnTo>
                      <a:pt x="71" y="105"/>
                    </a:lnTo>
                    <a:lnTo>
                      <a:pt x="72" y="105"/>
                    </a:lnTo>
                    <a:lnTo>
                      <a:pt x="72" y="102"/>
                    </a:lnTo>
                    <a:lnTo>
                      <a:pt x="75" y="100"/>
                    </a:lnTo>
                    <a:lnTo>
                      <a:pt x="76" y="97"/>
                    </a:lnTo>
                    <a:lnTo>
                      <a:pt x="75" y="90"/>
                    </a:lnTo>
                    <a:lnTo>
                      <a:pt x="73" y="87"/>
                    </a:lnTo>
                    <a:lnTo>
                      <a:pt x="75" y="84"/>
                    </a:lnTo>
                    <a:lnTo>
                      <a:pt x="78" y="83"/>
                    </a:lnTo>
                    <a:lnTo>
                      <a:pt x="79" y="82"/>
                    </a:lnTo>
                    <a:lnTo>
                      <a:pt x="82" y="80"/>
                    </a:lnTo>
                    <a:lnTo>
                      <a:pt x="82" y="82"/>
                    </a:lnTo>
                    <a:lnTo>
                      <a:pt x="80" y="83"/>
                    </a:lnTo>
                    <a:lnTo>
                      <a:pt x="80" y="84"/>
                    </a:lnTo>
                    <a:lnTo>
                      <a:pt x="79" y="87"/>
                    </a:lnTo>
                    <a:lnTo>
                      <a:pt x="78" y="87"/>
                    </a:lnTo>
                    <a:lnTo>
                      <a:pt x="78" y="89"/>
                    </a:lnTo>
                    <a:lnTo>
                      <a:pt x="82" y="93"/>
                    </a:lnTo>
                    <a:lnTo>
                      <a:pt x="84" y="96"/>
                    </a:lnTo>
                    <a:lnTo>
                      <a:pt x="86" y="93"/>
                    </a:lnTo>
                    <a:lnTo>
                      <a:pt x="89" y="91"/>
                    </a:lnTo>
                    <a:lnTo>
                      <a:pt x="94" y="87"/>
                    </a:lnTo>
                    <a:lnTo>
                      <a:pt x="97" y="84"/>
                    </a:lnTo>
                    <a:lnTo>
                      <a:pt x="98" y="82"/>
                    </a:lnTo>
                    <a:lnTo>
                      <a:pt x="100" y="79"/>
                    </a:lnTo>
                    <a:lnTo>
                      <a:pt x="100" y="75"/>
                    </a:lnTo>
                    <a:lnTo>
                      <a:pt x="101" y="71"/>
                    </a:lnTo>
                    <a:lnTo>
                      <a:pt x="104" y="69"/>
                    </a:lnTo>
                    <a:lnTo>
                      <a:pt x="105" y="65"/>
                    </a:lnTo>
                    <a:lnTo>
                      <a:pt x="105" y="62"/>
                    </a:lnTo>
                    <a:lnTo>
                      <a:pt x="107" y="53"/>
                    </a:lnTo>
                    <a:lnTo>
                      <a:pt x="107" y="47"/>
                    </a:lnTo>
                    <a:lnTo>
                      <a:pt x="107" y="43"/>
                    </a:lnTo>
                    <a:lnTo>
                      <a:pt x="107" y="36"/>
                    </a:lnTo>
                    <a:lnTo>
                      <a:pt x="104" y="31"/>
                    </a:lnTo>
                    <a:lnTo>
                      <a:pt x="102" y="33"/>
                    </a:lnTo>
                    <a:lnTo>
                      <a:pt x="100" y="33"/>
                    </a:lnTo>
                    <a:lnTo>
                      <a:pt x="98" y="31"/>
                    </a:lnTo>
                    <a:lnTo>
                      <a:pt x="98" y="29"/>
                    </a:lnTo>
                    <a:lnTo>
                      <a:pt x="101" y="29"/>
                    </a:lnTo>
                    <a:lnTo>
                      <a:pt x="102" y="29"/>
                    </a:lnTo>
                    <a:lnTo>
                      <a:pt x="104" y="25"/>
                    </a:lnTo>
                    <a:lnTo>
                      <a:pt x="102" y="24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101" y="15"/>
                    </a:lnTo>
                    <a:lnTo>
                      <a:pt x="102" y="15"/>
                    </a:lnTo>
                    <a:lnTo>
                      <a:pt x="102" y="13"/>
                    </a:lnTo>
                    <a:lnTo>
                      <a:pt x="101" y="8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5" y="7"/>
                    </a:lnTo>
                    <a:lnTo>
                      <a:pt x="105" y="8"/>
                    </a:lnTo>
                    <a:lnTo>
                      <a:pt x="105" y="11"/>
                    </a:lnTo>
                    <a:lnTo>
                      <a:pt x="107" y="13"/>
                    </a:lnTo>
                    <a:lnTo>
                      <a:pt x="108" y="14"/>
                    </a:lnTo>
                    <a:lnTo>
                      <a:pt x="109" y="13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11"/>
                    </a:lnTo>
                    <a:lnTo>
                      <a:pt x="112" y="10"/>
                    </a:lnTo>
                    <a:lnTo>
                      <a:pt x="113" y="7"/>
                    </a:lnTo>
                    <a:lnTo>
                      <a:pt x="112" y="4"/>
                    </a:lnTo>
                    <a:lnTo>
                      <a:pt x="109" y="7"/>
                    </a:lnTo>
                    <a:lnTo>
                      <a:pt x="108" y="7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08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7" name="Rectangle 300"/>
              <p:cNvSpPr>
                <a:spLocks noChangeArrowheads="1"/>
              </p:cNvSpPr>
              <p:nvPr/>
            </p:nvSpPr>
            <p:spPr bwMode="auto">
              <a:xfrm>
                <a:off x="6858261" y="3286204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8" name="Freeform 301"/>
              <p:cNvSpPr>
                <a:spLocks/>
              </p:cNvSpPr>
              <p:nvPr/>
            </p:nvSpPr>
            <p:spPr bwMode="auto">
              <a:xfrm>
                <a:off x="6858261" y="3283239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9" name="Freeform 302"/>
              <p:cNvSpPr>
                <a:spLocks/>
              </p:cNvSpPr>
              <p:nvPr/>
            </p:nvSpPr>
            <p:spPr bwMode="auto">
              <a:xfrm>
                <a:off x="6902727" y="3342527"/>
                <a:ext cx="4447" cy="10376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2 w 3"/>
                  <a:gd name="T7" fmla="*/ 5 h 7"/>
                  <a:gd name="T8" fmla="*/ 2 w 3"/>
                  <a:gd name="T9" fmla="*/ 7 h 7"/>
                  <a:gd name="T10" fmla="*/ 0 w 3"/>
                  <a:gd name="T11" fmla="*/ 2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0" name="Freeform 303"/>
              <p:cNvSpPr>
                <a:spLocks/>
              </p:cNvSpPr>
              <p:nvPr/>
            </p:nvSpPr>
            <p:spPr bwMode="auto">
              <a:xfrm>
                <a:off x="6873083" y="3299544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1 w 4"/>
                  <a:gd name="T5" fmla="*/ 1 h 5"/>
                  <a:gd name="T6" fmla="*/ 4 w 4"/>
                  <a:gd name="T7" fmla="*/ 4 h 5"/>
                  <a:gd name="T8" fmla="*/ 2 w 4"/>
                  <a:gd name="T9" fmla="*/ 5 h 5"/>
                  <a:gd name="T10" fmla="*/ 1 w 4"/>
                  <a:gd name="T11" fmla="*/ 5 h 5"/>
                  <a:gd name="T12" fmla="*/ 1 w 4"/>
                  <a:gd name="T13" fmla="*/ 4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1" name="Freeform 304"/>
              <p:cNvSpPr>
                <a:spLocks/>
              </p:cNvSpPr>
              <p:nvPr/>
            </p:nvSpPr>
            <p:spPr bwMode="auto">
              <a:xfrm>
                <a:off x="6874565" y="3419601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3 w 3"/>
                  <a:gd name="T5" fmla="*/ 4 h 4"/>
                  <a:gd name="T6" fmla="*/ 3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2" name="Freeform 305"/>
              <p:cNvSpPr>
                <a:spLocks/>
              </p:cNvSpPr>
              <p:nvPr/>
            </p:nvSpPr>
            <p:spPr bwMode="auto">
              <a:xfrm>
                <a:off x="6879012" y="3403297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7 w 8"/>
                  <a:gd name="T3" fmla="*/ 3 h 7"/>
                  <a:gd name="T4" fmla="*/ 4 w 8"/>
                  <a:gd name="T5" fmla="*/ 4 h 7"/>
                  <a:gd name="T6" fmla="*/ 4 w 8"/>
                  <a:gd name="T7" fmla="*/ 6 h 7"/>
                  <a:gd name="T8" fmla="*/ 4 w 8"/>
                  <a:gd name="T9" fmla="*/ 7 h 7"/>
                  <a:gd name="T10" fmla="*/ 3 w 8"/>
                  <a:gd name="T11" fmla="*/ 6 h 7"/>
                  <a:gd name="T12" fmla="*/ 0 w 8"/>
                  <a:gd name="T13" fmla="*/ 6 h 7"/>
                  <a:gd name="T14" fmla="*/ 0 w 8"/>
                  <a:gd name="T15" fmla="*/ 6 h 7"/>
                  <a:gd name="T16" fmla="*/ 0 w 8"/>
                  <a:gd name="T17" fmla="*/ 3 h 7"/>
                  <a:gd name="T18" fmla="*/ 3 w 8"/>
                  <a:gd name="T19" fmla="*/ 2 h 7"/>
                  <a:gd name="T20" fmla="*/ 4 w 8"/>
                  <a:gd name="T21" fmla="*/ 2 h 7"/>
                  <a:gd name="T22" fmla="*/ 4 w 8"/>
                  <a:gd name="T23" fmla="*/ 2 h 7"/>
                  <a:gd name="T24" fmla="*/ 5 w 8"/>
                  <a:gd name="T25" fmla="*/ 2 h 7"/>
                  <a:gd name="T26" fmla="*/ 5 w 8"/>
                  <a:gd name="T27" fmla="*/ 0 h 7"/>
                  <a:gd name="T28" fmla="*/ 8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7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3" name="Freeform 306"/>
              <p:cNvSpPr>
                <a:spLocks/>
              </p:cNvSpPr>
              <p:nvPr/>
            </p:nvSpPr>
            <p:spPr bwMode="auto">
              <a:xfrm>
                <a:off x="6847885" y="3293615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1 h 5"/>
                  <a:gd name="T4" fmla="*/ 3 w 4"/>
                  <a:gd name="T5" fmla="*/ 2 h 5"/>
                  <a:gd name="T6" fmla="*/ 4 w 4"/>
                  <a:gd name="T7" fmla="*/ 4 h 5"/>
                  <a:gd name="T8" fmla="*/ 3 w 4"/>
                  <a:gd name="T9" fmla="*/ 5 h 5"/>
                  <a:gd name="T10" fmla="*/ 1 w 4"/>
                  <a:gd name="T11" fmla="*/ 5 h 5"/>
                  <a:gd name="T12" fmla="*/ 0 w 4"/>
                  <a:gd name="T13" fmla="*/ 2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4" name="Freeform 307"/>
              <p:cNvSpPr>
                <a:spLocks/>
              </p:cNvSpPr>
              <p:nvPr/>
            </p:nvSpPr>
            <p:spPr bwMode="auto">
              <a:xfrm>
                <a:off x="6876047" y="330695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5" name="Freeform 308"/>
              <p:cNvSpPr>
                <a:spLocks/>
              </p:cNvSpPr>
              <p:nvPr/>
            </p:nvSpPr>
            <p:spPr bwMode="auto">
              <a:xfrm>
                <a:off x="6790080" y="325211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4 h 4"/>
                  <a:gd name="T10" fmla="*/ 0 w 3"/>
                  <a:gd name="T11" fmla="*/ 3 h 4"/>
                  <a:gd name="T12" fmla="*/ 2 w 3"/>
                  <a:gd name="T13" fmla="*/ 1 h 4"/>
                  <a:gd name="T14" fmla="*/ 2 w 3"/>
                  <a:gd name="T15" fmla="*/ 1 h 4"/>
                  <a:gd name="T16" fmla="*/ 3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6" name="Freeform 309"/>
              <p:cNvSpPr>
                <a:spLocks/>
              </p:cNvSpPr>
              <p:nvPr/>
            </p:nvSpPr>
            <p:spPr bwMode="auto">
              <a:xfrm>
                <a:off x="6797491" y="3277310"/>
                <a:ext cx="13340" cy="7411"/>
              </a:xfrm>
              <a:custGeom>
                <a:avLst/>
                <a:gdLst>
                  <a:gd name="T0" fmla="*/ 6 w 9"/>
                  <a:gd name="T1" fmla="*/ 0 h 5"/>
                  <a:gd name="T2" fmla="*/ 9 w 9"/>
                  <a:gd name="T3" fmla="*/ 0 h 5"/>
                  <a:gd name="T4" fmla="*/ 9 w 9"/>
                  <a:gd name="T5" fmla="*/ 1 h 5"/>
                  <a:gd name="T6" fmla="*/ 8 w 9"/>
                  <a:gd name="T7" fmla="*/ 4 h 5"/>
                  <a:gd name="T8" fmla="*/ 2 w 9"/>
                  <a:gd name="T9" fmla="*/ 5 h 5"/>
                  <a:gd name="T10" fmla="*/ 0 w 9"/>
                  <a:gd name="T11" fmla="*/ 5 h 5"/>
                  <a:gd name="T12" fmla="*/ 0 w 9"/>
                  <a:gd name="T13" fmla="*/ 2 h 5"/>
                  <a:gd name="T14" fmla="*/ 1 w 9"/>
                  <a:gd name="T15" fmla="*/ 1 h 5"/>
                  <a:gd name="T16" fmla="*/ 6 w 9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6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7" name="Freeform 310"/>
              <p:cNvSpPr>
                <a:spLocks/>
              </p:cNvSpPr>
              <p:nvPr/>
            </p:nvSpPr>
            <p:spPr bwMode="auto">
              <a:xfrm>
                <a:off x="6821206" y="324173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8" name="Freeform 311"/>
              <p:cNvSpPr>
                <a:spLocks/>
              </p:cNvSpPr>
              <p:nvPr/>
            </p:nvSpPr>
            <p:spPr bwMode="auto">
              <a:xfrm>
                <a:off x="6852332" y="3246185"/>
                <a:ext cx="4447" cy="10376"/>
              </a:xfrm>
              <a:custGeom>
                <a:avLst/>
                <a:gdLst>
                  <a:gd name="T0" fmla="*/ 1 w 3"/>
                  <a:gd name="T1" fmla="*/ 0 h 7"/>
                  <a:gd name="T2" fmla="*/ 1 w 3"/>
                  <a:gd name="T3" fmla="*/ 1 h 7"/>
                  <a:gd name="T4" fmla="*/ 3 w 3"/>
                  <a:gd name="T5" fmla="*/ 4 h 7"/>
                  <a:gd name="T6" fmla="*/ 1 w 3"/>
                  <a:gd name="T7" fmla="*/ 5 h 7"/>
                  <a:gd name="T8" fmla="*/ 0 w 3"/>
                  <a:gd name="T9" fmla="*/ 7 h 7"/>
                  <a:gd name="T10" fmla="*/ 0 w 3"/>
                  <a:gd name="T11" fmla="*/ 5 h 7"/>
                  <a:gd name="T12" fmla="*/ 0 w 3"/>
                  <a:gd name="T13" fmla="*/ 3 h 7"/>
                  <a:gd name="T14" fmla="*/ 0 w 3"/>
                  <a:gd name="T15" fmla="*/ 1 h 7"/>
                  <a:gd name="T16" fmla="*/ 1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lnTo>
                      <a:pt x="1" y="1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9" name="Freeform 312"/>
              <p:cNvSpPr>
                <a:spLocks/>
              </p:cNvSpPr>
              <p:nvPr/>
            </p:nvSpPr>
            <p:spPr bwMode="auto">
              <a:xfrm>
                <a:off x="6833063" y="3237292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0 h 4"/>
                  <a:gd name="T4" fmla="*/ 5 w 5"/>
                  <a:gd name="T5" fmla="*/ 3 h 4"/>
                  <a:gd name="T6" fmla="*/ 3 w 5"/>
                  <a:gd name="T7" fmla="*/ 4 h 4"/>
                  <a:gd name="T8" fmla="*/ 2 w 5"/>
                  <a:gd name="T9" fmla="*/ 4 h 4"/>
                  <a:gd name="T10" fmla="*/ 0 w 5"/>
                  <a:gd name="T11" fmla="*/ 3 h 4"/>
                  <a:gd name="T12" fmla="*/ 0 w 5"/>
                  <a:gd name="T13" fmla="*/ 2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0" name="Freeform 313"/>
              <p:cNvSpPr>
                <a:spLocks/>
              </p:cNvSpPr>
              <p:nvPr/>
            </p:nvSpPr>
            <p:spPr bwMode="auto">
              <a:xfrm>
                <a:off x="6766365" y="3140949"/>
                <a:ext cx="81521" cy="115611"/>
              </a:xfrm>
              <a:custGeom>
                <a:avLst/>
                <a:gdLst>
                  <a:gd name="T0" fmla="*/ 33 w 55"/>
                  <a:gd name="T1" fmla="*/ 10 h 78"/>
                  <a:gd name="T2" fmla="*/ 48 w 55"/>
                  <a:gd name="T3" fmla="*/ 27 h 78"/>
                  <a:gd name="T4" fmla="*/ 51 w 55"/>
                  <a:gd name="T5" fmla="*/ 35 h 78"/>
                  <a:gd name="T6" fmla="*/ 52 w 55"/>
                  <a:gd name="T7" fmla="*/ 47 h 78"/>
                  <a:gd name="T8" fmla="*/ 54 w 55"/>
                  <a:gd name="T9" fmla="*/ 46 h 78"/>
                  <a:gd name="T10" fmla="*/ 54 w 55"/>
                  <a:gd name="T11" fmla="*/ 58 h 78"/>
                  <a:gd name="T12" fmla="*/ 51 w 55"/>
                  <a:gd name="T13" fmla="*/ 64 h 78"/>
                  <a:gd name="T14" fmla="*/ 44 w 55"/>
                  <a:gd name="T15" fmla="*/ 65 h 78"/>
                  <a:gd name="T16" fmla="*/ 44 w 55"/>
                  <a:gd name="T17" fmla="*/ 69 h 78"/>
                  <a:gd name="T18" fmla="*/ 40 w 55"/>
                  <a:gd name="T19" fmla="*/ 68 h 78"/>
                  <a:gd name="T20" fmla="*/ 37 w 55"/>
                  <a:gd name="T21" fmla="*/ 65 h 78"/>
                  <a:gd name="T22" fmla="*/ 36 w 55"/>
                  <a:gd name="T23" fmla="*/ 67 h 78"/>
                  <a:gd name="T24" fmla="*/ 27 w 55"/>
                  <a:gd name="T25" fmla="*/ 72 h 78"/>
                  <a:gd name="T26" fmla="*/ 25 w 55"/>
                  <a:gd name="T27" fmla="*/ 74 h 78"/>
                  <a:gd name="T28" fmla="*/ 22 w 55"/>
                  <a:gd name="T29" fmla="*/ 78 h 78"/>
                  <a:gd name="T30" fmla="*/ 21 w 55"/>
                  <a:gd name="T31" fmla="*/ 75 h 78"/>
                  <a:gd name="T32" fmla="*/ 19 w 55"/>
                  <a:gd name="T33" fmla="*/ 72 h 78"/>
                  <a:gd name="T34" fmla="*/ 16 w 55"/>
                  <a:gd name="T35" fmla="*/ 65 h 78"/>
                  <a:gd name="T36" fmla="*/ 15 w 55"/>
                  <a:gd name="T37" fmla="*/ 60 h 78"/>
                  <a:gd name="T38" fmla="*/ 18 w 55"/>
                  <a:gd name="T39" fmla="*/ 57 h 78"/>
                  <a:gd name="T40" fmla="*/ 15 w 55"/>
                  <a:gd name="T41" fmla="*/ 54 h 78"/>
                  <a:gd name="T42" fmla="*/ 18 w 55"/>
                  <a:gd name="T43" fmla="*/ 47 h 78"/>
                  <a:gd name="T44" fmla="*/ 15 w 55"/>
                  <a:gd name="T45" fmla="*/ 47 h 78"/>
                  <a:gd name="T46" fmla="*/ 14 w 55"/>
                  <a:gd name="T47" fmla="*/ 39 h 78"/>
                  <a:gd name="T48" fmla="*/ 7 w 55"/>
                  <a:gd name="T49" fmla="*/ 36 h 78"/>
                  <a:gd name="T50" fmla="*/ 11 w 55"/>
                  <a:gd name="T51" fmla="*/ 33 h 78"/>
                  <a:gd name="T52" fmla="*/ 12 w 55"/>
                  <a:gd name="T53" fmla="*/ 32 h 78"/>
                  <a:gd name="T54" fmla="*/ 16 w 55"/>
                  <a:gd name="T55" fmla="*/ 31 h 78"/>
                  <a:gd name="T56" fmla="*/ 15 w 55"/>
                  <a:gd name="T57" fmla="*/ 27 h 78"/>
                  <a:gd name="T58" fmla="*/ 9 w 55"/>
                  <a:gd name="T59" fmla="*/ 21 h 78"/>
                  <a:gd name="T60" fmla="*/ 7 w 55"/>
                  <a:gd name="T61" fmla="*/ 17 h 78"/>
                  <a:gd name="T62" fmla="*/ 0 w 55"/>
                  <a:gd name="T63" fmla="*/ 18 h 78"/>
                  <a:gd name="T64" fmla="*/ 1 w 55"/>
                  <a:gd name="T65" fmla="*/ 14 h 78"/>
                  <a:gd name="T66" fmla="*/ 9 w 55"/>
                  <a:gd name="T67" fmla="*/ 9 h 78"/>
                  <a:gd name="T68" fmla="*/ 23 w 55"/>
                  <a:gd name="T6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78">
                    <a:moveTo>
                      <a:pt x="29" y="0"/>
                    </a:moveTo>
                    <a:lnTo>
                      <a:pt x="33" y="10"/>
                    </a:lnTo>
                    <a:lnTo>
                      <a:pt x="40" y="17"/>
                    </a:lnTo>
                    <a:lnTo>
                      <a:pt x="48" y="27"/>
                    </a:lnTo>
                    <a:lnTo>
                      <a:pt x="48" y="33"/>
                    </a:lnTo>
                    <a:lnTo>
                      <a:pt x="51" y="35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55" y="57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1" y="64"/>
                    </a:lnTo>
                    <a:lnTo>
                      <a:pt x="47" y="64"/>
                    </a:lnTo>
                    <a:lnTo>
                      <a:pt x="44" y="65"/>
                    </a:lnTo>
                    <a:lnTo>
                      <a:pt x="45" y="68"/>
                    </a:lnTo>
                    <a:lnTo>
                      <a:pt x="44" y="69"/>
                    </a:lnTo>
                    <a:lnTo>
                      <a:pt x="43" y="68"/>
                    </a:lnTo>
                    <a:lnTo>
                      <a:pt x="40" y="68"/>
                    </a:lnTo>
                    <a:lnTo>
                      <a:pt x="38" y="65"/>
                    </a:lnTo>
                    <a:lnTo>
                      <a:pt x="37" y="65"/>
                    </a:lnTo>
                    <a:lnTo>
                      <a:pt x="36" y="68"/>
                    </a:lnTo>
                    <a:lnTo>
                      <a:pt x="36" y="67"/>
                    </a:lnTo>
                    <a:lnTo>
                      <a:pt x="33" y="67"/>
                    </a:lnTo>
                    <a:lnTo>
                      <a:pt x="27" y="72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3" y="76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1" y="75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18" y="57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9" y="51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5" y="47"/>
                    </a:lnTo>
                    <a:lnTo>
                      <a:pt x="15" y="42"/>
                    </a:lnTo>
                    <a:lnTo>
                      <a:pt x="14" y="39"/>
                    </a:lnTo>
                    <a:lnTo>
                      <a:pt x="12" y="39"/>
                    </a:lnTo>
                    <a:lnTo>
                      <a:pt x="7" y="36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4" y="27"/>
                    </a:lnTo>
                    <a:lnTo>
                      <a:pt x="9" y="21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3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1" name="Freeform 314"/>
              <p:cNvSpPr>
                <a:spLocks/>
              </p:cNvSpPr>
              <p:nvPr/>
            </p:nvSpPr>
            <p:spPr bwMode="auto">
              <a:xfrm>
                <a:off x="6849368" y="325804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2" name="Freeform 315"/>
              <p:cNvSpPr>
                <a:spLocks/>
              </p:cNvSpPr>
              <p:nvPr/>
            </p:nvSpPr>
            <p:spPr bwMode="auto">
              <a:xfrm>
                <a:off x="6727828" y="3011999"/>
                <a:ext cx="91896" cy="160076"/>
              </a:xfrm>
              <a:custGeom>
                <a:avLst/>
                <a:gdLst>
                  <a:gd name="T0" fmla="*/ 53 w 62"/>
                  <a:gd name="T1" fmla="*/ 2 h 108"/>
                  <a:gd name="T2" fmla="*/ 55 w 62"/>
                  <a:gd name="T3" fmla="*/ 6 h 108"/>
                  <a:gd name="T4" fmla="*/ 59 w 62"/>
                  <a:gd name="T5" fmla="*/ 7 h 108"/>
                  <a:gd name="T6" fmla="*/ 62 w 62"/>
                  <a:gd name="T7" fmla="*/ 11 h 108"/>
                  <a:gd name="T8" fmla="*/ 58 w 62"/>
                  <a:gd name="T9" fmla="*/ 15 h 108"/>
                  <a:gd name="T10" fmla="*/ 55 w 62"/>
                  <a:gd name="T11" fmla="*/ 18 h 108"/>
                  <a:gd name="T12" fmla="*/ 53 w 62"/>
                  <a:gd name="T13" fmla="*/ 29 h 108"/>
                  <a:gd name="T14" fmla="*/ 56 w 62"/>
                  <a:gd name="T15" fmla="*/ 38 h 108"/>
                  <a:gd name="T16" fmla="*/ 58 w 62"/>
                  <a:gd name="T17" fmla="*/ 43 h 108"/>
                  <a:gd name="T18" fmla="*/ 55 w 62"/>
                  <a:gd name="T19" fmla="*/ 46 h 108"/>
                  <a:gd name="T20" fmla="*/ 49 w 62"/>
                  <a:gd name="T21" fmla="*/ 55 h 108"/>
                  <a:gd name="T22" fmla="*/ 47 w 62"/>
                  <a:gd name="T23" fmla="*/ 58 h 108"/>
                  <a:gd name="T24" fmla="*/ 41 w 62"/>
                  <a:gd name="T25" fmla="*/ 60 h 108"/>
                  <a:gd name="T26" fmla="*/ 37 w 62"/>
                  <a:gd name="T27" fmla="*/ 65 h 108"/>
                  <a:gd name="T28" fmla="*/ 38 w 62"/>
                  <a:gd name="T29" fmla="*/ 72 h 108"/>
                  <a:gd name="T30" fmla="*/ 37 w 62"/>
                  <a:gd name="T31" fmla="*/ 76 h 108"/>
                  <a:gd name="T32" fmla="*/ 44 w 62"/>
                  <a:gd name="T33" fmla="*/ 79 h 108"/>
                  <a:gd name="T34" fmla="*/ 55 w 62"/>
                  <a:gd name="T35" fmla="*/ 87 h 108"/>
                  <a:gd name="T36" fmla="*/ 40 w 62"/>
                  <a:gd name="T37" fmla="*/ 91 h 108"/>
                  <a:gd name="T38" fmla="*/ 31 w 62"/>
                  <a:gd name="T39" fmla="*/ 97 h 108"/>
                  <a:gd name="T40" fmla="*/ 26 w 62"/>
                  <a:gd name="T41" fmla="*/ 104 h 108"/>
                  <a:gd name="T42" fmla="*/ 22 w 62"/>
                  <a:gd name="T43" fmla="*/ 102 h 108"/>
                  <a:gd name="T44" fmla="*/ 20 w 62"/>
                  <a:gd name="T45" fmla="*/ 107 h 108"/>
                  <a:gd name="T46" fmla="*/ 16 w 62"/>
                  <a:gd name="T47" fmla="*/ 108 h 108"/>
                  <a:gd name="T48" fmla="*/ 16 w 62"/>
                  <a:gd name="T49" fmla="*/ 102 h 108"/>
                  <a:gd name="T50" fmla="*/ 12 w 62"/>
                  <a:gd name="T51" fmla="*/ 102 h 108"/>
                  <a:gd name="T52" fmla="*/ 11 w 62"/>
                  <a:gd name="T53" fmla="*/ 100 h 108"/>
                  <a:gd name="T54" fmla="*/ 13 w 62"/>
                  <a:gd name="T55" fmla="*/ 90 h 108"/>
                  <a:gd name="T56" fmla="*/ 19 w 62"/>
                  <a:gd name="T57" fmla="*/ 87 h 108"/>
                  <a:gd name="T58" fmla="*/ 12 w 62"/>
                  <a:gd name="T59" fmla="*/ 89 h 108"/>
                  <a:gd name="T60" fmla="*/ 11 w 62"/>
                  <a:gd name="T61" fmla="*/ 82 h 108"/>
                  <a:gd name="T62" fmla="*/ 12 w 62"/>
                  <a:gd name="T63" fmla="*/ 73 h 108"/>
                  <a:gd name="T64" fmla="*/ 15 w 62"/>
                  <a:gd name="T65" fmla="*/ 71 h 108"/>
                  <a:gd name="T66" fmla="*/ 12 w 62"/>
                  <a:gd name="T67" fmla="*/ 72 h 108"/>
                  <a:gd name="T68" fmla="*/ 6 w 62"/>
                  <a:gd name="T69" fmla="*/ 71 h 108"/>
                  <a:gd name="T70" fmla="*/ 4 w 62"/>
                  <a:gd name="T71" fmla="*/ 72 h 108"/>
                  <a:gd name="T72" fmla="*/ 0 w 62"/>
                  <a:gd name="T73" fmla="*/ 68 h 108"/>
                  <a:gd name="T74" fmla="*/ 0 w 62"/>
                  <a:gd name="T75" fmla="*/ 68 h 108"/>
                  <a:gd name="T76" fmla="*/ 2 w 62"/>
                  <a:gd name="T77" fmla="*/ 57 h 108"/>
                  <a:gd name="T78" fmla="*/ 4 w 62"/>
                  <a:gd name="T79" fmla="*/ 51 h 108"/>
                  <a:gd name="T80" fmla="*/ 9 w 62"/>
                  <a:gd name="T81" fmla="*/ 44 h 108"/>
                  <a:gd name="T82" fmla="*/ 15 w 62"/>
                  <a:gd name="T83" fmla="*/ 38 h 108"/>
                  <a:gd name="T84" fmla="*/ 15 w 62"/>
                  <a:gd name="T85" fmla="*/ 33 h 108"/>
                  <a:gd name="T86" fmla="*/ 18 w 62"/>
                  <a:gd name="T87" fmla="*/ 26 h 108"/>
                  <a:gd name="T88" fmla="*/ 23 w 62"/>
                  <a:gd name="T89" fmla="*/ 31 h 108"/>
                  <a:gd name="T90" fmla="*/ 27 w 62"/>
                  <a:gd name="T91" fmla="*/ 32 h 108"/>
                  <a:gd name="T92" fmla="*/ 35 w 62"/>
                  <a:gd name="T93" fmla="*/ 32 h 108"/>
                  <a:gd name="T94" fmla="*/ 40 w 62"/>
                  <a:gd name="T95" fmla="*/ 29 h 108"/>
                  <a:gd name="T96" fmla="*/ 37 w 62"/>
                  <a:gd name="T97" fmla="*/ 25 h 108"/>
                  <a:gd name="T98" fmla="*/ 37 w 62"/>
                  <a:gd name="T99" fmla="*/ 21 h 108"/>
                  <a:gd name="T100" fmla="*/ 45 w 62"/>
                  <a:gd name="T101" fmla="*/ 17 h 108"/>
                  <a:gd name="T102" fmla="*/ 47 w 62"/>
                  <a:gd name="T103" fmla="*/ 11 h 108"/>
                  <a:gd name="T104" fmla="*/ 51 w 62"/>
                  <a:gd name="T105" fmla="*/ 8 h 108"/>
                  <a:gd name="T106" fmla="*/ 49 w 62"/>
                  <a:gd name="T107" fmla="*/ 3 h 108"/>
                  <a:gd name="T108" fmla="*/ 51 w 62"/>
                  <a:gd name="T10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2" h="108">
                    <a:moveTo>
                      <a:pt x="51" y="0"/>
                    </a:move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58" y="15"/>
                    </a:lnTo>
                    <a:lnTo>
                      <a:pt x="55" y="15"/>
                    </a:lnTo>
                    <a:lnTo>
                      <a:pt x="55" y="18"/>
                    </a:lnTo>
                    <a:lnTo>
                      <a:pt x="53" y="25"/>
                    </a:lnTo>
                    <a:lnTo>
                      <a:pt x="53" y="29"/>
                    </a:lnTo>
                    <a:lnTo>
                      <a:pt x="56" y="31"/>
                    </a:lnTo>
                    <a:lnTo>
                      <a:pt x="56" y="38"/>
                    </a:lnTo>
                    <a:lnTo>
                      <a:pt x="59" y="39"/>
                    </a:lnTo>
                    <a:lnTo>
                      <a:pt x="58" y="43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48" y="53"/>
                    </a:lnTo>
                    <a:lnTo>
                      <a:pt x="49" y="55"/>
                    </a:lnTo>
                    <a:lnTo>
                      <a:pt x="47" y="57"/>
                    </a:lnTo>
                    <a:lnTo>
                      <a:pt x="47" y="58"/>
                    </a:lnTo>
                    <a:lnTo>
                      <a:pt x="44" y="58"/>
                    </a:lnTo>
                    <a:lnTo>
                      <a:pt x="41" y="60"/>
                    </a:lnTo>
                    <a:lnTo>
                      <a:pt x="40" y="62"/>
                    </a:lnTo>
                    <a:lnTo>
                      <a:pt x="37" y="65"/>
                    </a:lnTo>
                    <a:lnTo>
                      <a:pt x="37" y="68"/>
                    </a:lnTo>
                    <a:lnTo>
                      <a:pt x="38" y="72"/>
                    </a:lnTo>
                    <a:lnTo>
                      <a:pt x="37" y="73"/>
                    </a:lnTo>
                    <a:lnTo>
                      <a:pt x="37" y="76"/>
                    </a:lnTo>
                    <a:lnTo>
                      <a:pt x="42" y="78"/>
                    </a:lnTo>
                    <a:lnTo>
                      <a:pt x="44" y="79"/>
                    </a:lnTo>
                    <a:lnTo>
                      <a:pt x="53" y="85"/>
                    </a:lnTo>
                    <a:lnTo>
                      <a:pt x="55" y="87"/>
                    </a:lnTo>
                    <a:lnTo>
                      <a:pt x="49" y="91"/>
                    </a:lnTo>
                    <a:lnTo>
                      <a:pt x="40" y="91"/>
                    </a:lnTo>
                    <a:lnTo>
                      <a:pt x="35" y="96"/>
                    </a:lnTo>
                    <a:lnTo>
                      <a:pt x="31" y="97"/>
                    </a:lnTo>
                    <a:lnTo>
                      <a:pt x="27" y="101"/>
                    </a:lnTo>
                    <a:lnTo>
                      <a:pt x="26" y="104"/>
                    </a:lnTo>
                    <a:lnTo>
                      <a:pt x="23" y="101"/>
                    </a:lnTo>
                    <a:lnTo>
                      <a:pt x="22" y="102"/>
                    </a:lnTo>
                    <a:lnTo>
                      <a:pt x="22" y="104"/>
                    </a:lnTo>
                    <a:lnTo>
                      <a:pt x="20" y="107"/>
                    </a:lnTo>
                    <a:lnTo>
                      <a:pt x="18" y="105"/>
                    </a:lnTo>
                    <a:lnTo>
                      <a:pt x="16" y="108"/>
                    </a:lnTo>
                    <a:lnTo>
                      <a:pt x="15" y="107"/>
                    </a:lnTo>
                    <a:lnTo>
                      <a:pt x="16" y="102"/>
                    </a:lnTo>
                    <a:lnTo>
                      <a:pt x="13" y="101"/>
                    </a:lnTo>
                    <a:lnTo>
                      <a:pt x="12" y="102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2" y="94"/>
                    </a:lnTo>
                    <a:lnTo>
                      <a:pt x="13" y="90"/>
                    </a:lnTo>
                    <a:lnTo>
                      <a:pt x="16" y="90"/>
                    </a:lnTo>
                    <a:lnTo>
                      <a:pt x="19" y="87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11" y="87"/>
                    </a:lnTo>
                    <a:lnTo>
                      <a:pt x="11" y="82"/>
                    </a:lnTo>
                    <a:lnTo>
                      <a:pt x="13" y="76"/>
                    </a:lnTo>
                    <a:lnTo>
                      <a:pt x="12" y="73"/>
                    </a:lnTo>
                    <a:lnTo>
                      <a:pt x="15" y="72"/>
                    </a:lnTo>
                    <a:lnTo>
                      <a:pt x="15" y="71"/>
                    </a:lnTo>
                    <a:lnTo>
                      <a:pt x="13" y="71"/>
                    </a:lnTo>
                    <a:lnTo>
                      <a:pt x="12" y="72"/>
                    </a:lnTo>
                    <a:lnTo>
                      <a:pt x="8" y="73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4" y="72"/>
                    </a:lnTo>
                    <a:lnTo>
                      <a:pt x="1" y="73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2" y="57"/>
                    </a:lnTo>
                    <a:lnTo>
                      <a:pt x="4" y="54"/>
                    </a:lnTo>
                    <a:lnTo>
                      <a:pt x="4" y="51"/>
                    </a:lnTo>
                    <a:lnTo>
                      <a:pt x="8" y="49"/>
                    </a:lnTo>
                    <a:lnTo>
                      <a:pt x="9" y="44"/>
                    </a:lnTo>
                    <a:lnTo>
                      <a:pt x="12" y="43"/>
                    </a:lnTo>
                    <a:lnTo>
                      <a:pt x="15" y="38"/>
                    </a:lnTo>
                    <a:lnTo>
                      <a:pt x="15" y="35"/>
                    </a:lnTo>
                    <a:lnTo>
                      <a:pt x="15" y="33"/>
                    </a:lnTo>
                    <a:lnTo>
                      <a:pt x="15" y="29"/>
                    </a:lnTo>
                    <a:lnTo>
                      <a:pt x="18" y="26"/>
                    </a:lnTo>
                    <a:lnTo>
                      <a:pt x="20" y="29"/>
                    </a:lnTo>
                    <a:lnTo>
                      <a:pt x="23" y="31"/>
                    </a:lnTo>
                    <a:lnTo>
                      <a:pt x="24" y="32"/>
                    </a:lnTo>
                    <a:lnTo>
                      <a:pt x="27" y="32"/>
                    </a:lnTo>
                    <a:lnTo>
                      <a:pt x="30" y="33"/>
                    </a:lnTo>
                    <a:lnTo>
                      <a:pt x="35" y="32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0" y="28"/>
                    </a:lnTo>
                    <a:lnTo>
                      <a:pt x="37" y="25"/>
                    </a:lnTo>
                    <a:lnTo>
                      <a:pt x="34" y="22"/>
                    </a:lnTo>
                    <a:lnTo>
                      <a:pt x="37" y="21"/>
                    </a:lnTo>
                    <a:lnTo>
                      <a:pt x="40" y="21"/>
                    </a:lnTo>
                    <a:lnTo>
                      <a:pt x="45" y="17"/>
                    </a:lnTo>
                    <a:lnTo>
                      <a:pt x="45" y="14"/>
                    </a:lnTo>
                    <a:lnTo>
                      <a:pt x="47" y="11"/>
                    </a:lnTo>
                    <a:lnTo>
                      <a:pt x="49" y="10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9" y="3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3" name="Freeform 316"/>
              <p:cNvSpPr>
                <a:spLocks/>
              </p:cNvSpPr>
              <p:nvPr/>
            </p:nvSpPr>
            <p:spPr bwMode="auto">
              <a:xfrm>
                <a:off x="5971912" y="2803010"/>
                <a:ext cx="603252" cy="284580"/>
              </a:xfrm>
              <a:custGeom>
                <a:avLst/>
                <a:gdLst>
                  <a:gd name="T0" fmla="*/ 131 w 407"/>
                  <a:gd name="T1" fmla="*/ 6 h 192"/>
                  <a:gd name="T2" fmla="*/ 149 w 407"/>
                  <a:gd name="T3" fmla="*/ 8 h 192"/>
                  <a:gd name="T4" fmla="*/ 161 w 407"/>
                  <a:gd name="T5" fmla="*/ 15 h 192"/>
                  <a:gd name="T6" fmla="*/ 167 w 407"/>
                  <a:gd name="T7" fmla="*/ 26 h 192"/>
                  <a:gd name="T8" fmla="*/ 182 w 407"/>
                  <a:gd name="T9" fmla="*/ 33 h 192"/>
                  <a:gd name="T10" fmla="*/ 194 w 407"/>
                  <a:gd name="T11" fmla="*/ 32 h 192"/>
                  <a:gd name="T12" fmla="*/ 215 w 407"/>
                  <a:gd name="T13" fmla="*/ 25 h 192"/>
                  <a:gd name="T14" fmla="*/ 239 w 407"/>
                  <a:gd name="T15" fmla="*/ 33 h 192"/>
                  <a:gd name="T16" fmla="*/ 250 w 407"/>
                  <a:gd name="T17" fmla="*/ 40 h 192"/>
                  <a:gd name="T18" fmla="*/ 276 w 407"/>
                  <a:gd name="T19" fmla="*/ 43 h 192"/>
                  <a:gd name="T20" fmla="*/ 291 w 407"/>
                  <a:gd name="T21" fmla="*/ 38 h 192"/>
                  <a:gd name="T22" fmla="*/ 309 w 407"/>
                  <a:gd name="T23" fmla="*/ 31 h 192"/>
                  <a:gd name="T24" fmla="*/ 317 w 407"/>
                  <a:gd name="T25" fmla="*/ 18 h 192"/>
                  <a:gd name="T26" fmla="*/ 333 w 407"/>
                  <a:gd name="T27" fmla="*/ 22 h 192"/>
                  <a:gd name="T28" fmla="*/ 344 w 407"/>
                  <a:gd name="T29" fmla="*/ 20 h 192"/>
                  <a:gd name="T30" fmla="*/ 352 w 407"/>
                  <a:gd name="T31" fmla="*/ 47 h 192"/>
                  <a:gd name="T32" fmla="*/ 362 w 407"/>
                  <a:gd name="T33" fmla="*/ 64 h 192"/>
                  <a:gd name="T34" fmla="*/ 378 w 407"/>
                  <a:gd name="T35" fmla="*/ 57 h 192"/>
                  <a:gd name="T36" fmla="*/ 402 w 407"/>
                  <a:gd name="T37" fmla="*/ 69 h 192"/>
                  <a:gd name="T38" fmla="*/ 406 w 407"/>
                  <a:gd name="T39" fmla="*/ 83 h 192"/>
                  <a:gd name="T40" fmla="*/ 395 w 407"/>
                  <a:gd name="T41" fmla="*/ 82 h 192"/>
                  <a:gd name="T42" fmla="*/ 381 w 407"/>
                  <a:gd name="T43" fmla="*/ 89 h 192"/>
                  <a:gd name="T44" fmla="*/ 373 w 407"/>
                  <a:gd name="T45" fmla="*/ 98 h 192"/>
                  <a:gd name="T46" fmla="*/ 359 w 407"/>
                  <a:gd name="T47" fmla="*/ 111 h 192"/>
                  <a:gd name="T48" fmla="*/ 345 w 407"/>
                  <a:gd name="T49" fmla="*/ 123 h 192"/>
                  <a:gd name="T50" fmla="*/ 330 w 407"/>
                  <a:gd name="T51" fmla="*/ 119 h 192"/>
                  <a:gd name="T52" fmla="*/ 316 w 407"/>
                  <a:gd name="T53" fmla="*/ 134 h 192"/>
                  <a:gd name="T54" fmla="*/ 324 w 407"/>
                  <a:gd name="T55" fmla="*/ 149 h 192"/>
                  <a:gd name="T56" fmla="*/ 304 w 407"/>
                  <a:gd name="T57" fmla="*/ 167 h 192"/>
                  <a:gd name="T58" fmla="*/ 279 w 407"/>
                  <a:gd name="T59" fmla="*/ 176 h 192"/>
                  <a:gd name="T60" fmla="*/ 247 w 407"/>
                  <a:gd name="T61" fmla="*/ 192 h 192"/>
                  <a:gd name="T62" fmla="*/ 228 w 407"/>
                  <a:gd name="T63" fmla="*/ 188 h 192"/>
                  <a:gd name="T64" fmla="*/ 190 w 407"/>
                  <a:gd name="T65" fmla="*/ 176 h 192"/>
                  <a:gd name="T66" fmla="*/ 167 w 407"/>
                  <a:gd name="T67" fmla="*/ 180 h 192"/>
                  <a:gd name="T68" fmla="*/ 132 w 407"/>
                  <a:gd name="T69" fmla="*/ 179 h 192"/>
                  <a:gd name="T70" fmla="*/ 121 w 407"/>
                  <a:gd name="T71" fmla="*/ 158 h 192"/>
                  <a:gd name="T72" fmla="*/ 114 w 407"/>
                  <a:gd name="T73" fmla="*/ 151 h 192"/>
                  <a:gd name="T74" fmla="*/ 98 w 407"/>
                  <a:gd name="T75" fmla="*/ 145 h 192"/>
                  <a:gd name="T76" fmla="*/ 80 w 407"/>
                  <a:gd name="T77" fmla="*/ 140 h 192"/>
                  <a:gd name="T78" fmla="*/ 51 w 407"/>
                  <a:gd name="T79" fmla="*/ 130 h 192"/>
                  <a:gd name="T80" fmla="*/ 52 w 407"/>
                  <a:gd name="T81" fmla="*/ 118 h 192"/>
                  <a:gd name="T82" fmla="*/ 47 w 407"/>
                  <a:gd name="T83" fmla="*/ 105 h 192"/>
                  <a:gd name="T84" fmla="*/ 40 w 407"/>
                  <a:gd name="T85" fmla="*/ 93 h 192"/>
                  <a:gd name="T86" fmla="*/ 30 w 407"/>
                  <a:gd name="T87" fmla="*/ 93 h 192"/>
                  <a:gd name="T88" fmla="*/ 19 w 407"/>
                  <a:gd name="T89" fmla="*/ 90 h 192"/>
                  <a:gd name="T90" fmla="*/ 12 w 407"/>
                  <a:gd name="T91" fmla="*/ 86 h 192"/>
                  <a:gd name="T92" fmla="*/ 4 w 407"/>
                  <a:gd name="T93" fmla="*/ 76 h 192"/>
                  <a:gd name="T94" fmla="*/ 0 w 407"/>
                  <a:gd name="T95" fmla="*/ 73 h 192"/>
                  <a:gd name="T96" fmla="*/ 11 w 407"/>
                  <a:gd name="T97" fmla="*/ 62 h 192"/>
                  <a:gd name="T98" fmla="*/ 22 w 407"/>
                  <a:gd name="T99" fmla="*/ 51 h 192"/>
                  <a:gd name="T100" fmla="*/ 29 w 407"/>
                  <a:gd name="T101" fmla="*/ 42 h 192"/>
                  <a:gd name="T102" fmla="*/ 38 w 407"/>
                  <a:gd name="T103" fmla="*/ 35 h 192"/>
                  <a:gd name="T104" fmla="*/ 54 w 407"/>
                  <a:gd name="T105" fmla="*/ 32 h 192"/>
                  <a:gd name="T106" fmla="*/ 63 w 407"/>
                  <a:gd name="T107" fmla="*/ 38 h 192"/>
                  <a:gd name="T108" fmla="*/ 78 w 407"/>
                  <a:gd name="T109" fmla="*/ 46 h 192"/>
                  <a:gd name="T110" fmla="*/ 95 w 407"/>
                  <a:gd name="T111" fmla="*/ 46 h 192"/>
                  <a:gd name="T112" fmla="*/ 113 w 407"/>
                  <a:gd name="T113" fmla="*/ 47 h 192"/>
                  <a:gd name="T114" fmla="*/ 118 w 407"/>
                  <a:gd name="T115" fmla="*/ 39 h 192"/>
                  <a:gd name="T116" fmla="*/ 110 w 407"/>
                  <a:gd name="T117" fmla="*/ 25 h 192"/>
                  <a:gd name="T118" fmla="*/ 116 w 407"/>
                  <a:gd name="T119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7" h="192">
                    <a:moveTo>
                      <a:pt x="120" y="0"/>
                    </a:moveTo>
                    <a:lnTo>
                      <a:pt x="123" y="0"/>
                    </a:lnTo>
                    <a:lnTo>
                      <a:pt x="124" y="2"/>
                    </a:lnTo>
                    <a:lnTo>
                      <a:pt x="128" y="3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5" y="6"/>
                    </a:lnTo>
                    <a:lnTo>
                      <a:pt x="138" y="7"/>
                    </a:lnTo>
                    <a:lnTo>
                      <a:pt x="143" y="7"/>
                    </a:lnTo>
                    <a:lnTo>
                      <a:pt x="145" y="7"/>
                    </a:lnTo>
                    <a:lnTo>
                      <a:pt x="146" y="8"/>
                    </a:lnTo>
                    <a:lnTo>
                      <a:pt x="149" y="8"/>
                    </a:lnTo>
                    <a:lnTo>
                      <a:pt x="152" y="10"/>
                    </a:lnTo>
                    <a:lnTo>
                      <a:pt x="153" y="10"/>
                    </a:lnTo>
                    <a:lnTo>
                      <a:pt x="159" y="10"/>
                    </a:lnTo>
                    <a:lnTo>
                      <a:pt x="161" y="11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7"/>
                    </a:lnTo>
                    <a:lnTo>
                      <a:pt x="163" y="18"/>
                    </a:lnTo>
                    <a:lnTo>
                      <a:pt x="164" y="20"/>
                    </a:lnTo>
                    <a:lnTo>
                      <a:pt x="165" y="24"/>
                    </a:lnTo>
                    <a:lnTo>
                      <a:pt x="165" y="25"/>
                    </a:lnTo>
                    <a:lnTo>
                      <a:pt x="167" y="26"/>
                    </a:lnTo>
                    <a:lnTo>
                      <a:pt x="170" y="26"/>
                    </a:lnTo>
                    <a:lnTo>
                      <a:pt x="171" y="29"/>
                    </a:lnTo>
                    <a:lnTo>
                      <a:pt x="172" y="31"/>
                    </a:lnTo>
                    <a:lnTo>
                      <a:pt x="177" y="32"/>
                    </a:lnTo>
                    <a:lnTo>
                      <a:pt x="181" y="33"/>
                    </a:lnTo>
                    <a:lnTo>
                      <a:pt x="182" y="33"/>
                    </a:lnTo>
                    <a:lnTo>
                      <a:pt x="183" y="33"/>
                    </a:lnTo>
                    <a:lnTo>
                      <a:pt x="188" y="33"/>
                    </a:lnTo>
                    <a:lnTo>
                      <a:pt x="189" y="32"/>
                    </a:lnTo>
                    <a:lnTo>
                      <a:pt x="190" y="32"/>
                    </a:lnTo>
                    <a:lnTo>
                      <a:pt x="193" y="33"/>
                    </a:lnTo>
                    <a:lnTo>
                      <a:pt x="194" y="32"/>
                    </a:lnTo>
                    <a:lnTo>
                      <a:pt x="197" y="29"/>
                    </a:lnTo>
                    <a:lnTo>
                      <a:pt x="200" y="28"/>
                    </a:lnTo>
                    <a:lnTo>
                      <a:pt x="206" y="28"/>
                    </a:lnTo>
                    <a:lnTo>
                      <a:pt x="208" y="26"/>
                    </a:lnTo>
                    <a:lnTo>
                      <a:pt x="212" y="26"/>
                    </a:lnTo>
                    <a:lnTo>
                      <a:pt x="215" y="25"/>
                    </a:lnTo>
                    <a:lnTo>
                      <a:pt x="218" y="26"/>
                    </a:lnTo>
                    <a:lnTo>
                      <a:pt x="222" y="28"/>
                    </a:lnTo>
                    <a:lnTo>
                      <a:pt x="228" y="28"/>
                    </a:lnTo>
                    <a:lnTo>
                      <a:pt x="230" y="31"/>
                    </a:lnTo>
                    <a:lnTo>
                      <a:pt x="235" y="33"/>
                    </a:lnTo>
                    <a:lnTo>
                      <a:pt x="239" y="33"/>
                    </a:lnTo>
                    <a:lnTo>
                      <a:pt x="241" y="32"/>
                    </a:lnTo>
                    <a:lnTo>
                      <a:pt x="243" y="33"/>
                    </a:lnTo>
                    <a:lnTo>
                      <a:pt x="244" y="38"/>
                    </a:lnTo>
                    <a:lnTo>
                      <a:pt x="247" y="39"/>
                    </a:lnTo>
                    <a:lnTo>
                      <a:pt x="248" y="40"/>
                    </a:lnTo>
                    <a:lnTo>
                      <a:pt x="250" y="40"/>
                    </a:lnTo>
                    <a:lnTo>
                      <a:pt x="253" y="43"/>
                    </a:lnTo>
                    <a:lnTo>
                      <a:pt x="254" y="43"/>
                    </a:lnTo>
                    <a:lnTo>
                      <a:pt x="259" y="43"/>
                    </a:lnTo>
                    <a:lnTo>
                      <a:pt x="265" y="44"/>
                    </a:lnTo>
                    <a:lnTo>
                      <a:pt x="273" y="44"/>
                    </a:lnTo>
                    <a:lnTo>
                      <a:pt x="276" y="43"/>
                    </a:lnTo>
                    <a:lnTo>
                      <a:pt x="277" y="43"/>
                    </a:lnTo>
                    <a:lnTo>
                      <a:pt x="280" y="43"/>
                    </a:lnTo>
                    <a:lnTo>
                      <a:pt x="283" y="44"/>
                    </a:lnTo>
                    <a:lnTo>
                      <a:pt x="284" y="44"/>
                    </a:lnTo>
                    <a:lnTo>
                      <a:pt x="287" y="40"/>
                    </a:lnTo>
                    <a:lnTo>
                      <a:pt x="291" y="38"/>
                    </a:lnTo>
                    <a:lnTo>
                      <a:pt x="295" y="38"/>
                    </a:lnTo>
                    <a:lnTo>
                      <a:pt x="297" y="35"/>
                    </a:lnTo>
                    <a:lnTo>
                      <a:pt x="300" y="35"/>
                    </a:lnTo>
                    <a:lnTo>
                      <a:pt x="305" y="35"/>
                    </a:lnTo>
                    <a:lnTo>
                      <a:pt x="308" y="33"/>
                    </a:lnTo>
                    <a:lnTo>
                      <a:pt x="309" y="31"/>
                    </a:lnTo>
                    <a:lnTo>
                      <a:pt x="309" y="29"/>
                    </a:lnTo>
                    <a:lnTo>
                      <a:pt x="311" y="26"/>
                    </a:lnTo>
                    <a:lnTo>
                      <a:pt x="313" y="25"/>
                    </a:lnTo>
                    <a:lnTo>
                      <a:pt x="315" y="24"/>
                    </a:lnTo>
                    <a:lnTo>
                      <a:pt x="316" y="21"/>
                    </a:lnTo>
                    <a:lnTo>
                      <a:pt x="317" y="18"/>
                    </a:lnTo>
                    <a:lnTo>
                      <a:pt x="320" y="18"/>
                    </a:lnTo>
                    <a:lnTo>
                      <a:pt x="322" y="20"/>
                    </a:lnTo>
                    <a:lnTo>
                      <a:pt x="326" y="18"/>
                    </a:lnTo>
                    <a:lnTo>
                      <a:pt x="327" y="18"/>
                    </a:lnTo>
                    <a:lnTo>
                      <a:pt x="331" y="21"/>
                    </a:lnTo>
                    <a:lnTo>
                      <a:pt x="333" y="22"/>
                    </a:lnTo>
                    <a:lnTo>
                      <a:pt x="334" y="24"/>
                    </a:lnTo>
                    <a:lnTo>
                      <a:pt x="337" y="22"/>
                    </a:lnTo>
                    <a:lnTo>
                      <a:pt x="338" y="24"/>
                    </a:lnTo>
                    <a:lnTo>
                      <a:pt x="341" y="24"/>
                    </a:lnTo>
                    <a:lnTo>
                      <a:pt x="344" y="21"/>
                    </a:lnTo>
                    <a:lnTo>
                      <a:pt x="344" y="20"/>
                    </a:lnTo>
                    <a:lnTo>
                      <a:pt x="348" y="20"/>
                    </a:lnTo>
                    <a:lnTo>
                      <a:pt x="353" y="21"/>
                    </a:lnTo>
                    <a:lnTo>
                      <a:pt x="353" y="22"/>
                    </a:lnTo>
                    <a:lnTo>
                      <a:pt x="355" y="22"/>
                    </a:lnTo>
                    <a:lnTo>
                      <a:pt x="352" y="43"/>
                    </a:lnTo>
                    <a:lnTo>
                      <a:pt x="352" y="47"/>
                    </a:lnTo>
                    <a:lnTo>
                      <a:pt x="351" y="51"/>
                    </a:lnTo>
                    <a:lnTo>
                      <a:pt x="351" y="54"/>
                    </a:lnTo>
                    <a:lnTo>
                      <a:pt x="349" y="60"/>
                    </a:lnTo>
                    <a:lnTo>
                      <a:pt x="352" y="64"/>
                    </a:lnTo>
                    <a:lnTo>
                      <a:pt x="358" y="67"/>
                    </a:lnTo>
                    <a:lnTo>
                      <a:pt x="362" y="64"/>
                    </a:lnTo>
                    <a:lnTo>
                      <a:pt x="367" y="64"/>
                    </a:lnTo>
                    <a:lnTo>
                      <a:pt x="373" y="65"/>
                    </a:lnTo>
                    <a:lnTo>
                      <a:pt x="376" y="67"/>
                    </a:lnTo>
                    <a:lnTo>
                      <a:pt x="380" y="62"/>
                    </a:lnTo>
                    <a:lnTo>
                      <a:pt x="378" y="60"/>
                    </a:lnTo>
                    <a:lnTo>
                      <a:pt x="378" y="57"/>
                    </a:lnTo>
                    <a:lnTo>
                      <a:pt x="382" y="55"/>
                    </a:lnTo>
                    <a:lnTo>
                      <a:pt x="384" y="54"/>
                    </a:lnTo>
                    <a:lnTo>
                      <a:pt x="389" y="55"/>
                    </a:lnTo>
                    <a:lnTo>
                      <a:pt x="393" y="60"/>
                    </a:lnTo>
                    <a:lnTo>
                      <a:pt x="398" y="65"/>
                    </a:lnTo>
                    <a:lnTo>
                      <a:pt x="402" y="69"/>
                    </a:lnTo>
                    <a:lnTo>
                      <a:pt x="407" y="73"/>
                    </a:lnTo>
                    <a:lnTo>
                      <a:pt x="407" y="75"/>
                    </a:lnTo>
                    <a:lnTo>
                      <a:pt x="407" y="78"/>
                    </a:lnTo>
                    <a:lnTo>
                      <a:pt x="407" y="79"/>
                    </a:lnTo>
                    <a:lnTo>
                      <a:pt x="407" y="80"/>
                    </a:lnTo>
                    <a:lnTo>
                      <a:pt x="406" y="83"/>
                    </a:lnTo>
                    <a:lnTo>
                      <a:pt x="406" y="85"/>
                    </a:lnTo>
                    <a:lnTo>
                      <a:pt x="403" y="85"/>
                    </a:lnTo>
                    <a:lnTo>
                      <a:pt x="402" y="83"/>
                    </a:lnTo>
                    <a:lnTo>
                      <a:pt x="399" y="83"/>
                    </a:lnTo>
                    <a:lnTo>
                      <a:pt x="398" y="85"/>
                    </a:lnTo>
                    <a:lnTo>
                      <a:pt x="395" y="82"/>
                    </a:lnTo>
                    <a:lnTo>
                      <a:pt x="392" y="83"/>
                    </a:lnTo>
                    <a:lnTo>
                      <a:pt x="389" y="86"/>
                    </a:lnTo>
                    <a:lnTo>
                      <a:pt x="387" y="89"/>
                    </a:lnTo>
                    <a:lnTo>
                      <a:pt x="384" y="90"/>
                    </a:lnTo>
                    <a:lnTo>
                      <a:pt x="381" y="89"/>
                    </a:lnTo>
                    <a:lnTo>
                      <a:pt x="381" y="89"/>
                    </a:lnTo>
                    <a:lnTo>
                      <a:pt x="381" y="91"/>
                    </a:lnTo>
                    <a:lnTo>
                      <a:pt x="380" y="93"/>
                    </a:lnTo>
                    <a:lnTo>
                      <a:pt x="378" y="93"/>
                    </a:lnTo>
                    <a:lnTo>
                      <a:pt x="376" y="93"/>
                    </a:lnTo>
                    <a:lnTo>
                      <a:pt x="376" y="94"/>
                    </a:lnTo>
                    <a:lnTo>
                      <a:pt x="373" y="98"/>
                    </a:lnTo>
                    <a:lnTo>
                      <a:pt x="373" y="102"/>
                    </a:lnTo>
                    <a:lnTo>
                      <a:pt x="373" y="105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2" y="111"/>
                    </a:lnTo>
                    <a:lnTo>
                      <a:pt x="359" y="111"/>
                    </a:lnTo>
                    <a:lnTo>
                      <a:pt x="356" y="111"/>
                    </a:lnTo>
                    <a:lnTo>
                      <a:pt x="355" y="112"/>
                    </a:lnTo>
                    <a:lnTo>
                      <a:pt x="352" y="116"/>
                    </a:lnTo>
                    <a:lnTo>
                      <a:pt x="349" y="119"/>
                    </a:lnTo>
                    <a:lnTo>
                      <a:pt x="346" y="120"/>
                    </a:lnTo>
                    <a:lnTo>
                      <a:pt x="345" y="123"/>
                    </a:lnTo>
                    <a:lnTo>
                      <a:pt x="344" y="125"/>
                    </a:lnTo>
                    <a:lnTo>
                      <a:pt x="342" y="125"/>
                    </a:lnTo>
                    <a:lnTo>
                      <a:pt x="340" y="123"/>
                    </a:lnTo>
                    <a:lnTo>
                      <a:pt x="337" y="123"/>
                    </a:lnTo>
                    <a:lnTo>
                      <a:pt x="333" y="122"/>
                    </a:lnTo>
                    <a:lnTo>
                      <a:pt x="330" y="119"/>
                    </a:lnTo>
                    <a:lnTo>
                      <a:pt x="326" y="119"/>
                    </a:lnTo>
                    <a:lnTo>
                      <a:pt x="322" y="120"/>
                    </a:lnTo>
                    <a:lnTo>
                      <a:pt x="317" y="123"/>
                    </a:lnTo>
                    <a:lnTo>
                      <a:pt x="316" y="126"/>
                    </a:lnTo>
                    <a:lnTo>
                      <a:pt x="316" y="132"/>
                    </a:lnTo>
                    <a:lnTo>
                      <a:pt x="316" y="134"/>
                    </a:lnTo>
                    <a:lnTo>
                      <a:pt x="316" y="136"/>
                    </a:lnTo>
                    <a:lnTo>
                      <a:pt x="322" y="140"/>
                    </a:lnTo>
                    <a:lnTo>
                      <a:pt x="327" y="143"/>
                    </a:lnTo>
                    <a:lnTo>
                      <a:pt x="327" y="145"/>
                    </a:lnTo>
                    <a:lnTo>
                      <a:pt x="326" y="147"/>
                    </a:lnTo>
                    <a:lnTo>
                      <a:pt x="324" y="149"/>
                    </a:lnTo>
                    <a:lnTo>
                      <a:pt x="319" y="156"/>
                    </a:lnTo>
                    <a:lnTo>
                      <a:pt x="315" y="162"/>
                    </a:lnTo>
                    <a:lnTo>
                      <a:pt x="313" y="166"/>
                    </a:lnTo>
                    <a:lnTo>
                      <a:pt x="311" y="166"/>
                    </a:lnTo>
                    <a:lnTo>
                      <a:pt x="306" y="167"/>
                    </a:lnTo>
                    <a:lnTo>
                      <a:pt x="304" y="167"/>
                    </a:lnTo>
                    <a:lnTo>
                      <a:pt x="300" y="170"/>
                    </a:lnTo>
                    <a:lnTo>
                      <a:pt x="297" y="173"/>
                    </a:lnTo>
                    <a:lnTo>
                      <a:pt x="293" y="173"/>
                    </a:lnTo>
                    <a:lnTo>
                      <a:pt x="287" y="174"/>
                    </a:lnTo>
                    <a:lnTo>
                      <a:pt x="283" y="174"/>
                    </a:lnTo>
                    <a:lnTo>
                      <a:pt x="279" y="176"/>
                    </a:lnTo>
                    <a:lnTo>
                      <a:pt x="270" y="180"/>
                    </a:lnTo>
                    <a:lnTo>
                      <a:pt x="262" y="183"/>
                    </a:lnTo>
                    <a:lnTo>
                      <a:pt x="258" y="187"/>
                    </a:lnTo>
                    <a:lnTo>
                      <a:pt x="253" y="191"/>
                    </a:lnTo>
                    <a:lnTo>
                      <a:pt x="251" y="192"/>
                    </a:lnTo>
                    <a:lnTo>
                      <a:pt x="247" y="192"/>
                    </a:lnTo>
                    <a:lnTo>
                      <a:pt x="244" y="192"/>
                    </a:lnTo>
                    <a:lnTo>
                      <a:pt x="244" y="191"/>
                    </a:lnTo>
                    <a:lnTo>
                      <a:pt x="243" y="188"/>
                    </a:lnTo>
                    <a:lnTo>
                      <a:pt x="237" y="190"/>
                    </a:lnTo>
                    <a:lnTo>
                      <a:pt x="233" y="191"/>
                    </a:lnTo>
                    <a:lnTo>
                      <a:pt x="228" y="188"/>
                    </a:lnTo>
                    <a:lnTo>
                      <a:pt x="225" y="188"/>
                    </a:lnTo>
                    <a:lnTo>
                      <a:pt x="217" y="184"/>
                    </a:lnTo>
                    <a:lnTo>
                      <a:pt x="208" y="181"/>
                    </a:lnTo>
                    <a:lnTo>
                      <a:pt x="203" y="177"/>
                    </a:lnTo>
                    <a:lnTo>
                      <a:pt x="200" y="176"/>
                    </a:lnTo>
                    <a:lnTo>
                      <a:pt x="190" y="176"/>
                    </a:lnTo>
                    <a:lnTo>
                      <a:pt x="182" y="176"/>
                    </a:lnTo>
                    <a:lnTo>
                      <a:pt x="181" y="174"/>
                    </a:lnTo>
                    <a:lnTo>
                      <a:pt x="179" y="176"/>
                    </a:lnTo>
                    <a:lnTo>
                      <a:pt x="178" y="177"/>
                    </a:lnTo>
                    <a:lnTo>
                      <a:pt x="174" y="179"/>
                    </a:lnTo>
                    <a:lnTo>
                      <a:pt x="167" y="180"/>
                    </a:lnTo>
                    <a:lnTo>
                      <a:pt x="156" y="179"/>
                    </a:lnTo>
                    <a:lnTo>
                      <a:pt x="149" y="180"/>
                    </a:lnTo>
                    <a:lnTo>
                      <a:pt x="142" y="179"/>
                    </a:lnTo>
                    <a:lnTo>
                      <a:pt x="136" y="180"/>
                    </a:lnTo>
                    <a:lnTo>
                      <a:pt x="134" y="180"/>
                    </a:lnTo>
                    <a:lnTo>
                      <a:pt x="132" y="179"/>
                    </a:lnTo>
                    <a:lnTo>
                      <a:pt x="130" y="173"/>
                    </a:lnTo>
                    <a:lnTo>
                      <a:pt x="128" y="170"/>
                    </a:lnTo>
                    <a:lnTo>
                      <a:pt x="125" y="166"/>
                    </a:lnTo>
                    <a:lnTo>
                      <a:pt x="123" y="163"/>
                    </a:lnTo>
                    <a:lnTo>
                      <a:pt x="121" y="159"/>
                    </a:lnTo>
                    <a:lnTo>
                      <a:pt x="121" y="158"/>
                    </a:lnTo>
                    <a:lnTo>
                      <a:pt x="120" y="156"/>
                    </a:lnTo>
                    <a:lnTo>
                      <a:pt x="117" y="155"/>
                    </a:lnTo>
                    <a:lnTo>
                      <a:pt x="116" y="155"/>
                    </a:lnTo>
                    <a:lnTo>
                      <a:pt x="116" y="154"/>
                    </a:lnTo>
                    <a:lnTo>
                      <a:pt x="114" y="151"/>
                    </a:lnTo>
                    <a:lnTo>
                      <a:pt x="114" y="151"/>
                    </a:lnTo>
                    <a:lnTo>
                      <a:pt x="113" y="151"/>
                    </a:lnTo>
                    <a:lnTo>
                      <a:pt x="109" y="151"/>
                    </a:lnTo>
                    <a:lnTo>
                      <a:pt x="106" y="149"/>
                    </a:lnTo>
                    <a:lnTo>
                      <a:pt x="101" y="145"/>
                    </a:lnTo>
                    <a:lnTo>
                      <a:pt x="99" y="145"/>
                    </a:lnTo>
                    <a:lnTo>
                      <a:pt x="98" y="145"/>
                    </a:lnTo>
                    <a:lnTo>
                      <a:pt x="96" y="145"/>
                    </a:lnTo>
                    <a:lnTo>
                      <a:pt x="95" y="144"/>
                    </a:lnTo>
                    <a:lnTo>
                      <a:pt x="91" y="141"/>
                    </a:lnTo>
                    <a:lnTo>
                      <a:pt x="81" y="138"/>
                    </a:lnTo>
                    <a:lnTo>
                      <a:pt x="81" y="138"/>
                    </a:lnTo>
                    <a:lnTo>
                      <a:pt x="80" y="140"/>
                    </a:lnTo>
                    <a:lnTo>
                      <a:pt x="76" y="140"/>
                    </a:lnTo>
                    <a:lnTo>
                      <a:pt x="70" y="141"/>
                    </a:lnTo>
                    <a:lnTo>
                      <a:pt x="58" y="138"/>
                    </a:lnTo>
                    <a:lnTo>
                      <a:pt x="55" y="136"/>
                    </a:lnTo>
                    <a:lnTo>
                      <a:pt x="52" y="132"/>
                    </a:lnTo>
                    <a:lnTo>
                      <a:pt x="51" y="130"/>
                    </a:lnTo>
                    <a:lnTo>
                      <a:pt x="51" y="127"/>
                    </a:lnTo>
                    <a:lnTo>
                      <a:pt x="52" y="126"/>
                    </a:lnTo>
                    <a:lnTo>
                      <a:pt x="54" y="125"/>
                    </a:lnTo>
                    <a:lnTo>
                      <a:pt x="55" y="122"/>
                    </a:lnTo>
                    <a:lnTo>
                      <a:pt x="54" y="120"/>
                    </a:lnTo>
                    <a:lnTo>
                      <a:pt x="52" y="118"/>
                    </a:lnTo>
                    <a:lnTo>
                      <a:pt x="54" y="116"/>
                    </a:lnTo>
                    <a:lnTo>
                      <a:pt x="54" y="112"/>
                    </a:lnTo>
                    <a:lnTo>
                      <a:pt x="52" y="111"/>
                    </a:lnTo>
                    <a:lnTo>
                      <a:pt x="51" y="108"/>
                    </a:lnTo>
                    <a:lnTo>
                      <a:pt x="48" y="108"/>
                    </a:lnTo>
                    <a:lnTo>
                      <a:pt x="47" y="105"/>
                    </a:lnTo>
                    <a:lnTo>
                      <a:pt x="45" y="104"/>
                    </a:lnTo>
                    <a:lnTo>
                      <a:pt x="44" y="101"/>
                    </a:lnTo>
                    <a:lnTo>
                      <a:pt x="44" y="100"/>
                    </a:lnTo>
                    <a:lnTo>
                      <a:pt x="42" y="97"/>
                    </a:lnTo>
                    <a:lnTo>
                      <a:pt x="41" y="94"/>
                    </a:lnTo>
                    <a:lnTo>
                      <a:pt x="40" y="93"/>
                    </a:lnTo>
                    <a:lnTo>
                      <a:pt x="37" y="93"/>
                    </a:lnTo>
                    <a:lnTo>
                      <a:pt x="37" y="91"/>
                    </a:lnTo>
                    <a:lnTo>
                      <a:pt x="34" y="90"/>
                    </a:lnTo>
                    <a:lnTo>
                      <a:pt x="31" y="90"/>
                    </a:lnTo>
                    <a:lnTo>
                      <a:pt x="31" y="91"/>
                    </a:lnTo>
                    <a:lnTo>
                      <a:pt x="30" y="93"/>
                    </a:lnTo>
                    <a:lnTo>
                      <a:pt x="29" y="91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3" y="89"/>
                    </a:lnTo>
                    <a:lnTo>
                      <a:pt x="20" y="90"/>
                    </a:lnTo>
                    <a:lnTo>
                      <a:pt x="19" y="90"/>
                    </a:lnTo>
                    <a:lnTo>
                      <a:pt x="19" y="91"/>
                    </a:lnTo>
                    <a:lnTo>
                      <a:pt x="18" y="93"/>
                    </a:lnTo>
                    <a:lnTo>
                      <a:pt x="15" y="90"/>
                    </a:lnTo>
                    <a:lnTo>
                      <a:pt x="13" y="89"/>
                    </a:lnTo>
                    <a:lnTo>
                      <a:pt x="13" y="87"/>
                    </a:lnTo>
                    <a:lnTo>
                      <a:pt x="12" y="86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7" y="80"/>
                    </a:lnTo>
                    <a:lnTo>
                      <a:pt x="5" y="79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1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13" y="60"/>
                    </a:lnTo>
                    <a:lnTo>
                      <a:pt x="18" y="58"/>
                    </a:lnTo>
                    <a:lnTo>
                      <a:pt x="18" y="55"/>
                    </a:lnTo>
                    <a:lnTo>
                      <a:pt x="19" y="53"/>
                    </a:lnTo>
                    <a:lnTo>
                      <a:pt x="22" y="51"/>
                    </a:lnTo>
                    <a:lnTo>
                      <a:pt x="22" y="49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9" y="43"/>
                    </a:lnTo>
                    <a:lnTo>
                      <a:pt x="30" y="43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29" y="39"/>
                    </a:lnTo>
                    <a:lnTo>
                      <a:pt x="33" y="40"/>
                    </a:lnTo>
                    <a:lnTo>
                      <a:pt x="36" y="39"/>
                    </a:lnTo>
                    <a:lnTo>
                      <a:pt x="37" y="35"/>
                    </a:lnTo>
                    <a:lnTo>
                      <a:pt x="38" y="35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8" y="33"/>
                    </a:lnTo>
                    <a:lnTo>
                      <a:pt x="51" y="33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5" y="35"/>
                    </a:lnTo>
                    <a:lnTo>
                      <a:pt x="56" y="36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3" y="38"/>
                    </a:lnTo>
                    <a:lnTo>
                      <a:pt x="66" y="36"/>
                    </a:lnTo>
                    <a:lnTo>
                      <a:pt x="70" y="36"/>
                    </a:lnTo>
                    <a:lnTo>
                      <a:pt x="72" y="38"/>
                    </a:lnTo>
                    <a:lnTo>
                      <a:pt x="72" y="40"/>
                    </a:lnTo>
                    <a:lnTo>
                      <a:pt x="72" y="42"/>
                    </a:lnTo>
                    <a:lnTo>
                      <a:pt x="78" y="46"/>
                    </a:lnTo>
                    <a:lnTo>
                      <a:pt x="81" y="47"/>
                    </a:lnTo>
                    <a:lnTo>
                      <a:pt x="85" y="50"/>
                    </a:lnTo>
                    <a:lnTo>
                      <a:pt x="88" y="49"/>
                    </a:lnTo>
                    <a:lnTo>
                      <a:pt x="91" y="47"/>
                    </a:lnTo>
                    <a:lnTo>
                      <a:pt x="94" y="46"/>
                    </a:lnTo>
                    <a:lnTo>
                      <a:pt x="95" y="46"/>
                    </a:lnTo>
                    <a:lnTo>
                      <a:pt x="98" y="46"/>
                    </a:lnTo>
                    <a:lnTo>
                      <a:pt x="99" y="47"/>
                    </a:lnTo>
                    <a:lnTo>
                      <a:pt x="102" y="47"/>
                    </a:lnTo>
                    <a:lnTo>
                      <a:pt x="107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7"/>
                    </a:lnTo>
                    <a:lnTo>
                      <a:pt x="116" y="47"/>
                    </a:lnTo>
                    <a:lnTo>
                      <a:pt x="120" y="47"/>
                    </a:lnTo>
                    <a:lnTo>
                      <a:pt x="123" y="43"/>
                    </a:lnTo>
                    <a:lnTo>
                      <a:pt x="121" y="42"/>
                    </a:lnTo>
                    <a:lnTo>
                      <a:pt x="118" y="39"/>
                    </a:lnTo>
                    <a:lnTo>
                      <a:pt x="118" y="35"/>
                    </a:lnTo>
                    <a:lnTo>
                      <a:pt x="118" y="31"/>
                    </a:lnTo>
                    <a:lnTo>
                      <a:pt x="118" y="29"/>
                    </a:lnTo>
                    <a:lnTo>
                      <a:pt x="116" y="28"/>
                    </a:lnTo>
                    <a:lnTo>
                      <a:pt x="114" y="26"/>
                    </a:lnTo>
                    <a:lnTo>
                      <a:pt x="110" y="25"/>
                    </a:lnTo>
                    <a:lnTo>
                      <a:pt x="110" y="22"/>
                    </a:lnTo>
                    <a:lnTo>
                      <a:pt x="110" y="15"/>
                    </a:lnTo>
                    <a:lnTo>
                      <a:pt x="113" y="13"/>
                    </a:lnTo>
                    <a:lnTo>
                      <a:pt x="113" y="11"/>
                    </a:lnTo>
                    <a:lnTo>
                      <a:pt x="114" y="8"/>
                    </a:lnTo>
                    <a:lnTo>
                      <a:pt x="116" y="8"/>
                    </a:lnTo>
                    <a:lnTo>
                      <a:pt x="117" y="8"/>
                    </a:lnTo>
                    <a:lnTo>
                      <a:pt x="118" y="6"/>
                    </a:lnTo>
                    <a:lnTo>
                      <a:pt x="117" y="4"/>
                    </a:lnTo>
                    <a:lnTo>
                      <a:pt x="118" y="2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4" name="Freeform 317"/>
              <p:cNvSpPr>
                <a:spLocks/>
              </p:cNvSpPr>
              <p:nvPr/>
            </p:nvSpPr>
            <p:spPr bwMode="auto">
              <a:xfrm>
                <a:off x="5220441" y="2752615"/>
                <a:ext cx="742577" cy="391298"/>
              </a:xfrm>
              <a:custGeom>
                <a:avLst/>
                <a:gdLst>
                  <a:gd name="T0" fmla="*/ 272 w 501"/>
                  <a:gd name="T1" fmla="*/ 5 h 264"/>
                  <a:gd name="T2" fmla="*/ 276 w 501"/>
                  <a:gd name="T3" fmla="*/ 22 h 264"/>
                  <a:gd name="T4" fmla="*/ 290 w 501"/>
                  <a:gd name="T5" fmla="*/ 20 h 264"/>
                  <a:gd name="T6" fmla="*/ 297 w 501"/>
                  <a:gd name="T7" fmla="*/ 23 h 264"/>
                  <a:gd name="T8" fmla="*/ 309 w 501"/>
                  <a:gd name="T9" fmla="*/ 34 h 264"/>
                  <a:gd name="T10" fmla="*/ 330 w 501"/>
                  <a:gd name="T11" fmla="*/ 27 h 264"/>
                  <a:gd name="T12" fmla="*/ 349 w 501"/>
                  <a:gd name="T13" fmla="*/ 12 h 264"/>
                  <a:gd name="T14" fmla="*/ 409 w 501"/>
                  <a:gd name="T15" fmla="*/ 77 h 264"/>
                  <a:gd name="T16" fmla="*/ 418 w 501"/>
                  <a:gd name="T17" fmla="*/ 80 h 264"/>
                  <a:gd name="T18" fmla="*/ 436 w 501"/>
                  <a:gd name="T19" fmla="*/ 76 h 264"/>
                  <a:gd name="T20" fmla="*/ 461 w 501"/>
                  <a:gd name="T21" fmla="*/ 85 h 264"/>
                  <a:gd name="T22" fmla="*/ 469 w 501"/>
                  <a:gd name="T23" fmla="*/ 96 h 264"/>
                  <a:gd name="T24" fmla="*/ 491 w 501"/>
                  <a:gd name="T25" fmla="*/ 91 h 264"/>
                  <a:gd name="T26" fmla="*/ 500 w 501"/>
                  <a:gd name="T27" fmla="*/ 105 h 264"/>
                  <a:gd name="T28" fmla="*/ 486 w 501"/>
                  <a:gd name="T29" fmla="*/ 128 h 264"/>
                  <a:gd name="T30" fmla="*/ 479 w 501"/>
                  <a:gd name="T31" fmla="*/ 145 h 264"/>
                  <a:gd name="T32" fmla="*/ 456 w 501"/>
                  <a:gd name="T33" fmla="*/ 156 h 264"/>
                  <a:gd name="T34" fmla="*/ 453 w 501"/>
                  <a:gd name="T35" fmla="*/ 181 h 264"/>
                  <a:gd name="T36" fmla="*/ 429 w 501"/>
                  <a:gd name="T37" fmla="*/ 183 h 264"/>
                  <a:gd name="T38" fmla="*/ 435 w 501"/>
                  <a:gd name="T39" fmla="*/ 199 h 264"/>
                  <a:gd name="T40" fmla="*/ 443 w 501"/>
                  <a:gd name="T41" fmla="*/ 222 h 264"/>
                  <a:gd name="T42" fmla="*/ 418 w 501"/>
                  <a:gd name="T43" fmla="*/ 222 h 264"/>
                  <a:gd name="T44" fmla="*/ 374 w 501"/>
                  <a:gd name="T45" fmla="*/ 224 h 264"/>
                  <a:gd name="T46" fmla="*/ 355 w 501"/>
                  <a:gd name="T47" fmla="*/ 228 h 264"/>
                  <a:gd name="T48" fmla="*/ 321 w 501"/>
                  <a:gd name="T49" fmla="*/ 236 h 264"/>
                  <a:gd name="T50" fmla="*/ 299 w 501"/>
                  <a:gd name="T51" fmla="*/ 262 h 264"/>
                  <a:gd name="T52" fmla="*/ 259 w 501"/>
                  <a:gd name="T53" fmla="*/ 226 h 264"/>
                  <a:gd name="T54" fmla="*/ 128 w 501"/>
                  <a:gd name="T55" fmla="*/ 199 h 264"/>
                  <a:gd name="T56" fmla="*/ 89 w 501"/>
                  <a:gd name="T57" fmla="*/ 253 h 264"/>
                  <a:gd name="T58" fmla="*/ 82 w 501"/>
                  <a:gd name="T59" fmla="*/ 239 h 264"/>
                  <a:gd name="T60" fmla="*/ 71 w 501"/>
                  <a:gd name="T61" fmla="*/ 233 h 264"/>
                  <a:gd name="T62" fmla="*/ 60 w 501"/>
                  <a:gd name="T63" fmla="*/ 215 h 264"/>
                  <a:gd name="T64" fmla="*/ 66 w 501"/>
                  <a:gd name="T65" fmla="*/ 211 h 264"/>
                  <a:gd name="T66" fmla="*/ 66 w 501"/>
                  <a:gd name="T67" fmla="*/ 203 h 264"/>
                  <a:gd name="T68" fmla="*/ 77 w 501"/>
                  <a:gd name="T69" fmla="*/ 195 h 264"/>
                  <a:gd name="T70" fmla="*/ 89 w 501"/>
                  <a:gd name="T71" fmla="*/ 195 h 264"/>
                  <a:gd name="T72" fmla="*/ 88 w 501"/>
                  <a:gd name="T73" fmla="*/ 179 h 264"/>
                  <a:gd name="T74" fmla="*/ 78 w 501"/>
                  <a:gd name="T75" fmla="*/ 167 h 264"/>
                  <a:gd name="T76" fmla="*/ 69 w 501"/>
                  <a:gd name="T77" fmla="*/ 170 h 264"/>
                  <a:gd name="T78" fmla="*/ 56 w 501"/>
                  <a:gd name="T79" fmla="*/ 168 h 264"/>
                  <a:gd name="T80" fmla="*/ 45 w 501"/>
                  <a:gd name="T81" fmla="*/ 175 h 264"/>
                  <a:gd name="T82" fmla="*/ 37 w 501"/>
                  <a:gd name="T83" fmla="*/ 177 h 264"/>
                  <a:gd name="T84" fmla="*/ 11 w 501"/>
                  <a:gd name="T85" fmla="*/ 154 h 264"/>
                  <a:gd name="T86" fmla="*/ 2 w 501"/>
                  <a:gd name="T87" fmla="*/ 121 h 264"/>
                  <a:gd name="T88" fmla="*/ 24 w 501"/>
                  <a:gd name="T89" fmla="*/ 116 h 264"/>
                  <a:gd name="T90" fmla="*/ 35 w 501"/>
                  <a:gd name="T91" fmla="*/ 91 h 264"/>
                  <a:gd name="T92" fmla="*/ 47 w 501"/>
                  <a:gd name="T93" fmla="*/ 91 h 264"/>
                  <a:gd name="T94" fmla="*/ 60 w 501"/>
                  <a:gd name="T95" fmla="*/ 84 h 264"/>
                  <a:gd name="T96" fmla="*/ 82 w 501"/>
                  <a:gd name="T97" fmla="*/ 94 h 264"/>
                  <a:gd name="T98" fmla="*/ 96 w 501"/>
                  <a:gd name="T99" fmla="*/ 98 h 264"/>
                  <a:gd name="T100" fmla="*/ 116 w 501"/>
                  <a:gd name="T101" fmla="*/ 94 h 264"/>
                  <a:gd name="T102" fmla="*/ 134 w 501"/>
                  <a:gd name="T103" fmla="*/ 94 h 264"/>
                  <a:gd name="T104" fmla="*/ 146 w 501"/>
                  <a:gd name="T105" fmla="*/ 102 h 264"/>
                  <a:gd name="T106" fmla="*/ 172 w 501"/>
                  <a:gd name="T107" fmla="*/ 98 h 264"/>
                  <a:gd name="T108" fmla="*/ 157 w 501"/>
                  <a:gd name="T109" fmla="*/ 78 h 264"/>
                  <a:gd name="T110" fmla="*/ 158 w 501"/>
                  <a:gd name="T111" fmla="*/ 62 h 264"/>
                  <a:gd name="T112" fmla="*/ 167 w 501"/>
                  <a:gd name="T113" fmla="*/ 49 h 264"/>
                  <a:gd name="T114" fmla="*/ 157 w 501"/>
                  <a:gd name="T115" fmla="*/ 42 h 264"/>
                  <a:gd name="T116" fmla="*/ 169 w 501"/>
                  <a:gd name="T117" fmla="*/ 38 h 264"/>
                  <a:gd name="T118" fmla="*/ 186 w 501"/>
                  <a:gd name="T119" fmla="*/ 31 h 264"/>
                  <a:gd name="T120" fmla="*/ 208 w 501"/>
                  <a:gd name="T121" fmla="*/ 25 h 264"/>
                  <a:gd name="T122" fmla="*/ 223 w 501"/>
                  <a:gd name="T123" fmla="*/ 16 h 264"/>
                  <a:gd name="T124" fmla="*/ 240 w 501"/>
                  <a:gd name="T125" fmla="*/ 5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1" h="264">
                    <a:moveTo>
                      <a:pt x="251" y="0"/>
                    </a:moveTo>
                    <a:lnTo>
                      <a:pt x="255" y="1"/>
                    </a:lnTo>
                    <a:lnTo>
                      <a:pt x="258" y="1"/>
                    </a:lnTo>
                    <a:lnTo>
                      <a:pt x="262" y="2"/>
                    </a:lnTo>
                    <a:lnTo>
                      <a:pt x="265" y="2"/>
                    </a:lnTo>
                    <a:lnTo>
                      <a:pt x="268" y="1"/>
                    </a:lnTo>
                    <a:lnTo>
                      <a:pt x="270" y="1"/>
                    </a:lnTo>
                    <a:lnTo>
                      <a:pt x="272" y="5"/>
                    </a:lnTo>
                    <a:lnTo>
                      <a:pt x="272" y="5"/>
                    </a:lnTo>
                    <a:lnTo>
                      <a:pt x="273" y="8"/>
                    </a:lnTo>
                    <a:lnTo>
                      <a:pt x="275" y="11"/>
                    </a:lnTo>
                    <a:lnTo>
                      <a:pt x="277" y="12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8"/>
                    </a:lnTo>
                    <a:lnTo>
                      <a:pt x="277" y="19"/>
                    </a:lnTo>
                    <a:lnTo>
                      <a:pt x="275" y="19"/>
                    </a:lnTo>
                    <a:lnTo>
                      <a:pt x="276" y="22"/>
                    </a:lnTo>
                    <a:lnTo>
                      <a:pt x="277" y="23"/>
                    </a:lnTo>
                    <a:lnTo>
                      <a:pt x="280" y="22"/>
                    </a:lnTo>
                    <a:lnTo>
                      <a:pt x="283" y="23"/>
                    </a:lnTo>
                    <a:lnTo>
                      <a:pt x="284" y="22"/>
                    </a:lnTo>
                    <a:lnTo>
                      <a:pt x="284" y="20"/>
                    </a:lnTo>
                    <a:lnTo>
                      <a:pt x="287" y="19"/>
                    </a:lnTo>
                    <a:lnTo>
                      <a:pt x="287" y="22"/>
                    </a:lnTo>
                    <a:lnTo>
                      <a:pt x="288" y="22"/>
                    </a:lnTo>
                    <a:lnTo>
                      <a:pt x="290" y="20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4" y="20"/>
                    </a:lnTo>
                    <a:lnTo>
                      <a:pt x="294" y="25"/>
                    </a:lnTo>
                    <a:lnTo>
                      <a:pt x="295" y="27"/>
                    </a:lnTo>
                    <a:lnTo>
                      <a:pt x="297" y="27"/>
                    </a:lnTo>
                    <a:lnTo>
                      <a:pt x="299" y="25"/>
                    </a:lnTo>
                    <a:lnTo>
                      <a:pt x="298" y="25"/>
                    </a:lnTo>
                    <a:lnTo>
                      <a:pt x="297" y="23"/>
                    </a:lnTo>
                    <a:lnTo>
                      <a:pt x="299" y="22"/>
                    </a:lnTo>
                    <a:lnTo>
                      <a:pt x="305" y="25"/>
                    </a:lnTo>
                    <a:lnTo>
                      <a:pt x="306" y="25"/>
                    </a:lnTo>
                    <a:lnTo>
                      <a:pt x="309" y="23"/>
                    </a:lnTo>
                    <a:lnTo>
                      <a:pt x="310" y="25"/>
                    </a:lnTo>
                    <a:lnTo>
                      <a:pt x="309" y="26"/>
                    </a:lnTo>
                    <a:lnTo>
                      <a:pt x="308" y="27"/>
                    </a:lnTo>
                    <a:lnTo>
                      <a:pt x="308" y="31"/>
                    </a:lnTo>
                    <a:lnTo>
                      <a:pt x="309" y="34"/>
                    </a:lnTo>
                    <a:lnTo>
                      <a:pt x="310" y="34"/>
                    </a:lnTo>
                    <a:lnTo>
                      <a:pt x="312" y="31"/>
                    </a:lnTo>
                    <a:lnTo>
                      <a:pt x="316" y="31"/>
                    </a:lnTo>
                    <a:lnTo>
                      <a:pt x="320" y="33"/>
                    </a:lnTo>
                    <a:lnTo>
                      <a:pt x="321" y="33"/>
                    </a:lnTo>
                    <a:lnTo>
                      <a:pt x="324" y="31"/>
                    </a:lnTo>
                    <a:lnTo>
                      <a:pt x="323" y="29"/>
                    </a:lnTo>
                    <a:lnTo>
                      <a:pt x="326" y="27"/>
                    </a:lnTo>
                    <a:lnTo>
                      <a:pt x="330" y="27"/>
                    </a:lnTo>
                    <a:lnTo>
                      <a:pt x="333" y="26"/>
                    </a:lnTo>
                    <a:lnTo>
                      <a:pt x="333" y="23"/>
                    </a:lnTo>
                    <a:lnTo>
                      <a:pt x="335" y="22"/>
                    </a:lnTo>
                    <a:lnTo>
                      <a:pt x="335" y="20"/>
                    </a:lnTo>
                    <a:lnTo>
                      <a:pt x="338" y="18"/>
                    </a:lnTo>
                    <a:lnTo>
                      <a:pt x="341" y="16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9" y="12"/>
                    </a:lnTo>
                    <a:lnTo>
                      <a:pt x="351" y="13"/>
                    </a:lnTo>
                    <a:lnTo>
                      <a:pt x="351" y="16"/>
                    </a:lnTo>
                    <a:lnTo>
                      <a:pt x="348" y="18"/>
                    </a:lnTo>
                    <a:lnTo>
                      <a:pt x="345" y="19"/>
                    </a:lnTo>
                    <a:lnTo>
                      <a:pt x="346" y="20"/>
                    </a:lnTo>
                    <a:lnTo>
                      <a:pt x="370" y="38"/>
                    </a:lnTo>
                    <a:lnTo>
                      <a:pt x="403" y="78"/>
                    </a:lnTo>
                    <a:lnTo>
                      <a:pt x="406" y="78"/>
                    </a:lnTo>
                    <a:lnTo>
                      <a:pt x="409" y="77"/>
                    </a:lnTo>
                    <a:lnTo>
                      <a:pt x="409" y="76"/>
                    </a:lnTo>
                    <a:lnTo>
                      <a:pt x="409" y="74"/>
                    </a:lnTo>
                    <a:lnTo>
                      <a:pt x="409" y="72"/>
                    </a:lnTo>
                    <a:lnTo>
                      <a:pt x="410" y="72"/>
                    </a:lnTo>
                    <a:lnTo>
                      <a:pt x="414" y="73"/>
                    </a:lnTo>
                    <a:lnTo>
                      <a:pt x="414" y="74"/>
                    </a:lnTo>
                    <a:lnTo>
                      <a:pt x="414" y="77"/>
                    </a:lnTo>
                    <a:lnTo>
                      <a:pt x="417" y="77"/>
                    </a:lnTo>
                    <a:lnTo>
                      <a:pt x="418" y="80"/>
                    </a:lnTo>
                    <a:lnTo>
                      <a:pt x="421" y="80"/>
                    </a:lnTo>
                    <a:lnTo>
                      <a:pt x="422" y="78"/>
                    </a:lnTo>
                    <a:lnTo>
                      <a:pt x="425" y="77"/>
                    </a:lnTo>
                    <a:lnTo>
                      <a:pt x="428" y="80"/>
                    </a:lnTo>
                    <a:lnTo>
                      <a:pt x="432" y="78"/>
                    </a:lnTo>
                    <a:lnTo>
                      <a:pt x="433" y="78"/>
                    </a:lnTo>
                    <a:lnTo>
                      <a:pt x="436" y="78"/>
                    </a:lnTo>
                    <a:lnTo>
                      <a:pt x="436" y="77"/>
                    </a:lnTo>
                    <a:lnTo>
                      <a:pt x="436" y="76"/>
                    </a:lnTo>
                    <a:lnTo>
                      <a:pt x="436" y="74"/>
                    </a:lnTo>
                    <a:lnTo>
                      <a:pt x="440" y="73"/>
                    </a:lnTo>
                    <a:lnTo>
                      <a:pt x="446" y="73"/>
                    </a:lnTo>
                    <a:lnTo>
                      <a:pt x="450" y="74"/>
                    </a:lnTo>
                    <a:lnTo>
                      <a:pt x="453" y="77"/>
                    </a:lnTo>
                    <a:lnTo>
                      <a:pt x="456" y="81"/>
                    </a:lnTo>
                    <a:lnTo>
                      <a:pt x="457" y="84"/>
                    </a:lnTo>
                    <a:lnTo>
                      <a:pt x="458" y="84"/>
                    </a:lnTo>
                    <a:lnTo>
                      <a:pt x="461" y="85"/>
                    </a:lnTo>
                    <a:lnTo>
                      <a:pt x="464" y="87"/>
                    </a:lnTo>
                    <a:lnTo>
                      <a:pt x="465" y="87"/>
                    </a:lnTo>
                    <a:lnTo>
                      <a:pt x="467" y="88"/>
                    </a:lnTo>
                    <a:lnTo>
                      <a:pt x="467" y="89"/>
                    </a:lnTo>
                    <a:lnTo>
                      <a:pt x="467" y="91"/>
                    </a:lnTo>
                    <a:lnTo>
                      <a:pt x="467" y="92"/>
                    </a:lnTo>
                    <a:lnTo>
                      <a:pt x="468" y="95"/>
                    </a:lnTo>
                    <a:lnTo>
                      <a:pt x="469" y="95"/>
                    </a:lnTo>
                    <a:lnTo>
                      <a:pt x="469" y="96"/>
                    </a:lnTo>
                    <a:lnTo>
                      <a:pt x="471" y="96"/>
                    </a:lnTo>
                    <a:lnTo>
                      <a:pt x="473" y="98"/>
                    </a:lnTo>
                    <a:lnTo>
                      <a:pt x="475" y="98"/>
                    </a:lnTo>
                    <a:lnTo>
                      <a:pt x="476" y="98"/>
                    </a:lnTo>
                    <a:lnTo>
                      <a:pt x="478" y="96"/>
                    </a:lnTo>
                    <a:lnTo>
                      <a:pt x="485" y="95"/>
                    </a:lnTo>
                    <a:lnTo>
                      <a:pt x="487" y="95"/>
                    </a:lnTo>
                    <a:lnTo>
                      <a:pt x="489" y="92"/>
                    </a:lnTo>
                    <a:lnTo>
                      <a:pt x="491" y="91"/>
                    </a:lnTo>
                    <a:lnTo>
                      <a:pt x="493" y="92"/>
                    </a:lnTo>
                    <a:lnTo>
                      <a:pt x="491" y="95"/>
                    </a:lnTo>
                    <a:lnTo>
                      <a:pt x="491" y="96"/>
                    </a:lnTo>
                    <a:lnTo>
                      <a:pt x="494" y="98"/>
                    </a:lnTo>
                    <a:lnTo>
                      <a:pt x="497" y="101"/>
                    </a:lnTo>
                    <a:lnTo>
                      <a:pt x="501" y="102"/>
                    </a:lnTo>
                    <a:lnTo>
                      <a:pt x="501" y="102"/>
                    </a:lnTo>
                    <a:lnTo>
                      <a:pt x="501" y="102"/>
                    </a:lnTo>
                    <a:lnTo>
                      <a:pt x="500" y="105"/>
                    </a:lnTo>
                    <a:lnTo>
                      <a:pt x="497" y="106"/>
                    </a:lnTo>
                    <a:lnTo>
                      <a:pt x="494" y="110"/>
                    </a:lnTo>
                    <a:lnTo>
                      <a:pt x="494" y="112"/>
                    </a:lnTo>
                    <a:lnTo>
                      <a:pt x="494" y="113"/>
                    </a:lnTo>
                    <a:lnTo>
                      <a:pt x="493" y="116"/>
                    </a:lnTo>
                    <a:lnTo>
                      <a:pt x="489" y="119"/>
                    </a:lnTo>
                    <a:lnTo>
                      <a:pt x="486" y="120"/>
                    </a:lnTo>
                    <a:lnTo>
                      <a:pt x="486" y="123"/>
                    </a:lnTo>
                    <a:lnTo>
                      <a:pt x="486" y="128"/>
                    </a:lnTo>
                    <a:lnTo>
                      <a:pt x="489" y="134"/>
                    </a:lnTo>
                    <a:lnTo>
                      <a:pt x="491" y="136"/>
                    </a:lnTo>
                    <a:lnTo>
                      <a:pt x="491" y="139"/>
                    </a:lnTo>
                    <a:lnTo>
                      <a:pt x="487" y="142"/>
                    </a:lnTo>
                    <a:lnTo>
                      <a:pt x="485" y="143"/>
                    </a:lnTo>
                    <a:lnTo>
                      <a:pt x="482" y="146"/>
                    </a:lnTo>
                    <a:lnTo>
                      <a:pt x="480" y="146"/>
                    </a:lnTo>
                    <a:lnTo>
                      <a:pt x="479" y="146"/>
                    </a:lnTo>
                    <a:lnTo>
                      <a:pt x="479" y="145"/>
                    </a:lnTo>
                    <a:lnTo>
                      <a:pt x="476" y="145"/>
                    </a:lnTo>
                    <a:lnTo>
                      <a:pt x="471" y="146"/>
                    </a:lnTo>
                    <a:lnTo>
                      <a:pt x="468" y="146"/>
                    </a:lnTo>
                    <a:lnTo>
                      <a:pt x="462" y="143"/>
                    </a:lnTo>
                    <a:lnTo>
                      <a:pt x="460" y="143"/>
                    </a:lnTo>
                    <a:lnTo>
                      <a:pt x="458" y="143"/>
                    </a:lnTo>
                    <a:lnTo>
                      <a:pt x="457" y="149"/>
                    </a:lnTo>
                    <a:lnTo>
                      <a:pt x="456" y="153"/>
                    </a:lnTo>
                    <a:lnTo>
                      <a:pt x="456" y="156"/>
                    </a:lnTo>
                    <a:lnTo>
                      <a:pt x="454" y="164"/>
                    </a:lnTo>
                    <a:lnTo>
                      <a:pt x="454" y="170"/>
                    </a:lnTo>
                    <a:lnTo>
                      <a:pt x="454" y="172"/>
                    </a:lnTo>
                    <a:lnTo>
                      <a:pt x="456" y="172"/>
                    </a:lnTo>
                    <a:lnTo>
                      <a:pt x="458" y="174"/>
                    </a:lnTo>
                    <a:lnTo>
                      <a:pt x="457" y="177"/>
                    </a:lnTo>
                    <a:lnTo>
                      <a:pt x="457" y="179"/>
                    </a:lnTo>
                    <a:lnTo>
                      <a:pt x="456" y="179"/>
                    </a:lnTo>
                    <a:lnTo>
                      <a:pt x="453" y="181"/>
                    </a:lnTo>
                    <a:lnTo>
                      <a:pt x="451" y="181"/>
                    </a:lnTo>
                    <a:lnTo>
                      <a:pt x="450" y="179"/>
                    </a:lnTo>
                    <a:lnTo>
                      <a:pt x="449" y="179"/>
                    </a:lnTo>
                    <a:lnTo>
                      <a:pt x="444" y="181"/>
                    </a:lnTo>
                    <a:lnTo>
                      <a:pt x="439" y="182"/>
                    </a:lnTo>
                    <a:lnTo>
                      <a:pt x="435" y="183"/>
                    </a:lnTo>
                    <a:lnTo>
                      <a:pt x="433" y="183"/>
                    </a:lnTo>
                    <a:lnTo>
                      <a:pt x="432" y="182"/>
                    </a:lnTo>
                    <a:lnTo>
                      <a:pt x="429" y="183"/>
                    </a:lnTo>
                    <a:lnTo>
                      <a:pt x="427" y="185"/>
                    </a:lnTo>
                    <a:lnTo>
                      <a:pt x="427" y="188"/>
                    </a:lnTo>
                    <a:lnTo>
                      <a:pt x="429" y="189"/>
                    </a:lnTo>
                    <a:lnTo>
                      <a:pt x="433" y="189"/>
                    </a:lnTo>
                    <a:lnTo>
                      <a:pt x="436" y="189"/>
                    </a:lnTo>
                    <a:lnTo>
                      <a:pt x="436" y="190"/>
                    </a:lnTo>
                    <a:lnTo>
                      <a:pt x="433" y="192"/>
                    </a:lnTo>
                    <a:lnTo>
                      <a:pt x="435" y="196"/>
                    </a:lnTo>
                    <a:lnTo>
                      <a:pt x="435" y="199"/>
                    </a:lnTo>
                    <a:lnTo>
                      <a:pt x="436" y="200"/>
                    </a:lnTo>
                    <a:lnTo>
                      <a:pt x="438" y="203"/>
                    </a:lnTo>
                    <a:lnTo>
                      <a:pt x="439" y="207"/>
                    </a:lnTo>
                    <a:lnTo>
                      <a:pt x="440" y="208"/>
                    </a:lnTo>
                    <a:lnTo>
                      <a:pt x="443" y="211"/>
                    </a:lnTo>
                    <a:lnTo>
                      <a:pt x="444" y="217"/>
                    </a:lnTo>
                    <a:lnTo>
                      <a:pt x="442" y="218"/>
                    </a:lnTo>
                    <a:lnTo>
                      <a:pt x="442" y="219"/>
                    </a:lnTo>
                    <a:lnTo>
                      <a:pt x="443" y="222"/>
                    </a:lnTo>
                    <a:lnTo>
                      <a:pt x="443" y="224"/>
                    </a:lnTo>
                    <a:lnTo>
                      <a:pt x="442" y="225"/>
                    </a:lnTo>
                    <a:lnTo>
                      <a:pt x="439" y="226"/>
                    </a:lnTo>
                    <a:lnTo>
                      <a:pt x="440" y="230"/>
                    </a:lnTo>
                    <a:lnTo>
                      <a:pt x="438" y="232"/>
                    </a:lnTo>
                    <a:lnTo>
                      <a:pt x="431" y="230"/>
                    </a:lnTo>
                    <a:lnTo>
                      <a:pt x="425" y="224"/>
                    </a:lnTo>
                    <a:lnTo>
                      <a:pt x="424" y="224"/>
                    </a:lnTo>
                    <a:lnTo>
                      <a:pt x="418" y="222"/>
                    </a:lnTo>
                    <a:lnTo>
                      <a:pt x="410" y="221"/>
                    </a:lnTo>
                    <a:lnTo>
                      <a:pt x="406" y="222"/>
                    </a:lnTo>
                    <a:lnTo>
                      <a:pt x="399" y="221"/>
                    </a:lnTo>
                    <a:lnTo>
                      <a:pt x="392" y="222"/>
                    </a:lnTo>
                    <a:lnTo>
                      <a:pt x="389" y="224"/>
                    </a:lnTo>
                    <a:lnTo>
                      <a:pt x="386" y="222"/>
                    </a:lnTo>
                    <a:lnTo>
                      <a:pt x="384" y="224"/>
                    </a:lnTo>
                    <a:lnTo>
                      <a:pt x="381" y="225"/>
                    </a:lnTo>
                    <a:lnTo>
                      <a:pt x="374" y="224"/>
                    </a:lnTo>
                    <a:lnTo>
                      <a:pt x="368" y="222"/>
                    </a:lnTo>
                    <a:lnTo>
                      <a:pt x="366" y="221"/>
                    </a:lnTo>
                    <a:lnTo>
                      <a:pt x="362" y="221"/>
                    </a:lnTo>
                    <a:lnTo>
                      <a:pt x="360" y="222"/>
                    </a:lnTo>
                    <a:lnTo>
                      <a:pt x="357" y="222"/>
                    </a:lnTo>
                    <a:lnTo>
                      <a:pt x="355" y="221"/>
                    </a:lnTo>
                    <a:lnTo>
                      <a:pt x="353" y="222"/>
                    </a:lnTo>
                    <a:lnTo>
                      <a:pt x="353" y="225"/>
                    </a:lnTo>
                    <a:lnTo>
                      <a:pt x="355" y="228"/>
                    </a:lnTo>
                    <a:lnTo>
                      <a:pt x="355" y="232"/>
                    </a:lnTo>
                    <a:lnTo>
                      <a:pt x="351" y="232"/>
                    </a:lnTo>
                    <a:lnTo>
                      <a:pt x="342" y="232"/>
                    </a:lnTo>
                    <a:lnTo>
                      <a:pt x="333" y="232"/>
                    </a:lnTo>
                    <a:lnTo>
                      <a:pt x="330" y="230"/>
                    </a:lnTo>
                    <a:lnTo>
                      <a:pt x="326" y="229"/>
                    </a:lnTo>
                    <a:lnTo>
                      <a:pt x="323" y="232"/>
                    </a:lnTo>
                    <a:lnTo>
                      <a:pt x="324" y="233"/>
                    </a:lnTo>
                    <a:lnTo>
                      <a:pt x="321" y="236"/>
                    </a:lnTo>
                    <a:lnTo>
                      <a:pt x="321" y="236"/>
                    </a:lnTo>
                    <a:lnTo>
                      <a:pt x="320" y="236"/>
                    </a:lnTo>
                    <a:lnTo>
                      <a:pt x="317" y="240"/>
                    </a:lnTo>
                    <a:lnTo>
                      <a:pt x="315" y="242"/>
                    </a:lnTo>
                    <a:lnTo>
                      <a:pt x="310" y="247"/>
                    </a:lnTo>
                    <a:lnTo>
                      <a:pt x="308" y="251"/>
                    </a:lnTo>
                    <a:lnTo>
                      <a:pt x="306" y="253"/>
                    </a:lnTo>
                    <a:lnTo>
                      <a:pt x="304" y="258"/>
                    </a:lnTo>
                    <a:lnTo>
                      <a:pt x="299" y="262"/>
                    </a:lnTo>
                    <a:lnTo>
                      <a:pt x="298" y="261"/>
                    </a:lnTo>
                    <a:lnTo>
                      <a:pt x="291" y="258"/>
                    </a:lnTo>
                    <a:lnTo>
                      <a:pt x="287" y="258"/>
                    </a:lnTo>
                    <a:lnTo>
                      <a:pt x="283" y="258"/>
                    </a:lnTo>
                    <a:lnTo>
                      <a:pt x="277" y="262"/>
                    </a:lnTo>
                    <a:lnTo>
                      <a:pt x="275" y="262"/>
                    </a:lnTo>
                    <a:lnTo>
                      <a:pt x="269" y="247"/>
                    </a:lnTo>
                    <a:lnTo>
                      <a:pt x="259" y="246"/>
                    </a:lnTo>
                    <a:lnTo>
                      <a:pt x="259" y="226"/>
                    </a:lnTo>
                    <a:lnTo>
                      <a:pt x="254" y="228"/>
                    </a:lnTo>
                    <a:lnTo>
                      <a:pt x="251" y="219"/>
                    </a:lnTo>
                    <a:lnTo>
                      <a:pt x="244" y="215"/>
                    </a:lnTo>
                    <a:lnTo>
                      <a:pt x="222" y="215"/>
                    </a:lnTo>
                    <a:lnTo>
                      <a:pt x="203" y="217"/>
                    </a:lnTo>
                    <a:lnTo>
                      <a:pt x="192" y="210"/>
                    </a:lnTo>
                    <a:lnTo>
                      <a:pt x="183" y="207"/>
                    </a:lnTo>
                    <a:lnTo>
                      <a:pt x="163" y="192"/>
                    </a:lnTo>
                    <a:lnTo>
                      <a:pt x="128" y="199"/>
                    </a:lnTo>
                    <a:lnTo>
                      <a:pt x="139" y="262"/>
                    </a:lnTo>
                    <a:lnTo>
                      <a:pt x="136" y="262"/>
                    </a:lnTo>
                    <a:lnTo>
                      <a:pt x="131" y="264"/>
                    </a:lnTo>
                    <a:lnTo>
                      <a:pt x="123" y="254"/>
                    </a:lnTo>
                    <a:lnTo>
                      <a:pt x="113" y="248"/>
                    </a:lnTo>
                    <a:lnTo>
                      <a:pt x="105" y="247"/>
                    </a:lnTo>
                    <a:lnTo>
                      <a:pt x="98" y="248"/>
                    </a:lnTo>
                    <a:lnTo>
                      <a:pt x="91" y="257"/>
                    </a:lnTo>
                    <a:lnTo>
                      <a:pt x="89" y="253"/>
                    </a:lnTo>
                    <a:lnTo>
                      <a:pt x="89" y="250"/>
                    </a:lnTo>
                    <a:lnTo>
                      <a:pt x="91" y="246"/>
                    </a:lnTo>
                    <a:lnTo>
                      <a:pt x="91" y="243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1" y="240"/>
                    </a:lnTo>
                    <a:lnTo>
                      <a:pt x="88" y="240"/>
                    </a:lnTo>
                    <a:lnTo>
                      <a:pt x="85" y="239"/>
                    </a:lnTo>
                    <a:lnTo>
                      <a:pt x="82" y="239"/>
                    </a:lnTo>
                    <a:lnTo>
                      <a:pt x="81" y="239"/>
                    </a:lnTo>
                    <a:lnTo>
                      <a:pt x="80" y="239"/>
                    </a:lnTo>
                    <a:lnTo>
                      <a:pt x="78" y="236"/>
                    </a:lnTo>
                    <a:lnTo>
                      <a:pt x="78" y="236"/>
                    </a:lnTo>
                    <a:lnTo>
                      <a:pt x="77" y="233"/>
                    </a:lnTo>
                    <a:lnTo>
                      <a:pt x="76" y="233"/>
                    </a:lnTo>
                    <a:lnTo>
                      <a:pt x="74" y="233"/>
                    </a:lnTo>
                    <a:lnTo>
                      <a:pt x="73" y="233"/>
                    </a:lnTo>
                    <a:lnTo>
                      <a:pt x="71" y="233"/>
                    </a:lnTo>
                    <a:lnTo>
                      <a:pt x="71" y="230"/>
                    </a:lnTo>
                    <a:lnTo>
                      <a:pt x="71" y="228"/>
                    </a:lnTo>
                    <a:lnTo>
                      <a:pt x="67" y="224"/>
                    </a:lnTo>
                    <a:lnTo>
                      <a:pt x="67" y="222"/>
                    </a:lnTo>
                    <a:lnTo>
                      <a:pt x="66" y="222"/>
                    </a:lnTo>
                    <a:lnTo>
                      <a:pt x="64" y="218"/>
                    </a:lnTo>
                    <a:lnTo>
                      <a:pt x="63" y="218"/>
                    </a:lnTo>
                    <a:lnTo>
                      <a:pt x="62" y="215"/>
                    </a:lnTo>
                    <a:lnTo>
                      <a:pt x="60" y="215"/>
                    </a:lnTo>
                    <a:lnTo>
                      <a:pt x="58" y="215"/>
                    </a:lnTo>
                    <a:lnTo>
                      <a:pt x="56" y="213"/>
                    </a:lnTo>
                    <a:lnTo>
                      <a:pt x="56" y="211"/>
                    </a:lnTo>
                    <a:lnTo>
                      <a:pt x="58" y="210"/>
                    </a:lnTo>
                    <a:lnTo>
                      <a:pt x="59" y="211"/>
                    </a:lnTo>
                    <a:lnTo>
                      <a:pt x="63" y="210"/>
                    </a:lnTo>
                    <a:lnTo>
                      <a:pt x="63" y="211"/>
                    </a:lnTo>
                    <a:lnTo>
                      <a:pt x="66" y="211"/>
                    </a:lnTo>
                    <a:lnTo>
                      <a:pt x="66" y="211"/>
                    </a:lnTo>
                    <a:lnTo>
                      <a:pt x="67" y="210"/>
                    </a:lnTo>
                    <a:lnTo>
                      <a:pt x="69" y="210"/>
                    </a:lnTo>
                    <a:lnTo>
                      <a:pt x="71" y="211"/>
                    </a:lnTo>
                    <a:lnTo>
                      <a:pt x="71" y="210"/>
                    </a:lnTo>
                    <a:lnTo>
                      <a:pt x="71" y="208"/>
                    </a:lnTo>
                    <a:lnTo>
                      <a:pt x="69" y="208"/>
                    </a:lnTo>
                    <a:lnTo>
                      <a:pt x="67" y="208"/>
                    </a:lnTo>
                    <a:lnTo>
                      <a:pt x="67" y="207"/>
                    </a:lnTo>
                    <a:lnTo>
                      <a:pt x="66" y="203"/>
                    </a:lnTo>
                    <a:lnTo>
                      <a:pt x="64" y="201"/>
                    </a:lnTo>
                    <a:lnTo>
                      <a:pt x="66" y="201"/>
                    </a:lnTo>
                    <a:lnTo>
                      <a:pt x="66" y="199"/>
                    </a:lnTo>
                    <a:lnTo>
                      <a:pt x="66" y="197"/>
                    </a:lnTo>
                    <a:lnTo>
                      <a:pt x="67" y="196"/>
                    </a:lnTo>
                    <a:lnTo>
                      <a:pt x="70" y="196"/>
                    </a:lnTo>
                    <a:lnTo>
                      <a:pt x="73" y="195"/>
                    </a:lnTo>
                    <a:lnTo>
                      <a:pt x="74" y="196"/>
                    </a:lnTo>
                    <a:lnTo>
                      <a:pt x="77" y="195"/>
                    </a:lnTo>
                    <a:lnTo>
                      <a:pt x="80" y="195"/>
                    </a:lnTo>
                    <a:lnTo>
                      <a:pt x="81" y="196"/>
                    </a:lnTo>
                    <a:lnTo>
                      <a:pt x="82" y="195"/>
                    </a:lnTo>
                    <a:lnTo>
                      <a:pt x="84" y="195"/>
                    </a:lnTo>
                    <a:lnTo>
                      <a:pt x="85" y="197"/>
                    </a:lnTo>
                    <a:lnTo>
                      <a:pt x="88" y="197"/>
                    </a:lnTo>
                    <a:lnTo>
                      <a:pt x="91" y="196"/>
                    </a:lnTo>
                    <a:lnTo>
                      <a:pt x="91" y="195"/>
                    </a:lnTo>
                    <a:lnTo>
                      <a:pt x="89" y="195"/>
                    </a:lnTo>
                    <a:lnTo>
                      <a:pt x="87" y="193"/>
                    </a:lnTo>
                    <a:lnTo>
                      <a:pt x="85" y="190"/>
                    </a:lnTo>
                    <a:lnTo>
                      <a:pt x="85" y="186"/>
                    </a:lnTo>
                    <a:lnTo>
                      <a:pt x="87" y="186"/>
                    </a:lnTo>
                    <a:lnTo>
                      <a:pt x="88" y="185"/>
                    </a:lnTo>
                    <a:lnTo>
                      <a:pt x="87" y="183"/>
                    </a:lnTo>
                    <a:lnTo>
                      <a:pt x="87" y="183"/>
                    </a:lnTo>
                    <a:lnTo>
                      <a:pt x="87" y="182"/>
                    </a:lnTo>
                    <a:lnTo>
                      <a:pt x="88" y="179"/>
                    </a:lnTo>
                    <a:lnTo>
                      <a:pt x="88" y="177"/>
                    </a:lnTo>
                    <a:lnTo>
                      <a:pt x="85" y="175"/>
                    </a:lnTo>
                    <a:lnTo>
                      <a:pt x="85" y="174"/>
                    </a:lnTo>
                    <a:lnTo>
                      <a:pt x="87" y="172"/>
                    </a:lnTo>
                    <a:lnTo>
                      <a:pt x="87" y="171"/>
                    </a:lnTo>
                    <a:lnTo>
                      <a:pt x="84" y="171"/>
                    </a:lnTo>
                    <a:lnTo>
                      <a:pt x="84" y="168"/>
                    </a:lnTo>
                    <a:lnTo>
                      <a:pt x="82" y="168"/>
                    </a:lnTo>
                    <a:lnTo>
                      <a:pt x="78" y="167"/>
                    </a:lnTo>
                    <a:lnTo>
                      <a:pt x="77" y="167"/>
                    </a:lnTo>
                    <a:lnTo>
                      <a:pt x="76" y="168"/>
                    </a:lnTo>
                    <a:lnTo>
                      <a:pt x="74" y="168"/>
                    </a:lnTo>
                    <a:lnTo>
                      <a:pt x="73" y="170"/>
                    </a:lnTo>
                    <a:lnTo>
                      <a:pt x="73" y="171"/>
                    </a:lnTo>
                    <a:lnTo>
                      <a:pt x="71" y="171"/>
                    </a:lnTo>
                    <a:lnTo>
                      <a:pt x="70" y="171"/>
                    </a:lnTo>
                    <a:lnTo>
                      <a:pt x="70" y="170"/>
                    </a:lnTo>
                    <a:lnTo>
                      <a:pt x="69" y="170"/>
                    </a:lnTo>
                    <a:lnTo>
                      <a:pt x="67" y="171"/>
                    </a:lnTo>
                    <a:lnTo>
                      <a:pt x="66" y="168"/>
                    </a:lnTo>
                    <a:lnTo>
                      <a:pt x="66" y="167"/>
                    </a:lnTo>
                    <a:lnTo>
                      <a:pt x="66" y="167"/>
                    </a:lnTo>
                    <a:lnTo>
                      <a:pt x="64" y="167"/>
                    </a:lnTo>
                    <a:lnTo>
                      <a:pt x="63" y="167"/>
                    </a:lnTo>
                    <a:lnTo>
                      <a:pt x="62" y="167"/>
                    </a:lnTo>
                    <a:lnTo>
                      <a:pt x="58" y="167"/>
                    </a:lnTo>
                    <a:lnTo>
                      <a:pt x="56" y="168"/>
                    </a:lnTo>
                    <a:lnTo>
                      <a:pt x="56" y="170"/>
                    </a:lnTo>
                    <a:lnTo>
                      <a:pt x="55" y="171"/>
                    </a:lnTo>
                    <a:lnTo>
                      <a:pt x="53" y="170"/>
                    </a:lnTo>
                    <a:lnTo>
                      <a:pt x="53" y="170"/>
                    </a:lnTo>
                    <a:lnTo>
                      <a:pt x="51" y="172"/>
                    </a:lnTo>
                    <a:lnTo>
                      <a:pt x="49" y="171"/>
                    </a:lnTo>
                    <a:lnTo>
                      <a:pt x="49" y="174"/>
                    </a:lnTo>
                    <a:lnTo>
                      <a:pt x="47" y="175"/>
                    </a:lnTo>
                    <a:lnTo>
                      <a:pt x="45" y="175"/>
                    </a:lnTo>
                    <a:lnTo>
                      <a:pt x="45" y="177"/>
                    </a:lnTo>
                    <a:lnTo>
                      <a:pt x="44" y="178"/>
                    </a:lnTo>
                    <a:lnTo>
                      <a:pt x="42" y="177"/>
                    </a:lnTo>
                    <a:lnTo>
                      <a:pt x="42" y="177"/>
                    </a:lnTo>
                    <a:lnTo>
                      <a:pt x="41" y="178"/>
                    </a:lnTo>
                    <a:lnTo>
                      <a:pt x="40" y="178"/>
                    </a:lnTo>
                    <a:lnTo>
                      <a:pt x="38" y="177"/>
                    </a:lnTo>
                    <a:lnTo>
                      <a:pt x="38" y="177"/>
                    </a:lnTo>
                    <a:lnTo>
                      <a:pt x="37" y="177"/>
                    </a:lnTo>
                    <a:lnTo>
                      <a:pt x="34" y="174"/>
                    </a:lnTo>
                    <a:lnTo>
                      <a:pt x="31" y="175"/>
                    </a:lnTo>
                    <a:lnTo>
                      <a:pt x="26" y="172"/>
                    </a:lnTo>
                    <a:lnTo>
                      <a:pt x="26" y="170"/>
                    </a:lnTo>
                    <a:lnTo>
                      <a:pt x="31" y="170"/>
                    </a:lnTo>
                    <a:lnTo>
                      <a:pt x="26" y="161"/>
                    </a:lnTo>
                    <a:lnTo>
                      <a:pt x="20" y="156"/>
                    </a:lnTo>
                    <a:lnTo>
                      <a:pt x="12" y="153"/>
                    </a:lnTo>
                    <a:lnTo>
                      <a:pt x="11" y="154"/>
                    </a:lnTo>
                    <a:lnTo>
                      <a:pt x="6" y="152"/>
                    </a:lnTo>
                    <a:lnTo>
                      <a:pt x="6" y="149"/>
                    </a:lnTo>
                    <a:lnTo>
                      <a:pt x="5" y="146"/>
                    </a:lnTo>
                    <a:lnTo>
                      <a:pt x="0" y="143"/>
                    </a:lnTo>
                    <a:lnTo>
                      <a:pt x="1" y="139"/>
                    </a:lnTo>
                    <a:lnTo>
                      <a:pt x="2" y="131"/>
                    </a:lnTo>
                    <a:lnTo>
                      <a:pt x="1" y="128"/>
                    </a:lnTo>
                    <a:lnTo>
                      <a:pt x="0" y="123"/>
                    </a:lnTo>
                    <a:lnTo>
                      <a:pt x="2" y="121"/>
                    </a:lnTo>
                    <a:lnTo>
                      <a:pt x="5" y="117"/>
                    </a:lnTo>
                    <a:lnTo>
                      <a:pt x="5" y="113"/>
                    </a:lnTo>
                    <a:lnTo>
                      <a:pt x="8" y="110"/>
                    </a:lnTo>
                    <a:lnTo>
                      <a:pt x="15" y="117"/>
                    </a:lnTo>
                    <a:lnTo>
                      <a:pt x="16" y="120"/>
                    </a:lnTo>
                    <a:lnTo>
                      <a:pt x="19" y="123"/>
                    </a:lnTo>
                    <a:lnTo>
                      <a:pt x="23" y="121"/>
                    </a:lnTo>
                    <a:lnTo>
                      <a:pt x="23" y="117"/>
                    </a:lnTo>
                    <a:lnTo>
                      <a:pt x="24" y="116"/>
                    </a:lnTo>
                    <a:lnTo>
                      <a:pt x="22" y="106"/>
                    </a:lnTo>
                    <a:lnTo>
                      <a:pt x="26" y="105"/>
                    </a:lnTo>
                    <a:lnTo>
                      <a:pt x="30" y="105"/>
                    </a:lnTo>
                    <a:lnTo>
                      <a:pt x="30" y="102"/>
                    </a:lnTo>
                    <a:lnTo>
                      <a:pt x="29" y="99"/>
                    </a:lnTo>
                    <a:lnTo>
                      <a:pt x="29" y="96"/>
                    </a:lnTo>
                    <a:lnTo>
                      <a:pt x="33" y="94"/>
                    </a:lnTo>
                    <a:lnTo>
                      <a:pt x="34" y="94"/>
                    </a:lnTo>
                    <a:lnTo>
                      <a:pt x="35" y="91"/>
                    </a:lnTo>
                    <a:lnTo>
                      <a:pt x="38" y="89"/>
                    </a:lnTo>
                    <a:lnTo>
                      <a:pt x="41" y="89"/>
                    </a:lnTo>
                    <a:lnTo>
                      <a:pt x="41" y="88"/>
                    </a:lnTo>
                    <a:lnTo>
                      <a:pt x="41" y="85"/>
                    </a:lnTo>
                    <a:lnTo>
                      <a:pt x="41" y="84"/>
                    </a:lnTo>
                    <a:lnTo>
                      <a:pt x="45" y="85"/>
                    </a:lnTo>
                    <a:lnTo>
                      <a:pt x="48" y="87"/>
                    </a:lnTo>
                    <a:lnTo>
                      <a:pt x="48" y="88"/>
                    </a:lnTo>
                    <a:lnTo>
                      <a:pt x="47" y="91"/>
                    </a:lnTo>
                    <a:lnTo>
                      <a:pt x="48" y="92"/>
                    </a:lnTo>
                    <a:lnTo>
                      <a:pt x="49" y="91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2" y="89"/>
                    </a:lnTo>
                    <a:lnTo>
                      <a:pt x="53" y="88"/>
                    </a:lnTo>
                    <a:lnTo>
                      <a:pt x="55" y="87"/>
                    </a:lnTo>
                    <a:lnTo>
                      <a:pt x="58" y="87"/>
                    </a:lnTo>
                    <a:lnTo>
                      <a:pt x="60" y="84"/>
                    </a:lnTo>
                    <a:lnTo>
                      <a:pt x="62" y="84"/>
                    </a:lnTo>
                    <a:lnTo>
                      <a:pt x="63" y="88"/>
                    </a:lnTo>
                    <a:lnTo>
                      <a:pt x="67" y="89"/>
                    </a:lnTo>
                    <a:lnTo>
                      <a:pt x="71" y="88"/>
                    </a:lnTo>
                    <a:lnTo>
                      <a:pt x="74" y="88"/>
                    </a:lnTo>
                    <a:lnTo>
                      <a:pt x="76" y="91"/>
                    </a:lnTo>
                    <a:lnTo>
                      <a:pt x="77" y="91"/>
                    </a:lnTo>
                    <a:lnTo>
                      <a:pt x="80" y="94"/>
                    </a:lnTo>
                    <a:lnTo>
                      <a:pt x="82" y="94"/>
                    </a:lnTo>
                    <a:lnTo>
                      <a:pt x="84" y="96"/>
                    </a:lnTo>
                    <a:lnTo>
                      <a:pt x="88" y="99"/>
                    </a:lnTo>
                    <a:lnTo>
                      <a:pt x="89" y="99"/>
                    </a:lnTo>
                    <a:lnTo>
                      <a:pt x="91" y="102"/>
                    </a:lnTo>
                    <a:lnTo>
                      <a:pt x="91" y="105"/>
                    </a:lnTo>
                    <a:lnTo>
                      <a:pt x="92" y="105"/>
                    </a:lnTo>
                    <a:lnTo>
                      <a:pt x="95" y="102"/>
                    </a:lnTo>
                    <a:lnTo>
                      <a:pt x="93" y="99"/>
                    </a:lnTo>
                    <a:lnTo>
                      <a:pt x="96" y="98"/>
                    </a:lnTo>
                    <a:lnTo>
                      <a:pt x="99" y="101"/>
                    </a:lnTo>
                    <a:lnTo>
                      <a:pt x="103" y="101"/>
                    </a:lnTo>
                    <a:lnTo>
                      <a:pt x="105" y="103"/>
                    </a:lnTo>
                    <a:lnTo>
                      <a:pt x="107" y="105"/>
                    </a:lnTo>
                    <a:lnTo>
                      <a:pt x="110" y="102"/>
                    </a:lnTo>
                    <a:lnTo>
                      <a:pt x="110" y="96"/>
                    </a:lnTo>
                    <a:lnTo>
                      <a:pt x="113" y="96"/>
                    </a:lnTo>
                    <a:lnTo>
                      <a:pt x="113" y="94"/>
                    </a:lnTo>
                    <a:lnTo>
                      <a:pt x="116" y="94"/>
                    </a:lnTo>
                    <a:lnTo>
                      <a:pt x="117" y="95"/>
                    </a:lnTo>
                    <a:lnTo>
                      <a:pt x="118" y="94"/>
                    </a:lnTo>
                    <a:lnTo>
                      <a:pt x="121" y="92"/>
                    </a:lnTo>
                    <a:lnTo>
                      <a:pt x="125" y="96"/>
                    </a:lnTo>
                    <a:lnTo>
                      <a:pt x="125" y="98"/>
                    </a:lnTo>
                    <a:lnTo>
                      <a:pt x="129" y="98"/>
                    </a:lnTo>
                    <a:lnTo>
                      <a:pt x="129" y="94"/>
                    </a:lnTo>
                    <a:lnTo>
                      <a:pt x="131" y="94"/>
                    </a:lnTo>
                    <a:lnTo>
                      <a:pt x="134" y="94"/>
                    </a:lnTo>
                    <a:lnTo>
                      <a:pt x="135" y="92"/>
                    </a:lnTo>
                    <a:lnTo>
                      <a:pt x="139" y="94"/>
                    </a:lnTo>
                    <a:lnTo>
                      <a:pt x="140" y="95"/>
                    </a:lnTo>
                    <a:lnTo>
                      <a:pt x="140" y="96"/>
                    </a:lnTo>
                    <a:lnTo>
                      <a:pt x="138" y="98"/>
                    </a:lnTo>
                    <a:lnTo>
                      <a:pt x="140" y="101"/>
                    </a:lnTo>
                    <a:lnTo>
                      <a:pt x="143" y="101"/>
                    </a:lnTo>
                    <a:lnTo>
                      <a:pt x="143" y="101"/>
                    </a:lnTo>
                    <a:lnTo>
                      <a:pt x="146" y="102"/>
                    </a:lnTo>
                    <a:lnTo>
                      <a:pt x="150" y="102"/>
                    </a:lnTo>
                    <a:lnTo>
                      <a:pt x="154" y="103"/>
                    </a:lnTo>
                    <a:lnTo>
                      <a:pt x="157" y="103"/>
                    </a:lnTo>
                    <a:lnTo>
                      <a:pt x="158" y="101"/>
                    </a:lnTo>
                    <a:lnTo>
                      <a:pt x="158" y="98"/>
                    </a:lnTo>
                    <a:lnTo>
                      <a:pt x="160" y="96"/>
                    </a:lnTo>
                    <a:lnTo>
                      <a:pt x="164" y="99"/>
                    </a:lnTo>
                    <a:lnTo>
                      <a:pt x="168" y="99"/>
                    </a:lnTo>
                    <a:lnTo>
                      <a:pt x="172" y="98"/>
                    </a:lnTo>
                    <a:lnTo>
                      <a:pt x="174" y="96"/>
                    </a:lnTo>
                    <a:lnTo>
                      <a:pt x="174" y="85"/>
                    </a:lnTo>
                    <a:lnTo>
                      <a:pt x="172" y="84"/>
                    </a:lnTo>
                    <a:lnTo>
                      <a:pt x="168" y="84"/>
                    </a:lnTo>
                    <a:lnTo>
                      <a:pt x="165" y="83"/>
                    </a:lnTo>
                    <a:lnTo>
                      <a:pt x="165" y="81"/>
                    </a:lnTo>
                    <a:lnTo>
                      <a:pt x="163" y="80"/>
                    </a:lnTo>
                    <a:lnTo>
                      <a:pt x="160" y="78"/>
                    </a:lnTo>
                    <a:lnTo>
                      <a:pt x="157" y="78"/>
                    </a:lnTo>
                    <a:lnTo>
                      <a:pt x="157" y="77"/>
                    </a:lnTo>
                    <a:lnTo>
                      <a:pt x="156" y="76"/>
                    </a:lnTo>
                    <a:lnTo>
                      <a:pt x="157" y="74"/>
                    </a:lnTo>
                    <a:lnTo>
                      <a:pt x="158" y="74"/>
                    </a:lnTo>
                    <a:lnTo>
                      <a:pt x="160" y="72"/>
                    </a:lnTo>
                    <a:lnTo>
                      <a:pt x="161" y="69"/>
                    </a:lnTo>
                    <a:lnTo>
                      <a:pt x="161" y="66"/>
                    </a:lnTo>
                    <a:lnTo>
                      <a:pt x="158" y="65"/>
                    </a:lnTo>
                    <a:lnTo>
                      <a:pt x="158" y="62"/>
                    </a:lnTo>
                    <a:lnTo>
                      <a:pt x="161" y="58"/>
                    </a:lnTo>
                    <a:lnTo>
                      <a:pt x="164" y="55"/>
                    </a:lnTo>
                    <a:lnTo>
                      <a:pt x="169" y="55"/>
                    </a:lnTo>
                    <a:lnTo>
                      <a:pt x="172" y="55"/>
                    </a:lnTo>
                    <a:lnTo>
                      <a:pt x="174" y="55"/>
                    </a:lnTo>
                    <a:lnTo>
                      <a:pt x="174" y="52"/>
                    </a:lnTo>
                    <a:lnTo>
                      <a:pt x="171" y="51"/>
                    </a:lnTo>
                    <a:lnTo>
                      <a:pt x="169" y="49"/>
                    </a:lnTo>
                    <a:lnTo>
                      <a:pt x="167" y="49"/>
                    </a:lnTo>
                    <a:lnTo>
                      <a:pt x="165" y="51"/>
                    </a:lnTo>
                    <a:lnTo>
                      <a:pt x="163" y="49"/>
                    </a:lnTo>
                    <a:lnTo>
                      <a:pt x="160" y="49"/>
                    </a:lnTo>
                    <a:lnTo>
                      <a:pt x="158" y="47"/>
                    </a:lnTo>
                    <a:lnTo>
                      <a:pt x="160" y="47"/>
                    </a:lnTo>
                    <a:lnTo>
                      <a:pt x="164" y="47"/>
                    </a:lnTo>
                    <a:lnTo>
                      <a:pt x="163" y="44"/>
                    </a:lnTo>
                    <a:lnTo>
                      <a:pt x="160" y="44"/>
                    </a:lnTo>
                    <a:lnTo>
                      <a:pt x="157" y="42"/>
                    </a:lnTo>
                    <a:lnTo>
                      <a:pt x="158" y="41"/>
                    </a:lnTo>
                    <a:lnTo>
                      <a:pt x="157" y="38"/>
                    </a:lnTo>
                    <a:lnTo>
                      <a:pt x="157" y="38"/>
                    </a:lnTo>
                    <a:lnTo>
                      <a:pt x="161" y="37"/>
                    </a:lnTo>
                    <a:lnTo>
                      <a:pt x="163" y="36"/>
                    </a:lnTo>
                    <a:lnTo>
                      <a:pt x="164" y="36"/>
                    </a:lnTo>
                    <a:lnTo>
                      <a:pt x="165" y="37"/>
                    </a:lnTo>
                    <a:lnTo>
                      <a:pt x="168" y="37"/>
                    </a:lnTo>
                    <a:lnTo>
                      <a:pt x="169" y="38"/>
                    </a:lnTo>
                    <a:lnTo>
                      <a:pt x="171" y="37"/>
                    </a:lnTo>
                    <a:lnTo>
                      <a:pt x="171" y="36"/>
                    </a:lnTo>
                    <a:lnTo>
                      <a:pt x="174" y="34"/>
                    </a:lnTo>
                    <a:lnTo>
                      <a:pt x="176" y="34"/>
                    </a:lnTo>
                    <a:lnTo>
                      <a:pt x="178" y="37"/>
                    </a:lnTo>
                    <a:lnTo>
                      <a:pt x="179" y="36"/>
                    </a:lnTo>
                    <a:lnTo>
                      <a:pt x="179" y="33"/>
                    </a:lnTo>
                    <a:lnTo>
                      <a:pt x="183" y="31"/>
                    </a:lnTo>
                    <a:lnTo>
                      <a:pt x="186" y="31"/>
                    </a:lnTo>
                    <a:lnTo>
                      <a:pt x="190" y="30"/>
                    </a:lnTo>
                    <a:lnTo>
                      <a:pt x="193" y="30"/>
                    </a:lnTo>
                    <a:lnTo>
                      <a:pt x="194" y="29"/>
                    </a:lnTo>
                    <a:lnTo>
                      <a:pt x="197" y="26"/>
                    </a:lnTo>
                    <a:lnTo>
                      <a:pt x="201" y="26"/>
                    </a:lnTo>
                    <a:lnTo>
                      <a:pt x="203" y="25"/>
                    </a:lnTo>
                    <a:lnTo>
                      <a:pt x="205" y="25"/>
                    </a:lnTo>
                    <a:lnTo>
                      <a:pt x="207" y="26"/>
                    </a:lnTo>
                    <a:lnTo>
                      <a:pt x="208" y="25"/>
                    </a:lnTo>
                    <a:lnTo>
                      <a:pt x="208" y="22"/>
                    </a:lnTo>
                    <a:lnTo>
                      <a:pt x="210" y="20"/>
                    </a:lnTo>
                    <a:lnTo>
                      <a:pt x="212" y="20"/>
                    </a:lnTo>
                    <a:lnTo>
                      <a:pt x="212" y="19"/>
                    </a:lnTo>
                    <a:lnTo>
                      <a:pt x="214" y="18"/>
                    </a:lnTo>
                    <a:lnTo>
                      <a:pt x="215" y="19"/>
                    </a:lnTo>
                    <a:lnTo>
                      <a:pt x="218" y="19"/>
                    </a:lnTo>
                    <a:lnTo>
                      <a:pt x="219" y="18"/>
                    </a:lnTo>
                    <a:lnTo>
                      <a:pt x="223" y="16"/>
                    </a:lnTo>
                    <a:lnTo>
                      <a:pt x="229" y="12"/>
                    </a:lnTo>
                    <a:lnTo>
                      <a:pt x="230" y="12"/>
                    </a:lnTo>
                    <a:lnTo>
                      <a:pt x="230" y="12"/>
                    </a:lnTo>
                    <a:lnTo>
                      <a:pt x="234" y="11"/>
                    </a:lnTo>
                    <a:lnTo>
                      <a:pt x="236" y="9"/>
                    </a:lnTo>
                    <a:lnTo>
                      <a:pt x="237" y="9"/>
                    </a:lnTo>
                    <a:lnTo>
                      <a:pt x="241" y="8"/>
                    </a:lnTo>
                    <a:lnTo>
                      <a:pt x="241" y="7"/>
                    </a:lnTo>
                    <a:lnTo>
                      <a:pt x="240" y="5"/>
                    </a:lnTo>
                    <a:lnTo>
                      <a:pt x="241" y="4"/>
                    </a:lnTo>
                    <a:lnTo>
                      <a:pt x="244" y="4"/>
                    </a:lnTo>
                    <a:lnTo>
                      <a:pt x="245" y="1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5" name="Freeform 318"/>
              <p:cNvSpPr>
                <a:spLocks/>
              </p:cNvSpPr>
              <p:nvPr/>
            </p:nvSpPr>
            <p:spPr bwMode="auto">
              <a:xfrm>
                <a:off x="5410162" y="3037196"/>
                <a:ext cx="315707" cy="198613"/>
              </a:xfrm>
              <a:custGeom>
                <a:avLst/>
                <a:gdLst>
                  <a:gd name="T0" fmla="*/ 55 w 213"/>
                  <a:gd name="T1" fmla="*/ 15 h 134"/>
                  <a:gd name="T2" fmla="*/ 75 w 213"/>
                  <a:gd name="T3" fmla="*/ 25 h 134"/>
                  <a:gd name="T4" fmla="*/ 116 w 213"/>
                  <a:gd name="T5" fmla="*/ 23 h 134"/>
                  <a:gd name="T6" fmla="*/ 126 w 213"/>
                  <a:gd name="T7" fmla="*/ 36 h 134"/>
                  <a:gd name="T8" fmla="*/ 131 w 213"/>
                  <a:gd name="T9" fmla="*/ 54 h 134"/>
                  <a:gd name="T10" fmla="*/ 147 w 213"/>
                  <a:gd name="T11" fmla="*/ 70 h 134"/>
                  <a:gd name="T12" fmla="*/ 155 w 213"/>
                  <a:gd name="T13" fmla="*/ 66 h 134"/>
                  <a:gd name="T14" fmla="*/ 163 w 213"/>
                  <a:gd name="T15" fmla="*/ 66 h 134"/>
                  <a:gd name="T16" fmla="*/ 171 w 213"/>
                  <a:gd name="T17" fmla="*/ 70 h 134"/>
                  <a:gd name="T18" fmla="*/ 178 w 213"/>
                  <a:gd name="T19" fmla="*/ 61 h 134"/>
                  <a:gd name="T20" fmla="*/ 182 w 213"/>
                  <a:gd name="T21" fmla="*/ 55 h 134"/>
                  <a:gd name="T22" fmla="*/ 189 w 213"/>
                  <a:gd name="T23" fmla="*/ 48 h 134"/>
                  <a:gd name="T24" fmla="*/ 195 w 213"/>
                  <a:gd name="T25" fmla="*/ 45 h 134"/>
                  <a:gd name="T26" fmla="*/ 191 w 213"/>
                  <a:gd name="T27" fmla="*/ 54 h 134"/>
                  <a:gd name="T28" fmla="*/ 191 w 213"/>
                  <a:gd name="T29" fmla="*/ 59 h 134"/>
                  <a:gd name="T30" fmla="*/ 199 w 213"/>
                  <a:gd name="T31" fmla="*/ 63 h 134"/>
                  <a:gd name="T32" fmla="*/ 203 w 213"/>
                  <a:gd name="T33" fmla="*/ 62 h 134"/>
                  <a:gd name="T34" fmla="*/ 206 w 213"/>
                  <a:gd name="T35" fmla="*/ 58 h 134"/>
                  <a:gd name="T36" fmla="*/ 213 w 213"/>
                  <a:gd name="T37" fmla="*/ 66 h 134"/>
                  <a:gd name="T38" fmla="*/ 205 w 213"/>
                  <a:gd name="T39" fmla="*/ 70 h 134"/>
                  <a:gd name="T40" fmla="*/ 198 w 213"/>
                  <a:gd name="T41" fmla="*/ 69 h 134"/>
                  <a:gd name="T42" fmla="*/ 191 w 213"/>
                  <a:gd name="T43" fmla="*/ 70 h 134"/>
                  <a:gd name="T44" fmla="*/ 184 w 213"/>
                  <a:gd name="T45" fmla="*/ 73 h 134"/>
                  <a:gd name="T46" fmla="*/ 181 w 213"/>
                  <a:gd name="T47" fmla="*/ 77 h 134"/>
                  <a:gd name="T48" fmla="*/ 184 w 213"/>
                  <a:gd name="T49" fmla="*/ 81 h 134"/>
                  <a:gd name="T50" fmla="*/ 174 w 213"/>
                  <a:gd name="T51" fmla="*/ 85 h 134"/>
                  <a:gd name="T52" fmla="*/ 177 w 213"/>
                  <a:gd name="T53" fmla="*/ 88 h 134"/>
                  <a:gd name="T54" fmla="*/ 171 w 213"/>
                  <a:gd name="T55" fmla="*/ 92 h 134"/>
                  <a:gd name="T56" fmla="*/ 163 w 213"/>
                  <a:gd name="T57" fmla="*/ 92 h 134"/>
                  <a:gd name="T58" fmla="*/ 160 w 213"/>
                  <a:gd name="T59" fmla="*/ 99 h 134"/>
                  <a:gd name="T60" fmla="*/ 166 w 213"/>
                  <a:gd name="T61" fmla="*/ 102 h 134"/>
                  <a:gd name="T62" fmla="*/ 170 w 213"/>
                  <a:gd name="T63" fmla="*/ 105 h 134"/>
                  <a:gd name="T64" fmla="*/ 170 w 213"/>
                  <a:gd name="T65" fmla="*/ 112 h 134"/>
                  <a:gd name="T66" fmla="*/ 173 w 213"/>
                  <a:gd name="T67" fmla="*/ 116 h 134"/>
                  <a:gd name="T68" fmla="*/ 169 w 213"/>
                  <a:gd name="T69" fmla="*/ 124 h 134"/>
                  <a:gd name="T70" fmla="*/ 167 w 213"/>
                  <a:gd name="T71" fmla="*/ 131 h 134"/>
                  <a:gd name="T72" fmla="*/ 163 w 213"/>
                  <a:gd name="T73" fmla="*/ 134 h 134"/>
                  <a:gd name="T74" fmla="*/ 159 w 213"/>
                  <a:gd name="T75" fmla="*/ 131 h 134"/>
                  <a:gd name="T76" fmla="*/ 152 w 213"/>
                  <a:gd name="T77" fmla="*/ 130 h 134"/>
                  <a:gd name="T78" fmla="*/ 152 w 213"/>
                  <a:gd name="T79" fmla="*/ 121 h 134"/>
                  <a:gd name="T80" fmla="*/ 145 w 213"/>
                  <a:gd name="T81" fmla="*/ 119 h 134"/>
                  <a:gd name="T82" fmla="*/ 137 w 213"/>
                  <a:gd name="T83" fmla="*/ 115 h 134"/>
                  <a:gd name="T84" fmla="*/ 117 w 213"/>
                  <a:gd name="T85" fmla="*/ 105 h 134"/>
                  <a:gd name="T86" fmla="*/ 100 w 213"/>
                  <a:gd name="T87" fmla="*/ 92 h 134"/>
                  <a:gd name="T88" fmla="*/ 93 w 213"/>
                  <a:gd name="T89" fmla="*/ 85 h 134"/>
                  <a:gd name="T90" fmla="*/ 88 w 213"/>
                  <a:gd name="T91" fmla="*/ 80 h 134"/>
                  <a:gd name="T92" fmla="*/ 80 w 213"/>
                  <a:gd name="T93" fmla="*/ 68 h 134"/>
                  <a:gd name="T94" fmla="*/ 76 w 213"/>
                  <a:gd name="T95" fmla="*/ 69 h 134"/>
                  <a:gd name="T96" fmla="*/ 58 w 213"/>
                  <a:gd name="T97" fmla="*/ 59 h 134"/>
                  <a:gd name="T98" fmla="*/ 50 w 213"/>
                  <a:gd name="T99" fmla="*/ 52 h 134"/>
                  <a:gd name="T100" fmla="*/ 35 w 213"/>
                  <a:gd name="T101" fmla="*/ 47 h 134"/>
                  <a:gd name="T102" fmla="*/ 36 w 213"/>
                  <a:gd name="T103" fmla="*/ 51 h 134"/>
                  <a:gd name="T104" fmla="*/ 29 w 213"/>
                  <a:gd name="T105" fmla="*/ 51 h 134"/>
                  <a:gd name="T106" fmla="*/ 24 w 213"/>
                  <a:gd name="T107" fmla="*/ 55 h 134"/>
                  <a:gd name="T108" fmla="*/ 21 w 213"/>
                  <a:gd name="T109" fmla="*/ 65 h 134"/>
                  <a:gd name="T110" fmla="*/ 22 w 213"/>
                  <a:gd name="T111" fmla="*/ 70 h 134"/>
                  <a:gd name="T112" fmla="*/ 11 w 213"/>
                  <a:gd name="T113" fmla="*/ 70 h 134"/>
                  <a:gd name="T114" fmla="*/ 35 w 213"/>
                  <a:gd name="T11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3" h="134">
                    <a:moveTo>
                      <a:pt x="35" y="0"/>
                    </a:moveTo>
                    <a:lnTo>
                      <a:pt x="55" y="15"/>
                    </a:lnTo>
                    <a:lnTo>
                      <a:pt x="64" y="18"/>
                    </a:lnTo>
                    <a:lnTo>
                      <a:pt x="75" y="25"/>
                    </a:lnTo>
                    <a:lnTo>
                      <a:pt x="94" y="23"/>
                    </a:lnTo>
                    <a:lnTo>
                      <a:pt x="116" y="23"/>
                    </a:lnTo>
                    <a:lnTo>
                      <a:pt x="123" y="27"/>
                    </a:lnTo>
                    <a:lnTo>
                      <a:pt x="126" y="36"/>
                    </a:lnTo>
                    <a:lnTo>
                      <a:pt x="131" y="34"/>
                    </a:lnTo>
                    <a:lnTo>
                      <a:pt x="131" y="54"/>
                    </a:lnTo>
                    <a:lnTo>
                      <a:pt x="141" y="55"/>
                    </a:lnTo>
                    <a:lnTo>
                      <a:pt x="147" y="70"/>
                    </a:lnTo>
                    <a:lnTo>
                      <a:pt x="149" y="70"/>
                    </a:lnTo>
                    <a:lnTo>
                      <a:pt x="155" y="66"/>
                    </a:lnTo>
                    <a:lnTo>
                      <a:pt x="159" y="66"/>
                    </a:lnTo>
                    <a:lnTo>
                      <a:pt x="163" y="66"/>
                    </a:lnTo>
                    <a:lnTo>
                      <a:pt x="170" y="69"/>
                    </a:lnTo>
                    <a:lnTo>
                      <a:pt x="171" y="70"/>
                    </a:lnTo>
                    <a:lnTo>
                      <a:pt x="176" y="66"/>
                    </a:lnTo>
                    <a:lnTo>
                      <a:pt x="178" y="61"/>
                    </a:lnTo>
                    <a:lnTo>
                      <a:pt x="180" y="59"/>
                    </a:lnTo>
                    <a:lnTo>
                      <a:pt x="182" y="55"/>
                    </a:lnTo>
                    <a:lnTo>
                      <a:pt x="187" y="50"/>
                    </a:lnTo>
                    <a:lnTo>
                      <a:pt x="189" y="48"/>
                    </a:lnTo>
                    <a:lnTo>
                      <a:pt x="192" y="44"/>
                    </a:lnTo>
                    <a:lnTo>
                      <a:pt x="195" y="45"/>
                    </a:lnTo>
                    <a:lnTo>
                      <a:pt x="195" y="48"/>
                    </a:lnTo>
                    <a:lnTo>
                      <a:pt x="191" y="54"/>
                    </a:lnTo>
                    <a:lnTo>
                      <a:pt x="188" y="58"/>
                    </a:lnTo>
                    <a:lnTo>
                      <a:pt x="191" y="59"/>
                    </a:lnTo>
                    <a:lnTo>
                      <a:pt x="196" y="61"/>
                    </a:lnTo>
                    <a:lnTo>
                      <a:pt x="199" y="63"/>
                    </a:lnTo>
                    <a:lnTo>
                      <a:pt x="202" y="63"/>
                    </a:lnTo>
                    <a:lnTo>
                      <a:pt x="203" y="62"/>
                    </a:lnTo>
                    <a:lnTo>
                      <a:pt x="205" y="58"/>
                    </a:lnTo>
                    <a:lnTo>
                      <a:pt x="206" y="58"/>
                    </a:lnTo>
                    <a:lnTo>
                      <a:pt x="213" y="63"/>
                    </a:lnTo>
                    <a:lnTo>
                      <a:pt x="213" y="66"/>
                    </a:lnTo>
                    <a:lnTo>
                      <a:pt x="209" y="70"/>
                    </a:lnTo>
                    <a:lnTo>
                      <a:pt x="205" y="70"/>
                    </a:lnTo>
                    <a:lnTo>
                      <a:pt x="198" y="70"/>
                    </a:lnTo>
                    <a:lnTo>
                      <a:pt x="198" y="69"/>
                    </a:lnTo>
                    <a:lnTo>
                      <a:pt x="195" y="66"/>
                    </a:lnTo>
                    <a:lnTo>
                      <a:pt x="191" y="70"/>
                    </a:lnTo>
                    <a:lnTo>
                      <a:pt x="188" y="70"/>
                    </a:lnTo>
                    <a:lnTo>
                      <a:pt x="184" y="73"/>
                    </a:lnTo>
                    <a:lnTo>
                      <a:pt x="181" y="74"/>
                    </a:lnTo>
                    <a:lnTo>
                      <a:pt x="181" y="77"/>
                    </a:lnTo>
                    <a:lnTo>
                      <a:pt x="185" y="79"/>
                    </a:lnTo>
                    <a:lnTo>
                      <a:pt x="184" y="81"/>
                    </a:lnTo>
                    <a:lnTo>
                      <a:pt x="180" y="84"/>
                    </a:lnTo>
                    <a:lnTo>
                      <a:pt x="174" y="85"/>
                    </a:lnTo>
                    <a:lnTo>
                      <a:pt x="176" y="85"/>
                    </a:lnTo>
                    <a:lnTo>
                      <a:pt x="177" y="88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69" y="94"/>
                    </a:lnTo>
                    <a:lnTo>
                      <a:pt x="163" y="92"/>
                    </a:lnTo>
                    <a:lnTo>
                      <a:pt x="160" y="95"/>
                    </a:lnTo>
                    <a:lnTo>
                      <a:pt x="160" y="99"/>
                    </a:lnTo>
                    <a:lnTo>
                      <a:pt x="163" y="103"/>
                    </a:lnTo>
                    <a:lnTo>
                      <a:pt x="166" y="102"/>
                    </a:lnTo>
                    <a:lnTo>
                      <a:pt x="169" y="102"/>
                    </a:lnTo>
                    <a:lnTo>
                      <a:pt x="170" y="105"/>
                    </a:lnTo>
                    <a:lnTo>
                      <a:pt x="169" y="108"/>
                    </a:lnTo>
                    <a:lnTo>
                      <a:pt x="170" y="112"/>
                    </a:lnTo>
                    <a:lnTo>
                      <a:pt x="173" y="113"/>
                    </a:lnTo>
                    <a:lnTo>
                      <a:pt x="173" y="116"/>
                    </a:lnTo>
                    <a:lnTo>
                      <a:pt x="171" y="119"/>
                    </a:lnTo>
                    <a:lnTo>
                      <a:pt x="169" y="124"/>
                    </a:lnTo>
                    <a:lnTo>
                      <a:pt x="169" y="132"/>
                    </a:lnTo>
                    <a:lnTo>
                      <a:pt x="167" y="131"/>
                    </a:lnTo>
                    <a:lnTo>
                      <a:pt x="164" y="131"/>
                    </a:lnTo>
                    <a:lnTo>
                      <a:pt x="163" y="134"/>
                    </a:lnTo>
                    <a:lnTo>
                      <a:pt x="160" y="132"/>
                    </a:lnTo>
                    <a:lnTo>
                      <a:pt x="159" y="131"/>
                    </a:lnTo>
                    <a:lnTo>
                      <a:pt x="156" y="130"/>
                    </a:lnTo>
                    <a:lnTo>
                      <a:pt x="152" y="130"/>
                    </a:lnTo>
                    <a:lnTo>
                      <a:pt x="152" y="124"/>
                    </a:lnTo>
                    <a:lnTo>
                      <a:pt x="152" y="121"/>
                    </a:lnTo>
                    <a:lnTo>
                      <a:pt x="147" y="117"/>
                    </a:lnTo>
                    <a:lnTo>
                      <a:pt x="145" y="119"/>
                    </a:lnTo>
                    <a:lnTo>
                      <a:pt x="144" y="116"/>
                    </a:lnTo>
                    <a:lnTo>
                      <a:pt x="137" y="115"/>
                    </a:lnTo>
                    <a:lnTo>
                      <a:pt x="127" y="109"/>
                    </a:lnTo>
                    <a:lnTo>
                      <a:pt x="117" y="105"/>
                    </a:lnTo>
                    <a:lnTo>
                      <a:pt x="109" y="98"/>
                    </a:lnTo>
                    <a:lnTo>
                      <a:pt x="100" y="92"/>
                    </a:lnTo>
                    <a:lnTo>
                      <a:pt x="95" y="91"/>
                    </a:lnTo>
                    <a:lnTo>
                      <a:pt x="93" y="85"/>
                    </a:lnTo>
                    <a:lnTo>
                      <a:pt x="91" y="81"/>
                    </a:lnTo>
                    <a:lnTo>
                      <a:pt x="88" y="80"/>
                    </a:lnTo>
                    <a:lnTo>
                      <a:pt x="86" y="72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76" y="69"/>
                    </a:lnTo>
                    <a:lnTo>
                      <a:pt x="68" y="65"/>
                    </a:lnTo>
                    <a:lnTo>
                      <a:pt x="58" y="59"/>
                    </a:lnTo>
                    <a:lnTo>
                      <a:pt x="58" y="56"/>
                    </a:lnTo>
                    <a:lnTo>
                      <a:pt x="50" y="52"/>
                    </a:lnTo>
                    <a:lnTo>
                      <a:pt x="40" y="47"/>
                    </a:lnTo>
                    <a:lnTo>
                      <a:pt x="35" y="47"/>
                    </a:lnTo>
                    <a:lnTo>
                      <a:pt x="37" y="50"/>
                    </a:lnTo>
                    <a:lnTo>
                      <a:pt x="36" y="51"/>
                    </a:lnTo>
                    <a:lnTo>
                      <a:pt x="32" y="50"/>
                    </a:lnTo>
                    <a:lnTo>
                      <a:pt x="29" y="51"/>
                    </a:lnTo>
                    <a:lnTo>
                      <a:pt x="28" y="54"/>
                    </a:lnTo>
                    <a:lnTo>
                      <a:pt x="24" y="55"/>
                    </a:lnTo>
                    <a:lnTo>
                      <a:pt x="21" y="61"/>
                    </a:lnTo>
                    <a:lnTo>
                      <a:pt x="21" y="65"/>
                    </a:lnTo>
                    <a:lnTo>
                      <a:pt x="24" y="68"/>
                    </a:lnTo>
                    <a:lnTo>
                      <a:pt x="22" y="70"/>
                    </a:lnTo>
                    <a:lnTo>
                      <a:pt x="17" y="69"/>
                    </a:lnTo>
                    <a:lnTo>
                      <a:pt x="11" y="70"/>
                    </a:lnTo>
                    <a:lnTo>
                      <a:pt x="0" y="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6" name="Freeform 319"/>
              <p:cNvSpPr>
                <a:spLocks/>
              </p:cNvSpPr>
              <p:nvPr/>
            </p:nvSpPr>
            <p:spPr bwMode="auto">
              <a:xfrm>
                <a:off x="5355321" y="3106859"/>
                <a:ext cx="280134" cy="177863"/>
              </a:xfrm>
              <a:custGeom>
                <a:avLst/>
                <a:gdLst>
                  <a:gd name="T0" fmla="*/ 87 w 189"/>
                  <a:gd name="T1" fmla="*/ 5 h 120"/>
                  <a:gd name="T2" fmla="*/ 105 w 189"/>
                  <a:gd name="T3" fmla="*/ 18 h 120"/>
                  <a:gd name="T4" fmla="*/ 117 w 189"/>
                  <a:gd name="T5" fmla="*/ 21 h 120"/>
                  <a:gd name="T6" fmla="*/ 128 w 189"/>
                  <a:gd name="T7" fmla="*/ 34 h 120"/>
                  <a:gd name="T8" fmla="*/ 137 w 189"/>
                  <a:gd name="T9" fmla="*/ 45 h 120"/>
                  <a:gd name="T10" fmla="*/ 164 w 189"/>
                  <a:gd name="T11" fmla="*/ 62 h 120"/>
                  <a:gd name="T12" fmla="*/ 182 w 189"/>
                  <a:gd name="T13" fmla="*/ 72 h 120"/>
                  <a:gd name="T14" fmla="*/ 189 w 189"/>
                  <a:gd name="T15" fmla="*/ 77 h 120"/>
                  <a:gd name="T16" fmla="*/ 188 w 189"/>
                  <a:gd name="T17" fmla="*/ 83 h 120"/>
                  <a:gd name="T18" fmla="*/ 179 w 189"/>
                  <a:gd name="T19" fmla="*/ 83 h 120"/>
                  <a:gd name="T20" fmla="*/ 171 w 189"/>
                  <a:gd name="T21" fmla="*/ 87 h 120"/>
                  <a:gd name="T22" fmla="*/ 168 w 189"/>
                  <a:gd name="T23" fmla="*/ 90 h 120"/>
                  <a:gd name="T24" fmla="*/ 166 w 189"/>
                  <a:gd name="T25" fmla="*/ 97 h 120"/>
                  <a:gd name="T26" fmla="*/ 163 w 189"/>
                  <a:gd name="T27" fmla="*/ 103 h 120"/>
                  <a:gd name="T28" fmla="*/ 156 w 189"/>
                  <a:gd name="T29" fmla="*/ 108 h 120"/>
                  <a:gd name="T30" fmla="*/ 150 w 189"/>
                  <a:gd name="T31" fmla="*/ 113 h 120"/>
                  <a:gd name="T32" fmla="*/ 145 w 189"/>
                  <a:gd name="T33" fmla="*/ 117 h 120"/>
                  <a:gd name="T34" fmla="*/ 141 w 189"/>
                  <a:gd name="T35" fmla="*/ 116 h 120"/>
                  <a:gd name="T36" fmla="*/ 134 w 189"/>
                  <a:gd name="T37" fmla="*/ 116 h 120"/>
                  <a:gd name="T38" fmla="*/ 127 w 189"/>
                  <a:gd name="T39" fmla="*/ 113 h 120"/>
                  <a:gd name="T40" fmla="*/ 124 w 189"/>
                  <a:gd name="T41" fmla="*/ 110 h 120"/>
                  <a:gd name="T42" fmla="*/ 123 w 189"/>
                  <a:gd name="T43" fmla="*/ 101 h 120"/>
                  <a:gd name="T44" fmla="*/ 108 w 189"/>
                  <a:gd name="T45" fmla="*/ 91 h 120"/>
                  <a:gd name="T46" fmla="*/ 99 w 189"/>
                  <a:gd name="T47" fmla="*/ 90 h 120"/>
                  <a:gd name="T48" fmla="*/ 90 w 189"/>
                  <a:gd name="T49" fmla="*/ 84 h 120"/>
                  <a:gd name="T50" fmla="*/ 78 w 189"/>
                  <a:gd name="T51" fmla="*/ 80 h 120"/>
                  <a:gd name="T52" fmla="*/ 66 w 189"/>
                  <a:gd name="T53" fmla="*/ 76 h 120"/>
                  <a:gd name="T54" fmla="*/ 61 w 189"/>
                  <a:gd name="T55" fmla="*/ 79 h 120"/>
                  <a:gd name="T56" fmla="*/ 44 w 189"/>
                  <a:gd name="T57" fmla="*/ 83 h 120"/>
                  <a:gd name="T58" fmla="*/ 38 w 189"/>
                  <a:gd name="T59" fmla="*/ 88 h 120"/>
                  <a:gd name="T60" fmla="*/ 27 w 189"/>
                  <a:gd name="T61" fmla="*/ 84 h 120"/>
                  <a:gd name="T62" fmla="*/ 26 w 189"/>
                  <a:gd name="T63" fmla="*/ 70 h 120"/>
                  <a:gd name="T64" fmla="*/ 22 w 189"/>
                  <a:gd name="T65" fmla="*/ 62 h 120"/>
                  <a:gd name="T66" fmla="*/ 16 w 189"/>
                  <a:gd name="T67" fmla="*/ 59 h 120"/>
                  <a:gd name="T68" fmla="*/ 15 w 189"/>
                  <a:gd name="T69" fmla="*/ 59 h 120"/>
                  <a:gd name="T70" fmla="*/ 18 w 189"/>
                  <a:gd name="T71" fmla="*/ 56 h 120"/>
                  <a:gd name="T72" fmla="*/ 22 w 189"/>
                  <a:gd name="T73" fmla="*/ 56 h 120"/>
                  <a:gd name="T74" fmla="*/ 18 w 189"/>
                  <a:gd name="T75" fmla="*/ 51 h 120"/>
                  <a:gd name="T76" fmla="*/ 16 w 189"/>
                  <a:gd name="T77" fmla="*/ 50 h 120"/>
                  <a:gd name="T78" fmla="*/ 12 w 189"/>
                  <a:gd name="T79" fmla="*/ 51 h 120"/>
                  <a:gd name="T80" fmla="*/ 8 w 189"/>
                  <a:gd name="T81" fmla="*/ 47 h 120"/>
                  <a:gd name="T82" fmla="*/ 7 w 189"/>
                  <a:gd name="T83" fmla="*/ 34 h 120"/>
                  <a:gd name="T84" fmla="*/ 4 w 189"/>
                  <a:gd name="T85" fmla="*/ 25 h 120"/>
                  <a:gd name="T86" fmla="*/ 0 w 189"/>
                  <a:gd name="T87" fmla="*/ 19 h 120"/>
                  <a:gd name="T88" fmla="*/ 14 w 189"/>
                  <a:gd name="T89" fmla="*/ 8 h 120"/>
                  <a:gd name="T90" fmla="*/ 40 w 189"/>
                  <a:gd name="T91" fmla="*/ 25 h 120"/>
                  <a:gd name="T92" fmla="*/ 54 w 189"/>
                  <a:gd name="T93" fmla="*/ 22 h 120"/>
                  <a:gd name="T94" fmla="*/ 58 w 189"/>
                  <a:gd name="T95" fmla="*/ 18 h 120"/>
                  <a:gd name="T96" fmla="*/ 65 w 189"/>
                  <a:gd name="T97" fmla="*/ 7 h 120"/>
                  <a:gd name="T98" fmla="*/ 73 w 189"/>
                  <a:gd name="T99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20">
                    <a:moveTo>
                      <a:pt x="72" y="0"/>
                    </a:moveTo>
                    <a:lnTo>
                      <a:pt x="77" y="0"/>
                    </a:lnTo>
                    <a:lnTo>
                      <a:pt x="87" y="5"/>
                    </a:lnTo>
                    <a:lnTo>
                      <a:pt x="95" y="9"/>
                    </a:lnTo>
                    <a:lnTo>
                      <a:pt x="95" y="12"/>
                    </a:lnTo>
                    <a:lnTo>
                      <a:pt x="105" y="18"/>
                    </a:lnTo>
                    <a:lnTo>
                      <a:pt x="113" y="22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23" y="25"/>
                    </a:lnTo>
                    <a:lnTo>
                      <a:pt x="125" y="33"/>
                    </a:lnTo>
                    <a:lnTo>
                      <a:pt x="128" y="34"/>
                    </a:lnTo>
                    <a:lnTo>
                      <a:pt x="130" y="38"/>
                    </a:lnTo>
                    <a:lnTo>
                      <a:pt x="132" y="44"/>
                    </a:lnTo>
                    <a:lnTo>
                      <a:pt x="137" y="45"/>
                    </a:lnTo>
                    <a:lnTo>
                      <a:pt x="146" y="51"/>
                    </a:lnTo>
                    <a:lnTo>
                      <a:pt x="154" y="58"/>
                    </a:lnTo>
                    <a:lnTo>
                      <a:pt x="164" y="62"/>
                    </a:lnTo>
                    <a:lnTo>
                      <a:pt x="174" y="68"/>
                    </a:lnTo>
                    <a:lnTo>
                      <a:pt x="181" y="69"/>
                    </a:lnTo>
                    <a:lnTo>
                      <a:pt x="182" y="72"/>
                    </a:lnTo>
                    <a:lnTo>
                      <a:pt x="184" y="70"/>
                    </a:lnTo>
                    <a:lnTo>
                      <a:pt x="189" y="74"/>
                    </a:lnTo>
                    <a:lnTo>
                      <a:pt x="189" y="77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8" y="83"/>
                    </a:lnTo>
                    <a:lnTo>
                      <a:pt x="185" y="83"/>
                    </a:lnTo>
                    <a:lnTo>
                      <a:pt x="182" y="81"/>
                    </a:lnTo>
                    <a:lnTo>
                      <a:pt x="179" y="83"/>
                    </a:lnTo>
                    <a:lnTo>
                      <a:pt x="175" y="85"/>
                    </a:lnTo>
                    <a:lnTo>
                      <a:pt x="174" y="85"/>
                    </a:lnTo>
                    <a:lnTo>
                      <a:pt x="171" y="87"/>
                    </a:lnTo>
                    <a:lnTo>
                      <a:pt x="170" y="87"/>
                    </a:lnTo>
                    <a:lnTo>
                      <a:pt x="168" y="88"/>
                    </a:lnTo>
                    <a:lnTo>
                      <a:pt x="168" y="90"/>
                    </a:lnTo>
                    <a:lnTo>
                      <a:pt x="170" y="91"/>
                    </a:lnTo>
                    <a:lnTo>
                      <a:pt x="170" y="94"/>
                    </a:lnTo>
                    <a:lnTo>
                      <a:pt x="166" y="97"/>
                    </a:lnTo>
                    <a:lnTo>
                      <a:pt x="166" y="99"/>
                    </a:lnTo>
                    <a:lnTo>
                      <a:pt x="166" y="103"/>
                    </a:lnTo>
                    <a:lnTo>
                      <a:pt x="163" y="103"/>
                    </a:lnTo>
                    <a:lnTo>
                      <a:pt x="161" y="106"/>
                    </a:lnTo>
                    <a:lnTo>
                      <a:pt x="160" y="106"/>
                    </a:lnTo>
                    <a:lnTo>
                      <a:pt x="156" y="108"/>
                    </a:lnTo>
                    <a:lnTo>
                      <a:pt x="152" y="110"/>
                    </a:lnTo>
                    <a:lnTo>
                      <a:pt x="152" y="112"/>
                    </a:lnTo>
                    <a:lnTo>
                      <a:pt x="150" y="113"/>
                    </a:lnTo>
                    <a:lnTo>
                      <a:pt x="150" y="115"/>
                    </a:lnTo>
                    <a:lnTo>
                      <a:pt x="148" y="117"/>
                    </a:lnTo>
                    <a:lnTo>
                      <a:pt x="145" y="117"/>
                    </a:lnTo>
                    <a:lnTo>
                      <a:pt x="143" y="120"/>
                    </a:lnTo>
                    <a:lnTo>
                      <a:pt x="142" y="119"/>
                    </a:lnTo>
                    <a:lnTo>
                      <a:pt x="141" y="116"/>
                    </a:lnTo>
                    <a:lnTo>
                      <a:pt x="138" y="115"/>
                    </a:lnTo>
                    <a:lnTo>
                      <a:pt x="135" y="115"/>
                    </a:lnTo>
                    <a:lnTo>
                      <a:pt x="134" y="116"/>
                    </a:lnTo>
                    <a:lnTo>
                      <a:pt x="132" y="116"/>
                    </a:lnTo>
                    <a:lnTo>
                      <a:pt x="130" y="115"/>
                    </a:lnTo>
                    <a:lnTo>
                      <a:pt x="127" y="113"/>
                    </a:lnTo>
                    <a:lnTo>
                      <a:pt x="125" y="115"/>
                    </a:lnTo>
                    <a:lnTo>
                      <a:pt x="124" y="112"/>
                    </a:lnTo>
                    <a:lnTo>
                      <a:pt x="124" y="110"/>
                    </a:lnTo>
                    <a:lnTo>
                      <a:pt x="124" y="106"/>
                    </a:lnTo>
                    <a:lnTo>
                      <a:pt x="124" y="105"/>
                    </a:lnTo>
                    <a:lnTo>
                      <a:pt x="123" y="101"/>
                    </a:lnTo>
                    <a:lnTo>
                      <a:pt x="119" y="99"/>
                    </a:lnTo>
                    <a:lnTo>
                      <a:pt x="113" y="99"/>
                    </a:lnTo>
                    <a:lnTo>
                      <a:pt x="108" y="91"/>
                    </a:lnTo>
                    <a:lnTo>
                      <a:pt x="103" y="91"/>
                    </a:lnTo>
                    <a:lnTo>
                      <a:pt x="101" y="91"/>
                    </a:lnTo>
                    <a:lnTo>
                      <a:pt x="99" y="90"/>
                    </a:lnTo>
                    <a:lnTo>
                      <a:pt x="98" y="87"/>
                    </a:lnTo>
                    <a:lnTo>
                      <a:pt x="95" y="85"/>
                    </a:lnTo>
                    <a:lnTo>
                      <a:pt x="90" y="84"/>
                    </a:lnTo>
                    <a:lnTo>
                      <a:pt x="88" y="85"/>
                    </a:lnTo>
                    <a:lnTo>
                      <a:pt x="85" y="85"/>
                    </a:lnTo>
                    <a:lnTo>
                      <a:pt x="78" y="80"/>
                    </a:lnTo>
                    <a:lnTo>
                      <a:pt x="74" y="79"/>
                    </a:lnTo>
                    <a:lnTo>
                      <a:pt x="69" y="76"/>
                    </a:lnTo>
                    <a:lnTo>
                      <a:pt x="66" y="76"/>
                    </a:lnTo>
                    <a:lnTo>
                      <a:pt x="63" y="74"/>
                    </a:lnTo>
                    <a:lnTo>
                      <a:pt x="61" y="74"/>
                    </a:lnTo>
                    <a:lnTo>
                      <a:pt x="61" y="79"/>
                    </a:lnTo>
                    <a:lnTo>
                      <a:pt x="55" y="77"/>
                    </a:lnTo>
                    <a:lnTo>
                      <a:pt x="49" y="79"/>
                    </a:lnTo>
                    <a:lnTo>
                      <a:pt x="44" y="83"/>
                    </a:lnTo>
                    <a:lnTo>
                      <a:pt x="41" y="83"/>
                    </a:lnTo>
                    <a:lnTo>
                      <a:pt x="40" y="85"/>
                    </a:lnTo>
                    <a:lnTo>
                      <a:pt x="38" y="88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7" y="84"/>
                    </a:lnTo>
                    <a:lnTo>
                      <a:pt x="26" y="80"/>
                    </a:lnTo>
                    <a:lnTo>
                      <a:pt x="26" y="73"/>
                    </a:lnTo>
                    <a:lnTo>
                      <a:pt x="26" y="70"/>
                    </a:lnTo>
                    <a:lnTo>
                      <a:pt x="26" y="66"/>
                    </a:lnTo>
                    <a:lnTo>
                      <a:pt x="25" y="65"/>
                    </a:lnTo>
                    <a:lnTo>
                      <a:pt x="22" y="62"/>
                    </a:lnTo>
                    <a:lnTo>
                      <a:pt x="20" y="59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5" y="59"/>
                    </a:lnTo>
                    <a:lnTo>
                      <a:pt x="16" y="62"/>
                    </a:lnTo>
                    <a:lnTo>
                      <a:pt x="15" y="59"/>
                    </a:lnTo>
                    <a:lnTo>
                      <a:pt x="14" y="58"/>
                    </a:lnTo>
                    <a:lnTo>
                      <a:pt x="16" y="55"/>
                    </a:lnTo>
                    <a:lnTo>
                      <a:pt x="18" y="56"/>
                    </a:lnTo>
                    <a:lnTo>
                      <a:pt x="19" y="56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0" y="54"/>
                    </a:lnTo>
                    <a:lnTo>
                      <a:pt x="19" y="54"/>
                    </a:lnTo>
                    <a:lnTo>
                      <a:pt x="18" y="51"/>
                    </a:lnTo>
                    <a:lnTo>
                      <a:pt x="19" y="48"/>
                    </a:lnTo>
                    <a:lnTo>
                      <a:pt x="18" y="48"/>
                    </a:lnTo>
                    <a:lnTo>
                      <a:pt x="16" y="50"/>
                    </a:lnTo>
                    <a:lnTo>
                      <a:pt x="12" y="48"/>
                    </a:lnTo>
                    <a:lnTo>
                      <a:pt x="11" y="50"/>
                    </a:lnTo>
                    <a:lnTo>
                      <a:pt x="12" y="51"/>
                    </a:lnTo>
                    <a:lnTo>
                      <a:pt x="14" y="52"/>
                    </a:lnTo>
                    <a:lnTo>
                      <a:pt x="8" y="48"/>
                    </a:lnTo>
                    <a:lnTo>
                      <a:pt x="8" y="47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7" y="34"/>
                    </a:lnTo>
                    <a:lnTo>
                      <a:pt x="8" y="32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7" y="9"/>
                    </a:lnTo>
                    <a:lnTo>
                      <a:pt x="14" y="8"/>
                    </a:lnTo>
                    <a:lnTo>
                      <a:pt x="22" y="9"/>
                    </a:lnTo>
                    <a:lnTo>
                      <a:pt x="32" y="15"/>
                    </a:lnTo>
                    <a:lnTo>
                      <a:pt x="40" y="25"/>
                    </a:lnTo>
                    <a:lnTo>
                      <a:pt x="45" y="23"/>
                    </a:lnTo>
                    <a:lnTo>
                      <a:pt x="48" y="23"/>
                    </a:lnTo>
                    <a:lnTo>
                      <a:pt x="54" y="22"/>
                    </a:lnTo>
                    <a:lnTo>
                      <a:pt x="59" y="23"/>
                    </a:lnTo>
                    <a:lnTo>
                      <a:pt x="61" y="21"/>
                    </a:lnTo>
                    <a:lnTo>
                      <a:pt x="58" y="18"/>
                    </a:lnTo>
                    <a:lnTo>
                      <a:pt x="58" y="14"/>
                    </a:lnTo>
                    <a:lnTo>
                      <a:pt x="61" y="8"/>
                    </a:lnTo>
                    <a:lnTo>
                      <a:pt x="65" y="7"/>
                    </a:lnTo>
                    <a:lnTo>
                      <a:pt x="66" y="4"/>
                    </a:lnTo>
                    <a:lnTo>
                      <a:pt x="69" y="3"/>
                    </a:lnTo>
                    <a:lnTo>
                      <a:pt x="73" y="4"/>
                    </a:lnTo>
                    <a:lnTo>
                      <a:pt x="74" y="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7" name="Freeform 320"/>
              <p:cNvSpPr>
                <a:spLocks/>
              </p:cNvSpPr>
              <p:nvPr/>
            </p:nvSpPr>
            <p:spPr bwMode="auto">
              <a:xfrm>
                <a:off x="7882454" y="4371166"/>
                <a:ext cx="31126" cy="22233"/>
              </a:xfrm>
              <a:custGeom>
                <a:avLst/>
                <a:gdLst>
                  <a:gd name="T0" fmla="*/ 21 w 21"/>
                  <a:gd name="T1" fmla="*/ 0 h 15"/>
                  <a:gd name="T2" fmla="*/ 21 w 21"/>
                  <a:gd name="T3" fmla="*/ 2 h 15"/>
                  <a:gd name="T4" fmla="*/ 18 w 21"/>
                  <a:gd name="T5" fmla="*/ 4 h 15"/>
                  <a:gd name="T6" fmla="*/ 18 w 21"/>
                  <a:gd name="T7" fmla="*/ 7 h 15"/>
                  <a:gd name="T8" fmla="*/ 15 w 21"/>
                  <a:gd name="T9" fmla="*/ 11 h 15"/>
                  <a:gd name="T10" fmla="*/ 16 w 21"/>
                  <a:gd name="T11" fmla="*/ 11 h 15"/>
                  <a:gd name="T12" fmla="*/ 19 w 21"/>
                  <a:gd name="T13" fmla="*/ 8 h 15"/>
                  <a:gd name="T14" fmla="*/ 19 w 21"/>
                  <a:gd name="T15" fmla="*/ 9 h 15"/>
                  <a:gd name="T16" fmla="*/ 18 w 21"/>
                  <a:gd name="T17" fmla="*/ 12 h 15"/>
                  <a:gd name="T18" fmla="*/ 11 w 21"/>
                  <a:gd name="T19" fmla="*/ 13 h 15"/>
                  <a:gd name="T20" fmla="*/ 11 w 21"/>
                  <a:gd name="T21" fmla="*/ 12 h 15"/>
                  <a:gd name="T22" fmla="*/ 8 w 21"/>
                  <a:gd name="T23" fmla="*/ 11 h 15"/>
                  <a:gd name="T24" fmla="*/ 7 w 21"/>
                  <a:gd name="T25" fmla="*/ 13 h 15"/>
                  <a:gd name="T26" fmla="*/ 4 w 21"/>
                  <a:gd name="T27" fmla="*/ 12 h 15"/>
                  <a:gd name="T28" fmla="*/ 3 w 21"/>
                  <a:gd name="T29" fmla="*/ 15 h 15"/>
                  <a:gd name="T30" fmla="*/ 0 w 21"/>
                  <a:gd name="T31" fmla="*/ 12 h 15"/>
                  <a:gd name="T32" fmla="*/ 1 w 21"/>
                  <a:gd name="T33" fmla="*/ 8 h 15"/>
                  <a:gd name="T34" fmla="*/ 5 w 21"/>
                  <a:gd name="T35" fmla="*/ 8 h 15"/>
                  <a:gd name="T36" fmla="*/ 8 w 21"/>
                  <a:gd name="T37" fmla="*/ 5 h 15"/>
                  <a:gd name="T38" fmla="*/ 11 w 21"/>
                  <a:gd name="T39" fmla="*/ 8 h 15"/>
                  <a:gd name="T40" fmla="*/ 14 w 21"/>
                  <a:gd name="T41" fmla="*/ 4 h 15"/>
                  <a:gd name="T42" fmla="*/ 16 w 21"/>
                  <a:gd name="T43" fmla="*/ 4 h 15"/>
                  <a:gd name="T44" fmla="*/ 21 w 21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21" y="0"/>
                    </a:moveTo>
                    <a:lnTo>
                      <a:pt x="21" y="2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8" y="12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8" name="Freeform 321"/>
              <p:cNvSpPr>
                <a:spLocks/>
              </p:cNvSpPr>
              <p:nvPr/>
            </p:nvSpPr>
            <p:spPr bwMode="auto">
              <a:xfrm>
                <a:off x="7855774" y="4399328"/>
                <a:ext cx="28162" cy="22233"/>
              </a:xfrm>
              <a:custGeom>
                <a:avLst/>
                <a:gdLst>
                  <a:gd name="T0" fmla="*/ 12 w 19"/>
                  <a:gd name="T1" fmla="*/ 0 h 15"/>
                  <a:gd name="T2" fmla="*/ 18 w 19"/>
                  <a:gd name="T3" fmla="*/ 4 h 15"/>
                  <a:gd name="T4" fmla="*/ 19 w 19"/>
                  <a:gd name="T5" fmla="*/ 12 h 15"/>
                  <a:gd name="T6" fmla="*/ 15 w 19"/>
                  <a:gd name="T7" fmla="*/ 14 h 15"/>
                  <a:gd name="T8" fmla="*/ 12 w 19"/>
                  <a:gd name="T9" fmla="*/ 14 h 15"/>
                  <a:gd name="T10" fmla="*/ 10 w 19"/>
                  <a:gd name="T11" fmla="*/ 15 h 15"/>
                  <a:gd name="T12" fmla="*/ 4 w 19"/>
                  <a:gd name="T13" fmla="*/ 14 h 15"/>
                  <a:gd name="T14" fmla="*/ 0 w 19"/>
                  <a:gd name="T15" fmla="*/ 12 h 15"/>
                  <a:gd name="T16" fmla="*/ 0 w 19"/>
                  <a:gd name="T17" fmla="*/ 8 h 15"/>
                  <a:gd name="T18" fmla="*/ 3 w 19"/>
                  <a:gd name="T19" fmla="*/ 8 h 15"/>
                  <a:gd name="T20" fmla="*/ 3 w 19"/>
                  <a:gd name="T21" fmla="*/ 6 h 15"/>
                  <a:gd name="T22" fmla="*/ 7 w 19"/>
                  <a:gd name="T23" fmla="*/ 1 h 15"/>
                  <a:gd name="T24" fmla="*/ 12 w 19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5">
                    <a:moveTo>
                      <a:pt x="12" y="0"/>
                    </a:moveTo>
                    <a:lnTo>
                      <a:pt x="18" y="4"/>
                    </a:lnTo>
                    <a:lnTo>
                      <a:pt x="19" y="12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0" y="15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7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9" name="Freeform 322"/>
              <p:cNvSpPr>
                <a:spLocks/>
              </p:cNvSpPr>
              <p:nvPr/>
            </p:nvSpPr>
            <p:spPr bwMode="auto">
              <a:xfrm>
                <a:off x="7694216" y="4443794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0" name="Freeform 323"/>
              <p:cNvSpPr>
                <a:spLocks/>
              </p:cNvSpPr>
              <p:nvPr/>
            </p:nvSpPr>
            <p:spPr bwMode="auto">
              <a:xfrm>
                <a:off x="7679394" y="4383024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1 h 3"/>
                  <a:gd name="T4" fmla="*/ 4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1" name="Freeform 324"/>
              <p:cNvSpPr>
                <a:spLocks/>
              </p:cNvSpPr>
              <p:nvPr/>
            </p:nvSpPr>
            <p:spPr bwMode="auto">
              <a:xfrm>
                <a:off x="7651232" y="4335594"/>
                <a:ext cx="13340" cy="22233"/>
              </a:xfrm>
              <a:custGeom>
                <a:avLst/>
                <a:gdLst>
                  <a:gd name="T0" fmla="*/ 1 w 9"/>
                  <a:gd name="T1" fmla="*/ 0 h 15"/>
                  <a:gd name="T2" fmla="*/ 3 w 9"/>
                  <a:gd name="T3" fmla="*/ 2 h 15"/>
                  <a:gd name="T4" fmla="*/ 4 w 9"/>
                  <a:gd name="T5" fmla="*/ 7 h 15"/>
                  <a:gd name="T6" fmla="*/ 4 w 9"/>
                  <a:gd name="T7" fmla="*/ 7 h 15"/>
                  <a:gd name="T8" fmla="*/ 7 w 9"/>
                  <a:gd name="T9" fmla="*/ 7 h 15"/>
                  <a:gd name="T10" fmla="*/ 7 w 9"/>
                  <a:gd name="T11" fmla="*/ 4 h 15"/>
                  <a:gd name="T12" fmla="*/ 7 w 9"/>
                  <a:gd name="T13" fmla="*/ 4 h 15"/>
                  <a:gd name="T14" fmla="*/ 8 w 9"/>
                  <a:gd name="T15" fmla="*/ 6 h 15"/>
                  <a:gd name="T16" fmla="*/ 8 w 9"/>
                  <a:gd name="T17" fmla="*/ 8 h 15"/>
                  <a:gd name="T18" fmla="*/ 9 w 9"/>
                  <a:gd name="T19" fmla="*/ 10 h 15"/>
                  <a:gd name="T20" fmla="*/ 9 w 9"/>
                  <a:gd name="T21" fmla="*/ 13 h 15"/>
                  <a:gd name="T22" fmla="*/ 7 w 9"/>
                  <a:gd name="T23" fmla="*/ 14 h 15"/>
                  <a:gd name="T24" fmla="*/ 5 w 9"/>
                  <a:gd name="T25" fmla="*/ 13 h 15"/>
                  <a:gd name="T26" fmla="*/ 4 w 9"/>
                  <a:gd name="T27" fmla="*/ 15 h 15"/>
                  <a:gd name="T28" fmla="*/ 3 w 9"/>
                  <a:gd name="T29" fmla="*/ 15 h 15"/>
                  <a:gd name="T30" fmla="*/ 1 w 9"/>
                  <a:gd name="T31" fmla="*/ 11 h 15"/>
                  <a:gd name="T32" fmla="*/ 1 w 9"/>
                  <a:gd name="T33" fmla="*/ 8 h 15"/>
                  <a:gd name="T34" fmla="*/ 0 w 9"/>
                  <a:gd name="T35" fmla="*/ 6 h 15"/>
                  <a:gd name="T36" fmla="*/ 1 w 9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5">
                    <a:moveTo>
                      <a:pt x="1" y="0"/>
                    </a:moveTo>
                    <a:lnTo>
                      <a:pt x="3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5" y="13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2" name="Freeform 325"/>
              <p:cNvSpPr>
                <a:spLocks/>
              </p:cNvSpPr>
              <p:nvPr/>
            </p:nvSpPr>
            <p:spPr bwMode="auto">
              <a:xfrm>
                <a:off x="7683840" y="4340041"/>
                <a:ext cx="1483" cy="10376"/>
              </a:xfrm>
              <a:custGeom>
                <a:avLst/>
                <a:gdLst>
                  <a:gd name="T0" fmla="*/ 0 w 1"/>
                  <a:gd name="T1" fmla="*/ 0 h 7"/>
                  <a:gd name="T2" fmla="*/ 1 w 1"/>
                  <a:gd name="T3" fmla="*/ 4 h 7"/>
                  <a:gd name="T4" fmla="*/ 0 w 1"/>
                  <a:gd name="T5" fmla="*/ 7 h 7"/>
                  <a:gd name="T6" fmla="*/ 0 w 1"/>
                  <a:gd name="T7" fmla="*/ 4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1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3" name="Freeform 326"/>
              <p:cNvSpPr>
                <a:spLocks/>
              </p:cNvSpPr>
              <p:nvPr/>
            </p:nvSpPr>
            <p:spPr bwMode="auto">
              <a:xfrm>
                <a:off x="7661608" y="4365237"/>
                <a:ext cx="11858" cy="16305"/>
              </a:xfrm>
              <a:custGeom>
                <a:avLst/>
                <a:gdLst>
                  <a:gd name="T0" fmla="*/ 1 w 8"/>
                  <a:gd name="T1" fmla="*/ 0 h 11"/>
                  <a:gd name="T2" fmla="*/ 2 w 8"/>
                  <a:gd name="T3" fmla="*/ 0 h 11"/>
                  <a:gd name="T4" fmla="*/ 5 w 8"/>
                  <a:gd name="T5" fmla="*/ 1 h 11"/>
                  <a:gd name="T6" fmla="*/ 5 w 8"/>
                  <a:gd name="T7" fmla="*/ 4 h 11"/>
                  <a:gd name="T8" fmla="*/ 7 w 8"/>
                  <a:gd name="T9" fmla="*/ 6 h 11"/>
                  <a:gd name="T10" fmla="*/ 8 w 8"/>
                  <a:gd name="T11" fmla="*/ 9 h 11"/>
                  <a:gd name="T12" fmla="*/ 5 w 8"/>
                  <a:gd name="T13" fmla="*/ 9 h 11"/>
                  <a:gd name="T14" fmla="*/ 2 w 8"/>
                  <a:gd name="T15" fmla="*/ 11 h 11"/>
                  <a:gd name="T16" fmla="*/ 2 w 8"/>
                  <a:gd name="T17" fmla="*/ 9 h 11"/>
                  <a:gd name="T18" fmla="*/ 2 w 8"/>
                  <a:gd name="T19" fmla="*/ 5 h 11"/>
                  <a:gd name="T20" fmla="*/ 4 w 8"/>
                  <a:gd name="T21" fmla="*/ 4 h 11"/>
                  <a:gd name="T22" fmla="*/ 2 w 8"/>
                  <a:gd name="T23" fmla="*/ 2 h 11"/>
                  <a:gd name="T24" fmla="*/ 1 w 8"/>
                  <a:gd name="T25" fmla="*/ 2 h 11"/>
                  <a:gd name="T26" fmla="*/ 0 w 8"/>
                  <a:gd name="T27" fmla="*/ 1 h 11"/>
                  <a:gd name="T28" fmla="*/ 1 w 8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1">
                    <a:moveTo>
                      <a:pt x="1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4" name="Freeform 327"/>
              <p:cNvSpPr>
                <a:spLocks/>
              </p:cNvSpPr>
              <p:nvPr/>
            </p:nvSpPr>
            <p:spPr bwMode="auto">
              <a:xfrm>
                <a:off x="7689769" y="4426008"/>
                <a:ext cx="4447" cy="10376"/>
              </a:xfrm>
              <a:custGeom>
                <a:avLst/>
                <a:gdLst>
                  <a:gd name="T0" fmla="*/ 1 w 3"/>
                  <a:gd name="T1" fmla="*/ 0 h 7"/>
                  <a:gd name="T2" fmla="*/ 3 w 3"/>
                  <a:gd name="T3" fmla="*/ 3 h 7"/>
                  <a:gd name="T4" fmla="*/ 3 w 3"/>
                  <a:gd name="T5" fmla="*/ 7 h 7"/>
                  <a:gd name="T6" fmla="*/ 0 w 3"/>
                  <a:gd name="T7" fmla="*/ 4 h 7"/>
                  <a:gd name="T8" fmla="*/ 0 w 3"/>
                  <a:gd name="T9" fmla="*/ 1 h 7"/>
                  <a:gd name="T10" fmla="*/ 1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lnTo>
                      <a:pt x="3" y="3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5" name="Freeform 328"/>
              <p:cNvSpPr>
                <a:spLocks/>
              </p:cNvSpPr>
              <p:nvPr/>
            </p:nvSpPr>
            <p:spPr bwMode="auto">
              <a:xfrm>
                <a:off x="7677911" y="4400810"/>
                <a:ext cx="7411" cy="8893"/>
              </a:xfrm>
              <a:custGeom>
                <a:avLst/>
                <a:gdLst>
                  <a:gd name="T0" fmla="*/ 2 w 5"/>
                  <a:gd name="T1" fmla="*/ 0 h 6"/>
                  <a:gd name="T2" fmla="*/ 5 w 5"/>
                  <a:gd name="T3" fmla="*/ 2 h 6"/>
                  <a:gd name="T4" fmla="*/ 5 w 5"/>
                  <a:gd name="T5" fmla="*/ 5 h 6"/>
                  <a:gd name="T6" fmla="*/ 2 w 5"/>
                  <a:gd name="T7" fmla="*/ 6 h 6"/>
                  <a:gd name="T8" fmla="*/ 0 w 5"/>
                  <a:gd name="T9" fmla="*/ 3 h 6"/>
                  <a:gd name="T10" fmla="*/ 0 w 5"/>
                  <a:gd name="T11" fmla="*/ 2 h 6"/>
                  <a:gd name="T12" fmla="*/ 2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6" name="Freeform 329"/>
              <p:cNvSpPr>
                <a:spLocks/>
              </p:cNvSpPr>
              <p:nvPr/>
            </p:nvSpPr>
            <p:spPr bwMode="auto">
              <a:xfrm>
                <a:off x="7674947" y="4371166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4 w 6"/>
                  <a:gd name="T3" fmla="*/ 1 h 5"/>
                  <a:gd name="T4" fmla="*/ 6 w 6"/>
                  <a:gd name="T5" fmla="*/ 2 h 5"/>
                  <a:gd name="T6" fmla="*/ 6 w 6"/>
                  <a:gd name="T7" fmla="*/ 4 h 5"/>
                  <a:gd name="T8" fmla="*/ 4 w 6"/>
                  <a:gd name="T9" fmla="*/ 4 h 5"/>
                  <a:gd name="T10" fmla="*/ 3 w 6"/>
                  <a:gd name="T11" fmla="*/ 5 h 5"/>
                  <a:gd name="T12" fmla="*/ 2 w 6"/>
                  <a:gd name="T13" fmla="*/ 4 h 5"/>
                  <a:gd name="T14" fmla="*/ 0 w 6"/>
                  <a:gd name="T15" fmla="*/ 4 h 5"/>
                  <a:gd name="T16" fmla="*/ 0 w 6"/>
                  <a:gd name="T17" fmla="*/ 2 h 5"/>
                  <a:gd name="T18" fmla="*/ 4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4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7" name="Freeform 330"/>
              <p:cNvSpPr>
                <a:spLocks/>
              </p:cNvSpPr>
              <p:nvPr/>
            </p:nvSpPr>
            <p:spPr bwMode="auto">
              <a:xfrm>
                <a:off x="7673465" y="4347451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2 h 5"/>
                  <a:gd name="T4" fmla="*/ 1 w 4"/>
                  <a:gd name="T5" fmla="*/ 5 h 5"/>
                  <a:gd name="T6" fmla="*/ 0 w 4"/>
                  <a:gd name="T7" fmla="*/ 3 h 5"/>
                  <a:gd name="T8" fmla="*/ 1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8" name="Freeform 331"/>
              <p:cNvSpPr>
                <a:spLocks/>
              </p:cNvSpPr>
              <p:nvPr/>
            </p:nvSpPr>
            <p:spPr bwMode="auto">
              <a:xfrm>
                <a:off x="7680876" y="4356344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2 w 3"/>
                  <a:gd name="T5" fmla="*/ 4 h 6"/>
                  <a:gd name="T6" fmla="*/ 3 w 3"/>
                  <a:gd name="T7" fmla="*/ 6 h 6"/>
                  <a:gd name="T8" fmla="*/ 2 w 3"/>
                  <a:gd name="T9" fmla="*/ 6 h 6"/>
                  <a:gd name="T10" fmla="*/ 0 w 3"/>
                  <a:gd name="T11" fmla="*/ 3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9" name="Freeform 332"/>
              <p:cNvSpPr>
                <a:spLocks/>
              </p:cNvSpPr>
              <p:nvPr/>
            </p:nvSpPr>
            <p:spPr bwMode="auto">
              <a:xfrm>
                <a:off x="7464476" y="4153285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3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3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0" name="Freeform 333"/>
              <p:cNvSpPr>
                <a:spLocks/>
              </p:cNvSpPr>
              <p:nvPr/>
            </p:nvSpPr>
            <p:spPr bwMode="auto">
              <a:xfrm>
                <a:off x="7458547" y="4163660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1" name="Freeform 334"/>
              <p:cNvSpPr>
                <a:spLocks/>
              </p:cNvSpPr>
              <p:nvPr/>
            </p:nvSpPr>
            <p:spPr bwMode="auto">
              <a:xfrm>
                <a:off x="7492638" y="420071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2" name="Freeform 335"/>
              <p:cNvSpPr>
                <a:spLocks/>
              </p:cNvSpPr>
              <p:nvPr/>
            </p:nvSpPr>
            <p:spPr bwMode="auto">
              <a:xfrm>
                <a:off x="7468923" y="4181446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2 h 5"/>
                  <a:gd name="T4" fmla="*/ 3 w 4"/>
                  <a:gd name="T5" fmla="*/ 3 h 5"/>
                  <a:gd name="T6" fmla="*/ 1 w 4"/>
                  <a:gd name="T7" fmla="*/ 5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3" name="Freeform 336"/>
              <p:cNvSpPr>
                <a:spLocks/>
              </p:cNvSpPr>
              <p:nvPr/>
            </p:nvSpPr>
            <p:spPr bwMode="auto">
              <a:xfrm>
                <a:off x="7482262" y="4188857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1 h 8"/>
                  <a:gd name="T4" fmla="*/ 5 w 7"/>
                  <a:gd name="T5" fmla="*/ 2 h 8"/>
                  <a:gd name="T6" fmla="*/ 7 w 7"/>
                  <a:gd name="T7" fmla="*/ 4 h 8"/>
                  <a:gd name="T8" fmla="*/ 7 w 7"/>
                  <a:gd name="T9" fmla="*/ 5 h 8"/>
                  <a:gd name="T10" fmla="*/ 7 w 7"/>
                  <a:gd name="T11" fmla="*/ 8 h 8"/>
                  <a:gd name="T12" fmla="*/ 6 w 7"/>
                  <a:gd name="T13" fmla="*/ 8 h 8"/>
                  <a:gd name="T14" fmla="*/ 5 w 7"/>
                  <a:gd name="T15" fmla="*/ 7 h 8"/>
                  <a:gd name="T16" fmla="*/ 3 w 7"/>
                  <a:gd name="T17" fmla="*/ 5 h 8"/>
                  <a:gd name="T18" fmla="*/ 2 w 7"/>
                  <a:gd name="T19" fmla="*/ 4 h 8"/>
                  <a:gd name="T20" fmla="*/ 0 w 7"/>
                  <a:gd name="T21" fmla="*/ 4 h 8"/>
                  <a:gd name="T22" fmla="*/ 0 w 7"/>
                  <a:gd name="T23" fmla="*/ 1 h 8"/>
                  <a:gd name="T24" fmla="*/ 3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3" y="1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4" name="Freeform 337"/>
              <p:cNvSpPr>
                <a:spLocks/>
              </p:cNvSpPr>
              <p:nvPr/>
            </p:nvSpPr>
            <p:spPr bwMode="auto">
              <a:xfrm>
                <a:off x="7480781" y="419923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5" name="Freeform 338"/>
              <p:cNvSpPr>
                <a:spLocks/>
              </p:cNvSpPr>
              <p:nvPr/>
            </p:nvSpPr>
            <p:spPr bwMode="auto">
              <a:xfrm>
                <a:off x="7642339" y="4248145"/>
                <a:ext cx="8893" cy="2964"/>
              </a:xfrm>
              <a:custGeom>
                <a:avLst/>
                <a:gdLst>
                  <a:gd name="T0" fmla="*/ 2 w 6"/>
                  <a:gd name="T1" fmla="*/ 0 h 2"/>
                  <a:gd name="T2" fmla="*/ 4 w 6"/>
                  <a:gd name="T3" fmla="*/ 0 h 2"/>
                  <a:gd name="T4" fmla="*/ 6 w 6"/>
                  <a:gd name="T5" fmla="*/ 1 h 2"/>
                  <a:gd name="T6" fmla="*/ 3 w 6"/>
                  <a:gd name="T7" fmla="*/ 2 h 2"/>
                  <a:gd name="T8" fmla="*/ 0 w 6"/>
                  <a:gd name="T9" fmla="*/ 2 h 2"/>
                  <a:gd name="T10" fmla="*/ 0 w 6"/>
                  <a:gd name="T11" fmla="*/ 1 h 2"/>
                  <a:gd name="T12" fmla="*/ 2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6" name="Freeform 339"/>
              <p:cNvSpPr>
                <a:spLocks/>
              </p:cNvSpPr>
              <p:nvPr/>
            </p:nvSpPr>
            <p:spPr bwMode="auto">
              <a:xfrm>
                <a:off x="7465959" y="4159214"/>
                <a:ext cx="23715" cy="16305"/>
              </a:xfrm>
              <a:custGeom>
                <a:avLst/>
                <a:gdLst>
                  <a:gd name="T0" fmla="*/ 2 w 16"/>
                  <a:gd name="T1" fmla="*/ 0 h 11"/>
                  <a:gd name="T2" fmla="*/ 3 w 16"/>
                  <a:gd name="T3" fmla="*/ 0 h 11"/>
                  <a:gd name="T4" fmla="*/ 5 w 16"/>
                  <a:gd name="T5" fmla="*/ 3 h 11"/>
                  <a:gd name="T6" fmla="*/ 9 w 16"/>
                  <a:gd name="T7" fmla="*/ 3 h 11"/>
                  <a:gd name="T8" fmla="*/ 10 w 16"/>
                  <a:gd name="T9" fmla="*/ 4 h 11"/>
                  <a:gd name="T10" fmla="*/ 10 w 16"/>
                  <a:gd name="T11" fmla="*/ 7 h 11"/>
                  <a:gd name="T12" fmla="*/ 13 w 16"/>
                  <a:gd name="T13" fmla="*/ 7 h 11"/>
                  <a:gd name="T14" fmla="*/ 16 w 16"/>
                  <a:gd name="T15" fmla="*/ 10 h 11"/>
                  <a:gd name="T16" fmla="*/ 16 w 16"/>
                  <a:gd name="T17" fmla="*/ 11 h 11"/>
                  <a:gd name="T18" fmla="*/ 13 w 16"/>
                  <a:gd name="T19" fmla="*/ 11 h 11"/>
                  <a:gd name="T20" fmla="*/ 10 w 16"/>
                  <a:gd name="T21" fmla="*/ 11 h 11"/>
                  <a:gd name="T22" fmla="*/ 7 w 16"/>
                  <a:gd name="T23" fmla="*/ 9 h 11"/>
                  <a:gd name="T24" fmla="*/ 3 w 16"/>
                  <a:gd name="T25" fmla="*/ 6 h 11"/>
                  <a:gd name="T26" fmla="*/ 0 w 16"/>
                  <a:gd name="T27" fmla="*/ 2 h 11"/>
                  <a:gd name="T28" fmla="*/ 2 w 16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1">
                    <a:moveTo>
                      <a:pt x="2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7" name="Freeform 340"/>
              <p:cNvSpPr>
                <a:spLocks/>
              </p:cNvSpPr>
              <p:nvPr/>
            </p:nvSpPr>
            <p:spPr bwMode="auto">
              <a:xfrm>
                <a:off x="7544514" y="4196268"/>
                <a:ext cx="22233" cy="29644"/>
              </a:xfrm>
              <a:custGeom>
                <a:avLst/>
                <a:gdLst>
                  <a:gd name="T0" fmla="*/ 0 w 15"/>
                  <a:gd name="T1" fmla="*/ 0 h 20"/>
                  <a:gd name="T2" fmla="*/ 4 w 15"/>
                  <a:gd name="T3" fmla="*/ 2 h 20"/>
                  <a:gd name="T4" fmla="*/ 7 w 15"/>
                  <a:gd name="T5" fmla="*/ 3 h 20"/>
                  <a:gd name="T6" fmla="*/ 5 w 15"/>
                  <a:gd name="T7" fmla="*/ 6 h 20"/>
                  <a:gd name="T8" fmla="*/ 10 w 15"/>
                  <a:gd name="T9" fmla="*/ 11 h 20"/>
                  <a:gd name="T10" fmla="*/ 11 w 15"/>
                  <a:gd name="T11" fmla="*/ 13 h 20"/>
                  <a:gd name="T12" fmla="*/ 12 w 15"/>
                  <a:gd name="T13" fmla="*/ 14 h 20"/>
                  <a:gd name="T14" fmla="*/ 15 w 15"/>
                  <a:gd name="T15" fmla="*/ 17 h 20"/>
                  <a:gd name="T16" fmla="*/ 14 w 15"/>
                  <a:gd name="T17" fmla="*/ 20 h 20"/>
                  <a:gd name="T18" fmla="*/ 12 w 15"/>
                  <a:gd name="T19" fmla="*/ 20 h 20"/>
                  <a:gd name="T20" fmla="*/ 12 w 15"/>
                  <a:gd name="T21" fmla="*/ 17 h 20"/>
                  <a:gd name="T22" fmla="*/ 10 w 15"/>
                  <a:gd name="T23" fmla="*/ 15 h 20"/>
                  <a:gd name="T24" fmla="*/ 4 w 15"/>
                  <a:gd name="T25" fmla="*/ 11 h 20"/>
                  <a:gd name="T26" fmla="*/ 4 w 15"/>
                  <a:gd name="T27" fmla="*/ 7 h 20"/>
                  <a:gd name="T28" fmla="*/ 3 w 15"/>
                  <a:gd name="T29" fmla="*/ 4 h 20"/>
                  <a:gd name="T30" fmla="*/ 3 w 15"/>
                  <a:gd name="T31" fmla="*/ 3 h 20"/>
                  <a:gd name="T32" fmla="*/ 1 w 15"/>
                  <a:gd name="T33" fmla="*/ 2 h 20"/>
                  <a:gd name="T34" fmla="*/ 0 w 15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10" y="11"/>
                    </a:lnTo>
                    <a:lnTo>
                      <a:pt x="11" y="13"/>
                    </a:lnTo>
                    <a:lnTo>
                      <a:pt x="12" y="14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8" name="Freeform 341"/>
              <p:cNvSpPr>
                <a:spLocks/>
              </p:cNvSpPr>
              <p:nvPr/>
            </p:nvSpPr>
            <p:spPr bwMode="auto">
              <a:xfrm>
                <a:off x="7505977" y="4179964"/>
                <a:ext cx="26679" cy="20751"/>
              </a:xfrm>
              <a:custGeom>
                <a:avLst/>
                <a:gdLst>
                  <a:gd name="T0" fmla="*/ 0 w 18"/>
                  <a:gd name="T1" fmla="*/ 0 h 14"/>
                  <a:gd name="T2" fmla="*/ 4 w 18"/>
                  <a:gd name="T3" fmla="*/ 0 h 14"/>
                  <a:gd name="T4" fmla="*/ 8 w 18"/>
                  <a:gd name="T5" fmla="*/ 3 h 14"/>
                  <a:gd name="T6" fmla="*/ 12 w 18"/>
                  <a:gd name="T7" fmla="*/ 6 h 14"/>
                  <a:gd name="T8" fmla="*/ 18 w 18"/>
                  <a:gd name="T9" fmla="*/ 11 h 14"/>
                  <a:gd name="T10" fmla="*/ 16 w 18"/>
                  <a:gd name="T11" fmla="*/ 11 h 14"/>
                  <a:gd name="T12" fmla="*/ 16 w 18"/>
                  <a:gd name="T13" fmla="*/ 14 h 14"/>
                  <a:gd name="T14" fmla="*/ 15 w 18"/>
                  <a:gd name="T15" fmla="*/ 13 h 14"/>
                  <a:gd name="T16" fmla="*/ 13 w 18"/>
                  <a:gd name="T17" fmla="*/ 14 h 14"/>
                  <a:gd name="T18" fmla="*/ 13 w 18"/>
                  <a:gd name="T19" fmla="*/ 13 h 14"/>
                  <a:gd name="T20" fmla="*/ 12 w 18"/>
                  <a:gd name="T21" fmla="*/ 11 h 14"/>
                  <a:gd name="T22" fmla="*/ 9 w 18"/>
                  <a:gd name="T23" fmla="*/ 8 h 14"/>
                  <a:gd name="T24" fmla="*/ 2 w 18"/>
                  <a:gd name="T25" fmla="*/ 3 h 14"/>
                  <a:gd name="T26" fmla="*/ 0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0" y="0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6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5" y="13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1"/>
                    </a:lnTo>
                    <a:lnTo>
                      <a:pt x="9" y="8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9" name="Freeform 342"/>
              <p:cNvSpPr>
                <a:spLocks/>
              </p:cNvSpPr>
              <p:nvPr/>
            </p:nvSpPr>
            <p:spPr bwMode="auto">
              <a:xfrm>
                <a:off x="7538586" y="4211090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4 w 4"/>
                  <a:gd name="T5" fmla="*/ 1 h 1"/>
                  <a:gd name="T6" fmla="*/ 1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0" name="Freeform 343"/>
              <p:cNvSpPr>
                <a:spLocks/>
              </p:cNvSpPr>
              <p:nvPr/>
            </p:nvSpPr>
            <p:spPr bwMode="auto">
              <a:xfrm>
                <a:off x="7559336" y="4237769"/>
                <a:ext cx="17786" cy="13340"/>
              </a:xfrm>
              <a:custGeom>
                <a:avLst/>
                <a:gdLst>
                  <a:gd name="T0" fmla="*/ 0 w 12"/>
                  <a:gd name="T1" fmla="*/ 0 h 9"/>
                  <a:gd name="T2" fmla="*/ 2 w 12"/>
                  <a:gd name="T3" fmla="*/ 0 h 9"/>
                  <a:gd name="T4" fmla="*/ 5 w 12"/>
                  <a:gd name="T5" fmla="*/ 3 h 9"/>
                  <a:gd name="T6" fmla="*/ 9 w 12"/>
                  <a:gd name="T7" fmla="*/ 4 h 9"/>
                  <a:gd name="T8" fmla="*/ 12 w 12"/>
                  <a:gd name="T9" fmla="*/ 7 h 9"/>
                  <a:gd name="T10" fmla="*/ 11 w 12"/>
                  <a:gd name="T11" fmla="*/ 8 h 9"/>
                  <a:gd name="T12" fmla="*/ 12 w 12"/>
                  <a:gd name="T13" fmla="*/ 9 h 9"/>
                  <a:gd name="T14" fmla="*/ 9 w 12"/>
                  <a:gd name="T15" fmla="*/ 9 h 9"/>
                  <a:gd name="T16" fmla="*/ 5 w 12"/>
                  <a:gd name="T17" fmla="*/ 8 h 9"/>
                  <a:gd name="T18" fmla="*/ 1 w 12"/>
                  <a:gd name="T19" fmla="*/ 4 h 9"/>
                  <a:gd name="T20" fmla="*/ 1 w 12"/>
                  <a:gd name="T21" fmla="*/ 3 h 9"/>
                  <a:gd name="T22" fmla="*/ 0 w 1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2" y="0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5" y="8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1" name="Freeform 344"/>
              <p:cNvSpPr>
                <a:spLocks/>
              </p:cNvSpPr>
              <p:nvPr/>
            </p:nvSpPr>
            <p:spPr bwMode="auto">
              <a:xfrm>
                <a:off x="7528211" y="4215537"/>
                <a:ext cx="22233" cy="16305"/>
              </a:xfrm>
              <a:custGeom>
                <a:avLst/>
                <a:gdLst>
                  <a:gd name="T0" fmla="*/ 1 w 15"/>
                  <a:gd name="T1" fmla="*/ 0 h 11"/>
                  <a:gd name="T2" fmla="*/ 4 w 15"/>
                  <a:gd name="T3" fmla="*/ 2 h 11"/>
                  <a:gd name="T4" fmla="*/ 7 w 15"/>
                  <a:gd name="T5" fmla="*/ 2 h 11"/>
                  <a:gd name="T6" fmla="*/ 11 w 15"/>
                  <a:gd name="T7" fmla="*/ 4 h 11"/>
                  <a:gd name="T8" fmla="*/ 12 w 15"/>
                  <a:gd name="T9" fmla="*/ 7 h 11"/>
                  <a:gd name="T10" fmla="*/ 14 w 15"/>
                  <a:gd name="T11" fmla="*/ 7 h 11"/>
                  <a:gd name="T12" fmla="*/ 15 w 15"/>
                  <a:gd name="T13" fmla="*/ 8 h 11"/>
                  <a:gd name="T14" fmla="*/ 14 w 15"/>
                  <a:gd name="T15" fmla="*/ 11 h 11"/>
                  <a:gd name="T16" fmla="*/ 11 w 15"/>
                  <a:gd name="T17" fmla="*/ 11 h 11"/>
                  <a:gd name="T18" fmla="*/ 8 w 15"/>
                  <a:gd name="T19" fmla="*/ 8 h 11"/>
                  <a:gd name="T20" fmla="*/ 5 w 15"/>
                  <a:gd name="T21" fmla="*/ 8 h 11"/>
                  <a:gd name="T22" fmla="*/ 3 w 15"/>
                  <a:gd name="T23" fmla="*/ 7 h 11"/>
                  <a:gd name="T24" fmla="*/ 0 w 15"/>
                  <a:gd name="T25" fmla="*/ 4 h 11"/>
                  <a:gd name="T26" fmla="*/ 0 w 15"/>
                  <a:gd name="T27" fmla="*/ 1 h 11"/>
                  <a:gd name="T28" fmla="*/ 1 w 15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1">
                    <a:moveTo>
                      <a:pt x="1" y="0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5" y="8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345"/>
              <p:cNvSpPr>
                <a:spLocks/>
              </p:cNvSpPr>
              <p:nvPr/>
            </p:nvSpPr>
            <p:spPr bwMode="auto">
              <a:xfrm>
                <a:off x="7532657" y="4264449"/>
                <a:ext cx="10376" cy="4447"/>
              </a:xfrm>
              <a:custGeom>
                <a:avLst/>
                <a:gdLst>
                  <a:gd name="T0" fmla="*/ 0 w 7"/>
                  <a:gd name="T1" fmla="*/ 0 h 3"/>
                  <a:gd name="T2" fmla="*/ 2 w 7"/>
                  <a:gd name="T3" fmla="*/ 0 h 3"/>
                  <a:gd name="T4" fmla="*/ 4 w 7"/>
                  <a:gd name="T5" fmla="*/ 1 h 3"/>
                  <a:gd name="T6" fmla="*/ 7 w 7"/>
                  <a:gd name="T7" fmla="*/ 3 h 3"/>
                  <a:gd name="T8" fmla="*/ 5 w 7"/>
                  <a:gd name="T9" fmla="*/ 3 h 3"/>
                  <a:gd name="T10" fmla="*/ 2 w 7"/>
                  <a:gd name="T11" fmla="*/ 3 h 3"/>
                  <a:gd name="T12" fmla="*/ 1 w 7"/>
                  <a:gd name="T13" fmla="*/ 3 h 3"/>
                  <a:gd name="T14" fmla="*/ 0 w 7"/>
                  <a:gd name="T15" fmla="*/ 1 h 3"/>
                  <a:gd name="T16" fmla="*/ 0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3" name="Freeform 346"/>
              <p:cNvSpPr>
                <a:spLocks/>
              </p:cNvSpPr>
              <p:nvPr/>
            </p:nvSpPr>
            <p:spPr bwMode="auto">
              <a:xfrm>
                <a:off x="7476334" y="4185893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3 h 3"/>
                  <a:gd name="T10" fmla="*/ 0 w 4"/>
                  <a:gd name="T11" fmla="*/ 2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4" name="Freeform 347"/>
              <p:cNvSpPr>
                <a:spLocks/>
              </p:cNvSpPr>
              <p:nvPr/>
            </p:nvSpPr>
            <p:spPr bwMode="auto">
              <a:xfrm>
                <a:off x="7422975" y="4116230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3 w 5"/>
                  <a:gd name="T5" fmla="*/ 3 h 3"/>
                  <a:gd name="T6" fmla="*/ 0 w 5"/>
                  <a:gd name="T7" fmla="*/ 3 h 3"/>
                  <a:gd name="T8" fmla="*/ 0 w 5"/>
                  <a:gd name="T9" fmla="*/ 2 h 3"/>
                  <a:gd name="T10" fmla="*/ 2 w 5"/>
                  <a:gd name="T11" fmla="*/ 2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2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5" name="Freeform 348"/>
              <p:cNvSpPr>
                <a:spLocks/>
              </p:cNvSpPr>
              <p:nvPr/>
            </p:nvSpPr>
            <p:spPr bwMode="auto">
              <a:xfrm>
                <a:off x="7430386" y="4129570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1 w 2"/>
                  <a:gd name="T7" fmla="*/ 4 h 4"/>
                  <a:gd name="T8" fmla="*/ 1 w 2"/>
                  <a:gd name="T9" fmla="*/ 2 h 4"/>
                  <a:gd name="T10" fmla="*/ 0 w 2"/>
                  <a:gd name="T11" fmla="*/ 1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6" name="Freeform 349"/>
              <p:cNvSpPr>
                <a:spLocks/>
              </p:cNvSpPr>
              <p:nvPr/>
            </p:nvSpPr>
            <p:spPr bwMode="auto">
              <a:xfrm>
                <a:off x="7159145" y="4082140"/>
                <a:ext cx="192685" cy="166005"/>
              </a:xfrm>
              <a:custGeom>
                <a:avLst/>
                <a:gdLst>
                  <a:gd name="T0" fmla="*/ 13 w 130"/>
                  <a:gd name="T1" fmla="*/ 3 h 112"/>
                  <a:gd name="T2" fmla="*/ 21 w 130"/>
                  <a:gd name="T3" fmla="*/ 5 h 112"/>
                  <a:gd name="T4" fmla="*/ 37 w 130"/>
                  <a:gd name="T5" fmla="*/ 12 h 112"/>
                  <a:gd name="T6" fmla="*/ 48 w 130"/>
                  <a:gd name="T7" fmla="*/ 16 h 112"/>
                  <a:gd name="T8" fmla="*/ 55 w 130"/>
                  <a:gd name="T9" fmla="*/ 20 h 112"/>
                  <a:gd name="T10" fmla="*/ 61 w 130"/>
                  <a:gd name="T11" fmla="*/ 23 h 112"/>
                  <a:gd name="T12" fmla="*/ 65 w 130"/>
                  <a:gd name="T13" fmla="*/ 36 h 112"/>
                  <a:gd name="T14" fmla="*/ 77 w 130"/>
                  <a:gd name="T15" fmla="*/ 43 h 112"/>
                  <a:gd name="T16" fmla="*/ 89 w 130"/>
                  <a:gd name="T17" fmla="*/ 45 h 112"/>
                  <a:gd name="T18" fmla="*/ 87 w 130"/>
                  <a:gd name="T19" fmla="*/ 56 h 112"/>
                  <a:gd name="T20" fmla="*/ 84 w 130"/>
                  <a:gd name="T21" fmla="*/ 62 h 112"/>
                  <a:gd name="T22" fmla="*/ 91 w 130"/>
                  <a:gd name="T23" fmla="*/ 72 h 112"/>
                  <a:gd name="T24" fmla="*/ 98 w 130"/>
                  <a:gd name="T25" fmla="*/ 80 h 112"/>
                  <a:gd name="T26" fmla="*/ 105 w 130"/>
                  <a:gd name="T27" fmla="*/ 87 h 112"/>
                  <a:gd name="T28" fmla="*/ 111 w 130"/>
                  <a:gd name="T29" fmla="*/ 88 h 112"/>
                  <a:gd name="T30" fmla="*/ 111 w 130"/>
                  <a:gd name="T31" fmla="*/ 95 h 112"/>
                  <a:gd name="T32" fmla="*/ 120 w 130"/>
                  <a:gd name="T33" fmla="*/ 98 h 112"/>
                  <a:gd name="T34" fmla="*/ 120 w 130"/>
                  <a:gd name="T35" fmla="*/ 102 h 112"/>
                  <a:gd name="T36" fmla="*/ 126 w 130"/>
                  <a:gd name="T37" fmla="*/ 105 h 112"/>
                  <a:gd name="T38" fmla="*/ 129 w 130"/>
                  <a:gd name="T39" fmla="*/ 109 h 112"/>
                  <a:gd name="T40" fmla="*/ 119 w 130"/>
                  <a:gd name="T41" fmla="*/ 109 h 112"/>
                  <a:gd name="T42" fmla="*/ 116 w 130"/>
                  <a:gd name="T43" fmla="*/ 105 h 112"/>
                  <a:gd name="T44" fmla="*/ 104 w 130"/>
                  <a:gd name="T45" fmla="*/ 103 h 112"/>
                  <a:gd name="T46" fmla="*/ 94 w 130"/>
                  <a:gd name="T47" fmla="*/ 102 h 112"/>
                  <a:gd name="T48" fmla="*/ 87 w 130"/>
                  <a:gd name="T49" fmla="*/ 98 h 112"/>
                  <a:gd name="T50" fmla="*/ 76 w 130"/>
                  <a:gd name="T51" fmla="*/ 88 h 112"/>
                  <a:gd name="T52" fmla="*/ 69 w 130"/>
                  <a:gd name="T53" fmla="*/ 76 h 112"/>
                  <a:gd name="T54" fmla="*/ 57 w 130"/>
                  <a:gd name="T55" fmla="*/ 70 h 112"/>
                  <a:gd name="T56" fmla="*/ 54 w 130"/>
                  <a:gd name="T57" fmla="*/ 67 h 112"/>
                  <a:gd name="T58" fmla="*/ 47 w 130"/>
                  <a:gd name="T59" fmla="*/ 65 h 112"/>
                  <a:gd name="T60" fmla="*/ 46 w 130"/>
                  <a:gd name="T61" fmla="*/ 69 h 112"/>
                  <a:gd name="T62" fmla="*/ 44 w 130"/>
                  <a:gd name="T63" fmla="*/ 69 h 112"/>
                  <a:gd name="T64" fmla="*/ 39 w 130"/>
                  <a:gd name="T65" fmla="*/ 65 h 112"/>
                  <a:gd name="T66" fmla="*/ 39 w 130"/>
                  <a:gd name="T67" fmla="*/ 69 h 112"/>
                  <a:gd name="T68" fmla="*/ 37 w 130"/>
                  <a:gd name="T69" fmla="*/ 74 h 112"/>
                  <a:gd name="T70" fmla="*/ 29 w 130"/>
                  <a:gd name="T71" fmla="*/ 72 h 112"/>
                  <a:gd name="T72" fmla="*/ 35 w 130"/>
                  <a:gd name="T73" fmla="*/ 76 h 112"/>
                  <a:gd name="T74" fmla="*/ 28 w 130"/>
                  <a:gd name="T75" fmla="*/ 79 h 112"/>
                  <a:gd name="T76" fmla="*/ 18 w 130"/>
                  <a:gd name="T77" fmla="*/ 76 h 112"/>
                  <a:gd name="T78" fmla="*/ 13 w 130"/>
                  <a:gd name="T79" fmla="*/ 69 h 112"/>
                  <a:gd name="T80" fmla="*/ 10 w 130"/>
                  <a:gd name="T81" fmla="*/ 67 h 112"/>
                  <a:gd name="T82" fmla="*/ 17 w 130"/>
                  <a:gd name="T83" fmla="*/ 76 h 112"/>
                  <a:gd name="T84" fmla="*/ 22 w 130"/>
                  <a:gd name="T85" fmla="*/ 79 h 112"/>
                  <a:gd name="T86" fmla="*/ 32 w 130"/>
                  <a:gd name="T87" fmla="*/ 88 h 112"/>
                  <a:gd name="T88" fmla="*/ 25 w 130"/>
                  <a:gd name="T89" fmla="*/ 91 h 112"/>
                  <a:gd name="T90" fmla="*/ 18 w 130"/>
                  <a:gd name="T91" fmla="*/ 88 h 112"/>
                  <a:gd name="T92" fmla="*/ 6 w 130"/>
                  <a:gd name="T93" fmla="*/ 88 h 112"/>
                  <a:gd name="T94" fmla="*/ 1 w 130"/>
                  <a:gd name="T95" fmla="*/ 5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0" h="112">
                    <a:moveTo>
                      <a:pt x="4" y="0"/>
                    </a:moveTo>
                    <a:lnTo>
                      <a:pt x="6" y="0"/>
                    </a:lnTo>
                    <a:lnTo>
                      <a:pt x="10" y="1"/>
                    </a:lnTo>
                    <a:lnTo>
                      <a:pt x="13" y="3"/>
                    </a:lnTo>
                    <a:lnTo>
                      <a:pt x="14" y="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5" y="8"/>
                    </a:lnTo>
                    <a:lnTo>
                      <a:pt x="33" y="9"/>
                    </a:lnTo>
                    <a:lnTo>
                      <a:pt x="37" y="12"/>
                    </a:lnTo>
                    <a:lnTo>
                      <a:pt x="40" y="12"/>
                    </a:lnTo>
                    <a:lnTo>
                      <a:pt x="43" y="15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8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7" y="22"/>
                    </a:lnTo>
                    <a:lnTo>
                      <a:pt x="58" y="25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5" y="29"/>
                    </a:lnTo>
                    <a:lnTo>
                      <a:pt x="68" y="30"/>
                    </a:lnTo>
                    <a:lnTo>
                      <a:pt x="66" y="33"/>
                    </a:lnTo>
                    <a:lnTo>
                      <a:pt x="65" y="36"/>
                    </a:lnTo>
                    <a:lnTo>
                      <a:pt x="66" y="37"/>
                    </a:lnTo>
                    <a:lnTo>
                      <a:pt x="72" y="40"/>
                    </a:lnTo>
                    <a:lnTo>
                      <a:pt x="75" y="40"/>
                    </a:lnTo>
                    <a:lnTo>
                      <a:pt x="77" y="43"/>
                    </a:lnTo>
                    <a:lnTo>
                      <a:pt x="82" y="44"/>
                    </a:lnTo>
                    <a:lnTo>
                      <a:pt x="84" y="45"/>
                    </a:lnTo>
                    <a:lnTo>
                      <a:pt x="86" y="44"/>
                    </a:lnTo>
                    <a:lnTo>
                      <a:pt x="89" y="45"/>
                    </a:lnTo>
                    <a:lnTo>
                      <a:pt x="93" y="50"/>
                    </a:lnTo>
                    <a:lnTo>
                      <a:pt x="93" y="52"/>
                    </a:lnTo>
                    <a:lnTo>
                      <a:pt x="91" y="54"/>
                    </a:lnTo>
                    <a:lnTo>
                      <a:pt x="87" y="56"/>
                    </a:lnTo>
                    <a:lnTo>
                      <a:pt x="82" y="56"/>
                    </a:lnTo>
                    <a:lnTo>
                      <a:pt x="82" y="58"/>
                    </a:lnTo>
                    <a:lnTo>
                      <a:pt x="83" y="61"/>
                    </a:lnTo>
                    <a:lnTo>
                      <a:pt x="84" y="62"/>
                    </a:lnTo>
                    <a:lnTo>
                      <a:pt x="86" y="65"/>
                    </a:lnTo>
                    <a:lnTo>
                      <a:pt x="89" y="67"/>
                    </a:lnTo>
                    <a:lnTo>
                      <a:pt x="90" y="70"/>
                    </a:lnTo>
                    <a:lnTo>
                      <a:pt x="91" y="72"/>
                    </a:lnTo>
                    <a:lnTo>
                      <a:pt x="94" y="72"/>
                    </a:lnTo>
                    <a:lnTo>
                      <a:pt x="95" y="73"/>
                    </a:lnTo>
                    <a:lnTo>
                      <a:pt x="97" y="74"/>
                    </a:lnTo>
                    <a:lnTo>
                      <a:pt x="98" y="80"/>
                    </a:lnTo>
                    <a:lnTo>
                      <a:pt x="101" y="80"/>
                    </a:lnTo>
                    <a:lnTo>
                      <a:pt x="101" y="84"/>
                    </a:lnTo>
                    <a:lnTo>
                      <a:pt x="104" y="87"/>
                    </a:lnTo>
                    <a:lnTo>
                      <a:pt x="105" y="87"/>
                    </a:lnTo>
                    <a:lnTo>
                      <a:pt x="107" y="88"/>
                    </a:lnTo>
                    <a:lnTo>
                      <a:pt x="108" y="87"/>
                    </a:lnTo>
                    <a:lnTo>
                      <a:pt x="109" y="87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09" y="91"/>
                    </a:lnTo>
                    <a:lnTo>
                      <a:pt x="109" y="94"/>
                    </a:lnTo>
                    <a:lnTo>
                      <a:pt x="111" y="95"/>
                    </a:lnTo>
                    <a:lnTo>
                      <a:pt x="115" y="95"/>
                    </a:lnTo>
                    <a:lnTo>
                      <a:pt x="119" y="95"/>
                    </a:lnTo>
                    <a:lnTo>
                      <a:pt x="122" y="97"/>
                    </a:lnTo>
                    <a:lnTo>
                      <a:pt x="120" y="98"/>
                    </a:lnTo>
                    <a:lnTo>
                      <a:pt x="118" y="98"/>
                    </a:lnTo>
                    <a:lnTo>
                      <a:pt x="115" y="99"/>
                    </a:lnTo>
                    <a:lnTo>
                      <a:pt x="116" y="101"/>
                    </a:lnTo>
                    <a:lnTo>
                      <a:pt x="120" y="102"/>
                    </a:lnTo>
                    <a:lnTo>
                      <a:pt x="126" y="103"/>
                    </a:lnTo>
                    <a:lnTo>
                      <a:pt x="130" y="103"/>
                    </a:lnTo>
                    <a:lnTo>
                      <a:pt x="129" y="106"/>
                    </a:lnTo>
                    <a:lnTo>
                      <a:pt x="126" y="105"/>
                    </a:lnTo>
                    <a:lnTo>
                      <a:pt x="124" y="105"/>
                    </a:lnTo>
                    <a:lnTo>
                      <a:pt x="123" y="106"/>
                    </a:lnTo>
                    <a:lnTo>
                      <a:pt x="124" y="106"/>
                    </a:lnTo>
                    <a:lnTo>
                      <a:pt x="129" y="109"/>
                    </a:lnTo>
                    <a:lnTo>
                      <a:pt x="127" y="110"/>
                    </a:lnTo>
                    <a:lnTo>
                      <a:pt x="124" y="112"/>
                    </a:lnTo>
                    <a:lnTo>
                      <a:pt x="122" y="109"/>
                    </a:lnTo>
                    <a:lnTo>
                      <a:pt x="119" y="109"/>
                    </a:lnTo>
                    <a:lnTo>
                      <a:pt x="120" y="108"/>
                    </a:lnTo>
                    <a:lnTo>
                      <a:pt x="120" y="106"/>
                    </a:lnTo>
                    <a:lnTo>
                      <a:pt x="118" y="106"/>
                    </a:lnTo>
                    <a:lnTo>
                      <a:pt x="116" y="105"/>
                    </a:lnTo>
                    <a:lnTo>
                      <a:pt x="113" y="106"/>
                    </a:lnTo>
                    <a:lnTo>
                      <a:pt x="111" y="105"/>
                    </a:lnTo>
                    <a:lnTo>
                      <a:pt x="107" y="103"/>
                    </a:lnTo>
                    <a:lnTo>
                      <a:pt x="104" y="103"/>
                    </a:lnTo>
                    <a:lnTo>
                      <a:pt x="101" y="103"/>
                    </a:lnTo>
                    <a:lnTo>
                      <a:pt x="98" y="103"/>
                    </a:lnTo>
                    <a:lnTo>
                      <a:pt x="95" y="102"/>
                    </a:lnTo>
                    <a:lnTo>
                      <a:pt x="94" y="102"/>
                    </a:lnTo>
                    <a:lnTo>
                      <a:pt x="93" y="103"/>
                    </a:lnTo>
                    <a:lnTo>
                      <a:pt x="89" y="102"/>
                    </a:lnTo>
                    <a:lnTo>
                      <a:pt x="87" y="101"/>
                    </a:lnTo>
                    <a:lnTo>
                      <a:pt x="87" y="98"/>
                    </a:lnTo>
                    <a:lnTo>
                      <a:pt x="80" y="92"/>
                    </a:lnTo>
                    <a:lnTo>
                      <a:pt x="80" y="91"/>
                    </a:lnTo>
                    <a:lnTo>
                      <a:pt x="79" y="88"/>
                    </a:lnTo>
                    <a:lnTo>
                      <a:pt x="76" y="88"/>
                    </a:lnTo>
                    <a:lnTo>
                      <a:pt x="75" y="85"/>
                    </a:lnTo>
                    <a:lnTo>
                      <a:pt x="72" y="81"/>
                    </a:lnTo>
                    <a:lnTo>
                      <a:pt x="71" y="77"/>
                    </a:lnTo>
                    <a:lnTo>
                      <a:pt x="69" y="76"/>
                    </a:lnTo>
                    <a:lnTo>
                      <a:pt x="66" y="74"/>
                    </a:lnTo>
                    <a:lnTo>
                      <a:pt x="60" y="73"/>
                    </a:lnTo>
                    <a:lnTo>
                      <a:pt x="58" y="70"/>
                    </a:lnTo>
                    <a:lnTo>
                      <a:pt x="57" y="70"/>
                    </a:lnTo>
                    <a:lnTo>
                      <a:pt x="57" y="69"/>
                    </a:lnTo>
                    <a:lnTo>
                      <a:pt x="57" y="67"/>
                    </a:lnTo>
                    <a:lnTo>
                      <a:pt x="55" y="69"/>
                    </a:lnTo>
                    <a:lnTo>
                      <a:pt x="54" y="67"/>
                    </a:lnTo>
                    <a:lnTo>
                      <a:pt x="53" y="67"/>
                    </a:lnTo>
                    <a:lnTo>
                      <a:pt x="51" y="67"/>
                    </a:lnTo>
                    <a:lnTo>
                      <a:pt x="50" y="66"/>
                    </a:lnTo>
                    <a:lnTo>
                      <a:pt x="47" y="65"/>
                    </a:lnTo>
                    <a:lnTo>
                      <a:pt x="46" y="63"/>
                    </a:lnTo>
                    <a:lnTo>
                      <a:pt x="46" y="66"/>
                    </a:lnTo>
                    <a:lnTo>
                      <a:pt x="46" y="67"/>
                    </a:lnTo>
                    <a:lnTo>
                      <a:pt x="46" y="69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3" y="66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2" y="69"/>
                    </a:lnTo>
                    <a:lnTo>
                      <a:pt x="39" y="66"/>
                    </a:lnTo>
                    <a:lnTo>
                      <a:pt x="39" y="65"/>
                    </a:lnTo>
                    <a:lnTo>
                      <a:pt x="36" y="63"/>
                    </a:lnTo>
                    <a:lnTo>
                      <a:pt x="36" y="65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37" y="70"/>
                    </a:lnTo>
                    <a:lnTo>
                      <a:pt x="37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6" y="74"/>
                    </a:lnTo>
                    <a:lnTo>
                      <a:pt x="33" y="72"/>
                    </a:lnTo>
                    <a:lnTo>
                      <a:pt x="31" y="73"/>
                    </a:lnTo>
                    <a:lnTo>
                      <a:pt x="29" y="72"/>
                    </a:lnTo>
                    <a:lnTo>
                      <a:pt x="31" y="73"/>
                    </a:lnTo>
                    <a:lnTo>
                      <a:pt x="32" y="73"/>
                    </a:lnTo>
                    <a:lnTo>
                      <a:pt x="33" y="74"/>
                    </a:lnTo>
                    <a:lnTo>
                      <a:pt x="35" y="76"/>
                    </a:lnTo>
                    <a:lnTo>
                      <a:pt x="36" y="77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28" y="79"/>
                    </a:lnTo>
                    <a:lnTo>
                      <a:pt x="24" y="79"/>
                    </a:lnTo>
                    <a:lnTo>
                      <a:pt x="22" y="79"/>
                    </a:lnTo>
                    <a:lnTo>
                      <a:pt x="21" y="77"/>
                    </a:lnTo>
                    <a:lnTo>
                      <a:pt x="18" y="76"/>
                    </a:lnTo>
                    <a:lnTo>
                      <a:pt x="17" y="76"/>
                    </a:lnTo>
                    <a:lnTo>
                      <a:pt x="17" y="73"/>
                    </a:lnTo>
                    <a:lnTo>
                      <a:pt x="15" y="70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11" y="66"/>
                    </a:lnTo>
                    <a:lnTo>
                      <a:pt x="8" y="66"/>
                    </a:lnTo>
                    <a:lnTo>
                      <a:pt x="10" y="67"/>
                    </a:lnTo>
                    <a:lnTo>
                      <a:pt x="11" y="69"/>
                    </a:lnTo>
                    <a:lnTo>
                      <a:pt x="14" y="70"/>
                    </a:lnTo>
                    <a:lnTo>
                      <a:pt x="15" y="73"/>
                    </a:lnTo>
                    <a:lnTo>
                      <a:pt x="17" y="76"/>
                    </a:lnTo>
                    <a:lnTo>
                      <a:pt x="18" y="77"/>
                    </a:lnTo>
                    <a:lnTo>
                      <a:pt x="18" y="77"/>
                    </a:lnTo>
                    <a:lnTo>
                      <a:pt x="21" y="77"/>
                    </a:lnTo>
                    <a:lnTo>
                      <a:pt x="22" y="79"/>
                    </a:lnTo>
                    <a:lnTo>
                      <a:pt x="25" y="80"/>
                    </a:lnTo>
                    <a:lnTo>
                      <a:pt x="29" y="80"/>
                    </a:lnTo>
                    <a:lnTo>
                      <a:pt x="32" y="84"/>
                    </a:lnTo>
                    <a:lnTo>
                      <a:pt x="32" y="88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29" y="90"/>
                    </a:lnTo>
                    <a:lnTo>
                      <a:pt x="25" y="91"/>
                    </a:lnTo>
                    <a:lnTo>
                      <a:pt x="22" y="92"/>
                    </a:lnTo>
                    <a:lnTo>
                      <a:pt x="19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7" y="88"/>
                    </a:lnTo>
                    <a:lnTo>
                      <a:pt x="8" y="88"/>
                    </a:lnTo>
                    <a:lnTo>
                      <a:pt x="7" y="90"/>
                    </a:lnTo>
                    <a:lnTo>
                      <a:pt x="6" y="88"/>
                    </a:lnTo>
                    <a:lnTo>
                      <a:pt x="0" y="88"/>
                    </a:lnTo>
                    <a:lnTo>
                      <a:pt x="1" y="56"/>
                    </a:lnTo>
                    <a:lnTo>
                      <a:pt x="1" y="55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7" name="Freeform 350"/>
              <p:cNvSpPr>
                <a:spLocks/>
              </p:cNvSpPr>
              <p:nvPr/>
            </p:nvSpPr>
            <p:spPr bwMode="auto">
              <a:xfrm>
                <a:off x="7433351" y="4136980"/>
                <a:ext cx="25198" cy="28162"/>
              </a:xfrm>
              <a:custGeom>
                <a:avLst/>
                <a:gdLst>
                  <a:gd name="T0" fmla="*/ 3 w 17"/>
                  <a:gd name="T1" fmla="*/ 0 h 19"/>
                  <a:gd name="T2" fmla="*/ 4 w 17"/>
                  <a:gd name="T3" fmla="*/ 1 h 19"/>
                  <a:gd name="T4" fmla="*/ 6 w 17"/>
                  <a:gd name="T5" fmla="*/ 6 h 19"/>
                  <a:gd name="T6" fmla="*/ 10 w 17"/>
                  <a:gd name="T7" fmla="*/ 7 h 19"/>
                  <a:gd name="T8" fmla="*/ 14 w 17"/>
                  <a:gd name="T9" fmla="*/ 10 h 19"/>
                  <a:gd name="T10" fmla="*/ 17 w 17"/>
                  <a:gd name="T11" fmla="*/ 14 h 19"/>
                  <a:gd name="T12" fmla="*/ 17 w 17"/>
                  <a:gd name="T13" fmla="*/ 17 h 19"/>
                  <a:gd name="T14" fmla="*/ 14 w 17"/>
                  <a:gd name="T15" fmla="*/ 18 h 19"/>
                  <a:gd name="T16" fmla="*/ 14 w 17"/>
                  <a:gd name="T17" fmla="*/ 19 h 19"/>
                  <a:gd name="T18" fmla="*/ 10 w 17"/>
                  <a:gd name="T19" fmla="*/ 19 h 19"/>
                  <a:gd name="T20" fmla="*/ 9 w 17"/>
                  <a:gd name="T21" fmla="*/ 18 h 19"/>
                  <a:gd name="T22" fmla="*/ 7 w 17"/>
                  <a:gd name="T23" fmla="*/ 18 h 19"/>
                  <a:gd name="T24" fmla="*/ 6 w 17"/>
                  <a:gd name="T25" fmla="*/ 17 h 19"/>
                  <a:gd name="T26" fmla="*/ 6 w 17"/>
                  <a:gd name="T27" fmla="*/ 15 h 19"/>
                  <a:gd name="T28" fmla="*/ 3 w 17"/>
                  <a:gd name="T29" fmla="*/ 10 h 19"/>
                  <a:gd name="T30" fmla="*/ 0 w 17"/>
                  <a:gd name="T31" fmla="*/ 10 h 19"/>
                  <a:gd name="T32" fmla="*/ 0 w 17"/>
                  <a:gd name="T33" fmla="*/ 4 h 19"/>
                  <a:gd name="T34" fmla="*/ 0 w 17"/>
                  <a:gd name="T35" fmla="*/ 3 h 19"/>
                  <a:gd name="T36" fmla="*/ 0 w 17"/>
                  <a:gd name="T37" fmla="*/ 0 h 19"/>
                  <a:gd name="T38" fmla="*/ 3 w 17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lnTo>
                      <a:pt x="4" y="1"/>
                    </a:lnTo>
                    <a:lnTo>
                      <a:pt x="6" y="6"/>
                    </a:lnTo>
                    <a:lnTo>
                      <a:pt x="10" y="7"/>
                    </a:lnTo>
                    <a:lnTo>
                      <a:pt x="14" y="10"/>
                    </a:lnTo>
                    <a:lnTo>
                      <a:pt x="17" y="14"/>
                    </a:lnTo>
                    <a:lnTo>
                      <a:pt x="17" y="17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0" y="19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8" name="Freeform 351"/>
              <p:cNvSpPr>
                <a:spLocks/>
              </p:cNvSpPr>
              <p:nvPr/>
            </p:nvSpPr>
            <p:spPr bwMode="auto">
              <a:xfrm>
                <a:off x="7415564" y="4258520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1 w 4"/>
                  <a:gd name="T7" fmla="*/ 2 h 2"/>
                  <a:gd name="T8" fmla="*/ 0 w 4"/>
                  <a:gd name="T9" fmla="*/ 2 h 2"/>
                  <a:gd name="T10" fmla="*/ 0 w 4"/>
                  <a:gd name="T11" fmla="*/ 1 h 2"/>
                  <a:gd name="T12" fmla="*/ 1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9" name="Freeform 352"/>
              <p:cNvSpPr>
                <a:spLocks/>
              </p:cNvSpPr>
              <p:nvPr/>
            </p:nvSpPr>
            <p:spPr bwMode="auto">
              <a:xfrm>
                <a:off x="7357759" y="4079175"/>
                <a:ext cx="45948" cy="45948"/>
              </a:xfrm>
              <a:custGeom>
                <a:avLst/>
                <a:gdLst>
                  <a:gd name="T0" fmla="*/ 0 w 31"/>
                  <a:gd name="T1" fmla="*/ 0 h 31"/>
                  <a:gd name="T2" fmla="*/ 6 w 31"/>
                  <a:gd name="T3" fmla="*/ 3 h 31"/>
                  <a:gd name="T4" fmla="*/ 10 w 31"/>
                  <a:gd name="T5" fmla="*/ 5 h 31"/>
                  <a:gd name="T6" fmla="*/ 15 w 31"/>
                  <a:gd name="T7" fmla="*/ 9 h 31"/>
                  <a:gd name="T8" fmla="*/ 19 w 31"/>
                  <a:gd name="T9" fmla="*/ 10 h 31"/>
                  <a:gd name="T10" fmla="*/ 21 w 31"/>
                  <a:gd name="T11" fmla="*/ 11 h 31"/>
                  <a:gd name="T12" fmla="*/ 24 w 31"/>
                  <a:gd name="T13" fmla="*/ 13 h 31"/>
                  <a:gd name="T14" fmla="*/ 26 w 31"/>
                  <a:gd name="T15" fmla="*/ 17 h 31"/>
                  <a:gd name="T16" fmla="*/ 28 w 31"/>
                  <a:gd name="T17" fmla="*/ 17 h 31"/>
                  <a:gd name="T18" fmla="*/ 29 w 31"/>
                  <a:gd name="T19" fmla="*/ 22 h 31"/>
                  <a:gd name="T20" fmla="*/ 31 w 31"/>
                  <a:gd name="T21" fmla="*/ 24 h 31"/>
                  <a:gd name="T22" fmla="*/ 31 w 31"/>
                  <a:gd name="T23" fmla="*/ 25 h 31"/>
                  <a:gd name="T24" fmla="*/ 29 w 31"/>
                  <a:gd name="T25" fmla="*/ 28 h 31"/>
                  <a:gd name="T26" fmla="*/ 28 w 31"/>
                  <a:gd name="T27" fmla="*/ 31 h 31"/>
                  <a:gd name="T28" fmla="*/ 26 w 31"/>
                  <a:gd name="T29" fmla="*/ 28 h 31"/>
                  <a:gd name="T30" fmla="*/ 25 w 31"/>
                  <a:gd name="T31" fmla="*/ 25 h 31"/>
                  <a:gd name="T32" fmla="*/ 26 w 31"/>
                  <a:gd name="T33" fmla="*/ 24 h 31"/>
                  <a:gd name="T34" fmla="*/ 24 w 31"/>
                  <a:gd name="T35" fmla="*/ 17 h 31"/>
                  <a:gd name="T36" fmla="*/ 19 w 31"/>
                  <a:gd name="T37" fmla="*/ 11 h 31"/>
                  <a:gd name="T38" fmla="*/ 17 w 31"/>
                  <a:gd name="T39" fmla="*/ 11 h 31"/>
                  <a:gd name="T40" fmla="*/ 11 w 31"/>
                  <a:gd name="T41" fmla="*/ 9 h 31"/>
                  <a:gd name="T42" fmla="*/ 3 w 31"/>
                  <a:gd name="T43" fmla="*/ 3 h 31"/>
                  <a:gd name="T44" fmla="*/ 0 w 31"/>
                  <a:gd name="T45" fmla="*/ 2 h 31"/>
                  <a:gd name="T46" fmla="*/ 0 w 31"/>
                  <a:gd name="T4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1">
                    <a:moveTo>
                      <a:pt x="0" y="0"/>
                    </a:moveTo>
                    <a:lnTo>
                      <a:pt x="6" y="3"/>
                    </a:lnTo>
                    <a:lnTo>
                      <a:pt x="10" y="5"/>
                    </a:lnTo>
                    <a:lnTo>
                      <a:pt x="15" y="9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24" y="13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9" y="22"/>
                    </a:lnTo>
                    <a:lnTo>
                      <a:pt x="31" y="24"/>
                    </a:lnTo>
                    <a:lnTo>
                      <a:pt x="31" y="25"/>
                    </a:lnTo>
                    <a:lnTo>
                      <a:pt x="29" y="28"/>
                    </a:lnTo>
                    <a:lnTo>
                      <a:pt x="28" y="31"/>
                    </a:lnTo>
                    <a:lnTo>
                      <a:pt x="26" y="28"/>
                    </a:lnTo>
                    <a:lnTo>
                      <a:pt x="25" y="25"/>
                    </a:lnTo>
                    <a:lnTo>
                      <a:pt x="26" y="24"/>
                    </a:lnTo>
                    <a:lnTo>
                      <a:pt x="24" y="17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1" y="9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0" name="Freeform 353"/>
              <p:cNvSpPr>
                <a:spLocks/>
              </p:cNvSpPr>
              <p:nvPr/>
            </p:nvSpPr>
            <p:spPr bwMode="auto">
              <a:xfrm>
                <a:off x="7388885" y="4208125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5 h 6"/>
                  <a:gd name="T4" fmla="*/ 4 w 4"/>
                  <a:gd name="T5" fmla="*/ 6 h 6"/>
                  <a:gd name="T6" fmla="*/ 1 w 4"/>
                  <a:gd name="T7" fmla="*/ 5 h 6"/>
                  <a:gd name="T8" fmla="*/ 0 w 4"/>
                  <a:gd name="T9" fmla="*/ 5 h 6"/>
                  <a:gd name="T10" fmla="*/ 0 w 4"/>
                  <a:gd name="T11" fmla="*/ 3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4" y="5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1" name="Freeform 354"/>
              <p:cNvSpPr>
                <a:spLocks/>
              </p:cNvSpPr>
              <p:nvPr/>
            </p:nvSpPr>
            <p:spPr bwMode="auto">
              <a:xfrm>
                <a:off x="7399260" y="4260002"/>
                <a:ext cx="10376" cy="5929"/>
              </a:xfrm>
              <a:custGeom>
                <a:avLst/>
                <a:gdLst>
                  <a:gd name="T0" fmla="*/ 1 w 7"/>
                  <a:gd name="T1" fmla="*/ 0 h 4"/>
                  <a:gd name="T2" fmla="*/ 4 w 7"/>
                  <a:gd name="T3" fmla="*/ 3 h 4"/>
                  <a:gd name="T4" fmla="*/ 7 w 7"/>
                  <a:gd name="T5" fmla="*/ 3 h 4"/>
                  <a:gd name="T6" fmla="*/ 7 w 7"/>
                  <a:gd name="T7" fmla="*/ 4 h 4"/>
                  <a:gd name="T8" fmla="*/ 5 w 7"/>
                  <a:gd name="T9" fmla="*/ 4 h 4"/>
                  <a:gd name="T10" fmla="*/ 4 w 7"/>
                  <a:gd name="T11" fmla="*/ 4 h 4"/>
                  <a:gd name="T12" fmla="*/ 3 w 7"/>
                  <a:gd name="T13" fmla="*/ 4 h 4"/>
                  <a:gd name="T14" fmla="*/ 0 w 7"/>
                  <a:gd name="T15" fmla="*/ 0 h 4"/>
                  <a:gd name="T16" fmla="*/ 1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4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2" name="Freeform 355"/>
              <p:cNvSpPr>
                <a:spLocks/>
              </p:cNvSpPr>
              <p:nvPr/>
            </p:nvSpPr>
            <p:spPr bwMode="auto">
              <a:xfrm>
                <a:off x="7342937" y="4077693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2 w 5"/>
                  <a:gd name="T7" fmla="*/ 4 h 4"/>
                  <a:gd name="T8" fmla="*/ 0 w 5"/>
                  <a:gd name="T9" fmla="*/ 3 h 4"/>
                  <a:gd name="T10" fmla="*/ 0 w 5"/>
                  <a:gd name="T11" fmla="*/ 1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3" name="Rectangle 356"/>
              <p:cNvSpPr>
                <a:spLocks noChangeArrowheads="1"/>
              </p:cNvSpPr>
              <p:nvPr/>
            </p:nvSpPr>
            <p:spPr bwMode="auto">
              <a:xfrm>
                <a:off x="7240666" y="4184410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4" name="Freeform 357"/>
              <p:cNvSpPr>
                <a:spLocks/>
              </p:cNvSpPr>
              <p:nvPr/>
            </p:nvSpPr>
            <p:spPr bwMode="auto">
              <a:xfrm>
                <a:off x="7341455" y="4125123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3 w 4"/>
                  <a:gd name="T5" fmla="*/ 4 h 4"/>
                  <a:gd name="T6" fmla="*/ 0 w 4"/>
                  <a:gd name="T7" fmla="*/ 1 h 4"/>
                  <a:gd name="T8" fmla="*/ 0 w 4"/>
                  <a:gd name="T9" fmla="*/ 0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5" name="Freeform 358"/>
              <p:cNvSpPr>
                <a:spLocks/>
              </p:cNvSpPr>
              <p:nvPr/>
            </p:nvSpPr>
            <p:spPr bwMode="auto">
              <a:xfrm>
                <a:off x="7360723" y="4196268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3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6 h 6"/>
                  <a:gd name="T10" fmla="*/ 1 w 1"/>
                  <a:gd name="T11" fmla="*/ 3 h 6"/>
                  <a:gd name="T12" fmla="*/ 0 w 1"/>
                  <a:gd name="T13" fmla="*/ 3 h 6"/>
                  <a:gd name="T14" fmla="*/ 0 w 1"/>
                  <a:gd name="T15" fmla="*/ 2 h 6"/>
                  <a:gd name="T16" fmla="*/ 0 w 1"/>
                  <a:gd name="T17" fmla="*/ 2 h 6"/>
                  <a:gd name="T18" fmla="*/ 1 w 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6" name="Freeform 359"/>
              <p:cNvSpPr>
                <a:spLocks/>
              </p:cNvSpPr>
              <p:nvPr/>
            </p:nvSpPr>
            <p:spPr bwMode="auto">
              <a:xfrm>
                <a:off x="7259934" y="4120677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0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7" name="Freeform 360"/>
              <p:cNvSpPr>
                <a:spLocks/>
              </p:cNvSpPr>
              <p:nvPr/>
            </p:nvSpPr>
            <p:spPr bwMode="auto">
              <a:xfrm>
                <a:off x="7331079" y="405101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4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8" name="Freeform 361"/>
              <p:cNvSpPr>
                <a:spLocks/>
              </p:cNvSpPr>
              <p:nvPr/>
            </p:nvSpPr>
            <p:spPr bwMode="auto">
              <a:xfrm>
                <a:off x="7276239" y="4065835"/>
                <a:ext cx="14822" cy="5929"/>
              </a:xfrm>
              <a:custGeom>
                <a:avLst/>
                <a:gdLst>
                  <a:gd name="T0" fmla="*/ 4 w 10"/>
                  <a:gd name="T1" fmla="*/ 0 h 4"/>
                  <a:gd name="T2" fmla="*/ 7 w 10"/>
                  <a:gd name="T3" fmla="*/ 1 h 4"/>
                  <a:gd name="T4" fmla="*/ 8 w 10"/>
                  <a:gd name="T5" fmla="*/ 1 h 4"/>
                  <a:gd name="T6" fmla="*/ 10 w 10"/>
                  <a:gd name="T7" fmla="*/ 1 h 4"/>
                  <a:gd name="T8" fmla="*/ 7 w 10"/>
                  <a:gd name="T9" fmla="*/ 4 h 4"/>
                  <a:gd name="T10" fmla="*/ 4 w 10"/>
                  <a:gd name="T11" fmla="*/ 4 h 4"/>
                  <a:gd name="T12" fmla="*/ 3 w 10"/>
                  <a:gd name="T13" fmla="*/ 2 h 4"/>
                  <a:gd name="T14" fmla="*/ 0 w 10"/>
                  <a:gd name="T15" fmla="*/ 2 h 4"/>
                  <a:gd name="T16" fmla="*/ 0 w 10"/>
                  <a:gd name="T17" fmla="*/ 1 h 4"/>
                  <a:gd name="T18" fmla="*/ 0 w 10"/>
                  <a:gd name="T19" fmla="*/ 0 h 4"/>
                  <a:gd name="T20" fmla="*/ 3 w 10"/>
                  <a:gd name="T21" fmla="*/ 1 h 4"/>
                  <a:gd name="T22" fmla="*/ 4 w 10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4">
                    <a:moveTo>
                      <a:pt x="4" y="0"/>
                    </a:move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9" name="Freeform 362"/>
              <p:cNvSpPr>
                <a:spLocks/>
              </p:cNvSpPr>
              <p:nvPr/>
            </p:nvSpPr>
            <p:spPr bwMode="auto">
              <a:xfrm>
                <a:off x="7351830" y="4227394"/>
                <a:ext cx="10376" cy="7411"/>
              </a:xfrm>
              <a:custGeom>
                <a:avLst/>
                <a:gdLst>
                  <a:gd name="T0" fmla="*/ 0 w 7"/>
                  <a:gd name="T1" fmla="*/ 0 h 5"/>
                  <a:gd name="T2" fmla="*/ 1 w 7"/>
                  <a:gd name="T3" fmla="*/ 0 h 5"/>
                  <a:gd name="T4" fmla="*/ 3 w 7"/>
                  <a:gd name="T5" fmla="*/ 1 h 5"/>
                  <a:gd name="T6" fmla="*/ 3 w 7"/>
                  <a:gd name="T7" fmla="*/ 1 h 5"/>
                  <a:gd name="T8" fmla="*/ 4 w 7"/>
                  <a:gd name="T9" fmla="*/ 1 h 5"/>
                  <a:gd name="T10" fmla="*/ 4 w 7"/>
                  <a:gd name="T11" fmla="*/ 3 h 5"/>
                  <a:gd name="T12" fmla="*/ 6 w 7"/>
                  <a:gd name="T13" fmla="*/ 1 h 5"/>
                  <a:gd name="T14" fmla="*/ 7 w 7"/>
                  <a:gd name="T15" fmla="*/ 1 h 5"/>
                  <a:gd name="T16" fmla="*/ 7 w 7"/>
                  <a:gd name="T17" fmla="*/ 3 h 5"/>
                  <a:gd name="T18" fmla="*/ 7 w 7"/>
                  <a:gd name="T19" fmla="*/ 4 h 5"/>
                  <a:gd name="T20" fmla="*/ 6 w 7"/>
                  <a:gd name="T21" fmla="*/ 4 h 5"/>
                  <a:gd name="T22" fmla="*/ 4 w 7"/>
                  <a:gd name="T23" fmla="*/ 5 h 5"/>
                  <a:gd name="T24" fmla="*/ 3 w 7"/>
                  <a:gd name="T25" fmla="*/ 4 h 5"/>
                  <a:gd name="T26" fmla="*/ 3 w 7"/>
                  <a:gd name="T27" fmla="*/ 3 h 5"/>
                  <a:gd name="T28" fmla="*/ 3 w 7"/>
                  <a:gd name="T29" fmla="*/ 3 h 5"/>
                  <a:gd name="T30" fmla="*/ 1 w 7"/>
                  <a:gd name="T31" fmla="*/ 0 h 5"/>
                  <a:gd name="T32" fmla="*/ 0 w 7"/>
                  <a:gd name="T33" fmla="*/ 0 h 5"/>
                  <a:gd name="T34" fmla="*/ 0 w 7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0" name="Freeform 363"/>
              <p:cNvSpPr>
                <a:spLocks/>
              </p:cNvSpPr>
              <p:nvPr/>
            </p:nvSpPr>
            <p:spPr bwMode="auto">
              <a:xfrm>
                <a:off x="7294025" y="4136980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1 h 6"/>
                  <a:gd name="T4" fmla="*/ 6 w 6"/>
                  <a:gd name="T5" fmla="*/ 4 h 6"/>
                  <a:gd name="T6" fmla="*/ 4 w 6"/>
                  <a:gd name="T7" fmla="*/ 6 h 6"/>
                  <a:gd name="T8" fmla="*/ 2 w 6"/>
                  <a:gd name="T9" fmla="*/ 4 h 6"/>
                  <a:gd name="T10" fmla="*/ 0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1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1" name="Freeform 364"/>
              <p:cNvSpPr>
                <a:spLocks/>
              </p:cNvSpPr>
              <p:nvPr/>
            </p:nvSpPr>
            <p:spPr bwMode="auto">
              <a:xfrm>
                <a:off x="7339972" y="4215537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4 w 4"/>
                  <a:gd name="T5" fmla="*/ 2 h 5"/>
                  <a:gd name="T6" fmla="*/ 4 w 4"/>
                  <a:gd name="T7" fmla="*/ 5 h 5"/>
                  <a:gd name="T8" fmla="*/ 2 w 4"/>
                  <a:gd name="T9" fmla="*/ 4 h 5"/>
                  <a:gd name="T10" fmla="*/ 2 w 4"/>
                  <a:gd name="T11" fmla="*/ 2 h 5"/>
                  <a:gd name="T12" fmla="*/ 1 w 4"/>
                  <a:gd name="T13" fmla="*/ 4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2" y="1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2" name="Freeform 365"/>
              <p:cNvSpPr>
                <a:spLocks/>
              </p:cNvSpPr>
              <p:nvPr/>
            </p:nvSpPr>
            <p:spPr bwMode="auto">
              <a:xfrm>
                <a:off x="7347384" y="4218501"/>
                <a:ext cx="8893" cy="7411"/>
              </a:xfrm>
              <a:custGeom>
                <a:avLst/>
                <a:gdLst>
                  <a:gd name="T0" fmla="*/ 2 w 6"/>
                  <a:gd name="T1" fmla="*/ 0 h 5"/>
                  <a:gd name="T2" fmla="*/ 3 w 6"/>
                  <a:gd name="T3" fmla="*/ 2 h 5"/>
                  <a:gd name="T4" fmla="*/ 4 w 6"/>
                  <a:gd name="T5" fmla="*/ 2 h 5"/>
                  <a:gd name="T6" fmla="*/ 4 w 6"/>
                  <a:gd name="T7" fmla="*/ 2 h 5"/>
                  <a:gd name="T8" fmla="*/ 4 w 6"/>
                  <a:gd name="T9" fmla="*/ 3 h 5"/>
                  <a:gd name="T10" fmla="*/ 4 w 6"/>
                  <a:gd name="T11" fmla="*/ 3 h 5"/>
                  <a:gd name="T12" fmla="*/ 6 w 6"/>
                  <a:gd name="T13" fmla="*/ 3 h 5"/>
                  <a:gd name="T14" fmla="*/ 4 w 6"/>
                  <a:gd name="T15" fmla="*/ 5 h 5"/>
                  <a:gd name="T16" fmla="*/ 4 w 6"/>
                  <a:gd name="T17" fmla="*/ 5 h 5"/>
                  <a:gd name="T18" fmla="*/ 3 w 6"/>
                  <a:gd name="T19" fmla="*/ 5 h 5"/>
                  <a:gd name="T20" fmla="*/ 2 w 6"/>
                  <a:gd name="T21" fmla="*/ 3 h 5"/>
                  <a:gd name="T22" fmla="*/ 0 w 6"/>
                  <a:gd name="T23" fmla="*/ 2 h 5"/>
                  <a:gd name="T24" fmla="*/ 2 w 6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3" name="Freeform 366"/>
              <p:cNvSpPr>
                <a:spLocks/>
              </p:cNvSpPr>
              <p:nvPr/>
            </p:nvSpPr>
            <p:spPr bwMode="auto">
              <a:xfrm>
                <a:off x="7282167" y="4132534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4" name="Freeform 367"/>
              <p:cNvSpPr>
                <a:spLocks/>
              </p:cNvSpPr>
              <p:nvPr/>
            </p:nvSpPr>
            <p:spPr bwMode="auto">
              <a:xfrm>
                <a:off x="7307364" y="4110301"/>
                <a:ext cx="83003" cy="45948"/>
              </a:xfrm>
              <a:custGeom>
                <a:avLst/>
                <a:gdLst>
                  <a:gd name="T0" fmla="*/ 52 w 56"/>
                  <a:gd name="T1" fmla="*/ 0 h 31"/>
                  <a:gd name="T2" fmla="*/ 56 w 56"/>
                  <a:gd name="T3" fmla="*/ 3 h 31"/>
                  <a:gd name="T4" fmla="*/ 56 w 56"/>
                  <a:gd name="T5" fmla="*/ 10 h 31"/>
                  <a:gd name="T6" fmla="*/ 52 w 56"/>
                  <a:gd name="T7" fmla="*/ 13 h 31"/>
                  <a:gd name="T8" fmla="*/ 51 w 56"/>
                  <a:gd name="T9" fmla="*/ 11 h 31"/>
                  <a:gd name="T10" fmla="*/ 49 w 56"/>
                  <a:gd name="T11" fmla="*/ 13 h 31"/>
                  <a:gd name="T12" fmla="*/ 49 w 56"/>
                  <a:gd name="T13" fmla="*/ 14 h 31"/>
                  <a:gd name="T14" fmla="*/ 52 w 56"/>
                  <a:gd name="T15" fmla="*/ 17 h 31"/>
                  <a:gd name="T16" fmla="*/ 51 w 56"/>
                  <a:gd name="T17" fmla="*/ 19 h 31"/>
                  <a:gd name="T18" fmla="*/ 48 w 56"/>
                  <a:gd name="T19" fmla="*/ 21 h 31"/>
                  <a:gd name="T20" fmla="*/ 45 w 56"/>
                  <a:gd name="T21" fmla="*/ 19 h 31"/>
                  <a:gd name="T22" fmla="*/ 44 w 56"/>
                  <a:gd name="T23" fmla="*/ 19 h 31"/>
                  <a:gd name="T24" fmla="*/ 44 w 56"/>
                  <a:gd name="T25" fmla="*/ 21 h 31"/>
                  <a:gd name="T26" fmla="*/ 40 w 56"/>
                  <a:gd name="T27" fmla="*/ 28 h 31"/>
                  <a:gd name="T28" fmla="*/ 36 w 56"/>
                  <a:gd name="T29" fmla="*/ 28 h 31"/>
                  <a:gd name="T30" fmla="*/ 36 w 56"/>
                  <a:gd name="T31" fmla="*/ 29 h 31"/>
                  <a:gd name="T32" fmla="*/ 36 w 56"/>
                  <a:gd name="T33" fmla="*/ 31 h 31"/>
                  <a:gd name="T34" fmla="*/ 31 w 56"/>
                  <a:gd name="T35" fmla="*/ 29 h 31"/>
                  <a:gd name="T36" fmla="*/ 30 w 56"/>
                  <a:gd name="T37" fmla="*/ 31 h 31"/>
                  <a:gd name="T38" fmla="*/ 27 w 56"/>
                  <a:gd name="T39" fmla="*/ 29 h 31"/>
                  <a:gd name="T40" fmla="*/ 22 w 56"/>
                  <a:gd name="T41" fmla="*/ 31 h 31"/>
                  <a:gd name="T42" fmla="*/ 20 w 56"/>
                  <a:gd name="T43" fmla="*/ 31 h 31"/>
                  <a:gd name="T44" fmla="*/ 16 w 56"/>
                  <a:gd name="T45" fmla="*/ 31 h 31"/>
                  <a:gd name="T46" fmla="*/ 15 w 56"/>
                  <a:gd name="T47" fmla="*/ 28 h 31"/>
                  <a:gd name="T48" fmla="*/ 11 w 56"/>
                  <a:gd name="T49" fmla="*/ 28 h 31"/>
                  <a:gd name="T50" fmla="*/ 9 w 56"/>
                  <a:gd name="T51" fmla="*/ 29 h 31"/>
                  <a:gd name="T52" fmla="*/ 9 w 56"/>
                  <a:gd name="T53" fmla="*/ 28 h 31"/>
                  <a:gd name="T54" fmla="*/ 4 w 56"/>
                  <a:gd name="T55" fmla="*/ 24 h 31"/>
                  <a:gd name="T56" fmla="*/ 1 w 56"/>
                  <a:gd name="T57" fmla="*/ 24 h 31"/>
                  <a:gd name="T58" fmla="*/ 0 w 56"/>
                  <a:gd name="T59" fmla="*/ 21 h 31"/>
                  <a:gd name="T60" fmla="*/ 1 w 56"/>
                  <a:gd name="T61" fmla="*/ 18 h 31"/>
                  <a:gd name="T62" fmla="*/ 4 w 56"/>
                  <a:gd name="T63" fmla="*/ 19 h 31"/>
                  <a:gd name="T64" fmla="*/ 7 w 56"/>
                  <a:gd name="T65" fmla="*/ 18 h 31"/>
                  <a:gd name="T66" fmla="*/ 9 w 56"/>
                  <a:gd name="T67" fmla="*/ 18 h 31"/>
                  <a:gd name="T68" fmla="*/ 11 w 56"/>
                  <a:gd name="T69" fmla="*/ 19 h 31"/>
                  <a:gd name="T70" fmla="*/ 13 w 56"/>
                  <a:gd name="T71" fmla="*/ 19 h 31"/>
                  <a:gd name="T72" fmla="*/ 16 w 56"/>
                  <a:gd name="T73" fmla="*/ 18 h 31"/>
                  <a:gd name="T74" fmla="*/ 19 w 56"/>
                  <a:gd name="T75" fmla="*/ 18 h 31"/>
                  <a:gd name="T76" fmla="*/ 22 w 56"/>
                  <a:gd name="T77" fmla="*/ 17 h 31"/>
                  <a:gd name="T78" fmla="*/ 20 w 56"/>
                  <a:gd name="T79" fmla="*/ 15 h 31"/>
                  <a:gd name="T80" fmla="*/ 22 w 56"/>
                  <a:gd name="T81" fmla="*/ 14 h 31"/>
                  <a:gd name="T82" fmla="*/ 24 w 56"/>
                  <a:gd name="T83" fmla="*/ 15 h 31"/>
                  <a:gd name="T84" fmla="*/ 23 w 56"/>
                  <a:gd name="T85" fmla="*/ 17 h 31"/>
                  <a:gd name="T86" fmla="*/ 24 w 56"/>
                  <a:gd name="T87" fmla="*/ 21 h 31"/>
                  <a:gd name="T88" fmla="*/ 26 w 56"/>
                  <a:gd name="T89" fmla="*/ 21 h 31"/>
                  <a:gd name="T90" fmla="*/ 29 w 56"/>
                  <a:gd name="T91" fmla="*/ 18 h 31"/>
                  <a:gd name="T92" fmla="*/ 30 w 56"/>
                  <a:gd name="T93" fmla="*/ 18 h 31"/>
                  <a:gd name="T94" fmla="*/ 31 w 56"/>
                  <a:gd name="T95" fmla="*/ 19 h 31"/>
                  <a:gd name="T96" fmla="*/ 33 w 56"/>
                  <a:gd name="T97" fmla="*/ 19 h 31"/>
                  <a:gd name="T98" fmla="*/ 34 w 56"/>
                  <a:gd name="T99" fmla="*/ 19 h 31"/>
                  <a:gd name="T100" fmla="*/ 37 w 56"/>
                  <a:gd name="T101" fmla="*/ 18 h 31"/>
                  <a:gd name="T102" fmla="*/ 37 w 56"/>
                  <a:gd name="T103" fmla="*/ 15 h 31"/>
                  <a:gd name="T104" fmla="*/ 42 w 56"/>
                  <a:gd name="T105" fmla="*/ 11 h 31"/>
                  <a:gd name="T106" fmla="*/ 45 w 56"/>
                  <a:gd name="T107" fmla="*/ 11 h 31"/>
                  <a:gd name="T108" fmla="*/ 47 w 56"/>
                  <a:gd name="T109" fmla="*/ 10 h 31"/>
                  <a:gd name="T110" fmla="*/ 45 w 56"/>
                  <a:gd name="T111" fmla="*/ 10 h 31"/>
                  <a:gd name="T112" fmla="*/ 44 w 56"/>
                  <a:gd name="T113" fmla="*/ 3 h 31"/>
                  <a:gd name="T114" fmla="*/ 45 w 56"/>
                  <a:gd name="T115" fmla="*/ 1 h 31"/>
                  <a:gd name="T116" fmla="*/ 48 w 56"/>
                  <a:gd name="T117" fmla="*/ 1 h 31"/>
                  <a:gd name="T118" fmla="*/ 51 w 56"/>
                  <a:gd name="T119" fmla="*/ 3 h 31"/>
                  <a:gd name="T120" fmla="*/ 51 w 56"/>
                  <a:gd name="T121" fmla="*/ 1 h 31"/>
                  <a:gd name="T122" fmla="*/ 52 w 56"/>
                  <a:gd name="T1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6" h="31">
                    <a:moveTo>
                      <a:pt x="52" y="0"/>
                    </a:moveTo>
                    <a:lnTo>
                      <a:pt x="56" y="3"/>
                    </a:lnTo>
                    <a:lnTo>
                      <a:pt x="56" y="10"/>
                    </a:lnTo>
                    <a:lnTo>
                      <a:pt x="52" y="13"/>
                    </a:lnTo>
                    <a:lnTo>
                      <a:pt x="51" y="11"/>
                    </a:lnTo>
                    <a:lnTo>
                      <a:pt x="49" y="13"/>
                    </a:lnTo>
                    <a:lnTo>
                      <a:pt x="49" y="14"/>
                    </a:lnTo>
                    <a:lnTo>
                      <a:pt x="52" y="17"/>
                    </a:lnTo>
                    <a:lnTo>
                      <a:pt x="51" y="19"/>
                    </a:lnTo>
                    <a:lnTo>
                      <a:pt x="48" y="21"/>
                    </a:lnTo>
                    <a:lnTo>
                      <a:pt x="45" y="19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0" y="28"/>
                    </a:lnTo>
                    <a:lnTo>
                      <a:pt x="36" y="28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1" y="29"/>
                    </a:lnTo>
                    <a:lnTo>
                      <a:pt x="30" y="31"/>
                    </a:lnTo>
                    <a:lnTo>
                      <a:pt x="27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5" y="28"/>
                    </a:lnTo>
                    <a:lnTo>
                      <a:pt x="11" y="28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4" y="19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2" y="17"/>
                    </a:lnTo>
                    <a:lnTo>
                      <a:pt x="20" y="15"/>
                    </a:lnTo>
                    <a:lnTo>
                      <a:pt x="22" y="14"/>
                    </a:lnTo>
                    <a:lnTo>
                      <a:pt x="24" y="15"/>
                    </a:lnTo>
                    <a:lnTo>
                      <a:pt x="23" y="17"/>
                    </a:lnTo>
                    <a:lnTo>
                      <a:pt x="24" y="21"/>
                    </a:lnTo>
                    <a:lnTo>
                      <a:pt x="26" y="21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42" y="11"/>
                    </a:lnTo>
                    <a:lnTo>
                      <a:pt x="45" y="11"/>
                    </a:lnTo>
                    <a:lnTo>
                      <a:pt x="47" y="10"/>
                    </a:lnTo>
                    <a:lnTo>
                      <a:pt x="45" y="10"/>
                    </a:lnTo>
                    <a:lnTo>
                      <a:pt x="44" y="3"/>
                    </a:lnTo>
                    <a:lnTo>
                      <a:pt x="45" y="1"/>
                    </a:lnTo>
                    <a:lnTo>
                      <a:pt x="48" y="1"/>
                    </a:lnTo>
                    <a:lnTo>
                      <a:pt x="51" y="3"/>
                    </a:lnTo>
                    <a:lnTo>
                      <a:pt x="51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5" name="Freeform 368"/>
              <p:cNvSpPr>
                <a:spLocks/>
              </p:cNvSpPr>
              <p:nvPr/>
            </p:nvSpPr>
            <p:spPr bwMode="auto">
              <a:xfrm>
                <a:off x="7206575" y="4200715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3 h 4"/>
                  <a:gd name="T4" fmla="*/ 5 w 5"/>
                  <a:gd name="T5" fmla="*/ 4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6" name="Freeform 369"/>
              <p:cNvSpPr>
                <a:spLocks/>
              </p:cNvSpPr>
              <p:nvPr/>
            </p:nvSpPr>
            <p:spPr bwMode="auto">
              <a:xfrm>
                <a:off x="7218433" y="4184410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7" name="Freeform 370"/>
              <p:cNvSpPr>
                <a:spLocks/>
              </p:cNvSpPr>
              <p:nvPr/>
            </p:nvSpPr>
            <p:spPr bwMode="auto">
              <a:xfrm>
                <a:off x="7206575" y="4200715"/>
                <a:ext cx="4447" cy="0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8" name="Freeform 371"/>
              <p:cNvSpPr>
                <a:spLocks/>
              </p:cNvSpPr>
              <p:nvPr/>
            </p:nvSpPr>
            <p:spPr bwMode="auto">
              <a:xfrm>
                <a:off x="7227326" y="4184410"/>
                <a:ext cx="2964" cy="148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9" name="Freeform 372"/>
              <p:cNvSpPr>
                <a:spLocks/>
              </p:cNvSpPr>
              <p:nvPr/>
            </p:nvSpPr>
            <p:spPr bwMode="auto">
              <a:xfrm>
                <a:off x="7213987" y="4185893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2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0" name="Freeform 373"/>
              <p:cNvSpPr>
                <a:spLocks/>
              </p:cNvSpPr>
              <p:nvPr/>
            </p:nvSpPr>
            <p:spPr bwMode="auto">
              <a:xfrm>
                <a:off x="7212504" y="4200715"/>
                <a:ext cx="0" cy="4447"/>
              </a:xfrm>
              <a:custGeom>
                <a:avLst/>
                <a:gdLst>
                  <a:gd name="T0" fmla="*/ 0 h 3"/>
                  <a:gd name="T1" fmla="*/ 3 h 3"/>
                  <a:gd name="T2" fmla="*/ 1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1" name="Freeform 374"/>
              <p:cNvSpPr>
                <a:spLocks/>
              </p:cNvSpPr>
              <p:nvPr/>
            </p:nvSpPr>
            <p:spPr bwMode="auto">
              <a:xfrm>
                <a:off x="7211022" y="4191822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2" name="Freeform 375"/>
              <p:cNvSpPr>
                <a:spLocks/>
              </p:cNvSpPr>
              <p:nvPr/>
            </p:nvSpPr>
            <p:spPr bwMode="auto">
              <a:xfrm>
                <a:off x="7212504" y="419923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3" name="Freeform 376"/>
              <p:cNvSpPr>
                <a:spLocks/>
              </p:cNvSpPr>
              <p:nvPr/>
            </p:nvSpPr>
            <p:spPr bwMode="auto">
              <a:xfrm>
                <a:off x="7230290" y="417996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4" name="Rectangle 377"/>
              <p:cNvSpPr>
                <a:spLocks noChangeArrowheads="1"/>
              </p:cNvSpPr>
              <p:nvPr/>
            </p:nvSpPr>
            <p:spPr bwMode="auto">
              <a:xfrm>
                <a:off x="7233255" y="4184410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5" name="Freeform 378"/>
              <p:cNvSpPr>
                <a:spLocks/>
              </p:cNvSpPr>
              <p:nvPr/>
            </p:nvSpPr>
            <p:spPr bwMode="auto">
              <a:xfrm>
                <a:off x="6858261" y="3800524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6" name="Freeform 379"/>
              <p:cNvSpPr>
                <a:spLocks/>
              </p:cNvSpPr>
              <p:nvPr/>
            </p:nvSpPr>
            <p:spPr bwMode="auto">
              <a:xfrm>
                <a:off x="6736722" y="3807934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1 h 4"/>
                  <a:gd name="T4" fmla="*/ 5 w 5"/>
                  <a:gd name="T5" fmla="*/ 1 h 4"/>
                  <a:gd name="T6" fmla="*/ 5 w 5"/>
                  <a:gd name="T7" fmla="*/ 2 h 4"/>
                  <a:gd name="T8" fmla="*/ 3 w 5"/>
                  <a:gd name="T9" fmla="*/ 4 h 4"/>
                  <a:gd name="T10" fmla="*/ 0 w 5"/>
                  <a:gd name="T11" fmla="*/ 2 h 4"/>
                  <a:gd name="T12" fmla="*/ 2 w 5"/>
                  <a:gd name="T13" fmla="*/ 1 h 4"/>
                  <a:gd name="T14" fmla="*/ 2 w 5"/>
                  <a:gd name="T15" fmla="*/ 1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7" name="Freeform 380"/>
              <p:cNvSpPr>
                <a:spLocks/>
              </p:cNvSpPr>
              <p:nvPr/>
            </p:nvSpPr>
            <p:spPr bwMode="auto">
              <a:xfrm>
                <a:off x="6784152" y="3825720"/>
                <a:ext cx="94860" cy="87450"/>
              </a:xfrm>
              <a:custGeom>
                <a:avLst/>
                <a:gdLst>
                  <a:gd name="T0" fmla="*/ 49 w 64"/>
                  <a:gd name="T1" fmla="*/ 0 h 59"/>
                  <a:gd name="T2" fmla="*/ 56 w 64"/>
                  <a:gd name="T3" fmla="*/ 8 h 59"/>
                  <a:gd name="T4" fmla="*/ 60 w 64"/>
                  <a:gd name="T5" fmla="*/ 11 h 59"/>
                  <a:gd name="T6" fmla="*/ 57 w 64"/>
                  <a:gd name="T7" fmla="*/ 15 h 59"/>
                  <a:gd name="T8" fmla="*/ 60 w 64"/>
                  <a:gd name="T9" fmla="*/ 19 h 59"/>
                  <a:gd name="T10" fmla="*/ 61 w 64"/>
                  <a:gd name="T11" fmla="*/ 23 h 59"/>
                  <a:gd name="T12" fmla="*/ 64 w 64"/>
                  <a:gd name="T13" fmla="*/ 32 h 59"/>
                  <a:gd name="T14" fmla="*/ 62 w 64"/>
                  <a:gd name="T15" fmla="*/ 40 h 59"/>
                  <a:gd name="T16" fmla="*/ 60 w 64"/>
                  <a:gd name="T17" fmla="*/ 40 h 59"/>
                  <a:gd name="T18" fmla="*/ 60 w 64"/>
                  <a:gd name="T19" fmla="*/ 48 h 59"/>
                  <a:gd name="T20" fmla="*/ 58 w 64"/>
                  <a:gd name="T21" fmla="*/ 44 h 59"/>
                  <a:gd name="T22" fmla="*/ 56 w 64"/>
                  <a:gd name="T23" fmla="*/ 37 h 59"/>
                  <a:gd name="T24" fmla="*/ 49 w 64"/>
                  <a:gd name="T25" fmla="*/ 41 h 59"/>
                  <a:gd name="T26" fmla="*/ 53 w 64"/>
                  <a:gd name="T27" fmla="*/ 48 h 59"/>
                  <a:gd name="T28" fmla="*/ 50 w 64"/>
                  <a:gd name="T29" fmla="*/ 58 h 59"/>
                  <a:gd name="T30" fmla="*/ 46 w 64"/>
                  <a:gd name="T31" fmla="*/ 55 h 59"/>
                  <a:gd name="T32" fmla="*/ 44 w 64"/>
                  <a:gd name="T33" fmla="*/ 54 h 59"/>
                  <a:gd name="T34" fmla="*/ 39 w 64"/>
                  <a:gd name="T35" fmla="*/ 55 h 59"/>
                  <a:gd name="T36" fmla="*/ 32 w 64"/>
                  <a:gd name="T37" fmla="*/ 50 h 59"/>
                  <a:gd name="T38" fmla="*/ 31 w 64"/>
                  <a:gd name="T39" fmla="*/ 44 h 59"/>
                  <a:gd name="T40" fmla="*/ 29 w 64"/>
                  <a:gd name="T41" fmla="*/ 39 h 59"/>
                  <a:gd name="T42" fmla="*/ 33 w 64"/>
                  <a:gd name="T43" fmla="*/ 37 h 59"/>
                  <a:gd name="T44" fmla="*/ 28 w 64"/>
                  <a:gd name="T45" fmla="*/ 32 h 59"/>
                  <a:gd name="T46" fmla="*/ 22 w 64"/>
                  <a:gd name="T47" fmla="*/ 29 h 59"/>
                  <a:gd name="T48" fmla="*/ 21 w 64"/>
                  <a:gd name="T49" fmla="*/ 32 h 59"/>
                  <a:gd name="T50" fmla="*/ 18 w 64"/>
                  <a:gd name="T51" fmla="*/ 33 h 59"/>
                  <a:gd name="T52" fmla="*/ 17 w 64"/>
                  <a:gd name="T53" fmla="*/ 30 h 59"/>
                  <a:gd name="T54" fmla="*/ 14 w 64"/>
                  <a:gd name="T55" fmla="*/ 33 h 59"/>
                  <a:gd name="T56" fmla="*/ 13 w 64"/>
                  <a:gd name="T57" fmla="*/ 30 h 59"/>
                  <a:gd name="T58" fmla="*/ 9 w 64"/>
                  <a:gd name="T59" fmla="*/ 32 h 59"/>
                  <a:gd name="T60" fmla="*/ 3 w 64"/>
                  <a:gd name="T61" fmla="*/ 41 h 59"/>
                  <a:gd name="T62" fmla="*/ 3 w 64"/>
                  <a:gd name="T63" fmla="*/ 30 h 59"/>
                  <a:gd name="T64" fmla="*/ 7 w 64"/>
                  <a:gd name="T65" fmla="*/ 25 h 59"/>
                  <a:gd name="T66" fmla="*/ 15 w 64"/>
                  <a:gd name="T67" fmla="*/ 23 h 59"/>
                  <a:gd name="T68" fmla="*/ 18 w 64"/>
                  <a:gd name="T69" fmla="*/ 18 h 59"/>
                  <a:gd name="T70" fmla="*/ 26 w 64"/>
                  <a:gd name="T71" fmla="*/ 18 h 59"/>
                  <a:gd name="T72" fmla="*/ 25 w 64"/>
                  <a:gd name="T73" fmla="*/ 23 h 59"/>
                  <a:gd name="T74" fmla="*/ 32 w 64"/>
                  <a:gd name="T75" fmla="*/ 18 h 59"/>
                  <a:gd name="T76" fmla="*/ 39 w 64"/>
                  <a:gd name="T77" fmla="*/ 18 h 59"/>
                  <a:gd name="T78" fmla="*/ 39 w 64"/>
                  <a:gd name="T79" fmla="*/ 10 h 59"/>
                  <a:gd name="T80" fmla="*/ 44 w 64"/>
                  <a:gd name="T81" fmla="*/ 11 h 59"/>
                  <a:gd name="T82" fmla="*/ 47 w 64"/>
                  <a:gd name="T83" fmla="*/ 10 h 59"/>
                  <a:gd name="T84" fmla="*/ 46 w 64"/>
                  <a:gd name="T8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4" h="59">
                    <a:moveTo>
                      <a:pt x="46" y="0"/>
                    </a:moveTo>
                    <a:lnTo>
                      <a:pt x="49" y="0"/>
                    </a:lnTo>
                    <a:lnTo>
                      <a:pt x="49" y="0"/>
                    </a:lnTo>
                    <a:lnTo>
                      <a:pt x="50" y="3"/>
                    </a:lnTo>
                    <a:lnTo>
                      <a:pt x="53" y="5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60" y="11"/>
                    </a:lnTo>
                    <a:lnTo>
                      <a:pt x="60" y="15"/>
                    </a:lnTo>
                    <a:lnTo>
                      <a:pt x="57" y="14"/>
                    </a:lnTo>
                    <a:lnTo>
                      <a:pt x="57" y="15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19"/>
                    </a:lnTo>
                    <a:lnTo>
                      <a:pt x="60" y="22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8"/>
                    </a:lnTo>
                    <a:lnTo>
                      <a:pt x="62" y="29"/>
                    </a:lnTo>
                    <a:lnTo>
                      <a:pt x="64" y="32"/>
                    </a:lnTo>
                    <a:lnTo>
                      <a:pt x="64" y="36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2" y="41"/>
                    </a:lnTo>
                    <a:lnTo>
                      <a:pt x="61" y="39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48"/>
                    </a:lnTo>
                    <a:lnTo>
                      <a:pt x="58" y="44"/>
                    </a:lnTo>
                    <a:lnTo>
                      <a:pt x="58" y="41"/>
                    </a:lnTo>
                    <a:lnTo>
                      <a:pt x="57" y="40"/>
                    </a:lnTo>
                    <a:lnTo>
                      <a:pt x="56" y="37"/>
                    </a:lnTo>
                    <a:lnTo>
                      <a:pt x="54" y="35"/>
                    </a:lnTo>
                    <a:lnTo>
                      <a:pt x="53" y="36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51" y="44"/>
                    </a:lnTo>
                    <a:lnTo>
                      <a:pt x="53" y="48"/>
                    </a:lnTo>
                    <a:lnTo>
                      <a:pt x="53" y="50"/>
                    </a:lnTo>
                    <a:lnTo>
                      <a:pt x="53" y="52"/>
                    </a:lnTo>
                    <a:lnTo>
                      <a:pt x="50" y="58"/>
                    </a:lnTo>
                    <a:lnTo>
                      <a:pt x="47" y="59"/>
                    </a:lnTo>
                    <a:lnTo>
                      <a:pt x="47" y="58"/>
                    </a:lnTo>
                    <a:lnTo>
                      <a:pt x="46" y="55"/>
                    </a:lnTo>
                    <a:lnTo>
                      <a:pt x="47" y="54"/>
                    </a:lnTo>
                    <a:lnTo>
                      <a:pt x="46" y="52"/>
                    </a:lnTo>
                    <a:lnTo>
                      <a:pt x="44" y="54"/>
                    </a:lnTo>
                    <a:lnTo>
                      <a:pt x="44" y="55"/>
                    </a:lnTo>
                    <a:lnTo>
                      <a:pt x="42" y="57"/>
                    </a:lnTo>
                    <a:lnTo>
                      <a:pt x="39" y="55"/>
                    </a:lnTo>
                    <a:lnTo>
                      <a:pt x="38" y="52"/>
                    </a:lnTo>
                    <a:lnTo>
                      <a:pt x="35" y="52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29" y="46"/>
                    </a:lnTo>
                    <a:lnTo>
                      <a:pt x="31" y="44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1" y="36"/>
                    </a:lnTo>
                    <a:lnTo>
                      <a:pt x="31" y="33"/>
                    </a:lnTo>
                    <a:lnTo>
                      <a:pt x="28" y="32"/>
                    </a:lnTo>
                    <a:lnTo>
                      <a:pt x="25" y="30"/>
                    </a:lnTo>
                    <a:lnTo>
                      <a:pt x="24" y="29"/>
                    </a:lnTo>
                    <a:lnTo>
                      <a:pt x="22" y="29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2"/>
                    </a:lnTo>
                    <a:lnTo>
                      <a:pt x="22" y="35"/>
                    </a:lnTo>
                    <a:lnTo>
                      <a:pt x="21" y="35"/>
                    </a:lnTo>
                    <a:lnTo>
                      <a:pt x="18" y="33"/>
                    </a:lnTo>
                    <a:lnTo>
                      <a:pt x="17" y="33"/>
                    </a:lnTo>
                    <a:lnTo>
                      <a:pt x="18" y="30"/>
                    </a:lnTo>
                    <a:lnTo>
                      <a:pt x="17" y="30"/>
                    </a:lnTo>
                    <a:lnTo>
                      <a:pt x="15" y="32"/>
                    </a:lnTo>
                    <a:lnTo>
                      <a:pt x="15" y="33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3" y="30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9" y="32"/>
                    </a:lnTo>
                    <a:lnTo>
                      <a:pt x="7" y="33"/>
                    </a:lnTo>
                    <a:lnTo>
                      <a:pt x="4" y="39"/>
                    </a:lnTo>
                    <a:lnTo>
                      <a:pt x="3" y="41"/>
                    </a:lnTo>
                    <a:lnTo>
                      <a:pt x="0" y="39"/>
                    </a:lnTo>
                    <a:lnTo>
                      <a:pt x="3" y="35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4" y="26"/>
                    </a:lnTo>
                    <a:lnTo>
                      <a:pt x="7" y="25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5" y="23"/>
                    </a:lnTo>
                    <a:lnTo>
                      <a:pt x="14" y="21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21" y="15"/>
                    </a:lnTo>
                    <a:lnTo>
                      <a:pt x="22" y="15"/>
                    </a:lnTo>
                    <a:lnTo>
                      <a:pt x="26" y="18"/>
                    </a:lnTo>
                    <a:lnTo>
                      <a:pt x="26" y="22"/>
                    </a:lnTo>
                    <a:lnTo>
                      <a:pt x="24" y="26"/>
                    </a:lnTo>
                    <a:lnTo>
                      <a:pt x="25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2" y="18"/>
                    </a:lnTo>
                    <a:lnTo>
                      <a:pt x="35" y="17"/>
                    </a:lnTo>
                    <a:lnTo>
                      <a:pt x="36" y="19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8" y="15"/>
                    </a:lnTo>
                    <a:lnTo>
                      <a:pt x="39" y="10"/>
                    </a:lnTo>
                    <a:lnTo>
                      <a:pt x="42" y="11"/>
                    </a:lnTo>
                    <a:lnTo>
                      <a:pt x="43" y="12"/>
                    </a:lnTo>
                    <a:lnTo>
                      <a:pt x="44" y="11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7" y="10"/>
                    </a:lnTo>
                    <a:lnTo>
                      <a:pt x="47" y="8"/>
                    </a:lnTo>
                    <a:lnTo>
                      <a:pt x="46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8" name="Freeform 381"/>
              <p:cNvSpPr>
                <a:spLocks/>
              </p:cNvSpPr>
              <p:nvPr/>
            </p:nvSpPr>
            <p:spPr bwMode="auto">
              <a:xfrm>
                <a:off x="6856778" y="3804970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9" name="Freeform 382"/>
              <p:cNvSpPr>
                <a:spLocks/>
              </p:cNvSpPr>
              <p:nvPr/>
            </p:nvSpPr>
            <p:spPr bwMode="auto">
              <a:xfrm>
                <a:off x="6735239" y="378125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0 h 4"/>
                  <a:gd name="T4" fmla="*/ 4 w 4"/>
                  <a:gd name="T5" fmla="*/ 2 h 4"/>
                  <a:gd name="T6" fmla="*/ 3 w 4"/>
                  <a:gd name="T7" fmla="*/ 2 h 4"/>
                  <a:gd name="T8" fmla="*/ 3 w 4"/>
                  <a:gd name="T9" fmla="*/ 4 h 4"/>
                  <a:gd name="T10" fmla="*/ 1 w 4"/>
                  <a:gd name="T11" fmla="*/ 4 h 4"/>
                  <a:gd name="T12" fmla="*/ 0 w 4"/>
                  <a:gd name="T13" fmla="*/ 1 h 4"/>
                  <a:gd name="T14" fmla="*/ 0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0" name="Freeform 383"/>
              <p:cNvSpPr>
                <a:spLocks/>
              </p:cNvSpPr>
              <p:nvPr/>
            </p:nvSpPr>
            <p:spPr bwMode="auto">
              <a:xfrm>
                <a:off x="6750061" y="362266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1" name="Freeform 384"/>
              <p:cNvSpPr>
                <a:spLocks/>
              </p:cNvSpPr>
              <p:nvPr/>
            </p:nvSpPr>
            <p:spPr bwMode="auto">
              <a:xfrm>
                <a:off x="6778223" y="3781255"/>
                <a:ext cx="28162" cy="29644"/>
              </a:xfrm>
              <a:custGeom>
                <a:avLst/>
                <a:gdLst>
                  <a:gd name="T0" fmla="*/ 4 w 19"/>
                  <a:gd name="T1" fmla="*/ 0 h 20"/>
                  <a:gd name="T2" fmla="*/ 6 w 19"/>
                  <a:gd name="T3" fmla="*/ 2 h 20"/>
                  <a:gd name="T4" fmla="*/ 8 w 19"/>
                  <a:gd name="T5" fmla="*/ 2 h 20"/>
                  <a:gd name="T6" fmla="*/ 7 w 19"/>
                  <a:gd name="T7" fmla="*/ 4 h 20"/>
                  <a:gd name="T8" fmla="*/ 8 w 19"/>
                  <a:gd name="T9" fmla="*/ 4 h 20"/>
                  <a:gd name="T10" fmla="*/ 11 w 19"/>
                  <a:gd name="T11" fmla="*/ 4 h 20"/>
                  <a:gd name="T12" fmla="*/ 14 w 19"/>
                  <a:gd name="T13" fmla="*/ 4 h 20"/>
                  <a:gd name="T14" fmla="*/ 15 w 19"/>
                  <a:gd name="T15" fmla="*/ 6 h 20"/>
                  <a:gd name="T16" fmla="*/ 17 w 19"/>
                  <a:gd name="T17" fmla="*/ 4 h 20"/>
                  <a:gd name="T18" fmla="*/ 18 w 19"/>
                  <a:gd name="T19" fmla="*/ 4 h 20"/>
                  <a:gd name="T20" fmla="*/ 19 w 19"/>
                  <a:gd name="T21" fmla="*/ 5 h 20"/>
                  <a:gd name="T22" fmla="*/ 19 w 19"/>
                  <a:gd name="T23" fmla="*/ 8 h 20"/>
                  <a:gd name="T24" fmla="*/ 18 w 19"/>
                  <a:gd name="T25" fmla="*/ 9 h 20"/>
                  <a:gd name="T26" fmla="*/ 17 w 19"/>
                  <a:gd name="T27" fmla="*/ 12 h 20"/>
                  <a:gd name="T28" fmla="*/ 14 w 19"/>
                  <a:gd name="T29" fmla="*/ 13 h 20"/>
                  <a:gd name="T30" fmla="*/ 13 w 19"/>
                  <a:gd name="T31" fmla="*/ 16 h 20"/>
                  <a:gd name="T32" fmla="*/ 11 w 19"/>
                  <a:gd name="T33" fmla="*/ 16 h 20"/>
                  <a:gd name="T34" fmla="*/ 11 w 19"/>
                  <a:gd name="T35" fmla="*/ 16 h 20"/>
                  <a:gd name="T36" fmla="*/ 8 w 19"/>
                  <a:gd name="T37" fmla="*/ 16 h 20"/>
                  <a:gd name="T38" fmla="*/ 6 w 19"/>
                  <a:gd name="T39" fmla="*/ 19 h 20"/>
                  <a:gd name="T40" fmla="*/ 6 w 19"/>
                  <a:gd name="T41" fmla="*/ 19 h 20"/>
                  <a:gd name="T42" fmla="*/ 4 w 19"/>
                  <a:gd name="T43" fmla="*/ 20 h 20"/>
                  <a:gd name="T44" fmla="*/ 3 w 19"/>
                  <a:gd name="T45" fmla="*/ 16 h 20"/>
                  <a:gd name="T46" fmla="*/ 4 w 19"/>
                  <a:gd name="T47" fmla="*/ 12 h 20"/>
                  <a:gd name="T48" fmla="*/ 4 w 19"/>
                  <a:gd name="T49" fmla="*/ 8 h 20"/>
                  <a:gd name="T50" fmla="*/ 4 w 19"/>
                  <a:gd name="T51" fmla="*/ 5 h 20"/>
                  <a:gd name="T52" fmla="*/ 4 w 19"/>
                  <a:gd name="T53" fmla="*/ 2 h 20"/>
                  <a:gd name="T54" fmla="*/ 3 w 19"/>
                  <a:gd name="T55" fmla="*/ 2 h 20"/>
                  <a:gd name="T56" fmla="*/ 0 w 19"/>
                  <a:gd name="T57" fmla="*/ 1 h 20"/>
                  <a:gd name="T58" fmla="*/ 1 w 19"/>
                  <a:gd name="T59" fmla="*/ 0 h 20"/>
                  <a:gd name="T60" fmla="*/ 4 w 19"/>
                  <a:gd name="T6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20">
                    <a:moveTo>
                      <a:pt x="4" y="0"/>
                    </a:moveTo>
                    <a:lnTo>
                      <a:pt x="6" y="2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5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7" y="12"/>
                    </a:lnTo>
                    <a:lnTo>
                      <a:pt x="14" y="13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4" y="20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2" name="Freeform 385"/>
              <p:cNvSpPr>
                <a:spLocks/>
              </p:cNvSpPr>
              <p:nvPr/>
            </p:nvSpPr>
            <p:spPr bwMode="auto">
              <a:xfrm>
                <a:off x="6790080" y="3767916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2 h 3"/>
                  <a:gd name="T4" fmla="*/ 3 w 5"/>
                  <a:gd name="T5" fmla="*/ 3 h 3"/>
                  <a:gd name="T6" fmla="*/ 2 w 5"/>
                  <a:gd name="T7" fmla="*/ 3 h 3"/>
                  <a:gd name="T8" fmla="*/ 0 w 5"/>
                  <a:gd name="T9" fmla="*/ 2 h 3"/>
                  <a:gd name="T10" fmla="*/ 2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3" name="Freeform 386"/>
              <p:cNvSpPr>
                <a:spLocks/>
              </p:cNvSpPr>
              <p:nvPr/>
            </p:nvSpPr>
            <p:spPr bwMode="auto">
              <a:xfrm>
                <a:off x="6853814" y="3810899"/>
                <a:ext cx="5929" cy="14822"/>
              </a:xfrm>
              <a:custGeom>
                <a:avLst/>
                <a:gdLst>
                  <a:gd name="T0" fmla="*/ 3 w 4"/>
                  <a:gd name="T1" fmla="*/ 0 h 10"/>
                  <a:gd name="T2" fmla="*/ 3 w 4"/>
                  <a:gd name="T3" fmla="*/ 2 h 10"/>
                  <a:gd name="T4" fmla="*/ 2 w 4"/>
                  <a:gd name="T5" fmla="*/ 2 h 10"/>
                  <a:gd name="T6" fmla="*/ 2 w 4"/>
                  <a:gd name="T7" fmla="*/ 4 h 10"/>
                  <a:gd name="T8" fmla="*/ 4 w 4"/>
                  <a:gd name="T9" fmla="*/ 7 h 10"/>
                  <a:gd name="T10" fmla="*/ 3 w 4"/>
                  <a:gd name="T11" fmla="*/ 10 h 10"/>
                  <a:gd name="T12" fmla="*/ 3 w 4"/>
                  <a:gd name="T13" fmla="*/ 10 h 10"/>
                  <a:gd name="T14" fmla="*/ 2 w 4"/>
                  <a:gd name="T15" fmla="*/ 9 h 10"/>
                  <a:gd name="T16" fmla="*/ 2 w 4"/>
                  <a:gd name="T17" fmla="*/ 7 h 10"/>
                  <a:gd name="T18" fmla="*/ 0 w 4"/>
                  <a:gd name="T19" fmla="*/ 3 h 10"/>
                  <a:gd name="T20" fmla="*/ 2 w 4"/>
                  <a:gd name="T21" fmla="*/ 0 h 10"/>
                  <a:gd name="T22" fmla="*/ 3 w 4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4" name="Freeform 387"/>
              <p:cNvSpPr>
                <a:spLocks/>
              </p:cNvSpPr>
              <p:nvPr/>
            </p:nvSpPr>
            <p:spPr bwMode="auto">
              <a:xfrm>
                <a:off x="6804902" y="3766433"/>
                <a:ext cx="17786" cy="16305"/>
              </a:xfrm>
              <a:custGeom>
                <a:avLst/>
                <a:gdLst>
                  <a:gd name="T0" fmla="*/ 1 w 12"/>
                  <a:gd name="T1" fmla="*/ 0 h 11"/>
                  <a:gd name="T2" fmla="*/ 3 w 12"/>
                  <a:gd name="T3" fmla="*/ 1 h 11"/>
                  <a:gd name="T4" fmla="*/ 3 w 12"/>
                  <a:gd name="T5" fmla="*/ 1 h 11"/>
                  <a:gd name="T6" fmla="*/ 3 w 12"/>
                  <a:gd name="T7" fmla="*/ 1 h 11"/>
                  <a:gd name="T8" fmla="*/ 6 w 12"/>
                  <a:gd name="T9" fmla="*/ 4 h 11"/>
                  <a:gd name="T10" fmla="*/ 7 w 12"/>
                  <a:gd name="T11" fmla="*/ 4 h 11"/>
                  <a:gd name="T12" fmla="*/ 11 w 12"/>
                  <a:gd name="T13" fmla="*/ 7 h 11"/>
                  <a:gd name="T14" fmla="*/ 12 w 12"/>
                  <a:gd name="T15" fmla="*/ 8 h 11"/>
                  <a:gd name="T16" fmla="*/ 12 w 12"/>
                  <a:gd name="T17" fmla="*/ 10 h 11"/>
                  <a:gd name="T18" fmla="*/ 11 w 12"/>
                  <a:gd name="T19" fmla="*/ 11 h 11"/>
                  <a:gd name="T20" fmla="*/ 8 w 12"/>
                  <a:gd name="T21" fmla="*/ 10 h 11"/>
                  <a:gd name="T22" fmla="*/ 6 w 12"/>
                  <a:gd name="T23" fmla="*/ 5 h 11"/>
                  <a:gd name="T24" fmla="*/ 3 w 12"/>
                  <a:gd name="T25" fmla="*/ 5 h 11"/>
                  <a:gd name="T26" fmla="*/ 1 w 12"/>
                  <a:gd name="T27" fmla="*/ 10 h 11"/>
                  <a:gd name="T28" fmla="*/ 0 w 12"/>
                  <a:gd name="T29" fmla="*/ 8 h 11"/>
                  <a:gd name="T30" fmla="*/ 0 w 12"/>
                  <a:gd name="T31" fmla="*/ 7 h 11"/>
                  <a:gd name="T32" fmla="*/ 1 w 12"/>
                  <a:gd name="T33" fmla="*/ 5 h 11"/>
                  <a:gd name="T34" fmla="*/ 1 w 12"/>
                  <a:gd name="T35" fmla="*/ 3 h 11"/>
                  <a:gd name="T36" fmla="*/ 1 w 12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1">
                    <a:moveTo>
                      <a:pt x="1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8" y="10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" name="Freeform 388"/>
              <p:cNvSpPr>
                <a:spLocks/>
              </p:cNvSpPr>
              <p:nvPr/>
            </p:nvSpPr>
            <p:spPr bwMode="auto">
              <a:xfrm>
                <a:off x="6779705" y="3763469"/>
                <a:ext cx="7411" cy="13340"/>
              </a:xfrm>
              <a:custGeom>
                <a:avLst/>
                <a:gdLst>
                  <a:gd name="T0" fmla="*/ 3 w 5"/>
                  <a:gd name="T1" fmla="*/ 0 h 9"/>
                  <a:gd name="T2" fmla="*/ 3 w 5"/>
                  <a:gd name="T3" fmla="*/ 3 h 9"/>
                  <a:gd name="T4" fmla="*/ 5 w 5"/>
                  <a:gd name="T5" fmla="*/ 6 h 9"/>
                  <a:gd name="T6" fmla="*/ 3 w 5"/>
                  <a:gd name="T7" fmla="*/ 9 h 9"/>
                  <a:gd name="T8" fmla="*/ 2 w 5"/>
                  <a:gd name="T9" fmla="*/ 9 h 9"/>
                  <a:gd name="T10" fmla="*/ 0 w 5"/>
                  <a:gd name="T11" fmla="*/ 6 h 9"/>
                  <a:gd name="T12" fmla="*/ 2 w 5"/>
                  <a:gd name="T13" fmla="*/ 3 h 9"/>
                  <a:gd name="T14" fmla="*/ 3 w 5"/>
                  <a:gd name="T15" fmla="*/ 0 h 9"/>
                  <a:gd name="T16" fmla="*/ 3 w 5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lnTo>
                      <a:pt x="3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" name="Freeform 389"/>
              <p:cNvSpPr>
                <a:spLocks/>
              </p:cNvSpPr>
              <p:nvPr/>
            </p:nvSpPr>
            <p:spPr bwMode="auto">
              <a:xfrm>
                <a:off x="6813795" y="376643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" name="Freeform 390"/>
              <p:cNvSpPr>
                <a:spLocks/>
              </p:cNvSpPr>
              <p:nvPr/>
            </p:nvSpPr>
            <p:spPr bwMode="auto">
              <a:xfrm>
                <a:off x="6793045" y="3804970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3 h 6"/>
                  <a:gd name="T6" fmla="*/ 1 w 4"/>
                  <a:gd name="T7" fmla="*/ 6 h 6"/>
                  <a:gd name="T8" fmla="*/ 0 w 4"/>
                  <a:gd name="T9" fmla="*/ 4 h 6"/>
                  <a:gd name="T10" fmla="*/ 0 w 4"/>
                  <a:gd name="T11" fmla="*/ 2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" name="Freeform 391"/>
              <p:cNvSpPr>
                <a:spLocks/>
              </p:cNvSpPr>
              <p:nvPr/>
            </p:nvSpPr>
            <p:spPr bwMode="auto">
              <a:xfrm>
                <a:off x="6745615" y="3745682"/>
                <a:ext cx="26679" cy="28162"/>
              </a:xfrm>
              <a:custGeom>
                <a:avLst/>
                <a:gdLst>
                  <a:gd name="T0" fmla="*/ 3 w 18"/>
                  <a:gd name="T1" fmla="*/ 0 h 19"/>
                  <a:gd name="T2" fmla="*/ 6 w 18"/>
                  <a:gd name="T3" fmla="*/ 1 h 19"/>
                  <a:gd name="T4" fmla="*/ 8 w 18"/>
                  <a:gd name="T5" fmla="*/ 0 h 19"/>
                  <a:gd name="T6" fmla="*/ 14 w 18"/>
                  <a:gd name="T7" fmla="*/ 6 h 19"/>
                  <a:gd name="T8" fmla="*/ 17 w 18"/>
                  <a:gd name="T9" fmla="*/ 7 h 19"/>
                  <a:gd name="T10" fmla="*/ 17 w 18"/>
                  <a:gd name="T11" fmla="*/ 8 h 19"/>
                  <a:gd name="T12" fmla="*/ 17 w 18"/>
                  <a:gd name="T13" fmla="*/ 11 h 19"/>
                  <a:gd name="T14" fmla="*/ 18 w 18"/>
                  <a:gd name="T15" fmla="*/ 12 h 19"/>
                  <a:gd name="T16" fmla="*/ 18 w 18"/>
                  <a:gd name="T17" fmla="*/ 15 h 19"/>
                  <a:gd name="T18" fmla="*/ 17 w 18"/>
                  <a:gd name="T19" fmla="*/ 15 h 19"/>
                  <a:gd name="T20" fmla="*/ 17 w 18"/>
                  <a:gd name="T21" fmla="*/ 18 h 19"/>
                  <a:gd name="T22" fmla="*/ 14 w 18"/>
                  <a:gd name="T23" fmla="*/ 19 h 19"/>
                  <a:gd name="T24" fmla="*/ 11 w 18"/>
                  <a:gd name="T25" fmla="*/ 19 h 19"/>
                  <a:gd name="T26" fmla="*/ 10 w 18"/>
                  <a:gd name="T27" fmla="*/ 17 h 19"/>
                  <a:gd name="T28" fmla="*/ 8 w 18"/>
                  <a:gd name="T29" fmla="*/ 14 h 19"/>
                  <a:gd name="T30" fmla="*/ 7 w 18"/>
                  <a:gd name="T31" fmla="*/ 12 h 19"/>
                  <a:gd name="T32" fmla="*/ 7 w 18"/>
                  <a:gd name="T33" fmla="*/ 8 h 19"/>
                  <a:gd name="T34" fmla="*/ 6 w 18"/>
                  <a:gd name="T35" fmla="*/ 7 h 19"/>
                  <a:gd name="T36" fmla="*/ 3 w 18"/>
                  <a:gd name="T37" fmla="*/ 6 h 19"/>
                  <a:gd name="T38" fmla="*/ 3 w 18"/>
                  <a:gd name="T39" fmla="*/ 3 h 19"/>
                  <a:gd name="T40" fmla="*/ 1 w 18"/>
                  <a:gd name="T41" fmla="*/ 3 h 19"/>
                  <a:gd name="T42" fmla="*/ 0 w 18"/>
                  <a:gd name="T43" fmla="*/ 1 h 19"/>
                  <a:gd name="T44" fmla="*/ 3 w 18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9">
                    <a:moveTo>
                      <a:pt x="3" y="0"/>
                    </a:moveTo>
                    <a:lnTo>
                      <a:pt x="6" y="1"/>
                    </a:lnTo>
                    <a:lnTo>
                      <a:pt x="8" y="0"/>
                    </a:lnTo>
                    <a:lnTo>
                      <a:pt x="14" y="6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14" y="19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" name="Freeform 392"/>
              <p:cNvSpPr>
                <a:spLocks/>
              </p:cNvSpPr>
              <p:nvPr/>
            </p:nvSpPr>
            <p:spPr bwMode="auto">
              <a:xfrm>
                <a:off x="6810831" y="3797559"/>
                <a:ext cx="11858" cy="34091"/>
              </a:xfrm>
              <a:custGeom>
                <a:avLst/>
                <a:gdLst>
                  <a:gd name="T0" fmla="*/ 8 w 8"/>
                  <a:gd name="T1" fmla="*/ 0 h 23"/>
                  <a:gd name="T2" fmla="*/ 8 w 8"/>
                  <a:gd name="T3" fmla="*/ 4 h 23"/>
                  <a:gd name="T4" fmla="*/ 8 w 8"/>
                  <a:gd name="T5" fmla="*/ 5 h 23"/>
                  <a:gd name="T6" fmla="*/ 8 w 8"/>
                  <a:gd name="T7" fmla="*/ 8 h 23"/>
                  <a:gd name="T8" fmla="*/ 8 w 8"/>
                  <a:gd name="T9" fmla="*/ 11 h 23"/>
                  <a:gd name="T10" fmla="*/ 4 w 8"/>
                  <a:gd name="T11" fmla="*/ 15 h 23"/>
                  <a:gd name="T12" fmla="*/ 3 w 8"/>
                  <a:gd name="T13" fmla="*/ 20 h 23"/>
                  <a:gd name="T14" fmla="*/ 2 w 8"/>
                  <a:gd name="T15" fmla="*/ 23 h 23"/>
                  <a:gd name="T16" fmla="*/ 0 w 8"/>
                  <a:gd name="T17" fmla="*/ 20 h 23"/>
                  <a:gd name="T18" fmla="*/ 0 w 8"/>
                  <a:gd name="T19" fmla="*/ 18 h 23"/>
                  <a:gd name="T20" fmla="*/ 3 w 8"/>
                  <a:gd name="T21" fmla="*/ 15 h 23"/>
                  <a:gd name="T22" fmla="*/ 4 w 8"/>
                  <a:gd name="T23" fmla="*/ 12 h 23"/>
                  <a:gd name="T24" fmla="*/ 4 w 8"/>
                  <a:gd name="T25" fmla="*/ 8 h 23"/>
                  <a:gd name="T26" fmla="*/ 7 w 8"/>
                  <a:gd name="T27" fmla="*/ 4 h 23"/>
                  <a:gd name="T28" fmla="*/ 7 w 8"/>
                  <a:gd name="T29" fmla="*/ 0 h 23"/>
                  <a:gd name="T30" fmla="*/ 8 w 8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23">
                    <a:moveTo>
                      <a:pt x="8" y="0"/>
                    </a:moveTo>
                    <a:lnTo>
                      <a:pt x="8" y="4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4" y="15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" name="Freeform 393"/>
              <p:cNvSpPr>
                <a:spLocks/>
              </p:cNvSpPr>
              <p:nvPr/>
            </p:nvSpPr>
            <p:spPr bwMode="auto">
              <a:xfrm>
                <a:off x="6862707" y="3825720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" name="Freeform 394"/>
              <p:cNvSpPr>
                <a:spLocks/>
              </p:cNvSpPr>
              <p:nvPr/>
            </p:nvSpPr>
            <p:spPr bwMode="auto">
              <a:xfrm>
                <a:off x="6793045" y="3800524"/>
                <a:ext cx="22233" cy="40020"/>
              </a:xfrm>
              <a:custGeom>
                <a:avLst/>
                <a:gdLst>
                  <a:gd name="T0" fmla="*/ 9 w 15"/>
                  <a:gd name="T1" fmla="*/ 0 h 27"/>
                  <a:gd name="T2" fmla="*/ 11 w 15"/>
                  <a:gd name="T3" fmla="*/ 2 h 27"/>
                  <a:gd name="T4" fmla="*/ 12 w 15"/>
                  <a:gd name="T5" fmla="*/ 0 h 27"/>
                  <a:gd name="T6" fmla="*/ 15 w 15"/>
                  <a:gd name="T7" fmla="*/ 2 h 27"/>
                  <a:gd name="T8" fmla="*/ 14 w 15"/>
                  <a:gd name="T9" fmla="*/ 5 h 27"/>
                  <a:gd name="T10" fmla="*/ 12 w 15"/>
                  <a:gd name="T11" fmla="*/ 7 h 27"/>
                  <a:gd name="T12" fmla="*/ 11 w 15"/>
                  <a:gd name="T13" fmla="*/ 14 h 27"/>
                  <a:gd name="T14" fmla="*/ 11 w 15"/>
                  <a:gd name="T15" fmla="*/ 20 h 27"/>
                  <a:gd name="T16" fmla="*/ 12 w 15"/>
                  <a:gd name="T17" fmla="*/ 22 h 27"/>
                  <a:gd name="T18" fmla="*/ 12 w 15"/>
                  <a:gd name="T19" fmla="*/ 25 h 27"/>
                  <a:gd name="T20" fmla="*/ 9 w 15"/>
                  <a:gd name="T21" fmla="*/ 27 h 27"/>
                  <a:gd name="T22" fmla="*/ 8 w 15"/>
                  <a:gd name="T23" fmla="*/ 25 h 27"/>
                  <a:gd name="T24" fmla="*/ 8 w 15"/>
                  <a:gd name="T25" fmla="*/ 22 h 27"/>
                  <a:gd name="T26" fmla="*/ 5 w 15"/>
                  <a:gd name="T27" fmla="*/ 22 h 27"/>
                  <a:gd name="T28" fmla="*/ 3 w 15"/>
                  <a:gd name="T29" fmla="*/ 20 h 27"/>
                  <a:gd name="T30" fmla="*/ 0 w 15"/>
                  <a:gd name="T31" fmla="*/ 20 h 27"/>
                  <a:gd name="T32" fmla="*/ 0 w 15"/>
                  <a:gd name="T33" fmla="*/ 16 h 27"/>
                  <a:gd name="T34" fmla="*/ 1 w 15"/>
                  <a:gd name="T35" fmla="*/ 14 h 27"/>
                  <a:gd name="T36" fmla="*/ 5 w 15"/>
                  <a:gd name="T37" fmla="*/ 13 h 27"/>
                  <a:gd name="T38" fmla="*/ 7 w 15"/>
                  <a:gd name="T39" fmla="*/ 10 h 27"/>
                  <a:gd name="T40" fmla="*/ 5 w 15"/>
                  <a:gd name="T41" fmla="*/ 7 h 27"/>
                  <a:gd name="T42" fmla="*/ 7 w 15"/>
                  <a:gd name="T43" fmla="*/ 5 h 27"/>
                  <a:gd name="T44" fmla="*/ 7 w 15"/>
                  <a:gd name="T45" fmla="*/ 2 h 27"/>
                  <a:gd name="T46" fmla="*/ 9 w 15"/>
                  <a:gd name="T4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27">
                    <a:moveTo>
                      <a:pt x="9" y="0"/>
                    </a:moveTo>
                    <a:lnTo>
                      <a:pt x="11" y="2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11" y="14"/>
                    </a:lnTo>
                    <a:lnTo>
                      <a:pt x="11" y="20"/>
                    </a:lnTo>
                    <a:lnTo>
                      <a:pt x="12" y="22"/>
                    </a:lnTo>
                    <a:lnTo>
                      <a:pt x="12" y="25"/>
                    </a:lnTo>
                    <a:lnTo>
                      <a:pt x="9" y="27"/>
                    </a:lnTo>
                    <a:lnTo>
                      <a:pt x="8" y="25"/>
                    </a:lnTo>
                    <a:lnTo>
                      <a:pt x="8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2" name="Freeform 395"/>
              <p:cNvSpPr>
                <a:spLocks/>
              </p:cNvSpPr>
              <p:nvPr/>
            </p:nvSpPr>
            <p:spPr bwMode="auto">
              <a:xfrm>
                <a:off x="6837510" y="3833132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2 h 5"/>
                  <a:gd name="T4" fmla="*/ 2 w 3"/>
                  <a:gd name="T5" fmla="*/ 5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2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3" name="Freeform 396"/>
              <p:cNvSpPr>
                <a:spLocks/>
              </p:cNvSpPr>
              <p:nvPr/>
            </p:nvSpPr>
            <p:spPr bwMode="auto">
              <a:xfrm>
                <a:off x="6813795" y="3836096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4" name="Freeform 397"/>
              <p:cNvSpPr>
                <a:spLocks/>
              </p:cNvSpPr>
              <p:nvPr/>
            </p:nvSpPr>
            <p:spPr bwMode="auto">
              <a:xfrm>
                <a:off x="6864190" y="3816827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3 w 3"/>
                  <a:gd name="T3" fmla="*/ 3 h 6"/>
                  <a:gd name="T4" fmla="*/ 3 w 3"/>
                  <a:gd name="T5" fmla="*/ 6 h 6"/>
                  <a:gd name="T6" fmla="*/ 2 w 3"/>
                  <a:gd name="T7" fmla="*/ 6 h 6"/>
                  <a:gd name="T8" fmla="*/ 0 w 3"/>
                  <a:gd name="T9" fmla="*/ 5 h 6"/>
                  <a:gd name="T10" fmla="*/ 0 w 3"/>
                  <a:gd name="T11" fmla="*/ 3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3" y="3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5" name="Freeform 398"/>
              <p:cNvSpPr>
                <a:spLocks/>
              </p:cNvSpPr>
              <p:nvPr/>
            </p:nvSpPr>
            <p:spPr bwMode="auto">
              <a:xfrm>
                <a:off x="6692256" y="385684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6" name="Freeform 399"/>
              <p:cNvSpPr>
                <a:spLocks/>
              </p:cNvSpPr>
              <p:nvPr/>
            </p:nvSpPr>
            <p:spPr bwMode="auto">
              <a:xfrm>
                <a:off x="6782669" y="3889455"/>
                <a:ext cx="10376" cy="7411"/>
              </a:xfrm>
              <a:custGeom>
                <a:avLst/>
                <a:gdLst>
                  <a:gd name="T0" fmla="*/ 4 w 7"/>
                  <a:gd name="T1" fmla="*/ 0 h 5"/>
                  <a:gd name="T2" fmla="*/ 5 w 7"/>
                  <a:gd name="T3" fmla="*/ 1 h 5"/>
                  <a:gd name="T4" fmla="*/ 7 w 7"/>
                  <a:gd name="T5" fmla="*/ 1 h 5"/>
                  <a:gd name="T6" fmla="*/ 7 w 7"/>
                  <a:gd name="T7" fmla="*/ 3 h 5"/>
                  <a:gd name="T8" fmla="*/ 4 w 7"/>
                  <a:gd name="T9" fmla="*/ 5 h 5"/>
                  <a:gd name="T10" fmla="*/ 3 w 7"/>
                  <a:gd name="T11" fmla="*/ 5 h 5"/>
                  <a:gd name="T12" fmla="*/ 1 w 7"/>
                  <a:gd name="T13" fmla="*/ 3 h 5"/>
                  <a:gd name="T14" fmla="*/ 0 w 7"/>
                  <a:gd name="T15" fmla="*/ 1 h 5"/>
                  <a:gd name="T16" fmla="*/ 3 w 7"/>
                  <a:gd name="T17" fmla="*/ 1 h 5"/>
                  <a:gd name="T18" fmla="*/ 4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7" name="Freeform 400"/>
              <p:cNvSpPr>
                <a:spLocks/>
              </p:cNvSpPr>
              <p:nvPr/>
            </p:nvSpPr>
            <p:spPr bwMode="auto">
              <a:xfrm>
                <a:off x="6684845" y="3859811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2 h 6"/>
                  <a:gd name="T4" fmla="*/ 2 w 4"/>
                  <a:gd name="T5" fmla="*/ 2 h 6"/>
                  <a:gd name="T6" fmla="*/ 2 w 4"/>
                  <a:gd name="T7" fmla="*/ 6 h 6"/>
                  <a:gd name="T8" fmla="*/ 1 w 4"/>
                  <a:gd name="T9" fmla="*/ 6 h 6"/>
                  <a:gd name="T10" fmla="*/ 0 w 4"/>
                  <a:gd name="T11" fmla="*/ 3 h 6"/>
                  <a:gd name="T12" fmla="*/ 0 w 4"/>
                  <a:gd name="T13" fmla="*/ 2 h 6"/>
                  <a:gd name="T14" fmla="*/ 2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8" name="Freeform 401"/>
              <p:cNvSpPr>
                <a:spLocks/>
              </p:cNvSpPr>
              <p:nvPr/>
            </p:nvSpPr>
            <p:spPr bwMode="auto">
              <a:xfrm>
                <a:off x="6690773" y="3856847"/>
                <a:ext cx="148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9" name="Freeform 402"/>
              <p:cNvSpPr>
                <a:spLocks/>
              </p:cNvSpPr>
              <p:nvPr/>
            </p:nvSpPr>
            <p:spPr bwMode="auto">
              <a:xfrm>
                <a:off x="6729310" y="3637483"/>
                <a:ext cx="96343" cy="130433"/>
              </a:xfrm>
              <a:custGeom>
                <a:avLst/>
                <a:gdLst>
                  <a:gd name="T0" fmla="*/ 21 w 65"/>
                  <a:gd name="T1" fmla="*/ 4 h 88"/>
                  <a:gd name="T2" fmla="*/ 28 w 65"/>
                  <a:gd name="T3" fmla="*/ 4 h 88"/>
                  <a:gd name="T4" fmla="*/ 30 w 65"/>
                  <a:gd name="T5" fmla="*/ 0 h 88"/>
                  <a:gd name="T6" fmla="*/ 30 w 65"/>
                  <a:gd name="T7" fmla="*/ 7 h 88"/>
                  <a:gd name="T8" fmla="*/ 33 w 65"/>
                  <a:gd name="T9" fmla="*/ 16 h 88"/>
                  <a:gd name="T10" fmla="*/ 34 w 65"/>
                  <a:gd name="T11" fmla="*/ 27 h 88"/>
                  <a:gd name="T12" fmla="*/ 32 w 65"/>
                  <a:gd name="T13" fmla="*/ 38 h 88"/>
                  <a:gd name="T14" fmla="*/ 30 w 65"/>
                  <a:gd name="T15" fmla="*/ 36 h 88"/>
                  <a:gd name="T16" fmla="*/ 26 w 65"/>
                  <a:gd name="T17" fmla="*/ 45 h 88"/>
                  <a:gd name="T18" fmla="*/ 26 w 65"/>
                  <a:gd name="T19" fmla="*/ 51 h 88"/>
                  <a:gd name="T20" fmla="*/ 28 w 65"/>
                  <a:gd name="T21" fmla="*/ 58 h 88"/>
                  <a:gd name="T22" fmla="*/ 30 w 65"/>
                  <a:gd name="T23" fmla="*/ 65 h 88"/>
                  <a:gd name="T24" fmla="*/ 37 w 65"/>
                  <a:gd name="T25" fmla="*/ 63 h 88"/>
                  <a:gd name="T26" fmla="*/ 47 w 65"/>
                  <a:gd name="T27" fmla="*/ 63 h 88"/>
                  <a:gd name="T28" fmla="*/ 50 w 65"/>
                  <a:gd name="T29" fmla="*/ 70 h 88"/>
                  <a:gd name="T30" fmla="*/ 52 w 65"/>
                  <a:gd name="T31" fmla="*/ 66 h 88"/>
                  <a:gd name="T32" fmla="*/ 59 w 65"/>
                  <a:gd name="T33" fmla="*/ 70 h 88"/>
                  <a:gd name="T34" fmla="*/ 57 w 65"/>
                  <a:gd name="T35" fmla="*/ 70 h 88"/>
                  <a:gd name="T36" fmla="*/ 58 w 65"/>
                  <a:gd name="T37" fmla="*/ 79 h 88"/>
                  <a:gd name="T38" fmla="*/ 62 w 65"/>
                  <a:gd name="T39" fmla="*/ 81 h 88"/>
                  <a:gd name="T40" fmla="*/ 63 w 65"/>
                  <a:gd name="T41" fmla="*/ 83 h 88"/>
                  <a:gd name="T42" fmla="*/ 61 w 65"/>
                  <a:gd name="T43" fmla="*/ 88 h 88"/>
                  <a:gd name="T44" fmla="*/ 61 w 65"/>
                  <a:gd name="T45" fmla="*/ 83 h 88"/>
                  <a:gd name="T46" fmla="*/ 57 w 65"/>
                  <a:gd name="T47" fmla="*/ 84 h 88"/>
                  <a:gd name="T48" fmla="*/ 52 w 65"/>
                  <a:gd name="T49" fmla="*/ 77 h 88"/>
                  <a:gd name="T50" fmla="*/ 46 w 65"/>
                  <a:gd name="T51" fmla="*/ 70 h 88"/>
                  <a:gd name="T52" fmla="*/ 40 w 65"/>
                  <a:gd name="T53" fmla="*/ 68 h 88"/>
                  <a:gd name="T54" fmla="*/ 44 w 65"/>
                  <a:gd name="T55" fmla="*/ 79 h 88"/>
                  <a:gd name="T56" fmla="*/ 37 w 65"/>
                  <a:gd name="T57" fmla="*/ 72 h 88"/>
                  <a:gd name="T58" fmla="*/ 28 w 65"/>
                  <a:gd name="T59" fmla="*/ 68 h 88"/>
                  <a:gd name="T60" fmla="*/ 25 w 65"/>
                  <a:gd name="T61" fmla="*/ 73 h 88"/>
                  <a:gd name="T62" fmla="*/ 18 w 65"/>
                  <a:gd name="T63" fmla="*/ 72 h 88"/>
                  <a:gd name="T64" fmla="*/ 17 w 65"/>
                  <a:gd name="T65" fmla="*/ 68 h 88"/>
                  <a:gd name="T66" fmla="*/ 14 w 65"/>
                  <a:gd name="T67" fmla="*/ 65 h 88"/>
                  <a:gd name="T68" fmla="*/ 18 w 65"/>
                  <a:gd name="T69" fmla="*/ 58 h 88"/>
                  <a:gd name="T70" fmla="*/ 12 w 65"/>
                  <a:gd name="T71" fmla="*/ 58 h 88"/>
                  <a:gd name="T72" fmla="*/ 11 w 65"/>
                  <a:gd name="T73" fmla="*/ 61 h 88"/>
                  <a:gd name="T74" fmla="*/ 7 w 65"/>
                  <a:gd name="T75" fmla="*/ 54 h 88"/>
                  <a:gd name="T76" fmla="*/ 5 w 65"/>
                  <a:gd name="T77" fmla="*/ 50 h 88"/>
                  <a:gd name="T78" fmla="*/ 3 w 65"/>
                  <a:gd name="T79" fmla="*/ 40 h 88"/>
                  <a:gd name="T80" fmla="*/ 0 w 65"/>
                  <a:gd name="T81" fmla="*/ 36 h 88"/>
                  <a:gd name="T82" fmla="*/ 5 w 65"/>
                  <a:gd name="T83" fmla="*/ 36 h 88"/>
                  <a:gd name="T84" fmla="*/ 5 w 65"/>
                  <a:gd name="T85" fmla="*/ 29 h 88"/>
                  <a:gd name="T86" fmla="*/ 7 w 65"/>
                  <a:gd name="T87" fmla="*/ 14 h 88"/>
                  <a:gd name="T88" fmla="*/ 10 w 65"/>
                  <a:gd name="T89" fmla="*/ 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5" h="88">
                    <a:moveTo>
                      <a:pt x="14" y="0"/>
                    </a:moveTo>
                    <a:lnTo>
                      <a:pt x="19" y="1"/>
                    </a:lnTo>
                    <a:lnTo>
                      <a:pt x="21" y="4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8" y="4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0" y="7"/>
                    </a:lnTo>
                    <a:lnTo>
                      <a:pt x="30" y="12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4" y="19"/>
                    </a:lnTo>
                    <a:lnTo>
                      <a:pt x="36" y="22"/>
                    </a:lnTo>
                    <a:lnTo>
                      <a:pt x="34" y="27"/>
                    </a:lnTo>
                    <a:lnTo>
                      <a:pt x="33" y="32"/>
                    </a:lnTo>
                    <a:lnTo>
                      <a:pt x="34" y="34"/>
                    </a:lnTo>
                    <a:lnTo>
                      <a:pt x="32" y="38"/>
                    </a:lnTo>
                    <a:lnTo>
                      <a:pt x="32" y="37"/>
                    </a:lnTo>
                    <a:lnTo>
                      <a:pt x="32" y="34"/>
                    </a:lnTo>
                    <a:lnTo>
                      <a:pt x="30" y="36"/>
                    </a:lnTo>
                    <a:lnTo>
                      <a:pt x="26" y="40"/>
                    </a:lnTo>
                    <a:lnTo>
                      <a:pt x="26" y="41"/>
                    </a:lnTo>
                    <a:lnTo>
                      <a:pt x="26" y="45"/>
                    </a:lnTo>
                    <a:lnTo>
                      <a:pt x="25" y="47"/>
                    </a:lnTo>
                    <a:lnTo>
                      <a:pt x="25" y="50"/>
                    </a:lnTo>
                    <a:lnTo>
                      <a:pt x="26" y="51"/>
                    </a:lnTo>
                    <a:lnTo>
                      <a:pt x="28" y="55"/>
                    </a:lnTo>
                    <a:lnTo>
                      <a:pt x="29" y="56"/>
                    </a:lnTo>
                    <a:lnTo>
                      <a:pt x="28" y="58"/>
                    </a:lnTo>
                    <a:lnTo>
                      <a:pt x="28" y="61"/>
                    </a:lnTo>
                    <a:lnTo>
                      <a:pt x="29" y="62"/>
                    </a:lnTo>
                    <a:lnTo>
                      <a:pt x="30" y="65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40" y="61"/>
                    </a:lnTo>
                    <a:lnTo>
                      <a:pt x="43" y="61"/>
                    </a:lnTo>
                    <a:lnTo>
                      <a:pt x="47" y="63"/>
                    </a:lnTo>
                    <a:lnTo>
                      <a:pt x="48" y="66"/>
                    </a:lnTo>
                    <a:lnTo>
                      <a:pt x="48" y="69"/>
                    </a:lnTo>
                    <a:lnTo>
                      <a:pt x="50" y="70"/>
                    </a:lnTo>
                    <a:lnTo>
                      <a:pt x="51" y="69"/>
                    </a:lnTo>
                    <a:lnTo>
                      <a:pt x="51" y="66"/>
                    </a:lnTo>
                    <a:lnTo>
                      <a:pt x="52" y="66"/>
                    </a:lnTo>
                    <a:lnTo>
                      <a:pt x="54" y="68"/>
                    </a:lnTo>
                    <a:lnTo>
                      <a:pt x="57" y="69"/>
                    </a:lnTo>
                    <a:lnTo>
                      <a:pt x="59" y="70"/>
                    </a:lnTo>
                    <a:lnTo>
                      <a:pt x="59" y="70"/>
                    </a:lnTo>
                    <a:lnTo>
                      <a:pt x="58" y="72"/>
                    </a:lnTo>
                    <a:lnTo>
                      <a:pt x="57" y="70"/>
                    </a:lnTo>
                    <a:lnTo>
                      <a:pt x="55" y="72"/>
                    </a:lnTo>
                    <a:lnTo>
                      <a:pt x="55" y="73"/>
                    </a:lnTo>
                    <a:lnTo>
                      <a:pt x="58" y="79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62" y="81"/>
                    </a:lnTo>
                    <a:lnTo>
                      <a:pt x="63" y="81"/>
                    </a:lnTo>
                    <a:lnTo>
                      <a:pt x="65" y="83"/>
                    </a:lnTo>
                    <a:lnTo>
                      <a:pt x="63" y="83"/>
                    </a:lnTo>
                    <a:lnTo>
                      <a:pt x="65" y="85"/>
                    </a:lnTo>
                    <a:lnTo>
                      <a:pt x="63" y="88"/>
                    </a:lnTo>
                    <a:lnTo>
                      <a:pt x="61" y="88"/>
                    </a:lnTo>
                    <a:lnTo>
                      <a:pt x="59" y="85"/>
                    </a:lnTo>
                    <a:lnTo>
                      <a:pt x="61" y="84"/>
                    </a:lnTo>
                    <a:lnTo>
                      <a:pt x="61" y="83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7" y="84"/>
                    </a:lnTo>
                    <a:lnTo>
                      <a:pt x="54" y="80"/>
                    </a:lnTo>
                    <a:lnTo>
                      <a:pt x="52" y="80"/>
                    </a:lnTo>
                    <a:lnTo>
                      <a:pt x="52" y="77"/>
                    </a:lnTo>
                    <a:lnTo>
                      <a:pt x="51" y="74"/>
                    </a:lnTo>
                    <a:lnTo>
                      <a:pt x="47" y="73"/>
                    </a:lnTo>
                    <a:lnTo>
                      <a:pt x="46" y="70"/>
                    </a:lnTo>
                    <a:lnTo>
                      <a:pt x="44" y="69"/>
                    </a:lnTo>
                    <a:lnTo>
                      <a:pt x="41" y="68"/>
                    </a:lnTo>
                    <a:lnTo>
                      <a:pt x="40" y="68"/>
                    </a:lnTo>
                    <a:lnTo>
                      <a:pt x="40" y="69"/>
                    </a:lnTo>
                    <a:lnTo>
                      <a:pt x="43" y="73"/>
                    </a:lnTo>
                    <a:lnTo>
                      <a:pt x="44" y="79"/>
                    </a:lnTo>
                    <a:lnTo>
                      <a:pt x="43" y="79"/>
                    </a:lnTo>
                    <a:lnTo>
                      <a:pt x="40" y="73"/>
                    </a:lnTo>
                    <a:lnTo>
                      <a:pt x="37" y="72"/>
                    </a:lnTo>
                    <a:lnTo>
                      <a:pt x="36" y="70"/>
                    </a:lnTo>
                    <a:lnTo>
                      <a:pt x="30" y="68"/>
                    </a:lnTo>
                    <a:lnTo>
                      <a:pt x="28" y="68"/>
                    </a:lnTo>
                    <a:lnTo>
                      <a:pt x="26" y="69"/>
                    </a:lnTo>
                    <a:lnTo>
                      <a:pt x="28" y="72"/>
                    </a:lnTo>
                    <a:lnTo>
                      <a:pt x="25" y="73"/>
                    </a:lnTo>
                    <a:lnTo>
                      <a:pt x="22" y="70"/>
                    </a:lnTo>
                    <a:lnTo>
                      <a:pt x="19" y="72"/>
                    </a:lnTo>
                    <a:lnTo>
                      <a:pt x="18" y="72"/>
                    </a:lnTo>
                    <a:lnTo>
                      <a:pt x="19" y="70"/>
                    </a:lnTo>
                    <a:lnTo>
                      <a:pt x="18" y="68"/>
                    </a:lnTo>
                    <a:lnTo>
                      <a:pt x="17" y="68"/>
                    </a:lnTo>
                    <a:lnTo>
                      <a:pt x="15" y="70"/>
                    </a:lnTo>
                    <a:lnTo>
                      <a:pt x="14" y="68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5" y="61"/>
                    </a:lnTo>
                    <a:lnTo>
                      <a:pt x="18" y="58"/>
                    </a:lnTo>
                    <a:lnTo>
                      <a:pt x="17" y="56"/>
                    </a:lnTo>
                    <a:lnTo>
                      <a:pt x="12" y="55"/>
                    </a:lnTo>
                    <a:lnTo>
                      <a:pt x="12" y="58"/>
                    </a:lnTo>
                    <a:lnTo>
                      <a:pt x="14" y="59"/>
                    </a:lnTo>
                    <a:lnTo>
                      <a:pt x="12" y="61"/>
                    </a:lnTo>
                    <a:lnTo>
                      <a:pt x="11" y="61"/>
                    </a:lnTo>
                    <a:lnTo>
                      <a:pt x="8" y="58"/>
                    </a:lnTo>
                    <a:lnTo>
                      <a:pt x="8" y="55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5" y="54"/>
                    </a:lnTo>
                    <a:lnTo>
                      <a:pt x="5" y="50"/>
                    </a:lnTo>
                    <a:lnTo>
                      <a:pt x="3" y="45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1" y="33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29"/>
                    </a:lnTo>
                    <a:lnTo>
                      <a:pt x="5" y="25"/>
                    </a:lnTo>
                    <a:lnTo>
                      <a:pt x="8" y="19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0" name="Freeform 403"/>
              <p:cNvSpPr>
                <a:spLocks/>
              </p:cNvSpPr>
              <p:nvPr/>
            </p:nvSpPr>
            <p:spPr bwMode="auto">
              <a:xfrm>
                <a:off x="6821206" y="3816827"/>
                <a:ext cx="14822" cy="13340"/>
              </a:xfrm>
              <a:custGeom>
                <a:avLst/>
                <a:gdLst>
                  <a:gd name="T0" fmla="*/ 8 w 10"/>
                  <a:gd name="T1" fmla="*/ 0 h 9"/>
                  <a:gd name="T2" fmla="*/ 10 w 10"/>
                  <a:gd name="T3" fmla="*/ 2 h 9"/>
                  <a:gd name="T4" fmla="*/ 10 w 10"/>
                  <a:gd name="T5" fmla="*/ 5 h 9"/>
                  <a:gd name="T6" fmla="*/ 8 w 10"/>
                  <a:gd name="T7" fmla="*/ 6 h 9"/>
                  <a:gd name="T8" fmla="*/ 4 w 10"/>
                  <a:gd name="T9" fmla="*/ 9 h 9"/>
                  <a:gd name="T10" fmla="*/ 1 w 10"/>
                  <a:gd name="T11" fmla="*/ 9 h 9"/>
                  <a:gd name="T12" fmla="*/ 1 w 10"/>
                  <a:gd name="T13" fmla="*/ 7 h 9"/>
                  <a:gd name="T14" fmla="*/ 0 w 10"/>
                  <a:gd name="T15" fmla="*/ 6 h 9"/>
                  <a:gd name="T16" fmla="*/ 1 w 10"/>
                  <a:gd name="T17" fmla="*/ 3 h 9"/>
                  <a:gd name="T18" fmla="*/ 7 w 10"/>
                  <a:gd name="T19" fmla="*/ 0 h 9"/>
                  <a:gd name="T20" fmla="*/ 8 w 10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8" y="0"/>
                    </a:moveTo>
                    <a:lnTo>
                      <a:pt x="10" y="2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1" name="Freeform 404"/>
              <p:cNvSpPr>
                <a:spLocks/>
              </p:cNvSpPr>
              <p:nvPr/>
            </p:nvSpPr>
            <p:spPr bwMode="auto">
              <a:xfrm>
                <a:off x="6830099" y="3793112"/>
                <a:ext cx="19269" cy="26679"/>
              </a:xfrm>
              <a:custGeom>
                <a:avLst/>
                <a:gdLst>
                  <a:gd name="T0" fmla="*/ 1 w 13"/>
                  <a:gd name="T1" fmla="*/ 0 h 18"/>
                  <a:gd name="T2" fmla="*/ 4 w 13"/>
                  <a:gd name="T3" fmla="*/ 1 h 18"/>
                  <a:gd name="T4" fmla="*/ 7 w 13"/>
                  <a:gd name="T5" fmla="*/ 0 h 18"/>
                  <a:gd name="T6" fmla="*/ 7 w 13"/>
                  <a:gd name="T7" fmla="*/ 1 h 18"/>
                  <a:gd name="T8" fmla="*/ 8 w 13"/>
                  <a:gd name="T9" fmla="*/ 4 h 18"/>
                  <a:gd name="T10" fmla="*/ 9 w 13"/>
                  <a:gd name="T11" fmla="*/ 8 h 18"/>
                  <a:gd name="T12" fmla="*/ 11 w 13"/>
                  <a:gd name="T13" fmla="*/ 10 h 18"/>
                  <a:gd name="T14" fmla="*/ 13 w 13"/>
                  <a:gd name="T15" fmla="*/ 14 h 18"/>
                  <a:gd name="T16" fmla="*/ 12 w 13"/>
                  <a:gd name="T17" fmla="*/ 15 h 18"/>
                  <a:gd name="T18" fmla="*/ 11 w 13"/>
                  <a:gd name="T19" fmla="*/ 16 h 18"/>
                  <a:gd name="T20" fmla="*/ 9 w 13"/>
                  <a:gd name="T21" fmla="*/ 14 h 18"/>
                  <a:gd name="T22" fmla="*/ 9 w 13"/>
                  <a:gd name="T23" fmla="*/ 18 h 18"/>
                  <a:gd name="T24" fmla="*/ 7 w 13"/>
                  <a:gd name="T25" fmla="*/ 16 h 18"/>
                  <a:gd name="T26" fmla="*/ 7 w 13"/>
                  <a:gd name="T27" fmla="*/ 12 h 18"/>
                  <a:gd name="T28" fmla="*/ 5 w 13"/>
                  <a:gd name="T29" fmla="*/ 10 h 18"/>
                  <a:gd name="T30" fmla="*/ 5 w 13"/>
                  <a:gd name="T31" fmla="*/ 7 h 18"/>
                  <a:gd name="T32" fmla="*/ 4 w 13"/>
                  <a:gd name="T33" fmla="*/ 5 h 18"/>
                  <a:gd name="T34" fmla="*/ 2 w 13"/>
                  <a:gd name="T35" fmla="*/ 7 h 18"/>
                  <a:gd name="T36" fmla="*/ 1 w 13"/>
                  <a:gd name="T37" fmla="*/ 5 h 18"/>
                  <a:gd name="T38" fmla="*/ 1 w 13"/>
                  <a:gd name="T39" fmla="*/ 3 h 18"/>
                  <a:gd name="T40" fmla="*/ 0 w 13"/>
                  <a:gd name="T41" fmla="*/ 0 h 18"/>
                  <a:gd name="T42" fmla="*/ 1 w 13"/>
                  <a:gd name="T4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8">
                    <a:moveTo>
                      <a:pt x="1" y="0"/>
                    </a:moveTo>
                    <a:lnTo>
                      <a:pt x="4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9" y="8"/>
                    </a:lnTo>
                    <a:lnTo>
                      <a:pt x="11" y="1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2" name="Freeform 405"/>
              <p:cNvSpPr>
                <a:spLocks/>
              </p:cNvSpPr>
              <p:nvPr/>
            </p:nvSpPr>
            <p:spPr bwMode="auto">
              <a:xfrm>
                <a:off x="6847885" y="3816827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3" name="Freeform 406"/>
              <p:cNvSpPr>
                <a:spLocks/>
              </p:cNvSpPr>
              <p:nvPr/>
            </p:nvSpPr>
            <p:spPr bwMode="auto">
              <a:xfrm>
                <a:off x="6830099" y="3804970"/>
                <a:ext cx="0" cy="4447"/>
              </a:xfrm>
              <a:custGeom>
                <a:avLst/>
                <a:gdLst>
                  <a:gd name="T0" fmla="*/ 0 h 3"/>
                  <a:gd name="T1" fmla="*/ 3 h 3"/>
                  <a:gd name="T2" fmla="*/ 2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4" name="Freeform 408"/>
              <p:cNvSpPr>
                <a:spLocks/>
              </p:cNvSpPr>
              <p:nvPr/>
            </p:nvSpPr>
            <p:spPr bwMode="auto">
              <a:xfrm>
                <a:off x="6690774" y="3793113"/>
                <a:ext cx="44466" cy="60770"/>
              </a:xfrm>
              <a:custGeom>
                <a:avLst/>
                <a:gdLst>
                  <a:gd name="T0" fmla="*/ 27 w 30"/>
                  <a:gd name="T1" fmla="*/ 0 h 41"/>
                  <a:gd name="T2" fmla="*/ 27 w 30"/>
                  <a:gd name="T3" fmla="*/ 3 h 41"/>
                  <a:gd name="T4" fmla="*/ 27 w 30"/>
                  <a:gd name="T5" fmla="*/ 5 h 41"/>
                  <a:gd name="T6" fmla="*/ 29 w 30"/>
                  <a:gd name="T7" fmla="*/ 8 h 41"/>
                  <a:gd name="T8" fmla="*/ 30 w 30"/>
                  <a:gd name="T9" fmla="*/ 11 h 41"/>
                  <a:gd name="T10" fmla="*/ 30 w 30"/>
                  <a:gd name="T11" fmla="*/ 14 h 41"/>
                  <a:gd name="T12" fmla="*/ 27 w 30"/>
                  <a:gd name="T13" fmla="*/ 14 h 41"/>
                  <a:gd name="T14" fmla="*/ 26 w 30"/>
                  <a:gd name="T15" fmla="*/ 16 h 41"/>
                  <a:gd name="T16" fmla="*/ 25 w 30"/>
                  <a:gd name="T17" fmla="*/ 18 h 41"/>
                  <a:gd name="T18" fmla="*/ 20 w 30"/>
                  <a:gd name="T19" fmla="*/ 19 h 41"/>
                  <a:gd name="T20" fmla="*/ 19 w 30"/>
                  <a:gd name="T21" fmla="*/ 21 h 41"/>
                  <a:gd name="T22" fmla="*/ 19 w 30"/>
                  <a:gd name="T23" fmla="*/ 25 h 41"/>
                  <a:gd name="T24" fmla="*/ 18 w 30"/>
                  <a:gd name="T25" fmla="*/ 26 h 41"/>
                  <a:gd name="T26" fmla="*/ 18 w 30"/>
                  <a:gd name="T27" fmla="*/ 27 h 41"/>
                  <a:gd name="T28" fmla="*/ 15 w 30"/>
                  <a:gd name="T29" fmla="*/ 30 h 41"/>
                  <a:gd name="T30" fmla="*/ 12 w 30"/>
                  <a:gd name="T31" fmla="*/ 32 h 41"/>
                  <a:gd name="T32" fmla="*/ 9 w 30"/>
                  <a:gd name="T33" fmla="*/ 36 h 41"/>
                  <a:gd name="T34" fmla="*/ 7 w 30"/>
                  <a:gd name="T35" fmla="*/ 37 h 41"/>
                  <a:gd name="T36" fmla="*/ 4 w 30"/>
                  <a:gd name="T37" fmla="*/ 39 h 41"/>
                  <a:gd name="T38" fmla="*/ 2 w 30"/>
                  <a:gd name="T39" fmla="*/ 39 h 41"/>
                  <a:gd name="T40" fmla="*/ 0 w 30"/>
                  <a:gd name="T41" fmla="*/ 41 h 41"/>
                  <a:gd name="T42" fmla="*/ 0 w 30"/>
                  <a:gd name="T43" fmla="*/ 40 h 41"/>
                  <a:gd name="T44" fmla="*/ 1 w 30"/>
                  <a:gd name="T45" fmla="*/ 39 h 41"/>
                  <a:gd name="T46" fmla="*/ 4 w 30"/>
                  <a:gd name="T47" fmla="*/ 33 h 41"/>
                  <a:gd name="T48" fmla="*/ 5 w 30"/>
                  <a:gd name="T49" fmla="*/ 33 h 41"/>
                  <a:gd name="T50" fmla="*/ 8 w 30"/>
                  <a:gd name="T51" fmla="*/ 29 h 41"/>
                  <a:gd name="T52" fmla="*/ 9 w 30"/>
                  <a:gd name="T53" fmla="*/ 29 h 41"/>
                  <a:gd name="T54" fmla="*/ 13 w 30"/>
                  <a:gd name="T55" fmla="*/ 25 h 41"/>
                  <a:gd name="T56" fmla="*/ 16 w 30"/>
                  <a:gd name="T57" fmla="*/ 19 h 41"/>
                  <a:gd name="T58" fmla="*/ 19 w 30"/>
                  <a:gd name="T59" fmla="*/ 18 h 41"/>
                  <a:gd name="T60" fmla="*/ 19 w 30"/>
                  <a:gd name="T61" fmla="*/ 16 h 41"/>
                  <a:gd name="T62" fmla="*/ 22 w 30"/>
                  <a:gd name="T63" fmla="*/ 14 h 41"/>
                  <a:gd name="T64" fmla="*/ 23 w 30"/>
                  <a:gd name="T65" fmla="*/ 14 h 41"/>
                  <a:gd name="T66" fmla="*/ 26 w 30"/>
                  <a:gd name="T67" fmla="*/ 11 h 41"/>
                  <a:gd name="T68" fmla="*/ 26 w 30"/>
                  <a:gd name="T69" fmla="*/ 10 h 41"/>
                  <a:gd name="T70" fmla="*/ 25 w 30"/>
                  <a:gd name="T71" fmla="*/ 7 h 41"/>
                  <a:gd name="T72" fmla="*/ 26 w 30"/>
                  <a:gd name="T73" fmla="*/ 8 h 41"/>
                  <a:gd name="T74" fmla="*/ 26 w 30"/>
                  <a:gd name="T75" fmla="*/ 4 h 41"/>
                  <a:gd name="T76" fmla="*/ 26 w 30"/>
                  <a:gd name="T77" fmla="*/ 0 h 41"/>
                  <a:gd name="T78" fmla="*/ 27 w 30"/>
                  <a:gd name="T7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" h="41">
                    <a:moveTo>
                      <a:pt x="27" y="0"/>
                    </a:moveTo>
                    <a:lnTo>
                      <a:pt x="27" y="3"/>
                    </a:lnTo>
                    <a:lnTo>
                      <a:pt x="27" y="5"/>
                    </a:lnTo>
                    <a:lnTo>
                      <a:pt x="29" y="8"/>
                    </a:lnTo>
                    <a:lnTo>
                      <a:pt x="30" y="11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26" y="16"/>
                    </a:lnTo>
                    <a:lnTo>
                      <a:pt x="25" y="18"/>
                    </a:lnTo>
                    <a:lnTo>
                      <a:pt x="20" y="19"/>
                    </a:lnTo>
                    <a:lnTo>
                      <a:pt x="19" y="21"/>
                    </a:lnTo>
                    <a:lnTo>
                      <a:pt x="19" y="25"/>
                    </a:lnTo>
                    <a:lnTo>
                      <a:pt x="18" y="26"/>
                    </a:lnTo>
                    <a:lnTo>
                      <a:pt x="18" y="27"/>
                    </a:lnTo>
                    <a:lnTo>
                      <a:pt x="15" y="30"/>
                    </a:lnTo>
                    <a:lnTo>
                      <a:pt x="12" y="32"/>
                    </a:lnTo>
                    <a:lnTo>
                      <a:pt x="9" y="36"/>
                    </a:lnTo>
                    <a:lnTo>
                      <a:pt x="7" y="37"/>
                    </a:lnTo>
                    <a:lnTo>
                      <a:pt x="4" y="3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8" y="29"/>
                    </a:lnTo>
                    <a:lnTo>
                      <a:pt x="9" y="29"/>
                    </a:lnTo>
                    <a:lnTo>
                      <a:pt x="13" y="25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22" y="14"/>
                    </a:lnTo>
                    <a:lnTo>
                      <a:pt x="23" y="14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5" name="Freeform 409"/>
              <p:cNvSpPr>
                <a:spLocks/>
              </p:cNvSpPr>
              <p:nvPr/>
            </p:nvSpPr>
            <p:spPr bwMode="auto">
              <a:xfrm>
                <a:off x="6827136" y="3787184"/>
                <a:ext cx="8893" cy="2964"/>
              </a:xfrm>
              <a:custGeom>
                <a:avLst/>
                <a:gdLst>
                  <a:gd name="T0" fmla="*/ 6 w 6"/>
                  <a:gd name="T1" fmla="*/ 0 h 2"/>
                  <a:gd name="T2" fmla="*/ 4 w 6"/>
                  <a:gd name="T3" fmla="*/ 2 h 2"/>
                  <a:gd name="T4" fmla="*/ 3 w 6"/>
                  <a:gd name="T5" fmla="*/ 2 h 2"/>
                  <a:gd name="T6" fmla="*/ 0 w 6"/>
                  <a:gd name="T7" fmla="*/ 1 h 2"/>
                  <a:gd name="T8" fmla="*/ 2 w 6"/>
                  <a:gd name="T9" fmla="*/ 0 h 2"/>
                  <a:gd name="T10" fmla="*/ 6 w 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6" name="Freeform 410"/>
              <p:cNvSpPr>
                <a:spLocks/>
              </p:cNvSpPr>
              <p:nvPr/>
            </p:nvSpPr>
            <p:spPr bwMode="auto">
              <a:xfrm>
                <a:off x="6798974" y="3754576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2 h 5"/>
                  <a:gd name="T4" fmla="*/ 4 w 4"/>
                  <a:gd name="T5" fmla="*/ 4 h 5"/>
                  <a:gd name="T6" fmla="*/ 4 w 4"/>
                  <a:gd name="T7" fmla="*/ 5 h 5"/>
                  <a:gd name="T8" fmla="*/ 0 w 4"/>
                  <a:gd name="T9" fmla="*/ 1 h 5"/>
                  <a:gd name="T10" fmla="*/ 0 w 4"/>
                  <a:gd name="T11" fmla="*/ 0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7" name="Freeform 411"/>
              <p:cNvSpPr>
                <a:spLocks/>
              </p:cNvSpPr>
              <p:nvPr/>
            </p:nvSpPr>
            <p:spPr bwMode="auto">
              <a:xfrm>
                <a:off x="6827136" y="3766434"/>
                <a:ext cx="31126" cy="31126"/>
              </a:xfrm>
              <a:custGeom>
                <a:avLst/>
                <a:gdLst>
                  <a:gd name="T0" fmla="*/ 9 w 21"/>
                  <a:gd name="T1" fmla="*/ 0 h 21"/>
                  <a:gd name="T2" fmla="*/ 10 w 21"/>
                  <a:gd name="T3" fmla="*/ 0 h 21"/>
                  <a:gd name="T4" fmla="*/ 10 w 21"/>
                  <a:gd name="T5" fmla="*/ 0 h 21"/>
                  <a:gd name="T6" fmla="*/ 13 w 21"/>
                  <a:gd name="T7" fmla="*/ 0 h 21"/>
                  <a:gd name="T8" fmla="*/ 14 w 21"/>
                  <a:gd name="T9" fmla="*/ 3 h 21"/>
                  <a:gd name="T10" fmla="*/ 15 w 21"/>
                  <a:gd name="T11" fmla="*/ 5 h 21"/>
                  <a:gd name="T12" fmla="*/ 17 w 21"/>
                  <a:gd name="T13" fmla="*/ 5 h 21"/>
                  <a:gd name="T14" fmla="*/ 17 w 21"/>
                  <a:gd name="T15" fmla="*/ 7 h 21"/>
                  <a:gd name="T16" fmla="*/ 17 w 21"/>
                  <a:gd name="T17" fmla="*/ 12 h 21"/>
                  <a:gd name="T18" fmla="*/ 17 w 21"/>
                  <a:gd name="T19" fmla="*/ 16 h 21"/>
                  <a:gd name="T20" fmla="*/ 18 w 21"/>
                  <a:gd name="T21" fmla="*/ 18 h 21"/>
                  <a:gd name="T22" fmla="*/ 20 w 21"/>
                  <a:gd name="T23" fmla="*/ 19 h 21"/>
                  <a:gd name="T24" fmla="*/ 21 w 21"/>
                  <a:gd name="T25" fmla="*/ 21 h 21"/>
                  <a:gd name="T26" fmla="*/ 20 w 21"/>
                  <a:gd name="T27" fmla="*/ 21 h 21"/>
                  <a:gd name="T28" fmla="*/ 18 w 21"/>
                  <a:gd name="T29" fmla="*/ 21 h 21"/>
                  <a:gd name="T30" fmla="*/ 18 w 21"/>
                  <a:gd name="T31" fmla="*/ 21 h 21"/>
                  <a:gd name="T32" fmla="*/ 14 w 21"/>
                  <a:gd name="T33" fmla="*/ 21 h 21"/>
                  <a:gd name="T34" fmla="*/ 13 w 21"/>
                  <a:gd name="T35" fmla="*/ 19 h 21"/>
                  <a:gd name="T36" fmla="*/ 11 w 21"/>
                  <a:gd name="T37" fmla="*/ 18 h 21"/>
                  <a:gd name="T38" fmla="*/ 10 w 21"/>
                  <a:gd name="T39" fmla="*/ 16 h 21"/>
                  <a:gd name="T40" fmla="*/ 10 w 21"/>
                  <a:gd name="T41" fmla="*/ 16 h 21"/>
                  <a:gd name="T42" fmla="*/ 9 w 21"/>
                  <a:gd name="T43" fmla="*/ 16 h 21"/>
                  <a:gd name="T44" fmla="*/ 9 w 21"/>
                  <a:gd name="T45" fmla="*/ 16 h 21"/>
                  <a:gd name="T46" fmla="*/ 10 w 21"/>
                  <a:gd name="T47" fmla="*/ 14 h 21"/>
                  <a:gd name="T48" fmla="*/ 10 w 21"/>
                  <a:gd name="T49" fmla="*/ 14 h 21"/>
                  <a:gd name="T50" fmla="*/ 9 w 21"/>
                  <a:gd name="T51" fmla="*/ 12 h 21"/>
                  <a:gd name="T52" fmla="*/ 6 w 21"/>
                  <a:gd name="T53" fmla="*/ 8 h 21"/>
                  <a:gd name="T54" fmla="*/ 3 w 21"/>
                  <a:gd name="T55" fmla="*/ 5 h 21"/>
                  <a:gd name="T56" fmla="*/ 0 w 21"/>
                  <a:gd name="T57" fmla="*/ 1 h 21"/>
                  <a:gd name="T58" fmla="*/ 0 w 21"/>
                  <a:gd name="T59" fmla="*/ 0 h 21"/>
                  <a:gd name="T60" fmla="*/ 2 w 21"/>
                  <a:gd name="T61" fmla="*/ 0 h 21"/>
                  <a:gd name="T62" fmla="*/ 3 w 21"/>
                  <a:gd name="T63" fmla="*/ 0 h 21"/>
                  <a:gd name="T64" fmla="*/ 6 w 21"/>
                  <a:gd name="T65" fmla="*/ 1 h 21"/>
                  <a:gd name="T66" fmla="*/ 7 w 21"/>
                  <a:gd name="T67" fmla="*/ 0 h 21"/>
                  <a:gd name="T68" fmla="*/ 9 w 21"/>
                  <a:gd name="T6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21">
                    <a:moveTo>
                      <a:pt x="9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12"/>
                    </a:lnTo>
                    <a:lnTo>
                      <a:pt x="17" y="16"/>
                    </a:lnTo>
                    <a:lnTo>
                      <a:pt x="18" y="18"/>
                    </a:lnTo>
                    <a:lnTo>
                      <a:pt x="20" y="19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8" name="Freeform 412"/>
              <p:cNvSpPr>
                <a:spLocks/>
              </p:cNvSpPr>
              <p:nvPr/>
            </p:nvSpPr>
            <p:spPr bwMode="auto">
              <a:xfrm>
                <a:off x="6819724" y="3733826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5 w 5"/>
                  <a:gd name="T3" fmla="*/ 3 h 8"/>
                  <a:gd name="T4" fmla="*/ 5 w 5"/>
                  <a:gd name="T5" fmla="*/ 5 h 8"/>
                  <a:gd name="T6" fmla="*/ 5 w 5"/>
                  <a:gd name="T7" fmla="*/ 8 h 8"/>
                  <a:gd name="T8" fmla="*/ 1 w 5"/>
                  <a:gd name="T9" fmla="*/ 8 h 8"/>
                  <a:gd name="T10" fmla="*/ 0 w 5"/>
                  <a:gd name="T11" fmla="*/ 7 h 8"/>
                  <a:gd name="T12" fmla="*/ 1 w 5"/>
                  <a:gd name="T13" fmla="*/ 7 h 8"/>
                  <a:gd name="T14" fmla="*/ 2 w 5"/>
                  <a:gd name="T15" fmla="*/ 4 h 8"/>
                  <a:gd name="T16" fmla="*/ 1 w 5"/>
                  <a:gd name="T17" fmla="*/ 1 h 8"/>
                  <a:gd name="T18" fmla="*/ 2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9" name="Freeform 413"/>
              <p:cNvSpPr>
                <a:spLocks/>
              </p:cNvSpPr>
              <p:nvPr/>
            </p:nvSpPr>
            <p:spPr bwMode="auto">
              <a:xfrm>
                <a:off x="6773777" y="371159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1 h 8"/>
                  <a:gd name="T4" fmla="*/ 3 w 4"/>
                  <a:gd name="T5" fmla="*/ 2 h 8"/>
                  <a:gd name="T6" fmla="*/ 3 w 4"/>
                  <a:gd name="T7" fmla="*/ 6 h 8"/>
                  <a:gd name="T8" fmla="*/ 2 w 4"/>
                  <a:gd name="T9" fmla="*/ 8 h 8"/>
                  <a:gd name="T10" fmla="*/ 2 w 4"/>
                  <a:gd name="T11" fmla="*/ 6 h 8"/>
                  <a:gd name="T12" fmla="*/ 2 w 4"/>
                  <a:gd name="T13" fmla="*/ 5 h 8"/>
                  <a:gd name="T14" fmla="*/ 0 w 4"/>
                  <a:gd name="T15" fmla="*/ 2 h 8"/>
                  <a:gd name="T16" fmla="*/ 3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0" name="Freeform 414"/>
              <p:cNvSpPr>
                <a:spLocks/>
              </p:cNvSpPr>
              <p:nvPr/>
            </p:nvSpPr>
            <p:spPr bwMode="auto">
              <a:xfrm>
                <a:off x="6778223" y="3729379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1" name="Freeform 415"/>
              <p:cNvSpPr>
                <a:spLocks/>
              </p:cNvSpPr>
              <p:nvPr/>
            </p:nvSpPr>
            <p:spPr bwMode="auto">
              <a:xfrm>
                <a:off x="6766365" y="3628590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2" name="Freeform 416"/>
              <p:cNvSpPr>
                <a:spLocks/>
              </p:cNvSpPr>
              <p:nvPr/>
            </p:nvSpPr>
            <p:spPr bwMode="auto">
              <a:xfrm>
                <a:off x="6776741" y="3744201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2 w 4"/>
                  <a:gd name="T3" fmla="*/ 1 h 7"/>
                  <a:gd name="T4" fmla="*/ 4 w 4"/>
                  <a:gd name="T5" fmla="*/ 4 h 7"/>
                  <a:gd name="T6" fmla="*/ 4 w 4"/>
                  <a:gd name="T7" fmla="*/ 5 h 7"/>
                  <a:gd name="T8" fmla="*/ 2 w 4"/>
                  <a:gd name="T9" fmla="*/ 7 h 7"/>
                  <a:gd name="T10" fmla="*/ 0 w 4"/>
                  <a:gd name="T11" fmla="*/ 4 h 7"/>
                  <a:gd name="T12" fmla="*/ 0 w 4"/>
                  <a:gd name="T13" fmla="*/ 2 h 7"/>
                  <a:gd name="T14" fmla="*/ 1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2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3" name="Freeform 417"/>
              <p:cNvSpPr>
                <a:spLocks/>
              </p:cNvSpPr>
              <p:nvPr/>
            </p:nvSpPr>
            <p:spPr bwMode="auto">
              <a:xfrm>
                <a:off x="6757472" y="361821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4" name="Freeform 418"/>
              <p:cNvSpPr>
                <a:spLocks/>
              </p:cNvSpPr>
              <p:nvPr/>
            </p:nvSpPr>
            <p:spPr bwMode="auto">
              <a:xfrm>
                <a:off x="6739686" y="3739754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5" name="Freeform 419"/>
              <p:cNvSpPr>
                <a:spLocks/>
              </p:cNvSpPr>
              <p:nvPr/>
            </p:nvSpPr>
            <p:spPr bwMode="auto">
              <a:xfrm>
                <a:off x="6754508" y="3633037"/>
                <a:ext cx="5929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6" name="Freeform 420"/>
              <p:cNvSpPr>
                <a:spLocks/>
              </p:cNvSpPr>
              <p:nvPr/>
            </p:nvSpPr>
            <p:spPr bwMode="auto">
              <a:xfrm>
                <a:off x="6735240" y="3772363"/>
                <a:ext cx="11858" cy="8893"/>
              </a:xfrm>
              <a:custGeom>
                <a:avLst/>
                <a:gdLst>
                  <a:gd name="T0" fmla="*/ 1 w 8"/>
                  <a:gd name="T1" fmla="*/ 0 h 6"/>
                  <a:gd name="T2" fmla="*/ 3 w 8"/>
                  <a:gd name="T3" fmla="*/ 0 h 6"/>
                  <a:gd name="T4" fmla="*/ 4 w 8"/>
                  <a:gd name="T5" fmla="*/ 1 h 6"/>
                  <a:gd name="T6" fmla="*/ 7 w 8"/>
                  <a:gd name="T7" fmla="*/ 3 h 6"/>
                  <a:gd name="T8" fmla="*/ 8 w 8"/>
                  <a:gd name="T9" fmla="*/ 4 h 6"/>
                  <a:gd name="T10" fmla="*/ 7 w 8"/>
                  <a:gd name="T11" fmla="*/ 6 h 6"/>
                  <a:gd name="T12" fmla="*/ 6 w 8"/>
                  <a:gd name="T13" fmla="*/ 4 h 6"/>
                  <a:gd name="T14" fmla="*/ 3 w 8"/>
                  <a:gd name="T15" fmla="*/ 4 h 6"/>
                  <a:gd name="T16" fmla="*/ 1 w 8"/>
                  <a:gd name="T17" fmla="*/ 3 h 6"/>
                  <a:gd name="T18" fmla="*/ 0 w 8"/>
                  <a:gd name="T19" fmla="*/ 1 h 6"/>
                  <a:gd name="T20" fmla="*/ 1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7" name="Freeform 421"/>
              <p:cNvSpPr>
                <a:spLocks/>
              </p:cNvSpPr>
              <p:nvPr/>
            </p:nvSpPr>
            <p:spPr bwMode="auto">
              <a:xfrm>
                <a:off x="6701149" y="395319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8" name="Freeform 422"/>
              <p:cNvSpPr>
                <a:spLocks/>
              </p:cNvSpPr>
              <p:nvPr/>
            </p:nvSpPr>
            <p:spPr bwMode="auto">
              <a:xfrm>
                <a:off x="6701149" y="3944297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9" name="Freeform 423"/>
              <p:cNvSpPr>
                <a:spLocks/>
              </p:cNvSpPr>
              <p:nvPr/>
            </p:nvSpPr>
            <p:spPr bwMode="auto">
              <a:xfrm>
                <a:off x="6960533" y="417996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0" name="Freeform 424"/>
              <p:cNvSpPr>
                <a:spLocks/>
              </p:cNvSpPr>
              <p:nvPr/>
            </p:nvSpPr>
            <p:spPr bwMode="auto">
              <a:xfrm>
                <a:off x="6702632" y="3942814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1" name="Freeform 425"/>
              <p:cNvSpPr>
                <a:spLocks/>
              </p:cNvSpPr>
              <p:nvPr/>
            </p:nvSpPr>
            <p:spPr bwMode="auto">
              <a:xfrm>
                <a:off x="6880494" y="3936885"/>
                <a:ext cx="5929" cy="7411"/>
              </a:xfrm>
              <a:custGeom>
                <a:avLst/>
                <a:gdLst>
                  <a:gd name="T0" fmla="*/ 2 w 4"/>
                  <a:gd name="T1" fmla="*/ 0 h 5"/>
                  <a:gd name="T2" fmla="*/ 3 w 4"/>
                  <a:gd name="T3" fmla="*/ 0 h 5"/>
                  <a:gd name="T4" fmla="*/ 4 w 4"/>
                  <a:gd name="T5" fmla="*/ 2 h 5"/>
                  <a:gd name="T6" fmla="*/ 3 w 4"/>
                  <a:gd name="T7" fmla="*/ 5 h 5"/>
                  <a:gd name="T8" fmla="*/ 2 w 4"/>
                  <a:gd name="T9" fmla="*/ 5 h 5"/>
                  <a:gd name="T10" fmla="*/ 2 w 4"/>
                  <a:gd name="T11" fmla="*/ 4 h 5"/>
                  <a:gd name="T12" fmla="*/ 0 w 4"/>
                  <a:gd name="T13" fmla="*/ 0 h 5"/>
                  <a:gd name="T14" fmla="*/ 2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2" name="Freeform 426"/>
              <p:cNvSpPr>
                <a:spLocks/>
              </p:cNvSpPr>
              <p:nvPr/>
            </p:nvSpPr>
            <p:spPr bwMode="auto">
              <a:xfrm>
                <a:off x="6735240" y="3927992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3" name="Freeform 427"/>
              <p:cNvSpPr>
                <a:spLocks/>
              </p:cNvSpPr>
              <p:nvPr/>
            </p:nvSpPr>
            <p:spPr bwMode="auto">
              <a:xfrm>
                <a:off x="6859744" y="4181447"/>
                <a:ext cx="20751" cy="8893"/>
              </a:xfrm>
              <a:custGeom>
                <a:avLst/>
                <a:gdLst>
                  <a:gd name="T0" fmla="*/ 11 w 14"/>
                  <a:gd name="T1" fmla="*/ 0 h 6"/>
                  <a:gd name="T2" fmla="*/ 14 w 14"/>
                  <a:gd name="T3" fmla="*/ 0 h 6"/>
                  <a:gd name="T4" fmla="*/ 14 w 14"/>
                  <a:gd name="T5" fmla="*/ 2 h 6"/>
                  <a:gd name="T6" fmla="*/ 11 w 14"/>
                  <a:gd name="T7" fmla="*/ 3 h 6"/>
                  <a:gd name="T8" fmla="*/ 10 w 14"/>
                  <a:gd name="T9" fmla="*/ 5 h 6"/>
                  <a:gd name="T10" fmla="*/ 10 w 14"/>
                  <a:gd name="T11" fmla="*/ 6 h 6"/>
                  <a:gd name="T12" fmla="*/ 9 w 14"/>
                  <a:gd name="T13" fmla="*/ 5 h 6"/>
                  <a:gd name="T14" fmla="*/ 5 w 14"/>
                  <a:gd name="T15" fmla="*/ 3 h 6"/>
                  <a:gd name="T16" fmla="*/ 2 w 14"/>
                  <a:gd name="T17" fmla="*/ 6 h 6"/>
                  <a:gd name="T18" fmla="*/ 0 w 14"/>
                  <a:gd name="T19" fmla="*/ 5 h 6"/>
                  <a:gd name="T20" fmla="*/ 2 w 14"/>
                  <a:gd name="T21" fmla="*/ 2 h 6"/>
                  <a:gd name="T22" fmla="*/ 3 w 14"/>
                  <a:gd name="T23" fmla="*/ 0 h 6"/>
                  <a:gd name="T24" fmla="*/ 5 w 14"/>
                  <a:gd name="T25" fmla="*/ 2 h 6"/>
                  <a:gd name="T26" fmla="*/ 10 w 14"/>
                  <a:gd name="T27" fmla="*/ 2 h 6"/>
                  <a:gd name="T28" fmla="*/ 11 w 1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6">
                    <a:moveTo>
                      <a:pt x="11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4" name="Freeform 428"/>
              <p:cNvSpPr>
                <a:spLocks/>
              </p:cNvSpPr>
              <p:nvPr/>
            </p:nvSpPr>
            <p:spPr bwMode="auto">
              <a:xfrm>
                <a:off x="6744133" y="3917617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4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5" name="Freeform 429"/>
              <p:cNvSpPr>
                <a:spLocks/>
              </p:cNvSpPr>
              <p:nvPr/>
            </p:nvSpPr>
            <p:spPr bwMode="auto">
              <a:xfrm>
                <a:off x="6867154" y="4092515"/>
                <a:ext cx="25198" cy="13340"/>
              </a:xfrm>
              <a:custGeom>
                <a:avLst/>
                <a:gdLst>
                  <a:gd name="T0" fmla="*/ 6 w 17"/>
                  <a:gd name="T1" fmla="*/ 0 h 9"/>
                  <a:gd name="T2" fmla="*/ 11 w 17"/>
                  <a:gd name="T3" fmla="*/ 0 h 9"/>
                  <a:gd name="T4" fmla="*/ 15 w 17"/>
                  <a:gd name="T5" fmla="*/ 1 h 9"/>
                  <a:gd name="T6" fmla="*/ 15 w 17"/>
                  <a:gd name="T7" fmla="*/ 2 h 9"/>
                  <a:gd name="T8" fmla="*/ 17 w 17"/>
                  <a:gd name="T9" fmla="*/ 5 h 9"/>
                  <a:gd name="T10" fmla="*/ 17 w 17"/>
                  <a:gd name="T11" fmla="*/ 7 h 9"/>
                  <a:gd name="T12" fmla="*/ 15 w 17"/>
                  <a:gd name="T13" fmla="*/ 7 h 9"/>
                  <a:gd name="T14" fmla="*/ 12 w 17"/>
                  <a:gd name="T15" fmla="*/ 9 h 9"/>
                  <a:gd name="T16" fmla="*/ 9 w 17"/>
                  <a:gd name="T17" fmla="*/ 9 h 9"/>
                  <a:gd name="T18" fmla="*/ 6 w 17"/>
                  <a:gd name="T19" fmla="*/ 9 h 9"/>
                  <a:gd name="T20" fmla="*/ 5 w 17"/>
                  <a:gd name="T21" fmla="*/ 8 h 9"/>
                  <a:gd name="T22" fmla="*/ 1 w 17"/>
                  <a:gd name="T23" fmla="*/ 8 h 9"/>
                  <a:gd name="T24" fmla="*/ 0 w 17"/>
                  <a:gd name="T25" fmla="*/ 5 h 9"/>
                  <a:gd name="T26" fmla="*/ 0 w 17"/>
                  <a:gd name="T27" fmla="*/ 1 h 9"/>
                  <a:gd name="T28" fmla="*/ 1 w 17"/>
                  <a:gd name="T29" fmla="*/ 0 h 9"/>
                  <a:gd name="T30" fmla="*/ 4 w 17"/>
                  <a:gd name="T31" fmla="*/ 1 h 9"/>
                  <a:gd name="T32" fmla="*/ 6 w 17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9">
                    <a:moveTo>
                      <a:pt x="6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6" name="Freeform 430"/>
              <p:cNvSpPr>
                <a:spLocks/>
              </p:cNvSpPr>
              <p:nvPr/>
            </p:nvSpPr>
            <p:spPr bwMode="auto">
              <a:xfrm>
                <a:off x="6856779" y="3950225"/>
                <a:ext cx="5929" cy="10376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3 h 7"/>
                  <a:gd name="T4" fmla="*/ 4 w 4"/>
                  <a:gd name="T5" fmla="*/ 6 h 7"/>
                  <a:gd name="T6" fmla="*/ 2 w 4"/>
                  <a:gd name="T7" fmla="*/ 7 h 7"/>
                  <a:gd name="T8" fmla="*/ 0 w 4"/>
                  <a:gd name="T9" fmla="*/ 6 h 7"/>
                  <a:gd name="T10" fmla="*/ 0 w 4"/>
                  <a:gd name="T11" fmla="*/ 2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2" y="3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7" name="Freeform 431"/>
              <p:cNvSpPr>
                <a:spLocks/>
              </p:cNvSpPr>
              <p:nvPr/>
            </p:nvSpPr>
            <p:spPr bwMode="auto">
              <a:xfrm>
                <a:off x="6880494" y="394726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8" name="Freeform 432"/>
              <p:cNvSpPr>
                <a:spLocks/>
              </p:cNvSpPr>
              <p:nvPr/>
            </p:nvSpPr>
            <p:spPr bwMode="auto">
              <a:xfrm>
                <a:off x="6889388" y="4036192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1 w 2"/>
                  <a:gd name="T7" fmla="*/ 3 h 3"/>
                  <a:gd name="T8" fmla="*/ 0 w 2"/>
                  <a:gd name="T9" fmla="*/ 3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9" name="Freeform 433"/>
              <p:cNvSpPr>
                <a:spLocks/>
              </p:cNvSpPr>
              <p:nvPr/>
            </p:nvSpPr>
            <p:spPr bwMode="auto">
              <a:xfrm>
                <a:off x="7093930" y="4178482"/>
                <a:ext cx="26679" cy="17786"/>
              </a:xfrm>
              <a:custGeom>
                <a:avLst/>
                <a:gdLst>
                  <a:gd name="T0" fmla="*/ 11 w 18"/>
                  <a:gd name="T1" fmla="*/ 0 h 12"/>
                  <a:gd name="T2" fmla="*/ 15 w 18"/>
                  <a:gd name="T3" fmla="*/ 0 h 12"/>
                  <a:gd name="T4" fmla="*/ 16 w 18"/>
                  <a:gd name="T5" fmla="*/ 1 h 12"/>
                  <a:gd name="T6" fmla="*/ 18 w 18"/>
                  <a:gd name="T7" fmla="*/ 2 h 12"/>
                  <a:gd name="T8" fmla="*/ 18 w 18"/>
                  <a:gd name="T9" fmla="*/ 2 h 12"/>
                  <a:gd name="T10" fmla="*/ 18 w 18"/>
                  <a:gd name="T11" fmla="*/ 5 h 12"/>
                  <a:gd name="T12" fmla="*/ 16 w 18"/>
                  <a:gd name="T13" fmla="*/ 5 h 12"/>
                  <a:gd name="T14" fmla="*/ 16 w 18"/>
                  <a:gd name="T15" fmla="*/ 7 h 12"/>
                  <a:gd name="T16" fmla="*/ 15 w 18"/>
                  <a:gd name="T17" fmla="*/ 8 h 12"/>
                  <a:gd name="T18" fmla="*/ 14 w 18"/>
                  <a:gd name="T19" fmla="*/ 9 h 12"/>
                  <a:gd name="T20" fmla="*/ 11 w 18"/>
                  <a:gd name="T21" fmla="*/ 11 h 12"/>
                  <a:gd name="T22" fmla="*/ 10 w 18"/>
                  <a:gd name="T23" fmla="*/ 12 h 12"/>
                  <a:gd name="T24" fmla="*/ 5 w 18"/>
                  <a:gd name="T25" fmla="*/ 12 h 12"/>
                  <a:gd name="T26" fmla="*/ 4 w 18"/>
                  <a:gd name="T27" fmla="*/ 12 h 12"/>
                  <a:gd name="T28" fmla="*/ 0 w 18"/>
                  <a:gd name="T29" fmla="*/ 12 h 12"/>
                  <a:gd name="T30" fmla="*/ 5 w 18"/>
                  <a:gd name="T31" fmla="*/ 7 h 12"/>
                  <a:gd name="T32" fmla="*/ 7 w 18"/>
                  <a:gd name="T33" fmla="*/ 5 h 12"/>
                  <a:gd name="T34" fmla="*/ 8 w 18"/>
                  <a:gd name="T35" fmla="*/ 1 h 12"/>
                  <a:gd name="T36" fmla="*/ 11 w 18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11" y="0"/>
                    </a:moveTo>
                    <a:lnTo>
                      <a:pt x="15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0" name="Freeform 434"/>
              <p:cNvSpPr>
                <a:spLocks/>
              </p:cNvSpPr>
              <p:nvPr/>
            </p:nvSpPr>
            <p:spPr bwMode="auto">
              <a:xfrm>
                <a:off x="6735240" y="420516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1" name="Freeform 435"/>
              <p:cNvSpPr>
                <a:spLocks/>
              </p:cNvSpPr>
              <p:nvPr/>
            </p:nvSpPr>
            <p:spPr bwMode="auto">
              <a:xfrm>
                <a:off x="6757472" y="3893902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2" name="Freeform 436"/>
              <p:cNvSpPr>
                <a:spLocks/>
              </p:cNvSpPr>
              <p:nvPr/>
            </p:nvSpPr>
            <p:spPr bwMode="auto">
              <a:xfrm>
                <a:off x="6730793" y="4200715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5 h 5"/>
                  <a:gd name="T8" fmla="*/ 0 w 3"/>
                  <a:gd name="T9" fmla="*/ 3 h 5"/>
                  <a:gd name="T10" fmla="*/ 0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3" name="Freeform 437"/>
              <p:cNvSpPr>
                <a:spLocks/>
              </p:cNvSpPr>
              <p:nvPr/>
            </p:nvSpPr>
            <p:spPr bwMode="auto">
              <a:xfrm>
                <a:off x="6763401" y="3902795"/>
                <a:ext cx="10376" cy="4447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0 h 3"/>
                  <a:gd name="T4" fmla="*/ 7 w 7"/>
                  <a:gd name="T5" fmla="*/ 2 h 3"/>
                  <a:gd name="T6" fmla="*/ 6 w 7"/>
                  <a:gd name="T7" fmla="*/ 3 h 3"/>
                  <a:gd name="T8" fmla="*/ 5 w 7"/>
                  <a:gd name="T9" fmla="*/ 2 h 3"/>
                  <a:gd name="T10" fmla="*/ 3 w 7"/>
                  <a:gd name="T11" fmla="*/ 3 h 3"/>
                  <a:gd name="T12" fmla="*/ 2 w 7"/>
                  <a:gd name="T13" fmla="*/ 3 h 3"/>
                  <a:gd name="T14" fmla="*/ 0 w 7"/>
                  <a:gd name="T15" fmla="*/ 2 h 3"/>
                  <a:gd name="T16" fmla="*/ 2 w 7"/>
                  <a:gd name="T17" fmla="*/ 0 h 3"/>
                  <a:gd name="T18" fmla="*/ 5 w 7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4" name="Freeform 438"/>
              <p:cNvSpPr>
                <a:spLocks/>
              </p:cNvSpPr>
              <p:nvPr/>
            </p:nvSpPr>
            <p:spPr bwMode="auto">
              <a:xfrm>
                <a:off x="6754508" y="4145874"/>
                <a:ext cx="5929" cy="13340"/>
              </a:xfrm>
              <a:custGeom>
                <a:avLst/>
                <a:gdLst>
                  <a:gd name="T0" fmla="*/ 2 w 4"/>
                  <a:gd name="T1" fmla="*/ 0 h 9"/>
                  <a:gd name="T2" fmla="*/ 4 w 4"/>
                  <a:gd name="T3" fmla="*/ 4 h 9"/>
                  <a:gd name="T4" fmla="*/ 2 w 4"/>
                  <a:gd name="T5" fmla="*/ 7 h 9"/>
                  <a:gd name="T6" fmla="*/ 2 w 4"/>
                  <a:gd name="T7" fmla="*/ 9 h 9"/>
                  <a:gd name="T8" fmla="*/ 1 w 4"/>
                  <a:gd name="T9" fmla="*/ 7 h 9"/>
                  <a:gd name="T10" fmla="*/ 0 w 4"/>
                  <a:gd name="T11" fmla="*/ 5 h 9"/>
                  <a:gd name="T12" fmla="*/ 1 w 4"/>
                  <a:gd name="T13" fmla="*/ 4 h 9"/>
                  <a:gd name="T14" fmla="*/ 1 w 4"/>
                  <a:gd name="T15" fmla="*/ 1 h 9"/>
                  <a:gd name="T16" fmla="*/ 2 w 4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4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5" name="Freeform 439"/>
              <p:cNvSpPr>
                <a:spLocks/>
              </p:cNvSpPr>
              <p:nvPr/>
            </p:nvSpPr>
            <p:spPr bwMode="auto">
              <a:xfrm>
                <a:off x="6804902" y="4052496"/>
                <a:ext cx="16305" cy="8893"/>
              </a:xfrm>
              <a:custGeom>
                <a:avLst/>
                <a:gdLst>
                  <a:gd name="T0" fmla="*/ 3 w 11"/>
                  <a:gd name="T1" fmla="*/ 0 h 6"/>
                  <a:gd name="T2" fmla="*/ 7 w 11"/>
                  <a:gd name="T3" fmla="*/ 0 h 6"/>
                  <a:gd name="T4" fmla="*/ 7 w 11"/>
                  <a:gd name="T5" fmla="*/ 2 h 6"/>
                  <a:gd name="T6" fmla="*/ 6 w 11"/>
                  <a:gd name="T7" fmla="*/ 3 h 6"/>
                  <a:gd name="T8" fmla="*/ 8 w 11"/>
                  <a:gd name="T9" fmla="*/ 3 h 6"/>
                  <a:gd name="T10" fmla="*/ 8 w 11"/>
                  <a:gd name="T11" fmla="*/ 2 h 6"/>
                  <a:gd name="T12" fmla="*/ 11 w 11"/>
                  <a:gd name="T13" fmla="*/ 3 h 6"/>
                  <a:gd name="T14" fmla="*/ 10 w 11"/>
                  <a:gd name="T15" fmla="*/ 5 h 6"/>
                  <a:gd name="T16" fmla="*/ 8 w 11"/>
                  <a:gd name="T17" fmla="*/ 6 h 6"/>
                  <a:gd name="T18" fmla="*/ 7 w 11"/>
                  <a:gd name="T19" fmla="*/ 5 h 6"/>
                  <a:gd name="T20" fmla="*/ 6 w 11"/>
                  <a:gd name="T21" fmla="*/ 6 h 6"/>
                  <a:gd name="T22" fmla="*/ 4 w 11"/>
                  <a:gd name="T23" fmla="*/ 5 h 6"/>
                  <a:gd name="T24" fmla="*/ 1 w 11"/>
                  <a:gd name="T25" fmla="*/ 6 h 6"/>
                  <a:gd name="T26" fmla="*/ 0 w 11"/>
                  <a:gd name="T27" fmla="*/ 5 h 6"/>
                  <a:gd name="T28" fmla="*/ 0 w 11"/>
                  <a:gd name="T29" fmla="*/ 3 h 6"/>
                  <a:gd name="T30" fmla="*/ 3 w 11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6">
                    <a:moveTo>
                      <a:pt x="3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6" name="Freeform 440"/>
              <p:cNvSpPr>
                <a:spLocks/>
              </p:cNvSpPr>
              <p:nvPr/>
            </p:nvSpPr>
            <p:spPr bwMode="auto">
              <a:xfrm>
                <a:off x="6809349" y="4067318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7" name="Freeform 441"/>
              <p:cNvSpPr>
                <a:spLocks/>
              </p:cNvSpPr>
              <p:nvPr/>
            </p:nvSpPr>
            <p:spPr bwMode="auto">
              <a:xfrm>
                <a:off x="6810831" y="4196269"/>
                <a:ext cx="11858" cy="8893"/>
              </a:xfrm>
              <a:custGeom>
                <a:avLst/>
                <a:gdLst>
                  <a:gd name="T0" fmla="*/ 7 w 8"/>
                  <a:gd name="T1" fmla="*/ 0 h 6"/>
                  <a:gd name="T2" fmla="*/ 8 w 8"/>
                  <a:gd name="T3" fmla="*/ 0 h 6"/>
                  <a:gd name="T4" fmla="*/ 6 w 8"/>
                  <a:gd name="T5" fmla="*/ 3 h 6"/>
                  <a:gd name="T6" fmla="*/ 4 w 8"/>
                  <a:gd name="T7" fmla="*/ 4 h 6"/>
                  <a:gd name="T8" fmla="*/ 2 w 8"/>
                  <a:gd name="T9" fmla="*/ 6 h 6"/>
                  <a:gd name="T10" fmla="*/ 0 w 8"/>
                  <a:gd name="T11" fmla="*/ 4 h 6"/>
                  <a:gd name="T12" fmla="*/ 3 w 8"/>
                  <a:gd name="T13" fmla="*/ 3 h 6"/>
                  <a:gd name="T14" fmla="*/ 2 w 8"/>
                  <a:gd name="T15" fmla="*/ 2 h 6"/>
                  <a:gd name="T16" fmla="*/ 3 w 8"/>
                  <a:gd name="T17" fmla="*/ 2 h 6"/>
                  <a:gd name="T18" fmla="*/ 4 w 8"/>
                  <a:gd name="T19" fmla="*/ 2 h 6"/>
                  <a:gd name="T20" fmla="*/ 7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8" name="Freeform 442"/>
              <p:cNvSpPr>
                <a:spLocks/>
              </p:cNvSpPr>
              <p:nvPr/>
            </p:nvSpPr>
            <p:spPr bwMode="auto">
              <a:xfrm>
                <a:off x="6822689" y="4199233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1 h 4"/>
                  <a:gd name="T12" fmla="*/ 3 w 5"/>
                  <a:gd name="T13" fmla="*/ 1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1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9" name="Freeform 443"/>
              <p:cNvSpPr>
                <a:spLocks/>
              </p:cNvSpPr>
              <p:nvPr/>
            </p:nvSpPr>
            <p:spPr bwMode="auto">
              <a:xfrm>
                <a:off x="6784152" y="4036192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0" name="Freeform 444"/>
              <p:cNvSpPr>
                <a:spLocks/>
              </p:cNvSpPr>
              <p:nvPr/>
            </p:nvSpPr>
            <p:spPr bwMode="auto">
              <a:xfrm>
                <a:off x="6723382" y="3996173"/>
                <a:ext cx="130433" cy="146737"/>
              </a:xfrm>
              <a:custGeom>
                <a:avLst/>
                <a:gdLst>
                  <a:gd name="T0" fmla="*/ 88 w 88"/>
                  <a:gd name="T1" fmla="*/ 4 h 99"/>
                  <a:gd name="T2" fmla="*/ 83 w 88"/>
                  <a:gd name="T3" fmla="*/ 9 h 99"/>
                  <a:gd name="T4" fmla="*/ 74 w 88"/>
                  <a:gd name="T5" fmla="*/ 16 h 99"/>
                  <a:gd name="T6" fmla="*/ 59 w 88"/>
                  <a:gd name="T7" fmla="*/ 16 h 99"/>
                  <a:gd name="T8" fmla="*/ 47 w 88"/>
                  <a:gd name="T9" fmla="*/ 16 h 99"/>
                  <a:gd name="T10" fmla="*/ 38 w 88"/>
                  <a:gd name="T11" fmla="*/ 15 h 99"/>
                  <a:gd name="T12" fmla="*/ 22 w 88"/>
                  <a:gd name="T13" fmla="*/ 16 h 99"/>
                  <a:gd name="T14" fmla="*/ 19 w 88"/>
                  <a:gd name="T15" fmla="*/ 34 h 99"/>
                  <a:gd name="T16" fmla="*/ 30 w 88"/>
                  <a:gd name="T17" fmla="*/ 43 h 99"/>
                  <a:gd name="T18" fmla="*/ 38 w 88"/>
                  <a:gd name="T19" fmla="*/ 34 h 99"/>
                  <a:gd name="T20" fmla="*/ 48 w 88"/>
                  <a:gd name="T21" fmla="*/ 33 h 99"/>
                  <a:gd name="T22" fmla="*/ 62 w 88"/>
                  <a:gd name="T23" fmla="*/ 30 h 99"/>
                  <a:gd name="T24" fmla="*/ 62 w 88"/>
                  <a:gd name="T25" fmla="*/ 36 h 99"/>
                  <a:gd name="T26" fmla="*/ 54 w 88"/>
                  <a:gd name="T27" fmla="*/ 38 h 99"/>
                  <a:gd name="T28" fmla="*/ 43 w 88"/>
                  <a:gd name="T29" fmla="*/ 48 h 99"/>
                  <a:gd name="T30" fmla="*/ 36 w 88"/>
                  <a:gd name="T31" fmla="*/ 48 h 99"/>
                  <a:gd name="T32" fmla="*/ 43 w 88"/>
                  <a:gd name="T33" fmla="*/ 56 h 99"/>
                  <a:gd name="T34" fmla="*/ 48 w 88"/>
                  <a:gd name="T35" fmla="*/ 62 h 99"/>
                  <a:gd name="T36" fmla="*/ 50 w 88"/>
                  <a:gd name="T37" fmla="*/ 67 h 99"/>
                  <a:gd name="T38" fmla="*/ 47 w 88"/>
                  <a:gd name="T39" fmla="*/ 69 h 99"/>
                  <a:gd name="T40" fmla="*/ 50 w 88"/>
                  <a:gd name="T41" fmla="*/ 74 h 99"/>
                  <a:gd name="T42" fmla="*/ 52 w 88"/>
                  <a:gd name="T43" fmla="*/ 76 h 99"/>
                  <a:gd name="T44" fmla="*/ 58 w 88"/>
                  <a:gd name="T45" fmla="*/ 77 h 99"/>
                  <a:gd name="T46" fmla="*/ 58 w 88"/>
                  <a:gd name="T47" fmla="*/ 80 h 99"/>
                  <a:gd name="T48" fmla="*/ 48 w 88"/>
                  <a:gd name="T49" fmla="*/ 83 h 99"/>
                  <a:gd name="T50" fmla="*/ 45 w 88"/>
                  <a:gd name="T51" fmla="*/ 88 h 99"/>
                  <a:gd name="T52" fmla="*/ 36 w 88"/>
                  <a:gd name="T53" fmla="*/ 88 h 99"/>
                  <a:gd name="T54" fmla="*/ 37 w 88"/>
                  <a:gd name="T55" fmla="*/ 77 h 99"/>
                  <a:gd name="T56" fmla="*/ 29 w 88"/>
                  <a:gd name="T57" fmla="*/ 72 h 99"/>
                  <a:gd name="T58" fmla="*/ 30 w 88"/>
                  <a:gd name="T59" fmla="*/ 62 h 99"/>
                  <a:gd name="T60" fmla="*/ 23 w 88"/>
                  <a:gd name="T61" fmla="*/ 62 h 99"/>
                  <a:gd name="T62" fmla="*/ 23 w 88"/>
                  <a:gd name="T63" fmla="*/ 70 h 99"/>
                  <a:gd name="T64" fmla="*/ 22 w 88"/>
                  <a:gd name="T65" fmla="*/ 83 h 99"/>
                  <a:gd name="T66" fmla="*/ 22 w 88"/>
                  <a:gd name="T67" fmla="*/ 94 h 99"/>
                  <a:gd name="T68" fmla="*/ 18 w 88"/>
                  <a:gd name="T69" fmla="*/ 98 h 99"/>
                  <a:gd name="T70" fmla="*/ 9 w 88"/>
                  <a:gd name="T71" fmla="*/ 98 h 99"/>
                  <a:gd name="T72" fmla="*/ 9 w 88"/>
                  <a:gd name="T73" fmla="*/ 85 h 99"/>
                  <a:gd name="T74" fmla="*/ 8 w 88"/>
                  <a:gd name="T75" fmla="*/ 70 h 99"/>
                  <a:gd name="T76" fmla="*/ 3 w 88"/>
                  <a:gd name="T77" fmla="*/ 72 h 99"/>
                  <a:gd name="T78" fmla="*/ 1 w 88"/>
                  <a:gd name="T79" fmla="*/ 62 h 99"/>
                  <a:gd name="T80" fmla="*/ 7 w 88"/>
                  <a:gd name="T81" fmla="*/ 52 h 99"/>
                  <a:gd name="T82" fmla="*/ 8 w 88"/>
                  <a:gd name="T83" fmla="*/ 41 h 99"/>
                  <a:gd name="T84" fmla="*/ 11 w 88"/>
                  <a:gd name="T85" fmla="*/ 33 h 99"/>
                  <a:gd name="T86" fmla="*/ 15 w 88"/>
                  <a:gd name="T87" fmla="*/ 33 h 99"/>
                  <a:gd name="T88" fmla="*/ 14 w 88"/>
                  <a:gd name="T89" fmla="*/ 22 h 99"/>
                  <a:gd name="T90" fmla="*/ 18 w 88"/>
                  <a:gd name="T91" fmla="*/ 12 h 99"/>
                  <a:gd name="T92" fmla="*/ 27 w 88"/>
                  <a:gd name="T93" fmla="*/ 8 h 99"/>
                  <a:gd name="T94" fmla="*/ 36 w 88"/>
                  <a:gd name="T95" fmla="*/ 5 h 99"/>
                  <a:gd name="T96" fmla="*/ 45 w 88"/>
                  <a:gd name="T97" fmla="*/ 8 h 99"/>
                  <a:gd name="T98" fmla="*/ 55 w 88"/>
                  <a:gd name="T99" fmla="*/ 11 h 99"/>
                  <a:gd name="T100" fmla="*/ 69 w 88"/>
                  <a:gd name="T101" fmla="*/ 11 h 99"/>
                  <a:gd name="T102" fmla="*/ 77 w 88"/>
                  <a:gd name="T103" fmla="*/ 7 h 99"/>
                  <a:gd name="T104" fmla="*/ 83 w 88"/>
                  <a:gd name="T10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8" h="99">
                    <a:moveTo>
                      <a:pt x="83" y="0"/>
                    </a:moveTo>
                    <a:lnTo>
                      <a:pt x="87" y="1"/>
                    </a:lnTo>
                    <a:lnTo>
                      <a:pt x="87" y="2"/>
                    </a:lnTo>
                    <a:lnTo>
                      <a:pt x="88" y="4"/>
                    </a:lnTo>
                    <a:lnTo>
                      <a:pt x="87" y="4"/>
                    </a:lnTo>
                    <a:lnTo>
                      <a:pt x="85" y="7"/>
                    </a:lnTo>
                    <a:lnTo>
                      <a:pt x="85" y="8"/>
                    </a:lnTo>
                    <a:lnTo>
                      <a:pt x="83" y="9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79" y="14"/>
                    </a:lnTo>
                    <a:lnTo>
                      <a:pt x="74" y="16"/>
                    </a:lnTo>
                    <a:lnTo>
                      <a:pt x="65" y="19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59" y="16"/>
                    </a:lnTo>
                    <a:lnTo>
                      <a:pt x="56" y="16"/>
                    </a:lnTo>
                    <a:lnTo>
                      <a:pt x="55" y="16"/>
                    </a:lnTo>
                    <a:lnTo>
                      <a:pt x="52" y="16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1" y="15"/>
                    </a:lnTo>
                    <a:lnTo>
                      <a:pt x="38" y="15"/>
                    </a:lnTo>
                    <a:lnTo>
                      <a:pt x="33" y="18"/>
                    </a:lnTo>
                    <a:lnTo>
                      <a:pt x="29" y="18"/>
                    </a:lnTo>
                    <a:lnTo>
                      <a:pt x="26" y="15"/>
                    </a:lnTo>
                    <a:lnTo>
                      <a:pt x="22" y="16"/>
                    </a:lnTo>
                    <a:lnTo>
                      <a:pt x="21" y="19"/>
                    </a:lnTo>
                    <a:lnTo>
                      <a:pt x="18" y="23"/>
                    </a:lnTo>
                    <a:lnTo>
                      <a:pt x="18" y="29"/>
                    </a:lnTo>
                    <a:lnTo>
                      <a:pt x="19" y="34"/>
                    </a:lnTo>
                    <a:lnTo>
                      <a:pt x="23" y="37"/>
                    </a:lnTo>
                    <a:lnTo>
                      <a:pt x="26" y="40"/>
                    </a:lnTo>
                    <a:lnTo>
                      <a:pt x="27" y="41"/>
                    </a:lnTo>
                    <a:lnTo>
                      <a:pt x="30" y="43"/>
                    </a:lnTo>
                    <a:lnTo>
                      <a:pt x="33" y="41"/>
                    </a:lnTo>
                    <a:lnTo>
                      <a:pt x="34" y="37"/>
                    </a:lnTo>
                    <a:lnTo>
                      <a:pt x="37" y="33"/>
                    </a:lnTo>
                    <a:lnTo>
                      <a:pt x="38" y="34"/>
                    </a:lnTo>
                    <a:lnTo>
                      <a:pt x="41" y="36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8" y="33"/>
                    </a:lnTo>
                    <a:lnTo>
                      <a:pt x="50" y="31"/>
                    </a:lnTo>
                    <a:lnTo>
                      <a:pt x="54" y="31"/>
                    </a:lnTo>
                    <a:lnTo>
                      <a:pt x="56" y="30"/>
                    </a:lnTo>
                    <a:lnTo>
                      <a:pt x="62" y="30"/>
                    </a:lnTo>
                    <a:lnTo>
                      <a:pt x="65" y="30"/>
                    </a:lnTo>
                    <a:lnTo>
                      <a:pt x="65" y="33"/>
                    </a:lnTo>
                    <a:lnTo>
                      <a:pt x="63" y="36"/>
                    </a:lnTo>
                    <a:lnTo>
                      <a:pt x="62" y="36"/>
                    </a:lnTo>
                    <a:lnTo>
                      <a:pt x="59" y="34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4" y="38"/>
                    </a:lnTo>
                    <a:lnTo>
                      <a:pt x="52" y="41"/>
                    </a:lnTo>
                    <a:lnTo>
                      <a:pt x="48" y="44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0" y="49"/>
                    </a:lnTo>
                    <a:lnTo>
                      <a:pt x="37" y="49"/>
                    </a:lnTo>
                    <a:lnTo>
                      <a:pt x="37" y="48"/>
                    </a:lnTo>
                    <a:lnTo>
                      <a:pt x="36" y="48"/>
                    </a:lnTo>
                    <a:lnTo>
                      <a:pt x="36" y="49"/>
                    </a:lnTo>
                    <a:lnTo>
                      <a:pt x="37" y="51"/>
                    </a:lnTo>
                    <a:lnTo>
                      <a:pt x="38" y="52"/>
                    </a:lnTo>
                    <a:lnTo>
                      <a:pt x="43" y="56"/>
                    </a:lnTo>
                    <a:lnTo>
                      <a:pt x="44" y="59"/>
                    </a:lnTo>
                    <a:lnTo>
                      <a:pt x="45" y="59"/>
                    </a:lnTo>
                    <a:lnTo>
                      <a:pt x="47" y="61"/>
                    </a:lnTo>
                    <a:lnTo>
                      <a:pt x="48" y="62"/>
                    </a:lnTo>
                    <a:lnTo>
                      <a:pt x="47" y="63"/>
                    </a:lnTo>
                    <a:lnTo>
                      <a:pt x="48" y="65"/>
                    </a:lnTo>
                    <a:lnTo>
                      <a:pt x="50" y="66"/>
                    </a:lnTo>
                    <a:lnTo>
                      <a:pt x="50" y="67"/>
                    </a:lnTo>
                    <a:lnTo>
                      <a:pt x="48" y="67"/>
                    </a:lnTo>
                    <a:lnTo>
                      <a:pt x="48" y="69"/>
                    </a:lnTo>
                    <a:lnTo>
                      <a:pt x="48" y="69"/>
                    </a:lnTo>
                    <a:lnTo>
                      <a:pt x="47" y="69"/>
                    </a:lnTo>
                    <a:lnTo>
                      <a:pt x="45" y="72"/>
                    </a:lnTo>
                    <a:lnTo>
                      <a:pt x="47" y="73"/>
                    </a:lnTo>
                    <a:lnTo>
                      <a:pt x="48" y="73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51" y="74"/>
                    </a:lnTo>
                    <a:lnTo>
                      <a:pt x="51" y="76"/>
                    </a:lnTo>
                    <a:lnTo>
                      <a:pt x="52" y="76"/>
                    </a:lnTo>
                    <a:lnTo>
                      <a:pt x="52" y="77"/>
                    </a:lnTo>
                    <a:lnTo>
                      <a:pt x="55" y="77"/>
                    </a:lnTo>
                    <a:lnTo>
                      <a:pt x="56" y="77"/>
                    </a:lnTo>
                    <a:lnTo>
                      <a:pt x="58" y="77"/>
                    </a:lnTo>
                    <a:lnTo>
                      <a:pt x="61" y="77"/>
                    </a:lnTo>
                    <a:lnTo>
                      <a:pt x="61" y="78"/>
                    </a:lnTo>
                    <a:lnTo>
                      <a:pt x="59" y="80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5" y="81"/>
                    </a:lnTo>
                    <a:lnTo>
                      <a:pt x="51" y="81"/>
                    </a:lnTo>
                    <a:lnTo>
                      <a:pt x="48" y="83"/>
                    </a:lnTo>
                    <a:lnTo>
                      <a:pt x="47" y="84"/>
                    </a:lnTo>
                    <a:lnTo>
                      <a:pt x="44" y="85"/>
                    </a:lnTo>
                    <a:lnTo>
                      <a:pt x="44" y="88"/>
                    </a:lnTo>
                    <a:lnTo>
                      <a:pt x="45" y="88"/>
                    </a:lnTo>
                    <a:lnTo>
                      <a:pt x="43" y="90"/>
                    </a:lnTo>
                    <a:lnTo>
                      <a:pt x="40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6" y="85"/>
                    </a:lnTo>
                    <a:lnTo>
                      <a:pt x="36" y="80"/>
                    </a:lnTo>
                    <a:lnTo>
                      <a:pt x="37" y="80"/>
                    </a:lnTo>
                    <a:lnTo>
                      <a:pt x="37" y="77"/>
                    </a:lnTo>
                    <a:lnTo>
                      <a:pt x="33" y="76"/>
                    </a:lnTo>
                    <a:lnTo>
                      <a:pt x="32" y="74"/>
                    </a:lnTo>
                    <a:lnTo>
                      <a:pt x="30" y="73"/>
                    </a:lnTo>
                    <a:lnTo>
                      <a:pt x="29" y="72"/>
                    </a:lnTo>
                    <a:lnTo>
                      <a:pt x="29" y="69"/>
                    </a:lnTo>
                    <a:lnTo>
                      <a:pt x="32" y="66"/>
                    </a:lnTo>
                    <a:lnTo>
                      <a:pt x="32" y="63"/>
                    </a:lnTo>
                    <a:lnTo>
                      <a:pt x="30" y="62"/>
                    </a:lnTo>
                    <a:lnTo>
                      <a:pt x="30" y="61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3" y="62"/>
                    </a:lnTo>
                    <a:lnTo>
                      <a:pt x="21" y="63"/>
                    </a:lnTo>
                    <a:lnTo>
                      <a:pt x="21" y="65"/>
                    </a:lnTo>
                    <a:lnTo>
                      <a:pt x="23" y="66"/>
                    </a:lnTo>
                    <a:lnTo>
                      <a:pt x="23" y="70"/>
                    </a:lnTo>
                    <a:lnTo>
                      <a:pt x="23" y="73"/>
                    </a:lnTo>
                    <a:lnTo>
                      <a:pt x="21" y="77"/>
                    </a:lnTo>
                    <a:lnTo>
                      <a:pt x="21" y="78"/>
                    </a:lnTo>
                    <a:lnTo>
                      <a:pt x="22" y="83"/>
                    </a:lnTo>
                    <a:lnTo>
                      <a:pt x="21" y="87"/>
                    </a:lnTo>
                    <a:lnTo>
                      <a:pt x="19" y="90"/>
                    </a:lnTo>
                    <a:lnTo>
                      <a:pt x="21" y="92"/>
                    </a:lnTo>
                    <a:lnTo>
                      <a:pt x="22" y="94"/>
                    </a:lnTo>
                    <a:lnTo>
                      <a:pt x="22" y="96"/>
                    </a:lnTo>
                    <a:lnTo>
                      <a:pt x="22" y="99"/>
                    </a:lnTo>
                    <a:lnTo>
                      <a:pt x="21" y="98"/>
                    </a:lnTo>
                    <a:lnTo>
                      <a:pt x="18" y="98"/>
                    </a:lnTo>
                    <a:lnTo>
                      <a:pt x="15" y="98"/>
                    </a:lnTo>
                    <a:lnTo>
                      <a:pt x="14" y="99"/>
                    </a:lnTo>
                    <a:lnTo>
                      <a:pt x="11" y="99"/>
                    </a:lnTo>
                    <a:lnTo>
                      <a:pt x="9" y="98"/>
                    </a:lnTo>
                    <a:lnTo>
                      <a:pt x="8" y="98"/>
                    </a:lnTo>
                    <a:lnTo>
                      <a:pt x="8" y="94"/>
                    </a:lnTo>
                    <a:lnTo>
                      <a:pt x="8" y="88"/>
                    </a:lnTo>
                    <a:lnTo>
                      <a:pt x="9" y="85"/>
                    </a:lnTo>
                    <a:lnTo>
                      <a:pt x="11" y="81"/>
                    </a:lnTo>
                    <a:lnTo>
                      <a:pt x="12" y="80"/>
                    </a:lnTo>
                    <a:lnTo>
                      <a:pt x="9" y="74"/>
                    </a:lnTo>
                    <a:lnTo>
                      <a:pt x="8" y="70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4" y="70"/>
                    </a:lnTo>
                    <a:lnTo>
                      <a:pt x="3" y="72"/>
                    </a:lnTo>
                    <a:lnTo>
                      <a:pt x="1" y="69"/>
                    </a:lnTo>
                    <a:lnTo>
                      <a:pt x="0" y="65"/>
                    </a:lnTo>
                    <a:lnTo>
                      <a:pt x="1" y="63"/>
                    </a:lnTo>
                    <a:lnTo>
                      <a:pt x="1" y="62"/>
                    </a:lnTo>
                    <a:lnTo>
                      <a:pt x="1" y="59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7" y="38"/>
                    </a:lnTo>
                    <a:lnTo>
                      <a:pt x="8" y="36"/>
                    </a:lnTo>
                    <a:lnTo>
                      <a:pt x="9" y="34"/>
                    </a:lnTo>
                    <a:lnTo>
                      <a:pt x="11" y="33"/>
                    </a:lnTo>
                    <a:lnTo>
                      <a:pt x="14" y="31"/>
                    </a:lnTo>
                    <a:lnTo>
                      <a:pt x="14" y="34"/>
                    </a:lnTo>
                    <a:lnTo>
                      <a:pt x="15" y="36"/>
                    </a:lnTo>
                    <a:lnTo>
                      <a:pt x="15" y="33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7" y="8"/>
                    </a:lnTo>
                    <a:lnTo>
                      <a:pt x="29" y="7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1" y="8"/>
                    </a:lnTo>
                    <a:lnTo>
                      <a:pt x="45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9"/>
                    </a:lnTo>
                    <a:lnTo>
                      <a:pt x="55" y="11"/>
                    </a:lnTo>
                    <a:lnTo>
                      <a:pt x="56" y="11"/>
                    </a:lnTo>
                    <a:lnTo>
                      <a:pt x="56" y="9"/>
                    </a:lnTo>
                    <a:lnTo>
                      <a:pt x="62" y="9"/>
                    </a:lnTo>
                    <a:lnTo>
                      <a:pt x="69" y="11"/>
                    </a:lnTo>
                    <a:lnTo>
                      <a:pt x="72" y="11"/>
                    </a:lnTo>
                    <a:lnTo>
                      <a:pt x="73" y="8"/>
                    </a:lnTo>
                    <a:lnTo>
                      <a:pt x="74" y="8"/>
                    </a:lnTo>
                    <a:lnTo>
                      <a:pt x="77" y="7"/>
                    </a:lnTo>
                    <a:lnTo>
                      <a:pt x="79" y="5"/>
                    </a:lnTo>
                    <a:lnTo>
                      <a:pt x="80" y="4"/>
                    </a:lnTo>
                    <a:lnTo>
                      <a:pt x="80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1" name="Freeform 445"/>
              <p:cNvSpPr>
                <a:spLocks/>
              </p:cNvSpPr>
              <p:nvPr/>
            </p:nvSpPr>
            <p:spPr bwMode="auto">
              <a:xfrm>
                <a:off x="6815278" y="4065836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2" name="Freeform 446"/>
              <p:cNvSpPr>
                <a:spLocks/>
              </p:cNvSpPr>
              <p:nvPr/>
            </p:nvSpPr>
            <p:spPr bwMode="auto">
              <a:xfrm>
                <a:off x="6819724" y="406138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3" name="Freeform 447"/>
              <p:cNvSpPr>
                <a:spLocks/>
              </p:cNvSpPr>
              <p:nvPr/>
            </p:nvSpPr>
            <p:spPr bwMode="auto">
              <a:xfrm>
                <a:off x="6942746" y="4062872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7 w 8"/>
                  <a:gd name="T3" fmla="*/ 2 h 4"/>
                  <a:gd name="T4" fmla="*/ 8 w 8"/>
                  <a:gd name="T5" fmla="*/ 3 h 4"/>
                  <a:gd name="T6" fmla="*/ 8 w 8"/>
                  <a:gd name="T7" fmla="*/ 3 h 4"/>
                  <a:gd name="T8" fmla="*/ 5 w 8"/>
                  <a:gd name="T9" fmla="*/ 4 h 4"/>
                  <a:gd name="T10" fmla="*/ 1 w 8"/>
                  <a:gd name="T11" fmla="*/ 3 h 4"/>
                  <a:gd name="T12" fmla="*/ 0 w 8"/>
                  <a:gd name="T13" fmla="*/ 2 h 4"/>
                  <a:gd name="T14" fmla="*/ 1 w 8"/>
                  <a:gd name="T15" fmla="*/ 2 h 4"/>
                  <a:gd name="T16" fmla="*/ 7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7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5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4" name="Freeform 448"/>
              <p:cNvSpPr>
                <a:spLocks/>
              </p:cNvSpPr>
              <p:nvPr/>
            </p:nvSpPr>
            <p:spPr bwMode="auto">
              <a:xfrm>
                <a:off x="6895316" y="4039157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0 h 5"/>
                  <a:gd name="T4" fmla="*/ 4 w 5"/>
                  <a:gd name="T5" fmla="*/ 2 h 5"/>
                  <a:gd name="T6" fmla="*/ 5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4 w 5"/>
                  <a:gd name="T13" fmla="*/ 4 h 5"/>
                  <a:gd name="T14" fmla="*/ 1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  <a:gd name="T20" fmla="*/ 0 w 5"/>
                  <a:gd name="T21" fmla="*/ 0 h 5"/>
                  <a:gd name="T22" fmla="*/ 3 w 5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5" name="Freeform 449"/>
              <p:cNvSpPr>
                <a:spLocks/>
              </p:cNvSpPr>
              <p:nvPr/>
            </p:nvSpPr>
            <p:spPr bwMode="auto">
              <a:xfrm>
                <a:off x="6782670" y="4131052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3 h 5"/>
                  <a:gd name="T4" fmla="*/ 4 w 4"/>
                  <a:gd name="T5" fmla="*/ 4 h 5"/>
                  <a:gd name="T6" fmla="*/ 1 w 4"/>
                  <a:gd name="T7" fmla="*/ 5 h 5"/>
                  <a:gd name="T8" fmla="*/ 0 w 4"/>
                  <a:gd name="T9" fmla="*/ 5 h 5"/>
                  <a:gd name="T10" fmla="*/ 0 w 4"/>
                  <a:gd name="T11" fmla="*/ 3 h 5"/>
                  <a:gd name="T12" fmla="*/ 0 w 4"/>
                  <a:gd name="T13" fmla="*/ 1 h 5"/>
                  <a:gd name="T14" fmla="*/ 0 w 4"/>
                  <a:gd name="T15" fmla="*/ 0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3" y="3"/>
                    </a:lnTo>
                    <a:lnTo>
                      <a:pt x="4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50"/>
              <p:cNvSpPr>
                <a:spLocks/>
              </p:cNvSpPr>
              <p:nvPr/>
            </p:nvSpPr>
            <p:spPr bwMode="auto">
              <a:xfrm>
                <a:off x="6755991" y="4172554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0 w 4"/>
                  <a:gd name="T7" fmla="*/ 1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7" name="Freeform 451"/>
              <p:cNvSpPr>
                <a:spLocks/>
              </p:cNvSpPr>
              <p:nvPr/>
            </p:nvSpPr>
            <p:spPr bwMode="auto">
              <a:xfrm>
                <a:off x="6833064" y="4194786"/>
                <a:ext cx="13340" cy="5929"/>
              </a:xfrm>
              <a:custGeom>
                <a:avLst/>
                <a:gdLst>
                  <a:gd name="T0" fmla="*/ 3 w 9"/>
                  <a:gd name="T1" fmla="*/ 0 h 4"/>
                  <a:gd name="T2" fmla="*/ 5 w 9"/>
                  <a:gd name="T3" fmla="*/ 0 h 4"/>
                  <a:gd name="T4" fmla="*/ 7 w 9"/>
                  <a:gd name="T5" fmla="*/ 0 h 4"/>
                  <a:gd name="T6" fmla="*/ 9 w 9"/>
                  <a:gd name="T7" fmla="*/ 1 h 4"/>
                  <a:gd name="T8" fmla="*/ 7 w 9"/>
                  <a:gd name="T9" fmla="*/ 3 h 4"/>
                  <a:gd name="T10" fmla="*/ 3 w 9"/>
                  <a:gd name="T11" fmla="*/ 4 h 4"/>
                  <a:gd name="T12" fmla="*/ 0 w 9"/>
                  <a:gd name="T13" fmla="*/ 4 h 4"/>
                  <a:gd name="T14" fmla="*/ 0 w 9"/>
                  <a:gd name="T15" fmla="*/ 3 h 4"/>
                  <a:gd name="T16" fmla="*/ 2 w 9"/>
                  <a:gd name="T17" fmla="*/ 1 h 4"/>
                  <a:gd name="T18" fmla="*/ 0 w 9"/>
                  <a:gd name="T19" fmla="*/ 1 h 4"/>
                  <a:gd name="T20" fmla="*/ 3 w 9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8" name="Freeform 452"/>
              <p:cNvSpPr>
                <a:spLocks/>
              </p:cNvSpPr>
              <p:nvPr/>
            </p:nvSpPr>
            <p:spPr bwMode="auto">
              <a:xfrm>
                <a:off x="6779706" y="4039157"/>
                <a:ext cx="7411" cy="1483"/>
              </a:xfrm>
              <a:custGeom>
                <a:avLst/>
                <a:gdLst>
                  <a:gd name="T0" fmla="*/ 2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2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2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9" name="Freeform 453"/>
              <p:cNvSpPr>
                <a:spLocks/>
              </p:cNvSpPr>
              <p:nvPr/>
            </p:nvSpPr>
            <p:spPr bwMode="auto">
              <a:xfrm>
                <a:off x="6911620" y="3979869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5 w 7"/>
                  <a:gd name="T3" fmla="*/ 1 h 7"/>
                  <a:gd name="T4" fmla="*/ 7 w 7"/>
                  <a:gd name="T5" fmla="*/ 4 h 7"/>
                  <a:gd name="T6" fmla="*/ 4 w 7"/>
                  <a:gd name="T7" fmla="*/ 5 h 7"/>
                  <a:gd name="T8" fmla="*/ 3 w 7"/>
                  <a:gd name="T9" fmla="*/ 5 h 7"/>
                  <a:gd name="T10" fmla="*/ 1 w 7"/>
                  <a:gd name="T11" fmla="*/ 7 h 7"/>
                  <a:gd name="T12" fmla="*/ 0 w 7"/>
                  <a:gd name="T13" fmla="*/ 2 h 7"/>
                  <a:gd name="T14" fmla="*/ 3 w 7"/>
                  <a:gd name="T15" fmla="*/ 1 h 7"/>
                  <a:gd name="T16" fmla="*/ 4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5" y="1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0" name="Freeform 454"/>
              <p:cNvSpPr>
                <a:spLocks/>
              </p:cNvSpPr>
              <p:nvPr/>
            </p:nvSpPr>
            <p:spPr bwMode="auto">
              <a:xfrm>
                <a:off x="6793045" y="4122159"/>
                <a:ext cx="10376" cy="14822"/>
              </a:xfrm>
              <a:custGeom>
                <a:avLst/>
                <a:gdLst>
                  <a:gd name="T0" fmla="*/ 5 w 7"/>
                  <a:gd name="T1" fmla="*/ 0 h 10"/>
                  <a:gd name="T2" fmla="*/ 7 w 7"/>
                  <a:gd name="T3" fmla="*/ 3 h 10"/>
                  <a:gd name="T4" fmla="*/ 7 w 7"/>
                  <a:gd name="T5" fmla="*/ 5 h 10"/>
                  <a:gd name="T6" fmla="*/ 4 w 7"/>
                  <a:gd name="T7" fmla="*/ 6 h 10"/>
                  <a:gd name="T8" fmla="*/ 4 w 7"/>
                  <a:gd name="T9" fmla="*/ 9 h 10"/>
                  <a:gd name="T10" fmla="*/ 3 w 7"/>
                  <a:gd name="T11" fmla="*/ 9 h 10"/>
                  <a:gd name="T12" fmla="*/ 3 w 7"/>
                  <a:gd name="T13" fmla="*/ 10 h 10"/>
                  <a:gd name="T14" fmla="*/ 0 w 7"/>
                  <a:gd name="T15" fmla="*/ 10 h 10"/>
                  <a:gd name="T16" fmla="*/ 0 w 7"/>
                  <a:gd name="T17" fmla="*/ 9 h 10"/>
                  <a:gd name="T18" fmla="*/ 0 w 7"/>
                  <a:gd name="T19" fmla="*/ 9 h 10"/>
                  <a:gd name="T20" fmla="*/ 1 w 7"/>
                  <a:gd name="T21" fmla="*/ 6 h 10"/>
                  <a:gd name="T22" fmla="*/ 1 w 7"/>
                  <a:gd name="T23" fmla="*/ 5 h 10"/>
                  <a:gd name="T24" fmla="*/ 3 w 7"/>
                  <a:gd name="T25" fmla="*/ 2 h 10"/>
                  <a:gd name="T26" fmla="*/ 5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lnTo>
                      <a:pt x="7" y="3"/>
                    </a:lnTo>
                    <a:lnTo>
                      <a:pt x="7" y="5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1" name="Freeform 455"/>
              <p:cNvSpPr>
                <a:spLocks/>
              </p:cNvSpPr>
              <p:nvPr/>
            </p:nvSpPr>
            <p:spPr bwMode="auto">
              <a:xfrm>
                <a:off x="6966461" y="4034710"/>
                <a:ext cx="198613" cy="177863"/>
              </a:xfrm>
              <a:custGeom>
                <a:avLst/>
                <a:gdLst>
                  <a:gd name="T0" fmla="*/ 38 w 134"/>
                  <a:gd name="T1" fmla="*/ 5 h 120"/>
                  <a:gd name="T2" fmla="*/ 42 w 134"/>
                  <a:gd name="T3" fmla="*/ 11 h 120"/>
                  <a:gd name="T4" fmla="*/ 42 w 134"/>
                  <a:gd name="T5" fmla="*/ 21 h 120"/>
                  <a:gd name="T6" fmla="*/ 46 w 134"/>
                  <a:gd name="T7" fmla="*/ 35 h 120"/>
                  <a:gd name="T8" fmla="*/ 50 w 134"/>
                  <a:gd name="T9" fmla="*/ 32 h 120"/>
                  <a:gd name="T10" fmla="*/ 53 w 134"/>
                  <a:gd name="T11" fmla="*/ 39 h 120"/>
                  <a:gd name="T12" fmla="*/ 61 w 134"/>
                  <a:gd name="T13" fmla="*/ 41 h 120"/>
                  <a:gd name="T14" fmla="*/ 65 w 134"/>
                  <a:gd name="T15" fmla="*/ 33 h 120"/>
                  <a:gd name="T16" fmla="*/ 72 w 134"/>
                  <a:gd name="T17" fmla="*/ 26 h 120"/>
                  <a:gd name="T18" fmla="*/ 78 w 134"/>
                  <a:gd name="T19" fmla="*/ 25 h 120"/>
                  <a:gd name="T20" fmla="*/ 82 w 134"/>
                  <a:gd name="T21" fmla="*/ 19 h 120"/>
                  <a:gd name="T22" fmla="*/ 98 w 134"/>
                  <a:gd name="T23" fmla="*/ 19 h 120"/>
                  <a:gd name="T24" fmla="*/ 111 w 134"/>
                  <a:gd name="T25" fmla="*/ 23 h 120"/>
                  <a:gd name="T26" fmla="*/ 126 w 134"/>
                  <a:gd name="T27" fmla="*/ 28 h 120"/>
                  <a:gd name="T28" fmla="*/ 130 w 134"/>
                  <a:gd name="T29" fmla="*/ 32 h 120"/>
                  <a:gd name="T30" fmla="*/ 131 w 134"/>
                  <a:gd name="T31" fmla="*/ 82 h 120"/>
                  <a:gd name="T32" fmla="*/ 130 w 134"/>
                  <a:gd name="T33" fmla="*/ 120 h 120"/>
                  <a:gd name="T34" fmla="*/ 122 w 134"/>
                  <a:gd name="T35" fmla="*/ 112 h 120"/>
                  <a:gd name="T36" fmla="*/ 118 w 134"/>
                  <a:gd name="T37" fmla="*/ 108 h 120"/>
                  <a:gd name="T38" fmla="*/ 116 w 134"/>
                  <a:gd name="T39" fmla="*/ 106 h 120"/>
                  <a:gd name="T40" fmla="*/ 107 w 134"/>
                  <a:gd name="T41" fmla="*/ 106 h 120"/>
                  <a:gd name="T42" fmla="*/ 105 w 134"/>
                  <a:gd name="T43" fmla="*/ 104 h 120"/>
                  <a:gd name="T44" fmla="*/ 104 w 134"/>
                  <a:gd name="T45" fmla="*/ 97 h 120"/>
                  <a:gd name="T46" fmla="*/ 108 w 134"/>
                  <a:gd name="T47" fmla="*/ 94 h 120"/>
                  <a:gd name="T48" fmla="*/ 102 w 134"/>
                  <a:gd name="T49" fmla="*/ 93 h 120"/>
                  <a:gd name="T50" fmla="*/ 104 w 134"/>
                  <a:gd name="T51" fmla="*/ 88 h 120"/>
                  <a:gd name="T52" fmla="*/ 97 w 134"/>
                  <a:gd name="T53" fmla="*/ 82 h 120"/>
                  <a:gd name="T54" fmla="*/ 97 w 134"/>
                  <a:gd name="T55" fmla="*/ 73 h 120"/>
                  <a:gd name="T56" fmla="*/ 93 w 134"/>
                  <a:gd name="T57" fmla="*/ 69 h 120"/>
                  <a:gd name="T58" fmla="*/ 89 w 134"/>
                  <a:gd name="T59" fmla="*/ 68 h 120"/>
                  <a:gd name="T60" fmla="*/ 86 w 134"/>
                  <a:gd name="T61" fmla="*/ 66 h 120"/>
                  <a:gd name="T62" fmla="*/ 75 w 134"/>
                  <a:gd name="T63" fmla="*/ 61 h 120"/>
                  <a:gd name="T64" fmla="*/ 53 w 134"/>
                  <a:gd name="T65" fmla="*/ 55 h 120"/>
                  <a:gd name="T66" fmla="*/ 49 w 134"/>
                  <a:gd name="T67" fmla="*/ 50 h 120"/>
                  <a:gd name="T68" fmla="*/ 50 w 134"/>
                  <a:gd name="T69" fmla="*/ 50 h 120"/>
                  <a:gd name="T70" fmla="*/ 44 w 134"/>
                  <a:gd name="T71" fmla="*/ 48 h 120"/>
                  <a:gd name="T72" fmla="*/ 40 w 134"/>
                  <a:gd name="T73" fmla="*/ 47 h 120"/>
                  <a:gd name="T74" fmla="*/ 36 w 134"/>
                  <a:gd name="T75" fmla="*/ 40 h 120"/>
                  <a:gd name="T76" fmla="*/ 35 w 134"/>
                  <a:gd name="T77" fmla="*/ 40 h 120"/>
                  <a:gd name="T78" fmla="*/ 32 w 134"/>
                  <a:gd name="T79" fmla="*/ 48 h 120"/>
                  <a:gd name="T80" fmla="*/ 22 w 134"/>
                  <a:gd name="T81" fmla="*/ 47 h 120"/>
                  <a:gd name="T82" fmla="*/ 24 w 134"/>
                  <a:gd name="T83" fmla="*/ 41 h 120"/>
                  <a:gd name="T84" fmla="*/ 17 w 134"/>
                  <a:gd name="T85" fmla="*/ 36 h 120"/>
                  <a:gd name="T86" fmla="*/ 18 w 134"/>
                  <a:gd name="T87" fmla="*/ 33 h 120"/>
                  <a:gd name="T88" fmla="*/ 26 w 134"/>
                  <a:gd name="T89" fmla="*/ 33 h 120"/>
                  <a:gd name="T90" fmla="*/ 35 w 134"/>
                  <a:gd name="T91" fmla="*/ 33 h 120"/>
                  <a:gd name="T92" fmla="*/ 39 w 134"/>
                  <a:gd name="T93" fmla="*/ 28 h 120"/>
                  <a:gd name="T94" fmla="*/ 31 w 134"/>
                  <a:gd name="T95" fmla="*/ 26 h 120"/>
                  <a:gd name="T96" fmla="*/ 22 w 134"/>
                  <a:gd name="T97" fmla="*/ 26 h 120"/>
                  <a:gd name="T98" fmla="*/ 14 w 134"/>
                  <a:gd name="T99" fmla="*/ 23 h 120"/>
                  <a:gd name="T100" fmla="*/ 9 w 134"/>
                  <a:gd name="T101" fmla="*/ 15 h 120"/>
                  <a:gd name="T102" fmla="*/ 0 w 134"/>
                  <a:gd name="T103" fmla="*/ 15 h 120"/>
                  <a:gd name="T104" fmla="*/ 4 w 134"/>
                  <a:gd name="T105" fmla="*/ 8 h 120"/>
                  <a:gd name="T106" fmla="*/ 13 w 134"/>
                  <a:gd name="T107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4" h="120">
                    <a:moveTo>
                      <a:pt x="22" y="0"/>
                    </a:moveTo>
                    <a:lnTo>
                      <a:pt x="29" y="3"/>
                    </a:lnTo>
                    <a:lnTo>
                      <a:pt x="33" y="5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2" y="8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3" y="18"/>
                    </a:lnTo>
                    <a:lnTo>
                      <a:pt x="42" y="21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4" y="33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50" y="32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51" y="36"/>
                    </a:lnTo>
                    <a:lnTo>
                      <a:pt x="53" y="39"/>
                    </a:lnTo>
                    <a:lnTo>
                      <a:pt x="55" y="40"/>
                    </a:lnTo>
                    <a:lnTo>
                      <a:pt x="57" y="43"/>
                    </a:lnTo>
                    <a:lnTo>
                      <a:pt x="58" y="43"/>
                    </a:lnTo>
                    <a:lnTo>
                      <a:pt x="61" y="41"/>
                    </a:lnTo>
                    <a:lnTo>
                      <a:pt x="62" y="39"/>
                    </a:lnTo>
                    <a:lnTo>
                      <a:pt x="64" y="37"/>
                    </a:lnTo>
                    <a:lnTo>
                      <a:pt x="65" y="37"/>
                    </a:lnTo>
                    <a:lnTo>
                      <a:pt x="65" y="33"/>
                    </a:lnTo>
                    <a:lnTo>
                      <a:pt x="67" y="30"/>
                    </a:lnTo>
                    <a:lnTo>
                      <a:pt x="69" y="30"/>
                    </a:lnTo>
                    <a:lnTo>
                      <a:pt x="72" y="29"/>
                    </a:lnTo>
                    <a:lnTo>
                      <a:pt x="72" y="26"/>
                    </a:lnTo>
                    <a:lnTo>
                      <a:pt x="73" y="25"/>
                    </a:lnTo>
                    <a:lnTo>
                      <a:pt x="75" y="26"/>
                    </a:lnTo>
                    <a:lnTo>
                      <a:pt x="76" y="26"/>
                    </a:lnTo>
                    <a:lnTo>
                      <a:pt x="78" y="25"/>
                    </a:lnTo>
                    <a:lnTo>
                      <a:pt x="82" y="25"/>
                    </a:lnTo>
                    <a:lnTo>
                      <a:pt x="83" y="22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4" y="18"/>
                    </a:lnTo>
                    <a:lnTo>
                      <a:pt x="98" y="19"/>
                    </a:lnTo>
                    <a:lnTo>
                      <a:pt x="102" y="21"/>
                    </a:lnTo>
                    <a:lnTo>
                      <a:pt x="105" y="22"/>
                    </a:lnTo>
                    <a:lnTo>
                      <a:pt x="108" y="22"/>
                    </a:lnTo>
                    <a:lnTo>
                      <a:pt x="111" y="23"/>
                    </a:lnTo>
                    <a:lnTo>
                      <a:pt x="119" y="28"/>
                    </a:lnTo>
                    <a:lnTo>
                      <a:pt x="120" y="26"/>
                    </a:lnTo>
                    <a:lnTo>
                      <a:pt x="122" y="28"/>
                    </a:lnTo>
                    <a:lnTo>
                      <a:pt x="126" y="28"/>
                    </a:lnTo>
                    <a:lnTo>
                      <a:pt x="127" y="28"/>
                    </a:lnTo>
                    <a:lnTo>
                      <a:pt x="130" y="29"/>
                    </a:lnTo>
                    <a:lnTo>
                      <a:pt x="130" y="30"/>
                    </a:lnTo>
                    <a:lnTo>
                      <a:pt x="130" y="32"/>
                    </a:lnTo>
                    <a:lnTo>
                      <a:pt x="131" y="32"/>
                    </a:lnTo>
                    <a:lnTo>
                      <a:pt x="133" y="32"/>
                    </a:lnTo>
                    <a:lnTo>
                      <a:pt x="134" y="32"/>
                    </a:lnTo>
                    <a:lnTo>
                      <a:pt x="131" y="82"/>
                    </a:lnTo>
                    <a:lnTo>
                      <a:pt x="131" y="84"/>
                    </a:lnTo>
                    <a:lnTo>
                      <a:pt x="131" y="87"/>
                    </a:lnTo>
                    <a:lnTo>
                      <a:pt x="131" y="88"/>
                    </a:lnTo>
                    <a:lnTo>
                      <a:pt x="130" y="120"/>
                    </a:lnTo>
                    <a:lnTo>
                      <a:pt x="130" y="120"/>
                    </a:lnTo>
                    <a:lnTo>
                      <a:pt x="126" y="119"/>
                    </a:lnTo>
                    <a:lnTo>
                      <a:pt x="123" y="115"/>
                    </a:lnTo>
                    <a:lnTo>
                      <a:pt x="122" y="112"/>
                    </a:lnTo>
                    <a:lnTo>
                      <a:pt x="122" y="112"/>
                    </a:lnTo>
                    <a:lnTo>
                      <a:pt x="119" y="111"/>
                    </a:lnTo>
                    <a:lnTo>
                      <a:pt x="118" y="109"/>
                    </a:lnTo>
                    <a:lnTo>
                      <a:pt x="118" y="108"/>
                    </a:lnTo>
                    <a:lnTo>
                      <a:pt x="119" y="105"/>
                    </a:lnTo>
                    <a:lnTo>
                      <a:pt x="119" y="102"/>
                    </a:lnTo>
                    <a:lnTo>
                      <a:pt x="118" y="105"/>
                    </a:lnTo>
                    <a:lnTo>
                      <a:pt x="116" y="106"/>
                    </a:lnTo>
                    <a:lnTo>
                      <a:pt x="112" y="106"/>
                    </a:lnTo>
                    <a:lnTo>
                      <a:pt x="111" y="108"/>
                    </a:lnTo>
                    <a:lnTo>
                      <a:pt x="108" y="108"/>
                    </a:lnTo>
                    <a:lnTo>
                      <a:pt x="107" y="106"/>
                    </a:lnTo>
                    <a:lnTo>
                      <a:pt x="104" y="108"/>
                    </a:lnTo>
                    <a:lnTo>
                      <a:pt x="102" y="106"/>
                    </a:lnTo>
                    <a:lnTo>
                      <a:pt x="104" y="105"/>
                    </a:lnTo>
                    <a:lnTo>
                      <a:pt x="105" y="104"/>
                    </a:lnTo>
                    <a:lnTo>
                      <a:pt x="105" y="101"/>
                    </a:lnTo>
                    <a:lnTo>
                      <a:pt x="105" y="101"/>
                    </a:lnTo>
                    <a:lnTo>
                      <a:pt x="105" y="97"/>
                    </a:lnTo>
                    <a:lnTo>
                      <a:pt x="104" y="97"/>
                    </a:lnTo>
                    <a:lnTo>
                      <a:pt x="102" y="95"/>
                    </a:lnTo>
                    <a:lnTo>
                      <a:pt x="104" y="94"/>
                    </a:lnTo>
                    <a:lnTo>
                      <a:pt x="105" y="95"/>
                    </a:lnTo>
                    <a:lnTo>
                      <a:pt x="108" y="94"/>
                    </a:lnTo>
                    <a:lnTo>
                      <a:pt x="109" y="94"/>
                    </a:lnTo>
                    <a:lnTo>
                      <a:pt x="108" y="93"/>
                    </a:lnTo>
                    <a:lnTo>
                      <a:pt x="105" y="94"/>
                    </a:lnTo>
                    <a:lnTo>
                      <a:pt x="102" y="93"/>
                    </a:lnTo>
                    <a:lnTo>
                      <a:pt x="100" y="91"/>
                    </a:lnTo>
                    <a:lnTo>
                      <a:pt x="101" y="88"/>
                    </a:lnTo>
                    <a:lnTo>
                      <a:pt x="102" y="88"/>
                    </a:lnTo>
                    <a:lnTo>
                      <a:pt x="104" y="88"/>
                    </a:lnTo>
                    <a:lnTo>
                      <a:pt x="102" y="87"/>
                    </a:lnTo>
                    <a:lnTo>
                      <a:pt x="100" y="86"/>
                    </a:lnTo>
                    <a:lnTo>
                      <a:pt x="97" y="84"/>
                    </a:lnTo>
                    <a:lnTo>
                      <a:pt x="97" y="82"/>
                    </a:lnTo>
                    <a:lnTo>
                      <a:pt x="97" y="79"/>
                    </a:lnTo>
                    <a:lnTo>
                      <a:pt x="94" y="76"/>
                    </a:lnTo>
                    <a:lnTo>
                      <a:pt x="94" y="75"/>
                    </a:lnTo>
                    <a:lnTo>
                      <a:pt x="97" y="73"/>
                    </a:lnTo>
                    <a:lnTo>
                      <a:pt x="94" y="73"/>
                    </a:lnTo>
                    <a:lnTo>
                      <a:pt x="93" y="72"/>
                    </a:lnTo>
                    <a:lnTo>
                      <a:pt x="93" y="70"/>
                    </a:lnTo>
                    <a:lnTo>
                      <a:pt x="93" y="69"/>
                    </a:lnTo>
                    <a:lnTo>
                      <a:pt x="94" y="68"/>
                    </a:lnTo>
                    <a:lnTo>
                      <a:pt x="91" y="69"/>
                    </a:lnTo>
                    <a:lnTo>
                      <a:pt x="90" y="68"/>
                    </a:lnTo>
                    <a:lnTo>
                      <a:pt x="89" y="68"/>
                    </a:lnTo>
                    <a:lnTo>
                      <a:pt x="87" y="68"/>
                    </a:lnTo>
                    <a:lnTo>
                      <a:pt x="90" y="65"/>
                    </a:lnTo>
                    <a:lnTo>
                      <a:pt x="89" y="66"/>
                    </a:lnTo>
                    <a:lnTo>
                      <a:pt x="86" y="66"/>
                    </a:lnTo>
                    <a:lnTo>
                      <a:pt x="82" y="65"/>
                    </a:lnTo>
                    <a:lnTo>
                      <a:pt x="82" y="62"/>
                    </a:lnTo>
                    <a:lnTo>
                      <a:pt x="78" y="61"/>
                    </a:lnTo>
                    <a:lnTo>
                      <a:pt x="75" y="61"/>
                    </a:lnTo>
                    <a:lnTo>
                      <a:pt x="68" y="59"/>
                    </a:lnTo>
                    <a:lnTo>
                      <a:pt x="60" y="57"/>
                    </a:lnTo>
                    <a:lnTo>
                      <a:pt x="55" y="57"/>
                    </a:lnTo>
                    <a:lnTo>
                      <a:pt x="53" y="55"/>
                    </a:lnTo>
                    <a:lnTo>
                      <a:pt x="51" y="54"/>
                    </a:lnTo>
                    <a:lnTo>
                      <a:pt x="51" y="52"/>
                    </a:lnTo>
                    <a:lnTo>
                      <a:pt x="49" y="52"/>
                    </a:lnTo>
                    <a:lnTo>
                      <a:pt x="49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6" y="50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3" y="50"/>
                    </a:lnTo>
                    <a:lnTo>
                      <a:pt x="43" y="47"/>
                    </a:lnTo>
                    <a:lnTo>
                      <a:pt x="42" y="46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38" y="46"/>
                    </a:lnTo>
                    <a:lnTo>
                      <a:pt x="38" y="43"/>
                    </a:lnTo>
                    <a:lnTo>
                      <a:pt x="36" y="40"/>
                    </a:lnTo>
                    <a:lnTo>
                      <a:pt x="38" y="37"/>
                    </a:lnTo>
                    <a:lnTo>
                      <a:pt x="38" y="35"/>
                    </a:lnTo>
                    <a:lnTo>
                      <a:pt x="36" y="37"/>
                    </a:lnTo>
                    <a:lnTo>
                      <a:pt x="35" y="40"/>
                    </a:lnTo>
                    <a:lnTo>
                      <a:pt x="35" y="41"/>
                    </a:lnTo>
                    <a:lnTo>
                      <a:pt x="33" y="43"/>
                    </a:lnTo>
                    <a:lnTo>
                      <a:pt x="32" y="47"/>
                    </a:lnTo>
                    <a:lnTo>
                      <a:pt x="32" y="48"/>
                    </a:lnTo>
                    <a:lnTo>
                      <a:pt x="29" y="52"/>
                    </a:lnTo>
                    <a:lnTo>
                      <a:pt x="26" y="52"/>
                    </a:lnTo>
                    <a:lnTo>
                      <a:pt x="25" y="51"/>
                    </a:lnTo>
                    <a:lnTo>
                      <a:pt x="22" y="47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4" y="43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4" y="36"/>
                    </a:lnTo>
                    <a:lnTo>
                      <a:pt x="13" y="35"/>
                    </a:lnTo>
                    <a:lnTo>
                      <a:pt x="15" y="33"/>
                    </a:lnTo>
                    <a:lnTo>
                      <a:pt x="18" y="33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28" y="30"/>
                    </a:lnTo>
                    <a:lnTo>
                      <a:pt x="29" y="29"/>
                    </a:lnTo>
                    <a:lnTo>
                      <a:pt x="33" y="32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8" y="29"/>
                    </a:lnTo>
                    <a:lnTo>
                      <a:pt x="39" y="30"/>
                    </a:lnTo>
                    <a:lnTo>
                      <a:pt x="39" y="28"/>
                    </a:lnTo>
                    <a:lnTo>
                      <a:pt x="39" y="25"/>
                    </a:lnTo>
                    <a:lnTo>
                      <a:pt x="32" y="25"/>
                    </a:lnTo>
                    <a:lnTo>
                      <a:pt x="33" y="26"/>
                    </a:lnTo>
                    <a:lnTo>
                      <a:pt x="31" y="26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2" y="26"/>
                    </a:lnTo>
                    <a:lnTo>
                      <a:pt x="21" y="26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4" y="23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2" name="Freeform 456"/>
              <p:cNvSpPr>
                <a:spLocks/>
              </p:cNvSpPr>
              <p:nvPr/>
            </p:nvSpPr>
            <p:spPr bwMode="auto">
              <a:xfrm>
                <a:off x="6545520" y="4051014"/>
                <a:ext cx="7411" cy="8893"/>
              </a:xfrm>
              <a:custGeom>
                <a:avLst/>
                <a:gdLst>
                  <a:gd name="T0" fmla="*/ 0 w 5"/>
                  <a:gd name="T1" fmla="*/ 0 h 6"/>
                  <a:gd name="T2" fmla="*/ 2 w 5"/>
                  <a:gd name="T3" fmla="*/ 0 h 6"/>
                  <a:gd name="T4" fmla="*/ 5 w 5"/>
                  <a:gd name="T5" fmla="*/ 1 h 6"/>
                  <a:gd name="T6" fmla="*/ 2 w 5"/>
                  <a:gd name="T7" fmla="*/ 4 h 6"/>
                  <a:gd name="T8" fmla="*/ 0 w 5"/>
                  <a:gd name="T9" fmla="*/ 6 h 6"/>
                  <a:gd name="T10" fmla="*/ 0 w 5"/>
                  <a:gd name="T11" fmla="*/ 4 h 6"/>
                  <a:gd name="T12" fmla="*/ 0 w 5"/>
                  <a:gd name="T13" fmla="*/ 1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3" name="Freeform 457"/>
              <p:cNvSpPr>
                <a:spLocks/>
              </p:cNvSpPr>
              <p:nvPr/>
            </p:nvSpPr>
            <p:spPr bwMode="auto">
              <a:xfrm>
                <a:off x="6604807" y="4168107"/>
                <a:ext cx="23715" cy="7411"/>
              </a:xfrm>
              <a:custGeom>
                <a:avLst/>
                <a:gdLst>
                  <a:gd name="T0" fmla="*/ 1 w 16"/>
                  <a:gd name="T1" fmla="*/ 0 h 5"/>
                  <a:gd name="T2" fmla="*/ 2 w 16"/>
                  <a:gd name="T3" fmla="*/ 1 h 5"/>
                  <a:gd name="T4" fmla="*/ 9 w 16"/>
                  <a:gd name="T5" fmla="*/ 1 h 5"/>
                  <a:gd name="T6" fmla="*/ 12 w 16"/>
                  <a:gd name="T7" fmla="*/ 1 h 5"/>
                  <a:gd name="T8" fmla="*/ 15 w 16"/>
                  <a:gd name="T9" fmla="*/ 1 h 5"/>
                  <a:gd name="T10" fmla="*/ 16 w 16"/>
                  <a:gd name="T11" fmla="*/ 1 h 5"/>
                  <a:gd name="T12" fmla="*/ 16 w 16"/>
                  <a:gd name="T13" fmla="*/ 3 h 5"/>
                  <a:gd name="T14" fmla="*/ 12 w 16"/>
                  <a:gd name="T15" fmla="*/ 4 h 5"/>
                  <a:gd name="T16" fmla="*/ 11 w 16"/>
                  <a:gd name="T17" fmla="*/ 4 h 5"/>
                  <a:gd name="T18" fmla="*/ 5 w 16"/>
                  <a:gd name="T19" fmla="*/ 4 h 5"/>
                  <a:gd name="T20" fmla="*/ 4 w 16"/>
                  <a:gd name="T21" fmla="*/ 5 h 5"/>
                  <a:gd name="T22" fmla="*/ 2 w 16"/>
                  <a:gd name="T23" fmla="*/ 5 h 5"/>
                  <a:gd name="T24" fmla="*/ 0 w 16"/>
                  <a:gd name="T25" fmla="*/ 3 h 5"/>
                  <a:gd name="T26" fmla="*/ 1 w 16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2" y="1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4" name="Freeform 458"/>
              <p:cNvSpPr>
                <a:spLocks/>
              </p:cNvSpPr>
              <p:nvPr/>
            </p:nvSpPr>
            <p:spPr bwMode="auto">
              <a:xfrm>
                <a:off x="6650755" y="4168107"/>
                <a:ext cx="8893" cy="4447"/>
              </a:xfrm>
              <a:custGeom>
                <a:avLst/>
                <a:gdLst>
                  <a:gd name="T0" fmla="*/ 0 w 6"/>
                  <a:gd name="T1" fmla="*/ 0 h 3"/>
                  <a:gd name="T2" fmla="*/ 3 w 6"/>
                  <a:gd name="T3" fmla="*/ 0 h 3"/>
                  <a:gd name="T4" fmla="*/ 5 w 6"/>
                  <a:gd name="T5" fmla="*/ 0 h 3"/>
                  <a:gd name="T6" fmla="*/ 6 w 6"/>
                  <a:gd name="T7" fmla="*/ 1 h 3"/>
                  <a:gd name="T8" fmla="*/ 5 w 6"/>
                  <a:gd name="T9" fmla="*/ 1 h 3"/>
                  <a:gd name="T10" fmla="*/ 3 w 6"/>
                  <a:gd name="T11" fmla="*/ 1 h 3"/>
                  <a:gd name="T12" fmla="*/ 2 w 6"/>
                  <a:gd name="T13" fmla="*/ 3 h 3"/>
                  <a:gd name="T14" fmla="*/ 0 w 6"/>
                  <a:gd name="T15" fmla="*/ 1 h 3"/>
                  <a:gd name="T16" fmla="*/ 0 w 6"/>
                  <a:gd name="T17" fmla="*/ 0 h 3"/>
                  <a:gd name="T18" fmla="*/ 0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5" name="Freeform 459"/>
              <p:cNvSpPr>
                <a:spLocks/>
              </p:cNvSpPr>
              <p:nvPr/>
            </p:nvSpPr>
            <p:spPr bwMode="auto">
              <a:xfrm>
                <a:off x="6661130" y="4196269"/>
                <a:ext cx="16305" cy="11858"/>
              </a:xfrm>
              <a:custGeom>
                <a:avLst/>
                <a:gdLst>
                  <a:gd name="T0" fmla="*/ 7 w 11"/>
                  <a:gd name="T1" fmla="*/ 0 h 8"/>
                  <a:gd name="T2" fmla="*/ 11 w 11"/>
                  <a:gd name="T3" fmla="*/ 2 h 8"/>
                  <a:gd name="T4" fmla="*/ 11 w 11"/>
                  <a:gd name="T5" fmla="*/ 4 h 8"/>
                  <a:gd name="T6" fmla="*/ 10 w 11"/>
                  <a:gd name="T7" fmla="*/ 7 h 8"/>
                  <a:gd name="T8" fmla="*/ 10 w 11"/>
                  <a:gd name="T9" fmla="*/ 8 h 8"/>
                  <a:gd name="T10" fmla="*/ 9 w 11"/>
                  <a:gd name="T11" fmla="*/ 8 h 8"/>
                  <a:gd name="T12" fmla="*/ 6 w 11"/>
                  <a:gd name="T13" fmla="*/ 8 h 8"/>
                  <a:gd name="T14" fmla="*/ 2 w 11"/>
                  <a:gd name="T15" fmla="*/ 7 h 8"/>
                  <a:gd name="T16" fmla="*/ 0 w 11"/>
                  <a:gd name="T17" fmla="*/ 7 h 8"/>
                  <a:gd name="T18" fmla="*/ 2 w 11"/>
                  <a:gd name="T19" fmla="*/ 6 h 8"/>
                  <a:gd name="T20" fmla="*/ 4 w 11"/>
                  <a:gd name="T21" fmla="*/ 6 h 8"/>
                  <a:gd name="T22" fmla="*/ 4 w 11"/>
                  <a:gd name="T23" fmla="*/ 3 h 8"/>
                  <a:gd name="T24" fmla="*/ 7 w 11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6" name="Freeform 460"/>
              <p:cNvSpPr>
                <a:spLocks/>
              </p:cNvSpPr>
              <p:nvPr/>
            </p:nvSpPr>
            <p:spPr bwMode="auto">
              <a:xfrm>
                <a:off x="6538108" y="4036192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2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7" name="Freeform 461"/>
              <p:cNvSpPr>
                <a:spLocks/>
              </p:cNvSpPr>
              <p:nvPr/>
            </p:nvSpPr>
            <p:spPr bwMode="auto">
              <a:xfrm>
                <a:off x="6530698" y="4062872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3 w 4"/>
                  <a:gd name="T5" fmla="*/ 2 h 2"/>
                  <a:gd name="T6" fmla="*/ 1 w 4"/>
                  <a:gd name="T7" fmla="*/ 2 h 2"/>
                  <a:gd name="T8" fmla="*/ 0 w 4"/>
                  <a:gd name="T9" fmla="*/ 0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8" name="Freeform 462"/>
              <p:cNvSpPr>
                <a:spLocks/>
              </p:cNvSpPr>
              <p:nvPr/>
            </p:nvSpPr>
            <p:spPr bwMode="auto">
              <a:xfrm>
                <a:off x="6675952" y="4098444"/>
                <a:ext cx="0" cy="5929"/>
              </a:xfrm>
              <a:custGeom>
                <a:avLst/>
                <a:gdLst>
                  <a:gd name="T0" fmla="*/ 0 h 4"/>
                  <a:gd name="T1" fmla="*/ 1 h 4"/>
                  <a:gd name="T2" fmla="*/ 4 h 4"/>
                  <a:gd name="T3" fmla="*/ 4 h 4"/>
                  <a:gd name="T4" fmla="*/ 1 h 4"/>
                  <a:gd name="T5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9" name="Freeform 463"/>
              <p:cNvSpPr>
                <a:spLocks/>
              </p:cNvSpPr>
              <p:nvPr/>
            </p:nvSpPr>
            <p:spPr bwMode="auto">
              <a:xfrm>
                <a:off x="6670024" y="4098444"/>
                <a:ext cx="4447" cy="13340"/>
              </a:xfrm>
              <a:custGeom>
                <a:avLst/>
                <a:gdLst>
                  <a:gd name="T0" fmla="*/ 3 w 3"/>
                  <a:gd name="T1" fmla="*/ 0 h 9"/>
                  <a:gd name="T2" fmla="*/ 3 w 3"/>
                  <a:gd name="T3" fmla="*/ 0 h 9"/>
                  <a:gd name="T4" fmla="*/ 3 w 3"/>
                  <a:gd name="T5" fmla="*/ 5 h 9"/>
                  <a:gd name="T6" fmla="*/ 3 w 3"/>
                  <a:gd name="T7" fmla="*/ 8 h 9"/>
                  <a:gd name="T8" fmla="*/ 0 w 3"/>
                  <a:gd name="T9" fmla="*/ 9 h 9"/>
                  <a:gd name="T10" fmla="*/ 0 w 3"/>
                  <a:gd name="T11" fmla="*/ 8 h 9"/>
                  <a:gd name="T12" fmla="*/ 0 w 3"/>
                  <a:gd name="T13" fmla="*/ 4 h 9"/>
                  <a:gd name="T14" fmla="*/ 1 w 3"/>
                  <a:gd name="T15" fmla="*/ 0 h 9"/>
                  <a:gd name="T16" fmla="*/ 3 w 3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lnTo>
                      <a:pt x="3" y="0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0" name="Freeform 464"/>
              <p:cNvSpPr>
                <a:spLocks/>
              </p:cNvSpPr>
              <p:nvPr/>
            </p:nvSpPr>
            <p:spPr bwMode="auto">
              <a:xfrm>
                <a:off x="7052428" y="4040638"/>
                <a:ext cx="20751" cy="10376"/>
              </a:xfrm>
              <a:custGeom>
                <a:avLst/>
                <a:gdLst>
                  <a:gd name="T0" fmla="*/ 0 w 14"/>
                  <a:gd name="T1" fmla="*/ 0 h 7"/>
                  <a:gd name="T2" fmla="*/ 4 w 14"/>
                  <a:gd name="T3" fmla="*/ 0 h 7"/>
                  <a:gd name="T4" fmla="*/ 7 w 14"/>
                  <a:gd name="T5" fmla="*/ 0 h 7"/>
                  <a:gd name="T6" fmla="*/ 9 w 14"/>
                  <a:gd name="T7" fmla="*/ 1 h 7"/>
                  <a:gd name="T8" fmla="*/ 10 w 14"/>
                  <a:gd name="T9" fmla="*/ 4 h 7"/>
                  <a:gd name="T10" fmla="*/ 13 w 14"/>
                  <a:gd name="T11" fmla="*/ 6 h 7"/>
                  <a:gd name="T12" fmla="*/ 14 w 14"/>
                  <a:gd name="T13" fmla="*/ 7 h 7"/>
                  <a:gd name="T14" fmla="*/ 10 w 14"/>
                  <a:gd name="T15" fmla="*/ 7 h 7"/>
                  <a:gd name="T16" fmla="*/ 10 w 14"/>
                  <a:gd name="T17" fmla="*/ 7 h 7"/>
                  <a:gd name="T18" fmla="*/ 9 w 14"/>
                  <a:gd name="T19" fmla="*/ 7 h 7"/>
                  <a:gd name="T20" fmla="*/ 7 w 14"/>
                  <a:gd name="T21" fmla="*/ 7 h 7"/>
                  <a:gd name="T22" fmla="*/ 7 w 14"/>
                  <a:gd name="T23" fmla="*/ 4 h 7"/>
                  <a:gd name="T24" fmla="*/ 4 w 14"/>
                  <a:gd name="T25" fmla="*/ 1 h 7"/>
                  <a:gd name="T26" fmla="*/ 3 w 14"/>
                  <a:gd name="T27" fmla="*/ 1 h 7"/>
                  <a:gd name="T28" fmla="*/ 3 w 14"/>
                  <a:gd name="T29" fmla="*/ 3 h 7"/>
                  <a:gd name="T30" fmla="*/ 2 w 14"/>
                  <a:gd name="T31" fmla="*/ 1 h 7"/>
                  <a:gd name="T32" fmla="*/ 0 w 14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0" y="4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1" name="Freeform 465"/>
              <p:cNvSpPr>
                <a:spLocks/>
              </p:cNvSpPr>
              <p:nvPr/>
            </p:nvSpPr>
            <p:spPr bwMode="auto">
              <a:xfrm>
                <a:off x="6655202" y="4205162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2" name="Freeform 466"/>
              <p:cNvSpPr>
                <a:spLocks/>
              </p:cNvSpPr>
              <p:nvPr/>
            </p:nvSpPr>
            <p:spPr bwMode="auto">
              <a:xfrm>
                <a:off x="6661130" y="4175518"/>
                <a:ext cx="4447" cy="0"/>
              </a:xfrm>
              <a:custGeom>
                <a:avLst/>
                <a:gdLst>
                  <a:gd name="T0" fmla="*/ 3 w 3"/>
                  <a:gd name="T1" fmla="*/ 3 w 3"/>
                  <a:gd name="T2" fmla="*/ 2 w 3"/>
                  <a:gd name="T3" fmla="*/ 0 w 3"/>
                  <a:gd name="T4" fmla="*/ 3 w 3"/>
                  <a:gd name="T5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3" name="Freeform 467"/>
              <p:cNvSpPr>
                <a:spLocks/>
              </p:cNvSpPr>
              <p:nvPr/>
            </p:nvSpPr>
            <p:spPr bwMode="auto">
              <a:xfrm>
                <a:off x="6532179" y="3936885"/>
                <a:ext cx="195649" cy="174898"/>
              </a:xfrm>
              <a:custGeom>
                <a:avLst/>
                <a:gdLst>
                  <a:gd name="T0" fmla="*/ 105 w 132"/>
                  <a:gd name="T1" fmla="*/ 1 h 118"/>
                  <a:gd name="T2" fmla="*/ 114 w 132"/>
                  <a:gd name="T3" fmla="*/ 2 h 118"/>
                  <a:gd name="T4" fmla="*/ 114 w 132"/>
                  <a:gd name="T5" fmla="*/ 7 h 118"/>
                  <a:gd name="T6" fmla="*/ 109 w 132"/>
                  <a:gd name="T7" fmla="*/ 11 h 118"/>
                  <a:gd name="T8" fmla="*/ 112 w 132"/>
                  <a:gd name="T9" fmla="*/ 16 h 118"/>
                  <a:gd name="T10" fmla="*/ 119 w 132"/>
                  <a:gd name="T11" fmla="*/ 27 h 118"/>
                  <a:gd name="T12" fmla="*/ 115 w 132"/>
                  <a:gd name="T13" fmla="*/ 34 h 118"/>
                  <a:gd name="T14" fmla="*/ 125 w 132"/>
                  <a:gd name="T15" fmla="*/ 44 h 118"/>
                  <a:gd name="T16" fmla="*/ 132 w 132"/>
                  <a:gd name="T17" fmla="*/ 48 h 118"/>
                  <a:gd name="T18" fmla="*/ 126 w 132"/>
                  <a:gd name="T19" fmla="*/ 52 h 118"/>
                  <a:gd name="T20" fmla="*/ 118 w 132"/>
                  <a:gd name="T21" fmla="*/ 52 h 118"/>
                  <a:gd name="T22" fmla="*/ 114 w 132"/>
                  <a:gd name="T23" fmla="*/ 56 h 118"/>
                  <a:gd name="T24" fmla="*/ 107 w 132"/>
                  <a:gd name="T25" fmla="*/ 71 h 118"/>
                  <a:gd name="T26" fmla="*/ 104 w 132"/>
                  <a:gd name="T27" fmla="*/ 77 h 118"/>
                  <a:gd name="T28" fmla="*/ 100 w 132"/>
                  <a:gd name="T29" fmla="*/ 83 h 118"/>
                  <a:gd name="T30" fmla="*/ 96 w 132"/>
                  <a:gd name="T31" fmla="*/ 87 h 118"/>
                  <a:gd name="T32" fmla="*/ 98 w 132"/>
                  <a:gd name="T33" fmla="*/ 91 h 118"/>
                  <a:gd name="T34" fmla="*/ 100 w 132"/>
                  <a:gd name="T35" fmla="*/ 95 h 118"/>
                  <a:gd name="T36" fmla="*/ 96 w 132"/>
                  <a:gd name="T37" fmla="*/ 96 h 118"/>
                  <a:gd name="T38" fmla="*/ 94 w 132"/>
                  <a:gd name="T39" fmla="*/ 103 h 118"/>
                  <a:gd name="T40" fmla="*/ 90 w 132"/>
                  <a:gd name="T41" fmla="*/ 112 h 118"/>
                  <a:gd name="T42" fmla="*/ 75 w 132"/>
                  <a:gd name="T43" fmla="*/ 118 h 118"/>
                  <a:gd name="T44" fmla="*/ 72 w 132"/>
                  <a:gd name="T45" fmla="*/ 110 h 118"/>
                  <a:gd name="T46" fmla="*/ 67 w 132"/>
                  <a:gd name="T47" fmla="*/ 109 h 118"/>
                  <a:gd name="T48" fmla="*/ 62 w 132"/>
                  <a:gd name="T49" fmla="*/ 110 h 118"/>
                  <a:gd name="T50" fmla="*/ 58 w 132"/>
                  <a:gd name="T51" fmla="*/ 106 h 118"/>
                  <a:gd name="T52" fmla="*/ 50 w 132"/>
                  <a:gd name="T53" fmla="*/ 107 h 118"/>
                  <a:gd name="T54" fmla="*/ 44 w 132"/>
                  <a:gd name="T55" fmla="*/ 109 h 118"/>
                  <a:gd name="T56" fmla="*/ 39 w 132"/>
                  <a:gd name="T57" fmla="*/ 106 h 118"/>
                  <a:gd name="T58" fmla="*/ 38 w 132"/>
                  <a:gd name="T59" fmla="*/ 99 h 118"/>
                  <a:gd name="T60" fmla="*/ 31 w 132"/>
                  <a:gd name="T61" fmla="*/ 103 h 118"/>
                  <a:gd name="T62" fmla="*/ 22 w 132"/>
                  <a:gd name="T63" fmla="*/ 102 h 118"/>
                  <a:gd name="T64" fmla="*/ 17 w 132"/>
                  <a:gd name="T65" fmla="*/ 96 h 118"/>
                  <a:gd name="T66" fmla="*/ 15 w 132"/>
                  <a:gd name="T67" fmla="*/ 85 h 118"/>
                  <a:gd name="T68" fmla="*/ 11 w 132"/>
                  <a:gd name="T69" fmla="*/ 74 h 118"/>
                  <a:gd name="T70" fmla="*/ 7 w 132"/>
                  <a:gd name="T71" fmla="*/ 70 h 118"/>
                  <a:gd name="T72" fmla="*/ 20 w 132"/>
                  <a:gd name="T73" fmla="*/ 66 h 118"/>
                  <a:gd name="T74" fmla="*/ 9 w 132"/>
                  <a:gd name="T75" fmla="*/ 67 h 118"/>
                  <a:gd name="T76" fmla="*/ 6 w 132"/>
                  <a:gd name="T77" fmla="*/ 65 h 118"/>
                  <a:gd name="T78" fmla="*/ 2 w 132"/>
                  <a:gd name="T79" fmla="*/ 51 h 118"/>
                  <a:gd name="T80" fmla="*/ 4 w 132"/>
                  <a:gd name="T81" fmla="*/ 42 h 118"/>
                  <a:gd name="T82" fmla="*/ 13 w 132"/>
                  <a:gd name="T83" fmla="*/ 40 h 118"/>
                  <a:gd name="T84" fmla="*/ 22 w 132"/>
                  <a:gd name="T85" fmla="*/ 49 h 118"/>
                  <a:gd name="T86" fmla="*/ 32 w 132"/>
                  <a:gd name="T87" fmla="*/ 47 h 118"/>
                  <a:gd name="T88" fmla="*/ 50 w 132"/>
                  <a:gd name="T89" fmla="*/ 42 h 118"/>
                  <a:gd name="T90" fmla="*/ 64 w 132"/>
                  <a:gd name="T91" fmla="*/ 45 h 118"/>
                  <a:gd name="T92" fmla="*/ 80 w 132"/>
                  <a:gd name="T93" fmla="*/ 31 h 118"/>
                  <a:gd name="T94" fmla="*/ 90 w 132"/>
                  <a:gd name="T95" fmla="*/ 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2" h="118">
                    <a:moveTo>
                      <a:pt x="93" y="0"/>
                    </a:moveTo>
                    <a:lnTo>
                      <a:pt x="96" y="1"/>
                    </a:lnTo>
                    <a:lnTo>
                      <a:pt x="100" y="1"/>
                    </a:lnTo>
                    <a:lnTo>
                      <a:pt x="105" y="1"/>
                    </a:lnTo>
                    <a:lnTo>
                      <a:pt x="107" y="1"/>
                    </a:lnTo>
                    <a:lnTo>
                      <a:pt x="111" y="1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2" y="4"/>
                    </a:lnTo>
                    <a:lnTo>
                      <a:pt x="112" y="5"/>
                    </a:lnTo>
                    <a:lnTo>
                      <a:pt x="111" y="7"/>
                    </a:lnTo>
                    <a:lnTo>
                      <a:pt x="114" y="7"/>
                    </a:lnTo>
                    <a:lnTo>
                      <a:pt x="116" y="11"/>
                    </a:lnTo>
                    <a:lnTo>
                      <a:pt x="114" y="11"/>
                    </a:lnTo>
                    <a:lnTo>
                      <a:pt x="111" y="11"/>
                    </a:lnTo>
                    <a:lnTo>
                      <a:pt x="109" y="11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1" y="18"/>
                    </a:lnTo>
                    <a:lnTo>
                      <a:pt x="114" y="20"/>
                    </a:lnTo>
                    <a:lnTo>
                      <a:pt x="114" y="23"/>
                    </a:lnTo>
                    <a:lnTo>
                      <a:pt x="119" y="27"/>
                    </a:lnTo>
                    <a:lnTo>
                      <a:pt x="120" y="29"/>
                    </a:lnTo>
                    <a:lnTo>
                      <a:pt x="119" y="31"/>
                    </a:lnTo>
                    <a:lnTo>
                      <a:pt x="116" y="33"/>
                    </a:lnTo>
                    <a:lnTo>
                      <a:pt x="115" y="34"/>
                    </a:lnTo>
                    <a:lnTo>
                      <a:pt x="116" y="34"/>
                    </a:lnTo>
                    <a:lnTo>
                      <a:pt x="116" y="37"/>
                    </a:lnTo>
                    <a:lnTo>
                      <a:pt x="119" y="38"/>
                    </a:lnTo>
                    <a:lnTo>
                      <a:pt x="125" y="44"/>
                    </a:lnTo>
                    <a:lnTo>
                      <a:pt x="126" y="44"/>
                    </a:lnTo>
                    <a:lnTo>
                      <a:pt x="129" y="47"/>
                    </a:lnTo>
                    <a:lnTo>
                      <a:pt x="129" y="48"/>
                    </a:lnTo>
                    <a:lnTo>
                      <a:pt x="132" y="48"/>
                    </a:lnTo>
                    <a:lnTo>
                      <a:pt x="130" y="51"/>
                    </a:lnTo>
                    <a:lnTo>
                      <a:pt x="129" y="51"/>
                    </a:lnTo>
                    <a:lnTo>
                      <a:pt x="127" y="51"/>
                    </a:lnTo>
                    <a:lnTo>
                      <a:pt x="126" y="52"/>
                    </a:lnTo>
                    <a:lnTo>
                      <a:pt x="122" y="52"/>
                    </a:lnTo>
                    <a:lnTo>
                      <a:pt x="118" y="47"/>
                    </a:lnTo>
                    <a:lnTo>
                      <a:pt x="119" y="51"/>
                    </a:lnTo>
                    <a:lnTo>
                      <a:pt x="118" y="52"/>
                    </a:lnTo>
                    <a:lnTo>
                      <a:pt x="116" y="51"/>
                    </a:lnTo>
                    <a:lnTo>
                      <a:pt x="114" y="54"/>
                    </a:lnTo>
                    <a:lnTo>
                      <a:pt x="114" y="55"/>
                    </a:lnTo>
                    <a:lnTo>
                      <a:pt x="114" y="56"/>
                    </a:lnTo>
                    <a:lnTo>
                      <a:pt x="112" y="62"/>
                    </a:lnTo>
                    <a:lnTo>
                      <a:pt x="111" y="63"/>
                    </a:lnTo>
                    <a:lnTo>
                      <a:pt x="111" y="69"/>
                    </a:lnTo>
                    <a:lnTo>
                      <a:pt x="107" y="71"/>
                    </a:lnTo>
                    <a:lnTo>
                      <a:pt x="108" y="74"/>
                    </a:lnTo>
                    <a:lnTo>
                      <a:pt x="107" y="77"/>
                    </a:lnTo>
                    <a:lnTo>
                      <a:pt x="104" y="78"/>
                    </a:lnTo>
                    <a:lnTo>
                      <a:pt x="104" y="77"/>
                    </a:lnTo>
                    <a:lnTo>
                      <a:pt x="103" y="76"/>
                    </a:lnTo>
                    <a:lnTo>
                      <a:pt x="103" y="77"/>
                    </a:lnTo>
                    <a:lnTo>
                      <a:pt x="103" y="80"/>
                    </a:lnTo>
                    <a:lnTo>
                      <a:pt x="100" y="83"/>
                    </a:lnTo>
                    <a:lnTo>
                      <a:pt x="100" y="85"/>
                    </a:lnTo>
                    <a:lnTo>
                      <a:pt x="97" y="87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6" y="88"/>
                    </a:lnTo>
                    <a:lnTo>
                      <a:pt x="98" y="88"/>
                    </a:lnTo>
                    <a:lnTo>
                      <a:pt x="98" y="89"/>
                    </a:lnTo>
                    <a:lnTo>
                      <a:pt x="98" y="91"/>
                    </a:lnTo>
                    <a:lnTo>
                      <a:pt x="97" y="92"/>
                    </a:lnTo>
                    <a:lnTo>
                      <a:pt x="98" y="94"/>
                    </a:lnTo>
                    <a:lnTo>
                      <a:pt x="100" y="92"/>
                    </a:lnTo>
                    <a:lnTo>
                      <a:pt x="100" y="95"/>
                    </a:lnTo>
                    <a:lnTo>
                      <a:pt x="98" y="96"/>
                    </a:lnTo>
                    <a:lnTo>
                      <a:pt x="97" y="96"/>
                    </a:lnTo>
                    <a:lnTo>
                      <a:pt x="96" y="95"/>
                    </a:lnTo>
                    <a:lnTo>
                      <a:pt x="96" y="96"/>
                    </a:lnTo>
                    <a:lnTo>
                      <a:pt x="97" y="98"/>
                    </a:lnTo>
                    <a:lnTo>
                      <a:pt x="98" y="99"/>
                    </a:lnTo>
                    <a:lnTo>
                      <a:pt x="96" y="103"/>
                    </a:lnTo>
                    <a:lnTo>
                      <a:pt x="94" y="103"/>
                    </a:lnTo>
                    <a:lnTo>
                      <a:pt x="94" y="102"/>
                    </a:lnTo>
                    <a:lnTo>
                      <a:pt x="93" y="105"/>
                    </a:lnTo>
                    <a:lnTo>
                      <a:pt x="93" y="107"/>
                    </a:lnTo>
                    <a:lnTo>
                      <a:pt x="90" y="112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6" y="118"/>
                    </a:lnTo>
                    <a:lnTo>
                      <a:pt x="75" y="118"/>
                    </a:lnTo>
                    <a:lnTo>
                      <a:pt x="74" y="116"/>
                    </a:lnTo>
                    <a:lnTo>
                      <a:pt x="74" y="113"/>
                    </a:lnTo>
                    <a:lnTo>
                      <a:pt x="72" y="112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69" y="109"/>
                    </a:lnTo>
                    <a:lnTo>
                      <a:pt x="68" y="109"/>
                    </a:lnTo>
                    <a:lnTo>
                      <a:pt x="67" y="109"/>
                    </a:lnTo>
                    <a:lnTo>
                      <a:pt x="65" y="107"/>
                    </a:lnTo>
                    <a:lnTo>
                      <a:pt x="64" y="109"/>
                    </a:lnTo>
                    <a:lnTo>
                      <a:pt x="65" y="110"/>
                    </a:lnTo>
                    <a:lnTo>
                      <a:pt x="62" y="110"/>
                    </a:lnTo>
                    <a:lnTo>
                      <a:pt x="61" y="109"/>
                    </a:lnTo>
                    <a:lnTo>
                      <a:pt x="61" y="106"/>
                    </a:lnTo>
                    <a:lnTo>
                      <a:pt x="60" y="105"/>
                    </a:lnTo>
                    <a:lnTo>
                      <a:pt x="58" y="106"/>
                    </a:lnTo>
                    <a:lnTo>
                      <a:pt x="57" y="105"/>
                    </a:lnTo>
                    <a:lnTo>
                      <a:pt x="54" y="105"/>
                    </a:lnTo>
                    <a:lnTo>
                      <a:pt x="53" y="107"/>
                    </a:lnTo>
                    <a:lnTo>
                      <a:pt x="50" y="107"/>
                    </a:lnTo>
                    <a:lnTo>
                      <a:pt x="49" y="109"/>
                    </a:lnTo>
                    <a:lnTo>
                      <a:pt x="47" y="109"/>
                    </a:lnTo>
                    <a:lnTo>
                      <a:pt x="46" y="107"/>
                    </a:lnTo>
                    <a:lnTo>
                      <a:pt x="44" y="109"/>
                    </a:lnTo>
                    <a:lnTo>
                      <a:pt x="42" y="112"/>
                    </a:lnTo>
                    <a:lnTo>
                      <a:pt x="39" y="112"/>
                    </a:lnTo>
                    <a:lnTo>
                      <a:pt x="39" y="110"/>
                    </a:lnTo>
                    <a:lnTo>
                      <a:pt x="39" y="106"/>
                    </a:lnTo>
                    <a:lnTo>
                      <a:pt x="38" y="102"/>
                    </a:lnTo>
                    <a:lnTo>
                      <a:pt x="39" y="101"/>
                    </a:lnTo>
                    <a:lnTo>
                      <a:pt x="38" y="98"/>
                    </a:lnTo>
                    <a:lnTo>
                      <a:pt x="38" y="99"/>
                    </a:lnTo>
                    <a:lnTo>
                      <a:pt x="36" y="102"/>
                    </a:lnTo>
                    <a:lnTo>
                      <a:pt x="35" y="103"/>
                    </a:lnTo>
                    <a:lnTo>
                      <a:pt x="33" y="102"/>
                    </a:lnTo>
                    <a:lnTo>
                      <a:pt x="31" y="103"/>
                    </a:lnTo>
                    <a:lnTo>
                      <a:pt x="28" y="105"/>
                    </a:lnTo>
                    <a:lnTo>
                      <a:pt x="27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20" y="103"/>
                    </a:lnTo>
                    <a:lnTo>
                      <a:pt x="18" y="103"/>
                    </a:lnTo>
                    <a:lnTo>
                      <a:pt x="17" y="99"/>
                    </a:lnTo>
                    <a:lnTo>
                      <a:pt x="17" y="96"/>
                    </a:lnTo>
                    <a:lnTo>
                      <a:pt x="17" y="91"/>
                    </a:lnTo>
                    <a:lnTo>
                      <a:pt x="14" y="89"/>
                    </a:lnTo>
                    <a:lnTo>
                      <a:pt x="14" y="87"/>
                    </a:lnTo>
                    <a:lnTo>
                      <a:pt x="15" y="85"/>
                    </a:lnTo>
                    <a:lnTo>
                      <a:pt x="17" y="83"/>
                    </a:lnTo>
                    <a:lnTo>
                      <a:pt x="17" y="81"/>
                    </a:lnTo>
                    <a:lnTo>
                      <a:pt x="15" y="78"/>
                    </a:lnTo>
                    <a:lnTo>
                      <a:pt x="11" y="74"/>
                    </a:lnTo>
                    <a:lnTo>
                      <a:pt x="9" y="73"/>
                    </a:lnTo>
                    <a:lnTo>
                      <a:pt x="4" y="71"/>
                    </a:lnTo>
                    <a:lnTo>
                      <a:pt x="4" y="71"/>
                    </a:lnTo>
                    <a:lnTo>
                      <a:pt x="7" y="70"/>
                    </a:lnTo>
                    <a:lnTo>
                      <a:pt x="10" y="69"/>
                    </a:lnTo>
                    <a:lnTo>
                      <a:pt x="14" y="67"/>
                    </a:lnTo>
                    <a:lnTo>
                      <a:pt x="17" y="65"/>
                    </a:lnTo>
                    <a:lnTo>
                      <a:pt x="20" y="66"/>
                    </a:lnTo>
                    <a:lnTo>
                      <a:pt x="17" y="65"/>
                    </a:lnTo>
                    <a:lnTo>
                      <a:pt x="14" y="67"/>
                    </a:lnTo>
                    <a:lnTo>
                      <a:pt x="10" y="67"/>
                    </a:lnTo>
                    <a:lnTo>
                      <a:pt x="9" y="67"/>
                    </a:lnTo>
                    <a:lnTo>
                      <a:pt x="6" y="67"/>
                    </a:lnTo>
                    <a:lnTo>
                      <a:pt x="3" y="65"/>
                    </a:lnTo>
                    <a:lnTo>
                      <a:pt x="4" y="63"/>
                    </a:lnTo>
                    <a:lnTo>
                      <a:pt x="6" y="65"/>
                    </a:lnTo>
                    <a:lnTo>
                      <a:pt x="4" y="62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" y="48"/>
                    </a:lnTo>
                    <a:lnTo>
                      <a:pt x="2" y="45"/>
                    </a:lnTo>
                    <a:lnTo>
                      <a:pt x="4" y="42"/>
                    </a:lnTo>
                    <a:lnTo>
                      <a:pt x="7" y="38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18" y="44"/>
                    </a:lnTo>
                    <a:lnTo>
                      <a:pt x="21" y="47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8" y="48"/>
                    </a:lnTo>
                    <a:lnTo>
                      <a:pt x="28" y="47"/>
                    </a:lnTo>
                    <a:lnTo>
                      <a:pt x="32" y="47"/>
                    </a:lnTo>
                    <a:lnTo>
                      <a:pt x="33" y="47"/>
                    </a:lnTo>
                    <a:lnTo>
                      <a:pt x="40" y="47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57" y="41"/>
                    </a:lnTo>
                    <a:lnTo>
                      <a:pt x="60" y="44"/>
                    </a:lnTo>
                    <a:lnTo>
                      <a:pt x="61" y="45"/>
                    </a:lnTo>
                    <a:lnTo>
                      <a:pt x="64" y="45"/>
                    </a:lnTo>
                    <a:lnTo>
                      <a:pt x="69" y="42"/>
                    </a:lnTo>
                    <a:lnTo>
                      <a:pt x="76" y="41"/>
                    </a:lnTo>
                    <a:lnTo>
                      <a:pt x="75" y="38"/>
                    </a:lnTo>
                    <a:lnTo>
                      <a:pt x="80" y="31"/>
                    </a:lnTo>
                    <a:lnTo>
                      <a:pt x="83" y="26"/>
                    </a:lnTo>
                    <a:lnTo>
                      <a:pt x="86" y="19"/>
                    </a:lnTo>
                    <a:lnTo>
                      <a:pt x="90" y="9"/>
                    </a:lnTo>
                    <a:lnTo>
                      <a:pt x="90" y="7"/>
                    </a:lnTo>
                    <a:lnTo>
                      <a:pt x="91" y="5"/>
                    </a:lnTo>
                    <a:lnTo>
                      <a:pt x="90" y="4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4" name="Freeform 468"/>
              <p:cNvSpPr>
                <a:spLocks/>
              </p:cNvSpPr>
              <p:nvPr/>
            </p:nvSpPr>
            <p:spPr bwMode="auto">
              <a:xfrm>
                <a:off x="6637415" y="4191822"/>
                <a:ext cx="22233" cy="14822"/>
              </a:xfrm>
              <a:custGeom>
                <a:avLst/>
                <a:gdLst>
                  <a:gd name="T0" fmla="*/ 9 w 15"/>
                  <a:gd name="T1" fmla="*/ 0 h 10"/>
                  <a:gd name="T2" fmla="*/ 12 w 15"/>
                  <a:gd name="T3" fmla="*/ 0 h 10"/>
                  <a:gd name="T4" fmla="*/ 15 w 15"/>
                  <a:gd name="T5" fmla="*/ 5 h 10"/>
                  <a:gd name="T6" fmla="*/ 15 w 15"/>
                  <a:gd name="T7" fmla="*/ 6 h 10"/>
                  <a:gd name="T8" fmla="*/ 12 w 15"/>
                  <a:gd name="T9" fmla="*/ 6 h 10"/>
                  <a:gd name="T10" fmla="*/ 12 w 15"/>
                  <a:gd name="T11" fmla="*/ 6 h 10"/>
                  <a:gd name="T12" fmla="*/ 9 w 15"/>
                  <a:gd name="T13" fmla="*/ 9 h 10"/>
                  <a:gd name="T14" fmla="*/ 8 w 15"/>
                  <a:gd name="T15" fmla="*/ 10 h 10"/>
                  <a:gd name="T16" fmla="*/ 8 w 15"/>
                  <a:gd name="T17" fmla="*/ 9 h 10"/>
                  <a:gd name="T18" fmla="*/ 4 w 15"/>
                  <a:gd name="T19" fmla="*/ 6 h 10"/>
                  <a:gd name="T20" fmla="*/ 1 w 15"/>
                  <a:gd name="T21" fmla="*/ 5 h 10"/>
                  <a:gd name="T22" fmla="*/ 0 w 15"/>
                  <a:gd name="T23" fmla="*/ 3 h 10"/>
                  <a:gd name="T24" fmla="*/ 0 w 15"/>
                  <a:gd name="T25" fmla="*/ 2 h 10"/>
                  <a:gd name="T26" fmla="*/ 3 w 15"/>
                  <a:gd name="T27" fmla="*/ 0 h 10"/>
                  <a:gd name="T28" fmla="*/ 5 w 15"/>
                  <a:gd name="T29" fmla="*/ 2 h 10"/>
                  <a:gd name="T30" fmla="*/ 9 w 15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0">
                    <a:moveTo>
                      <a:pt x="9" y="0"/>
                    </a:moveTo>
                    <a:lnTo>
                      <a:pt x="12" y="0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5" name="Freeform 469"/>
              <p:cNvSpPr>
                <a:spLocks/>
              </p:cNvSpPr>
              <p:nvPr/>
            </p:nvSpPr>
            <p:spPr bwMode="auto">
              <a:xfrm>
                <a:off x="6541073" y="4045085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1 h 4"/>
                  <a:gd name="T4" fmla="*/ 4 w 5"/>
                  <a:gd name="T5" fmla="*/ 3 h 4"/>
                  <a:gd name="T6" fmla="*/ 5 w 5"/>
                  <a:gd name="T7" fmla="*/ 3 h 4"/>
                  <a:gd name="T8" fmla="*/ 5 w 5"/>
                  <a:gd name="T9" fmla="*/ 4 h 4"/>
                  <a:gd name="T10" fmla="*/ 3 w 5"/>
                  <a:gd name="T11" fmla="*/ 4 h 4"/>
                  <a:gd name="T12" fmla="*/ 1 w 5"/>
                  <a:gd name="T13" fmla="*/ 4 h 4"/>
                  <a:gd name="T14" fmla="*/ 0 w 5"/>
                  <a:gd name="T15" fmla="*/ 1 h 4"/>
                  <a:gd name="T16" fmla="*/ 0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6" name="Freeform 470"/>
              <p:cNvSpPr>
                <a:spLocks/>
              </p:cNvSpPr>
              <p:nvPr/>
            </p:nvSpPr>
            <p:spPr bwMode="auto">
              <a:xfrm>
                <a:off x="7046500" y="4059907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7" name="Freeform 471"/>
              <p:cNvSpPr>
                <a:spLocks/>
              </p:cNvSpPr>
              <p:nvPr/>
            </p:nvSpPr>
            <p:spPr bwMode="auto">
              <a:xfrm>
                <a:off x="6962014" y="417848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8" name="Freeform 472"/>
              <p:cNvSpPr>
                <a:spLocks/>
              </p:cNvSpPr>
              <p:nvPr/>
            </p:nvSpPr>
            <p:spPr bwMode="auto">
              <a:xfrm>
                <a:off x="6962014" y="4046567"/>
                <a:ext cx="7411" cy="8893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0 h 6"/>
                  <a:gd name="T4" fmla="*/ 5 w 5"/>
                  <a:gd name="T5" fmla="*/ 6 h 6"/>
                  <a:gd name="T6" fmla="*/ 3 w 5"/>
                  <a:gd name="T7" fmla="*/ 6 h 6"/>
                  <a:gd name="T8" fmla="*/ 0 w 5"/>
                  <a:gd name="T9" fmla="*/ 6 h 6"/>
                  <a:gd name="T10" fmla="*/ 0 w 5"/>
                  <a:gd name="T11" fmla="*/ 2 h 6"/>
                  <a:gd name="T12" fmla="*/ 3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5" y="0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9" name="Freeform 473"/>
              <p:cNvSpPr>
                <a:spLocks/>
              </p:cNvSpPr>
              <p:nvPr/>
            </p:nvSpPr>
            <p:spPr bwMode="auto">
              <a:xfrm>
                <a:off x="7040571" y="404656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0" name="Freeform 474"/>
              <p:cNvSpPr>
                <a:spLocks/>
              </p:cNvSpPr>
              <p:nvPr/>
            </p:nvSpPr>
            <p:spPr bwMode="auto">
              <a:xfrm>
                <a:off x="6960533" y="4191822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4 w 4"/>
                  <a:gd name="T5" fmla="*/ 0 h 3"/>
                  <a:gd name="T6" fmla="*/ 3 w 4"/>
                  <a:gd name="T7" fmla="*/ 2 h 3"/>
                  <a:gd name="T8" fmla="*/ 0 w 4"/>
                  <a:gd name="T9" fmla="*/ 3 h 3"/>
                  <a:gd name="T10" fmla="*/ 1 w 4"/>
                  <a:gd name="T11" fmla="*/ 2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1" name="Freeform 475"/>
              <p:cNvSpPr>
                <a:spLocks/>
              </p:cNvSpPr>
              <p:nvPr/>
            </p:nvSpPr>
            <p:spPr bwMode="auto">
              <a:xfrm>
                <a:off x="6954604" y="4028781"/>
                <a:ext cx="20751" cy="7411"/>
              </a:xfrm>
              <a:custGeom>
                <a:avLst/>
                <a:gdLst>
                  <a:gd name="T0" fmla="*/ 7 w 14"/>
                  <a:gd name="T1" fmla="*/ 0 h 5"/>
                  <a:gd name="T2" fmla="*/ 11 w 14"/>
                  <a:gd name="T3" fmla="*/ 0 h 5"/>
                  <a:gd name="T4" fmla="*/ 14 w 14"/>
                  <a:gd name="T5" fmla="*/ 3 h 5"/>
                  <a:gd name="T6" fmla="*/ 14 w 14"/>
                  <a:gd name="T7" fmla="*/ 4 h 5"/>
                  <a:gd name="T8" fmla="*/ 12 w 14"/>
                  <a:gd name="T9" fmla="*/ 5 h 5"/>
                  <a:gd name="T10" fmla="*/ 11 w 14"/>
                  <a:gd name="T11" fmla="*/ 4 h 5"/>
                  <a:gd name="T12" fmla="*/ 7 w 14"/>
                  <a:gd name="T13" fmla="*/ 3 h 5"/>
                  <a:gd name="T14" fmla="*/ 5 w 14"/>
                  <a:gd name="T15" fmla="*/ 3 h 5"/>
                  <a:gd name="T16" fmla="*/ 7 w 14"/>
                  <a:gd name="T17" fmla="*/ 3 h 5"/>
                  <a:gd name="T18" fmla="*/ 8 w 14"/>
                  <a:gd name="T19" fmla="*/ 4 h 5"/>
                  <a:gd name="T20" fmla="*/ 8 w 14"/>
                  <a:gd name="T21" fmla="*/ 5 h 5"/>
                  <a:gd name="T22" fmla="*/ 7 w 14"/>
                  <a:gd name="T23" fmla="*/ 5 h 5"/>
                  <a:gd name="T24" fmla="*/ 4 w 14"/>
                  <a:gd name="T25" fmla="*/ 4 h 5"/>
                  <a:gd name="T26" fmla="*/ 0 w 14"/>
                  <a:gd name="T27" fmla="*/ 4 h 5"/>
                  <a:gd name="T28" fmla="*/ 1 w 14"/>
                  <a:gd name="T29" fmla="*/ 3 h 5"/>
                  <a:gd name="T30" fmla="*/ 1 w 14"/>
                  <a:gd name="T31" fmla="*/ 3 h 5"/>
                  <a:gd name="T32" fmla="*/ 1 w 14"/>
                  <a:gd name="T33" fmla="*/ 1 h 5"/>
                  <a:gd name="T34" fmla="*/ 4 w 14"/>
                  <a:gd name="T35" fmla="*/ 1 h 5"/>
                  <a:gd name="T36" fmla="*/ 7 w 14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5">
                    <a:moveTo>
                      <a:pt x="7" y="0"/>
                    </a:moveTo>
                    <a:lnTo>
                      <a:pt x="11" y="0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2" name="Freeform 476"/>
              <p:cNvSpPr>
                <a:spLocks/>
              </p:cNvSpPr>
              <p:nvPr/>
            </p:nvSpPr>
            <p:spPr bwMode="auto">
              <a:xfrm>
                <a:off x="6932371" y="4025816"/>
                <a:ext cx="7411" cy="7411"/>
              </a:xfrm>
              <a:custGeom>
                <a:avLst/>
                <a:gdLst>
                  <a:gd name="T0" fmla="*/ 0 w 5"/>
                  <a:gd name="T1" fmla="*/ 0 h 5"/>
                  <a:gd name="T2" fmla="*/ 4 w 5"/>
                  <a:gd name="T3" fmla="*/ 3 h 5"/>
                  <a:gd name="T4" fmla="*/ 5 w 5"/>
                  <a:gd name="T5" fmla="*/ 5 h 5"/>
                  <a:gd name="T6" fmla="*/ 1 w 5"/>
                  <a:gd name="T7" fmla="*/ 3 h 5"/>
                  <a:gd name="T8" fmla="*/ 0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4" y="3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3" name="Freeform 477"/>
              <p:cNvSpPr>
                <a:spLocks/>
              </p:cNvSpPr>
              <p:nvPr/>
            </p:nvSpPr>
            <p:spPr bwMode="auto">
              <a:xfrm>
                <a:off x="6895316" y="3982833"/>
                <a:ext cx="31126" cy="68181"/>
              </a:xfrm>
              <a:custGeom>
                <a:avLst/>
                <a:gdLst>
                  <a:gd name="T0" fmla="*/ 10 w 21"/>
                  <a:gd name="T1" fmla="*/ 0 h 46"/>
                  <a:gd name="T2" fmla="*/ 8 w 21"/>
                  <a:gd name="T3" fmla="*/ 3 h 46"/>
                  <a:gd name="T4" fmla="*/ 7 w 21"/>
                  <a:gd name="T5" fmla="*/ 5 h 46"/>
                  <a:gd name="T6" fmla="*/ 7 w 21"/>
                  <a:gd name="T7" fmla="*/ 6 h 46"/>
                  <a:gd name="T8" fmla="*/ 10 w 21"/>
                  <a:gd name="T9" fmla="*/ 7 h 46"/>
                  <a:gd name="T10" fmla="*/ 10 w 21"/>
                  <a:gd name="T11" fmla="*/ 11 h 46"/>
                  <a:gd name="T12" fmla="*/ 8 w 21"/>
                  <a:gd name="T13" fmla="*/ 14 h 46"/>
                  <a:gd name="T14" fmla="*/ 7 w 21"/>
                  <a:gd name="T15" fmla="*/ 14 h 46"/>
                  <a:gd name="T16" fmla="*/ 4 w 21"/>
                  <a:gd name="T17" fmla="*/ 17 h 46"/>
                  <a:gd name="T18" fmla="*/ 5 w 21"/>
                  <a:gd name="T19" fmla="*/ 18 h 46"/>
                  <a:gd name="T20" fmla="*/ 7 w 21"/>
                  <a:gd name="T21" fmla="*/ 18 h 46"/>
                  <a:gd name="T22" fmla="*/ 8 w 21"/>
                  <a:gd name="T23" fmla="*/ 17 h 46"/>
                  <a:gd name="T24" fmla="*/ 10 w 21"/>
                  <a:gd name="T25" fmla="*/ 16 h 46"/>
                  <a:gd name="T26" fmla="*/ 11 w 21"/>
                  <a:gd name="T27" fmla="*/ 14 h 46"/>
                  <a:gd name="T28" fmla="*/ 10 w 21"/>
                  <a:gd name="T29" fmla="*/ 14 h 46"/>
                  <a:gd name="T30" fmla="*/ 10 w 21"/>
                  <a:gd name="T31" fmla="*/ 11 h 46"/>
                  <a:gd name="T32" fmla="*/ 14 w 21"/>
                  <a:gd name="T33" fmla="*/ 10 h 46"/>
                  <a:gd name="T34" fmla="*/ 18 w 21"/>
                  <a:gd name="T35" fmla="*/ 9 h 46"/>
                  <a:gd name="T36" fmla="*/ 19 w 21"/>
                  <a:gd name="T37" fmla="*/ 10 h 46"/>
                  <a:gd name="T38" fmla="*/ 21 w 21"/>
                  <a:gd name="T39" fmla="*/ 11 h 46"/>
                  <a:gd name="T40" fmla="*/ 18 w 21"/>
                  <a:gd name="T41" fmla="*/ 17 h 46"/>
                  <a:gd name="T42" fmla="*/ 14 w 21"/>
                  <a:gd name="T43" fmla="*/ 18 h 46"/>
                  <a:gd name="T44" fmla="*/ 11 w 21"/>
                  <a:gd name="T45" fmla="*/ 20 h 46"/>
                  <a:gd name="T46" fmla="*/ 12 w 21"/>
                  <a:gd name="T47" fmla="*/ 23 h 46"/>
                  <a:gd name="T48" fmla="*/ 14 w 21"/>
                  <a:gd name="T49" fmla="*/ 23 h 46"/>
                  <a:gd name="T50" fmla="*/ 18 w 21"/>
                  <a:gd name="T51" fmla="*/ 25 h 46"/>
                  <a:gd name="T52" fmla="*/ 18 w 21"/>
                  <a:gd name="T53" fmla="*/ 27 h 46"/>
                  <a:gd name="T54" fmla="*/ 19 w 21"/>
                  <a:gd name="T55" fmla="*/ 28 h 46"/>
                  <a:gd name="T56" fmla="*/ 16 w 21"/>
                  <a:gd name="T57" fmla="*/ 28 h 46"/>
                  <a:gd name="T58" fmla="*/ 15 w 21"/>
                  <a:gd name="T59" fmla="*/ 27 h 46"/>
                  <a:gd name="T60" fmla="*/ 11 w 21"/>
                  <a:gd name="T61" fmla="*/ 27 h 46"/>
                  <a:gd name="T62" fmla="*/ 8 w 21"/>
                  <a:gd name="T63" fmla="*/ 25 h 46"/>
                  <a:gd name="T64" fmla="*/ 7 w 21"/>
                  <a:gd name="T65" fmla="*/ 27 h 46"/>
                  <a:gd name="T66" fmla="*/ 7 w 21"/>
                  <a:gd name="T67" fmla="*/ 31 h 46"/>
                  <a:gd name="T68" fmla="*/ 10 w 21"/>
                  <a:gd name="T69" fmla="*/ 35 h 46"/>
                  <a:gd name="T70" fmla="*/ 10 w 21"/>
                  <a:gd name="T71" fmla="*/ 39 h 46"/>
                  <a:gd name="T72" fmla="*/ 14 w 21"/>
                  <a:gd name="T73" fmla="*/ 42 h 46"/>
                  <a:gd name="T74" fmla="*/ 14 w 21"/>
                  <a:gd name="T75" fmla="*/ 43 h 46"/>
                  <a:gd name="T76" fmla="*/ 14 w 21"/>
                  <a:gd name="T77" fmla="*/ 43 h 46"/>
                  <a:gd name="T78" fmla="*/ 12 w 21"/>
                  <a:gd name="T79" fmla="*/ 46 h 46"/>
                  <a:gd name="T80" fmla="*/ 12 w 21"/>
                  <a:gd name="T81" fmla="*/ 43 h 46"/>
                  <a:gd name="T82" fmla="*/ 10 w 21"/>
                  <a:gd name="T83" fmla="*/ 42 h 46"/>
                  <a:gd name="T84" fmla="*/ 8 w 21"/>
                  <a:gd name="T85" fmla="*/ 38 h 46"/>
                  <a:gd name="T86" fmla="*/ 5 w 21"/>
                  <a:gd name="T87" fmla="*/ 36 h 46"/>
                  <a:gd name="T88" fmla="*/ 4 w 21"/>
                  <a:gd name="T89" fmla="*/ 34 h 46"/>
                  <a:gd name="T90" fmla="*/ 4 w 21"/>
                  <a:gd name="T91" fmla="*/ 31 h 46"/>
                  <a:gd name="T92" fmla="*/ 4 w 21"/>
                  <a:gd name="T93" fmla="*/ 29 h 46"/>
                  <a:gd name="T94" fmla="*/ 4 w 21"/>
                  <a:gd name="T95" fmla="*/ 28 h 46"/>
                  <a:gd name="T96" fmla="*/ 1 w 21"/>
                  <a:gd name="T97" fmla="*/ 25 h 46"/>
                  <a:gd name="T98" fmla="*/ 3 w 21"/>
                  <a:gd name="T99" fmla="*/ 23 h 46"/>
                  <a:gd name="T100" fmla="*/ 3 w 21"/>
                  <a:gd name="T101" fmla="*/ 21 h 46"/>
                  <a:gd name="T102" fmla="*/ 1 w 21"/>
                  <a:gd name="T103" fmla="*/ 18 h 46"/>
                  <a:gd name="T104" fmla="*/ 0 w 21"/>
                  <a:gd name="T105" fmla="*/ 17 h 46"/>
                  <a:gd name="T106" fmla="*/ 1 w 21"/>
                  <a:gd name="T107" fmla="*/ 13 h 46"/>
                  <a:gd name="T108" fmla="*/ 3 w 21"/>
                  <a:gd name="T109" fmla="*/ 11 h 46"/>
                  <a:gd name="T110" fmla="*/ 3 w 21"/>
                  <a:gd name="T111" fmla="*/ 9 h 46"/>
                  <a:gd name="T112" fmla="*/ 4 w 21"/>
                  <a:gd name="T113" fmla="*/ 5 h 46"/>
                  <a:gd name="T114" fmla="*/ 8 w 21"/>
                  <a:gd name="T115" fmla="*/ 0 h 46"/>
                  <a:gd name="T116" fmla="*/ 10 w 21"/>
                  <a:gd name="T11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46">
                    <a:moveTo>
                      <a:pt x="10" y="0"/>
                    </a:moveTo>
                    <a:lnTo>
                      <a:pt x="8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4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10" y="16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8" y="9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18" y="17"/>
                    </a:lnTo>
                    <a:lnTo>
                      <a:pt x="14" y="18"/>
                    </a:lnTo>
                    <a:lnTo>
                      <a:pt x="11" y="20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9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7" y="27"/>
                    </a:lnTo>
                    <a:lnTo>
                      <a:pt x="7" y="31"/>
                    </a:lnTo>
                    <a:lnTo>
                      <a:pt x="10" y="35"/>
                    </a:lnTo>
                    <a:lnTo>
                      <a:pt x="10" y="39"/>
                    </a:lnTo>
                    <a:lnTo>
                      <a:pt x="14" y="42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2" y="46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1" y="25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4" name="Freeform 478"/>
              <p:cNvSpPr>
                <a:spLocks/>
              </p:cNvSpPr>
              <p:nvPr/>
            </p:nvSpPr>
            <p:spPr bwMode="auto">
              <a:xfrm>
                <a:off x="7055393" y="4061389"/>
                <a:ext cx="26679" cy="4447"/>
              </a:xfrm>
              <a:custGeom>
                <a:avLst/>
                <a:gdLst>
                  <a:gd name="T0" fmla="*/ 0 w 18"/>
                  <a:gd name="T1" fmla="*/ 0 h 3"/>
                  <a:gd name="T2" fmla="*/ 4 w 18"/>
                  <a:gd name="T3" fmla="*/ 1 h 3"/>
                  <a:gd name="T4" fmla="*/ 7 w 18"/>
                  <a:gd name="T5" fmla="*/ 0 h 3"/>
                  <a:gd name="T6" fmla="*/ 11 w 18"/>
                  <a:gd name="T7" fmla="*/ 1 h 3"/>
                  <a:gd name="T8" fmla="*/ 13 w 18"/>
                  <a:gd name="T9" fmla="*/ 0 h 3"/>
                  <a:gd name="T10" fmla="*/ 18 w 18"/>
                  <a:gd name="T11" fmla="*/ 1 h 3"/>
                  <a:gd name="T12" fmla="*/ 16 w 18"/>
                  <a:gd name="T13" fmla="*/ 3 h 3"/>
                  <a:gd name="T14" fmla="*/ 11 w 18"/>
                  <a:gd name="T15" fmla="*/ 3 h 3"/>
                  <a:gd name="T16" fmla="*/ 4 w 18"/>
                  <a:gd name="T17" fmla="*/ 3 h 3"/>
                  <a:gd name="T18" fmla="*/ 0 w 18"/>
                  <a:gd name="T19" fmla="*/ 0 h 3"/>
                  <a:gd name="T20" fmla="*/ 0 w 18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4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16" y="3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5" name="Freeform 479"/>
              <p:cNvSpPr>
                <a:spLocks/>
              </p:cNvSpPr>
              <p:nvPr/>
            </p:nvSpPr>
            <p:spPr bwMode="auto">
              <a:xfrm>
                <a:off x="6962014" y="4042121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6" name="Freeform 480"/>
              <p:cNvSpPr>
                <a:spLocks/>
              </p:cNvSpPr>
              <p:nvPr/>
            </p:nvSpPr>
            <p:spPr bwMode="auto">
              <a:xfrm>
                <a:off x="6956086" y="4045085"/>
                <a:ext cx="8893" cy="1483"/>
              </a:xfrm>
              <a:custGeom>
                <a:avLst/>
                <a:gdLst>
                  <a:gd name="T0" fmla="*/ 3 w 6"/>
                  <a:gd name="T1" fmla="*/ 0 h 1"/>
                  <a:gd name="T2" fmla="*/ 6 w 6"/>
                  <a:gd name="T3" fmla="*/ 1 h 1"/>
                  <a:gd name="T4" fmla="*/ 2 w 6"/>
                  <a:gd name="T5" fmla="*/ 1 h 1"/>
                  <a:gd name="T6" fmla="*/ 0 w 6"/>
                  <a:gd name="T7" fmla="*/ 1 h 1"/>
                  <a:gd name="T8" fmla="*/ 3 w 6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3" y="0"/>
                    </a:moveTo>
                    <a:lnTo>
                      <a:pt x="6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7" name="Freeform 481"/>
              <p:cNvSpPr>
                <a:spLocks/>
              </p:cNvSpPr>
              <p:nvPr/>
            </p:nvSpPr>
            <p:spPr bwMode="auto">
              <a:xfrm>
                <a:off x="6997587" y="4138463"/>
                <a:ext cx="1483" cy="8893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3 h 6"/>
                  <a:gd name="T4" fmla="*/ 1 w 1"/>
                  <a:gd name="T5" fmla="*/ 6 h 6"/>
                  <a:gd name="T6" fmla="*/ 1 w 1"/>
                  <a:gd name="T7" fmla="*/ 6 h 6"/>
                  <a:gd name="T8" fmla="*/ 0 w 1"/>
                  <a:gd name="T9" fmla="*/ 3 h 6"/>
                  <a:gd name="T10" fmla="*/ 0 w 1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8" name="Freeform 482"/>
              <p:cNvSpPr>
                <a:spLocks/>
              </p:cNvSpPr>
              <p:nvPr/>
            </p:nvSpPr>
            <p:spPr bwMode="auto">
              <a:xfrm>
                <a:off x="7034642" y="413698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9" name="Freeform 483"/>
              <p:cNvSpPr>
                <a:spLocks/>
              </p:cNvSpPr>
              <p:nvPr/>
            </p:nvSpPr>
            <p:spPr bwMode="auto">
              <a:xfrm>
                <a:off x="7002034" y="4136981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1 w 4"/>
                  <a:gd name="T5" fmla="*/ 7 h 8"/>
                  <a:gd name="T6" fmla="*/ 0 w 4"/>
                  <a:gd name="T7" fmla="*/ 8 h 8"/>
                  <a:gd name="T8" fmla="*/ 0 w 4"/>
                  <a:gd name="T9" fmla="*/ 7 h 8"/>
                  <a:gd name="T10" fmla="*/ 1 w 4"/>
                  <a:gd name="T11" fmla="*/ 1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0" name="Freeform 484"/>
              <p:cNvSpPr>
                <a:spLocks/>
              </p:cNvSpPr>
              <p:nvPr/>
            </p:nvSpPr>
            <p:spPr bwMode="auto">
              <a:xfrm>
                <a:off x="7031678" y="415773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1" name="Freeform 485"/>
              <p:cNvSpPr>
                <a:spLocks/>
              </p:cNvSpPr>
              <p:nvPr/>
            </p:nvSpPr>
            <p:spPr bwMode="auto">
              <a:xfrm>
                <a:off x="7036124" y="416217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2" name="Freeform 486"/>
              <p:cNvSpPr>
                <a:spLocks/>
              </p:cNvSpPr>
              <p:nvPr/>
            </p:nvSpPr>
            <p:spPr bwMode="auto">
              <a:xfrm>
                <a:off x="7030195" y="4147356"/>
                <a:ext cx="8893" cy="8893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0 h 6"/>
                  <a:gd name="T4" fmla="*/ 6 w 6"/>
                  <a:gd name="T5" fmla="*/ 1 h 6"/>
                  <a:gd name="T6" fmla="*/ 6 w 6"/>
                  <a:gd name="T7" fmla="*/ 3 h 6"/>
                  <a:gd name="T8" fmla="*/ 6 w 6"/>
                  <a:gd name="T9" fmla="*/ 3 h 6"/>
                  <a:gd name="T10" fmla="*/ 6 w 6"/>
                  <a:gd name="T11" fmla="*/ 4 h 6"/>
                  <a:gd name="T12" fmla="*/ 4 w 6"/>
                  <a:gd name="T13" fmla="*/ 6 h 6"/>
                  <a:gd name="T14" fmla="*/ 3 w 6"/>
                  <a:gd name="T15" fmla="*/ 6 h 6"/>
                  <a:gd name="T16" fmla="*/ 0 w 6"/>
                  <a:gd name="T17" fmla="*/ 4 h 6"/>
                  <a:gd name="T18" fmla="*/ 0 w 6"/>
                  <a:gd name="T19" fmla="*/ 3 h 6"/>
                  <a:gd name="T20" fmla="*/ 1 w 6"/>
                  <a:gd name="T21" fmla="*/ 1 h 6"/>
                  <a:gd name="T22" fmla="*/ 4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3" name="Freeform 487"/>
              <p:cNvSpPr>
                <a:spLocks/>
              </p:cNvSpPr>
              <p:nvPr/>
            </p:nvSpPr>
            <p:spPr bwMode="auto">
              <a:xfrm>
                <a:off x="7025749" y="414291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4" name="Freeform 488"/>
              <p:cNvSpPr>
                <a:spLocks/>
              </p:cNvSpPr>
              <p:nvPr/>
            </p:nvSpPr>
            <p:spPr bwMode="auto">
              <a:xfrm>
                <a:off x="7028713" y="4138463"/>
                <a:ext cx="10376" cy="10376"/>
              </a:xfrm>
              <a:custGeom>
                <a:avLst/>
                <a:gdLst>
                  <a:gd name="T0" fmla="*/ 2 w 7"/>
                  <a:gd name="T1" fmla="*/ 0 h 7"/>
                  <a:gd name="T2" fmla="*/ 4 w 7"/>
                  <a:gd name="T3" fmla="*/ 0 h 7"/>
                  <a:gd name="T4" fmla="*/ 5 w 7"/>
                  <a:gd name="T5" fmla="*/ 2 h 7"/>
                  <a:gd name="T6" fmla="*/ 7 w 7"/>
                  <a:gd name="T7" fmla="*/ 2 h 7"/>
                  <a:gd name="T8" fmla="*/ 7 w 7"/>
                  <a:gd name="T9" fmla="*/ 5 h 7"/>
                  <a:gd name="T10" fmla="*/ 5 w 7"/>
                  <a:gd name="T11" fmla="*/ 6 h 7"/>
                  <a:gd name="T12" fmla="*/ 4 w 7"/>
                  <a:gd name="T13" fmla="*/ 6 h 7"/>
                  <a:gd name="T14" fmla="*/ 2 w 7"/>
                  <a:gd name="T15" fmla="*/ 7 h 7"/>
                  <a:gd name="T16" fmla="*/ 1 w 7"/>
                  <a:gd name="T17" fmla="*/ 7 h 7"/>
                  <a:gd name="T18" fmla="*/ 1 w 7"/>
                  <a:gd name="T19" fmla="*/ 5 h 7"/>
                  <a:gd name="T20" fmla="*/ 2 w 7"/>
                  <a:gd name="T21" fmla="*/ 5 h 7"/>
                  <a:gd name="T22" fmla="*/ 1 w 7"/>
                  <a:gd name="T23" fmla="*/ 5 h 7"/>
                  <a:gd name="T24" fmla="*/ 1 w 7"/>
                  <a:gd name="T25" fmla="*/ 3 h 7"/>
                  <a:gd name="T26" fmla="*/ 0 w 7"/>
                  <a:gd name="T27" fmla="*/ 3 h 7"/>
                  <a:gd name="T28" fmla="*/ 1 w 7"/>
                  <a:gd name="T29" fmla="*/ 2 h 7"/>
                  <a:gd name="T30" fmla="*/ 2 w 7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5" name="Freeform 489"/>
              <p:cNvSpPr>
                <a:spLocks/>
              </p:cNvSpPr>
              <p:nvPr/>
            </p:nvSpPr>
            <p:spPr bwMode="auto">
              <a:xfrm>
                <a:off x="6853815" y="4062872"/>
                <a:ext cx="20751" cy="5929"/>
              </a:xfrm>
              <a:custGeom>
                <a:avLst/>
                <a:gdLst>
                  <a:gd name="T0" fmla="*/ 6 w 14"/>
                  <a:gd name="T1" fmla="*/ 0 h 4"/>
                  <a:gd name="T2" fmla="*/ 11 w 14"/>
                  <a:gd name="T3" fmla="*/ 2 h 4"/>
                  <a:gd name="T4" fmla="*/ 14 w 14"/>
                  <a:gd name="T5" fmla="*/ 2 h 4"/>
                  <a:gd name="T6" fmla="*/ 10 w 14"/>
                  <a:gd name="T7" fmla="*/ 3 h 4"/>
                  <a:gd name="T8" fmla="*/ 4 w 14"/>
                  <a:gd name="T9" fmla="*/ 4 h 4"/>
                  <a:gd name="T10" fmla="*/ 2 w 14"/>
                  <a:gd name="T11" fmla="*/ 3 h 4"/>
                  <a:gd name="T12" fmla="*/ 2 w 14"/>
                  <a:gd name="T13" fmla="*/ 3 h 4"/>
                  <a:gd name="T14" fmla="*/ 0 w 14"/>
                  <a:gd name="T15" fmla="*/ 2 h 4"/>
                  <a:gd name="T16" fmla="*/ 2 w 14"/>
                  <a:gd name="T17" fmla="*/ 2 h 4"/>
                  <a:gd name="T18" fmla="*/ 4 w 14"/>
                  <a:gd name="T19" fmla="*/ 2 h 4"/>
                  <a:gd name="T20" fmla="*/ 6 w 1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6" y="0"/>
                    </a:moveTo>
                    <a:lnTo>
                      <a:pt x="11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6" name="Freeform 490"/>
              <p:cNvSpPr>
                <a:spLocks/>
              </p:cNvSpPr>
              <p:nvPr/>
            </p:nvSpPr>
            <p:spPr bwMode="auto">
              <a:xfrm>
                <a:off x="6853815" y="4194786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7" name="Freeform 491"/>
              <p:cNvSpPr>
                <a:spLocks/>
              </p:cNvSpPr>
              <p:nvPr/>
            </p:nvSpPr>
            <p:spPr bwMode="auto">
              <a:xfrm>
                <a:off x="6864190" y="4068800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2 w 3"/>
                  <a:gd name="T3" fmla="*/ 3 h 7"/>
                  <a:gd name="T4" fmla="*/ 3 w 3"/>
                  <a:gd name="T5" fmla="*/ 6 h 7"/>
                  <a:gd name="T6" fmla="*/ 3 w 3"/>
                  <a:gd name="T7" fmla="*/ 7 h 7"/>
                  <a:gd name="T8" fmla="*/ 2 w 3"/>
                  <a:gd name="T9" fmla="*/ 7 h 7"/>
                  <a:gd name="T10" fmla="*/ 0 w 3"/>
                  <a:gd name="T11" fmla="*/ 3 h 7"/>
                  <a:gd name="T12" fmla="*/ 0 w 3"/>
                  <a:gd name="T13" fmla="*/ 2 h 7"/>
                  <a:gd name="T14" fmla="*/ 2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2" y="3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8" name="Freeform 492"/>
              <p:cNvSpPr>
                <a:spLocks/>
              </p:cNvSpPr>
              <p:nvPr/>
            </p:nvSpPr>
            <p:spPr bwMode="auto">
              <a:xfrm>
                <a:off x="7025749" y="4148839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2 h 6"/>
                  <a:gd name="T4" fmla="*/ 3 w 4"/>
                  <a:gd name="T5" fmla="*/ 3 h 6"/>
                  <a:gd name="T6" fmla="*/ 4 w 4"/>
                  <a:gd name="T7" fmla="*/ 5 h 6"/>
                  <a:gd name="T8" fmla="*/ 4 w 4"/>
                  <a:gd name="T9" fmla="*/ 6 h 6"/>
                  <a:gd name="T10" fmla="*/ 2 w 4"/>
                  <a:gd name="T11" fmla="*/ 5 h 6"/>
                  <a:gd name="T12" fmla="*/ 0 w 4"/>
                  <a:gd name="T13" fmla="*/ 2 h 6"/>
                  <a:gd name="T14" fmla="*/ 0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2" y="2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9" name="Freeform 493"/>
              <p:cNvSpPr>
                <a:spLocks/>
              </p:cNvSpPr>
              <p:nvPr/>
            </p:nvSpPr>
            <p:spPr bwMode="auto">
              <a:xfrm>
                <a:off x="6836029" y="4062872"/>
                <a:ext cx="17786" cy="8893"/>
              </a:xfrm>
              <a:custGeom>
                <a:avLst/>
                <a:gdLst>
                  <a:gd name="T0" fmla="*/ 4 w 12"/>
                  <a:gd name="T1" fmla="*/ 0 h 6"/>
                  <a:gd name="T2" fmla="*/ 7 w 12"/>
                  <a:gd name="T3" fmla="*/ 0 h 6"/>
                  <a:gd name="T4" fmla="*/ 8 w 12"/>
                  <a:gd name="T5" fmla="*/ 2 h 6"/>
                  <a:gd name="T6" fmla="*/ 11 w 12"/>
                  <a:gd name="T7" fmla="*/ 0 h 6"/>
                  <a:gd name="T8" fmla="*/ 12 w 12"/>
                  <a:gd name="T9" fmla="*/ 0 h 6"/>
                  <a:gd name="T10" fmla="*/ 12 w 12"/>
                  <a:gd name="T11" fmla="*/ 3 h 6"/>
                  <a:gd name="T12" fmla="*/ 9 w 12"/>
                  <a:gd name="T13" fmla="*/ 3 h 6"/>
                  <a:gd name="T14" fmla="*/ 8 w 12"/>
                  <a:gd name="T15" fmla="*/ 4 h 6"/>
                  <a:gd name="T16" fmla="*/ 5 w 12"/>
                  <a:gd name="T17" fmla="*/ 3 h 6"/>
                  <a:gd name="T18" fmla="*/ 3 w 12"/>
                  <a:gd name="T19" fmla="*/ 6 h 6"/>
                  <a:gd name="T20" fmla="*/ 0 w 12"/>
                  <a:gd name="T21" fmla="*/ 4 h 6"/>
                  <a:gd name="T22" fmla="*/ 0 w 12"/>
                  <a:gd name="T23" fmla="*/ 3 h 6"/>
                  <a:gd name="T24" fmla="*/ 0 w 12"/>
                  <a:gd name="T25" fmla="*/ 2 h 6"/>
                  <a:gd name="T26" fmla="*/ 1 w 12"/>
                  <a:gd name="T27" fmla="*/ 0 h 6"/>
                  <a:gd name="T28" fmla="*/ 3 w 12"/>
                  <a:gd name="T29" fmla="*/ 0 h 6"/>
                  <a:gd name="T30" fmla="*/ 4 w 12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4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0" name="Freeform 494"/>
              <p:cNvSpPr>
                <a:spLocks/>
              </p:cNvSpPr>
              <p:nvPr/>
            </p:nvSpPr>
            <p:spPr bwMode="auto">
              <a:xfrm>
                <a:off x="7025749" y="4153285"/>
                <a:ext cx="8893" cy="14822"/>
              </a:xfrm>
              <a:custGeom>
                <a:avLst/>
                <a:gdLst>
                  <a:gd name="T0" fmla="*/ 0 w 6"/>
                  <a:gd name="T1" fmla="*/ 0 h 10"/>
                  <a:gd name="T2" fmla="*/ 2 w 6"/>
                  <a:gd name="T3" fmla="*/ 2 h 10"/>
                  <a:gd name="T4" fmla="*/ 3 w 6"/>
                  <a:gd name="T5" fmla="*/ 3 h 10"/>
                  <a:gd name="T6" fmla="*/ 4 w 6"/>
                  <a:gd name="T7" fmla="*/ 6 h 10"/>
                  <a:gd name="T8" fmla="*/ 6 w 6"/>
                  <a:gd name="T9" fmla="*/ 6 h 10"/>
                  <a:gd name="T10" fmla="*/ 4 w 6"/>
                  <a:gd name="T11" fmla="*/ 7 h 10"/>
                  <a:gd name="T12" fmla="*/ 3 w 6"/>
                  <a:gd name="T13" fmla="*/ 10 h 10"/>
                  <a:gd name="T14" fmla="*/ 2 w 6"/>
                  <a:gd name="T15" fmla="*/ 10 h 10"/>
                  <a:gd name="T16" fmla="*/ 0 w 6"/>
                  <a:gd name="T17" fmla="*/ 8 h 10"/>
                  <a:gd name="T18" fmla="*/ 0 w 6"/>
                  <a:gd name="T19" fmla="*/ 6 h 10"/>
                  <a:gd name="T20" fmla="*/ 2 w 6"/>
                  <a:gd name="T21" fmla="*/ 6 h 10"/>
                  <a:gd name="T22" fmla="*/ 2 w 6"/>
                  <a:gd name="T23" fmla="*/ 7 h 10"/>
                  <a:gd name="T24" fmla="*/ 2 w 6"/>
                  <a:gd name="T25" fmla="*/ 6 h 10"/>
                  <a:gd name="T26" fmla="*/ 0 w 6"/>
                  <a:gd name="T27" fmla="*/ 4 h 10"/>
                  <a:gd name="T28" fmla="*/ 0 w 6"/>
                  <a:gd name="T29" fmla="*/ 2 h 10"/>
                  <a:gd name="T30" fmla="*/ 0 w 6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2" y="2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1" name="Freeform 495"/>
              <p:cNvSpPr>
                <a:spLocks/>
              </p:cNvSpPr>
              <p:nvPr/>
            </p:nvSpPr>
            <p:spPr bwMode="auto">
              <a:xfrm>
                <a:off x="6966461" y="4174035"/>
                <a:ext cx="13340" cy="16305"/>
              </a:xfrm>
              <a:custGeom>
                <a:avLst/>
                <a:gdLst>
                  <a:gd name="T0" fmla="*/ 6 w 9"/>
                  <a:gd name="T1" fmla="*/ 0 h 11"/>
                  <a:gd name="T2" fmla="*/ 9 w 9"/>
                  <a:gd name="T3" fmla="*/ 0 h 11"/>
                  <a:gd name="T4" fmla="*/ 9 w 9"/>
                  <a:gd name="T5" fmla="*/ 1 h 11"/>
                  <a:gd name="T6" fmla="*/ 7 w 9"/>
                  <a:gd name="T7" fmla="*/ 3 h 11"/>
                  <a:gd name="T8" fmla="*/ 9 w 9"/>
                  <a:gd name="T9" fmla="*/ 4 h 11"/>
                  <a:gd name="T10" fmla="*/ 7 w 9"/>
                  <a:gd name="T11" fmla="*/ 7 h 11"/>
                  <a:gd name="T12" fmla="*/ 4 w 9"/>
                  <a:gd name="T13" fmla="*/ 11 h 11"/>
                  <a:gd name="T14" fmla="*/ 2 w 9"/>
                  <a:gd name="T15" fmla="*/ 11 h 11"/>
                  <a:gd name="T16" fmla="*/ 0 w 9"/>
                  <a:gd name="T17" fmla="*/ 10 h 11"/>
                  <a:gd name="T18" fmla="*/ 0 w 9"/>
                  <a:gd name="T19" fmla="*/ 8 h 11"/>
                  <a:gd name="T20" fmla="*/ 2 w 9"/>
                  <a:gd name="T21" fmla="*/ 7 h 11"/>
                  <a:gd name="T22" fmla="*/ 2 w 9"/>
                  <a:gd name="T23" fmla="*/ 5 h 11"/>
                  <a:gd name="T24" fmla="*/ 2 w 9"/>
                  <a:gd name="T25" fmla="*/ 4 h 11"/>
                  <a:gd name="T26" fmla="*/ 4 w 9"/>
                  <a:gd name="T27" fmla="*/ 1 h 11"/>
                  <a:gd name="T28" fmla="*/ 6 w 9"/>
                  <a:gd name="T29" fmla="*/ 0 h 11"/>
                  <a:gd name="T30" fmla="*/ 6 w 9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1">
                    <a:moveTo>
                      <a:pt x="6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2" name="Freeform 496"/>
              <p:cNvSpPr>
                <a:spLocks/>
              </p:cNvSpPr>
              <p:nvPr/>
            </p:nvSpPr>
            <p:spPr bwMode="auto">
              <a:xfrm>
                <a:off x="7111716" y="4191822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0 h 5"/>
                  <a:gd name="T4" fmla="*/ 4 w 4"/>
                  <a:gd name="T5" fmla="*/ 3 h 5"/>
                  <a:gd name="T6" fmla="*/ 4 w 4"/>
                  <a:gd name="T7" fmla="*/ 5 h 5"/>
                  <a:gd name="T8" fmla="*/ 2 w 4"/>
                  <a:gd name="T9" fmla="*/ 3 h 5"/>
                  <a:gd name="T10" fmla="*/ 0 w 4"/>
                  <a:gd name="T11" fmla="*/ 3 h 5"/>
                  <a:gd name="T12" fmla="*/ 2 w 4"/>
                  <a:gd name="T13" fmla="*/ 2 h 5"/>
                  <a:gd name="T14" fmla="*/ 3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3" name="Freeform 497"/>
              <p:cNvSpPr>
                <a:spLocks/>
              </p:cNvSpPr>
              <p:nvPr/>
            </p:nvSpPr>
            <p:spPr bwMode="auto">
              <a:xfrm>
                <a:off x="6810831" y="4200715"/>
                <a:ext cx="75592" cy="41501"/>
              </a:xfrm>
              <a:custGeom>
                <a:avLst/>
                <a:gdLst>
                  <a:gd name="T0" fmla="*/ 50 w 51"/>
                  <a:gd name="T1" fmla="*/ 0 h 28"/>
                  <a:gd name="T2" fmla="*/ 51 w 51"/>
                  <a:gd name="T3" fmla="*/ 1 h 28"/>
                  <a:gd name="T4" fmla="*/ 51 w 51"/>
                  <a:gd name="T5" fmla="*/ 3 h 28"/>
                  <a:gd name="T6" fmla="*/ 49 w 51"/>
                  <a:gd name="T7" fmla="*/ 4 h 28"/>
                  <a:gd name="T8" fmla="*/ 47 w 51"/>
                  <a:gd name="T9" fmla="*/ 4 h 28"/>
                  <a:gd name="T10" fmla="*/ 46 w 51"/>
                  <a:gd name="T11" fmla="*/ 7 h 28"/>
                  <a:gd name="T12" fmla="*/ 42 w 51"/>
                  <a:gd name="T13" fmla="*/ 7 h 28"/>
                  <a:gd name="T14" fmla="*/ 39 w 51"/>
                  <a:gd name="T15" fmla="*/ 10 h 28"/>
                  <a:gd name="T16" fmla="*/ 33 w 51"/>
                  <a:gd name="T17" fmla="*/ 11 h 28"/>
                  <a:gd name="T18" fmla="*/ 31 w 51"/>
                  <a:gd name="T19" fmla="*/ 11 h 28"/>
                  <a:gd name="T20" fmla="*/ 28 w 51"/>
                  <a:gd name="T21" fmla="*/ 11 h 28"/>
                  <a:gd name="T22" fmla="*/ 26 w 51"/>
                  <a:gd name="T23" fmla="*/ 14 h 28"/>
                  <a:gd name="T24" fmla="*/ 25 w 51"/>
                  <a:gd name="T25" fmla="*/ 14 h 28"/>
                  <a:gd name="T26" fmla="*/ 24 w 51"/>
                  <a:gd name="T27" fmla="*/ 14 h 28"/>
                  <a:gd name="T28" fmla="*/ 22 w 51"/>
                  <a:gd name="T29" fmla="*/ 17 h 28"/>
                  <a:gd name="T30" fmla="*/ 18 w 51"/>
                  <a:gd name="T31" fmla="*/ 19 h 28"/>
                  <a:gd name="T32" fmla="*/ 17 w 51"/>
                  <a:gd name="T33" fmla="*/ 22 h 28"/>
                  <a:gd name="T34" fmla="*/ 14 w 51"/>
                  <a:gd name="T35" fmla="*/ 23 h 28"/>
                  <a:gd name="T36" fmla="*/ 11 w 51"/>
                  <a:gd name="T37" fmla="*/ 23 h 28"/>
                  <a:gd name="T38" fmla="*/ 10 w 51"/>
                  <a:gd name="T39" fmla="*/ 25 h 28"/>
                  <a:gd name="T40" fmla="*/ 6 w 51"/>
                  <a:gd name="T41" fmla="*/ 28 h 28"/>
                  <a:gd name="T42" fmla="*/ 2 w 51"/>
                  <a:gd name="T43" fmla="*/ 28 h 28"/>
                  <a:gd name="T44" fmla="*/ 0 w 51"/>
                  <a:gd name="T45" fmla="*/ 26 h 28"/>
                  <a:gd name="T46" fmla="*/ 0 w 51"/>
                  <a:gd name="T47" fmla="*/ 23 h 28"/>
                  <a:gd name="T48" fmla="*/ 2 w 51"/>
                  <a:gd name="T49" fmla="*/ 23 h 28"/>
                  <a:gd name="T50" fmla="*/ 3 w 51"/>
                  <a:gd name="T51" fmla="*/ 23 h 28"/>
                  <a:gd name="T52" fmla="*/ 3 w 51"/>
                  <a:gd name="T53" fmla="*/ 23 h 28"/>
                  <a:gd name="T54" fmla="*/ 2 w 51"/>
                  <a:gd name="T55" fmla="*/ 22 h 28"/>
                  <a:gd name="T56" fmla="*/ 2 w 51"/>
                  <a:gd name="T57" fmla="*/ 21 h 28"/>
                  <a:gd name="T58" fmla="*/ 4 w 51"/>
                  <a:gd name="T59" fmla="*/ 17 h 28"/>
                  <a:gd name="T60" fmla="*/ 6 w 51"/>
                  <a:gd name="T61" fmla="*/ 14 h 28"/>
                  <a:gd name="T62" fmla="*/ 8 w 51"/>
                  <a:gd name="T63" fmla="*/ 12 h 28"/>
                  <a:gd name="T64" fmla="*/ 8 w 51"/>
                  <a:gd name="T65" fmla="*/ 12 h 28"/>
                  <a:gd name="T66" fmla="*/ 11 w 51"/>
                  <a:gd name="T67" fmla="*/ 10 h 28"/>
                  <a:gd name="T68" fmla="*/ 14 w 51"/>
                  <a:gd name="T69" fmla="*/ 10 h 28"/>
                  <a:gd name="T70" fmla="*/ 17 w 51"/>
                  <a:gd name="T71" fmla="*/ 8 h 28"/>
                  <a:gd name="T72" fmla="*/ 18 w 51"/>
                  <a:gd name="T73" fmla="*/ 8 h 28"/>
                  <a:gd name="T74" fmla="*/ 20 w 51"/>
                  <a:gd name="T75" fmla="*/ 8 h 28"/>
                  <a:gd name="T76" fmla="*/ 22 w 51"/>
                  <a:gd name="T77" fmla="*/ 5 h 28"/>
                  <a:gd name="T78" fmla="*/ 26 w 51"/>
                  <a:gd name="T79" fmla="*/ 3 h 28"/>
                  <a:gd name="T80" fmla="*/ 32 w 51"/>
                  <a:gd name="T81" fmla="*/ 3 h 28"/>
                  <a:gd name="T82" fmla="*/ 36 w 51"/>
                  <a:gd name="T83" fmla="*/ 3 h 28"/>
                  <a:gd name="T84" fmla="*/ 39 w 51"/>
                  <a:gd name="T85" fmla="*/ 3 h 28"/>
                  <a:gd name="T86" fmla="*/ 42 w 51"/>
                  <a:gd name="T87" fmla="*/ 1 h 28"/>
                  <a:gd name="T88" fmla="*/ 44 w 51"/>
                  <a:gd name="T89" fmla="*/ 1 h 28"/>
                  <a:gd name="T90" fmla="*/ 50 w 51"/>
                  <a:gd name="T9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28">
                    <a:moveTo>
                      <a:pt x="50" y="0"/>
                    </a:moveTo>
                    <a:lnTo>
                      <a:pt x="51" y="1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6" y="7"/>
                    </a:lnTo>
                    <a:lnTo>
                      <a:pt x="42" y="7"/>
                    </a:lnTo>
                    <a:lnTo>
                      <a:pt x="39" y="10"/>
                    </a:lnTo>
                    <a:lnTo>
                      <a:pt x="33" y="11"/>
                    </a:lnTo>
                    <a:lnTo>
                      <a:pt x="31" y="11"/>
                    </a:lnTo>
                    <a:lnTo>
                      <a:pt x="28" y="11"/>
                    </a:lnTo>
                    <a:lnTo>
                      <a:pt x="26" y="14"/>
                    </a:lnTo>
                    <a:lnTo>
                      <a:pt x="25" y="14"/>
                    </a:lnTo>
                    <a:lnTo>
                      <a:pt x="24" y="14"/>
                    </a:lnTo>
                    <a:lnTo>
                      <a:pt x="22" y="17"/>
                    </a:lnTo>
                    <a:lnTo>
                      <a:pt x="18" y="19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1" y="23"/>
                    </a:lnTo>
                    <a:lnTo>
                      <a:pt x="10" y="25"/>
                    </a:lnTo>
                    <a:lnTo>
                      <a:pt x="6" y="28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4" y="17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6" y="3"/>
                    </a:lnTo>
                    <a:lnTo>
                      <a:pt x="32" y="3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4" name="Freeform 498"/>
              <p:cNvSpPr>
                <a:spLocks/>
              </p:cNvSpPr>
              <p:nvPr/>
            </p:nvSpPr>
            <p:spPr bwMode="auto">
              <a:xfrm>
                <a:off x="6919031" y="4196269"/>
                <a:ext cx="4447" cy="0"/>
              </a:xfrm>
              <a:custGeom>
                <a:avLst/>
                <a:gdLst>
                  <a:gd name="T0" fmla="*/ 3 w 3"/>
                  <a:gd name="T1" fmla="*/ 3 w 3"/>
                  <a:gd name="T2" fmla="*/ 2 w 3"/>
                  <a:gd name="T3" fmla="*/ 0 w 3"/>
                  <a:gd name="T4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5" name="Freeform 499"/>
              <p:cNvSpPr>
                <a:spLocks/>
              </p:cNvSpPr>
              <p:nvPr/>
            </p:nvSpPr>
            <p:spPr bwMode="auto">
              <a:xfrm>
                <a:off x="6905691" y="4086587"/>
                <a:ext cx="56323" cy="19269"/>
              </a:xfrm>
              <a:custGeom>
                <a:avLst/>
                <a:gdLst>
                  <a:gd name="T0" fmla="*/ 20 w 38"/>
                  <a:gd name="T1" fmla="*/ 0 h 13"/>
                  <a:gd name="T2" fmla="*/ 23 w 38"/>
                  <a:gd name="T3" fmla="*/ 0 h 13"/>
                  <a:gd name="T4" fmla="*/ 26 w 38"/>
                  <a:gd name="T5" fmla="*/ 1 h 13"/>
                  <a:gd name="T6" fmla="*/ 32 w 38"/>
                  <a:gd name="T7" fmla="*/ 2 h 13"/>
                  <a:gd name="T8" fmla="*/ 37 w 38"/>
                  <a:gd name="T9" fmla="*/ 6 h 13"/>
                  <a:gd name="T10" fmla="*/ 38 w 38"/>
                  <a:gd name="T11" fmla="*/ 11 h 13"/>
                  <a:gd name="T12" fmla="*/ 38 w 38"/>
                  <a:gd name="T13" fmla="*/ 13 h 13"/>
                  <a:gd name="T14" fmla="*/ 36 w 38"/>
                  <a:gd name="T15" fmla="*/ 13 h 13"/>
                  <a:gd name="T16" fmla="*/ 32 w 38"/>
                  <a:gd name="T17" fmla="*/ 11 h 13"/>
                  <a:gd name="T18" fmla="*/ 30 w 38"/>
                  <a:gd name="T19" fmla="*/ 11 h 13"/>
                  <a:gd name="T20" fmla="*/ 25 w 38"/>
                  <a:gd name="T21" fmla="*/ 6 h 13"/>
                  <a:gd name="T22" fmla="*/ 22 w 38"/>
                  <a:gd name="T23" fmla="*/ 6 h 13"/>
                  <a:gd name="T24" fmla="*/ 20 w 38"/>
                  <a:gd name="T25" fmla="*/ 9 h 13"/>
                  <a:gd name="T26" fmla="*/ 15 w 38"/>
                  <a:gd name="T27" fmla="*/ 8 h 13"/>
                  <a:gd name="T28" fmla="*/ 14 w 38"/>
                  <a:gd name="T29" fmla="*/ 5 h 13"/>
                  <a:gd name="T30" fmla="*/ 12 w 38"/>
                  <a:gd name="T31" fmla="*/ 5 h 13"/>
                  <a:gd name="T32" fmla="*/ 9 w 38"/>
                  <a:gd name="T33" fmla="*/ 8 h 13"/>
                  <a:gd name="T34" fmla="*/ 7 w 38"/>
                  <a:gd name="T35" fmla="*/ 8 h 13"/>
                  <a:gd name="T36" fmla="*/ 5 w 38"/>
                  <a:gd name="T37" fmla="*/ 6 h 13"/>
                  <a:gd name="T38" fmla="*/ 4 w 38"/>
                  <a:gd name="T39" fmla="*/ 4 h 13"/>
                  <a:gd name="T40" fmla="*/ 1 w 38"/>
                  <a:gd name="T41" fmla="*/ 8 h 13"/>
                  <a:gd name="T42" fmla="*/ 0 w 38"/>
                  <a:gd name="T43" fmla="*/ 8 h 13"/>
                  <a:gd name="T44" fmla="*/ 0 w 38"/>
                  <a:gd name="T45" fmla="*/ 6 h 13"/>
                  <a:gd name="T46" fmla="*/ 0 w 38"/>
                  <a:gd name="T47" fmla="*/ 4 h 13"/>
                  <a:gd name="T48" fmla="*/ 3 w 38"/>
                  <a:gd name="T49" fmla="*/ 4 h 13"/>
                  <a:gd name="T50" fmla="*/ 3 w 38"/>
                  <a:gd name="T51" fmla="*/ 2 h 13"/>
                  <a:gd name="T52" fmla="*/ 4 w 38"/>
                  <a:gd name="T53" fmla="*/ 1 h 13"/>
                  <a:gd name="T54" fmla="*/ 9 w 38"/>
                  <a:gd name="T55" fmla="*/ 1 h 13"/>
                  <a:gd name="T56" fmla="*/ 14 w 38"/>
                  <a:gd name="T57" fmla="*/ 0 h 13"/>
                  <a:gd name="T58" fmla="*/ 15 w 38"/>
                  <a:gd name="T59" fmla="*/ 1 h 13"/>
                  <a:gd name="T60" fmla="*/ 18 w 38"/>
                  <a:gd name="T61" fmla="*/ 1 h 13"/>
                  <a:gd name="T62" fmla="*/ 20 w 38"/>
                  <a:gd name="T6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13">
                    <a:moveTo>
                      <a:pt x="20" y="0"/>
                    </a:moveTo>
                    <a:lnTo>
                      <a:pt x="23" y="0"/>
                    </a:lnTo>
                    <a:lnTo>
                      <a:pt x="26" y="1"/>
                    </a:lnTo>
                    <a:lnTo>
                      <a:pt x="32" y="2"/>
                    </a:lnTo>
                    <a:lnTo>
                      <a:pt x="37" y="6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5" y="6"/>
                    </a:lnTo>
                    <a:lnTo>
                      <a:pt x="22" y="6"/>
                    </a:lnTo>
                    <a:lnTo>
                      <a:pt x="20" y="9"/>
                    </a:lnTo>
                    <a:lnTo>
                      <a:pt x="15" y="8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6" name="Freeform 500"/>
              <p:cNvSpPr>
                <a:spLocks/>
              </p:cNvSpPr>
              <p:nvPr/>
            </p:nvSpPr>
            <p:spPr bwMode="auto">
              <a:xfrm>
                <a:off x="6776741" y="4242216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1 h 2"/>
                  <a:gd name="T4" fmla="*/ 4 w 4"/>
                  <a:gd name="T5" fmla="*/ 2 h 2"/>
                  <a:gd name="T6" fmla="*/ 1 w 4"/>
                  <a:gd name="T7" fmla="*/ 2 h 2"/>
                  <a:gd name="T8" fmla="*/ 0 w 4"/>
                  <a:gd name="T9" fmla="*/ 2 h 2"/>
                  <a:gd name="T10" fmla="*/ 1 w 4"/>
                  <a:gd name="T11" fmla="*/ 1 h 2"/>
                  <a:gd name="T12" fmla="*/ 1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1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7" name="Freeform 501"/>
              <p:cNvSpPr>
                <a:spLocks/>
              </p:cNvSpPr>
              <p:nvPr/>
            </p:nvSpPr>
            <p:spPr bwMode="auto">
              <a:xfrm>
                <a:off x="6739686" y="4191822"/>
                <a:ext cx="65216" cy="19269"/>
              </a:xfrm>
              <a:custGeom>
                <a:avLst/>
                <a:gdLst>
                  <a:gd name="T0" fmla="*/ 41 w 44"/>
                  <a:gd name="T1" fmla="*/ 0 h 13"/>
                  <a:gd name="T2" fmla="*/ 44 w 44"/>
                  <a:gd name="T3" fmla="*/ 0 h 13"/>
                  <a:gd name="T4" fmla="*/ 44 w 44"/>
                  <a:gd name="T5" fmla="*/ 3 h 13"/>
                  <a:gd name="T6" fmla="*/ 43 w 44"/>
                  <a:gd name="T7" fmla="*/ 6 h 13"/>
                  <a:gd name="T8" fmla="*/ 41 w 44"/>
                  <a:gd name="T9" fmla="*/ 6 h 13"/>
                  <a:gd name="T10" fmla="*/ 40 w 44"/>
                  <a:gd name="T11" fmla="*/ 9 h 13"/>
                  <a:gd name="T12" fmla="*/ 37 w 44"/>
                  <a:gd name="T13" fmla="*/ 9 h 13"/>
                  <a:gd name="T14" fmla="*/ 36 w 44"/>
                  <a:gd name="T15" fmla="*/ 10 h 13"/>
                  <a:gd name="T16" fmla="*/ 33 w 44"/>
                  <a:gd name="T17" fmla="*/ 10 h 13"/>
                  <a:gd name="T18" fmla="*/ 30 w 44"/>
                  <a:gd name="T19" fmla="*/ 10 h 13"/>
                  <a:gd name="T20" fmla="*/ 26 w 44"/>
                  <a:gd name="T21" fmla="*/ 11 h 13"/>
                  <a:gd name="T22" fmla="*/ 22 w 44"/>
                  <a:gd name="T23" fmla="*/ 10 h 13"/>
                  <a:gd name="T24" fmla="*/ 19 w 44"/>
                  <a:gd name="T25" fmla="*/ 11 h 13"/>
                  <a:gd name="T26" fmla="*/ 18 w 44"/>
                  <a:gd name="T27" fmla="*/ 13 h 13"/>
                  <a:gd name="T28" fmla="*/ 16 w 44"/>
                  <a:gd name="T29" fmla="*/ 13 h 13"/>
                  <a:gd name="T30" fmla="*/ 15 w 44"/>
                  <a:gd name="T31" fmla="*/ 11 h 13"/>
                  <a:gd name="T32" fmla="*/ 12 w 44"/>
                  <a:gd name="T33" fmla="*/ 13 h 13"/>
                  <a:gd name="T34" fmla="*/ 11 w 44"/>
                  <a:gd name="T35" fmla="*/ 11 h 13"/>
                  <a:gd name="T36" fmla="*/ 8 w 44"/>
                  <a:gd name="T37" fmla="*/ 11 h 13"/>
                  <a:gd name="T38" fmla="*/ 7 w 44"/>
                  <a:gd name="T39" fmla="*/ 11 h 13"/>
                  <a:gd name="T40" fmla="*/ 5 w 44"/>
                  <a:gd name="T41" fmla="*/ 11 h 13"/>
                  <a:gd name="T42" fmla="*/ 3 w 44"/>
                  <a:gd name="T43" fmla="*/ 11 h 13"/>
                  <a:gd name="T44" fmla="*/ 1 w 44"/>
                  <a:gd name="T45" fmla="*/ 10 h 13"/>
                  <a:gd name="T46" fmla="*/ 0 w 44"/>
                  <a:gd name="T47" fmla="*/ 9 h 13"/>
                  <a:gd name="T48" fmla="*/ 1 w 44"/>
                  <a:gd name="T49" fmla="*/ 6 h 13"/>
                  <a:gd name="T50" fmla="*/ 5 w 44"/>
                  <a:gd name="T51" fmla="*/ 3 h 13"/>
                  <a:gd name="T52" fmla="*/ 11 w 44"/>
                  <a:gd name="T53" fmla="*/ 2 h 13"/>
                  <a:gd name="T54" fmla="*/ 15 w 44"/>
                  <a:gd name="T55" fmla="*/ 5 h 13"/>
                  <a:gd name="T56" fmla="*/ 16 w 44"/>
                  <a:gd name="T57" fmla="*/ 3 h 13"/>
                  <a:gd name="T58" fmla="*/ 19 w 44"/>
                  <a:gd name="T59" fmla="*/ 5 h 13"/>
                  <a:gd name="T60" fmla="*/ 23 w 44"/>
                  <a:gd name="T61" fmla="*/ 6 h 13"/>
                  <a:gd name="T62" fmla="*/ 26 w 44"/>
                  <a:gd name="T63" fmla="*/ 6 h 13"/>
                  <a:gd name="T64" fmla="*/ 30 w 44"/>
                  <a:gd name="T65" fmla="*/ 6 h 13"/>
                  <a:gd name="T66" fmla="*/ 32 w 44"/>
                  <a:gd name="T67" fmla="*/ 6 h 13"/>
                  <a:gd name="T68" fmla="*/ 34 w 44"/>
                  <a:gd name="T69" fmla="*/ 6 h 13"/>
                  <a:gd name="T70" fmla="*/ 36 w 44"/>
                  <a:gd name="T71" fmla="*/ 5 h 13"/>
                  <a:gd name="T72" fmla="*/ 39 w 44"/>
                  <a:gd name="T73" fmla="*/ 5 h 13"/>
                  <a:gd name="T74" fmla="*/ 40 w 44"/>
                  <a:gd name="T75" fmla="*/ 2 h 13"/>
                  <a:gd name="T76" fmla="*/ 39 w 44"/>
                  <a:gd name="T77" fmla="*/ 2 h 13"/>
                  <a:gd name="T78" fmla="*/ 41 w 44"/>
                  <a:gd name="T7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4" h="13">
                    <a:moveTo>
                      <a:pt x="41" y="0"/>
                    </a:moveTo>
                    <a:lnTo>
                      <a:pt x="44" y="0"/>
                    </a:lnTo>
                    <a:lnTo>
                      <a:pt x="44" y="3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0" y="9"/>
                    </a:lnTo>
                    <a:lnTo>
                      <a:pt x="37" y="9"/>
                    </a:lnTo>
                    <a:lnTo>
                      <a:pt x="36" y="10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26" y="11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5" y="3"/>
                    </a:lnTo>
                    <a:lnTo>
                      <a:pt x="11" y="2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9" y="5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5"/>
                    </a:lnTo>
                    <a:lnTo>
                      <a:pt x="39" y="5"/>
                    </a:lnTo>
                    <a:lnTo>
                      <a:pt x="40" y="2"/>
                    </a:lnTo>
                    <a:lnTo>
                      <a:pt x="39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8" name="Freeform 502"/>
              <p:cNvSpPr>
                <a:spLocks/>
              </p:cNvSpPr>
              <p:nvPr/>
            </p:nvSpPr>
            <p:spPr bwMode="auto">
              <a:xfrm>
                <a:off x="6917549" y="4099926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9" name="Freeform 503"/>
              <p:cNvSpPr>
                <a:spLocks/>
              </p:cNvSpPr>
              <p:nvPr/>
            </p:nvSpPr>
            <p:spPr bwMode="auto">
              <a:xfrm>
                <a:off x="6982765" y="4168107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0" name="Freeform 504"/>
              <p:cNvSpPr>
                <a:spLocks/>
              </p:cNvSpPr>
              <p:nvPr/>
            </p:nvSpPr>
            <p:spPr bwMode="auto">
              <a:xfrm>
                <a:off x="6979801" y="4172554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1" name="Freeform 505"/>
              <p:cNvSpPr>
                <a:spLocks/>
              </p:cNvSpPr>
              <p:nvPr/>
            </p:nvSpPr>
            <p:spPr bwMode="auto">
              <a:xfrm>
                <a:off x="6677434" y="4191822"/>
                <a:ext cx="50394" cy="20751"/>
              </a:xfrm>
              <a:custGeom>
                <a:avLst/>
                <a:gdLst>
                  <a:gd name="T0" fmla="*/ 18 w 34"/>
                  <a:gd name="T1" fmla="*/ 0 h 14"/>
                  <a:gd name="T2" fmla="*/ 21 w 34"/>
                  <a:gd name="T3" fmla="*/ 2 h 14"/>
                  <a:gd name="T4" fmla="*/ 22 w 34"/>
                  <a:gd name="T5" fmla="*/ 3 h 14"/>
                  <a:gd name="T6" fmla="*/ 25 w 34"/>
                  <a:gd name="T7" fmla="*/ 2 h 14"/>
                  <a:gd name="T8" fmla="*/ 28 w 34"/>
                  <a:gd name="T9" fmla="*/ 3 h 14"/>
                  <a:gd name="T10" fmla="*/ 29 w 34"/>
                  <a:gd name="T11" fmla="*/ 6 h 14"/>
                  <a:gd name="T12" fmla="*/ 29 w 34"/>
                  <a:gd name="T13" fmla="*/ 6 h 14"/>
                  <a:gd name="T14" fmla="*/ 29 w 34"/>
                  <a:gd name="T15" fmla="*/ 3 h 14"/>
                  <a:gd name="T16" fmla="*/ 32 w 34"/>
                  <a:gd name="T17" fmla="*/ 5 h 14"/>
                  <a:gd name="T18" fmla="*/ 32 w 34"/>
                  <a:gd name="T19" fmla="*/ 6 h 14"/>
                  <a:gd name="T20" fmla="*/ 34 w 34"/>
                  <a:gd name="T21" fmla="*/ 9 h 14"/>
                  <a:gd name="T22" fmla="*/ 34 w 34"/>
                  <a:gd name="T23" fmla="*/ 7 h 14"/>
                  <a:gd name="T24" fmla="*/ 34 w 34"/>
                  <a:gd name="T25" fmla="*/ 10 h 14"/>
                  <a:gd name="T26" fmla="*/ 31 w 34"/>
                  <a:gd name="T27" fmla="*/ 10 h 14"/>
                  <a:gd name="T28" fmla="*/ 32 w 34"/>
                  <a:gd name="T29" fmla="*/ 11 h 14"/>
                  <a:gd name="T30" fmla="*/ 28 w 34"/>
                  <a:gd name="T31" fmla="*/ 11 h 14"/>
                  <a:gd name="T32" fmla="*/ 25 w 34"/>
                  <a:gd name="T33" fmla="*/ 11 h 14"/>
                  <a:gd name="T34" fmla="*/ 25 w 34"/>
                  <a:gd name="T35" fmla="*/ 10 h 14"/>
                  <a:gd name="T36" fmla="*/ 22 w 34"/>
                  <a:gd name="T37" fmla="*/ 13 h 14"/>
                  <a:gd name="T38" fmla="*/ 20 w 34"/>
                  <a:gd name="T39" fmla="*/ 11 h 14"/>
                  <a:gd name="T40" fmla="*/ 17 w 34"/>
                  <a:gd name="T41" fmla="*/ 13 h 14"/>
                  <a:gd name="T42" fmla="*/ 14 w 34"/>
                  <a:gd name="T43" fmla="*/ 13 h 14"/>
                  <a:gd name="T44" fmla="*/ 13 w 34"/>
                  <a:gd name="T45" fmla="*/ 14 h 14"/>
                  <a:gd name="T46" fmla="*/ 10 w 34"/>
                  <a:gd name="T47" fmla="*/ 14 h 14"/>
                  <a:gd name="T48" fmla="*/ 9 w 34"/>
                  <a:gd name="T49" fmla="*/ 14 h 14"/>
                  <a:gd name="T50" fmla="*/ 5 w 34"/>
                  <a:gd name="T51" fmla="*/ 14 h 14"/>
                  <a:gd name="T52" fmla="*/ 2 w 34"/>
                  <a:gd name="T53" fmla="*/ 14 h 14"/>
                  <a:gd name="T54" fmla="*/ 2 w 34"/>
                  <a:gd name="T55" fmla="*/ 13 h 14"/>
                  <a:gd name="T56" fmla="*/ 2 w 34"/>
                  <a:gd name="T57" fmla="*/ 11 h 14"/>
                  <a:gd name="T58" fmla="*/ 0 w 34"/>
                  <a:gd name="T59" fmla="*/ 10 h 14"/>
                  <a:gd name="T60" fmla="*/ 2 w 34"/>
                  <a:gd name="T61" fmla="*/ 9 h 14"/>
                  <a:gd name="T62" fmla="*/ 3 w 34"/>
                  <a:gd name="T63" fmla="*/ 6 h 14"/>
                  <a:gd name="T64" fmla="*/ 7 w 34"/>
                  <a:gd name="T65" fmla="*/ 5 h 14"/>
                  <a:gd name="T66" fmla="*/ 9 w 34"/>
                  <a:gd name="T67" fmla="*/ 6 h 14"/>
                  <a:gd name="T68" fmla="*/ 11 w 34"/>
                  <a:gd name="T69" fmla="*/ 5 h 14"/>
                  <a:gd name="T70" fmla="*/ 13 w 34"/>
                  <a:gd name="T71" fmla="*/ 6 h 14"/>
                  <a:gd name="T72" fmla="*/ 14 w 34"/>
                  <a:gd name="T73" fmla="*/ 7 h 14"/>
                  <a:gd name="T74" fmla="*/ 17 w 34"/>
                  <a:gd name="T75" fmla="*/ 10 h 14"/>
                  <a:gd name="T76" fmla="*/ 20 w 34"/>
                  <a:gd name="T77" fmla="*/ 9 h 14"/>
                  <a:gd name="T78" fmla="*/ 22 w 34"/>
                  <a:gd name="T79" fmla="*/ 9 h 14"/>
                  <a:gd name="T80" fmla="*/ 21 w 34"/>
                  <a:gd name="T81" fmla="*/ 6 h 14"/>
                  <a:gd name="T82" fmla="*/ 16 w 34"/>
                  <a:gd name="T83" fmla="*/ 5 h 14"/>
                  <a:gd name="T84" fmla="*/ 16 w 34"/>
                  <a:gd name="T85" fmla="*/ 3 h 14"/>
                  <a:gd name="T86" fmla="*/ 18 w 34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14">
                    <a:moveTo>
                      <a:pt x="18" y="0"/>
                    </a:moveTo>
                    <a:lnTo>
                      <a:pt x="21" y="2"/>
                    </a:lnTo>
                    <a:lnTo>
                      <a:pt x="22" y="3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4" y="10"/>
                    </a:lnTo>
                    <a:lnTo>
                      <a:pt x="31" y="10"/>
                    </a:lnTo>
                    <a:lnTo>
                      <a:pt x="32" y="11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7" y="13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7" y="10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1" y="6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2" name="Freeform 506"/>
              <p:cNvSpPr>
                <a:spLocks/>
              </p:cNvSpPr>
              <p:nvPr/>
            </p:nvSpPr>
            <p:spPr bwMode="auto">
              <a:xfrm>
                <a:off x="6916067" y="4172554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3" name="Freeform 507"/>
              <p:cNvSpPr>
                <a:spLocks/>
              </p:cNvSpPr>
              <p:nvPr/>
            </p:nvSpPr>
            <p:spPr bwMode="auto">
              <a:xfrm>
                <a:off x="6913103" y="4102890"/>
                <a:ext cx="4447" cy="0"/>
              </a:xfrm>
              <a:custGeom>
                <a:avLst/>
                <a:gdLst>
                  <a:gd name="T0" fmla="*/ 0 w 3"/>
                  <a:gd name="T1" fmla="*/ 2 w 3"/>
                  <a:gd name="T2" fmla="*/ 3 w 3"/>
                  <a:gd name="T3" fmla="*/ 2 w 3"/>
                  <a:gd name="T4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4" name="Freeform 508"/>
              <p:cNvSpPr>
                <a:spLocks/>
              </p:cNvSpPr>
              <p:nvPr/>
            </p:nvSpPr>
            <p:spPr bwMode="auto">
              <a:xfrm>
                <a:off x="6899762" y="4194786"/>
                <a:ext cx="10376" cy="1483"/>
              </a:xfrm>
              <a:custGeom>
                <a:avLst/>
                <a:gdLst>
                  <a:gd name="T0" fmla="*/ 7 w 7"/>
                  <a:gd name="T1" fmla="*/ 0 h 1"/>
                  <a:gd name="T2" fmla="*/ 7 w 7"/>
                  <a:gd name="T3" fmla="*/ 1 h 1"/>
                  <a:gd name="T4" fmla="*/ 2 w 7"/>
                  <a:gd name="T5" fmla="*/ 1 h 1"/>
                  <a:gd name="T6" fmla="*/ 0 w 7"/>
                  <a:gd name="T7" fmla="*/ 0 h 1"/>
                  <a:gd name="T8" fmla="*/ 0 w 7"/>
                  <a:gd name="T9" fmla="*/ 0 h 1"/>
                  <a:gd name="T10" fmla="*/ 4 w 7"/>
                  <a:gd name="T11" fmla="*/ 0 h 1"/>
                  <a:gd name="T12" fmla="*/ 7 w 7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lnTo>
                      <a:pt x="7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5" name="Freeform 509"/>
              <p:cNvSpPr>
                <a:spLocks/>
              </p:cNvSpPr>
              <p:nvPr/>
            </p:nvSpPr>
            <p:spPr bwMode="auto">
              <a:xfrm>
                <a:off x="6398782" y="4135498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6" name="Freeform 510"/>
              <p:cNvSpPr>
                <a:spLocks/>
              </p:cNvSpPr>
              <p:nvPr/>
            </p:nvSpPr>
            <p:spPr bwMode="auto">
              <a:xfrm>
                <a:off x="6300958" y="3997655"/>
                <a:ext cx="14822" cy="19269"/>
              </a:xfrm>
              <a:custGeom>
                <a:avLst/>
                <a:gdLst>
                  <a:gd name="T0" fmla="*/ 3 w 10"/>
                  <a:gd name="T1" fmla="*/ 0 h 13"/>
                  <a:gd name="T2" fmla="*/ 6 w 10"/>
                  <a:gd name="T3" fmla="*/ 1 h 13"/>
                  <a:gd name="T4" fmla="*/ 7 w 10"/>
                  <a:gd name="T5" fmla="*/ 6 h 13"/>
                  <a:gd name="T6" fmla="*/ 10 w 10"/>
                  <a:gd name="T7" fmla="*/ 7 h 13"/>
                  <a:gd name="T8" fmla="*/ 10 w 10"/>
                  <a:gd name="T9" fmla="*/ 10 h 13"/>
                  <a:gd name="T10" fmla="*/ 8 w 10"/>
                  <a:gd name="T11" fmla="*/ 13 h 13"/>
                  <a:gd name="T12" fmla="*/ 7 w 10"/>
                  <a:gd name="T13" fmla="*/ 13 h 13"/>
                  <a:gd name="T14" fmla="*/ 6 w 10"/>
                  <a:gd name="T15" fmla="*/ 8 h 13"/>
                  <a:gd name="T16" fmla="*/ 3 w 10"/>
                  <a:gd name="T17" fmla="*/ 8 h 13"/>
                  <a:gd name="T18" fmla="*/ 3 w 10"/>
                  <a:gd name="T19" fmla="*/ 6 h 13"/>
                  <a:gd name="T20" fmla="*/ 0 w 10"/>
                  <a:gd name="T21" fmla="*/ 1 h 13"/>
                  <a:gd name="T22" fmla="*/ 3 w 10"/>
                  <a:gd name="T23" fmla="*/ 1 h 13"/>
                  <a:gd name="T24" fmla="*/ 3 w 10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lnTo>
                      <a:pt x="6" y="1"/>
                    </a:lnTo>
                    <a:lnTo>
                      <a:pt x="7" y="6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7" name="Freeform 511"/>
              <p:cNvSpPr>
                <a:spLocks/>
              </p:cNvSpPr>
              <p:nvPr/>
            </p:nvSpPr>
            <p:spPr bwMode="auto">
              <a:xfrm>
                <a:off x="6348388" y="4068800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4 w 4"/>
                  <a:gd name="T3" fmla="*/ 6 h 6"/>
                  <a:gd name="T4" fmla="*/ 1 w 4"/>
                  <a:gd name="T5" fmla="*/ 5 h 6"/>
                  <a:gd name="T6" fmla="*/ 0 w 4"/>
                  <a:gd name="T7" fmla="*/ 2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4" y="6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8" name="Freeform 512"/>
              <p:cNvSpPr>
                <a:spLocks/>
              </p:cNvSpPr>
              <p:nvPr/>
            </p:nvSpPr>
            <p:spPr bwMode="auto">
              <a:xfrm>
                <a:off x="6360245" y="4086587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4 w 4"/>
                  <a:gd name="T7" fmla="*/ 6 h 6"/>
                  <a:gd name="T8" fmla="*/ 0 w 4"/>
                  <a:gd name="T9" fmla="*/ 2 h 6"/>
                  <a:gd name="T10" fmla="*/ 2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9" name="Freeform 513"/>
              <p:cNvSpPr>
                <a:spLocks/>
              </p:cNvSpPr>
              <p:nvPr/>
            </p:nvSpPr>
            <p:spPr bwMode="auto">
              <a:xfrm>
                <a:off x="6327637" y="4049532"/>
                <a:ext cx="14822" cy="16305"/>
              </a:xfrm>
              <a:custGeom>
                <a:avLst/>
                <a:gdLst>
                  <a:gd name="T0" fmla="*/ 3 w 10"/>
                  <a:gd name="T1" fmla="*/ 0 h 11"/>
                  <a:gd name="T2" fmla="*/ 6 w 10"/>
                  <a:gd name="T3" fmla="*/ 1 h 11"/>
                  <a:gd name="T4" fmla="*/ 10 w 10"/>
                  <a:gd name="T5" fmla="*/ 7 h 11"/>
                  <a:gd name="T6" fmla="*/ 10 w 10"/>
                  <a:gd name="T7" fmla="*/ 11 h 11"/>
                  <a:gd name="T8" fmla="*/ 7 w 10"/>
                  <a:gd name="T9" fmla="*/ 11 h 11"/>
                  <a:gd name="T10" fmla="*/ 3 w 10"/>
                  <a:gd name="T11" fmla="*/ 5 h 11"/>
                  <a:gd name="T12" fmla="*/ 0 w 10"/>
                  <a:gd name="T13" fmla="*/ 4 h 11"/>
                  <a:gd name="T14" fmla="*/ 0 w 10"/>
                  <a:gd name="T15" fmla="*/ 2 h 11"/>
                  <a:gd name="T16" fmla="*/ 3 w 10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1">
                    <a:moveTo>
                      <a:pt x="3" y="0"/>
                    </a:moveTo>
                    <a:lnTo>
                      <a:pt x="6" y="1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0" name="Freeform 514"/>
              <p:cNvSpPr>
                <a:spLocks/>
              </p:cNvSpPr>
              <p:nvPr/>
            </p:nvSpPr>
            <p:spPr bwMode="auto">
              <a:xfrm>
                <a:off x="6300958" y="3985798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1" name="Freeform 515"/>
              <p:cNvSpPr>
                <a:spLocks/>
              </p:cNvSpPr>
              <p:nvPr/>
            </p:nvSpPr>
            <p:spPr bwMode="auto">
              <a:xfrm>
                <a:off x="6327637" y="4024335"/>
                <a:ext cx="8893" cy="4447"/>
              </a:xfrm>
              <a:custGeom>
                <a:avLst/>
                <a:gdLst>
                  <a:gd name="T0" fmla="*/ 1 w 6"/>
                  <a:gd name="T1" fmla="*/ 0 h 3"/>
                  <a:gd name="T2" fmla="*/ 6 w 6"/>
                  <a:gd name="T3" fmla="*/ 1 h 3"/>
                  <a:gd name="T4" fmla="*/ 4 w 6"/>
                  <a:gd name="T5" fmla="*/ 3 h 3"/>
                  <a:gd name="T6" fmla="*/ 4 w 6"/>
                  <a:gd name="T7" fmla="*/ 1 h 3"/>
                  <a:gd name="T8" fmla="*/ 0 w 6"/>
                  <a:gd name="T9" fmla="*/ 1 h 3"/>
                  <a:gd name="T10" fmla="*/ 1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lnTo>
                      <a:pt x="6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2" name="Freeform 516"/>
              <p:cNvSpPr>
                <a:spLocks/>
              </p:cNvSpPr>
              <p:nvPr/>
            </p:nvSpPr>
            <p:spPr bwMode="auto">
              <a:xfrm>
                <a:off x="6323191" y="4039157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2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3" name="Freeform 517"/>
              <p:cNvSpPr>
                <a:spLocks/>
              </p:cNvSpPr>
              <p:nvPr/>
            </p:nvSpPr>
            <p:spPr bwMode="auto">
              <a:xfrm>
                <a:off x="6355799" y="4082140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4" name="Freeform 518"/>
              <p:cNvSpPr>
                <a:spLocks/>
              </p:cNvSpPr>
              <p:nvPr/>
            </p:nvSpPr>
            <p:spPr bwMode="auto">
              <a:xfrm>
                <a:off x="6933853" y="4163661"/>
                <a:ext cx="148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5" name="Freeform 519"/>
              <p:cNvSpPr>
                <a:spLocks/>
              </p:cNvSpPr>
              <p:nvPr/>
            </p:nvSpPr>
            <p:spPr bwMode="auto">
              <a:xfrm>
                <a:off x="6262421" y="3911688"/>
                <a:ext cx="214918" cy="237150"/>
              </a:xfrm>
              <a:custGeom>
                <a:avLst/>
                <a:gdLst>
                  <a:gd name="T0" fmla="*/ 14 w 145"/>
                  <a:gd name="T1" fmla="*/ 6 h 160"/>
                  <a:gd name="T2" fmla="*/ 22 w 145"/>
                  <a:gd name="T3" fmla="*/ 6 h 160"/>
                  <a:gd name="T4" fmla="*/ 29 w 145"/>
                  <a:gd name="T5" fmla="*/ 6 h 160"/>
                  <a:gd name="T6" fmla="*/ 34 w 145"/>
                  <a:gd name="T7" fmla="*/ 11 h 160"/>
                  <a:gd name="T8" fmla="*/ 40 w 145"/>
                  <a:gd name="T9" fmla="*/ 19 h 160"/>
                  <a:gd name="T10" fmla="*/ 47 w 145"/>
                  <a:gd name="T11" fmla="*/ 26 h 160"/>
                  <a:gd name="T12" fmla="*/ 58 w 145"/>
                  <a:gd name="T13" fmla="*/ 33 h 160"/>
                  <a:gd name="T14" fmla="*/ 63 w 145"/>
                  <a:gd name="T15" fmla="*/ 40 h 160"/>
                  <a:gd name="T16" fmla="*/ 68 w 145"/>
                  <a:gd name="T17" fmla="*/ 44 h 160"/>
                  <a:gd name="T18" fmla="*/ 73 w 145"/>
                  <a:gd name="T19" fmla="*/ 44 h 160"/>
                  <a:gd name="T20" fmla="*/ 81 w 145"/>
                  <a:gd name="T21" fmla="*/ 55 h 160"/>
                  <a:gd name="T22" fmla="*/ 87 w 145"/>
                  <a:gd name="T23" fmla="*/ 57 h 160"/>
                  <a:gd name="T24" fmla="*/ 94 w 145"/>
                  <a:gd name="T25" fmla="*/ 68 h 160"/>
                  <a:gd name="T26" fmla="*/ 105 w 145"/>
                  <a:gd name="T27" fmla="*/ 72 h 160"/>
                  <a:gd name="T28" fmla="*/ 102 w 145"/>
                  <a:gd name="T29" fmla="*/ 76 h 160"/>
                  <a:gd name="T30" fmla="*/ 102 w 145"/>
                  <a:gd name="T31" fmla="*/ 77 h 160"/>
                  <a:gd name="T32" fmla="*/ 110 w 145"/>
                  <a:gd name="T33" fmla="*/ 73 h 160"/>
                  <a:gd name="T34" fmla="*/ 112 w 145"/>
                  <a:gd name="T35" fmla="*/ 82 h 160"/>
                  <a:gd name="T36" fmla="*/ 109 w 145"/>
                  <a:gd name="T37" fmla="*/ 84 h 160"/>
                  <a:gd name="T38" fmla="*/ 116 w 145"/>
                  <a:gd name="T39" fmla="*/ 86 h 160"/>
                  <a:gd name="T40" fmla="*/ 110 w 145"/>
                  <a:gd name="T41" fmla="*/ 91 h 160"/>
                  <a:gd name="T42" fmla="*/ 121 w 145"/>
                  <a:gd name="T43" fmla="*/ 95 h 160"/>
                  <a:gd name="T44" fmla="*/ 126 w 145"/>
                  <a:gd name="T45" fmla="*/ 104 h 160"/>
                  <a:gd name="T46" fmla="*/ 128 w 145"/>
                  <a:gd name="T47" fmla="*/ 108 h 160"/>
                  <a:gd name="T48" fmla="*/ 135 w 145"/>
                  <a:gd name="T49" fmla="*/ 111 h 160"/>
                  <a:gd name="T50" fmla="*/ 139 w 145"/>
                  <a:gd name="T51" fmla="*/ 115 h 160"/>
                  <a:gd name="T52" fmla="*/ 145 w 145"/>
                  <a:gd name="T53" fmla="*/ 122 h 160"/>
                  <a:gd name="T54" fmla="*/ 142 w 145"/>
                  <a:gd name="T55" fmla="*/ 126 h 160"/>
                  <a:gd name="T56" fmla="*/ 141 w 145"/>
                  <a:gd name="T57" fmla="*/ 138 h 160"/>
                  <a:gd name="T58" fmla="*/ 141 w 145"/>
                  <a:gd name="T59" fmla="*/ 156 h 160"/>
                  <a:gd name="T60" fmla="*/ 135 w 145"/>
                  <a:gd name="T61" fmla="*/ 153 h 160"/>
                  <a:gd name="T62" fmla="*/ 133 w 145"/>
                  <a:gd name="T63" fmla="*/ 158 h 160"/>
                  <a:gd name="T64" fmla="*/ 124 w 145"/>
                  <a:gd name="T65" fmla="*/ 153 h 160"/>
                  <a:gd name="T66" fmla="*/ 124 w 145"/>
                  <a:gd name="T67" fmla="*/ 159 h 160"/>
                  <a:gd name="T68" fmla="*/ 120 w 145"/>
                  <a:gd name="T69" fmla="*/ 156 h 160"/>
                  <a:gd name="T70" fmla="*/ 108 w 145"/>
                  <a:gd name="T71" fmla="*/ 145 h 160"/>
                  <a:gd name="T72" fmla="*/ 97 w 145"/>
                  <a:gd name="T73" fmla="*/ 135 h 160"/>
                  <a:gd name="T74" fmla="*/ 91 w 145"/>
                  <a:gd name="T75" fmla="*/ 127 h 160"/>
                  <a:gd name="T76" fmla="*/ 84 w 145"/>
                  <a:gd name="T77" fmla="*/ 122 h 160"/>
                  <a:gd name="T78" fmla="*/ 73 w 145"/>
                  <a:gd name="T79" fmla="*/ 109 h 160"/>
                  <a:gd name="T80" fmla="*/ 68 w 145"/>
                  <a:gd name="T81" fmla="*/ 90 h 160"/>
                  <a:gd name="T82" fmla="*/ 62 w 145"/>
                  <a:gd name="T83" fmla="*/ 79 h 160"/>
                  <a:gd name="T84" fmla="*/ 54 w 145"/>
                  <a:gd name="T85" fmla="*/ 72 h 160"/>
                  <a:gd name="T86" fmla="*/ 50 w 145"/>
                  <a:gd name="T87" fmla="*/ 61 h 160"/>
                  <a:gd name="T88" fmla="*/ 48 w 145"/>
                  <a:gd name="T89" fmla="*/ 55 h 160"/>
                  <a:gd name="T90" fmla="*/ 41 w 145"/>
                  <a:gd name="T91" fmla="*/ 50 h 160"/>
                  <a:gd name="T92" fmla="*/ 36 w 145"/>
                  <a:gd name="T93" fmla="*/ 46 h 160"/>
                  <a:gd name="T94" fmla="*/ 34 w 145"/>
                  <a:gd name="T95" fmla="*/ 41 h 160"/>
                  <a:gd name="T96" fmla="*/ 21 w 145"/>
                  <a:gd name="T97" fmla="*/ 25 h 160"/>
                  <a:gd name="T98" fmla="*/ 12 w 145"/>
                  <a:gd name="T99" fmla="*/ 21 h 160"/>
                  <a:gd name="T100" fmla="*/ 4 w 145"/>
                  <a:gd name="T101" fmla="*/ 14 h 160"/>
                  <a:gd name="T102" fmla="*/ 0 w 145"/>
                  <a:gd name="T103" fmla="*/ 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5" h="160">
                    <a:moveTo>
                      <a:pt x="1" y="0"/>
                    </a:moveTo>
                    <a:lnTo>
                      <a:pt x="7" y="1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9" y="6"/>
                    </a:lnTo>
                    <a:lnTo>
                      <a:pt x="22" y="6"/>
                    </a:lnTo>
                    <a:lnTo>
                      <a:pt x="23" y="7"/>
                    </a:lnTo>
                    <a:lnTo>
                      <a:pt x="26" y="6"/>
                    </a:lnTo>
                    <a:lnTo>
                      <a:pt x="29" y="6"/>
                    </a:lnTo>
                    <a:lnTo>
                      <a:pt x="32" y="7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6" y="14"/>
                    </a:lnTo>
                    <a:lnTo>
                      <a:pt x="39" y="15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44" y="22"/>
                    </a:lnTo>
                    <a:lnTo>
                      <a:pt x="47" y="26"/>
                    </a:lnTo>
                    <a:lnTo>
                      <a:pt x="50" y="26"/>
                    </a:lnTo>
                    <a:lnTo>
                      <a:pt x="57" y="30"/>
                    </a:lnTo>
                    <a:lnTo>
                      <a:pt x="58" y="33"/>
                    </a:lnTo>
                    <a:lnTo>
                      <a:pt x="61" y="33"/>
                    </a:lnTo>
                    <a:lnTo>
                      <a:pt x="63" y="36"/>
                    </a:lnTo>
                    <a:lnTo>
                      <a:pt x="63" y="40"/>
                    </a:lnTo>
                    <a:lnTo>
                      <a:pt x="65" y="43"/>
                    </a:lnTo>
                    <a:lnTo>
                      <a:pt x="66" y="40"/>
                    </a:lnTo>
                    <a:lnTo>
                      <a:pt x="68" y="44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3" y="44"/>
                    </a:lnTo>
                    <a:lnTo>
                      <a:pt x="77" y="47"/>
                    </a:lnTo>
                    <a:lnTo>
                      <a:pt x="81" y="51"/>
                    </a:lnTo>
                    <a:lnTo>
                      <a:pt x="81" y="55"/>
                    </a:lnTo>
                    <a:lnTo>
                      <a:pt x="84" y="57"/>
                    </a:lnTo>
                    <a:lnTo>
                      <a:pt x="86" y="57"/>
                    </a:lnTo>
                    <a:lnTo>
                      <a:pt x="87" y="57"/>
                    </a:lnTo>
                    <a:lnTo>
                      <a:pt x="92" y="62"/>
                    </a:lnTo>
                    <a:lnTo>
                      <a:pt x="94" y="66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2" y="71"/>
                    </a:lnTo>
                    <a:lnTo>
                      <a:pt x="105" y="72"/>
                    </a:lnTo>
                    <a:lnTo>
                      <a:pt x="105" y="73"/>
                    </a:lnTo>
                    <a:lnTo>
                      <a:pt x="104" y="75"/>
                    </a:lnTo>
                    <a:lnTo>
                      <a:pt x="102" y="76"/>
                    </a:lnTo>
                    <a:lnTo>
                      <a:pt x="101" y="76"/>
                    </a:lnTo>
                    <a:lnTo>
                      <a:pt x="99" y="77"/>
                    </a:lnTo>
                    <a:lnTo>
                      <a:pt x="102" y="77"/>
                    </a:lnTo>
                    <a:lnTo>
                      <a:pt x="105" y="75"/>
                    </a:lnTo>
                    <a:lnTo>
                      <a:pt x="109" y="73"/>
                    </a:lnTo>
                    <a:lnTo>
                      <a:pt x="110" y="73"/>
                    </a:lnTo>
                    <a:lnTo>
                      <a:pt x="115" y="77"/>
                    </a:lnTo>
                    <a:lnTo>
                      <a:pt x="116" y="80"/>
                    </a:lnTo>
                    <a:lnTo>
                      <a:pt x="112" y="82"/>
                    </a:lnTo>
                    <a:lnTo>
                      <a:pt x="109" y="83"/>
                    </a:lnTo>
                    <a:lnTo>
                      <a:pt x="106" y="86"/>
                    </a:lnTo>
                    <a:lnTo>
                      <a:pt x="109" y="84"/>
                    </a:lnTo>
                    <a:lnTo>
                      <a:pt x="110" y="84"/>
                    </a:lnTo>
                    <a:lnTo>
                      <a:pt x="115" y="84"/>
                    </a:lnTo>
                    <a:lnTo>
                      <a:pt x="116" y="86"/>
                    </a:lnTo>
                    <a:lnTo>
                      <a:pt x="113" y="87"/>
                    </a:lnTo>
                    <a:lnTo>
                      <a:pt x="110" y="88"/>
                    </a:lnTo>
                    <a:lnTo>
                      <a:pt x="110" y="91"/>
                    </a:lnTo>
                    <a:lnTo>
                      <a:pt x="115" y="94"/>
                    </a:lnTo>
                    <a:lnTo>
                      <a:pt x="120" y="94"/>
                    </a:lnTo>
                    <a:lnTo>
                      <a:pt x="121" y="95"/>
                    </a:lnTo>
                    <a:lnTo>
                      <a:pt x="124" y="94"/>
                    </a:lnTo>
                    <a:lnTo>
                      <a:pt x="124" y="101"/>
                    </a:lnTo>
                    <a:lnTo>
                      <a:pt x="126" y="104"/>
                    </a:lnTo>
                    <a:lnTo>
                      <a:pt x="124" y="106"/>
                    </a:lnTo>
                    <a:lnTo>
                      <a:pt x="126" y="105"/>
                    </a:lnTo>
                    <a:lnTo>
                      <a:pt x="128" y="108"/>
                    </a:lnTo>
                    <a:lnTo>
                      <a:pt x="128" y="111"/>
                    </a:lnTo>
                    <a:lnTo>
                      <a:pt x="131" y="112"/>
                    </a:lnTo>
                    <a:lnTo>
                      <a:pt x="135" y="111"/>
                    </a:lnTo>
                    <a:lnTo>
                      <a:pt x="138" y="112"/>
                    </a:lnTo>
                    <a:lnTo>
                      <a:pt x="138" y="115"/>
                    </a:lnTo>
                    <a:lnTo>
                      <a:pt x="139" y="115"/>
                    </a:lnTo>
                    <a:lnTo>
                      <a:pt x="141" y="118"/>
                    </a:lnTo>
                    <a:lnTo>
                      <a:pt x="144" y="120"/>
                    </a:lnTo>
                    <a:lnTo>
                      <a:pt x="145" y="122"/>
                    </a:lnTo>
                    <a:lnTo>
                      <a:pt x="145" y="123"/>
                    </a:lnTo>
                    <a:lnTo>
                      <a:pt x="145" y="126"/>
                    </a:lnTo>
                    <a:lnTo>
                      <a:pt x="142" y="126"/>
                    </a:lnTo>
                    <a:lnTo>
                      <a:pt x="142" y="131"/>
                    </a:lnTo>
                    <a:lnTo>
                      <a:pt x="144" y="133"/>
                    </a:lnTo>
                    <a:lnTo>
                      <a:pt x="141" y="138"/>
                    </a:lnTo>
                    <a:lnTo>
                      <a:pt x="142" y="142"/>
                    </a:lnTo>
                    <a:lnTo>
                      <a:pt x="141" y="151"/>
                    </a:lnTo>
                    <a:lnTo>
                      <a:pt x="141" y="156"/>
                    </a:lnTo>
                    <a:lnTo>
                      <a:pt x="139" y="158"/>
                    </a:lnTo>
                    <a:lnTo>
                      <a:pt x="138" y="158"/>
                    </a:lnTo>
                    <a:lnTo>
                      <a:pt x="135" y="153"/>
                    </a:lnTo>
                    <a:lnTo>
                      <a:pt x="134" y="153"/>
                    </a:lnTo>
                    <a:lnTo>
                      <a:pt x="133" y="155"/>
                    </a:lnTo>
                    <a:lnTo>
                      <a:pt x="133" y="158"/>
                    </a:lnTo>
                    <a:lnTo>
                      <a:pt x="131" y="159"/>
                    </a:lnTo>
                    <a:lnTo>
                      <a:pt x="126" y="155"/>
                    </a:lnTo>
                    <a:lnTo>
                      <a:pt x="124" y="153"/>
                    </a:lnTo>
                    <a:lnTo>
                      <a:pt x="124" y="155"/>
                    </a:lnTo>
                    <a:lnTo>
                      <a:pt x="124" y="156"/>
                    </a:lnTo>
                    <a:lnTo>
                      <a:pt x="124" y="159"/>
                    </a:lnTo>
                    <a:lnTo>
                      <a:pt x="123" y="160"/>
                    </a:lnTo>
                    <a:lnTo>
                      <a:pt x="121" y="158"/>
                    </a:lnTo>
                    <a:lnTo>
                      <a:pt x="120" y="156"/>
                    </a:lnTo>
                    <a:lnTo>
                      <a:pt x="119" y="153"/>
                    </a:lnTo>
                    <a:lnTo>
                      <a:pt x="112" y="147"/>
                    </a:lnTo>
                    <a:lnTo>
                      <a:pt x="108" y="145"/>
                    </a:lnTo>
                    <a:lnTo>
                      <a:pt x="106" y="142"/>
                    </a:lnTo>
                    <a:lnTo>
                      <a:pt x="101" y="140"/>
                    </a:lnTo>
                    <a:lnTo>
                      <a:pt x="97" y="135"/>
                    </a:lnTo>
                    <a:lnTo>
                      <a:pt x="94" y="134"/>
                    </a:lnTo>
                    <a:lnTo>
                      <a:pt x="94" y="130"/>
                    </a:lnTo>
                    <a:lnTo>
                      <a:pt x="91" y="127"/>
                    </a:lnTo>
                    <a:lnTo>
                      <a:pt x="90" y="126"/>
                    </a:lnTo>
                    <a:lnTo>
                      <a:pt x="86" y="126"/>
                    </a:lnTo>
                    <a:lnTo>
                      <a:pt x="84" y="122"/>
                    </a:lnTo>
                    <a:lnTo>
                      <a:pt x="79" y="116"/>
                    </a:lnTo>
                    <a:lnTo>
                      <a:pt x="74" y="112"/>
                    </a:lnTo>
                    <a:lnTo>
                      <a:pt x="73" y="109"/>
                    </a:lnTo>
                    <a:lnTo>
                      <a:pt x="73" y="105"/>
                    </a:lnTo>
                    <a:lnTo>
                      <a:pt x="69" y="97"/>
                    </a:lnTo>
                    <a:lnTo>
                      <a:pt x="68" y="90"/>
                    </a:lnTo>
                    <a:lnTo>
                      <a:pt x="65" y="87"/>
                    </a:lnTo>
                    <a:lnTo>
                      <a:pt x="62" y="82"/>
                    </a:lnTo>
                    <a:lnTo>
                      <a:pt x="62" y="79"/>
                    </a:lnTo>
                    <a:lnTo>
                      <a:pt x="58" y="77"/>
                    </a:lnTo>
                    <a:lnTo>
                      <a:pt x="54" y="76"/>
                    </a:lnTo>
                    <a:lnTo>
                      <a:pt x="54" y="72"/>
                    </a:lnTo>
                    <a:lnTo>
                      <a:pt x="51" y="65"/>
                    </a:lnTo>
                    <a:lnTo>
                      <a:pt x="51" y="64"/>
                    </a:lnTo>
                    <a:lnTo>
                      <a:pt x="50" y="61"/>
                    </a:lnTo>
                    <a:lnTo>
                      <a:pt x="48" y="59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7" y="55"/>
                    </a:lnTo>
                    <a:lnTo>
                      <a:pt x="44" y="55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7" y="48"/>
                    </a:lnTo>
                    <a:lnTo>
                      <a:pt x="36" y="46"/>
                    </a:lnTo>
                    <a:lnTo>
                      <a:pt x="34" y="44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29" y="36"/>
                    </a:lnTo>
                    <a:lnTo>
                      <a:pt x="25" y="29"/>
                    </a:lnTo>
                    <a:lnTo>
                      <a:pt x="21" y="25"/>
                    </a:lnTo>
                    <a:lnTo>
                      <a:pt x="18" y="26"/>
                    </a:lnTo>
                    <a:lnTo>
                      <a:pt x="16" y="25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6" name="Freeform 520"/>
              <p:cNvSpPr>
                <a:spLocks/>
              </p:cNvSpPr>
              <p:nvPr/>
            </p:nvSpPr>
            <p:spPr bwMode="auto">
              <a:xfrm>
                <a:off x="6944228" y="415328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7" name="Freeform 521"/>
              <p:cNvSpPr>
                <a:spLocks/>
              </p:cNvSpPr>
              <p:nvPr/>
            </p:nvSpPr>
            <p:spPr bwMode="auto">
              <a:xfrm>
                <a:off x="6935335" y="4185893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3 w 5"/>
                  <a:gd name="T3" fmla="*/ 0 h 3"/>
                  <a:gd name="T4" fmla="*/ 5 w 5"/>
                  <a:gd name="T5" fmla="*/ 3 h 3"/>
                  <a:gd name="T6" fmla="*/ 2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8" name="Rectangle 522"/>
              <p:cNvSpPr>
                <a:spLocks noChangeArrowheads="1"/>
              </p:cNvSpPr>
              <p:nvPr/>
            </p:nvSpPr>
            <p:spPr bwMode="auto">
              <a:xfrm>
                <a:off x="6459553" y="4162178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9" name="Freeform 523"/>
              <p:cNvSpPr>
                <a:spLocks/>
              </p:cNvSpPr>
              <p:nvPr/>
            </p:nvSpPr>
            <p:spPr bwMode="auto">
              <a:xfrm>
                <a:off x="6938299" y="4191822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0" name="Freeform 524"/>
              <p:cNvSpPr>
                <a:spLocks/>
              </p:cNvSpPr>
              <p:nvPr/>
            </p:nvSpPr>
            <p:spPr bwMode="auto">
              <a:xfrm>
                <a:off x="6461034" y="4147356"/>
                <a:ext cx="173417" cy="59288"/>
              </a:xfrm>
              <a:custGeom>
                <a:avLst/>
                <a:gdLst>
                  <a:gd name="T0" fmla="*/ 12 w 117"/>
                  <a:gd name="T1" fmla="*/ 1 h 40"/>
                  <a:gd name="T2" fmla="*/ 19 w 117"/>
                  <a:gd name="T3" fmla="*/ 1 h 40"/>
                  <a:gd name="T4" fmla="*/ 22 w 117"/>
                  <a:gd name="T5" fmla="*/ 3 h 40"/>
                  <a:gd name="T6" fmla="*/ 28 w 117"/>
                  <a:gd name="T7" fmla="*/ 1 h 40"/>
                  <a:gd name="T8" fmla="*/ 34 w 117"/>
                  <a:gd name="T9" fmla="*/ 4 h 40"/>
                  <a:gd name="T10" fmla="*/ 41 w 117"/>
                  <a:gd name="T11" fmla="*/ 8 h 40"/>
                  <a:gd name="T12" fmla="*/ 43 w 117"/>
                  <a:gd name="T13" fmla="*/ 11 h 40"/>
                  <a:gd name="T14" fmla="*/ 55 w 117"/>
                  <a:gd name="T15" fmla="*/ 14 h 40"/>
                  <a:gd name="T16" fmla="*/ 68 w 117"/>
                  <a:gd name="T17" fmla="*/ 14 h 40"/>
                  <a:gd name="T18" fmla="*/ 70 w 117"/>
                  <a:gd name="T19" fmla="*/ 6 h 40"/>
                  <a:gd name="T20" fmla="*/ 76 w 117"/>
                  <a:gd name="T21" fmla="*/ 10 h 40"/>
                  <a:gd name="T22" fmla="*/ 81 w 117"/>
                  <a:gd name="T23" fmla="*/ 10 h 40"/>
                  <a:gd name="T24" fmla="*/ 86 w 117"/>
                  <a:gd name="T25" fmla="*/ 12 h 40"/>
                  <a:gd name="T26" fmla="*/ 90 w 117"/>
                  <a:gd name="T27" fmla="*/ 14 h 40"/>
                  <a:gd name="T28" fmla="*/ 95 w 117"/>
                  <a:gd name="T29" fmla="*/ 14 h 40"/>
                  <a:gd name="T30" fmla="*/ 98 w 117"/>
                  <a:gd name="T31" fmla="*/ 21 h 40"/>
                  <a:gd name="T32" fmla="*/ 99 w 117"/>
                  <a:gd name="T33" fmla="*/ 25 h 40"/>
                  <a:gd name="T34" fmla="*/ 105 w 117"/>
                  <a:gd name="T35" fmla="*/ 25 h 40"/>
                  <a:gd name="T36" fmla="*/ 109 w 117"/>
                  <a:gd name="T37" fmla="*/ 26 h 40"/>
                  <a:gd name="T38" fmla="*/ 113 w 117"/>
                  <a:gd name="T39" fmla="*/ 25 h 40"/>
                  <a:gd name="T40" fmla="*/ 116 w 117"/>
                  <a:gd name="T41" fmla="*/ 26 h 40"/>
                  <a:gd name="T42" fmla="*/ 117 w 117"/>
                  <a:gd name="T43" fmla="*/ 33 h 40"/>
                  <a:gd name="T44" fmla="*/ 117 w 117"/>
                  <a:gd name="T45" fmla="*/ 36 h 40"/>
                  <a:gd name="T46" fmla="*/ 116 w 117"/>
                  <a:gd name="T47" fmla="*/ 40 h 40"/>
                  <a:gd name="T48" fmla="*/ 112 w 117"/>
                  <a:gd name="T49" fmla="*/ 39 h 40"/>
                  <a:gd name="T50" fmla="*/ 105 w 117"/>
                  <a:gd name="T51" fmla="*/ 36 h 40"/>
                  <a:gd name="T52" fmla="*/ 101 w 117"/>
                  <a:gd name="T53" fmla="*/ 33 h 40"/>
                  <a:gd name="T54" fmla="*/ 92 w 117"/>
                  <a:gd name="T55" fmla="*/ 35 h 40"/>
                  <a:gd name="T56" fmla="*/ 86 w 117"/>
                  <a:gd name="T57" fmla="*/ 32 h 40"/>
                  <a:gd name="T58" fmla="*/ 80 w 117"/>
                  <a:gd name="T59" fmla="*/ 32 h 40"/>
                  <a:gd name="T60" fmla="*/ 72 w 117"/>
                  <a:gd name="T61" fmla="*/ 33 h 40"/>
                  <a:gd name="T62" fmla="*/ 59 w 117"/>
                  <a:gd name="T63" fmla="*/ 26 h 40"/>
                  <a:gd name="T64" fmla="*/ 51 w 117"/>
                  <a:gd name="T65" fmla="*/ 25 h 40"/>
                  <a:gd name="T66" fmla="*/ 48 w 117"/>
                  <a:gd name="T67" fmla="*/ 26 h 40"/>
                  <a:gd name="T68" fmla="*/ 44 w 117"/>
                  <a:gd name="T69" fmla="*/ 25 h 40"/>
                  <a:gd name="T70" fmla="*/ 40 w 117"/>
                  <a:gd name="T71" fmla="*/ 28 h 40"/>
                  <a:gd name="T72" fmla="*/ 29 w 117"/>
                  <a:gd name="T73" fmla="*/ 22 h 40"/>
                  <a:gd name="T74" fmla="*/ 23 w 117"/>
                  <a:gd name="T75" fmla="*/ 21 h 40"/>
                  <a:gd name="T76" fmla="*/ 18 w 117"/>
                  <a:gd name="T77" fmla="*/ 22 h 40"/>
                  <a:gd name="T78" fmla="*/ 14 w 117"/>
                  <a:gd name="T79" fmla="*/ 19 h 40"/>
                  <a:gd name="T80" fmla="*/ 16 w 117"/>
                  <a:gd name="T81" fmla="*/ 15 h 40"/>
                  <a:gd name="T82" fmla="*/ 12 w 117"/>
                  <a:gd name="T83" fmla="*/ 17 h 40"/>
                  <a:gd name="T84" fmla="*/ 10 w 117"/>
                  <a:gd name="T85" fmla="*/ 12 h 40"/>
                  <a:gd name="T86" fmla="*/ 1 w 117"/>
                  <a:gd name="T87" fmla="*/ 14 h 40"/>
                  <a:gd name="T88" fmla="*/ 0 w 117"/>
                  <a:gd name="T89" fmla="*/ 11 h 40"/>
                  <a:gd name="T90" fmla="*/ 1 w 117"/>
                  <a:gd name="T91" fmla="*/ 12 h 40"/>
                  <a:gd name="T92" fmla="*/ 4 w 117"/>
                  <a:gd name="T93" fmla="*/ 8 h 40"/>
                  <a:gd name="T94" fmla="*/ 8 w 117"/>
                  <a:gd name="T95" fmla="*/ 6 h 40"/>
                  <a:gd name="T96" fmla="*/ 11 w 117"/>
                  <a:gd name="T9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7" h="40">
                    <a:moveTo>
                      <a:pt x="11" y="0"/>
                    </a:moveTo>
                    <a:lnTo>
                      <a:pt x="12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1"/>
                    </a:lnTo>
                    <a:lnTo>
                      <a:pt x="28" y="1"/>
                    </a:lnTo>
                    <a:lnTo>
                      <a:pt x="30" y="3"/>
                    </a:lnTo>
                    <a:lnTo>
                      <a:pt x="34" y="4"/>
                    </a:lnTo>
                    <a:lnTo>
                      <a:pt x="40" y="6"/>
                    </a:lnTo>
                    <a:lnTo>
                      <a:pt x="41" y="8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7" y="14"/>
                    </a:lnTo>
                    <a:lnTo>
                      <a:pt x="55" y="14"/>
                    </a:lnTo>
                    <a:lnTo>
                      <a:pt x="62" y="15"/>
                    </a:lnTo>
                    <a:lnTo>
                      <a:pt x="68" y="14"/>
                    </a:lnTo>
                    <a:lnTo>
                      <a:pt x="70" y="11"/>
                    </a:lnTo>
                    <a:lnTo>
                      <a:pt x="70" y="6"/>
                    </a:lnTo>
                    <a:lnTo>
                      <a:pt x="73" y="6"/>
                    </a:lnTo>
                    <a:lnTo>
                      <a:pt x="76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6" y="12"/>
                    </a:lnTo>
                    <a:lnTo>
                      <a:pt x="87" y="12"/>
                    </a:lnTo>
                    <a:lnTo>
                      <a:pt x="90" y="14"/>
                    </a:lnTo>
                    <a:lnTo>
                      <a:pt x="91" y="14"/>
                    </a:lnTo>
                    <a:lnTo>
                      <a:pt x="95" y="14"/>
                    </a:lnTo>
                    <a:lnTo>
                      <a:pt x="95" y="17"/>
                    </a:lnTo>
                    <a:lnTo>
                      <a:pt x="98" y="21"/>
                    </a:lnTo>
                    <a:lnTo>
                      <a:pt x="98" y="22"/>
                    </a:lnTo>
                    <a:lnTo>
                      <a:pt x="99" y="25"/>
                    </a:lnTo>
                    <a:lnTo>
                      <a:pt x="102" y="26"/>
                    </a:lnTo>
                    <a:lnTo>
                      <a:pt x="105" y="25"/>
                    </a:lnTo>
                    <a:lnTo>
                      <a:pt x="108" y="26"/>
                    </a:lnTo>
                    <a:lnTo>
                      <a:pt x="109" y="26"/>
                    </a:lnTo>
                    <a:lnTo>
                      <a:pt x="112" y="25"/>
                    </a:lnTo>
                    <a:lnTo>
                      <a:pt x="113" y="25"/>
                    </a:lnTo>
                    <a:lnTo>
                      <a:pt x="115" y="26"/>
                    </a:lnTo>
                    <a:lnTo>
                      <a:pt x="116" y="26"/>
                    </a:lnTo>
                    <a:lnTo>
                      <a:pt x="117" y="28"/>
                    </a:lnTo>
                    <a:lnTo>
                      <a:pt x="117" y="33"/>
                    </a:lnTo>
                    <a:lnTo>
                      <a:pt x="116" y="35"/>
                    </a:lnTo>
                    <a:lnTo>
                      <a:pt x="117" y="36"/>
                    </a:lnTo>
                    <a:lnTo>
                      <a:pt x="117" y="40"/>
                    </a:lnTo>
                    <a:lnTo>
                      <a:pt x="116" y="40"/>
                    </a:lnTo>
                    <a:lnTo>
                      <a:pt x="115" y="39"/>
                    </a:lnTo>
                    <a:lnTo>
                      <a:pt x="112" y="39"/>
                    </a:lnTo>
                    <a:lnTo>
                      <a:pt x="108" y="36"/>
                    </a:lnTo>
                    <a:lnTo>
                      <a:pt x="105" y="36"/>
                    </a:lnTo>
                    <a:lnTo>
                      <a:pt x="102" y="33"/>
                    </a:lnTo>
                    <a:lnTo>
                      <a:pt x="101" y="33"/>
                    </a:lnTo>
                    <a:lnTo>
                      <a:pt x="97" y="35"/>
                    </a:lnTo>
                    <a:lnTo>
                      <a:pt x="92" y="35"/>
                    </a:lnTo>
                    <a:lnTo>
                      <a:pt x="90" y="33"/>
                    </a:lnTo>
                    <a:lnTo>
                      <a:pt x="86" y="32"/>
                    </a:lnTo>
                    <a:lnTo>
                      <a:pt x="83" y="35"/>
                    </a:lnTo>
                    <a:lnTo>
                      <a:pt x="80" y="32"/>
                    </a:lnTo>
                    <a:lnTo>
                      <a:pt x="75" y="32"/>
                    </a:lnTo>
                    <a:lnTo>
                      <a:pt x="72" y="33"/>
                    </a:lnTo>
                    <a:lnTo>
                      <a:pt x="65" y="30"/>
                    </a:lnTo>
                    <a:lnTo>
                      <a:pt x="59" y="26"/>
                    </a:lnTo>
                    <a:lnTo>
                      <a:pt x="55" y="28"/>
                    </a:lnTo>
                    <a:lnTo>
                      <a:pt x="51" y="25"/>
                    </a:lnTo>
                    <a:lnTo>
                      <a:pt x="50" y="25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4" y="25"/>
                    </a:lnTo>
                    <a:lnTo>
                      <a:pt x="41" y="25"/>
                    </a:lnTo>
                    <a:lnTo>
                      <a:pt x="40" y="28"/>
                    </a:lnTo>
                    <a:lnTo>
                      <a:pt x="33" y="25"/>
                    </a:lnTo>
                    <a:lnTo>
                      <a:pt x="29" y="22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1" y="22"/>
                    </a:lnTo>
                    <a:lnTo>
                      <a:pt x="18" y="22"/>
                    </a:lnTo>
                    <a:lnTo>
                      <a:pt x="15" y="21"/>
                    </a:lnTo>
                    <a:lnTo>
                      <a:pt x="14" y="19"/>
                    </a:lnTo>
                    <a:lnTo>
                      <a:pt x="15" y="17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7" y="14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4" y="11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1" name="Freeform 525"/>
              <p:cNvSpPr>
                <a:spLocks/>
              </p:cNvSpPr>
              <p:nvPr/>
            </p:nvSpPr>
            <p:spPr bwMode="auto">
              <a:xfrm>
                <a:off x="6441766" y="4002101"/>
                <a:ext cx="10376" cy="11858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3 h 8"/>
                  <a:gd name="T4" fmla="*/ 7 w 7"/>
                  <a:gd name="T5" fmla="*/ 4 h 8"/>
                  <a:gd name="T6" fmla="*/ 6 w 7"/>
                  <a:gd name="T7" fmla="*/ 8 h 8"/>
                  <a:gd name="T8" fmla="*/ 5 w 7"/>
                  <a:gd name="T9" fmla="*/ 8 h 8"/>
                  <a:gd name="T10" fmla="*/ 3 w 7"/>
                  <a:gd name="T11" fmla="*/ 5 h 8"/>
                  <a:gd name="T12" fmla="*/ 0 w 7"/>
                  <a:gd name="T13" fmla="*/ 4 h 8"/>
                  <a:gd name="T14" fmla="*/ 2 w 7"/>
                  <a:gd name="T15" fmla="*/ 1 h 8"/>
                  <a:gd name="T16" fmla="*/ 3 w 7"/>
                  <a:gd name="T17" fmla="*/ 1 h 8"/>
                  <a:gd name="T18" fmla="*/ 5 w 7"/>
                  <a:gd name="T19" fmla="*/ 0 h 8"/>
                  <a:gd name="T20" fmla="*/ 6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lnTo>
                      <a:pt x="6" y="3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2" name="Freeform 526"/>
              <p:cNvSpPr>
                <a:spLocks/>
              </p:cNvSpPr>
              <p:nvPr/>
            </p:nvSpPr>
            <p:spPr bwMode="auto">
              <a:xfrm>
                <a:off x="6446212" y="4030264"/>
                <a:ext cx="13340" cy="8893"/>
              </a:xfrm>
              <a:custGeom>
                <a:avLst/>
                <a:gdLst>
                  <a:gd name="T0" fmla="*/ 2 w 9"/>
                  <a:gd name="T1" fmla="*/ 0 h 6"/>
                  <a:gd name="T2" fmla="*/ 4 w 9"/>
                  <a:gd name="T3" fmla="*/ 0 h 6"/>
                  <a:gd name="T4" fmla="*/ 9 w 9"/>
                  <a:gd name="T5" fmla="*/ 4 h 6"/>
                  <a:gd name="T6" fmla="*/ 7 w 9"/>
                  <a:gd name="T7" fmla="*/ 6 h 6"/>
                  <a:gd name="T8" fmla="*/ 4 w 9"/>
                  <a:gd name="T9" fmla="*/ 4 h 6"/>
                  <a:gd name="T10" fmla="*/ 2 w 9"/>
                  <a:gd name="T11" fmla="*/ 4 h 6"/>
                  <a:gd name="T12" fmla="*/ 0 w 9"/>
                  <a:gd name="T13" fmla="*/ 3 h 6"/>
                  <a:gd name="T14" fmla="*/ 2 w 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2" y="0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3" name="Freeform 527"/>
              <p:cNvSpPr>
                <a:spLocks/>
              </p:cNvSpPr>
              <p:nvPr/>
            </p:nvSpPr>
            <p:spPr bwMode="auto">
              <a:xfrm>
                <a:off x="6434355" y="4002101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3 h 5"/>
                  <a:gd name="T4" fmla="*/ 3 w 4"/>
                  <a:gd name="T5" fmla="*/ 5 h 5"/>
                  <a:gd name="T6" fmla="*/ 0 w 4"/>
                  <a:gd name="T7" fmla="*/ 4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3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4" name="Freeform 528"/>
              <p:cNvSpPr>
                <a:spLocks/>
              </p:cNvSpPr>
              <p:nvPr/>
            </p:nvSpPr>
            <p:spPr bwMode="auto">
              <a:xfrm>
                <a:off x="6444731" y="4039157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0 h 4"/>
                  <a:gd name="T4" fmla="*/ 4 w 4"/>
                  <a:gd name="T5" fmla="*/ 2 h 4"/>
                  <a:gd name="T6" fmla="*/ 1 w 4"/>
                  <a:gd name="T7" fmla="*/ 4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5" name="Freeform 529"/>
              <p:cNvSpPr>
                <a:spLocks/>
              </p:cNvSpPr>
              <p:nvPr/>
            </p:nvSpPr>
            <p:spPr bwMode="auto">
              <a:xfrm>
                <a:off x="6902727" y="4099926"/>
                <a:ext cx="10376" cy="5929"/>
              </a:xfrm>
              <a:custGeom>
                <a:avLst/>
                <a:gdLst>
                  <a:gd name="T0" fmla="*/ 6 w 7"/>
                  <a:gd name="T1" fmla="*/ 0 h 4"/>
                  <a:gd name="T2" fmla="*/ 7 w 7"/>
                  <a:gd name="T3" fmla="*/ 2 h 4"/>
                  <a:gd name="T4" fmla="*/ 5 w 7"/>
                  <a:gd name="T5" fmla="*/ 4 h 4"/>
                  <a:gd name="T6" fmla="*/ 5 w 7"/>
                  <a:gd name="T7" fmla="*/ 3 h 4"/>
                  <a:gd name="T8" fmla="*/ 3 w 7"/>
                  <a:gd name="T9" fmla="*/ 4 h 4"/>
                  <a:gd name="T10" fmla="*/ 0 w 7"/>
                  <a:gd name="T11" fmla="*/ 3 h 4"/>
                  <a:gd name="T12" fmla="*/ 5 w 7"/>
                  <a:gd name="T13" fmla="*/ 2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6" name="Freeform 530"/>
              <p:cNvSpPr>
                <a:spLocks/>
              </p:cNvSpPr>
              <p:nvPr/>
            </p:nvSpPr>
            <p:spPr bwMode="auto">
              <a:xfrm>
                <a:off x="6385443" y="3985798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7 w 7"/>
                  <a:gd name="T3" fmla="*/ 3 h 7"/>
                  <a:gd name="T4" fmla="*/ 4 w 7"/>
                  <a:gd name="T5" fmla="*/ 5 h 7"/>
                  <a:gd name="T6" fmla="*/ 1 w 7"/>
                  <a:gd name="T7" fmla="*/ 7 h 7"/>
                  <a:gd name="T8" fmla="*/ 0 w 7"/>
                  <a:gd name="T9" fmla="*/ 3 h 7"/>
                  <a:gd name="T10" fmla="*/ 3 w 7"/>
                  <a:gd name="T11" fmla="*/ 1 h 7"/>
                  <a:gd name="T12" fmla="*/ 4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7" y="3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7" name="Freeform 531"/>
              <p:cNvSpPr>
                <a:spLocks/>
              </p:cNvSpPr>
              <p:nvPr/>
            </p:nvSpPr>
            <p:spPr bwMode="auto">
              <a:xfrm>
                <a:off x="6478821" y="3966529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8" name="Freeform 532"/>
              <p:cNvSpPr>
                <a:spLocks/>
              </p:cNvSpPr>
              <p:nvPr/>
            </p:nvSpPr>
            <p:spPr bwMode="auto">
              <a:xfrm>
                <a:off x="6398782" y="3997655"/>
                <a:ext cx="8893" cy="10376"/>
              </a:xfrm>
              <a:custGeom>
                <a:avLst/>
                <a:gdLst>
                  <a:gd name="T0" fmla="*/ 2 w 6"/>
                  <a:gd name="T1" fmla="*/ 0 h 7"/>
                  <a:gd name="T2" fmla="*/ 5 w 6"/>
                  <a:gd name="T3" fmla="*/ 1 h 7"/>
                  <a:gd name="T4" fmla="*/ 6 w 6"/>
                  <a:gd name="T5" fmla="*/ 4 h 7"/>
                  <a:gd name="T6" fmla="*/ 5 w 6"/>
                  <a:gd name="T7" fmla="*/ 7 h 7"/>
                  <a:gd name="T8" fmla="*/ 3 w 6"/>
                  <a:gd name="T9" fmla="*/ 6 h 7"/>
                  <a:gd name="T10" fmla="*/ 0 w 6"/>
                  <a:gd name="T11" fmla="*/ 0 h 7"/>
                  <a:gd name="T12" fmla="*/ 2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5" y="1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9" name="Freeform 533"/>
              <p:cNvSpPr>
                <a:spLocks/>
              </p:cNvSpPr>
              <p:nvPr/>
            </p:nvSpPr>
            <p:spPr bwMode="auto">
              <a:xfrm>
                <a:off x="6269832" y="3969493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1 h 4"/>
                  <a:gd name="T4" fmla="*/ 6 w 6"/>
                  <a:gd name="T5" fmla="*/ 4 h 4"/>
                  <a:gd name="T6" fmla="*/ 3 w 6"/>
                  <a:gd name="T7" fmla="*/ 4 h 4"/>
                  <a:gd name="T8" fmla="*/ 0 w 6"/>
                  <a:gd name="T9" fmla="*/ 2 h 4"/>
                  <a:gd name="T10" fmla="*/ 2 w 6"/>
                  <a:gd name="T11" fmla="*/ 1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5" y="1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0" name="Freeform 534"/>
              <p:cNvSpPr>
                <a:spLocks/>
              </p:cNvSpPr>
              <p:nvPr/>
            </p:nvSpPr>
            <p:spPr bwMode="auto">
              <a:xfrm>
                <a:off x="6407676" y="4003584"/>
                <a:ext cx="11858" cy="13340"/>
              </a:xfrm>
              <a:custGeom>
                <a:avLst/>
                <a:gdLst>
                  <a:gd name="T0" fmla="*/ 1 w 8"/>
                  <a:gd name="T1" fmla="*/ 0 h 9"/>
                  <a:gd name="T2" fmla="*/ 6 w 8"/>
                  <a:gd name="T3" fmla="*/ 2 h 9"/>
                  <a:gd name="T4" fmla="*/ 8 w 8"/>
                  <a:gd name="T5" fmla="*/ 4 h 9"/>
                  <a:gd name="T6" fmla="*/ 8 w 8"/>
                  <a:gd name="T7" fmla="*/ 7 h 9"/>
                  <a:gd name="T8" fmla="*/ 8 w 8"/>
                  <a:gd name="T9" fmla="*/ 9 h 9"/>
                  <a:gd name="T10" fmla="*/ 4 w 8"/>
                  <a:gd name="T11" fmla="*/ 7 h 9"/>
                  <a:gd name="T12" fmla="*/ 0 w 8"/>
                  <a:gd name="T13" fmla="*/ 6 h 9"/>
                  <a:gd name="T14" fmla="*/ 0 w 8"/>
                  <a:gd name="T15" fmla="*/ 4 h 9"/>
                  <a:gd name="T16" fmla="*/ 1 w 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6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1" name="Freeform 535"/>
              <p:cNvSpPr>
                <a:spLocks/>
              </p:cNvSpPr>
              <p:nvPr/>
            </p:nvSpPr>
            <p:spPr bwMode="auto">
              <a:xfrm>
                <a:off x="6511429" y="3938368"/>
                <a:ext cx="10376" cy="11858"/>
              </a:xfrm>
              <a:custGeom>
                <a:avLst/>
                <a:gdLst>
                  <a:gd name="T0" fmla="*/ 5 w 7"/>
                  <a:gd name="T1" fmla="*/ 0 h 8"/>
                  <a:gd name="T2" fmla="*/ 7 w 7"/>
                  <a:gd name="T3" fmla="*/ 4 h 8"/>
                  <a:gd name="T4" fmla="*/ 6 w 7"/>
                  <a:gd name="T5" fmla="*/ 8 h 8"/>
                  <a:gd name="T6" fmla="*/ 5 w 7"/>
                  <a:gd name="T7" fmla="*/ 8 h 8"/>
                  <a:gd name="T8" fmla="*/ 5 w 7"/>
                  <a:gd name="T9" fmla="*/ 6 h 8"/>
                  <a:gd name="T10" fmla="*/ 3 w 7"/>
                  <a:gd name="T11" fmla="*/ 6 h 8"/>
                  <a:gd name="T12" fmla="*/ 0 w 7"/>
                  <a:gd name="T13" fmla="*/ 3 h 8"/>
                  <a:gd name="T14" fmla="*/ 2 w 7"/>
                  <a:gd name="T15" fmla="*/ 1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lnTo>
                      <a:pt x="7" y="4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2" name="Freeform 536"/>
              <p:cNvSpPr>
                <a:spLocks/>
              </p:cNvSpPr>
              <p:nvPr/>
            </p:nvSpPr>
            <p:spPr bwMode="auto">
              <a:xfrm>
                <a:off x="6502536" y="4079175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8 w 13"/>
                  <a:gd name="T3" fmla="*/ 2 h 11"/>
                  <a:gd name="T4" fmla="*/ 12 w 13"/>
                  <a:gd name="T5" fmla="*/ 5 h 11"/>
                  <a:gd name="T6" fmla="*/ 13 w 13"/>
                  <a:gd name="T7" fmla="*/ 7 h 11"/>
                  <a:gd name="T8" fmla="*/ 12 w 13"/>
                  <a:gd name="T9" fmla="*/ 9 h 11"/>
                  <a:gd name="T10" fmla="*/ 11 w 13"/>
                  <a:gd name="T11" fmla="*/ 10 h 11"/>
                  <a:gd name="T12" fmla="*/ 9 w 13"/>
                  <a:gd name="T13" fmla="*/ 10 h 11"/>
                  <a:gd name="T14" fmla="*/ 8 w 13"/>
                  <a:gd name="T15" fmla="*/ 7 h 11"/>
                  <a:gd name="T16" fmla="*/ 5 w 13"/>
                  <a:gd name="T17" fmla="*/ 11 h 11"/>
                  <a:gd name="T18" fmla="*/ 4 w 13"/>
                  <a:gd name="T19" fmla="*/ 9 h 11"/>
                  <a:gd name="T20" fmla="*/ 4 w 13"/>
                  <a:gd name="T21" fmla="*/ 5 h 11"/>
                  <a:gd name="T22" fmla="*/ 1 w 13"/>
                  <a:gd name="T23" fmla="*/ 6 h 11"/>
                  <a:gd name="T24" fmla="*/ 1 w 13"/>
                  <a:gd name="T25" fmla="*/ 7 h 11"/>
                  <a:gd name="T26" fmla="*/ 0 w 13"/>
                  <a:gd name="T27" fmla="*/ 7 h 11"/>
                  <a:gd name="T28" fmla="*/ 1 w 13"/>
                  <a:gd name="T29" fmla="*/ 6 h 11"/>
                  <a:gd name="T30" fmla="*/ 2 w 13"/>
                  <a:gd name="T31" fmla="*/ 5 h 11"/>
                  <a:gd name="T32" fmla="*/ 4 w 13"/>
                  <a:gd name="T33" fmla="*/ 3 h 11"/>
                  <a:gd name="T34" fmla="*/ 2 w 13"/>
                  <a:gd name="T35" fmla="*/ 2 h 11"/>
                  <a:gd name="T36" fmla="*/ 4 w 13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8" y="2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5" y="11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3" name="Freeform 537"/>
              <p:cNvSpPr>
                <a:spLocks/>
              </p:cNvSpPr>
              <p:nvPr/>
            </p:nvSpPr>
            <p:spPr bwMode="auto">
              <a:xfrm>
                <a:off x="6492161" y="4088068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4" name="Freeform 538"/>
              <p:cNvSpPr>
                <a:spLocks/>
              </p:cNvSpPr>
              <p:nvPr/>
            </p:nvSpPr>
            <p:spPr bwMode="auto">
              <a:xfrm>
                <a:off x="6468446" y="3965047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2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5" name="Freeform 539"/>
              <p:cNvSpPr>
                <a:spLocks/>
              </p:cNvSpPr>
              <p:nvPr/>
            </p:nvSpPr>
            <p:spPr bwMode="auto">
              <a:xfrm>
                <a:off x="6461034" y="4061389"/>
                <a:ext cx="28162" cy="32608"/>
              </a:xfrm>
              <a:custGeom>
                <a:avLst/>
                <a:gdLst>
                  <a:gd name="T0" fmla="*/ 7 w 19"/>
                  <a:gd name="T1" fmla="*/ 0 h 22"/>
                  <a:gd name="T2" fmla="*/ 8 w 19"/>
                  <a:gd name="T3" fmla="*/ 0 h 22"/>
                  <a:gd name="T4" fmla="*/ 10 w 19"/>
                  <a:gd name="T5" fmla="*/ 0 h 22"/>
                  <a:gd name="T6" fmla="*/ 11 w 19"/>
                  <a:gd name="T7" fmla="*/ 3 h 22"/>
                  <a:gd name="T8" fmla="*/ 11 w 19"/>
                  <a:gd name="T9" fmla="*/ 4 h 22"/>
                  <a:gd name="T10" fmla="*/ 12 w 19"/>
                  <a:gd name="T11" fmla="*/ 10 h 22"/>
                  <a:gd name="T12" fmla="*/ 15 w 19"/>
                  <a:gd name="T13" fmla="*/ 12 h 22"/>
                  <a:gd name="T14" fmla="*/ 19 w 19"/>
                  <a:gd name="T15" fmla="*/ 14 h 22"/>
                  <a:gd name="T16" fmla="*/ 18 w 19"/>
                  <a:gd name="T17" fmla="*/ 17 h 22"/>
                  <a:gd name="T18" fmla="*/ 19 w 19"/>
                  <a:gd name="T19" fmla="*/ 19 h 22"/>
                  <a:gd name="T20" fmla="*/ 18 w 19"/>
                  <a:gd name="T21" fmla="*/ 22 h 22"/>
                  <a:gd name="T22" fmla="*/ 16 w 19"/>
                  <a:gd name="T23" fmla="*/ 21 h 22"/>
                  <a:gd name="T24" fmla="*/ 15 w 19"/>
                  <a:gd name="T25" fmla="*/ 18 h 22"/>
                  <a:gd name="T26" fmla="*/ 14 w 19"/>
                  <a:gd name="T27" fmla="*/ 18 h 22"/>
                  <a:gd name="T28" fmla="*/ 10 w 19"/>
                  <a:gd name="T29" fmla="*/ 17 h 22"/>
                  <a:gd name="T30" fmla="*/ 10 w 19"/>
                  <a:gd name="T31" fmla="*/ 12 h 22"/>
                  <a:gd name="T32" fmla="*/ 8 w 19"/>
                  <a:gd name="T33" fmla="*/ 12 h 22"/>
                  <a:gd name="T34" fmla="*/ 8 w 19"/>
                  <a:gd name="T35" fmla="*/ 10 h 22"/>
                  <a:gd name="T36" fmla="*/ 7 w 19"/>
                  <a:gd name="T37" fmla="*/ 8 h 22"/>
                  <a:gd name="T38" fmla="*/ 1 w 19"/>
                  <a:gd name="T39" fmla="*/ 7 h 22"/>
                  <a:gd name="T40" fmla="*/ 0 w 19"/>
                  <a:gd name="T41" fmla="*/ 5 h 22"/>
                  <a:gd name="T42" fmla="*/ 3 w 19"/>
                  <a:gd name="T43" fmla="*/ 4 h 22"/>
                  <a:gd name="T44" fmla="*/ 3 w 19"/>
                  <a:gd name="T45" fmla="*/ 1 h 22"/>
                  <a:gd name="T46" fmla="*/ 4 w 19"/>
                  <a:gd name="T47" fmla="*/ 1 h 22"/>
                  <a:gd name="T48" fmla="*/ 5 w 19"/>
                  <a:gd name="T49" fmla="*/ 3 h 22"/>
                  <a:gd name="T50" fmla="*/ 8 w 19"/>
                  <a:gd name="T51" fmla="*/ 4 h 22"/>
                  <a:gd name="T52" fmla="*/ 7 w 19"/>
                  <a:gd name="T53" fmla="*/ 1 h 22"/>
                  <a:gd name="T54" fmla="*/ 7 w 19"/>
                  <a:gd name="T5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" h="22">
                    <a:moveTo>
                      <a:pt x="7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2" y="10"/>
                    </a:lnTo>
                    <a:lnTo>
                      <a:pt x="15" y="12"/>
                    </a:lnTo>
                    <a:lnTo>
                      <a:pt x="19" y="14"/>
                    </a:lnTo>
                    <a:lnTo>
                      <a:pt x="18" y="17"/>
                    </a:lnTo>
                    <a:lnTo>
                      <a:pt x="19" y="19"/>
                    </a:lnTo>
                    <a:lnTo>
                      <a:pt x="18" y="22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4" y="18"/>
                    </a:lnTo>
                    <a:lnTo>
                      <a:pt x="10" y="17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6" name="Freeform 540"/>
              <p:cNvSpPr>
                <a:spLocks/>
              </p:cNvSpPr>
              <p:nvPr/>
            </p:nvSpPr>
            <p:spPr bwMode="auto">
              <a:xfrm>
                <a:off x="6478821" y="396060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7" name="Freeform 541"/>
              <p:cNvSpPr>
                <a:spLocks/>
              </p:cNvSpPr>
              <p:nvPr/>
            </p:nvSpPr>
            <p:spPr bwMode="auto">
              <a:xfrm>
                <a:off x="6478821" y="395467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8" name="Freeform 542"/>
              <p:cNvSpPr>
                <a:spLocks/>
              </p:cNvSpPr>
              <p:nvPr/>
            </p:nvSpPr>
            <p:spPr bwMode="auto">
              <a:xfrm>
                <a:off x="6723382" y="4217019"/>
                <a:ext cx="37055" cy="20751"/>
              </a:xfrm>
              <a:custGeom>
                <a:avLst/>
                <a:gdLst>
                  <a:gd name="T0" fmla="*/ 5 w 25"/>
                  <a:gd name="T1" fmla="*/ 0 h 14"/>
                  <a:gd name="T2" fmla="*/ 8 w 25"/>
                  <a:gd name="T3" fmla="*/ 3 h 14"/>
                  <a:gd name="T4" fmla="*/ 11 w 25"/>
                  <a:gd name="T5" fmla="*/ 3 h 14"/>
                  <a:gd name="T6" fmla="*/ 14 w 25"/>
                  <a:gd name="T7" fmla="*/ 1 h 14"/>
                  <a:gd name="T8" fmla="*/ 16 w 25"/>
                  <a:gd name="T9" fmla="*/ 3 h 14"/>
                  <a:gd name="T10" fmla="*/ 18 w 25"/>
                  <a:gd name="T11" fmla="*/ 6 h 14"/>
                  <a:gd name="T12" fmla="*/ 21 w 25"/>
                  <a:gd name="T13" fmla="*/ 6 h 14"/>
                  <a:gd name="T14" fmla="*/ 22 w 25"/>
                  <a:gd name="T15" fmla="*/ 8 h 14"/>
                  <a:gd name="T16" fmla="*/ 25 w 25"/>
                  <a:gd name="T17" fmla="*/ 10 h 14"/>
                  <a:gd name="T18" fmla="*/ 25 w 25"/>
                  <a:gd name="T19" fmla="*/ 12 h 14"/>
                  <a:gd name="T20" fmla="*/ 21 w 25"/>
                  <a:gd name="T21" fmla="*/ 14 h 14"/>
                  <a:gd name="T22" fmla="*/ 18 w 25"/>
                  <a:gd name="T23" fmla="*/ 14 h 14"/>
                  <a:gd name="T24" fmla="*/ 15 w 25"/>
                  <a:gd name="T25" fmla="*/ 12 h 14"/>
                  <a:gd name="T26" fmla="*/ 12 w 25"/>
                  <a:gd name="T27" fmla="*/ 10 h 14"/>
                  <a:gd name="T28" fmla="*/ 9 w 25"/>
                  <a:gd name="T29" fmla="*/ 10 h 14"/>
                  <a:gd name="T30" fmla="*/ 8 w 25"/>
                  <a:gd name="T31" fmla="*/ 7 h 14"/>
                  <a:gd name="T32" fmla="*/ 5 w 25"/>
                  <a:gd name="T33" fmla="*/ 7 h 14"/>
                  <a:gd name="T34" fmla="*/ 1 w 25"/>
                  <a:gd name="T35" fmla="*/ 7 h 14"/>
                  <a:gd name="T36" fmla="*/ 0 w 25"/>
                  <a:gd name="T37" fmla="*/ 4 h 14"/>
                  <a:gd name="T38" fmla="*/ 0 w 25"/>
                  <a:gd name="T39" fmla="*/ 3 h 14"/>
                  <a:gd name="T40" fmla="*/ 5 w 25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4">
                    <a:moveTo>
                      <a:pt x="5" y="0"/>
                    </a:moveTo>
                    <a:lnTo>
                      <a:pt x="8" y="3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1" y="14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2" y="10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9" name="Freeform 543"/>
              <p:cNvSpPr>
                <a:spLocks/>
              </p:cNvSpPr>
              <p:nvPr/>
            </p:nvSpPr>
            <p:spPr bwMode="auto">
              <a:xfrm>
                <a:off x="6800456" y="4119195"/>
                <a:ext cx="10376" cy="23715"/>
              </a:xfrm>
              <a:custGeom>
                <a:avLst/>
                <a:gdLst>
                  <a:gd name="T0" fmla="*/ 4 w 7"/>
                  <a:gd name="T1" fmla="*/ 0 h 16"/>
                  <a:gd name="T2" fmla="*/ 7 w 7"/>
                  <a:gd name="T3" fmla="*/ 0 h 16"/>
                  <a:gd name="T4" fmla="*/ 7 w 7"/>
                  <a:gd name="T5" fmla="*/ 1 h 16"/>
                  <a:gd name="T6" fmla="*/ 7 w 7"/>
                  <a:gd name="T7" fmla="*/ 4 h 16"/>
                  <a:gd name="T8" fmla="*/ 7 w 7"/>
                  <a:gd name="T9" fmla="*/ 5 h 16"/>
                  <a:gd name="T10" fmla="*/ 7 w 7"/>
                  <a:gd name="T11" fmla="*/ 4 h 16"/>
                  <a:gd name="T12" fmla="*/ 7 w 7"/>
                  <a:gd name="T13" fmla="*/ 5 h 16"/>
                  <a:gd name="T14" fmla="*/ 4 w 7"/>
                  <a:gd name="T15" fmla="*/ 7 h 16"/>
                  <a:gd name="T16" fmla="*/ 4 w 7"/>
                  <a:gd name="T17" fmla="*/ 7 h 16"/>
                  <a:gd name="T18" fmla="*/ 4 w 7"/>
                  <a:gd name="T19" fmla="*/ 9 h 16"/>
                  <a:gd name="T20" fmla="*/ 7 w 7"/>
                  <a:gd name="T21" fmla="*/ 9 h 16"/>
                  <a:gd name="T22" fmla="*/ 7 w 7"/>
                  <a:gd name="T23" fmla="*/ 11 h 16"/>
                  <a:gd name="T24" fmla="*/ 6 w 7"/>
                  <a:gd name="T25" fmla="*/ 12 h 16"/>
                  <a:gd name="T26" fmla="*/ 4 w 7"/>
                  <a:gd name="T27" fmla="*/ 12 h 16"/>
                  <a:gd name="T28" fmla="*/ 3 w 7"/>
                  <a:gd name="T29" fmla="*/ 15 h 16"/>
                  <a:gd name="T30" fmla="*/ 2 w 7"/>
                  <a:gd name="T31" fmla="*/ 16 h 16"/>
                  <a:gd name="T32" fmla="*/ 0 w 7"/>
                  <a:gd name="T33" fmla="*/ 15 h 16"/>
                  <a:gd name="T34" fmla="*/ 0 w 7"/>
                  <a:gd name="T35" fmla="*/ 13 h 16"/>
                  <a:gd name="T36" fmla="*/ 3 w 7"/>
                  <a:gd name="T37" fmla="*/ 9 h 16"/>
                  <a:gd name="T38" fmla="*/ 4 w 7"/>
                  <a:gd name="T39" fmla="*/ 5 h 16"/>
                  <a:gd name="T40" fmla="*/ 4 w 7"/>
                  <a:gd name="T41" fmla="*/ 1 h 16"/>
                  <a:gd name="T42" fmla="*/ 4 w 7"/>
                  <a:gd name="T4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6">
                    <a:moveTo>
                      <a:pt x="4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0" name="Freeform 544"/>
              <p:cNvSpPr>
                <a:spLocks/>
              </p:cNvSpPr>
              <p:nvPr/>
            </p:nvSpPr>
            <p:spPr bwMode="auto">
              <a:xfrm>
                <a:off x="6884941" y="419182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1" name="Freeform 545"/>
              <p:cNvSpPr>
                <a:spLocks/>
              </p:cNvSpPr>
              <p:nvPr/>
            </p:nvSpPr>
            <p:spPr bwMode="auto">
              <a:xfrm>
                <a:off x="6806385" y="4196269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2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2" name="Freeform 546"/>
              <p:cNvSpPr>
                <a:spLocks/>
              </p:cNvSpPr>
              <p:nvPr/>
            </p:nvSpPr>
            <p:spPr bwMode="auto">
              <a:xfrm>
                <a:off x="6797492" y="4242216"/>
                <a:ext cx="11858" cy="8893"/>
              </a:xfrm>
              <a:custGeom>
                <a:avLst/>
                <a:gdLst>
                  <a:gd name="T0" fmla="*/ 8 w 8"/>
                  <a:gd name="T1" fmla="*/ 0 h 6"/>
                  <a:gd name="T2" fmla="*/ 8 w 8"/>
                  <a:gd name="T3" fmla="*/ 2 h 6"/>
                  <a:gd name="T4" fmla="*/ 8 w 8"/>
                  <a:gd name="T5" fmla="*/ 4 h 6"/>
                  <a:gd name="T6" fmla="*/ 1 w 8"/>
                  <a:gd name="T7" fmla="*/ 6 h 6"/>
                  <a:gd name="T8" fmla="*/ 0 w 8"/>
                  <a:gd name="T9" fmla="*/ 5 h 6"/>
                  <a:gd name="T10" fmla="*/ 1 w 8"/>
                  <a:gd name="T11" fmla="*/ 4 h 6"/>
                  <a:gd name="T12" fmla="*/ 5 w 8"/>
                  <a:gd name="T13" fmla="*/ 2 h 6"/>
                  <a:gd name="T14" fmla="*/ 5 w 8"/>
                  <a:gd name="T15" fmla="*/ 1 h 6"/>
                  <a:gd name="T16" fmla="*/ 8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8" y="2"/>
                    </a:lnTo>
                    <a:lnTo>
                      <a:pt x="8" y="4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3" name="Freeform 547"/>
              <p:cNvSpPr>
                <a:spLocks/>
              </p:cNvSpPr>
              <p:nvPr/>
            </p:nvSpPr>
            <p:spPr bwMode="auto">
              <a:xfrm>
                <a:off x="6804902" y="4234806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4" name="Freeform 548"/>
              <p:cNvSpPr>
                <a:spLocks/>
              </p:cNvSpPr>
              <p:nvPr/>
            </p:nvSpPr>
            <p:spPr bwMode="auto">
              <a:xfrm>
                <a:off x="6803421" y="420071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5" name="Freeform 549"/>
              <p:cNvSpPr>
                <a:spLocks/>
              </p:cNvSpPr>
              <p:nvPr/>
            </p:nvSpPr>
            <p:spPr bwMode="auto">
              <a:xfrm>
                <a:off x="6889388" y="4178482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6" name="Freeform 550"/>
              <p:cNvSpPr>
                <a:spLocks/>
              </p:cNvSpPr>
              <p:nvPr/>
            </p:nvSpPr>
            <p:spPr bwMode="auto">
              <a:xfrm>
                <a:off x="6701149" y="395615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7" name="Freeform 551"/>
              <p:cNvSpPr>
                <a:spLocks/>
              </p:cNvSpPr>
              <p:nvPr/>
            </p:nvSpPr>
            <p:spPr bwMode="auto">
              <a:xfrm>
                <a:off x="6890869" y="404212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2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8" name="Freeform 552"/>
              <p:cNvSpPr>
                <a:spLocks/>
              </p:cNvSpPr>
              <p:nvPr/>
            </p:nvSpPr>
            <p:spPr bwMode="auto">
              <a:xfrm>
                <a:off x="6895316" y="4056943"/>
                <a:ext cx="14822" cy="8893"/>
              </a:xfrm>
              <a:custGeom>
                <a:avLst/>
                <a:gdLst>
                  <a:gd name="T0" fmla="*/ 4 w 10"/>
                  <a:gd name="T1" fmla="*/ 0 h 6"/>
                  <a:gd name="T2" fmla="*/ 7 w 10"/>
                  <a:gd name="T3" fmla="*/ 0 h 6"/>
                  <a:gd name="T4" fmla="*/ 10 w 10"/>
                  <a:gd name="T5" fmla="*/ 3 h 6"/>
                  <a:gd name="T6" fmla="*/ 10 w 10"/>
                  <a:gd name="T7" fmla="*/ 6 h 6"/>
                  <a:gd name="T8" fmla="*/ 5 w 10"/>
                  <a:gd name="T9" fmla="*/ 6 h 6"/>
                  <a:gd name="T10" fmla="*/ 4 w 10"/>
                  <a:gd name="T11" fmla="*/ 6 h 6"/>
                  <a:gd name="T12" fmla="*/ 1 w 10"/>
                  <a:gd name="T13" fmla="*/ 4 h 6"/>
                  <a:gd name="T14" fmla="*/ 0 w 10"/>
                  <a:gd name="T15" fmla="*/ 3 h 6"/>
                  <a:gd name="T16" fmla="*/ 4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lnTo>
                      <a:pt x="7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9" name="Freeform 553"/>
              <p:cNvSpPr>
                <a:spLocks/>
              </p:cNvSpPr>
              <p:nvPr/>
            </p:nvSpPr>
            <p:spPr bwMode="auto">
              <a:xfrm>
                <a:off x="6901245" y="409251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0" name="Freeform 554"/>
              <p:cNvSpPr>
                <a:spLocks/>
              </p:cNvSpPr>
              <p:nvPr/>
            </p:nvSpPr>
            <p:spPr bwMode="auto">
              <a:xfrm>
                <a:off x="6902727" y="4088068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2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1" name="Freeform 555"/>
              <p:cNvSpPr>
                <a:spLocks/>
              </p:cNvSpPr>
              <p:nvPr/>
            </p:nvSpPr>
            <p:spPr bwMode="auto">
              <a:xfrm>
                <a:off x="6892352" y="419478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2" name="Freeform 556"/>
              <p:cNvSpPr>
                <a:spLocks/>
              </p:cNvSpPr>
              <p:nvPr/>
            </p:nvSpPr>
            <p:spPr bwMode="auto">
              <a:xfrm>
                <a:off x="6358764" y="3889455"/>
                <a:ext cx="83003" cy="112646"/>
              </a:xfrm>
              <a:custGeom>
                <a:avLst/>
                <a:gdLst>
                  <a:gd name="T0" fmla="*/ 4 w 56"/>
                  <a:gd name="T1" fmla="*/ 1 h 76"/>
                  <a:gd name="T2" fmla="*/ 8 w 56"/>
                  <a:gd name="T3" fmla="*/ 4 h 76"/>
                  <a:gd name="T4" fmla="*/ 14 w 56"/>
                  <a:gd name="T5" fmla="*/ 5 h 76"/>
                  <a:gd name="T6" fmla="*/ 11 w 56"/>
                  <a:gd name="T7" fmla="*/ 11 h 76"/>
                  <a:gd name="T8" fmla="*/ 15 w 56"/>
                  <a:gd name="T9" fmla="*/ 14 h 76"/>
                  <a:gd name="T10" fmla="*/ 21 w 56"/>
                  <a:gd name="T11" fmla="*/ 11 h 76"/>
                  <a:gd name="T12" fmla="*/ 23 w 56"/>
                  <a:gd name="T13" fmla="*/ 11 h 76"/>
                  <a:gd name="T14" fmla="*/ 25 w 56"/>
                  <a:gd name="T15" fmla="*/ 8 h 76"/>
                  <a:gd name="T16" fmla="*/ 26 w 56"/>
                  <a:gd name="T17" fmla="*/ 8 h 76"/>
                  <a:gd name="T18" fmla="*/ 29 w 56"/>
                  <a:gd name="T19" fmla="*/ 7 h 76"/>
                  <a:gd name="T20" fmla="*/ 40 w 56"/>
                  <a:gd name="T21" fmla="*/ 21 h 76"/>
                  <a:gd name="T22" fmla="*/ 44 w 56"/>
                  <a:gd name="T23" fmla="*/ 30 h 76"/>
                  <a:gd name="T24" fmla="*/ 44 w 56"/>
                  <a:gd name="T25" fmla="*/ 39 h 76"/>
                  <a:gd name="T26" fmla="*/ 43 w 56"/>
                  <a:gd name="T27" fmla="*/ 41 h 76"/>
                  <a:gd name="T28" fmla="*/ 44 w 56"/>
                  <a:gd name="T29" fmla="*/ 50 h 76"/>
                  <a:gd name="T30" fmla="*/ 48 w 56"/>
                  <a:gd name="T31" fmla="*/ 56 h 76"/>
                  <a:gd name="T32" fmla="*/ 51 w 56"/>
                  <a:gd name="T33" fmla="*/ 58 h 76"/>
                  <a:gd name="T34" fmla="*/ 51 w 56"/>
                  <a:gd name="T35" fmla="*/ 62 h 76"/>
                  <a:gd name="T36" fmla="*/ 52 w 56"/>
                  <a:gd name="T37" fmla="*/ 63 h 76"/>
                  <a:gd name="T38" fmla="*/ 54 w 56"/>
                  <a:gd name="T39" fmla="*/ 65 h 76"/>
                  <a:gd name="T40" fmla="*/ 56 w 56"/>
                  <a:gd name="T41" fmla="*/ 74 h 76"/>
                  <a:gd name="T42" fmla="*/ 54 w 56"/>
                  <a:gd name="T43" fmla="*/ 73 h 76"/>
                  <a:gd name="T44" fmla="*/ 52 w 56"/>
                  <a:gd name="T45" fmla="*/ 70 h 76"/>
                  <a:gd name="T46" fmla="*/ 54 w 56"/>
                  <a:gd name="T47" fmla="*/ 73 h 76"/>
                  <a:gd name="T48" fmla="*/ 54 w 56"/>
                  <a:gd name="T49" fmla="*/ 73 h 76"/>
                  <a:gd name="T50" fmla="*/ 51 w 56"/>
                  <a:gd name="T51" fmla="*/ 76 h 76"/>
                  <a:gd name="T52" fmla="*/ 50 w 56"/>
                  <a:gd name="T53" fmla="*/ 74 h 76"/>
                  <a:gd name="T54" fmla="*/ 45 w 56"/>
                  <a:gd name="T55" fmla="*/ 72 h 76"/>
                  <a:gd name="T56" fmla="*/ 37 w 56"/>
                  <a:gd name="T57" fmla="*/ 69 h 76"/>
                  <a:gd name="T58" fmla="*/ 33 w 56"/>
                  <a:gd name="T59" fmla="*/ 65 h 76"/>
                  <a:gd name="T60" fmla="*/ 29 w 56"/>
                  <a:gd name="T61" fmla="*/ 66 h 76"/>
                  <a:gd name="T62" fmla="*/ 26 w 56"/>
                  <a:gd name="T63" fmla="*/ 59 h 76"/>
                  <a:gd name="T64" fmla="*/ 18 w 56"/>
                  <a:gd name="T65" fmla="*/ 55 h 76"/>
                  <a:gd name="T66" fmla="*/ 16 w 56"/>
                  <a:gd name="T67" fmla="*/ 51 h 76"/>
                  <a:gd name="T68" fmla="*/ 16 w 56"/>
                  <a:gd name="T69" fmla="*/ 47 h 76"/>
                  <a:gd name="T70" fmla="*/ 12 w 56"/>
                  <a:gd name="T71" fmla="*/ 43 h 76"/>
                  <a:gd name="T72" fmla="*/ 7 w 56"/>
                  <a:gd name="T73" fmla="*/ 37 h 76"/>
                  <a:gd name="T74" fmla="*/ 5 w 56"/>
                  <a:gd name="T75" fmla="*/ 34 h 76"/>
                  <a:gd name="T76" fmla="*/ 5 w 56"/>
                  <a:gd name="T77" fmla="*/ 32 h 76"/>
                  <a:gd name="T78" fmla="*/ 5 w 56"/>
                  <a:gd name="T79" fmla="*/ 23 h 76"/>
                  <a:gd name="T80" fmla="*/ 3 w 56"/>
                  <a:gd name="T81" fmla="*/ 9 h 76"/>
                  <a:gd name="T82" fmla="*/ 0 w 56"/>
                  <a:gd name="T83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76">
                    <a:moveTo>
                      <a:pt x="1" y="0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5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2" y="12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40" y="21"/>
                    </a:lnTo>
                    <a:lnTo>
                      <a:pt x="43" y="25"/>
                    </a:lnTo>
                    <a:lnTo>
                      <a:pt x="44" y="30"/>
                    </a:lnTo>
                    <a:lnTo>
                      <a:pt x="43" y="32"/>
                    </a:lnTo>
                    <a:lnTo>
                      <a:pt x="44" y="39"/>
                    </a:lnTo>
                    <a:lnTo>
                      <a:pt x="43" y="40"/>
                    </a:lnTo>
                    <a:lnTo>
                      <a:pt x="43" y="41"/>
                    </a:lnTo>
                    <a:lnTo>
                      <a:pt x="44" y="43"/>
                    </a:lnTo>
                    <a:lnTo>
                      <a:pt x="44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1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52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6" y="70"/>
                    </a:lnTo>
                    <a:lnTo>
                      <a:pt x="56" y="74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4" y="72"/>
                    </a:lnTo>
                    <a:lnTo>
                      <a:pt x="52" y="70"/>
                    </a:lnTo>
                    <a:lnTo>
                      <a:pt x="54" y="72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1" y="76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47" y="73"/>
                    </a:lnTo>
                    <a:lnTo>
                      <a:pt x="45" y="72"/>
                    </a:lnTo>
                    <a:lnTo>
                      <a:pt x="40" y="70"/>
                    </a:lnTo>
                    <a:lnTo>
                      <a:pt x="37" y="69"/>
                    </a:lnTo>
                    <a:lnTo>
                      <a:pt x="34" y="66"/>
                    </a:lnTo>
                    <a:lnTo>
                      <a:pt x="33" y="65"/>
                    </a:lnTo>
                    <a:lnTo>
                      <a:pt x="32" y="66"/>
                    </a:lnTo>
                    <a:lnTo>
                      <a:pt x="29" y="66"/>
                    </a:lnTo>
                    <a:lnTo>
                      <a:pt x="26" y="62"/>
                    </a:lnTo>
                    <a:lnTo>
                      <a:pt x="26" y="59"/>
                    </a:lnTo>
                    <a:lnTo>
                      <a:pt x="22" y="56"/>
                    </a:lnTo>
                    <a:lnTo>
                      <a:pt x="18" y="55"/>
                    </a:lnTo>
                    <a:lnTo>
                      <a:pt x="16" y="54"/>
                    </a:lnTo>
                    <a:lnTo>
                      <a:pt x="16" y="51"/>
                    </a:lnTo>
                    <a:lnTo>
                      <a:pt x="18" y="50"/>
                    </a:lnTo>
                    <a:lnTo>
                      <a:pt x="16" y="47"/>
                    </a:lnTo>
                    <a:lnTo>
                      <a:pt x="14" y="45"/>
                    </a:lnTo>
                    <a:lnTo>
                      <a:pt x="12" y="43"/>
                    </a:lnTo>
                    <a:lnTo>
                      <a:pt x="8" y="40"/>
                    </a:lnTo>
                    <a:lnTo>
                      <a:pt x="7" y="37"/>
                    </a:lnTo>
                    <a:lnTo>
                      <a:pt x="8" y="37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7" y="26"/>
                    </a:lnTo>
                    <a:lnTo>
                      <a:pt x="5" y="23"/>
                    </a:lnTo>
                    <a:lnTo>
                      <a:pt x="4" y="19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3" name="Freeform 557"/>
              <p:cNvSpPr>
                <a:spLocks/>
              </p:cNvSpPr>
              <p:nvPr/>
            </p:nvSpPr>
            <p:spPr bwMode="auto">
              <a:xfrm>
                <a:off x="6585538" y="3972458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3 h 5"/>
                  <a:gd name="T4" fmla="*/ 2 w 3"/>
                  <a:gd name="T5" fmla="*/ 5 h 5"/>
                  <a:gd name="T6" fmla="*/ 0 w 3"/>
                  <a:gd name="T7" fmla="*/ 2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3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3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4" name="Freeform 558"/>
              <p:cNvSpPr>
                <a:spLocks/>
              </p:cNvSpPr>
              <p:nvPr/>
            </p:nvSpPr>
            <p:spPr bwMode="auto">
              <a:xfrm>
                <a:off x="6687810" y="3877598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5" name="Freeform 559"/>
              <p:cNvSpPr>
                <a:spLocks/>
              </p:cNvSpPr>
              <p:nvPr/>
            </p:nvSpPr>
            <p:spPr bwMode="auto">
              <a:xfrm>
                <a:off x="6681881" y="3877598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2 w 4"/>
                  <a:gd name="T5" fmla="*/ 1 h 2"/>
                  <a:gd name="T6" fmla="*/ 0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6" name="Freeform 560"/>
              <p:cNvSpPr>
                <a:spLocks/>
              </p:cNvSpPr>
              <p:nvPr/>
            </p:nvSpPr>
            <p:spPr bwMode="auto">
              <a:xfrm>
                <a:off x="6584057" y="3972458"/>
                <a:ext cx="0" cy="444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3 h 3"/>
                  <a:gd name="T4" fmla="*/ 2 h 3"/>
                  <a:gd name="T5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7" name="Freeform 561"/>
              <p:cNvSpPr>
                <a:spLocks/>
              </p:cNvSpPr>
              <p:nvPr/>
            </p:nvSpPr>
            <p:spPr bwMode="auto">
              <a:xfrm>
                <a:off x="6547001" y="3885009"/>
                <a:ext cx="186756" cy="124504"/>
              </a:xfrm>
              <a:custGeom>
                <a:avLst/>
                <a:gdLst>
                  <a:gd name="T0" fmla="*/ 99 w 126"/>
                  <a:gd name="T1" fmla="*/ 4 h 84"/>
                  <a:gd name="T2" fmla="*/ 106 w 126"/>
                  <a:gd name="T3" fmla="*/ 8 h 84"/>
                  <a:gd name="T4" fmla="*/ 104 w 126"/>
                  <a:gd name="T5" fmla="*/ 15 h 84"/>
                  <a:gd name="T6" fmla="*/ 108 w 126"/>
                  <a:gd name="T7" fmla="*/ 14 h 84"/>
                  <a:gd name="T8" fmla="*/ 108 w 126"/>
                  <a:gd name="T9" fmla="*/ 18 h 84"/>
                  <a:gd name="T10" fmla="*/ 112 w 126"/>
                  <a:gd name="T11" fmla="*/ 17 h 84"/>
                  <a:gd name="T12" fmla="*/ 120 w 126"/>
                  <a:gd name="T13" fmla="*/ 22 h 84"/>
                  <a:gd name="T14" fmla="*/ 126 w 126"/>
                  <a:gd name="T15" fmla="*/ 25 h 84"/>
                  <a:gd name="T16" fmla="*/ 113 w 126"/>
                  <a:gd name="T17" fmla="*/ 28 h 84"/>
                  <a:gd name="T18" fmla="*/ 115 w 126"/>
                  <a:gd name="T19" fmla="*/ 35 h 84"/>
                  <a:gd name="T20" fmla="*/ 109 w 126"/>
                  <a:gd name="T21" fmla="*/ 39 h 84"/>
                  <a:gd name="T22" fmla="*/ 104 w 126"/>
                  <a:gd name="T23" fmla="*/ 37 h 84"/>
                  <a:gd name="T24" fmla="*/ 95 w 126"/>
                  <a:gd name="T25" fmla="*/ 36 h 84"/>
                  <a:gd name="T26" fmla="*/ 83 w 126"/>
                  <a:gd name="T27" fmla="*/ 35 h 84"/>
                  <a:gd name="T28" fmla="*/ 80 w 126"/>
                  <a:gd name="T29" fmla="*/ 42 h 84"/>
                  <a:gd name="T30" fmla="*/ 73 w 126"/>
                  <a:gd name="T31" fmla="*/ 61 h 84"/>
                  <a:gd name="T32" fmla="*/ 66 w 126"/>
                  <a:gd name="T33" fmla="*/ 76 h 84"/>
                  <a:gd name="T34" fmla="*/ 51 w 126"/>
                  <a:gd name="T35" fmla="*/ 80 h 84"/>
                  <a:gd name="T36" fmla="*/ 40 w 126"/>
                  <a:gd name="T37" fmla="*/ 77 h 84"/>
                  <a:gd name="T38" fmla="*/ 23 w 126"/>
                  <a:gd name="T39" fmla="*/ 82 h 84"/>
                  <a:gd name="T40" fmla="*/ 18 w 126"/>
                  <a:gd name="T41" fmla="*/ 83 h 84"/>
                  <a:gd name="T42" fmla="*/ 11 w 126"/>
                  <a:gd name="T43" fmla="*/ 82 h 84"/>
                  <a:gd name="T44" fmla="*/ 3 w 126"/>
                  <a:gd name="T45" fmla="*/ 75 h 84"/>
                  <a:gd name="T46" fmla="*/ 4 w 126"/>
                  <a:gd name="T47" fmla="*/ 72 h 84"/>
                  <a:gd name="T48" fmla="*/ 15 w 126"/>
                  <a:gd name="T49" fmla="*/ 76 h 84"/>
                  <a:gd name="T50" fmla="*/ 22 w 126"/>
                  <a:gd name="T51" fmla="*/ 73 h 84"/>
                  <a:gd name="T52" fmla="*/ 25 w 126"/>
                  <a:gd name="T53" fmla="*/ 65 h 84"/>
                  <a:gd name="T54" fmla="*/ 30 w 126"/>
                  <a:gd name="T55" fmla="*/ 64 h 84"/>
                  <a:gd name="T56" fmla="*/ 30 w 126"/>
                  <a:gd name="T57" fmla="*/ 58 h 84"/>
                  <a:gd name="T58" fmla="*/ 48 w 126"/>
                  <a:gd name="T59" fmla="*/ 48 h 84"/>
                  <a:gd name="T60" fmla="*/ 54 w 126"/>
                  <a:gd name="T61" fmla="*/ 40 h 84"/>
                  <a:gd name="T62" fmla="*/ 59 w 126"/>
                  <a:gd name="T63" fmla="*/ 32 h 84"/>
                  <a:gd name="T64" fmla="*/ 65 w 126"/>
                  <a:gd name="T65" fmla="*/ 37 h 84"/>
                  <a:gd name="T66" fmla="*/ 68 w 126"/>
                  <a:gd name="T67" fmla="*/ 32 h 84"/>
                  <a:gd name="T68" fmla="*/ 70 w 126"/>
                  <a:gd name="T69" fmla="*/ 30 h 84"/>
                  <a:gd name="T70" fmla="*/ 72 w 126"/>
                  <a:gd name="T71" fmla="*/ 36 h 84"/>
                  <a:gd name="T72" fmla="*/ 73 w 126"/>
                  <a:gd name="T73" fmla="*/ 30 h 84"/>
                  <a:gd name="T74" fmla="*/ 75 w 126"/>
                  <a:gd name="T75" fmla="*/ 28 h 84"/>
                  <a:gd name="T76" fmla="*/ 72 w 126"/>
                  <a:gd name="T77" fmla="*/ 26 h 84"/>
                  <a:gd name="T78" fmla="*/ 73 w 126"/>
                  <a:gd name="T79" fmla="*/ 24 h 84"/>
                  <a:gd name="T80" fmla="*/ 83 w 126"/>
                  <a:gd name="T81" fmla="*/ 17 h 84"/>
                  <a:gd name="T82" fmla="*/ 88 w 126"/>
                  <a:gd name="T83" fmla="*/ 7 h 84"/>
                  <a:gd name="T84" fmla="*/ 93 w 126"/>
                  <a:gd name="T85" fmla="*/ 3 h 84"/>
                  <a:gd name="T86" fmla="*/ 95 w 126"/>
                  <a:gd name="T87" fmla="*/ 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6" h="84">
                    <a:moveTo>
                      <a:pt x="97" y="0"/>
                    </a:moveTo>
                    <a:lnTo>
                      <a:pt x="99" y="1"/>
                    </a:lnTo>
                    <a:lnTo>
                      <a:pt x="99" y="4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6" y="8"/>
                    </a:lnTo>
                    <a:lnTo>
                      <a:pt x="106" y="10"/>
                    </a:lnTo>
                    <a:lnTo>
                      <a:pt x="104" y="11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14"/>
                    </a:lnTo>
                    <a:lnTo>
                      <a:pt x="109" y="14"/>
                    </a:lnTo>
                    <a:lnTo>
                      <a:pt x="110" y="15"/>
                    </a:lnTo>
                    <a:lnTo>
                      <a:pt x="108" y="18"/>
                    </a:lnTo>
                    <a:lnTo>
                      <a:pt x="109" y="19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20" y="22"/>
                    </a:lnTo>
                    <a:lnTo>
                      <a:pt x="123" y="24"/>
                    </a:lnTo>
                    <a:lnTo>
                      <a:pt x="126" y="24"/>
                    </a:lnTo>
                    <a:lnTo>
                      <a:pt x="126" y="25"/>
                    </a:lnTo>
                    <a:lnTo>
                      <a:pt x="123" y="28"/>
                    </a:lnTo>
                    <a:lnTo>
                      <a:pt x="119" y="28"/>
                    </a:lnTo>
                    <a:lnTo>
                      <a:pt x="113" y="28"/>
                    </a:lnTo>
                    <a:lnTo>
                      <a:pt x="112" y="29"/>
                    </a:lnTo>
                    <a:lnTo>
                      <a:pt x="112" y="32"/>
                    </a:lnTo>
                    <a:lnTo>
                      <a:pt x="115" y="35"/>
                    </a:lnTo>
                    <a:lnTo>
                      <a:pt x="115" y="37"/>
                    </a:lnTo>
                    <a:lnTo>
                      <a:pt x="112" y="37"/>
                    </a:lnTo>
                    <a:lnTo>
                      <a:pt x="109" y="39"/>
                    </a:lnTo>
                    <a:lnTo>
                      <a:pt x="106" y="39"/>
                    </a:lnTo>
                    <a:lnTo>
                      <a:pt x="104" y="36"/>
                    </a:lnTo>
                    <a:lnTo>
                      <a:pt x="104" y="37"/>
                    </a:lnTo>
                    <a:lnTo>
                      <a:pt x="101" y="36"/>
                    </a:lnTo>
                    <a:lnTo>
                      <a:pt x="97" y="36"/>
                    </a:lnTo>
                    <a:lnTo>
                      <a:pt x="95" y="36"/>
                    </a:lnTo>
                    <a:lnTo>
                      <a:pt x="90" y="36"/>
                    </a:lnTo>
                    <a:lnTo>
                      <a:pt x="86" y="36"/>
                    </a:lnTo>
                    <a:lnTo>
                      <a:pt x="83" y="35"/>
                    </a:lnTo>
                    <a:lnTo>
                      <a:pt x="80" y="39"/>
                    </a:lnTo>
                    <a:lnTo>
                      <a:pt x="81" y="40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76" y="54"/>
                    </a:lnTo>
                    <a:lnTo>
                      <a:pt x="73" y="61"/>
                    </a:lnTo>
                    <a:lnTo>
                      <a:pt x="70" y="66"/>
                    </a:lnTo>
                    <a:lnTo>
                      <a:pt x="65" y="73"/>
                    </a:lnTo>
                    <a:lnTo>
                      <a:pt x="66" y="76"/>
                    </a:lnTo>
                    <a:lnTo>
                      <a:pt x="59" y="77"/>
                    </a:lnTo>
                    <a:lnTo>
                      <a:pt x="54" y="80"/>
                    </a:lnTo>
                    <a:lnTo>
                      <a:pt x="51" y="80"/>
                    </a:lnTo>
                    <a:lnTo>
                      <a:pt x="50" y="79"/>
                    </a:lnTo>
                    <a:lnTo>
                      <a:pt x="47" y="76"/>
                    </a:lnTo>
                    <a:lnTo>
                      <a:pt x="40" y="77"/>
                    </a:lnTo>
                    <a:lnTo>
                      <a:pt x="39" y="79"/>
                    </a:lnTo>
                    <a:lnTo>
                      <a:pt x="30" y="82"/>
                    </a:lnTo>
                    <a:lnTo>
                      <a:pt x="23" y="82"/>
                    </a:lnTo>
                    <a:lnTo>
                      <a:pt x="22" y="82"/>
                    </a:lnTo>
                    <a:lnTo>
                      <a:pt x="18" y="82"/>
                    </a:lnTo>
                    <a:lnTo>
                      <a:pt x="18" y="83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1" y="82"/>
                    </a:lnTo>
                    <a:lnTo>
                      <a:pt x="8" y="79"/>
                    </a:lnTo>
                    <a:lnTo>
                      <a:pt x="7" y="77"/>
                    </a:lnTo>
                    <a:lnTo>
                      <a:pt x="3" y="75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4" y="72"/>
                    </a:lnTo>
                    <a:lnTo>
                      <a:pt x="5" y="75"/>
                    </a:lnTo>
                    <a:lnTo>
                      <a:pt x="10" y="75"/>
                    </a:lnTo>
                    <a:lnTo>
                      <a:pt x="15" y="76"/>
                    </a:lnTo>
                    <a:lnTo>
                      <a:pt x="19" y="77"/>
                    </a:lnTo>
                    <a:lnTo>
                      <a:pt x="19" y="76"/>
                    </a:lnTo>
                    <a:lnTo>
                      <a:pt x="22" y="73"/>
                    </a:lnTo>
                    <a:lnTo>
                      <a:pt x="22" y="69"/>
                    </a:lnTo>
                    <a:lnTo>
                      <a:pt x="23" y="66"/>
                    </a:lnTo>
                    <a:lnTo>
                      <a:pt x="25" y="65"/>
                    </a:lnTo>
                    <a:lnTo>
                      <a:pt x="28" y="64"/>
                    </a:lnTo>
                    <a:lnTo>
                      <a:pt x="29" y="64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29" y="59"/>
                    </a:lnTo>
                    <a:lnTo>
                      <a:pt x="30" y="58"/>
                    </a:lnTo>
                    <a:lnTo>
                      <a:pt x="41" y="55"/>
                    </a:lnTo>
                    <a:lnTo>
                      <a:pt x="44" y="53"/>
                    </a:lnTo>
                    <a:lnTo>
                      <a:pt x="48" y="48"/>
                    </a:lnTo>
                    <a:lnTo>
                      <a:pt x="48" y="47"/>
                    </a:lnTo>
                    <a:lnTo>
                      <a:pt x="52" y="43"/>
                    </a:lnTo>
                    <a:lnTo>
                      <a:pt x="54" y="40"/>
                    </a:lnTo>
                    <a:lnTo>
                      <a:pt x="57" y="37"/>
                    </a:lnTo>
                    <a:lnTo>
                      <a:pt x="57" y="35"/>
                    </a:lnTo>
                    <a:lnTo>
                      <a:pt x="59" y="32"/>
                    </a:lnTo>
                    <a:lnTo>
                      <a:pt x="61" y="33"/>
                    </a:lnTo>
                    <a:lnTo>
                      <a:pt x="62" y="33"/>
                    </a:lnTo>
                    <a:lnTo>
                      <a:pt x="65" y="37"/>
                    </a:lnTo>
                    <a:lnTo>
                      <a:pt x="68" y="39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9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3"/>
                    </a:lnTo>
                    <a:lnTo>
                      <a:pt x="72" y="36"/>
                    </a:lnTo>
                    <a:lnTo>
                      <a:pt x="73" y="37"/>
                    </a:lnTo>
                    <a:lnTo>
                      <a:pt x="75" y="35"/>
                    </a:lnTo>
                    <a:lnTo>
                      <a:pt x="73" y="30"/>
                    </a:lnTo>
                    <a:lnTo>
                      <a:pt x="72" y="29"/>
                    </a:lnTo>
                    <a:lnTo>
                      <a:pt x="73" y="29"/>
                    </a:lnTo>
                    <a:lnTo>
                      <a:pt x="75" y="28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2" y="26"/>
                    </a:lnTo>
                    <a:lnTo>
                      <a:pt x="73" y="25"/>
                    </a:lnTo>
                    <a:lnTo>
                      <a:pt x="72" y="25"/>
                    </a:lnTo>
                    <a:lnTo>
                      <a:pt x="73" y="24"/>
                    </a:lnTo>
                    <a:lnTo>
                      <a:pt x="76" y="22"/>
                    </a:lnTo>
                    <a:lnTo>
                      <a:pt x="79" y="22"/>
                    </a:lnTo>
                    <a:lnTo>
                      <a:pt x="83" y="17"/>
                    </a:lnTo>
                    <a:lnTo>
                      <a:pt x="84" y="14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3" y="3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8" name="Freeform 562"/>
              <p:cNvSpPr>
                <a:spLocks/>
              </p:cNvSpPr>
              <p:nvPr/>
            </p:nvSpPr>
            <p:spPr bwMode="auto">
              <a:xfrm>
                <a:off x="6584057" y="3976905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9" name="Freeform 563"/>
              <p:cNvSpPr>
                <a:spLocks/>
              </p:cNvSpPr>
              <p:nvPr/>
            </p:nvSpPr>
            <p:spPr bwMode="auto">
              <a:xfrm>
                <a:off x="6355799" y="3913170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0 h 5"/>
                  <a:gd name="T4" fmla="*/ 3 w 3"/>
                  <a:gd name="T5" fmla="*/ 2 h 5"/>
                  <a:gd name="T6" fmla="*/ 3 w 3"/>
                  <a:gd name="T7" fmla="*/ 5 h 5"/>
                  <a:gd name="T8" fmla="*/ 3 w 3"/>
                  <a:gd name="T9" fmla="*/ 5 h 5"/>
                  <a:gd name="T10" fmla="*/ 2 w 3"/>
                  <a:gd name="T11" fmla="*/ 3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0" name="Freeform 564"/>
              <p:cNvSpPr>
                <a:spLocks/>
              </p:cNvSpPr>
              <p:nvPr/>
            </p:nvSpPr>
            <p:spPr bwMode="auto">
              <a:xfrm>
                <a:off x="6581092" y="397690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2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1" name="Freeform 565"/>
              <p:cNvSpPr>
                <a:spLocks/>
              </p:cNvSpPr>
              <p:nvPr/>
            </p:nvSpPr>
            <p:spPr bwMode="auto">
              <a:xfrm>
                <a:off x="6634451" y="3923546"/>
                <a:ext cx="16305" cy="19269"/>
              </a:xfrm>
              <a:custGeom>
                <a:avLst/>
                <a:gdLst>
                  <a:gd name="T0" fmla="*/ 11 w 11"/>
                  <a:gd name="T1" fmla="*/ 0 h 13"/>
                  <a:gd name="T2" fmla="*/ 11 w 11"/>
                  <a:gd name="T3" fmla="*/ 3 h 13"/>
                  <a:gd name="T4" fmla="*/ 11 w 11"/>
                  <a:gd name="T5" fmla="*/ 4 h 13"/>
                  <a:gd name="T6" fmla="*/ 10 w 11"/>
                  <a:gd name="T7" fmla="*/ 4 h 13"/>
                  <a:gd name="T8" fmla="*/ 9 w 11"/>
                  <a:gd name="T9" fmla="*/ 6 h 13"/>
                  <a:gd name="T10" fmla="*/ 10 w 11"/>
                  <a:gd name="T11" fmla="*/ 13 h 13"/>
                  <a:gd name="T12" fmla="*/ 9 w 11"/>
                  <a:gd name="T13" fmla="*/ 13 h 13"/>
                  <a:gd name="T14" fmla="*/ 6 w 11"/>
                  <a:gd name="T15" fmla="*/ 11 h 13"/>
                  <a:gd name="T16" fmla="*/ 3 w 11"/>
                  <a:gd name="T17" fmla="*/ 7 h 13"/>
                  <a:gd name="T18" fmla="*/ 2 w 11"/>
                  <a:gd name="T19" fmla="*/ 7 h 13"/>
                  <a:gd name="T20" fmla="*/ 0 w 11"/>
                  <a:gd name="T21" fmla="*/ 6 h 13"/>
                  <a:gd name="T22" fmla="*/ 0 w 11"/>
                  <a:gd name="T23" fmla="*/ 6 h 13"/>
                  <a:gd name="T24" fmla="*/ 6 w 11"/>
                  <a:gd name="T25" fmla="*/ 3 h 13"/>
                  <a:gd name="T26" fmla="*/ 9 w 11"/>
                  <a:gd name="T27" fmla="*/ 2 h 13"/>
                  <a:gd name="T28" fmla="*/ 11 w 11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3">
                    <a:moveTo>
                      <a:pt x="11" y="0"/>
                    </a:moveTo>
                    <a:lnTo>
                      <a:pt x="11" y="3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3"/>
                    </a:lnTo>
                    <a:lnTo>
                      <a:pt x="9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2" name="Freeform 566"/>
              <p:cNvSpPr>
                <a:spLocks/>
              </p:cNvSpPr>
              <p:nvPr/>
            </p:nvSpPr>
            <p:spPr bwMode="auto">
              <a:xfrm>
                <a:off x="6650755" y="3927992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1 h 8"/>
                  <a:gd name="T4" fmla="*/ 5 w 5"/>
                  <a:gd name="T5" fmla="*/ 6 h 8"/>
                  <a:gd name="T6" fmla="*/ 3 w 5"/>
                  <a:gd name="T7" fmla="*/ 8 h 8"/>
                  <a:gd name="T8" fmla="*/ 2 w 5"/>
                  <a:gd name="T9" fmla="*/ 7 h 8"/>
                  <a:gd name="T10" fmla="*/ 0 w 5"/>
                  <a:gd name="T11" fmla="*/ 4 h 8"/>
                  <a:gd name="T12" fmla="*/ 0 w 5"/>
                  <a:gd name="T13" fmla="*/ 1 h 8"/>
                  <a:gd name="T14" fmla="*/ 2 w 5"/>
                  <a:gd name="T15" fmla="*/ 1 h 8"/>
                  <a:gd name="T16" fmla="*/ 2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3" y="1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3" name="Freeform 567"/>
              <p:cNvSpPr>
                <a:spLocks/>
              </p:cNvSpPr>
              <p:nvPr/>
            </p:nvSpPr>
            <p:spPr bwMode="auto">
              <a:xfrm>
                <a:off x="6428426" y="3813864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3 w 4"/>
                  <a:gd name="T3" fmla="*/ 1 h 7"/>
                  <a:gd name="T4" fmla="*/ 4 w 4"/>
                  <a:gd name="T5" fmla="*/ 1 h 7"/>
                  <a:gd name="T6" fmla="*/ 3 w 4"/>
                  <a:gd name="T7" fmla="*/ 5 h 7"/>
                  <a:gd name="T8" fmla="*/ 1 w 4"/>
                  <a:gd name="T9" fmla="*/ 7 h 7"/>
                  <a:gd name="T10" fmla="*/ 0 w 4"/>
                  <a:gd name="T11" fmla="*/ 4 h 7"/>
                  <a:gd name="T12" fmla="*/ 1 w 4"/>
                  <a:gd name="T13" fmla="*/ 2 h 7"/>
                  <a:gd name="T14" fmla="*/ 0 w 4"/>
                  <a:gd name="T15" fmla="*/ 1 h 7"/>
                  <a:gd name="T16" fmla="*/ 3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4" name="Freeform 568"/>
              <p:cNvSpPr>
                <a:spLocks/>
              </p:cNvSpPr>
              <p:nvPr/>
            </p:nvSpPr>
            <p:spPr bwMode="auto">
              <a:xfrm>
                <a:off x="6372103" y="3536694"/>
                <a:ext cx="163041" cy="315707"/>
              </a:xfrm>
              <a:custGeom>
                <a:avLst/>
                <a:gdLst>
                  <a:gd name="T0" fmla="*/ 49 w 110"/>
                  <a:gd name="T1" fmla="*/ 7 h 213"/>
                  <a:gd name="T2" fmla="*/ 61 w 110"/>
                  <a:gd name="T3" fmla="*/ 11 h 213"/>
                  <a:gd name="T4" fmla="*/ 67 w 110"/>
                  <a:gd name="T5" fmla="*/ 21 h 213"/>
                  <a:gd name="T6" fmla="*/ 76 w 110"/>
                  <a:gd name="T7" fmla="*/ 25 h 213"/>
                  <a:gd name="T8" fmla="*/ 79 w 110"/>
                  <a:gd name="T9" fmla="*/ 26 h 213"/>
                  <a:gd name="T10" fmla="*/ 76 w 110"/>
                  <a:gd name="T11" fmla="*/ 29 h 213"/>
                  <a:gd name="T12" fmla="*/ 70 w 110"/>
                  <a:gd name="T13" fmla="*/ 35 h 213"/>
                  <a:gd name="T14" fmla="*/ 64 w 110"/>
                  <a:gd name="T15" fmla="*/ 37 h 213"/>
                  <a:gd name="T16" fmla="*/ 60 w 110"/>
                  <a:gd name="T17" fmla="*/ 39 h 213"/>
                  <a:gd name="T18" fmla="*/ 60 w 110"/>
                  <a:gd name="T19" fmla="*/ 46 h 213"/>
                  <a:gd name="T20" fmla="*/ 54 w 110"/>
                  <a:gd name="T21" fmla="*/ 50 h 213"/>
                  <a:gd name="T22" fmla="*/ 52 w 110"/>
                  <a:gd name="T23" fmla="*/ 57 h 213"/>
                  <a:gd name="T24" fmla="*/ 53 w 110"/>
                  <a:gd name="T25" fmla="*/ 68 h 213"/>
                  <a:gd name="T26" fmla="*/ 60 w 110"/>
                  <a:gd name="T27" fmla="*/ 76 h 213"/>
                  <a:gd name="T28" fmla="*/ 64 w 110"/>
                  <a:gd name="T29" fmla="*/ 84 h 213"/>
                  <a:gd name="T30" fmla="*/ 81 w 110"/>
                  <a:gd name="T31" fmla="*/ 97 h 213"/>
                  <a:gd name="T32" fmla="*/ 96 w 110"/>
                  <a:gd name="T33" fmla="*/ 113 h 213"/>
                  <a:gd name="T34" fmla="*/ 100 w 110"/>
                  <a:gd name="T35" fmla="*/ 122 h 213"/>
                  <a:gd name="T36" fmla="*/ 106 w 110"/>
                  <a:gd name="T37" fmla="*/ 136 h 213"/>
                  <a:gd name="T38" fmla="*/ 106 w 110"/>
                  <a:gd name="T39" fmla="*/ 142 h 213"/>
                  <a:gd name="T40" fmla="*/ 110 w 110"/>
                  <a:gd name="T41" fmla="*/ 153 h 213"/>
                  <a:gd name="T42" fmla="*/ 107 w 110"/>
                  <a:gd name="T43" fmla="*/ 153 h 213"/>
                  <a:gd name="T44" fmla="*/ 107 w 110"/>
                  <a:gd name="T45" fmla="*/ 160 h 213"/>
                  <a:gd name="T46" fmla="*/ 104 w 110"/>
                  <a:gd name="T47" fmla="*/ 170 h 213"/>
                  <a:gd name="T48" fmla="*/ 96 w 110"/>
                  <a:gd name="T49" fmla="*/ 178 h 213"/>
                  <a:gd name="T50" fmla="*/ 83 w 110"/>
                  <a:gd name="T51" fmla="*/ 188 h 213"/>
                  <a:gd name="T52" fmla="*/ 76 w 110"/>
                  <a:gd name="T53" fmla="*/ 185 h 213"/>
                  <a:gd name="T54" fmla="*/ 74 w 110"/>
                  <a:gd name="T55" fmla="*/ 187 h 213"/>
                  <a:gd name="T56" fmla="*/ 74 w 110"/>
                  <a:gd name="T57" fmla="*/ 191 h 213"/>
                  <a:gd name="T58" fmla="*/ 72 w 110"/>
                  <a:gd name="T59" fmla="*/ 196 h 213"/>
                  <a:gd name="T60" fmla="*/ 68 w 110"/>
                  <a:gd name="T61" fmla="*/ 198 h 213"/>
                  <a:gd name="T62" fmla="*/ 65 w 110"/>
                  <a:gd name="T63" fmla="*/ 200 h 213"/>
                  <a:gd name="T64" fmla="*/ 60 w 110"/>
                  <a:gd name="T65" fmla="*/ 207 h 213"/>
                  <a:gd name="T66" fmla="*/ 49 w 110"/>
                  <a:gd name="T67" fmla="*/ 212 h 213"/>
                  <a:gd name="T68" fmla="*/ 52 w 110"/>
                  <a:gd name="T69" fmla="*/ 207 h 213"/>
                  <a:gd name="T70" fmla="*/ 52 w 110"/>
                  <a:gd name="T71" fmla="*/ 198 h 213"/>
                  <a:gd name="T72" fmla="*/ 53 w 110"/>
                  <a:gd name="T73" fmla="*/ 191 h 213"/>
                  <a:gd name="T74" fmla="*/ 46 w 110"/>
                  <a:gd name="T75" fmla="*/ 189 h 213"/>
                  <a:gd name="T76" fmla="*/ 53 w 110"/>
                  <a:gd name="T77" fmla="*/ 180 h 213"/>
                  <a:gd name="T78" fmla="*/ 67 w 110"/>
                  <a:gd name="T79" fmla="*/ 183 h 213"/>
                  <a:gd name="T80" fmla="*/ 64 w 110"/>
                  <a:gd name="T81" fmla="*/ 174 h 213"/>
                  <a:gd name="T82" fmla="*/ 76 w 110"/>
                  <a:gd name="T83" fmla="*/ 162 h 213"/>
                  <a:gd name="T84" fmla="*/ 83 w 110"/>
                  <a:gd name="T85" fmla="*/ 152 h 213"/>
                  <a:gd name="T86" fmla="*/ 79 w 110"/>
                  <a:gd name="T87" fmla="*/ 136 h 213"/>
                  <a:gd name="T88" fmla="*/ 79 w 110"/>
                  <a:gd name="T89" fmla="*/ 123 h 213"/>
                  <a:gd name="T90" fmla="*/ 81 w 110"/>
                  <a:gd name="T91" fmla="*/ 112 h 213"/>
                  <a:gd name="T92" fmla="*/ 78 w 110"/>
                  <a:gd name="T93" fmla="*/ 105 h 213"/>
                  <a:gd name="T94" fmla="*/ 71 w 110"/>
                  <a:gd name="T95" fmla="*/ 98 h 213"/>
                  <a:gd name="T96" fmla="*/ 63 w 110"/>
                  <a:gd name="T97" fmla="*/ 93 h 213"/>
                  <a:gd name="T98" fmla="*/ 53 w 110"/>
                  <a:gd name="T99" fmla="*/ 79 h 213"/>
                  <a:gd name="T100" fmla="*/ 35 w 110"/>
                  <a:gd name="T101" fmla="*/ 69 h 213"/>
                  <a:gd name="T102" fmla="*/ 30 w 110"/>
                  <a:gd name="T103" fmla="*/ 59 h 213"/>
                  <a:gd name="T104" fmla="*/ 39 w 110"/>
                  <a:gd name="T105" fmla="*/ 54 h 213"/>
                  <a:gd name="T106" fmla="*/ 39 w 110"/>
                  <a:gd name="T107" fmla="*/ 43 h 213"/>
                  <a:gd name="T108" fmla="*/ 27 w 110"/>
                  <a:gd name="T109" fmla="*/ 39 h 213"/>
                  <a:gd name="T110" fmla="*/ 12 w 110"/>
                  <a:gd name="T111" fmla="*/ 26 h 213"/>
                  <a:gd name="T112" fmla="*/ 0 w 110"/>
                  <a:gd name="T113" fmla="*/ 15 h 213"/>
                  <a:gd name="T114" fmla="*/ 7 w 110"/>
                  <a:gd name="T115" fmla="*/ 10 h 213"/>
                  <a:gd name="T116" fmla="*/ 13 w 110"/>
                  <a:gd name="T117" fmla="*/ 11 h 213"/>
                  <a:gd name="T118" fmla="*/ 21 w 110"/>
                  <a:gd name="T119" fmla="*/ 12 h 213"/>
                  <a:gd name="T120" fmla="*/ 35 w 110"/>
                  <a:gd name="T121" fmla="*/ 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213">
                    <a:moveTo>
                      <a:pt x="42" y="0"/>
                    </a:moveTo>
                    <a:lnTo>
                      <a:pt x="45" y="3"/>
                    </a:lnTo>
                    <a:lnTo>
                      <a:pt x="45" y="4"/>
                    </a:lnTo>
                    <a:lnTo>
                      <a:pt x="49" y="4"/>
                    </a:lnTo>
                    <a:lnTo>
                      <a:pt x="49" y="7"/>
                    </a:lnTo>
                    <a:lnTo>
                      <a:pt x="56" y="7"/>
                    </a:lnTo>
                    <a:lnTo>
                      <a:pt x="57" y="8"/>
                    </a:lnTo>
                    <a:lnTo>
                      <a:pt x="60" y="7"/>
                    </a:lnTo>
                    <a:lnTo>
                      <a:pt x="63" y="8"/>
                    </a:lnTo>
                    <a:lnTo>
                      <a:pt x="61" y="11"/>
                    </a:lnTo>
                    <a:lnTo>
                      <a:pt x="60" y="11"/>
                    </a:lnTo>
                    <a:lnTo>
                      <a:pt x="59" y="15"/>
                    </a:lnTo>
                    <a:lnTo>
                      <a:pt x="60" y="17"/>
                    </a:lnTo>
                    <a:lnTo>
                      <a:pt x="61" y="19"/>
                    </a:lnTo>
                    <a:lnTo>
                      <a:pt x="67" y="21"/>
                    </a:lnTo>
                    <a:lnTo>
                      <a:pt x="67" y="24"/>
                    </a:lnTo>
                    <a:lnTo>
                      <a:pt x="70" y="24"/>
                    </a:lnTo>
                    <a:lnTo>
                      <a:pt x="72" y="25"/>
                    </a:lnTo>
                    <a:lnTo>
                      <a:pt x="75" y="25"/>
                    </a:lnTo>
                    <a:lnTo>
                      <a:pt x="76" y="25"/>
                    </a:lnTo>
                    <a:lnTo>
                      <a:pt x="78" y="25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81" y="28"/>
                    </a:lnTo>
                    <a:lnTo>
                      <a:pt x="79" y="29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5" y="30"/>
                    </a:lnTo>
                    <a:lnTo>
                      <a:pt x="72" y="30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5"/>
                    </a:lnTo>
                    <a:lnTo>
                      <a:pt x="68" y="35"/>
                    </a:lnTo>
                    <a:lnTo>
                      <a:pt x="68" y="36"/>
                    </a:lnTo>
                    <a:lnTo>
                      <a:pt x="67" y="36"/>
                    </a:lnTo>
                    <a:lnTo>
                      <a:pt x="64" y="36"/>
                    </a:lnTo>
                    <a:lnTo>
                      <a:pt x="64" y="37"/>
                    </a:lnTo>
                    <a:lnTo>
                      <a:pt x="63" y="37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61" y="37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7"/>
                    </a:lnTo>
                    <a:lnTo>
                      <a:pt x="59" y="47"/>
                    </a:lnTo>
                    <a:lnTo>
                      <a:pt x="57" y="51"/>
                    </a:lnTo>
                    <a:lnTo>
                      <a:pt x="56" y="51"/>
                    </a:lnTo>
                    <a:lnTo>
                      <a:pt x="54" y="50"/>
                    </a:lnTo>
                    <a:lnTo>
                      <a:pt x="54" y="51"/>
                    </a:lnTo>
                    <a:lnTo>
                      <a:pt x="53" y="51"/>
                    </a:lnTo>
                    <a:lnTo>
                      <a:pt x="53" y="54"/>
                    </a:lnTo>
                    <a:lnTo>
                      <a:pt x="52" y="55"/>
                    </a:lnTo>
                    <a:lnTo>
                      <a:pt x="52" y="57"/>
                    </a:lnTo>
                    <a:lnTo>
                      <a:pt x="52" y="58"/>
                    </a:lnTo>
                    <a:lnTo>
                      <a:pt x="53" y="58"/>
                    </a:lnTo>
                    <a:lnTo>
                      <a:pt x="52" y="64"/>
                    </a:lnTo>
                    <a:lnTo>
                      <a:pt x="50" y="65"/>
                    </a:lnTo>
                    <a:lnTo>
                      <a:pt x="53" y="68"/>
                    </a:lnTo>
                    <a:lnTo>
                      <a:pt x="53" y="69"/>
                    </a:lnTo>
                    <a:lnTo>
                      <a:pt x="50" y="69"/>
                    </a:lnTo>
                    <a:lnTo>
                      <a:pt x="53" y="71"/>
                    </a:lnTo>
                    <a:lnTo>
                      <a:pt x="57" y="73"/>
                    </a:lnTo>
                    <a:lnTo>
                      <a:pt x="60" y="76"/>
                    </a:lnTo>
                    <a:lnTo>
                      <a:pt x="61" y="76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2"/>
                    </a:lnTo>
                    <a:lnTo>
                      <a:pt x="64" y="84"/>
                    </a:lnTo>
                    <a:lnTo>
                      <a:pt x="64" y="86"/>
                    </a:lnTo>
                    <a:lnTo>
                      <a:pt x="70" y="90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81" y="97"/>
                    </a:lnTo>
                    <a:lnTo>
                      <a:pt x="86" y="101"/>
                    </a:lnTo>
                    <a:lnTo>
                      <a:pt x="88" y="104"/>
                    </a:lnTo>
                    <a:lnTo>
                      <a:pt x="94" y="108"/>
                    </a:lnTo>
                    <a:lnTo>
                      <a:pt x="96" y="112"/>
                    </a:lnTo>
                    <a:lnTo>
                      <a:pt x="96" y="113"/>
                    </a:lnTo>
                    <a:lnTo>
                      <a:pt x="97" y="113"/>
                    </a:lnTo>
                    <a:lnTo>
                      <a:pt x="97" y="116"/>
                    </a:lnTo>
                    <a:lnTo>
                      <a:pt x="100" y="119"/>
                    </a:lnTo>
                    <a:lnTo>
                      <a:pt x="100" y="120"/>
                    </a:lnTo>
                    <a:lnTo>
                      <a:pt x="100" y="122"/>
                    </a:lnTo>
                    <a:lnTo>
                      <a:pt x="100" y="123"/>
                    </a:lnTo>
                    <a:lnTo>
                      <a:pt x="103" y="126"/>
                    </a:lnTo>
                    <a:lnTo>
                      <a:pt x="103" y="130"/>
                    </a:lnTo>
                    <a:lnTo>
                      <a:pt x="104" y="131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106" y="138"/>
                    </a:lnTo>
                    <a:lnTo>
                      <a:pt x="106" y="140"/>
                    </a:lnTo>
                    <a:lnTo>
                      <a:pt x="106" y="142"/>
                    </a:lnTo>
                    <a:lnTo>
                      <a:pt x="106" y="142"/>
                    </a:lnTo>
                    <a:lnTo>
                      <a:pt x="107" y="147"/>
                    </a:lnTo>
                    <a:lnTo>
                      <a:pt x="107" y="148"/>
                    </a:lnTo>
                    <a:lnTo>
                      <a:pt x="108" y="148"/>
                    </a:lnTo>
                    <a:lnTo>
                      <a:pt x="108" y="149"/>
                    </a:lnTo>
                    <a:lnTo>
                      <a:pt x="110" y="153"/>
                    </a:lnTo>
                    <a:lnTo>
                      <a:pt x="110" y="155"/>
                    </a:lnTo>
                    <a:lnTo>
                      <a:pt x="110" y="155"/>
                    </a:lnTo>
                    <a:lnTo>
                      <a:pt x="110" y="153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7" y="156"/>
                    </a:lnTo>
                    <a:lnTo>
                      <a:pt x="108" y="156"/>
                    </a:lnTo>
                    <a:lnTo>
                      <a:pt x="108" y="158"/>
                    </a:lnTo>
                    <a:lnTo>
                      <a:pt x="107" y="159"/>
                    </a:lnTo>
                    <a:lnTo>
                      <a:pt x="107" y="160"/>
                    </a:lnTo>
                    <a:lnTo>
                      <a:pt x="104" y="162"/>
                    </a:lnTo>
                    <a:lnTo>
                      <a:pt x="107" y="165"/>
                    </a:lnTo>
                    <a:lnTo>
                      <a:pt x="106" y="167"/>
                    </a:lnTo>
                    <a:lnTo>
                      <a:pt x="107" y="169"/>
                    </a:lnTo>
                    <a:lnTo>
                      <a:pt x="104" y="170"/>
                    </a:lnTo>
                    <a:lnTo>
                      <a:pt x="103" y="170"/>
                    </a:lnTo>
                    <a:lnTo>
                      <a:pt x="103" y="174"/>
                    </a:lnTo>
                    <a:lnTo>
                      <a:pt x="101" y="174"/>
                    </a:lnTo>
                    <a:lnTo>
                      <a:pt x="99" y="177"/>
                    </a:lnTo>
                    <a:lnTo>
                      <a:pt x="96" y="178"/>
                    </a:lnTo>
                    <a:lnTo>
                      <a:pt x="94" y="180"/>
                    </a:lnTo>
                    <a:lnTo>
                      <a:pt x="93" y="183"/>
                    </a:lnTo>
                    <a:lnTo>
                      <a:pt x="92" y="183"/>
                    </a:lnTo>
                    <a:lnTo>
                      <a:pt x="89" y="184"/>
                    </a:lnTo>
                    <a:lnTo>
                      <a:pt x="83" y="188"/>
                    </a:lnTo>
                    <a:lnTo>
                      <a:pt x="81" y="188"/>
                    </a:lnTo>
                    <a:lnTo>
                      <a:pt x="79" y="187"/>
                    </a:lnTo>
                    <a:lnTo>
                      <a:pt x="76" y="188"/>
                    </a:lnTo>
                    <a:lnTo>
                      <a:pt x="76" y="188"/>
                    </a:lnTo>
                    <a:lnTo>
                      <a:pt x="76" y="185"/>
                    </a:lnTo>
                    <a:lnTo>
                      <a:pt x="76" y="184"/>
                    </a:lnTo>
                    <a:lnTo>
                      <a:pt x="75" y="185"/>
                    </a:lnTo>
                    <a:lnTo>
                      <a:pt x="75" y="187"/>
                    </a:lnTo>
                    <a:lnTo>
                      <a:pt x="72" y="185"/>
                    </a:lnTo>
                    <a:lnTo>
                      <a:pt x="74" y="187"/>
                    </a:lnTo>
                    <a:lnTo>
                      <a:pt x="74" y="188"/>
                    </a:lnTo>
                    <a:lnTo>
                      <a:pt x="74" y="188"/>
                    </a:lnTo>
                    <a:lnTo>
                      <a:pt x="71" y="188"/>
                    </a:lnTo>
                    <a:lnTo>
                      <a:pt x="75" y="189"/>
                    </a:lnTo>
                    <a:lnTo>
                      <a:pt x="74" y="191"/>
                    </a:lnTo>
                    <a:lnTo>
                      <a:pt x="75" y="194"/>
                    </a:lnTo>
                    <a:lnTo>
                      <a:pt x="74" y="194"/>
                    </a:lnTo>
                    <a:lnTo>
                      <a:pt x="71" y="192"/>
                    </a:lnTo>
                    <a:lnTo>
                      <a:pt x="72" y="195"/>
                    </a:lnTo>
                    <a:lnTo>
                      <a:pt x="72" y="196"/>
                    </a:lnTo>
                    <a:lnTo>
                      <a:pt x="71" y="198"/>
                    </a:lnTo>
                    <a:lnTo>
                      <a:pt x="71" y="196"/>
                    </a:lnTo>
                    <a:lnTo>
                      <a:pt x="70" y="195"/>
                    </a:lnTo>
                    <a:lnTo>
                      <a:pt x="68" y="195"/>
                    </a:lnTo>
                    <a:lnTo>
                      <a:pt x="68" y="198"/>
                    </a:lnTo>
                    <a:lnTo>
                      <a:pt x="68" y="198"/>
                    </a:lnTo>
                    <a:lnTo>
                      <a:pt x="70" y="199"/>
                    </a:lnTo>
                    <a:lnTo>
                      <a:pt x="68" y="199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4" y="203"/>
                    </a:lnTo>
                    <a:lnTo>
                      <a:pt x="63" y="203"/>
                    </a:lnTo>
                    <a:lnTo>
                      <a:pt x="60" y="203"/>
                    </a:lnTo>
                    <a:lnTo>
                      <a:pt x="60" y="205"/>
                    </a:lnTo>
                    <a:lnTo>
                      <a:pt x="60" y="207"/>
                    </a:lnTo>
                    <a:lnTo>
                      <a:pt x="59" y="209"/>
                    </a:lnTo>
                    <a:lnTo>
                      <a:pt x="57" y="209"/>
                    </a:lnTo>
                    <a:lnTo>
                      <a:pt x="57" y="210"/>
                    </a:lnTo>
                    <a:lnTo>
                      <a:pt x="52" y="213"/>
                    </a:lnTo>
                    <a:lnTo>
                      <a:pt x="49" y="212"/>
                    </a:lnTo>
                    <a:lnTo>
                      <a:pt x="50" y="210"/>
                    </a:lnTo>
                    <a:lnTo>
                      <a:pt x="53" y="210"/>
                    </a:lnTo>
                    <a:lnTo>
                      <a:pt x="54" y="209"/>
                    </a:lnTo>
                    <a:lnTo>
                      <a:pt x="53" y="209"/>
                    </a:lnTo>
                    <a:lnTo>
                      <a:pt x="52" y="207"/>
                    </a:lnTo>
                    <a:lnTo>
                      <a:pt x="52" y="203"/>
                    </a:lnTo>
                    <a:lnTo>
                      <a:pt x="52" y="203"/>
                    </a:lnTo>
                    <a:lnTo>
                      <a:pt x="50" y="203"/>
                    </a:lnTo>
                    <a:lnTo>
                      <a:pt x="52" y="202"/>
                    </a:lnTo>
                    <a:lnTo>
                      <a:pt x="52" y="198"/>
                    </a:lnTo>
                    <a:lnTo>
                      <a:pt x="53" y="194"/>
                    </a:lnTo>
                    <a:lnTo>
                      <a:pt x="57" y="191"/>
                    </a:lnTo>
                    <a:lnTo>
                      <a:pt x="59" y="189"/>
                    </a:lnTo>
                    <a:lnTo>
                      <a:pt x="56" y="191"/>
                    </a:lnTo>
                    <a:lnTo>
                      <a:pt x="53" y="191"/>
                    </a:lnTo>
                    <a:lnTo>
                      <a:pt x="52" y="191"/>
                    </a:lnTo>
                    <a:lnTo>
                      <a:pt x="50" y="191"/>
                    </a:lnTo>
                    <a:lnTo>
                      <a:pt x="49" y="191"/>
                    </a:lnTo>
                    <a:lnTo>
                      <a:pt x="46" y="189"/>
                    </a:lnTo>
                    <a:lnTo>
                      <a:pt x="46" y="189"/>
                    </a:lnTo>
                    <a:lnTo>
                      <a:pt x="46" y="187"/>
                    </a:lnTo>
                    <a:lnTo>
                      <a:pt x="46" y="187"/>
                    </a:lnTo>
                    <a:lnTo>
                      <a:pt x="49" y="184"/>
                    </a:lnTo>
                    <a:lnTo>
                      <a:pt x="52" y="183"/>
                    </a:lnTo>
                    <a:lnTo>
                      <a:pt x="53" y="180"/>
                    </a:lnTo>
                    <a:lnTo>
                      <a:pt x="56" y="18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5" y="180"/>
                    </a:lnTo>
                    <a:lnTo>
                      <a:pt x="67" y="183"/>
                    </a:lnTo>
                    <a:lnTo>
                      <a:pt x="71" y="181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67" y="174"/>
                    </a:lnTo>
                    <a:lnTo>
                      <a:pt x="64" y="174"/>
                    </a:lnTo>
                    <a:lnTo>
                      <a:pt x="64" y="169"/>
                    </a:lnTo>
                    <a:lnTo>
                      <a:pt x="67" y="167"/>
                    </a:lnTo>
                    <a:lnTo>
                      <a:pt x="71" y="167"/>
                    </a:lnTo>
                    <a:lnTo>
                      <a:pt x="72" y="165"/>
                    </a:lnTo>
                    <a:lnTo>
                      <a:pt x="76" y="162"/>
                    </a:lnTo>
                    <a:lnTo>
                      <a:pt x="81" y="162"/>
                    </a:lnTo>
                    <a:lnTo>
                      <a:pt x="81" y="159"/>
                    </a:lnTo>
                    <a:lnTo>
                      <a:pt x="82" y="159"/>
                    </a:lnTo>
                    <a:lnTo>
                      <a:pt x="85" y="155"/>
                    </a:lnTo>
                    <a:lnTo>
                      <a:pt x="83" y="152"/>
                    </a:lnTo>
                    <a:lnTo>
                      <a:pt x="85" y="148"/>
                    </a:lnTo>
                    <a:lnTo>
                      <a:pt x="83" y="145"/>
                    </a:lnTo>
                    <a:lnTo>
                      <a:pt x="85" y="141"/>
                    </a:lnTo>
                    <a:lnTo>
                      <a:pt x="82" y="137"/>
                    </a:lnTo>
                    <a:lnTo>
                      <a:pt x="79" y="136"/>
                    </a:lnTo>
                    <a:lnTo>
                      <a:pt x="78" y="131"/>
                    </a:lnTo>
                    <a:lnTo>
                      <a:pt x="79" y="131"/>
                    </a:lnTo>
                    <a:lnTo>
                      <a:pt x="81" y="130"/>
                    </a:lnTo>
                    <a:lnTo>
                      <a:pt x="81" y="126"/>
                    </a:lnTo>
                    <a:lnTo>
                      <a:pt x="79" y="123"/>
                    </a:lnTo>
                    <a:lnTo>
                      <a:pt x="79" y="120"/>
                    </a:lnTo>
                    <a:lnTo>
                      <a:pt x="83" y="118"/>
                    </a:lnTo>
                    <a:lnTo>
                      <a:pt x="83" y="115"/>
                    </a:lnTo>
                    <a:lnTo>
                      <a:pt x="81" y="113"/>
                    </a:lnTo>
                    <a:lnTo>
                      <a:pt x="81" y="112"/>
                    </a:lnTo>
                    <a:lnTo>
                      <a:pt x="81" y="109"/>
                    </a:lnTo>
                    <a:lnTo>
                      <a:pt x="82" y="106"/>
                    </a:lnTo>
                    <a:lnTo>
                      <a:pt x="82" y="105"/>
                    </a:lnTo>
                    <a:lnTo>
                      <a:pt x="79" y="106"/>
                    </a:lnTo>
                    <a:lnTo>
                      <a:pt x="78" y="105"/>
                    </a:lnTo>
                    <a:lnTo>
                      <a:pt x="76" y="104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1" y="98"/>
                    </a:lnTo>
                    <a:lnTo>
                      <a:pt x="70" y="100"/>
                    </a:lnTo>
                    <a:lnTo>
                      <a:pt x="67" y="97"/>
                    </a:lnTo>
                    <a:lnTo>
                      <a:pt x="67" y="95"/>
                    </a:lnTo>
                    <a:lnTo>
                      <a:pt x="65" y="93"/>
                    </a:lnTo>
                    <a:lnTo>
                      <a:pt x="63" y="93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3" y="79"/>
                    </a:lnTo>
                    <a:lnTo>
                      <a:pt x="49" y="76"/>
                    </a:lnTo>
                    <a:lnTo>
                      <a:pt x="46" y="72"/>
                    </a:lnTo>
                    <a:lnTo>
                      <a:pt x="43" y="72"/>
                    </a:lnTo>
                    <a:lnTo>
                      <a:pt x="39" y="69"/>
                    </a:lnTo>
                    <a:lnTo>
                      <a:pt x="35" y="69"/>
                    </a:lnTo>
                    <a:lnTo>
                      <a:pt x="34" y="66"/>
                    </a:lnTo>
                    <a:lnTo>
                      <a:pt x="31" y="66"/>
                    </a:lnTo>
                    <a:lnTo>
                      <a:pt x="31" y="64"/>
                    </a:lnTo>
                    <a:lnTo>
                      <a:pt x="32" y="62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1" y="57"/>
                    </a:lnTo>
                    <a:lnTo>
                      <a:pt x="35" y="55"/>
                    </a:lnTo>
                    <a:lnTo>
                      <a:pt x="38" y="55"/>
                    </a:lnTo>
                    <a:lnTo>
                      <a:pt x="39" y="54"/>
                    </a:lnTo>
                    <a:lnTo>
                      <a:pt x="41" y="48"/>
                    </a:lnTo>
                    <a:lnTo>
                      <a:pt x="42" y="47"/>
                    </a:lnTo>
                    <a:lnTo>
                      <a:pt x="42" y="46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38" y="40"/>
                    </a:lnTo>
                    <a:lnTo>
                      <a:pt x="35" y="39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7" y="39"/>
                    </a:lnTo>
                    <a:lnTo>
                      <a:pt x="23" y="37"/>
                    </a:lnTo>
                    <a:lnTo>
                      <a:pt x="17" y="37"/>
                    </a:lnTo>
                    <a:lnTo>
                      <a:pt x="14" y="33"/>
                    </a:lnTo>
                    <a:lnTo>
                      <a:pt x="10" y="29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9" y="22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7" y="12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1" y="12"/>
                    </a:lnTo>
                    <a:lnTo>
                      <a:pt x="24" y="11"/>
                    </a:lnTo>
                    <a:lnTo>
                      <a:pt x="24" y="8"/>
                    </a:lnTo>
                    <a:lnTo>
                      <a:pt x="28" y="8"/>
                    </a:lnTo>
                    <a:lnTo>
                      <a:pt x="31" y="10"/>
                    </a:lnTo>
                    <a:lnTo>
                      <a:pt x="35" y="8"/>
                    </a:lnTo>
                    <a:lnTo>
                      <a:pt x="35" y="4"/>
                    </a:lnTo>
                    <a:lnTo>
                      <a:pt x="38" y="1"/>
                    </a:lnTo>
                    <a:lnTo>
                      <a:pt x="41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5" name="Freeform 569"/>
              <p:cNvSpPr>
                <a:spLocks/>
              </p:cNvSpPr>
              <p:nvPr/>
            </p:nvSpPr>
            <p:spPr bwMode="auto">
              <a:xfrm>
                <a:off x="6395818" y="3724933"/>
                <a:ext cx="102272" cy="88931"/>
              </a:xfrm>
              <a:custGeom>
                <a:avLst/>
                <a:gdLst>
                  <a:gd name="T0" fmla="*/ 56 w 69"/>
                  <a:gd name="T1" fmla="*/ 2 h 60"/>
                  <a:gd name="T2" fmla="*/ 60 w 69"/>
                  <a:gd name="T3" fmla="*/ 4 h 60"/>
                  <a:gd name="T4" fmla="*/ 63 w 69"/>
                  <a:gd name="T5" fmla="*/ 9 h 60"/>
                  <a:gd name="T6" fmla="*/ 69 w 69"/>
                  <a:gd name="T7" fmla="*/ 14 h 60"/>
                  <a:gd name="T8" fmla="*/ 69 w 69"/>
                  <a:gd name="T9" fmla="*/ 21 h 60"/>
                  <a:gd name="T10" fmla="*/ 69 w 69"/>
                  <a:gd name="T11" fmla="*/ 28 h 60"/>
                  <a:gd name="T12" fmla="*/ 65 w 69"/>
                  <a:gd name="T13" fmla="*/ 32 h 60"/>
                  <a:gd name="T14" fmla="*/ 60 w 69"/>
                  <a:gd name="T15" fmla="*/ 35 h 60"/>
                  <a:gd name="T16" fmla="*/ 55 w 69"/>
                  <a:gd name="T17" fmla="*/ 40 h 60"/>
                  <a:gd name="T18" fmla="*/ 48 w 69"/>
                  <a:gd name="T19" fmla="*/ 42 h 60"/>
                  <a:gd name="T20" fmla="*/ 51 w 69"/>
                  <a:gd name="T21" fmla="*/ 47 h 60"/>
                  <a:gd name="T22" fmla="*/ 54 w 69"/>
                  <a:gd name="T23" fmla="*/ 51 h 60"/>
                  <a:gd name="T24" fmla="*/ 51 w 69"/>
                  <a:gd name="T25" fmla="*/ 56 h 60"/>
                  <a:gd name="T26" fmla="*/ 47 w 69"/>
                  <a:gd name="T27" fmla="*/ 51 h 60"/>
                  <a:gd name="T28" fmla="*/ 40 w 69"/>
                  <a:gd name="T29" fmla="*/ 53 h 60"/>
                  <a:gd name="T30" fmla="*/ 36 w 69"/>
                  <a:gd name="T31" fmla="*/ 56 h 60"/>
                  <a:gd name="T32" fmla="*/ 30 w 69"/>
                  <a:gd name="T33" fmla="*/ 60 h 60"/>
                  <a:gd name="T34" fmla="*/ 26 w 69"/>
                  <a:gd name="T35" fmla="*/ 58 h 60"/>
                  <a:gd name="T36" fmla="*/ 23 w 69"/>
                  <a:gd name="T37" fmla="*/ 57 h 60"/>
                  <a:gd name="T38" fmla="*/ 20 w 69"/>
                  <a:gd name="T39" fmla="*/ 60 h 60"/>
                  <a:gd name="T40" fmla="*/ 19 w 69"/>
                  <a:gd name="T41" fmla="*/ 58 h 60"/>
                  <a:gd name="T42" fmla="*/ 19 w 69"/>
                  <a:gd name="T43" fmla="*/ 56 h 60"/>
                  <a:gd name="T44" fmla="*/ 19 w 69"/>
                  <a:gd name="T45" fmla="*/ 51 h 60"/>
                  <a:gd name="T46" fmla="*/ 18 w 69"/>
                  <a:gd name="T47" fmla="*/ 50 h 60"/>
                  <a:gd name="T48" fmla="*/ 16 w 69"/>
                  <a:gd name="T49" fmla="*/ 54 h 60"/>
                  <a:gd name="T50" fmla="*/ 12 w 69"/>
                  <a:gd name="T51" fmla="*/ 54 h 60"/>
                  <a:gd name="T52" fmla="*/ 11 w 69"/>
                  <a:gd name="T53" fmla="*/ 50 h 60"/>
                  <a:gd name="T54" fmla="*/ 9 w 69"/>
                  <a:gd name="T55" fmla="*/ 46 h 60"/>
                  <a:gd name="T56" fmla="*/ 7 w 69"/>
                  <a:gd name="T57" fmla="*/ 44 h 60"/>
                  <a:gd name="T58" fmla="*/ 5 w 69"/>
                  <a:gd name="T59" fmla="*/ 40 h 60"/>
                  <a:gd name="T60" fmla="*/ 4 w 69"/>
                  <a:gd name="T61" fmla="*/ 36 h 60"/>
                  <a:gd name="T62" fmla="*/ 4 w 69"/>
                  <a:gd name="T63" fmla="*/ 33 h 60"/>
                  <a:gd name="T64" fmla="*/ 2 w 69"/>
                  <a:gd name="T65" fmla="*/ 26 h 60"/>
                  <a:gd name="T66" fmla="*/ 0 w 69"/>
                  <a:gd name="T67" fmla="*/ 20 h 60"/>
                  <a:gd name="T68" fmla="*/ 2 w 69"/>
                  <a:gd name="T69" fmla="*/ 11 h 60"/>
                  <a:gd name="T70" fmla="*/ 5 w 69"/>
                  <a:gd name="T71" fmla="*/ 3 h 60"/>
                  <a:gd name="T72" fmla="*/ 14 w 69"/>
                  <a:gd name="T73" fmla="*/ 2 h 60"/>
                  <a:gd name="T74" fmla="*/ 19 w 69"/>
                  <a:gd name="T75" fmla="*/ 3 h 60"/>
                  <a:gd name="T76" fmla="*/ 26 w 69"/>
                  <a:gd name="T77" fmla="*/ 2 h 60"/>
                  <a:gd name="T78" fmla="*/ 33 w 69"/>
                  <a:gd name="T79" fmla="*/ 2 h 60"/>
                  <a:gd name="T80" fmla="*/ 36 w 69"/>
                  <a:gd name="T81" fmla="*/ 3 h 60"/>
                  <a:gd name="T82" fmla="*/ 41 w 69"/>
                  <a:gd name="T83" fmla="*/ 7 h 60"/>
                  <a:gd name="T84" fmla="*/ 47 w 69"/>
                  <a:gd name="T85" fmla="*/ 11 h 60"/>
                  <a:gd name="T86" fmla="*/ 51 w 69"/>
                  <a:gd name="T87" fmla="*/ 10 h 60"/>
                  <a:gd name="T88" fmla="*/ 51 w 69"/>
                  <a:gd name="T89" fmla="*/ 6 h 60"/>
                  <a:gd name="T90" fmla="*/ 49 w 69"/>
                  <a:gd name="T9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9" h="60">
                    <a:moveTo>
                      <a:pt x="55" y="0"/>
                    </a:moveTo>
                    <a:lnTo>
                      <a:pt x="56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3" y="9"/>
                    </a:lnTo>
                    <a:lnTo>
                      <a:pt x="66" y="10"/>
                    </a:lnTo>
                    <a:lnTo>
                      <a:pt x="69" y="14"/>
                    </a:lnTo>
                    <a:lnTo>
                      <a:pt x="67" y="18"/>
                    </a:lnTo>
                    <a:lnTo>
                      <a:pt x="69" y="21"/>
                    </a:lnTo>
                    <a:lnTo>
                      <a:pt x="67" y="25"/>
                    </a:lnTo>
                    <a:lnTo>
                      <a:pt x="69" y="28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5" y="35"/>
                    </a:lnTo>
                    <a:lnTo>
                      <a:pt x="60" y="35"/>
                    </a:lnTo>
                    <a:lnTo>
                      <a:pt x="56" y="38"/>
                    </a:lnTo>
                    <a:lnTo>
                      <a:pt x="55" y="40"/>
                    </a:lnTo>
                    <a:lnTo>
                      <a:pt x="51" y="40"/>
                    </a:lnTo>
                    <a:lnTo>
                      <a:pt x="48" y="42"/>
                    </a:lnTo>
                    <a:lnTo>
                      <a:pt x="48" y="47"/>
                    </a:lnTo>
                    <a:lnTo>
                      <a:pt x="51" y="47"/>
                    </a:lnTo>
                    <a:lnTo>
                      <a:pt x="54" y="50"/>
                    </a:lnTo>
                    <a:lnTo>
                      <a:pt x="54" y="51"/>
                    </a:lnTo>
                    <a:lnTo>
                      <a:pt x="55" y="54"/>
                    </a:lnTo>
                    <a:lnTo>
                      <a:pt x="51" y="56"/>
                    </a:lnTo>
                    <a:lnTo>
                      <a:pt x="49" y="53"/>
                    </a:lnTo>
                    <a:lnTo>
                      <a:pt x="47" y="51"/>
                    </a:lnTo>
                    <a:lnTo>
                      <a:pt x="41" y="53"/>
                    </a:lnTo>
                    <a:lnTo>
                      <a:pt x="40" y="53"/>
                    </a:lnTo>
                    <a:lnTo>
                      <a:pt x="37" y="53"/>
                    </a:lnTo>
                    <a:lnTo>
                      <a:pt x="36" y="56"/>
                    </a:lnTo>
                    <a:lnTo>
                      <a:pt x="33" y="57"/>
                    </a:lnTo>
                    <a:lnTo>
                      <a:pt x="30" y="60"/>
                    </a:lnTo>
                    <a:lnTo>
                      <a:pt x="27" y="58"/>
                    </a:lnTo>
                    <a:lnTo>
                      <a:pt x="26" y="58"/>
                    </a:lnTo>
                    <a:lnTo>
                      <a:pt x="25" y="57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18" y="57"/>
                    </a:lnTo>
                    <a:lnTo>
                      <a:pt x="19" y="56"/>
                    </a:lnTo>
                    <a:lnTo>
                      <a:pt x="19" y="53"/>
                    </a:lnTo>
                    <a:lnTo>
                      <a:pt x="19" y="51"/>
                    </a:lnTo>
                    <a:lnTo>
                      <a:pt x="19" y="50"/>
                    </a:lnTo>
                    <a:lnTo>
                      <a:pt x="18" y="50"/>
                    </a:lnTo>
                    <a:lnTo>
                      <a:pt x="16" y="51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2" y="51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9" y="46"/>
                    </a:lnTo>
                    <a:lnTo>
                      <a:pt x="9" y="47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29"/>
                    </a:lnTo>
                    <a:lnTo>
                      <a:pt x="2" y="26"/>
                    </a:lnTo>
                    <a:lnTo>
                      <a:pt x="1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40" y="4"/>
                    </a:lnTo>
                    <a:lnTo>
                      <a:pt x="41" y="7"/>
                    </a:lnTo>
                    <a:lnTo>
                      <a:pt x="44" y="7"/>
                    </a:lnTo>
                    <a:lnTo>
                      <a:pt x="47" y="11"/>
                    </a:lnTo>
                    <a:lnTo>
                      <a:pt x="51" y="13"/>
                    </a:lnTo>
                    <a:lnTo>
                      <a:pt x="51" y="10"/>
                    </a:lnTo>
                    <a:lnTo>
                      <a:pt x="49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9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6" name="Freeform 570"/>
              <p:cNvSpPr>
                <a:spLocks/>
              </p:cNvSpPr>
              <p:nvPr/>
            </p:nvSpPr>
            <p:spPr bwMode="auto">
              <a:xfrm>
                <a:off x="6336530" y="3558927"/>
                <a:ext cx="158595" cy="185274"/>
              </a:xfrm>
              <a:custGeom>
                <a:avLst/>
                <a:gdLst>
                  <a:gd name="T0" fmla="*/ 30 w 107"/>
                  <a:gd name="T1" fmla="*/ 3 h 125"/>
                  <a:gd name="T2" fmla="*/ 36 w 107"/>
                  <a:gd name="T3" fmla="*/ 11 h 125"/>
                  <a:gd name="T4" fmla="*/ 41 w 107"/>
                  <a:gd name="T5" fmla="*/ 22 h 125"/>
                  <a:gd name="T6" fmla="*/ 54 w 107"/>
                  <a:gd name="T7" fmla="*/ 22 h 125"/>
                  <a:gd name="T8" fmla="*/ 62 w 107"/>
                  <a:gd name="T9" fmla="*/ 25 h 125"/>
                  <a:gd name="T10" fmla="*/ 66 w 107"/>
                  <a:gd name="T11" fmla="*/ 31 h 125"/>
                  <a:gd name="T12" fmla="*/ 63 w 107"/>
                  <a:gd name="T13" fmla="*/ 39 h 125"/>
                  <a:gd name="T14" fmla="*/ 55 w 107"/>
                  <a:gd name="T15" fmla="*/ 42 h 125"/>
                  <a:gd name="T16" fmla="*/ 56 w 107"/>
                  <a:gd name="T17" fmla="*/ 47 h 125"/>
                  <a:gd name="T18" fmla="*/ 58 w 107"/>
                  <a:gd name="T19" fmla="*/ 51 h 125"/>
                  <a:gd name="T20" fmla="*/ 67 w 107"/>
                  <a:gd name="T21" fmla="*/ 57 h 125"/>
                  <a:gd name="T22" fmla="*/ 77 w 107"/>
                  <a:gd name="T23" fmla="*/ 64 h 125"/>
                  <a:gd name="T24" fmla="*/ 84 w 107"/>
                  <a:gd name="T25" fmla="*/ 74 h 125"/>
                  <a:gd name="T26" fmla="*/ 89 w 107"/>
                  <a:gd name="T27" fmla="*/ 78 h 125"/>
                  <a:gd name="T28" fmla="*/ 94 w 107"/>
                  <a:gd name="T29" fmla="*/ 85 h 125"/>
                  <a:gd name="T30" fmla="*/ 96 w 107"/>
                  <a:gd name="T31" fmla="*/ 87 h 125"/>
                  <a:gd name="T32" fmla="*/ 102 w 107"/>
                  <a:gd name="T33" fmla="*/ 90 h 125"/>
                  <a:gd name="T34" fmla="*/ 106 w 107"/>
                  <a:gd name="T35" fmla="*/ 91 h 125"/>
                  <a:gd name="T36" fmla="*/ 105 w 107"/>
                  <a:gd name="T37" fmla="*/ 98 h 125"/>
                  <a:gd name="T38" fmla="*/ 103 w 107"/>
                  <a:gd name="T39" fmla="*/ 105 h 125"/>
                  <a:gd name="T40" fmla="*/ 105 w 107"/>
                  <a:gd name="T41" fmla="*/ 115 h 125"/>
                  <a:gd name="T42" fmla="*/ 100 w 107"/>
                  <a:gd name="T43" fmla="*/ 116 h 125"/>
                  <a:gd name="T44" fmla="*/ 95 w 107"/>
                  <a:gd name="T45" fmla="*/ 112 h 125"/>
                  <a:gd name="T46" fmla="*/ 91 w 107"/>
                  <a:gd name="T47" fmla="*/ 118 h 125"/>
                  <a:gd name="T48" fmla="*/ 91 w 107"/>
                  <a:gd name="T49" fmla="*/ 125 h 125"/>
                  <a:gd name="T50" fmla="*/ 81 w 107"/>
                  <a:gd name="T51" fmla="*/ 119 h 125"/>
                  <a:gd name="T52" fmla="*/ 77 w 107"/>
                  <a:gd name="T53" fmla="*/ 114 h 125"/>
                  <a:gd name="T54" fmla="*/ 78 w 107"/>
                  <a:gd name="T55" fmla="*/ 105 h 125"/>
                  <a:gd name="T56" fmla="*/ 80 w 107"/>
                  <a:gd name="T57" fmla="*/ 98 h 125"/>
                  <a:gd name="T58" fmla="*/ 77 w 107"/>
                  <a:gd name="T59" fmla="*/ 93 h 125"/>
                  <a:gd name="T60" fmla="*/ 70 w 107"/>
                  <a:gd name="T61" fmla="*/ 89 h 125"/>
                  <a:gd name="T62" fmla="*/ 69 w 107"/>
                  <a:gd name="T63" fmla="*/ 80 h 125"/>
                  <a:gd name="T64" fmla="*/ 69 w 107"/>
                  <a:gd name="T65" fmla="*/ 74 h 125"/>
                  <a:gd name="T66" fmla="*/ 58 w 107"/>
                  <a:gd name="T67" fmla="*/ 65 h 125"/>
                  <a:gd name="T68" fmla="*/ 45 w 107"/>
                  <a:gd name="T69" fmla="*/ 60 h 125"/>
                  <a:gd name="T70" fmla="*/ 36 w 107"/>
                  <a:gd name="T71" fmla="*/ 64 h 125"/>
                  <a:gd name="T72" fmla="*/ 23 w 107"/>
                  <a:gd name="T73" fmla="*/ 64 h 125"/>
                  <a:gd name="T74" fmla="*/ 16 w 107"/>
                  <a:gd name="T75" fmla="*/ 69 h 125"/>
                  <a:gd name="T76" fmla="*/ 15 w 107"/>
                  <a:gd name="T77" fmla="*/ 54 h 125"/>
                  <a:gd name="T78" fmla="*/ 15 w 107"/>
                  <a:gd name="T79" fmla="*/ 47 h 125"/>
                  <a:gd name="T80" fmla="*/ 12 w 107"/>
                  <a:gd name="T81" fmla="*/ 42 h 125"/>
                  <a:gd name="T82" fmla="*/ 5 w 107"/>
                  <a:gd name="T83" fmla="*/ 40 h 125"/>
                  <a:gd name="T84" fmla="*/ 4 w 107"/>
                  <a:gd name="T85" fmla="*/ 31 h 125"/>
                  <a:gd name="T86" fmla="*/ 1 w 107"/>
                  <a:gd name="T87" fmla="*/ 25 h 125"/>
                  <a:gd name="T88" fmla="*/ 4 w 107"/>
                  <a:gd name="T89" fmla="*/ 21 h 125"/>
                  <a:gd name="T90" fmla="*/ 9 w 107"/>
                  <a:gd name="T91" fmla="*/ 15 h 125"/>
                  <a:gd name="T92" fmla="*/ 15 w 107"/>
                  <a:gd name="T93" fmla="*/ 17 h 125"/>
                  <a:gd name="T94" fmla="*/ 19 w 107"/>
                  <a:gd name="T95" fmla="*/ 13 h 125"/>
                  <a:gd name="T96" fmla="*/ 18 w 107"/>
                  <a:gd name="T97" fmla="*/ 3 h 125"/>
                  <a:gd name="T98" fmla="*/ 24 w 107"/>
                  <a:gd name="T9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125">
                    <a:moveTo>
                      <a:pt x="24" y="0"/>
                    </a:moveTo>
                    <a:lnTo>
                      <a:pt x="26" y="2"/>
                    </a:lnTo>
                    <a:lnTo>
                      <a:pt x="30" y="3"/>
                    </a:lnTo>
                    <a:lnTo>
                      <a:pt x="33" y="7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4" y="14"/>
                    </a:lnTo>
                    <a:lnTo>
                      <a:pt x="38" y="18"/>
                    </a:lnTo>
                    <a:lnTo>
                      <a:pt x="41" y="22"/>
                    </a:lnTo>
                    <a:lnTo>
                      <a:pt x="47" y="22"/>
                    </a:lnTo>
                    <a:lnTo>
                      <a:pt x="51" y="24"/>
                    </a:lnTo>
                    <a:lnTo>
                      <a:pt x="54" y="22"/>
                    </a:lnTo>
                    <a:lnTo>
                      <a:pt x="58" y="22"/>
                    </a:lnTo>
                    <a:lnTo>
                      <a:pt x="59" y="24"/>
                    </a:lnTo>
                    <a:lnTo>
                      <a:pt x="62" y="25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6" y="31"/>
                    </a:lnTo>
                    <a:lnTo>
                      <a:pt x="66" y="32"/>
                    </a:lnTo>
                    <a:lnTo>
                      <a:pt x="65" y="33"/>
                    </a:lnTo>
                    <a:lnTo>
                      <a:pt x="63" y="39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5" y="42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6" y="47"/>
                    </a:lnTo>
                    <a:lnTo>
                      <a:pt x="55" y="49"/>
                    </a:lnTo>
                    <a:lnTo>
                      <a:pt x="55" y="51"/>
                    </a:lnTo>
                    <a:lnTo>
                      <a:pt x="58" y="51"/>
                    </a:lnTo>
                    <a:lnTo>
                      <a:pt x="59" y="54"/>
                    </a:lnTo>
                    <a:lnTo>
                      <a:pt x="63" y="54"/>
                    </a:lnTo>
                    <a:lnTo>
                      <a:pt x="67" y="57"/>
                    </a:lnTo>
                    <a:lnTo>
                      <a:pt x="70" y="57"/>
                    </a:lnTo>
                    <a:lnTo>
                      <a:pt x="73" y="61"/>
                    </a:lnTo>
                    <a:lnTo>
                      <a:pt x="77" y="64"/>
                    </a:lnTo>
                    <a:lnTo>
                      <a:pt x="80" y="67"/>
                    </a:lnTo>
                    <a:lnTo>
                      <a:pt x="80" y="69"/>
                    </a:lnTo>
                    <a:lnTo>
                      <a:pt x="84" y="74"/>
                    </a:lnTo>
                    <a:lnTo>
                      <a:pt x="85" y="76"/>
                    </a:lnTo>
                    <a:lnTo>
                      <a:pt x="87" y="78"/>
                    </a:lnTo>
                    <a:lnTo>
                      <a:pt x="89" y="78"/>
                    </a:lnTo>
                    <a:lnTo>
                      <a:pt x="91" y="80"/>
                    </a:lnTo>
                    <a:lnTo>
                      <a:pt x="91" y="82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6" y="89"/>
                    </a:lnTo>
                    <a:lnTo>
                      <a:pt x="100" y="89"/>
                    </a:lnTo>
                    <a:lnTo>
                      <a:pt x="102" y="90"/>
                    </a:lnTo>
                    <a:lnTo>
                      <a:pt x="103" y="91"/>
                    </a:lnTo>
                    <a:lnTo>
                      <a:pt x="106" y="90"/>
                    </a:lnTo>
                    <a:lnTo>
                      <a:pt x="106" y="91"/>
                    </a:lnTo>
                    <a:lnTo>
                      <a:pt x="105" y="94"/>
                    </a:lnTo>
                    <a:lnTo>
                      <a:pt x="105" y="97"/>
                    </a:lnTo>
                    <a:lnTo>
                      <a:pt x="105" y="98"/>
                    </a:lnTo>
                    <a:lnTo>
                      <a:pt x="107" y="100"/>
                    </a:lnTo>
                    <a:lnTo>
                      <a:pt x="107" y="103"/>
                    </a:lnTo>
                    <a:lnTo>
                      <a:pt x="103" y="105"/>
                    </a:lnTo>
                    <a:lnTo>
                      <a:pt x="103" y="108"/>
                    </a:lnTo>
                    <a:lnTo>
                      <a:pt x="105" y="111"/>
                    </a:lnTo>
                    <a:lnTo>
                      <a:pt x="105" y="115"/>
                    </a:lnTo>
                    <a:lnTo>
                      <a:pt x="103" y="116"/>
                    </a:lnTo>
                    <a:lnTo>
                      <a:pt x="102" y="116"/>
                    </a:lnTo>
                    <a:lnTo>
                      <a:pt x="100" y="116"/>
                    </a:lnTo>
                    <a:lnTo>
                      <a:pt x="98" y="114"/>
                    </a:lnTo>
                    <a:lnTo>
                      <a:pt x="96" y="114"/>
                    </a:lnTo>
                    <a:lnTo>
                      <a:pt x="95" y="112"/>
                    </a:lnTo>
                    <a:lnTo>
                      <a:pt x="89" y="112"/>
                    </a:lnTo>
                    <a:lnTo>
                      <a:pt x="88" y="115"/>
                    </a:lnTo>
                    <a:lnTo>
                      <a:pt x="91" y="118"/>
                    </a:lnTo>
                    <a:lnTo>
                      <a:pt x="89" y="121"/>
                    </a:lnTo>
                    <a:lnTo>
                      <a:pt x="91" y="122"/>
                    </a:lnTo>
                    <a:lnTo>
                      <a:pt x="91" y="125"/>
                    </a:lnTo>
                    <a:lnTo>
                      <a:pt x="87" y="123"/>
                    </a:lnTo>
                    <a:lnTo>
                      <a:pt x="84" y="119"/>
                    </a:lnTo>
                    <a:lnTo>
                      <a:pt x="81" y="119"/>
                    </a:lnTo>
                    <a:lnTo>
                      <a:pt x="80" y="116"/>
                    </a:lnTo>
                    <a:lnTo>
                      <a:pt x="76" y="115"/>
                    </a:lnTo>
                    <a:lnTo>
                      <a:pt x="77" y="114"/>
                    </a:lnTo>
                    <a:lnTo>
                      <a:pt x="80" y="112"/>
                    </a:lnTo>
                    <a:lnTo>
                      <a:pt x="80" y="108"/>
                    </a:lnTo>
                    <a:lnTo>
                      <a:pt x="78" y="105"/>
                    </a:lnTo>
                    <a:lnTo>
                      <a:pt x="80" y="103"/>
                    </a:lnTo>
                    <a:lnTo>
                      <a:pt x="80" y="101"/>
                    </a:lnTo>
                    <a:lnTo>
                      <a:pt x="80" y="98"/>
                    </a:lnTo>
                    <a:lnTo>
                      <a:pt x="80" y="97"/>
                    </a:lnTo>
                    <a:lnTo>
                      <a:pt x="77" y="94"/>
                    </a:lnTo>
                    <a:lnTo>
                      <a:pt x="77" y="93"/>
                    </a:lnTo>
                    <a:lnTo>
                      <a:pt x="76" y="91"/>
                    </a:lnTo>
                    <a:lnTo>
                      <a:pt x="73" y="91"/>
                    </a:lnTo>
                    <a:lnTo>
                      <a:pt x="70" y="89"/>
                    </a:lnTo>
                    <a:lnTo>
                      <a:pt x="67" y="87"/>
                    </a:lnTo>
                    <a:lnTo>
                      <a:pt x="67" y="85"/>
                    </a:lnTo>
                    <a:lnTo>
                      <a:pt x="69" y="80"/>
                    </a:lnTo>
                    <a:lnTo>
                      <a:pt x="67" y="78"/>
                    </a:lnTo>
                    <a:lnTo>
                      <a:pt x="67" y="76"/>
                    </a:lnTo>
                    <a:lnTo>
                      <a:pt x="69" y="74"/>
                    </a:lnTo>
                    <a:lnTo>
                      <a:pt x="67" y="71"/>
                    </a:lnTo>
                    <a:lnTo>
                      <a:pt x="63" y="69"/>
                    </a:lnTo>
                    <a:lnTo>
                      <a:pt x="58" y="65"/>
                    </a:lnTo>
                    <a:lnTo>
                      <a:pt x="56" y="61"/>
                    </a:lnTo>
                    <a:lnTo>
                      <a:pt x="49" y="60"/>
                    </a:lnTo>
                    <a:lnTo>
                      <a:pt x="45" y="60"/>
                    </a:lnTo>
                    <a:lnTo>
                      <a:pt x="42" y="67"/>
                    </a:lnTo>
                    <a:lnTo>
                      <a:pt x="37" y="67"/>
                    </a:lnTo>
                    <a:lnTo>
                      <a:pt x="36" y="64"/>
                    </a:lnTo>
                    <a:lnTo>
                      <a:pt x="33" y="64"/>
                    </a:lnTo>
                    <a:lnTo>
                      <a:pt x="27" y="62"/>
                    </a:lnTo>
                    <a:lnTo>
                      <a:pt x="23" y="64"/>
                    </a:lnTo>
                    <a:lnTo>
                      <a:pt x="23" y="67"/>
                    </a:lnTo>
                    <a:lnTo>
                      <a:pt x="20" y="67"/>
                    </a:lnTo>
                    <a:lnTo>
                      <a:pt x="16" y="69"/>
                    </a:lnTo>
                    <a:lnTo>
                      <a:pt x="16" y="62"/>
                    </a:lnTo>
                    <a:lnTo>
                      <a:pt x="16" y="57"/>
                    </a:lnTo>
                    <a:lnTo>
                      <a:pt x="15" y="54"/>
                    </a:lnTo>
                    <a:lnTo>
                      <a:pt x="16" y="53"/>
                    </a:lnTo>
                    <a:lnTo>
                      <a:pt x="16" y="50"/>
                    </a:lnTo>
                    <a:lnTo>
                      <a:pt x="15" y="47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2" y="42"/>
                    </a:lnTo>
                    <a:lnTo>
                      <a:pt x="9" y="44"/>
                    </a:lnTo>
                    <a:lnTo>
                      <a:pt x="8" y="43"/>
                    </a:lnTo>
                    <a:lnTo>
                      <a:pt x="5" y="40"/>
                    </a:lnTo>
                    <a:lnTo>
                      <a:pt x="8" y="39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9" y="15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5" y="17"/>
                    </a:lnTo>
                    <a:lnTo>
                      <a:pt x="18" y="15"/>
                    </a:lnTo>
                    <a:lnTo>
                      <a:pt x="20" y="17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571"/>
              <p:cNvSpPr>
                <a:spLocks/>
              </p:cNvSpPr>
              <p:nvPr/>
            </p:nvSpPr>
            <p:spPr bwMode="auto">
              <a:xfrm>
                <a:off x="6349871" y="3830167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0 w 3"/>
                  <a:gd name="T7" fmla="*/ 2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8" name="Freeform 572"/>
              <p:cNvSpPr>
                <a:spLocks/>
              </p:cNvSpPr>
              <p:nvPr/>
            </p:nvSpPr>
            <p:spPr bwMode="auto">
              <a:xfrm>
                <a:off x="6348388" y="3825721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9" name="Freeform 573"/>
              <p:cNvSpPr>
                <a:spLocks/>
              </p:cNvSpPr>
              <p:nvPr/>
            </p:nvSpPr>
            <p:spPr bwMode="auto">
              <a:xfrm>
                <a:off x="6346906" y="388945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0" name="Freeform 574"/>
              <p:cNvSpPr>
                <a:spLocks/>
              </p:cNvSpPr>
              <p:nvPr/>
            </p:nvSpPr>
            <p:spPr bwMode="auto">
              <a:xfrm>
                <a:off x="6333566" y="3870187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1" name="Freeform 575"/>
              <p:cNvSpPr>
                <a:spLocks/>
              </p:cNvSpPr>
              <p:nvPr/>
            </p:nvSpPr>
            <p:spPr bwMode="auto">
              <a:xfrm>
                <a:off x="6391372" y="3776809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3 w 4"/>
                  <a:gd name="T5" fmla="*/ 4 h 4"/>
                  <a:gd name="T6" fmla="*/ 0 w 4"/>
                  <a:gd name="T7" fmla="*/ 3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2" name="Freeform 576"/>
              <p:cNvSpPr>
                <a:spLocks/>
              </p:cNvSpPr>
              <p:nvPr/>
            </p:nvSpPr>
            <p:spPr bwMode="auto">
              <a:xfrm>
                <a:off x="6289100" y="3601910"/>
                <a:ext cx="166005" cy="308295"/>
              </a:xfrm>
              <a:custGeom>
                <a:avLst/>
                <a:gdLst>
                  <a:gd name="T0" fmla="*/ 40 w 112"/>
                  <a:gd name="T1" fmla="*/ 10 h 208"/>
                  <a:gd name="T2" fmla="*/ 48 w 112"/>
                  <a:gd name="T3" fmla="*/ 13 h 208"/>
                  <a:gd name="T4" fmla="*/ 47 w 112"/>
                  <a:gd name="T5" fmla="*/ 25 h 208"/>
                  <a:gd name="T6" fmla="*/ 55 w 112"/>
                  <a:gd name="T7" fmla="*/ 38 h 208"/>
                  <a:gd name="T8" fmla="*/ 69 w 112"/>
                  <a:gd name="T9" fmla="*/ 38 h 208"/>
                  <a:gd name="T10" fmla="*/ 90 w 112"/>
                  <a:gd name="T11" fmla="*/ 36 h 208"/>
                  <a:gd name="T12" fmla="*/ 99 w 112"/>
                  <a:gd name="T13" fmla="*/ 49 h 208"/>
                  <a:gd name="T14" fmla="*/ 105 w 112"/>
                  <a:gd name="T15" fmla="*/ 62 h 208"/>
                  <a:gd name="T16" fmla="*/ 112 w 112"/>
                  <a:gd name="T17" fmla="*/ 69 h 208"/>
                  <a:gd name="T18" fmla="*/ 112 w 112"/>
                  <a:gd name="T19" fmla="*/ 83 h 208"/>
                  <a:gd name="T20" fmla="*/ 98 w 112"/>
                  <a:gd name="T21" fmla="*/ 85 h 208"/>
                  <a:gd name="T22" fmla="*/ 80 w 112"/>
                  <a:gd name="T23" fmla="*/ 86 h 208"/>
                  <a:gd name="T24" fmla="*/ 72 w 112"/>
                  <a:gd name="T25" fmla="*/ 103 h 208"/>
                  <a:gd name="T26" fmla="*/ 76 w 112"/>
                  <a:gd name="T27" fmla="*/ 118 h 208"/>
                  <a:gd name="T28" fmla="*/ 70 w 112"/>
                  <a:gd name="T29" fmla="*/ 118 h 208"/>
                  <a:gd name="T30" fmla="*/ 62 w 112"/>
                  <a:gd name="T31" fmla="*/ 111 h 208"/>
                  <a:gd name="T32" fmla="*/ 56 w 112"/>
                  <a:gd name="T33" fmla="*/ 112 h 208"/>
                  <a:gd name="T34" fmla="*/ 52 w 112"/>
                  <a:gd name="T35" fmla="*/ 109 h 208"/>
                  <a:gd name="T36" fmla="*/ 48 w 112"/>
                  <a:gd name="T37" fmla="*/ 101 h 208"/>
                  <a:gd name="T38" fmla="*/ 43 w 112"/>
                  <a:gd name="T39" fmla="*/ 101 h 208"/>
                  <a:gd name="T40" fmla="*/ 39 w 112"/>
                  <a:gd name="T41" fmla="*/ 101 h 208"/>
                  <a:gd name="T42" fmla="*/ 40 w 112"/>
                  <a:gd name="T43" fmla="*/ 112 h 208"/>
                  <a:gd name="T44" fmla="*/ 37 w 112"/>
                  <a:gd name="T45" fmla="*/ 123 h 208"/>
                  <a:gd name="T46" fmla="*/ 30 w 112"/>
                  <a:gd name="T47" fmla="*/ 145 h 208"/>
                  <a:gd name="T48" fmla="*/ 32 w 112"/>
                  <a:gd name="T49" fmla="*/ 152 h 208"/>
                  <a:gd name="T50" fmla="*/ 36 w 112"/>
                  <a:gd name="T51" fmla="*/ 161 h 208"/>
                  <a:gd name="T52" fmla="*/ 41 w 112"/>
                  <a:gd name="T53" fmla="*/ 161 h 208"/>
                  <a:gd name="T54" fmla="*/ 44 w 112"/>
                  <a:gd name="T55" fmla="*/ 170 h 208"/>
                  <a:gd name="T56" fmla="*/ 48 w 112"/>
                  <a:gd name="T57" fmla="*/ 172 h 208"/>
                  <a:gd name="T58" fmla="*/ 50 w 112"/>
                  <a:gd name="T59" fmla="*/ 183 h 208"/>
                  <a:gd name="T60" fmla="*/ 51 w 112"/>
                  <a:gd name="T61" fmla="*/ 184 h 208"/>
                  <a:gd name="T62" fmla="*/ 59 w 112"/>
                  <a:gd name="T63" fmla="*/ 194 h 208"/>
                  <a:gd name="T64" fmla="*/ 69 w 112"/>
                  <a:gd name="T65" fmla="*/ 199 h 208"/>
                  <a:gd name="T66" fmla="*/ 69 w 112"/>
                  <a:gd name="T67" fmla="*/ 206 h 208"/>
                  <a:gd name="T68" fmla="*/ 58 w 112"/>
                  <a:gd name="T69" fmla="*/ 205 h 208"/>
                  <a:gd name="T70" fmla="*/ 55 w 112"/>
                  <a:gd name="T71" fmla="*/ 197 h 208"/>
                  <a:gd name="T72" fmla="*/ 45 w 112"/>
                  <a:gd name="T73" fmla="*/ 197 h 208"/>
                  <a:gd name="T74" fmla="*/ 39 w 112"/>
                  <a:gd name="T75" fmla="*/ 188 h 208"/>
                  <a:gd name="T76" fmla="*/ 30 w 112"/>
                  <a:gd name="T77" fmla="*/ 180 h 208"/>
                  <a:gd name="T78" fmla="*/ 25 w 112"/>
                  <a:gd name="T79" fmla="*/ 170 h 208"/>
                  <a:gd name="T80" fmla="*/ 19 w 112"/>
                  <a:gd name="T81" fmla="*/ 168 h 208"/>
                  <a:gd name="T82" fmla="*/ 22 w 112"/>
                  <a:gd name="T83" fmla="*/ 158 h 208"/>
                  <a:gd name="T84" fmla="*/ 25 w 112"/>
                  <a:gd name="T85" fmla="*/ 148 h 208"/>
                  <a:gd name="T86" fmla="*/ 26 w 112"/>
                  <a:gd name="T87" fmla="*/ 137 h 208"/>
                  <a:gd name="T88" fmla="*/ 33 w 112"/>
                  <a:gd name="T89" fmla="*/ 118 h 208"/>
                  <a:gd name="T90" fmla="*/ 30 w 112"/>
                  <a:gd name="T91" fmla="*/ 104 h 208"/>
                  <a:gd name="T92" fmla="*/ 21 w 112"/>
                  <a:gd name="T93" fmla="*/ 86 h 208"/>
                  <a:gd name="T94" fmla="*/ 18 w 112"/>
                  <a:gd name="T95" fmla="*/ 71 h 208"/>
                  <a:gd name="T96" fmla="*/ 18 w 112"/>
                  <a:gd name="T97" fmla="*/ 57 h 208"/>
                  <a:gd name="T98" fmla="*/ 7 w 112"/>
                  <a:gd name="T99" fmla="*/ 42 h 208"/>
                  <a:gd name="T100" fmla="*/ 0 w 112"/>
                  <a:gd name="T101" fmla="*/ 31 h 208"/>
                  <a:gd name="T102" fmla="*/ 7 w 112"/>
                  <a:gd name="T103" fmla="*/ 20 h 208"/>
                  <a:gd name="T104" fmla="*/ 19 w 112"/>
                  <a:gd name="T105" fmla="*/ 11 h 208"/>
                  <a:gd name="T106" fmla="*/ 26 w 112"/>
                  <a:gd name="T107" fmla="*/ 4 h 208"/>
                  <a:gd name="T108" fmla="*/ 32 w 112"/>
                  <a:gd name="T109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2" h="208">
                    <a:moveTo>
                      <a:pt x="32" y="0"/>
                    </a:moveTo>
                    <a:lnTo>
                      <a:pt x="33" y="3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40" y="14"/>
                    </a:lnTo>
                    <a:lnTo>
                      <a:pt x="41" y="15"/>
                    </a:lnTo>
                    <a:lnTo>
                      <a:pt x="44" y="13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7" y="18"/>
                    </a:lnTo>
                    <a:lnTo>
                      <a:pt x="48" y="21"/>
                    </a:lnTo>
                    <a:lnTo>
                      <a:pt x="48" y="24"/>
                    </a:lnTo>
                    <a:lnTo>
                      <a:pt x="47" y="25"/>
                    </a:lnTo>
                    <a:lnTo>
                      <a:pt x="48" y="28"/>
                    </a:lnTo>
                    <a:lnTo>
                      <a:pt x="48" y="33"/>
                    </a:lnTo>
                    <a:lnTo>
                      <a:pt x="48" y="40"/>
                    </a:lnTo>
                    <a:lnTo>
                      <a:pt x="52" y="38"/>
                    </a:lnTo>
                    <a:lnTo>
                      <a:pt x="55" y="38"/>
                    </a:lnTo>
                    <a:lnTo>
                      <a:pt x="55" y="35"/>
                    </a:lnTo>
                    <a:lnTo>
                      <a:pt x="59" y="33"/>
                    </a:lnTo>
                    <a:lnTo>
                      <a:pt x="65" y="35"/>
                    </a:lnTo>
                    <a:lnTo>
                      <a:pt x="68" y="35"/>
                    </a:lnTo>
                    <a:lnTo>
                      <a:pt x="69" y="38"/>
                    </a:lnTo>
                    <a:lnTo>
                      <a:pt x="74" y="38"/>
                    </a:lnTo>
                    <a:lnTo>
                      <a:pt x="77" y="31"/>
                    </a:lnTo>
                    <a:lnTo>
                      <a:pt x="81" y="31"/>
                    </a:lnTo>
                    <a:lnTo>
                      <a:pt x="88" y="32"/>
                    </a:lnTo>
                    <a:lnTo>
                      <a:pt x="90" y="36"/>
                    </a:lnTo>
                    <a:lnTo>
                      <a:pt x="95" y="40"/>
                    </a:lnTo>
                    <a:lnTo>
                      <a:pt x="99" y="42"/>
                    </a:lnTo>
                    <a:lnTo>
                      <a:pt x="101" y="45"/>
                    </a:lnTo>
                    <a:lnTo>
                      <a:pt x="99" y="47"/>
                    </a:lnTo>
                    <a:lnTo>
                      <a:pt x="99" y="49"/>
                    </a:lnTo>
                    <a:lnTo>
                      <a:pt x="101" y="51"/>
                    </a:lnTo>
                    <a:lnTo>
                      <a:pt x="99" y="56"/>
                    </a:lnTo>
                    <a:lnTo>
                      <a:pt x="99" y="58"/>
                    </a:lnTo>
                    <a:lnTo>
                      <a:pt x="102" y="60"/>
                    </a:lnTo>
                    <a:lnTo>
                      <a:pt x="105" y="62"/>
                    </a:lnTo>
                    <a:lnTo>
                      <a:pt x="108" y="62"/>
                    </a:lnTo>
                    <a:lnTo>
                      <a:pt x="109" y="64"/>
                    </a:lnTo>
                    <a:lnTo>
                      <a:pt x="109" y="65"/>
                    </a:lnTo>
                    <a:lnTo>
                      <a:pt x="112" y="68"/>
                    </a:lnTo>
                    <a:lnTo>
                      <a:pt x="112" y="69"/>
                    </a:lnTo>
                    <a:lnTo>
                      <a:pt x="112" y="72"/>
                    </a:lnTo>
                    <a:lnTo>
                      <a:pt x="112" y="74"/>
                    </a:lnTo>
                    <a:lnTo>
                      <a:pt x="110" y="76"/>
                    </a:lnTo>
                    <a:lnTo>
                      <a:pt x="112" y="79"/>
                    </a:lnTo>
                    <a:lnTo>
                      <a:pt x="112" y="83"/>
                    </a:lnTo>
                    <a:lnTo>
                      <a:pt x="109" y="85"/>
                    </a:lnTo>
                    <a:lnTo>
                      <a:pt x="106" y="86"/>
                    </a:lnTo>
                    <a:lnTo>
                      <a:pt x="105" y="85"/>
                    </a:lnTo>
                    <a:lnTo>
                      <a:pt x="101" y="85"/>
                    </a:lnTo>
                    <a:lnTo>
                      <a:pt x="98" y="85"/>
                    </a:lnTo>
                    <a:lnTo>
                      <a:pt x="95" y="85"/>
                    </a:lnTo>
                    <a:lnTo>
                      <a:pt x="91" y="86"/>
                    </a:lnTo>
                    <a:lnTo>
                      <a:pt x="90" y="85"/>
                    </a:lnTo>
                    <a:lnTo>
                      <a:pt x="86" y="85"/>
                    </a:lnTo>
                    <a:lnTo>
                      <a:pt x="80" y="86"/>
                    </a:lnTo>
                    <a:lnTo>
                      <a:pt x="77" y="86"/>
                    </a:lnTo>
                    <a:lnTo>
                      <a:pt x="74" y="90"/>
                    </a:lnTo>
                    <a:lnTo>
                      <a:pt x="74" y="94"/>
                    </a:lnTo>
                    <a:lnTo>
                      <a:pt x="72" y="97"/>
                    </a:lnTo>
                    <a:lnTo>
                      <a:pt x="72" y="103"/>
                    </a:lnTo>
                    <a:lnTo>
                      <a:pt x="73" y="108"/>
                    </a:lnTo>
                    <a:lnTo>
                      <a:pt x="74" y="109"/>
                    </a:lnTo>
                    <a:lnTo>
                      <a:pt x="76" y="112"/>
                    </a:lnTo>
                    <a:lnTo>
                      <a:pt x="76" y="116"/>
                    </a:lnTo>
                    <a:lnTo>
                      <a:pt x="76" y="118"/>
                    </a:lnTo>
                    <a:lnTo>
                      <a:pt x="74" y="118"/>
                    </a:lnTo>
                    <a:lnTo>
                      <a:pt x="74" y="121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0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8" y="115"/>
                    </a:lnTo>
                    <a:lnTo>
                      <a:pt x="65" y="112"/>
                    </a:lnTo>
                    <a:lnTo>
                      <a:pt x="62" y="111"/>
                    </a:lnTo>
                    <a:lnTo>
                      <a:pt x="61" y="112"/>
                    </a:lnTo>
                    <a:lnTo>
                      <a:pt x="61" y="114"/>
                    </a:lnTo>
                    <a:lnTo>
                      <a:pt x="61" y="114"/>
                    </a:lnTo>
                    <a:lnTo>
                      <a:pt x="59" y="112"/>
                    </a:lnTo>
                    <a:lnTo>
                      <a:pt x="56" y="112"/>
                    </a:lnTo>
                    <a:lnTo>
                      <a:pt x="54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51" y="111"/>
                    </a:lnTo>
                    <a:lnTo>
                      <a:pt x="52" y="109"/>
                    </a:lnTo>
                    <a:lnTo>
                      <a:pt x="51" y="107"/>
                    </a:lnTo>
                    <a:lnTo>
                      <a:pt x="51" y="104"/>
                    </a:lnTo>
                    <a:lnTo>
                      <a:pt x="52" y="103"/>
                    </a:lnTo>
                    <a:lnTo>
                      <a:pt x="51" y="101"/>
                    </a:lnTo>
                    <a:lnTo>
                      <a:pt x="48" y="101"/>
                    </a:lnTo>
                    <a:lnTo>
                      <a:pt x="48" y="100"/>
                    </a:lnTo>
                    <a:lnTo>
                      <a:pt x="47" y="101"/>
                    </a:lnTo>
                    <a:lnTo>
                      <a:pt x="47" y="100"/>
                    </a:lnTo>
                    <a:lnTo>
                      <a:pt x="44" y="101"/>
                    </a:lnTo>
                    <a:lnTo>
                      <a:pt x="43" y="101"/>
                    </a:lnTo>
                    <a:lnTo>
                      <a:pt x="41" y="100"/>
                    </a:lnTo>
                    <a:lnTo>
                      <a:pt x="41" y="101"/>
                    </a:lnTo>
                    <a:lnTo>
                      <a:pt x="40" y="101"/>
                    </a:lnTo>
                    <a:lnTo>
                      <a:pt x="39" y="101"/>
                    </a:lnTo>
                    <a:lnTo>
                      <a:pt x="39" y="101"/>
                    </a:lnTo>
                    <a:lnTo>
                      <a:pt x="39" y="104"/>
                    </a:lnTo>
                    <a:lnTo>
                      <a:pt x="40" y="104"/>
                    </a:lnTo>
                    <a:lnTo>
                      <a:pt x="41" y="107"/>
                    </a:lnTo>
                    <a:lnTo>
                      <a:pt x="40" y="109"/>
                    </a:lnTo>
                    <a:lnTo>
                      <a:pt x="40" y="112"/>
                    </a:lnTo>
                    <a:lnTo>
                      <a:pt x="39" y="114"/>
                    </a:lnTo>
                    <a:lnTo>
                      <a:pt x="40" y="115"/>
                    </a:lnTo>
                    <a:lnTo>
                      <a:pt x="40" y="118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6"/>
                    </a:lnTo>
                    <a:lnTo>
                      <a:pt x="34" y="136"/>
                    </a:lnTo>
                    <a:lnTo>
                      <a:pt x="32" y="140"/>
                    </a:lnTo>
                    <a:lnTo>
                      <a:pt x="32" y="143"/>
                    </a:lnTo>
                    <a:lnTo>
                      <a:pt x="30" y="145"/>
                    </a:lnTo>
                    <a:lnTo>
                      <a:pt x="32" y="145"/>
                    </a:lnTo>
                    <a:lnTo>
                      <a:pt x="32" y="147"/>
                    </a:lnTo>
                    <a:lnTo>
                      <a:pt x="30" y="148"/>
                    </a:lnTo>
                    <a:lnTo>
                      <a:pt x="32" y="150"/>
                    </a:lnTo>
                    <a:lnTo>
                      <a:pt x="32" y="152"/>
                    </a:lnTo>
                    <a:lnTo>
                      <a:pt x="32" y="154"/>
                    </a:lnTo>
                    <a:lnTo>
                      <a:pt x="34" y="158"/>
                    </a:lnTo>
                    <a:lnTo>
                      <a:pt x="33" y="161"/>
                    </a:lnTo>
                    <a:lnTo>
                      <a:pt x="34" y="161"/>
                    </a:lnTo>
                    <a:lnTo>
                      <a:pt x="36" y="161"/>
                    </a:lnTo>
                    <a:lnTo>
                      <a:pt x="36" y="159"/>
                    </a:lnTo>
                    <a:lnTo>
                      <a:pt x="37" y="158"/>
                    </a:lnTo>
                    <a:lnTo>
                      <a:pt x="37" y="158"/>
                    </a:lnTo>
                    <a:lnTo>
                      <a:pt x="40" y="159"/>
                    </a:lnTo>
                    <a:lnTo>
                      <a:pt x="41" y="161"/>
                    </a:lnTo>
                    <a:lnTo>
                      <a:pt x="41" y="163"/>
                    </a:lnTo>
                    <a:lnTo>
                      <a:pt x="43" y="165"/>
                    </a:lnTo>
                    <a:lnTo>
                      <a:pt x="41" y="168"/>
                    </a:lnTo>
                    <a:lnTo>
                      <a:pt x="43" y="168"/>
                    </a:lnTo>
                    <a:lnTo>
                      <a:pt x="44" y="170"/>
                    </a:lnTo>
                    <a:lnTo>
                      <a:pt x="45" y="170"/>
                    </a:lnTo>
                    <a:lnTo>
                      <a:pt x="45" y="169"/>
                    </a:lnTo>
                    <a:lnTo>
                      <a:pt x="47" y="168"/>
                    </a:lnTo>
                    <a:lnTo>
                      <a:pt x="47" y="170"/>
                    </a:lnTo>
                    <a:lnTo>
                      <a:pt x="48" y="172"/>
                    </a:lnTo>
                    <a:lnTo>
                      <a:pt x="48" y="174"/>
                    </a:lnTo>
                    <a:lnTo>
                      <a:pt x="50" y="176"/>
                    </a:lnTo>
                    <a:lnTo>
                      <a:pt x="51" y="180"/>
                    </a:lnTo>
                    <a:lnTo>
                      <a:pt x="50" y="181"/>
                    </a:lnTo>
                    <a:lnTo>
                      <a:pt x="50" y="183"/>
                    </a:lnTo>
                    <a:lnTo>
                      <a:pt x="50" y="181"/>
                    </a:lnTo>
                    <a:lnTo>
                      <a:pt x="47" y="183"/>
                    </a:lnTo>
                    <a:lnTo>
                      <a:pt x="47" y="184"/>
                    </a:lnTo>
                    <a:lnTo>
                      <a:pt x="51" y="186"/>
                    </a:lnTo>
                    <a:lnTo>
                      <a:pt x="51" y="184"/>
                    </a:lnTo>
                    <a:lnTo>
                      <a:pt x="52" y="184"/>
                    </a:lnTo>
                    <a:lnTo>
                      <a:pt x="52" y="187"/>
                    </a:lnTo>
                    <a:lnTo>
                      <a:pt x="54" y="188"/>
                    </a:lnTo>
                    <a:lnTo>
                      <a:pt x="58" y="192"/>
                    </a:lnTo>
                    <a:lnTo>
                      <a:pt x="59" y="194"/>
                    </a:lnTo>
                    <a:lnTo>
                      <a:pt x="61" y="192"/>
                    </a:lnTo>
                    <a:lnTo>
                      <a:pt x="63" y="192"/>
                    </a:lnTo>
                    <a:lnTo>
                      <a:pt x="65" y="194"/>
                    </a:lnTo>
                    <a:lnTo>
                      <a:pt x="68" y="198"/>
                    </a:lnTo>
                    <a:lnTo>
                      <a:pt x="69" y="199"/>
                    </a:lnTo>
                    <a:lnTo>
                      <a:pt x="70" y="201"/>
                    </a:lnTo>
                    <a:lnTo>
                      <a:pt x="72" y="202"/>
                    </a:lnTo>
                    <a:lnTo>
                      <a:pt x="70" y="203"/>
                    </a:lnTo>
                    <a:lnTo>
                      <a:pt x="70" y="205"/>
                    </a:lnTo>
                    <a:lnTo>
                      <a:pt x="69" y="206"/>
                    </a:lnTo>
                    <a:lnTo>
                      <a:pt x="68" y="205"/>
                    </a:lnTo>
                    <a:lnTo>
                      <a:pt x="65" y="206"/>
                    </a:lnTo>
                    <a:lnTo>
                      <a:pt x="62" y="208"/>
                    </a:lnTo>
                    <a:lnTo>
                      <a:pt x="58" y="208"/>
                    </a:lnTo>
                    <a:lnTo>
                      <a:pt x="58" y="205"/>
                    </a:lnTo>
                    <a:lnTo>
                      <a:pt x="59" y="203"/>
                    </a:lnTo>
                    <a:lnTo>
                      <a:pt x="61" y="199"/>
                    </a:lnTo>
                    <a:lnTo>
                      <a:pt x="58" y="198"/>
                    </a:lnTo>
                    <a:lnTo>
                      <a:pt x="55" y="198"/>
                    </a:lnTo>
                    <a:lnTo>
                      <a:pt x="55" y="197"/>
                    </a:lnTo>
                    <a:lnTo>
                      <a:pt x="51" y="195"/>
                    </a:lnTo>
                    <a:lnTo>
                      <a:pt x="48" y="194"/>
                    </a:lnTo>
                    <a:lnTo>
                      <a:pt x="47" y="195"/>
                    </a:lnTo>
                    <a:lnTo>
                      <a:pt x="47" y="198"/>
                    </a:lnTo>
                    <a:lnTo>
                      <a:pt x="45" y="197"/>
                    </a:lnTo>
                    <a:lnTo>
                      <a:pt x="40" y="192"/>
                    </a:lnTo>
                    <a:lnTo>
                      <a:pt x="40" y="191"/>
                    </a:lnTo>
                    <a:lnTo>
                      <a:pt x="40" y="190"/>
                    </a:lnTo>
                    <a:lnTo>
                      <a:pt x="40" y="188"/>
                    </a:lnTo>
                    <a:lnTo>
                      <a:pt x="39" y="188"/>
                    </a:lnTo>
                    <a:lnTo>
                      <a:pt x="39" y="187"/>
                    </a:lnTo>
                    <a:lnTo>
                      <a:pt x="36" y="186"/>
                    </a:lnTo>
                    <a:lnTo>
                      <a:pt x="36" y="184"/>
                    </a:lnTo>
                    <a:lnTo>
                      <a:pt x="33" y="180"/>
                    </a:lnTo>
                    <a:lnTo>
                      <a:pt x="30" y="180"/>
                    </a:lnTo>
                    <a:lnTo>
                      <a:pt x="29" y="176"/>
                    </a:lnTo>
                    <a:lnTo>
                      <a:pt x="26" y="174"/>
                    </a:lnTo>
                    <a:lnTo>
                      <a:pt x="26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3" y="172"/>
                    </a:lnTo>
                    <a:lnTo>
                      <a:pt x="23" y="174"/>
                    </a:lnTo>
                    <a:lnTo>
                      <a:pt x="22" y="174"/>
                    </a:lnTo>
                    <a:lnTo>
                      <a:pt x="21" y="172"/>
                    </a:lnTo>
                    <a:lnTo>
                      <a:pt x="19" y="168"/>
                    </a:lnTo>
                    <a:lnTo>
                      <a:pt x="21" y="166"/>
                    </a:lnTo>
                    <a:lnTo>
                      <a:pt x="19" y="163"/>
                    </a:lnTo>
                    <a:lnTo>
                      <a:pt x="22" y="162"/>
                    </a:lnTo>
                    <a:lnTo>
                      <a:pt x="21" y="156"/>
                    </a:lnTo>
                    <a:lnTo>
                      <a:pt x="22" y="158"/>
                    </a:lnTo>
                    <a:lnTo>
                      <a:pt x="23" y="155"/>
                    </a:lnTo>
                    <a:lnTo>
                      <a:pt x="22" y="155"/>
                    </a:lnTo>
                    <a:lnTo>
                      <a:pt x="23" y="152"/>
                    </a:lnTo>
                    <a:lnTo>
                      <a:pt x="23" y="151"/>
                    </a:lnTo>
                    <a:lnTo>
                      <a:pt x="25" y="148"/>
                    </a:lnTo>
                    <a:lnTo>
                      <a:pt x="23" y="148"/>
                    </a:lnTo>
                    <a:lnTo>
                      <a:pt x="25" y="144"/>
                    </a:lnTo>
                    <a:lnTo>
                      <a:pt x="25" y="143"/>
                    </a:lnTo>
                    <a:lnTo>
                      <a:pt x="26" y="140"/>
                    </a:lnTo>
                    <a:lnTo>
                      <a:pt x="26" y="137"/>
                    </a:lnTo>
                    <a:lnTo>
                      <a:pt x="29" y="134"/>
                    </a:lnTo>
                    <a:lnTo>
                      <a:pt x="33" y="126"/>
                    </a:lnTo>
                    <a:lnTo>
                      <a:pt x="34" y="125"/>
                    </a:lnTo>
                    <a:lnTo>
                      <a:pt x="34" y="121"/>
                    </a:lnTo>
                    <a:lnTo>
                      <a:pt x="33" y="118"/>
                    </a:lnTo>
                    <a:lnTo>
                      <a:pt x="33" y="114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29" y="107"/>
                    </a:lnTo>
                    <a:lnTo>
                      <a:pt x="30" y="104"/>
                    </a:lnTo>
                    <a:lnTo>
                      <a:pt x="29" y="101"/>
                    </a:lnTo>
                    <a:lnTo>
                      <a:pt x="30" y="98"/>
                    </a:lnTo>
                    <a:lnTo>
                      <a:pt x="29" y="93"/>
                    </a:lnTo>
                    <a:lnTo>
                      <a:pt x="25" y="89"/>
                    </a:lnTo>
                    <a:lnTo>
                      <a:pt x="21" y="86"/>
                    </a:lnTo>
                    <a:lnTo>
                      <a:pt x="18" y="82"/>
                    </a:lnTo>
                    <a:lnTo>
                      <a:pt x="18" y="79"/>
                    </a:lnTo>
                    <a:lnTo>
                      <a:pt x="15" y="75"/>
                    </a:lnTo>
                    <a:lnTo>
                      <a:pt x="18" y="74"/>
                    </a:lnTo>
                    <a:lnTo>
                      <a:pt x="18" y="71"/>
                    </a:lnTo>
                    <a:lnTo>
                      <a:pt x="16" y="65"/>
                    </a:lnTo>
                    <a:lnTo>
                      <a:pt x="18" y="62"/>
                    </a:lnTo>
                    <a:lnTo>
                      <a:pt x="21" y="61"/>
                    </a:lnTo>
                    <a:lnTo>
                      <a:pt x="21" y="58"/>
                    </a:lnTo>
                    <a:lnTo>
                      <a:pt x="18" y="57"/>
                    </a:lnTo>
                    <a:lnTo>
                      <a:pt x="16" y="54"/>
                    </a:lnTo>
                    <a:lnTo>
                      <a:pt x="15" y="51"/>
                    </a:lnTo>
                    <a:lnTo>
                      <a:pt x="14" y="50"/>
                    </a:lnTo>
                    <a:lnTo>
                      <a:pt x="10" y="43"/>
                    </a:lnTo>
                    <a:lnTo>
                      <a:pt x="7" y="42"/>
                    </a:lnTo>
                    <a:lnTo>
                      <a:pt x="5" y="39"/>
                    </a:lnTo>
                    <a:lnTo>
                      <a:pt x="4" y="38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3" y="29"/>
                    </a:lnTo>
                    <a:lnTo>
                      <a:pt x="5" y="28"/>
                    </a:lnTo>
                    <a:lnTo>
                      <a:pt x="4" y="25"/>
                    </a:lnTo>
                    <a:lnTo>
                      <a:pt x="4" y="21"/>
                    </a:lnTo>
                    <a:lnTo>
                      <a:pt x="7" y="20"/>
                    </a:lnTo>
                    <a:lnTo>
                      <a:pt x="5" y="15"/>
                    </a:lnTo>
                    <a:lnTo>
                      <a:pt x="8" y="13"/>
                    </a:lnTo>
                    <a:lnTo>
                      <a:pt x="12" y="14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6" y="4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3" name="Freeform 577"/>
              <p:cNvSpPr>
                <a:spLocks/>
              </p:cNvSpPr>
              <p:nvPr/>
            </p:nvSpPr>
            <p:spPr bwMode="auto">
              <a:xfrm>
                <a:off x="6320227" y="3859811"/>
                <a:ext cx="1483" cy="8893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5 h 6"/>
                  <a:gd name="T6" fmla="*/ 0 w 1"/>
                  <a:gd name="T7" fmla="*/ 6 h 6"/>
                  <a:gd name="T8" fmla="*/ 0 w 1"/>
                  <a:gd name="T9" fmla="*/ 3 h 6"/>
                  <a:gd name="T10" fmla="*/ 0 w 1"/>
                  <a:gd name="T11" fmla="*/ 3 h 6"/>
                  <a:gd name="T12" fmla="*/ 0 w 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4" name="Freeform 578"/>
              <p:cNvSpPr>
                <a:spLocks/>
              </p:cNvSpPr>
              <p:nvPr/>
            </p:nvSpPr>
            <p:spPr bwMode="auto">
              <a:xfrm>
                <a:off x="6180901" y="3432941"/>
                <a:ext cx="174898" cy="391298"/>
              </a:xfrm>
              <a:custGeom>
                <a:avLst/>
                <a:gdLst>
                  <a:gd name="T0" fmla="*/ 65 w 118"/>
                  <a:gd name="T1" fmla="*/ 4 h 264"/>
                  <a:gd name="T2" fmla="*/ 73 w 118"/>
                  <a:gd name="T3" fmla="*/ 16 h 264"/>
                  <a:gd name="T4" fmla="*/ 74 w 118"/>
                  <a:gd name="T5" fmla="*/ 34 h 264"/>
                  <a:gd name="T6" fmla="*/ 71 w 118"/>
                  <a:gd name="T7" fmla="*/ 42 h 264"/>
                  <a:gd name="T8" fmla="*/ 66 w 118"/>
                  <a:gd name="T9" fmla="*/ 49 h 264"/>
                  <a:gd name="T10" fmla="*/ 70 w 118"/>
                  <a:gd name="T11" fmla="*/ 58 h 264"/>
                  <a:gd name="T12" fmla="*/ 81 w 118"/>
                  <a:gd name="T13" fmla="*/ 63 h 264"/>
                  <a:gd name="T14" fmla="*/ 85 w 118"/>
                  <a:gd name="T15" fmla="*/ 70 h 264"/>
                  <a:gd name="T16" fmla="*/ 91 w 118"/>
                  <a:gd name="T17" fmla="*/ 74 h 264"/>
                  <a:gd name="T18" fmla="*/ 96 w 118"/>
                  <a:gd name="T19" fmla="*/ 81 h 264"/>
                  <a:gd name="T20" fmla="*/ 98 w 118"/>
                  <a:gd name="T21" fmla="*/ 89 h 264"/>
                  <a:gd name="T22" fmla="*/ 102 w 118"/>
                  <a:gd name="T23" fmla="*/ 98 h 264"/>
                  <a:gd name="T24" fmla="*/ 118 w 118"/>
                  <a:gd name="T25" fmla="*/ 95 h 264"/>
                  <a:gd name="T26" fmla="*/ 109 w 118"/>
                  <a:gd name="T27" fmla="*/ 106 h 264"/>
                  <a:gd name="T28" fmla="*/ 105 w 118"/>
                  <a:gd name="T29" fmla="*/ 114 h 264"/>
                  <a:gd name="T30" fmla="*/ 98 w 118"/>
                  <a:gd name="T31" fmla="*/ 120 h 264"/>
                  <a:gd name="T32" fmla="*/ 89 w 118"/>
                  <a:gd name="T33" fmla="*/ 125 h 264"/>
                  <a:gd name="T34" fmla="*/ 77 w 118"/>
                  <a:gd name="T35" fmla="*/ 135 h 264"/>
                  <a:gd name="T36" fmla="*/ 73 w 118"/>
                  <a:gd name="T37" fmla="*/ 147 h 264"/>
                  <a:gd name="T38" fmla="*/ 83 w 118"/>
                  <a:gd name="T39" fmla="*/ 157 h 264"/>
                  <a:gd name="T40" fmla="*/ 94 w 118"/>
                  <a:gd name="T41" fmla="*/ 172 h 264"/>
                  <a:gd name="T42" fmla="*/ 91 w 118"/>
                  <a:gd name="T43" fmla="*/ 188 h 264"/>
                  <a:gd name="T44" fmla="*/ 98 w 118"/>
                  <a:gd name="T45" fmla="*/ 203 h 264"/>
                  <a:gd name="T46" fmla="*/ 102 w 118"/>
                  <a:gd name="T47" fmla="*/ 221 h 264"/>
                  <a:gd name="T48" fmla="*/ 107 w 118"/>
                  <a:gd name="T49" fmla="*/ 235 h 264"/>
                  <a:gd name="T50" fmla="*/ 99 w 118"/>
                  <a:gd name="T51" fmla="*/ 254 h 264"/>
                  <a:gd name="T52" fmla="*/ 96 w 118"/>
                  <a:gd name="T53" fmla="*/ 264 h 264"/>
                  <a:gd name="T54" fmla="*/ 95 w 118"/>
                  <a:gd name="T55" fmla="*/ 254 h 264"/>
                  <a:gd name="T56" fmla="*/ 96 w 118"/>
                  <a:gd name="T57" fmla="*/ 244 h 264"/>
                  <a:gd name="T58" fmla="*/ 96 w 118"/>
                  <a:gd name="T59" fmla="*/ 235 h 264"/>
                  <a:gd name="T60" fmla="*/ 94 w 118"/>
                  <a:gd name="T61" fmla="*/ 225 h 264"/>
                  <a:gd name="T62" fmla="*/ 88 w 118"/>
                  <a:gd name="T63" fmla="*/ 214 h 264"/>
                  <a:gd name="T64" fmla="*/ 85 w 118"/>
                  <a:gd name="T65" fmla="*/ 201 h 264"/>
                  <a:gd name="T66" fmla="*/ 81 w 118"/>
                  <a:gd name="T67" fmla="*/ 190 h 264"/>
                  <a:gd name="T68" fmla="*/ 80 w 118"/>
                  <a:gd name="T69" fmla="*/ 175 h 264"/>
                  <a:gd name="T70" fmla="*/ 76 w 118"/>
                  <a:gd name="T71" fmla="*/ 172 h 264"/>
                  <a:gd name="T72" fmla="*/ 69 w 118"/>
                  <a:gd name="T73" fmla="*/ 161 h 264"/>
                  <a:gd name="T74" fmla="*/ 66 w 118"/>
                  <a:gd name="T75" fmla="*/ 160 h 264"/>
                  <a:gd name="T76" fmla="*/ 66 w 118"/>
                  <a:gd name="T77" fmla="*/ 168 h 264"/>
                  <a:gd name="T78" fmla="*/ 59 w 118"/>
                  <a:gd name="T79" fmla="*/ 171 h 264"/>
                  <a:gd name="T80" fmla="*/ 55 w 118"/>
                  <a:gd name="T81" fmla="*/ 174 h 264"/>
                  <a:gd name="T82" fmla="*/ 44 w 118"/>
                  <a:gd name="T83" fmla="*/ 179 h 264"/>
                  <a:gd name="T84" fmla="*/ 37 w 118"/>
                  <a:gd name="T85" fmla="*/ 181 h 264"/>
                  <a:gd name="T86" fmla="*/ 40 w 118"/>
                  <a:gd name="T87" fmla="*/ 171 h 264"/>
                  <a:gd name="T88" fmla="*/ 33 w 118"/>
                  <a:gd name="T89" fmla="*/ 179 h 264"/>
                  <a:gd name="T90" fmla="*/ 34 w 118"/>
                  <a:gd name="T91" fmla="*/ 154 h 264"/>
                  <a:gd name="T92" fmla="*/ 30 w 118"/>
                  <a:gd name="T93" fmla="*/ 145 h 264"/>
                  <a:gd name="T94" fmla="*/ 23 w 118"/>
                  <a:gd name="T95" fmla="*/ 132 h 264"/>
                  <a:gd name="T96" fmla="*/ 18 w 118"/>
                  <a:gd name="T97" fmla="*/ 134 h 264"/>
                  <a:gd name="T98" fmla="*/ 20 w 118"/>
                  <a:gd name="T99" fmla="*/ 134 h 264"/>
                  <a:gd name="T100" fmla="*/ 22 w 118"/>
                  <a:gd name="T101" fmla="*/ 131 h 264"/>
                  <a:gd name="T102" fmla="*/ 16 w 118"/>
                  <a:gd name="T103" fmla="*/ 121 h 264"/>
                  <a:gd name="T104" fmla="*/ 11 w 118"/>
                  <a:gd name="T105" fmla="*/ 120 h 264"/>
                  <a:gd name="T106" fmla="*/ 9 w 118"/>
                  <a:gd name="T107" fmla="*/ 120 h 264"/>
                  <a:gd name="T108" fmla="*/ 0 w 118"/>
                  <a:gd name="T109" fmla="*/ 107 h 264"/>
                  <a:gd name="T110" fmla="*/ 5 w 118"/>
                  <a:gd name="T111" fmla="*/ 95 h 264"/>
                  <a:gd name="T112" fmla="*/ 9 w 118"/>
                  <a:gd name="T113" fmla="*/ 85 h 264"/>
                  <a:gd name="T114" fmla="*/ 13 w 118"/>
                  <a:gd name="T115" fmla="*/ 70 h 264"/>
                  <a:gd name="T116" fmla="*/ 22 w 118"/>
                  <a:gd name="T117" fmla="*/ 59 h 264"/>
                  <a:gd name="T118" fmla="*/ 26 w 118"/>
                  <a:gd name="T119" fmla="*/ 37 h 264"/>
                  <a:gd name="T120" fmla="*/ 36 w 118"/>
                  <a:gd name="T121" fmla="*/ 19 h 264"/>
                  <a:gd name="T122" fmla="*/ 49 w 118"/>
                  <a:gd name="T123" fmla="*/ 11 h 264"/>
                  <a:gd name="T124" fmla="*/ 53 w 118"/>
                  <a:gd name="T125" fmla="*/ 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" h="264">
                    <a:moveTo>
                      <a:pt x="55" y="0"/>
                    </a:moveTo>
                    <a:lnTo>
                      <a:pt x="59" y="1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9" y="9"/>
                    </a:lnTo>
                    <a:lnTo>
                      <a:pt x="71" y="9"/>
                    </a:lnTo>
                    <a:lnTo>
                      <a:pt x="73" y="12"/>
                    </a:lnTo>
                    <a:lnTo>
                      <a:pt x="73" y="16"/>
                    </a:lnTo>
                    <a:lnTo>
                      <a:pt x="76" y="20"/>
                    </a:lnTo>
                    <a:lnTo>
                      <a:pt x="76" y="24"/>
                    </a:lnTo>
                    <a:lnTo>
                      <a:pt x="76" y="30"/>
                    </a:lnTo>
                    <a:lnTo>
                      <a:pt x="76" y="33"/>
                    </a:lnTo>
                    <a:lnTo>
                      <a:pt x="74" y="34"/>
                    </a:lnTo>
                    <a:lnTo>
                      <a:pt x="71" y="35"/>
                    </a:lnTo>
                    <a:lnTo>
                      <a:pt x="71" y="38"/>
                    </a:lnTo>
                    <a:lnTo>
                      <a:pt x="70" y="38"/>
                    </a:lnTo>
                    <a:lnTo>
                      <a:pt x="70" y="40"/>
                    </a:lnTo>
                    <a:lnTo>
                      <a:pt x="71" y="42"/>
                    </a:lnTo>
                    <a:lnTo>
                      <a:pt x="70" y="44"/>
                    </a:lnTo>
                    <a:lnTo>
                      <a:pt x="69" y="44"/>
                    </a:lnTo>
                    <a:lnTo>
                      <a:pt x="66" y="45"/>
                    </a:lnTo>
                    <a:lnTo>
                      <a:pt x="65" y="48"/>
                    </a:lnTo>
                    <a:lnTo>
                      <a:pt x="66" y="49"/>
                    </a:lnTo>
                    <a:lnTo>
                      <a:pt x="65" y="52"/>
                    </a:lnTo>
                    <a:lnTo>
                      <a:pt x="65" y="53"/>
                    </a:lnTo>
                    <a:lnTo>
                      <a:pt x="67" y="55"/>
                    </a:lnTo>
                    <a:lnTo>
                      <a:pt x="69" y="56"/>
                    </a:lnTo>
                    <a:lnTo>
                      <a:pt x="70" y="58"/>
                    </a:lnTo>
                    <a:lnTo>
                      <a:pt x="70" y="62"/>
                    </a:lnTo>
                    <a:lnTo>
                      <a:pt x="71" y="65"/>
                    </a:lnTo>
                    <a:lnTo>
                      <a:pt x="74" y="62"/>
                    </a:lnTo>
                    <a:lnTo>
                      <a:pt x="80" y="60"/>
                    </a:lnTo>
                    <a:lnTo>
                      <a:pt x="81" y="63"/>
                    </a:lnTo>
                    <a:lnTo>
                      <a:pt x="80" y="65"/>
                    </a:lnTo>
                    <a:lnTo>
                      <a:pt x="81" y="66"/>
                    </a:lnTo>
                    <a:lnTo>
                      <a:pt x="85" y="65"/>
                    </a:lnTo>
                    <a:lnTo>
                      <a:pt x="85" y="67"/>
                    </a:lnTo>
                    <a:lnTo>
                      <a:pt x="85" y="70"/>
                    </a:lnTo>
                    <a:lnTo>
                      <a:pt x="87" y="71"/>
                    </a:lnTo>
                    <a:lnTo>
                      <a:pt x="89" y="73"/>
                    </a:lnTo>
                    <a:lnTo>
                      <a:pt x="89" y="74"/>
                    </a:lnTo>
                    <a:lnTo>
                      <a:pt x="89" y="76"/>
                    </a:lnTo>
                    <a:lnTo>
                      <a:pt x="91" y="74"/>
                    </a:lnTo>
                    <a:lnTo>
                      <a:pt x="95" y="74"/>
                    </a:lnTo>
                    <a:lnTo>
                      <a:pt x="96" y="76"/>
                    </a:lnTo>
                    <a:lnTo>
                      <a:pt x="96" y="77"/>
                    </a:lnTo>
                    <a:lnTo>
                      <a:pt x="96" y="80"/>
                    </a:lnTo>
                    <a:lnTo>
                      <a:pt x="96" y="81"/>
                    </a:lnTo>
                    <a:lnTo>
                      <a:pt x="92" y="87"/>
                    </a:lnTo>
                    <a:lnTo>
                      <a:pt x="91" y="88"/>
                    </a:lnTo>
                    <a:lnTo>
                      <a:pt x="91" y="91"/>
                    </a:lnTo>
                    <a:lnTo>
                      <a:pt x="92" y="89"/>
                    </a:lnTo>
                    <a:lnTo>
                      <a:pt x="98" y="89"/>
                    </a:lnTo>
                    <a:lnTo>
                      <a:pt x="98" y="91"/>
                    </a:lnTo>
                    <a:lnTo>
                      <a:pt x="99" y="89"/>
                    </a:lnTo>
                    <a:lnTo>
                      <a:pt x="102" y="91"/>
                    </a:lnTo>
                    <a:lnTo>
                      <a:pt x="100" y="95"/>
                    </a:lnTo>
                    <a:lnTo>
                      <a:pt x="102" y="98"/>
                    </a:lnTo>
                    <a:lnTo>
                      <a:pt x="105" y="99"/>
                    </a:lnTo>
                    <a:lnTo>
                      <a:pt x="106" y="98"/>
                    </a:lnTo>
                    <a:lnTo>
                      <a:pt x="109" y="98"/>
                    </a:lnTo>
                    <a:lnTo>
                      <a:pt x="116" y="95"/>
                    </a:lnTo>
                    <a:lnTo>
                      <a:pt x="118" y="95"/>
                    </a:lnTo>
                    <a:lnTo>
                      <a:pt x="117" y="98"/>
                    </a:lnTo>
                    <a:lnTo>
                      <a:pt x="114" y="100"/>
                    </a:lnTo>
                    <a:lnTo>
                      <a:pt x="110" y="102"/>
                    </a:lnTo>
                    <a:lnTo>
                      <a:pt x="110" y="105"/>
                    </a:lnTo>
                    <a:lnTo>
                      <a:pt x="109" y="106"/>
                    </a:lnTo>
                    <a:lnTo>
                      <a:pt x="110" y="109"/>
                    </a:lnTo>
                    <a:lnTo>
                      <a:pt x="107" y="110"/>
                    </a:lnTo>
                    <a:lnTo>
                      <a:pt x="106" y="110"/>
                    </a:lnTo>
                    <a:lnTo>
                      <a:pt x="105" y="114"/>
                    </a:lnTo>
                    <a:lnTo>
                      <a:pt x="105" y="114"/>
                    </a:lnTo>
                    <a:lnTo>
                      <a:pt x="100" y="114"/>
                    </a:lnTo>
                    <a:lnTo>
                      <a:pt x="98" y="116"/>
                    </a:lnTo>
                    <a:lnTo>
                      <a:pt x="98" y="117"/>
                    </a:lnTo>
                    <a:lnTo>
                      <a:pt x="99" y="118"/>
                    </a:lnTo>
                    <a:lnTo>
                      <a:pt x="98" y="120"/>
                    </a:lnTo>
                    <a:lnTo>
                      <a:pt x="95" y="120"/>
                    </a:lnTo>
                    <a:lnTo>
                      <a:pt x="92" y="121"/>
                    </a:lnTo>
                    <a:lnTo>
                      <a:pt x="92" y="124"/>
                    </a:lnTo>
                    <a:lnTo>
                      <a:pt x="92" y="125"/>
                    </a:lnTo>
                    <a:lnTo>
                      <a:pt x="89" y="125"/>
                    </a:lnTo>
                    <a:lnTo>
                      <a:pt x="85" y="128"/>
                    </a:lnTo>
                    <a:lnTo>
                      <a:pt x="81" y="127"/>
                    </a:lnTo>
                    <a:lnTo>
                      <a:pt x="78" y="129"/>
                    </a:lnTo>
                    <a:lnTo>
                      <a:pt x="80" y="134"/>
                    </a:lnTo>
                    <a:lnTo>
                      <a:pt x="77" y="135"/>
                    </a:lnTo>
                    <a:lnTo>
                      <a:pt x="77" y="139"/>
                    </a:lnTo>
                    <a:lnTo>
                      <a:pt x="78" y="142"/>
                    </a:lnTo>
                    <a:lnTo>
                      <a:pt x="76" y="143"/>
                    </a:lnTo>
                    <a:lnTo>
                      <a:pt x="73" y="145"/>
                    </a:lnTo>
                    <a:lnTo>
                      <a:pt x="73" y="147"/>
                    </a:lnTo>
                    <a:lnTo>
                      <a:pt x="74" y="147"/>
                    </a:lnTo>
                    <a:lnTo>
                      <a:pt x="77" y="152"/>
                    </a:lnTo>
                    <a:lnTo>
                      <a:pt x="78" y="153"/>
                    </a:lnTo>
                    <a:lnTo>
                      <a:pt x="80" y="156"/>
                    </a:lnTo>
                    <a:lnTo>
                      <a:pt x="83" y="157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9" y="168"/>
                    </a:lnTo>
                    <a:lnTo>
                      <a:pt x="91" y="171"/>
                    </a:lnTo>
                    <a:lnTo>
                      <a:pt x="94" y="172"/>
                    </a:lnTo>
                    <a:lnTo>
                      <a:pt x="94" y="175"/>
                    </a:lnTo>
                    <a:lnTo>
                      <a:pt x="91" y="176"/>
                    </a:lnTo>
                    <a:lnTo>
                      <a:pt x="89" y="179"/>
                    </a:lnTo>
                    <a:lnTo>
                      <a:pt x="91" y="185"/>
                    </a:lnTo>
                    <a:lnTo>
                      <a:pt x="91" y="188"/>
                    </a:lnTo>
                    <a:lnTo>
                      <a:pt x="88" y="189"/>
                    </a:lnTo>
                    <a:lnTo>
                      <a:pt x="91" y="193"/>
                    </a:lnTo>
                    <a:lnTo>
                      <a:pt x="91" y="196"/>
                    </a:lnTo>
                    <a:lnTo>
                      <a:pt x="94" y="200"/>
                    </a:lnTo>
                    <a:lnTo>
                      <a:pt x="98" y="203"/>
                    </a:lnTo>
                    <a:lnTo>
                      <a:pt x="102" y="207"/>
                    </a:lnTo>
                    <a:lnTo>
                      <a:pt x="103" y="212"/>
                    </a:lnTo>
                    <a:lnTo>
                      <a:pt x="102" y="215"/>
                    </a:lnTo>
                    <a:lnTo>
                      <a:pt x="103" y="218"/>
                    </a:lnTo>
                    <a:lnTo>
                      <a:pt x="102" y="221"/>
                    </a:lnTo>
                    <a:lnTo>
                      <a:pt x="103" y="222"/>
                    </a:lnTo>
                    <a:lnTo>
                      <a:pt x="105" y="226"/>
                    </a:lnTo>
                    <a:lnTo>
                      <a:pt x="106" y="228"/>
                    </a:lnTo>
                    <a:lnTo>
                      <a:pt x="106" y="232"/>
                    </a:lnTo>
                    <a:lnTo>
                      <a:pt x="107" y="235"/>
                    </a:lnTo>
                    <a:lnTo>
                      <a:pt x="107" y="239"/>
                    </a:lnTo>
                    <a:lnTo>
                      <a:pt x="106" y="240"/>
                    </a:lnTo>
                    <a:lnTo>
                      <a:pt x="102" y="248"/>
                    </a:lnTo>
                    <a:lnTo>
                      <a:pt x="99" y="251"/>
                    </a:lnTo>
                    <a:lnTo>
                      <a:pt x="99" y="254"/>
                    </a:lnTo>
                    <a:lnTo>
                      <a:pt x="98" y="257"/>
                    </a:lnTo>
                    <a:lnTo>
                      <a:pt x="98" y="258"/>
                    </a:lnTo>
                    <a:lnTo>
                      <a:pt x="98" y="258"/>
                    </a:lnTo>
                    <a:lnTo>
                      <a:pt x="96" y="261"/>
                    </a:lnTo>
                    <a:lnTo>
                      <a:pt x="96" y="264"/>
                    </a:lnTo>
                    <a:lnTo>
                      <a:pt x="95" y="261"/>
                    </a:lnTo>
                    <a:lnTo>
                      <a:pt x="95" y="257"/>
                    </a:lnTo>
                    <a:lnTo>
                      <a:pt x="94" y="255"/>
                    </a:lnTo>
                    <a:lnTo>
                      <a:pt x="94" y="254"/>
                    </a:lnTo>
                    <a:lnTo>
                      <a:pt x="95" y="254"/>
                    </a:lnTo>
                    <a:lnTo>
                      <a:pt x="95" y="253"/>
                    </a:lnTo>
                    <a:lnTo>
                      <a:pt x="96" y="250"/>
                    </a:lnTo>
                    <a:lnTo>
                      <a:pt x="96" y="248"/>
                    </a:lnTo>
                    <a:lnTo>
                      <a:pt x="96" y="247"/>
                    </a:lnTo>
                    <a:lnTo>
                      <a:pt x="96" y="244"/>
                    </a:lnTo>
                    <a:lnTo>
                      <a:pt x="98" y="243"/>
                    </a:lnTo>
                    <a:lnTo>
                      <a:pt x="98" y="241"/>
                    </a:lnTo>
                    <a:lnTo>
                      <a:pt x="96" y="239"/>
                    </a:lnTo>
                    <a:lnTo>
                      <a:pt x="99" y="237"/>
                    </a:lnTo>
                    <a:lnTo>
                      <a:pt x="96" y="235"/>
                    </a:lnTo>
                    <a:lnTo>
                      <a:pt x="95" y="233"/>
                    </a:lnTo>
                    <a:lnTo>
                      <a:pt x="95" y="229"/>
                    </a:lnTo>
                    <a:lnTo>
                      <a:pt x="96" y="228"/>
                    </a:lnTo>
                    <a:lnTo>
                      <a:pt x="95" y="226"/>
                    </a:lnTo>
                    <a:lnTo>
                      <a:pt x="94" y="225"/>
                    </a:lnTo>
                    <a:lnTo>
                      <a:pt x="94" y="217"/>
                    </a:lnTo>
                    <a:lnTo>
                      <a:pt x="91" y="215"/>
                    </a:lnTo>
                    <a:lnTo>
                      <a:pt x="91" y="212"/>
                    </a:lnTo>
                    <a:lnTo>
                      <a:pt x="89" y="210"/>
                    </a:lnTo>
                    <a:lnTo>
                      <a:pt x="88" y="214"/>
                    </a:lnTo>
                    <a:lnTo>
                      <a:pt x="88" y="214"/>
                    </a:lnTo>
                    <a:lnTo>
                      <a:pt x="88" y="211"/>
                    </a:lnTo>
                    <a:lnTo>
                      <a:pt x="87" y="210"/>
                    </a:lnTo>
                    <a:lnTo>
                      <a:pt x="87" y="203"/>
                    </a:lnTo>
                    <a:lnTo>
                      <a:pt x="85" y="201"/>
                    </a:lnTo>
                    <a:lnTo>
                      <a:pt x="84" y="199"/>
                    </a:lnTo>
                    <a:lnTo>
                      <a:pt x="85" y="197"/>
                    </a:lnTo>
                    <a:lnTo>
                      <a:pt x="83" y="196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0" y="181"/>
                    </a:lnTo>
                    <a:lnTo>
                      <a:pt x="78" y="179"/>
                    </a:lnTo>
                    <a:lnTo>
                      <a:pt x="78" y="178"/>
                    </a:lnTo>
                    <a:lnTo>
                      <a:pt x="80" y="176"/>
                    </a:lnTo>
                    <a:lnTo>
                      <a:pt x="80" y="175"/>
                    </a:lnTo>
                    <a:lnTo>
                      <a:pt x="77" y="172"/>
                    </a:lnTo>
                    <a:lnTo>
                      <a:pt x="78" y="171"/>
                    </a:lnTo>
                    <a:lnTo>
                      <a:pt x="78" y="170"/>
                    </a:lnTo>
                    <a:lnTo>
                      <a:pt x="77" y="171"/>
                    </a:lnTo>
                    <a:lnTo>
                      <a:pt x="76" y="172"/>
                    </a:lnTo>
                    <a:lnTo>
                      <a:pt x="73" y="172"/>
                    </a:lnTo>
                    <a:lnTo>
                      <a:pt x="73" y="168"/>
                    </a:lnTo>
                    <a:lnTo>
                      <a:pt x="71" y="167"/>
                    </a:lnTo>
                    <a:lnTo>
                      <a:pt x="69" y="163"/>
                    </a:lnTo>
                    <a:lnTo>
                      <a:pt x="69" y="161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5" y="157"/>
                    </a:lnTo>
                    <a:lnTo>
                      <a:pt x="66" y="160"/>
                    </a:lnTo>
                    <a:lnTo>
                      <a:pt x="66" y="160"/>
                    </a:lnTo>
                    <a:lnTo>
                      <a:pt x="66" y="161"/>
                    </a:lnTo>
                    <a:lnTo>
                      <a:pt x="67" y="163"/>
                    </a:lnTo>
                    <a:lnTo>
                      <a:pt x="67" y="165"/>
                    </a:lnTo>
                    <a:lnTo>
                      <a:pt x="66" y="167"/>
                    </a:lnTo>
                    <a:lnTo>
                      <a:pt x="66" y="168"/>
                    </a:lnTo>
                    <a:lnTo>
                      <a:pt x="63" y="171"/>
                    </a:lnTo>
                    <a:lnTo>
                      <a:pt x="60" y="171"/>
                    </a:lnTo>
                    <a:lnTo>
                      <a:pt x="59" y="170"/>
                    </a:lnTo>
                    <a:lnTo>
                      <a:pt x="58" y="170"/>
                    </a:lnTo>
                    <a:lnTo>
                      <a:pt x="59" y="171"/>
                    </a:lnTo>
                    <a:lnTo>
                      <a:pt x="59" y="172"/>
                    </a:lnTo>
                    <a:lnTo>
                      <a:pt x="60" y="172"/>
                    </a:lnTo>
                    <a:lnTo>
                      <a:pt x="58" y="174"/>
                    </a:lnTo>
                    <a:lnTo>
                      <a:pt x="56" y="174"/>
                    </a:lnTo>
                    <a:lnTo>
                      <a:pt x="55" y="174"/>
                    </a:lnTo>
                    <a:lnTo>
                      <a:pt x="53" y="175"/>
                    </a:lnTo>
                    <a:lnTo>
                      <a:pt x="49" y="179"/>
                    </a:lnTo>
                    <a:lnTo>
                      <a:pt x="47" y="179"/>
                    </a:lnTo>
                    <a:lnTo>
                      <a:pt x="45" y="179"/>
                    </a:lnTo>
                    <a:lnTo>
                      <a:pt x="44" y="179"/>
                    </a:lnTo>
                    <a:lnTo>
                      <a:pt x="44" y="179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1" y="179"/>
                    </a:lnTo>
                    <a:lnTo>
                      <a:pt x="37" y="181"/>
                    </a:lnTo>
                    <a:lnTo>
                      <a:pt x="37" y="182"/>
                    </a:lnTo>
                    <a:lnTo>
                      <a:pt x="36" y="182"/>
                    </a:lnTo>
                    <a:lnTo>
                      <a:pt x="36" y="179"/>
                    </a:lnTo>
                    <a:lnTo>
                      <a:pt x="40" y="175"/>
                    </a:lnTo>
                    <a:lnTo>
                      <a:pt x="40" y="171"/>
                    </a:lnTo>
                    <a:lnTo>
                      <a:pt x="38" y="175"/>
                    </a:lnTo>
                    <a:lnTo>
                      <a:pt x="36" y="178"/>
                    </a:lnTo>
                    <a:lnTo>
                      <a:pt x="33" y="181"/>
                    </a:lnTo>
                    <a:lnTo>
                      <a:pt x="33" y="179"/>
                    </a:lnTo>
                    <a:lnTo>
                      <a:pt x="33" y="179"/>
                    </a:lnTo>
                    <a:lnTo>
                      <a:pt x="33" y="175"/>
                    </a:lnTo>
                    <a:lnTo>
                      <a:pt x="34" y="163"/>
                    </a:lnTo>
                    <a:lnTo>
                      <a:pt x="37" y="161"/>
                    </a:lnTo>
                    <a:lnTo>
                      <a:pt x="37" y="160"/>
                    </a:lnTo>
                    <a:lnTo>
                      <a:pt x="34" y="154"/>
                    </a:lnTo>
                    <a:lnTo>
                      <a:pt x="34" y="149"/>
                    </a:lnTo>
                    <a:lnTo>
                      <a:pt x="33" y="147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0" y="145"/>
                    </a:lnTo>
                    <a:lnTo>
                      <a:pt x="30" y="141"/>
                    </a:lnTo>
                    <a:lnTo>
                      <a:pt x="27" y="139"/>
                    </a:lnTo>
                    <a:lnTo>
                      <a:pt x="27" y="136"/>
                    </a:lnTo>
                    <a:lnTo>
                      <a:pt x="27" y="135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6" y="139"/>
                    </a:lnTo>
                    <a:lnTo>
                      <a:pt x="20" y="138"/>
                    </a:lnTo>
                    <a:lnTo>
                      <a:pt x="18" y="135"/>
                    </a:lnTo>
                    <a:lnTo>
                      <a:pt x="18" y="134"/>
                    </a:lnTo>
                    <a:lnTo>
                      <a:pt x="15" y="131"/>
                    </a:lnTo>
                    <a:lnTo>
                      <a:pt x="15" y="129"/>
                    </a:lnTo>
                    <a:lnTo>
                      <a:pt x="18" y="129"/>
                    </a:lnTo>
                    <a:lnTo>
                      <a:pt x="19" y="132"/>
                    </a:lnTo>
                    <a:lnTo>
                      <a:pt x="20" y="134"/>
                    </a:lnTo>
                    <a:lnTo>
                      <a:pt x="22" y="132"/>
                    </a:lnTo>
                    <a:lnTo>
                      <a:pt x="20" y="132"/>
                    </a:lnTo>
                    <a:lnTo>
                      <a:pt x="19" y="129"/>
                    </a:lnTo>
                    <a:lnTo>
                      <a:pt x="20" y="128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3" y="128"/>
                    </a:lnTo>
                    <a:lnTo>
                      <a:pt x="20" y="124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3" y="121"/>
                    </a:lnTo>
                    <a:lnTo>
                      <a:pt x="13" y="118"/>
                    </a:lnTo>
                    <a:lnTo>
                      <a:pt x="12" y="121"/>
                    </a:lnTo>
                    <a:lnTo>
                      <a:pt x="11" y="121"/>
                    </a:lnTo>
                    <a:lnTo>
                      <a:pt x="11" y="120"/>
                    </a:lnTo>
                    <a:lnTo>
                      <a:pt x="12" y="117"/>
                    </a:lnTo>
                    <a:lnTo>
                      <a:pt x="9" y="118"/>
                    </a:lnTo>
                    <a:lnTo>
                      <a:pt x="8" y="116"/>
                    </a:lnTo>
                    <a:lnTo>
                      <a:pt x="8" y="117"/>
                    </a:lnTo>
                    <a:lnTo>
                      <a:pt x="9" y="120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1" y="109"/>
                    </a:lnTo>
                    <a:lnTo>
                      <a:pt x="1" y="109"/>
                    </a:lnTo>
                    <a:lnTo>
                      <a:pt x="0" y="107"/>
                    </a:lnTo>
                    <a:lnTo>
                      <a:pt x="1" y="105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5" y="99"/>
                    </a:lnTo>
                    <a:lnTo>
                      <a:pt x="5" y="95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9" y="92"/>
                    </a:lnTo>
                    <a:lnTo>
                      <a:pt x="11" y="88"/>
                    </a:lnTo>
                    <a:lnTo>
                      <a:pt x="9" y="85"/>
                    </a:lnTo>
                    <a:lnTo>
                      <a:pt x="11" y="81"/>
                    </a:lnTo>
                    <a:lnTo>
                      <a:pt x="9" y="78"/>
                    </a:lnTo>
                    <a:lnTo>
                      <a:pt x="12" y="78"/>
                    </a:lnTo>
                    <a:lnTo>
                      <a:pt x="13" y="74"/>
                    </a:lnTo>
                    <a:lnTo>
                      <a:pt x="13" y="70"/>
                    </a:lnTo>
                    <a:lnTo>
                      <a:pt x="11" y="63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20" y="65"/>
                    </a:lnTo>
                    <a:lnTo>
                      <a:pt x="22" y="59"/>
                    </a:lnTo>
                    <a:lnTo>
                      <a:pt x="23" y="53"/>
                    </a:lnTo>
                    <a:lnTo>
                      <a:pt x="26" y="47"/>
                    </a:lnTo>
                    <a:lnTo>
                      <a:pt x="23" y="45"/>
                    </a:lnTo>
                    <a:lnTo>
                      <a:pt x="23" y="44"/>
                    </a:lnTo>
                    <a:lnTo>
                      <a:pt x="26" y="37"/>
                    </a:lnTo>
                    <a:lnTo>
                      <a:pt x="29" y="33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31" y="20"/>
                    </a:lnTo>
                    <a:lnTo>
                      <a:pt x="36" y="19"/>
                    </a:lnTo>
                    <a:lnTo>
                      <a:pt x="38" y="16"/>
                    </a:lnTo>
                    <a:lnTo>
                      <a:pt x="40" y="12"/>
                    </a:lnTo>
                    <a:lnTo>
                      <a:pt x="44" y="11"/>
                    </a:lnTo>
                    <a:lnTo>
                      <a:pt x="48" y="8"/>
                    </a:lnTo>
                    <a:lnTo>
                      <a:pt x="49" y="11"/>
                    </a:lnTo>
                    <a:lnTo>
                      <a:pt x="52" y="12"/>
                    </a:lnTo>
                    <a:lnTo>
                      <a:pt x="52" y="9"/>
                    </a:lnTo>
                    <a:lnTo>
                      <a:pt x="52" y="5"/>
                    </a:lnTo>
                    <a:lnTo>
                      <a:pt x="53" y="4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5" name="Freeform 579"/>
              <p:cNvSpPr>
                <a:spLocks/>
              </p:cNvSpPr>
              <p:nvPr/>
            </p:nvSpPr>
            <p:spPr bwMode="auto">
              <a:xfrm>
                <a:off x="6207580" y="363896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6" name="Freeform 580"/>
              <p:cNvSpPr>
                <a:spLocks/>
              </p:cNvSpPr>
              <p:nvPr/>
            </p:nvSpPr>
            <p:spPr bwMode="auto">
              <a:xfrm>
                <a:off x="5952644" y="3856847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2 w 3"/>
                  <a:gd name="T3" fmla="*/ 1 h 7"/>
                  <a:gd name="T4" fmla="*/ 2 w 3"/>
                  <a:gd name="T5" fmla="*/ 1 h 7"/>
                  <a:gd name="T6" fmla="*/ 2 w 3"/>
                  <a:gd name="T7" fmla="*/ 4 h 7"/>
                  <a:gd name="T8" fmla="*/ 0 w 3"/>
                  <a:gd name="T9" fmla="*/ 7 h 7"/>
                  <a:gd name="T10" fmla="*/ 2 w 3"/>
                  <a:gd name="T11" fmla="*/ 4 h 7"/>
                  <a:gd name="T12" fmla="*/ 0 w 3"/>
                  <a:gd name="T13" fmla="*/ 1 h 7"/>
                  <a:gd name="T14" fmla="*/ 3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7" name="Freeform 581"/>
              <p:cNvSpPr>
                <a:spLocks/>
              </p:cNvSpPr>
              <p:nvPr/>
            </p:nvSpPr>
            <p:spPr bwMode="auto">
              <a:xfrm>
                <a:off x="5952644" y="3833132"/>
                <a:ext cx="42984" cy="74109"/>
              </a:xfrm>
              <a:custGeom>
                <a:avLst/>
                <a:gdLst>
                  <a:gd name="T0" fmla="*/ 7 w 29"/>
                  <a:gd name="T1" fmla="*/ 0 h 50"/>
                  <a:gd name="T2" fmla="*/ 10 w 29"/>
                  <a:gd name="T3" fmla="*/ 2 h 50"/>
                  <a:gd name="T4" fmla="*/ 9 w 29"/>
                  <a:gd name="T5" fmla="*/ 3 h 50"/>
                  <a:gd name="T6" fmla="*/ 11 w 29"/>
                  <a:gd name="T7" fmla="*/ 3 h 50"/>
                  <a:gd name="T8" fmla="*/ 11 w 29"/>
                  <a:gd name="T9" fmla="*/ 2 h 50"/>
                  <a:gd name="T10" fmla="*/ 15 w 29"/>
                  <a:gd name="T11" fmla="*/ 3 h 50"/>
                  <a:gd name="T12" fmla="*/ 15 w 29"/>
                  <a:gd name="T13" fmla="*/ 5 h 50"/>
                  <a:gd name="T14" fmla="*/ 17 w 29"/>
                  <a:gd name="T15" fmla="*/ 6 h 50"/>
                  <a:gd name="T16" fmla="*/ 17 w 29"/>
                  <a:gd name="T17" fmla="*/ 9 h 50"/>
                  <a:gd name="T18" fmla="*/ 18 w 29"/>
                  <a:gd name="T19" fmla="*/ 9 h 50"/>
                  <a:gd name="T20" fmla="*/ 20 w 29"/>
                  <a:gd name="T21" fmla="*/ 12 h 50"/>
                  <a:gd name="T22" fmla="*/ 21 w 29"/>
                  <a:gd name="T23" fmla="*/ 13 h 50"/>
                  <a:gd name="T24" fmla="*/ 21 w 29"/>
                  <a:gd name="T25" fmla="*/ 13 h 50"/>
                  <a:gd name="T26" fmla="*/ 20 w 29"/>
                  <a:gd name="T27" fmla="*/ 14 h 50"/>
                  <a:gd name="T28" fmla="*/ 21 w 29"/>
                  <a:gd name="T29" fmla="*/ 16 h 50"/>
                  <a:gd name="T30" fmla="*/ 21 w 29"/>
                  <a:gd name="T31" fmla="*/ 16 h 50"/>
                  <a:gd name="T32" fmla="*/ 24 w 29"/>
                  <a:gd name="T33" fmla="*/ 16 h 50"/>
                  <a:gd name="T34" fmla="*/ 25 w 29"/>
                  <a:gd name="T35" fmla="*/ 20 h 50"/>
                  <a:gd name="T36" fmla="*/ 26 w 29"/>
                  <a:gd name="T37" fmla="*/ 25 h 50"/>
                  <a:gd name="T38" fmla="*/ 29 w 29"/>
                  <a:gd name="T39" fmla="*/ 27 h 50"/>
                  <a:gd name="T40" fmla="*/ 28 w 29"/>
                  <a:gd name="T41" fmla="*/ 30 h 50"/>
                  <a:gd name="T42" fmla="*/ 29 w 29"/>
                  <a:gd name="T43" fmla="*/ 31 h 50"/>
                  <a:gd name="T44" fmla="*/ 29 w 29"/>
                  <a:gd name="T45" fmla="*/ 34 h 50"/>
                  <a:gd name="T46" fmla="*/ 29 w 29"/>
                  <a:gd name="T47" fmla="*/ 35 h 50"/>
                  <a:gd name="T48" fmla="*/ 29 w 29"/>
                  <a:gd name="T49" fmla="*/ 36 h 50"/>
                  <a:gd name="T50" fmla="*/ 28 w 29"/>
                  <a:gd name="T51" fmla="*/ 39 h 50"/>
                  <a:gd name="T52" fmla="*/ 26 w 29"/>
                  <a:gd name="T53" fmla="*/ 43 h 50"/>
                  <a:gd name="T54" fmla="*/ 22 w 29"/>
                  <a:gd name="T55" fmla="*/ 47 h 50"/>
                  <a:gd name="T56" fmla="*/ 18 w 29"/>
                  <a:gd name="T57" fmla="*/ 49 h 50"/>
                  <a:gd name="T58" fmla="*/ 14 w 29"/>
                  <a:gd name="T59" fmla="*/ 49 h 50"/>
                  <a:gd name="T60" fmla="*/ 11 w 29"/>
                  <a:gd name="T61" fmla="*/ 50 h 50"/>
                  <a:gd name="T62" fmla="*/ 9 w 29"/>
                  <a:gd name="T63" fmla="*/ 49 h 50"/>
                  <a:gd name="T64" fmla="*/ 6 w 29"/>
                  <a:gd name="T65" fmla="*/ 46 h 50"/>
                  <a:gd name="T66" fmla="*/ 4 w 29"/>
                  <a:gd name="T67" fmla="*/ 38 h 50"/>
                  <a:gd name="T68" fmla="*/ 2 w 29"/>
                  <a:gd name="T69" fmla="*/ 32 h 50"/>
                  <a:gd name="T70" fmla="*/ 3 w 29"/>
                  <a:gd name="T71" fmla="*/ 31 h 50"/>
                  <a:gd name="T72" fmla="*/ 2 w 29"/>
                  <a:gd name="T73" fmla="*/ 25 h 50"/>
                  <a:gd name="T74" fmla="*/ 2 w 29"/>
                  <a:gd name="T75" fmla="*/ 24 h 50"/>
                  <a:gd name="T76" fmla="*/ 2 w 29"/>
                  <a:gd name="T77" fmla="*/ 23 h 50"/>
                  <a:gd name="T78" fmla="*/ 3 w 29"/>
                  <a:gd name="T79" fmla="*/ 17 h 50"/>
                  <a:gd name="T80" fmla="*/ 3 w 29"/>
                  <a:gd name="T81" fmla="*/ 16 h 50"/>
                  <a:gd name="T82" fmla="*/ 3 w 29"/>
                  <a:gd name="T83" fmla="*/ 12 h 50"/>
                  <a:gd name="T84" fmla="*/ 3 w 29"/>
                  <a:gd name="T85" fmla="*/ 10 h 50"/>
                  <a:gd name="T86" fmla="*/ 3 w 29"/>
                  <a:gd name="T87" fmla="*/ 9 h 50"/>
                  <a:gd name="T88" fmla="*/ 2 w 29"/>
                  <a:gd name="T89" fmla="*/ 7 h 50"/>
                  <a:gd name="T90" fmla="*/ 0 w 29"/>
                  <a:gd name="T91" fmla="*/ 7 h 50"/>
                  <a:gd name="T92" fmla="*/ 0 w 29"/>
                  <a:gd name="T93" fmla="*/ 6 h 50"/>
                  <a:gd name="T94" fmla="*/ 3 w 29"/>
                  <a:gd name="T95" fmla="*/ 6 h 50"/>
                  <a:gd name="T96" fmla="*/ 4 w 29"/>
                  <a:gd name="T97" fmla="*/ 7 h 50"/>
                  <a:gd name="T98" fmla="*/ 4 w 29"/>
                  <a:gd name="T99" fmla="*/ 9 h 50"/>
                  <a:gd name="T100" fmla="*/ 6 w 29"/>
                  <a:gd name="T101" fmla="*/ 6 h 50"/>
                  <a:gd name="T102" fmla="*/ 6 w 29"/>
                  <a:gd name="T103" fmla="*/ 5 h 50"/>
                  <a:gd name="T104" fmla="*/ 6 w 29"/>
                  <a:gd name="T105" fmla="*/ 3 h 50"/>
                  <a:gd name="T106" fmla="*/ 7 w 29"/>
                  <a:gd name="T107" fmla="*/ 3 h 50"/>
                  <a:gd name="T108" fmla="*/ 7 w 29"/>
                  <a:gd name="T109" fmla="*/ 2 h 50"/>
                  <a:gd name="T110" fmla="*/ 6 w 29"/>
                  <a:gd name="T111" fmla="*/ 2 h 50"/>
                  <a:gd name="T112" fmla="*/ 7 w 29"/>
                  <a:gd name="T1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50">
                    <a:moveTo>
                      <a:pt x="7" y="0"/>
                    </a:moveTo>
                    <a:lnTo>
                      <a:pt x="10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7" y="6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20" y="12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4" y="16"/>
                    </a:lnTo>
                    <a:lnTo>
                      <a:pt x="25" y="20"/>
                    </a:lnTo>
                    <a:lnTo>
                      <a:pt x="26" y="25"/>
                    </a:lnTo>
                    <a:lnTo>
                      <a:pt x="29" y="27"/>
                    </a:lnTo>
                    <a:lnTo>
                      <a:pt x="28" y="30"/>
                    </a:lnTo>
                    <a:lnTo>
                      <a:pt x="29" y="31"/>
                    </a:lnTo>
                    <a:lnTo>
                      <a:pt x="29" y="34"/>
                    </a:lnTo>
                    <a:lnTo>
                      <a:pt x="29" y="35"/>
                    </a:lnTo>
                    <a:lnTo>
                      <a:pt x="29" y="36"/>
                    </a:lnTo>
                    <a:lnTo>
                      <a:pt x="28" y="39"/>
                    </a:lnTo>
                    <a:lnTo>
                      <a:pt x="26" y="43"/>
                    </a:lnTo>
                    <a:lnTo>
                      <a:pt x="22" y="47"/>
                    </a:lnTo>
                    <a:lnTo>
                      <a:pt x="18" y="49"/>
                    </a:lnTo>
                    <a:lnTo>
                      <a:pt x="14" y="49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6" y="46"/>
                    </a:lnTo>
                    <a:lnTo>
                      <a:pt x="4" y="38"/>
                    </a:lnTo>
                    <a:lnTo>
                      <a:pt x="2" y="32"/>
                    </a:lnTo>
                    <a:lnTo>
                      <a:pt x="3" y="31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8" name="Freeform 582"/>
              <p:cNvSpPr>
                <a:spLocks/>
              </p:cNvSpPr>
              <p:nvPr/>
            </p:nvSpPr>
            <p:spPr bwMode="auto">
              <a:xfrm>
                <a:off x="5955608" y="3827203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4 w 5"/>
                  <a:gd name="T5" fmla="*/ 3 h 4"/>
                  <a:gd name="T6" fmla="*/ 4 w 5"/>
                  <a:gd name="T7" fmla="*/ 3 h 4"/>
                  <a:gd name="T8" fmla="*/ 4 w 5"/>
                  <a:gd name="T9" fmla="*/ 4 h 4"/>
                  <a:gd name="T10" fmla="*/ 0 w 5"/>
                  <a:gd name="T11" fmla="*/ 2 h 4"/>
                  <a:gd name="T12" fmla="*/ 0 w 5"/>
                  <a:gd name="T13" fmla="*/ 0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9" name="Freeform 583"/>
              <p:cNvSpPr>
                <a:spLocks/>
              </p:cNvSpPr>
              <p:nvPr/>
            </p:nvSpPr>
            <p:spPr bwMode="auto">
              <a:xfrm>
                <a:off x="5963019" y="3827203"/>
                <a:ext cx="10376" cy="8893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2 h 6"/>
                  <a:gd name="T4" fmla="*/ 4 w 7"/>
                  <a:gd name="T5" fmla="*/ 3 h 6"/>
                  <a:gd name="T6" fmla="*/ 7 w 7"/>
                  <a:gd name="T7" fmla="*/ 6 h 6"/>
                  <a:gd name="T8" fmla="*/ 7 w 7"/>
                  <a:gd name="T9" fmla="*/ 6 h 6"/>
                  <a:gd name="T10" fmla="*/ 6 w 7"/>
                  <a:gd name="T11" fmla="*/ 6 h 6"/>
                  <a:gd name="T12" fmla="*/ 4 w 7"/>
                  <a:gd name="T13" fmla="*/ 6 h 6"/>
                  <a:gd name="T14" fmla="*/ 3 w 7"/>
                  <a:gd name="T15" fmla="*/ 4 h 6"/>
                  <a:gd name="T16" fmla="*/ 0 w 7"/>
                  <a:gd name="T17" fmla="*/ 3 h 6"/>
                  <a:gd name="T18" fmla="*/ 0 w 7"/>
                  <a:gd name="T19" fmla="*/ 2 h 6"/>
                  <a:gd name="T20" fmla="*/ 2 w 7"/>
                  <a:gd name="T21" fmla="*/ 2 h 6"/>
                  <a:gd name="T22" fmla="*/ 2 w 7"/>
                  <a:gd name="T23" fmla="*/ 2 h 6"/>
                  <a:gd name="T24" fmla="*/ 2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3" y="2"/>
                    </a:lnTo>
                    <a:lnTo>
                      <a:pt x="4" y="3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0" name="Freeform 584"/>
              <p:cNvSpPr>
                <a:spLocks/>
              </p:cNvSpPr>
              <p:nvPr/>
            </p:nvSpPr>
            <p:spPr bwMode="auto">
              <a:xfrm>
                <a:off x="5709565" y="3323259"/>
                <a:ext cx="549893" cy="539517"/>
              </a:xfrm>
              <a:custGeom>
                <a:avLst/>
                <a:gdLst>
                  <a:gd name="T0" fmla="*/ 120 w 371"/>
                  <a:gd name="T1" fmla="*/ 11 h 364"/>
                  <a:gd name="T2" fmla="*/ 127 w 371"/>
                  <a:gd name="T3" fmla="*/ 32 h 364"/>
                  <a:gd name="T4" fmla="*/ 146 w 371"/>
                  <a:gd name="T5" fmla="*/ 39 h 364"/>
                  <a:gd name="T6" fmla="*/ 146 w 371"/>
                  <a:gd name="T7" fmla="*/ 69 h 364"/>
                  <a:gd name="T8" fmla="*/ 179 w 371"/>
                  <a:gd name="T9" fmla="*/ 86 h 364"/>
                  <a:gd name="T10" fmla="*/ 221 w 371"/>
                  <a:gd name="T11" fmla="*/ 98 h 364"/>
                  <a:gd name="T12" fmla="*/ 254 w 371"/>
                  <a:gd name="T13" fmla="*/ 83 h 364"/>
                  <a:gd name="T14" fmla="*/ 264 w 371"/>
                  <a:gd name="T15" fmla="*/ 89 h 364"/>
                  <a:gd name="T16" fmla="*/ 290 w 371"/>
                  <a:gd name="T17" fmla="*/ 96 h 364"/>
                  <a:gd name="T18" fmla="*/ 301 w 371"/>
                  <a:gd name="T19" fmla="*/ 79 h 364"/>
                  <a:gd name="T20" fmla="*/ 320 w 371"/>
                  <a:gd name="T21" fmla="*/ 67 h 364"/>
                  <a:gd name="T22" fmla="*/ 347 w 371"/>
                  <a:gd name="T23" fmla="*/ 60 h 364"/>
                  <a:gd name="T24" fmla="*/ 358 w 371"/>
                  <a:gd name="T25" fmla="*/ 62 h 364"/>
                  <a:gd name="T26" fmla="*/ 366 w 371"/>
                  <a:gd name="T27" fmla="*/ 72 h 364"/>
                  <a:gd name="T28" fmla="*/ 366 w 371"/>
                  <a:gd name="T29" fmla="*/ 82 h 364"/>
                  <a:gd name="T30" fmla="*/ 344 w 371"/>
                  <a:gd name="T31" fmla="*/ 111 h 364"/>
                  <a:gd name="T32" fmla="*/ 329 w 371"/>
                  <a:gd name="T33" fmla="*/ 137 h 364"/>
                  <a:gd name="T34" fmla="*/ 326 w 371"/>
                  <a:gd name="T35" fmla="*/ 166 h 364"/>
                  <a:gd name="T36" fmla="*/ 320 w 371"/>
                  <a:gd name="T37" fmla="*/ 161 h 364"/>
                  <a:gd name="T38" fmla="*/ 311 w 371"/>
                  <a:gd name="T39" fmla="*/ 144 h 364"/>
                  <a:gd name="T40" fmla="*/ 304 w 371"/>
                  <a:gd name="T41" fmla="*/ 148 h 364"/>
                  <a:gd name="T42" fmla="*/ 308 w 371"/>
                  <a:gd name="T43" fmla="*/ 137 h 364"/>
                  <a:gd name="T44" fmla="*/ 308 w 371"/>
                  <a:gd name="T45" fmla="*/ 119 h 364"/>
                  <a:gd name="T46" fmla="*/ 280 w 371"/>
                  <a:gd name="T47" fmla="*/ 118 h 364"/>
                  <a:gd name="T48" fmla="*/ 271 w 371"/>
                  <a:gd name="T49" fmla="*/ 104 h 364"/>
                  <a:gd name="T50" fmla="*/ 262 w 371"/>
                  <a:gd name="T51" fmla="*/ 98 h 364"/>
                  <a:gd name="T52" fmla="*/ 262 w 371"/>
                  <a:gd name="T53" fmla="*/ 114 h 364"/>
                  <a:gd name="T54" fmla="*/ 260 w 371"/>
                  <a:gd name="T55" fmla="*/ 125 h 364"/>
                  <a:gd name="T56" fmla="*/ 275 w 371"/>
                  <a:gd name="T57" fmla="*/ 158 h 364"/>
                  <a:gd name="T58" fmla="*/ 272 w 371"/>
                  <a:gd name="T59" fmla="*/ 172 h 364"/>
                  <a:gd name="T60" fmla="*/ 264 w 371"/>
                  <a:gd name="T61" fmla="*/ 170 h 364"/>
                  <a:gd name="T62" fmla="*/ 261 w 371"/>
                  <a:gd name="T63" fmla="*/ 169 h 364"/>
                  <a:gd name="T64" fmla="*/ 249 w 371"/>
                  <a:gd name="T65" fmla="*/ 187 h 364"/>
                  <a:gd name="T66" fmla="*/ 232 w 371"/>
                  <a:gd name="T67" fmla="*/ 202 h 364"/>
                  <a:gd name="T68" fmla="*/ 231 w 371"/>
                  <a:gd name="T69" fmla="*/ 203 h 364"/>
                  <a:gd name="T70" fmla="*/ 195 w 371"/>
                  <a:gd name="T71" fmla="*/ 245 h 364"/>
                  <a:gd name="T72" fmla="*/ 173 w 371"/>
                  <a:gd name="T73" fmla="*/ 256 h 364"/>
                  <a:gd name="T74" fmla="*/ 171 w 371"/>
                  <a:gd name="T75" fmla="*/ 297 h 364"/>
                  <a:gd name="T76" fmla="*/ 160 w 371"/>
                  <a:gd name="T77" fmla="*/ 335 h 364"/>
                  <a:gd name="T78" fmla="*/ 159 w 371"/>
                  <a:gd name="T79" fmla="*/ 349 h 364"/>
                  <a:gd name="T80" fmla="*/ 142 w 371"/>
                  <a:gd name="T81" fmla="*/ 361 h 364"/>
                  <a:gd name="T82" fmla="*/ 116 w 371"/>
                  <a:gd name="T83" fmla="*/ 328 h 364"/>
                  <a:gd name="T84" fmla="*/ 99 w 371"/>
                  <a:gd name="T85" fmla="*/ 303 h 364"/>
                  <a:gd name="T86" fmla="*/ 87 w 371"/>
                  <a:gd name="T87" fmla="*/ 271 h 364"/>
                  <a:gd name="T88" fmla="*/ 76 w 371"/>
                  <a:gd name="T89" fmla="*/ 242 h 364"/>
                  <a:gd name="T90" fmla="*/ 66 w 371"/>
                  <a:gd name="T91" fmla="*/ 212 h 364"/>
                  <a:gd name="T92" fmla="*/ 61 w 371"/>
                  <a:gd name="T93" fmla="*/ 184 h 364"/>
                  <a:gd name="T94" fmla="*/ 58 w 371"/>
                  <a:gd name="T95" fmla="*/ 169 h 364"/>
                  <a:gd name="T96" fmla="*/ 55 w 371"/>
                  <a:gd name="T97" fmla="*/ 162 h 364"/>
                  <a:gd name="T98" fmla="*/ 41 w 371"/>
                  <a:gd name="T99" fmla="*/ 188 h 364"/>
                  <a:gd name="T100" fmla="*/ 9 w 371"/>
                  <a:gd name="T101" fmla="*/ 165 h 364"/>
                  <a:gd name="T102" fmla="*/ 19 w 371"/>
                  <a:gd name="T103" fmla="*/ 166 h 364"/>
                  <a:gd name="T104" fmla="*/ 27 w 371"/>
                  <a:gd name="T105" fmla="*/ 155 h 364"/>
                  <a:gd name="T106" fmla="*/ 5 w 371"/>
                  <a:gd name="T107" fmla="*/ 145 h 364"/>
                  <a:gd name="T108" fmla="*/ 11 w 371"/>
                  <a:gd name="T109" fmla="*/ 137 h 364"/>
                  <a:gd name="T110" fmla="*/ 33 w 371"/>
                  <a:gd name="T111" fmla="*/ 133 h 364"/>
                  <a:gd name="T112" fmla="*/ 21 w 371"/>
                  <a:gd name="T113" fmla="*/ 105 h 364"/>
                  <a:gd name="T114" fmla="*/ 16 w 371"/>
                  <a:gd name="T115" fmla="*/ 86 h 364"/>
                  <a:gd name="T116" fmla="*/ 43 w 371"/>
                  <a:gd name="T117" fmla="*/ 79 h 364"/>
                  <a:gd name="T118" fmla="*/ 61 w 371"/>
                  <a:gd name="T119" fmla="*/ 46 h 364"/>
                  <a:gd name="T120" fmla="*/ 74 w 371"/>
                  <a:gd name="T121" fmla="*/ 1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1" h="364">
                    <a:moveTo>
                      <a:pt x="92" y="0"/>
                    </a:moveTo>
                    <a:lnTo>
                      <a:pt x="95" y="0"/>
                    </a:lnTo>
                    <a:lnTo>
                      <a:pt x="102" y="6"/>
                    </a:lnTo>
                    <a:lnTo>
                      <a:pt x="106" y="3"/>
                    </a:lnTo>
                    <a:lnTo>
                      <a:pt x="109" y="4"/>
                    </a:lnTo>
                    <a:lnTo>
                      <a:pt x="110" y="9"/>
                    </a:lnTo>
                    <a:lnTo>
                      <a:pt x="114" y="9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120" y="14"/>
                    </a:lnTo>
                    <a:lnTo>
                      <a:pt x="120" y="15"/>
                    </a:lnTo>
                    <a:lnTo>
                      <a:pt x="124" y="17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4" y="27"/>
                    </a:lnTo>
                    <a:lnTo>
                      <a:pt x="126" y="28"/>
                    </a:lnTo>
                    <a:lnTo>
                      <a:pt x="127" y="29"/>
                    </a:lnTo>
                    <a:lnTo>
                      <a:pt x="127" y="32"/>
                    </a:lnTo>
                    <a:lnTo>
                      <a:pt x="128" y="32"/>
                    </a:lnTo>
                    <a:lnTo>
                      <a:pt x="130" y="35"/>
                    </a:lnTo>
                    <a:lnTo>
                      <a:pt x="132" y="36"/>
                    </a:lnTo>
                    <a:lnTo>
                      <a:pt x="134" y="35"/>
                    </a:lnTo>
                    <a:lnTo>
                      <a:pt x="137" y="35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43" y="39"/>
                    </a:lnTo>
                    <a:lnTo>
                      <a:pt x="146" y="39"/>
                    </a:lnTo>
                    <a:lnTo>
                      <a:pt x="148" y="43"/>
                    </a:lnTo>
                    <a:lnTo>
                      <a:pt x="149" y="43"/>
                    </a:lnTo>
                    <a:lnTo>
                      <a:pt x="150" y="46"/>
                    </a:lnTo>
                    <a:lnTo>
                      <a:pt x="150" y="45"/>
                    </a:lnTo>
                    <a:lnTo>
                      <a:pt x="150" y="50"/>
                    </a:lnTo>
                    <a:lnTo>
                      <a:pt x="149" y="57"/>
                    </a:lnTo>
                    <a:lnTo>
                      <a:pt x="149" y="61"/>
                    </a:lnTo>
                    <a:lnTo>
                      <a:pt x="146" y="65"/>
                    </a:lnTo>
                    <a:lnTo>
                      <a:pt x="146" y="69"/>
                    </a:lnTo>
                    <a:lnTo>
                      <a:pt x="149" y="69"/>
                    </a:lnTo>
                    <a:lnTo>
                      <a:pt x="152" y="71"/>
                    </a:lnTo>
                    <a:lnTo>
                      <a:pt x="155" y="71"/>
                    </a:lnTo>
                    <a:lnTo>
                      <a:pt x="156" y="74"/>
                    </a:lnTo>
                    <a:lnTo>
                      <a:pt x="161" y="74"/>
                    </a:lnTo>
                    <a:lnTo>
                      <a:pt x="167" y="78"/>
                    </a:lnTo>
                    <a:lnTo>
                      <a:pt x="171" y="83"/>
                    </a:lnTo>
                    <a:lnTo>
                      <a:pt x="177" y="85"/>
                    </a:lnTo>
                    <a:lnTo>
                      <a:pt x="179" y="86"/>
                    </a:lnTo>
                    <a:lnTo>
                      <a:pt x="182" y="86"/>
                    </a:lnTo>
                    <a:lnTo>
                      <a:pt x="186" y="89"/>
                    </a:lnTo>
                    <a:lnTo>
                      <a:pt x="193" y="89"/>
                    </a:lnTo>
                    <a:lnTo>
                      <a:pt x="196" y="90"/>
                    </a:lnTo>
                    <a:lnTo>
                      <a:pt x="203" y="89"/>
                    </a:lnTo>
                    <a:lnTo>
                      <a:pt x="208" y="90"/>
                    </a:lnTo>
                    <a:lnTo>
                      <a:pt x="210" y="93"/>
                    </a:lnTo>
                    <a:lnTo>
                      <a:pt x="213" y="97"/>
                    </a:lnTo>
                    <a:lnTo>
                      <a:pt x="221" y="98"/>
                    </a:lnTo>
                    <a:lnTo>
                      <a:pt x="222" y="97"/>
                    </a:lnTo>
                    <a:lnTo>
                      <a:pt x="228" y="97"/>
                    </a:lnTo>
                    <a:lnTo>
                      <a:pt x="239" y="101"/>
                    </a:lnTo>
                    <a:lnTo>
                      <a:pt x="242" y="100"/>
                    </a:lnTo>
                    <a:lnTo>
                      <a:pt x="247" y="103"/>
                    </a:lnTo>
                    <a:lnTo>
                      <a:pt x="255" y="101"/>
                    </a:lnTo>
                    <a:lnTo>
                      <a:pt x="255" y="94"/>
                    </a:lnTo>
                    <a:lnTo>
                      <a:pt x="253" y="89"/>
                    </a:lnTo>
                    <a:lnTo>
                      <a:pt x="254" y="83"/>
                    </a:lnTo>
                    <a:lnTo>
                      <a:pt x="254" y="80"/>
                    </a:lnTo>
                    <a:lnTo>
                      <a:pt x="254" y="80"/>
                    </a:lnTo>
                    <a:lnTo>
                      <a:pt x="257" y="78"/>
                    </a:lnTo>
                    <a:lnTo>
                      <a:pt x="260" y="78"/>
                    </a:lnTo>
                    <a:lnTo>
                      <a:pt x="261" y="80"/>
                    </a:lnTo>
                    <a:lnTo>
                      <a:pt x="261" y="83"/>
                    </a:lnTo>
                    <a:lnTo>
                      <a:pt x="264" y="86"/>
                    </a:lnTo>
                    <a:lnTo>
                      <a:pt x="264" y="86"/>
                    </a:lnTo>
                    <a:lnTo>
                      <a:pt x="264" y="89"/>
                    </a:lnTo>
                    <a:lnTo>
                      <a:pt x="262" y="92"/>
                    </a:lnTo>
                    <a:lnTo>
                      <a:pt x="265" y="96"/>
                    </a:lnTo>
                    <a:lnTo>
                      <a:pt x="269" y="96"/>
                    </a:lnTo>
                    <a:lnTo>
                      <a:pt x="271" y="94"/>
                    </a:lnTo>
                    <a:lnTo>
                      <a:pt x="278" y="98"/>
                    </a:lnTo>
                    <a:lnTo>
                      <a:pt x="282" y="98"/>
                    </a:lnTo>
                    <a:lnTo>
                      <a:pt x="284" y="96"/>
                    </a:lnTo>
                    <a:lnTo>
                      <a:pt x="287" y="94"/>
                    </a:lnTo>
                    <a:lnTo>
                      <a:pt x="290" y="96"/>
                    </a:lnTo>
                    <a:lnTo>
                      <a:pt x="294" y="94"/>
                    </a:lnTo>
                    <a:lnTo>
                      <a:pt x="298" y="96"/>
                    </a:lnTo>
                    <a:lnTo>
                      <a:pt x="304" y="93"/>
                    </a:lnTo>
                    <a:lnTo>
                      <a:pt x="304" y="92"/>
                    </a:lnTo>
                    <a:lnTo>
                      <a:pt x="304" y="87"/>
                    </a:lnTo>
                    <a:lnTo>
                      <a:pt x="300" y="86"/>
                    </a:lnTo>
                    <a:lnTo>
                      <a:pt x="298" y="83"/>
                    </a:lnTo>
                    <a:lnTo>
                      <a:pt x="300" y="80"/>
                    </a:lnTo>
                    <a:lnTo>
                      <a:pt x="301" y="79"/>
                    </a:lnTo>
                    <a:lnTo>
                      <a:pt x="307" y="79"/>
                    </a:lnTo>
                    <a:lnTo>
                      <a:pt x="308" y="78"/>
                    </a:lnTo>
                    <a:lnTo>
                      <a:pt x="309" y="75"/>
                    </a:lnTo>
                    <a:lnTo>
                      <a:pt x="312" y="74"/>
                    </a:lnTo>
                    <a:lnTo>
                      <a:pt x="313" y="75"/>
                    </a:lnTo>
                    <a:lnTo>
                      <a:pt x="313" y="72"/>
                    </a:lnTo>
                    <a:lnTo>
                      <a:pt x="316" y="72"/>
                    </a:lnTo>
                    <a:lnTo>
                      <a:pt x="318" y="69"/>
                    </a:lnTo>
                    <a:lnTo>
                      <a:pt x="320" y="67"/>
                    </a:lnTo>
                    <a:lnTo>
                      <a:pt x="323" y="65"/>
                    </a:lnTo>
                    <a:lnTo>
                      <a:pt x="327" y="65"/>
                    </a:lnTo>
                    <a:lnTo>
                      <a:pt x="330" y="61"/>
                    </a:lnTo>
                    <a:lnTo>
                      <a:pt x="330" y="58"/>
                    </a:lnTo>
                    <a:lnTo>
                      <a:pt x="333" y="58"/>
                    </a:lnTo>
                    <a:lnTo>
                      <a:pt x="336" y="56"/>
                    </a:lnTo>
                    <a:lnTo>
                      <a:pt x="337" y="60"/>
                    </a:lnTo>
                    <a:lnTo>
                      <a:pt x="341" y="58"/>
                    </a:lnTo>
                    <a:lnTo>
                      <a:pt x="347" y="60"/>
                    </a:lnTo>
                    <a:lnTo>
                      <a:pt x="348" y="58"/>
                    </a:lnTo>
                    <a:lnTo>
                      <a:pt x="347" y="56"/>
                    </a:lnTo>
                    <a:lnTo>
                      <a:pt x="352" y="53"/>
                    </a:lnTo>
                    <a:lnTo>
                      <a:pt x="355" y="53"/>
                    </a:lnTo>
                    <a:lnTo>
                      <a:pt x="356" y="56"/>
                    </a:lnTo>
                    <a:lnTo>
                      <a:pt x="358" y="54"/>
                    </a:lnTo>
                    <a:lnTo>
                      <a:pt x="359" y="56"/>
                    </a:lnTo>
                    <a:lnTo>
                      <a:pt x="356" y="60"/>
                    </a:lnTo>
                    <a:lnTo>
                      <a:pt x="358" y="62"/>
                    </a:lnTo>
                    <a:lnTo>
                      <a:pt x="359" y="61"/>
                    </a:lnTo>
                    <a:lnTo>
                      <a:pt x="360" y="61"/>
                    </a:lnTo>
                    <a:lnTo>
                      <a:pt x="362" y="62"/>
                    </a:lnTo>
                    <a:lnTo>
                      <a:pt x="363" y="65"/>
                    </a:lnTo>
                    <a:lnTo>
                      <a:pt x="363" y="67"/>
                    </a:lnTo>
                    <a:lnTo>
                      <a:pt x="362" y="69"/>
                    </a:lnTo>
                    <a:lnTo>
                      <a:pt x="362" y="72"/>
                    </a:lnTo>
                    <a:lnTo>
                      <a:pt x="365" y="72"/>
                    </a:lnTo>
                    <a:lnTo>
                      <a:pt x="366" y="72"/>
                    </a:lnTo>
                    <a:lnTo>
                      <a:pt x="369" y="72"/>
                    </a:lnTo>
                    <a:lnTo>
                      <a:pt x="371" y="75"/>
                    </a:lnTo>
                    <a:lnTo>
                      <a:pt x="371" y="75"/>
                    </a:lnTo>
                    <a:lnTo>
                      <a:pt x="371" y="78"/>
                    </a:lnTo>
                    <a:lnTo>
                      <a:pt x="370" y="79"/>
                    </a:lnTo>
                    <a:lnTo>
                      <a:pt x="370" y="83"/>
                    </a:lnTo>
                    <a:lnTo>
                      <a:pt x="370" y="86"/>
                    </a:lnTo>
                    <a:lnTo>
                      <a:pt x="367" y="85"/>
                    </a:lnTo>
                    <a:lnTo>
                      <a:pt x="366" y="82"/>
                    </a:lnTo>
                    <a:lnTo>
                      <a:pt x="362" y="85"/>
                    </a:lnTo>
                    <a:lnTo>
                      <a:pt x="358" y="86"/>
                    </a:lnTo>
                    <a:lnTo>
                      <a:pt x="356" y="90"/>
                    </a:lnTo>
                    <a:lnTo>
                      <a:pt x="354" y="93"/>
                    </a:lnTo>
                    <a:lnTo>
                      <a:pt x="349" y="94"/>
                    </a:lnTo>
                    <a:lnTo>
                      <a:pt x="345" y="101"/>
                    </a:lnTo>
                    <a:lnTo>
                      <a:pt x="345" y="104"/>
                    </a:lnTo>
                    <a:lnTo>
                      <a:pt x="347" y="107"/>
                    </a:lnTo>
                    <a:lnTo>
                      <a:pt x="344" y="111"/>
                    </a:lnTo>
                    <a:lnTo>
                      <a:pt x="341" y="118"/>
                    </a:lnTo>
                    <a:lnTo>
                      <a:pt x="341" y="119"/>
                    </a:lnTo>
                    <a:lnTo>
                      <a:pt x="344" y="121"/>
                    </a:lnTo>
                    <a:lnTo>
                      <a:pt x="341" y="127"/>
                    </a:lnTo>
                    <a:lnTo>
                      <a:pt x="340" y="133"/>
                    </a:lnTo>
                    <a:lnTo>
                      <a:pt x="338" y="139"/>
                    </a:lnTo>
                    <a:lnTo>
                      <a:pt x="334" y="139"/>
                    </a:lnTo>
                    <a:lnTo>
                      <a:pt x="331" y="139"/>
                    </a:lnTo>
                    <a:lnTo>
                      <a:pt x="329" y="137"/>
                    </a:lnTo>
                    <a:lnTo>
                      <a:pt x="331" y="144"/>
                    </a:lnTo>
                    <a:lnTo>
                      <a:pt x="331" y="148"/>
                    </a:lnTo>
                    <a:lnTo>
                      <a:pt x="330" y="152"/>
                    </a:lnTo>
                    <a:lnTo>
                      <a:pt x="327" y="152"/>
                    </a:lnTo>
                    <a:lnTo>
                      <a:pt x="329" y="155"/>
                    </a:lnTo>
                    <a:lnTo>
                      <a:pt x="327" y="159"/>
                    </a:lnTo>
                    <a:lnTo>
                      <a:pt x="329" y="162"/>
                    </a:lnTo>
                    <a:lnTo>
                      <a:pt x="327" y="166"/>
                    </a:lnTo>
                    <a:lnTo>
                      <a:pt x="326" y="166"/>
                    </a:lnTo>
                    <a:lnTo>
                      <a:pt x="325" y="166"/>
                    </a:lnTo>
                    <a:lnTo>
                      <a:pt x="323" y="169"/>
                    </a:lnTo>
                    <a:lnTo>
                      <a:pt x="323" y="170"/>
                    </a:lnTo>
                    <a:lnTo>
                      <a:pt x="323" y="169"/>
                    </a:lnTo>
                    <a:lnTo>
                      <a:pt x="323" y="169"/>
                    </a:lnTo>
                    <a:lnTo>
                      <a:pt x="322" y="168"/>
                    </a:lnTo>
                    <a:lnTo>
                      <a:pt x="322" y="166"/>
                    </a:lnTo>
                    <a:lnTo>
                      <a:pt x="320" y="163"/>
                    </a:lnTo>
                    <a:lnTo>
                      <a:pt x="320" y="161"/>
                    </a:lnTo>
                    <a:lnTo>
                      <a:pt x="319" y="155"/>
                    </a:lnTo>
                    <a:lnTo>
                      <a:pt x="318" y="154"/>
                    </a:lnTo>
                    <a:lnTo>
                      <a:pt x="318" y="151"/>
                    </a:lnTo>
                    <a:lnTo>
                      <a:pt x="318" y="147"/>
                    </a:lnTo>
                    <a:lnTo>
                      <a:pt x="316" y="145"/>
                    </a:lnTo>
                    <a:lnTo>
                      <a:pt x="315" y="144"/>
                    </a:lnTo>
                    <a:lnTo>
                      <a:pt x="313" y="144"/>
                    </a:lnTo>
                    <a:lnTo>
                      <a:pt x="312" y="143"/>
                    </a:lnTo>
                    <a:lnTo>
                      <a:pt x="311" y="144"/>
                    </a:lnTo>
                    <a:lnTo>
                      <a:pt x="311" y="145"/>
                    </a:lnTo>
                    <a:lnTo>
                      <a:pt x="311" y="145"/>
                    </a:lnTo>
                    <a:lnTo>
                      <a:pt x="311" y="147"/>
                    </a:lnTo>
                    <a:lnTo>
                      <a:pt x="309" y="150"/>
                    </a:lnTo>
                    <a:lnTo>
                      <a:pt x="309" y="150"/>
                    </a:lnTo>
                    <a:lnTo>
                      <a:pt x="309" y="152"/>
                    </a:lnTo>
                    <a:lnTo>
                      <a:pt x="308" y="152"/>
                    </a:lnTo>
                    <a:lnTo>
                      <a:pt x="307" y="150"/>
                    </a:lnTo>
                    <a:lnTo>
                      <a:pt x="304" y="148"/>
                    </a:lnTo>
                    <a:lnTo>
                      <a:pt x="304" y="147"/>
                    </a:lnTo>
                    <a:lnTo>
                      <a:pt x="302" y="145"/>
                    </a:lnTo>
                    <a:lnTo>
                      <a:pt x="301" y="141"/>
                    </a:lnTo>
                    <a:lnTo>
                      <a:pt x="301" y="140"/>
                    </a:lnTo>
                    <a:lnTo>
                      <a:pt x="302" y="139"/>
                    </a:lnTo>
                    <a:lnTo>
                      <a:pt x="302" y="137"/>
                    </a:lnTo>
                    <a:lnTo>
                      <a:pt x="305" y="136"/>
                    </a:lnTo>
                    <a:lnTo>
                      <a:pt x="305" y="137"/>
                    </a:lnTo>
                    <a:lnTo>
                      <a:pt x="308" y="137"/>
                    </a:lnTo>
                    <a:lnTo>
                      <a:pt x="308" y="136"/>
                    </a:lnTo>
                    <a:lnTo>
                      <a:pt x="308" y="133"/>
                    </a:lnTo>
                    <a:lnTo>
                      <a:pt x="309" y="133"/>
                    </a:lnTo>
                    <a:lnTo>
                      <a:pt x="312" y="129"/>
                    </a:lnTo>
                    <a:lnTo>
                      <a:pt x="312" y="125"/>
                    </a:lnTo>
                    <a:lnTo>
                      <a:pt x="313" y="122"/>
                    </a:lnTo>
                    <a:lnTo>
                      <a:pt x="312" y="122"/>
                    </a:lnTo>
                    <a:lnTo>
                      <a:pt x="309" y="119"/>
                    </a:lnTo>
                    <a:lnTo>
                      <a:pt x="308" y="119"/>
                    </a:lnTo>
                    <a:lnTo>
                      <a:pt x="308" y="119"/>
                    </a:lnTo>
                    <a:lnTo>
                      <a:pt x="305" y="119"/>
                    </a:lnTo>
                    <a:lnTo>
                      <a:pt x="301" y="119"/>
                    </a:lnTo>
                    <a:lnTo>
                      <a:pt x="297" y="119"/>
                    </a:lnTo>
                    <a:lnTo>
                      <a:pt x="291" y="119"/>
                    </a:lnTo>
                    <a:lnTo>
                      <a:pt x="289" y="119"/>
                    </a:lnTo>
                    <a:lnTo>
                      <a:pt x="286" y="118"/>
                    </a:lnTo>
                    <a:lnTo>
                      <a:pt x="283" y="118"/>
                    </a:lnTo>
                    <a:lnTo>
                      <a:pt x="280" y="118"/>
                    </a:lnTo>
                    <a:lnTo>
                      <a:pt x="280" y="115"/>
                    </a:lnTo>
                    <a:lnTo>
                      <a:pt x="279" y="112"/>
                    </a:lnTo>
                    <a:lnTo>
                      <a:pt x="279" y="111"/>
                    </a:lnTo>
                    <a:lnTo>
                      <a:pt x="279" y="108"/>
                    </a:lnTo>
                    <a:lnTo>
                      <a:pt x="276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2" y="105"/>
                    </a:lnTo>
                    <a:lnTo>
                      <a:pt x="271" y="104"/>
                    </a:lnTo>
                    <a:lnTo>
                      <a:pt x="269" y="103"/>
                    </a:lnTo>
                    <a:lnTo>
                      <a:pt x="268" y="103"/>
                    </a:lnTo>
                    <a:lnTo>
                      <a:pt x="268" y="104"/>
                    </a:lnTo>
                    <a:lnTo>
                      <a:pt x="269" y="105"/>
                    </a:lnTo>
                    <a:lnTo>
                      <a:pt x="268" y="105"/>
                    </a:lnTo>
                    <a:lnTo>
                      <a:pt x="265" y="105"/>
                    </a:lnTo>
                    <a:lnTo>
                      <a:pt x="264" y="103"/>
                    </a:lnTo>
                    <a:lnTo>
                      <a:pt x="264" y="101"/>
                    </a:lnTo>
                    <a:lnTo>
                      <a:pt x="262" y="98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58" y="100"/>
                    </a:lnTo>
                    <a:lnTo>
                      <a:pt x="260" y="101"/>
                    </a:lnTo>
                    <a:lnTo>
                      <a:pt x="260" y="103"/>
                    </a:lnTo>
                    <a:lnTo>
                      <a:pt x="260" y="105"/>
                    </a:lnTo>
                    <a:lnTo>
                      <a:pt x="257" y="109"/>
                    </a:lnTo>
                    <a:lnTo>
                      <a:pt x="255" y="112"/>
                    </a:lnTo>
                    <a:lnTo>
                      <a:pt x="262" y="114"/>
                    </a:lnTo>
                    <a:lnTo>
                      <a:pt x="265" y="114"/>
                    </a:lnTo>
                    <a:lnTo>
                      <a:pt x="268" y="114"/>
                    </a:lnTo>
                    <a:lnTo>
                      <a:pt x="268" y="115"/>
                    </a:lnTo>
                    <a:lnTo>
                      <a:pt x="268" y="119"/>
                    </a:lnTo>
                    <a:lnTo>
                      <a:pt x="266" y="121"/>
                    </a:lnTo>
                    <a:lnTo>
                      <a:pt x="265" y="119"/>
                    </a:lnTo>
                    <a:lnTo>
                      <a:pt x="262" y="121"/>
                    </a:lnTo>
                    <a:lnTo>
                      <a:pt x="262" y="125"/>
                    </a:lnTo>
                    <a:lnTo>
                      <a:pt x="260" y="125"/>
                    </a:lnTo>
                    <a:lnTo>
                      <a:pt x="260" y="130"/>
                    </a:lnTo>
                    <a:lnTo>
                      <a:pt x="262" y="133"/>
                    </a:lnTo>
                    <a:lnTo>
                      <a:pt x="265" y="134"/>
                    </a:lnTo>
                    <a:lnTo>
                      <a:pt x="269" y="139"/>
                    </a:lnTo>
                    <a:lnTo>
                      <a:pt x="269" y="143"/>
                    </a:lnTo>
                    <a:lnTo>
                      <a:pt x="271" y="147"/>
                    </a:lnTo>
                    <a:lnTo>
                      <a:pt x="269" y="150"/>
                    </a:lnTo>
                    <a:lnTo>
                      <a:pt x="271" y="152"/>
                    </a:lnTo>
                    <a:lnTo>
                      <a:pt x="275" y="158"/>
                    </a:lnTo>
                    <a:lnTo>
                      <a:pt x="275" y="162"/>
                    </a:lnTo>
                    <a:lnTo>
                      <a:pt x="275" y="165"/>
                    </a:lnTo>
                    <a:lnTo>
                      <a:pt x="276" y="169"/>
                    </a:lnTo>
                    <a:lnTo>
                      <a:pt x="275" y="169"/>
                    </a:lnTo>
                    <a:lnTo>
                      <a:pt x="276" y="172"/>
                    </a:lnTo>
                    <a:lnTo>
                      <a:pt x="275" y="174"/>
                    </a:lnTo>
                    <a:lnTo>
                      <a:pt x="273" y="172"/>
                    </a:lnTo>
                    <a:lnTo>
                      <a:pt x="273" y="173"/>
                    </a:lnTo>
                    <a:lnTo>
                      <a:pt x="272" y="172"/>
                    </a:lnTo>
                    <a:lnTo>
                      <a:pt x="271" y="169"/>
                    </a:lnTo>
                    <a:lnTo>
                      <a:pt x="271" y="168"/>
                    </a:lnTo>
                    <a:lnTo>
                      <a:pt x="269" y="169"/>
                    </a:lnTo>
                    <a:lnTo>
                      <a:pt x="269" y="170"/>
                    </a:lnTo>
                    <a:lnTo>
                      <a:pt x="269" y="170"/>
                    </a:lnTo>
                    <a:lnTo>
                      <a:pt x="268" y="170"/>
                    </a:lnTo>
                    <a:lnTo>
                      <a:pt x="266" y="170"/>
                    </a:lnTo>
                    <a:lnTo>
                      <a:pt x="266" y="172"/>
                    </a:lnTo>
                    <a:lnTo>
                      <a:pt x="264" y="170"/>
                    </a:lnTo>
                    <a:lnTo>
                      <a:pt x="264" y="168"/>
                    </a:lnTo>
                    <a:lnTo>
                      <a:pt x="264" y="165"/>
                    </a:lnTo>
                    <a:lnTo>
                      <a:pt x="262" y="163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1" y="165"/>
                    </a:lnTo>
                    <a:lnTo>
                      <a:pt x="262" y="166"/>
                    </a:lnTo>
                    <a:lnTo>
                      <a:pt x="261" y="166"/>
                    </a:lnTo>
                    <a:lnTo>
                      <a:pt x="261" y="169"/>
                    </a:lnTo>
                    <a:lnTo>
                      <a:pt x="261" y="170"/>
                    </a:lnTo>
                    <a:lnTo>
                      <a:pt x="258" y="173"/>
                    </a:lnTo>
                    <a:lnTo>
                      <a:pt x="250" y="176"/>
                    </a:lnTo>
                    <a:lnTo>
                      <a:pt x="249" y="177"/>
                    </a:lnTo>
                    <a:lnTo>
                      <a:pt x="249" y="179"/>
                    </a:lnTo>
                    <a:lnTo>
                      <a:pt x="247" y="181"/>
                    </a:lnTo>
                    <a:lnTo>
                      <a:pt x="247" y="183"/>
                    </a:lnTo>
                    <a:lnTo>
                      <a:pt x="249" y="186"/>
                    </a:lnTo>
                    <a:lnTo>
                      <a:pt x="249" y="187"/>
                    </a:lnTo>
                    <a:lnTo>
                      <a:pt x="250" y="187"/>
                    </a:lnTo>
                    <a:lnTo>
                      <a:pt x="247" y="190"/>
                    </a:lnTo>
                    <a:lnTo>
                      <a:pt x="246" y="192"/>
                    </a:lnTo>
                    <a:lnTo>
                      <a:pt x="244" y="192"/>
                    </a:lnTo>
                    <a:lnTo>
                      <a:pt x="246" y="194"/>
                    </a:lnTo>
                    <a:lnTo>
                      <a:pt x="240" y="197"/>
                    </a:lnTo>
                    <a:lnTo>
                      <a:pt x="240" y="199"/>
                    </a:lnTo>
                    <a:lnTo>
                      <a:pt x="233" y="202"/>
                    </a:lnTo>
                    <a:lnTo>
                      <a:pt x="232" y="202"/>
                    </a:lnTo>
                    <a:lnTo>
                      <a:pt x="232" y="201"/>
                    </a:lnTo>
                    <a:lnTo>
                      <a:pt x="232" y="199"/>
                    </a:lnTo>
                    <a:lnTo>
                      <a:pt x="231" y="199"/>
                    </a:lnTo>
                    <a:lnTo>
                      <a:pt x="228" y="201"/>
                    </a:lnTo>
                    <a:lnTo>
                      <a:pt x="226" y="202"/>
                    </a:lnTo>
                    <a:lnTo>
                      <a:pt x="226" y="205"/>
                    </a:lnTo>
                    <a:lnTo>
                      <a:pt x="228" y="203"/>
                    </a:lnTo>
                    <a:lnTo>
                      <a:pt x="229" y="203"/>
                    </a:lnTo>
                    <a:lnTo>
                      <a:pt x="231" y="203"/>
                    </a:lnTo>
                    <a:lnTo>
                      <a:pt x="221" y="212"/>
                    </a:lnTo>
                    <a:lnTo>
                      <a:pt x="219" y="219"/>
                    </a:lnTo>
                    <a:lnTo>
                      <a:pt x="207" y="227"/>
                    </a:lnTo>
                    <a:lnTo>
                      <a:pt x="206" y="231"/>
                    </a:lnTo>
                    <a:lnTo>
                      <a:pt x="203" y="234"/>
                    </a:lnTo>
                    <a:lnTo>
                      <a:pt x="197" y="235"/>
                    </a:lnTo>
                    <a:lnTo>
                      <a:pt x="195" y="238"/>
                    </a:lnTo>
                    <a:lnTo>
                      <a:pt x="193" y="241"/>
                    </a:lnTo>
                    <a:lnTo>
                      <a:pt x="195" y="245"/>
                    </a:lnTo>
                    <a:lnTo>
                      <a:pt x="192" y="248"/>
                    </a:lnTo>
                    <a:lnTo>
                      <a:pt x="189" y="249"/>
                    </a:lnTo>
                    <a:lnTo>
                      <a:pt x="184" y="249"/>
                    </a:lnTo>
                    <a:lnTo>
                      <a:pt x="181" y="250"/>
                    </a:lnTo>
                    <a:lnTo>
                      <a:pt x="181" y="253"/>
                    </a:lnTo>
                    <a:lnTo>
                      <a:pt x="177" y="259"/>
                    </a:lnTo>
                    <a:lnTo>
                      <a:pt x="175" y="259"/>
                    </a:lnTo>
                    <a:lnTo>
                      <a:pt x="174" y="256"/>
                    </a:lnTo>
                    <a:lnTo>
                      <a:pt x="173" y="256"/>
                    </a:lnTo>
                    <a:lnTo>
                      <a:pt x="168" y="260"/>
                    </a:lnTo>
                    <a:lnTo>
                      <a:pt x="167" y="263"/>
                    </a:lnTo>
                    <a:lnTo>
                      <a:pt x="167" y="267"/>
                    </a:lnTo>
                    <a:lnTo>
                      <a:pt x="168" y="274"/>
                    </a:lnTo>
                    <a:lnTo>
                      <a:pt x="167" y="277"/>
                    </a:lnTo>
                    <a:lnTo>
                      <a:pt x="167" y="280"/>
                    </a:lnTo>
                    <a:lnTo>
                      <a:pt x="167" y="291"/>
                    </a:lnTo>
                    <a:lnTo>
                      <a:pt x="170" y="292"/>
                    </a:lnTo>
                    <a:lnTo>
                      <a:pt x="171" y="297"/>
                    </a:lnTo>
                    <a:lnTo>
                      <a:pt x="168" y="307"/>
                    </a:lnTo>
                    <a:lnTo>
                      <a:pt x="164" y="313"/>
                    </a:lnTo>
                    <a:lnTo>
                      <a:pt x="164" y="318"/>
                    </a:lnTo>
                    <a:lnTo>
                      <a:pt x="166" y="320"/>
                    </a:lnTo>
                    <a:lnTo>
                      <a:pt x="167" y="331"/>
                    </a:lnTo>
                    <a:lnTo>
                      <a:pt x="167" y="333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0" y="335"/>
                    </a:lnTo>
                    <a:lnTo>
                      <a:pt x="157" y="338"/>
                    </a:lnTo>
                    <a:lnTo>
                      <a:pt x="159" y="339"/>
                    </a:lnTo>
                    <a:lnTo>
                      <a:pt x="155" y="343"/>
                    </a:lnTo>
                    <a:lnTo>
                      <a:pt x="155" y="344"/>
                    </a:lnTo>
                    <a:lnTo>
                      <a:pt x="155" y="346"/>
                    </a:lnTo>
                    <a:lnTo>
                      <a:pt x="159" y="349"/>
                    </a:lnTo>
                    <a:lnTo>
                      <a:pt x="159" y="349"/>
                    </a:lnTo>
                    <a:lnTo>
                      <a:pt x="159" y="350"/>
                    </a:lnTo>
                    <a:lnTo>
                      <a:pt x="159" y="349"/>
                    </a:lnTo>
                    <a:lnTo>
                      <a:pt x="157" y="349"/>
                    </a:lnTo>
                    <a:lnTo>
                      <a:pt x="150" y="350"/>
                    </a:lnTo>
                    <a:lnTo>
                      <a:pt x="150" y="350"/>
                    </a:lnTo>
                    <a:lnTo>
                      <a:pt x="145" y="351"/>
                    </a:lnTo>
                    <a:lnTo>
                      <a:pt x="143" y="354"/>
                    </a:lnTo>
                    <a:lnTo>
                      <a:pt x="143" y="356"/>
                    </a:lnTo>
                    <a:lnTo>
                      <a:pt x="143" y="357"/>
                    </a:lnTo>
                    <a:lnTo>
                      <a:pt x="143" y="357"/>
                    </a:lnTo>
                    <a:lnTo>
                      <a:pt x="142" y="361"/>
                    </a:lnTo>
                    <a:lnTo>
                      <a:pt x="138" y="364"/>
                    </a:lnTo>
                    <a:lnTo>
                      <a:pt x="132" y="364"/>
                    </a:lnTo>
                    <a:lnTo>
                      <a:pt x="130" y="361"/>
                    </a:lnTo>
                    <a:lnTo>
                      <a:pt x="126" y="357"/>
                    </a:lnTo>
                    <a:lnTo>
                      <a:pt x="120" y="346"/>
                    </a:lnTo>
                    <a:lnTo>
                      <a:pt x="120" y="340"/>
                    </a:lnTo>
                    <a:lnTo>
                      <a:pt x="119" y="336"/>
                    </a:lnTo>
                    <a:lnTo>
                      <a:pt x="116" y="331"/>
                    </a:lnTo>
                    <a:lnTo>
                      <a:pt x="116" y="328"/>
                    </a:lnTo>
                    <a:lnTo>
                      <a:pt x="114" y="328"/>
                    </a:lnTo>
                    <a:lnTo>
                      <a:pt x="113" y="324"/>
                    </a:lnTo>
                    <a:lnTo>
                      <a:pt x="112" y="320"/>
                    </a:lnTo>
                    <a:lnTo>
                      <a:pt x="109" y="315"/>
                    </a:lnTo>
                    <a:lnTo>
                      <a:pt x="106" y="311"/>
                    </a:lnTo>
                    <a:lnTo>
                      <a:pt x="105" y="311"/>
                    </a:lnTo>
                    <a:lnTo>
                      <a:pt x="102" y="307"/>
                    </a:lnTo>
                    <a:lnTo>
                      <a:pt x="99" y="304"/>
                    </a:lnTo>
                    <a:lnTo>
                      <a:pt x="99" y="303"/>
                    </a:lnTo>
                    <a:lnTo>
                      <a:pt x="98" y="297"/>
                    </a:lnTo>
                    <a:lnTo>
                      <a:pt x="97" y="295"/>
                    </a:lnTo>
                    <a:lnTo>
                      <a:pt x="94" y="289"/>
                    </a:lnTo>
                    <a:lnTo>
                      <a:pt x="94" y="285"/>
                    </a:lnTo>
                    <a:lnTo>
                      <a:pt x="92" y="282"/>
                    </a:lnTo>
                    <a:lnTo>
                      <a:pt x="91" y="280"/>
                    </a:lnTo>
                    <a:lnTo>
                      <a:pt x="91" y="275"/>
                    </a:lnTo>
                    <a:lnTo>
                      <a:pt x="90" y="275"/>
                    </a:lnTo>
                    <a:lnTo>
                      <a:pt x="87" y="271"/>
                    </a:lnTo>
                    <a:lnTo>
                      <a:pt x="87" y="270"/>
                    </a:lnTo>
                    <a:lnTo>
                      <a:pt x="85" y="270"/>
                    </a:lnTo>
                    <a:lnTo>
                      <a:pt x="83" y="264"/>
                    </a:lnTo>
                    <a:lnTo>
                      <a:pt x="83" y="262"/>
                    </a:lnTo>
                    <a:lnTo>
                      <a:pt x="80" y="262"/>
                    </a:lnTo>
                    <a:lnTo>
                      <a:pt x="80" y="257"/>
                    </a:lnTo>
                    <a:lnTo>
                      <a:pt x="77" y="256"/>
                    </a:lnTo>
                    <a:lnTo>
                      <a:pt x="76" y="250"/>
                    </a:lnTo>
                    <a:lnTo>
                      <a:pt x="76" y="242"/>
                    </a:lnTo>
                    <a:lnTo>
                      <a:pt x="70" y="233"/>
                    </a:lnTo>
                    <a:lnTo>
                      <a:pt x="70" y="228"/>
                    </a:lnTo>
                    <a:lnTo>
                      <a:pt x="67" y="224"/>
                    </a:lnTo>
                    <a:lnTo>
                      <a:pt x="70" y="224"/>
                    </a:lnTo>
                    <a:lnTo>
                      <a:pt x="66" y="219"/>
                    </a:lnTo>
                    <a:lnTo>
                      <a:pt x="66" y="216"/>
                    </a:lnTo>
                    <a:lnTo>
                      <a:pt x="67" y="216"/>
                    </a:lnTo>
                    <a:lnTo>
                      <a:pt x="66" y="215"/>
                    </a:lnTo>
                    <a:lnTo>
                      <a:pt x="66" y="212"/>
                    </a:lnTo>
                    <a:lnTo>
                      <a:pt x="62" y="205"/>
                    </a:lnTo>
                    <a:lnTo>
                      <a:pt x="62" y="201"/>
                    </a:lnTo>
                    <a:lnTo>
                      <a:pt x="65" y="199"/>
                    </a:lnTo>
                    <a:lnTo>
                      <a:pt x="62" y="198"/>
                    </a:lnTo>
                    <a:lnTo>
                      <a:pt x="62" y="195"/>
                    </a:lnTo>
                    <a:lnTo>
                      <a:pt x="63" y="192"/>
                    </a:lnTo>
                    <a:lnTo>
                      <a:pt x="63" y="188"/>
                    </a:lnTo>
                    <a:lnTo>
                      <a:pt x="62" y="184"/>
                    </a:lnTo>
                    <a:lnTo>
                      <a:pt x="61" y="184"/>
                    </a:lnTo>
                    <a:lnTo>
                      <a:pt x="59" y="177"/>
                    </a:lnTo>
                    <a:lnTo>
                      <a:pt x="62" y="176"/>
                    </a:lnTo>
                    <a:lnTo>
                      <a:pt x="63" y="174"/>
                    </a:lnTo>
                    <a:lnTo>
                      <a:pt x="65" y="174"/>
                    </a:lnTo>
                    <a:lnTo>
                      <a:pt x="63" y="174"/>
                    </a:lnTo>
                    <a:lnTo>
                      <a:pt x="59" y="174"/>
                    </a:lnTo>
                    <a:lnTo>
                      <a:pt x="58" y="174"/>
                    </a:lnTo>
                    <a:lnTo>
                      <a:pt x="58" y="172"/>
                    </a:lnTo>
                    <a:lnTo>
                      <a:pt x="58" y="169"/>
                    </a:lnTo>
                    <a:lnTo>
                      <a:pt x="58" y="166"/>
                    </a:lnTo>
                    <a:lnTo>
                      <a:pt x="58" y="166"/>
                    </a:lnTo>
                    <a:lnTo>
                      <a:pt x="61" y="166"/>
                    </a:lnTo>
                    <a:lnTo>
                      <a:pt x="62" y="165"/>
                    </a:lnTo>
                    <a:lnTo>
                      <a:pt x="63" y="163"/>
                    </a:lnTo>
                    <a:lnTo>
                      <a:pt x="61" y="165"/>
                    </a:lnTo>
                    <a:lnTo>
                      <a:pt x="59" y="163"/>
                    </a:lnTo>
                    <a:lnTo>
                      <a:pt x="56" y="163"/>
                    </a:lnTo>
                    <a:lnTo>
                      <a:pt x="55" y="162"/>
                    </a:lnTo>
                    <a:lnTo>
                      <a:pt x="55" y="163"/>
                    </a:lnTo>
                    <a:lnTo>
                      <a:pt x="55" y="166"/>
                    </a:lnTo>
                    <a:lnTo>
                      <a:pt x="52" y="172"/>
                    </a:lnTo>
                    <a:lnTo>
                      <a:pt x="55" y="173"/>
                    </a:lnTo>
                    <a:lnTo>
                      <a:pt x="54" y="179"/>
                    </a:lnTo>
                    <a:lnTo>
                      <a:pt x="52" y="180"/>
                    </a:lnTo>
                    <a:lnTo>
                      <a:pt x="52" y="181"/>
                    </a:lnTo>
                    <a:lnTo>
                      <a:pt x="48" y="184"/>
                    </a:lnTo>
                    <a:lnTo>
                      <a:pt x="41" y="188"/>
                    </a:lnTo>
                    <a:lnTo>
                      <a:pt x="37" y="190"/>
                    </a:lnTo>
                    <a:lnTo>
                      <a:pt x="33" y="188"/>
                    </a:lnTo>
                    <a:lnTo>
                      <a:pt x="23" y="180"/>
                    </a:lnTo>
                    <a:lnTo>
                      <a:pt x="19" y="174"/>
                    </a:lnTo>
                    <a:lnTo>
                      <a:pt x="19" y="174"/>
                    </a:lnTo>
                    <a:lnTo>
                      <a:pt x="18" y="174"/>
                    </a:lnTo>
                    <a:lnTo>
                      <a:pt x="15" y="173"/>
                    </a:lnTo>
                    <a:lnTo>
                      <a:pt x="9" y="168"/>
                    </a:lnTo>
                    <a:lnTo>
                      <a:pt x="9" y="165"/>
                    </a:lnTo>
                    <a:lnTo>
                      <a:pt x="9" y="163"/>
                    </a:lnTo>
                    <a:lnTo>
                      <a:pt x="11" y="163"/>
                    </a:lnTo>
                    <a:lnTo>
                      <a:pt x="12" y="165"/>
                    </a:lnTo>
                    <a:lnTo>
                      <a:pt x="14" y="163"/>
                    </a:lnTo>
                    <a:lnTo>
                      <a:pt x="14" y="168"/>
                    </a:lnTo>
                    <a:lnTo>
                      <a:pt x="15" y="168"/>
                    </a:lnTo>
                    <a:lnTo>
                      <a:pt x="16" y="166"/>
                    </a:lnTo>
                    <a:lnTo>
                      <a:pt x="18" y="166"/>
                    </a:lnTo>
                    <a:lnTo>
                      <a:pt x="19" y="166"/>
                    </a:lnTo>
                    <a:lnTo>
                      <a:pt x="19" y="166"/>
                    </a:lnTo>
                    <a:lnTo>
                      <a:pt x="25" y="162"/>
                    </a:lnTo>
                    <a:lnTo>
                      <a:pt x="26" y="162"/>
                    </a:lnTo>
                    <a:lnTo>
                      <a:pt x="29" y="158"/>
                    </a:lnTo>
                    <a:lnTo>
                      <a:pt x="30" y="158"/>
                    </a:lnTo>
                    <a:lnTo>
                      <a:pt x="32" y="155"/>
                    </a:lnTo>
                    <a:lnTo>
                      <a:pt x="29" y="155"/>
                    </a:lnTo>
                    <a:lnTo>
                      <a:pt x="27" y="155"/>
                    </a:lnTo>
                    <a:lnTo>
                      <a:pt x="27" y="155"/>
                    </a:lnTo>
                    <a:lnTo>
                      <a:pt x="27" y="156"/>
                    </a:lnTo>
                    <a:lnTo>
                      <a:pt x="22" y="159"/>
                    </a:lnTo>
                    <a:lnTo>
                      <a:pt x="19" y="159"/>
                    </a:lnTo>
                    <a:lnTo>
                      <a:pt x="16" y="159"/>
                    </a:lnTo>
                    <a:lnTo>
                      <a:pt x="8" y="156"/>
                    </a:lnTo>
                    <a:lnTo>
                      <a:pt x="4" y="152"/>
                    </a:lnTo>
                    <a:lnTo>
                      <a:pt x="3" y="151"/>
                    </a:lnTo>
                    <a:lnTo>
                      <a:pt x="3" y="148"/>
                    </a:lnTo>
                    <a:lnTo>
                      <a:pt x="5" y="145"/>
                    </a:lnTo>
                    <a:lnTo>
                      <a:pt x="8" y="144"/>
                    </a:lnTo>
                    <a:lnTo>
                      <a:pt x="4" y="144"/>
                    </a:lnTo>
                    <a:lnTo>
                      <a:pt x="0" y="147"/>
                    </a:lnTo>
                    <a:lnTo>
                      <a:pt x="1" y="144"/>
                    </a:lnTo>
                    <a:lnTo>
                      <a:pt x="4" y="141"/>
                    </a:lnTo>
                    <a:lnTo>
                      <a:pt x="5" y="141"/>
                    </a:lnTo>
                    <a:lnTo>
                      <a:pt x="7" y="137"/>
                    </a:lnTo>
                    <a:lnTo>
                      <a:pt x="8" y="139"/>
                    </a:lnTo>
                    <a:lnTo>
                      <a:pt x="11" y="137"/>
                    </a:lnTo>
                    <a:lnTo>
                      <a:pt x="19" y="137"/>
                    </a:lnTo>
                    <a:lnTo>
                      <a:pt x="25" y="136"/>
                    </a:lnTo>
                    <a:lnTo>
                      <a:pt x="26" y="134"/>
                    </a:lnTo>
                    <a:lnTo>
                      <a:pt x="29" y="133"/>
                    </a:lnTo>
                    <a:lnTo>
                      <a:pt x="27" y="136"/>
                    </a:lnTo>
                    <a:lnTo>
                      <a:pt x="29" y="137"/>
                    </a:lnTo>
                    <a:lnTo>
                      <a:pt x="32" y="136"/>
                    </a:lnTo>
                    <a:lnTo>
                      <a:pt x="34" y="134"/>
                    </a:lnTo>
                    <a:lnTo>
                      <a:pt x="33" y="133"/>
                    </a:lnTo>
                    <a:lnTo>
                      <a:pt x="34" y="132"/>
                    </a:lnTo>
                    <a:lnTo>
                      <a:pt x="30" y="123"/>
                    </a:lnTo>
                    <a:lnTo>
                      <a:pt x="29" y="119"/>
                    </a:lnTo>
                    <a:lnTo>
                      <a:pt x="29" y="118"/>
                    </a:lnTo>
                    <a:lnTo>
                      <a:pt x="27" y="116"/>
                    </a:lnTo>
                    <a:lnTo>
                      <a:pt x="25" y="116"/>
                    </a:lnTo>
                    <a:lnTo>
                      <a:pt x="21" y="114"/>
                    </a:lnTo>
                    <a:lnTo>
                      <a:pt x="19" y="108"/>
                    </a:lnTo>
                    <a:lnTo>
                      <a:pt x="21" y="105"/>
                    </a:lnTo>
                    <a:lnTo>
                      <a:pt x="18" y="101"/>
                    </a:lnTo>
                    <a:lnTo>
                      <a:pt x="15" y="101"/>
                    </a:lnTo>
                    <a:lnTo>
                      <a:pt x="14" y="103"/>
                    </a:lnTo>
                    <a:lnTo>
                      <a:pt x="11" y="101"/>
                    </a:lnTo>
                    <a:lnTo>
                      <a:pt x="8" y="101"/>
                    </a:lnTo>
                    <a:lnTo>
                      <a:pt x="8" y="97"/>
                    </a:lnTo>
                    <a:lnTo>
                      <a:pt x="11" y="93"/>
                    </a:lnTo>
                    <a:lnTo>
                      <a:pt x="12" y="92"/>
                    </a:lnTo>
                    <a:lnTo>
                      <a:pt x="16" y="86"/>
                    </a:lnTo>
                    <a:lnTo>
                      <a:pt x="16" y="85"/>
                    </a:lnTo>
                    <a:lnTo>
                      <a:pt x="19" y="83"/>
                    </a:lnTo>
                    <a:lnTo>
                      <a:pt x="21" y="82"/>
                    </a:lnTo>
                    <a:lnTo>
                      <a:pt x="25" y="83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32" y="83"/>
                    </a:lnTo>
                    <a:lnTo>
                      <a:pt x="38" y="83"/>
                    </a:lnTo>
                    <a:lnTo>
                      <a:pt x="43" y="79"/>
                    </a:lnTo>
                    <a:lnTo>
                      <a:pt x="45" y="71"/>
                    </a:lnTo>
                    <a:lnTo>
                      <a:pt x="51" y="67"/>
                    </a:lnTo>
                    <a:lnTo>
                      <a:pt x="52" y="64"/>
                    </a:lnTo>
                    <a:lnTo>
                      <a:pt x="54" y="60"/>
                    </a:lnTo>
                    <a:lnTo>
                      <a:pt x="56" y="56"/>
                    </a:lnTo>
                    <a:lnTo>
                      <a:pt x="61" y="53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1" y="46"/>
                    </a:lnTo>
                    <a:lnTo>
                      <a:pt x="63" y="42"/>
                    </a:lnTo>
                    <a:lnTo>
                      <a:pt x="66" y="40"/>
                    </a:lnTo>
                    <a:lnTo>
                      <a:pt x="66" y="36"/>
                    </a:lnTo>
                    <a:lnTo>
                      <a:pt x="67" y="31"/>
                    </a:lnTo>
                    <a:lnTo>
                      <a:pt x="66" y="25"/>
                    </a:lnTo>
                    <a:lnTo>
                      <a:pt x="65" y="24"/>
                    </a:lnTo>
                    <a:lnTo>
                      <a:pt x="69" y="20"/>
                    </a:lnTo>
                    <a:lnTo>
                      <a:pt x="72" y="20"/>
                    </a:lnTo>
                    <a:lnTo>
                      <a:pt x="74" y="18"/>
                    </a:lnTo>
                    <a:lnTo>
                      <a:pt x="76" y="18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83" y="7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1" name="Freeform 585"/>
              <p:cNvSpPr>
                <a:spLocks/>
              </p:cNvSpPr>
              <p:nvPr/>
            </p:nvSpPr>
            <p:spPr bwMode="auto">
              <a:xfrm>
                <a:off x="6108273" y="3579678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2" name="Freeform 586"/>
              <p:cNvSpPr>
                <a:spLocks/>
              </p:cNvSpPr>
              <p:nvPr/>
            </p:nvSpPr>
            <p:spPr bwMode="auto">
              <a:xfrm>
                <a:off x="6102345" y="3578195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1 h 4"/>
                  <a:gd name="T4" fmla="*/ 1 w 1"/>
                  <a:gd name="T5" fmla="*/ 4 h 4"/>
                  <a:gd name="T6" fmla="*/ 0 w 1"/>
                  <a:gd name="T7" fmla="*/ 2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3" name="Freeform 587"/>
              <p:cNvSpPr>
                <a:spLocks/>
              </p:cNvSpPr>
              <p:nvPr/>
            </p:nvSpPr>
            <p:spPr bwMode="auto">
              <a:xfrm>
                <a:off x="6103827" y="3578195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4" name="Freeform 588"/>
              <p:cNvSpPr>
                <a:spLocks/>
              </p:cNvSpPr>
              <p:nvPr/>
            </p:nvSpPr>
            <p:spPr bwMode="auto">
              <a:xfrm>
                <a:off x="6096416" y="3573749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4 h 5"/>
                  <a:gd name="T10" fmla="*/ 1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5" name="Freeform 589"/>
              <p:cNvSpPr>
                <a:spLocks/>
              </p:cNvSpPr>
              <p:nvPr/>
            </p:nvSpPr>
            <p:spPr bwMode="auto">
              <a:xfrm>
                <a:off x="6087523" y="3467032"/>
                <a:ext cx="100789" cy="131915"/>
              </a:xfrm>
              <a:custGeom>
                <a:avLst/>
                <a:gdLst>
                  <a:gd name="T0" fmla="*/ 9 w 68"/>
                  <a:gd name="T1" fmla="*/ 4 h 89"/>
                  <a:gd name="T2" fmla="*/ 13 w 68"/>
                  <a:gd name="T3" fmla="*/ 8 h 89"/>
                  <a:gd name="T4" fmla="*/ 13 w 68"/>
                  <a:gd name="T5" fmla="*/ 6 h 89"/>
                  <a:gd name="T6" fmla="*/ 17 w 68"/>
                  <a:gd name="T7" fmla="*/ 8 h 89"/>
                  <a:gd name="T8" fmla="*/ 21 w 68"/>
                  <a:gd name="T9" fmla="*/ 8 h 89"/>
                  <a:gd name="T10" fmla="*/ 24 w 68"/>
                  <a:gd name="T11" fmla="*/ 15 h 89"/>
                  <a:gd name="T12" fmla="*/ 28 w 68"/>
                  <a:gd name="T13" fmla="*/ 21 h 89"/>
                  <a:gd name="T14" fmla="*/ 36 w 68"/>
                  <a:gd name="T15" fmla="*/ 22 h 89"/>
                  <a:gd name="T16" fmla="*/ 50 w 68"/>
                  <a:gd name="T17" fmla="*/ 22 h 89"/>
                  <a:gd name="T18" fmla="*/ 54 w 68"/>
                  <a:gd name="T19" fmla="*/ 22 h 89"/>
                  <a:gd name="T20" fmla="*/ 57 w 68"/>
                  <a:gd name="T21" fmla="*/ 28 h 89"/>
                  <a:gd name="T22" fmla="*/ 53 w 68"/>
                  <a:gd name="T23" fmla="*/ 36 h 89"/>
                  <a:gd name="T24" fmla="*/ 50 w 68"/>
                  <a:gd name="T25" fmla="*/ 40 h 89"/>
                  <a:gd name="T26" fmla="*/ 47 w 68"/>
                  <a:gd name="T27" fmla="*/ 42 h 89"/>
                  <a:gd name="T28" fmla="*/ 47 w 68"/>
                  <a:gd name="T29" fmla="*/ 48 h 89"/>
                  <a:gd name="T30" fmla="*/ 52 w 68"/>
                  <a:gd name="T31" fmla="*/ 53 h 89"/>
                  <a:gd name="T32" fmla="*/ 54 w 68"/>
                  <a:gd name="T33" fmla="*/ 53 h 89"/>
                  <a:gd name="T34" fmla="*/ 56 w 68"/>
                  <a:gd name="T35" fmla="*/ 48 h 89"/>
                  <a:gd name="T36" fmla="*/ 57 w 68"/>
                  <a:gd name="T37" fmla="*/ 46 h 89"/>
                  <a:gd name="T38" fmla="*/ 61 w 68"/>
                  <a:gd name="T39" fmla="*/ 48 h 89"/>
                  <a:gd name="T40" fmla="*/ 63 w 68"/>
                  <a:gd name="T41" fmla="*/ 57 h 89"/>
                  <a:gd name="T42" fmla="*/ 65 w 68"/>
                  <a:gd name="T43" fmla="*/ 66 h 89"/>
                  <a:gd name="T44" fmla="*/ 68 w 68"/>
                  <a:gd name="T45" fmla="*/ 72 h 89"/>
                  <a:gd name="T46" fmla="*/ 68 w 68"/>
                  <a:gd name="T47" fmla="*/ 76 h 89"/>
                  <a:gd name="T48" fmla="*/ 64 w 68"/>
                  <a:gd name="T49" fmla="*/ 82 h 89"/>
                  <a:gd name="T50" fmla="*/ 63 w 68"/>
                  <a:gd name="T51" fmla="*/ 86 h 89"/>
                  <a:gd name="T52" fmla="*/ 61 w 68"/>
                  <a:gd name="T53" fmla="*/ 84 h 89"/>
                  <a:gd name="T54" fmla="*/ 58 w 68"/>
                  <a:gd name="T55" fmla="*/ 77 h 89"/>
                  <a:gd name="T56" fmla="*/ 57 w 68"/>
                  <a:gd name="T57" fmla="*/ 79 h 89"/>
                  <a:gd name="T58" fmla="*/ 56 w 68"/>
                  <a:gd name="T59" fmla="*/ 73 h 89"/>
                  <a:gd name="T60" fmla="*/ 56 w 68"/>
                  <a:gd name="T61" fmla="*/ 66 h 89"/>
                  <a:gd name="T62" fmla="*/ 50 w 68"/>
                  <a:gd name="T63" fmla="*/ 58 h 89"/>
                  <a:gd name="T64" fmla="*/ 42 w 68"/>
                  <a:gd name="T65" fmla="*/ 58 h 89"/>
                  <a:gd name="T66" fmla="*/ 38 w 68"/>
                  <a:gd name="T67" fmla="*/ 55 h 89"/>
                  <a:gd name="T68" fmla="*/ 39 w 68"/>
                  <a:gd name="T69" fmla="*/ 58 h 89"/>
                  <a:gd name="T70" fmla="*/ 38 w 68"/>
                  <a:gd name="T71" fmla="*/ 61 h 89"/>
                  <a:gd name="T72" fmla="*/ 36 w 68"/>
                  <a:gd name="T73" fmla="*/ 69 h 89"/>
                  <a:gd name="T74" fmla="*/ 34 w 68"/>
                  <a:gd name="T75" fmla="*/ 69 h 89"/>
                  <a:gd name="T76" fmla="*/ 34 w 68"/>
                  <a:gd name="T77" fmla="*/ 68 h 89"/>
                  <a:gd name="T78" fmla="*/ 31 w 68"/>
                  <a:gd name="T79" fmla="*/ 64 h 89"/>
                  <a:gd name="T80" fmla="*/ 31 w 68"/>
                  <a:gd name="T81" fmla="*/ 64 h 89"/>
                  <a:gd name="T82" fmla="*/ 28 w 68"/>
                  <a:gd name="T83" fmla="*/ 68 h 89"/>
                  <a:gd name="T84" fmla="*/ 28 w 68"/>
                  <a:gd name="T85" fmla="*/ 73 h 89"/>
                  <a:gd name="T86" fmla="*/ 25 w 68"/>
                  <a:gd name="T87" fmla="*/ 73 h 89"/>
                  <a:gd name="T88" fmla="*/ 23 w 68"/>
                  <a:gd name="T89" fmla="*/ 73 h 89"/>
                  <a:gd name="T90" fmla="*/ 20 w 68"/>
                  <a:gd name="T91" fmla="*/ 68 h 89"/>
                  <a:gd name="T92" fmla="*/ 16 w 68"/>
                  <a:gd name="T93" fmla="*/ 55 h 89"/>
                  <a:gd name="T94" fmla="*/ 14 w 68"/>
                  <a:gd name="T95" fmla="*/ 46 h 89"/>
                  <a:gd name="T96" fmla="*/ 7 w 68"/>
                  <a:gd name="T97" fmla="*/ 36 h 89"/>
                  <a:gd name="T98" fmla="*/ 7 w 68"/>
                  <a:gd name="T99" fmla="*/ 28 h 89"/>
                  <a:gd name="T100" fmla="*/ 11 w 68"/>
                  <a:gd name="T101" fmla="*/ 24 h 89"/>
                  <a:gd name="T102" fmla="*/ 13 w 68"/>
                  <a:gd name="T103" fmla="*/ 17 h 89"/>
                  <a:gd name="T104" fmla="*/ 0 w 68"/>
                  <a:gd name="T105" fmla="*/ 15 h 89"/>
                  <a:gd name="T106" fmla="*/ 5 w 68"/>
                  <a:gd name="T107" fmla="*/ 6 h 89"/>
                  <a:gd name="T108" fmla="*/ 5 w 68"/>
                  <a:gd name="T109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89">
                    <a:moveTo>
                      <a:pt x="6" y="0"/>
                    </a:moveTo>
                    <a:lnTo>
                      <a:pt x="7" y="1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4" y="11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18"/>
                    </a:lnTo>
                    <a:lnTo>
                      <a:pt x="25" y="21"/>
                    </a:lnTo>
                    <a:lnTo>
                      <a:pt x="28" y="21"/>
                    </a:lnTo>
                    <a:lnTo>
                      <a:pt x="31" y="21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42" y="22"/>
                    </a:lnTo>
                    <a:lnTo>
                      <a:pt x="46" y="22"/>
                    </a:lnTo>
                    <a:lnTo>
                      <a:pt x="50" y="22"/>
                    </a:lnTo>
                    <a:lnTo>
                      <a:pt x="53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7" y="25"/>
                    </a:lnTo>
                    <a:lnTo>
                      <a:pt x="58" y="25"/>
                    </a:lnTo>
                    <a:lnTo>
                      <a:pt x="57" y="28"/>
                    </a:lnTo>
                    <a:lnTo>
                      <a:pt x="57" y="32"/>
                    </a:lnTo>
                    <a:lnTo>
                      <a:pt x="54" y="36"/>
                    </a:lnTo>
                    <a:lnTo>
                      <a:pt x="53" y="36"/>
                    </a:lnTo>
                    <a:lnTo>
                      <a:pt x="53" y="39"/>
                    </a:lnTo>
                    <a:lnTo>
                      <a:pt x="53" y="40"/>
                    </a:lnTo>
                    <a:lnTo>
                      <a:pt x="50" y="40"/>
                    </a:lnTo>
                    <a:lnTo>
                      <a:pt x="50" y="39"/>
                    </a:lnTo>
                    <a:lnTo>
                      <a:pt x="47" y="40"/>
                    </a:lnTo>
                    <a:lnTo>
                      <a:pt x="47" y="42"/>
                    </a:lnTo>
                    <a:lnTo>
                      <a:pt x="46" y="43"/>
                    </a:lnTo>
                    <a:lnTo>
                      <a:pt x="46" y="44"/>
                    </a:lnTo>
                    <a:lnTo>
                      <a:pt x="47" y="48"/>
                    </a:lnTo>
                    <a:lnTo>
                      <a:pt x="49" y="50"/>
                    </a:lnTo>
                    <a:lnTo>
                      <a:pt x="49" y="51"/>
                    </a:lnTo>
                    <a:lnTo>
                      <a:pt x="52" y="53"/>
                    </a:lnTo>
                    <a:lnTo>
                      <a:pt x="53" y="55"/>
                    </a:lnTo>
                    <a:lnTo>
                      <a:pt x="54" y="55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56" y="47"/>
                    </a:lnTo>
                    <a:lnTo>
                      <a:pt x="57" y="46"/>
                    </a:lnTo>
                    <a:lnTo>
                      <a:pt x="58" y="47"/>
                    </a:lnTo>
                    <a:lnTo>
                      <a:pt x="60" y="47"/>
                    </a:lnTo>
                    <a:lnTo>
                      <a:pt x="61" y="48"/>
                    </a:lnTo>
                    <a:lnTo>
                      <a:pt x="63" y="50"/>
                    </a:lnTo>
                    <a:lnTo>
                      <a:pt x="63" y="54"/>
                    </a:lnTo>
                    <a:lnTo>
                      <a:pt x="63" y="57"/>
                    </a:lnTo>
                    <a:lnTo>
                      <a:pt x="64" y="58"/>
                    </a:lnTo>
                    <a:lnTo>
                      <a:pt x="65" y="64"/>
                    </a:lnTo>
                    <a:lnTo>
                      <a:pt x="65" y="66"/>
                    </a:lnTo>
                    <a:lnTo>
                      <a:pt x="67" y="69"/>
                    </a:lnTo>
                    <a:lnTo>
                      <a:pt x="67" y="71"/>
                    </a:lnTo>
                    <a:lnTo>
                      <a:pt x="68" y="72"/>
                    </a:lnTo>
                    <a:lnTo>
                      <a:pt x="68" y="72"/>
                    </a:lnTo>
                    <a:lnTo>
                      <a:pt x="68" y="73"/>
                    </a:lnTo>
                    <a:lnTo>
                      <a:pt x="68" y="76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4" y="82"/>
                    </a:lnTo>
                    <a:lnTo>
                      <a:pt x="63" y="84"/>
                    </a:lnTo>
                    <a:lnTo>
                      <a:pt x="64" y="86"/>
                    </a:lnTo>
                    <a:lnTo>
                      <a:pt x="63" y="86"/>
                    </a:lnTo>
                    <a:lnTo>
                      <a:pt x="64" y="89"/>
                    </a:lnTo>
                    <a:lnTo>
                      <a:pt x="64" y="89"/>
                    </a:lnTo>
                    <a:lnTo>
                      <a:pt x="61" y="84"/>
                    </a:lnTo>
                    <a:lnTo>
                      <a:pt x="58" y="80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6"/>
                    </a:lnTo>
                    <a:lnTo>
                      <a:pt x="58" y="77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7" y="73"/>
                    </a:lnTo>
                    <a:lnTo>
                      <a:pt x="56" y="73"/>
                    </a:lnTo>
                    <a:lnTo>
                      <a:pt x="57" y="71"/>
                    </a:lnTo>
                    <a:lnTo>
                      <a:pt x="57" y="68"/>
                    </a:lnTo>
                    <a:lnTo>
                      <a:pt x="56" y="66"/>
                    </a:lnTo>
                    <a:lnTo>
                      <a:pt x="52" y="58"/>
                    </a:lnTo>
                    <a:lnTo>
                      <a:pt x="50" y="58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6" y="59"/>
                    </a:lnTo>
                    <a:lnTo>
                      <a:pt x="42" y="58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38" y="55"/>
                    </a:lnTo>
                    <a:lnTo>
                      <a:pt x="36" y="51"/>
                    </a:lnTo>
                    <a:lnTo>
                      <a:pt x="36" y="55"/>
                    </a:lnTo>
                    <a:lnTo>
                      <a:pt x="39" y="58"/>
                    </a:lnTo>
                    <a:lnTo>
                      <a:pt x="38" y="59"/>
                    </a:lnTo>
                    <a:lnTo>
                      <a:pt x="35" y="61"/>
                    </a:lnTo>
                    <a:lnTo>
                      <a:pt x="38" y="61"/>
                    </a:lnTo>
                    <a:lnTo>
                      <a:pt x="39" y="64"/>
                    </a:lnTo>
                    <a:lnTo>
                      <a:pt x="39" y="68"/>
                    </a:lnTo>
                    <a:lnTo>
                      <a:pt x="36" y="69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34" y="69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4" y="68"/>
                    </a:lnTo>
                    <a:lnTo>
                      <a:pt x="31" y="71"/>
                    </a:lnTo>
                    <a:lnTo>
                      <a:pt x="29" y="68"/>
                    </a:lnTo>
                    <a:lnTo>
                      <a:pt x="31" y="64"/>
                    </a:lnTo>
                    <a:lnTo>
                      <a:pt x="31" y="64"/>
                    </a:lnTo>
                    <a:lnTo>
                      <a:pt x="29" y="62"/>
                    </a:lnTo>
                    <a:lnTo>
                      <a:pt x="31" y="64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28" y="68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28" y="73"/>
                    </a:lnTo>
                    <a:lnTo>
                      <a:pt x="28" y="73"/>
                    </a:lnTo>
                    <a:lnTo>
                      <a:pt x="27" y="72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3" y="73"/>
                    </a:lnTo>
                    <a:lnTo>
                      <a:pt x="21" y="71"/>
                    </a:lnTo>
                    <a:lnTo>
                      <a:pt x="21" y="72"/>
                    </a:lnTo>
                    <a:lnTo>
                      <a:pt x="20" y="68"/>
                    </a:lnTo>
                    <a:lnTo>
                      <a:pt x="20" y="65"/>
                    </a:lnTo>
                    <a:lnTo>
                      <a:pt x="20" y="61"/>
                    </a:lnTo>
                    <a:lnTo>
                      <a:pt x="16" y="55"/>
                    </a:lnTo>
                    <a:lnTo>
                      <a:pt x="14" y="53"/>
                    </a:lnTo>
                    <a:lnTo>
                      <a:pt x="16" y="50"/>
                    </a:lnTo>
                    <a:lnTo>
                      <a:pt x="14" y="46"/>
                    </a:lnTo>
                    <a:lnTo>
                      <a:pt x="14" y="42"/>
                    </a:lnTo>
                    <a:lnTo>
                      <a:pt x="10" y="37"/>
                    </a:lnTo>
                    <a:lnTo>
                      <a:pt x="7" y="36"/>
                    </a:lnTo>
                    <a:lnTo>
                      <a:pt x="5" y="33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7" y="24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6" name="Freeform 590"/>
              <p:cNvSpPr>
                <a:spLocks/>
              </p:cNvSpPr>
              <p:nvPr/>
            </p:nvSpPr>
            <p:spPr bwMode="auto">
              <a:xfrm>
                <a:off x="6160150" y="3557445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1 h 4"/>
                  <a:gd name="T4" fmla="*/ 1 w 1"/>
                  <a:gd name="T5" fmla="*/ 3 h 4"/>
                  <a:gd name="T6" fmla="*/ 0 w 1"/>
                  <a:gd name="T7" fmla="*/ 4 h 4"/>
                  <a:gd name="T8" fmla="*/ 0 w 1"/>
                  <a:gd name="T9" fmla="*/ 1 h 4"/>
                  <a:gd name="T10" fmla="*/ 1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7" name="Freeform 591"/>
              <p:cNvSpPr>
                <a:spLocks/>
              </p:cNvSpPr>
              <p:nvPr/>
            </p:nvSpPr>
            <p:spPr bwMode="auto">
              <a:xfrm>
                <a:off x="6151257" y="3557445"/>
                <a:ext cx="5929" cy="10376"/>
              </a:xfrm>
              <a:custGeom>
                <a:avLst/>
                <a:gdLst>
                  <a:gd name="T0" fmla="*/ 0 w 4"/>
                  <a:gd name="T1" fmla="*/ 0 h 7"/>
                  <a:gd name="T2" fmla="*/ 4 w 4"/>
                  <a:gd name="T3" fmla="*/ 1 h 7"/>
                  <a:gd name="T4" fmla="*/ 4 w 4"/>
                  <a:gd name="T5" fmla="*/ 4 h 7"/>
                  <a:gd name="T6" fmla="*/ 3 w 4"/>
                  <a:gd name="T7" fmla="*/ 7 h 7"/>
                  <a:gd name="T8" fmla="*/ 2 w 4"/>
                  <a:gd name="T9" fmla="*/ 5 h 7"/>
                  <a:gd name="T10" fmla="*/ 2 w 4"/>
                  <a:gd name="T11" fmla="*/ 4 h 7"/>
                  <a:gd name="T12" fmla="*/ 0 w 4"/>
                  <a:gd name="T13" fmla="*/ 1 h 7"/>
                  <a:gd name="T14" fmla="*/ 0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8" name="Freeform 592"/>
              <p:cNvSpPr>
                <a:spLocks/>
              </p:cNvSpPr>
              <p:nvPr/>
            </p:nvSpPr>
            <p:spPr bwMode="auto">
              <a:xfrm>
                <a:off x="6145328" y="355448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3 h 7"/>
                  <a:gd name="T4" fmla="*/ 4 w 4"/>
                  <a:gd name="T5" fmla="*/ 7 h 7"/>
                  <a:gd name="T6" fmla="*/ 1 w 4"/>
                  <a:gd name="T7" fmla="*/ 7 h 7"/>
                  <a:gd name="T8" fmla="*/ 0 w 4"/>
                  <a:gd name="T9" fmla="*/ 3 h 7"/>
                  <a:gd name="T10" fmla="*/ 0 w 4"/>
                  <a:gd name="T11" fmla="*/ 2 h 7"/>
                  <a:gd name="T12" fmla="*/ 3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9" name="Freeform 593"/>
              <p:cNvSpPr>
                <a:spLocks/>
              </p:cNvSpPr>
              <p:nvPr/>
            </p:nvSpPr>
            <p:spPr bwMode="auto">
              <a:xfrm>
                <a:off x="6097898" y="3432941"/>
                <a:ext cx="62252" cy="35573"/>
              </a:xfrm>
              <a:custGeom>
                <a:avLst/>
                <a:gdLst>
                  <a:gd name="T0" fmla="*/ 18 w 42"/>
                  <a:gd name="T1" fmla="*/ 0 h 24"/>
                  <a:gd name="T2" fmla="*/ 20 w 42"/>
                  <a:gd name="T3" fmla="*/ 2 h 24"/>
                  <a:gd name="T4" fmla="*/ 25 w 42"/>
                  <a:gd name="T5" fmla="*/ 4 h 24"/>
                  <a:gd name="T6" fmla="*/ 28 w 42"/>
                  <a:gd name="T7" fmla="*/ 4 h 24"/>
                  <a:gd name="T8" fmla="*/ 32 w 42"/>
                  <a:gd name="T9" fmla="*/ 2 h 24"/>
                  <a:gd name="T10" fmla="*/ 35 w 42"/>
                  <a:gd name="T11" fmla="*/ 2 h 24"/>
                  <a:gd name="T12" fmla="*/ 38 w 42"/>
                  <a:gd name="T13" fmla="*/ 6 h 24"/>
                  <a:gd name="T14" fmla="*/ 38 w 42"/>
                  <a:gd name="T15" fmla="*/ 6 h 24"/>
                  <a:gd name="T16" fmla="*/ 36 w 42"/>
                  <a:gd name="T17" fmla="*/ 9 h 24"/>
                  <a:gd name="T18" fmla="*/ 38 w 42"/>
                  <a:gd name="T19" fmla="*/ 12 h 24"/>
                  <a:gd name="T20" fmla="*/ 42 w 42"/>
                  <a:gd name="T21" fmla="*/ 13 h 24"/>
                  <a:gd name="T22" fmla="*/ 42 w 42"/>
                  <a:gd name="T23" fmla="*/ 18 h 24"/>
                  <a:gd name="T24" fmla="*/ 42 w 42"/>
                  <a:gd name="T25" fmla="*/ 19 h 24"/>
                  <a:gd name="T26" fmla="*/ 36 w 42"/>
                  <a:gd name="T27" fmla="*/ 22 h 24"/>
                  <a:gd name="T28" fmla="*/ 32 w 42"/>
                  <a:gd name="T29" fmla="*/ 20 h 24"/>
                  <a:gd name="T30" fmla="*/ 28 w 42"/>
                  <a:gd name="T31" fmla="*/ 22 h 24"/>
                  <a:gd name="T32" fmla="*/ 25 w 42"/>
                  <a:gd name="T33" fmla="*/ 20 h 24"/>
                  <a:gd name="T34" fmla="*/ 22 w 42"/>
                  <a:gd name="T35" fmla="*/ 22 h 24"/>
                  <a:gd name="T36" fmla="*/ 20 w 42"/>
                  <a:gd name="T37" fmla="*/ 24 h 24"/>
                  <a:gd name="T38" fmla="*/ 16 w 42"/>
                  <a:gd name="T39" fmla="*/ 24 h 24"/>
                  <a:gd name="T40" fmla="*/ 9 w 42"/>
                  <a:gd name="T41" fmla="*/ 20 h 24"/>
                  <a:gd name="T42" fmla="*/ 7 w 42"/>
                  <a:gd name="T43" fmla="*/ 22 h 24"/>
                  <a:gd name="T44" fmla="*/ 3 w 42"/>
                  <a:gd name="T45" fmla="*/ 22 h 24"/>
                  <a:gd name="T46" fmla="*/ 0 w 42"/>
                  <a:gd name="T47" fmla="*/ 18 h 24"/>
                  <a:gd name="T48" fmla="*/ 2 w 42"/>
                  <a:gd name="T49" fmla="*/ 15 h 24"/>
                  <a:gd name="T50" fmla="*/ 2 w 42"/>
                  <a:gd name="T51" fmla="*/ 12 h 24"/>
                  <a:gd name="T52" fmla="*/ 4 w 42"/>
                  <a:gd name="T53" fmla="*/ 11 h 24"/>
                  <a:gd name="T54" fmla="*/ 7 w 42"/>
                  <a:gd name="T55" fmla="*/ 5 h 24"/>
                  <a:gd name="T56" fmla="*/ 14 w 42"/>
                  <a:gd name="T57" fmla="*/ 1 h 24"/>
                  <a:gd name="T58" fmla="*/ 18 w 42"/>
                  <a:gd name="T5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" h="24">
                    <a:moveTo>
                      <a:pt x="18" y="0"/>
                    </a:moveTo>
                    <a:lnTo>
                      <a:pt x="20" y="2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6" y="9"/>
                    </a:lnTo>
                    <a:lnTo>
                      <a:pt x="38" y="12"/>
                    </a:lnTo>
                    <a:lnTo>
                      <a:pt x="42" y="13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36" y="22"/>
                    </a:lnTo>
                    <a:lnTo>
                      <a:pt x="32" y="20"/>
                    </a:lnTo>
                    <a:lnTo>
                      <a:pt x="28" y="22"/>
                    </a:lnTo>
                    <a:lnTo>
                      <a:pt x="25" y="20"/>
                    </a:lnTo>
                    <a:lnTo>
                      <a:pt x="22" y="22"/>
                    </a:lnTo>
                    <a:lnTo>
                      <a:pt x="20" y="24"/>
                    </a:lnTo>
                    <a:lnTo>
                      <a:pt x="16" y="24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7" y="5"/>
                    </a:lnTo>
                    <a:lnTo>
                      <a:pt x="14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0" name="Freeform 594"/>
              <p:cNvSpPr>
                <a:spLocks/>
              </p:cNvSpPr>
              <p:nvPr/>
            </p:nvSpPr>
            <p:spPr bwMode="auto">
              <a:xfrm>
                <a:off x="5925964" y="3389958"/>
                <a:ext cx="161559" cy="85967"/>
              </a:xfrm>
              <a:custGeom>
                <a:avLst/>
                <a:gdLst>
                  <a:gd name="T0" fmla="*/ 9 w 109"/>
                  <a:gd name="T1" fmla="*/ 1 h 58"/>
                  <a:gd name="T2" fmla="*/ 13 w 109"/>
                  <a:gd name="T3" fmla="*/ 2 h 58"/>
                  <a:gd name="T4" fmla="*/ 15 w 109"/>
                  <a:gd name="T5" fmla="*/ 1 h 58"/>
                  <a:gd name="T6" fmla="*/ 24 w 109"/>
                  <a:gd name="T7" fmla="*/ 2 h 58"/>
                  <a:gd name="T8" fmla="*/ 28 w 109"/>
                  <a:gd name="T9" fmla="*/ 4 h 58"/>
                  <a:gd name="T10" fmla="*/ 35 w 109"/>
                  <a:gd name="T11" fmla="*/ 9 h 58"/>
                  <a:gd name="T12" fmla="*/ 40 w 109"/>
                  <a:gd name="T13" fmla="*/ 11 h 58"/>
                  <a:gd name="T14" fmla="*/ 43 w 109"/>
                  <a:gd name="T15" fmla="*/ 16 h 58"/>
                  <a:gd name="T16" fmla="*/ 46 w 109"/>
                  <a:gd name="T17" fmla="*/ 17 h 58"/>
                  <a:gd name="T18" fmla="*/ 47 w 109"/>
                  <a:gd name="T19" fmla="*/ 12 h 58"/>
                  <a:gd name="T20" fmla="*/ 51 w 109"/>
                  <a:gd name="T21" fmla="*/ 13 h 58"/>
                  <a:gd name="T22" fmla="*/ 54 w 109"/>
                  <a:gd name="T23" fmla="*/ 19 h 58"/>
                  <a:gd name="T24" fmla="*/ 62 w 109"/>
                  <a:gd name="T25" fmla="*/ 20 h 58"/>
                  <a:gd name="T26" fmla="*/ 65 w 109"/>
                  <a:gd name="T27" fmla="*/ 27 h 58"/>
                  <a:gd name="T28" fmla="*/ 68 w 109"/>
                  <a:gd name="T29" fmla="*/ 29 h 58"/>
                  <a:gd name="T30" fmla="*/ 73 w 109"/>
                  <a:gd name="T31" fmla="*/ 30 h 58"/>
                  <a:gd name="T32" fmla="*/ 79 w 109"/>
                  <a:gd name="T33" fmla="*/ 26 h 58"/>
                  <a:gd name="T34" fmla="*/ 87 w 109"/>
                  <a:gd name="T35" fmla="*/ 29 h 58"/>
                  <a:gd name="T36" fmla="*/ 91 w 109"/>
                  <a:gd name="T37" fmla="*/ 33 h 58"/>
                  <a:gd name="T38" fmla="*/ 97 w 109"/>
                  <a:gd name="T39" fmla="*/ 37 h 58"/>
                  <a:gd name="T40" fmla="*/ 101 w 109"/>
                  <a:gd name="T41" fmla="*/ 37 h 58"/>
                  <a:gd name="T42" fmla="*/ 108 w 109"/>
                  <a:gd name="T43" fmla="*/ 35 h 58"/>
                  <a:gd name="T44" fmla="*/ 107 w 109"/>
                  <a:gd name="T45" fmla="*/ 44 h 58"/>
                  <a:gd name="T46" fmla="*/ 109 w 109"/>
                  <a:gd name="T47" fmla="*/ 56 h 58"/>
                  <a:gd name="T48" fmla="*/ 96 w 109"/>
                  <a:gd name="T49" fmla="*/ 55 h 58"/>
                  <a:gd name="T50" fmla="*/ 82 w 109"/>
                  <a:gd name="T51" fmla="*/ 52 h 58"/>
                  <a:gd name="T52" fmla="*/ 75 w 109"/>
                  <a:gd name="T53" fmla="*/ 53 h 58"/>
                  <a:gd name="T54" fmla="*/ 64 w 109"/>
                  <a:gd name="T55" fmla="*/ 48 h 58"/>
                  <a:gd name="T56" fmla="*/ 57 w 109"/>
                  <a:gd name="T57" fmla="*/ 44 h 58"/>
                  <a:gd name="T58" fmla="*/ 47 w 109"/>
                  <a:gd name="T59" fmla="*/ 44 h 58"/>
                  <a:gd name="T60" fmla="*/ 36 w 109"/>
                  <a:gd name="T61" fmla="*/ 41 h 58"/>
                  <a:gd name="T62" fmla="*/ 31 w 109"/>
                  <a:gd name="T63" fmla="*/ 40 h 58"/>
                  <a:gd name="T64" fmla="*/ 21 w 109"/>
                  <a:gd name="T65" fmla="*/ 33 h 58"/>
                  <a:gd name="T66" fmla="*/ 10 w 109"/>
                  <a:gd name="T67" fmla="*/ 29 h 58"/>
                  <a:gd name="T68" fmla="*/ 6 w 109"/>
                  <a:gd name="T69" fmla="*/ 26 h 58"/>
                  <a:gd name="T70" fmla="*/ 0 w 109"/>
                  <a:gd name="T71" fmla="*/ 24 h 58"/>
                  <a:gd name="T72" fmla="*/ 3 w 109"/>
                  <a:gd name="T73" fmla="*/ 16 h 58"/>
                  <a:gd name="T74" fmla="*/ 4 w 109"/>
                  <a:gd name="T75" fmla="*/ 5 h 58"/>
                  <a:gd name="T76" fmla="*/ 6 w 109"/>
                  <a:gd name="T7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58">
                    <a:moveTo>
                      <a:pt x="6" y="0"/>
                    </a:moveTo>
                    <a:lnTo>
                      <a:pt x="9" y="1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5" y="1"/>
                    </a:lnTo>
                    <a:lnTo>
                      <a:pt x="20" y="1"/>
                    </a:lnTo>
                    <a:lnTo>
                      <a:pt x="24" y="2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1" y="5"/>
                    </a:lnTo>
                    <a:lnTo>
                      <a:pt x="35" y="9"/>
                    </a:lnTo>
                    <a:lnTo>
                      <a:pt x="38" y="9"/>
                    </a:lnTo>
                    <a:lnTo>
                      <a:pt x="40" y="11"/>
                    </a:lnTo>
                    <a:lnTo>
                      <a:pt x="42" y="13"/>
                    </a:lnTo>
                    <a:lnTo>
                      <a:pt x="43" y="16"/>
                    </a:lnTo>
                    <a:lnTo>
                      <a:pt x="44" y="19"/>
                    </a:lnTo>
                    <a:lnTo>
                      <a:pt x="46" y="17"/>
                    </a:lnTo>
                    <a:lnTo>
                      <a:pt x="46" y="13"/>
                    </a:lnTo>
                    <a:lnTo>
                      <a:pt x="47" y="12"/>
                    </a:lnTo>
                    <a:lnTo>
                      <a:pt x="49" y="13"/>
                    </a:lnTo>
                    <a:lnTo>
                      <a:pt x="51" y="13"/>
                    </a:lnTo>
                    <a:lnTo>
                      <a:pt x="54" y="15"/>
                    </a:lnTo>
                    <a:lnTo>
                      <a:pt x="54" y="19"/>
                    </a:lnTo>
                    <a:lnTo>
                      <a:pt x="58" y="22"/>
                    </a:lnTo>
                    <a:lnTo>
                      <a:pt x="62" y="20"/>
                    </a:lnTo>
                    <a:lnTo>
                      <a:pt x="65" y="22"/>
                    </a:lnTo>
                    <a:lnTo>
                      <a:pt x="65" y="27"/>
                    </a:lnTo>
                    <a:lnTo>
                      <a:pt x="67" y="30"/>
                    </a:lnTo>
                    <a:lnTo>
                      <a:pt x="68" y="29"/>
                    </a:lnTo>
                    <a:lnTo>
                      <a:pt x="72" y="31"/>
                    </a:lnTo>
                    <a:lnTo>
                      <a:pt x="73" y="30"/>
                    </a:lnTo>
                    <a:lnTo>
                      <a:pt x="76" y="29"/>
                    </a:lnTo>
                    <a:lnTo>
                      <a:pt x="79" y="26"/>
                    </a:lnTo>
                    <a:lnTo>
                      <a:pt x="85" y="27"/>
                    </a:lnTo>
                    <a:lnTo>
                      <a:pt x="87" y="29"/>
                    </a:lnTo>
                    <a:lnTo>
                      <a:pt x="87" y="31"/>
                    </a:lnTo>
                    <a:lnTo>
                      <a:pt x="91" y="33"/>
                    </a:lnTo>
                    <a:lnTo>
                      <a:pt x="94" y="37"/>
                    </a:lnTo>
                    <a:lnTo>
                      <a:pt x="97" y="37"/>
                    </a:lnTo>
                    <a:lnTo>
                      <a:pt x="100" y="35"/>
                    </a:lnTo>
                    <a:lnTo>
                      <a:pt x="101" y="37"/>
                    </a:lnTo>
                    <a:lnTo>
                      <a:pt x="105" y="35"/>
                    </a:lnTo>
                    <a:lnTo>
                      <a:pt x="108" y="35"/>
                    </a:lnTo>
                    <a:lnTo>
                      <a:pt x="108" y="38"/>
                    </a:lnTo>
                    <a:lnTo>
                      <a:pt x="107" y="44"/>
                    </a:lnTo>
                    <a:lnTo>
                      <a:pt x="109" y="49"/>
                    </a:lnTo>
                    <a:lnTo>
                      <a:pt x="109" y="56"/>
                    </a:lnTo>
                    <a:lnTo>
                      <a:pt x="101" y="58"/>
                    </a:lnTo>
                    <a:lnTo>
                      <a:pt x="96" y="55"/>
                    </a:lnTo>
                    <a:lnTo>
                      <a:pt x="93" y="56"/>
                    </a:lnTo>
                    <a:lnTo>
                      <a:pt x="82" y="52"/>
                    </a:lnTo>
                    <a:lnTo>
                      <a:pt x="76" y="52"/>
                    </a:lnTo>
                    <a:lnTo>
                      <a:pt x="75" y="53"/>
                    </a:lnTo>
                    <a:lnTo>
                      <a:pt x="67" y="52"/>
                    </a:lnTo>
                    <a:lnTo>
                      <a:pt x="64" y="48"/>
                    </a:lnTo>
                    <a:lnTo>
                      <a:pt x="62" y="45"/>
                    </a:lnTo>
                    <a:lnTo>
                      <a:pt x="57" y="44"/>
                    </a:lnTo>
                    <a:lnTo>
                      <a:pt x="50" y="45"/>
                    </a:lnTo>
                    <a:lnTo>
                      <a:pt x="47" y="44"/>
                    </a:lnTo>
                    <a:lnTo>
                      <a:pt x="40" y="44"/>
                    </a:lnTo>
                    <a:lnTo>
                      <a:pt x="36" y="41"/>
                    </a:lnTo>
                    <a:lnTo>
                      <a:pt x="33" y="41"/>
                    </a:lnTo>
                    <a:lnTo>
                      <a:pt x="31" y="40"/>
                    </a:lnTo>
                    <a:lnTo>
                      <a:pt x="25" y="38"/>
                    </a:lnTo>
                    <a:lnTo>
                      <a:pt x="21" y="33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9" y="26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1" name="Freeform 595"/>
              <p:cNvSpPr>
                <a:spLocks/>
              </p:cNvSpPr>
              <p:nvPr/>
            </p:nvSpPr>
            <p:spPr bwMode="auto">
              <a:xfrm>
                <a:off x="5550970" y="3243221"/>
                <a:ext cx="275687" cy="299402"/>
              </a:xfrm>
              <a:custGeom>
                <a:avLst/>
                <a:gdLst>
                  <a:gd name="T0" fmla="*/ 144 w 186"/>
                  <a:gd name="T1" fmla="*/ 3 h 202"/>
                  <a:gd name="T2" fmla="*/ 143 w 186"/>
                  <a:gd name="T3" fmla="*/ 14 h 202"/>
                  <a:gd name="T4" fmla="*/ 155 w 186"/>
                  <a:gd name="T5" fmla="*/ 21 h 202"/>
                  <a:gd name="T6" fmla="*/ 157 w 186"/>
                  <a:gd name="T7" fmla="*/ 31 h 202"/>
                  <a:gd name="T8" fmla="*/ 157 w 186"/>
                  <a:gd name="T9" fmla="*/ 42 h 202"/>
                  <a:gd name="T10" fmla="*/ 169 w 186"/>
                  <a:gd name="T11" fmla="*/ 61 h 202"/>
                  <a:gd name="T12" fmla="*/ 181 w 186"/>
                  <a:gd name="T13" fmla="*/ 65 h 202"/>
                  <a:gd name="T14" fmla="*/ 181 w 186"/>
                  <a:gd name="T15" fmla="*/ 72 h 202"/>
                  <a:gd name="T16" fmla="*/ 173 w 186"/>
                  <a:gd name="T17" fmla="*/ 79 h 202"/>
                  <a:gd name="T18" fmla="*/ 170 w 186"/>
                  <a:gd name="T19" fmla="*/ 96 h 202"/>
                  <a:gd name="T20" fmla="*/ 168 w 186"/>
                  <a:gd name="T21" fmla="*/ 107 h 202"/>
                  <a:gd name="T22" fmla="*/ 158 w 186"/>
                  <a:gd name="T23" fmla="*/ 121 h 202"/>
                  <a:gd name="T24" fmla="*/ 139 w 186"/>
                  <a:gd name="T25" fmla="*/ 137 h 202"/>
                  <a:gd name="T26" fmla="*/ 128 w 186"/>
                  <a:gd name="T27" fmla="*/ 136 h 202"/>
                  <a:gd name="T28" fmla="*/ 119 w 186"/>
                  <a:gd name="T29" fmla="*/ 146 h 202"/>
                  <a:gd name="T30" fmla="*/ 118 w 186"/>
                  <a:gd name="T31" fmla="*/ 155 h 202"/>
                  <a:gd name="T32" fmla="*/ 128 w 186"/>
                  <a:gd name="T33" fmla="*/ 159 h 202"/>
                  <a:gd name="T34" fmla="*/ 134 w 186"/>
                  <a:gd name="T35" fmla="*/ 170 h 202"/>
                  <a:gd name="T36" fmla="*/ 141 w 186"/>
                  <a:gd name="T37" fmla="*/ 186 h 202"/>
                  <a:gd name="T38" fmla="*/ 136 w 186"/>
                  <a:gd name="T39" fmla="*/ 191 h 202"/>
                  <a:gd name="T40" fmla="*/ 132 w 186"/>
                  <a:gd name="T41" fmla="*/ 190 h 202"/>
                  <a:gd name="T42" fmla="*/ 114 w 186"/>
                  <a:gd name="T43" fmla="*/ 191 h 202"/>
                  <a:gd name="T44" fmla="*/ 107 w 186"/>
                  <a:gd name="T45" fmla="*/ 201 h 202"/>
                  <a:gd name="T46" fmla="*/ 97 w 186"/>
                  <a:gd name="T47" fmla="*/ 198 h 202"/>
                  <a:gd name="T48" fmla="*/ 92 w 186"/>
                  <a:gd name="T49" fmla="*/ 195 h 202"/>
                  <a:gd name="T50" fmla="*/ 92 w 186"/>
                  <a:gd name="T51" fmla="*/ 188 h 202"/>
                  <a:gd name="T52" fmla="*/ 83 w 186"/>
                  <a:gd name="T53" fmla="*/ 183 h 202"/>
                  <a:gd name="T54" fmla="*/ 83 w 186"/>
                  <a:gd name="T55" fmla="*/ 180 h 202"/>
                  <a:gd name="T56" fmla="*/ 72 w 186"/>
                  <a:gd name="T57" fmla="*/ 176 h 202"/>
                  <a:gd name="T58" fmla="*/ 65 w 186"/>
                  <a:gd name="T59" fmla="*/ 176 h 202"/>
                  <a:gd name="T60" fmla="*/ 54 w 186"/>
                  <a:gd name="T61" fmla="*/ 179 h 202"/>
                  <a:gd name="T62" fmla="*/ 47 w 186"/>
                  <a:gd name="T63" fmla="*/ 176 h 202"/>
                  <a:gd name="T64" fmla="*/ 42 w 186"/>
                  <a:gd name="T65" fmla="*/ 176 h 202"/>
                  <a:gd name="T66" fmla="*/ 38 w 186"/>
                  <a:gd name="T67" fmla="*/ 177 h 202"/>
                  <a:gd name="T68" fmla="*/ 29 w 186"/>
                  <a:gd name="T69" fmla="*/ 180 h 202"/>
                  <a:gd name="T70" fmla="*/ 21 w 186"/>
                  <a:gd name="T71" fmla="*/ 181 h 202"/>
                  <a:gd name="T72" fmla="*/ 18 w 186"/>
                  <a:gd name="T73" fmla="*/ 177 h 202"/>
                  <a:gd name="T74" fmla="*/ 18 w 186"/>
                  <a:gd name="T75" fmla="*/ 163 h 202"/>
                  <a:gd name="T76" fmla="*/ 32 w 186"/>
                  <a:gd name="T77" fmla="*/ 157 h 202"/>
                  <a:gd name="T78" fmla="*/ 34 w 186"/>
                  <a:gd name="T79" fmla="*/ 148 h 202"/>
                  <a:gd name="T80" fmla="*/ 28 w 186"/>
                  <a:gd name="T81" fmla="*/ 140 h 202"/>
                  <a:gd name="T82" fmla="*/ 21 w 186"/>
                  <a:gd name="T83" fmla="*/ 132 h 202"/>
                  <a:gd name="T84" fmla="*/ 9 w 186"/>
                  <a:gd name="T85" fmla="*/ 125 h 202"/>
                  <a:gd name="T86" fmla="*/ 20 w 186"/>
                  <a:gd name="T87" fmla="*/ 118 h 202"/>
                  <a:gd name="T88" fmla="*/ 45 w 186"/>
                  <a:gd name="T89" fmla="*/ 115 h 202"/>
                  <a:gd name="T90" fmla="*/ 65 w 186"/>
                  <a:gd name="T91" fmla="*/ 114 h 202"/>
                  <a:gd name="T92" fmla="*/ 69 w 186"/>
                  <a:gd name="T93" fmla="*/ 103 h 202"/>
                  <a:gd name="T94" fmla="*/ 74 w 186"/>
                  <a:gd name="T95" fmla="*/ 92 h 202"/>
                  <a:gd name="T96" fmla="*/ 79 w 186"/>
                  <a:gd name="T97" fmla="*/ 89 h 202"/>
                  <a:gd name="T98" fmla="*/ 89 w 186"/>
                  <a:gd name="T99" fmla="*/ 81 h 202"/>
                  <a:gd name="T100" fmla="*/ 97 w 186"/>
                  <a:gd name="T101" fmla="*/ 79 h 202"/>
                  <a:gd name="T102" fmla="*/ 104 w 186"/>
                  <a:gd name="T103" fmla="*/ 76 h 202"/>
                  <a:gd name="T104" fmla="*/ 105 w 186"/>
                  <a:gd name="T105" fmla="*/ 64 h 202"/>
                  <a:gd name="T106" fmla="*/ 112 w 186"/>
                  <a:gd name="T107" fmla="*/ 56 h 202"/>
                  <a:gd name="T108" fmla="*/ 108 w 186"/>
                  <a:gd name="T109" fmla="*/ 45 h 202"/>
                  <a:gd name="T110" fmla="*/ 123 w 186"/>
                  <a:gd name="T111" fmla="*/ 39 h 202"/>
                  <a:gd name="T112" fmla="*/ 126 w 186"/>
                  <a:gd name="T113" fmla="*/ 20 h 202"/>
                  <a:gd name="T114" fmla="*/ 129 w 186"/>
                  <a:gd name="T115" fmla="*/ 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202">
                    <a:moveTo>
                      <a:pt x="137" y="0"/>
                    </a:moveTo>
                    <a:lnTo>
                      <a:pt x="140" y="2"/>
                    </a:lnTo>
                    <a:lnTo>
                      <a:pt x="144" y="0"/>
                    </a:lnTo>
                    <a:lnTo>
                      <a:pt x="144" y="3"/>
                    </a:lnTo>
                    <a:lnTo>
                      <a:pt x="139" y="7"/>
                    </a:lnTo>
                    <a:lnTo>
                      <a:pt x="139" y="13"/>
                    </a:lnTo>
                    <a:lnTo>
                      <a:pt x="140" y="14"/>
                    </a:lnTo>
                    <a:lnTo>
                      <a:pt x="143" y="14"/>
                    </a:lnTo>
                    <a:lnTo>
                      <a:pt x="145" y="13"/>
                    </a:lnTo>
                    <a:lnTo>
                      <a:pt x="148" y="16"/>
                    </a:lnTo>
                    <a:lnTo>
                      <a:pt x="151" y="18"/>
                    </a:lnTo>
                    <a:lnTo>
                      <a:pt x="155" y="21"/>
                    </a:lnTo>
                    <a:lnTo>
                      <a:pt x="155" y="24"/>
                    </a:lnTo>
                    <a:lnTo>
                      <a:pt x="159" y="25"/>
                    </a:lnTo>
                    <a:lnTo>
                      <a:pt x="159" y="28"/>
                    </a:lnTo>
                    <a:lnTo>
                      <a:pt x="157" y="31"/>
                    </a:lnTo>
                    <a:lnTo>
                      <a:pt x="155" y="34"/>
                    </a:lnTo>
                    <a:lnTo>
                      <a:pt x="154" y="34"/>
                    </a:lnTo>
                    <a:lnTo>
                      <a:pt x="154" y="38"/>
                    </a:lnTo>
                    <a:lnTo>
                      <a:pt x="157" y="42"/>
                    </a:lnTo>
                    <a:lnTo>
                      <a:pt x="158" y="52"/>
                    </a:lnTo>
                    <a:lnTo>
                      <a:pt x="158" y="56"/>
                    </a:lnTo>
                    <a:lnTo>
                      <a:pt x="163" y="60"/>
                    </a:lnTo>
                    <a:lnTo>
                      <a:pt x="169" y="61"/>
                    </a:lnTo>
                    <a:lnTo>
                      <a:pt x="173" y="63"/>
                    </a:lnTo>
                    <a:lnTo>
                      <a:pt x="174" y="65"/>
                    </a:lnTo>
                    <a:lnTo>
                      <a:pt x="179" y="67"/>
                    </a:lnTo>
                    <a:lnTo>
                      <a:pt x="181" y="65"/>
                    </a:lnTo>
                    <a:lnTo>
                      <a:pt x="186" y="67"/>
                    </a:lnTo>
                    <a:lnTo>
                      <a:pt x="186" y="69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79" y="74"/>
                    </a:lnTo>
                    <a:lnTo>
                      <a:pt x="176" y="74"/>
                    </a:lnTo>
                    <a:lnTo>
                      <a:pt x="172" y="78"/>
                    </a:lnTo>
                    <a:lnTo>
                      <a:pt x="173" y="79"/>
                    </a:lnTo>
                    <a:lnTo>
                      <a:pt x="174" y="85"/>
                    </a:lnTo>
                    <a:lnTo>
                      <a:pt x="173" y="90"/>
                    </a:lnTo>
                    <a:lnTo>
                      <a:pt x="173" y="94"/>
                    </a:lnTo>
                    <a:lnTo>
                      <a:pt x="170" y="96"/>
                    </a:lnTo>
                    <a:lnTo>
                      <a:pt x="168" y="100"/>
                    </a:lnTo>
                    <a:lnTo>
                      <a:pt x="169" y="101"/>
                    </a:lnTo>
                    <a:lnTo>
                      <a:pt x="169" y="104"/>
                    </a:lnTo>
                    <a:lnTo>
                      <a:pt x="168" y="107"/>
                    </a:lnTo>
                    <a:lnTo>
                      <a:pt x="163" y="110"/>
                    </a:lnTo>
                    <a:lnTo>
                      <a:pt x="161" y="114"/>
                    </a:lnTo>
                    <a:lnTo>
                      <a:pt x="159" y="118"/>
                    </a:lnTo>
                    <a:lnTo>
                      <a:pt x="158" y="121"/>
                    </a:lnTo>
                    <a:lnTo>
                      <a:pt x="152" y="125"/>
                    </a:lnTo>
                    <a:lnTo>
                      <a:pt x="150" y="133"/>
                    </a:lnTo>
                    <a:lnTo>
                      <a:pt x="145" y="137"/>
                    </a:lnTo>
                    <a:lnTo>
                      <a:pt x="139" y="137"/>
                    </a:lnTo>
                    <a:lnTo>
                      <a:pt x="133" y="140"/>
                    </a:lnTo>
                    <a:lnTo>
                      <a:pt x="132" y="140"/>
                    </a:lnTo>
                    <a:lnTo>
                      <a:pt x="132" y="137"/>
                    </a:lnTo>
                    <a:lnTo>
                      <a:pt x="128" y="136"/>
                    </a:lnTo>
                    <a:lnTo>
                      <a:pt x="126" y="137"/>
                    </a:lnTo>
                    <a:lnTo>
                      <a:pt x="123" y="139"/>
                    </a:lnTo>
                    <a:lnTo>
                      <a:pt x="123" y="140"/>
                    </a:lnTo>
                    <a:lnTo>
                      <a:pt x="119" y="146"/>
                    </a:lnTo>
                    <a:lnTo>
                      <a:pt x="118" y="147"/>
                    </a:lnTo>
                    <a:lnTo>
                      <a:pt x="115" y="151"/>
                    </a:lnTo>
                    <a:lnTo>
                      <a:pt x="115" y="155"/>
                    </a:lnTo>
                    <a:lnTo>
                      <a:pt x="118" y="155"/>
                    </a:lnTo>
                    <a:lnTo>
                      <a:pt x="121" y="157"/>
                    </a:lnTo>
                    <a:lnTo>
                      <a:pt x="122" y="155"/>
                    </a:lnTo>
                    <a:lnTo>
                      <a:pt x="125" y="155"/>
                    </a:lnTo>
                    <a:lnTo>
                      <a:pt x="128" y="159"/>
                    </a:lnTo>
                    <a:lnTo>
                      <a:pt x="126" y="162"/>
                    </a:lnTo>
                    <a:lnTo>
                      <a:pt x="128" y="168"/>
                    </a:lnTo>
                    <a:lnTo>
                      <a:pt x="132" y="170"/>
                    </a:lnTo>
                    <a:lnTo>
                      <a:pt x="134" y="170"/>
                    </a:lnTo>
                    <a:lnTo>
                      <a:pt x="136" y="172"/>
                    </a:lnTo>
                    <a:lnTo>
                      <a:pt x="136" y="173"/>
                    </a:lnTo>
                    <a:lnTo>
                      <a:pt x="137" y="177"/>
                    </a:lnTo>
                    <a:lnTo>
                      <a:pt x="141" y="186"/>
                    </a:lnTo>
                    <a:lnTo>
                      <a:pt x="140" y="187"/>
                    </a:lnTo>
                    <a:lnTo>
                      <a:pt x="141" y="188"/>
                    </a:lnTo>
                    <a:lnTo>
                      <a:pt x="139" y="190"/>
                    </a:lnTo>
                    <a:lnTo>
                      <a:pt x="136" y="191"/>
                    </a:lnTo>
                    <a:lnTo>
                      <a:pt x="134" y="190"/>
                    </a:lnTo>
                    <a:lnTo>
                      <a:pt x="136" y="187"/>
                    </a:lnTo>
                    <a:lnTo>
                      <a:pt x="133" y="188"/>
                    </a:lnTo>
                    <a:lnTo>
                      <a:pt x="132" y="190"/>
                    </a:lnTo>
                    <a:lnTo>
                      <a:pt x="126" y="191"/>
                    </a:lnTo>
                    <a:lnTo>
                      <a:pt x="118" y="191"/>
                    </a:lnTo>
                    <a:lnTo>
                      <a:pt x="115" y="193"/>
                    </a:lnTo>
                    <a:lnTo>
                      <a:pt x="114" y="191"/>
                    </a:lnTo>
                    <a:lnTo>
                      <a:pt x="112" y="195"/>
                    </a:lnTo>
                    <a:lnTo>
                      <a:pt x="111" y="195"/>
                    </a:lnTo>
                    <a:lnTo>
                      <a:pt x="108" y="198"/>
                    </a:lnTo>
                    <a:lnTo>
                      <a:pt x="107" y="201"/>
                    </a:lnTo>
                    <a:lnTo>
                      <a:pt x="105" y="202"/>
                    </a:lnTo>
                    <a:lnTo>
                      <a:pt x="105" y="201"/>
                    </a:lnTo>
                    <a:lnTo>
                      <a:pt x="101" y="198"/>
                    </a:lnTo>
                    <a:lnTo>
                      <a:pt x="97" y="198"/>
                    </a:lnTo>
                    <a:lnTo>
                      <a:pt x="94" y="198"/>
                    </a:lnTo>
                    <a:lnTo>
                      <a:pt x="94" y="195"/>
                    </a:lnTo>
                    <a:lnTo>
                      <a:pt x="93" y="195"/>
                    </a:lnTo>
                    <a:lnTo>
                      <a:pt x="92" y="195"/>
                    </a:lnTo>
                    <a:lnTo>
                      <a:pt x="93" y="195"/>
                    </a:lnTo>
                    <a:lnTo>
                      <a:pt x="93" y="193"/>
                    </a:lnTo>
                    <a:lnTo>
                      <a:pt x="93" y="193"/>
                    </a:lnTo>
                    <a:lnTo>
                      <a:pt x="92" y="188"/>
                    </a:lnTo>
                    <a:lnTo>
                      <a:pt x="89" y="184"/>
                    </a:lnTo>
                    <a:lnTo>
                      <a:pt x="89" y="181"/>
                    </a:lnTo>
                    <a:lnTo>
                      <a:pt x="85" y="183"/>
                    </a:lnTo>
                    <a:lnTo>
                      <a:pt x="83" y="183"/>
                    </a:lnTo>
                    <a:lnTo>
                      <a:pt x="83" y="183"/>
                    </a:lnTo>
                    <a:lnTo>
                      <a:pt x="83" y="183"/>
                    </a:lnTo>
                    <a:lnTo>
                      <a:pt x="83" y="181"/>
                    </a:lnTo>
                    <a:lnTo>
                      <a:pt x="83" y="180"/>
                    </a:lnTo>
                    <a:lnTo>
                      <a:pt x="82" y="177"/>
                    </a:lnTo>
                    <a:lnTo>
                      <a:pt x="79" y="175"/>
                    </a:lnTo>
                    <a:lnTo>
                      <a:pt x="75" y="175"/>
                    </a:lnTo>
                    <a:lnTo>
                      <a:pt x="72" y="176"/>
                    </a:lnTo>
                    <a:lnTo>
                      <a:pt x="68" y="176"/>
                    </a:lnTo>
                    <a:lnTo>
                      <a:pt x="68" y="175"/>
                    </a:lnTo>
                    <a:lnTo>
                      <a:pt x="67" y="176"/>
                    </a:lnTo>
                    <a:lnTo>
                      <a:pt x="65" y="176"/>
                    </a:lnTo>
                    <a:lnTo>
                      <a:pt x="63" y="177"/>
                    </a:lnTo>
                    <a:lnTo>
                      <a:pt x="61" y="176"/>
                    </a:lnTo>
                    <a:lnTo>
                      <a:pt x="57" y="176"/>
                    </a:lnTo>
                    <a:lnTo>
                      <a:pt x="54" y="179"/>
                    </a:lnTo>
                    <a:lnTo>
                      <a:pt x="53" y="179"/>
                    </a:lnTo>
                    <a:lnTo>
                      <a:pt x="50" y="177"/>
                    </a:lnTo>
                    <a:lnTo>
                      <a:pt x="49" y="177"/>
                    </a:lnTo>
                    <a:lnTo>
                      <a:pt x="47" y="176"/>
                    </a:lnTo>
                    <a:lnTo>
                      <a:pt x="46" y="176"/>
                    </a:lnTo>
                    <a:lnTo>
                      <a:pt x="46" y="177"/>
                    </a:lnTo>
                    <a:lnTo>
                      <a:pt x="45" y="177"/>
                    </a:lnTo>
                    <a:lnTo>
                      <a:pt x="42" y="176"/>
                    </a:lnTo>
                    <a:lnTo>
                      <a:pt x="40" y="177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38" y="177"/>
                    </a:lnTo>
                    <a:lnTo>
                      <a:pt x="35" y="179"/>
                    </a:lnTo>
                    <a:lnTo>
                      <a:pt x="34" y="179"/>
                    </a:lnTo>
                    <a:lnTo>
                      <a:pt x="31" y="177"/>
                    </a:lnTo>
                    <a:lnTo>
                      <a:pt x="29" y="180"/>
                    </a:lnTo>
                    <a:lnTo>
                      <a:pt x="28" y="180"/>
                    </a:lnTo>
                    <a:lnTo>
                      <a:pt x="28" y="179"/>
                    </a:lnTo>
                    <a:lnTo>
                      <a:pt x="24" y="179"/>
                    </a:lnTo>
                    <a:lnTo>
                      <a:pt x="21" y="181"/>
                    </a:lnTo>
                    <a:lnTo>
                      <a:pt x="20" y="180"/>
                    </a:lnTo>
                    <a:lnTo>
                      <a:pt x="20" y="179"/>
                    </a:lnTo>
                    <a:lnTo>
                      <a:pt x="18" y="179"/>
                    </a:lnTo>
                    <a:lnTo>
                      <a:pt x="18" y="177"/>
                    </a:lnTo>
                    <a:lnTo>
                      <a:pt x="18" y="172"/>
                    </a:lnTo>
                    <a:lnTo>
                      <a:pt x="17" y="169"/>
                    </a:lnTo>
                    <a:lnTo>
                      <a:pt x="20" y="166"/>
                    </a:lnTo>
                    <a:lnTo>
                      <a:pt x="18" y="163"/>
                    </a:lnTo>
                    <a:lnTo>
                      <a:pt x="20" y="161"/>
                    </a:lnTo>
                    <a:lnTo>
                      <a:pt x="24" y="159"/>
                    </a:lnTo>
                    <a:lnTo>
                      <a:pt x="25" y="158"/>
                    </a:lnTo>
                    <a:lnTo>
                      <a:pt x="32" y="157"/>
                    </a:lnTo>
                    <a:lnTo>
                      <a:pt x="35" y="158"/>
                    </a:lnTo>
                    <a:lnTo>
                      <a:pt x="38" y="155"/>
                    </a:lnTo>
                    <a:lnTo>
                      <a:pt x="36" y="151"/>
                    </a:lnTo>
                    <a:lnTo>
                      <a:pt x="34" y="148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8" y="140"/>
                    </a:lnTo>
                    <a:lnTo>
                      <a:pt x="28" y="134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1" y="132"/>
                    </a:lnTo>
                    <a:lnTo>
                      <a:pt x="17" y="132"/>
                    </a:lnTo>
                    <a:lnTo>
                      <a:pt x="16" y="130"/>
                    </a:lnTo>
                    <a:lnTo>
                      <a:pt x="13" y="129"/>
                    </a:lnTo>
                    <a:lnTo>
                      <a:pt x="9" y="125"/>
                    </a:lnTo>
                    <a:lnTo>
                      <a:pt x="7" y="12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35" y="118"/>
                    </a:lnTo>
                    <a:lnTo>
                      <a:pt x="39" y="116"/>
                    </a:lnTo>
                    <a:lnTo>
                      <a:pt x="43" y="116"/>
                    </a:lnTo>
                    <a:lnTo>
                      <a:pt x="45" y="115"/>
                    </a:lnTo>
                    <a:lnTo>
                      <a:pt x="49" y="114"/>
                    </a:lnTo>
                    <a:lnTo>
                      <a:pt x="56" y="114"/>
                    </a:lnTo>
                    <a:lnTo>
                      <a:pt x="60" y="114"/>
                    </a:lnTo>
                    <a:lnTo>
                      <a:pt x="65" y="114"/>
                    </a:lnTo>
                    <a:lnTo>
                      <a:pt x="71" y="111"/>
                    </a:lnTo>
                    <a:lnTo>
                      <a:pt x="71" y="108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9" y="99"/>
                    </a:lnTo>
                    <a:lnTo>
                      <a:pt x="69" y="96"/>
                    </a:lnTo>
                    <a:lnTo>
                      <a:pt x="71" y="93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5" y="87"/>
                    </a:lnTo>
                    <a:lnTo>
                      <a:pt x="78" y="87"/>
                    </a:lnTo>
                    <a:lnTo>
                      <a:pt x="79" y="89"/>
                    </a:lnTo>
                    <a:lnTo>
                      <a:pt x="85" y="86"/>
                    </a:lnTo>
                    <a:lnTo>
                      <a:pt x="86" y="85"/>
                    </a:lnTo>
                    <a:lnTo>
                      <a:pt x="83" y="83"/>
                    </a:lnTo>
                    <a:lnTo>
                      <a:pt x="89" y="81"/>
                    </a:lnTo>
                    <a:lnTo>
                      <a:pt x="89" y="78"/>
                    </a:lnTo>
                    <a:lnTo>
                      <a:pt x="93" y="78"/>
                    </a:lnTo>
                    <a:lnTo>
                      <a:pt x="94" y="79"/>
                    </a:lnTo>
                    <a:lnTo>
                      <a:pt x="97" y="79"/>
                    </a:lnTo>
                    <a:lnTo>
                      <a:pt x="97" y="78"/>
                    </a:lnTo>
                    <a:lnTo>
                      <a:pt x="98" y="78"/>
                    </a:lnTo>
                    <a:lnTo>
                      <a:pt x="101" y="81"/>
                    </a:lnTo>
                    <a:lnTo>
                      <a:pt x="104" y="76"/>
                    </a:lnTo>
                    <a:lnTo>
                      <a:pt x="104" y="71"/>
                    </a:lnTo>
                    <a:lnTo>
                      <a:pt x="104" y="69"/>
                    </a:lnTo>
                    <a:lnTo>
                      <a:pt x="104" y="68"/>
                    </a:lnTo>
                    <a:lnTo>
                      <a:pt x="105" y="64"/>
                    </a:lnTo>
                    <a:lnTo>
                      <a:pt x="105" y="60"/>
                    </a:lnTo>
                    <a:lnTo>
                      <a:pt x="107" y="58"/>
                    </a:lnTo>
                    <a:lnTo>
                      <a:pt x="110" y="57"/>
                    </a:lnTo>
                    <a:lnTo>
                      <a:pt x="112" y="56"/>
                    </a:lnTo>
                    <a:lnTo>
                      <a:pt x="114" y="53"/>
                    </a:lnTo>
                    <a:lnTo>
                      <a:pt x="112" y="50"/>
                    </a:lnTo>
                    <a:lnTo>
                      <a:pt x="110" y="49"/>
                    </a:lnTo>
                    <a:lnTo>
                      <a:pt x="108" y="45"/>
                    </a:lnTo>
                    <a:lnTo>
                      <a:pt x="111" y="43"/>
                    </a:lnTo>
                    <a:lnTo>
                      <a:pt x="115" y="45"/>
                    </a:lnTo>
                    <a:lnTo>
                      <a:pt x="121" y="45"/>
                    </a:lnTo>
                    <a:lnTo>
                      <a:pt x="123" y="39"/>
                    </a:lnTo>
                    <a:lnTo>
                      <a:pt x="123" y="36"/>
                    </a:lnTo>
                    <a:lnTo>
                      <a:pt x="121" y="34"/>
                    </a:lnTo>
                    <a:lnTo>
                      <a:pt x="128" y="25"/>
                    </a:lnTo>
                    <a:lnTo>
                      <a:pt x="126" y="20"/>
                    </a:lnTo>
                    <a:lnTo>
                      <a:pt x="121" y="10"/>
                    </a:lnTo>
                    <a:lnTo>
                      <a:pt x="123" y="9"/>
                    </a:lnTo>
                    <a:lnTo>
                      <a:pt x="126" y="5"/>
                    </a:lnTo>
                    <a:lnTo>
                      <a:pt x="129" y="5"/>
                    </a:lnTo>
                    <a:lnTo>
                      <a:pt x="133" y="2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2" name="Freeform 596"/>
              <p:cNvSpPr>
                <a:spLocks/>
              </p:cNvSpPr>
              <p:nvPr/>
            </p:nvSpPr>
            <p:spPr bwMode="auto">
              <a:xfrm>
                <a:off x="5533184" y="3200237"/>
                <a:ext cx="259384" cy="217882"/>
              </a:xfrm>
              <a:custGeom>
                <a:avLst/>
                <a:gdLst>
                  <a:gd name="T0" fmla="*/ 127 w 175"/>
                  <a:gd name="T1" fmla="*/ 2 h 147"/>
                  <a:gd name="T2" fmla="*/ 128 w 175"/>
                  <a:gd name="T3" fmla="*/ 9 h 147"/>
                  <a:gd name="T4" fmla="*/ 133 w 175"/>
                  <a:gd name="T5" fmla="*/ 14 h 147"/>
                  <a:gd name="T6" fmla="*/ 133 w 175"/>
                  <a:gd name="T7" fmla="*/ 25 h 147"/>
                  <a:gd name="T8" fmla="*/ 137 w 175"/>
                  <a:gd name="T9" fmla="*/ 31 h 147"/>
                  <a:gd name="T10" fmla="*/ 144 w 175"/>
                  <a:gd name="T11" fmla="*/ 27 h 147"/>
                  <a:gd name="T12" fmla="*/ 151 w 175"/>
                  <a:gd name="T13" fmla="*/ 21 h 147"/>
                  <a:gd name="T14" fmla="*/ 162 w 175"/>
                  <a:gd name="T15" fmla="*/ 14 h 147"/>
                  <a:gd name="T16" fmla="*/ 170 w 175"/>
                  <a:gd name="T17" fmla="*/ 14 h 147"/>
                  <a:gd name="T18" fmla="*/ 171 w 175"/>
                  <a:gd name="T19" fmla="*/ 20 h 147"/>
                  <a:gd name="T20" fmla="*/ 171 w 175"/>
                  <a:gd name="T21" fmla="*/ 25 h 147"/>
                  <a:gd name="T22" fmla="*/ 152 w 175"/>
                  <a:gd name="T23" fmla="*/ 31 h 147"/>
                  <a:gd name="T24" fmla="*/ 141 w 175"/>
                  <a:gd name="T25" fmla="*/ 34 h 147"/>
                  <a:gd name="T26" fmla="*/ 133 w 175"/>
                  <a:gd name="T27" fmla="*/ 39 h 147"/>
                  <a:gd name="T28" fmla="*/ 133 w 175"/>
                  <a:gd name="T29" fmla="*/ 63 h 147"/>
                  <a:gd name="T30" fmla="*/ 133 w 175"/>
                  <a:gd name="T31" fmla="*/ 74 h 147"/>
                  <a:gd name="T32" fmla="*/ 120 w 175"/>
                  <a:gd name="T33" fmla="*/ 74 h 147"/>
                  <a:gd name="T34" fmla="*/ 126 w 175"/>
                  <a:gd name="T35" fmla="*/ 82 h 147"/>
                  <a:gd name="T36" fmla="*/ 119 w 175"/>
                  <a:gd name="T37" fmla="*/ 87 h 147"/>
                  <a:gd name="T38" fmla="*/ 116 w 175"/>
                  <a:gd name="T39" fmla="*/ 97 h 147"/>
                  <a:gd name="T40" fmla="*/ 116 w 175"/>
                  <a:gd name="T41" fmla="*/ 105 h 147"/>
                  <a:gd name="T42" fmla="*/ 109 w 175"/>
                  <a:gd name="T43" fmla="*/ 107 h 147"/>
                  <a:gd name="T44" fmla="*/ 105 w 175"/>
                  <a:gd name="T45" fmla="*/ 107 h 147"/>
                  <a:gd name="T46" fmla="*/ 95 w 175"/>
                  <a:gd name="T47" fmla="*/ 112 h 147"/>
                  <a:gd name="T48" fmla="*/ 91 w 175"/>
                  <a:gd name="T49" fmla="*/ 118 h 147"/>
                  <a:gd name="T50" fmla="*/ 86 w 175"/>
                  <a:gd name="T51" fmla="*/ 119 h 147"/>
                  <a:gd name="T52" fmla="*/ 81 w 175"/>
                  <a:gd name="T53" fmla="*/ 125 h 147"/>
                  <a:gd name="T54" fmla="*/ 81 w 175"/>
                  <a:gd name="T55" fmla="*/ 134 h 147"/>
                  <a:gd name="T56" fmla="*/ 77 w 175"/>
                  <a:gd name="T57" fmla="*/ 143 h 147"/>
                  <a:gd name="T58" fmla="*/ 61 w 175"/>
                  <a:gd name="T59" fmla="*/ 143 h 147"/>
                  <a:gd name="T60" fmla="*/ 51 w 175"/>
                  <a:gd name="T61" fmla="*/ 145 h 147"/>
                  <a:gd name="T62" fmla="*/ 12 w 175"/>
                  <a:gd name="T63" fmla="*/ 141 h 147"/>
                  <a:gd name="T64" fmla="*/ 22 w 175"/>
                  <a:gd name="T65" fmla="*/ 122 h 147"/>
                  <a:gd name="T66" fmla="*/ 10 w 175"/>
                  <a:gd name="T67" fmla="*/ 114 h 147"/>
                  <a:gd name="T68" fmla="*/ 8 w 175"/>
                  <a:gd name="T69" fmla="*/ 104 h 147"/>
                  <a:gd name="T70" fmla="*/ 4 w 175"/>
                  <a:gd name="T71" fmla="*/ 87 h 147"/>
                  <a:gd name="T72" fmla="*/ 3 w 175"/>
                  <a:gd name="T73" fmla="*/ 82 h 147"/>
                  <a:gd name="T74" fmla="*/ 1 w 175"/>
                  <a:gd name="T75" fmla="*/ 74 h 147"/>
                  <a:gd name="T76" fmla="*/ 0 w 175"/>
                  <a:gd name="T77" fmla="*/ 67 h 147"/>
                  <a:gd name="T78" fmla="*/ 5 w 175"/>
                  <a:gd name="T79" fmla="*/ 61 h 147"/>
                  <a:gd name="T80" fmla="*/ 5 w 175"/>
                  <a:gd name="T81" fmla="*/ 57 h 147"/>
                  <a:gd name="T82" fmla="*/ 5 w 175"/>
                  <a:gd name="T83" fmla="*/ 52 h 147"/>
                  <a:gd name="T84" fmla="*/ 12 w 175"/>
                  <a:gd name="T85" fmla="*/ 53 h 147"/>
                  <a:gd name="T86" fmla="*/ 18 w 175"/>
                  <a:gd name="T87" fmla="*/ 52 h 147"/>
                  <a:gd name="T88" fmla="*/ 23 w 175"/>
                  <a:gd name="T89" fmla="*/ 57 h 147"/>
                  <a:gd name="T90" fmla="*/ 30 w 175"/>
                  <a:gd name="T91" fmla="*/ 52 h 147"/>
                  <a:gd name="T92" fmla="*/ 32 w 175"/>
                  <a:gd name="T93" fmla="*/ 47 h 147"/>
                  <a:gd name="T94" fmla="*/ 41 w 175"/>
                  <a:gd name="T95" fmla="*/ 43 h 147"/>
                  <a:gd name="T96" fmla="*/ 46 w 175"/>
                  <a:gd name="T97" fmla="*/ 36 h 147"/>
                  <a:gd name="T98" fmla="*/ 50 w 175"/>
                  <a:gd name="T99" fmla="*/ 28 h 147"/>
                  <a:gd name="T100" fmla="*/ 50 w 175"/>
                  <a:gd name="T101" fmla="*/ 24 h 147"/>
                  <a:gd name="T102" fmla="*/ 55 w 175"/>
                  <a:gd name="T103" fmla="*/ 22 h 147"/>
                  <a:gd name="T104" fmla="*/ 65 w 175"/>
                  <a:gd name="T105" fmla="*/ 20 h 147"/>
                  <a:gd name="T106" fmla="*/ 73 w 175"/>
                  <a:gd name="T107" fmla="*/ 20 h 147"/>
                  <a:gd name="T108" fmla="*/ 80 w 175"/>
                  <a:gd name="T109" fmla="*/ 24 h 147"/>
                  <a:gd name="T110" fmla="*/ 87 w 175"/>
                  <a:gd name="T111" fmla="*/ 25 h 147"/>
                  <a:gd name="T112" fmla="*/ 97 w 175"/>
                  <a:gd name="T113" fmla="*/ 24 h 147"/>
                  <a:gd name="T114" fmla="*/ 101 w 175"/>
                  <a:gd name="T115" fmla="*/ 20 h 147"/>
                  <a:gd name="T116" fmla="*/ 108 w 175"/>
                  <a:gd name="T117" fmla="*/ 22 h 147"/>
                  <a:gd name="T118" fmla="*/ 106 w 175"/>
                  <a:gd name="T119" fmla="*/ 18 h 147"/>
                  <a:gd name="T120" fmla="*/ 112 w 175"/>
                  <a:gd name="T121" fmla="*/ 16 h 147"/>
                  <a:gd name="T122" fmla="*/ 117 w 175"/>
                  <a:gd name="T123" fmla="*/ 14 h 147"/>
                  <a:gd name="T124" fmla="*/ 119 w 175"/>
                  <a:gd name="T125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5" h="147">
                    <a:moveTo>
                      <a:pt x="122" y="0"/>
                    </a:moveTo>
                    <a:lnTo>
                      <a:pt x="124" y="0"/>
                    </a:lnTo>
                    <a:lnTo>
                      <a:pt x="127" y="2"/>
                    </a:lnTo>
                    <a:lnTo>
                      <a:pt x="128" y="3"/>
                    </a:lnTo>
                    <a:lnTo>
                      <a:pt x="128" y="6"/>
                    </a:lnTo>
                    <a:lnTo>
                      <a:pt x="128" y="9"/>
                    </a:lnTo>
                    <a:lnTo>
                      <a:pt x="128" y="11"/>
                    </a:lnTo>
                    <a:lnTo>
                      <a:pt x="131" y="11"/>
                    </a:lnTo>
                    <a:lnTo>
                      <a:pt x="133" y="14"/>
                    </a:lnTo>
                    <a:lnTo>
                      <a:pt x="133" y="17"/>
                    </a:lnTo>
                    <a:lnTo>
                      <a:pt x="133" y="20"/>
                    </a:lnTo>
                    <a:lnTo>
                      <a:pt x="133" y="25"/>
                    </a:lnTo>
                    <a:lnTo>
                      <a:pt x="134" y="28"/>
                    </a:lnTo>
                    <a:lnTo>
                      <a:pt x="134" y="29"/>
                    </a:lnTo>
                    <a:lnTo>
                      <a:pt x="137" y="31"/>
                    </a:lnTo>
                    <a:lnTo>
                      <a:pt x="141" y="31"/>
                    </a:lnTo>
                    <a:lnTo>
                      <a:pt x="142" y="28"/>
                    </a:lnTo>
                    <a:lnTo>
                      <a:pt x="144" y="27"/>
                    </a:lnTo>
                    <a:lnTo>
                      <a:pt x="148" y="25"/>
                    </a:lnTo>
                    <a:lnTo>
                      <a:pt x="149" y="22"/>
                    </a:lnTo>
                    <a:lnTo>
                      <a:pt x="151" y="21"/>
                    </a:lnTo>
                    <a:lnTo>
                      <a:pt x="152" y="20"/>
                    </a:lnTo>
                    <a:lnTo>
                      <a:pt x="157" y="16"/>
                    </a:lnTo>
                    <a:lnTo>
                      <a:pt x="162" y="14"/>
                    </a:lnTo>
                    <a:lnTo>
                      <a:pt x="163" y="17"/>
                    </a:lnTo>
                    <a:lnTo>
                      <a:pt x="167" y="17"/>
                    </a:lnTo>
                    <a:lnTo>
                      <a:pt x="170" y="14"/>
                    </a:lnTo>
                    <a:lnTo>
                      <a:pt x="175" y="14"/>
                    </a:lnTo>
                    <a:lnTo>
                      <a:pt x="175" y="17"/>
                    </a:lnTo>
                    <a:lnTo>
                      <a:pt x="171" y="20"/>
                    </a:lnTo>
                    <a:lnTo>
                      <a:pt x="174" y="21"/>
                    </a:lnTo>
                    <a:lnTo>
                      <a:pt x="174" y="21"/>
                    </a:lnTo>
                    <a:lnTo>
                      <a:pt x="171" y="25"/>
                    </a:lnTo>
                    <a:lnTo>
                      <a:pt x="164" y="28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149" y="29"/>
                    </a:lnTo>
                    <a:lnTo>
                      <a:pt x="145" y="31"/>
                    </a:lnTo>
                    <a:lnTo>
                      <a:pt x="141" y="34"/>
                    </a:lnTo>
                    <a:lnTo>
                      <a:pt x="138" y="34"/>
                    </a:lnTo>
                    <a:lnTo>
                      <a:pt x="135" y="38"/>
                    </a:lnTo>
                    <a:lnTo>
                      <a:pt x="133" y="39"/>
                    </a:lnTo>
                    <a:lnTo>
                      <a:pt x="138" y="49"/>
                    </a:lnTo>
                    <a:lnTo>
                      <a:pt x="140" y="54"/>
                    </a:lnTo>
                    <a:lnTo>
                      <a:pt x="133" y="63"/>
                    </a:lnTo>
                    <a:lnTo>
                      <a:pt x="135" y="65"/>
                    </a:lnTo>
                    <a:lnTo>
                      <a:pt x="135" y="68"/>
                    </a:lnTo>
                    <a:lnTo>
                      <a:pt x="133" y="74"/>
                    </a:lnTo>
                    <a:lnTo>
                      <a:pt x="127" y="74"/>
                    </a:lnTo>
                    <a:lnTo>
                      <a:pt x="123" y="72"/>
                    </a:lnTo>
                    <a:lnTo>
                      <a:pt x="120" y="74"/>
                    </a:lnTo>
                    <a:lnTo>
                      <a:pt x="122" y="78"/>
                    </a:lnTo>
                    <a:lnTo>
                      <a:pt x="124" y="79"/>
                    </a:lnTo>
                    <a:lnTo>
                      <a:pt x="126" y="82"/>
                    </a:lnTo>
                    <a:lnTo>
                      <a:pt x="124" y="85"/>
                    </a:lnTo>
                    <a:lnTo>
                      <a:pt x="122" y="86"/>
                    </a:lnTo>
                    <a:lnTo>
                      <a:pt x="119" y="87"/>
                    </a:lnTo>
                    <a:lnTo>
                      <a:pt x="117" y="89"/>
                    </a:lnTo>
                    <a:lnTo>
                      <a:pt x="117" y="93"/>
                    </a:lnTo>
                    <a:lnTo>
                      <a:pt x="116" y="97"/>
                    </a:lnTo>
                    <a:lnTo>
                      <a:pt x="116" y="98"/>
                    </a:lnTo>
                    <a:lnTo>
                      <a:pt x="116" y="100"/>
                    </a:lnTo>
                    <a:lnTo>
                      <a:pt x="116" y="105"/>
                    </a:lnTo>
                    <a:lnTo>
                      <a:pt x="113" y="110"/>
                    </a:lnTo>
                    <a:lnTo>
                      <a:pt x="110" y="107"/>
                    </a:lnTo>
                    <a:lnTo>
                      <a:pt x="109" y="107"/>
                    </a:lnTo>
                    <a:lnTo>
                      <a:pt x="109" y="108"/>
                    </a:lnTo>
                    <a:lnTo>
                      <a:pt x="106" y="108"/>
                    </a:lnTo>
                    <a:lnTo>
                      <a:pt x="105" y="107"/>
                    </a:lnTo>
                    <a:lnTo>
                      <a:pt x="101" y="107"/>
                    </a:lnTo>
                    <a:lnTo>
                      <a:pt x="101" y="110"/>
                    </a:lnTo>
                    <a:lnTo>
                      <a:pt x="95" y="112"/>
                    </a:lnTo>
                    <a:lnTo>
                      <a:pt x="98" y="114"/>
                    </a:lnTo>
                    <a:lnTo>
                      <a:pt x="97" y="115"/>
                    </a:lnTo>
                    <a:lnTo>
                      <a:pt x="91" y="118"/>
                    </a:lnTo>
                    <a:lnTo>
                      <a:pt x="90" y="116"/>
                    </a:lnTo>
                    <a:lnTo>
                      <a:pt x="87" y="116"/>
                    </a:lnTo>
                    <a:lnTo>
                      <a:pt x="86" y="119"/>
                    </a:lnTo>
                    <a:lnTo>
                      <a:pt x="86" y="121"/>
                    </a:lnTo>
                    <a:lnTo>
                      <a:pt x="83" y="122"/>
                    </a:lnTo>
                    <a:lnTo>
                      <a:pt x="81" y="125"/>
                    </a:lnTo>
                    <a:lnTo>
                      <a:pt x="81" y="128"/>
                    </a:lnTo>
                    <a:lnTo>
                      <a:pt x="81" y="132"/>
                    </a:lnTo>
                    <a:lnTo>
                      <a:pt x="81" y="134"/>
                    </a:lnTo>
                    <a:lnTo>
                      <a:pt x="83" y="137"/>
                    </a:lnTo>
                    <a:lnTo>
                      <a:pt x="83" y="140"/>
                    </a:lnTo>
                    <a:lnTo>
                      <a:pt x="77" y="143"/>
                    </a:lnTo>
                    <a:lnTo>
                      <a:pt x="72" y="143"/>
                    </a:lnTo>
                    <a:lnTo>
                      <a:pt x="68" y="143"/>
                    </a:lnTo>
                    <a:lnTo>
                      <a:pt x="61" y="143"/>
                    </a:lnTo>
                    <a:lnTo>
                      <a:pt x="57" y="144"/>
                    </a:lnTo>
                    <a:lnTo>
                      <a:pt x="55" y="145"/>
                    </a:lnTo>
                    <a:lnTo>
                      <a:pt x="51" y="145"/>
                    </a:lnTo>
                    <a:lnTo>
                      <a:pt x="47" y="147"/>
                    </a:lnTo>
                    <a:lnTo>
                      <a:pt x="32" y="147"/>
                    </a:lnTo>
                    <a:lnTo>
                      <a:pt x="12" y="141"/>
                    </a:lnTo>
                    <a:lnTo>
                      <a:pt x="23" y="129"/>
                    </a:lnTo>
                    <a:lnTo>
                      <a:pt x="23" y="126"/>
                    </a:lnTo>
                    <a:lnTo>
                      <a:pt x="22" y="122"/>
                    </a:lnTo>
                    <a:lnTo>
                      <a:pt x="23" y="118"/>
                    </a:lnTo>
                    <a:lnTo>
                      <a:pt x="21" y="114"/>
                    </a:lnTo>
                    <a:lnTo>
                      <a:pt x="10" y="114"/>
                    </a:lnTo>
                    <a:lnTo>
                      <a:pt x="8" y="108"/>
                    </a:lnTo>
                    <a:lnTo>
                      <a:pt x="7" y="105"/>
                    </a:lnTo>
                    <a:lnTo>
                      <a:pt x="8" y="104"/>
                    </a:lnTo>
                    <a:lnTo>
                      <a:pt x="7" y="98"/>
                    </a:lnTo>
                    <a:lnTo>
                      <a:pt x="3" y="92"/>
                    </a:lnTo>
                    <a:lnTo>
                      <a:pt x="4" y="87"/>
                    </a:lnTo>
                    <a:lnTo>
                      <a:pt x="8" y="82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3" y="79"/>
                    </a:lnTo>
                    <a:lnTo>
                      <a:pt x="1" y="74"/>
                    </a:lnTo>
                    <a:lnTo>
                      <a:pt x="1" y="74"/>
                    </a:lnTo>
                    <a:lnTo>
                      <a:pt x="3" y="69"/>
                    </a:lnTo>
                    <a:lnTo>
                      <a:pt x="1" y="68"/>
                    </a:lnTo>
                    <a:lnTo>
                      <a:pt x="0" y="67"/>
                    </a:lnTo>
                    <a:lnTo>
                      <a:pt x="3" y="65"/>
                    </a:lnTo>
                    <a:lnTo>
                      <a:pt x="5" y="64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7" y="50"/>
                    </a:lnTo>
                    <a:lnTo>
                      <a:pt x="10" y="52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52"/>
                    </a:lnTo>
                    <a:lnTo>
                      <a:pt x="18" y="52"/>
                    </a:lnTo>
                    <a:lnTo>
                      <a:pt x="21" y="53"/>
                    </a:lnTo>
                    <a:lnTo>
                      <a:pt x="22" y="56"/>
                    </a:lnTo>
                    <a:lnTo>
                      <a:pt x="23" y="57"/>
                    </a:lnTo>
                    <a:lnTo>
                      <a:pt x="25" y="54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32" y="49"/>
                    </a:lnTo>
                    <a:lnTo>
                      <a:pt x="32" y="47"/>
                    </a:lnTo>
                    <a:lnTo>
                      <a:pt x="36" y="45"/>
                    </a:lnTo>
                    <a:lnTo>
                      <a:pt x="40" y="43"/>
                    </a:lnTo>
                    <a:lnTo>
                      <a:pt x="41" y="43"/>
                    </a:lnTo>
                    <a:lnTo>
                      <a:pt x="43" y="40"/>
                    </a:lnTo>
                    <a:lnTo>
                      <a:pt x="46" y="40"/>
                    </a:lnTo>
                    <a:lnTo>
                      <a:pt x="46" y="36"/>
                    </a:lnTo>
                    <a:lnTo>
                      <a:pt x="46" y="34"/>
                    </a:lnTo>
                    <a:lnTo>
                      <a:pt x="50" y="31"/>
                    </a:lnTo>
                    <a:lnTo>
                      <a:pt x="50" y="28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9" y="20"/>
                    </a:lnTo>
                    <a:lnTo>
                      <a:pt x="62" y="18"/>
                    </a:lnTo>
                    <a:lnTo>
                      <a:pt x="65" y="20"/>
                    </a:lnTo>
                    <a:lnTo>
                      <a:pt x="68" y="20"/>
                    </a:lnTo>
                    <a:lnTo>
                      <a:pt x="69" y="21"/>
                    </a:lnTo>
                    <a:lnTo>
                      <a:pt x="73" y="20"/>
                    </a:lnTo>
                    <a:lnTo>
                      <a:pt x="76" y="21"/>
                    </a:lnTo>
                    <a:lnTo>
                      <a:pt x="77" y="22"/>
                    </a:lnTo>
                    <a:lnTo>
                      <a:pt x="80" y="24"/>
                    </a:lnTo>
                    <a:lnTo>
                      <a:pt x="81" y="21"/>
                    </a:lnTo>
                    <a:lnTo>
                      <a:pt x="84" y="21"/>
                    </a:lnTo>
                    <a:lnTo>
                      <a:pt x="87" y="25"/>
                    </a:lnTo>
                    <a:lnTo>
                      <a:pt x="88" y="27"/>
                    </a:lnTo>
                    <a:lnTo>
                      <a:pt x="94" y="25"/>
                    </a:lnTo>
                    <a:lnTo>
                      <a:pt x="97" y="24"/>
                    </a:lnTo>
                    <a:lnTo>
                      <a:pt x="98" y="21"/>
                    </a:lnTo>
                    <a:lnTo>
                      <a:pt x="99" y="21"/>
                    </a:lnTo>
                    <a:lnTo>
                      <a:pt x="101" y="20"/>
                    </a:lnTo>
                    <a:lnTo>
                      <a:pt x="102" y="21"/>
                    </a:lnTo>
                    <a:lnTo>
                      <a:pt x="104" y="22"/>
                    </a:lnTo>
                    <a:lnTo>
                      <a:pt x="108" y="22"/>
                    </a:lnTo>
                    <a:lnTo>
                      <a:pt x="108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9" y="17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2" y="17"/>
                    </a:lnTo>
                    <a:lnTo>
                      <a:pt x="116" y="17"/>
                    </a:lnTo>
                    <a:lnTo>
                      <a:pt x="117" y="14"/>
                    </a:lnTo>
                    <a:lnTo>
                      <a:pt x="116" y="10"/>
                    </a:lnTo>
                    <a:lnTo>
                      <a:pt x="117" y="9"/>
                    </a:lnTo>
                    <a:lnTo>
                      <a:pt x="119" y="7"/>
                    </a:lnTo>
                    <a:lnTo>
                      <a:pt x="120" y="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3" name="Freeform 597"/>
              <p:cNvSpPr>
                <a:spLocks/>
              </p:cNvSpPr>
              <p:nvPr/>
            </p:nvSpPr>
            <p:spPr bwMode="auto">
              <a:xfrm>
                <a:off x="4587547" y="2811904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1 h 2"/>
                  <a:gd name="T4" fmla="*/ 1 w 4"/>
                  <a:gd name="T5" fmla="*/ 1 h 2"/>
                  <a:gd name="T6" fmla="*/ 1 w 4"/>
                  <a:gd name="T7" fmla="*/ 2 h 2"/>
                  <a:gd name="T8" fmla="*/ 0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4" name="Freeform 598"/>
              <p:cNvSpPr>
                <a:spLocks/>
              </p:cNvSpPr>
              <p:nvPr/>
            </p:nvSpPr>
            <p:spPr bwMode="auto">
              <a:xfrm>
                <a:off x="4569761" y="2785224"/>
                <a:ext cx="23715" cy="28162"/>
              </a:xfrm>
              <a:custGeom>
                <a:avLst/>
                <a:gdLst>
                  <a:gd name="T0" fmla="*/ 16 w 16"/>
                  <a:gd name="T1" fmla="*/ 0 h 19"/>
                  <a:gd name="T2" fmla="*/ 16 w 16"/>
                  <a:gd name="T3" fmla="*/ 1 h 19"/>
                  <a:gd name="T4" fmla="*/ 16 w 16"/>
                  <a:gd name="T5" fmla="*/ 5 h 19"/>
                  <a:gd name="T6" fmla="*/ 16 w 16"/>
                  <a:gd name="T7" fmla="*/ 8 h 19"/>
                  <a:gd name="T8" fmla="*/ 13 w 16"/>
                  <a:gd name="T9" fmla="*/ 9 h 19"/>
                  <a:gd name="T10" fmla="*/ 13 w 16"/>
                  <a:gd name="T11" fmla="*/ 9 h 19"/>
                  <a:gd name="T12" fmla="*/ 14 w 16"/>
                  <a:gd name="T13" fmla="*/ 12 h 19"/>
                  <a:gd name="T14" fmla="*/ 16 w 16"/>
                  <a:gd name="T15" fmla="*/ 14 h 19"/>
                  <a:gd name="T16" fmla="*/ 14 w 16"/>
                  <a:gd name="T17" fmla="*/ 15 h 19"/>
                  <a:gd name="T18" fmla="*/ 12 w 16"/>
                  <a:gd name="T19" fmla="*/ 16 h 19"/>
                  <a:gd name="T20" fmla="*/ 12 w 16"/>
                  <a:gd name="T21" fmla="*/ 18 h 19"/>
                  <a:gd name="T22" fmla="*/ 10 w 16"/>
                  <a:gd name="T23" fmla="*/ 19 h 19"/>
                  <a:gd name="T24" fmla="*/ 9 w 16"/>
                  <a:gd name="T25" fmla="*/ 19 h 19"/>
                  <a:gd name="T26" fmla="*/ 7 w 16"/>
                  <a:gd name="T27" fmla="*/ 18 h 19"/>
                  <a:gd name="T28" fmla="*/ 9 w 16"/>
                  <a:gd name="T29" fmla="*/ 16 h 19"/>
                  <a:gd name="T30" fmla="*/ 7 w 16"/>
                  <a:gd name="T31" fmla="*/ 15 h 19"/>
                  <a:gd name="T32" fmla="*/ 5 w 16"/>
                  <a:gd name="T33" fmla="*/ 14 h 19"/>
                  <a:gd name="T34" fmla="*/ 3 w 16"/>
                  <a:gd name="T35" fmla="*/ 14 h 19"/>
                  <a:gd name="T36" fmla="*/ 2 w 16"/>
                  <a:gd name="T37" fmla="*/ 12 h 19"/>
                  <a:gd name="T38" fmla="*/ 2 w 16"/>
                  <a:gd name="T39" fmla="*/ 9 h 19"/>
                  <a:gd name="T40" fmla="*/ 0 w 16"/>
                  <a:gd name="T41" fmla="*/ 8 h 19"/>
                  <a:gd name="T42" fmla="*/ 0 w 16"/>
                  <a:gd name="T43" fmla="*/ 7 h 19"/>
                  <a:gd name="T44" fmla="*/ 2 w 16"/>
                  <a:gd name="T45" fmla="*/ 5 h 19"/>
                  <a:gd name="T46" fmla="*/ 3 w 16"/>
                  <a:gd name="T47" fmla="*/ 4 h 19"/>
                  <a:gd name="T48" fmla="*/ 5 w 16"/>
                  <a:gd name="T49" fmla="*/ 3 h 19"/>
                  <a:gd name="T50" fmla="*/ 6 w 16"/>
                  <a:gd name="T51" fmla="*/ 4 h 19"/>
                  <a:gd name="T52" fmla="*/ 6 w 16"/>
                  <a:gd name="T53" fmla="*/ 5 h 19"/>
                  <a:gd name="T54" fmla="*/ 9 w 16"/>
                  <a:gd name="T55" fmla="*/ 7 h 19"/>
                  <a:gd name="T56" fmla="*/ 9 w 16"/>
                  <a:gd name="T57" fmla="*/ 7 h 19"/>
                  <a:gd name="T58" fmla="*/ 10 w 16"/>
                  <a:gd name="T59" fmla="*/ 7 h 19"/>
                  <a:gd name="T60" fmla="*/ 10 w 16"/>
                  <a:gd name="T61" fmla="*/ 5 h 19"/>
                  <a:gd name="T62" fmla="*/ 9 w 16"/>
                  <a:gd name="T63" fmla="*/ 4 h 19"/>
                  <a:gd name="T64" fmla="*/ 7 w 16"/>
                  <a:gd name="T65" fmla="*/ 3 h 19"/>
                  <a:gd name="T66" fmla="*/ 9 w 16"/>
                  <a:gd name="T67" fmla="*/ 1 h 19"/>
                  <a:gd name="T68" fmla="*/ 12 w 16"/>
                  <a:gd name="T69" fmla="*/ 0 h 19"/>
                  <a:gd name="T70" fmla="*/ 16 w 16"/>
                  <a:gd name="T7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19">
                    <a:moveTo>
                      <a:pt x="16" y="0"/>
                    </a:moveTo>
                    <a:lnTo>
                      <a:pt x="16" y="1"/>
                    </a:lnTo>
                    <a:lnTo>
                      <a:pt x="16" y="5"/>
                    </a:lnTo>
                    <a:lnTo>
                      <a:pt x="16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12"/>
                    </a:lnTo>
                    <a:lnTo>
                      <a:pt x="16" y="14"/>
                    </a:lnTo>
                    <a:lnTo>
                      <a:pt x="14" y="15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5" name="Freeform 599"/>
              <p:cNvSpPr>
                <a:spLocks/>
              </p:cNvSpPr>
              <p:nvPr/>
            </p:nvSpPr>
            <p:spPr bwMode="auto">
              <a:xfrm>
                <a:off x="4593476" y="2792635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4 h 4"/>
                  <a:gd name="T4" fmla="*/ 0 w 1"/>
                  <a:gd name="T5" fmla="*/ 3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6" name="Freeform 600"/>
              <p:cNvSpPr>
                <a:spLocks/>
              </p:cNvSpPr>
              <p:nvPr/>
            </p:nvSpPr>
            <p:spPr bwMode="auto">
              <a:xfrm>
                <a:off x="4632013" y="2803011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3 w 5"/>
                  <a:gd name="T3" fmla="*/ 2 h 7"/>
                  <a:gd name="T4" fmla="*/ 5 w 5"/>
                  <a:gd name="T5" fmla="*/ 4 h 7"/>
                  <a:gd name="T6" fmla="*/ 5 w 5"/>
                  <a:gd name="T7" fmla="*/ 7 h 7"/>
                  <a:gd name="T8" fmla="*/ 1 w 5"/>
                  <a:gd name="T9" fmla="*/ 6 h 7"/>
                  <a:gd name="T10" fmla="*/ 0 w 5"/>
                  <a:gd name="T11" fmla="*/ 3 h 7"/>
                  <a:gd name="T12" fmla="*/ 1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7" name="Freeform 601"/>
              <p:cNvSpPr>
                <a:spLocks/>
              </p:cNvSpPr>
              <p:nvPr/>
            </p:nvSpPr>
            <p:spPr bwMode="auto">
              <a:xfrm>
                <a:off x="4547528" y="2797082"/>
                <a:ext cx="16305" cy="16305"/>
              </a:xfrm>
              <a:custGeom>
                <a:avLst/>
                <a:gdLst>
                  <a:gd name="T0" fmla="*/ 4 w 11"/>
                  <a:gd name="T1" fmla="*/ 0 h 11"/>
                  <a:gd name="T2" fmla="*/ 7 w 11"/>
                  <a:gd name="T3" fmla="*/ 1 h 11"/>
                  <a:gd name="T4" fmla="*/ 9 w 11"/>
                  <a:gd name="T5" fmla="*/ 1 h 11"/>
                  <a:gd name="T6" fmla="*/ 10 w 11"/>
                  <a:gd name="T7" fmla="*/ 6 h 11"/>
                  <a:gd name="T8" fmla="*/ 11 w 11"/>
                  <a:gd name="T9" fmla="*/ 7 h 11"/>
                  <a:gd name="T10" fmla="*/ 10 w 11"/>
                  <a:gd name="T11" fmla="*/ 11 h 11"/>
                  <a:gd name="T12" fmla="*/ 7 w 11"/>
                  <a:gd name="T13" fmla="*/ 11 h 11"/>
                  <a:gd name="T14" fmla="*/ 6 w 11"/>
                  <a:gd name="T15" fmla="*/ 10 h 11"/>
                  <a:gd name="T16" fmla="*/ 3 w 11"/>
                  <a:gd name="T17" fmla="*/ 10 h 11"/>
                  <a:gd name="T18" fmla="*/ 0 w 11"/>
                  <a:gd name="T19" fmla="*/ 7 h 11"/>
                  <a:gd name="T20" fmla="*/ 0 w 11"/>
                  <a:gd name="T21" fmla="*/ 4 h 11"/>
                  <a:gd name="T22" fmla="*/ 0 w 11"/>
                  <a:gd name="T23" fmla="*/ 1 h 11"/>
                  <a:gd name="T24" fmla="*/ 4 w 1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lnTo>
                      <a:pt x="7" y="1"/>
                    </a:lnTo>
                    <a:lnTo>
                      <a:pt x="9" y="1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8" name="Freeform 602"/>
              <p:cNvSpPr>
                <a:spLocks/>
              </p:cNvSpPr>
              <p:nvPr/>
            </p:nvSpPr>
            <p:spPr bwMode="auto">
              <a:xfrm>
                <a:off x="4568279" y="2813386"/>
                <a:ext cx="19269" cy="10376"/>
              </a:xfrm>
              <a:custGeom>
                <a:avLst/>
                <a:gdLst>
                  <a:gd name="T0" fmla="*/ 3 w 13"/>
                  <a:gd name="T1" fmla="*/ 0 h 7"/>
                  <a:gd name="T2" fmla="*/ 6 w 13"/>
                  <a:gd name="T3" fmla="*/ 4 h 7"/>
                  <a:gd name="T4" fmla="*/ 7 w 13"/>
                  <a:gd name="T5" fmla="*/ 3 h 7"/>
                  <a:gd name="T6" fmla="*/ 8 w 13"/>
                  <a:gd name="T7" fmla="*/ 3 h 7"/>
                  <a:gd name="T8" fmla="*/ 10 w 13"/>
                  <a:gd name="T9" fmla="*/ 1 h 7"/>
                  <a:gd name="T10" fmla="*/ 11 w 13"/>
                  <a:gd name="T11" fmla="*/ 1 h 7"/>
                  <a:gd name="T12" fmla="*/ 13 w 13"/>
                  <a:gd name="T13" fmla="*/ 1 h 7"/>
                  <a:gd name="T14" fmla="*/ 13 w 13"/>
                  <a:gd name="T15" fmla="*/ 3 h 7"/>
                  <a:gd name="T16" fmla="*/ 11 w 13"/>
                  <a:gd name="T17" fmla="*/ 6 h 7"/>
                  <a:gd name="T18" fmla="*/ 11 w 13"/>
                  <a:gd name="T19" fmla="*/ 7 h 7"/>
                  <a:gd name="T20" fmla="*/ 11 w 13"/>
                  <a:gd name="T21" fmla="*/ 7 h 7"/>
                  <a:gd name="T22" fmla="*/ 10 w 13"/>
                  <a:gd name="T23" fmla="*/ 4 h 7"/>
                  <a:gd name="T24" fmla="*/ 8 w 13"/>
                  <a:gd name="T25" fmla="*/ 7 h 7"/>
                  <a:gd name="T26" fmla="*/ 4 w 13"/>
                  <a:gd name="T27" fmla="*/ 7 h 7"/>
                  <a:gd name="T28" fmla="*/ 1 w 13"/>
                  <a:gd name="T29" fmla="*/ 6 h 7"/>
                  <a:gd name="T30" fmla="*/ 0 w 13"/>
                  <a:gd name="T31" fmla="*/ 4 h 7"/>
                  <a:gd name="T32" fmla="*/ 1 w 13"/>
                  <a:gd name="T33" fmla="*/ 3 h 7"/>
                  <a:gd name="T34" fmla="*/ 0 w 13"/>
                  <a:gd name="T35" fmla="*/ 3 h 7"/>
                  <a:gd name="T36" fmla="*/ 1 w 13"/>
                  <a:gd name="T37" fmla="*/ 0 h 7"/>
                  <a:gd name="T38" fmla="*/ 3 w 13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7">
                    <a:moveTo>
                      <a:pt x="3" y="0"/>
                    </a:moveTo>
                    <a:lnTo>
                      <a:pt x="6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4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9" name="Freeform 603"/>
              <p:cNvSpPr>
                <a:spLocks/>
              </p:cNvSpPr>
              <p:nvPr/>
            </p:nvSpPr>
            <p:spPr bwMode="auto">
              <a:xfrm>
                <a:off x="4605333" y="2822279"/>
                <a:ext cx="10376" cy="10376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4 w 7"/>
                  <a:gd name="T5" fmla="*/ 0 h 7"/>
                  <a:gd name="T6" fmla="*/ 6 w 7"/>
                  <a:gd name="T7" fmla="*/ 0 h 7"/>
                  <a:gd name="T8" fmla="*/ 6 w 7"/>
                  <a:gd name="T9" fmla="*/ 2 h 7"/>
                  <a:gd name="T10" fmla="*/ 7 w 7"/>
                  <a:gd name="T11" fmla="*/ 4 h 7"/>
                  <a:gd name="T12" fmla="*/ 7 w 7"/>
                  <a:gd name="T13" fmla="*/ 5 h 7"/>
                  <a:gd name="T14" fmla="*/ 6 w 7"/>
                  <a:gd name="T15" fmla="*/ 5 h 7"/>
                  <a:gd name="T16" fmla="*/ 3 w 7"/>
                  <a:gd name="T17" fmla="*/ 7 h 7"/>
                  <a:gd name="T18" fmla="*/ 0 w 7"/>
                  <a:gd name="T19" fmla="*/ 7 h 7"/>
                  <a:gd name="T20" fmla="*/ 0 w 7"/>
                  <a:gd name="T21" fmla="*/ 5 h 7"/>
                  <a:gd name="T22" fmla="*/ 0 w 7"/>
                  <a:gd name="T23" fmla="*/ 4 h 7"/>
                  <a:gd name="T24" fmla="*/ 1 w 7"/>
                  <a:gd name="T25" fmla="*/ 2 h 7"/>
                  <a:gd name="T26" fmla="*/ 3 w 7"/>
                  <a:gd name="T27" fmla="*/ 1 h 7"/>
                  <a:gd name="T28" fmla="*/ 0 w 7"/>
                  <a:gd name="T29" fmla="*/ 1 h 7"/>
                  <a:gd name="T30" fmla="*/ 0 w 7"/>
                  <a:gd name="T31" fmla="*/ 0 h 7"/>
                  <a:gd name="T32" fmla="*/ 3 w 7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0" name="Freeform 604"/>
              <p:cNvSpPr>
                <a:spLocks/>
              </p:cNvSpPr>
              <p:nvPr/>
            </p:nvSpPr>
            <p:spPr bwMode="auto">
              <a:xfrm>
                <a:off x="4563832" y="2748169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1" name="Freeform 605"/>
              <p:cNvSpPr>
                <a:spLocks/>
              </p:cNvSpPr>
              <p:nvPr/>
            </p:nvSpPr>
            <p:spPr bwMode="auto">
              <a:xfrm>
                <a:off x="4526778" y="2760027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3 h 6"/>
                  <a:gd name="T4" fmla="*/ 2 w 5"/>
                  <a:gd name="T5" fmla="*/ 4 h 6"/>
                  <a:gd name="T6" fmla="*/ 2 w 5"/>
                  <a:gd name="T7" fmla="*/ 6 h 6"/>
                  <a:gd name="T8" fmla="*/ 0 w 5"/>
                  <a:gd name="T9" fmla="*/ 3 h 6"/>
                  <a:gd name="T10" fmla="*/ 3 w 5"/>
                  <a:gd name="T11" fmla="*/ 2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2" name="Freeform 606"/>
              <p:cNvSpPr>
                <a:spLocks/>
              </p:cNvSpPr>
              <p:nvPr/>
            </p:nvSpPr>
            <p:spPr bwMode="auto">
              <a:xfrm>
                <a:off x="4562350" y="280894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3 w 4"/>
                  <a:gd name="T5" fmla="*/ 4 h 7"/>
                  <a:gd name="T6" fmla="*/ 1 w 4"/>
                  <a:gd name="T7" fmla="*/ 7 h 7"/>
                  <a:gd name="T8" fmla="*/ 0 w 4"/>
                  <a:gd name="T9" fmla="*/ 6 h 7"/>
                  <a:gd name="T10" fmla="*/ 1 w 4"/>
                  <a:gd name="T11" fmla="*/ 3 h 7"/>
                  <a:gd name="T12" fmla="*/ 3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3" name="Freeform 607"/>
              <p:cNvSpPr>
                <a:spLocks/>
              </p:cNvSpPr>
              <p:nvPr/>
            </p:nvSpPr>
            <p:spPr bwMode="auto">
              <a:xfrm>
                <a:off x="4519366" y="2736312"/>
                <a:ext cx="41501" cy="34091"/>
              </a:xfrm>
              <a:custGeom>
                <a:avLst/>
                <a:gdLst>
                  <a:gd name="T0" fmla="*/ 28 w 28"/>
                  <a:gd name="T1" fmla="*/ 0 h 23"/>
                  <a:gd name="T2" fmla="*/ 28 w 28"/>
                  <a:gd name="T3" fmla="*/ 1 h 23"/>
                  <a:gd name="T4" fmla="*/ 25 w 28"/>
                  <a:gd name="T5" fmla="*/ 4 h 23"/>
                  <a:gd name="T6" fmla="*/ 26 w 28"/>
                  <a:gd name="T7" fmla="*/ 6 h 23"/>
                  <a:gd name="T8" fmla="*/ 25 w 28"/>
                  <a:gd name="T9" fmla="*/ 8 h 23"/>
                  <a:gd name="T10" fmla="*/ 26 w 28"/>
                  <a:gd name="T11" fmla="*/ 11 h 23"/>
                  <a:gd name="T12" fmla="*/ 23 w 28"/>
                  <a:gd name="T13" fmla="*/ 15 h 23"/>
                  <a:gd name="T14" fmla="*/ 22 w 28"/>
                  <a:gd name="T15" fmla="*/ 16 h 23"/>
                  <a:gd name="T16" fmla="*/ 19 w 28"/>
                  <a:gd name="T17" fmla="*/ 15 h 23"/>
                  <a:gd name="T18" fmla="*/ 18 w 28"/>
                  <a:gd name="T19" fmla="*/ 15 h 23"/>
                  <a:gd name="T20" fmla="*/ 15 w 28"/>
                  <a:gd name="T21" fmla="*/ 16 h 23"/>
                  <a:gd name="T22" fmla="*/ 12 w 28"/>
                  <a:gd name="T23" fmla="*/ 15 h 23"/>
                  <a:gd name="T24" fmla="*/ 10 w 28"/>
                  <a:gd name="T25" fmla="*/ 15 h 23"/>
                  <a:gd name="T26" fmla="*/ 10 w 28"/>
                  <a:gd name="T27" fmla="*/ 15 h 23"/>
                  <a:gd name="T28" fmla="*/ 5 w 28"/>
                  <a:gd name="T29" fmla="*/ 18 h 23"/>
                  <a:gd name="T30" fmla="*/ 5 w 28"/>
                  <a:gd name="T31" fmla="*/ 19 h 23"/>
                  <a:gd name="T32" fmla="*/ 5 w 28"/>
                  <a:gd name="T33" fmla="*/ 23 h 23"/>
                  <a:gd name="T34" fmla="*/ 3 w 28"/>
                  <a:gd name="T35" fmla="*/ 20 h 23"/>
                  <a:gd name="T36" fmla="*/ 1 w 28"/>
                  <a:gd name="T37" fmla="*/ 20 h 23"/>
                  <a:gd name="T38" fmla="*/ 0 w 28"/>
                  <a:gd name="T39" fmla="*/ 19 h 23"/>
                  <a:gd name="T40" fmla="*/ 3 w 28"/>
                  <a:gd name="T41" fmla="*/ 18 h 23"/>
                  <a:gd name="T42" fmla="*/ 3 w 28"/>
                  <a:gd name="T43" fmla="*/ 15 h 23"/>
                  <a:gd name="T44" fmla="*/ 5 w 28"/>
                  <a:gd name="T45" fmla="*/ 15 h 23"/>
                  <a:gd name="T46" fmla="*/ 5 w 28"/>
                  <a:gd name="T47" fmla="*/ 15 h 23"/>
                  <a:gd name="T48" fmla="*/ 10 w 28"/>
                  <a:gd name="T49" fmla="*/ 12 h 23"/>
                  <a:gd name="T50" fmla="*/ 12 w 28"/>
                  <a:gd name="T51" fmla="*/ 12 h 23"/>
                  <a:gd name="T52" fmla="*/ 15 w 28"/>
                  <a:gd name="T53" fmla="*/ 11 h 23"/>
                  <a:gd name="T54" fmla="*/ 17 w 28"/>
                  <a:gd name="T55" fmla="*/ 8 h 23"/>
                  <a:gd name="T56" fmla="*/ 18 w 28"/>
                  <a:gd name="T57" fmla="*/ 5 h 23"/>
                  <a:gd name="T58" fmla="*/ 21 w 28"/>
                  <a:gd name="T59" fmla="*/ 5 h 23"/>
                  <a:gd name="T60" fmla="*/ 23 w 28"/>
                  <a:gd name="T61" fmla="*/ 4 h 23"/>
                  <a:gd name="T62" fmla="*/ 28 w 28"/>
                  <a:gd name="T6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" h="23">
                    <a:moveTo>
                      <a:pt x="28" y="0"/>
                    </a:moveTo>
                    <a:lnTo>
                      <a:pt x="28" y="1"/>
                    </a:lnTo>
                    <a:lnTo>
                      <a:pt x="25" y="4"/>
                    </a:lnTo>
                    <a:lnTo>
                      <a:pt x="26" y="6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3" y="15"/>
                    </a:lnTo>
                    <a:lnTo>
                      <a:pt x="22" y="16"/>
                    </a:lnTo>
                    <a:lnTo>
                      <a:pt x="19" y="15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5" y="11"/>
                    </a:lnTo>
                    <a:lnTo>
                      <a:pt x="17" y="8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3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4" name="Freeform 609"/>
              <p:cNvSpPr>
                <a:spLocks/>
              </p:cNvSpPr>
              <p:nvPr/>
            </p:nvSpPr>
            <p:spPr bwMode="auto">
              <a:xfrm>
                <a:off x="4556421" y="2814867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5" name="Freeform 610"/>
              <p:cNvSpPr>
                <a:spLocks/>
              </p:cNvSpPr>
              <p:nvPr/>
            </p:nvSpPr>
            <p:spPr bwMode="auto">
              <a:xfrm>
                <a:off x="4557903" y="2785224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4 h 7"/>
                  <a:gd name="T4" fmla="*/ 3 w 3"/>
                  <a:gd name="T5" fmla="*/ 5 h 7"/>
                  <a:gd name="T6" fmla="*/ 0 w 3"/>
                  <a:gd name="T7" fmla="*/ 7 h 7"/>
                  <a:gd name="T8" fmla="*/ 2 w 3"/>
                  <a:gd name="T9" fmla="*/ 4 h 7"/>
                  <a:gd name="T10" fmla="*/ 2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3" y="4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6" name="Freeform 611"/>
              <p:cNvSpPr>
                <a:spLocks/>
              </p:cNvSpPr>
              <p:nvPr/>
            </p:nvSpPr>
            <p:spPr bwMode="auto">
              <a:xfrm>
                <a:off x="4517884" y="2760027"/>
                <a:ext cx="50394" cy="57806"/>
              </a:xfrm>
              <a:custGeom>
                <a:avLst/>
                <a:gdLst>
                  <a:gd name="T0" fmla="*/ 24 w 34"/>
                  <a:gd name="T1" fmla="*/ 2 h 39"/>
                  <a:gd name="T2" fmla="*/ 23 w 34"/>
                  <a:gd name="T3" fmla="*/ 6 h 39"/>
                  <a:gd name="T4" fmla="*/ 26 w 34"/>
                  <a:gd name="T5" fmla="*/ 8 h 39"/>
                  <a:gd name="T6" fmla="*/ 30 w 34"/>
                  <a:gd name="T7" fmla="*/ 10 h 39"/>
                  <a:gd name="T8" fmla="*/ 34 w 34"/>
                  <a:gd name="T9" fmla="*/ 11 h 39"/>
                  <a:gd name="T10" fmla="*/ 31 w 34"/>
                  <a:gd name="T11" fmla="*/ 15 h 39"/>
                  <a:gd name="T12" fmla="*/ 30 w 34"/>
                  <a:gd name="T13" fmla="*/ 15 h 39"/>
                  <a:gd name="T14" fmla="*/ 26 w 34"/>
                  <a:gd name="T15" fmla="*/ 14 h 39"/>
                  <a:gd name="T16" fmla="*/ 26 w 34"/>
                  <a:gd name="T17" fmla="*/ 18 h 39"/>
                  <a:gd name="T18" fmla="*/ 23 w 34"/>
                  <a:gd name="T19" fmla="*/ 22 h 39"/>
                  <a:gd name="T20" fmla="*/ 20 w 34"/>
                  <a:gd name="T21" fmla="*/ 24 h 39"/>
                  <a:gd name="T22" fmla="*/ 16 w 34"/>
                  <a:gd name="T23" fmla="*/ 26 h 39"/>
                  <a:gd name="T24" fmla="*/ 18 w 34"/>
                  <a:gd name="T25" fmla="*/ 29 h 39"/>
                  <a:gd name="T26" fmla="*/ 16 w 34"/>
                  <a:gd name="T27" fmla="*/ 33 h 39"/>
                  <a:gd name="T28" fmla="*/ 16 w 34"/>
                  <a:gd name="T29" fmla="*/ 35 h 39"/>
                  <a:gd name="T30" fmla="*/ 18 w 34"/>
                  <a:gd name="T31" fmla="*/ 37 h 39"/>
                  <a:gd name="T32" fmla="*/ 15 w 34"/>
                  <a:gd name="T33" fmla="*/ 39 h 39"/>
                  <a:gd name="T34" fmla="*/ 9 w 34"/>
                  <a:gd name="T35" fmla="*/ 36 h 39"/>
                  <a:gd name="T36" fmla="*/ 5 w 34"/>
                  <a:gd name="T37" fmla="*/ 35 h 39"/>
                  <a:gd name="T38" fmla="*/ 5 w 34"/>
                  <a:gd name="T39" fmla="*/ 31 h 39"/>
                  <a:gd name="T40" fmla="*/ 1 w 34"/>
                  <a:gd name="T41" fmla="*/ 28 h 39"/>
                  <a:gd name="T42" fmla="*/ 1 w 34"/>
                  <a:gd name="T43" fmla="*/ 24 h 39"/>
                  <a:gd name="T44" fmla="*/ 2 w 34"/>
                  <a:gd name="T45" fmla="*/ 21 h 39"/>
                  <a:gd name="T46" fmla="*/ 1 w 34"/>
                  <a:gd name="T47" fmla="*/ 17 h 39"/>
                  <a:gd name="T48" fmla="*/ 1 w 34"/>
                  <a:gd name="T49" fmla="*/ 13 h 39"/>
                  <a:gd name="T50" fmla="*/ 4 w 34"/>
                  <a:gd name="T51" fmla="*/ 11 h 39"/>
                  <a:gd name="T52" fmla="*/ 2 w 34"/>
                  <a:gd name="T53" fmla="*/ 7 h 39"/>
                  <a:gd name="T54" fmla="*/ 5 w 34"/>
                  <a:gd name="T55" fmla="*/ 8 h 39"/>
                  <a:gd name="T56" fmla="*/ 9 w 34"/>
                  <a:gd name="T57" fmla="*/ 8 h 39"/>
                  <a:gd name="T58" fmla="*/ 11 w 34"/>
                  <a:gd name="T59" fmla="*/ 3 h 39"/>
                  <a:gd name="T60" fmla="*/ 13 w 34"/>
                  <a:gd name="T61" fmla="*/ 6 h 39"/>
                  <a:gd name="T62" fmla="*/ 11 w 34"/>
                  <a:gd name="T63" fmla="*/ 8 h 39"/>
                  <a:gd name="T64" fmla="*/ 16 w 34"/>
                  <a:gd name="T65" fmla="*/ 8 h 39"/>
                  <a:gd name="T66" fmla="*/ 13 w 34"/>
                  <a:gd name="T67" fmla="*/ 6 h 39"/>
                  <a:gd name="T68" fmla="*/ 12 w 34"/>
                  <a:gd name="T69" fmla="*/ 2 h 39"/>
                  <a:gd name="T70" fmla="*/ 16 w 34"/>
                  <a:gd name="T71" fmla="*/ 2 h 39"/>
                  <a:gd name="T72" fmla="*/ 22 w 34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9">
                    <a:moveTo>
                      <a:pt x="22" y="0"/>
                    </a:moveTo>
                    <a:lnTo>
                      <a:pt x="24" y="2"/>
                    </a:lnTo>
                    <a:lnTo>
                      <a:pt x="24" y="4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7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4" y="11"/>
                    </a:lnTo>
                    <a:lnTo>
                      <a:pt x="33" y="14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30" y="15"/>
                    </a:lnTo>
                    <a:lnTo>
                      <a:pt x="29" y="13"/>
                    </a:lnTo>
                    <a:lnTo>
                      <a:pt x="26" y="14"/>
                    </a:lnTo>
                    <a:lnTo>
                      <a:pt x="24" y="15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4"/>
                    </a:lnTo>
                    <a:lnTo>
                      <a:pt x="22" y="25"/>
                    </a:lnTo>
                    <a:lnTo>
                      <a:pt x="16" y="26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6" y="33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9" y="36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5" y="39"/>
                    </a:lnTo>
                    <a:lnTo>
                      <a:pt x="13" y="37"/>
                    </a:lnTo>
                    <a:lnTo>
                      <a:pt x="9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3"/>
                    </a:lnTo>
                    <a:lnTo>
                      <a:pt x="5" y="31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7" name="Freeform 612"/>
              <p:cNvSpPr>
                <a:spLocks/>
              </p:cNvSpPr>
              <p:nvPr/>
            </p:nvSpPr>
            <p:spPr bwMode="auto">
              <a:xfrm>
                <a:off x="4609779" y="2364282"/>
                <a:ext cx="22233" cy="25198"/>
              </a:xfrm>
              <a:custGeom>
                <a:avLst/>
                <a:gdLst>
                  <a:gd name="T0" fmla="*/ 5 w 15"/>
                  <a:gd name="T1" fmla="*/ 0 h 17"/>
                  <a:gd name="T2" fmla="*/ 4 w 15"/>
                  <a:gd name="T3" fmla="*/ 7 h 17"/>
                  <a:gd name="T4" fmla="*/ 5 w 15"/>
                  <a:gd name="T5" fmla="*/ 10 h 17"/>
                  <a:gd name="T6" fmla="*/ 7 w 15"/>
                  <a:gd name="T7" fmla="*/ 6 h 17"/>
                  <a:gd name="T8" fmla="*/ 11 w 15"/>
                  <a:gd name="T9" fmla="*/ 6 h 17"/>
                  <a:gd name="T10" fmla="*/ 9 w 15"/>
                  <a:gd name="T11" fmla="*/ 5 h 17"/>
                  <a:gd name="T12" fmla="*/ 9 w 15"/>
                  <a:gd name="T13" fmla="*/ 2 h 17"/>
                  <a:gd name="T14" fmla="*/ 11 w 15"/>
                  <a:gd name="T15" fmla="*/ 3 h 17"/>
                  <a:gd name="T16" fmla="*/ 15 w 15"/>
                  <a:gd name="T17" fmla="*/ 7 h 17"/>
                  <a:gd name="T18" fmla="*/ 9 w 15"/>
                  <a:gd name="T19" fmla="*/ 11 h 17"/>
                  <a:gd name="T20" fmla="*/ 7 w 15"/>
                  <a:gd name="T21" fmla="*/ 13 h 17"/>
                  <a:gd name="T22" fmla="*/ 5 w 15"/>
                  <a:gd name="T23" fmla="*/ 16 h 17"/>
                  <a:gd name="T24" fmla="*/ 4 w 15"/>
                  <a:gd name="T25" fmla="*/ 14 h 17"/>
                  <a:gd name="T26" fmla="*/ 4 w 15"/>
                  <a:gd name="T27" fmla="*/ 13 h 17"/>
                  <a:gd name="T28" fmla="*/ 1 w 15"/>
                  <a:gd name="T29" fmla="*/ 17 h 17"/>
                  <a:gd name="T30" fmla="*/ 0 w 15"/>
                  <a:gd name="T31" fmla="*/ 17 h 17"/>
                  <a:gd name="T32" fmla="*/ 0 w 15"/>
                  <a:gd name="T33" fmla="*/ 13 h 17"/>
                  <a:gd name="T34" fmla="*/ 1 w 15"/>
                  <a:gd name="T35" fmla="*/ 13 h 17"/>
                  <a:gd name="T36" fmla="*/ 1 w 15"/>
                  <a:gd name="T37" fmla="*/ 10 h 17"/>
                  <a:gd name="T38" fmla="*/ 3 w 15"/>
                  <a:gd name="T39" fmla="*/ 7 h 17"/>
                  <a:gd name="T40" fmla="*/ 3 w 15"/>
                  <a:gd name="T41" fmla="*/ 6 h 17"/>
                  <a:gd name="T42" fmla="*/ 5 w 15"/>
                  <a:gd name="T4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5" y="0"/>
                    </a:moveTo>
                    <a:lnTo>
                      <a:pt x="4" y="7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5" y="7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8" name="Freeform 613"/>
              <p:cNvSpPr>
                <a:spLocks/>
              </p:cNvSpPr>
              <p:nvPr/>
            </p:nvSpPr>
            <p:spPr bwMode="auto">
              <a:xfrm>
                <a:off x="4719461" y="2297584"/>
                <a:ext cx="8893" cy="11858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3 h 8"/>
                  <a:gd name="T4" fmla="*/ 5 w 6"/>
                  <a:gd name="T5" fmla="*/ 5 h 8"/>
                  <a:gd name="T6" fmla="*/ 3 w 6"/>
                  <a:gd name="T7" fmla="*/ 8 h 8"/>
                  <a:gd name="T8" fmla="*/ 0 w 6"/>
                  <a:gd name="T9" fmla="*/ 4 h 8"/>
                  <a:gd name="T10" fmla="*/ 6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6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9" name="Freeform 614"/>
              <p:cNvSpPr>
                <a:spLocks/>
              </p:cNvSpPr>
              <p:nvPr/>
            </p:nvSpPr>
            <p:spPr bwMode="auto">
              <a:xfrm>
                <a:off x="4600886" y="2379104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0 w 4"/>
                  <a:gd name="T5" fmla="*/ 3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0" name="Freeform 615"/>
              <p:cNvSpPr>
                <a:spLocks/>
              </p:cNvSpPr>
              <p:nvPr/>
            </p:nvSpPr>
            <p:spPr bwMode="auto">
              <a:xfrm>
                <a:off x="4596440" y="243098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1" name="Freeform 616"/>
              <p:cNvSpPr>
                <a:spLocks/>
              </p:cNvSpPr>
              <p:nvPr/>
            </p:nvSpPr>
            <p:spPr bwMode="auto">
              <a:xfrm>
                <a:off x="4596440" y="2383551"/>
                <a:ext cx="10376" cy="10376"/>
              </a:xfrm>
              <a:custGeom>
                <a:avLst/>
                <a:gdLst>
                  <a:gd name="T0" fmla="*/ 7 w 7"/>
                  <a:gd name="T1" fmla="*/ 0 h 7"/>
                  <a:gd name="T2" fmla="*/ 6 w 7"/>
                  <a:gd name="T3" fmla="*/ 5 h 7"/>
                  <a:gd name="T4" fmla="*/ 3 w 7"/>
                  <a:gd name="T5" fmla="*/ 4 h 7"/>
                  <a:gd name="T6" fmla="*/ 0 w 7"/>
                  <a:gd name="T7" fmla="*/ 7 h 7"/>
                  <a:gd name="T8" fmla="*/ 0 w 7"/>
                  <a:gd name="T9" fmla="*/ 4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6" y="5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2" name="Freeform 617"/>
              <p:cNvSpPr>
                <a:spLocks/>
              </p:cNvSpPr>
              <p:nvPr/>
            </p:nvSpPr>
            <p:spPr bwMode="auto">
              <a:xfrm>
                <a:off x="4599404" y="2364282"/>
                <a:ext cx="10376" cy="14822"/>
              </a:xfrm>
              <a:custGeom>
                <a:avLst/>
                <a:gdLst>
                  <a:gd name="T0" fmla="*/ 7 w 7"/>
                  <a:gd name="T1" fmla="*/ 0 h 10"/>
                  <a:gd name="T2" fmla="*/ 7 w 7"/>
                  <a:gd name="T3" fmla="*/ 5 h 10"/>
                  <a:gd name="T4" fmla="*/ 7 w 7"/>
                  <a:gd name="T5" fmla="*/ 9 h 10"/>
                  <a:gd name="T6" fmla="*/ 4 w 7"/>
                  <a:gd name="T7" fmla="*/ 10 h 10"/>
                  <a:gd name="T8" fmla="*/ 3 w 7"/>
                  <a:gd name="T9" fmla="*/ 9 h 10"/>
                  <a:gd name="T10" fmla="*/ 5 w 7"/>
                  <a:gd name="T11" fmla="*/ 6 h 10"/>
                  <a:gd name="T12" fmla="*/ 4 w 7"/>
                  <a:gd name="T13" fmla="*/ 6 h 10"/>
                  <a:gd name="T14" fmla="*/ 0 w 7"/>
                  <a:gd name="T15" fmla="*/ 9 h 10"/>
                  <a:gd name="T16" fmla="*/ 0 w 7"/>
                  <a:gd name="T17" fmla="*/ 7 h 10"/>
                  <a:gd name="T18" fmla="*/ 0 w 7"/>
                  <a:gd name="T19" fmla="*/ 5 h 10"/>
                  <a:gd name="T20" fmla="*/ 3 w 7"/>
                  <a:gd name="T21" fmla="*/ 5 h 10"/>
                  <a:gd name="T22" fmla="*/ 5 w 7"/>
                  <a:gd name="T23" fmla="*/ 2 h 10"/>
                  <a:gd name="T24" fmla="*/ 5 w 7"/>
                  <a:gd name="T25" fmla="*/ 0 h 10"/>
                  <a:gd name="T26" fmla="*/ 7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lnTo>
                      <a:pt x="7" y="5"/>
                    </a:lnTo>
                    <a:lnTo>
                      <a:pt x="7" y="9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3" name="Freeform 618"/>
              <p:cNvSpPr>
                <a:spLocks/>
              </p:cNvSpPr>
              <p:nvPr/>
            </p:nvSpPr>
            <p:spPr bwMode="auto">
              <a:xfrm>
                <a:off x="4623120" y="2362800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1 h 3"/>
                  <a:gd name="T4" fmla="*/ 6 w 6"/>
                  <a:gd name="T5" fmla="*/ 3 h 3"/>
                  <a:gd name="T6" fmla="*/ 2 w 6"/>
                  <a:gd name="T7" fmla="*/ 1 h 3"/>
                  <a:gd name="T8" fmla="*/ 0 w 6"/>
                  <a:gd name="T9" fmla="*/ 1 h 3"/>
                  <a:gd name="T10" fmla="*/ 3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4" name="Freeform 619"/>
              <p:cNvSpPr>
                <a:spLocks/>
              </p:cNvSpPr>
              <p:nvPr/>
            </p:nvSpPr>
            <p:spPr bwMode="auto">
              <a:xfrm>
                <a:off x="4572725" y="2465071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1 h 6"/>
                  <a:gd name="T4" fmla="*/ 1 w 4"/>
                  <a:gd name="T5" fmla="*/ 6 h 6"/>
                  <a:gd name="T6" fmla="*/ 0 w 4"/>
                  <a:gd name="T7" fmla="*/ 1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1"/>
                    </a:lnTo>
                    <a:lnTo>
                      <a:pt x="1" y="6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5" name="Freeform 620"/>
              <p:cNvSpPr>
                <a:spLocks/>
              </p:cNvSpPr>
              <p:nvPr/>
            </p:nvSpPr>
            <p:spPr bwMode="auto">
              <a:xfrm>
                <a:off x="4577171" y="2473964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6" name="Freeform 621"/>
              <p:cNvSpPr>
                <a:spLocks/>
              </p:cNvSpPr>
              <p:nvPr/>
            </p:nvSpPr>
            <p:spPr bwMode="auto">
              <a:xfrm>
                <a:off x="4583100" y="239540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7" name="Freeform 622"/>
              <p:cNvSpPr>
                <a:spLocks/>
              </p:cNvSpPr>
              <p:nvPr/>
            </p:nvSpPr>
            <p:spPr bwMode="auto">
              <a:xfrm>
                <a:off x="4572725" y="241171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8" name="Freeform 623"/>
              <p:cNvSpPr>
                <a:spLocks/>
              </p:cNvSpPr>
              <p:nvPr/>
            </p:nvSpPr>
            <p:spPr bwMode="auto">
              <a:xfrm>
                <a:off x="4587547" y="2390961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2 h 6"/>
                  <a:gd name="T4" fmla="*/ 0 w 5"/>
                  <a:gd name="T5" fmla="*/ 6 h 6"/>
                  <a:gd name="T6" fmla="*/ 1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2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9" name="Freeform 624"/>
              <p:cNvSpPr>
                <a:spLocks/>
              </p:cNvSpPr>
              <p:nvPr/>
            </p:nvSpPr>
            <p:spPr bwMode="auto">
              <a:xfrm>
                <a:off x="4673514" y="2309441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1 w 4"/>
                  <a:gd name="T3" fmla="*/ 4 h 8"/>
                  <a:gd name="T4" fmla="*/ 4 w 4"/>
                  <a:gd name="T5" fmla="*/ 6 h 8"/>
                  <a:gd name="T6" fmla="*/ 4 w 4"/>
                  <a:gd name="T7" fmla="*/ 8 h 8"/>
                  <a:gd name="T8" fmla="*/ 2 w 4"/>
                  <a:gd name="T9" fmla="*/ 8 h 8"/>
                  <a:gd name="T10" fmla="*/ 0 w 4"/>
                  <a:gd name="T11" fmla="*/ 7 h 8"/>
                  <a:gd name="T12" fmla="*/ 0 w 4"/>
                  <a:gd name="T13" fmla="*/ 6 h 8"/>
                  <a:gd name="T14" fmla="*/ 0 w 4"/>
                  <a:gd name="T15" fmla="*/ 1 h 8"/>
                  <a:gd name="T16" fmla="*/ 1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1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0" name="Freeform 625"/>
              <p:cNvSpPr>
                <a:spLocks/>
              </p:cNvSpPr>
              <p:nvPr/>
            </p:nvSpPr>
            <p:spPr bwMode="auto">
              <a:xfrm>
                <a:off x="4660174" y="2321299"/>
                <a:ext cx="13340" cy="10376"/>
              </a:xfrm>
              <a:custGeom>
                <a:avLst/>
                <a:gdLst>
                  <a:gd name="T0" fmla="*/ 4 w 9"/>
                  <a:gd name="T1" fmla="*/ 0 h 7"/>
                  <a:gd name="T2" fmla="*/ 6 w 9"/>
                  <a:gd name="T3" fmla="*/ 2 h 7"/>
                  <a:gd name="T4" fmla="*/ 7 w 9"/>
                  <a:gd name="T5" fmla="*/ 2 h 7"/>
                  <a:gd name="T6" fmla="*/ 9 w 9"/>
                  <a:gd name="T7" fmla="*/ 2 h 7"/>
                  <a:gd name="T8" fmla="*/ 6 w 9"/>
                  <a:gd name="T9" fmla="*/ 3 h 7"/>
                  <a:gd name="T10" fmla="*/ 6 w 9"/>
                  <a:gd name="T11" fmla="*/ 6 h 7"/>
                  <a:gd name="T12" fmla="*/ 6 w 9"/>
                  <a:gd name="T13" fmla="*/ 7 h 7"/>
                  <a:gd name="T14" fmla="*/ 3 w 9"/>
                  <a:gd name="T15" fmla="*/ 7 h 7"/>
                  <a:gd name="T16" fmla="*/ 0 w 9"/>
                  <a:gd name="T17" fmla="*/ 3 h 7"/>
                  <a:gd name="T18" fmla="*/ 4 w 9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1" name="Freeform 626"/>
              <p:cNvSpPr>
                <a:spLocks/>
              </p:cNvSpPr>
              <p:nvPr/>
            </p:nvSpPr>
            <p:spPr bwMode="auto">
              <a:xfrm>
                <a:off x="4706122" y="2288691"/>
                <a:ext cx="20751" cy="13340"/>
              </a:xfrm>
              <a:custGeom>
                <a:avLst/>
                <a:gdLst>
                  <a:gd name="T0" fmla="*/ 14 w 14"/>
                  <a:gd name="T1" fmla="*/ 0 h 9"/>
                  <a:gd name="T2" fmla="*/ 14 w 14"/>
                  <a:gd name="T3" fmla="*/ 2 h 9"/>
                  <a:gd name="T4" fmla="*/ 7 w 14"/>
                  <a:gd name="T5" fmla="*/ 9 h 9"/>
                  <a:gd name="T6" fmla="*/ 5 w 14"/>
                  <a:gd name="T7" fmla="*/ 9 h 9"/>
                  <a:gd name="T8" fmla="*/ 1 w 14"/>
                  <a:gd name="T9" fmla="*/ 7 h 9"/>
                  <a:gd name="T10" fmla="*/ 0 w 14"/>
                  <a:gd name="T11" fmla="*/ 4 h 9"/>
                  <a:gd name="T12" fmla="*/ 2 w 14"/>
                  <a:gd name="T13" fmla="*/ 6 h 9"/>
                  <a:gd name="T14" fmla="*/ 5 w 14"/>
                  <a:gd name="T15" fmla="*/ 4 h 9"/>
                  <a:gd name="T16" fmla="*/ 7 w 14"/>
                  <a:gd name="T17" fmla="*/ 6 h 9"/>
                  <a:gd name="T18" fmla="*/ 8 w 14"/>
                  <a:gd name="T19" fmla="*/ 3 h 9"/>
                  <a:gd name="T20" fmla="*/ 9 w 14"/>
                  <a:gd name="T21" fmla="*/ 4 h 9"/>
                  <a:gd name="T22" fmla="*/ 14 w 14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4" y="0"/>
                    </a:moveTo>
                    <a:lnTo>
                      <a:pt x="14" y="2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2" name="Freeform 627"/>
              <p:cNvSpPr>
                <a:spLocks/>
              </p:cNvSpPr>
              <p:nvPr/>
            </p:nvSpPr>
            <p:spPr bwMode="auto">
              <a:xfrm>
                <a:off x="4712051" y="2304994"/>
                <a:ext cx="7411" cy="5929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3 w 5"/>
                  <a:gd name="T9" fmla="*/ 3 h 4"/>
                  <a:gd name="T10" fmla="*/ 0 w 5"/>
                  <a:gd name="T11" fmla="*/ 2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3" name="Freeform 628"/>
              <p:cNvSpPr>
                <a:spLocks/>
              </p:cNvSpPr>
              <p:nvPr/>
            </p:nvSpPr>
            <p:spPr bwMode="auto">
              <a:xfrm>
                <a:off x="4649799" y="2331674"/>
                <a:ext cx="14822" cy="13340"/>
              </a:xfrm>
              <a:custGeom>
                <a:avLst/>
                <a:gdLst>
                  <a:gd name="T0" fmla="*/ 9 w 10"/>
                  <a:gd name="T1" fmla="*/ 0 h 9"/>
                  <a:gd name="T2" fmla="*/ 10 w 10"/>
                  <a:gd name="T3" fmla="*/ 3 h 9"/>
                  <a:gd name="T4" fmla="*/ 9 w 10"/>
                  <a:gd name="T5" fmla="*/ 4 h 9"/>
                  <a:gd name="T6" fmla="*/ 9 w 10"/>
                  <a:gd name="T7" fmla="*/ 7 h 9"/>
                  <a:gd name="T8" fmla="*/ 5 w 10"/>
                  <a:gd name="T9" fmla="*/ 7 h 9"/>
                  <a:gd name="T10" fmla="*/ 3 w 10"/>
                  <a:gd name="T11" fmla="*/ 9 h 9"/>
                  <a:gd name="T12" fmla="*/ 0 w 10"/>
                  <a:gd name="T13" fmla="*/ 4 h 9"/>
                  <a:gd name="T14" fmla="*/ 3 w 10"/>
                  <a:gd name="T15" fmla="*/ 4 h 9"/>
                  <a:gd name="T16" fmla="*/ 3 w 10"/>
                  <a:gd name="T17" fmla="*/ 2 h 9"/>
                  <a:gd name="T18" fmla="*/ 7 w 10"/>
                  <a:gd name="T19" fmla="*/ 2 h 9"/>
                  <a:gd name="T20" fmla="*/ 9 w 10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lnTo>
                      <a:pt x="10" y="3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4" name="Freeform 629"/>
              <p:cNvSpPr>
                <a:spLocks/>
              </p:cNvSpPr>
              <p:nvPr/>
            </p:nvSpPr>
            <p:spPr bwMode="auto">
              <a:xfrm>
                <a:off x="4685371" y="2313887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4 w 4"/>
                  <a:gd name="T3" fmla="*/ 1 h 8"/>
                  <a:gd name="T4" fmla="*/ 3 w 4"/>
                  <a:gd name="T5" fmla="*/ 4 h 8"/>
                  <a:gd name="T6" fmla="*/ 4 w 4"/>
                  <a:gd name="T7" fmla="*/ 7 h 8"/>
                  <a:gd name="T8" fmla="*/ 4 w 4"/>
                  <a:gd name="T9" fmla="*/ 8 h 8"/>
                  <a:gd name="T10" fmla="*/ 3 w 4"/>
                  <a:gd name="T11" fmla="*/ 7 h 8"/>
                  <a:gd name="T12" fmla="*/ 0 w 4"/>
                  <a:gd name="T13" fmla="*/ 5 h 8"/>
                  <a:gd name="T14" fmla="*/ 0 w 4"/>
                  <a:gd name="T15" fmla="*/ 1 h 8"/>
                  <a:gd name="T16" fmla="*/ 1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5" name="Freeform 630"/>
              <p:cNvSpPr>
                <a:spLocks/>
              </p:cNvSpPr>
              <p:nvPr/>
            </p:nvSpPr>
            <p:spPr bwMode="auto">
              <a:xfrm>
                <a:off x="4632013" y="2340567"/>
                <a:ext cx="17786" cy="22233"/>
              </a:xfrm>
              <a:custGeom>
                <a:avLst/>
                <a:gdLst>
                  <a:gd name="T0" fmla="*/ 5 w 12"/>
                  <a:gd name="T1" fmla="*/ 0 h 15"/>
                  <a:gd name="T2" fmla="*/ 8 w 12"/>
                  <a:gd name="T3" fmla="*/ 1 h 15"/>
                  <a:gd name="T4" fmla="*/ 10 w 12"/>
                  <a:gd name="T5" fmla="*/ 3 h 15"/>
                  <a:gd name="T6" fmla="*/ 11 w 12"/>
                  <a:gd name="T7" fmla="*/ 3 h 15"/>
                  <a:gd name="T8" fmla="*/ 12 w 12"/>
                  <a:gd name="T9" fmla="*/ 7 h 15"/>
                  <a:gd name="T10" fmla="*/ 11 w 12"/>
                  <a:gd name="T11" fmla="*/ 8 h 15"/>
                  <a:gd name="T12" fmla="*/ 12 w 12"/>
                  <a:gd name="T13" fmla="*/ 9 h 15"/>
                  <a:gd name="T14" fmla="*/ 10 w 12"/>
                  <a:gd name="T15" fmla="*/ 11 h 15"/>
                  <a:gd name="T16" fmla="*/ 8 w 12"/>
                  <a:gd name="T17" fmla="*/ 12 h 15"/>
                  <a:gd name="T18" fmla="*/ 5 w 12"/>
                  <a:gd name="T19" fmla="*/ 12 h 15"/>
                  <a:gd name="T20" fmla="*/ 4 w 12"/>
                  <a:gd name="T21" fmla="*/ 15 h 15"/>
                  <a:gd name="T22" fmla="*/ 3 w 12"/>
                  <a:gd name="T23" fmla="*/ 15 h 15"/>
                  <a:gd name="T24" fmla="*/ 3 w 12"/>
                  <a:gd name="T25" fmla="*/ 12 h 15"/>
                  <a:gd name="T26" fmla="*/ 1 w 12"/>
                  <a:gd name="T27" fmla="*/ 12 h 15"/>
                  <a:gd name="T28" fmla="*/ 3 w 12"/>
                  <a:gd name="T29" fmla="*/ 9 h 15"/>
                  <a:gd name="T30" fmla="*/ 0 w 12"/>
                  <a:gd name="T31" fmla="*/ 9 h 15"/>
                  <a:gd name="T32" fmla="*/ 1 w 12"/>
                  <a:gd name="T33" fmla="*/ 7 h 15"/>
                  <a:gd name="T34" fmla="*/ 5 w 12"/>
                  <a:gd name="T35" fmla="*/ 5 h 15"/>
                  <a:gd name="T36" fmla="*/ 1 w 12"/>
                  <a:gd name="T37" fmla="*/ 4 h 15"/>
                  <a:gd name="T38" fmla="*/ 4 w 12"/>
                  <a:gd name="T39" fmla="*/ 1 h 15"/>
                  <a:gd name="T40" fmla="*/ 5 w 12"/>
                  <a:gd name="T41" fmla="*/ 3 h 15"/>
                  <a:gd name="T42" fmla="*/ 5 w 12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5" y="0"/>
                    </a:moveTo>
                    <a:lnTo>
                      <a:pt x="8" y="1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5" y="5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6" name="Freeform 631"/>
              <p:cNvSpPr>
                <a:spLocks/>
              </p:cNvSpPr>
              <p:nvPr/>
            </p:nvSpPr>
            <p:spPr bwMode="auto">
              <a:xfrm>
                <a:off x="4664621" y="2313887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7" name="Freeform 632"/>
              <p:cNvSpPr>
                <a:spLocks/>
              </p:cNvSpPr>
              <p:nvPr/>
            </p:nvSpPr>
            <p:spPr bwMode="auto">
              <a:xfrm>
                <a:off x="4658692" y="2318334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2 h 4"/>
                  <a:gd name="T4" fmla="*/ 0 w 4"/>
                  <a:gd name="T5" fmla="*/ 4 h 4"/>
                  <a:gd name="T6" fmla="*/ 0 w 4"/>
                  <a:gd name="T7" fmla="*/ 1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8" name="Freeform 633"/>
              <p:cNvSpPr>
                <a:spLocks/>
              </p:cNvSpPr>
              <p:nvPr/>
            </p:nvSpPr>
            <p:spPr bwMode="auto">
              <a:xfrm>
                <a:off x="4636459" y="2367246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9" name="Freeform 634"/>
              <p:cNvSpPr>
                <a:spLocks/>
              </p:cNvSpPr>
              <p:nvPr/>
            </p:nvSpPr>
            <p:spPr bwMode="auto">
              <a:xfrm>
                <a:off x="4611262" y="2350943"/>
                <a:ext cx="11858" cy="16305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2 h 11"/>
                  <a:gd name="T4" fmla="*/ 6 w 8"/>
                  <a:gd name="T5" fmla="*/ 4 h 11"/>
                  <a:gd name="T6" fmla="*/ 4 w 8"/>
                  <a:gd name="T7" fmla="*/ 7 h 11"/>
                  <a:gd name="T8" fmla="*/ 2 w 8"/>
                  <a:gd name="T9" fmla="*/ 11 h 11"/>
                  <a:gd name="T10" fmla="*/ 0 w 8"/>
                  <a:gd name="T11" fmla="*/ 9 h 11"/>
                  <a:gd name="T12" fmla="*/ 0 w 8"/>
                  <a:gd name="T13" fmla="*/ 7 h 11"/>
                  <a:gd name="T14" fmla="*/ 4 w 8"/>
                  <a:gd name="T15" fmla="*/ 4 h 11"/>
                  <a:gd name="T16" fmla="*/ 4 w 8"/>
                  <a:gd name="T17" fmla="*/ 1 h 11"/>
                  <a:gd name="T18" fmla="*/ 7 w 8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lnTo>
                      <a:pt x="8" y="2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0" name="Freeform 635"/>
              <p:cNvSpPr>
                <a:spLocks/>
              </p:cNvSpPr>
              <p:nvPr/>
            </p:nvSpPr>
            <p:spPr bwMode="auto">
              <a:xfrm>
                <a:off x="4461560" y="2663684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1" name="Freeform 636"/>
              <p:cNvSpPr>
                <a:spLocks/>
              </p:cNvSpPr>
              <p:nvPr/>
            </p:nvSpPr>
            <p:spPr bwMode="auto">
              <a:xfrm>
                <a:off x="4455632" y="2610325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2" name="Freeform 637"/>
              <p:cNvSpPr>
                <a:spLocks/>
              </p:cNvSpPr>
              <p:nvPr/>
            </p:nvSpPr>
            <p:spPr bwMode="auto">
              <a:xfrm>
                <a:off x="4461560" y="2672577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1 h 4"/>
                  <a:gd name="T4" fmla="*/ 3 w 4"/>
                  <a:gd name="T5" fmla="*/ 4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3" name="Freeform 638"/>
              <p:cNvSpPr>
                <a:spLocks/>
              </p:cNvSpPr>
              <p:nvPr/>
            </p:nvSpPr>
            <p:spPr bwMode="auto">
              <a:xfrm>
                <a:off x="4457114" y="2604396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4" name="Freeform 639"/>
              <p:cNvSpPr>
                <a:spLocks/>
              </p:cNvSpPr>
              <p:nvPr/>
            </p:nvSpPr>
            <p:spPr bwMode="auto">
              <a:xfrm>
                <a:off x="4467489" y="266664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5" name="Freeform 640"/>
              <p:cNvSpPr>
                <a:spLocks/>
              </p:cNvSpPr>
              <p:nvPr/>
            </p:nvSpPr>
            <p:spPr bwMode="auto">
              <a:xfrm>
                <a:off x="4455632" y="264589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6" name="Freeform 641"/>
              <p:cNvSpPr>
                <a:spLocks/>
              </p:cNvSpPr>
              <p:nvPr/>
            </p:nvSpPr>
            <p:spPr bwMode="auto">
              <a:xfrm>
                <a:off x="4454150" y="263700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7" name="Freeform 642"/>
              <p:cNvSpPr>
                <a:spLocks/>
              </p:cNvSpPr>
              <p:nvPr/>
            </p:nvSpPr>
            <p:spPr bwMode="auto">
              <a:xfrm>
                <a:off x="4457114" y="2656274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8" name="Freeform 643"/>
              <p:cNvSpPr>
                <a:spLocks/>
              </p:cNvSpPr>
              <p:nvPr/>
            </p:nvSpPr>
            <p:spPr bwMode="auto">
              <a:xfrm>
                <a:off x="4466007" y="2656274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2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9" name="Freeform 644"/>
              <p:cNvSpPr>
                <a:spLocks/>
              </p:cNvSpPr>
              <p:nvPr/>
            </p:nvSpPr>
            <p:spPr bwMode="auto">
              <a:xfrm>
                <a:off x="4457114" y="2651827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0" name="Freeform 645"/>
              <p:cNvSpPr>
                <a:spLocks/>
              </p:cNvSpPr>
              <p:nvPr/>
            </p:nvSpPr>
            <p:spPr bwMode="auto">
              <a:xfrm>
                <a:off x="4577171" y="2396890"/>
                <a:ext cx="2964" cy="10376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5 h 7"/>
                  <a:gd name="T4" fmla="*/ 0 w 2"/>
                  <a:gd name="T5" fmla="*/ 7 h 7"/>
                  <a:gd name="T6" fmla="*/ 0 w 2"/>
                  <a:gd name="T7" fmla="*/ 5 h 7"/>
                  <a:gd name="T8" fmla="*/ 2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1" name="Freeform 646"/>
              <p:cNvSpPr>
                <a:spLocks/>
              </p:cNvSpPr>
              <p:nvPr/>
            </p:nvSpPr>
            <p:spPr bwMode="auto">
              <a:xfrm>
                <a:off x="4553456" y="2508055"/>
                <a:ext cx="13340" cy="8893"/>
              </a:xfrm>
              <a:custGeom>
                <a:avLst/>
                <a:gdLst>
                  <a:gd name="T0" fmla="*/ 9 w 9"/>
                  <a:gd name="T1" fmla="*/ 0 h 6"/>
                  <a:gd name="T2" fmla="*/ 5 w 9"/>
                  <a:gd name="T3" fmla="*/ 4 h 6"/>
                  <a:gd name="T4" fmla="*/ 3 w 9"/>
                  <a:gd name="T5" fmla="*/ 6 h 6"/>
                  <a:gd name="T6" fmla="*/ 3 w 9"/>
                  <a:gd name="T7" fmla="*/ 3 h 6"/>
                  <a:gd name="T8" fmla="*/ 0 w 9"/>
                  <a:gd name="T9" fmla="*/ 3 h 6"/>
                  <a:gd name="T10" fmla="*/ 2 w 9"/>
                  <a:gd name="T11" fmla="*/ 2 h 6"/>
                  <a:gd name="T12" fmla="*/ 6 w 9"/>
                  <a:gd name="T13" fmla="*/ 2 h 6"/>
                  <a:gd name="T14" fmla="*/ 9 w 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5" y="4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2" name="Freeform 647"/>
              <p:cNvSpPr>
                <a:spLocks/>
              </p:cNvSpPr>
              <p:nvPr/>
            </p:nvSpPr>
            <p:spPr bwMode="auto">
              <a:xfrm>
                <a:off x="4566796" y="2481375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2 h 4"/>
                  <a:gd name="T4" fmla="*/ 2 w 2"/>
                  <a:gd name="T5" fmla="*/ 3 h 4"/>
                  <a:gd name="T6" fmla="*/ 1 w 2"/>
                  <a:gd name="T7" fmla="*/ 4 h 4"/>
                  <a:gd name="T8" fmla="*/ 0 w 2"/>
                  <a:gd name="T9" fmla="*/ 3 h 4"/>
                  <a:gd name="T10" fmla="*/ 1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3" name="Freeform 648"/>
              <p:cNvSpPr>
                <a:spLocks/>
              </p:cNvSpPr>
              <p:nvPr/>
            </p:nvSpPr>
            <p:spPr bwMode="auto">
              <a:xfrm>
                <a:off x="4466007" y="2596986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4" name="Freeform 649"/>
              <p:cNvSpPr>
                <a:spLocks/>
              </p:cNvSpPr>
              <p:nvPr/>
            </p:nvSpPr>
            <p:spPr bwMode="auto">
              <a:xfrm>
                <a:off x="4471936" y="2694810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5" name="Freeform 650"/>
              <p:cNvSpPr>
                <a:spLocks/>
              </p:cNvSpPr>
              <p:nvPr/>
            </p:nvSpPr>
            <p:spPr bwMode="auto">
              <a:xfrm>
                <a:off x="4562349" y="2502126"/>
                <a:ext cx="7411" cy="4447"/>
              </a:xfrm>
              <a:custGeom>
                <a:avLst/>
                <a:gdLst>
                  <a:gd name="T0" fmla="*/ 5 w 5"/>
                  <a:gd name="T1" fmla="*/ 0 h 3"/>
                  <a:gd name="T2" fmla="*/ 3 w 5"/>
                  <a:gd name="T3" fmla="*/ 3 h 3"/>
                  <a:gd name="T4" fmla="*/ 0 w 5"/>
                  <a:gd name="T5" fmla="*/ 3 h 3"/>
                  <a:gd name="T6" fmla="*/ 1 w 5"/>
                  <a:gd name="T7" fmla="*/ 1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6" name="Freeform 651"/>
              <p:cNvSpPr>
                <a:spLocks/>
              </p:cNvSpPr>
              <p:nvPr/>
            </p:nvSpPr>
            <p:spPr bwMode="auto">
              <a:xfrm>
                <a:off x="4513437" y="2555485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5 w 8"/>
                  <a:gd name="T5" fmla="*/ 4 h 4"/>
                  <a:gd name="T6" fmla="*/ 3 w 8"/>
                  <a:gd name="T7" fmla="*/ 3 h 4"/>
                  <a:gd name="T8" fmla="*/ 1 w 8"/>
                  <a:gd name="T9" fmla="*/ 4 h 4"/>
                  <a:gd name="T10" fmla="*/ 0 w 8"/>
                  <a:gd name="T11" fmla="*/ 4 h 4"/>
                  <a:gd name="T12" fmla="*/ 1 w 8"/>
                  <a:gd name="T13" fmla="*/ 1 h 4"/>
                  <a:gd name="T14" fmla="*/ 4 w 8"/>
                  <a:gd name="T15" fmla="*/ 1 h 4"/>
                  <a:gd name="T16" fmla="*/ 4 w 8"/>
                  <a:gd name="T17" fmla="*/ 0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7" name="Freeform 652"/>
              <p:cNvSpPr>
                <a:spLocks/>
              </p:cNvSpPr>
              <p:nvPr/>
            </p:nvSpPr>
            <p:spPr bwMode="auto">
              <a:xfrm>
                <a:off x="4503062" y="255993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8" name="Freeform 653"/>
              <p:cNvSpPr>
                <a:spLocks/>
              </p:cNvSpPr>
              <p:nvPr/>
            </p:nvSpPr>
            <p:spPr bwMode="auto">
              <a:xfrm>
                <a:off x="4471936" y="259402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9" name="Freeform 654"/>
              <p:cNvSpPr>
                <a:spLocks/>
              </p:cNvSpPr>
              <p:nvPr/>
            </p:nvSpPr>
            <p:spPr bwMode="auto">
              <a:xfrm>
                <a:off x="4507509" y="2565860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3 h 4"/>
                  <a:gd name="T4" fmla="*/ 1 w 2"/>
                  <a:gd name="T5" fmla="*/ 4 h 4"/>
                  <a:gd name="T6" fmla="*/ 0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0" name="Freeform 655"/>
              <p:cNvSpPr>
                <a:spLocks/>
              </p:cNvSpPr>
              <p:nvPr/>
            </p:nvSpPr>
            <p:spPr bwMode="auto">
              <a:xfrm>
                <a:off x="4510473" y="2549556"/>
                <a:ext cx="8893" cy="4447"/>
              </a:xfrm>
              <a:custGeom>
                <a:avLst/>
                <a:gdLst>
                  <a:gd name="T0" fmla="*/ 5 w 6"/>
                  <a:gd name="T1" fmla="*/ 0 h 3"/>
                  <a:gd name="T2" fmla="*/ 6 w 6"/>
                  <a:gd name="T3" fmla="*/ 1 h 3"/>
                  <a:gd name="T4" fmla="*/ 3 w 6"/>
                  <a:gd name="T5" fmla="*/ 3 h 3"/>
                  <a:gd name="T6" fmla="*/ 0 w 6"/>
                  <a:gd name="T7" fmla="*/ 3 h 3"/>
                  <a:gd name="T8" fmla="*/ 5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lnTo>
                      <a:pt x="6" y="1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1" name="Freeform 656"/>
              <p:cNvSpPr>
                <a:spLocks/>
              </p:cNvSpPr>
              <p:nvPr/>
            </p:nvSpPr>
            <p:spPr bwMode="auto">
              <a:xfrm>
                <a:off x="4670550" y="2325745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0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2" name="Freeform 657"/>
              <p:cNvSpPr>
                <a:spLocks/>
              </p:cNvSpPr>
              <p:nvPr/>
            </p:nvSpPr>
            <p:spPr bwMode="auto">
              <a:xfrm>
                <a:off x="4734283" y="2281279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4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3" name="Freeform 658"/>
              <p:cNvSpPr>
                <a:spLocks/>
              </p:cNvSpPr>
              <p:nvPr/>
            </p:nvSpPr>
            <p:spPr bwMode="auto">
              <a:xfrm>
                <a:off x="4744659" y="2275350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4" name="Freeform 659"/>
              <p:cNvSpPr>
                <a:spLocks/>
              </p:cNvSpPr>
              <p:nvPr/>
            </p:nvSpPr>
            <p:spPr bwMode="auto">
              <a:xfrm>
                <a:off x="4457114" y="2272386"/>
                <a:ext cx="395745" cy="459479"/>
              </a:xfrm>
              <a:custGeom>
                <a:avLst/>
                <a:gdLst>
                  <a:gd name="T0" fmla="*/ 228 w 267"/>
                  <a:gd name="T1" fmla="*/ 15 h 310"/>
                  <a:gd name="T2" fmla="*/ 237 w 267"/>
                  <a:gd name="T3" fmla="*/ 15 h 310"/>
                  <a:gd name="T4" fmla="*/ 249 w 267"/>
                  <a:gd name="T5" fmla="*/ 11 h 310"/>
                  <a:gd name="T6" fmla="*/ 267 w 267"/>
                  <a:gd name="T7" fmla="*/ 20 h 310"/>
                  <a:gd name="T8" fmla="*/ 249 w 267"/>
                  <a:gd name="T9" fmla="*/ 33 h 310"/>
                  <a:gd name="T10" fmla="*/ 262 w 267"/>
                  <a:gd name="T11" fmla="*/ 35 h 310"/>
                  <a:gd name="T12" fmla="*/ 249 w 267"/>
                  <a:gd name="T13" fmla="*/ 47 h 310"/>
                  <a:gd name="T14" fmla="*/ 216 w 267"/>
                  <a:gd name="T15" fmla="*/ 36 h 310"/>
                  <a:gd name="T16" fmla="*/ 197 w 267"/>
                  <a:gd name="T17" fmla="*/ 62 h 310"/>
                  <a:gd name="T18" fmla="*/ 162 w 267"/>
                  <a:gd name="T19" fmla="*/ 58 h 310"/>
                  <a:gd name="T20" fmla="*/ 151 w 267"/>
                  <a:gd name="T21" fmla="*/ 75 h 310"/>
                  <a:gd name="T22" fmla="*/ 128 w 267"/>
                  <a:gd name="T23" fmla="*/ 83 h 310"/>
                  <a:gd name="T24" fmla="*/ 104 w 267"/>
                  <a:gd name="T25" fmla="*/ 129 h 310"/>
                  <a:gd name="T26" fmla="*/ 83 w 267"/>
                  <a:gd name="T27" fmla="*/ 180 h 310"/>
                  <a:gd name="T28" fmla="*/ 82 w 267"/>
                  <a:gd name="T29" fmla="*/ 246 h 310"/>
                  <a:gd name="T30" fmla="*/ 78 w 267"/>
                  <a:gd name="T31" fmla="*/ 288 h 310"/>
                  <a:gd name="T32" fmla="*/ 65 w 267"/>
                  <a:gd name="T33" fmla="*/ 275 h 310"/>
                  <a:gd name="T34" fmla="*/ 57 w 267"/>
                  <a:gd name="T35" fmla="*/ 289 h 310"/>
                  <a:gd name="T36" fmla="*/ 52 w 267"/>
                  <a:gd name="T37" fmla="*/ 295 h 310"/>
                  <a:gd name="T38" fmla="*/ 31 w 267"/>
                  <a:gd name="T39" fmla="*/ 308 h 310"/>
                  <a:gd name="T40" fmla="*/ 9 w 267"/>
                  <a:gd name="T41" fmla="*/ 292 h 310"/>
                  <a:gd name="T42" fmla="*/ 16 w 267"/>
                  <a:gd name="T43" fmla="*/ 282 h 310"/>
                  <a:gd name="T44" fmla="*/ 12 w 267"/>
                  <a:gd name="T45" fmla="*/ 272 h 310"/>
                  <a:gd name="T46" fmla="*/ 18 w 267"/>
                  <a:gd name="T47" fmla="*/ 263 h 310"/>
                  <a:gd name="T48" fmla="*/ 10 w 267"/>
                  <a:gd name="T49" fmla="*/ 260 h 310"/>
                  <a:gd name="T50" fmla="*/ 5 w 267"/>
                  <a:gd name="T51" fmla="*/ 250 h 310"/>
                  <a:gd name="T52" fmla="*/ 23 w 267"/>
                  <a:gd name="T53" fmla="*/ 243 h 310"/>
                  <a:gd name="T54" fmla="*/ 25 w 267"/>
                  <a:gd name="T55" fmla="*/ 242 h 310"/>
                  <a:gd name="T56" fmla="*/ 3 w 267"/>
                  <a:gd name="T57" fmla="*/ 242 h 310"/>
                  <a:gd name="T58" fmla="*/ 5 w 267"/>
                  <a:gd name="T59" fmla="*/ 234 h 310"/>
                  <a:gd name="T60" fmla="*/ 7 w 267"/>
                  <a:gd name="T61" fmla="*/ 227 h 310"/>
                  <a:gd name="T62" fmla="*/ 12 w 267"/>
                  <a:gd name="T63" fmla="*/ 221 h 310"/>
                  <a:gd name="T64" fmla="*/ 13 w 267"/>
                  <a:gd name="T65" fmla="*/ 213 h 310"/>
                  <a:gd name="T66" fmla="*/ 30 w 267"/>
                  <a:gd name="T67" fmla="*/ 210 h 310"/>
                  <a:gd name="T68" fmla="*/ 38 w 267"/>
                  <a:gd name="T69" fmla="*/ 209 h 310"/>
                  <a:gd name="T70" fmla="*/ 36 w 267"/>
                  <a:gd name="T71" fmla="*/ 202 h 310"/>
                  <a:gd name="T72" fmla="*/ 50 w 267"/>
                  <a:gd name="T73" fmla="*/ 191 h 310"/>
                  <a:gd name="T74" fmla="*/ 67 w 267"/>
                  <a:gd name="T75" fmla="*/ 194 h 310"/>
                  <a:gd name="T76" fmla="*/ 65 w 267"/>
                  <a:gd name="T77" fmla="*/ 188 h 310"/>
                  <a:gd name="T78" fmla="*/ 59 w 267"/>
                  <a:gd name="T79" fmla="*/ 180 h 310"/>
                  <a:gd name="T80" fmla="*/ 68 w 267"/>
                  <a:gd name="T81" fmla="*/ 167 h 310"/>
                  <a:gd name="T82" fmla="*/ 82 w 267"/>
                  <a:gd name="T83" fmla="*/ 155 h 310"/>
                  <a:gd name="T84" fmla="*/ 83 w 267"/>
                  <a:gd name="T85" fmla="*/ 143 h 310"/>
                  <a:gd name="T86" fmla="*/ 92 w 267"/>
                  <a:gd name="T87" fmla="*/ 133 h 310"/>
                  <a:gd name="T88" fmla="*/ 89 w 267"/>
                  <a:gd name="T89" fmla="*/ 120 h 310"/>
                  <a:gd name="T90" fmla="*/ 96 w 267"/>
                  <a:gd name="T91" fmla="*/ 112 h 310"/>
                  <a:gd name="T92" fmla="*/ 100 w 267"/>
                  <a:gd name="T93" fmla="*/ 101 h 310"/>
                  <a:gd name="T94" fmla="*/ 104 w 267"/>
                  <a:gd name="T95" fmla="*/ 94 h 310"/>
                  <a:gd name="T96" fmla="*/ 108 w 267"/>
                  <a:gd name="T97" fmla="*/ 83 h 310"/>
                  <a:gd name="T98" fmla="*/ 118 w 267"/>
                  <a:gd name="T99" fmla="*/ 78 h 310"/>
                  <a:gd name="T100" fmla="*/ 117 w 267"/>
                  <a:gd name="T101" fmla="*/ 73 h 310"/>
                  <a:gd name="T102" fmla="*/ 128 w 267"/>
                  <a:gd name="T103" fmla="*/ 61 h 310"/>
                  <a:gd name="T104" fmla="*/ 139 w 267"/>
                  <a:gd name="T105" fmla="*/ 54 h 310"/>
                  <a:gd name="T106" fmla="*/ 141 w 267"/>
                  <a:gd name="T107" fmla="*/ 46 h 310"/>
                  <a:gd name="T108" fmla="*/ 151 w 267"/>
                  <a:gd name="T109" fmla="*/ 51 h 310"/>
                  <a:gd name="T110" fmla="*/ 164 w 267"/>
                  <a:gd name="T111" fmla="*/ 36 h 310"/>
                  <a:gd name="T112" fmla="*/ 165 w 267"/>
                  <a:gd name="T113" fmla="*/ 25 h 310"/>
                  <a:gd name="T114" fmla="*/ 184 w 267"/>
                  <a:gd name="T115" fmla="*/ 31 h 310"/>
                  <a:gd name="T116" fmla="*/ 194 w 267"/>
                  <a:gd name="T117" fmla="*/ 17 h 310"/>
                  <a:gd name="T118" fmla="*/ 202 w 267"/>
                  <a:gd name="T119" fmla="*/ 7 h 310"/>
                  <a:gd name="T120" fmla="*/ 206 w 267"/>
                  <a:gd name="T121" fmla="*/ 25 h 310"/>
                  <a:gd name="T122" fmla="*/ 215 w 267"/>
                  <a:gd name="T123" fmla="*/ 21 h 310"/>
                  <a:gd name="T124" fmla="*/ 220 w 267"/>
                  <a:gd name="T125" fmla="*/ 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7" h="310">
                    <a:moveTo>
                      <a:pt x="230" y="0"/>
                    </a:moveTo>
                    <a:lnTo>
                      <a:pt x="231" y="2"/>
                    </a:lnTo>
                    <a:lnTo>
                      <a:pt x="230" y="4"/>
                    </a:lnTo>
                    <a:lnTo>
                      <a:pt x="231" y="4"/>
                    </a:lnTo>
                    <a:lnTo>
                      <a:pt x="234" y="4"/>
                    </a:lnTo>
                    <a:lnTo>
                      <a:pt x="234" y="6"/>
                    </a:lnTo>
                    <a:lnTo>
                      <a:pt x="233" y="10"/>
                    </a:lnTo>
                    <a:lnTo>
                      <a:pt x="230" y="10"/>
                    </a:lnTo>
                    <a:lnTo>
                      <a:pt x="230" y="8"/>
                    </a:lnTo>
                    <a:lnTo>
                      <a:pt x="227" y="10"/>
                    </a:lnTo>
                    <a:lnTo>
                      <a:pt x="228" y="11"/>
                    </a:lnTo>
                    <a:lnTo>
                      <a:pt x="230" y="11"/>
                    </a:lnTo>
                    <a:lnTo>
                      <a:pt x="230" y="13"/>
                    </a:lnTo>
                    <a:lnTo>
                      <a:pt x="228" y="14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3" y="13"/>
                    </a:lnTo>
                    <a:lnTo>
                      <a:pt x="233" y="13"/>
                    </a:lnTo>
                    <a:lnTo>
                      <a:pt x="234" y="14"/>
                    </a:lnTo>
                    <a:lnTo>
                      <a:pt x="233" y="17"/>
                    </a:lnTo>
                    <a:lnTo>
                      <a:pt x="230" y="17"/>
                    </a:lnTo>
                    <a:lnTo>
                      <a:pt x="227" y="21"/>
                    </a:lnTo>
                    <a:lnTo>
                      <a:pt x="231" y="20"/>
                    </a:lnTo>
                    <a:lnTo>
                      <a:pt x="233" y="20"/>
                    </a:lnTo>
                    <a:lnTo>
                      <a:pt x="234" y="20"/>
                    </a:lnTo>
                    <a:lnTo>
                      <a:pt x="235" y="20"/>
                    </a:lnTo>
                    <a:lnTo>
                      <a:pt x="237" y="21"/>
                    </a:lnTo>
                    <a:lnTo>
                      <a:pt x="238" y="20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7" y="14"/>
                    </a:lnTo>
                    <a:lnTo>
                      <a:pt x="238" y="13"/>
                    </a:lnTo>
                    <a:lnTo>
                      <a:pt x="238" y="8"/>
                    </a:lnTo>
                    <a:lnTo>
                      <a:pt x="240" y="8"/>
                    </a:lnTo>
                    <a:lnTo>
                      <a:pt x="242" y="8"/>
                    </a:lnTo>
                    <a:lnTo>
                      <a:pt x="245" y="10"/>
                    </a:lnTo>
                    <a:lnTo>
                      <a:pt x="245" y="11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5" y="14"/>
                    </a:lnTo>
                    <a:lnTo>
                      <a:pt x="246" y="13"/>
                    </a:lnTo>
                    <a:lnTo>
                      <a:pt x="248" y="13"/>
                    </a:lnTo>
                    <a:lnTo>
                      <a:pt x="246" y="14"/>
                    </a:lnTo>
                    <a:lnTo>
                      <a:pt x="248" y="14"/>
                    </a:lnTo>
                    <a:lnTo>
                      <a:pt x="249" y="11"/>
                    </a:lnTo>
                    <a:lnTo>
                      <a:pt x="252" y="11"/>
                    </a:lnTo>
                    <a:lnTo>
                      <a:pt x="252" y="13"/>
                    </a:lnTo>
                    <a:lnTo>
                      <a:pt x="255" y="13"/>
                    </a:lnTo>
                    <a:lnTo>
                      <a:pt x="255" y="15"/>
                    </a:lnTo>
                    <a:lnTo>
                      <a:pt x="252" y="17"/>
                    </a:lnTo>
                    <a:lnTo>
                      <a:pt x="252" y="17"/>
                    </a:lnTo>
                    <a:lnTo>
                      <a:pt x="253" y="17"/>
                    </a:lnTo>
                    <a:lnTo>
                      <a:pt x="256" y="14"/>
                    </a:lnTo>
                    <a:lnTo>
                      <a:pt x="258" y="14"/>
                    </a:lnTo>
                    <a:lnTo>
                      <a:pt x="260" y="17"/>
                    </a:lnTo>
                    <a:lnTo>
                      <a:pt x="263" y="17"/>
                    </a:lnTo>
                    <a:lnTo>
                      <a:pt x="264" y="18"/>
                    </a:lnTo>
                    <a:lnTo>
                      <a:pt x="266" y="18"/>
                    </a:lnTo>
                    <a:lnTo>
                      <a:pt x="267" y="20"/>
                    </a:lnTo>
                    <a:lnTo>
                      <a:pt x="267" y="20"/>
                    </a:lnTo>
                    <a:lnTo>
                      <a:pt x="264" y="22"/>
                    </a:lnTo>
                    <a:lnTo>
                      <a:pt x="260" y="24"/>
                    </a:lnTo>
                    <a:lnTo>
                      <a:pt x="258" y="28"/>
                    </a:lnTo>
                    <a:lnTo>
                      <a:pt x="253" y="29"/>
                    </a:lnTo>
                    <a:lnTo>
                      <a:pt x="249" y="28"/>
                    </a:lnTo>
                    <a:lnTo>
                      <a:pt x="246" y="28"/>
                    </a:lnTo>
                    <a:lnTo>
                      <a:pt x="242" y="28"/>
                    </a:lnTo>
                    <a:lnTo>
                      <a:pt x="240" y="26"/>
                    </a:lnTo>
                    <a:lnTo>
                      <a:pt x="238" y="28"/>
                    </a:lnTo>
                    <a:lnTo>
                      <a:pt x="240" y="29"/>
                    </a:lnTo>
                    <a:lnTo>
                      <a:pt x="244" y="31"/>
                    </a:lnTo>
                    <a:lnTo>
                      <a:pt x="245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9" y="33"/>
                    </a:lnTo>
                    <a:lnTo>
                      <a:pt x="251" y="35"/>
                    </a:lnTo>
                    <a:lnTo>
                      <a:pt x="251" y="37"/>
                    </a:lnTo>
                    <a:lnTo>
                      <a:pt x="252" y="39"/>
                    </a:lnTo>
                    <a:lnTo>
                      <a:pt x="252" y="37"/>
                    </a:lnTo>
                    <a:lnTo>
                      <a:pt x="255" y="36"/>
                    </a:lnTo>
                    <a:lnTo>
                      <a:pt x="255" y="39"/>
                    </a:lnTo>
                    <a:lnTo>
                      <a:pt x="256" y="39"/>
                    </a:lnTo>
                    <a:lnTo>
                      <a:pt x="256" y="36"/>
                    </a:lnTo>
                    <a:lnTo>
                      <a:pt x="256" y="35"/>
                    </a:lnTo>
                    <a:lnTo>
                      <a:pt x="258" y="35"/>
                    </a:lnTo>
                    <a:lnTo>
                      <a:pt x="259" y="36"/>
                    </a:lnTo>
                    <a:lnTo>
                      <a:pt x="259" y="37"/>
                    </a:lnTo>
                    <a:lnTo>
                      <a:pt x="259" y="36"/>
                    </a:lnTo>
                    <a:lnTo>
                      <a:pt x="260" y="35"/>
                    </a:lnTo>
                    <a:lnTo>
                      <a:pt x="262" y="35"/>
                    </a:lnTo>
                    <a:lnTo>
                      <a:pt x="263" y="36"/>
                    </a:lnTo>
                    <a:lnTo>
                      <a:pt x="264" y="36"/>
                    </a:lnTo>
                    <a:lnTo>
                      <a:pt x="264" y="36"/>
                    </a:lnTo>
                    <a:lnTo>
                      <a:pt x="264" y="39"/>
                    </a:lnTo>
                    <a:lnTo>
                      <a:pt x="263" y="42"/>
                    </a:lnTo>
                    <a:lnTo>
                      <a:pt x="260" y="40"/>
                    </a:lnTo>
                    <a:lnTo>
                      <a:pt x="258" y="40"/>
                    </a:lnTo>
                    <a:lnTo>
                      <a:pt x="258" y="44"/>
                    </a:lnTo>
                    <a:lnTo>
                      <a:pt x="256" y="47"/>
                    </a:lnTo>
                    <a:lnTo>
                      <a:pt x="253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8" y="55"/>
                    </a:lnTo>
                    <a:lnTo>
                      <a:pt x="248" y="50"/>
                    </a:lnTo>
                    <a:lnTo>
                      <a:pt x="249" y="47"/>
                    </a:lnTo>
                    <a:lnTo>
                      <a:pt x="251" y="44"/>
                    </a:lnTo>
                    <a:lnTo>
                      <a:pt x="248" y="42"/>
                    </a:lnTo>
                    <a:lnTo>
                      <a:pt x="246" y="39"/>
                    </a:lnTo>
                    <a:lnTo>
                      <a:pt x="242" y="39"/>
                    </a:lnTo>
                    <a:lnTo>
                      <a:pt x="240" y="37"/>
                    </a:lnTo>
                    <a:lnTo>
                      <a:pt x="237" y="36"/>
                    </a:lnTo>
                    <a:lnTo>
                      <a:pt x="234" y="32"/>
                    </a:lnTo>
                    <a:lnTo>
                      <a:pt x="231" y="29"/>
                    </a:lnTo>
                    <a:lnTo>
                      <a:pt x="226" y="31"/>
                    </a:lnTo>
                    <a:lnTo>
                      <a:pt x="224" y="32"/>
                    </a:lnTo>
                    <a:lnTo>
                      <a:pt x="224" y="33"/>
                    </a:lnTo>
                    <a:lnTo>
                      <a:pt x="222" y="33"/>
                    </a:lnTo>
                    <a:lnTo>
                      <a:pt x="219" y="33"/>
                    </a:lnTo>
                    <a:lnTo>
                      <a:pt x="216" y="35"/>
                    </a:lnTo>
                    <a:lnTo>
                      <a:pt x="216" y="36"/>
                    </a:lnTo>
                    <a:lnTo>
                      <a:pt x="215" y="39"/>
                    </a:lnTo>
                    <a:lnTo>
                      <a:pt x="212" y="40"/>
                    </a:lnTo>
                    <a:lnTo>
                      <a:pt x="213" y="42"/>
                    </a:lnTo>
                    <a:lnTo>
                      <a:pt x="213" y="44"/>
                    </a:lnTo>
                    <a:lnTo>
                      <a:pt x="212" y="51"/>
                    </a:lnTo>
                    <a:lnTo>
                      <a:pt x="213" y="54"/>
                    </a:lnTo>
                    <a:lnTo>
                      <a:pt x="215" y="57"/>
                    </a:lnTo>
                    <a:lnTo>
                      <a:pt x="213" y="58"/>
                    </a:lnTo>
                    <a:lnTo>
                      <a:pt x="211" y="60"/>
                    </a:lnTo>
                    <a:lnTo>
                      <a:pt x="209" y="60"/>
                    </a:lnTo>
                    <a:lnTo>
                      <a:pt x="206" y="62"/>
                    </a:lnTo>
                    <a:lnTo>
                      <a:pt x="205" y="62"/>
                    </a:lnTo>
                    <a:lnTo>
                      <a:pt x="204" y="67"/>
                    </a:lnTo>
                    <a:lnTo>
                      <a:pt x="201" y="65"/>
                    </a:lnTo>
                    <a:lnTo>
                      <a:pt x="197" y="62"/>
                    </a:lnTo>
                    <a:lnTo>
                      <a:pt x="194" y="62"/>
                    </a:lnTo>
                    <a:lnTo>
                      <a:pt x="191" y="64"/>
                    </a:lnTo>
                    <a:lnTo>
                      <a:pt x="188" y="68"/>
                    </a:lnTo>
                    <a:lnTo>
                      <a:pt x="182" y="67"/>
                    </a:lnTo>
                    <a:lnTo>
                      <a:pt x="179" y="65"/>
                    </a:lnTo>
                    <a:lnTo>
                      <a:pt x="176" y="62"/>
                    </a:lnTo>
                    <a:lnTo>
                      <a:pt x="176" y="60"/>
                    </a:lnTo>
                    <a:lnTo>
                      <a:pt x="169" y="55"/>
                    </a:lnTo>
                    <a:lnTo>
                      <a:pt x="168" y="53"/>
                    </a:lnTo>
                    <a:lnTo>
                      <a:pt x="165" y="53"/>
                    </a:lnTo>
                    <a:lnTo>
                      <a:pt x="164" y="54"/>
                    </a:lnTo>
                    <a:lnTo>
                      <a:pt x="164" y="55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1" y="58"/>
                    </a:lnTo>
                    <a:lnTo>
                      <a:pt x="161" y="58"/>
                    </a:lnTo>
                    <a:lnTo>
                      <a:pt x="161" y="60"/>
                    </a:lnTo>
                    <a:lnTo>
                      <a:pt x="157" y="60"/>
                    </a:lnTo>
                    <a:lnTo>
                      <a:pt x="154" y="58"/>
                    </a:lnTo>
                    <a:lnTo>
                      <a:pt x="154" y="61"/>
                    </a:lnTo>
                    <a:lnTo>
                      <a:pt x="157" y="62"/>
                    </a:lnTo>
                    <a:lnTo>
                      <a:pt x="157" y="65"/>
                    </a:lnTo>
                    <a:lnTo>
                      <a:pt x="155" y="67"/>
                    </a:lnTo>
                    <a:lnTo>
                      <a:pt x="155" y="71"/>
                    </a:lnTo>
                    <a:lnTo>
                      <a:pt x="157" y="72"/>
                    </a:lnTo>
                    <a:lnTo>
                      <a:pt x="157" y="76"/>
                    </a:lnTo>
                    <a:lnTo>
                      <a:pt x="155" y="75"/>
                    </a:lnTo>
                    <a:lnTo>
                      <a:pt x="154" y="76"/>
                    </a:lnTo>
                    <a:lnTo>
                      <a:pt x="151" y="75"/>
                    </a:lnTo>
                    <a:lnTo>
                      <a:pt x="148" y="73"/>
                    </a:lnTo>
                    <a:lnTo>
                      <a:pt x="146" y="72"/>
                    </a:lnTo>
                    <a:lnTo>
                      <a:pt x="141" y="71"/>
                    </a:lnTo>
                    <a:lnTo>
                      <a:pt x="139" y="72"/>
                    </a:lnTo>
                    <a:lnTo>
                      <a:pt x="135" y="72"/>
                    </a:lnTo>
                    <a:lnTo>
                      <a:pt x="133" y="73"/>
                    </a:lnTo>
                    <a:lnTo>
                      <a:pt x="136" y="76"/>
                    </a:lnTo>
                    <a:lnTo>
                      <a:pt x="135" y="78"/>
                    </a:lnTo>
                    <a:lnTo>
                      <a:pt x="135" y="79"/>
                    </a:lnTo>
                    <a:lnTo>
                      <a:pt x="133" y="80"/>
                    </a:lnTo>
                    <a:lnTo>
                      <a:pt x="136" y="83"/>
                    </a:lnTo>
                    <a:lnTo>
                      <a:pt x="133" y="86"/>
                    </a:lnTo>
                    <a:lnTo>
                      <a:pt x="132" y="86"/>
                    </a:lnTo>
                    <a:lnTo>
                      <a:pt x="130" y="84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2" y="90"/>
                    </a:lnTo>
                    <a:lnTo>
                      <a:pt x="121" y="90"/>
                    </a:lnTo>
                    <a:lnTo>
                      <a:pt x="119" y="94"/>
                    </a:lnTo>
                    <a:lnTo>
                      <a:pt x="118" y="96"/>
                    </a:lnTo>
                    <a:lnTo>
                      <a:pt x="117" y="97"/>
                    </a:lnTo>
                    <a:lnTo>
                      <a:pt x="117" y="102"/>
                    </a:lnTo>
                    <a:lnTo>
                      <a:pt x="118" y="105"/>
                    </a:lnTo>
                    <a:lnTo>
                      <a:pt x="119" y="108"/>
                    </a:lnTo>
                    <a:lnTo>
                      <a:pt x="118" y="112"/>
                    </a:lnTo>
                    <a:lnTo>
                      <a:pt x="115" y="116"/>
                    </a:lnTo>
                    <a:lnTo>
                      <a:pt x="111" y="123"/>
                    </a:lnTo>
                    <a:lnTo>
                      <a:pt x="111" y="126"/>
                    </a:lnTo>
                    <a:lnTo>
                      <a:pt x="108" y="127"/>
                    </a:lnTo>
                    <a:lnTo>
                      <a:pt x="104" y="129"/>
                    </a:lnTo>
                    <a:lnTo>
                      <a:pt x="100" y="131"/>
                    </a:lnTo>
                    <a:lnTo>
                      <a:pt x="100" y="134"/>
                    </a:lnTo>
                    <a:lnTo>
                      <a:pt x="101" y="136"/>
                    </a:lnTo>
                    <a:lnTo>
                      <a:pt x="103" y="140"/>
                    </a:lnTo>
                    <a:lnTo>
                      <a:pt x="101" y="143"/>
                    </a:lnTo>
                    <a:lnTo>
                      <a:pt x="100" y="148"/>
                    </a:lnTo>
                    <a:lnTo>
                      <a:pt x="99" y="155"/>
                    </a:lnTo>
                    <a:lnTo>
                      <a:pt x="94" y="166"/>
                    </a:lnTo>
                    <a:lnTo>
                      <a:pt x="94" y="169"/>
                    </a:lnTo>
                    <a:lnTo>
                      <a:pt x="96" y="172"/>
                    </a:lnTo>
                    <a:lnTo>
                      <a:pt x="96" y="176"/>
                    </a:lnTo>
                    <a:lnTo>
                      <a:pt x="94" y="180"/>
                    </a:lnTo>
                    <a:lnTo>
                      <a:pt x="89" y="178"/>
                    </a:lnTo>
                    <a:lnTo>
                      <a:pt x="86" y="178"/>
                    </a:lnTo>
                    <a:lnTo>
                      <a:pt x="83" y="180"/>
                    </a:lnTo>
                    <a:lnTo>
                      <a:pt x="81" y="185"/>
                    </a:lnTo>
                    <a:lnTo>
                      <a:pt x="79" y="191"/>
                    </a:lnTo>
                    <a:lnTo>
                      <a:pt x="81" y="198"/>
                    </a:lnTo>
                    <a:lnTo>
                      <a:pt x="81" y="205"/>
                    </a:lnTo>
                    <a:lnTo>
                      <a:pt x="81" y="209"/>
                    </a:lnTo>
                    <a:lnTo>
                      <a:pt x="82" y="213"/>
                    </a:lnTo>
                    <a:lnTo>
                      <a:pt x="82" y="217"/>
                    </a:lnTo>
                    <a:lnTo>
                      <a:pt x="81" y="223"/>
                    </a:lnTo>
                    <a:lnTo>
                      <a:pt x="82" y="228"/>
                    </a:lnTo>
                    <a:lnTo>
                      <a:pt x="85" y="230"/>
                    </a:lnTo>
                    <a:lnTo>
                      <a:pt x="90" y="235"/>
                    </a:lnTo>
                    <a:lnTo>
                      <a:pt x="89" y="238"/>
                    </a:lnTo>
                    <a:lnTo>
                      <a:pt x="89" y="242"/>
                    </a:lnTo>
                    <a:lnTo>
                      <a:pt x="82" y="243"/>
                    </a:lnTo>
                    <a:lnTo>
                      <a:pt x="82" y="246"/>
                    </a:lnTo>
                    <a:lnTo>
                      <a:pt x="85" y="250"/>
                    </a:lnTo>
                    <a:lnTo>
                      <a:pt x="86" y="257"/>
                    </a:lnTo>
                    <a:lnTo>
                      <a:pt x="88" y="260"/>
                    </a:lnTo>
                    <a:lnTo>
                      <a:pt x="86" y="264"/>
                    </a:lnTo>
                    <a:lnTo>
                      <a:pt x="86" y="267"/>
                    </a:lnTo>
                    <a:lnTo>
                      <a:pt x="85" y="268"/>
                    </a:lnTo>
                    <a:lnTo>
                      <a:pt x="81" y="268"/>
                    </a:lnTo>
                    <a:lnTo>
                      <a:pt x="79" y="270"/>
                    </a:lnTo>
                    <a:lnTo>
                      <a:pt x="81" y="272"/>
                    </a:lnTo>
                    <a:lnTo>
                      <a:pt x="79" y="274"/>
                    </a:lnTo>
                    <a:lnTo>
                      <a:pt x="78" y="277"/>
                    </a:lnTo>
                    <a:lnTo>
                      <a:pt x="81" y="279"/>
                    </a:lnTo>
                    <a:lnTo>
                      <a:pt x="81" y="288"/>
                    </a:lnTo>
                    <a:lnTo>
                      <a:pt x="79" y="290"/>
                    </a:lnTo>
                    <a:lnTo>
                      <a:pt x="78" y="288"/>
                    </a:lnTo>
                    <a:lnTo>
                      <a:pt x="76" y="286"/>
                    </a:lnTo>
                    <a:lnTo>
                      <a:pt x="76" y="286"/>
                    </a:lnTo>
                    <a:lnTo>
                      <a:pt x="75" y="285"/>
                    </a:lnTo>
                    <a:lnTo>
                      <a:pt x="72" y="285"/>
                    </a:lnTo>
                    <a:lnTo>
                      <a:pt x="70" y="282"/>
                    </a:lnTo>
                    <a:lnTo>
                      <a:pt x="70" y="281"/>
                    </a:lnTo>
                    <a:lnTo>
                      <a:pt x="68" y="278"/>
                    </a:lnTo>
                    <a:lnTo>
                      <a:pt x="68" y="277"/>
                    </a:lnTo>
                    <a:lnTo>
                      <a:pt x="68" y="272"/>
                    </a:lnTo>
                    <a:lnTo>
                      <a:pt x="70" y="271"/>
                    </a:lnTo>
                    <a:lnTo>
                      <a:pt x="68" y="268"/>
                    </a:lnTo>
                    <a:lnTo>
                      <a:pt x="65" y="270"/>
                    </a:lnTo>
                    <a:lnTo>
                      <a:pt x="65" y="272"/>
                    </a:lnTo>
                    <a:lnTo>
                      <a:pt x="67" y="274"/>
                    </a:lnTo>
                    <a:lnTo>
                      <a:pt x="65" y="275"/>
                    </a:lnTo>
                    <a:lnTo>
                      <a:pt x="64" y="275"/>
                    </a:lnTo>
                    <a:lnTo>
                      <a:pt x="64" y="277"/>
                    </a:lnTo>
                    <a:lnTo>
                      <a:pt x="63" y="278"/>
                    </a:lnTo>
                    <a:lnTo>
                      <a:pt x="64" y="279"/>
                    </a:lnTo>
                    <a:lnTo>
                      <a:pt x="65" y="279"/>
                    </a:lnTo>
                    <a:lnTo>
                      <a:pt x="67" y="282"/>
                    </a:lnTo>
                    <a:lnTo>
                      <a:pt x="65" y="285"/>
                    </a:lnTo>
                    <a:lnTo>
                      <a:pt x="63" y="288"/>
                    </a:lnTo>
                    <a:lnTo>
                      <a:pt x="63" y="288"/>
                    </a:lnTo>
                    <a:lnTo>
                      <a:pt x="60" y="285"/>
                    </a:lnTo>
                    <a:lnTo>
                      <a:pt x="60" y="286"/>
                    </a:lnTo>
                    <a:lnTo>
                      <a:pt x="60" y="288"/>
                    </a:lnTo>
                    <a:lnTo>
                      <a:pt x="61" y="289"/>
                    </a:lnTo>
                    <a:lnTo>
                      <a:pt x="59" y="290"/>
                    </a:lnTo>
                    <a:lnTo>
                      <a:pt x="57" y="289"/>
                    </a:lnTo>
                    <a:lnTo>
                      <a:pt x="57" y="288"/>
                    </a:lnTo>
                    <a:lnTo>
                      <a:pt x="56" y="288"/>
                    </a:lnTo>
                    <a:lnTo>
                      <a:pt x="56" y="286"/>
                    </a:lnTo>
                    <a:lnTo>
                      <a:pt x="54" y="282"/>
                    </a:lnTo>
                    <a:lnTo>
                      <a:pt x="52" y="279"/>
                    </a:lnTo>
                    <a:lnTo>
                      <a:pt x="50" y="279"/>
                    </a:lnTo>
                    <a:lnTo>
                      <a:pt x="50" y="281"/>
                    </a:lnTo>
                    <a:lnTo>
                      <a:pt x="52" y="282"/>
                    </a:lnTo>
                    <a:lnTo>
                      <a:pt x="54" y="285"/>
                    </a:lnTo>
                    <a:lnTo>
                      <a:pt x="54" y="286"/>
                    </a:lnTo>
                    <a:lnTo>
                      <a:pt x="56" y="289"/>
                    </a:lnTo>
                    <a:lnTo>
                      <a:pt x="56" y="290"/>
                    </a:lnTo>
                    <a:lnTo>
                      <a:pt x="53" y="292"/>
                    </a:lnTo>
                    <a:lnTo>
                      <a:pt x="52" y="293"/>
                    </a:lnTo>
                    <a:lnTo>
                      <a:pt x="52" y="295"/>
                    </a:lnTo>
                    <a:lnTo>
                      <a:pt x="50" y="296"/>
                    </a:lnTo>
                    <a:lnTo>
                      <a:pt x="50" y="297"/>
                    </a:lnTo>
                    <a:lnTo>
                      <a:pt x="47" y="300"/>
                    </a:lnTo>
                    <a:lnTo>
                      <a:pt x="45" y="297"/>
                    </a:lnTo>
                    <a:lnTo>
                      <a:pt x="46" y="300"/>
                    </a:lnTo>
                    <a:lnTo>
                      <a:pt x="46" y="302"/>
                    </a:lnTo>
                    <a:lnTo>
                      <a:pt x="42" y="306"/>
                    </a:lnTo>
                    <a:lnTo>
                      <a:pt x="41" y="306"/>
                    </a:lnTo>
                    <a:lnTo>
                      <a:pt x="39" y="304"/>
                    </a:lnTo>
                    <a:lnTo>
                      <a:pt x="39" y="304"/>
                    </a:lnTo>
                    <a:lnTo>
                      <a:pt x="38" y="306"/>
                    </a:lnTo>
                    <a:lnTo>
                      <a:pt x="36" y="306"/>
                    </a:lnTo>
                    <a:lnTo>
                      <a:pt x="34" y="308"/>
                    </a:lnTo>
                    <a:lnTo>
                      <a:pt x="32" y="308"/>
                    </a:lnTo>
                    <a:lnTo>
                      <a:pt x="31" y="308"/>
                    </a:lnTo>
                    <a:lnTo>
                      <a:pt x="30" y="310"/>
                    </a:lnTo>
                    <a:lnTo>
                      <a:pt x="27" y="307"/>
                    </a:lnTo>
                    <a:lnTo>
                      <a:pt x="27" y="306"/>
                    </a:lnTo>
                    <a:lnTo>
                      <a:pt x="25" y="304"/>
                    </a:lnTo>
                    <a:lnTo>
                      <a:pt x="24" y="304"/>
                    </a:lnTo>
                    <a:lnTo>
                      <a:pt x="25" y="307"/>
                    </a:lnTo>
                    <a:lnTo>
                      <a:pt x="23" y="308"/>
                    </a:lnTo>
                    <a:lnTo>
                      <a:pt x="21" y="306"/>
                    </a:lnTo>
                    <a:lnTo>
                      <a:pt x="23" y="306"/>
                    </a:lnTo>
                    <a:lnTo>
                      <a:pt x="21" y="304"/>
                    </a:lnTo>
                    <a:lnTo>
                      <a:pt x="17" y="302"/>
                    </a:lnTo>
                    <a:lnTo>
                      <a:pt x="13" y="299"/>
                    </a:lnTo>
                    <a:lnTo>
                      <a:pt x="10" y="299"/>
                    </a:lnTo>
                    <a:lnTo>
                      <a:pt x="7" y="293"/>
                    </a:lnTo>
                    <a:lnTo>
                      <a:pt x="9" y="292"/>
                    </a:lnTo>
                    <a:lnTo>
                      <a:pt x="9" y="289"/>
                    </a:lnTo>
                    <a:lnTo>
                      <a:pt x="10" y="289"/>
                    </a:lnTo>
                    <a:lnTo>
                      <a:pt x="12" y="290"/>
                    </a:lnTo>
                    <a:lnTo>
                      <a:pt x="13" y="290"/>
                    </a:lnTo>
                    <a:lnTo>
                      <a:pt x="18" y="293"/>
                    </a:lnTo>
                    <a:lnTo>
                      <a:pt x="18" y="292"/>
                    </a:lnTo>
                    <a:lnTo>
                      <a:pt x="17" y="290"/>
                    </a:lnTo>
                    <a:lnTo>
                      <a:pt x="18" y="289"/>
                    </a:lnTo>
                    <a:lnTo>
                      <a:pt x="21" y="289"/>
                    </a:lnTo>
                    <a:lnTo>
                      <a:pt x="20" y="288"/>
                    </a:lnTo>
                    <a:lnTo>
                      <a:pt x="17" y="288"/>
                    </a:lnTo>
                    <a:lnTo>
                      <a:pt x="16" y="289"/>
                    </a:lnTo>
                    <a:lnTo>
                      <a:pt x="14" y="286"/>
                    </a:lnTo>
                    <a:lnTo>
                      <a:pt x="16" y="285"/>
                    </a:lnTo>
                    <a:lnTo>
                      <a:pt x="16" y="282"/>
                    </a:lnTo>
                    <a:lnTo>
                      <a:pt x="14" y="281"/>
                    </a:lnTo>
                    <a:lnTo>
                      <a:pt x="16" y="279"/>
                    </a:lnTo>
                    <a:lnTo>
                      <a:pt x="13" y="278"/>
                    </a:lnTo>
                    <a:lnTo>
                      <a:pt x="12" y="281"/>
                    </a:lnTo>
                    <a:lnTo>
                      <a:pt x="13" y="281"/>
                    </a:lnTo>
                    <a:lnTo>
                      <a:pt x="10" y="282"/>
                    </a:lnTo>
                    <a:lnTo>
                      <a:pt x="10" y="282"/>
                    </a:lnTo>
                    <a:lnTo>
                      <a:pt x="9" y="284"/>
                    </a:lnTo>
                    <a:lnTo>
                      <a:pt x="6" y="279"/>
                    </a:lnTo>
                    <a:lnTo>
                      <a:pt x="5" y="278"/>
                    </a:lnTo>
                    <a:lnTo>
                      <a:pt x="7" y="274"/>
                    </a:lnTo>
                    <a:lnTo>
                      <a:pt x="9" y="274"/>
                    </a:lnTo>
                    <a:lnTo>
                      <a:pt x="9" y="275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4" y="275"/>
                    </a:lnTo>
                    <a:lnTo>
                      <a:pt x="14" y="274"/>
                    </a:lnTo>
                    <a:lnTo>
                      <a:pt x="14" y="271"/>
                    </a:lnTo>
                    <a:lnTo>
                      <a:pt x="17" y="271"/>
                    </a:lnTo>
                    <a:lnTo>
                      <a:pt x="17" y="270"/>
                    </a:lnTo>
                    <a:lnTo>
                      <a:pt x="13" y="270"/>
                    </a:lnTo>
                    <a:lnTo>
                      <a:pt x="12" y="270"/>
                    </a:lnTo>
                    <a:lnTo>
                      <a:pt x="13" y="267"/>
                    </a:lnTo>
                    <a:lnTo>
                      <a:pt x="14" y="267"/>
                    </a:lnTo>
                    <a:lnTo>
                      <a:pt x="16" y="264"/>
                    </a:lnTo>
                    <a:lnTo>
                      <a:pt x="14" y="264"/>
                    </a:lnTo>
                    <a:lnTo>
                      <a:pt x="16" y="263"/>
                    </a:lnTo>
                    <a:lnTo>
                      <a:pt x="17" y="260"/>
                    </a:lnTo>
                    <a:lnTo>
                      <a:pt x="18" y="260"/>
                    </a:lnTo>
                    <a:lnTo>
                      <a:pt x="18" y="263"/>
                    </a:lnTo>
                    <a:lnTo>
                      <a:pt x="21" y="264"/>
                    </a:lnTo>
                    <a:lnTo>
                      <a:pt x="20" y="263"/>
                    </a:lnTo>
                    <a:lnTo>
                      <a:pt x="20" y="260"/>
                    </a:lnTo>
                    <a:lnTo>
                      <a:pt x="23" y="257"/>
                    </a:lnTo>
                    <a:lnTo>
                      <a:pt x="24" y="257"/>
                    </a:lnTo>
                    <a:lnTo>
                      <a:pt x="21" y="257"/>
                    </a:lnTo>
                    <a:lnTo>
                      <a:pt x="20" y="257"/>
                    </a:lnTo>
                    <a:lnTo>
                      <a:pt x="14" y="260"/>
                    </a:lnTo>
                    <a:lnTo>
                      <a:pt x="14" y="261"/>
                    </a:lnTo>
                    <a:lnTo>
                      <a:pt x="13" y="263"/>
                    </a:lnTo>
                    <a:lnTo>
                      <a:pt x="10" y="266"/>
                    </a:lnTo>
                    <a:lnTo>
                      <a:pt x="10" y="266"/>
                    </a:lnTo>
                    <a:lnTo>
                      <a:pt x="10" y="264"/>
                    </a:lnTo>
                    <a:lnTo>
                      <a:pt x="9" y="261"/>
                    </a:lnTo>
                    <a:lnTo>
                      <a:pt x="10" y="260"/>
                    </a:lnTo>
                    <a:lnTo>
                      <a:pt x="9" y="260"/>
                    </a:lnTo>
                    <a:lnTo>
                      <a:pt x="7" y="259"/>
                    </a:lnTo>
                    <a:lnTo>
                      <a:pt x="10" y="257"/>
                    </a:lnTo>
                    <a:lnTo>
                      <a:pt x="10" y="255"/>
                    </a:lnTo>
                    <a:lnTo>
                      <a:pt x="12" y="253"/>
                    </a:lnTo>
                    <a:lnTo>
                      <a:pt x="9" y="253"/>
                    </a:lnTo>
                    <a:lnTo>
                      <a:pt x="6" y="257"/>
                    </a:lnTo>
                    <a:lnTo>
                      <a:pt x="3" y="256"/>
                    </a:lnTo>
                    <a:lnTo>
                      <a:pt x="3" y="253"/>
                    </a:lnTo>
                    <a:lnTo>
                      <a:pt x="5" y="253"/>
                    </a:lnTo>
                    <a:lnTo>
                      <a:pt x="6" y="253"/>
                    </a:lnTo>
                    <a:lnTo>
                      <a:pt x="6" y="250"/>
                    </a:lnTo>
                    <a:lnTo>
                      <a:pt x="7" y="249"/>
                    </a:lnTo>
                    <a:lnTo>
                      <a:pt x="6" y="249"/>
                    </a:lnTo>
                    <a:lnTo>
                      <a:pt x="5" y="250"/>
                    </a:lnTo>
                    <a:lnTo>
                      <a:pt x="3" y="250"/>
                    </a:lnTo>
                    <a:lnTo>
                      <a:pt x="2" y="249"/>
                    </a:lnTo>
                    <a:lnTo>
                      <a:pt x="2" y="248"/>
                    </a:lnTo>
                    <a:lnTo>
                      <a:pt x="2" y="246"/>
                    </a:lnTo>
                    <a:lnTo>
                      <a:pt x="2" y="245"/>
                    </a:lnTo>
                    <a:lnTo>
                      <a:pt x="3" y="246"/>
                    </a:lnTo>
                    <a:lnTo>
                      <a:pt x="6" y="246"/>
                    </a:lnTo>
                    <a:lnTo>
                      <a:pt x="9" y="245"/>
                    </a:lnTo>
                    <a:lnTo>
                      <a:pt x="10" y="245"/>
                    </a:lnTo>
                    <a:lnTo>
                      <a:pt x="13" y="245"/>
                    </a:lnTo>
                    <a:lnTo>
                      <a:pt x="16" y="245"/>
                    </a:lnTo>
                    <a:lnTo>
                      <a:pt x="17" y="248"/>
                    </a:lnTo>
                    <a:lnTo>
                      <a:pt x="17" y="246"/>
                    </a:lnTo>
                    <a:lnTo>
                      <a:pt x="20" y="243"/>
                    </a:lnTo>
                    <a:lnTo>
                      <a:pt x="23" y="243"/>
                    </a:lnTo>
                    <a:lnTo>
                      <a:pt x="23" y="246"/>
                    </a:lnTo>
                    <a:lnTo>
                      <a:pt x="21" y="248"/>
                    </a:lnTo>
                    <a:lnTo>
                      <a:pt x="21" y="249"/>
                    </a:lnTo>
                    <a:lnTo>
                      <a:pt x="25" y="249"/>
                    </a:lnTo>
                    <a:lnTo>
                      <a:pt x="25" y="246"/>
                    </a:lnTo>
                    <a:lnTo>
                      <a:pt x="25" y="246"/>
                    </a:lnTo>
                    <a:lnTo>
                      <a:pt x="27" y="245"/>
                    </a:lnTo>
                    <a:lnTo>
                      <a:pt x="31" y="243"/>
                    </a:lnTo>
                    <a:lnTo>
                      <a:pt x="32" y="242"/>
                    </a:lnTo>
                    <a:lnTo>
                      <a:pt x="30" y="239"/>
                    </a:lnTo>
                    <a:lnTo>
                      <a:pt x="31" y="238"/>
                    </a:lnTo>
                    <a:lnTo>
                      <a:pt x="28" y="241"/>
                    </a:lnTo>
                    <a:lnTo>
                      <a:pt x="30" y="242"/>
                    </a:lnTo>
                    <a:lnTo>
                      <a:pt x="28" y="243"/>
                    </a:lnTo>
                    <a:lnTo>
                      <a:pt x="25" y="242"/>
                    </a:lnTo>
                    <a:lnTo>
                      <a:pt x="27" y="241"/>
                    </a:lnTo>
                    <a:lnTo>
                      <a:pt x="27" y="239"/>
                    </a:lnTo>
                    <a:lnTo>
                      <a:pt x="25" y="239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20" y="241"/>
                    </a:lnTo>
                    <a:lnTo>
                      <a:pt x="18" y="241"/>
                    </a:lnTo>
                    <a:lnTo>
                      <a:pt x="18" y="242"/>
                    </a:lnTo>
                    <a:lnTo>
                      <a:pt x="17" y="243"/>
                    </a:lnTo>
                    <a:lnTo>
                      <a:pt x="16" y="243"/>
                    </a:lnTo>
                    <a:lnTo>
                      <a:pt x="13" y="242"/>
                    </a:lnTo>
                    <a:lnTo>
                      <a:pt x="9" y="243"/>
                    </a:lnTo>
                    <a:lnTo>
                      <a:pt x="7" y="243"/>
                    </a:lnTo>
                    <a:lnTo>
                      <a:pt x="5" y="243"/>
                    </a:lnTo>
                    <a:lnTo>
                      <a:pt x="3" y="242"/>
                    </a:lnTo>
                    <a:lnTo>
                      <a:pt x="2" y="242"/>
                    </a:lnTo>
                    <a:lnTo>
                      <a:pt x="2" y="241"/>
                    </a:lnTo>
                    <a:lnTo>
                      <a:pt x="3" y="241"/>
                    </a:lnTo>
                    <a:lnTo>
                      <a:pt x="6" y="239"/>
                    </a:lnTo>
                    <a:lnTo>
                      <a:pt x="3" y="239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3" y="238"/>
                    </a:lnTo>
                    <a:lnTo>
                      <a:pt x="5" y="237"/>
                    </a:lnTo>
                    <a:lnTo>
                      <a:pt x="7" y="237"/>
                    </a:lnTo>
                    <a:lnTo>
                      <a:pt x="10" y="235"/>
                    </a:lnTo>
                    <a:lnTo>
                      <a:pt x="7" y="235"/>
                    </a:lnTo>
                    <a:lnTo>
                      <a:pt x="6" y="237"/>
                    </a:lnTo>
                    <a:lnTo>
                      <a:pt x="3" y="237"/>
                    </a:lnTo>
                    <a:lnTo>
                      <a:pt x="5" y="234"/>
                    </a:lnTo>
                    <a:lnTo>
                      <a:pt x="0" y="232"/>
                    </a:lnTo>
                    <a:lnTo>
                      <a:pt x="0" y="231"/>
                    </a:lnTo>
                    <a:lnTo>
                      <a:pt x="3" y="231"/>
                    </a:lnTo>
                    <a:lnTo>
                      <a:pt x="6" y="230"/>
                    </a:lnTo>
                    <a:lnTo>
                      <a:pt x="7" y="230"/>
                    </a:lnTo>
                    <a:lnTo>
                      <a:pt x="10" y="228"/>
                    </a:lnTo>
                    <a:lnTo>
                      <a:pt x="14" y="231"/>
                    </a:lnTo>
                    <a:lnTo>
                      <a:pt x="16" y="230"/>
                    </a:lnTo>
                    <a:lnTo>
                      <a:pt x="18" y="231"/>
                    </a:lnTo>
                    <a:lnTo>
                      <a:pt x="21" y="228"/>
                    </a:lnTo>
                    <a:lnTo>
                      <a:pt x="18" y="228"/>
                    </a:lnTo>
                    <a:lnTo>
                      <a:pt x="18" y="230"/>
                    </a:lnTo>
                    <a:lnTo>
                      <a:pt x="14" y="230"/>
                    </a:lnTo>
                    <a:lnTo>
                      <a:pt x="12" y="227"/>
                    </a:lnTo>
                    <a:lnTo>
                      <a:pt x="7" y="227"/>
                    </a:lnTo>
                    <a:lnTo>
                      <a:pt x="5" y="228"/>
                    </a:lnTo>
                    <a:lnTo>
                      <a:pt x="3" y="227"/>
                    </a:lnTo>
                    <a:lnTo>
                      <a:pt x="5" y="225"/>
                    </a:lnTo>
                    <a:lnTo>
                      <a:pt x="2" y="223"/>
                    </a:lnTo>
                    <a:lnTo>
                      <a:pt x="2" y="221"/>
                    </a:lnTo>
                    <a:lnTo>
                      <a:pt x="3" y="221"/>
                    </a:lnTo>
                    <a:lnTo>
                      <a:pt x="6" y="223"/>
                    </a:lnTo>
                    <a:lnTo>
                      <a:pt x="6" y="225"/>
                    </a:lnTo>
                    <a:lnTo>
                      <a:pt x="7" y="224"/>
                    </a:lnTo>
                    <a:lnTo>
                      <a:pt x="6" y="221"/>
                    </a:lnTo>
                    <a:lnTo>
                      <a:pt x="10" y="221"/>
                    </a:lnTo>
                    <a:lnTo>
                      <a:pt x="12" y="224"/>
                    </a:lnTo>
                    <a:lnTo>
                      <a:pt x="13" y="224"/>
                    </a:lnTo>
                    <a:lnTo>
                      <a:pt x="14" y="224"/>
                    </a:lnTo>
                    <a:lnTo>
                      <a:pt x="12" y="221"/>
                    </a:lnTo>
                    <a:lnTo>
                      <a:pt x="14" y="219"/>
                    </a:lnTo>
                    <a:lnTo>
                      <a:pt x="17" y="221"/>
                    </a:lnTo>
                    <a:lnTo>
                      <a:pt x="17" y="220"/>
                    </a:lnTo>
                    <a:lnTo>
                      <a:pt x="17" y="219"/>
                    </a:lnTo>
                    <a:lnTo>
                      <a:pt x="18" y="217"/>
                    </a:lnTo>
                    <a:lnTo>
                      <a:pt x="21" y="219"/>
                    </a:lnTo>
                    <a:lnTo>
                      <a:pt x="21" y="221"/>
                    </a:lnTo>
                    <a:lnTo>
                      <a:pt x="23" y="223"/>
                    </a:lnTo>
                    <a:lnTo>
                      <a:pt x="24" y="221"/>
                    </a:lnTo>
                    <a:lnTo>
                      <a:pt x="23" y="220"/>
                    </a:lnTo>
                    <a:lnTo>
                      <a:pt x="24" y="219"/>
                    </a:lnTo>
                    <a:lnTo>
                      <a:pt x="21" y="216"/>
                    </a:lnTo>
                    <a:lnTo>
                      <a:pt x="18" y="214"/>
                    </a:lnTo>
                    <a:lnTo>
                      <a:pt x="14" y="214"/>
                    </a:lnTo>
                    <a:lnTo>
                      <a:pt x="13" y="213"/>
                    </a:lnTo>
                    <a:lnTo>
                      <a:pt x="16" y="212"/>
                    </a:lnTo>
                    <a:lnTo>
                      <a:pt x="17" y="213"/>
                    </a:lnTo>
                    <a:lnTo>
                      <a:pt x="18" y="212"/>
                    </a:lnTo>
                    <a:lnTo>
                      <a:pt x="20" y="213"/>
                    </a:lnTo>
                    <a:lnTo>
                      <a:pt x="21" y="212"/>
                    </a:lnTo>
                    <a:lnTo>
                      <a:pt x="23" y="212"/>
                    </a:lnTo>
                    <a:lnTo>
                      <a:pt x="24" y="214"/>
                    </a:lnTo>
                    <a:lnTo>
                      <a:pt x="27" y="216"/>
                    </a:lnTo>
                    <a:lnTo>
                      <a:pt x="28" y="213"/>
                    </a:lnTo>
                    <a:lnTo>
                      <a:pt x="32" y="212"/>
                    </a:lnTo>
                    <a:lnTo>
                      <a:pt x="34" y="210"/>
                    </a:lnTo>
                    <a:lnTo>
                      <a:pt x="32" y="210"/>
                    </a:lnTo>
                    <a:lnTo>
                      <a:pt x="28" y="212"/>
                    </a:lnTo>
                    <a:lnTo>
                      <a:pt x="28" y="212"/>
                    </a:lnTo>
                    <a:lnTo>
                      <a:pt x="30" y="210"/>
                    </a:lnTo>
                    <a:lnTo>
                      <a:pt x="28" y="209"/>
                    </a:lnTo>
                    <a:lnTo>
                      <a:pt x="24" y="210"/>
                    </a:lnTo>
                    <a:lnTo>
                      <a:pt x="23" y="209"/>
                    </a:lnTo>
                    <a:lnTo>
                      <a:pt x="24" y="208"/>
                    </a:lnTo>
                    <a:lnTo>
                      <a:pt x="24" y="205"/>
                    </a:lnTo>
                    <a:lnTo>
                      <a:pt x="24" y="203"/>
                    </a:lnTo>
                    <a:lnTo>
                      <a:pt x="25" y="205"/>
                    </a:lnTo>
                    <a:lnTo>
                      <a:pt x="28" y="205"/>
                    </a:lnTo>
                    <a:lnTo>
                      <a:pt x="31" y="206"/>
                    </a:lnTo>
                    <a:lnTo>
                      <a:pt x="32" y="206"/>
                    </a:lnTo>
                    <a:lnTo>
                      <a:pt x="35" y="209"/>
                    </a:lnTo>
                    <a:lnTo>
                      <a:pt x="39" y="210"/>
                    </a:lnTo>
                    <a:lnTo>
                      <a:pt x="41" y="210"/>
                    </a:lnTo>
                    <a:lnTo>
                      <a:pt x="41" y="210"/>
                    </a:lnTo>
                    <a:lnTo>
                      <a:pt x="38" y="209"/>
                    </a:lnTo>
                    <a:lnTo>
                      <a:pt x="35" y="208"/>
                    </a:lnTo>
                    <a:lnTo>
                      <a:pt x="34" y="205"/>
                    </a:lnTo>
                    <a:lnTo>
                      <a:pt x="34" y="202"/>
                    </a:lnTo>
                    <a:lnTo>
                      <a:pt x="35" y="202"/>
                    </a:lnTo>
                    <a:lnTo>
                      <a:pt x="35" y="203"/>
                    </a:lnTo>
                    <a:lnTo>
                      <a:pt x="38" y="206"/>
                    </a:lnTo>
                    <a:lnTo>
                      <a:pt x="39" y="206"/>
                    </a:lnTo>
                    <a:lnTo>
                      <a:pt x="41" y="208"/>
                    </a:lnTo>
                    <a:lnTo>
                      <a:pt x="43" y="209"/>
                    </a:lnTo>
                    <a:lnTo>
                      <a:pt x="43" y="208"/>
                    </a:lnTo>
                    <a:lnTo>
                      <a:pt x="42" y="206"/>
                    </a:lnTo>
                    <a:lnTo>
                      <a:pt x="42" y="205"/>
                    </a:lnTo>
                    <a:lnTo>
                      <a:pt x="39" y="205"/>
                    </a:lnTo>
                    <a:lnTo>
                      <a:pt x="36" y="203"/>
                    </a:lnTo>
                    <a:lnTo>
                      <a:pt x="36" y="202"/>
                    </a:lnTo>
                    <a:lnTo>
                      <a:pt x="38" y="202"/>
                    </a:lnTo>
                    <a:lnTo>
                      <a:pt x="39" y="203"/>
                    </a:lnTo>
                    <a:lnTo>
                      <a:pt x="41" y="202"/>
                    </a:lnTo>
                    <a:lnTo>
                      <a:pt x="43" y="199"/>
                    </a:lnTo>
                    <a:lnTo>
                      <a:pt x="43" y="199"/>
                    </a:lnTo>
                    <a:lnTo>
                      <a:pt x="42" y="199"/>
                    </a:lnTo>
                    <a:lnTo>
                      <a:pt x="41" y="199"/>
                    </a:lnTo>
                    <a:lnTo>
                      <a:pt x="42" y="196"/>
                    </a:lnTo>
                    <a:lnTo>
                      <a:pt x="45" y="196"/>
                    </a:lnTo>
                    <a:lnTo>
                      <a:pt x="46" y="198"/>
                    </a:lnTo>
                    <a:lnTo>
                      <a:pt x="50" y="195"/>
                    </a:lnTo>
                    <a:lnTo>
                      <a:pt x="46" y="195"/>
                    </a:lnTo>
                    <a:lnTo>
                      <a:pt x="46" y="194"/>
                    </a:lnTo>
                    <a:lnTo>
                      <a:pt x="49" y="194"/>
                    </a:lnTo>
                    <a:lnTo>
                      <a:pt x="50" y="191"/>
                    </a:lnTo>
                    <a:lnTo>
                      <a:pt x="52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8"/>
                    </a:lnTo>
                    <a:lnTo>
                      <a:pt x="54" y="199"/>
                    </a:lnTo>
                    <a:lnTo>
                      <a:pt x="52" y="201"/>
                    </a:lnTo>
                    <a:lnTo>
                      <a:pt x="54" y="199"/>
                    </a:lnTo>
                    <a:lnTo>
                      <a:pt x="57" y="199"/>
                    </a:lnTo>
                    <a:lnTo>
                      <a:pt x="57" y="196"/>
                    </a:lnTo>
                    <a:lnTo>
                      <a:pt x="59" y="195"/>
                    </a:lnTo>
                    <a:lnTo>
                      <a:pt x="61" y="195"/>
                    </a:lnTo>
                    <a:lnTo>
                      <a:pt x="63" y="196"/>
                    </a:lnTo>
                    <a:lnTo>
                      <a:pt x="65" y="198"/>
                    </a:lnTo>
                    <a:lnTo>
                      <a:pt x="65" y="195"/>
                    </a:lnTo>
                    <a:lnTo>
                      <a:pt x="67" y="194"/>
                    </a:lnTo>
                    <a:lnTo>
                      <a:pt x="64" y="192"/>
                    </a:lnTo>
                    <a:lnTo>
                      <a:pt x="68" y="188"/>
                    </a:lnTo>
                    <a:lnTo>
                      <a:pt x="70" y="188"/>
                    </a:lnTo>
                    <a:lnTo>
                      <a:pt x="71" y="187"/>
                    </a:lnTo>
                    <a:lnTo>
                      <a:pt x="68" y="185"/>
                    </a:lnTo>
                    <a:lnTo>
                      <a:pt x="68" y="184"/>
                    </a:lnTo>
                    <a:lnTo>
                      <a:pt x="71" y="181"/>
                    </a:lnTo>
                    <a:lnTo>
                      <a:pt x="70" y="181"/>
                    </a:lnTo>
                    <a:lnTo>
                      <a:pt x="68" y="181"/>
                    </a:lnTo>
                    <a:lnTo>
                      <a:pt x="67" y="181"/>
                    </a:lnTo>
                    <a:lnTo>
                      <a:pt x="65" y="183"/>
                    </a:lnTo>
                    <a:lnTo>
                      <a:pt x="65" y="185"/>
                    </a:lnTo>
                    <a:lnTo>
                      <a:pt x="63" y="187"/>
                    </a:lnTo>
                    <a:lnTo>
                      <a:pt x="65" y="187"/>
                    </a:lnTo>
                    <a:lnTo>
                      <a:pt x="65" y="188"/>
                    </a:lnTo>
                    <a:lnTo>
                      <a:pt x="61" y="192"/>
                    </a:lnTo>
                    <a:lnTo>
                      <a:pt x="59" y="192"/>
                    </a:lnTo>
                    <a:lnTo>
                      <a:pt x="56" y="194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6" y="190"/>
                    </a:lnTo>
                    <a:lnTo>
                      <a:pt x="56" y="188"/>
                    </a:lnTo>
                    <a:lnTo>
                      <a:pt x="54" y="187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4" y="185"/>
                    </a:lnTo>
                    <a:lnTo>
                      <a:pt x="56" y="184"/>
                    </a:lnTo>
                    <a:lnTo>
                      <a:pt x="56" y="181"/>
                    </a:lnTo>
                    <a:lnTo>
                      <a:pt x="56" y="181"/>
                    </a:lnTo>
                    <a:lnTo>
                      <a:pt x="59" y="180"/>
                    </a:lnTo>
                    <a:lnTo>
                      <a:pt x="57" y="177"/>
                    </a:lnTo>
                    <a:lnTo>
                      <a:pt x="59" y="176"/>
                    </a:lnTo>
                    <a:lnTo>
                      <a:pt x="63" y="176"/>
                    </a:lnTo>
                    <a:lnTo>
                      <a:pt x="61" y="174"/>
                    </a:lnTo>
                    <a:lnTo>
                      <a:pt x="61" y="173"/>
                    </a:lnTo>
                    <a:lnTo>
                      <a:pt x="63" y="172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9"/>
                    </a:lnTo>
                    <a:lnTo>
                      <a:pt x="65" y="170"/>
                    </a:lnTo>
                    <a:lnTo>
                      <a:pt x="67" y="172"/>
                    </a:lnTo>
                    <a:lnTo>
                      <a:pt x="68" y="172"/>
                    </a:lnTo>
                    <a:lnTo>
                      <a:pt x="70" y="170"/>
                    </a:lnTo>
                    <a:lnTo>
                      <a:pt x="71" y="169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70" y="165"/>
                    </a:lnTo>
                    <a:lnTo>
                      <a:pt x="74" y="165"/>
                    </a:lnTo>
                    <a:lnTo>
                      <a:pt x="74" y="163"/>
                    </a:lnTo>
                    <a:lnTo>
                      <a:pt x="72" y="163"/>
                    </a:lnTo>
                    <a:lnTo>
                      <a:pt x="74" y="161"/>
                    </a:lnTo>
                    <a:lnTo>
                      <a:pt x="76" y="161"/>
                    </a:lnTo>
                    <a:lnTo>
                      <a:pt x="76" y="159"/>
                    </a:lnTo>
                    <a:lnTo>
                      <a:pt x="78" y="158"/>
                    </a:lnTo>
                    <a:lnTo>
                      <a:pt x="79" y="158"/>
                    </a:lnTo>
                    <a:lnTo>
                      <a:pt x="82" y="156"/>
                    </a:lnTo>
                    <a:lnTo>
                      <a:pt x="83" y="155"/>
                    </a:lnTo>
                    <a:lnTo>
                      <a:pt x="85" y="152"/>
                    </a:lnTo>
                    <a:lnTo>
                      <a:pt x="83" y="152"/>
                    </a:lnTo>
                    <a:lnTo>
                      <a:pt x="82" y="155"/>
                    </a:lnTo>
                    <a:lnTo>
                      <a:pt x="81" y="155"/>
                    </a:lnTo>
                    <a:lnTo>
                      <a:pt x="79" y="152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81" y="147"/>
                    </a:lnTo>
                    <a:lnTo>
                      <a:pt x="83" y="149"/>
                    </a:lnTo>
                    <a:lnTo>
                      <a:pt x="83" y="148"/>
                    </a:lnTo>
                    <a:lnTo>
                      <a:pt x="83" y="147"/>
                    </a:lnTo>
                    <a:lnTo>
                      <a:pt x="81" y="147"/>
                    </a:lnTo>
                    <a:lnTo>
                      <a:pt x="81" y="144"/>
                    </a:lnTo>
                    <a:lnTo>
                      <a:pt x="82" y="144"/>
                    </a:lnTo>
                    <a:lnTo>
                      <a:pt x="83" y="144"/>
                    </a:lnTo>
                    <a:lnTo>
                      <a:pt x="85" y="144"/>
                    </a:lnTo>
                    <a:lnTo>
                      <a:pt x="83" y="143"/>
                    </a:lnTo>
                    <a:lnTo>
                      <a:pt x="82" y="141"/>
                    </a:lnTo>
                    <a:lnTo>
                      <a:pt x="83" y="141"/>
                    </a:lnTo>
                    <a:lnTo>
                      <a:pt x="83" y="140"/>
                    </a:lnTo>
                    <a:lnTo>
                      <a:pt x="85" y="138"/>
                    </a:lnTo>
                    <a:lnTo>
                      <a:pt x="86" y="138"/>
                    </a:lnTo>
                    <a:lnTo>
                      <a:pt x="88" y="140"/>
                    </a:lnTo>
                    <a:lnTo>
                      <a:pt x="88" y="137"/>
                    </a:lnTo>
                    <a:lnTo>
                      <a:pt x="86" y="136"/>
                    </a:lnTo>
                    <a:lnTo>
                      <a:pt x="86" y="134"/>
                    </a:lnTo>
                    <a:lnTo>
                      <a:pt x="83" y="134"/>
                    </a:lnTo>
                    <a:lnTo>
                      <a:pt x="82" y="134"/>
                    </a:lnTo>
                    <a:lnTo>
                      <a:pt x="85" y="131"/>
                    </a:lnTo>
                    <a:lnTo>
                      <a:pt x="89" y="131"/>
                    </a:lnTo>
                    <a:lnTo>
                      <a:pt x="89" y="133"/>
                    </a:lnTo>
                    <a:lnTo>
                      <a:pt x="92" y="133"/>
                    </a:lnTo>
                    <a:lnTo>
                      <a:pt x="92" y="131"/>
                    </a:lnTo>
                    <a:lnTo>
                      <a:pt x="93" y="130"/>
                    </a:lnTo>
                    <a:lnTo>
                      <a:pt x="92" y="130"/>
                    </a:lnTo>
                    <a:lnTo>
                      <a:pt x="90" y="130"/>
                    </a:lnTo>
                    <a:lnTo>
                      <a:pt x="89" y="129"/>
                    </a:lnTo>
                    <a:lnTo>
                      <a:pt x="86" y="127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5" y="123"/>
                    </a:lnTo>
                    <a:lnTo>
                      <a:pt x="86" y="125"/>
                    </a:lnTo>
                    <a:lnTo>
                      <a:pt x="88" y="125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2"/>
                    </a:lnTo>
                    <a:lnTo>
                      <a:pt x="89" y="120"/>
                    </a:lnTo>
                    <a:lnTo>
                      <a:pt x="86" y="119"/>
                    </a:lnTo>
                    <a:lnTo>
                      <a:pt x="88" y="119"/>
                    </a:lnTo>
                    <a:lnTo>
                      <a:pt x="88" y="119"/>
                    </a:lnTo>
                    <a:lnTo>
                      <a:pt x="90" y="120"/>
                    </a:lnTo>
                    <a:lnTo>
                      <a:pt x="90" y="119"/>
                    </a:lnTo>
                    <a:lnTo>
                      <a:pt x="89" y="118"/>
                    </a:lnTo>
                    <a:lnTo>
                      <a:pt x="90" y="116"/>
                    </a:lnTo>
                    <a:lnTo>
                      <a:pt x="92" y="118"/>
                    </a:lnTo>
                    <a:lnTo>
                      <a:pt x="93" y="116"/>
                    </a:lnTo>
                    <a:lnTo>
                      <a:pt x="92" y="115"/>
                    </a:lnTo>
                    <a:lnTo>
                      <a:pt x="89" y="114"/>
                    </a:lnTo>
                    <a:lnTo>
                      <a:pt x="90" y="112"/>
                    </a:lnTo>
                    <a:lnTo>
                      <a:pt x="92" y="112"/>
                    </a:lnTo>
                    <a:lnTo>
                      <a:pt x="94" y="111"/>
                    </a:lnTo>
                    <a:lnTo>
                      <a:pt x="96" y="112"/>
                    </a:lnTo>
                    <a:lnTo>
                      <a:pt x="97" y="111"/>
                    </a:lnTo>
                    <a:lnTo>
                      <a:pt x="97" y="108"/>
                    </a:lnTo>
                    <a:lnTo>
                      <a:pt x="101" y="108"/>
                    </a:lnTo>
                    <a:lnTo>
                      <a:pt x="103" y="107"/>
                    </a:lnTo>
                    <a:lnTo>
                      <a:pt x="106" y="107"/>
                    </a:lnTo>
                    <a:lnTo>
                      <a:pt x="108" y="109"/>
                    </a:lnTo>
                    <a:lnTo>
                      <a:pt x="108" y="108"/>
                    </a:lnTo>
                    <a:lnTo>
                      <a:pt x="107" y="107"/>
                    </a:lnTo>
                    <a:lnTo>
                      <a:pt x="107" y="105"/>
                    </a:lnTo>
                    <a:lnTo>
                      <a:pt x="104" y="105"/>
                    </a:lnTo>
                    <a:lnTo>
                      <a:pt x="103" y="104"/>
                    </a:lnTo>
                    <a:lnTo>
                      <a:pt x="101" y="105"/>
                    </a:lnTo>
                    <a:lnTo>
                      <a:pt x="99" y="105"/>
                    </a:lnTo>
                    <a:lnTo>
                      <a:pt x="99" y="102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1" y="100"/>
                    </a:lnTo>
                    <a:lnTo>
                      <a:pt x="103" y="98"/>
                    </a:lnTo>
                    <a:lnTo>
                      <a:pt x="104" y="98"/>
                    </a:lnTo>
                    <a:lnTo>
                      <a:pt x="106" y="100"/>
                    </a:lnTo>
                    <a:lnTo>
                      <a:pt x="107" y="100"/>
                    </a:lnTo>
                    <a:lnTo>
                      <a:pt x="110" y="101"/>
                    </a:lnTo>
                    <a:lnTo>
                      <a:pt x="110" y="100"/>
                    </a:lnTo>
                    <a:lnTo>
                      <a:pt x="107" y="98"/>
                    </a:lnTo>
                    <a:lnTo>
                      <a:pt x="106" y="96"/>
                    </a:lnTo>
                    <a:lnTo>
                      <a:pt x="106" y="93"/>
                    </a:lnTo>
                    <a:lnTo>
                      <a:pt x="110" y="93"/>
                    </a:lnTo>
                    <a:lnTo>
                      <a:pt x="108" y="91"/>
                    </a:lnTo>
                    <a:lnTo>
                      <a:pt x="106" y="91"/>
                    </a:lnTo>
                    <a:lnTo>
                      <a:pt x="104" y="94"/>
                    </a:lnTo>
                    <a:lnTo>
                      <a:pt x="101" y="94"/>
                    </a:lnTo>
                    <a:lnTo>
                      <a:pt x="103" y="93"/>
                    </a:lnTo>
                    <a:lnTo>
                      <a:pt x="101" y="91"/>
                    </a:lnTo>
                    <a:lnTo>
                      <a:pt x="103" y="89"/>
                    </a:lnTo>
                    <a:lnTo>
                      <a:pt x="104" y="89"/>
                    </a:lnTo>
                    <a:lnTo>
                      <a:pt x="106" y="89"/>
                    </a:lnTo>
                    <a:lnTo>
                      <a:pt x="111" y="89"/>
                    </a:lnTo>
                    <a:lnTo>
                      <a:pt x="112" y="86"/>
                    </a:lnTo>
                    <a:lnTo>
                      <a:pt x="110" y="84"/>
                    </a:lnTo>
                    <a:lnTo>
                      <a:pt x="107" y="84"/>
                    </a:lnTo>
                    <a:lnTo>
                      <a:pt x="106" y="83"/>
                    </a:lnTo>
                    <a:lnTo>
                      <a:pt x="107" y="80"/>
                    </a:lnTo>
                    <a:lnTo>
                      <a:pt x="108" y="82"/>
                    </a:lnTo>
                    <a:lnTo>
                      <a:pt x="108" y="82"/>
                    </a:lnTo>
                    <a:lnTo>
                      <a:pt x="108" y="83"/>
                    </a:lnTo>
                    <a:lnTo>
                      <a:pt x="111" y="83"/>
                    </a:lnTo>
                    <a:lnTo>
                      <a:pt x="112" y="82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15" y="87"/>
                    </a:lnTo>
                    <a:lnTo>
                      <a:pt x="115" y="86"/>
                    </a:lnTo>
                    <a:lnTo>
                      <a:pt x="115" y="84"/>
                    </a:lnTo>
                    <a:lnTo>
                      <a:pt x="117" y="83"/>
                    </a:lnTo>
                    <a:lnTo>
                      <a:pt x="118" y="83"/>
                    </a:lnTo>
                    <a:lnTo>
                      <a:pt x="117" y="82"/>
                    </a:lnTo>
                    <a:lnTo>
                      <a:pt x="115" y="79"/>
                    </a:lnTo>
                    <a:lnTo>
                      <a:pt x="117" y="79"/>
                    </a:lnTo>
                    <a:lnTo>
                      <a:pt x="118" y="80"/>
                    </a:lnTo>
                    <a:lnTo>
                      <a:pt x="119" y="79"/>
                    </a:lnTo>
                    <a:lnTo>
                      <a:pt x="118" y="78"/>
                    </a:lnTo>
                    <a:lnTo>
                      <a:pt x="121" y="78"/>
                    </a:lnTo>
                    <a:lnTo>
                      <a:pt x="122" y="79"/>
                    </a:lnTo>
                    <a:lnTo>
                      <a:pt x="123" y="79"/>
                    </a:lnTo>
                    <a:lnTo>
                      <a:pt x="123" y="80"/>
                    </a:lnTo>
                    <a:lnTo>
                      <a:pt x="125" y="82"/>
                    </a:lnTo>
                    <a:lnTo>
                      <a:pt x="126" y="82"/>
                    </a:lnTo>
                    <a:lnTo>
                      <a:pt x="126" y="78"/>
                    </a:lnTo>
                    <a:lnTo>
                      <a:pt x="128" y="76"/>
                    </a:lnTo>
                    <a:lnTo>
                      <a:pt x="128" y="73"/>
                    </a:lnTo>
                    <a:lnTo>
                      <a:pt x="126" y="73"/>
                    </a:lnTo>
                    <a:lnTo>
                      <a:pt x="123" y="75"/>
                    </a:lnTo>
                    <a:lnTo>
                      <a:pt x="122" y="75"/>
                    </a:lnTo>
                    <a:lnTo>
                      <a:pt x="117" y="76"/>
                    </a:lnTo>
                    <a:lnTo>
                      <a:pt x="115" y="75"/>
                    </a:lnTo>
                    <a:lnTo>
                      <a:pt x="117" y="73"/>
                    </a:lnTo>
                    <a:lnTo>
                      <a:pt x="118" y="72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21" y="68"/>
                    </a:lnTo>
                    <a:lnTo>
                      <a:pt x="122" y="68"/>
                    </a:lnTo>
                    <a:lnTo>
                      <a:pt x="123" y="69"/>
                    </a:lnTo>
                    <a:lnTo>
                      <a:pt x="125" y="69"/>
                    </a:lnTo>
                    <a:lnTo>
                      <a:pt x="123" y="68"/>
                    </a:lnTo>
                    <a:lnTo>
                      <a:pt x="125" y="67"/>
                    </a:lnTo>
                    <a:lnTo>
                      <a:pt x="126" y="67"/>
                    </a:lnTo>
                    <a:lnTo>
                      <a:pt x="128" y="65"/>
                    </a:lnTo>
                    <a:lnTo>
                      <a:pt x="126" y="65"/>
                    </a:lnTo>
                    <a:lnTo>
                      <a:pt x="128" y="64"/>
                    </a:lnTo>
                    <a:lnTo>
                      <a:pt x="129" y="64"/>
                    </a:lnTo>
                    <a:lnTo>
                      <a:pt x="128" y="61"/>
                    </a:lnTo>
                    <a:lnTo>
                      <a:pt x="126" y="61"/>
                    </a:lnTo>
                    <a:lnTo>
                      <a:pt x="125" y="61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2" y="58"/>
                    </a:lnTo>
                    <a:lnTo>
                      <a:pt x="132" y="55"/>
                    </a:lnTo>
                    <a:lnTo>
                      <a:pt x="132" y="54"/>
                    </a:lnTo>
                    <a:lnTo>
                      <a:pt x="132" y="51"/>
                    </a:lnTo>
                    <a:lnTo>
                      <a:pt x="133" y="50"/>
                    </a:lnTo>
                    <a:lnTo>
                      <a:pt x="133" y="51"/>
                    </a:lnTo>
                    <a:lnTo>
                      <a:pt x="135" y="53"/>
                    </a:lnTo>
                    <a:lnTo>
                      <a:pt x="135" y="55"/>
                    </a:lnTo>
                    <a:lnTo>
                      <a:pt x="137" y="57"/>
                    </a:lnTo>
                    <a:lnTo>
                      <a:pt x="136" y="55"/>
                    </a:lnTo>
                    <a:lnTo>
                      <a:pt x="139" y="54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9" y="53"/>
                    </a:lnTo>
                    <a:lnTo>
                      <a:pt x="135" y="51"/>
                    </a:lnTo>
                    <a:lnTo>
                      <a:pt x="135" y="49"/>
                    </a:lnTo>
                    <a:lnTo>
                      <a:pt x="139" y="49"/>
                    </a:lnTo>
                    <a:lnTo>
                      <a:pt x="139" y="49"/>
                    </a:lnTo>
                    <a:lnTo>
                      <a:pt x="141" y="53"/>
                    </a:lnTo>
                    <a:lnTo>
                      <a:pt x="144" y="54"/>
                    </a:lnTo>
                    <a:lnTo>
                      <a:pt x="146" y="58"/>
                    </a:lnTo>
                    <a:lnTo>
                      <a:pt x="147" y="55"/>
                    </a:lnTo>
                    <a:lnTo>
                      <a:pt x="146" y="53"/>
                    </a:lnTo>
                    <a:lnTo>
                      <a:pt x="141" y="50"/>
                    </a:lnTo>
                    <a:lnTo>
                      <a:pt x="141" y="49"/>
                    </a:lnTo>
                    <a:lnTo>
                      <a:pt x="141" y="46"/>
                    </a:lnTo>
                    <a:lnTo>
                      <a:pt x="143" y="43"/>
                    </a:lnTo>
                    <a:lnTo>
                      <a:pt x="146" y="40"/>
                    </a:lnTo>
                    <a:lnTo>
                      <a:pt x="147" y="42"/>
                    </a:lnTo>
                    <a:lnTo>
                      <a:pt x="147" y="44"/>
                    </a:lnTo>
                    <a:lnTo>
                      <a:pt x="146" y="47"/>
                    </a:lnTo>
                    <a:lnTo>
                      <a:pt x="147" y="50"/>
                    </a:lnTo>
                    <a:lnTo>
                      <a:pt x="148" y="47"/>
                    </a:lnTo>
                    <a:lnTo>
                      <a:pt x="148" y="46"/>
                    </a:lnTo>
                    <a:lnTo>
                      <a:pt x="148" y="43"/>
                    </a:lnTo>
                    <a:lnTo>
                      <a:pt x="151" y="37"/>
                    </a:lnTo>
                    <a:lnTo>
                      <a:pt x="152" y="37"/>
                    </a:lnTo>
                    <a:lnTo>
                      <a:pt x="154" y="44"/>
                    </a:lnTo>
                    <a:lnTo>
                      <a:pt x="152" y="49"/>
                    </a:lnTo>
                    <a:lnTo>
                      <a:pt x="152" y="50"/>
                    </a:lnTo>
                    <a:lnTo>
                      <a:pt x="151" y="51"/>
                    </a:lnTo>
                    <a:lnTo>
                      <a:pt x="151" y="53"/>
                    </a:lnTo>
                    <a:lnTo>
                      <a:pt x="154" y="50"/>
                    </a:lnTo>
                    <a:lnTo>
                      <a:pt x="155" y="49"/>
                    </a:lnTo>
                    <a:lnTo>
                      <a:pt x="157" y="46"/>
                    </a:lnTo>
                    <a:lnTo>
                      <a:pt x="158" y="47"/>
                    </a:lnTo>
                    <a:lnTo>
                      <a:pt x="159" y="47"/>
                    </a:lnTo>
                    <a:lnTo>
                      <a:pt x="158" y="44"/>
                    </a:lnTo>
                    <a:lnTo>
                      <a:pt x="155" y="43"/>
                    </a:lnTo>
                    <a:lnTo>
                      <a:pt x="155" y="42"/>
                    </a:lnTo>
                    <a:lnTo>
                      <a:pt x="158" y="39"/>
                    </a:lnTo>
                    <a:lnTo>
                      <a:pt x="158" y="37"/>
                    </a:lnTo>
                    <a:lnTo>
                      <a:pt x="159" y="36"/>
                    </a:lnTo>
                    <a:lnTo>
                      <a:pt x="161" y="39"/>
                    </a:lnTo>
                    <a:lnTo>
                      <a:pt x="162" y="37"/>
                    </a:lnTo>
                    <a:lnTo>
                      <a:pt x="164" y="36"/>
                    </a:lnTo>
                    <a:lnTo>
                      <a:pt x="165" y="37"/>
                    </a:lnTo>
                    <a:lnTo>
                      <a:pt x="166" y="39"/>
                    </a:lnTo>
                    <a:lnTo>
                      <a:pt x="169" y="42"/>
                    </a:lnTo>
                    <a:lnTo>
                      <a:pt x="170" y="43"/>
                    </a:lnTo>
                    <a:lnTo>
                      <a:pt x="170" y="40"/>
                    </a:lnTo>
                    <a:lnTo>
                      <a:pt x="169" y="37"/>
                    </a:lnTo>
                    <a:lnTo>
                      <a:pt x="168" y="36"/>
                    </a:lnTo>
                    <a:lnTo>
                      <a:pt x="169" y="33"/>
                    </a:lnTo>
                    <a:lnTo>
                      <a:pt x="166" y="33"/>
                    </a:lnTo>
                    <a:lnTo>
                      <a:pt x="165" y="32"/>
                    </a:lnTo>
                    <a:lnTo>
                      <a:pt x="164" y="32"/>
                    </a:lnTo>
                    <a:lnTo>
                      <a:pt x="161" y="28"/>
                    </a:lnTo>
                    <a:lnTo>
                      <a:pt x="161" y="28"/>
                    </a:lnTo>
                    <a:lnTo>
                      <a:pt x="164" y="26"/>
                    </a:lnTo>
                    <a:lnTo>
                      <a:pt x="165" y="25"/>
                    </a:lnTo>
                    <a:lnTo>
                      <a:pt x="166" y="26"/>
                    </a:lnTo>
                    <a:lnTo>
                      <a:pt x="168" y="25"/>
                    </a:lnTo>
                    <a:lnTo>
                      <a:pt x="169" y="25"/>
                    </a:lnTo>
                    <a:lnTo>
                      <a:pt x="173" y="28"/>
                    </a:lnTo>
                    <a:lnTo>
                      <a:pt x="176" y="28"/>
                    </a:lnTo>
                    <a:lnTo>
                      <a:pt x="177" y="28"/>
                    </a:lnTo>
                    <a:lnTo>
                      <a:pt x="180" y="29"/>
                    </a:lnTo>
                    <a:lnTo>
                      <a:pt x="179" y="31"/>
                    </a:lnTo>
                    <a:lnTo>
                      <a:pt x="180" y="31"/>
                    </a:lnTo>
                    <a:lnTo>
                      <a:pt x="180" y="35"/>
                    </a:lnTo>
                    <a:lnTo>
                      <a:pt x="184" y="35"/>
                    </a:lnTo>
                    <a:lnTo>
                      <a:pt x="186" y="33"/>
                    </a:lnTo>
                    <a:lnTo>
                      <a:pt x="184" y="33"/>
                    </a:lnTo>
                    <a:lnTo>
                      <a:pt x="183" y="32"/>
                    </a:lnTo>
                    <a:lnTo>
                      <a:pt x="184" y="31"/>
                    </a:lnTo>
                    <a:lnTo>
                      <a:pt x="182" y="28"/>
                    </a:lnTo>
                    <a:lnTo>
                      <a:pt x="183" y="26"/>
                    </a:lnTo>
                    <a:lnTo>
                      <a:pt x="184" y="2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86" y="22"/>
                    </a:lnTo>
                    <a:lnTo>
                      <a:pt x="187" y="20"/>
                    </a:lnTo>
                    <a:lnTo>
                      <a:pt x="188" y="20"/>
                    </a:lnTo>
                    <a:lnTo>
                      <a:pt x="190" y="21"/>
                    </a:lnTo>
                    <a:lnTo>
                      <a:pt x="191" y="20"/>
                    </a:lnTo>
                    <a:lnTo>
                      <a:pt x="190" y="20"/>
                    </a:lnTo>
                    <a:lnTo>
                      <a:pt x="191" y="18"/>
                    </a:lnTo>
                    <a:lnTo>
                      <a:pt x="193" y="17"/>
                    </a:lnTo>
                    <a:lnTo>
                      <a:pt x="194" y="18"/>
                    </a:lnTo>
                    <a:lnTo>
                      <a:pt x="194" y="17"/>
                    </a:lnTo>
                    <a:lnTo>
                      <a:pt x="194" y="14"/>
                    </a:lnTo>
                    <a:lnTo>
                      <a:pt x="190" y="13"/>
                    </a:lnTo>
                    <a:lnTo>
                      <a:pt x="190" y="11"/>
                    </a:lnTo>
                    <a:lnTo>
                      <a:pt x="191" y="11"/>
                    </a:lnTo>
                    <a:lnTo>
                      <a:pt x="193" y="11"/>
                    </a:lnTo>
                    <a:lnTo>
                      <a:pt x="194" y="13"/>
                    </a:lnTo>
                    <a:lnTo>
                      <a:pt x="194" y="11"/>
                    </a:lnTo>
                    <a:lnTo>
                      <a:pt x="194" y="8"/>
                    </a:lnTo>
                    <a:lnTo>
                      <a:pt x="195" y="7"/>
                    </a:lnTo>
                    <a:lnTo>
                      <a:pt x="198" y="7"/>
                    </a:lnTo>
                    <a:lnTo>
                      <a:pt x="199" y="10"/>
                    </a:lnTo>
                    <a:lnTo>
                      <a:pt x="199" y="11"/>
                    </a:lnTo>
                    <a:lnTo>
                      <a:pt x="201" y="10"/>
                    </a:lnTo>
                    <a:lnTo>
                      <a:pt x="201" y="7"/>
                    </a:lnTo>
                    <a:lnTo>
                      <a:pt x="202" y="7"/>
                    </a:lnTo>
                    <a:lnTo>
                      <a:pt x="204" y="10"/>
                    </a:lnTo>
                    <a:lnTo>
                      <a:pt x="206" y="10"/>
                    </a:lnTo>
                    <a:lnTo>
                      <a:pt x="206" y="11"/>
                    </a:lnTo>
                    <a:lnTo>
                      <a:pt x="206" y="11"/>
                    </a:lnTo>
                    <a:lnTo>
                      <a:pt x="205" y="14"/>
                    </a:lnTo>
                    <a:lnTo>
                      <a:pt x="201" y="18"/>
                    </a:lnTo>
                    <a:lnTo>
                      <a:pt x="202" y="21"/>
                    </a:lnTo>
                    <a:lnTo>
                      <a:pt x="201" y="22"/>
                    </a:lnTo>
                    <a:lnTo>
                      <a:pt x="202" y="25"/>
                    </a:lnTo>
                    <a:lnTo>
                      <a:pt x="199" y="28"/>
                    </a:lnTo>
                    <a:lnTo>
                      <a:pt x="201" y="29"/>
                    </a:lnTo>
                    <a:lnTo>
                      <a:pt x="201" y="32"/>
                    </a:lnTo>
                    <a:lnTo>
                      <a:pt x="202" y="31"/>
                    </a:lnTo>
                    <a:lnTo>
                      <a:pt x="205" y="28"/>
                    </a:lnTo>
                    <a:lnTo>
                      <a:pt x="206" y="25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9" y="15"/>
                    </a:lnTo>
                    <a:lnTo>
                      <a:pt x="209" y="13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5" y="8"/>
                    </a:lnTo>
                    <a:lnTo>
                      <a:pt x="215" y="13"/>
                    </a:lnTo>
                    <a:lnTo>
                      <a:pt x="213" y="14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3" y="21"/>
                    </a:lnTo>
                    <a:lnTo>
                      <a:pt x="213" y="22"/>
                    </a:lnTo>
                    <a:lnTo>
                      <a:pt x="215" y="22"/>
                    </a:lnTo>
                    <a:lnTo>
                      <a:pt x="215" y="21"/>
                    </a:lnTo>
                    <a:lnTo>
                      <a:pt x="217" y="20"/>
                    </a:lnTo>
                    <a:lnTo>
                      <a:pt x="219" y="21"/>
                    </a:lnTo>
                    <a:lnTo>
                      <a:pt x="219" y="20"/>
                    </a:lnTo>
                    <a:lnTo>
                      <a:pt x="219" y="17"/>
                    </a:lnTo>
                    <a:lnTo>
                      <a:pt x="220" y="17"/>
                    </a:lnTo>
                    <a:lnTo>
                      <a:pt x="219" y="15"/>
                    </a:lnTo>
                    <a:lnTo>
                      <a:pt x="219" y="14"/>
                    </a:lnTo>
                    <a:lnTo>
                      <a:pt x="222" y="13"/>
                    </a:lnTo>
                    <a:lnTo>
                      <a:pt x="222" y="11"/>
                    </a:lnTo>
                    <a:lnTo>
                      <a:pt x="223" y="10"/>
                    </a:lnTo>
                    <a:lnTo>
                      <a:pt x="223" y="10"/>
                    </a:lnTo>
                    <a:lnTo>
                      <a:pt x="222" y="8"/>
                    </a:lnTo>
                    <a:lnTo>
                      <a:pt x="220" y="8"/>
                    </a:lnTo>
                    <a:lnTo>
                      <a:pt x="219" y="7"/>
                    </a:lnTo>
                    <a:lnTo>
                      <a:pt x="220" y="6"/>
                    </a:lnTo>
                    <a:lnTo>
                      <a:pt x="222" y="4"/>
                    </a:lnTo>
                    <a:lnTo>
                      <a:pt x="223" y="7"/>
                    </a:lnTo>
                    <a:lnTo>
                      <a:pt x="224" y="7"/>
                    </a:lnTo>
                    <a:lnTo>
                      <a:pt x="226" y="6"/>
                    </a:lnTo>
                    <a:lnTo>
                      <a:pt x="224" y="3"/>
                    </a:lnTo>
                    <a:lnTo>
                      <a:pt x="223" y="2"/>
                    </a:lnTo>
                    <a:lnTo>
                      <a:pt x="226" y="0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5" name="Freeform 660"/>
              <p:cNvSpPr>
                <a:spLocks/>
              </p:cNvSpPr>
              <p:nvPr/>
            </p:nvSpPr>
            <p:spPr bwMode="auto">
              <a:xfrm>
                <a:off x="4752070" y="2272386"/>
                <a:ext cx="14822" cy="10376"/>
              </a:xfrm>
              <a:custGeom>
                <a:avLst/>
                <a:gdLst>
                  <a:gd name="T0" fmla="*/ 5 w 10"/>
                  <a:gd name="T1" fmla="*/ 0 h 7"/>
                  <a:gd name="T2" fmla="*/ 7 w 10"/>
                  <a:gd name="T3" fmla="*/ 2 h 7"/>
                  <a:gd name="T4" fmla="*/ 9 w 10"/>
                  <a:gd name="T5" fmla="*/ 2 h 7"/>
                  <a:gd name="T6" fmla="*/ 7 w 10"/>
                  <a:gd name="T7" fmla="*/ 4 h 7"/>
                  <a:gd name="T8" fmla="*/ 10 w 10"/>
                  <a:gd name="T9" fmla="*/ 4 h 7"/>
                  <a:gd name="T10" fmla="*/ 9 w 10"/>
                  <a:gd name="T11" fmla="*/ 7 h 7"/>
                  <a:gd name="T12" fmla="*/ 6 w 10"/>
                  <a:gd name="T13" fmla="*/ 7 h 7"/>
                  <a:gd name="T14" fmla="*/ 3 w 10"/>
                  <a:gd name="T15" fmla="*/ 6 h 7"/>
                  <a:gd name="T16" fmla="*/ 0 w 10"/>
                  <a:gd name="T17" fmla="*/ 6 h 7"/>
                  <a:gd name="T18" fmla="*/ 0 w 10"/>
                  <a:gd name="T19" fmla="*/ 4 h 7"/>
                  <a:gd name="T20" fmla="*/ 2 w 10"/>
                  <a:gd name="T21" fmla="*/ 3 h 7"/>
                  <a:gd name="T22" fmla="*/ 3 w 10"/>
                  <a:gd name="T23" fmla="*/ 3 h 7"/>
                  <a:gd name="T24" fmla="*/ 5 w 10"/>
                  <a:gd name="T25" fmla="*/ 3 h 7"/>
                  <a:gd name="T26" fmla="*/ 5 w 10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7">
                    <a:moveTo>
                      <a:pt x="5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6" name="Freeform 661"/>
              <p:cNvSpPr>
                <a:spLocks/>
              </p:cNvSpPr>
              <p:nvPr/>
            </p:nvSpPr>
            <p:spPr bwMode="auto">
              <a:xfrm>
                <a:off x="4728354" y="2291655"/>
                <a:ext cx="10376" cy="7411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2 h 5"/>
                  <a:gd name="T4" fmla="*/ 5 w 7"/>
                  <a:gd name="T5" fmla="*/ 4 h 5"/>
                  <a:gd name="T6" fmla="*/ 3 w 7"/>
                  <a:gd name="T7" fmla="*/ 5 h 5"/>
                  <a:gd name="T8" fmla="*/ 3 w 7"/>
                  <a:gd name="T9" fmla="*/ 4 h 5"/>
                  <a:gd name="T10" fmla="*/ 0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7" name="Rectangle 662"/>
              <p:cNvSpPr>
                <a:spLocks noChangeArrowheads="1"/>
              </p:cNvSpPr>
              <p:nvPr/>
            </p:nvSpPr>
            <p:spPr bwMode="auto">
              <a:xfrm>
                <a:off x="4572725" y="2725936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8" name="Freeform 663"/>
              <p:cNvSpPr>
                <a:spLocks/>
              </p:cNvSpPr>
              <p:nvPr/>
            </p:nvSpPr>
            <p:spPr bwMode="auto">
              <a:xfrm>
                <a:off x="4685371" y="2679989"/>
                <a:ext cx="7411" cy="13340"/>
              </a:xfrm>
              <a:custGeom>
                <a:avLst/>
                <a:gdLst>
                  <a:gd name="T0" fmla="*/ 3 w 5"/>
                  <a:gd name="T1" fmla="*/ 0 h 9"/>
                  <a:gd name="T2" fmla="*/ 5 w 5"/>
                  <a:gd name="T3" fmla="*/ 0 h 9"/>
                  <a:gd name="T4" fmla="*/ 5 w 5"/>
                  <a:gd name="T5" fmla="*/ 3 h 9"/>
                  <a:gd name="T6" fmla="*/ 3 w 5"/>
                  <a:gd name="T7" fmla="*/ 4 h 9"/>
                  <a:gd name="T8" fmla="*/ 3 w 5"/>
                  <a:gd name="T9" fmla="*/ 9 h 9"/>
                  <a:gd name="T10" fmla="*/ 1 w 5"/>
                  <a:gd name="T11" fmla="*/ 7 h 9"/>
                  <a:gd name="T12" fmla="*/ 0 w 5"/>
                  <a:gd name="T13" fmla="*/ 4 h 9"/>
                  <a:gd name="T14" fmla="*/ 3 w 5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9" name="Freeform 664"/>
              <p:cNvSpPr>
                <a:spLocks/>
              </p:cNvSpPr>
              <p:nvPr/>
            </p:nvSpPr>
            <p:spPr bwMode="auto">
              <a:xfrm>
                <a:off x="4566796" y="2358353"/>
                <a:ext cx="195649" cy="443175"/>
              </a:xfrm>
              <a:custGeom>
                <a:avLst/>
                <a:gdLst>
                  <a:gd name="T0" fmla="*/ 106 w 132"/>
                  <a:gd name="T1" fmla="*/ 14 h 299"/>
                  <a:gd name="T2" fmla="*/ 116 w 132"/>
                  <a:gd name="T3" fmla="*/ 21 h 299"/>
                  <a:gd name="T4" fmla="*/ 120 w 132"/>
                  <a:gd name="T5" fmla="*/ 35 h 299"/>
                  <a:gd name="T6" fmla="*/ 124 w 132"/>
                  <a:gd name="T7" fmla="*/ 49 h 299"/>
                  <a:gd name="T8" fmla="*/ 125 w 132"/>
                  <a:gd name="T9" fmla="*/ 68 h 299"/>
                  <a:gd name="T10" fmla="*/ 130 w 132"/>
                  <a:gd name="T11" fmla="*/ 79 h 299"/>
                  <a:gd name="T12" fmla="*/ 117 w 132"/>
                  <a:gd name="T13" fmla="*/ 80 h 299"/>
                  <a:gd name="T14" fmla="*/ 110 w 132"/>
                  <a:gd name="T15" fmla="*/ 83 h 299"/>
                  <a:gd name="T16" fmla="*/ 106 w 132"/>
                  <a:gd name="T17" fmla="*/ 87 h 299"/>
                  <a:gd name="T18" fmla="*/ 103 w 132"/>
                  <a:gd name="T19" fmla="*/ 91 h 299"/>
                  <a:gd name="T20" fmla="*/ 103 w 132"/>
                  <a:gd name="T21" fmla="*/ 96 h 299"/>
                  <a:gd name="T22" fmla="*/ 105 w 132"/>
                  <a:gd name="T23" fmla="*/ 107 h 299"/>
                  <a:gd name="T24" fmla="*/ 101 w 132"/>
                  <a:gd name="T25" fmla="*/ 115 h 299"/>
                  <a:gd name="T26" fmla="*/ 92 w 132"/>
                  <a:gd name="T27" fmla="*/ 127 h 299"/>
                  <a:gd name="T28" fmla="*/ 85 w 132"/>
                  <a:gd name="T29" fmla="*/ 132 h 299"/>
                  <a:gd name="T30" fmla="*/ 78 w 132"/>
                  <a:gd name="T31" fmla="*/ 141 h 299"/>
                  <a:gd name="T32" fmla="*/ 76 w 132"/>
                  <a:gd name="T33" fmla="*/ 145 h 299"/>
                  <a:gd name="T34" fmla="*/ 65 w 132"/>
                  <a:gd name="T35" fmla="*/ 155 h 299"/>
                  <a:gd name="T36" fmla="*/ 65 w 132"/>
                  <a:gd name="T37" fmla="*/ 170 h 299"/>
                  <a:gd name="T38" fmla="*/ 63 w 132"/>
                  <a:gd name="T39" fmla="*/ 180 h 299"/>
                  <a:gd name="T40" fmla="*/ 65 w 132"/>
                  <a:gd name="T41" fmla="*/ 190 h 299"/>
                  <a:gd name="T42" fmla="*/ 73 w 132"/>
                  <a:gd name="T43" fmla="*/ 194 h 299"/>
                  <a:gd name="T44" fmla="*/ 83 w 132"/>
                  <a:gd name="T45" fmla="*/ 208 h 299"/>
                  <a:gd name="T46" fmla="*/ 74 w 132"/>
                  <a:gd name="T47" fmla="*/ 220 h 299"/>
                  <a:gd name="T48" fmla="*/ 67 w 132"/>
                  <a:gd name="T49" fmla="*/ 216 h 299"/>
                  <a:gd name="T50" fmla="*/ 56 w 132"/>
                  <a:gd name="T51" fmla="*/ 217 h 299"/>
                  <a:gd name="T52" fmla="*/ 63 w 132"/>
                  <a:gd name="T53" fmla="*/ 220 h 299"/>
                  <a:gd name="T54" fmla="*/ 76 w 132"/>
                  <a:gd name="T55" fmla="*/ 221 h 299"/>
                  <a:gd name="T56" fmla="*/ 74 w 132"/>
                  <a:gd name="T57" fmla="*/ 231 h 299"/>
                  <a:gd name="T58" fmla="*/ 70 w 132"/>
                  <a:gd name="T59" fmla="*/ 231 h 299"/>
                  <a:gd name="T60" fmla="*/ 65 w 132"/>
                  <a:gd name="T61" fmla="*/ 237 h 299"/>
                  <a:gd name="T62" fmla="*/ 66 w 132"/>
                  <a:gd name="T63" fmla="*/ 242 h 299"/>
                  <a:gd name="T64" fmla="*/ 63 w 132"/>
                  <a:gd name="T65" fmla="*/ 252 h 299"/>
                  <a:gd name="T66" fmla="*/ 62 w 132"/>
                  <a:gd name="T67" fmla="*/ 266 h 299"/>
                  <a:gd name="T68" fmla="*/ 56 w 132"/>
                  <a:gd name="T69" fmla="*/ 288 h 299"/>
                  <a:gd name="T70" fmla="*/ 43 w 132"/>
                  <a:gd name="T71" fmla="*/ 288 h 299"/>
                  <a:gd name="T72" fmla="*/ 33 w 132"/>
                  <a:gd name="T73" fmla="*/ 297 h 299"/>
                  <a:gd name="T74" fmla="*/ 20 w 132"/>
                  <a:gd name="T75" fmla="*/ 288 h 299"/>
                  <a:gd name="T76" fmla="*/ 23 w 132"/>
                  <a:gd name="T77" fmla="*/ 277 h 299"/>
                  <a:gd name="T78" fmla="*/ 11 w 132"/>
                  <a:gd name="T79" fmla="*/ 263 h 299"/>
                  <a:gd name="T80" fmla="*/ 7 w 132"/>
                  <a:gd name="T81" fmla="*/ 252 h 299"/>
                  <a:gd name="T82" fmla="*/ 7 w 132"/>
                  <a:gd name="T83" fmla="*/ 242 h 299"/>
                  <a:gd name="T84" fmla="*/ 4 w 132"/>
                  <a:gd name="T85" fmla="*/ 244 h 299"/>
                  <a:gd name="T86" fmla="*/ 2 w 132"/>
                  <a:gd name="T87" fmla="*/ 228 h 299"/>
                  <a:gd name="T88" fmla="*/ 5 w 132"/>
                  <a:gd name="T89" fmla="*/ 216 h 299"/>
                  <a:gd name="T90" fmla="*/ 12 w 132"/>
                  <a:gd name="T91" fmla="*/ 206 h 299"/>
                  <a:gd name="T92" fmla="*/ 15 w 132"/>
                  <a:gd name="T93" fmla="*/ 184 h 299"/>
                  <a:gd name="T94" fmla="*/ 8 w 132"/>
                  <a:gd name="T95" fmla="*/ 159 h 299"/>
                  <a:gd name="T96" fmla="*/ 7 w 132"/>
                  <a:gd name="T97" fmla="*/ 127 h 299"/>
                  <a:gd name="T98" fmla="*/ 22 w 132"/>
                  <a:gd name="T99" fmla="*/ 114 h 299"/>
                  <a:gd name="T100" fmla="*/ 29 w 132"/>
                  <a:gd name="T101" fmla="*/ 82 h 299"/>
                  <a:gd name="T102" fmla="*/ 37 w 132"/>
                  <a:gd name="T103" fmla="*/ 68 h 299"/>
                  <a:gd name="T104" fmla="*/ 43 w 132"/>
                  <a:gd name="T105" fmla="*/ 44 h 299"/>
                  <a:gd name="T106" fmla="*/ 51 w 132"/>
                  <a:gd name="T107" fmla="*/ 26 h 299"/>
                  <a:gd name="T108" fmla="*/ 59 w 132"/>
                  <a:gd name="T109" fmla="*/ 22 h 299"/>
                  <a:gd name="T110" fmla="*/ 65 w 132"/>
                  <a:gd name="T111" fmla="*/ 14 h 299"/>
                  <a:gd name="T112" fmla="*/ 81 w 132"/>
                  <a:gd name="T113" fmla="*/ 17 h 299"/>
                  <a:gd name="T114" fmla="*/ 83 w 132"/>
                  <a:gd name="T115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2" h="299">
                    <a:moveTo>
                      <a:pt x="87" y="0"/>
                    </a:moveTo>
                    <a:lnTo>
                      <a:pt x="90" y="3"/>
                    </a:lnTo>
                    <a:lnTo>
                      <a:pt x="92" y="4"/>
                    </a:lnTo>
                    <a:lnTo>
                      <a:pt x="98" y="10"/>
                    </a:lnTo>
                    <a:lnTo>
                      <a:pt x="101" y="13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5"/>
                    </a:lnTo>
                    <a:lnTo>
                      <a:pt x="113" y="18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7" y="24"/>
                    </a:lnTo>
                    <a:lnTo>
                      <a:pt x="120" y="24"/>
                    </a:lnTo>
                    <a:lnTo>
                      <a:pt x="121" y="25"/>
                    </a:lnTo>
                    <a:lnTo>
                      <a:pt x="120" y="28"/>
                    </a:lnTo>
                    <a:lnTo>
                      <a:pt x="120" y="32"/>
                    </a:lnTo>
                    <a:lnTo>
                      <a:pt x="120" y="35"/>
                    </a:lnTo>
                    <a:lnTo>
                      <a:pt x="120" y="38"/>
                    </a:lnTo>
                    <a:lnTo>
                      <a:pt x="123" y="38"/>
                    </a:lnTo>
                    <a:lnTo>
                      <a:pt x="124" y="40"/>
                    </a:lnTo>
                    <a:lnTo>
                      <a:pt x="123" y="43"/>
                    </a:lnTo>
                    <a:lnTo>
                      <a:pt x="123" y="46"/>
                    </a:lnTo>
                    <a:lnTo>
                      <a:pt x="124" y="49"/>
                    </a:lnTo>
                    <a:lnTo>
                      <a:pt x="125" y="53"/>
                    </a:lnTo>
                    <a:lnTo>
                      <a:pt x="124" y="56"/>
                    </a:lnTo>
                    <a:lnTo>
                      <a:pt x="125" y="57"/>
                    </a:lnTo>
                    <a:lnTo>
                      <a:pt x="125" y="62"/>
                    </a:lnTo>
                    <a:lnTo>
                      <a:pt x="124" y="65"/>
                    </a:lnTo>
                    <a:lnTo>
                      <a:pt x="125" y="68"/>
                    </a:lnTo>
                    <a:lnTo>
                      <a:pt x="128" y="69"/>
                    </a:lnTo>
                    <a:lnTo>
                      <a:pt x="131" y="73"/>
                    </a:lnTo>
                    <a:lnTo>
                      <a:pt x="132" y="76"/>
                    </a:lnTo>
                    <a:lnTo>
                      <a:pt x="132" y="79"/>
                    </a:lnTo>
                    <a:lnTo>
                      <a:pt x="132" y="79"/>
                    </a:lnTo>
                    <a:lnTo>
                      <a:pt x="130" y="79"/>
                    </a:lnTo>
                    <a:lnTo>
                      <a:pt x="128" y="79"/>
                    </a:lnTo>
                    <a:lnTo>
                      <a:pt x="125" y="78"/>
                    </a:lnTo>
                    <a:lnTo>
                      <a:pt x="123" y="79"/>
                    </a:lnTo>
                    <a:lnTo>
                      <a:pt x="121" y="79"/>
                    </a:lnTo>
                    <a:lnTo>
                      <a:pt x="120" y="80"/>
                    </a:lnTo>
                    <a:lnTo>
                      <a:pt x="117" y="80"/>
                    </a:lnTo>
                    <a:lnTo>
                      <a:pt x="117" y="78"/>
                    </a:lnTo>
                    <a:lnTo>
                      <a:pt x="114" y="80"/>
                    </a:lnTo>
                    <a:lnTo>
                      <a:pt x="113" y="78"/>
                    </a:lnTo>
                    <a:lnTo>
                      <a:pt x="112" y="79"/>
                    </a:lnTo>
                    <a:lnTo>
                      <a:pt x="112" y="80"/>
                    </a:lnTo>
                    <a:lnTo>
                      <a:pt x="110" y="83"/>
                    </a:lnTo>
                    <a:lnTo>
                      <a:pt x="109" y="83"/>
                    </a:lnTo>
                    <a:lnTo>
                      <a:pt x="108" y="82"/>
                    </a:lnTo>
                    <a:lnTo>
                      <a:pt x="106" y="82"/>
                    </a:lnTo>
                    <a:lnTo>
                      <a:pt x="108" y="85"/>
                    </a:lnTo>
                    <a:lnTo>
                      <a:pt x="109" y="86"/>
                    </a:lnTo>
                    <a:lnTo>
                      <a:pt x="106" y="87"/>
                    </a:lnTo>
                    <a:lnTo>
                      <a:pt x="105" y="87"/>
                    </a:lnTo>
                    <a:lnTo>
                      <a:pt x="102" y="89"/>
                    </a:lnTo>
                    <a:lnTo>
                      <a:pt x="105" y="90"/>
                    </a:lnTo>
                    <a:lnTo>
                      <a:pt x="105" y="91"/>
                    </a:lnTo>
                    <a:lnTo>
                      <a:pt x="103" y="91"/>
                    </a:lnTo>
                    <a:lnTo>
                      <a:pt x="103" y="91"/>
                    </a:lnTo>
                    <a:lnTo>
                      <a:pt x="102" y="90"/>
                    </a:lnTo>
                    <a:lnTo>
                      <a:pt x="101" y="91"/>
                    </a:lnTo>
                    <a:lnTo>
                      <a:pt x="102" y="93"/>
                    </a:lnTo>
                    <a:lnTo>
                      <a:pt x="103" y="93"/>
                    </a:lnTo>
                    <a:lnTo>
                      <a:pt x="105" y="94"/>
                    </a:lnTo>
                    <a:lnTo>
                      <a:pt x="103" y="96"/>
                    </a:lnTo>
                    <a:lnTo>
                      <a:pt x="102" y="101"/>
                    </a:lnTo>
                    <a:lnTo>
                      <a:pt x="103" y="103"/>
                    </a:lnTo>
                    <a:lnTo>
                      <a:pt x="99" y="103"/>
                    </a:lnTo>
                    <a:lnTo>
                      <a:pt x="102" y="105"/>
                    </a:lnTo>
                    <a:lnTo>
                      <a:pt x="105" y="105"/>
                    </a:lnTo>
                    <a:lnTo>
                      <a:pt x="105" y="107"/>
                    </a:lnTo>
                    <a:lnTo>
                      <a:pt x="103" y="108"/>
                    </a:lnTo>
                    <a:lnTo>
                      <a:pt x="105" y="109"/>
                    </a:lnTo>
                    <a:lnTo>
                      <a:pt x="108" y="109"/>
                    </a:lnTo>
                    <a:lnTo>
                      <a:pt x="105" y="114"/>
                    </a:lnTo>
                    <a:lnTo>
                      <a:pt x="103" y="114"/>
                    </a:lnTo>
                    <a:lnTo>
                      <a:pt x="101" y="115"/>
                    </a:lnTo>
                    <a:lnTo>
                      <a:pt x="101" y="120"/>
                    </a:lnTo>
                    <a:lnTo>
                      <a:pt x="99" y="125"/>
                    </a:lnTo>
                    <a:lnTo>
                      <a:pt x="96" y="125"/>
                    </a:lnTo>
                    <a:lnTo>
                      <a:pt x="94" y="127"/>
                    </a:lnTo>
                    <a:lnTo>
                      <a:pt x="92" y="125"/>
                    </a:lnTo>
                    <a:lnTo>
                      <a:pt x="92" y="127"/>
                    </a:lnTo>
                    <a:lnTo>
                      <a:pt x="94" y="130"/>
                    </a:lnTo>
                    <a:lnTo>
                      <a:pt x="90" y="132"/>
                    </a:lnTo>
                    <a:lnTo>
                      <a:pt x="90" y="134"/>
                    </a:lnTo>
                    <a:lnTo>
                      <a:pt x="87" y="134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4" y="134"/>
                    </a:lnTo>
                    <a:lnTo>
                      <a:pt x="84" y="138"/>
                    </a:lnTo>
                    <a:lnTo>
                      <a:pt x="83" y="140"/>
                    </a:lnTo>
                    <a:lnTo>
                      <a:pt x="81" y="138"/>
                    </a:lnTo>
                    <a:lnTo>
                      <a:pt x="80" y="138"/>
                    </a:lnTo>
                    <a:lnTo>
                      <a:pt x="78" y="141"/>
                    </a:lnTo>
                    <a:lnTo>
                      <a:pt x="78" y="141"/>
                    </a:lnTo>
                    <a:lnTo>
                      <a:pt x="77" y="140"/>
                    </a:lnTo>
                    <a:lnTo>
                      <a:pt x="74" y="141"/>
                    </a:lnTo>
                    <a:lnTo>
                      <a:pt x="74" y="144"/>
                    </a:lnTo>
                    <a:lnTo>
                      <a:pt x="76" y="144"/>
                    </a:lnTo>
                    <a:lnTo>
                      <a:pt x="76" y="145"/>
                    </a:lnTo>
                    <a:lnTo>
                      <a:pt x="72" y="148"/>
                    </a:lnTo>
                    <a:lnTo>
                      <a:pt x="70" y="148"/>
                    </a:lnTo>
                    <a:lnTo>
                      <a:pt x="69" y="150"/>
                    </a:lnTo>
                    <a:lnTo>
                      <a:pt x="70" y="151"/>
                    </a:lnTo>
                    <a:lnTo>
                      <a:pt x="69" y="155"/>
                    </a:lnTo>
                    <a:lnTo>
                      <a:pt x="65" y="155"/>
                    </a:lnTo>
                    <a:lnTo>
                      <a:pt x="62" y="155"/>
                    </a:lnTo>
                    <a:lnTo>
                      <a:pt x="65" y="159"/>
                    </a:lnTo>
                    <a:lnTo>
                      <a:pt x="66" y="162"/>
                    </a:lnTo>
                    <a:lnTo>
                      <a:pt x="65" y="163"/>
                    </a:lnTo>
                    <a:lnTo>
                      <a:pt x="66" y="166"/>
                    </a:lnTo>
                    <a:lnTo>
                      <a:pt x="65" y="170"/>
                    </a:lnTo>
                    <a:lnTo>
                      <a:pt x="66" y="172"/>
                    </a:lnTo>
                    <a:lnTo>
                      <a:pt x="66" y="174"/>
                    </a:lnTo>
                    <a:lnTo>
                      <a:pt x="65" y="173"/>
                    </a:lnTo>
                    <a:lnTo>
                      <a:pt x="65" y="173"/>
                    </a:lnTo>
                    <a:lnTo>
                      <a:pt x="65" y="177"/>
                    </a:lnTo>
                    <a:lnTo>
                      <a:pt x="63" y="180"/>
                    </a:lnTo>
                    <a:lnTo>
                      <a:pt x="65" y="181"/>
                    </a:lnTo>
                    <a:lnTo>
                      <a:pt x="65" y="183"/>
                    </a:lnTo>
                    <a:lnTo>
                      <a:pt x="63" y="183"/>
                    </a:lnTo>
                    <a:lnTo>
                      <a:pt x="65" y="185"/>
                    </a:lnTo>
                    <a:lnTo>
                      <a:pt x="63" y="188"/>
                    </a:lnTo>
                    <a:lnTo>
                      <a:pt x="65" y="190"/>
                    </a:lnTo>
                    <a:lnTo>
                      <a:pt x="66" y="192"/>
                    </a:lnTo>
                    <a:lnTo>
                      <a:pt x="67" y="192"/>
                    </a:lnTo>
                    <a:lnTo>
                      <a:pt x="67" y="195"/>
                    </a:lnTo>
                    <a:lnTo>
                      <a:pt x="69" y="194"/>
                    </a:lnTo>
                    <a:lnTo>
                      <a:pt x="70" y="197"/>
                    </a:lnTo>
                    <a:lnTo>
                      <a:pt x="73" y="194"/>
                    </a:lnTo>
                    <a:lnTo>
                      <a:pt x="74" y="195"/>
                    </a:lnTo>
                    <a:lnTo>
                      <a:pt x="76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3" y="205"/>
                    </a:lnTo>
                    <a:lnTo>
                      <a:pt x="83" y="208"/>
                    </a:lnTo>
                    <a:lnTo>
                      <a:pt x="85" y="209"/>
                    </a:lnTo>
                    <a:lnTo>
                      <a:pt x="84" y="213"/>
                    </a:lnTo>
                    <a:lnTo>
                      <a:pt x="81" y="217"/>
                    </a:lnTo>
                    <a:lnTo>
                      <a:pt x="80" y="220"/>
                    </a:lnTo>
                    <a:lnTo>
                      <a:pt x="76" y="220"/>
                    </a:lnTo>
                    <a:lnTo>
                      <a:pt x="74" y="220"/>
                    </a:lnTo>
                    <a:lnTo>
                      <a:pt x="74" y="217"/>
                    </a:lnTo>
                    <a:lnTo>
                      <a:pt x="72" y="217"/>
                    </a:lnTo>
                    <a:lnTo>
                      <a:pt x="70" y="216"/>
                    </a:lnTo>
                    <a:lnTo>
                      <a:pt x="70" y="217"/>
                    </a:lnTo>
                    <a:lnTo>
                      <a:pt x="69" y="217"/>
                    </a:lnTo>
                    <a:lnTo>
                      <a:pt x="67" y="216"/>
                    </a:lnTo>
                    <a:lnTo>
                      <a:pt x="65" y="216"/>
                    </a:lnTo>
                    <a:lnTo>
                      <a:pt x="65" y="217"/>
                    </a:lnTo>
                    <a:lnTo>
                      <a:pt x="62" y="217"/>
                    </a:lnTo>
                    <a:lnTo>
                      <a:pt x="61" y="216"/>
                    </a:lnTo>
                    <a:lnTo>
                      <a:pt x="59" y="219"/>
                    </a:lnTo>
                    <a:lnTo>
                      <a:pt x="56" y="217"/>
                    </a:lnTo>
                    <a:lnTo>
                      <a:pt x="55" y="219"/>
                    </a:lnTo>
                    <a:lnTo>
                      <a:pt x="55" y="220"/>
                    </a:lnTo>
                    <a:lnTo>
                      <a:pt x="59" y="220"/>
                    </a:lnTo>
                    <a:lnTo>
                      <a:pt x="61" y="221"/>
                    </a:lnTo>
                    <a:lnTo>
                      <a:pt x="61" y="220"/>
                    </a:lnTo>
                    <a:lnTo>
                      <a:pt x="63" y="220"/>
                    </a:lnTo>
                    <a:lnTo>
                      <a:pt x="66" y="220"/>
                    </a:lnTo>
                    <a:lnTo>
                      <a:pt x="69" y="221"/>
                    </a:lnTo>
                    <a:lnTo>
                      <a:pt x="70" y="223"/>
                    </a:lnTo>
                    <a:lnTo>
                      <a:pt x="72" y="223"/>
                    </a:lnTo>
                    <a:lnTo>
                      <a:pt x="73" y="223"/>
                    </a:lnTo>
                    <a:lnTo>
                      <a:pt x="76" y="221"/>
                    </a:lnTo>
                    <a:lnTo>
                      <a:pt x="78" y="223"/>
                    </a:lnTo>
                    <a:lnTo>
                      <a:pt x="81" y="224"/>
                    </a:lnTo>
                    <a:lnTo>
                      <a:pt x="81" y="227"/>
                    </a:lnTo>
                    <a:lnTo>
                      <a:pt x="78" y="228"/>
                    </a:lnTo>
                    <a:lnTo>
                      <a:pt x="77" y="228"/>
                    </a:lnTo>
                    <a:lnTo>
                      <a:pt x="74" y="231"/>
                    </a:lnTo>
                    <a:lnTo>
                      <a:pt x="73" y="231"/>
                    </a:lnTo>
                    <a:lnTo>
                      <a:pt x="74" y="228"/>
                    </a:lnTo>
                    <a:lnTo>
                      <a:pt x="73" y="228"/>
                    </a:lnTo>
                    <a:lnTo>
                      <a:pt x="72" y="230"/>
                    </a:lnTo>
                    <a:lnTo>
                      <a:pt x="73" y="231"/>
                    </a:lnTo>
                    <a:lnTo>
                      <a:pt x="70" y="231"/>
                    </a:lnTo>
                    <a:lnTo>
                      <a:pt x="69" y="232"/>
                    </a:lnTo>
                    <a:lnTo>
                      <a:pt x="69" y="235"/>
                    </a:lnTo>
                    <a:lnTo>
                      <a:pt x="66" y="234"/>
                    </a:lnTo>
                    <a:lnTo>
                      <a:pt x="66" y="235"/>
                    </a:lnTo>
                    <a:lnTo>
                      <a:pt x="65" y="237"/>
                    </a:lnTo>
                    <a:lnTo>
                      <a:pt x="65" y="237"/>
                    </a:lnTo>
                    <a:lnTo>
                      <a:pt x="63" y="237"/>
                    </a:lnTo>
                    <a:lnTo>
                      <a:pt x="62" y="238"/>
                    </a:lnTo>
                    <a:lnTo>
                      <a:pt x="63" y="238"/>
                    </a:lnTo>
                    <a:lnTo>
                      <a:pt x="66" y="241"/>
                    </a:lnTo>
                    <a:lnTo>
                      <a:pt x="62" y="241"/>
                    </a:lnTo>
                    <a:lnTo>
                      <a:pt x="66" y="242"/>
                    </a:lnTo>
                    <a:lnTo>
                      <a:pt x="66" y="245"/>
                    </a:lnTo>
                    <a:lnTo>
                      <a:pt x="65" y="248"/>
                    </a:lnTo>
                    <a:lnTo>
                      <a:pt x="67" y="250"/>
                    </a:lnTo>
                    <a:lnTo>
                      <a:pt x="65" y="250"/>
                    </a:lnTo>
                    <a:lnTo>
                      <a:pt x="61" y="249"/>
                    </a:lnTo>
                    <a:lnTo>
                      <a:pt x="63" y="252"/>
                    </a:lnTo>
                    <a:lnTo>
                      <a:pt x="62" y="255"/>
                    </a:lnTo>
                    <a:lnTo>
                      <a:pt x="65" y="256"/>
                    </a:lnTo>
                    <a:lnTo>
                      <a:pt x="62" y="259"/>
                    </a:lnTo>
                    <a:lnTo>
                      <a:pt x="65" y="261"/>
                    </a:lnTo>
                    <a:lnTo>
                      <a:pt x="62" y="263"/>
                    </a:lnTo>
                    <a:lnTo>
                      <a:pt x="62" y="266"/>
                    </a:lnTo>
                    <a:lnTo>
                      <a:pt x="63" y="268"/>
                    </a:lnTo>
                    <a:lnTo>
                      <a:pt x="63" y="270"/>
                    </a:lnTo>
                    <a:lnTo>
                      <a:pt x="62" y="277"/>
                    </a:lnTo>
                    <a:lnTo>
                      <a:pt x="61" y="279"/>
                    </a:lnTo>
                    <a:lnTo>
                      <a:pt x="59" y="284"/>
                    </a:lnTo>
                    <a:lnTo>
                      <a:pt x="56" y="288"/>
                    </a:lnTo>
                    <a:lnTo>
                      <a:pt x="55" y="286"/>
                    </a:lnTo>
                    <a:lnTo>
                      <a:pt x="52" y="285"/>
                    </a:lnTo>
                    <a:lnTo>
                      <a:pt x="49" y="286"/>
                    </a:lnTo>
                    <a:lnTo>
                      <a:pt x="45" y="285"/>
                    </a:lnTo>
                    <a:lnTo>
                      <a:pt x="44" y="284"/>
                    </a:lnTo>
                    <a:lnTo>
                      <a:pt x="43" y="288"/>
                    </a:lnTo>
                    <a:lnTo>
                      <a:pt x="40" y="288"/>
                    </a:lnTo>
                    <a:lnTo>
                      <a:pt x="37" y="293"/>
                    </a:lnTo>
                    <a:lnTo>
                      <a:pt x="38" y="293"/>
                    </a:lnTo>
                    <a:lnTo>
                      <a:pt x="38" y="296"/>
                    </a:lnTo>
                    <a:lnTo>
                      <a:pt x="37" y="299"/>
                    </a:lnTo>
                    <a:lnTo>
                      <a:pt x="33" y="297"/>
                    </a:lnTo>
                    <a:lnTo>
                      <a:pt x="26" y="299"/>
                    </a:lnTo>
                    <a:lnTo>
                      <a:pt x="23" y="299"/>
                    </a:lnTo>
                    <a:lnTo>
                      <a:pt x="22" y="297"/>
                    </a:lnTo>
                    <a:lnTo>
                      <a:pt x="25" y="295"/>
                    </a:lnTo>
                    <a:lnTo>
                      <a:pt x="23" y="289"/>
                    </a:lnTo>
                    <a:lnTo>
                      <a:pt x="20" y="288"/>
                    </a:lnTo>
                    <a:lnTo>
                      <a:pt x="19" y="286"/>
                    </a:lnTo>
                    <a:lnTo>
                      <a:pt x="18" y="285"/>
                    </a:lnTo>
                    <a:lnTo>
                      <a:pt x="18" y="284"/>
                    </a:lnTo>
                    <a:lnTo>
                      <a:pt x="22" y="284"/>
                    </a:lnTo>
                    <a:lnTo>
                      <a:pt x="23" y="279"/>
                    </a:lnTo>
                    <a:lnTo>
                      <a:pt x="23" y="277"/>
                    </a:lnTo>
                    <a:lnTo>
                      <a:pt x="20" y="278"/>
                    </a:lnTo>
                    <a:lnTo>
                      <a:pt x="18" y="275"/>
                    </a:lnTo>
                    <a:lnTo>
                      <a:pt x="16" y="273"/>
                    </a:lnTo>
                    <a:lnTo>
                      <a:pt x="14" y="271"/>
                    </a:lnTo>
                    <a:lnTo>
                      <a:pt x="14" y="268"/>
                    </a:lnTo>
                    <a:lnTo>
                      <a:pt x="11" y="263"/>
                    </a:lnTo>
                    <a:lnTo>
                      <a:pt x="11" y="261"/>
                    </a:lnTo>
                    <a:lnTo>
                      <a:pt x="9" y="259"/>
                    </a:lnTo>
                    <a:lnTo>
                      <a:pt x="7" y="259"/>
                    </a:lnTo>
                    <a:lnTo>
                      <a:pt x="5" y="256"/>
                    </a:lnTo>
                    <a:lnTo>
                      <a:pt x="7" y="255"/>
                    </a:lnTo>
                    <a:lnTo>
                      <a:pt x="7" y="252"/>
                    </a:lnTo>
                    <a:lnTo>
                      <a:pt x="5" y="250"/>
                    </a:lnTo>
                    <a:lnTo>
                      <a:pt x="7" y="248"/>
                    </a:lnTo>
                    <a:lnTo>
                      <a:pt x="9" y="245"/>
                    </a:lnTo>
                    <a:lnTo>
                      <a:pt x="8" y="244"/>
                    </a:lnTo>
                    <a:lnTo>
                      <a:pt x="7" y="244"/>
                    </a:lnTo>
                    <a:lnTo>
                      <a:pt x="7" y="242"/>
                    </a:lnTo>
                    <a:lnTo>
                      <a:pt x="5" y="242"/>
                    </a:lnTo>
                    <a:lnTo>
                      <a:pt x="5" y="244"/>
                    </a:lnTo>
                    <a:lnTo>
                      <a:pt x="7" y="245"/>
                    </a:lnTo>
                    <a:lnTo>
                      <a:pt x="4" y="246"/>
                    </a:lnTo>
                    <a:lnTo>
                      <a:pt x="4" y="244"/>
                    </a:lnTo>
                    <a:lnTo>
                      <a:pt x="4" y="244"/>
                    </a:lnTo>
                    <a:lnTo>
                      <a:pt x="1" y="242"/>
                    </a:lnTo>
                    <a:lnTo>
                      <a:pt x="1" y="238"/>
                    </a:lnTo>
                    <a:lnTo>
                      <a:pt x="1" y="237"/>
                    </a:lnTo>
                    <a:lnTo>
                      <a:pt x="0" y="231"/>
                    </a:lnTo>
                    <a:lnTo>
                      <a:pt x="2" y="230"/>
                    </a:lnTo>
                    <a:lnTo>
                      <a:pt x="2" y="228"/>
                    </a:lnTo>
                    <a:lnTo>
                      <a:pt x="4" y="230"/>
                    </a:lnTo>
                    <a:lnTo>
                      <a:pt x="5" y="232"/>
                    </a:lnTo>
                    <a:lnTo>
                      <a:pt x="7" y="230"/>
                    </a:lnTo>
                    <a:lnTo>
                      <a:pt x="7" y="221"/>
                    </a:lnTo>
                    <a:lnTo>
                      <a:pt x="4" y="219"/>
                    </a:lnTo>
                    <a:lnTo>
                      <a:pt x="5" y="216"/>
                    </a:lnTo>
                    <a:lnTo>
                      <a:pt x="7" y="214"/>
                    </a:lnTo>
                    <a:lnTo>
                      <a:pt x="5" y="212"/>
                    </a:lnTo>
                    <a:lnTo>
                      <a:pt x="7" y="210"/>
                    </a:lnTo>
                    <a:lnTo>
                      <a:pt x="11" y="210"/>
                    </a:lnTo>
                    <a:lnTo>
                      <a:pt x="12" y="209"/>
                    </a:lnTo>
                    <a:lnTo>
                      <a:pt x="12" y="206"/>
                    </a:lnTo>
                    <a:lnTo>
                      <a:pt x="14" y="202"/>
                    </a:lnTo>
                    <a:lnTo>
                      <a:pt x="12" y="199"/>
                    </a:lnTo>
                    <a:lnTo>
                      <a:pt x="11" y="192"/>
                    </a:lnTo>
                    <a:lnTo>
                      <a:pt x="8" y="188"/>
                    </a:lnTo>
                    <a:lnTo>
                      <a:pt x="8" y="185"/>
                    </a:lnTo>
                    <a:lnTo>
                      <a:pt x="15" y="184"/>
                    </a:lnTo>
                    <a:lnTo>
                      <a:pt x="15" y="180"/>
                    </a:lnTo>
                    <a:lnTo>
                      <a:pt x="16" y="177"/>
                    </a:lnTo>
                    <a:lnTo>
                      <a:pt x="11" y="172"/>
                    </a:lnTo>
                    <a:lnTo>
                      <a:pt x="8" y="170"/>
                    </a:lnTo>
                    <a:lnTo>
                      <a:pt x="7" y="165"/>
                    </a:lnTo>
                    <a:lnTo>
                      <a:pt x="8" y="159"/>
                    </a:lnTo>
                    <a:lnTo>
                      <a:pt x="8" y="155"/>
                    </a:lnTo>
                    <a:lnTo>
                      <a:pt x="7" y="151"/>
                    </a:lnTo>
                    <a:lnTo>
                      <a:pt x="7" y="147"/>
                    </a:lnTo>
                    <a:lnTo>
                      <a:pt x="7" y="140"/>
                    </a:lnTo>
                    <a:lnTo>
                      <a:pt x="5" y="133"/>
                    </a:lnTo>
                    <a:lnTo>
                      <a:pt x="7" y="127"/>
                    </a:lnTo>
                    <a:lnTo>
                      <a:pt x="9" y="122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20" y="122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0" y="111"/>
                    </a:lnTo>
                    <a:lnTo>
                      <a:pt x="20" y="108"/>
                    </a:lnTo>
                    <a:lnTo>
                      <a:pt x="25" y="97"/>
                    </a:lnTo>
                    <a:lnTo>
                      <a:pt x="26" y="90"/>
                    </a:lnTo>
                    <a:lnTo>
                      <a:pt x="27" y="85"/>
                    </a:lnTo>
                    <a:lnTo>
                      <a:pt x="29" y="82"/>
                    </a:lnTo>
                    <a:lnTo>
                      <a:pt x="27" y="78"/>
                    </a:lnTo>
                    <a:lnTo>
                      <a:pt x="26" y="76"/>
                    </a:lnTo>
                    <a:lnTo>
                      <a:pt x="26" y="73"/>
                    </a:lnTo>
                    <a:lnTo>
                      <a:pt x="30" y="71"/>
                    </a:lnTo>
                    <a:lnTo>
                      <a:pt x="34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41" y="58"/>
                    </a:lnTo>
                    <a:lnTo>
                      <a:pt x="44" y="54"/>
                    </a:lnTo>
                    <a:lnTo>
                      <a:pt x="45" y="50"/>
                    </a:lnTo>
                    <a:lnTo>
                      <a:pt x="44" y="47"/>
                    </a:lnTo>
                    <a:lnTo>
                      <a:pt x="43" y="44"/>
                    </a:lnTo>
                    <a:lnTo>
                      <a:pt x="43" y="39"/>
                    </a:lnTo>
                    <a:lnTo>
                      <a:pt x="44" y="38"/>
                    </a:lnTo>
                    <a:lnTo>
                      <a:pt x="45" y="36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1" y="26"/>
                    </a:lnTo>
                    <a:lnTo>
                      <a:pt x="54" y="25"/>
                    </a:lnTo>
                    <a:lnTo>
                      <a:pt x="56" y="26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2" y="25"/>
                    </a:lnTo>
                    <a:lnTo>
                      <a:pt x="59" y="22"/>
                    </a:lnTo>
                    <a:lnTo>
                      <a:pt x="61" y="21"/>
                    </a:lnTo>
                    <a:lnTo>
                      <a:pt x="61" y="20"/>
                    </a:lnTo>
                    <a:lnTo>
                      <a:pt x="62" y="18"/>
                    </a:lnTo>
                    <a:lnTo>
                      <a:pt x="59" y="15"/>
                    </a:lnTo>
                    <a:lnTo>
                      <a:pt x="61" y="14"/>
                    </a:lnTo>
                    <a:lnTo>
                      <a:pt x="65" y="14"/>
                    </a:lnTo>
                    <a:lnTo>
                      <a:pt x="67" y="13"/>
                    </a:lnTo>
                    <a:lnTo>
                      <a:pt x="72" y="14"/>
                    </a:lnTo>
                    <a:lnTo>
                      <a:pt x="74" y="15"/>
                    </a:lnTo>
                    <a:lnTo>
                      <a:pt x="77" y="17"/>
                    </a:lnTo>
                    <a:lnTo>
                      <a:pt x="80" y="18"/>
                    </a:lnTo>
                    <a:lnTo>
                      <a:pt x="81" y="17"/>
                    </a:lnTo>
                    <a:lnTo>
                      <a:pt x="83" y="18"/>
                    </a:lnTo>
                    <a:lnTo>
                      <a:pt x="83" y="14"/>
                    </a:lnTo>
                    <a:lnTo>
                      <a:pt x="81" y="13"/>
                    </a:lnTo>
                    <a:lnTo>
                      <a:pt x="81" y="9"/>
                    </a:lnTo>
                    <a:lnTo>
                      <a:pt x="83" y="7"/>
                    </a:lnTo>
                    <a:lnTo>
                      <a:pt x="83" y="4"/>
                    </a:lnTo>
                    <a:lnTo>
                      <a:pt x="80" y="3"/>
                    </a:lnTo>
                    <a:lnTo>
                      <a:pt x="80" y="0"/>
                    </a:lnTo>
                    <a:lnTo>
                      <a:pt x="83" y="2"/>
                    </a:lnTo>
                    <a:lnTo>
                      <a:pt x="87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0" name="Freeform 665"/>
              <p:cNvSpPr>
                <a:spLocks/>
              </p:cNvSpPr>
              <p:nvPr/>
            </p:nvSpPr>
            <p:spPr bwMode="auto">
              <a:xfrm>
                <a:off x="4686853" y="2731865"/>
                <a:ext cx="16305" cy="31126"/>
              </a:xfrm>
              <a:custGeom>
                <a:avLst/>
                <a:gdLst>
                  <a:gd name="T0" fmla="*/ 10 w 11"/>
                  <a:gd name="T1" fmla="*/ 0 h 21"/>
                  <a:gd name="T2" fmla="*/ 11 w 11"/>
                  <a:gd name="T3" fmla="*/ 1 h 21"/>
                  <a:gd name="T4" fmla="*/ 10 w 11"/>
                  <a:gd name="T5" fmla="*/ 3 h 21"/>
                  <a:gd name="T6" fmla="*/ 10 w 11"/>
                  <a:gd name="T7" fmla="*/ 4 h 21"/>
                  <a:gd name="T8" fmla="*/ 9 w 11"/>
                  <a:gd name="T9" fmla="*/ 5 h 21"/>
                  <a:gd name="T10" fmla="*/ 10 w 11"/>
                  <a:gd name="T11" fmla="*/ 8 h 21"/>
                  <a:gd name="T12" fmla="*/ 11 w 11"/>
                  <a:gd name="T13" fmla="*/ 9 h 21"/>
                  <a:gd name="T14" fmla="*/ 9 w 11"/>
                  <a:gd name="T15" fmla="*/ 11 h 21"/>
                  <a:gd name="T16" fmla="*/ 9 w 11"/>
                  <a:gd name="T17" fmla="*/ 12 h 21"/>
                  <a:gd name="T18" fmla="*/ 6 w 11"/>
                  <a:gd name="T19" fmla="*/ 15 h 21"/>
                  <a:gd name="T20" fmla="*/ 4 w 11"/>
                  <a:gd name="T21" fmla="*/ 16 h 21"/>
                  <a:gd name="T22" fmla="*/ 6 w 11"/>
                  <a:gd name="T23" fmla="*/ 18 h 21"/>
                  <a:gd name="T24" fmla="*/ 6 w 11"/>
                  <a:gd name="T25" fmla="*/ 19 h 21"/>
                  <a:gd name="T26" fmla="*/ 2 w 11"/>
                  <a:gd name="T27" fmla="*/ 21 h 21"/>
                  <a:gd name="T28" fmla="*/ 2 w 11"/>
                  <a:gd name="T29" fmla="*/ 19 h 21"/>
                  <a:gd name="T30" fmla="*/ 3 w 11"/>
                  <a:gd name="T31" fmla="*/ 16 h 21"/>
                  <a:gd name="T32" fmla="*/ 4 w 11"/>
                  <a:gd name="T33" fmla="*/ 15 h 21"/>
                  <a:gd name="T34" fmla="*/ 3 w 11"/>
                  <a:gd name="T35" fmla="*/ 15 h 21"/>
                  <a:gd name="T36" fmla="*/ 0 w 11"/>
                  <a:gd name="T37" fmla="*/ 11 h 21"/>
                  <a:gd name="T38" fmla="*/ 2 w 11"/>
                  <a:gd name="T39" fmla="*/ 11 h 21"/>
                  <a:gd name="T40" fmla="*/ 0 w 11"/>
                  <a:gd name="T41" fmla="*/ 8 h 21"/>
                  <a:gd name="T42" fmla="*/ 3 w 11"/>
                  <a:gd name="T43" fmla="*/ 5 h 21"/>
                  <a:gd name="T44" fmla="*/ 3 w 11"/>
                  <a:gd name="T45" fmla="*/ 4 h 21"/>
                  <a:gd name="T46" fmla="*/ 6 w 11"/>
                  <a:gd name="T47" fmla="*/ 1 h 21"/>
                  <a:gd name="T48" fmla="*/ 9 w 11"/>
                  <a:gd name="T49" fmla="*/ 1 h 21"/>
                  <a:gd name="T50" fmla="*/ 10 w 11"/>
                  <a:gd name="T5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" h="21">
                    <a:moveTo>
                      <a:pt x="10" y="0"/>
                    </a:moveTo>
                    <a:lnTo>
                      <a:pt x="11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1" name="Freeform 666"/>
              <p:cNvSpPr>
                <a:spLocks/>
              </p:cNvSpPr>
              <p:nvPr/>
            </p:nvSpPr>
            <p:spPr bwMode="auto">
              <a:xfrm>
                <a:off x="4660174" y="2749651"/>
                <a:ext cx="8893" cy="31126"/>
              </a:xfrm>
              <a:custGeom>
                <a:avLst/>
                <a:gdLst>
                  <a:gd name="T0" fmla="*/ 4 w 6"/>
                  <a:gd name="T1" fmla="*/ 0 h 21"/>
                  <a:gd name="T2" fmla="*/ 6 w 6"/>
                  <a:gd name="T3" fmla="*/ 2 h 21"/>
                  <a:gd name="T4" fmla="*/ 6 w 6"/>
                  <a:gd name="T5" fmla="*/ 6 h 21"/>
                  <a:gd name="T6" fmla="*/ 4 w 6"/>
                  <a:gd name="T7" fmla="*/ 10 h 21"/>
                  <a:gd name="T8" fmla="*/ 4 w 6"/>
                  <a:gd name="T9" fmla="*/ 14 h 21"/>
                  <a:gd name="T10" fmla="*/ 3 w 6"/>
                  <a:gd name="T11" fmla="*/ 18 h 21"/>
                  <a:gd name="T12" fmla="*/ 2 w 6"/>
                  <a:gd name="T13" fmla="*/ 21 h 21"/>
                  <a:gd name="T14" fmla="*/ 0 w 6"/>
                  <a:gd name="T15" fmla="*/ 20 h 21"/>
                  <a:gd name="T16" fmla="*/ 0 w 6"/>
                  <a:gd name="T17" fmla="*/ 18 h 21"/>
                  <a:gd name="T18" fmla="*/ 0 w 6"/>
                  <a:gd name="T19" fmla="*/ 15 h 21"/>
                  <a:gd name="T20" fmla="*/ 2 w 6"/>
                  <a:gd name="T21" fmla="*/ 9 h 21"/>
                  <a:gd name="T22" fmla="*/ 3 w 6"/>
                  <a:gd name="T23" fmla="*/ 7 h 21"/>
                  <a:gd name="T24" fmla="*/ 4 w 6"/>
                  <a:gd name="T25" fmla="*/ 4 h 21"/>
                  <a:gd name="T26" fmla="*/ 3 w 6"/>
                  <a:gd name="T27" fmla="*/ 3 h 21"/>
                  <a:gd name="T28" fmla="*/ 4 w 6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lnTo>
                      <a:pt x="6" y="2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2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2" name="Freeform 667"/>
              <p:cNvSpPr>
                <a:spLocks/>
              </p:cNvSpPr>
              <p:nvPr/>
            </p:nvSpPr>
            <p:spPr bwMode="auto">
              <a:xfrm>
                <a:off x="4703158" y="2728900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3 w 4"/>
                  <a:gd name="T5" fmla="*/ 2 h 3"/>
                  <a:gd name="T6" fmla="*/ 2 w 4"/>
                  <a:gd name="T7" fmla="*/ 3 h 3"/>
                  <a:gd name="T8" fmla="*/ 0 w 4"/>
                  <a:gd name="T9" fmla="*/ 2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3" name="Freeform 668"/>
              <p:cNvSpPr>
                <a:spLocks/>
              </p:cNvSpPr>
              <p:nvPr/>
            </p:nvSpPr>
            <p:spPr bwMode="auto">
              <a:xfrm>
                <a:off x="4701675" y="271259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4" name="Rectangle 669"/>
              <p:cNvSpPr>
                <a:spLocks noChangeArrowheads="1"/>
              </p:cNvSpPr>
              <p:nvPr/>
            </p:nvSpPr>
            <p:spPr bwMode="auto">
              <a:xfrm>
                <a:off x="4756517" y="2656274"/>
                <a:ext cx="1483" cy="2964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5" name="Freeform 670"/>
              <p:cNvSpPr>
                <a:spLocks/>
              </p:cNvSpPr>
              <p:nvPr/>
            </p:nvSpPr>
            <p:spPr bwMode="auto">
              <a:xfrm>
                <a:off x="4759481" y="2662202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6" name="Freeform 671"/>
              <p:cNvSpPr>
                <a:spLocks/>
              </p:cNvSpPr>
              <p:nvPr/>
            </p:nvSpPr>
            <p:spPr bwMode="auto">
              <a:xfrm>
                <a:off x="4722426" y="2554002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7" name="Freeform 672"/>
              <p:cNvSpPr>
                <a:spLocks/>
              </p:cNvSpPr>
              <p:nvPr/>
            </p:nvSpPr>
            <p:spPr bwMode="auto">
              <a:xfrm>
                <a:off x="4740212" y="26458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3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8" name="Freeform 673"/>
              <p:cNvSpPr>
                <a:spLocks/>
              </p:cNvSpPr>
              <p:nvPr/>
            </p:nvSpPr>
            <p:spPr bwMode="auto">
              <a:xfrm>
                <a:off x="4749105" y="2651827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1 h 3"/>
                  <a:gd name="T4" fmla="*/ 1 w 4"/>
                  <a:gd name="T5" fmla="*/ 3 h 3"/>
                  <a:gd name="T6" fmla="*/ 0 w 4"/>
                  <a:gd name="T7" fmla="*/ 3 h 3"/>
                  <a:gd name="T8" fmla="*/ 0 w 4"/>
                  <a:gd name="T9" fmla="*/ 1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9" name="Freeform 674"/>
              <p:cNvSpPr>
                <a:spLocks/>
              </p:cNvSpPr>
              <p:nvPr/>
            </p:nvSpPr>
            <p:spPr bwMode="auto">
              <a:xfrm>
                <a:off x="4732802" y="264738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0" name="Freeform 675"/>
              <p:cNvSpPr>
                <a:spLocks/>
              </p:cNvSpPr>
              <p:nvPr/>
            </p:nvSpPr>
            <p:spPr bwMode="auto">
              <a:xfrm>
                <a:off x="4703158" y="2647380"/>
                <a:ext cx="14822" cy="16305"/>
              </a:xfrm>
              <a:custGeom>
                <a:avLst/>
                <a:gdLst>
                  <a:gd name="T0" fmla="*/ 4 w 10"/>
                  <a:gd name="T1" fmla="*/ 0 h 11"/>
                  <a:gd name="T2" fmla="*/ 9 w 10"/>
                  <a:gd name="T3" fmla="*/ 3 h 11"/>
                  <a:gd name="T4" fmla="*/ 9 w 10"/>
                  <a:gd name="T5" fmla="*/ 6 h 11"/>
                  <a:gd name="T6" fmla="*/ 7 w 10"/>
                  <a:gd name="T7" fmla="*/ 6 h 11"/>
                  <a:gd name="T8" fmla="*/ 6 w 10"/>
                  <a:gd name="T9" fmla="*/ 6 h 11"/>
                  <a:gd name="T10" fmla="*/ 7 w 10"/>
                  <a:gd name="T11" fmla="*/ 8 h 11"/>
                  <a:gd name="T12" fmla="*/ 10 w 10"/>
                  <a:gd name="T13" fmla="*/ 8 h 11"/>
                  <a:gd name="T14" fmla="*/ 10 w 10"/>
                  <a:gd name="T15" fmla="*/ 10 h 11"/>
                  <a:gd name="T16" fmla="*/ 9 w 10"/>
                  <a:gd name="T17" fmla="*/ 11 h 11"/>
                  <a:gd name="T18" fmla="*/ 6 w 10"/>
                  <a:gd name="T19" fmla="*/ 10 h 11"/>
                  <a:gd name="T20" fmla="*/ 3 w 10"/>
                  <a:gd name="T21" fmla="*/ 8 h 11"/>
                  <a:gd name="T22" fmla="*/ 2 w 10"/>
                  <a:gd name="T23" fmla="*/ 7 h 11"/>
                  <a:gd name="T24" fmla="*/ 0 w 10"/>
                  <a:gd name="T25" fmla="*/ 6 h 11"/>
                  <a:gd name="T26" fmla="*/ 2 w 10"/>
                  <a:gd name="T27" fmla="*/ 4 h 11"/>
                  <a:gd name="T28" fmla="*/ 4 w 10"/>
                  <a:gd name="T29" fmla="*/ 6 h 11"/>
                  <a:gd name="T30" fmla="*/ 6 w 10"/>
                  <a:gd name="T31" fmla="*/ 4 h 11"/>
                  <a:gd name="T32" fmla="*/ 3 w 10"/>
                  <a:gd name="T33" fmla="*/ 3 h 11"/>
                  <a:gd name="T34" fmla="*/ 3 w 10"/>
                  <a:gd name="T35" fmla="*/ 0 h 11"/>
                  <a:gd name="T36" fmla="*/ 4 w 10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lnTo>
                      <a:pt x="9" y="3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6" y="10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676"/>
              <p:cNvSpPr>
                <a:spLocks/>
              </p:cNvSpPr>
              <p:nvPr/>
            </p:nvSpPr>
            <p:spPr bwMode="auto">
              <a:xfrm>
                <a:off x="4695746" y="2315370"/>
                <a:ext cx="195649" cy="352761"/>
              </a:xfrm>
              <a:custGeom>
                <a:avLst/>
                <a:gdLst>
                  <a:gd name="T0" fmla="*/ 81 w 132"/>
                  <a:gd name="T1" fmla="*/ 10 h 238"/>
                  <a:gd name="T2" fmla="*/ 87 w 132"/>
                  <a:gd name="T3" fmla="*/ 21 h 238"/>
                  <a:gd name="T4" fmla="*/ 83 w 132"/>
                  <a:gd name="T5" fmla="*/ 31 h 238"/>
                  <a:gd name="T6" fmla="*/ 87 w 132"/>
                  <a:gd name="T7" fmla="*/ 47 h 238"/>
                  <a:gd name="T8" fmla="*/ 102 w 132"/>
                  <a:gd name="T9" fmla="*/ 60 h 238"/>
                  <a:gd name="T10" fmla="*/ 101 w 132"/>
                  <a:gd name="T11" fmla="*/ 82 h 238"/>
                  <a:gd name="T12" fmla="*/ 109 w 132"/>
                  <a:gd name="T13" fmla="*/ 116 h 238"/>
                  <a:gd name="T14" fmla="*/ 114 w 132"/>
                  <a:gd name="T15" fmla="*/ 127 h 238"/>
                  <a:gd name="T16" fmla="*/ 120 w 132"/>
                  <a:gd name="T17" fmla="*/ 141 h 238"/>
                  <a:gd name="T18" fmla="*/ 126 w 132"/>
                  <a:gd name="T19" fmla="*/ 162 h 238"/>
                  <a:gd name="T20" fmla="*/ 121 w 132"/>
                  <a:gd name="T21" fmla="*/ 198 h 238"/>
                  <a:gd name="T22" fmla="*/ 105 w 132"/>
                  <a:gd name="T23" fmla="*/ 221 h 238"/>
                  <a:gd name="T24" fmla="*/ 99 w 132"/>
                  <a:gd name="T25" fmla="*/ 220 h 238"/>
                  <a:gd name="T26" fmla="*/ 92 w 132"/>
                  <a:gd name="T27" fmla="*/ 223 h 238"/>
                  <a:gd name="T28" fmla="*/ 85 w 132"/>
                  <a:gd name="T29" fmla="*/ 224 h 238"/>
                  <a:gd name="T30" fmla="*/ 79 w 132"/>
                  <a:gd name="T31" fmla="*/ 221 h 238"/>
                  <a:gd name="T32" fmla="*/ 74 w 132"/>
                  <a:gd name="T33" fmla="*/ 227 h 238"/>
                  <a:gd name="T34" fmla="*/ 67 w 132"/>
                  <a:gd name="T35" fmla="*/ 227 h 238"/>
                  <a:gd name="T36" fmla="*/ 54 w 132"/>
                  <a:gd name="T37" fmla="*/ 235 h 238"/>
                  <a:gd name="T38" fmla="*/ 47 w 132"/>
                  <a:gd name="T39" fmla="*/ 238 h 238"/>
                  <a:gd name="T40" fmla="*/ 45 w 132"/>
                  <a:gd name="T41" fmla="*/ 226 h 238"/>
                  <a:gd name="T42" fmla="*/ 37 w 132"/>
                  <a:gd name="T43" fmla="*/ 226 h 238"/>
                  <a:gd name="T44" fmla="*/ 29 w 132"/>
                  <a:gd name="T45" fmla="*/ 221 h 238"/>
                  <a:gd name="T46" fmla="*/ 23 w 132"/>
                  <a:gd name="T47" fmla="*/ 214 h 238"/>
                  <a:gd name="T48" fmla="*/ 25 w 132"/>
                  <a:gd name="T49" fmla="*/ 199 h 238"/>
                  <a:gd name="T50" fmla="*/ 21 w 132"/>
                  <a:gd name="T51" fmla="*/ 190 h 238"/>
                  <a:gd name="T52" fmla="*/ 19 w 132"/>
                  <a:gd name="T53" fmla="*/ 183 h 238"/>
                  <a:gd name="T54" fmla="*/ 21 w 132"/>
                  <a:gd name="T55" fmla="*/ 174 h 238"/>
                  <a:gd name="T56" fmla="*/ 23 w 132"/>
                  <a:gd name="T57" fmla="*/ 165 h 238"/>
                  <a:gd name="T58" fmla="*/ 29 w 132"/>
                  <a:gd name="T59" fmla="*/ 165 h 238"/>
                  <a:gd name="T60" fmla="*/ 32 w 132"/>
                  <a:gd name="T61" fmla="*/ 159 h 238"/>
                  <a:gd name="T62" fmla="*/ 38 w 132"/>
                  <a:gd name="T63" fmla="*/ 156 h 238"/>
                  <a:gd name="T64" fmla="*/ 40 w 132"/>
                  <a:gd name="T65" fmla="*/ 148 h 238"/>
                  <a:gd name="T66" fmla="*/ 43 w 132"/>
                  <a:gd name="T67" fmla="*/ 141 h 238"/>
                  <a:gd name="T68" fmla="*/ 51 w 132"/>
                  <a:gd name="T69" fmla="*/ 130 h 238"/>
                  <a:gd name="T70" fmla="*/ 58 w 132"/>
                  <a:gd name="T71" fmla="*/ 126 h 238"/>
                  <a:gd name="T72" fmla="*/ 59 w 132"/>
                  <a:gd name="T73" fmla="*/ 118 h 238"/>
                  <a:gd name="T74" fmla="*/ 48 w 132"/>
                  <a:gd name="T75" fmla="*/ 108 h 238"/>
                  <a:gd name="T76" fmla="*/ 41 w 132"/>
                  <a:gd name="T77" fmla="*/ 98 h 238"/>
                  <a:gd name="T78" fmla="*/ 37 w 132"/>
                  <a:gd name="T79" fmla="*/ 85 h 238"/>
                  <a:gd name="T80" fmla="*/ 37 w 132"/>
                  <a:gd name="T81" fmla="*/ 69 h 238"/>
                  <a:gd name="T82" fmla="*/ 33 w 132"/>
                  <a:gd name="T83" fmla="*/ 57 h 238"/>
                  <a:gd name="T84" fmla="*/ 27 w 132"/>
                  <a:gd name="T85" fmla="*/ 50 h 238"/>
                  <a:gd name="T86" fmla="*/ 19 w 132"/>
                  <a:gd name="T87" fmla="*/ 43 h 238"/>
                  <a:gd name="T88" fmla="*/ 0 w 132"/>
                  <a:gd name="T89" fmla="*/ 29 h 238"/>
                  <a:gd name="T90" fmla="*/ 3 w 132"/>
                  <a:gd name="T91" fmla="*/ 25 h 238"/>
                  <a:gd name="T92" fmla="*/ 15 w 132"/>
                  <a:gd name="T93" fmla="*/ 33 h 238"/>
                  <a:gd name="T94" fmla="*/ 33 w 132"/>
                  <a:gd name="T95" fmla="*/ 33 h 238"/>
                  <a:gd name="T96" fmla="*/ 45 w 132"/>
                  <a:gd name="T97" fmla="*/ 33 h 238"/>
                  <a:gd name="T98" fmla="*/ 52 w 132"/>
                  <a:gd name="T99" fmla="*/ 25 h 238"/>
                  <a:gd name="T100" fmla="*/ 54 w 132"/>
                  <a:gd name="T101" fmla="*/ 10 h 238"/>
                  <a:gd name="T102" fmla="*/ 63 w 132"/>
                  <a:gd name="T103" fmla="*/ 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2" h="238">
                    <a:moveTo>
                      <a:pt x="70" y="0"/>
                    </a:moveTo>
                    <a:lnTo>
                      <a:pt x="73" y="3"/>
                    </a:lnTo>
                    <a:lnTo>
                      <a:pt x="76" y="7"/>
                    </a:lnTo>
                    <a:lnTo>
                      <a:pt x="79" y="8"/>
                    </a:lnTo>
                    <a:lnTo>
                      <a:pt x="81" y="10"/>
                    </a:lnTo>
                    <a:lnTo>
                      <a:pt x="85" y="10"/>
                    </a:lnTo>
                    <a:lnTo>
                      <a:pt x="87" y="13"/>
                    </a:lnTo>
                    <a:lnTo>
                      <a:pt x="90" y="15"/>
                    </a:lnTo>
                    <a:lnTo>
                      <a:pt x="88" y="18"/>
                    </a:lnTo>
                    <a:lnTo>
                      <a:pt x="87" y="21"/>
                    </a:lnTo>
                    <a:lnTo>
                      <a:pt x="87" y="26"/>
                    </a:lnTo>
                    <a:lnTo>
                      <a:pt x="87" y="26"/>
                    </a:lnTo>
                    <a:lnTo>
                      <a:pt x="83" y="28"/>
                    </a:lnTo>
                    <a:lnTo>
                      <a:pt x="81" y="29"/>
                    </a:lnTo>
                    <a:lnTo>
                      <a:pt x="83" y="31"/>
                    </a:lnTo>
                    <a:lnTo>
                      <a:pt x="83" y="33"/>
                    </a:lnTo>
                    <a:lnTo>
                      <a:pt x="81" y="39"/>
                    </a:lnTo>
                    <a:lnTo>
                      <a:pt x="84" y="40"/>
                    </a:lnTo>
                    <a:lnTo>
                      <a:pt x="85" y="47"/>
                    </a:lnTo>
                    <a:lnTo>
                      <a:pt x="87" y="47"/>
                    </a:lnTo>
                    <a:lnTo>
                      <a:pt x="91" y="49"/>
                    </a:lnTo>
                    <a:lnTo>
                      <a:pt x="94" y="51"/>
                    </a:lnTo>
                    <a:lnTo>
                      <a:pt x="94" y="54"/>
                    </a:lnTo>
                    <a:lnTo>
                      <a:pt x="101" y="58"/>
                    </a:lnTo>
                    <a:lnTo>
                      <a:pt x="102" y="60"/>
                    </a:lnTo>
                    <a:lnTo>
                      <a:pt x="101" y="64"/>
                    </a:lnTo>
                    <a:lnTo>
                      <a:pt x="98" y="68"/>
                    </a:lnTo>
                    <a:lnTo>
                      <a:pt x="95" y="75"/>
                    </a:lnTo>
                    <a:lnTo>
                      <a:pt x="99" y="78"/>
                    </a:lnTo>
                    <a:lnTo>
                      <a:pt x="101" y="82"/>
                    </a:lnTo>
                    <a:lnTo>
                      <a:pt x="105" y="91"/>
                    </a:lnTo>
                    <a:lnTo>
                      <a:pt x="112" y="105"/>
                    </a:lnTo>
                    <a:lnTo>
                      <a:pt x="109" y="105"/>
                    </a:lnTo>
                    <a:lnTo>
                      <a:pt x="109" y="115"/>
                    </a:lnTo>
                    <a:lnTo>
                      <a:pt x="109" y="116"/>
                    </a:lnTo>
                    <a:lnTo>
                      <a:pt x="112" y="118"/>
                    </a:lnTo>
                    <a:lnTo>
                      <a:pt x="109" y="119"/>
                    </a:lnTo>
                    <a:lnTo>
                      <a:pt x="109" y="125"/>
                    </a:lnTo>
                    <a:lnTo>
                      <a:pt x="110" y="126"/>
                    </a:lnTo>
                    <a:lnTo>
                      <a:pt x="114" y="127"/>
                    </a:lnTo>
                    <a:lnTo>
                      <a:pt x="116" y="129"/>
                    </a:lnTo>
                    <a:lnTo>
                      <a:pt x="114" y="130"/>
                    </a:lnTo>
                    <a:lnTo>
                      <a:pt x="114" y="136"/>
                    </a:lnTo>
                    <a:lnTo>
                      <a:pt x="116" y="138"/>
                    </a:lnTo>
                    <a:lnTo>
                      <a:pt x="120" y="141"/>
                    </a:lnTo>
                    <a:lnTo>
                      <a:pt x="120" y="145"/>
                    </a:lnTo>
                    <a:lnTo>
                      <a:pt x="117" y="148"/>
                    </a:lnTo>
                    <a:lnTo>
                      <a:pt x="117" y="152"/>
                    </a:lnTo>
                    <a:lnTo>
                      <a:pt x="123" y="161"/>
                    </a:lnTo>
                    <a:lnTo>
                      <a:pt x="126" y="162"/>
                    </a:lnTo>
                    <a:lnTo>
                      <a:pt x="132" y="169"/>
                    </a:lnTo>
                    <a:lnTo>
                      <a:pt x="132" y="173"/>
                    </a:lnTo>
                    <a:lnTo>
                      <a:pt x="128" y="183"/>
                    </a:lnTo>
                    <a:lnTo>
                      <a:pt x="124" y="191"/>
                    </a:lnTo>
                    <a:lnTo>
                      <a:pt x="121" y="198"/>
                    </a:lnTo>
                    <a:lnTo>
                      <a:pt x="117" y="203"/>
                    </a:lnTo>
                    <a:lnTo>
                      <a:pt x="113" y="210"/>
                    </a:lnTo>
                    <a:lnTo>
                      <a:pt x="110" y="212"/>
                    </a:lnTo>
                    <a:lnTo>
                      <a:pt x="105" y="217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3" y="223"/>
                    </a:lnTo>
                    <a:lnTo>
                      <a:pt x="101" y="223"/>
                    </a:lnTo>
                    <a:lnTo>
                      <a:pt x="101" y="221"/>
                    </a:lnTo>
                    <a:lnTo>
                      <a:pt x="99" y="220"/>
                    </a:lnTo>
                    <a:lnTo>
                      <a:pt x="98" y="221"/>
                    </a:lnTo>
                    <a:lnTo>
                      <a:pt x="99" y="221"/>
                    </a:lnTo>
                    <a:lnTo>
                      <a:pt x="99" y="223"/>
                    </a:lnTo>
                    <a:lnTo>
                      <a:pt x="95" y="224"/>
                    </a:lnTo>
                    <a:lnTo>
                      <a:pt x="92" y="223"/>
                    </a:lnTo>
                    <a:lnTo>
                      <a:pt x="90" y="223"/>
                    </a:lnTo>
                    <a:lnTo>
                      <a:pt x="87" y="224"/>
                    </a:lnTo>
                    <a:lnTo>
                      <a:pt x="87" y="223"/>
                    </a:lnTo>
                    <a:lnTo>
                      <a:pt x="85" y="223"/>
                    </a:lnTo>
                    <a:lnTo>
                      <a:pt x="85" y="224"/>
                    </a:lnTo>
                    <a:lnTo>
                      <a:pt x="84" y="226"/>
                    </a:lnTo>
                    <a:lnTo>
                      <a:pt x="83" y="223"/>
                    </a:lnTo>
                    <a:lnTo>
                      <a:pt x="81" y="224"/>
                    </a:lnTo>
                    <a:lnTo>
                      <a:pt x="80" y="224"/>
                    </a:lnTo>
                    <a:lnTo>
                      <a:pt x="79" y="221"/>
                    </a:lnTo>
                    <a:lnTo>
                      <a:pt x="77" y="223"/>
                    </a:lnTo>
                    <a:lnTo>
                      <a:pt x="79" y="226"/>
                    </a:lnTo>
                    <a:lnTo>
                      <a:pt x="77" y="224"/>
                    </a:lnTo>
                    <a:lnTo>
                      <a:pt x="76" y="228"/>
                    </a:lnTo>
                    <a:lnTo>
                      <a:pt x="74" y="227"/>
                    </a:lnTo>
                    <a:lnTo>
                      <a:pt x="76" y="226"/>
                    </a:lnTo>
                    <a:lnTo>
                      <a:pt x="76" y="224"/>
                    </a:lnTo>
                    <a:lnTo>
                      <a:pt x="73" y="227"/>
                    </a:lnTo>
                    <a:lnTo>
                      <a:pt x="72" y="228"/>
                    </a:lnTo>
                    <a:lnTo>
                      <a:pt x="67" y="227"/>
                    </a:lnTo>
                    <a:lnTo>
                      <a:pt x="67" y="228"/>
                    </a:lnTo>
                    <a:lnTo>
                      <a:pt x="62" y="231"/>
                    </a:lnTo>
                    <a:lnTo>
                      <a:pt x="59" y="231"/>
                    </a:lnTo>
                    <a:lnTo>
                      <a:pt x="55" y="235"/>
                    </a:lnTo>
                    <a:lnTo>
                      <a:pt x="54" y="235"/>
                    </a:lnTo>
                    <a:lnTo>
                      <a:pt x="51" y="235"/>
                    </a:lnTo>
                    <a:lnTo>
                      <a:pt x="51" y="234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7" y="238"/>
                    </a:lnTo>
                    <a:lnTo>
                      <a:pt x="48" y="235"/>
                    </a:lnTo>
                    <a:lnTo>
                      <a:pt x="47" y="234"/>
                    </a:lnTo>
                    <a:lnTo>
                      <a:pt x="44" y="230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3" y="227"/>
                    </a:lnTo>
                    <a:lnTo>
                      <a:pt x="41" y="227"/>
                    </a:lnTo>
                    <a:lnTo>
                      <a:pt x="41" y="226"/>
                    </a:lnTo>
                    <a:lnTo>
                      <a:pt x="41" y="226"/>
                    </a:lnTo>
                    <a:lnTo>
                      <a:pt x="37" y="226"/>
                    </a:lnTo>
                    <a:lnTo>
                      <a:pt x="36" y="224"/>
                    </a:lnTo>
                    <a:lnTo>
                      <a:pt x="33" y="224"/>
                    </a:lnTo>
                    <a:lnTo>
                      <a:pt x="30" y="221"/>
                    </a:lnTo>
                    <a:lnTo>
                      <a:pt x="30" y="223"/>
                    </a:lnTo>
                    <a:lnTo>
                      <a:pt x="29" y="221"/>
                    </a:lnTo>
                    <a:lnTo>
                      <a:pt x="25" y="223"/>
                    </a:lnTo>
                    <a:lnTo>
                      <a:pt x="25" y="221"/>
                    </a:lnTo>
                    <a:lnTo>
                      <a:pt x="25" y="220"/>
                    </a:lnTo>
                    <a:lnTo>
                      <a:pt x="26" y="217"/>
                    </a:lnTo>
                    <a:lnTo>
                      <a:pt x="23" y="214"/>
                    </a:lnTo>
                    <a:lnTo>
                      <a:pt x="25" y="209"/>
                    </a:lnTo>
                    <a:lnTo>
                      <a:pt x="25" y="208"/>
                    </a:lnTo>
                    <a:lnTo>
                      <a:pt x="25" y="203"/>
                    </a:lnTo>
                    <a:lnTo>
                      <a:pt x="26" y="203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5" y="196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21" y="190"/>
                    </a:lnTo>
                    <a:lnTo>
                      <a:pt x="22" y="188"/>
                    </a:lnTo>
                    <a:lnTo>
                      <a:pt x="22" y="185"/>
                    </a:lnTo>
                    <a:lnTo>
                      <a:pt x="21" y="184"/>
                    </a:lnTo>
                    <a:lnTo>
                      <a:pt x="19" y="184"/>
                    </a:lnTo>
                    <a:lnTo>
                      <a:pt x="19" y="183"/>
                    </a:lnTo>
                    <a:lnTo>
                      <a:pt x="19" y="180"/>
                    </a:lnTo>
                    <a:lnTo>
                      <a:pt x="19" y="180"/>
                    </a:lnTo>
                    <a:lnTo>
                      <a:pt x="18" y="177"/>
                    </a:lnTo>
                    <a:lnTo>
                      <a:pt x="19" y="174"/>
                    </a:lnTo>
                    <a:lnTo>
                      <a:pt x="21" y="174"/>
                    </a:lnTo>
                    <a:lnTo>
                      <a:pt x="22" y="172"/>
                    </a:lnTo>
                    <a:lnTo>
                      <a:pt x="21" y="169"/>
                    </a:lnTo>
                    <a:lnTo>
                      <a:pt x="22" y="167"/>
                    </a:lnTo>
                    <a:lnTo>
                      <a:pt x="21" y="166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5" y="166"/>
                    </a:lnTo>
                    <a:lnTo>
                      <a:pt x="26" y="167"/>
                    </a:lnTo>
                    <a:lnTo>
                      <a:pt x="29" y="166"/>
                    </a:lnTo>
                    <a:lnTo>
                      <a:pt x="29" y="165"/>
                    </a:lnTo>
                    <a:lnTo>
                      <a:pt x="30" y="163"/>
                    </a:lnTo>
                    <a:lnTo>
                      <a:pt x="30" y="162"/>
                    </a:lnTo>
                    <a:lnTo>
                      <a:pt x="29" y="159"/>
                    </a:lnTo>
                    <a:lnTo>
                      <a:pt x="30" y="159"/>
                    </a:lnTo>
                    <a:lnTo>
                      <a:pt x="32" y="159"/>
                    </a:lnTo>
                    <a:lnTo>
                      <a:pt x="32" y="158"/>
                    </a:lnTo>
                    <a:lnTo>
                      <a:pt x="32" y="155"/>
                    </a:lnTo>
                    <a:lnTo>
                      <a:pt x="34" y="155"/>
                    </a:lnTo>
                    <a:lnTo>
                      <a:pt x="34" y="156"/>
                    </a:lnTo>
                    <a:lnTo>
                      <a:pt x="38" y="156"/>
                    </a:lnTo>
                    <a:lnTo>
                      <a:pt x="36" y="155"/>
                    </a:lnTo>
                    <a:lnTo>
                      <a:pt x="36" y="152"/>
                    </a:lnTo>
                    <a:lnTo>
                      <a:pt x="37" y="149"/>
                    </a:lnTo>
                    <a:lnTo>
                      <a:pt x="40" y="149"/>
                    </a:lnTo>
                    <a:lnTo>
                      <a:pt x="40" y="148"/>
                    </a:lnTo>
                    <a:lnTo>
                      <a:pt x="40" y="145"/>
                    </a:lnTo>
                    <a:lnTo>
                      <a:pt x="41" y="145"/>
                    </a:lnTo>
                    <a:lnTo>
                      <a:pt x="41" y="147"/>
                    </a:lnTo>
                    <a:lnTo>
                      <a:pt x="43" y="145"/>
                    </a:lnTo>
                    <a:lnTo>
                      <a:pt x="43" y="141"/>
                    </a:lnTo>
                    <a:lnTo>
                      <a:pt x="47" y="137"/>
                    </a:lnTo>
                    <a:lnTo>
                      <a:pt x="48" y="137"/>
                    </a:lnTo>
                    <a:lnTo>
                      <a:pt x="48" y="134"/>
                    </a:lnTo>
                    <a:lnTo>
                      <a:pt x="51" y="132"/>
                    </a:lnTo>
                    <a:lnTo>
                      <a:pt x="51" y="130"/>
                    </a:lnTo>
                    <a:lnTo>
                      <a:pt x="54" y="127"/>
                    </a:lnTo>
                    <a:lnTo>
                      <a:pt x="58" y="127"/>
                    </a:lnTo>
                    <a:lnTo>
                      <a:pt x="62" y="130"/>
                    </a:lnTo>
                    <a:lnTo>
                      <a:pt x="61" y="129"/>
                    </a:lnTo>
                    <a:lnTo>
                      <a:pt x="58" y="126"/>
                    </a:lnTo>
                    <a:lnTo>
                      <a:pt x="59" y="125"/>
                    </a:lnTo>
                    <a:lnTo>
                      <a:pt x="62" y="126"/>
                    </a:lnTo>
                    <a:lnTo>
                      <a:pt x="58" y="122"/>
                    </a:lnTo>
                    <a:lnTo>
                      <a:pt x="59" y="122"/>
                    </a:lnTo>
                    <a:lnTo>
                      <a:pt x="59" y="118"/>
                    </a:lnTo>
                    <a:lnTo>
                      <a:pt x="58" y="115"/>
                    </a:lnTo>
                    <a:lnTo>
                      <a:pt x="59" y="115"/>
                    </a:lnTo>
                    <a:lnTo>
                      <a:pt x="55" y="111"/>
                    </a:lnTo>
                    <a:lnTo>
                      <a:pt x="51" y="111"/>
                    </a:lnTo>
                    <a:lnTo>
                      <a:pt x="48" y="108"/>
                    </a:lnTo>
                    <a:lnTo>
                      <a:pt x="45" y="108"/>
                    </a:lnTo>
                    <a:lnTo>
                      <a:pt x="45" y="108"/>
                    </a:lnTo>
                    <a:lnTo>
                      <a:pt x="45" y="105"/>
                    </a:lnTo>
                    <a:lnTo>
                      <a:pt x="44" y="102"/>
                    </a:lnTo>
                    <a:lnTo>
                      <a:pt x="41" y="98"/>
                    </a:lnTo>
                    <a:lnTo>
                      <a:pt x="38" y="97"/>
                    </a:lnTo>
                    <a:lnTo>
                      <a:pt x="37" y="94"/>
                    </a:lnTo>
                    <a:lnTo>
                      <a:pt x="38" y="91"/>
                    </a:lnTo>
                    <a:lnTo>
                      <a:pt x="38" y="86"/>
                    </a:lnTo>
                    <a:lnTo>
                      <a:pt x="37" y="85"/>
                    </a:lnTo>
                    <a:lnTo>
                      <a:pt x="38" y="82"/>
                    </a:lnTo>
                    <a:lnTo>
                      <a:pt x="37" y="78"/>
                    </a:lnTo>
                    <a:lnTo>
                      <a:pt x="36" y="75"/>
                    </a:lnTo>
                    <a:lnTo>
                      <a:pt x="36" y="72"/>
                    </a:lnTo>
                    <a:lnTo>
                      <a:pt x="37" y="69"/>
                    </a:lnTo>
                    <a:lnTo>
                      <a:pt x="36" y="67"/>
                    </a:lnTo>
                    <a:lnTo>
                      <a:pt x="33" y="67"/>
                    </a:lnTo>
                    <a:lnTo>
                      <a:pt x="33" y="64"/>
                    </a:lnTo>
                    <a:lnTo>
                      <a:pt x="33" y="61"/>
                    </a:lnTo>
                    <a:lnTo>
                      <a:pt x="33" y="57"/>
                    </a:lnTo>
                    <a:lnTo>
                      <a:pt x="34" y="54"/>
                    </a:lnTo>
                    <a:lnTo>
                      <a:pt x="33" y="53"/>
                    </a:lnTo>
                    <a:lnTo>
                      <a:pt x="30" y="53"/>
                    </a:lnTo>
                    <a:lnTo>
                      <a:pt x="29" y="50"/>
                    </a:lnTo>
                    <a:lnTo>
                      <a:pt x="27" y="50"/>
                    </a:lnTo>
                    <a:lnTo>
                      <a:pt x="26" y="50"/>
                    </a:lnTo>
                    <a:lnTo>
                      <a:pt x="26" y="47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19" y="43"/>
                    </a:lnTo>
                    <a:lnTo>
                      <a:pt x="14" y="42"/>
                    </a:lnTo>
                    <a:lnTo>
                      <a:pt x="11" y="39"/>
                    </a:lnTo>
                    <a:lnTo>
                      <a:pt x="5" y="33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15" y="31"/>
                    </a:lnTo>
                    <a:lnTo>
                      <a:pt x="15" y="33"/>
                    </a:lnTo>
                    <a:lnTo>
                      <a:pt x="18" y="36"/>
                    </a:lnTo>
                    <a:lnTo>
                      <a:pt x="21" y="38"/>
                    </a:lnTo>
                    <a:lnTo>
                      <a:pt x="27" y="39"/>
                    </a:lnTo>
                    <a:lnTo>
                      <a:pt x="30" y="35"/>
                    </a:lnTo>
                    <a:lnTo>
                      <a:pt x="33" y="33"/>
                    </a:lnTo>
                    <a:lnTo>
                      <a:pt x="36" y="33"/>
                    </a:lnTo>
                    <a:lnTo>
                      <a:pt x="40" y="36"/>
                    </a:lnTo>
                    <a:lnTo>
                      <a:pt x="43" y="38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8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8"/>
                    </a:lnTo>
                    <a:lnTo>
                      <a:pt x="52" y="25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2" y="13"/>
                    </a:lnTo>
                    <a:lnTo>
                      <a:pt x="51" y="11"/>
                    </a:lnTo>
                    <a:lnTo>
                      <a:pt x="54" y="10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8" y="4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3"/>
                    </a:lnTo>
                    <a:lnTo>
                      <a:pt x="65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2" name="Freeform 677"/>
              <p:cNvSpPr>
                <a:spLocks/>
              </p:cNvSpPr>
              <p:nvPr/>
            </p:nvSpPr>
            <p:spPr bwMode="auto">
              <a:xfrm>
                <a:off x="4771338" y="2496197"/>
                <a:ext cx="7411" cy="5929"/>
              </a:xfrm>
              <a:custGeom>
                <a:avLst/>
                <a:gdLst>
                  <a:gd name="T0" fmla="*/ 1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3 w 5"/>
                  <a:gd name="T7" fmla="*/ 1 h 4"/>
                  <a:gd name="T8" fmla="*/ 4 w 5"/>
                  <a:gd name="T9" fmla="*/ 3 h 4"/>
                  <a:gd name="T10" fmla="*/ 4 w 5"/>
                  <a:gd name="T11" fmla="*/ 4 h 4"/>
                  <a:gd name="T12" fmla="*/ 1 w 5"/>
                  <a:gd name="T13" fmla="*/ 4 h 4"/>
                  <a:gd name="T14" fmla="*/ 0 w 5"/>
                  <a:gd name="T15" fmla="*/ 1 h 4"/>
                  <a:gd name="T16" fmla="*/ 1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3" name="Freeform 678"/>
              <p:cNvSpPr>
                <a:spLocks/>
              </p:cNvSpPr>
              <p:nvPr/>
            </p:nvSpPr>
            <p:spPr bwMode="auto">
              <a:xfrm>
                <a:off x="4719461" y="2556966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3 w 5"/>
                  <a:gd name="T3" fmla="*/ 2 h 4"/>
                  <a:gd name="T4" fmla="*/ 5 w 5"/>
                  <a:gd name="T5" fmla="*/ 2 h 4"/>
                  <a:gd name="T6" fmla="*/ 5 w 5"/>
                  <a:gd name="T7" fmla="*/ 3 h 4"/>
                  <a:gd name="T8" fmla="*/ 2 w 5"/>
                  <a:gd name="T9" fmla="*/ 4 h 4"/>
                  <a:gd name="T10" fmla="*/ 0 w 5"/>
                  <a:gd name="T11" fmla="*/ 3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4" name="Freeform 679"/>
              <p:cNvSpPr>
                <a:spLocks/>
              </p:cNvSpPr>
              <p:nvPr/>
            </p:nvSpPr>
            <p:spPr bwMode="auto">
              <a:xfrm>
                <a:off x="4749105" y="2706668"/>
                <a:ext cx="23715" cy="22233"/>
              </a:xfrm>
              <a:custGeom>
                <a:avLst/>
                <a:gdLst>
                  <a:gd name="T0" fmla="*/ 7 w 16"/>
                  <a:gd name="T1" fmla="*/ 0 h 15"/>
                  <a:gd name="T2" fmla="*/ 8 w 16"/>
                  <a:gd name="T3" fmla="*/ 0 h 15"/>
                  <a:gd name="T4" fmla="*/ 12 w 16"/>
                  <a:gd name="T5" fmla="*/ 0 h 15"/>
                  <a:gd name="T6" fmla="*/ 14 w 16"/>
                  <a:gd name="T7" fmla="*/ 3 h 15"/>
                  <a:gd name="T8" fmla="*/ 15 w 16"/>
                  <a:gd name="T9" fmla="*/ 3 h 15"/>
                  <a:gd name="T10" fmla="*/ 16 w 16"/>
                  <a:gd name="T11" fmla="*/ 4 h 15"/>
                  <a:gd name="T12" fmla="*/ 15 w 16"/>
                  <a:gd name="T13" fmla="*/ 4 h 15"/>
                  <a:gd name="T14" fmla="*/ 14 w 16"/>
                  <a:gd name="T15" fmla="*/ 4 h 15"/>
                  <a:gd name="T16" fmla="*/ 12 w 16"/>
                  <a:gd name="T17" fmla="*/ 6 h 15"/>
                  <a:gd name="T18" fmla="*/ 11 w 16"/>
                  <a:gd name="T19" fmla="*/ 9 h 15"/>
                  <a:gd name="T20" fmla="*/ 7 w 16"/>
                  <a:gd name="T21" fmla="*/ 9 h 15"/>
                  <a:gd name="T22" fmla="*/ 5 w 16"/>
                  <a:gd name="T23" fmla="*/ 13 h 15"/>
                  <a:gd name="T24" fmla="*/ 5 w 16"/>
                  <a:gd name="T25" fmla="*/ 14 h 15"/>
                  <a:gd name="T26" fmla="*/ 2 w 16"/>
                  <a:gd name="T27" fmla="*/ 15 h 15"/>
                  <a:gd name="T28" fmla="*/ 2 w 16"/>
                  <a:gd name="T29" fmla="*/ 15 h 15"/>
                  <a:gd name="T30" fmla="*/ 2 w 16"/>
                  <a:gd name="T31" fmla="*/ 11 h 15"/>
                  <a:gd name="T32" fmla="*/ 4 w 16"/>
                  <a:gd name="T33" fmla="*/ 13 h 15"/>
                  <a:gd name="T34" fmla="*/ 5 w 16"/>
                  <a:gd name="T35" fmla="*/ 10 h 15"/>
                  <a:gd name="T36" fmla="*/ 2 w 16"/>
                  <a:gd name="T37" fmla="*/ 9 h 15"/>
                  <a:gd name="T38" fmla="*/ 1 w 16"/>
                  <a:gd name="T39" fmla="*/ 7 h 15"/>
                  <a:gd name="T40" fmla="*/ 1 w 16"/>
                  <a:gd name="T41" fmla="*/ 6 h 15"/>
                  <a:gd name="T42" fmla="*/ 2 w 16"/>
                  <a:gd name="T43" fmla="*/ 4 h 15"/>
                  <a:gd name="T44" fmla="*/ 2 w 16"/>
                  <a:gd name="T45" fmla="*/ 4 h 15"/>
                  <a:gd name="T46" fmla="*/ 0 w 16"/>
                  <a:gd name="T47" fmla="*/ 3 h 15"/>
                  <a:gd name="T48" fmla="*/ 1 w 16"/>
                  <a:gd name="T49" fmla="*/ 3 h 15"/>
                  <a:gd name="T50" fmla="*/ 1 w 16"/>
                  <a:gd name="T51" fmla="*/ 2 h 15"/>
                  <a:gd name="T52" fmla="*/ 2 w 16"/>
                  <a:gd name="T53" fmla="*/ 2 h 15"/>
                  <a:gd name="T54" fmla="*/ 4 w 16"/>
                  <a:gd name="T55" fmla="*/ 3 h 15"/>
                  <a:gd name="T56" fmla="*/ 5 w 16"/>
                  <a:gd name="T57" fmla="*/ 2 h 15"/>
                  <a:gd name="T58" fmla="*/ 5 w 16"/>
                  <a:gd name="T59" fmla="*/ 2 h 15"/>
                  <a:gd name="T60" fmla="*/ 7 w 16"/>
                  <a:gd name="T6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15">
                    <a:moveTo>
                      <a:pt x="7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5" name="Freeform 680"/>
              <p:cNvSpPr>
                <a:spLocks/>
              </p:cNvSpPr>
              <p:nvPr/>
            </p:nvSpPr>
            <p:spPr bwMode="auto">
              <a:xfrm>
                <a:off x="4775785" y="2669613"/>
                <a:ext cx="77074" cy="72628"/>
              </a:xfrm>
              <a:custGeom>
                <a:avLst/>
                <a:gdLst>
                  <a:gd name="T0" fmla="*/ 26 w 52"/>
                  <a:gd name="T1" fmla="*/ 3 h 49"/>
                  <a:gd name="T2" fmla="*/ 30 w 52"/>
                  <a:gd name="T3" fmla="*/ 4 h 49"/>
                  <a:gd name="T4" fmla="*/ 40 w 52"/>
                  <a:gd name="T5" fmla="*/ 7 h 49"/>
                  <a:gd name="T6" fmla="*/ 51 w 52"/>
                  <a:gd name="T7" fmla="*/ 6 h 49"/>
                  <a:gd name="T8" fmla="*/ 52 w 52"/>
                  <a:gd name="T9" fmla="*/ 9 h 49"/>
                  <a:gd name="T10" fmla="*/ 49 w 52"/>
                  <a:gd name="T11" fmla="*/ 11 h 49"/>
                  <a:gd name="T12" fmla="*/ 48 w 52"/>
                  <a:gd name="T13" fmla="*/ 17 h 49"/>
                  <a:gd name="T14" fmla="*/ 52 w 52"/>
                  <a:gd name="T15" fmla="*/ 38 h 49"/>
                  <a:gd name="T16" fmla="*/ 51 w 52"/>
                  <a:gd name="T17" fmla="*/ 42 h 49"/>
                  <a:gd name="T18" fmla="*/ 49 w 52"/>
                  <a:gd name="T19" fmla="*/ 47 h 49"/>
                  <a:gd name="T20" fmla="*/ 40 w 52"/>
                  <a:gd name="T21" fmla="*/ 49 h 49"/>
                  <a:gd name="T22" fmla="*/ 36 w 52"/>
                  <a:gd name="T23" fmla="*/ 45 h 49"/>
                  <a:gd name="T24" fmla="*/ 30 w 52"/>
                  <a:gd name="T25" fmla="*/ 39 h 49"/>
                  <a:gd name="T26" fmla="*/ 27 w 52"/>
                  <a:gd name="T27" fmla="*/ 38 h 49"/>
                  <a:gd name="T28" fmla="*/ 26 w 52"/>
                  <a:gd name="T29" fmla="*/ 38 h 49"/>
                  <a:gd name="T30" fmla="*/ 20 w 52"/>
                  <a:gd name="T31" fmla="*/ 36 h 49"/>
                  <a:gd name="T32" fmla="*/ 13 w 52"/>
                  <a:gd name="T33" fmla="*/ 39 h 49"/>
                  <a:gd name="T34" fmla="*/ 12 w 52"/>
                  <a:gd name="T35" fmla="*/ 38 h 49"/>
                  <a:gd name="T36" fmla="*/ 12 w 52"/>
                  <a:gd name="T37" fmla="*/ 29 h 49"/>
                  <a:gd name="T38" fmla="*/ 9 w 52"/>
                  <a:gd name="T39" fmla="*/ 34 h 49"/>
                  <a:gd name="T40" fmla="*/ 4 w 52"/>
                  <a:gd name="T41" fmla="*/ 31 h 49"/>
                  <a:gd name="T42" fmla="*/ 2 w 52"/>
                  <a:gd name="T43" fmla="*/ 24 h 49"/>
                  <a:gd name="T44" fmla="*/ 5 w 52"/>
                  <a:gd name="T45" fmla="*/ 21 h 49"/>
                  <a:gd name="T46" fmla="*/ 1 w 52"/>
                  <a:gd name="T47" fmla="*/ 22 h 49"/>
                  <a:gd name="T48" fmla="*/ 0 w 52"/>
                  <a:gd name="T49" fmla="*/ 13 h 49"/>
                  <a:gd name="T50" fmla="*/ 5 w 52"/>
                  <a:gd name="T51" fmla="*/ 9 h 49"/>
                  <a:gd name="T52" fmla="*/ 8 w 52"/>
                  <a:gd name="T53" fmla="*/ 7 h 49"/>
                  <a:gd name="T54" fmla="*/ 12 w 52"/>
                  <a:gd name="T55" fmla="*/ 7 h 49"/>
                  <a:gd name="T56" fmla="*/ 15 w 52"/>
                  <a:gd name="T57" fmla="*/ 6 h 49"/>
                  <a:gd name="T58" fmla="*/ 20 w 52"/>
                  <a:gd name="T59" fmla="*/ 6 h 49"/>
                  <a:gd name="T60" fmla="*/ 20 w 52"/>
                  <a:gd name="T61" fmla="*/ 3 h 49"/>
                  <a:gd name="T62" fmla="*/ 23 w 52"/>
                  <a:gd name="T63" fmla="*/ 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49">
                    <a:moveTo>
                      <a:pt x="23" y="0"/>
                    </a:moveTo>
                    <a:lnTo>
                      <a:pt x="26" y="3"/>
                    </a:lnTo>
                    <a:lnTo>
                      <a:pt x="27" y="3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0" y="7"/>
                    </a:lnTo>
                    <a:lnTo>
                      <a:pt x="51" y="7"/>
                    </a:lnTo>
                    <a:lnTo>
                      <a:pt x="51" y="6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49" y="11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7" y="27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49" y="47"/>
                    </a:lnTo>
                    <a:lnTo>
                      <a:pt x="45" y="47"/>
                    </a:lnTo>
                    <a:lnTo>
                      <a:pt x="40" y="49"/>
                    </a:lnTo>
                    <a:lnTo>
                      <a:pt x="38" y="46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30" y="39"/>
                    </a:lnTo>
                    <a:lnTo>
                      <a:pt x="29" y="39"/>
                    </a:lnTo>
                    <a:lnTo>
                      <a:pt x="27" y="38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3" y="39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3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3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6" name="Rectangle 681"/>
              <p:cNvSpPr>
                <a:spLocks noChangeArrowheads="1"/>
              </p:cNvSpPr>
              <p:nvPr/>
            </p:nvSpPr>
            <p:spPr bwMode="auto">
              <a:xfrm>
                <a:off x="4769856" y="2694810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7" name="Freeform 682"/>
              <p:cNvSpPr>
                <a:spLocks/>
              </p:cNvSpPr>
              <p:nvPr/>
            </p:nvSpPr>
            <p:spPr bwMode="auto">
              <a:xfrm>
                <a:off x="4750588" y="2694810"/>
                <a:ext cx="19269" cy="7411"/>
              </a:xfrm>
              <a:custGeom>
                <a:avLst/>
                <a:gdLst>
                  <a:gd name="T0" fmla="*/ 6 w 13"/>
                  <a:gd name="T1" fmla="*/ 0 h 5"/>
                  <a:gd name="T2" fmla="*/ 8 w 13"/>
                  <a:gd name="T3" fmla="*/ 0 h 5"/>
                  <a:gd name="T4" fmla="*/ 8 w 13"/>
                  <a:gd name="T5" fmla="*/ 1 h 5"/>
                  <a:gd name="T6" fmla="*/ 11 w 13"/>
                  <a:gd name="T7" fmla="*/ 1 h 5"/>
                  <a:gd name="T8" fmla="*/ 13 w 13"/>
                  <a:gd name="T9" fmla="*/ 4 h 5"/>
                  <a:gd name="T10" fmla="*/ 11 w 13"/>
                  <a:gd name="T11" fmla="*/ 3 h 5"/>
                  <a:gd name="T12" fmla="*/ 8 w 13"/>
                  <a:gd name="T13" fmla="*/ 4 h 5"/>
                  <a:gd name="T14" fmla="*/ 8 w 13"/>
                  <a:gd name="T15" fmla="*/ 5 h 5"/>
                  <a:gd name="T16" fmla="*/ 6 w 13"/>
                  <a:gd name="T17" fmla="*/ 4 h 5"/>
                  <a:gd name="T18" fmla="*/ 4 w 13"/>
                  <a:gd name="T19" fmla="*/ 4 h 5"/>
                  <a:gd name="T20" fmla="*/ 1 w 13"/>
                  <a:gd name="T21" fmla="*/ 4 h 5"/>
                  <a:gd name="T22" fmla="*/ 0 w 13"/>
                  <a:gd name="T23" fmla="*/ 4 h 5"/>
                  <a:gd name="T24" fmla="*/ 4 w 13"/>
                  <a:gd name="T25" fmla="*/ 1 h 5"/>
                  <a:gd name="T26" fmla="*/ 6 w 13"/>
                  <a:gd name="T27" fmla="*/ 0 h 5"/>
                  <a:gd name="T28" fmla="*/ 6 w 13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5">
                    <a:moveTo>
                      <a:pt x="6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8" name="Freeform 683"/>
              <p:cNvSpPr>
                <a:spLocks/>
              </p:cNvSpPr>
              <p:nvPr/>
            </p:nvSpPr>
            <p:spPr bwMode="auto">
              <a:xfrm>
                <a:off x="4769856" y="270518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3 h 4"/>
                  <a:gd name="T6" fmla="*/ 2 w 4"/>
                  <a:gd name="T7" fmla="*/ 4 h 4"/>
                  <a:gd name="T8" fmla="*/ 0 w 4"/>
                  <a:gd name="T9" fmla="*/ 1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9" name="Freeform 684"/>
              <p:cNvSpPr>
                <a:spLocks/>
              </p:cNvSpPr>
              <p:nvPr/>
            </p:nvSpPr>
            <p:spPr bwMode="auto">
              <a:xfrm>
                <a:off x="4738730" y="2722972"/>
                <a:ext cx="124504" cy="68181"/>
              </a:xfrm>
              <a:custGeom>
                <a:avLst/>
                <a:gdLst>
                  <a:gd name="T0" fmla="*/ 48 w 84"/>
                  <a:gd name="T1" fmla="*/ 3 h 46"/>
                  <a:gd name="T2" fmla="*/ 51 w 84"/>
                  <a:gd name="T3" fmla="*/ 0 h 46"/>
                  <a:gd name="T4" fmla="*/ 54 w 84"/>
                  <a:gd name="T5" fmla="*/ 3 h 46"/>
                  <a:gd name="T6" fmla="*/ 59 w 84"/>
                  <a:gd name="T7" fmla="*/ 6 h 46"/>
                  <a:gd name="T8" fmla="*/ 63 w 84"/>
                  <a:gd name="T9" fmla="*/ 10 h 46"/>
                  <a:gd name="T10" fmla="*/ 70 w 84"/>
                  <a:gd name="T11" fmla="*/ 11 h 46"/>
                  <a:gd name="T12" fmla="*/ 77 w 84"/>
                  <a:gd name="T13" fmla="*/ 14 h 46"/>
                  <a:gd name="T14" fmla="*/ 77 w 84"/>
                  <a:gd name="T15" fmla="*/ 17 h 46"/>
                  <a:gd name="T16" fmla="*/ 79 w 84"/>
                  <a:gd name="T17" fmla="*/ 21 h 46"/>
                  <a:gd name="T18" fmla="*/ 80 w 84"/>
                  <a:gd name="T19" fmla="*/ 25 h 46"/>
                  <a:gd name="T20" fmla="*/ 84 w 84"/>
                  <a:gd name="T21" fmla="*/ 31 h 46"/>
                  <a:gd name="T22" fmla="*/ 81 w 84"/>
                  <a:gd name="T23" fmla="*/ 36 h 46"/>
                  <a:gd name="T24" fmla="*/ 79 w 84"/>
                  <a:gd name="T25" fmla="*/ 39 h 46"/>
                  <a:gd name="T26" fmla="*/ 73 w 84"/>
                  <a:gd name="T27" fmla="*/ 43 h 46"/>
                  <a:gd name="T28" fmla="*/ 69 w 84"/>
                  <a:gd name="T29" fmla="*/ 46 h 46"/>
                  <a:gd name="T30" fmla="*/ 63 w 84"/>
                  <a:gd name="T31" fmla="*/ 45 h 46"/>
                  <a:gd name="T32" fmla="*/ 58 w 84"/>
                  <a:gd name="T33" fmla="*/ 40 h 46"/>
                  <a:gd name="T34" fmla="*/ 50 w 84"/>
                  <a:gd name="T35" fmla="*/ 35 h 46"/>
                  <a:gd name="T36" fmla="*/ 41 w 84"/>
                  <a:gd name="T37" fmla="*/ 36 h 46"/>
                  <a:gd name="T38" fmla="*/ 36 w 84"/>
                  <a:gd name="T39" fmla="*/ 35 h 46"/>
                  <a:gd name="T40" fmla="*/ 32 w 84"/>
                  <a:gd name="T41" fmla="*/ 32 h 46"/>
                  <a:gd name="T42" fmla="*/ 27 w 84"/>
                  <a:gd name="T43" fmla="*/ 31 h 46"/>
                  <a:gd name="T44" fmla="*/ 23 w 84"/>
                  <a:gd name="T45" fmla="*/ 32 h 46"/>
                  <a:gd name="T46" fmla="*/ 16 w 84"/>
                  <a:gd name="T47" fmla="*/ 32 h 46"/>
                  <a:gd name="T48" fmla="*/ 7 w 84"/>
                  <a:gd name="T49" fmla="*/ 36 h 46"/>
                  <a:gd name="T50" fmla="*/ 3 w 84"/>
                  <a:gd name="T51" fmla="*/ 40 h 46"/>
                  <a:gd name="T52" fmla="*/ 1 w 84"/>
                  <a:gd name="T53" fmla="*/ 38 h 46"/>
                  <a:gd name="T54" fmla="*/ 1 w 84"/>
                  <a:gd name="T55" fmla="*/ 29 h 46"/>
                  <a:gd name="T56" fmla="*/ 1 w 84"/>
                  <a:gd name="T57" fmla="*/ 25 h 46"/>
                  <a:gd name="T58" fmla="*/ 5 w 84"/>
                  <a:gd name="T59" fmla="*/ 15 h 46"/>
                  <a:gd name="T60" fmla="*/ 5 w 84"/>
                  <a:gd name="T61" fmla="*/ 14 h 46"/>
                  <a:gd name="T62" fmla="*/ 11 w 84"/>
                  <a:gd name="T63" fmla="*/ 10 h 46"/>
                  <a:gd name="T64" fmla="*/ 16 w 84"/>
                  <a:gd name="T65" fmla="*/ 9 h 46"/>
                  <a:gd name="T66" fmla="*/ 19 w 84"/>
                  <a:gd name="T67" fmla="*/ 6 h 46"/>
                  <a:gd name="T68" fmla="*/ 26 w 84"/>
                  <a:gd name="T69" fmla="*/ 17 h 46"/>
                  <a:gd name="T70" fmla="*/ 29 w 84"/>
                  <a:gd name="T71" fmla="*/ 22 h 46"/>
                  <a:gd name="T72" fmla="*/ 36 w 84"/>
                  <a:gd name="T73" fmla="*/ 17 h 46"/>
                  <a:gd name="T74" fmla="*/ 37 w 84"/>
                  <a:gd name="T75" fmla="*/ 7 h 46"/>
                  <a:gd name="T76" fmla="*/ 38 w 84"/>
                  <a:gd name="T77" fmla="*/ 3 h 46"/>
                  <a:gd name="T78" fmla="*/ 45 w 84"/>
                  <a:gd name="T7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6">
                    <a:moveTo>
                      <a:pt x="45" y="0"/>
                    </a:moveTo>
                    <a:lnTo>
                      <a:pt x="48" y="3"/>
                    </a:lnTo>
                    <a:lnTo>
                      <a:pt x="51" y="2"/>
                    </a:lnTo>
                    <a:lnTo>
                      <a:pt x="51" y="0"/>
                    </a:lnTo>
                    <a:lnTo>
                      <a:pt x="52" y="2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9" y="6"/>
                    </a:lnTo>
                    <a:lnTo>
                      <a:pt x="61" y="9"/>
                    </a:lnTo>
                    <a:lnTo>
                      <a:pt x="63" y="10"/>
                    </a:lnTo>
                    <a:lnTo>
                      <a:pt x="65" y="13"/>
                    </a:lnTo>
                    <a:lnTo>
                      <a:pt x="70" y="11"/>
                    </a:lnTo>
                    <a:lnTo>
                      <a:pt x="77" y="13"/>
                    </a:lnTo>
                    <a:lnTo>
                      <a:pt x="77" y="14"/>
                    </a:lnTo>
                    <a:lnTo>
                      <a:pt x="76" y="15"/>
                    </a:lnTo>
                    <a:lnTo>
                      <a:pt x="77" y="17"/>
                    </a:lnTo>
                    <a:lnTo>
                      <a:pt x="79" y="18"/>
                    </a:lnTo>
                    <a:lnTo>
                      <a:pt x="79" y="21"/>
                    </a:lnTo>
                    <a:lnTo>
                      <a:pt x="80" y="24"/>
                    </a:lnTo>
                    <a:lnTo>
                      <a:pt x="80" y="25"/>
                    </a:lnTo>
                    <a:lnTo>
                      <a:pt x="81" y="29"/>
                    </a:lnTo>
                    <a:lnTo>
                      <a:pt x="84" y="31"/>
                    </a:lnTo>
                    <a:lnTo>
                      <a:pt x="84" y="35"/>
                    </a:lnTo>
                    <a:lnTo>
                      <a:pt x="81" y="36"/>
                    </a:lnTo>
                    <a:lnTo>
                      <a:pt x="81" y="39"/>
                    </a:lnTo>
                    <a:lnTo>
                      <a:pt x="79" y="39"/>
                    </a:lnTo>
                    <a:lnTo>
                      <a:pt x="79" y="43"/>
                    </a:lnTo>
                    <a:lnTo>
                      <a:pt x="73" y="43"/>
                    </a:lnTo>
                    <a:lnTo>
                      <a:pt x="69" y="46"/>
                    </a:lnTo>
                    <a:lnTo>
                      <a:pt x="69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61" y="40"/>
                    </a:lnTo>
                    <a:lnTo>
                      <a:pt x="58" y="40"/>
                    </a:lnTo>
                    <a:lnTo>
                      <a:pt x="54" y="36"/>
                    </a:lnTo>
                    <a:lnTo>
                      <a:pt x="50" y="35"/>
                    </a:lnTo>
                    <a:lnTo>
                      <a:pt x="45" y="33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36" y="35"/>
                    </a:lnTo>
                    <a:lnTo>
                      <a:pt x="33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27" y="31"/>
                    </a:lnTo>
                    <a:lnTo>
                      <a:pt x="25" y="33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9" y="33"/>
                    </a:lnTo>
                    <a:lnTo>
                      <a:pt x="7" y="36"/>
                    </a:lnTo>
                    <a:lnTo>
                      <a:pt x="5" y="39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1" y="38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5"/>
                    </a:lnTo>
                    <a:lnTo>
                      <a:pt x="5" y="21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10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9" y="22"/>
                    </a:lnTo>
                    <a:lnTo>
                      <a:pt x="32" y="22"/>
                    </a:lnTo>
                    <a:lnTo>
                      <a:pt x="36" y="17"/>
                    </a:lnTo>
                    <a:lnTo>
                      <a:pt x="38" y="13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0" name="Freeform 685"/>
              <p:cNvSpPr>
                <a:spLocks/>
              </p:cNvSpPr>
              <p:nvPr/>
            </p:nvSpPr>
            <p:spPr bwMode="auto">
              <a:xfrm>
                <a:off x="4743176" y="2768920"/>
                <a:ext cx="97825" cy="71145"/>
              </a:xfrm>
              <a:custGeom>
                <a:avLst/>
                <a:gdLst>
                  <a:gd name="T0" fmla="*/ 27 w 66"/>
                  <a:gd name="T1" fmla="*/ 0 h 48"/>
                  <a:gd name="T2" fmla="*/ 29 w 66"/>
                  <a:gd name="T3" fmla="*/ 1 h 48"/>
                  <a:gd name="T4" fmla="*/ 30 w 66"/>
                  <a:gd name="T5" fmla="*/ 1 h 48"/>
                  <a:gd name="T6" fmla="*/ 33 w 66"/>
                  <a:gd name="T7" fmla="*/ 4 h 48"/>
                  <a:gd name="T8" fmla="*/ 37 w 66"/>
                  <a:gd name="T9" fmla="*/ 4 h 48"/>
                  <a:gd name="T10" fmla="*/ 38 w 66"/>
                  <a:gd name="T11" fmla="*/ 5 h 48"/>
                  <a:gd name="T12" fmla="*/ 42 w 66"/>
                  <a:gd name="T13" fmla="*/ 2 h 48"/>
                  <a:gd name="T14" fmla="*/ 47 w 66"/>
                  <a:gd name="T15" fmla="*/ 4 h 48"/>
                  <a:gd name="T16" fmla="*/ 51 w 66"/>
                  <a:gd name="T17" fmla="*/ 5 h 48"/>
                  <a:gd name="T18" fmla="*/ 55 w 66"/>
                  <a:gd name="T19" fmla="*/ 9 h 48"/>
                  <a:gd name="T20" fmla="*/ 58 w 66"/>
                  <a:gd name="T21" fmla="*/ 9 h 48"/>
                  <a:gd name="T22" fmla="*/ 60 w 66"/>
                  <a:gd name="T23" fmla="*/ 14 h 48"/>
                  <a:gd name="T24" fmla="*/ 65 w 66"/>
                  <a:gd name="T25" fmla="*/ 14 h 48"/>
                  <a:gd name="T26" fmla="*/ 66 w 66"/>
                  <a:gd name="T27" fmla="*/ 15 h 48"/>
                  <a:gd name="T28" fmla="*/ 62 w 66"/>
                  <a:gd name="T29" fmla="*/ 19 h 48"/>
                  <a:gd name="T30" fmla="*/ 65 w 66"/>
                  <a:gd name="T31" fmla="*/ 19 h 48"/>
                  <a:gd name="T32" fmla="*/ 65 w 66"/>
                  <a:gd name="T33" fmla="*/ 22 h 48"/>
                  <a:gd name="T34" fmla="*/ 60 w 66"/>
                  <a:gd name="T35" fmla="*/ 25 h 48"/>
                  <a:gd name="T36" fmla="*/ 58 w 66"/>
                  <a:gd name="T37" fmla="*/ 29 h 48"/>
                  <a:gd name="T38" fmla="*/ 56 w 66"/>
                  <a:gd name="T39" fmla="*/ 29 h 48"/>
                  <a:gd name="T40" fmla="*/ 55 w 66"/>
                  <a:gd name="T41" fmla="*/ 33 h 48"/>
                  <a:gd name="T42" fmla="*/ 58 w 66"/>
                  <a:gd name="T43" fmla="*/ 34 h 48"/>
                  <a:gd name="T44" fmla="*/ 58 w 66"/>
                  <a:gd name="T45" fmla="*/ 37 h 48"/>
                  <a:gd name="T46" fmla="*/ 55 w 66"/>
                  <a:gd name="T47" fmla="*/ 37 h 48"/>
                  <a:gd name="T48" fmla="*/ 55 w 66"/>
                  <a:gd name="T49" fmla="*/ 36 h 48"/>
                  <a:gd name="T50" fmla="*/ 52 w 66"/>
                  <a:gd name="T51" fmla="*/ 37 h 48"/>
                  <a:gd name="T52" fmla="*/ 51 w 66"/>
                  <a:gd name="T53" fmla="*/ 40 h 48"/>
                  <a:gd name="T54" fmla="*/ 47 w 66"/>
                  <a:gd name="T55" fmla="*/ 41 h 48"/>
                  <a:gd name="T56" fmla="*/ 48 w 66"/>
                  <a:gd name="T57" fmla="*/ 44 h 48"/>
                  <a:gd name="T58" fmla="*/ 47 w 66"/>
                  <a:gd name="T59" fmla="*/ 44 h 48"/>
                  <a:gd name="T60" fmla="*/ 42 w 66"/>
                  <a:gd name="T61" fmla="*/ 47 h 48"/>
                  <a:gd name="T62" fmla="*/ 40 w 66"/>
                  <a:gd name="T63" fmla="*/ 44 h 48"/>
                  <a:gd name="T64" fmla="*/ 34 w 66"/>
                  <a:gd name="T65" fmla="*/ 47 h 48"/>
                  <a:gd name="T66" fmla="*/ 31 w 66"/>
                  <a:gd name="T67" fmla="*/ 48 h 48"/>
                  <a:gd name="T68" fmla="*/ 30 w 66"/>
                  <a:gd name="T69" fmla="*/ 45 h 48"/>
                  <a:gd name="T70" fmla="*/ 30 w 66"/>
                  <a:gd name="T71" fmla="*/ 43 h 48"/>
                  <a:gd name="T72" fmla="*/ 29 w 66"/>
                  <a:gd name="T73" fmla="*/ 37 h 48"/>
                  <a:gd name="T74" fmla="*/ 27 w 66"/>
                  <a:gd name="T75" fmla="*/ 37 h 48"/>
                  <a:gd name="T76" fmla="*/ 24 w 66"/>
                  <a:gd name="T77" fmla="*/ 34 h 48"/>
                  <a:gd name="T78" fmla="*/ 22 w 66"/>
                  <a:gd name="T79" fmla="*/ 36 h 48"/>
                  <a:gd name="T80" fmla="*/ 20 w 66"/>
                  <a:gd name="T81" fmla="*/ 30 h 48"/>
                  <a:gd name="T82" fmla="*/ 22 w 66"/>
                  <a:gd name="T83" fmla="*/ 29 h 48"/>
                  <a:gd name="T84" fmla="*/ 20 w 66"/>
                  <a:gd name="T85" fmla="*/ 27 h 48"/>
                  <a:gd name="T86" fmla="*/ 19 w 66"/>
                  <a:gd name="T87" fmla="*/ 26 h 48"/>
                  <a:gd name="T88" fmla="*/ 19 w 66"/>
                  <a:gd name="T89" fmla="*/ 25 h 48"/>
                  <a:gd name="T90" fmla="*/ 18 w 66"/>
                  <a:gd name="T91" fmla="*/ 23 h 48"/>
                  <a:gd name="T92" fmla="*/ 12 w 66"/>
                  <a:gd name="T93" fmla="*/ 25 h 48"/>
                  <a:gd name="T94" fmla="*/ 9 w 66"/>
                  <a:gd name="T95" fmla="*/ 22 h 48"/>
                  <a:gd name="T96" fmla="*/ 5 w 66"/>
                  <a:gd name="T97" fmla="*/ 18 h 48"/>
                  <a:gd name="T98" fmla="*/ 1 w 66"/>
                  <a:gd name="T99" fmla="*/ 19 h 48"/>
                  <a:gd name="T100" fmla="*/ 0 w 66"/>
                  <a:gd name="T101" fmla="*/ 18 h 48"/>
                  <a:gd name="T102" fmla="*/ 1 w 66"/>
                  <a:gd name="T103" fmla="*/ 16 h 48"/>
                  <a:gd name="T104" fmla="*/ 0 w 66"/>
                  <a:gd name="T105" fmla="*/ 14 h 48"/>
                  <a:gd name="T106" fmla="*/ 0 w 66"/>
                  <a:gd name="T107" fmla="*/ 9 h 48"/>
                  <a:gd name="T108" fmla="*/ 2 w 66"/>
                  <a:gd name="T109" fmla="*/ 8 h 48"/>
                  <a:gd name="T110" fmla="*/ 4 w 66"/>
                  <a:gd name="T111" fmla="*/ 5 h 48"/>
                  <a:gd name="T112" fmla="*/ 6 w 66"/>
                  <a:gd name="T113" fmla="*/ 2 h 48"/>
                  <a:gd name="T114" fmla="*/ 13 w 66"/>
                  <a:gd name="T115" fmla="*/ 1 h 48"/>
                  <a:gd name="T116" fmla="*/ 18 w 66"/>
                  <a:gd name="T117" fmla="*/ 1 h 48"/>
                  <a:gd name="T118" fmla="*/ 20 w 66"/>
                  <a:gd name="T119" fmla="*/ 1 h 48"/>
                  <a:gd name="T120" fmla="*/ 22 w 66"/>
                  <a:gd name="T121" fmla="*/ 2 h 48"/>
                  <a:gd name="T122" fmla="*/ 24 w 66"/>
                  <a:gd name="T123" fmla="*/ 0 h 48"/>
                  <a:gd name="T124" fmla="*/ 27 w 66"/>
                  <a:gd name="T1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48">
                    <a:moveTo>
                      <a:pt x="27" y="0"/>
                    </a:moveTo>
                    <a:lnTo>
                      <a:pt x="29" y="1"/>
                    </a:lnTo>
                    <a:lnTo>
                      <a:pt x="30" y="1"/>
                    </a:lnTo>
                    <a:lnTo>
                      <a:pt x="33" y="4"/>
                    </a:lnTo>
                    <a:lnTo>
                      <a:pt x="37" y="4"/>
                    </a:lnTo>
                    <a:lnTo>
                      <a:pt x="38" y="5"/>
                    </a:lnTo>
                    <a:lnTo>
                      <a:pt x="42" y="2"/>
                    </a:lnTo>
                    <a:lnTo>
                      <a:pt x="47" y="4"/>
                    </a:lnTo>
                    <a:lnTo>
                      <a:pt x="51" y="5"/>
                    </a:lnTo>
                    <a:lnTo>
                      <a:pt x="55" y="9"/>
                    </a:lnTo>
                    <a:lnTo>
                      <a:pt x="58" y="9"/>
                    </a:lnTo>
                    <a:lnTo>
                      <a:pt x="60" y="14"/>
                    </a:lnTo>
                    <a:lnTo>
                      <a:pt x="65" y="14"/>
                    </a:lnTo>
                    <a:lnTo>
                      <a:pt x="66" y="15"/>
                    </a:lnTo>
                    <a:lnTo>
                      <a:pt x="62" y="19"/>
                    </a:lnTo>
                    <a:lnTo>
                      <a:pt x="65" y="19"/>
                    </a:lnTo>
                    <a:lnTo>
                      <a:pt x="65" y="22"/>
                    </a:lnTo>
                    <a:lnTo>
                      <a:pt x="60" y="25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5" y="33"/>
                    </a:lnTo>
                    <a:lnTo>
                      <a:pt x="58" y="34"/>
                    </a:lnTo>
                    <a:lnTo>
                      <a:pt x="58" y="37"/>
                    </a:lnTo>
                    <a:lnTo>
                      <a:pt x="55" y="37"/>
                    </a:lnTo>
                    <a:lnTo>
                      <a:pt x="55" y="36"/>
                    </a:lnTo>
                    <a:lnTo>
                      <a:pt x="52" y="37"/>
                    </a:lnTo>
                    <a:lnTo>
                      <a:pt x="51" y="40"/>
                    </a:lnTo>
                    <a:lnTo>
                      <a:pt x="47" y="41"/>
                    </a:lnTo>
                    <a:lnTo>
                      <a:pt x="48" y="44"/>
                    </a:lnTo>
                    <a:lnTo>
                      <a:pt x="47" y="44"/>
                    </a:lnTo>
                    <a:lnTo>
                      <a:pt x="42" y="47"/>
                    </a:lnTo>
                    <a:lnTo>
                      <a:pt x="40" y="44"/>
                    </a:lnTo>
                    <a:lnTo>
                      <a:pt x="34" y="47"/>
                    </a:lnTo>
                    <a:lnTo>
                      <a:pt x="31" y="48"/>
                    </a:lnTo>
                    <a:lnTo>
                      <a:pt x="30" y="45"/>
                    </a:lnTo>
                    <a:lnTo>
                      <a:pt x="30" y="43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4" y="34"/>
                    </a:lnTo>
                    <a:lnTo>
                      <a:pt x="22" y="36"/>
                    </a:lnTo>
                    <a:lnTo>
                      <a:pt x="20" y="30"/>
                    </a:lnTo>
                    <a:lnTo>
                      <a:pt x="22" y="29"/>
                    </a:lnTo>
                    <a:lnTo>
                      <a:pt x="20" y="27"/>
                    </a:lnTo>
                    <a:lnTo>
                      <a:pt x="19" y="26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2" y="25"/>
                    </a:lnTo>
                    <a:lnTo>
                      <a:pt x="9" y="22"/>
                    </a:lnTo>
                    <a:lnTo>
                      <a:pt x="5" y="18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13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1" name="Freeform 686"/>
              <p:cNvSpPr>
                <a:spLocks/>
              </p:cNvSpPr>
              <p:nvPr/>
            </p:nvSpPr>
            <p:spPr bwMode="auto">
              <a:xfrm>
                <a:off x="4789125" y="2774849"/>
                <a:ext cx="164523" cy="127468"/>
              </a:xfrm>
              <a:custGeom>
                <a:avLst/>
                <a:gdLst>
                  <a:gd name="T0" fmla="*/ 60 w 111"/>
                  <a:gd name="T1" fmla="*/ 4 h 86"/>
                  <a:gd name="T2" fmla="*/ 65 w 111"/>
                  <a:gd name="T3" fmla="*/ 3 h 86"/>
                  <a:gd name="T4" fmla="*/ 71 w 111"/>
                  <a:gd name="T5" fmla="*/ 4 h 86"/>
                  <a:gd name="T6" fmla="*/ 76 w 111"/>
                  <a:gd name="T7" fmla="*/ 5 h 86"/>
                  <a:gd name="T8" fmla="*/ 85 w 111"/>
                  <a:gd name="T9" fmla="*/ 7 h 86"/>
                  <a:gd name="T10" fmla="*/ 83 w 111"/>
                  <a:gd name="T11" fmla="*/ 14 h 86"/>
                  <a:gd name="T12" fmla="*/ 86 w 111"/>
                  <a:gd name="T13" fmla="*/ 21 h 86"/>
                  <a:gd name="T14" fmla="*/ 90 w 111"/>
                  <a:gd name="T15" fmla="*/ 27 h 86"/>
                  <a:gd name="T16" fmla="*/ 97 w 111"/>
                  <a:gd name="T17" fmla="*/ 34 h 86"/>
                  <a:gd name="T18" fmla="*/ 103 w 111"/>
                  <a:gd name="T19" fmla="*/ 40 h 86"/>
                  <a:gd name="T20" fmla="*/ 108 w 111"/>
                  <a:gd name="T21" fmla="*/ 47 h 86"/>
                  <a:gd name="T22" fmla="*/ 110 w 111"/>
                  <a:gd name="T23" fmla="*/ 50 h 86"/>
                  <a:gd name="T24" fmla="*/ 100 w 111"/>
                  <a:gd name="T25" fmla="*/ 55 h 86"/>
                  <a:gd name="T26" fmla="*/ 96 w 111"/>
                  <a:gd name="T27" fmla="*/ 55 h 86"/>
                  <a:gd name="T28" fmla="*/ 98 w 111"/>
                  <a:gd name="T29" fmla="*/ 62 h 86"/>
                  <a:gd name="T30" fmla="*/ 101 w 111"/>
                  <a:gd name="T31" fmla="*/ 69 h 86"/>
                  <a:gd name="T32" fmla="*/ 101 w 111"/>
                  <a:gd name="T33" fmla="*/ 73 h 86"/>
                  <a:gd name="T34" fmla="*/ 92 w 111"/>
                  <a:gd name="T35" fmla="*/ 74 h 86"/>
                  <a:gd name="T36" fmla="*/ 90 w 111"/>
                  <a:gd name="T37" fmla="*/ 84 h 86"/>
                  <a:gd name="T38" fmla="*/ 85 w 111"/>
                  <a:gd name="T39" fmla="*/ 83 h 86"/>
                  <a:gd name="T40" fmla="*/ 78 w 111"/>
                  <a:gd name="T41" fmla="*/ 81 h 86"/>
                  <a:gd name="T42" fmla="*/ 74 w 111"/>
                  <a:gd name="T43" fmla="*/ 86 h 86"/>
                  <a:gd name="T44" fmla="*/ 71 w 111"/>
                  <a:gd name="T45" fmla="*/ 81 h 86"/>
                  <a:gd name="T46" fmla="*/ 63 w 111"/>
                  <a:gd name="T47" fmla="*/ 84 h 86"/>
                  <a:gd name="T48" fmla="*/ 57 w 111"/>
                  <a:gd name="T49" fmla="*/ 83 h 86"/>
                  <a:gd name="T50" fmla="*/ 54 w 111"/>
                  <a:gd name="T51" fmla="*/ 84 h 86"/>
                  <a:gd name="T52" fmla="*/ 47 w 111"/>
                  <a:gd name="T53" fmla="*/ 84 h 86"/>
                  <a:gd name="T54" fmla="*/ 43 w 111"/>
                  <a:gd name="T55" fmla="*/ 80 h 86"/>
                  <a:gd name="T56" fmla="*/ 32 w 111"/>
                  <a:gd name="T57" fmla="*/ 77 h 86"/>
                  <a:gd name="T58" fmla="*/ 28 w 111"/>
                  <a:gd name="T59" fmla="*/ 80 h 86"/>
                  <a:gd name="T60" fmla="*/ 14 w 111"/>
                  <a:gd name="T61" fmla="*/ 81 h 86"/>
                  <a:gd name="T62" fmla="*/ 9 w 111"/>
                  <a:gd name="T63" fmla="*/ 80 h 86"/>
                  <a:gd name="T64" fmla="*/ 6 w 111"/>
                  <a:gd name="T65" fmla="*/ 79 h 86"/>
                  <a:gd name="T66" fmla="*/ 2 w 111"/>
                  <a:gd name="T67" fmla="*/ 70 h 86"/>
                  <a:gd name="T68" fmla="*/ 7 w 111"/>
                  <a:gd name="T69" fmla="*/ 66 h 86"/>
                  <a:gd name="T70" fmla="*/ 6 w 111"/>
                  <a:gd name="T71" fmla="*/ 57 h 86"/>
                  <a:gd name="T72" fmla="*/ 3 w 111"/>
                  <a:gd name="T73" fmla="*/ 51 h 86"/>
                  <a:gd name="T74" fmla="*/ 0 w 111"/>
                  <a:gd name="T75" fmla="*/ 44 h 86"/>
                  <a:gd name="T76" fmla="*/ 9 w 111"/>
                  <a:gd name="T77" fmla="*/ 40 h 86"/>
                  <a:gd name="T78" fmla="*/ 16 w 111"/>
                  <a:gd name="T79" fmla="*/ 40 h 86"/>
                  <a:gd name="T80" fmla="*/ 16 w 111"/>
                  <a:gd name="T81" fmla="*/ 37 h 86"/>
                  <a:gd name="T82" fmla="*/ 21 w 111"/>
                  <a:gd name="T83" fmla="*/ 33 h 86"/>
                  <a:gd name="T84" fmla="*/ 24 w 111"/>
                  <a:gd name="T85" fmla="*/ 33 h 86"/>
                  <a:gd name="T86" fmla="*/ 27 w 111"/>
                  <a:gd name="T87" fmla="*/ 30 h 86"/>
                  <a:gd name="T88" fmla="*/ 25 w 111"/>
                  <a:gd name="T89" fmla="*/ 25 h 86"/>
                  <a:gd name="T90" fmla="*/ 29 w 111"/>
                  <a:gd name="T91" fmla="*/ 21 h 86"/>
                  <a:gd name="T92" fmla="*/ 34 w 111"/>
                  <a:gd name="T93" fmla="*/ 15 h 86"/>
                  <a:gd name="T94" fmla="*/ 35 w 111"/>
                  <a:gd name="T95" fmla="*/ 11 h 86"/>
                  <a:gd name="T96" fmla="*/ 39 w 111"/>
                  <a:gd name="T97" fmla="*/ 8 h 86"/>
                  <a:gd name="T98" fmla="*/ 45 w 111"/>
                  <a:gd name="T99" fmla="*/ 4 h 86"/>
                  <a:gd name="T100" fmla="*/ 47 w 111"/>
                  <a:gd name="T101" fmla="*/ 1 h 86"/>
                  <a:gd name="T102" fmla="*/ 53 w 111"/>
                  <a:gd name="T103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" h="86">
                    <a:moveTo>
                      <a:pt x="57" y="0"/>
                    </a:moveTo>
                    <a:lnTo>
                      <a:pt x="60" y="4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8" y="7"/>
                    </a:lnTo>
                    <a:lnTo>
                      <a:pt x="71" y="4"/>
                    </a:lnTo>
                    <a:lnTo>
                      <a:pt x="75" y="4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85" y="7"/>
                    </a:lnTo>
                    <a:lnTo>
                      <a:pt x="85" y="11"/>
                    </a:lnTo>
                    <a:lnTo>
                      <a:pt x="83" y="14"/>
                    </a:lnTo>
                    <a:lnTo>
                      <a:pt x="86" y="16"/>
                    </a:lnTo>
                    <a:lnTo>
                      <a:pt x="86" y="21"/>
                    </a:lnTo>
                    <a:lnTo>
                      <a:pt x="89" y="23"/>
                    </a:lnTo>
                    <a:lnTo>
                      <a:pt x="90" y="27"/>
                    </a:lnTo>
                    <a:lnTo>
                      <a:pt x="94" y="32"/>
                    </a:lnTo>
                    <a:lnTo>
                      <a:pt x="97" y="34"/>
                    </a:lnTo>
                    <a:lnTo>
                      <a:pt x="98" y="39"/>
                    </a:lnTo>
                    <a:lnTo>
                      <a:pt x="103" y="40"/>
                    </a:lnTo>
                    <a:lnTo>
                      <a:pt x="107" y="44"/>
                    </a:lnTo>
                    <a:lnTo>
                      <a:pt x="108" y="47"/>
                    </a:lnTo>
                    <a:lnTo>
                      <a:pt x="111" y="48"/>
                    </a:lnTo>
                    <a:lnTo>
                      <a:pt x="110" y="50"/>
                    </a:lnTo>
                    <a:lnTo>
                      <a:pt x="107" y="55"/>
                    </a:lnTo>
                    <a:lnTo>
                      <a:pt x="100" y="55"/>
                    </a:lnTo>
                    <a:lnTo>
                      <a:pt x="97" y="52"/>
                    </a:lnTo>
                    <a:lnTo>
                      <a:pt x="96" y="55"/>
                    </a:lnTo>
                    <a:lnTo>
                      <a:pt x="96" y="58"/>
                    </a:lnTo>
                    <a:lnTo>
                      <a:pt x="98" y="62"/>
                    </a:lnTo>
                    <a:lnTo>
                      <a:pt x="98" y="66"/>
                    </a:lnTo>
                    <a:lnTo>
                      <a:pt x="101" y="69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96" y="74"/>
                    </a:lnTo>
                    <a:lnTo>
                      <a:pt x="92" y="74"/>
                    </a:lnTo>
                    <a:lnTo>
                      <a:pt x="90" y="80"/>
                    </a:lnTo>
                    <a:lnTo>
                      <a:pt x="90" y="84"/>
                    </a:lnTo>
                    <a:lnTo>
                      <a:pt x="86" y="84"/>
                    </a:lnTo>
                    <a:lnTo>
                      <a:pt x="85" y="83"/>
                    </a:lnTo>
                    <a:lnTo>
                      <a:pt x="80" y="84"/>
                    </a:lnTo>
                    <a:lnTo>
                      <a:pt x="78" y="81"/>
                    </a:lnTo>
                    <a:lnTo>
                      <a:pt x="75" y="83"/>
                    </a:lnTo>
                    <a:lnTo>
                      <a:pt x="74" y="86"/>
                    </a:lnTo>
                    <a:lnTo>
                      <a:pt x="71" y="84"/>
                    </a:lnTo>
                    <a:lnTo>
                      <a:pt x="71" y="81"/>
                    </a:lnTo>
                    <a:lnTo>
                      <a:pt x="67" y="81"/>
                    </a:lnTo>
                    <a:lnTo>
                      <a:pt x="63" y="84"/>
                    </a:lnTo>
                    <a:lnTo>
                      <a:pt x="61" y="83"/>
                    </a:lnTo>
                    <a:lnTo>
                      <a:pt x="57" y="83"/>
                    </a:lnTo>
                    <a:lnTo>
                      <a:pt x="56" y="84"/>
                    </a:lnTo>
                    <a:lnTo>
                      <a:pt x="54" y="84"/>
                    </a:lnTo>
                    <a:lnTo>
                      <a:pt x="51" y="81"/>
                    </a:lnTo>
                    <a:lnTo>
                      <a:pt x="47" y="84"/>
                    </a:lnTo>
                    <a:lnTo>
                      <a:pt x="46" y="81"/>
                    </a:lnTo>
                    <a:lnTo>
                      <a:pt x="43" y="80"/>
                    </a:lnTo>
                    <a:lnTo>
                      <a:pt x="36" y="79"/>
                    </a:lnTo>
                    <a:lnTo>
                      <a:pt x="32" y="77"/>
                    </a:lnTo>
                    <a:lnTo>
                      <a:pt x="31" y="77"/>
                    </a:lnTo>
                    <a:lnTo>
                      <a:pt x="28" y="80"/>
                    </a:lnTo>
                    <a:lnTo>
                      <a:pt x="24" y="80"/>
                    </a:lnTo>
                    <a:lnTo>
                      <a:pt x="14" y="81"/>
                    </a:lnTo>
                    <a:lnTo>
                      <a:pt x="13" y="83"/>
                    </a:lnTo>
                    <a:lnTo>
                      <a:pt x="9" y="80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3" y="74"/>
                    </a:lnTo>
                    <a:lnTo>
                      <a:pt x="2" y="70"/>
                    </a:lnTo>
                    <a:lnTo>
                      <a:pt x="4" y="68"/>
                    </a:lnTo>
                    <a:lnTo>
                      <a:pt x="7" y="66"/>
                    </a:lnTo>
                    <a:lnTo>
                      <a:pt x="7" y="58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3" y="51"/>
                    </a:lnTo>
                    <a:lnTo>
                      <a:pt x="2" y="45"/>
                    </a:lnTo>
                    <a:lnTo>
                      <a:pt x="0" y="44"/>
                    </a:lnTo>
                    <a:lnTo>
                      <a:pt x="3" y="43"/>
                    </a:lnTo>
                    <a:lnTo>
                      <a:pt x="9" y="40"/>
                    </a:lnTo>
                    <a:lnTo>
                      <a:pt x="11" y="43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16" y="37"/>
                    </a:lnTo>
                    <a:lnTo>
                      <a:pt x="20" y="36"/>
                    </a:lnTo>
                    <a:lnTo>
                      <a:pt x="21" y="33"/>
                    </a:lnTo>
                    <a:lnTo>
                      <a:pt x="24" y="32"/>
                    </a:lnTo>
                    <a:lnTo>
                      <a:pt x="24" y="33"/>
                    </a:lnTo>
                    <a:lnTo>
                      <a:pt x="27" y="33"/>
                    </a:lnTo>
                    <a:lnTo>
                      <a:pt x="27" y="30"/>
                    </a:lnTo>
                    <a:lnTo>
                      <a:pt x="24" y="29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1"/>
                    </a:lnTo>
                    <a:lnTo>
                      <a:pt x="34" y="18"/>
                    </a:lnTo>
                    <a:lnTo>
                      <a:pt x="34" y="15"/>
                    </a:lnTo>
                    <a:lnTo>
                      <a:pt x="31" y="15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9" y="8"/>
                    </a:lnTo>
                    <a:lnTo>
                      <a:pt x="45" y="8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3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2" name="Freeform 687"/>
              <p:cNvSpPr>
                <a:spLocks/>
              </p:cNvSpPr>
              <p:nvPr/>
            </p:nvSpPr>
            <p:spPr bwMode="auto">
              <a:xfrm>
                <a:off x="4777267" y="2875638"/>
                <a:ext cx="323117" cy="200096"/>
              </a:xfrm>
              <a:custGeom>
                <a:avLst/>
                <a:gdLst>
                  <a:gd name="T0" fmla="*/ 137 w 218"/>
                  <a:gd name="T1" fmla="*/ 1 h 135"/>
                  <a:gd name="T2" fmla="*/ 151 w 218"/>
                  <a:gd name="T3" fmla="*/ 16 h 135"/>
                  <a:gd name="T4" fmla="*/ 158 w 218"/>
                  <a:gd name="T5" fmla="*/ 29 h 135"/>
                  <a:gd name="T6" fmla="*/ 176 w 218"/>
                  <a:gd name="T7" fmla="*/ 34 h 135"/>
                  <a:gd name="T8" fmla="*/ 191 w 218"/>
                  <a:gd name="T9" fmla="*/ 41 h 135"/>
                  <a:gd name="T10" fmla="*/ 206 w 218"/>
                  <a:gd name="T11" fmla="*/ 42 h 135"/>
                  <a:gd name="T12" fmla="*/ 218 w 218"/>
                  <a:gd name="T13" fmla="*/ 47 h 135"/>
                  <a:gd name="T14" fmla="*/ 216 w 218"/>
                  <a:gd name="T15" fmla="*/ 63 h 135"/>
                  <a:gd name="T16" fmla="*/ 207 w 218"/>
                  <a:gd name="T17" fmla="*/ 77 h 135"/>
                  <a:gd name="T18" fmla="*/ 199 w 218"/>
                  <a:gd name="T19" fmla="*/ 89 h 135"/>
                  <a:gd name="T20" fmla="*/ 189 w 218"/>
                  <a:gd name="T21" fmla="*/ 89 h 135"/>
                  <a:gd name="T22" fmla="*/ 180 w 218"/>
                  <a:gd name="T23" fmla="*/ 98 h 135"/>
                  <a:gd name="T24" fmla="*/ 167 w 218"/>
                  <a:gd name="T25" fmla="*/ 99 h 135"/>
                  <a:gd name="T26" fmla="*/ 166 w 218"/>
                  <a:gd name="T27" fmla="*/ 102 h 135"/>
                  <a:gd name="T28" fmla="*/ 164 w 218"/>
                  <a:gd name="T29" fmla="*/ 102 h 135"/>
                  <a:gd name="T30" fmla="*/ 156 w 218"/>
                  <a:gd name="T31" fmla="*/ 106 h 135"/>
                  <a:gd name="T32" fmla="*/ 147 w 218"/>
                  <a:gd name="T33" fmla="*/ 107 h 135"/>
                  <a:gd name="T34" fmla="*/ 155 w 218"/>
                  <a:gd name="T35" fmla="*/ 113 h 135"/>
                  <a:gd name="T36" fmla="*/ 158 w 218"/>
                  <a:gd name="T37" fmla="*/ 114 h 135"/>
                  <a:gd name="T38" fmla="*/ 162 w 218"/>
                  <a:gd name="T39" fmla="*/ 120 h 135"/>
                  <a:gd name="T40" fmla="*/ 159 w 218"/>
                  <a:gd name="T41" fmla="*/ 112 h 135"/>
                  <a:gd name="T42" fmla="*/ 167 w 218"/>
                  <a:gd name="T43" fmla="*/ 121 h 135"/>
                  <a:gd name="T44" fmla="*/ 177 w 218"/>
                  <a:gd name="T45" fmla="*/ 117 h 135"/>
                  <a:gd name="T46" fmla="*/ 182 w 218"/>
                  <a:gd name="T47" fmla="*/ 123 h 135"/>
                  <a:gd name="T48" fmla="*/ 166 w 218"/>
                  <a:gd name="T49" fmla="*/ 130 h 135"/>
                  <a:gd name="T50" fmla="*/ 144 w 218"/>
                  <a:gd name="T51" fmla="*/ 134 h 135"/>
                  <a:gd name="T52" fmla="*/ 141 w 218"/>
                  <a:gd name="T53" fmla="*/ 123 h 135"/>
                  <a:gd name="T54" fmla="*/ 141 w 218"/>
                  <a:gd name="T55" fmla="*/ 114 h 135"/>
                  <a:gd name="T56" fmla="*/ 142 w 218"/>
                  <a:gd name="T57" fmla="*/ 107 h 135"/>
                  <a:gd name="T58" fmla="*/ 130 w 218"/>
                  <a:gd name="T59" fmla="*/ 109 h 135"/>
                  <a:gd name="T60" fmla="*/ 126 w 218"/>
                  <a:gd name="T61" fmla="*/ 105 h 135"/>
                  <a:gd name="T62" fmla="*/ 124 w 218"/>
                  <a:gd name="T63" fmla="*/ 100 h 135"/>
                  <a:gd name="T64" fmla="*/ 124 w 218"/>
                  <a:gd name="T65" fmla="*/ 99 h 135"/>
                  <a:gd name="T66" fmla="*/ 118 w 218"/>
                  <a:gd name="T67" fmla="*/ 99 h 135"/>
                  <a:gd name="T68" fmla="*/ 109 w 218"/>
                  <a:gd name="T69" fmla="*/ 102 h 135"/>
                  <a:gd name="T70" fmla="*/ 101 w 218"/>
                  <a:gd name="T71" fmla="*/ 117 h 135"/>
                  <a:gd name="T72" fmla="*/ 98 w 218"/>
                  <a:gd name="T73" fmla="*/ 120 h 135"/>
                  <a:gd name="T74" fmla="*/ 90 w 218"/>
                  <a:gd name="T75" fmla="*/ 123 h 135"/>
                  <a:gd name="T76" fmla="*/ 83 w 218"/>
                  <a:gd name="T77" fmla="*/ 117 h 135"/>
                  <a:gd name="T78" fmla="*/ 87 w 218"/>
                  <a:gd name="T79" fmla="*/ 103 h 135"/>
                  <a:gd name="T80" fmla="*/ 100 w 218"/>
                  <a:gd name="T81" fmla="*/ 102 h 135"/>
                  <a:gd name="T82" fmla="*/ 91 w 218"/>
                  <a:gd name="T83" fmla="*/ 89 h 135"/>
                  <a:gd name="T84" fmla="*/ 84 w 218"/>
                  <a:gd name="T85" fmla="*/ 77 h 135"/>
                  <a:gd name="T86" fmla="*/ 69 w 218"/>
                  <a:gd name="T87" fmla="*/ 70 h 135"/>
                  <a:gd name="T88" fmla="*/ 59 w 218"/>
                  <a:gd name="T89" fmla="*/ 70 h 135"/>
                  <a:gd name="T90" fmla="*/ 54 w 218"/>
                  <a:gd name="T91" fmla="*/ 73 h 135"/>
                  <a:gd name="T92" fmla="*/ 37 w 218"/>
                  <a:gd name="T93" fmla="*/ 83 h 135"/>
                  <a:gd name="T94" fmla="*/ 24 w 218"/>
                  <a:gd name="T95" fmla="*/ 80 h 135"/>
                  <a:gd name="T96" fmla="*/ 8 w 218"/>
                  <a:gd name="T97" fmla="*/ 78 h 135"/>
                  <a:gd name="T98" fmla="*/ 1 w 218"/>
                  <a:gd name="T99" fmla="*/ 66 h 135"/>
                  <a:gd name="T100" fmla="*/ 14 w 218"/>
                  <a:gd name="T101" fmla="*/ 44 h 135"/>
                  <a:gd name="T102" fmla="*/ 19 w 218"/>
                  <a:gd name="T103" fmla="*/ 31 h 135"/>
                  <a:gd name="T104" fmla="*/ 14 w 218"/>
                  <a:gd name="T105" fmla="*/ 20 h 135"/>
                  <a:gd name="T106" fmla="*/ 22 w 218"/>
                  <a:gd name="T107" fmla="*/ 13 h 135"/>
                  <a:gd name="T108" fmla="*/ 44 w 218"/>
                  <a:gd name="T109" fmla="*/ 11 h 135"/>
                  <a:gd name="T110" fmla="*/ 62 w 218"/>
                  <a:gd name="T111" fmla="*/ 16 h 135"/>
                  <a:gd name="T112" fmla="*/ 75 w 218"/>
                  <a:gd name="T113" fmla="*/ 13 h 135"/>
                  <a:gd name="T114" fmla="*/ 86 w 218"/>
                  <a:gd name="T115" fmla="*/ 13 h 135"/>
                  <a:gd name="T116" fmla="*/ 98 w 218"/>
                  <a:gd name="T117" fmla="*/ 12 h 135"/>
                  <a:gd name="T118" fmla="*/ 112 w 218"/>
                  <a:gd name="T119" fmla="*/ 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8" h="135">
                    <a:moveTo>
                      <a:pt x="116" y="0"/>
                    </a:moveTo>
                    <a:lnTo>
                      <a:pt x="123" y="2"/>
                    </a:lnTo>
                    <a:lnTo>
                      <a:pt x="130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38" y="6"/>
                    </a:lnTo>
                    <a:lnTo>
                      <a:pt x="141" y="9"/>
                    </a:lnTo>
                    <a:lnTo>
                      <a:pt x="140" y="12"/>
                    </a:lnTo>
                    <a:lnTo>
                      <a:pt x="144" y="16"/>
                    </a:lnTo>
                    <a:lnTo>
                      <a:pt x="151" y="16"/>
                    </a:lnTo>
                    <a:lnTo>
                      <a:pt x="153" y="18"/>
                    </a:lnTo>
                    <a:lnTo>
                      <a:pt x="153" y="20"/>
                    </a:lnTo>
                    <a:lnTo>
                      <a:pt x="156" y="22"/>
                    </a:lnTo>
                    <a:lnTo>
                      <a:pt x="156" y="24"/>
                    </a:lnTo>
                    <a:lnTo>
                      <a:pt x="158" y="29"/>
                    </a:lnTo>
                    <a:lnTo>
                      <a:pt x="163" y="34"/>
                    </a:lnTo>
                    <a:lnTo>
                      <a:pt x="166" y="33"/>
                    </a:lnTo>
                    <a:lnTo>
                      <a:pt x="170" y="34"/>
                    </a:lnTo>
                    <a:lnTo>
                      <a:pt x="173" y="33"/>
                    </a:lnTo>
                    <a:lnTo>
                      <a:pt x="176" y="34"/>
                    </a:lnTo>
                    <a:lnTo>
                      <a:pt x="180" y="30"/>
                    </a:lnTo>
                    <a:lnTo>
                      <a:pt x="182" y="30"/>
                    </a:lnTo>
                    <a:lnTo>
                      <a:pt x="185" y="37"/>
                    </a:lnTo>
                    <a:lnTo>
                      <a:pt x="189" y="40"/>
                    </a:lnTo>
                    <a:lnTo>
                      <a:pt x="191" y="41"/>
                    </a:lnTo>
                    <a:lnTo>
                      <a:pt x="192" y="40"/>
                    </a:lnTo>
                    <a:lnTo>
                      <a:pt x="196" y="41"/>
                    </a:lnTo>
                    <a:lnTo>
                      <a:pt x="200" y="41"/>
                    </a:lnTo>
                    <a:lnTo>
                      <a:pt x="203" y="42"/>
                    </a:lnTo>
                    <a:lnTo>
                      <a:pt x="206" y="42"/>
                    </a:lnTo>
                    <a:lnTo>
                      <a:pt x="209" y="44"/>
                    </a:lnTo>
                    <a:lnTo>
                      <a:pt x="213" y="45"/>
                    </a:lnTo>
                    <a:lnTo>
                      <a:pt x="216" y="42"/>
                    </a:lnTo>
                    <a:lnTo>
                      <a:pt x="216" y="47"/>
                    </a:lnTo>
                    <a:lnTo>
                      <a:pt x="218" y="47"/>
                    </a:lnTo>
                    <a:lnTo>
                      <a:pt x="218" y="51"/>
                    </a:lnTo>
                    <a:lnTo>
                      <a:pt x="216" y="53"/>
                    </a:lnTo>
                    <a:lnTo>
                      <a:pt x="213" y="53"/>
                    </a:lnTo>
                    <a:lnTo>
                      <a:pt x="213" y="60"/>
                    </a:lnTo>
                    <a:lnTo>
                      <a:pt x="216" y="63"/>
                    </a:lnTo>
                    <a:lnTo>
                      <a:pt x="217" y="66"/>
                    </a:lnTo>
                    <a:lnTo>
                      <a:pt x="216" y="71"/>
                    </a:lnTo>
                    <a:lnTo>
                      <a:pt x="216" y="74"/>
                    </a:lnTo>
                    <a:lnTo>
                      <a:pt x="213" y="77"/>
                    </a:lnTo>
                    <a:lnTo>
                      <a:pt x="207" y="77"/>
                    </a:lnTo>
                    <a:lnTo>
                      <a:pt x="205" y="81"/>
                    </a:lnTo>
                    <a:lnTo>
                      <a:pt x="202" y="83"/>
                    </a:lnTo>
                    <a:lnTo>
                      <a:pt x="202" y="88"/>
                    </a:lnTo>
                    <a:lnTo>
                      <a:pt x="202" y="88"/>
                    </a:lnTo>
                    <a:lnTo>
                      <a:pt x="199" y="89"/>
                    </a:lnTo>
                    <a:lnTo>
                      <a:pt x="199" y="88"/>
                    </a:lnTo>
                    <a:lnTo>
                      <a:pt x="198" y="88"/>
                    </a:lnTo>
                    <a:lnTo>
                      <a:pt x="194" y="89"/>
                    </a:lnTo>
                    <a:lnTo>
                      <a:pt x="191" y="88"/>
                    </a:lnTo>
                    <a:lnTo>
                      <a:pt x="189" y="89"/>
                    </a:lnTo>
                    <a:lnTo>
                      <a:pt x="188" y="92"/>
                    </a:lnTo>
                    <a:lnTo>
                      <a:pt x="185" y="92"/>
                    </a:lnTo>
                    <a:lnTo>
                      <a:pt x="184" y="95"/>
                    </a:lnTo>
                    <a:lnTo>
                      <a:pt x="181" y="98"/>
                    </a:lnTo>
                    <a:lnTo>
                      <a:pt x="180" y="98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1" y="98"/>
                    </a:lnTo>
                    <a:lnTo>
                      <a:pt x="169" y="100"/>
                    </a:lnTo>
                    <a:lnTo>
                      <a:pt x="167" y="99"/>
                    </a:lnTo>
                    <a:lnTo>
                      <a:pt x="166" y="96"/>
                    </a:lnTo>
                    <a:lnTo>
                      <a:pt x="164" y="96"/>
                    </a:lnTo>
                    <a:lnTo>
                      <a:pt x="164" y="99"/>
                    </a:lnTo>
                    <a:lnTo>
                      <a:pt x="166" y="100"/>
                    </a:lnTo>
                    <a:lnTo>
                      <a:pt x="166" y="102"/>
                    </a:lnTo>
                    <a:lnTo>
                      <a:pt x="163" y="106"/>
                    </a:lnTo>
                    <a:lnTo>
                      <a:pt x="162" y="107"/>
                    </a:lnTo>
                    <a:lnTo>
                      <a:pt x="160" y="106"/>
                    </a:lnTo>
                    <a:lnTo>
                      <a:pt x="162" y="105"/>
                    </a:lnTo>
                    <a:lnTo>
                      <a:pt x="164" y="102"/>
                    </a:lnTo>
                    <a:lnTo>
                      <a:pt x="164" y="100"/>
                    </a:lnTo>
                    <a:lnTo>
                      <a:pt x="163" y="100"/>
                    </a:lnTo>
                    <a:lnTo>
                      <a:pt x="162" y="102"/>
                    </a:lnTo>
                    <a:lnTo>
                      <a:pt x="158" y="106"/>
                    </a:lnTo>
                    <a:lnTo>
                      <a:pt x="156" y="106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51" y="106"/>
                    </a:lnTo>
                    <a:lnTo>
                      <a:pt x="149" y="107"/>
                    </a:lnTo>
                    <a:lnTo>
                      <a:pt x="147" y="107"/>
                    </a:lnTo>
                    <a:lnTo>
                      <a:pt x="145" y="109"/>
                    </a:lnTo>
                    <a:lnTo>
                      <a:pt x="148" y="110"/>
                    </a:lnTo>
                    <a:lnTo>
                      <a:pt x="152" y="109"/>
                    </a:lnTo>
                    <a:lnTo>
                      <a:pt x="153" y="112"/>
                    </a:lnTo>
                    <a:lnTo>
                      <a:pt x="155" y="113"/>
                    </a:lnTo>
                    <a:lnTo>
                      <a:pt x="156" y="112"/>
                    </a:lnTo>
                    <a:lnTo>
                      <a:pt x="158" y="113"/>
                    </a:lnTo>
                    <a:lnTo>
                      <a:pt x="156" y="114"/>
                    </a:lnTo>
                    <a:lnTo>
                      <a:pt x="156" y="116"/>
                    </a:lnTo>
                    <a:lnTo>
                      <a:pt x="158" y="114"/>
                    </a:lnTo>
                    <a:lnTo>
                      <a:pt x="159" y="114"/>
                    </a:lnTo>
                    <a:lnTo>
                      <a:pt x="158" y="117"/>
                    </a:lnTo>
                    <a:lnTo>
                      <a:pt x="159" y="116"/>
                    </a:lnTo>
                    <a:lnTo>
                      <a:pt x="160" y="117"/>
                    </a:lnTo>
                    <a:lnTo>
                      <a:pt x="162" y="120"/>
                    </a:lnTo>
                    <a:lnTo>
                      <a:pt x="163" y="121"/>
                    </a:lnTo>
                    <a:lnTo>
                      <a:pt x="166" y="121"/>
                    </a:lnTo>
                    <a:lnTo>
                      <a:pt x="167" y="121"/>
                    </a:lnTo>
                    <a:lnTo>
                      <a:pt x="163" y="117"/>
                    </a:lnTo>
                    <a:lnTo>
                      <a:pt x="159" y="112"/>
                    </a:lnTo>
                    <a:lnTo>
                      <a:pt x="158" y="107"/>
                    </a:lnTo>
                    <a:lnTo>
                      <a:pt x="158" y="107"/>
                    </a:lnTo>
                    <a:lnTo>
                      <a:pt x="160" y="110"/>
                    </a:lnTo>
                    <a:lnTo>
                      <a:pt x="162" y="113"/>
                    </a:lnTo>
                    <a:lnTo>
                      <a:pt x="167" y="121"/>
                    </a:lnTo>
                    <a:lnTo>
                      <a:pt x="169" y="121"/>
                    </a:lnTo>
                    <a:lnTo>
                      <a:pt x="171" y="118"/>
                    </a:lnTo>
                    <a:lnTo>
                      <a:pt x="173" y="118"/>
                    </a:lnTo>
                    <a:lnTo>
                      <a:pt x="176" y="120"/>
                    </a:lnTo>
                    <a:lnTo>
                      <a:pt x="177" y="117"/>
                    </a:lnTo>
                    <a:lnTo>
                      <a:pt x="181" y="117"/>
                    </a:lnTo>
                    <a:lnTo>
                      <a:pt x="184" y="117"/>
                    </a:lnTo>
                    <a:lnTo>
                      <a:pt x="182" y="118"/>
                    </a:lnTo>
                    <a:lnTo>
                      <a:pt x="181" y="120"/>
                    </a:lnTo>
                    <a:lnTo>
                      <a:pt x="182" y="123"/>
                    </a:lnTo>
                    <a:lnTo>
                      <a:pt x="181" y="124"/>
                    </a:lnTo>
                    <a:lnTo>
                      <a:pt x="177" y="125"/>
                    </a:lnTo>
                    <a:lnTo>
                      <a:pt x="171" y="124"/>
                    </a:lnTo>
                    <a:lnTo>
                      <a:pt x="169" y="125"/>
                    </a:lnTo>
                    <a:lnTo>
                      <a:pt x="166" y="130"/>
                    </a:lnTo>
                    <a:lnTo>
                      <a:pt x="162" y="128"/>
                    </a:lnTo>
                    <a:lnTo>
                      <a:pt x="156" y="134"/>
                    </a:lnTo>
                    <a:lnTo>
                      <a:pt x="151" y="135"/>
                    </a:lnTo>
                    <a:lnTo>
                      <a:pt x="147" y="135"/>
                    </a:lnTo>
                    <a:lnTo>
                      <a:pt x="144" y="134"/>
                    </a:lnTo>
                    <a:lnTo>
                      <a:pt x="145" y="132"/>
                    </a:lnTo>
                    <a:lnTo>
                      <a:pt x="147" y="128"/>
                    </a:lnTo>
                    <a:lnTo>
                      <a:pt x="147" y="125"/>
                    </a:lnTo>
                    <a:lnTo>
                      <a:pt x="142" y="123"/>
                    </a:lnTo>
                    <a:lnTo>
                      <a:pt x="141" y="123"/>
                    </a:lnTo>
                    <a:lnTo>
                      <a:pt x="138" y="121"/>
                    </a:lnTo>
                    <a:lnTo>
                      <a:pt x="135" y="123"/>
                    </a:lnTo>
                    <a:lnTo>
                      <a:pt x="134" y="121"/>
                    </a:lnTo>
                    <a:lnTo>
                      <a:pt x="137" y="117"/>
                    </a:lnTo>
                    <a:lnTo>
                      <a:pt x="141" y="114"/>
                    </a:lnTo>
                    <a:lnTo>
                      <a:pt x="145" y="114"/>
                    </a:lnTo>
                    <a:lnTo>
                      <a:pt x="147" y="113"/>
                    </a:lnTo>
                    <a:lnTo>
                      <a:pt x="145" y="112"/>
                    </a:lnTo>
                    <a:lnTo>
                      <a:pt x="144" y="109"/>
                    </a:lnTo>
                    <a:lnTo>
                      <a:pt x="142" y="107"/>
                    </a:lnTo>
                    <a:lnTo>
                      <a:pt x="142" y="110"/>
                    </a:lnTo>
                    <a:lnTo>
                      <a:pt x="140" y="109"/>
                    </a:lnTo>
                    <a:lnTo>
                      <a:pt x="137" y="107"/>
                    </a:lnTo>
                    <a:lnTo>
                      <a:pt x="134" y="107"/>
                    </a:lnTo>
                    <a:lnTo>
                      <a:pt x="130" y="109"/>
                    </a:lnTo>
                    <a:lnTo>
                      <a:pt x="129" y="107"/>
                    </a:lnTo>
                    <a:lnTo>
                      <a:pt x="126" y="107"/>
                    </a:lnTo>
                    <a:lnTo>
                      <a:pt x="124" y="106"/>
                    </a:lnTo>
                    <a:lnTo>
                      <a:pt x="126" y="105"/>
                    </a:lnTo>
                    <a:lnTo>
                      <a:pt x="126" y="105"/>
                    </a:lnTo>
                    <a:lnTo>
                      <a:pt x="123" y="103"/>
                    </a:lnTo>
                    <a:lnTo>
                      <a:pt x="118" y="103"/>
                    </a:lnTo>
                    <a:lnTo>
                      <a:pt x="116" y="100"/>
                    </a:lnTo>
                    <a:lnTo>
                      <a:pt x="119" y="100"/>
                    </a:lnTo>
                    <a:lnTo>
                      <a:pt x="124" y="100"/>
                    </a:lnTo>
                    <a:lnTo>
                      <a:pt x="127" y="102"/>
                    </a:lnTo>
                    <a:lnTo>
                      <a:pt x="129" y="100"/>
                    </a:lnTo>
                    <a:lnTo>
                      <a:pt x="131" y="99"/>
                    </a:lnTo>
                    <a:lnTo>
                      <a:pt x="127" y="99"/>
                    </a:lnTo>
                    <a:lnTo>
                      <a:pt x="124" y="99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2" y="98"/>
                    </a:lnTo>
                    <a:lnTo>
                      <a:pt x="120" y="99"/>
                    </a:lnTo>
                    <a:lnTo>
                      <a:pt x="118" y="99"/>
                    </a:lnTo>
                    <a:lnTo>
                      <a:pt x="118" y="99"/>
                    </a:lnTo>
                    <a:lnTo>
                      <a:pt x="116" y="98"/>
                    </a:lnTo>
                    <a:lnTo>
                      <a:pt x="113" y="100"/>
                    </a:lnTo>
                    <a:lnTo>
                      <a:pt x="111" y="100"/>
                    </a:lnTo>
                    <a:lnTo>
                      <a:pt x="109" y="102"/>
                    </a:lnTo>
                    <a:lnTo>
                      <a:pt x="109" y="106"/>
                    </a:lnTo>
                    <a:lnTo>
                      <a:pt x="106" y="109"/>
                    </a:lnTo>
                    <a:lnTo>
                      <a:pt x="105" y="109"/>
                    </a:lnTo>
                    <a:lnTo>
                      <a:pt x="105" y="112"/>
                    </a:lnTo>
                    <a:lnTo>
                      <a:pt x="101" y="117"/>
                    </a:lnTo>
                    <a:lnTo>
                      <a:pt x="100" y="117"/>
                    </a:lnTo>
                    <a:lnTo>
                      <a:pt x="98" y="116"/>
                    </a:lnTo>
                    <a:lnTo>
                      <a:pt x="98" y="117"/>
                    </a:lnTo>
                    <a:lnTo>
                      <a:pt x="97" y="118"/>
                    </a:lnTo>
                    <a:lnTo>
                      <a:pt x="98" y="120"/>
                    </a:lnTo>
                    <a:lnTo>
                      <a:pt x="98" y="123"/>
                    </a:lnTo>
                    <a:lnTo>
                      <a:pt x="98" y="123"/>
                    </a:lnTo>
                    <a:lnTo>
                      <a:pt x="95" y="121"/>
                    </a:lnTo>
                    <a:lnTo>
                      <a:pt x="91" y="121"/>
                    </a:lnTo>
                    <a:lnTo>
                      <a:pt x="90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79" y="118"/>
                    </a:lnTo>
                    <a:lnTo>
                      <a:pt x="82" y="117"/>
                    </a:lnTo>
                    <a:lnTo>
                      <a:pt x="83" y="117"/>
                    </a:lnTo>
                    <a:lnTo>
                      <a:pt x="83" y="116"/>
                    </a:lnTo>
                    <a:lnTo>
                      <a:pt x="86" y="110"/>
                    </a:lnTo>
                    <a:lnTo>
                      <a:pt x="87" y="110"/>
                    </a:lnTo>
                    <a:lnTo>
                      <a:pt x="87" y="107"/>
                    </a:lnTo>
                    <a:lnTo>
                      <a:pt x="87" y="103"/>
                    </a:lnTo>
                    <a:lnTo>
                      <a:pt x="90" y="103"/>
                    </a:lnTo>
                    <a:lnTo>
                      <a:pt x="94" y="102"/>
                    </a:lnTo>
                    <a:lnTo>
                      <a:pt x="95" y="103"/>
                    </a:lnTo>
                    <a:lnTo>
                      <a:pt x="100" y="103"/>
                    </a:lnTo>
                    <a:lnTo>
                      <a:pt x="100" y="102"/>
                    </a:lnTo>
                    <a:lnTo>
                      <a:pt x="98" y="99"/>
                    </a:lnTo>
                    <a:lnTo>
                      <a:pt x="98" y="98"/>
                    </a:lnTo>
                    <a:lnTo>
                      <a:pt x="98" y="95"/>
                    </a:lnTo>
                    <a:lnTo>
                      <a:pt x="94" y="92"/>
                    </a:lnTo>
                    <a:lnTo>
                      <a:pt x="91" y="89"/>
                    </a:lnTo>
                    <a:lnTo>
                      <a:pt x="91" y="88"/>
                    </a:lnTo>
                    <a:lnTo>
                      <a:pt x="88" y="87"/>
                    </a:lnTo>
                    <a:lnTo>
                      <a:pt x="88" y="84"/>
                    </a:lnTo>
                    <a:lnTo>
                      <a:pt x="87" y="78"/>
                    </a:lnTo>
                    <a:lnTo>
                      <a:pt x="84" y="77"/>
                    </a:lnTo>
                    <a:lnTo>
                      <a:pt x="80" y="73"/>
                    </a:lnTo>
                    <a:lnTo>
                      <a:pt x="79" y="73"/>
                    </a:lnTo>
                    <a:lnTo>
                      <a:pt x="77" y="74"/>
                    </a:lnTo>
                    <a:lnTo>
                      <a:pt x="73" y="74"/>
                    </a:lnTo>
                    <a:lnTo>
                      <a:pt x="69" y="70"/>
                    </a:lnTo>
                    <a:lnTo>
                      <a:pt x="66" y="70"/>
                    </a:lnTo>
                    <a:lnTo>
                      <a:pt x="64" y="67"/>
                    </a:lnTo>
                    <a:lnTo>
                      <a:pt x="64" y="69"/>
                    </a:lnTo>
                    <a:lnTo>
                      <a:pt x="61" y="69"/>
                    </a:lnTo>
                    <a:lnTo>
                      <a:pt x="59" y="70"/>
                    </a:lnTo>
                    <a:lnTo>
                      <a:pt x="57" y="69"/>
                    </a:lnTo>
                    <a:lnTo>
                      <a:pt x="57" y="69"/>
                    </a:lnTo>
                    <a:lnTo>
                      <a:pt x="54" y="69"/>
                    </a:lnTo>
                    <a:lnTo>
                      <a:pt x="55" y="71"/>
                    </a:lnTo>
                    <a:lnTo>
                      <a:pt x="54" y="73"/>
                    </a:lnTo>
                    <a:lnTo>
                      <a:pt x="55" y="77"/>
                    </a:lnTo>
                    <a:lnTo>
                      <a:pt x="51" y="77"/>
                    </a:lnTo>
                    <a:lnTo>
                      <a:pt x="48" y="78"/>
                    </a:lnTo>
                    <a:lnTo>
                      <a:pt x="40" y="81"/>
                    </a:lnTo>
                    <a:lnTo>
                      <a:pt x="37" y="83"/>
                    </a:lnTo>
                    <a:lnTo>
                      <a:pt x="35" y="84"/>
                    </a:lnTo>
                    <a:lnTo>
                      <a:pt x="30" y="85"/>
                    </a:lnTo>
                    <a:lnTo>
                      <a:pt x="28" y="84"/>
                    </a:lnTo>
                    <a:lnTo>
                      <a:pt x="26" y="81"/>
                    </a:lnTo>
                    <a:lnTo>
                      <a:pt x="24" y="80"/>
                    </a:lnTo>
                    <a:lnTo>
                      <a:pt x="19" y="80"/>
                    </a:lnTo>
                    <a:lnTo>
                      <a:pt x="15" y="77"/>
                    </a:lnTo>
                    <a:lnTo>
                      <a:pt x="12" y="77"/>
                    </a:lnTo>
                    <a:lnTo>
                      <a:pt x="10" y="78"/>
                    </a:lnTo>
                    <a:lnTo>
                      <a:pt x="8" y="78"/>
                    </a:lnTo>
                    <a:lnTo>
                      <a:pt x="7" y="76"/>
                    </a:lnTo>
                    <a:lnTo>
                      <a:pt x="4" y="74"/>
                    </a:lnTo>
                    <a:lnTo>
                      <a:pt x="0" y="71"/>
                    </a:lnTo>
                    <a:lnTo>
                      <a:pt x="1" y="70"/>
                    </a:lnTo>
                    <a:lnTo>
                      <a:pt x="1" y="66"/>
                    </a:lnTo>
                    <a:lnTo>
                      <a:pt x="4" y="60"/>
                    </a:lnTo>
                    <a:lnTo>
                      <a:pt x="7" y="60"/>
                    </a:lnTo>
                    <a:lnTo>
                      <a:pt x="7" y="56"/>
                    </a:lnTo>
                    <a:lnTo>
                      <a:pt x="7" y="52"/>
                    </a:lnTo>
                    <a:lnTo>
                      <a:pt x="14" y="44"/>
                    </a:lnTo>
                    <a:lnTo>
                      <a:pt x="15" y="40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17" y="26"/>
                    </a:lnTo>
                    <a:lnTo>
                      <a:pt x="15" y="23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4" y="12"/>
                    </a:lnTo>
                    <a:lnTo>
                      <a:pt x="17" y="12"/>
                    </a:lnTo>
                    <a:lnTo>
                      <a:pt x="21" y="15"/>
                    </a:lnTo>
                    <a:lnTo>
                      <a:pt x="22" y="13"/>
                    </a:lnTo>
                    <a:lnTo>
                      <a:pt x="32" y="12"/>
                    </a:lnTo>
                    <a:lnTo>
                      <a:pt x="36" y="12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4" y="11"/>
                    </a:lnTo>
                    <a:lnTo>
                      <a:pt x="51" y="12"/>
                    </a:lnTo>
                    <a:lnTo>
                      <a:pt x="54" y="13"/>
                    </a:lnTo>
                    <a:lnTo>
                      <a:pt x="55" y="16"/>
                    </a:lnTo>
                    <a:lnTo>
                      <a:pt x="59" y="13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5" y="15"/>
                    </a:lnTo>
                    <a:lnTo>
                      <a:pt x="69" y="15"/>
                    </a:lnTo>
                    <a:lnTo>
                      <a:pt x="71" y="16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9" y="16"/>
                    </a:lnTo>
                    <a:lnTo>
                      <a:pt x="82" y="18"/>
                    </a:lnTo>
                    <a:lnTo>
                      <a:pt x="83" y="15"/>
                    </a:lnTo>
                    <a:lnTo>
                      <a:pt x="86" y="13"/>
                    </a:lnTo>
                    <a:lnTo>
                      <a:pt x="88" y="16"/>
                    </a:lnTo>
                    <a:lnTo>
                      <a:pt x="93" y="15"/>
                    </a:lnTo>
                    <a:lnTo>
                      <a:pt x="94" y="16"/>
                    </a:lnTo>
                    <a:lnTo>
                      <a:pt x="98" y="16"/>
                    </a:lnTo>
                    <a:lnTo>
                      <a:pt x="98" y="12"/>
                    </a:lnTo>
                    <a:lnTo>
                      <a:pt x="100" y="6"/>
                    </a:lnTo>
                    <a:lnTo>
                      <a:pt x="104" y="6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12" y="5"/>
                    </a:lnTo>
                    <a:lnTo>
                      <a:pt x="115" y="5"/>
                    </a:lnTo>
                    <a:lnTo>
                      <a:pt x="115" y="2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3" name="Freeform 688"/>
              <p:cNvSpPr>
                <a:spLocks/>
              </p:cNvSpPr>
              <p:nvPr/>
            </p:nvSpPr>
            <p:spPr bwMode="auto">
              <a:xfrm>
                <a:off x="4857305" y="2974944"/>
                <a:ext cx="68181" cy="75592"/>
              </a:xfrm>
              <a:custGeom>
                <a:avLst/>
                <a:gdLst>
                  <a:gd name="T0" fmla="*/ 10 w 46"/>
                  <a:gd name="T1" fmla="*/ 0 h 51"/>
                  <a:gd name="T2" fmla="*/ 12 w 46"/>
                  <a:gd name="T3" fmla="*/ 3 h 51"/>
                  <a:gd name="T4" fmla="*/ 15 w 46"/>
                  <a:gd name="T5" fmla="*/ 3 h 51"/>
                  <a:gd name="T6" fmla="*/ 19 w 46"/>
                  <a:gd name="T7" fmla="*/ 7 h 51"/>
                  <a:gd name="T8" fmla="*/ 23 w 46"/>
                  <a:gd name="T9" fmla="*/ 7 h 51"/>
                  <a:gd name="T10" fmla="*/ 25 w 46"/>
                  <a:gd name="T11" fmla="*/ 6 h 51"/>
                  <a:gd name="T12" fmla="*/ 26 w 46"/>
                  <a:gd name="T13" fmla="*/ 6 h 51"/>
                  <a:gd name="T14" fmla="*/ 30 w 46"/>
                  <a:gd name="T15" fmla="*/ 10 h 51"/>
                  <a:gd name="T16" fmla="*/ 33 w 46"/>
                  <a:gd name="T17" fmla="*/ 11 h 51"/>
                  <a:gd name="T18" fmla="*/ 34 w 46"/>
                  <a:gd name="T19" fmla="*/ 17 h 51"/>
                  <a:gd name="T20" fmla="*/ 34 w 46"/>
                  <a:gd name="T21" fmla="*/ 20 h 51"/>
                  <a:gd name="T22" fmla="*/ 37 w 46"/>
                  <a:gd name="T23" fmla="*/ 21 h 51"/>
                  <a:gd name="T24" fmla="*/ 37 w 46"/>
                  <a:gd name="T25" fmla="*/ 22 h 51"/>
                  <a:gd name="T26" fmla="*/ 40 w 46"/>
                  <a:gd name="T27" fmla="*/ 25 h 51"/>
                  <a:gd name="T28" fmla="*/ 44 w 46"/>
                  <a:gd name="T29" fmla="*/ 28 h 51"/>
                  <a:gd name="T30" fmla="*/ 44 w 46"/>
                  <a:gd name="T31" fmla="*/ 31 h 51"/>
                  <a:gd name="T32" fmla="*/ 44 w 46"/>
                  <a:gd name="T33" fmla="*/ 32 h 51"/>
                  <a:gd name="T34" fmla="*/ 46 w 46"/>
                  <a:gd name="T35" fmla="*/ 35 h 51"/>
                  <a:gd name="T36" fmla="*/ 46 w 46"/>
                  <a:gd name="T37" fmla="*/ 36 h 51"/>
                  <a:gd name="T38" fmla="*/ 41 w 46"/>
                  <a:gd name="T39" fmla="*/ 36 h 51"/>
                  <a:gd name="T40" fmla="*/ 40 w 46"/>
                  <a:gd name="T41" fmla="*/ 35 h 51"/>
                  <a:gd name="T42" fmla="*/ 36 w 46"/>
                  <a:gd name="T43" fmla="*/ 36 h 51"/>
                  <a:gd name="T44" fmla="*/ 33 w 46"/>
                  <a:gd name="T45" fmla="*/ 36 h 51"/>
                  <a:gd name="T46" fmla="*/ 33 w 46"/>
                  <a:gd name="T47" fmla="*/ 40 h 51"/>
                  <a:gd name="T48" fmla="*/ 33 w 46"/>
                  <a:gd name="T49" fmla="*/ 43 h 51"/>
                  <a:gd name="T50" fmla="*/ 32 w 46"/>
                  <a:gd name="T51" fmla="*/ 43 h 51"/>
                  <a:gd name="T52" fmla="*/ 29 w 46"/>
                  <a:gd name="T53" fmla="*/ 49 h 51"/>
                  <a:gd name="T54" fmla="*/ 29 w 46"/>
                  <a:gd name="T55" fmla="*/ 50 h 51"/>
                  <a:gd name="T56" fmla="*/ 28 w 46"/>
                  <a:gd name="T57" fmla="*/ 50 h 51"/>
                  <a:gd name="T58" fmla="*/ 25 w 46"/>
                  <a:gd name="T59" fmla="*/ 51 h 51"/>
                  <a:gd name="T60" fmla="*/ 25 w 46"/>
                  <a:gd name="T61" fmla="*/ 51 h 51"/>
                  <a:gd name="T62" fmla="*/ 23 w 46"/>
                  <a:gd name="T63" fmla="*/ 47 h 51"/>
                  <a:gd name="T64" fmla="*/ 23 w 46"/>
                  <a:gd name="T65" fmla="*/ 35 h 51"/>
                  <a:gd name="T66" fmla="*/ 22 w 46"/>
                  <a:gd name="T67" fmla="*/ 31 h 51"/>
                  <a:gd name="T68" fmla="*/ 21 w 46"/>
                  <a:gd name="T69" fmla="*/ 28 h 51"/>
                  <a:gd name="T70" fmla="*/ 14 w 46"/>
                  <a:gd name="T71" fmla="*/ 22 h 51"/>
                  <a:gd name="T72" fmla="*/ 12 w 46"/>
                  <a:gd name="T73" fmla="*/ 20 h 51"/>
                  <a:gd name="T74" fmla="*/ 7 w 46"/>
                  <a:gd name="T75" fmla="*/ 14 h 51"/>
                  <a:gd name="T76" fmla="*/ 5 w 46"/>
                  <a:gd name="T77" fmla="*/ 9 h 51"/>
                  <a:gd name="T78" fmla="*/ 1 w 46"/>
                  <a:gd name="T79" fmla="*/ 10 h 51"/>
                  <a:gd name="T80" fmla="*/ 0 w 46"/>
                  <a:gd name="T81" fmla="*/ 6 h 51"/>
                  <a:gd name="T82" fmla="*/ 1 w 46"/>
                  <a:gd name="T83" fmla="*/ 4 h 51"/>
                  <a:gd name="T84" fmla="*/ 0 w 46"/>
                  <a:gd name="T85" fmla="*/ 2 h 51"/>
                  <a:gd name="T86" fmla="*/ 3 w 46"/>
                  <a:gd name="T87" fmla="*/ 2 h 51"/>
                  <a:gd name="T88" fmla="*/ 3 w 46"/>
                  <a:gd name="T89" fmla="*/ 2 h 51"/>
                  <a:gd name="T90" fmla="*/ 5 w 46"/>
                  <a:gd name="T91" fmla="*/ 3 h 51"/>
                  <a:gd name="T92" fmla="*/ 7 w 46"/>
                  <a:gd name="T93" fmla="*/ 2 h 51"/>
                  <a:gd name="T94" fmla="*/ 10 w 46"/>
                  <a:gd name="T95" fmla="*/ 2 h 51"/>
                  <a:gd name="T96" fmla="*/ 10 w 46"/>
                  <a:gd name="T9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51">
                    <a:moveTo>
                      <a:pt x="10" y="0"/>
                    </a:moveTo>
                    <a:lnTo>
                      <a:pt x="12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23" y="7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4" y="17"/>
                    </a:lnTo>
                    <a:lnTo>
                      <a:pt x="34" y="20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40" y="25"/>
                    </a:lnTo>
                    <a:lnTo>
                      <a:pt x="44" y="28"/>
                    </a:lnTo>
                    <a:lnTo>
                      <a:pt x="44" y="31"/>
                    </a:lnTo>
                    <a:lnTo>
                      <a:pt x="44" y="32"/>
                    </a:lnTo>
                    <a:lnTo>
                      <a:pt x="46" y="35"/>
                    </a:lnTo>
                    <a:lnTo>
                      <a:pt x="46" y="36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36" y="36"/>
                    </a:lnTo>
                    <a:lnTo>
                      <a:pt x="33" y="36"/>
                    </a:lnTo>
                    <a:lnTo>
                      <a:pt x="33" y="40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29" y="49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3" y="47"/>
                    </a:lnTo>
                    <a:lnTo>
                      <a:pt x="23" y="35"/>
                    </a:lnTo>
                    <a:lnTo>
                      <a:pt x="22" y="31"/>
                    </a:lnTo>
                    <a:lnTo>
                      <a:pt x="21" y="28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7" y="14"/>
                    </a:lnTo>
                    <a:lnTo>
                      <a:pt x="5" y="9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4" name="Freeform 689"/>
              <p:cNvSpPr>
                <a:spLocks/>
              </p:cNvSpPr>
              <p:nvPr/>
            </p:nvSpPr>
            <p:spPr bwMode="auto">
              <a:xfrm>
                <a:off x="4750588" y="2988284"/>
                <a:ext cx="171934" cy="109682"/>
              </a:xfrm>
              <a:custGeom>
                <a:avLst/>
                <a:gdLst>
                  <a:gd name="T0" fmla="*/ 79 w 116"/>
                  <a:gd name="T1" fmla="*/ 5 h 74"/>
                  <a:gd name="T2" fmla="*/ 86 w 116"/>
                  <a:gd name="T3" fmla="*/ 13 h 74"/>
                  <a:gd name="T4" fmla="*/ 94 w 116"/>
                  <a:gd name="T5" fmla="*/ 22 h 74"/>
                  <a:gd name="T6" fmla="*/ 95 w 116"/>
                  <a:gd name="T7" fmla="*/ 38 h 74"/>
                  <a:gd name="T8" fmla="*/ 100 w 116"/>
                  <a:gd name="T9" fmla="*/ 47 h 74"/>
                  <a:gd name="T10" fmla="*/ 108 w 116"/>
                  <a:gd name="T11" fmla="*/ 47 h 74"/>
                  <a:gd name="T12" fmla="*/ 113 w 116"/>
                  <a:gd name="T13" fmla="*/ 45 h 74"/>
                  <a:gd name="T14" fmla="*/ 115 w 116"/>
                  <a:gd name="T15" fmla="*/ 48 h 74"/>
                  <a:gd name="T16" fmla="*/ 116 w 116"/>
                  <a:gd name="T17" fmla="*/ 51 h 74"/>
                  <a:gd name="T18" fmla="*/ 112 w 116"/>
                  <a:gd name="T19" fmla="*/ 55 h 74"/>
                  <a:gd name="T20" fmla="*/ 106 w 116"/>
                  <a:gd name="T21" fmla="*/ 58 h 74"/>
                  <a:gd name="T22" fmla="*/ 105 w 116"/>
                  <a:gd name="T23" fmla="*/ 62 h 74"/>
                  <a:gd name="T24" fmla="*/ 104 w 116"/>
                  <a:gd name="T25" fmla="*/ 69 h 74"/>
                  <a:gd name="T26" fmla="*/ 102 w 116"/>
                  <a:gd name="T27" fmla="*/ 71 h 74"/>
                  <a:gd name="T28" fmla="*/ 98 w 116"/>
                  <a:gd name="T29" fmla="*/ 69 h 74"/>
                  <a:gd name="T30" fmla="*/ 94 w 116"/>
                  <a:gd name="T31" fmla="*/ 67 h 74"/>
                  <a:gd name="T32" fmla="*/ 86 w 116"/>
                  <a:gd name="T33" fmla="*/ 66 h 74"/>
                  <a:gd name="T34" fmla="*/ 75 w 116"/>
                  <a:gd name="T35" fmla="*/ 70 h 74"/>
                  <a:gd name="T36" fmla="*/ 69 w 116"/>
                  <a:gd name="T37" fmla="*/ 73 h 74"/>
                  <a:gd name="T38" fmla="*/ 64 w 116"/>
                  <a:gd name="T39" fmla="*/ 73 h 74"/>
                  <a:gd name="T40" fmla="*/ 58 w 116"/>
                  <a:gd name="T41" fmla="*/ 73 h 74"/>
                  <a:gd name="T42" fmla="*/ 54 w 116"/>
                  <a:gd name="T43" fmla="*/ 73 h 74"/>
                  <a:gd name="T44" fmla="*/ 46 w 116"/>
                  <a:gd name="T45" fmla="*/ 73 h 74"/>
                  <a:gd name="T46" fmla="*/ 43 w 116"/>
                  <a:gd name="T47" fmla="*/ 71 h 74"/>
                  <a:gd name="T48" fmla="*/ 36 w 116"/>
                  <a:gd name="T49" fmla="*/ 73 h 74"/>
                  <a:gd name="T50" fmla="*/ 35 w 116"/>
                  <a:gd name="T51" fmla="*/ 70 h 74"/>
                  <a:gd name="T52" fmla="*/ 33 w 116"/>
                  <a:gd name="T53" fmla="*/ 66 h 74"/>
                  <a:gd name="T54" fmla="*/ 29 w 116"/>
                  <a:gd name="T55" fmla="*/ 63 h 74"/>
                  <a:gd name="T56" fmla="*/ 30 w 116"/>
                  <a:gd name="T57" fmla="*/ 59 h 74"/>
                  <a:gd name="T58" fmla="*/ 24 w 116"/>
                  <a:gd name="T59" fmla="*/ 60 h 74"/>
                  <a:gd name="T60" fmla="*/ 19 w 116"/>
                  <a:gd name="T61" fmla="*/ 60 h 74"/>
                  <a:gd name="T62" fmla="*/ 14 w 116"/>
                  <a:gd name="T63" fmla="*/ 56 h 74"/>
                  <a:gd name="T64" fmla="*/ 15 w 116"/>
                  <a:gd name="T65" fmla="*/ 52 h 74"/>
                  <a:gd name="T66" fmla="*/ 8 w 116"/>
                  <a:gd name="T67" fmla="*/ 47 h 74"/>
                  <a:gd name="T68" fmla="*/ 3 w 116"/>
                  <a:gd name="T69" fmla="*/ 40 h 74"/>
                  <a:gd name="T70" fmla="*/ 0 w 116"/>
                  <a:gd name="T71" fmla="*/ 37 h 74"/>
                  <a:gd name="T72" fmla="*/ 4 w 116"/>
                  <a:gd name="T73" fmla="*/ 34 h 74"/>
                  <a:gd name="T74" fmla="*/ 10 w 116"/>
                  <a:gd name="T75" fmla="*/ 31 h 74"/>
                  <a:gd name="T76" fmla="*/ 11 w 116"/>
                  <a:gd name="T77" fmla="*/ 27 h 74"/>
                  <a:gd name="T78" fmla="*/ 19 w 116"/>
                  <a:gd name="T79" fmla="*/ 12 h 74"/>
                  <a:gd name="T80" fmla="*/ 25 w 116"/>
                  <a:gd name="T81" fmla="*/ 7 h 74"/>
                  <a:gd name="T82" fmla="*/ 26 w 116"/>
                  <a:gd name="T83" fmla="*/ 2 h 74"/>
                  <a:gd name="T84" fmla="*/ 30 w 116"/>
                  <a:gd name="T85" fmla="*/ 1 h 74"/>
                  <a:gd name="T86" fmla="*/ 37 w 116"/>
                  <a:gd name="T87" fmla="*/ 4 h 74"/>
                  <a:gd name="T88" fmla="*/ 44 w 116"/>
                  <a:gd name="T89" fmla="*/ 5 h 74"/>
                  <a:gd name="T90" fmla="*/ 48 w 116"/>
                  <a:gd name="T91" fmla="*/ 9 h 74"/>
                  <a:gd name="T92" fmla="*/ 55 w 116"/>
                  <a:gd name="T93" fmla="*/ 7 h 74"/>
                  <a:gd name="T94" fmla="*/ 66 w 116"/>
                  <a:gd name="T95" fmla="*/ 2 h 74"/>
                  <a:gd name="T96" fmla="*/ 77 w 116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6" h="74">
                    <a:moveTo>
                      <a:pt x="77" y="0"/>
                    </a:moveTo>
                    <a:lnTo>
                      <a:pt x="79" y="5"/>
                    </a:lnTo>
                    <a:lnTo>
                      <a:pt x="84" y="11"/>
                    </a:lnTo>
                    <a:lnTo>
                      <a:pt x="86" y="13"/>
                    </a:lnTo>
                    <a:lnTo>
                      <a:pt x="93" y="19"/>
                    </a:lnTo>
                    <a:lnTo>
                      <a:pt x="94" y="22"/>
                    </a:lnTo>
                    <a:lnTo>
                      <a:pt x="95" y="26"/>
                    </a:lnTo>
                    <a:lnTo>
                      <a:pt x="95" y="38"/>
                    </a:lnTo>
                    <a:lnTo>
                      <a:pt x="97" y="42"/>
                    </a:lnTo>
                    <a:lnTo>
                      <a:pt x="100" y="47"/>
                    </a:lnTo>
                    <a:lnTo>
                      <a:pt x="102" y="47"/>
                    </a:lnTo>
                    <a:lnTo>
                      <a:pt x="108" y="47"/>
                    </a:lnTo>
                    <a:lnTo>
                      <a:pt x="109" y="45"/>
                    </a:lnTo>
                    <a:lnTo>
                      <a:pt x="113" y="45"/>
                    </a:lnTo>
                    <a:lnTo>
                      <a:pt x="116" y="47"/>
                    </a:lnTo>
                    <a:lnTo>
                      <a:pt x="115" y="48"/>
                    </a:lnTo>
                    <a:lnTo>
                      <a:pt x="116" y="49"/>
                    </a:lnTo>
                    <a:lnTo>
                      <a:pt x="116" y="51"/>
                    </a:lnTo>
                    <a:lnTo>
                      <a:pt x="115" y="55"/>
                    </a:lnTo>
                    <a:lnTo>
                      <a:pt x="112" y="55"/>
                    </a:lnTo>
                    <a:lnTo>
                      <a:pt x="106" y="55"/>
                    </a:lnTo>
                    <a:lnTo>
                      <a:pt x="106" y="58"/>
                    </a:lnTo>
                    <a:lnTo>
                      <a:pt x="105" y="60"/>
                    </a:lnTo>
                    <a:lnTo>
                      <a:pt x="105" y="62"/>
                    </a:lnTo>
                    <a:lnTo>
                      <a:pt x="105" y="66"/>
                    </a:lnTo>
                    <a:lnTo>
                      <a:pt x="104" y="69"/>
                    </a:lnTo>
                    <a:lnTo>
                      <a:pt x="105" y="71"/>
                    </a:lnTo>
                    <a:lnTo>
                      <a:pt x="102" y="71"/>
                    </a:lnTo>
                    <a:lnTo>
                      <a:pt x="101" y="70"/>
                    </a:lnTo>
                    <a:lnTo>
                      <a:pt x="98" y="69"/>
                    </a:lnTo>
                    <a:lnTo>
                      <a:pt x="95" y="69"/>
                    </a:lnTo>
                    <a:lnTo>
                      <a:pt x="94" y="67"/>
                    </a:lnTo>
                    <a:lnTo>
                      <a:pt x="90" y="66"/>
                    </a:lnTo>
                    <a:lnTo>
                      <a:pt x="86" y="66"/>
                    </a:lnTo>
                    <a:lnTo>
                      <a:pt x="82" y="66"/>
                    </a:lnTo>
                    <a:lnTo>
                      <a:pt x="75" y="70"/>
                    </a:lnTo>
                    <a:lnTo>
                      <a:pt x="73" y="71"/>
                    </a:lnTo>
                    <a:lnTo>
                      <a:pt x="69" y="73"/>
                    </a:lnTo>
                    <a:lnTo>
                      <a:pt x="68" y="74"/>
                    </a:lnTo>
                    <a:lnTo>
                      <a:pt x="64" y="73"/>
                    </a:lnTo>
                    <a:lnTo>
                      <a:pt x="61" y="73"/>
                    </a:lnTo>
                    <a:lnTo>
                      <a:pt x="58" y="73"/>
                    </a:lnTo>
                    <a:lnTo>
                      <a:pt x="55" y="73"/>
                    </a:lnTo>
                    <a:lnTo>
                      <a:pt x="54" y="73"/>
                    </a:lnTo>
                    <a:lnTo>
                      <a:pt x="50" y="74"/>
                    </a:lnTo>
                    <a:lnTo>
                      <a:pt x="46" y="73"/>
                    </a:lnTo>
                    <a:lnTo>
                      <a:pt x="44" y="73"/>
                    </a:lnTo>
                    <a:lnTo>
                      <a:pt x="43" y="71"/>
                    </a:lnTo>
                    <a:lnTo>
                      <a:pt x="39" y="71"/>
                    </a:lnTo>
                    <a:lnTo>
                      <a:pt x="36" y="73"/>
                    </a:lnTo>
                    <a:lnTo>
                      <a:pt x="35" y="71"/>
                    </a:lnTo>
                    <a:lnTo>
                      <a:pt x="35" y="70"/>
                    </a:lnTo>
                    <a:lnTo>
                      <a:pt x="35" y="67"/>
                    </a:lnTo>
                    <a:lnTo>
                      <a:pt x="33" y="66"/>
                    </a:lnTo>
                    <a:lnTo>
                      <a:pt x="30" y="66"/>
                    </a:lnTo>
                    <a:lnTo>
                      <a:pt x="29" y="63"/>
                    </a:lnTo>
                    <a:lnTo>
                      <a:pt x="29" y="60"/>
                    </a:lnTo>
                    <a:lnTo>
                      <a:pt x="30" y="59"/>
                    </a:lnTo>
                    <a:lnTo>
                      <a:pt x="26" y="58"/>
                    </a:lnTo>
                    <a:lnTo>
                      <a:pt x="24" y="60"/>
                    </a:lnTo>
                    <a:lnTo>
                      <a:pt x="22" y="59"/>
                    </a:lnTo>
                    <a:lnTo>
                      <a:pt x="19" y="60"/>
                    </a:lnTo>
                    <a:lnTo>
                      <a:pt x="18" y="58"/>
                    </a:lnTo>
                    <a:lnTo>
                      <a:pt x="14" y="56"/>
                    </a:lnTo>
                    <a:lnTo>
                      <a:pt x="13" y="55"/>
                    </a:lnTo>
                    <a:lnTo>
                      <a:pt x="15" y="52"/>
                    </a:lnTo>
                    <a:lnTo>
                      <a:pt x="11" y="49"/>
                    </a:lnTo>
                    <a:lnTo>
                      <a:pt x="8" y="47"/>
                    </a:lnTo>
                    <a:lnTo>
                      <a:pt x="7" y="45"/>
                    </a:lnTo>
                    <a:lnTo>
                      <a:pt x="3" y="40"/>
                    </a:lnTo>
                    <a:lnTo>
                      <a:pt x="1" y="38"/>
                    </a:lnTo>
                    <a:lnTo>
                      <a:pt x="0" y="37"/>
                    </a:lnTo>
                    <a:lnTo>
                      <a:pt x="1" y="34"/>
                    </a:lnTo>
                    <a:lnTo>
                      <a:pt x="4" y="34"/>
                    </a:lnTo>
                    <a:lnTo>
                      <a:pt x="6" y="31"/>
                    </a:lnTo>
                    <a:lnTo>
                      <a:pt x="10" y="31"/>
                    </a:lnTo>
                    <a:lnTo>
                      <a:pt x="11" y="30"/>
                    </a:lnTo>
                    <a:lnTo>
                      <a:pt x="11" y="27"/>
                    </a:lnTo>
                    <a:lnTo>
                      <a:pt x="17" y="20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1"/>
                    </a:lnTo>
                    <a:lnTo>
                      <a:pt x="33" y="1"/>
                    </a:lnTo>
                    <a:lnTo>
                      <a:pt x="37" y="4"/>
                    </a:lnTo>
                    <a:lnTo>
                      <a:pt x="42" y="4"/>
                    </a:lnTo>
                    <a:lnTo>
                      <a:pt x="44" y="5"/>
                    </a:lnTo>
                    <a:lnTo>
                      <a:pt x="46" y="8"/>
                    </a:lnTo>
                    <a:lnTo>
                      <a:pt x="48" y="9"/>
                    </a:lnTo>
                    <a:lnTo>
                      <a:pt x="53" y="8"/>
                    </a:lnTo>
                    <a:lnTo>
                      <a:pt x="55" y="7"/>
                    </a:lnTo>
                    <a:lnTo>
                      <a:pt x="58" y="5"/>
                    </a:lnTo>
                    <a:lnTo>
                      <a:pt x="66" y="2"/>
                    </a:lnTo>
                    <a:lnTo>
                      <a:pt x="69" y="1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5" name="Freeform 690"/>
              <p:cNvSpPr>
                <a:spLocks/>
              </p:cNvSpPr>
              <p:nvPr/>
            </p:nvSpPr>
            <p:spPr bwMode="auto">
              <a:xfrm>
                <a:off x="4676478" y="2980873"/>
                <a:ext cx="112646" cy="72628"/>
              </a:xfrm>
              <a:custGeom>
                <a:avLst/>
                <a:gdLst>
                  <a:gd name="T0" fmla="*/ 68 w 76"/>
                  <a:gd name="T1" fmla="*/ 0 h 49"/>
                  <a:gd name="T2" fmla="*/ 72 w 76"/>
                  <a:gd name="T3" fmla="*/ 3 h 49"/>
                  <a:gd name="T4" fmla="*/ 75 w 76"/>
                  <a:gd name="T5" fmla="*/ 5 h 49"/>
                  <a:gd name="T6" fmla="*/ 76 w 76"/>
                  <a:gd name="T7" fmla="*/ 9 h 49"/>
                  <a:gd name="T8" fmla="*/ 75 w 76"/>
                  <a:gd name="T9" fmla="*/ 12 h 49"/>
                  <a:gd name="T10" fmla="*/ 72 w 76"/>
                  <a:gd name="T11" fmla="*/ 12 h 49"/>
                  <a:gd name="T12" fmla="*/ 69 w 76"/>
                  <a:gd name="T13" fmla="*/ 17 h 49"/>
                  <a:gd name="T14" fmla="*/ 67 w 76"/>
                  <a:gd name="T15" fmla="*/ 25 h 49"/>
                  <a:gd name="T16" fmla="*/ 61 w 76"/>
                  <a:gd name="T17" fmla="*/ 32 h 49"/>
                  <a:gd name="T18" fmla="*/ 61 w 76"/>
                  <a:gd name="T19" fmla="*/ 35 h 49"/>
                  <a:gd name="T20" fmla="*/ 60 w 76"/>
                  <a:gd name="T21" fmla="*/ 36 h 49"/>
                  <a:gd name="T22" fmla="*/ 56 w 76"/>
                  <a:gd name="T23" fmla="*/ 36 h 49"/>
                  <a:gd name="T24" fmla="*/ 54 w 76"/>
                  <a:gd name="T25" fmla="*/ 39 h 49"/>
                  <a:gd name="T26" fmla="*/ 51 w 76"/>
                  <a:gd name="T27" fmla="*/ 39 h 49"/>
                  <a:gd name="T28" fmla="*/ 50 w 76"/>
                  <a:gd name="T29" fmla="*/ 42 h 49"/>
                  <a:gd name="T30" fmla="*/ 47 w 76"/>
                  <a:gd name="T31" fmla="*/ 42 h 49"/>
                  <a:gd name="T32" fmla="*/ 45 w 76"/>
                  <a:gd name="T33" fmla="*/ 41 h 49"/>
                  <a:gd name="T34" fmla="*/ 43 w 76"/>
                  <a:gd name="T35" fmla="*/ 41 h 49"/>
                  <a:gd name="T36" fmla="*/ 39 w 76"/>
                  <a:gd name="T37" fmla="*/ 43 h 49"/>
                  <a:gd name="T38" fmla="*/ 39 w 76"/>
                  <a:gd name="T39" fmla="*/ 45 h 49"/>
                  <a:gd name="T40" fmla="*/ 36 w 76"/>
                  <a:gd name="T41" fmla="*/ 43 h 49"/>
                  <a:gd name="T42" fmla="*/ 34 w 76"/>
                  <a:gd name="T43" fmla="*/ 46 h 49"/>
                  <a:gd name="T44" fmla="*/ 32 w 76"/>
                  <a:gd name="T45" fmla="*/ 47 h 49"/>
                  <a:gd name="T46" fmla="*/ 31 w 76"/>
                  <a:gd name="T47" fmla="*/ 46 h 49"/>
                  <a:gd name="T48" fmla="*/ 28 w 76"/>
                  <a:gd name="T49" fmla="*/ 49 h 49"/>
                  <a:gd name="T50" fmla="*/ 24 w 76"/>
                  <a:gd name="T51" fmla="*/ 47 h 49"/>
                  <a:gd name="T52" fmla="*/ 17 w 76"/>
                  <a:gd name="T53" fmla="*/ 46 h 49"/>
                  <a:gd name="T54" fmla="*/ 14 w 76"/>
                  <a:gd name="T55" fmla="*/ 45 h 49"/>
                  <a:gd name="T56" fmla="*/ 11 w 76"/>
                  <a:gd name="T57" fmla="*/ 43 h 49"/>
                  <a:gd name="T58" fmla="*/ 6 w 76"/>
                  <a:gd name="T59" fmla="*/ 39 h 49"/>
                  <a:gd name="T60" fmla="*/ 4 w 76"/>
                  <a:gd name="T61" fmla="*/ 38 h 49"/>
                  <a:gd name="T62" fmla="*/ 3 w 76"/>
                  <a:gd name="T63" fmla="*/ 34 h 49"/>
                  <a:gd name="T64" fmla="*/ 0 w 76"/>
                  <a:gd name="T65" fmla="*/ 29 h 49"/>
                  <a:gd name="T66" fmla="*/ 0 w 76"/>
                  <a:gd name="T67" fmla="*/ 29 h 49"/>
                  <a:gd name="T68" fmla="*/ 3 w 76"/>
                  <a:gd name="T69" fmla="*/ 27 h 49"/>
                  <a:gd name="T70" fmla="*/ 2 w 76"/>
                  <a:gd name="T71" fmla="*/ 25 h 49"/>
                  <a:gd name="T72" fmla="*/ 2 w 76"/>
                  <a:gd name="T73" fmla="*/ 23 h 49"/>
                  <a:gd name="T74" fmla="*/ 3 w 76"/>
                  <a:gd name="T75" fmla="*/ 20 h 49"/>
                  <a:gd name="T76" fmla="*/ 0 w 76"/>
                  <a:gd name="T77" fmla="*/ 17 h 49"/>
                  <a:gd name="T78" fmla="*/ 0 w 76"/>
                  <a:gd name="T79" fmla="*/ 16 h 49"/>
                  <a:gd name="T80" fmla="*/ 7 w 76"/>
                  <a:gd name="T81" fmla="*/ 16 h 49"/>
                  <a:gd name="T82" fmla="*/ 7 w 76"/>
                  <a:gd name="T83" fmla="*/ 13 h 49"/>
                  <a:gd name="T84" fmla="*/ 7 w 76"/>
                  <a:gd name="T85" fmla="*/ 10 h 49"/>
                  <a:gd name="T86" fmla="*/ 6 w 76"/>
                  <a:gd name="T87" fmla="*/ 9 h 49"/>
                  <a:gd name="T88" fmla="*/ 16 w 76"/>
                  <a:gd name="T89" fmla="*/ 13 h 49"/>
                  <a:gd name="T90" fmla="*/ 20 w 76"/>
                  <a:gd name="T91" fmla="*/ 14 h 49"/>
                  <a:gd name="T92" fmla="*/ 24 w 76"/>
                  <a:gd name="T93" fmla="*/ 13 h 49"/>
                  <a:gd name="T94" fmla="*/ 32 w 76"/>
                  <a:gd name="T95" fmla="*/ 12 h 49"/>
                  <a:gd name="T96" fmla="*/ 32 w 76"/>
                  <a:gd name="T97" fmla="*/ 10 h 49"/>
                  <a:gd name="T98" fmla="*/ 36 w 76"/>
                  <a:gd name="T99" fmla="*/ 9 h 49"/>
                  <a:gd name="T100" fmla="*/ 40 w 76"/>
                  <a:gd name="T101" fmla="*/ 5 h 49"/>
                  <a:gd name="T102" fmla="*/ 43 w 76"/>
                  <a:gd name="T103" fmla="*/ 9 h 49"/>
                  <a:gd name="T104" fmla="*/ 45 w 76"/>
                  <a:gd name="T105" fmla="*/ 6 h 49"/>
                  <a:gd name="T106" fmla="*/ 46 w 76"/>
                  <a:gd name="T107" fmla="*/ 5 h 49"/>
                  <a:gd name="T108" fmla="*/ 49 w 76"/>
                  <a:gd name="T109" fmla="*/ 0 h 49"/>
                  <a:gd name="T110" fmla="*/ 53 w 76"/>
                  <a:gd name="T111" fmla="*/ 0 h 49"/>
                  <a:gd name="T112" fmla="*/ 56 w 76"/>
                  <a:gd name="T113" fmla="*/ 2 h 49"/>
                  <a:gd name="T114" fmla="*/ 61 w 76"/>
                  <a:gd name="T115" fmla="*/ 0 h 49"/>
                  <a:gd name="T116" fmla="*/ 65 w 76"/>
                  <a:gd name="T117" fmla="*/ 2 h 49"/>
                  <a:gd name="T118" fmla="*/ 68 w 76"/>
                  <a:gd name="T11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6" h="49">
                    <a:moveTo>
                      <a:pt x="68" y="0"/>
                    </a:moveTo>
                    <a:lnTo>
                      <a:pt x="72" y="3"/>
                    </a:lnTo>
                    <a:lnTo>
                      <a:pt x="75" y="5"/>
                    </a:lnTo>
                    <a:lnTo>
                      <a:pt x="76" y="9"/>
                    </a:lnTo>
                    <a:lnTo>
                      <a:pt x="75" y="12"/>
                    </a:lnTo>
                    <a:lnTo>
                      <a:pt x="72" y="12"/>
                    </a:lnTo>
                    <a:lnTo>
                      <a:pt x="69" y="17"/>
                    </a:lnTo>
                    <a:lnTo>
                      <a:pt x="67" y="25"/>
                    </a:lnTo>
                    <a:lnTo>
                      <a:pt x="61" y="32"/>
                    </a:lnTo>
                    <a:lnTo>
                      <a:pt x="61" y="35"/>
                    </a:lnTo>
                    <a:lnTo>
                      <a:pt x="60" y="36"/>
                    </a:lnTo>
                    <a:lnTo>
                      <a:pt x="56" y="36"/>
                    </a:lnTo>
                    <a:lnTo>
                      <a:pt x="54" y="39"/>
                    </a:lnTo>
                    <a:lnTo>
                      <a:pt x="51" y="39"/>
                    </a:lnTo>
                    <a:lnTo>
                      <a:pt x="50" y="42"/>
                    </a:lnTo>
                    <a:lnTo>
                      <a:pt x="47" y="42"/>
                    </a:lnTo>
                    <a:lnTo>
                      <a:pt x="45" y="41"/>
                    </a:lnTo>
                    <a:lnTo>
                      <a:pt x="43" y="41"/>
                    </a:lnTo>
                    <a:lnTo>
                      <a:pt x="39" y="43"/>
                    </a:lnTo>
                    <a:lnTo>
                      <a:pt x="39" y="45"/>
                    </a:lnTo>
                    <a:lnTo>
                      <a:pt x="36" y="43"/>
                    </a:lnTo>
                    <a:lnTo>
                      <a:pt x="34" y="46"/>
                    </a:lnTo>
                    <a:lnTo>
                      <a:pt x="32" y="47"/>
                    </a:lnTo>
                    <a:lnTo>
                      <a:pt x="31" y="46"/>
                    </a:lnTo>
                    <a:lnTo>
                      <a:pt x="28" y="49"/>
                    </a:lnTo>
                    <a:lnTo>
                      <a:pt x="24" y="47"/>
                    </a:lnTo>
                    <a:lnTo>
                      <a:pt x="17" y="46"/>
                    </a:lnTo>
                    <a:lnTo>
                      <a:pt x="14" y="45"/>
                    </a:lnTo>
                    <a:lnTo>
                      <a:pt x="11" y="43"/>
                    </a:lnTo>
                    <a:lnTo>
                      <a:pt x="6" y="39"/>
                    </a:lnTo>
                    <a:lnTo>
                      <a:pt x="4" y="38"/>
                    </a:lnTo>
                    <a:lnTo>
                      <a:pt x="3" y="34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3" y="20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16" y="13"/>
                    </a:lnTo>
                    <a:lnTo>
                      <a:pt x="20" y="14"/>
                    </a:lnTo>
                    <a:lnTo>
                      <a:pt x="24" y="13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6" y="9"/>
                    </a:lnTo>
                    <a:lnTo>
                      <a:pt x="40" y="5"/>
                    </a:lnTo>
                    <a:lnTo>
                      <a:pt x="43" y="9"/>
                    </a:lnTo>
                    <a:lnTo>
                      <a:pt x="45" y="6"/>
                    </a:lnTo>
                    <a:lnTo>
                      <a:pt x="46" y="5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6" y="2"/>
                    </a:lnTo>
                    <a:lnTo>
                      <a:pt x="61" y="0"/>
                    </a:lnTo>
                    <a:lnTo>
                      <a:pt x="65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6" name="Freeform 691"/>
              <p:cNvSpPr>
                <a:spLocks/>
              </p:cNvSpPr>
              <p:nvPr/>
            </p:nvSpPr>
            <p:spPr bwMode="auto">
              <a:xfrm>
                <a:off x="4685371" y="2958640"/>
                <a:ext cx="97825" cy="42984"/>
              </a:xfrm>
              <a:custGeom>
                <a:avLst/>
                <a:gdLst>
                  <a:gd name="T0" fmla="*/ 52 w 66"/>
                  <a:gd name="T1" fmla="*/ 0 h 29"/>
                  <a:gd name="T2" fmla="*/ 54 w 66"/>
                  <a:gd name="T3" fmla="*/ 2 h 29"/>
                  <a:gd name="T4" fmla="*/ 55 w 66"/>
                  <a:gd name="T5" fmla="*/ 0 h 29"/>
                  <a:gd name="T6" fmla="*/ 61 w 66"/>
                  <a:gd name="T7" fmla="*/ 2 h 29"/>
                  <a:gd name="T8" fmla="*/ 66 w 66"/>
                  <a:gd name="T9" fmla="*/ 4 h 29"/>
                  <a:gd name="T10" fmla="*/ 66 w 66"/>
                  <a:gd name="T11" fmla="*/ 4 h 29"/>
                  <a:gd name="T12" fmla="*/ 63 w 66"/>
                  <a:gd name="T13" fmla="*/ 10 h 29"/>
                  <a:gd name="T14" fmla="*/ 63 w 66"/>
                  <a:gd name="T15" fmla="*/ 14 h 29"/>
                  <a:gd name="T16" fmla="*/ 59 w 66"/>
                  <a:gd name="T17" fmla="*/ 17 h 29"/>
                  <a:gd name="T18" fmla="*/ 55 w 66"/>
                  <a:gd name="T19" fmla="*/ 15 h 29"/>
                  <a:gd name="T20" fmla="*/ 50 w 66"/>
                  <a:gd name="T21" fmla="*/ 17 h 29"/>
                  <a:gd name="T22" fmla="*/ 47 w 66"/>
                  <a:gd name="T23" fmla="*/ 15 h 29"/>
                  <a:gd name="T24" fmla="*/ 43 w 66"/>
                  <a:gd name="T25" fmla="*/ 15 h 29"/>
                  <a:gd name="T26" fmla="*/ 40 w 66"/>
                  <a:gd name="T27" fmla="*/ 20 h 29"/>
                  <a:gd name="T28" fmla="*/ 39 w 66"/>
                  <a:gd name="T29" fmla="*/ 21 h 29"/>
                  <a:gd name="T30" fmla="*/ 37 w 66"/>
                  <a:gd name="T31" fmla="*/ 24 h 29"/>
                  <a:gd name="T32" fmla="*/ 34 w 66"/>
                  <a:gd name="T33" fmla="*/ 20 h 29"/>
                  <a:gd name="T34" fmla="*/ 30 w 66"/>
                  <a:gd name="T35" fmla="*/ 24 h 29"/>
                  <a:gd name="T36" fmla="*/ 26 w 66"/>
                  <a:gd name="T37" fmla="*/ 25 h 29"/>
                  <a:gd name="T38" fmla="*/ 26 w 66"/>
                  <a:gd name="T39" fmla="*/ 27 h 29"/>
                  <a:gd name="T40" fmla="*/ 18 w 66"/>
                  <a:gd name="T41" fmla="*/ 28 h 29"/>
                  <a:gd name="T42" fmla="*/ 14 w 66"/>
                  <a:gd name="T43" fmla="*/ 29 h 29"/>
                  <a:gd name="T44" fmla="*/ 10 w 66"/>
                  <a:gd name="T45" fmla="*/ 28 h 29"/>
                  <a:gd name="T46" fmla="*/ 0 w 66"/>
                  <a:gd name="T47" fmla="*/ 24 h 29"/>
                  <a:gd name="T48" fmla="*/ 0 w 66"/>
                  <a:gd name="T49" fmla="*/ 18 h 29"/>
                  <a:gd name="T50" fmla="*/ 0 w 66"/>
                  <a:gd name="T51" fmla="*/ 14 h 29"/>
                  <a:gd name="T52" fmla="*/ 1 w 66"/>
                  <a:gd name="T53" fmla="*/ 14 h 29"/>
                  <a:gd name="T54" fmla="*/ 4 w 66"/>
                  <a:gd name="T55" fmla="*/ 11 h 29"/>
                  <a:gd name="T56" fmla="*/ 7 w 66"/>
                  <a:gd name="T57" fmla="*/ 11 h 29"/>
                  <a:gd name="T58" fmla="*/ 8 w 66"/>
                  <a:gd name="T59" fmla="*/ 13 h 29"/>
                  <a:gd name="T60" fmla="*/ 14 w 66"/>
                  <a:gd name="T61" fmla="*/ 11 h 29"/>
                  <a:gd name="T62" fmla="*/ 18 w 66"/>
                  <a:gd name="T63" fmla="*/ 10 h 29"/>
                  <a:gd name="T64" fmla="*/ 22 w 66"/>
                  <a:gd name="T65" fmla="*/ 6 h 29"/>
                  <a:gd name="T66" fmla="*/ 25 w 66"/>
                  <a:gd name="T67" fmla="*/ 6 h 29"/>
                  <a:gd name="T68" fmla="*/ 28 w 66"/>
                  <a:gd name="T69" fmla="*/ 3 h 29"/>
                  <a:gd name="T70" fmla="*/ 34 w 66"/>
                  <a:gd name="T71" fmla="*/ 4 h 29"/>
                  <a:gd name="T72" fmla="*/ 34 w 66"/>
                  <a:gd name="T73" fmla="*/ 4 h 29"/>
                  <a:gd name="T74" fmla="*/ 34 w 66"/>
                  <a:gd name="T75" fmla="*/ 4 h 29"/>
                  <a:gd name="T76" fmla="*/ 37 w 66"/>
                  <a:gd name="T77" fmla="*/ 4 h 29"/>
                  <a:gd name="T78" fmla="*/ 39 w 66"/>
                  <a:gd name="T79" fmla="*/ 2 h 29"/>
                  <a:gd name="T80" fmla="*/ 41 w 66"/>
                  <a:gd name="T81" fmla="*/ 2 h 29"/>
                  <a:gd name="T82" fmla="*/ 43 w 66"/>
                  <a:gd name="T83" fmla="*/ 2 h 29"/>
                  <a:gd name="T84" fmla="*/ 45 w 66"/>
                  <a:gd name="T85" fmla="*/ 2 h 29"/>
                  <a:gd name="T86" fmla="*/ 48 w 66"/>
                  <a:gd name="T87" fmla="*/ 3 h 29"/>
                  <a:gd name="T88" fmla="*/ 50 w 66"/>
                  <a:gd name="T89" fmla="*/ 0 h 29"/>
                  <a:gd name="T90" fmla="*/ 52 w 66"/>
                  <a:gd name="T9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6" h="29">
                    <a:moveTo>
                      <a:pt x="52" y="0"/>
                    </a:moveTo>
                    <a:lnTo>
                      <a:pt x="54" y="2"/>
                    </a:lnTo>
                    <a:lnTo>
                      <a:pt x="55" y="0"/>
                    </a:lnTo>
                    <a:lnTo>
                      <a:pt x="61" y="2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3" y="10"/>
                    </a:lnTo>
                    <a:lnTo>
                      <a:pt x="63" y="14"/>
                    </a:lnTo>
                    <a:lnTo>
                      <a:pt x="59" y="17"/>
                    </a:lnTo>
                    <a:lnTo>
                      <a:pt x="55" y="15"/>
                    </a:lnTo>
                    <a:lnTo>
                      <a:pt x="50" y="17"/>
                    </a:lnTo>
                    <a:lnTo>
                      <a:pt x="47" y="15"/>
                    </a:lnTo>
                    <a:lnTo>
                      <a:pt x="43" y="15"/>
                    </a:lnTo>
                    <a:lnTo>
                      <a:pt x="40" y="20"/>
                    </a:lnTo>
                    <a:lnTo>
                      <a:pt x="39" y="21"/>
                    </a:lnTo>
                    <a:lnTo>
                      <a:pt x="37" y="24"/>
                    </a:lnTo>
                    <a:lnTo>
                      <a:pt x="34" y="20"/>
                    </a:lnTo>
                    <a:lnTo>
                      <a:pt x="30" y="24"/>
                    </a:lnTo>
                    <a:lnTo>
                      <a:pt x="26" y="25"/>
                    </a:lnTo>
                    <a:lnTo>
                      <a:pt x="26" y="27"/>
                    </a:lnTo>
                    <a:lnTo>
                      <a:pt x="18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4" y="11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8" y="3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3"/>
                    </a:lnTo>
                    <a:lnTo>
                      <a:pt x="5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7" name="Freeform 692"/>
              <p:cNvSpPr>
                <a:spLocks/>
              </p:cNvSpPr>
              <p:nvPr/>
            </p:nvSpPr>
            <p:spPr bwMode="auto">
              <a:xfrm>
                <a:off x="4793571" y="3086108"/>
                <a:ext cx="112646" cy="71145"/>
              </a:xfrm>
              <a:custGeom>
                <a:avLst/>
                <a:gdLst>
                  <a:gd name="T0" fmla="*/ 61 w 76"/>
                  <a:gd name="T1" fmla="*/ 0 h 48"/>
                  <a:gd name="T2" fmla="*/ 66 w 76"/>
                  <a:gd name="T3" fmla="*/ 3 h 48"/>
                  <a:gd name="T4" fmla="*/ 72 w 76"/>
                  <a:gd name="T5" fmla="*/ 4 h 48"/>
                  <a:gd name="T6" fmla="*/ 76 w 76"/>
                  <a:gd name="T7" fmla="*/ 5 h 48"/>
                  <a:gd name="T8" fmla="*/ 76 w 76"/>
                  <a:gd name="T9" fmla="*/ 11 h 48"/>
                  <a:gd name="T10" fmla="*/ 72 w 76"/>
                  <a:gd name="T11" fmla="*/ 12 h 48"/>
                  <a:gd name="T12" fmla="*/ 69 w 76"/>
                  <a:gd name="T13" fmla="*/ 22 h 48"/>
                  <a:gd name="T14" fmla="*/ 64 w 76"/>
                  <a:gd name="T15" fmla="*/ 26 h 48"/>
                  <a:gd name="T16" fmla="*/ 66 w 76"/>
                  <a:gd name="T17" fmla="*/ 29 h 48"/>
                  <a:gd name="T18" fmla="*/ 71 w 76"/>
                  <a:gd name="T19" fmla="*/ 36 h 48"/>
                  <a:gd name="T20" fmla="*/ 68 w 76"/>
                  <a:gd name="T21" fmla="*/ 35 h 48"/>
                  <a:gd name="T22" fmla="*/ 62 w 76"/>
                  <a:gd name="T23" fmla="*/ 33 h 48"/>
                  <a:gd name="T24" fmla="*/ 57 w 76"/>
                  <a:gd name="T25" fmla="*/ 36 h 48"/>
                  <a:gd name="T26" fmla="*/ 53 w 76"/>
                  <a:gd name="T27" fmla="*/ 37 h 48"/>
                  <a:gd name="T28" fmla="*/ 51 w 76"/>
                  <a:gd name="T29" fmla="*/ 39 h 48"/>
                  <a:gd name="T30" fmla="*/ 48 w 76"/>
                  <a:gd name="T31" fmla="*/ 43 h 48"/>
                  <a:gd name="T32" fmla="*/ 47 w 76"/>
                  <a:gd name="T33" fmla="*/ 47 h 48"/>
                  <a:gd name="T34" fmla="*/ 39 w 76"/>
                  <a:gd name="T35" fmla="*/ 48 h 48"/>
                  <a:gd name="T36" fmla="*/ 35 w 76"/>
                  <a:gd name="T37" fmla="*/ 47 h 48"/>
                  <a:gd name="T38" fmla="*/ 31 w 76"/>
                  <a:gd name="T39" fmla="*/ 48 h 48"/>
                  <a:gd name="T40" fmla="*/ 26 w 76"/>
                  <a:gd name="T41" fmla="*/ 46 h 48"/>
                  <a:gd name="T42" fmla="*/ 21 w 76"/>
                  <a:gd name="T43" fmla="*/ 47 h 48"/>
                  <a:gd name="T44" fmla="*/ 13 w 76"/>
                  <a:gd name="T45" fmla="*/ 48 h 48"/>
                  <a:gd name="T46" fmla="*/ 11 w 76"/>
                  <a:gd name="T47" fmla="*/ 47 h 48"/>
                  <a:gd name="T48" fmla="*/ 11 w 76"/>
                  <a:gd name="T49" fmla="*/ 41 h 48"/>
                  <a:gd name="T50" fmla="*/ 1 w 76"/>
                  <a:gd name="T51" fmla="*/ 32 h 48"/>
                  <a:gd name="T52" fmla="*/ 3 w 76"/>
                  <a:gd name="T53" fmla="*/ 29 h 48"/>
                  <a:gd name="T54" fmla="*/ 1 w 76"/>
                  <a:gd name="T55" fmla="*/ 25 h 48"/>
                  <a:gd name="T56" fmla="*/ 7 w 76"/>
                  <a:gd name="T57" fmla="*/ 17 h 48"/>
                  <a:gd name="T58" fmla="*/ 1 w 76"/>
                  <a:gd name="T59" fmla="*/ 10 h 48"/>
                  <a:gd name="T60" fmla="*/ 1 w 76"/>
                  <a:gd name="T61" fmla="*/ 3 h 48"/>
                  <a:gd name="T62" fmla="*/ 4 w 76"/>
                  <a:gd name="T63" fmla="*/ 0 h 48"/>
                  <a:gd name="T64" fmla="*/ 6 w 76"/>
                  <a:gd name="T65" fmla="*/ 4 h 48"/>
                  <a:gd name="T66" fmla="*/ 7 w 76"/>
                  <a:gd name="T67" fmla="*/ 7 h 48"/>
                  <a:gd name="T68" fmla="*/ 14 w 76"/>
                  <a:gd name="T69" fmla="*/ 5 h 48"/>
                  <a:gd name="T70" fmla="*/ 17 w 76"/>
                  <a:gd name="T71" fmla="*/ 7 h 48"/>
                  <a:gd name="T72" fmla="*/ 25 w 76"/>
                  <a:gd name="T73" fmla="*/ 7 h 48"/>
                  <a:gd name="T74" fmla="*/ 29 w 76"/>
                  <a:gd name="T75" fmla="*/ 7 h 48"/>
                  <a:gd name="T76" fmla="*/ 35 w 76"/>
                  <a:gd name="T77" fmla="*/ 7 h 48"/>
                  <a:gd name="T78" fmla="*/ 40 w 76"/>
                  <a:gd name="T79" fmla="*/ 7 h 48"/>
                  <a:gd name="T80" fmla="*/ 46 w 76"/>
                  <a:gd name="T81" fmla="*/ 4 h 48"/>
                  <a:gd name="T82" fmla="*/ 57 w 76"/>
                  <a:gd name="T8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48">
                    <a:moveTo>
                      <a:pt x="57" y="0"/>
                    </a:moveTo>
                    <a:lnTo>
                      <a:pt x="61" y="0"/>
                    </a:lnTo>
                    <a:lnTo>
                      <a:pt x="65" y="1"/>
                    </a:lnTo>
                    <a:lnTo>
                      <a:pt x="66" y="3"/>
                    </a:lnTo>
                    <a:lnTo>
                      <a:pt x="69" y="3"/>
                    </a:lnTo>
                    <a:lnTo>
                      <a:pt x="72" y="4"/>
                    </a:lnTo>
                    <a:lnTo>
                      <a:pt x="73" y="5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6" y="11"/>
                    </a:lnTo>
                    <a:lnTo>
                      <a:pt x="73" y="12"/>
                    </a:lnTo>
                    <a:lnTo>
                      <a:pt x="72" y="12"/>
                    </a:lnTo>
                    <a:lnTo>
                      <a:pt x="68" y="15"/>
                    </a:lnTo>
                    <a:lnTo>
                      <a:pt x="69" y="22"/>
                    </a:lnTo>
                    <a:lnTo>
                      <a:pt x="68" y="23"/>
                    </a:lnTo>
                    <a:lnTo>
                      <a:pt x="64" y="26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69" y="32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68" y="35"/>
                    </a:lnTo>
                    <a:lnTo>
                      <a:pt x="66" y="36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57" y="36"/>
                    </a:lnTo>
                    <a:lnTo>
                      <a:pt x="55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1" y="39"/>
                    </a:lnTo>
                    <a:lnTo>
                      <a:pt x="48" y="40"/>
                    </a:lnTo>
                    <a:lnTo>
                      <a:pt x="48" y="43"/>
                    </a:lnTo>
                    <a:lnTo>
                      <a:pt x="50" y="46"/>
                    </a:lnTo>
                    <a:lnTo>
                      <a:pt x="47" y="47"/>
                    </a:lnTo>
                    <a:lnTo>
                      <a:pt x="42" y="47"/>
                    </a:lnTo>
                    <a:lnTo>
                      <a:pt x="39" y="48"/>
                    </a:lnTo>
                    <a:lnTo>
                      <a:pt x="37" y="47"/>
                    </a:lnTo>
                    <a:lnTo>
                      <a:pt x="35" y="47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26" y="46"/>
                    </a:lnTo>
                    <a:lnTo>
                      <a:pt x="24" y="46"/>
                    </a:lnTo>
                    <a:lnTo>
                      <a:pt x="21" y="47"/>
                    </a:lnTo>
                    <a:lnTo>
                      <a:pt x="18" y="48"/>
                    </a:lnTo>
                    <a:lnTo>
                      <a:pt x="13" y="48"/>
                    </a:lnTo>
                    <a:lnTo>
                      <a:pt x="13" y="47"/>
                    </a:lnTo>
                    <a:lnTo>
                      <a:pt x="11" y="47"/>
                    </a:lnTo>
                    <a:lnTo>
                      <a:pt x="11" y="46"/>
                    </a:lnTo>
                    <a:lnTo>
                      <a:pt x="11" y="41"/>
                    </a:lnTo>
                    <a:lnTo>
                      <a:pt x="7" y="36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3" y="29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4" y="14"/>
                    </a:lnTo>
                    <a:lnTo>
                      <a:pt x="1" y="1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4" y="5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8"/>
                    </a:lnTo>
                    <a:lnTo>
                      <a:pt x="40" y="7"/>
                    </a:lnTo>
                    <a:lnTo>
                      <a:pt x="44" y="5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8" name="Freeform 693"/>
              <p:cNvSpPr>
                <a:spLocks/>
              </p:cNvSpPr>
              <p:nvPr/>
            </p:nvSpPr>
            <p:spPr bwMode="auto">
              <a:xfrm>
                <a:off x="4762445" y="3133539"/>
                <a:ext cx="47430" cy="38537"/>
              </a:xfrm>
              <a:custGeom>
                <a:avLst/>
                <a:gdLst>
                  <a:gd name="T0" fmla="*/ 21 w 32"/>
                  <a:gd name="T1" fmla="*/ 0 h 26"/>
                  <a:gd name="T2" fmla="*/ 22 w 32"/>
                  <a:gd name="T3" fmla="*/ 0 h 26"/>
                  <a:gd name="T4" fmla="*/ 28 w 32"/>
                  <a:gd name="T5" fmla="*/ 4 h 26"/>
                  <a:gd name="T6" fmla="*/ 32 w 32"/>
                  <a:gd name="T7" fmla="*/ 9 h 26"/>
                  <a:gd name="T8" fmla="*/ 32 w 32"/>
                  <a:gd name="T9" fmla="*/ 14 h 26"/>
                  <a:gd name="T10" fmla="*/ 32 w 32"/>
                  <a:gd name="T11" fmla="*/ 15 h 26"/>
                  <a:gd name="T12" fmla="*/ 31 w 32"/>
                  <a:gd name="T13" fmla="*/ 18 h 26"/>
                  <a:gd name="T14" fmla="*/ 29 w 32"/>
                  <a:gd name="T15" fmla="*/ 18 h 26"/>
                  <a:gd name="T16" fmla="*/ 25 w 32"/>
                  <a:gd name="T17" fmla="*/ 19 h 26"/>
                  <a:gd name="T18" fmla="*/ 20 w 32"/>
                  <a:gd name="T19" fmla="*/ 19 h 26"/>
                  <a:gd name="T20" fmla="*/ 17 w 32"/>
                  <a:gd name="T21" fmla="*/ 20 h 26"/>
                  <a:gd name="T22" fmla="*/ 16 w 32"/>
                  <a:gd name="T23" fmla="*/ 22 h 26"/>
                  <a:gd name="T24" fmla="*/ 13 w 32"/>
                  <a:gd name="T25" fmla="*/ 23 h 26"/>
                  <a:gd name="T26" fmla="*/ 7 w 32"/>
                  <a:gd name="T27" fmla="*/ 26 h 26"/>
                  <a:gd name="T28" fmla="*/ 7 w 32"/>
                  <a:gd name="T29" fmla="*/ 26 h 26"/>
                  <a:gd name="T30" fmla="*/ 5 w 32"/>
                  <a:gd name="T31" fmla="*/ 25 h 26"/>
                  <a:gd name="T32" fmla="*/ 3 w 32"/>
                  <a:gd name="T33" fmla="*/ 20 h 26"/>
                  <a:gd name="T34" fmla="*/ 0 w 32"/>
                  <a:gd name="T35" fmla="*/ 18 h 26"/>
                  <a:gd name="T36" fmla="*/ 0 w 32"/>
                  <a:gd name="T37" fmla="*/ 12 h 26"/>
                  <a:gd name="T38" fmla="*/ 0 w 32"/>
                  <a:gd name="T39" fmla="*/ 8 h 26"/>
                  <a:gd name="T40" fmla="*/ 0 w 32"/>
                  <a:gd name="T41" fmla="*/ 8 h 26"/>
                  <a:gd name="T42" fmla="*/ 2 w 32"/>
                  <a:gd name="T43" fmla="*/ 7 h 26"/>
                  <a:gd name="T44" fmla="*/ 2 w 32"/>
                  <a:gd name="T45" fmla="*/ 5 h 26"/>
                  <a:gd name="T46" fmla="*/ 5 w 32"/>
                  <a:gd name="T47" fmla="*/ 4 h 26"/>
                  <a:gd name="T48" fmla="*/ 7 w 32"/>
                  <a:gd name="T49" fmla="*/ 3 h 26"/>
                  <a:gd name="T50" fmla="*/ 10 w 32"/>
                  <a:gd name="T51" fmla="*/ 1 h 26"/>
                  <a:gd name="T52" fmla="*/ 14 w 32"/>
                  <a:gd name="T53" fmla="*/ 0 h 26"/>
                  <a:gd name="T54" fmla="*/ 17 w 32"/>
                  <a:gd name="T55" fmla="*/ 0 h 26"/>
                  <a:gd name="T56" fmla="*/ 21 w 32"/>
                  <a:gd name="T5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26">
                    <a:moveTo>
                      <a:pt x="21" y="0"/>
                    </a:moveTo>
                    <a:lnTo>
                      <a:pt x="22" y="0"/>
                    </a:lnTo>
                    <a:lnTo>
                      <a:pt x="28" y="4"/>
                    </a:lnTo>
                    <a:lnTo>
                      <a:pt x="32" y="9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5" y="19"/>
                    </a:lnTo>
                    <a:lnTo>
                      <a:pt x="20" y="19"/>
                    </a:lnTo>
                    <a:lnTo>
                      <a:pt x="17" y="20"/>
                    </a:lnTo>
                    <a:lnTo>
                      <a:pt x="16" y="22"/>
                    </a:lnTo>
                    <a:lnTo>
                      <a:pt x="13" y="23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5" y="25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9" name="Freeform 694"/>
              <p:cNvSpPr>
                <a:spLocks/>
              </p:cNvSpPr>
              <p:nvPr/>
            </p:nvSpPr>
            <p:spPr bwMode="auto">
              <a:xfrm>
                <a:off x="4735766" y="3127610"/>
                <a:ext cx="37055" cy="69663"/>
              </a:xfrm>
              <a:custGeom>
                <a:avLst/>
                <a:gdLst>
                  <a:gd name="T0" fmla="*/ 10 w 25"/>
                  <a:gd name="T1" fmla="*/ 0 h 47"/>
                  <a:gd name="T2" fmla="*/ 11 w 25"/>
                  <a:gd name="T3" fmla="*/ 0 h 47"/>
                  <a:gd name="T4" fmla="*/ 13 w 25"/>
                  <a:gd name="T5" fmla="*/ 2 h 47"/>
                  <a:gd name="T6" fmla="*/ 14 w 25"/>
                  <a:gd name="T7" fmla="*/ 2 h 47"/>
                  <a:gd name="T8" fmla="*/ 17 w 25"/>
                  <a:gd name="T9" fmla="*/ 5 h 47"/>
                  <a:gd name="T10" fmla="*/ 18 w 25"/>
                  <a:gd name="T11" fmla="*/ 7 h 47"/>
                  <a:gd name="T12" fmla="*/ 18 w 25"/>
                  <a:gd name="T13" fmla="*/ 11 h 47"/>
                  <a:gd name="T14" fmla="*/ 18 w 25"/>
                  <a:gd name="T15" fmla="*/ 12 h 47"/>
                  <a:gd name="T16" fmla="*/ 18 w 25"/>
                  <a:gd name="T17" fmla="*/ 16 h 47"/>
                  <a:gd name="T18" fmla="*/ 18 w 25"/>
                  <a:gd name="T19" fmla="*/ 22 h 47"/>
                  <a:gd name="T20" fmla="*/ 21 w 25"/>
                  <a:gd name="T21" fmla="*/ 24 h 47"/>
                  <a:gd name="T22" fmla="*/ 23 w 25"/>
                  <a:gd name="T23" fmla="*/ 29 h 47"/>
                  <a:gd name="T24" fmla="*/ 25 w 25"/>
                  <a:gd name="T25" fmla="*/ 30 h 47"/>
                  <a:gd name="T26" fmla="*/ 25 w 25"/>
                  <a:gd name="T27" fmla="*/ 34 h 47"/>
                  <a:gd name="T28" fmla="*/ 23 w 25"/>
                  <a:gd name="T29" fmla="*/ 37 h 47"/>
                  <a:gd name="T30" fmla="*/ 17 w 25"/>
                  <a:gd name="T31" fmla="*/ 40 h 47"/>
                  <a:gd name="T32" fmla="*/ 17 w 25"/>
                  <a:gd name="T33" fmla="*/ 42 h 47"/>
                  <a:gd name="T34" fmla="*/ 16 w 25"/>
                  <a:gd name="T35" fmla="*/ 47 h 47"/>
                  <a:gd name="T36" fmla="*/ 14 w 25"/>
                  <a:gd name="T37" fmla="*/ 47 h 47"/>
                  <a:gd name="T38" fmla="*/ 11 w 25"/>
                  <a:gd name="T39" fmla="*/ 45 h 47"/>
                  <a:gd name="T40" fmla="*/ 9 w 25"/>
                  <a:gd name="T41" fmla="*/ 40 h 47"/>
                  <a:gd name="T42" fmla="*/ 5 w 25"/>
                  <a:gd name="T43" fmla="*/ 40 h 47"/>
                  <a:gd name="T44" fmla="*/ 3 w 25"/>
                  <a:gd name="T45" fmla="*/ 37 h 47"/>
                  <a:gd name="T46" fmla="*/ 3 w 25"/>
                  <a:gd name="T47" fmla="*/ 34 h 47"/>
                  <a:gd name="T48" fmla="*/ 2 w 25"/>
                  <a:gd name="T49" fmla="*/ 31 h 47"/>
                  <a:gd name="T50" fmla="*/ 2 w 25"/>
                  <a:gd name="T51" fmla="*/ 29 h 47"/>
                  <a:gd name="T52" fmla="*/ 3 w 25"/>
                  <a:gd name="T53" fmla="*/ 26 h 47"/>
                  <a:gd name="T54" fmla="*/ 2 w 25"/>
                  <a:gd name="T55" fmla="*/ 22 h 47"/>
                  <a:gd name="T56" fmla="*/ 3 w 25"/>
                  <a:gd name="T57" fmla="*/ 16 h 47"/>
                  <a:gd name="T58" fmla="*/ 5 w 25"/>
                  <a:gd name="T59" fmla="*/ 15 h 47"/>
                  <a:gd name="T60" fmla="*/ 5 w 25"/>
                  <a:gd name="T61" fmla="*/ 13 h 47"/>
                  <a:gd name="T62" fmla="*/ 0 w 25"/>
                  <a:gd name="T63" fmla="*/ 12 h 47"/>
                  <a:gd name="T64" fmla="*/ 0 w 25"/>
                  <a:gd name="T65" fmla="*/ 7 h 47"/>
                  <a:gd name="T66" fmla="*/ 3 w 25"/>
                  <a:gd name="T67" fmla="*/ 2 h 47"/>
                  <a:gd name="T68" fmla="*/ 6 w 25"/>
                  <a:gd name="T69" fmla="*/ 0 h 47"/>
                  <a:gd name="T70" fmla="*/ 6 w 25"/>
                  <a:gd name="T71" fmla="*/ 0 h 47"/>
                  <a:gd name="T72" fmla="*/ 9 w 25"/>
                  <a:gd name="T73" fmla="*/ 2 h 47"/>
                  <a:gd name="T74" fmla="*/ 10 w 25"/>
                  <a:gd name="T75" fmla="*/ 0 h 47"/>
                  <a:gd name="T76" fmla="*/ 10 w 25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" h="47">
                    <a:moveTo>
                      <a:pt x="10" y="0"/>
                    </a:moveTo>
                    <a:lnTo>
                      <a:pt x="11" y="0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21" y="24"/>
                    </a:lnTo>
                    <a:lnTo>
                      <a:pt x="23" y="29"/>
                    </a:lnTo>
                    <a:lnTo>
                      <a:pt x="25" y="30"/>
                    </a:lnTo>
                    <a:lnTo>
                      <a:pt x="25" y="34"/>
                    </a:lnTo>
                    <a:lnTo>
                      <a:pt x="23" y="37"/>
                    </a:lnTo>
                    <a:lnTo>
                      <a:pt x="17" y="40"/>
                    </a:lnTo>
                    <a:lnTo>
                      <a:pt x="17" y="42"/>
                    </a:lnTo>
                    <a:lnTo>
                      <a:pt x="16" y="47"/>
                    </a:lnTo>
                    <a:lnTo>
                      <a:pt x="14" y="47"/>
                    </a:lnTo>
                    <a:lnTo>
                      <a:pt x="11" y="45"/>
                    </a:lnTo>
                    <a:lnTo>
                      <a:pt x="9" y="40"/>
                    </a:lnTo>
                    <a:lnTo>
                      <a:pt x="5" y="40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2" y="22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0" name="Freeform 695"/>
              <p:cNvSpPr>
                <a:spLocks/>
              </p:cNvSpPr>
              <p:nvPr/>
            </p:nvSpPr>
            <p:spPr bwMode="auto">
              <a:xfrm>
                <a:off x="4723908" y="3041643"/>
                <a:ext cx="80038" cy="103753"/>
              </a:xfrm>
              <a:custGeom>
                <a:avLst/>
                <a:gdLst>
                  <a:gd name="T0" fmla="*/ 13 w 54"/>
                  <a:gd name="T1" fmla="*/ 0 h 70"/>
                  <a:gd name="T2" fmla="*/ 18 w 54"/>
                  <a:gd name="T3" fmla="*/ 1 h 70"/>
                  <a:gd name="T4" fmla="*/ 21 w 54"/>
                  <a:gd name="T5" fmla="*/ 4 h 70"/>
                  <a:gd name="T6" fmla="*/ 26 w 54"/>
                  <a:gd name="T7" fmla="*/ 11 h 70"/>
                  <a:gd name="T8" fmla="*/ 33 w 54"/>
                  <a:gd name="T9" fmla="*/ 16 h 70"/>
                  <a:gd name="T10" fmla="*/ 32 w 54"/>
                  <a:gd name="T11" fmla="*/ 20 h 70"/>
                  <a:gd name="T12" fmla="*/ 37 w 54"/>
                  <a:gd name="T13" fmla="*/ 24 h 70"/>
                  <a:gd name="T14" fmla="*/ 42 w 54"/>
                  <a:gd name="T15" fmla="*/ 24 h 70"/>
                  <a:gd name="T16" fmla="*/ 48 w 54"/>
                  <a:gd name="T17" fmla="*/ 23 h 70"/>
                  <a:gd name="T18" fmla="*/ 47 w 54"/>
                  <a:gd name="T19" fmla="*/ 27 h 70"/>
                  <a:gd name="T20" fmla="*/ 48 w 54"/>
                  <a:gd name="T21" fmla="*/ 33 h 70"/>
                  <a:gd name="T22" fmla="*/ 48 w 54"/>
                  <a:gd name="T23" fmla="*/ 40 h 70"/>
                  <a:gd name="T24" fmla="*/ 54 w 54"/>
                  <a:gd name="T25" fmla="*/ 47 h 70"/>
                  <a:gd name="T26" fmla="*/ 48 w 54"/>
                  <a:gd name="T27" fmla="*/ 55 h 70"/>
                  <a:gd name="T28" fmla="*/ 50 w 54"/>
                  <a:gd name="T29" fmla="*/ 59 h 70"/>
                  <a:gd name="T30" fmla="*/ 47 w 54"/>
                  <a:gd name="T31" fmla="*/ 62 h 70"/>
                  <a:gd name="T32" fmla="*/ 40 w 54"/>
                  <a:gd name="T33" fmla="*/ 62 h 70"/>
                  <a:gd name="T34" fmla="*/ 33 w 54"/>
                  <a:gd name="T35" fmla="*/ 65 h 70"/>
                  <a:gd name="T36" fmla="*/ 28 w 54"/>
                  <a:gd name="T37" fmla="*/ 67 h 70"/>
                  <a:gd name="T38" fmla="*/ 26 w 54"/>
                  <a:gd name="T39" fmla="*/ 70 h 70"/>
                  <a:gd name="T40" fmla="*/ 26 w 54"/>
                  <a:gd name="T41" fmla="*/ 65 h 70"/>
                  <a:gd name="T42" fmla="*/ 22 w 54"/>
                  <a:gd name="T43" fmla="*/ 60 h 70"/>
                  <a:gd name="T44" fmla="*/ 19 w 54"/>
                  <a:gd name="T45" fmla="*/ 58 h 70"/>
                  <a:gd name="T46" fmla="*/ 19 w 54"/>
                  <a:gd name="T47" fmla="*/ 56 h 70"/>
                  <a:gd name="T48" fmla="*/ 21 w 54"/>
                  <a:gd name="T49" fmla="*/ 51 h 70"/>
                  <a:gd name="T50" fmla="*/ 15 w 54"/>
                  <a:gd name="T51" fmla="*/ 48 h 70"/>
                  <a:gd name="T52" fmla="*/ 11 w 54"/>
                  <a:gd name="T53" fmla="*/ 47 h 70"/>
                  <a:gd name="T54" fmla="*/ 8 w 54"/>
                  <a:gd name="T55" fmla="*/ 42 h 70"/>
                  <a:gd name="T56" fmla="*/ 6 w 54"/>
                  <a:gd name="T57" fmla="*/ 38 h 70"/>
                  <a:gd name="T58" fmla="*/ 7 w 54"/>
                  <a:gd name="T59" fmla="*/ 34 h 70"/>
                  <a:gd name="T60" fmla="*/ 11 w 54"/>
                  <a:gd name="T61" fmla="*/ 34 h 70"/>
                  <a:gd name="T62" fmla="*/ 7 w 54"/>
                  <a:gd name="T63" fmla="*/ 33 h 70"/>
                  <a:gd name="T64" fmla="*/ 3 w 54"/>
                  <a:gd name="T65" fmla="*/ 27 h 70"/>
                  <a:gd name="T66" fmla="*/ 6 w 54"/>
                  <a:gd name="T67" fmla="*/ 20 h 70"/>
                  <a:gd name="T68" fmla="*/ 3 w 54"/>
                  <a:gd name="T69" fmla="*/ 20 h 70"/>
                  <a:gd name="T70" fmla="*/ 3 w 54"/>
                  <a:gd name="T71" fmla="*/ 18 h 70"/>
                  <a:gd name="T72" fmla="*/ 6 w 54"/>
                  <a:gd name="T73" fmla="*/ 16 h 70"/>
                  <a:gd name="T74" fmla="*/ 4 w 54"/>
                  <a:gd name="T75" fmla="*/ 15 h 70"/>
                  <a:gd name="T76" fmla="*/ 2 w 54"/>
                  <a:gd name="T77" fmla="*/ 11 h 70"/>
                  <a:gd name="T78" fmla="*/ 0 w 54"/>
                  <a:gd name="T79" fmla="*/ 6 h 70"/>
                  <a:gd name="T80" fmla="*/ 4 w 54"/>
                  <a:gd name="T81" fmla="*/ 2 h 70"/>
                  <a:gd name="T82" fmla="*/ 7 w 54"/>
                  <a:gd name="T8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" h="70">
                    <a:moveTo>
                      <a:pt x="11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9"/>
                    </a:lnTo>
                    <a:lnTo>
                      <a:pt x="26" y="11"/>
                    </a:lnTo>
                    <a:lnTo>
                      <a:pt x="29" y="13"/>
                    </a:lnTo>
                    <a:lnTo>
                      <a:pt x="33" y="16"/>
                    </a:lnTo>
                    <a:lnTo>
                      <a:pt x="31" y="19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7" y="24"/>
                    </a:lnTo>
                    <a:lnTo>
                      <a:pt x="40" y="23"/>
                    </a:lnTo>
                    <a:lnTo>
                      <a:pt x="42" y="24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7" y="27"/>
                    </a:lnTo>
                    <a:lnTo>
                      <a:pt x="48" y="30"/>
                    </a:lnTo>
                    <a:lnTo>
                      <a:pt x="48" y="33"/>
                    </a:lnTo>
                    <a:lnTo>
                      <a:pt x="47" y="34"/>
                    </a:lnTo>
                    <a:lnTo>
                      <a:pt x="48" y="40"/>
                    </a:lnTo>
                    <a:lnTo>
                      <a:pt x="51" y="44"/>
                    </a:lnTo>
                    <a:lnTo>
                      <a:pt x="54" y="47"/>
                    </a:lnTo>
                    <a:lnTo>
                      <a:pt x="53" y="49"/>
                    </a:lnTo>
                    <a:lnTo>
                      <a:pt x="48" y="55"/>
                    </a:lnTo>
                    <a:lnTo>
                      <a:pt x="48" y="56"/>
                    </a:lnTo>
                    <a:lnTo>
                      <a:pt x="50" y="59"/>
                    </a:lnTo>
                    <a:lnTo>
                      <a:pt x="48" y="62"/>
                    </a:lnTo>
                    <a:lnTo>
                      <a:pt x="47" y="62"/>
                    </a:lnTo>
                    <a:lnTo>
                      <a:pt x="43" y="62"/>
                    </a:lnTo>
                    <a:lnTo>
                      <a:pt x="40" y="62"/>
                    </a:lnTo>
                    <a:lnTo>
                      <a:pt x="36" y="63"/>
                    </a:lnTo>
                    <a:lnTo>
                      <a:pt x="33" y="65"/>
                    </a:lnTo>
                    <a:lnTo>
                      <a:pt x="31" y="66"/>
                    </a:lnTo>
                    <a:lnTo>
                      <a:pt x="28" y="67"/>
                    </a:lnTo>
                    <a:lnTo>
                      <a:pt x="28" y="69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6" y="65"/>
                    </a:lnTo>
                    <a:lnTo>
                      <a:pt x="25" y="63"/>
                    </a:lnTo>
                    <a:lnTo>
                      <a:pt x="22" y="60"/>
                    </a:lnTo>
                    <a:lnTo>
                      <a:pt x="21" y="60"/>
                    </a:lnTo>
                    <a:lnTo>
                      <a:pt x="19" y="58"/>
                    </a:lnTo>
                    <a:lnTo>
                      <a:pt x="18" y="58"/>
                    </a:lnTo>
                    <a:lnTo>
                      <a:pt x="19" y="56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17" y="51"/>
                    </a:lnTo>
                    <a:lnTo>
                      <a:pt x="15" y="48"/>
                    </a:lnTo>
                    <a:lnTo>
                      <a:pt x="13" y="48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8" y="42"/>
                    </a:lnTo>
                    <a:lnTo>
                      <a:pt x="10" y="41"/>
                    </a:lnTo>
                    <a:lnTo>
                      <a:pt x="6" y="38"/>
                    </a:lnTo>
                    <a:lnTo>
                      <a:pt x="6" y="35"/>
                    </a:lnTo>
                    <a:lnTo>
                      <a:pt x="7" y="34"/>
                    </a:lnTo>
                    <a:lnTo>
                      <a:pt x="10" y="35"/>
                    </a:lnTo>
                    <a:lnTo>
                      <a:pt x="11" y="34"/>
                    </a:lnTo>
                    <a:lnTo>
                      <a:pt x="10" y="33"/>
                    </a:lnTo>
                    <a:lnTo>
                      <a:pt x="7" y="33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1" name="Freeform 696"/>
              <p:cNvSpPr>
                <a:spLocks/>
              </p:cNvSpPr>
              <p:nvPr/>
            </p:nvSpPr>
            <p:spPr bwMode="auto">
              <a:xfrm>
                <a:off x="4719461" y="3100930"/>
                <a:ext cx="35573" cy="44466"/>
              </a:xfrm>
              <a:custGeom>
                <a:avLst/>
                <a:gdLst>
                  <a:gd name="T0" fmla="*/ 6 w 24"/>
                  <a:gd name="T1" fmla="*/ 0 h 30"/>
                  <a:gd name="T2" fmla="*/ 9 w 24"/>
                  <a:gd name="T3" fmla="*/ 2 h 30"/>
                  <a:gd name="T4" fmla="*/ 11 w 24"/>
                  <a:gd name="T5" fmla="*/ 2 h 30"/>
                  <a:gd name="T6" fmla="*/ 11 w 24"/>
                  <a:gd name="T7" fmla="*/ 2 h 30"/>
                  <a:gd name="T8" fmla="*/ 14 w 24"/>
                  <a:gd name="T9" fmla="*/ 5 h 30"/>
                  <a:gd name="T10" fmla="*/ 14 w 24"/>
                  <a:gd name="T11" fmla="*/ 7 h 30"/>
                  <a:gd name="T12" fmla="*/ 16 w 24"/>
                  <a:gd name="T13" fmla="*/ 8 h 30"/>
                  <a:gd name="T14" fmla="*/ 18 w 24"/>
                  <a:gd name="T15" fmla="*/ 8 h 30"/>
                  <a:gd name="T16" fmla="*/ 20 w 24"/>
                  <a:gd name="T17" fmla="*/ 11 h 30"/>
                  <a:gd name="T18" fmla="*/ 24 w 24"/>
                  <a:gd name="T19" fmla="*/ 11 h 30"/>
                  <a:gd name="T20" fmla="*/ 24 w 24"/>
                  <a:gd name="T21" fmla="*/ 13 h 30"/>
                  <a:gd name="T22" fmla="*/ 22 w 24"/>
                  <a:gd name="T23" fmla="*/ 16 h 30"/>
                  <a:gd name="T24" fmla="*/ 21 w 24"/>
                  <a:gd name="T25" fmla="*/ 18 h 30"/>
                  <a:gd name="T26" fmla="*/ 20 w 24"/>
                  <a:gd name="T27" fmla="*/ 20 h 30"/>
                  <a:gd name="T28" fmla="*/ 17 w 24"/>
                  <a:gd name="T29" fmla="*/ 18 h 30"/>
                  <a:gd name="T30" fmla="*/ 17 w 24"/>
                  <a:gd name="T31" fmla="*/ 18 h 30"/>
                  <a:gd name="T32" fmla="*/ 14 w 24"/>
                  <a:gd name="T33" fmla="*/ 20 h 30"/>
                  <a:gd name="T34" fmla="*/ 11 w 24"/>
                  <a:gd name="T35" fmla="*/ 25 h 30"/>
                  <a:gd name="T36" fmla="*/ 11 w 24"/>
                  <a:gd name="T37" fmla="*/ 30 h 30"/>
                  <a:gd name="T38" fmla="*/ 9 w 24"/>
                  <a:gd name="T39" fmla="*/ 29 h 30"/>
                  <a:gd name="T40" fmla="*/ 9 w 24"/>
                  <a:gd name="T41" fmla="*/ 26 h 30"/>
                  <a:gd name="T42" fmla="*/ 3 w 24"/>
                  <a:gd name="T43" fmla="*/ 20 h 30"/>
                  <a:gd name="T44" fmla="*/ 0 w 24"/>
                  <a:gd name="T45" fmla="*/ 19 h 30"/>
                  <a:gd name="T46" fmla="*/ 0 w 24"/>
                  <a:gd name="T47" fmla="*/ 18 h 30"/>
                  <a:gd name="T48" fmla="*/ 2 w 24"/>
                  <a:gd name="T49" fmla="*/ 16 h 30"/>
                  <a:gd name="T50" fmla="*/ 3 w 24"/>
                  <a:gd name="T51" fmla="*/ 13 h 30"/>
                  <a:gd name="T52" fmla="*/ 3 w 24"/>
                  <a:gd name="T53" fmla="*/ 11 h 30"/>
                  <a:gd name="T54" fmla="*/ 5 w 24"/>
                  <a:gd name="T55" fmla="*/ 8 h 30"/>
                  <a:gd name="T56" fmla="*/ 6 w 24"/>
                  <a:gd name="T57" fmla="*/ 8 h 30"/>
                  <a:gd name="T58" fmla="*/ 7 w 24"/>
                  <a:gd name="T59" fmla="*/ 7 h 30"/>
                  <a:gd name="T60" fmla="*/ 7 w 24"/>
                  <a:gd name="T61" fmla="*/ 5 h 30"/>
                  <a:gd name="T62" fmla="*/ 5 w 24"/>
                  <a:gd name="T63" fmla="*/ 4 h 30"/>
                  <a:gd name="T64" fmla="*/ 5 w 24"/>
                  <a:gd name="T65" fmla="*/ 1 h 30"/>
                  <a:gd name="T66" fmla="*/ 6 w 24"/>
                  <a:gd name="T6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" h="30">
                    <a:moveTo>
                      <a:pt x="6" y="0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0" y="11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2" y="16"/>
                    </a:lnTo>
                    <a:lnTo>
                      <a:pt x="21" y="18"/>
                    </a:lnTo>
                    <a:lnTo>
                      <a:pt x="20" y="2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29"/>
                    </a:lnTo>
                    <a:lnTo>
                      <a:pt x="9" y="26"/>
                    </a:lnTo>
                    <a:lnTo>
                      <a:pt x="3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2" name="Freeform 697"/>
              <p:cNvSpPr>
                <a:spLocks/>
              </p:cNvSpPr>
              <p:nvPr/>
            </p:nvSpPr>
            <p:spPr bwMode="auto">
              <a:xfrm>
                <a:off x="4639423" y="3074251"/>
                <a:ext cx="8893" cy="7411"/>
              </a:xfrm>
              <a:custGeom>
                <a:avLst/>
                <a:gdLst>
                  <a:gd name="T0" fmla="*/ 0 w 6"/>
                  <a:gd name="T1" fmla="*/ 0 h 5"/>
                  <a:gd name="T2" fmla="*/ 5 w 6"/>
                  <a:gd name="T3" fmla="*/ 1 h 5"/>
                  <a:gd name="T4" fmla="*/ 6 w 6"/>
                  <a:gd name="T5" fmla="*/ 5 h 5"/>
                  <a:gd name="T6" fmla="*/ 5 w 6"/>
                  <a:gd name="T7" fmla="*/ 5 h 5"/>
                  <a:gd name="T8" fmla="*/ 2 w 6"/>
                  <a:gd name="T9" fmla="*/ 2 h 5"/>
                  <a:gd name="T10" fmla="*/ 3 w 6"/>
                  <a:gd name="T11" fmla="*/ 2 h 5"/>
                  <a:gd name="T12" fmla="*/ 0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5" y="1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3" name="Freeform 698"/>
              <p:cNvSpPr>
                <a:spLocks/>
              </p:cNvSpPr>
              <p:nvPr/>
            </p:nvSpPr>
            <p:spPr bwMode="auto">
              <a:xfrm>
                <a:off x="4682407" y="3112788"/>
                <a:ext cx="10376" cy="1483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5 w 7"/>
                  <a:gd name="T5" fmla="*/ 1 h 1"/>
                  <a:gd name="T6" fmla="*/ 0 w 7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4" name="Freeform 699"/>
              <p:cNvSpPr>
                <a:spLocks/>
              </p:cNvSpPr>
              <p:nvPr/>
            </p:nvSpPr>
            <p:spPr bwMode="auto">
              <a:xfrm>
                <a:off x="4682407" y="3108341"/>
                <a:ext cx="10376" cy="4447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2 h 3"/>
                  <a:gd name="T6" fmla="*/ 5 w 7"/>
                  <a:gd name="T7" fmla="*/ 3 h 3"/>
                  <a:gd name="T8" fmla="*/ 2 w 7"/>
                  <a:gd name="T9" fmla="*/ 2 h 3"/>
                  <a:gd name="T10" fmla="*/ 0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5" name="Freeform 700"/>
              <p:cNvSpPr>
                <a:spLocks/>
              </p:cNvSpPr>
              <p:nvPr/>
            </p:nvSpPr>
            <p:spPr bwMode="auto">
              <a:xfrm>
                <a:off x="4648316" y="3084626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6" name="Freeform 701"/>
              <p:cNvSpPr>
                <a:spLocks/>
              </p:cNvSpPr>
              <p:nvPr/>
            </p:nvSpPr>
            <p:spPr bwMode="auto">
              <a:xfrm>
                <a:off x="4686853" y="3117234"/>
                <a:ext cx="10376" cy="1483"/>
              </a:xfrm>
              <a:custGeom>
                <a:avLst/>
                <a:gdLst>
                  <a:gd name="T0" fmla="*/ 4 w 7"/>
                  <a:gd name="T1" fmla="*/ 0 h 1"/>
                  <a:gd name="T2" fmla="*/ 7 w 7"/>
                  <a:gd name="T3" fmla="*/ 1 h 1"/>
                  <a:gd name="T4" fmla="*/ 3 w 7"/>
                  <a:gd name="T5" fmla="*/ 1 h 1"/>
                  <a:gd name="T6" fmla="*/ 0 w 7"/>
                  <a:gd name="T7" fmla="*/ 0 h 1"/>
                  <a:gd name="T8" fmla="*/ 4 w 7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0"/>
                    </a:moveTo>
                    <a:lnTo>
                      <a:pt x="7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7" name="Freeform 702"/>
              <p:cNvSpPr>
                <a:spLocks/>
              </p:cNvSpPr>
              <p:nvPr/>
            </p:nvSpPr>
            <p:spPr bwMode="auto">
              <a:xfrm>
                <a:off x="4654245" y="3084626"/>
                <a:ext cx="5929" cy="296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3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8" name="Freeform 703"/>
              <p:cNvSpPr>
                <a:spLocks/>
              </p:cNvSpPr>
              <p:nvPr/>
            </p:nvSpPr>
            <p:spPr bwMode="auto">
              <a:xfrm>
                <a:off x="4642387" y="3065358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5 w 5"/>
                  <a:gd name="T3" fmla="*/ 6 h 7"/>
                  <a:gd name="T4" fmla="*/ 3 w 5"/>
                  <a:gd name="T5" fmla="*/ 7 h 7"/>
                  <a:gd name="T6" fmla="*/ 3 w 5"/>
                  <a:gd name="T7" fmla="*/ 6 h 7"/>
                  <a:gd name="T8" fmla="*/ 0 w 5"/>
                  <a:gd name="T9" fmla="*/ 4 h 7"/>
                  <a:gd name="T10" fmla="*/ 0 w 5"/>
                  <a:gd name="T11" fmla="*/ 2 h 7"/>
                  <a:gd name="T12" fmla="*/ 1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5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9" name="Freeform 704"/>
              <p:cNvSpPr>
                <a:spLocks/>
              </p:cNvSpPr>
              <p:nvPr/>
            </p:nvSpPr>
            <p:spPr bwMode="auto">
              <a:xfrm>
                <a:off x="4626084" y="3037196"/>
                <a:ext cx="106718" cy="83003"/>
              </a:xfrm>
              <a:custGeom>
                <a:avLst/>
                <a:gdLst>
                  <a:gd name="T0" fmla="*/ 40 w 72"/>
                  <a:gd name="T1" fmla="*/ 1 h 56"/>
                  <a:gd name="T2" fmla="*/ 48 w 72"/>
                  <a:gd name="T3" fmla="*/ 7 h 56"/>
                  <a:gd name="T4" fmla="*/ 58 w 72"/>
                  <a:gd name="T5" fmla="*/ 9 h 56"/>
                  <a:gd name="T6" fmla="*/ 65 w 72"/>
                  <a:gd name="T7" fmla="*/ 8 h 56"/>
                  <a:gd name="T8" fmla="*/ 68 w 72"/>
                  <a:gd name="T9" fmla="*/ 14 h 56"/>
                  <a:gd name="T10" fmla="*/ 70 w 72"/>
                  <a:gd name="T11" fmla="*/ 18 h 56"/>
                  <a:gd name="T12" fmla="*/ 72 w 72"/>
                  <a:gd name="T13" fmla="*/ 19 h 56"/>
                  <a:gd name="T14" fmla="*/ 69 w 72"/>
                  <a:gd name="T15" fmla="*/ 21 h 56"/>
                  <a:gd name="T16" fmla="*/ 69 w 72"/>
                  <a:gd name="T17" fmla="*/ 22 h 56"/>
                  <a:gd name="T18" fmla="*/ 62 w 72"/>
                  <a:gd name="T19" fmla="*/ 21 h 56"/>
                  <a:gd name="T20" fmla="*/ 58 w 72"/>
                  <a:gd name="T21" fmla="*/ 19 h 56"/>
                  <a:gd name="T22" fmla="*/ 54 w 72"/>
                  <a:gd name="T23" fmla="*/ 19 h 56"/>
                  <a:gd name="T24" fmla="*/ 48 w 72"/>
                  <a:gd name="T25" fmla="*/ 19 h 56"/>
                  <a:gd name="T26" fmla="*/ 45 w 72"/>
                  <a:gd name="T27" fmla="*/ 18 h 56"/>
                  <a:gd name="T28" fmla="*/ 43 w 72"/>
                  <a:gd name="T29" fmla="*/ 18 h 56"/>
                  <a:gd name="T30" fmla="*/ 38 w 72"/>
                  <a:gd name="T31" fmla="*/ 19 h 56"/>
                  <a:gd name="T32" fmla="*/ 36 w 72"/>
                  <a:gd name="T33" fmla="*/ 19 h 56"/>
                  <a:gd name="T34" fmla="*/ 33 w 72"/>
                  <a:gd name="T35" fmla="*/ 21 h 56"/>
                  <a:gd name="T36" fmla="*/ 29 w 72"/>
                  <a:gd name="T37" fmla="*/ 16 h 56"/>
                  <a:gd name="T38" fmla="*/ 27 w 72"/>
                  <a:gd name="T39" fmla="*/ 22 h 56"/>
                  <a:gd name="T40" fmla="*/ 27 w 72"/>
                  <a:gd name="T41" fmla="*/ 25 h 56"/>
                  <a:gd name="T42" fmla="*/ 32 w 72"/>
                  <a:gd name="T43" fmla="*/ 27 h 56"/>
                  <a:gd name="T44" fmla="*/ 34 w 72"/>
                  <a:gd name="T45" fmla="*/ 32 h 56"/>
                  <a:gd name="T46" fmla="*/ 33 w 72"/>
                  <a:gd name="T47" fmla="*/ 34 h 56"/>
                  <a:gd name="T48" fmla="*/ 54 w 72"/>
                  <a:gd name="T49" fmla="*/ 54 h 56"/>
                  <a:gd name="T50" fmla="*/ 52 w 72"/>
                  <a:gd name="T51" fmla="*/ 56 h 56"/>
                  <a:gd name="T52" fmla="*/ 48 w 72"/>
                  <a:gd name="T53" fmla="*/ 54 h 56"/>
                  <a:gd name="T54" fmla="*/ 52 w 72"/>
                  <a:gd name="T55" fmla="*/ 55 h 56"/>
                  <a:gd name="T56" fmla="*/ 43 w 72"/>
                  <a:gd name="T57" fmla="*/ 47 h 56"/>
                  <a:gd name="T58" fmla="*/ 34 w 72"/>
                  <a:gd name="T59" fmla="*/ 47 h 56"/>
                  <a:gd name="T60" fmla="*/ 32 w 72"/>
                  <a:gd name="T61" fmla="*/ 43 h 56"/>
                  <a:gd name="T62" fmla="*/ 26 w 72"/>
                  <a:gd name="T63" fmla="*/ 40 h 56"/>
                  <a:gd name="T64" fmla="*/ 22 w 72"/>
                  <a:gd name="T65" fmla="*/ 37 h 56"/>
                  <a:gd name="T66" fmla="*/ 25 w 72"/>
                  <a:gd name="T67" fmla="*/ 34 h 56"/>
                  <a:gd name="T68" fmla="*/ 25 w 72"/>
                  <a:gd name="T69" fmla="*/ 33 h 56"/>
                  <a:gd name="T70" fmla="*/ 21 w 72"/>
                  <a:gd name="T71" fmla="*/ 29 h 56"/>
                  <a:gd name="T72" fmla="*/ 18 w 72"/>
                  <a:gd name="T73" fmla="*/ 21 h 56"/>
                  <a:gd name="T74" fmla="*/ 14 w 72"/>
                  <a:gd name="T75" fmla="*/ 16 h 56"/>
                  <a:gd name="T76" fmla="*/ 8 w 72"/>
                  <a:gd name="T77" fmla="*/ 19 h 56"/>
                  <a:gd name="T78" fmla="*/ 5 w 72"/>
                  <a:gd name="T79" fmla="*/ 27 h 56"/>
                  <a:gd name="T80" fmla="*/ 4 w 72"/>
                  <a:gd name="T81" fmla="*/ 25 h 56"/>
                  <a:gd name="T82" fmla="*/ 0 w 72"/>
                  <a:gd name="T83" fmla="*/ 16 h 56"/>
                  <a:gd name="T84" fmla="*/ 5 w 72"/>
                  <a:gd name="T85" fmla="*/ 16 h 56"/>
                  <a:gd name="T86" fmla="*/ 11 w 72"/>
                  <a:gd name="T87" fmla="*/ 14 h 56"/>
                  <a:gd name="T88" fmla="*/ 19 w 72"/>
                  <a:gd name="T89" fmla="*/ 15 h 56"/>
                  <a:gd name="T90" fmla="*/ 23 w 72"/>
                  <a:gd name="T91" fmla="*/ 8 h 56"/>
                  <a:gd name="T92" fmla="*/ 32 w 72"/>
                  <a:gd name="T93" fmla="*/ 1 h 56"/>
                  <a:gd name="T94" fmla="*/ 38 w 72"/>
                  <a:gd name="T9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2" h="56">
                    <a:moveTo>
                      <a:pt x="38" y="0"/>
                    </a:moveTo>
                    <a:lnTo>
                      <a:pt x="40" y="1"/>
                    </a:lnTo>
                    <a:lnTo>
                      <a:pt x="45" y="5"/>
                    </a:lnTo>
                    <a:lnTo>
                      <a:pt x="48" y="7"/>
                    </a:lnTo>
                    <a:lnTo>
                      <a:pt x="51" y="8"/>
                    </a:lnTo>
                    <a:lnTo>
                      <a:pt x="58" y="9"/>
                    </a:lnTo>
                    <a:lnTo>
                      <a:pt x="62" y="11"/>
                    </a:lnTo>
                    <a:lnTo>
                      <a:pt x="65" y="8"/>
                    </a:lnTo>
                    <a:lnTo>
                      <a:pt x="66" y="9"/>
                    </a:lnTo>
                    <a:lnTo>
                      <a:pt x="68" y="14"/>
                    </a:lnTo>
                    <a:lnTo>
                      <a:pt x="69" y="16"/>
                    </a:lnTo>
                    <a:lnTo>
                      <a:pt x="70" y="18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69" y="22"/>
                    </a:lnTo>
                    <a:lnTo>
                      <a:pt x="65" y="22"/>
                    </a:lnTo>
                    <a:lnTo>
                      <a:pt x="62" y="21"/>
                    </a:lnTo>
                    <a:lnTo>
                      <a:pt x="61" y="21"/>
                    </a:lnTo>
                    <a:lnTo>
                      <a:pt x="58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1" y="19"/>
                    </a:lnTo>
                    <a:lnTo>
                      <a:pt x="48" y="19"/>
                    </a:lnTo>
                    <a:lnTo>
                      <a:pt x="47" y="21"/>
                    </a:lnTo>
                    <a:lnTo>
                      <a:pt x="45" y="18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0" y="16"/>
                    </a:lnTo>
                    <a:lnTo>
                      <a:pt x="38" y="19"/>
                    </a:lnTo>
                    <a:lnTo>
                      <a:pt x="37" y="18"/>
                    </a:lnTo>
                    <a:lnTo>
                      <a:pt x="36" y="19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29" y="16"/>
                    </a:lnTo>
                    <a:lnTo>
                      <a:pt x="27" y="18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2" y="27"/>
                    </a:lnTo>
                    <a:lnTo>
                      <a:pt x="32" y="30"/>
                    </a:lnTo>
                    <a:lnTo>
                      <a:pt x="34" y="32"/>
                    </a:lnTo>
                    <a:lnTo>
                      <a:pt x="33" y="33"/>
                    </a:lnTo>
                    <a:lnTo>
                      <a:pt x="33" y="34"/>
                    </a:lnTo>
                    <a:lnTo>
                      <a:pt x="44" y="44"/>
                    </a:lnTo>
                    <a:lnTo>
                      <a:pt x="54" y="54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0" y="55"/>
                    </a:lnTo>
                    <a:lnTo>
                      <a:pt x="48" y="54"/>
                    </a:lnTo>
                    <a:lnTo>
                      <a:pt x="51" y="55"/>
                    </a:lnTo>
                    <a:lnTo>
                      <a:pt x="52" y="55"/>
                    </a:lnTo>
                    <a:lnTo>
                      <a:pt x="47" y="48"/>
                    </a:lnTo>
                    <a:lnTo>
                      <a:pt x="43" y="47"/>
                    </a:lnTo>
                    <a:lnTo>
                      <a:pt x="37" y="47"/>
                    </a:lnTo>
                    <a:lnTo>
                      <a:pt x="34" y="47"/>
                    </a:lnTo>
                    <a:lnTo>
                      <a:pt x="33" y="45"/>
                    </a:lnTo>
                    <a:lnTo>
                      <a:pt x="32" y="43"/>
                    </a:lnTo>
                    <a:lnTo>
                      <a:pt x="29" y="43"/>
                    </a:lnTo>
                    <a:lnTo>
                      <a:pt x="26" y="40"/>
                    </a:lnTo>
                    <a:lnTo>
                      <a:pt x="23" y="40"/>
                    </a:lnTo>
                    <a:lnTo>
                      <a:pt x="22" y="37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7" y="36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29"/>
                    </a:lnTo>
                    <a:lnTo>
                      <a:pt x="18" y="25"/>
                    </a:lnTo>
                    <a:lnTo>
                      <a:pt x="18" y="21"/>
                    </a:lnTo>
                    <a:lnTo>
                      <a:pt x="15" y="19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8" y="14"/>
                    </a:lnTo>
                    <a:lnTo>
                      <a:pt x="11" y="14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3" y="8"/>
                    </a:lnTo>
                    <a:lnTo>
                      <a:pt x="25" y="5"/>
                    </a:lnTo>
                    <a:lnTo>
                      <a:pt x="32" y="1"/>
                    </a:lnTo>
                    <a:lnTo>
                      <a:pt x="38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0" name="Freeform 705"/>
              <p:cNvSpPr>
                <a:spLocks/>
              </p:cNvSpPr>
              <p:nvPr/>
            </p:nvSpPr>
            <p:spPr bwMode="auto">
              <a:xfrm>
                <a:off x="4652763" y="309055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2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1" name="Freeform 706"/>
              <p:cNvSpPr>
                <a:spLocks/>
              </p:cNvSpPr>
              <p:nvPr/>
            </p:nvSpPr>
            <p:spPr bwMode="auto">
              <a:xfrm>
                <a:off x="4652763" y="307721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2" name="Freeform 707"/>
              <p:cNvSpPr>
                <a:spLocks/>
              </p:cNvSpPr>
              <p:nvPr/>
            </p:nvSpPr>
            <p:spPr bwMode="auto">
              <a:xfrm>
                <a:off x="4666103" y="3060911"/>
                <a:ext cx="74109" cy="66699"/>
              </a:xfrm>
              <a:custGeom>
                <a:avLst/>
                <a:gdLst>
                  <a:gd name="T0" fmla="*/ 6 w 50"/>
                  <a:gd name="T1" fmla="*/ 3 h 45"/>
                  <a:gd name="T2" fmla="*/ 7 w 50"/>
                  <a:gd name="T3" fmla="*/ 5 h 45"/>
                  <a:gd name="T4" fmla="*/ 10 w 50"/>
                  <a:gd name="T5" fmla="*/ 2 h 45"/>
                  <a:gd name="T6" fmla="*/ 13 w 50"/>
                  <a:gd name="T7" fmla="*/ 0 h 45"/>
                  <a:gd name="T8" fmla="*/ 17 w 50"/>
                  <a:gd name="T9" fmla="*/ 2 h 45"/>
                  <a:gd name="T10" fmla="*/ 20 w 50"/>
                  <a:gd name="T11" fmla="*/ 5 h 45"/>
                  <a:gd name="T12" fmla="*/ 24 w 50"/>
                  <a:gd name="T13" fmla="*/ 3 h 45"/>
                  <a:gd name="T14" fmla="*/ 27 w 50"/>
                  <a:gd name="T15" fmla="*/ 3 h 45"/>
                  <a:gd name="T16" fmla="*/ 34 w 50"/>
                  <a:gd name="T17" fmla="*/ 5 h 45"/>
                  <a:gd name="T18" fmla="*/ 38 w 50"/>
                  <a:gd name="T19" fmla="*/ 6 h 45"/>
                  <a:gd name="T20" fmla="*/ 42 w 50"/>
                  <a:gd name="T21" fmla="*/ 7 h 45"/>
                  <a:gd name="T22" fmla="*/ 45 w 50"/>
                  <a:gd name="T23" fmla="*/ 7 h 45"/>
                  <a:gd name="T24" fmla="*/ 42 w 50"/>
                  <a:gd name="T25" fmla="*/ 14 h 45"/>
                  <a:gd name="T26" fmla="*/ 46 w 50"/>
                  <a:gd name="T27" fmla="*/ 20 h 45"/>
                  <a:gd name="T28" fmla="*/ 50 w 50"/>
                  <a:gd name="T29" fmla="*/ 21 h 45"/>
                  <a:gd name="T30" fmla="*/ 46 w 50"/>
                  <a:gd name="T31" fmla="*/ 21 h 45"/>
                  <a:gd name="T32" fmla="*/ 45 w 50"/>
                  <a:gd name="T33" fmla="*/ 25 h 45"/>
                  <a:gd name="T34" fmla="*/ 47 w 50"/>
                  <a:gd name="T35" fmla="*/ 29 h 45"/>
                  <a:gd name="T36" fmla="*/ 42 w 50"/>
                  <a:gd name="T37" fmla="*/ 27 h 45"/>
                  <a:gd name="T38" fmla="*/ 41 w 50"/>
                  <a:gd name="T39" fmla="*/ 31 h 45"/>
                  <a:gd name="T40" fmla="*/ 43 w 50"/>
                  <a:gd name="T41" fmla="*/ 34 h 45"/>
                  <a:gd name="T42" fmla="*/ 41 w 50"/>
                  <a:gd name="T43" fmla="*/ 35 h 45"/>
                  <a:gd name="T44" fmla="*/ 39 w 50"/>
                  <a:gd name="T45" fmla="*/ 40 h 45"/>
                  <a:gd name="T46" fmla="*/ 36 w 50"/>
                  <a:gd name="T47" fmla="*/ 45 h 45"/>
                  <a:gd name="T48" fmla="*/ 32 w 50"/>
                  <a:gd name="T49" fmla="*/ 42 h 45"/>
                  <a:gd name="T50" fmla="*/ 25 w 50"/>
                  <a:gd name="T51" fmla="*/ 40 h 45"/>
                  <a:gd name="T52" fmla="*/ 27 w 50"/>
                  <a:gd name="T53" fmla="*/ 38 h 45"/>
                  <a:gd name="T54" fmla="*/ 6 w 50"/>
                  <a:gd name="T55" fmla="*/ 18 h 45"/>
                  <a:gd name="T56" fmla="*/ 7 w 50"/>
                  <a:gd name="T57" fmla="*/ 16 h 45"/>
                  <a:gd name="T58" fmla="*/ 5 w 50"/>
                  <a:gd name="T59" fmla="*/ 11 h 45"/>
                  <a:gd name="T60" fmla="*/ 0 w 50"/>
                  <a:gd name="T61" fmla="*/ 9 h 45"/>
                  <a:gd name="T62" fmla="*/ 0 w 50"/>
                  <a:gd name="T63" fmla="*/ 6 h 45"/>
                  <a:gd name="T64" fmla="*/ 2 w 50"/>
                  <a:gd name="T6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5">
                    <a:moveTo>
                      <a:pt x="2" y="0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8" y="6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10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6" y="20"/>
                    </a:lnTo>
                    <a:lnTo>
                      <a:pt x="49" y="20"/>
                    </a:lnTo>
                    <a:lnTo>
                      <a:pt x="50" y="21"/>
                    </a:lnTo>
                    <a:lnTo>
                      <a:pt x="49" y="22"/>
                    </a:lnTo>
                    <a:lnTo>
                      <a:pt x="46" y="21"/>
                    </a:lnTo>
                    <a:lnTo>
                      <a:pt x="45" y="22"/>
                    </a:lnTo>
                    <a:lnTo>
                      <a:pt x="45" y="25"/>
                    </a:lnTo>
                    <a:lnTo>
                      <a:pt x="49" y="28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2" y="27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43" y="32"/>
                    </a:lnTo>
                    <a:lnTo>
                      <a:pt x="43" y="34"/>
                    </a:lnTo>
                    <a:lnTo>
                      <a:pt x="42" y="35"/>
                    </a:lnTo>
                    <a:lnTo>
                      <a:pt x="41" y="35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38" y="43"/>
                    </a:lnTo>
                    <a:lnTo>
                      <a:pt x="36" y="45"/>
                    </a:lnTo>
                    <a:lnTo>
                      <a:pt x="34" y="40"/>
                    </a:lnTo>
                    <a:lnTo>
                      <a:pt x="32" y="42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7" y="38"/>
                    </a:lnTo>
                    <a:lnTo>
                      <a:pt x="17" y="2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3" name="Freeform 708"/>
              <p:cNvSpPr>
                <a:spLocks/>
              </p:cNvSpPr>
              <p:nvPr/>
            </p:nvSpPr>
            <p:spPr bwMode="auto">
              <a:xfrm>
                <a:off x="4626084" y="3023857"/>
                <a:ext cx="56323" cy="37055"/>
              </a:xfrm>
              <a:custGeom>
                <a:avLst/>
                <a:gdLst>
                  <a:gd name="T0" fmla="*/ 34 w 38"/>
                  <a:gd name="T1" fmla="*/ 0 h 25"/>
                  <a:gd name="T2" fmla="*/ 37 w 38"/>
                  <a:gd name="T3" fmla="*/ 5 h 25"/>
                  <a:gd name="T4" fmla="*/ 38 w 38"/>
                  <a:gd name="T5" fmla="*/ 10 h 25"/>
                  <a:gd name="T6" fmla="*/ 32 w 38"/>
                  <a:gd name="T7" fmla="*/ 10 h 25"/>
                  <a:gd name="T8" fmla="*/ 25 w 38"/>
                  <a:gd name="T9" fmla="*/ 14 h 25"/>
                  <a:gd name="T10" fmla="*/ 23 w 38"/>
                  <a:gd name="T11" fmla="*/ 17 h 25"/>
                  <a:gd name="T12" fmla="*/ 19 w 38"/>
                  <a:gd name="T13" fmla="*/ 20 h 25"/>
                  <a:gd name="T14" fmla="*/ 19 w 38"/>
                  <a:gd name="T15" fmla="*/ 24 h 25"/>
                  <a:gd name="T16" fmla="*/ 16 w 38"/>
                  <a:gd name="T17" fmla="*/ 24 h 25"/>
                  <a:gd name="T18" fmla="*/ 11 w 38"/>
                  <a:gd name="T19" fmla="*/ 23 h 25"/>
                  <a:gd name="T20" fmla="*/ 8 w 38"/>
                  <a:gd name="T21" fmla="*/ 23 h 25"/>
                  <a:gd name="T22" fmla="*/ 5 w 38"/>
                  <a:gd name="T23" fmla="*/ 25 h 25"/>
                  <a:gd name="T24" fmla="*/ 0 w 38"/>
                  <a:gd name="T25" fmla="*/ 25 h 25"/>
                  <a:gd name="T26" fmla="*/ 0 w 38"/>
                  <a:gd name="T27" fmla="*/ 23 h 25"/>
                  <a:gd name="T28" fmla="*/ 3 w 38"/>
                  <a:gd name="T29" fmla="*/ 23 h 25"/>
                  <a:gd name="T30" fmla="*/ 3 w 38"/>
                  <a:gd name="T31" fmla="*/ 21 h 25"/>
                  <a:gd name="T32" fmla="*/ 0 w 38"/>
                  <a:gd name="T33" fmla="*/ 20 h 25"/>
                  <a:gd name="T34" fmla="*/ 0 w 38"/>
                  <a:gd name="T35" fmla="*/ 20 h 25"/>
                  <a:gd name="T36" fmla="*/ 0 w 38"/>
                  <a:gd name="T37" fmla="*/ 14 h 25"/>
                  <a:gd name="T38" fmla="*/ 1 w 38"/>
                  <a:gd name="T39" fmla="*/ 13 h 25"/>
                  <a:gd name="T40" fmla="*/ 0 w 38"/>
                  <a:gd name="T41" fmla="*/ 10 h 25"/>
                  <a:gd name="T42" fmla="*/ 3 w 38"/>
                  <a:gd name="T43" fmla="*/ 6 h 25"/>
                  <a:gd name="T44" fmla="*/ 5 w 38"/>
                  <a:gd name="T45" fmla="*/ 6 h 25"/>
                  <a:gd name="T46" fmla="*/ 11 w 38"/>
                  <a:gd name="T47" fmla="*/ 6 h 25"/>
                  <a:gd name="T48" fmla="*/ 12 w 38"/>
                  <a:gd name="T49" fmla="*/ 7 h 25"/>
                  <a:gd name="T50" fmla="*/ 16 w 38"/>
                  <a:gd name="T51" fmla="*/ 7 h 25"/>
                  <a:gd name="T52" fmla="*/ 19 w 38"/>
                  <a:gd name="T53" fmla="*/ 7 h 25"/>
                  <a:gd name="T54" fmla="*/ 22 w 38"/>
                  <a:gd name="T55" fmla="*/ 6 h 25"/>
                  <a:gd name="T56" fmla="*/ 23 w 38"/>
                  <a:gd name="T57" fmla="*/ 5 h 25"/>
                  <a:gd name="T58" fmla="*/ 25 w 38"/>
                  <a:gd name="T59" fmla="*/ 5 h 25"/>
                  <a:gd name="T60" fmla="*/ 30 w 38"/>
                  <a:gd name="T61" fmla="*/ 2 h 25"/>
                  <a:gd name="T62" fmla="*/ 34 w 38"/>
                  <a:gd name="T6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25">
                    <a:moveTo>
                      <a:pt x="34" y="0"/>
                    </a:moveTo>
                    <a:lnTo>
                      <a:pt x="37" y="5"/>
                    </a:lnTo>
                    <a:lnTo>
                      <a:pt x="38" y="10"/>
                    </a:lnTo>
                    <a:lnTo>
                      <a:pt x="32" y="10"/>
                    </a:lnTo>
                    <a:lnTo>
                      <a:pt x="25" y="14"/>
                    </a:lnTo>
                    <a:lnTo>
                      <a:pt x="23" y="17"/>
                    </a:lnTo>
                    <a:lnTo>
                      <a:pt x="19" y="20"/>
                    </a:lnTo>
                    <a:lnTo>
                      <a:pt x="19" y="24"/>
                    </a:lnTo>
                    <a:lnTo>
                      <a:pt x="16" y="24"/>
                    </a:lnTo>
                    <a:lnTo>
                      <a:pt x="11" y="23"/>
                    </a:lnTo>
                    <a:lnTo>
                      <a:pt x="8" y="23"/>
                    </a:lnTo>
                    <a:lnTo>
                      <a:pt x="5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3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4" name="Freeform 709"/>
              <p:cNvSpPr>
                <a:spLocks/>
              </p:cNvSpPr>
              <p:nvPr/>
            </p:nvSpPr>
            <p:spPr bwMode="auto">
              <a:xfrm>
                <a:off x="4550492" y="2969015"/>
                <a:ext cx="136361" cy="65216"/>
              </a:xfrm>
              <a:custGeom>
                <a:avLst/>
                <a:gdLst>
                  <a:gd name="T0" fmla="*/ 69 w 92"/>
                  <a:gd name="T1" fmla="*/ 2 h 44"/>
                  <a:gd name="T2" fmla="*/ 76 w 92"/>
                  <a:gd name="T3" fmla="*/ 4 h 44"/>
                  <a:gd name="T4" fmla="*/ 84 w 92"/>
                  <a:gd name="T5" fmla="*/ 3 h 44"/>
                  <a:gd name="T6" fmla="*/ 91 w 92"/>
                  <a:gd name="T7" fmla="*/ 7 h 44"/>
                  <a:gd name="T8" fmla="*/ 91 w 92"/>
                  <a:gd name="T9" fmla="*/ 17 h 44"/>
                  <a:gd name="T10" fmla="*/ 92 w 92"/>
                  <a:gd name="T11" fmla="*/ 21 h 44"/>
                  <a:gd name="T12" fmla="*/ 85 w 92"/>
                  <a:gd name="T13" fmla="*/ 24 h 44"/>
                  <a:gd name="T14" fmla="*/ 88 w 92"/>
                  <a:gd name="T15" fmla="*/ 28 h 44"/>
                  <a:gd name="T16" fmla="*/ 87 w 92"/>
                  <a:gd name="T17" fmla="*/ 33 h 44"/>
                  <a:gd name="T18" fmla="*/ 85 w 92"/>
                  <a:gd name="T19" fmla="*/ 37 h 44"/>
                  <a:gd name="T20" fmla="*/ 81 w 92"/>
                  <a:gd name="T21" fmla="*/ 39 h 44"/>
                  <a:gd name="T22" fmla="*/ 74 w 92"/>
                  <a:gd name="T23" fmla="*/ 42 h 44"/>
                  <a:gd name="T24" fmla="*/ 70 w 92"/>
                  <a:gd name="T25" fmla="*/ 44 h 44"/>
                  <a:gd name="T26" fmla="*/ 63 w 92"/>
                  <a:gd name="T27" fmla="*/ 44 h 44"/>
                  <a:gd name="T28" fmla="*/ 56 w 92"/>
                  <a:gd name="T29" fmla="*/ 43 h 44"/>
                  <a:gd name="T30" fmla="*/ 54 w 92"/>
                  <a:gd name="T31" fmla="*/ 43 h 44"/>
                  <a:gd name="T32" fmla="*/ 48 w 92"/>
                  <a:gd name="T33" fmla="*/ 42 h 44"/>
                  <a:gd name="T34" fmla="*/ 33 w 92"/>
                  <a:gd name="T35" fmla="*/ 36 h 44"/>
                  <a:gd name="T36" fmla="*/ 29 w 92"/>
                  <a:gd name="T37" fmla="*/ 33 h 44"/>
                  <a:gd name="T38" fmla="*/ 19 w 92"/>
                  <a:gd name="T39" fmla="*/ 37 h 44"/>
                  <a:gd name="T40" fmla="*/ 15 w 92"/>
                  <a:gd name="T41" fmla="*/ 35 h 44"/>
                  <a:gd name="T42" fmla="*/ 12 w 92"/>
                  <a:gd name="T43" fmla="*/ 33 h 44"/>
                  <a:gd name="T44" fmla="*/ 7 w 92"/>
                  <a:gd name="T45" fmla="*/ 32 h 44"/>
                  <a:gd name="T46" fmla="*/ 2 w 92"/>
                  <a:gd name="T47" fmla="*/ 33 h 44"/>
                  <a:gd name="T48" fmla="*/ 1 w 92"/>
                  <a:gd name="T49" fmla="*/ 29 h 44"/>
                  <a:gd name="T50" fmla="*/ 0 w 92"/>
                  <a:gd name="T51" fmla="*/ 26 h 44"/>
                  <a:gd name="T52" fmla="*/ 2 w 92"/>
                  <a:gd name="T53" fmla="*/ 25 h 44"/>
                  <a:gd name="T54" fmla="*/ 7 w 92"/>
                  <a:gd name="T55" fmla="*/ 26 h 44"/>
                  <a:gd name="T56" fmla="*/ 11 w 92"/>
                  <a:gd name="T57" fmla="*/ 26 h 44"/>
                  <a:gd name="T58" fmla="*/ 13 w 92"/>
                  <a:gd name="T59" fmla="*/ 24 h 44"/>
                  <a:gd name="T60" fmla="*/ 19 w 92"/>
                  <a:gd name="T61" fmla="*/ 26 h 44"/>
                  <a:gd name="T62" fmla="*/ 23 w 92"/>
                  <a:gd name="T63" fmla="*/ 26 h 44"/>
                  <a:gd name="T64" fmla="*/ 30 w 92"/>
                  <a:gd name="T65" fmla="*/ 22 h 44"/>
                  <a:gd name="T66" fmla="*/ 36 w 92"/>
                  <a:gd name="T67" fmla="*/ 24 h 44"/>
                  <a:gd name="T68" fmla="*/ 41 w 92"/>
                  <a:gd name="T69" fmla="*/ 25 h 44"/>
                  <a:gd name="T70" fmla="*/ 43 w 92"/>
                  <a:gd name="T71" fmla="*/ 21 h 44"/>
                  <a:gd name="T72" fmla="*/ 40 w 92"/>
                  <a:gd name="T73" fmla="*/ 18 h 44"/>
                  <a:gd name="T74" fmla="*/ 45 w 92"/>
                  <a:gd name="T75" fmla="*/ 11 h 44"/>
                  <a:gd name="T76" fmla="*/ 49 w 92"/>
                  <a:gd name="T77" fmla="*/ 8 h 44"/>
                  <a:gd name="T78" fmla="*/ 49 w 92"/>
                  <a:gd name="T79" fmla="*/ 4 h 44"/>
                  <a:gd name="T80" fmla="*/ 58 w 92"/>
                  <a:gd name="T81" fmla="*/ 8 h 44"/>
                  <a:gd name="T82" fmla="*/ 63 w 92"/>
                  <a:gd name="T83" fmla="*/ 6 h 44"/>
                  <a:gd name="T84" fmla="*/ 65 w 92"/>
                  <a:gd name="T85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2" h="44">
                    <a:moveTo>
                      <a:pt x="66" y="0"/>
                    </a:moveTo>
                    <a:lnTo>
                      <a:pt x="69" y="2"/>
                    </a:lnTo>
                    <a:lnTo>
                      <a:pt x="73" y="2"/>
                    </a:lnTo>
                    <a:lnTo>
                      <a:pt x="76" y="4"/>
                    </a:lnTo>
                    <a:lnTo>
                      <a:pt x="80" y="4"/>
                    </a:lnTo>
                    <a:lnTo>
                      <a:pt x="84" y="3"/>
                    </a:lnTo>
                    <a:lnTo>
                      <a:pt x="85" y="6"/>
                    </a:lnTo>
                    <a:lnTo>
                      <a:pt x="91" y="7"/>
                    </a:lnTo>
                    <a:lnTo>
                      <a:pt x="91" y="11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92" y="21"/>
                    </a:lnTo>
                    <a:lnTo>
                      <a:pt x="92" y="24"/>
                    </a:lnTo>
                    <a:lnTo>
                      <a:pt x="85" y="24"/>
                    </a:lnTo>
                    <a:lnTo>
                      <a:pt x="85" y="25"/>
                    </a:lnTo>
                    <a:lnTo>
                      <a:pt x="88" y="28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8" y="35"/>
                    </a:lnTo>
                    <a:lnTo>
                      <a:pt x="85" y="37"/>
                    </a:lnTo>
                    <a:lnTo>
                      <a:pt x="85" y="37"/>
                    </a:lnTo>
                    <a:lnTo>
                      <a:pt x="81" y="39"/>
                    </a:lnTo>
                    <a:lnTo>
                      <a:pt x="76" y="42"/>
                    </a:lnTo>
                    <a:lnTo>
                      <a:pt x="74" y="42"/>
                    </a:lnTo>
                    <a:lnTo>
                      <a:pt x="73" y="43"/>
                    </a:lnTo>
                    <a:lnTo>
                      <a:pt x="70" y="44"/>
                    </a:lnTo>
                    <a:lnTo>
                      <a:pt x="67" y="44"/>
                    </a:lnTo>
                    <a:lnTo>
                      <a:pt x="63" y="44"/>
                    </a:lnTo>
                    <a:lnTo>
                      <a:pt x="62" y="43"/>
                    </a:lnTo>
                    <a:lnTo>
                      <a:pt x="56" y="43"/>
                    </a:lnTo>
                    <a:lnTo>
                      <a:pt x="54" y="43"/>
                    </a:lnTo>
                    <a:lnTo>
                      <a:pt x="54" y="43"/>
                    </a:lnTo>
                    <a:lnTo>
                      <a:pt x="52" y="42"/>
                    </a:lnTo>
                    <a:lnTo>
                      <a:pt x="48" y="42"/>
                    </a:lnTo>
                    <a:lnTo>
                      <a:pt x="40" y="40"/>
                    </a:lnTo>
                    <a:lnTo>
                      <a:pt x="33" y="36"/>
                    </a:lnTo>
                    <a:lnTo>
                      <a:pt x="34" y="33"/>
                    </a:lnTo>
                    <a:lnTo>
                      <a:pt x="29" y="33"/>
                    </a:lnTo>
                    <a:lnTo>
                      <a:pt x="26" y="33"/>
                    </a:lnTo>
                    <a:lnTo>
                      <a:pt x="19" y="37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9" y="35"/>
                    </a:lnTo>
                    <a:lnTo>
                      <a:pt x="7" y="32"/>
                    </a:lnTo>
                    <a:lnTo>
                      <a:pt x="5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9" y="28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3" y="24"/>
                    </a:lnTo>
                    <a:lnTo>
                      <a:pt x="18" y="25"/>
                    </a:lnTo>
                    <a:lnTo>
                      <a:pt x="19" y="26"/>
                    </a:lnTo>
                    <a:lnTo>
                      <a:pt x="22" y="25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30" y="22"/>
                    </a:lnTo>
                    <a:lnTo>
                      <a:pt x="33" y="22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41" y="25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3" y="13"/>
                    </a:lnTo>
                    <a:lnTo>
                      <a:pt x="45" y="11"/>
                    </a:lnTo>
                    <a:lnTo>
                      <a:pt x="47" y="8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8" y="8"/>
                    </a:lnTo>
                    <a:lnTo>
                      <a:pt x="59" y="7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65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5" name="Freeform 710"/>
              <p:cNvSpPr>
                <a:spLocks/>
              </p:cNvSpPr>
              <p:nvPr/>
            </p:nvSpPr>
            <p:spPr bwMode="auto">
              <a:xfrm>
                <a:off x="4627566" y="2813386"/>
                <a:ext cx="180827" cy="151183"/>
              </a:xfrm>
              <a:custGeom>
                <a:avLst/>
                <a:gdLst>
                  <a:gd name="T0" fmla="*/ 50 w 122"/>
                  <a:gd name="T1" fmla="*/ 1 h 102"/>
                  <a:gd name="T2" fmla="*/ 54 w 122"/>
                  <a:gd name="T3" fmla="*/ 4 h 102"/>
                  <a:gd name="T4" fmla="*/ 49 w 122"/>
                  <a:gd name="T5" fmla="*/ 3 h 102"/>
                  <a:gd name="T6" fmla="*/ 50 w 122"/>
                  <a:gd name="T7" fmla="*/ 8 h 102"/>
                  <a:gd name="T8" fmla="*/ 60 w 122"/>
                  <a:gd name="T9" fmla="*/ 7 h 102"/>
                  <a:gd name="T10" fmla="*/ 64 w 122"/>
                  <a:gd name="T11" fmla="*/ 4 h 102"/>
                  <a:gd name="T12" fmla="*/ 57 w 122"/>
                  <a:gd name="T13" fmla="*/ 10 h 102"/>
                  <a:gd name="T14" fmla="*/ 61 w 122"/>
                  <a:gd name="T15" fmla="*/ 10 h 102"/>
                  <a:gd name="T16" fmla="*/ 68 w 122"/>
                  <a:gd name="T17" fmla="*/ 6 h 102"/>
                  <a:gd name="T18" fmla="*/ 100 w 122"/>
                  <a:gd name="T19" fmla="*/ 6 h 102"/>
                  <a:gd name="T20" fmla="*/ 105 w 122"/>
                  <a:gd name="T21" fmla="*/ 7 h 102"/>
                  <a:gd name="T22" fmla="*/ 108 w 122"/>
                  <a:gd name="T23" fmla="*/ 13 h 102"/>
                  <a:gd name="T24" fmla="*/ 111 w 122"/>
                  <a:gd name="T25" fmla="*/ 19 h 102"/>
                  <a:gd name="T26" fmla="*/ 113 w 122"/>
                  <a:gd name="T27" fmla="*/ 28 h 102"/>
                  <a:gd name="T28" fmla="*/ 116 w 122"/>
                  <a:gd name="T29" fmla="*/ 32 h 102"/>
                  <a:gd name="T30" fmla="*/ 113 w 122"/>
                  <a:gd name="T31" fmla="*/ 42 h 102"/>
                  <a:gd name="T32" fmla="*/ 112 w 122"/>
                  <a:gd name="T33" fmla="*/ 48 h 102"/>
                  <a:gd name="T34" fmla="*/ 115 w 122"/>
                  <a:gd name="T35" fmla="*/ 54 h 102"/>
                  <a:gd name="T36" fmla="*/ 115 w 122"/>
                  <a:gd name="T37" fmla="*/ 62 h 102"/>
                  <a:gd name="T38" fmla="*/ 118 w 122"/>
                  <a:gd name="T39" fmla="*/ 68 h 102"/>
                  <a:gd name="T40" fmla="*/ 120 w 122"/>
                  <a:gd name="T41" fmla="*/ 72 h 102"/>
                  <a:gd name="T42" fmla="*/ 122 w 122"/>
                  <a:gd name="T43" fmla="*/ 76 h 102"/>
                  <a:gd name="T44" fmla="*/ 119 w 122"/>
                  <a:gd name="T45" fmla="*/ 80 h 102"/>
                  <a:gd name="T46" fmla="*/ 115 w 122"/>
                  <a:gd name="T47" fmla="*/ 86 h 102"/>
                  <a:gd name="T48" fmla="*/ 108 w 122"/>
                  <a:gd name="T49" fmla="*/ 98 h 102"/>
                  <a:gd name="T50" fmla="*/ 105 w 122"/>
                  <a:gd name="T51" fmla="*/ 102 h 102"/>
                  <a:gd name="T52" fmla="*/ 94 w 122"/>
                  <a:gd name="T53" fmla="*/ 98 h 102"/>
                  <a:gd name="T54" fmla="*/ 91 w 122"/>
                  <a:gd name="T55" fmla="*/ 98 h 102"/>
                  <a:gd name="T56" fmla="*/ 87 w 122"/>
                  <a:gd name="T57" fmla="*/ 101 h 102"/>
                  <a:gd name="T58" fmla="*/ 82 w 122"/>
                  <a:gd name="T59" fmla="*/ 100 h 102"/>
                  <a:gd name="T60" fmla="*/ 78 w 122"/>
                  <a:gd name="T61" fmla="*/ 100 h 102"/>
                  <a:gd name="T62" fmla="*/ 73 w 122"/>
                  <a:gd name="T63" fmla="*/ 102 h 102"/>
                  <a:gd name="T64" fmla="*/ 72 w 122"/>
                  <a:gd name="T65" fmla="*/ 98 h 102"/>
                  <a:gd name="T66" fmla="*/ 67 w 122"/>
                  <a:gd name="T67" fmla="*/ 97 h 102"/>
                  <a:gd name="T68" fmla="*/ 64 w 122"/>
                  <a:gd name="T69" fmla="*/ 97 h 102"/>
                  <a:gd name="T70" fmla="*/ 53 w 122"/>
                  <a:gd name="T71" fmla="*/ 87 h 102"/>
                  <a:gd name="T72" fmla="*/ 44 w 122"/>
                  <a:gd name="T73" fmla="*/ 87 h 102"/>
                  <a:gd name="T74" fmla="*/ 42 w 122"/>
                  <a:gd name="T75" fmla="*/ 83 h 102"/>
                  <a:gd name="T76" fmla="*/ 32 w 122"/>
                  <a:gd name="T77" fmla="*/ 80 h 102"/>
                  <a:gd name="T78" fmla="*/ 33 w 122"/>
                  <a:gd name="T79" fmla="*/ 84 h 102"/>
                  <a:gd name="T80" fmla="*/ 31 w 122"/>
                  <a:gd name="T81" fmla="*/ 86 h 102"/>
                  <a:gd name="T82" fmla="*/ 29 w 122"/>
                  <a:gd name="T83" fmla="*/ 83 h 102"/>
                  <a:gd name="T84" fmla="*/ 26 w 122"/>
                  <a:gd name="T85" fmla="*/ 80 h 102"/>
                  <a:gd name="T86" fmla="*/ 26 w 122"/>
                  <a:gd name="T87" fmla="*/ 76 h 102"/>
                  <a:gd name="T88" fmla="*/ 22 w 122"/>
                  <a:gd name="T89" fmla="*/ 73 h 102"/>
                  <a:gd name="T90" fmla="*/ 17 w 122"/>
                  <a:gd name="T91" fmla="*/ 72 h 102"/>
                  <a:gd name="T92" fmla="*/ 13 w 122"/>
                  <a:gd name="T93" fmla="*/ 72 h 102"/>
                  <a:gd name="T94" fmla="*/ 11 w 122"/>
                  <a:gd name="T95" fmla="*/ 71 h 102"/>
                  <a:gd name="T96" fmla="*/ 11 w 122"/>
                  <a:gd name="T97" fmla="*/ 62 h 102"/>
                  <a:gd name="T98" fmla="*/ 8 w 122"/>
                  <a:gd name="T99" fmla="*/ 60 h 102"/>
                  <a:gd name="T100" fmla="*/ 7 w 122"/>
                  <a:gd name="T101" fmla="*/ 53 h 102"/>
                  <a:gd name="T102" fmla="*/ 6 w 122"/>
                  <a:gd name="T103" fmla="*/ 47 h 102"/>
                  <a:gd name="T104" fmla="*/ 4 w 122"/>
                  <a:gd name="T105" fmla="*/ 42 h 102"/>
                  <a:gd name="T106" fmla="*/ 0 w 122"/>
                  <a:gd name="T107" fmla="*/ 36 h 102"/>
                  <a:gd name="T108" fmla="*/ 4 w 122"/>
                  <a:gd name="T109" fmla="*/ 29 h 102"/>
                  <a:gd name="T110" fmla="*/ 4 w 122"/>
                  <a:gd name="T111" fmla="*/ 24 h 102"/>
                  <a:gd name="T112" fmla="*/ 4 w 122"/>
                  <a:gd name="T113" fmla="*/ 22 h 102"/>
                  <a:gd name="T114" fmla="*/ 7 w 122"/>
                  <a:gd name="T115" fmla="*/ 15 h 102"/>
                  <a:gd name="T116" fmla="*/ 18 w 122"/>
                  <a:gd name="T117" fmla="*/ 11 h 102"/>
                  <a:gd name="T118" fmla="*/ 22 w 122"/>
                  <a:gd name="T119" fmla="*/ 10 h 102"/>
                  <a:gd name="T120" fmla="*/ 28 w 122"/>
                  <a:gd name="T121" fmla="*/ 7 h 102"/>
                  <a:gd name="T122" fmla="*/ 35 w 122"/>
                  <a:gd name="T123" fmla="*/ 1 h 102"/>
                  <a:gd name="T124" fmla="*/ 43 w 122"/>
                  <a:gd name="T1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" h="102">
                    <a:moveTo>
                      <a:pt x="43" y="0"/>
                    </a:moveTo>
                    <a:lnTo>
                      <a:pt x="50" y="1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3" y="3"/>
                    </a:lnTo>
                    <a:lnTo>
                      <a:pt x="49" y="3"/>
                    </a:lnTo>
                    <a:lnTo>
                      <a:pt x="49" y="6"/>
                    </a:lnTo>
                    <a:lnTo>
                      <a:pt x="50" y="8"/>
                    </a:lnTo>
                    <a:lnTo>
                      <a:pt x="55" y="10"/>
                    </a:lnTo>
                    <a:lnTo>
                      <a:pt x="60" y="7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1" y="8"/>
                    </a:lnTo>
                    <a:lnTo>
                      <a:pt x="57" y="10"/>
                    </a:lnTo>
                    <a:lnTo>
                      <a:pt x="58" y="11"/>
                    </a:lnTo>
                    <a:lnTo>
                      <a:pt x="61" y="10"/>
                    </a:lnTo>
                    <a:lnTo>
                      <a:pt x="67" y="6"/>
                    </a:lnTo>
                    <a:lnTo>
                      <a:pt x="68" y="6"/>
                    </a:lnTo>
                    <a:lnTo>
                      <a:pt x="84" y="7"/>
                    </a:lnTo>
                    <a:lnTo>
                      <a:pt x="100" y="6"/>
                    </a:lnTo>
                    <a:lnTo>
                      <a:pt x="102" y="4"/>
                    </a:lnTo>
                    <a:lnTo>
                      <a:pt x="105" y="7"/>
                    </a:lnTo>
                    <a:lnTo>
                      <a:pt x="107" y="7"/>
                    </a:lnTo>
                    <a:lnTo>
                      <a:pt x="108" y="13"/>
                    </a:lnTo>
                    <a:lnTo>
                      <a:pt x="108" y="15"/>
                    </a:lnTo>
                    <a:lnTo>
                      <a:pt x="111" y="19"/>
                    </a:lnTo>
                    <a:lnTo>
                      <a:pt x="112" y="25"/>
                    </a:lnTo>
                    <a:lnTo>
                      <a:pt x="113" y="28"/>
                    </a:lnTo>
                    <a:lnTo>
                      <a:pt x="115" y="31"/>
                    </a:lnTo>
                    <a:lnTo>
                      <a:pt x="116" y="32"/>
                    </a:lnTo>
                    <a:lnTo>
                      <a:pt x="116" y="40"/>
                    </a:lnTo>
                    <a:lnTo>
                      <a:pt x="113" y="42"/>
                    </a:lnTo>
                    <a:lnTo>
                      <a:pt x="111" y="44"/>
                    </a:lnTo>
                    <a:lnTo>
                      <a:pt x="112" y="48"/>
                    </a:lnTo>
                    <a:lnTo>
                      <a:pt x="115" y="53"/>
                    </a:lnTo>
                    <a:lnTo>
                      <a:pt x="115" y="54"/>
                    </a:lnTo>
                    <a:lnTo>
                      <a:pt x="115" y="57"/>
                    </a:lnTo>
                    <a:lnTo>
                      <a:pt x="115" y="62"/>
                    </a:lnTo>
                    <a:lnTo>
                      <a:pt x="116" y="65"/>
                    </a:lnTo>
                    <a:lnTo>
                      <a:pt x="118" y="68"/>
                    </a:lnTo>
                    <a:lnTo>
                      <a:pt x="122" y="71"/>
                    </a:lnTo>
                    <a:lnTo>
                      <a:pt x="120" y="72"/>
                    </a:lnTo>
                    <a:lnTo>
                      <a:pt x="120" y="73"/>
                    </a:lnTo>
                    <a:lnTo>
                      <a:pt x="122" y="76"/>
                    </a:lnTo>
                    <a:lnTo>
                      <a:pt x="120" y="79"/>
                    </a:lnTo>
                    <a:lnTo>
                      <a:pt x="119" y="80"/>
                    </a:lnTo>
                    <a:lnTo>
                      <a:pt x="116" y="82"/>
                    </a:lnTo>
                    <a:lnTo>
                      <a:pt x="115" y="86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08" y="102"/>
                    </a:lnTo>
                    <a:lnTo>
                      <a:pt x="105" y="102"/>
                    </a:lnTo>
                    <a:lnTo>
                      <a:pt x="100" y="100"/>
                    </a:lnTo>
                    <a:lnTo>
                      <a:pt x="94" y="98"/>
                    </a:lnTo>
                    <a:lnTo>
                      <a:pt x="93" y="100"/>
                    </a:lnTo>
                    <a:lnTo>
                      <a:pt x="91" y="98"/>
                    </a:lnTo>
                    <a:lnTo>
                      <a:pt x="89" y="98"/>
                    </a:lnTo>
                    <a:lnTo>
                      <a:pt x="87" y="101"/>
                    </a:lnTo>
                    <a:lnTo>
                      <a:pt x="84" y="100"/>
                    </a:lnTo>
                    <a:lnTo>
                      <a:pt x="82" y="100"/>
                    </a:lnTo>
                    <a:lnTo>
                      <a:pt x="80" y="100"/>
                    </a:lnTo>
                    <a:lnTo>
                      <a:pt x="78" y="100"/>
                    </a:lnTo>
                    <a:lnTo>
                      <a:pt x="76" y="102"/>
                    </a:lnTo>
                    <a:lnTo>
                      <a:pt x="73" y="102"/>
                    </a:lnTo>
                    <a:lnTo>
                      <a:pt x="73" y="102"/>
                    </a:lnTo>
                    <a:lnTo>
                      <a:pt x="72" y="98"/>
                    </a:lnTo>
                    <a:lnTo>
                      <a:pt x="71" y="97"/>
                    </a:lnTo>
                    <a:lnTo>
                      <a:pt x="67" y="97"/>
                    </a:lnTo>
                    <a:lnTo>
                      <a:pt x="65" y="98"/>
                    </a:lnTo>
                    <a:lnTo>
                      <a:pt x="64" y="97"/>
                    </a:lnTo>
                    <a:lnTo>
                      <a:pt x="61" y="93"/>
                    </a:lnTo>
                    <a:lnTo>
                      <a:pt x="53" y="87"/>
                    </a:lnTo>
                    <a:lnTo>
                      <a:pt x="49" y="86"/>
                    </a:lnTo>
                    <a:lnTo>
                      <a:pt x="44" y="87"/>
                    </a:lnTo>
                    <a:lnTo>
                      <a:pt x="42" y="84"/>
                    </a:lnTo>
                    <a:lnTo>
                      <a:pt x="42" y="83"/>
                    </a:lnTo>
                    <a:lnTo>
                      <a:pt x="37" y="83"/>
                    </a:lnTo>
                    <a:lnTo>
                      <a:pt x="32" y="80"/>
                    </a:lnTo>
                    <a:lnTo>
                      <a:pt x="31" y="80"/>
                    </a:lnTo>
                    <a:lnTo>
                      <a:pt x="33" y="84"/>
                    </a:lnTo>
                    <a:lnTo>
                      <a:pt x="32" y="84"/>
                    </a:lnTo>
                    <a:lnTo>
                      <a:pt x="31" y="86"/>
                    </a:lnTo>
                    <a:lnTo>
                      <a:pt x="29" y="86"/>
                    </a:lnTo>
                    <a:lnTo>
                      <a:pt x="29" y="83"/>
                    </a:lnTo>
                    <a:lnTo>
                      <a:pt x="28" y="82"/>
                    </a:lnTo>
                    <a:lnTo>
                      <a:pt x="26" y="80"/>
                    </a:lnTo>
                    <a:lnTo>
                      <a:pt x="28" y="78"/>
                    </a:lnTo>
                    <a:lnTo>
                      <a:pt x="26" y="76"/>
                    </a:lnTo>
                    <a:lnTo>
                      <a:pt x="24" y="76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17" y="72"/>
                    </a:lnTo>
                    <a:lnTo>
                      <a:pt x="15" y="72"/>
                    </a:lnTo>
                    <a:lnTo>
                      <a:pt x="13" y="72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1" y="62"/>
                    </a:lnTo>
                    <a:lnTo>
                      <a:pt x="10" y="61"/>
                    </a:lnTo>
                    <a:lnTo>
                      <a:pt x="8" y="60"/>
                    </a:lnTo>
                    <a:lnTo>
                      <a:pt x="6" y="54"/>
                    </a:lnTo>
                    <a:lnTo>
                      <a:pt x="7" y="53"/>
                    </a:lnTo>
                    <a:lnTo>
                      <a:pt x="6" y="50"/>
                    </a:lnTo>
                    <a:lnTo>
                      <a:pt x="6" y="47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4" y="35"/>
                    </a:lnTo>
                    <a:lnTo>
                      <a:pt x="4" y="29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18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8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43" y="0"/>
                    </a:ln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6" name="Freeform 711"/>
              <p:cNvSpPr>
                <a:spLocks/>
              </p:cNvSpPr>
              <p:nvPr/>
            </p:nvSpPr>
            <p:spPr bwMode="auto">
              <a:xfrm>
                <a:off x="4590511" y="2918621"/>
                <a:ext cx="145255" cy="62252"/>
              </a:xfrm>
              <a:custGeom>
                <a:avLst/>
                <a:gdLst>
                  <a:gd name="T0" fmla="*/ 35 w 98"/>
                  <a:gd name="T1" fmla="*/ 1 h 42"/>
                  <a:gd name="T2" fmla="*/ 36 w 98"/>
                  <a:gd name="T3" fmla="*/ 2 h 42"/>
                  <a:gd name="T4" fmla="*/ 40 w 98"/>
                  <a:gd name="T5" fmla="*/ 1 h 42"/>
                  <a:gd name="T6" fmla="*/ 47 w 98"/>
                  <a:gd name="T7" fmla="*/ 1 h 42"/>
                  <a:gd name="T8" fmla="*/ 49 w 98"/>
                  <a:gd name="T9" fmla="*/ 5 h 42"/>
                  <a:gd name="T10" fmla="*/ 53 w 98"/>
                  <a:gd name="T11" fmla="*/ 7 h 42"/>
                  <a:gd name="T12" fmla="*/ 53 w 98"/>
                  <a:gd name="T13" fmla="*/ 11 h 42"/>
                  <a:gd name="T14" fmla="*/ 54 w 98"/>
                  <a:gd name="T15" fmla="*/ 15 h 42"/>
                  <a:gd name="T16" fmla="*/ 57 w 98"/>
                  <a:gd name="T17" fmla="*/ 13 h 42"/>
                  <a:gd name="T18" fmla="*/ 56 w 98"/>
                  <a:gd name="T19" fmla="*/ 9 h 42"/>
                  <a:gd name="T20" fmla="*/ 62 w 98"/>
                  <a:gd name="T21" fmla="*/ 12 h 42"/>
                  <a:gd name="T22" fmla="*/ 67 w 98"/>
                  <a:gd name="T23" fmla="*/ 13 h 42"/>
                  <a:gd name="T24" fmla="*/ 74 w 98"/>
                  <a:gd name="T25" fmla="*/ 15 h 42"/>
                  <a:gd name="T26" fmla="*/ 86 w 98"/>
                  <a:gd name="T27" fmla="*/ 22 h 42"/>
                  <a:gd name="T28" fmla="*/ 90 w 98"/>
                  <a:gd name="T29" fmla="*/ 27 h 42"/>
                  <a:gd name="T30" fmla="*/ 96 w 98"/>
                  <a:gd name="T31" fmla="*/ 26 h 42"/>
                  <a:gd name="T32" fmla="*/ 98 w 98"/>
                  <a:gd name="T33" fmla="*/ 31 h 42"/>
                  <a:gd name="T34" fmla="*/ 89 w 98"/>
                  <a:gd name="T35" fmla="*/ 33 h 42"/>
                  <a:gd name="T36" fmla="*/ 82 w 98"/>
                  <a:gd name="T37" fmla="*/ 37 h 42"/>
                  <a:gd name="T38" fmla="*/ 72 w 98"/>
                  <a:gd name="T39" fmla="*/ 40 h 42"/>
                  <a:gd name="T40" fmla="*/ 68 w 98"/>
                  <a:gd name="T41" fmla="*/ 38 h 42"/>
                  <a:gd name="T42" fmla="*/ 64 w 98"/>
                  <a:gd name="T43" fmla="*/ 41 h 42"/>
                  <a:gd name="T44" fmla="*/ 57 w 98"/>
                  <a:gd name="T45" fmla="*/ 37 h 42"/>
                  <a:gd name="T46" fmla="*/ 49 w 98"/>
                  <a:gd name="T47" fmla="*/ 38 h 42"/>
                  <a:gd name="T48" fmla="*/ 42 w 98"/>
                  <a:gd name="T49" fmla="*/ 36 h 42"/>
                  <a:gd name="T50" fmla="*/ 38 w 98"/>
                  <a:gd name="T51" fmla="*/ 37 h 42"/>
                  <a:gd name="T52" fmla="*/ 36 w 98"/>
                  <a:gd name="T53" fmla="*/ 40 h 42"/>
                  <a:gd name="T54" fmla="*/ 31 w 98"/>
                  <a:gd name="T55" fmla="*/ 42 h 42"/>
                  <a:gd name="T56" fmla="*/ 22 w 98"/>
                  <a:gd name="T57" fmla="*/ 38 h 42"/>
                  <a:gd name="T58" fmla="*/ 17 w 98"/>
                  <a:gd name="T59" fmla="*/ 31 h 42"/>
                  <a:gd name="T60" fmla="*/ 10 w 98"/>
                  <a:gd name="T61" fmla="*/ 27 h 42"/>
                  <a:gd name="T62" fmla="*/ 7 w 98"/>
                  <a:gd name="T63" fmla="*/ 23 h 42"/>
                  <a:gd name="T64" fmla="*/ 4 w 98"/>
                  <a:gd name="T65" fmla="*/ 16 h 42"/>
                  <a:gd name="T66" fmla="*/ 0 w 98"/>
                  <a:gd name="T67" fmla="*/ 12 h 42"/>
                  <a:gd name="T68" fmla="*/ 3 w 98"/>
                  <a:gd name="T69" fmla="*/ 12 h 42"/>
                  <a:gd name="T70" fmla="*/ 10 w 98"/>
                  <a:gd name="T71" fmla="*/ 9 h 42"/>
                  <a:gd name="T72" fmla="*/ 16 w 98"/>
                  <a:gd name="T73" fmla="*/ 5 h 42"/>
                  <a:gd name="T74" fmla="*/ 20 w 98"/>
                  <a:gd name="T75" fmla="*/ 4 h 42"/>
                  <a:gd name="T76" fmla="*/ 25 w 98"/>
                  <a:gd name="T77" fmla="*/ 4 h 42"/>
                  <a:gd name="T78" fmla="*/ 28 w 98"/>
                  <a:gd name="T79" fmla="*/ 0 h 42"/>
                  <a:gd name="T80" fmla="*/ 33 w 98"/>
                  <a:gd name="T8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8" h="42">
                    <a:moveTo>
                      <a:pt x="33" y="0"/>
                    </a:moveTo>
                    <a:lnTo>
                      <a:pt x="35" y="1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1" y="9"/>
                    </a:lnTo>
                    <a:lnTo>
                      <a:pt x="53" y="11"/>
                    </a:lnTo>
                    <a:lnTo>
                      <a:pt x="54" y="12"/>
                    </a:lnTo>
                    <a:lnTo>
                      <a:pt x="54" y="15"/>
                    </a:lnTo>
                    <a:lnTo>
                      <a:pt x="56" y="15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6" y="9"/>
                    </a:lnTo>
                    <a:lnTo>
                      <a:pt x="57" y="9"/>
                    </a:lnTo>
                    <a:lnTo>
                      <a:pt x="62" y="12"/>
                    </a:lnTo>
                    <a:lnTo>
                      <a:pt x="67" y="12"/>
                    </a:lnTo>
                    <a:lnTo>
                      <a:pt x="67" y="13"/>
                    </a:lnTo>
                    <a:lnTo>
                      <a:pt x="69" y="16"/>
                    </a:lnTo>
                    <a:lnTo>
                      <a:pt x="74" y="15"/>
                    </a:lnTo>
                    <a:lnTo>
                      <a:pt x="78" y="16"/>
                    </a:lnTo>
                    <a:lnTo>
                      <a:pt x="86" y="22"/>
                    </a:lnTo>
                    <a:lnTo>
                      <a:pt x="89" y="26"/>
                    </a:lnTo>
                    <a:lnTo>
                      <a:pt x="90" y="27"/>
                    </a:lnTo>
                    <a:lnTo>
                      <a:pt x="92" y="26"/>
                    </a:lnTo>
                    <a:lnTo>
                      <a:pt x="96" y="26"/>
                    </a:lnTo>
                    <a:lnTo>
                      <a:pt x="97" y="27"/>
                    </a:lnTo>
                    <a:lnTo>
                      <a:pt x="98" y="31"/>
                    </a:lnTo>
                    <a:lnTo>
                      <a:pt x="92" y="30"/>
                    </a:lnTo>
                    <a:lnTo>
                      <a:pt x="89" y="33"/>
                    </a:lnTo>
                    <a:lnTo>
                      <a:pt x="86" y="33"/>
                    </a:lnTo>
                    <a:lnTo>
                      <a:pt x="82" y="37"/>
                    </a:lnTo>
                    <a:lnTo>
                      <a:pt x="78" y="38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68" y="38"/>
                    </a:lnTo>
                    <a:lnTo>
                      <a:pt x="65" y="41"/>
                    </a:lnTo>
                    <a:lnTo>
                      <a:pt x="64" y="41"/>
                    </a:lnTo>
                    <a:lnTo>
                      <a:pt x="58" y="40"/>
                    </a:lnTo>
                    <a:lnTo>
                      <a:pt x="57" y="37"/>
                    </a:lnTo>
                    <a:lnTo>
                      <a:pt x="53" y="38"/>
                    </a:lnTo>
                    <a:lnTo>
                      <a:pt x="49" y="38"/>
                    </a:lnTo>
                    <a:lnTo>
                      <a:pt x="46" y="36"/>
                    </a:lnTo>
                    <a:lnTo>
                      <a:pt x="42" y="36"/>
                    </a:lnTo>
                    <a:lnTo>
                      <a:pt x="39" y="34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24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17" y="31"/>
                    </a:lnTo>
                    <a:lnTo>
                      <a:pt x="14" y="30"/>
                    </a:lnTo>
                    <a:lnTo>
                      <a:pt x="10" y="27"/>
                    </a:lnTo>
                    <a:lnTo>
                      <a:pt x="7" y="26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4" y="16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7" name="Freeform 712"/>
              <p:cNvSpPr>
                <a:spLocks/>
              </p:cNvSpPr>
              <p:nvPr/>
            </p:nvSpPr>
            <p:spPr bwMode="auto">
              <a:xfrm>
                <a:off x="4480829" y="2813386"/>
                <a:ext cx="163041" cy="197132"/>
              </a:xfrm>
              <a:custGeom>
                <a:avLst/>
                <a:gdLst>
                  <a:gd name="T0" fmla="*/ 43 w 110"/>
                  <a:gd name="T1" fmla="*/ 1 h 133"/>
                  <a:gd name="T2" fmla="*/ 45 w 110"/>
                  <a:gd name="T3" fmla="*/ 10 h 133"/>
                  <a:gd name="T4" fmla="*/ 51 w 110"/>
                  <a:gd name="T5" fmla="*/ 13 h 133"/>
                  <a:gd name="T6" fmla="*/ 58 w 110"/>
                  <a:gd name="T7" fmla="*/ 14 h 133"/>
                  <a:gd name="T8" fmla="*/ 60 w 110"/>
                  <a:gd name="T9" fmla="*/ 14 h 133"/>
                  <a:gd name="T10" fmla="*/ 59 w 110"/>
                  <a:gd name="T11" fmla="*/ 18 h 133"/>
                  <a:gd name="T12" fmla="*/ 66 w 110"/>
                  <a:gd name="T13" fmla="*/ 19 h 133"/>
                  <a:gd name="T14" fmla="*/ 73 w 110"/>
                  <a:gd name="T15" fmla="*/ 13 h 133"/>
                  <a:gd name="T16" fmla="*/ 81 w 110"/>
                  <a:gd name="T17" fmla="*/ 10 h 133"/>
                  <a:gd name="T18" fmla="*/ 76 w 110"/>
                  <a:gd name="T19" fmla="*/ 14 h 133"/>
                  <a:gd name="T20" fmla="*/ 83 w 110"/>
                  <a:gd name="T21" fmla="*/ 11 h 133"/>
                  <a:gd name="T22" fmla="*/ 92 w 110"/>
                  <a:gd name="T23" fmla="*/ 17 h 133"/>
                  <a:gd name="T24" fmla="*/ 98 w 110"/>
                  <a:gd name="T25" fmla="*/ 22 h 133"/>
                  <a:gd name="T26" fmla="*/ 103 w 110"/>
                  <a:gd name="T27" fmla="*/ 35 h 133"/>
                  <a:gd name="T28" fmla="*/ 103 w 110"/>
                  <a:gd name="T29" fmla="*/ 44 h 133"/>
                  <a:gd name="T30" fmla="*/ 105 w 110"/>
                  <a:gd name="T31" fmla="*/ 54 h 133"/>
                  <a:gd name="T32" fmla="*/ 110 w 110"/>
                  <a:gd name="T33" fmla="*/ 71 h 133"/>
                  <a:gd name="T34" fmla="*/ 106 w 110"/>
                  <a:gd name="T35" fmla="*/ 72 h 133"/>
                  <a:gd name="T36" fmla="*/ 98 w 110"/>
                  <a:gd name="T37" fmla="*/ 75 h 133"/>
                  <a:gd name="T38" fmla="*/ 87 w 110"/>
                  <a:gd name="T39" fmla="*/ 80 h 133"/>
                  <a:gd name="T40" fmla="*/ 76 w 110"/>
                  <a:gd name="T41" fmla="*/ 82 h 133"/>
                  <a:gd name="T42" fmla="*/ 81 w 110"/>
                  <a:gd name="T43" fmla="*/ 91 h 133"/>
                  <a:gd name="T44" fmla="*/ 88 w 110"/>
                  <a:gd name="T45" fmla="*/ 101 h 133"/>
                  <a:gd name="T46" fmla="*/ 96 w 110"/>
                  <a:gd name="T47" fmla="*/ 111 h 133"/>
                  <a:gd name="T48" fmla="*/ 90 w 110"/>
                  <a:gd name="T49" fmla="*/ 118 h 133"/>
                  <a:gd name="T50" fmla="*/ 90 w 110"/>
                  <a:gd name="T51" fmla="*/ 129 h 133"/>
                  <a:gd name="T52" fmla="*/ 80 w 110"/>
                  <a:gd name="T53" fmla="*/ 127 h 133"/>
                  <a:gd name="T54" fmla="*/ 69 w 110"/>
                  <a:gd name="T55" fmla="*/ 130 h 133"/>
                  <a:gd name="T56" fmla="*/ 58 w 110"/>
                  <a:gd name="T57" fmla="*/ 130 h 133"/>
                  <a:gd name="T58" fmla="*/ 52 w 110"/>
                  <a:gd name="T59" fmla="*/ 130 h 133"/>
                  <a:gd name="T60" fmla="*/ 45 w 110"/>
                  <a:gd name="T61" fmla="*/ 130 h 133"/>
                  <a:gd name="T62" fmla="*/ 37 w 110"/>
                  <a:gd name="T63" fmla="*/ 129 h 133"/>
                  <a:gd name="T64" fmla="*/ 33 w 110"/>
                  <a:gd name="T65" fmla="*/ 130 h 133"/>
                  <a:gd name="T66" fmla="*/ 26 w 110"/>
                  <a:gd name="T67" fmla="*/ 130 h 133"/>
                  <a:gd name="T68" fmla="*/ 23 w 110"/>
                  <a:gd name="T69" fmla="*/ 118 h 133"/>
                  <a:gd name="T70" fmla="*/ 29 w 110"/>
                  <a:gd name="T71" fmla="*/ 107 h 133"/>
                  <a:gd name="T72" fmla="*/ 19 w 110"/>
                  <a:gd name="T73" fmla="*/ 104 h 133"/>
                  <a:gd name="T74" fmla="*/ 11 w 110"/>
                  <a:gd name="T75" fmla="*/ 102 h 133"/>
                  <a:gd name="T76" fmla="*/ 8 w 110"/>
                  <a:gd name="T77" fmla="*/ 94 h 133"/>
                  <a:gd name="T78" fmla="*/ 2 w 110"/>
                  <a:gd name="T79" fmla="*/ 87 h 133"/>
                  <a:gd name="T80" fmla="*/ 0 w 110"/>
                  <a:gd name="T81" fmla="*/ 75 h 133"/>
                  <a:gd name="T82" fmla="*/ 2 w 110"/>
                  <a:gd name="T83" fmla="*/ 65 h 133"/>
                  <a:gd name="T84" fmla="*/ 8 w 110"/>
                  <a:gd name="T85" fmla="*/ 55 h 133"/>
                  <a:gd name="T86" fmla="*/ 14 w 110"/>
                  <a:gd name="T87" fmla="*/ 53 h 133"/>
                  <a:gd name="T88" fmla="*/ 11 w 110"/>
                  <a:gd name="T89" fmla="*/ 46 h 133"/>
                  <a:gd name="T90" fmla="*/ 16 w 110"/>
                  <a:gd name="T91" fmla="*/ 42 h 133"/>
                  <a:gd name="T92" fmla="*/ 18 w 110"/>
                  <a:gd name="T93" fmla="*/ 35 h 133"/>
                  <a:gd name="T94" fmla="*/ 15 w 110"/>
                  <a:gd name="T95" fmla="*/ 31 h 133"/>
                  <a:gd name="T96" fmla="*/ 22 w 110"/>
                  <a:gd name="T97" fmla="*/ 24 h 133"/>
                  <a:gd name="T98" fmla="*/ 27 w 110"/>
                  <a:gd name="T99" fmla="*/ 31 h 133"/>
                  <a:gd name="T100" fmla="*/ 30 w 110"/>
                  <a:gd name="T101" fmla="*/ 26 h 133"/>
                  <a:gd name="T102" fmla="*/ 31 w 110"/>
                  <a:gd name="T103" fmla="*/ 26 h 133"/>
                  <a:gd name="T104" fmla="*/ 36 w 110"/>
                  <a:gd name="T105" fmla="*/ 24 h 133"/>
                  <a:gd name="T106" fmla="*/ 44 w 110"/>
                  <a:gd name="T107" fmla="*/ 25 h 133"/>
                  <a:gd name="T108" fmla="*/ 34 w 110"/>
                  <a:gd name="T109" fmla="*/ 18 h 133"/>
                  <a:gd name="T110" fmla="*/ 31 w 110"/>
                  <a:gd name="T111" fmla="*/ 13 h 133"/>
                  <a:gd name="T112" fmla="*/ 34 w 110"/>
                  <a:gd name="T113" fmla="*/ 7 h 133"/>
                  <a:gd name="T114" fmla="*/ 31 w 110"/>
                  <a:gd name="T11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0" h="133">
                    <a:moveTo>
                      <a:pt x="34" y="0"/>
                    </a:moveTo>
                    <a:lnTo>
                      <a:pt x="38" y="1"/>
                    </a:lnTo>
                    <a:lnTo>
                      <a:pt x="40" y="3"/>
                    </a:lnTo>
                    <a:lnTo>
                      <a:pt x="43" y="1"/>
                    </a:lnTo>
                    <a:lnTo>
                      <a:pt x="45" y="4"/>
                    </a:lnTo>
                    <a:lnTo>
                      <a:pt x="48" y="6"/>
                    </a:lnTo>
                    <a:lnTo>
                      <a:pt x="47" y="8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8" y="11"/>
                    </a:lnTo>
                    <a:lnTo>
                      <a:pt x="49" y="14"/>
                    </a:lnTo>
                    <a:lnTo>
                      <a:pt x="51" y="13"/>
                    </a:lnTo>
                    <a:lnTo>
                      <a:pt x="52" y="11"/>
                    </a:lnTo>
                    <a:lnTo>
                      <a:pt x="52" y="10"/>
                    </a:lnTo>
                    <a:lnTo>
                      <a:pt x="54" y="11"/>
                    </a:lnTo>
                    <a:lnTo>
                      <a:pt x="58" y="14"/>
                    </a:lnTo>
                    <a:lnTo>
                      <a:pt x="58" y="13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0" y="14"/>
                    </a:lnTo>
                    <a:lnTo>
                      <a:pt x="59" y="17"/>
                    </a:lnTo>
                    <a:lnTo>
                      <a:pt x="58" y="15"/>
                    </a:lnTo>
                    <a:lnTo>
                      <a:pt x="55" y="18"/>
                    </a:lnTo>
                    <a:lnTo>
                      <a:pt x="59" y="18"/>
                    </a:lnTo>
                    <a:lnTo>
                      <a:pt x="60" y="18"/>
                    </a:lnTo>
                    <a:lnTo>
                      <a:pt x="62" y="18"/>
                    </a:lnTo>
                    <a:lnTo>
                      <a:pt x="63" y="19"/>
                    </a:lnTo>
                    <a:lnTo>
                      <a:pt x="66" y="19"/>
                    </a:lnTo>
                    <a:lnTo>
                      <a:pt x="66" y="18"/>
                    </a:lnTo>
                    <a:lnTo>
                      <a:pt x="69" y="15"/>
                    </a:lnTo>
                    <a:lnTo>
                      <a:pt x="73" y="14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76" y="10"/>
                    </a:lnTo>
                    <a:lnTo>
                      <a:pt x="77" y="10"/>
                    </a:lnTo>
                    <a:lnTo>
                      <a:pt x="81" y="10"/>
                    </a:lnTo>
                    <a:lnTo>
                      <a:pt x="78" y="11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8" y="13"/>
                    </a:lnTo>
                    <a:lnTo>
                      <a:pt x="81" y="13"/>
                    </a:lnTo>
                    <a:lnTo>
                      <a:pt x="83" y="11"/>
                    </a:lnTo>
                    <a:lnTo>
                      <a:pt x="84" y="13"/>
                    </a:lnTo>
                    <a:lnTo>
                      <a:pt x="87" y="14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4" y="18"/>
                    </a:lnTo>
                    <a:lnTo>
                      <a:pt x="94" y="21"/>
                    </a:lnTo>
                    <a:lnTo>
                      <a:pt x="95" y="22"/>
                    </a:lnTo>
                    <a:lnTo>
                      <a:pt x="98" y="22"/>
                    </a:lnTo>
                    <a:lnTo>
                      <a:pt x="99" y="24"/>
                    </a:lnTo>
                    <a:lnTo>
                      <a:pt x="102" y="24"/>
                    </a:lnTo>
                    <a:lnTo>
                      <a:pt x="103" y="29"/>
                    </a:lnTo>
                    <a:lnTo>
                      <a:pt x="103" y="35"/>
                    </a:lnTo>
                    <a:lnTo>
                      <a:pt x="99" y="36"/>
                    </a:lnTo>
                    <a:lnTo>
                      <a:pt x="99" y="37"/>
                    </a:lnTo>
                    <a:lnTo>
                      <a:pt x="103" y="42"/>
                    </a:lnTo>
                    <a:lnTo>
                      <a:pt x="103" y="44"/>
                    </a:lnTo>
                    <a:lnTo>
                      <a:pt x="105" y="47"/>
                    </a:lnTo>
                    <a:lnTo>
                      <a:pt x="105" y="50"/>
                    </a:lnTo>
                    <a:lnTo>
                      <a:pt x="106" y="53"/>
                    </a:lnTo>
                    <a:lnTo>
                      <a:pt x="105" y="54"/>
                    </a:lnTo>
                    <a:lnTo>
                      <a:pt x="107" y="60"/>
                    </a:lnTo>
                    <a:lnTo>
                      <a:pt x="109" y="61"/>
                    </a:lnTo>
                    <a:lnTo>
                      <a:pt x="110" y="62"/>
                    </a:lnTo>
                    <a:lnTo>
                      <a:pt x="110" y="71"/>
                    </a:lnTo>
                    <a:lnTo>
                      <a:pt x="110" y="71"/>
                    </a:lnTo>
                    <a:lnTo>
                      <a:pt x="109" y="72"/>
                    </a:lnTo>
                    <a:lnTo>
                      <a:pt x="107" y="71"/>
                    </a:lnTo>
                    <a:lnTo>
                      <a:pt x="106" y="72"/>
                    </a:lnTo>
                    <a:lnTo>
                      <a:pt x="102" y="71"/>
                    </a:lnTo>
                    <a:lnTo>
                      <a:pt x="102" y="73"/>
                    </a:lnTo>
                    <a:lnTo>
                      <a:pt x="99" y="75"/>
                    </a:lnTo>
                    <a:lnTo>
                      <a:pt x="98" y="75"/>
                    </a:lnTo>
                    <a:lnTo>
                      <a:pt x="94" y="75"/>
                    </a:lnTo>
                    <a:lnTo>
                      <a:pt x="92" y="76"/>
                    </a:lnTo>
                    <a:lnTo>
                      <a:pt x="90" y="76"/>
                    </a:lnTo>
                    <a:lnTo>
                      <a:pt x="87" y="80"/>
                    </a:lnTo>
                    <a:lnTo>
                      <a:pt x="84" y="80"/>
                    </a:lnTo>
                    <a:lnTo>
                      <a:pt x="80" y="84"/>
                    </a:lnTo>
                    <a:lnTo>
                      <a:pt x="77" y="83"/>
                    </a:lnTo>
                    <a:lnTo>
                      <a:pt x="76" y="82"/>
                    </a:lnTo>
                    <a:lnTo>
                      <a:pt x="74" y="83"/>
                    </a:lnTo>
                    <a:lnTo>
                      <a:pt x="74" y="84"/>
                    </a:lnTo>
                    <a:lnTo>
                      <a:pt x="78" y="87"/>
                    </a:lnTo>
                    <a:lnTo>
                      <a:pt x="81" y="91"/>
                    </a:lnTo>
                    <a:lnTo>
                      <a:pt x="81" y="94"/>
                    </a:lnTo>
                    <a:lnTo>
                      <a:pt x="81" y="97"/>
                    </a:lnTo>
                    <a:lnTo>
                      <a:pt x="84" y="98"/>
                    </a:lnTo>
                    <a:lnTo>
                      <a:pt x="88" y="101"/>
                    </a:lnTo>
                    <a:lnTo>
                      <a:pt x="91" y="102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6" y="111"/>
                    </a:lnTo>
                    <a:lnTo>
                      <a:pt x="96" y="113"/>
                    </a:lnTo>
                    <a:lnTo>
                      <a:pt x="94" y="113"/>
                    </a:lnTo>
                    <a:lnTo>
                      <a:pt x="92" y="116"/>
                    </a:lnTo>
                    <a:lnTo>
                      <a:pt x="90" y="118"/>
                    </a:lnTo>
                    <a:lnTo>
                      <a:pt x="87" y="123"/>
                    </a:lnTo>
                    <a:lnTo>
                      <a:pt x="87" y="125"/>
                    </a:lnTo>
                    <a:lnTo>
                      <a:pt x="90" y="126"/>
                    </a:lnTo>
                    <a:lnTo>
                      <a:pt x="90" y="129"/>
                    </a:lnTo>
                    <a:lnTo>
                      <a:pt x="88" y="130"/>
                    </a:lnTo>
                    <a:lnTo>
                      <a:pt x="85" y="127"/>
                    </a:lnTo>
                    <a:lnTo>
                      <a:pt x="83" y="129"/>
                    </a:lnTo>
                    <a:lnTo>
                      <a:pt x="80" y="127"/>
                    </a:lnTo>
                    <a:lnTo>
                      <a:pt x="77" y="127"/>
                    </a:lnTo>
                    <a:lnTo>
                      <a:pt x="73" y="130"/>
                    </a:lnTo>
                    <a:lnTo>
                      <a:pt x="70" y="131"/>
                    </a:lnTo>
                    <a:lnTo>
                      <a:pt x="69" y="130"/>
                    </a:lnTo>
                    <a:lnTo>
                      <a:pt x="66" y="131"/>
                    </a:lnTo>
                    <a:lnTo>
                      <a:pt x="65" y="130"/>
                    </a:lnTo>
                    <a:lnTo>
                      <a:pt x="60" y="129"/>
                    </a:lnTo>
                    <a:lnTo>
                      <a:pt x="58" y="130"/>
                    </a:lnTo>
                    <a:lnTo>
                      <a:pt x="58" y="131"/>
                    </a:lnTo>
                    <a:lnTo>
                      <a:pt x="56" y="133"/>
                    </a:lnTo>
                    <a:lnTo>
                      <a:pt x="54" y="131"/>
                    </a:lnTo>
                    <a:lnTo>
                      <a:pt x="52" y="130"/>
                    </a:lnTo>
                    <a:lnTo>
                      <a:pt x="49" y="130"/>
                    </a:lnTo>
                    <a:lnTo>
                      <a:pt x="48" y="131"/>
                    </a:lnTo>
                    <a:lnTo>
                      <a:pt x="47" y="131"/>
                    </a:lnTo>
                    <a:lnTo>
                      <a:pt x="45" y="130"/>
                    </a:lnTo>
                    <a:lnTo>
                      <a:pt x="43" y="127"/>
                    </a:lnTo>
                    <a:lnTo>
                      <a:pt x="40" y="127"/>
                    </a:lnTo>
                    <a:lnTo>
                      <a:pt x="38" y="129"/>
                    </a:lnTo>
                    <a:lnTo>
                      <a:pt x="37" y="129"/>
                    </a:lnTo>
                    <a:lnTo>
                      <a:pt x="36" y="126"/>
                    </a:lnTo>
                    <a:lnTo>
                      <a:pt x="34" y="127"/>
                    </a:lnTo>
                    <a:lnTo>
                      <a:pt x="34" y="129"/>
                    </a:lnTo>
                    <a:lnTo>
                      <a:pt x="33" y="130"/>
                    </a:lnTo>
                    <a:lnTo>
                      <a:pt x="30" y="129"/>
                    </a:lnTo>
                    <a:lnTo>
                      <a:pt x="27" y="130"/>
                    </a:lnTo>
                    <a:lnTo>
                      <a:pt x="26" y="130"/>
                    </a:lnTo>
                    <a:lnTo>
                      <a:pt x="26" y="130"/>
                    </a:lnTo>
                    <a:lnTo>
                      <a:pt x="25" y="127"/>
                    </a:lnTo>
                    <a:lnTo>
                      <a:pt x="22" y="126"/>
                    </a:lnTo>
                    <a:lnTo>
                      <a:pt x="22" y="122"/>
                    </a:lnTo>
                    <a:lnTo>
                      <a:pt x="23" y="118"/>
                    </a:lnTo>
                    <a:lnTo>
                      <a:pt x="25" y="116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9" y="107"/>
                    </a:lnTo>
                    <a:lnTo>
                      <a:pt x="26" y="105"/>
                    </a:lnTo>
                    <a:lnTo>
                      <a:pt x="25" y="105"/>
                    </a:lnTo>
                    <a:lnTo>
                      <a:pt x="20" y="104"/>
                    </a:lnTo>
                    <a:lnTo>
                      <a:pt x="19" y="104"/>
                    </a:lnTo>
                    <a:lnTo>
                      <a:pt x="16" y="104"/>
                    </a:lnTo>
                    <a:lnTo>
                      <a:pt x="15" y="104"/>
                    </a:lnTo>
                    <a:lnTo>
                      <a:pt x="12" y="104"/>
                    </a:lnTo>
                    <a:lnTo>
                      <a:pt x="11" y="102"/>
                    </a:lnTo>
                    <a:lnTo>
                      <a:pt x="11" y="101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8" y="94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4" y="83"/>
                    </a:lnTo>
                    <a:lnTo>
                      <a:pt x="1" y="80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1" y="69"/>
                    </a:lnTo>
                    <a:lnTo>
                      <a:pt x="2" y="65"/>
                    </a:lnTo>
                    <a:lnTo>
                      <a:pt x="1" y="61"/>
                    </a:lnTo>
                    <a:lnTo>
                      <a:pt x="4" y="60"/>
                    </a:lnTo>
                    <a:lnTo>
                      <a:pt x="5" y="57"/>
                    </a:lnTo>
                    <a:lnTo>
                      <a:pt x="8" y="55"/>
                    </a:lnTo>
                    <a:lnTo>
                      <a:pt x="12" y="57"/>
                    </a:lnTo>
                    <a:lnTo>
                      <a:pt x="14" y="55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48"/>
                    </a:lnTo>
                    <a:lnTo>
                      <a:pt x="15" y="47"/>
                    </a:lnTo>
                    <a:lnTo>
                      <a:pt x="14" y="46"/>
                    </a:lnTo>
                    <a:lnTo>
                      <a:pt x="11" y="46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14" y="43"/>
                    </a:lnTo>
                    <a:lnTo>
                      <a:pt x="16" y="42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2"/>
                    </a:lnTo>
                    <a:lnTo>
                      <a:pt x="15" y="31"/>
                    </a:lnTo>
                    <a:lnTo>
                      <a:pt x="14" y="29"/>
                    </a:lnTo>
                    <a:lnTo>
                      <a:pt x="14" y="26"/>
                    </a:lnTo>
                    <a:lnTo>
                      <a:pt x="20" y="25"/>
                    </a:lnTo>
                    <a:lnTo>
                      <a:pt x="22" y="24"/>
                    </a:lnTo>
                    <a:lnTo>
                      <a:pt x="25" y="26"/>
                    </a:lnTo>
                    <a:lnTo>
                      <a:pt x="25" y="29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7" y="28"/>
                    </a:lnTo>
                    <a:lnTo>
                      <a:pt x="27" y="26"/>
                    </a:lnTo>
                    <a:lnTo>
                      <a:pt x="27" y="25"/>
                    </a:lnTo>
                    <a:lnTo>
                      <a:pt x="30" y="26"/>
                    </a:lnTo>
                    <a:lnTo>
                      <a:pt x="30" y="31"/>
                    </a:lnTo>
                    <a:lnTo>
                      <a:pt x="33" y="33"/>
                    </a:lnTo>
                    <a:lnTo>
                      <a:pt x="31" y="31"/>
                    </a:lnTo>
                    <a:lnTo>
                      <a:pt x="31" y="26"/>
                    </a:lnTo>
                    <a:lnTo>
                      <a:pt x="30" y="25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40" y="22"/>
                    </a:lnTo>
                    <a:lnTo>
                      <a:pt x="44" y="26"/>
                    </a:lnTo>
                    <a:lnTo>
                      <a:pt x="49" y="28"/>
                    </a:lnTo>
                    <a:lnTo>
                      <a:pt x="44" y="25"/>
                    </a:lnTo>
                    <a:lnTo>
                      <a:pt x="40" y="21"/>
                    </a:lnTo>
                    <a:lnTo>
                      <a:pt x="36" y="21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6" y="17"/>
                    </a:lnTo>
                    <a:lnTo>
                      <a:pt x="34" y="15"/>
                    </a:lnTo>
                    <a:lnTo>
                      <a:pt x="34" y="11"/>
                    </a:lnTo>
                    <a:lnTo>
                      <a:pt x="31" y="13"/>
                    </a:lnTo>
                    <a:lnTo>
                      <a:pt x="31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8" name="Freeform 713"/>
              <p:cNvSpPr>
                <a:spLocks/>
              </p:cNvSpPr>
              <p:nvPr/>
            </p:nvSpPr>
            <p:spPr bwMode="auto">
              <a:xfrm>
                <a:off x="4551974" y="3011999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2 h 4"/>
                  <a:gd name="T4" fmla="*/ 1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9" name="Freeform 714"/>
              <p:cNvSpPr>
                <a:spLocks/>
              </p:cNvSpPr>
              <p:nvPr/>
            </p:nvSpPr>
            <p:spPr bwMode="auto">
              <a:xfrm>
                <a:off x="4483794" y="3000141"/>
                <a:ext cx="88931" cy="48913"/>
              </a:xfrm>
              <a:custGeom>
                <a:avLst/>
                <a:gdLst>
                  <a:gd name="T0" fmla="*/ 35 w 60"/>
                  <a:gd name="T1" fmla="*/ 3 h 33"/>
                  <a:gd name="T2" fmla="*/ 38 w 60"/>
                  <a:gd name="T3" fmla="*/ 1 h 33"/>
                  <a:gd name="T4" fmla="*/ 43 w 60"/>
                  <a:gd name="T5" fmla="*/ 4 h 33"/>
                  <a:gd name="T6" fmla="*/ 46 w 60"/>
                  <a:gd name="T7" fmla="*/ 8 h 33"/>
                  <a:gd name="T8" fmla="*/ 46 w 60"/>
                  <a:gd name="T9" fmla="*/ 12 h 33"/>
                  <a:gd name="T10" fmla="*/ 50 w 60"/>
                  <a:gd name="T11" fmla="*/ 12 h 33"/>
                  <a:gd name="T12" fmla="*/ 54 w 60"/>
                  <a:gd name="T13" fmla="*/ 14 h 33"/>
                  <a:gd name="T14" fmla="*/ 58 w 60"/>
                  <a:gd name="T15" fmla="*/ 12 h 33"/>
                  <a:gd name="T16" fmla="*/ 57 w 60"/>
                  <a:gd name="T17" fmla="*/ 18 h 33"/>
                  <a:gd name="T18" fmla="*/ 53 w 60"/>
                  <a:gd name="T19" fmla="*/ 23 h 33"/>
                  <a:gd name="T20" fmla="*/ 50 w 60"/>
                  <a:gd name="T21" fmla="*/ 26 h 33"/>
                  <a:gd name="T22" fmla="*/ 42 w 60"/>
                  <a:gd name="T23" fmla="*/ 25 h 33"/>
                  <a:gd name="T24" fmla="*/ 41 w 60"/>
                  <a:gd name="T25" fmla="*/ 33 h 33"/>
                  <a:gd name="T26" fmla="*/ 34 w 60"/>
                  <a:gd name="T27" fmla="*/ 28 h 33"/>
                  <a:gd name="T28" fmla="*/ 32 w 60"/>
                  <a:gd name="T29" fmla="*/ 23 h 33"/>
                  <a:gd name="T30" fmla="*/ 24 w 60"/>
                  <a:gd name="T31" fmla="*/ 30 h 33"/>
                  <a:gd name="T32" fmla="*/ 16 w 60"/>
                  <a:gd name="T33" fmla="*/ 33 h 33"/>
                  <a:gd name="T34" fmla="*/ 13 w 60"/>
                  <a:gd name="T35" fmla="*/ 29 h 33"/>
                  <a:gd name="T36" fmla="*/ 12 w 60"/>
                  <a:gd name="T37" fmla="*/ 23 h 33"/>
                  <a:gd name="T38" fmla="*/ 6 w 60"/>
                  <a:gd name="T39" fmla="*/ 25 h 33"/>
                  <a:gd name="T40" fmla="*/ 3 w 60"/>
                  <a:gd name="T41" fmla="*/ 29 h 33"/>
                  <a:gd name="T42" fmla="*/ 0 w 60"/>
                  <a:gd name="T43" fmla="*/ 28 h 33"/>
                  <a:gd name="T44" fmla="*/ 3 w 60"/>
                  <a:gd name="T45" fmla="*/ 26 h 33"/>
                  <a:gd name="T46" fmla="*/ 5 w 60"/>
                  <a:gd name="T47" fmla="*/ 19 h 33"/>
                  <a:gd name="T48" fmla="*/ 10 w 60"/>
                  <a:gd name="T49" fmla="*/ 14 h 33"/>
                  <a:gd name="T50" fmla="*/ 14 w 60"/>
                  <a:gd name="T51" fmla="*/ 10 h 33"/>
                  <a:gd name="T52" fmla="*/ 12 w 60"/>
                  <a:gd name="T53" fmla="*/ 5 h 33"/>
                  <a:gd name="T54" fmla="*/ 16 w 60"/>
                  <a:gd name="T55" fmla="*/ 3 h 33"/>
                  <a:gd name="T56" fmla="*/ 18 w 60"/>
                  <a:gd name="T57" fmla="*/ 5 h 33"/>
                  <a:gd name="T58" fmla="*/ 25 w 60"/>
                  <a:gd name="T59" fmla="*/ 4 h 33"/>
                  <a:gd name="T60" fmla="*/ 31 w 60"/>
                  <a:gd name="T61" fmla="*/ 4 h 33"/>
                  <a:gd name="T62" fmla="*/ 32 w 60"/>
                  <a:gd name="T6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33">
                    <a:moveTo>
                      <a:pt x="34" y="0"/>
                    </a:moveTo>
                    <a:lnTo>
                      <a:pt x="35" y="3"/>
                    </a:lnTo>
                    <a:lnTo>
                      <a:pt x="36" y="3"/>
                    </a:lnTo>
                    <a:lnTo>
                      <a:pt x="38" y="1"/>
                    </a:lnTo>
                    <a:lnTo>
                      <a:pt x="41" y="1"/>
                    </a:lnTo>
                    <a:lnTo>
                      <a:pt x="43" y="4"/>
                    </a:lnTo>
                    <a:lnTo>
                      <a:pt x="46" y="7"/>
                    </a:lnTo>
                    <a:lnTo>
                      <a:pt x="46" y="8"/>
                    </a:lnTo>
                    <a:lnTo>
                      <a:pt x="46" y="11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50" y="12"/>
                    </a:lnTo>
                    <a:lnTo>
                      <a:pt x="52" y="11"/>
                    </a:lnTo>
                    <a:lnTo>
                      <a:pt x="54" y="14"/>
                    </a:lnTo>
                    <a:lnTo>
                      <a:pt x="57" y="12"/>
                    </a:lnTo>
                    <a:lnTo>
                      <a:pt x="58" y="12"/>
                    </a:lnTo>
                    <a:lnTo>
                      <a:pt x="60" y="14"/>
                    </a:lnTo>
                    <a:lnTo>
                      <a:pt x="57" y="18"/>
                    </a:lnTo>
                    <a:lnTo>
                      <a:pt x="58" y="22"/>
                    </a:lnTo>
                    <a:lnTo>
                      <a:pt x="53" y="23"/>
                    </a:lnTo>
                    <a:lnTo>
                      <a:pt x="53" y="28"/>
                    </a:lnTo>
                    <a:lnTo>
                      <a:pt x="50" y="26"/>
                    </a:lnTo>
                    <a:lnTo>
                      <a:pt x="49" y="26"/>
                    </a:lnTo>
                    <a:lnTo>
                      <a:pt x="42" y="25"/>
                    </a:lnTo>
                    <a:lnTo>
                      <a:pt x="42" y="28"/>
                    </a:lnTo>
                    <a:lnTo>
                      <a:pt x="41" y="33"/>
                    </a:lnTo>
                    <a:lnTo>
                      <a:pt x="39" y="30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7" y="32"/>
                    </a:lnTo>
                    <a:lnTo>
                      <a:pt x="24" y="30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0"/>
                    </a:lnTo>
                    <a:lnTo>
                      <a:pt x="13" y="29"/>
                    </a:lnTo>
                    <a:lnTo>
                      <a:pt x="13" y="26"/>
                    </a:lnTo>
                    <a:lnTo>
                      <a:pt x="12" y="23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7" y="28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5" y="19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7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8" y="5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2" y="3"/>
                    </a:lnTo>
                    <a:lnTo>
                      <a:pt x="32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0" name="Freeform 715"/>
              <p:cNvSpPr>
                <a:spLocks/>
              </p:cNvSpPr>
              <p:nvPr/>
            </p:nvSpPr>
            <p:spPr bwMode="auto">
              <a:xfrm>
                <a:off x="4443774" y="2903799"/>
                <a:ext cx="5929" cy="148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1 w 4"/>
                  <a:gd name="T7" fmla="*/ 0 h 1"/>
                  <a:gd name="T8" fmla="*/ 0 w 4"/>
                  <a:gd name="T9" fmla="*/ 0 h 1"/>
                  <a:gd name="T10" fmla="*/ 3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1" name="Freeform 716"/>
              <p:cNvSpPr>
                <a:spLocks/>
              </p:cNvSpPr>
              <p:nvPr/>
            </p:nvSpPr>
            <p:spPr bwMode="auto">
              <a:xfrm>
                <a:off x="4445257" y="289935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4 w 4"/>
                  <a:gd name="T5" fmla="*/ 2 h 3"/>
                  <a:gd name="T6" fmla="*/ 4 w 4"/>
                  <a:gd name="T7" fmla="*/ 3 h 3"/>
                  <a:gd name="T8" fmla="*/ 3 w 4"/>
                  <a:gd name="T9" fmla="*/ 2 h 3"/>
                  <a:gd name="T10" fmla="*/ 3 w 4"/>
                  <a:gd name="T11" fmla="*/ 2 h 3"/>
                  <a:gd name="T12" fmla="*/ 0 w 4"/>
                  <a:gd name="T13" fmla="*/ 2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2" name="Freeform 717"/>
              <p:cNvSpPr>
                <a:spLocks/>
              </p:cNvSpPr>
              <p:nvPr/>
            </p:nvSpPr>
            <p:spPr bwMode="auto">
              <a:xfrm>
                <a:off x="4437845" y="2856369"/>
                <a:ext cx="69663" cy="65216"/>
              </a:xfrm>
              <a:custGeom>
                <a:avLst/>
                <a:gdLst>
                  <a:gd name="T0" fmla="*/ 43 w 47"/>
                  <a:gd name="T1" fmla="*/ 3 h 44"/>
                  <a:gd name="T2" fmla="*/ 47 w 47"/>
                  <a:gd name="T3" fmla="*/ 6 h 44"/>
                  <a:gd name="T4" fmla="*/ 47 w 47"/>
                  <a:gd name="T5" fmla="*/ 7 h 44"/>
                  <a:gd name="T6" fmla="*/ 45 w 47"/>
                  <a:gd name="T7" fmla="*/ 10 h 44"/>
                  <a:gd name="T8" fmla="*/ 43 w 47"/>
                  <a:gd name="T9" fmla="*/ 14 h 44"/>
                  <a:gd name="T10" fmla="*/ 40 w 47"/>
                  <a:gd name="T11" fmla="*/ 15 h 44"/>
                  <a:gd name="T12" fmla="*/ 43 w 47"/>
                  <a:gd name="T13" fmla="*/ 17 h 44"/>
                  <a:gd name="T14" fmla="*/ 44 w 47"/>
                  <a:gd name="T15" fmla="*/ 19 h 44"/>
                  <a:gd name="T16" fmla="*/ 41 w 47"/>
                  <a:gd name="T17" fmla="*/ 24 h 44"/>
                  <a:gd name="T18" fmla="*/ 41 w 47"/>
                  <a:gd name="T19" fmla="*/ 28 h 44"/>
                  <a:gd name="T20" fmla="*/ 34 w 47"/>
                  <a:gd name="T21" fmla="*/ 28 h 44"/>
                  <a:gd name="T22" fmla="*/ 30 w 47"/>
                  <a:gd name="T23" fmla="*/ 32 h 44"/>
                  <a:gd name="T24" fmla="*/ 30 w 47"/>
                  <a:gd name="T25" fmla="*/ 40 h 44"/>
                  <a:gd name="T26" fmla="*/ 27 w 47"/>
                  <a:gd name="T27" fmla="*/ 43 h 44"/>
                  <a:gd name="T28" fmla="*/ 26 w 47"/>
                  <a:gd name="T29" fmla="*/ 39 h 44"/>
                  <a:gd name="T30" fmla="*/ 22 w 47"/>
                  <a:gd name="T31" fmla="*/ 37 h 44"/>
                  <a:gd name="T32" fmla="*/ 18 w 47"/>
                  <a:gd name="T33" fmla="*/ 36 h 44"/>
                  <a:gd name="T34" fmla="*/ 12 w 47"/>
                  <a:gd name="T35" fmla="*/ 37 h 44"/>
                  <a:gd name="T36" fmla="*/ 9 w 47"/>
                  <a:gd name="T37" fmla="*/ 39 h 44"/>
                  <a:gd name="T38" fmla="*/ 7 w 47"/>
                  <a:gd name="T39" fmla="*/ 40 h 44"/>
                  <a:gd name="T40" fmla="*/ 2 w 47"/>
                  <a:gd name="T41" fmla="*/ 39 h 44"/>
                  <a:gd name="T42" fmla="*/ 0 w 47"/>
                  <a:gd name="T43" fmla="*/ 36 h 44"/>
                  <a:gd name="T44" fmla="*/ 2 w 47"/>
                  <a:gd name="T45" fmla="*/ 36 h 44"/>
                  <a:gd name="T46" fmla="*/ 8 w 47"/>
                  <a:gd name="T47" fmla="*/ 37 h 44"/>
                  <a:gd name="T48" fmla="*/ 7 w 47"/>
                  <a:gd name="T49" fmla="*/ 37 h 44"/>
                  <a:gd name="T50" fmla="*/ 5 w 47"/>
                  <a:gd name="T51" fmla="*/ 36 h 44"/>
                  <a:gd name="T52" fmla="*/ 1 w 47"/>
                  <a:gd name="T53" fmla="*/ 35 h 44"/>
                  <a:gd name="T54" fmla="*/ 7 w 47"/>
                  <a:gd name="T55" fmla="*/ 35 h 44"/>
                  <a:gd name="T56" fmla="*/ 11 w 47"/>
                  <a:gd name="T57" fmla="*/ 36 h 44"/>
                  <a:gd name="T58" fmla="*/ 9 w 47"/>
                  <a:gd name="T59" fmla="*/ 35 h 44"/>
                  <a:gd name="T60" fmla="*/ 9 w 47"/>
                  <a:gd name="T61" fmla="*/ 33 h 44"/>
                  <a:gd name="T62" fmla="*/ 13 w 47"/>
                  <a:gd name="T63" fmla="*/ 32 h 44"/>
                  <a:gd name="T64" fmla="*/ 8 w 47"/>
                  <a:gd name="T65" fmla="*/ 28 h 44"/>
                  <a:gd name="T66" fmla="*/ 9 w 47"/>
                  <a:gd name="T67" fmla="*/ 25 h 44"/>
                  <a:gd name="T68" fmla="*/ 12 w 47"/>
                  <a:gd name="T69" fmla="*/ 21 h 44"/>
                  <a:gd name="T70" fmla="*/ 11 w 47"/>
                  <a:gd name="T71" fmla="*/ 15 h 44"/>
                  <a:gd name="T72" fmla="*/ 13 w 47"/>
                  <a:gd name="T73" fmla="*/ 10 h 44"/>
                  <a:gd name="T74" fmla="*/ 18 w 47"/>
                  <a:gd name="T75" fmla="*/ 8 h 44"/>
                  <a:gd name="T76" fmla="*/ 26 w 47"/>
                  <a:gd name="T77" fmla="*/ 3 h 44"/>
                  <a:gd name="T78" fmla="*/ 30 w 47"/>
                  <a:gd name="T79" fmla="*/ 2 h 44"/>
                  <a:gd name="T80" fmla="*/ 34 w 47"/>
                  <a:gd name="T81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7" h="44">
                    <a:moveTo>
                      <a:pt x="38" y="0"/>
                    </a:moveTo>
                    <a:lnTo>
                      <a:pt x="43" y="3"/>
                    </a:lnTo>
                    <a:lnTo>
                      <a:pt x="44" y="4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7"/>
                    </a:lnTo>
                    <a:lnTo>
                      <a:pt x="45" y="8"/>
                    </a:lnTo>
                    <a:lnTo>
                      <a:pt x="45" y="10"/>
                    </a:lnTo>
                    <a:lnTo>
                      <a:pt x="45" y="13"/>
                    </a:lnTo>
                    <a:lnTo>
                      <a:pt x="43" y="14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3" y="17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37" y="26"/>
                    </a:lnTo>
                    <a:lnTo>
                      <a:pt x="34" y="28"/>
                    </a:lnTo>
                    <a:lnTo>
                      <a:pt x="33" y="31"/>
                    </a:lnTo>
                    <a:lnTo>
                      <a:pt x="30" y="32"/>
                    </a:lnTo>
                    <a:lnTo>
                      <a:pt x="31" y="36"/>
                    </a:lnTo>
                    <a:lnTo>
                      <a:pt x="30" y="40"/>
                    </a:lnTo>
                    <a:lnTo>
                      <a:pt x="30" y="44"/>
                    </a:lnTo>
                    <a:lnTo>
                      <a:pt x="27" y="43"/>
                    </a:lnTo>
                    <a:lnTo>
                      <a:pt x="27" y="42"/>
                    </a:lnTo>
                    <a:lnTo>
                      <a:pt x="26" y="39"/>
                    </a:lnTo>
                    <a:lnTo>
                      <a:pt x="23" y="39"/>
                    </a:lnTo>
                    <a:lnTo>
                      <a:pt x="22" y="37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3" y="36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9" y="39"/>
                    </a:lnTo>
                    <a:lnTo>
                      <a:pt x="8" y="39"/>
                    </a:lnTo>
                    <a:lnTo>
                      <a:pt x="7" y="40"/>
                    </a:lnTo>
                    <a:lnTo>
                      <a:pt x="5" y="39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5" y="37"/>
                    </a:lnTo>
                    <a:lnTo>
                      <a:pt x="8" y="37"/>
                    </a:lnTo>
                    <a:lnTo>
                      <a:pt x="9" y="39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8" y="36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1" y="31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11" y="22"/>
                    </a:lnTo>
                    <a:lnTo>
                      <a:pt x="12" y="21"/>
                    </a:lnTo>
                    <a:lnTo>
                      <a:pt x="12" y="18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3" y="7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0" y="2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3" name="Freeform 718"/>
              <p:cNvSpPr>
                <a:spLocks/>
              </p:cNvSpPr>
              <p:nvPr/>
            </p:nvSpPr>
            <p:spPr bwMode="auto">
              <a:xfrm>
                <a:off x="4431917" y="2909727"/>
                <a:ext cx="54841" cy="47430"/>
              </a:xfrm>
              <a:custGeom>
                <a:avLst/>
                <a:gdLst>
                  <a:gd name="T0" fmla="*/ 17 w 37"/>
                  <a:gd name="T1" fmla="*/ 0 h 32"/>
                  <a:gd name="T2" fmla="*/ 22 w 37"/>
                  <a:gd name="T3" fmla="*/ 0 h 32"/>
                  <a:gd name="T4" fmla="*/ 23 w 37"/>
                  <a:gd name="T5" fmla="*/ 1 h 32"/>
                  <a:gd name="T6" fmla="*/ 26 w 37"/>
                  <a:gd name="T7" fmla="*/ 1 h 32"/>
                  <a:gd name="T8" fmla="*/ 27 w 37"/>
                  <a:gd name="T9" fmla="*/ 3 h 32"/>
                  <a:gd name="T10" fmla="*/ 30 w 37"/>
                  <a:gd name="T11" fmla="*/ 3 h 32"/>
                  <a:gd name="T12" fmla="*/ 31 w 37"/>
                  <a:gd name="T13" fmla="*/ 6 h 32"/>
                  <a:gd name="T14" fmla="*/ 31 w 37"/>
                  <a:gd name="T15" fmla="*/ 7 h 32"/>
                  <a:gd name="T16" fmla="*/ 34 w 37"/>
                  <a:gd name="T17" fmla="*/ 8 h 32"/>
                  <a:gd name="T18" fmla="*/ 34 w 37"/>
                  <a:gd name="T19" fmla="*/ 8 h 32"/>
                  <a:gd name="T20" fmla="*/ 33 w 37"/>
                  <a:gd name="T21" fmla="*/ 10 h 32"/>
                  <a:gd name="T22" fmla="*/ 35 w 37"/>
                  <a:gd name="T23" fmla="*/ 14 h 32"/>
                  <a:gd name="T24" fmla="*/ 34 w 37"/>
                  <a:gd name="T25" fmla="*/ 15 h 32"/>
                  <a:gd name="T26" fmla="*/ 37 w 37"/>
                  <a:gd name="T27" fmla="*/ 18 h 32"/>
                  <a:gd name="T28" fmla="*/ 35 w 37"/>
                  <a:gd name="T29" fmla="*/ 22 h 32"/>
                  <a:gd name="T30" fmla="*/ 34 w 37"/>
                  <a:gd name="T31" fmla="*/ 22 h 32"/>
                  <a:gd name="T32" fmla="*/ 33 w 37"/>
                  <a:gd name="T33" fmla="*/ 24 h 32"/>
                  <a:gd name="T34" fmla="*/ 31 w 37"/>
                  <a:gd name="T35" fmla="*/ 26 h 32"/>
                  <a:gd name="T36" fmla="*/ 33 w 37"/>
                  <a:gd name="T37" fmla="*/ 26 h 32"/>
                  <a:gd name="T38" fmla="*/ 33 w 37"/>
                  <a:gd name="T39" fmla="*/ 29 h 32"/>
                  <a:gd name="T40" fmla="*/ 34 w 37"/>
                  <a:gd name="T41" fmla="*/ 29 h 32"/>
                  <a:gd name="T42" fmla="*/ 34 w 37"/>
                  <a:gd name="T43" fmla="*/ 30 h 32"/>
                  <a:gd name="T44" fmla="*/ 31 w 37"/>
                  <a:gd name="T45" fmla="*/ 30 h 32"/>
                  <a:gd name="T46" fmla="*/ 31 w 37"/>
                  <a:gd name="T47" fmla="*/ 32 h 32"/>
                  <a:gd name="T48" fmla="*/ 29 w 37"/>
                  <a:gd name="T49" fmla="*/ 30 h 32"/>
                  <a:gd name="T50" fmla="*/ 26 w 37"/>
                  <a:gd name="T51" fmla="*/ 30 h 32"/>
                  <a:gd name="T52" fmla="*/ 23 w 37"/>
                  <a:gd name="T53" fmla="*/ 26 h 32"/>
                  <a:gd name="T54" fmla="*/ 20 w 37"/>
                  <a:gd name="T55" fmla="*/ 26 h 32"/>
                  <a:gd name="T56" fmla="*/ 20 w 37"/>
                  <a:gd name="T57" fmla="*/ 25 h 32"/>
                  <a:gd name="T58" fmla="*/ 17 w 37"/>
                  <a:gd name="T59" fmla="*/ 25 h 32"/>
                  <a:gd name="T60" fmla="*/ 16 w 37"/>
                  <a:gd name="T61" fmla="*/ 25 h 32"/>
                  <a:gd name="T62" fmla="*/ 13 w 37"/>
                  <a:gd name="T63" fmla="*/ 24 h 32"/>
                  <a:gd name="T64" fmla="*/ 13 w 37"/>
                  <a:gd name="T65" fmla="*/ 21 h 32"/>
                  <a:gd name="T66" fmla="*/ 12 w 37"/>
                  <a:gd name="T67" fmla="*/ 19 h 32"/>
                  <a:gd name="T68" fmla="*/ 11 w 37"/>
                  <a:gd name="T69" fmla="*/ 18 h 32"/>
                  <a:gd name="T70" fmla="*/ 9 w 37"/>
                  <a:gd name="T71" fmla="*/ 18 h 32"/>
                  <a:gd name="T72" fmla="*/ 5 w 37"/>
                  <a:gd name="T73" fmla="*/ 15 h 32"/>
                  <a:gd name="T74" fmla="*/ 5 w 37"/>
                  <a:gd name="T75" fmla="*/ 13 h 32"/>
                  <a:gd name="T76" fmla="*/ 1 w 37"/>
                  <a:gd name="T77" fmla="*/ 13 h 32"/>
                  <a:gd name="T78" fmla="*/ 1 w 37"/>
                  <a:gd name="T79" fmla="*/ 7 h 32"/>
                  <a:gd name="T80" fmla="*/ 0 w 37"/>
                  <a:gd name="T81" fmla="*/ 6 h 32"/>
                  <a:gd name="T82" fmla="*/ 1 w 37"/>
                  <a:gd name="T83" fmla="*/ 3 h 32"/>
                  <a:gd name="T84" fmla="*/ 4 w 37"/>
                  <a:gd name="T85" fmla="*/ 0 h 32"/>
                  <a:gd name="T86" fmla="*/ 5 w 37"/>
                  <a:gd name="T87" fmla="*/ 1 h 32"/>
                  <a:gd name="T88" fmla="*/ 6 w 37"/>
                  <a:gd name="T89" fmla="*/ 3 h 32"/>
                  <a:gd name="T90" fmla="*/ 9 w 37"/>
                  <a:gd name="T91" fmla="*/ 3 h 32"/>
                  <a:gd name="T92" fmla="*/ 11 w 37"/>
                  <a:gd name="T93" fmla="*/ 4 h 32"/>
                  <a:gd name="T94" fmla="*/ 12 w 37"/>
                  <a:gd name="T95" fmla="*/ 3 h 32"/>
                  <a:gd name="T96" fmla="*/ 13 w 37"/>
                  <a:gd name="T97" fmla="*/ 3 h 32"/>
                  <a:gd name="T98" fmla="*/ 15 w 37"/>
                  <a:gd name="T99" fmla="*/ 1 h 32"/>
                  <a:gd name="T100" fmla="*/ 16 w 37"/>
                  <a:gd name="T101" fmla="*/ 1 h 32"/>
                  <a:gd name="T102" fmla="*/ 17 w 37"/>
                  <a:gd name="T10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2">
                    <a:moveTo>
                      <a:pt x="17" y="0"/>
                    </a:moveTo>
                    <a:lnTo>
                      <a:pt x="22" y="0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5" y="14"/>
                    </a:lnTo>
                    <a:lnTo>
                      <a:pt x="34" y="15"/>
                    </a:lnTo>
                    <a:lnTo>
                      <a:pt x="37" y="18"/>
                    </a:lnTo>
                    <a:lnTo>
                      <a:pt x="35" y="22"/>
                    </a:lnTo>
                    <a:lnTo>
                      <a:pt x="34" y="22"/>
                    </a:lnTo>
                    <a:lnTo>
                      <a:pt x="33" y="24"/>
                    </a:lnTo>
                    <a:lnTo>
                      <a:pt x="31" y="26"/>
                    </a:lnTo>
                    <a:lnTo>
                      <a:pt x="33" y="26"/>
                    </a:lnTo>
                    <a:lnTo>
                      <a:pt x="33" y="29"/>
                    </a:lnTo>
                    <a:lnTo>
                      <a:pt x="34" y="29"/>
                    </a:lnTo>
                    <a:lnTo>
                      <a:pt x="34" y="30"/>
                    </a:lnTo>
                    <a:lnTo>
                      <a:pt x="31" y="30"/>
                    </a:lnTo>
                    <a:lnTo>
                      <a:pt x="31" y="32"/>
                    </a:lnTo>
                    <a:lnTo>
                      <a:pt x="29" y="30"/>
                    </a:lnTo>
                    <a:lnTo>
                      <a:pt x="26" y="30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20" y="25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3" y="24"/>
                    </a:lnTo>
                    <a:lnTo>
                      <a:pt x="13" y="21"/>
                    </a:lnTo>
                    <a:lnTo>
                      <a:pt x="12" y="19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4" name="Freeform 719"/>
              <p:cNvSpPr>
                <a:spLocks/>
              </p:cNvSpPr>
              <p:nvPr/>
            </p:nvSpPr>
            <p:spPr bwMode="auto">
              <a:xfrm>
                <a:off x="4477865" y="2942336"/>
                <a:ext cx="14822" cy="19269"/>
              </a:xfrm>
              <a:custGeom>
                <a:avLst/>
                <a:gdLst>
                  <a:gd name="T0" fmla="*/ 3 w 10"/>
                  <a:gd name="T1" fmla="*/ 0 h 13"/>
                  <a:gd name="T2" fmla="*/ 4 w 10"/>
                  <a:gd name="T3" fmla="*/ 0 h 13"/>
                  <a:gd name="T4" fmla="*/ 7 w 10"/>
                  <a:gd name="T5" fmla="*/ 3 h 13"/>
                  <a:gd name="T6" fmla="*/ 9 w 10"/>
                  <a:gd name="T7" fmla="*/ 6 h 13"/>
                  <a:gd name="T8" fmla="*/ 10 w 10"/>
                  <a:gd name="T9" fmla="*/ 7 h 13"/>
                  <a:gd name="T10" fmla="*/ 10 w 10"/>
                  <a:gd name="T11" fmla="*/ 11 h 13"/>
                  <a:gd name="T12" fmla="*/ 7 w 10"/>
                  <a:gd name="T13" fmla="*/ 13 h 13"/>
                  <a:gd name="T14" fmla="*/ 4 w 10"/>
                  <a:gd name="T15" fmla="*/ 11 h 13"/>
                  <a:gd name="T16" fmla="*/ 3 w 10"/>
                  <a:gd name="T17" fmla="*/ 8 h 13"/>
                  <a:gd name="T18" fmla="*/ 3 w 10"/>
                  <a:gd name="T19" fmla="*/ 8 h 13"/>
                  <a:gd name="T20" fmla="*/ 3 w 10"/>
                  <a:gd name="T21" fmla="*/ 7 h 13"/>
                  <a:gd name="T22" fmla="*/ 2 w 10"/>
                  <a:gd name="T23" fmla="*/ 7 h 13"/>
                  <a:gd name="T24" fmla="*/ 2 w 10"/>
                  <a:gd name="T25" fmla="*/ 4 h 13"/>
                  <a:gd name="T26" fmla="*/ 0 w 10"/>
                  <a:gd name="T27" fmla="*/ 4 h 13"/>
                  <a:gd name="T28" fmla="*/ 2 w 10"/>
                  <a:gd name="T29" fmla="*/ 2 h 13"/>
                  <a:gd name="T30" fmla="*/ 3 w 10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4" y="11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5" name="Freeform 720"/>
              <p:cNvSpPr>
                <a:spLocks/>
              </p:cNvSpPr>
              <p:nvPr/>
            </p:nvSpPr>
            <p:spPr bwMode="auto">
              <a:xfrm>
                <a:off x="4267394" y="2619218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1 h 5"/>
                  <a:gd name="T4" fmla="*/ 1 w 3"/>
                  <a:gd name="T5" fmla="*/ 3 h 5"/>
                  <a:gd name="T6" fmla="*/ 3 w 3"/>
                  <a:gd name="T7" fmla="*/ 5 h 5"/>
                  <a:gd name="T8" fmla="*/ 0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6" name="Freeform 721"/>
              <p:cNvSpPr>
                <a:spLocks/>
              </p:cNvSpPr>
              <p:nvPr/>
            </p:nvSpPr>
            <p:spPr bwMode="auto">
              <a:xfrm>
                <a:off x="4271840" y="2594022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7" name="Freeform 722"/>
              <p:cNvSpPr>
                <a:spLocks/>
              </p:cNvSpPr>
              <p:nvPr/>
            </p:nvSpPr>
            <p:spPr bwMode="auto">
              <a:xfrm>
                <a:off x="4265911" y="2594022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4 w 4"/>
                  <a:gd name="T5" fmla="*/ 2 h 4"/>
                  <a:gd name="T6" fmla="*/ 4 w 4"/>
                  <a:gd name="T7" fmla="*/ 4 h 4"/>
                  <a:gd name="T8" fmla="*/ 2 w 4"/>
                  <a:gd name="T9" fmla="*/ 3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8" name="Freeform 723"/>
              <p:cNvSpPr>
                <a:spLocks/>
              </p:cNvSpPr>
              <p:nvPr/>
            </p:nvSpPr>
            <p:spPr bwMode="auto">
              <a:xfrm>
                <a:off x="4267394" y="2608843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0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9" name="Freeform 724"/>
              <p:cNvSpPr>
                <a:spLocks/>
              </p:cNvSpPr>
              <p:nvPr/>
            </p:nvSpPr>
            <p:spPr bwMode="auto">
              <a:xfrm>
                <a:off x="4262947" y="2594022"/>
                <a:ext cx="10376" cy="11858"/>
              </a:xfrm>
              <a:custGeom>
                <a:avLst/>
                <a:gdLst>
                  <a:gd name="T0" fmla="*/ 2 w 7"/>
                  <a:gd name="T1" fmla="*/ 0 h 8"/>
                  <a:gd name="T2" fmla="*/ 4 w 7"/>
                  <a:gd name="T3" fmla="*/ 6 h 8"/>
                  <a:gd name="T4" fmla="*/ 7 w 7"/>
                  <a:gd name="T5" fmla="*/ 8 h 8"/>
                  <a:gd name="T6" fmla="*/ 4 w 7"/>
                  <a:gd name="T7" fmla="*/ 8 h 8"/>
                  <a:gd name="T8" fmla="*/ 2 w 7"/>
                  <a:gd name="T9" fmla="*/ 4 h 8"/>
                  <a:gd name="T10" fmla="*/ 0 w 7"/>
                  <a:gd name="T11" fmla="*/ 2 h 8"/>
                  <a:gd name="T12" fmla="*/ 2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4" y="6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0" name="Freeform 725"/>
              <p:cNvSpPr>
                <a:spLocks/>
              </p:cNvSpPr>
              <p:nvPr/>
            </p:nvSpPr>
            <p:spPr bwMode="auto">
              <a:xfrm>
                <a:off x="4261465" y="259846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1" name="Freeform 726"/>
              <p:cNvSpPr>
                <a:spLocks/>
              </p:cNvSpPr>
              <p:nvPr/>
            </p:nvSpPr>
            <p:spPr bwMode="auto">
              <a:xfrm>
                <a:off x="4199213" y="2801528"/>
                <a:ext cx="78557" cy="103753"/>
              </a:xfrm>
              <a:custGeom>
                <a:avLst/>
                <a:gdLst>
                  <a:gd name="T0" fmla="*/ 45 w 53"/>
                  <a:gd name="T1" fmla="*/ 3 h 70"/>
                  <a:gd name="T2" fmla="*/ 40 w 53"/>
                  <a:gd name="T3" fmla="*/ 7 h 70"/>
                  <a:gd name="T4" fmla="*/ 36 w 53"/>
                  <a:gd name="T5" fmla="*/ 11 h 70"/>
                  <a:gd name="T6" fmla="*/ 36 w 53"/>
                  <a:gd name="T7" fmla="*/ 22 h 70"/>
                  <a:gd name="T8" fmla="*/ 40 w 53"/>
                  <a:gd name="T9" fmla="*/ 18 h 70"/>
                  <a:gd name="T10" fmla="*/ 49 w 53"/>
                  <a:gd name="T11" fmla="*/ 25 h 70"/>
                  <a:gd name="T12" fmla="*/ 49 w 53"/>
                  <a:gd name="T13" fmla="*/ 27 h 70"/>
                  <a:gd name="T14" fmla="*/ 53 w 53"/>
                  <a:gd name="T15" fmla="*/ 34 h 70"/>
                  <a:gd name="T16" fmla="*/ 53 w 53"/>
                  <a:gd name="T17" fmla="*/ 40 h 70"/>
                  <a:gd name="T18" fmla="*/ 50 w 53"/>
                  <a:gd name="T19" fmla="*/ 50 h 70"/>
                  <a:gd name="T20" fmla="*/ 47 w 53"/>
                  <a:gd name="T21" fmla="*/ 55 h 70"/>
                  <a:gd name="T22" fmla="*/ 45 w 53"/>
                  <a:gd name="T23" fmla="*/ 58 h 70"/>
                  <a:gd name="T24" fmla="*/ 40 w 53"/>
                  <a:gd name="T25" fmla="*/ 59 h 70"/>
                  <a:gd name="T26" fmla="*/ 31 w 53"/>
                  <a:gd name="T27" fmla="*/ 63 h 70"/>
                  <a:gd name="T28" fmla="*/ 27 w 53"/>
                  <a:gd name="T29" fmla="*/ 63 h 70"/>
                  <a:gd name="T30" fmla="*/ 22 w 53"/>
                  <a:gd name="T31" fmla="*/ 69 h 70"/>
                  <a:gd name="T32" fmla="*/ 11 w 53"/>
                  <a:gd name="T33" fmla="*/ 69 h 70"/>
                  <a:gd name="T34" fmla="*/ 7 w 53"/>
                  <a:gd name="T35" fmla="*/ 69 h 70"/>
                  <a:gd name="T36" fmla="*/ 7 w 53"/>
                  <a:gd name="T37" fmla="*/ 68 h 70"/>
                  <a:gd name="T38" fmla="*/ 10 w 53"/>
                  <a:gd name="T39" fmla="*/ 63 h 70"/>
                  <a:gd name="T40" fmla="*/ 2 w 53"/>
                  <a:gd name="T41" fmla="*/ 63 h 70"/>
                  <a:gd name="T42" fmla="*/ 9 w 53"/>
                  <a:gd name="T43" fmla="*/ 58 h 70"/>
                  <a:gd name="T44" fmla="*/ 3 w 53"/>
                  <a:gd name="T45" fmla="*/ 55 h 70"/>
                  <a:gd name="T46" fmla="*/ 7 w 53"/>
                  <a:gd name="T47" fmla="*/ 56 h 70"/>
                  <a:gd name="T48" fmla="*/ 9 w 53"/>
                  <a:gd name="T49" fmla="*/ 54 h 70"/>
                  <a:gd name="T50" fmla="*/ 11 w 53"/>
                  <a:gd name="T51" fmla="*/ 51 h 70"/>
                  <a:gd name="T52" fmla="*/ 18 w 53"/>
                  <a:gd name="T53" fmla="*/ 48 h 70"/>
                  <a:gd name="T54" fmla="*/ 13 w 53"/>
                  <a:gd name="T55" fmla="*/ 50 h 70"/>
                  <a:gd name="T56" fmla="*/ 7 w 53"/>
                  <a:gd name="T57" fmla="*/ 50 h 70"/>
                  <a:gd name="T58" fmla="*/ 13 w 53"/>
                  <a:gd name="T59" fmla="*/ 44 h 70"/>
                  <a:gd name="T60" fmla="*/ 20 w 53"/>
                  <a:gd name="T61" fmla="*/ 39 h 70"/>
                  <a:gd name="T62" fmla="*/ 9 w 53"/>
                  <a:gd name="T63" fmla="*/ 36 h 70"/>
                  <a:gd name="T64" fmla="*/ 6 w 53"/>
                  <a:gd name="T65" fmla="*/ 34 h 70"/>
                  <a:gd name="T66" fmla="*/ 10 w 53"/>
                  <a:gd name="T67" fmla="*/ 32 h 70"/>
                  <a:gd name="T68" fmla="*/ 13 w 53"/>
                  <a:gd name="T69" fmla="*/ 27 h 70"/>
                  <a:gd name="T70" fmla="*/ 6 w 53"/>
                  <a:gd name="T71" fmla="*/ 23 h 70"/>
                  <a:gd name="T72" fmla="*/ 11 w 53"/>
                  <a:gd name="T73" fmla="*/ 25 h 70"/>
                  <a:gd name="T74" fmla="*/ 9 w 53"/>
                  <a:gd name="T75" fmla="*/ 19 h 70"/>
                  <a:gd name="T76" fmla="*/ 11 w 53"/>
                  <a:gd name="T77" fmla="*/ 19 h 70"/>
                  <a:gd name="T78" fmla="*/ 18 w 53"/>
                  <a:gd name="T79" fmla="*/ 21 h 70"/>
                  <a:gd name="T80" fmla="*/ 25 w 53"/>
                  <a:gd name="T81" fmla="*/ 19 h 70"/>
                  <a:gd name="T82" fmla="*/ 31 w 53"/>
                  <a:gd name="T83" fmla="*/ 14 h 70"/>
                  <a:gd name="T84" fmla="*/ 28 w 53"/>
                  <a:gd name="T85" fmla="*/ 14 h 70"/>
                  <a:gd name="T86" fmla="*/ 27 w 53"/>
                  <a:gd name="T87" fmla="*/ 11 h 70"/>
                  <a:gd name="T88" fmla="*/ 28 w 53"/>
                  <a:gd name="T89" fmla="*/ 8 h 70"/>
                  <a:gd name="T90" fmla="*/ 29 w 53"/>
                  <a:gd name="T91" fmla="*/ 5 h 70"/>
                  <a:gd name="T92" fmla="*/ 34 w 53"/>
                  <a:gd name="T93" fmla="*/ 4 h 70"/>
                  <a:gd name="T94" fmla="*/ 36 w 53"/>
                  <a:gd name="T95" fmla="*/ 3 h 70"/>
                  <a:gd name="T96" fmla="*/ 36 w 53"/>
                  <a:gd name="T97" fmla="*/ 8 h 70"/>
                  <a:gd name="T98" fmla="*/ 40 w 53"/>
                  <a:gd name="T9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70">
                    <a:moveTo>
                      <a:pt x="39" y="0"/>
                    </a:moveTo>
                    <a:lnTo>
                      <a:pt x="42" y="1"/>
                    </a:lnTo>
                    <a:lnTo>
                      <a:pt x="45" y="3"/>
                    </a:lnTo>
                    <a:lnTo>
                      <a:pt x="42" y="4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39" y="8"/>
                    </a:lnTo>
                    <a:lnTo>
                      <a:pt x="38" y="8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1" y="18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39" y="18"/>
                    </a:lnTo>
                    <a:lnTo>
                      <a:pt x="40" y="18"/>
                    </a:lnTo>
                    <a:lnTo>
                      <a:pt x="45" y="19"/>
                    </a:lnTo>
                    <a:lnTo>
                      <a:pt x="47" y="25"/>
                    </a:lnTo>
                    <a:lnTo>
                      <a:pt x="49" y="25"/>
                    </a:lnTo>
                    <a:lnTo>
                      <a:pt x="52" y="26"/>
                    </a:lnTo>
                    <a:lnTo>
                      <a:pt x="50" y="26"/>
                    </a:lnTo>
                    <a:lnTo>
                      <a:pt x="49" y="27"/>
                    </a:lnTo>
                    <a:lnTo>
                      <a:pt x="52" y="29"/>
                    </a:lnTo>
                    <a:lnTo>
                      <a:pt x="52" y="32"/>
                    </a:lnTo>
                    <a:lnTo>
                      <a:pt x="53" y="34"/>
                    </a:lnTo>
                    <a:lnTo>
                      <a:pt x="53" y="37"/>
                    </a:lnTo>
                    <a:lnTo>
                      <a:pt x="50" y="39"/>
                    </a:lnTo>
                    <a:lnTo>
                      <a:pt x="53" y="40"/>
                    </a:lnTo>
                    <a:lnTo>
                      <a:pt x="53" y="45"/>
                    </a:lnTo>
                    <a:lnTo>
                      <a:pt x="53" y="48"/>
                    </a:lnTo>
                    <a:lnTo>
                      <a:pt x="50" y="50"/>
                    </a:lnTo>
                    <a:lnTo>
                      <a:pt x="52" y="52"/>
                    </a:lnTo>
                    <a:lnTo>
                      <a:pt x="49" y="55"/>
                    </a:lnTo>
                    <a:lnTo>
                      <a:pt x="47" y="55"/>
                    </a:lnTo>
                    <a:lnTo>
                      <a:pt x="50" y="59"/>
                    </a:lnTo>
                    <a:lnTo>
                      <a:pt x="46" y="59"/>
                    </a:lnTo>
                    <a:lnTo>
                      <a:pt x="45" y="58"/>
                    </a:lnTo>
                    <a:lnTo>
                      <a:pt x="43" y="59"/>
                    </a:lnTo>
                    <a:lnTo>
                      <a:pt x="42" y="58"/>
                    </a:lnTo>
                    <a:lnTo>
                      <a:pt x="40" y="59"/>
                    </a:lnTo>
                    <a:lnTo>
                      <a:pt x="34" y="61"/>
                    </a:lnTo>
                    <a:lnTo>
                      <a:pt x="34" y="63"/>
                    </a:lnTo>
                    <a:lnTo>
                      <a:pt x="31" y="63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4" y="63"/>
                    </a:lnTo>
                    <a:lnTo>
                      <a:pt x="25" y="66"/>
                    </a:lnTo>
                    <a:lnTo>
                      <a:pt x="22" y="69"/>
                    </a:lnTo>
                    <a:lnTo>
                      <a:pt x="18" y="70"/>
                    </a:lnTo>
                    <a:lnTo>
                      <a:pt x="13" y="70"/>
                    </a:lnTo>
                    <a:lnTo>
                      <a:pt x="11" y="69"/>
                    </a:lnTo>
                    <a:lnTo>
                      <a:pt x="9" y="70"/>
                    </a:lnTo>
                    <a:lnTo>
                      <a:pt x="9" y="69"/>
                    </a:lnTo>
                    <a:lnTo>
                      <a:pt x="7" y="69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7" y="68"/>
                    </a:lnTo>
                    <a:lnTo>
                      <a:pt x="3" y="68"/>
                    </a:lnTo>
                    <a:lnTo>
                      <a:pt x="6" y="66"/>
                    </a:lnTo>
                    <a:lnTo>
                      <a:pt x="10" y="63"/>
                    </a:lnTo>
                    <a:lnTo>
                      <a:pt x="5" y="65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6" y="59"/>
                    </a:lnTo>
                    <a:lnTo>
                      <a:pt x="9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7" y="56"/>
                    </a:lnTo>
                    <a:lnTo>
                      <a:pt x="9" y="56"/>
                    </a:lnTo>
                    <a:lnTo>
                      <a:pt x="7" y="55"/>
                    </a:lnTo>
                    <a:lnTo>
                      <a:pt x="9" y="54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11" y="51"/>
                    </a:lnTo>
                    <a:lnTo>
                      <a:pt x="16" y="50"/>
                    </a:lnTo>
                    <a:lnTo>
                      <a:pt x="21" y="48"/>
                    </a:lnTo>
                    <a:lnTo>
                      <a:pt x="18" y="48"/>
                    </a:lnTo>
                    <a:lnTo>
                      <a:pt x="18" y="47"/>
                    </a:lnTo>
                    <a:lnTo>
                      <a:pt x="17" y="50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11" y="47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20" y="39"/>
                    </a:lnTo>
                    <a:lnTo>
                      <a:pt x="13" y="39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10" y="32"/>
                    </a:lnTo>
                    <a:lnTo>
                      <a:pt x="9" y="30"/>
                    </a:lnTo>
                    <a:lnTo>
                      <a:pt x="10" y="29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0" y="26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7" y="22"/>
                    </a:lnTo>
                    <a:lnTo>
                      <a:pt x="7" y="18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7" y="19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21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8" y="16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8" y="14"/>
                    </a:lnTo>
                    <a:lnTo>
                      <a:pt x="24" y="14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8" y="4"/>
                    </a:lnTo>
                    <a:lnTo>
                      <a:pt x="36" y="5"/>
                    </a:lnTo>
                    <a:lnTo>
                      <a:pt x="36" y="8"/>
                    </a:lnTo>
                    <a:lnTo>
                      <a:pt x="38" y="5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2" name="Freeform 727"/>
              <p:cNvSpPr>
                <a:spLocks/>
              </p:cNvSpPr>
              <p:nvPr/>
            </p:nvSpPr>
            <p:spPr bwMode="auto">
              <a:xfrm>
                <a:off x="4273323" y="2755580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3" name="Freeform 728"/>
              <p:cNvSpPr>
                <a:spLocks/>
              </p:cNvSpPr>
              <p:nvPr/>
            </p:nvSpPr>
            <p:spPr bwMode="auto">
              <a:xfrm>
                <a:off x="4279252" y="2780777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6 h 7"/>
                  <a:gd name="T4" fmla="*/ 0 w 4"/>
                  <a:gd name="T5" fmla="*/ 7 h 7"/>
                  <a:gd name="T6" fmla="*/ 0 w 4"/>
                  <a:gd name="T7" fmla="*/ 6 h 7"/>
                  <a:gd name="T8" fmla="*/ 4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4" name="Freeform 729"/>
              <p:cNvSpPr>
                <a:spLocks/>
              </p:cNvSpPr>
              <p:nvPr/>
            </p:nvSpPr>
            <p:spPr bwMode="auto">
              <a:xfrm>
                <a:off x="4268876" y="2739276"/>
                <a:ext cx="16305" cy="16305"/>
              </a:xfrm>
              <a:custGeom>
                <a:avLst/>
                <a:gdLst>
                  <a:gd name="T0" fmla="*/ 6 w 11"/>
                  <a:gd name="T1" fmla="*/ 0 h 11"/>
                  <a:gd name="T2" fmla="*/ 7 w 11"/>
                  <a:gd name="T3" fmla="*/ 2 h 11"/>
                  <a:gd name="T4" fmla="*/ 7 w 11"/>
                  <a:gd name="T5" fmla="*/ 7 h 11"/>
                  <a:gd name="T6" fmla="*/ 10 w 11"/>
                  <a:gd name="T7" fmla="*/ 9 h 11"/>
                  <a:gd name="T8" fmla="*/ 11 w 11"/>
                  <a:gd name="T9" fmla="*/ 7 h 11"/>
                  <a:gd name="T10" fmla="*/ 11 w 11"/>
                  <a:gd name="T11" fmla="*/ 9 h 11"/>
                  <a:gd name="T12" fmla="*/ 10 w 11"/>
                  <a:gd name="T13" fmla="*/ 10 h 11"/>
                  <a:gd name="T14" fmla="*/ 9 w 11"/>
                  <a:gd name="T15" fmla="*/ 11 h 11"/>
                  <a:gd name="T16" fmla="*/ 9 w 11"/>
                  <a:gd name="T17" fmla="*/ 11 h 11"/>
                  <a:gd name="T18" fmla="*/ 9 w 11"/>
                  <a:gd name="T19" fmla="*/ 9 h 11"/>
                  <a:gd name="T20" fmla="*/ 5 w 11"/>
                  <a:gd name="T21" fmla="*/ 10 h 11"/>
                  <a:gd name="T22" fmla="*/ 3 w 11"/>
                  <a:gd name="T23" fmla="*/ 6 h 11"/>
                  <a:gd name="T24" fmla="*/ 3 w 11"/>
                  <a:gd name="T25" fmla="*/ 6 h 11"/>
                  <a:gd name="T26" fmla="*/ 3 w 11"/>
                  <a:gd name="T27" fmla="*/ 4 h 11"/>
                  <a:gd name="T28" fmla="*/ 3 w 11"/>
                  <a:gd name="T29" fmla="*/ 6 h 11"/>
                  <a:gd name="T30" fmla="*/ 0 w 11"/>
                  <a:gd name="T31" fmla="*/ 4 h 11"/>
                  <a:gd name="T32" fmla="*/ 2 w 11"/>
                  <a:gd name="T33" fmla="*/ 3 h 11"/>
                  <a:gd name="T34" fmla="*/ 2 w 11"/>
                  <a:gd name="T35" fmla="*/ 3 h 11"/>
                  <a:gd name="T36" fmla="*/ 2 w 11"/>
                  <a:gd name="T37" fmla="*/ 2 h 11"/>
                  <a:gd name="T38" fmla="*/ 5 w 11"/>
                  <a:gd name="T39" fmla="*/ 3 h 11"/>
                  <a:gd name="T40" fmla="*/ 5 w 11"/>
                  <a:gd name="T41" fmla="*/ 0 h 11"/>
                  <a:gd name="T42" fmla="*/ 6 w 11"/>
                  <a:gd name="T4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lnTo>
                      <a:pt x="7" y="2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5" name="Freeform 730"/>
              <p:cNvSpPr>
                <a:spLocks/>
              </p:cNvSpPr>
              <p:nvPr/>
            </p:nvSpPr>
            <p:spPr bwMode="auto">
              <a:xfrm>
                <a:off x="4325199" y="269925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6" name="Freeform 731"/>
              <p:cNvSpPr>
                <a:spLocks/>
              </p:cNvSpPr>
              <p:nvPr/>
            </p:nvSpPr>
            <p:spPr bwMode="auto">
              <a:xfrm>
                <a:off x="4397827" y="2908246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7" name="Freeform 732"/>
              <p:cNvSpPr>
                <a:spLocks/>
              </p:cNvSpPr>
              <p:nvPr/>
            </p:nvSpPr>
            <p:spPr bwMode="auto">
              <a:xfrm>
                <a:off x="4265911" y="2731865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1 h 4"/>
                  <a:gd name="T4" fmla="*/ 1 w 4"/>
                  <a:gd name="T5" fmla="*/ 4 h 4"/>
                  <a:gd name="T6" fmla="*/ 0 w 4"/>
                  <a:gd name="T7" fmla="*/ 3 h 4"/>
                  <a:gd name="T8" fmla="*/ 0 w 4"/>
                  <a:gd name="T9" fmla="*/ 3 h 4"/>
                  <a:gd name="T10" fmla="*/ 1 w 4"/>
                  <a:gd name="T11" fmla="*/ 1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8" name="Freeform 733"/>
              <p:cNvSpPr>
                <a:spLocks/>
              </p:cNvSpPr>
              <p:nvPr/>
            </p:nvSpPr>
            <p:spPr bwMode="auto">
              <a:xfrm>
                <a:off x="4276287" y="27822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9" name="Freeform 734"/>
              <p:cNvSpPr>
                <a:spLocks/>
              </p:cNvSpPr>
              <p:nvPr/>
            </p:nvSpPr>
            <p:spPr bwMode="auto">
              <a:xfrm>
                <a:off x="4277769" y="2760027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0" name="Freeform 735"/>
              <p:cNvSpPr>
                <a:spLocks/>
              </p:cNvSpPr>
              <p:nvPr/>
            </p:nvSpPr>
            <p:spPr bwMode="auto">
              <a:xfrm>
                <a:off x="4354843" y="2650345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1" name="Freeform 736"/>
              <p:cNvSpPr>
                <a:spLocks/>
              </p:cNvSpPr>
              <p:nvPr/>
            </p:nvSpPr>
            <p:spPr bwMode="auto">
              <a:xfrm>
                <a:off x="4359290" y="2645898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3 h 4"/>
                  <a:gd name="T6" fmla="*/ 2 w 3"/>
                  <a:gd name="T7" fmla="*/ 4 h 4"/>
                  <a:gd name="T8" fmla="*/ 0 w 3"/>
                  <a:gd name="T9" fmla="*/ 3 h 4"/>
                  <a:gd name="T10" fmla="*/ 2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2" name="Freeform 737"/>
              <p:cNvSpPr>
                <a:spLocks/>
              </p:cNvSpPr>
              <p:nvPr/>
            </p:nvSpPr>
            <p:spPr bwMode="auto">
              <a:xfrm>
                <a:off x="4365219" y="2641452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3" name="Freeform 738"/>
              <p:cNvSpPr>
                <a:spLocks/>
              </p:cNvSpPr>
              <p:nvPr/>
            </p:nvSpPr>
            <p:spPr bwMode="auto">
              <a:xfrm>
                <a:off x="4265911" y="2770402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4" name="Freeform 739"/>
              <p:cNvSpPr>
                <a:spLocks/>
              </p:cNvSpPr>
              <p:nvPr/>
            </p:nvSpPr>
            <p:spPr bwMode="auto">
              <a:xfrm>
                <a:off x="4265911" y="2717043"/>
                <a:ext cx="13340" cy="14822"/>
              </a:xfrm>
              <a:custGeom>
                <a:avLst/>
                <a:gdLst>
                  <a:gd name="T0" fmla="*/ 8 w 9"/>
                  <a:gd name="T1" fmla="*/ 0 h 10"/>
                  <a:gd name="T2" fmla="*/ 9 w 9"/>
                  <a:gd name="T3" fmla="*/ 3 h 10"/>
                  <a:gd name="T4" fmla="*/ 7 w 9"/>
                  <a:gd name="T5" fmla="*/ 6 h 10"/>
                  <a:gd name="T6" fmla="*/ 7 w 9"/>
                  <a:gd name="T7" fmla="*/ 7 h 10"/>
                  <a:gd name="T8" fmla="*/ 7 w 9"/>
                  <a:gd name="T9" fmla="*/ 7 h 10"/>
                  <a:gd name="T10" fmla="*/ 5 w 9"/>
                  <a:gd name="T11" fmla="*/ 10 h 10"/>
                  <a:gd name="T12" fmla="*/ 2 w 9"/>
                  <a:gd name="T13" fmla="*/ 10 h 10"/>
                  <a:gd name="T14" fmla="*/ 1 w 9"/>
                  <a:gd name="T15" fmla="*/ 10 h 10"/>
                  <a:gd name="T16" fmla="*/ 0 w 9"/>
                  <a:gd name="T17" fmla="*/ 8 h 10"/>
                  <a:gd name="T18" fmla="*/ 1 w 9"/>
                  <a:gd name="T19" fmla="*/ 8 h 10"/>
                  <a:gd name="T20" fmla="*/ 0 w 9"/>
                  <a:gd name="T21" fmla="*/ 7 h 10"/>
                  <a:gd name="T22" fmla="*/ 1 w 9"/>
                  <a:gd name="T23" fmla="*/ 4 h 10"/>
                  <a:gd name="T24" fmla="*/ 4 w 9"/>
                  <a:gd name="T25" fmla="*/ 6 h 10"/>
                  <a:gd name="T26" fmla="*/ 2 w 9"/>
                  <a:gd name="T27" fmla="*/ 4 h 10"/>
                  <a:gd name="T28" fmla="*/ 8 w 9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0">
                    <a:moveTo>
                      <a:pt x="8" y="0"/>
                    </a:moveTo>
                    <a:lnTo>
                      <a:pt x="9" y="3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5" name="Freeform 740"/>
              <p:cNvSpPr>
                <a:spLocks/>
              </p:cNvSpPr>
              <p:nvPr/>
            </p:nvSpPr>
            <p:spPr bwMode="auto">
              <a:xfrm>
                <a:off x="4357807" y="2666648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6" name="Freeform 741"/>
              <p:cNvSpPr>
                <a:spLocks/>
              </p:cNvSpPr>
              <p:nvPr/>
            </p:nvSpPr>
            <p:spPr bwMode="auto">
              <a:xfrm>
                <a:off x="4351878" y="2653309"/>
                <a:ext cx="11858" cy="10376"/>
              </a:xfrm>
              <a:custGeom>
                <a:avLst/>
                <a:gdLst>
                  <a:gd name="T0" fmla="*/ 5 w 8"/>
                  <a:gd name="T1" fmla="*/ 0 h 7"/>
                  <a:gd name="T2" fmla="*/ 7 w 8"/>
                  <a:gd name="T3" fmla="*/ 0 h 7"/>
                  <a:gd name="T4" fmla="*/ 8 w 8"/>
                  <a:gd name="T5" fmla="*/ 2 h 7"/>
                  <a:gd name="T6" fmla="*/ 7 w 8"/>
                  <a:gd name="T7" fmla="*/ 3 h 7"/>
                  <a:gd name="T8" fmla="*/ 8 w 8"/>
                  <a:gd name="T9" fmla="*/ 4 h 7"/>
                  <a:gd name="T10" fmla="*/ 7 w 8"/>
                  <a:gd name="T11" fmla="*/ 4 h 7"/>
                  <a:gd name="T12" fmla="*/ 7 w 8"/>
                  <a:gd name="T13" fmla="*/ 7 h 7"/>
                  <a:gd name="T14" fmla="*/ 5 w 8"/>
                  <a:gd name="T15" fmla="*/ 7 h 7"/>
                  <a:gd name="T16" fmla="*/ 4 w 8"/>
                  <a:gd name="T17" fmla="*/ 4 h 7"/>
                  <a:gd name="T18" fmla="*/ 1 w 8"/>
                  <a:gd name="T19" fmla="*/ 4 h 7"/>
                  <a:gd name="T20" fmla="*/ 0 w 8"/>
                  <a:gd name="T21" fmla="*/ 3 h 7"/>
                  <a:gd name="T22" fmla="*/ 2 w 8"/>
                  <a:gd name="T23" fmla="*/ 3 h 7"/>
                  <a:gd name="T24" fmla="*/ 5 w 8"/>
                  <a:gd name="T25" fmla="*/ 3 h 7"/>
                  <a:gd name="T26" fmla="*/ 5 w 8"/>
                  <a:gd name="T27" fmla="*/ 2 h 7"/>
                  <a:gd name="T28" fmla="*/ 4 w 8"/>
                  <a:gd name="T29" fmla="*/ 0 h 7"/>
                  <a:gd name="T30" fmla="*/ 5 w 8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7" name="Freeform 742"/>
              <p:cNvSpPr>
                <a:spLocks/>
              </p:cNvSpPr>
              <p:nvPr/>
            </p:nvSpPr>
            <p:spPr bwMode="auto">
              <a:xfrm>
                <a:off x="4258501" y="274372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8" name="Freeform 743"/>
              <p:cNvSpPr>
                <a:spLocks/>
              </p:cNvSpPr>
              <p:nvPr/>
            </p:nvSpPr>
            <p:spPr bwMode="auto">
              <a:xfrm>
                <a:off x="4320753" y="2699257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2 h 5"/>
                  <a:gd name="T4" fmla="*/ 3 w 5"/>
                  <a:gd name="T5" fmla="*/ 2 h 5"/>
                  <a:gd name="T6" fmla="*/ 5 w 5"/>
                  <a:gd name="T7" fmla="*/ 2 h 5"/>
                  <a:gd name="T8" fmla="*/ 5 w 5"/>
                  <a:gd name="T9" fmla="*/ 5 h 5"/>
                  <a:gd name="T10" fmla="*/ 4 w 5"/>
                  <a:gd name="T11" fmla="*/ 4 h 5"/>
                  <a:gd name="T12" fmla="*/ 1 w 5"/>
                  <a:gd name="T13" fmla="*/ 4 h 5"/>
                  <a:gd name="T14" fmla="*/ 1 w 5"/>
                  <a:gd name="T15" fmla="*/ 2 h 5"/>
                  <a:gd name="T16" fmla="*/ 1 w 5"/>
                  <a:gd name="T17" fmla="*/ 4 h 5"/>
                  <a:gd name="T18" fmla="*/ 0 w 5"/>
                  <a:gd name="T19" fmla="*/ 2 h 5"/>
                  <a:gd name="T20" fmla="*/ 0 w 5"/>
                  <a:gd name="T21" fmla="*/ 1 h 5"/>
                  <a:gd name="T22" fmla="*/ 3 w 5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9" name="Freeform 744"/>
              <p:cNvSpPr>
                <a:spLocks/>
              </p:cNvSpPr>
              <p:nvPr/>
            </p:nvSpPr>
            <p:spPr bwMode="auto">
              <a:xfrm>
                <a:off x="4277769" y="2712597"/>
                <a:ext cx="136361" cy="238633"/>
              </a:xfrm>
              <a:custGeom>
                <a:avLst/>
                <a:gdLst>
                  <a:gd name="T0" fmla="*/ 29 w 92"/>
                  <a:gd name="T1" fmla="*/ 10 h 161"/>
                  <a:gd name="T2" fmla="*/ 22 w 92"/>
                  <a:gd name="T3" fmla="*/ 21 h 161"/>
                  <a:gd name="T4" fmla="*/ 30 w 92"/>
                  <a:gd name="T5" fmla="*/ 18 h 161"/>
                  <a:gd name="T6" fmla="*/ 47 w 92"/>
                  <a:gd name="T7" fmla="*/ 21 h 161"/>
                  <a:gd name="T8" fmla="*/ 41 w 92"/>
                  <a:gd name="T9" fmla="*/ 34 h 161"/>
                  <a:gd name="T10" fmla="*/ 32 w 92"/>
                  <a:gd name="T11" fmla="*/ 43 h 161"/>
                  <a:gd name="T12" fmla="*/ 33 w 92"/>
                  <a:gd name="T13" fmla="*/ 47 h 161"/>
                  <a:gd name="T14" fmla="*/ 34 w 92"/>
                  <a:gd name="T15" fmla="*/ 50 h 161"/>
                  <a:gd name="T16" fmla="*/ 48 w 92"/>
                  <a:gd name="T17" fmla="*/ 57 h 161"/>
                  <a:gd name="T18" fmla="*/ 59 w 92"/>
                  <a:gd name="T19" fmla="*/ 75 h 161"/>
                  <a:gd name="T20" fmla="*/ 66 w 92"/>
                  <a:gd name="T21" fmla="*/ 86 h 161"/>
                  <a:gd name="T22" fmla="*/ 65 w 92"/>
                  <a:gd name="T23" fmla="*/ 90 h 161"/>
                  <a:gd name="T24" fmla="*/ 68 w 92"/>
                  <a:gd name="T25" fmla="*/ 93 h 161"/>
                  <a:gd name="T26" fmla="*/ 75 w 92"/>
                  <a:gd name="T27" fmla="*/ 108 h 161"/>
                  <a:gd name="T28" fmla="*/ 92 w 92"/>
                  <a:gd name="T29" fmla="*/ 112 h 161"/>
                  <a:gd name="T30" fmla="*/ 86 w 92"/>
                  <a:gd name="T31" fmla="*/ 122 h 161"/>
                  <a:gd name="T32" fmla="*/ 83 w 92"/>
                  <a:gd name="T33" fmla="*/ 126 h 161"/>
                  <a:gd name="T34" fmla="*/ 79 w 92"/>
                  <a:gd name="T35" fmla="*/ 132 h 161"/>
                  <a:gd name="T36" fmla="*/ 84 w 92"/>
                  <a:gd name="T37" fmla="*/ 133 h 161"/>
                  <a:gd name="T38" fmla="*/ 86 w 92"/>
                  <a:gd name="T39" fmla="*/ 140 h 161"/>
                  <a:gd name="T40" fmla="*/ 76 w 92"/>
                  <a:gd name="T41" fmla="*/ 146 h 161"/>
                  <a:gd name="T42" fmla="*/ 61 w 92"/>
                  <a:gd name="T43" fmla="*/ 146 h 161"/>
                  <a:gd name="T44" fmla="*/ 47 w 92"/>
                  <a:gd name="T45" fmla="*/ 148 h 161"/>
                  <a:gd name="T46" fmla="*/ 32 w 92"/>
                  <a:gd name="T47" fmla="*/ 150 h 161"/>
                  <a:gd name="T48" fmla="*/ 25 w 92"/>
                  <a:gd name="T49" fmla="*/ 155 h 161"/>
                  <a:gd name="T50" fmla="*/ 15 w 92"/>
                  <a:gd name="T51" fmla="*/ 157 h 161"/>
                  <a:gd name="T52" fmla="*/ 8 w 92"/>
                  <a:gd name="T53" fmla="*/ 159 h 161"/>
                  <a:gd name="T54" fmla="*/ 10 w 92"/>
                  <a:gd name="T55" fmla="*/ 154 h 161"/>
                  <a:gd name="T56" fmla="*/ 18 w 92"/>
                  <a:gd name="T57" fmla="*/ 143 h 161"/>
                  <a:gd name="T58" fmla="*/ 34 w 92"/>
                  <a:gd name="T59" fmla="*/ 139 h 161"/>
                  <a:gd name="T60" fmla="*/ 37 w 92"/>
                  <a:gd name="T61" fmla="*/ 132 h 161"/>
                  <a:gd name="T62" fmla="*/ 25 w 92"/>
                  <a:gd name="T63" fmla="*/ 132 h 161"/>
                  <a:gd name="T64" fmla="*/ 15 w 92"/>
                  <a:gd name="T65" fmla="*/ 130 h 161"/>
                  <a:gd name="T66" fmla="*/ 8 w 92"/>
                  <a:gd name="T67" fmla="*/ 125 h 161"/>
                  <a:gd name="T68" fmla="*/ 25 w 92"/>
                  <a:gd name="T69" fmla="*/ 114 h 161"/>
                  <a:gd name="T70" fmla="*/ 18 w 92"/>
                  <a:gd name="T71" fmla="*/ 108 h 161"/>
                  <a:gd name="T72" fmla="*/ 28 w 92"/>
                  <a:gd name="T73" fmla="*/ 100 h 161"/>
                  <a:gd name="T74" fmla="*/ 36 w 92"/>
                  <a:gd name="T75" fmla="*/ 100 h 161"/>
                  <a:gd name="T76" fmla="*/ 34 w 92"/>
                  <a:gd name="T77" fmla="*/ 89 h 161"/>
                  <a:gd name="T78" fmla="*/ 32 w 92"/>
                  <a:gd name="T79" fmla="*/ 82 h 161"/>
                  <a:gd name="T80" fmla="*/ 25 w 92"/>
                  <a:gd name="T81" fmla="*/ 71 h 161"/>
                  <a:gd name="T82" fmla="*/ 14 w 92"/>
                  <a:gd name="T83" fmla="*/ 71 h 161"/>
                  <a:gd name="T84" fmla="*/ 16 w 92"/>
                  <a:gd name="T85" fmla="*/ 58 h 161"/>
                  <a:gd name="T86" fmla="*/ 15 w 92"/>
                  <a:gd name="T87" fmla="*/ 46 h 161"/>
                  <a:gd name="T88" fmla="*/ 10 w 92"/>
                  <a:gd name="T89" fmla="*/ 52 h 161"/>
                  <a:gd name="T90" fmla="*/ 7 w 92"/>
                  <a:gd name="T91" fmla="*/ 57 h 161"/>
                  <a:gd name="T92" fmla="*/ 7 w 92"/>
                  <a:gd name="T93" fmla="*/ 53 h 161"/>
                  <a:gd name="T94" fmla="*/ 8 w 92"/>
                  <a:gd name="T95" fmla="*/ 40 h 161"/>
                  <a:gd name="T96" fmla="*/ 4 w 92"/>
                  <a:gd name="T97" fmla="*/ 39 h 161"/>
                  <a:gd name="T98" fmla="*/ 0 w 92"/>
                  <a:gd name="T99" fmla="*/ 36 h 161"/>
                  <a:gd name="T100" fmla="*/ 7 w 92"/>
                  <a:gd name="T101" fmla="*/ 32 h 161"/>
                  <a:gd name="T102" fmla="*/ 7 w 92"/>
                  <a:gd name="T103" fmla="*/ 27 h 161"/>
                  <a:gd name="T104" fmla="*/ 8 w 92"/>
                  <a:gd name="T105" fmla="*/ 24 h 161"/>
                  <a:gd name="T106" fmla="*/ 4 w 92"/>
                  <a:gd name="T107" fmla="*/ 18 h 161"/>
                  <a:gd name="T108" fmla="*/ 7 w 92"/>
                  <a:gd name="T109" fmla="*/ 14 h 161"/>
                  <a:gd name="T110" fmla="*/ 11 w 92"/>
                  <a:gd name="T111" fmla="*/ 10 h 161"/>
                  <a:gd name="T112" fmla="*/ 14 w 92"/>
                  <a:gd name="T113" fmla="*/ 0 h 161"/>
                  <a:gd name="T114" fmla="*/ 21 w 92"/>
                  <a:gd name="T1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2" h="161">
                    <a:moveTo>
                      <a:pt x="33" y="0"/>
                    </a:moveTo>
                    <a:lnTo>
                      <a:pt x="33" y="2"/>
                    </a:lnTo>
                    <a:lnTo>
                      <a:pt x="32" y="3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0" y="7"/>
                    </a:lnTo>
                    <a:lnTo>
                      <a:pt x="29" y="10"/>
                    </a:lnTo>
                    <a:lnTo>
                      <a:pt x="23" y="13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3" y="18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6" y="20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4" y="18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4" y="24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3" y="31"/>
                    </a:lnTo>
                    <a:lnTo>
                      <a:pt x="43" y="32"/>
                    </a:lnTo>
                    <a:lnTo>
                      <a:pt x="41" y="34"/>
                    </a:lnTo>
                    <a:lnTo>
                      <a:pt x="40" y="36"/>
                    </a:lnTo>
                    <a:lnTo>
                      <a:pt x="39" y="38"/>
                    </a:lnTo>
                    <a:lnTo>
                      <a:pt x="39" y="39"/>
                    </a:lnTo>
                    <a:lnTo>
                      <a:pt x="37" y="40"/>
                    </a:lnTo>
                    <a:lnTo>
                      <a:pt x="34" y="40"/>
                    </a:lnTo>
                    <a:lnTo>
                      <a:pt x="32" y="42"/>
                    </a:lnTo>
                    <a:lnTo>
                      <a:pt x="32" y="43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6" y="43"/>
                    </a:lnTo>
                    <a:lnTo>
                      <a:pt x="39" y="45"/>
                    </a:lnTo>
                    <a:lnTo>
                      <a:pt x="36" y="46"/>
                    </a:lnTo>
                    <a:lnTo>
                      <a:pt x="33" y="46"/>
                    </a:lnTo>
                    <a:lnTo>
                      <a:pt x="33" y="47"/>
                    </a:lnTo>
                    <a:lnTo>
                      <a:pt x="30" y="49"/>
                    </a:lnTo>
                    <a:lnTo>
                      <a:pt x="28" y="49"/>
                    </a:lnTo>
                    <a:lnTo>
                      <a:pt x="26" y="47"/>
                    </a:lnTo>
                    <a:lnTo>
                      <a:pt x="26" y="49"/>
                    </a:lnTo>
                    <a:lnTo>
                      <a:pt x="29" y="50"/>
                    </a:lnTo>
                    <a:lnTo>
                      <a:pt x="30" y="50"/>
                    </a:lnTo>
                    <a:lnTo>
                      <a:pt x="34" y="50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40" y="49"/>
                    </a:lnTo>
                    <a:lnTo>
                      <a:pt x="41" y="50"/>
                    </a:lnTo>
                    <a:lnTo>
                      <a:pt x="44" y="52"/>
                    </a:lnTo>
                    <a:lnTo>
                      <a:pt x="47" y="57"/>
                    </a:lnTo>
                    <a:lnTo>
                      <a:pt x="48" y="57"/>
                    </a:lnTo>
                    <a:lnTo>
                      <a:pt x="50" y="58"/>
                    </a:lnTo>
                    <a:lnTo>
                      <a:pt x="51" y="65"/>
                    </a:lnTo>
                    <a:lnTo>
                      <a:pt x="52" y="68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5" y="75"/>
                    </a:lnTo>
                    <a:lnTo>
                      <a:pt x="59" y="75"/>
                    </a:lnTo>
                    <a:lnTo>
                      <a:pt x="63" y="78"/>
                    </a:lnTo>
                    <a:lnTo>
                      <a:pt x="65" y="81"/>
                    </a:lnTo>
                    <a:lnTo>
                      <a:pt x="66" y="81"/>
                    </a:lnTo>
                    <a:lnTo>
                      <a:pt x="66" y="82"/>
                    </a:lnTo>
                    <a:lnTo>
                      <a:pt x="68" y="83"/>
                    </a:lnTo>
                    <a:lnTo>
                      <a:pt x="68" y="83"/>
                    </a:lnTo>
                    <a:lnTo>
                      <a:pt x="66" y="86"/>
                    </a:lnTo>
                    <a:lnTo>
                      <a:pt x="68" y="87"/>
                    </a:lnTo>
                    <a:lnTo>
                      <a:pt x="72" y="92"/>
                    </a:lnTo>
                    <a:lnTo>
                      <a:pt x="70" y="92"/>
                    </a:lnTo>
                    <a:lnTo>
                      <a:pt x="69" y="92"/>
                    </a:lnTo>
                    <a:lnTo>
                      <a:pt x="68" y="90"/>
                    </a:lnTo>
                    <a:lnTo>
                      <a:pt x="66" y="90"/>
                    </a:lnTo>
                    <a:lnTo>
                      <a:pt x="65" y="90"/>
                    </a:lnTo>
                    <a:lnTo>
                      <a:pt x="63" y="90"/>
                    </a:lnTo>
                    <a:lnTo>
                      <a:pt x="62" y="90"/>
                    </a:lnTo>
                    <a:lnTo>
                      <a:pt x="62" y="90"/>
                    </a:lnTo>
                    <a:lnTo>
                      <a:pt x="65" y="92"/>
                    </a:lnTo>
                    <a:lnTo>
                      <a:pt x="65" y="92"/>
                    </a:lnTo>
                    <a:lnTo>
                      <a:pt x="66" y="90"/>
                    </a:lnTo>
                    <a:lnTo>
                      <a:pt x="68" y="93"/>
                    </a:lnTo>
                    <a:lnTo>
                      <a:pt x="70" y="94"/>
                    </a:lnTo>
                    <a:lnTo>
                      <a:pt x="72" y="94"/>
                    </a:lnTo>
                    <a:lnTo>
                      <a:pt x="75" y="100"/>
                    </a:lnTo>
                    <a:lnTo>
                      <a:pt x="75" y="101"/>
                    </a:lnTo>
                    <a:lnTo>
                      <a:pt x="70" y="105"/>
                    </a:lnTo>
                    <a:lnTo>
                      <a:pt x="73" y="105"/>
                    </a:lnTo>
                    <a:lnTo>
                      <a:pt x="75" y="108"/>
                    </a:lnTo>
                    <a:lnTo>
                      <a:pt x="76" y="107"/>
                    </a:lnTo>
                    <a:lnTo>
                      <a:pt x="76" y="104"/>
                    </a:lnTo>
                    <a:lnTo>
                      <a:pt x="80" y="104"/>
                    </a:lnTo>
                    <a:lnTo>
                      <a:pt x="87" y="104"/>
                    </a:lnTo>
                    <a:lnTo>
                      <a:pt x="91" y="107"/>
                    </a:lnTo>
                    <a:lnTo>
                      <a:pt x="91" y="111"/>
                    </a:lnTo>
                    <a:lnTo>
                      <a:pt x="92" y="112"/>
                    </a:lnTo>
                    <a:lnTo>
                      <a:pt x="91" y="115"/>
                    </a:lnTo>
                    <a:lnTo>
                      <a:pt x="91" y="119"/>
                    </a:lnTo>
                    <a:lnTo>
                      <a:pt x="90" y="121"/>
                    </a:lnTo>
                    <a:lnTo>
                      <a:pt x="88" y="122"/>
                    </a:lnTo>
                    <a:lnTo>
                      <a:pt x="87" y="121"/>
                    </a:lnTo>
                    <a:lnTo>
                      <a:pt x="86" y="121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87" y="123"/>
                    </a:lnTo>
                    <a:lnTo>
                      <a:pt x="87" y="123"/>
                    </a:lnTo>
                    <a:lnTo>
                      <a:pt x="87" y="125"/>
                    </a:lnTo>
                    <a:lnTo>
                      <a:pt x="86" y="126"/>
                    </a:lnTo>
                    <a:lnTo>
                      <a:pt x="84" y="125"/>
                    </a:lnTo>
                    <a:lnTo>
                      <a:pt x="83" y="126"/>
                    </a:lnTo>
                    <a:lnTo>
                      <a:pt x="81" y="128"/>
                    </a:lnTo>
                    <a:lnTo>
                      <a:pt x="83" y="128"/>
                    </a:lnTo>
                    <a:lnTo>
                      <a:pt x="84" y="129"/>
                    </a:lnTo>
                    <a:lnTo>
                      <a:pt x="81" y="130"/>
                    </a:lnTo>
                    <a:lnTo>
                      <a:pt x="80" y="130"/>
                    </a:lnTo>
                    <a:lnTo>
                      <a:pt x="77" y="132"/>
                    </a:lnTo>
                    <a:lnTo>
                      <a:pt x="79" y="132"/>
                    </a:lnTo>
                    <a:lnTo>
                      <a:pt x="81" y="132"/>
                    </a:lnTo>
                    <a:lnTo>
                      <a:pt x="81" y="132"/>
                    </a:lnTo>
                    <a:lnTo>
                      <a:pt x="80" y="132"/>
                    </a:lnTo>
                    <a:lnTo>
                      <a:pt x="80" y="133"/>
                    </a:lnTo>
                    <a:lnTo>
                      <a:pt x="80" y="133"/>
                    </a:lnTo>
                    <a:lnTo>
                      <a:pt x="83" y="134"/>
                    </a:lnTo>
                    <a:lnTo>
                      <a:pt x="84" y="133"/>
                    </a:lnTo>
                    <a:lnTo>
                      <a:pt x="87" y="133"/>
                    </a:lnTo>
                    <a:lnTo>
                      <a:pt x="90" y="133"/>
                    </a:lnTo>
                    <a:lnTo>
                      <a:pt x="90" y="134"/>
                    </a:lnTo>
                    <a:lnTo>
                      <a:pt x="90" y="136"/>
                    </a:lnTo>
                    <a:lnTo>
                      <a:pt x="90" y="137"/>
                    </a:lnTo>
                    <a:lnTo>
                      <a:pt x="88" y="139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4" y="141"/>
                    </a:lnTo>
                    <a:lnTo>
                      <a:pt x="83" y="141"/>
                    </a:lnTo>
                    <a:lnTo>
                      <a:pt x="81" y="143"/>
                    </a:lnTo>
                    <a:lnTo>
                      <a:pt x="79" y="144"/>
                    </a:lnTo>
                    <a:lnTo>
                      <a:pt x="77" y="146"/>
                    </a:lnTo>
                    <a:lnTo>
                      <a:pt x="76" y="146"/>
                    </a:lnTo>
                    <a:lnTo>
                      <a:pt x="73" y="144"/>
                    </a:lnTo>
                    <a:lnTo>
                      <a:pt x="70" y="144"/>
                    </a:lnTo>
                    <a:lnTo>
                      <a:pt x="66" y="144"/>
                    </a:lnTo>
                    <a:lnTo>
                      <a:pt x="63" y="146"/>
                    </a:lnTo>
                    <a:lnTo>
                      <a:pt x="62" y="146"/>
                    </a:lnTo>
                    <a:lnTo>
                      <a:pt x="62" y="144"/>
                    </a:lnTo>
                    <a:lnTo>
                      <a:pt x="61" y="146"/>
                    </a:lnTo>
                    <a:lnTo>
                      <a:pt x="59" y="146"/>
                    </a:lnTo>
                    <a:lnTo>
                      <a:pt x="58" y="144"/>
                    </a:lnTo>
                    <a:lnTo>
                      <a:pt x="55" y="147"/>
                    </a:lnTo>
                    <a:lnTo>
                      <a:pt x="52" y="146"/>
                    </a:lnTo>
                    <a:lnTo>
                      <a:pt x="50" y="147"/>
                    </a:lnTo>
                    <a:lnTo>
                      <a:pt x="50" y="150"/>
                    </a:lnTo>
                    <a:lnTo>
                      <a:pt x="47" y="148"/>
                    </a:lnTo>
                    <a:lnTo>
                      <a:pt x="44" y="148"/>
                    </a:lnTo>
                    <a:lnTo>
                      <a:pt x="43" y="150"/>
                    </a:lnTo>
                    <a:lnTo>
                      <a:pt x="40" y="147"/>
                    </a:lnTo>
                    <a:lnTo>
                      <a:pt x="39" y="147"/>
                    </a:lnTo>
                    <a:lnTo>
                      <a:pt x="33" y="148"/>
                    </a:lnTo>
                    <a:lnTo>
                      <a:pt x="33" y="148"/>
                    </a:lnTo>
                    <a:lnTo>
                      <a:pt x="32" y="150"/>
                    </a:lnTo>
                    <a:lnTo>
                      <a:pt x="30" y="151"/>
                    </a:lnTo>
                    <a:lnTo>
                      <a:pt x="30" y="152"/>
                    </a:lnTo>
                    <a:lnTo>
                      <a:pt x="30" y="154"/>
                    </a:lnTo>
                    <a:lnTo>
                      <a:pt x="29" y="155"/>
                    </a:lnTo>
                    <a:lnTo>
                      <a:pt x="29" y="157"/>
                    </a:lnTo>
                    <a:lnTo>
                      <a:pt x="26" y="157"/>
                    </a:lnTo>
                    <a:lnTo>
                      <a:pt x="25" y="155"/>
                    </a:lnTo>
                    <a:lnTo>
                      <a:pt x="23" y="155"/>
                    </a:lnTo>
                    <a:lnTo>
                      <a:pt x="22" y="154"/>
                    </a:lnTo>
                    <a:lnTo>
                      <a:pt x="22" y="154"/>
                    </a:lnTo>
                    <a:lnTo>
                      <a:pt x="21" y="154"/>
                    </a:lnTo>
                    <a:lnTo>
                      <a:pt x="18" y="155"/>
                    </a:lnTo>
                    <a:lnTo>
                      <a:pt x="15" y="154"/>
                    </a:lnTo>
                    <a:lnTo>
                      <a:pt x="15" y="157"/>
                    </a:lnTo>
                    <a:lnTo>
                      <a:pt x="14" y="157"/>
                    </a:lnTo>
                    <a:lnTo>
                      <a:pt x="12" y="158"/>
                    </a:lnTo>
                    <a:lnTo>
                      <a:pt x="11" y="157"/>
                    </a:lnTo>
                    <a:lnTo>
                      <a:pt x="10" y="158"/>
                    </a:lnTo>
                    <a:lnTo>
                      <a:pt x="11" y="159"/>
                    </a:lnTo>
                    <a:lnTo>
                      <a:pt x="10" y="161"/>
                    </a:lnTo>
                    <a:lnTo>
                      <a:pt x="8" y="159"/>
                    </a:lnTo>
                    <a:lnTo>
                      <a:pt x="5" y="158"/>
                    </a:lnTo>
                    <a:lnTo>
                      <a:pt x="5" y="159"/>
                    </a:lnTo>
                    <a:lnTo>
                      <a:pt x="3" y="159"/>
                    </a:lnTo>
                    <a:lnTo>
                      <a:pt x="3" y="158"/>
                    </a:lnTo>
                    <a:lnTo>
                      <a:pt x="5" y="157"/>
                    </a:lnTo>
                    <a:lnTo>
                      <a:pt x="7" y="157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11" y="152"/>
                    </a:lnTo>
                    <a:lnTo>
                      <a:pt x="12" y="150"/>
                    </a:lnTo>
                    <a:lnTo>
                      <a:pt x="15" y="150"/>
                    </a:lnTo>
                    <a:lnTo>
                      <a:pt x="15" y="148"/>
                    </a:lnTo>
                    <a:lnTo>
                      <a:pt x="18" y="147"/>
                    </a:lnTo>
                    <a:lnTo>
                      <a:pt x="18" y="143"/>
                    </a:lnTo>
                    <a:lnTo>
                      <a:pt x="19" y="143"/>
                    </a:lnTo>
                    <a:lnTo>
                      <a:pt x="22" y="140"/>
                    </a:lnTo>
                    <a:lnTo>
                      <a:pt x="22" y="139"/>
                    </a:lnTo>
                    <a:lnTo>
                      <a:pt x="25" y="137"/>
                    </a:lnTo>
                    <a:lnTo>
                      <a:pt x="30" y="139"/>
                    </a:lnTo>
                    <a:lnTo>
                      <a:pt x="33" y="139"/>
                    </a:lnTo>
                    <a:lnTo>
                      <a:pt x="34" y="139"/>
                    </a:lnTo>
                    <a:lnTo>
                      <a:pt x="37" y="139"/>
                    </a:lnTo>
                    <a:lnTo>
                      <a:pt x="37" y="134"/>
                    </a:lnTo>
                    <a:lnTo>
                      <a:pt x="40" y="132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40" y="130"/>
                    </a:lnTo>
                    <a:lnTo>
                      <a:pt x="37" y="132"/>
                    </a:lnTo>
                    <a:lnTo>
                      <a:pt x="34" y="133"/>
                    </a:lnTo>
                    <a:lnTo>
                      <a:pt x="34" y="134"/>
                    </a:lnTo>
                    <a:lnTo>
                      <a:pt x="30" y="134"/>
                    </a:lnTo>
                    <a:lnTo>
                      <a:pt x="28" y="133"/>
                    </a:lnTo>
                    <a:lnTo>
                      <a:pt x="26" y="130"/>
                    </a:lnTo>
                    <a:lnTo>
                      <a:pt x="25" y="130"/>
                    </a:lnTo>
                    <a:lnTo>
                      <a:pt x="25" y="132"/>
                    </a:lnTo>
                    <a:lnTo>
                      <a:pt x="21" y="132"/>
                    </a:lnTo>
                    <a:lnTo>
                      <a:pt x="21" y="130"/>
                    </a:lnTo>
                    <a:lnTo>
                      <a:pt x="23" y="130"/>
                    </a:lnTo>
                    <a:lnTo>
                      <a:pt x="21" y="129"/>
                    </a:lnTo>
                    <a:lnTo>
                      <a:pt x="21" y="128"/>
                    </a:lnTo>
                    <a:lnTo>
                      <a:pt x="16" y="129"/>
                    </a:lnTo>
                    <a:lnTo>
                      <a:pt x="15" y="130"/>
                    </a:lnTo>
                    <a:lnTo>
                      <a:pt x="12" y="130"/>
                    </a:lnTo>
                    <a:lnTo>
                      <a:pt x="11" y="130"/>
                    </a:lnTo>
                    <a:lnTo>
                      <a:pt x="12" y="129"/>
                    </a:lnTo>
                    <a:lnTo>
                      <a:pt x="10" y="129"/>
                    </a:lnTo>
                    <a:lnTo>
                      <a:pt x="11" y="128"/>
                    </a:lnTo>
                    <a:lnTo>
                      <a:pt x="11" y="126"/>
                    </a:lnTo>
                    <a:lnTo>
                      <a:pt x="8" y="125"/>
                    </a:lnTo>
                    <a:lnTo>
                      <a:pt x="11" y="123"/>
                    </a:lnTo>
                    <a:lnTo>
                      <a:pt x="14" y="123"/>
                    </a:lnTo>
                    <a:lnTo>
                      <a:pt x="16" y="122"/>
                    </a:lnTo>
                    <a:lnTo>
                      <a:pt x="16" y="122"/>
                    </a:lnTo>
                    <a:lnTo>
                      <a:pt x="19" y="119"/>
                    </a:lnTo>
                    <a:lnTo>
                      <a:pt x="22" y="119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2" y="108"/>
                    </a:lnTo>
                    <a:lnTo>
                      <a:pt x="23" y="107"/>
                    </a:lnTo>
                    <a:lnTo>
                      <a:pt x="18" y="108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9" y="105"/>
                    </a:lnTo>
                    <a:lnTo>
                      <a:pt x="22" y="101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32" y="99"/>
                    </a:lnTo>
                    <a:lnTo>
                      <a:pt x="34" y="100"/>
                    </a:lnTo>
                    <a:lnTo>
                      <a:pt x="36" y="101"/>
                    </a:lnTo>
                    <a:lnTo>
                      <a:pt x="34" y="100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6" y="100"/>
                    </a:lnTo>
                    <a:lnTo>
                      <a:pt x="39" y="100"/>
                    </a:lnTo>
                    <a:lnTo>
                      <a:pt x="39" y="99"/>
                    </a:lnTo>
                    <a:lnTo>
                      <a:pt x="37" y="99"/>
                    </a:lnTo>
                    <a:lnTo>
                      <a:pt x="36" y="97"/>
                    </a:lnTo>
                    <a:lnTo>
                      <a:pt x="34" y="94"/>
                    </a:lnTo>
                    <a:lnTo>
                      <a:pt x="36" y="92"/>
                    </a:lnTo>
                    <a:lnTo>
                      <a:pt x="34" y="89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2"/>
                    </a:lnTo>
                    <a:lnTo>
                      <a:pt x="34" y="82"/>
                    </a:lnTo>
                    <a:lnTo>
                      <a:pt x="33" y="85"/>
                    </a:lnTo>
                    <a:lnTo>
                      <a:pt x="33" y="82"/>
                    </a:lnTo>
                    <a:lnTo>
                      <a:pt x="32" y="82"/>
                    </a:lnTo>
                    <a:lnTo>
                      <a:pt x="28" y="76"/>
                    </a:lnTo>
                    <a:lnTo>
                      <a:pt x="30" y="69"/>
                    </a:lnTo>
                    <a:lnTo>
                      <a:pt x="34" y="68"/>
                    </a:lnTo>
                    <a:lnTo>
                      <a:pt x="29" y="68"/>
                    </a:lnTo>
                    <a:lnTo>
                      <a:pt x="28" y="71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2" y="72"/>
                    </a:lnTo>
                    <a:lnTo>
                      <a:pt x="19" y="69"/>
                    </a:lnTo>
                    <a:lnTo>
                      <a:pt x="18" y="69"/>
                    </a:lnTo>
                    <a:lnTo>
                      <a:pt x="19" y="71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71"/>
                    </a:lnTo>
                    <a:lnTo>
                      <a:pt x="14" y="75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4" y="69"/>
                    </a:lnTo>
                    <a:lnTo>
                      <a:pt x="12" y="67"/>
                    </a:lnTo>
                    <a:lnTo>
                      <a:pt x="15" y="61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5" y="56"/>
                    </a:lnTo>
                    <a:lnTo>
                      <a:pt x="14" y="53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15" y="49"/>
                    </a:lnTo>
                    <a:lnTo>
                      <a:pt x="15" y="46"/>
                    </a:lnTo>
                    <a:lnTo>
                      <a:pt x="14" y="46"/>
                    </a:lnTo>
                    <a:lnTo>
                      <a:pt x="14" y="49"/>
                    </a:lnTo>
                    <a:lnTo>
                      <a:pt x="12" y="52"/>
                    </a:lnTo>
                    <a:lnTo>
                      <a:pt x="12" y="49"/>
                    </a:lnTo>
                    <a:lnTo>
                      <a:pt x="11" y="50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49"/>
                    </a:lnTo>
                    <a:lnTo>
                      <a:pt x="12" y="45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53"/>
                    </a:lnTo>
                    <a:lnTo>
                      <a:pt x="7" y="56"/>
                    </a:lnTo>
                    <a:lnTo>
                      <a:pt x="7" y="57"/>
                    </a:lnTo>
                    <a:lnTo>
                      <a:pt x="7" y="60"/>
                    </a:lnTo>
                    <a:lnTo>
                      <a:pt x="7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5" y="60"/>
                    </a:lnTo>
                    <a:lnTo>
                      <a:pt x="5" y="56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7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38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11" y="35"/>
                    </a:lnTo>
                    <a:lnTo>
                      <a:pt x="5" y="40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35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5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8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4" y="17"/>
                    </a:lnTo>
                    <a:lnTo>
                      <a:pt x="5" y="14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1" y="14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8" y="0"/>
                    </a:lnTo>
                    <a:lnTo>
                      <a:pt x="29" y="2"/>
                    </a:lnTo>
                    <a:lnTo>
                      <a:pt x="3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0" name="Freeform 745"/>
              <p:cNvSpPr>
                <a:spLocks/>
              </p:cNvSpPr>
              <p:nvPr/>
            </p:nvSpPr>
            <p:spPr bwMode="auto">
              <a:xfrm>
                <a:off x="4257018" y="2739276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3 w 4"/>
                  <a:gd name="T7" fmla="*/ 2 h 2"/>
                  <a:gd name="T8" fmla="*/ 0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1" name="Freeform 746"/>
              <p:cNvSpPr>
                <a:spLocks/>
              </p:cNvSpPr>
              <p:nvPr/>
            </p:nvSpPr>
            <p:spPr bwMode="auto">
              <a:xfrm>
                <a:off x="4294073" y="2789671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2" name="Freeform 747"/>
              <p:cNvSpPr>
                <a:spLocks/>
              </p:cNvSpPr>
              <p:nvPr/>
            </p:nvSpPr>
            <p:spPr bwMode="auto">
              <a:xfrm>
                <a:off x="4245161" y="2805974"/>
                <a:ext cx="42984" cy="34091"/>
              </a:xfrm>
              <a:custGeom>
                <a:avLst/>
                <a:gdLst>
                  <a:gd name="T0" fmla="*/ 16 w 29"/>
                  <a:gd name="T1" fmla="*/ 0 h 23"/>
                  <a:gd name="T2" fmla="*/ 21 w 29"/>
                  <a:gd name="T3" fmla="*/ 1 h 23"/>
                  <a:gd name="T4" fmla="*/ 23 w 29"/>
                  <a:gd name="T5" fmla="*/ 1 h 23"/>
                  <a:gd name="T6" fmla="*/ 23 w 29"/>
                  <a:gd name="T7" fmla="*/ 4 h 23"/>
                  <a:gd name="T8" fmla="*/ 27 w 29"/>
                  <a:gd name="T9" fmla="*/ 9 h 23"/>
                  <a:gd name="T10" fmla="*/ 25 w 29"/>
                  <a:gd name="T11" fmla="*/ 11 h 23"/>
                  <a:gd name="T12" fmla="*/ 29 w 29"/>
                  <a:gd name="T13" fmla="*/ 11 h 23"/>
                  <a:gd name="T14" fmla="*/ 29 w 29"/>
                  <a:gd name="T15" fmla="*/ 18 h 23"/>
                  <a:gd name="T16" fmla="*/ 27 w 29"/>
                  <a:gd name="T17" fmla="*/ 12 h 23"/>
                  <a:gd name="T18" fmla="*/ 26 w 29"/>
                  <a:gd name="T19" fmla="*/ 12 h 23"/>
                  <a:gd name="T20" fmla="*/ 27 w 29"/>
                  <a:gd name="T21" fmla="*/ 13 h 23"/>
                  <a:gd name="T22" fmla="*/ 26 w 29"/>
                  <a:gd name="T23" fmla="*/ 16 h 23"/>
                  <a:gd name="T24" fmla="*/ 29 w 29"/>
                  <a:gd name="T25" fmla="*/ 16 h 23"/>
                  <a:gd name="T26" fmla="*/ 27 w 29"/>
                  <a:gd name="T27" fmla="*/ 19 h 23"/>
                  <a:gd name="T28" fmla="*/ 25 w 29"/>
                  <a:gd name="T29" fmla="*/ 19 h 23"/>
                  <a:gd name="T30" fmla="*/ 25 w 29"/>
                  <a:gd name="T31" fmla="*/ 20 h 23"/>
                  <a:gd name="T32" fmla="*/ 22 w 29"/>
                  <a:gd name="T33" fmla="*/ 22 h 23"/>
                  <a:gd name="T34" fmla="*/ 22 w 29"/>
                  <a:gd name="T35" fmla="*/ 22 h 23"/>
                  <a:gd name="T36" fmla="*/ 22 w 29"/>
                  <a:gd name="T37" fmla="*/ 23 h 23"/>
                  <a:gd name="T38" fmla="*/ 21 w 29"/>
                  <a:gd name="T39" fmla="*/ 23 h 23"/>
                  <a:gd name="T40" fmla="*/ 18 w 29"/>
                  <a:gd name="T41" fmla="*/ 22 h 23"/>
                  <a:gd name="T42" fmla="*/ 16 w 29"/>
                  <a:gd name="T43" fmla="*/ 22 h 23"/>
                  <a:gd name="T44" fmla="*/ 14 w 29"/>
                  <a:gd name="T45" fmla="*/ 16 h 23"/>
                  <a:gd name="T46" fmla="*/ 9 w 29"/>
                  <a:gd name="T47" fmla="*/ 15 h 23"/>
                  <a:gd name="T48" fmla="*/ 8 w 29"/>
                  <a:gd name="T49" fmla="*/ 15 h 23"/>
                  <a:gd name="T50" fmla="*/ 8 w 29"/>
                  <a:gd name="T51" fmla="*/ 19 h 23"/>
                  <a:gd name="T52" fmla="*/ 5 w 29"/>
                  <a:gd name="T53" fmla="*/ 19 h 23"/>
                  <a:gd name="T54" fmla="*/ 0 w 29"/>
                  <a:gd name="T55" fmla="*/ 15 h 23"/>
                  <a:gd name="T56" fmla="*/ 3 w 29"/>
                  <a:gd name="T57" fmla="*/ 8 h 23"/>
                  <a:gd name="T58" fmla="*/ 5 w 29"/>
                  <a:gd name="T59" fmla="*/ 8 h 23"/>
                  <a:gd name="T60" fmla="*/ 7 w 29"/>
                  <a:gd name="T61" fmla="*/ 5 h 23"/>
                  <a:gd name="T62" fmla="*/ 8 w 29"/>
                  <a:gd name="T63" fmla="*/ 5 h 23"/>
                  <a:gd name="T64" fmla="*/ 9 w 29"/>
                  <a:gd name="T65" fmla="*/ 4 h 23"/>
                  <a:gd name="T66" fmla="*/ 12 w 29"/>
                  <a:gd name="T67" fmla="*/ 2 h 23"/>
                  <a:gd name="T68" fmla="*/ 12 w 29"/>
                  <a:gd name="T69" fmla="*/ 2 h 23"/>
                  <a:gd name="T70" fmla="*/ 15 w 29"/>
                  <a:gd name="T71" fmla="*/ 2 h 23"/>
                  <a:gd name="T72" fmla="*/ 16 w 29"/>
                  <a:gd name="T7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3">
                    <a:moveTo>
                      <a:pt x="16" y="0"/>
                    </a:moveTo>
                    <a:lnTo>
                      <a:pt x="21" y="1"/>
                    </a:lnTo>
                    <a:lnTo>
                      <a:pt x="23" y="1"/>
                    </a:lnTo>
                    <a:lnTo>
                      <a:pt x="23" y="4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9" y="11"/>
                    </a:lnTo>
                    <a:lnTo>
                      <a:pt x="29" y="18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7" y="13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16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8" y="19"/>
                    </a:lnTo>
                    <a:lnTo>
                      <a:pt x="5" y="19"/>
                    </a:lnTo>
                    <a:lnTo>
                      <a:pt x="0" y="15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3" name="Freeform 748"/>
              <p:cNvSpPr>
                <a:spLocks/>
              </p:cNvSpPr>
              <p:nvPr/>
            </p:nvSpPr>
            <p:spPr bwMode="auto">
              <a:xfrm>
                <a:off x="4300002" y="2828208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3 h 8"/>
                  <a:gd name="T4" fmla="*/ 4 w 4"/>
                  <a:gd name="T5" fmla="*/ 4 h 8"/>
                  <a:gd name="T6" fmla="*/ 1 w 4"/>
                  <a:gd name="T7" fmla="*/ 7 h 8"/>
                  <a:gd name="T8" fmla="*/ 0 w 4"/>
                  <a:gd name="T9" fmla="*/ 8 h 8"/>
                  <a:gd name="T10" fmla="*/ 0 w 4"/>
                  <a:gd name="T11" fmla="*/ 4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4" name="Freeform 749"/>
              <p:cNvSpPr>
                <a:spLocks/>
              </p:cNvSpPr>
              <p:nvPr/>
            </p:nvSpPr>
            <p:spPr bwMode="auto">
              <a:xfrm>
                <a:off x="4271840" y="2786706"/>
                <a:ext cx="7411" cy="10376"/>
              </a:xfrm>
              <a:custGeom>
                <a:avLst/>
                <a:gdLst>
                  <a:gd name="T0" fmla="*/ 4 w 5"/>
                  <a:gd name="T1" fmla="*/ 0 h 7"/>
                  <a:gd name="T2" fmla="*/ 5 w 5"/>
                  <a:gd name="T3" fmla="*/ 4 h 7"/>
                  <a:gd name="T4" fmla="*/ 3 w 5"/>
                  <a:gd name="T5" fmla="*/ 7 h 7"/>
                  <a:gd name="T6" fmla="*/ 3 w 5"/>
                  <a:gd name="T7" fmla="*/ 4 h 7"/>
                  <a:gd name="T8" fmla="*/ 0 w 5"/>
                  <a:gd name="T9" fmla="*/ 6 h 7"/>
                  <a:gd name="T10" fmla="*/ 0 w 5"/>
                  <a:gd name="T11" fmla="*/ 2 h 7"/>
                  <a:gd name="T12" fmla="*/ 4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5" y="4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5" name="Freeform 750"/>
              <p:cNvSpPr>
                <a:spLocks/>
              </p:cNvSpPr>
              <p:nvPr/>
            </p:nvSpPr>
            <p:spPr bwMode="auto">
              <a:xfrm>
                <a:off x="4268876" y="2765956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6" name="Freeform 751"/>
              <p:cNvSpPr>
                <a:spLocks/>
              </p:cNvSpPr>
              <p:nvPr/>
            </p:nvSpPr>
            <p:spPr bwMode="auto">
              <a:xfrm>
                <a:off x="4301484" y="2856369"/>
                <a:ext cx="10376" cy="5929"/>
              </a:xfrm>
              <a:custGeom>
                <a:avLst/>
                <a:gdLst>
                  <a:gd name="T0" fmla="*/ 5 w 7"/>
                  <a:gd name="T1" fmla="*/ 0 h 4"/>
                  <a:gd name="T2" fmla="*/ 6 w 7"/>
                  <a:gd name="T3" fmla="*/ 2 h 4"/>
                  <a:gd name="T4" fmla="*/ 7 w 7"/>
                  <a:gd name="T5" fmla="*/ 2 h 4"/>
                  <a:gd name="T6" fmla="*/ 5 w 7"/>
                  <a:gd name="T7" fmla="*/ 4 h 4"/>
                  <a:gd name="T8" fmla="*/ 0 w 7"/>
                  <a:gd name="T9" fmla="*/ 3 h 4"/>
                  <a:gd name="T10" fmla="*/ 2 w 7"/>
                  <a:gd name="T11" fmla="*/ 0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7" name="Freeform 752"/>
              <p:cNvSpPr>
                <a:spLocks/>
              </p:cNvSpPr>
              <p:nvPr/>
            </p:nvSpPr>
            <p:spPr bwMode="auto">
              <a:xfrm>
                <a:off x="4357807" y="2928996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5 w 7"/>
                  <a:gd name="T3" fmla="*/ 1 h 4"/>
                  <a:gd name="T4" fmla="*/ 7 w 7"/>
                  <a:gd name="T5" fmla="*/ 1 h 4"/>
                  <a:gd name="T6" fmla="*/ 5 w 7"/>
                  <a:gd name="T7" fmla="*/ 2 h 4"/>
                  <a:gd name="T8" fmla="*/ 5 w 7"/>
                  <a:gd name="T9" fmla="*/ 4 h 4"/>
                  <a:gd name="T10" fmla="*/ 4 w 7"/>
                  <a:gd name="T11" fmla="*/ 4 h 4"/>
                  <a:gd name="T12" fmla="*/ 1 w 7"/>
                  <a:gd name="T13" fmla="*/ 2 h 4"/>
                  <a:gd name="T14" fmla="*/ 0 w 7"/>
                  <a:gd name="T15" fmla="*/ 2 h 4"/>
                  <a:gd name="T16" fmla="*/ 4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8" name="Freeform 753"/>
              <p:cNvSpPr>
                <a:spLocks/>
              </p:cNvSpPr>
              <p:nvPr/>
            </p:nvSpPr>
            <p:spPr bwMode="auto">
              <a:xfrm>
                <a:off x="4289626" y="2792635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4 h 7"/>
                  <a:gd name="T4" fmla="*/ 3 w 4"/>
                  <a:gd name="T5" fmla="*/ 7 h 7"/>
                  <a:gd name="T6" fmla="*/ 0 w 4"/>
                  <a:gd name="T7" fmla="*/ 6 h 7"/>
                  <a:gd name="T8" fmla="*/ 0 w 4"/>
                  <a:gd name="T9" fmla="*/ 2 h 7"/>
                  <a:gd name="T10" fmla="*/ 2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4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9" name="Freeform 754"/>
              <p:cNvSpPr>
                <a:spLocks/>
              </p:cNvSpPr>
              <p:nvPr/>
            </p:nvSpPr>
            <p:spPr bwMode="auto">
              <a:xfrm>
                <a:off x="4276287" y="2768920"/>
                <a:ext cx="8893" cy="10376"/>
              </a:xfrm>
              <a:custGeom>
                <a:avLst/>
                <a:gdLst>
                  <a:gd name="T0" fmla="*/ 2 w 6"/>
                  <a:gd name="T1" fmla="*/ 0 h 7"/>
                  <a:gd name="T2" fmla="*/ 4 w 6"/>
                  <a:gd name="T3" fmla="*/ 1 h 7"/>
                  <a:gd name="T4" fmla="*/ 5 w 6"/>
                  <a:gd name="T5" fmla="*/ 2 h 7"/>
                  <a:gd name="T6" fmla="*/ 6 w 6"/>
                  <a:gd name="T7" fmla="*/ 4 h 7"/>
                  <a:gd name="T8" fmla="*/ 4 w 6"/>
                  <a:gd name="T9" fmla="*/ 5 h 7"/>
                  <a:gd name="T10" fmla="*/ 4 w 6"/>
                  <a:gd name="T11" fmla="*/ 5 h 7"/>
                  <a:gd name="T12" fmla="*/ 0 w 6"/>
                  <a:gd name="T13" fmla="*/ 7 h 7"/>
                  <a:gd name="T14" fmla="*/ 1 w 6"/>
                  <a:gd name="T15" fmla="*/ 4 h 7"/>
                  <a:gd name="T16" fmla="*/ 1 w 6"/>
                  <a:gd name="T17" fmla="*/ 4 h 7"/>
                  <a:gd name="T18" fmla="*/ 2 w 6"/>
                  <a:gd name="T19" fmla="*/ 2 h 7"/>
                  <a:gd name="T20" fmla="*/ 0 w 6"/>
                  <a:gd name="T21" fmla="*/ 1 h 7"/>
                  <a:gd name="T22" fmla="*/ 2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0" name="Freeform 755"/>
              <p:cNvSpPr>
                <a:spLocks/>
              </p:cNvSpPr>
              <p:nvPr/>
            </p:nvSpPr>
            <p:spPr bwMode="auto">
              <a:xfrm>
                <a:off x="4320753" y="2706668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0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1" name="Freeform 756"/>
              <p:cNvSpPr>
                <a:spLocks/>
              </p:cNvSpPr>
              <p:nvPr/>
            </p:nvSpPr>
            <p:spPr bwMode="auto">
              <a:xfrm>
                <a:off x="4257018" y="2755580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2" name="Freeform 757"/>
              <p:cNvSpPr>
                <a:spLocks/>
              </p:cNvSpPr>
              <p:nvPr/>
            </p:nvSpPr>
            <p:spPr bwMode="auto">
              <a:xfrm>
                <a:off x="4258501" y="2745205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2 h 6"/>
                  <a:gd name="T4" fmla="*/ 2 w 2"/>
                  <a:gd name="T5" fmla="*/ 3 h 6"/>
                  <a:gd name="T6" fmla="*/ 2 w 2"/>
                  <a:gd name="T7" fmla="*/ 5 h 6"/>
                  <a:gd name="T8" fmla="*/ 2 w 2"/>
                  <a:gd name="T9" fmla="*/ 6 h 6"/>
                  <a:gd name="T10" fmla="*/ 0 w 2"/>
                  <a:gd name="T11" fmla="*/ 6 h 6"/>
                  <a:gd name="T12" fmla="*/ 0 w 2"/>
                  <a:gd name="T13" fmla="*/ 5 h 6"/>
                  <a:gd name="T14" fmla="*/ 0 w 2"/>
                  <a:gd name="T15" fmla="*/ 3 h 6"/>
                  <a:gd name="T16" fmla="*/ 0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3" name="Freeform 758"/>
              <p:cNvSpPr>
                <a:spLocks/>
              </p:cNvSpPr>
              <p:nvPr/>
            </p:nvSpPr>
            <p:spPr bwMode="auto">
              <a:xfrm>
                <a:off x="4300002" y="2918621"/>
                <a:ext cx="223811" cy="214918"/>
              </a:xfrm>
              <a:custGeom>
                <a:avLst/>
                <a:gdLst>
                  <a:gd name="T0" fmla="*/ 94 w 151"/>
                  <a:gd name="T1" fmla="*/ 7 h 145"/>
                  <a:gd name="T2" fmla="*/ 101 w 151"/>
                  <a:gd name="T3" fmla="*/ 13 h 145"/>
                  <a:gd name="T4" fmla="*/ 106 w 151"/>
                  <a:gd name="T5" fmla="*/ 19 h 145"/>
                  <a:gd name="T6" fmla="*/ 115 w 151"/>
                  <a:gd name="T7" fmla="*/ 24 h 145"/>
                  <a:gd name="T8" fmla="*/ 123 w 151"/>
                  <a:gd name="T9" fmla="*/ 24 h 145"/>
                  <a:gd name="T10" fmla="*/ 133 w 151"/>
                  <a:gd name="T11" fmla="*/ 30 h 145"/>
                  <a:gd name="T12" fmla="*/ 138 w 151"/>
                  <a:gd name="T13" fmla="*/ 33 h 145"/>
                  <a:gd name="T14" fmla="*/ 148 w 151"/>
                  <a:gd name="T15" fmla="*/ 34 h 145"/>
                  <a:gd name="T16" fmla="*/ 147 w 151"/>
                  <a:gd name="T17" fmla="*/ 45 h 145"/>
                  <a:gd name="T18" fmla="*/ 147 w 151"/>
                  <a:gd name="T19" fmla="*/ 56 h 145"/>
                  <a:gd name="T20" fmla="*/ 140 w 151"/>
                  <a:gd name="T21" fmla="*/ 58 h 145"/>
                  <a:gd name="T22" fmla="*/ 138 w 151"/>
                  <a:gd name="T23" fmla="*/ 65 h 145"/>
                  <a:gd name="T24" fmla="*/ 129 w 151"/>
                  <a:gd name="T25" fmla="*/ 74 h 145"/>
                  <a:gd name="T26" fmla="*/ 124 w 151"/>
                  <a:gd name="T27" fmla="*/ 83 h 145"/>
                  <a:gd name="T28" fmla="*/ 130 w 151"/>
                  <a:gd name="T29" fmla="*/ 80 h 145"/>
                  <a:gd name="T30" fmla="*/ 137 w 151"/>
                  <a:gd name="T31" fmla="*/ 84 h 145"/>
                  <a:gd name="T32" fmla="*/ 138 w 151"/>
                  <a:gd name="T33" fmla="*/ 89 h 145"/>
                  <a:gd name="T34" fmla="*/ 137 w 151"/>
                  <a:gd name="T35" fmla="*/ 99 h 145"/>
                  <a:gd name="T36" fmla="*/ 144 w 151"/>
                  <a:gd name="T37" fmla="*/ 114 h 145"/>
                  <a:gd name="T38" fmla="*/ 147 w 151"/>
                  <a:gd name="T39" fmla="*/ 121 h 145"/>
                  <a:gd name="T40" fmla="*/ 133 w 151"/>
                  <a:gd name="T41" fmla="*/ 134 h 145"/>
                  <a:gd name="T42" fmla="*/ 115 w 151"/>
                  <a:gd name="T43" fmla="*/ 127 h 145"/>
                  <a:gd name="T44" fmla="*/ 105 w 151"/>
                  <a:gd name="T45" fmla="*/ 127 h 145"/>
                  <a:gd name="T46" fmla="*/ 94 w 151"/>
                  <a:gd name="T47" fmla="*/ 132 h 145"/>
                  <a:gd name="T48" fmla="*/ 94 w 151"/>
                  <a:gd name="T49" fmla="*/ 145 h 145"/>
                  <a:gd name="T50" fmla="*/ 79 w 151"/>
                  <a:gd name="T51" fmla="*/ 139 h 145"/>
                  <a:gd name="T52" fmla="*/ 64 w 151"/>
                  <a:gd name="T53" fmla="*/ 142 h 145"/>
                  <a:gd name="T54" fmla="*/ 53 w 151"/>
                  <a:gd name="T55" fmla="*/ 139 h 145"/>
                  <a:gd name="T56" fmla="*/ 42 w 151"/>
                  <a:gd name="T57" fmla="*/ 132 h 145"/>
                  <a:gd name="T58" fmla="*/ 37 w 151"/>
                  <a:gd name="T59" fmla="*/ 127 h 145"/>
                  <a:gd name="T60" fmla="*/ 44 w 151"/>
                  <a:gd name="T61" fmla="*/ 107 h 145"/>
                  <a:gd name="T62" fmla="*/ 46 w 151"/>
                  <a:gd name="T63" fmla="*/ 94 h 145"/>
                  <a:gd name="T64" fmla="*/ 50 w 151"/>
                  <a:gd name="T65" fmla="*/ 94 h 145"/>
                  <a:gd name="T66" fmla="*/ 44 w 151"/>
                  <a:gd name="T67" fmla="*/ 88 h 145"/>
                  <a:gd name="T68" fmla="*/ 42 w 151"/>
                  <a:gd name="T69" fmla="*/ 80 h 145"/>
                  <a:gd name="T70" fmla="*/ 32 w 151"/>
                  <a:gd name="T71" fmla="*/ 73 h 145"/>
                  <a:gd name="T72" fmla="*/ 33 w 151"/>
                  <a:gd name="T73" fmla="*/ 66 h 145"/>
                  <a:gd name="T74" fmla="*/ 33 w 151"/>
                  <a:gd name="T75" fmla="*/ 63 h 145"/>
                  <a:gd name="T76" fmla="*/ 29 w 151"/>
                  <a:gd name="T77" fmla="*/ 60 h 145"/>
                  <a:gd name="T78" fmla="*/ 25 w 151"/>
                  <a:gd name="T79" fmla="*/ 59 h 145"/>
                  <a:gd name="T80" fmla="*/ 17 w 151"/>
                  <a:gd name="T81" fmla="*/ 58 h 145"/>
                  <a:gd name="T82" fmla="*/ 8 w 151"/>
                  <a:gd name="T83" fmla="*/ 55 h 145"/>
                  <a:gd name="T84" fmla="*/ 3 w 151"/>
                  <a:gd name="T85" fmla="*/ 52 h 145"/>
                  <a:gd name="T86" fmla="*/ 6 w 151"/>
                  <a:gd name="T87" fmla="*/ 48 h 145"/>
                  <a:gd name="T88" fmla="*/ 4 w 151"/>
                  <a:gd name="T89" fmla="*/ 47 h 145"/>
                  <a:gd name="T90" fmla="*/ 1 w 151"/>
                  <a:gd name="T91" fmla="*/ 47 h 145"/>
                  <a:gd name="T92" fmla="*/ 8 w 151"/>
                  <a:gd name="T93" fmla="*/ 41 h 145"/>
                  <a:gd name="T94" fmla="*/ 15 w 151"/>
                  <a:gd name="T95" fmla="*/ 41 h 145"/>
                  <a:gd name="T96" fmla="*/ 26 w 151"/>
                  <a:gd name="T97" fmla="*/ 44 h 145"/>
                  <a:gd name="T98" fmla="*/ 35 w 151"/>
                  <a:gd name="T99" fmla="*/ 41 h 145"/>
                  <a:gd name="T100" fmla="*/ 39 w 151"/>
                  <a:gd name="T101" fmla="*/ 37 h 145"/>
                  <a:gd name="T102" fmla="*/ 35 w 151"/>
                  <a:gd name="T103" fmla="*/ 29 h 145"/>
                  <a:gd name="T104" fmla="*/ 39 w 151"/>
                  <a:gd name="T105" fmla="*/ 24 h 145"/>
                  <a:gd name="T106" fmla="*/ 44 w 151"/>
                  <a:gd name="T107" fmla="*/ 29 h 145"/>
                  <a:gd name="T108" fmla="*/ 55 w 151"/>
                  <a:gd name="T109" fmla="*/ 30 h 145"/>
                  <a:gd name="T110" fmla="*/ 58 w 151"/>
                  <a:gd name="T111" fmla="*/ 26 h 145"/>
                  <a:gd name="T112" fmla="*/ 69 w 151"/>
                  <a:gd name="T113" fmla="*/ 20 h 145"/>
                  <a:gd name="T114" fmla="*/ 77 w 151"/>
                  <a:gd name="T115" fmla="*/ 9 h 145"/>
                  <a:gd name="T116" fmla="*/ 83 w 151"/>
                  <a:gd name="T117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" h="145">
                    <a:moveTo>
                      <a:pt x="89" y="0"/>
                    </a:moveTo>
                    <a:lnTo>
                      <a:pt x="90" y="1"/>
                    </a:lnTo>
                    <a:lnTo>
                      <a:pt x="90" y="7"/>
                    </a:lnTo>
                    <a:lnTo>
                      <a:pt x="94" y="7"/>
                    </a:lnTo>
                    <a:lnTo>
                      <a:pt x="94" y="9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1" y="13"/>
                    </a:lnTo>
                    <a:lnTo>
                      <a:pt x="102" y="15"/>
                    </a:lnTo>
                    <a:lnTo>
                      <a:pt x="102" y="18"/>
                    </a:lnTo>
                    <a:lnTo>
                      <a:pt x="105" y="19"/>
                    </a:lnTo>
                    <a:lnTo>
                      <a:pt x="106" y="19"/>
                    </a:lnTo>
                    <a:lnTo>
                      <a:pt x="109" y="19"/>
                    </a:lnTo>
                    <a:lnTo>
                      <a:pt x="109" y="20"/>
                    </a:lnTo>
                    <a:lnTo>
                      <a:pt x="112" y="20"/>
                    </a:lnTo>
                    <a:lnTo>
                      <a:pt x="115" y="24"/>
                    </a:lnTo>
                    <a:lnTo>
                      <a:pt x="118" y="24"/>
                    </a:lnTo>
                    <a:lnTo>
                      <a:pt x="120" y="26"/>
                    </a:lnTo>
                    <a:lnTo>
                      <a:pt x="120" y="24"/>
                    </a:lnTo>
                    <a:lnTo>
                      <a:pt x="123" y="24"/>
                    </a:lnTo>
                    <a:lnTo>
                      <a:pt x="124" y="27"/>
                    </a:lnTo>
                    <a:lnTo>
                      <a:pt x="127" y="29"/>
                    </a:lnTo>
                    <a:lnTo>
                      <a:pt x="130" y="27"/>
                    </a:lnTo>
                    <a:lnTo>
                      <a:pt x="133" y="30"/>
                    </a:lnTo>
                    <a:lnTo>
                      <a:pt x="133" y="31"/>
                    </a:lnTo>
                    <a:lnTo>
                      <a:pt x="134" y="33"/>
                    </a:lnTo>
                    <a:lnTo>
                      <a:pt x="137" y="33"/>
                    </a:lnTo>
                    <a:lnTo>
                      <a:pt x="138" y="33"/>
                    </a:lnTo>
                    <a:lnTo>
                      <a:pt x="141" y="33"/>
                    </a:lnTo>
                    <a:lnTo>
                      <a:pt x="142" y="33"/>
                    </a:lnTo>
                    <a:lnTo>
                      <a:pt x="147" y="34"/>
                    </a:lnTo>
                    <a:lnTo>
                      <a:pt x="148" y="34"/>
                    </a:lnTo>
                    <a:lnTo>
                      <a:pt x="151" y="36"/>
                    </a:lnTo>
                    <a:lnTo>
                      <a:pt x="148" y="38"/>
                    </a:lnTo>
                    <a:lnTo>
                      <a:pt x="147" y="42"/>
                    </a:lnTo>
                    <a:lnTo>
                      <a:pt x="147" y="45"/>
                    </a:lnTo>
                    <a:lnTo>
                      <a:pt x="145" y="47"/>
                    </a:lnTo>
                    <a:lnTo>
                      <a:pt x="144" y="51"/>
                    </a:lnTo>
                    <a:lnTo>
                      <a:pt x="144" y="55"/>
                    </a:lnTo>
                    <a:lnTo>
                      <a:pt x="147" y="56"/>
                    </a:lnTo>
                    <a:lnTo>
                      <a:pt x="148" y="59"/>
                    </a:lnTo>
                    <a:lnTo>
                      <a:pt x="142" y="60"/>
                    </a:lnTo>
                    <a:lnTo>
                      <a:pt x="141" y="59"/>
                    </a:lnTo>
                    <a:lnTo>
                      <a:pt x="140" y="58"/>
                    </a:lnTo>
                    <a:lnTo>
                      <a:pt x="137" y="58"/>
                    </a:lnTo>
                    <a:lnTo>
                      <a:pt x="136" y="60"/>
                    </a:lnTo>
                    <a:lnTo>
                      <a:pt x="138" y="62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4" y="69"/>
                    </a:lnTo>
                    <a:lnTo>
                      <a:pt x="131" y="69"/>
                    </a:lnTo>
                    <a:lnTo>
                      <a:pt x="129" y="74"/>
                    </a:lnTo>
                    <a:lnTo>
                      <a:pt x="127" y="78"/>
                    </a:lnTo>
                    <a:lnTo>
                      <a:pt x="127" y="81"/>
                    </a:lnTo>
                    <a:lnTo>
                      <a:pt x="126" y="81"/>
                    </a:lnTo>
                    <a:lnTo>
                      <a:pt x="124" y="83"/>
                    </a:lnTo>
                    <a:lnTo>
                      <a:pt x="124" y="84"/>
                    </a:lnTo>
                    <a:lnTo>
                      <a:pt x="127" y="84"/>
                    </a:lnTo>
                    <a:lnTo>
                      <a:pt x="131" y="83"/>
                    </a:lnTo>
                    <a:lnTo>
                      <a:pt x="130" y="80"/>
                    </a:lnTo>
                    <a:lnTo>
                      <a:pt x="131" y="78"/>
                    </a:lnTo>
                    <a:lnTo>
                      <a:pt x="136" y="78"/>
                    </a:lnTo>
                    <a:lnTo>
                      <a:pt x="137" y="81"/>
                    </a:lnTo>
                    <a:lnTo>
                      <a:pt x="137" y="84"/>
                    </a:lnTo>
                    <a:lnTo>
                      <a:pt x="140" y="85"/>
                    </a:lnTo>
                    <a:lnTo>
                      <a:pt x="140" y="88"/>
                    </a:lnTo>
                    <a:lnTo>
                      <a:pt x="140" y="88"/>
                    </a:lnTo>
                    <a:lnTo>
                      <a:pt x="138" y="89"/>
                    </a:lnTo>
                    <a:lnTo>
                      <a:pt x="138" y="92"/>
                    </a:lnTo>
                    <a:lnTo>
                      <a:pt x="141" y="95"/>
                    </a:lnTo>
                    <a:lnTo>
                      <a:pt x="140" y="99"/>
                    </a:lnTo>
                    <a:lnTo>
                      <a:pt x="137" y="99"/>
                    </a:lnTo>
                    <a:lnTo>
                      <a:pt x="136" y="101"/>
                    </a:lnTo>
                    <a:lnTo>
                      <a:pt x="138" y="105"/>
                    </a:lnTo>
                    <a:lnTo>
                      <a:pt x="140" y="112"/>
                    </a:lnTo>
                    <a:lnTo>
                      <a:pt x="144" y="114"/>
                    </a:lnTo>
                    <a:lnTo>
                      <a:pt x="148" y="114"/>
                    </a:lnTo>
                    <a:lnTo>
                      <a:pt x="145" y="118"/>
                    </a:lnTo>
                    <a:lnTo>
                      <a:pt x="147" y="121"/>
                    </a:lnTo>
                    <a:lnTo>
                      <a:pt x="147" y="121"/>
                    </a:lnTo>
                    <a:lnTo>
                      <a:pt x="138" y="128"/>
                    </a:lnTo>
                    <a:lnTo>
                      <a:pt x="136" y="131"/>
                    </a:lnTo>
                    <a:lnTo>
                      <a:pt x="136" y="132"/>
                    </a:lnTo>
                    <a:lnTo>
                      <a:pt x="133" y="134"/>
                    </a:lnTo>
                    <a:lnTo>
                      <a:pt x="127" y="134"/>
                    </a:lnTo>
                    <a:lnTo>
                      <a:pt x="126" y="132"/>
                    </a:lnTo>
                    <a:lnTo>
                      <a:pt x="118" y="127"/>
                    </a:lnTo>
                    <a:lnTo>
                      <a:pt x="115" y="127"/>
                    </a:lnTo>
                    <a:lnTo>
                      <a:pt x="113" y="128"/>
                    </a:lnTo>
                    <a:lnTo>
                      <a:pt x="111" y="128"/>
                    </a:lnTo>
                    <a:lnTo>
                      <a:pt x="108" y="127"/>
                    </a:lnTo>
                    <a:lnTo>
                      <a:pt x="105" y="127"/>
                    </a:lnTo>
                    <a:lnTo>
                      <a:pt x="104" y="125"/>
                    </a:lnTo>
                    <a:lnTo>
                      <a:pt x="102" y="125"/>
                    </a:lnTo>
                    <a:lnTo>
                      <a:pt x="97" y="130"/>
                    </a:lnTo>
                    <a:lnTo>
                      <a:pt x="94" y="132"/>
                    </a:lnTo>
                    <a:lnTo>
                      <a:pt x="94" y="135"/>
                    </a:lnTo>
                    <a:lnTo>
                      <a:pt x="93" y="139"/>
                    </a:lnTo>
                    <a:lnTo>
                      <a:pt x="94" y="143"/>
                    </a:lnTo>
                    <a:lnTo>
                      <a:pt x="94" y="145"/>
                    </a:lnTo>
                    <a:lnTo>
                      <a:pt x="93" y="143"/>
                    </a:lnTo>
                    <a:lnTo>
                      <a:pt x="89" y="141"/>
                    </a:lnTo>
                    <a:lnTo>
                      <a:pt x="82" y="142"/>
                    </a:lnTo>
                    <a:lnTo>
                      <a:pt x="79" y="139"/>
                    </a:lnTo>
                    <a:lnTo>
                      <a:pt x="75" y="141"/>
                    </a:lnTo>
                    <a:lnTo>
                      <a:pt x="72" y="139"/>
                    </a:lnTo>
                    <a:lnTo>
                      <a:pt x="66" y="139"/>
                    </a:lnTo>
                    <a:lnTo>
                      <a:pt x="64" y="142"/>
                    </a:lnTo>
                    <a:lnTo>
                      <a:pt x="62" y="141"/>
                    </a:lnTo>
                    <a:lnTo>
                      <a:pt x="58" y="141"/>
                    </a:lnTo>
                    <a:lnTo>
                      <a:pt x="55" y="138"/>
                    </a:lnTo>
                    <a:lnTo>
                      <a:pt x="53" y="139"/>
                    </a:lnTo>
                    <a:lnTo>
                      <a:pt x="50" y="136"/>
                    </a:lnTo>
                    <a:lnTo>
                      <a:pt x="46" y="134"/>
                    </a:lnTo>
                    <a:lnTo>
                      <a:pt x="42" y="135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9" y="128"/>
                    </a:lnTo>
                    <a:lnTo>
                      <a:pt x="37" y="127"/>
                    </a:lnTo>
                    <a:lnTo>
                      <a:pt x="40" y="125"/>
                    </a:lnTo>
                    <a:lnTo>
                      <a:pt x="43" y="118"/>
                    </a:lnTo>
                    <a:lnTo>
                      <a:pt x="43" y="109"/>
                    </a:lnTo>
                    <a:lnTo>
                      <a:pt x="44" y="107"/>
                    </a:lnTo>
                    <a:lnTo>
                      <a:pt x="43" y="106"/>
                    </a:lnTo>
                    <a:lnTo>
                      <a:pt x="43" y="102"/>
                    </a:lnTo>
                    <a:lnTo>
                      <a:pt x="44" y="95"/>
                    </a:lnTo>
                    <a:lnTo>
                      <a:pt x="46" y="94"/>
                    </a:lnTo>
                    <a:lnTo>
                      <a:pt x="48" y="95"/>
                    </a:lnTo>
                    <a:lnTo>
                      <a:pt x="48" y="98"/>
                    </a:lnTo>
                    <a:lnTo>
                      <a:pt x="53" y="102"/>
                    </a:lnTo>
                    <a:lnTo>
                      <a:pt x="50" y="94"/>
                    </a:lnTo>
                    <a:lnTo>
                      <a:pt x="46" y="91"/>
                    </a:lnTo>
                    <a:lnTo>
                      <a:pt x="43" y="91"/>
                    </a:lnTo>
                    <a:lnTo>
                      <a:pt x="44" y="88"/>
                    </a:lnTo>
                    <a:lnTo>
                      <a:pt x="44" y="88"/>
                    </a:lnTo>
                    <a:lnTo>
                      <a:pt x="46" y="85"/>
                    </a:lnTo>
                    <a:lnTo>
                      <a:pt x="44" y="84"/>
                    </a:lnTo>
                    <a:lnTo>
                      <a:pt x="44" y="81"/>
                    </a:lnTo>
                    <a:lnTo>
                      <a:pt x="42" y="80"/>
                    </a:lnTo>
                    <a:lnTo>
                      <a:pt x="37" y="78"/>
                    </a:lnTo>
                    <a:lnTo>
                      <a:pt x="35" y="74"/>
                    </a:lnTo>
                    <a:lnTo>
                      <a:pt x="32" y="74"/>
                    </a:lnTo>
                    <a:lnTo>
                      <a:pt x="32" y="73"/>
                    </a:lnTo>
                    <a:lnTo>
                      <a:pt x="33" y="70"/>
                    </a:lnTo>
                    <a:lnTo>
                      <a:pt x="32" y="67"/>
                    </a:lnTo>
                    <a:lnTo>
                      <a:pt x="30" y="67"/>
                    </a:lnTo>
                    <a:lnTo>
                      <a:pt x="33" y="66"/>
                    </a:lnTo>
                    <a:lnTo>
                      <a:pt x="35" y="65"/>
                    </a:lnTo>
                    <a:lnTo>
                      <a:pt x="37" y="66"/>
                    </a:lnTo>
                    <a:lnTo>
                      <a:pt x="36" y="65"/>
                    </a:lnTo>
                    <a:lnTo>
                      <a:pt x="33" y="63"/>
                    </a:lnTo>
                    <a:lnTo>
                      <a:pt x="30" y="66"/>
                    </a:lnTo>
                    <a:lnTo>
                      <a:pt x="29" y="66"/>
                    </a:lnTo>
                    <a:lnTo>
                      <a:pt x="28" y="63"/>
                    </a:lnTo>
                    <a:lnTo>
                      <a:pt x="29" y="60"/>
                    </a:lnTo>
                    <a:lnTo>
                      <a:pt x="28" y="59"/>
                    </a:lnTo>
                    <a:lnTo>
                      <a:pt x="25" y="60"/>
                    </a:lnTo>
                    <a:lnTo>
                      <a:pt x="24" y="60"/>
                    </a:lnTo>
                    <a:lnTo>
                      <a:pt x="25" y="59"/>
                    </a:lnTo>
                    <a:lnTo>
                      <a:pt x="24" y="58"/>
                    </a:lnTo>
                    <a:lnTo>
                      <a:pt x="21" y="60"/>
                    </a:lnTo>
                    <a:lnTo>
                      <a:pt x="18" y="58"/>
                    </a:lnTo>
                    <a:lnTo>
                      <a:pt x="17" y="58"/>
                    </a:lnTo>
                    <a:lnTo>
                      <a:pt x="15" y="56"/>
                    </a:lnTo>
                    <a:lnTo>
                      <a:pt x="11" y="55"/>
                    </a:lnTo>
                    <a:lnTo>
                      <a:pt x="10" y="55"/>
                    </a:lnTo>
                    <a:lnTo>
                      <a:pt x="8" y="55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7" y="47"/>
                    </a:lnTo>
                    <a:lnTo>
                      <a:pt x="6" y="47"/>
                    </a:lnTo>
                    <a:lnTo>
                      <a:pt x="4" y="45"/>
                    </a:lnTo>
                    <a:lnTo>
                      <a:pt x="1" y="47"/>
                    </a:lnTo>
                    <a:lnTo>
                      <a:pt x="0" y="45"/>
                    </a:lnTo>
                    <a:lnTo>
                      <a:pt x="1" y="42"/>
                    </a:lnTo>
                    <a:lnTo>
                      <a:pt x="6" y="42"/>
                    </a:lnTo>
                    <a:lnTo>
                      <a:pt x="8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4" y="40"/>
                    </a:lnTo>
                    <a:lnTo>
                      <a:pt x="15" y="41"/>
                    </a:lnTo>
                    <a:lnTo>
                      <a:pt x="17" y="38"/>
                    </a:lnTo>
                    <a:lnTo>
                      <a:pt x="21" y="37"/>
                    </a:lnTo>
                    <a:lnTo>
                      <a:pt x="22" y="38"/>
                    </a:lnTo>
                    <a:lnTo>
                      <a:pt x="26" y="44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2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39" y="37"/>
                    </a:lnTo>
                    <a:lnTo>
                      <a:pt x="39" y="36"/>
                    </a:lnTo>
                    <a:lnTo>
                      <a:pt x="39" y="33"/>
                    </a:lnTo>
                    <a:lnTo>
                      <a:pt x="40" y="31"/>
                    </a:lnTo>
                    <a:lnTo>
                      <a:pt x="35" y="29"/>
                    </a:lnTo>
                    <a:lnTo>
                      <a:pt x="36" y="27"/>
                    </a:lnTo>
                    <a:lnTo>
                      <a:pt x="35" y="23"/>
                    </a:lnTo>
                    <a:lnTo>
                      <a:pt x="36" y="24"/>
                    </a:lnTo>
                    <a:lnTo>
                      <a:pt x="39" y="24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3" y="27"/>
                    </a:lnTo>
                    <a:lnTo>
                      <a:pt x="44" y="29"/>
                    </a:lnTo>
                    <a:lnTo>
                      <a:pt x="46" y="30"/>
                    </a:lnTo>
                    <a:lnTo>
                      <a:pt x="47" y="29"/>
                    </a:lnTo>
                    <a:lnTo>
                      <a:pt x="50" y="30"/>
                    </a:lnTo>
                    <a:lnTo>
                      <a:pt x="55" y="30"/>
                    </a:lnTo>
                    <a:lnTo>
                      <a:pt x="58" y="30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58" y="26"/>
                    </a:lnTo>
                    <a:lnTo>
                      <a:pt x="60" y="23"/>
                    </a:lnTo>
                    <a:lnTo>
                      <a:pt x="65" y="20"/>
                    </a:lnTo>
                    <a:lnTo>
                      <a:pt x="66" y="20"/>
                    </a:lnTo>
                    <a:lnTo>
                      <a:pt x="69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7" y="15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4"/>
                    </a:lnTo>
                    <a:lnTo>
                      <a:pt x="82" y="1"/>
                    </a:lnTo>
                    <a:lnTo>
                      <a:pt x="83" y="2"/>
                    </a:lnTo>
                    <a:lnTo>
                      <a:pt x="89" y="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4" name="Freeform 759"/>
              <p:cNvSpPr>
                <a:spLocks/>
              </p:cNvSpPr>
              <p:nvPr/>
            </p:nvSpPr>
            <p:spPr bwMode="auto">
              <a:xfrm>
                <a:off x="4534188" y="3114270"/>
                <a:ext cx="22233" cy="41501"/>
              </a:xfrm>
              <a:custGeom>
                <a:avLst/>
                <a:gdLst>
                  <a:gd name="T0" fmla="*/ 12 w 15"/>
                  <a:gd name="T1" fmla="*/ 0 h 28"/>
                  <a:gd name="T2" fmla="*/ 12 w 15"/>
                  <a:gd name="T3" fmla="*/ 0 h 28"/>
                  <a:gd name="T4" fmla="*/ 13 w 15"/>
                  <a:gd name="T5" fmla="*/ 4 h 28"/>
                  <a:gd name="T6" fmla="*/ 13 w 15"/>
                  <a:gd name="T7" fmla="*/ 9 h 28"/>
                  <a:gd name="T8" fmla="*/ 15 w 15"/>
                  <a:gd name="T9" fmla="*/ 13 h 28"/>
                  <a:gd name="T10" fmla="*/ 13 w 15"/>
                  <a:gd name="T11" fmla="*/ 20 h 28"/>
                  <a:gd name="T12" fmla="*/ 13 w 15"/>
                  <a:gd name="T13" fmla="*/ 22 h 28"/>
                  <a:gd name="T14" fmla="*/ 12 w 15"/>
                  <a:gd name="T15" fmla="*/ 27 h 28"/>
                  <a:gd name="T16" fmla="*/ 9 w 15"/>
                  <a:gd name="T17" fmla="*/ 28 h 28"/>
                  <a:gd name="T18" fmla="*/ 5 w 15"/>
                  <a:gd name="T19" fmla="*/ 27 h 28"/>
                  <a:gd name="T20" fmla="*/ 4 w 15"/>
                  <a:gd name="T21" fmla="*/ 25 h 28"/>
                  <a:gd name="T22" fmla="*/ 5 w 15"/>
                  <a:gd name="T23" fmla="*/ 24 h 28"/>
                  <a:gd name="T24" fmla="*/ 7 w 15"/>
                  <a:gd name="T25" fmla="*/ 24 h 28"/>
                  <a:gd name="T26" fmla="*/ 5 w 15"/>
                  <a:gd name="T27" fmla="*/ 22 h 28"/>
                  <a:gd name="T28" fmla="*/ 5 w 15"/>
                  <a:gd name="T29" fmla="*/ 22 h 28"/>
                  <a:gd name="T30" fmla="*/ 5 w 15"/>
                  <a:gd name="T31" fmla="*/ 21 h 28"/>
                  <a:gd name="T32" fmla="*/ 2 w 15"/>
                  <a:gd name="T33" fmla="*/ 20 h 28"/>
                  <a:gd name="T34" fmla="*/ 2 w 15"/>
                  <a:gd name="T35" fmla="*/ 18 h 28"/>
                  <a:gd name="T36" fmla="*/ 4 w 15"/>
                  <a:gd name="T37" fmla="*/ 18 h 28"/>
                  <a:gd name="T38" fmla="*/ 4 w 15"/>
                  <a:gd name="T39" fmla="*/ 17 h 28"/>
                  <a:gd name="T40" fmla="*/ 1 w 15"/>
                  <a:gd name="T41" fmla="*/ 17 h 28"/>
                  <a:gd name="T42" fmla="*/ 0 w 15"/>
                  <a:gd name="T43" fmla="*/ 14 h 28"/>
                  <a:gd name="T44" fmla="*/ 2 w 15"/>
                  <a:gd name="T45" fmla="*/ 14 h 28"/>
                  <a:gd name="T46" fmla="*/ 2 w 15"/>
                  <a:gd name="T47" fmla="*/ 13 h 28"/>
                  <a:gd name="T48" fmla="*/ 1 w 15"/>
                  <a:gd name="T49" fmla="*/ 11 h 28"/>
                  <a:gd name="T50" fmla="*/ 4 w 15"/>
                  <a:gd name="T51" fmla="*/ 9 h 28"/>
                  <a:gd name="T52" fmla="*/ 7 w 15"/>
                  <a:gd name="T53" fmla="*/ 7 h 28"/>
                  <a:gd name="T54" fmla="*/ 9 w 15"/>
                  <a:gd name="T55" fmla="*/ 6 h 28"/>
                  <a:gd name="T56" fmla="*/ 11 w 15"/>
                  <a:gd name="T57" fmla="*/ 7 h 28"/>
                  <a:gd name="T58" fmla="*/ 11 w 15"/>
                  <a:gd name="T59" fmla="*/ 7 h 28"/>
                  <a:gd name="T60" fmla="*/ 12 w 15"/>
                  <a:gd name="T61" fmla="*/ 4 h 28"/>
                  <a:gd name="T62" fmla="*/ 11 w 15"/>
                  <a:gd name="T63" fmla="*/ 3 h 28"/>
                  <a:gd name="T64" fmla="*/ 12 w 15"/>
                  <a:gd name="T6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28">
                    <a:moveTo>
                      <a:pt x="12" y="0"/>
                    </a:moveTo>
                    <a:lnTo>
                      <a:pt x="12" y="0"/>
                    </a:lnTo>
                    <a:lnTo>
                      <a:pt x="13" y="4"/>
                    </a:lnTo>
                    <a:lnTo>
                      <a:pt x="13" y="9"/>
                    </a:lnTo>
                    <a:lnTo>
                      <a:pt x="15" y="13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2" y="27"/>
                    </a:lnTo>
                    <a:lnTo>
                      <a:pt x="9" y="28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4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5" name="Freeform 760"/>
              <p:cNvSpPr>
                <a:spLocks/>
              </p:cNvSpPr>
              <p:nvPr/>
            </p:nvSpPr>
            <p:spPr bwMode="auto">
              <a:xfrm>
                <a:off x="4649799" y="3284722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3 w 5"/>
                  <a:gd name="T7" fmla="*/ 4 h 4"/>
                  <a:gd name="T8" fmla="*/ 0 w 5"/>
                  <a:gd name="T9" fmla="*/ 3 h 4"/>
                  <a:gd name="T10" fmla="*/ 0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6" name="Freeform 761"/>
              <p:cNvSpPr>
                <a:spLocks/>
              </p:cNvSpPr>
              <p:nvPr/>
            </p:nvSpPr>
            <p:spPr bwMode="auto">
              <a:xfrm>
                <a:off x="4531224" y="316021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  <a:gd name="T12" fmla="*/ 0 w 2"/>
                  <a:gd name="T13" fmla="*/ 1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7" name="Freeform 762"/>
              <p:cNvSpPr>
                <a:spLocks/>
              </p:cNvSpPr>
              <p:nvPr/>
            </p:nvSpPr>
            <p:spPr bwMode="auto">
              <a:xfrm>
                <a:off x="4531224" y="3160218"/>
                <a:ext cx="29644" cy="56323"/>
              </a:xfrm>
              <a:custGeom>
                <a:avLst/>
                <a:gdLst>
                  <a:gd name="T0" fmla="*/ 13 w 20"/>
                  <a:gd name="T1" fmla="*/ 0 h 38"/>
                  <a:gd name="T2" fmla="*/ 14 w 20"/>
                  <a:gd name="T3" fmla="*/ 2 h 38"/>
                  <a:gd name="T4" fmla="*/ 15 w 20"/>
                  <a:gd name="T5" fmla="*/ 1 h 38"/>
                  <a:gd name="T6" fmla="*/ 17 w 20"/>
                  <a:gd name="T7" fmla="*/ 4 h 38"/>
                  <a:gd name="T8" fmla="*/ 20 w 20"/>
                  <a:gd name="T9" fmla="*/ 7 h 38"/>
                  <a:gd name="T10" fmla="*/ 20 w 20"/>
                  <a:gd name="T11" fmla="*/ 9 h 38"/>
                  <a:gd name="T12" fmla="*/ 20 w 20"/>
                  <a:gd name="T13" fmla="*/ 11 h 38"/>
                  <a:gd name="T14" fmla="*/ 17 w 20"/>
                  <a:gd name="T15" fmla="*/ 14 h 38"/>
                  <a:gd name="T16" fmla="*/ 20 w 20"/>
                  <a:gd name="T17" fmla="*/ 16 h 38"/>
                  <a:gd name="T18" fmla="*/ 18 w 20"/>
                  <a:gd name="T19" fmla="*/ 20 h 38"/>
                  <a:gd name="T20" fmla="*/ 20 w 20"/>
                  <a:gd name="T21" fmla="*/ 26 h 38"/>
                  <a:gd name="T22" fmla="*/ 18 w 20"/>
                  <a:gd name="T23" fmla="*/ 27 h 38"/>
                  <a:gd name="T24" fmla="*/ 18 w 20"/>
                  <a:gd name="T25" fmla="*/ 33 h 38"/>
                  <a:gd name="T26" fmla="*/ 18 w 20"/>
                  <a:gd name="T27" fmla="*/ 34 h 38"/>
                  <a:gd name="T28" fmla="*/ 17 w 20"/>
                  <a:gd name="T29" fmla="*/ 34 h 38"/>
                  <a:gd name="T30" fmla="*/ 14 w 20"/>
                  <a:gd name="T31" fmla="*/ 33 h 38"/>
                  <a:gd name="T32" fmla="*/ 13 w 20"/>
                  <a:gd name="T33" fmla="*/ 33 h 38"/>
                  <a:gd name="T34" fmla="*/ 11 w 20"/>
                  <a:gd name="T35" fmla="*/ 34 h 38"/>
                  <a:gd name="T36" fmla="*/ 11 w 20"/>
                  <a:gd name="T37" fmla="*/ 37 h 38"/>
                  <a:gd name="T38" fmla="*/ 10 w 20"/>
                  <a:gd name="T39" fmla="*/ 38 h 38"/>
                  <a:gd name="T40" fmla="*/ 9 w 20"/>
                  <a:gd name="T41" fmla="*/ 38 h 38"/>
                  <a:gd name="T42" fmla="*/ 7 w 20"/>
                  <a:gd name="T43" fmla="*/ 38 h 38"/>
                  <a:gd name="T44" fmla="*/ 4 w 20"/>
                  <a:gd name="T45" fmla="*/ 36 h 38"/>
                  <a:gd name="T46" fmla="*/ 4 w 20"/>
                  <a:gd name="T47" fmla="*/ 32 h 38"/>
                  <a:gd name="T48" fmla="*/ 2 w 20"/>
                  <a:gd name="T49" fmla="*/ 29 h 38"/>
                  <a:gd name="T50" fmla="*/ 4 w 20"/>
                  <a:gd name="T51" fmla="*/ 25 h 38"/>
                  <a:gd name="T52" fmla="*/ 6 w 20"/>
                  <a:gd name="T53" fmla="*/ 23 h 38"/>
                  <a:gd name="T54" fmla="*/ 6 w 20"/>
                  <a:gd name="T55" fmla="*/ 22 h 38"/>
                  <a:gd name="T56" fmla="*/ 2 w 20"/>
                  <a:gd name="T57" fmla="*/ 22 h 38"/>
                  <a:gd name="T58" fmla="*/ 2 w 20"/>
                  <a:gd name="T59" fmla="*/ 20 h 38"/>
                  <a:gd name="T60" fmla="*/ 4 w 20"/>
                  <a:gd name="T61" fmla="*/ 18 h 38"/>
                  <a:gd name="T62" fmla="*/ 4 w 20"/>
                  <a:gd name="T63" fmla="*/ 15 h 38"/>
                  <a:gd name="T64" fmla="*/ 2 w 20"/>
                  <a:gd name="T65" fmla="*/ 14 h 38"/>
                  <a:gd name="T66" fmla="*/ 2 w 20"/>
                  <a:gd name="T67" fmla="*/ 11 h 38"/>
                  <a:gd name="T68" fmla="*/ 0 w 20"/>
                  <a:gd name="T69" fmla="*/ 9 h 38"/>
                  <a:gd name="T70" fmla="*/ 0 w 20"/>
                  <a:gd name="T71" fmla="*/ 7 h 38"/>
                  <a:gd name="T72" fmla="*/ 0 w 20"/>
                  <a:gd name="T73" fmla="*/ 4 h 38"/>
                  <a:gd name="T74" fmla="*/ 3 w 20"/>
                  <a:gd name="T75" fmla="*/ 7 h 38"/>
                  <a:gd name="T76" fmla="*/ 6 w 20"/>
                  <a:gd name="T77" fmla="*/ 7 h 38"/>
                  <a:gd name="T78" fmla="*/ 10 w 20"/>
                  <a:gd name="T79" fmla="*/ 0 h 38"/>
                  <a:gd name="T80" fmla="*/ 13 w 20"/>
                  <a:gd name="T8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38">
                    <a:moveTo>
                      <a:pt x="13" y="0"/>
                    </a:moveTo>
                    <a:lnTo>
                      <a:pt x="14" y="2"/>
                    </a:lnTo>
                    <a:lnTo>
                      <a:pt x="15" y="1"/>
                    </a:lnTo>
                    <a:lnTo>
                      <a:pt x="17" y="4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7" y="14"/>
                    </a:lnTo>
                    <a:lnTo>
                      <a:pt x="20" y="16"/>
                    </a:lnTo>
                    <a:lnTo>
                      <a:pt x="18" y="20"/>
                    </a:lnTo>
                    <a:lnTo>
                      <a:pt x="20" y="26"/>
                    </a:lnTo>
                    <a:lnTo>
                      <a:pt x="18" y="27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1" y="34"/>
                    </a:lnTo>
                    <a:lnTo>
                      <a:pt x="11" y="37"/>
                    </a:lnTo>
                    <a:lnTo>
                      <a:pt x="10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2" y="29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6" y="7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8" name="Freeform 763"/>
              <p:cNvSpPr>
                <a:spLocks/>
              </p:cNvSpPr>
              <p:nvPr/>
            </p:nvSpPr>
            <p:spPr bwMode="auto">
              <a:xfrm>
                <a:off x="4563832" y="3118717"/>
                <a:ext cx="8893" cy="4447"/>
              </a:xfrm>
              <a:custGeom>
                <a:avLst/>
                <a:gdLst>
                  <a:gd name="T0" fmla="*/ 4 w 6"/>
                  <a:gd name="T1" fmla="*/ 0 h 3"/>
                  <a:gd name="T2" fmla="*/ 6 w 6"/>
                  <a:gd name="T3" fmla="*/ 1 h 3"/>
                  <a:gd name="T4" fmla="*/ 6 w 6"/>
                  <a:gd name="T5" fmla="*/ 3 h 3"/>
                  <a:gd name="T6" fmla="*/ 4 w 6"/>
                  <a:gd name="T7" fmla="*/ 3 h 3"/>
                  <a:gd name="T8" fmla="*/ 2 w 6"/>
                  <a:gd name="T9" fmla="*/ 3 h 3"/>
                  <a:gd name="T10" fmla="*/ 0 w 6"/>
                  <a:gd name="T11" fmla="*/ 3 h 3"/>
                  <a:gd name="T12" fmla="*/ 2 w 6"/>
                  <a:gd name="T13" fmla="*/ 1 h 3"/>
                  <a:gd name="T14" fmla="*/ 4 w 6"/>
                  <a:gd name="T15" fmla="*/ 0 h 3"/>
                  <a:gd name="T16" fmla="*/ 4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9" name="Freeform 764"/>
              <p:cNvSpPr>
                <a:spLocks/>
              </p:cNvSpPr>
              <p:nvPr/>
            </p:nvSpPr>
            <p:spPr bwMode="auto">
              <a:xfrm>
                <a:off x="4580136" y="3130574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0" name="Freeform 765"/>
              <p:cNvSpPr>
                <a:spLocks/>
              </p:cNvSpPr>
              <p:nvPr/>
            </p:nvSpPr>
            <p:spPr bwMode="auto">
              <a:xfrm>
                <a:off x="4614226" y="3231363"/>
                <a:ext cx="56323" cy="37055"/>
              </a:xfrm>
              <a:custGeom>
                <a:avLst/>
                <a:gdLst>
                  <a:gd name="T0" fmla="*/ 37 w 38"/>
                  <a:gd name="T1" fmla="*/ 0 h 25"/>
                  <a:gd name="T2" fmla="*/ 38 w 38"/>
                  <a:gd name="T3" fmla="*/ 1 h 25"/>
                  <a:gd name="T4" fmla="*/ 38 w 38"/>
                  <a:gd name="T5" fmla="*/ 6 h 25"/>
                  <a:gd name="T6" fmla="*/ 35 w 38"/>
                  <a:gd name="T7" fmla="*/ 8 h 25"/>
                  <a:gd name="T8" fmla="*/ 33 w 38"/>
                  <a:gd name="T9" fmla="*/ 14 h 25"/>
                  <a:gd name="T10" fmla="*/ 35 w 38"/>
                  <a:gd name="T11" fmla="*/ 18 h 25"/>
                  <a:gd name="T12" fmla="*/ 35 w 38"/>
                  <a:gd name="T13" fmla="*/ 21 h 25"/>
                  <a:gd name="T14" fmla="*/ 34 w 38"/>
                  <a:gd name="T15" fmla="*/ 22 h 25"/>
                  <a:gd name="T16" fmla="*/ 34 w 38"/>
                  <a:gd name="T17" fmla="*/ 25 h 25"/>
                  <a:gd name="T18" fmla="*/ 33 w 38"/>
                  <a:gd name="T19" fmla="*/ 25 h 25"/>
                  <a:gd name="T20" fmla="*/ 26 w 38"/>
                  <a:gd name="T21" fmla="*/ 24 h 25"/>
                  <a:gd name="T22" fmla="*/ 26 w 38"/>
                  <a:gd name="T23" fmla="*/ 21 h 25"/>
                  <a:gd name="T24" fmla="*/ 23 w 38"/>
                  <a:gd name="T25" fmla="*/ 19 h 25"/>
                  <a:gd name="T26" fmla="*/ 22 w 38"/>
                  <a:gd name="T27" fmla="*/ 19 h 25"/>
                  <a:gd name="T28" fmla="*/ 16 w 38"/>
                  <a:gd name="T29" fmla="*/ 18 h 25"/>
                  <a:gd name="T30" fmla="*/ 13 w 38"/>
                  <a:gd name="T31" fmla="*/ 15 h 25"/>
                  <a:gd name="T32" fmla="*/ 11 w 38"/>
                  <a:gd name="T33" fmla="*/ 14 h 25"/>
                  <a:gd name="T34" fmla="*/ 6 w 38"/>
                  <a:gd name="T35" fmla="*/ 11 h 25"/>
                  <a:gd name="T36" fmla="*/ 2 w 38"/>
                  <a:gd name="T37" fmla="*/ 11 h 25"/>
                  <a:gd name="T38" fmla="*/ 0 w 38"/>
                  <a:gd name="T39" fmla="*/ 8 h 25"/>
                  <a:gd name="T40" fmla="*/ 1 w 38"/>
                  <a:gd name="T41" fmla="*/ 4 h 25"/>
                  <a:gd name="T42" fmla="*/ 4 w 38"/>
                  <a:gd name="T43" fmla="*/ 3 h 25"/>
                  <a:gd name="T44" fmla="*/ 5 w 38"/>
                  <a:gd name="T45" fmla="*/ 4 h 25"/>
                  <a:gd name="T46" fmla="*/ 6 w 38"/>
                  <a:gd name="T47" fmla="*/ 3 h 25"/>
                  <a:gd name="T48" fmla="*/ 9 w 38"/>
                  <a:gd name="T49" fmla="*/ 3 h 25"/>
                  <a:gd name="T50" fmla="*/ 12 w 38"/>
                  <a:gd name="T51" fmla="*/ 4 h 25"/>
                  <a:gd name="T52" fmla="*/ 15 w 38"/>
                  <a:gd name="T53" fmla="*/ 6 h 25"/>
                  <a:gd name="T54" fmla="*/ 20 w 38"/>
                  <a:gd name="T55" fmla="*/ 4 h 25"/>
                  <a:gd name="T56" fmla="*/ 26 w 38"/>
                  <a:gd name="T57" fmla="*/ 4 h 25"/>
                  <a:gd name="T58" fmla="*/ 29 w 38"/>
                  <a:gd name="T59" fmla="*/ 1 h 25"/>
                  <a:gd name="T60" fmla="*/ 31 w 38"/>
                  <a:gd name="T61" fmla="*/ 3 h 25"/>
                  <a:gd name="T62" fmla="*/ 33 w 38"/>
                  <a:gd name="T63" fmla="*/ 3 h 25"/>
                  <a:gd name="T64" fmla="*/ 37 w 38"/>
                  <a:gd name="T6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25">
                    <a:moveTo>
                      <a:pt x="37" y="0"/>
                    </a:moveTo>
                    <a:lnTo>
                      <a:pt x="38" y="1"/>
                    </a:lnTo>
                    <a:lnTo>
                      <a:pt x="38" y="6"/>
                    </a:lnTo>
                    <a:lnTo>
                      <a:pt x="35" y="8"/>
                    </a:lnTo>
                    <a:lnTo>
                      <a:pt x="33" y="14"/>
                    </a:lnTo>
                    <a:lnTo>
                      <a:pt x="35" y="18"/>
                    </a:lnTo>
                    <a:lnTo>
                      <a:pt x="35" y="21"/>
                    </a:lnTo>
                    <a:lnTo>
                      <a:pt x="34" y="22"/>
                    </a:lnTo>
                    <a:lnTo>
                      <a:pt x="34" y="25"/>
                    </a:lnTo>
                    <a:lnTo>
                      <a:pt x="33" y="25"/>
                    </a:lnTo>
                    <a:lnTo>
                      <a:pt x="26" y="24"/>
                    </a:lnTo>
                    <a:lnTo>
                      <a:pt x="26" y="21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16" y="18"/>
                    </a:lnTo>
                    <a:lnTo>
                      <a:pt x="13" y="15"/>
                    </a:lnTo>
                    <a:lnTo>
                      <a:pt x="11" y="14"/>
                    </a:lnTo>
                    <a:lnTo>
                      <a:pt x="6" y="11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5" y="6"/>
                    </a:lnTo>
                    <a:lnTo>
                      <a:pt x="20" y="4"/>
                    </a:lnTo>
                    <a:lnTo>
                      <a:pt x="26" y="4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1" name="Freeform 766"/>
              <p:cNvSpPr>
                <a:spLocks/>
              </p:cNvSpPr>
              <p:nvPr/>
            </p:nvSpPr>
            <p:spPr bwMode="auto">
              <a:xfrm>
                <a:off x="4501580" y="3017928"/>
                <a:ext cx="222328" cy="223811"/>
              </a:xfrm>
              <a:custGeom>
                <a:avLst/>
                <a:gdLst>
                  <a:gd name="T0" fmla="*/ 67 w 150"/>
                  <a:gd name="T1" fmla="*/ 0 h 151"/>
                  <a:gd name="T2" fmla="*/ 81 w 150"/>
                  <a:gd name="T3" fmla="*/ 9 h 151"/>
                  <a:gd name="T4" fmla="*/ 84 w 150"/>
                  <a:gd name="T5" fmla="*/ 14 h 151"/>
                  <a:gd name="T6" fmla="*/ 84 w 150"/>
                  <a:gd name="T7" fmla="*/ 24 h 151"/>
                  <a:gd name="T8" fmla="*/ 77 w 150"/>
                  <a:gd name="T9" fmla="*/ 25 h 151"/>
                  <a:gd name="T10" fmla="*/ 69 w 150"/>
                  <a:gd name="T11" fmla="*/ 28 h 151"/>
                  <a:gd name="T12" fmla="*/ 71 w 150"/>
                  <a:gd name="T13" fmla="*/ 35 h 151"/>
                  <a:gd name="T14" fmla="*/ 69 w 150"/>
                  <a:gd name="T15" fmla="*/ 43 h 151"/>
                  <a:gd name="T16" fmla="*/ 77 w 150"/>
                  <a:gd name="T17" fmla="*/ 51 h 151"/>
                  <a:gd name="T18" fmla="*/ 91 w 150"/>
                  <a:gd name="T19" fmla="*/ 64 h 151"/>
                  <a:gd name="T20" fmla="*/ 92 w 150"/>
                  <a:gd name="T21" fmla="*/ 69 h 151"/>
                  <a:gd name="T22" fmla="*/ 98 w 150"/>
                  <a:gd name="T23" fmla="*/ 78 h 151"/>
                  <a:gd name="T24" fmla="*/ 106 w 150"/>
                  <a:gd name="T25" fmla="*/ 83 h 151"/>
                  <a:gd name="T26" fmla="*/ 114 w 150"/>
                  <a:gd name="T27" fmla="*/ 85 h 151"/>
                  <a:gd name="T28" fmla="*/ 120 w 150"/>
                  <a:gd name="T29" fmla="*/ 87 h 151"/>
                  <a:gd name="T30" fmla="*/ 117 w 150"/>
                  <a:gd name="T31" fmla="*/ 93 h 151"/>
                  <a:gd name="T32" fmla="*/ 136 w 150"/>
                  <a:gd name="T33" fmla="*/ 100 h 151"/>
                  <a:gd name="T34" fmla="*/ 147 w 150"/>
                  <a:gd name="T35" fmla="*/ 107 h 151"/>
                  <a:gd name="T36" fmla="*/ 150 w 150"/>
                  <a:gd name="T37" fmla="*/ 114 h 151"/>
                  <a:gd name="T38" fmla="*/ 147 w 150"/>
                  <a:gd name="T39" fmla="*/ 118 h 151"/>
                  <a:gd name="T40" fmla="*/ 143 w 150"/>
                  <a:gd name="T41" fmla="*/ 115 h 151"/>
                  <a:gd name="T42" fmla="*/ 142 w 150"/>
                  <a:gd name="T43" fmla="*/ 110 h 151"/>
                  <a:gd name="T44" fmla="*/ 134 w 150"/>
                  <a:gd name="T45" fmla="*/ 107 h 151"/>
                  <a:gd name="T46" fmla="*/ 129 w 150"/>
                  <a:gd name="T47" fmla="*/ 111 h 151"/>
                  <a:gd name="T48" fmla="*/ 128 w 150"/>
                  <a:gd name="T49" fmla="*/ 116 h 151"/>
                  <a:gd name="T50" fmla="*/ 127 w 150"/>
                  <a:gd name="T51" fmla="*/ 122 h 151"/>
                  <a:gd name="T52" fmla="*/ 134 w 150"/>
                  <a:gd name="T53" fmla="*/ 126 h 151"/>
                  <a:gd name="T54" fmla="*/ 134 w 150"/>
                  <a:gd name="T55" fmla="*/ 133 h 151"/>
                  <a:gd name="T56" fmla="*/ 128 w 150"/>
                  <a:gd name="T57" fmla="*/ 143 h 151"/>
                  <a:gd name="T58" fmla="*/ 122 w 150"/>
                  <a:gd name="T59" fmla="*/ 151 h 151"/>
                  <a:gd name="T60" fmla="*/ 116 w 150"/>
                  <a:gd name="T61" fmla="*/ 145 h 151"/>
                  <a:gd name="T62" fmla="*/ 120 w 150"/>
                  <a:gd name="T63" fmla="*/ 143 h 151"/>
                  <a:gd name="T64" fmla="*/ 120 w 150"/>
                  <a:gd name="T65" fmla="*/ 137 h 151"/>
                  <a:gd name="T66" fmla="*/ 122 w 150"/>
                  <a:gd name="T67" fmla="*/ 133 h 151"/>
                  <a:gd name="T68" fmla="*/ 118 w 150"/>
                  <a:gd name="T69" fmla="*/ 123 h 151"/>
                  <a:gd name="T70" fmla="*/ 116 w 150"/>
                  <a:gd name="T71" fmla="*/ 115 h 151"/>
                  <a:gd name="T72" fmla="*/ 109 w 150"/>
                  <a:gd name="T73" fmla="*/ 112 h 151"/>
                  <a:gd name="T74" fmla="*/ 106 w 150"/>
                  <a:gd name="T75" fmla="*/ 110 h 151"/>
                  <a:gd name="T76" fmla="*/ 102 w 150"/>
                  <a:gd name="T77" fmla="*/ 105 h 151"/>
                  <a:gd name="T78" fmla="*/ 98 w 150"/>
                  <a:gd name="T79" fmla="*/ 103 h 151"/>
                  <a:gd name="T80" fmla="*/ 92 w 150"/>
                  <a:gd name="T81" fmla="*/ 97 h 151"/>
                  <a:gd name="T82" fmla="*/ 84 w 150"/>
                  <a:gd name="T83" fmla="*/ 97 h 151"/>
                  <a:gd name="T84" fmla="*/ 80 w 150"/>
                  <a:gd name="T85" fmla="*/ 93 h 151"/>
                  <a:gd name="T86" fmla="*/ 66 w 150"/>
                  <a:gd name="T87" fmla="*/ 82 h 151"/>
                  <a:gd name="T88" fmla="*/ 62 w 150"/>
                  <a:gd name="T89" fmla="*/ 76 h 151"/>
                  <a:gd name="T90" fmla="*/ 53 w 150"/>
                  <a:gd name="T91" fmla="*/ 69 h 151"/>
                  <a:gd name="T92" fmla="*/ 49 w 150"/>
                  <a:gd name="T93" fmla="*/ 63 h 151"/>
                  <a:gd name="T94" fmla="*/ 44 w 150"/>
                  <a:gd name="T95" fmla="*/ 54 h 151"/>
                  <a:gd name="T96" fmla="*/ 41 w 150"/>
                  <a:gd name="T97" fmla="*/ 49 h 151"/>
                  <a:gd name="T98" fmla="*/ 26 w 150"/>
                  <a:gd name="T99" fmla="*/ 45 h 151"/>
                  <a:gd name="T100" fmla="*/ 17 w 150"/>
                  <a:gd name="T101" fmla="*/ 53 h 151"/>
                  <a:gd name="T102" fmla="*/ 12 w 150"/>
                  <a:gd name="T103" fmla="*/ 47 h 151"/>
                  <a:gd name="T104" fmla="*/ 2 w 150"/>
                  <a:gd name="T105" fmla="*/ 38 h 151"/>
                  <a:gd name="T106" fmla="*/ 4 w 150"/>
                  <a:gd name="T107" fmla="*/ 32 h 151"/>
                  <a:gd name="T108" fmla="*/ 2 w 150"/>
                  <a:gd name="T109" fmla="*/ 22 h 151"/>
                  <a:gd name="T110" fmla="*/ 12 w 150"/>
                  <a:gd name="T111" fmla="*/ 18 h 151"/>
                  <a:gd name="T112" fmla="*/ 22 w 150"/>
                  <a:gd name="T113" fmla="*/ 13 h 151"/>
                  <a:gd name="T114" fmla="*/ 29 w 150"/>
                  <a:gd name="T115" fmla="*/ 21 h 151"/>
                  <a:gd name="T116" fmla="*/ 37 w 150"/>
                  <a:gd name="T117" fmla="*/ 14 h 151"/>
                  <a:gd name="T118" fmla="*/ 41 w 150"/>
                  <a:gd name="T119" fmla="*/ 11 h 151"/>
                  <a:gd name="T120" fmla="*/ 48 w 150"/>
                  <a:gd name="T121" fmla="*/ 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151">
                    <a:moveTo>
                      <a:pt x="59" y="0"/>
                    </a:moveTo>
                    <a:lnTo>
                      <a:pt x="62" y="0"/>
                    </a:lnTo>
                    <a:lnTo>
                      <a:pt x="67" y="0"/>
                    </a:lnTo>
                    <a:lnTo>
                      <a:pt x="66" y="3"/>
                    </a:lnTo>
                    <a:lnTo>
                      <a:pt x="73" y="7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7" y="10"/>
                    </a:lnTo>
                    <a:lnTo>
                      <a:pt x="84" y="14"/>
                    </a:lnTo>
                    <a:lnTo>
                      <a:pt x="85" y="17"/>
                    </a:lnTo>
                    <a:lnTo>
                      <a:pt x="84" y="18"/>
                    </a:lnTo>
                    <a:lnTo>
                      <a:pt x="84" y="24"/>
                    </a:lnTo>
                    <a:lnTo>
                      <a:pt x="81" y="22"/>
                    </a:lnTo>
                    <a:lnTo>
                      <a:pt x="80" y="24"/>
                    </a:lnTo>
                    <a:lnTo>
                      <a:pt x="77" y="25"/>
                    </a:lnTo>
                    <a:lnTo>
                      <a:pt x="74" y="25"/>
                    </a:lnTo>
                    <a:lnTo>
                      <a:pt x="71" y="28"/>
                    </a:lnTo>
                    <a:lnTo>
                      <a:pt x="69" y="28"/>
                    </a:lnTo>
                    <a:lnTo>
                      <a:pt x="67" y="31"/>
                    </a:lnTo>
                    <a:lnTo>
                      <a:pt x="69" y="34"/>
                    </a:lnTo>
                    <a:lnTo>
                      <a:pt x="71" y="35"/>
                    </a:lnTo>
                    <a:lnTo>
                      <a:pt x="69" y="39"/>
                    </a:lnTo>
                    <a:lnTo>
                      <a:pt x="67" y="39"/>
                    </a:lnTo>
                    <a:lnTo>
                      <a:pt x="69" y="43"/>
                    </a:lnTo>
                    <a:lnTo>
                      <a:pt x="70" y="46"/>
                    </a:lnTo>
                    <a:lnTo>
                      <a:pt x="71" y="49"/>
                    </a:lnTo>
                    <a:lnTo>
                      <a:pt x="77" y="51"/>
                    </a:lnTo>
                    <a:lnTo>
                      <a:pt x="80" y="53"/>
                    </a:lnTo>
                    <a:lnTo>
                      <a:pt x="81" y="56"/>
                    </a:lnTo>
                    <a:lnTo>
                      <a:pt x="91" y="64"/>
                    </a:lnTo>
                    <a:lnTo>
                      <a:pt x="91" y="67"/>
                    </a:lnTo>
                    <a:lnTo>
                      <a:pt x="92" y="67"/>
                    </a:lnTo>
                    <a:lnTo>
                      <a:pt x="92" y="69"/>
                    </a:lnTo>
                    <a:lnTo>
                      <a:pt x="93" y="72"/>
                    </a:lnTo>
                    <a:lnTo>
                      <a:pt x="96" y="75"/>
                    </a:lnTo>
                    <a:lnTo>
                      <a:pt x="98" y="78"/>
                    </a:lnTo>
                    <a:lnTo>
                      <a:pt x="102" y="81"/>
                    </a:lnTo>
                    <a:lnTo>
                      <a:pt x="103" y="83"/>
                    </a:lnTo>
                    <a:lnTo>
                      <a:pt x="106" y="83"/>
                    </a:lnTo>
                    <a:lnTo>
                      <a:pt x="107" y="85"/>
                    </a:lnTo>
                    <a:lnTo>
                      <a:pt x="113" y="85"/>
                    </a:lnTo>
                    <a:lnTo>
                      <a:pt x="114" y="85"/>
                    </a:lnTo>
                    <a:lnTo>
                      <a:pt x="118" y="85"/>
                    </a:lnTo>
                    <a:lnTo>
                      <a:pt x="120" y="86"/>
                    </a:lnTo>
                    <a:lnTo>
                      <a:pt x="120" y="87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7" y="93"/>
                    </a:lnTo>
                    <a:lnTo>
                      <a:pt x="120" y="93"/>
                    </a:lnTo>
                    <a:lnTo>
                      <a:pt x="125" y="94"/>
                    </a:lnTo>
                    <a:lnTo>
                      <a:pt x="136" y="100"/>
                    </a:lnTo>
                    <a:lnTo>
                      <a:pt x="140" y="103"/>
                    </a:lnTo>
                    <a:lnTo>
                      <a:pt x="142" y="105"/>
                    </a:lnTo>
                    <a:lnTo>
                      <a:pt x="147" y="107"/>
                    </a:lnTo>
                    <a:lnTo>
                      <a:pt x="149" y="108"/>
                    </a:lnTo>
                    <a:lnTo>
                      <a:pt x="150" y="110"/>
                    </a:lnTo>
                    <a:lnTo>
                      <a:pt x="150" y="114"/>
                    </a:lnTo>
                    <a:lnTo>
                      <a:pt x="149" y="115"/>
                    </a:lnTo>
                    <a:lnTo>
                      <a:pt x="149" y="116"/>
                    </a:lnTo>
                    <a:lnTo>
                      <a:pt x="147" y="118"/>
                    </a:lnTo>
                    <a:lnTo>
                      <a:pt x="147" y="118"/>
                    </a:lnTo>
                    <a:lnTo>
                      <a:pt x="146" y="118"/>
                    </a:lnTo>
                    <a:lnTo>
                      <a:pt x="143" y="115"/>
                    </a:lnTo>
                    <a:lnTo>
                      <a:pt x="143" y="112"/>
                    </a:lnTo>
                    <a:lnTo>
                      <a:pt x="143" y="111"/>
                    </a:lnTo>
                    <a:lnTo>
                      <a:pt x="142" y="110"/>
                    </a:lnTo>
                    <a:lnTo>
                      <a:pt x="138" y="110"/>
                    </a:lnTo>
                    <a:lnTo>
                      <a:pt x="136" y="108"/>
                    </a:lnTo>
                    <a:lnTo>
                      <a:pt x="134" y="107"/>
                    </a:lnTo>
                    <a:lnTo>
                      <a:pt x="132" y="108"/>
                    </a:lnTo>
                    <a:lnTo>
                      <a:pt x="131" y="108"/>
                    </a:lnTo>
                    <a:lnTo>
                      <a:pt x="129" y="111"/>
                    </a:lnTo>
                    <a:lnTo>
                      <a:pt x="128" y="114"/>
                    </a:lnTo>
                    <a:lnTo>
                      <a:pt x="128" y="115"/>
                    </a:lnTo>
                    <a:lnTo>
                      <a:pt x="128" y="116"/>
                    </a:lnTo>
                    <a:lnTo>
                      <a:pt x="127" y="118"/>
                    </a:lnTo>
                    <a:lnTo>
                      <a:pt x="127" y="121"/>
                    </a:lnTo>
                    <a:lnTo>
                      <a:pt x="127" y="122"/>
                    </a:lnTo>
                    <a:lnTo>
                      <a:pt x="129" y="122"/>
                    </a:lnTo>
                    <a:lnTo>
                      <a:pt x="134" y="125"/>
                    </a:lnTo>
                    <a:lnTo>
                      <a:pt x="134" y="126"/>
                    </a:lnTo>
                    <a:lnTo>
                      <a:pt x="134" y="130"/>
                    </a:lnTo>
                    <a:lnTo>
                      <a:pt x="134" y="132"/>
                    </a:lnTo>
                    <a:lnTo>
                      <a:pt x="134" y="133"/>
                    </a:lnTo>
                    <a:lnTo>
                      <a:pt x="131" y="134"/>
                    </a:lnTo>
                    <a:lnTo>
                      <a:pt x="128" y="136"/>
                    </a:lnTo>
                    <a:lnTo>
                      <a:pt x="128" y="143"/>
                    </a:lnTo>
                    <a:lnTo>
                      <a:pt x="125" y="145"/>
                    </a:lnTo>
                    <a:lnTo>
                      <a:pt x="124" y="148"/>
                    </a:lnTo>
                    <a:lnTo>
                      <a:pt x="122" y="151"/>
                    </a:lnTo>
                    <a:lnTo>
                      <a:pt x="118" y="151"/>
                    </a:lnTo>
                    <a:lnTo>
                      <a:pt x="116" y="148"/>
                    </a:lnTo>
                    <a:lnTo>
                      <a:pt x="116" y="145"/>
                    </a:lnTo>
                    <a:lnTo>
                      <a:pt x="116" y="145"/>
                    </a:lnTo>
                    <a:lnTo>
                      <a:pt x="118" y="144"/>
                    </a:lnTo>
                    <a:lnTo>
                      <a:pt x="120" y="143"/>
                    </a:lnTo>
                    <a:lnTo>
                      <a:pt x="120" y="140"/>
                    </a:lnTo>
                    <a:lnTo>
                      <a:pt x="120" y="137"/>
                    </a:lnTo>
                    <a:lnTo>
                      <a:pt x="120" y="137"/>
                    </a:lnTo>
                    <a:lnTo>
                      <a:pt x="121" y="137"/>
                    </a:lnTo>
                    <a:lnTo>
                      <a:pt x="122" y="134"/>
                    </a:lnTo>
                    <a:lnTo>
                      <a:pt x="122" y="133"/>
                    </a:lnTo>
                    <a:lnTo>
                      <a:pt x="121" y="130"/>
                    </a:lnTo>
                    <a:lnTo>
                      <a:pt x="120" y="126"/>
                    </a:lnTo>
                    <a:lnTo>
                      <a:pt x="118" y="123"/>
                    </a:lnTo>
                    <a:lnTo>
                      <a:pt x="118" y="119"/>
                    </a:lnTo>
                    <a:lnTo>
                      <a:pt x="117" y="115"/>
                    </a:lnTo>
                    <a:lnTo>
                      <a:pt x="116" y="115"/>
                    </a:lnTo>
                    <a:lnTo>
                      <a:pt x="113" y="115"/>
                    </a:lnTo>
                    <a:lnTo>
                      <a:pt x="110" y="115"/>
                    </a:lnTo>
                    <a:lnTo>
                      <a:pt x="109" y="112"/>
                    </a:lnTo>
                    <a:lnTo>
                      <a:pt x="106" y="112"/>
                    </a:lnTo>
                    <a:lnTo>
                      <a:pt x="105" y="111"/>
                    </a:lnTo>
                    <a:lnTo>
                      <a:pt x="106" y="110"/>
                    </a:lnTo>
                    <a:lnTo>
                      <a:pt x="106" y="107"/>
                    </a:lnTo>
                    <a:lnTo>
                      <a:pt x="105" y="105"/>
                    </a:lnTo>
                    <a:lnTo>
                      <a:pt x="102" y="105"/>
                    </a:lnTo>
                    <a:lnTo>
                      <a:pt x="99" y="105"/>
                    </a:lnTo>
                    <a:lnTo>
                      <a:pt x="99" y="103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5" y="101"/>
                    </a:lnTo>
                    <a:lnTo>
                      <a:pt x="92" y="97"/>
                    </a:lnTo>
                    <a:lnTo>
                      <a:pt x="89" y="96"/>
                    </a:lnTo>
                    <a:lnTo>
                      <a:pt x="87" y="96"/>
                    </a:lnTo>
                    <a:lnTo>
                      <a:pt x="84" y="97"/>
                    </a:lnTo>
                    <a:lnTo>
                      <a:pt x="82" y="97"/>
                    </a:lnTo>
                    <a:lnTo>
                      <a:pt x="81" y="94"/>
                    </a:lnTo>
                    <a:lnTo>
                      <a:pt x="80" y="93"/>
                    </a:lnTo>
                    <a:lnTo>
                      <a:pt x="77" y="93"/>
                    </a:lnTo>
                    <a:lnTo>
                      <a:pt x="71" y="89"/>
                    </a:lnTo>
                    <a:lnTo>
                      <a:pt x="66" y="82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2" y="76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3" y="69"/>
                    </a:lnTo>
                    <a:lnTo>
                      <a:pt x="52" y="68"/>
                    </a:lnTo>
                    <a:lnTo>
                      <a:pt x="49" y="67"/>
                    </a:lnTo>
                    <a:lnTo>
                      <a:pt x="49" y="63"/>
                    </a:lnTo>
                    <a:lnTo>
                      <a:pt x="46" y="61"/>
                    </a:lnTo>
                    <a:lnTo>
                      <a:pt x="46" y="58"/>
                    </a:lnTo>
                    <a:lnTo>
                      <a:pt x="44" y="54"/>
                    </a:lnTo>
                    <a:lnTo>
                      <a:pt x="44" y="53"/>
                    </a:lnTo>
                    <a:lnTo>
                      <a:pt x="42" y="51"/>
                    </a:lnTo>
                    <a:lnTo>
                      <a:pt x="41" y="49"/>
                    </a:lnTo>
                    <a:lnTo>
                      <a:pt x="37" y="49"/>
                    </a:lnTo>
                    <a:lnTo>
                      <a:pt x="35" y="46"/>
                    </a:lnTo>
                    <a:lnTo>
                      <a:pt x="26" y="45"/>
                    </a:lnTo>
                    <a:lnTo>
                      <a:pt x="19" y="47"/>
                    </a:lnTo>
                    <a:lnTo>
                      <a:pt x="19" y="50"/>
                    </a:lnTo>
                    <a:lnTo>
                      <a:pt x="17" y="53"/>
                    </a:lnTo>
                    <a:lnTo>
                      <a:pt x="11" y="54"/>
                    </a:lnTo>
                    <a:lnTo>
                      <a:pt x="9" y="51"/>
                    </a:lnTo>
                    <a:lnTo>
                      <a:pt x="12" y="47"/>
                    </a:lnTo>
                    <a:lnTo>
                      <a:pt x="8" y="47"/>
                    </a:lnTo>
                    <a:lnTo>
                      <a:pt x="4" y="45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1" y="32"/>
                    </a:lnTo>
                    <a:lnTo>
                      <a:pt x="4" y="32"/>
                    </a:lnTo>
                    <a:lnTo>
                      <a:pt x="5" y="28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12" y="18"/>
                    </a:lnTo>
                    <a:lnTo>
                      <a:pt x="15" y="20"/>
                    </a:lnTo>
                    <a:lnTo>
                      <a:pt x="20" y="11"/>
                    </a:lnTo>
                    <a:lnTo>
                      <a:pt x="22" y="13"/>
                    </a:lnTo>
                    <a:lnTo>
                      <a:pt x="22" y="16"/>
                    </a:lnTo>
                    <a:lnTo>
                      <a:pt x="27" y="18"/>
                    </a:lnTo>
                    <a:lnTo>
                      <a:pt x="29" y="21"/>
                    </a:lnTo>
                    <a:lnTo>
                      <a:pt x="30" y="16"/>
                    </a:lnTo>
                    <a:lnTo>
                      <a:pt x="30" y="13"/>
                    </a:lnTo>
                    <a:lnTo>
                      <a:pt x="37" y="14"/>
                    </a:lnTo>
                    <a:lnTo>
                      <a:pt x="38" y="14"/>
                    </a:lnTo>
                    <a:lnTo>
                      <a:pt x="41" y="16"/>
                    </a:lnTo>
                    <a:lnTo>
                      <a:pt x="41" y="11"/>
                    </a:lnTo>
                    <a:lnTo>
                      <a:pt x="46" y="10"/>
                    </a:lnTo>
                    <a:lnTo>
                      <a:pt x="45" y="6"/>
                    </a:lnTo>
                    <a:lnTo>
                      <a:pt x="48" y="2"/>
                    </a:lnTo>
                    <a:lnTo>
                      <a:pt x="52" y="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2" name="Freeform 767"/>
              <p:cNvSpPr>
                <a:spLocks/>
              </p:cNvSpPr>
              <p:nvPr/>
            </p:nvSpPr>
            <p:spPr bwMode="auto">
              <a:xfrm>
                <a:off x="4411166" y="3210612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3 h 6"/>
                  <a:gd name="T4" fmla="*/ 4 w 5"/>
                  <a:gd name="T5" fmla="*/ 4 h 6"/>
                  <a:gd name="T6" fmla="*/ 2 w 5"/>
                  <a:gd name="T7" fmla="*/ 6 h 6"/>
                  <a:gd name="T8" fmla="*/ 0 w 5"/>
                  <a:gd name="T9" fmla="*/ 4 h 6"/>
                  <a:gd name="T10" fmla="*/ 1 w 5"/>
                  <a:gd name="T11" fmla="*/ 2 h 6"/>
                  <a:gd name="T12" fmla="*/ 4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3" name="Freeform 768"/>
              <p:cNvSpPr>
                <a:spLocks/>
              </p:cNvSpPr>
              <p:nvPr/>
            </p:nvSpPr>
            <p:spPr bwMode="auto">
              <a:xfrm>
                <a:off x="4449703" y="3189862"/>
                <a:ext cx="10376" cy="4447"/>
              </a:xfrm>
              <a:custGeom>
                <a:avLst/>
                <a:gdLst>
                  <a:gd name="T0" fmla="*/ 4 w 7"/>
                  <a:gd name="T1" fmla="*/ 0 h 3"/>
                  <a:gd name="T2" fmla="*/ 7 w 7"/>
                  <a:gd name="T3" fmla="*/ 3 h 3"/>
                  <a:gd name="T4" fmla="*/ 7 w 7"/>
                  <a:gd name="T5" fmla="*/ 3 h 3"/>
                  <a:gd name="T6" fmla="*/ 4 w 7"/>
                  <a:gd name="T7" fmla="*/ 3 h 3"/>
                  <a:gd name="T8" fmla="*/ 0 w 7"/>
                  <a:gd name="T9" fmla="*/ 2 h 3"/>
                  <a:gd name="T10" fmla="*/ 0 w 7"/>
                  <a:gd name="T11" fmla="*/ 0 h 3"/>
                  <a:gd name="T12" fmla="*/ 4 w 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4" name="Freeform 769"/>
              <p:cNvSpPr>
                <a:spLocks/>
              </p:cNvSpPr>
              <p:nvPr/>
            </p:nvSpPr>
            <p:spPr bwMode="auto">
              <a:xfrm>
                <a:off x="4218481" y="3097966"/>
                <a:ext cx="220847" cy="182310"/>
              </a:xfrm>
              <a:custGeom>
                <a:avLst/>
                <a:gdLst>
                  <a:gd name="T0" fmla="*/ 26 w 149"/>
                  <a:gd name="T1" fmla="*/ 4 h 123"/>
                  <a:gd name="T2" fmla="*/ 33 w 149"/>
                  <a:gd name="T3" fmla="*/ 4 h 123"/>
                  <a:gd name="T4" fmla="*/ 43 w 149"/>
                  <a:gd name="T5" fmla="*/ 3 h 123"/>
                  <a:gd name="T6" fmla="*/ 59 w 149"/>
                  <a:gd name="T7" fmla="*/ 7 h 123"/>
                  <a:gd name="T8" fmla="*/ 72 w 149"/>
                  <a:gd name="T9" fmla="*/ 7 h 123"/>
                  <a:gd name="T10" fmla="*/ 81 w 149"/>
                  <a:gd name="T11" fmla="*/ 6 h 123"/>
                  <a:gd name="T12" fmla="*/ 91 w 149"/>
                  <a:gd name="T13" fmla="*/ 7 h 123"/>
                  <a:gd name="T14" fmla="*/ 95 w 149"/>
                  <a:gd name="T15" fmla="*/ 9 h 123"/>
                  <a:gd name="T16" fmla="*/ 97 w 149"/>
                  <a:gd name="T17" fmla="*/ 14 h 123"/>
                  <a:gd name="T18" fmla="*/ 108 w 149"/>
                  <a:gd name="T19" fmla="*/ 18 h 123"/>
                  <a:gd name="T20" fmla="*/ 117 w 149"/>
                  <a:gd name="T21" fmla="*/ 20 h 123"/>
                  <a:gd name="T22" fmla="*/ 127 w 149"/>
                  <a:gd name="T23" fmla="*/ 18 h 123"/>
                  <a:gd name="T24" fmla="*/ 137 w 149"/>
                  <a:gd name="T25" fmla="*/ 21 h 123"/>
                  <a:gd name="T26" fmla="*/ 149 w 149"/>
                  <a:gd name="T27" fmla="*/ 24 h 123"/>
                  <a:gd name="T28" fmla="*/ 148 w 149"/>
                  <a:gd name="T29" fmla="*/ 31 h 123"/>
                  <a:gd name="T30" fmla="*/ 141 w 149"/>
                  <a:gd name="T31" fmla="*/ 39 h 123"/>
                  <a:gd name="T32" fmla="*/ 130 w 149"/>
                  <a:gd name="T33" fmla="*/ 43 h 123"/>
                  <a:gd name="T34" fmla="*/ 126 w 149"/>
                  <a:gd name="T35" fmla="*/ 49 h 123"/>
                  <a:gd name="T36" fmla="*/ 123 w 149"/>
                  <a:gd name="T37" fmla="*/ 53 h 123"/>
                  <a:gd name="T38" fmla="*/ 117 w 149"/>
                  <a:gd name="T39" fmla="*/ 58 h 123"/>
                  <a:gd name="T40" fmla="*/ 108 w 149"/>
                  <a:gd name="T41" fmla="*/ 69 h 123"/>
                  <a:gd name="T42" fmla="*/ 113 w 149"/>
                  <a:gd name="T43" fmla="*/ 78 h 123"/>
                  <a:gd name="T44" fmla="*/ 109 w 149"/>
                  <a:gd name="T45" fmla="*/ 86 h 123"/>
                  <a:gd name="T46" fmla="*/ 105 w 149"/>
                  <a:gd name="T47" fmla="*/ 98 h 123"/>
                  <a:gd name="T48" fmla="*/ 99 w 149"/>
                  <a:gd name="T49" fmla="*/ 101 h 123"/>
                  <a:gd name="T50" fmla="*/ 88 w 149"/>
                  <a:gd name="T51" fmla="*/ 114 h 123"/>
                  <a:gd name="T52" fmla="*/ 83 w 149"/>
                  <a:gd name="T53" fmla="*/ 112 h 123"/>
                  <a:gd name="T54" fmla="*/ 76 w 149"/>
                  <a:gd name="T55" fmla="*/ 112 h 123"/>
                  <a:gd name="T56" fmla="*/ 66 w 149"/>
                  <a:gd name="T57" fmla="*/ 111 h 123"/>
                  <a:gd name="T58" fmla="*/ 55 w 149"/>
                  <a:gd name="T59" fmla="*/ 118 h 123"/>
                  <a:gd name="T60" fmla="*/ 48 w 149"/>
                  <a:gd name="T61" fmla="*/ 122 h 123"/>
                  <a:gd name="T62" fmla="*/ 36 w 149"/>
                  <a:gd name="T63" fmla="*/ 119 h 123"/>
                  <a:gd name="T64" fmla="*/ 27 w 149"/>
                  <a:gd name="T65" fmla="*/ 107 h 123"/>
                  <a:gd name="T66" fmla="*/ 22 w 149"/>
                  <a:gd name="T67" fmla="*/ 103 h 123"/>
                  <a:gd name="T68" fmla="*/ 26 w 149"/>
                  <a:gd name="T69" fmla="*/ 91 h 123"/>
                  <a:gd name="T70" fmla="*/ 22 w 149"/>
                  <a:gd name="T71" fmla="*/ 85 h 123"/>
                  <a:gd name="T72" fmla="*/ 22 w 149"/>
                  <a:gd name="T73" fmla="*/ 74 h 123"/>
                  <a:gd name="T74" fmla="*/ 25 w 149"/>
                  <a:gd name="T75" fmla="*/ 67 h 123"/>
                  <a:gd name="T76" fmla="*/ 29 w 149"/>
                  <a:gd name="T77" fmla="*/ 56 h 123"/>
                  <a:gd name="T78" fmla="*/ 33 w 149"/>
                  <a:gd name="T79" fmla="*/ 39 h 123"/>
                  <a:gd name="T80" fmla="*/ 33 w 149"/>
                  <a:gd name="T81" fmla="*/ 33 h 123"/>
                  <a:gd name="T82" fmla="*/ 25 w 149"/>
                  <a:gd name="T83" fmla="*/ 32 h 123"/>
                  <a:gd name="T84" fmla="*/ 11 w 149"/>
                  <a:gd name="T85" fmla="*/ 31 h 123"/>
                  <a:gd name="T86" fmla="*/ 4 w 149"/>
                  <a:gd name="T87" fmla="*/ 28 h 123"/>
                  <a:gd name="T88" fmla="*/ 4 w 149"/>
                  <a:gd name="T89" fmla="*/ 24 h 123"/>
                  <a:gd name="T90" fmla="*/ 5 w 149"/>
                  <a:gd name="T91" fmla="*/ 18 h 123"/>
                  <a:gd name="T92" fmla="*/ 4 w 149"/>
                  <a:gd name="T93" fmla="*/ 17 h 123"/>
                  <a:gd name="T94" fmla="*/ 1 w 149"/>
                  <a:gd name="T95" fmla="*/ 15 h 123"/>
                  <a:gd name="T96" fmla="*/ 5 w 149"/>
                  <a:gd name="T97" fmla="*/ 7 h 123"/>
                  <a:gd name="T98" fmla="*/ 14 w 149"/>
                  <a:gd name="T99" fmla="*/ 6 h 123"/>
                  <a:gd name="T100" fmla="*/ 16 w 149"/>
                  <a:gd name="T10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9" h="123">
                    <a:moveTo>
                      <a:pt x="19" y="0"/>
                    </a:moveTo>
                    <a:lnTo>
                      <a:pt x="23" y="2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3" y="4"/>
                    </a:lnTo>
                    <a:lnTo>
                      <a:pt x="37" y="3"/>
                    </a:lnTo>
                    <a:lnTo>
                      <a:pt x="41" y="2"/>
                    </a:lnTo>
                    <a:lnTo>
                      <a:pt x="43" y="3"/>
                    </a:lnTo>
                    <a:lnTo>
                      <a:pt x="45" y="4"/>
                    </a:lnTo>
                    <a:lnTo>
                      <a:pt x="55" y="6"/>
                    </a:lnTo>
                    <a:lnTo>
                      <a:pt x="59" y="7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72" y="7"/>
                    </a:lnTo>
                    <a:lnTo>
                      <a:pt x="76" y="7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8" y="9"/>
                    </a:lnTo>
                    <a:lnTo>
                      <a:pt x="90" y="7"/>
                    </a:lnTo>
                    <a:lnTo>
                      <a:pt x="91" y="7"/>
                    </a:lnTo>
                    <a:lnTo>
                      <a:pt x="92" y="6"/>
                    </a:lnTo>
                    <a:lnTo>
                      <a:pt x="94" y="7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7" y="11"/>
                    </a:lnTo>
                    <a:lnTo>
                      <a:pt x="97" y="14"/>
                    </a:lnTo>
                    <a:lnTo>
                      <a:pt x="101" y="13"/>
                    </a:lnTo>
                    <a:lnTo>
                      <a:pt x="105" y="15"/>
                    </a:lnTo>
                    <a:lnTo>
                      <a:pt x="108" y="18"/>
                    </a:lnTo>
                    <a:lnTo>
                      <a:pt x="110" y="17"/>
                    </a:lnTo>
                    <a:lnTo>
                      <a:pt x="113" y="20"/>
                    </a:lnTo>
                    <a:lnTo>
                      <a:pt x="117" y="20"/>
                    </a:lnTo>
                    <a:lnTo>
                      <a:pt x="119" y="21"/>
                    </a:lnTo>
                    <a:lnTo>
                      <a:pt x="121" y="18"/>
                    </a:lnTo>
                    <a:lnTo>
                      <a:pt x="127" y="18"/>
                    </a:lnTo>
                    <a:lnTo>
                      <a:pt x="130" y="20"/>
                    </a:lnTo>
                    <a:lnTo>
                      <a:pt x="134" y="18"/>
                    </a:lnTo>
                    <a:lnTo>
                      <a:pt x="137" y="21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49" y="24"/>
                    </a:lnTo>
                    <a:lnTo>
                      <a:pt x="149" y="25"/>
                    </a:lnTo>
                    <a:lnTo>
                      <a:pt x="148" y="27"/>
                    </a:lnTo>
                    <a:lnTo>
                      <a:pt x="148" y="31"/>
                    </a:lnTo>
                    <a:lnTo>
                      <a:pt x="148" y="33"/>
                    </a:lnTo>
                    <a:lnTo>
                      <a:pt x="146" y="36"/>
                    </a:lnTo>
                    <a:lnTo>
                      <a:pt x="141" y="39"/>
                    </a:lnTo>
                    <a:lnTo>
                      <a:pt x="139" y="42"/>
                    </a:lnTo>
                    <a:lnTo>
                      <a:pt x="135" y="44"/>
                    </a:lnTo>
                    <a:lnTo>
                      <a:pt x="130" y="43"/>
                    </a:lnTo>
                    <a:lnTo>
                      <a:pt x="127" y="46"/>
                    </a:lnTo>
                    <a:lnTo>
                      <a:pt x="124" y="47"/>
                    </a:lnTo>
                    <a:lnTo>
                      <a:pt x="126" y="49"/>
                    </a:lnTo>
                    <a:lnTo>
                      <a:pt x="124" y="51"/>
                    </a:lnTo>
                    <a:lnTo>
                      <a:pt x="123" y="53"/>
                    </a:lnTo>
                    <a:lnTo>
                      <a:pt x="123" y="53"/>
                    </a:lnTo>
                    <a:lnTo>
                      <a:pt x="123" y="53"/>
                    </a:lnTo>
                    <a:lnTo>
                      <a:pt x="121" y="51"/>
                    </a:lnTo>
                    <a:lnTo>
                      <a:pt x="117" y="58"/>
                    </a:lnTo>
                    <a:lnTo>
                      <a:pt x="115" y="60"/>
                    </a:lnTo>
                    <a:lnTo>
                      <a:pt x="109" y="68"/>
                    </a:lnTo>
                    <a:lnTo>
                      <a:pt x="108" y="69"/>
                    </a:lnTo>
                    <a:lnTo>
                      <a:pt x="110" y="74"/>
                    </a:lnTo>
                    <a:lnTo>
                      <a:pt x="110" y="76"/>
                    </a:lnTo>
                    <a:lnTo>
                      <a:pt x="113" y="78"/>
                    </a:lnTo>
                    <a:lnTo>
                      <a:pt x="116" y="82"/>
                    </a:lnTo>
                    <a:lnTo>
                      <a:pt x="113" y="85"/>
                    </a:lnTo>
                    <a:lnTo>
                      <a:pt x="109" y="86"/>
                    </a:lnTo>
                    <a:lnTo>
                      <a:pt x="109" y="89"/>
                    </a:lnTo>
                    <a:lnTo>
                      <a:pt x="105" y="94"/>
                    </a:lnTo>
                    <a:lnTo>
                      <a:pt x="105" y="98"/>
                    </a:lnTo>
                    <a:lnTo>
                      <a:pt x="105" y="100"/>
                    </a:lnTo>
                    <a:lnTo>
                      <a:pt x="105" y="101"/>
                    </a:lnTo>
                    <a:lnTo>
                      <a:pt x="99" y="101"/>
                    </a:lnTo>
                    <a:lnTo>
                      <a:pt x="92" y="105"/>
                    </a:lnTo>
                    <a:lnTo>
                      <a:pt x="92" y="108"/>
                    </a:lnTo>
                    <a:lnTo>
                      <a:pt x="88" y="114"/>
                    </a:lnTo>
                    <a:lnTo>
                      <a:pt x="85" y="112"/>
                    </a:lnTo>
                    <a:lnTo>
                      <a:pt x="84" y="109"/>
                    </a:lnTo>
                    <a:lnTo>
                      <a:pt x="83" y="112"/>
                    </a:lnTo>
                    <a:lnTo>
                      <a:pt x="80" y="114"/>
                    </a:lnTo>
                    <a:lnTo>
                      <a:pt x="77" y="112"/>
                    </a:lnTo>
                    <a:lnTo>
                      <a:pt x="76" y="112"/>
                    </a:lnTo>
                    <a:lnTo>
                      <a:pt x="74" y="114"/>
                    </a:lnTo>
                    <a:lnTo>
                      <a:pt x="72" y="112"/>
                    </a:lnTo>
                    <a:lnTo>
                      <a:pt x="66" y="111"/>
                    </a:lnTo>
                    <a:lnTo>
                      <a:pt x="63" y="112"/>
                    </a:lnTo>
                    <a:lnTo>
                      <a:pt x="59" y="114"/>
                    </a:lnTo>
                    <a:lnTo>
                      <a:pt x="55" y="118"/>
                    </a:lnTo>
                    <a:lnTo>
                      <a:pt x="50" y="118"/>
                    </a:lnTo>
                    <a:lnTo>
                      <a:pt x="48" y="119"/>
                    </a:lnTo>
                    <a:lnTo>
                      <a:pt x="48" y="122"/>
                    </a:lnTo>
                    <a:lnTo>
                      <a:pt x="44" y="123"/>
                    </a:lnTo>
                    <a:lnTo>
                      <a:pt x="40" y="123"/>
                    </a:lnTo>
                    <a:lnTo>
                      <a:pt x="36" y="119"/>
                    </a:lnTo>
                    <a:lnTo>
                      <a:pt x="33" y="112"/>
                    </a:lnTo>
                    <a:lnTo>
                      <a:pt x="33" y="112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22" y="105"/>
                    </a:lnTo>
                    <a:lnTo>
                      <a:pt x="22" y="103"/>
                    </a:lnTo>
                    <a:lnTo>
                      <a:pt x="19" y="100"/>
                    </a:lnTo>
                    <a:lnTo>
                      <a:pt x="23" y="94"/>
                    </a:lnTo>
                    <a:lnTo>
                      <a:pt x="26" y="91"/>
                    </a:lnTo>
                    <a:lnTo>
                      <a:pt x="26" y="89"/>
                    </a:lnTo>
                    <a:lnTo>
                      <a:pt x="23" y="89"/>
                    </a:lnTo>
                    <a:lnTo>
                      <a:pt x="22" y="85"/>
                    </a:lnTo>
                    <a:lnTo>
                      <a:pt x="26" y="80"/>
                    </a:lnTo>
                    <a:lnTo>
                      <a:pt x="26" y="75"/>
                    </a:lnTo>
                    <a:lnTo>
                      <a:pt x="22" y="74"/>
                    </a:lnTo>
                    <a:lnTo>
                      <a:pt x="19" y="67"/>
                    </a:lnTo>
                    <a:lnTo>
                      <a:pt x="22" y="65"/>
                    </a:lnTo>
                    <a:lnTo>
                      <a:pt x="25" y="67"/>
                    </a:lnTo>
                    <a:lnTo>
                      <a:pt x="27" y="61"/>
                    </a:lnTo>
                    <a:lnTo>
                      <a:pt x="26" y="60"/>
                    </a:lnTo>
                    <a:lnTo>
                      <a:pt x="29" y="56"/>
                    </a:lnTo>
                    <a:lnTo>
                      <a:pt x="29" y="47"/>
                    </a:lnTo>
                    <a:lnTo>
                      <a:pt x="29" y="44"/>
                    </a:lnTo>
                    <a:lnTo>
                      <a:pt x="33" y="39"/>
                    </a:lnTo>
                    <a:lnTo>
                      <a:pt x="36" y="39"/>
                    </a:lnTo>
                    <a:lnTo>
                      <a:pt x="36" y="38"/>
                    </a:lnTo>
                    <a:lnTo>
                      <a:pt x="33" y="33"/>
                    </a:lnTo>
                    <a:lnTo>
                      <a:pt x="33" y="29"/>
                    </a:lnTo>
                    <a:lnTo>
                      <a:pt x="27" y="29"/>
                    </a:lnTo>
                    <a:lnTo>
                      <a:pt x="25" y="32"/>
                    </a:lnTo>
                    <a:lnTo>
                      <a:pt x="16" y="31"/>
                    </a:lnTo>
                    <a:lnTo>
                      <a:pt x="12" y="32"/>
                    </a:lnTo>
                    <a:lnTo>
                      <a:pt x="11" y="31"/>
                    </a:lnTo>
                    <a:lnTo>
                      <a:pt x="12" y="28"/>
                    </a:lnTo>
                    <a:lnTo>
                      <a:pt x="9" y="27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7" y="24"/>
                    </a:lnTo>
                    <a:lnTo>
                      <a:pt x="4" y="24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5" name="Freeform 770"/>
              <p:cNvSpPr>
                <a:spLocks/>
              </p:cNvSpPr>
              <p:nvPr/>
            </p:nvSpPr>
            <p:spPr bwMode="auto">
              <a:xfrm>
                <a:off x="4431917" y="3197272"/>
                <a:ext cx="11858" cy="10376"/>
              </a:xfrm>
              <a:custGeom>
                <a:avLst/>
                <a:gdLst>
                  <a:gd name="T0" fmla="*/ 2 w 8"/>
                  <a:gd name="T1" fmla="*/ 0 h 7"/>
                  <a:gd name="T2" fmla="*/ 5 w 8"/>
                  <a:gd name="T3" fmla="*/ 0 h 7"/>
                  <a:gd name="T4" fmla="*/ 8 w 8"/>
                  <a:gd name="T5" fmla="*/ 0 h 7"/>
                  <a:gd name="T6" fmla="*/ 5 w 8"/>
                  <a:gd name="T7" fmla="*/ 2 h 7"/>
                  <a:gd name="T8" fmla="*/ 4 w 8"/>
                  <a:gd name="T9" fmla="*/ 7 h 7"/>
                  <a:gd name="T10" fmla="*/ 2 w 8"/>
                  <a:gd name="T11" fmla="*/ 4 h 7"/>
                  <a:gd name="T12" fmla="*/ 0 w 8"/>
                  <a:gd name="T13" fmla="*/ 4 h 7"/>
                  <a:gd name="T14" fmla="*/ 0 w 8"/>
                  <a:gd name="T15" fmla="*/ 1 h 7"/>
                  <a:gd name="T16" fmla="*/ 2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6" name="Freeform 771"/>
              <p:cNvSpPr>
                <a:spLocks/>
              </p:cNvSpPr>
              <p:nvPr/>
            </p:nvSpPr>
            <p:spPr bwMode="auto">
              <a:xfrm>
                <a:off x="4212553" y="3137985"/>
                <a:ext cx="59288" cy="121540"/>
              </a:xfrm>
              <a:custGeom>
                <a:avLst/>
                <a:gdLst>
                  <a:gd name="T0" fmla="*/ 16 w 40"/>
                  <a:gd name="T1" fmla="*/ 1 h 82"/>
                  <a:gd name="T2" fmla="*/ 16 w 40"/>
                  <a:gd name="T3" fmla="*/ 5 h 82"/>
                  <a:gd name="T4" fmla="*/ 29 w 40"/>
                  <a:gd name="T5" fmla="*/ 5 h 82"/>
                  <a:gd name="T6" fmla="*/ 37 w 40"/>
                  <a:gd name="T7" fmla="*/ 2 h 82"/>
                  <a:gd name="T8" fmla="*/ 40 w 40"/>
                  <a:gd name="T9" fmla="*/ 11 h 82"/>
                  <a:gd name="T10" fmla="*/ 37 w 40"/>
                  <a:gd name="T11" fmla="*/ 12 h 82"/>
                  <a:gd name="T12" fmla="*/ 33 w 40"/>
                  <a:gd name="T13" fmla="*/ 20 h 82"/>
                  <a:gd name="T14" fmla="*/ 30 w 40"/>
                  <a:gd name="T15" fmla="*/ 33 h 82"/>
                  <a:gd name="T16" fmla="*/ 29 w 40"/>
                  <a:gd name="T17" fmla="*/ 40 h 82"/>
                  <a:gd name="T18" fmla="*/ 23 w 40"/>
                  <a:gd name="T19" fmla="*/ 40 h 82"/>
                  <a:gd name="T20" fmla="*/ 30 w 40"/>
                  <a:gd name="T21" fmla="*/ 48 h 82"/>
                  <a:gd name="T22" fmla="*/ 26 w 40"/>
                  <a:gd name="T23" fmla="*/ 58 h 82"/>
                  <a:gd name="T24" fmla="*/ 30 w 40"/>
                  <a:gd name="T25" fmla="*/ 62 h 82"/>
                  <a:gd name="T26" fmla="*/ 27 w 40"/>
                  <a:gd name="T27" fmla="*/ 67 h 82"/>
                  <a:gd name="T28" fmla="*/ 26 w 40"/>
                  <a:gd name="T29" fmla="*/ 76 h 82"/>
                  <a:gd name="T30" fmla="*/ 26 w 40"/>
                  <a:gd name="T31" fmla="*/ 78 h 82"/>
                  <a:gd name="T32" fmla="*/ 22 w 40"/>
                  <a:gd name="T33" fmla="*/ 80 h 82"/>
                  <a:gd name="T34" fmla="*/ 15 w 40"/>
                  <a:gd name="T35" fmla="*/ 81 h 82"/>
                  <a:gd name="T36" fmla="*/ 5 w 40"/>
                  <a:gd name="T37" fmla="*/ 81 h 82"/>
                  <a:gd name="T38" fmla="*/ 5 w 40"/>
                  <a:gd name="T39" fmla="*/ 78 h 82"/>
                  <a:gd name="T40" fmla="*/ 7 w 40"/>
                  <a:gd name="T41" fmla="*/ 67 h 82"/>
                  <a:gd name="T42" fmla="*/ 7 w 40"/>
                  <a:gd name="T43" fmla="*/ 60 h 82"/>
                  <a:gd name="T44" fmla="*/ 5 w 40"/>
                  <a:gd name="T45" fmla="*/ 58 h 82"/>
                  <a:gd name="T46" fmla="*/ 2 w 40"/>
                  <a:gd name="T47" fmla="*/ 59 h 82"/>
                  <a:gd name="T48" fmla="*/ 7 w 40"/>
                  <a:gd name="T49" fmla="*/ 55 h 82"/>
                  <a:gd name="T50" fmla="*/ 5 w 40"/>
                  <a:gd name="T51" fmla="*/ 51 h 82"/>
                  <a:gd name="T52" fmla="*/ 2 w 40"/>
                  <a:gd name="T53" fmla="*/ 55 h 82"/>
                  <a:gd name="T54" fmla="*/ 0 w 40"/>
                  <a:gd name="T55" fmla="*/ 53 h 82"/>
                  <a:gd name="T56" fmla="*/ 4 w 40"/>
                  <a:gd name="T57" fmla="*/ 40 h 82"/>
                  <a:gd name="T58" fmla="*/ 8 w 40"/>
                  <a:gd name="T59" fmla="*/ 33 h 82"/>
                  <a:gd name="T60" fmla="*/ 9 w 40"/>
                  <a:gd name="T61" fmla="*/ 26 h 82"/>
                  <a:gd name="T62" fmla="*/ 8 w 40"/>
                  <a:gd name="T63" fmla="*/ 22 h 82"/>
                  <a:gd name="T64" fmla="*/ 9 w 40"/>
                  <a:gd name="T65" fmla="*/ 16 h 82"/>
                  <a:gd name="T66" fmla="*/ 8 w 40"/>
                  <a:gd name="T67" fmla="*/ 4 h 82"/>
                  <a:gd name="T68" fmla="*/ 13 w 40"/>
                  <a:gd name="T6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82">
                    <a:moveTo>
                      <a:pt x="13" y="0"/>
                    </a:moveTo>
                    <a:lnTo>
                      <a:pt x="16" y="1"/>
                    </a:lnTo>
                    <a:lnTo>
                      <a:pt x="15" y="4"/>
                    </a:lnTo>
                    <a:lnTo>
                      <a:pt x="16" y="5"/>
                    </a:lnTo>
                    <a:lnTo>
                      <a:pt x="20" y="4"/>
                    </a:lnTo>
                    <a:lnTo>
                      <a:pt x="29" y="5"/>
                    </a:lnTo>
                    <a:lnTo>
                      <a:pt x="31" y="2"/>
                    </a:lnTo>
                    <a:lnTo>
                      <a:pt x="37" y="2"/>
                    </a:lnTo>
                    <a:lnTo>
                      <a:pt x="37" y="6"/>
                    </a:lnTo>
                    <a:lnTo>
                      <a:pt x="40" y="11"/>
                    </a:lnTo>
                    <a:lnTo>
                      <a:pt x="40" y="12"/>
                    </a:lnTo>
                    <a:lnTo>
                      <a:pt x="37" y="12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31" y="34"/>
                    </a:lnTo>
                    <a:lnTo>
                      <a:pt x="29" y="40"/>
                    </a:lnTo>
                    <a:lnTo>
                      <a:pt x="26" y="38"/>
                    </a:lnTo>
                    <a:lnTo>
                      <a:pt x="23" y="40"/>
                    </a:lnTo>
                    <a:lnTo>
                      <a:pt x="26" y="47"/>
                    </a:lnTo>
                    <a:lnTo>
                      <a:pt x="30" y="48"/>
                    </a:lnTo>
                    <a:lnTo>
                      <a:pt x="30" y="53"/>
                    </a:lnTo>
                    <a:lnTo>
                      <a:pt x="26" y="58"/>
                    </a:lnTo>
                    <a:lnTo>
                      <a:pt x="27" y="62"/>
                    </a:lnTo>
                    <a:lnTo>
                      <a:pt x="30" y="62"/>
                    </a:lnTo>
                    <a:lnTo>
                      <a:pt x="30" y="64"/>
                    </a:lnTo>
                    <a:lnTo>
                      <a:pt x="27" y="67"/>
                    </a:lnTo>
                    <a:lnTo>
                      <a:pt x="23" y="73"/>
                    </a:lnTo>
                    <a:lnTo>
                      <a:pt x="26" y="76"/>
                    </a:lnTo>
                    <a:lnTo>
                      <a:pt x="26" y="78"/>
                    </a:lnTo>
                    <a:lnTo>
                      <a:pt x="26" y="78"/>
                    </a:lnTo>
                    <a:lnTo>
                      <a:pt x="25" y="80"/>
                    </a:lnTo>
                    <a:lnTo>
                      <a:pt x="22" y="80"/>
                    </a:lnTo>
                    <a:lnTo>
                      <a:pt x="18" y="82"/>
                    </a:lnTo>
                    <a:lnTo>
                      <a:pt x="15" y="81"/>
                    </a:lnTo>
                    <a:lnTo>
                      <a:pt x="9" y="78"/>
                    </a:lnTo>
                    <a:lnTo>
                      <a:pt x="5" y="81"/>
                    </a:lnTo>
                    <a:lnTo>
                      <a:pt x="5" y="80"/>
                    </a:lnTo>
                    <a:lnTo>
                      <a:pt x="5" y="78"/>
                    </a:lnTo>
                    <a:lnTo>
                      <a:pt x="7" y="74"/>
                    </a:lnTo>
                    <a:lnTo>
                      <a:pt x="7" y="67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8" y="59"/>
                    </a:lnTo>
                    <a:lnTo>
                      <a:pt x="5" y="58"/>
                    </a:lnTo>
                    <a:lnTo>
                      <a:pt x="4" y="60"/>
                    </a:lnTo>
                    <a:lnTo>
                      <a:pt x="2" y="59"/>
                    </a:lnTo>
                    <a:lnTo>
                      <a:pt x="2" y="56"/>
                    </a:lnTo>
                    <a:lnTo>
                      <a:pt x="7" y="55"/>
                    </a:lnTo>
                    <a:lnTo>
                      <a:pt x="5" y="53"/>
                    </a:lnTo>
                    <a:lnTo>
                      <a:pt x="5" y="51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8" y="33"/>
                    </a:lnTo>
                    <a:lnTo>
                      <a:pt x="8" y="29"/>
                    </a:lnTo>
                    <a:lnTo>
                      <a:pt x="9" y="26"/>
                    </a:lnTo>
                    <a:lnTo>
                      <a:pt x="11" y="23"/>
                    </a:lnTo>
                    <a:lnTo>
                      <a:pt x="8" y="22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8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7" name="Freeform 772"/>
              <p:cNvSpPr>
                <a:spLocks/>
              </p:cNvSpPr>
              <p:nvPr/>
            </p:nvSpPr>
            <p:spPr bwMode="auto">
              <a:xfrm>
                <a:off x="4875092" y="3268417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3 w 5"/>
                  <a:gd name="T5" fmla="*/ 1 h 3"/>
                  <a:gd name="T6" fmla="*/ 2 w 5"/>
                  <a:gd name="T7" fmla="*/ 3 h 3"/>
                  <a:gd name="T8" fmla="*/ 0 w 5"/>
                  <a:gd name="T9" fmla="*/ 1 h 3"/>
                  <a:gd name="T10" fmla="*/ 2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8" name="Freeform 773"/>
              <p:cNvSpPr>
                <a:spLocks/>
              </p:cNvSpPr>
              <p:nvPr/>
            </p:nvSpPr>
            <p:spPr bwMode="auto">
              <a:xfrm>
                <a:off x="4836555" y="3170593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1 h 2"/>
                  <a:gd name="T6" fmla="*/ 3 w 4"/>
                  <a:gd name="T7" fmla="*/ 2 h 2"/>
                  <a:gd name="T8" fmla="*/ 2 w 4"/>
                  <a:gd name="T9" fmla="*/ 2 h 2"/>
                  <a:gd name="T10" fmla="*/ 0 w 4"/>
                  <a:gd name="T11" fmla="*/ 2 h 2"/>
                  <a:gd name="T12" fmla="*/ 2 w 4"/>
                  <a:gd name="T13" fmla="*/ 0 h 2"/>
                  <a:gd name="T14" fmla="*/ 2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9" name="Freeform 774"/>
              <p:cNvSpPr>
                <a:spLocks/>
              </p:cNvSpPr>
              <p:nvPr/>
            </p:nvSpPr>
            <p:spPr bwMode="auto">
              <a:xfrm>
                <a:off x="4875092" y="3241738"/>
                <a:ext cx="13340" cy="5929"/>
              </a:xfrm>
              <a:custGeom>
                <a:avLst/>
                <a:gdLst>
                  <a:gd name="T0" fmla="*/ 3 w 9"/>
                  <a:gd name="T1" fmla="*/ 0 h 4"/>
                  <a:gd name="T2" fmla="*/ 6 w 9"/>
                  <a:gd name="T3" fmla="*/ 0 h 4"/>
                  <a:gd name="T4" fmla="*/ 7 w 9"/>
                  <a:gd name="T5" fmla="*/ 1 h 4"/>
                  <a:gd name="T6" fmla="*/ 7 w 9"/>
                  <a:gd name="T7" fmla="*/ 1 h 4"/>
                  <a:gd name="T8" fmla="*/ 9 w 9"/>
                  <a:gd name="T9" fmla="*/ 1 h 4"/>
                  <a:gd name="T10" fmla="*/ 9 w 9"/>
                  <a:gd name="T11" fmla="*/ 1 h 4"/>
                  <a:gd name="T12" fmla="*/ 7 w 9"/>
                  <a:gd name="T13" fmla="*/ 3 h 4"/>
                  <a:gd name="T14" fmla="*/ 6 w 9"/>
                  <a:gd name="T15" fmla="*/ 4 h 4"/>
                  <a:gd name="T16" fmla="*/ 5 w 9"/>
                  <a:gd name="T17" fmla="*/ 4 h 4"/>
                  <a:gd name="T18" fmla="*/ 5 w 9"/>
                  <a:gd name="T19" fmla="*/ 3 h 4"/>
                  <a:gd name="T20" fmla="*/ 2 w 9"/>
                  <a:gd name="T21" fmla="*/ 3 h 4"/>
                  <a:gd name="T22" fmla="*/ 0 w 9"/>
                  <a:gd name="T23" fmla="*/ 3 h 4"/>
                  <a:gd name="T24" fmla="*/ 2 w 9"/>
                  <a:gd name="T25" fmla="*/ 1 h 4"/>
                  <a:gd name="T26" fmla="*/ 3 w 9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0" name="Freeform 775"/>
              <p:cNvSpPr>
                <a:spLocks/>
              </p:cNvSpPr>
              <p:nvPr/>
            </p:nvSpPr>
            <p:spPr bwMode="auto">
              <a:xfrm>
                <a:off x="4839519" y="325211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1" name="Freeform 776"/>
              <p:cNvSpPr>
                <a:spLocks/>
              </p:cNvSpPr>
              <p:nvPr/>
            </p:nvSpPr>
            <p:spPr bwMode="auto">
              <a:xfrm>
                <a:off x="4839519" y="3268417"/>
                <a:ext cx="2964" cy="148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1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2" name="Freeform 777"/>
              <p:cNvSpPr>
                <a:spLocks/>
              </p:cNvSpPr>
              <p:nvPr/>
            </p:nvSpPr>
            <p:spPr bwMode="auto">
              <a:xfrm>
                <a:off x="4841001" y="3258042"/>
                <a:ext cx="0" cy="148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3" name="Freeform 778"/>
              <p:cNvSpPr>
                <a:spLocks/>
              </p:cNvSpPr>
              <p:nvPr/>
            </p:nvSpPr>
            <p:spPr bwMode="auto">
              <a:xfrm>
                <a:off x="4836555" y="3247667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4" name="Freeform 779"/>
              <p:cNvSpPr>
                <a:spLocks/>
              </p:cNvSpPr>
              <p:nvPr/>
            </p:nvSpPr>
            <p:spPr bwMode="auto">
              <a:xfrm>
                <a:off x="4901771" y="3272864"/>
                <a:ext cx="13340" cy="11858"/>
              </a:xfrm>
              <a:custGeom>
                <a:avLst/>
                <a:gdLst>
                  <a:gd name="T0" fmla="*/ 9 w 9"/>
                  <a:gd name="T1" fmla="*/ 0 h 8"/>
                  <a:gd name="T2" fmla="*/ 9 w 9"/>
                  <a:gd name="T3" fmla="*/ 1 h 8"/>
                  <a:gd name="T4" fmla="*/ 7 w 9"/>
                  <a:gd name="T5" fmla="*/ 1 h 8"/>
                  <a:gd name="T6" fmla="*/ 7 w 9"/>
                  <a:gd name="T7" fmla="*/ 3 h 8"/>
                  <a:gd name="T8" fmla="*/ 6 w 9"/>
                  <a:gd name="T9" fmla="*/ 4 h 8"/>
                  <a:gd name="T10" fmla="*/ 7 w 9"/>
                  <a:gd name="T11" fmla="*/ 5 h 8"/>
                  <a:gd name="T12" fmla="*/ 6 w 9"/>
                  <a:gd name="T13" fmla="*/ 5 h 8"/>
                  <a:gd name="T14" fmla="*/ 4 w 9"/>
                  <a:gd name="T15" fmla="*/ 7 h 8"/>
                  <a:gd name="T16" fmla="*/ 3 w 9"/>
                  <a:gd name="T17" fmla="*/ 8 h 8"/>
                  <a:gd name="T18" fmla="*/ 2 w 9"/>
                  <a:gd name="T19" fmla="*/ 8 h 8"/>
                  <a:gd name="T20" fmla="*/ 0 w 9"/>
                  <a:gd name="T21" fmla="*/ 7 h 8"/>
                  <a:gd name="T22" fmla="*/ 2 w 9"/>
                  <a:gd name="T23" fmla="*/ 5 h 8"/>
                  <a:gd name="T24" fmla="*/ 2 w 9"/>
                  <a:gd name="T25" fmla="*/ 5 h 8"/>
                  <a:gd name="T26" fmla="*/ 2 w 9"/>
                  <a:gd name="T27" fmla="*/ 4 h 8"/>
                  <a:gd name="T28" fmla="*/ 4 w 9"/>
                  <a:gd name="T29" fmla="*/ 1 h 8"/>
                  <a:gd name="T30" fmla="*/ 7 w 9"/>
                  <a:gd name="T31" fmla="*/ 0 h 8"/>
                  <a:gd name="T32" fmla="*/ 9 w 9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9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780"/>
              <p:cNvSpPr>
                <a:spLocks/>
              </p:cNvSpPr>
              <p:nvPr/>
            </p:nvSpPr>
            <p:spPr bwMode="auto">
              <a:xfrm>
                <a:off x="4812840" y="3274346"/>
                <a:ext cx="2964" cy="8893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2 h 6"/>
                  <a:gd name="T4" fmla="*/ 2 w 2"/>
                  <a:gd name="T5" fmla="*/ 3 h 6"/>
                  <a:gd name="T6" fmla="*/ 2 w 2"/>
                  <a:gd name="T7" fmla="*/ 6 h 6"/>
                  <a:gd name="T8" fmla="*/ 1 w 2"/>
                  <a:gd name="T9" fmla="*/ 4 h 6"/>
                  <a:gd name="T10" fmla="*/ 1 w 2"/>
                  <a:gd name="T11" fmla="*/ 3 h 6"/>
                  <a:gd name="T12" fmla="*/ 0 w 2"/>
                  <a:gd name="T13" fmla="*/ 2 h 6"/>
                  <a:gd name="T14" fmla="*/ 1 w 2"/>
                  <a:gd name="T15" fmla="*/ 0 h 6"/>
                  <a:gd name="T16" fmla="*/ 1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6" name="Freeform 781"/>
              <p:cNvSpPr>
                <a:spLocks/>
              </p:cNvSpPr>
              <p:nvPr/>
            </p:nvSpPr>
            <p:spPr bwMode="auto">
              <a:xfrm>
                <a:off x="4812840" y="326990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7" name="Freeform 782"/>
              <p:cNvSpPr>
                <a:spLocks/>
              </p:cNvSpPr>
              <p:nvPr/>
            </p:nvSpPr>
            <p:spPr bwMode="auto">
              <a:xfrm>
                <a:off x="4766891" y="3240256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3 w 6"/>
                  <a:gd name="T3" fmla="*/ 1 h 4"/>
                  <a:gd name="T4" fmla="*/ 4 w 6"/>
                  <a:gd name="T5" fmla="*/ 2 h 4"/>
                  <a:gd name="T6" fmla="*/ 6 w 6"/>
                  <a:gd name="T7" fmla="*/ 4 h 4"/>
                  <a:gd name="T8" fmla="*/ 3 w 6"/>
                  <a:gd name="T9" fmla="*/ 4 h 4"/>
                  <a:gd name="T10" fmla="*/ 3 w 6"/>
                  <a:gd name="T11" fmla="*/ 4 h 4"/>
                  <a:gd name="T12" fmla="*/ 2 w 6"/>
                  <a:gd name="T13" fmla="*/ 4 h 4"/>
                  <a:gd name="T14" fmla="*/ 0 w 6"/>
                  <a:gd name="T15" fmla="*/ 2 h 4"/>
                  <a:gd name="T16" fmla="*/ 0 w 6"/>
                  <a:gd name="T17" fmla="*/ 1 h 4"/>
                  <a:gd name="T18" fmla="*/ 2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3" y="1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8" name="Freeform 783"/>
              <p:cNvSpPr>
                <a:spLocks/>
              </p:cNvSpPr>
              <p:nvPr/>
            </p:nvSpPr>
            <p:spPr bwMode="auto">
              <a:xfrm>
                <a:off x="4891395" y="3286204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2 w 3"/>
                  <a:gd name="T3" fmla="*/ 3 h 7"/>
                  <a:gd name="T4" fmla="*/ 3 w 3"/>
                  <a:gd name="T5" fmla="*/ 5 h 7"/>
                  <a:gd name="T6" fmla="*/ 2 w 3"/>
                  <a:gd name="T7" fmla="*/ 7 h 7"/>
                  <a:gd name="T8" fmla="*/ 2 w 3"/>
                  <a:gd name="T9" fmla="*/ 7 h 7"/>
                  <a:gd name="T10" fmla="*/ 2 w 3"/>
                  <a:gd name="T11" fmla="*/ 5 h 7"/>
                  <a:gd name="T12" fmla="*/ 0 w 3"/>
                  <a:gd name="T13" fmla="*/ 3 h 7"/>
                  <a:gd name="T14" fmla="*/ 2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9" name="Freeform 784"/>
              <p:cNvSpPr>
                <a:spLocks/>
              </p:cNvSpPr>
              <p:nvPr/>
            </p:nvSpPr>
            <p:spPr bwMode="auto">
              <a:xfrm>
                <a:off x="4756517" y="3143913"/>
                <a:ext cx="118575" cy="130433"/>
              </a:xfrm>
              <a:custGeom>
                <a:avLst/>
                <a:gdLst>
                  <a:gd name="T0" fmla="*/ 78 w 80"/>
                  <a:gd name="T1" fmla="*/ 2 h 88"/>
                  <a:gd name="T2" fmla="*/ 76 w 80"/>
                  <a:gd name="T3" fmla="*/ 9 h 88"/>
                  <a:gd name="T4" fmla="*/ 73 w 80"/>
                  <a:gd name="T5" fmla="*/ 16 h 88"/>
                  <a:gd name="T6" fmla="*/ 61 w 80"/>
                  <a:gd name="T7" fmla="*/ 12 h 88"/>
                  <a:gd name="T8" fmla="*/ 58 w 80"/>
                  <a:gd name="T9" fmla="*/ 16 h 88"/>
                  <a:gd name="T10" fmla="*/ 51 w 80"/>
                  <a:gd name="T11" fmla="*/ 15 h 88"/>
                  <a:gd name="T12" fmla="*/ 46 w 80"/>
                  <a:gd name="T13" fmla="*/ 19 h 88"/>
                  <a:gd name="T14" fmla="*/ 49 w 80"/>
                  <a:gd name="T15" fmla="*/ 23 h 88"/>
                  <a:gd name="T16" fmla="*/ 50 w 80"/>
                  <a:gd name="T17" fmla="*/ 25 h 88"/>
                  <a:gd name="T18" fmla="*/ 46 w 80"/>
                  <a:gd name="T19" fmla="*/ 27 h 88"/>
                  <a:gd name="T20" fmla="*/ 46 w 80"/>
                  <a:gd name="T21" fmla="*/ 30 h 88"/>
                  <a:gd name="T22" fmla="*/ 40 w 80"/>
                  <a:gd name="T23" fmla="*/ 27 h 88"/>
                  <a:gd name="T24" fmla="*/ 40 w 80"/>
                  <a:gd name="T25" fmla="*/ 31 h 88"/>
                  <a:gd name="T26" fmla="*/ 33 w 80"/>
                  <a:gd name="T27" fmla="*/ 23 h 88"/>
                  <a:gd name="T28" fmla="*/ 35 w 80"/>
                  <a:gd name="T29" fmla="*/ 20 h 88"/>
                  <a:gd name="T30" fmla="*/ 29 w 80"/>
                  <a:gd name="T31" fmla="*/ 29 h 88"/>
                  <a:gd name="T32" fmla="*/ 32 w 80"/>
                  <a:gd name="T33" fmla="*/ 34 h 88"/>
                  <a:gd name="T34" fmla="*/ 40 w 80"/>
                  <a:gd name="T35" fmla="*/ 43 h 88"/>
                  <a:gd name="T36" fmla="*/ 38 w 80"/>
                  <a:gd name="T37" fmla="*/ 44 h 88"/>
                  <a:gd name="T38" fmla="*/ 35 w 80"/>
                  <a:gd name="T39" fmla="*/ 41 h 88"/>
                  <a:gd name="T40" fmla="*/ 35 w 80"/>
                  <a:gd name="T41" fmla="*/ 45 h 88"/>
                  <a:gd name="T42" fmla="*/ 31 w 80"/>
                  <a:gd name="T43" fmla="*/ 48 h 88"/>
                  <a:gd name="T44" fmla="*/ 38 w 80"/>
                  <a:gd name="T45" fmla="*/ 52 h 88"/>
                  <a:gd name="T46" fmla="*/ 42 w 80"/>
                  <a:gd name="T47" fmla="*/ 55 h 88"/>
                  <a:gd name="T48" fmla="*/ 49 w 80"/>
                  <a:gd name="T49" fmla="*/ 63 h 88"/>
                  <a:gd name="T50" fmla="*/ 47 w 80"/>
                  <a:gd name="T51" fmla="*/ 67 h 88"/>
                  <a:gd name="T52" fmla="*/ 42 w 80"/>
                  <a:gd name="T53" fmla="*/ 65 h 88"/>
                  <a:gd name="T54" fmla="*/ 40 w 80"/>
                  <a:gd name="T55" fmla="*/ 67 h 88"/>
                  <a:gd name="T56" fmla="*/ 43 w 80"/>
                  <a:gd name="T57" fmla="*/ 72 h 88"/>
                  <a:gd name="T58" fmla="*/ 44 w 80"/>
                  <a:gd name="T59" fmla="*/ 74 h 88"/>
                  <a:gd name="T60" fmla="*/ 39 w 80"/>
                  <a:gd name="T61" fmla="*/ 74 h 88"/>
                  <a:gd name="T62" fmla="*/ 35 w 80"/>
                  <a:gd name="T63" fmla="*/ 72 h 88"/>
                  <a:gd name="T64" fmla="*/ 39 w 80"/>
                  <a:gd name="T65" fmla="*/ 78 h 88"/>
                  <a:gd name="T66" fmla="*/ 42 w 80"/>
                  <a:gd name="T67" fmla="*/ 87 h 88"/>
                  <a:gd name="T68" fmla="*/ 33 w 80"/>
                  <a:gd name="T69" fmla="*/ 81 h 88"/>
                  <a:gd name="T70" fmla="*/ 31 w 80"/>
                  <a:gd name="T71" fmla="*/ 85 h 88"/>
                  <a:gd name="T72" fmla="*/ 28 w 80"/>
                  <a:gd name="T73" fmla="*/ 80 h 88"/>
                  <a:gd name="T74" fmla="*/ 26 w 80"/>
                  <a:gd name="T75" fmla="*/ 81 h 88"/>
                  <a:gd name="T76" fmla="*/ 21 w 80"/>
                  <a:gd name="T77" fmla="*/ 78 h 88"/>
                  <a:gd name="T78" fmla="*/ 22 w 80"/>
                  <a:gd name="T79" fmla="*/ 73 h 88"/>
                  <a:gd name="T80" fmla="*/ 14 w 80"/>
                  <a:gd name="T81" fmla="*/ 65 h 88"/>
                  <a:gd name="T82" fmla="*/ 18 w 80"/>
                  <a:gd name="T83" fmla="*/ 60 h 88"/>
                  <a:gd name="T84" fmla="*/ 25 w 80"/>
                  <a:gd name="T85" fmla="*/ 59 h 88"/>
                  <a:gd name="T86" fmla="*/ 33 w 80"/>
                  <a:gd name="T87" fmla="*/ 65 h 88"/>
                  <a:gd name="T88" fmla="*/ 35 w 80"/>
                  <a:gd name="T89" fmla="*/ 60 h 88"/>
                  <a:gd name="T90" fmla="*/ 31 w 80"/>
                  <a:gd name="T91" fmla="*/ 58 h 88"/>
                  <a:gd name="T92" fmla="*/ 24 w 80"/>
                  <a:gd name="T93" fmla="*/ 56 h 88"/>
                  <a:gd name="T94" fmla="*/ 17 w 80"/>
                  <a:gd name="T95" fmla="*/ 56 h 88"/>
                  <a:gd name="T96" fmla="*/ 13 w 80"/>
                  <a:gd name="T97" fmla="*/ 55 h 88"/>
                  <a:gd name="T98" fmla="*/ 7 w 80"/>
                  <a:gd name="T99" fmla="*/ 48 h 88"/>
                  <a:gd name="T100" fmla="*/ 0 w 80"/>
                  <a:gd name="T101" fmla="*/ 37 h 88"/>
                  <a:gd name="T102" fmla="*/ 3 w 80"/>
                  <a:gd name="T103" fmla="*/ 31 h 88"/>
                  <a:gd name="T104" fmla="*/ 11 w 80"/>
                  <a:gd name="T105" fmla="*/ 23 h 88"/>
                  <a:gd name="T106" fmla="*/ 17 w 80"/>
                  <a:gd name="T107" fmla="*/ 16 h 88"/>
                  <a:gd name="T108" fmla="*/ 24 w 80"/>
                  <a:gd name="T109" fmla="*/ 12 h 88"/>
                  <a:gd name="T110" fmla="*/ 35 w 80"/>
                  <a:gd name="T111" fmla="*/ 11 h 88"/>
                  <a:gd name="T112" fmla="*/ 38 w 80"/>
                  <a:gd name="T113" fmla="*/ 9 h 88"/>
                  <a:gd name="T114" fmla="*/ 49 w 80"/>
                  <a:gd name="T115" fmla="*/ 7 h 88"/>
                  <a:gd name="T116" fmla="*/ 56 w 80"/>
                  <a:gd name="T117" fmla="*/ 9 h 88"/>
                  <a:gd name="T118" fmla="*/ 62 w 80"/>
                  <a:gd name="T119" fmla="*/ 8 h 88"/>
                  <a:gd name="T120" fmla="*/ 72 w 80"/>
                  <a:gd name="T121" fmla="*/ 8 h 88"/>
                  <a:gd name="T122" fmla="*/ 73 w 80"/>
                  <a:gd name="T123" fmla="*/ 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0" h="88">
                    <a:moveTo>
                      <a:pt x="76" y="0"/>
                    </a:moveTo>
                    <a:lnTo>
                      <a:pt x="78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0" y="7"/>
                    </a:lnTo>
                    <a:lnTo>
                      <a:pt x="76" y="9"/>
                    </a:lnTo>
                    <a:lnTo>
                      <a:pt x="78" y="12"/>
                    </a:lnTo>
                    <a:lnTo>
                      <a:pt x="76" y="15"/>
                    </a:lnTo>
                    <a:lnTo>
                      <a:pt x="73" y="16"/>
                    </a:lnTo>
                    <a:lnTo>
                      <a:pt x="69" y="15"/>
                    </a:lnTo>
                    <a:lnTo>
                      <a:pt x="64" y="15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1" y="13"/>
                    </a:lnTo>
                    <a:lnTo>
                      <a:pt x="58" y="16"/>
                    </a:lnTo>
                    <a:lnTo>
                      <a:pt x="56" y="16"/>
                    </a:lnTo>
                    <a:lnTo>
                      <a:pt x="53" y="13"/>
                    </a:lnTo>
                    <a:lnTo>
                      <a:pt x="51" y="15"/>
                    </a:lnTo>
                    <a:lnTo>
                      <a:pt x="50" y="18"/>
                    </a:lnTo>
                    <a:lnTo>
                      <a:pt x="49" y="19"/>
                    </a:lnTo>
                    <a:lnTo>
                      <a:pt x="46" y="19"/>
                    </a:lnTo>
                    <a:lnTo>
                      <a:pt x="44" y="20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1" y="26"/>
                    </a:lnTo>
                    <a:lnTo>
                      <a:pt x="51" y="27"/>
                    </a:lnTo>
                    <a:lnTo>
                      <a:pt x="50" y="25"/>
                    </a:lnTo>
                    <a:lnTo>
                      <a:pt x="44" y="25"/>
                    </a:lnTo>
                    <a:lnTo>
                      <a:pt x="44" y="26"/>
                    </a:lnTo>
                    <a:lnTo>
                      <a:pt x="46" y="27"/>
                    </a:lnTo>
                    <a:lnTo>
                      <a:pt x="49" y="29"/>
                    </a:lnTo>
                    <a:lnTo>
                      <a:pt x="47" y="30"/>
                    </a:lnTo>
                    <a:lnTo>
                      <a:pt x="46" y="30"/>
                    </a:lnTo>
                    <a:lnTo>
                      <a:pt x="43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2" y="30"/>
                    </a:lnTo>
                    <a:lnTo>
                      <a:pt x="43" y="31"/>
                    </a:lnTo>
                    <a:lnTo>
                      <a:pt x="40" y="31"/>
                    </a:lnTo>
                    <a:lnTo>
                      <a:pt x="38" y="29"/>
                    </a:lnTo>
                    <a:lnTo>
                      <a:pt x="38" y="26"/>
                    </a:lnTo>
                    <a:lnTo>
                      <a:pt x="33" y="23"/>
                    </a:lnTo>
                    <a:lnTo>
                      <a:pt x="33" y="22"/>
                    </a:lnTo>
                    <a:lnTo>
                      <a:pt x="35" y="22"/>
                    </a:lnTo>
                    <a:lnTo>
                      <a:pt x="35" y="20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9" y="29"/>
                    </a:lnTo>
                    <a:lnTo>
                      <a:pt x="29" y="30"/>
                    </a:lnTo>
                    <a:lnTo>
                      <a:pt x="32" y="33"/>
                    </a:lnTo>
                    <a:lnTo>
                      <a:pt x="32" y="34"/>
                    </a:lnTo>
                    <a:lnTo>
                      <a:pt x="33" y="36"/>
                    </a:lnTo>
                    <a:lnTo>
                      <a:pt x="38" y="40"/>
                    </a:lnTo>
                    <a:lnTo>
                      <a:pt x="40" y="43"/>
                    </a:lnTo>
                    <a:lnTo>
                      <a:pt x="39" y="45"/>
                    </a:lnTo>
                    <a:lnTo>
                      <a:pt x="38" y="45"/>
                    </a:lnTo>
                    <a:lnTo>
                      <a:pt x="38" y="44"/>
                    </a:lnTo>
                    <a:lnTo>
                      <a:pt x="38" y="43"/>
                    </a:lnTo>
                    <a:lnTo>
                      <a:pt x="36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5" y="45"/>
                    </a:lnTo>
                    <a:lnTo>
                      <a:pt x="36" y="47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33" y="51"/>
                    </a:lnTo>
                    <a:lnTo>
                      <a:pt x="36" y="51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4"/>
                    </a:lnTo>
                    <a:lnTo>
                      <a:pt x="42" y="55"/>
                    </a:lnTo>
                    <a:lnTo>
                      <a:pt x="49" y="58"/>
                    </a:lnTo>
                    <a:lnTo>
                      <a:pt x="49" y="60"/>
                    </a:lnTo>
                    <a:lnTo>
                      <a:pt x="49" y="63"/>
                    </a:lnTo>
                    <a:lnTo>
                      <a:pt x="50" y="66"/>
                    </a:lnTo>
                    <a:lnTo>
                      <a:pt x="50" y="67"/>
                    </a:lnTo>
                    <a:lnTo>
                      <a:pt x="47" y="67"/>
                    </a:lnTo>
                    <a:lnTo>
                      <a:pt x="47" y="66"/>
                    </a:lnTo>
                    <a:lnTo>
                      <a:pt x="43" y="63"/>
                    </a:lnTo>
                    <a:lnTo>
                      <a:pt x="42" y="65"/>
                    </a:lnTo>
                    <a:lnTo>
                      <a:pt x="39" y="65"/>
                    </a:lnTo>
                    <a:lnTo>
                      <a:pt x="38" y="66"/>
                    </a:lnTo>
                    <a:lnTo>
                      <a:pt x="40" y="67"/>
                    </a:lnTo>
                    <a:lnTo>
                      <a:pt x="39" y="69"/>
                    </a:lnTo>
                    <a:lnTo>
                      <a:pt x="42" y="70"/>
                    </a:lnTo>
                    <a:lnTo>
                      <a:pt x="43" y="72"/>
                    </a:lnTo>
                    <a:lnTo>
                      <a:pt x="43" y="72"/>
                    </a:lnTo>
                    <a:lnTo>
                      <a:pt x="44" y="73"/>
                    </a:lnTo>
                    <a:lnTo>
                      <a:pt x="44" y="74"/>
                    </a:lnTo>
                    <a:lnTo>
                      <a:pt x="42" y="73"/>
                    </a:lnTo>
                    <a:lnTo>
                      <a:pt x="39" y="74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36" y="72"/>
                    </a:lnTo>
                    <a:lnTo>
                      <a:pt x="35" y="72"/>
                    </a:lnTo>
                    <a:lnTo>
                      <a:pt x="35" y="73"/>
                    </a:lnTo>
                    <a:lnTo>
                      <a:pt x="36" y="74"/>
                    </a:lnTo>
                    <a:lnTo>
                      <a:pt x="39" y="78"/>
                    </a:lnTo>
                    <a:lnTo>
                      <a:pt x="40" y="81"/>
                    </a:lnTo>
                    <a:lnTo>
                      <a:pt x="39" y="84"/>
                    </a:lnTo>
                    <a:lnTo>
                      <a:pt x="42" y="87"/>
                    </a:lnTo>
                    <a:lnTo>
                      <a:pt x="38" y="84"/>
                    </a:lnTo>
                    <a:lnTo>
                      <a:pt x="36" y="81"/>
                    </a:lnTo>
                    <a:lnTo>
                      <a:pt x="33" y="81"/>
                    </a:lnTo>
                    <a:lnTo>
                      <a:pt x="32" y="84"/>
                    </a:lnTo>
                    <a:lnTo>
                      <a:pt x="32" y="88"/>
                    </a:lnTo>
                    <a:lnTo>
                      <a:pt x="31" y="85"/>
                    </a:lnTo>
                    <a:lnTo>
                      <a:pt x="32" y="84"/>
                    </a:lnTo>
                    <a:lnTo>
                      <a:pt x="31" y="83"/>
                    </a:lnTo>
                    <a:lnTo>
                      <a:pt x="28" y="80"/>
                    </a:lnTo>
                    <a:lnTo>
                      <a:pt x="26" y="77"/>
                    </a:lnTo>
                    <a:lnTo>
                      <a:pt x="25" y="80"/>
                    </a:lnTo>
                    <a:lnTo>
                      <a:pt x="26" y="81"/>
                    </a:lnTo>
                    <a:lnTo>
                      <a:pt x="25" y="83"/>
                    </a:lnTo>
                    <a:lnTo>
                      <a:pt x="24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2" y="73"/>
                    </a:lnTo>
                    <a:lnTo>
                      <a:pt x="20" y="70"/>
                    </a:lnTo>
                    <a:lnTo>
                      <a:pt x="17" y="69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5" y="62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59"/>
                    </a:lnTo>
                    <a:lnTo>
                      <a:pt x="25" y="59"/>
                    </a:lnTo>
                    <a:lnTo>
                      <a:pt x="29" y="62"/>
                    </a:lnTo>
                    <a:lnTo>
                      <a:pt x="32" y="63"/>
                    </a:lnTo>
                    <a:lnTo>
                      <a:pt x="33" y="65"/>
                    </a:lnTo>
                    <a:lnTo>
                      <a:pt x="36" y="63"/>
                    </a:lnTo>
                    <a:lnTo>
                      <a:pt x="38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1" y="58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4" y="56"/>
                    </a:lnTo>
                    <a:lnTo>
                      <a:pt x="22" y="59"/>
                    </a:lnTo>
                    <a:lnTo>
                      <a:pt x="20" y="59"/>
                    </a:lnTo>
                    <a:lnTo>
                      <a:pt x="17" y="56"/>
                    </a:lnTo>
                    <a:lnTo>
                      <a:pt x="15" y="59"/>
                    </a:lnTo>
                    <a:lnTo>
                      <a:pt x="13" y="58"/>
                    </a:lnTo>
                    <a:lnTo>
                      <a:pt x="13" y="55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7" y="48"/>
                    </a:lnTo>
                    <a:lnTo>
                      <a:pt x="4" y="44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9" y="26"/>
                    </a:lnTo>
                    <a:lnTo>
                      <a:pt x="11" y="23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7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9" y="12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7" y="8"/>
                    </a:lnTo>
                    <a:lnTo>
                      <a:pt x="72" y="8"/>
                    </a:lnTo>
                    <a:lnTo>
                      <a:pt x="75" y="7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0" name="Freeform 785"/>
              <p:cNvSpPr>
                <a:spLocks/>
              </p:cNvSpPr>
              <p:nvPr/>
            </p:nvSpPr>
            <p:spPr bwMode="auto">
              <a:xfrm>
                <a:off x="4894360" y="3284722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1" name="Freeform 786"/>
              <p:cNvSpPr>
                <a:spLocks/>
              </p:cNvSpPr>
              <p:nvPr/>
            </p:nvSpPr>
            <p:spPr bwMode="auto">
              <a:xfrm>
                <a:off x="4808393" y="3213577"/>
                <a:ext cx="34091" cy="26679"/>
              </a:xfrm>
              <a:custGeom>
                <a:avLst/>
                <a:gdLst>
                  <a:gd name="T0" fmla="*/ 5 w 23"/>
                  <a:gd name="T1" fmla="*/ 0 h 18"/>
                  <a:gd name="T2" fmla="*/ 7 w 23"/>
                  <a:gd name="T3" fmla="*/ 2 h 18"/>
                  <a:gd name="T4" fmla="*/ 9 w 23"/>
                  <a:gd name="T5" fmla="*/ 2 h 18"/>
                  <a:gd name="T6" fmla="*/ 11 w 23"/>
                  <a:gd name="T7" fmla="*/ 4 h 18"/>
                  <a:gd name="T8" fmla="*/ 12 w 23"/>
                  <a:gd name="T9" fmla="*/ 5 h 18"/>
                  <a:gd name="T10" fmla="*/ 14 w 23"/>
                  <a:gd name="T11" fmla="*/ 5 h 18"/>
                  <a:gd name="T12" fmla="*/ 14 w 23"/>
                  <a:gd name="T13" fmla="*/ 4 h 18"/>
                  <a:gd name="T14" fmla="*/ 16 w 23"/>
                  <a:gd name="T15" fmla="*/ 8 h 18"/>
                  <a:gd name="T16" fmla="*/ 18 w 23"/>
                  <a:gd name="T17" fmla="*/ 9 h 18"/>
                  <a:gd name="T18" fmla="*/ 18 w 23"/>
                  <a:gd name="T19" fmla="*/ 11 h 18"/>
                  <a:gd name="T20" fmla="*/ 18 w 23"/>
                  <a:gd name="T21" fmla="*/ 12 h 18"/>
                  <a:gd name="T22" fmla="*/ 18 w 23"/>
                  <a:gd name="T23" fmla="*/ 13 h 18"/>
                  <a:gd name="T24" fmla="*/ 21 w 23"/>
                  <a:gd name="T25" fmla="*/ 15 h 18"/>
                  <a:gd name="T26" fmla="*/ 21 w 23"/>
                  <a:gd name="T27" fmla="*/ 15 h 18"/>
                  <a:gd name="T28" fmla="*/ 23 w 23"/>
                  <a:gd name="T29" fmla="*/ 15 h 18"/>
                  <a:gd name="T30" fmla="*/ 22 w 23"/>
                  <a:gd name="T31" fmla="*/ 18 h 18"/>
                  <a:gd name="T32" fmla="*/ 21 w 23"/>
                  <a:gd name="T33" fmla="*/ 18 h 18"/>
                  <a:gd name="T34" fmla="*/ 19 w 23"/>
                  <a:gd name="T35" fmla="*/ 18 h 18"/>
                  <a:gd name="T36" fmla="*/ 18 w 23"/>
                  <a:gd name="T37" fmla="*/ 16 h 18"/>
                  <a:gd name="T38" fmla="*/ 16 w 23"/>
                  <a:gd name="T39" fmla="*/ 15 h 18"/>
                  <a:gd name="T40" fmla="*/ 18 w 23"/>
                  <a:gd name="T41" fmla="*/ 13 h 18"/>
                  <a:gd name="T42" fmla="*/ 16 w 23"/>
                  <a:gd name="T43" fmla="*/ 12 h 18"/>
                  <a:gd name="T44" fmla="*/ 15 w 23"/>
                  <a:gd name="T45" fmla="*/ 11 h 18"/>
                  <a:gd name="T46" fmla="*/ 14 w 23"/>
                  <a:gd name="T47" fmla="*/ 9 h 18"/>
                  <a:gd name="T48" fmla="*/ 12 w 23"/>
                  <a:gd name="T49" fmla="*/ 9 h 18"/>
                  <a:gd name="T50" fmla="*/ 9 w 23"/>
                  <a:gd name="T51" fmla="*/ 8 h 18"/>
                  <a:gd name="T52" fmla="*/ 8 w 23"/>
                  <a:gd name="T53" fmla="*/ 7 h 18"/>
                  <a:gd name="T54" fmla="*/ 7 w 23"/>
                  <a:gd name="T55" fmla="*/ 7 h 18"/>
                  <a:gd name="T56" fmla="*/ 7 w 23"/>
                  <a:gd name="T57" fmla="*/ 4 h 18"/>
                  <a:gd name="T58" fmla="*/ 5 w 23"/>
                  <a:gd name="T59" fmla="*/ 4 h 18"/>
                  <a:gd name="T60" fmla="*/ 4 w 23"/>
                  <a:gd name="T61" fmla="*/ 2 h 18"/>
                  <a:gd name="T62" fmla="*/ 3 w 23"/>
                  <a:gd name="T63" fmla="*/ 2 h 18"/>
                  <a:gd name="T64" fmla="*/ 1 w 23"/>
                  <a:gd name="T65" fmla="*/ 2 h 18"/>
                  <a:gd name="T66" fmla="*/ 0 w 23"/>
                  <a:gd name="T67" fmla="*/ 2 h 18"/>
                  <a:gd name="T68" fmla="*/ 1 w 23"/>
                  <a:gd name="T69" fmla="*/ 0 h 18"/>
                  <a:gd name="T70" fmla="*/ 5 w 23"/>
                  <a:gd name="T7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8">
                    <a:moveTo>
                      <a:pt x="5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8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8" y="13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3" y="15"/>
                    </a:lnTo>
                    <a:lnTo>
                      <a:pt x="22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2" name="Freeform 787"/>
              <p:cNvSpPr>
                <a:spLocks/>
              </p:cNvSpPr>
              <p:nvPr/>
            </p:nvSpPr>
            <p:spPr bwMode="auto">
              <a:xfrm>
                <a:off x="4863234" y="3203201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1 h 7"/>
                  <a:gd name="T4" fmla="*/ 8 w 8"/>
                  <a:gd name="T5" fmla="*/ 3 h 7"/>
                  <a:gd name="T6" fmla="*/ 8 w 8"/>
                  <a:gd name="T7" fmla="*/ 3 h 7"/>
                  <a:gd name="T8" fmla="*/ 8 w 8"/>
                  <a:gd name="T9" fmla="*/ 4 h 7"/>
                  <a:gd name="T10" fmla="*/ 8 w 8"/>
                  <a:gd name="T11" fmla="*/ 7 h 7"/>
                  <a:gd name="T12" fmla="*/ 6 w 8"/>
                  <a:gd name="T13" fmla="*/ 7 h 7"/>
                  <a:gd name="T14" fmla="*/ 4 w 8"/>
                  <a:gd name="T15" fmla="*/ 7 h 7"/>
                  <a:gd name="T16" fmla="*/ 6 w 8"/>
                  <a:gd name="T17" fmla="*/ 5 h 7"/>
                  <a:gd name="T18" fmla="*/ 6 w 8"/>
                  <a:gd name="T19" fmla="*/ 4 h 7"/>
                  <a:gd name="T20" fmla="*/ 7 w 8"/>
                  <a:gd name="T21" fmla="*/ 3 h 7"/>
                  <a:gd name="T22" fmla="*/ 4 w 8"/>
                  <a:gd name="T23" fmla="*/ 3 h 7"/>
                  <a:gd name="T24" fmla="*/ 4 w 8"/>
                  <a:gd name="T25" fmla="*/ 4 h 7"/>
                  <a:gd name="T26" fmla="*/ 4 w 8"/>
                  <a:gd name="T27" fmla="*/ 5 h 7"/>
                  <a:gd name="T28" fmla="*/ 3 w 8"/>
                  <a:gd name="T29" fmla="*/ 7 h 7"/>
                  <a:gd name="T30" fmla="*/ 1 w 8"/>
                  <a:gd name="T31" fmla="*/ 7 h 7"/>
                  <a:gd name="T32" fmla="*/ 0 w 8"/>
                  <a:gd name="T33" fmla="*/ 4 h 7"/>
                  <a:gd name="T34" fmla="*/ 1 w 8"/>
                  <a:gd name="T35" fmla="*/ 3 h 7"/>
                  <a:gd name="T36" fmla="*/ 4 w 8"/>
                  <a:gd name="T37" fmla="*/ 1 h 7"/>
                  <a:gd name="T38" fmla="*/ 6 w 8"/>
                  <a:gd name="T39" fmla="*/ 1 h 7"/>
                  <a:gd name="T40" fmla="*/ 8 w 8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3" name="Freeform 788"/>
              <p:cNvSpPr>
                <a:spLocks/>
              </p:cNvSpPr>
              <p:nvPr/>
            </p:nvSpPr>
            <p:spPr bwMode="auto">
              <a:xfrm>
                <a:off x="4864716" y="3220987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2 h 8"/>
                  <a:gd name="T4" fmla="*/ 5 w 5"/>
                  <a:gd name="T5" fmla="*/ 2 h 8"/>
                  <a:gd name="T6" fmla="*/ 5 w 5"/>
                  <a:gd name="T7" fmla="*/ 6 h 8"/>
                  <a:gd name="T8" fmla="*/ 5 w 5"/>
                  <a:gd name="T9" fmla="*/ 7 h 8"/>
                  <a:gd name="T10" fmla="*/ 2 w 5"/>
                  <a:gd name="T11" fmla="*/ 8 h 8"/>
                  <a:gd name="T12" fmla="*/ 0 w 5"/>
                  <a:gd name="T13" fmla="*/ 7 h 8"/>
                  <a:gd name="T14" fmla="*/ 0 w 5"/>
                  <a:gd name="T15" fmla="*/ 6 h 8"/>
                  <a:gd name="T16" fmla="*/ 2 w 5"/>
                  <a:gd name="T17" fmla="*/ 6 h 8"/>
                  <a:gd name="T18" fmla="*/ 2 w 5"/>
                  <a:gd name="T19" fmla="*/ 3 h 8"/>
                  <a:gd name="T20" fmla="*/ 0 w 5"/>
                  <a:gd name="T21" fmla="*/ 2 h 8"/>
                  <a:gd name="T22" fmla="*/ 0 w 5"/>
                  <a:gd name="T23" fmla="*/ 2 h 8"/>
                  <a:gd name="T24" fmla="*/ 2 w 5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4" name="Freeform 789"/>
              <p:cNvSpPr>
                <a:spLocks/>
              </p:cNvSpPr>
              <p:nvPr/>
            </p:nvSpPr>
            <p:spPr bwMode="auto">
              <a:xfrm>
                <a:off x="4820250" y="3209130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5" name="Freeform 790"/>
              <p:cNvSpPr>
                <a:spLocks/>
              </p:cNvSpPr>
              <p:nvPr/>
            </p:nvSpPr>
            <p:spPr bwMode="auto">
              <a:xfrm>
                <a:off x="4858787" y="3256560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2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6" name="Freeform 791"/>
              <p:cNvSpPr>
                <a:spLocks/>
              </p:cNvSpPr>
              <p:nvPr/>
            </p:nvSpPr>
            <p:spPr bwMode="auto">
              <a:xfrm>
                <a:off x="4765410" y="3219505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1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7" name="Freeform 792"/>
              <p:cNvSpPr>
                <a:spLocks/>
              </p:cNvSpPr>
              <p:nvPr/>
            </p:nvSpPr>
            <p:spPr bwMode="auto">
              <a:xfrm>
                <a:off x="4815804" y="320913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8" name="Freeform 793"/>
              <p:cNvSpPr>
                <a:spLocks/>
              </p:cNvSpPr>
              <p:nvPr/>
            </p:nvSpPr>
            <p:spPr bwMode="auto">
              <a:xfrm>
                <a:off x="4760963" y="3225434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4 w 7"/>
                  <a:gd name="T3" fmla="*/ 1 h 8"/>
                  <a:gd name="T4" fmla="*/ 6 w 7"/>
                  <a:gd name="T5" fmla="*/ 3 h 8"/>
                  <a:gd name="T6" fmla="*/ 6 w 7"/>
                  <a:gd name="T7" fmla="*/ 4 h 8"/>
                  <a:gd name="T8" fmla="*/ 7 w 7"/>
                  <a:gd name="T9" fmla="*/ 5 h 8"/>
                  <a:gd name="T10" fmla="*/ 7 w 7"/>
                  <a:gd name="T11" fmla="*/ 7 h 8"/>
                  <a:gd name="T12" fmla="*/ 7 w 7"/>
                  <a:gd name="T13" fmla="*/ 7 h 8"/>
                  <a:gd name="T14" fmla="*/ 7 w 7"/>
                  <a:gd name="T15" fmla="*/ 8 h 8"/>
                  <a:gd name="T16" fmla="*/ 6 w 7"/>
                  <a:gd name="T17" fmla="*/ 7 h 8"/>
                  <a:gd name="T18" fmla="*/ 3 w 7"/>
                  <a:gd name="T19" fmla="*/ 7 h 8"/>
                  <a:gd name="T20" fmla="*/ 3 w 7"/>
                  <a:gd name="T21" fmla="*/ 5 h 8"/>
                  <a:gd name="T22" fmla="*/ 3 w 7"/>
                  <a:gd name="T23" fmla="*/ 5 h 8"/>
                  <a:gd name="T24" fmla="*/ 3 w 7"/>
                  <a:gd name="T25" fmla="*/ 7 h 8"/>
                  <a:gd name="T26" fmla="*/ 1 w 7"/>
                  <a:gd name="T27" fmla="*/ 7 h 8"/>
                  <a:gd name="T28" fmla="*/ 0 w 7"/>
                  <a:gd name="T29" fmla="*/ 5 h 8"/>
                  <a:gd name="T30" fmla="*/ 0 w 7"/>
                  <a:gd name="T31" fmla="*/ 3 h 8"/>
                  <a:gd name="T32" fmla="*/ 3 w 7"/>
                  <a:gd name="T33" fmla="*/ 3 h 8"/>
                  <a:gd name="T34" fmla="*/ 3 w 7"/>
                  <a:gd name="T35" fmla="*/ 3 h 8"/>
                  <a:gd name="T36" fmla="*/ 3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4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9" name="Freeform 794"/>
              <p:cNvSpPr>
                <a:spLocks/>
              </p:cNvSpPr>
              <p:nvPr/>
            </p:nvSpPr>
            <p:spPr bwMode="auto">
              <a:xfrm>
                <a:off x="4744659" y="3194308"/>
                <a:ext cx="10376" cy="10376"/>
              </a:xfrm>
              <a:custGeom>
                <a:avLst/>
                <a:gdLst>
                  <a:gd name="T0" fmla="*/ 3 w 7"/>
                  <a:gd name="T1" fmla="*/ 0 h 7"/>
                  <a:gd name="T2" fmla="*/ 4 w 7"/>
                  <a:gd name="T3" fmla="*/ 0 h 7"/>
                  <a:gd name="T4" fmla="*/ 4 w 7"/>
                  <a:gd name="T5" fmla="*/ 3 h 7"/>
                  <a:gd name="T6" fmla="*/ 5 w 7"/>
                  <a:gd name="T7" fmla="*/ 6 h 7"/>
                  <a:gd name="T8" fmla="*/ 7 w 7"/>
                  <a:gd name="T9" fmla="*/ 6 h 7"/>
                  <a:gd name="T10" fmla="*/ 7 w 7"/>
                  <a:gd name="T11" fmla="*/ 7 h 7"/>
                  <a:gd name="T12" fmla="*/ 7 w 7"/>
                  <a:gd name="T13" fmla="*/ 7 h 7"/>
                  <a:gd name="T14" fmla="*/ 4 w 7"/>
                  <a:gd name="T15" fmla="*/ 6 h 7"/>
                  <a:gd name="T16" fmla="*/ 3 w 7"/>
                  <a:gd name="T17" fmla="*/ 3 h 7"/>
                  <a:gd name="T18" fmla="*/ 1 w 7"/>
                  <a:gd name="T19" fmla="*/ 3 h 7"/>
                  <a:gd name="T20" fmla="*/ 0 w 7"/>
                  <a:gd name="T21" fmla="*/ 2 h 7"/>
                  <a:gd name="T22" fmla="*/ 0 w 7"/>
                  <a:gd name="T23" fmla="*/ 2 h 7"/>
                  <a:gd name="T24" fmla="*/ 3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0" name="Freeform 795"/>
              <p:cNvSpPr>
                <a:spLocks/>
              </p:cNvSpPr>
              <p:nvPr/>
            </p:nvSpPr>
            <p:spPr bwMode="auto">
              <a:xfrm>
                <a:off x="4869163" y="3246185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3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1" name="Freeform 796"/>
              <p:cNvSpPr>
                <a:spLocks/>
              </p:cNvSpPr>
              <p:nvPr/>
            </p:nvSpPr>
            <p:spPr bwMode="auto">
              <a:xfrm>
                <a:off x="4852858" y="325804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2" name="Freeform 797"/>
              <p:cNvSpPr>
                <a:spLocks/>
              </p:cNvSpPr>
              <p:nvPr/>
            </p:nvSpPr>
            <p:spPr bwMode="auto">
              <a:xfrm>
                <a:off x="4846930" y="3186897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4 w 6"/>
                  <a:gd name="T5" fmla="*/ 2 h 4"/>
                  <a:gd name="T6" fmla="*/ 4 w 6"/>
                  <a:gd name="T7" fmla="*/ 4 h 4"/>
                  <a:gd name="T8" fmla="*/ 3 w 6"/>
                  <a:gd name="T9" fmla="*/ 4 h 4"/>
                  <a:gd name="T10" fmla="*/ 1 w 6"/>
                  <a:gd name="T11" fmla="*/ 4 h 4"/>
                  <a:gd name="T12" fmla="*/ 0 w 6"/>
                  <a:gd name="T13" fmla="*/ 2 h 4"/>
                  <a:gd name="T14" fmla="*/ 0 w 6"/>
                  <a:gd name="T15" fmla="*/ 1 h 4"/>
                  <a:gd name="T16" fmla="*/ 0 w 6"/>
                  <a:gd name="T17" fmla="*/ 0 h 4"/>
                  <a:gd name="T18" fmla="*/ 3 w 6"/>
                  <a:gd name="T19" fmla="*/ 0 h 4"/>
                  <a:gd name="T20" fmla="*/ 3 w 6"/>
                  <a:gd name="T21" fmla="*/ 1 h 4"/>
                  <a:gd name="T22" fmla="*/ 4 w 6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3" name="Freeform 798"/>
              <p:cNvSpPr>
                <a:spLocks/>
              </p:cNvSpPr>
              <p:nvPr/>
            </p:nvSpPr>
            <p:spPr bwMode="auto">
              <a:xfrm>
                <a:off x="4839519" y="3213577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1 h 4"/>
                  <a:gd name="T4" fmla="*/ 2 w 4"/>
                  <a:gd name="T5" fmla="*/ 1 h 4"/>
                  <a:gd name="T6" fmla="*/ 4 w 4"/>
                  <a:gd name="T7" fmla="*/ 4 h 4"/>
                  <a:gd name="T8" fmla="*/ 2 w 4"/>
                  <a:gd name="T9" fmla="*/ 4 h 4"/>
                  <a:gd name="T10" fmla="*/ 1 w 4"/>
                  <a:gd name="T11" fmla="*/ 2 h 4"/>
                  <a:gd name="T12" fmla="*/ 1 w 4"/>
                  <a:gd name="T13" fmla="*/ 2 h 4"/>
                  <a:gd name="T14" fmla="*/ 0 w 4"/>
                  <a:gd name="T15" fmla="*/ 0 h 4"/>
                  <a:gd name="T16" fmla="*/ 1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4" name="Freeform 799"/>
              <p:cNvSpPr>
                <a:spLocks/>
              </p:cNvSpPr>
              <p:nvPr/>
            </p:nvSpPr>
            <p:spPr bwMode="auto">
              <a:xfrm>
                <a:off x="4858787" y="3252114"/>
                <a:ext cx="296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5" name="Freeform 800"/>
              <p:cNvSpPr>
                <a:spLocks/>
              </p:cNvSpPr>
              <p:nvPr/>
            </p:nvSpPr>
            <p:spPr bwMode="auto">
              <a:xfrm>
                <a:off x="4852858" y="3247667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6" name="Freeform 801"/>
              <p:cNvSpPr>
                <a:spLocks/>
              </p:cNvSpPr>
              <p:nvPr/>
            </p:nvSpPr>
            <p:spPr bwMode="auto">
              <a:xfrm>
                <a:off x="4842484" y="3240256"/>
                <a:ext cx="8893" cy="7411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6 w 6"/>
                  <a:gd name="T5" fmla="*/ 4 h 5"/>
                  <a:gd name="T6" fmla="*/ 6 w 6"/>
                  <a:gd name="T7" fmla="*/ 5 h 5"/>
                  <a:gd name="T8" fmla="*/ 4 w 6"/>
                  <a:gd name="T9" fmla="*/ 5 h 5"/>
                  <a:gd name="T10" fmla="*/ 2 w 6"/>
                  <a:gd name="T11" fmla="*/ 2 h 5"/>
                  <a:gd name="T12" fmla="*/ 0 w 6"/>
                  <a:gd name="T13" fmla="*/ 1 h 5"/>
                  <a:gd name="T14" fmla="*/ 2 w 6"/>
                  <a:gd name="T15" fmla="*/ 0 h 5"/>
                  <a:gd name="T16" fmla="*/ 3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3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7" name="Freeform 802"/>
              <p:cNvSpPr>
                <a:spLocks/>
              </p:cNvSpPr>
              <p:nvPr/>
            </p:nvSpPr>
            <p:spPr bwMode="auto">
              <a:xfrm>
                <a:off x="4855823" y="3173557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1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8" name="Freeform 803"/>
              <p:cNvSpPr>
                <a:spLocks/>
              </p:cNvSpPr>
              <p:nvPr/>
            </p:nvSpPr>
            <p:spPr bwMode="auto">
              <a:xfrm>
                <a:off x="4826179" y="3290651"/>
                <a:ext cx="53359" cy="16305"/>
              </a:xfrm>
              <a:custGeom>
                <a:avLst/>
                <a:gdLst>
                  <a:gd name="T0" fmla="*/ 3 w 36"/>
                  <a:gd name="T1" fmla="*/ 0 h 11"/>
                  <a:gd name="T2" fmla="*/ 3 w 36"/>
                  <a:gd name="T3" fmla="*/ 0 h 11"/>
                  <a:gd name="T4" fmla="*/ 3 w 36"/>
                  <a:gd name="T5" fmla="*/ 2 h 11"/>
                  <a:gd name="T6" fmla="*/ 6 w 36"/>
                  <a:gd name="T7" fmla="*/ 2 h 11"/>
                  <a:gd name="T8" fmla="*/ 6 w 36"/>
                  <a:gd name="T9" fmla="*/ 2 h 11"/>
                  <a:gd name="T10" fmla="*/ 6 w 36"/>
                  <a:gd name="T11" fmla="*/ 2 h 11"/>
                  <a:gd name="T12" fmla="*/ 6 w 36"/>
                  <a:gd name="T13" fmla="*/ 0 h 11"/>
                  <a:gd name="T14" fmla="*/ 7 w 36"/>
                  <a:gd name="T15" fmla="*/ 0 h 11"/>
                  <a:gd name="T16" fmla="*/ 9 w 36"/>
                  <a:gd name="T17" fmla="*/ 2 h 11"/>
                  <a:gd name="T18" fmla="*/ 7 w 36"/>
                  <a:gd name="T19" fmla="*/ 3 h 11"/>
                  <a:gd name="T20" fmla="*/ 9 w 36"/>
                  <a:gd name="T21" fmla="*/ 2 h 11"/>
                  <a:gd name="T22" fmla="*/ 10 w 36"/>
                  <a:gd name="T23" fmla="*/ 3 h 11"/>
                  <a:gd name="T24" fmla="*/ 11 w 36"/>
                  <a:gd name="T25" fmla="*/ 4 h 11"/>
                  <a:gd name="T26" fmla="*/ 14 w 36"/>
                  <a:gd name="T27" fmla="*/ 4 h 11"/>
                  <a:gd name="T28" fmla="*/ 17 w 36"/>
                  <a:gd name="T29" fmla="*/ 2 h 11"/>
                  <a:gd name="T30" fmla="*/ 21 w 36"/>
                  <a:gd name="T31" fmla="*/ 2 h 11"/>
                  <a:gd name="T32" fmla="*/ 24 w 36"/>
                  <a:gd name="T33" fmla="*/ 3 h 11"/>
                  <a:gd name="T34" fmla="*/ 28 w 36"/>
                  <a:gd name="T35" fmla="*/ 3 h 11"/>
                  <a:gd name="T36" fmla="*/ 29 w 36"/>
                  <a:gd name="T37" fmla="*/ 3 h 11"/>
                  <a:gd name="T38" fmla="*/ 29 w 36"/>
                  <a:gd name="T39" fmla="*/ 4 h 11"/>
                  <a:gd name="T40" fmla="*/ 29 w 36"/>
                  <a:gd name="T41" fmla="*/ 6 h 11"/>
                  <a:gd name="T42" fmla="*/ 31 w 36"/>
                  <a:gd name="T43" fmla="*/ 6 h 11"/>
                  <a:gd name="T44" fmla="*/ 32 w 36"/>
                  <a:gd name="T45" fmla="*/ 6 h 11"/>
                  <a:gd name="T46" fmla="*/ 33 w 36"/>
                  <a:gd name="T47" fmla="*/ 7 h 11"/>
                  <a:gd name="T48" fmla="*/ 35 w 36"/>
                  <a:gd name="T49" fmla="*/ 6 h 11"/>
                  <a:gd name="T50" fmla="*/ 35 w 36"/>
                  <a:gd name="T51" fmla="*/ 4 h 11"/>
                  <a:gd name="T52" fmla="*/ 35 w 36"/>
                  <a:gd name="T53" fmla="*/ 3 h 11"/>
                  <a:gd name="T54" fmla="*/ 35 w 36"/>
                  <a:gd name="T55" fmla="*/ 4 h 11"/>
                  <a:gd name="T56" fmla="*/ 36 w 36"/>
                  <a:gd name="T57" fmla="*/ 6 h 11"/>
                  <a:gd name="T58" fmla="*/ 35 w 36"/>
                  <a:gd name="T59" fmla="*/ 8 h 11"/>
                  <a:gd name="T60" fmla="*/ 33 w 36"/>
                  <a:gd name="T61" fmla="*/ 8 h 11"/>
                  <a:gd name="T62" fmla="*/ 29 w 36"/>
                  <a:gd name="T63" fmla="*/ 8 h 11"/>
                  <a:gd name="T64" fmla="*/ 25 w 36"/>
                  <a:gd name="T65" fmla="*/ 10 h 11"/>
                  <a:gd name="T66" fmla="*/ 22 w 36"/>
                  <a:gd name="T67" fmla="*/ 8 h 11"/>
                  <a:gd name="T68" fmla="*/ 20 w 36"/>
                  <a:gd name="T69" fmla="*/ 11 h 11"/>
                  <a:gd name="T70" fmla="*/ 15 w 36"/>
                  <a:gd name="T71" fmla="*/ 11 h 11"/>
                  <a:gd name="T72" fmla="*/ 15 w 36"/>
                  <a:gd name="T73" fmla="*/ 8 h 11"/>
                  <a:gd name="T74" fmla="*/ 13 w 36"/>
                  <a:gd name="T75" fmla="*/ 7 h 11"/>
                  <a:gd name="T76" fmla="*/ 10 w 36"/>
                  <a:gd name="T77" fmla="*/ 7 h 11"/>
                  <a:gd name="T78" fmla="*/ 9 w 36"/>
                  <a:gd name="T79" fmla="*/ 7 h 11"/>
                  <a:gd name="T80" fmla="*/ 6 w 36"/>
                  <a:gd name="T81" fmla="*/ 7 h 11"/>
                  <a:gd name="T82" fmla="*/ 2 w 36"/>
                  <a:gd name="T83" fmla="*/ 7 h 11"/>
                  <a:gd name="T84" fmla="*/ 0 w 36"/>
                  <a:gd name="T85" fmla="*/ 7 h 11"/>
                  <a:gd name="T86" fmla="*/ 0 w 36"/>
                  <a:gd name="T87" fmla="*/ 4 h 11"/>
                  <a:gd name="T88" fmla="*/ 0 w 36"/>
                  <a:gd name="T89" fmla="*/ 3 h 11"/>
                  <a:gd name="T90" fmla="*/ 0 w 36"/>
                  <a:gd name="T91" fmla="*/ 2 h 11"/>
                  <a:gd name="T92" fmla="*/ 2 w 36"/>
                  <a:gd name="T93" fmla="*/ 3 h 11"/>
                  <a:gd name="T94" fmla="*/ 3 w 36"/>
                  <a:gd name="T95" fmla="*/ 2 h 11"/>
                  <a:gd name="T96" fmla="*/ 3 w 36"/>
                  <a:gd name="T97" fmla="*/ 2 h 11"/>
                  <a:gd name="T98" fmla="*/ 3 w 36"/>
                  <a:gd name="T9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11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2" y="6"/>
                    </a:lnTo>
                    <a:lnTo>
                      <a:pt x="33" y="7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5" y="10"/>
                    </a:lnTo>
                    <a:lnTo>
                      <a:pt x="22" y="8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5" y="8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9" name="Freeform 804"/>
              <p:cNvSpPr>
                <a:spLocks/>
              </p:cNvSpPr>
              <p:nvPr/>
            </p:nvSpPr>
            <p:spPr bwMode="auto">
              <a:xfrm>
                <a:off x="5213031" y="3183933"/>
                <a:ext cx="32608" cy="29644"/>
              </a:xfrm>
              <a:custGeom>
                <a:avLst/>
                <a:gdLst>
                  <a:gd name="T0" fmla="*/ 5 w 22"/>
                  <a:gd name="T1" fmla="*/ 0 h 20"/>
                  <a:gd name="T2" fmla="*/ 7 w 22"/>
                  <a:gd name="T3" fmla="*/ 4 h 20"/>
                  <a:gd name="T4" fmla="*/ 10 w 22"/>
                  <a:gd name="T5" fmla="*/ 3 h 20"/>
                  <a:gd name="T6" fmla="*/ 11 w 22"/>
                  <a:gd name="T7" fmla="*/ 3 h 20"/>
                  <a:gd name="T8" fmla="*/ 14 w 22"/>
                  <a:gd name="T9" fmla="*/ 7 h 20"/>
                  <a:gd name="T10" fmla="*/ 17 w 22"/>
                  <a:gd name="T11" fmla="*/ 9 h 20"/>
                  <a:gd name="T12" fmla="*/ 22 w 22"/>
                  <a:gd name="T13" fmla="*/ 17 h 20"/>
                  <a:gd name="T14" fmla="*/ 22 w 22"/>
                  <a:gd name="T15" fmla="*/ 20 h 20"/>
                  <a:gd name="T16" fmla="*/ 18 w 22"/>
                  <a:gd name="T17" fmla="*/ 17 h 20"/>
                  <a:gd name="T18" fmla="*/ 16 w 22"/>
                  <a:gd name="T19" fmla="*/ 17 h 20"/>
                  <a:gd name="T20" fmla="*/ 11 w 22"/>
                  <a:gd name="T21" fmla="*/ 16 h 20"/>
                  <a:gd name="T22" fmla="*/ 11 w 22"/>
                  <a:gd name="T23" fmla="*/ 13 h 20"/>
                  <a:gd name="T24" fmla="*/ 6 w 22"/>
                  <a:gd name="T25" fmla="*/ 10 h 20"/>
                  <a:gd name="T26" fmla="*/ 6 w 22"/>
                  <a:gd name="T27" fmla="*/ 7 h 20"/>
                  <a:gd name="T28" fmla="*/ 5 w 22"/>
                  <a:gd name="T29" fmla="*/ 4 h 20"/>
                  <a:gd name="T30" fmla="*/ 3 w 22"/>
                  <a:gd name="T31" fmla="*/ 6 h 20"/>
                  <a:gd name="T32" fmla="*/ 2 w 22"/>
                  <a:gd name="T33" fmla="*/ 3 h 20"/>
                  <a:gd name="T34" fmla="*/ 0 w 22"/>
                  <a:gd name="T35" fmla="*/ 3 h 20"/>
                  <a:gd name="T36" fmla="*/ 0 w 22"/>
                  <a:gd name="T37" fmla="*/ 2 h 20"/>
                  <a:gd name="T38" fmla="*/ 0 w 22"/>
                  <a:gd name="T39" fmla="*/ 2 h 20"/>
                  <a:gd name="T40" fmla="*/ 2 w 22"/>
                  <a:gd name="T41" fmla="*/ 2 h 20"/>
                  <a:gd name="T42" fmla="*/ 5 w 22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20">
                    <a:moveTo>
                      <a:pt x="5" y="0"/>
                    </a:moveTo>
                    <a:lnTo>
                      <a:pt x="7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7" y="9"/>
                    </a:lnTo>
                    <a:lnTo>
                      <a:pt x="22" y="17"/>
                    </a:lnTo>
                    <a:lnTo>
                      <a:pt x="22" y="20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6" y="10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0" name="Freeform 805"/>
              <p:cNvSpPr>
                <a:spLocks/>
              </p:cNvSpPr>
              <p:nvPr/>
            </p:nvSpPr>
            <p:spPr bwMode="auto">
              <a:xfrm>
                <a:off x="5213031" y="3133539"/>
                <a:ext cx="106718" cy="87450"/>
              </a:xfrm>
              <a:custGeom>
                <a:avLst/>
                <a:gdLst>
                  <a:gd name="T0" fmla="*/ 50 w 72"/>
                  <a:gd name="T1" fmla="*/ 1 h 59"/>
                  <a:gd name="T2" fmla="*/ 54 w 72"/>
                  <a:gd name="T3" fmla="*/ 9 h 59"/>
                  <a:gd name="T4" fmla="*/ 61 w 72"/>
                  <a:gd name="T5" fmla="*/ 16 h 59"/>
                  <a:gd name="T6" fmla="*/ 64 w 72"/>
                  <a:gd name="T7" fmla="*/ 20 h 59"/>
                  <a:gd name="T8" fmla="*/ 71 w 72"/>
                  <a:gd name="T9" fmla="*/ 22 h 59"/>
                  <a:gd name="T10" fmla="*/ 71 w 72"/>
                  <a:gd name="T11" fmla="*/ 25 h 59"/>
                  <a:gd name="T12" fmla="*/ 65 w 72"/>
                  <a:gd name="T13" fmla="*/ 26 h 59"/>
                  <a:gd name="T14" fmla="*/ 61 w 72"/>
                  <a:gd name="T15" fmla="*/ 33 h 59"/>
                  <a:gd name="T16" fmla="*/ 61 w 72"/>
                  <a:gd name="T17" fmla="*/ 37 h 59"/>
                  <a:gd name="T18" fmla="*/ 61 w 72"/>
                  <a:gd name="T19" fmla="*/ 40 h 59"/>
                  <a:gd name="T20" fmla="*/ 60 w 72"/>
                  <a:gd name="T21" fmla="*/ 44 h 59"/>
                  <a:gd name="T22" fmla="*/ 60 w 72"/>
                  <a:gd name="T23" fmla="*/ 50 h 59"/>
                  <a:gd name="T24" fmla="*/ 60 w 72"/>
                  <a:gd name="T25" fmla="*/ 45 h 59"/>
                  <a:gd name="T26" fmla="*/ 57 w 72"/>
                  <a:gd name="T27" fmla="*/ 44 h 59"/>
                  <a:gd name="T28" fmla="*/ 57 w 72"/>
                  <a:gd name="T29" fmla="*/ 50 h 59"/>
                  <a:gd name="T30" fmla="*/ 57 w 72"/>
                  <a:gd name="T31" fmla="*/ 54 h 59"/>
                  <a:gd name="T32" fmla="*/ 56 w 72"/>
                  <a:gd name="T33" fmla="*/ 59 h 59"/>
                  <a:gd name="T34" fmla="*/ 53 w 72"/>
                  <a:gd name="T35" fmla="*/ 56 h 59"/>
                  <a:gd name="T36" fmla="*/ 46 w 72"/>
                  <a:gd name="T37" fmla="*/ 51 h 59"/>
                  <a:gd name="T38" fmla="*/ 47 w 72"/>
                  <a:gd name="T39" fmla="*/ 47 h 59"/>
                  <a:gd name="T40" fmla="*/ 49 w 72"/>
                  <a:gd name="T41" fmla="*/ 44 h 59"/>
                  <a:gd name="T42" fmla="*/ 46 w 72"/>
                  <a:gd name="T43" fmla="*/ 40 h 59"/>
                  <a:gd name="T44" fmla="*/ 45 w 72"/>
                  <a:gd name="T45" fmla="*/ 38 h 59"/>
                  <a:gd name="T46" fmla="*/ 40 w 72"/>
                  <a:gd name="T47" fmla="*/ 41 h 59"/>
                  <a:gd name="T48" fmla="*/ 36 w 72"/>
                  <a:gd name="T49" fmla="*/ 43 h 59"/>
                  <a:gd name="T50" fmla="*/ 34 w 72"/>
                  <a:gd name="T51" fmla="*/ 47 h 59"/>
                  <a:gd name="T52" fmla="*/ 31 w 72"/>
                  <a:gd name="T53" fmla="*/ 48 h 59"/>
                  <a:gd name="T54" fmla="*/ 28 w 72"/>
                  <a:gd name="T55" fmla="*/ 51 h 59"/>
                  <a:gd name="T56" fmla="*/ 27 w 72"/>
                  <a:gd name="T57" fmla="*/ 51 h 59"/>
                  <a:gd name="T58" fmla="*/ 27 w 72"/>
                  <a:gd name="T59" fmla="*/ 47 h 59"/>
                  <a:gd name="T60" fmla="*/ 28 w 72"/>
                  <a:gd name="T61" fmla="*/ 43 h 59"/>
                  <a:gd name="T62" fmla="*/ 21 w 72"/>
                  <a:gd name="T63" fmla="*/ 38 h 59"/>
                  <a:gd name="T64" fmla="*/ 14 w 72"/>
                  <a:gd name="T65" fmla="*/ 32 h 59"/>
                  <a:gd name="T66" fmla="*/ 16 w 72"/>
                  <a:gd name="T67" fmla="*/ 27 h 59"/>
                  <a:gd name="T68" fmla="*/ 10 w 72"/>
                  <a:gd name="T69" fmla="*/ 20 h 59"/>
                  <a:gd name="T70" fmla="*/ 9 w 72"/>
                  <a:gd name="T71" fmla="*/ 15 h 59"/>
                  <a:gd name="T72" fmla="*/ 0 w 72"/>
                  <a:gd name="T73" fmla="*/ 11 h 59"/>
                  <a:gd name="T74" fmla="*/ 6 w 72"/>
                  <a:gd name="T75" fmla="*/ 8 h 59"/>
                  <a:gd name="T76" fmla="*/ 18 w 72"/>
                  <a:gd name="T77" fmla="*/ 12 h 59"/>
                  <a:gd name="T78" fmla="*/ 24 w 72"/>
                  <a:gd name="T79" fmla="*/ 9 h 59"/>
                  <a:gd name="T80" fmla="*/ 18 w 72"/>
                  <a:gd name="T81" fmla="*/ 5 h 59"/>
                  <a:gd name="T82" fmla="*/ 24 w 72"/>
                  <a:gd name="T83" fmla="*/ 0 h 59"/>
                  <a:gd name="T84" fmla="*/ 32 w 72"/>
                  <a:gd name="T85" fmla="*/ 8 h 59"/>
                  <a:gd name="T86" fmla="*/ 39 w 72"/>
                  <a:gd name="T87" fmla="*/ 7 h 59"/>
                  <a:gd name="T88" fmla="*/ 47 w 72"/>
                  <a:gd name="T8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2" h="59">
                    <a:moveTo>
                      <a:pt x="47" y="0"/>
                    </a:moveTo>
                    <a:lnTo>
                      <a:pt x="50" y="1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6" y="12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4" y="20"/>
                    </a:lnTo>
                    <a:lnTo>
                      <a:pt x="68" y="20"/>
                    </a:lnTo>
                    <a:lnTo>
                      <a:pt x="71" y="22"/>
                    </a:lnTo>
                    <a:lnTo>
                      <a:pt x="72" y="25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5" y="26"/>
                    </a:lnTo>
                    <a:lnTo>
                      <a:pt x="61" y="29"/>
                    </a:lnTo>
                    <a:lnTo>
                      <a:pt x="61" y="33"/>
                    </a:lnTo>
                    <a:lnTo>
                      <a:pt x="63" y="36"/>
                    </a:lnTo>
                    <a:lnTo>
                      <a:pt x="61" y="37"/>
                    </a:lnTo>
                    <a:lnTo>
                      <a:pt x="61" y="38"/>
                    </a:lnTo>
                    <a:lnTo>
                      <a:pt x="61" y="40"/>
                    </a:lnTo>
                    <a:lnTo>
                      <a:pt x="61" y="43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48"/>
                    </a:lnTo>
                    <a:lnTo>
                      <a:pt x="60" y="45"/>
                    </a:lnTo>
                    <a:lnTo>
                      <a:pt x="57" y="44"/>
                    </a:lnTo>
                    <a:lnTo>
                      <a:pt x="57" y="44"/>
                    </a:lnTo>
                    <a:lnTo>
                      <a:pt x="56" y="47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7" y="54"/>
                    </a:lnTo>
                    <a:lnTo>
                      <a:pt x="57" y="58"/>
                    </a:lnTo>
                    <a:lnTo>
                      <a:pt x="56" y="59"/>
                    </a:lnTo>
                    <a:lnTo>
                      <a:pt x="54" y="59"/>
                    </a:lnTo>
                    <a:lnTo>
                      <a:pt x="53" y="56"/>
                    </a:lnTo>
                    <a:lnTo>
                      <a:pt x="50" y="56"/>
                    </a:lnTo>
                    <a:lnTo>
                      <a:pt x="46" y="51"/>
                    </a:lnTo>
                    <a:lnTo>
                      <a:pt x="50" y="48"/>
                    </a:lnTo>
                    <a:lnTo>
                      <a:pt x="47" y="47"/>
                    </a:lnTo>
                    <a:lnTo>
                      <a:pt x="47" y="45"/>
                    </a:lnTo>
                    <a:lnTo>
                      <a:pt x="49" y="44"/>
                    </a:lnTo>
                    <a:lnTo>
                      <a:pt x="47" y="41"/>
                    </a:lnTo>
                    <a:lnTo>
                      <a:pt x="46" y="40"/>
                    </a:lnTo>
                    <a:lnTo>
                      <a:pt x="45" y="40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43"/>
                    </a:lnTo>
                    <a:lnTo>
                      <a:pt x="35" y="44"/>
                    </a:lnTo>
                    <a:lnTo>
                      <a:pt x="34" y="47"/>
                    </a:lnTo>
                    <a:lnTo>
                      <a:pt x="32" y="47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28" y="51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48"/>
                    </a:lnTo>
                    <a:lnTo>
                      <a:pt x="27" y="47"/>
                    </a:lnTo>
                    <a:lnTo>
                      <a:pt x="25" y="43"/>
                    </a:lnTo>
                    <a:lnTo>
                      <a:pt x="28" y="43"/>
                    </a:lnTo>
                    <a:lnTo>
                      <a:pt x="25" y="40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0" y="23"/>
                    </a:lnTo>
                    <a:lnTo>
                      <a:pt x="10" y="20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6" y="8"/>
                    </a:lnTo>
                    <a:lnTo>
                      <a:pt x="13" y="12"/>
                    </a:lnTo>
                    <a:lnTo>
                      <a:pt x="18" y="12"/>
                    </a:lnTo>
                    <a:lnTo>
                      <a:pt x="24" y="14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18" y="5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9" y="5"/>
                    </a:lnTo>
                    <a:lnTo>
                      <a:pt x="32" y="8"/>
                    </a:lnTo>
                    <a:lnTo>
                      <a:pt x="38" y="9"/>
                    </a:lnTo>
                    <a:lnTo>
                      <a:pt x="39" y="7"/>
                    </a:lnTo>
                    <a:lnTo>
                      <a:pt x="43" y="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1" name="Freeform 806"/>
              <p:cNvSpPr>
                <a:spLocks/>
              </p:cNvSpPr>
              <p:nvPr/>
            </p:nvSpPr>
            <p:spPr bwMode="auto">
              <a:xfrm>
                <a:off x="5205619" y="3188379"/>
                <a:ext cx="401674" cy="323117"/>
              </a:xfrm>
              <a:custGeom>
                <a:avLst/>
                <a:gdLst>
                  <a:gd name="T0" fmla="*/ 11 w 271"/>
                  <a:gd name="T1" fmla="*/ 4 h 218"/>
                  <a:gd name="T2" fmla="*/ 23 w 271"/>
                  <a:gd name="T3" fmla="*/ 14 h 218"/>
                  <a:gd name="T4" fmla="*/ 33 w 271"/>
                  <a:gd name="T5" fmla="*/ 14 h 218"/>
                  <a:gd name="T6" fmla="*/ 40 w 271"/>
                  <a:gd name="T7" fmla="*/ 7 h 218"/>
                  <a:gd name="T8" fmla="*/ 50 w 271"/>
                  <a:gd name="T9" fmla="*/ 1 h 218"/>
                  <a:gd name="T10" fmla="*/ 52 w 271"/>
                  <a:gd name="T11" fmla="*/ 8 h 218"/>
                  <a:gd name="T12" fmla="*/ 58 w 271"/>
                  <a:gd name="T13" fmla="*/ 19 h 218"/>
                  <a:gd name="T14" fmla="*/ 63 w 271"/>
                  <a:gd name="T15" fmla="*/ 25 h 218"/>
                  <a:gd name="T16" fmla="*/ 69 w 271"/>
                  <a:gd name="T17" fmla="*/ 35 h 218"/>
                  <a:gd name="T18" fmla="*/ 83 w 271"/>
                  <a:gd name="T19" fmla="*/ 37 h 218"/>
                  <a:gd name="T20" fmla="*/ 103 w 271"/>
                  <a:gd name="T21" fmla="*/ 47 h 218"/>
                  <a:gd name="T22" fmla="*/ 133 w 271"/>
                  <a:gd name="T23" fmla="*/ 46 h 218"/>
                  <a:gd name="T24" fmla="*/ 139 w 271"/>
                  <a:gd name="T25" fmla="*/ 33 h 218"/>
                  <a:gd name="T26" fmla="*/ 156 w 271"/>
                  <a:gd name="T27" fmla="*/ 22 h 218"/>
                  <a:gd name="T28" fmla="*/ 170 w 271"/>
                  <a:gd name="T29" fmla="*/ 21 h 218"/>
                  <a:gd name="T30" fmla="*/ 191 w 271"/>
                  <a:gd name="T31" fmla="*/ 29 h 218"/>
                  <a:gd name="T32" fmla="*/ 204 w 271"/>
                  <a:gd name="T33" fmla="*/ 36 h 218"/>
                  <a:gd name="T34" fmla="*/ 225 w 271"/>
                  <a:gd name="T35" fmla="*/ 50 h 218"/>
                  <a:gd name="T36" fmla="*/ 226 w 271"/>
                  <a:gd name="T37" fmla="*/ 60 h 218"/>
                  <a:gd name="T38" fmla="*/ 226 w 271"/>
                  <a:gd name="T39" fmla="*/ 69 h 218"/>
                  <a:gd name="T40" fmla="*/ 224 w 271"/>
                  <a:gd name="T41" fmla="*/ 77 h 218"/>
                  <a:gd name="T42" fmla="*/ 228 w 271"/>
                  <a:gd name="T43" fmla="*/ 90 h 218"/>
                  <a:gd name="T44" fmla="*/ 229 w 271"/>
                  <a:gd name="T45" fmla="*/ 112 h 218"/>
                  <a:gd name="T46" fmla="*/ 244 w 271"/>
                  <a:gd name="T47" fmla="*/ 126 h 218"/>
                  <a:gd name="T48" fmla="*/ 240 w 271"/>
                  <a:gd name="T49" fmla="*/ 159 h 218"/>
                  <a:gd name="T50" fmla="*/ 254 w 271"/>
                  <a:gd name="T51" fmla="*/ 169 h 218"/>
                  <a:gd name="T52" fmla="*/ 262 w 271"/>
                  <a:gd name="T53" fmla="*/ 180 h 218"/>
                  <a:gd name="T54" fmla="*/ 271 w 271"/>
                  <a:gd name="T55" fmla="*/ 192 h 218"/>
                  <a:gd name="T56" fmla="*/ 253 w 271"/>
                  <a:gd name="T57" fmla="*/ 198 h 218"/>
                  <a:gd name="T58" fmla="*/ 251 w 271"/>
                  <a:gd name="T59" fmla="*/ 214 h 218"/>
                  <a:gd name="T60" fmla="*/ 243 w 271"/>
                  <a:gd name="T61" fmla="*/ 217 h 218"/>
                  <a:gd name="T62" fmla="*/ 236 w 271"/>
                  <a:gd name="T63" fmla="*/ 216 h 218"/>
                  <a:gd name="T64" fmla="*/ 221 w 271"/>
                  <a:gd name="T65" fmla="*/ 212 h 218"/>
                  <a:gd name="T66" fmla="*/ 203 w 271"/>
                  <a:gd name="T67" fmla="*/ 209 h 218"/>
                  <a:gd name="T68" fmla="*/ 191 w 271"/>
                  <a:gd name="T69" fmla="*/ 203 h 218"/>
                  <a:gd name="T70" fmla="*/ 182 w 271"/>
                  <a:gd name="T71" fmla="*/ 189 h 218"/>
                  <a:gd name="T72" fmla="*/ 170 w 271"/>
                  <a:gd name="T73" fmla="*/ 191 h 218"/>
                  <a:gd name="T74" fmla="*/ 153 w 271"/>
                  <a:gd name="T75" fmla="*/ 195 h 218"/>
                  <a:gd name="T76" fmla="*/ 138 w 271"/>
                  <a:gd name="T77" fmla="*/ 191 h 218"/>
                  <a:gd name="T78" fmla="*/ 130 w 271"/>
                  <a:gd name="T79" fmla="*/ 183 h 218"/>
                  <a:gd name="T80" fmla="*/ 117 w 271"/>
                  <a:gd name="T81" fmla="*/ 178 h 218"/>
                  <a:gd name="T82" fmla="*/ 105 w 271"/>
                  <a:gd name="T83" fmla="*/ 166 h 218"/>
                  <a:gd name="T84" fmla="*/ 103 w 271"/>
                  <a:gd name="T85" fmla="*/ 162 h 218"/>
                  <a:gd name="T86" fmla="*/ 95 w 271"/>
                  <a:gd name="T87" fmla="*/ 149 h 218"/>
                  <a:gd name="T88" fmla="*/ 84 w 271"/>
                  <a:gd name="T89" fmla="*/ 145 h 218"/>
                  <a:gd name="T90" fmla="*/ 80 w 271"/>
                  <a:gd name="T91" fmla="*/ 142 h 218"/>
                  <a:gd name="T92" fmla="*/ 77 w 271"/>
                  <a:gd name="T93" fmla="*/ 148 h 218"/>
                  <a:gd name="T94" fmla="*/ 72 w 271"/>
                  <a:gd name="T95" fmla="*/ 144 h 218"/>
                  <a:gd name="T96" fmla="*/ 59 w 271"/>
                  <a:gd name="T97" fmla="*/ 130 h 218"/>
                  <a:gd name="T98" fmla="*/ 55 w 271"/>
                  <a:gd name="T99" fmla="*/ 112 h 218"/>
                  <a:gd name="T100" fmla="*/ 39 w 271"/>
                  <a:gd name="T101" fmla="*/ 105 h 218"/>
                  <a:gd name="T102" fmla="*/ 34 w 271"/>
                  <a:gd name="T103" fmla="*/ 95 h 218"/>
                  <a:gd name="T104" fmla="*/ 27 w 271"/>
                  <a:gd name="T105" fmla="*/ 90 h 218"/>
                  <a:gd name="T106" fmla="*/ 30 w 271"/>
                  <a:gd name="T107" fmla="*/ 79 h 218"/>
                  <a:gd name="T108" fmla="*/ 33 w 271"/>
                  <a:gd name="T109" fmla="*/ 68 h 218"/>
                  <a:gd name="T110" fmla="*/ 36 w 271"/>
                  <a:gd name="T111" fmla="*/ 62 h 218"/>
                  <a:gd name="T112" fmla="*/ 23 w 271"/>
                  <a:gd name="T113" fmla="*/ 58 h 218"/>
                  <a:gd name="T114" fmla="*/ 15 w 271"/>
                  <a:gd name="T115" fmla="*/ 48 h 218"/>
                  <a:gd name="T116" fmla="*/ 11 w 271"/>
                  <a:gd name="T117" fmla="*/ 40 h 218"/>
                  <a:gd name="T118" fmla="*/ 4 w 271"/>
                  <a:gd name="T119" fmla="*/ 26 h 218"/>
                  <a:gd name="T120" fmla="*/ 3 w 271"/>
                  <a:gd name="T121" fmla="*/ 14 h 218"/>
                  <a:gd name="T122" fmla="*/ 4 w 271"/>
                  <a:gd name="T123" fmla="*/ 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1" h="218">
                    <a:moveTo>
                      <a:pt x="5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6" y="10"/>
                    </a:lnTo>
                    <a:lnTo>
                      <a:pt x="16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32" y="14"/>
                    </a:lnTo>
                    <a:lnTo>
                      <a:pt x="33" y="14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4"/>
                    </a:lnTo>
                    <a:lnTo>
                      <a:pt x="54" y="7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5" y="11"/>
                    </a:lnTo>
                    <a:lnTo>
                      <a:pt x="51" y="14"/>
                    </a:lnTo>
                    <a:lnTo>
                      <a:pt x="55" y="19"/>
                    </a:lnTo>
                    <a:lnTo>
                      <a:pt x="58" y="19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2" y="21"/>
                    </a:lnTo>
                    <a:lnTo>
                      <a:pt x="62" y="22"/>
                    </a:lnTo>
                    <a:lnTo>
                      <a:pt x="63" y="25"/>
                    </a:lnTo>
                    <a:lnTo>
                      <a:pt x="65" y="28"/>
                    </a:lnTo>
                    <a:lnTo>
                      <a:pt x="63" y="30"/>
                    </a:lnTo>
                    <a:lnTo>
                      <a:pt x="65" y="32"/>
                    </a:lnTo>
                    <a:lnTo>
                      <a:pt x="66" y="32"/>
                    </a:lnTo>
                    <a:lnTo>
                      <a:pt x="69" y="35"/>
                    </a:lnTo>
                    <a:lnTo>
                      <a:pt x="73" y="35"/>
                    </a:lnTo>
                    <a:lnTo>
                      <a:pt x="74" y="36"/>
                    </a:lnTo>
                    <a:lnTo>
                      <a:pt x="77" y="35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4" y="40"/>
                    </a:lnTo>
                    <a:lnTo>
                      <a:pt x="86" y="43"/>
                    </a:lnTo>
                    <a:lnTo>
                      <a:pt x="92" y="46"/>
                    </a:lnTo>
                    <a:lnTo>
                      <a:pt x="95" y="46"/>
                    </a:lnTo>
                    <a:lnTo>
                      <a:pt x="103" y="47"/>
                    </a:lnTo>
                    <a:lnTo>
                      <a:pt x="108" y="47"/>
                    </a:lnTo>
                    <a:lnTo>
                      <a:pt x="116" y="46"/>
                    </a:lnTo>
                    <a:lnTo>
                      <a:pt x="123" y="44"/>
                    </a:lnTo>
                    <a:lnTo>
                      <a:pt x="130" y="44"/>
                    </a:lnTo>
                    <a:lnTo>
                      <a:pt x="133" y="46"/>
                    </a:lnTo>
                    <a:lnTo>
                      <a:pt x="134" y="42"/>
                    </a:lnTo>
                    <a:lnTo>
                      <a:pt x="133" y="39"/>
                    </a:lnTo>
                    <a:lnTo>
                      <a:pt x="131" y="36"/>
                    </a:lnTo>
                    <a:lnTo>
                      <a:pt x="134" y="35"/>
                    </a:lnTo>
                    <a:lnTo>
                      <a:pt x="139" y="33"/>
                    </a:lnTo>
                    <a:lnTo>
                      <a:pt x="141" y="30"/>
                    </a:lnTo>
                    <a:lnTo>
                      <a:pt x="142" y="28"/>
                    </a:lnTo>
                    <a:lnTo>
                      <a:pt x="145" y="28"/>
                    </a:lnTo>
                    <a:lnTo>
                      <a:pt x="150" y="24"/>
                    </a:lnTo>
                    <a:lnTo>
                      <a:pt x="156" y="22"/>
                    </a:lnTo>
                    <a:lnTo>
                      <a:pt x="162" y="24"/>
                    </a:lnTo>
                    <a:lnTo>
                      <a:pt x="162" y="19"/>
                    </a:lnTo>
                    <a:lnTo>
                      <a:pt x="164" y="19"/>
                    </a:lnTo>
                    <a:lnTo>
                      <a:pt x="167" y="21"/>
                    </a:lnTo>
                    <a:lnTo>
                      <a:pt x="170" y="21"/>
                    </a:lnTo>
                    <a:lnTo>
                      <a:pt x="175" y="24"/>
                    </a:lnTo>
                    <a:lnTo>
                      <a:pt x="179" y="25"/>
                    </a:lnTo>
                    <a:lnTo>
                      <a:pt x="186" y="30"/>
                    </a:lnTo>
                    <a:lnTo>
                      <a:pt x="189" y="30"/>
                    </a:lnTo>
                    <a:lnTo>
                      <a:pt x="191" y="29"/>
                    </a:lnTo>
                    <a:lnTo>
                      <a:pt x="196" y="30"/>
                    </a:lnTo>
                    <a:lnTo>
                      <a:pt x="199" y="32"/>
                    </a:lnTo>
                    <a:lnTo>
                      <a:pt x="200" y="35"/>
                    </a:lnTo>
                    <a:lnTo>
                      <a:pt x="202" y="36"/>
                    </a:lnTo>
                    <a:lnTo>
                      <a:pt x="204" y="36"/>
                    </a:lnTo>
                    <a:lnTo>
                      <a:pt x="209" y="36"/>
                    </a:lnTo>
                    <a:lnTo>
                      <a:pt x="214" y="44"/>
                    </a:lnTo>
                    <a:lnTo>
                      <a:pt x="220" y="44"/>
                    </a:lnTo>
                    <a:lnTo>
                      <a:pt x="224" y="46"/>
                    </a:lnTo>
                    <a:lnTo>
                      <a:pt x="225" y="50"/>
                    </a:lnTo>
                    <a:lnTo>
                      <a:pt x="225" y="51"/>
                    </a:lnTo>
                    <a:lnTo>
                      <a:pt x="225" y="55"/>
                    </a:lnTo>
                    <a:lnTo>
                      <a:pt x="225" y="57"/>
                    </a:lnTo>
                    <a:lnTo>
                      <a:pt x="226" y="60"/>
                    </a:lnTo>
                    <a:lnTo>
                      <a:pt x="226" y="60"/>
                    </a:lnTo>
                    <a:lnTo>
                      <a:pt x="226" y="62"/>
                    </a:lnTo>
                    <a:lnTo>
                      <a:pt x="226" y="65"/>
                    </a:lnTo>
                    <a:lnTo>
                      <a:pt x="226" y="66"/>
                    </a:lnTo>
                    <a:lnTo>
                      <a:pt x="228" y="69"/>
                    </a:lnTo>
                    <a:lnTo>
                      <a:pt x="226" y="69"/>
                    </a:lnTo>
                    <a:lnTo>
                      <a:pt x="226" y="72"/>
                    </a:lnTo>
                    <a:lnTo>
                      <a:pt x="224" y="73"/>
                    </a:lnTo>
                    <a:lnTo>
                      <a:pt x="221" y="75"/>
                    </a:lnTo>
                    <a:lnTo>
                      <a:pt x="222" y="76"/>
                    </a:lnTo>
                    <a:lnTo>
                      <a:pt x="224" y="77"/>
                    </a:lnTo>
                    <a:lnTo>
                      <a:pt x="222" y="82"/>
                    </a:lnTo>
                    <a:lnTo>
                      <a:pt x="222" y="82"/>
                    </a:lnTo>
                    <a:lnTo>
                      <a:pt x="224" y="87"/>
                    </a:lnTo>
                    <a:lnTo>
                      <a:pt x="224" y="90"/>
                    </a:lnTo>
                    <a:lnTo>
                      <a:pt x="228" y="90"/>
                    </a:lnTo>
                    <a:lnTo>
                      <a:pt x="229" y="90"/>
                    </a:lnTo>
                    <a:lnTo>
                      <a:pt x="225" y="95"/>
                    </a:lnTo>
                    <a:lnTo>
                      <a:pt x="224" y="100"/>
                    </a:lnTo>
                    <a:lnTo>
                      <a:pt x="228" y="106"/>
                    </a:lnTo>
                    <a:lnTo>
                      <a:pt x="229" y="112"/>
                    </a:lnTo>
                    <a:lnTo>
                      <a:pt x="228" y="113"/>
                    </a:lnTo>
                    <a:lnTo>
                      <a:pt x="229" y="116"/>
                    </a:lnTo>
                    <a:lnTo>
                      <a:pt x="231" y="122"/>
                    </a:lnTo>
                    <a:lnTo>
                      <a:pt x="242" y="122"/>
                    </a:lnTo>
                    <a:lnTo>
                      <a:pt x="244" y="126"/>
                    </a:lnTo>
                    <a:lnTo>
                      <a:pt x="243" y="130"/>
                    </a:lnTo>
                    <a:lnTo>
                      <a:pt x="244" y="134"/>
                    </a:lnTo>
                    <a:lnTo>
                      <a:pt x="244" y="137"/>
                    </a:lnTo>
                    <a:lnTo>
                      <a:pt x="233" y="149"/>
                    </a:lnTo>
                    <a:lnTo>
                      <a:pt x="240" y="159"/>
                    </a:lnTo>
                    <a:lnTo>
                      <a:pt x="242" y="162"/>
                    </a:lnTo>
                    <a:lnTo>
                      <a:pt x="246" y="166"/>
                    </a:lnTo>
                    <a:lnTo>
                      <a:pt x="249" y="167"/>
                    </a:lnTo>
                    <a:lnTo>
                      <a:pt x="250" y="169"/>
                    </a:lnTo>
                    <a:lnTo>
                      <a:pt x="254" y="169"/>
                    </a:lnTo>
                    <a:lnTo>
                      <a:pt x="257" y="170"/>
                    </a:lnTo>
                    <a:lnTo>
                      <a:pt x="257" y="171"/>
                    </a:lnTo>
                    <a:lnTo>
                      <a:pt x="261" y="171"/>
                    </a:lnTo>
                    <a:lnTo>
                      <a:pt x="261" y="177"/>
                    </a:lnTo>
                    <a:lnTo>
                      <a:pt x="262" y="180"/>
                    </a:lnTo>
                    <a:lnTo>
                      <a:pt x="262" y="183"/>
                    </a:lnTo>
                    <a:lnTo>
                      <a:pt x="262" y="185"/>
                    </a:lnTo>
                    <a:lnTo>
                      <a:pt x="267" y="185"/>
                    </a:lnTo>
                    <a:lnTo>
                      <a:pt x="269" y="188"/>
                    </a:lnTo>
                    <a:lnTo>
                      <a:pt x="271" y="192"/>
                    </a:lnTo>
                    <a:lnTo>
                      <a:pt x="268" y="195"/>
                    </a:lnTo>
                    <a:lnTo>
                      <a:pt x="265" y="194"/>
                    </a:lnTo>
                    <a:lnTo>
                      <a:pt x="258" y="195"/>
                    </a:lnTo>
                    <a:lnTo>
                      <a:pt x="257" y="196"/>
                    </a:lnTo>
                    <a:lnTo>
                      <a:pt x="253" y="198"/>
                    </a:lnTo>
                    <a:lnTo>
                      <a:pt x="251" y="200"/>
                    </a:lnTo>
                    <a:lnTo>
                      <a:pt x="253" y="203"/>
                    </a:lnTo>
                    <a:lnTo>
                      <a:pt x="250" y="206"/>
                    </a:lnTo>
                    <a:lnTo>
                      <a:pt x="251" y="209"/>
                    </a:lnTo>
                    <a:lnTo>
                      <a:pt x="251" y="214"/>
                    </a:lnTo>
                    <a:lnTo>
                      <a:pt x="251" y="216"/>
                    </a:lnTo>
                    <a:lnTo>
                      <a:pt x="250" y="216"/>
                    </a:lnTo>
                    <a:lnTo>
                      <a:pt x="250" y="217"/>
                    </a:lnTo>
                    <a:lnTo>
                      <a:pt x="247" y="218"/>
                    </a:lnTo>
                    <a:lnTo>
                      <a:pt x="243" y="217"/>
                    </a:lnTo>
                    <a:lnTo>
                      <a:pt x="240" y="216"/>
                    </a:lnTo>
                    <a:lnTo>
                      <a:pt x="239" y="213"/>
                    </a:lnTo>
                    <a:lnTo>
                      <a:pt x="238" y="213"/>
                    </a:lnTo>
                    <a:lnTo>
                      <a:pt x="236" y="216"/>
                    </a:lnTo>
                    <a:lnTo>
                      <a:pt x="236" y="216"/>
                    </a:lnTo>
                    <a:lnTo>
                      <a:pt x="233" y="214"/>
                    </a:lnTo>
                    <a:lnTo>
                      <a:pt x="232" y="214"/>
                    </a:lnTo>
                    <a:lnTo>
                      <a:pt x="231" y="214"/>
                    </a:lnTo>
                    <a:lnTo>
                      <a:pt x="224" y="213"/>
                    </a:lnTo>
                    <a:lnTo>
                      <a:pt x="221" y="212"/>
                    </a:lnTo>
                    <a:lnTo>
                      <a:pt x="213" y="212"/>
                    </a:lnTo>
                    <a:lnTo>
                      <a:pt x="210" y="209"/>
                    </a:lnTo>
                    <a:lnTo>
                      <a:pt x="209" y="209"/>
                    </a:lnTo>
                    <a:lnTo>
                      <a:pt x="206" y="212"/>
                    </a:lnTo>
                    <a:lnTo>
                      <a:pt x="203" y="209"/>
                    </a:lnTo>
                    <a:lnTo>
                      <a:pt x="200" y="210"/>
                    </a:lnTo>
                    <a:lnTo>
                      <a:pt x="193" y="210"/>
                    </a:lnTo>
                    <a:lnTo>
                      <a:pt x="192" y="209"/>
                    </a:lnTo>
                    <a:lnTo>
                      <a:pt x="191" y="207"/>
                    </a:lnTo>
                    <a:lnTo>
                      <a:pt x="191" y="203"/>
                    </a:lnTo>
                    <a:lnTo>
                      <a:pt x="188" y="199"/>
                    </a:lnTo>
                    <a:lnTo>
                      <a:pt x="186" y="194"/>
                    </a:lnTo>
                    <a:lnTo>
                      <a:pt x="184" y="191"/>
                    </a:lnTo>
                    <a:lnTo>
                      <a:pt x="184" y="189"/>
                    </a:lnTo>
                    <a:lnTo>
                      <a:pt x="182" y="189"/>
                    </a:lnTo>
                    <a:lnTo>
                      <a:pt x="182" y="188"/>
                    </a:lnTo>
                    <a:lnTo>
                      <a:pt x="178" y="188"/>
                    </a:lnTo>
                    <a:lnTo>
                      <a:pt x="175" y="188"/>
                    </a:lnTo>
                    <a:lnTo>
                      <a:pt x="173" y="191"/>
                    </a:lnTo>
                    <a:lnTo>
                      <a:pt x="170" y="191"/>
                    </a:lnTo>
                    <a:lnTo>
                      <a:pt x="168" y="189"/>
                    </a:lnTo>
                    <a:lnTo>
                      <a:pt x="168" y="192"/>
                    </a:lnTo>
                    <a:lnTo>
                      <a:pt x="163" y="195"/>
                    </a:lnTo>
                    <a:lnTo>
                      <a:pt x="159" y="199"/>
                    </a:lnTo>
                    <a:lnTo>
                      <a:pt x="153" y="195"/>
                    </a:lnTo>
                    <a:lnTo>
                      <a:pt x="149" y="194"/>
                    </a:lnTo>
                    <a:lnTo>
                      <a:pt x="146" y="195"/>
                    </a:lnTo>
                    <a:lnTo>
                      <a:pt x="145" y="195"/>
                    </a:lnTo>
                    <a:lnTo>
                      <a:pt x="141" y="191"/>
                    </a:lnTo>
                    <a:lnTo>
                      <a:pt x="138" y="191"/>
                    </a:lnTo>
                    <a:lnTo>
                      <a:pt x="135" y="189"/>
                    </a:lnTo>
                    <a:lnTo>
                      <a:pt x="133" y="189"/>
                    </a:lnTo>
                    <a:lnTo>
                      <a:pt x="128" y="185"/>
                    </a:lnTo>
                    <a:lnTo>
                      <a:pt x="131" y="184"/>
                    </a:lnTo>
                    <a:lnTo>
                      <a:pt x="130" y="183"/>
                    </a:lnTo>
                    <a:lnTo>
                      <a:pt x="127" y="183"/>
                    </a:lnTo>
                    <a:lnTo>
                      <a:pt x="127" y="181"/>
                    </a:lnTo>
                    <a:lnTo>
                      <a:pt x="123" y="181"/>
                    </a:lnTo>
                    <a:lnTo>
                      <a:pt x="121" y="180"/>
                    </a:lnTo>
                    <a:lnTo>
                      <a:pt x="117" y="178"/>
                    </a:lnTo>
                    <a:lnTo>
                      <a:pt x="113" y="178"/>
                    </a:lnTo>
                    <a:lnTo>
                      <a:pt x="110" y="177"/>
                    </a:lnTo>
                    <a:lnTo>
                      <a:pt x="106" y="169"/>
                    </a:lnTo>
                    <a:lnTo>
                      <a:pt x="106" y="166"/>
                    </a:lnTo>
                    <a:lnTo>
                      <a:pt x="105" y="166"/>
                    </a:lnTo>
                    <a:lnTo>
                      <a:pt x="102" y="165"/>
                    </a:lnTo>
                    <a:lnTo>
                      <a:pt x="103" y="163"/>
                    </a:lnTo>
                    <a:lnTo>
                      <a:pt x="103" y="165"/>
                    </a:lnTo>
                    <a:lnTo>
                      <a:pt x="105" y="165"/>
                    </a:lnTo>
                    <a:lnTo>
                      <a:pt x="103" y="162"/>
                    </a:lnTo>
                    <a:lnTo>
                      <a:pt x="102" y="162"/>
                    </a:lnTo>
                    <a:lnTo>
                      <a:pt x="101" y="162"/>
                    </a:lnTo>
                    <a:lnTo>
                      <a:pt x="99" y="158"/>
                    </a:lnTo>
                    <a:lnTo>
                      <a:pt x="95" y="152"/>
                    </a:lnTo>
                    <a:lnTo>
                      <a:pt x="95" y="149"/>
                    </a:lnTo>
                    <a:lnTo>
                      <a:pt x="92" y="145"/>
                    </a:lnTo>
                    <a:lnTo>
                      <a:pt x="91" y="145"/>
                    </a:lnTo>
                    <a:lnTo>
                      <a:pt x="87" y="148"/>
                    </a:lnTo>
                    <a:lnTo>
                      <a:pt x="86" y="148"/>
                    </a:lnTo>
                    <a:lnTo>
                      <a:pt x="84" y="145"/>
                    </a:lnTo>
                    <a:lnTo>
                      <a:pt x="83" y="147"/>
                    </a:lnTo>
                    <a:lnTo>
                      <a:pt x="80" y="145"/>
                    </a:lnTo>
                    <a:lnTo>
                      <a:pt x="80" y="144"/>
                    </a:lnTo>
                    <a:lnTo>
                      <a:pt x="80" y="141"/>
                    </a:lnTo>
                    <a:lnTo>
                      <a:pt x="80" y="142"/>
                    </a:lnTo>
                    <a:lnTo>
                      <a:pt x="77" y="142"/>
                    </a:lnTo>
                    <a:lnTo>
                      <a:pt x="76" y="142"/>
                    </a:lnTo>
                    <a:lnTo>
                      <a:pt x="79" y="144"/>
                    </a:lnTo>
                    <a:lnTo>
                      <a:pt x="79" y="147"/>
                    </a:lnTo>
                    <a:lnTo>
                      <a:pt x="77" y="148"/>
                    </a:lnTo>
                    <a:lnTo>
                      <a:pt x="74" y="148"/>
                    </a:lnTo>
                    <a:lnTo>
                      <a:pt x="73" y="145"/>
                    </a:lnTo>
                    <a:lnTo>
                      <a:pt x="73" y="144"/>
                    </a:lnTo>
                    <a:lnTo>
                      <a:pt x="72" y="145"/>
                    </a:lnTo>
                    <a:lnTo>
                      <a:pt x="72" y="144"/>
                    </a:lnTo>
                    <a:lnTo>
                      <a:pt x="68" y="142"/>
                    </a:lnTo>
                    <a:lnTo>
                      <a:pt x="66" y="141"/>
                    </a:lnTo>
                    <a:lnTo>
                      <a:pt x="65" y="133"/>
                    </a:lnTo>
                    <a:lnTo>
                      <a:pt x="61" y="133"/>
                    </a:lnTo>
                    <a:lnTo>
                      <a:pt x="59" y="130"/>
                    </a:lnTo>
                    <a:lnTo>
                      <a:pt x="61" y="126"/>
                    </a:lnTo>
                    <a:lnTo>
                      <a:pt x="63" y="123"/>
                    </a:lnTo>
                    <a:lnTo>
                      <a:pt x="61" y="118"/>
                    </a:lnTo>
                    <a:lnTo>
                      <a:pt x="58" y="116"/>
                    </a:lnTo>
                    <a:lnTo>
                      <a:pt x="55" y="112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43" y="104"/>
                    </a:lnTo>
                    <a:lnTo>
                      <a:pt x="40" y="105"/>
                    </a:lnTo>
                    <a:lnTo>
                      <a:pt x="39" y="105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6" y="101"/>
                    </a:lnTo>
                    <a:lnTo>
                      <a:pt x="37" y="98"/>
                    </a:lnTo>
                    <a:lnTo>
                      <a:pt x="34" y="95"/>
                    </a:lnTo>
                    <a:lnTo>
                      <a:pt x="33" y="94"/>
                    </a:lnTo>
                    <a:lnTo>
                      <a:pt x="30" y="93"/>
                    </a:lnTo>
                    <a:lnTo>
                      <a:pt x="29" y="91"/>
                    </a:lnTo>
                    <a:lnTo>
                      <a:pt x="27" y="91"/>
                    </a:lnTo>
                    <a:lnTo>
                      <a:pt x="27" y="90"/>
                    </a:lnTo>
                    <a:lnTo>
                      <a:pt x="27" y="87"/>
                    </a:lnTo>
                    <a:lnTo>
                      <a:pt x="27" y="87"/>
                    </a:lnTo>
                    <a:lnTo>
                      <a:pt x="27" y="84"/>
                    </a:lnTo>
                    <a:lnTo>
                      <a:pt x="27" y="80"/>
                    </a:lnTo>
                    <a:lnTo>
                      <a:pt x="30" y="79"/>
                    </a:lnTo>
                    <a:lnTo>
                      <a:pt x="30" y="75"/>
                    </a:lnTo>
                    <a:lnTo>
                      <a:pt x="32" y="75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3" y="68"/>
                    </a:lnTo>
                    <a:lnTo>
                      <a:pt x="32" y="65"/>
                    </a:lnTo>
                    <a:lnTo>
                      <a:pt x="33" y="65"/>
                    </a:lnTo>
                    <a:lnTo>
                      <a:pt x="36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4" y="62"/>
                    </a:lnTo>
                    <a:lnTo>
                      <a:pt x="32" y="62"/>
                    </a:lnTo>
                    <a:lnTo>
                      <a:pt x="29" y="61"/>
                    </a:lnTo>
                    <a:lnTo>
                      <a:pt x="25" y="60"/>
                    </a:lnTo>
                    <a:lnTo>
                      <a:pt x="23" y="58"/>
                    </a:lnTo>
                    <a:lnTo>
                      <a:pt x="21" y="57"/>
                    </a:lnTo>
                    <a:lnTo>
                      <a:pt x="19" y="54"/>
                    </a:lnTo>
                    <a:lnTo>
                      <a:pt x="18" y="53"/>
                    </a:lnTo>
                    <a:lnTo>
                      <a:pt x="16" y="51"/>
                    </a:lnTo>
                    <a:lnTo>
                      <a:pt x="15" y="48"/>
                    </a:lnTo>
                    <a:lnTo>
                      <a:pt x="15" y="47"/>
                    </a:lnTo>
                    <a:lnTo>
                      <a:pt x="14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0"/>
                    </a:lnTo>
                    <a:lnTo>
                      <a:pt x="10" y="37"/>
                    </a:lnTo>
                    <a:lnTo>
                      <a:pt x="7" y="33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6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2" name="Freeform 807"/>
              <p:cNvSpPr>
                <a:spLocks/>
              </p:cNvSpPr>
              <p:nvPr/>
            </p:nvSpPr>
            <p:spPr bwMode="auto">
              <a:xfrm>
                <a:off x="5184869" y="3149842"/>
                <a:ext cx="69663" cy="59288"/>
              </a:xfrm>
              <a:custGeom>
                <a:avLst/>
                <a:gdLst>
                  <a:gd name="T0" fmla="*/ 10 w 47"/>
                  <a:gd name="T1" fmla="*/ 0 h 40"/>
                  <a:gd name="T2" fmla="*/ 11 w 47"/>
                  <a:gd name="T3" fmla="*/ 0 h 40"/>
                  <a:gd name="T4" fmla="*/ 19 w 47"/>
                  <a:gd name="T5" fmla="*/ 0 h 40"/>
                  <a:gd name="T6" fmla="*/ 22 w 47"/>
                  <a:gd name="T7" fmla="*/ 3 h 40"/>
                  <a:gd name="T8" fmla="*/ 28 w 47"/>
                  <a:gd name="T9" fmla="*/ 4 h 40"/>
                  <a:gd name="T10" fmla="*/ 30 w 47"/>
                  <a:gd name="T11" fmla="*/ 7 h 40"/>
                  <a:gd name="T12" fmla="*/ 29 w 47"/>
                  <a:gd name="T13" fmla="*/ 9 h 40"/>
                  <a:gd name="T14" fmla="*/ 29 w 47"/>
                  <a:gd name="T15" fmla="*/ 12 h 40"/>
                  <a:gd name="T16" fmla="*/ 35 w 47"/>
                  <a:gd name="T17" fmla="*/ 16 h 40"/>
                  <a:gd name="T18" fmla="*/ 35 w 47"/>
                  <a:gd name="T19" fmla="*/ 19 h 40"/>
                  <a:gd name="T20" fmla="*/ 33 w 47"/>
                  <a:gd name="T21" fmla="*/ 21 h 40"/>
                  <a:gd name="T22" fmla="*/ 35 w 47"/>
                  <a:gd name="T23" fmla="*/ 25 h 40"/>
                  <a:gd name="T24" fmla="*/ 40 w 47"/>
                  <a:gd name="T25" fmla="*/ 27 h 40"/>
                  <a:gd name="T26" fmla="*/ 44 w 47"/>
                  <a:gd name="T27" fmla="*/ 29 h 40"/>
                  <a:gd name="T28" fmla="*/ 47 w 47"/>
                  <a:gd name="T29" fmla="*/ 32 h 40"/>
                  <a:gd name="T30" fmla="*/ 44 w 47"/>
                  <a:gd name="T31" fmla="*/ 32 h 40"/>
                  <a:gd name="T32" fmla="*/ 46 w 47"/>
                  <a:gd name="T33" fmla="*/ 36 h 40"/>
                  <a:gd name="T34" fmla="*/ 46 w 47"/>
                  <a:gd name="T35" fmla="*/ 37 h 40"/>
                  <a:gd name="T36" fmla="*/ 46 w 47"/>
                  <a:gd name="T37" fmla="*/ 40 h 40"/>
                  <a:gd name="T38" fmla="*/ 46 w 47"/>
                  <a:gd name="T39" fmla="*/ 40 h 40"/>
                  <a:gd name="T40" fmla="*/ 41 w 47"/>
                  <a:gd name="T41" fmla="*/ 40 h 40"/>
                  <a:gd name="T42" fmla="*/ 36 w 47"/>
                  <a:gd name="T43" fmla="*/ 32 h 40"/>
                  <a:gd name="T44" fmla="*/ 33 w 47"/>
                  <a:gd name="T45" fmla="*/ 30 h 40"/>
                  <a:gd name="T46" fmla="*/ 30 w 47"/>
                  <a:gd name="T47" fmla="*/ 26 h 40"/>
                  <a:gd name="T48" fmla="*/ 29 w 47"/>
                  <a:gd name="T49" fmla="*/ 26 h 40"/>
                  <a:gd name="T50" fmla="*/ 26 w 47"/>
                  <a:gd name="T51" fmla="*/ 27 h 40"/>
                  <a:gd name="T52" fmla="*/ 24 w 47"/>
                  <a:gd name="T53" fmla="*/ 23 h 40"/>
                  <a:gd name="T54" fmla="*/ 21 w 47"/>
                  <a:gd name="T55" fmla="*/ 25 h 40"/>
                  <a:gd name="T56" fmla="*/ 19 w 47"/>
                  <a:gd name="T57" fmla="*/ 25 h 40"/>
                  <a:gd name="T58" fmla="*/ 18 w 47"/>
                  <a:gd name="T59" fmla="*/ 23 h 40"/>
                  <a:gd name="T60" fmla="*/ 15 w 47"/>
                  <a:gd name="T61" fmla="*/ 21 h 40"/>
                  <a:gd name="T62" fmla="*/ 14 w 47"/>
                  <a:gd name="T63" fmla="*/ 22 h 40"/>
                  <a:gd name="T64" fmla="*/ 10 w 47"/>
                  <a:gd name="T65" fmla="*/ 21 h 40"/>
                  <a:gd name="T66" fmla="*/ 6 w 47"/>
                  <a:gd name="T67" fmla="*/ 19 h 40"/>
                  <a:gd name="T68" fmla="*/ 6 w 47"/>
                  <a:gd name="T69" fmla="*/ 14 h 40"/>
                  <a:gd name="T70" fmla="*/ 6 w 47"/>
                  <a:gd name="T71" fmla="*/ 9 h 40"/>
                  <a:gd name="T72" fmla="*/ 4 w 47"/>
                  <a:gd name="T73" fmla="*/ 7 h 40"/>
                  <a:gd name="T74" fmla="*/ 3 w 47"/>
                  <a:gd name="T75" fmla="*/ 7 h 40"/>
                  <a:gd name="T76" fmla="*/ 1 w 47"/>
                  <a:gd name="T77" fmla="*/ 4 h 40"/>
                  <a:gd name="T78" fmla="*/ 0 w 47"/>
                  <a:gd name="T79" fmla="*/ 3 h 40"/>
                  <a:gd name="T80" fmla="*/ 4 w 47"/>
                  <a:gd name="T81" fmla="*/ 1 h 40"/>
                  <a:gd name="T82" fmla="*/ 10 w 47"/>
                  <a:gd name="T8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7" h="40">
                    <a:moveTo>
                      <a:pt x="10" y="0"/>
                    </a:moveTo>
                    <a:lnTo>
                      <a:pt x="11" y="0"/>
                    </a:lnTo>
                    <a:lnTo>
                      <a:pt x="19" y="0"/>
                    </a:lnTo>
                    <a:lnTo>
                      <a:pt x="22" y="3"/>
                    </a:lnTo>
                    <a:lnTo>
                      <a:pt x="28" y="4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35" y="16"/>
                    </a:lnTo>
                    <a:lnTo>
                      <a:pt x="35" y="19"/>
                    </a:lnTo>
                    <a:lnTo>
                      <a:pt x="33" y="21"/>
                    </a:lnTo>
                    <a:lnTo>
                      <a:pt x="35" y="25"/>
                    </a:lnTo>
                    <a:lnTo>
                      <a:pt x="40" y="27"/>
                    </a:lnTo>
                    <a:lnTo>
                      <a:pt x="44" y="29"/>
                    </a:lnTo>
                    <a:lnTo>
                      <a:pt x="47" y="32"/>
                    </a:lnTo>
                    <a:lnTo>
                      <a:pt x="44" y="32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6" y="32"/>
                    </a:lnTo>
                    <a:lnTo>
                      <a:pt x="33" y="30"/>
                    </a:lnTo>
                    <a:lnTo>
                      <a:pt x="30" y="26"/>
                    </a:lnTo>
                    <a:lnTo>
                      <a:pt x="29" y="26"/>
                    </a:lnTo>
                    <a:lnTo>
                      <a:pt x="26" y="27"/>
                    </a:lnTo>
                    <a:lnTo>
                      <a:pt x="24" y="23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5" y="21"/>
                    </a:lnTo>
                    <a:lnTo>
                      <a:pt x="14" y="22"/>
                    </a:lnTo>
                    <a:lnTo>
                      <a:pt x="10" y="21"/>
                    </a:lnTo>
                    <a:lnTo>
                      <a:pt x="6" y="19"/>
                    </a:lnTo>
                    <a:lnTo>
                      <a:pt x="6" y="14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3" name="Freeform 808"/>
              <p:cNvSpPr>
                <a:spLocks/>
              </p:cNvSpPr>
              <p:nvPr/>
            </p:nvSpPr>
            <p:spPr bwMode="auto">
              <a:xfrm>
                <a:off x="4901771" y="3268417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4" name="Freeform 810"/>
              <p:cNvSpPr>
                <a:spLocks/>
              </p:cNvSpPr>
              <p:nvPr/>
            </p:nvSpPr>
            <p:spPr bwMode="auto">
              <a:xfrm>
                <a:off x="4858787" y="3180969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1 h 2"/>
                  <a:gd name="T6" fmla="*/ 2 w 4"/>
                  <a:gd name="T7" fmla="*/ 2 h 2"/>
                  <a:gd name="T8" fmla="*/ 0 w 4"/>
                  <a:gd name="T9" fmla="*/ 1 h 2"/>
                  <a:gd name="T10" fmla="*/ 0 w 4"/>
                  <a:gd name="T11" fmla="*/ 0 h 2"/>
                  <a:gd name="T12" fmla="*/ 3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5" name="Freeform 811"/>
              <p:cNvSpPr>
                <a:spLocks/>
              </p:cNvSpPr>
              <p:nvPr/>
            </p:nvSpPr>
            <p:spPr bwMode="auto">
              <a:xfrm>
                <a:off x="4869163" y="3135020"/>
                <a:ext cx="352761" cy="145255"/>
              </a:xfrm>
              <a:custGeom>
                <a:avLst/>
                <a:gdLst>
                  <a:gd name="T0" fmla="*/ 115 w 238"/>
                  <a:gd name="T1" fmla="*/ 7 h 98"/>
                  <a:gd name="T2" fmla="*/ 123 w 238"/>
                  <a:gd name="T3" fmla="*/ 8 h 98"/>
                  <a:gd name="T4" fmla="*/ 134 w 238"/>
                  <a:gd name="T5" fmla="*/ 14 h 98"/>
                  <a:gd name="T6" fmla="*/ 152 w 238"/>
                  <a:gd name="T7" fmla="*/ 18 h 98"/>
                  <a:gd name="T8" fmla="*/ 167 w 238"/>
                  <a:gd name="T9" fmla="*/ 15 h 98"/>
                  <a:gd name="T10" fmla="*/ 181 w 238"/>
                  <a:gd name="T11" fmla="*/ 14 h 98"/>
                  <a:gd name="T12" fmla="*/ 192 w 238"/>
                  <a:gd name="T13" fmla="*/ 6 h 98"/>
                  <a:gd name="T14" fmla="*/ 201 w 238"/>
                  <a:gd name="T15" fmla="*/ 8 h 98"/>
                  <a:gd name="T16" fmla="*/ 214 w 238"/>
                  <a:gd name="T17" fmla="*/ 14 h 98"/>
                  <a:gd name="T18" fmla="*/ 219 w 238"/>
                  <a:gd name="T19" fmla="*/ 29 h 98"/>
                  <a:gd name="T20" fmla="*/ 232 w 238"/>
                  <a:gd name="T21" fmla="*/ 35 h 98"/>
                  <a:gd name="T22" fmla="*/ 227 w 238"/>
                  <a:gd name="T23" fmla="*/ 42 h 98"/>
                  <a:gd name="T24" fmla="*/ 228 w 238"/>
                  <a:gd name="T25" fmla="*/ 55 h 98"/>
                  <a:gd name="T26" fmla="*/ 231 w 238"/>
                  <a:gd name="T27" fmla="*/ 68 h 98"/>
                  <a:gd name="T28" fmla="*/ 235 w 238"/>
                  <a:gd name="T29" fmla="*/ 80 h 98"/>
                  <a:gd name="T30" fmla="*/ 223 w 238"/>
                  <a:gd name="T31" fmla="*/ 75 h 98"/>
                  <a:gd name="T32" fmla="*/ 209 w 238"/>
                  <a:gd name="T33" fmla="*/ 78 h 98"/>
                  <a:gd name="T34" fmla="*/ 187 w 238"/>
                  <a:gd name="T35" fmla="*/ 80 h 98"/>
                  <a:gd name="T36" fmla="*/ 170 w 238"/>
                  <a:gd name="T37" fmla="*/ 86 h 98"/>
                  <a:gd name="T38" fmla="*/ 154 w 238"/>
                  <a:gd name="T39" fmla="*/ 84 h 98"/>
                  <a:gd name="T40" fmla="*/ 138 w 238"/>
                  <a:gd name="T41" fmla="*/ 89 h 98"/>
                  <a:gd name="T42" fmla="*/ 132 w 238"/>
                  <a:gd name="T43" fmla="*/ 98 h 98"/>
                  <a:gd name="T44" fmla="*/ 130 w 238"/>
                  <a:gd name="T45" fmla="*/ 90 h 98"/>
                  <a:gd name="T46" fmla="*/ 126 w 238"/>
                  <a:gd name="T47" fmla="*/ 87 h 98"/>
                  <a:gd name="T48" fmla="*/ 107 w 238"/>
                  <a:gd name="T49" fmla="*/ 91 h 98"/>
                  <a:gd name="T50" fmla="*/ 98 w 238"/>
                  <a:gd name="T51" fmla="*/ 96 h 98"/>
                  <a:gd name="T52" fmla="*/ 69 w 238"/>
                  <a:gd name="T53" fmla="*/ 86 h 98"/>
                  <a:gd name="T54" fmla="*/ 60 w 238"/>
                  <a:gd name="T55" fmla="*/ 94 h 98"/>
                  <a:gd name="T56" fmla="*/ 50 w 238"/>
                  <a:gd name="T57" fmla="*/ 96 h 98"/>
                  <a:gd name="T58" fmla="*/ 40 w 238"/>
                  <a:gd name="T59" fmla="*/ 91 h 98"/>
                  <a:gd name="T60" fmla="*/ 36 w 238"/>
                  <a:gd name="T61" fmla="*/ 90 h 98"/>
                  <a:gd name="T62" fmla="*/ 28 w 238"/>
                  <a:gd name="T63" fmla="*/ 89 h 98"/>
                  <a:gd name="T64" fmla="*/ 21 w 238"/>
                  <a:gd name="T65" fmla="*/ 89 h 98"/>
                  <a:gd name="T66" fmla="*/ 25 w 238"/>
                  <a:gd name="T67" fmla="*/ 86 h 98"/>
                  <a:gd name="T68" fmla="*/ 15 w 238"/>
                  <a:gd name="T69" fmla="*/ 84 h 98"/>
                  <a:gd name="T70" fmla="*/ 14 w 238"/>
                  <a:gd name="T71" fmla="*/ 78 h 98"/>
                  <a:gd name="T72" fmla="*/ 11 w 238"/>
                  <a:gd name="T73" fmla="*/ 68 h 98"/>
                  <a:gd name="T74" fmla="*/ 3 w 238"/>
                  <a:gd name="T75" fmla="*/ 64 h 98"/>
                  <a:gd name="T76" fmla="*/ 6 w 238"/>
                  <a:gd name="T77" fmla="*/ 62 h 98"/>
                  <a:gd name="T78" fmla="*/ 9 w 238"/>
                  <a:gd name="T79" fmla="*/ 57 h 98"/>
                  <a:gd name="T80" fmla="*/ 10 w 238"/>
                  <a:gd name="T81" fmla="*/ 53 h 98"/>
                  <a:gd name="T82" fmla="*/ 11 w 238"/>
                  <a:gd name="T83" fmla="*/ 43 h 98"/>
                  <a:gd name="T84" fmla="*/ 0 w 238"/>
                  <a:gd name="T85" fmla="*/ 43 h 98"/>
                  <a:gd name="T86" fmla="*/ 2 w 238"/>
                  <a:gd name="T87" fmla="*/ 33 h 98"/>
                  <a:gd name="T88" fmla="*/ 18 w 238"/>
                  <a:gd name="T89" fmla="*/ 28 h 98"/>
                  <a:gd name="T90" fmla="*/ 33 w 238"/>
                  <a:gd name="T91" fmla="*/ 31 h 98"/>
                  <a:gd name="T92" fmla="*/ 33 w 238"/>
                  <a:gd name="T93" fmla="*/ 25 h 98"/>
                  <a:gd name="T94" fmla="*/ 36 w 238"/>
                  <a:gd name="T95" fmla="*/ 22 h 98"/>
                  <a:gd name="T96" fmla="*/ 44 w 238"/>
                  <a:gd name="T97" fmla="*/ 15 h 98"/>
                  <a:gd name="T98" fmla="*/ 62 w 238"/>
                  <a:gd name="T99" fmla="*/ 17 h 98"/>
                  <a:gd name="T100" fmla="*/ 68 w 238"/>
                  <a:gd name="T101" fmla="*/ 8 h 98"/>
                  <a:gd name="T102" fmla="*/ 86 w 238"/>
                  <a:gd name="T103" fmla="*/ 2 h 98"/>
                  <a:gd name="T104" fmla="*/ 104 w 238"/>
                  <a:gd name="T105" fmla="*/ 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8" h="98">
                    <a:moveTo>
                      <a:pt x="108" y="0"/>
                    </a:moveTo>
                    <a:lnTo>
                      <a:pt x="108" y="0"/>
                    </a:lnTo>
                    <a:lnTo>
                      <a:pt x="108" y="3"/>
                    </a:lnTo>
                    <a:lnTo>
                      <a:pt x="114" y="7"/>
                    </a:lnTo>
                    <a:lnTo>
                      <a:pt x="115" y="7"/>
                    </a:lnTo>
                    <a:lnTo>
                      <a:pt x="116" y="7"/>
                    </a:lnTo>
                    <a:lnTo>
                      <a:pt x="119" y="4"/>
                    </a:lnTo>
                    <a:lnTo>
                      <a:pt x="120" y="3"/>
                    </a:lnTo>
                    <a:lnTo>
                      <a:pt x="122" y="6"/>
                    </a:lnTo>
                    <a:lnTo>
                      <a:pt x="123" y="8"/>
                    </a:lnTo>
                    <a:lnTo>
                      <a:pt x="126" y="11"/>
                    </a:lnTo>
                    <a:lnTo>
                      <a:pt x="127" y="13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4" y="14"/>
                    </a:lnTo>
                    <a:lnTo>
                      <a:pt x="137" y="14"/>
                    </a:lnTo>
                    <a:lnTo>
                      <a:pt x="143" y="17"/>
                    </a:lnTo>
                    <a:lnTo>
                      <a:pt x="144" y="15"/>
                    </a:lnTo>
                    <a:lnTo>
                      <a:pt x="147" y="17"/>
                    </a:lnTo>
                    <a:lnTo>
                      <a:pt x="152" y="18"/>
                    </a:lnTo>
                    <a:lnTo>
                      <a:pt x="158" y="15"/>
                    </a:lnTo>
                    <a:lnTo>
                      <a:pt x="162" y="15"/>
                    </a:lnTo>
                    <a:lnTo>
                      <a:pt x="165" y="15"/>
                    </a:lnTo>
                    <a:lnTo>
                      <a:pt x="166" y="15"/>
                    </a:lnTo>
                    <a:lnTo>
                      <a:pt x="167" y="15"/>
                    </a:lnTo>
                    <a:lnTo>
                      <a:pt x="169" y="17"/>
                    </a:lnTo>
                    <a:lnTo>
                      <a:pt x="174" y="18"/>
                    </a:lnTo>
                    <a:lnTo>
                      <a:pt x="176" y="17"/>
                    </a:lnTo>
                    <a:lnTo>
                      <a:pt x="180" y="15"/>
                    </a:lnTo>
                    <a:lnTo>
                      <a:pt x="181" y="14"/>
                    </a:lnTo>
                    <a:lnTo>
                      <a:pt x="185" y="11"/>
                    </a:lnTo>
                    <a:lnTo>
                      <a:pt x="188" y="10"/>
                    </a:lnTo>
                    <a:lnTo>
                      <a:pt x="190" y="6"/>
                    </a:lnTo>
                    <a:lnTo>
                      <a:pt x="191" y="6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5" y="8"/>
                    </a:lnTo>
                    <a:lnTo>
                      <a:pt x="195" y="7"/>
                    </a:lnTo>
                    <a:lnTo>
                      <a:pt x="199" y="8"/>
                    </a:lnTo>
                    <a:lnTo>
                      <a:pt x="201" y="8"/>
                    </a:lnTo>
                    <a:lnTo>
                      <a:pt x="202" y="6"/>
                    </a:lnTo>
                    <a:lnTo>
                      <a:pt x="205" y="7"/>
                    </a:lnTo>
                    <a:lnTo>
                      <a:pt x="210" y="11"/>
                    </a:lnTo>
                    <a:lnTo>
                      <a:pt x="213" y="13"/>
                    </a:lnTo>
                    <a:lnTo>
                      <a:pt x="214" y="14"/>
                    </a:lnTo>
                    <a:lnTo>
                      <a:pt x="216" y="17"/>
                    </a:lnTo>
                    <a:lnTo>
                      <a:pt x="217" y="17"/>
                    </a:lnTo>
                    <a:lnTo>
                      <a:pt x="219" y="19"/>
                    </a:lnTo>
                    <a:lnTo>
                      <a:pt x="219" y="24"/>
                    </a:lnTo>
                    <a:lnTo>
                      <a:pt x="219" y="29"/>
                    </a:lnTo>
                    <a:lnTo>
                      <a:pt x="223" y="31"/>
                    </a:lnTo>
                    <a:lnTo>
                      <a:pt x="227" y="32"/>
                    </a:lnTo>
                    <a:lnTo>
                      <a:pt x="228" y="31"/>
                    </a:lnTo>
                    <a:lnTo>
                      <a:pt x="231" y="33"/>
                    </a:lnTo>
                    <a:lnTo>
                      <a:pt x="232" y="35"/>
                    </a:lnTo>
                    <a:lnTo>
                      <a:pt x="232" y="35"/>
                    </a:lnTo>
                    <a:lnTo>
                      <a:pt x="232" y="36"/>
                    </a:lnTo>
                    <a:lnTo>
                      <a:pt x="231" y="37"/>
                    </a:lnTo>
                    <a:lnTo>
                      <a:pt x="230" y="40"/>
                    </a:lnTo>
                    <a:lnTo>
                      <a:pt x="227" y="42"/>
                    </a:lnTo>
                    <a:lnTo>
                      <a:pt x="227" y="43"/>
                    </a:lnTo>
                    <a:lnTo>
                      <a:pt x="228" y="44"/>
                    </a:lnTo>
                    <a:lnTo>
                      <a:pt x="230" y="50"/>
                    </a:lnTo>
                    <a:lnTo>
                      <a:pt x="228" y="53"/>
                    </a:lnTo>
                    <a:lnTo>
                      <a:pt x="228" y="55"/>
                    </a:lnTo>
                    <a:lnTo>
                      <a:pt x="232" y="57"/>
                    </a:lnTo>
                    <a:lnTo>
                      <a:pt x="232" y="58"/>
                    </a:lnTo>
                    <a:lnTo>
                      <a:pt x="231" y="62"/>
                    </a:lnTo>
                    <a:lnTo>
                      <a:pt x="231" y="66"/>
                    </a:lnTo>
                    <a:lnTo>
                      <a:pt x="231" y="68"/>
                    </a:lnTo>
                    <a:lnTo>
                      <a:pt x="234" y="69"/>
                    </a:lnTo>
                    <a:lnTo>
                      <a:pt x="237" y="73"/>
                    </a:lnTo>
                    <a:lnTo>
                      <a:pt x="238" y="76"/>
                    </a:lnTo>
                    <a:lnTo>
                      <a:pt x="238" y="79"/>
                    </a:lnTo>
                    <a:lnTo>
                      <a:pt x="235" y="80"/>
                    </a:lnTo>
                    <a:lnTo>
                      <a:pt x="232" y="79"/>
                    </a:lnTo>
                    <a:lnTo>
                      <a:pt x="232" y="76"/>
                    </a:lnTo>
                    <a:lnTo>
                      <a:pt x="231" y="75"/>
                    </a:lnTo>
                    <a:lnTo>
                      <a:pt x="227" y="76"/>
                    </a:lnTo>
                    <a:lnTo>
                      <a:pt x="223" y="75"/>
                    </a:lnTo>
                    <a:lnTo>
                      <a:pt x="217" y="75"/>
                    </a:lnTo>
                    <a:lnTo>
                      <a:pt x="216" y="76"/>
                    </a:lnTo>
                    <a:lnTo>
                      <a:pt x="213" y="76"/>
                    </a:lnTo>
                    <a:lnTo>
                      <a:pt x="209" y="79"/>
                    </a:lnTo>
                    <a:lnTo>
                      <a:pt x="209" y="78"/>
                    </a:lnTo>
                    <a:lnTo>
                      <a:pt x="205" y="79"/>
                    </a:lnTo>
                    <a:lnTo>
                      <a:pt x="199" y="80"/>
                    </a:lnTo>
                    <a:lnTo>
                      <a:pt x="192" y="80"/>
                    </a:lnTo>
                    <a:lnTo>
                      <a:pt x="190" y="80"/>
                    </a:lnTo>
                    <a:lnTo>
                      <a:pt x="187" y="80"/>
                    </a:lnTo>
                    <a:lnTo>
                      <a:pt x="183" y="82"/>
                    </a:lnTo>
                    <a:lnTo>
                      <a:pt x="180" y="84"/>
                    </a:lnTo>
                    <a:lnTo>
                      <a:pt x="177" y="84"/>
                    </a:lnTo>
                    <a:lnTo>
                      <a:pt x="176" y="86"/>
                    </a:lnTo>
                    <a:lnTo>
                      <a:pt x="170" y="86"/>
                    </a:lnTo>
                    <a:lnTo>
                      <a:pt x="166" y="84"/>
                    </a:lnTo>
                    <a:lnTo>
                      <a:pt x="165" y="83"/>
                    </a:lnTo>
                    <a:lnTo>
                      <a:pt x="162" y="83"/>
                    </a:lnTo>
                    <a:lnTo>
                      <a:pt x="155" y="83"/>
                    </a:lnTo>
                    <a:lnTo>
                      <a:pt x="154" y="84"/>
                    </a:lnTo>
                    <a:lnTo>
                      <a:pt x="152" y="84"/>
                    </a:lnTo>
                    <a:lnTo>
                      <a:pt x="145" y="87"/>
                    </a:lnTo>
                    <a:lnTo>
                      <a:pt x="143" y="87"/>
                    </a:lnTo>
                    <a:lnTo>
                      <a:pt x="140" y="86"/>
                    </a:lnTo>
                    <a:lnTo>
                      <a:pt x="138" y="89"/>
                    </a:lnTo>
                    <a:lnTo>
                      <a:pt x="138" y="93"/>
                    </a:lnTo>
                    <a:lnTo>
                      <a:pt x="137" y="94"/>
                    </a:lnTo>
                    <a:lnTo>
                      <a:pt x="137" y="97"/>
                    </a:lnTo>
                    <a:lnTo>
                      <a:pt x="134" y="98"/>
                    </a:lnTo>
                    <a:lnTo>
                      <a:pt x="132" y="98"/>
                    </a:lnTo>
                    <a:lnTo>
                      <a:pt x="129" y="98"/>
                    </a:lnTo>
                    <a:lnTo>
                      <a:pt x="130" y="96"/>
                    </a:lnTo>
                    <a:lnTo>
                      <a:pt x="127" y="93"/>
                    </a:lnTo>
                    <a:lnTo>
                      <a:pt x="127" y="91"/>
                    </a:lnTo>
                    <a:lnTo>
                      <a:pt x="130" y="90"/>
                    </a:lnTo>
                    <a:lnTo>
                      <a:pt x="132" y="87"/>
                    </a:lnTo>
                    <a:lnTo>
                      <a:pt x="132" y="84"/>
                    </a:lnTo>
                    <a:lnTo>
                      <a:pt x="129" y="84"/>
                    </a:lnTo>
                    <a:lnTo>
                      <a:pt x="126" y="86"/>
                    </a:lnTo>
                    <a:lnTo>
                      <a:pt x="126" y="87"/>
                    </a:lnTo>
                    <a:lnTo>
                      <a:pt x="122" y="89"/>
                    </a:lnTo>
                    <a:lnTo>
                      <a:pt x="119" y="87"/>
                    </a:lnTo>
                    <a:lnTo>
                      <a:pt x="114" y="84"/>
                    </a:lnTo>
                    <a:lnTo>
                      <a:pt x="112" y="86"/>
                    </a:lnTo>
                    <a:lnTo>
                      <a:pt x="107" y="91"/>
                    </a:lnTo>
                    <a:lnTo>
                      <a:pt x="105" y="94"/>
                    </a:lnTo>
                    <a:lnTo>
                      <a:pt x="104" y="96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98" y="96"/>
                    </a:lnTo>
                    <a:lnTo>
                      <a:pt x="86" y="97"/>
                    </a:lnTo>
                    <a:lnTo>
                      <a:pt x="83" y="96"/>
                    </a:lnTo>
                    <a:lnTo>
                      <a:pt x="79" y="90"/>
                    </a:lnTo>
                    <a:lnTo>
                      <a:pt x="76" y="90"/>
                    </a:lnTo>
                    <a:lnTo>
                      <a:pt x="69" y="86"/>
                    </a:lnTo>
                    <a:lnTo>
                      <a:pt x="65" y="86"/>
                    </a:lnTo>
                    <a:lnTo>
                      <a:pt x="60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58" y="96"/>
                    </a:lnTo>
                    <a:lnTo>
                      <a:pt x="56" y="94"/>
                    </a:lnTo>
                    <a:lnTo>
                      <a:pt x="54" y="96"/>
                    </a:lnTo>
                    <a:lnTo>
                      <a:pt x="51" y="96"/>
                    </a:lnTo>
                    <a:lnTo>
                      <a:pt x="50" y="96"/>
                    </a:lnTo>
                    <a:lnTo>
                      <a:pt x="47" y="97"/>
                    </a:lnTo>
                    <a:lnTo>
                      <a:pt x="44" y="96"/>
                    </a:lnTo>
                    <a:lnTo>
                      <a:pt x="43" y="96"/>
                    </a:lnTo>
                    <a:lnTo>
                      <a:pt x="40" y="94"/>
                    </a:lnTo>
                    <a:lnTo>
                      <a:pt x="40" y="91"/>
                    </a:lnTo>
                    <a:lnTo>
                      <a:pt x="39" y="90"/>
                    </a:lnTo>
                    <a:lnTo>
                      <a:pt x="40" y="90"/>
                    </a:lnTo>
                    <a:lnTo>
                      <a:pt x="40" y="89"/>
                    </a:lnTo>
                    <a:lnTo>
                      <a:pt x="38" y="87"/>
                    </a:lnTo>
                    <a:lnTo>
                      <a:pt x="36" y="90"/>
                    </a:lnTo>
                    <a:lnTo>
                      <a:pt x="35" y="89"/>
                    </a:lnTo>
                    <a:lnTo>
                      <a:pt x="32" y="89"/>
                    </a:lnTo>
                    <a:lnTo>
                      <a:pt x="31" y="86"/>
                    </a:lnTo>
                    <a:lnTo>
                      <a:pt x="29" y="87"/>
                    </a:lnTo>
                    <a:lnTo>
                      <a:pt x="28" y="89"/>
                    </a:lnTo>
                    <a:lnTo>
                      <a:pt x="26" y="90"/>
                    </a:lnTo>
                    <a:lnTo>
                      <a:pt x="25" y="90"/>
                    </a:lnTo>
                    <a:lnTo>
                      <a:pt x="25" y="89"/>
                    </a:lnTo>
                    <a:lnTo>
                      <a:pt x="24" y="89"/>
                    </a:lnTo>
                    <a:lnTo>
                      <a:pt x="21" y="89"/>
                    </a:lnTo>
                    <a:lnTo>
                      <a:pt x="18" y="90"/>
                    </a:lnTo>
                    <a:lnTo>
                      <a:pt x="17" y="89"/>
                    </a:lnTo>
                    <a:lnTo>
                      <a:pt x="18" y="87"/>
                    </a:lnTo>
                    <a:lnTo>
                      <a:pt x="22" y="87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1" y="84"/>
                    </a:lnTo>
                    <a:lnTo>
                      <a:pt x="17" y="84"/>
                    </a:lnTo>
                    <a:lnTo>
                      <a:pt x="15" y="84"/>
                    </a:lnTo>
                    <a:lnTo>
                      <a:pt x="17" y="83"/>
                    </a:lnTo>
                    <a:lnTo>
                      <a:pt x="18" y="83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3" y="75"/>
                    </a:lnTo>
                    <a:lnTo>
                      <a:pt x="15" y="73"/>
                    </a:lnTo>
                    <a:lnTo>
                      <a:pt x="14" y="69"/>
                    </a:lnTo>
                    <a:lnTo>
                      <a:pt x="11" y="68"/>
                    </a:lnTo>
                    <a:lnTo>
                      <a:pt x="9" y="68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4" y="65"/>
                    </a:lnTo>
                    <a:lnTo>
                      <a:pt x="3" y="64"/>
                    </a:lnTo>
                    <a:lnTo>
                      <a:pt x="4" y="62"/>
                    </a:lnTo>
                    <a:lnTo>
                      <a:pt x="3" y="60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3" y="54"/>
                    </a:lnTo>
                    <a:lnTo>
                      <a:pt x="13" y="53"/>
                    </a:lnTo>
                    <a:lnTo>
                      <a:pt x="10" y="54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0" y="50"/>
                    </a:lnTo>
                    <a:lnTo>
                      <a:pt x="9" y="49"/>
                    </a:lnTo>
                    <a:lnTo>
                      <a:pt x="9" y="46"/>
                    </a:lnTo>
                    <a:lnTo>
                      <a:pt x="11" y="43"/>
                    </a:lnTo>
                    <a:lnTo>
                      <a:pt x="7" y="43"/>
                    </a:lnTo>
                    <a:lnTo>
                      <a:pt x="6" y="44"/>
                    </a:lnTo>
                    <a:lnTo>
                      <a:pt x="4" y="43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3"/>
                    </a:lnTo>
                    <a:lnTo>
                      <a:pt x="7" y="28"/>
                    </a:lnTo>
                    <a:lnTo>
                      <a:pt x="11" y="28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8" y="31"/>
                    </a:lnTo>
                    <a:lnTo>
                      <a:pt x="33" y="31"/>
                    </a:lnTo>
                    <a:lnTo>
                      <a:pt x="36" y="29"/>
                    </a:lnTo>
                    <a:lnTo>
                      <a:pt x="35" y="28"/>
                    </a:lnTo>
                    <a:lnTo>
                      <a:pt x="32" y="29"/>
                    </a:lnTo>
                    <a:lnTo>
                      <a:pt x="31" y="28"/>
                    </a:lnTo>
                    <a:lnTo>
                      <a:pt x="33" y="25"/>
                    </a:lnTo>
                    <a:lnTo>
                      <a:pt x="38" y="24"/>
                    </a:lnTo>
                    <a:lnTo>
                      <a:pt x="43" y="24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2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4" y="15"/>
                    </a:lnTo>
                    <a:lnTo>
                      <a:pt x="47" y="15"/>
                    </a:lnTo>
                    <a:lnTo>
                      <a:pt x="49" y="14"/>
                    </a:lnTo>
                    <a:lnTo>
                      <a:pt x="51" y="14"/>
                    </a:lnTo>
                    <a:lnTo>
                      <a:pt x="58" y="17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4" y="14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8" y="8"/>
                    </a:lnTo>
                    <a:lnTo>
                      <a:pt x="71" y="7"/>
                    </a:lnTo>
                    <a:lnTo>
                      <a:pt x="72" y="6"/>
                    </a:lnTo>
                    <a:lnTo>
                      <a:pt x="76" y="4"/>
                    </a:lnTo>
                    <a:lnTo>
                      <a:pt x="79" y="4"/>
                    </a:lnTo>
                    <a:lnTo>
                      <a:pt x="86" y="2"/>
                    </a:lnTo>
                    <a:lnTo>
                      <a:pt x="89" y="2"/>
                    </a:lnTo>
                    <a:lnTo>
                      <a:pt x="96" y="2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4" y="2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6" name="Freeform 812"/>
              <p:cNvSpPr>
                <a:spLocks/>
              </p:cNvSpPr>
              <p:nvPr/>
            </p:nvSpPr>
            <p:spPr bwMode="auto">
              <a:xfrm>
                <a:off x="4864716" y="3135020"/>
                <a:ext cx="53359" cy="47430"/>
              </a:xfrm>
              <a:custGeom>
                <a:avLst/>
                <a:gdLst>
                  <a:gd name="T0" fmla="*/ 12 w 36"/>
                  <a:gd name="T1" fmla="*/ 0 h 32"/>
                  <a:gd name="T2" fmla="*/ 14 w 36"/>
                  <a:gd name="T3" fmla="*/ 0 h 32"/>
                  <a:gd name="T4" fmla="*/ 18 w 36"/>
                  <a:gd name="T5" fmla="*/ 3 h 32"/>
                  <a:gd name="T6" fmla="*/ 20 w 36"/>
                  <a:gd name="T7" fmla="*/ 2 h 32"/>
                  <a:gd name="T8" fmla="*/ 23 w 36"/>
                  <a:gd name="T9" fmla="*/ 3 h 32"/>
                  <a:gd name="T10" fmla="*/ 24 w 36"/>
                  <a:gd name="T11" fmla="*/ 7 h 32"/>
                  <a:gd name="T12" fmla="*/ 28 w 36"/>
                  <a:gd name="T13" fmla="*/ 11 h 32"/>
                  <a:gd name="T14" fmla="*/ 31 w 36"/>
                  <a:gd name="T15" fmla="*/ 11 h 32"/>
                  <a:gd name="T16" fmla="*/ 34 w 36"/>
                  <a:gd name="T17" fmla="*/ 14 h 32"/>
                  <a:gd name="T18" fmla="*/ 36 w 36"/>
                  <a:gd name="T19" fmla="*/ 15 h 32"/>
                  <a:gd name="T20" fmla="*/ 36 w 36"/>
                  <a:gd name="T21" fmla="*/ 18 h 32"/>
                  <a:gd name="T22" fmla="*/ 34 w 36"/>
                  <a:gd name="T23" fmla="*/ 19 h 32"/>
                  <a:gd name="T24" fmla="*/ 31 w 36"/>
                  <a:gd name="T25" fmla="*/ 19 h 32"/>
                  <a:gd name="T26" fmla="*/ 29 w 36"/>
                  <a:gd name="T27" fmla="*/ 18 h 32"/>
                  <a:gd name="T28" fmla="*/ 25 w 36"/>
                  <a:gd name="T29" fmla="*/ 18 h 32"/>
                  <a:gd name="T30" fmla="*/ 24 w 36"/>
                  <a:gd name="T31" fmla="*/ 19 h 32"/>
                  <a:gd name="T32" fmla="*/ 20 w 36"/>
                  <a:gd name="T33" fmla="*/ 19 h 32"/>
                  <a:gd name="T34" fmla="*/ 17 w 36"/>
                  <a:gd name="T35" fmla="*/ 21 h 32"/>
                  <a:gd name="T36" fmla="*/ 16 w 36"/>
                  <a:gd name="T37" fmla="*/ 25 h 32"/>
                  <a:gd name="T38" fmla="*/ 9 w 36"/>
                  <a:gd name="T39" fmla="*/ 28 h 32"/>
                  <a:gd name="T40" fmla="*/ 3 w 36"/>
                  <a:gd name="T41" fmla="*/ 32 h 32"/>
                  <a:gd name="T42" fmla="*/ 3 w 36"/>
                  <a:gd name="T43" fmla="*/ 31 h 32"/>
                  <a:gd name="T44" fmla="*/ 5 w 36"/>
                  <a:gd name="T45" fmla="*/ 26 h 32"/>
                  <a:gd name="T46" fmla="*/ 6 w 36"/>
                  <a:gd name="T47" fmla="*/ 26 h 32"/>
                  <a:gd name="T48" fmla="*/ 9 w 36"/>
                  <a:gd name="T49" fmla="*/ 25 h 32"/>
                  <a:gd name="T50" fmla="*/ 6 w 36"/>
                  <a:gd name="T51" fmla="*/ 25 h 32"/>
                  <a:gd name="T52" fmla="*/ 5 w 36"/>
                  <a:gd name="T53" fmla="*/ 25 h 32"/>
                  <a:gd name="T54" fmla="*/ 3 w 36"/>
                  <a:gd name="T55" fmla="*/ 25 h 32"/>
                  <a:gd name="T56" fmla="*/ 0 w 36"/>
                  <a:gd name="T57" fmla="*/ 24 h 32"/>
                  <a:gd name="T58" fmla="*/ 0 w 36"/>
                  <a:gd name="T59" fmla="*/ 22 h 32"/>
                  <a:gd name="T60" fmla="*/ 0 w 36"/>
                  <a:gd name="T61" fmla="*/ 22 h 32"/>
                  <a:gd name="T62" fmla="*/ 3 w 36"/>
                  <a:gd name="T63" fmla="*/ 21 h 32"/>
                  <a:gd name="T64" fmla="*/ 5 w 36"/>
                  <a:gd name="T65" fmla="*/ 18 h 32"/>
                  <a:gd name="T66" fmla="*/ 3 w 36"/>
                  <a:gd name="T67" fmla="*/ 15 h 32"/>
                  <a:gd name="T68" fmla="*/ 7 w 36"/>
                  <a:gd name="T69" fmla="*/ 13 h 32"/>
                  <a:gd name="T70" fmla="*/ 7 w 36"/>
                  <a:gd name="T71" fmla="*/ 10 h 32"/>
                  <a:gd name="T72" fmla="*/ 5 w 36"/>
                  <a:gd name="T73" fmla="*/ 8 h 32"/>
                  <a:gd name="T74" fmla="*/ 5 w 36"/>
                  <a:gd name="T75" fmla="*/ 4 h 32"/>
                  <a:gd name="T76" fmla="*/ 7 w 36"/>
                  <a:gd name="T77" fmla="*/ 3 h 32"/>
                  <a:gd name="T78" fmla="*/ 9 w 36"/>
                  <a:gd name="T79" fmla="*/ 3 h 32"/>
                  <a:gd name="T80" fmla="*/ 12 w 36"/>
                  <a:gd name="T8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" h="32">
                    <a:moveTo>
                      <a:pt x="12" y="0"/>
                    </a:moveTo>
                    <a:lnTo>
                      <a:pt x="14" y="0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3" y="3"/>
                    </a:lnTo>
                    <a:lnTo>
                      <a:pt x="24" y="7"/>
                    </a:lnTo>
                    <a:lnTo>
                      <a:pt x="28" y="11"/>
                    </a:lnTo>
                    <a:lnTo>
                      <a:pt x="31" y="11"/>
                    </a:lnTo>
                    <a:lnTo>
                      <a:pt x="34" y="14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18"/>
                    </a:lnTo>
                    <a:lnTo>
                      <a:pt x="25" y="18"/>
                    </a:lnTo>
                    <a:lnTo>
                      <a:pt x="24" y="19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6" y="25"/>
                    </a:lnTo>
                    <a:lnTo>
                      <a:pt x="9" y="28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3" y="21"/>
                    </a:lnTo>
                    <a:lnTo>
                      <a:pt x="5" y="18"/>
                    </a:lnTo>
                    <a:lnTo>
                      <a:pt x="3" y="15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5" y="8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7" name="Freeform 813"/>
              <p:cNvSpPr>
                <a:spLocks/>
              </p:cNvSpPr>
              <p:nvPr/>
            </p:nvSpPr>
            <p:spPr bwMode="auto">
              <a:xfrm>
                <a:off x="5121135" y="3246185"/>
                <a:ext cx="191203" cy="182310"/>
              </a:xfrm>
              <a:custGeom>
                <a:avLst/>
                <a:gdLst>
                  <a:gd name="T0" fmla="*/ 53 w 129"/>
                  <a:gd name="T1" fmla="*/ 0 h 123"/>
                  <a:gd name="T2" fmla="*/ 61 w 129"/>
                  <a:gd name="T3" fmla="*/ 0 h 123"/>
                  <a:gd name="T4" fmla="*/ 62 w 129"/>
                  <a:gd name="T5" fmla="*/ 4 h 123"/>
                  <a:gd name="T6" fmla="*/ 68 w 129"/>
                  <a:gd name="T7" fmla="*/ 4 h 123"/>
                  <a:gd name="T8" fmla="*/ 72 w 129"/>
                  <a:gd name="T9" fmla="*/ 8 h 123"/>
                  <a:gd name="T10" fmla="*/ 73 w 129"/>
                  <a:gd name="T11" fmla="*/ 12 h 123"/>
                  <a:gd name="T12" fmla="*/ 76 w 129"/>
                  <a:gd name="T13" fmla="*/ 15 h 123"/>
                  <a:gd name="T14" fmla="*/ 80 w 129"/>
                  <a:gd name="T15" fmla="*/ 19 h 123"/>
                  <a:gd name="T16" fmla="*/ 86 w 129"/>
                  <a:gd name="T17" fmla="*/ 22 h 123"/>
                  <a:gd name="T18" fmla="*/ 91 w 129"/>
                  <a:gd name="T19" fmla="*/ 23 h 123"/>
                  <a:gd name="T20" fmla="*/ 94 w 129"/>
                  <a:gd name="T21" fmla="*/ 25 h 123"/>
                  <a:gd name="T22" fmla="*/ 90 w 129"/>
                  <a:gd name="T23" fmla="*/ 26 h 123"/>
                  <a:gd name="T24" fmla="*/ 90 w 129"/>
                  <a:gd name="T25" fmla="*/ 29 h 123"/>
                  <a:gd name="T26" fmla="*/ 90 w 129"/>
                  <a:gd name="T27" fmla="*/ 34 h 123"/>
                  <a:gd name="T28" fmla="*/ 87 w 129"/>
                  <a:gd name="T29" fmla="*/ 36 h 123"/>
                  <a:gd name="T30" fmla="*/ 84 w 129"/>
                  <a:gd name="T31" fmla="*/ 41 h 123"/>
                  <a:gd name="T32" fmla="*/ 84 w 129"/>
                  <a:gd name="T33" fmla="*/ 48 h 123"/>
                  <a:gd name="T34" fmla="*/ 84 w 129"/>
                  <a:gd name="T35" fmla="*/ 51 h 123"/>
                  <a:gd name="T36" fmla="*/ 86 w 129"/>
                  <a:gd name="T37" fmla="*/ 52 h 123"/>
                  <a:gd name="T38" fmla="*/ 90 w 129"/>
                  <a:gd name="T39" fmla="*/ 55 h 123"/>
                  <a:gd name="T40" fmla="*/ 94 w 129"/>
                  <a:gd name="T41" fmla="*/ 59 h 123"/>
                  <a:gd name="T42" fmla="*/ 93 w 129"/>
                  <a:gd name="T43" fmla="*/ 63 h 123"/>
                  <a:gd name="T44" fmla="*/ 96 w 129"/>
                  <a:gd name="T45" fmla="*/ 66 h 123"/>
                  <a:gd name="T46" fmla="*/ 100 w 129"/>
                  <a:gd name="T47" fmla="*/ 65 h 123"/>
                  <a:gd name="T48" fmla="*/ 111 w 129"/>
                  <a:gd name="T49" fmla="*/ 72 h 123"/>
                  <a:gd name="T50" fmla="*/ 115 w 129"/>
                  <a:gd name="T51" fmla="*/ 77 h 123"/>
                  <a:gd name="T52" fmla="*/ 120 w 129"/>
                  <a:gd name="T53" fmla="*/ 84 h 123"/>
                  <a:gd name="T54" fmla="*/ 116 w 129"/>
                  <a:gd name="T55" fmla="*/ 91 h 123"/>
                  <a:gd name="T56" fmla="*/ 122 w 129"/>
                  <a:gd name="T57" fmla="*/ 94 h 123"/>
                  <a:gd name="T58" fmla="*/ 125 w 129"/>
                  <a:gd name="T59" fmla="*/ 103 h 123"/>
                  <a:gd name="T60" fmla="*/ 129 w 129"/>
                  <a:gd name="T61" fmla="*/ 106 h 123"/>
                  <a:gd name="T62" fmla="*/ 126 w 129"/>
                  <a:gd name="T63" fmla="*/ 109 h 123"/>
                  <a:gd name="T64" fmla="*/ 122 w 129"/>
                  <a:gd name="T65" fmla="*/ 110 h 123"/>
                  <a:gd name="T66" fmla="*/ 111 w 129"/>
                  <a:gd name="T67" fmla="*/ 110 h 123"/>
                  <a:gd name="T68" fmla="*/ 105 w 129"/>
                  <a:gd name="T69" fmla="*/ 123 h 123"/>
                  <a:gd name="T70" fmla="*/ 18 w 129"/>
                  <a:gd name="T71" fmla="*/ 80 h 123"/>
                  <a:gd name="T72" fmla="*/ 0 w 129"/>
                  <a:gd name="T73" fmla="*/ 61 h 123"/>
                  <a:gd name="T74" fmla="*/ 0 w 129"/>
                  <a:gd name="T75" fmla="*/ 61 h 123"/>
                  <a:gd name="T76" fmla="*/ 25 w 129"/>
                  <a:gd name="T77" fmla="*/ 43 h 123"/>
                  <a:gd name="T78" fmla="*/ 28 w 129"/>
                  <a:gd name="T79" fmla="*/ 36 h 123"/>
                  <a:gd name="T80" fmla="*/ 29 w 129"/>
                  <a:gd name="T81" fmla="*/ 29 h 123"/>
                  <a:gd name="T82" fmla="*/ 26 w 129"/>
                  <a:gd name="T83" fmla="*/ 19 h 123"/>
                  <a:gd name="T84" fmla="*/ 29 w 129"/>
                  <a:gd name="T85" fmla="*/ 11 h 123"/>
                  <a:gd name="T86" fmla="*/ 38 w 129"/>
                  <a:gd name="T87" fmla="*/ 7 h 123"/>
                  <a:gd name="T88" fmla="*/ 40 w 129"/>
                  <a:gd name="T89" fmla="*/ 4 h 123"/>
                  <a:gd name="T90" fmla="*/ 43 w 129"/>
                  <a:gd name="T91" fmla="*/ 1 h 123"/>
                  <a:gd name="T92" fmla="*/ 47 w 129"/>
                  <a:gd name="T9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9" h="123">
                    <a:moveTo>
                      <a:pt x="47" y="0"/>
                    </a:moveTo>
                    <a:lnTo>
                      <a:pt x="53" y="0"/>
                    </a:lnTo>
                    <a:lnTo>
                      <a:pt x="57" y="1"/>
                    </a:lnTo>
                    <a:lnTo>
                      <a:pt x="61" y="0"/>
                    </a:lnTo>
                    <a:lnTo>
                      <a:pt x="62" y="1"/>
                    </a:lnTo>
                    <a:lnTo>
                      <a:pt x="62" y="4"/>
                    </a:lnTo>
                    <a:lnTo>
                      <a:pt x="65" y="5"/>
                    </a:lnTo>
                    <a:lnTo>
                      <a:pt x="68" y="4"/>
                    </a:lnTo>
                    <a:lnTo>
                      <a:pt x="71" y="4"/>
                    </a:lnTo>
                    <a:lnTo>
                      <a:pt x="72" y="8"/>
                    </a:lnTo>
                    <a:lnTo>
                      <a:pt x="72" y="9"/>
                    </a:lnTo>
                    <a:lnTo>
                      <a:pt x="73" y="12"/>
                    </a:lnTo>
                    <a:lnTo>
                      <a:pt x="75" y="14"/>
                    </a:lnTo>
                    <a:lnTo>
                      <a:pt x="76" y="15"/>
                    </a:lnTo>
                    <a:lnTo>
                      <a:pt x="78" y="18"/>
                    </a:lnTo>
                    <a:lnTo>
                      <a:pt x="80" y="19"/>
                    </a:lnTo>
                    <a:lnTo>
                      <a:pt x="82" y="21"/>
                    </a:lnTo>
                    <a:lnTo>
                      <a:pt x="86" y="22"/>
                    </a:lnTo>
                    <a:lnTo>
                      <a:pt x="89" y="23"/>
                    </a:lnTo>
                    <a:lnTo>
                      <a:pt x="91" y="23"/>
                    </a:lnTo>
                    <a:lnTo>
                      <a:pt x="93" y="23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0" y="26"/>
                    </a:lnTo>
                    <a:lnTo>
                      <a:pt x="89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90" y="34"/>
                    </a:lnTo>
                    <a:lnTo>
                      <a:pt x="89" y="36"/>
                    </a:lnTo>
                    <a:lnTo>
                      <a:pt x="87" y="36"/>
                    </a:lnTo>
                    <a:lnTo>
                      <a:pt x="87" y="40"/>
                    </a:lnTo>
                    <a:lnTo>
                      <a:pt x="84" y="41"/>
                    </a:lnTo>
                    <a:lnTo>
                      <a:pt x="84" y="45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51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7" y="54"/>
                    </a:lnTo>
                    <a:lnTo>
                      <a:pt x="90" y="55"/>
                    </a:lnTo>
                    <a:lnTo>
                      <a:pt x="91" y="56"/>
                    </a:lnTo>
                    <a:lnTo>
                      <a:pt x="94" y="59"/>
                    </a:lnTo>
                    <a:lnTo>
                      <a:pt x="93" y="62"/>
                    </a:lnTo>
                    <a:lnTo>
                      <a:pt x="93" y="63"/>
                    </a:lnTo>
                    <a:lnTo>
                      <a:pt x="93" y="65"/>
                    </a:lnTo>
                    <a:lnTo>
                      <a:pt x="96" y="66"/>
                    </a:lnTo>
                    <a:lnTo>
                      <a:pt x="97" y="66"/>
                    </a:lnTo>
                    <a:lnTo>
                      <a:pt x="100" y="65"/>
                    </a:lnTo>
                    <a:lnTo>
                      <a:pt x="109" y="72"/>
                    </a:lnTo>
                    <a:lnTo>
                      <a:pt x="111" y="72"/>
                    </a:lnTo>
                    <a:lnTo>
                      <a:pt x="112" y="73"/>
                    </a:lnTo>
                    <a:lnTo>
                      <a:pt x="115" y="77"/>
                    </a:lnTo>
                    <a:lnTo>
                      <a:pt x="118" y="79"/>
                    </a:lnTo>
                    <a:lnTo>
                      <a:pt x="120" y="84"/>
                    </a:lnTo>
                    <a:lnTo>
                      <a:pt x="118" y="87"/>
                    </a:lnTo>
                    <a:lnTo>
                      <a:pt x="116" y="91"/>
                    </a:lnTo>
                    <a:lnTo>
                      <a:pt x="118" y="94"/>
                    </a:lnTo>
                    <a:lnTo>
                      <a:pt x="122" y="94"/>
                    </a:lnTo>
                    <a:lnTo>
                      <a:pt x="123" y="102"/>
                    </a:lnTo>
                    <a:lnTo>
                      <a:pt x="125" y="103"/>
                    </a:lnTo>
                    <a:lnTo>
                      <a:pt x="129" y="105"/>
                    </a:lnTo>
                    <a:lnTo>
                      <a:pt x="129" y="106"/>
                    </a:lnTo>
                    <a:lnTo>
                      <a:pt x="127" y="106"/>
                    </a:lnTo>
                    <a:lnTo>
                      <a:pt x="126" y="109"/>
                    </a:lnTo>
                    <a:lnTo>
                      <a:pt x="125" y="109"/>
                    </a:lnTo>
                    <a:lnTo>
                      <a:pt x="122" y="110"/>
                    </a:lnTo>
                    <a:lnTo>
                      <a:pt x="118" y="109"/>
                    </a:lnTo>
                    <a:lnTo>
                      <a:pt x="111" y="110"/>
                    </a:lnTo>
                    <a:lnTo>
                      <a:pt x="108" y="117"/>
                    </a:lnTo>
                    <a:lnTo>
                      <a:pt x="105" y="123"/>
                    </a:lnTo>
                    <a:lnTo>
                      <a:pt x="80" y="123"/>
                    </a:lnTo>
                    <a:lnTo>
                      <a:pt x="18" y="80"/>
                    </a:lnTo>
                    <a:lnTo>
                      <a:pt x="7" y="7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8" y="38"/>
                    </a:lnTo>
                    <a:lnTo>
                      <a:pt x="28" y="36"/>
                    </a:lnTo>
                    <a:lnTo>
                      <a:pt x="26" y="33"/>
                    </a:lnTo>
                    <a:lnTo>
                      <a:pt x="29" y="29"/>
                    </a:lnTo>
                    <a:lnTo>
                      <a:pt x="29" y="25"/>
                    </a:lnTo>
                    <a:lnTo>
                      <a:pt x="26" y="19"/>
                    </a:lnTo>
                    <a:lnTo>
                      <a:pt x="26" y="15"/>
                    </a:lnTo>
                    <a:lnTo>
                      <a:pt x="29" y="11"/>
                    </a:lnTo>
                    <a:lnTo>
                      <a:pt x="35" y="9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43" y="1"/>
                    </a:lnTo>
                    <a:lnTo>
                      <a:pt x="46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8" name="Freeform 814"/>
              <p:cNvSpPr>
                <a:spLocks/>
              </p:cNvSpPr>
              <p:nvPr/>
            </p:nvSpPr>
            <p:spPr bwMode="auto">
              <a:xfrm>
                <a:off x="5276765" y="3407743"/>
                <a:ext cx="35573" cy="32608"/>
              </a:xfrm>
              <a:custGeom>
                <a:avLst/>
                <a:gdLst>
                  <a:gd name="T0" fmla="*/ 13 w 24"/>
                  <a:gd name="T1" fmla="*/ 0 h 22"/>
                  <a:gd name="T2" fmla="*/ 17 w 24"/>
                  <a:gd name="T3" fmla="*/ 1 h 22"/>
                  <a:gd name="T4" fmla="*/ 20 w 24"/>
                  <a:gd name="T5" fmla="*/ 0 h 22"/>
                  <a:gd name="T6" fmla="*/ 21 w 24"/>
                  <a:gd name="T7" fmla="*/ 0 h 22"/>
                  <a:gd name="T8" fmla="*/ 21 w 24"/>
                  <a:gd name="T9" fmla="*/ 1 h 22"/>
                  <a:gd name="T10" fmla="*/ 22 w 24"/>
                  <a:gd name="T11" fmla="*/ 7 h 22"/>
                  <a:gd name="T12" fmla="*/ 14 w 24"/>
                  <a:gd name="T13" fmla="*/ 8 h 22"/>
                  <a:gd name="T14" fmla="*/ 20 w 24"/>
                  <a:gd name="T15" fmla="*/ 12 h 22"/>
                  <a:gd name="T16" fmla="*/ 21 w 24"/>
                  <a:gd name="T17" fmla="*/ 11 h 22"/>
                  <a:gd name="T18" fmla="*/ 21 w 24"/>
                  <a:gd name="T19" fmla="*/ 12 h 22"/>
                  <a:gd name="T20" fmla="*/ 21 w 24"/>
                  <a:gd name="T21" fmla="*/ 15 h 22"/>
                  <a:gd name="T22" fmla="*/ 22 w 24"/>
                  <a:gd name="T23" fmla="*/ 17 h 22"/>
                  <a:gd name="T24" fmla="*/ 22 w 24"/>
                  <a:gd name="T25" fmla="*/ 17 h 22"/>
                  <a:gd name="T26" fmla="*/ 22 w 24"/>
                  <a:gd name="T27" fmla="*/ 17 h 22"/>
                  <a:gd name="T28" fmla="*/ 24 w 24"/>
                  <a:gd name="T29" fmla="*/ 19 h 22"/>
                  <a:gd name="T30" fmla="*/ 15 w 24"/>
                  <a:gd name="T31" fmla="*/ 22 h 22"/>
                  <a:gd name="T32" fmla="*/ 14 w 24"/>
                  <a:gd name="T33" fmla="*/ 18 h 22"/>
                  <a:gd name="T34" fmla="*/ 3 w 24"/>
                  <a:gd name="T35" fmla="*/ 14 h 22"/>
                  <a:gd name="T36" fmla="*/ 0 w 24"/>
                  <a:gd name="T37" fmla="*/ 14 h 22"/>
                  <a:gd name="T38" fmla="*/ 3 w 24"/>
                  <a:gd name="T39" fmla="*/ 8 h 22"/>
                  <a:gd name="T40" fmla="*/ 6 w 24"/>
                  <a:gd name="T41" fmla="*/ 1 h 22"/>
                  <a:gd name="T42" fmla="*/ 13 w 24"/>
                  <a:gd name="T4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2">
                    <a:moveTo>
                      <a:pt x="13" y="0"/>
                    </a:moveTo>
                    <a:lnTo>
                      <a:pt x="17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2" y="7"/>
                    </a:lnTo>
                    <a:lnTo>
                      <a:pt x="14" y="8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4" y="19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9" name="Freeform 815"/>
              <p:cNvSpPr>
                <a:spLocks/>
              </p:cNvSpPr>
              <p:nvPr/>
            </p:nvSpPr>
            <p:spPr bwMode="auto">
              <a:xfrm>
                <a:off x="4992184" y="3289168"/>
                <a:ext cx="45948" cy="23715"/>
              </a:xfrm>
              <a:custGeom>
                <a:avLst/>
                <a:gdLst>
                  <a:gd name="T0" fmla="*/ 29 w 31"/>
                  <a:gd name="T1" fmla="*/ 0 h 16"/>
                  <a:gd name="T2" fmla="*/ 31 w 31"/>
                  <a:gd name="T3" fmla="*/ 0 h 16"/>
                  <a:gd name="T4" fmla="*/ 29 w 31"/>
                  <a:gd name="T5" fmla="*/ 1 h 16"/>
                  <a:gd name="T6" fmla="*/ 25 w 31"/>
                  <a:gd name="T7" fmla="*/ 3 h 16"/>
                  <a:gd name="T8" fmla="*/ 22 w 31"/>
                  <a:gd name="T9" fmla="*/ 7 h 16"/>
                  <a:gd name="T10" fmla="*/ 24 w 31"/>
                  <a:gd name="T11" fmla="*/ 8 h 16"/>
                  <a:gd name="T12" fmla="*/ 24 w 31"/>
                  <a:gd name="T13" fmla="*/ 11 h 16"/>
                  <a:gd name="T14" fmla="*/ 19 w 31"/>
                  <a:gd name="T15" fmla="*/ 11 h 16"/>
                  <a:gd name="T16" fmla="*/ 18 w 31"/>
                  <a:gd name="T17" fmla="*/ 12 h 16"/>
                  <a:gd name="T18" fmla="*/ 15 w 31"/>
                  <a:gd name="T19" fmla="*/ 15 h 16"/>
                  <a:gd name="T20" fmla="*/ 13 w 31"/>
                  <a:gd name="T21" fmla="*/ 15 h 16"/>
                  <a:gd name="T22" fmla="*/ 11 w 31"/>
                  <a:gd name="T23" fmla="*/ 16 h 16"/>
                  <a:gd name="T24" fmla="*/ 8 w 31"/>
                  <a:gd name="T25" fmla="*/ 15 h 16"/>
                  <a:gd name="T26" fmla="*/ 6 w 31"/>
                  <a:gd name="T27" fmla="*/ 15 h 16"/>
                  <a:gd name="T28" fmla="*/ 3 w 31"/>
                  <a:gd name="T29" fmla="*/ 14 h 16"/>
                  <a:gd name="T30" fmla="*/ 0 w 31"/>
                  <a:gd name="T31" fmla="*/ 11 h 16"/>
                  <a:gd name="T32" fmla="*/ 0 w 31"/>
                  <a:gd name="T33" fmla="*/ 8 h 16"/>
                  <a:gd name="T34" fmla="*/ 2 w 31"/>
                  <a:gd name="T35" fmla="*/ 8 h 16"/>
                  <a:gd name="T36" fmla="*/ 4 w 31"/>
                  <a:gd name="T37" fmla="*/ 5 h 16"/>
                  <a:gd name="T38" fmla="*/ 7 w 31"/>
                  <a:gd name="T39" fmla="*/ 7 h 16"/>
                  <a:gd name="T40" fmla="*/ 8 w 31"/>
                  <a:gd name="T41" fmla="*/ 7 h 16"/>
                  <a:gd name="T42" fmla="*/ 8 w 31"/>
                  <a:gd name="T43" fmla="*/ 5 h 16"/>
                  <a:gd name="T44" fmla="*/ 8 w 31"/>
                  <a:gd name="T45" fmla="*/ 3 h 16"/>
                  <a:gd name="T46" fmla="*/ 11 w 31"/>
                  <a:gd name="T47" fmla="*/ 3 h 16"/>
                  <a:gd name="T48" fmla="*/ 14 w 31"/>
                  <a:gd name="T49" fmla="*/ 4 h 16"/>
                  <a:gd name="T50" fmla="*/ 18 w 31"/>
                  <a:gd name="T51" fmla="*/ 4 h 16"/>
                  <a:gd name="T52" fmla="*/ 24 w 31"/>
                  <a:gd name="T53" fmla="*/ 3 h 16"/>
                  <a:gd name="T54" fmla="*/ 28 w 31"/>
                  <a:gd name="T55" fmla="*/ 0 h 16"/>
                  <a:gd name="T56" fmla="*/ 29 w 31"/>
                  <a:gd name="T5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" h="16">
                    <a:moveTo>
                      <a:pt x="29" y="0"/>
                    </a:moveTo>
                    <a:lnTo>
                      <a:pt x="31" y="0"/>
                    </a:lnTo>
                    <a:lnTo>
                      <a:pt x="29" y="1"/>
                    </a:lnTo>
                    <a:lnTo>
                      <a:pt x="25" y="3"/>
                    </a:lnTo>
                    <a:lnTo>
                      <a:pt x="22" y="7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1" y="16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4" y="3"/>
                    </a:lnTo>
                    <a:lnTo>
                      <a:pt x="28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0" name="Freeform 816"/>
              <p:cNvSpPr>
                <a:spLocks/>
              </p:cNvSpPr>
              <p:nvPr/>
            </p:nvSpPr>
            <p:spPr bwMode="auto">
              <a:xfrm>
                <a:off x="5057401" y="3250631"/>
                <a:ext cx="123022" cy="109682"/>
              </a:xfrm>
              <a:custGeom>
                <a:avLst/>
                <a:gdLst>
                  <a:gd name="T0" fmla="*/ 82 w 83"/>
                  <a:gd name="T1" fmla="*/ 1 h 74"/>
                  <a:gd name="T2" fmla="*/ 81 w 83"/>
                  <a:gd name="T3" fmla="*/ 4 h 74"/>
                  <a:gd name="T4" fmla="*/ 78 w 83"/>
                  <a:gd name="T5" fmla="*/ 6 h 74"/>
                  <a:gd name="T6" fmla="*/ 69 w 83"/>
                  <a:gd name="T7" fmla="*/ 12 h 74"/>
                  <a:gd name="T8" fmla="*/ 72 w 83"/>
                  <a:gd name="T9" fmla="*/ 22 h 74"/>
                  <a:gd name="T10" fmla="*/ 69 w 83"/>
                  <a:gd name="T11" fmla="*/ 30 h 74"/>
                  <a:gd name="T12" fmla="*/ 71 w 83"/>
                  <a:gd name="T13" fmla="*/ 35 h 74"/>
                  <a:gd name="T14" fmla="*/ 67 w 83"/>
                  <a:gd name="T15" fmla="*/ 41 h 74"/>
                  <a:gd name="T16" fmla="*/ 43 w 83"/>
                  <a:gd name="T17" fmla="*/ 58 h 74"/>
                  <a:gd name="T18" fmla="*/ 16 w 83"/>
                  <a:gd name="T19" fmla="*/ 73 h 74"/>
                  <a:gd name="T20" fmla="*/ 11 w 83"/>
                  <a:gd name="T21" fmla="*/ 71 h 74"/>
                  <a:gd name="T22" fmla="*/ 6 w 83"/>
                  <a:gd name="T23" fmla="*/ 69 h 74"/>
                  <a:gd name="T24" fmla="*/ 7 w 83"/>
                  <a:gd name="T25" fmla="*/ 62 h 74"/>
                  <a:gd name="T26" fmla="*/ 5 w 83"/>
                  <a:gd name="T27" fmla="*/ 59 h 74"/>
                  <a:gd name="T28" fmla="*/ 6 w 83"/>
                  <a:gd name="T29" fmla="*/ 56 h 74"/>
                  <a:gd name="T30" fmla="*/ 10 w 83"/>
                  <a:gd name="T31" fmla="*/ 52 h 74"/>
                  <a:gd name="T32" fmla="*/ 13 w 83"/>
                  <a:gd name="T33" fmla="*/ 51 h 74"/>
                  <a:gd name="T34" fmla="*/ 11 w 83"/>
                  <a:gd name="T35" fmla="*/ 45 h 74"/>
                  <a:gd name="T36" fmla="*/ 9 w 83"/>
                  <a:gd name="T37" fmla="*/ 41 h 74"/>
                  <a:gd name="T38" fmla="*/ 3 w 83"/>
                  <a:gd name="T39" fmla="*/ 35 h 74"/>
                  <a:gd name="T40" fmla="*/ 3 w 83"/>
                  <a:gd name="T41" fmla="*/ 30 h 74"/>
                  <a:gd name="T42" fmla="*/ 0 w 83"/>
                  <a:gd name="T43" fmla="*/ 20 h 74"/>
                  <a:gd name="T44" fmla="*/ 2 w 83"/>
                  <a:gd name="T45" fmla="*/ 20 h 74"/>
                  <a:gd name="T46" fmla="*/ 7 w 83"/>
                  <a:gd name="T47" fmla="*/ 20 h 74"/>
                  <a:gd name="T48" fmla="*/ 10 w 83"/>
                  <a:gd name="T49" fmla="*/ 16 h 74"/>
                  <a:gd name="T50" fmla="*/ 11 w 83"/>
                  <a:gd name="T51" fmla="*/ 11 h 74"/>
                  <a:gd name="T52" fmla="*/ 16 w 83"/>
                  <a:gd name="T53" fmla="*/ 9 h 74"/>
                  <a:gd name="T54" fmla="*/ 25 w 83"/>
                  <a:gd name="T55" fmla="*/ 6 h 74"/>
                  <a:gd name="T56" fmla="*/ 28 w 83"/>
                  <a:gd name="T57" fmla="*/ 5 h 74"/>
                  <a:gd name="T58" fmla="*/ 38 w 83"/>
                  <a:gd name="T59" fmla="*/ 5 h 74"/>
                  <a:gd name="T60" fmla="*/ 43 w 83"/>
                  <a:gd name="T61" fmla="*/ 8 h 74"/>
                  <a:gd name="T62" fmla="*/ 50 w 83"/>
                  <a:gd name="T63" fmla="*/ 6 h 74"/>
                  <a:gd name="T64" fmla="*/ 56 w 83"/>
                  <a:gd name="T65" fmla="*/ 4 h 74"/>
                  <a:gd name="T66" fmla="*/ 63 w 83"/>
                  <a:gd name="T67" fmla="*/ 2 h 74"/>
                  <a:gd name="T68" fmla="*/ 72 w 83"/>
                  <a:gd name="T69" fmla="*/ 2 h 74"/>
                  <a:gd name="T70" fmla="*/ 82 w 83"/>
                  <a:gd name="T7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74">
                    <a:moveTo>
                      <a:pt x="82" y="0"/>
                    </a:moveTo>
                    <a:lnTo>
                      <a:pt x="82" y="1"/>
                    </a:lnTo>
                    <a:lnTo>
                      <a:pt x="83" y="1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78" y="6"/>
                    </a:lnTo>
                    <a:lnTo>
                      <a:pt x="72" y="8"/>
                    </a:lnTo>
                    <a:lnTo>
                      <a:pt x="69" y="12"/>
                    </a:lnTo>
                    <a:lnTo>
                      <a:pt x="69" y="16"/>
                    </a:lnTo>
                    <a:lnTo>
                      <a:pt x="72" y="22"/>
                    </a:lnTo>
                    <a:lnTo>
                      <a:pt x="72" y="26"/>
                    </a:lnTo>
                    <a:lnTo>
                      <a:pt x="69" y="30"/>
                    </a:lnTo>
                    <a:lnTo>
                      <a:pt x="71" y="33"/>
                    </a:lnTo>
                    <a:lnTo>
                      <a:pt x="71" y="35"/>
                    </a:lnTo>
                    <a:lnTo>
                      <a:pt x="68" y="40"/>
                    </a:lnTo>
                    <a:lnTo>
                      <a:pt x="67" y="41"/>
                    </a:lnTo>
                    <a:lnTo>
                      <a:pt x="43" y="58"/>
                    </a:lnTo>
                    <a:lnTo>
                      <a:pt x="43" y="58"/>
                    </a:lnTo>
                    <a:lnTo>
                      <a:pt x="17" y="74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1" y="71"/>
                    </a:lnTo>
                    <a:lnTo>
                      <a:pt x="7" y="69"/>
                    </a:lnTo>
                    <a:lnTo>
                      <a:pt x="6" y="69"/>
                    </a:lnTo>
                    <a:lnTo>
                      <a:pt x="7" y="67"/>
                    </a:lnTo>
                    <a:lnTo>
                      <a:pt x="7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6" y="56"/>
                    </a:lnTo>
                    <a:lnTo>
                      <a:pt x="7" y="53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3" y="51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10" y="44"/>
                    </a:lnTo>
                    <a:lnTo>
                      <a:pt x="9" y="41"/>
                    </a:lnTo>
                    <a:lnTo>
                      <a:pt x="3" y="41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0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1"/>
                    </a:lnTo>
                    <a:lnTo>
                      <a:pt x="13" y="8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8" y="5"/>
                    </a:lnTo>
                    <a:lnTo>
                      <a:pt x="35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3" y="8"/>
                    </a:lnTo>
                    <a:lnTo>
                      <a:pt x="49" y="8"/>
                    </a:lnTo>
                    <a:lnTo>
                      <a:pt x="50" y="6"/>
                    </a:lnTo>
                    <a:lnTo>
                      <a:pt x="53" y="6"/>
                    </a:lnTo>
                    <a:lnTo>
                      <a:pt x="56" y="4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72" y="2"/>
                    </a:lnTo>
                    <a:lnTo>
                      <a:pt x="78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1" name="Freeform 817"/>
              <p:cNvSpPr>
                <a:spLocks/>
              </p:cNvSpPr>
              <p:nvPr/>
            </p:nvSpPr>
            <p:spPr bwMode="auto">
              <a:xfrm>
                <a:off x="5033686" y="3338081"/>
                <a:ext cx="31126" cy="85967"/>
              </a:xfrm>
              <a:custGeom>
                <a:avLst/>
                <a:gdLst>
                  <a:gd name="T0" fmla="*/ 21 w 21"/>
                  <a:gd name="T1" fmla="*/ 0 h 58"/>
                  <a:gd name="T2" fmla="*/ 19 w 21"/>
                  <a:gd name="T3" fmla="*/ 1 h 58"/>
                  <a:gd name="T4" fmla="*/ 19 w 21"/>
                  <a:gd name="T5" fmla="*/ 5 h 58"/>
                  <a:gd name="T6" fmla="*/ 18 w 21"/>
                  <a:gd name="T7" fmla="*/ 10 h 58"/>
                  <a:gd name="T8" fmla="*/ 18 w 21"/>
                  <a:gd name="T9" fmla="*/ 11 h 58"/>
                  <a:gd name="T10" fmla="*/ 19 w 21"/>
                  <a:gd name="T11" fmla="*/ 12 h 58"/>
                  <a:gd name="T12" fmla="*/ 19 w 21"/>
                  <a:gd name="T13" fmla="*/ 12 h 58"/>
                  <a:gd name="T14" fmla="*/ 19 w 21"/>
                  <a:gd name="T15" fmla="*/ 14 h 58"/>
                  <a:gd name="T16" fmla="*/ 18 w 21"/>
                  <a:gd name="T17" fmla="*/ 15 h 58"/>
                  <a:gd name="T18" fmla="*/ 16 w 21"/>
                  <a:gd name="T19" fmla="*/ 15 h 58"/>
                  <a:gd name="T20" fmla="*/ 15 w 21"/>
                  <a:gd name="T21" fmla="*/ 14 h 58"/>
                  <a:gd name="T22" fmla="*/ 12 w 21"/>
                  <a:gd name="T23" fmla="*/ 14 h 58"/>
                  <a:gd name="T24" fmla="*/ 12 w 21"/>
                  <a:gd name="T25" fmla="*/ 17 h 58"/>
                  <a:gd name="T26" fmla="*/ 12 w 21"/>
                  <a:gd name="T27" fmla="*/ 18 h 58"/>
                  <a:gd name="T28" fmla="*/ 12 w 21"/>
                  <a:gd name="T29" fmla="*/ 25 h 58"/>
                  <a:gd name="T30" fmla="*/ 12 w 21"/>
                  <a:gd name="T31" fmla="*/ 29 h 58"/>
                  <a:gd name="T32" fmla="*/ 14 w 21"/>
                  <a:gd name="T33" fmla="*/ 30 h 58"/>
                  <a:gd name="T34" fmla="*/ 15 w 21"/>
                  <a:gd name="T35" fmla="*/ 29 h 58"/>
                  <a:gd name="T36" fmla="*/ 16 w 21"/>
                  <a:gd name="T37" fmla="*/ 29 h 58"/>
                  <a:gd name="T38" fmla="*/ 18 w 21"/>
                  <a:gd name="T39" fmla="*/ 29 h 58"/>
                  <a:gd name="T40" fmla="*/ 18 w 21"/>
                  <a:gd name="T41" fmla="*/ 35 h 58"/>
                  <a:gd name="T42" fmla="*/ 18 w 21"/>
                  <a:gd name="T43" fmla="*/ 36 h 58"/>
                  <a:gd name="T44" fmla="*/ 16 w 21"/>
                  <a:gd name="T45" fmla="*/ 39 h 58"/>
                  <a:gd name="T46" fmla="*/ 16 w 21"/>
                  <a:gd name="T47" fmla="*/ 41 h 58"/>
                  <a:gd name="T48" fmla="*/ 16 w 21"/>
                  <a:gd name="T49" fmla="*/ 43 h 58"/>
                  <a:gd name="T50" fmla="*/ 16 w 21"/>
                  <a:gd name="T51" fmla="*/ 47 h 58"/>
                  <a:gd name="T52" fmla="*/ 15 w 21"/>
                  <a:gd name="T53" fmla="*/ 50 h 58"/>
                  <a:gd name="T54" fmla="*/ 15 w 21"/>
                  <a:gd name="T55" fmla="*/ 52 h 58"/>
                  <a:gd name="T56" fmla="*/ 14 w 21"/>
                  <a:gd name="T57" fmla="*/ 54 h 58"/>
                  <a:gd name="T58" fmla="*/ 14 w 21"/>
                  <a:gd name="T59" fmla="*/ 55 h 58"/>
                  <a:gd name="T60" fmla="*/ 14 w 21"/>
                  <a:gd name="T61" fmla="*/ 57 h 58"/>
                  <a:gd name="T62" fmla="*/ 12 w 21"/>
                  <a:gd name="T63" fmla="*/ 58 h 58"/>
                  <a:gd name="T64" fmla="*/ 11 w 21"/>
                  <a:gd name="T65" fmla="*/ 54 h 58"/>
                  <a:gd name="T66" fmla="*/ 12 w 21"/>
                  <a:gd name="T67" fmla="*/ 51 h 58"/>
                  <a:gd name="T68" fmla="*/ 9 w 21"/>
                  <a:gd name="T69" fmla="*/ 44 h 58"/>
                  <a:gd name="T70" fmla="*/ 5 w 21"/>
                  <a:gd name="T71" fmla="*/ 39 h 58"/>
                  <a:gd name="T72" fmla="*/ 4 w 21"/>
                  <a:gd name="T73" fmla="*/ 33 h 58"/>
                  <a:gd name="T74" fmla="*/ 1 w 21"/>
                  <a:gd name="T75" fmla="*/ 29 h 58"/>
                  <a:gd name="T76" fmla="*/ 0 w 21"/>
                  <a:gd name="T77" fmla="*/ 29 h 58"/>
                  <a:gd name="T78" fmla="*/ 4 w 21"/>
                  <a:gd name="T79" fmla="*/ 23 h 58"/>
                  <a:gd name="T80" fmla="*/ 8 w 21"/>
                  <a:gd name="T81" fmla="*/ 17 h 58"/>
                  <a:gd name="T82" fmla="*/ 8 w 21"/>
                  <a:gd name="T83" fmla="*/ 7 h 58"/>
                  <a:gd name="T84" fmla="*/ 11 w 21"/>
                  <a:gd name="T85" fmla="*/ 3 h 58"/>
                  <a:gd name="T86" fmla="*/ 14 w 21"/>
                  <a:gd name="T87" fmla="*/ 3 h 58"/>
                  <a:gd name="T88" fmla="*/ 18 w 21"/>
                  <a:gd name="T89" fmla="*/ 3 h 58"/>
                  <a:gd name="T90" fmla="*/ 19 w 21"/>
                  <a:gd name="T91" fmla="*/ 0 h 58"/>
                  <a:gd name="T92" fmla="*/ 21 w 21"/>
                  <a:gd name="T9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58">
                    <a:moveTo>
                      <a:pt x="21" y="0"/>
                    </a:moveTo>
                    <a:lnTo>
                      <a:pt x="19" y="1"/>
                    </a:lnTo>
                    <a:lnTo>
                      <a:pt x="19" y="5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2" y="17"/>
                    </a:lnTo>
                    <a:lnTo>
                      <a:pt x="12" y="18"/>
                    </a:lnTo>
                    <a:lnTo>
                      <a:pt x="12" y="25"/>
                    </a:lnTo>
                    <a:lnTo>
                      <a:pt x="12" y="29"/>
                    </a:lnTo>
                    <a:lnTo>
                      <a:pt x="14" y="30"/>
                    </a:lnTo>
                    <a:lnTo>
                      <a:pt x="15" y="29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8" y="35"/>
                    </a:lnTo>
                    <a:lnTo>
                      <a:pt x="18" y="36"/>
                    </a:lnTo>
                    <a:lnTo>
                      <a:pt x="16" y="39"/>
                    </a:lnTo>
                    <a:lnTo>
                      <a:pt x="16" y="41"/>
                    </a:lnTo>
                    <a:lnTo>
                      <a:pt x="16" y="43"/>
                    </a:lnTo>
                    <a:lnTo>
                      <a:pt x="16" y="47"/>
                    </a:lnTo>
                    <a:lnTo>
                      <a:pt x="15" y="50"/>
                    </a:lnTo>
                    <a:lnTo>
                      <a:pt x="15" y="52"/>
                    </a:lnTo>
                    <a:lnTo>
                      <a:pt x="14" y="54"/>
                    </a:lnTo>
                    <a:lnTo>
                      <a:pt x="14" y="55"/>
                    </a:lnTo>
                    <a:lnTo>
                      <a:pt x="14" y="57"/>
                    </a:lnTo>
                    <a:lnTo>
                      <a:pt x="12" y="58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9" y="44"/>
                    </a:lnTo>
                    <a:lnTo>
                      <a:pt x="5" y="39"/>
                    </a:lnTo>
                    <a:lnTo>
                      <a:pt x="4" y="33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8" y="17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2" name="Freeform 818"/>
              <p:cNvSpPr>
                <a:spLocks/>
              </p:cNvSpPr>
              <p:nvPr/>
            </p:nvSpPr>
            <p:spPr bwMode="auto">
              <a:xfrm>
                <a:off x="5060365" y="3338081"/>
                <a:ext cx="7411" cy="17786"/>
              </a:xfrm>
              <a:custGeom>
                <a:avLst/>
                <a:gdLst>
                  <a:gd name="T0" fmla="*/ 3 w 5"/>
                  <a:gd name="T1" fmla="*/ 0 h 12"/>
                  <a:gd name="T2" fmla="*/ 3 w 5"/>
                  <a:gd name="T3" fmla="*/ 1 h 12"/>
                  <a:gd name="T4" fmla="*/ 5 w 5"/>
                  <a:gd name="T5" fmla="*/ 3 h 12"/>
                  <a:gd name="T6" fmla="*/ 5 w 5"/>
                  <a:gd name="T7" fmla="*/ 8 h 12"/>
                  <a:gd name="T8" fmla="*/ 4 w 5"/>
                  <a:gd name="T9" fmla="*/ 10 h 12"/>
                  <a:gd name="T10" fmla="*/ 4 w 5"/>
                  <a:gd name="T11" fmla="*/ 10 h 12"/>
                  <a:gd name="T12" fmla="*/ 3 w 5"/>
                  <a:gd name="T13" fmla="*/ 11 h 12"/>
                  <a:gd name="T14" fmla="*/ 1 w 5"/>
                  <a:gd name="T15" fmla="*/ 12 h 12"/>
                  <a:gd name="T16" fmla="*/ 1 w 5"/>
                  <a:gd name="T17" fmla="*/ 12 h 12"/>
                  <a:gd name="T18" fmla="*/ 0 w 5"/>
                  <a:gd name="T19" fmla="*/ 11 h 12"/>
                  <a:gd name="T20" fmla="*/ 0 w 5"/>
                  <a:gd name="T21" fmla="*/ 10 h 12"/>
                  <a:gd name="T22" fmla="*/ 1 w 5"/>
                  <a:gd name="T23" fmla="*/ 5 h 12"/>
                  <a:gd name="T24" fmla="*/ 1 w 5"/>
                  <a:gd name="T25" fmla="*/ 1 h 12"/>
                  <a:gd name="T26" fmla="*/ 3 w 5"/>
                  <a:gd name="T27" fmla="*/ 0 h 12"/>
                  <a:gd name="T28" fmla="*/ 3 w 5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2">
                    <a:moveTo>
                      <a:pt x="3" y="0"/>
                    </a:moveTo>
                    <a:lnTo>
                      <a:pt x="3" y="1"/>
                    </a:lnTo>
                    <a:lnTo>
                      <a:pt x="5" y="3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3" name="Freeform 819"/>
              <p:cNvSpPr>
                <a:spLocks/>
              </p:cNvSpPr>
              <p:nvPr/>
            </p:nvSpPr>
            <p:spPr bwMode="auto">
              <a:xfrm>
                <a:off x="5051472" y="3358831"/>
                <a:ext cx="10376" cy="23715"/>
              </a:xfrm>
              <a:custGeom>
                <a:avLst/>
                <a:gdLst>
                  <a:gd name="T0" fmla="*/ 0 w 7"/>
                  <a:gd name="T1" fmla="*/ 0 h 16"/>
                  <a:gd name="T2" fmla="*/ 3 w 7"/>
                  <a:gd name="T3" fmla="*/ 0 h 16"/>
                  <a:gd name="T4" fmla="*/ 4 w 7"/>
                  <a:gd name="T5" fmla="*/ 1 h 16"/>
                  <a:gd name="T6" fmla="*/ 6 w 7"/>
                  <a:gd name="T7" fmla="*/ 1 h 16"/>
                  <a:gd name="T8" fmla="*/ 7 w 7"/>
                  <a:gd name="T9" fmla="*/ 0 h 16"/>
                  <a:gd name="T10" fmla="*/ 7 w 7"/>
                  <a:gd name="T11" fmla="*/ 1 h 16"/>
                  <a:gd name="T12" fmla="*/ 7 w 7"/>
                  <a:gd name="T13" fmla="*/ 3 h 16"/>
                  <a:gd name="T14" fmla="*/ 7 w 7"/>
                  <a:gd name="T15" fmla="*/ 4 h 16"/>
                  <a:gd name="T16" fmla="*/ 6 w 7"/>
                  <a:gd name="T17" fmla="*/ 8 h 16"/>
                  <a:gd name="T18" fmla="*/ 6 w 7"/>
                  <a:gd name="T19" fmla="*/ 9 h 16"/>
                  <a:gd name="T20" fmla="*/ 6 w 7"/>
                  <a:gd name="T21" fmla="*/ 15 h 16"/>
                  <a:gd name="T22" fmla="*/ 4 w 7"/>
                  <a:gd name="T23" fmla="*/ 15 h 16"/>
                  <a:gd name="T24" fmla="*/ 3 w 7"/>
                  <a:gd name="T25" fmla="*/ 15 h 16"/>
                  <a:gd name="T26" fmla="*/ 2 w 7"/>
                  <a:gd name="T27" fmla="*/ 16 h 16"/>
                  <a:gd name="T28" fmla="*/ 0 w 7"/>
                  <a:gd name="T29" fmla="*/ 15 h 16"/>
                  <a:gd name="T30" fmla="*/ 0 w 7"/>
                  <a:gd name="T31" fmla="*/ 11 h 16"/>
                  <a:gd name="T32" fmla="*/ 0 w 7"/>
                  <a:gd name="T33" fmla="*/ 4 h 16"/>
                  <a:gd name="T34" fmla="*/ 0 w 7"/>
                  <a:gd name="T35" fmla="*/ 3 h 16"/>
                  <a:gd name="T36" fmla="*/ 0 w 7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4" name="Freeform 820"/>
              <p:cNvSpPr>
                <a:spLocks/>
              </p:cNvSpPr>
              <p:nvPr/>
            </p:nvSpPr>
            <p:spPr bwMode="auto">
              <a:xfrm>
                <a:off x="5049990" y="3311401"/>
                <a:ext cx="26679" cy="31126"/>
              </a:xfrm>
              <a:custGeom>
                <a:avLst/>
                <a:gdLst>
                  <a:gd name="T0" fmla="*/ 8 w 18"/>
                  <a:gd name="T1" fmla="*/ 0 h 21"/>
                  <a:gd name="T2" fmla="*/ 14 w 18"/>
                  <a:gd name="T3" fmla="*/ 0 h 21"/>
                  <a:gd name="T4" fmla="*/ 15 w 18"/>
                  <a:gd name="T5" fmla="*/ 3 h 21"/>
                  <a:gd name="T6" fmla="*/ 16 w 18"/>
                  <a:gd name="T7" fmla="*/ 4 h 21"/>
                  <a:gd name="T8" fmla="*/ 16 w 18"/>
                  <a:gd name="T9" fmla="*/ 7 h 21"/>
                  <a:gd name="T10" fmla="*/ 18 w 18"/>
                  <a:gd name="T11" fmla="*/ 10 h 21"/>
                  <a:gd name="T12" fmla="*/ 16 w 18"/>
                  <a:gd name="T13" fmla="*/ 11 h 21"/>
                  <a:gd name="T14" fmla="*/ 15 w 18"/>
                  <a:gd name="T15" fmla="*/ 11 h 21"/>
                  <a:gd name="T16" fmla="*/ 12 w 18"/>
                  <a:gd name="T17" fmla="*/ 12 h 21"/>
                  <a:gd name="T18" fmla="*/ 11 w 18"/>
                  <a:gd name="T19" fmla="*/ 15 h 21"/>
                  <a:gd name="T20" fmla="*/ 10 w 18"/>
                  <a:gd name="T21" fmla="*/ 18 h 21"/>
                  <a:gd name="T22" fmla="*/ 10 w 18"/>
                  <a:gd name="T23" fmla="*/ 18 h 21"/>
                  <a:gd name="T24" fmla="*/ 10 w 18"/>
                  <a:gd name="T25" fmla="*/ 18 h 21"/>
                  <a:gd name="T26" fmla="*/ 8 w 18"/>
                  <a:gd name="T27" fmla="*/ 18 h 21"/>
                  <a:gd name="T28" fmla="*/ 7 w 18"/>
                  <a:gd name="T29" fmla="*/ 21 h 21"/>
                  <a:gd name="T30" fmla="*/ 3 w 18"/>
                  <a:gd name="T31" fmla="*/ 21 h 21"/>
                  <a:gd name="T32" fmla="*/ 0 w 18"/>
                  <a:gd name="T33" fmla="*/ 21 h 21"/>
                  <a:gd name="T34" fmla="*/ 1 w 18"/>
                  <a:gd name="T35" fmla="*/ 21 h 21"/>
                  <a:gd name="T36" fmla="*/ 1 w 18"/>
                  <a:gd name="T37" fmla="*/ 17 h 21"/>
                  <a:gd name="T38" fmla="*/ 3 w 18"/>
                  <a:gd name="T39" fmla="*/ 14 h 21"/>
                  <a:gd name="T40" fmla="*/ 5 w 18"/>
                  <a:gd name="T41" fmla="*/ 10 h 21"/>
                  <a:gd name="T42" fmla="*/ 5 w 18"/>
                  <a:gd name="T43" fmla="*/ 1 h 21"/>
                  <a:gd name="T44" fmla="*/ 8 w 18"/>
                  <a:gd name="T45" fmla="*/ 0 h 21"/>
                  <a:gd name="T46" fmla="*/ 8 w 18"/>
                  <a:gd name="T4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21">
                    <a:moveTo>
                      <a:pt x="8" y="0"/>
                    </a:moveTo>
                    <a:lnTo>
                      <a:pt x="14" y="0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7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5" name="Freeform 821"/>
              <p:cNvSpPr>
                <a:spLocks/>
              </p:cNvSpPr>
              <p:nvPr/>
            </p:nvSpPr>
            <p:spPr bwMode="auto">
              <a:xfrm>
                <a:off x="5051472" y="3336598"/>
                <a:ext cx="80038" cy="97824"/>
              </a:xfrm>
              <a:custGeom>
                <a:avLst/>
                <a:gdLst>
                  <a:gd name="T0" fmla="*/ 47 w 54"/>
                  <a:gd name="T1" fmla="*/ 0 h 66"/>
                  <a:gd name="T2" fmla="*/ 54 w 54"/>
                  <a:gd name="T3" fmla="*/ 18 h 66"/>
                  <a:gd name="T4" fmla="*/ 54 w 54"/>
                  <a:gd name="T5" fmla="*/ 18 h 66"/>
                  <a:gd name="T6" fmla="*/ 49 w 54"/>
                  <a:gd name="T7" fmla="*/ 22 h 66"/>
                  <a:gd name="T8" fmla="*/ 29 w 54"/>
                  <a:gd name="T9" fmla="*/ 29 h 66"/>
                  <a:gd name="T10" fmla="*/ 44 w 54"/>
                  <a:gd name="T11" fmla="*/ 44 h 66"/>
                  <a:gd name="T12" fmla="*/ 39 w 54"/>
                  <a:gd name="T13" fmla="*/ 51 h 66"/>
                  <a:gd name="T14" fmla="*/ 38 w 54"/>
                  <a:gd name="T15" fmla="*/ 55 h 66"/>
                  <a:gd name="T16" fmla="*/ 28 w 54"/>
                  <a:gd name="T17" fmla="*/ 56 h 66"/>
                  <a:gd name="T18" fmla="*/ 18 w 54"/>
                  <a:gd name="T19" fmla="*/ 66 h 66"/>
                  <a:gd name="T20" fmla="*/ 4 w 54"/>
                  <a:gd name="T21" fmla="*/ 62 h 66"/>
                  <a:gd name="T22" fmla="*/ 0 w 54"/>
                  <a:gd name="T23" fmla="*/ 62 h 66"/>
                  <a:gd name="T24" fmla="*/ 0 w 54"/>
                  <a:gd name="T25" fmla="*/ 62 h 66"/>
                  <a:gd name="T26" fmla="*/ 2 w 54"/>
                  <a:gd name="T27" fmla="*/ 59 h 66"/>
                  <a:gd name="T28" fmla="*/ 2 w 54"/>
                  <a:gd name="T29" fmla="*/ 58 h 66"/>
                  <a:gd name="T30" fmla="*/ 2 w 54"/>
                  <a:gd name="T31" fmla="*/ 58 h 66"/>
                  <a:gd name="T32" fmla="*/ 2 w 54"/>
                  <a:gd name="T33" fmla="*/ 56 h 66"/>
                  <a:gd name="T34" fmla="*/ 2 w 54"/>
                  <a:gd name="T35" fmla="*/ 55 h 66"/>
                  <a:gd name="T36" fmla="*/ 3 w 54"/>
                  <a:gd name="T37" fmla="*/ 53 h 66"/>
                  <a:gd name="T38" fmla="*/ 3 w 54"/>
                  <a:gd name="T39" fmla="*/ 51 h 66"/>
                  <a:gd name="T40" fmla="*/ 4 w 54"/>
                  <a:gd name="T41" fmla="*/ 48 h 66"/>
                  <a:gd name="T42" fmla="*/ 4 w 54"/>
                  <a:gd name="T43" fmla="*/ 44 h 66"/>
                  <a:gd name="T44" fmla="*/ 4 w 54"/>
                  <a:gd name="T45" fmla="*/ 42 h 66"/>
                  <a:gd name="T46" fmla="*/ 4 w 54"/>
                  <a:gd name="T47" fmla="*/ 40 h 66"/>
                  <a:gd name="T48" fmla="*/ 6 w 54"/>
                  <a:gd name="T49" fmla="*/ 37 h 66"/>
                  <a:gd name="T50" fmla="*/ 6 w 54"/>
                  <a:gd name="T51" fmla="*/ 36 h 66"/>
                  <a:gd name="T52" fmla="*/ 6 w 54"/>
                  <a:gd name="T53" fmla="*/ 24 h 66"/>
                  <a:gd name="T54" fmla="*/ 6 w 54"/>
                  <a:gd name="T55" fmla="*/ 23 h 66"/>
                  <a:gd name="T56" fmla="*/ 7 w 54"/>
                  <a:gd name="T57" fmla="*/ 19 h 66"/>
                  <a:gd name="T58" fmla="*/ 7 w 54"/>
                  <a:gd name="T59" fmla="*/ 18 h 66"/>
                  <a:gd name="T60" fmla="*/ 7 w 54"/>
                  <a:gd name="T61" fmla="*/ 16 h 66"/>
                  <a:gd name="T62" fmla="*/ 7 w 54"/>
                  <a:gd name="T63" fmla="*/ 15 h 66"/>
                  <a:gd name="T64" fmla="*/ 7 w 54"/>
                  <a:gd name="T65" fmla="*/ 13 h 66"/>
                  <a:gd name="T66" fmla="*/ 7 w 54"/>
                  <a:gd name="T67" fmla="*/ 13 h 66"/>
                  <a:gd name="T68" fmla="*/ 9 w 54"/>
                  <a:gd name="T69" fmla="*/ 12 h 66"/>
                  <a:gd name="T70" fmla="*/ 10 w 54"/>
                  <a:gd name="T71" fmla="*/ 11 h 66"/>
                  <a:gd name="T72" fmla="*/ 11 w 54"/>
                  <a:gd name="T73" fmla="*/ 11 h 66"/>
                  <a:gd name="T74" fmla="*/ 15 w 54"/>
                  <a:gd name="T75" fmla="*/ 13 h 66"/>
                  <a:gd name="T76" fmla="*/ 18 w 54"/>
                  <a:gd name="T77" fmla="*/ 15 h 66"/>
                  <a:gd name="T78" fmla="*/ 20 w 54"/>
                  <a:gd name="T79" fmla="*/ 15 h 66"/>
                  <a:gd name="T80" fmla="*/ 21 w 54"/>
                  <a:gd name="T81" fmla="*/ 16 h 66"/>
                  <a:gd name="T82" fmla="*/ 47 w 54"/>
                  <a:gd name="T83" fmla="*/ 0 h 66"/>
                  <a:gd name="T84" fmla="*/ 47 w 54"/>
                  <a:gd name="T8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66">
                    <a:moveTo>
                      <a:pt x="47" y="0"/>
                    </a:moveTo>
                    <a:lnTo>
                      <a:pt x="54" y="18"/>
                    </a:lnTo>
                    <a:lnTo>
                      <a:pt x="54" y="18"/>
                    </a:lnTo>
                    <a:lnTo>
                      <a:pt x="49" y="22"/>
                    </a:lnTo>
                    <a:lnTo>
                      <a:pt x="29" y="29"/>
                    </a:lnTo>
                    <a:lnTo>
                      <a:pt x="44" y="44"/>
                    </a:lnTo>
                    <a:lnTo>
                      <a:pt x="39" y="51"/>
                    </a:lnTo>
                    <a:lnTo>
                      <a:pt x="38" y="55"/>
                    </a:lnTo>
                    <a:lnTo>
                      <a:pt x="28" y="56"/>
                    </a:lnTo>
                    <a:lnTo>
                      <a:pt x="18" y="66"/>
                    </a:lnTo>
                    <a:lnTo>
                      <a:pt x="4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59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3" y="53"/>
                    </a:lnTo>
                    <a:lnTo>
                      <a:pt x="3" y="51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5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1" y="16"/>
                    </a:ln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6" name="Freeform 822"/>
              <p:cNvSpPr>
                <a:spLocks/>
              </p:cNvSpPr>
              <p:nvPr/>
            </p:nvSpPr>
            <p:spPr bwMode="auto">
              <a:xfrm>
                <a:off x="5049990" y="3363277"/>
                <a:ext cx="407603" cy="343868"/>
              </a:xfrm>
              <a:custGeom>
                <a:avLst/>
                <a:gdLst>
                  <a:gd name="T0" fmla="*/ 128 w 275"/>
                  <a:gd name="T1" fmla="*/ 44 h 232"/>
                  <a:gd name="T2" fmla="*/ 167 w 275"/>
                  <a:gd name="T3" fmla="*/ 48 h 232"/>
                  <a:gd name="T4" fmla="*/ 177 w 275"/>
                  <a:gd name="T5" fmla="*/ 51 h 232"/>
                  <a:gd name="T6" fmla="*/ 179 w 275"/>
                  <a:gd name="T7" fmla="*/ 52 h 232"/>
                  <a:gd name="T8" fmla="*/ 188 w 275"/>
                  <a:gd name="T9" fmla="*/ 63 h 232"/>
                  <a:gd name="T10" fmla="*/ 191 w 275"/>
                  <a:gd name="T11" fmla="*/ 65 h 232"/>
                  <a:gd name="T12" fmla="*/ 192 w 275"/>
                  <a:gd name="T13" fmla="*/ 69 h 232"/>
                  <a:gd name="T14" fmla="*/ 199 w 275"/>
                  <a:gd name="T15" fmla="*/ 74 h 232"/>
                  <a:gd name="T16" fmla="*/ 203 w 275"/>
                  <a:gd name="T17" fmla="*/ 85 h 232"/>
                  <a:gd name="T18" fmla="*/ 203 w 275"/>
                  <a:gd name="T19" fmla="*/ 89 h 232"/>
                  <a:gd name="T20" fmla="*/ 213 w 275"/>
                  <a:gd name="T21" fmla="*/ 105 h 232"/>
                  <a:gd name="T22" fmla="*/ 218 w 275"/>
                  <a:gd name="T23" fmla="*/ 107 h 232"/>
                  <a:gd name="T24" fmla="*/ 222 w 275"/>
                  <a:gd name="T25" fmla="*/ 107 h 232"/>
                  <a:gd name="T26" fmla="*/ 222 w 275"/>
                  <a:gd name="T27" fmla="*/ 113 h 232"/>
                  <a:gd name="T28" fmla="*/ 224 w 275"/>
                  <a:gd name="T29" fmla="*/ 117 h 232"/>
                  <a:gd name="T30" fmla="*/ 268 w 275"/>
                  <a:gd name="T31" fmla="*/ 136 h 232"/>
                  <a:gd name="T32" fmla="*/ 275 w 275"/>
                  <a:gd name="T33" fmla="*/ 143 h 232"/>
                  <a:gd name="T34" fmla="*/ 186 w 275"/>
                  <a:gd name="T35" fmla="*/ 199 h 232"/>
                  <a:gd name="T36" fmla="*/ 149 w 275"/>
                  <a:gd name="T37" fmla="*/ 214 h 232"/>
                  <a:gd name="T38" fmla="*/ 126 w 275"/>
                  <a:gd name="T39" fmla="*/ 206 h 232"/>
                  <a:gd name="T40" fmla="*/ 123 w 275"/>
                  <a:gd name="T41" fmla="*/ 218 h 232"/>
                  <a:gd name="T42" fmla="*/ 116 w 275"/>
                  <a:gd name="T43" fmla="*/ 222 h 232"/>
                  <a:gd name="T44" fmla="*/ 108 w 275"/>
                  <a:gd name="T45" fmla="*/ 214 h 232"/>
                  <a:gd name="T46" fmla="*/ 95 w 275"/>
                  <a:gd name="T47" fmla="*/ 197 h 232"/>
                  <a:gd name="T48" fmla="*/ 88 w 275"/>
                  <a:gd name="T49" fmla="*/ 181 h 232"/>
                  <a:gd name="T50" fmla="*/ 84 w 275"/>
                  <a:gd name="T51" fmla="*/ 178 h 232"/>
                  <a:gd name="T52" fmla="*/ 79 w 275"/>
                  <a:gd name="T53" fmla="*/ 172 h 232"/>
                  <a:gd name="T54" fmla="*/ 72 w 275"/>
                  <a:gd name="T55" fmla="*/ 170 h 232"/>
                  <a:gd name="T56" fmla="*/ 62 w 275"/>
                  <a:gd name="T57" fmla="*/ 157 h 232"/>
                  <a:gd name="T58" fmla="*/ 59 w 275"/>
                  <a:gd name="T59" fmla="*/ 146 h 232"/>
                  <a:gd name="T60" fmla="*/ 61 w 275"/>
                  <a:gd name="T61" fmla="*/ 139 h 232"/>
                  <a:gd name="T62" fmla="*/ 56 w 275"/>
                  <a:gd name="T63" fmla="*/ 128 h 232"/>
                  <a:gd name="T64" fmla="*/ 54 w 275"/>
                  <a:gd name="T65" fmla="*/ 123 h 232"/>
                  <a:gd name="T66" fmla="*/ 45 w 275"/>
                  <a:gd name="T67" fmla="*/ 114 h 232"/>
                  <a:gd name="T68" fmla="*/ 39 w 275"/>
                  <a:gd name="T69" fmla="*/ 113 h 232"/>
                  <a:gd name="T70" fmla="*/ 36 w 275"/>
                  <a:gd name="T71" fmla="*/ 107 h 232"/>
                  <a:gd name="T72" fmla="*/ 34 w 275"/>
                  <a:gd name="T73" fmla="*/ 100 h 232"/>
                  <a:gd name="T74" fmla="*/ 27 w 275"/>
                  <a:gd name="T75" fmla="*/ 91 h 232"/>
                  <a:gd name="T76" fmla="*/ 23 w 275"/>
                  <a:gd name="T77" fmla="*/ 85 h 232"/>
                  <a:gd name="T78" fmla="*/ 18 w 275"/>
                  <a:gd name="T79" fmla="*/ 77 h 232"/>
                  <a:gd name="T80" fmla="*/ 14 w 275"/>
                  <a:gd name="T81" fmla="*/ 70 h 232"/>
                  <a:gd name="T82" fmla="*/ 8 w 275"/>
                  <a:gd name="T83" fmla="*/ 60 h 232"/>
                  <a:gd name="T84" fmla="*/ 3 w 275"/>
                  <a:gd name="T85" fmla="*/ 59 h 232"/>
                  <a:gd name="T86" fmla="*/ 1 w 275"/>
                  <a:gd name="T87" fmla="*/ 55 h 232"/>
                  <a:gd name="T88" fmla="*/ 5 w 275"/>
                  <a:gd name="T89" fmla="*/ 44 h 232"/>
                  <a:gd name="T90" fmla="*/ 39 w 275"/>
                  <a:gd name="T91" fmla="*/ 37 h 232"/>
                  <a:gd name="T92" fmla="*/ 30 w 275"/>
                  <a:gd name="T93" fmla="*/ 1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5" h="232">
                    <a:moveTo>
                      <a:pt x="55" y="0"/>
                    </a:moveTo>
                    <a:lnTo>
                      <a:pt x="66" y="1"/>
                    </a:lnTo>
                    <a:lnTo>
                      <a:pt x="128" y="44"/>
                    </a:lnTo>
                    <a:lnTo>
                      <a:pt x="153" y="44"/>
                    </a:lnTo>
                    <a:lnTo>
                      <a:pt x="156" y="44"/>
                    </a:lnTo>
                    <a:lnTo>
                      <a:pt x="167" y="48"/>
                    </a:lnTo>
                    <a:lnTo>
                      <a:pt x="168" y="52"/>
                    </a:lnTo>
                    <a:lnTo>
                      <a:pt x="177" y="49"/>
                    </a:lnTo>
                    <a:lnTo>
                      <a:pt x="177" y="51"/>
                    </a:lnTo>
                    <a:lnTo>
                      <a:pt x="178" y="49"/>
                    </a:lnTo>
                    <a:lnTo>
                      <a:pt x="178" y="52"/>
                    </a:lnTo>
                    <a:lnTo>
                      <a:pt x="179" y="52"/>
                    </a:lnTo>
                    <a:lnTo>
                      <a:pt x="181" y="56"/>
                    </a:lnTo>
                    <a:lnTo>
                      <a:pt x="184" y="63"/>
                    </a:lnTo>
                    <a:lnTo>
                      <a:pt x="188" y="63"/>
                    </a:lnTo>
                    <a:lnTo>
                      <a:pt x="191" y="65"/>
                    </a:lnTo>
                    <a:lnTo>
                      <a:pt x="192" y="66"/>
                    </a:lnTo>
                    <a:lnTo>
                      <a:pt x="191" y="65"/>
                    </a:lnTo>
                    <a:lnTo>
                      <a:pt x="189" y="66"/>
                    </a:lnTo>
                    <a:lnTo>
                      <a:pt x="189" y="66"/>
                    </a:lnTo>
                    <a:lnTo>
                      <a:pt x="192" y="69"/>
                    </a:lnTo>
                    <a:lnTo>
                      <a:pt x="193" y="69"/>
                    </a:lnTo>
                    <a:lnTo>
                      <a:pt x="197" y="74"/>
                    </a:lnTo>
                    <a:lnTo>
                      <a:pt x="199" y="74"/>
                    </a:lnTo>
                    <a:lnTo>
                      <a:pt x="200" y="77"/>
                    </a:lnTo>
                    <a:lnTo>
                      <a:pt x="200" y="78"/>
                    </a:lnTo>
                    <a:lnTo>
                      <a:pt x="203" y="85"/>
                    </a:lnTo>
                    <a:lnTo>
                      <a:pt x="203" y="87"/>
                    </a:lnTo>
                    <a:lnTo>
                      <a:pt x="202" y="87"/>
                    </a:lnTo>
                    <a:lnTo>
                      <a:pt x="203" y="89"/>
                    </a:lnTo>
                    <a:lnTo>
                      <a:pt x="210" y="98"/>
                    </a:lnTo>
                    <a:lnTo>
                      <a:pt x="210" y="100"/>
                    </a:lnTo>
                    <a:lnTo>
                      <a:pt x="213" y="105"/>
                    </a:lnTo>
                    <a:lnTo>
                      <a:pt x="213" y="103"/>
                    </a:lnTo>
                    <a:lnTo>
                      <a:pt x="214" y="105"/>
                    </a:lnTo>
                    <a:lnTo>
                      <a:pt x="218" y="107"/>
                    </a:lnTo>
                    <a:lnTo>
                      <a:pt x="220" y="107"/>
                    </a:lnTo>
                    <a:lnTo>
                      <a:pt x="221" y="107"/>
                    </a:lnTo>
                    <a:lnTo>
                      <a:pt x="222" y="107"/>
                    </a:lnTo>
                    <a:lnTo>
                      <a:pt x="221" y="109"/>
                    </a:lnTo>
                    <a:lnTo>
                      <a:pt x="221" y="110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4" y="113"/>
                    </a:lnTo>
                    <a:lnTo>
                      <a:pt x="224" y="117"/>
                    </a:lnTo>
                    <a:lnTo>
                      <a:pt x="226" y="121"/>
                    </a:lnTo>
                    <a:lnTo>
                      <a:pt x="229" y="131"/>
                    </a:lnTo>
                    <a:lnTo>
                      <a:pt x="268" y="136"/>
                    </a:lnTo>
                    <a:lnTo>
                      <a:pt x="272" y="132"/>
                    </a:lnTo>
                    <a:lnTo>
                      <a:pt x="272" y="132"/>
                    </a:lnTo>
                    <a:lnTo>
                      <a:pt x="275" y="143"/>
                    </a:lnTo>
                    <a:lnTo>
                      <a:pt x="273" y="172"/>
                    </a:lnTo>
                    <a:lnTo>
                      <a:pt x="236" y="183"/>
                    </a:lnTo>
                    <a:lnTo>
                      <a:pt x="186" y="199"/>
                    </a:lnTo>
                    <a:lnTo>
                      <a:pt x="162" y="232"/>
                    </a:lnTo>
                    <a:lnTo>
                      <a:pt x="162" y="219"/>
                    </a:lnTo>
                    <a:lnTo>
                      <a:pt x="149" y="214"/>
                    </a:lnTo>
                    <a:lnTo>
                      <a:pt x="138" y="208"/>
                    </a:lnTo>
                    <a:lnTo>
                      <a:pt x="130" y="208"/>
                    </a:lnTo>
                    <a:lnTo>
                      <a:pt x="126" y="206"/>
                    </a:lnTo>
                    <a:lnTo>
                      <a:pt x="123" y="207"/>
                    </a:lnTo>
                    <a:lnTo>
                      <a:pt x="120" y="212"/>
                    </a:lnTo>
                    <a:lnTo>
                      <a:pt x="123" y="218"/>
                    </a:lnTo>
                    <a:lnTo>
                      <a:pt x="120" y="219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3" y="222"/>
                    </a:lnTo>
                    <a:lnTo>
                      <a:pt x="112" y="215"/>
                    </a:lnTo>
                    <a:lnTo>
                      <a:pt x="108" y="214"/>
                    </a:lnTo>
                    <a:lnTo>
                      <a:pt x="106" y="208"/>
                    </a:lnTo>
                    <a:lnTo>
                      <a:pt x="105" y="208"/>
                    </a:lnTo>
                    <a:lnTo>
                      <a:pt x="95" y="197"/>
                    </a:lnTo>
                    <a:lnTo>
                      <a:pt x="95" y="194"/>
                    </a:lnTo>
                    <a:lnTo>
                      <a:pt x="92" y="193"/>
                    </a:lnTo>
                    <a:lnTo>
                      <a:pt x="88" y="181"/>
                    </a:lnTo>
                    <a:lnTo>
                      <a:pt x="87" y="181"/>
                    </a:lnTo>
                    <a:lnTo>
                      <a:pt x="87" y="179"/>
                    </a:lnTo>
                    <a:lnTo>
                      <a:pt x="84" y="178"/>
                    </a:lnTo>
                    <a:lnTo>
                      <a:pt x="84" y="176"/>
                    </a:lnTo>
                    <a:lnTo>
                      <a:pt x="80" y="172"/>
                    </a:lnTo>
                    <a:lnTo>
                      <a:pt x="79" y="172"/>
                    </a:lnTo>
                    <a:lnTo>
                      <a:pt x="77" y="170"/>
                    </a:lnTo>
                    <a:lnTo>
                      <a:pt x="74" y="170"/>
                    </a:lnTo>
                    <a:lnTo>
                      <a:pt x="72" y="170"/>
                    </a:lnTo>
                    <a:lnTo>
                      <a:pt x="65" y="161"/>
                    </a:lnTo>
                    <a:lnTo>
                      <a:pt x="65" y="160"/>
                    </a:lnTo>
                    <a:lnTo>
                      <a:pt x="62" y="157"/>
                    </a:lnTo>
                    <a:lnTo>
                      <a:pt x="62" y="153"/>
                    </a:lnTo>
                    <a:lnTo>
                      <a:pt x="61" y="147"/>
                    </a:lnTo>
                    <a:lnTo>
                      <a:pt x="59" y="146"/>
                    </a:lnTo>
                    <a:lnTo>
                      <a:pt x="61" y="145"/>
                    </a:lnTo>
                    <a:lnTo>
                      <a:pt x="62" y="141"/>
                    </a:lnTo>
                    <a:lnTo>
                      <a:pt x="61" y="139"/>
                    </a:lnTo>
                    <a:lnTo>
                      <a:pt x="61" y="135"/>
                    </a:lnTo>
                    <a:lnTo>
                      <a:pt x="58" y="132"/>
                    </a:lnTo>
                    <a:lnTo>
                      <a:pt x="56" y="128"/>
                    </a:lnTo>
                    <a:lnTo>
                      <a:pt x="55" y="127"/>
                    </a:lnTo>
                    <a:lnTo>
                      <a:pt x="55" y="124"/>
                    </a:lnTo>
                    <a:lnTo>
                      <a:pt x="54" y="123"/>
                    </a:lnTo>
                    <a:lnTo>
                      <a:pt x="52" y="120"/>
                    </a:lnTo>
                    <a:lnTo>
                      <a:pt x="50" y="117"/>
                    </a:lnTo>
                    <a:lnTo>
                      <a:pt x="45" y="114"/>
                    </a:lnTo>
                    <a:lnTo>
                      <a:pt x="43" y="113"/>
                    </a:lnTo>
                    <a:lnTo>
                      <a:pt x="40" y="114"/>
                    </a:lnTo>
                    <a:lnTo>
                      <a:pt x="39" y="113"/>
                    </a:lnTo>
                    <a:lnTo>
                      <a:pt x="39" y="112"/>
                    </a:lnTo>
                    <a:lnTo>
                      <a:pt x="36" y="109"/>
                    </a:lnTo>
                    <a:lnTo>
                      <a:pt x="36" y="107"/>
                    </a:lnTo>
                    <a:lnTo>
                      <a:pt x="37" y="106"/>
                    </a:lnTo>
                    <a:lnTo>
                      <a:pt x="36" y="102"/>
                    </a:lnTo>
                    <a:lnTo>
                      <a:pt x="34" y="100"/>
                    </a:lnTo>
                    <a:lnTo>
                      <a:pt x="32" y="94"/>
                    </a:lnTo>
                    <a:lnTo>
                      <a:pt x="29" y="92"/>
                    </a:lnTo>
                    <a:lnTo>
                      <a:pt x="27" y="91"/>
                    </a:lnTo>
                    <a:lnTo>
                      <a:pt x="26" y="88"/>
                    </a:lnTo>
                    <a:lnTo>
                      <a:pt x="25" y="88"/>
                    </a:lnTo>
                    <a:lnTo>
                      <a:pt x="23" y="85"/>
                    </a:lnTo>
                    <a:lnTo>
                      <a:pt x="23" y="82"/>
                    </a:lnTo>
                    <a:lnTo>
                      <a:pt x="19" y="77"/>
                    </a:lnTo>
                    <a:lnTo>
                      <a:pt x="18" y="77"/>
                    </a:lnTo>
                    <a:lnTo>
                      <a:pt x="15" y="74"/>
                    </a:lnTo>
                    <a:lnTo>
                      <a:pt x="15" y="71"/>
                    </a:lnTo>
                    <a:lnTo>
                      <a:pt x="14" y="70"/>
                    </a:lnTo>
                    <a:lnTo>
                      <a:pt x="12" y="67"/>
                    </a:lnTo>
                    <a:lnTo>
                      <a:pt x="7" y="62"/>
                    </a:lnTo>
                    <a:lnTo>
                      <a:pt x="8" y="60"/>
                    </a:lnTo>
                    <a:lnTo>
                      <a:pt x="5" y="59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1" y="60"/>
                    </a:lnTo>
                    <a:lnTo>
                      <a:pt x="0" y="59"/>
                    </a:lnTo>
                    <a:lnTo>
                      <a:pt x="1" y="55"/>
                    </a:lnTo>
                    <a:lnTo>
                      <a:pt x="1" y="49"/>
                    </a:lnTo>
                    <a:lnTo>
                      <a:pt x="1" y="44"/>
                    </a:lnTo>
                    <a:lnTo>
                      <a:pt x="5" y="44"/>
                    </a:lnTo>
                    <a:lnTo>
                      <a:pt x="19" y="48"/>
                    </a:lnTo>
                    <a:lnTo>
                      <a:pt x="29" y="38"/>
                    </a:lnTo>
                    <a:lnTo>
                      <a:pt x="39" y="37"/>
                    </a:lnTo>
                    <a:lnTo>
                      <a:pt x="40" y="33"/>
                    </a:lnTo>
                    <a:lnTo>
                      <a:pt x="45" y="26"/>
                    </a:lnTo>
                    <a:lnTo>
                      <a:pt x="30" y="11"/>
                    </a:lnTo>
                    <a:lnTo>
                      <a:pt x="50" y="4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7" name="Freeform 823"/>
              <p:cNvSpPr>
                <a:spLocks/>
              </p:cNvSpPr>
              <p:nvPr/>
            </p:nvSpPr>
            <p:spPr bwMode="auto">
              <a:xfrm>
                <a:off x="5365696" y="3489264"/>
                <a:ext cx="13340" cy="32608"/>
              </a:xfrm>
              <a:custGeom>
                <a:avLst/>
                <a:gdLst>
                  <a:gd name="T0" fmla="*/ 2 w 9"/>
                  <a:gd name="T1" fmla="*/ 0 h 22"/>
                  <a:gd name="T2" fmla="*/ 4 w 9"/>
                  <a:gd name="T3" fmla="*/ 0 h 22"/>
                  <a:gd name="T4" fmla="*/ 7 w 9"/>
                  <a:gd name="T5" fmla="*/ 2 h 22"/>
                  <a:gd name="T6" fmla="*/ 7 w 9"/>
                  <a:gd name="T7" fmla="*/ 3 h 22"/>
                  <a:gd name="T8" fmla="*/ 8 w 9"/>
                  <a:gd name="T9" fmla="*/ 3 h 22"/>
                  <a:gd name="T10" fmla="*/ 8 w 9"/>
                  <a:gd name="T11" fmla="*/ 4 h 22"/>
                  <a:gd name="T12" fmla="*/ 8 w 9"/>
                  <a:gd name="T13" fmla="*/ 9 h 22"/>
                  <a:gd name="T14" fmla="*/ 7 w 9"/>
                  <a:gd name="T15" fmla="*/ 9 h 22"/>
                  <a:gd name="T16" fmla="*/ 7 w 9"/>
                  <a:gd name="T17" fmla="*/ 13 h 22"/>
                  <a:gd name="T18" fmla="*/ 8 w 9"/>
                  <a:gd name="T19" fmla="*/ 13 h 22"/>
                  <a:gd name="T20" fmla="*/ 9 w 9"/>
                  <a:gd name="T21" fmla="*/ 15 h 22"/>
                  <a:gd name="T22" fmla="*/ 8 w 9"/>
                  <a:gd name="T23" fmla="*/ 22 h 22"/>
                  <a:gd name="T24" fmla="*/ 7 w 9"/>
                  <a:gd name="T25" fmla="*/ 22 h 22"/>
                  <a:gd name="T26" fmla="*/ 7 w 9"/>
                  <a:gd name="T27" fmla="*/ 22 h 22"/>
                  <a:gd name="T28" fmla="*/ 5 w 9"/>
                  <a:gd name="T29" fmla="*/ 22 h 22"/>
                  <a:gd name="T30" fmla="*/ 1 w 9"/>
                  <a:gd name="T31" fmla="*/ 20 h 22"/>
                  <a:gd name="T32" fmla="*/ 0 w 9"/>
                  <a:gd name="T33" fmla="*/ 18 h 22"/>
                  <a:gd name="T34" fmla="*/ 1 w 9"/>
                  <a:gd name="T35" fmla="*/ 18 h 22"/>
                  <a:gd name="T36" fmla="*/ 1 w 9"/>
                  <a:gd name="T37" fmla="*/ 15 h 22"/>
                  <a:gd name="T38" fmla="*/ 0 w 9"/>
                  <a:gd name="T39" fmla="*/ 14 h 22"/>
                  <a:gd name="T40" fmla="*/ 0 w 9"/>
                  <a:gd name="T41" fmla="*/ 13 h 22"/>
                  <a:gd name="T42" fmla="*/ 0 w 9"/>
                  <a:gd name="T43" fmla="*/ 9 h 22"/>
                  <a:gd name="T44" fmla="*/ 1 w 9"/>
                  <a:gd name="T45" fmla="*/ 9 h 22"/>
                  <a:gd name="T46" fmla="*/ 1 w 9"/>
                  <a:gd name="T47" fmla="*/ 9 h 22"/>
                  <a:gd name="T48" fmla="*/ 1 w 9"/>
                  <a:gd name="T49" fmla="*/ 6 h 22"/>
                  <a:gd name="T50" fmla="*/ 1 w 9"/>
                  <a:gd name="T51" fmla="*/ 6 h 22"/>
                  <a:gd name="T52" fmla="*/ 1 w 9"/>
                  <a:gd name="T53" fmla="*/ 3 h 22"/>
                  <a:gd name="T54" fmla="*/ 1 w 9"/>
                  <a:gd name="T55" fmla="*/ 3 h 22"/>
                  <a:gd name="T56" fmla="*/ 1 w 9"/>
                  <a:gd name="T57" fmla="*/ 2 h 22"/>
                  <a:gd name="T58" fmla="*/ 2 w 9"/>
                  <a:gd name="T59" fmla="*/ 2 h 22"/>
                  <a:gd name="T60" fmla="*/ 2 w 9"/>
                  <a:gd name="T6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2">
                    <a:moveTo>
                      <a:pt x="2" y="0"/>
                    </a:moveTo>
                    <a:lnTo>
                      <a:pt x="4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9" y="15"/>
                    </a:lnTo>
                    <a:lnTo>
                      <a:pt x="8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8" name="Freeform 824"/>
              <p:cNvSpPr>
                <a:spLocks/>
              </p:cNvSpPr>
              <p:nvPr/>
            </p:nvSpPr>
            <p:spPr bwMode="auto">
              <a:xfrm>
                <a:off x="5382000" y="3492228"/>
                <a:ext cx="91896" cy="72628"/>
              </a:xfrm>
              <a:custGeom>
                <a:avLst/>
                <a:gdLst>
                  <a:gd name="T0" fmla="*/ 56 w 62"/>
                  <a:gd name="T1" fmla="*/ 0 h 49"/>
                  <a:gd name="T2" fmla="*/ 58 w 62"/>
                  <a:gd name="T3" fmla="*/ 0 h 49"/>
                  <a:gd name="T4" fmla="*/ 59 w 62"/>
                  <a:gd name="T5" fmla="*/ 5 h 49"/>
                  <a:gd name="T6" fmla="*/ 59 w 62"/>
                  <a:gd name="T7" fmla="*/ 5 h 49"/>
                  <a:gd name="T8" fmla="*/ 59 w 62"/>
                  <a:gd name="T9" fmla="*/ 5 h 49"/>
                  <a:gd name="T10" fmla="*/ 60 w 62"/>
                  <a:gd name="T11" fmla="*/ 7 h 49"/>
                  <a:gd name="T12" fmla="*/ 62 w 62"/>
                  <a:gd name="T13" fmla="*/ 5 h 49"/>
                  <a:gd name="T14" fmla="*/ 62 w 62"/>
                  <a:gd name="T15" fmla="*/ 8 h 49"/>
                  <a:gd name="T16" fmla="*/ 62 w 62"/>
                  <a:gd name="T17" fmla="*/ 11 h 49"/>
                  <a:gd name="T18" fmla="*/ 59 w 62"/>
                  <a:gd name="T19" fmla="*/ 11 h 49"/>
                  <a:gd name="T20" fmla="*/ 48 w 62"/>
                  <a:gd name="T21" fmla="*/ 45 h 49"/>
                  <a:gd name="T22" fmla="*/ 44 w 62"/>
                  <a:gd name="T23" fmla="*/ 49 h 49"/>
                  <a:gd name="T24" fmla="*/ 5 w 62"/>
                  <a:gd name="T25" fmla="*/ 44 h 49"/>
                  <a:gd name="T26" fmla="*/ 2 w 62"/>
                  <a:gd name="T27" fmla="*/ 34 h 49"/>
                  <a:gd name="T28" fmla="*/ 0 w 62"/>
                  <a:gd name="T29" fmla="*/ 30 h 49"/>
                  <a:gd name="T30" fmla="*/ 0 w 62"/>
                  <a:gd name="T31" fmla="*/ 26 h 49"/>
                  <a:gd name="T32" fmla="*/ 0 w 62"/>
                  <a:gd name="T33" fmla="*/ 26 h 49"/>
                  <a:gd name="T34" fmla="*/ 1 w 62"/>
                  <a:gd name="T35" fmla="*/ 25 h 49"/>
                  <a:gd name="T36" fmla="*/ 2 w 62"/>
                  <a:gd name="T37" fmla="*/ 31 h 49"/>
                  <a:gd name="T38" fmla="*/ 4 w 62"/>
                  <a:gd name="T39" fmla="*/ 30 h 49"/>
                  <a:gd name="T40" fmla="*/ 7 w 62"/>
                  <a:gd name="T41" fmla="*/ 30 h 49"/>
                  <a:gd name="T42" fmla="*/ 8 w 62"/>
                  <a:gd name="T43" fmla="*/ 31 h 49"/>
                  <a:gd name="T44" fmla="*/ 14 w 62"/>
                  <a:gd name="T45" fmla="*/ 26 h 49"/>
                  <a:gd name="T46" fmla="*/ 18 w 62"/>
                  <a:gd name="T47" fmla="*/ 27 h 49"/>
                  <a:gd name="T48" fmla="*/ 20 w 62"/>
                  <a:gd name="T49" fmla="*/ 27 h 49"/>
                  <a:gd name="T50" fmla="*/ 22 w 62"/>
                  <a:gd name="T51" fmla="*/ 27 h 49"/>
                  <a:gd name="T52" fmla="*/ 25 w 62"/>
                  <a:gd name="T53" fmla="*/ 27 h 49"/>
                  <a:gd name="T54" fmla="*/ 25 w 62"/>
                  <a:gd name="T55" fmla="*/ 29 h 49"/>
                  <a:gd name="T56" fmla="*/ 27 w 62"/>
                  <a:gd name="T57" fmla="*/ 29 h 49"/>
                  <a:gd name="T58" fmla="*/ 31 w 62"/>
                  <a:gd name="T59" fmla="*/ 29 h 49"/>
                  <a:gd name="T60" fmla="*/ 33 w 62"/>
                  <a:gd name="T61" fmla="*/ 27 h 49"/>
                  <a:gd name="T62" fmla="*/ 33 w 62"/>
                  <a:gd name="T63" fmla="*/ 27 h 49"/>
                  <a:gd name="T64" fmla="*/ 33 w 62"/>
                  <a:gd name="T65" fmla="*/ 25 h 49"/>
                  <a:gd name="T66" fmla="*/ 34 w 62"/>
                  <a:gd name="T67" fmla="*/ 25 h 49"/>
                  <a:gd name="T68" fmla="*/ 36 w 62"/>
                  <a:gd name="T69" fmla="*/ 23 h 49"/>
                  <a:gd name="T70" fmla="*/ 37 w 62"/>
                  <a:gd name="T71" fmla="*/ 26 h 49"/>
                  <a:gd name="T72" fmla="*/ 40 w 62"/>
                  <a:gd name="T73" fmla="*/ 22 h 49"/>
                  <a:gd name="T74" fmla="*/ 40 w 62"/>
                  <a:gd name="T75" fmla="*/ 20 h 49"/>
                  <a:gd name="T76" fmla="*/ 38 w 62"/>
                  <a:gd name="T77" fmla="*/ 20 h 49"/>
                  <a:gd name="T78" fmla="*/ 40 w 62"/>
                  <a:gd name="T79" fmla="*/ 18 h 49"/>
                  <a:gd name="T80" fmla="*/ 48 w 62"/>
                  <a:gd name="T81" fmla="*/ 12 h 49"/>
                  <a:gd name="T82" fmla="*/ 48 w 62"/>
                  <a:gd name="T83" fmla="*/ 8 h 49"/>
                  <a:gd name="T84" fmla="*/ 55 w 62"/>
                  <a:gd name="T85" fmla="*/ 2 h 49"/>
                  <a:gd name="T86" fmla="*/ 56 w 62"/>
                  <a:gd name="T87" fmla="*/ 1 h 49"/>
                  <a:gd name="T88" fmla="*/ 56 w 62"/>
                  <a:gd name="T8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2" h="49">
                    <a:moveTo>
                      <a:pt x="56" y="0"/>
                    </a:moveTo>
                    <a:lnTo>
                      <a:pt x="58" y="0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60" y="7"/>
                    </a:lnTo>
                    <a:lnTo>
                      <a:pt x="62" y="5"/>
                    </a:lnTo>
                    <a:lnTo>
                      <a:pt x="62" y="8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48" y="45"/>
                    </a:lnTo>
                    <a:lnTo>
                      <a:pt x="44" y="49"/>
                    </a:lnTo>
                    <a:lnTo>
                      <a:pt x="5" y="44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" y="25"/>
                    </a:lnTo>
                    <a:lnTo>
                      <a:pt x="2" y="31"/>
                    </a:lnTo>
                    <a:lnTo>
                      <a:pt x="4" y="30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4" y="26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4" y="25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8" y="12"/>
                    </a:lnTo>
                    <a:lnTo>
                      <a:pt x="48" y="8"/>
                    </a:lnTo>
                    <a:lnTo>
                      <a:pt x="55" y="2"/>
                    </a:lnTo>
                    <a:lnTo>
                      <a:pt x="56" y="1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9" name="Freeform 825"/>
              <p:cNvSpPr>
                <a:spLocks/>
              </p:cNvSpPr>
              <p:nvPr/>
            </p:nvSpPr>
            <p:spPr bwMode="auto">
              <a:xfrm>
                <a:off x="3902775" y="3237292"/>
                <a:ext cx="8893" cy="2964"/>
              </a:xfrm>
              <a:custGeom>
                <a:avLst/>
                <a:gdLst>
                  <a:gd name="T0" fmla="*/ 3 w 6"/>
                  <a:gd name="T1" fmla="*/ 0 h 2"/>
                  <a:gd name="T2" fmla="*/ 4 w 6"/>
                  <a:gd name="T3" fmla="*/ 0 h 2"/>
                  <a:gd name="T4" fmla="*/ 6 w 6"/>
                  <a:gd name="T5" fmla="*/ 2 h 2"/>
                  <a:gd name="T6" fmla="*/ 4 w 6"/>
                  <a:gd name="T7" fmla="*/ 2 h 2"/>
                  <a:gd name="T8" fmla="*/ 1 w 6"/>
                  <a:gd name="T9" fmla="*/ 2 h 2"/>
                  <a:gd name="T10" fmla="*/ 0 w 6"/>
                  <a:gd name="T11" fmla="*/ 0 h 2"/>
                  <a:gd name="T12" fmla="*/ 3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3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0" name="Freeform 826"/>
              <p:cNvSpPr>
                <a:spLocks/>
              </p:cNvSpPr>
              <p:nvPr/>
            </p:nvSpPr>
            <p:spPr bwMode="auto">
              <a:xfrm>
                <a:off x="3859791" y="3215058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1" name="Freeform 827"/>
              <p:cNvSpPr>
                <a:spLocks/>
              </p:cNvSpPr>
              <p:nvPr/>
            </p:nvSpPr>
            <p:spPr bwMode="auto">
              <a:xfrm>
                <a:off x="3853863" y="3219505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2" name="Freeform 828"/>
              <p:cNvSpPr>
                <a:spLocks/>
              </p:cNvSpPr>
              <p:nvPr/>
            </p:nvSpPr>
            <p:spPr bwMode="auto">
              <a:xfrm>
                <a:off x="3877578" y="3215058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3" name="Freeform 829"/>
              <p:cNvSpPr>
                <a:spLocks/>
              </p:cNvSpPr>
              <p:nvPr/>
            </p:nvSpPr>
            <p:spPr bwMode="auto">
              <a:xfrm>
                <a:off x="4062852" y="3352903"/>
                <a:ext cx="7411" cy="2964"/>
              </a:xfrm>
              <a:custGeom>
                <a:avLst/>
                <a:gdLst>
                  <a:gd name="T0" fmla="*/ 4 w 5"/>
                  <a:gd name="T1" fmla="*/ 0 h 2"/>
                  <a:gd name="T2" fmla="*/ 5 w 5"/>
                  <a:gd name="T3" fmla="*/ 1 h 2"/>
                  <a:gd name="T4" fmla="*/ 4 w 5"/>
                  <a:gd name="T5" fmla="*/ 2 h 2"/>
                  <a:gd name="T6" fmla="*/ 1 w 5"/>
                  <a:gd name="T7" fmla="*/ 1 h 2"/>
                  <a:gd name="T8" fmla="*/ 0 w 5"/>
                  <a:gd name="T9" fmla="*/ 0 h 2"/>
                  <a:gd name="T10" fmla="*/ 4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lnTo>
                      <a:pt x="5" y="1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4" name="Freeform 830"/>
              <p:cNvSpPr>
                <a:spLocks/>
              </p:cNvSpPr>
              <p:nvPr/>
            </p:nvSpPr>
            <p:spPr bwMode="auto">
              <a:xfrm>
                <a:off x="4111764" y="3444798"/>
                <a:ext cx="11858" cy="11858"/>
              </a:xfrm>
              <a:custGeom>
                <a:avLst/>
                <a:gdLst>
                  <a:gd name="T0" fmla="*/ 7 w 8"/>
                  <a:gd name="T1" fmla="*/ 0 h 8"/>
                  <a:gd name="T2" fmla="*/ 8 w 8"/>
                  <a:gd name="T3" fmla="*/ 3 h 8"/>
                  <a:gd name="T4" fmla="*/ 5 w 8"/>
                  <a:gd name="T5" fmla="*/ 7 h 8"/>
                  <a:gd name="T6" fmla="*/ 3 w 8"/>
                  <a:gd name="T7" fmla="*/ 8 h 8"/>
                  <a:gd name="T8" fmla="*/ 0 w 8"/>
                  <a:gd name="T9" fmla="*/ 7 h 8"/>
                  <a:gd name="T10" fmla="*/ 3 w 8"/>
                  <a:gd name="T11" fmla="*/ 4 h 8"/>
                  <a:gd name="T12" fmla="*/ 3 w 8"/>
                  <a:gd name="T13" fmla="*/ 1 h 8"/>
                  <a:gd name="T14" fmla="*/ 7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lnTo>
                      <a:pt x="8" y="3"/>
                    </a:lnTo>
                    <a:lnTo>
                      <a:pt x="5" y="7"/>
                    </a:lnTo>
                    <a:lnTo>
                      <a:pt x="3" y="8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5" name="Freeform 831"/>
              <p:cNvSpPr>
                <a:spLocks/>
              </p:cNvSpPr>
              <p:nvPr/>
            </p:nvSpPr>
            <p:spPr bwMode="auto">
              <a:xfrm>
                <a:off x="4048030" y="3438870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1 h 5"/>
                  <a:gd name="T4" fmla="*/ 2 w 3"/>
                  <a:gd name="T5" fmla="*/ 5 h 5"/>
                  <a:gd name="T6" fmla="*/ 0 w 3"/>
                  <a:gd name="T7" fmla="*/ 5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6" name="Freeform 832"/>
              <p:cNvSpPr>
                <a:spLocks/>
              </p:cNvSpPr>
              <p:nvPr/>
            </p:nvSpPr>
            <p:spPr bwMode="auto">
              <a:xfrm>
                <a:off x="4085084" y="3455173"/>
                <a:ext cx="10376" cy="7411"/>
              </a:xfrm>
              <a:custGeom>
                <a:avLst/>
                <a:gdLst>
                  <a:gd name="T0" fmla="*/ 1 w 7"/>
                  <a:gd name="T1" fmla="*/ 0 h 5"/>
                  <a:gd name="T2" fmla="*/ 4 w 7"/>
                  <a:gd name="T3" fmla="*/ 0 h 5"/>
                  <a:gd name="T4" fmla="*/ 6 w 7"/>
                  <a:gd name="T5" fmla="*/ 0 h 5"/>
                  <a:gd name="T6" fmla="*/ 7 w 7"/>
                  <a:gd name="T7" fmla="*/ 3 h 5"/>
                  <a:gd name="T8" fmla="*/ 6 w 7"/>
                  <a:gd name="T9" fmla="*/ 4 h 5"/>
                  <a:gd name="T10" fmla="*/ 3 w 7"/>
                  <a:gd name="T11" fmla="*/ 5 h 5"/>
                  <a:gd name="T12" fmla="*/ 0 w 7"/>
                  <a:gd name="T13" fmla="*/ 3 h 5"/>
                  <a:gd name="T14" fmla="*/ 1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7" name="Freeform 833"/>
              <p:cNvSpPr>
                <a:spLocks/>
              </p:cNvSpPr>
              <p:nvPr/>
            </p:nvSpPr>
            <p:spPr bwMode="auto">
              <a:xfrm>
                <a:off x="4123621" y="3434422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1 h 3"/>
                  <a:gd name="T4" fmla="*/ 3 w 6"/>
                  <a:gd name="T5" fmla="*/ 1 h 3"/>
                  <a:gd name="T6" fmla="*/ 0 w 6"/>
                  <a:gd name="T7" fmla="*/ 3 h 3"/>
                  <a:gd name="T8" fmla="*/ 2 w 6"/>
                  <a:gd name="T9" fmla="*/ 0 h 3"/>
                  <a:gd name="T10" fmla="*/ 3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8" name="Freeform 834"/>
              <p:cNvSpPr>
                <a:spLocks/>
              </p:cNvSpPr>
              <p:nvPr/>
            </p:nvSpPr>
            <p:spPr bwMode="auto">
              <a:xfrm>
                <a:off x="4064334" y="3446280"/>
                <a:ext cx="16305" cy="10376"/>
              </a:xfrm>
              <a:custGeom>
                <a:avLst/>
                <a:gdLst>
                  <a:gd name="T0" fmla="*/ 8 w 11"/>
                  <a:gd name="T1" fmla="*/ 0 h 7"/>
                  <a:gd name="T2" fmla="*/ 11 w 11"/>
                  <a:gd name="T3" fmla="*/ 2 h 7"/>
                  <a:gd name="T4" fmla="*/ 10 w 11"/>
                  <a:gd name="T5" fmla="*/ 4 h 7"/>
                  <a:gd name="T6" fmla="*/ 7 w 11"/>
                  <a:gd name="T7" fmla="*/ 4 h 7"/>
                  <a:gd name="T8" fmla="*/ 3 w 11"/>
                  <a:gd name="T9" fmla="*/ 7 h 7"/>
                  <a:gd name="T10" fmla="*/ 2 w 11"/>
                  <a:gd name="T11" fmla="*/ 6 h 7"/>
                  <a:gd name="T12" fmla="*/ 0 w 11"/>
                  <a:gd name="T13" fmla="*/ 4 h 7"/>
                  <a:gd name="T14" fmla="*/ 2 w 11"/>
                  <a:gd name="T15" fmla="*/ 3 h 7"/>
                  <a:gd name="T16" fmla="*/ 4 w 11"/>
                  <a:gd name="T17" fmla="*/ 3 h 7"/>
                  <a:gd name="T18" fmla="*/ 7 w 11"/>
                  <a:gd name="T19" fmla="*/ 2 h 7"/>
                  <a:gd name="T20" fmla="*/ 8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8" y="0"/>
                    </a:moveTo>
                    <a:lnTo>
                      <a:pt x="11" y="2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9" name="Freeform 835"/>
              <p:cNvSpPr>
                <a:spLocks/>
              </p:cNvSpPr>
              <p:nvPr/>
            </p:nvSpPr>
            <p:spPr bwMode="auto">
              <a:xfrm>
                <a:off x="4043583" y="346110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0" name="Freeform 836"/>
              <p:cNvSpPr>
                <a:spLocks/>
              </p:cNvSpPr>
              <p:nvPr/>
            </p:nvSpPr>
            <p:spPr bwMode="auto">
              <a:xfrm>
                <a:off x="4058405" y="3455173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1" name="Freeform 837"/>
              <p:cNvSpPr>
                <a:spLocks/>
              </p:cNvSpPr>
              <p:nvPr/>
            </p:nvSpPr>
            <p:spPr bwMode="auto">
              <a:xfrm>
                <a:off x="3896847" y="3676020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5 w 5"/>
                  <a:gd name="T5" fmla="*/ 1 h 4"/>
                  <a:gd name="T6" fmla="*/ 3 w 5"/>
                  <a:gd name="T7" fmla="*/ 4 h 4"/>
                  <a:gd name="T8" fmla="*/ 1 w 5"/>
                  <a:gd name="T9" fmla="*/ 4 h 4"/>
                  <a:gd name="T10" fmla="*/ 0 w 5"/>
                  <a:gd name="T11" fmla="*/ 1 h 4"/>
                  <a:gd name="T12" fmla="*/ 1 w 5"/>
                  <a:gd name="T13" fmla="*/ 1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2" name="Freeform 838"/>
              <p:cNvSpPr>
                <a:spLocks/>
              </p:cNvSpPr>
              <p:nvPr/>
            </p:nvSpPr>
            <p:spPr bwMode="auto">
              <a:xfrm>
                <a:off x="3917597" y="3686395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2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  <a:gd name="T10" fmla="*/ 1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3" name="Freeform 839"/>
              <p:cNvSpPr>
                <a:spLocks/>
              </p:cNvSpPr>
              <p:nvPr/>
            </p:nvSpPr>
            <p:spPr bwMode="auto">
              <a:xfrm>
                <a:off x="3944277" y="3681949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1 w 1"/>
                  <a:gd name="T5" fmla="*/ 4 h 4"/>
                  <a:gd name="T6" fmla="*/ 0 w 1"/>
                  <a:gd name="T7" fmla="*/ 2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4" name="Freeform 840"/>
              <p:cNvSpPr>
                <a:spLocks/>
              </p:cNvSpPr>
              <p:nvPr/>
            </p:nvSpPr>
            <p:spPr bwMode="auto">
              <a:xfrm>
                <a:off x="3941312" y="3696770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2 w 4"/>
                  <a:gd name="T9" fmla="*/ 3 h 3"/>
                  <a:gd name="T10" fmla="*/ 0 w 4"/>
                  <a:gd name="T11" fmla="*/ 1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5" name="Freeform 841"/>
              <p:cNvSpPr>
                <a:spLocks/>
              </p:cNvSpPr>
              <p:nvPr/>
            </p:nvSpPr>
            <p:spPr bwMode="auto">
              <a:xfrm>
                <a:off x="3904257" y="3680466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6" name="Freeform 842"/>
              <p:cNvSpPr>
                <a:spLocks/>
              </p:cNvSpPr>
              <p:nvPr/>
            </p:nvSpPr>
            <p:spPr bwMode="auto">
              <a:xfrm>
                <a:off x="3938348" y="3714557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7" name="Freeform 843"/>
              <p:cNvSpPr>
                <a:spLocks/>
              </p:cNvSpPr>
              <p:nvPr/>
            </p:nvSpPr>
            <p:spPr bwMode="auto">
              <a:xfrm>
                <a:off x="3927972" y="3714557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2 h 6"/>
                  <a:gd name="T4" fmla="*/ 4 w 4"/>
                  <a:gd name="T5" fmla="*/ 4 h 6"/>
                  <a:gd name="T6" fmla="*/ 4 w 4"/>
                  <a:gd name="T7" fmla="*/ 6 h 6"/>
                  <a:gd name="T8" fmla="*/ 1 w 4"/>
                  <a:gd name="T9" fmla="*/ 6 h 6"/>
                  <a:gd name="T10" fmla="*/ 1 w 4"/>
                  <a:gd name="T11" fmla="*/ 3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8" name="Freeform 844"/>
              <p:cNvSpPr>
                <a:spLocks/>
              </p:cNvSpPr>
              <p:nvPr/>
            </p:nvSpPr>
            <p:spPr bwMode="auto">
              <a:xfrm>
                <a:off x="3923526" y="368639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9" name="Freeform 845"/>
              <p:cNvSpPr>
                <a:spLocks/>
              </p:cNvSpPr>
              <p:nvPr/>
            </p:nvSpPr>
            <p:spPr bwMode="auto">
              <a:xfrm>
                <a:off x="5398304" y="3508532"/>
                <a:ext cx="146737" cy="182310"/>
              </a:xfrm>
              <a:custGeom>
                <a:avLst/>
                <a:gdLst>
                  <a:gd name="T0" fmla="*/ 52 w 99"/>
                  <a:gd name="T1" fmla="*/ 8 h 123"/>
                  <a:gd name="T2" fmla="*/ 56 w 99"/>
                  <a:gd name="T3" fmla="*/ 15 h 123"/>
                  <a:gd name="T4" fmla="*/ 67 w 99"/>
                  <a:gd name="T5" fmla="*/ 22 h 123"/>
                  <a:gd name="T6" fmla="*/ 72 w 99"/>
                  <a:gd name="T7" fmla="*/ 20 h 123"/>
                  <a:gd name="T8" fmla="*/ 81 w 99"/>
                  <a:gd name="T9" fmla="*/ 22 h 123"/>
                  <a:gd name="T10" fmla="*/ 87 w 99"/>
                  <a:gd name="T11" fmla="*/ 26 h 123"/>
                  <a:gd name="T12" fmla="*/ 90 w 99"/>
                  <a:gd name="T13" fmla="*/ 31 h 123"/>
                  <a:gd name="T14" fmla="*/ 95 w 99"/>
                  <a:gd name="T15" fmla="*/ 38 h 123"/>
                  <a:gd name="T16" fmla="*/ 99 w 99"/>
                  <a:gd name="T17" fmla="*/ 40 h 123"/>
                  <a:gd name="T18" fmla="*/ 98 w 99"/>
                  <a:gd name="T19" fmla="*/ 45 h 123"/>
                  <a:gd name="T20" fmla="*/ 96 w 99"/>
                  <a:gd name="T21" fmla="*/ 49 h 123"/>
                  <a:gd name="T22" fmla="*/ 90 w 99"/>
                  <a:gd name="T23" fmla="*/ 59 h 123"/>
                  <a:gd name="T24" fmla="*/ 85 w 99"/>
                  <a:gd name="T25" fmla="*/ 63 h 123"/>
                  <a:gd name="T26" fmla="*/ 83 w 99"/>
                  <a:gd name="T27" fmla="*/ 69 h 123"/>
                  <a:gd name="T28" fmla="*/ 81 w 99"/>
                  <a:gd name="T29" fmla="*/ 66 h 123"/>
                  <a:gd name="T30" fmla="*/ 81 w 99"/>
                  <a:gd name="T31" fmla="*/ 65 h 123"/>
                  <a:gd name="T32" fmla="*/ 79 w 99"/>
                  <a:gd name="T33" fmla="*/ 69 h 123"/>
                  <a:gd name="T34" fmla="*/ 79 w 99"/>
                  <a:gd name="T35" fmla="*/ 70 h 123"/>
                  <a:gd name="T36" fmla="*/ 74 w 99"/>
                  <a:gd name="T37" fmla="*/ 76 h 123"/>
                  <a:gd name="T38" fmla="*/ 74 w 99"/>
                  <a:gd name="T39" fmla="*/ 80 h 123"/>
                  <a:gd name="T40" fmla="*/ 76 w 99"/>
                  <a:gd name="T41" fmla="*/ 83 h 123"/>
                  <a:gd name="T42" fmla="*/ 77 w 99"/>
                  <a:gd name="T43" fmla="*/ 87 h 123"/>
                  <a:gd name="T44" fmla="*/ 77 w 99"/>
                  <a:gd name="T45" fmla="*/ 90 h 123"/>
                  <a:gd name="T46" fmla="*/ 69 w 99"/>
                  <a:gd name="T47" fmla="*/ 91 h 123"/>
                  <a:gd name="T48" fmla="*/ 65 w 99"/>
                  <a:gd name="T49" fmla="*/ 91 h 123"/>
                  <a:gd name="T50" fmla="*/ 59 w 99"/>
                  <a:gd name="T51" fmla="*/ 101 h 123"/>
                  <a:gd name="T52" fmla="*/ 56 w 99"/>
                  <a:gd name="T53" fmla="*/ 105 h 123"/>
                  <a:gd name="T54" fmla="*/ 51 w 99"/>
                  <a:gd name="T55" fmla="*/ 105 h 123"/>
                  <a:gd name="T56" fmla="*/ 45 w 99"/>
                  <a:gd name="T57" fmla="*/ 106 h 123"/>
                  <a:gd name="T58" fmla="*/ 44 w 99"/>
                  <a:gd name="T59" fmla="*/ 109 h 123"/>
                  <a:gd name="T60" fmla="*/ 45 w 99"/>
                  <a:gd name="T61" fmla="*/ 110 h 123"/>
                  <a:gd name="T62" fmla="*/ 44 w 99"/>
                  <a:gd name="T63" fmla="*/ 113 h 123"/>
                  <a:gd name="T64" fmla="*/ 41 w 99"/>
                  <a:gd name="T65" fmla="*/ 119 h 123"/>
                  <a:gd name="T66" fmla="*/ 37 w 99"/>
                  <a:gd name="T67" fmla="*/ 117 h 123"/>
                  <a:gd name="T68" fmla="*/ 33 w 99"/>
                  <a:gd name="T69" fmla="*/ 117 h 123"/>
                  <a:gd name="T70" fmla="*/ 25 w 99"/>
                  <a:gd name="T71" fmla="*/ 120 h 123"/>
                  <a:gd name="T72" fmla="*/ 20 w 99"/>
                  <a:gd name="T73" fmla="*/ 123 h 123"/>
                  <a:gd name="T74" fmla="*/ 18 w 99"/>
                  <a:gd name="T75" fmla="*/ 123 h 123"/>
                  <a:gd name="T76" fmla="*/ 12 w 99"/>
                  <a:gd name="T77" fmla="*/ 108 h 123"/>
                  <a:gd name="T78" fmla="*/ 1 w 99"/>
                  <a:gd name="T79" fmla="*/ 85 h 123"/>
                  <a:gd name="T80" fmla="*/ 40 w 99"/>
                  <a:gd name="T81" fmla="*/ 45 h 123"/>
                  <a:gd name="T82" fmla="*/ 48 w 99"/>
                  <a:gd name="T8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123">
                    <a:moveTo>
                      <a:pt x="51" y="0"/>
                    </a:moveTo>
                    <a:lnTo>
                      <a:pt x="52" y="8"/>
                    </a:lnTo>
                    <a:lnTo>
                      <a:pt x="56" y="14"/>
                    </a:lnTo>
                    <a:lnTo>
                      <a:pt x="56" y="15"/>
                    </a:lnTo>
                    <a:lnTo>
                      <a:pt x="65" y="20"/>
                    </a:lnTo>
                    <a:lnTo>
                      <a:pt x="67" y="22"/>
                    </a:lnTo>
                    <a:lnTo>
                      <a:pt x="69" y="20"/>
                    </a:lnTo>
                    <a:lnTo>
                      <a:pt x="72" y="20"/>
                    </a:lnTo>
                    <a:lnTo>
                      <a:pt x="77" y="22"/>
                    </a:lnTo>
                    <a:lnTo>
                      <a:pt x="81" y="22"/>
                    </a:lnTo>
                    <a:lnTo>
                      <a:pt x="83" y="22"/>
                    </a:lnTo>
                    <a:lnTo>
                      <a:pt x="87" y="26"/>
                    </a:lnTo>
                    <a:lnTo>
                      <a:pt x="87" y="30"/>
                    </a:lnTo>
                    <a:lnTo>
                      <a:pt x="90" y="31"/>
                    </a:lnTo>
                    <a:lnTo>
                      <a:pt x="91" y="34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99" y="40"/>
                    </a:lnTo>
                    <a:lnTo>
                      <a:pt x="99" y="43"/>
                    </a:lnTo>
                    <a:lnTo>
                      <a:pt x="98" y="45"/>
                    </a:lnTo>
                    <a:lnTo>
                      <a:pt x="98" y="47"/>
                    </a:lnTo>
                    <a:lnTo>
                      <a:pt x="96" y="49"/>
                    </a:lnTo>
                    <a:lnTo>
                      <a:pt x="92" y="56"/>
                    </a:lnTo>
                    <a:lnTo>
                      <a:pt x="90" y="59"/>
                    </a:lnTo>
                    <a:lnTo>
                      <a:pt x="87" y="62"/>
                    </a:lnTo>
                    <a:lnTo>
                      <a:pt x="85" y="63"/>
                    </a:lnTo>
                    <a:lnTo>
                      <a:pt x="84" y="69"/>
                    </a:lnTo>
                    <a:lnTo>
                      <a:pt x="83" y="69"/>
                    </a:lnTo>
                    <a:lnTo>
                      <a:pt x="81" y="67"/>
                    </a:lnTo>
                    <a:lnTo>
                      <a:pt x="81" y="66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0" y="66"/>
                    </a:lnTo>
                    <a:lnTo>
                      <a:pt x="79" y="69"/>
                    </a:lnTo>
                    <a:lnTo>
                      <a:pt x="77" y="69"/>
                    </a:lnTo>
                    <a:lnTo>
                      <a:pt x="79" y="70"/>
                    </a:lnTo>
                    <a:lnTo>
                      <a:pt x="77" y="72"/>
                    </a:lnTo>
                    <a:lnTo>
                      <a:pt x="74" y="76"/>
                    </a:lnTo>
                    <a:lnTo>
                      <a:pt x="74" y="77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76" y="83"/>
                    </a:lnTo>
                    <a:lnTo>
                      <a:pt x="74" y="83"/>
                    </a:lnTo>
                    <a:lnTo>
                      <a:pt x="77" y="87"/>
                    </a:lnTo>
                    <a:lnTo>
                      <a:pt x="77" y="88"/>
                    </a:lnTo>
                    <a:lnTo>
                      <a:pt x="77" y="90"/>
                    </a:lnTo>
                    <a:lnTo>
                      <a:pt x="70" y="90"/>
                    </a:lnTo>
                    <a:lnTo>
                      <a:pt x="69" y="91"/>
                    </a:lnTo>
                    <a:lnTo>
                      <a:pt x="67" y="90"/>
                    </a:lnTo>
                    <a:lnTo>
                      <a:pt x="65" y="91"/>
                    </a:lnTo>
                    <a:lnTo>
                      <a:pt x="59" y="96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6" y="105"/>
                    </a:lnTo>
                    <a:lnTo>
                      <a:pt x="55" y="103"/>
                    </a:lnTo>
                    <a:lnTo>
                      <a:pt x="51" y="105"/>
                    </a:lnTo>
                    <a:lnTo>
                      <a:pt x="47" y="105"/>
                    </a:lnTo>
                    <a:lnTo>
                      <a:pt x="45" y="106"/>
                    </a:lnTo>
                    <a:lnTo>
                      <a:pt x="44" y="108"/>
                    </a:lnTo>
                    <a:lnTo>
                      <a:pt x="44" y="109"/>
                    </a:lnTo>
                    <a:lnTo>
                      <a:pt x="44" y="110"/>
                    </a:lnTo>
                    <a:lnTo>
                      <a:pt x="45" y="110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41" y="119"/>
                    </a:lnTo>
                    <a:lnTo>
                      <a:pt x="40" y="119"/>
                    </a:lnTo>
                    <a:lnTo>
                      <a:pt x="37" y="117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27" y="120"/>
                    </a:lnTo>
                    <a:lnTo>
                      <a:pt x="25" y="120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20" y="121"/>
                    </a:lnTo>
                    <a:lnTo>
                      <a:pt x="18" y="123"/>
                    </a:lnTo>
                    <a:lnTo>
                      <a:pt x="11" y="113"/>
                    </a:lnTo>
                    <a:lnTo>
                      <a:pt x="12" y="108"/>
                    </a:lnTo>
                    <a:lnTo>
                      <a:pt x="0" y="92"/>
                    </a:lnTo>
                    <a:lnTo>
                      <a:pt x="1" y="85"/>
                    </a:lnTo>
                    <a:lnTo>
                      <a:pt x="38" y="74"/>
                    </a:lnTo>
                    <a:lnTo>
                      <a:pt x="40" y="45"/>
                    </a:lnTo>
                    <a:lnTo>
                      <a:pt x="37" y="34"/>
                    </a:lnTo>
                    <a:lnTo>
                      <a:pt x="48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0" name="Freeform 846"/>
              <p:cNvSpPr>
                <a:spLocks/>
              </p:cNvSpPr>
              <p:nvPr/>
            </p:nvSpPr>
            <p:spPr bwMode="auto">
              <a:xfrm>
                <a:off x="5465003" y="3483335"/>
                <a:ext cx="8893" cy="16305"/>
              </a:xfrm>
              <a:custGeom>
                <a:avLst/>
                <a:gdLst>
                  <a:gd name="T0" fmla="*/ 4 w 6"/>
                  <a:gd name="T1" fmla="*/ 0 h 11"/>
                  <a:gd name="T2" fmla="*/ 6 w 6"/>
                  <a:gd name="T3" fmla="*/ 0 h 11"/>
                  <a:gd name="T4" fmla="*/ 4 w 6"/>
                  <a:gd name="T5" fmla="*/ 0 h 11"/>
                  <a:gd name="T6" fmla="*/ 4 w 6"/>
                  <a:gd name="T7" fmla="*/ 1 h 11"/>
                  <a:gd name="T8" fmla="*/ 4 w 6"/>
                  <a:gd name="T9" fmla="*/ 1 h 11"/>
                  <a:gd name="T10" fmla="*/ 4 w 6"/>
                  <a:gd name="T11" fmla="*/ 3 h 11"/>
                  <a:gd name="T12" fmla="*/ 4 w 6"/>
                  <a:gd name="T13" fmla="*/ 3 h 11"/>
                  <a:gd name="T14" fmla="*/ 4 w 6"/>
                  <a:gd name="T15" fmla="*/ 7 h 11"/>
                  <a:gd name="T16" fmla="*/ 3 w 6"/>
                  <a:gd name="T17" fmla="*/ 10 h 11"/>
                  <a:gd name="T18" fmla="*/ 3 w 6"/>
                  <a:gd name="T19" fmla="*/ 11 h 11"/>
                  <a:gd name="T20" fmla="*/ 3 w 6"/>
                  <a:gd name="T21" fmla="*/ 11 h 11"/>
                  <a:gd name="T22" fmla="*/ 2 w 6"/>
                  <a:gd name="T23" fmla="*/ 6 h 11"/>
                  <a:gd name="T24" fmla="*/ 0 w 6"/>
                  <a:gd name="T25" fmla="*/ 6 h 11"/>
                  <a:gd name="T26" fmla="*/ 0 w 6"/>
                  <a:gd name="T27" fmla="*/ 4 h 11"/>
                  <a:gd name="T28" fmla="*/ 0 w 6"/>
                  <a:gd name="T29" fmla="*/ 3 h 11"/>
                  <a:gd name="T30" fmla="*/ 2 w 6"/>
                  <a:gd name="T31" fmla="*/ 4 h 11"/>
                  <a:gd name="T32" fmla="*/ 2 w 6"/>
                  <a:gd name="T33" fmla="*/ 3 h 11"/>
                  <a:gd name="T34" fmla="*/ 3 w 6"/>
                  <a:gd name="T35" fmla="*/ 0 h 11"/>
                  <a:gd name="T36" fmla="*/ 4 w 6"/>
                  <a:gd name="T37" fmla="*/ 0 h 11"/>
                  <a:gd name="T38" fmla="*/ 4 w 6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1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1" name="Freeform 847"/>
              <p:cNvSpPr>
                <a:spLocks/>
              </p:cNvSpPr>
              <p:nvPr/>
            </p:nvSpPr>
            <p:spPr bwMode="auto">
              <a:xfrm>
                <a:off x="5215995" y="3634519"/>
                <a:ext cx="208989" cy="137844"/>
              </a:xfrm>
              <a:custGeom>
                <a:avLst/>
                <a:gdLst>
                  <a:gd name="T0" fmla="*/ 123 w 141"/>
                  <a:gd name="T1" fmla="*/ 7 h 93"/>
                  <a:gd name="T2" fmla="*/ 134 w 141"/>
                  <a:gd name="T3" fmla="*/ 28 h 93"/>
                  <a:gd name="T4" fmla="*/ 138 w 141"/>
                  <a:gd name="T5" fmla="*/ 38 h 93"/>
                  <a:gd name="T6" fmla="*/ 128 w 141"/>
                  <a:gd name="T7" fmla="*/ 45 h 93"/>
                  <a:gd name="T8" fmla="*/ 130 w 141"/>
                  <a:gd name="T9" fmla="*/ 49 h 93"/>
                  <a:gd name="T10" fmla="*/ 130 w 141"/>
                  <a:gd name="T11" fmla="*/ 52 h 93"/>
                  <a:gd name="T12" fmla="*/ 121 w 141"/>
                  <a:gd name="T13" fmla="*/ 54 h 93"/>
                  <a:gd name="T14" fmla="*/ 108 w 141"/>
                  <a:gd name="T15" fmla="*/ 58 h 93"/>
                  <a:gd name="T16" fmla="*/ 92 w 141"/>
                  <a:gd name="T17" fmla="*/ 65 h 93"/>
                  <a:gd name="T18" fmla="*/ 88 w 141"/>
                  <a:gd name="T19" fmla="*/ 65 h 93"/>
                  <a:gd name="T20" fmla="*/ 81 w 141"/>
                  <a:gd name="T21" fmla="*/ 74 h 93"/>
                  <a:gd name="T22" fmla="*/ 79 w 141"/>
                  <a:gd name="T23" fmla="*/ 72 h 93"/>
                  <a:gd name="T24" fmla="*/ 76 w 141"/>
                  <a:gd name="T25" fmla="*/ 74 h 93"/>
                  <a:gd name="T26" fmla="*/ 72 w 141"/>
                  <a:gd name="T27" fmla="*/ 72 h 93"/>
                  <a:gd name="T28" fmla="*/ 67 w 141"/>
                  <a:gd name="T29" fmla="*/ 78 h 93"/>
                  <a:gd name="T30" fmla="*/ 61 w 141"/>
                  <a:gd name="T31" fmla="*/ 81 h 93"/>
                  <a:gd name="T32" fmla="*/ 51 w 141"/>
                  <a:gd name="T33" fmla="*/ 82 h 93"/>
                  <a:gd name="T34" fmla="*/ 47 w 141"/>
                  <a:gd name="T35" fmla="*/ 81 h 93"/>
                  <a:gd name="T36" fmla="*/ 44 w 141"/>
                  <a:gd name="T37" fmla="*/ 81 h 93"/>
                  <a:gd name="T38" fmla="*/ 38 w 141"/>
                  <a:gd name="T39" fmla="*/ 83 h 93"/>
                  <a:gd name="T40" fmla="*/ 36 w 141"/>
                  <a:gd name="T41" fmla="*/ 86 h 93"/>
                  <a:gd name="T42" fmla="*/ 32 w 141"/>
                  <a:gd name="T43" fmla="*/ 92 h 93"/>
                  <a:gd name="T44" fmla="*/ 27 w 141"/>
                  <a:gd name="T45" fmla="*/ 90 h 93"/>
                  <a:gd name="T46" fmla="*/ 22 w 141"/>
                  <a:gd name="T47" fmla="*/ 93 h 93"/>
                  <a:gd name="T48" fmla="*/ 18 w 141"/>
                  <a:gd name="T49" fmla="*/ 92 h 93"/>
                  <a:gd name="T50" fmla="*/ 14 w 141"/>
                  <a:gd name="T51" fmla="*/ 90 h 93"/>
                  <a:gd name="T52" fmla="*/ 11 w 141"/>
                  <a:gd name="T53" fmla="*/ 83 h 93"/>
                  <a:gd name="T54" fmla="*/ 11 w 141"/>
                  <a:gd name="T55" fmla="*/ 79 h 93"/>
                  <a:gd name="T56" fmla="*/ 7 w 141"/>
                  <a:gd name="T57" fmla="*/ 72 h 93"/>
                  <a:gd name="T58" fmla="*/ 3 w 141"/>
                  <a:gd name="T59" fmla="*/ 56 h 93"/>
                  <a:gd name="T60" fmla="*/ 1 w 141"/>
                  <a:gd name="T61" fmla="*/ 54 h 93"/>
                  <a:gd name="T62" fmla="*/ 3 w 141"/>
                  <a:gd name="T63" fmla="*/ 53 h 93"/>
                  <a:gd name="T64" fmla="*/ 4 w 141"/>
                  <a:gd name="T65" fmla="*/ 52 h 93"/>
                  <a:gd name="T66" fmla="*/ 3 w 141"/>
                  <a:gd name="T67" fmla="*/ 40 h 93"/>
                  <a:gd name="T68" fmla="*/ 4 w 141"/>
                  <a:gd name="T69" fmla="*/ 39 h 93"/>
                  <a:gd name="T70" fmla="*/ 8 w 141"/>
                  <a:gd name="T71" fmla="*/ 36 h 93"/>
                  <a:gd name="T72" fmla="*/ 8 w 141"/>
                  <a:gd name="T73" fmla="*/ 29 h 93"/>
                  <a:gd name="T74" fmla="*/ 14 w 141"/>
                  <a:gd name="T75" fmla="*/ 23 h 93"/>
                  <a:gd name="T76" fmla="*/ 26 w 141"/>
                  <a:gd name="T77" fmla="*/ 25 h 93"/>
                  <a:gd name="T78" fmla="*/ 50 w 141"/>
                  <a:gd name="T79" fmla="*/ 36 h 93"/>
                  <a:gd name="T80" fmla="*/ 74 w 141"/>
                  <a:gd name="T81" fmla="*/ 1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1" h="93">
                    <a:moveTo>
                      <a:pt x="124" y="0"/>
                    </a:moveTo>
                    <a:lnTo>
                      <a:pt x="123" y="7"/>
                    </a:lnTo>
                    <a:lnTo>
                      <a:pt x="135" y="23"/>
                    </a:lnTo>
                    <a:lnTo>
                      <a:pt x="134" y="28"/>
                    </a:lnTo>
                    <a:lnTo>
                      <a:pt x="141" y="38"/>
                    </a:lnTo>
                    <a:lnTo>
                      <a:pt x="138" y="38"/>
                    </a:lnTo>
                    <a:lnTo>
                      <a:pt x="132" y="39"/>
                    </a:lnTo>
                    <a:lnTo>
                      <a:pt x="128" y="45"/>
                    </a:lnTo>
                    <a:lnTo>
                      <a:pt x="128" y="47"/>
                    </a:lnTo>
                    <a:lnTo>
                      <a:pt x="130" y="49"/>
                    </a:lnTo>
                    <a:lnTo>
                      <a:pt x="128" y="50"/>
                    </a:lnTo>
                    <a:lnTo>
                      <a:pt x="130" y="52"/>
                    </a:lnTo>
                    <a:lnTo>
                      <a:pt x="124" y="53"/>
                    </a:lnTo>
                    <a:lnTo>
                      <a:pt x="121" y="54"/>
                    </a:lnTo>
                    <a:lnTo>
                      <a:pt x="116" y="57"/>
                    </a:lnTo>
                    <a:lnTo>
                      <a:pt x="108" y="58"/>
                    </a:lnTo>
                    <a:lnTo>
                      <a:pt x="106" y="60"/>
                    </a:lnTo>
                    <a:lnTo>
                      <a:pt x="92" y="65"/>
                    </a:lnTo>
                    <a:lnTo>
                      <a:pt x="91" y="64"/>
                    </a:lnTo>
                    <a:lnTo>
                      <a:pt x="88" y="65"/>
                    </a:lnTo>
                    <a:lnTo>
                      <a:pt x="85" y="71"/>
                    </a:lnTo>
                    <a:lnTo>
                      <a:pt x="81" y="74"/>
                    </a:lnTo>
                    <a:lnTo>
                      <a:pt x="80" y="74"/>
                    </a:lnTo>
                    <a:lnTo>
                      <a:pt x="79" y="72"/>
                    </a:lnTo>
                    <a:lnTo>
                      <a:pt x="77" y="74"/>
                    </a:lnTo>
                    <a:lnTo>
                      <a:pt x="76" y="74"/>
                    </a:lnTo>
                    <a:lnTo>
                      <a:pt x="74" y="74"/>
                    </a:lnTo>
                    <a:lnTo>
                      <a:pt x="72" y="72"/>
                    </a:lnTo>
                    <a:lnTo>
                      <a:pt x="67" y="76"/>
                    </a:lnTo>
                    <a:lnTo>
                      <a:pt x="67" y="78"/>
                    </a:lnTo>
                    <a:lnTo>
                      <a:pt x="65" y="79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51" y="82"/>
                    </a:lnTo>
                    <a:lnTo>
                      <a:pt x="51" y="81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44" y="81"/>
                    </a:lnTo>
                    <a:lnTo>
                      <a:pt x="43" y="81"/>
                    </a:lnTo>
                    <a:lnTo>
                      <a:pt x="38" y="83"/>
                    </a:lnTo>
                    <a:lnTo>
                      <a:pt x="37" y="86"/>
                    </a:lnTo>
                    <a:lnTo>
                      <a:pt x="36" y="86"/>
                    </a:lnTo>
                    <a:lnTo>
                      <a:pt x="34" y="90"/>
                    </a:lnTo>
                    <a:lnTo>
                      <a:pt x="32" y="92"/>
                    </a:lnTo>
                    <a:lnTo>
                      <a:pt x="30" y="90"/>
                    </a:lnTo>
                    <a:lnTo>
                      <a:pt x="27" y="90"/>
                    </a:lnTo>
                    <a:lnTo>
                      <a:pt x="25" y="92"/>
                    </a:lnTo>
                    <a:lnTo>
                      <a:pt x="22" y="93"/>
                    </a:lnTo>
                    <a:lnTo>
                      <a:pt x="19" y="92"/>
                    </a:lnTo>
                    <a:lnTo>
                      <a:pt x="18" y="92"/>
                    </a:lnTo>
                    <a:lnTo>
                      <a:pt x="15" y="93"/>
                    </a:lnTo>
                    <a:lnTo>
                      <a:pt x="14" y="90"/>
                    </a:lnTo>
                    <a:lnTo>
                      <a:pt x="14" y="87"/>
                    </a:lnTo>
                    <a:lnTo>
                      <a:pt x="11" y="83"/>
                    </a:lnTo>
                    <a:lnTo>
                      <a:pt x="9" y="81"/>
                    </a:lnTo>
                    <a:lnTo>
                      <a:pt x="11" y="79"/>
                    </a:lnTo>
                    <a:lnTo>
                      <a:pt x="11" y="76"/>
                    </a:lnTo>
                    <a:lnTo>
                      <a:pt x="7" y="72"/>
                    </a:lnTo>
                    <a:lnTo>
                      <a:pt x="5" y="60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4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3" y="52"/>
                    </a:lnTo>
                    <a:lnTo>
                      <a:pt x="4" y="52"/>
                    </a:lnTo>
                    <a:lnTo>
                      <a:pt x="4" y="47"/>
                    </a:lnTo>
                    <a:lnTo>
                      <a:pt x="3" y="40"/>
                    </a:lnTo>
                    <a:lnTo>
                      <a:pt x="1" y="39"/>
                    </a:lnTo>
                    <a:lnTo>
                      <a:pt x="4" y="39"/>
                    </a:lnTo>
                    <a:lnTo>
                      <a:pt x="7" y="39"/>
                    </a:lnTo>
                    <a:lnTo>
                      <a:pt x="8" y="36"/>
                    </a:lnTo>
                    <a:lnTo>
                      <a:pt x="11" y="35"/>
                    </a:lnTo>
                    <a:lnTo>
                      <a:pt x="8" y="29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7" y="31"/>
                    </a:lnTo>
                    <a:lnTo>
                      <a:pt x="50" y="36"/>
                    </a:lnTo>
                    <a:lnTo>
                      <a:pt x="50" y="49"/>
                    </a:lnTo>
                    <a:lnTo>
                      <a:pt x="74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2" name="Freeform 848"/>
              <p:cNvSpPr>
                <a:spLocks/>
              </p:cNvSpPr>
              <p:nvPr/>
            </p:nvSpPr>
            <p:spPr bwMode="auto">
              <a:xfrm>
                <a:off x="5430912" y="3767916"/>
                <a:ext cx="23715" cy="10376"/>
              </a:xfrm>
              <a:custGeom>
                <a:avLst/>
                <a:gdLst>
                  <a:gd name="T0" fmla="*/ 3 w 16"/>
                  <a:gd name="T1" fmla="*/ 0 h 7"/>
                  <a:gd name="T2" fmla="*/ 5 w 16"/>
                  <a:gd name="T3" fmla="*/ 2 h 7"/>
                  <a:gd name="T4" fmla="*/ 5 w 16"/>
                  <a:gd name="T5" fmla="*/ 2 h 7"/>
                  <a:gd name="T6" fmla="*/ 7 w 16"/>
                  <a:gd name="T7" fmla="*/ 3 h 7"/>
                  <a:gd name="T8" fmla="*/ 10 w 16"/>
                  <a:gd name="T9" fmla="*/ 2 h 7"/>
                  <a:gd name="T10" fmla="*/ 12 w 16"/>
                  <a:gd name="T11" fmla="*/ 2 h 7"/>
                  <a:gd name="T12" fmla="*/ 14 w 16"/>
                  <a:gd name="T13" fmla="*/ 3 h 7"/>
                  <a:gd name="T14" fmla="*/ 15 w 16"/>
                  <a:gd name="T15" fmla="*/ 3 h 7"/>
                  <a:gd name="T16" fmla="*/ 16 w 16"/>
                  <a:gd name="T17" fmla="*/ 4 h 7"/>
                  <a:gd name="T18" fmla="*/ 15 w 16"/>
                  <a:gd name="T19" fmla="*/ 6 h 7"/>
                  <a:gd name="T20" fmla="*/ 12 w 16"/>
                  <a:gd name="T21" fmla="*/ 6 h 7"/>
                  <a:gd name="T22" fmla="*/ 10 w 16"/>
                  <a:gd name="T23" fmla="*/ 7 h 7"/>
                  <a:gd name="T24" fmla="*/ 5 w 16"/>
                  <a:gd name="T25" fmla="*/ 7 h 7"/>
                  <a:gd name="T26" fmla="*/ 3 w 16"/>
                  <a:gd name="T27" fmla="*/ 7 h 7"/>
                  <a:gd name="T28" fmla="*/ 1 w 16"/>
                  <a:gd name="T29" fmla="*/ 6 h 7"/>
                  <a:gd name="T30" fmla="*/ 0 w 16"/>
                  <a:gd name="T31" fmla="*/ 4 h 7"/>
                  <a:gd name="T32" fmla="*/ 1 w 16"/>
                  <a:gd name="T33" fmla="*/ 4 h 7"/>
                  <a:gd name="T34" fmla="*/ 1 w 16"/>
                  <a:gd name="T35" fmla="*/ 2 h 7"/>
                  <a:gd name="T36" fmla="*/ 3 w 16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7">
                    <a:moveTo>
                      <a:pt x="3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3" name="Freeform 849"/>
              <p:cNvSpPr>
                <a:spLocks/>
              </p:cNvSpPr>
              <p:nvPr/>
            </p:nvSpPr>
            <p:spPr bwMode="auto">
              <a:xfrm>
                <a:off x="5405716" y="3781255"/>
                <a:ext cx="10376" cy="1483"/>
              </a:xfrm>
              <a:custGeom>
                <a:avLst/>
                <a:gdLst>
                  <a:gd name="T0" fmla="*/ 3 w 7"/>
                  <a:gd name="T1" fmla="*/ 0 h 1"/>
                  <a:gd name="T2" fmla="*/ 7 w 7"/>
                  <a:gd name="T3" fmla="*/ 1 h 1"/>
                  <a:gd name="T4" fmla="*/ 4 w 7"/>
                  <a:gd name="T5" fmla="*/ 1 h 1"/>
                  <a:gd name="T6" fmla="*/ 0 w 7"/>
                  <a:gd name="T7" fmla="*/ 0 h 1"/>
                  <a:gd name="T8" fmla="*/ 3 w 7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3" y="0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4" name="Freeform 850"/>
              <p:cNvSpPr>
                <a:spLocks/>
              </p:cNvSpPr>
              <p:nvPr/>
            </p:nvSpPr>
            <p:spPr bwMode="auto">
              <a:xfrm>
                <a:off x="4855823" y="3376618"/>
                <a:ext cx="244562" cy="204542"/>
              </a:xfrm>
              <a:custGeom>
                <a:avLst/>
                <a:gdLst>
                  <a:gd name="T0" fmla="*/ 27 w 165"/>
                  <a:gd name="T1" fmla="*/ 3 h 138"/>
                  <a:gd name="T2" fmla="*/ 37 w 165"/>
                  <a:gd name="T3" fmla="*/ 4 h 138"/>
                  <a:gd name="T4" fmla="*/ 47 w 165"/>
                  <a:gd name="T5" fmla="*/ 7 h 138"/>
                  <a:gd name="T6" fmla="*/ 59 w 165"/>
                  <a:gd name="T7" fmla="*/ 10 h 138"/>
                  <a:gd name="T8" fmla="*/ 66 w 165"/>
                  <a:gd name="T9" fmla="*/ 6 h 138"/>
                  <a:gd name="T10" fmla="*/ 73 w 165"/>
                  <a:gd name="T11" fmla="*/ 2 h 138"/>
                  <a:gd name="T12" fmla="*/ 77 w 165"/>
                  <a:gd name="T13" fmla="*/ 2 h 138"/>
                  <a:gd name="T14" fmla="*/ 76 w 165"/>
                  <a:gd name="T15" fmla="*/ 3 h 138"/>
                  <a:gd name="T16" fmla="*/ 82 w 165"/>
                  <a:gd name="T17" fmla="*/ 3 h 138"/>
                  <a:gd name="T18" fmla="*/ 81 w 165"/>
                  <a:gd name="T19" fmla="*/ 0 h 138"/>
                  <a:gd name="T20" fmla="*/ 91 w 165"/>
                  <a:gd name="T21" fmla="*/ 2 h 138"/>
                  <a:gd name="T22" fmla="*/ 91 w 165"/>
                  <a:gd name="T23" fmla="*/ 6 h 138"/>
                  <a:gd name="T24" fmla="*/ 96 w 165"/>
                  <a:gd name="T25" fmla="*/ 9 h 138"/>
                  <a:gd name="T26" fmla="*/ 99 w 165"/>
                  <a:gd name="T27" fmla="*/ 7 h 138"/>
                  <a:gd name="T28" fmla="*/ 118 w 165"/>
                  <a:gd name="T29" fmla="*/ 6 h 138"/>
                  <a:gd name="T30" fmla="*/ 124 w 165"/>
                  <a:gd name="T31" fmla="*/ 7 h 138"/>
                  <a:gd name="T32" fmla="*/ 132 w 165"/>
                  <a:gd name="T33" fmla="*/ 25 h 138"/>
                  <a:gd name="T34" fmla="*/ 132 w 165"/>
                  <a:gd name="T35" fmla="*/ 33 h 138"/>
                  <a:gd name="T36" fmla="*/ 128 w 165"/>
                  <a:gd name="T37" fmla="*/ 47 h 138"/>
                  <a:gd name="T38" fmla="*/ 127 w 165"/>
                  <a:gd name="T39" fmla="*/ 56 h 138"/>
                  <a:gd name="T40" fmla="*/ 123 w 165"/>
                  <a:gd name="T41" fmla="*/ 54 h 138"/>
                  <a:gd name="T42" fmla="*/ 111 w 165"/>
                  <a:gd name="T43" fmla="*/ 43 h 138"/>
                  <a:gd name="T44" fmla="*/ 105 w 165"/>
                  <a:gd name="T45" fmla="*/ 33 h 138"/>
                  <a:gd name="T46" fmla="*/ 102 w 165"/>
                  <a:gd name="T47" fmla="*/ 28 h 138"/>
                  <a:gd name="T48" fmla="*/ 100 w 165"/>
                  <a:gd name="T49" fmla="*/ 28 h 138"/>
                  <a:gd name="T50" fmla="*/ 103 w 165"/>
                  <a:gd name="T51" fmla="*/ 35 h 138"/>
                  <a:gd name="T52" fmla="*/ 109 w 165"/>
                  <a:gd name="T53" fmla="*/ 46 h 138"/>
                  <a:gd name="T54" fmla="*/ 117 w 165"/>
                  <a:gd name="T55" fmla="*/ 56 h 138"/>
                  <a:gd name="T56" fmla="*/ 121 w 165"/>
                  <a:gd name="T57" fmla="*/ 64 h 138"/>
                  <a:gd name="T58" fmla="*/ 124 w 165"/>
                  <a:gd name="T59" fmla="*/ 73 h 138"/>
                  <a:gd name="T60" fmla="*/ 134 w 165"/>
                  <a:gd name="T61" fmla="*/ 91 h 138"/>
                  <a:gd name="T62" fmla="*/ 142 w 165"/>
                  <a:gd name="T63" fmla="*/ 105 h 138"/>
                  <a:gd name="T64" fmla="*/ 145 w 165"/>
                  <a:gd name="T65" fmla="*/ 107 h 138"/>
                  <a:gd name="T66" fmla="*/ 149 w 165"/>
                  <a:gd name="T67" fmla="*/ 112 h 138"/>
                  <a:gd name="T68" fmla="*/ 145 w 165"/>
                  <a:gd name="T69" fmla="*/ 112 h 138"/>
                  <a:gd name="T70" fmla="*/ 145 w 165"/>
                  <a:gd name="T71" fmla="*/ 119 h 138"/>
                  <a:gd name="T72" fmla="*/ 153 w 165"/>
                  <a:gd name="T73" fmla="*/ 129 h 138"/>
                  <a:gd name="T74" fmla="*/ 160 w 165"/>
                  <a:gd name="T75" fmla="*/ 132 h 138"/>
                  <a:gd name="T76" fmla="*/ 165 w 165"/>
                  <a:gd name="T77" fmla="*/ 137 h 138"/>
                  <a:gd name="T78" fmla="*/ 4 w 165"/>
                  <a:gd name="T79" fmla="*/ 33 h 138"/>
                  <a:gd name="T80" fmla="*/ 1 w 165"/>
                  <a:gd name="T81" fmla="*/ 20 h 138"/>
                  <a:gd name="T82" fmla="*/ 2 w 165"/>
                  <a:gd name="T83" fmla="*/ 9 h 138"/>
                  <a:gd name="T84" fmla="*/ 4 w 165"/>
                  <a:gd name="T8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5" h="138">
                    <a:moveTo>
                      <a:pt x="12" y="0"/>
                    </a:moveTo>
                    <a:lnTo>
                      <a:pt x="18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6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42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6" y="6"/>
                    </a:lnTo>
                    <a:lnTo>
                      <a:pt x="67" y="4"/>
                    </a:lnTo>
                    <a:lnTo>
                      <a:pt x="71" y="3"/>
                    </a:lnTo>
                    <a:lnTo>
                      <a:pt x="73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3"/>
                    </a:lnTo>
                    <a:lnTo>
                      <a:pt x="82" y="3"/>
                    </a:lnTo>
                    <a:lnTo>
                      <a:pt x="82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85" y="2"/>
                    </a:lnTo>
                    <a:lnTo>
                      <a:pt x="88" y="3"/>
                    </a:lnTo>
                    <a:lnTo>
                      <a:pt x="91" y="2"/>
                    </a:lnTo>
                    <a:lnTo>
                      <a:pt x="92" y="3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94" y="7"/>
                    </a:lnTo>
                    <a:lnTo>
                      <a:pt x="96" y="10"/>
                    </a:lnTo>
                    <a:lnTo>
                      <a:pt x="96" y="9"/>
                    </a:lnTo>
                    <a:lnTo>
                      <a:pt x="94" y="6"/>
                    </a:lnTo>
                    <a:lnTo>
                      <a:pt x="95" y="4"/>
                    </a:lnTo>
                    <a:lnTo>
                      <a:pt x="99" y="7"/>
                    </a:lnTo>
                    <a:lnTo>
                      <a:pt x="106" y="6"/>
                    </a:lnTo>
                    <a:lnTo>
                      <a:pt x="114" y="7"/>
                    </a:lnTo>
                    <a:lnTo>
                      <a:pt x="118" y="6"/>
                    </a:lnTo>
                    <a:lnTo>
                      <a:pt x="120" y="3"/>
                    </a:lnTo>
                    <a:lnTo>
                      <a:pt x="121" y="3"/>
                    </a:lnTo>
                    <a:lnTo>
                      <a:pt x="124" y="7"/>
                    </a:lnTo>
                    <a:lnTo>
                      <a:pt x="125" y="13"/>
                    </a:lnTo>
                    <a:lnTo>
                      <a:pt x="129" y="18"/>
                    </a:lnTo>
                    <a:lnTo>
                      <a:pt x="132" y="25"/>
                    </a:lnTo>
                    <a:lnTo>
                      <a:pt x="131" y="28"/>
                    </a:lnTo>
                    <a:lnTo>
                      <a:pt x="132" y="32"/>
                    </a:lnTo>
                    <a:lnTo>
                      <a:pt x="132" y="33"/>
                    </a:lnTo>
                    <a:lnTo>
                      <a:pt x="129" y="40"/>
                    </a:lnTo>
                    <a:lnTo>
                      <a:pt x="129" y="43"/>
                    </a:lnTo>
                    <a:lnTo>
                      <a:pt x="128" y="47"/>
                    </a:lnTo>
                    <a:lnTo>
                      <a:pt x="129" y="49"/>
                    </a:lnTo>
                    <a:lnTo>
                      <a:pt x="128" y="53"/>
                    </a:lnTo>
                    <a:lnTo>
                      <a:pt x="127" y="56"/>
                    </a:lnTo>
                    <a:lnTo>
                      <a:pt x="125" y="57"/>
                    </a:lnTo>
                    <a:lnTo>
                      <a:pt x="125" y="56"/>
                    </a:lnTo>
                    <a:lnTo>
                      <a:pt x="123" y="54"/>
                    </a:lnTo>
                    <a:lnTo>
                      <a:pt x="116" y="47"/>
                    </a:lnTo>
                    <a:lnTo>
                      <a:pt x="114" y="44"/>
                    </a:lnTo>
                    <a:lnTo>
                      <a:pt x="111" y="43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05" y="33"/>
                    </a:lnTo>
                    <a:lnTo>
                      <a:pt x="105" y="32"/>
                    </a:lnTo>
                    <a:lnTo>
                      <a:pt x="103" y="31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0" y="26"/>
                    </a:lnTo>
                    <a:lnTo>
                      <a:pt x="100" y="28"/>
                    </a:lnTo>
                    <a:lnTo>
                      <a:pt x="100" y="29"/>
                    </a:lnTo>
                    <a:lnTo>
                      <a:pt x="100" y="31"/>
                    </a:lnTo>
                    <a:lnTo>
                      <a:pt x="103" y="35"/>
                    </a:lnTo>
                    <a:lnTo>
                      <a:pt x="103" y="38"/>
                    </a:lnTo>
                    <a:lnTo>
                      <a:pt x="107" y="43"/>
                    </a:lnTo>
                    <a:lnTo>
                      <a:pt x="109" y="46"/>
                    </a:lnTo>
                    <a:lnTo>
                      <a:pt x="116" y="51"/>
                    </a:lnTo>
                    <a:lnTo>
                      <a:pt x="117" y="54"/>
                    </a:lnTo>
                    <a:lnTo>
                      <a:pt x="117" y="56"/>
                    </a:lnTo>
                    <a:lnTo>
                      <a:pt x="117" y="58"/>
                    </a:lnTo>
                    <a:lnTo>
                      <a:pt x="121" y="62"/>
                    </a:lnTo>
                    <a:lnTo>
                      <a:pt x="121" y="64"/>
                    </a:lnTo>
                    <a:lnTo>
                      <a:pt x="123" y="67"/>
                    </a:lnTo>
                    <a:lnTo>
                      <a:pt x="123" y="71"/>
                    </a:lnTo>
                    <a:lnTo>
                      <a:pt x="124" y="73"/>
                    </a:lnTo>
                    <a:lnTo>
                      <a:pt x="124" y="76"/>
                    </a:lnTo>
                    <a:lnTo>
                      <a:pt x="132" y="89"/>
                    </a:lnTo>
                    <a:lnTo>
                      <a:pt x="134" y="91"/>
                    </a:lnTo>
                    <a:lnTo>
                      <a:pt x="135" y="94"/>
                    </a:lnTo>
                    <a:lnTo>
                      <a:pt x="141" y="101"/>
                    </a:lnTo>
                    <a:lnTo>
                      <a:pt x="142" y="105"/>
                    </a:lnTo>
                    <a:lnTo>
                      <a:pt x="143" y="107"/>
                    </a:lnTo>
                    <a:lnTo>
                      <a:pt x="143" y="105"/>
                    </a:lnTo>
                    <a:lnTo>
                      <a:pt x="145" y="107"/>
                    </a:lnTo>
                    <a:lnTo>
                      <a:pt x="146" y="109"/>
                    </a:lnTo>
                    <a:lnTo>
                      <a:pt x="147" y="109"/>
                    </a:lnTo>
                    <a:lnTo>
                      <a:pt x="149" y="112"/>
                    </a:lnTo>
                    <a:lnTo>
                      <a:pt x="146" y="111"/>
                    </a:lnTo>
                    <a:lnTo>
                      <a:pt x="145" y="111"/>
                    </a:lnTo>
                    <a:lnTo>
                      <a:pt x="145" y="112"/>
                    </a:lnTo>
                    <a:lnTo>
                      <a:pt x="145" y="114"/>
                    </a:lnTo>
                    <a:lnTo>
                      <a:pt x="145" y="116"/>
                    </a:lnTo>
                    <a:lnTo>
                      <a:pt x="145" y="119"/>
                    </a:lnTo>
                    <a:lnTo>
                      <a:pt x="147" y="126"/>
                    </a:lnTo>
                    <a:lnTo>
                      <a:pt x="152" y="127"/>
                    </a:lnTo>
                    <a:lnTo>
                      <a:pt x="153" y="129"/>
                    </a:lnTo>
                    <a:lnTo>
                      <a:pt x="156" y="127"/>
                    </a:lnTo>
                    <a:lnTo>
                      <a:pt x="157" y="132"/>
                    </a:lnTo>
                    <a:lnTo>
                      <a:pt x="160" y="132"/>
                    </a:lnTo>
                    <a:lnTo>
                      <a:pt x="160" y="133"/>
                    </a:lnTo>
                    <a:lnTo>
                      <a:pt x="164" y="137"/>
                    </a:lnTo>
                    <a:lnTo>
                      <a:pt x="165" y="137"/>
                    </a:lnTo>
                    <a:lnTo>
                      <a:pt x="165" y="137"/>
                    </a:lnTo>
                    <a:lnTo>
                      <a:pt x="8" y="138"/>
                    </a:lnTo>
                    <a:lnTo>
                      <a:pt x="4" y="33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5" name="Freeform 851"/>
              <p:cNvSpPr>
                <a:spLocks/>
              </p:cNvSpPr>
              <p:nvPr/>
            </p:nvSpPr>
            <p:spPr bwMode="auto">
              <a:xfrm>
                <a:off x="4812840" y="3579677"/>
                <a:ext cx="324600" cy="373512"/>
              </a:xfrm>
              <a:custGeom>
                <a:avLst/>
                <a:gdLst>
                  <a:gd name="T0" fmla="*/ 194 w 219"/>
                  <a:gd name="T1" fmla="*/ 4 h 252"/>
                  <a:gd name="T2" fmla="*/ 199 w 219"/>
                  <a:gd name="T3" fmla="*/ 14 h 252"/>
                  <a:gd name="T4" fmla="*/ 196 w 219"/>
                  <a:gd name="T5" fmla="*/ 13 h 252"/>
                  <a:gd name="T6" fmla="*/ 201 w 219"/>
                  <a:gd name="T7" fmla="*/ 40 h 252"/>
                  <a:gd name="T8" fmla="*/ 215 w 219"/>
                  <a:gd name="T9" fmla="*/ 53 h 252"/>
                  <a:gd name="T10" fmla="*/ 215 w 219"/>
                  <a:gd name="T11" fmla="*/ 60 h 252"/>
                  <a:gd name="T12" fmla="*/ 204 w 219"/>
                  <a:gd name="T13" fmla="*/ 64 h 252"/>
                  <a:gd name="T14" fmla="*/ 200 w 219"/>
                  <a:gd name="T15" fmla="*/ 68 h 252"/>
                  <a:gd name="T16" fmla="*/ 199 w 219"/>
                  <a:gd name="T17" fmla="*/ 77 h 252"/>
                  <a:gd name="T18" fmla="*/ 193 w 219"/>
                  <a:gd name="T19" fmla="*/ 95 h 252"/>
                  <a:gd name="T20" fmla="*/ 194 w 219"/>
                  <a:gd name="T21" fmla="*/ 108 h 252"/>
                  <a:gd name="T22" fmla="*/ 187 w 219"/>
                  <a:gd name="T23" fmla="*/ 126 h 252"/>
                  <a:gd name="T24" fmla="*/ 176 w 219"/>
                  <a:gd name="T25" fmla="*/ 140 h 252"/>
                  <a:gd name="T26" fmla="*/ 170 w 219"/>
                  <a:gd name="T27" fmla="*/ 155 h 252"/>
                  <a:gd name="T28" fmla="*/ 165 w 219"/>
                  <a:gd name="T29" fmla="*/ 169 h 252"/>
                  <a:gd name="T30" fmla="*/ 161 w 219"/>
                  <a:gd name="T31" fmla="*/ 187 h 252"/>
                  <a:gd name="T32" fmla="*/ 153 w 219"/>
                  <a:gd name="T33" fmla="*/ 188 h 252"/>
                  <a:gd name="T34" fmla="*/ 158 w 219"/>
                  <a:gd name="T35" fmla="*/ 194 h 252"/>
                  <a:gd name="T36" fmla="*/ 165 w 219"/>
                  <a:gd name="T37" fmla="*/ 205 h 252"/>
                  <a:gd name="T38" fmla="*/ 174 w 219"/>
                  <a:gd name="T39" fmla="*/ 210 h 252"/>
                  <a:gd name="T40" fmla="*/ 179 w 219"/>
                  <a:gd name="T41" fmla="*/ 225 h 252"/>
                  <a:gd name="T42" fmla="*/ 167 w 219"/>
                  <a:gd name="T43" fmla="*/ 239 h 252"/>
                  <a:gd name="T44" fmla="*/ 158 w 219"/>
                  <a:gd name="T45" fmla="*/ 246 h 252"/>
                  <a:gd name="T46" fmla="*/ 143 w 219"/>
                  <a:gd name="T47" fmla="*/ 248 h 252"/>
                  <a:gd name="T48" fmla="*/ 138 w 219"/>
                  <a:gd name="T49" fmla="*/ 252 h 252"/>
                  <a:gd name="T50" fmla="*/ 127 w 219"/>
                  <a:gd name="T51" fmla="*/ 248 h 252"/>
                  <a:gd name="T52" fmla="*/ 123 w 219"/>
                  <a:gd name="T53" fmla="*/ 252 h 252"/>
                  <a:gd name="T54" fmla="*/ 117 w 219"/>
                  <a:gd name="T55" fmla="*/ 248 h 252"/>
                  <a:gd name="T56" fmla="*/ 109 w 219"/>
                  <a:gd name="T57" fmla="*/ 241 h 252"/>
                  <a:gd name="T58" fmla="*/ 100 w 219"/>
                  <a:gd name="T59" fmla="*/ 236 h 252"/>
                  <a:gd name="T60" fmla="*/ 94 w 219"/>
                  <a:gd name="T61" fmla="*/ 238 h 252"/>
                  <a:gd name="T62" fmla="*/ 84 w 219"/>
                  <a:gd name="T63" fmla="*/ 241 h 252"/>
                  <a:gd name="T64" fmla="*/ 76 w 219"/>
                  <a:gd name="T65" fmla="*/ 232 h 252"/>
                  <a:gd name="T66" fmla="*/ 71 w 219"/>
                  <a:gd name="T67" fmla="*/ 227 h 252"/>
                  <a:gd name="T68" fmla="*/ 63 w 219"/>
                  <a:gd name="T69" fmla="*/ 218 h 252"/>
                  <a:gd name="T70" fmla="*/ 58 w 219"/>
                  <a:gd name="T71" fmla="*/ 209 h 252"/>
                  <a:gd name="T72" fmla="*/ 49 w 219"/>
                  <a:gd name="T73" fmla="*/ 203 h 252"/>
                  <a:gd name="T74" fmla="*/ 47 w 219"/>
                  <a:gd name="T75" fmla="*/ 196 h 252"/>
                  <a:gd name="T76" fmla="*/ 41 w 219"/>
                  <a:gd name="T77" fmla="*/ 191 h 252"/>
                  <a:gd name="T78" fmla="*/ 31 w 219"/>
                  <a:gd name="T79" fmla="*/ 184 h 252"/>
                  <a:gd name="T80" fmla="*/ 22 w 219"/>
                  <a:gd name="T81" fmla="*/ 183 h 252"/>
                  <a:gd name="T82" fmla="*/ 23 w 219"/>
                  <a:gd name="T83" fmla="*/ 170 h 252"/>
                  <a:gd name="T84" fmla="*/ 13 w 219"/>
                  <a:gd name="T85" fmla="*/ 154 h 252"/>
                  <a:gd name="T86" fmla="*/ 12 w 219"/>
                  <a:gd name="T87" fmla="*/ 148 h 252"/>
                  <a:gd name="T88" fmla="*/ 6 w 219"/>
                  <a:gd name="T89" fmla="*/ 137 h 252"/>
                  <a:gd name="T90" fmla="*/ 6 w 219"/>
                  <a:gd name="T91" fmla="*/ 129 h 252"/>
                  <a:gd name="T92" fmla="*/ 4 w 219"/>
                  <a:gd name="T93" fmla="*/ 120 h 252"/>
                  <a:gd name="T94" fmla="*/ 5 w 219"/>
                  <a:gd name="T95" fmla="*/ 111 h 252"/>
                  <a:gd name="T96" fmla="*/ 9 w 219"/>
                  <a:gd name="T97" fmla="*/ 102 h 252"/>
                  <a:gd name="T98" fmla="*/ 16 w 219"/>
                  <a:gd name="T99" fmla="*/ 87 h 252"/>
                  <a:gd name="T100" fmla="*/ 24 w 219"/>
                  <a:gd name="T101" fmla="*/ 33 h 252"/>
                  <a:gd name="T102" fmla="*/ 194 w 219"/>
                  <a:gd name="T103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9" h="252">
                    <a:moveTo>
                      <a:pt x="194" y="0"/>
                    </a:moveTo>
                    <a:lnTo>
                      <a:pt x="194" y="1"/>
                    </a:lnTo>
                    <a:lnTo>
                      <a:pt x="194" y="3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194" y="6"/>
                    </a:lnTo>
                    <a:lnTo>
                      <a:pt x="194" y="6"/>
                    </a:lnTo>
                    <a:lnTo>
                      <a:pt x="196" y="7"/>
                    </a:lnTo>
                    <a:lnTo>
                      <a:pt x="196" y="10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7" y="13"/>
                    </a:lnTo>
                    <a:lnTo>
                      <a:pt x="196" y="13"/>
                    </a:lnTo>
                    <a:lnTo>
                      <a:pt x="197" y="15"/>
                    </a:lnTo>
                    <a:lnTo>
                      <a:pt x="200" y="25"/>
                    </a:lnTo>
                    <a:lnTo>
                      <a:pt x="201" y="30"/>
                    </a:lnTo>
                    <a:lnTo>
                      <a:pt x="200" y="35"/>
                    </a:lnTo>
                    <a:lnTo>
                      <a:pt x="201" y="40"/>
                    </a:lnTo>
                    <a:lnTo>
                      <a:pt x="204" y="46"/>
                    </a:lnTo>
                    <a:lnTo>
                      <a:pt x="207" y="46"/>
                    </a:lnTo>
                    <a:lnTo>
                      <a:pt x="212" y="50"/>
                    </a:lnTo>
                    <a:lnTo>
                      <a:pt x="212" y="53"/>
                    </a:lnTo>
                    <a:lnTo>
                      <a:pt x="215" y="53"/>
                    </a:lnTo>
                    <a:lnTo>
                      <a:pt x="218" y="54"/>
                    </a:lnTo>
                    <a:lnTo>
                      <a:pt x="218" y="55"/>
                    </a:lnTo>
                    <a:lnTo>
                      <a:pt x="219" y="55"/>
                    </a:lnTo>
                    <a:lnTo>
                      <a:pt x="216" y="58"/>
                    </a:lnTo>
                    <a:lnTo>
                      <a:pt x="215" y="60"/>
                    </a:lnTo>
                    <a:lnTo>
                      <a:pt x="212" y="60"/>
                    </a:lnTo>
                    <a:lnTo>
                      <a:pt x="211" y="61"/>
                    </a:lnTo>
                    <a:lnTo>
                      <a:pt x="208" y="61"/>
                    </a:lnTo>
                    <a:lnTo>
                      <a:pt x="207" y="62"/>
                    </a:lnTo>
                    <a:lnTo>
                      <a:pt x="204" y="64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8"/>
                    </a:lnTo>
                    <a:lnTo>
                      <a:pt x="201" y="68"/>
                    </a:lnTo>
                    <a:lnTo>
                      <a:pt x="200" y="68"/>
                    </a:lnTo>
                    <a:lnTo>
                      <a:pt x="200" y="71"/>
                    </a:lnTo>
                    <a:lnTo>
                      <a:pt x="199" y="73"/>
                    </a:lnTo>
                    <a:lnTo>
                      <a:pt x="200" y="75"/>
                    </a:lnTo>
                    <a:lnTo>
                      <a:pt x="200" y="76"/>
                    </a:lnTo>
                    <a:lnTo>
                      <a:pt x="199" y="77"/>
                    </a:lnTo>
                    <a:lnTo>
                      <a:pt x="197" y="82"/>
                    </a:lnTo>
                    <a:lnTo>
                      <a:pt x="196" y="89"/>
                    </a:lnTo>
                    <a:lnTo>
                      <a:pt x="194" y="91"/>
                    </a:lnTo>
                    <a:lnTo>
                      <a:pt x="194" y="93"/>
                    </a:lnTo>
                    <a:lnTo>
                      <a:pt x="193" y="95"/>
                    </a:lnTo>
                    <a:lnTo>
                      <a:pt x="193" y="98"/>
                    </a:lnTo>
                    <a:lnTo>
                      <a:pt x="194" y="104"/>
                    </a:lnTo>
                    <a:lnTo>
                      <a:pt x="194" y="107"/>
                    </a:lnTo>
                    <a:lnTo>
                      <a:pt x="196" y="107"/>
                    </a:lnTo>
                    <a:lnTo>
                      <a:pt x="194" y="108"/>
                    </a:lnTo>
                    <a:lnTo>
                      <a:pt x="193" y="112"/>
                    </a:lnTo>
                    <a:lnTo>
                      <a:pt x="193" y="116"/>
                    </a:lnTo>
                    <a:lnTo>
                      <a:pt x="190" y="122"/>
                    </a:lnTo>
                    <a:lnTo>
                      <a:pt x="187" y="126"/>
                    </a:lnTo>
                    <a:lnTo>
                      <a:pt x="187" y="126"/>
                    </a:lnTo>
                    <a:lnTo>
                      <a:pt x="185" y="127"/>
                    </a:lnTo>
                    <a:lnTo>
                      <a:pt x="185" y="129"/>
                    </a:lnTo>
                    <a:lnTo>
                      <a:pt x="181" y="134"/>
                    </a:lnTo>
                    <a:lnTo>
                      <a:pt x="181" y="137"/>
                    </a:lnTo>
                    <a:lnTo>
                      <a:pt x="176" y="140"/>
                    </a:lnTo>
                    <a:lnTo>
                      <a:pt x="175" y="144"/>
                    </a:lnTo>
                    <a:lnTo>
                      <a:pt x="172" y="154"/>
                    </a:lnTo>
                    <a:lnTo>
                      <a:pt x="171" y="152"/>
                    </a:lnTo>
                    <a:lnTo>
                      <a:pt x="171" y="152"/>
                    </a:lnTo>
                    <a:lnTo>
                      <a:pt x="170" y="155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2"/>
                    </a:lnTo>
                    <a:lnTo>
                      <a:pt x="167" y="165"/>
                    </a:lnTo>
                    <a:lnTo>
                      <a:pt x="165" y="169"/>
                    </a:lnTo>
                    <a:lnTo>
                      <a:pt x="164" y="171"/>
                    </a:lnTo>
                    <a:lnTo>
                      <a:pt x="164" y="177"/>
                    </a:lnTo>
                    <a:lnTo>
                      <a:pt x="164" y="184"/>
                    </a:lnTo>
                    <a:lnTo>
                      <a:pt x="163" y="185"/>
                    </a:lnTo>
                    <a:lnTo>
                      <a:pt x="161" y="187"/>
                    </a:lnTo>
                    <a:lnTo>
                      <a:pt x="160" y="187"/>
                    </a:lnTo>
                    <a:lnTo>
                      <a:pt x="158" y="185"/>
                    </a:lnTo>
                    <a:lnTo>
                      <a:pt x="156" y="185"/>
                    </a:lnTo>
                    <a:lnTo>
                      <a:pt x="153" y="185"/>
                    </a:lnTo>
                    <a:lnTo>
                      <a:pt x="153" y="188"/>
                    </a:lnTo>
                    <a:lnTo>
                      <a:pt x="152" y="189"/>
                    </a:lnTo>
                    <a:lnTo>
                      <a:pt x="149" y="192"/>
                    </a:lnTo>
                    <a:lnTo>
                      <a:pt x="150" y="194"/>
                    </a:lnTo>
                    <a:lnTo>
                      <a:pt x="153" y="194"/>
                    </a:lnTo>
                    <a:lnTo>
                      <a:pt x="158" y="194"/>
                    </a:lnTo>
                    <a:lnTo>
                      <a:pt x="160" y="196"/>
                    </a:lnTo>
                    <a:lnTo>
                      <a:pt x="161" y="198"/>
                    </a:lnTo>
                    <a:lnTo>
                      <a:pt x="163" y="201"/>
                    </a:lnTo>
                    <a:lnTo>
                      <a:pt x="163" y="201"/>
                    </a:lnTo>
                    <a:lnTo>
                      <a:pt x="165" y="205"/>
                    </a:lnTo>
                    <a:lnTo>
                      <a:pt x="168" y="206"/>
                    </a:lnTo>
                    <a:lnTo>
                      <a:pt x="168" y="207"/>
                    </a:lnTo>
                    <a:lnTo>
                      <a:pt x="170" y="209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13"/>
                    </a:lnTo>
                    <a:lnTo>
                      <a:pt x="176" y="214"/>
                    </a:lnTo>
                    <a:lnTo>
                      <a:pt x="176" y="220"/>
                    </a:lnTo>
                    <a:lnTo>
                      <a:pt x="178" y="221"/>
                    </a:lnTo>
                    <a:lnTo>
                      <a:pt x="179" y="225"/>
                    </a:lnTo>
                    <a:lnTo>
                      <a:pt x="175" y="231"/>
                    </a:lnTo>
                    <a:lnTo>
                      <a:pt x="171" y="236"/>
                    </a:lnTo>
                    <a:lnTo>
                      <a:pt x="170" y="235"/>
                    </a:lnTo>
                    <a:lnTo>
                      <a:pt x="168" y="238"/>
                    </a:lnTo>
                    <a:lnTo>
                      <a:pt x="167" y="239"/>
                    </a:lnTo>
                    <a:lnTo>
                      <a:pt x="165" y="239"/>
                    </a:lnTo>
                    <a:lnTo>
                      <a:pt x="164" y="242"/>
                    </a:lnTo>
                    <a:lnTo>
                      <a:pt x="164" y="242"/>
                    </a:lnTo>
                    <a:lnTo>
                      <a:pt x="161" y="243"/>
                    </a:lnTo>
                    <a:lnTo>
                      <a:pt x="158" y="246"/>
                    </a:lnTo>
                    <a:lnTo>
                      <a:pt x="156" y="248"/>
                    </a:lnTo>
                    <a:lnTo>
                      <a:pt x="153" y="246"/>
                    </a:lnTo>
                    <a:lnTo>
                      <a:pt x="149" y="248"/>
                    </a:lnTo>
                    <a:lnTo>
                      <a:pt x="146" y="248"/>
                    </a:lnTo>
                    <a:lnTo>
                      <a:pt x="143" y="248"/>
                    </a:lnTo>
                    <a:lnTo>
                      <a:pt x="142" y="249"/>
                    </a:lnTo>
                    <a:lnTo>
                      <a:pt x="140" y="249"/>
                    </a:lnTo>
                    <a:lnTo>
                      <a:pt x="139" y="250"/>
                    </a:lnTo>
                    <a:lnTo>
                      <a:pt x="139" y="252"/>
                    </a:lnTo>
                    <a:lnTo>
                      <a:pt x="138" y="252"/>
                    </a:lnTo>
                    <a:lnTo>
                      <a:pt x="135" y="252"/>
                    </a:lnTo>
                    <a:lnTo>
                      <a:pt x="134" y="249"/>
                    </a:lnTo>
                    <a:lnTo>
                      <a:pt x="132" y="249"/>
                    </a:lnTo>
                    <a:lnTo>
                      <a:pt x="129" y="249"/>
                    </a:lnTo>
                    <a:lnTo>
                      <a:pt x="127" y="248"/>
                    </a:lnTo>
                    <a:lnTo>
                      <a:pt x="124" y="246"/>
                    </a:lnTo>
                    <a:lnTo>
                      <a:pt x="123" y="248"/>
                    </a:lnTo>
                    <a:lnTo>
                      <a:pt x="123" y="250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21" y="252"/>
                    </a:lnTo>
                    <a:lnTo>
                      <a:pt x="118" y="252"/>
                    </a:lnTo>
                    <a:lnTo>
                      <a:pt x="117" y="252"/>
                    </a:lnTo>
                    <a:lnTo>
                      <a:pt x="117" y="250"/>
                    </a:lnTo>
                    <a:lnTo>
                      <a:pt x="117" y="248"/>
                    </a:lnTo>
                    <a:lnTo>
                      <a:pt x="116" y="246"/>
                    </a:lnTo>
                    <a:lnTo>
                      <a:pt x="114" y="245"/>
                    </a:lnTo>
                    <a:lnTo>
                      <a:pt x="113" y="243"/>
                    </a:lnTo>
                    <a:lnTo>
                      <a:pt x="110" y="242"/>
                    </a:lnTo>
                    <a:lnTo>
                      <a:pt x="109" y="241"/>
                    </a:lnTo>
                    <a:lnTo>
                      <a:pt x="107" y="239"/>
                    </a:lnTo>
                    <a:lnTo>
                      <a:pt x="106" y="236"/>
                    </a:lnTo>
                    <a:lnTo>
                      <a:pt x="105" y="235"/>
                    </a:lnTo>
                    <a:lnTo>
                      <a:pt x="102" y="235"/>
                    </a:lnTo>
                    <a:lnTo>
                      <a:pt x="100" y="236"/>
                    </a:lnTo>
                    <a:lnTo>
                      <a:pt x="99" y="238"/>
                    </a:lnTo>
                    <a:lnTo>
                      <a:pt x="96" y="239"/>
                    </a:lnTo>
                    <a:lnTo>
                      <a:pt x="96" y="239"/>
                    </a:lnTo>
                    <a:lnTo>
                      <a:pt x="95" y="238"/>
                    </a:lnTo>
                    <a:lnTo>
                      <a:pt x="94" y="238"/>
                    </a:lnTo>
                    <a:lnTo>
                      <a:pt x="91" y="238"/>
                    </a:lnTo>
                    <a:lnTo>
                      <a:pt x="89" y="239"/>
                    </a:lnTo>
                    <a:lnTo>
                      <a:pt x="88" y="241"/>
                    </a:lnTo>
                    <a:lnTo>
                      <a:pt x="87" y="241"/>
                    </a:lnTo>
                    <a:lnTo>
                      <a:pt x="84" y="241"/>
                    </a:lnTo>
                    <a:lnTo>
                      <a:pt x="81" y="238"/>
                    </a:lnTo>
                    <a:lnTo>
                      <a:pt x="80" y="236"/>
                    </a:lnTo>
                    <a:lnTo>
                      <a:pt x="78" y="235"/>
                    </a:lnTo>
                    <a:lnTo>
                      <a:pt x="77" y="234"/>
                    </a:lnTo>
                    <a:lnTo>
                      <a:pt x="76" y="232"/>
                    </a:lnTo>
                    <a:lnTo>
                      <a:pt x="76" y="232"/>
                    </a:lnTo>
                    <a:lnTo>
                      <a:pt x="76" y="231"/>
                    </a:lnTo>
                    <a:lnTo>
                      <a:pt x="74" y="230"/>
                    </a:lnTo>
                    <a:lnTo>
                      <a:pt x="73" y="228"/>
                    </a:lnTo>
                    <a:lnTo>
                      <a:pt x="71" y="227"/>
                    </a:lnTo>
                    <a:lnTo>
                      <a:pt x="70" y="223"/>
                    </a:lnTo>
                    <a:lnTo>
                      <a:pt x="70" y="221"/>
                    </a:lnTo>
                    <a:lnTo>
                      <a:pt x="69" y="220"/>
                    </a:lnTo>
                    <a:lnTo>
                      <a:pt x="64" y="218"/>
                    </a:lnTo>
                    <a:lnTo>
                      <a:pt x="63" y="218"/>
                    </a:lnTo>
                    <a:lnTo>
                      <a:pt x="63" y="216"/>
                    </a:lnTo>
                    <a:lnTo>
                      <a:pt x="63" y="214"/>
                    </a:lnTo>
                    <a:lnTo>
                      <a:pt x="60" y="213"/>
                    </a:lnTo>
                    <a:lnTo>
                      <a:pt x="59" y="212"/>
                    </a:lnTo>
                    <a:lnTo>
                      <a:pt x="58" y="209"/>
                    </a:lnTo>
                    <a:lnTo>
                      <a:pt x="58" y="206"/>
                    </a:lnTo>
                    <a:lnTo>
                      <a:pt x="53" y="205"/>
                    </a:lnTo>
                    <a:lnTo>
                      <a:pt x="52" y="205"/>
                    </a:lnTo>
                    <a:lnTo>
                      <a:pt x="49" y="203"/>
                    </a:lnTo>
                    <a:lnTo>
                      <a:pt x="49" y="203"/>
                    </a:lnTo>
                    <a:lnTo>
                      <a:pt x="47" y="203"/>
                    </a:lnTo>
                    <a:lnTo>
                      <a:pt x="44" y="201"/>
                    </a:lnTo>
                    <a:lnTo>
                      <a:pt x="45" y="199"/>
                    </a:lnTo>
                    <a:lnTo>
                      <a:pt x="45" y="198"/>
                    </a:lnTo>
                    <a:lnTo>
                      <a:pt x="47" y="196"/>
                    </a:lnTo>
                    <a:lnTo>
                      <a:pt x="48" y="195"/>
                    </a:lnTo>
                    <a:lnTo>
                      <a:pt x="47" y="194"/>
                    </a:lnTo>
                    <a:lnTo>
                      <a:pt x="44" y="194"/>
                    </a:lnTo>
                    <a:lnTo>
                      <a:pt x="41" y="192"/>
                    </a:lnTo>
                    <a:lnTo>
                      <a:pt x="41" y="191"/>
                    </a:lnTo>
                    <a:lnTo>
                      <a:pt x="38" y="189"/>
                    </a:lnTo>
                    <a:lnTo>
                      <a:pt x="37" y="189"/>
                    </a:lnTo>
                    <a:lnTo>
                      <a:pt x="34" y="188"/>
                    </a:lnTo>
                    <a:lnTo>
                      <a:pt x="31" y="187"/>
                    </a:lnTo>
                    <a:lnTo>
                      <a:pt x="31" y="184"/>
                    </a:lnTo>
                    <a:lnTo>
                      <a:pt x="31" y="181"/>
                    </a:lnTo>
                    <a:lnTo>
                      <a:pt x="30" y="181"/>
                    </a:lnTo>
                    <a:lnTo>
                      <a:pt x="27" y="181"/>
                    </a:lnTo>
                    <a:lnTo>
                      <a:pt x="26" y="183"/>
                    </a:lnTo>
                    <a:lnTo>
                      <a:pt x="22" y="183"/>
                    </a:lnTo>
                    <a:lnTo>
                      <a:pt x="20" y="180"/>
                    </a:lnTo>
                    <a:lnTo>
                      <a:pt x="20" y="176"/>
                    </a:lnTo>
                    <a:lnTo>
                      <a:pt x="22" y="174"/>
                    </a:lnTo>
                    <a:lnTo>
                      <a:pt x="22" y="173"/>
                    </a:lnTo>
                    <a:lnTo>
                      <a:pt x="23" y="170"/>
                    </a:lnTo>
                    <a:lnTo>
                      <a:pt x="22" y="167"/>
                    </a:lnTo>
                    <a:lnTo>
                      <a:pt x="19" y="163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3" y="154"/>
                    </a:lnTo>
                    <a:lnTo>
                      <a:pt x="13" y="154"/>
                    </a:lnTo>
                    <a:lnTo>
                      <a:pt x="13" y="151"/>
                    </a:lnTo>
                    <a:lnTo>
                      <a:pt x="12" y="149"/>
                    </a:lnTo>
                    <a:lnTo>
                      <a:pt x="12" y="149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2" y="144"/>
                    </a:lnTo>
                    <a:lnTo>
                      <a:pt x="8" y="142"/>
                    </a:lnTo>
                    <a:lnTo>
                      <a:pt x="6" y="140"/>
                    </a:lnTo>
                    <a:lnTo>
                      <a:pt x="6" y="137"/>
                    </a:lnTo>
                    <a:lnTo>
                      <a:pt x="5" y="134"/>
                    </a:lnTo>
                    <a:lnTo>
                      <a:pt x="6" y="133"/>
                    </a:lnTo>
                    <a:lnTo>
                      <a:pt x="5" y="131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5" y="127"/>
                    </a:lnTo>
                    <a:lnTo>
                      <a:pt x="1" y="130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4" y="120"/>
                    </a:lnTo>
                    <a:lnTo>
                      <a:pt x="5" y="119"/>
                    </a:lnTo>
                    <a:lnTo>
                      <a:pt x="5" y="116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5" y="111"/>
                    </a:lnTo>
                    <a:lnTo>
                      <a:pt x="6" y="108"/>
                    </a:lnTo>
                    <a:lnTo>
                      <a:pt x="5" y="107"/>
                    </a:lnTo>
                    <a:lnTo>
                      <a:pt x="5" y="105"/>
                    </a:lnTo>
                    <a:lnTo>
                      <a:pt x="8" y="102"/>
                    </a:lnTo>
                    <a:lnTo>
                      <a:pt x="9" y="102"/>
                    </a:lnTo>
                    <a:lnTo>
                      <a:pt x="13" y="97"/>
                    </a:lnTo>
                    <a:lnTo>
                      <a:pt x="15" y="94"/>
                    </a:lnTo>
                    <a:lnTo>
                      <a:pt x="13" y="93"/>
                    </a:lnTo>
                    <a:lnTo>
                      <a:pt x="13" y="89"/>
                    </a:lnTo>
                    <a:lnTo>
                      <a:pt x="16" y="87"/>
                    </a:lnTo>
                    <a:lnTo>
                      <a:pt x="19" y="87"/>
                    </a:lnTo>
                    <a:lnTo>
                      <a:pt x="22" y="89"/>
                    </a:lnTo>
                    <a:lnTo>
                      <a:pt x="24" y="87"/>
                    </a:lnTo>
                    <a:lnTo>
                      <a:pt x="26" y="86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4" y="29"/>
                    </a:lnTo>
                    <a:lnTo>
                      <a:pt x="38" y="28"/>
                    </a:lnTo>
                    <a:lnTo>
                      <a:pt x="37" y="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6" name="Freeform 852"/>
              <p:cNvSpPr>
                <a:spLocks/>
              </p:cNvSpPr>
              <p:nvPr/>
            </p:nvSpPr>
            <p:spPr bwMode="auto">
              <a:xfrm>
                <a:off x="5033686" y="3724932"/>
                <a:ext cx="299402" cy="228257"/>
              </a:xfrm>
              <a:custGeom>
                <a:avLst/>
                <a:gdLst>
                  <a:gd name="T0" fmla="*/ 59 w 202"/>
                  <a:gd name="T1" fmla="*/ 3 h 154"/>
                  <a:gd name="T2" fmla="*/ 70 w 202"/>
                  <a:gd name="T3" fmla="*/ 3 h 154"/>
                  <a:gd name="T4" fmla="*/ 76 w 202"/>
                  <a:gd name="T5" fmla="*/ 3 h 154"/>
                  <a:gd name="T6" fmla="*/ 83 w 202"/>
                  <a:gd name="T7" fmla="*/ 6 h 154"/>
                  <a:gd name="T8" fmla="*/ 90 w 202"/>
                  <a:gd name="T9" fmla="*/ 7 h 154"/>
                  <a:gd name="T10" fmla="*/ 97 w 202"/>
                  <a:gd name="T11" fmla="*/ 14 h 154"/>
                  <a:gd name="T12" fmla="*/ 103 w 202"/>
                  <a:gd name="T13" fmla="*/ 15 h 154"/>
                  <a:gd name="T14" fmla="*/ 112 w 202"/>
                  <a:gd name="T15" fmla="*/ 22 h 154"/>
                  <a:gd name="T16" fmla="*/ 117 w 202"/>
                  <a:gd name="T17" fmla="*/ 29 h 154"/>
                  <a:gd name="T18" fmla="*/ 123 w 202"/>
                  <a:gd name="T19" fmla="*/ 36 h 154"/>
                  <a:gd name="T20" fmla="*/ 119 w 202"/>
                  <a:gd name="T21" fmla="*/ 42 h 154"/>
                  <a:gd name="T22" fmla="*/ 117 w 202"/>
                  <a:gd name="T23" fmla="*/ 50 h 154"/>
                  <a:gd name="T24" fmla="*/ 121 w 202"/>
                  <a:gd name="T25" fmla="*/ 56 h 154"/>
                  <a:gd name="T26" fmla="*/ 131 w 202"/>
                  <a:gd name="T27" fmla="*/ 54 h 154"/>
                  <a:gd name="T28" fmla="*/ 134 w 202"/>
                  <a:gd name="T29" fmla="*/ 67 h 154"/>
                  <a:gd name="T30" fmla="*/ 138 w 202"/>
                  <a:gd name="T31" fmla="*/ 76 h 154"/>
                  <a:gd name="T32" fmla="*/ 185 w 202"/>
                  <a:gd name="T33" fmla="*/ 93 h 154"/>
                  <a:gd name="T34" fmla="*/ 153 w 202"/>
                  <a:gd name="T35" fmla="*/ 133 h 154"/>
                  <a:gd name="T36" fmla="*/ 139 w 202"/>
                  <a:gd name="T37" fmla="*/ 136 h 154"/>
                  <a:gd name="T38" fmla="*/ 132 w 202"/>
                  <a:gd name="T39" fmla="*/ 141 h 154"/>
                  <a:gd name="T40" fmla="*/ 121 w 202"/>
                  <a:gd name="T41" fmla="*/ 145 h 154"/>
                  <a:gd name="T42" fmla="*/ 116 w 202"/>
                  <a:gd name="T43" fmla="*/ 148 h 154"/>
                  <a:gd name="T44" fmla="*/ 108 w 202"/>
                  <a:gd name="T45" fmla="*/ 144 h 154"/>
                  <a:gd name="T46" fmla="*/ 98 w 202"/>
                  <a:gd name="T47" fmla="*/ 145 h 154"/>
                  <a:gd name="T48" fmla="*/ 92 w 202"/>
                  <a:gd name="T49" fmla="*/ 148 h 154"/>
                  <a:gd name="T50" fmla="*/ 84 w 202"/>
                  <a:gd name="T51" fmla="*/ 154 h 154"/>
                  <a:gd name="T52" fmla="*/ 74 w 202"/>
                  <a:gd name="T53" fmla="*/ 152 h 154"/>
                  <a:gd name="T54" fmla="*/ 66 w 202"/>
                  <a:gd name="T55" fmla="*/ 148 h 154"/>
                  <a:gd name="T56" fmla="*/ 55 w 202"/>
                  <a:gd name="T57" fmla="*/ 140 h 154"/>
                  <a:gd name="T58" fmla="*/ 43 w 202"/>
                  <a:gd name="T59" fmla="*/ 140 h 154"/>
                  <a:gd name="T60" fmla="*/ 37 w 202"/>
                  <a:gd name="T61" fmla="*/ 129 h 154"/>
                  <a:gd name="T62" fmla="*/ 32 w 202"/>
                  <a:gd name="T63" fmla="*/ 127 h 154"/>
                  <a:gd name="T64" fmla="*/ 27 w 202"/>
                  <a:gd name="T65" fmla="*/ 122 h 154"/>
                  <a:gd name="T66" fmla="*/ 25 w 202"/>
                  <a:gd name="T67" fmla="*/ 112 h 154"/>
                  <a:gd name="T68" fmla="*/ 19 w 202"/>
                  <a:gd name="T69" fmla="*/ 109 h 154"/>
                  <a:gd name="T70" fmla="*/ 14 w 202"/>
                  <a:gd name="T71" fmla="*/ 103 h 154"/>
                  <a:gd name="T72" fmla="*/ 11 w 202"/>
                  <a:gd name="T73" fmla="*/ 98 h 154"/>
                  <a:gd name="T74" fmla="*/ 1 w 202"/>
                  <a:gd name="T75" fmla="*/ 96 h 154"/>
                  <a:gd name="T76" fmla="*/ 4 w 202"/>
                  <a:gd name="T77" fmla="*/ 90 h 154"/>
                  <a:gd name="T78" fmla="*/ 9 w 202"/>
                  <a:gd name="T79" fmla="*/ 87 h 154"/>
                  <a:gd name="T80" fmla="*/ 14 w 202"/>
                  <a:gd name="T81" fmla="*/ 87 h 154"/>
                  <a:gd name="T82" fmla="*/ 15 w 202"/>
                  <a:gd name="T83" fmla="*/ 73 h 154"/>
                  <a:gd name="T84" fmla="*/ 18 w 202"/>
                  <a:gd name="T85" fmla="*/ 64 h 154"/>
                  <a:gd name="T86" fmla="*/ 21 w 202"/>
                  <a:gd name="T87" fmla="*/ 57 h 154"/>
                  <a:gd name="T88" fmla="*/ 23 w 202"/>
                  <a:gd name="T89" fmla="*/ 56 h 154"/>
                  <a:gd name="T90" fmla="*/ 32 w 202"/>
                  <a:gd name="T91" fmla="*/ 39 h 154"/>
                  <a:gd name="T92" fmla="*/ 36 w 202"/>
                  <a:gd name="T93" fmla="*/ 29 h 154"/>
                  <a:gd name="T94" fmla="*/ 41 w 202"/>
                  <a:gd name="T95" fmla="*/ 24 h 154"/>
                  <a:gd name="T96" fmla="*/ 45 w 202"/>
                  <a:gd name="T97" fmla="*/ 10 h 154"/>
                  <a:gd name="T98" fmla="*/ 51 w 202"/>
                  <a:gd name="T99" fmla="*/ 10 h 154"/>
                  <a:gd name="T100" fmla="*/ 58 w 202"/>
                  <a:gd name="T10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2" h="154">
                    <a:moveTo>
                      <a:pt x="58" y="0"/>
                    </a:moveTo>
                    <a:lnTo>
                      <a:pt x="59" y="2"/>
                    </a:lnTo>
                    <a:lnTo>
                      <a:pt x="59" y="3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70" y="3"/>
                    </a:lnTo>
                    <a:lnTo>
                      <a:pt x="73" y="2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4" y="4"/>
                    </a:lnTo>
                    <a:lnTo>
                      <a:pt x="87" y="6"/>
                    </a:lnTo>
                    <a:lnTo>
                      <a:pt x="90" y="7"/>
                    </a:lnTo>
                    <a:lnTo>
                      <a:pt x="91" y="9"/>
                    </a:lnTo>
                    <a:lnTo>
                      <a:pt x="97" y="13"/>
                    </a:lnTo>
                    <a:lnTo>
                      <a:pt x="97" y="14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3" y="15"/>
                    </a:lnTo>
                    <a:lnTo>
                      <a:pt x="105" y="17"/>
                    </a:lnTo>
                    <a:lnTo>
                      <a:pt x="108" y="20"/>
                    </a:lnTo>
                    <a:lnTo>
                      <a:pt x="112" y="22"/>
                    </a:lnTo>
                    <a:lnTo>
                      <a:pt x="114" y="24"/>
                    </a:lnTo>
                    <a:lnTo>
                      <a:pt x="117" y="26"/>
                    </a:lnTo>
                    <a:lnTo>
                      <a:pt x="117" y="29"/>
                    </a:lnTo>
                    <a:lnTo>
                      <a:pt x="117" y="31"/>
                    </a:lnTo>
                    <a:lnTo>
                      <a:pt x="120" y="31"/>
                    </a:lnTo>
                    <a:lnTo>
                      <a:pt x="123" y="36"/>
                    </a:lnTo>
                    <a:lnTo>
                      <a:pt x="121" y="36"/>
                    </a:lnTo>
                    <a:lnTo>
                      <a:pt x="120" y="40"/>
                    </a:lnTo>
                    <a:lnTo>
                      <a:pt x="119" y="42"/>
                    </a:lnTo>
                    <a:lnTo>
                      <a:pt x="119" y="46"/>
                    </a:lnTo>
                    <a:lnTo>
                      <a:pt x="119" y="49"/>
                    </a:lnTo>
                    <a:lnTo>
                      <a:pt x="117" y="50"/>
                    </a:lnTo>
                    <a:lnTo>
                      <a:pt x="116" y="54"/>
                    </a:lnTo>
                    <a:lnTo>
                      <a:pt x="117" y="56"/>
                    </a:lnTo>
                    <a:lnTo>
                      <a:pt x="121" y="56"/>
                    </a:lnTo>
                    <a:lnTo>
                      <a:pt x="126" y="53"/>
                    </a:lnTo>
                    <a:lnTo>
                      <a:pt x="128" y="53"/>
                    </a:lnTo>
                    <a:lnTo>
                      <a:pt x="131" y="54"/>
                    </a:lnTo>
                    <a:lnTo>
                      <a:pt x="130" y="56"/>
                    </a:lnTo>
                    <a:lnTo>
                      <a:pt x="131" y="60"/>
                    </a:lnTo>
                    <a:lnTo>
                      <a:pt x="134" y="67"/>
                    </a:lnTo>
                    <a:lnTo>
                      <a:pt x="137" y="69"/>
                    </a:lnTo>
                    <a:lnTo>
                      <a:pt x="137" y="72"/>
                    </a:lnTo>
                    <a:lnTo>
                      <a:pt x="138" y="76"/>
                    </a:lnTo>
                    <a:lnTo>
                      <a:pt x="143" y="78"/>
                    </a:lnTo>
                    <a:lnTo>
                      <a:pt x="146" y="80"/>
                    </a:lnTo>
                    <a:lnTo>
                      <a:pt x="185" y="93"/>
                    </a:lnTo>
                    <a:lnTo>
                      <a:pt x="202" y="93"/>
                    </a:lnTo>
                    <a:lnTo>
                      <a:pt x="160" y="133"/>
                    </a:lnTo>
                    <a:lnTo>
                      <a:pt x="153" y="133"/>
                    </a:lnTo>
                    <a:lnTo>
                      <a:pt x="145" y="133"/>
                    </a:lnTo>
                    <a:lnTo>
                      <a:pt x="142" y="134"/>
                    </a:lnTo>
                    <a:lnTo>
                      <a:pt x="139" y="136"/>
                    </a:lnTo>
                    <a:lnTo>
                      <a:pt x="137" y="137"/>
                    </a:lnTo>
                    <a:lnTo>
                      <a:pt x="135" y="140"/>
                    </a:lnTo>
                    <a:lnTo>
                      <a:pt x="132" y="141"/>
                    </a:lnTo>
                    <a:lnTo>
                      <a:pt x="130" y="143"/>
                    </a:lnTo>
                    <a:lnTo>
                      <a:pt x="126" y="144"/>
                    </a:lnTo>
                    <a:lnTo>
                      <a:pt x="121" y="145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16" y="148"/>
                    </a:lnTo>
                    <a:lnTo>
                      <a:pt x="112" y="148"/>
                    </a:lnTo>
                    <a:lnTo>
                      <a:pt x="109" y="147"/>
                    </a:lnTo>
                    <a:lnTo>
                      <a:pt x="108" y="144"/>
                    </a:lnTo>
                    <a:lnTo>
                      <a:pt x="105" y="144"/>
                    </a:lnTo>
                    <a:lnTo>
                      <a:pt x="99" y="144"/>
                    </a:lnTo>
                    <a:lnTo>
                      <a:pt x="98" y="145"/>
                    </a:lnTo>
                    <a:lnTo>
                      <a:pt x="95" y="145"/>
                    </a:lnTo>
                    <a:lnTo>
                      <a:pt x="92" y="145"/>
                    </a:lnTo>
                    <a:lnTo>
                      <a:pt x="92" y="148"/>
                    </a:lnTo>
                    <a:lnTo>
                      <a:pt x="88" y="154"/>
                    </a:lnTo>
                    <a:lnTo>
                      <a:pt x="85" y="154"/>
                    </a:lnTo>
                    <a:lnTo>
                      <a:pt x="84" y="154"/>
                    </a:lnTo>
                    <a:lnTo>
                      <a:pt x="81" y="152"/>
                    </a:lnTo>
                    <a:lnTo>
                      <a:pt x="77" y="154"/>
                    </a:lnTo>
                    <a:lnTo>
                      <a:pt x="74" y="152"/>
                    </a:lnTo>
                    <a:lnTo>
                      <a:pt x="70" y="152"/>
                    </a:lnTo>
                    <a:lnTo>
                      <a:pt x="67" y="151"/>
                    </a:lnTo>
                    <a:lnTo>
                      <a:pt x="66" y="148"/>
                    </a:lnTo>
                    <a:lnTo>
                      <a:pt x="63" y="147"/>
                    </a:lnTo>
                    <a:lnTo>
                      <a:pt x="58" y="141"/>
                    </a:lnTo>
                    <a:lnTo>
                      <a:pt x="55" y="140"/>
                    </a:lnTo>
                    <a:lnTo>
                      <a:pt x="48" y="140"/>
                    </a:lnTo>
                    <a:lnTo>
                      <a:pt x="45" y="138"/>
                    </a:lnTo>
                    <a:lnTo>
                      <a:pt x="43" y="140"/>
                    </a:lnTo>
                    <a:lnTo>
                      <a:pt x="40" y="140"/>
                    </a:lnTo>
                    <a:lnTo>
                      <a:pt x="37" y="137"/>
                    </a:lnTo>
                    <a:lnTo>
                      <a:pt x="37" y="129"/>
                    </a:lnTo>
                    <a:lnTo>
                      <a:pt x="36" y="129"/>
                    </a:lnTo>
                    <a:lnTo>
                      <a:pt x="33" y="129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29" y="123"/>
                    </a:lnTo>
                    <a:lnTo>
                      <a:pt x="27" y="122"/>
                    </a:lnTo>
                    <a:lnTo>
                      <a:pt x="27" y="116"/>
                    </a:lnTo>
                    <a:lnTo>
                      <a:pt x="25" y="115"/>
                    </a:lnTo>
                    <a:lnTo>
                      <a:pt x="25" y="112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19" y="109"/>
                    </a:lnTo>
                    <a:lnTo>
                      <a:pt x="19" y="108"/>
                    </a:lnTo>
                    <a:lnTo>
                      <a:pt x="16" y="107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2" y="100"/>
                    </a:lnTo>
                    <a:lnTo>
                      <a:pt x="11" y="98"/>
                    </a:lnTo>
                    <a:lnTo>
                      <a:pt x="9" y="96"/>
                    </a:lnTo>
                    <a:lnTo>
                      <a:pt x="4" y="96"/>
                    </a:lnTo>
                    <a:lnTo>
                      <a:pt x="1" y="96"/>
                    </a:lnTo>
                    <a:lnTo>
                      <a:pt x="0" y="94"/>
                    </a:lnTo>
                    <a:lnTo>
                      <a:pt x="3" y="91"/>
                    </a:lnTo>
                    <a:lnTo>
                      <a:pt x="4" y="90"/>
                    </a:lnTo>
                    <a:lnTo>
                      <a:pt x="4" y="87"/>
                    </a:lnTo>
                    <a:lnTo>
                      <a:pt x="7" y="87"/>
                    </a:lnTo>
                    <a:lnTo>
                      <a:pt x="9" y="87"/>
                    </a:lnTo>
                    <a:lnTo>
                      <a:pt x="11" y="89"/>
                    </a:lnTo>
                    <a:lnTo>
                      <a:pt x="12" y="89"/>
                    </a:lnTo>
                    <a:lnTo>
                      <a:pt x="14" y="87"/>
                    </a:lnTo>
                    <a:lnTo>
                      <a:pt x="15" y="86"/>
                    </a:lnTo>
                    <a:lnTo>
                      <a:pt x="15" y="79"/>
                    </a:lnTo>
                    <a:lnTo>
                      <a:pt x="15" y="73"/>
                    </a:lnTo>
                    <a:lnTo>
                      <a:pt x="16" y="71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6" y="62"/>
                    </a:lnTo>
                    <a:lnTo>
                      <a:pt x="18" y="60"/>
                    </a:lnTo>
                    <a:lnTo>
                      <a:pt x="21" y="57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3" y="56"/>
                    </a:lnTo>
                    <a:lnTo>
                      <a:pt x="26" y="46"/>
                    </a:lnTo>
                    <a:lnTo>
                      <a:pt x="27" y="42"/>
                    </a:lnTo>
                    <a:lnTo>
                      <a:pt x="32" y="39"/>
                    </a:lnTo>
                    <a:lnTo>
                      <a:pt x="32" y="36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41" y="24"/>
                    </a:lnTo>
                    <a:lnTo>
                      <a:pt x="44" y="18"/>
                    </a:lnTo>
                    <a:lnTo>
                      <a:pt x="44" y="14"/>
                    </a:lnTo>
                    <a:lnTo>
                      <a:pt x="45" y="10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51" y="10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7" name="Freeform 853"/>
              <p:cNvSpPr>
                <a:spLocks/>
              </p:cNvSpPr>
              <p:nvPr/>
            </p:nvSpPr>
            <p:spPr bwMode="auto">
              <a:xfrm>
                <a:off x="5098902" y="3661198"/>
                <a:ext cx="130433" cy="117093"/>
              </a:xfrm>
              <a:custGeom>
                <a:avLst/>
                <a:gdLst>
                  <a:gd name="T0" fmla="*/ 26 w 88"/>
                  <a:gd name="T1" fmla="*/ 0 h 79"/>
                  <a:gd name="T2" fmla="*/ 35 w 88"/>
                  <a:gd name="T3" fmla="*/ 18 h 79"/>
                  <a:gd name="T4" fmla="*/ 37 w 88"/>
                  <a:gd name="T5" fmla="*/ 28 h 79"/>
                  <a:gd name="T6" fmla="*/ 37 w 88"/>
                  <a:gd name="T7" fmla="*/ 32 h 79"/>
                  <a:gd name="T8" fmla="*/ 40 w 88"/>
                  <a:gd name="T9" fmla="*/ 36 h 79"/>
                  <a:gd name="T10" fmla="*/ 44 w 88"/>
                  <a:gd name="T11" fmla="*/ 40 h 79"/>
                  <a:gd name="T12" fmla="*/ 43 w 88"/>
                  <a:gd name="T13" fmla="*/ 38 h 79"/>
                  <a:gd name="T14" fmla="*/ 44 w 88"/>
                  <a:gd name="T15" fmla="*/ 34 h 79"/>
                  <a:gd name="T16" fmla="*/ 46 w 88"/>
                  <a:gd name="T17" fmla="*/ 39 h 79"/>
                  <a:gd name="T18" fmla="*/ 50 w 88"/>
                  <a:gd name="T19" fmla="*/ 43 h 79"/>
                  <a:gd name="T20" fmla="*/ 53 w 88"/>
                  <a:gd name="T21" fmla="*/ 42 h 79"/>
                  <a:gd name="T22" fmla="*/ 55 w 88"/>
                  <a:gd name="T23" fmla="*/ 42 h 79"/>
                  <a:gd name="T24" fmla="*/ 59 w 88"/>
                  <a:gd name="T25" fmla="*/ 46 h 79"/>
                  <a:gd name="T26" fmla="*/ 64 w 88"/>
                  <a:gd name="T27" fmla="*/ 49 h 79"/>
                  <a:gd name="T28" fmla="*/ 69 w 88"/>
                  <a:gd name="T29" fmla="*/ 57 h 79"/>
                  <a:gd name="T30" fmla="*/ 75 w 88"/>
                  <a:gd name="T31" fmla="*/ 60 h 79"/>
                  <a:gd name="T32" fmla="*/ 76 w 88"/>
                  <a:gd name="T33" fmla="*/ 60 h 79"/>
                  <a:gd name="T34" fmla="*/ 79 w 88"/>
                  <a:gd name="T35" fmla="*/ 67 h 79"/>
                  <a:gd name="T36" fmla="*/ 82 w 88"/>
                  <a:gd name="T37" fmla="*/ 69 h 79"/>
                  <a:gd name="T38" fmla="*/ 83 w 88"/>
                  <a:gd name="T39" fmla="*/ 72 h 79"/>
                  <a:gd name="T40" fmla="*/ 86 w 88"/>
                  <a:gd name="T41" fmla="*/ 74 h 79"/>
                  <a:gd name="T42" fmla="*/ 87 w 88"/>
                  <a:gd name="T43" fmla="*/ 74 h 79"/>
                  <a:gd name="T44" fmla="*/ 86 w 88"/>
                  <a:gd name="T45" fmla="*/ 76 h 79"/>
                  <a:gd name="T46" fmla="*/ 82 w 88"/>
                  <a:gd name="T47" fmla="*/ 78 h 79"/>
                  <a:gd name="T48" fmla="*/ 76 w 88"/>
                  <a:gd name="T49" fmla="*/ 74 h 79"/>
                  <a:gd name="T50" fmla="*/ 73 w 88"/>
                  <a:gd name="T51" fmla="*/ 72 h 79"/>
                  <a:gd name="T52" fmla="*/ 70 w 88"/>
                  <a:gd name="T53" fmla="*/ 67 h 79"/>
                  <a:gd name="T54" fmla="*/ 64 w 88"/>
                  <a:gd name="T55" fmla="*/ 63 h 79"/>
                  <a:gd name="T56" fmla="*/ 59 w 88"/>
                  <a:gd name="T57" fmla="*/ 58 h 79"/>
                  <a:gd name="T58" fmla="*/ 57 w 88"/>
                  <a:gd name="T59" fmla="*/ 58 h 79"/>
                  <a:gd name="T60" fmla="*/ 53 w 88"/>
                  <a:gd name="T61" fmla="*/ 56 h 79"/>
                  <a:gd name="T62" fmla="*/ 46 w 88"/>
                  <a:gd name="T63" fmla="*/ 50 h 79"/>
                  <a:gd name="T64" fmla="*/ 40 w 88"/>
                  <a:gd name="T65" fmla="*/ 47 h 79"/>
                  <a:gd name="T66" fmla="*/ 37 w 88"/>
                  <a:gd name="T67" fmla="*/ 49 h 79"/>
                  <a:gd name="T68" fmla="*/ 32 w 88"/>
                  <a:gd name="T69" fmla="*/ 46 h 79"/>
                  <a:gd name="T70" fmla="*/ 29 w 88"/>
                  <a:gd name="T71" fmla="*/ 45 h 79"/>
                  <a:gd name="T72" fmla="*/ 23 w 88"/>
                  <a:gd name="T73" fmla="*/ 47 h 79"/>
                  <a:gd name="T74" fmla="*/ 15 w 88"/>
                  <a:gd name="T75" fmla="*/ 46 h 79"/>
                  <a:gd name="T76" fmla="*/ 14 w 88"/>
                  <a:gd name="T77" fmla="*/ 43 h 79"/>
                  <a:gd name="T78" fmla="*/ 8 w 88"/>
                  <a:gd name="T79" fmla="*/ 52 h 79"/>
                  <a:gd name="T80" fmla="*/ 4 w 88"/>
                  <a:gd name="T81" fmla="*/ 53 h 79"/>
                  <a:gd name="T82" fmla="*/ 1 w 88"/>
                  <a:gd name="T83" fmla="*/ 49 h 79"/>
                  <a:gd name="T84" fmla="*/ 0 w 88"/>
                  <a:gd name="T85" fmla="*/ 40 h 79"/>
                  <a:gd name="T86" fmla="*/ 1 w 88"/>
                  <a:gd name="T87" fmla="*/ 36 h 79"/>
                  <a:gd name="T88" fmla="*/ 4 w 88"/>
                  <a:gd name="T89" fmla="*/ 27 h 79"/>
                  <a:gd name="T90" fmla="*/ 7 w 88"/>
                  <a:gd name="T91" fmla="*/ 21 h 79"/>
                  <a:gd name="T92" fmla="*/ 6 w 88"/>
                  <a:gd name="T93" fmla="*/ 18 h 79"/>
                  <a:gd name="T94" fmla="*/ 7 w 88"/>
                  <a:gd name="T95" fmla="*/ 13 h 79"/>
                  <a:gd name="T96" fmla="*/ 11 w 88"/>
                  <a:gd name="T97" fmla="*/ 13 h 79"/>
                  <a:gd name="T98" fmla="*/ 11 w 88"/>
                  <a:gd name="T99" fmla="*/ 10 h 79"/>
                  <a:gd name="T100" fmla="*/ 14 w 88"/>
                  <a:gd name="T101" fmla="*/ 7 h 79"/>
                  <a:gd name="T102" fmla="*/ 18 w 88"/>
                  <a:gd name="T103" fmla="*/ 6 h 79"/>
                  <a:gd name="T104" fmla="*/ 22 w 88"/>
                  <a:gd name="T105" fmla="*/ 5 h 79"/>
                  <a:gd name="T106" fmla="*/ 26 w 88"/>
                  <a:gd name="T10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79">
                    <a:moveTo>
                      <a:pt x="26" y="0"/>
                    </a:moveTo>
                    <a:lnTo>
                      <a:pt x="26" y="0"/>
                    </a:lnTo>
                    <a:lnTo>
                      <a:pt x="29" y="3"/>
                    </a:lnTo>
                    <a:lnTo>
                      <a:pt x="35" y="18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1" y="40"/>
                    </a:lnTo>
                    <a:lnTo>
                      <a:pt x="44" y="40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4" y="34"/>
                    </a:lnTo>
                    <a:lnTo>
                      <a:pt x="47" y="38"/>
                    </a:lnTo>
                    <a:lnTo>
                      <a:pt x="46" y="39"/>
                    </a:lnTo>
                    <a:lnTo>
                      <a:pt x="48" y="42"/>
                    </a:lnTo>
                    <a:lnTo>
                      <a:pt x="50" y="43"/>
                    </a:lnTo>
                    <a:lnTo>
                      <a:pt x="51" y="42"/>
                    </a:lnTo>
                    <a:lnTo>
                      <a:pt x="53" y="42"/>
                    </a:lnTo>
                    <a:lnTo>
                      <a:pt x="54" y="43"/>
                    </a:lnTo>
                    <a:lnTo>
                      <a:pt x="55" y="42"/>
                    </a:lnTo>
                    <a:lnTo>
                      <a:pt x="58" y="45"/>
                    </a:lnTo>
                    <a:lnTo>
                      <a:pt x="59" y="46"/>
                    </a:lnTo>
                    <a:lnTo>
                      <a:pt x="62" y="47"/>
                    </a:lnTo>
                    <a:lnTo>
                      <a:pt x="64" y="49"/>
                    </a:lnTo>
                    <a:lnTo>
                      <a:pt x="68" y="54"/>
                    </a:lnTo>
                    <a:lnTo>
                      <a:pt x="69" y="57"/>
                    </a:lnTo>
                    <a:lnTo>
                      <a:pt x="72" y="58"/>
                    </a:lnTo>
                    <a:lnTo>
                      <a:pt x="75" y="60"/>
                    </a:lnTo>
                    <a:lnTo>
                      <a:pt x="76" y="60"/>
                    </a:lnTo>
                    <a:lnTo>
                      <a:pt x="76" y="60"/>
                    </a:lnTo>
                    <a:lnTo>
                      <a:pt x="76" y="61"/>
                    </a:lnTo>
                    <a:lnTo>
                      <a:pt x="79" y="67"/>
                    </a:lnTo>
                    <a:lnTo>
                      <a:pt x="80" y="67"/>
                    </a:lnTo>
                    <a:lnTo>
                      <a:pt x="82" y="69"/>
                    </a:lnTo>
                    <a:lnTo>
                      <a:pt x="82" y="69"/>
                    </a:lnTo>
                    <a:lnTo>
                      <a:pt x="83" y="72"/>
                    </a:lnTo>
                    <a:lnTo>
                      <a:pt x="84" y="72"/>
                    </a:lnTo>
                    <a:lnTo>
                      <a:pt x="86" y="74"/>
                    </a:lnTo>
                    <a:lnTo>
                      <a:pt x="87" y="72"/>
                    </a:lnTo>
                    <a:lnTo>
                      <a:pt x="87" y="74"/>
                    </a:lnTo>
                    <a:lnTo>
                      <a:pt x="88" y="74"/>
                    </a:lnTo>
                    <a:lnTo>
                      <a:pt x="86" y="76"/>
                    </a:lnTo>
                    <a:lnTo>
                      <a:pt x="83" y="76"/>
                    </a:lnTo>
                    <a:lnTo>
                      <a:pt x="82" y="78"/>
                    </a:lnTo>
                    <a:lnTo>
                      <a:pt x="79" y="79"/>
                    </a:lnTo>
                    <a:lnTo>
                      <a:pt x="76" y="74"/>
                    </a:lnTo>
                    <a:lnTo>
                      <a:pt x="73" y="74"/>
                    </a:lnTo>
                    <a:lnTo>
                      <a:pt x="73" y="72"/>
                    </a:lnTo>
                    <a:lnTo>
                      <a:pt x="73" y="69"/>
                    </a:lnTo>
                    <a:lnTo>
                      <a:pt x="70" y="67"/>
                    </a:lnTo>
                    <a:lnTo>
                      <a:pt x="68" y="65"/>
                    </a:lnTo>
                    <a:lnTo>
                      <a:pt x="64" y="63"/>
                    </a:lnTo>
                    <a:lnTo>
                      <a:pt x="61" y="60"/>
                    </a:lnTo>
                    <a:lnTo>
                      <a:pt x="59" y="58"/>
                    </a:lnTo>
                    <a:lnTo>
                      <a:pt x="57" y="58"/>
                    </a:lnTo>
                    <a:lnTo>
                      <a:pt x="57" y="58"/>
                    </a:lnTo>
                    <a:lnTo>
                      <a:pt x="53" y="57"/>
                    </a:lnTo>
                    <a:lnTo>
                      <a:pt x="53" y="56"/>
                    </a:lnTo>
                    <a:lnTo>
                      <a:pt x="47" y="52"/>
                    </a:lnTo>
                    <a:lnTo>
                      <a:pt x="46" y="50"/>
                    </a:lnTo>
                    <a:lnTo>
                      <a:pt x="43" y="49"/>
                    </a:lnTo>
                    <a:lnTo>
                      <a:pt x="40" y="47"/>
                    </a:lnTo>
                    <a:lnTo>
                      <a:pt x="39" y="49"/>
                    </a:lnTo>
                    <a:lnTo>
                      <a:pt x="37" y="49"/>
                    </a:lnTo>
                    <a:lnTo>
                      <a:pt x="33" y="46"/>
                    </a:lnTo>
                    <a:lnTo>
                      <a:pt x="32" y="46"/>
                    </a:lnTo>
                    <a:lnTo>
                      <a:pt x="30" y="46"/>
                    </a:lnTo>
                    <a:lnTo>
                      <a:pt x="29" y="45"/>
                    </a:lnTo>
                    <a:lnTo>
                      <a:pt x="26" y="46"/>
                    </a:lnTo>
                    <a:lnTo>
                      <a:pt x="23" y="47"/>
                    </a:lnTo>
                    <a:lnTo>
                      <a:pt x="21" y="47"/>
                    </a:lnTo>
                    <a:lnTo>
                      <a:pt x="15" y="46"/>
                    </a:lnTo>
                    <a:lnTo>
                      <a:pt x="15" y="45"/>
                    </a:lnTo>
                    <a:lnTo>
                      <a:pt x="14" y="43"/>
                    </a:lnTo>
                    <a:lnTo>
                      <a:pt x="10" y="50"/>
                    </a:lnTo>
                    <a:lnTo>
                      <a:pt x="8" y="52"/>
                    </a:lnTo>
                    <a:lnTo>
                      <a:pt x="7" y="53"/>
                    </a:lnTo>
                    <a:lnTo>
                      <a:pt x="4" y="53"/>
                    </a:lnTo>
                    <a:lnTo>
                      <a:pt x="1" y="52"/>
                    </a:lnTo>
                    <a:lnTo>
                      <a:pt x="1" y="49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1" y="38"/>
                    </a:lnTo>
                    <a:lnTo>
                      <a:pt x="1" y="36"/>
                    </a:lnTo>
                    <a:lnTo>
                      <a:pt x="3" y="34"/>
                    </a:lnTo>
                    <a:lnTo>
                      <a:pt x="4" y="27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6" y="18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8" name="Freeform 854"/>
              <p:cNvSpPr>
                <a:spLocks/>
              </p:cNvSpPr>
              <p:nvPr/>
            </p:nvSpPr>
            <p:spPr bwMode="auto">
              <a:xfrm>
                <a:off x="5205619" y="3770880"/>
                <a:ext cx="28162" cy="37055"/>
              </a:xfrm>
              <a:custGeom>
                <a:avLst/>
                <a:gdLst>
                  <a:gd name="T0" fmla="*/ 16 w 19"/>
                  <a:gd name="T1" fmla="*/ 0 h 25"/>
                  <a:gd name="T2" fmla="*/ 16 w 19"/>
                  <a:gd name="T3" fmla="*/ 0 h 25"/>
                  <a:gd name="T4" fmla="*/ 16 w 19"/>
                  <a:gd name="T5" fmla="*/ 1 h 25"/>
                  <a:gd name="T6" fmla="*/ 19 w 19"/>
                  <a:gd name="T7" fmla="*/ 4 h 25"/>
                  <a:gd name="T8" fmla="*/ 19 w 19"/>
                  <a:gd name="T9" fmla="*/ 4 h 25"/>
                  <a:gd name="T10" fmla="*/ 19 w 19"/>
                  <a:gd name="T11" fmla="*/ 5 h 25"/>
                  <a:gd name="T12" fmla="*/ 19 w 19"/>
                  <a:gd name="T13" fmla="*/ 9 h 25"/>
                  <a:gd name="T14" fmla="*/ 18 w 19"/>
                  <a:gd name="T15" fmla="*/ 9 h 25"/>
                  <a:gd name="T16" fmla="*/ 16 w 19"/>
                  <a:gd name="T17" fmla="*/ 12 h 25"/>
                  <a:gd name="T18" fmla="*/ 14 w 19"/>
                  <a:gd name="T19" fmla="*/ 12 h 25"/>
                  <a:gd name="T20" fmla="*/ 12 w 19"/>
                  <a:gd name="T21" fmla="*/ 15 h 25"/>
                  <a:gd name="T22" fmla="*/ 10 w 19"/>
                  <a:gd name="T23" fmla="*/ 15 h 25"/>
                  <a:gd name="T24" fmla="*/ 11 w 19"/>
                  <a:gd name="T25" fmla="*/ 16 h 25"/>
                  <a:gd name="T26" fmla="*/ 12 w 19"/>
                  <a:gd name="T27" fmla="*/ 16 h 25"/>
                  <a:gd name="T28" fmla="*/ 15 w 19"/>
                  <a:gd name="T29" fmla="*/ 15 h 25"/>
                  <a:gd name="T30" fmla="*/ 18 w 19"/>
                  <a:gd name="T31" fmla="*/ 15 h 25"/>
                  <a:gd name="T32" fmla="*/ 18 w 19"/>
                  <a:gd name="T33" fmla="*/ 16 h 25"/>
                  <a:gd name="T34" fmla="*/ 15 w 19"/>
                  <a:gd name="T35" fmla="*/ 22 h 25"/>
                  <a:gd name="T36" fmla="*/ 15 w 19"/>
                  <a:gd name="T37" fmla="*/ 23 h 25"/>
                  <a:gd name="T38" fmla="*/ 12 w 19"/>
                  <a:gd name="T39" fmla="*/ 22 h 25"/>
                  <a:gd name="T40" fmla="*/ 10 w 19"/>
                  <a:gd name="T41" fmla="*/ 22 h 25"/>
                  <a:gd name="T42" fmla="*/ 5 w 19"/>
                  <a:gd name="T43" fmla="*/ 25 h 25"/>
                  <a:gd name="T44" fmla="*/ 1 w 19"/>
                  <a:gd name="T45" fmla="*/ 25 h 25"/>
                  <a:gd name="T46" fmla="*/ 0 w 19"/>
                  <a:gd name="T47" fmla="*/ 23 h 25"/>
                  <a:gd name="T48" fmla="*/ 1 w 19"/>
                  <a:gd name="T49" fmla="*/ 19 h 25"/>
                  <a:gd name="T50" fmla="*/ 3 w 19"/>
                  <a:gd name="T51" fmla="*/ 18 h 25"/>
                  <a:gd name="T52" fmla="*/ 3 w 19"/>
                  <a:gd name="T53" fmla="*/ 15 h 25"/>
                  <a:gd name="T54" fmla="*/ 3 w 19"/>
                  <a:gd name="T55" fmla="*/ 11 h 25"/>
                  <a:gd name="T56" fmla="*/ 4 w 19"/>
                  <a:gd name="T57" fmla="*/ 9 h 25"/>
                  <a:gd name="T58" fmla="*/ 5 w 19"/>
                  <a:gd name="T59" fmla="*/ 5 h 25"/>
                  <a:gd name="T60" fmla="*/ 10 w 19"/>
                  <a:gd name="T61" fmla="*/ 4 h 25"/>
                  <a:gd name="T62" fmla="*/ 11 w 19"/>
                  <a:gd name="T63" fmla="*/ 2 h 25"/>
                  <a:gd name="T64" fmla="*/ 14 w 19"/>
                  <a:gd name="T65" fmla="*/ 2 h 25"/>
                  <a:gd name="T66" fmla="*/ 16 w 19"/>
                  <a:gd name="T6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25">
                    <a:moveTo>
                      <a:pt x="16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5" y="25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5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9" name="Freeform 855"/>
              <p:cNvSpPr>
                <a:spLocks/>
              </p:cNvSpPr>
              <p:nvPr/>
            </p:nvSpPr>
            <p:spPr bwMode="auto">
              <a:xfrm>
                <a:off x="5193762" y="3784219"/>
                <a:ext cx="200096" cy="266794"/>
              </a:xfrm>
              <a:custGeom>
                <a:avLst/>
                <a:gdLst>
                  <a:gd name="T0" fmla="*/ 132 w 135"/>
                  <a:gd name="T1" fmla="*/ 3 h 180"/>
                  <a:gd name="T2" fmla="*/ 132 w 135"/>
                  <a:gd name="T3" fmla="*/ 4 h 180"/>
                  <a:gd name="T4" fmla="*/ 131 w 135"/>
                  <a:gd name="T5" fmla="*/ 11 h 180"/>
                  <a:gd name="T6" fmla="*/ 134 w 135"/>
                  <a:gd name="T7" fmla="*/ 13 h 180"/>
                  <a:gd name="T8" fmla="*/ 132 w 135"/>
                  <a:gd name="T9" fmla="*/ 18 h 180"/>
                  <a:gd name="T10" fmla="*/ 134 w 135"/>
                  <a:gd name="T11" fmla="*/ 22 h 180"/>
                  <a:gd name="T12" fmla="*/ 135 w 135"/>
                  <a:gd name="T13" fmla="*/ 24 h 180"/>
                  <a:gd name="T14" fmla="*/ 132 w 135"/>
                  <a:gd name="T15" fmla="*/ 24 h 180"/>
                  <a:gd name="T16" fmla="*/ 129 w 135"/>
                  <a:gd name="T17" fmla="*/ 29 h 180"/>
                  <a:gd name="T18" fmla="*/ 128 w 135"/>
                  <a:gd name="T19" fmla="*/ 36 h 180"/>
                  <a:gd name="T20" fmla="*/ 118 w 135"/>
                  <a:gd name="T21" fmla="*/ 51 h 180"/>
                  <a:gd name="T22" fmla="*/ 114 w 135"/>
                  <a:gd name="T23" fmla="*/ 57 h 180"/>
                  <a:gd name="T24" fmla="*/ 107 w 135"/>
                  <a:gd name="T25" fmla="*/ 74 h 180"/>
                  <a:gd name="T26" fmla="*/ 102 w 135"/>
                  <a:gd name="T27" fmla="*/ 87 h 180"/>
                  <a:gd name="T28" fmla="*/ 88 w 135"/>
                  <a:gd name="T29" fmla="*/ 107 h 180"/>
                  <a:gd name="T30" fmla="*/ 60 w 135"/>
                  <a:gd name="T31" fmla="*/ 133 h 180"/>
                  <a:gd name="T32" fmla="*/ 47 w 135"/>
                  <a:gd name="T33" fmla="*/ 140 h 180"/>
                  <a:gd name="T34" fmla="*/ 29 w 135"/>
                  <a:gd name="T35" fmla="*/ 159 h 180"/>
                  <a:gd name="T36" fmla="*/ 23 w 135"/>
                  <a:gd name="T37" fmla="*/ 162 h 180"/>
                  <a:gd name="T38" fmla="*/ 8 w 135"/>
                  <a:gd name="T39" fmla="*/ 180 h 180"/>
                  <a:gd name="T40" fmla="*/ 0 w 135"/>
                  <a:gd name="T41" fmla="*/ 119 h 180"/>
                  <a:gd name="T42" fmla="*/ 12 w 135"/>
                  <a:gd name="T43" fmla="*/ 108 h 180"/>
                  <a:gd name="T44" fmla="*/ 22 w 135"/>
                  <a:gd name="T45" fmla="*/ 103 h 180"/>
                  <a:gd name="T46" fmla="*/ 29 w 135"/>
                  <a:gd name="T47" fmla="*/ 97 h 180"/>
                  <a:gd name="T48" fmla="*/ 37 w 135"/>
                  <a:gd name="T49" fmla="*/ 93 h 180"/>
                  <a:gd name="T50" fmla="*/ 94 w 135"/>
                  <a:gd name="T51" fmla="*/ 53 h 180"/>
                  <a:gd name="T52" fmla="*/ 35 w 135"/>
                  <a:gd name="T53" fmla="*/ 38 h 180"/>
                  <a:gd name="T54" fmla="*/ 29 w 135"/>
                  <a:gd name="T55" fmla="*/ 29 h 180"/>
                  <a:gd name="T56" fmla="*/ 22 w 135"/>
                  <a:gd name="T57" fmla="*/ 16 h 180"/>
                  <a:gd name="T58" fmla="*/ 27 w 135"/>
                  <a:gd name="T59" fmla="*/ 9 h 180"/>
                  <a:gd name="T60" fmla="*/ 37 w 135"/>
                  <a:gd name="T61" fmla="*/ 20 h 180"/>
                  <a:gd name="T62" fmla="*/ 45 w 135"/>
                  <a:gd name="T63" fmla="*/ 24 h 180"/>
                  <a:gd name="T64" fmla="*/ 53 w 135"/>
                  <a:gd name="T65" fmla="*/ 20 h 180"/>
                  <a:gd name="T66" fmla="*/ 62 w 135"/>
                  <a:gd name="T67" fmla="*/ 17 h 180"/>
                  <a:gd name="T68" fmla="*/ 67 w 135"/>
                  <a:gd name="T69" fmla="*/ 17 h 180"/>
                  <a:gd name="T70" fmla="*/ 81 w 135"/>
                  <a:gd name="T71" fmla="*/ 13 h 180"/>
                  <a:gd name="T72" fmla="*/ 88 w 135"/>
                  <a:gd name="T73" fmla="*/ 13 h 180"/>
                  <a:gd name="T74" fmla="*/ 100 w 135"/>
                  <a:gd name="T75" fmla="*/ 10 h 180"/>
                  <a:gd name="T76" fmla="*/ 109 w 135"/>
                  <a:gd name="T77" fmla="*/ 10 h 180"/>
                  <a:gd name="T78" fmla="*/ 117 w 135"/>
                  <a:gd name="T79" fmla="*/ 9 h 180"/>
                  <a:gd name="T80" fmla="*/ 123 w 135"/>
                  <a:gd name="T81" fmla="*/ 4 h 180"/>
                  <a:gd name="T82" fmla="*/ 124 w 135"/>
                  <a:gd name="T83" fmla="*/ 3 h 180"/>
                  <a:gd name="T84" fmla="*/ 127 w 135"/>
                  <a:gd name="T85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80">
                    <a:moveTo>
                      <a:pt x="127" y="0"/>
                    </a:moveTo>
                    <a:lnTo>
                      <a:pt x="128" y="2"/>
                    </a:lnTo>
                    <a:lnTo>
                      <a:pt x="132" y="3"/>
                    </a:lnTo>
                    <a:lnTo>
                      <a:pt x="134" y="3"/>
                    </a:lnTo>
                    <a:lnTo>
                      <a:pt x="134" y="3"/>
                    </a:lnTo>
                    <a:lnTo>
                      <a:pt x="132" y="4"/>
                    </a:lnTo>
                    <a:lnTo>
                      <a:pt x="132" y="7"/>
                    </a:lnTo>
                    <a:lnTo>
                      <a:pt x="132" y="10"/>
                    </a:lnTo>
                    <a:lnTo>
                      <a:pt x="131" y="11"/>
                    </a:lnTo>
                    <a:lnTo>
                      <a:pt x="131" y="11"/>
                    </a:lnTo>
                    <a:lnTo>
                      <a:pt x="134" y="11"/>
                    </a:lnTo>
                    <a:lnTo>
                      <a:pt x="134" y="13"/>
                    </a:lnTo>
                    <a:lnTo>
                      <a:pt x="132" y="14"/>
                    </a:lnTo>
                    <a:lnTo>
                      <a:pt x="131" y="17"/>
                    </a:lnTo>
                    <a:lnTo>
                      <a:pt x="132" y="18"/>
                    </a:lnTo>
                    <a:lnTo>
                      <a:pt x="132" y="21"/>
                    </a:lnTo>
                    <a:lnTo>
                      <a:pt x="131" y="22"/>
                    </a:lnTo>
                    <a:lnTo>
                      <a:pt x="134" y="22"/>
                    </a:lnTo>
                    <a:lnTo>
                      <a:pt x="134" y="21"/>
                    </a:lnTo>
                    <a:lnTo>
                      <a:pt x="134" y="22"/>
                    </a:lnTo>
                    <a:lnTo>
                      <a:pt x="135" y="24"/>
                    </a:lnTo>
                    <a:lnTo>
                      <a:pt x="134" y="24"/>
                    </a:lnTo>
                    <a:lnTo>
                      <a:pt x="134" y="24"/>
                    </a:lnTo>
                    <a:lnTo>
                      <a:pt x="132" y="24"/>
                    </a:lnTo>
                    <a:lnTo>
                      <a:pt x="131" y="24"/>
                    </a:lnTo>
                    <a:lnTo>
                      <a:pt x="128" y="27"/>
                    </a:lnTo>
                    <a:lnTo>
                      <a:pt x="129" y="29"/>
                    </a:lnTo>
                    <a:lnTo>
                      <a:pt x="129" y="32"/>
                    </a:lnTo>
                    <a:lnTo>
                      <a:pt x="128" y="33"/>
                    </a:lnTo>
                    <a:lnTo>
                      <a:pt x="128" y="36"/>
                    </a:lnTo>
                    <a:lnTo>
                      <a:pt x="124" y="43"/>
                    </a:lnTo>
                    <a:lnTo>
                      <a:pt x="121" y="50"/>
                    </a:lnTo>
                    <a:lnTo>
                      <a:pt x="118" y="51"/>
                    </a:lnTo>
                    <a:lnTo>
                      <a:pt x="118" y="51"/>
                    </a:lnTo>
                    <a:lnTo>
                      <a:pt x="116" y="56"/>
                    </a:lnTo>
                    <a:lnTo>
                      <a:pt x="114" y="57"/>
                    </a:lnTo>
                    <a:lnTo>
                      <a:pt x="116" y="58"/>
                    </a:lnTo>
                    <a:lnTo>
                      <a:pt x="114" y="60"/>
                    </a:lnTo>
                    <a:lnTo>
                      <a:pt x="107" y="74"/>
                    </a:lnTo>
                    <a:lnTo>
                      <a:pt x="106" y="79"/>
                    </a:lnTo>
                    <a:lnTo>
                      <a:pt x="102" y="85"/>
                    </a:lnTo>
                    <a:lnTo>
                      <a:pt x="102" y="87"/>
                    </a:lnTo>
                    <a:lnTo>
                      <a:pt x="92" y="100"/>
                    </a:lnTo>
                    <a:lnTo>
                      <a:pt x="92" y="103"/>
                    </a:lnTo>
                    <a:lnTo>
                      <a:pt x="88" y="107"/>
                    </a:lnTo>
                    <a:lnTo>
                      <a:pt x="81" y="115"/>
                    </a:lnTo>
                    <a:lnTo>
                      <a:pt x="66" y="127"/>
                    </a:lnTo>
                    <a:lnTo>
                      <a:pt x="60" y="133"/>
                    </a:lnTo>
                    <a:lnTo>
                      <a:pt x="55" y="134"/>
                    </a:lnTo>
                    <a:lnTo>
                      <a:pt x="52" y="137"/>
                    </a:lnTo>
                    <a:lnTo>
                      <a:pt x="47" y="140"/>
                    </a:lnTo>
                    <a:lnTo>
                      <a:pt x="38" y="150"/>
                    </a:lnTo>
                    <a:lnTo>
                      <a:pt x="35" y="151"/>
                    </a:lnTo>
                    <a:lnTo>
                      <a:pt x="29" y="159"/>
                    </a:lnTo>
                    <a:lnTo>
                      <a:pt x="27" y="159"/>
                    </a:lnTo>
                    <a:lnTo>
                      <a:pt x="26" y="161"/>
                    </a:lnTo>
                    <a:lnTo>
                      <a:pt x="23" y="162"/>
                    </a:lnTo>
                    <a:lnTo>
                      <a:pt x="20" y="165"/>
                    </a:lnTo>
                    <a:lnTo>
                      <a:pt x="19" y="168"/>
                    </a:lnTo>
                    <a:lnTo>
                      <a:pt x="8" y="180"/>
                    </a:lnTo>
                    <a:lnTo>
                      <a:pt x="8" y="180"/>
                    </a:lnTo>
                    <a:lnTo>
                      <a:pt x="0" y="172"/>
                    </a:lnTo>
                    <a:lnTo>
                      <a:pt x="0" y="119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3" y="105"/>
                    </a:lnTo>
                    <a:lnTo>
                      <a:pt x="18" y="104"/>
                    </a:lnTo>
                    <a:lnTo>
                      <a:pt x="22" y="103"/>
                    </a:lnTo>
                    <a:lnTo>
                      <a:pt x="24" y="101"/>
                    </a:lnTo>
                    <a:lnTo>
                      <a:pt x="27" y="100"/>
                    </a:lnTo>
                    <a:lnTo>
                      <a:pt x="29" y="97"/>
                    </a:lnTo>
                    <a:lnTo>
                      <a:pt x="31" y="96"/>
                    </a:lnTo>
                    <a:lnTo>
                      <a:pt x="34" y="94"/>
                    </a:lnTo>
                    <a:lnTo>
                      <a:pt x="37" y="93"/>
                    </a:lnTo>
                    <a:lnTo>
                      <a:pt x="45" y="93"/>
                    </a:lnTo>
                    <a:lnTo>
                      <a:pt x="52" y="93"/>
                    </a:lnTo>
                    <a:lnTo>
                      <a:pt x="94" y="53"/>
                    </a:lnTo>
                    <a:lnTo>
                      <a:pt x="77" y="53"/>
                    </a:lnTo>
                    <a:lnTo>
                      <a:pt x="38" y="40"/>
                    </a:lnTo>
                    <a:lnTo>
                      <a:pt x="35" y="38"/>
                    </a:lnTo>
                    <a:lnTo>
                      <a:pt x="30" y="36"/>
                    </a:lnTo>
                    <a:lnTo>
                      <a:pt x="29" y="32"/>
                    </a:lnTo>
                    <a:lnTo>
                      <a:pt x="29" y="29"/>
                    </a:lnTo>
                    <a:lnTo>
                      <a:pt x="26" y="27"/>
                    </a:lnTo>
                    <a:lnTo>
                      <a:pt x="23" y="20"/>
                    </a:lnTo>
                    <a:lnTo>
                      <a:pt x="22" y="16"/>
                    </a:lnTo>
                    <a:lnTo>
                      <a:pt x="23" y="13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35" y="18"/>
                    </a:lnTo>
                    <a:lnTo>
                      <a:pt x="37" y="20"/>
                    </a:lnTo>
                    <a:lnTo>
                      <a:pt x="38" y="20"/>
                    </a:lnTo>
                    <a:lnTo>
                      <a:pt x="41" y="24"/>
                    </a:lnTo>
                    <a:lnTo>
                      <a:pt x="45" y="24"/>
                    </a:lnTo>
                    <a:lnTo>
                      <a:pt x="48" y="24"/>
                    </a:lnTo>
                    <a:lnTo>
                      <a:pt x="49" y="22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6" y="17"/>
                    </a:lnTo>
                    <a:lnTo>
                      <a:pt x="67" y="17"/>
                    </a:lnTo>
                    <a:lnTo>
                      <a:pt x="70" y="18"/>
                    </a:lnTo>
                    <a:lnTo>
                      <a:pt x="73" y="17"/>
                    </a:lnTo>
                    <a:lnTo>
                      <a:pt x="81" y="13"/>
                    </a:lnTo>
                    <a:lnTo>
                      <a:pt x="84" y="11"/>
                    </a:lnTo>
                    <a:lnTo>
                      <a:pt x="87" y="13"/>
                    </a:lnTo>
                    <a:lnTo>
                      <a:pt x="88" y="13"/>
                    </a:lnTo>
                    <a:lnTo>
                      <a:pt x="92" y="13"/>
                    </a:lnTo>
                    <a:lnTo>
                      <a:pt x="96" y="11"/>
                    </a:lnTo>
                    <a:lnTo>
                      <a:pt x="100" y="10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6" y="7"/>
                    </a:lnTo>
                    <a:lnTo>
                      <a:pt x="117" y="9"/>
                    </a:lnTo>
                    <a:lnTo>
                      <a:pt x="117" y="7"/>
                    </a:lnTo>
                    <a:lnTo>
                      <a:pt x="121" y="7"/>
                    </a:lnTo>
                    <a:lnTo>
                      <a:pt x="123" y="4"/>
                    </a:lnTo>
                    <a:lnTo>
                      <a:pt x="124" y="4"/>
                    </a:lnTo>
                    <a:lnTo>
                      <a:pt x="124" y="3"/>
                    </a:lnTo>
                    <a:lnTo>
                      <a:pt x="124" y="3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0" name="Freeform 856"/>
              <p:cNvSpPr>
                <a:spLocks/>
              </p:cNvSpPr>
              <p:nvPr/>
            </p:nvSpPr>
            <p:spPr bwMode="auto">
              <a:xfrm>
                <a:off x="5047026" y="3913170"/>
                <a:ext cx="164523" cy="198613"/>
              </a:xfrm>
              <a:custGeom>
                <a:avLst/>
                <a:gdLst>
                  <a:gd name="T0" fmla="*/ 24 w 111"/>
                  <a:gd name="T1" fmla="*/ 2 h 134"/>
                  <a:gd name="T2" fmla="*/ 28 w 111"/>
                  <a:gd name="T3" fmla="*/ 2 h 134"/>
                  <a:gd name="T4" fmla="*/ 31 w 111"/>
                  <a:gd name="T5" fmla="*/ 13 h 134"/>
                  <a:gd name="T6" fmla="*/ 36 w 111"/>
                  <a:gd name="T7" fmla="*/ 11 h 134"/>
                  <a:gd name="T8" fmla="*/ 46 w 111"/>
                  <a:gd name="T9" fmla="*/ 13 h 134"/>
                  <a:gd name="T10" fmla="*/ 54 w 111"/>
                  <a:gd name="T11" fmla="*/ 20 h 134"/>
                  <a:gd name="T12" fmla="*/ 58 w 111"/>
                  <a:gd name="T13" fmla="*/ 24 h 134"/>
                  <a:gd name="T14" fmla="*/ 65 w 111"/>
                  <a:gd name="T15" fmla="*/ 25 h 134"/>
                  <a:gd name="T16" fmla="*/ 72 w 111"/>
                  <a:gd name="T17" fmla="*/ 25 h 134"/>
                  <a:gd name="T18" fmla="*/ 76 w 111"/>
                  <a:gd name="T19" fmla="*/ 27 h 134"/>
                  <a:gd name="T20" fmla="*/ 83 w 111"/>
                  <a:gd name="T21" fmla="*/ 21 h 134"/>
                  <a:gd name="T22" fmla="*/ 86 w 111"/>
                  <a:gd name="T23" fmla="*/ 18 h 134"/>
                  <a:gd name="T24" fmla="*/ 90 w 111"/>
                  <a:gd name="T25" fmla="*/ 17 h 134"/>
                  <a:gd name="T26" fmla="*/ 99 w 111"/>
                  <a:gd name="T27" fmla="*/ 17 h 134"/>
                  <a:gd name="T28" fmla="*/ 103 w 111"/>
                  <a:gd name="T29" fmla="*/ 21 h 134"/>
                  <a:gd name="T30" fmla="*/ 111 w 111"/>
                  <a:gd name="T31" fmla="*/ 21 h 134"/>
                  <a:gd name="T32" fmla="*/ 99 w 111"/>
                  <a:gd name="T33" fmla="*/ 32 h 134"/>
                  <a:gd name="T34" fmla="*/ 107 w 111"/>
                  <a:gd name="T35" fmla="*/ 93 h 134"/>
                  <a:gd name="T36" fmla="*/ 103 w 111"/>
                  <a:gd name="T37" fmla="*/ 100 h 134"/>
                  <a:gd name="T38" fmla="*/ 100 w 111"/>
                  <a:gd name="T39" fmla="*/ 101 h 134"/>
                  <a:gd name="T40" fmla="*/ 96 w 111"/>
                  <a:gd name="T41" fmla="*/ 104 h 134"/>
                  <a:gd name="T42" fmla="*/ 90 w 111"/>
                  <a:gd name="T43" fmla="*/ 108 h 134"/>
                  <a:gd name="T44" fmla="*/ 89 w 111"/>
                  <a:gd name="T45" fmla="*/ 110 h 134"/>
                  <a:gd name="T46" fmla="*/ 86 w 111"/>
                  <a:gd name="T47" fmla="*/ 112 h 134"/>
                  <a:gd name="T48" fmla="*/ 85 w 111"/>
                  <a:gd name="T49" fmla="*/ 117 h 134"/>
                  <a:gd name="T50" fmla="*/ 83 w 111"/>
                  <a:gd name="T51" fmla="*/ 122 h 134"/>
                  <a:gd name="T52" fmla="*/ 76 w 111"/>
                  <a:gd name="T53" fmla="*/ 133 h 134"/>
                  <a:gd name="T54" fmla="*/ 72 w 111"/>
                  <a:gd name="T55" fmla="*/ 134 h 134"/>
                  <a:gd name="T56" fmla="*/ 54 w 111"/>
                  <a:gd name="T57" fmla="*/ 122 h 134"/>
                  <a:gd name="T58" fmla="*/ 54 w 111"/>
                  <a:gd name="T59" fmla="*/ 119 h 134"/>
                  <a:gd name="T60" fmla="*/ 3 w 111"/>
                  <a:gd name="T61" fmla="*/ 86 h 134"/>
                  <a:gd name="T62" fmla="*/ 3 w 111"/>
                  <a:gd name="T63" fmla="*/ 74 h 134"/>
                  <a:gd name="T64" fmla="*/ 6 w 111"/>
                  <a:gd name="T65" fmla="*/ 67 h 134"/>
                  <a:gd name="T66" fmla="*/ 10 w 111"/>
                  <a:gd name="T67" fmla="*/ 63 h 134"/>
                  <a:gd name="T68" fmla="*/ 13 w 111"/>
                  <a:gd name="T69" fmla="*/ 58 h 134"/>
                  <a:gd name="T70" fmla="*/ 17 w 111"/>
                  <a:gd name="T71" fmla="*/ 57 h 134"/>
                  <a:gd name="T72" fmla="*/ 18 w 111"/>
                  <a:gd name="T73" fmla="*/ 52 h 134"/>
                  <a:gd name="T74" fmla="*/ 21 w 111"/>
                  <a:gd name="T75" fmla="*/ 46 h 134"/>
                  <a:gd name="T76" fmla="*/ 18 w 111"/>
                  <a:gd name="T77" fmla="*/ 42 h 134"/>
                  <a:gd name="T78" fmla="*/ 18 w 111"/>
                  <a:gd name="T79" fmla="*/ 39 h 134"/>
                  <a:gd name="T80" fmla="*/ 14 w 111"/>
                  <a:gd name="T81" fmla="*/ 34 h 134"/>
                  <a:gd name="T82" fmla="*/ 12 w 111"/>
                  <a:gd name="T83" fmla="*/ 28 h 134"/>
                  <a:gd name="T84" fmla="*/ 9 w 111"/>
                  <a:gd name="T85" fmla="*/ 25 h 134"/>
                  <a:gd name="T86" fmla="*/ 9 w 111"/>
                  <a:gd name="T87" fmla="*/ 21 h 134"/>
                  <a:gd name="T88" fmla="*/ 6 w 111"/>
                  <a:gd name="T89" fmla="*/ 17 h 134"/>
                  <a:gd name="T90" fmla="*/ 6 w 111"/>
                  <a:gd name="T91" fmla="*/ 17 h 134"/>
                  <a:gd name="T92" fmla="*/ 9 w 111"/>
                  <a:gd name="T93" fmla="*/ 14 h 134"/>
                  <a:gd name="T94" fmla="*/ 12 w 111"/>
                  <a:gd name="T95" fmla="*/ 10 h 134"/>
                  <a:gd name="T96" fmla="*/ 17 w 111"/>
                  <a:gd name="T97" fmla="*/ 6 h 134"/>
                  <a:gd name="T98" fmla="*/ 23 w 111"/>
                  <a:gd name="T9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1" h="134">
                    <a:moveTo>
                      <a:pt x="23" y="0"/>
                    </a:moveTo>
                    <a:lnTo>
                      <a:pt x="24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10"/>
                    </a:lnTo>
                    <a:lnTo>
                      <a:pt x="31" y="13"/>
                    </a:lnTo>
                    <a:lnTo>
                      <a:pt x="34" y="13"/>
                    </a:lnTo>
                    <a:lnTo>
                      <a:pt x="36" y="11"/>
                    </a:lnTo>
                    <a:lnTo>
                      <a:pt x="39" y="13"/>
                    </a:lnTo>
                    <a:lnTo>
                      <a:pt x="46" y="13"/>
                    </a:lnTo>
                    <a:lnTo>
                      <a:pt x="49" y="14"/>
                    </a:lnTo>
                    <a:lnTo>
                      <a:pt x="54" y="20"/>
                    </a:lnTo>
                    <a:lnTo>
                      <a:pt x="57" y="21"/>
                    </a:lnTo>
                    <a:lnTo>
                      <a:pt x="58" y="24"/>
                    </a:lnTo>
                    <a:lnTo>
                      <a:pt x="61" y="25"/>
                    </a:lnTo>
                    <a:lnTo>
                      <a:pt x="65" y="25"/>
                    </a:lnTo>
                    <a:lnTo>
                      <a:pt x="68" y="27"/>
                    </a:lnTo>
                    <a:lnTo>
                      <a:pt x="72" y="25"/>
                    </a:lnTo>
                    <a:lnTo>
                      <a:pt x="75" y="27"/>
                    </a:lnTo>
                    <a:lnTo>
                      <a:pt x="76" y="27"/>
                    </a:lnTo>
                    <a:lnTo>
                      <a:pt x="79" y="27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6" y="18"/>
                    </a:lnTo>
                    <a:lnTo>
                      <a:pt x="89" y="18"/>
                    </a:lnTo>
                    <a:lnTo>
                      <a:pt x="90" y="17"/>
                    </a:lnTo>
                    <a:lnTo>
                      <a:pt x="96" y="17"/>
                    </a:lnTo>
                    <a:lnTo>
                      <a:pt x="99" y="17"/>
                    </a:lnTo>
                    <a:lnTo>
                      <a:pt x="100" y="20"/>
                    </a:lnTo>
                    <a:lnTo>
                      <a:pt x="103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99" y="32"/>
                    </a:lnTo>
                    <a:lnTo>
                      <a:pt x="99" y="85"/>
                    </a:lnTo>
                    <a:lnTo>
                      <a:pt x="107" y="93"/>
                    </a:lnTo>
                    <a:lnTo>
                      <a:pt x="107" y="94"/>
                    </a:lnTo>
                    <a:lnTo>
                      <a:pt x="103" y="100"/>
                    </a:lnTo>
                    <a:lnTo>
                      <a:pt x="101" y="100"/>
                    </a:lnTo>
                    <a:lnTo>
                      <a:pt x="100" y="101"/>
                    </a:lnTo>
                    <a:lnTo>
                      <a:pt x="101" y="103"/>
                    </a:lnTo>
                    <a:lnTo>
                      <a:pt x="96" y="104"/>
                    </a:lnTo>
                    <a:lnTo>
                      <a:pt x="94" y="108"/>
                    </a:lnTo>
                    <a:lnTo>
                      <a:pt x="90" y="108"/>
                    </a:lnTo>
                    <a:lnTo>
                      <a:pt x="89" y="108"/>
                    </a:lnTo>
                    <a:lnTo>
                      <a:pt x="89" y="110"/>
                    </a:lnTo>
                    <a:lnTo>
                      <a:pt x="86" y="111"/>
                    </a:lnTo>
                    <a:lnTo>
                      <a:pt x="86" y="112"/>
                    </a:lnTo>
                    <a:lnTo>
                      <a:pt x="88" y="114"/>
                    </a:lnTo>
                    <a:lnTo>
                      <a:pt x="85" y="117"/>
                    </a:lnTo>
                    <a:lnTo>
                      <a:pt x="83" y="119"/>
                    </a:lnTo>
                    <a:lnTo>
                      <a:pt x="83" y="122"/>
                    </a:lnTo>
                    <a:lnTo>
                      <a:pt x="81" y="126"/>
                    </a:lnTo>
                    <a:lnTo>
                      <a:pt x="76" y="133"/>
                    </a:lnTo>
                    <a:lnTo>
                      <a:pt x="74" y="134"/>
                    </a:lnTo>
                    <a:lnTo>
                      <a:pt x="72" y="134"/>
                    </a:lnTo>
                    <a:lnTo>
                      <a:pt x="56" y="123"/>
                    </a:lnTo>
                    <a:lnTo>
                      <a:pt x="54" y="122"/>
                    </a:lnTo>
                    <a:lnTo>
                      <a:pt x="54" y="121"/>
                    </a:lnTo>
                    <a:lnTo>
                      <a:pt x="54" y="119"/>
                    </a:lnTo>
                    <a:lnTo>
                      <a:pt x="52" y="114"/>
                    </a:lnTo>
                    <a:lnTo>
                      <a:pt x="3" y="86"/>
                    </a:lnTo>
                    <a:lnTo>
                      <a:pt x="0" y="86"/>
                    </a:lnTo>
                    <a:lnTo>
                      <a:pt x="3" y="74"/>
                    </a:lnTo>
                    <a:lnTo>
                      <a:pt x="3" y="70"/>
                    </a:lnTo>
                    <a:lnTo>
                      <a:pt x="6" y="67"/>
                    </a:lnTo>
                    <a:lnTo>
                      <a:pt x="7" y="64"/>
                    </a:lnTo>
                    <a:lnTo>
                      <a:pt x="10" y="63"/>
                    </a:lnTo>
                    <a:lnTo>
                      <a:pt x="12" y="60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7" y="57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21" y="49"/>
                    </a:lnTo>
                    <a:lnTo>
                      <a:pt x="21" y="46"/>
                    </a:lnTo>
                    <a:lnTo>
                      <a:pt x="21" y="43"/>
                    </a:lnTo>
                    <a:lnTo>
                      <a:pt x="18" y="42"/>
                    </a:lnTo>
                    <a:lnTo>
                      <a:pt x="20" y="39"/>
                    </a:lnTo>
                    <a:lnTo>
                      <a:pt x="18" y="39"/>
                    </a:lnTo>
                    <a:lnTo>
                      <a:pt x="17" y="38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2" y="28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2" y="10"/>
                    </a:lnTo>
                    <a:lnTo>
                      <a:pt x="13" y="11"/>
                    </a:lnTo>
                    <a:lnTo>
                      <a:pt x="17" y="6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1" name="Freeform 857"/>
              <p:cNvSpPr>
                <a:spLocks/>
              </p:cNvSpPr>
              <p:nvPr/>
            </p:nvSpPr>
            <p:spPr bwMode="auto">
              <a:xfrm>
                <a:off x="5004042" y="4042120"/>
                <a:ext cx="14822" cy="0"/>
              </a:xfrm>
              <a:custGeom>
                <a:avLst/>
                <a:gdLst>
                  <a:gd name="T0" fmla="*/ 10 w 10"/>
                  <a:gd name="T1" fmla="*/ 6 w 10"/>
                  <a:gd name="T2" fmla="*/ 0 w 10"/>
                  <a:gd name="T3" fmla="*/ 0 w 10"/>
                  <a:gd name="T4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2" name="Freeform 858"/>
              <p:cNvSpPr>
                <a:spLocks/>
              </p:cNvSpPr>
              <p:nvPr/>
            </p:nvSpPr>
            <p:spPr bwMode="auto">
              <a:xfrm>
                <a:off x="4964023" y="3938367"/>
                <a:ext cx="114129" cy="112646"/>
              </a:xfrm>
              <a:custGeom>
                <a:avLst/>
                <a:gdLst>
                  <a:gd name="T0" fmla="*/ 63 w 77"/>
                  <a:gd name="T1" fmla="*/ 1 h 76"/>
                  <a:gd name="T2" fmla="*/ 65 w 77"/>
                  <a:gd name="T3" fmla="*/ 6 h 76"/>
                  <a:gd name="T4" fmla="*/ 68 w 77"/>
                  <a:gd name="T5" fmla="*/ 8 h 76"/>
                  <a:gd name="T6" fmla="*/ 68 w 77"/>
                  <a:gd name="T7" fmla="*/ 14 h 76"/>
                  <a:gd name="T8" fmla="*/ 73 w 77"/>
                  <a:gd name="T9" fmla="*/ 21 h 76"/>
                  <a:gd name="T10" fmla="*/ 76 w 77"/>
                  <a:gd name="T11" fmla="*/ 22 h 76"/>
                  <a:gd name="T12" fmla="*/ 77 w 77"/>
                  <a:gd name="T13" fmla="*/ 26 h 76"/>
                  <a:gd name="T14" fmla="*/ 77 w 77"/>
                  <a:gd name="T15" fmla="*/ 32 h 76"/>
                  <a:gd name="T16" fmla="*/ 74 w 77"/>
                  <a:gd name="T17" fmla="*/ 37 h 76"/>
                  <a:gd name="T18" fmla="*/ 69 w 77"/>
                  <a:gd name="T19" fmla="*/ 40 h 76"/>
                  <a:gd name="T20" fmla="*/ 68 w 77"/>
                  <a:gd name="T21" fmla="*/ 43 h 76"/>
                  <a:gd name="T22" fmla="*/ 63 w 77"/>
                  <a:gd name="T23" fmla="*/ 47 h 76"/>
                  <a:gd name="T24" fmla="*/ 59 w 77"/>
                  <a:gd name="T25" fmla="*/ 53 h 76"/>
                  <a:gd name="T26" fmla="*/ 56 w 77"/>
                  <a:gd name="T27" fmla="*/ 69 h 76"/>
                  <a:gd name="T28" fmla="*/ 27 w 77"/>
                  <a:gd name="T29" fmla="*/ 70 h 76"/>
                  <a:gd name="T30" fmla="*/ 16 w 77"/>
                  <a:gd name="T31" fmla="*/ 70 h 76"/>
                  <a:gd name="T32" fmla="*/ 14 w 77"/>
                  <a:gd name="T33" fmla="*/ 72 h 76"/>
                  <a:gd name="T34" fmla="*/ 12 w 77"/>
                  <a:gd name="T35" fmla="*/ 72 h 76"/>
                  <a:gd name="T36" fmla="*/ 11 w 77"/>
                  <a:gd name="T37" fmla="*/ 75 h 76"/>
                  <a:gd name="T38" fmla="*/ 8 w 77"/>
                  <a:gd name="T39" fmla="*/ 75 h 76"/>
                  <a:gd name="T40" fmla="*/ 5 w 77"/>
                  <a:gd name="T41" fmla="*/ 73 h 76"/>
                  <a:gd name="T42" fmla="*/ 1 w 77"/>
                  <a:gd name="T43" fmla="*/ 76 h 76"/>
                  <a:gd name="T44" fmla="*/ 1 w 77"/>
                  <a:gd name="T45" fmla="*/ 75 h 76"/>
                  <a:gd name="T46" fmla="*/ 3 w 77"/>
                  <a:gd name="T47" fmla="*/ 66 h 76"/>
                  <a:gd name="T48" fmla="*/ 3 w 77"/>
                  <a:gd name="T49" fmla="*/ 58 h 76"/>
                  <a:gd name="T50" fmla="*/ 8 w 77"/>
                  <a:gd name="T51" fmla="*/ 47 h 76"/>
                  <a:gd name="T52" fmla="*/ 14 w 77"/>
                  <a:gd name="T53" fmla="*/ 41 h 76"/>
                  <a:gd name="T54" fmla="*/ 21 w 77"/>
                  <a:gd name="T55" fmla="*/ 30 h 76"/>
                  <a:gd name="T56" fmla="*/ 19 w 77"/>
                  <a:gd name="T57" fmla="*/ 26 h 76"/>
                  <a:gd name="T58" fmla="*/ 18 w 77"/>
                  <a:gd name="T59" fmla="*/ 22 h 76"/>
                  <a:gd name="T60" fmla="*/ 18 w 77"/>
                  <a:gd name="T61" fmla="*/ 14 h 76"/>
                  <a:gd name="T62" fmla="*/ 21 w 77"/>
                  <a:gd name="T63" fmla="*/ 10 h 76"/>
                  <a:gd name="T64" fmla="*/ 21 w 77"/>
                  <a:gd name="T65" fmla="*/ 8 h 76"/>
                  <a:gd name="T66" fmla="*/ 22 w 77"/>
                  <a:gd name="T67" fmla="*/ 4 h 76"/>
                  <a:gd name="T68" fmla="*/ 27 w 77"/>
                  <a:gd name="T69" fmla="*/ 7 h 76"/>
                  <a:gd name="T70" fmla="*/ 32 w 77"/>
                  <a:gd name="T71" fmla="*/ 7 h 76"/>
                  <a:gd name="T72" fmla="*/ 36 w 77"/>
                  <a:gd name="T73" fmla="*/ 10 h 76"/>
                  <a:gd name="T74" fmla="*/ 37 w 77"/>
                  <a:gd name="T75" fmla="*/ 8 h 76"/>
                  <a:gd name="T76" fmla="*/ 40 w 77"/>
                  <a:gd name="T77" fmla="*/ 7 h 76"/>
                  <a:gd name="T78" fmla="*/ 44 w 77"/>
                  <a:gd name="T79" fmla="*/ 6 h 76"/>
                  <a:gd name="T80" fmla="*/ 51 w 77"/>
                  <a:gd name="T81" fmla="*/ 4 h 76"/>
                  <a:gd name="T82" fmla="*/ 56 w 77"/>
                  <a:gd name="T83" fmla="*/ 4 h 76"/>
                  <a:gd name="T84" fmla="*/ 62 w 77"/>
                  <a:gd name="T8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76">
                    <a:moveTo>
                      <a:pt x="62" y="0"/>
                    </a:moveTo>
                    <a:lnTo>
                      <a:pt x="63" y="1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8"/>
                    </a:lnTo>
                    <a:lnTo>
                      <a:pt x="68" y="8"/>
                    </a:lnTo>
                    <a:lnTo>
                      <a:pt x="68" y="11"/>
                    </a:lnTo>
                    <a:lnTo>
                      <a:pt x="68" y="14"/>
                    </a:lnTo>
                    <a:lnTo>
                      <a:pt x="70" y="17"/>
                    </a:lnTo>
                    <a:lnTo>
                      <a:pt x="73" y="21"/>
                    </a:lnTo>
                    <a:lnTo>
                      <a:pt x="74" y="22"/>
                    </a:lnTo>
                    <a:lnTo>
                      <a:pt x="76" y="22"/>
                    </a:lnTo>
                    <a:lnTo>
                      <a:pt x="74" y="25"/>
                    </a:lnTo>
                    <a:lnTo>
                      <a:pt x="77" y="26"/>
                    </a:lnTo>
                    <a:lnTo>
                      <a:pt x="77" y="29"/>
                    </a:lnTo>
                    <a:lnTo>
                      <a:pt x="77" y="32"/>
                    </a:lnTo>
                    <a:lnTo>
                      <a:pt x="74" y="35"/>
                    </a:lnTo>
                    <a:lnTo>
                      <a:pt x="74" y="37"/>
                    </a:lnTo>
                    <a:lnTo>
                      <a:pt x="73" y="40"/>
                    </a:lnTo>
                    <a:lnTo>
                      <a:pt x="69" y="40"/>
                    </a:lnTo>
                    <a:lnTo>
                      <a:pt x="69" y="41"/>
                    </a:lnTo>
                    <a:lnTo>
                      <a:pt x="68" y="43"/>
                    </a:lnTo>
                    <a:lnTo>
                      <a:pt x="66" y="46"/>
                    </a:lnTo>
                    <a:lnTo>
                      <a:pt x="63" y="47"/>
                    </a:lnTo>
                    <a:lnTo>
                      <a:pt x="62" y="50"/>
                    </a:lnTo>
                    <a:lnTo>
                      <a:pt x="59" y="53"/>
                    </a:lnTo>
                    <a:lnTo>
                      <a:pt x="59" y="57"/>
                    </a:lnTo>
                    <a:lnTo>
                      <a:pt x="56" y="69"/>
                    </a:lnTo>
                    <a:lnTo>
                      <a:pt x="37" y="70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16" y="70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1" y="72"/>
                    </a:lnTo>
                    <a:lnTo>
                      <a:pt x="11" y="75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7" y="75"/>
                    </a:lnTo>
                    <a:lnTo>
                      <a:pt x="5" y="73"/>
                    </a:lnTo>
                    <a:lnTo>
                      <a:pt x="3" y="75"/>
                    </a:lnTo>
                    <a:lnTo>
                      <a:pt x="1" y="76"/>
                    </a:lnTo>
                    <a:lnTo>
                      <a:pt x="0" y="75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3" y="66"/>
                    </a:lnTo>
                    <a:lnTo>
                      <a:pt x="3" y="62"/>
                    </a:lnTo>
                    <a:lnTo>
                      <a:pt x="3" y="58"/>
                    </a:lnTo>
                    <a:lnTo>
                      <a:pt x="4" y="57"/>
                    </a:lnTo>
                    <a:lnTo>
                      <a:pt x="8" y="47"/>
                    </a:lnTo>
                    <a:lnTo>
                      <a:pt x="9" y="46"/>
                    </a:lnTo>
                    <a:lnTo>
                      <a:pt x="14" y="41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19" y="26"/>
                    </a:lnTo>
                    <a:lnTo>
                      <a:pt x="18" y="25"/>
                    </a:lnTo>
                    <a:lnTo>
                      <a:pt x="18" y="22"/>
                    </a:lnTo>
                    <a:lnTo>
                      <a:pt x="18" y="18"/>
                    </a:lnTo>
                    <a:lnTo>
                      <a:pt x="18" y="14"/>
                    </a:lnTo>
                    <a:lnTo>
                      <a:pt x="19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30" y="7"/>
                    </a:lnTo>
                    <a:lnTo>
                      <a:pt x="32" y="7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4" y="6"/>
                    </a:lnTo>
                    <a:lnTo>
                      <a:pt x="47" y="6"/>
                    </a:lnTo>
                    <a:lnTo>
                      <a:pt x="51" y="4"/>
                    </a:lnTo>
                    <a:lnTo>
                      <a:pt x="54" y="6"/>
                    </a:lnTo>
                    <a:lnTo>
                      <a:pt x="56" y="4"/>
                    </a:lnTo>
                    <a:lnTo>
                      <a:pt x="59" y="1"/>
                    </a:lnTo>
                    <a:lnTo>
                      <a:pt x="62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3" name="Freeform 859"/>
              <p:cNvSpPr>
                <a:spLocks/>
              </p:cNvSpPr>
              <p:nvPr/>
            </p:nvSpPr>
            <p:spPr bwMode="auto">
              <a:xfrm>
                <a:off x="4669067" y="3800524"/>
                <a:ext cx="256419" cy="171934"/>
              </a:xfrm>
              <a:custGeom>
                <a:avLst/>
                <a:gdLst>
                  <a:gd name="T0" fmla="*/ 110 w 173"/>
                  <a:gd name="T1" fmla="*/ 5 h 116"/>
                  <a:gd name="T2" fmla="*/ 119 w 173"/>
                  <a:gd name="T3" fmla="*/ 18 h 116"/>
                  <a:gd name="T4" fmla="*/ 117 w 173"/>
                  <a:gd name="T5" fmla="*/ 27 h 116"/>
                  <a:gd name="T6" fmla="*/ 124 w 173"/>
                  <a:gd name="T7" fmla="*/ 32 h 116"/>
                  <a:gd name="T8" fmla="*/ 128 w 173"/>
                  <a:gd name="T9" fmla="*/ 38 h 116"/>
                  <a:gd name="T10" fmla="*/ 138 w 173"/>
                  <a:gd name="T11" fmla="*/ 42 h 116"/>
                  <a:gd name="T12" fmla="*/ 145 w 173"/>
                  <a:gd name="T13" fmla="*/ 46 h 116"/>
                  <a:gd name="T14" fmla="*/ 141 w 173"/>
                  <a:gd name="T15" fmla="*/ 52 h 116"/>
                  <a:gd name="T16" fmla="*/ 149 w 173"/>
                  <a:gd name="T17" fmla="*/ 56 h 116"/>
                  <a:gd name="T18" fmla="*/ 156 w 173"/>
                  <a:gd name="T19" fmla="*/ 63 h 116"/>
                  <a:gd name="T20" fmla="*/ 160 w 173"/>
                  <a:gd name="T21" fmla="*/ 69 h 116"/>
                  <a:gd name="T22" fmla="*/ 167 w 173"/>
                  <a:gd name="T23" fmla="*/ 74 h 116"/>
                  <a:gd name="T24" fmla="*/ 173 w 173"/>
                  <a:gd name="T25" fmla="*/ 82 h 116"/>
                  <a:gd name="T26" fmla="*/ 167 w 173"/>
                  <a:gd name="T27" fmla="*/ 81 h 116"/>
                  <a:gd name="T28" fmla="*/ 155 w 173"/>
                  <a:gd name="T29" fmla="*/ 81 h 116"/>
                  <a:gd name="T30" fmla="*/ 148 w 173"/>
                  <a:gd name="T31" fmla="*/ 79 h 116"/>
                  <a:gd name="T32" fmla="*/ 145 w 173"/>
                  <a:gd name="T33" fmla="*/ 81 h 116"/>
                  <a:gd name="T34" fmla="*/ 137 w 173"/>
                  <a:gd name="T35" fmla="*/ 83 h 116"/>
                  <a:gd name="T36" fmla="*/ 132 w 173"/>
                  <a:gd name="T37" fmla="*/ 83 h 116"/>
                  <a:gd name="T38" fmla="*/ 123 w 173"/>
                  <a:gd name="T39" fmla="*/ 85 h 116"/>
                  <a:gd name="T40" fmla="*/ 113 w 173"/>
                  <a:gd name="T41" fmla="*/ 86 h 116"/>
                  <a:gd name="T42" fmla="*/ 103 w 173"/>
                  <a:gd name="T43" fmla="*/ 90 h 116"/>
                  <a:gd name="T44" fmla="*/ 102 w 173"/>
                  <a:gd name="T45" fmla="*/ 94 h 116"/>
                  <a:gd name="T46" fmla="*/ 92 w 173"/>
                  <a:gd name="T47" fmla="*/ 92 h 116"/>
                  <a:gd name="T48" fmla="*/ 84 w 173"/>
                  <a:gd name="T49" fmla="*/ 90 h 116"/>
                  <a:gd name="T50" fmla="*/ 74 w 173"/>
                  <a:gd name="T51" fmla="*/ 86 h 116"/>
                  <a:gd name="T52" fmla="*/ 66 w 173"/>
                  <a:gd name="T53" fmla="*/ 82 h 116"/>
                  <a:gd name="T54" fmla="*/ 59 w 173"/>
                  <a:gd name="T55" fmla="*/ 85 h 116"/>
                  <a:gd name="T56" fmla="*/ 56 w 173"/>
                  <a:gd name="T57" fmla="*/ 90 h 116"/>
                  <a:gd name="T58" fmla="*/ 56 w 173"/>
                  <a:gd name="T59" fmla="*/ 96 h 116"/>
                  <a:gd name="T60" fmla="*/ 54 w 173"/>
                  <a:gd name="T61" fmla="*/ 101 h 116"/>
                  <a:gd name="T62" fmla="*/ 44 w 173"/>
                  <a:gd name="T63" fmla="*/ 99 h 116"/>
                  <a:gd name="T64" fmla="*/ 34 w 173"/>
                  <a:gd name="T65" fmla="*/ 104 h 116"/>
                  <a:gd name="T66" fmla="*/ 22 w 173"/>
                  <a:gd name="T67" fmla="*/ 116 h 116"/>
                  <a:gd name="T68" fmla="*/ 18 w 173"/>
                  <a:gd name="T69" fmla="*/ 108 h 116"/>
                  <a:gd name="T70" fmla="*/ 9 w 173"/>
                  <a:gd name="T71" fmla="*/ 94 h 116"/>
                  <a:gd name="T72" fmla="*/ 3 w 173"/>
                  <a:gd name="T73" fmla="*/ 85 h 116"/>
                  <a:gd name="T74" fmla="*/ 1 w 173"/>
                  <a:gd name="T75" fmla="*/ 71 h 116"/>
                  <a:gd name="T76" fmla="*/ 5 w 173"/>
                  <a:gd name="T77" fmla="*/ 63 h 116"/>
                  <a:gd name="T78" fmla="*/ 12 w 173"/>
                  <a:gd name="T79" fmla="*/ 52 h 116"/>
                  <a:gd name="T80" fmla="*/ 16 w 173"/>
                  <a:gd name="T81" fmla="*/ 52 h 116"/>
                  <a:gd name="T82" fmla="*/ 27 w 173"/>
                  <a:gd name="T83" fmla="*/ 47 h 116"/>
                  <a:gd name="T84" fmla="*/ 30 w 173"/>
                  <a:gd name="T85" fmla="*/ 47 h 116"/>
                  <a:gd name="T86" fmla="*/ 41 w 173"/>
                  <a:gd name="T87" fmla="*/ 45 h 116"/>
                  <a:gd name="T88" fmla="*/ 58 w 173"/>
                  <a:gd name="T89" fmla="*/ 38 h 116"/>
                  <a:gd name="T90" fmla="*/ 58 w 173"/>
                  <a:gd name="T91" fmla="*/ 31 h 116"/>
                  <a:gd name="T92" fmla="*/ 65 w 173"/>
                  <a:gd name="T93" fmla="*/ 28 h 116"/>
                  <a:gd name="T94" fmla="*/ 79 w 173"/>
                  <a:gd name="T95" fmla="*/ 28 h 116"/>
                  <a:gd name="T96" fmla="*/ 84 w 173"/>
                  <a:gd name="T97" fmla="*/ 21 h 116"/>
                  <a:gd name="T98" fmla="*/ 88 w 173"/>
                  <a:gd name="T99" fmla="*/ 14 h 116"/>
                  <a:gd name="T100" fmla="*/ 94 w 173"/>
                  <a:gd name="T101" fmla="*/ 10 h 116"/>
                  <a:gd name="T102" fmla="*/ 101 w 173"/>
                  <a:gd name="T103" fmla="*/ 3 h 116"/>
                  <a:gd name="T104" fmla="*/ 109 w 173"/>
                  <a:gd name="T10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3" h="116">
                    <a:moveTo>
                      <a:pt x="109" y="0"/>
                    </a:moveTo>
                    <a:lnTo>
                      <a:pt x="110" y="2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13" y="7"/>
                    </a:lnTo>
                    <a:lnTo>
                      <a:pt x="113" y="9"/>
                    </a:lnTo>
                    <a:lnTo>
                      <a:pt x="116" y="14"/>
                    </a:lnTo>
                    <a:lnTo>
                      <a:pt x="119" y="18"/>
                    </a:lnTo>
                    <a:lnTo>
                      <a:pt x="120" y="21"/>
                    </a:lnTo>
                    <a:lnTo>
                      <a:pt x="119" y="24"/>
                    </a:lnTo>
                    <a:lnTo>
                      <a:pt x="119" y="25"/>
                    </a:lnTo>
                    <a:lnTo>
                      <a:pt x="117" y="27"/>
                    </a:lnTo>
                    <a:lnTo>
                      <a:pt x="117" y="31"/>
                    </a:lnTo>
                    <a:lnTo>
                      <a:pt x="119" y="34"/>
                    </a:lnTo>
                    <a:lnTo>
                      <a:pt x="123" y="34"/>
                    </a:lnTo>
                    <a:lnTo>
                      <a:pt x="124" y="32"/>
                    </a:lnTo>
                    <a:lnTo>
                      <a:pt x="127" y="32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28" y="38"/>
                    </a:lnTo>
                    <a:lnTo>
                      <a:pt x="131" y="39"/>
                    </a:lnTo>
                    <a:lnTo>
                      <a:pt x="134" y="40"/>
                    </a:lnTo>
                    <a:lnTo>
                      <a:pt x="135" y="40"/>
                    </a:lnTo>
                    <a:lnTo>
                      <a:pt x="138" y="42"/>
                    </a:lnTo>
                    <a:lnTo>
                      <a:pt x="138" y="43"/>
                    </a:lnTo>
                    <a:lnTo>
                      <a:pt x="141" y="45"/>
                    </a:lnTo>
                    <a:lnTo>
                      <a:pt x="144" y="45"/>
                    </a:lnTo>
                    <a:lnTo>
                      <a:pt x="145" y="46"/>
                    </a:lnTo>
                    <a:lnTo>
                      <a:pt x="144" y="47"/>
                    </a:lnTo>
                    <a:lnTo>
                      <a:pt x="142" y="49"/>
                    </a:lnTo>
                    <a:lnTo>
                      <a:pt x="142" y="50"/>
                    </a:lnTo>
                    <a:lnTo>
                      <a:pt x="141" y="52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6" y="54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5" y="57"/>
                    </a:lnTo>
                    <a:lnTo>
                      <a:pt x="155" y="60"/>
                    </a:lnTo>
                    <a:lnTo>
                      <a:pt x="156" y="63"/>
                    </a:lnTo>
                    <a:lnTo>
                      <a:pt x="157" y="64"/>
                    </a:lnTo>
                    <a:lnTo>
                      <a:pt x="160" y="65"/>
                    </a:lnTo>
                    <a:lnTo>
                      <a:pt x="160" y="67"/>
                    </a:lnTo>
                    <a:lnTo>
                      <a:pt x="160" y="69"/>
                    </a:lnTo>
                    <a:lnTo>
                      <a:pt x="161" y="69"/>
                    </a:lnTo>
                    <a:lnTo>
                      <a:pt x="166" y="71"/>
                    </a:lnTo>
                    <a:lnTo>
                      <a:pt x="167" y="72"/>
                    </a:lnTo>
                    <a:lnTo>
                      <a:pt x="167" y="74"/>
                    </a:lnTo>
                    <a:lnTo>
                      <a:pt x="168" y="78"/>
                    </a:lnTo>
                    <a:lnTo>
                      <a:pt x="170" y="79"/>
                    </a:lnTo>
                    <a:lnTo>
                      <a:pt x="171" y="81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3"/>
                    </a:lnTo>
                    <a:lnTo>
                      <a:pt x="170" y="81"/>
                    </a:lnTo>
                    <a:lnTo>
                      <a:pt x="167" y="81"/>
                    </a:lnTo>
                    <a:lnTo>
                      <a:pt x="163" y="83"/>
                    </a:lnTo>
                    <a:lnTo>
                      <a:pt x="161" y="82"/>
                    </a:lnTo>
                    <a:lnTo>
                      <a:pt x="157" y="82"/>
                    </a:lnTo>
                    <a:lnTo>
                      <a:pt x="155" y="81"/>
                    </a:lnTo>
                    <a:lnTo>
                      <a:pt x="153" y="81"/>
                    </a:lnTo>
                    <a:lnTo>
                      <a:pt x="152" y="81"/>
                    </a:lnTo>
                    <a:lnTo>
                      <a:pt x="150" y="81"/>
                    </a:lnTo>
                    <a:lnTo>
                      <a:pt x="148" y="79"/>
                    </a:lnTo>
                    <a:lnTo>
                      <a:pt x="146" y="79"/>
                    </a:lnTo>
                    <a:lnTo>
                      <a:pt x="145" y="79"/>
                    </a:lnTo>
                    <a:lnTo>
                      <a:pt x="144" y="79"/>
                    </a:lnTo>
                    <a:lnTo>
                      <a:pt x="145" y="81"/>
                    </a:lnTo>
                    <a:lnTo>
                      <a:pt x="144" y="83"/>
                    </a:lnTo>
                    <a:lnTo>
                      <a:pt x="141" y="83"/>
                    </a:lnTo>
                    <a:lnTo>
                      <a:pt x="139" y="83"/>
                    </a:lnTo>
                    <a:lnTo>
                      <a:pt x="137" y="83"/>
                    </a:lnTo>
                    <a:lnTo>
                      <a:pt x="135" y="85"/>
                    </a:lnTo>
                    <a:lnTo>
                      <a:pt x="134" y="85"/>
                    </a:lnTo>
                    <a:lnTo>
                      <a:pt x="132" y="83"/>
                    </a:lnTo>
                    <a:lnTo>
                      <a:pt x="132" y="83"/>
                    </a:lnTo>
                    <a:lnTo>
                      <a:pt x="132" y="82"/>
                    </a:lnTo>
                    <a:lnTo>
                      <a:pt x="130" y="82"/>
                    </a:lnTo>
                    <a:lnTo>
                      <a:pt x="124" y="85"/>
                    </a:lnTo>
                    <a:lnTo>
                      <a:pt x="123" y="85"/>
                    </a:lnTo>
                    <a:lnTo>
                      <a:pt x="121" y="86"/>
                    </a:lnTo>
                    <a:lnTo>
                      <a:pt x="116" y="87"/>
                    </a:lnTo>
                    <a:lnTo>
                      <a:pt x="115" y="87"/>
                    </a:lnTo>
                    <a:lnTo>
                      <a:pt x="113" y="86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06" y="87"/>
                    </a:lnTo>
                    <a:lnTo>
                      <a:pt x="103" y="90"/>
                    </a:lnTo>
                    <a:lnTo>
                      <a:pt x="103" y="92"/>
                    </a:lnTo>
                    <a:lnTo>
                      <a:pt x="105" y="93"/>
                    </a:lnTo>
                    <a:lnTo>
                      <a:pt x="105" y="94"/>
                    </a:lnTo>
                    <a:lnTo>
                      <a:pt x="102" y="94"/>
                    </a:lnTo>
                    <a:lnTo>
                      <a:pt x="101" y="94"/>
                    </a:lnTo>
                    <a:lnTo>
                      <a:pt x="97" y="93"/>
                    </a:lnTo>
                    <a:lnTo>
                      <a:pt x="95" y="92"/>
                    </a:lnTo>
                    <a:lnTo>
                      <a:pt x="92" y="92"/>
                    </a:lnTo>
                    <a:lnTo>
                      <a:pt x="91" y="93"/>
                    </a:lnTo>
                    <a:lnTo>
                      <a:pt x="90" y="93"/>
                    </a:lnTo>
                    <a:lnTo>
                      <a:pt x="87" y="93"/>
                    </a:lnTo>
                    <a:lnTo>
                      <a:pt x="84" y="90"/>
                    </a:lnTo>
                    <a:lnTo>
                      <a:pt x="81" y="92"/>
                    </a:lnTo>
                    <a:lnTo>
                      <a:pt x="80" y="90"/>
                    </a:lnTo>
                    <a:lnTo>
                      <a:pt x="76" y="87"/>
                    </a:lnTo>
                    <a:lnTo>
                      <a:pt x="74" y="86"/>
                    </a:lnTo>
                    <a:lnTo>
                      <a:pt x="70" y="83"/>
                    </a:lnTo>
                    <a:lnTo>
                      <a:pt x="69" y="83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5" y="83"/>
                    </a:lnTo>
                    <a:lnTo>
                      <a:pt x="63" y="83"/>
                    </a:lnTo>
                    <a:lnTo>
                      <a:pt x="61" y="85"/>
                    </a:lnTo>
                    <a:lnTo>
                      <a:pt x="59" y="85"/>
                    </a:lnTo>
                    <a:lnTo>
                      <a:pt x="59" y="85"/>
                    </a:lnTo>
                    <a:lnTo>
                      <a:pt x="58" y="87"/>
                    </a:lnTo>
                    <a:lnTo>
                      <a:pt x="56" y="89"/>
                    </a:lnTo>
                    <a:lnTo>
                      <a:pt x="56" y="90"/>
                    </a:lnTo>
                    <a:lnTo>
                      <a:pt x="56" y="92"/>
                    </a:lnTo>
                    <a:lnTo>
                      <a:pt x="54" y="92"/>
                    </a:lnTo>
                    <a:lnTo>
                      <a:pt x="54" y="93"/>
                    </a:lnTo>
                    <a:lnTo>
                      <a:pt x="56" y="96"/>
                    </a:lnTo>
                    <a:lnTo>
                      <a:pt x="55" y="97"/>
                    </a:lnTo>
                    <a:lnTo>
                      <a:pt x="55" y="99"/>
                    </a:lnTo>
                    <a:lnTo>
                      <a:pt x="55" y="101"/>
                    </a:lnTo>
                    <a:lnTo>
                      <a:pt x="54" y="101"/>
                    </a:lnTo>
                    <a:lnTo>
                      <a:pt x="52" y="101"/>
                    </a:lnTo>
                    <a:lnTo>
                      <a:pt x="50" y="100"/>
                    </a:lnTo>
                    <a:lnTo>
                      <a:pt x="48" y="99"/>
                    </a:lnTo>
                    <a:lnTo>
                      <a:pt x="44" y="99"/>
                    </a:lnTo>
                    <a:lnTo>
                      <a:pt x="43" y="100"/>
                    </a:lnTo>
                    <a:lnTo>
                      <a:pt x="41" y="100"/>
                    </a:lnTo>
                    <a:lnTo>
                      <a:pt x="36" y="103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29" y="107"/>
                    </a:lnTo>
                    <a:lnTo>
                      <a:pt x="23" y="116"/>
                    </a:lnTo>
                    <a:lnTo>
                      <a:pt x="22" y="116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18" y="108"/>
                    </a:lnTo>
                    <a:lnTo>
                      <a:pt x="16" y="107"/>
                    </a:lnTo>
                    <a:lnTo>
                      <a:pt x="14" y="103"/>
                    </a:lnTo>
                    <a:lnTo>
                      <a:pt x="11" y="97"/>
                    </a:lnTo>
                    <a:lnTo>
                      <a:pt x="9" y="94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3" y="89"/>
                    </a:lnTo>
                    <a:lnTo>
                      <a:pt x="3" y="85"/>
                    </a:lnTo>
                    <a:lnTo>
                      <a:pt x="3" y="82"/>
                    </a:lnTo>
                    <a:lnTo>
                      <a:pt x="1" y="78"/>
                    </a:lnTo>
                    <a:lnTo>
                      <a:pt x="1" y="75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1" y="67"/>
                    </a:lnTo>
                    <a:lnTo>
                      <a:pt x="3" y="65"/>
                    </a:lnTo>
                    <a:lnTo>
                      <a:pt x="5" y="63"/>
                    </a:lnTo>
                    <a:lnTo>
                      <a:pt x="7" y="58"/>
                    </a:lnTo>
                    <a:lnTo>
                      <a:pt x="9" y="54"/>
                    </a:lnTo>
                    <a:lnTo>
                      <a:pt x="11" y="52"/>
                    </a:lnTo>
                    <a:lnTo>
                      <a:pt x="12" y="52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6" y="49"/>
                    </a:lnTo>
                    <a:lnTo>
                      <a:pt x="16" y="52"/>
                    </a:lnTo>
                    <a:lnTo>
                      <a:pt x="19" y="52"/>
                    </a:lnTo>
                    <a:lnTo>
                      <a:pt x="22" y="50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9" y="43"/>
                    </a:lnTo>
                    <a:lnTo>
                      <a:pt x="30" y="45"/>
                    </a:lnTo>
                    <a:lnTo>
                      <a:pt x="30" y="47"/>
                    </a:lnTo>
                    <a:lnTo>
                      <a:pt x="32" y="49"/>
                    </a:lnTo>
                    <a:lnTo>
                      <a:pt x="34" y="49"/>
                    </a:lnTo>
                    <a:lnTo>
                      <a:pt x="37" y="46"/>
                    </a:lnTo>
                    <a:lnTo>
                      <a:pt x="41" y="45"/>
                    </a:lnTo>
                    <a:lnTo>
                      <a:pt x="44" y="42"/>
                    </a:lnTo>
                    <a:lnTo>
                      <a:pt x="52" y="40"/>
                    </a:lnTo>
                    <a:lnTo>
                      <a:pt x="56" y="40"/>
                    </a:lnTo>
                    <a:lnTo>
                      <a:pt x="58" y="38"/>
                    </a:lnTo>
                    <a:lnTo>
                      <a:pt x="62" y="36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59" y="28"/>
                    </a:lnTo>
                    <a:lnTo>
                      <a:pt x="62" y="28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70" y="29"/>
                    </a:lnTo>
                    <a:lnTo>
                      <a:pt x="73" y="29"/>
                    </a:lnTo>
                    <a:lnTo>
                      <a:pt x="79" y="28"/>
                    </a:lnTo>
                    <a:lnTo>
                      <a:pt x="81" y="27"/>
                    </a:lnTo>
                    <a:lnTo>
                      <a:pt x="83" y="25"/>
                    </a:lnTo>
                    <a:lnTo>
                      <a:pt x="84" y="24"/>
                    </a:lnTo>
                    <a:lnTo>
                      <a:pt x="84" y="21"/>
                    </a:lnTo>
                    <a:lnTo>
                      <a:pt x="84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7"/>
                    </a:lnTo>
                    <a:lnTo>
                      <a:pt x="95" y="6"/>
                    </a:lnTo>
                    <a:lnTo>
                      <a:pt x="98" y="5"/>
                    </a:lnTo>
                    <a:lnTo>
                      <a:pt x="101" y="3"/>
                    </a:lnTo>
                    <a:lnTo>
                      <a:pt x="103" y="3"/>
                    </a:lnTo>
                    <a:lnTo>
                      <a:pt x="105" y="3"/>
                    </a:lnTo>
                    <a:lnTo>
                      <a:pt x="109" y="2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4" name="Freeform 860"/>
              <p:cNvSpPr>
                <a:spLocks/>
              </p:cNvSpPr>
              <p:nvPr/>
            </p:nvSpPr>
            <p:spPr bwMode="auto">
              <a:xfrm>
                <a:off x="4563832" y="3345491"/>
                <a:ext cx="305331" cy="283099"/>
              </a:xfrm>
              <a:custGeom>
                <a:avLst/>
                <a:gdLst>
                  <a:gd name="T0" fmla="*/ 28 w 206"/>
                  <a:gd name="T1" fmla="*/ 2 h 191"/>
                  <a:gd name="T2" fmla="*/ 38 w 206"/>
                  <a:gd name="T3" fmla="*/ 5 h 191"/>
                  <a:gd name="T4" fmla="*/ 50 w 206"/>
                  <a:gd name="T5" fmla="*/ 5 h 191"/>
                  <a:gd name="T6" fmla="*/ 63 w 206"/>
                  <a:gd name="T7" fmla="*/ 9 h 191"/>
                  <a:gd name="T8" fmla="*/ 74 w 206"/>
                  <a:gd name="T9" fmla="*/ 14 h 191"/>
                  <a:gd name="T10" fmla="*/ 78 w 206"/>
                  <a:gd name="T11" fmla="*/ 25 h 191"/>
                  <a:gd name="T12" fmla="*/ 87 w 206"/>
                  <a:gd name="T13" fmla="*/ 28 h 191"/>
                  <a:gd name="T14" fmla="*/ 93 w 206"/>
                  <a:gd name="T15" fmla="*/ 28 h 191"/>
                  <a:gd name="T16" fmla="*/ 110 w 206"/>
                  <a:gd name="T17" fmla="*/ 35 h 191"/>
                  <a:gd name="T18" fmla="*/ 118 w 206"/>
                  <a:gd name="T19" fmla="*/ 42 h 191"/>
                  <a:gd name="T20" fmla="*/ 127 w 206"/>
                  <a:gd name="T21" fmla="*/ 43 h 191"/>
                  <a:gd name="T22" fmla="*/ 132 w 206"/>
                  <a:gd name="T23" fmla="*/ 39 h 191"/>
                  <a:gd name="T24" fmla="*/ 136 w 206"/>
                  <a:gd name="T25" fmla="*/ 32 h 191"/>
                  <a:gd name="T26" fmla="*/ 133 w 206"/>
                  <a:gd name="T27" fmla="*/ 23 h 191"/>
                  <a:gd name="T28" fmla="*/ 134 w 206"/>
                  <a:gd name="T29" fmla="*/ 16 h 191"/>
                  <a:gd name="T30" fmla="*/ 139 w 206"/>
                  <a:gd name="T31" fmla="*/ 9 h 191"/>
                  <a:gd name="T32" fmla="*/ 151 w 206"/>
                  <a:gd name="T33" fmla="*/ 5 h 191"/>
                  <a:gd name="T34" fmla="*/ 155 w 206"/>
                  <a:gd name="T35" fmla="*/ 3 h 191"/>
                  <a:gd name="T36" fmla="*/ 159 w 206"/>
                  <a:gd name="T37" fmla="*/ 3 h 191"/>
                  <a:gd name="T38" fmla="*/ 166 w 206"/>
                  <a:gd name="T39" fmla="*/ 5 h 191"/>
                  <a:gd name="T40" fmla="*/ 174 w 206"/>
                  <a:gd name="T41" fmla="*/ 7 h 191"/>
                  <a:gd name="T42" fmla="*/ 173 w 206"/>
                  <a:gd name="T43" fmla="*/ 10 h 191"/>
                  <a:gd name="T44" fmla="*/ 179 w 206"/>
                  <a:gd name="T45" fmla="*/ 13 h 191"/>
                  <a:gd name="T46" fmla="*/ 184 w 206"/>
                  <a:gd name="T47" fmla="*/ 14 h 191"/>
                  <a:gd name="T48" fmla="*/ 195 w 206"/>
                  <a:gd name="T49" fmla="*/ 16 h 191"/>
                  <a:gd name="T50" fmla="*/ 199 w 206"/>
                  <a:gd name="T51" fmla="*/ 18 h 191"/>
                  <a:gd name="T52" fmla="*/ 201 w 206"/>
                  <a:gd name="T53" fmla="*/ 24 h 191"/>
                  <a:gd name="T54" fmla="*/ 201 w 206"/>
                  <a:gd name="T55" fmla="*/ 34 h 191"/>
                  <a:gd name="T56" fmla="*/ 198 w 206"/>
                  <a:gd name="T57" fmla="*/ 41 h 191"/>
                  <a:gd name="T58" fmla="*/ 199 w 206"/>
                  <a:gd name="T59" fmla="*/ 49 h 191"/>
                  <a:gd name="T60" fmla="*/ 206 w 206"/>
                  <a:gd name="T61" fmla="*/ 186 h 191"/>
                  <a:gd name="T62" fmla="*/ 192 w 206"/>
                  <a:gd name="T63" fmla="*/ 191 h 191"/>
                  <a:gd name="T64" fmla="*/ 192 w 206"/>
                  <a:gd name="T65" fmla="*/ 191 h 191"/>
                  <a:gd name="T66" fmla="*/ 71 w 206"/>
                  <a:gd name="T67" fmla="*/ 144 h 191"/>
                  <a:gd name="T68" fmla="*/ 57 w 206"/>
                  <a:gd name="T69" fmla="*/ 147 h 191"/>
                  <a:gd name="T70" fmla="*/ 32 w 206"/>
                  <a:gd name="T71" fmla="*/ 139 h 191"/>
                  <a:gd name="T72" fmla="*/ 29 w 206"/>
                  <a:gd name="T73" fmla="*/ 136 h 191"/>
                  <a:gd name="T74" fmla="*/ 25 w 206"/>
                  <a:gd name="T75" fmla="*/ 128 h 191"/>
                  <a:gd name="T76" fmla="*/ 18 w 206"/>
                  <a:gd name="T77" fmla="*/ 126 h 191"/>
                  <a:gd name="T78" fmla="*/ 11 w 206"/>
                  <a:gd name="T79" fmla="*/ 125 h 191"/>
                  <a:gd name="T80" fmla="*/ 9 w 206"/>
                  <a:gd name="T81" fmla="*/ 119 h 191"/>
                  <a:gd name="T82" fmla="*/ 10 w 206"/>
                  <a:gd name="T83" fmla="*/ 115 h 191"/>
                  <a:gd name="T84" fmla="*/ 7 w 206"/>
                  <a:gd name="T85" fmla="*/ 111 h 191"/>
                  <a:gd name="T86" fmla="*/ 2 w 206"/>
                  <a:gd name="T87" fmla="*/ 101 h 191"/>
                  <a:gd name="T88" fmla="*/ 2 w 206"/>
                  <a:gd name="T89" fmla="*/ 99 h 191"/>
                  <a:gd name="T90" fmla="*/ 6 w 206"/>
                  <a:gd name="T91" fmla="*/ 94 h 191"/>
                  <a:gd name="T92" fmla="*/ 6 w 206"/>
                  <a:gd name="T93" fmla="*/ 89 h 191"/>
                  <a:gd name="T94" fmla="*/ 6 w 206"/>
                  <a:gd name="T95" fmla="*/ 83 h 191"/>
                  <a:gd name="T96" fmla="*/ 4 w 206"/>
                  <a:gd name="T97" fmla="*/ 72 h 191"/>
                  <a:gd name="T98" fmla="*/ 4 w 206"/>
                  <a:gd name="T99" fmla="*/ 64 h 191"/>
                  <a:gd name="T100" fmla="*/ 4 w 206"/>
                  <a:gd name="T101" fmla="*/ 52 h 191"/>
                  <a:gd name="T102" fmla="*/ 2 w 206"/>
                  <a:gd name="T103" fmla="*/ 47 h 191"/>
                  <a:gd name="T104" fmla="*/ 2 w 206"/>
                  <a:gd name="T105" fmla="*/ 42 h 191"/>
                  <a:gd name="T106" fmla="*/ 4 w 206"/>
                  <a:gd name="T107" fmla="*/ 42 h 191"/>
                  <a:gd name="T108" fmla="*/ 7 w 206"/>
                  <a:gd name="T109" fmla="*/ 39 h 191"/>
                  <a:gd name="T110" fmla="*/ 9 w 206"/>
                  <a:gd name="T111" fmla="*/ 36 h 191"/>
                  <a:gd name="T112" fmla="*/ 10 w 206"/>
                  <a:gd name="T113" fmla="*/ 34 h 191"/>
                  <a:gd name="T114" fmla="*/ 9 w 206"/>
                  <a:gd name="T115" fmla="*/ 27 h 191"/>
                  <a:gd name="T116" fmla="*/ 9 w 206"/>
                  <a:gd name="T117" fmla="*/ 24 h 191"/>
                  <a:gd name="T118" fmla="*/ 14 w 206"/>
                  <a:gd name="T119" fmla="*/ 23 h 191"/>
                  <a:gd name="T120" fmla="*/ 16 w 206"/>
                  <a:gd name="T121" fmla="*/ 17 h 191"/>
                  <a:gd name="T122" fmla="*/ 27 w 206"/>
                  <a:gd name="T123" fmla="*/ 7 h 191"/>
                  <a:gd name="T124" fmla="*/ 25 w 206"/>
                  <a:gd name="T125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6" h="191">
                    <a:moveTo>
                      <a:pt x="25" y="0"/>
                    </a:moveTo>
                    <a:lnTo>
                      <a:pt x="28" y="2"/>
                    </a:lnTo>
                    <a:lnTo>
                      <a:pt x="31" y="3"/>
                    </a:lnTo>
                    <a:lnTo>
                      <a:pt x="38" y="5"/>
                    </a:lnTo>
                    <a:lnTo>
                      <a:pt x="46" y="3"/>
                    </a:lnTo>
                    <a:lnTo>
                      <a:pt x="50" y="5"/>
                    </a:lnTo>
                    <a:lnTo>
                      <a:pt x="58" y="6"/>
                    </a:lnTo>
                    <a:lnTo>
                      <a:pt x="63" y="9"/>
                    </a:lnTo>
                    <a:lnTo>
                      <a:pt x="71" y="9"/>
                    </a:lnTo>
                    <a:lnTo>
                      <a:pt x="74" y="14"/>
                    </a:lnTo>
                    <a:lnTo>
                      <a:pt x="74" y="18"/>
                    </a:lnTo>
                    <a:lnTo>
                      <a:pt x="78" y="25"/>
                    </a:lnTo>
                    <a:lnTo>
                      <a:pt x="82" y="28"/>
                    </a:lnTo>
                    <a:lnTo>
                      <a:pt x="87" y="28"/>
                    </a:lnTo>
                    <a:lnTo>
                      <a:pt x="89" y="27"/>
                    </a:lnTo>
                    <a:lnTo>
                      <a:pt x="93" y="28"/>
                    </a:lnTo>
                    <a:lnTo>
                      <a:pt x="103" y="32"/>
                    </a:lnTo>
                    <a:lnTo>
                      <a:pt x="110" y="35"/>
                    </a:lnTo>
                    <a:lnTo>
                      <a:pt x="114" y="38"/>
                    </a:lnTo>
                    <a:lnTo>
                      <a:pt x="118" y="42"/>
                    </a:lnTo>
                    <a:lnTo>
                      <a:pt x="125" y="45"/>
                    </a:lnTo>
                    <a:lnTo>
                      <a:pt x="127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36" y="35"/>
                    </a:lnTo>
                    <a:lnTo>
                      <a:pt x="136" y="32"/>
                    </a:lnTo>
                    <a:lnTo>
                      <a:pt x="134" y="27"/>
                    </a:lnTo>
                    <a:lnTo>
                      <a:pt x="133" y="23"/>
                    </a:lnTo>
                    <a:lnTo>
                      <a:pt x="133" y="16"/>
                    </a:lnTo>
                    <a:lnTo>
                      <a:pt x="134" y="16"/>
                    </a:lnTo>
                    <a:lnTo>
                      <a:pt x="136" y="12"/>
                    </a:lnTo>
                    <a:lnTo>
                      <a:pt x="139" y="9"/>
                    </a:lnTo>
                    <a:lnTo>
                      <a:pt x="144" y="6"/>
                    </a:lnTo>
                    <a:lnTo>
                      <a:pt x="151" y="5"/>
                    </a:lnTo>
                    <a:lnTo>
                      <a:pt x="155" y="3"/>
                    </a:lnTo>
                    <a:lnTo>
                      <a:pt x="155" y="3"/>
                    </a:lnTo>
                    <a:lnTo>
                      <a:pt x="158" y="5"/>
                    </a:lnTo>
                    <a:lnTo>
                      <a:pt x="159" y="3"/>
                    </a:lnTo>
                    <a:lnTo>
                      <a:pt x="161" y="3"/>
                    </a:lnTo>
                    <a:lnTo>
                      <a:pt x="166" y="5"/>
                    </a:lnTo>
                    <a:lnTo>
                      <a:pt x="169" y="5"/>
                    </a:lnTo>
                    <a:lnTo>
                      <a:pt x="174" y="7"/>
                    </a:lnTo>
                    <a:lnTo>
                      <a:pt x="174" y="10"/>
                    </a:lnTo>
                    <a:lnTo>
                      <a:pt x="173" y="10"/>
                    </a:lnTo>
                    <a:lnTo>
                      <a:pt x="174" y="12"/>
                    </a:lnTo>
                    <a:lnTo>
                      <a:pt x="179" y="13"/>
                    </a:lnTo>
                    <a:lnTo>
                      <a:pt x="183" y="13"/>
                    </a:lnTo>
                    <a:lnTo>
                      <a:pt x="184" y="14"/>
                    </a:lnTo>
                    <a:lnTo>
                      <a:pt x="192" y="16"/>
                    </a:lnTo>
                    <a:lnTo>
                      <a:pt x="195" y="16"/>
                    </a:lnTo>
                    <a:lnTo>
                      <a:pt x="198" y="16"/>
                    </a:lnTo>
                    <a:lnTo>
                      <a:pt x="199" y="18"/>
                    </a:lnTo>
                    <a:lnTo>
                      <a:pt x="201" y="21"/>
                    </a:lnTo>
                    <a:lnTo>
                      <a:pt x="201" y="24"/>
                    </a:lnTo>
                    <a:lnTo>
                      <a:pt x="199" y="30"/>
                    </a:lnTo>
                    <a:lnTo>
                      <a:pt x="201" y="34"/>
                    </a:lnTo>
                    <a:lnTo>
                      <a:pt x="201" y="36"/>
                    </a:lnTo>
                    <a:lnTo>
                      <a:pt x="198" y="41"/>
                    </a:lnTo>
                    <a:lnTo>
                      <a:pt x="197" y="45"/>
                    </a:lnTo>
                    <a:lnTo>
                      <a:pt x="199" y="49"/>
                    </a:lnTo>
                    <a:lnTo>
                      <a:pt x="201" y="54"/>
                    </a:lnTo>
                    <a:lnTo>
                      <a:pt x="206" y="186"/>
                    </a:lnTo>
                    <a:lnTo>
                      <a:pt x="192" y="187"/>
                    </a:lnTo>
                    <a:lnTo>
                      <a:pt x="192" y="191"/>
                    </a:lnTo>
                    <a:lnTo>
                      <a:pt x="192" y="191"/>
                    </a:lnTo>
                    <a:lnTo>
                      <a:pt x="192" y="191"/>
                    </a:lnTo>
                    <a:lnTo>
                      <a:pt x="86" y="137"/>
                    </a:lnTo>
                    <a:lnTo>
                      <a:pt x="71" y="144"/>
                    </a:lnTo>
                    <a:lnTo>
                      <a:pt x="60" y="148"/>
                    </a:lnTo>
                    <a:lnTo>
                      <a:pt x="57" y="147"/>
                    </a:lnTo>
                    <a:lnTo>
                      <a:pt x="35" y="140"/>
                    </a:lnTo>
                    <a:lnTo>
                      <a:pt x="32" y="139"/>
                    </a:lnTo>
                    <a:lnTo>
                      <a:pt x="31" y="137"/>
                    </a:lnTo>
                    <a:lnTo>
                      <a:pt x="29" y="136"/>
                    </a:lnTo>
                    <a:lnTo>
                      <a:pt x="27" y="130"/>
                    </a:lnTo>
                    <a:lnTo>
                      <a:pt x="25" y="128"/>
                    </a:lnTo>
                    <a:lnTo>
                      <a:pt x="22" y="126"/>
                    </a:lnTo>
                    <a:lnTo>
                      <a:pt x="18" y="126"/>
                    </a:lnTo>
                    <a:lnTo>
                      <a:pt x="13" y="126"/>
                    </a:lnTo>
                    <a:lnTo>
                      <a:pt x="11" y="125"/>
                    </a:lnTo>
                    <a:lnTo>
                      <a:pt x="11" y="122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10" y="115"/>
                    </a:lnTo>
                    <a:lnTo>
                      <a:pt x="9" y="111"/>
                    </a:lnTo>
                    <a:lnTo>
                      <a:pt x="7" y="111"/>
                    </a:lnTo>
                    <a:lnTo>
                      <a:pt x="6" y="106"/>
                    </a:lnTo>
                    <a:lnTo>
                      <a:pt x="2" y="101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6" y="94"/>
                    </a:lnTo>
                    <a:lnTo>
                      <a:pt x="7" y="93"/>
                    </a:lnTo>
                    <a:lnTo>
                      <a:pt x="6" y="89"/>
                    </a:lnTo>
                    <a:lnTo>
                      <a:pt x="4" y="85"/>
                    </a:lnTo>
                    <a:lnTo>
                      <a:pt x="6" y="83"/>
                    </a:lnTo>
                    <a:lnTo>
                      <a:pt x="6" y="77"/>
                    </a:lnTo>
                    <a:lnTo>
                      <a:pt x="4" y="72"/>
                    </a:lnTo>
                    <a:lnTo>
                      <a:pt x="4" y="65"/>
                    </a:lnTo>
                    <a:lnTo>
                      <a:pt x="4" y="64"/>
                    </a:lnTo>
                    <a:lnTo>
                      <a:pt x="4" y="60"/>
                    </a:lnTo>
                    <a:lnTo>
                      <a:pt x="4" y="52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7" y="39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10" y="34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4" y="23"/>
                    </a:lnTo>
                    <a:lnTo>
                      <a:pt x="16" y="18"/>
                    </a:lnTo>
                    <a:lnTo>
                      <a:pt x="16" y="17"/>
                    </a:lnTo>
                    <a:lnTo>
                      <a:pt x="24" y="13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5" name="Freeform 861"/>
              <p:cNvSpPr>
                <a:spLocks/>
              </p:cNvSpPr>
              <p:nvPr/>
            </p:nvSpPr>
            <p:spPr bwMode="auto">
              <a:xfrm>
                <a:off x="4525295" y="3253595"/>
                <a:ext cx="78557" cy="154148"/>
              </a:xfrm>
              <a:custGeom>
                <a:avLst/>
                <a:gdLst>
                  <a:gd name="T0" fmla="*/ 30 w 53"/>
                  <a:gd name="T1" fmla="*/ 2 h 104"/>
                  <a:gd name="T2" fmla="*/ 32 w 53"/>
                  <a:gd name="T3" fmla="*/ 4 h 104"/>
                  <a:gd name="T4" fmla="*/ 35 w 53"/>
                  <a:gd name="T5" fmla="*/ 10 h 104"/>
                  <a:gd name="T6" fmla="*/ 40 w 53"/>
                  <a:gd name="T7" fmla="*/ 4 h 104"/>
                  <a:gd name="T8" fmla="*/ 42 w 53"/>
                  <a:gd name="T9" fmla="*/ 7 h 104"/>
                  <a:gd name="T10" fmla="*/ 39 w 53"/>
                  <a:gd name="T11" fmla="*/ 14 h 104"/>
                  <a:gd name="T12" fmla="*/ 36 w 53"/>
                  <a:gd name="T13" fmla="*/ 20 h 104"/>
                  <a:gd name="T14" fmla="*/ 43 w 53"/>
                  <a:gd name="T15" fmla="*/ 25 h 104"/>
                  <a:gd name="T16" fmla="*/ 43 w 53"/>
                  <a:gd name="T17" fmla="*/ 31 h 104"/>
                  <a:gd name="T18" fmla="*/ 43 w 53"/>
                  <a:gd name="T19" fmla="*/ 33 h 104"/>
                  <a:gd name="T20" fmla="*/ 43 w 53"/>
                  <a:gd name="T21" fmla="*/ 36 h 104"/>
                  <a:gd name="T22" fmla="*/ 32 w 53"/>
                  <a:gd name="T23" fmla="*/ 45 h 104"/>
                  <a:gd name="T24" fmla="*/ 33 w 53"/>
                  <a:gd name="T25" fmla="*/ 53 h 104"/>
                  <a:gd name="T26" fmla="*/ 39 w 53"/>
                  <a:gd name="T27" fmla="*/ 56 h 104"/>
                  <a:gd name="T28" fmla="*/ 42 w 53"/>
                  <a:gd name="T29" fmla="*/ 58 h 104"/>
                  <a:gd name="T30" fmla="*/ 43 w 53"/>
                  <a:gd name="T31" fmla="*/ 57 h 104"/>
                  <a:gd name="T32" fmla="*/ 46 w 53"/>
                  <a:gd name="T33" fmla="*/ 57 h 104"/>
                  <a:gd name="T34" fmla="*/ 46 w 53"/>
                  <a:gd name="T35" fmla="*/ 60 h 104"/>
                  <a:gd name="T36" fmla="*/ 51 w 53"/>
                  <a:gd name="T37" fmla="*/ 62 h 104"/>
                  <a:gd name="T38" fmla="*/ 51 w 53"/>
                  <a:gd name="T39" fmla="*/ 69 h 104"/>
                  <a:gd name="T40" fmla="*/ 50 w 53"/>
                  <a:gd name="T41" fmla="*/ 75 h 104"/>
                  <a:gd name="T42" fmla="*/ 42 w 53"/>
                  <a:gd name="T43" fmla="*/ 80 h 104"/>
                  <a:gd name="T44" fmla="*/ 36 w 53"/>
                  <a:gd name="T45" fmla="*/ 85 h 104"/>
                  <a:gd name="T46" fmla="*/ 35 w 53"/>
                  <a:gd name="T47" fmla="*/ 87 h 104"/>
                  <a:gd name="T48" fmla="*/ 35 w 53"/>
                  <a:gd name="T49" fmla="*/ 93 h 104"/>
                  <a:gd name="T50" fmla="*/ 35 w 53"/>
                  <a:gd name="T51" fmla="*/ 97 h 104"/>
                  <a:gd name="T52" fmla="*/ 35 w 53"/>
                  <a:gd name="T53" fmla="*/ 98 h 104"/>
                  <a:gd name="T54" fmla="*/ 30 w 53"/>
                  <a:gd name="T55" fmla="*/ 103 h 104"/>
                  <a:gd name="T56" fmla="*/ 28 w 53"/>
                  <a:gd name="T57" fmla="*/ 104 h 104"/>
                  <a:gd name="T58" fmla="*/ 17 w 53"/>
                  <a:gd name="T59" fmla="*/ 74 h 104"/>
                  <a:gd name="T60" fmla="*/ 14 w 53"/>
                  <a:gd name="T61" fmla="*/ 72 h 104"/>
                  <a:gd name="T62" fmla="*/ 10 w 53"/>
                  <a:gd name="T63" fmla="*/ 67 h 104"/>
                  <a:gd name="T64" fmla="*/ 4 w 53"/>
                  <a:gd name="T65" fmla="*/ 64 h 104"/>
                  <a:gd name="T66" fmla="*/ 3 w 53"/>
                  <a:gd name="T67" fmla="*/ 60 h 104"/>
                  <a:gd name="T68" fmla="*/ 0 w 53"/>
                  <a:gd name="T69" fmla="*/ 56 h 104"/>
                  <a:gd name="T70" fmla="*/ 6 w 53"/>
                  <a:gd name="T71" fmla="*/ 46 h 104"/>
                  <a:gd name="T72" fmla="*/ 8 w 53"/>
                  <a:gd name="T73" fmla="*/ 43 h 104"/>
                  <a:gd name="T74" fmla="*/ 11 w 53"/>
                  <a:gd name="T75" fmla="*/ 38 h 104"/>
                  <a:gd name="T76" fmla="*/ 10 w 53"/>
                  <a:gd name="T77" fmla="*/ 35 h 104"/>
                  <a:gd name="T78" fmla="*/ 13 w 53"/>
                  <a:gd name="T79" fmla="*/ 31 h 104"/>
                  <a:gd name="T80" fmla="*/ 11 w 53"/>
                  <a:gd name="T81" fmla="*/ 28 h 104"/>
                  <a:gd name="T82" fmla="*/ 13 w 53"/>
                  <a:gd name="T83" fmla="*/ 18 h 104"/>
                  <a:gd name="T84" fmla="*/ 13 w 53"/>
                  <a:gd name="T85" fmla="*/ 10 h 104"/>
                  <a:gd name="T86" fmla="*/ 13 w 53"/>
                  <a:gd name="T87" fmla="*/ 7 h 104"/>
                  <a:gd name="T88" fmla="*/ 15 w 53"/>
                  <a:gd name="T89" fmla="*/ 4 h 104"/>
                  <a:gd name="T90" fmla="*/ 24 w 53"/>
                  <a:gd name="T91" fmla="*/ 2 h 104"/>
                  <a:gd name="T92" fmla="*/ 25 w 53"/>
                  <a:gd name="T93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3" h="104">
                    <a:moveTo>
                      <a:pt x="29" y="0"/>
                    </a:moveTo>
                    <a:lnTo>
                      <a:pt x="30" y="2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40" y="4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39" y="11"/>
                    </a:lnTo>
                    <a:lnTo>
                      <a:pt x="39" y="14"/>
                    </a:lnTo>
                    <a:lnTo>
                      <a:pt x="36" y="17"/>
                    </a:lnTo>
                    <a:lnTo>
                      <a:pt x="36" y="20"/>
                    </a:lnTo>
                    <a:lnTo>
                      <a:pt x="39" y="24"/>
                    </a:lnTo>
                    <a:lnTo>
                      <a:pt x="43" y="25"/>
                    </a:lnTo>
                    <a:lnTo>
                      <a:pt x="43" y="29"/>
                    </a:lnTo>
                    <a:lnTo>
                      <a:pt x="43" y="31"/>
                    </a:lnTo>
                    <a:lnTo>
                      <a:pt x="44" y="32"/>
                    </a:lnTo>
                    <a:lnTo>
                      <a:pt x="43" y="33"/>
                    </a:lnTo>
                    <a:lnTo>
                      <a:pt x="44" y="36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2" y="45"/>
                    </a:lnTo>
                    <a:lnTo>
                      <a:pt x="30" y="49"/>
                    </a:lnTo>
                    <a:lnTo>
                      <a:pt x="33" y="53"/>
                    </a:lnTo>
                    <a:lnTo>
                      <a:pt x="37" y="56"/>
                    </a:lnTo>
                    <a:lnTo>
                      <a:pt x="39" y="56"/>
                    </a:lnTo>
                    <a:lnTo>
                      <a:pt x="40" y="57"/>
                    </a:lnTo>
                    <a:lnTo>
                      <a:pt x="42" y="58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43" y="56"/>
                    </a:lnTo>
                    <a:lnTo>
                      <a:pt x="46" y="57"/>
                    </a:lnTo>
                    <a:lnTo>
                      <a:pt x="46" y="58"/>
                    </a:lnTo>
                    <a:lnTo>
                      <a:pt x="46" y="60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1" y="64"/>
                    </a:lnTo>
                    <a:lnTo>
                      <a:pt x="51" y="69"/>
                    </a:lnTo>
                    <a:lnTo>
                      <a:pt x="53" y="69"/>
                    </a:lnTo>
                    <a:lnTo>
                      <a:pt x="50" y="75"/>
                    </a:lnTo>
                    <a:lnTo>
                      <a:pt x="42" y="79"/>
                    </a:lnTo>
                    <a:lnTo>
                      <a:pt x="42" y="80"/>
                    </a:lnTo>
                    <a:lnTo>
                      <a:pt x="40" y="85"/>
                    </a:lnTo>
                    <a:lnTo>
                      <a:pt x="36" y="85"/>
                    </a:lnTo>
                    <a:lnTo>
                      <a:pt x="35" y="86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5" y="93"/>
                    </a:lnTo>
                    <a:lnTo>
                      <a:pt x="36" y="96"/>
                    </a:lnTo>
                    <a:lnTo>
                      <a:pt x="35" y="97"/>
                    </a:lnTo>
                    <a:lnTo>
                      <a:pt x="35" y="98"/>
                    </a:lnTo>
                    <a:lnTo>
                      <a:pt x="35" y="98"/>
                    </a:lnTo>
                    <a:lnTo>
                      <a:pt x="33" y="101"/>
                    </a:lnTo>
                    <a:lnTo>
                      <a:pt x="30" y="103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19" y="78"/>
                    </a:lnTo>
                    <a:lnTo>
                      <a:pt x="17" y="74"/>
                    </a:lnTo>
                    <a:lnTo>
                      <a:pt x="15" y="74"/>
                    </a:lnTo>
                    <a:lnTo>
                      <a:pt x="14" y="72"/>
                    </a:lnTo>
                    <a:lnTo>
                      <a:pt x="10" y="71"/>
                    </a:lnTo>
                    <a:lnTo>
                      <a:pt x="10" y="67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1" y="56"/>
                    </a:lnTo>
                    <a:lnTo>
                      <a:pt x="0" y="56"/>
                    </a:lnTo>
                    <a:lnTo>
                      <a:pt x="3" y="49"/>
                    </a:lnTo>
                    <a:lnTo>
                      <a:pt x="6" y="46"/>
                    </a:lnTo>
                    <a:lnTo>
                      <a:pt x="7" y="45"/>
                    </a:lnTo>
                    <a:lnTo>
                      <a:pt x="8" y="43"/>
                    </a:lnTo>
                    <a:lnTo>
                      <a:pt x="10" y="4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1" y="28"/>
                    </a:lnTo>
                    <a:lnTo>
                      <a:pt x="10" y="25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4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6" name="Freeform 862"/>
              <p:cNvSpPr>
                <a:spLocks/>
              </p:cNvSpPr>
              <p:nvPr/>
            </p:nvSpPr>
            <p:spPr bwMode="auto">
              <a:xfrm>
                <a:off x="4584583" y="3332152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7" name="Freeform 863"/>
              <p:cNvSpPr>
                <a:spLocks/>
              </p:cNvSpPr>
              <p:nvPr/>
            </p:nvSpPr>
            <p:spPr bwMode="auto">
              <a:xfrm>
                <a:off x="4222928" y="3259524"/>
                <a:ext cx="392781" cy="382405"/>
              </a:xfrm>
              <a:custGeom>
                <a:avLst/>
                <a:gdLst>
                  <a:gd name="T0" fmla="*/ 192 w 265"/>
                  <a:gd name="T1" fmla="*/ 3 h 258"/>
                  <a:gd name="T2" fmla="*/ 199 w 265"/>
                  <a:gd name="T3" fmla="*/ 0 h 258"/>
                  <a:gd name="T4" fmla="*/ 210 w 265"/>
                  <a:gd name="T5" fmla="*/ 3 h 258"/>
                  <a:gd name="T6" fmla="*/ 217 w 265"/>
                  <a:gd name="T7" fmla="*/ 3 h 258"/>
                  <a:gd name="T8" fmla="*/ 217 w 265"/>
                  <a:gd name="T9" fmla="*/ 10 h 258"/>
                  <a:gd name="T10" fmla="*/ 215 w 265"/>
                  <a:gd name="T11" fmla="*/ 24 h 258"/>
                  <a:gd name="T12" fmla="*/ 215 w 265"/>
                  <a:gd name="T13" fmla="*/ 28 h 258"/>
                  <a:gd name="T14" fmla="*/ 215 w 265"/>
                  <a:gd name="T15" fmla="*/ 34 h 258"/>
                  <a:gd name="T16" fmla="*/ 211 w 265"/>
                  <a:gd name="T17" fmla="*/ 41 h 258"/>
                  <a:gd name="T18" fmla="*/ 204 w 265"/>
                  <a:gd name="T19" fmla="*/ 52 h 258"/>
                  <a:gd name="T20" fmla="*/ 207 w 265"/>
                  <a:gd name="T21" fmla="*/ 57 h 258"/>
                  <a:gd name="T22" fmla="*/ 214 w 265"/>
                  <a:gd name="T23" fmla="*/ 63 h 258"/>
                  <a:gd name="T24" fmla="*/ 219 w 265"/>
                  <a:gd name="T25" fmla="*/ 70 h 258"/>
                  <a:gd name="T26" fmla="*/ 232 w 265"/>
                  <a:gd name="T27" fmla="*/ 100 h 258"/>
                  <a:gd name="T28" fmla="*/ 232 w 265"/>
                  <a:gd name="T29" fmla="*/ 105 h 258"/>
                  <a:gd name="T30" fmla="*/ 234 w 265"/>
                  <a:gd name="T31" fmla="*/ 118 h 258"/>
                  <a:gd name="T32" fmla="*/ 234 w 265"/>
                  <a:gd name="T33" fmla="*/ 130 h 258"/>
                  <a:gd name="T34" fmla="*/ 234 w 265"/>
                  <a:gd name="T35" fmla="*/ 143 h 258"/>
                  <a:gd name="T36" fmla="*/ 236 w 265"/>
                  <a:gd name="T37" fmla="*/ 152 h 258"/>
                  <a:gd name="T38" fmla="*/ 230 w 265"/>
                  <a:gd name="T39" fmla="*/ 157 h 258"/>
                  <a:gd name="T40" fmla="*/ 237 w 265"/>
                  <a:gd name="T41" fmla="*/ 169 h 258"/>
                  <a:gd name="T42" fmla="*/ 239 w 265"/>
                  <a:gd name="T43" fmla="*/ 175 h 258"/>
                  <a:gd name="T44" fmla="*/ 241 w 265"/>
                  <a:gd name="T45" fmla="*/ 183 h 258"/>
                  <a:gd name="T46" fmla="*/ 252 w 265"/>
                  <a:gd name="T47" fmla="*/ 184 h 258"/>
                  <a:gd name="T48" fmla="*/ 259 w 265"/>
                  <a:gd name="T49" fmla="*/ 194 h 258"/>
                  <a:gd name="T50" fmla="*/ 265 w 265"/>
                  <a:gd name="T51" fmla="*/ 198 h 258"/>
                  <a:gd name="T52" fmla="*/ 189 w 265"/>
                  <a:gd name="T53" fmla="*/ 251 h 258"/>
                  <a:gd name="T54" fmla="*/ 164 w 265"/>
                  <a:gd name="T55" fmla="*/ 256 h 258"/>
                  <a:gd name="T56" fmla="*/ 153 w 265"/>
                  <a:gd name="T57" fmla="*/ 255 h 258"/>
                  <a:gd name="T58" fmla="*/ 152 w 265"/>
                  <a:gd name="T59" fmla="*/ 246 h 258"/>
                  <a:gd name="T60" fmla="*/ 143 w 265"/>
                  <a:gd name="T61" fmla="*/ 241 h 258"/>
                  <a:gd name="T62" fmla="*/ 134 w 265"/>
                  <a:gd name="T63" fmla="*/ 233 h 258"/>
                  <a:gd name="T64" fmla="*/ 0 w 265"/>
                  <a:gd name="T65" fmla="*/ 143 h 258"/>
                  <a:gd name="T66" fmla="*/ 0 w 265"/>
                  <a:gd name="T67" fmla="*/ 139 h 258"/>
                  <a:gd name="T68" fmla="*/ 5 w 265"/>
                  <a:gd name="T69" fmla="*/ 123 h 258"/>
                  <a:gd name="T70" fmla="*/ 19 w 265"/>
                  <a:gd name="T71" fmla="*/ 115 h 258"/>
                  <a:gd name="T72" fmla="*/ 30 w 265"/>
                  <a:gd name="T73" fmla="*/ 115 h 258"/>
                  <a:gd name="T74" fmla="*/ 60 w 265"/>
                  <a:gd name="T75" fmla="*/ 100 h 258"/>
                  <a:gd name="T76" fmla="*/ 70 w 265"/>
                  <a:gd name="T77" fmla="*/ 86 h 258"/>
                  <a:gd name="T78" fmla="*/ 78 w 265"/>
                  <a:gd name="T79" fmla="*/ 75 h 258"/>
                  <a:gd name="T80" fmla="*/ 98 w 265"/>
                  <a:gd name="T81" fmla="*/ 72 h 258"/>
                  <a:gd name="T82" fmla="*/ 98 w 265"/>
                  <a:gd name="T83" fmla="*/ 67 h 258"/>
                  <a:gd name="T84" fmla="*/ 94 w 265"/>
                  <a:gd name="T85" fmla="*/ 65 h 258"/>
                  <a:gd name="T86" fmla="*/ 89 w 265"/>
                  <a:gd name="T87" fmla="*/ 49 h 258"/>
                  <a:gd name="T88" fmla="*/ 89 w 265"/>
                  <a:gd name="T89" fmla="*/ 38 h 258"/>
                  <a:gd name="T90" fmla="*/ 87 w 265"/>
                  <a:gd name="T91" fmla="*/ 32 h 258"/>
                  <a:gd name="T92" fmla="*/ 89 w 265"/>
                  <a:gd name="T93" fmla="*/ 29 h 258"/>
                  <a:gd name="T94" fmla="*/ 96 w 265"/>
                  <a:gd name="T95" fmla="*/ 24 h 258"/>
                  <a:gd name="T96" fmla="*/ 105 w 265"/>
                  <a:gd name="T97" fmla="*/ 20 h 258"/>
                  <a:gd name="T98" fmla="*/ 109 w 265"/>
                  <a:gd name="T99" fmla="*/ 18 h 258"/>
                  <a:gd name="T100" fmla="*/ 113 w 265"/>
                  <a:gd name="T101" fmla="*/ 17 h 258"/>
                  <a:gd name="T102" fmla="*/ 117 w 265"/>
                  <a:gd name="T103" fmla="*/ 13 h 258"/>
                  <a:gd name="T104" fmla="*/ 131 w 265"/>
                  <a:gd name="T105" fmla="*/ 7 h 258"/>
                  <a:gd name="T106" fmla="*/ 142 w 265"/>
                  <a:gd name="T107" fmla="*/ 9 h 258"/>
                  <a:gd name="T108" fmla="*/ 149 w 265"/>
                  <a:gd name="T109" fmla="*/ 6 h 258"/>
                  <a:gd name="T110" fmla="*/ 156 w 265"/>
                  <a:gd name="T111" fmla="*/ 3 h 258"/>
                  <a:gd name="T112" fmla="*/ 161 w 265"/>
                  <a:gd name="T113" fmla="*/ 3 h 258"/>
                  <a:gd name="T114" fmla="*/ 171 w 265"/>
                  <a:gd name="T115" fmla="*/ 3 h 258"/>
                  <a:gd name="T116" fmla="*/ 178 w 265"/>
                  <a:gd name="T117" fmla="*/ 5 h 258"/>
                  <a:gd name="T118" fmla="*/ 183 w 265"/>
                  <a:gd name="T119" fmla="*/ 3 h 258"/>
                  <a:gd name="T120" fmla="*/ 189 w 265"/>
                  <a:gd name="T121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5" h="258">
                    <a:moveTo>
                      <a:pt x="189" y="0"/>
                    </a:moveTo>
                    <a:lnTo>
                      <a:pt x="190" y="2"/>
                    </a:lnTo>
                    <a:lnTo>
                      <a:pt x="192" y="3"/>
                    </a:lnTo>
                    <a:lnTo>
                      <a:pt x="196" y="5"/>
                    </a:lnTo>
                    <a:lnTo>
                      <a:pt x="197" y="2"/>
                    </a:lnTo>
                    <a:lnTo>
                      <a:pt x="199" y="0"/>
                    </a:lnTo>
                    <a:lnTo>
                      <a:pt x="201" y="2"/>
                    </a:lnTo>
                    <a:lnTo>
                      <a:pt x="204" y="5"/>
                    </a:lnTo>
                    <a:lnTo>
                      <a:pt x="210" y="3"/>
                    </a:lnTo>
                    <a:lnTo>
                      <a:pt x="212" y="3"/>
                    </a:lnTo>
                    <a:lnTo>
                      <a:pt x="215" y="2"/>
                    </a:lnTo>
                    <a:lnTo>
                      <a:pt x="217" y="3"/>
                    </a:lnTo>
                    <a:lnTo>
                      <a:pt x="217" y="5"/>
                    </a:lnTo>
                    <a:lnTo>
                      <a:pt x="217" y="6"/>
                    </a:lnTo>
                    <a:lnTo>
                      <a:pt x="217" y="10"/>
                    </a:lnTo>
                    <a:lnTo>
                      <a:pt x="217" y="14"/>
                    </a:lnTo>
                    <a:lnTo>
                      <a:pt x="214" y="21"/>
                    </a:lnTo>
                    <a:lnTo>
                      <a:pt x="215" y="24"/>
                    </a:lnTo>
                    <a:lnTo>
                      <a:pt x="217" y="27"/>
                    </a:lnTo>
                    <a:lnTo>
                      <a:pt x="217" y="27"/>
                    </a:lnTo>
                    <a:lnTo>
                      <a:pt x="215" y="28"/>
                    </a:lnTo>
                    <a:lnTo>
                      <a:pt x="214" y="31"/>
                    </a:lnTo>
                    <a:lnTo>
                      <a:pt x="217" y="32"/>
                    </a:lnTo>
                    <a:lnTo>
                      <a:pt x="215" y="34"/>
                    </a:lnTo>
                    <a:lnTo>
                      <a:pt x="214" y="38"/>
                    </a:lnTo>
                    <a:lnTo>
                      <a:pt x="212" y="39"/>
                    </a:lnTo>
                    <a:lnTo>
                      <a:pt x="211" y="41"/>
                    </a:lnTo>
                    <a:lnTo>
                      <a:pt x="210" y="42"/>
                    </a:lnTo>
                    <a:lnTo>
                      <a:pt x="207" y="45"/>
                    </a:lnTo>
                    <a:lnTo>
                      <a:pt x="204" y="52"/>
                    </a:lnTo>
                    <a:lnTo>
                      <a:pt x="205" y="52"/>
                    </a:lnTo>
                    <a:lnTo>
                      <a:pt x="207" y="56"/>
                    </a:lnTo>
                    <a:lnTo>
                      <a:pt x="207" y="57"/>
                    </a:lnTo>
                    <a:lnTo>
                      <a:pt x="208" y="60"/>
                    </a:lnTo>
                    <a:lnTo>
                      <a:pt x="210" y="60"/>
                    </a:lnTo>
                    <a:lnTo>
                      <a:pt x="214" y="63"/>
                    </a:lnTo>
                    <a:lnTo>
                      <a:pt x="214" y="67"/>
                    </a:lnTo>
                    <a:lnTo>
                      <a:pt x="218" y="68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3" y="74"/>
                    </a:lnTo>
                    <a:lnTo>
                      <a:pt x="232" y="100"/>
                    </a:lnTo>
                    <a:lnTo>
                      <a:pt x="232" y="100"/>
                    </a:lnTo>
                    <a:lnTo>
                      <a:pt x="232" y="100"/>
                    </a:lnTo>
                    <a:lnTo>
                      <a:pt x="232" y="105"/>
                    </a:lnTo>
                    <a:lnTo>
                      <a:pt x="233" y="105"/>
                    </a:lnTo>
                    <a:lnTo>
                      <a:pt x="234" y="110"/>
                    </a:lnTo>
                    <a:lnTo>
                      <a:pt x="234" y="118"/>
                    </a:lnTo>
                    <a:lnTo>
                      <a:pt x="234" y="122"/>
                    </a:lnTo>
                    <a:lnTo>
                      <a:pt x="234" y="123"/>
                    </a:lnTo>
                    <a:lnTo>
                      <a:pt x="234" y="130"/>
                    </a:lnTo>
                    <a:lnTo>
                      <a:pt x="236" y="135"/>
                    </a:lnTo>
                    <a:lnTo>
                      <a:pt x="236" y="141"/>
                    </a:lnTo>
                    <a:lnTo>
                      <a:pt x="234" y="143"/>
                    </a:lnTo>
                    <a:lnTo>
                      <a:pt x="236" y="147"/>
                    </a:lnTo>
                    <a:lnTo>
                      <a:pt x="237" y="151"/>
                    </a:lnTo>
                    <a:lnTo>
                      <a:pt x="236" y="152"/>
                    </a:lnTo>
                    <a:lnTo>
                      <a:pt x="232" y="155"/>
                    </a:lnTo>
                    <a:lnTo>
                      <a:pt x="232" y="157"/>
                    </a:lnTo>
                    <a:lnTo>
                      <a:pt x="230" y="157"/>
                    </a:lnTo>
                    <a:lnTo>
                      <a:pt x="232" y="159"/>
                    </a:lnTo>
                    <a:lnTo>
                      <a:pt x="236" y="164"/>
                    </a:lnTo>
                    <a:lnTo>
                      <a:pt x="237" y="169"/>
                    </a:lnTo>
                    <a:lnTo>
                      <a:pt x="239" y="169"/>
                    </a:lnTo>
                    <a:lnTo>
                      <a:pt x="240" y="173"/>
                    </a:lnTo>
                    <a:lnTo>
                      <a:pt x="239" y="175"/>
                    </a:lnTo>
                    <a:lnTo>
                      <a:pt x="239" y="177"/>
                    </a:lnTo>
                    <a:lnTo>
                      <a:pt x="241" y="180"/>
                    </a:lnTo>
                    <a:lnTo>
                      <a:pt x="241" y="183"/>
                    </a:lnTo>
                    <a:lnTo>
                      <a:pt x="243" y="184"/>
                    </a:lnTo>
                    <a:lnTo>
                      <a:pt x="248" y="184"/>
                    </a:lnTo>
                    <a:lnTo>
                      <a:pt x="252" y="184"/>
                    </a:lnTo>
                    <a:lnTo>
                      <a:pt x="255" y="186"/>
                    </a:lnTo>
                    <a:lnTo>
                      <a:pt x="257" y="188"/>
                    </a:lnTo>
                    <a:lnTo>
                      <a:pt x="259" y="194"/>
                    </a:lnTo>
                    <a:lnTo>
                      <a:pt x="261" y="195"/>
                    </a:lnTo>
                    <a:lnTo>
                      <a:pt x="262" y="197"/>
                    </a:lnTo>
                    <a:lnTo>
                      <a:pt x="265" y="198"/>
                    </a:lnTo>
                    <a:lnTo>
                      <a:pt x="265" y="198"/>
                    </a:lnTo>
                    <a:lnTo>
                      <a:pt x="205" y="235"/>
                    </a:lnTo>
                    <a:lnTo>
                      <a:pt x="189" y="251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64" y="256"/>
                    </a:lnTo>
                    <a:lnTo>
                      <a:pt x="157" y="258"/>
                    </a:lnTo>
                    <a:lnTo>
                      <a:pt x="154" y="256"/>
                    </a:lnTo>
                    <a:lnTo>
                      <a:pt x="153" y="255"/>
                    </a:lnTo>
                    <a:lnTo>
                      <a:pt x="154" y="251"/>
                    </a:lnTo>
                    <a:lnTo>
                      <a:pt x="154" y="248"/>
                    </a:lnTo>
                    <a:lnTo>
                      <a:pt x="152" y="246"/>
                    </a:lnTo>
                    <a:lnTo>
                      <a:pt x="149" y="245"/>
                    </a:lnTo>
                    <a:lnTo>
                      <a:pt x="146" y="242"/>
                    </a:lnTo>
                    <a:lnTo>
                      <a:pt x="143" y="241"/>
                    </a:lnTo>
                    <a:lnTo>
                      <a:pt x="138" y="241"/>
                    </a:lnTo>
                    <a:lnTo>
                      <a:pt x="135" y="238"/>
                    </a:lnTo>
                    <a:lnTo>
                      <a:pt x="134" y="233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28"/>
                    </a:lnTo>
                    <a:lnTo>
                      <a:pt x="5" y="123"/>
                    </a:lnTo>
                    <a:lnTo>
                      <a:pt x="8" y="119"/>
                    </a:lnTo>
                    <a:lnTo>
                      <a:pt x="12" y="117"/>
                    </a:lnTo>
                    <a:lnTo>
                      <a:pt x="19" y="115"/>
                    </a:lnTo>
                    <a:lnTo>
                      <a:pt x="23" y="115"/>
                    </a:lnTo>
                    <a:lnTo>
                      <a:pt x="26" y="115"/>
                    </a:lnTo>
                    <a:lnTo>
                      <a:pt x="30" y="115"/>
                    </a:lnTo>
                    <a:lnTo>
                      <a:pt x="36" y="114"/>
                    </a:lnTo>
                    <a:lnTo>
                      <a:pt x="47" y="107"/>
                    </a:lnTo>
                    <a:lnTo>
                      <a:pt x="60" y="100"/>
                    </a:lnTo>
                    <a:lnTo>
                      <a:pt x="70" y="93"/>
                    </a:lnTo>
                    <a:lnTo>
                      <a:pt x="70" y="90"/>
                    </a:lnTo>
                    <a:lnTo>
                      <a:pt x="70" y="86"/>
                    </a:lnTo>
                    <a:lnTo>
                      <a:pt x="71" y="83"/>
                    </a:lnTo>
                    <a:lnTo>
                      <a:pt x="74" y="81"/>
                    </a:lnTo>
                    <a:lnTo>
                      <a:pt x="78" y="75"/>
                    </a:lnTo>
                    <a:lnTo>
                      <a:pt x="81" y="75"/>
                    </a:lnTo>
                    <a:lnTo>
                      <a:pt x="96" y="75"/>
                    </a:lnTo>
                    <a:lnTo>
                      <a:pt x="98" y="72"/>
                    </a:lnTo>
                    <a:lnTo>
                      <a:pt x="98" y="72"/>
                    </a:lnTo>
                    <a:lnTo>
                      <a:pt x="99" y="68"/>
                    </a:lnTo>
                    <a:lnTo>
                      <a:pt x="98" y="67"/>
                    </a:lnTo>
                    <a:lnTo>
                      <a:pt x="96" y="67"/>
                    </a:lnTo>
                    <a:lnTo>
                      <a:pt x="95" y="65"/>
                    </a:lnTo>
                    <a:lnTo>
                      <a:pt x="94" y="65"/>
                    </a:lnTo>
                    <a:lnTo>
                      <a:pt x="92" y="63"/>
                    </a:lnTo>
                    <a:lnTo>
                      <a:pt x="91" y="58"/>
                    </a:lnTo>
                    <a:lnTo>
                      <a:pt x="89" y="49"/>
                    </a:lnTo>
                    <a:lnTo>
                      <a:pt x="89" y="47"/>
                    </a:lnTo>
                    <a:lnTo>
                      <a:pt x="89" y="42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88" y="34"/>
                    </a:lnTo>
                    <a:lnTo>
                      <a:pt x="87" y="32"/>
                    </a:lnTo>
                    <a:lnTo>
                      <a:pt x="87" y="31"/>
                    </a:lnTo>
                    <a:lnTo>
                      <a:pt x="85" y="29"/>
                    </a:lnTo>
                    <a:lnTo>
                      <a:pt x="89" y="29"/>
                    </a:lnTo>
                    <a:lnTo>
                      <a:pt x="94" y="28"/>
                    </a:lnTo>
                    <a:lnTo>
                      <a:pt x="95" y="25"/>
                    </a:lnTo>
                    <a:lnTo>
                      <a:pt x="96" y="24"/>
                    </a:lnTo>
                    <a:lnTo>
                      <a:pt x="98" y="23"/>
                    </a:lnTo>
                    <a:lnTo>
                      <a:pt x="100" y="20"/>
                    </a:lnTo>
                    <a:lnTo>
                      <a:pt x="105" y="20"/>
                    </a:lnTo>
                    <a:lnTo>
                      <a:pt x="105" y="18"/>
                    </a:lnTo>
                    <a:lnTo>
                      <a:pt x="106" y="18"/>
                    </a:lnTo>
                    <a:lnTo>
                      <a:pt x="109" y="18"/>
                    </a:lnTo>
                    <a:lnTo>
                      <a:pt x="109" y="18"/>
                    </a:lnTo>
                    <a:lnTo>
                      <a:pt x="110" y="18"/>
                    </a:lnTo>
                    <a:lnTo>
                      <a:pt x="113" y="17"/>
                    </a:lnTo>
                    <a:lnTo>
                      <a:pt x="113" y="14"/>
                    </a:lnTo>
                    <a:lnTo>
                      <a:pt x="116" y="13"/>
                    </a:lnTo>
                    <a:lnTo>
                      <a:pt x="117" y="13"/>
                    </a:lnTo>
                    <a:lnTo>
                      <a:pt x="121" y="12"/>
                    </a:lnTo>
                    <a:lnTo>
                      <a:pt x="128" y="7"/>
                    </a:lnTo>
                    <a:lnTo>
                      <a:pt x="131" y="7"/>
                    </a:lnTo>
                    <a:lnTo>
                      <a:pt x="135" y="7"/>
                    </a:lnTo>
                    <a:lnTo>
                      <a:pt x="138" y="6"/>
                    </a:lnTo>
                    <a:lnTo>
                      <a:pt x="142" y="9"/>
                    </a:lnTo>
                    <a:lnTo>
                      <a:pt x="143" y="9"/>
                    </a:lnTo>
                    <a:lnTo>
                      <a:pt x="147" y="5"/>
                    </a:lnTo>
                    <a:lnTo>
                      <a:pt x="149" y="6"/>
                    </a:lnTo>
                    <a:lnTo>
                      <a:pt x="152" y="6"/>
                    </a:lnTo>
                    <a:lnTo>
                      <a:pt x="153" y="3"/>
                    </a:lnTo>
                    <a:lnTo>
                      <a:pt x="156" y="3"/>
                    </a:lnTo>
                    <a:lnTo>
                      <a:pt x="157" y="3"/>
                    </a:lnTo>
                    <a:lnTo>
                      <a:pt x="158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7" y="3"/>
                    </a:lnTo>
                    <a:lnTo>
                      <a:pt x="171" y="3"/>
                    </a:lnTo>
                    <a:lnTo>
                      <a:pt x="172" y="6"/>
                    </a:lnTo>
                    <a:lnTo>
                      <a:pt x="175" y="6"/>
                    </a:lnTo>
                    <a:lnTo>
                      <a:pt x="178" y="5"/>
                    </a:lnTo>
                    <a:lnTo>
                      <a:pt x="181" y="5"/>
                    </a:lnTo>
                    <a:lnTo>
                      <a:pt x="182" y="5"/>
                    </a:lnTo>
                    <a:lnTo>
                      <a:pt x="183" y="3"/>
                    </a:lnTo>
                    <a:lnTo>
                      <a:pt x="186" y="3"/>
                    </a:lnTo>
                    <a:lnTo>
                      <a:pt x="186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8" name="Freeform 864"/>
              <p:cNvSpPr>
                <a:spLocks/>
              </p:cNvSpPr>
              <p:nvPr/>
            </p:nvSpPr>
            <p:spPr bwMode="auto">
              <a:xfrm>
                <a:off x="4142890" y="3284722"/>
                <a:ext cx="226775" cy="180827"/>
              </a:xfrm>
              <a:custGeom>
                <a:avLst/>
                <a:gdLst>
                  <a:gd name="T0" fmla="*/ 99 w 153"/>
                  <a:gd name="T1" fmla="*/ 1 h 122"/>
                  <a:gd name="T2" fmla="*/ 98 w 153"/>
                  <a:gd name="T3" fmla="*/ 4 h 122"/>
                  <a:gd name="T4" fmla="*/ 101 w 153"/>
                  <a:gd name="T5" fmla="*/ 7 h 122"/>
                  <a:gd name="T6" fmla="*/ 106 w 153"/>
                  <a:gd name="T7" fmla="*/ 11 h 122"/>
                  <a:gd name="T8" fmla="*/ 113 w 153"/>
                  <a:gd name="T9" fmla="*/ 10 h 122"/>
                  <a:gd name="T10" fmla="*/ 120 w 153"/>
                  <a:gd name="T11" fmla="*/ 11 h 122"/>
                  <a:gd name="T12" fmla="*/ 127 w 153"/>
                  <a:gd name="T13" fmla="*/ 7 h 122"/>
                  <a:gd name="T14" fmla="*/ 128 w 153"/>
                  <a:gd name="T15" fmla="*/ 7 h 122"/>
                  <a:gd name="T16" fmla="*/ 130 w 153"/>
                  <a:gd name="T17" fmla="*/ 11 h 122"/>
                  <a:gd name="T18" fmla="*/ 139 w 153"/>
                  <a:gd name="T19" fmla="*/ 12 h 122"/>
                  <a:gd name="T20" fmla="*/ 141 w 153"/>
                  <a:gd name="T21" fmla="*/ 15 h 122"/>
                  <a:gd name="T22" fmla="*/ 143 w 153"/>
                  <a:gd name="T23" fmla="*/ 19 h 122"/>
                  <a:gd name="T24" fmla="*/ 143 w 153"/>
                  <a:gd name="T25" fmla="*/ 25 h 122"/>
                  <a:gd name="T26" fmla="*/ 143 w 153"/>
                  <a:gd name="T27" fmla="*/ 32 h 122"/>
                  <a:gd name="T28" fmla="*/ 146 w 153"/>
                  <a:gd name="T29" fmla="*/ 46 h 122"/>
                  <a:gd name="T30" fmla="*/ 149 w 153"/>
                  <a:gd name="T31" fmla="*/ 48 h 122"/>
                  <a:gd name="T32" fmla="*/ 152 w 153"/>
                  <a:gd name="T33" fmla="*/ 50 h 122"/>
                  <a:gd name="T34" fmla="*/ 152 w 153"/>
                  <a:gd name="T35" fmla="*/ 55 h 122"/>
                  <a:gd name="T36" fmla="*/ 150 w 153"/>
                  <a:gd name="T37" fmla="*/ 58 h 122"/>
                  <a:gd name="T38" fmla="*/ 132 w 153"/>
                  <a:gd name="T39" fmla="*/ 58 h 122"/>
                  <a:gd name="T40" fmla="*/ 125 w 153"/>
                  <a:gd name="T41" fmla="*/ 66 h 122"/>
                  <a:gd name="T42" fmla="*/ 124 w 153"/>
                  <a:gd name="T43" fmla="*/ 73 h 122"/>
                  <a:gd name="T44" fmla="*/ 114 w 153"/>
                  <a:gd name="T45" fmla="*/ 83 h 122"/>
                  <a:gd name="T46" fmla="*/ 90 w 153"/>
                  <a:gd name="T47" fmla="*/ 97 h 122"/>
                  <a:gd name="T48" fmla="*/ 80 w 153"/>
                  <a:gd name="T49" fmla="*/ 98 h 122"/>
                  <a:gd name="T50" fmla="*/ 73 w 153"/>
                  <a:gd name="T51" fmla="*/ 98 h 122"/>
                  <a:gd name="T52" fmla="*/ 62 w 153"/>
                  <a:gd name="T53" fmla="*/ 102 h 122"/>
                  <a:gd name="T54" fmla="*/ 54 w 153"/>
                  <a:gd name="T55" fmla="*/ 111 h 122"/>
                  <a:gd name="T56" fmla="*/ 54 w 153"/>
                  <a:gd name="T57" fmla="*/ 122 h 122"/>
                  <a:gd name="T58" fmla="*/ 0 w 153"/>
                  <a:gd name="T59" fmla="*/ 122 h 122"/>
                  <a:gd name="T60" fmla="*/ 16 w 153"/>
                  <a:gd name="T61" fmla="*/ 115 h 122"/>
                  <a:gd name="T62" fmla="*/ 29 w 153"/>
                  <a:gd name="T63" fmla="*/ 105 h 122"/>
                  <a:gd name="T64" fmla="*/ 34 w 153"/>
                  <a:gd name="T65" fmla="*/ 98 h 122"/>
                  <a:gd name="T66" fmla="*/ 44 w 153"/>
                  <a:gd name="T67" fmla="*/ 84 h 122"/>
                  <a:gd name="T68" fmla="*/ 41 w 153"/>
                  <a:gd name="T69" fmla="*/ 82 h 122"/>
                  <a:gd name="T70" fmla="*/ 40 w 153"/>
                  <a:gd name="T71" fmla="*/ 72 h 122"/>
                  <a:gd name="T72" fmla="*/ 44 w 153"/>
                  <a:gd name="T73" fmla="*/ 62 h 122"/>
                  <a:gd name="T74" fmla="*/ 49 w 153"/>
                  <a:gd name="T75" fmla="*/ 54 h 122"/>
                  <a:gd name="T76" fmla="*/ 54 w 153"/>
                  <a:gd name="T77" fmla="*/ 46 h 122"/>
                  <a:gd name="T78" fmla="*/ 58 w 153"/>
                  <a:gd name="T79" fmla="*/ 41 h 122"/>
                  <a:gd name="T80" fmla="*/ 65 w 153"/>
                  <a:gd name="T81" fmla="*/ 39 h 122"/>
                  <a:gd name="T82" fmla="*/ 73 w 153"/>
                  <a:gd name="T83" fmla="*/ 33 h 122"/>
                  <a:gd name="T84" fmla="*/ 78 w 153"/>
                  <a:gd name="T85" fmla="*/ 30 h 122"/>
                  <a:gd name="T86" fmla="*/ 85 w 153"/>
                  <a:gd name="T87" fmla="*/ 21 h 122"/>
                  <a:gd name="T88" fmla="*/ 90 w 153"/>
                  <a:gd name="T89" fmla="*/ 12 h 122"/>
                  <a:gd name="T90" fmla="*/ 92 w 153"/>
                  <a:gd name="T91" fmla="*/ 3 h 122"/>
                  <a:gd name="T92" fmla="*/ 95 w 153"/>
                  <a:gd name="T93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3" h="122">
                    <a:moveTo>
                      <a:pt x="98" y="0"/>
                    </a:moveTo>
                    <a:lnTo>
                      <a:pt x="99" y="1"/>
                    </a:lnTo>
                    <a:lnTo>
                      <a:pt x="98" y="3"/>
                    </a:lnTo>
                    <a:lnTo>
                      <a:pt x="98" y="4"/>
                    </a:lnTo>
                    <a:lnTo>
                      <a:pt x="99" y="6"/>
                    </a:lnTo>
                    <a:lnTo>
                      <a:pt x="101" y="7"/>
                    </a:lnTo>
                    <a:lnTo>
                      <a:pt x="103" y="11"/>
                    </a:lnTo>
                    <a:lnTo>
                      <a:pt x="106" y="11"/>
                    </a:lnTo>
                    <a:lnTo>
                      <a:pt x="110" y="11"/>
                    </a:lnTo>
                    <a:lnTo>
                      <a:pt x="113" y="10"/>
                    </a:lnTo>
                    <a:lnTo>
                      <a:pt x="116" y="10"/>
                    </a:lnTo>
                    <a:lnTo>
                      <a:pt x="120" y="11"/>
                    </a:lnTo>
                    <a:lnTo>
                      <a:pt x="124" y="10"/>
                    </a:lnTo>
                    <a:lnTo>
                      <a:pt x="127" y="7"/>
                    </a:lnTo>
                    <a:lnTo>
                      <a:pt x="127" y="7"/>
                    </a:lnTo>
                    <a:lnTo>
                      <a:pt x="128" y="7"/>
                    </a:lnTo>
                    <a:lnTo>
                      <a:pt x="128" y="10"/>
                    </a:lnTo>
                    <a:lnTo>
                      <a:pt x="130" y="11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1" y="14"/>
                    </a:lnTo>
                    <a:lnTo>
                      <a:pt x="141" y="15"/>
                    </a:lnTo>
                    <a:lnTo>
                      <a:pt x="142" y="17"/>
                    </a:lnTo>
                    <a:lnTo>
                      <a:pt x="143" y="19"/>
                    </a:lnTo>
                    <a:lnTo>
                      <a:pt x="143" y="21"/>
                    </a:lnTo>
                    <a:lnTo>
                      <a:pt x="143" y="25"/>
                    </a:lnTo>
                    <a:lnTo>
                      <a:pt x="143" y="30"/>
                    </a:lnTo>
                    <a:lnTo>
                      <a:pt x="143" y="32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48"/>
                    </a:lnTo>
                    <a:lnTo>
                      <a:pt x="149" y="48"/>
                    </a:lnTo>
                    <a:lnTo>
                      <a:pt x="150" y="50"/>
                    </a:lnTo>
                    <a:lnTo>
                      <a:pt x="152" y="50"/>
                    </a:lnTo>
                    <a:lnTo>
                      <a:pt x="153" y="51"/>
                    </a:lnTo>
                    <a:lnTo>
                      <a:pt x="152" y="55"/>
                    </a:lnTo>
                    <a:lnTo>
                      <a:pt x="152" y="55"/>
                    </a:lnTo>
                    <a:lnTo>
                      <a:pt x="150" y="58"/>
                    </a:lnTo>
                    <a:lnTo>
                      <a:pt x="135" y="58"/>
                    </a:lnTo>
                    <a:lnTo>
                      <a:pt x="132" y="58"/>
                    </a:lnTo>
                    <a:lnTo>
                      <a:pt x="128" y="64"/>
                    </a:lnTo>
                    <a:lnTo>
                      <a:pt x="125" y="66"/>
                    </a:lnTo>
                    <a:lnTo>
                      <a:pt x="124" y="69"/>
                    </a:lnTo>
                    <a:lnTo>
                      <a:pt x="124" y="73"/>
                    </a:lnTo>
                    <a:lnTo>
                      <a:pt x="124" y="76"/>
                    </a:lnTo>
                    <a:lnTo>
                      <a:pt x="114" y="83"/>
                    </a:lnTo>
                    <a:lnTo>
                      <a:pt x="101" y="90"/>
                    </a:lnTo>
                    <a:lnTo>
                      <a:pt x="90" y="97"/>
                    </a:lnTo>
                    <a:lnTo>
                      <a:pt x="84" y="98"/>
                    </a:lnTo>
                    <a:lnTo>
                      <a:pt x="80" y="98"/>
                    </a:lnTo>
                    <a:lnTo>
                      <a:pt x="77" y="98"/>
                    </a:lnTo>
                    <a:lnTo>
                      <a:pt x="73" y="98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59" y="106"/>
                    </a:lnTo>
                    <a:lnTo>
                      <a:pt x="54" y="111"/>
                    </a:lnTo>
                    <a:lnTo>
                      <a:pt x="54" y="122"/>
                    </a:lnTo>
                    <a:lnTo>
                      <a:pt x="54" y="122"/>
                    </a:lnTo>
                    <a:lnTo>
                      <a:pt x="54" y="122"/>
                    </a:lnTo>
                    <a:lnTo>
                      <a:pt x="0" y="122"/>
                    </a:lnTo>
                    <a:lnTo>
                      <a:pt x="2" y="116"/>
                    </a:lnTo>
                    <a:lnTo>
                      <a:pt x="16" y="115"/>
                    </a:lnTo>
                    <a:lnTo>
                      <a:pt x="25" y="106"/>
                    </a:lnTo>
                    <a:lnTo>
                      <a:pt x="29" y="105"/>
                    </a:lnTo>
                    <a:lnTo>
                      <a:pt x="33" y="101"/>
                    </a:lnTo>
                    <a:lnTo>
                      <a:pt x="34" y="98"/>
                    </a:lnTo>
                    <a:lnTo>
                      <a:pt x="43" y="88"/>
                    </a:lnTo>
                    <a:lnTo>
                      <a:pt x="44" y="84"/>
                    </a:lnTo>
                    <a:lnTo>
                      <a:pt x="41" y="83"/>
                    </a:lnTo>
                    <a:lnTo>
                      <a:pt x="41" y="82"/>
                    </a:lnTo>
                    <a:lnTo>
                      <a:pt x="43" y="76"/>
                    </a:lnTo>
                    <a:lnTo>
                      <a:pt x="40" y="72"/>
                    </a:lnTo>
                    <a:lnTo>
                      <a:pt x="40" y="69"/>
                    </a:lnTo>
                    <a:lnTo>
                      <a:pt x="44" y="62"/>
                    </a:lnTo>
                    <a:lnTo>
                      <a:pt x="49" y="58"/>
                    </a:lnTo>
                    <a:lnTo>
                      <a:pt x="49" y="54"/>
                    </a:lnTo>
                    <a:lnTo>
                      <a:pt x="47" y="50"/>
                    </a:lnTo>
                    <a:lnTo>
                      <a:pt x="54" y="46"/>
                    </a:lnTo>
                    <a:lnTo>
                      <a:pt x="55" y="43"/>
                    </a:lnTo>
                    <a:lnTo>
                      <a:pt x="58" y="41"/>
                    </a:lnTo>
                    <a:lnTo>
                      <a:pt x="63" y="39"/>
                    </a:lnTo>
                    <a:lnTo>
                      <a:pt x="65" y="39"/>
                    </a:lnTo>
                    <a:lnTo>
                      <a:pt x="69" y="35"/>
                    </a:lnTo>
                    <a:lnTo>
                      <a:pt x="73" y="33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4" y="25"/>
                    </a:lnTo>
                    <a:lnTo>
                      <a:pt x="85" y="21"/>
                    </a:lnTo>
                    <a:lnTo>
                      <a:pt x="87" y="17"/>
                    </a:lnTo>
                    <a:lnTo>
                      <a:pt x="90" y="12"/>
                    </a:lnTo>
                    <a:lnTo>
                      <a:pt x="90" y="6"/>
                    </a:lnTo>
                    <a:lnTo>
                      <a:pt x="92" y="3"/>
                    </a:lnTo>
                    <a:lnTo>
                      <a:pt x="94" y="3"/>
                    </a:lnTo>
                    <a:lnTo>
                      <a:pt x="95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9" name="Freeform 865"/>
              <p:cNvSpPr>
                <a:spLocks/>
              </p:cNvSpPr>
              <p:nvPr/>
            </p:nvSpPr>
            <p:spPr bwMode="auto">
              <a:xfrm>
                <a:off x="4059888" y="3465549"/>
                <a:ext cx="163041" cy="128951"/>
              </a:xfrm>
              <a:custGeom>
                <a:avLst/>
                <a:gdLst>
                  <a:gd name="T0" fmla="*/ 56 w 110"/>
                  <a:gd name="T1" fmla="*/ 0 h 87"/>
                  <a:gd name="T2" fmla="*/ 110 w 110"/>
                  <a:gd name="T3" fmla="*/ 0 h 87"/>
                  <a:gd name="T4" fmla="*/ 110 w 110"/>
                  <a:gd name="T5" fmla="*/ 4 h 87"/>
                  <a:gd name="T6" fmla="*/ 110 w 110"/>
                  <a:gd name="T7" fmla="*/ 4 h 87"/>
                  <a:gd name="T8" fmla="*/ 108 w 110"/>
                  <a:gd name="T9" fmla="*/ 22 h 87"/>
                  <a:gd name="T10" fmla="*/ 67 w 110"/>
                  <a:gd name="T11" fmla="*/ 22 h 87"/>
                  <a:gd name="T12" fmla="*/ 67 w 110"/>
                  <a:gd name="T13" fmla="*/ 56 h 87"/>
                  <a:gd name="T14" fmla="*/ 61 w 110"/>
                  <a:gd name="T15" fmla="*/ 56 h 87"/>
                  <a:gd name="T16" fmla="*/ 58 w 110"/>
                  <a:gd name="T17" fmla="*/ 56 h 87"/>
                  <a:gd name="T18" fmla="*/ 56 w 110"/>
                  <a:gd name="T19" fmla="*/ 59 h 87"/>
                  <a:gd name="T20" fmla="*/ 54 w 110"/>
                  <a:gd name="T21" fmla="*/ 62 h 87"/>
                  <a:gd name="T22" fmla="*/ 54 w 110"/>
                  <a:gd name="T23" fmla="*/ 87 h 87"/>
                  <a:gd name="T24" fmla="*/ 2 w 110"/>
                  <a:gd name="T25" fmla="*/ 87 h 87"/>
                  <a:gd name="T26" fmla="*/ 0 w 110"/>
                  <a:gd name="T27" fmla="*/ 83 h 87"/>
                  <a:gd name="T28" fmla="*/ 2 w 110"/>
                  <a:gd name="T29" fmla="*/ 80 h 87"/>
                  <a:gd name="T30" fmla="*/ 2 w 110"/>
                  <a:gd name="T31" fmla="*/ 77 h 87"/>
                  <a:gd name="T32" fmla="*/ 5 w 110"/>
                  <a:gd name="T33" fmla="*/ 74 h 87"/>
                  <a:gd name="T34" fmla="*/ 6 w 110"/>
                  <a:gd name="T35" fmla="*/ 74 h 87"/>
                  <a:gd name="T36" fmla="*/ 10 w 110"/>
                  <a:gd name="T37" fmla="*/ 66 h 87"/>
                  <a:gd name="T38" fmla="*/ 11 w 110"/>
                  <a:gd name="T39" fmla="*/ 66 h 87"/>
                  <a:gd name="T40" fmla="*/ 10 w 110"/>
                  <a:gd name="T41" fmla="*/ 65 h 87"/>
                  <a:gd name="T42" fmla="*/ 10 w 110"/>
                  <a:gd name="T43" fmla="*/ 63 h 87"/>
                  <a:gd name="T44" fmla="*/ 16 w 110"/>
                  <a:gd name="T45" fmla="*/ 56 h 87"/>
                  <a:gd name="T46" fmla="*/ 16 w 110"/>
                  <a:gd name="T47" fmla="*/ 54 h 87"/>
                  <a:gd name="T48" fmla="*/ 18 w 110"/>
                  <a:gd name="T49" fmla="*/ 47 h 87"/>
                  <a:gd name="T50" fmla="*/ 21 w 110"/>
                  <a:gd name="T51" fmla="*/ 45 h 87"/>
                  <a:gd name="T52" fmla="*/ 27 w 110"/>
                  <a:gd name="T53" fmla="*/ 40 h 87"/>
                  <a:gd name="T54" fmla="*/ 28 w 110"/>
                  <a:gd name="T55" fmla="*/ 37 h 87"/>
                  <a:gd name="T56" fmla="*/ 36 w 110"/>
                  <a:gd name="T57" fmla="*/ 25 h 87"/>
                  <a:gd name="T58" fmla="*/ 35 w 110"/>
                  <a:gd name="T59" fmla="*/ 22 h 87"/>
                  <a:gd name="T60" fmla="*/ 38 w 110"/>
                  <a:gd name="T61" fmla="*/ 19 h 87"/>
                  <a:gd name="T62" fmla="*/ 39 w 110"/>
                  <a:gd name="T63" fmla="*/ 16 h 87"/>
                  <a:gd name="T64" fmla="*/ 49 w 110"/>
                  <a:gd name="T65" fmla="*/ 12 h 87"/>
                  <a:gd name="T66" fmla="*/ 50 w 110"/>
                  <a:gd name="T67" fmla="*/ 12 h 87"/>
                  <a:gd name="T68" fmla="*/ 50 w 110"/>
                  <a:gd name="T69" fmla="*/ 7 h 87"/>
                  <a:gd name="T70" fmla="*/ 56 w 110"/>
                  <a:gd name="T7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0" h="87">
                    <a:moveTo>
                      <a:pt x="56" y="0"/>
                    </a:moveTo>
                    <a:lnTo>
                      <a:pt x="110" y="0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22"/>
                    </a:lnTo>
                    <a:lnTo>
                      <a:pt x="67" y="22"/>
                    </a:lnTo>
                    <a:lnTo>
                      <a:pt x="67" y="56"/>
                    </a:lnTo>
                    <a:lnTo>
                      <a:pt x="61" y="56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4" y="62"/>
                    </a:lnTo>
                    <a:lnTo>
                      <a:pt x="54" y="87"/>
                    </a:lnTo>
                    <a:lnTo>
                      <a:pt x="2" y="87"/>
                    </a:lnTo>
                    <a:lnTo>
                      <a:pt x="0" y="83"/>
                    </a:lnTo>
                    <a:lnTo>
                      <a:pt x="2" y="80"/>
                    </a:lnTo>
                    <a:lnTo>
                      <a:pt x="2" y="77"/>
                    </a:lnTo>
                    <a:lnTo>
                      <a:pt x="5" y="74"/>
                    </a:lnTo>
                    <a:lnTo>
                      <a:pt x="6" y="74"/>
                    </a:lnTo>
                    <a:lnTo>
                      <a:pt x="10" y="66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47"/>
                    </a:lnTo>
                    <a:lnTo>
                      <a:pt x="21" y="45"/>
                    </a:lnTo>
                    <a:lnTo>
                      <a:pt x="27" y="40"/>
                    </a:lnTo>
                    <a:lnTo>
                      <a:pt x="28" y="37"/>
                    </a:lnTo>
                    <a:lnTo>
                      <a:pt x="36" y="25"/>
                    </a:lnTo>
                    <a:lnTo>
                      <a:pt x="35" y="22"/>
                    </a:lnTo>
                    <a:lnTo>
                      <a:pt x="38" y="19"/>
                    </a:lnTo>
                    <a:lnTo>
                      <a:pt x="39" y="16"/>
                    </a:lnTo>
                    <a:lnTo>
                      <a:pt x="49" y="12"/>
                    </a:lnTo>
                    <a:lnTo>
                      <a:pt x="50" y="12"/>
                    </a:lnTo>
                    <a:lnTo>
                      <a:pt x="50" y="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0" name="Freeform 866"/>
              <p:cNvSpPr>
                <a:spLocks/>
              </p:cNvSpPr>
              <p:nvPr/>
            </p:nvSpPr>
            <p:spPr bwMode="auto">
              <a:xfrm>
                <a:off x="4059888" y="3471478"/>
                <a:ext cx="232704" cy="256419"/>
              </a:xfrm>
              <a:custGeom>
                <a:avLst/>
                <a:gdLst>
                  <a:gd name="T0" fmla="*/ 157 w 157"/>
                  <a:gd name="T1" fmla="*/ 32 h 173"/>
                  <a:gd name="T2" fmla="*/ 157 w 157"/>
                  <a:gd name="T3" fmla="*/ 32 h 173"/>
                  <a:gd name="T4" fmla="*/ 151 w 157"/>
                  <a:gd name="T5" fmla="*/ 149 h 173"/>
                  <a:gd name="T6" fmla="*/ 151 w 157"/>
                  <a:gd name="T7" fmla="*/ 163 h 173"/>
                  <a:gd name="T8" fmla="*/ 103 w 157"/>
                  <a:gd name="T9" fmla="*/ 163 h 173"/>
                  <a:gd name="T10" fmla="*/ 99 w 157"/>
                  <a:gd name="T11" fmla="*/ 160 h 173"/>
                  <a:gd name="T12" fmla="*/ 96 w 157"/>
                  <a:gd name="T13" fmla="*/ 162 h 173"/>
                  <a:gd name="T14" fmla="*/ 92 w 157"/>
                  <a:gd name="T15" fmla="*/ 157 h 173"/>
                  <a:gd name="T16" fmla="*/ 82 w 157"/>
                  <a:gd name="T17" fmla="*/ 166 h 173"/>
                  <a:gd name="T18" fmla="*/ 79 w 157"/>
                  <a:gd name="T19" fmla="*/ 160 h 173"/>
                  <a:gd name="T20" fmla="*/ 75 w 157"/>
                  <a:gd name="T21" fmla="*/ 157 h 173"/>
                  <a:gd name="T22" fmla="*/ 71 w 157"/>
                  <a:gd name="T23" fmla="*/ 164 h 173"/>
                  <a:gd name="T24" fmla="*/ 70 w 157"/>
                  <a:gd name="T25" fmla="*/ 170 h 173"/>
                  <a:gd name="T26" fmla="*/ 63 w 157"/>
                  <a:gd name="T27" fmla="*/ 173 h 173"/>
                  <a:gd name="T28" fmla="*/ 61 w 157"/>
                  <a:gd name="T29" fmla="*/ 170 h 173"/>
                  <a:gd name="T30" fmla="*/ 56 w 157"/>
                  <a:gd name="T31" fmla="*/ 167 h 173"/>
                  <a:gd name="T32" fmla="*/ 53 w 157"/>
                  <a:gd name="T33" fmla="*/ 163 h 173"/>
                  <a:gd name="T34" fmla="*/ 50 w 157"/>
                  <a:gd name="T35" fmla="*/ 157 h 173"/>
                  <a:gd name="T36" fmla="*/ 47 w 157"/>
                  <a:gd name="T37" fmla="*/ 153 h 173"/>
                  <a:gd name="T38" fmla="*/ 45 w 157"/>
                  <a:gd name="T39" fmla="*/ 153 h 173"/>
                  <a:gd name="T40" fmla="*/ 40 w 157"/>
                  <a:gd name="T41" fmla="*/ 153 h 173"/>
                  <a:gd name="T42" fmla="*/ 38 w 157"/>
                  <a:gd name="T43" fmla="*/ 149 h 173"/>
                  <a:gd name="T44" fmla="*/ 28 w 157"/>
                  <a:gd name="T45" fmla="*/ 146 h 173"/>
                  <a:gd name="T46" fmla="*/ 20 w 157"/>
                  <a:gd name="T47" fmla="*/ 148 h 173"/>
                  <a:gd name="T48" fmla="*/ 9 w 157"/>
                  <a:gd name="T49" fmla="*/ 152 h 173"/>
                  <a:gd name="T50" fmla="*/ 5 w 157"/>
                  <a:gd name="T51" fmla="*/ 153 h 173"/>
                  <a:gd name="T52" fmla="*/ 9 w 157"/>
                  <a:gd name="T53" fmla="*/ 141 h 173"/>
                  <a:gd name="T54" fmla="*/ 11 w 157"/>
                  <a:gd name="T55" fmla="*/ 126 h 173"/>
                  <a:gd name="T56" fmla="*/ 6 w 157"/>
                  <a:gd name="T57" fmla="*/ 106 h 173"/>
                  <a:gd name="T58" fmla="*/ 9 w 157"/>
                  <a:gd name="T59" fmla="*/ 106 h 173"/>
                  <a:gd name="T60" fmla="*/ 9 w 157"/>
                  <a:gd name="T61" fmla="*/ 98 h 173"/>
                  <a:gd name="T62" fmla="*/ 7 w 157"/>
                  <a:gd name="T63" fmla="*/ 91 h 173"/>
                  <a:gd name="T64" fmla="*/ 5 w 157"/>
                  <a:gd name="T65" fmla="*/ 91 h 173"/>
                  <a:gd name="T66" fmla="*/ 0 w 157"/>
                  <a:gd name="T67" fmla="*/ 91 h 173"/>
                  <a:gd name="T68" fmla="*/ 2 w 157"/>
                  <a:gd name="T69" fmla="*/ 84 h 173"/>
                  <a:gd name="T70" fmla="*/ 54 w 157"/>
                  <a:gd name="T71" fmla="*/ 83 h 173"/>
                  <a:gd name="T72" fmla="*/ 56 w 157"/>
                  <a:gd name="T73" fmla="*/ 55 h 173"/>
                  <a:gd name="T74" fmla="*/ 61 w 157"/>
                  <a:gd name="T75" fmla="*/ 52 h 173"/>
                  <a:gd name="T76" fmla="*/ 67 w 157"/>
                  <a:gd name="T77" fmla="*/ 18 h 173"/>
                  <a:gd name="T78" fmla="*/ 110 w 157"/>
                  <a:gd name="T7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7" h="173">
                    <a:moveTo>
                      <a:pt x="110" y="0"/>
                    </a:moveTo>
                    <a:lnTo>
                      <a:pt x="157" y="32"/>
                    </a:lnTo>
                    <a:lnTo>
                      <a:pt x="157" y="32"/>
                    </a:lnTo>
                    <a:lnTo>
                      <a:pt x="157" y="32"/>
                    </a:lnTo>
                    <a:lnTo>
                      <a:pt x="141" y="32"/>
                    </a:lnTo>
                    <a:lnTo>
                      <a:pt x="151" y="149"/>
                    </a:lnTo>
                    <a:lnTo>
                      <a:pt x="155" y="152"/>
                    </a:lnTo>
                    <a:lnTo>
                      <a:pt x="151" y="163"/>
                    </a:lnTo>
                    <a:lnTo>
                      <a:pt x="104" y="163"/>
                    </a:lnTo>
                    <a:lnTo>
                      <a:pt x="103" y="163"/>
                    </a:lnTo>
                    <a:lnTo>
                      <a:pt x="101" y="160"/>
                    </a:lnTo>
                    <a:lnTo>
                      <a:pt x="99" y="160"/>
                    </a:lnTo>
                    <a:lnTo>
                      <a:pt x="97" y="163"/>
                    </a:lnTo>
                    <a:lnTo>
                      <a:pt x="96" y="162"/>
                    </a:lnTo>
                    <a:lnTo>
                      <a:pt x="96" y="157"/>
                    </a:lnTo>
                    <a:lnTo>
                      <a:pt x="92" y="157"/>
                    </a:lnTo>
                    <a:lnTo>
                      <a:pt x="86" y="160"/>
                    </a:lnTo>
                    <a:lnTo>
                      <a:pt x="82" y="166"/>
                    </a:lnTo>
                    <a:lnTo>
                      <a:pt x="81" y="166"/>
                    </a:lnTo>
                    <a:lnTo>
                      <a:pt x="79" y="160"/>
                    </a:lnTo>
                    <a:lnTo>
                      <a:pt x="78" y="157"/>
                    </a:lnTo>
                    <a:lnTo>
                      <a:pt x="75" y="157"/>
                    </a:lnTo>
                    <a:lnTo>
                      <a:pt x="71" y="159"/>
                    </a:lnTo>
                    <a:lnTo>
                      <a:pt x="71" y="164"/>
                    </a:lnTo>
                    <a:lnTo>
                      <a:pt x="71" y="166"/>
                    </a:lnTo>
                    <a:lnTo>
                      <a:pt x="70" y="170"/>
                    </a:lnTo>
                    <a:lnTo>
                      <a:pt x="65" y="170"/>
                    </a:lnTo>
                    <a:lnTo>
                      <a:pt x="63" y="173"/>
                    </a:lnTo>
                    <a:lnTo>
                      <a:pt x="63" y="171"/>
                    </a:lnTo>
                    <a:lnTo>
                      <a:pt x="61" y="170"/>
                    </a:lnTo>
                    <a:lnTo>
                      <a:pt x="58" y="167"/>
                    </a:lnTo>
                    <a:lnTo>
                      <a:pt x="56" y="167"/>
                    </a:lnTo>
                    <a:lnTo>
                      <a:pt x="56" y="164"/>
                    </a:lnTo>
                    <a:lnTo>
                      <a:pt x="53" y="163"/>
                    </a:lnTo>
                    <a:lnTo>
                      <a:pt x="53" y="160"/>
                    </a:lnTo>
                    <a:lnTo>
                      <a:pt x="50" y="157"/>
                    </a:lnTo>
                    <a:lnTo>
                      <a:pt x="49" y="155"/>
                    </a:lnTo>
                    <a:lnTo>
                      <a:pt x="47" y="153"/>
                    </a:lnTo>
                    <a:lnTo>
                      <a:pt x="46" y="155"/>
                    </a:lnTo>
                    <a:lnTo>
                      <a:pt x="45" y="153"/>
                    </a:lnTo>
                    <a:lnTo>
                      <a:pt x="42" y="155"/>
                    </a:lnTo>
                    <a:lnTo>
                      <a:pt x="40" y="153"/>
                    </a:lnTo>
                    <a:lnTo>
                      <a:pt x="40" y="152"/>
                    </a:lnTo>
                    <a:lnTo>
                      <a:pt x="38" y="149"/>
                    </a:lnTo>
                    <a:lnTo>
                      <a:pt x="35" y="148"/>
                    </a:lnTo>
                    <a:lnTo>
                      <a:pt x="28" y="146"/>
                    </a:lnTo>
                    <a:lnTo>
                      <a:pt x="27" y="146"/>
                    </a:lnTo>
                    <a:lnTo>
                      <a:pt x="20" y="148"/>
                    </a:lnTo>
                    <a:lnTo>
                      <a:pt x="11" y="149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3"/>
                    </a:lnTo>
                    <a:lnTo>
                      <a:pt x="6" y="148"/>
                    </a:lnTo>
                    <a:lnTo>
                      <a:pt x="9" y="141"/>
                    </a:lnTo>
                    <a:lnTo>
                      <a:pt x="11" y="135"/>
                    </a:lnTo>
                    <a:lnTo>
                      <a:pt x="11" y="126"/>
                    </a:lnTo>
                    <a:lnTo>
                      <a:pt x="10" y="113"/>
                    </a:lnTo>
                    <a:lnTo>
                      <a:pt x="6" y="106"/>
                    </a:lnTo>
                    <a:lnTo>
                      <a:pt x="7" y="106"/>
                    </a:lnTo>
                    <a:lnTo>
                      <a:pt x="9" y="106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7" y="91"/>
                    </a:lnTo>
                    <a:lnTo>
                      <a:pt x="5" y="92"/>
                    </a:lnTo>
                    <a:lnTo>
                      <a:pt x="5" y="91"/>
                    </a:lnTo>
                    <a:lnTo>
                      <a:pt x="3" y="88"/>
                    </a:lnTo>
                    <a:lnTo>
                      <a:pt x="0" y="91"/>
                    </a:lnTo>
                    <a:lnTo>
                      <a:pt x="0" y="87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54" y="83"/>
                    </a:lnTo>
                    <a:lnTo>
                      <a:pt x="54" y="58"/>
                    </a:lnTo>
                    <a:lnTo>
                      <a:pt x="56" y="55"/>
                    </a:lnTo>
                    <a:lnTo>
                      <a:pt x="58" y="52"/>
                    </a:lnTo>
                    <a:lnTo>
                      <a:pt x="61" y="52"/>
                    </a:lnTo>
                    <a:lnTo>
                      <a:pt x="67" y="52"/>
                    </a:lnTo>
                    <a:lnTo>
                      <a:pt x="67" y="18"/>
                    </a:lnTo>
                    <a:lnTo>
                      <a:pt x="108" y="18"/>
                    </a:lnTo>
                    <a:lnTo>
                      <a:pt x="110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1" name="Freeform 867"/>
              <p:cNvSpPr>
                <a:spLocks/>
              </p:cNvSpPr>
              <p:nvPr/>
            </p:nvSpPr>
            <p:spPr bwMode="auto">
              <a:xfrm>
                <a:off x="4153265" y="3518908"/>
                <a:ext cx="318671" cy="296438"/>
              </a:xfrm>
              <a:custGeom>
                <a:avLst/>
                <a:gdLst>
                  <a:gd name="T0" fmla="*/ 181 w 215"/>
                  <a:gd name="T1" fmla="*/ 58 h 200"/>
                  <a:gd name="T2" fmla="*/ 190 w 215"/>
                  <a:gd name="T3" fmla="*/ 66 h 200"/>
                  <a:gd name="T4" fmla="*/ 199 w 215"/>
                  <a:gd name="T5" fmla="*/ 71 h 200"/>
                  <a:gd name="T6" fmla="*/ 200 w 215"/>
                  <a:gd name="T7" fmla="*/ 80 h 200"/>
                  <a:gd name="T8" fmla="*/ 211 w 215"/>
                  <a:gd name="T9" fmla="*/ 81 h 200"/>
                  <a:gd name="T10" fmla="*/ 215 w 215"/>
                  <a:gd name="T11" fmla="*/ 106 h 200"/>
                  <a:gd name="T12" fmla="*/ 211 w 215"/>
                  <a:gd name="T13" fmla="*/ 124 h 200"/>
                  <a:gd name="T14" fmla="*/ 200 w 215"/>
                  <a:gd name="T15" fmla="*/ 132 h 200"/>
                  <a:gd name="T16" fmla="*/ 183 w 215"/>
                  <a:gd name="T17" fmla="*/ 135 h 200"/>
                  <a:gd name="T18" fmla="*/ 168 w 215"/>
                  <a:gd name="T19" fmla="*/ 138 h 200"/>
                  <a:gd name="T20" fmla="*/ 164 w 215"/>
                  <a:gd name="T21" fmla="*/ 136 h 200"/>
                  <a:gd name="T22" fmla="*/ 154 w 215"/>
                  <a:gd name="T23" fmla="*/ 135 h 200"/>
                  <a:gd name="T24" fmla="*/ 141 w 215"/>
                  <a:gd name="T25" fmla="*/ 142 h 200"/>
                  <a:gd name="T26" fmla="*/ 123 w 215"/>
                  <a:gd name="T27" fmla="*/ 154 h 200"/>
                  <a:gd name="T28" fmla="*/ 110 w 215"/>
                  <a:gd name="T29" fmla="*/ 156 h 200"/>
                  <a:gd name="T30" fmla="*/ 105 w 215"/>
                  <a:gd name="T31" fmla="*/ 164 h 200"/>
                  <a:gd name="T32" fmla="*/ 98 w 215"/>
                  <a:gd name="T33" fmla="*/ 177 h 200"/>
                  <a:gd name="T34" fmla="*/ 92 w 215"/>
                  <a:gd name="T35" fmla="*/ 183 h 200"/>
                  <a:gd name="T36" fmla="*/ 91 w 215"/>
                  <a:gd name="T37" fmla="*/ 190 h 200"/>
                  <a:gd name="T38" fmla="*/ 89 w 215"/>
                  <a:gd name="T39" fmla="*/ 197 h 200"/>
                  <a:gd name="T40" fmla="*/ 81 w 215"/>
                  <a:gd name="T41" fmla="*/ 197 h 200"/>
                  <a:gd name="T42" fmla="*/ 74 w 215"/>
                  <a:gd name="T43" fmla="*/ 197 h 200"/>
                  <a:gd name="T44" fmla="*/ 67 w 215"/>
                  <a:gd name="T45" fmla="*/ 199 h 200"/>
                  <a:gd name="T46" fmla="*/ 59 w 215"/>
                  <a:gd name="T47" fmla="*/ 200 h 200"/>
                  <a:gd name="T48" fmla="*/ 55 w 215"/>
                  <a:gd name="T49" fmla="*/ 196 h 200"/>
                  <a:gd name="T50" fmla="*/ 53 w 215"/>
                  <a:gd name="T51" fmla="*/ 190 h 200"/>
                  <a:gd name="T52" fmla="*/ 48 w 215"/>
                  <a:gd name="T53" fmla="*/ 193 h 200"/>
                  <a:gd name="T54" fmla="*/ 52 w 215"/>
                  <a:gd name="T55" fmla="*/ 185 h 200"/>
                  <a:gd name="T56" fmla="*/ 48 w 215"/>
                  <a:gd name="T57" fmla="*/ 179 h 200"/>
                  <a:gd name="T58" fmla="*/ 44 w 215"/>
                  <a:gd name="T59" fmla="*/ 172 h 200"/>
                  <a:gd name="T60" fmla="*/ 37 w 215"/>
                  <a:gd name="T61" fmla="*/ 172 h 200"/>
                  <a:gd name="T62" fmla="*/ 30 w 215"/>
                  <a:gd name="T63" fmla="*/ 177 h 200"/>
                  <a:gd name="T64" fmla="*/ 20 w 215"/>
                  <a:gd name="T65" fmla="*/ 177 h 200"/>
                  <a:gd name="T66" fmla="*/ 15 w 215"/>
                  <a:gd name="T67" fmla="*/ 177 h 200"/>
                  <a:gd name="T68" fmla="*/ 15 w 215"/>
                  <a:gd name="T69" fmla="*/ 172 h 200"/>
                  <a:gd name="T70" fmla="*/ 12 w 215"/>
                  <a:gd name="T71" fmla="*/ 167 h 200"/>
                  <a:gd name="T72" fmla="*/ 11 w 215"/>
                  <a:gd name="T73" fmla="*/ 161 h 200"/>
                  <a:gd name="T74" fmla="*/ 5 w 215"/>
                  <a:gd name="T75" fmla="*/ 159 h 200"/>
                  <a:gd name="T76" fmla="*/ 1 w 215"/>
                  <a:gd name="T77" fmla="*/ 152 h 200"/>
                  <a:gd name="T78" fmla="*/ 1 w 215"/>
                  <a:gd name="T79" fmla="*/ 142 h 200"/>
                  <a:gd name="T80" fmla="*/ 7 w 215"/>
                  <a:gd name="T81" fmla="*/ 138 h 200"/>
                  <a:gd name="T82" fmla="*/ 8 w 215"/>
                  <a:gd name="T83" fmla="*/ 127 h 200"/>
                  <a:gd name="T84" fmla="*/ 16 w 215"/>
                  <a:gd name="T85" fmla="*/ 128 h 200"/>
                  <a:gd name="T86" fmla="*/ 23 w 215"/>
                  <a:gd name="T87" fmla="*/ 128 h 200"/>
                  <a:gd name="T88" fmla="*/ 33 w 215"/>
                  <a:gd name="T89" fmla="*/ 130 h 200"/>
                  <a:gd name="T90" fmla="*/ 38 w 215"/>
                  <a:gd name="T91" fmla="*/ 128 h 200"/>
                  <a:gd name="T92" fmla="*/ 88 w 215"/>
                  <a:gd name="T93" fmla="*/ 131 h 200"/>
                  <a:gd name="T94" fmla="*/ 78 w 215"/>
                  <a:gd name="T95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5" h="200">
                    <a:moveTo>
                      <a:pt x="94" y="0"/>
                    </a:moveTo>
                    <a:lnTo>
                      <a:pt x="94" y="0"/>
                    </a:lnTo>
                    <a:lnTo>
                      <a:pt x="181" y="58"/>
                    </a:lnTo>
                    <a:lnTo>
                      <a:pt x="182" y="63"/>
                    </a:lnTo>
                    <a:lnTo>
                      <a:pt x="185" y="66"/>
                    </a:lnTo>
                    <a:lnTo>
                      <a:pt x="190" y="66"/>
                    </a:lnTo>
                    <a:lnTo>
                      <a:pt x="193" y="67"/>
                    </a:lnTo>
                    <a:lnTo>
                      <a:pt x="196" y="70"/>
                    </a:lnTo>
                    <a:lnTo>
                      <a:pt x="199" y="71"/>
                    </a:lnTo>
                    <a:lnTo>
                      <a:pt x="201" y="73"/>
                    </a:lnTo>
                    <a:lnTo>
                      <a:pt x="201" y="76"/>
                    </a:lnTo>
                    <a:lnTo>
                      <a:pt x="200" y="80"/>
                    </a:lnTo>
                    <a:lnTo>
                      <a:pt x="201" y="81"/>
                    </a:lnTo>
                    <a:lnTo>
                      <a:pt x="204" y="83"/>
                    </a:lnTo>
                    <a:lnTo>
                      <a:pt x="211" y="81"/>
                    </a:lnTo>
                    <a:lnTo>
                      <a:pt x="215" y="80"/>
                    </a:lnTo>
                    <a:lnTo>
                      <a:pt x="215" y="80"/>
                    </a:lnTo>
                    <a:lnTo>
                      <a:pt x="215" y="106"/>
                    </a:lnTo>
                    <a:lnTo>
                      <a:pt x="214" y="117"/>
                    </a:lnTo>
                    <a:lnTo>
                      <a:pt x="212" y="118"/>
                    </a:lnTo>
                    <a:lnTo>
                      <a:pt x="211" y="124"/>
                    </a:lnTo>
                    <a:lnTo>
                      <a:pt x="211" y="127"/>
                    </a:lnTo>
                    <a:lnTo>
                      <a:pt x="204" y="130"/>
                    </a:lnTo>
                    <a:lnTo>
                      <a:pt x="200" y="132"/>
                    </a:lnTo>
                    <a:lnTo>
                      <a:pt x="196" y="132"/>
                    </a:lnTo>
                    <a:lnTo>
                      <a:pt x="192" y="135"/>
                    </a:lnTo>
                    <a:lnTo>
                      <a:pt x="183" y="135"/>
                    </a:lnTo>
                    <a:lnTo>
                      <a:pt x="181" y="136"/>
                    </a:lnTo>
                    <a:lnTo>
                      <a:pt x="178" y="136"/>
                    </a:lnTo>
                    <a:lnTo>
                      <a:pt x="168" y="138"/>
                    </a:lnTo>
                    <a:lnTo>
                      <a:pt x="165" y="136"/>
                    </a:lnTo>
                    <a:lnTo>
                      <a:pt x="164" y="138"/>
                    </a:lnTo>
                    <a:lnTo>
                      <a:pt x="164" y="136"/>
                    </a:lnTo>
                    <a:lnTo>
                      <a:pt x="161" y="136"/>
                    </a:lnTo>
                    <a:lnTo>
                      <a:pt x="157" y="135"/>
                    </a:lnTo>
                    <a:lnTo>
                      <a:pt x="154" y="135"/>
                    </a:lnTo>
                    <a:lnTo>
                      <a:pt x="147" y="136"/>
                    </a:lnTo>
                    <a:lnTo>
                      <a:pt x="143" y="139"/>
                    </a:lnTo>
                    <a:lnTo>
                      <a:pt x="141" y="142"/>
                    </a:lnTo>
                    <a:lnTo>
                      <a:pt x="131" y="148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16" y="157"/>
                    </a:lnTo>
                    <a:lnTo>
                      <a:pt x="114" y="156"/>
                    </a:lnTo>
                    <a:lnTo>
                      <a:pt x="110" y="156"/>
                    </a:lnTo>
                    <a:lnTo>
                      <a:pt x="109" y="159"/>
                    </a:lnTo>
                    <a:lnTo>
                      <a:pt x="107" y="159"/>
                    </a:lnTo>
                    <a:lnTo>
                      <a:pt x="105" y="164"/>
                    </a:lnTo>
                    <a:lnTo>
                      <a:pt x="105" y="165"/>
                    </a:lnTo>
                    <a:lnTo>
                      <a:pt x="102" y="170"/>
                    </a:lnTo>
                    <a:lnTo>
                      <a:pt x="98" y="177"/>
                    </a:lnTo>
                    <a:lnTo>
                      <a:pt x="95" y="179"/>
                    </a:lnTo>
                    <a:lnTo>
                      <a:pt x="92" y="181"/>
                    </a:lnTo>
                    <a:lnTo>
                      <a:pt x="92" y="183"/>
                    </a:lnTo>
                    <a:lnTo>
                      <a:pt x="94" y="188"/>
                    </a:lnTo>
                    <a:lnTo>
                      <a:pt x="91" y="188"/>
                    </a:lnTo>
                    <a:lnTo>
                      <a:pt x="91" y="190"/>
                    </a:lnTo>
                    <a:lnTo>
                      <a:pt x="92" y="193"/>
                    </a:lnTo>
                    <a:lnTo>
                      <a:pt x="91" y="196"/>
                    </a:lnTo>
                    <a:lnTo>
                      <a:pt x="89" y="197"/>
                    </a:lnTo>
                    <a:lnTo>
                      <a:pt x="87" y="200"/>
                    </a:lnTo>
                    <a:lnTo>
                      <a:pt x="83" y="199"/>
                    </a:lnTo>
                    <a:lnTo>
                      <a:pt x="81" y="197"/>
                    </a:lnTo>
                    <a:lnTo>
                      <a:pt x="83" y="197"/>
                    </a:lnTo>
                    <a:lnTo>
                      <a:pt x="78" y="196"/>
                    </a:lnTo>
                    <a:lnTo>
                      <a:pt x="74" y="197"/>
                    </a:lnTo>
                    <a:lnTo>
                      <a:pt x="74" y="199"/>
                    </a:lnTo>
                    <a:lnTo>
                      <a:pt x="73" y="200"/>
                    </a:lnTo>
                    <a:lnTo>
                      <a:pt x="67" y="199"/>
                    </a:lnTo>
                    <a:lnTo>
                      <a:pt x="65" y="197"/>
                    </a:lnTo>
                    <a:lnTo>
                      <a:pt x="63" y="197"/>
                    </a:lnTo>
                    <a:lnTo>
                      <a:pt x="59" y="200"/>
                    </a:lnTo>
                    <a:lnTo>
                      <a:pt x="59" y="197"/>
                    </a:lnTo>
                    <a:lnTo>
                      <a:pt x="58" y="196"/>
                    </a:lnTo>
                    <a:lnTo>
                      <a:pt x="55" y="196"/>
                    </a:lnTo>
                    <a:lnTo>
                      <a:pt x="55" y="195"/>
                    </a:lnTo>
                    <a:lnTo>
                      <a:pt x="53" y="193"/>
                    </a:lnTo>
                    <a:lnTo>
                      <a:pt x="53" y="190"/>
                    </a:lnTo>
                    <a:lnTo>
                      <a:pt x="52" y="190"/>
                    </a:lnTo>
                    <a:lnTo>
                      <a:pt x="51" y="193"/>
                    </a:lnTo>
                    <a:lnTo>
                      <a:pt x="48" y="193"/>
                    </a:lnTo>
                    <a:lnTo>
                      <a:pt x="49" y="189"/>
                    </a:lnTo>
                    <a:lnTo>
                      <a:pt x="52" y="186"/>
                    </a:lnTo>
                    <a:lnTo>
                      <a:pt x="52" y="185"/>
                    </a:lnTo>
                    <a:lnTo>
                      <a:pt x="49" y="183"/>
                    </a:lnTo>
                    <a:lnTo>
                      <a:pt x="48" y="183"/>
                    </a:lnTo>
                    <a:lnTo>
                      <a:pt x="48" y="179"/>
                    </a:lnTo>
                    <a:lnTo>
                      <a:pt x="47" y="177"/>
                    </a:lnTo>
                    <a:lnTo>
                      <a:pt x="44" y="174"/>
                    </a:lnTo>
                    <a:lnTo>
                      <a:pt x="44" y="172"/>
                    </a:lnTo>
                    <a:lnTo>
                      <a:pt x="41" y="174"/>
                    </a:lnTo>
                    <a:lnTo>
                      <a:pt x="40" y="174"/>
                    </a:lnTo>
                    <a:lnTo>
                      <a:pt x="37" y="172"/>
                    </a:lnTo>
                    <a:lnTo>
                      <a:pt x="34" y="172"/>
                    </a:lnTo>
                    <a:lnTo>
                      <a:pt x="31" y="177"/>
                    </a:lnTo>
                    <a:lnTo>
                      <a:pt x="30" y="177"/>
                    </a:lnTo>
                    <a:lnTo>
                      <a:pt x="27" y="179"/>
                    </a:lnTo>
                    <a:lnTo>
                      <a:pt x="23" y="179"/>
                    </a:lnTo>
                    <a:lnTo>
                      <a:pt x="20" y="177"/>
                    </a:lnTo>
                    <a:lnTo>
                      <a:pt x="19" y="175"/>
                    </a:lnTo>
                    <a:lnTo>
                      <a:pt x="16" y="177"/>
                    </a:lnTo>
                    <a:lnTo>
                      <a:pt x="15" y="177"/>
                    </a:lnTo>
                    <a:lnTo>
                      <a:pt x="15" y="177"/>
                    </a:lnTo>
                    <a:lnTo>
                      <a:pt x="15" y="175"/>
                    </a:lnTo>
                    <a:lnTo>
                      <a:pt x="15" y="172"/>
                    </a:lnTo>
                    <a:lnTo>
                      <a:pt x="12" y="171"/>
                    </a:lnTo>
                    <a:lnTo>
                      <a:pt x="12" y="168"/>
                    </a:lnTo>
                    <a:lnTo>
                      <a:pt x="12" y="167"/>
                    </a:lnTo>
                    <a:lnTo>
                      <a:pt x="12" y="165"/>
                    </a:lnTo>
                    <a:lnTo>
                      <a:pt x="11" y="163"/>
                    </a:lnTo>
                    <a:lnTo>
                      <a:pt x="11" y="161"/>
                    </a:lnTo>
                    <a:lnTo>
                      <a:pt x="9" y="160"/>
                    </a:lnTo>
                    <a:lnTo>
                      <a:pt x="8" y="160"/>
                    </a:lnTo>
                    <a:lnTo>
                      <a:pt x="5" y="159"/>
                    </a:lnTo>
                    <a:lnTo>
                      <a:pt x="4" y="156"/>
                    </a:lnTo>
                    <a:lnTo>
                      <a:pt x="1" y="153"/>
                    </a:lnTo>
                    <a:lnTo>
                      <a:pt x="1" y="152"/>
                    </a:lnTo>
                    <a:lnTo>
                      <a:pt x="2" y="146"/>
                    </a:lnTo>
                    <a:lnTo>
                      <a:pt x="1" y="143"/>
                    </a:lnTo>
                    <a:lnTo>
                      <a:pt x="1" y="142"/>
                    </a:lnTo>
                    <a:lnTo>
                      <a:pt x="0" y="141"/>
                    </a:lnTo>
                    <a:lnTo>
                      <a:pt x="2" y="138"/>
                    </a:lnTo>
                    <a:lnTo>
                      <a:pt x="7" y="138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27"/>
                    </a:lnTo>
                    <a:lnTo>
                      <a:pt x="12" y="125"/>
                    </a:lnTo>
                    <a:lnTo>
                      <a:pt x="15" y="125"/>
                    </a:lnTo>
                    <a:lnTo>
                      <a:pt x="16" y="128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3" y="128"/>
                    </a:lnTo>
                    <a:lnTo>
                      <a:pt x="29" y="125"/>
                    </a:lnTo>
                    <a:lnTo>
                      <a:pt x="33" y="125"/>
                    </a:lnTo>
                    <a:lnTo>
                      <a:pt x="33" y="130"/>
                    </a:lnTo>
                    <a:lnTo>
                      <a:pt x="34" y="131"/>
                    </a:lnTo>
                    <a:lnTo>
                      <a:pt x="36" y="128"/>
                    </a:lnTo>
                    <a:lnTo>
                      <a:pt x="38" y="128"/>
                    </a:lnTo>
                    <a:lnTo>
                      <a:pt x="40" y="131"/>
                    </a:lnTo>
                    <a:lnTo>
                      <a:pt x="41" y="131"/>
                    </a:lnTo>
                    <a:lnTo>
                      <a:pt x="88" y="131"/>
                    </a:lnTo>
                    <a:lnTo>
                      <a:pt x="92" y="120"/>
                    </a:lnTo>
                    <a:lnTo>
                      <a:pt x="88" y="117"/>
                    </a:lnTo>
                    <a:lnTo>
                      <a:pt x="78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2" name="Freeform 868"/>
              <p:cNvSpPr>
                <a:spLocks/>
              </p:cNvSpPr>
              <p:nvPr/>
            </p:nvSpPr>
            <p:spPr bwMode="auto">
              <a:xfrm>
                <a:off x="4288145" y="3719003"/>
                <a:ext cx="146737" cy="106718"/>
              </a:xfrm>
              <a:custGeom>
                <a:avLst/>
                <a:gdLst>
                  <a:gd name="T0" fmla="*/ 70 w 99"/>
                  <a:gd name="T1" fmla="*/ 1 h 72"/>
                  <a:gd name="T2" fmla="*/ 73 w 99"/>
                  <a:gd name="T3" fmla="*/ 3 h 72"/>
                  <a:gd name="T4" fmla="*/ 73 w 99"/>
                  <a:gd name="T5" fmla="*/ 7 h 72"/>
                  <a:gd name="T6" fmla="*/ 72 w 99"/>
                  <a:gd name="T7" fmla="*/ 14 h 72"/>
                  <a:gd name="T8" fmla="*/ 84 w 99"/>
                  <a:gd name="T9" fmla="*/ 28 h 72"/>
                  <a:gd name="T10" fmla="*/ 94 w 99"/>
                  <a:gd name="T11" fmla="*/ 28 h 72"/>
                  <a:gd name="T12" fmla="*/ 97 w 99"/>
                  <a:gd name="T13" fmla="*/ 30 h 72"/>
                  <a:gd name="T14" fmla="*/ 97 w 99"/>
                  <a:gd name="T15" fmla="*/ 33 h 72"/>
                  <a:gd name="T16" fmla="*/ 99 w 99"/>
                  <a:gd name="T17" fmla="*/ 40 h 72"/>
                  <a:gd name="T18" fmla="*/ 99 w 99"/>
                  <a:gd name="T19" fmla="*/ 42 h 72"/>
                  <a:gd name="T20" fmla="*/ 94 w 99"/>
                  <a:gd name="T21" fmla="*/ 46 h 72"/>
                  <a:gd name="T22" fmla="*/ 88 w 99"/>
                  <a:gd name="T23" fmla="*/ 47 h 72"/>
                  <a:gd name="T24" fmla="*/ 87 w 99"/>
                  <a:gd name="T25" fmla="*/ 50 h 72"/>
                  <a:gd name="T26" fmla="*/ 84 w 99"/>
                  <a:gd name="T27" fmla="*/ 55 h 72"/>
                  <a:gd name="T28" fmla="*/ 81 w 99"/>
                  <a:gd name="T29" fmla="*/ 57 h 72"/>
                  <a:gd name="T30" fmla="*/ 66 w 99"/>
                  <a:gd name="T31" fmla="*/ 54 h 72"/>
                  <a:gd name="T32" fmla="*/ 65 w 99"/>
                  <a:gd name="T33" fmla="*/ 53 h 72"/>
                  <a:gd name="T34" fmla="*/ 59 w 99"/>
                  <a:gd name="T35" fmla="*/ 55 h 72"/>
                  <a:gd name="T36" fmla="*/ 47 w 99"/>
                  <a:gd name="T37" fmla="*/ 55 h 72"/>
                  <a:gd name="T38" fmla="*/ 36 w 99"/>
                  <a:gd name="T39" fmla="*/ 55 h 72"/>
                  <a:gd name="T40" fmla="*/ 32 w 99"/>
                  <a:gd name="T41" fmla="*/ 60 h 72"/>
                  <a:gd name="T42" fmla="*/ 33 w 99"/>
                  <a:gd name="T43" fmla="*/ 65 h 72"/>
                  <a:gd name="T44" fmla="*/ 36 w 99"/>
                  <a:gd name="T45" fmla="*/ 72 h 72"/>
                  <a:gd name="T46" fmla="*/ 30 w 99"/>
                  <a:gd name="T47" fmla="*/ 71 h 72"/>
                  <a:gd name="T48" fmla="*/ 26 w 99"/>
                  <a:gd name="T49" fmla="*/ 72 h 72"/>
                  <a:gd name="T50" fmla="*/ 19 w 99"/>
                  <a:gd name="T51" fmla="*/ 71 h 72"/>
                  <a:gd name="T52" fmla="*/ 15 w 99"/>
                  <a:gd name="T53" fmla="*/ 68 h 72"/>
                  <a:gd name="T54" fmla="*/ 11 w 99"/>
                  <a:gd name="T55" fmla="*/ 66 h 72"/>
                  <a:gd name="T56" fmla="*/ 4 w 99"/>
                  <a:gd name="T57" fmla="*/ 64 h 72"/>
                  <a:gd name="T58" fmla="*/ 0 w 99"/>
                  <a:gd name="T59" fmla="*/ 61 h 72"/>
                  <a:gd name="T60" fmla="*/ 0 w 99"/>
                  <a:gd name="T61" fmla="*/ 55 h 72"/>
                  <a:gd name="T62" fmla="*/ 3 w 99"/>
                  <a:gd name="T63" fmla="*/ 53 h 72"/>
                  <a:gd name="T64" fmla="*/ 1 w 99"/>
                  <a:gd name="T65" fmla="*/ 46 h 72"/>
                  <a:gd name="T66" fmla="*/ 7 w 99"/>
                  <a:gd name="T67" fmla="*/ 42 h 72"/>
                  <a:gd name="T68" fmla="*/ 14 w 99"/>
                  <a:gd name="T69" fmla="*/ 30 h 72"/>
                  <a:gd name="T70" fmla="*/ 16 w 99"/>
                  <a:gd name="T71" fmla="*/ 24 h 72"/>
                  <a:gd name="T72" fmla="*/ 19 w 99"/>
                  <a:gd name="T73" fmla="*/ 21 h 72"/>
                  <a:gd name="T74" fmla="*/ 25 w 99"/>
                  <a:gd name="T75" fmla="*/ 22 h 72"/>
                  <a:gd name="T76" fmla="*/ 32 w 99"/>
                  <a:gd name="T77" fmla="*/ 17 h 72"/>
                  <a:gd name="T78" fmla="*/ 50 w 99"/>
                  <a:gd name="T79" fmla="*/ 7 h 72"/>
                  <a:gd name="T80" fmla="*/ 56 w 99"/>
                  <a:gd name="T81" fmla="*/ 1 h 72"/>
                  <a:gd name="T82" fmla="*/ 66 w 99"/>
                  <a:gd name="T8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72">
                    <a:moveTo>
                      <a:pt x="66" y="0"/>
                    </a:moveTo>
                    <a:lnTo>
                      <a:pt x="70" y="1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73" y="7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84" y="22"/>
                    </a:lnTo>
                    <a:lnTo>
                      <a:pt x="84" y="28"/>
                    </a:lnTo>
                    <a:lnTo>
                      <a:pt x="88" y="30"/>
                    </a:lnTo>
                    <a:lnTo>
                      <a:pt x="94" y="28"/>
                    </a:lnTo>
                    <a:lnTo>
                      <a:pt x="95" y="29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33"/>
                    </a:lnTo>
                    <a:lnTo>
                      <a:pt x="95" y="36"/>
                    </a:lnTo>
                    <a:lnTo>
                      <a:pt x="99" y="40"/>
                    </a:lnTo>
                    <a:lnTo>
                      <a:pt x="99" y="40"/>
                    </a:lnTo>
                    <a:lnTo>
                      <a:pt x="99" y="42"/>
                    </a:lnTo>
                    <a:lnTo>
                      <a:pt x="97" y="46"/>
                    </a:lnTo>
                    <a:lnTo>
                      <a:pt x="94" y="46"/>
                    </a:lnTo>
                    <a:lnTo>
                      <a:pt x="90" y="47"/>
                    </a:lnTo>
                    <a:lnTo>
                      <a:pt x="88" y="47"/>
                    </a:lnTo>
                    <a:lnTo>
                      <a:pt x="85" y="48"/>
                    </a:lnTo>
                    <a:lnTo>
                      <a:pt x="87" y="50"/>
                    </a:lnTo>
                    <a:lnTo>
                      <a:pt x="84" y="53"/>
                    </a:lnTo>
                    <a:lnTo>
                      <a:pt x="84" y="55"/>
                    </a:lnTo>
                    <a:lnTo>
                      <a:pt x="81" y="55"/>
                    </a:lnTo>
                    <a:lnTo>
                      <a:pt x="81" y="57"/>
                    </a:lnTo>
                    <a:lnTo>
                      <a:pt x="68" y="53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9" y="55"/>
                    </a:lnTo>
                    <a:lnTo>
                      <a:pt x="54" y="55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36" y="55"/>
                    </a:lnTo>
                    <a:lnTo>
                      <a:pt x="32" y="57"/>
                    </a:lnTo>
                    <a:lnTo>
                      <a:pt x="32" y="60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4" y="68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0" y="71"/>
                    </a:lnTo>
                    <a:lnTo>
                      <a:pt x="29" y="71"/>
                    </a:lnTo>
                    <a:lnTo>
                      <a:pt x="26" y="72"/>
                    </a:lnTo>
                    <a:lnTo>
                      <a:pt x="23" y="72"/>
                    </a:lnTo>
                    <a:lnTo>
                      <a:pt x="19" y="71"/>
                    </a:lnTo>
                    <a:lnTo>
                      <a:pt x="18" y="68"/>
                    </a:lnTo>
                    <a:lnTo>
                      <a:pt x="15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9" y="66"/>
                    </a:lnTo>
                    <a:lnTo>
                      <a:pt x="4" y="6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58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4" y="44"/>
                    </a:lnTo>
                    <a:lnTo>
                      <a:pt x="7" y="42"/>
                    </a:lnTo>
                    <a:lnTo>
                      <a:pt x="11" y="35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1"/>
                    </a:lnTo>
                    <a:lnTo>
                      <a:pt x="23" y="21"/>
                    </a:lnTo>
                    <a:lnTo>
                      <a:pt x="25" y="22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40" y="13"/>
                    </a:lnTo>
                    <a:lnTo>
                      <a:pt x="50" y="7"/>
                    </a:lnTo>
                    <a:lnTo>
                      <a:pt x="52" y="4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3" name="Freeform 869"/>
              <p:cNvSpPr>
                <a:spLocks/>
              </p:cNvSpPr>
              <p:nvPr/>
            </p:nvSpPr>
            <p:spPr bwMode="auto">
              <a:xfrm>
                <a:off x="4050994" y="3687877"/>
                <a:ext cx="124504" cy="93378"/>
              </a:xfrm>
              <a:custGeom>
                <a:avLst/>
                <a:gdLst>
                  <a:gd name="T0" fmla="*/ 34 w 84"/>
                  <a:gd name="T1" fmla="*/ 0 h 63"/>
                  <a:gd name="T2" fmla="*/ 44 w 84"/>
                  <a:gd name="T3" fmla="*/ 3 h 63"/>
                  <a:gd name="T4" fmla="*/ 46 w 84"/>
                  <a:gd name="T5" fmla="*/ 7 h 63"/>
                  <a:gd name="T6" fmla="*/ 51 w 84"/>
                  <a:gd name="T7" fmla="*/ 7 h 63"/>
                  <a:gd name="T8" fmla="*/ 53 w 84"/>
                  <a:gd name="T9" fmla="*/ 7 h 63"/>
                  <a:gd name="T10" fmla="*/ 56 w 84"/>
                  <a:gd name="T11" fmla="*/ 11 h 63"/>
                  <a:gd name="T12" fmla="*/ 59 w 84"/>
                  <a:gd name="T13" fmla="*/ 17 h 63"/>
                  <a:gd name="T14" fmla="*/ 62 w 84"/>
                  <a:gd name="T15" fmla="*/ 21 h 63"/>
                  <a:gd name="T16" fmla="*/ 67 w 84"/>
                  <a:gd name="T17" fmla="*/ 24 h 63"/>
                  <a:gd name="T18" fmla="*/ 70 w 84"/>
                  <a:gd name="T19" fmla="*/ 28 h 63"/>
                  <a:gd name="T20" fmla="*/ 71 w 84"/>
                  <a:gd name="T21" fmla="*/ 32 h 63"/>
                  <a:gd name="T22" fmla="*/ 70 w 84"/>
                  <a:gd name="T23" fmla="*/ 39 h 63"/>
                  <a:gd name="T24" fmla="*/ 74 w 84"/>
                  <a:gd name="T25" fmla="*/ 45 h 63"/>
                  <a:gd name="T26" fmla="*/ 78 w 84"/>
                  <a:gd name="T27" fmla="*/ 46 h 63"/>
                  <a:gd name="T28" fmla="*/ 80 w 84"/>
                  <a:gd name="T29" fmla="*/ 49 h 63"/>
                  <a:gd name="T30" fmla="*/ 81 w 84"/>
                  <a:gd name="T31" fmla="*/ 53 h 63"/>
                  <a:gd name="T32" fmla="*/ 81 w 84"/>
                  <a:gd name="T33" fmla="*/ 57 h 63"/>
                  <a:gd name="T34" fmla="*/ 84 w 84"/>
                  <a:gd name="T35" fmla="*/ 61 h 63"/>
                  <a:gd name="T36" fmla="*/ 84 w 84"/>
                  <a:gd name="T37" fmla="*/ 60 h 63"/>
                  <a:gd name="T38" fmla="*/ 80 w 84"/>
                  <a:gd name="T39" fmla="*/ 58 h 63"/>
                  <a:gd name="T40" fmla="*/ 74 w 84"/>
                  <a:gd name="T41" fmla="*/ 60 h 63"/>
                  <a:gd name="T42" fmla="*/ 66 w 84"/>
                  <a:gd name="T43" fmla="*/ 58 h 63"/>
                  <a:gd name="T44" fmla="*/ 59 w 84"/>
                  <a:gd name="T45" fmla="*/ 54 h 63"/>
                  <a:gd name="T46" fmla="*/ 48 w 84"/>
                  <a:gd name="T47" fmla="*/ 54 h 63"/>
                  <a:gd name="T48" fmla="*/ 45 w 84"/>
                  <a:gd name="T49" fmla="*/ 53 h 63"/>
                  <a:gd name="T50" fmla="*/ 27 w 84"/>
                  <a:gd name="T51" fmla="*/ 56 h 63"/>
                  <a:gd name="T52" fmla="*/ 16 w 84"/>
                  <a:gd name="T53" fmla="*/ 57 h 63"/>
                  <a:gd name="T54" fmla="*/ 9 w 84"/>
                  <a:gd name="T55" fmla="*/ 58 h 63"/>
                  <a:gd name="T56" fmla="*/ 8 w 84"/>
                  <a:gd name="T57" fmla="*/ 56 h 63"/>
                  <a:gd name="T58" fmla="*/ 12 w 84"/>
                  <a:gd name="T59" fmla="*/ 56 h 63"/>
                  <a:gd name="T60" fmla="*/ 11 w 84"/>
                  <a:gd name="T61" fmla="*/ 53 h 63"/>
                  <a:gd name="T62" fmla="*/ 6 w 84"/>
                  <a:gd name="T63" fmla="*/ 53 h 63"/>
                  <a:gd name="T64" fmla="*/ 8 w 84"/>
                  <a:gd name="T65" fmla="*/ 49 h 63"/>
                  <a:gd name="T66" fmla="*/ 17 w 84"/>
                  <a:gd name="T67" fmla="*/ 47 h 63"/>
                  <a:gd name="T68" fmla="*/ 22 w 84"/>
                  <a:gd name="T69" fmla="*/ 45 h 63"/>
                  <a:gd name="T70" fmla="*/ 26 w 84"/>
                  <a:gd name="T71" fmla="*/ 43 h 63"/>
                  <a:gd name="T72" fmla="*/ 29 w 84"/>
                  <a:gd name="T73" fmla="*/ 42 h 63"/>
                  <a:gd name="T74" fmla="*/ 34 w 84"/>
                  <a:gd name="T75" fmla="*/ 43 h 63"/>
                  <a:gd name="T76" fmla="*/ 40 w 84"/>
                  <a:gd name="T77" fmla="*/ 45 h 63"/>
                  <a:gd name="T78" fmla="*/ 46 w 84"/>
                  <a:gd name="T79" fmla="*/ 47 h 63"/>
                  <a:gd name="T80" fmla="*/ 46 w 84"/>
                  <a:gd name="T81" fmla="*/ 43 h 63"/>
                  <a:gd name="T82" fmla="*/ 40 w 84"/>
                  <a:gd name="T83" fmla="*/ 40 h 63"/>
                  <a:gd name="T84" fmla="*/ 34 w 84"/>
                  <a:gd name="T85" fmla="*/ 38 h 63"/>
                  <a:gd name="T86" fmla="*/ 29 w 84"/>
                  <a:gd name="T87" fmla="*/ 36 h 63"/>
                  <a:gd name="T88" fmla="*/ 19 w 84"/>
                  <a:gd name="T89" fmla="*/ 42 h 63"/>
                  <a:gd name="T90" fmla="*/ 16 w 84"/>
                  <a:gd name="T91" fmla="*/ 43 h 63"/>
                  <a:gd name="T92" fmla="*/ 9 w 84"/>
                  <a:gd name="T93" fmla="*/ 42 h 63"/>
                  <a:gd name="T94" fmla="*/ 8 w 84"/>
                  <a:gd name="T95" fmla="*/ 38 h 63"/>
                  <a:gd name="T96" fmla="*/ 9 w 84"/>
                  <a:gd name="T97" fmla="*/ 35 h 63"/>
                  <a:gd name="T98" fmla="*/ 4 w 84"/>
                  <a:gd name="T99" fmla="*/ 29 h 63"/>
                  <a:gd name="T100" fmla="*/ 8 w 84"/>
                  <a:gd name="T101" fmla="*/ 18 h 63"/>
                  <a:gd name="T102" fmla="*/ 11 w 84"/>
                  <a:gd name="T103" fmla="*/ 7 h 63"/>
                  <a:gd name="T104" fmla="*/ 15 w 84"/>
                  <a:gd name="T105" fmla="*/ 6 h 63"/>
                  <a:gd name="T106" fmla="*/ 26 w 84"/>
                  <a:gd name="T107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4" h="63">
                    <a:moveTo>
                      <a:pt x="33" y="0"/>
                    </a:moveTo>
                    <a:lnTo>
                      <a:pt x="34" y="0"/>
                    </a:lnTo>
                    <a:lnTo>
                      <a:pt x="41" y="2"/>
                    </a:lnTo>
                    <a:lnTo>
                      <a:pt x="44" y="3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5" y="9"/>
                    </a:lnTo>
                    <a:lnTo>
                      <a:pt x="56" y="11"/>
                    </a:lnTo>
                    <a:lnTo>
                      <a:pt x="59" y="14"/>
                    </a:lnTo>
                    <a:lnTo>
                      <a:pt x="59" y="17"/>
                    </a:lnTo>
                    <a:lnTo>
                      <a:pt x="62" y="18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7" y="24"/>
                    </a:lnTo>
                    <a:lnTo>
                      <a:pt x="69" y="25"/>
                    </a:lnTo>
                    <a:lnTo>
                      <a:pt x="70" y="28"/>
                    </a:lnTo>
                    <a:lnTo>
                      <a:pt x="70" y="29"/>
                    </a:lnTo>
                    <a:lnTo>
                      <a:pt x="71" y="32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3" y="42"/>
                    </a:lnTo>
                    <a:lnTo>
                      <a:pt x="74" y="45"/>
                    </a:lnTo>
                    <a:lnTo>
                      <a:pt x="77" y="46"/>
                    </a:lnTo>
                    <a:lnTo>
                      <a:pt x="78" y="46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81" y="51"/>
                    </a:lnTo>
                    <a:lnTo>
                      <a:pt x="81" y="53"/>
                    </a:lnTo>
                    <a:lnTo>
                      <a:pt x="81" y="54"/>
                    </a:lnTo>
                    <a:lnTo>
                      <a:pt x="81" y="57"/>
                    </a:lnTo>
                    <a:lnTo>
                      <a:pt x="84" y="58"/>
                    </a:lnTo>
                    <a:lnTo>
                      <a:pt x="84" y="61"/>
                    </a:lnTo>
                    <a:lnTo>
                      <a:pt x="84" y="63"/>
                    </a:lnTo>
                    <a:lnTo>
                      <a:pt x="84" y="60"/>
                    </a:lnTo>
                    <a:lnTo>
                      <a:pt x="81" y="60"/>
                    </a:lnTo>
                    <a:lnTo>
                      <a:pt x="80" y="58"/>
                    </a:lnTo>
                    <a:lnTo>
                      <a:pt x="77" y="58"/>
                    </a:lnTo>
                    <a:lnTo>
                      <a:pt x="74" y="60"/>
                    </a:lnTo>
                    <a:lnTo>
                      <a:pt x="70" y="58"/>
                    </a:lnTo>
                    <a:lnTo>
                      <a:pt x="66" y="58"/>
                    </a:lnTo>
                    <a:lnTo>
                      <a:pt x="64" y="57"/>
                    </a:lnTo>
                    <a:lnTo>
                      <a:pt x="59" y="54"/>
                    </a:lnTo>
                    <a:lnTo>
                      <a:pt x="51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5" y="53"/>
                    </a:lnTo>
                    <a:lnTo>
                      <a:pt x="33" y="53"/>
                    </a:lnTo>
                    <a:lnTo>
                      <a:pt x="27" y="56"/>
                    </a:lnTo>
                    <a:lnTo>
                      <a:pt x="26" y="58"/>
                    </a:lnTo>
                    <a:lnTo>
                      <a:pt x="16" y="57"/>
                    </a:lnTo>
                    <a:lnTo>
                      <a:pt x="12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8" y="56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5" y="54"/>
                    </a:lnTo>
                    <a:lnTo>
                      <a:pt x="11" y="53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8" y="51"/>
                    </a:lnTo>
                    <a:lnTo>
                      <a:pt x="8" y="49"/>
                    </a:lnTo>
                    <a:lnTo>
                      <a:pt x="9" y="47"/>
                    </a:lnTo>
                    <a:lnTo>
                      <a:pt x="17" y="47"/>
                    </a:lnTo>
                    <a:lnTo>
                      <a:pt x="19" y="45"/>
                    </a:lnTo>
                    <a:lnTo>
                      <a:pt x="22" y="45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4" y="43"/>
                    </a:lnTo>
                    <a:lnTo>
                      <a:pt x="37" y="43"/>
                    </a:lnTo>
                    <a:lnTo>
                      <a:pt x="40" y="45"/>
                    </a:lnTo>
                    <a:lnTo>
                      <a:pt x="44" y="46"/>
                    </a:lnTo>
                    <a:lnTo>
                      <a:pt x="46" y="47"/>
                    </a:lnTo>
                    <a:lnTo>
                      <a:pt x="48" y="45"/>
                    </a:lnTo>
                    <a:lnTo>
                      <a:pt x="46" y="43"/>
                    </a:lnTo>
                    <a:lnTo>
                      <a:pt x="45" y="43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4" y="38"/>
                    </a:lnTo>
                    <a:lnTo>
                      <a:pt x="30" y="38"/>
                    </a:lnTo>
                    <a:lnTo>
                      <a:pt x="29" y="36"/>
                    </a:lnTo>
                    <a:lnTo>
                      <a:pt x="24" y="38"/>
                    </a:lnTo>
                    <a:lnTo>
                      <a:pt x="19" y="42"/>
                    </a:lnTo>
                    <a:lnTo>
                      <a:pt x="17" y="42"/>
                    </a:lnTo>
                    <a:lnTo>
                      <a:pt x="16" y="43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11" y="40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6" y="35"/>
                    </a:lnTo>
                    <a:lnTo>
                      <a:pt x="4" y="29"/>
                    </a:lnTo>
                    <a:lnTo>
                      <a:pt x="0" y="25"/>
                    </a:lnTo>
                    <a:lnTo>
                      <a:pt x="8" y="18"/>
                    </a:lnTo>
                    <a:lnTo>
                      <a:pt x="11" y="13"/>
                    </a:lnTo>
                    <a:lnTo>
                      <a:pt x="11" y="7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3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4" name="Freeform 870"/>
              <p:cNvSpPr>
                <a:spLocks/>
              </p:cNvSpPr>
              <p:nvPr/>
            </p:nvSpPr>
            <p:spPr bwMode="auto">
              <a:xfrm>
                <a:off x="4059888" y="3741236"/>
                <a:ext cx="62252" cy="19269"/>
              </a:xfrm>
              <a:custGeom>
                <a:avLst/>
                <a:gdLst>
                  <a:gd name="T0" fmla="*/ 23 w 42"/>
                  <a:gd name="T1" fmla="*/ 0 h 13"/>
                  <a:gd name="T2" fmla="*/ 24 w 42"/>
                  <a:gd name="T3" fmla="*/ 2 h 13"/>
                  <a:gd name="T4" fmla="*/ 28 w 42"/>
                  <a:gd name="T5" fmla="*/ 2 h 13"/>
                  <a:gd name="T6" fmla="*/ 32 w 42"/>
                  <a:gd name="T7" fmla="*/ 4 h 13"/>
                  <a:gd name="T8" fmla="*/ 34 w 42"/>
                  <a:gd name="T9" fmla="*/ 4 h 13"/>
                  <a:gd name="T10" fmla="*/ 39 w 42"/>
                  <a:gd name="T11" fmla="*/ 7 h 13"/>
                  <a:gd name="T12" fmla="*/ 40 w 42"/>
                  <a:gd name="T13" fmla="*/ 7 h 13"/>
                  <a:gd name="T14" fmla="*/ 42 w 42"/>
                  <a:gd name="T15" fmla="*/ 9 h 13"/>
                  <a:gd name="T16" fmla="*/ 40 w 42"/>
                  <a:gd name="T17" fmla="*/ 11 h 13"/>
                  <a:gd name="T18" fmla="*/ 38 w 42"/>
                  <a:gd name="T19" fmla="*/ 10 h 13"/>
                  <a:gd name="T20" fmla="*/ 34 w 42"/>
                  <a:gd name="T21" fmla="*/ 9 h 13"/>
                  <a:gd name="T22" fmla="*/ 31 w 42"/>
                  <a:gd name="T23" fmla="*/ 7 h 13"/>
                  <a:gd name="T24" fmla="*/ 28 w 42"/>
                  <a:gd name="T25" fmla="*/ 7 h 13"/>
                  <a:gd name="T26" fmla="*/ 24 w 42"/>
                  <a:gd name="T27" fmla="*/ 6 h 13"/>
                  <a:gd name="T28" fmla="*/ 23 w 42"/>
                  <a:gd name="T29" fmla="*/ 6 h 13"/>
                  <a:gd name="T30" fmla="*/ 21 w 42"/>
                  <a:gd name="T31" fmla="*/ 7 h 13"/>
                  <a:gd name="T32" fmla="*/ 20 w 42"/>
                  <a:gd name="T33" fmla="*/ 7 h 13"/>
                  <a:gd name="T34" fmla="*/ 18 w 42"/>
                  <a:gd name="T35" fmla="*/ 7 h 13"/>
                  <a:gd name="T36" fmla="*/ 16 w 42"/>
                  <a:gd name="T37" fmla="*/ 9 h 13"/>
                  <a:gd name="T38" fmla="*/ 13 w 42"/>
                  <a:gd name="T39" fmla="*/ 9 h 13"/>
                  <a:gd name="T40" fmla="*/ 11 w 42"/>
                  <a:gd name="T41" fmla="*/ 11 h 13"/>
                  <a:gd name="T42" fmla="*/ 3 w 42"/>
                  <a:gd name="T43" fmla="*/ 11 h 13"/>
                  <a:gd name="T44" fmla="*/ 2 w 42"/>
                  <a:gd name="T45" fmla="*/ 13 h 13"/>
                  <a:gd name="T46" fmla="*/ 2 w 42"/>
                  <a:gd name="T47" fmla="*/ 13 h 13"/>
                  <a:gd name="T48" fmla="*/ 0 w 42"/>
                  <a:gd name="T49" fmla="*/ 10 h 13"/>
                  <a:gd name="T50" fmla="*/ 2 w 42"/>
                  <a:gd name="T51" fmla="*/ 9 h 13"/>
                  <a:gd name="T52" fmla="*/ 5 w 42"/>
                  <a:gd name="T53" fmla="*/ 11 h 13"/>
                  <a:gd name="T54" fmla="*/ 9 w 42"/>
                  <a:gd name="T55" fmla="*/ 11 h 13"/>
                  <a:gd name="T56" fmla="*/ 10 w 42"/>
                  <a:gd name="T57" fmla="*/ 10 h 13"/>
                  <a:gd name="T58" fmla="*/ 7 w 42"/>
                  <a:gd name="T59" fmla="*/ 10 h 13"/>
                  <a:gd name="T60" fmla="*/ 5 w 42"/>
                  <a:gd name="T61" fmla="*/ 9 h 13"/>
                  <a:gd name="T62" fmla="*/ 3 w 42"/>
                  <a:gd name="T63" fmla="*/ 6 h 13"/>
                  <a:gd name="T64" fmla="*/ 10 w 42"/>
                  <a:gd name="T65" fmla="*/ 7 h 13"/>
                  <a:gd name="T66" fmla="*/ 11 w 42"/>
                  <a:gd name="T67" fmla="*/ 6 h 13"/>
                  <a:gd name="T68" fmla="*/ 13 w 42"/>
                  <a:gd name="T69" fmla="*/ 6 h 13"/>
                  <a:gd name="T70" fmla="*/ 18 w 42"/>
                  <a:gd name="T71" fmla="*/ 2 h 13"/>
                  <a:gd name="T72" fmla="*/ 23 w 42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3">
                    <a:moveTo>
                      <a:pt x="23" y="0"/>
                    </a:moveTo>
                    <a:lnTo>
                      <a:pt x="24" y="2"/>
                    </a:lnTo>
                    <a:lnTo>
                      <a:pt x="28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8" y="7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8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5" name="Freeform 871"/>
              <p:cNvSpPr>
                <a:spLocks/>
              </p:cNvSpPr>
              <p:nvPr/>
            </p:nvSpPr>
            <p:spPr bwMode="auto">
              <a:xfrm>
                <a:off x="4064334" y="3766433"/>
                <a:ext cx="59288" cy="37055"/>
              </a:xfrm>
              <a:custGeom>
                <a:avLst/>
                <a:gdLst>
                  <a:gd name="T0" fmla="*/ 24 w 40"/>
                  <a:gd name="T1" fmla="*/ 0 h 25"/>
                  <a:gd name="T2" fmla="*/ 36 w 40"/>
                  <a:gd name="T3" fmla="*/ 0 h 25"/>
                  <a:gd name="T4" fmla="*/ 39 w 40"/>
                  <a:gd name="T5" fmla="*/ 1 h 25"/>
                  <a:gd name="T6" fmla="*/ 39 w 40"/>
                  <a:gd name="T7" fmla="*/ 5 h 25"/>
                  <a:gd name="T8" fmla="*/ 39 w 40"/>
                  <a:gd name="T9" fmla="*/ 7 h 25"/>
                  <a:gd name="T10" fmla="*/ 39 w 40"/>
                  <a:gd name="T11" fmla="*/ 12 h 25"/>
                  <a:gd name="T12" fmla="*/ 40 w 40"/>
                  <a:gd name="T13" fmla="*/ 14 h 25"/>
                  <a:gd name="T14" fmla="*/ 40 w 40"/>
                  <a:gd name="T15" fmla="*/ 15 h 25"/>
                  <a:gd name="T16" fmla="*/ 37 w 40"/>
                  <a:gd name="T17" fmla="*/ 18 h 25"/>
                  <a:gd name="T18" fmla="*/ 33 w 40"/>
                  <a:gd name="T19" fmla="*/ 18 h 25"/>
                  <a:gd name="T20" fmla="*/ 29 w 40"/>
                  <a:gd name="T21" fmla="*/ 21 h 25"/>
                  <a:gd name="T22" fmla="*/ 26 w 40"/>
                  <a:gd name="T23" fmla="*/ 21 h 25"/>
                  <a:gd name="T24" fmla="*/ 25 w 40"/>
                  <a:gd name="T25" fmla="*/ 25 h 25"/>
                  <a:gd name="T26" fmla="*/ 22 w 40"/>
                  <a:gd name="T27" fmla="*/ 25 h 25"/>
                  <a:gd name="T28" fmla="*/ 22 w 40"/>
                  <a:gd name="T29" fmla="*/ 25 h 25"/>
                  <a:gd name="T30" fmla="*/ 22 w 40"/>
                  <a:gd name="T31" fmla="*/ 22 h 25"/>
                  <a:gd name="T32" fmla="*/ 17 w 40"/>
                  <a:gd name="T33" fmla="*/ 22 h 25"/>
                  <a:gd name="T34" fmla="*/ 20 w 40"/>
                  <a:gd name="T35" fmla="*/ 19 h 25"/>
                  <a:gd name="T36" fmla="*/ 18 w 40"/>
                  <a:gd name="T37" fmla="*/ 19 h 25"/>
                  <a:gd name="T38" fmla="*/ 18 w 40"/>
                  <a:gd name="T39" fmla="*/ 18 h 25"/>
                  <a:gd name="T40" fmla="*/ 18 w 40"/>
                  <a:gd name="T41" fmla="*/ 16 h 25"/>
                  <a:gd name="T42" fmla="*/ 15 w 40"/>
                  <a:gd name="T43" fmla="*/ 16 h 25"/>
                  <a:gd name="T44" fmla="*/ 14 w 40"/>
                  <a:gd name="T45" fmla="*/ 15 h 25"/>
                  <a:gd name="T46" fmla="*/ 21 w 40"/>
                  <a:gd name="T47" fmla="*/ 15 h 25"/>
                  <a:gd name="T48" fmla="*/ 22 w 40"/>
                  <a:gd name="T49" fmla="*/ 14 h 25"/>
                  <a:gd name="T50" fmla="*/ 18 w 40"/>
                  <a:gd name="T51" fmla="*/ 12 h 25"/>
                  <a:gd name="T52" fmla="*/ 15 w 40"/>
                  <a:gd name="T53" fmla="*/ 14 h 25"/>
                  <a:gd name="T54" fmla="*/ 13 w 40"/>
                  <a:gd name="T55" fmla="*/ 14 h 25"/>
                  <a:gd name="T56" fmla="*/ 10 w 40"/>
                  <a:gd name="T57" fmla="*/ 14 h 25"/>
                  <a:gd name="T58" fmla="*/ 10 w 40"/>
                  <a:gd name="T59" fmla="*/ 12 h 25"/>
                  <a:gd name="T60" fmla="*/ 7 w 40"/>
                  <a:gd name="T61" fmla="*/ 12 h 25"/>
                  <a:gd name="T62" fmla="*/ 4 w 40"/>
                  <a:gd name="T63" fmla="*/ 10 h 25"/>
                  <a:gd name="T64" fmla="*/ 7 w 40"/>
                  <a:gd name="T65" fmla="*/ 8 h 25"/>
                  <a:gd name="T66" fmla="*/ 6 w 40"/>
                  <a:gd name="T67" fmla="*/ 8 h 25"/>
                  <a:gd name="T68" fmla="*/ 2 w 40"/>
                  <a:gd name="T69" fmla="*/ 8 h 25"/>
                  <a:gd name="T70" fmla="*/ 0 w 40"/>
                  <a:gd name="T71" fmla="*/ 5 h 25"/>
                  <a:gd name="T72" fmla="*/ 0 w 40"/>
                  <a:gd name="T73" fmla="*/ 5 h 25"/>
                  <a:gd name="T74" fmla="*/ 3 w 40"/>
                  <a:gd name="T75" fmla="*/ 7 h 25"/>
                  <a:gd name="T76" fmla="*/ 7 w 40"/>
                  <a:gd name="T77" fmla="*/ 4 h 25"/>
                  <a:gd name="T78" fmla="*/ 17 w 40"/>
                  <a:gd name="T79" fmla="*/ 5 h 25"/>
                  <a:gd name="T80" fmla="*/ 18 w 40"/>
                  <a:gd name="T81" fmla="*/ 3 h 25"/>
                  <a:gd name="T82" fmla="*/ 24 w 40"/>
                  <a:gd name="T8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25">
                    <a:moveTo>
                      <a:pt x="24" y="0"/>
                    </a:moveTo>
                    <a:lnTo>
                      <a:pt x="36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39" y="12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37" y="18"/>
                    </a:lnTo>
                    <a:lnTo>
                      <a:pt x="33" y="18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5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2"/>
                    </a:lnTo>
                    <a:lnTo>
                      <a:pt x="17" y="22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4" y="15"/>
                    </a:lnTo>
                    <a:lnTo>
                      <a:pt x="21" y="15"/>
                    </a:lnTo>
                    <a:lnTo>
                      <a:pt x="22" y="14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7" y="4"/>
                    </a:lnTo>
                    <a:lnTo>
                      <a:pt x="17" y="5"/>
                    </a:lnTo>
                    <a:lnTo>
                      <a:pt x="18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6" name="Freeform 872"/>
              <p:cNvSpPr>
                <a:spLocks/>
              </p:cNvSpPr>
              <p:nvPr/>
            </p:nvSpPr>
            <p:spPr bwMode="auto">
              <a:xfrm>
                <a:off x="4175498" y="3886491"/>
                <a:ext cx="0" cy="2964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7" name="Freeform 873"/>
              <p:cNvSpPr>
                <a:spLocks noEditPoints="1"/>
              </p:cNvSpPr>
              <p:nvPr/>
            </p:nvSpPr>
            <p:spPr bwMode="auto">
              <a:xfrm>
                <a:off x="4101389" y="3767916"/>
                <a:ext cx="139326" cy="111165"/>
              </a:xfrm>
              <a:custGeom>
                <a:avLst/>
                <a:gdLst>
                  <a:gd name="T0" fmla="*/ 86 w 94"/>
                  <a:gd name="T1" fmla="*/ 74 h 75"/>
                  <a:gd name="T2" fmla="*/ 86 w 94"/>
                  <a:gd name="T3" fmla="*/ 74 h 75"/>
                  <a:gd name="T4" fmla="*/ 25 w 94"/>
                  <a:gd name="T5" fmla="*/ 0 h 75"/>
                  <a:gd name="T6" fmla="*/ 32 w 94"/>
                  <a:gd name="T7" fmla="*/ 4 h 75"/>
                  <a:gd name="T8" fmla="*/ 40 w 94"/>
                  <a:gd name="T9" fmla="*/ 6 h 75"/>
                  <a:gd name="T10" fmla="*/ 46 w 94"/>
                  <a:gd name="T11" fmla="*/ 4 h 75"/>
                  <a:gd name="T12" fmla="*/ 50 w 94"/>
                  <a:gd name="T13" fmla="*/ 6 h 75"/>
                  <a:gd name="T14" fmla="*/ 50 w 94"/>
                  <a:gd name="T15" fmla="*/ 9 h 75"/>
                  <a:gd name="T16" fmla="*/ 54 w 94"/>
                  <a:gd name="T17" fmla="*/ 7 h 75"/>
                  <a:gd name="T18" fmla="*/ 58 w 94"/>
                  <a:gd name="T19" fmla="*/ 11 h 75"/>
                  <a:gd name="T20" fmla="*/ 65 w 94"/>
                  <a:gd name="T21" fmla="*/ 9 h 75"/>
                  <a:gd name="T22" fmla="*/ 69 w 94"/>
                  <a:gd name="T23" fmla="*/ 4 h 75"/>
                  <a:gd name="T24" fmla="*/ 75 w 94"/>
                  <a:gd name="T25" fmla="*/ 6 h 75"/>
                  <a:gd name="T26" fmla="*/ 79 w 94"/>
                  <a:gd name="T27" fmla="*/ 4 h 75"/>
                  <a:gd name="T28" fmla="*/ 82 w 94"/>
                  <a:gd name="T29" fmla="*/ 9 h 75"/>
                  <a:gd name="T30" fmla="*/ 83 w 94"/>
                  <a:gd name="T31" fmla="*/ 15 h 75"/>
                  <a:gd name="T32" fmla="*/ 87 w 94"/>
                  <a:gd name="T33" fmla="*/ 17 h 75"/>
                  <a:gd name="T34" fmla="*/ 84 w 94"/>
                  <a:gd name="T35" fmla="*/ 21 h 75"/>
                  <a:gd name="T36" fmla="*/ 86 w 94"/>
                  <a:gd name="T37" fmla="*/ 25 h 75"/>
                  <a:gd name="T38" fmla="*/ 88 w 94"/>
                  <a:gd name="T39" fmla="*/ 22 h 75"/>
                  <a:gd name="T40" fmla="*/ 90 w 94"/>
                  <a:gd name="T41" fmla="*/ 27 h 75"/>
                  <a:gd name="T42" fmla="*/ 93 w 94"/>
                  <a:gd name="T43" fmla="*/ 28 h 75"/>
                  <a:gd name="T44" fmla="*/ 94 w 94"/>
                  <a:gd name="T45" fmla="*/ 32 h 75"/>
                  <a:gd name="T46" fmla="*/ 88 w 94"/>
                  <a:gd name="T47" fmla="*/ 35 h 75"/>
                  <a:gd name="T48" fmla="*/ 90 w 94"/>
                  <a:gd name="T49" fmla="*/ 38 h 75"/>
                  <a:gd name="T50" fmla="*/ 88 w 94"/>
                  <a:gd name="T51" fmla="*/ 46 h 75"/>
                  <a:gd name="T52" fmla="*/ 91 w 94"/>
                  <a:gd name="T53" fmla="*/ 51 h 75"/>
                  <a:gd name="T54" fmla="*/ 93 w 94"/>
                  <a:gd name="T55" fmla="*/ 56 h 75"/>
                  <a:gd name="T56" fmla="*/ 88 w 94"/>
                  <a:gd name="T57" fmla="*/ 57 h 75"/>
                  <a:gd name="T58" fmla="*/ 91 w 94"/>
                  <a:gd name="T59" fmla="*/ 61 h 75"/>
                  <a:gd name="T60" fmla="*/ 91 w 94"/>
                  <a:gd name="T61" fmla="*/ 65 h 75"/>
                  <a:gd name="T62" fmla="*/ 86 w 94"/>
                  <a:gd name="T63" fmla="*/ 74 h 75"/>
                  <a:gd name="T64" fmla="*/ 84 w 94"/>
                  <a:gd name="T65" fmla="*/ 72 h 75"/>
                  <a:gd name="T66" fmla="*/ 82 w 94"/>
                  <a:gd name="T67" fmla="*/ 69 h 75"/>
                  <a:gd name="T68" fmla="*/ 76 w 94"/>
                  <a:gd name="T69" fmla="*/ 74 h 75"/>
                  <a:gd name="T70" fmla="*/ 73 w 94"/>
                  <a:gd name="T71" fmla="*/ 67 h 75"/>
                  <a:gd name="T72" fmla="*/ 71 w 94"/>
                  <a:gd name="T73" fmla="*/ 60 h 75"/>
                  <a:gd name="T74" fmla="*/ 66 w 94"/>
                  <a:gd name="T75" fmla="*/ 56 h 75"/>
                  <a:gd name="T76" fmla="*/ 59 w 94"/>
                  <a:gd name="T77" fmla="*/ 57 h 75"/>
                  <a:gd name="T78" fmla="*/ 57 w 94"/>
                  <a:gd name="T79" fmla="*/ 57 h 75"/>
                  <a:gd name="T80" fmla="*/ 55 w 94"/>
                  <a:gd name="T81" fmla="*/ 54 h 75"/>
                  <a:gd name="T82" fmla="*/ 58 w 94"/>
                  <a:gd name="T83" fmla="*/ 51 h 75"/>
                  <a:gd name="T84" fmla="*/ 55 w 94"/>
                  <a:gd name="T85" fmla="*/ 47 h 75"/>
                  <a:gd name="T86" fmla="*/ 51 w 94"/>
                  <a:gd name="T87" fmla="*/ 39 h 75"/>
                  <a:gd name="T88" fmla="*/ 37 w 94"/>
                  <a:gd name="T89" fmla="*/ 36 h 75"/>
                  <a:gd name="T90" fmla="*/ 32 w 94"/>
                  <a:gd name="T91" fmla="*/ 39 h 75"/>
                  <a:gd name="T92" fmla="*/ 29 w 94"/>
                  <a:gd name="T93" fmla="*/ 44 h 75"/>
                  <a:gd name="T94" fmla="*/ 22 w 94"/>
                  <a:gd name="T95" fmla="*/ 46 h 75"/>
                  <a:gd name="T96" fmla="*/ 17 w 94"/>
                  <a:gd name="T97" fmla="*/ 43 h 75"/>
                  <a:gd name="T98" fmla="*/ 12 w 94"/>
                  <a:gd name="T99" fmla="*/ 39 h 75"/>
                  <a:gd name="T100" fmla="*/ 12 w 94"/>
                  <a:gd name="T101" fmla="*/ 36 h 75"/>
                  <a:gd name="T102" fmla="*/ 11 w 94"/>
                  <a:gd name="T103" fmla="*/ 33 h 75"/>
                  <a:gd name="T104" fmla="*/ 7 w 94"/>
                  <a:gd name="T105" fmla="*/ 35 h 75"/>
                  <a:gd name="T106" fmla="*/ 1 w 94"/>
                  <a:gd name="T107" fmla="*/ 31 h 75"/>
                  <a:gd name="T108" fmla="*/ 0 w 94"/>
                  <a:gd name="T109" fmla="*/ 22 h 75"/>
                  <a:gd name="T110" fmla="*/ 1 w 94"/>
                  <a:gd name="T111" fmla="*/ 20 h 75"/>
                  <a:gd name="T112" fmla="*/ 8 w 94"/>
                  <a:gd name="T113" fmla="*/ 17 h 75"/>
                  <a:gd name="T114" fmla="*/ 15 w 94"/>
                  <a:gd name="T115" fmla="*/ 14 h 75"/>
                  <a:gd name="T116" fmla="*/ 14 w 94"/>
                  <a:gd name="T117" fmla="*/ 11 h 75"/>
                  <a:gd name="T118" fmla="*/ 14 w 94"/>
                  <a:gd name="T119" fmla="*/ 4 h 75"/>
                  <a:gd name="T120" fmla="*/ 14 w 94"/>
                  <a:gd name="T12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75">
                    <a:moveTo>
                      <a:pt x="86" y="74"/>
                    </a:moveTo>
                    <a:lnTo>
                      <a:pt x="86" y="74"/>
                    </a:lnTo>
                    <a:lnTo>
                      <a:pt x="84" y="75"/>
                    </a:lnTo>
                    <a:lnTo>
                      <a:pt x="86" y="74"/>
                    </a:lnTo>
                    <a:close/>
                    <a:moveTo>
                      <a:pt x="17" y="0"/>
                    </a:moveTo>
                    <a:lnTo>
                      <a:pt x="25" y="0"/>
                    </a:lnTo>
                    <a:lnTo>
                      <a:pt x="30" y="3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3" y="4"/>
                    </a:lnTo>
                    <a:lnTo>
                      <a:pt x="46" y="4"/>
                    </a:lnTo>
                    <a:lnTo>
                      <a:pt x="47" y="6"/>
                    </a:lnTo>
                    <a:lnTo>
                      <a:pt x="50" y="6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9"/>
                    </a:lnTo>
                    <a:lnTo>
                      <a:pt x="54" y="7"/>
                    </a:lnTo>
                    <a:lnTo>
                      <a:pt x="55" y="9"/>
                    </a:lnTo>
                    <a:lnTo>
                      <a:pt x="58" y="11"/>
                    </a:lnTo>
                    <a:lnTo>
                      <a:pt x="62" y="11"/>
                    </a:lnTo>
                    <a:lnTo>
                      <a:pt x="65" y="9"/>
                    </a:lnTo>
                    <a:lnTo>
                      <a:pt x="66" y="9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5" y="6"/>
                    </a:lnTo>
                    <a:lnTo>
                      <a:pt x="76" y="6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82" y="9"/>
                    </a:lnTo>
                    <a:lnTo>
                      <a:pt x="83" y="11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7" y="17"/>
                    </a:lnTo>
                    <a:lnTo>
                      <a:pt x="87" y="18"/>
                    </a:lnTo>
                    <a:lnTo>
                      <a:pt x="84" y="21"/>
                    </a:lnTo>
                    <a:lnTo>
                      <a:pt x="83" y="25"/>
                    </a:lnTo>
                    <a:lnTo>
                      <a:pt x="86" y="25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88" y="25"/>
                    </a:lnTo>
                    <a:lnTo>
                      <a:pt x="90" y="27"/>
                    </a:lnTo>
                    <a:lnTo>
                      <a:pt x="90" y="28"/>
                    </a:lnTo>
                    <a:lnTo>
                      <a:pt x="93" y="28"/>
                    </a:lnTo>
                    <a:lnTo>
                      <a:pt x="94" y="29"/>
                    </a:lnTo>
                    <a:lnTo>
                      <a:pt x="94" y="32"/>
                    </a:lnTo>
                    <a:lnTo>
                      <a:pt x="93" y="32"/>
                    </a:lnTo>
                    <a:lnTo>
                      <a:pt x="88" y="35"/>
                    </a:lnTo>
                    <a:lnTo>
                      <a:pt x="88" y="36"/>
                    </a:lnTo>
                    <a:lnTo>
                      <a:pt x="90" y="38"/>
                    </a:lnTo>
                    <a:lnTo>
                      <a:pt x="90" y="43"/>
                    </a:lnTo>
                    <a:lnTo>
                      <a:pt x="88" y="46"/>
                    </a:lnTo>
                    <a:lnTo>
                      <a:pt x="90" y="50"/>
                    </a:lnTo>
                    <a:lnTo>
                      <a:pt x="91" y="51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0" y="56"/>
                    </a:lnTo>
                    <a:lnTo>
                      <a:pt x="88" y="57"/>
                    </a:lnTo>
                    <a:lnTo>
                      <a:pt x="88" y="58"/>
                    </a:lnTo>
                    <a:lnTo>
                      <a:pt x="91" y="61"/>
                    </a:lnTo>
                    <a:lnTo>
                      <a:pt x="91" y="62"/>
                    </a:lnTo>
                    <a:lnTo>
                      <a:pt x="91" y="65"/>
                    </a:lnTo>
                    <a:lnTo>
                      <a:pt x="88" y="72"/>
                    </a:lnTo>
                    <a:lnTo>
                      <a:pt x="86" y="74"/>
                    </a:lnTo>
                    <a:lnTo>
                      <a:pt x="86" y="74"/>
                    </a:lnTo>
                    <a:lnTo>
                      <a:pt x="84" y="72"/>
                    </a:lnTo>
                    <a:lnTo>
                      <a:pt x="83" y="71"/>
                    </a:lnTo>
                    <a:lnTo>
                      <a:pt x="82" y="69"/>
                    </a:lnTo>
                    <a:lnTo>
                      <a:pt x="77" y="74"/>
                    </a:lnTo>
                    <a:lnTo>
                      <a:pt x="76" y="74"/>
                    </a:lnTo>
                    <a:lnTo>
                      <a:pt x="72" y="69"/>
                    </a:lnTo>
                    <a:lnTo>
                      <a:pt x="73" y="67"/>
                    </a:lnTo>
                    <a:lnTo>
                      <a:pt x="73" y="61"/>
                    </a:lnTo>
                    <a:lnTo>
                      <a:pt x="71" y="60"/>
                    </a:lnTo>
                    <a:lnTo>
                      <a:pt x="69" y="57"/>
                    </a:lnTo>
                    <a:lnTo>
                      <a:pt x="66" y="56"/>
                    </a:lnTo>
                    <a:lnTo>
                      <a:pt x="61" y="58"/>
                    </a:lnTo>
                    <a:lnTo>
                      <a:pt x="59" y="57"/>
                    </a:lnTo>
                    <a:lnTo>
                      <a:pt x="57" y="58"/>
                    </a:lnTo>
                    <a:lnTo>
                      <a:pt x="57" y="57"/>
                    </a:lnTo>
                    <a:lnTo>
                      <a:pt x="55" y="57"/>
                    </a:lnTo>
                    <a:lnTo>
                      <a:pt x="55" y="54"/>
                    </a:lnTo>
                    <a:lnTo>
                      <a:pt x="58" y="54"/>
                    </a:lnTo>
                    <a:lnTo>
                      <a:pt x="58" y="51"/>
                    </a:lnTo>
                    <a:lnTo>
                      <a:pt x="55" y="49"/>
                    </a:lnTo>
                    <a:lnTo>
                      <a:pt x="55" y="47"/>
                    </a:lnTo>
                    <a:lnTo>
                      <a:pt x="53" y="42"/>
                    </a:lnTo>
                    <a:lnTo>
                      <a:pt x="51" y="39"/>
                    </a:lnTo>
                    <a:lnTo>
                      <a:pt x="48" y="36"/>
                    </a:lnTo>
                    <a:lnTo>
                      <a:pt x="37" y="36"/>
                    </a:lnTo>
                    <a:lnTo>
                      <a:pt x="35" y="38"/>
                    </a:lnTo>
                    <a:lnTo>
                      <a:pt x="32" y="39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5" y="46"/>
                    </a:lnTo>
                    <a:lnTo>
                      <a:pt x="22" y="46"/>
                    </a:lnTo>
                    <a:lnTo>
                      <a:pt x="21" y="44"/>
                    </a:lnTo>
                    <a:lnTo>
                      <a:pt x="17" y="43"/>
                    </a:lnTo>
                    <a:lnTo>
                      <a:pt x="15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1" y="33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4" y="35"/>
                    </a:lnTo>
                    <a:lnTo>
                      <a:pt x="1" y="31"/>
                    </a:lnTo>
                    <a:lnTo>
                      <a:pt x="3" y="25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4" y="20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4" y="11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8" name="Freeform 874"/>
              <p:cNvSpPr>
                <a:spLocks/>
              </p:cNvSpPr>
              <p:nvPr/>
            </p:nvSpPr>
            <p:spPr bwMode="auto">
              <a:xfrm>
                <a:off x="4142890" y="3873151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9" name="Freeform 875"/>
              <p:cNvSpPr>
                <a:spLocks/>
              </p:cNvSpPr>
              <p:nvPr/>
            </p:nvSpPr>
            <p:spPr bwMode="auto">
              <a:xfrm>
                <a:off x="4132514" y="3821274"/>
                <a:ext cx="54841" cy="65216"/>
              </a:xfrm>
              <a:custGeom>
                <a:avLst/>
                <a:gdLst>
                  <a:gd name="T0" fmla="*/ 16 w 37"/>
                  <a:gd name="T1" fmla="*/ 0 h 44"/>
                  <a:gd name="T2" fmla="*/ 27 w 37"/>
                  <a:gd name="T3" fmla="*/ 0 h 44"/>
                  <a:gd name="T4" fmla="*/ 30 w 37"/>
                  <a:gd name="T5" fmla="*/ 3 h 44"/>
                  <a:gd name="T6" fmla="*/ 32 w 37"/>
                  <a:gd name="T7" fmla="*/ 6 h 44"/>
                  <a:gd name="T8" fmla="*/ 34 w 37"/>
                  <a:gd name="T9" fmla="*/ 11 h 44"/>
                  <a:gd name="T10" fmla="*/ 34 w 37"/>
                  <a:gd name="T11" fmla="*/ 13 h 44"/>
                  <a:gd name="T12" fmla="*/ 37 w 37"/>
                  <a:gd name="T13" fmla="*/ 15 h 44"/>
                  <a:gd name="T14" fmla="*/ 37 w 37"/>
                  <a:gd name="T15" fmla="*/ 18 h 44"/>
                  <a:gd name="T16" fmla="*/ 34 w 37"/>
                  <a:gd name="T17" fmla="*/ 18 h 44"/>
                  <a:gd name="T18" fmla="*/ 34 w 37"/>
                  <a:gd name="T19" fmla="*/ 21 h 44"/>
                  <a:gd name="T20" fmla="*/ 36 w 37"/>
                  <a:gd name="T21" fmla="*/ 21 h 44"/>
                  <a:gd name="T22" fmla="*/ 36 w 37"/>
                  <a:gd name="T23" fmla="*/ 22 h 44"/>
                  <a:gd name="T24" fmla="*/ 36 w 37"/>
                  <a:gd name="T25" fmla="*/ 22 h 44"/>
                  <a:gd name="T26" fmla="*/ 34 w 37"/>
                  <a:gd name="T27" fmla="*/ 25 h 44"/>
                  <a:gd name="T28" fmla="*/ 34 w 37"/>
                  <a:gd name="T29" fmla="*/ 28 h 44"/>
                  <a:gd name="T30" fmla="*/ 33 w 37"/>
                  <a:gd name="T31" fmla="*/ 28 h 44"/>
                  <a:gd name="T32" fmla="*/ 32 w 37"/>
                  <a:gd name="T33" fmla="*/ 32 h 44"/>
                  <a:gd name="T34" fmla="*/ 32 w 37"/>
                  <a:gd name="T35" fmla="*/ 33 h 44"/>
                  <a:gd name="T36" fmla="*/ 29 w 37"/>
                  <a:gd name="T37" fmla="*/ 38 h 44"/>
                  <a:gd name="T38" fmla="*/ 26 w 37"/>
                  <a:gd name="T39" fmla="*/ 39 h 44"/>
                  <a:gd name="T40" fmla="*/ 25 w 37"/>
                  <a:gd name="T41" fmla="*/ 42 h 44"/>
                  <a:gd name="T42" fmla="*/ 25 w 37"/>
                  <a:gd name="T43" fmla="*/ 44 h 44"/>
                  <a:gd name="T44" fmla="*/ 22 w 37"/>
                  <a:gd name="T45" fmla="*/ 44 h 44"/>
                  <a:gd name="T46" fmla="*/ 15 w 37"/>
                  <a:gd name="T47" fmla="*/ 40 h 44"/>
                  <a:gd name="T48" fmla="*/ 12 w 37"/>
                  <a:gd name="T49" fmla="*/ 40 h 44"/>
                  <a:gd name="T50" fmla="*/ 14 w 37"/>
                  <a:gd name="T51" fmla="*/ 38 h 44"/>
                  <a:gd name="T52" fmla="*/ 11 w 37"/>
                  <a:gd name="T53" fmla="*/ 36 h 44"/>
                  <a:gd name="T54" fmla="*/ 9 w 37"/>
                  <a:gd name="T55" fmla="*/ 35 h 44"/>
                  <a:gd name="T56" fmla="*/ 11 w 37"/>
                  <a:gd name="T57" fmla="*/ 32 h 44"/>
                  <a:gd name="T58" fmla="*/ 11 w 37"/>
                  <a:gd name="T59" fmla="*/ 32 h 44"/>
                  <a:gd name="T60" fmla="*/ 8 w 37"/>
                  <a:gd name="T61" fmla="*/ 32 h 44"/>
                  <a:gd name="T62" fmla="*/ 5 w 37"/>
                  <a:gd name="T63" fmla="*/ 29 h 44"/>
                  <a:gd name="T64" fmla="*/ 5 w 37"/>
                  <a:gd name="T65" fmla="*/ 26 h 44"/>
                  <a:gd name="T66" fmla="*/ 4 w 37"/>
                  <a:gd name="T67" fmla="*/ 22 h 44"/>
                  <a:gd name="T68" fmla="*/ 1 w 37"/>
                  <a:gd name="T69" fmla="*/ 22 h 44"/>
                  <a:gd name="T70" fmla="*/ 0 w 37"/>
                  <a:gd name="T71" fmla="*/ 20 h 44"/>
                  <a:gd name="T72" fmla="*/ 3 w 37"/>
                  <a:gd name="T73" fmla="*/ 17 h 44"/>
                  <a:gd name="T74" fmla="*/ 0 w 37"/>
                  <a:gd name="T75" fmla="*/ 15 h 44"/>
                  <a:gd name="T76" fmla="*/ 0 w 37"/>
                  <a:gd name="T77" fmla="*/ 13 h 44"/>
                  <a:gd name="T78" fmla="*/ 1 w 37"/>
                  <a:gd name="T79" fmla="*/ 11 h 44"/>
                  <a:gd name="T80" fmla="*/ 1 w 37"/>
                  <a:gd name="T81" fmla="*/ 10 h 44"/>
                  <a:gd name="T82" fmla="*/ 4 w 37"/>
                  <a:gd name="T83" fmla="*/ 10 h 44"/>
                  <a:gd name="T84" fmla="*/ 8 w 37"/>
                  <a:gd name="T85" fmla="*/ 8 h 44"/>
                  <a:gd name="T86" fmla="*/ 8 w 37"/>
                  <a:gd name="T87" fmla="*/ 7 h 44"/>
                  <a:gd name="T88" fmla="*/ 11 w 37"/>
                  <a:gd name="T89" fmla="*/ 3 h 44"/>
                  <a:gd name="T90" fmla="*/ 14 w 37"/>
                  <a:gd name="T91" fmla="*/ 2 h 44"/>
                  <a:gd name="T92" fmla="*/ 16 w 37"/>
                  <a:gd name="T9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7" h="44">
                    <a:moveTo>
                      <a:pt x="16" y="0"/>
                    </a:moveTo>
                    <a:lnTo>
                      <a:pt x="27" y="0"/>
                    </a:lnTo>
                    <a:lnTo>
                      <a:pt x="30" y="3"/>
                    </a:lnTo>
                    <a:lnTo>
                      <a:pt x="32" y="6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7" y="15"/>
                    </a:lnTo>
                    <a:lnTo>
                      <a:pt x="37" y="18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4" y="25"/>
                    </a:lnTo>
                    <a:lnTo>
                      <a:pt x="34" y="28"/>
                    </a:lnTo>
                    <a:lnTo>
                      <a:pt x="33" y="28"/>
                    </a:lnTo>
                    <a:lnTo>
                      <a:pt x="32" y="32"/>
                    </a:lnTo>
                    <a:lnTo>
                      <a:pt x="32" y="33"/>
                    </a:lnTo>
                    <a:lnTo>
                      <a:pt x="29" y="38"/>
                    </a:lnTo>
                    <a:lnTo>
                      <a:pt x="26" y="39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2" y="44"/>
                    </a:lnTo>
                    <a:lnTo>
                      <a:pt x="15" y="40"/>
                    </a:lnTo>
                    <a:lnTo>
                      <a:pt x="12" y="40"/>
                    </a:lnTo>
                    <a:lnTo>
                      <a:pt x="14" y="38"/>
                    </a:lnTo>
                    <a:lnTo>
                      <a:pt x="11" y="36"/>
                    </a:lnTo>
                    <a:lnTo>
                      <a:pt x="9" y="35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4" y="22"/>
                    </a:lnTo>
                    <a:lnTo>
                      <a:pt x="1" y="22"/>
                    </a:lnTo>
                    <a:lnTo>
                      <a:pt x="0" y="20"/>
                    </a:lnTo>
                    <a:lnTo>
                      <a:pt x="3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0" name="Rectangle 876"/>
              <p:cNvSpPr>
                <a:spLocks noChangeArrowheads="1"/>
              </p:cNvSpPr>
              <p:nvPr/>
            </p:nvSpPr>
            <p:spPr bwMode="auto">
              <a:xfrm>
                <a:off x="4172534" y="3886491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1" name="Freeform 877"/>
              <p:cNvSpPr>
                <a:spLocks/>
              </p:cNvSpPr>
              <p:nvPr/>
            </p:nvSpPr>
            <p:spPr bwMode="auto">
              <a:xfrm>
                <a:off x="4169570" y="3850918"/>
                <a:ext cx="77074" cy="85967"/>
              </a:xfrm>
              <a:custGeom>
                <a:avLst/>
                <a:gdLst>
                  <a:gd name="T0" fmla="*/ 20 w 52"/>
                  <a:gd name="T1" fmla="*/ 0 h 58"/>
                  <a:gd name="T2" fmla="*/ 23 w 52"/>
                  <a:gd name="T3" fmla="*/ 1 h 58"/>
                  <a:gd name="T4" fmla="*/ 25 w 52"/>
                  <a:gd name="T5" fmla="*/ 4 h 58"/>
                  <a:gd name="T6" fmla="*/ 27 w 52"/>
                  <a:gd name="T7" fmla="*/ 5 h 58"/>
                  <a:gd name="T8" fmla="*/ 27 w 52"/>
                  <a:gd name="T9" fmla="*/ 11 h 58"/>
                  <a:gd name="T10" fmla="*/ 26 w 52"/>
                  <a:gd name="T11" fmla="*/ 13 h 58"/>
                  <a:gd name="T12" fmla="*/ 30 w 52"/>
                  <a:gd name="T13" fmla="*/ 18 h 58"/>
                  <a:gd name="T14" fmla="*/ 31 w 52"/>
                  <a:gd name="T15" fmla="*/ 18 h 58"/>
                  <a:gd name="T16" fmla="*/ 36 w 52"/>
                  <a:gd name="T17" fmla="*/ 13 h 58"/>
                  <a:gd name="T18" fmla="*/ 37 w 52"/>
                  <a:gd name="T19" fmla="*/ 15 h 58"/>
                  <a:gd name="T20" fmla="*/ 38 w 52"/>
                  <a:gd name="T21" fmla="*/ 16 h 58"/>
                  <a:gd name="T22" fmla="*/ 40 w 52"/>
                  <a:gd name="T23" fmla="*/ 18 h 58"/>
                  <a:gd name="T24" fmla="*/ 38 w 52"/>
                  <a:gd name="T25" fmla="*/ 19 h 58"/>
                  <a:gd name="T26" fmla="*/ 40 w 52"/>
                  <a:gd name="T27" fmla="*/ 22 h 58"/>
                  <a:gd name="T28" fmla="*/ 38 w 52"/>
                  <a:gd name="T29" fmla="*/ 26 h 58"/>
                  <a:gd name="T30" fmla="*/ 36 w 52"/>
                  <a:gd name="T31" fmla="*/ 29 h 58"/>
                  <a:gd name="T32" fmla="*/ 37 w 52"/>
                  <a:gd name="T33" fmla="*/ 31 h 58"/>
                  <a:gd name="T34" fmla="*/ 38 w 52"/>
                  <a:gd name="T35" fmla="*/ 31 h 58"/>
                  <a:gd name="T36" fmla="*/ 40 w 52"/>
                  <a:gd name="T37" fmla="*/ 31 h 58"/>
                  <a:gd name="T38" fmla="*/ 42 w 52"/>
                  <a:gd name="T39" fmla="*/ 31 h 58"/>
                  <a:gd name="T40" fmla="*/ 44 w 52"/>
                  <a:gd name="T41" fmla="*/ 33 h 58"/>
                  <a:gd name="T42" fmla="*/ 45 w 52"/>
                  <a:gd name="T43" fmla="*/ 33 h 58"/>
                  <a:gd name="T44" fmla="*/ 47 w 52"/>
                  <a:gd name="T45" fmla="*/ 33 h 58"/>
                  <a:gd name="T46" fmla="*/ 48 w 52"/>
                  <a:gd name="T47" fmla="*/ 35 h 58"/>
                  <a:gd name="T48" fmla="*/ 49 w 52"/>
                  <a:gd name="T49" fmla="*/ 37 h 58"/>
                  <a:gd name="T50" fmla="*/ 51 w 52"/>
                  <a:gd name="T51" fmla="*/ 37 h 58"/>
                  <a:gd name="T52" fmla="*/ 52 w 52"/>
                  <a:gd name="T53" fmla="*/ 40 h 58"/>
                  <a:gd name="T54" fmla="*/ 51 w 52"/>
                  <a:gd name="T55" fmla="*/ 41 h 58"/>
                  <a:gd name="T56" fmla="*/ 51 w 52"/>
                  <a:gd name="T57" fmla="*/ 42 h 58"/>
                  <a:gd name="T58" fmla="*/ 51 w 52"/>
                  <a:gd name="T59" fmla="*/ 45 h 58"/>
                  <a:gd name="T60" fmla="*/ 49 w 52"/>
                  <a:gd name="T61" fmla="*/ 47 h 58"/>
                  <a:gd name="T62" fmla="*/ 51 w 52"/>
                  <a:gd name="T63" fmla="*/ 49 h 58"/>
                  <a:gd name="T64" fmla="*/ 49 w 52"/>
                  <a:gd name="T65" fmla="*/ 52 h 58"/>
                  <a:gd name="T66" fmla="*/ 51 w 52"/>
                  <a:gd name="T67" fmla="*/ 55 h 58"/>
                  <a:gd name="T68" fmla="*/ 51 w 52"/>
                  <a:gd name="T69" fmla="*/ 58 h 58"/>
                  <a:gd name="T70" fmla="*/ 37 w 52"/>
                  <a:gd name="T71" fmla="*/ 52 h 58"/>
                  <a:gd name="T72" fmla="*/ 27 w 52"/>
                  <a:gd name="T73" fmla="*/ 45 h 58"/>
                  <a:gd name="T74" fmla="*/ 25 w 52"/>
                  <a:gd name="T75" fmla="*/ 45 h 58"/>
                  <a:gd name="T76" fmla="*/ 16 w 52"/>
                  <a:gd name="T77" fmla="*/ 37 h 58"/>
                  <a:gd name="T78" fmla="*/ 16 w 52"/>
                  <a:gd name="T79" fmla="*/ 37 h 58"/>
                  <a:gd name="T80" fmla="*/ 11 w 52"/>
                  <a:gd name="T81" fmla="*/ 33 h 58"/>
                  <a:gd name="T82" fmla="*/ 9 w 52"/>
                  <a:gd name="T83" fmla="*/ 33 h 58"/>
                  <a:gd name="T84" fmla="*/ 5 w 52"/>
                  <a:gd name="T85" fmla="*/ 29 h 58"/>
                  <a:gd name="T86" fmla="*/ 4 w 52"/>
                  <a:gd name="T87" fmla="*/ 27 h 58"/>
                  <a:gd name="T88" fmla="*/ 4 w 52"/>
                  <a:gd name="T89" fmla="*/ 26 h 58"/>
                  <a:gd name="T90" fmla="*/ 4 w 52"/>
                  <a:gd name="T91" fmla="*/ 24 h 58"/>
                  <a:gd name="T92" fmla="*/ 2 w 52"/>
                  <a:gd name="T93" fmla="*/ 24 h 58"/>
                  <a:gd name="T94" fmla="*/ 0 w 52"/>
                  <a:gd name="T95" fmla="*/ 24 h 58"/>
                  <a:gd name="T96" fmla="*/ 0 w 52"/>
                  <a:gd name="T97" fmla="*/ 22 h 58"/>
                  <a:gd name="T98" fmla="*/ 1 w 52"/>
                  <a:gd name="T99" fmla="*/ 19 h 58"/>
                  <a:gd name="T100" fmla="*/ 4 w 52"/>
                  <a:gd name="T101" fmla="*/ 18 h 58"/>
                  <a:gd name="T102" fmla="*/ 7 w 52"/>
                  <a:gd name="T103" fmla="*/ 13 h 58"/>
                  <a:gd name="T104" fmla="*/ 7 w 52"/>
                  <a:gd name="T105" fmla="*/ 12 h 58"/>
                  <a:gd name="T106" fmla="*/ 8 w 52"/>
                  <a:gd name="T107" fmla="*/ 8 h 58"/>
                  <a:gd name="T108" fmla="*/ 9 w 52"/>
                  <a:gd name="T109" fmla="*/ 8 h 58"/>
                  <a:gd name="T110" fmla="*/ 9 w 52"/>
                  <a:gd name="T111" fmla="*/ 5 h 58"/>
                  <a:gd name="T112" fmla="*/ 11 w 52"/>
                  <a:gd name="T113" fmla="*/ 2 h 58"/>
                  <a:gd name="T114" fmla="*/ 11 w 52"/>
                  <a:gd name="T115" fmla="*/ 2 h 58"/>
                  <a:gd name="T116" fmla="*/ 13 w 52"/>
                  <a:gd name="T117" fmla="*/ 1 h 58"/>
                  <a:gd name="T118" fmla="*/ 15 w 52"/>
                  <a:gd name="T119" fmla="*/ 2 h 58"/>
                  <a:gd name="T120" fmla="*/ 20 w 52"/>
                  <a:gd name="T1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" h="58">
                    <a:moveTo>
                      <a:pt x="20" y="0"/>
                    </a:moveTo>
                    <a:lnTo>
                      <a:pt x="23" y="1"/>
                    </a:lnTo>
                    <a:lnTo>
                      <a:pt x="25" y="4"/>
                    </a:lnTo>
                    <a:lnTo>
                      <a:pt x="27" y="5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30" y="18"/>
                    </a:lnTo>
                    <a:lnTo>
                      <a:pt x="31" y="18"/>
                    </a:lnTo>
                    <a:lnTo>
                      <a:pt x="36" y="13"/>
                    </a:lnTo>
                    <a:lnTo>
                      <a:pt x="37" y="15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38" y="19"/>
                    </a:lnTo>
                    <a:lnTo>
                      <a:pt x="40" y="22"/>
                    </a:lnTo>
                    <a:lnTo>
                      <a:pt x="38" y="26"/>
                    </a:lnTo>
                    <a:lnTo>
                      <a:pt x="36" y="29"/>
                    </a:lnTo>
                    <a:lnTo>
                      <a:pt x="37" y="31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2" y="31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5"/>
                    </a:lnTo>
                    <a:lnTo>
                      <a:pt x="49" y="37"/>
                    </a:lnTo>
                    <a:lnTo>
                      <a:pt x="51" y="37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49" y="47"/>
                    </a:lnTo>
                    <a:lnTo>
                      <a:pt x="51" y="49"/>
                    </a:lnTo>
                    <a:lnTo>
                      <a:pt x="49" y="52"/>
                    </a:lnTo>
                    <a:lnTo>
                      <a:pt x="51" y="55"/>
                    </a:lnTo>
                    <a:lnTo>
                      <a:pt x="51" y="58"/>
                    </a:lnTo>
                    <a:lnTo>
                      <a:pt x="37" y="52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5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4" y="18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5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2" name="Freeform 878"/>
              <p:cNvSpPr>
                <a:spLocks/>
              </p:cNvSpPr>
              <p:nvPr/>
            </p:nvSpPr>
            <p:spPr bwMode="auto">
              <a:xfrm>
                <a:off x="4222928" y="3809417"/>
                <a:ext cx="121540" cy="127468"/>
              </a:xfrm>
              <a:custGeom>
                <a:avLst/>
                <a:gdLst>
                  <a:gd name="T0" fmla="*/ 48 w 82"/>
                  <a:gd name="T1" fmla="*/ 3 h 86"/>
                  <a:gd name="T2" fmla="*/ 55 w 82"/>
                  <a:gd name="T3" fmla="*/ 5 h 86"/>
                  <a:gd name="T4" fmla="*/ 59 w 82"/>
                  <a:gd name="T5" fmla="*/ 7 h 86"/>
                  <a:gd name="T6" fmla="*/ 63 w 82"/>
                  <a:gd name="T7" fmla="*/ 10 h 86"/>
                  <a:gd name="T8" fmla="*/ 70 w 82"/>
                  <a:gd name="T9" fmla="*/ 11 h 86"/>
                  <a:gd name="T10" fmla="*/ 74 w 82"/>
                  <a:gd name="T11" fmla="*/ 10 h 86"/>
                  <a:gd name="T12" fmla="*/ 80 w 82"/>
                  <a:gd name="T13" fmla="*/ 11 h 86"/>
                  <a:gd name="T14" fmla="*/ 78 w 82"/>
                  <a:gd name="T15" fmla="*/ 16 h 86"/>
                  <a:gd name="T16" fmla="*/ 80 w 82"/>
                  <a:gd name="T17" fmla="*/ 22 h 86"/>
                  <a:gd name="T18" fmla="*/ 82 w 82"/>
                  <a:gd name="T19" fmla="*/ 26 h 86"/>
                  <a:gd name="T20" fmla="*/ 81 w 82"/>
                  <a:gd name="T21" fmla="*/ 32 h 86"/>
                  <a:gd name="T22" fmla="*/ 74 w 82"/>
                  <a:gd name="T23" fmla="*/ 40 h 86"/>
                  <a:gd name="T24" fmla="*/ 73 w 82"/>
                  <a:gd name="T25" fmla="*/ 44 h 86"/>
                  <a:gd name="T26" fmla="*/ 71 w 82"/>
                  <a:gd name="T27" fmla="*/ 50 h 86"/>
                  <a:gd name="T28" fmla="*/ 71 w 82"/>
                  <a:gd name="T29" fmla="*/ 57 h 86"/>
                  <a:gd name="T30" fmla="*/ 73 w 82"/>
                  <a:gd name="T31" fmla="*/ 59 h 86"/>
                  <a:gd name="T32" fmla="*/ 74 w 82"/>
                  <a:gd name="T33" fmla="*/ 68 h 86"/>
                  <a:gd name="T34" fmla="*/ 80 w 82"/>
                  <a:gd name="T35" fmla="*/ 70 h 86"/>
                  <a:gd name="T36" fmla="*/ 77 w 82"/>
                  <a:gd name="T37" fmla="*/ 75 h 86"/>
                  <a:gd name="T38" fmla="*/ 74 w 82"/>
                  <a:gd name="T39" fmla="*/ 76 h 86"/>
                  <a:gd name="T40" fmla="*/ 70 w 82"/>
                  <a:gd name="T41" fmla="*/ 73 h 86"/>
                  <a:gd name="T42" fmla="*/ 63 w 82"/>
                  <a:gd name="T43" fmla="*/ 73 h 86"/>
                  <a:gd name="T44" fmla="*/ 38 w 82"/>
                  <a:gd name="T45" fmla="*/ 75 h 86"/>
                  <a:gd name="T46" fmla="*/ 34 w 82"/>
                  <a:gd name="T47" fmla="*/ 77 h 86"/>
                  <a:gd name="T48" fmla="*/ 23 w 82"/>
                  <a:gd name="T49" fmla="*/ 81 h 86"/>
                  <a:gd name="T50" fmla="*/ 16 w 82"/>
                  <a:gd name="T51" fmla="*/ 86 h 86"/>
                  <a:gd name="T52" fmla="*/ 15 w 82"/>
                  <a:gd name="T53" fmla="*/ 83 h 86"/>
                  <a:gd name="T54" fmla="*/ 15 w 82"/>
                  <a:gd name="T55" fmla="*/ 77 h 86"/>
                  <a:gd name="T56" fmla="*/ 15 w 82"/>
                  <a:gd name="T57" fmla="*/ 73 h 86"/>
                  <a:gd name="T58" fmla="*/ 15 w 82"/>
                  <a:gd name="T59" fmla="*/ 69 h 86"/>
                  <a:gd name="T60" fmla="*/ 15 w 82"/>
                  <a:gd name="T61" fmla="*/ 65 h 86"/>
                  <a:gd name="T62" fmla="*/ 12 w 82"/>
                  <a:gd name="T63" fmla="*/ 63 h 86"/>
                  <a:gd name="T64" fmla="*/ 9 w 82"/>
                  <a:gd name="T65" fmla="*/ 61 h 86"/>
                  <a:gd name="T66" fmla="*/ 6 w 82"/>
                  <a:gd name="T67" fmla="*/ 59 h 86"/>
                  <a:gd name="T68" fmla="*/ 2 w 82"/>
                  <a:gd name="T69" fmla="*/ 59 h 86"/>
                  <a:gd name="T70" fmla="*/ 0 w 82"/>
                  <a:gd name="T71" fmla="*/ 57 h 86"/>
                  <a:gd name="T72" fmla="*/ 4 w 82"/>
                  <a:gd name="T73" fmla="*/ 50 h 86"/>
                  <a:gd name="T74" fmla="*/ 4 w 82"/>
                  <a:gd name="T75" fmla="*/ 46 h 86"/>
                  <a:gd name="T76" fmla="*/ 9 w 82"/>
                  <a:gd name="T77" fmla="*/ 37 h 86"/>
                  <a:gd name="T78" fmla="*/ 9 w 82"/>
                  <a:gd name="T79" fmla="*/ 33 h 86"/>
                  <a:gd name="T80" fmla="*/ 6 w 82"/>
                  <a:gd name="T81" fmla="*/ 29 h 86"/>
                  <a:gd name="T82" fmla="*/ 11 w 82"/>
                  <a:gd name="T83" fmla="*/ 28 h 86"/>
                  <a:gd name="T84" fmla="*/ 9 w 82"/>
                  <a:gd name="T85" fmla="*/ 23 h 86"/>
                  <a:gd name="T86" fmla="*/ 6 w 82"/>
                  <a:gd name="T87" fmla="*/ 18 h 86"/>
                  <a:gd name="T88" fmla="*/ 8 w 82"/>
                  <a:gd name="T89" fmla="*/ 10 h 86"/>
                  <a:gd name="T90" fmla="*/ 6 w 82"/>
                  <a:gd name="T91" fmla="*/ 7 h 86"/>
                  <a:gd name="T92" fmla="*/ 16 w 82"/>
                  <a:gd name="T93" fmla="*/ 1 h 86"/>
                  <a:gd name="T94" fmla="*/ 20 w 82"/>
                  <a:gd name="T95" fmla="*/ 3 h 86"/>
                  <a:gd name="T96" fmla="*/ 27 w 82"/>
                  <a:gd name="T97" fmla="*/ 3 h 86"/>
                  <a:gd name="T98" fmla="*/ 31 w 82"/>
                  <a:gd name="T99" fmla="*/ 0 h 86"/>
                  <a:gd name="T100" fmla="*/ 34 w 82"/>
                  <a:gd name="T101" fmla="*/ 1 h 86"/>
                  <a:gd name="T102" fmla="*/ 40 w 82"/>
                  <a:gd name="T103" fmla="*/ 4 h 86"/>
                  <a:gd name="T104" fmla="*/ 44 w 82"/>
                  <a:gd name="T10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86">
                    <a:moveTo>
                      <a:pt x="44" y="0"/>
                    </a:moveTo>
                    <a:lnTo>
                      <a:pt x="48" y="3"/>
                    </a:lnTo>
                    <a:lnTo>
                      <a:pt x="53" y="5"/>
                    </a:lnTo>
                    <a:lnTo>
                      <a:pt x="55" y="5"/>
                    </a:lnTo>
                    <a:lnTo>
                      <a:pt x="56" y="7"/>
                    </a:lnTo>
                    <a:lnTo>
                      <a:pt x="59" y="7"/>
                    </a:lnTo>
                    <a:lnTo>
                      <a:pt x="62" y="7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70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0" y="12"/>
                    </a:lnTo>
                    <a:lnTo>
                      <a:pt x="78" y="16"/>
                    </a:lnTo>
                    <a:lnTo>
                      <a:pt x="80" y="19"/>
                    </a:lnTo>
                    <a:lnTo>
                      <a:pt x="80" y="22"/>
                    </a:lnTo>
                    <a:lnTo>
                      <a:pt x="81" y="23"/>
                    </a:lnTo>
                    <a:lnTo>
                      <a:pt x="82" y="26"/>
                    </a:lnTo>
                    <a:lnTo>
                      <a:pt x="81" y="29"/>
                    </a:lnTo>
                    <a:lnTo>
                      <a:pt x="81" y="32"/>
                    </a:lnTo>
                    <a:lnTo>
                      <a:pt x="78" y="33"/>
                    </a:lnTo>
                    <a:lnTo>
                      <a:pt x="74" y="40"/>
                    </a:lnTo>
                    <a:lnTo>
                      <a:pt x="74" y="43"/>
                    </a:lnTo>
                    <a:lnTo>
                      <a:pt x="73" y="44"/>
                    </a:lnTo>
                    <a:lnTo>
                      <a:pt x="73" y="48"/>
                    </a:lnTo>
                    <a:lnTo>
                      <a:pt x="71" y="50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71" y="58"/>
                    </a:lnTo>
                    <a:lnTo>
                      <a:pt x="73" y="59"/>
                    </a:lnTo>
                    <a:lnTo>
                      <a:pt x="74" y="63"/>
                    </a:lnTo>
                    <a:lnTo>
                      <a:pt x="74" y="68"/>
                    </a:lnTo>
                    <a:lnTo>
                      <a:pt x="78" y="68"/>
                    </a:lnTo>
                    <a:lnTo>
                      <a:pt x="80" y="70"/>
                    </a:lnTo>
                    <a:lnTo>
                      <a:pt x="78" y="75"/>
                    </a:lnTo>
                    <a:lnTo>
                      <a:pt x="77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1" y="72"/>
                    </a:lnTo>
                    <a:lnTo>
                      <a:pt x="70" y="73"/>
                    </a:lnTo>
                    <a:lnTo>
                      <a:pt x="69" y="76"/>
                    </a:lnTo>
                    <a:lnTo>
                      <a:pt x="63" y="73"/>
                    </a:lnTo>
                    <a:lnTo>
                      <a:pt x="56" y="75"/>
                    </a:lnTo>
                    <a:lnTo>
                      <a:pt x="38" y="75"/>
                    </a:lnTo>
                    <a:lnTo>
                      <a:pt x="34" y="76"/>
                    </a:lnTo>
                    <a:lnTo>
                      <a:pt x="34" y="77"/>
                    </a:lnTo>
                    <a:lnTo>
                      <a:pt x="24" y="80"/>
                    </a:lnTo>
                    <a:lnTo>
                      <a:pt x="23" y="81"/>
                    </a:lnTo>
                    <a:lnTo>
                      <a:pt x="20" y="81"/>
                    </a:lnTo>
                    <a:lnTo>
                      <a:pt x="16" y="86"/>
                    </a:lnTo>
                    <a:lnTo>
                      <a:pt x="15" y="86"/>
                    </a:lnTo>
                    <a:lnTo>
                      <a:pt x="15" y="83"/>
                    </a:lnTo>
                    <a:lnTo>
                      <a:pt x="13" y="80"/>
                    </a:lnTo>
                    <a:lnTo>
                      <a:pt x="15" y="77"/>
                    </a:lnTo>
                    <a:lnTo>
                      <a:pt x="13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2" y="63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8" y="61"/>
                    </a:lnTo>
                    <a:lnTo>
                      <a:pt x="6" y="59"/>
                    </a:lnTo>
                    <a:lnTo>
                      <a:pt x="4" y="59"/>
                    </a:lnTo>
                    <a:lnTo>
                      <a:pt x="2" y="59"/>
                    </a:lnTo>
                    <a:lnTo>
                      <a:pt x="1" y="59"/>
                    </a:lnTo>
                    <a:lnTo>
                      <a:pt x="0" y="57"/>
                    </a:lnTo>
                    <a:lnTo>
                      <a:pt x="2" y="54"/>
                    </a:lnTo>
                    <a:lnTo>
                      <a:pt x="4" y="50"/>
                    </a:lnTo>
                    <a:lnTo>
                      <a:pt x="2" y="47"/>
                    </a:lnTo>
                    <a:lnTo>
                      <a:pt x="4" y="46"/>
                    </a:lnTo>
                    <a:lnTo>
                      <a:pt x="6" y="44"/>
                    </a:lnTo>
                    <a:lnTo>
                      <a:pt x="9" y="37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8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9" y="23"/>
                    </a:lnTo>
                    <a:lnTo>
                      <a:pt x="8" y="22"/>
                    </a:lnTo>
                    <a:lnTo>
                      <a:pt x="6" y="18"/>
                    </a:lnTo>
                    <a:lnTo>
                      <a:pt x="8" y="15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6" y="3"/>
                    </a:lnTo>
                    <a:lnTo>
                      <a:pt x="40" y="4"/>
                    </a:lnTo>
                    <a:lnTo>
                      <a:pt x="42" y="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3" name="Freeform 879"/>
              <p:cNvSpPr>
                <a:spLocks/>
              </p:cNvSpPr>
              <p:nvPr/>
            </p:nvSpPr>
            <p:spPr bwMode="auto">
              <a:xfrm>
                <a:off x="4328163" y="3797559"/>
                <a:ext cx="83003" cy="130433"/>
              </a:xfrm>
              <a:custGeom>
                <a:avLst/>
                <a:gdLst>
                  <a:gd name="T0" fmla="*/ 39 w 56"/>
                  <a:gd name="T1" fmla="*/ 1 h 88"/>
                  <a:gd name="T2" fmla="*/ 41 w 56"/>
                  <a:gd name="T3" fmla="*/ 5 h 88"/>
                  <a:gd name="T4" fmla="*/ 45 w 56"/>
                  <a:gd name="T5" fmla="*/ 9 h 88"/>
                  <a:gd name="T6" fmla="*/ 49 w 56"/>
                  <a:gd name="T7" fmla="*/ 13 h 88"/>
                  <a:gd name="T8" fmla="*/ 47 w 56"/>
                  <a:gd name="T9" fmla="*/ 22 h 88"/>
                  <a:gd name="T10" fmla="*/ 50 w 56"/>
                  <a:gd name="T11" fmla="*/ 23 h 88"/>
                  <a:gd name="T12" fmla="*/ 49 w 56"/>
                  <a:gd name="T13" fmla="*/ 30 h 88"/>
                  <a:gd name="T14" fmla="*/ 50 w 56"/>
                  <a:gd name="T15" fmla="*/ 33 h 88"/>
                  <a:gd name="T16" fmla="*/ 50 w 56"/>
                  <a:gd name="T17" fmla="*/ 37 h 88"/>
                  <a:gd name="T18" fmla="*/ 50 w 56"/>
                  <a:gd name="T19" fmla="*/ 44 h 88"/>
                  <a:gd name="T20" fmla="*/ 52 w 56"/>
                  <a:gd name="T21" fmla="*/ 54 h 88"/>
                  <a:gd name="T22" fmla="*/ 50 w 56"/>
                  <a:gd name="T23" fmla="*/ 58 h 88"/>
                  <a:gd name="T24" fmla="*/ 50 w 56"/>
                  <a:gd name="T25" fmla="*/ 65 h 88"/>
                  <a:gd name="T26" fmla="*/ 53 w 56"/>
                  <a:gd name="T27" fmla="*/ 69 h 88"/>
                  <a:gd name="T28" fmla="*/ 56 w 56"/>
                  <a:gd name="T29" fmla="*/ 71 h 88"/>
                  <a:gd name="T30" fmla="*/ 42 w 56"/>
                  <a:gd name="T31" fmla="*/ 76 h 88"/>
                  <a:gd name="T32" fmla="*/ 27 w 56"/>
                  <a:gd name="T33" fmla="*/ 83 h 88"/>
                  <a:gd name="T34" fmla="*/ 10 w 56"/>
                  <a:gd name="T35" fmla="*/ 85 h 88"/>
                  <a:gd name="T36" fmla="*/ 3 w 56"/>
                  <a:gd name="T37" fmla="*/ 84 h 88"/>
                  <a:gd name="T38" fmla="*/ 6 w 56"/>
                  <a:gd name="T39" fmla="*/ 83 h 88"/>
                  <a:gd name="T40" fmla="*/ 9 w 56"/>
                  <a:gd name="T41" fmla="*/ 78 h 88"/>
                  <a:gd name="T42" fmla="*/ 3 w 56"/>
                  <a:gd name="T43" fmla="*/ 76 h 88"/>
                  <a:gd name="T44" fmla="*/ 2 w 56"/>
                  <a:gd name="T45" fmla="*/ 67 h 88"/>
                  <a:gd name="T46" fmla="*/ 0 w 56"/>
                  <a:gd name="T47" fmla="*/ 65 h 88"/>
                  <a:gd name="T48" fmla="*/ 0 w 56"/>
                  <a:gd name="T49" fmla="*/ 58 h 88"/>
                  <a:gd name="T50" fmla="*/ 2 w 56"/>
                  <a:gd name="T51" fmla="*/ 52 h 88"/>
                  <a:gd name="T52" fmla="*/ 3 w 56"/>
                  <a:gd name="T53" fmla="*/ 48 h 88"/>
                  <a:gd name="T54" fmla="*/ 10 w 56"/>
                  <a:gd name="T55" fmla="*/ 40 h 88"/>
                  <a:gd name="T56" fmla="*/ 11 w 56"/>
                  <a:gd name="T57" fmla="*/ 34 h 88"/>
                  <a:gd name="T58" fmla="*/ 9 w 56"/>
                  <a:gd name="T59" fmla="*/ 30 h 88"/>
                  <a:gd name="T60" fmla="*/ 7 w 56"/>
                  <a:gd name="T61" fmla="*/ 24 h 88"/>
                  <a:gd name="T62" fmla="*/ 9 w 56"/>
                  <a:gd name="T63" fmla="*/ 19 h 88"/>
                  <a:gd name="T64" fmla="*/ 6 w 56"/>
                  <a:gd name="T65" fmla="*/ 12 h 88"/>
                  <a:gd name="T66" fmla="*/ 5 w 56"/>
                  <a:gd name="T67" fmla="*/ 7 h 88"/>
                  <a:gd name="T68" fmla="*/ 9 w 56"/>
                  <a:gd name="T69" fmla="*/ 2 h 88"/>
                  <a:gd name="T70" fmla="*/ 20 w 56"/>
                  <a:gd name="T71" fmla="*/ 2 h 88"/>
                  <a:gd name="T72" fmla="*/ 32 w 56"/>
                  <a:gd name="T73" fmla="*/ 2 h 88"/>
                  <a:gd name="T74" fmla="*/ 38 w 56"/>
                  <a:gd name="T7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" h="88">
                    <a:moveTo>
                      <a:pt x="38" y="0"/>
                    </a:moveTo>
                    <a:lnTo>
                      <a:pt x="39" y="1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6" y="12"/>
                    </a:lnTo>
                    <a:lnTo>
                      <a:pt x="49" y="13"/>
                    </a:lnTo>
                    <a:lnTo>
                      <a:pt x="47" y="18"/>
                    </a:lnTo>
                    <a:lnTo>
                      <a:pt x="47" y="22"/>
                    </a:lnTo>
                    <a:lnTo>
                      <a:pt x="49" y="23"/>
                    </a:lnTo>
                    <a:lnTo>
                      <a:pt x="50" y="23"/>
                    </a:lnTo>
                    <a:lnTo>
                      <a:pt x="50" y="27"/>
                    </a:lnTo>
                    <a:lnTo>
                      <a:pt x="49" y="30"/>
                    </a:lnTo>
                    <a:lnTo>
                      <a:pt x="49" y="31"/>
                    </a:lnTo>
                    <a:lnTo>
                      <a:pt x="50" y="33"/>
                    </a:lnTo>
                    <a:lnTo>
                      <a:pt x="50" y="36"/>
                    </a:lnTo>
                    <a:lnTo>
                      <a:pt x="50" y="37"/>
                    </a:lnTo>
                    <a:lnTo>
                      <a:pt x="50" y="38"/>
                    </a:lnTo>
                    <a:lnTo>
                      <a:pt x="50" y="44"/>
                    </a:lnTo>
                    <a:lnTo>
                      <a:pt x="52" y="45"/>
                    </a:lnTo>
                    <a:lnTo>
                      <a:pt x="52" y="54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49" y="62"/>
                    </a:lnTo>
                    <a:lnTo>
                      <a:pt x="50" y="65"/>
                    </a:lnTo>
                    <a:lnTo>
                      <a:pt x="52" y="67"/>
                    </a:lnTo>
                    <a:lnTo>
                      <a:pt x="53" y="69"/>
                    </a:lnTo>
                    <a:lnTo>
                      <a:pt x="54" y="70"/>
                    </a:lnTo>
                    <a:lnTo>
                      <a:pt x="56" y="71"/>
                    </a:lnTo>
                    <a:lnTo>
                      <a:pt x="49" y="73"/>
                    </a:lnTo>
                    <a:lnTo>
                      <a:pt x="42" y="76"/>
                    </a:lnTo>
                    <a:lnTo>
                      <a:pt x="35" y="81"/>
                    </a:lnTo>
                    <a:lnTo>
                      <a:pt x="27" y="83"/>
                    </a:lnTo>
                    <a:lnTo>
                      <a:pt x="16" y="88"/>
                    </a:lnTo>
                    <a:lnTo>
                      <a:pt x="10" y="85"/>
                    </a:lnTo>
                    <a:lnTo>
                      <a:pt x="3" y="85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9" y="78"/>
                    </a:lnTo>
                    <a:lnTo>
                      <a:pt x="7" y="76"/>
                    </a:lnTo>
                    <a:lnTo>
                      <a:pt x="3" y="76"/>
                    </a:lnTo>
                    <a:lnTo>
                      <a:pt x="3" y="71"/>
                    </a:lnTo>
                    <a:lnTo>
                      <a:pt x="2" y="67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0" y="58"/>
                    </a:lnTo>
                    <a:lnTo>
                      <a:pt x="2" y="56"/>
                    </a:lnTo>
                    <a:lnTo>
                      <a:pt x="2" y="52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7" y="41"/>
                    </a:lnTo>
                    <a:lnTo>
                      <a:pt x="10" y="40"/>
                    </a:lnTo>
                    <a:lnTo>
                      <a:pt x="10" y="37"/>
                    </a:lnTo>
                    <a:lnTo>
                      <a:pt x="11" y="34"/>
                    </a:lnTo>
                    <a:lnTo>
                      <a:pt x="10" y="31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7" y="15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7" y="2"/>
                    </a:lnTo>
                    <a:lnTo>
                      <a:pt x="32" y="2"/>
                    </a:lnTo>
                    <a:lnTo>
                      <a:pt x="35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4" name="Freeform 880"/>
              <p:cNvSpPr>
                <a:spLocks/>
              </p:cNvSpPr>
              <p:nvPr/>
            </p:nvSpPr>
            <p:spPr bwMode="auto">
              <a:xfrm>
                <a:off x="4385969" y="3797559"/>
                <a:ext cx="38537" cy="105236"/>
              </a:xfrm>
              <a:custGeom>
                <a:avLst/>
                <a:gdLst>
                  <a:gd name="T0" fmla="*/ 2 w 26"/>
                  <a:gd name="T1" fmla="*/ 0 h 71"/>
                  <a:gd name="T2" fmla="*/ 15 w 26"/>
                  <a:gd name="T3" fmla="*/ 4 h 71"/>
                  <a:gd name="T4" fmla="*/ 14 w 26"/>
                  <a:gd name="T5" fmla="*/ 5 h 71"/>
                  <a:gd name="T6" fmla="*/ 15 w 26"/>
                  <a:gd name="T7" fmla="*/ 9 h 71"/>
                  <a:gd name="T8" fmla="*/ 18 w 26"/>
                  <a:gd name="T9" fmla="*/ 11 h 71"/>
                  <a:gd name="T10" fmla="*/ 19 w 26"/>
                  <a:gd name="T11" fmla="*/ 13 h 71"/>
                  <a:gd name="T12" fmla="*/ 21 w 26"/>
                  <a:gd name="T13" fmla="*/ 13 h 71"/>
                  <a:gd name="T14" fmla="*/ 24 w 26"/>
                  <a:gd name="T15" fmla="*/ 20 h 71"/>
                  <a:gd name="T16" fmla="*/ 25 w 26"/>
                  <a:gd name="T17" fmla="*/ 26 h 71"/>
                  <a:gd name="T18" fmla="*/ 25 w 26"/>
                  <a:gd name="T19" fmla="*/ 30 h 71"/>
                  <a:gd name="T20" fmla="*/ 26 w 26"/>
                  <a:gd name="T21" fmla="*/ 31 h 71"/>
                  <a:gd name="T22" fmla="*/ 26 w 26"/>
                  <a:gd name="T23" fmla="*/ 36 h 71"/>
                  <a:gd name="T24" fmla="*/ 25 w 26"/>
                  <a:gd name="T25" fmla="*/ 37 h 71"/>
                  <a:gd name="T26" fmla="*/ 24 w 26"/>
                  <a:gd name="T27" fmla="*/ 40 h 71"/>
                  <a:gd name="T28" fmla="*/ 24 w 26"/>
                  <a:gd name="T29" fmla="*/ 55 h 71"/>
                  <a:gd name="T30" fmla="*/ 25 w 26"/>
                  <a:gd name="T31" fmla="*/ 59 h 71"/>
                  <a:gd name="T32" fmla="*/ 25 w 26"/>
                  <a:gd name="T33" fmla="*/ 62 h 71"/>
                  <a:gd name="T34" fmla="*/ 26 w 26"/>
                  <a:gd name="T35" fmla="*/ 65 h 71"/>
                  <a:gd name="T36" fmla="*/ 26 w 26"/>
                  <a:gd name="T37" fmla="*/ 67 h 71"/>
                  <a:gd name="T38" fmla="*/ 25 w 26"/>
                  <a:gd name="T39" fmla="*/ 67 h 71"/>
                  <a:gd name="T40" fmla="*/ 18 w 26"/>
                  <a:gd name="T41" fmla="*/ 71 h 71"/>
                  <a:gd name="T42" fmla="*/ 17 w 26"/>
                  <a:gd name="T43" fmla="*/ 71 h 71"/>
                  <a:gd name="T44" fmla="*/ 15 w 26"/>
                  <a:gd name="T45" fmla="*/ 70 h 71"/>
                  <a:gd name="T46" fmla="*/ 14 w 26"/>
                  <a:gd name="T47" fmla="*/ 69 h 71"/>
                  <a:gd name="T48" fmla="*/ 13 w 26"/>
                  <a:gd name="T49" fmla="*/ 67 h 71"/>
                  <a:gd name="T50" fmla="*/ 11 w 26"/>
                  <a:gd name="T51" fmla="*/ 65 h 71"/>
                  <a:gd name="T52" fmla="*/ 10 w 26"/>
                  <a:gd name="T53" fmla="*/ 62 h 71"/>
                  <a:gd name="T54" fmla="*/ 11 w 26"/>
                  <a:gd name="T55" fmla="*/ 58 h 71"/>
                  <a:gd name="T56" fmla="*/ 11 w 26"/>
                  <a:gd name="T57" fmla="*/ 56 h 71"/>
                  <a:gd name="T58" fmla="*/ 13 w 26"/>
                  <a:gd name="T59" fmla="*/ 54 h 71"/>
                  <a:gd name="T60" fmla="*/ 13 w 26"/>
                  <a:gd name="T61" fmla="*/ 45 h 71"/>
                  <a:gd name="T62" fmla="*/ 11 w 26"/>
                  <a:gd name="T63" fmla="*/ 44 h 71"/>
                  <a:gd name="T64" fmla="*/ 11 w 26"/>
                  <a:gd name="T65" fmla="*/ 38 h 71"/>
                  <a:gd name="T66" fmla="*/ 11 w 26"/>
                  <a:gd name="T67" fmla="*/ 37 h 71"/>
                  <a:gd name="T68" fmla="*/ 11 w 26"/>
                  <a:gd name="T69" fmla="*/ 36 h 71"/>
                  <a:gd name="T70" fmla="*/ 11 w 26"/>
                  <a:gd name="T71" fmla="*/ 33 h 71"/>
                  <a:gd name="T72" fmla="*/ 10 w 26"/>
                  <a:gd name="T73" fmla="*/ 31 h 71"/>
                  <a:gd name="T74" fmla="*/ 10 w 26"/>
                  <a:gd name="T75" fmla="*/ 30 h 71"/>
                  <a:gd name="T76" fmla="*/ 11 w 26"/>
                  <a:gd name="T77" fmla="*/ 27 h 71"/>
                  <a:gd name="T78" fmla="*/ 11 w 26"/>
                  <a:gd name="T79" fmla="*/ 23 h 71"/>
                  <a:gd name="T80" fmla="*/ 10 w 26"/>
                  <a:gd name="T81" fmla="*/ 23 h 71"/>
                  <a:gd name="T82" fmla="*/ 8 w 26"/>
                  <a:gd name="T83" fmla="*/ 22 h 71"/>
                  <a:gd name="T84" fmla="*/ 8 w 26"/>
                  <a:gd name="T85" fmla="*/ 18 h 71"/>
                  <a:gd name="T86" fmla="*/ 10 w 26"/>
                  <a:gd name="T87" fmla="*/ 13 h 71"/>
                  <a:gd name="T88" fmla="*/ 7 w 26"/>
                  <a:gd name="T89" fmla="*/ 12 h 71"/>
                  <a:gd name="T90" fmla="*/ 6 w 26"/>
                  <a:gd name="T91" fmla="*/ 9 h 71"/>
                  <a:gd name="T92" fmla="*/ 3 w 26"/>
                  <a:gd name="T93" fmla="*/ 7 h 71"/>
                  <a:gd name="T94" fmla="*/ 2 w 26"/>
                  <a:gd name="T95" fmla="*/ 5 h 71"/>
                  <a:gd name="T96" fmla="*/ 2 w 26"/>
                  <a:gd name="T97" fmla="*/ 4 h 71"/>
                  <a:gd name="T98" fmla="*/ 0 w 26"/>
                  <a:gd name="T99" fmla="*/ 1 h 71"/>
                  <a:gd name="T100" fmla="*/ 0 w 26"/>
                  <a:gd name="T101" fmla="*/ 1 h 71"/>
                  <a:gd name="T102" fmla="*/ 2 w 26"/>
                  <a:gd name="T10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" h="71">
                    <a:moveTo>
                      <a:pt x="2" y="0"/>
                    </a:moveTo>
                    <a:lnTo>
                      <a:pt x="15" y="4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8" y="11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4" y="20"/>
                    </a:lnTo>
                    <a:lnTo>
                      <a:pt x="25" y="26"/>
                    </a:lnTo>
                    <a:lnTo>
                      <a:pt x="25" y="30"/>
                    </a:lnTo>
                    <a:lnTo>
                      <a:pt x="26" y="31"/>
                    </a:lnTo>
                    <a:lnTo>
                      <a:pt x="26" y="36"/>
                    </a:lnTo>
                    <a:lnTo>
                      <a:pt x="25" y="37"/>
                    </a:lnTo>
                    <a:lnTo>
                      <a:pt x="24" y="40"/>
                    </a:lnTo>
                    <a:lnTo>
                      <a:pt x="24" y="55"/>
                    </a:lnTo>
                    <a:lnTo>
                      <a:pt x="25" y="59"/>
                    </a:lnTo>
                    <a:lnTo>
                      <a:pt x="25" y="62"/>
                    </a:lnTo>
                    <a:lnTo>
                      <a:pt x="26" y="65"/>
                    </a:lnTo>
                    <a:lnTo>
                      <a:pt x="26" y="67"/>
                    </a:lnTo>
                    <a:lnTo>
                      <a:pt x="25" y="67"/>
                    </a:lnTo>
                    <a:lnTo>
                      <a:pt x="18" y="71"/>
                    </a:lnTo>
                    <a:lnTo>
                      <a:pt x="17" y="71"/>
                    </a:lnTo>
                    <a:lnTo>
                      <a:pt x="15" y="70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11" y="65"/>
                    </a:lnTo>
                    <a:lnTo>
                      <a:pt x="10" y="62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4"/>
                    </a:lnTo>
                    <a:lnTo>
                      <a:pt x="13" y="45"/>
                    </a:lnTo>
                    <a:lnTo>
                      <a:pt x="11" y="44"/>
                    </a:lnTo>
                    <a:lnTo>
                      <a:pt x="11" y="38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11" y="27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8" y="22"/>
                    </a:lnTo>
                    <a:lnTo>
                      <a:pt x="8" y="18"/>
                    </a:lnTo>
                    <a:lnTo>
                      <a:pt x="10" y="13"/>
                    </a:lnTo>
                    <a:lnTo>
                      <a:pt x="7" y="12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5" name="Freeform 881"/>
              <p:cNvSpPr>
                <a:spLocks/>
              </p:cNvSpPr>
              <p:nvPr/>
            </p:nvSpPr>
            <p:spPr bwMode="auto">
              <a:xfrm>
                <a:off x="4406720" y="3770880"/>
                <a:ext cx="60770" cy="128951"/>
              </a:xfrm>
              <a:custGeom>
                <a:avLst/>
                <a:gdLst>
                  <a:gd name="T0" fmla="*/ 29 w 41"/>
                  <a:gd name="T1" fmla="*/ 4 h 87"/>
                  <a:gd name="T2" fmla="*/ 34 w 41"/>
                  <a:gd name="T3" fmla="*/ 7 h 87"/>
                  <a:gd name="T4" fmla="*/ 36 w 41"/>
                  <a:gd name="T5" fmla="*/ 11 h 87"/>
                  <a:gd name="T6" fmla="*/ 36 w 41"/>
                  <a:gd name="T7" fmla="*/ 16 h 87"/>
                  <a:gd name="T8" fmla="*/ 40 w 41"/>
                  <a:gd name="T9" fmla="*/ 22 h 87"/>
                  <a:gd name="T10" fmla="*/ 41 w 41"/>
                  <a:gd name="T11" fmla="*/ 29 h 87"/>
                  <a:gd name="T12" fmla="*/ 37 w 41"/>
                  <a:gd name="T13" fmla="*/ 30 h 87"/>
                  <a:gd name="T14" fmla="*/ 40 w 41"/>
                  <a:gd name="T15" fmla="*/ 34 h 87"/>
                  <a:gd name="T16" fmla="*/ 37 w 41"/>
                  <a:gd name="T17" fmla="*/ 36 h 87"/>
                  <a:gd name="T18" fmla="*/ 34 w 41"/>
                  <a:gd name="T19" fmla="*/ 40 h 87"/>
                  <a:gd name="T20" fmla="*/ 32 w 41"/>
                  <a:gd name="T21" fmla="*/ 45 h 87"/>
                  <a:gd name="T22" fmla="*/ 29 w 41"/>
                  <a:gd name="T23" fmla="*/ 47 h 87"/>
                  <a:gd name="T24" fmla="*/ 26 w 41"/>
                  <a:gd name="T25" fmla="*/ 48 h 87"/>
                  <a:gd name="T26" fmla="*/ 26 w 41"/>
                  <a:gd name="T27" fmla="*/ 52 h 87"/>
                  <a:gd name="T28" fmla="*/ 26 w 41"/>
                  <a:gd name="T29" fmla="*/ 56 h 87"/>
                  <a:gd name="T30" fmla="*/ 26 w 41"/>
                  <a:gd name="T31" fmla="*/ 60 h 87"/>
                  <a:gd name="T32" fmla="*/ 26 w 41"/>
                  <a:gd name="T33" fmla="*/ 62 h 87"/>
                  <a:gd name="T34" fmla="*/ 26 w 41"/>
                  <a:gd name="T35" fmla="*/ 70 h 87"/>
                  <a:gd name="T36" fmla="*/ 26 w 41"/>
                  <a:gd name="T37" fmla="*/ 74 h 87"/>
                  <a:gd name="T38" fmla="*/ 26 w 41"/>
                  <a:gd name="T39" fmla="*/ 83 h 87"/>
                  <a:gd name="T40" fmla="*/ 17 w 41"/>
                  <a:gd name="T41" fmla="*/ 87 h 87"/>
                  <a:gd name="T42" fmla="*/ 12 w 41"/>
                  <a:gd name="T43" fmla="*/ 83 h 87"/>
                  <a:gd name="T44" fmla="*/ 11 w 41"/>
                  <a:gd name="T45" fmla="*/ 77 h 87"/>
                  <a:gd name="T46" fmla="*/ 10 w 41"/>
                  <a:gd name="T47" fmla="*/ 58 h 87"/>
                  <a:gd name="T48" fmla="*/ 12 w 41"/>
                  <a:gd name="T49" fmla="*/ 54 h 87"/>
                  <a:gd name="T50" fmla="*/ 11 w 41"/>
                  <a:gd name="T51" fmla="*/ 48 h 87"/>
                  <a:gd name="T52" fmla="*/ 10 w 41"/>
                  <a:gd name="T53" fmla="*/ 38 h 87"/>
                  <a:gd name="T54" fmla="*/ 5 w 41"/>
                  <a:gd name="T55" fmla="*/ 31 h 87"/>
                  <a:gd name="T56" fmla="*/ 1 w 41"/>
                  <a:gd name="T57" fmla="*/ 27 h 87"/>
                  <a:gd name="T58" fmla="*/ 1 w 41"/>
                  <a:gd name="T59" fmla="*/ 20 h 87"/>
                  <a:gd name="T60" fmla="*/ 4 w 41"/>
                  <a:gd name="T61" fmla="*/ 18 h 87"/>
                  <a:gd name="T62" fmla="*/ 5 w 41"/>
                  <a:gd name="T63" fmla="*/ 13 h 87"/>
                  <a:gd name="T64" fmla="*/ 10 w 41"/>
                  <a:gd name="T65" fmla="*/ 12 h 87"/>
                  <a:gd name="T66" fmla="*/ 17 w 41"/>
                  <a:gd name="T67" fmla="*/ 11 h 87"/>
                  <a:gd name="T68" fmla="*/ 19 w 41"/>
                  <a:gd name="T69" fmla="*/ 5 h 87"/>
                  <a:gd name="T70" fmla="*/ 23 w 41"/>
                  <a:gd name="T71" fmla="*/ 4 h 87"/>
                  <a:gd name="T72" fmla="*/ 23 w 41"/>
                  <a:gd name="T7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87">
                    <a:moveTo>
                      <a:pt x="23" y="0"/>
                    </a:moveTo>
                    <a:lnTo>
                      <a:pt x="29" y="4"/>
                    </a:lnTo>
                    <a:lnTo>
                      <a:pt x="30" y="7"/>
                    </a:lnTo>
                    <a:lnTo>
                      <a:pt x="34" y="7"/>
                    </a:lnTo>
                    <a:lnTo>
                      <a:pt x="37" y="11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6" y="16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6" y="37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2" y="45"/>
                    </a:lnTo>
                    <a:lnTo>
                      <a:pt x="30" y="45"/>
                    </a:lnTo>
                    <a:lnTo>
                      <a:pt x="29" y="47"/>
                    </a:lnTo>
                    <a:lnTo>
                      <a:pt x="26" y="47"/>
                    </a:lnTo>
                    <a:lnTo>
                      <a:pt x="26" y="48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5" y="56"/>
                    </a:lnTo>
                    <a:lnTo>
                      <a:pt x="26" y="56"/>
                    </a:lnTo>
                    <a:lnTo>
                      <a:pt x="26" y="59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6" y="62"/>
                    </a:lnTo>
                    <a:lnTo>
                      <a:pt x="26" y="65"/>
                    </a:lnTo>
                    <a:lnTo>
                      <a:pt x="26" y="70"/>
                    </a:lnTo>
                    <a:lnTo>
                      <a:pt x="26" y="72"/>
                    </a:lnTo>
                    <a:lnTo>
                      <a:pt x="26" y="74"/>
                    </a:lnTo>
                    <a:lnTo>
                      <a:pt x="26" y="81"/>
                    </a:lnTo>
                    <a:lnTo>
                      <a:pt x="26" y="83"/>
                    </a:lnTo>
                    <a:lnTo>
                      <a:pt x="26" y="83"/>
                    </a:lnTo>
                    <a:lnTo>
                      <a:pt x="17" y="87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1" y="80"/>
                    </a:lnTo>
                    <a:lnTo>
                      <a:pt x="11" y="77"/>
                    </a:lnTo>
                    <a:lnTo>
                      <a:pt x="10" y="73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2" y="54"/>
                    </a:lnTo>
                    <a:lnTo>
                      <a:pt x="12" y="49"/>
                    </a:lnTo>
                    <a:lnTo>
                      <a:pt x="11" y="48"/>
                    </a:lnTo>
                    <a:lnTo>
                      <a:pt x="11" y="44"/>
                    </a:lnTo>
                    <a:lnTo>
                      <a:pt x="10" y="38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4" y="29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4" y="11"/>
                    </a:lnTo>
                    <a:lnTo>
                      <a:pt x="17" y="11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6" name="Freeform 882"/>
              <p:cNvSpPr>
                <a:spLocks/>
              </p:cNvSpPr>
              <p:nvPr/>
            </p:nvSpPr>
            <p:spPr bwMode="auto">
              <a:xfrm>
                <a:off x="4646835" y="3548552"/>
                <a:ext cx="204542" cy="329046"/>
              </a:xfrm>
              <a:custGeom>
                <a:avLst/>
                <a:gdLst>
                  <a:gd name="T0" fmla="*/ 136 w 138"/>
                  <a:gd name="T1" fmla="*/ 54 h 222"/>
                  <a:gd name="T2" fmla="*/ 134 w 138"/>
                  <a:gd name="T3" fmla="*/ 110 h 222"/>
                  <a:gd name="T4" fmla="*/ 125 w 138"/>
                  <a:gd name="T5" fmla="*/ 110 h 222"/>
                  <a:gd name="T6" fmla="*/ 125 w 138"/>
                  <a:gd name="T7" fmla="*/ 118 h 222"/>
                  <a:gd name="T8" fmla="*/ 117 w 138"/>
                  <a:gd name="T9" fmla="*/ 126 h 222"/>
                  <a:gd name="T10" fmla="*/ 117 w 138"/>
                  <a:gd name="T11" fmla="*/ 132 h 222"/>
                  <a:gd name="T12" fmla="*/ 117 w 138"/>
                  <a:gd name="T13" fmla="*/ 137 h 222"/>
                  <a:gd name="T14" fmla="*/ 112 w 138"/>
                  <a:gd name="T15" fmla="*/ 147 h 222"/>
                  <a:gd name="T16" fmla="*/ 117 w 138"/>
                  <a:gd name="T17" fmla="*/ 148 h 222"/>
                  <a:gd name="T18" fmla="*/ 117 w 138"/>
                  <a:gd name="T19" fmla="*/ 152 h 222"/>
                  <a:gd name="T20" fmla="*/ 118 w 138"/>
                  <a:gd name="T21" fmla="*/ 158 h 222"/>
                  <a:gd name="T22" fmla="*/ 124 w 138"/>
                  <a:gd name="T23" fmla="*/ 165 h 222"/>
                  <a:gd name="T24" fmla="*/ 124 w 138"/>
                  <a:gd name="T25" fmla="*/ 170 h 222"/>
                  <a:gd name="T26" fmla="*/ 120 w 138"/>
                  <a:gd name="T27" fmla="*/ 173 h 222"/>
                  <a:gd name="T28" fmla="*/ 113 w 138"/>
                  <a:gd name="T29" fmla="*/ 175 h 222"/>
                  <a:gd name="T30" fmla="*/ 109 w 138"/>
                  <a:gd name="T31" fmla="*/ 180 h 222"/>
                  <a:gd name="T32" fmla="*/ 103 w 138"/>
                  <a:gd name="T33" fmla="*/ 184 h 222"/>
                  <a:gd name="T34" fmla="*/ 100 w 138"/>
                  <a:gd name="T35" fmla="*/ 188 h 222"/>
                  <a:gd name="T36" fmla="*/ 99 w 138"/>
                  <a:gd name="T37" fmla="*/ 194 h 222"/>
                  <a:gd name="T38" fmla="*/ 94 w 138"/>
                  <a:gd name="T39" fmla="*/ 198 h 222"/>
                  <a:gd name="T40" fmla="*/ 81 w 138"/>
                  <a:gd name="T41" fmla="*/ 199 h 222"/>
                  <a:gd name="T42" fmla="*/ 74 w 138"/>
                  <a:gd name="T43" fmla="*/ 198 h 222"/>
                  <a:gd name="T44" fmla="*/ 74 w 138"/>
                  <a:gd name="T45" fmla="*/ 204 h 222"/>
                  <a:gd name="T46" fmla="*/ 73 w 138"/>
                  <a:gd name="T47" fmla="*/ 208 h 222"/>
                  <a:gd name="T48" fmla="*/ 59 w 138"/>
                  <a:gd name="T49" fmla="*/ 212 h 222"/>
                  <a:gd name="T50" fmla="*/ 49 w 138"/>
                  <a:gd name="T51" fmla="*/ 219 h 222"/>
                  <a:gd name="T52" fmla="*/ 45 w 138"/>
                  <a:gd name="T53" fmla="*/ 215 h 222"/>
                  <a:gd name="T54" fmla="*/ 42 w 138"/>
                  <a:gd name="T55" fmla="*/ 217 h 222"/>
                  <a:gd name="T56" fmla="*/ 34 w 138"/>
                  <a:gd name="T57" fmla="*/ 222 h 222"/>
                  <a:gd name="T58" fmla="*/ 30 w 138"/>
                  <a:gd name="T59" fmla="*/ 217 h 222"/>
                  <a:gd name="T60" fmla="*/ 26 w 138"/>
                  <a:gd name="T61" fmla="*/ 208 h 222"/>
                  <a:gd name="T62" fmla="*/ 13 w 138"/>
                  <a:gd name="T63" fmla="*/ 197 h 222"/>
                  <a:gd name="T64" fmla="*/ 11 w 138"/>
                  <a:gd name="T65" fmla="*/ 194 h 222"/>
                  <a:gd name="T66" fmla="*/ 11 w 138"/>
                  <a:gd name="T67" fmla="*/ 188 h 222"/>
                  <a:gd name="T68" fmla="*/ 15 w 138"/>
                  <a:gd name="T69" fmla="*/ 186 h 222"/>
                  <a:gd name="T70" fmla="*/ 20 w 138"/>
                  <a:gd name="T71" fmla="*/ 186 h 222"/>
                  <a:gd name="T72" fmla="*/ 26 w 138"/>
                  <a:gd name="T73" fmla="*/ 187 h 222"/>
                  <a:gd name="T74" fmla="*/ 29 w 138"/>
                  <a:gd name="T75" fmla="*/ 186 h 222"/>
                  <a:gd name="T76" fmla="*/ 22 w 138"/>
                  <a:gd name="T77" fmla="*/ 179 h 222"/>
                  <a:gd name="T78" fmla="*/ 22 w 138"/>
                  <a:gd name="T79" fmla="*/ 172 h 222"/>
                  <a:gd name="T80" fmla="*/ 20 w 138"/>
                  <a:gd name="T81" fmla="*/ 165 h 222"/>
                  <a:gd name="T82" fmla="*/ 20 w 138"/>
                  <a:gd name="T83" fmla="*/ 158 h 222"/>
                  <a:gd name="T84" fmla="*/ 18 w 138"/>
                  <a:gd name="T85" fmla="*/ 151 h 222"/>
                  <a:gd name="T86" fmla="*/ 8 w 138"/>
                  <a:gd name="T87" fmla="*/ 145 h 222"/>
                  <a:gd name="T88" fmla="*/ 1 w 138"/>
                  <a:gd name="T89" fmla="*/ 137 h 222"/>
                  <a:gd name="T90" fmla="*/ 2 w 138"/>
                  <a:gd name="T91" fmla="*/ 118 h 222"/>
                  <a:gd name="T92" fmla="*/ 26 w 138"/>
                  <a:gd name="T93" fmla="*/ 94 h 222"/>
                  <a:gd name="T94" fmla="*/ 31 w 138"/>
                  <a:gd name="T95" fmla="*/ 47 h 222"/>
                  <a:gd name="T96" fmla="*/ 23 w 138"/>
                  <a:gd name="T97" fmla="*/ 31 h 222"/>
                  <a:gd name="T98" fmla="*/ 15 w 138"/>
                  <a:gd name="T99" fmla="*/ 7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8" h="222">
                    <a:moveTo>
                      <a:pt x="30" y="0"/>
                    </a:moveTo>
                    <a:lnTo>
                      <a:pt x="136" y="54"/>
                    </a:lnTo>
                    <a:lnTo>
                      <a:pt x="136" y="54"/>
                    </a:lnTo>
                    <a:lnTo>
                      <a:pt x="138" y="107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31" y="108"/>
                    </a:lnTo>
                    <a:lnTo>
                      <a:pt x="128" y="108"/>
                    </a:lnTo>
                    <a:lnTo>
                      <a:pt x="125" y="110"/>
                    </a:lnTo>
                    <a:lnTo>
                      <a:pt x="125" y="114"/>
                    </a:lnTo>
                    <a:lnTo>
                      <a:pt x="127" y="115"/>
                    </a:lnTo>
                    <a:lnTo>
                      <a:pt x="125" y="118"/>
                    </a:lnTo>
                    <a:lnTo>
                      <a:pt x="121" y="123"/>
                    </a:lnTo>
                    <a:lnTo>
                      <a:pt x="120" y="123"/>
                    </a:lnTo>
                    <a:lnTo>
                      <a:pt x="117" y="126"/>
                    </a:lnTo>
                    <a:lnTo>
                      <a:pt x="117" y="128"/>
                    </a:lnTo>
                    <a:lnTo>
                      <a:pt x="118" y="129"/>
                    </a:lnTo>
                    <a:lnTo>
                      <a:pt x="117" y="132"/>
                    </a:lnTo>
                    <a:lnTo>
                      <a:pt x="114" y="134"/>
                    </a:lnTo>
                    <a:lnTo>
                      <a:pt x="114" y="136"/>
                    </a:lnTo>
                    <a:lnTo>
                      <a:pt x="117" y="137"/>
                    </a:lnTo>
                    <a:lnTo>
                      <a:pt x="117" y="140"/>
                    </a:lnTo>
                    <a:lnTo>
                      <a:pt x="116" y="141"/>
                    </a:lnTo>
                    <a:lnTo>
                      <a:pt x="112" y="147"/>
                    </a:lnTo>
                    <a:lnTo>
                      <a:pt x="112" y="150"/>
                    </a:lnTo>
                    <a:lnTo>
                      <a:pt x="113" y="151"/>
                    </a:lnTo>
                    <a:lnTo>
                      <a:pt x="117" y="148"/>
                    </a:lnTo>
                    <a:lnTo>
                      <a:pt x="118" y="150"/>
                    </a:lnTo>
                    <a:lnTo>
                      <a:pt x="118" y="151"/>
                    </a:lnTo>
                    <a:lnTo>
                      <a:pt x="117" y="152"/>
                    </a:lnTo>
                    <a:lnTo>
                      <a:pt x="118" y="154"/>
                    </a:lnTo>
                    <a:lnTo>
                      <a:pt x="117" y="155"/>
                    </a:lnTo>
                    <a:lnTo>
                      <a:pt x="118" y="158"/>
                    </a:lnTo>
                    <a:lnTo>
                      <a:pt x="118" y="161"/>
                    </a:lnTo>
                    <a:lnTo>
                      <a:pt x="120" y="163"/>
                    </a:lnTo>
                    <a:lnTo>
                      <a:pt x="124" y="165"/>
                    </a:lnTo>
                    <a:lnTo>
                      <a:pt x="125" y="166"/>
                    </a:lnTo>
                    <a:lnTo>
                      <a:pt x="124" y="169"/>
                    </a:lnTo>
                    <a:lnTo>
                      <a:pt x="124" y="170"/>
                    </a:lnTo>
                    <a:lnTo>
                      <a:pt x="124" y="170"/>
                    </a:lnTo>
                    <a:lnTo>
                      <a:pt x="124" y="172"/>
                    </a:lnTo>
                    <a:lnTo>
                      <a:pt x="120" y="173"/>
                    </a:lnTo>
                    <a:lnTo>
                      <a:pt x="118" y="173"/>
                    </a:lnTo>
                    <a:lnTo>
                      <a:pt x="116" y="173"/>
                    </a:lnTo>
                    <a:lnTo>
                      <a:pt x="113" y="175"/>
                    </a:lnTo>
                    <a:lnTo>
                      <a:pt x="110" y="176"/>
                    </a:lnTo>
                    <a:lnTo>
                      <a:pt x="109" y="177"/>
                    </a:lnTo>
                    <a:lnTo>
                      <a:pt x="109" y="180"/>
                    </a:lnTo>
                    <a:lnTo>
                      <a:pt x="107" y="180"/>
                    </a:lnTo>
                    <a:lnTo>
                      <a:pt x="105" y="184"/>
                    </a:lnTo>
                    <a:lnTo>
                      <a:pt x="103" y="184"/>
                    </a:lnTo>
                    <a:lnTo>
                      <a:pt x="103" y="184"/>
                    </a:lnTo>
                    <a:lnTo>
                      <a:pt x="100" y="186"/>
                    </a:lnTo>
                    <a:lnTo>
                      <a:pt x="100" y="188"/>
                    </a:lnTo>
                    <a:lnTo>
                      <a:pt x="99" y="188"/>
                    </a:lnTo>
                    <a:lnTo>
                      <a:pt x="99" y="191"/>
                    </a:lnTo>
                    <a:lnTo>
                      <a:pt x="99" y="194"/>
                    </a:lnTo>
                    <a:lnTo>
                      <a:pt x="98" y="195"/>
                    </a:lnTo>
                    <a:lnTo>
                      <a:pt x="96" y="197"/>
                    </a:lnTo>
                    <a:lnTo>
                      <a:pt x="94" y="198"/>
                    </a:lnTo>
                    <a:lnTo>
                      <a:pt x="88" y="199"/>
                    </a:lnTo>
                    <a:lnTo>
                      <a:pt x="85" y="199"/>
                    </a:lnTo>
                    <a:lnTo>
                      <a:pt x="81" y="199"/>
                    </a:lnTo>
                    <a:lnTo>
                      <a:pt x="80" y="198"/>
                    </a:lnTo>
                    <a:lnTo>
                      <a:pt x="77" y="198"/>
                    </a:lnTo>
                    <a:lnTo>
                      <a:pt x="74" y="198"/>
                    </a:lnTo>
                    <a:lnTo>
                      <a:pt x="73" y="199"/>
                    </a:lnTo>
                    <a:lnTo>
                      <a:pt x="73" y="201"/>
                    </a:lnTo>
                    <a:lnTo>
                      <a:pt x="74" y="204"/>
                    </a:lnTo>
                    <a:lnTo>
                      <a:pt x="76" y="204"/>
                    </a:lnTo>
                    <a:lnTo>
                      <a:pt x="77" y="206"/>
                    </a:lnTo>
                    <a:lnTo>
                      <a:pt x="73" y="208"/>
                    </a:lnTo>
                    <a:lnTo>
                      <a:pt x="71" y="210"/>
                    </a:lnTo>
                    <a:lnTo>
                      <a:pt x="67" y="210"/>
                    </a:lnTo>
                    <a:lnTo>
                      <a:pt x="59" y="212"/>
                    </a:lnTo>
                    <a:lnTo>
                      <a:pt x="56" y="215"/>
                    </a:lnTo>
                    <a:lnTo>
                      <a:pt x="52" y="216"/>
                    </a:lnTo>
                    <a:lnTo>
                      <a:pt x="49" y="219"/>
                    </a:lnTo>
                    <a:lnTo>
                      <a:pt x="47" y="219"/>
                    </a:lnTo>
                    <a:lnTo>
                      <a:pt x="45" y="217"/>
                    </a:lnTo>
                    <a:lnTo>
                      <a:pt x="45" y="215"/>
                    </a:lnTo>
                    <a:lnTo>
                      <a:pt x="44" y="213"/>
                    </a:lnTo>
                    <a:lnTo>
                      <a:pt x="42" y="215"/>
                    </a:lnTo>
                    <a:lnTo>
                      <a:pt x="42" y="217"/>
                    </a:lnTo>
                    <a:lnTo>
                      <a:pt x="40" y="220"/>
                    </a:lnTo>
                    <a:lnTo>
                      <a:pt x="37" y="220"/>
                    </a:lnTo>
                    <a:lnTo>
                      <a:pt x="34" y="222"/>
                    </a:lnTo>
                    <a:lnTo>
                      <a:pt x="31" y="222"/>
                    </a:lnTo>
                    <a:lnTo>
                      <a:pt x="31" y="219"/>
                    </a:lnTo>
                    <a:lnTo>
                      <a:pt x="30" y="217"/>
                    </a:lnTo>
                    <a:lnTo>
                      <a:pt x="30" y="215"/>
                    </a:lnTo>
                    <a:lnTo>
                      <a:pt x="27" y="210"/>
                    </a:lnTo>
                    <a:lnTo>
                      <a:pt x="26" y="208"/>
                    </a:lnTo>
                    <a:lnTo>
                      <a:pt x="23" y="206"/>
                    </a:lnTo>
                    <a:lnTo>
                      <a:pt x="19" y="201"/>
                    </a:lnTo>
                    <a:lnTo>
                      <a:pt x="13" y="197"/>
                    </a:lnTo>
                    <a:lnTo>
                      <a:pt x="12" y="195"/>
                    </a:lnTo>
                    <a:lnTo>
                      <a:pt x="11" y="194"/>
                    </a:lnTo>
                    <a:lnTo>
                      <a:pt x="11" y="194"/>
                    </a:lnTo>
                    <a:lnTo>
                      <a:pt x="9" y="191"/>
                    </a:lnTo>
                    <a:lnTo>
                      <a:pt x="9" y="190"/>
                    </a:lnTo>
                    <a:lnTo>
                      <a:pt x="11" y="188"/>
                    </a:lnTo>
                    <a:lnTo>
                      <a:pt x="11" y="186"/>
                    </a:lnTo>
                    <a:lnTo>
                      <a:pt x="12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9" y="186"/>
                    </a:lnTo>
                    <a:lnTo>
                      <a:pt x="20" y="186"/>
                    </a:lnTo>
                    <a:lnTo>
                      <a:pt x="22" y="186"/>
                    </a:lnTo>
                    <a:lnTo>
                      <a:pt x="24" y="186"/>
                    </a:lnTo>
                    <a:lnTo>
                      <a:pt x="26" y="187"/>
                    </a:lnTo>
                    <a:lnTo>
                      <a:pt x="29" y="187"/>
                    </a:lnTo>
                    <a:lnTo>
                      <a:pt x="30" y="187"/>
                    </a:lnTo>
                    <a:lnTo>
                      <a:pt x="29" y="186"/>
                    </a:lnTo>
                    <a:lnTo>
                      <a:pt x="24" y="183"/>
                    </a:lnTo>
                    <a:lnTo>
                      <a:pt x="24" y="180"/>
                    </a:lnTo>
                    <a:lnTo>
                      <a:pt x="22" y="179"/>
                    </a:lnTo>
                    <a:lnTo>
                      <a:pt x="20" y="176"/>
                    </a:lnTo>
                    <a:lnTo>
                      <a:pt x="20" y="173"/>
                    </a:lnTo>
                    <a:lnTo>
                      <a:pt x="22" y="172"/>
                    </a:lnTo>
                    <a:lnTo>
                      <a:pt x="22" y="168"/>
                    </a:lnTo>
                    <a:lnTo>
                      <a:pt x="20" y="166"/>
                    </a:lnTo>
                    <a:lnTo>
                      <a:pt x="20" y="165"/>
                    </a:lnTo>
                    <a:lnTo>
                      <a:pt x="22" y="163"/>
                    </a:lnTo>
                    <a:lnTo>
                      <a:pt x="22" y="162"/>
                    </a:lnTo>
                    <a:lnTo>
                      <a:pt x="20" y="158"/>
                    </a:lnTo>
                    <a:lnTo>
                      <a:pt x="19" y="157"/>
                    </a:lnTo>
                    <a:lnTo>
                      <a:pt x="19" y="155"/>
                    </a:lnTo>
                    <a:lnTo>
                      <a:pt x="18" y="151"/>
                    </a:lnTo>
                    <a:lnTo>
                      <a:pt x="15" y="148"/>
                    </a:lnTo>
                    <a:lnTo>
                      <a:pt x="8" y="145"/>
                    </a:lnTo>
                    <a:lnTo>
                      <a:pt x="8" y="145"/>
                    </a:lnTo>
                    <a:lnTo>
                      <a:pt x="7" y="141"/>
                    </a:lnTo>
                    <a:lnTo>
                      <a:pt x="2" y="137"/>
                    </a:lnTo>
                    <a:lnTo>
                      <a:pt x="1" y="137"/>
                    </a:lnTo>
                    <a:lnTo>
                      <a:pt x="0" y="119"/>
                    </a:lnTo>
                    <a:lnTo>
                      <a:pt x="1" y="118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4" y="116"/>
                    </a:lnTo>
                    <a:lnTo>
                      <a:pt x="26" y="94"/>
                    </a:lnTo>
                    <a:lnTo>
                      <a:pt x="26" y="75"/>
                    </a:lnTo>
                    <a:lnTo>
                      <a:pt x="29" y="50"/>
                    </a:lnTo>
                    <a:lnTo>
                      <a:pt x="31" y="47"/>
                    </a:lnTo>
                    <a:lnTo>
                      <a:pt x="31" y="43"/>
                    </a:lnTo>
                    <a:lnTo>
                      <a:pt x="22" y="32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18" y="9"/>
                    </a:lnTo>
                    <a:lnTo>
                      <a:pt x="15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7" name="Freeform 883"/>
              <p:cNvSpPr>
                <a:spLocks/>
              </p:cNvSpPr>
              <p:nvPr/>
            </p:nvSpPr>
            <p:spPr bwMode="auto">
              <a:xfrm>
                <a:off x="4621637" y="376050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8" name="Freeform 884"/>
              <p:cNvSpPr>
                <a:spLocks/>
              </p:cNvSpPr>
              <p:nvPr/>
            </p:nvSpPr>
            <p:spPr bwMode="auto">
              <a:xfrm>
                <a:off x="4394862" y="3552998"/>
                <a:ext cx="297921" cy="234186"/>
              </a:xfrm>
              <a:custGeom>
                <a:avLst/>
                <a:gdLst>
                  <a:gd name="T0" fmla="*/ 149 w 201"/>
                  <a:gd name="T1" fmla="*/ 0 h 158"/>
                  <a:gd name="T2" fmla="*/ 174 w 201"/>
                  <a:gd name="T3" fmla="*/ 8 h 158"/>
                  <a:gd name="T4" fmla="*/ 188 w 201"/>
                  <a:gd name="T5" fmla="*/ 6 h 158"/>
                  <a:gd name="T6" fmla="*/ 193 w 201"/>
                  <a:gd name="T7" fmla="*/ 28 h 158"/>
                  <a:gd name="T8" fmla="*/ 201 w 201"/>
                  <a:gd name="T9" fmla="*/ 40 h 158"/>
                  <a:gd name="T10" fmla="*/ 199 w 201"/>
                  <a:gd name="T11" fmla="*/ 47 h 158"/>
                  <a:gd name="T12" fmla="*/ 196 w 201"/>
                  <a:gd name="T13" fmla="*/ 91 h 158"/>
                  <a:gd name="T14" fmla="*/ 174 w 201"/>
                  <a:gd name="T15" fmla="*/ 115 h 158"/>
                  <a:gd name="T16" fmla="*/ 171 w 201"/>
                  <a:gd name="T17" fmla="*/ 115 h 158"/>
                  <a:gd name="T18" fmla="*/ 171 w 201"/>
                  <a:gd name="T19" fmla="*/ 134 h 158"/>
                  <a:gd name="T20" fmla="*/ 167 w 201"/>
                  <a:gd name="T21" fmla="*/ 136 h 158"/>
                  <a:gd name="T22" fmla="*/ 165 w 201"/>
                  <a:gd name="T23" fmla="*/ 137 h 158"/>
                  <a:gd name="T24" fmla="*/ 161 w 201"/>
                  <a:gd name="T25" fmla="*/ 137 h 158"/>
                  <a:gd name="T26" fmla="*/ 159 w 201"/>
                  <a:gd name="T27" fmla="*/ 140 h 158"/>
                  <a:gd name="T28" fmla="*/ 153 w 201"/>
                  <a:gd name="T29" fmla="*/ 141 h 158"/>
                  <a:gd name="T30" fmla="*/ 149 w 201"/>
                  <a:gd name="T31" fmla="*/ 140 h 158"/>
                  <a:gd name="T32" fmla="*/ 138 w 201"/>
                  <a:gd name="T33" fmla="*/ 137 h 158"/>
                  <a:gd name="T34" fmla="*/ 128 w 201"/>
                  <a:gd name="T35" fmla="*/ 138 h 158"/>
                  <a:gd name="T36" fmla="*/ 123 w 201"/>
                  <a:gd name="T37" fmla="*/ 144 h 158"/>
                  <a:gd name="T38" fmla="*/ 117 w 201"/>
                  <a:gd name="T39" fmla="*/ 145 h 158"/>
                  <a:gd name="T40" fmla="*/ 109 w 201"/>
                  <a:gd name="T41" fmla="*/ 144 h 158"/>
                  <a:gd name="T42" fmla="*/ 102 w 201"/>
                  <a:gd name="T43" fmla="*/ 140 h 158"/>
                  <a:gd name="T44" fmla="*/ 99 w 201"/>
                  <a:gd name="T45" fmla="*/ 137 h 158"/>
                  <a:gd name="T46" fmla="*/ 96 w 201"/>
                  <a:gd name="T47" fmla="*/ 137 h 158"/>
                  <a:gd name="T48" fmla="*/ 91 w 201"/>
                  <a:gd name="T49" fmla="*/ 140 h 158"/>
                  <a:gd name="T50" fmla="*/ 88 w 201"/>
                  <a:gd name="T51" fmla="*/ 141 h 158"/>
                  <a:gd name="T52" fmla="*/ 84 w 201"/>
                  <a:gd name="T53" fmla="*/ 140 h 158"/>
                  <a:gd name="T54" fmla="*/ 80 w 201"/>
                  <a:gd name="T55" fmla="*/ 134 h 158"/>
                  <a:gd name="T56" fmla="*/ 73 w 201"/>
                  <a:gd name="T57" fmla="*/ 133 h 158"/>
                  <a:gd name="T58" fmla="*/ 69 w 201"/>
                  <a:gd name="T59" fmla="*/ 131 h 158"/>
                  <a:gd name="T60" fmla="*/ 65 w 201"/>
                  <a:gd name="T61" fmla="*/ 130 h 158"/>
                  <a:gd name="T62" fmla="*/ 59 w 201"/>
                  <a:gd name="T63" fmla="*/ 131 h 158"/>
                  <a:gd name="T64" fmla="*/ 56 w 201"/>
                  <a:gd name="T65" fmla="*/ 131 h 158"/>
                  <a:gd name="T66" fmla="*/ 52 w 201"/>
                  <a:gd name="T67" fmla="*/ 133 h 158"/>
                  <a:gd name="T68" fmla="*/ 48 w 201"/>
                  <a:gd name="T69" fmla="*/ 136 h 158"/>
                  <a:gd name="T70" fmla="*/ 48 w 201"/>
                  <a:gd name="T71" fmla="*/ 138 h 158"/>
                  <a:gd name="T72" fmla="*/ 48 w 201"/>
                  <a:gd name="T73" fmla="*/ 140 h 158"/>
                  <a:gd name="T74" fmla="*/ 49 w 201"/>
                  <a:gd name="T75" fmla="*/ 144 h 158"/>
                  <a:gd name="T76" fmla="*/ 47 w 201"/>
                  <a:gd name="T77" fmla="*/ 145 h 158"/>
                  <a:gd name="T78" fmla="*/ 44 w 201"/>
                  <a:gd name="T79" fmla="*/ 149 h 158"/>
                  <a:gd name="T80" fmla="*/ 45 w 201"/>
                  <a:gd name="T81" fmla="*/ 155 h 158"/>
                  <a:gd name="T82" fmla="*/ 47 w 201"/>
                  <a:gd name="T83" fmla="*/ 156 h 158"/>
                  <a:gd name="T84" fmla="*/ 42 w 201"/>
                  <a:gd name="T85" fmla="*/ 154 h 158"/>
                  <a:gd name="T86" fmla="*/ 37 w 201"/>
                  <a:gd name="T87" fmla="*/ 151 h 158"/>
                  <a:gd name="T88" fmla="*/ 31 w 201"/>
                  <a:gd name="T89" fmla="*/ 149 h 158"/>
                  <a:gd name="T90" fmla="*/ 29 w 201"/>
                  <a:gd name="T91" fmla="*/ 151 h 158"/>
                  <a:gd name="T92" fmla="*/ 27 w 201"/>
                  <a:gd name="T93" fmla="*/ 152 h 158"/>
                  <a:gd name="T94" fmla="*/ 25 w 201"/>
                  <a:gd name="T95" fmla="*/ 145 h 158"/>
                  <a:gd name="T96" fmla="*/ 25 w 201"/>
                  <a:gd name="T97" fmla="*/ 142 h 158"/>
                  <a:gd name="T98" fmla="*/ 22 w 201"/>
                  <a:gd name="T99" fmla="*/ 140 h 158"/>
                  <a:gd name="T100" fmla="*/ 12 w 201"/>
                  <a:gd name="T101" fmla="*/ 140 h 158"/>
                  <a:gd name="T102" fmla="*/ 0 w 201"/>
                  <a:gd name="T103" fmla="*/ 126 h 158"/>
                  <a:gd name="T104" fmla="*/ 1 w 201"/>
                  <a:gd name="T105" fmla="*/ 119 h 158"/>
                  <a:gd name="T106" fmla="*/ 2 w 201"/>
                  <a:gd name="T107" fmla="*/ 113 h 158"/>
                  <a:gd name="T108" fmla="*/ 15 w 201"/>
                  <a:gd name="T109" fmla="*/ 113 h 158"/>
                  <a:gd name="T110" fmla="*/ 20 w 201"/>
                  <a:gd name="T111" fmla="*/ 112 h 158"/>
                  <a:gd name="T112" fmla="*/ 33 w 201"/>
                  <a:gd name="T113" fmla="*/ 109 h 158"/>
                  <a:gd name="T114" fmla="*/ 41 w 201"/>
                  <a:gd name="T115" fmla="*/ 107 h 158"/>
                  <a:gd name="T116" fmla="*/ 48 w 201"/>
                  <a:gd name="T117" fmla="*/ 101 h 158"/>
                  <a:gd name="T118" fmla="*/ 51 w 201"/>
                  <a:gd name="T119" fmla="*/ 94 h 158"/>
                  <a:gd name="T120" fmla="*/ 52 w 201"/>
                  <a:gd name="T121" fmla="*/ 57 h 158"/>
                  <a:gd name="T122" fmla="*/ 89 w 201"/>
                  <a:gd name="T123" fmla="*/ 3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1" h="158">
                    <a:moveTo>
                      <a:pt x="149" y="0"/>
                    </a:moveTo>
                    <a:lnTo>
                      <a:pt x="149" y="0"/>
                    </a:lnTo>
                    <a:lnTo>
                      <a:pt x="171" y="7"/>
                    </a:lnTo>
                    <a:lnTo>
                      <a:pt x="174" y="8"/>
                    </a:lnTo>
                    <a:lnTo>
                      <a:pt x="185" y="4"/>
                    </a:lnTo>
                    <a:lnTo>
                      <a:pt x="188" y="6"/>
                    </a:lnTo>
                    <a:lnTo>
                      <a:pt x="193" y="24"/>
                    </a:lnTo>
                    <a:lnTo>
                      <a:pt x="193" y="28"/>
                    </a:lnTo>
                    <a:lnTo>
                      <a:pt x="192" y="29"/>
                    </a:lnTo>
                    <a:lnTo>
                      <a:pt x="201" y="40"/>
                    </a:lnTo>
                    <a:lnTo>
                      <a:pt x="201" y="44"/>
                    </a:lnTo>
                    <a:lnTo>
                      <a:pt x="199" y="47"/>
                    </a:lnTo>
                    <a:lnTo>
                      <a:pt x="196" y="72"/>
                    </a:lnTo>
                    <a:lnTo>
                      <a:pt x="196" y="91"/>
                    </a:lnTo>
                    <a:lnTo>
                      <a:pt x="174" y="113"/>
                    </a:lnTo>
                    <a:lnTo>
                      <a:pt x="174" y="115"/>
                    </a:lnTo>
                    <a:lnTo>
                      <a:pt x="172" y="115"/>
                    </a:lnTo>
                    <a:lnTo>
                      <a:pt x="171" y="115"/>
                    </a:lnTo>
                    <a:lnTo>
                      <a:pt x="170" y="116"/>
                    </a:lnTo>
                    <a:lnTo>
                      <a:pt x="171" y="134"/>
                    </a:lnTo>
                    <a:lnTo>
                      <a:pt x="168" y="133"/>
                    </a:lnTo>
                    <a:lnTo>
                      <a:pt x="167" y="136"/>
                    </a:lnTo>
                    <a:lnTo>
                      <a:pt x="167" y="137"/>
                    </a:lnTo>
                    <a:lnTo>
                      <a:pt x="165" y="137"/>
                    </a:lnTo>
                    <a:lnTo>
                      <a:pt x="163" y="137"/>
                    </a:lnTo>
                    <a:lnTo>
                      <a:pt x="161" y="137"/>
                    </a:lnTo>
                    <a:lnTo>
                      <a:pt x="161" y="138"/>
                    </a:lnTo>
                    <a:lnTo>
                      <a:pt x="159" y="140"/>
                    </a:lnTo>
                    <a:lnTo>
                      <a:pt x="157" y="140"/>
                    </a:lnTo>
                    <a:lnTo>
                      <a:pt x="153" y="141"/>
                    </a:lnTo>
                    <a:lnTo>
                      <a:pt x="152" y="141"/>
                    </a:lnTo>
                    <a:lnTo>
                      <a:pt x="149" y="140"/>
                    </a:lnTo>
                    <a:lnTo>
                      <a:pt x="145" y="138"/>
                    </a:lnTo>
                    <a:lnTo>
                      <a:pt x="138" y="137"/>
                    </a:lnTo>
                    <a:lnTo>
                      <a:pt x="135" y="138"/>
                    </a:lnTo>
                    <a:lnTo>
                      <a:pt x="128" y="138"/>
                    </a:lnTo>
                    <a:lnTo>
                      <a:pt x="125" y="140"/>
                    </a:lnTo>
                    <a:lnTo>
                      <a:pt x="123" y="144"/>
                    </a:lnTo>
                    <a:lnTo>
                      <a:pt x="118" y="147"/>
                    </a:lnTo>
                    <a:lnTo>
                      <a:pt x="117" y="145"/>
                    </a:lnTo>
                    <a:lnTo>
                      <a:pt x="112" y="144"/>
                    </a:lnTo>
                    <a:lnTo>
                      <a:pt x="109" y="144"/>
                    </a:lnTo>
                    <a:lnTo>
                      <a:pt x="105" y="141"/>
                    </a:lnTo>
                    <a:lnTo>
                      <a:pt x="102" y="140"/>
                    </a:lnTo>
                    <a:lnTo>
                      <a:pt x="102" y="138"/>
                    </a:lnTo>
                    <a:lnTo>
                      <a:pt x="99" y="137"/>
                    </a:lnTo>
                    <a:lnTo>
                      <a:pt x="98" y="137"/>
                    </a:lnTo>
                    <a:lnTo>
                      <a:pt x="96" y="137"/>
                    </a:lnTo>
                    <a:lnTo>
                      <a:pt x="92" y="138"/>
                    </a:lnTo>
                    <a:lnTo>
                      <a:pt x="91" y="140"/>
                    </a:lnTo>
                    <a:lnTo>
                      <a:pt x="89" y="140"/>
                    </a:lnTo>
                    <a:lnTo>
                      <a:pt x="88" y="141"/>
                    </a:lnTo>
                    <a:lnTo>
                      <a:pt x="87" y="141"/>
                    </a:lnTo>
                    <a:lnTo>
                      <a:pt x="84" y="140"/>
                    </a:lnTo>
                    <a:lnTo>
                      <a:pt x="81" y="136"/>
                    </a:lnTo>
                    <a:lnTo>
                      <a:pt x="80" y="134"/>
                    </a:lnTo>
                    <a:lnTo>
                      <a:pt x="76" y="133"/>
                    </a:lnTo>
                    <a:lnTo>
                      <a:pt x="73" y="133"/>
                    </a:lnTo>
                    <a:lnTo>
                      <a:pt x="72" y="131"/>
                    </a:lnTo>
                    <a:lnTo>
                      <a:pt x="69" y="131"/>
                    </a:lnTo>
                    <a:lnTo>
                      <a:pt x="67" y="130"/>
                    </a:lnTo>
                    <a:lnTo>
                      <a:pt x="65" y="130"/>
                    </a:lnTo>
                    <a:lnTo>
                      <a:pt x="63" y="131"/>
                    </a:lnTo>
                    <a:lnTo>
                      <a:pt x="59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3"/>
                    </a:lnTo>
                    <a:lnTo>
                      <a:pt x="52" y="133"/>
                    </a:lnTo>
                    <a:lnTo>
                      <a:pt x="51" y="133"/>
                    </a:lnTo>
                    <a:lnTo>
                      <a:pt x="48" y="136"/>
                    </a:lnTo>
                    <a:lnTo>
                      <a:pt x="48" y="137"/>
                    </a:lnTo>
                    <a:lnTo>
                      <a:pt x="48" y="138"/>
                    </a:lnTo>
                    <a:lnTo>
                      <a:pt x="48" y="138"/>
                    </a:lnTo>
                    <a:lnTo>
                      <a:pt x="48" y="140"/>
                    </a:lnTo>
                    <a:lnTo>
                      <a:pt x="48" y="142"/>
                    </a:lnTo>
                    <a:lnTo>
                      <a:pt x="49" y="144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4" y="148"/>
                    </a:lnTo>
                    <a:lnTo>
                      <a:pt x="44" y="149"/>
                    </a:lnTo>
                    <a:lnTo>
                      <a:pt x="44" y="151"/>
                    </a:lnTo>
                    <a:lnTo>
                      <a:pt x="45" y="155"/>
                    </a:lnTo>
                    <a:lnTo>
                      <a:pt x="47" y="155"/>
                    </a:lnTo>
                    <a:lnTo>
                      <a:pt x="47" y="156"/>
                    </a:lnTo>
                    <a:lnTo>
                      <a:pt x="45" y="158"/>
                    </a:lnTo>
                    <a:lnTo>
                      <a:pt x="42" y="154"/>
                    </a:lnTo>
                    <a:lnTo>
                      <a:pt x="38" y="154"/>
                    </a:lnTo>
                    <a:lnTo>
                      <a:pt x="37" y="151"/>
                    </a:lnTo>
                    <a:lnTo>
                      <a:pt x="31" y="147"/>
                    </a:lnTo>
                    <a:lnTo>
                      <a:pt x="31" y="149"/>
                    </a:lnTo>
                    <a:lnTo>
                      <a:pt x="31" y="151"/>
                    </a:lnTo>
                    <a:lnTo>
                      <a:pt x="29" y="151"/>
                    </a:lnTo>
                    <a:lnTo>
                      <a:pt x="27" y="152"/>
                    </a:lnTo>
                    <a:lnTo>
                      <a:pt x="27" y="152"/>
                    </a:lnTo>
                    <a:lnTo>
                      <a:pt x="23" y="148"/>
                    </a:lnTo>
                    <a:lnTo>
                      <a:pt x="25" y="145"/>
                    </a:lnTo>
                    <a:lnTo>
                      <a:pt x="25" y="144"/>
                    </a:lnTo>
                    <a:lnTo>
                      <a:pt x="25" y="142"/>
                    </a:lnTo>
                    <a:lnTo>
                      <a:pt x="23" y="141"/>
                    </a:lnTo>
                    <a:lnTo>
                      <a:pt x="22" y="140"/>
                    </a:lnTo>
                    <a:lnTo>
                      <a:pt x="16" y="142"/>
                    </a:lnTo>
                    <a:lnTo>
                      <a:pt x="12" y="140"/>
                    </a:lnTo>
                    <a:lnTo>
                      <a:pt x="12" y="134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19"/>
                    </a:lnTo>
                    <a:lnTo>
                      <a:pt x="1" y="115"/>
                    </a:lnTo>
                    <a:lnTo>
                      <a:pt x="2" y="113"/>
                    </a:lnTo>
                    <a:lnTo>
                      <a:pt x="5" y="115"/>
                    </a:lnTo>
                    <a:lnTo>
                      <a:pt x="15" y="113"/>
                    </a:lnTo>
                    <a:lnTo>
                      <a:pt x="18" y="113"/>
                    </a:lnTo>
                    <a:lnTo>
                      <a:pt x="20" y="112"/>
                    </a:lnTo>
                    <a:lnTo>
                      <a:pt x="29" y="112"/>
                    </a:lnTo>
                    <a:lnTo>
                      <a:pt x="33" y="109"/>
                    </a:lnTo>
                    <a:lnTo>
                      <a:pt x="37" y="109"/>
                    </a:lnTo>
                    <a:lnTo>
                      <a:pt x="41" y="107"/>
                    </a:lnTo>
                    <a:lnTo>
                      <a:pt x="48" y="104"/>
                    </a:lnTo>
                    <a:lnTo>
                      <a:pt x="48" y="101"/>
                    </a:lnTo>
                    <a:lnTo>
                      <a:pt x="49" y="95"/>
                    </a:lnTo>
                    <a:lnTo>
                      <a:pt x="51" y="94"/>
                    </a:lnTo>
                    <a:lnTo>
                      <a:pt x="52" y="83"/>
                    </a:lnTo>
                    <a:lnTo>
                      <a:pt x="52" y="57"/>
                    </a:lnTo>
                    <a:lnTo>
                      <a:pt x="73" y="53"/>
                    </a:lnTo>
                    <a:lnTo>
                      <a:pt x="89" y="37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9" name="Freeform 885"/>
              <p:cNvSpPr>
                <a:spLocks/>
              </p:cNvSpPr>
              <p:nvPr/>
            </p:nvSpPr>
            <p:spPr bwMode="auto">
              <a:xfrm>
                <a:off x="4443774" y="3745682"/>
                <a:ext cx="225293" cy="192685"/>
              </a:xfrm>
              <a:custGeom>
                <a:avLst/>
                <a:gdLst>
                  <a:gd name="T0" fmla="*/ 39 w 152"/>
                  <a:gd name="T1" fmla="*/ 1 h 130"/>
                  <a:gd name="T2" fmla="*/ 47 w 152"/>
                  <a:gd name="T3" fmla="*/ 4 h 130"/>
                  <a:gd name="T4" fmla="*/ 54 w 152"/>
                  <a:gd name="T5" fmla="*/ 11 h 130"/>
                  <a:gd name="T6" fmla="*/ 58 w 152"/>
                  <a:gd name="T7" fmla="*/ 10 h 130"/>
                  <a:gd name="T8" fmla="*/ 65 w 152"/>
                  <a:gd name="T9" fmla="*/ 7 h 130"/>
                  <a:gd name="T10" fmla="*/ 69 w 152"/>
                  <a:gd name="T11" fmla="*/ 10 h 130"/>
                  <a:gd name="T12" fmla="*/ 79 w 152"/>
                  <a:gd name="T13" fmla="*/ 14 h 130"/>
                  <a:gd name="T14" fmla="*/ 90 w 152"/>
                  <a:gd name="T15" fmla="*/ 14 h 130"/>
                  <a:gd name="T16" fmla="*/ 102 w 152"/>
                  <a:gd name="T17" fmla="*/ 8 h 130"/>
                  <a:gd name="T18" fmla="*/ 116 w 152"/>
                  <a:gd name="T19" fmla="*/ 10 h 130"/>
                  <a:gd name="T20" fmla="*/ 124 w 152"/>
                  <a:gd name="T21" fmla="*/ 12 h 130"/>
                  <a:gd name="T22" fmla="*/ 128 w 152"/>
                  <a:gd name="T23" fmla="*/ 7 h 130"/>
                  <a:gd name="T24" fmla="*/ 134 w 152"/>
                  <a:gd name="T25" fmla="*/ 7 h 130"/>
                  <a:gd name="T26" fmla="*/ 138 w 152"/>
                  <a:gd name="T27" fmla="*/ 4 h 130"/>
                  <a:gd name="T28" fmla="*/ 145 w 152"/>
                  <a:gd name="T29" fmla="*/ 12 h 130"/>
                  <a:gd name="T30" fmla="*/ 146 w 152"/>
                  <a:gd name="T31" fmla="*/ 17 h 130"/>
                  <a:gd name="T32" fmla="*/ 150 w 152"/>
                  <a:gd name="T33" fmla="*/ 25 h 130"/>
                  <a:gd name="T34" fmla="*/ 152 w 152"/>
                  <a:gd name="T35" fmla="*/ 32 h 130"/>
                  <a:gd name="T36" fmla="*/ 148 w 152"/>
                  <a:gd name="T37" fmla="*/ 36 h 130"/>
                  <a:gd name="T38" fmla="*/ 142 w 152"/>
                  <a:gd name="T39" fmla="*/ 40 h 130"/>
                  <a:gd name="T40" fmla="*/ 138 w 152"/>
                  <a:gd name="T41" fmla="*/ 47 h 130"/>
                  <a:gd name="T42" fmla="*/ 138 w 152"/>
                  <a:gd name="T43" fmla="*/ 57 h 130"/>
                  <a:gd name="T44" fmla="*/ 130 w 152"/>
                  <a:gd name="T45" fmla="*/ 62 h 130"/>
                  <a:gd name="T46" fmla="*/ 128 w 152"/>
                  <a:gd name="T47" fmla="*/ 71 h 130"/>
                  <a:gd name="T48" fmla="*/ 121 w 152"/>
                  <a:gd name="T49" fmla="*/ 77 h 130"/>
                  <a:gd name="T50" fmla="*/ 117 w 152"/>
                  <a:gd name="T51" fmla="*/ 86 h 130"/>
                  <a:gd name="T52" fmla="*/ 115 w 152"/>
                  <a:gd name="T53" fmla="*/ 94 h 130"/>
                  <a:gd name="T54" fmla="*/ 112 w 152"/>
                  <a:gd name="T55" fmla="*/ 97 h 130"/>
                  <a:gd name="T56" fmla="*/ 106 w 152"/>
                  <a:gd name="T57" fmla="*/ 101 h 130"/>
                  <a:gd name="T58" fmla="*/ 99 w 152"/>
                  <a:gd name="T59" fmla="*/ 95 h 130"/>
                  <a:gd name="T60" fmla="*/ 94 w 152"/>
                  <a:gd name="T61" fmla="*/ 94 h 130"/>
                  <a:gd name="T62" fmla="*/ 90 w 152"/>
                  <a:gd name="T63" fmla="*/ 97 h 130"/>
                  <a:gd name="T64" fmla="*/ 84 w 152"/>
                  <a:gd name="T65" fmla="*/ 104 h 130"/>
                  <a:gd name="T66" fmla="*/ 80 w 152"/>
                  <a:gd name="T67" fmla="*/ 109 h 130"/>
                  <a:gd name="T68" fmla="*/ 79 w 152"/>
                  <a:gd name="T69" fmla="*/ 116 h 130"/>
                  <a:gd name="T70" fmla="*/ 74 w 152"/>
                  <a:gd name="T71" fmla="*/ 126 h 130"/>
                  <a:gd name="T72" fmla="*/ 70 w 152"/>
                  <a:gd name="T73" fmla="*/ 123 h 130"/>
                  <a:gd name="T74" fmla="*/ 65 w 152"/>
                  <a:gd name="T75" fmla="*/ 127 h 130"/>
                  <a:gd name="T76" fmla="*/ 54 w 152"/>
                  <a:gd name="T77" fmla="*/ 130 h 130"/>
                  <a:gd name="T78" fmla="*/ 33 w 152"/>
                  <a:gd name="T79" fmla="*/ 126 h 130"/>
                  <a:gd name="T80" fmla="*/ 29 w 152"/>
                  <a:gd name="T81" fmla="*/ 116 h 130"/>
                  <a:gd name="T82" fmla="*/ 11 w 152"/>
                  <a:gd name="T83" fmla="*/ 100 h 130"/>
                  <a:gd name="T84" fmla="*/ 1 w 152"/>
                  <a:gd name="T85" fmla="*/ 98 h 130"/>
                  <a:gd name="T86" fmla="*/ 1 w 152"/>
                  <a:gd name="T87" fmla="*/ 87 h 130"/>
                  <a:gd name="T88" fmla="*/ 1 w 152"/>
                  <a:gd name="T89" fmla="*/ 77 h 130"/>
                  <a:gd name="T90" fmla="*/ 1 w 152"/>
                  <a:gd name="T91" fmla="*/ 73 h 130"/>
                  <a:gd name="T92" fmla="*/ 1 w 152"/>
                  <a:gd name="T93" fmla="*/ 68 h 130"/>
                  <a:gd name="T94" fmla="*/ 4 w 152"/>
                  <a:gd name="T95" fmla="*/ 64 h 130"/>
                  <a:gd name="T96" fmla="*/ 8 w 152"/>
                  <a:gd name="T97" fmla="*/ 59 h 130"/>
                  <a:gd name="T98" fmla="*/ 12 w 152"/>
                  <a:gd name="T99" fmla="*/ 53 h 130"/>
                  <a:gd name="T100" fmla="*/ 12 w 152"/>
                  <a:gd name="T101" fmla="*/ 48 h 130"/>
                  <a:gd name="T102" fmla="*/ 16 w 152"/>
                  <a:gd name="T103" fmla="*/ 46 h 130"/>
                  <a:gd name="T104" fmla="*/ 15 w 152"/>
                  <a:gd name="T105" fmla="*/ 36 h 130"/>
                  <a:gd name="T106" fmla="*/ 11 w 152"/>
                  <a:gd name="T107" fmla="*/ 28 h 130"/>
                  <a:gd name="T108" fmla="*/ 14 w 152"/>
                  <a:gd name="T109" fmla="*/ 25 h 130"/>
                  <a:gd name="T110" fmla="*/ 11 w 152"/>
                  <a:gd name="T111" fmla="*/ 19 h 130"/>
                  <a:gd name="T112" fmla="*/ 16 w 152"/>
                  <a:gd name="T113" fmla="*/ 15 h 130"/>
                  <a:gd name="T114" fmla="*/ 15 w 152"/>
                  <a:gd name="T115" fmla="*/ 10 h 130"/>
                  <a:gd name="T116" fmla="*/ 15 w 152"/>
                  <a:gd name="T117" fmla="*/ 7 h 130"/>
                  <a:gd name="T118" fmla="*/ 19 w 152"/>
                  <a:gd name="T119" fmla="*/ 3 h 130"/>
                  <a:gd name="T120" fmla="*/ 25 w 152"/>
                  <a:gd name="T121" fmla="*/ 1 h 130"/>
                  <a:gd name="T122" fmla="*/ 32 w 152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2" h="130">
                    <a:moveTo>
                      <a:pt x="34" y="0"/>
                    </a:moveTo>
                    <a:lnTo>
                      <a:pt x="36" y="1"/>
                    </a:lnTo>
                    <a:lnTo>
                      <a:pt x="39" y="1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48" y="6"/>
                    </a:lnTo>
                    <a:lnTo>
                      <a:pt x="51" y="10"/>
                    </a:lnTo>
                    <a:lnTo>
                      <a:pt x="54" y="11"/>
                    </a:lnTo>
                    <a:lnTo>
                      <a:pt x="55" y="11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72" y="11"/>
                    </a:lnTo>
                    <a:lnTo>
                      <a:pt x="76" y="14"/>
                    </a:lnTo>
                    <a:lnTo>
                      <a:pt x="79" y="14"/>
                    </a:lnTo>
                    <a:lnTo>
                      <a:pt x="84" y="15"/>
                    </a:lnTo>
                    <a:lnTo>
                      <a:pt x="85" y="17"/>
                    </a:lnTo>
                    <a:lnTo>
                      <a:pt x="90" y="14"/>
                    </a:lnTo>
                    <a:lnTo>
                      <a:pt x="92" y="10"/>
                    </a:lnTo>
                    <a:lnTo>
                      <a:pt x="95" y="8"/>
                    </a:lnTo>
                    <a:lnTo>
                      <a:pt x="102" y="8"/>
                    </a:lnTo>
                    <a:lnTo>
                      <a:pt x="105" y="7"/>
                    </a:lnTo>
                    <a:lnTo>
                      <a:pt x="112" y="8"/>
                    </a:lnTo>
                    <a:lnTo>
                      <a:pt x="116" y="10"/>
                    </a:lnTo>
                    <a:lnTo>
                      <a:pt x="119" y="11"/>
                    </a:lnTo>
                    <a:lnTo>
                      <a:pt x="121" y="12"/>
                    </a:lnTo>
                    <a:lnTo>
                      <a:pt x="124" y="12"/>
                    </a:lnTo>
                    <a:lnTo>
                      <a:pt x="126" y="10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30" y="7"/>
                    </a:lnTo>
                    <a:lnTo>
                      <a:pt x="132" y="7"/>
                    </a:lnTo>
                    <a:lnTo>
                      <a:pt x="134" y="7"/>
                    </a:lnTo>
                    <a:lnTo>
                      <a:pt x="134" y="6"/>
                    </a:lnTo>
                    <a:lnTo>
                      <a:pt x="135" y="3"/>
                    </a:lnTo>
                    <a:lnTo>
                      <a:pt x="138" y="4"/>
                    </a:lnTo>
                    <a:lnTo>
                      <a:pt x="139" y="4"/>
                    </a:lnTo>
                    <a:lnTo>
                      <a:pt x="144" y="8"/>
                    </a:lnTo>
                    <a:lnTo>
                      <a:pt x="145" y="12"/>
                    </a:lnTo>
                    <a:lnTo>
                      <a:pt x="145" y="12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6" y="21"/>
                    </a:lnTo>
                    <a:lnTo>
                      <a:pt x="148" y="24"/>
                    </a:lnTo>
                    <a:lnTo>
                      <a:pt x="150" y="25"/>
                    </a:lnTo>
                    <a:lnTo>
                      <a:pt x="150" y="26"/>
                    </a:lnTo>
                    <a:lnTo>
                      <a:pt x="152" y="28"/>
                    </a:lnTo>
                    <a:lnTo>
                      <a:pt x="152" y="32"/>
                    </a:lnTo>
                    <a:lnTo>
                      <a:pt x="152" y="33"/>
                    </a:lnTo>
                    <a:lnTo>
                      <a:pt x="149" y="35"/>
                    </a:lnTo>
                    <a:lnTo>
                      <a:pt x="148" y="36"/>
                    </a:lnTo>
                    <a:lnTo>
                      <a:pt x="145" y="36"/>
                    </a:lnTo>
                    <a:lnTo>
                      <a:pt x="144" y="39"/>
                    </a:lnTo>
                    <a:lnTo>
                      <a:pt x="142" y="40"/>
                    </a:lnTo>
                    <a:lnTo>
                      <a:pt x="141" y="40"/>
                    </a:lnTo>
                    <a:lnTo>
                      <a:pt x="139" y="46"/>
                    </a:lnTo>
                    <a:lnTo>
                      <a:pt x="138" y="47"/>
                    </a:lnTo>
                    <a:lnTo>
                      <a:pt x="138" y="50"/>
                    </a:lnTo>
                    <a:lnTo>
                      <a:pt x="138" y="53"/>
                    </a:lnTo>
                    <a:lnTo>
                      <a:pt x="138" y="57"/>
                    </a:lnTo>
                    <a:lnTo>
                      <a:pt x="135" y="59"/>
                    </a:lnTo>
                    <a:lnTo>
                      <a:pt x="131" y="59"/>
                    </a:lnTo>
                    <a:lnTo>
                      <a:pt x="130" y="62"/>
                    </a:lnTo>
                    <a:lnTo>
                      <a:pt x="130" y="66"/>
                    </a:lnTo>
                    <a:lnTo>
                      <a:pt x="130" y="68"/>
                    </a:lnTo>
                    <a:lnTo>
                      <a:pt x="128" y="71"/>
                    </a:lnTo>
                    <a:lnTo>
                      <a:pt x="126" y="72"/>
                    </a:lnTo>
                    <a:lnTo>
                      <a:pt x="123" y="76"/>
                    </a:lnTo>
                    <a:lnTo>
                      <a:pt x="121" y="77"/>
                    </a:lnTo>
                    <a:lnTo>
                      <a:pt x="123" y="80"/>
                    </a:lnTo>
                    <a:lnTo>
                      <a:pt x="121" y="82"/>
                    </a:lnTo>
                    <a:lnTo>
                      <a:pt x="117" y="86"/>
                    </a:lnTo>
                    <a:lnTo>
                      <a:pt x="116" y="90"/>
                    </a:lnTo>
                    <a:lnTo>
                      <a:pt x="117" y="91"/>
                    </a:lnTo>
                    <a:lnTo>
                      <a:pt x="115" y="94"/>
                    </a:lnTo>
                    <a:lnTo>
                      <a:pt x="113" y="94"/>
                    </a:lnTo>
                    <a:lnTo>
                      <a:pt x="112" y="95"/>
                    </a:lnTo>
                    <a:lnTo>
                      <a:pt x="112" y="97"/>
                    </a:lnTo>
                    <a:lnTo>
                      <a:pt x="110" y="100"/>
                    </a:lnTo>
                    <a:lnTo>
                      <a:pt x="108" y="101"/>
                    </a:lnTo>
                    <a:lnTo>
                      <a:pt x="106" y="101"/>
                    </a:lnTo>
                    <a:lnTo>
                      <a:pt x="103" y="100"/>
                    </a:lnTo>
                    <a:lnTo>
                      <a:pt x="102" y="97"/>
                    </a:lnTo>
                    <a:lnTo>
                      <a:pt x="99" y="95"/>
                    </a:lnTo>
                    <a:lnTo>
                      <a:pt x="98" y="95"/>
                    </a:lnTo>
                    <a:lnTo>
                      <a:pt x="95" y="94"/>
                    </a:lnTo>
                    <a:lnTo>
                      <a:pt x="94" y="94"/>
                    </a:lnTo>
                    <a:lnTo>
                      <a:pt x="92" y="95"/>
                    </a:lnTo>
                    <a:lnTo>
                      <a:pt x="90" y="95"/>
                    </a:lnTo>
                    <a:lnTo>
                      <a:pt x="90" y="97"/>
                    </a:lnTo>
                    <a:lnTo>
                      <a:pt x="90" y="100"/>
                    </a:lnTo>
                    <a:lnTo>
                      <a:pt x="85" y="102"/>
                    </a:lnTo>
                    <a:lnTo>
                      <a:pt x="84" y="104"/>
                    </a:lnTo>
                    <a:lnTo>
                      <a:pt x="83" y="105"/>
                    </a:lnTo>
                    <a:lnTo>
                      <a:pt x="80" y="108"/>
                    </a:lnTo>
                    <a:lnTo>
                      <a:pt x="80" y="109"/>
                    </a:lnTo>
                    <a:lnTo>
                      <a:pt x="79" y="111"/>
                    </a:lnTo>
                    <a:lnTo>
                      <a:pt x="79" y="113"/>
                    </a:lnTo>
                    <a:lnTo>
                      <a:pt x="79" y="116"/>
                    </a:lnTo>
                    <a:lnTo>
                      <a:pt x="77" y="120"/>
                    </a:lnTo>
                    <a:lnTo>
                      <a:pt x="74" y="123"/>
                    </a:lnTo>
                    <a:lnTo>
                      <a:pt x="74" y="126"/>
                    </a:lnTo>
                    <a:lnTo>
                      <a:pt x="74" y="126"/>
                    </a:lnTo>
                    <a:lnTo>
                      <a:pt x="73" y="126"/>
                    </a:lnTo>
                    <a:lnTo>
                      <a:pt x="70" y="123"/>
                    </a:lnTo>
                    <a:lnTo>
                      <a:pt x="69" y="127"/>
                    </a:lnTo>
                    <a:lnTo>
                      <a:pt x="66" y="127"/>
                    </a:lnTo>
                    <a:lnTo>
                      <a:pt x="65" y="127"/>
                    </a:lnTo>
                    <a:lnTo>
                      <a:pt x="58" y="129"/>
                    </a:lnTo>
                    <a:lnTo>
                      <a:pt x="56" y="129"/>
                    </a:lnTo>
                    <a:lnTo>
                      <a:pt x="54" y="130"/>
                    </a:lnTo>
                    <a:lnTo>
                      <a:pt x="41" y="130"/>
                    </a:lnTo>
                    <a:lnTo>
                      <a:pt x="36" y="129"/>
                    </a:lnTo>
                    <a:lnTo>
                      <a:pt x="33" y="126"/>
                    </a:lnTo>
                    <a:lnTo>
                      <a:pt x="32" y="122"/>
                    </a:lnTo>
                    <a:lnTo>
                      <a:pt x="29" y="120"/>
                    </a:lnTo>
                    <a:lnTo>
                      <a:pt x="29" y="116"/>
                    </a:lnTo>
                    <a:lnTo>
                      <a:pt x="26" y="111"/>
                    </a:lnTo>
                    <a:lnTo>
                      <a:pt x="21" y="105"/>
                    </a:lnTo>
                    <a:lnTo>
                      <a:pt x="11" y="100"/>
                    </a:lnTo>
                    <a:lnTo>
                      <a:pt x="7" y="101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91"/>
                    </a:lnTo>
                    <a:lnTo>
                      <a:pt x="1" y="89"/>
                    </a:lnTo>
                    <a:lnTo>
                      <a:pt x="1" y="87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1" y="69"/>
                    </a:lnTo>
                    <a:lnTo>
                      <a:pt x="1" y="68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4" y="64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11" y="54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51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5" y="39"/>
                    </a:lnTo>
                    <a:lnTo>
                      <a:pt x="15" y="36"/>
                    </a:lnTo>
                    <a:lnTo>
                      <a:pt x="11" y="33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30" y="1"/>
                    </a:lnTo>
                    <a:lnTo>
                      <a:pt x="32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0" name="Freeform 886"/>
              <p:cNvSpPr>
                <a:spLocks/>
              </p:cNvSpPr>
              <p:nvPr/>
            </p:nvSpPr>
            <p:spPr bwMode="auto">
              <a:xfrm>
                <a:off x="4510473" y="4016923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1 h 4"/>
                  <a:gd name="T4" fmla="*/ 3 w 5"/>
                  <a:gd name="T5" fmla="*/ 2 h 4"/>
                  <a:gd name="T6" fmla="*/ 2 w 5"/>
                  <a:gd name="T7" fmla="*/ 4 h 4"/>
                  <a:gd name="T8" fmla="*/ 0 w 5"/>
                  <a:gd name="T9" fmla="*/ 4 h 4"/>
                  <a:gd name="T10" fmla="*/ 0 w 5"/>
                  <a:gd name="T11" fmla="*/ 1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1" name="Freeform 887"/>
              <p:cNvSpPr>
                <a:spLocks/>
              </p:cNvSpPr>
              <p:nvPr/>
            </p:nvSpPr>
            <p:spPr bwMode="auto">
              <a:xfrm>
                <a:off x="4547527" y="3947260"/>
                <a:ext cx="10376" cy="13340"/>
              </a:xfrm>
              <a:custGeom>
                <a:avLst/>
                <a:gdLst>
                  <a:gd name="T0" fmla="*/ 6 w 7"/>
                  <a:gd name="T1" fmla="*/ 0 h 9"/>
                  <a:gd name="T2" fmla="*/ 7 w 7"/>
                  <a:gd name="T3" fmla="*/ 1 h 9"/>
                  <a:gd name="T4" fmla="*/ 7 w 7"/>
                  <a:gd name="T5" fmla="*/ 4 h 9"/>
                  <a:gd name="T6" fmla="*/ 6 w 7"/>
                  <a:gd name="T7" fmla="*/ 9 h 9"/>
                  <a:gd name="T8" fmla="*/ 3 w 7"/>
                  <a:gd name="T9" fmla="*/ 9 h 9"/>
                  <a:gd name="T10" fmla="*/ 0 w 7"/>
                  <a:gd name="T11" fmla="*/ 8 h 9"/>
                  <a:gd name="T12" fmla="*/ 0 w 7"/>
                  <a:gd name="T13" fmla="*/ 5 h 9"/>
                  <a:gd name="T14" fmla="*/ 3 w 7"/>
                  <a:gd name="T15" fmla="*/ 5 h 9"/>
                  <a:gd name="T16" fmla="*/ 3 w 7"/>
                  <a:gd name="T17" fmla="*/ 2 h 9"/>
                  <a:gd name="T18" fmla="*/ 6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lnTo>
                      <a:pt x="7" y="1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2" name="Freeform 888"/>
              <p:cNvSpPr>
                <a:spLocks/>
              </p:cNvSpPr>
              <p:nvPr/>
            </p:nvSpPr>
            <p:spPr bwMode="auto">
              <a:xfrm>
                <a:off x="4553456" y="3763469"/>
                <a:ext cx="149702" cy="223811"/>
              </a:xfrm>
              <a:custGeom>
                <a:avLst/>
                <a:gdLst>
                  <a:gd name="T0" fmla="*/ 81 w 101"/>
                  <a:gd name="T1" fmla="*/ 6 h 151"/>
                  <a:gd name="T2" fmla="*/ 83 w 101"/>
                  <a:gd name="T3" fmla="*/ 13 h 151"/>
                  <a:gd name="T4" fmla="*/ 83 w 101"/>
                  <a:gd name="T5" fmla="*/ 20 h 151"/>
                  <a:gd name="T6" fmla="*/ 85 w 101"/>
                  <a:gd name="T7" fmla="*/ 27 h 151"/>
                  <a:gd name="T8" fmla="*/ 85 w 101"/>
                  <a:gd name="T9" fmla="*/ 34 h 151"/>
                  <a:gd name="T10" fmla="*/ 92 w 101"/>
                  <a:gd name="T11" fmla="*/ 41 h 151"/>
                  <a:gd name="T12" fmla="*/ 89 w 101"/>
                  <a:gd name="T13" fmla="*/ 42 h 151"/>
                  <a:gd name="T14" fmla="*/ 83 w 101"/>
                  <a:gd name="T15" fmla="*/ 41 h 151"/>
                  <a:gd name="T16" fmla="*/ 78 w 101"/>
                  <a:gd name="T17" fmla="*/ 41 h 151"/>
                  <a:gd name="T18" fmla="*/ 74 w 101"/>
                  <a:gd name="T19" fmla="*/ 43 h 151"/>
                  <a:gd name="T20" fmla="*/ 74 w 101"/>
                  <a:gd name="T21" fmla="*/ 49 h 151"/>
                  <a:gd name="T22" fmla="*/ 76 w 101"/>
                  <a:gd name="T23" fmla="*/ 52 h 151"/>
                  <a:gd name="T24" fmla="*/ 89 w 101"/>
                  <a:gd name="T25" fmla="*/ 63 h 151"/>
                  <a:gd name="T26" fmla="*/ 93 w 101"/>
                  <a:gd name="T27" fmla="*/ 72 h 151"/>
                  <a:gd name="T28" fmla="*/ 89 w 101"/>
                  <a:gd name="T29" fmla="*/ 77 h 151"/>
                  <a:gd name="T30" fmla="*/ 83 w 101"/>
                  <a:gd name="T31" fmla="*/ 88 h 151"/>
                  <a:gd name="T32" fmla="*/ 78 w 101"/>
                  <a:gd name="T33" fmla="*/ 93 h 151"/>
                  <a:gd name="T34" fmla="*/ 79 w 101"/>
                  <a:gd name="T35" fmla="*/ 103 h 151"/>
                  <a:gd name="T36" fmla="*/ 81 w 101"/>
                  <a:gd name="T37" fmla="*/ 114 h 151"/>
                  <a:gd name="T38" fmla="*/ 87 w 101"/>
                  <a:gd name="T39" fmla="*/ 119 h 151"/>
                  <a:gd name="T40" fmla="*/ 94 w 101"/>
                  <a:gd name="T41" fmla="*/ 132 h 151"/>
                  <a:gd name="T42" fmla="*/ 100 w 101"/>
                  <a:gd name="T43" fmla="*/ 139 h 151"/>
                  <a:gd name="T44" fmla="*/ 101 w 101"/>
                  <a:gd name="T45" fmla="*/ 141 h 151"/>
                  <a:gd name="T46" fmla="*/ 99 w 101"/>
                  <a:gd name="T47" fmla="*/ 147 h 151"/>
                  <a:gd name="T48" fmla="*/ 99 w 101"/>
                  <a:gd name="T49" fmla="*/ 151 h 151"/>
                  <a:gd name="T50" fmla="*/ 96 w 101"/>
                  <a:gd name="T51" fmla="*/ 151 h 151"/>
                  <a:gd name="T52" fmla="*/ 90 w 101"/>
                  <a:gd name="T53" fmla="*/ 150 h 151"/>
                  <a:gd name="T54" fmla="*/ 86 w 101"/>
                  <a:gd name="T55" fmla="*/ 148 h 151"/>
                  <a:gd name="T56" fmla="*/ 83 w 101"/>
                  <a:gd name="T57" fmla="*/ 148 h 151"/>
                  <a:gd name="T58" fmla="*/ 79 w 101"/>
                  <a:gd name="T59" fmla="*/ 147 h 151"/>
                  <a:gd name="T60" fmla="*/ 76 w 101"/>
                  <a:gd name="T61" fmla="*/ 147 h 151"/>
                  <a:gd name="T62" fmla="*/ 57 w 101"/>
                  <a:gd name="T63" fmla="*/ 146 h 151"/>
                  <a:gd name="T64" fmla="*/ 53 w 101"/>
                  <a:gd name="T65" fmla="*/ 146 h 151"/>
                  <a:gd name="T66" fmla="*/ 49 w 101"/>
                  <a:gd name="T67" fmla="*/ 146 h 151"/>
                  <a:gd name="T68" fmla="*/ 39 w 101"/>
                  <a:gd name="T69" fmla="*/ 146 h 151"/>
                  <a:gd name="T70" fmla="*/ 35 w 101"/>
                  <a:gd name="T71" fmla="*/ 147 h 151"/>
                  <a:gd name="T72" fmla="*/ 20 w 101"/>
                  <a:gd name="T73" fmla="*/ 147 h 151"/>
                  <a:gd name="T74" fmla="*/ 16 w 101"/>
                  <a:gd name="T75" fmla="*/ 147 h 151"/>
                  <a:gd name="T76" fmla="*/ 17 w 101"/>
                  <a:gd name="T77" fmla="*/ 139 h 151"/>
                  <a:gd name="T78" fmla="*/ 14 w 101"/>
                  <a:gd name="T79" fmla="*/ 126 h 151"/>
                  <a:gd name="T80" fmla="*/ 9 w 101"/>
                  <a:gd name="T81" fmla="*/ 124 h 151"/>
                  <a:gd name="T82" fmla="*/ 5 w 101"/>
                  <a:gd name="T83" fmla="*/ 112 h 151"/>
                  <a:gd name="T84" fmla="*/ 0 w 101"/>
                  <a:gd name="T85" fmla="*/ 111 h 151"/>
                  <a:gd name="T86" fmla="*/ 5 w 101"/>
                  <a:gd name="T87" fmla="*/ 101 h 151"/>
                  <a:gd name="T88" fmla="*/ 6 w 101"/>
                  <a:gd name="T89" fmla="*/ 96 h 151"/>
                  <a:gd name="T90" fmla="*/ 11 w 101"/>
                  <a:gd name="T91" fmla="*/ 90 h 151"/>
                  <a:gd name="T92" fmla="*/ 16 w 101"/>
                  <a:gd name="T93" fmla="*/ 83 h 151"/>
                  <a:gd name="T94" fmla="*/ 21 w 101"/>
                  <a:gd name="T95" fmla="*/ 82 h 151"/>
                  <a:gd name="T96" fmla="*/ 28 w 101"/>
                  <a:gd name="T97" fmla="*/ 85 h 151"/>
                  <a:gd name="T98" fmla="*/ 34 w 101"/>
                  <a:gd name="T99" fmla="*/ 89 h 151"/>
                  <a:gd name="T100" fmla="*/ 38 w 101"/>
                  <a:gd name="T101" fmla="*/ 83 h 151"/>
                  <a:gd name="T102" fmla="*/ 43 w 101"/>
                  <a:gd name="T103" fmla="*/ 79 h 151"/>
                  <a:gd name="T104" fmla="*/ 47 w 101"/>
                  <a:gd name="T105" fmla="*/ 70 h 151"/>
                  <a:gd name="T106" fmla="*/ 49 w 101"/>
                  <a:gd name="T107" fmla="*/ 64 h 151"/>
                  <a:gd name="T108" fmla="*/ 56 w 101"/>
                  <a:gd name="T109" fmla="*/ 56 h 151"/>
                  <a:gd name="T110" fmla="*/ 57 w 101"/>
                  <a:gd name="T111" fmla="*/ 47 h 151"/>
                  <a:gd name="T112" fmla="*/ 64 w 101"/>
                  <a:gd name="T113" fmla="*/ 41 h 151"/>
                  <a:gd name="T114" fmla="*/ 65 w 101"/>
                  <a:gd name="T115" fmla="*/ 34 h 151"/>
                  <a:gd name="T116" fmla="*/ 70 w 101"/>
                  <a:gd name="T117" fmla="*/ 27 h 151"/>
                  <a:gd name="T118" fmla="*/ 75 w 101"/>
                  <a:gd name="T119" fmla="*/ 23 h 151"/>
                  <a:gd name="T120" fmla="*/ 78 w 101"/>
                  <a:gd name="T121" fmla="*/ 16 h 151"/>
                  <a:gd name="T122" fmla="*/ 74 w 101"/>
                  <a:gd name="T123" fmla="*/ 12 h 151"/>
                  <a:gd name="T124" fmla="*/ 72 w 101"/>
                  <a:gd name="T125" fmla="*/ 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" h="151">
                    <a:moveTo>
                      <a:pt x="71" y="0"/>
                    </a:moveTo>
                    <a:lnTo>
                      <a:pt x="78" y="3"/>
                    </a:lnTo>
                    <a:lnTo>
                      <a:pt x="81" y="6"/>
                    </a:lnTo>
                    <a:lnTo>
                      <a:pt x="82" y="10"/>
                    </a:lnTo>
                    <a:lnTo>
                      <a:pt x="82" y="12"/>
                    </a:lnTo>
                    <a:lnTo>
                      <a:pt x="83" y="13"/>
                    </a:lnTo>
                    <a:lnTo>
                      <a:pt x="85" y="17"/>
                    </a:lnTo>
                    <a:lnTo>
                      <a:pt x="85" y="18"/>
                    </a:lnTo>
                    <a:lnTo>
                      <a:pt x="83" y="20"/>
                    </a:lnTo>
                    <a:lnTo>
                      <a:pt x="83" y="21"/>
                    </a:lnTo>
                    <a:lnTo>
                      <a:pt x="85" y="23"/>
                    </a:lnTo>
                    <a:lnTo>
                      <a:pt x="85" y="27"/>
                    </a:lnTo>
                    <a:lnTo>
                      <a:pt x="83" y="28"/>
                    </a:lnTo>
                    <a:lnTo>
                      <a:pt x="83" y="31"/>
                    </a:lnTo>
                    <a:lnTo>
                      <a:pt x="85" y="34"/>
                    </a:lnTo>
                    <a:lnTo>
                      <a:pt x="87" y="35"/>
                    </a:lnTo>
                    <a:lnTo>
                      <a:pt x="87" y="38"/>
                    </a:lnTo>
                    <a:lnTo>
                      <a:pt x="92" y="41"/>
                    </a:lnTo>
                    <a:lnTo>
                      <a:pt x="93" y="42"/>
                    </a:lnTo>
                    <a:lnTo>
                      <a:pt x="92" y="42"/>
                    </a:lnTo>
                    <a:lnTo>
                      <a:pt x="89" y="42"/>
                    </a:lnTo>
                    <a:lnTo>
                      <a:pt x="87" y="41"/>
                    </a:lnTo>
                    <a:lnTo>
                      <a:pt x="85" y="41"/>
                    </a:lnTo>
                    <a:lnTo>
                      <a:pt x="83" y="41"/>
                    </a:lnTo>
                    <a:lnTo>
                      <a:pt x="82" y="41"/>
                    </a:lnTo>
                    <a:lnTo>
                      <a:pt x="79" y="41"/>
                    </a:lnTo>
                    <a:lnTo>
                      <a:pt x="78" y="41"/>
                    </a:lnTo>
                    <a:lnTo>
                      <a:pt x="75" y="41"/>
                    </a:lnTo>
                    <a:lnTo>
                      <a:pt x="74" y="41"/>
                    </a:lnTo>
                    <a:lnTo>
                      <a:pt x="74" y="43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75" y="50"/>
                    </a:lnTo>
                    <a:lnTo>
                      <a:pt x="76" y="52"/>
                    </a:lnTo>
                    <a:lnTo>
                      <a:pt x="82" y="56"/>
                    </a:lnTo>
                    <a:lnTo>
                      <a:pt x="86" y="61"/>
                    </a:lnTo>
                    <a:lnTo>
                      <a:pt x="89" y="63"/>
                    </a:lnTo>
                    <a:lnTo>
                      <a:pt x="90" y="65"/>
                    </a:lnTo>
                    <a:lnTo>
                      <a:pt x="93" y="70"/>
                    </a:lnTo>
                    <a:lnTo>
                      <a:pt x="93" y="72"/>
                    </a:lnTo>
                    <a:lnTo>
                      <a:pt x="93" y="72"/>
                    </a:lnTo>
                    <a:lnTo>
                      <a:pt x="90" y="77"/>
                    </a:lnTo>
                    <a:lnTo>
                      <a:pt x="89" y="77"/>
                    </a:lnTo>
                    <a:lnTo>
                      <a:pt x="87" y="79"/>
                    </a:lnTo>
                    <a:lnTo>
                      <a:pt x="85" y="83"/>
                    </a:lnTo>
                    <a:lnTo>
                      <a:pt x="83" y="88"/>
                    </a:lnTo>
                    <a:lnTo>
                      <a:pt x="81" y="90"/>
                    </a:lnTo>
                    <a:lnTo>
                      <a:pt x="79" y="92"/>
                    </a:lnTo>
                    <a:lnTo>
                      <a:pt x="78" y="93"/>
                    </a:lnTo>
                    <a:lnTo>
                      <a:pt x="79" y="96"/>
                    </a:lnTo>
                    <a:lnTo>
                      <a:pt x="79" y="100"/>
                    </a:lnTo>
                    <a:lnTo>
                      <a:pt x="79" y="103"/>
                    </a:lnTo>
                    <a:lnTo>
                      <a:pt x="81" y="107"/>
                    </a:lnTo>
                    <a:lnTo>
                      <a:pt x="81" y="110"/>
                    </a:lnTo>
                    <a:lnTo>
                      <a:pt x="81" y="114"/>
                    </a:lnTo>
                    <a:lnTo>
                      <a:pt x="82" y="115"/>
                    </a:lnTo>
                    <a:lnTo>
                      <a:pt x="86" y="118"/>
                    </a:lnTo>
                    <a:lnTo>
                      <a:pt x="87" y="119"/>
                    </a:lnTo>
                    <a:lnTo>
                      <a:pt x="89" y="122"/>
                    </a:lnTo>
                    <a:lnTo>
                      <a:pt x="92" y="128"/>
                    </a:lnTo>
                    <a:lnTo>
                      <a:pt x="94" y="132"/>
                    </a:lnTo>
                    <a:lnTo>
                      <a:pt x="96" y="133"/>
                    </a:lnTo>
                    <a:lnTo>
                      <a:pt x="100" y="136"/>
                    </a:lnTo>
                    <a:lnTo>
                      <a:pt x="100" y="139"/>
                    </a:lnTo>
                    <a:lnTo>
                      <a:pt x="100" y="141"/>
                    </a:lnTo>
                    <a:lnTo>
                      <a:pt x="100" y="141"/>
                    </a:lnTo>
                    <a:lnTo>
                      <a:pt x="101" y="141"/>
                    </a:lnTo>
                    <a:lnTo>
                      <a:pt x="100" y="143"/>
                    </a:lnTo>
                    <a:lnTo>
                      <a:pt x="100" y="144"/>
                    </a:lnTo>
                    <a:lnTo>
                      <a:pt x="99" y="147"/>
                    </a:lnTo>
                    <a:lnTo>
                      <a:pt x="97" y="148"/>
                    </a:lnTo>
                    <a:lnTo>
                      <a:pt x="99" y="150"/>
                    </a:lnTo>
                    <a:lnTo>
                      <a:pt x="99" y="151"/>
                    </a:lnTo>
                    <a:lnTo>
                      <a:pt x="97" y="151"/>
                    </a:lnTo>
                    <a:lnTo>
                      <a:pt x="97" y="151"/>
                    </a:lnTo>
                    <a:lnTo>
                      <a:pt x="96" y="151"/>
                    </a:lnTo>
                    <a:lnTo>
                      <a:pt x="94" y="151"/>
                    </a:lnTo>
                    <a:lnTo>
                      <a:pt x="93" y="150"/>
                    </a:lnTo>
                    <a:lnTo>
                      <a:pt x="90" y="150"/>
                    </a:lnTo>
                    <a:lnTo>
                      <a:pt x="89" y="150"/>
                    </a:lnTo>
                    <a:lnTo>
                      <a:pt x="87" y="148"/>
                    </a:lnTo>
                    <a:lnTo>
                      <a:pt x="86" y="148"/>
                    </a:lnTo>
                    <a:lnTo>
                      <a:pt x="86" y="150"/>
                    </a:lnTo>
                    <a:lnTo>
                      <a:pt x="85" y="150"/>
                    </a:lnTo>
                    <a:lnTo>
                      <a:pt x="83" y="148"/>
                    </a:lnTo>
                    <a:lnTo>
                      <a:pt x="82" y="148"/>
                    </a:lnTo>
                    <a:lnTo>
                      <a:pt x="81" y="148"/>
                    </a:lnTo>
                    <a:lnTo>
                      <a:pt x="79" y="147"/>
                    </a:lnTo>
                    <a:lnTo>
                      <a:pt x="79" y="147"/>
                    </a:lnTo>
                    <a:lnTo>
                      <a:pt x="78" y="148"/>
                    </a:lnTo>
                    <a:lnTo>
                      <a:pt x="76" y="147"/>
                    </a:lnTo>
                    <a:lnTo>
                      <a:pt x="60" y="147"/>
                    </a:lnTo>
                    <a:lnTo>
                      <a:pt x="58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6"/>
                    </a:lnTo>
                    <a:lnTo>
                      <a:pt x="49" y="146"/>
                    </a:lnTo>
                    <a:lnTo>
                      <a:pt x="49" y="146"/>
                    </a:lnTo>
                    <a:lnTo>
                      <a:pt x="45" y="146"/>
                    </a:lnTo>
                    <a:lnTo>
                      <a:pt x="43" y="146"/>
                    </a:lnTo>
                    <a:lnTo>
                      <a:pt x="39" y="146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20" y="147"/>
                    </a:lnTo>
                    <a:lnTo>
                      <a:pt x="18" y="147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7" y="144"/>
                    </a:lnTo>
                    <a:lnTo>
                      <a:pt x="16" y="143"/>
                    </a:lnTo>
                    <a:lnTo>
                      <a:pt x="17" y="139"/>
                    </a:lnTo>
                    <a:lnTo>
                      <a:pt x="17" y="133"/>
                    </a:lnTo>
                    <a:lnTo>
                      <a:pt x="14" y="130"/>
                    </a:lnTo>
                    <a:lnTo>
                      <a:pt x="14" y="126"/>
                    </a:lnTo>
                    <a:lnTo>
                      <a:pt x="16" y="125"/>
                    </a:lnTo>
                    <a:lnTo>
                      <a:pt x="13" y="121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6" y="121"/>
                    </a:lnTo>
                    <a:lnTo>
                      <a:pt x="5" y="112"/>
                    </a:lnTo>
                    <a:lnTo>
                      <a:pt x="2" y="114"/>
                    </a:lnTo>
                    <a:lnTo>
                      <a:pt x="0" y="114"/>
                    </a:lnTo>
                    <a:lnTo>
                      <a:pt x="0" y="111"/>
                    </a:lnTo>
                    <a:lnTo>
                      <a:pt x="3" y="108"/>
                    </a:lnTo>
                    <a:lnTo>
                      <a:pt x="5" y="104"/>
                    </a:lnTo>
                    <a:lnTo>
                      <a:pt x="5" y="101"/>
                    </a:lnTo>
                    <a:lnTo>
                      <a:pt x="5" y="99"/>
                    </a:lnTo>
                    <a:lnTo>
                      <a:pt x="6" y="97"/>
                    </a:lnTo>
                    <a:lnTo>
                      <a:pt x="6" y="96"/>
                    </a:lnTo>
                    <a:lnTo>
                      <a:pt x="9" y="93"/>
                    </a:lnTo>
                    <a:lnTo>
                      <a:pt x="10" y="92"/>
                    </a:lnTo>
                    <a:lnTo>
                      <a:pt x="11" y="90"/>
                    </a:lnTo>
                    <a:lnTo>
                      <a:pt x="16" y="88"/>
                    </a:lnTo>
                    <a:lnTo>
                      <a:pt x="16" y="85"/>
                    </a:lnTo>
                    <a:lnTo>
                      <a:pt x="16" y="83"/>
                    </a:lnTo>
                    <a:lnTo>
                      <a:pt x="18" y="83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8" y="85"/>
                    </a:lnTo>
                    <a:lnTo>
                      <a:pt x="29" y="88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6" y="88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39" y="82"/>
                    </a:lnTo>
                    <a:lnTo>
                      <a:pt x="41" y="82"/>
                    </a:lnTo>
                    <a:lnTo>
                      <a:pt x="43" y="79"/>
                    </a:lnTo>
                    <a:lnTo>
                      <a:pt x="42" y="78"/>
                    </a:lnTo>
                    <a:lnTo>
                      <a:pt x="43" y="74"/>
                    </a:lnTo>
                    <a:lnTo>
                      <a:pt x="47" y="70"/>
                    </a:lnTo>
                    <a:lnTo>
                      <a:pt x="49" y="68"/>
                    </a:lnTo>
                    <a:lnTo>
                      <a:pt x="47" y="65"/>
                    </a:lnTo>
                    <a:lnTo>
                      <a:pt x="49" y="64"/>
                    </a:lnTo>
                    <a:lnTo>
                      <a:pt x="52" y="60"/>
                    </a:lnTo>
                    <a:lnTo>
                      <a:pt x="54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6" y="50"/>
                    </a:lnTo>
                    <a:lnTo>
                      <a:pt x="57" y="47"/>
                    </a:lnTo>
                    <a:lnTo>
                      <a:pt x="61" y="47"/>
                    </a:lnTo>
                    <a:lnTo>
                      <a:pt x="64" y="45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64" y="35"/>
                    </a:lnTo>
                    <a:lnTo>
                      <a:pt x="65" y="34"/>
                    </a:lnTo>
                    <a:lnTo>
                      <a:pt x="67" y="28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4"/>
                    </a:lnTo>
                    <a:lnTo>
                      <a:pt x="74" y="24"/>
                    </a:lnTo>
                    <a:lnTo>
                      <a:pt x="75" y="23"/>
                    </a:lnTo>
                    <a:lnTo>
                      <a:pt x="78" y="21"/>
                    </a:lnTo>
                    <a:lnTo>
                      <a:pt x="78" y="2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6" y="13"/>
                    </a:lnTo>
                    <a:lnTo>
                      <a:pt x="74" y="12"/>
                    </a:lnTo>
                    <a:lnTo>
                      <a:pt x="72" y="9"/>
                    </a:lnTo>
                    <a:lnTo>
                      <a:pt x="72" y="5"/>
                    </a:lnTo>
                    <a:lnTo>
                      <a:pt x="72" y="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3" name="Freeform 889"/>
              <p:cNvSpPr>
                <a:spLocks/>
              </p:cNvSpPr>
              <p:nvPr/>
            </p:nvSpPr>
            <p:spPr bwMode="auto">
              <a:xfrm>
                <a:off x="4553456" y="3979868"/>
                <a:ext cx="112646" cy="120058"/>
              </a:xfrm>
              <a:custGeom>
                <a:avLst/>
                <a:gdLst>
                  <a:gd name="T0" fmla="*/ 49 w 76"/>
                  <a:gd name="T1" fmla="*/ 0 h 81"/>
                  <a:gd name="T2" fmla="*/ 52 w 76"/>
                  <a:gd name="T3" fmla="*/ 0 h 81"/>
                  <a:gd name="T4" fmla="*/ 54 w 76"/>
                  <a:gd name="T5" fmla="*/ 0 h 81"/>
                  <a:gd name="T6" fmla="*/ 57 w 76"/>
                  <a:gd name="T7" fmla="*/ 0 h 81"/>
                  <a:gd name="T8" fmla="*/ 60 w 76"/>
                  <a:gd name="T9" fmla="*/ 1 h 81"/>
                  <a:gd name="T10" fmla="*/ 58 w 76"/>
                  <a:gd name="T11" fmla="*/ 4 h 81"/>
                  <a:gd name="T12" fmla="*/ 60 w 76"/>
                  <a:gd name="T13" fmla="*/ 9 h 81"/>
                  <a:gd name="T14" fmla="*/ 60 w 76"/>
                  <a:gd name="T15" fmla="*/ 13 h 81"/>
                  <a:gd name="T16" fmla="*/ 63 w 76"/>
                  <a:gd name="T17" fmla="*/ 13 h 81"/>
                  <a:gd name="T18" fmla="*/ 68 w 76"/>
                  <a:gd name="T19" fmla="*/ 12 h 81"/>
                  <a:gd name="T20" fmla="*/ 75 w 76"/>
                  <a:gd name="T21" fmla="*/ 12 h 81"/>
                  <a:gd name="T22" fmla="*/ 76 w 76"/>
                  <a:gd name="T23" fmla="*/ 16 h 81"/>
                  <a:gd name="T24" fmla="*/ 76 w 76"/>
                  <a:gd name="T25" fmla="*/ 19 h 81"/>
                  <a:gd name="T26" fmla="*/ 74 w 76"/>
                  <a:gd name="T27" fmla="*/ 23 h 81"/>
                  <a:gd name="T28" fmla="*/ 71 w 76"/>
                  <a:gd name="T29" fmla="*/ 26 h 81"/>
                  <a:gd name="T30" fmla="*/ 72 w 76"/>
                  <a:gd name="T31" fmla="*/ 29 h 81"/>
                  <a:gd name="T32" fmla="*/ 71 w 76"/>
                  <a:gd name="T33" fmla="*/ 30 h 81"/>
                  <a:gd name="T34" fmla="*/ 70 w 76"/>
                  <a:gd name="T35" fmla="*/ 31 h 81"/>
                  <a:gd name="T36" fmla="*/ 71 w 76"/>
                  <a:gd name="T37" fmla="*/ 33 h 81"/>
                  <a:gd name="T38" fmla="*/ 72 w 76"/>
                  <a:gd name="T39" fmla="*/ 36 h 81"/>
                  <a:gd name="T40" fmla="*/ 75 w 76"/>
                  <a:gd name="T41" fmla="*/ 38 h 81"/>
                  <a:gd name="T42" fmla="*/ 76 w 76"/>
                  <a:gd name="T43" fmla="*/ 42 h 81"/>
                  <a:gd name="T44" fmla="*/ 72 w 76"/>
                  <a:gd name="T45" fmla="*/ 58 h 81"/>
                  <a:gd name="T46" fmla="*/ 72 w 76"/>
                  <a:gd name="T47" fmla="*/ 62 h 81"/>
                  <a:gd name="T48" fmla="*/ 71 w 76"/>
                  <a:gd name="T49" fmla="*/ 60 h 81"/>
                  <a:gd name="T50" fmla="*/ 65 w 76"/>
                  <a:gd name="T51" fmla="*/ 59 h 81"/>
                  <a:gd name="T52" fmla="*/ 61 w 76"/>
                  <a:gd name="T53" fmla="*/ 60 h 81"/>
                  <a:gd name="T54" fmla="*/ 57 w 76"/>
                  <a:gd name="T55" fmla="*/ 59 h 81"/>
                  <a:gd name="T56" fmla="*/ 52 w 76"/>
                  <a:gd name="T57" fmla="*/ 54 h 81"/>
                  <a:gd name="T58" fmla="*/ 52 w 76"/>
                  <a:gd name="T59" fmla="*/ 58 h 81"/>
                  <a:gd name="T60" fmla="*/ 46 w 76"/>
                  <a:gd name="T61" fmla="*/ 60 h 81"/>
                  <a:gd name="T62" fmla="*/ 43 w 76"/>
                  <a:gd name="T63" fmla="*/ 62 h 81"/>
                  <a:gd name="T64" fmla="*/ 39 w 76"/>
                  <a:gd name="T65" fmla="*/ 62 h 81"/>
                  <a:gd name="T66" fmla="*/ 35 w 76"/>
                  <a:gd name="T67" fmla="*/ 63 h 81"/>
                  <a:gd name="T68" fmla="*/ 36 w 76"/>
                  <a:gd name="T69" fmla="*/ 67 h 81"/>
                  <a:gd name="T70" fmla="*/ 41 w 76"/>
                  <a:gd name="T71" fmla="*/ 66 h 81"/>
                  <a:gd name="T72" fmla="*/ 43 w 76"/>
                  <a:gd name="T73" fmla="*/ 69 h 81"/>
                  <a:gd name="T74" fmla="*/ 43 w 76"/>
                  <a:gd name="T75" fmla="*/ 78 h 81"/>
                  <a:gd name="T76" fmla="*/ 39 w 76"/>
                  <a:gd name="T77" fmla="*/ 74 h 81"/>
                  <a:gd name="T78" fmla="*/ 36 w 76"/>
                  <a:gd name="T79" fmla="*/ 77 h 81"/>
                  <a:gd name="T80" fmla="*/ 35 w 76"/>
                  <a:gd name="T81" fmla="*/ 78 h 81"/>
                  <a:gd name="T82" fmla="*/ 32 w 76"/>
                  <a:gd name="T83" fmla="*/ 81 h 81"/>
                  <a:gd name="T84" fmla="*/ 29 w 76"/>
                  <a:gd name="T85" fmla="*/ 78 h 81"/>
                  <a:gd name="T86" fmla="*/ 23 w 76"/>
                  <a:gd name="T87" fmla="*/ 73 h 81"/>
                  <a:gd name="T88" fmla="*/ 13 w 76"/>
                  <a:gd name="T89" fmla="*/ 65 h 81"/>
                  <a:gd name="T90" fmla="*/ 11 w 76"/>
                  <a:gd name="T91" fmla="*/ 60 h 81"/>
                  <a:gd name="T92" fmla="*/ 7 w 76"/>
                  <a:gd name="T93" fmla="*/ 55 h 81"/>
                  <a:gd name="T94" fmla="*/ 6 w 76"/>
                  <a:gd name="T95" fmla="*/ 48 h 81"/>
                  <a:gd name="T96" fmla="*/ 3 w 76"/>
                  <a:gd name="T97" fmla="*/ 45 h 81"/>
                  <a:gd name="T98" fmla="*/ 2 w 76"/>
                  <a:gd name="T99" fmla="*/ 38 h 81"/>
                  <a:gd name="T100" fmla="*/ 7 w 76"/>
                  <a:gd name="T101" fmla="*/ 37 h 81"/>
                  <a:gd name="T102" fmla="*/ 7 w 76"/>
                  <a:gd name="T103" fmla="*/ 26 h 81"/>
                  <a:gd name="T104" fmla="*/ 16 w 76"/>
                  <a:gd name="T105" fmla="*/ 26 h 81"/>
                  <a:gd name="T106" fmla="*/ 9 w 76"/>
                  <a:gd name="T107" fmla="*/ 20 h 81"/>
                  <a:gd name="T108" fmla="*/ 11 w 76"/>
                  <a:gd name="T109" fmla="*/ 18 h 81"/>
                  <a:gd name="T110" fmla="*/ 14 w 76"/>
                  <a:gd name="T111" fmla="*/ 16 h 81"/>
                  <a:gd name="T112" fmla="*/ 17 w 76"/>
                  <a:gd name="T113" fmla="*/ 16 h 81"/>
                  <a:gd name="T114" fmla="*/ 35 w 76"/>
                  <a:gd name="T115" fmla="*/ 1 h 81"/>
                  <a:gd name="T116" fmla="*/ 36 w 76"/>
                  <a:gd name="T117" fmla="*/ 0 h 81"/>
                  <a:gd name="T118" fmla="*/ 39 w 76"/>
                  <a:gd name="T119" fmla="*/ 0 h 81"/>
                  <a:gd name="T120" fmla="*/ 45 w 76"/>
                  <a:gd name="T1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6" h="81">
                    <a:moveTo>
                      <a:pt x="45" y="0"/>
                    </a:moveTo>
                    <a:lnTo>
                      <a:pt x="49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58" y="4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60" y="13"/>
                    </a:lnTo>
                    <a:lnTo>
                      <a:pt x="61" y="13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8" y="12"/>
                    </a:lnTo>
                    <a:lnTo>
                      <a:pt x="71" y="12"/>
                    </a:lnTo>
                    <a:lnTo>
                      <a:pt x="75" y="12"/>
                    </a:lnTo>
                    <a:lnTo>
                      <a:pt x="76" y="12"/>
                    </a:lnTo>
                    <a:lnTo>
                      <a:pt x="76" y="16"/>
                    </a:lnTo>
                    <a:lnTo>
                      <a:pt x="75" y="18"/>
                    </a:lnTo>
                    <a:lnTo>
                      <a:pt x="76" y="19"/>
                    </a:lnTo>
                    <a:lnTo>
                      <a:pt x="76" y="22"/>
                    </a:lnTo>
                    <a:lnTo>
                      <a:pt x="74" y="23"/>
                    </a:lnTo>
                    <a:lnTo>
                      <a:pt x="71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2" y="29"/>
                    </a:lnTo>
                    <a:lnTo>
                      <a:pt x="71" y="29"/>
                    </a:lnTo>
                    <a:lnTo>
                      <a:pt x="71" y="30"/>
                    </a:lnTo>
                    <a:lnTo>
                      <a:pt x="70" y="30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1" y="33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5" y="38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5" y="48"/>
                    </a:lnTo>
                    <a:lnTo>
                      <a:pt x="72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1" y="62"/>
                    </a:lnTo>
                    <a:lnTo>
                      <a:pt x="71" y="60"/>
                    </a:lnTo>
                    <a:lnTo>
                      <a:pt x="68" y="59"/>
                    </a:lnTo>
                    <a:lnTo>
                      <a:pt x="65" y="59"/>
                    </a:lnTo>
                    <a:lnTo>
                      <a:pt x="63" y="60"/>
                    </a:lnTo>
                    <a:lnTo>
                      <a:pt x="61" y="60"/>
                    </a:lnTo>
                    <a:lnTo>
                      <a:pt x="58" y="60"/>
                    </a:lnTo>
                    <a:lnTo>
                      <a:pt x="57" y="59"/>
                    </a:lnTo>
                    <a:lnTo>
                      <a:pt x="54" y="54"/>
                    </a:lnTo>
                    <a:lnTo>
                      <a:pt x="52" y="54"/>
                    </a:lnTo>
                    <a:lnTo>
                      <a:pt x="50" y="55"/>
                    </a:lnTo>
                    <a:lnTo>
                      <a:pt x="52" y="58"/>
                    </a:lnTo>
                    <a:lnTo>
                      <a:pt x="50" y="60"/>
                    </a:lnTo>
                    <a:lnTo>
                      <a:pt x="46" y="60"/>
                    </a:lnTo>
                    <a:lnTo>
                      <a:pt x="43" y="60"/>
                    </a:lnTo>
                    <a:lnTo>
                      <a:pt x="43" y="62"/>
                    </a:lnTo>
                    <a:lnTo>
                      <a:pt x="42" y="63"/>
                    </a:lnTo>
                    <a:lnTo>
                      <a:pt x="39" y="62"/>
                    </a:lnTo>
                    <a:lnTo>
                      <a:pt x="36" y="62"/>
                    </a:lnTo>
                    <a:lnTo>
                      <a:pt x="35" y="63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8" y="67"/>
                    </a:lnTo>
                    <a:lnTo>
                      <a:pt x="41" y="66"/>
                    </a:lnTo>
                    <a:lnTo>
                      <a:pt x="42" y="67"/>
                    </a:lnTo>
                    <a:lnTo>
                      <a:pt x="43" y="69"/>
                    </a:lnTo>
                    <a:lnTo>
                      <a:pt x="43" y="76"/>
                    </a:lnTo>
                    <a:lnTo>
                      <a:pt x="43" y="78"/>
                    </a:lnTo>
                    <a:lnTo>
                      <a:pt x="41" y="74"/>
                    </a:lnTo>
                    <a:lnTo>
                      <a:pt x="39" y="74"/>
                    </a:lnTo>
                    <a:lnTo>
                      <a:pt x="38" y="76"/>
                    </a:lnTo>
                    <a:lnTo>
                      <a:pt x="36" y="77"/>
                    </a:lnTo>
                    <a:lnTo>
                      <a:pt x="35" y="77"/>
                    </a:lnTo>
                    <a:lnTo>
                      <a:pt x="35" y="78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4" y="76"/>
                    </a:lnTo>
                    <a:lnTo>
                      <a:pt x="23" y="73"/>
                    </a:lnTo>
                    <a:lnTo>
                      <a:pt x="17" y="67"/>
                    </a:lnTo>
                    <a:lnTo>
                      <a:pt x="13" y="65"/>
                    </a:lnTo>
                    <a:lnTo>
                      <a:pt x="14" y="63"/>
                    </a:lnTo>
                    <a:lnTo>
                      <a:pt x="11" y="60"/>
                    </a:lnTo>
                    <a:lnTo>
                      <a:pt x="10" y="58"/>
                    </a:lnTo>
                    <a:lnTo>
                      <a:pt x="7" y="55"/>
                    </a:lnTo>
                    <a:lnTo>
                      <a:pt x="7" y="52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3" y="45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5" y="38"/>
                    </a:lnTo>
                    <a:lnTo>
                      <a:pt x="7" y="37"/>
                    </a:lnTo>
                    <a:lnTo>
                      <a:pt x="7" y="30"/>
                    </a:lnTo>
                    <a:lnTo>
                      <a:pt x="7" y="26"/>
                    </a:lnTo>
                    <a:lnTo>
                      <a:pt x="9" y="27"/>
                    </a:lnTo>
                    <a:lnTo>
                      <a:pt x="16" y="26"/>
                    </a:lnTo>
                    <a:lnTo>
                      <a:pt x="11" y="25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35" y="16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4" name="Freeform 890"/>
              <p:cNvSpPr>
                <a:spLocks/>
              </p:cNvSpPr>
              <p:nvPr/>
            </p:nvSpPr>
            <p:spPr bwMode="auto">
              <a:xfrm>
                <a:off x="4566796" y="3981351"/>
                <a:ext cx="38537" cy="25198"/>
              </a:xfrm>
              <a:custGeom>
                <a:avLst/>
                <a:gdLst>
                  <a:gd name="T0" fmla="*/ 8 w 26"/>
                  <a:gd name="T1" fmla="*/ 0 h 17"/>
                  <a:gd name="T2" fmla="*/ 9 w 26"/>
                  <a:gd name="T3" fmla="*/ 0 h 17"/>
                  <a:gd name="T4" fmla="*/ 11 w 26"/>
                  <a:gd name="T5" fmla="*/ 0 h 17"/>
                  <a:gd name="T6" fmla="*/ 26 w 26"/>
                  <a:gd name="T7" fmla="*/ 0 h 17"/>
                  <a:gd name="T8" fmla="*/ 26 w 26"/>
                  <a:gd name="T9" fmla="*/ 15 h 17"/>
                  <a:gd name="T10" fmla="*/ 8 w 26"/>
                  <a:gd name="T11" fmla="*/ 15 h 17"/>
                  <a:gd name="T12" fmla="*/ 7 w 26"/>
                  <a:gd name="T13" fmla="*/ 15 h 17"/>
                  <a:gd name="T14" fmla="*/ 5 w 26"/>
                  <a:gd name="T15" fmla="*/ 15 h 17"/>
                  <a:gd name="T16" fmla="*/ 4 w 26"/>
                  <a:gd name="T17" fmla="*/ 17 h 17"/>
                  <a:gd name="T18" fmla="*/ 2 w 26"/>
                  <a:gd name="T19" fmla="*/ 17 h 17"/>
                  <a:gd name="T20" fmla="*/ 2 w 26"/>
                  <a:gd name="T21" fmla="*/ 15 h 17"/>
                  <a:gd name="T22" fmla="*/ 0 w 26"/>
                  <a:gd name="T23" fmla="*/ 14 h 17"/>
                  <a:gd name="T24" fmla="*/ 2 w 26"/>
                  <a:gd name="T25" fmla="*/ 7 h 17"/>
                  <a:gd name="T26" fmla="*/ 7 w 26"/>
                  <a:gd name="T27" fmla="*/ 3 h 17"/>
                  <a:gd name="T28" fmla="*/ 5 w 26"/>
                  <a:gd name="T29" fmla="*/ 0 h 17"/>
                  <a:gd name="T30" fmla="*/ 7 w 26"/>
                  <a:gd name="T31" fmla="*/ 0 h 17"/>
                  <a:gd name="T32" fmla="*/ 8 w 26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17">
                    <a:moveTo>
                      <a:pt x="8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26" y="0"/>
                    </a:lnTo>
                    <a:lnTo>
                      <a:pt x="26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5" name="Freeform 891"/>
              <p:cNvSpPr>
                <a:spLocks/>
              </p:cNvSpPr>
              <p:nvPr/>
            </p:nvSpPr>
            <p:spPr bwMode="auto">
              <a:xfrm>
                <a:off x="4600886" y="3947260"/>
                <a:ext cx="151183" cy="177863"/>
              </a:xfrm>
              <a:custGeom>
                <a:avLst/>
                <a:gdLst>
                  <a:gd name="T0" fmla="*/ 96 w 102"/>
                  <a:gd name="T1" fmla="*/ 1 h 120"/>
                  <a:gd name="T2" fmla="*/ 101 w 102"/>
                  <a:gd name="T3" fmla="*/ 2 h 120"/>
                  <a:gd name="T4" fmla="*/ 102 w 102"/>
                  <a:gd name="T5" fmla="*/ 11 h 120"/>
                  <a:gd name="T6" fmla="*/ 93 w 102"/>
                  <a:gd name="T7" fmla="*/ 22 h 120"/>
                  <a:gd name="T8" fmla="*/ 93 w 102"/>
                  <a:gd name="T9" fmla="*/ 31 h 120"/>
                  <a:gd name="T10" fmla="*/ 91 w 102"/>
                  <a:gd name="T11" fmla="*/ 40 h 120"/>
                  <a:gd name="T12" fmla="*/ 91 w 102"/>
                  <a:gd name="T13" fmla="*/ 48 h 120"/>
                  <a:gd name="T14" fmla="*/ 87 w 102"/>
                  <a:gd name="T15" fmla="*/ 58 h 120"/>
                  <a:gd name="T16" fmla="*/ 79 w 102"/>
                  <a:gd name="T17" fmla="*/ 67 h 120"/>
                  <a:gd name="T18" fmla="*/ 71 w 102"/>
                  <a:gd name="T19" fmla="*/ 73 h 120"/>
                  <a:gd name="T20" fmla="*/ 65 w 102"/>
                  <a:gd name="T21" fmla="*/ 82 h 120"/>
                  <a:gd name="T22" fmla="*/ 67 w 102"/>
                  <a:gd name="T23" fmla="*/ 94 h 120"/>
                  <a:gd name="T24" fmla="*/ 64 w 102"/>
                  <a:gd name="T25" fmla="*/ 103 h 120"/>
                  <a:gd name="T26" fmla="*/ 58 w 102"/>
                  <a:gd name="T27" fmla="*/ 107 h 120"/>
                  <a:gd name="T28" fmla="*/ 47 w 102"/>
                  <a:gd name="T29" fmla="*/ 117 h 120"/>
                  <a:gd name="T30" fmla="*/ 43 w 102"/>
                  <a:gd name="T31" fmla="*/ 113 h 120"/>
                  <a:gd name="T32" fmla="*/ 40 w 102"/>
                  <a:gd name="T33" fmla="*/ 110 h 120"/>
                  <a:gd name="T34" fmla="*/ 35 w 102"/>
                  <a:gd name="T35" fmla="*/ 111 h 120"/>
                  <a:gd name="T36" fmla="*/ 31 w 102"/>
                  <a:gd name="T37" fmla="*/ 116 h 120"/>
                  <a:gd name="T38" fmla="*/ 28 w 102"/>
                  <a:gd name="T39" fmla="*/ 114 h 120"/>
                  <a:gd name="T40" fmla="*/ 26 w 102"/>
                  <a:gd name="T41" fmla="*/ 113 h 120"/>
                  <a:gd name="T42" fmla="*/ 22 w 102"/>
                  <a:gd name="T43" fmla="*/ 110 h 120"/>
                  <a:gd name="T44" fmla="*/ 17 w 102"/>
                  <a:gd name="T45" fmla="*/ 114 h 120"/>
                  <a:gd name="T46" fmla="*/ 13 w 102"/>
                  <a:gd name="T47" fmla="*/ 118 h 120"/>
                  <a:gd name="T48" fmla="*/ 10 w 102"/>
                  <a:gd name="T49" fmla="*/ 116 h 120"/>
                  <a:gd name="T50" fmla="*/ 4 w 102"/>
                  <a:gd name="T51" fmla="*/ 107 h 120"/>
                  <a:gd name="T52" fmla="*/ 3 w 102"/>
                  <a:gd name="T53" fmla="*/ 100 h 120"/>
                  <a:gd name="T54" fmla="*/ 6 w 102"/>
                  <a:gd name="T55" fmla="*/ 98 h 120"/>
                  <a:gd name="T56" fmla="*/ 11 w 102"/>
                  <a:gd name="T57" fmla="*/ 100 h 120"/>
                  <a:gd name="T58" fmla="*/ 10 w 102"/>
                  <a:gd name="T59" fmla="*/ 89 h 120"/>
                  <a:gd name="T60" fmla="*/ 4 w 102"/>
                  <a:gd name="T61" fmla="*/ 89 h 120"/>
                  <a:gd name="T62" fmla="*/ 4 w 102"/>
                  <a:gd name="T63" fmla="*/ 84 h 120"/>
                  <a:gd name="T64" fmla="*/ 11 w 102"/>
                  <a:gd name="T65" fmla="*/ 84 h 120"/>
                  <a:gd name="T66" fmla="*/ 18 w 102"/>
                  <a:gd name="T67" fmla="*/ 82 h 120"/>
                  <a:gd name="T68" fmla="*/ 20 w 102"/>
                  <a:gd name="T69" fmla="*/ 76 h 120"/>
                  <a:gd name="T70" fmla="*/ 26 w 102"/>
                  <a:gd name="T71" fmla="*/ 82 h 120"/>
                  <a:gd name="T72" fmla="*/ 33 w 102"/>
                  <a:gd name="T73" fmla="*/ 81 h 120"/>
                  <a:gd name="T74" fmla="*/ 39 w 102"/>
                  <a:gd name="T75" fmla="*/ 84 h 120"/>
                  <a:gd name="T76" fmla="*/ 40 w 102"/>
                  <a:gd name="T77" fmla="*/ 80 h 120"/>
                  <a:gd name="T78" fmla="*/ 44 w 102"/>
                  <a:gd name="T79" fmla="*/ 62 h 120"/>
                  <a:gd name="T80" fmla="*/ 40 w 102"/>
                  <a:gd name="T81" fmla="*/ 58 h 120"/>
                  <a:gd name="T82" fmla="*/ 38 w 102"/>
                  <a:gd name="T83" fmla="*/ 53 h 120"/>
                  <a:gd name="T84" fmla="*/ 39 w 102"/>
                  <a:gd name="T85" fmla="*/ 52 h 120"/>
                  <a:gd name="T86" fmla="*/ 39 w 102"/>
                  <a:gd name="T87" fmla="*/ 49 h 120"/>
                  <a:gd name="T88" fmla="*/ 42 w 102"/>
                  <a:gd name="T89" fmla="*/ 45 h 120"/>
                  <a:gd name="T90" fmla="*/ 43 w 102"/>
                  <a:gd name="T91" fmla="*/ 40 h 120"/>
                  <a:gd name="T92" fmla="*/ 43 w 102"/>
                  <a:gd name="T93" fmla="*/ 34 h 120"/>
                  <a:gd name="T94" fmla="*/ 33 w 102"/>
                  <a:gd name="T95" fmla="*/ 35 h 120"/>
                  <a:gd name="T96" fmla="*/ 28 w 102"/>
                  <a:gd name="T97" fmla="*/ 35 h 120"/>
                  <a:gd name="T98" fmla="*/ 28 w 102"/>
                  <a:gd name="T99" fmla="*/ 29 h 120"/>
                  <a:gd name="T100" fmla="*/ 44 w 102"/>
                  <a:gd name="T101" fmla="*/ 23 h 120"/>
                  <a:gd name="T102" fmla="*/ 47 w 102"/>
                  <a:gd name="T103" fmla="*/ 23 h 120"/>
                  <a:gd name="T104" fmla="*/ 51 w 102"/>
                  <a:gd name="T105" fmla="*/ 24 h 120"/>
                  <a:gd name="T106" fmla="*/ 54 w 102"/>
                  <a:gd name="T107" fmla="*/ 24 h 120"/>
                  <a:gd name="T108" fmla="*/ 58 w 102"/>
                  <a:gd name="T109" fmla="*/ 26 h 120"/>
                  <a:gd name="T110" fmla="*/ 64 w 102"/>
                  <a:gd name="T111" fmla="*/ 27 h 120"/>
                  <a:gd name="T112" fmla="*/ 67 w 102"/>
                  <a:gd name="T113" fmla="*/ 27 h 120"/>
                  <a:gd name="T114" fmla="*/ 67 w 102"/>
                  <a:gd name="T115" fmla="*/ 23 h 120"/>
                  <a:gd name="T116" fmla="*/ 75 w 102"/>
                  <a:gd name="T117" fmla="*/ 8 h 120"/>
                  <a:gd name="T118" fmla="*/ 82 w 102"/>
                  <a:gd name="T119" fmla="*/ 4 h 120"/>
                  <a:gd name="T120" fmla="*/ 90 w 102"/>
                  <a:gd name="T12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" h="120">
                    <a:moveTo>
                      <a:pt x="90" y="0"/>
                    </a:moveTo>
                    <a:lnTo>
                      <a:pt x="94" y="0"/>
                    </a:lnTo>
                    <a:lnTo>
                      <a:pt x="96" y="1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02" y="5"/>
                    </a:lnTo>
                    <a:lnTo>
                      <a:pt x="102" y="11"/>
                    </a:lnTo>
                    <a:lnTo>
                      <a:pt x="100" y="12"/>
                    </a:lnTo>
                    <a:lnTo>
                      <a:pt x="98" y="13"/>
                    </a:lnTo>
                    <a:lnTo>
                      <a:pt x="93" y="22"/>
                    </a:lnTo>
                    <a:lnTo>
                      <a:pt x="94" y="26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91" y="40"/>
                    </a:lnTo>
                    <a:lnTo>
                      <a:pt x="90" y="44"/>
                    </a:lnTo>
                    <a:lnTo>
                      <a:pt x="91" y="45"/>
                    </a:lnTo>
                    <a:lnTo>
                      <a:pt x="91" y="48"/>
                    </a:lnTo>
                    <a:lnTo>
                      <a:pt x="89" y="49"/>
                    </a:lnTo>
                    <a:lnTo>
                      <a:pt x="87" y="53"/>
                    </a:lnTo>
                    <a:lnTo>
                      <a:pt x="87" y="58"/>
                    </a:lnTo>
                    <a:lnTo>
                      <a:pt x="83" y="64"/>
                    </a:lnTo>
                    <a:lnTo>
                      <a:pt x="80" y="66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3" y="69"/>
                    </a:lnTo>
                    <a:lnTo>
                      <a:pt x="71" y="73"/>
                    </a:lnTo>
                    <a:lnTo>
                      <a:pt x="71" y="76"/>
                    </a:lnTo>
                    <a:lnTo>
                      <a:pt x="68" y="80"/>
                    </a:lnTo>
                    <a:lnTo>
                      <a:pt x="65" y="82"/>
                    </a:lnTo>
                    <a:lnTo>
                      <a:pt x="67" y="85"/>
                    </a:lnTo>
                    <a:lnTo>
                      <a:pt x="67" y="87"/>
                    </a:lnTo>
                    <a:lnTo>
                      <a:pt x="67" y="94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4" y="103"/>
                    </a:lnTo>
                    <a:lnTo>
                      <a:pt x="61" y="105"/>
                    </a:lnTo>
                    <a:lnTo>
                      <a:pt x="60" y="106"/>
                    </a:lnTo>
                    <a:lnTo>
                      <a:pt x="58" y="107"/>
                    </a:lnTo>
                    <a:lnTo>
                      <a:pt x="53" y="113"/>
                    </a:lnTo>
                    <a:lnTo>
                      <a:pt x="51" y="116"/>
                    </a:lnTo>
                    <a:lnTo>
                      <a:pt x="47" y="117"/>
                    </a:lnTo>
                    <a:lnTo>
                      <a:pt x="44" y="116"/>
                    </a:lnTo>
                    <a:lnTo>
                      <a:pt x="44" y="113"/>
                    </a:lnTo>
                    <a:lnTo>
                      <a:pt x="43" y="113"/>
                    </a:lnTo>
                    <a:lnTo>
                      <a:pt x="44" y="110"/>
                    </a:lnTo>
                    <a:lnTo>
                      <a:pt x="44" y="109"/>
                    </a:lnTo>
                    <a:lnTo>
                      <a:pt x="40" y="110"/>
                    </a:lnTo>
                    <a:lnTo>
                      <a:pt x="38" y="111"/>
                    </a:lnTo>
                    <a:lnTo>
                      <a:pt x="36" y="111"/>
                    </a:lnTo>
                    <a:lnTo>
                      <a:pt x="35" y="111"/>
                    </a:lnTo>
                    <a:lnTo>
                      <a:pt x="35" y="114"/>
                    </a:lnTo>
                    <a:lnTo>
                      <a:pt x="33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29" y="113"/>
                    </a:lnTo>
                    <a:lnTo>
                      <a:pt x="28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3"/>
                    </a:lnTo>
                    <a:lnTo>
                      <a:pt x="25" y="111"/>
                    </a:lnTo>
                    <a:lnTo>
                      <a:pt x="24" y="110"/>
                    </a:lnTo>
                    <a:lnTo>
                      <a:pt x="22" y="110"/>
                    </a:lnTo>
                    <a:lnTo>
                      <a:pt x="20" y="111"/>
                    </a:lnTo>
                    <a:lnTo>
                      <a:pt x="18" y="111"/>
                    </a:lnTo>
                    <a:lnTo>
                      <a:pt x="17" y="114"/>
                    </a:lnTo>
                    <a:lnTo>
                      <a:pt x="15" y="116"/>
                    </a:lnTo>
                    <a:lnTo>
                      <a:pt x="14" y="116"/>
                    </a:lnTo>
                    <a:lnTo>
                      <a:pt x="13" y="118"/>
                    </a:lnTo>
                    <a:lnTo>
                      <a:pt x="11" y="120"/>
                    </a:lnTo>
                    <a:lnTo>
                      <a:pt x="10" y="117"/>
                    </a:lnTo>
                    <a:lnTo>
                      <a:pt x="10" y="116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4" y="107"/>
                    </a:lnTo>
                    <a:lnTo>
                      <a:pt x="3" y="106"/>
                    </a:lnTo>
                    <a:lnTo>
                      <a:pt x="0" y="103"/>
                    </a:lnTo>
                    <a:lnTo>
                      <a:pt x="3" y="100"/>
                    </a:lnTo>
                    <a:lnTo>
                      <a:pt x="3" y="99"/>
                    </a:lnTo>
                    <a:lnTo>
                      <a:pt x="4" y="99"/>
                    </a:lnTo>
                    <a:lnTo>
                      <a:pt x="6" y="98"/>
                    </a:lnTo>
                    <a:lnTo>
                      <a:pt x="7" y="96"/>
                    </a:lnTo>
                    <a:lnTo>
                      <a:pt x="9" y="96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1" y="91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3" y="85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0" y="85"/>
                    </a:lnTo>
                    <a:lnTo>
                      <a:pt x="11" y="84"/>
                    </a:lnTo>
                    <a:lnTo>
                      <a:pt x="11" y="82"/>
                    </a:lnTo>
                    <a:lnTo>
                      <a:pt x="14" y="82"/>
                    </a:lnTo>
                    <a:lnTo>
                      <a:pt x="18" y="82"/>
                    </a:lnTo>
                    <a:lnTo>
                      <a:pt x="20" y="80"/>
                    </a:lnTo>
                    <a:lnTo>
                      <a:pt x="18" y="77"/>
                    </a:lnTo>
                    <a:lnTo>
                      <a:pt x="20" y="76"/>
                    </a:lnTo>
                    <a:lnTo>
                      <a:pt x="22" y="76"/>
                    </a:lnTo>
                    <a:lnTo>
                      <a:pt x="25" y="81"/>
                    </a:lnTo>
                    <a:lnTo>
                      <a:pt x="26" y="82"/>
                    </a:lnTo>
                    <a:lnTo>
                      <a:pt x="29" y="82"/>
                    </a:lnTo>
                    <a:lnTo>
                      <a:pt x="31" y="82"/>
                    </a:lnTo>
                    <a:lnTo>
                      <a:pt x="33" y="81"/>
                    </a:lnTo>
                    <a:lnTo>
                      <a:pt x="36" y="81"/>
                    </a:lnTo>
                    <a:lnTo>
                      <a:pt x="39" y="82"/>
                    </a:lnTo>
                    <a:lnTo>
                      <a:pt x="39" y="84"/>
                    </a:lnTo>
                    <a:lnTo>
                      <a:pt x="40" y="84"/>
                    </a:lnTo>
                    <a:lnTo>
                      <a:pt x="40" y="82"/>
                    </a:lnTo>
                    <a:lnTo>
                      <a:pt x="40" y="80"/>
                    </a:lnTo>
                    <a:lnTo>
                      <a:pt x="43" y="70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39" y="55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39" y="49"/>
                    </a:lnTo>
                    <a:lnTo>
                      <a:pt x="39" y="48"/>
                    </a:lnTo>
                    <a:lnTo>
                      <a:pt x="39" y="47"/>
                    </a:lnTo>
                    <a:lnTo>
                      <a:pt x="42" y="45"/>
                    </a:lnTo>
                    <a:lnTo>
                      <a:pt x="44" y="44"/>
                    </a:lnTo>
                    <a:lnTo>
                      <a:pt x="44" y="41"/>
                    </a:lnTo>
                    <a:lnTo>
                      <a:pt x="43" y="40"/>
                    </a:lnTo>
                    <a:lnTo>
                      <a:pt x="44" y="38"/>
                    </a:lnTo>
                    <a:lnTo>
                      <a:pt x="44" y="34"/>
                    </a:lnTo>
                    <a:lnTo>
                      <a:pt x="43" y="34"/>
                    </a:lnTo>
                    <a:lnTo>
                      <a:pt x="39" y="34"/>
                    </a:lnTo>
                    <a:lnTo>
                      <a:pt x="36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5"/>
                    </a:lnTo>
                    <a:lnTo>
                      <a:pt x="28" y="35"/>
                    </a:lnTo>
                    <a:lnTo>
                      <a:pt x="28" y="34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6" y="26"/>
                    </a:lnTo>
                    <a:lnTo>
                      <a:pt x="28" y="23"/>
                    </a:lnTo>
                    <a:lnTo>
                      <a:pt x="44" y="23"/>
                    </a:lnTo>
                    <a:lnTo>
                      <a:pt x="46" y="24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9" y="24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3" y="26"/>
                    </a:lnTo>
                    <a:lnTo>
                      <a:pt x="54" y="26"/>
                    </a:lnTo>
                    <a:lnTo>
                      <a:pt x="54" y="24"/>
                    </a:lnTo>
                    <a:lnTo>
                      <a:pt x="55" y="24"/>
                    </a:lnTo>
                    <a:lnTo>
                      <a:pt x="57" y="26"/>
                    </a:lnTo>
                    <a:lnTo>
                      <a:pt x="58" y="26"/>
                    </a:lnTo>
                    <a:lnTo>
                      <a:pt x="61" y="26"/>
                    </a:lnTo>
                    <a:lnTo>
                      <a:pt x="62" y="27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5" y="24"/>
                    </a:lnTo>
                    <a:lnTo>
                      <a:pt x="67" y="23"/>
                    </a:lnTo>
                    <a:lnTo>
                      <a:pt x="68" y="20"/>
                    </a:lnTo>
                    <a:lnTo>
                      <a:pt x="68" y="19"/>
                    </a:lnTo>
                    <a:lnTo>
                      <a:pt x="75" y="8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2" y="4"/>
                    </a:lnTo>
                    <a:lnTo>
                      <a:pt x="87" y="1"/>
                    </a:lnTo>
                    <a:lnTo>
                      <a:pt x="89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6" name="Freeform 892"/>
              <p:cNvSpPr>
                <a:spLocks/>
              </p:cNvSpPr>
              <p:nvPr/>
            </p:nvSpPr>
            <p:spPr bwMode="auto">
              <a:xfrm>
                <a:off x="4617191" y="4110301"/>
                <a:ext cx="22233" cy="28162"/>
              </a:xfrm>
              <a:custGeom>
                <a:avLst/>
                <a:gdLst>
                  <a:gd name="T0" fmla="*/ 11 w 15"/>
                  <a:gd name="T1" fmla="*/ 0 h 19"/>
                  <a:gd name="T2" fmla="*/ 13 w 15"/>
                  <a:gd name="T3" fmla="*/ 0 h 19"/>
                  <a:gd name="T4" fmla="*/ 14 w 15"/>
                  <a:gd name="T5" fmla="*/ 1 h 19"/>
                  <a:gd name="T6" fmla="*/ 15 w 15"/>
                  <a:gd name="T7" fmla="*/ 3 h 19"/>
                  <a:gd name="T8" fmla="*/ 15 w 15"/>
                  <a:gd name="T9" fmla="*/ 4 h 19"/>
                  <a:gd name="T10" fmla="*/ 13 w 15"/>
                  <a:gd name="T11" fmla="*/ 7 h 19"/>
                  <a:gd name="T12" fmla="*/ 10 w 15"/>
                  <a:gd name="T13" fmla="*/ 10 h 19"/>
                  <a:gd name="T14" fmla="*/ 9 w 15"/>
                  <a:gd name="T15" fmla="*/ 11 h 19"/>
                  <a:gd name="T16" fmla="*/ 9 w 15"/>
                  <a:gd name="T17" fmla="*/ 15 h 19"/>
                  <a:gd name="T18" fmla="*/ 7 w 15"/>
                  <a:gd name="T19" fmla="*/ 17 h 19"/>
                  <a:gd name="T20" fmla="*/ 4 w 15"/>
                  <a:gd name="T21" fmla="*/ 18 h 19"/>
                  <a:gd name="T22" fmla="*/ 2 w 15"/>
                  <a:gd name="T23" fmla="*/ 19 h 19"/>
                  <a:gd name="T24" fmla="*/ 2 w 15"/>
                  <a:gd name="T25" fmla="*/ 18 h 19"/>
                  <a:gd name="T26" fmla="*/ 3 w 15"/>
                  <a:gd name="T27" fmla="*/ 15 h 19"/>
                  <a:gd name="T28" fmla="*/ 2 w 15"/>
                  <a:gd name="T29" fmla="*/ 11 h 19"/>
                  <a:gd name="T30" fmla="*/ 0 w 15"/>
                  <a:gd name="T31" fmla="*/ 10 h 19"/>
                  <a:gd name="T32" fmla="*/ 2 w 15"/>
                  <a:gd name="T33" fmla="*/ 8 h 19"/>
                  <a:gd name="T34" fmla="*/ 3 w 15"/>
                  <a:gd name="T35" fmla="*/ 6 h 19"/>
                  <a:gd name="T36" fmla="*/ 4 w 15"/>
                  <a:gd name="T37" fmla="*/ 6 h 19"/>
                  <a:gd name="T38" fmla="*/ 6 w 15"/>
                  <a:gd name="T39" fmla="*/ 4 h 19"/>
                  <a:gd name="T40" fmla="*/ 7 w 15"/>
                  <a:gd name="T41" fmla="*/ 1 h 19"/>
                  <a:gd name="T42" fmla="*/ 9 w 15"/>
                  <a:gd name="T43" fmla="*/ 1 h 19"/>
                  <a:gd name="T44" fmla="*/ 11 w 15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9">
                    <a:moveTo>
                      <a:pt x="11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9" y="15"/>
                    </a:lnTo>
                    <a:lnTo>
                      <a:pt x="7" y="17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7" name="Freeform 893"/>
              <p:cNvSpPr>
                <a:spLocks/>
              </p:cNvSpPr>
              <p:nvPr/>
            </p:nvSpPr>
            <p:spPr bwMode="auto">
              <a:xfrm>
                <a:off x="4959576" y="4040638"/>
                <a:ext cx="219364" cy="225293"/>
              </a:xfrm>
              <a:custGeom>
                <a:avLst/>
                <a:gdLst>
                  <a:gd name="T0" fmla="*/ 113 w 148"/>
                  <a:gd name="T1" fmla="*/ 33 h 152"/>
                  <a:gd name="T2" fmla="*/ 115 w 148"/>
                  <a:gd name="T3" fmla="*/ 37 h 152"/>
                  <a:gd name="T4" fmla="*/ 131 w 148"/>
                  <a:gd name="T5" fmla="*/ 50 h 152"/>
                  <a:gd name="T6" fmla="*/ 127 w 148"/>
                  <a:gd name="T7" fmla="*/ 62 h 152"/>
                  <a:gd name="T8" fmla="*/ 130 w 148"/>
                  <a:gd name="T9" fmla="*/ 73 h 152"/>
                  <a:gd name="T10" fmla="*/ 135 w 148"/>
                  <a:gd name="T11" fmla="*/ 82 h 152"/>
                  <a:gd name="T12" fmla="*/ 133 w 148"/>
                  <a:gd name="T13" fmla="*/ 83 h 152"/>
                  <a:gd name="T14" fmla="*/ 134 w 148"/>
                  <a:gd name="T15" fmla="*/ 94 h 152"/>
                  <a:gd name="T16" fmla="*/ 133 w 148"/>
                  <a:gd name="T17" fmla="*/ 101 h 152"/>
                  <a:gd name="T18" fmla="*/ 134 w 148"/>
                  <a:gd name="T19" fmla="*/ 107 h 152"/>
                  <a:gd name="T20" fmla="*/ 134 w 148"/>
                  <a:gd name="T21" fmla="*/ 112 h 152"/>
                  <a:gd name="T22" fmla="*/ 137 w 148"/>
                  <a:gd name="T23" fmla="*/ 120 h 152"/>
                  <a:gd name="T24" fmla="*/ 148 w 148"/>
                  <a:gd name="T25" fmla="*/ 127 h 152"/>
                  <a:gd name="T26" fmla="*/ 148 w 148"/>
                  <a:gd name="T27" fmla="*/ 129 h 152"/>
                  <a:gd name="T28" fmla="*/ 142 w 148"/>
                  <a:gd name="T29" fmla="*/ 131 h 152"/>
                  <a:gd name="T30" fmla="*/ 135 w 148"/>
                  <a:gd name="T31" fmla="*/ 136 h 152"/>
                  <a:gd name="T32" fmla="*/ 130 w 148"/>
                  <a:gd name="T33" fmla="*/ 138 h 152"/>
                  <a:gd name="T34" fmla="*/ 122 w 148"/>
                  <a:gd name="T35" fmla="*/ 140 h 152"/>
                  <a:gd name="T36" fmla="*/ 116 w 148"/>
                  <a:gd name="T37" fmla="*/ 140 h 152"/>
                  <a:gd name="T38" fmla="*/ 113 w 148"/>
                  <a:gd name="T39" fmla="*/ 141 h 152"/>
                  <a:gd name="T40" fmla="*/ 105 w 148"/>
                  <a:gd name="T41" fmla="*/ 144 h 152"/>
                  <a:gd name="T42" fmla="*/ 102 w 148"/>
                  <a:gd name="T43" fmla="*/ 142 h 152"/>
                  <a:gd name="T44" fmla="*/ 98 w 148"/>
                  <a:gd name="T45" fmla="*/ 142 h 152"/>
                  <a:gd name="T46" fmla="*/ 91 w 148"/>
                  <a:gd name="T47" fmla="*/ 145 h 152"/>
                  <a:gd name="T48" fmla="*/ 87 w 148"/>
                  <a:gd name="T49" fmla="*/ 142 h 152"/>
                  <a:gd name="T50" fmla="*/ 83 w 148"/>
                  <a:gd name="T51" fmla="*/ 141 h 152"/>
                  <a:gd name="T52" fmla="*/ 68 w 148"/>
                  <a:gd name="T53" fmla="*/ 142 h 152"/>
                  <a:gd name="T54" fmla="*/ 65 w 148"/>
                  <a:gd name="T55" fmla="*/ 125 h 152"/>
                  <a:gd name="T56" fmla="*/ 57 w 148"/>
                  <a:gd name="T57" fmla="*/ 118 h 152"/>
                  <a:gd name="T58" fmla="*/ 55 w 148"/>
                  <a:gd name="T59" fmla="*/ 115 h 152"/>
                  <a:gd name="T60" fmla="*/ 53 w 148"/>
                  <a:gd name="T61" fmla="*/ 115 h 152"/>
                  <a:gd name="T62" fmla="*/ 48 w 148"/>
                  <a:gd name="T63" fmla="*/ 113 h 152"/>
                  <a:gd name="T64" fmla="*/ 47 w 148"/>
                  <a:gd name="T65" fmla="*/ 113 h 152"/>
                  <a:gd name="T66" fmla="*/ 41 w 148"/>
                  <a:gd name="T67" fmla="*/ 108 h 152"/>
                  <a:gd name="T68" fmla="*/ 33 w 148"/>
                  <a:gd name="T69" fmla="*/ 105 h 152"/>
                  <a:gd name="T70" fmla="*/ 29 w 148"/>
                  <a:gd name="T71" fmla="*/ 102 h 152"/>
                  <a:gd name="T72" fmla="*/ 24 w 148"/>
                  <a:gd name="T73" fmla="*/ 100 h 152"/>
                  <a:gd name="T74" fmla="*/ 14 w 148"/>
                  <a:gd name="T75" fmla="*/ 87 h 152"/>
                  <a:gd name="T76" fmla="*/ 0 w 148"/>
                  <a:gd name="T77" fmla="*/ 48 h 152"/>
                  <a:gd name="T78" fmla="*/ 12 w 148"/>
                  <a:gd name="T79" fmla="*/ 44 h 152"/>
                  <a:gd name="T80" fmla="*/ 19 w 148"/>
                  <a:gd name="T81" fmla="*/ 36 h 152"/>
                  <a:gd name="T82" fmla="*/ 22 w 148"/>
                  <a:gd name="T83" fmla="*/ 29 h 152"/>
                  <a:gd name="T84" fmla="*/ 18 w 148"/>
                  <a:gd name="T85" fmla="*/ 26 h 152"/>
                  <a:gd name="T86" fmla="*/ 17 w 148"/>
                  <a:gd name="T87" fmla="*/ 22 h 152"/>
                  <a:gd name="T88" fmla="*/ 19 w 148"/>
                  <a:gd name="T89" fmla="*/ 22 h 152"/>
                  <a:gd name="T90" fmla="*/ 22 w 148"/>
                  <a:gd name="T91" fmla="*/ 17 h 152"/>
                  <a:gd name="T92" fmla="*/ 19 w 148"/>
                  <a:gd name="T93" fmla="*/ 8 h 152"/>
                  <a:gd name="T94" fmla="*/ 17 w 148"/>
                  <a:gd name="T95" fmla="*/ 3 h 152"/>
                  <a:gd name="T96" fmla="*/ 19 w 148"/>
                  <a:gd name="T97" fmla="*/ 1 h 152"/>
                  <a:gd name="T98" fmla="*/ 59 w 148"/>
                  <a:gd name="T9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8" h="152">
                    <a:moveTo>
                      <a:pt x="62" y="0"/>
                    </a:moveTo>
                    <a:lnTo>
                      <a:pt x="111" y="28"/>
                    </a:lnTo>
                    <a:lnTo>
                      <a:pt x="113" y="33"/>
                    </a:lnTo>
                    <a:lnTo>
                      <a:pt x="113" y="35"/>
                    </a:lnTo>
                    <a:lnTo>
                      <a:pt x="113" y="36"/>
                    </a:lnTo>
                    <a:lnTo>
                      <a:pt x="115" y="37"/>
                    </a:lnTo>
                    <a:lnTo>
                      <a:pt x="131" y="48"/>
                    </a:lnTo>
                    <a:lnTo>
                      <a:pt x="131" y="48"/>
                    </a:lnTo>
                    <a:lnTo>
                      <a:pt x="131" y="50"/>
                    </a:lnTo>
                    <a:lnTo>
                      <a:pt x="131" y="51"/>
                    </a:lnTo>
                    <a:lnTo>
                      <a:pt x="131" y="53"/>
                    </a:lnTo>
                    <a:lnTo>
                      <a:pt x="127" y="62"/>
                    </a:lnTo>
                    <a:lnTo>
                      <a:pt x="126" y="68"/>
                    </a:lnTo>
                    <a:lnTo>
                      <a:pt x="126" y="71"/>
                    </a:lnTo>
                    <a:lnTo>
                      <a:pt x="130" y="73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5" y="82"/>
                    </a:lnTo>
                    <a:lnTo>
                      <a:pt x="135" y="83"/>
                    </a:lnTo>
                    <a:lnTo>
                      <a:pt x="134" y="83"/>
                    </a:lnTo>
                    <a:lnTo>
                      <a:pt x="133" y="83"/>
                    </a:lnTo>
                    <a:lnTo>
                      <a:pt x="131" y="87"/>
                    </a:lnTo>
                    <a:lnTo>
                      <a:pt x="131" y="91"/>
                    </a:lnTo>
                    <a:lnTo>
                      <a:pt x="134" y="94"/>
                    </a:lnTo>
                    <a:lnTo>
                      <a:pt x="134" y="97"/>
                    </a:lnTo>
                    <a:lnTo>
                      <a:pt x="131" y="98"/>
                    </a:lnTo>
                    <a:lnTo>
                      <a:pt x="133" y="101"/>
                    </a:lnTo>
                    <a:lnTo>
                      <a:pt x="134" y="105"/>
                    </a:lnTo>
                    <a:lnTo>
                      <a:pt x="133" y="105"/>
                    </a:lnTo>
                    <a:lnTo>
                      <a:pt x="134" y="107"/>
                    </a:lnTo>
                    <a:lnTo>
                      <a:pt x="134" y="108"/>
                    </a:lnTo>
                    <a:lnTo>
                      <a:pt x="135" y="111"/>
                    </a:lnTo>
                    <a:lnTo>
                      <a:pt x="134" y="112"/>
                    </a:lnTo>
                    <a:lnTo>
                      <a:pt x="135" y="113"/>
                    </a:lnTo>
                    <a:lnTo>
                      <a:pt x="137" y="118"/>
                    </a:lnTo>
                    <a:lnTo>
                      <a:pt x="137" y="120"/>
                    </a:lnTo>
                    <a:lnTo>
                      <a:pt x="141" y="125"/>
                    </a:lnTo>
                    <a:lnTo>
                      <a:pt x="145" y="125"/>
                    </a:lnTo>
                    <a:lnTo>
                      <a:pt x="148" y="127"/>
                    </a:lnTo>
                    <a:lnTo>
                      <a:pt x="148" y="129"/>
                    </a:lnTo>
                    <a:lnTo>
                      <a:pt x="148" y="129"/>
                    </a:lnTo>
                    <a:lnTo>
                      <a:pt x="148" y="129"/>
                    </a:lnTo>
                    <a:lnTo>
                      <a:pt x="147" y="130"/>
                    </a:lnTo>
                    <a:lnTo>
                      <a:pt x="144" y="130"/>
                    </a:lnTo>
                    <a:lnTo>
                      <a:pt x="142" y="131"/>
                    </a:lnTo>
                    <a:lnTo>
                      <a:pt x="140" y="133"/>
                    </a:lnTo>
                    <a:lnTo>
                      <a:pt x="137" y="134"/>
                    </a:lnTo>
                    <a:lnTo>
                      <a:pt x="135" y="136"/>
                    </a:lnTo>
                    <a:lnTo>
                      <a:pt x="133" y="136"/>
                    </a:lnTo>
                    <a:lnTo>
                      <a:pt x="131" y="137"/>
                    </a:lnTo>
                    <a:lnTo>
                      <a:pt x="130" y="138"/>
                    </a:lnTo>
                    <a:lnTo>
                      <a:pt x="127" y="137"/>
                    </a:lnTo>
                    <a:lnTo>
                      <a:pt x="123" y="138"/>
                    </a:lnTo>
                    <a:lnTo>
                      <a:pt x="122" y="140"/>
                    </a:lnTo>
                    <a:lnTo>
                      <a:pt x="119" y="140"/>
                    </a:lnTo>
                    <a:lnTo>
                      <a:pt x="117" y="138"/>
                    </a:lnTo>
                    <a:lnTo>
                      <a:pt x="116" y="140"/>
                    </a:lnTo>
                    <a:lnTo>
                      <a:pt x="113" y="138"/>
                    </a:lnTo>
                    <a:lnTo>
                      <a:pt x="112" y="140"/>
                    </a:lnTo>
                    <a:lnTo>
                      <a:pt x="113" y="141"/>
                    </a:lnTo>
                    <a:lnTo>
                      <a:pt x="112" y="142"/>
                    </a:lnTo>
                    <a:lnTo>
                      <a:pt x="108" y="142"/>
                    </a:lnTo>
                    <a:lnTo>
                      <a:pt x="105" y="144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2" y="142"/>
                    </a:lnTo>
                    <a:lnTo>
                      <a:pt x="101" y="141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5" y="145"/>
                    </a:lnTo>
                    <a:lnTo>
                      <a:pt x="91" y="145"/>
                    </a:lnTo>
                    <a:lnTo>
                      <a:pt x="91" y="145"/>
                    </a:lnTo>
                    <a:lnTo>
                      <a:pt x="90" y="142"/>
                    </a:lnTo>
                    <a:lnTo>
                      <a:pt x="88" y="142"/>
                    </a:lnTo>
                    <a:lnTo>
                      <a:pt x="87" y="142"/>
                    </a:lnTo>
                    <a:lnTo>
                      <a:pt x="86" y="141"/>
                    </a:lnTo>
                    <a:lnTo>
                      <a:pt x="84" y="140"/>
                    </a:lnTo>
                    <a:lnTo>
                      <a:pt x="83" y="141"/>
                    </a:lnTo>
                    <a:lnTo>
                      <a:pt x="83" y="141"/>
                    </a:lnTo>
                    <a:lnTo>
                      <a:pt x="80" y="142"/>
                    </a:lnTo>
                    <a:lnTo>
                      <a:pt x="68" y="142"/>
                    </a:lnTo>
                    <a:lnTo>
                      <a:pt x="65" y="152"/>
                    </a:lnTo>
                    <a:lnTo>
                      <a:pt x="65" y="129"/>
                    </a:lnTo>
                    <a:lnTo>
                      <a:pt x="65" y="125"/>
                    </a:lnTo>
                    <a:lnTo>
                      <a:pt x="61" y="119"/>
                    </a:lnTo>
                    <a:lnTo>
                      <a:pt x="58" y="118"/>
                    </a:lnTo>
                    <a:lnTo>
                      <a:pt x="57" y="118"/>
                    </a:lnTo>
                    <a:lnTo>
                      <a:pt x="57" y="116"/>
                    </a:lnTo>
                    <a:lnTo>
                      <a:pt x="55" y="116"/>
                    </a:lnTo>
                    <a:lnTo>
                      <a:pt x="55" y="115"/>
                    </a:lnTo>
                    <a:lnTo>
                      <a:pt x="54" y="115"/>
                    </a:lnTo>
                    <a:lnTo>
                      <a:pt x="53" y="116"/>
                    </a:lnTo>
                    <a:lnTo>
                      <a:pt x="53" y="115"/>
                    </a:lnTo>
                    <a:lnTo>
                      <a:pt x="50" y="115"/>
                    </a:lnTo>
                    <a:lnTo>
                      <a:pt x="50" y="113"/>
                    </a:lnTo>
                    <a:lnTo>
                      <a:pt x="48" y="113"/>
                    </a:lnTo>
                    <a:lnTo>
                      <a:pt x="47" y="113"/>
                    </a:lnTo>
                    <a:lnTo>
                      <a:pt x="47" y="113"/>
                    </a:lnTo>
                    <a:lnTo>
                      <a:pt x="47" y="113"/>
                    </a:lnTo>
                    <a:lnTo>
                      <a:pt x="44" y="111"/>
                    </a:lnTo>
                    <a:lnTo>
                      <a:pt x="43" y="108"/>
                    </a:lnTo>
                    <a:lnTo>
                      <a:pt x="41" y="108"/>
                    </a:lnTo>
                    <a:lnTo>
                      <a:pt x="40" y="107"/>
                    </a:lnTo>
                    <a:lnTo>
                      <a:pt x="39" y="107"/>
                    </a:lnTo>
                    <a:lnTo>
                      <a:pt x="33" y="105"/>
                    </a:lnTo>
                    <a:lnTo>
                      <a:pt x="30" y="105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26" y="101"/>
                    </a:lnTo>
                    <a:lnTo>
                      <a:pt x="25" y="101"/>
                    </a:lnTo>
                    <a:lnTo>
                      <a:pt x="24" y="100"/>
                    </a:lnTo>
                    <a:lnTo>
                      <a:pt x="22" y="100"/>
                    </a:lnTo>
                    <a:lnTo>
                      <a:pt x="17" y="98"/>
                    </a:lnTo>
                    <a:lnTo>
                      <a:pt x="14" y="87"/>
                    </a:lnTo>
                    <a:lnTo>
                      <a:pt x="4" y="75"/>
                    </a:lnTo>
                    <a:lnTo>
                      <a:pt x="1" y="60"/>
                    </a:lnTo>
                    <a:lnTo>
                      <a:pt x="0" y="48"/>
                    </a:lnTo>
                    <a:lnTo>
                      <a:pt x="7" y="48"/>
                    </a:lnTo>
                    <a:lnTo>
                      <a:pt x="11" y="47"/>
                    </a:lnTo>
                    <a:lnTo>
                      <a:pt x="12" y="44"/>
                    </a:lnTo>
                    <a:lnTo>
                      <a:pt x="17" y="40"/>
                    </a:lnTo>
                    <a:lnTo>
                      <a:pt x="18" y="39"/>
                    </a:lnTo>
                    <a:lnTo>
                      <a:pt x="19" y="36"/>
                    </a:lnTo>
                    <a:lnTo>
                      <a:pt x="22" y="35"/>
                    </a:lnTo>
                    <a:lnTo>
                      <a:pt x="22" y="33"/>
                    </a:lnTo>
                    <a:lnTo>
                      <a:pt x="22" y="29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1" y="21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2" y="14"/>
                    </a:lnTo>
                    <a:lnTo>
                      <a:pt x="21" y="11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59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8" name="Freeform 894"/>
              <p:cNvSpPr>
                <a:spLocks/>
              </p:cNvSpPr>
              <p:nvPr/>
            </p:nvSpPr>
            <p:spPr bwMode="auto">
              <a:xfrm>
                <a:off x="4953647" y="4045084"/>
                <a:ext cx="38537" cy="32608"/>
              </a:xfrm>
              <a:custGeom>
                <a:avLst/>
                <a:gdLst>
                  <a:gd name="T0" fmla="*/ 19 w 26"/>
                  <a:gd name="T1" fmla="*/ 0 h 22"/>
                  <a:gd name="T2" fmla="*/ 21 w 26"/>
                  <a:gd name="T3" fmla="*/ 0 h 22"/>
                  <a:gd name="T4" fmla="*/ 22 w 26"/>
                  <a:gd name="T5" fmla="*/ 3 h 22"/>
                  <a:gd name="T6" fmla="*/ 23 w 26"/>
                  <a:gd name="T7" fmla="*/ 4 h 22"/>
                  <a:gd name="T8" fmla="*/ 23 w 26"/>
                  <a:gd name="T9" fmla="*/ 5 h 22"/>
                  <a:gd name="T10" fmla="*/ 25 w 26"/>
                  <a:gd name="T11" fmla="*/ 8 h 22"/>
                  <a:gd name="T12" fmla="*/ 26 w 26"/>
                  <a:gd name="T13" fmla="*/ 11 h 22"/>
                  <a:gd name="T14" fmla="*/ 26 w 26"/>
                  <a:gd name="T15" fmla="*/ 14 h 22"/>
                  <a:gd name="T16" fmla="*/ 26 w 26"/>
                  <a:gd name="T17" fmla="*/ 16 h 22"/>
                  <a:gd name="T18" fmla="*/ 25 w 26"/>
                  <a:gd name="T19" fmla="*/ 18 h 22"/>
                  <a:gd name="T20" fmla="*/ 23 w 26"/>
                  <a:gd name="T21" fmla="*/ 19 h 22"/>
                  <a:gd name="T22" fmla="*/ 22 w 26"/>
                  <a:gd name="T23" fmla="*/ 19 h 22"/>
                  <a:gd name="T24" fmla="*/ 21 w 26"/>
                  <a:gd name="T25" fmla="*/ 19 h 22"/>
                  <a:gd name="T26" fmla="*/ 21 w 26"/>
                  <a:gd name="T27" fmla="*/ 19 h 22"/>
                  <a:gd name="T28" fmla="*/ 21 w 26"/>
                  <a:gd name="T29" fmla="*/ 18 h 22"/>
                  <a:gd name="T30" fmla="*/ 19 w 26"/>
                  <a:gd name="T31" fmla="*/ 16 h 22"/>
                  <a:gd name="T32" fmla="*/ 18 w 26"/>
                  <a:gd name="T33" fmla="*/ 15 h 22"/>
                  <a:gd name="T34" fmla="*/ 16 w 26"/>
                  <a:gd name="T35" fmla="*/ 15 h 22"/>
                  <a:gd name="T36" fmla="*/ 16 w 26"/>
                  <a:gd name="T37" fmla="*/ 14 h 22"/>
                  <a:gd name="T38" fmla="*/ 15 w 26"/>
                  <a:gd name="T39" fmla="*/ 14 h 22"/>
                  <a:gd name="T40" fmla="*/ 15 w 26"/>
                  <a:gd name="T41" fmla="*/ 16 h 22"/>
                  <a:gd name="T42" fmla="*/ 14 w 26"/>
                  <a:gd name="T43" fmla="*/ 21 h 22"/>
                  <a:gd name="T44" fmla="*/ 14 w 26"/>
                  <a:gd name="T45" fmla="*/ 22 h 22"/>
                  <a:gd name="T46" fmla="*/ 11 w 26"/>
                  <a:gd name="T47" fmla="*/ 22 h 22"/>
                  <a:gd name="T48" fmla="*/ 10 w 26"/>
                  <a:gd name="T49" fmla="*/ 21 h 22"/>
                  <a:gd name="T50" fmla="*/ 8 w 26"/>
                  <a:gd name="T51" fmla="*/ 21 h 22"/>
                  <a:gd name="T52" fmla="*/ 8 w 26"/>
                  <a:gd name="T53" fmla="*/ 22 h 22"/>
                  <a:gd name="T54" fmla="*/ 5 w 26"/>
                  <a:gd name="T55" fmla="*/ 21 h 22"/>
                  <a:gd name="T56" fmla="*/ 4 w 26"/>
                  <a:gd name="T57" fmla="*/ 19 h 22"/>
                  <a:gd name="T58" fmla="*/ 3 w 26"/>
                  <a:gd name="T59" fmla="*/ 19 h 22"/>
                  <a:gd name="T60" fmla="*/ 1 w 26"/>
                  <a:gd name="T61" fmla="*/ 19 h 22"/>
                  <a:gd name="T62" fmla="*/ 0 w 26"/>
                  <a:gd name="T63" fmla="*/ 19 h 22"/>
                  <a:gd name="T64" fmla="*/ 0 w 26"/>
                  <a:gd name="T65" fmla="*/ 16 h 22"/>
                  <a:gd name="T66" fmla="*/ 1 w 26"/>
                  <a:gd name="T67" fmla="*/ 8 h 22"/>
                  <a:gd name="T68" fmla="*/ 4 w 26"/>
                  <a:gd name="T69" fmla="*/ 5 h 22"/>
                  <a:gd name="T70" fmla="*/ 7 w 26"/>
                  <a:gd name="T71" fmla="*/ 3 h 22"/>
                  <a:gd name="T72" fmla="*/ 8 w 26"/>
                  <a:gd name="T73" fmla="*/ 4 h 22"/>
                  <a:gd name="T74" fmla="*/ 10 w 26"/>
                  <a:gd name="T75" fmla="*/ 3 h 22"/>
                  <a:gd name="T76" fmla="*/ 12 w 26"/>
                  <a:gd name="T77" fmla="*/ 1 h 22"/>
                  <a:gd name="T78" fmla="*/ 14 w 26"/>
                  <a:gd name="T79" fmla="*/ 3 h 22"/>
                  <a:gd name="T80" fmla="*/ 15 w 26"/>
                  <a:gd name="T81" fmla="*/ 3 h 22"/>
                  <a:gd name="T82" fmla="*/ 16 w 26"/>
                  <a:gd name="T83" fmla="*/ 3 h 22"/>
                  <a:gd name="T84" fmla="*/ 18 w 26"/>
                  <a:gd name="T85" fmla="*/ 3 h 22"/>
                  <a:gd name="T86" fmla="*/ 18 w 26"/>
                  <a:gd name="T87" fmla="*/ 0 h 22"/>
                  <a:gd name="T88" fmla="*/ 19 w 26"/>
                  <a:gd name="T8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2">
                    <a:moveTo>
                      <a:pt x="19" y="0"/>
                    </a:moveTo>
                    <a:lnTo>
                      <a:pt x="21" y="0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5" y="18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1" y="22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5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9" name="Freeform 895"/>
              <p:cNvSpPr>
                <a:spLocks/>
              </p:cNvSpPr>
              <p:nvPr/>
            </p:nvSpPr>
            <p:spPr bwMode="auto">
              <a:xfrm>
                <a:off x="4953647" y="4065835"/>
                <a:ext cx="38537" cy="45948"/>
              </a:xfrm>
              <a:custGeom>
                <a:avLst/>
                <a:gdLst>
                  <a:gd name="T0" fmla="*/ 15 w 26"/>
                  <a:gd name="T1" fmla="*/ 0 h 31"/>
                  <a:gd name="T2" fmla="*/ 16 w 26"/>
                  <a:gd name="T3" fmla="*/ 0 h 31"/>
                  <a:gd name="T4" fmla="*/ 16 w 26"/>
                  <a:gd name="T5" fmla="*/ 1 h 31"/>
                  <a:gd name="T6" fmla="*/ 18 w 26"/>
                  <a:gd name="T7" fmla="*/ 1 h 31"/>
                  <a:gd name="T8" fmla="*/ 19 w 26"/>
                  <a:gd name="T9" fmla="*/ 2 h 31"/>
                  <a:gd name="T10" fmla="*/ 21 w 26"/>
                  <a:gd name="T11" fmla="*/ 4 h 31"/>
                  <a:gd name="T12" fmla="*/ 21 w 26"/>
                  <a:gd name="T13" fmla="*/ 5 h 31"/>
                  <a:gd name="T14" fmla="*/ 22 w 26"/>
                  <a:gd name="T15" fmla="*/ 7 h 31"/>
                  <a:gd name="T16" fmla="*/ 22 w 26"/>
                  <a:gd name="T17" fmla="*/ 9 h 31"/>
                  <a:gd name="T18" fmla="*/ 23 w 26"/>
                  <a:gd name="T19" fmla="*/ 9 h 31"/>
                  <a:gd name="T20" fmla="*/ 23 w 26"/>
                  <a:gd name="T21" fmla="*/ 11 h 31"/>
                  <a:gd name="T22" fmla="*/ 26 w 26"/>
                  <a:gd name="T23" fmla="*/ 12 h 31"/>
                  <a:gd name="T24" fmla="*/ 26 w 26"/>
                  <a:gd name="T25" fmla="*/ 16 h 31"/>
                  <a:gd name="T26" fmla="*/ 26 w 26"/>
                  <a:gd name="T27" fmla="*/ 18 h 31"/>
                  <a:gd name="T28" fmla="*/ 23 w 26"/>
                  <a:gd name="T29" fmla="*/ 19 h 31"/>
                  <a:gd name="T30" fmla="*/ 22 w 26"/>
                  <a:gd name="T31" fmla="*/ 22 h 31"/>
                  <a:gd name="T32" fmla="*/ 21 w 26"/>
                  <a:gd name="T33" fmla="*/ 23 h 31"/>
                  <a:gd name="T34" fmla="*/ 16 w 26"/>
                  <a:gd name="T35" fmla="*/ 27 h 31"/>
                  <a:gd name="T36" fmla="*/ 15 w 26"/>
                  <a:gd name="T37" fmla="*/ 30 h 31"/>
                  <a:gd name="T38" fmla="*/ 11 w 26"/>
                  <a:gd name="T39" fmla="*/ 31 h 31"/>
                  <a:gd name="T40" fmla="*/ 4 w 26"/>
                  <a:gd name="T41" fmla="*/ 31 h 31"/>
                  <a:gd name="T42" fmla="*/ 1 w 26"/>
                  <a:gd name="T43" fmla="*/ 15 h 31"/>
                  <a:gd name="T44" fmla="*/ 1 w 26"/>
                  <a:gd name="T45" fmla="*/ 12 h 31"/>
                  <a:gd name="T46" fmla="*/ 1 w 26"/>
                  <a:gd name="T47" fmla="*/ 9 h 31"/>
                  <a:gd name="T48" fmla="*/ 0 w 26"/>
                  <a:gd name="T49" fmla="*/ 7 h 31"/>
                  <a:gd name="T50" fmla="*/ 0 w 26"/>
                  <a:gd name="T51" fmla="*/ 5 h 31"/>
                  <a:gd name="T52" fmla="*/ 1 w 26"/>
                  <a:gd name="T53" fmla="*/ 5 h 31"/>
                  <a:gd name="T54" fmla="*/ 3 w 26"/>
                  <a:gd name="T55" fmla="*/ 5 h 31"/>
                  <a:gd name="T56" fmla="*/ 4 w 26"/>
                  <a:gd name="T57" fmla="*/ 5 h 31"/>
                  <a:gd name="T58" fmla="*/ 5 w 26"/>
                  <a:gd name="T59" fmla="*/ 7 h 31"/>
                  <a:gd name="T60" fmla="*/ 8 w 26"/>
                  <a:gd name="T61" fmla="*/ 8 h 31"/>
                  <a:gd name="T62" fmla="*/ 8 w 26"/>
                  <a:gd name="T63" fmla="*/ 7 h 31"/>
                  <a:gd name="T64" fmla="*/ 10 w 26"/>
                  <a:gd name="T65" fmla="*/ 7 h 31"/>
                  <a:gd name="T66" fmla="*/ 11 w 26"/>
                  <a:gd name="T67" fmla="*/ 8 h 31"/>
                  <a:gd name="T68" fmla="*/ 14 w 26"/>
                  <a:gd name="T69" fmla="*/ 8 h 31"/>
                  <a:gd name="T70" fmla="*/ 14 w 26"/>
                  <a:gd name="T71" fmla="*/ 7 h 31"/>
                  <a:gd name="T72" fmla="*/ 15 w 26"/>
                  <a:gd name="T73" fmla="*/ 2 h 31"/>
                  <a:gd name="T74" fmla="*/ 15 w 26"/>
                  <a:gd name="T7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" h="31">
                    <a:moveTo>
                      <a:pt x="15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6" y="12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3" y="19"/>
                    </a:lnTo>
                    <a:lnTo>
                      <a:pt x="22" y="22"/>
                    </a:lnTo>
                    <a:lnTo>
                      <a:pt x="21" y="23"/>
                    </a:lnTo>
                    <a:lnTo>
                      <a:pt x="16" y="27"/>
                    </a:lnTo>
                    <a:lnTo>
                      <a:pt x="15" y="30"/>
                    </a:lnTo>
                    <a:lnTo>
                      <a:pt x="11" y="31"/>
                    </a:lnTo>
                    <a:lnTo>
                      <a:pt x="4" y="31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5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0" name="Freeform 896"/>
              <p:cNvSpPr>
                <a:spLocks/>
              </p:cNvSpPr>
              <p:nvPr/>
            </p:nvSpPr>
            <p:spPr bwMode="auto">
              <a:xfrm>
                <a:off x="4620155" y="3917616"/>
                <a:ext cx="374994" cy="370547"/>
              </a:xfrm>
              <a:custGeom>
                <a:avLst/>
                <a:gdLst>
                  <a:gd name="T0" fmla="*/ 188 w 253"/>
                  <a:gd name="T1" fmla="*/ 2 h 250"/>
                  <a:gd name="T2" fmla="*/ 206 w 253"/>
                  <a:gd name="T3" fmla="*/ 4 h 250"/>
                  <a:gd name="T4" fmla="*/ 211 w 253"/>
                  <a:gd name="T5" fmla="*/ 10 h 250"/>
                  <a:gd name="T6" fmla="*/ 224 w 253"/>
                  <a:gd name="T7" fmla="*/ 10 h 250"/>
                  <a:gd name="T8" fmla="*/ 232 w 253"/>
                  <a:gd name="T9" fmla="*/ 7 h 250"/>
                  <a:gd name="T10" fmla="*/ 243 w 253"/>
                  <a:gd name="T11" fmla="*/ 15 h 250"/>
                  <a:gd name="T12" fmla="*/ 248 w 253"/>
                  <a:gd name="T13" fmla="*/ 24 h 250"/>
                  <a:gd name="T14" fmla="*/ 250 w 253"/>
                  <a:gd name="T15" fmla="*/ 36 h 250"/>
                  <a:gd name="T16" fmla="*/ 246 w 253"/>
                  <a:gd name="T17" fmla="*/ 55 h 250"/>
                  <a:gd name="T18" fmla="*/ 235 w 253"/>
                  <a:gd name="T19" fmla="*/ 80 h 250"/>
                  <a:gd name="T20" fmla="*/ 225 w 253"/>
                  <a:gd name="T21" fmla="*/ 105 h 250"/>
                  <a:gd name="T22" fmla="*/ 230 w 253"/>
                  <a:gd name="T23" fmla="*/ 143 h 250"/>
                  <a:gd name="T24" fmla="*/ 217 w 253"/>
                  <a:gd name="T25" fmla="*/ 196 h 250"/>
                  <a:gd name="T26" fmla="*/ 219 w 253"/>
                  <a:gd name="T27" fmla="*/ 205 h 250"/>
                  <a:gd name="T28" fmla="*/ 218 w 253"/>
                  <a:gd name="T29" fmla="*/ 214 h 250"/>
                  <a:gd name="T30" fmla="*/ 221 w 253"/>
                  <a:gd name="T31" fmla="*/ 234 h 250"/>
                  <a:gd name="T32" fmla="*/ 228 w 253"/>
                  <a:gd name="T33" fmla="*/ 235 h 250"/>
                  <a:gd name="T34" fmla="*/ 230 w 253"/>
                  <a:gd name="T35" fmla="*/ 249 h 250"/>
                  <a:gd name="T36" fmla="*/ 218 w 253"/>
                  <a:gd name="T37" fmla="*/ 245 h 250"/>
                  <a:gd name="T38" fmla="*/ 201 w 253"/>
                  <a:gd name="T39" fmla="*/ 232 h 250"/>
                  <a:gd name="T40" fmla="*/ 194 w 253"/>
                  <a:gd name="T41" fmla="*/ 230 h 250"/>
                  <a:gd name="T42" fmla="*/ 182 w 253"/>
                  <a:gd name="T43" fmla="*/ 231 h 250"/>
                  <a:gd name="T44" fmla="*/ 174 w 253"/>
                  <a:gd name="T45" fmla="*/ 225 h 250"/>
                  <a:gd name="T46" fmla="*/ 167 w 253"/>
                  <a:gd name="T47" fmla="*/ 223 h 250"/>
                  <a:gd name="T48" fmla="*/ 161 w 253"/>
                  <a:gd name="T49" fmla="*/ 220 h 250"/>
                  <a:gd name="T50" fmla="*/ 152 w 253"/>
                  <a:gd name="T51" fmla="*/ 220 h 250"/>
                  <a:gd name="T52" fmla="*/ 141 w 253"/>
                  <a:gd name="T53" fmla="*/ 221 h 250"/>
                  <a:gd name="T54" fmla="*/ 134 w 253"/>
                  <a:gd name="T55" fmla="*/ 221 h 250"/>
                  <a:gd name="T56" fmla="*/ 132 w 253"/>
                  <a:gd name="T57" fmla="*/ 213 h 250"/>
                  <a:gd name="T58" fmla="*/ 132 w 253"/>
                  <a:gd name="T59" fmla="*/ 203 h 250"/>
                  <a:gd name="T60" fmla="*/ 128 w 253"/>
                  <a:gd name="T61" fmla="*/ 196 h 250"/>
                  <a:gd name="T62" fmla="*/ 127 w 253"/>
                  <a:gd name="T63" fmla="*/ 184 h 250"/>
                  <a:gd name="T64" fmla="*/ 128 w 253"/>
                  <a:gd name="T65" fmla="*/ 173 h 250"/>
                  <a:gd name="T66" fmla="*/ 113 w 253"/>
                  <a:gd name="T67" fmla="*/ 163 h 250"/>
                  <a:gd name="T68" fmla="*/ 94 w 253"/>
                  <a:gd name="T69" fmla="*/ 172 h 250"/>
                  <a:gd name="T70" fmla="*/ 77 w 253"/>
                  <a:gd name="T71" fmla="*/ 178 h 250"/>
                  <a:gd name="T72" fmla="*/ 66 w 253"/>
                  <a:gd name="T73" fmla="*/ 169 h 250"/>
                  <a:gd name="T74" fmla="*/ 62 w 253"/>
                  <a:gd name="T75" fmla="*/ 158 h 250"/>
                  <a:gd name="T76" fmla="*/ 60 w 253"/>
                  <a:gd name="T77" fmla="*/ 149 h 250"/>
                  <a:gd name="T78" fmla="*/ 23 w 253"/>
                  <a:gd name="T79" fmla="*/ 149 h 250"/>
                  <a:gd name="T80" fmla="*/ 9 w 253"/>
                  <a:gd name="T81" fmla="*/ 151 h 250"/>
                  <a:gd name="T82" fmla="*/ 5 w 253"/>
                  <a:gd name="T83" fmla="*/ 151 h 250"/>
                  <a:gd name="T84" fmla="*/ 7 w 253"/>
                  <a:gd name="T85" fmla="*/ 141 h 250"/>
                  <a:gd name="T86" fmla="*/ 18 w 253"/>
                  <a:gd name="T87" fmla="*/ 136 h 250"/>
                  <a:gd name="T88" fmla="*/ 25 w 253"/>
                  <a:gd name="T89" fmla="*/ 131 h 250"/>
                  <a:gd name="T90" fmla="*/ 31 w 253"/>
                  <a:gd name="T91" fmla="*/ 136 h 250"/>
                  <a:gd name="T92" fmla="*/ 48 w 253"/>
                  <a:gd name="T93" fmla="*/ 125 h 250"/>
                  <a:gd name="T94" fmla="*/ 54 w 253"/>
                  <a:gd name="T95" fmla="*/ 105 h 250"/>
                  <a:gd name="T96" fmla="*/ 65 w 253"/>
                  <a:gd name="T97" fmla="*/ 87 h 250"/>
                  <a:gd name="T98" fmla="*/ 76 w 253"/>
                  <a:gd name="T99" fmla="*/ 69 h 250"/>
                  <a:gd name="T100" fmla="*/ 78 w 253"/>
                  <a:gd name="T101" fmla="*/ 54 h 250"/>
                  <a:gd name="T102" fmla="*/ 87 w 253"/>
                  <a:gd name="T103" fmla="*/ 32 h 250"/>
                  <a:gd name="T104" fmla="*/ 89 w 253"/>
                  <a:gd name="T105" fmla="*/ 17 h 250"/>
                  <a:gd name="T106" fmla="*/ 91 w 253"/>
                  <a:gd name="T107" fmla="*/ 8 h 250"/>
                  <a:gd name="T108" fmla="*/ 99 w 253"/>
                  <a:gd name="T109" fmla="*/ 3 h 250"/>
                  <a:gd name="T110" fmla="*/ 113 w 253"/>
                  <a:gd name="T111" fmla="*/ 11 h 250"/>
                  <a:gd name="T112" fmla="*/ 125 w 253"/>
                  <a:gd name="T113" fmla="*/ 13 h 250"/>
                  <a:gd name="T114" fmla="*/ 138 w 253"/>
                  <a:gd name="T115" fmla="*/ 14 h 250"/>
                  <a:gd name="T116" fmla="*/ 146 w 253"/>
                  <a:gd name="T117" fmla="*/ 7 h 250"/>
                  <a:gd name="T118" fmla="*/ 163 w 253"/>
                  <a:gd name="T119" fmla="*/ 3 h 250"/>
                  <a:gd name="T120" fmla="*/ 170 w 253"/>
                  <a:gd name="T121" fmla="*/ 4 h 250"/>
                  <a:gd name="T122" fmla="*/ 178 w 253"/>
                  <a:gd name="T123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3" h="250">
                    <a:moveTo>
                      <a:pt x="179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3"/>
                    </a:lnTo>
                    <a:lnTo>
                      <a:pt x="194" y="3"/>
                    </a:lnTo>
                    <a:lnTo>
                      <a:pt x="196" y="4"/>
                    </a:lnTo>
                    <a:lnTo>
                      <a:pt x="200" y="2"/>
                    </a:lnTo>
                    <a:lnTo>
                      <a:pt x="203" y="2"/>
                    </a:lnTo>
                    <a:lnTo>
                      <a:pt x="206" y="4"/>
                    </a:lnTo>
                    <a:lnTo>
                      <a:pt x="206" y="4"/>
                    </a:lnTo>
                    <a:lnTo>
                      <a:pt x="206" y="4"/>
                    </a:lnTo>
                    <a:lnTo>
                      <a:pt x="207" y="6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1" y="10"/>
                    </a:lnTo>
                    <a:lnTo>
                      <a:pt x="214" y="13"/>
                    </a:lnTo>
                    <a:lnTo>
                      <a:pt x="217" y="13"/>
                    </a:lnTo>
                    <a:lnTo>
                      <a:pt x="218" y="13"/>
                    </a:lnTo>
                    <a:lnTo>
                      <a:pt x="219" y="11"/>
                    </a:lnTo>
                    <a:lnTo>
                      <a:pt x="221" y="10"/>
                    </a:lnTo>
                    <a:lnTo>
                      <a:pt x="224" y="10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9" y="10"/>
                    </a:lnTo>
                    <a:lnTo>
                      <a:pt x="230" y="8"/>
                    </a:lnTo>
                    <a:lnTo>
                      <a:pt x="232" y="7"/>
                    </a:lnTo>
                    <a:lnTo>
                      <a:pt x="235" y="7"/>
                    </a:lnTo>
                    <a:lnTo>
                      <a:pt x="236" y="8"/>
                    </a:lnTo>
                    <a:lnTo>
                      <a:pt x="237" y="11"/>
                    </a:lnTo>
                    <a:lnTo>
                      <a:pt x="239" y="13"/>
                    </a:lnTo>
                    <a:lnTo>
                      <a:pt x="240" y="14"/>
                    </a:lnTo>
                    <a:lnTo>
                      <a:pt x="243" y="15"/>
                    </a:lnTo>
                    <a:lnTo>
                      <a:pt x="244" y="17"/>
                    </a:lnTo>
                    <a:lnTo>
                      <a:pt x="246" y="18"/>
                    </a:lnTo>
                    <a:lnTo>
                      <a:pt x="247" y="20"/>
                    </a:lnTo>
                    <a:lnTo>
                      <a:pt x="247" y="22"/>
                    </a:lnTo>
                    <a:lnTo>
                      <a:pt x="247" y="24"/>
                    </a:lnTo>
                    <a:lnTo>
                      <a:pt x="248" y="24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1" y="26"/>
                    </a:lnTo>
                    <a:lnTo>
                      <a:pt x="250" y="28"/>
                    </a:lnTo>
                    <a:lnTo>
                      <a:pt x="250" y="32"/>
                    </a:lnTo>
                    <a:lnTo>
                      <a:pt x="250" y="36"/>
                    </a:lnTo>
                    <a:lnTo>
                      <a:pt x="250" y="39"/>
                    </a:lnTo>
                    <a:lnTo>
                      <a:pt x="251" y="40"/>
                    </a:lnTo>
                    <a:lnTo>
                      <a:pt x="253" y="42"/>
                    </a:lnTo>
                    <a:lnTo>
                      <a:pt x="253" y="44"/>
                    </a:lnTo>
                    <a:lnTo>
                      <a:pt x="253" y="46"/>
                    </a:lnTo>
                    <a:lnTo>
                      <a:pt x="246" y="55"/>
                    </a:lnTo>
                    <a:lnTo>
                      <a:pt x="241" y="60"/>
                    </a:lnTo>
                    <a:lnTo>
                      <a:pt x="240" y="61"/>
                    </a:lnTo>
                    <a:lnTo>
                      <a:pt x="236" y="71"/>
                    </a:lnTo>
                    <a:lnTo>
                      <a:pt x="235" y="72"/>
                    </a:lnTo>
                    <a:lnTo>
                      <a:pt x="235" y="76"/>
                    </a:lnTo>
                    <a:lnTo>
                      <a:pt x="235" y="80"/>
                    </a:lnTo>
                    <a:lnTo>
                      <a:pt x="232" y="86"/>
                    </a:lnTo>
                    <a:lnTo>
                      <a:pt x="233" y="89"/>
                    </a:lnTo>
                    <a:lnTo>
                      <a:pt x="229" y="91"/>
                    </a:lnTo>
                    <a:lnTo>
                      <a:pt x="226" y="94"/>
                    </a:lnTo>
                    <a:lnTo>
                      <a:pt x="225" y="102"/>
                    </a:lnTo>
                    <a:lnTo>
                      <a:pt x="225" y="105"/>
                    </a:lnTo>
                    <a:lnTo>
                      <a:pt x="225" y="107"/>
                    </a:lnTo>
                    <a:lnTo>
                      <a:pt x="226" y="109"/>
                    </a:lnTo>
                    <a:lnTo>
                      <a:pt x="226" y="112"/>
                    </a:lnTo>
                    <a:lnTo>
                      <a:pt x="226" y="115"/>
                    </a:lnTo>
                    <a:lnTo>
                      <a:pt x="229" y="131"/>
                    </a:lnTo>
                    <a:lnTo>
                      <a:pt x="230" y="143"/>
                    </a:lnTo>
                    <a:lnTo>
                      <a:pt x="233" y="158"/>
                    </a:lnTo>
                    <a:lnTo>
                      <a:pt x="243" y="170"/>
                    </a:lnTo>
                    <a:lnTo>
                      <a:pt x="246" y="181"/>
                    </a:lnTo>
                    <a:lnTo>
                      <a:pt x="244" y="180"/>
                    </a:lnTo>
                    <a:lnTo>
                      <a:pt x="222" y="185"/>
                    </a:lnTo>
                    <a:lnTo>
                      <a:pt x="217" y="196"/>
                    </a:lnTo>
                    <a:lnTo>
                      <a:pt x="218" y="199"/>
                    </a:lnTo>
                    <a:lnTo>
                      <a:pt x="219" y="201"/>
                    </a:lnTo>
                    <a:lnTo>
                      <a:pt x="221" y="201"/>
                    </a:lnTo>
                    <a:lnTo>
                      <a:pt x="221" y="202"/>
                    </a:lnTo>
                    <a:lnTo>
                      <a:pt x="219" y="203"/>
                    </a:lnTo>
                    <a:lnTo>
                      <a:pt x="219" y="205"/>
                    </a:lnTo>
                    <a:lnTo>
                      <a:pt x="219" y="206"/>
                    </a:lnTo>
                    <a:lnTo>
                      <a:pt x="219" y="209"/>
                    </a:lnTo>
                    <a:lnTo>
                      <a:pt x="219" y="212"/>
                    </a:lnTo>
                    <a:lnTo>
                      <a:pt x="218" y="212"/>
                    </a:lnTo>
                    <a:lnTo>
                      <a:pt x="219" y="213"/>
                    </a:lnTo>
                    <a:lnTo>
                      <a:pt x="218" y="214"/>
                    </a:lnTo>
                    <a:lnTo>
                      <a:pt x="215" y="217"/>
                    </a:lnTo>
                    <a:lnTo>
                      <a:pt x="215" y="219"/>
                    </a:lnTo>
                    <a:lnTo>
                      <a:pt x="215" y="225"/>
                    </a:lnTo>
                    <a:lnTo>
                      <a:pt x="215" y="230"/>
                    </a:lnTo>
                    <a:lnTo>
                      <a:pt x="218" y="231"/>
                    </a:lnTo>
                    <a:lnTo>
                      <a:pt x="221" y="234"/>
                    </a:lnTo>
                    <a:lnTo>
                      <a:pt x="222" y="237"/>
                    </a:lnTo>
                    <a:lnTo>
                      <a:pt x="224" y="238"/>
                    </a:lnTo>
                    <a:lnTo>
                      <a:pt x="229" y="238"/>
                    </a:lnTo>
                    <a:lnTo>
                      <a:pt x="229" y="238"/>
                    </a:lnTo>
                    <a:lnTo>
                      <a:pt x="228" y="237"/>
                    </a:lnTo>
                    <a:lnTo>
                      <a:pt x="228" y="235"/>
                    </a:lnTo>
                    <a:lnTo>
                      <a:pt x="230" y="235"/>
                    </a:lnTo>
                    <a:lnTo>
                      <a:pt x="233" y="235"/>
                    </a:lnTo>
                    <a:lnTo>
                      <a:pt x="233" y="249"/>
                    </a:lnTo>
                    <a:lnTo>
                      <a:pt x="233" y="250"/>
                    </a:lnTo>
                    <a:lnTo>
                      <a:pt x="230" y="250"/>
                    </a:lnTo>
                    <a:lnTo>
                      <a:pt x="230" y="249"/>
                    </a:lnTo>
                    <a:lnTo>
                      <a:pt x="229" y="249"/>
                    </a:lnTo>
                    <a:lnTo>
                      <a:pt x="228" y="250"/>
                    </a:lnTo>
                    <a:lnTo>
                      <a:pt x="225" y="250"/>
                    </a:lnTo>
                    <a:lnTo>
                      <a:pt x="224" y="250"/>
                    </a:lnTo>
                    <a:lnTo>
                      <a:pt x="221" y="248"/>
                    </a:lnTo>
                    <a:lnTo>
                      <a:pt x="218" y="245"/>
                    </a:lnTo>
                    <a:lnTo>
                      <a:pt x="215" y="242"/>
                    </a:lnTo>
                    <a:lnTo>
                      <a:pt x="212" y="239"/>
                    </a:lnTo>
                    <a:lnTo>
                      <a:pt x="210" y="237"/>
                    </a:lnTo>
                    <a:lnTo>
                      <a:pt x="206" y="235"/>
                    </a:lnTo>
                    <a:lnTo>
                      <a:pt x="201" y="234"/>
                    </a:lnTo>
                    <a:lnTo>
                      <a:pt x="201" y="232"/>
                    </a:lnTo>
                    <a:lnTo>
                      <a:pt x="200" y="230"/>
                    </a:lnTo>
                    <a:lnTo>
                      <a:pt x="200" y="225"/>
                    </a:lnTo>
                    <a:lnTo>
                      <a:pt x="199" y="225"/>
                    </a:lnTo>
                    <a:lnTo>
                      <a:pt x="197" y="227"/>
                    </a:lnTo>
                    <a:lnTo>
                      <a:pt x="196" y="227"/>
                    </a:lnTo>
                    <a:lnTo>
                      <a:pt x="194" y="230"/>
                    </a:lnTo>
                    <a:lnTo>
                      <a:pt x="194" y="231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8" y="232"/>
                    </a:lnTo>
                    <a:lnTo>
                      <a:pt x="185" y="231"/>
                    </a:lnTo>
                    <a:lnTo>
                      <a:pt x="182" y="231"/>
                    </a:lnTo>
                    <a:lnTo>
                      <a:pt x="179" y="230"/>
                    </a:lnTo>
                    <a:lnTo>
                      <a:pt x="178" y="228"/>
                    </a:lnTo>
                    <a:lnTo>
                      <a:pt x="175" y="228"/>
                    </a:lnTo>
                    <a:lnTo>
                      <a:pt x="174" y="228"/>
                    </a:lnTo>
                    <a:lnTo>
                      <a:pt x="174" y="227"/>
                    </a:lnTo>
                    <a:lnTo>
                      <a:pt x="174" y="225"/>
                    </a:lnTo>
                    <a:lnTo>
                      <a:pt x="174" y="224"/>
                    </a:lnTo>
                    <a:lnTo>
                      <a:pt x="174" y="221"/>
                    </a:lnTo>
                    <a:lnTo>
                      <a:pt x="172" y="221"/>
                    </a:lnTo>
                    <a:lnTo>
                      <a:pt x="170" y="221"/>
                    </a:lnTo>
                    <a:lnTo>
                      <a:pt x="168" y="223"/>
                    </a:lnTo>
                    <a:lnTo>
                      <a:pt x="167" y="223"/>
                    </a:lnTo>
                    <a:lnTo>
                      <a:pt x="164" y="224"/>
                    </a:lnTo>
                    <a:lnTo>
                      <a:pt x="163" y="225"/>
                    </a:lnTo>
                    <a:lnTo>
                      <a:pt x="163" y="224"/>
                    </a:lnTo>
                    <a:lnTo>
                      <a:pt x="161" y="224"/>
                    </a:lnTo>
                    <a:lnTo>
                      <a:pt x="161" y="221"/>
                    </a:lnTo>
                    <a:lnTo>
                      <a:pt x="161" y="220"/>
                    </a:lnTo>
                    <a:lnTo>
                      <a:pt x="159" y="220"/>
                    </a:lnTo>
                    <a:lnTo>
                      <a:pt x="157" y="220"/>
                    </a:lnTo>
                    <a:lnTo>
                      <a:pt x="156" y="219"/>
                    </a:lnTo>
                    <a:lnTo>
                      <a:pt x="156" y="219"/>
                    </a:lnTo>
                    <a:lnTo>
                      <a:pt x="153" y="219"/>
                    </a:lnTo>
                    <a:lnTo>
                      <a:pt x="152" y="220"/>
                    </a:lnTo>
                    <a:lnTo>
                      <a:pt x="149" y="221"/>
                    </a:lnTo>
                    <a:lnTo>
                      <a:pt x="148" y="221"/>
                    </a:lnTo>
                    <a:lnTo>
                      <a:pt x="146" y="221"/>
                    </a:lnTo>
                    <a:lnTo>
                      <a:pt x="145" y="221"/>
                    </a:lnTo>
                    <a:lnTo>
                      <a:pt x="142" y="221"/>
                    </a:lnTo>
                    <a:lnTo>
                      <a:pt x="141" y="221"/>
                    </a:lnTo>
                    <a:lnTo>
                      <a:pt x="139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5" y="220"/>
                    </a:lnTo>
                    <a:lnTo>
                      <a:pt x="135" y="221"/>
                    </a:lnTo>
                    <a:lnTo>
                      <a:pt x="134" y="221"/>
                    </a:lnTo>
                    <a:lnTo>
                      <a:pt x="132" y="220"/>
                    </a:lnTo>
                    <a:lnTo>
                      <a:pt x="132" y="219"/>
                    </a:lnTo>
                    <a:lnTo>
                      <a:pt x="134" y="217"/>
                    </a:lnTo>
                    <a:lnTo>
                      <a:pt x="134" y="216"/>
                    </a:lnTo>
                    <a:lnTo>
                      <a:pt x="135" y="214"/>
                    </a:lnTo>
                    <a:lnTo>
                      <a:pt x="132" y="213"/>
                    </a:lnTo>
                    <a:lnTo>
                      <a:pt x="132" y="210"/>
                    </a:lnTo>
                    <a:lnTo>
                      <a:pt x="134" y="210"/>
                    </a:lnTo>
                    <a:lnTo>
                      <a:pt x="134" y="209"/>
                    </a:lnTo>
                    <a:lnTo>
                      <a:pt x="131" y="206"/>
                    </a:lnTo>
                    <a:lnTo>
                      <a:pt x="131" y="205"/>
                    </a:lnTo>
                    <a:lnTo>
                      <a:pt x="132" y="203"/>
                    </a:lnTo>
                    <a:lnTo>
                      <a:pt x="132" y="202"/>
                    </a:lnTo>
                    <a:lnTo>
                      <a:pt x="131" y="202"/>
                    </a:lnTo>
                    <a:lnTo>
                      <a:pt x="130" y="201"/>
                    </a:lnTo>
                    <a:lnTo>
                      <a:pt x="130" y="199"/>
                    </a:lnTo>
                    <a:lnTo>
                      <a:pt x="130" y="198"/>
                    </a:lnTo>
                    <a:lnTo>
                      <a:pt x="128" y="196"/>
                    </a:lnTo>
                    <a:lnTo>
                      <a:pt x="128" y="195"/>
                    </a:lnTo>
                    <a:lnTo>
                      <a:pt x="127" y="194"/>
                    </a:lnTo>
                    <a:lnTo>
                      <a:pt x="128" y="191"/>
                    </a:lnTo>
                    <a:lnTo>
                      <a:pt x="128" y="187"/>
                    </a:lnTo>
                    <a:lnTo>
                      <a:pt x="127" y="185"/>
                    </a:lnTo>
                    <a:lnTo>
                      <a:pt x="127" y="184"/>
                    </a:lnTo>
                    <a:lnTo>
                      <a:pt x="128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7"/>
                    </a:lnTo>
                    <a:lnTo>
                      <a:pt x="128" y="174"/>
                    </a:lnTo>
                    <a:lnTo>
                      <a:pt x="128" y="173"/>
                    </a:lnTo>
                    <a:lnTo>
                      <a:pt x="128" y="170"/>
                    </a:lnTo>
                    <a:lnTo>
                      <a:pt x="128" y="169"/>
                    </a:lnTo>
                    <a:lnTo>
                      <a:pt x="113" y="167"/>
                    </a:lnTo>
                    <a:lnTo>
                      <a:pt x="113" y="166"/>
                    </a:lnTo>
                    <a:lnTo>
                      <a:pt x="113" y="165"/>
                    </a:lnTo>
                    <a:lnTo>
                      <a:pt x="113" y="163"/>
                    </a:lnTo>
                    <a:lnTo>
                      <a:pt x="109" y="163"/>
                    </a:lnTo>
                    <a:lnTo>
                      <a:pt x="109" y="165"/>
                    </a:lnTo>
                    <a:lnTo>
                      <a:pt x="96" y="165"/>
                    </a:lnTo>
                    <a:lnTo>
                      <a:pt x="96" y="169"/>
                    </a:lnTo>
                    <a:lnTo>
                      <a:pt x="95" y="170"/>
                    </a:lnTo>
                    <a:lnTo>
                      <a:pt x="94" y="172"/>
                    </a:lnTo>
                    <a:lnTo>
                      <a:pt x="94" y="174"/>
                    </a:lnTo>
                    <a:lnTo>
                      <a:pt x="95" y="177"/>
                    </a:lnTo>
                    <a:lnTo>
                      <a:pt x="84" y="178"/>
                    </a:lnTo>
                    <a:lnTo>
                      <a:pt x="83" y="178"/>
                    </a:lnTo>
                    <a:lnTo>
                      <a:pt x="78" y="178"/>
                    </a:lnTo>
                    <a:lnTo>
                      <a:pt x="77" y="178"/>
                    </a:lnTo>
                    <a:lnTo>
                      <a:pt x="74" y="178"/>
                    </a:lnTo>
                    <a:lnTo>
                      <a:pt x="70" y="178"/>
                    </a:lnTo>
                    <a:lnTo>
                      <a:pt x="69" y="178"/>
                    </a:lnTo>
                    <a:lnTo>
                      <a:pt x="69" y="173"/>
                    </a:lnTo>
                    <a:lnTo>
                      <a:pt x="67" y="170"/>
                    </a:lnTo>
                    <a:lnTo>
                      <a:pt x="66" y="169"/>
                    </a:lnTo>
                    <a:lnTo>
                      <a:pt x="65" y="169"/>
                    </a:lnTo>
                    <a:lnTo>
                      <a:pt x="65" y="167"/>
                    </a:lnTo>
                    <a:lnTo>
                      <a:pt x="63" y="166"/>
                    </a:lnTo>
                    <a:lnTo>
                      <a:pt x="63" y="162"/>
                    </a:lnTo>
                    <a:lnTo>
                      <a:pt x="62" y="161"/>
                    </a:lnTo>
                    <a:lnTo>
                      <a:pt x="62" y="158"/>
                    </a:lnTo>
                    <a:lnTo>
                      <a:pt x="62" y="156"/>
                    </a:lnTo>
                    <a:lnTo>
                      <a:pt x="62" y="155"/>
                    </a:lnTo>
                    <a:lnTo>
                      <a:pt x="60" y="154"/>
                    </a:lnTo>
                    <a:lnTo>
                      <a:pt x="60" y="152"/>
                    </a:lnTo>
                    <a:lnTo>
                      <a:pt x="60" y="152"/>
                    </a:lnTo>
                    <a:lnTo>
                      <a:pt x="60" y="149"/>
                    </a:lnTo>
                    <a:lnTo>
                      <a:pt x="47" y="149"/>
                    </a:lnTo>
                    <a:lnTo>
                      <a:pt x="38" y="149"/>
                    </a:lnTo>
                    <a:lnTo>
                      <a:pt x="33" y="151"/>
                    </a:lnTo>
                    <a:lnTo>
                      <a:pt x="29" y="149"/>
                    </a:lnTo>
                    <a:lnTo>
                      <a:pt x="27" y="149"/>
                    </a:lnTo>
                    <a:lnTo>
                      <a:pt x="23" y="149"/>
                    </a:lnTo>
                    <a:lnTo>
                      <a:pt x="20" y="149"/>
                    </a:lnTo>
                    <a:lnTo>
                      <a:pt x="18" y="149"/>
                    </a:lnTo>
                    <a:lnTo>
                      <a:pt x="15" y="149"/>
                    </a:lnTo>
                    <a:lnTo>
                      <a:pt x="13" y="149"/>
                    </a:lnTo>
                    <a:lnTo>
                      <a:pt x="12" y="151"/>
                    </a:lnTo>
                    <a:lnTo>
                      <a:pt x="9" y="151"/>
                    </a:lnTo>
                    <a:lnTo>
                      <a:pt x="8" y="151"/>
                    </a:lnTo>
                    <a:lnTo>
                      <a:pt x="7" y="151"/>
                    </a:lnTo>
                    <a:lnTo>
                      <a:pt x="7" y="152"/>
                    </a:lnTo>
                    <a:lnTo>
                      <a:pt x="7" y="152"/>
                    </a:lnTo>
                    <a:lnTo>
                      <a:pt x="7" y="152"/>
                    </a:lnTo>
                    <a:lnTo>
                      <a:pt x="5" y="151"/>
                    </a:lnTo>
                    <a:lnTo>
                      <a:pt x="1" y="151"/>
                    </a:lnTo>
                    <a:lnTo>
                      <a:pt x="0" y="149"/>
                    </a:lnTo>
                    <a:lnTo>
                      <a:pt x="2" y="148"/>
                    </a:lnTo>
                    <a:lnTo>
                      <a:pt x="5" y="147"/>
                    </a:lnTo>
                    <a:lnTo>
                      <a:pt x="7" y="145"/>
                    </a:lnTo>
                    <a:lnTo>
                      <a:pt x="7" y="141"/>
                    </a:lnTo>
                    <a:lnTo>
                      <a:pt x="8" y="140"/>
                    </a:lnTo>
                    <a:lnTo>
                      <a:pt x="11" y="137"/>
                    </a:lnTo>
                    <a:lnTo>
                      <a:pt x="13" y="134"/>
                    </a:lnTo>
                    <a:lnTo>
                      <a:pt x="15" y="134"/>
                    </a:lnTo>
                    <a:lnTo>
                      <a:pt x="16" y="133"/>
                    </a:lnTo>
                    <a:lnTo>
                      <a:pt x="18" y="136"/>
                    </a:lnTo>
                    <a:lnTo>
                      <a:pt x="18" y="136"/>
                    </a:lnTo>
                    <a:lnTo>
                      <a:pt x="20" y="136"/>
                    </a:lnTo>
                    <a:lnTo>
                      <a:pt x="22" y="134"/>
                    </a:lnTo>
                    <a:lnTo>
                      <a:pt x="22" y="131"/>
                    </a:lnTo>
                    <a:lnTo>
                      <a:pt x="23" y="131"/>
                    </a:lnTo>
                    <a:lnTo>
                      <a:pt x="25" y="131"/>
                    </a:lnTo>
                    <a:lnTo>
                      <a:pt x="27" y="130"/>
                    </a:lnTo>
                    <a:lnTo>
                      <a:pt x="31" y="129"/>
                    </a:lnTo>
                    <a:lnTo>
                      <a:pt x="31" y="130"/>
                    </a:lnTo>
                    <a:lnTo>
                      <a:pt x="30" y="133"/>
                    </a:lnTo>
                    <a:lnTo>
                      <a:pt x="31" y="133"/>
                    </a:lnTo>
                    <a:lnTo>
                      <a:pt x="31" y="136"/>
                    </a:lnTo>
                    <a:lnTo>
                      <a:pt x="34" y="137"/>
                    </a:lnTo>
                    <a:lnTo>
                      <a:pt x="38" y="136"/>
                    </a:lnTo>
                    <a:lnTo>
                      <a:pt x="40" y="133"/>
                    </a:lnTo>
                    <a:lnTo>
                      <a:pt x="45" y="127"/>
                    </a:lnTo>
                    <a:lnTo>
                      <a:pt x="47" y="126"/>
                    </a:lnTo>
                    <a:lnTo>
                      <a:pt x="48" y="125"/>
                    </a:lnTo>
                    <a:lnTo>
                      <a:pt x="51" y="123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4" y="114"/>
                    </a:lnTo>
                    <a:lnTo>
                      <a:pt x="54" y="107"/>
                    </a:lnTo>
                    <a:lnTo>
                      <a:pt x="54" y="105"/>
                    </a:lnTo>
                    <a:lnTo>
                      <a:pt x="52" y="102"/>
                    </a:lnTo>
                    <a:lnTo>
                      <a:pt x="55" y="100"/>
                    </a:lnTo>
                    <a:lnTo>
                      <a:pt x="58" y="96"/>
                    </a:lnTo>
                    <a:lnTo>
                      <a:pt x="58" y="93"/>
                    </a:lnTo>
                    <a:lnTo>
                      <a:pt x="60" y="89"/>
                    </a:lnTo>
                    <a:lnTo>
                      <a:pt x="65" y="87"/>
                    </a:lnTo>
                    <a:lnTo>
                      <a:pt x="66" y="87"/>
                    </a:lnTo>
                    <a:lnTo>
                      <a:pt x="67" y="86"/>
                    </a:lnTo>
                    <a:lnTo>
                      <a:pt x="70" y="84"/>
                    </a:lnTo>
                    <a:lnTo>
                      <a:pt x="74" y="78"/>
                    </a:lnTo>
                    <a:lnTo>
                      <a:pt x="74" y="73"/>
                    </a:lnTo>
                    <a:lnTo>
                      <a:pt x="76" y="69"/>
                    </a:lnTo>
                    <a:lnTo>
                      <a:pt x="78" y="68"/>
                    </a:lnTo>
                    <a:lnTo>
                      <a:pt x="78" y="65"/>
                    </a:lnTo>
                    <a:lnTo>
                      <a:pt x="77" y="64"/>
                    </a:lnTo>
                    <a:lnTo>
                      <a:pt x="78" y="60"/>
                    </a:lnTo>
                    <a:lnTo>
                      <a:pt x="78" y="58"/>
                    </a:lnTo>
                    <a:lnTo>
                      <a:pt x="78" y="54"/>
                    </a:lnTo>
                    <a:lnTo>
                      <a:pt x="80" y="51"/>
                    </a:lnTo>
                    <a:lnTo>
                      <a:pt x="80" y="49"/>
                    </a:lnTo>
                    <a:lnTo>
                      <a:pt x="81" y="46"/>
                    </a:lnTo>
                    <a:lnTo>
                      <a:pt x="80" y="42"/>
                    </a:lnTo>
                    <a:lnTo>
                      <a:pt x="85" y="33"/>
                    </a:lnTo>
                    <a:lnTo>
                      <a:pt x="87" y="32"/>
                    </a:lnTo>
                    <a:lnTo>
                      <a:pt x="89" y="31"/>
                    </a:lnTo>
                    <a:lnTo>
                      <a:pt x="89" y="25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7"/>
                    </a:lnTo>
                    <a:lnTo>
                      <a:pt x="87" y="14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89" y="11"/>
                    </a:lnTo>
                    <a:lnTo>
                      <a:pt x="89" y="10"/>
                    </a:lnTo>
                    <a:lnTo>
                      <a:pt x="91" y="8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9" y="3"/>
                    </a:lnTo>
                    <a:lnTo>
                      <a:pt x="101" y="3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7" y="7"/>
                    </a:lnTo>
                    <a:lnTo>
                      <a:pt x="109" y="8"/>
                    </a:lnTo>
                    <a:lnTo>
                      <a:pt x="113" y="11"/>
                    </a:lnTo>
                    <a:lnTo>
                      <a:pt x="114" y="13"/>
                    </a:lnTo>
                    <a:lnTo>
                      <a:pt x="117" y="11"/>
                    </a:lnTo>
                    <a:lnTo>
                      <a:pt x="120" y="14"/>
                    </a:lnTo>
                    <a:lnTo>
                      <a:pt x="123" y="14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8" y="13"/>
                    </a:lnTo>
                    <a:lnTo>
                      <a:pt x="130" y="14"/>
                    </a:lnTo>
                    <a:lnTo>
                      <a:pt x="134" y="15"/>
                    </a:lnTo>
                    <a:lnTo>
                      <a:pt x="135" y="15"/>
                    </a:lnTo>
                    <a:lnTo>
                      <a:pt x="138" y="15"/>
                    </a:lnTo>
                    <a:lnTo>
                      <a:pt x="138" y="14"/>
                    </a:lnTo>
                    <a:lnTo>
                      <a:pt x="136" y="13"/>
                    </a:lnTo>
                    <a:lnTo>
                      <a:pt x="136" y="11"/>
                    </a:lnTo>
                    <a:lnTo>
                      <a:pt x="139" y="8"/>
                    </a:lnTo>
                    <a:lnTo>
                      <a:pt x="141" y="7"/>
                    </a:lnTo>
                    <a:lnTo>
                      <a:pt x="143" y="7"/>
                    </a:lnTo>
                    <a:lnTo>
                      <a:pt x="146" y="7"/>
                    </a:lnTo>
                    <a:lnTo>
                      <a:pt x="148" y="8"/>
                    </a:lnTo>
                    <a:lnTo>
                      <a:pt x="149" y="8"/>
                    </a:lnTo>
                    <a:lnTo>
                      <a:pt x="154" y="7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63" y="3"/>
                    </a:lnTo>
                    <a:lnTo>
                      <a:pt x="165" y="3"/>
                    </a:lnTo>
                    <a:lnTo>
                      <a:pt x="165" y="4"/>
                    </a:lnTo>
                    <a:lnTo>
                      <a:pt x="165" y="4"/>
                    </a:lnTo>
                    <a:lnTo>
                      <a:pt x="167" y="6"/>
                    </a:lnTo>
                    <a:lnTo>
                      <a:pt x="168" y="6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7" y="4"/>
                    </a:lnTo>
                    <a:lnTo>
                      <a:pt x="178" y="2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1" name="Freeform 897"/>
              <p:cNvSpPr>
                <a:spLocks/>
              </p:cNvSpPr>
              <p:nvPr/>
            </p:nvSpPr>
            <p:spPr bwMode="auto">
              <a:xfrm>
                <a:off x="5023311" y="4208125"/>
                <a:ext cx="63735" cy="158595"/>
              </a:xfrm>
              <a:custGeom>
                <a:avLst/>
                <a:gdLst>
                  <a:gd name="T0" fmla="*/ 7 w 43"/>
                  <a:gd name="T1" fmla="*/ 0 h 107"/>
                  <a:gd name="T2" fmla="*/ 10 w 43"/>
                  <a:gd name="T3" fmla="*/ 2 h 107"/>
                  <a:gd name="T4" fmla="*/ 11 w 43"/>
                  <a:gd name="T5" fmla="*/ 2 h 107"/>
                  <a:gd name="T6" fmla="*/ 12 w 43"/>
                  <a:gd name="T7" fmla="*/ 3 h 107"/>
                  <a:gd name="T8" fmla="*/ 14 w 43"/>
                  <a:gd name="T9" fmla="*/ 5 h 107"/>
                  <a:gd name="T10" fmla="*/ 18 w 43"/>
                  <a:gd name="T11" fmla="*/ 6 h 107"/>
                  <a:gd name="T12" fmla="*/ 22 w 43"/>
                  <a:gd name="T13" fmla="*/ 16 h 107"/>
                  <a:gd name="T14" fmla="*/ 22 w 43"/>
                  <a:gd name="T15" fmla="*/ 41 h 107"/>
                  <a:gd name="T16" fmla="*/ 28 w 43"/>
                  <a:gd name="T17" fmla="*/ 56 h 107"/>
                  <a:gd name="T18" fmla="*/ 30 w 43"/>
                  <a:gd name="T19" fmla="*/ 59 h 107"/>
                  <a:gd name="T20" fmla="*/ 36 w 43"/>
                  <a:gd name="T21" fmla="*/ 63 h 107"/>
                  <a:gd name="T22" fmla="*/ 40 w 43"/>
                  <a:gd name="T23" fmla="*/ 70 h 107"/>
                  <a:gd name="T24" fmla="*/ 43 w 43"/>
                  <a:gd name="T25" fmla="*/ 75 h 107"/>
                  <a:gd name="T26" fmla="*/ 41 w 43"/>
                  <a:gd name="T27" fmla="*/ 76 h 107"/>
                  <a:gd name="T28" fmla="*/ 39 w 43"/>
                  <a:gd name="T29" fmla="*/ 78 h 107"/>
                  <a:gd name="T30" fmla="*/ 39 w 43"/>
                  <a:gd name="T31" fmla="*/ 81 h 107"/>
                  <a:gd name="T32" fmla="*/ 40 w 43"/>
                  <a:gd name="T33" fmla="*/ 83 h 107"/>
                  <a:gd name="T34" fmla="*/ 39 w 43"/>
                  <a:gd name="T35" fmla="*/ 90 h 107"/>
                  <a:gd name="T36" fmla="*/ 34 w 43"/>
                  <a:gd name="T37" fmla="*/ 92 h 107"/>
                  <a:gd name="T38" fmla="*/ 33 w 43"/>
                  <a:gd name="T39" fmla="*/ 99 h 107"/>
                  <a:gd name="T40" fmla="*/ 33 w 43"/>
                  <a:gd name="T41" fmla="*/ 104 h 107"/>
                  <a:gd name="T42" fmla="*/ 29 w 43"/>
                  <a:gd name="T43" fmla="*/ 107 h 107"/>
                  <a:gd name="T44" fmla="*/ 29 w 43"/>
                  <a:gd name="T45" fmla="*/ 103 h 107"/>
                  <a:gd name="T46" fmla="*/ 26 w 43"/>
                  <a:gd name="T47" fmla="*/ 100 h 107"/>
                  <a:gd name="T48" fmla="*/ 22 w 43"/>
                  <a:gd name="T49" fmla="*/ 96 h 107"/>
                  <a:gd name="T50" fmla="*/ 19 w 43"/>
                  <a:gd name="T51" fmla="*/ 92 h 107"/>
                  <a:gd name="T52" fmla="*/ 18 w 43"/>
                  <a:gd name="T53" fmla="*/ 86 h 107"/>
                  <a:gd name="T54" fmla="*/ 21 w 43"/>
                  <a:gd name="T55" fmla="*/ 81 h 107"/>
                  <a:gd name="T56" fmla="*/ 23 w 43"/>
                  <a:gd name="T57" fmla="*/ 75 h 107"/>
                  <a:gd name="T58" fmla="*/ 22 w 43"/>
                  <a:gd name="T59" fmla="*/ 70 h 107"/>
                  <a:gd name="T60" fmla="*/ 16 w 43"/>
                  <a:gd name="T61" fmla="*/ 68 h 107"/>
                  <a:gd name="T62" fmla="*/ 14 w 43"/>
                  <a:gd name="T63" fmla="*/ 70 h 107"/>
                  <a:gd name="T64" fmla="*/ 11 w 43"/>
                  <a:gd name="T65" fmla="*/ 70 h 107"/>
                  <a:gd name="T66" fmla="*/ 10 w 43"/>
                  <a:gd name="T67" fmla="*/ 65 h 107"/>
                  <a:gd name="T68" fmla="*/ 8 w 43"/>
                  <a:gd name="T69" fmla="*/ 64 h 107"/>
                  <a:gd name="T70" fmla="*/ 4 w 43"/>
                  <a:gd name="T71" fmla="*/ 63 h 107"/>
                  <a:gd name="T72" fmla="*/ 1 w 43"/>
                  <a:gd name="T73" fmla="*/ 59 h 107"/>
                  <a:gd name="T74" fmla="*/ 1 w 43"/>
                  <a:gd name="T75" fmla="*/ 56 h 107"/>
                  <a:gd name="T76" fmla="*/ 4 w 43"/>
                  <a:gd name="T77" fmla="*/ 52 h 107"/>
                  <a:gd name="T78" fmla="*/ 4 w 43"/>
                  <a:gd name="T79" fmla="*/ 50 h 107"/>
                  <a:gd name="T80" fmla="*/ 4 w 43"/>
                  <a:gd name="T81" fmla="*/ 46 h 107"/>
                  <a:gd name="T82" fmla="*/ 10 w 43"/>
                  <a:gd name="T83" fmla="*/ 43 h 107"/>
                  <a:gd name="T84" fmla="*/ 11 w 43"/>
                  <a:gd name="T85" fmla="*/ 42 h 107"/>
                  <a:gd name="T86" fmla="*/ 10 w 43"/>
                  <a:gd name="T87" fmla="*/ 41 h 107"/>
                  <a:gd name="T88" fmla="*/ 8 w 43"/>
                  <a:gd name="T89" fmla="*/ 36 h 107"/>
                  <a:gd name="T90" fmla="*/ 10 w 43"/>
                  <a:gd name="T91" fmla="*/ 35 h 107"/>
                  <a:gd name="T92" fmla="*/ 10 w 43"/>
                  <a:gd name="T93" fmla="*/ 31 h 107"/>
                  <a:gd name="T94" fmla="*/ 10 w 43"/>
                  <a:gd name="T95" fmla="*/ 28 h 107"/>
                  <a:gd name="T96" fmla="*/ 8 w 43"/>
                  <a:gd name="T97" fmla="*/ 23 h 107"/>
                  <a:gd name="T98" fmla="*/ 11 w 43"/>
                  <a:gd name="T99" fmla="*/ 20 h 107"/>
                  <a:gd name="T100" fmla="*/ 12 w 43"/>
                  <a:gd name="T101" fmla="*/ 16 h 107"/>
                  <a:gd name="T102" fmla="*/ 10 w 43"/>
                  <a:gd name="T103" fmla="*/ 12 h 107"/>
                  <a:gd name="T104" fmla="*/ 11 w 43"/>
                  <a:gd name="T105" fmla="*/ 7 h 107"/>
                  <a:gd name="T106" fmla="*/ 8 w 43"/>
                  <a:gd name="T107" fmla="*/ 6 h 107"/>
                  <a:gd name="T108" fmla="*/ 7 w 43"/>
                  <a:gd name="T109" fmla="*/ 3 h 107"/>
                  <a:gd name="T110" fmla="*/ 4 w 43"/>
                  <a:gd name="T11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07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8" y="6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2" y="39"/>
                    </a:lnTo>
                    <a:lnTo>
                      <a:pt x="22" y="41"/>
                    </a:lnTo>
                    <a:lnTo>
                      <a:pt x="23" y="53"/>
                    </a:lnTo>
                    <a:lnTo>
                      <a:pt x="28" y="56"/>
                    </a:lnTo>
                    <a:lnTo>
                      <a:pt x="30" y="57"/>
                    </a:lnTo>
                    <a:lnTo>
                      <a:pt x="30" y="59"/>
                    </a:lnTo>
                    <a:lnTo>
                      <a:pt x="32" y="59"/>
                    </a:lnTo>
                    <a:lnTo>
                      <a:pt x="36" y="63"/>
                    </a:lnTo>
                    <a:lnTo>
                      <a:pt x="37" y="65"/>
                    </a:lnTo>
                    <a:lnTo>
                      <a:pt x="40" y="70"/>
                    </a:lnTo>
                    <a:lnTo>
                      <a:pt x="41" y="72"/>
                    </a:lnTo>
                    <a:lnTo>
                      <a:pt x="43" y="75"/>
                    </a:lnTo>
                    <a:lnTo>
                      <a:pt x="43" y="76"/>
                    </a:lnTo>
                    <a:lnTo>
                      <a:pt x="41" y="76"/>
                    </a:lnTo>
                    <a:lnTo>
                      <a:pt x="40" y="78"/>
                    </a:lnTo>
                    <a:lnTo>
                      <a:pt x="39" y="78"/>
                    </a:lnTo>
                    <a:lnTo>
                      <a:pt x="39" y="79"/>
                    </a:lnTo>
                    <a:lnTo>
                      <a:pt x="39" y="81"/>
                    </a:lnTo>
                    <a:lnTo>
                      <a:pt x="39" y="82"/>
                    </a:lnTo>
                    <a:lnTo>
                      <a:pt x="40" y="83"/>
                    </a:lnTo>
                    <a:lnTo>
                      <a:pt x="40" y="88"/>
                    </a:lnTo>
                    <a:lnTo>
                      <a:pt x="39" y="90"/>
                    </a:lnTo>
                    <a:lnTo>
                      <a:pt x="37" y="92"/>
                    </a:lnTo>
                    <a:lnTo>
                      <a:pt x="34" y="92"/>
                    </a:lnTo>
                    <a:lnTo>
                      <a:pt x="33" y="96"/>
                    </a:lnTo>
                    <a:lnTo>
                      <a:pt x="33" y="99"/>
                    </a:lnTo>
                    <a:lnTo>
                      <a:pt x="32" y="100"/>
                    </a:lnTo>
                    <a:lnTo>
                      <a:pt x="33" y="104"/>
                    </a:lnTo>
                    <a:lnTo>
                      <a:pt x="32" y="106"/>
                    </a:lnTo>
                    <a:lnTo>
                      <a:pt x="29" y="107"/>
                    </a:lnTo>
                    <a:lnTo>
                      <a:pt x="29" y="104"/>
                    </a:lnTo>
                    <a:lnTo>
                      <a:pt x="29" y="103"/>
                    </a:lnTo>
                    <a:lnTo>
                      <a:pt x="28" y="101"/>
                    </a:lnTo>
                    <a:lnTo>
                      <a:pt x="26" y="100"/>
                    </a:lnTo>
                    <a:lnTo>
                      <a:pt x="25" y="99"/>
                    </a:lnTo>
                    <a:lnTo>
                      <a:pt x="22" y="96"/>
                    </a:lnTo>
                    <a:lnTo>
                      <a:pt x="21" y="93"/>
                    </a:lnTo>
                    <a:lnTo>
                      <a:pt x="19" y="92"/>
                    </a:lnTo>
                    <a:lnTo>
                      <a:pt x="19" y="89"/>
                    </a:lnTo>
                    <a:lnTo>
                      <a:pt x="18" y="86"/>
                    </a:lnTo>
                    <a:lnTo>
                      <a:pt x="21" y="85"/>
                    </a:lnTo>
                    <a:lnTo>
                      <a:pt x="21" y="81"/>
                    </a:lnTo>
                    <a:lnTo>
                      <a:pt x="23" y="78"/>
                    </a:lnTo>
                    <a:lnTo>
                      <a:pt x="23" y="75"/>
                    </a:lnTo>
                    <a:lnTo>
                      <a:pt x="23" y="71"/>
                    </a:lnTo>
                    <a:lnTo>
                      <a:pt x="22" y="70"/>
                    </a:lnTo>
                    <a:lnTo>
                      <a:pt x="19" y="68"/>
                    </a:lnTo>
                    <a:lnTo>
                      <a:pt x="16" y="68"/>
                    </a:lnTo>
                    <a:lnTo>
                      <a:pt x="15" y="70"/>
                    </a:lnTo>
                    <a:lnTo>
                      <a:pt x="14" y="70"/>
                    </a:lnTo>
                    <a:lnTo>
                      <a:pt x="12" y="71"/>
                    </a:lnTo>
                    <a:lnTo>
                      <a:pt x="11" y="70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4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3" y="60"/>
                    </a:lnTo>
                    <a:lnTo>
                      <a:pt x="1" y="59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7" y="45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0" y="41"/>
                    </a:lnTo>
                    <a:lnTo>
                      <a:pt x="10" y="39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8" y="34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2" name="Freeform 898"/>
              <p:cNvSpPr>
                <a:spLocks/>
              </p:cNvSpPr>
              <p:nvPr/>
            </p:nvSpPr>
            <p:spPr bwMode="auto">
              <a:xfrm>
                <a:off x="4809875" y="4184410"/>
                <a:ext cx="231222" cy="198613"/>
              </a:xfrm>
              <a:custGeom>
                <a:avLst/>
                <a:gdLst>
                  <a:gd name="T0" fmla="*/ 125 w 156"/>
                  <a:gd name="T1" fmla="*/ 3 h 134"/>
                  <a:gd name="T2" fmla="*/ 130 w 156"/>
                  <a:gd name="T3" fmla="*/ 7 h 134"/>
                  <a:gd name="T4" fmla="*/ 141 w 156"/>
                  <a:gd name="T5" fmla="*/ 10 h 134"/>
                  <a:gd name="T6" fmla="*/ 148 w 156"/>
                  <a:gd name="T7" fmla="*/ 16 h 134"/>
                  <a:gd name="T8" fmla="*/ 151 w 156"/>
                  <a:gd name="T9" fmla="*/ 19 h 134"/>
                  <a:gd name="T10" fmla="*/ 155 w 156"/>
                  <a:gd name="T11" fmla="*/ 23 h 134"/>
                  <a:gd name="T12" fmla="*/ 156 w 156"/>
                  <a:gd name="T13" fmla="*/ 32 h 134"/>
                  <a:gd name="T14" fmla="*/ 152 w 156"/>
                  <a:gd name="T15" fmla="*/ 39 h 134"/>
                  <a:gd name="T16" fmla="*/ 154 w 156"/>
                  <a:gd name="T17" fmla="*/ 47 h 134"/>
                  <a:gd name="T18" fmla="*/ 152 w 156"/>
                  <a:gd name="T19" fmla="*/ 52 h 134"/>
                  <a:gd name="T20" fmla="*/ 155 w 156"/>
                  <a:gd name="T21" fmla="*/ 58 h 134"/>
                  <a:gd name="T22" fmla="*/ 148 w 156"/>
                  <a:gd name="T23" fmla="*/ 62 h 134"/>
                  <a:gd name="T24" fmla="*/ 148 w 156"/>
                  <a:gd name="T25" fmla="*/ 68 h 134"/>
                  <a:gd name="T26" fmla="*/ 145 w 156"/>
                  <a:gd name="T27" fmla="*/ 75 h 134"/>
                  <a:gd name="T28" fmla="*/ 148 w 156"/>
                  <a:gd name="T29" fmla="*/ 80 h 134"/>
                  <a:gd name="T30" fmla="*/ 120 w 156"/>
                  <a:gd name="T31" fmla="*/ 91 h 134"/>
                  <a:gd name="T32" fmla="*/ 112 w 156"/>
                  <a:gd name="T33" fmla="*/ 99 h 134"/>
                  <a:gd name="T34" fmla="*/ 108 w 156"/>
                  <a:gd name="T35" fmla="*/ 101 h 134"/>
                  <a:gd name="T36" fmla="*/ 100 w 156"/>
                  <a:gd name="T37" fmla="*/ 101 h 134"/>
                  <a:gd name="T38" fmla="*/ 91 w 156"/>
                  <a:gd name="T39" fmla="*/ 106 h 134"/>
                  <a:gd name="T40" fmla="*/ 91 w 156"/>
                  <a:gd name="T41" fmla="*/ 112 h 134"/>
                  <a:gd name="T42" fmla="*/ 71 w 156"/>
                  <a:gd name="T43" fmla="*/ 127 h 134"/>
                  <a:gd name="T44" fmla="*/ 60 w 156"/>
                  <a:gd name="T45" fmla="*/ 131 h 134"/>
                  <a:gd name="T46" fmla="*/ 57 w 156"/>
                  <a:gd name="T47" fmla="*/ 130 h 134"/>
                  <a:gd name="T48" fmla="*/ 49 w 156"/>
                  <a:gd name="T49" fmla="*/ 131 h 134"/>
                  <a:gd name="T50" fmla="*/ 40 w 156"/>
                  <a:gd name="T51" fmla="*/ 127 h 134"/>
                  <a:gd name="T52" fmla="*/ 36 w 156"/>
                  <a:gd name="T53" fmla="*/ 126 h 134"/>
                  <a:gd name="T54" fmla="*/ 31 w 156"/>
                  <a:gd name="T55" fmla="*/ 126 h 134"/>
                  <a:gd name="T56" fmla="*/ 14 w 156"/>
                  <a:gd name="T57" fmla="*/ 124 h 134"/>
                  <a:gd name="T58" fmla="*/ 6 w 156"/>
                  <a:gd name="T59" fmla="*/ 117 h 134"/>
                  <a:gd name="T60" fmla="*/ 0 w 156"/>
                  <a:gd name="T61" fmla="*/ 110 h 134"/>
                  <a:gd name="T62" fmla="*/ 28 w 156"/>
                  <a:gd name="T63" fmla="*/ 63 h 134"/>
                  <a:gd name="T64" fmla="*/ 28 w 156"/>
                  <a:gd name="T65" fmla="*/ 55 h 134"/>
                  <a:gd name="T66" fmla="*/ 28 w 156"/>
                  <a:gd name="T67" fmla="*/ 40 h 134"/>
                  <a:gd name="T68" fmla="*/ 31 w 156"/>
                  <a:gd name="T69" fmla="*/ 40 h 134"/>
                  <a:gd name="T70" fmla="*/ 35 w 156"/>
                  <a:gd name="T71" fmla="*/ 44 h 134"/>
                  <a:gd name="T72" fmla="*/ 40 w 156"/>
                  <a:gd name="T73" fmla="*/ 43 h 134"/>
                  <a:gd name="T74" fmla="*/ 46 w 156"/>
                  <a:gd name="T75" fmla="*/ 44 h 134"/>
                  <a:gd name="T76" fmla="*/ 47 w 156"/>
                  <a:gd name="T77" fmla="*/ 48 h 134"/>
                  <a:gd name="T78" fmla="*/ 57 w 156"/>
                  <a:gd name="T79" fmla="*/ 51 h 134"/>
                  <a:gd name="T80" fmla="*/ 66 w 156"/>
                  <a:gd name="T81" fmla="*/ 51 h 134"/>
                  <a:gd name="T82" fmla="*/ 71 w 156"/>
                  <a:gd name="T83" fmla="*/ 45 h 134"/>
                  <a:gd name="T84" fmla="*/ 73 w 156"/>
                  <a:gd name="T85" fmla="*/ 54 h 134"/>
                  <a:gd name="T86" fmla="*/ 87 w 156"/>
                  <a:gd name="T87" fmla="*/ 62 h 134"/>
                  <a:gd name="T88" fmla="*/ 97 w 156"/>
                  <a:gd name="T89" fmla="*/ 70 h 134"/>
                  <a:gd name="T90" fmla="*/ 102 w 156"/>
                  <a:gd name="T91" fmla="*/ 70 h 134"/>
                  <a:gd name="T92" fmla="*/ 102 w 156"/>
                  <a:gd name="T93" fmla="*/ 55 h 134"/>
                  <a:gd name="T94" fmla="*/ 101 w 156"/>
                  <a:gd name="T95" fmla="*/ 58 h 134"/>
                  <a:gd name="T96" fmla="*/ 90 w 156"/>
                  <a:gd name="T97" fmla="*/ 51 h 134"/>
                  <a:gd name="T98" fmla="*/ 87 w 156"/>
                  <a:gd name="T99" fmla="*/ 37 h 134"/>
                  <a:gd name="T100" fmla="*/ 91 w 156"/>
                  <a:gd name="T101" fmla="*/ 32 h 134"/>
                  <a:gd name="T102" fmla="*/ 91 w 156"/>
                  <a:gd name="T103" fmla="*/ 23 h 134"/>
                  <a:gd name="T104" fmla="*/ 90 w 156"/>
                  <a:gd name="T105" fmla="*/ 19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6" h="134">
                    <a:moveTo>
                      <a:pt x="116" y="0"/>
                    </a:moveTo>
                    <a:lnTo>
                      <a:pt x="118" y="1"/>
                    </a:lnTo>
                    <a:lnTo>
                      <a:pt x="123" y="3"/>
                    </a:lnTo>
                    <a:lnTo>
                      <a:pt x="125" y="3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30" y="5"/>
                    </a:lnTo>
                    <a:lnTo>
                      <a:pt x="130" y="7"/>
                    </a:lnTo>
                    <a:lnTo>
                      <a:pt x="131" y="8"/>
                    </a:lnTo>
                    <a:lnTo>
                      <a:pt x="134" y="8"/>
                    </a:lnTo>
                    <a:lnTo>
                      <a:pt x="140" y="10"/>
                    </a:lnTo>
                    <a:lnTo>
                      <a:pt x="141" y="10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5" y="14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9" y="18"/>
                    </a:lnTo>
                    <a:lnTo>
                      <a:pt x="151" y="19"/>
                    </a:lnTo>
                    <a:lnTo>
                      <a:pt x="151" y="21"/>
                    </a:lnTo>
                    <a:lnTo>
                      <a:pt x="152" y="22"/>
                    </a:lnTo>
                    <a:lnTo>
                      <a:pt x="155" y="22"/>
                    </a:lnTo>
                    <a:lnTo>
                      <a:pt x="155" y="23"/>
                    </a:lnTo>
                    <a:lnTo>
                      <a:pt x="152" y="26"/>
                    </a:lnTo>
                    <a:lnTo>
                      <a:pt x="154" y="28"/>
                    </a:lnTo>
                    <a:lnTo>
                      <a:pt x="155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5" y="36"/>
                    </a:lnTo>
                    <a:lnTo>
                      <a:pt x="155" y="36"/>
                    </a:lnTo>
                    <a:lnTo>
                      <a:pt x="152" y="39"/>
                    </a:lnTo>
                    <a:lnTo>
                      <a:pt x="152" y="41"/>
                    </a:lnTo>
                    <a:lnTo>
                      <a:pt x="154" y="44"/>
                    </a:lnTo>
                    <a:lnTo>
                      <a:pt x="154" y="45"/>
                    </a:lnTo>
                    <a:lnTo>
                      <a:pt x="154" y="47"/>
                    </a:lnTo>
                    <a:lnTo>
                      <a:pt x="152" y="50"/>
                    </a:lnTo>
                    <a:lnTo>
                      <a:pt x="154" y="51"/>
                    </a:lnTo>
                    <a:lnTo>
                      <a:pt x="154" y="52"/>
                    </a:lnTo>
                    <a:lnTo>
                      <a:pt x="152" y="52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5" y="57"/>
                    </a:lnTo>
                    <a:lnTo>
                      <a:pt x="155" y="58"/>
                    </a:lnTo>
                    <a:lnTo>
                      <a:pt x="154" y="58"/>
                    </a:lnTo>
                    <a:lnTo>
                      <a:pt x="154" y="59"/>
                    </a:lnTo>
                    <a:lnTo>
                      <a:pt x="151" y="61"/>
                    </a:lnTo>
                    <a:lnTo>
                      <a:pt x="148" y="62"/>
                    </a:lnTo>
                    <a:lnTo>
                      <a:pt x="148" y="63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5" y="72"/>
                    </a:lnTo>
                    <a:lnTo>
                      <a:pt x="144" y="73"/>
                    </a:lnTo>
                    <a:lnTo>
                      <a:pt x="145" y="75"/>
                    </a:lnTo>
                    <a:lnTo>
                      <a:pt x="147" y="76"/>
                    </a:lnTo>
                    <a:lnTo>
                      <a:pt x="148" y="79"/>
                    </a:lnTo>
                    <a:lnTo>
                      <a:pt x="148" y="80"/>
                    </a:lnTo>
                    <a:lnTo>
                      <a:pt x="148" y="80"/>
                    </a:lnTo>
                    <a:lnTo>
                      <a:pt x="144" y="81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20" y="91"/>
                    </a:lnTo>
                    <a:lnTo>
                      <a:pt x="118" y="91"/>
                    </a:lnTo>
                    <a:lnTo>
                      <a:pt x="112" y="94"/>
                    </a:lnTo>
                    <a:lnTo>
                      <a:pt x="111" y="95"/>
                    </a:lnTo>
                    <a:lnTo>
                      <a:pt x="112" y="99"/>
                    </a:lnTo>
                    <a:lnTo>
                      <a:pt x="112" y="101"/>
                    </a:lnTo>
                    <a:lnTo>
                      <a:pt x="112" y="101"/>
                    </a:lnTo>
                    <a:lnTo>
                      <a:pt x="111" y="101"/>
                    </a:lnTo>
                    <a:lnTo>
                      <a:pt x="108" y="101"/>
                    </a:lnTo>
                    <a:lnTo>
                      <a:pt x="107" y="101"/>
                    </a:lnTo>
                    <a:lnTo>
                      <a:pt x="107" y="101"/>
                    </a:lnTo>
                    <a:lnTo>
                      <a:pt x="102" y="101"/>
                    </a:lnTo>
                    <a:lnTo>
                      <a:pt x="100" y="101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3" y="105"/>
                    </a:lnTo>
                    <a:lnTo>
                      <a:pt x="91" y="106"/>
                    </a:lnTo>
                    <a:lnTo>
                      <a:pt x="91" y="108"/>
                    </a:lnTo>
                    <a:lnTo>
                      <a:pt x="91" y="109"/>
                    </a:lnTo>
                    <a:lnTo>
                      <a:pt x="91" y="110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86" y="113"/>
                    </a:lnTo>
                    <a:lnTo>
                      <a:pt x="78" y="119"/>
                    </a:lnTo>
                    <a:lnTo>
                      <a:pt x="71" y="127"/>
                    </a:lnTo>
                    <a:lnTo>
                      <a:pt x="68" y="133"/>
                    </a:lnTo>
                    <a:lnTo>
                      <a:pt x="64" y="134"/>
                    </a:lnTo>
                    <a:lnTo>
                      <a:pt x="61" y="133"/>
                    </a:lnTo>
                    <a:lnTo>
                      <a:pt x="60" y="131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8" y="131"/>
                    </a:lnTo>
                    <a:lnTo>
                      <a:pt x="57" y="130"/>
                    </a:lnTo>
                    <a:lnTo>
                      <a:pt x="53" y="131"/>
                    </a:lnTo>
                    <a:lnTo>
                      <a:pt x="51" y="133"/>
                    </a:lnTo>
                    <a:lnTo>
                      <a:pt x="50" y="133"/>
                    </a:lnTo>
                    <a:lnTo>
                      <a:pt x="49" y="131"/>
                    </a:lnTo>
                    <a:lnTo>
                      <a:pt x="46" y="130"/>
                    </a:lnTo>
                    <a:lnTo>
                      <a:pt x="43" y="130"/>
                    </a:lnTo>
                    <a:lnTo>
                      <a:pt x="42" y="130"/>
                    </a:lnTo>
                    <a:lnTo>
                      <a:pt x="40" y="127"/>
                    </a:lnTo>
                    <a:lnTo>
                      <a:pt x="39" y="127"/>
                    </a:lnTo>
                    <a:lnTo>
                      <a:pt x="39" y="127"/>
                    </a:lnTo>
                    <a:lnTo>
                      <a:pt x="37" y="127"/>
                    </a:lnTo>
                    <a:lnTo>
                      <a:pt x="36" y="126"/>
                    </a:lnTo>
                    <a:lnTo>
                      <a:pt x="35" y="126"/>
                    </a:lnTo>
                    <a:lnTo>
                      <a:pt x="35" y="126"/>
                    </a:lnTo>
                    <a:lnTo>
                      <a:pt x="32" y="126"/>
                    </a:lnTo>
                    <a:lnTo>
                      <a:pt x="31" y="126"/>
                    </a:lnTo>
                    <a:lnTo>
                      <a:pt x="18" y="128"/>
                    </a:lnTo>
                    <a:lnTo>
                      <a:pt x="17" y="127"/>
                    </a:lnTo>
                    <a:lnTo>
                      <a:pt x="15" y="126"/>
                    </a:lnTo>
                    <a:lnTo>
                      <a:pt x="14" y="124"/>
                    </a:lnTo>
                    <a:lnTo>
                      <a:pt x="13" y="123"/>
                    </a:lnTo>
                    <a:lnTo>
                      <a:pt x="11" y="122"/>
                    </a:lnTo>
                    <a:lnTo>
                      <a:pt x="8" y="120"/>
                    </a:lnTo>
                    <a:lnTo>
                      <a:pt x="6" y="117"/>
                    </a:lnTo>
                    <a:lnTo>
                      <a:pt x="4" y="116"/>
                    </a:lnTo>
                    <a:lnTo>
                      <a:pt x="3" y="115"/>
                    </a:lnTo>
                    <a:lnTo>
                      <a:pt x="2" y="113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65"/>
                    </a:lnTo>
                    <a:lnTo>
                      <a:pt x="29" y="65"/>
                    </a:lnTo>
                    <a:lnTo>
                      <a:pt x="28" y="63"/>
                    </a:lnTo>
                    <a:lnTo>
                      <a:pt x="29" y="61"/>
                    </a:lnTo>
                    <a:lnTo>
                      <a:pt x="29" y="59"/>
                    </a:lnTo>
                    <a:lnTo>
                      <a:pt x="29" y="57"/>
                    </a:lnTo>
                    <a:lnTo>
                      <a:pt x="28" y="55"/>
                    </a:lnTo>
                    <a:lnTo>
                      <a:pt x="28" y="51"/>
                    </a:lnTo>
                    <a:lnTo>
                      <a:pt x="28" y="47"/>
                    </a:lnTo>
                    <a:lnTo>
                      <a:pt x="28" y="41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39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40"/>
                    </a:lnTo>
                    <a:lnTo>
                      <a:pt x="33" y="41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5"/>
                    </a:lnTo>
                    <a:lnTo>
                      <a:pt x="36" y="44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2" y="41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6" y="47"/>
                    </a:lnTo>
                    <a:lnTo>
                      <a:pt x="46" y="48"/>
                    </a:lnTo>
                    <a:lnTo>
                      <a:pt x="47" y="48"/>
                    </a:lnTo>
                    <a:lnTo>
                      <a:pt x="50" y="48"/>
                    </a:lnTo>
                    <a:lnTo>
                      <a:pt x="51" y="50"/>
                    </a:lnTo>
                    <a:lnTo>
                      <a:pt x="54" y="51"/>
                    </a:lnTo>
                    <a:lnTo>
                      <a:pt x="57" y="51"/>
                    </a:lnTo>
                    <a:lnTo>
                      <a:pt x="60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6" y="51"/>
                    </a:lnTo>
                    <a:lnTo>
                      <a:pt x="66" y="50"/>
                    </a:lnTo>
                    <a:lnTo>
                      <a:pt x="68" y="47"/>
                    </a:lnTo>
                    <a:lnTo>
                      <a:pt x="69" y="47"/>
                    </a:lnTo>
                    <a:lnTo>
                      <a:pt x="71" y="45"/>
                    </a:lnTo>
                    <a:lnTo>
                      <a:pt x="72" y="45"/>
                    </a:lnTo>
                    <a:lnTo>
                      <a:pt x="72" y="50"/>
                    </a:lnTo>
                    <a:lnTo>
                      <a:pt x="73" y="52"/>
                    </a:lnTo>
                    <a:lnTo>
                      <a:pt x="73" y="54"/>
                    </a:lnTo>
                    <a:lnTo>
                      <a:pt x="78" y="55"/>
                    </a:lnTo>
                    <a:lnTo>
                      <a:pt x="82" y="57"/>
                    </a:lnTo>
                    <a:lnTo>
                      <a:pt x="84" y="59"/>
                    </a:lnTo>
                    <a:lnTo>
                      <a:pt x="87" y="62"/>
                    </a:lnTo>
                    <a:lnTo>
                      <a:pt x="90" y="65"/>
                    </a:lnTo>
                    <a:lnTo>
                      <a:pt x="93" y="68"/>
                    </a:lnTo>
                    <a:lnTo>
                      <a:pt x="96" y="70"/>
                    </a:lnTo>
                    <a:lnTo>
                      <a:pt x="97" y="70"/>
                    </a:lnTo>
                    <a:lnTo>
                      <a:pt x="100" y="70"/>
                    </a:lnTo>
                    <a:lnTo>
                      <a:pt x="101" y="69"/>
                    </a:lnTo>
                    <a:lnTo>
                      <a:pt x="102" y="69"/>
                    </a:lnTo>
                    <a:lnTo>
                      <a:pt x="102" y="70"/>
                    </a:lnTo>
                    <a:lnTo>
                      <a:pt x="105" y="70"/>
                    </a:lnTo>
                    <a:lnTo>
                      <a:pt x="105" y="69"/>
                    </a:lnTo>
                    <a:lnTo>
                      <a:pt x="105" y="55"/>
                    </a:lnTo>
                    <a:lnTo>
                      <a:pt x="102" y="55"/>
                    </a:lnTo>
                    <a:lnTo>
                      <a:pt x="100" y="55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96" y="58"/>
                    </a:lnTo>
                    <a:lnTo>
                      <a:pt x="94" y="57"/>
                    </a:lnTo>
                    <a:lnTo>
                      <a:pt x="93" y="54"/>
                    </a:lnTo>
                    <a:lnTo>
                      <a:pt x="90" y="51"/>
                    </a:lnTo>
                    <a:lnTo>
                      <a:pt x="87" y="50"/>
                    </a:lnTo>
                    <a:lnTo>
                      <a:pt x="87" y="45"/>
                    </a:lnTo>
                    <a:lnTo>
                      <a:pt x="87" y="39"/>
                    </a:lnTo>
                    <a:lnTo>
                      <a:pt x="87" y="37"/>
                    </a:lnTo>
                    <a:lnTo>
                      <a:pt x="90" y="34"/>
                    </a:lnTo>
                    <a:lnTo>
                      <a:pt x="91" y="33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29"/>
                    </a:lnTo>
                    <a:lnTo>
                      <a:pt x="91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3" y="22"/>
                    </a:lnTo>
                    <a:lnTo>
                      <a:pt x="93" y="21"/>
                    </a:lnTo>
                    <a:lnTo>
                      <a:pt x="91" y="21"/>
                    </a:lnTo>
                    <a:lnTo>
                      <a:pt x="90" y="19"/>
                    </a:lnTo>
                    <a:lnTo>
                      <a:pt x="89" y="16"/>
                    </a:lnTo>
                    <a:lnTo>
                      <a:pt x="94" y="5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3" name="Freeform 899"/>
              <p:cNvSpPr>
                <a:spLocks/>
              </p:cNvSpPr>
              <p:nvPr/>
            </p:nvSpPr>
            <p:spPr bwMode="auto">
              <a:xfrm>
                <a:off x="4606815" y="4138463"/>
                <a:ext cx="246043" cy="244562"/>
              </a:xfrm>
              <a:custGeom>
                <a:avLst/>
                <a:gdLst>
                  <a:gd name="T0" fmla="*/ 29 w 166"/>
                  <a:gd name="T1" fmla="*/ 0 h 165"/>
                  <a:gd name="T2" fmla="*/ 42 w 166"/>
                  <a:gd name="T3" fmla="*/ 2 h 165"/>
                  <a:gd name="T4" fmla="*/ 69 w 166"/>
                  <a:gd name="T5" fmla="*/ 3 h 165"/>
                  <a:gd name="T6" fmla="*/ 71 w 166"/>
                  <a:gd name="T7" fmla="*/ 7 h 165"/>
                  <a:gd name="T8" fmla="*/ 72 w 166"/>
                  <a:gd name="T9" fmla="*/ 17 h 165"/>
                  <a:gd name="T10" fmla="*/ 76 w 166"/>
                  <a:gd name="T11" fmla="*/ 21 h 165"/>
                  <a:gd name="T12" fmla="*/ 83 w 166"/>
                  <a:gd name="T13" fmla="*/ 29 h 165"/>
                  <a:gd name="T14" fmla="*/ 93 w 166"/>
                  <a:gd name="T15" fmla="*/ 29 h 165"/>
                  <a:gd name="T16" fmla="*/ 104 w 166"/>
                  <a:gd name="T17" fmla="*/ 21 h 165"/>
                  <a:gd name="T18" fmla="*/ 118 w 166"/>
                  <a:gd name="T19" fmla="*/ 14 h 165"/>
                  <a:gd name="T20" fmla="*/ 122 w 166"/>
                  <a:gd name="T21" fmla="*/ 18 h 165"/>
                  <a:gd name="T22" fmla="*/ 137 w 166"/>
                  <a:gd name="T23" fmla="*/ 25 h 165"/>
                  <a:gd name="T24" fmla="*/ 137 w 166"/>
                  <a:gd name="T25" fmla="*/ 34 h 165"/>
                  <a:gd name="T26" fmla="*/ 137 w 166"/>
                  <a:gd name="T27" fmla="*/ 42 h 165"/>
                  <a:gd name="T28" fmla="*/ 139 w 166"/>
                  <a:gd name="T29" fmla="*/ 49 h 165"/>
                  <a:gd name="T30" fmla="*/ 141 w 166"/>
                  <a:gd name="T31" fmla="*/ 53 h 165"/>
                  <a:gd name="T32" fmla="*/ 143 w 166"/>
                  <a:gd name="T33" fmla="*/ 60 h 165"/>
                  <a:gd name="T34" fmla="*/ 144 w 166"/>
                  <a:gd name="T35" fmla="*/ 65 h 165"/>
                  <a:gd name="T36" fmla="*/ 141 w 166"/>
                  <a:gd name="T37" fmla="*/ 71 h 165"/>
                  <a:gd name="T38" fmla="*/ 145 w 166"/>
                  <a:gd name="T39" fmla="*/ 71 h 165"/>
                  <a:gd name="T40" fmla="*/ 151 w 166"/>
                  <a:gd name="T41" fmla="*/ 72 h 165"/>
                  <a:gd name="T42" fmla="*/ 158 w 166"/>
                  <a:gd name="T43" fmla="*/ 72 h 165"/>
                  <a:gd name="T44" fmla="*/ 165 w 166"/>
                  <a:gd name="T45" fmla="*/ 70 h 165"/>
                  <a:gd name="T46" fmla="*/ 165 w 166"/>
                  <a:gd name="T47" fmla="*/ 78 h 165"/>
                  <a:gd name="T48" fmla="*/ 166 w 166"/>
                  <a:gd name="T49" fmla="*/ 90 h 165"/>
                  <a:gd name="T50" fmla="*/ 137 w 166"/>
                  <a:gd name="T51" fmla="*/ 96 h 165"/>
                  <a:gd name="T52" fmla="*/ 140 w 166"/>
                  <a:gd name="T53" fmla="*/ 146 h 165"/>
                  <a:gd name="T54" fmla="*/ 148 w 166"/>
                  <a:gd name="T55" fmla="*/ 153 h 165"/>
                  <a:gd name="T56" fmla="*/ 154 w 166"/>
                  <a:gd name="T57" fmla="*/ 158 h 165"/>
                  <a:gd name="T58" fmla="*/ 132 w 166"/>
                  <a:gd name="T59" fmla="*/ 165 h 165"/>
                  <a:gd name="T60" fmla="*/ 129 w 166"/>
                  <a:gd name="T61" fmla="*/ 164 h 165"/>
                  <a:gd name="T62" fmla="*/ 123 w 166"/>
                  <a:gd name="T63" fmla="*/ 164 h 165"/>
                  <a:gd name="T64" fmla="*/ 118 w 166"/>
                  <a:gd name="T65" fmla="*/ 164 h 165"/>
                  <a:gd name="T66" fmla="*/ 112 w 166"/>
                  <a:gd name="T67" fmla="*/ 162 h 165"/>
                  <a:gd name="T68" fmla="*/ 103 w 166"/>
                  <a:gd name="T69" fmla="*/ 162 h 165"/>
                  <a:gd name="T70" fmla="*/ 97 w 166"/>
                  <a:gd name="T71" fmla="*/ 161 h 165"/>
                  <a:gd name="T72" fmla="*/ 89 w 166"/>
                  <a:gd name="T73" fmla="*/ 155 h 165"/>
                  <a:gd name="T74" fmla="*/ 36 w 166"/>
                  <a:gd name="T75" fmla="*/ 155 h 165"/>
                  <a:gd name="T76" fmla="*/ 29 w 166"/>
                  <a:gd name="T77" fmla="*/ 155 h 165"/>
                  <a:gd name="T78" fmla="*/ 24 w 166"/>
                  <a:gd name="T79" fmla="*/ 151 h 165"/>
                  <a:gd name="T80" fmla="*/ 21 w 166"/>
                  <a:gd name="T81" fmla="*/ 151 h 165"/>
                  <a:gd name="T82" fmla="*/ 13 w 166"/>
                  <a:gd name="T83" fmla="*/ 151 h 165"/>
                  <a:gd name="T84" fmla="*/ 6 w 166"/>
                  <a:gd name="T85" fmla="*/ 153 h 165"/>
                  <a:gd name="T86" fmla="*/ 3 w 166"/>
                  <a:gd name="T87" fmla="*/ 155 h 165"/>
                  <a:gd name="T88" fmla="*/ 0 w 166"/>
                  <a:gd name="T89" fmla="*/ 148 h 165"/>
                  <a:gd name="T90" fmla="*/ 5 w 166"/>
                  <a:gd name="T91" fmla="*/ 129 h 165"/>
                  <a:gd name="T92" fmla="*/ 10 w 166"/>
                  <a:gd name="T93" fmla="*/ 108 h 165"/>
                  <a:gd name="T94" fmla="*/ 24 w 166"/>
                  <a:gd name="T95" fmla="*/ 90 h 165"/>
                  <a:gd name="T96" fmla="*/ 29 w 166"/>
                  <a:gd name="T97" fmla="*/ 67 h 165"/>
                  <a:gd name="T98" fmla="*/ 22 w 166"/>
                  <a:gd name="T99" fmla="*/ 49 h 165"/>
                  <a:gd name="T100" fmla="*/ 24 w 166"/>
                  <a:gd name="T101" fmla="*/ 32 h 165"/>
                  <a:gd name="T102" fmla="*/ 13 w 166"/>
                  <a:gd name="T103" fmla="*/ 7 h 165"/>
                  <a:gd name="T104" fmla="*/ 16 w 166"/>
                  <a:gd name="T105" fmla="*/ 3 h 165"/>
                  <a:gd name="T106" fmla="*/ 21 w 166"/>
                  <a:gd name="T107" fmla="*/ 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" h="165">
                    <a:moveTo>
                      <a:pt x="22" y="0"/>
                    </a:move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5"/>
                    </a:lnTo>
                    <a:lnTo>
                      <a:pt x="71" y="6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1" y="12"/>
                    </a:lnTo>
                    <a:lnTo>
                      <a:pt x="72" y="13"/>
                    </a:lnTo>
                    <a:lnTo>
                      <a:pt x="72" y="17"/>
                    </a:lnTo>
                    <a:lnTo>
                      <a:pt x="74" y="18"/>
                    </a:lnTo>
                    <a:lnTo>
                      <a:pt x="74" y="20"/>
                    </a:lnTo>
                    <a:lnTo>
                      <a:pt x="75" y="20"/>
                    </a:lnTo>
                    <a:lnTo>
                      <a:pt x="76" y="21"/>
                    </a:lnTo>
                    <a:lnTo>
                      <a:pt x="78" y="24"/>
                    </a:lnTo>
                    <a:lnTo>
                      <a:pt x="78" y="29"/>
                    </a:lnTo>
                    <a:lnTo>
                      <a:pt x="79" y="29"/>
                    </a:lnTo>
                    <a:lnTo>
                      <a:pt x="83" y="29"/>
                    </a:lnTo>
                    <a:lnTo>
                      <a:pt x="86" y="29"/>
                    </a:lnTo>
                    <a:lnTo>
                      <a:pt x="87" y="29"/>
                    </a:lnTo>
                    <a:lnTo>
                      <a:pt x="92" y="29"/>
                    </a:lnTo>
                    <a:lnTo>
                      <a:pt x="93" y="29"/>
                    </a:lnTo>
                    <a:lnTo>
                      <a:pt x="104" y="28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4" y="21"/>
                    </a:lnTo>
                    <a:lnTo>
                      <a:pt x="105" y="20"/>
                    </a:lnTo>
                    <a:lnTo>
                      <a:pt x="105" y="16"/>
                    </a:lnTo>
                    <a:lnTo>
                      <a:pt x="118" y="16"/>
                    </a:lnTo>
                    <a:lnTo>
                      <a:pt x="118" y="14"/>
                    </a:lnTo>
                    <a:lnTo>
                      <a:pt x="122" y="14"/>
                    </a:lnTo>
                    <a:lnTo>
                      <a:pt x="122" y="16"/>
                    </a:lnTo>
                    <a:lnTo>
                      <a:pt x="122" y="17"/>
                    </a:lnTo>
                    <a:lnTo>
                      <a:pt x="122" y="18"/>
                    </a:lnTo>
                    <a:lnTo>
                      <a:pt x="137" y="20"/>
                    </a:lnTo>
                    <a:lnTo>
                      <a:pt x="137" y="21"/>
                    </a:lnTo>
                    <a:lnTo>
                      <a:pt x="137" y="24"/>
                    </a:lnTo>
                    <a:lnTo>
                      <a:pt x="137" y="25"/>
                    </a:lnTo>
                    <a:lnTo>
                      <a:pt x="136" y="28"/>
                    </a:lnTo>
                    <a:lnTo>
                      <a:pt x="136" y="29"/>
                    </a:lnTo>
                    <a:lnTo>
                      <a:pt x="137" y="32"/>
                    </a:lnTo>
                    <a:lnTo>
                      <a:pt x="137" y="34"/>
                    </a:lnTo>
                    <a:lnTo>
                      <a:pt x="136" y="35"/>
                    </a:lnTo>
                    <a:lnTo>
                      <a:pt x="136" y="36"/>
                    </a:lnTo>
                    <a:lnTo>
                      <a:pt x="137" y="38"/>
                    </a:lnTo>
                    <a:lnTo>
                      <a:pt x="137" y="42"/>
                    </a:lnTo>
                    <a:lnTo>
                      <a:pt x="136" y="45"/>
                    </a:lnTo>
                    <a:lnTo>
                      <a:pt x="137" y="46"/>
                    </a:lnTo>
                    <a:lnTo>
                      <a:pt x="137" y="47"/>
                    </a:lnTo>
                    <a:lnTo>
                      <a:pt x="139" y="49"/>
                    </a:lnTo>
                    <a:lnTo>
                      <a:pt x="139" y="50"/>
                    </a:lnTo>
                    <a:lnTo>
                      <a:pt x="139" y="52"/>
                    </a:lnTo>
                    <a:lnTo>
                      <a:pt x="140" y="53"/>
                    </a:lnTo>
                    <a:lnTo>
                      <a:pt x="141" y="53"/>
                    </a:lnTo>
                    <a:lnTo>
                      <a:pt x="141" y="54"/>
                    </a:lnTo>
                    <a:lnTo>
                      <a:pt x="140" y="56"/>
                    </a:lnTo>
                    <a:lnTo>
                      <a:pt x="140" y="57"/>
                    </a:lnTo>
                    <a:lnTo>
                      <a:pt x="143" y="60"/>
                    </a:lnTo>
                    <a:lnTo>
                      <a:pt x="143" y="61"/>
                    </a:lnTo>
                    <a:lnTo>
                      <a:pt x="141" y="61"/>
                    </a:lnTo>
                    <a:lnTo>
                      <a:pt x="141" y="64"/>
                    </a:lnTo>
                    <a:lnTo>
                      <a:pt x="144" y="65"/>
                    </a:lnTo>
                    <a:lnTo>
                      <a:pt x="143" y="67"/>
                    </a:lnTo>
                    <a:lnTo>
                      <a:pt x="143" y="68"/>
                    </a:lnTo>
                    <a:lnTo>
                      <a:pt x="141" y="70"/>
                    </a:lnTo>
                    <a:lnTo>
                      <a:pt x="141" y="71"/>
                    </a:lnTo>
                    <a:lnTo>
                      <a:pt x="143" y="72"/>
                    </a:lnTo>
                    <a:lnTo>
                      <a:pt x="144" y="72"/>
                    </a:lnTo>
                    <a:lnTo>
                      <a:pt x="144" y="71"/>
                    </a:lnTo>
                    <a:lnTo>
                      <a:pt x="145" y="71"/>
                    </a:lnTo>
                    <a:lnTo>
                      <a:pt x="147" y="71"/>
                    </a:lnTo>
                    <a:lnTo>
                      <a:pt x="148" y="71"/>
                    </a:lnTo>
                    <a:lnTo>
                      <a:pt x="150" y="72"/>
                    </a:lnTo>
                    <a:lnTo>
                      <a:pt x="151" y="72"/>
                    </a:lnTo>
                    <a:lnTo>
                      <a:pt x="154" y="72"/>
                    </a:lnTo>
                    <a:lnTo>
                      <a:pt x="155" y="72"/>
                    </a:lnTo>
                    <a:lnTo>
                      <a:pt x="157" y="72"/>
                    </a:lnTo>
                    <a:lnTo>
                      <a:pt x="158" y="72"/>
                    </a:lnTo>
                    <a:lnTo>
                      <a:pt x="161" y="71"/>
                    </a:lnTo>
                    <a:lnTo>
                      <a:pt x="162" y="70"/>
                    </a:lnTo>
                    <a:lnTo>
                      <a:pt x="165" y="70"/>
                    </a:lnTo>
                    <a:lnTo>
                      <a:pt x="165" y="70"/>
                    </a:lnTo>
                    <a:lnTo>
                      <a:pt x="165" y="71"/>
                    </a:lnTo>
                    <a:lnTo>
                      <a:pt x="165" y="71"/>
                    </a:lnTo>
                    <a:lnTo>
                      <a:pt x="165" y="72"/>
                    </a:lnTo>
                    <a:lnTo>
                      <a:pt x="165" y="78"/>
                    </a:lnTo>
                    <a:lnTo>
                      <a:pt x="165" y="82"/>
                    </a:lnTo>
                    <a:lnTo>
                      <a:pt x="165" y="86"/>
                    </a:lnTo>
                    <a:lnTo>
                      <a:pt x="166" y="88"/>
                    </a:lnTo>
                    <a:lnTo>
                      <a:pt x="166" y="90"/>
                    </a:lnTo>
                    <a:lnTo>
                      <a:pt x="166" y="92"/>
                    </a:lnTo>
                    <a:lnTo>
                      <a:pt x="165" y="94"/>
                    </a:lnTo>
                    <a:lnTo>
                      <a:pt x="166" y="96"/>
                    </a:lnTo>
                    <a:lnTo>
                      <a:pt x="137" y="96"/>
                    </a:lnTo>
                    <a:lnTo>
                      <a:pt x="137" y="140"/>
                    </a:lnTo>
                    <a:lnTo>
                      <a:pt x="137" y="141"/>
                    </a:lnTo>
                    <a:lnTo>
                      <a:pt x="139" y="144"/>
                    </a:lnTo>
                    <a:lnTo>
                      <a:pt x="140" y="146"/>
                    </a:lnTo>
                    <a:lnTo>
                      <a:pt x="141" y="147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8" y="153"/>
                    </a:lnTo>
                    <a:lnTo>
                      <a:pt x="150" y="154"/>
                    </a:lnTo>
                    <a:lnTo>
                      <a:pt x="151" y="155"/>
                    </a:lnTo>
                    <a:lnTo>
                      <a:pt x="152" y="157"/>
                    </a:lnTo>
                    <a:lnTo>
                      <a:pt x="154" y="158"/>
                    </a:lnTo>
                    <a:lnTo>
                      <a:pt x="155" y="159"/>
                    </a:lnTo>
                    <a:lnTo>
                      <a:pt x="134" y="165"/>
                    </a:lnTo>
                    <a:lnTo>
                      <a:pt x="133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4"/>
                    </a:lnTo>
                    <a:lnTo>
                      <a:pt x="129" y="164"/>
                    </a:lnTo>
                    <a:lnTo>
                      <a:pt x="129" y="164"/>
                    </a:lnTo>
                    <a:lnTo>
                      <a:pt x="127" y="164"/>
                    </a:lnTo>
                    <a:lnTo>
                      <a:pt x="126" y="162"/>
                    </a:lnTo>
                    <a:lnTo>
                      <a:pt x="125" y="162"/>
                    </a:lnTo>
                    <a:lnTo>
                      <a:pt x="123" y="164"/>
                    </a:lnTo>
                    <a:lnTo>
                      <a:pt x="123" y="164"/>
                    </a:lnTo>
                    <a:lnTo>
                      <a:pt x="122" y="165"/>
                    </a:lnTo>
                    <a:lnTo>
                      <a:pt x="119" y="164"/>
                    </a:lnTo>
                    <a:lnTo>
                      <a:pt x="118" y="164"/>
                    </a:lnTo>
                    <a:lnTo>
                      <a:pt x="115" y="161"/>
                    </a:lnTo>
                    <a:lnTo>
                      <a:pt x="112" y="161"/>
                    </a:lnTo>
                    <a:lnTo>
                      <a:pt x="112" y="159"/>
                    </a:lnTo>
                    <a:lnTo>
                      <a:pt x="112" y="162"/>
                    </a:lnTo>
                    <a:lnTo>
                      <a:pt x="110" y="162"/>
                    </a:lnTo>
                    <a:lnTo>
                      <a:pt x="107" y="161"/>
                    </a:lnTo>
                    <a:lnTo>
                      <a:pt x="104" y="162"/>
                    </a:lnTo>
                    <a:lnTo>
                      <a:pt x="103" y="162"/>
                    </a:lnTo>
                    <a:lnTo>
                      <a:pt x="101" y="162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7" y="161"/>
                    </a:lnTo>
                    <a:lnTo>
                      <a:pt x="94" y="161"/>
                    </a:lnTo>
                    <a:lnTo>
                      <a:pt x="92" y="159"/>
                    </a:lnTo>
                    <a:lnTo>
                      <a:pt x="90" y="158"/>
                    </a:lnTo>
                    <a:lnTo>
                      <a:pt x="89" y="155"/>
                    </a:lnTo>
                    <a:lnTo>
                      <a:pt x="89" y="155"/>
                    </a:lnTo>
                    <a:lnTo>
                      <a:pt x="39" y="155"/>
                    </a:lnTo>
                    <a:lnTo>
                      <a:pt x="38" y="155"/>
                    </a:lnTo>
                    <a:lnTo>
                      <a:pt x="36" y="155"/>
                    </a:lnTo>
                    <a:lnTo>
                      <a:pt x="35" y="155"/>
                    </a:lnTo>
                    <a:lnTo>
                      <a:pt x="35" y="155"/>
                    </a:lnTo>
                    <a:lnTo>
                      <a:pt x="32" y="157"/>
                    </a:lnTo>
                    <a:lnTo>
                      <a:pt x="29" y="155"/>
                    </a:lnTo>
                    <a:lnTo>
                      <a:pt x="27" y="154"/>
                    </a:lnTo>
                    <a:lnTo>
                      <a:pt x="25" y="153"/>
                    </a:lnTo>
                    <a:lnTo>
                      <a:pt x="25" y="151"/>
                    </a:lnTo>
                    <a:lnTo>
                      <a:pt x="24" y="151"/>
                    </a:lnTo>
                    <a:lnTo>
                      <a:pt x="24" y="150"/>
                    </a:lnTo>
                    <a:lnTo>
                      <a:pt x="22" y="150"/>
                    </a:lnTo>
                    <a:lnTo>
                      <a:pt x="21" y="150"/>
                    </a:lnTo>
                    <a:lnTo>
                      <a:pt x="21" y="151"/>
                    </a:lnTo>
                    <a:lnTo>
                      <a:pt x="20" y="150"/>
                    </a:lnTo>
                    <a:lnTo>
                      <a:pt x="18" y="148"/>
                    </a:lnTo>
                    <a:lnTo>
                      <a:pt x="16" y="150"/>
                    </a:lnTo>
                    <a:lnTo>
                      <a:pt x="13" y="151"/>
                    </a:lnTo>
                    <a:lnTo>
                      <a:pt x="11" y="154"/>
                    </a:lnTo>
                    <a:lnTo>
                      <a:pt x="11" y="155"/>
                    </a:lnTo>
                    <a:lnTo>
                      <a:pt x="9" y="154"/>
                    </a:lnTo>
                    <a:lnTo>
                      <a:pt x="6" y="153"/>
                    </a:lnTo>
                    <a:lnTo>
                      <a:pt x="5" y="154"/>
                    </a:lnTo>
                    <a:lnTo>
                      <a:pt x="5" y="155"/>
                    </a:lnTo>
                    <a:lnTo>
                      <a:pt x="3" y="155"/>
                    </a:lnTo>
                    <a:lnTo>
                      <a:pt x="3" y="155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48"/>
                    </a:lnTo>
                    <a:lnTo>
                      <a:pt x="0" y="143"/>
                    </a:lnTo>
                    <a:lnTo>
                      <a:pt x="2" y="139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6" y="123"/>
                    </a:lnTo>
                    <a:lnTo>
                      <a:pt x="9" y="119"/>
                    </a:lnTo>
                    <a:lnTo>
                      <a:pt x="9" y="110"/>
                    </a:lnTo>
                    <a:lnTo>
                      <a:pt x="10" y="108"/>
                    </a:lnTo>
                    <a:lnTo>
                      <a:pt x="10" y="104"/>
                    </a:lnTo>
                    <a:lnTo>
                      <a:pt x="18" y="97"/>
                    </a:lnTo>
                    <a:lnTo>
                      <a:pt x="18" y="94"/>
                    </a:lnTo>
                    <a:lnTo>
                      <a:pt x="24" y="90"/>
                    </a:lnTo>
                    <a:lnTo>
                      <a:pt x="25" y="90"/>
                    </a:lnTo>
                    <a:lnTo>
                      <a:pt x="31" y="81"/>
                    </a:lnTo>
                    <a:lnTo>
                      <a:pt x="31" y="68"/>
                    </a:lnTo>
                    <a:lnTo>
                      <a:pt x="29" y="67"/>
                    </a:lnTo>
                    <a:lnTo>
                      <a:pt x="29" y="64"/>
                    </a:lnTo>
                    <a:lnTo>
                      <a:pt x="24" y="56"/>
                    </a:lnTo>
                    <a:lnTo>
                      <a:pt x="24" y="53"/>
                    </a:lnTo>
                    <a:lnTo>
                      <a:pt x="22" y="49"/>
                    </a:lnTo>
                    <a:lnTo>
                      <a:pt x="22" y="45"/>
                    </a:lnTo>
                    <a:lnTo>
                      <a:pt x="20" y="43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1" y="27"/>
                    </a:lnTo>
                    <a:lnTo>
                      <a:pt x="20" y="17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4" name="Freeform 900"/>
              <p:cNvSpPr>
                <a:spLocks noEditPoints="1"/>
              </p:cNvSpPr>
              <p:nvPr/>
            </p:nvSpPr>
            <p:spPr bwMode="auto">
              <a:xfrm>
                <a:off x="4872127" y="4334112"/>
                <a:ext cx="152666" cy="139326"/>
              </a:xfrm>
              <a:custGeom>
                <a:avLst/>
                <a:gdLst>
                  <a:gd name="T0" fmla="*/ 0 w 103"/>
                  <a:gd name="T1" fmla="*/ 29 h 94"/>
                  <a:gd name="T2" fmla="*/ 65 w 103"/>
                  <a:gd name="T3" fmla="*/ 0 h 94"/>
                  <a:gd name="T4" fmla="*/ 69 w 103"/>
                  <a:gd name="T5" fmla="*/ 0 h 94"/>
                  <a:gd name="T6" fmla="*/ 70 w 103"/>
                  <a:gd name="T7" fmla="*/ 5 h 94"/>
                  <a:gd name="T8" fmla="*/ 78 w 103"/>
                  <a:gd name="T9" fmla="*/ 7 h 94"/>
                  <a:gd name="T10" fmla="*/ 84 w 103"/>
                  <a:gd name="T11" fmla="*/ 5 h 94"/>
                  <a:gd name="T12" fmla="*/ 92 w 103"/>
                  <a:gd name="T13" fmla="*/ 11 h 94"/>
                  <a:gd name="T14" fmla="*/ 100 w 103"/>
                  <a:gd name="T15" fmla="*/ 15 h 94"/>
                  <a:gd name="T16" fmla="*/ 102 w 103"/>
                  <a:gd name="T17" fmla="*/ 21 h 94"/>
                  <a:gd name="T18" fmla="*/ 102 w 103"/>
                  <a:gd name="T19" fmla="*/ 26 h 94"/>
                  <a:gd name="T20" fmla="*/ 100 w 103"/>
                  <a:gd name="T21" fmla="*/ 33 h 94"/>
                  <a:gd name="T22" fmla="*/ 103 w 103"/>
                  <a:gd name="T23" fmla="*/ 36 h 94"/>
                  <a:gd name="T24" fmla="*/ 100 w 103"/>
                  <a:gd name="T25" fmla="*/ 41 h 94"/>
                  <a:gd name="T26" fmla="*/ 98 w 103"/>
                  <a:gd name="T27" fmla="*/ 47 h 94"/>
                  <a:gd name="T28" fmla="*/ 99 w 103"/>
                  <a:gd name="T29" fmla="*/ 52 h 94"/>
                  <a:gd name="T30" fmla="*/ 102 w 103"/>
                  <a:gd name="T31" fmla="*/ 58 h 94"/>
                  <a:gd name="T32" fmla="*/ 96 w 103"/>
                  <a:gd name="T33" fmla="*/ 63 h 94"/>
                  <a:gd name="T34" fmla="*/ 95 w 103"/>
                  <a:gd name="T35" fmla="*/ 68 h 94"/>
                  <a:gd name="T36" fmla="*/ 94 w 103"/>
                  <a:gd name="T37" fmla="*/ 74 h 94"/>
                  <a:gd name="T38" fmla="*/ 76 w 103"/>
                  <a:gd name="T39" fmla="*/ 92 h 94"/>
                  <a:gd name="T40" fmla="*/ 66 w 103"/>
                  <a:gd name="T41" fmla="*/ 92 h 94"/>
                  <a:gd name="T42" fmla="*/ 60 w 103"/>
                  <a:gd name="T43" fmla="*/ 90 h 94"/>
                  <a:gd name="T44" fmla="*/ 52 w 103"/>
                  <a:gd name="T45" fmla="*/ 88 h 94"/>
                  <a:gd name="T46" fmla="*/ 49 w 103"/>
                  <a:gd name="T47" fmla="*/ 84 h 94"/>
                  <a:gd name="T48" fmla="*/ 45 w 103"/>
                  <a:gd name="T49" fmla="*/ 81 h 94"/>
                  <a:gd name="T50" fmla="*/ 38 w 103"/>
                  <a:gd name="T51" fmla="*/ 81 h 94"/>
                  <a:gd name="T52" fmla="*/ 31 w 103"/>
                  <a:gd name="T53" fmla="*/ 77 h 94"/>
                  <a:gd name="T54" fmla="*/ 30 w 103"/>
                  <a:gd name="T55" fmla="*/ 69 h 94"/>
                  <a:gd name="T56" fmla="*/ 26 w 103"/>
                  <a:gd name="T57" fmla="*/ 65 h 94"/>
                  <a:gd name="T58" fmla="*/ 26 w 103"/>
                  <a:gd name="T59" fmla="*/ 62 h 94"/>
                  <a:gd name="T60" fmla="*/ 20 w 103"/>
                  <a:gd name="T61" fmla="*/ 58 h 94"/>
                  <a:gd name="T62" fmla="*/ 12 w 103"/>
                  <a:gd name="T63" fmla="*/ 50 h 94"/>
                  <a:gd name="T64" fmla="*/ 9 w 103"/>
                  <a:gd name="T65" fmla="*/ 45 h 94"/>
                  <a:gd name="T66" fmla="*/ 7 w 103"/>
                  <a:gd name="T67" fmla="*/ 40 h 94"/>
                  <a:gd name="T68" fmla="*/ 5 w 103"/>
                  <a:gd name="T69" fmla="*/ 37 h 94"/>
                  <a:gd name="T70" fmla="*/ 0 w 103"/>
                  <a:gd name="T71" fmla="*/ 33 h 94"/>
                  <a:gd name="T72" fmla="*/ 0 w 103"/>
                  <a:gd name="T73" fmla="*/ 30 h 94"/>
                  <a:gd name="T74" fmla="*/ 4 w 103"/>
                  <a:gd name="T75" fmla="*/ 29 h 94"/>
                  <a:gd name="T76" fmla="*/ 9 w 103"/>
                  <a:gd name="T77" fmla="*/ 32 h 94"/>
                  <a:gd name="T78" fmla="*/ 16 w 103"/>
                  <a:gd name="T79" fmla="*/ 30 h 94"/>
                  <a:gd name="T80" fmla="*/ 18 w 103"/>
                  <a:gd name="T81" fmla="*/ 30 h 94"/>
                  <a:gd name="T82" fmla="*/ 26 w 103"/>
                  <a:gd name="T83" fmla="*/ 32 h 94"/>
                  <a:gd name="T84" fmla="*/ 44 w 103"/>
                  <a:gd name="T85" fmla="*/ 12 h 94"/>
                  <a:gd name="T86" fmla="*/ 49 w 103"/>
                  <a:gd name="T87" fmla="*/ 9 h 94"/>
                  <a:gd name="T88" fmla="*/ 49 w 103"/>
                  <a:gd name="T89" fmla="*/ 5 h 94"/>
                  <a:gd name="T90" fmla="*/ 56 w 103"/>
                  <a:gd name="T91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3" h="94">
                    <a:moveTo>
                      <a:pt x="0" y="29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  <a:moveTo>
                      <a:pt x="60" y="0"/>
                    </a:moveTo>
                    <a:lnTo>
                      <a:pt x="65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5"/>
                    </a:lnTo>
                    <a:lnTo>
                      <a:pt x="76" y="5"/>
                    </a:lnTo>
                    <a:lnTo>
                      <a:pt x="77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4" y="5"/>
                    </a:lnTo>
                    <a:lnTo>
                      <a:pt x="88" y="8"/>
                    </a:lnTo>
                    <a:lnTo>
                      <a:pt x="89" y="11"/>
                    </a:lnTo>
                    <a:lnTo>
                      <a:pt x="92" y="11"/>
                    </a:lnTo>
                    <a:lnTo>
                      <a:pt x="96" y="12"/>
                    </a:lnTo>
                    <a:lnTo>
                      <a:pt x="99" y="14"/>
                    </a:lnTo>
                    <a:lnTo>
                      <a:pt x="100" y="15"/>
                    </a:lnTo>
                    <a:lnTo>
                      <a:pt x="103" y="15"/>
                    </a:lnTo>
                    <a:lnTo>
                      <a:pt x="103" y="18"/>
                    </a:lnTo>
                    <a:lnTo>
                      <a:pt x="102" y="21"/>
                    </a:lnTo>
                    <a:lnTo>
                      <a:pt x="102" y="22"/>
                    </a:lnTo>
                    <a:lnTo>
                      <a:pt x="102" y="23"/>
                    </a:lnTo>
                    <a:lnTo>
                      <a:pt x="102" y="26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0" y="33"/>
                    </a:lnTo>
                    <a:lnTo>
                      <a:pt x="99" y="36"/>
                    </a:lnTo>
                    <a:lnTo>
                      <a:pt x="100" y="37"/>
                    </a:lnTo>
                    <a:lnTo>
                      <a:pt x="103" y="36"/>
                    </a:lnTo>
                    <a:lnTo>
                      <a:pt x="102" y="38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99" y="44"/>
                    </a:lnTo>
                    <a:lnTo>
                      <a:pt x="98" y="45"/>
                    </a:lnTo>
                    <a:lnTo>
                      <a:pt x="98" y="47"/>
                    </a:lnTo>
                    <a:lnTo>
                      <a:pt x="100" y="48"/>
                    </a:lnTo>
                    <a:lnTo>
                      <a:pt x="100" y="51"/>
                    </a:lnTo>
                    <a:lnTo>
                      <a:pt x="99" y="52"/>
                    </a:lnTo>
                    <a:lnTo>
                      <a:pt x="99" y="54"/>
                    </a:lnTo>
                    <a:lnTo>
                      <a:pt x="100" y="55"/>
                    </a:lnTo>
                    <a:lnTo>
                      <a:pt x="102" y="58"/>
                    </a:lnTo>
                    <a:lnTo>
                      <a:pt x="99" y="59"/>
                    </a:lnTo>
                    <a:lnTo>
                      <a:pt x="98" y="62"/>
                    </a:lnTo>
                    <a:lnTo>
                      <a:pt x="96" y="63"/>
                    </a:lnTo>
                    <a:lnTo>
                      <a:pt x="95" y="63"/>
                    </a:lnTo>
                    <a:lnTo>
                      <a:pt x="94" y="65"/>
                    </a:lnTo>
                    <a:lnTo>
                      <a:pt x="95" y="68"/>
                    </a:lnTo>
                    <a:lnTo>
                      <a:pt x="94" y="69"/>
                    </a:lnTo>
                    <a:lnTo>
                      <a:pt x="94" y="73"/>
                    </a:lnTo>
                    <a:lnTo>
                      <a:pt x="94" y="74"/>
                    </a:lnTo>
                    <a:lnTo>
                      <a:pt x="94" y="79"/>
                    </a:lnTo>
                    <a:lnTo>
                      <a:pt x="78" y="94"/>
                    </a:lnTo>
                    <a:lnTo>
                      <a:pt x="76" y="92"/>
                    </a:lnTo>
                    <a:lnTo>
                      <a:pt x="71" y="91"/>
                    </a:lnTo>
                    <a:lnTo>
                      <a:pt x="69" y="91"/>
                    </a:lnTo>
                    <a:lnTo>
                      <a:pt x="66" y="92"/>
                    </a:lnTo>
                    <a:lnTo>
                      <a:pt x="66" y="91"/>
                    </a:lnTo>
                    <a:lnTo>
                      <a:pt x="63" y="90"/>
                    </a:lnTo>
                    <a:lnTo>
                      <a:pt x="60" y="90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1" y="87"/>
                    </a:lnTo>
                    <a:lnTo>
                      <a:pt x="49" y="85"/>
                    </a:lnTo>
                    <a:lnTo>
                      <a:pt x="49" y="84"/>
                    </a:lnTo>
                    <a:lnTo>
                      <a:pt x="49" y="84"/>
                    </a:lnTo>
                    <a:lnTo>
                      <a:pt x="47" y="84"/>
                    </a:lnTo>
                    <a:lnTo>
                      <a:pt x="45" y="81"/>
                    </a:lnTo>
                    <a:lnTo>
                      <a:pt x="42" y="81"/>
                    </a:lnTo>
                    <a:lnTo>
                      <a:pt x="40" y="81"/>
                    </a:lnTo>
                    <a:lnTo>
                      <a:pt x="38" y="81"/>
                    </a:lnTo>
                    <a:lnTo>
                      <a:pt x="36" y="81"/>
                    </a:lnTo>
                    <a:lnTo>
                      <a:pt x="34" y="79"/>
                    </a:lnTo>
                    <a:lnTo>
                      <a:pt x="31" y="77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69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6" y="65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6" y="62"/>
                    </a:lnTo>
                    <a:lnTo>
                      <a:pt x="23" y="61"/>
                    </a:lnTo>
                    <a:lnTo>
                      <a:pt x="22" y="61"/>
                    </a:lnTo>
                    <a:lnTo>
                      <a:pt x="20" y="58"/>
                    </a:lnTo>
                    <a:lnTo>
                      <a:pt x="18" y="56"/>
                    </a:lnTo>
                    <a:lnTo>
                      <a:pt x="13" y="51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1" y="48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8" y="43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4" y="29"/>
                    </a:lnTo>
                    <a:lnTo>
                      <a:pt x="7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11" y="30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6" y="32"/>
                    </a:lnTo>
                    <a:lnTo>
                      <a:pt x="29" y="26"/>
                    </a:lnTo>
                    <a:lnTo>
                      <a:pt x="36" y="18"/>
                    </a:lnTo>
                    <a:lnTo>
                      <a:pt x="44" y="12"/>
                    </a:lnTo>
                    <a:lnTo>
                      <a:pt x="48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9" y="8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1" y="4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8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5" name="Freeform 901"/>
              <p:cNvSpPr>
                <a:spLocks/>
              </p:cNvSpPr>
              <p:nvPr/>
            </p:nvSpPr>
            <p:spPr bwMode="auto">
              <a:xfrm>
                <a:off x="4765410" y="4377095"/>
                <a:ext cx="183791" cy="182310"/>
              </a:xfrm>
              <a:custGeom>
                <a:avLst/>
                <a:gdLst>
                  <a:gd name="T0" fmla="*/ 72 w 124"/>
                  <a:gd name="T1" fmla="*/ 1 h 123"/>
                  <a:gd name="T2" fmla="*/ 72 w 124"/>
                  <a:gd name="T3" fmla="*/ 4 h 123"/>
                  <a:gd name="T4" fmla="*/ 77 w 124"/>
                  <a:gd name="T5" fmla="*/ 8 h 123"/>
                  <a:gd name="T6" fmla="*/ 79 w 124"/>
                  <a:gd name="T7" fmla="*/ 11 h 123"/>
                  <a:gd name="T8" fmla="*/ 81 w 124"/>
                  <a:gd name="T9" fmla="*/ 16 h 123"/>
                  <a:gd name="T10" fmla="*/ 84 w 124"/>
                  <a:gd name="T11" fmla="*/ 21 h 123"/>
                  <a:gd name="T12" fmla="*/ 92 w 124"/>
                  <a:gd name="T13" fmla="*/ 29 h 123"/>
                  <a:gd name="T14" fmla="*/ 98 w 124"/>
                  <a:gd name="T15" fmla="*/ 33 h 123"/>
                  <a:gd name="T16" fmla="*/ 98 w 124"/>
                  <a:gd name="T17" fmla="*/ 36 h 123"/>
                  <a:gd name="T18" fmla="*/ 102 w 124"/>
                  <a:gd name="T19" fmla="*/ 40 h 123"/>
                  <a:gd name="T20" fmla="*/ 103 w 124"/>
                  <a:gd name="T21" fmla="*/ 48 h 123"/>
                  <a:gd name="T22" fmla="*/ 110 w 124"/>
                  <a:gd name="T23" fmla="*/ 52 h 123"/>
                  <a:gd name="T24" fmla="*/ 117 w 124"/>
                  <a:gd name="T25" fmla="*/ 52 h 123"/>
                  <a:gd name="T26" fmla="*/ 121 w 124"/>
                  <a:gd name="T27" fmla="*/ 55 h 123"/>
                  <a:gd name="T28" fmla="*/ 124 w 124"/>
                  <a:gd name="T29" fmla="*/ 59 h 123"/>
                  <a:gd name="T30" fmla="*/ 119 w 124"/>
                  <a:gd name="T31" fmla="*/ 61 h 123"/>
                  <a:gd name="T32" fmla="*/ 117 w 124"/>
                  <a:gd name="T33" fmla="*/ 65 h 123"/>
                  <a:gd name="T34" fmla="*/ 112 w 124"/>
                  <a:gd name="T35" fmla="*/ 68 h 123"/>
                  <a:gd name="T36" fmla="*/ 106 w 124"/>
                  <a:gd name="T37" fmla="*/ 68 h 123"/>
                  <a:gd name="T38" fmla="*/ 101 w 124"/>
                  <a:gd name="T39" fmla="*/ 73 h 123"/>
                  <a:gd name="T40" fmla="*/ 96 w 124"/>
                  <a:gd name="T41" fmla="*/ 76 h 123"/>
                  <a:gd name="T42" fmla="*/ 91 w 124"/>
                  <a:gd name="T43" fmla="*/ 81 h 123"/>
                  <a:gd name="T44" fmla="*/ 91 w 124"/>
                  <a:gd name="T45" fmla="*/ 88 h 123"/>
                  <a:gd name="T46" fmla="*/ 87 w 124"/>
                  <a:gd name="T47" fmla="*/ 90 h 123"/>
                  <a:gd name="T48" fmla="*/ 83 w 124"/>
                  <a:gd name="T49" fmla="*/ 94 h 123"/>
                  <a:gd name="T50" fmla="*/ 79 w 124"/>
                  <a:gd name="T51" fmla="*/ 97 h 123"/>
                  <a:gd name="T52" fmla="*/ 74 w 124"/>
                  <a:gd name="T53" fmla="*/ 102 h 123"/>
                  <a:gd name="T54" fmla="*/ 73 w 124"/>
                  <a:gd name="T55" fmla="*/ 108 h 123"/>
                  <a:gd name="T56" fmla="*/ 69 w 124"/>
                  <a:gd name="T57" fmla="*/ 110 h 123"/>
                  <a:gd name="T58" fmla="*/ 63 w 124"/>
                  <a:gd name="T59" fmla="*/ 109 h 123"/>
                  <a:gd name="T60" fmla="*/ 56 w 124"/>
                  <a:gd name="T61" fmla="*/ 109 h 123"/>
                  <a:gd name="T62" fmla="*/ 48 w 124"/>
                  <a:gd name="T63" fmla="*/ 105 h 123"/>
                  <a:gd name="T64" fmla="*/ 37 w 124"/>
                  <a:gd name="T65" fmla="*/ 108 h 123"/>
                  <a:gd name="T66" fmla="*/ 27 w 124"/>
                  <a:gd name="T67" fmla="*/ 117 h 123"/>
                  <a:gd name="T68" fmla="*/ 22 w 124"/>
                  <a:gd name="T69" fmla="*/ 121 h 123"/>
                  <a:gd name="T70" fmla="*/ 15 w 124"/>
                  <a:gd name="T71" fmla="*/ 123 h 123"/>
                  <a:gd name="T72" fmla="*/ 7 w 124"/>
                  <a:gd name="T73" fmla="*/ 120 h 123"/>
                  <a:gd name="T74" fmla="*/ 5 w 124"/>
                  <a:gd name="T75" fmla="*/ 105 h 123"/>
                  <a:gd name="T76" fmla="*/ 0 w 124"/>
                  <a:gd name="T77" fmla="*/ 99 h 123"/>
                  <a:gd name="T78" fmla="*/ 3 w 124"/>
                  <a:gd name="T79" fmla="*/ 56 h 123"/>
                  <a:gd name="T80" fmla="*/ 26 w 124"/>
                  <a:gd name="T81" fmla="*/ 9 h 123"/>
                  <a:gd name="T82" fmla="*/ 45 w 124"/>
                  <a:gd name="T83" fmla="*/ 5 h 123"/>
                  <a:gd name="T84" fmla="*/ 47 w 124"/>
                  <a:gd name="T85" fmla="*/ 7 h 123"/>
                  <a:gd name="T86" fmla="*/ 47 w 124"/>
                  <a:gd name="T87" fmla="*/ 11 h 123"/>
                  <a:gd name="T88" fmla="*/ 55 w 124"/>
                  <a:gd name="T89" fmla="*/ 5 h 123"/>
                  <a:gd name="T90" fmla="*/ 61 w 124"/>
                  <a:gd name="T91" fmla="*/ 3 h 123"/>
                  <a:gd name="T92" fmla="*/ 69 w 124"/>
                  <a:gd name="T9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4" h="123">
                    <a:moveTo>
                      <a:pt x="72" y="0"/>
                    </a:move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7" y="8"/>
                    </a:lnTo>
                    <a:lnTo>
                      <a:pt x="77" y="9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80" y="14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83" y="19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5" y="22"/>
                    </a:lnTo>
                    <a:lnTo>
                      <a:pt x="90" y="27"/>
                    </a:lnTo>
                    <a:lnTo>
                      <a:pt x="92" y="29"/>
                    </a:lnTo>
                    <a:lnTo>
                      <a:pt x="94" y="32"/>
                    </a:lnTo>
                    <a:lnTo>
                      <a:pt x="95" y="32"/>
                    </a:lnTo>
                    <a:lnTo>
                      <a:pt x="98" y="33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6"/>
                    </a:lnTo>
                    <a:lnTo>
                      <a:pt x="101" y="37"/>
                    </a:lnTo>
                    <a:lnTo>
                      <a:pt x="102" y="39"/>
                    </a:lnTo>
                    <a:lnTo>
                      <a:pt x="102" y="40"/>
                    </a:lnTo>
                    <a:lnTo>
                      <a:pt x="102" y="43"/>
                    </a:lnTo>
                    <a:lnTo>
                      <a:pt x="102" y="45"/>
                    </a:lnTo>
                    <a:lnTo>
                      <a:pt x="103" y="48"/>
                    </a:lnTo>
                    <a:lnTo>
                      <a:pt x="106" y="50"/>
                    </a:lnTo>
                    <a:lnTo>
                      <a:pt x="108" y="52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7" y="52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1" y="55"/>
                    </a:lnTo>
                    <a:lnTo>
                      <a:pt x="121" y="56"/>
                    </a:lnTo>
                    <a:lnTo>
                      <a:pt x="123" y="58"/>
                    </a:lnTo>
                    <a:lnTo>
                      <a:pt x="124" y="59"/>
                    </a:lnTo>
                    <a:lnTo>
                      <a:pt x="123" y="59"/>
                    </a:lnTo>
                    <a:lnTo>
                      <a:pt x="121" y="61"/>
                    </a:lnTo>
                    <a:lnTo>
                      <a:pt x="119" y="61"/>
                    </a:lnTo>
                    <a:lnTo>
                      <a:pt x="117" y="62"/>
                    </a:lnTo>
                    <a:lnTo>
                      <a:pt x="117" y="63"/>
                    </a:lnTo>
                    <a:lnTo>
                      <a:pt x="117" y="65"/>
                    </a:lnTo>
                    <a:lnTo>
                      <a:pt x="116" y="66"/>
                    </a:lnTo>
                    <a:lnTo>
                      <a:pt x="113" y="68"/>
                    </a:lnTo>
                    <a:lnTo>
                      <a:pt x="112" y="68"/>
                    </a:lnTo>
                    <a:lnTo>
                      <a:pt x="110" y="68"/>
                    </a:lnTo>
                    <a:lnTo>
                      <a:pt x="109" y="68"/>
                    </a:lnTo>
                    <a:lnTo>
                      <a:pt x="106" y="68"/>
                    </a:lnTo>
                    <a:lnTo>
                      <a:pt x="103" y="70"/>
                    </a:lnTo>
                    <a:lnTo>
                      <a:pt x="102" y="72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98" y="74"/>
                    </a:lnTo>
                    <a:lnTo>
                      <a:pt x="96" y="76"/>
                    </a:lnTo>
                    <a:lnTo>
                      <a:pt x="95" y="76"/>
                    </a:lnTo>
                    <a:lnTo>
                      <a:pt x="94" y="77"/>
                    </a:lnTo>
                    <a:lnTo>
                      <a:pt x="91" y="81"/>
                    </a:lnTo>
                    <a:lnTo>
                      <a:pt x="90" y="86"/>
                    </a:lnTo>
                    <a:lnTo>
                      <a:pt x="91" y="86"/>
                    </a:lnTo>
                    <a:lnTo>
                      <a:pt x="91" y="88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87" y="90"/>
                    </a:lnTo>
                    <a:lnTo>
                      <a:pt x="84" y="91"/>
                    </a:lnTo>
                    <a:lnTo>
                      <a:pt x="84" y="94"/>
                    </a:lnTo>
                    <a:lnTo>
                      <a:pt x="83" y="94"/>
                    </a:lnTo>
                    <a:lnTo>
                      <a:pt x="83" y="95"/>
                    </a:lnTo>
                    <a:lnTo>
                      <a:pt x="80" y="95"/>
                    </a:lnTo>
                    <a:lnTo>
                      <a:pt x="79" y="97"/>
                    </a:lnTo>
                    <a:lnTo>
                      <a:pt x="76" y="97"/>
                    </a:lnTo>
                    <a:lnTo>
                      <a:pt x="74" y="99"/>
                    </a:lnTo>
                    <a:lnTo>
                      <a:pt x="74" y="102"/>
                    </a:lnTo>
                    <a:lnTo>
                      <a:pt x="74" y="103"/>
                    </a:lnTo>
                    <a:lnTo>
                      <a:pt x="74" y="105"/>
                    </a:lnTo>
                    <a:lnTo>
                      <a:pt x="73" y="108"/>
                    </a:lnTo>
                    <a:lnTo>
                      <a:pt x="74" y="109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7" y="109"/>
                    </a:lnTo>
                    <a:lnTo>
                      <a:pt x="66" y="109"/>
                    </a:lnTo>
                    <a:lnTo>
                      <a:pt x="63" y="109"/>
                    </a:lnTo>
                    <a:lnTo>
                      <a:pt x="61" y="110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1" y="106"/>
                    </a:lnTo>
                    <a:lnTo>
                      <a:pt x="50" y="106"/>
                    </a:lnTo>
                    <a:lnTo>
                      <a:pt x="48" y="105"/>
                    </a:lnTo>
                    <a:lnTo>
                      <a:pt x="44" y="105"/>
                    </a:lnTo>
                    <a:lnTo>
                      <a:pt x="40" y="105"/>
                    </a:lnTo>
                    <a:lnTo>
                      <a:pt x="37" y="108"/>
                    </a:lnTo>
                    <a:lnTo>
                      <a:pt x="34" y="113"/>
                    </a:lnTo>
                    <a:lnTo>
                      <a:pt x="33" y="116"/>
                    </a:lnTo>
                    <a:lnTo>
                      <a:pt x="27" y="117"/>
                    </a:lnTo>
                    <a:lnTo>
                      <a:pt x="27" y="119"/>
                    </a:lnTo>
                    <a:lnTo>
                      <a:pt x="25" y="121"/>
                    </a:lnTo>
                    <a:lnTo>
                      <a:pt x="22" y="121"/>
                    </a:lnTo>
                    <a:lnTo>
                      <a:pt x="19" y="123"/>
                    </a:lnTo>
                    <a:lnTo>
                      <a:pt x="16" y="123"/>
                    </a:lnTo>
                    <a:lnTo>
                      <a:pt x="15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7" y="120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5" y="105"/>
                    </a:lnTo>
                    <a:lnTo>
                      <a:pt x="4" y="102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3" y="56"/>
                    </a:lnTo>
                    <a:lnTo>
                      <a:pt x="14" y="56"/>
                    </a:lnTo>
                    <a:lnTo>
                      <a:pt x="16" y="9"/>
                    </a:lnTo>
                    <a:lnTo>
                      <a:pt x="26" y="9"/>
                    </a:lnTo>
                    <a:lnTo>
                      <a:pt x="40" y="7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8" y="8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8" y="11"/>
                    </a:lnTo>
                    <a:lnTo>
                      <a:pt x="52" y="8"/>
                    </a:lnTo>
                    <a:lnTo>
                      <a:pt x="55" y="5"/>
                    </a:lnTo>
                    <a:lnTo>
                      <a:pt x="58" y="3"/>
                    </a:lnTo>
                    <a:lnTo>
                      <a:pt x="61" y="1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5" y="1"/>
                    </a:lnTo>
                    <a:lnTo>
                      <a:pt x="69" y="0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6" name="Freeform 902"/>
              <p:cNvSpPr>
                <a:spLocks/>
              </p:cNvSpPr>
              <p:nvPr/>
            </p:nvSpPr>
            <p:spPr bwMode="auto">
              <a:xfrm>
                <a:off x="4606815" y="4357827"/>
                <a:ext cx="265312" cy="249008"/>
              </a:xfrm>
              <a:custGeom>
                <a:avLst/>
                <a:gdLst>
                  <a:gd name="T0" fmla="*/ 21 w 179"/>
                  <a:gd name="T1" fmla="*/ 3 h 168"/>
                  <a:gd name="T2" fmla="*/ 24 w 179"/>
                  <a:gd name="T3" fmla="*/ 2 h 168"/>
                  <a:gd name="T4" fmla="*/ 25 w 179"/>
                  <a:gd name="T5" fmla="*/ 5 h 168"/>
                  <a:gd name="T6" fmla="*/ 32 w 179"/>
                  <a:gd name="T7" fmla="*/ 9 h 168"/>
                  <a:gd name="T8" fmla="*/ 36 w 179"/>
                  <a:gd name="T9" fmla="*/ 7 h 168"/>
                  <a:gd name="T10" fmla="*/ 89 w 179"/>
                  <a:gd name="T11" fmla="*/ 7 h 168"/>
                  <a:gd name="T12" fmla="*/ 92 w 179"/>
                  <a:gd name="T13" fmla="*/ 11 h 168"/>
                  <a:gd name="T14" fmla="*/ 98 w 179"/>
                  <a:gd name="T15" fmla="*/ 13 h 168"/>
                  <a:gd name="T16" fmla="*/ 103 w 179"/>
                  <a:gd name="T17" fmla="*/ 14 h 168"/>
                  <a:gd name="T18" fmla="*/ 110 w 179"/>
                  <a:gd name="T19" fmla="*/ 14 h 168"/>
                  <a:gd name="T20" fmla="*/ 112 w 179"/>
                  <a:gd name="T21" fmla="*/ 13 h 168"/>
                  <a:gd name="T22" fmla="*/ 119 w 179"/>
                  <a:gd name="T23" fmla="*/ 16 h 168"/>
                  <a:gd name="T24" fmla="*/ 123 w 179"/>
                  <a:gd name="T25" fmla="*/ 16 h 168"/>
                  <a:gd name="T26" fmla="*/ 127 w 179"/>
                  <a:gd name="T27" fmla="*/ 16 h 168"/>
                  <a:gd name="T28" fmla="*/ 130 w 179"/>
                  <a:gd name="T29" fmla="*/ 16 h 168"/>
                  <a:gd name="T30" fmla="*/ 133 w 179"/>
                  <a:gd name="T31" fmla="*/ 17 h 168"/>
                  <a:gd name="T32" fmla="*/ 168 w 179"/>
                  <a:gd name="T33" fmla="*/ 9 h 168"/>
                  <a:gd name="T34" fmla="*/ 172 w 179"/>
                  <a:gd name="T35" fmla="*/ 9 h 168"/>
                  <a:gd name="T36" fmla="*/ 176 w 179"/>
                  <a:gd name="T37" fmla="*/ 10 h 168"/>
                  <a:gd name="T38" fmla="*/ 179 w 179"/>
                  <a:gd name="T39" fmla="*/ 13 h 168"/>
                  <a:gd name="T40" fmla="*/ 170 w 179"/>
                  <a:gd name="T41" fmla="*/ 16 h 168"/>
                  <a:gd name="T42" fmla="*/ 165 w 179"/>
                  <a:gd name="T43" fmla="*/ 16 h 168"/>
                  <a:gd name="T44" fmla="*/ 155 w 179"/>
                  <a:gd name="T45" fmla="*/ 24 h 168"/>
                  <a:gd name="T46" fmla="*/ 155 w 179"/>
                  <a:gd name="T47" fmla="*/ 21 h 168"/>
                  <a:gd name="T48" fmla="*/ 152 w 179"/>
                  <a:gd name="T49" fmla="*/ 18 h 168"/>
                  <a:gd name="T50" fmla="*/ 147 w 179"/>
                  <a:gd name="T51" fmla="*/ 20 h 168"/>
                  <a:gd name="T52" fmla="*/ 121 w 179"/>
                  <a:gd name="T53" fmla="*/ 69 h 168"/>
                  <a:gd name="T54" fmla="*/ 107 w 179"/>
                  <a:gd name="T55" fmla="*/ 111 h 168"/>
                  <a:gd name="T56" fmla="*/ 104 w 179"/>
                  <a:gd name="T57" fmla="*/ 159 h 168"/>
                  <a:gd name="T58" fmla="*/ 96 w 179"/>
                  <a:gd name="T59" fmla="*/ 163 h 168"/>
                  <a:gd name="T60" fmla="*/ 92 w 179"/>
                  <a:gd name="T61" fmla="*/ 168 h 168"/>
                  <a:gd name="T62" fmla="*/ 87 w 179"/>
                  <a:gd name="T63" fmla="*/ 166 h 168"/>
                  <a:gd name="T64" fmla="*/ 82 w 179"/>
                  <a:gd name="T65" fmla="*/ 166 h 168"/>
                  <a:gd name="T66" fmla="*/ 76 w 179"/>
                  <a:gd name="T67" fmla="*/ 165 h 168"/>
                  <a:gd name="T68" fmla="*/ 71 w 179"/>
                  <a:gd name="T69" fmla="*/ 158 h 168"/>
                  <a:gd name="T70" fmla="*/ 64 w 179"/>
                  <a:gd name="T71" fmla="*/ 157 h 168"/>
                  <a:gd name="T72" fmla="*/ 63 w 179"/>
                  <a:gd name="T73" fmla="*/ 161 h 168"/>
                  <a:gd name="T74" fmla="*/ 54 w 179"/>
                  <a:gd name="T75" fmla="*/ 159 h 168"/>
                  <a:gd name="T76" fmla="*/ 47 w 179"/>
                  <a:gd name="T77" fmla="*/ 148 h 168"/>
                  <a:gd name="T78" fmla="*/ 42 w 179"/>
                  <a:gd name="T79" fmla="*/ 137 h 168"/>
                  <a:gd name="T80" fmla="*/ 42 w 179"/>
                  <a:gd name="T81" fmla="*/ 130 h 168"/>
                  <a:gd name="T82" fmla="*/ 38 w 179"/>
                  <a:gd name="T83" fmla="*/ 121 h 168"/>
                  <a:gd name="T84" fmla="*/ 39 w 179"/>
                  <a:gd name="T85" fmla="*/ 111 h 168"/>
                  <a:gd name="T86" fmla="*/ 32 w 179"/>
                  <a:gd name="T87" fmla="*/ 83 h 168"/>
                  <a:gd name="T88" fmla="*/ 28 w 179"/>
                  <a:gd name="T89" fmla="*/ 67 h 168"/>
                  <a:gd name="T90" fmla="*/ 20 w 179"/>
                  <a:gd name="T91" fmla="*/ 47 h 168"/>
                  <a:gd name="T92" fmla="*/ 2 w 179"/>
                  <a:gd name="T93" fmla="*/ 18 h 168"/>
                  <a:gd name="T94" fmla="*/ 3 w 179"/>
                  <a:gd name="T95" fmla="*/ 7 h 168"/>
                  <a:gd name="T96" fmla="*/ 5 w 179"/>
                  <a:gd name="T97" fmla="*/ 6 h 168"/>
                  <a:gd name="T98" fmla="*/ 11 w 179"/>
                  <a:gd name="T99" fmla="*/ 7 h 168"/>
                  <a:gd name="T100" fmla="*/ 16 w 179"/>
                  <a:gd name="T101" fmla="*/ 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9" h="168">
                    <a:moveTo>
                      <a:pt x="18" y="0"/>
                    </a:moveTo>
                    <a:lnTo>
                      <a:pt x="20" y="2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2" y="9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90" y="10"/>
                    </a:lnTo>
                    <a:lnTo>
                      <a:pt x="92" y="11"/>
                    </a:lnTo>
                    <a:lnTo>
                      <a:pt x="94" y="13"/>
                    </a:lnTo>
                    <a:lnTo>
                      <a:pt x="97" y="13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1" y="14"/>
                    </a:lnTo>
                    <a:lnTo>
                      <a:pt x="103" y="14"/>
                    </a:lnTo>
                    <a:lnTo>
                      <a:pt x="104" y="14"/>
                    </a:lnTo>
                    <a:lnTo>
                      <a:pt x="107" y="13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2" y="11"/>
                    </a:lnTo>
                    <a:lnTo>
                      <a:pt x="112" y="13"/>
                    </a:lnTo>
                    <a:lnTo>
                      <a:pt x="115" y="13"/>
                    </a:lnTo>
                    <a:lnTo>
                      <a:pt x="118" y="16"/>
                    </a:lnTo>
                    <a:lnTo>
                      <a:pt x="119" y="16"/>
                    </a:lnTo>
                    <a:lnTo>
                      <a:pt x="122" y="17"/>
                    </a:lnTo>
                    <a:lnTo>
                      <a:pt x="123" y="16"/>
                    </a:lnTo>
                    <a:lnTo>
                      <a:pt x="123" y="16"/>
                    </a:lnTo>
                    <a:lnTo>
                      <a:pt x="125" y="14"/>
                    </a:lnTo>
                    <a:lnTo>
                      <a:pt x="126" y="14"/>
                    </a:lnTo>
                    <a:lnTo>
                      <a:pt x="127" y="16"/>
                    </a:lnTo>
                    <a:lnTo>
                      <a:pt x="129" y="16"/>
                    </a:lnTo>
                    <a:lnTo>
                      <a:pt x="129" y="16"/>
                    </a:lnTo>
                    <a:lnTo>
                      <a:pt x="130" y="16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3" y="17"/>
                    </a:lnTo>
                    <a:lnTo>
                      <a:pt x="134" y="17"/>
                    </a:lnTo>
                    <a:lnTo>
                      <a:pt x="155" y="11"/>
                    </a:lnTo>
                    <a:lnTo>
                      <a:pt x="168" y="9"/>
                    </a:lnTo>
                    <a:lnTo>
                      <a:pt x="169" y="9"/>
                    </a:lnTo>
                    <a:lnTo>
                      <a:pt x="172" y="9"/>
                    </a:lnTo>
                    <a:lnTo>
                      <a:pt x="172" y="9"/>
                    </a:lnTo>
                    <a:lnTo>
                      <a:pt x="173" y="9"/>
                    </a:lnTo>
                    <a:lnTo>
                      <a:pt x="174" y="10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7" y="10"/>
                    </a:lnTo>
                    <a:lnTo>
                      <a:pt x="179" y="13"/>
                    </a:lnTo>
                    <a:lnTo>
                      <a:pt x="176" y="13"/>
                    </a:lnTo>
                    <a:lnTo>
                      <a:pt x="172" y="14"/>
                    </a:lnTo>
                    <a:lnTo>
                      <a:pt x="170" y="16"/>
                    </a:lnTo>
                    <a:lnTo>
                      <a:pt x="168" y="16"/>
                    </a:lnTo>
                    <a:lnTo>
                      <a:pt x="168" y="14"/>
                    </a:lnTo>
                    <a:lnTo>
                      <a:pt x="165" y="16"/>
                    </a:lnTo>
                    <a:lnTo>
                      <a:pt x="162" y="18"/>
                    </a:lnTo>
                    <a:lnTo>
                      <a:pt x="159" y="21"/>
                    </a:lnTo>
                    <a:lnTo>
                      <a:pt x="155" y="24"/>
                    </a:lnTo>
                    <a:lnTo>
                      <a:pt x="154" y="24"/>
                    </a:lnTo>
                    <a:lnTo>
                      <a:pt x="154" y="22"/>
                    </a:lnTo>
                    <a:lnTo>
                      <a:pt x="155" y="21"/>
                    </a:lnTo>
                    <a:lnTo>
                      <a:pt x="154" y="20"/>
                    </a:lnTo>
                    <a:lnTo>
                      <a:pt x="154" y="18"/>
                    </a:lnTo>
                    <a:lnTo>
                      <a:pt x="152" y="18"/>
                    </a:lnTo>
                    <a:lnTo>
                      <a:pt x="152" y="18"/>
                    </a:lnTo>
                    <a:lnTo>
                      <a:pt x="150" y="18"/>
                    </a:lnTo>
                    <a:lnTo>
                      <a:pt x="147" y="20"/>
                    </a:lnTo>
                    <a:lnTo>
                      <a:pt x="133" y="22"/>
                    </a:lnTo>
                    <a:lnTo>
                      <a:pt x="123" y="22"/>
                    </a:lnTo>
                    <a:lnTo>
                      <a:pt x="121" y="69"/>
                    </a:lnTo>
                    <a:lnTo>
                      <a:pt x="110" y="69"/>
                    </a:lnTo>
                    <a:lnTo>
                      <a:pt x="107" y="111"/>
                    </a:lnTo>
                    <a:lnTo>
                      <a:pt x="107" y="111"/>
                    </a:lnTo>
                    <a:lnTo>
                      <a:pt x="107" y="112"/>
                    </a:lnTo>
                    <a:lnTo>
                      <a:pt x="105" y="159"/>
                    </a:lnTo>
                    <a:lnTo>
                      <a:pt x="104" y="159"/>
                    </a:lnTo>
                    <a:lnTo>
                      <a:pt x="100" y="159"/>
                    </a:lnTo>
                    <a:lnTo>
                      <a:pt x="96" y="161"/>
                    </a:lnTo>
                    <a:lnTo>
                      <a:pt x="96" y="163"/>
                    </a:lnTo>
                    <a:lnTo>
                      <a:pt x="93" y="163"/>
                    </a:lnTo>
                    <a:lnTo>
                      <a:pt x="93" y="165"/>
                    </a:lnTo>
                    <a:lnTo>
                      <a:pt x="92" y="168"/>
                    </a:lnTo>
                    <a:lnTo>
                      <a:pt x="90" y="168"/>
                    </a:lnTo>
                    <a:lnTo>
                      <a:pt x="89" y="168"/>
                    </a:lnTo>
                    <a:lnTo>
                      <a:pt x="87" y="166"/>
                    </a:lnTo>
                    <a:lnTo>
                      <a:pt x="86" y="166"/>
                    </a:lnTo>
                    <a:lnTo>
                      <a:pt x="85" y="168"/>
                    </a:lnTo>
                    <a:lnTo>
                      <a:pt x="82" y="166"/>
                    </a:lnTo>
                    <a:lnTo>
                      <a:pt x="81" y="166"/>
                    </a:lnTo>
                    <a:lnTo>
                      <a:pt x="79" y="166"/>
                    </a:lnTo>
                    <a:lnTo>
                      <a:pt x="76" y="165"/>
                    </a:lnTo>
                    <a:lnTo>
                      <a:pt x="72" y="165"/>
                    </a:lnTo>
                    <a:lnTo>
                      <a:pt x="69" y="161"/>
                    </a:lnTo>
                    <a:lnTo>
                      <a:pt x="71" y="158"/>
                    </a:lnTo>
                    <a:lnTo>
                      <a:pt x="68" y="158"/>
                    </a:lnTo>
                    <a:lnTo>
                      <a:pt x="67" y="155"/>
                    </a:lnTo>
                    <a:lnTo>
                      <a:pt x="64" y="157"/>
                    </a:lnTo>
                    <a:lnTo>
                      <a:pt x="63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0" y="161"/>
                    </a:lnTo>
                    <a:lnTo>
                      <a:pt x="58" y="162"/>
                    </a:lnTo>
                    <a:lnTo>
                      <a:pt x="54" y="159"/>
                    </a:lnTo>
                    <a:lnTo>
                      <a:pt x="53" y="158"/>
                    </a:lnTo>
                    <a:lnTo>
                      <a:pt x="50" y="154"/>
                    </a:lnTo>
                    <a:lnTo>
                      <a:pt x="47" y="148"/>
                    </a:lnTo>
                    <a:lnTo>
                      <a:pt x="45" y="144"/>
                    </a:lnTo>
                    <a:lnTo>
                      <a:pt x="45" y="140"/>
                    </a:lnTo>
                    <a:lnTo>
                      <a:pt x="42" y="137"/>
                    </a:lnTo>
                    <a:lnTo>
                      <a:pt x="42" y="134"/>
                    </a:lnTo>
                    <a:lnTo>
                      <a:pt x="43" y="133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9" y="123"/>
                    </a:lnTo>
                    <a:lnTo>
                      <a:pt x="38" y="121"/>
                    </a:lnTo>
                    <a:lnTo>
                      <a:pt x="39" y="119"/>
                    </a:lnTo>
                    <a:lnTo>
                      <a:pt x="39" y="116"/>
                    </a:lnTo>
                    <a:lnTo>
                      <a:pt x="39" y="111"/>
                    </a:lnTo>
                    <a:lnTo>
                      <a:pt x="35" y="100"/>
                    </a:lnTo>
                    <a:lnTo>
                      <a:pt x="35" y="90"/>
                    </a:lnTo>
                    <a:lnTo>
                      <a:pt x="32" y="83"/>
                    </a:lnTo>
                    <a:lnTo>
                      <a:pt x="35" y="82"/>
                    </a:lnTo>
                    <a:lnTo>
                      <a:pt x="35" y="76"/>
                    </a:lnTo>
                    <a:lnTo>
                      <a:pt x="28" y="67"/>
                    </a:lnTo>
                    <a:lnTo>
                      <a:pt x="28" y="63"/>
                    </a:lnTo>
                    <a:lnTo>
                      <a:pt x="21" y="54"/>
                    </a:lnTo>
                    <a:lnTo>
                      <a:pt x="20" y="47"/>
                    </a:lnTo>
                    <a:lnTo>
                      <a:pt x="13" y="34"/>
                    </a:lnTo>
                    <a:lnTo>
                      <a:pt x="9" y="25"/>
                    </a:lnTo>
                    <a:lnTo>
                      <a:pt x="2" y="1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3" y="3"/>
                    </a:lnTo>
                    <a:lnTo>
                      <a:pt x="16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7" name="Freeform 903"/>
              <p:cNvSpPr>
                <a:spLocks/>
              </p:cNvSpPr>
              <p:nvPr/>
            </p:nvSpPr>
            <p:spPr bwMode="auto">
              <a:xfrm>
                <a:off x="7636410" y="4470473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0 h 5"/>
                  <a:gd name="T4" fmla="*/ 4 w 4"/>
                  <a:gd name="T5" fmla="*/ 2 h 5"/>
                  <a:gd name="T6" fmla="*/ 3 w 4"/>
                  <a:gd name="T7" fmla="*/ 5 h 5"/>
                  <a:gd name="T8" fmla="*/ 0 w 4"/>
                  <a:gd name="T9" fmla="*/ 5 h 5"/>
                  <a:gd name="T10" fmla="*/ 1 w 4"/>
                  <a:gd name="T11" fmla="*/ 2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8" name="Freeform 904"/>
              <p:cNvSpPr>
                <a:spLocks/>
              </p:cNvSpPr>
              <p:nvPr/>
            </p:nvSpPr>
            <p:spPr bwMode="auto">
              <a:xfrm>
                <a:off x="7648268" y="4474919"/>
                <a:ext cx="8893" cy="11858"/>
              </a:xfrm>
              <a:custGeom>
                <a:avLst/>
                <a:gdLst>
                  <a:gd name="T0" fmla="*/ 3 w 6"/>
                  <a:gd name="T1" fmla="*/ 0 h 8"/>
                  <a:gd name="T2" fmla="*/ 3 w 6"/>
                  <a:gd name="T3" fmla="*/ 2 h 8"/>
                  <a:gd name="T4" fmla="*/ 3 w 6"/>
                  <a:gd name="T5" fmla="*/ 4 h 8"/>
                  <a:gd name="T6" fmla="*/ 3 w 6"/>
                  <a:gd name="T7" fmla="*/ 6 h 8"/>
                  <a:gd name="T8" fmla="*/ 6 w 6"/>
                  <a:gd name="T9" fmla="*/ 7 h 8"/>
                  <a:gd name="T10" fmla="*/ 5 w 6"/>
                  <a:gd name="T11" fmla="*/ 8 h 8"/>
                  <a:gd name="T12" fmla="*/ 2 w 6"/>
                  <a:gd name="T13" fmla="*/ 7 h 8"/>
                  <a:gd name="T14" fmla="*/ 0 w 6"/>
                  <a:gd name="T15" fmla="*/ 6 h 8"/>
                  <a:gd name="T16" fmla="*/ 0 w 6"/>
                  <a:gd name="T17" fmla="*/ 3 h 8"/>
                  <a:gd name="T18" fmla="*/ 0 w 6"/>
                  <a:gd name="T19" fmla="*/ 3 h 8"/>
                  <a:gd name="T20" fmla="*/ 3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9" name="Freeform 905"/>
              <p:cNvSpPr>
                <a:spLocks/>
              </p:cNvSpPr>
              <p:nvPr/>
            </p:nvSpPr>
            <p:spPr bwMode="auto">
              <a:xfrm>
                <a:off x="7591944" y="4460097"/>
                <a:ext cx="50394" cy="57806"/>
              </a:xfrm>
              <a:custGeom>
                <a:avLst/>
                <a:gdLst>
                  <a:gd name="T0" fmla="*/ 0 w 34"/>
                  <a:gd name="T1" fmla="*/ 0 h 39"/>
                  <a:gd name="T2" fmla="*/ 4 w 34"/>
                  <a:gd name="T3" fmla="*/ 5 h 39"/>
                  <a:gd name="T4" fmla="*/ 4 w 34"/>
                  <a:gd name="T5" fmla="*/ 3 h 39"/>
                  <a:gd name="T6" fmla="*/ 5 w 34"/>
                  <a:gd name="T7" fmla="*/ 5 h 39"/>
                  <a:gd name="T8" fmla="*/ 7 w 34"/>
                  <a:gd name="T9" fmla="*/ 7 h 39"/>
                  <a:gd name="T10" fmla="*/ 9 w 34"/>
                  <a:gd name="T11" fmla="*/ 9 h 39"/>
                  <a:gd name="T12" fmla="*/ 11 w 34"/>
                  <a:gd name="T13" fmla="*/ 12 h 39"/>
                  <a:gd name="T14" fmla="*/ 12 w 34"/>
                  <a:gd name="T15" fmla="*/ 13 h 39"/>
                  <a:gd name="T16" fmla="*/ 18 w 34"/>
                  <a:gd name="T17" fmla="*/ 20 h 39"/>
                  <a:gd name="T18" fmla="*/ 20 w 34"/>
                  <a:gd name="T19" fmla="*/ 24 h 39"/>
                  <a:gd name="T20" fmla="*/ 22 w 34"/>
                  <a:gd name="T21" fmla="*/ 24 h 39"/>
                  <a:gd name="T22" fmla="*/ 25 w 34"/>
                  <a:gd name="T23" fmla="*/ 25 h 39"/>
                  <a:gd name="T24" fmla="*/ 27 w 34"/>
                  <a:gd name="T25" fmla="*/ 31 h 39"/>
                  <a:gd name="T26" fmla="*/ 31 w 34"/>
                  <a:gd name="T27" fmla="*/ 34 h 39"/>
                  <a:gd name="T28" fmla="*/ 34 w 34"/>
                  <a:gd name="T29" fmla="*/ 35 h 39"/>
                  <a:gd name="T30" fmla="*/ 34 w 34"/>
                  <a:gd name="T31" fmla="*/ 39 h 39"/>
                  <a:gd name="T32" fmla="*/ 31 w 34"/>
                  <a:gd name="T33" fmla="*/ 38 h 39"/>
                  <a:gd name="T34" fmla="*/ 30 w 34"/>
                  <a:gd name="T35" fmla="*/ 38 h 39"/>
                  <a:gd name="T36" fmla="*/ 29 w 34"/>
                  <a:gd name="T37" fmla="*/ 36 h 39"/>
                  <a:gd name="T38" fmla="*/ 26 w 34"/>
                  <a:gd name="T39" fmla="*/ 36 h 39"/>
                  <a:gd name="T40" fmla="*/ 23 w 34"/>
                  <a:gd name="T41" fmla="*/ 35 h 39"/>
                  <a:gd name="T42" fmla="*/ 23 w 34"/>
                  <a:gd name="T43" fmla="*/ 32 h 39"/>
                  <a:gd name="T44" fmla="*/ 19 w 34"/>
                  <a:gd name="T45" fmla="*/ 32 h 39"/>
                  <a:gd name="T46" fmla="*/ 19 w 34"/>
                  <a:gd name="T47" fmla="*/ 28 h 39"/>
                  <a:gd name="T48" fmla="*/ 16 w 34"/>
                  <a:gd name="T49" fmla="*/ 28 h 39"/>
                  <a:gd name="T50" fmla="*/ 16 w 34"/>
                  <a:gd name="T51" fmla="*/ 30 h 39"/>
                  <a:gd name="T52" fmla="*/ 15 w 34"/>
                  <a:gd name="T53" fmla="*/ 25 h 39"/>
                  <a:gd name="T54" fmla="*/ 11 w 34"/>
                  <a:gd name="T55" fmla="*/ 23 h 39"/>
                  <a:gd name="T56" fmla="*/ 11 w 34"/>
                  <a:gd name="T57" fmla="*/ 21 h 39"/>
                  <a:gd name="T58" fmla="*/ 8 w 34"/>
                  <a:gd name="T59" fmla="*/ 20 h 39"/>
                  <a:gd name="T60" fmla="*/ 7 w 34"/>
                  <a:gd name="T61" fmla="*/ 18 h 39"/>
                  <a:gd name="T62" fmla="*/ 7 w 34"/>
                  <a:gd name="T63" fmla="*/ 16 h 39"/>
                  <a:gd name="T64" fmla="*/ 4 w 34"/>
                  <a:gd name="T65" fmla="*/ 14 h 39"/>
                  <a:gd name="T66" fmla="*/ 1 w 34"/>
                  <a:gd name="T67" fmla="*/ 7 h 39"/>
                  <a:gd name="T68" fmla="*/ 1 w 34"/>
                  <a:gd name="T69" fmla="*/ 5 h 39"/>
                  <a:gd name="T70" fmla="*/ 0 w 34"/>
                  <a:gd name="T71" fmla="*/ 3 h 39"/>
                  <a:gd name="T72" fmla="*/ 0 w 34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9">
                    <a:moveTo>
                      <a:pt x="0" y="0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11" y="12"/>
                    </a:lnTo>
                    <a:lnTo>
                      <a:pt x="12" y="13"/>
                    </a:lnTo>
                    <a:lnTo>
                      <a:pt x="18" y="20"/>
                    </a:lnTo>
                    <a:lnTo>
                      <a:pt x="20" y="24"/>
                    </a:lnTo>
                    <a:lnTo>
                      <a:pt x="22" y="24"/>
                    </a:lnTo>
                    <a:lnTo>
                      <a:pt x="25" y="25"/>
                    </a:lnTo>
                    <a:lnTo>
                      <a:pt x="27" y="31"/>
                    </a:lnTo>
                    <a:lnTo>
                      <a:pt x="31" y="34"/>
                    </a:lnTo>
                    <a:lnTo>
                      <a:pt x="34" y="35"/>
                    </a:lnTo>
                    <a:lnTo>
                      <a:pt x="34" y="39"/>
                    </a:lnTo>
                    <a:lnTo>
                      <a:pt x="31" y="38"/>
                    </a:lnTo>
                    <a:lnTo>
                      <a:pt x="30" y="38"/>
                    </a:lnTo>
                    <a:lnTo>
                      <a:pt x="29" y="36"/>
                    </a:lnTo>
                    <a:lnTo>
                      <a:pt x="26" y="36"/>
                    </a:lnTo>
                    <a:lnTo>
                      <a:pt x="23" y="35"/>
                    </a:lnTo>
                    <a:lnTo>
                      <a:pt x="23" y="32"/>
                    </a:lnTo>
                    <a:lnTo>
                      <a:pt x="19" y="32"/>
                    </a:lnTo>
                    <a:lnTo>
                      <a:pt x="19" y="28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5" y="25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4" y="14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0" name="Freeform 906"/>
              <p:cNvSpPr>
                <a:spLocks/>
              </p:cNvSpPr>
              <p:nvPr/>
            </p:nvSpPr>
            <p:spPr bwMode="auto">
              <a:xfrm>
                <a:off x="7661608" y="4494188"/>
                <a:ext cx="7411" cy="7411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1 h 5"/>
                  <a:gd name="T4" fmla="*/ 4 w 5"/>
                  <a:gd name="T5" fmla="*/ 4 h 5"/>
                  <a:gd name="T6" fmla="*/ 2 w 5"/>
                  <a:gd name="T7" fmla="*/ 4 h 5"/>
                  <a:gd name="T8" fmla="*/ 2 w 5"/>
                  <a:gd name="T9" fmla="*/ 5 h 5"/>
                  <a:gd name="T10" fmla="*/ 0 w 5"/>
                  <a:gd name="T11" fmla="*/ 4 h 5"/>
                  <a:gd name="T12" fmla="*/ 0 w 5"/>
                  <a:gd name="T13" fmla="*/ 1 h 5"/>
                  <a:gd name="T14" fmla="*/ 2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5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1" name="Freeform 907"/>
              <p:cNvSpPr>
                <a:spLocks/>
              </p:cNvSpPr>
              <p:nvPr/>
            </p:nvSpPr>
            <p:spPr bwMode="auto">
              <a:xfrm>
                <a:off x="5671027" y="5226390"/>
                <a:ext cx="7411" cy="8893"/>
              </a:xfrm>
              <a:custGeom>
                <a:avLst/>
                <a:gdLst>
                  <a:gd name="T0" fmla="*/ 1 w 5"/>
                  <a:gd name="T1" fmla="*/ 0 h 6"/>
                  <a:gd name="T2" fmla="*/ 2 w 5"/>
                  <a:gd name="T3" fmla="*/ 2 h 6"/>
                  <a:gd name="T4" fmla="*/ 5 w 5"/>
                  <a:gd name="T5" fmla="*/ 6 h 6"/>
                  <a:gd name="T6" fmla="*/ 4 w 5"/>
                  <a:gd name="T7" fmla="*/ 6 h 6"/>
                  <a:gd name="T8" fmla="*/ 2 w 5"/>
                  <a:gd name="T9" fmla="*/ 5 h 6"/>
                  <a:gd name="T10" fmla="*/ 1 w 5"/>
                  <a:gd name="T11" fmla="*/ 5 h 6"/>
                  <a:gd name="T12" fmla="*/ 1 w 5"/>
                  <a:gd name="T13" fmla="*/ 3 h 6"/>
                  <a:gd name="T14" fmla="*/ 0 w 5"/>
                  <a:gd name="T15" fmla="*/ 0 h 6"/>
                  <a:gd name="T16" fmla="*/ 1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lnTo>
                      <a:pt x="2" y="2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2" name="Freeform 908"/>
              <p:cNvSpPr>
                <a:spLocks/>
              </p:cNvSpPr>
              <p:nvPr/>
            </p:nvSpPr>
            <p:spPr bwMode="auto">
              <a:xfrm>
                <a:off x="5623597" y="5107815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3 h 3"/>
                  <a:gd name="T10" fmla="*/ 1 w 4"/>
                  <a:gd name="T11" fmla="*/ 2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3" name="Freeform 909"/>
              <p:cNvSpPr>
                <a:spLocks/>
              </p:cNvSpPr>
              <p:nvPr/>
            </p:nvSpPr>
            <p:spPr bwMode="auto">
              <a:xfrm>
                <a:off x="5613222" y="5104850"/>
                <a:ext cx="32608" cy="23715"/>
              </a:xfrm>
              <a:custGeom>
                <a:avLst/>
                <a:gdLst>
                  <a:gd name="T0" fmla="*/ 5 w 22"/>
                  <a:gd name="T1" fmla="*/ 0 h 16"/>
                  <a:gd name="T2" fmla="*/ 5 w 22"/>
                  <a:gd name="T3" fmla="*/ 1 h 16"/>
                  <a:gd name="T4" fmla="*/ 4 w 22"/>
                  <a:gd name="T5" fmla="*/ 1 h 16"/>
                  <a:gd name="T6" fmla="*/ 5 w 22"/>
                  <a:gd name="T7" fmla="*/ 2 h 16"/>
                  <a:gd name="T8" fmla="*/ 4 w 22"/>
                  <a:gd name="T9" fmla="*/ 5 h 16"/>
                  <a:gd name="T10" fmla="*/ 5 w 22"/>
                  <a:gd name="T11" fmla="*/ 6 h 16"/>
                  <a:gd name="T12" fmla="*/ 8 w 22"/>
                  <a:gd name="T13" fmla="*/ 6 h 16"/>
                  <a:gd name="T14" fmla="*/ 10 w 22"/>
                  <a:gd name="T15" fmla="*/ 8 h 16"/>
                  <a:gd name="T16" fmla="*/ 11 w 22"/>
                  <a:gd name="T17" fmla="*/ 6 h 16"/>
                  <a:gd name="T18" fmla="*/ 12 w 22"/>
                  <a:gd name="T19" fmla="*/ 5 h 16"/>
                  <a:gd name="T20" fmla="*/ 14 w 22"/>
                  <a:gd name="T21" fmla="*/ 4 h 16"/>
                  <a:gd name="T22" fmla="*/ 14 w 22"/>
                  <a:gd name="T23" fmla="*/ 6 h 16"/>
                  <a:gd name="T24" fmla="*/ 12 w 22"/>
                  <a:gd name="T25" fmla="*/ 6 h 16"/>
                  <a:gd name="T26" fmla="*/ 14 w 22"/>
                  <a:gd name="T27" fmla="*/ 11 h 16"/>
                  <a:gd name="T28" fmla="*/ 15 w 22"/>
                  <a:gd name="T29" fmla="*/ 9 h 16"/>
                  <a:gd name="T30" fmla="*/ 18 w 22"/>
                  <a:gd name="T31" fmla="*/ 8 h 16"/>
                  <a:gd name="T32" fmla="*/ 19 w 22"/>
                  <a:gd name="T33" fmla="*/ 8 h 16"/>
                  <a:gd name="T34" fmla="*/ 21 w 22"/>
                  <a:gd name="T35" fmla="*/ 6 h 16"/>
                  <a:gd name="T36" fmla="*/ 22 w 22"/>
                  <a:gd name="T37" fmla="*/ 9 h 16"/>
                  <a:gd name="T38" fmla="*/ 21 w 22"/>
                  <a:gd name="T39" fmla="*/ 11 h 16"/>
                  <a:gd name="T40" fmla="*/ 18 w 22"/>
                  <a:gd name="T41" fmla="*/ 11 h 16"/>
                  <a:gd name="T42" fmla="*/ 16 w 22"/>
                  <a:gd name="T43" fmla="*/ 11 h 16"/>
                  <a:gd name="T44" fmla="*/ 15 w 22"/>
                  <a:gd name="T45" fmla="*/ 12 h 16"/>
                  <a:gd name="T46" fmla="*/ 16 w 22"/>
                  <a:gd name="T47" fmla="*/ 15 h 16"/>
                  <a:gd name="T48" fmla="*/ 19 w 22"/>
                  <a:gd name="T49" fmla="*/ 15 h 16"/>
                  <a:gd name="T50" fmla="*/ 19 w 22"/>
                  <a:gd name="T51" fmla="*/ 15 h 16"/>
                  <a:gd name="T52" fmla="*/ 18 w 22"/>
                  <a:gd name="T53" fmla="*/ 16 h 16"/>
                  <a:gd name="T54" fmla="*/ 15 w 22"/>
                  <a:gd name="T55" fmla="*/ 16 h 16"/>
                  <a:gd name="T56" fmla="*/ 14 w 22"/>
                  <a:gd name="T57" fmla="*/ 16 h 16"/>
                  <a:gd name="T58" fmla="*/ 14 w 22"/>
                  <a:gd name="T59" fmla="*/ 13 h 16"/>
                  <a:gd name="T60" fmla="*/ 12 w 22"/>
                  <a:gd name="T61" fmla="*/ 13 h 16"/>
                  <a:gd name="T62" fmla="*/ 11 w 22"/>
                  <a:gd name="T63" fmla="*/ 15 h 16"/>
                  <a:gd name="T64" fmla="*/ 10 w 22"/>
                  <a:gd name="T65" fmla="*/ 16 h 16"/>
                  <a:gd name="T66" fmla="*/ 8 w 22"/>
                  <a:gd name="T67" fmla="*/ 13 h 16"/>
                  <a:gd name="T68" fmla="*/ 7 w 22"/>
                  <a:gd name="T69" fmla="*/ 12 h 16"/>
                  <a:gd name="T70" fmla="*/ 5 w 22"/>
                  <a:gd name="T71" fmla="*/ 13 h 16"/>
                  <a:gd name="T72" fmla="*/ 3 w 22"/>
                  <a:gd name="T73" fmla="*/ 15 h 16"/>
                  <a:gd name="T74" fmla="*/ 1 w 22"/>
                  <a:gd name="T75" fmla="*/ 15 h 16"/>
                  <a:gd name="T76" fmla="*/ 0 w 22"/>
                  <a:gd name="T77" fmla="*/ 13 h 16"/>
                  <a:gd name="T78" fmla="*/ 3 w 22"/>
                  <a:gd name="T79" fmla="*/ 11 h 16"/>
                  <a:gd name="T80" fmla="*/ 4 w 22"/>
                  <a:gd name="T81" fmla="*/ 8 h 16"/>
                  <a:gd name="T82" fmla="*/ 4 w 22"/>
                  <a:gd name="T83" fmla="*/ 6 h 16"/>
                  <a:gd name="T84" fmla="*/ 3 w 22"/>
                  <a:gd name="T85" fmla="*/ 6 h 16"/>
                  <a:gd name="T86" fmla="*/ 3 w 22"/>
                  <a:gd name="T87" fmla="*/ 4 h 16"/>
                  <a:gd name="T88" fmla="*/ 3 w 22"/>
                  <a:gd name="T89" fmla="*/ 2 h 16"/>
                  <a:gd name="T90" fmla="*/ 4 w 22"/>
                  <a:gd name="T91" fmla="*/ 1 h 16"/>
                  <a:gd name="T92" fmla="*/ 5 w 22"/>
                  <a:gd name="T9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16">
                    <a:moveTo>
                      <a:pt x="5" y="0"/>
                    </a:moveTo>
                    <a:lnTo>
                      <a:pt x="5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2" y="9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4" name="Freeform 910"/>
              <p:cNvSpPr>
                <a:spLocks/>
              </p:cNvSpPr>
              <p:nvPr/>
            </p:nvSpPr>
            <p:spPr bwMode="auto">
              <a:xfrm>
                <a:off x="5497611" y="4424525"/>
                <a:ext cx="10376" cy="13340"/>
              </a:xfrm>
              <a:custGeom>
                <a:avLst/>
                <a:gdLst>
                  <a:gd name="T0" fmla="*/ 6 w 7"/>
                  <a:gd name="T1" fmla="*/ 0 h 9"/>
                  <a:gd name="T2" fmla="*/ 7 w 7"/>
                  <a:gd name="T3" fmla="*/ 1 h 9"/>
                  <a:gd name="T4" fmla="*/ 7 w 7"/>
                  <a:gd name="T5" fmla="*/ 4 h 9"/>
                  <a:gd name="T6" fmla="*/ 6 w 7"/>
                  <a:gd name="T7" fmla="*/ 4 h 9"/>
                  <a:gd name="T8" fmla="*/ 7 w 7"/>
                  <a:gd name="T9" fmla="*/ 7 h 9"/>
                  <a:gd name="T10" fmla="*/ 5 w 7"/>
                  <a:gd name="T11" fmla="*/ 9 h 9"/>
                  <a:gd name="T12" fmla="*/ 0 w 7"/>
                  <a:gd name="T13" fmla="*/ 5 h 9"/>
                  <a:gd name="T14" fmla="*/ 2 w 7"/>
                  <a:gd name="T15" fmla="*/ 4 h 9"/>
                  <a:gd name="T16" fmla="*/ 3 w 7"/>
                  <a:gd name="T17" fmla="*/ 1 h 9"/>
                  <a:gd name="T18" fmla="*/ 5 w 7"/>
                  <a:gd name="T19" fmla="*/ 1 h 9"/>
                  <a:gd name="T20" fmla="*/ 6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lnTo>
                      <a:pt x="7" y="1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5" name="Freeform 911"/>
              <p:cNvSpPr>
                <a:spLocks/>
              </p:cNvSpPr>
              <p:nvPr/>
            </p:nvSpPr>
            <p:spPr bwMode="auto">
              <a:xfrm>
                <a:off x="5459074" y="4440829"/>
                <a:ext cx="10376" cy="11858"/>
              </a:xfrm>
              <a:custGeom>
                <a:avLst/>
                <a:gdLst>
                  <a:gd name="T0" fmla="*/ 2 w 7"/>
                  <a:gd name="T1" fmla="*/ 0 h 8"/>
                  <a:gd name="T2" fmla="*/ 4 w 7"/>
                  <a:gd name="T3" fmla="*/ 1 h 8"/>
                  <a:gd name="T4" fmla="*/ 6 w 7"/>
                  <a:gd name="T5" fmla="*/ 5 h 8"/>
                  <a:gd name="T6" fmla="*/ 7 w 7"/>
                  <a:gd name="T7" fmla="*/ 5 h 8"/>
                  <a:gd name="T8" fmla="*/ 4 w 7"/>
                  <a:gd name="T9" fmla="*/ 8 h 8"/>
                  <a:gd name="T10" fmla="*/ 3 w 7"/>
                  <a:gd name="T11" fmla="*/ 8 h 8"/>
                  <a:gd name="T12" fmla="*/ 0 w 7"/>
                  <a:gd name="T13" fmla="*/ 4 h 8"/>
                  <a:gd name="T14" fmla="*/ 0 w 7"/>
                  <a:gd name="T15" fmla="*/ 0 h 8"/>
                  <a:gd name="T16" fmla="*/ 2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4" y="1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6" name="Freeform 912"/>
              <p:cNvSpPr>
                <a:spLocks/>
              </p:cNvSpPr>
              <p:nvPr/>
            </p:nvSpPr>
            <p:spPr bwMode="auto">
              <a:xfrm>
                <a:off x="5333088" y="4286682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7" name="Freeform 913"/>
              <p:cNvSpPr>
                <a:spLocks/>
              </p:cNvSpPr>
              <p:nvPr/>
            </p:nvSpPr>
            <p:spPr bwMode="auto">
              <a:xfrm>
                <a:off x="5352357" y="4356344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1 h 6"/>
                  <a:gd name="T4" fmla="*/ 2 w 3"/>
                  <a:gd name="T5" fmla="*/ 3 h 6"/>
                  <a:gd name="T6" fmla="*/ 0 w 3"/>
                  <a:gd name="T7" fmla="*/ 6 h 6"/>
                  <a:gd name="T8" fmla="*/ 0 w 3"/>
                  <a:gd name="T9" fmla="*/ 4 h 6"/>
                  <a:gd name="T10" fmla="*/ 0 w 3"/>
                  <a:gd name="T11" fmla="*/ 3 h 6"/>
                  <a:gd name="T12" fmla="*/ 2 w 3"/>
                  <a:gd name="T13" fmla="*/ 1 h 6"/>
                  <a:gd name="T14" fmla="*/ 2 w 3"/>
                  <a:gd name="T15" fmla="*/ 1 h 6"/>
                  <a:gd name="T16" fmla="*/ 3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8" name="Freeform 914"/>
              <p:cNvSpPr>
                <a:spLocks/>
              </p:cNvSpPr>
              <p:nvPr/>
            </p:nvSpPr>
            <p:spPr bwMode="auto">
              <a:xfrm>
                <a:off x="5217477" y="4260002"/>
                <a:ext cx="149702" cy="278652"/>
              </a:xfrm>
              <a:custGeom>
                <a:avLst/>
                <a:gdLst>
                  <a:gd name="T0" fmla="*/ 91 w 101"/>
                  <a:gd name="T1" fmla="*/ 7 h 188"/>
                  <a:gd name="T2" fmla="*/ 95 w 101"/>
                  <a:gd name="T3" fmla="*/ 14 h 188"/>
                  <a:gd name="T4" fmla="*/ 97 w 101"/>
                  <a:gd name="T5" fmla="*/ 30 h 188"/>
                  <a:gd name="T6" fmla="*/ 98 w 101"/>
                  <a:gd name="T7" fmla="*/ 41 h 188"/>
                  <a:gd name="T8" fmla="*/ 100 w 101"/>
                  <a:gd name="T9" fmla="*/ 50 h 188"/>
                  <a:gd name="T10" fmla="*/ 95 w 101"/>
                  <a:gd name="T11" fmla="*/ 55 h 188"/>
                  <a:gd name="T12" fmla="*/ 90 w 101"/>
                  <a:gd name="T13" fmla="*/ 48 h 188"/>
                  <a:gd name="T14" fmla="*/ 90 w 101"/>
                  <a:gd name="T15" fmla="*/ 58 h 188"/>
                  <a:gd name="T16" fmla="*/ 90 w 101"/>
                  <a:gd name="T17" fmla="*/ 66 h 188"/>
                  <a:gd name="T18" fmla="*/ 87 w 101"/>
                  <a:gd name="T19" fmla="*/ 80 h 188"/>
                  <a:gd name="T20" fmla="*/ 80 w 101"/>
                  <a:gd name="T21" fmla="*/ 98 h 188"/>
                  <a:gd name="T22" fmla="*/ 75 w 101"/>
                  <a:gd name="T23" fmla="*/ 113 h 188"/>
                  <a:gd name="T24" fmla="*/ 64 w 101"/>
                  <a:gd name="T25" fmla="*/ 138 h 188"/>
                  <a:gd name="T26" fmla="*/ 58 w 101"/>
                  <a:gd name="T27" fmla="*/ 156 h 188"/>
                  <a:gd name="T28" fmla="*/ 55 w 101"/>
                  <a:gd name="T29" fmla="*/ 163 h 188"/>
                  <a:gd name="T30" fmla="*/ 51 w 101"/>
                  <a:gd name="T31" fmla="*/ 174 h 188"/>
                  <a:gd name="T32" fmla="*/ 42 w 101"/>
                  <a:gd name="T33" fmla="*/ 182 h 188"/>
                  <a:gd name="T34" fmla="*/ 25 w 101"/>
                  <a:gd name="T35" fmla="*/ 188 h 188"/>
                  <a:gd name="T36" fmla="*/ 21 w 101"/>
                  <a:gd name="T37" fmla="*/ 187 h 188"/>
                  <a:gd name="T38" fmla="*/ 14 w 101"/>
                  <a:gd name="T39" fmla="*/ 182 h 188"/>
                  <a:gd name="T40" fmla="*/ 7 w 101"/>
                  <a:gd name="T41" fmla="*/ 178 h 188"/>
                  <a:gd name="T42" fmla="*/ 3 w 101"/>
                  <a:gd name="T43" fmla="*/ 171 h 188"/>
                  <a:gd name="T44" fmla="*/ 6 w 101"/>
                  <a:gd name="T45" fmla="*/ 159 h 188"/>
                  <a:gd name="T46" fmla="*/ 3 w 101"/>
                  <a:gd name="T47" fmla="*/ 155 h 188"/>
                  <a:gd name="T48" fmla="*/ 0 w 101"/>
                  <a:gd name="T49" fmla="*/ 142 h 188"/>
                  <a:gd name="T50" fmla="*/ 3 w 101"/>
                  <a:gd name="T51" fmla="*/ 129 h 188"/>
                  <a:gd name="T52" fmla="*/ 10 w 101"/>
                  <a:gd name="T53" fmla="*/ 120 h 188"/>
                  <a:gd name="T54" fmla="*/ 15 w 101"/>
                  <a:gd name="T55" fmla="*/ 112 h 188"/>
                  <a:gd name="T56" fmla="*/ 19 w 101"/>
                  <a:gd name="T57" fmla="*/ 101 h 188"/>
                  <a:gd name="T58" fmla="*/ 14 w 101"/>
                  <a:gd name="T59" fmla="*/ 88 h 188"/>
                  <a:gd name="T60" fmla="*/ 13 w 101"/>
                  <a:gd name="T61" fmla="*/ 77 h 188"/>
                  <a:gd name="T62" fmla="*/ 21 w 101"/>
                  <a:gd name="T63" fmla="*/ 64 h 188"/>
                  <a:gd name="T64" fmla="*/ 25 w 101"/>
                  <a:gd name="T65" fmla="*/ 59 h 188"/>
                  <a:gd name="T66" fmla="*/ 35 w 101"/>
                  <a:gd name="T67" fmla="*/ 54 h 188"/>
                  <a:gd name="T68" fmla="*/ 37 w 101"/>
                  <a:gd name="T69" fmla="*/ 57 h 188"/>
                  <a:gd name="T70" fmla="*/ 42 w 101"/>
                  <a:gd name="T71" fmla="*/ 54 h 188"/>
                  <a:gd name="T72" fmla="*/ 47 w 101"/>
                  <a:gd name="T73" fmla="*/ 55 h 188"/>
                  <a:gd name="T74" fmla="*/ 50 w 101"/>
                  <a:gd name="T75" fmla="*/ 48 h 188"/>
                  <a:gd name="T76" fmla="*/ 57 w 101"/>
                  <a:gd name="T77" fmla="*/ 48 h 188"/>
                  <a:gd name="T78" fmla="*/ 61 w 101"/>
                  <a:gd name="T79" fmla="*/ 47 h 188"/>
                  <a:gd name="T80" fmla="*/ 61 w 101"/>
                  <a:gd name="T81" fmla="*/ 40 h 188"/>
                  <a:gd name="T82" fmla="*/ 62 w 101"/>
                  <a:gd name="T83" fmla="*/ 40 h 188"/>
                  <a:gd name="T84" fmla="*/ 68 w 101"/>
                  <a:gd name="T85" fmla="*/ 37 h 188"/>
                  <a:gd name="T86" fmla="*/ 68 w 101"/>
                  <a:gd name="T87" fmla="*/ 35 h 188"/>
                  <a:gd name="T88" fmla="*/ 72 w 101"/>
                  <a:gd name="T89" fmla="*/ 32 h 188"/>
                  <a:gd name="T90" fmla="*/ 71 w 101"/>
                  <a:gd name="T91" fmla="*/ 22 h 188"/>
                  <a:gd name="T92" fmla="*/ 76 w 101"/>
                  <a:gd name="T93" fmla="*/ 26 h 188"/>
                  <a:gd name="T94" fmla="*/ 82 w 101"/>
                  <a:gd name="T95" fmla="*/ 19 h 188"/>
                  <a:gd name="T96" fmla="*/ 83 w 101"/>
                  <a:gd name="T97" fmla="*/ 10 h 188"/>
                  <a:gd name="T98" fmla="*/ 84 w 101"/>
                  <a:gd name="T99" fmla="*/ 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188">
                    <a:moveTo>
                      <a:pt x="89" y="0"/>
                    </a:moveTo>
                    <a:lnTo>
                      <a:pt x="90" y="3"/>
                    </a:lnTo>
                    <a:lnTo>
                      <a:pt x="89" y="6"/>
                    </a:lnTo>
                    <a:lnTo>
                      <a:pt x="91" y="7"/>
                    </a:lnTo>
                    <a:lnTo>
                      <a:pt x="91" y="10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5" y="14"/>
                    </a:lnTo>
                    <a:lnTo>
                      <a:pt x="95" y="21"/>
                    </a:lnTo>
                    <a:lnTo>
                      <a:pt x="98" y="22"/>
                    </a:lnTo>
                    <a:lnTo>
                      <a:pt x="97" y="29"/>
                    </a:lnTo>
                    <a:lnTo>
                      <a:pt x="97" y="30"/>
                    </a:lnTo>
                    <a:lnTo>
                      <a:pt x="98" y="35"/>
                    </a:lnTo>
                    <a:lnTo>
                      <a:pt x="98" y="37"/>
                    </a:lnTo>
                    <a:lnTo>
                      <a:pt x="97" y="39"/>
                    </a:lnTo>
                    <a:lnTo>
                      <a:pt x="98" y="41"/>
                    </a:lnTo>
                    <a:lnTo>
                      <a:pt x="100" y="44"/>
                    </a:lnTo>
                    <a:lnTo>
                      <a:pt x="101" y="47"/>
                    </a:lnTo>
                    <a:lnTo>
                      <a:pt x="100" y="48"/>
                    </a:lnTo>
                    <a:lnTo>
                      <a:pt x="100" y="50"/>
                    </a:lnTo>
                    <a:lnTo>
                      <a:pt x="98" y="51"/>
                    </a:lnTo>
                    <a:lnTo>
                      <a:pt x="98" y="54"/>
                    </a:lnTo>
                    <a:lnTo>
                      <a:pt x="97" y="55"/>
                    </a:lnTo>
                    <a:lnTo>
                      <a:pt x="95" y="55"/>
                    </a:lnTo>
                    <a:lnTo>
                      <a:pt x="94" y="53"/>
                    </a:lnTo>
                    <a:lnTo>
                      <a:pt x="93" y="50"/>
                    </a:lnTo>
                    <a:lnTo>
                      <a:pt x="91" y="48"/>
                    </a:lnTo>
                    <a:lnTo>
                      <a:pt x="90" y="48"/>
                    </a:lnTo>
                    <a:lnTo>
                      <a:pt x="90" y="53"/>
                    </a:lnTo>
                    <a:lnTo>
                      <a:pt x="91" y="53"/>
                    </a:lnTo>
                    <a:lnTo>
                      <a:pt x="91" y="57"/>
                    </a:lnTo>
                    <a:lnTo>
                      <a:pt x="90" y="58"/>
                    </a:lnTo>
                    <a:lnTo>
                      <a:pt x="91" y="59"/>
                    </a:lnTo>
                    <a:lnTo>
                      <a:pt x="91" y="62"/>
                    </a:lnTo>
                    <a:lnTo>
                      <a:pt x="90" y="65"/>
                    </a:lnTo>
                    <a:lnTo>
                      <a:pt x="90" y="66"/>
                    </a:lnTo>
                    <a:lnTo>
                      <a:pt x="87" y="71"/>
                    </a:lnTo>
                    <a:lnTo>
                      <a:pt x="87" y="73"/>
                    </a:lnTo>
                    <a:lnTo>
                      <a:pt x="87" y="76"/>
                    </a:lnTo>
                    <a:lnTo>
                      <a:pt x="87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3" y="94"/>
                    </a:lnTo>
                    <a:lnTo>
                      <a:pt x="80" y="98"/>
                    </a:lnTo>
                    <a:lnTo>
                      <a:pt x="79" y="101"/>
                    </a:lnTo>
                    <a:lnTo>
                      <a:pt x="78" y="105"/>
                    </a:lnTo>
                    <a:lnTo>
                      <a:pt x="78" y="111"/>
                    </a:lnTo>
                    <a:lnTo>
                      <a:pt x="75" y="113"/>
                    </a:lnTo>
                    <a:lnTo>
                      <a:pt x="71" y="124"/>
                    </a:lnTo>
                    <a:lnTo>
                      <a:pt x="68" y="131"/>
                    </a:lnTo>
                    <a:lnTo>
                      <a:pt x="66" y="135"/>
                    </a:lnTo>
                    <a:lnTo>
                      <a:pt x="64" y="138"/>
                    </a:lnTo>
                    <a:lnTo>
                      <a:pt x="62" y="142"/>
                    </a:lnTo>
                    <a:lnTo>
                      <a:pt x="61" y="152"/>
                    </a:lnTo>
                    <a:lnTo>
                      <a:pt x="58" y="156"/>
                    </a:lnTo>
                    <a:lnTo>
                      <a:pt x="58" y="156"/>
                    </a:lnTo>
                    <a:lnTo>
                      <a:pt x="58" y="156"/>
                    </a:lnTo>
                    <a:lnTo>
                      <a:pt x="57" y="160"/>
                    </a:lnTo>
                    <a:lnTo>
                      <a:pt x="55" y="162"/>
                    </a:lnTo>
                    <a:lnTo>
                      <a:pt x="55" y="163"/>
                    </a:lnTo>
                    <a:lnTo>
                      <a:pt x="55" y="167"/>
                    </a:lnTo>
                    <a:lnTo>
                      <a:pt x="53" y="169"/>
                    </a:lnTo>
                    <a:lnTo>
                      <a:pt x="53" y="171"/>
                    </a:lnTo>
                    <a:lnTo>
                      <a:pt x="51" y="174"/>
                    </a:lnTo>
                    <a:lnTo>
                      <a:pt x="50" y="178"/>
                    </a:lnTo>
                    <a:lnTo>
                      <a:pt x="47" y="178"/>
                    </a:lnTo>
                    <a:lnTo>
                      <a:pt x="46" y="181"/>
                    </a:lnTo>
                    <a:lnTo>
                      <a:pt x="42" y="182"/>
                    </a:lnTo>
                    <a:lnTo>
                      <a:pt x="39" y="182"/>
                    </a:lnTo>
                    <a:lnTo>
                      <a:pt x="31" y="182"/>
                    </a:lnTo>
                    <a:lnTo>
                      <a:pt x="29" y="185"/>
                    </a:lnTo>
                    <a:lnTo>
                      <a:pt x="25" y="188"/>
                    </a:lnTo>
                    <a:lnTo>
                      <a:pt x="22" y="188"/>
                    </a:lnTo>
                    <a:lnTo>
                      <a:pt x="21" y="188"/>
                    </a:lnTo>
                    <a:lnTo>
                      <a:pt x="21" y="188"/>
                    </a:lnTo>
                    <a:lnTo>
                      <a:pt x="21" y="187"/>
                    </a:lnTo>
                    <a:lnTo>
                      <a:pt x="18" y="187"/>
                    </a:lnTo>
                    <a:lnTo>
                      <a:pt x="17" y="184"/>
                    </a:lnTo>
                    <a:lnTo>
                      <a:pt x="14" y="182"/>
                    </a:lnTo>
                    <a:lnTo>
                      <a:pt x="14" y="182"/>
                    </a:lnTo>
                    <a:lnTo>
                      <a:pt x="11" y="182"/>
                    </a:lnTo>
                    <a:lnTo>
                      <a:pt x="10" y="181"/>
                    </a:lnTo>
                    <a:lnTo>
                      <a:pt x="8" y="178"/>
                    </a:lnTo>
                    <a:lnTo>
                      <a:pt x="7" y="178"/>
                    </a:lnTo>
                    <a:lnTo>
                      <a:pt x="6" y="176"/>
                    </a:lnTo>
                    <a:lnTo>
                      <a:pt x="4" y="174"/>
                    </a:lnTo>
                    <a:lnTo>
                      <a:pt x="4" y="173"/>
                    </a:lnTo>
                    <a:lnTo>
                      <a:pt x="3" y="171"/>
                    </a:lnTo>
                    <a:lnTo>
                      <a:pt x="3" y="166"/>
                    </a:lnTo>
                    <a:lnTo>
                      <a:pt x="3" y="162"/>
                    </a:lnTo>
                    <a:lnTo>
                      <a:pt x="3" y="159"/>
                    </a:lnTo>
                    <a:lnTo>
                      <a:pt x="6" y="159"/>
                    </a:lnTo>
                    <a:lnTo>
                      <a:pt x="7" y="158"/>
                    </a:lnTo>
                    <a:lnTo>
                      <a:pt x="6" y="158"/>
                    </a:lnTo>
                    <a:lnTo>
                      <a:pt x="4" y="156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0" y="148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7"/>
                    </a:lnTo>
                    <a:lnTo>
                      <a:pt x="3" y="133"/>
                    </a:lnTo>
                    <a:lnTo>
                      <a:pt x="3" y="129"/>
                    </a:lnTo>
                    <a:lnTo>
                      <a:pt x="4" y="127"/>
                    </a:lnTo>
                    <a:lnTo>
                      <a:pt x="7" y="127"/>
                    </a:lnTo>
                    <a:lnTo>
                      <a:pt x="8" y="126"/>
                    </a:lnTo>
                    <a:lnTo>
                      <a:pt x="10" y="120"/>
                    </a:lnTo>
                    <a:lnTo>
                      <a:pt x="11" y="119"/>
                    </a:lnTo>
                    <a:lnTo>
                      <a:pt x="13" y="116"/>
                    </a:lnTo>
                    <a:lnTo>
                      <a:pt x="14" y="116"/>
                    </a:lnTo>
                    <a:lnTo>
                      <a:pt x="15" y="112"/>
                    </a:lnTo>
                    <a:lnTo>
                      <a:pt x="18" y="111"/>
                    </a:lnTo>
                    <a:lnTo>
                      <a:pt x="18" y="105"/>
                    </a:lnTo>
                    <a:lnTo>
                      <a:pt x="18" y="102"/>
                    </a:lnTo>
                    <a:lnTo>
                      <a:pt x="19" y="101"/>
                    </a:lnTo>
                    <a:lnTo>
                      <a:pt x="19" y="100"/>
                    </a:lnTo>
                    <a:lnTo>
                      <a:pt x="18" y="97"/>
                    </a:lnTo>
                    <a:lnTo>
                      <a:pt x="18" y="95"/>
                    </a:lnTo>
                    <a:lnTo>
                      <a:pt x="14" y="88"/>
                    </a:lnTo>
                    <a:lnTo>
                      <a:pt x="14" y="84"/>
                    </a:lnTo>
                    <a:lnTo>
                      <a:pt x="13" y="82"/>
                    </a:lnTo>
                    <a:lnTo>
                      <a:pt x="15" y="79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21" y="64"/>
                    </a:lnTo>
                    <a:lnTo>
                      <a:pt x="19" y="59"/>
                    </a:lnTo>
                    <a:lnTo>
                      <a:pt x="21" y="58"/>
                    </a:lnTo>
                    <a:lnTo>
                      <a:pt x="24" y="58"/>
                    </a:lnTo>
                    <a:lnTo>
                      <a:pt x="25" y="59"/>
                    </a:lnTo>
                    <a:lnTo>
                      <a:pt x="26" y="58"/>
                    </a:lnTo>
                    <a:lnTo>
                      <a:pt x="32" y="54"/>
                    </a:lnTo>
                    <a:lnTo>
                      <a:pt x="33" y="57"/>
                    </a:lnTo>
                    <a:lnTo>
                      <a:pt x="35" y="54"/>
                    </a:lnTo>
                    <a:lnTo>
                      <a:pt x="36" y="54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7" y="57"/>
                    </a:lnTo>
                    <a:lnTo>
                      <a:pt x="37" y="53"/>
                    </a:lnTo>
                    <a:lnTo>
                      <a:pt x="39" y="53"/>
                    </a:lnTo>
                    <a:lnTo>
                      <a:pt x="39" y="51"/>
                    </a:lnTo>
                    <a:lnTo>
                      <a:pt x="42" y="54"/>
                    </a:lnTo>
                    <a:lnTo>
                      <a:pt x="46" y="51"/>
                    </a:lnTo>
                    <a:lnTo>
                      <a:pt x="47" y="51"/>
                    </a:lnTo>
                    <a:lnTo>
                      <a:pt x="47" y="54"/>
                    </a:lnTo>
                    <a:lnTo>
                      <a:pt x="47" y="55"/>
                    </a:lnTo>
                    <a:lnTo>
                      <a:pt x="50" y="55"/>
                    </a:lnTo>
                    <a:lnTo>
                      <a:pt x="50" y="54"/>
                    </a:lnTo>
                    <a:lnTo>
                      <a:pt x="50" y="53"/>
                    </a:lnTo>
                    <a:lnTo>
                      <a:pt x="50" y="48"/>
                    </a:lnTo>
                    <a:lnTo>
                      <a:pt x="55" y="44"/>
                    </a:lnTo>
                    <a:lnTo>
                      <a:pt x="57" y="46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7" y="50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1" y="47"/>
                    </a:lnTo>
                    <a:lnTo>
                      <a:pt x="58" y="46"/>
                    </a:lnTo>
                    <a:lnTo>
                      <a:pt x="57" y="43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0" y="40"/>
                    </a:lnTo>
                    <a:lnTo>
                      <a:pt x="62" y="37"/>
                    </a:lnTo>
                    <a:lnTo>
                      <a:pt x="62" y="39"/>
                    </a:lnTo>
                    <a:lnTo>
                      <a:pt x="62" y="40"/>
                    </a:lnTo>
                    <a:lnTo>
                      <a:pt x="62" y="43"/>
                    </a:lnTo>
                    <a:lnTo>
                      <a:pt x="66" y="40"/>
                    </a:lnTo>
                    <a:lnTo>
                      <a:pt x="66" y="37"/>
                    </a:lnTo>
                    <a:lnTo>
                      <a:pt x="68" y="37"/>
                    </a:lnTo>
                    <a:lnTo>
                      <a:pt x="69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68" y="35"/>
                    </a:lnTo>
                    <a:lnTo>
                      <a:pt x="68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69" y="28"/>
                    </a:lnTo>
                    <a:lnTo>
                      <a:pt x="69" y="25"/>
                    </a:lnTo>
                    <a:lnTo>
                      <a:pt x="71" y="22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5" y="28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9" y="21"/>
                    </a:lnTo>
                    <a:lnTo>
                      <a:pt x="80" y="22"/>
                    </a:lnTo>
                    <a:lnTo>
                      <a:pt x="82" y="19"/>
                    </a:lnTo>
                    <a:lnTo>
                      <a:pt x="82" y="15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3" y="8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7"/>
                    </a:lnTo>
                    <a:lnTo>
                      <a:pt x="87" y="6"/>
                    </a:lnTo>
                    <a:lnTo>
                      <a:pt x="86" y="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9" name="Freeform 915"/>
              <p:cNvSpPr>
                <a:spLocks/>
              </p:cNvSpPr>
              <p:nvPr/>
            </p:nvSpPr>
            <p:spPr bwMode="auto">
              <a:xfrm>
                <a:off x="5333088" y="4276306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0" name="Freeform 916"/>
              <p:cNvSpPr>
                <a:spLocks/>
              </p:cNvSpPr>
              <p:nvPr/>
            </p:nvSpPr>
            <p:spPr bwMode="auto">
              <a:xfrm>
                <a:off x="5324195" y="4285199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1 h 4"/>
                  <a:gd name="T4" fmla="*/ 4 w 4"/>
                  <a:gd name="T5" fmla="*/ 1 h 4"/>
                  <a:gd name="T6" fmla="*/ 3 w 4"/>
                  <a:gd name="T7" fmla="*/ 4 h 4"/>
                  <a:gd name="T8" fmla="*/ 1 w 4"/>
                  <a:gd name="T9" fmla="*/ 2 h 4"/>
                  <a:gd name="T10" fmla="*/ 0 w 4"/>
                  <a:gd name="T11" fmla="*/ 2 h 4"/>
                  <a:gd name="T12" fmla="*/ 1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1" name="Freeform 917"/>
              <p:cNvSpPr>
                <a:spLocks/>
              </p:cNvSpPr>
              <p:nvPr/>
            </p:nvSpPr>
            <p:spPr bwMode="auto">
              <a:xfrm>
                <a:off x="4974398" y="4231840"/>
                <a:ext cx="206025" cy="329046"/>
              </a:xfrm>
              <a:custGeom>
                <a:avLst/>
                <a:gdLst>
                  <a:gd name="T0" fmla="*/ 138 w 139"/>
                  <a:gd name="T1" fmla="*/ 5 h 222"/>
                  <a:gd name="T2" fmla="*/ 135 w 139"/>
                  <a:gd name="T3" fmla="*/ 13 h 222"/>
                  <a:gd name="T4" fmla="*/ 137 w 139"/>
                  <a:gd name="T5" fmla="*/ 26 h 222"/>
                  <a:gd name="T6" fmla="*/ 135 w 139"/>
                  <a:gd name="T7" fmla="*/ 41 h 222"/>
                  <a:gd name="T8" fmla="*/ 134 w 139"/>
                  <a:gd name="T9" fmla="*/ 51 h 222"/>
                  <a:gd name="T10" fmla="*/ 135 w 139"/>
                  <a:gd name="T11" fmla="*/ 59 h 222"/>
                  <a:gd name="T12" fmla="*/ 132 w 139"/>
                  <a:gd name="T13" fmla="*/ 63 h 222"/>
                  <a:gd name="T14" fmla="*/ 132 w 139"/>
                  <a:gd name="T15" fmla="*/ 67 h 222"/>
                  <a:gd name="T16" fmla="*/ 124 w 139"/>
                  <a:gd name="T17" fmla="*/ 80 h 222"/>
                  <a:gd name="T18" fmla="*/ 102 w 139"/>
                  <a:gd name="T19" fmla="*/ 91 h 222"/>
                  <a:gd name="T20" fmla="*/ 91 w 139"/>
                  <a:gd name="T21" fmla="*/ 98 h 222"/>
                  <a:gd name="T22" fmla="*/ 83 w 139"/>
                  <a:gd name="T23" fmla="*/ 103 h 222"/>
                  <a:gd name="T24" fmla="*/ 74 w 139"/>
                  <a:gd name="T25" fmla="*/ 112 h 222"/>
                  <a:gd name="T26" fmla="*/ 63 w 139"/>
                  <a:gd name="T27" fmla="*/ 123 h 222"/>
                  <a:gd name="T28" fmla="*/ 55 w 139"/>
                  <a:gd name="T29" fmla="*/ 124 h 222"/>
                  <a:gd name="T30" fmla="*/ 54 w 139"/>
                  <a:gd name="T31" fmla="*/ 134 h 222"/>
                  <a:gd name="T32" fmla="*/ 59 w 139"/>
                  <a:gd name="T33" fmla="*/ 145 h 222"/>
                  <a:gd name="T34" fmla="*/ 62 w 139"/>
                  <a:gd name="T35" fmla="*/ 161 h 222"/>
                  <a:gd name="T36" fmla="*/ 63 w 139"/>
                  <a:gd name="T37" fmla="*/ 163 h 222"/>
                  <a:gd name="T38" fmla="*/ 61 w 139"/>
                  <a:gd name="T39" fmla="*/ 175 h 222"/>
                  <a:gd name="T40" fmla="*/ 62 w 139"/>
                  <a:gd name="T41" fmla="*/ 179 h 222"/>
                  <a:gd name="T42" fmla="*/ 47 w 139"/>
                  <a:gd name="T43" fmla="*/ 196 h 222"/>
                  <a:gd name="T44" fmla="*/ 25 w 139"/>
                  <a:gd name="T45" fmla="*/ 207 h 222"/>
                  <a:gd name="T46" fmla="*/ 22 w 139"/>
                  <a:gd name="T47" fmla="*/ 214 h 222"/>
                  <a:gd name="T48" fmla="*/ 27 w 139"/>
                  <a:gd name="T49" fmla="*/ 213 h 222"/>
                  <a:gd name="T50" fmla="*/ 22 w 139"/>
                  <a:gd name="T51" fmla="*/ 222 h 222"/>
                  <a:gd name="T52" fmla="*/ 16 w 139"/>
                  <a:gd name="T53" fmla="*/ 217 h 222"/>
                  <a:gd name="T54" fmla="*/ 14 w 139"/>
                  <a:gd name="T55" fmla="*/ 211 h 222"/>
                  <a:gd name="T56" fmla="*/ 14 w 139"/>
                  <a:gd name="T57" fmla="*/ 185 h 222"/>
                  <a:gd name="T58" fmla="*/ 11 w 139"/>
                  <a:gd name="T59" fmla="*/ 170 h 222"/>
                  <a:gd name="T60" fmla="*/ 25 w 139"/>
                  <a:gd name="T61" fmla="*/ 143 h 222"/>
                  <a:gd name="T62" fmla="*/ 26 w 139"/>
                  <a:gd name="T63" fmla="*/ 132 h 222"/>
                  <a:gd name="T64" fmla="*/ 31 w 139"/>
                  <a:gd name="T65" fmla="*/ 124 h 222"/>
                  <a:gd name="T66" fmla="*/ 29 w 139"/>
                  <a:gd name="T67" fmla="*/ 116 h 222"/>
                  <a:gd name="T68" fmla="*/ 33 w 139"/>
                  <a:gd name="T69" fmla="*/ 107 h 222"/>
                  <a:gd name="T70" fmla="*/ 33 w 139"/>
                  <a:gd name="T71" fmla="*/ 98 h 222"/>
                  <a:gd name="T72" fmla="*/ 33 w 139"/>
                  <a:gd name="T73" fmla="*/ 90 h 222"/>
                  <a:gd name="T74" fmla="*/ 27 w 139"/>
                  <a:gd name="T75" fmla="*/ 81 h 222"/>
                  <a:gd name="T76" fmla="*/ 11 w 139"/>
                  <a:gd name="T77" fmla="*/ 74 h 222"/>
                  <a:gd name="T78" fmla="*/ 1 w 139"/>
                  <a:gd name="T79" fmla="*/ 74 h 222"/>
                  <a:gd name="T80" fmla="*/ 7 w 139"/>
                  <a:gd name="T81" fmla="*/ 59 h 222"/>
                  <a:gd name="T82" fmla="*/ 37 w 139"/>
                  <a:gd name="T83" fmla="*/ 48 h 222"/>
                  <a:gd name="T84" fmla="*/ 43 w 139"/>
                  <a:gd name="T85" fmla="*/ 51 h 222"/>
                  <a:gd name="T86" fmla="*/ 49 w 139"/>
                  <a:gd name="T87" fmla="*/ 52 h 222"/>
                  <a:gd name="T88" fmla="*/ 56 w 139"/>
                  <a:gd name="T89" fmla="*/ 62 h 222"/>
                  <a:gd name="T90" fmla="*/ 52 w 139"/>
                  <a:gd name="T91" fmla="*/ 76 h 222"/>
                  <a:gd name="T92" fmla="*/ 61 w 139"/>
                  <a:gd name="T93" fmla="*/ 85 h 222"/>
                  <a:gd name="T94" fmla="*/ 66 w 139"/>
                  <a:gd name="T95" fmla="*/ 88 h 222"/>
                  <a:gd name="T96" fmla="*/ 70 w 139"/>
                  <a:gd name="T97" fmla="*/ 76 h 222"/>
                  <a:gd name="T98" fmla="*/ 72 w 139"/>
                  <a:gd name="T99" fmla="*/ 65 h 222"/>
                  <a:gd name="T100" fmla="*/ 76 w 139"/>
                  <a:gd name="T101" fmla="*/ 60 h 222"/>
                  <a:gd name="T102" fmla="*/ 69 w 139"/>
                  <a:gd name="T103" fmla="*/ 47 h 222"/>
                  <a:gd name="T104" fmla="*/ 56 w 139"/>
                  <a:gd name="T105" fmla="*/ 37 h 222"/>
                  <a:gd name="T106" fmla="*/ 73 w 139"/>
                  <a:gd name="T107" fmla="*/ 12 h 222"/>
                  <a:gd name="T108" fmla="*/ 80 w 139"/>
                  <a:gd name="T109" fmla="*/ 13 h 222"/>
                  <a:gd name="T110" fmla="*/ 90 w 139"/>
                  <a:gd name="T111" fmla="*/ 13 h 222"/>
                  <a:gd name="T112" fmla="*/ 95 w 139"/>
                  <a:gd name="T113" fmla="*/ 15 h 222"/>
                  <a:gd name="T114" fmla="*/ 103 w 139"/>
                  <a:gd name="T115" fmla="*/ 9 h 222"/>
                  <a:gd name="T116" fmla="*/ 113 w 139"/>
                  <a:gd name="T117" fmla="*/ 9 h 222"/>
                  <a:gd name="T118" fmla="*/ 125 w 139"/>
                  <a:gd name="T119" fmla="*/ 7 h 222"/>
                  <a:gd name="T120" fmla="*/ 137 w 139"/>
                  <a:gd name="T121" fmla="*/ 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222">
                    <a:moveTo>
                      <a:pt x="138" y="0"/>
                    </a:moveTo>
                    <a:lnTo>
                      <a:pt x="139" y="1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5" y="9"/>
                    </a:lnTo>
                    <a:lnTo>
                      <a:pt x="135" y="11"/>
                    </a:lnTo>
                    <a:lnTo>
                      <a:pt x="135" y="12"/>
                    </a:lnTo>
                    <a:lnTo>
                      <a:pt x="137" y="13"/>
                    </a:lnTo>
                    <a:lnTo>
                      <a:pt x="135" y="13"/>
                    </a:lnTo>
                    <a:lnTo>
                      <a:pt x="135" y="19"/>
                    </a:lnTo>
                    <a:lnTo>
                      <a:pt x="137" y="22"/>
                    </a:lnTo>
                    <a:lnTo>
                      <a:pt x="137" y="22"/>
                    </a:lnTo>
                    <a:lnTo>
                      <a:pt x="137" y="26"/>
                    </a:lnTo>
                    <a:lnTo>
                      <a:pt x="137" y="26"/>
                    </a:lnTo>
                    <a:lnTo>
                      <a:pt x="137" y="30"/>
                    </a:lnTo>
                    <a:lnTo>
                      <a:pt x="135" y="31"/>
                    </a:lnTo>
                    <a:lnTo>
                      <a:pt x="137" y="34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5" y="43"/>
                    </a:lnTo>
                    <a:lnTo>
                      <a:pt x="135" y="48"/>
                    </a:lnTo>
                    <a:lnTo>
                      <a:pt x="134" y="48"/>
                    </a:lnTo>
                    <a:lnTo>
                      <a:pt x="134" y="49"/>
                    </a:lnTo>
                    <a:lnTo>
                      <a:pt x="134" y="51"/>
                    </a:lnTo>
                    <a:lnTo>
                      <a:pt x="137" y="51"/>
                    </a:lnTo>
                    <a:lnTo>
                      <a:pt x="138" y="51"/>
                    </a:lnTo>
                    <a:lnTo>
                      <a:pt x="138" y="56"/>
                    </a:lnTo>
                    <a:lnTo>
                      <a:pt x="137" y="58"/>
                    </a:lnTo>
                    <a:lnTo>
                      <a:pt x="135" y="59"/>
                    </a:lnTo>
                    <a:lnTo>
                      <a:pt x="137" y="59"/>
                    </a:lnTo>
                    <a:lnTo>
                      <a:pt x="135" y="60"/>
                    </a:lnTo>
                    <a:lnTo>
                      <a:pt x="134" y="60"/>
                    </a:lnTo>
                    <a:lnTo>
                      <a:pt x="132" y="63"/>
                    </a:lnTo>
                    <a:lnTo>
                      <a:pt x="132" y="63"/>
                    </a:lnTo>
                    <a:lnTo>
                      <a:pt x="134" y="63"/>
                    </a:lnTo>
                    <a:lnTo>
                      <a:pt x="135" y="63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2" y="67"/>
                    </a:lnTo>
                    <a:lnTo>
                      <a:pt x="128" y="72"/>
                    </a:lnTo>
                    <a:lnTo>
                      <a:pt x="128" y="73"/>
                    </a:lnTo>
                    <a:lnTo>
                      <a:pt x="127" y="77"/>
                    </a:lnTo>
                    <a:lnTo>
                      <a:pt x="124" y="77"/>
                    </a:lnTo>
                    <a:lnTo>
                      <a:pt x="124" y="80"/>
                    </a:lnTo>
                    <a:lnTo>
                      <a:pt x="116" y="84"/>
                    </a:lnTo>
                    <a:lnTo>
                      <a:pt x="114" y="84"/>
                    </a:lnTo>
                    <a:lnTo>
                      <a:pt x="113" y="87"/>
                    </a:lnTo>
                    <a:lnTo>
                      <a:pt x="105" y="91"/>
                    </a:lnTo>
                    <a:lnTo>
                      <a:pt x="102" y="91"/>
                    </a:lnTo>
                    <a:lnTo>
                      <a:pt x="102" y="91"/>
                    </a:lnTo>
                    <a:lnTo>
                      <a:pt x="98" y="94"/>
                    </a:lnTo>
                    <a:lnTo>
                      <a:pt x="92" y="96"/>
                    </a:lnTo>
                    <a:lnTo>
                      <a:pt x="91" y="96"/>
                    </a:lnTo>
                    <a:lnTo>
                      <a:pt x="91" y="98"/>
                    </a:lnTo>
                    <a:lnTo>
                      <a:pt x="88" y="102"/>
                    </a:lnTo>
                    <a:lnTo>
                      <a:pt x="87" y="102"/>
                    </a:lnTo>
                    <a:lnTo>
                      <a:pt x="85" y="101"/>
                    </a:lnTo>
                    <a:lnTo>
                      <a:pt x="85" y="103"/>
                    </a:lnTo>
                    <a:lnTo>
                      <a:pt x="83" y="103"/>
                    </a:lnTo>
                    <a:lnTo>
                      <a:pt x="83" y="106"/>
                    </a:lnTo>
                    <a:lnTo>
                      <a:pt x="77" y="109"/>
                    </a:lnTo>
                    <a:lnTo>
                      <a:pt x="77" y="110"/>
                    </a:lnTo>
                    <a:lnTo>
                      <a:pt x="76" y="112"/>
                    </a:lnTo>
                    <a:lnTo>
                      <a:pt x="74" y="112"/>
                    </a:lnTo>
                    <a:lnTo>
                      <a:pt x="74" y="114"/>
                    </a:lnTo>
                    <a:lnTo>
                      <a:pt x="72" y="114"/>
                    </a:lnTo>
                    <a:lnTo>
                      <a:pt x="65" y="119"/>
                    </a:lnTo>
                    <a:lnTo>
                      <a:pt x="65" y="121"/>
                    </a:lnTo>
                    <a:lnTo>
                      <a:pt x="63" y="123"/>
                    </a:lnTo>
                    <a:lnTo>
                      <a:pt x="59" y="123"/>
                    </a:lnTo>
                    <a:lnTo>
                      <a:pt x="58" y="125"/>
                    </a:lnTo>
                    <a:lnTo>
                      <a:pt x="56" y="123"/>
                    </a:lnTo>
                    <a:lnTo>
                      <a:pt x="55" y="124"/>
                    </a:lnTo>
                    <a:lnTo>
                      <a:pt x="55" y="124"/>
                    </a:lnTo>
                    <a:lnTo>
                      <a:pt x="56" y="127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5" y="131"/>
                    </a:lnTo>
                    <a:lnTo>
                      <a:pt x="54" y="134"/>
                    </a:lnTo>
                    <a:lnTo>
                      <a:pt x="58" y="139"/>
                    </a:lnTo>
                    <a:lnTo>
                      <a:pt x="58" y="141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59" y="145"/>
                    </a:lnTo>
                    <a:lnTo>
                      <a:pt x="59" y="148"/>
                    </a:lnTo>
                    <a:lnTo>
                      <a:pt x="61" y="150"/>
                    </a:lnTo>
                    <a:lnTo>
                      <a:pt x="59" y="159"/>
                    </a:lnTo>
                    <a:lnTo>
                      <a:pt x="61" y="161"/>
                    </a:lnTo>
                    <a:lnTo>
                      <a:pt x="62" y="161"/>
                    </a:lnTo>
                    <a:lnTo>
                      <a:pt x="62" y="160"/>
                    </a:lnTo>
                    <a:lnTo>
                      <a:pt x="63" y="156"/>
                    </a:lnTo>
                    <a:lnTo>
                      <a:pt x="63" y="159"/>
                    </a:lnTo>
                    <a:lnTo>
                      <a:pt x="63" y="159"/>
                    </a:lnTo>
                    <a:lnTo>
                      <a:pt x="63" y="163"/>
                    </a:lnTo>
                    <a:lnTo>
                      <a:pt x="62" y="164"/>
                    </a:lnTo>
                    <a:lnTo>
                      <a:pt x="62" y="168"/>
                    </a:lnTo>
                    <a:lnTo>
                      <a:pt x="63" y="168"/>
                    </a:lnTo>
                    <a:lnTo>
                      <a:pt x="61" y="172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59" y="179"/>
                    </a:lnTo>
                    <a:lnTo>
                      <a:pt x="59" y="179"/>
                    </a:lnTo>
                    <a:lnTo>
                      <a:pt x="59" y="181"/>
                    </a:lnTo>
                    <a:lnTo>
                      <a:pt x="62" y="179"/>
                    </a:lnTo>
                    <a:lnTo>
                      <a:pt x="62" y="181"/>
                    </a:lnTo>
                    <a:lnTo>
                      <a:pt x="61" y="184"/>
                    </a:lnTo>
                    <a:lnTo>
                      <a:pt x="59" y="188"/>
                    </a:lnTo>
                    <a:lnTo>
                      <a:pt x="55" y="192"/>
                    </a:lnTo>
                    <a:lnTo>
                      <a:pt x="47" y="196"/>
                    </a:lnTo>
                    <a:lnTo>
                      <a:pt x="34" y="199"/>
                    </a:lnTo>
                    <a:lnTo>
                      <a:pt x="30" y="203"/>
                    </a:lnTo>
                    <a:lnTo>
                      <a:pt x="27" y="204"/>
                    </a:lnTo>
                    <a:lnTo>
                      <a:pt x="26" y="206"/>
                    </a:lnTo>
                    <a:lnTo>
                      <a:pt x="25" y="207"/>
                    </a:lnTo>
                    <a:lnTo>
                      <a:pt x="23" y="210"/>
                    </a:lnTo>
                    <a:lnTo>
                      <a:pt x="22" y="210"/>
                    </a:lnTo>
                    <a:lnTo>
                      <a:pt x="20" y="211"/>
                    </a:lnTo>
                    <a:lnTo>
                      <a:pt x="20" y="211"/>
                    </a:lnTo>
                    <a:lnTo>
                      <a:pt x="22" y="214"/>
                    </a:lnTo>
                    <a:lnTo>
                      <a:pt x="22" y="217"/>
                    </a:lnTo>
                    <a:lnTo>
                      <a:pt x="23" y="215"/>
                    </a:lnTo>
                    <a:lnTo>
                      <a:pt x="25" y="215"/>
                    </a:lnTo>
                    <a:lnTo>
                      <a:pt x="26" y="213"/>
                    </a:lnTo>
                    <a:lnTo>
                      <a:pt x="27" y="213"/>
                    </a:lnTo>
                    <a:lnTo>
                      <a:pt x="27" y="214"/>
                    </a:lnTo>
                    <a:lnTo>
                      <a:pt x="26" y="218"/>
                    </a:lnTo>
                    <a:lnTo>
                      <a:pt x="25" y="219"/>
                    </a:lnTo>
                    <a:lnTo>
                      <a:pt x="25" y="222"/>
                    </a:lnTo>
                    <a:lnTo>
                      <a:pt x="22" y="222"/>
                    </a:lnTo>
                    <a:lnTo>
                      <a:pt x="18" y="221"/>
                    </a:lnTo>
                    <a:lnTo>
                      <a:pt x="16" y="221"/>
                    </a:lnTo>
                    <a:lnTo>
                      <a:pt x="16" y="221"/>
                    </a:lnTo>
                    <a:lnTo>
                      <a:pt x="16" y="218"/>
                    </a:lnTo>
                    <a:lnTo>
                      <a:pt x="16" y="217"/>
                    </a:lnTo>
                    <a:lnTo>
                      <a:pt x="18" y="215"/>
                    </a:lnTo>
                    <a:lnTo>
                      <a:pt x="16" y="214"/>
                    </a:lnTo>
                    <a:lnTo>
                      <a:pt x="15" y="213"/>
                    </a:lnTo>
                    <a:lnTo>
                      <a:pt x="14" y="211"/>
                    </a:lnTo>
                    <a:lnTo>
                      <a:pt x="14" y="211"/>
                    </a:lnTo>
                    <a:lnTo>
                      <a:pt x="14" y="207"/>
                    </a:lnTo>
                    <a:lnTo>
                      <a:pt x="14" y="203"/>
                    </a:lnTo>
                    <a:lnTo>
                      <a:pt x="15" y="199"/>
                    </a:lnTo>
                    <a:lnTo>
                      <a:pt x="15" y="189"/>
                    </a:lnTo>
                    <a:lnTo>
                      <a:pt x="14" y="185"/>
                    </a:lnTo>
                    <a:lnTo>
                      <a:pt x="14" y="182"/>
                    </a:lnTo>
                    <a:lnTo>
                      <a:pt x="12" y="181"/>
                    </a:lnTo>
                    <a:lnTo>
                      <a:pt x="14" y="179"/>
                    </a:lnTo>
                    <a:lnTo>
                      <a:pt x="14" y="174"/>
                    </a:lnTo>
                    <a:lnTo>
                      <a:pt x="11" y="170"/>
                    </a:lnTo>
                    <a:lnTo>
                      <a:pt x="11" y="167"/>
                    </a:lnTo>
                    <a:lnTo>
                      <a:pt x="9" y="163"/>
                    </a:lnTo>
                    <a:lnTo>
                      <a:pt x="9" y="163"/>
                    </a:lnTo>
                    <a:lnTo>
                      <a:pt x="25" y="148"/>
                    </a:lnTo>
                    <a:lnTo>
                      <a:pt x="25" y="143"/>
                    </a:lnTo>
                    <a:lnTo>
                      <a:pt x="25" y="142"/>
                    </a:lnTo>
                    <a:lnTo>
                      <a:pt x="25" y="138"/>
                    </a:lnTo>
                    <a:lnTo>
                      <a:pt x="26" y="137"/>
                    </a:lnTo>
                    <a:lnTo>
                      <a:pt x="25" y="134"/>
                    </a:lnTo>
                    <a:lnTo>
                      <a:pt x="26" y="132"/>
                    </a:lnTo>
                    <a:lnTo>
                      <a:pt x="27" y="132"/>
                    </a:lnTo>
                    <a:lnTo>
                      <a:pt x="29" y="131"/>
                    </a:lnTo>
                    <a:lnTo>
                      <a:pt x="30" y="128"/>
                    </a:lnTo>
                    <a:lnTo>
                      <a:pt x="33" y="127"/>
                    </a:lnTo>
                    <a:lnTo>
                      <a:pt x="31" y="124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31" y="120"/>
                    </a:lnTo>
                    <a:lnTo>
                      <a:pt x="31" y="117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30" y="113"/>
                    </a:lnTo>
                    <a:lnTo>
                      <a:pt x="31" y="110"/>
                    </a:lnTo>
                    <a:lnTo>
                      <a:pt x="31" y="109"/>
                    </a:lnTo>
                    <a:lnTo>
                      <a:pt x="33" y="107"/>
                    </a:lnTo>
                    <a:lnTo>
                      <a:pt x="34" y="105"/>
                    </a:lnTo>
                    <a:lnTo>
                      <a:pt x="31" y="106"/>
                    </a:lnTo>
                    <a:lnTo>
                      <a:pt x="30" y="105"/>
                    </a:lnTo>
                    <a:lnTo>
                      <a:pt x="31" y="102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3" y="95"/>
                    </a:lnTo>
                    <a:lnTo>
                      <a:pt x="33" y="92"/>
                    </a:lnTo>
                    <a:lnTo>
                      <a:pt x="33" y="91"/>
                    </a:lnTo>
                    <a:lnTo>
                      <a:pt x="33" y="90"/>
                    </a:lnTo>
                    <a:lnTo>
                      <a:pt x="34" y="87"/>
                    </a:lnTo>
                    <a:lnTo>
                      <a:pt x="34" y="84"/>
                    </a:lnTo>
                    <a:lnTo>
                      <a:pt x="31" y="84"/>
                    </a:lnTo>
                    <a:lnTo>
                      <a:pt x="30" y="83"/>
                    </a:lnTo>
                    <a:lnTo>
                      <a:pt x="27" y="81"/>
                    </a:lnTo>
                    <a:lnTo>
                      <a:pt x="23" y="80"/>
                    </a:lnTo>
                    <a:lnTo>
                      <a:pt x="20" y="80"/>
                    </a:lnTo>
                    <a:lnTo>
                      <a:pt x="19" y="77"/>
                    </a:lnTo>
                    <a:lnTo>
                      <a:pt x="15" y="74"/>
                    </a:lnTo>
                    <a:lnTo>
                      <a:pt x="11" y="74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8" y="74"/>
                    </a:lnTo>
                    <a:lnTo>
                      <a:pt x="7" y="74"/>
                    </a:lnTo>
                    <a:lnTo>
                      <a:pt x="1" y="74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0" y="63"/>
                    </a:lnTo>
                    <a:lnTo>
                      <a:pt x="1" y="62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23" y="54"/>
                    </a:lnTo>
                    <a:lnTo>
                      <a:pt x="25" y="52"/>
                    </a:lnTo>
                    <a:lnTo>
                      <a:pt x="33" y="49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41" y="48"/>
                    </a:lnTo>
                    <a:lnTo>
                      <a:pt x="41" y="49"/>
                    </a:lnTo>
                    <a:lnTo>
                      <a:pt x="43" y="49"/>
                    </a:lnTo>
                    <a:lnTo>
                      <a:pt x="43" y="51"/>
                    </a:lnTo>
                    <a:lnTo>
                      <a:pt x="44" y="54"/>
                    </a:lnTo>
                    <a:lnTo>
                      <a:pt x="45" y="55"/>
                    </a:lnTo>
                    <a:lnTo>
                      <a:pt x="47" y="54"/>
                    </a:lnTo>
                    <a:lnTo>
                      <a:pt x="48" y="54"/>
                    </a:lnTo>
                    <a:lnTo>
                      <a:pt x="49" y="52"/>
                    </a:lnTo>
                    <a:lnTo>
                      <a:pt x="52" y="52"/>
                    </a:lnTo>
                    <a:lnTo>
                      <a:pt x="55" y="54"/>
                    </a:lnTo>
                    <a:lnTo>
                      <a:pt x="56" y="55"/>
                    </a:lnTo>
                    <a:lnTo>
                      <a:pt x="56" y="59"/>
                    </a:lnTo>
                    <a:lnTo>
                      <a:pt x="56" y="62"/>
                    </a:lnTo>
                    <a:lnTo>
                      <a:pt x="54" y="65"/>
                    </a:lnTo>
                    <a:lnTo>
                      <a:pt x="54" y="69"/>
                    </a:lnTo>
                    <a:lnTo>
                      <a:pt x="51" y="70"/>
                    </a:lnTo>
                    <a:lnTo>
                      <a:pt x="52" y="73"/>
                    </a:lnTo>
                    <a:lnTo>
                      <a:pt x="52" y="76"/>
                    </a:lnTo>
                    <a:lnTo>
                      <a:pt x="54" y="77"/>
                    </a:lnTo>
                    <a:lnTo>
                      <a:pt x="55" y="80"/>
                    </a:lnTo>
                    <a:lnTo>
                      <a:pt x="58" y="83"/>
                    </a:lnTo>
                    <a:lnTo>
                      <a:pt x="59" y="84"/>
                    </a:lnTo>
                    <a:lnTo>
                      <a:pt x="61" y="85"/>
                    </a:lnTo>
                    <a:lnTo>
                      <a:pt x="62" y="87"/>
                    </a:lnTo>
                    <a:lnTo>
                      <a:pt x="62" y="88"/>
                    </a:lnTo>
                    <a:lnTo>
                      <a:pt x="62" y="91"/>
                    </a:lnTo>
                    <a:lnTo>
                      <a:pt x="65" y="90"/>
                    </a:lnTo>
                    <a:lnTo>
                      <a:pt x="66" y="88"/>
                    </a:lnTo>
                    <a:lnTo>
                      <a:pt x="65" y="84"/>
                    </a:lnTo>
                    <a:lnTo>
                      <a:pt x="66" y="83"/>
                    </a:lnTo>
                    <a:lnTo>
                      <a:pt x="66" y="80"/>
                    </a:lnTo>
                    <a:lnTo>
                      <a:pt x="67" y="76"/>
                    </a:lnTo>
                    <a:lnTo>
                      <a:pt x="70" y="76"/>
                    </a:lnTo>
                    <a:lnTo>
                      <a:pt x="72" y="74"/>
                    </a:lnTo>
                    <a:lnTo>
                      <a:pt x="73" y="72"/>
                    </a:lnTo>
                    <a:lnTo>
                      <a:pt x="73" y="67"/>
                    </a:lnTo>
                    <a:lnTo>
                      <a:pt x="72" y="66"/>
                    </a:lnTo>
                    <a:lnTo>
                      <a:pt x="72" y="65"/>
                    </a:lnTo>
                    <a:lnTo>
                      <a:pt x="72" y="63"/>
                    </a:lnTo>
                    <a:lnTo>
                      <a:pt x="72" y="62"/>
                    </a:lnTo>
                    <a:lnTo>
                      <a:pt x="73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6" y="59"/>
                    </a:lnTo>
                    <a:lnTo>
                      <a:pt x="74" y="56"/>
                    </a:lnTo>
                    <a:lnTo>
                      <a:pt x="73" y="54"/>
                    </a:lnTo>
                    <a:lnTo>
                      <a:pt x="70" y="49"/>
                    </a:lnTo>
                    <a:lnTo>
                      <a:pt x="69" y="47"/>
                    </a:lnTo>
                    <a:lnTo>
                      <a:pt x="65" y="43"/>
                    </a:lnTo>
                    <a:lnTo>
                      <a:pt x="63" y="43"/>
                    </a:lnTo>
                    <a:lnTo>
                      <a:pt x="63" y="41"/>
                    </a:lnTo>
                    <a:lnTo>
                      <a:pt x="61" y="40"/>
                    </a:lnTo>
                    <a:lnTo>
                      <a:pt x="56" y="37"/>
                    </a:lnTo>
                    <a:lnTo>
                      <a:pt x="55" y="25"/>
                    </a:lnTo>
                    <a:lnTo>
                      <a:pt x="58" y="13"/>
                    </a:lnTo>
                    <a:lnTo>
                      <a:pt x="70" y="13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4" y="11"/>
                    </a:lnTo>
                    <a:lnTo>
                      <a:pt x="76" y="12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80" y="13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5" y="16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5" y="15"/>
                    </a:lnTo>
                    <a:lnTo>
                      <a:pt x="98" y="13"/>
                    </a:lnTo>
                    <a:lnTo>
                      <a:pt x="102" y="13"/>
                    </a:lnTo>
                    <a:lnTo>
                      <a:pt x="103" y="12"/>
                    </a:lnTo>
                    <a:lnTo>
                      <a:pt x="102" y="11"/>
                    </a:lnTo>
                    <a:lnTo>
                      <a:pt x="103" y="9"/>
                    </a:lnTo>
                    <a:lnTo>
                      <a:pt x="106" y="11"/>
                    </a:lnTo>
                    <a:lnTo>
                      <a:pt x="107" y="9"/>
                    </a:lnTo>
                    <a:lnTo>
                      <a:pt x="109" y="11"/>
                    </a:lnTo>
                    <a:lnTo>
                      <a:pt x="112" y="11"/>
                    </a:lnTo>
                    <a:lnTo>
                      <a:pt x="113" y="9"/>
                    </a:lnTo>
                    <a:lnTo>
                      <a:pt x="117" y="8"/>
                    </a:lnTo>
                    <a:lnTo>
                      <a:pt x="120" y="9"/>
                    </a:lnTo>
                    <a:lnTo>
                      <a:pt x="121" y="8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5"/>
                    </a:lnTo>
                    <a:lnTo>
                      <a:pt x="130" y="4"/>
                    </a:lnTo>
                    <a:lnTo>
                      <a:pt x="132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38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2" name="Freeform 918"/>
              <p:cNvSpPr>
                <a:spLocks/>
              </p:cNvSpPr>
              <p:nvPr/>
            </p:nvSpPr>
            <p:spPr bwMode="auto">
              <a:xfrm>
                <a:off x="4971434" y="4538654"/>
                <a:ext cx="29644" cy="31126"/>
              </a:xfrm>
              <a:custGeom>
                <a:avLst/>
                <a:gdLst>
                  <a:gd name="T0" fmla="*/ 7 w 20"/>
                  <a:gd name="T1" fmla="*/ 0 h 21"/>
                  <a:gd name="T2" fmla="*/ 11 w 20"/>
                  <a:gd name="T3" fmla="*/ 1 h 21"/>
                  <a:gd name="T4" fmla="*/ 13 w 20"/>
                  <a:gd name="T5" fmla="*/ 3 h 21"/>
                  <a:gd name="T6" fmla="*/ 16 w 20"/>
                  <a:gd name="T7" fmla="*/ 4 h 21"/>
                  <a:gd name="T8" fmla="*/ 16 w 20"/>
                  <a:gd name="T9" fmla="*/ 4 h 21"/>
                  <a:gd name="T10" fmla="*/ 16 w 20"/>
                  <a:gd name="T11" fmla="*/ 4 h 21"/>
                  <a:gd name="T12" fmla="*/ 17 w 20"/>
                  <a:gd name="T13" fmla="*/ 6 h 21"/>
                  <a:gd name="T14" fmla="*/ 18 w 20"/>
                  <a:gd name="T15" fmla="*/ 7 h 21"/>
                  <a:gd name="T16" fmla="*/ 20 w 20"/>
                  <a:gd name="T17" fmla="*/ 8 h 21"/>
                  <a:gd name="T18" fmla="*/ 18 w 20"/>
                  <a:gd name="T19" fmla="*/ 10 h 21"/>
                  <a:gd name="T20" fmla="*/ 18 w 20"/>
                  <a:gd name="T21" fmla="*/ 11 h 21"/>
                  <a:gd name="T22" fmla="*/ 18 w 20"/>
                  <a:gd name="T23" fmla="*/ 14 h 21"/>
                  <a:gd name="T24" fmla="*/ 18 w 20"/>
                  <a:gd name="T25" fmla="*/ 14 h 21"/>
                  <a:gd name="T26" fmla="*/ 17 w 20"/>
                  <a:gd name="T27" fmla="*/ 14 h 21"/>
                  <a:gd name="T28" fmla="*/ 16 w 20"/>
                  <a:gd name="T29" fmla="*/ 15 h 21"/>
                  <a:gd name="T30" fmla="*/ 16 w 20"/>
                  <a:gd name="T31" fmla="*/ 18 h 21"/>
                  <a:gd name="T32" fmla="*/ 16 w 20"/>
                  <a:gd name="T33" fmla="*/ 19 h 21"/>
                  <a:gd name="T34" fmla="*/ 13 w 20"/>
                  <a:gd name="T35" fmla="*/ 21 h 21"/>
                  <a:gd name="T36" fmla="*/ 9 w 20"/>
                  <a:gd name="T37" fmla="*/ 21 h 21"/>
                  <a:gd name="T38" fmla="*/ 4 w 20"/>
                  <a:gd name="T39" fmla="*/ 18 h 21"/>
                  <a:gd name="T40" fmla="*/ 3 w 20"/>
                  <a:gd name="T41" fmla="*/ 15 h 21"/>
                  <a:gd name="T42" fmla="*/ 2 w 20"/>
                  <a:gd name="T43" fmla="*/ 14 h 21"/>
                  <a:gd name="T44" fmla="*/ 0 w 20"/>
                  <a:gd name="T45" fmla="*/ 12 h 21"/>
                  <a:gd name="T46" fmla="*/ 2 w 20"/>
                  <a:gd name="T47" fmla="*/ 10 h 21"/>
                  <a:gd name="T48" fmla="*/ 4 w 20"/>
                  <a:gd name="T49" fmla="*/ 3 h 21"/>
                  <a:gd name="T50" fmla="*/ 6 w 20"/>
                  <a:gd name="T51" fmla="*/ 0 h 21"/>
                  <a:gd name="T52" fmla="*/ 7 w 20"/>
                  <a:gd name="T5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21">
                    <a:moveTo>
                      <a:pt x="7" y="0"/>
                    </a:moveTo>
                    <a:lnTo>
                      <a:pt x="11" y="1"/>
                    </a:lnTo>
                    <a:lnTo>
                      <a:pt x="13" y="3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7" y="6"/>
                    </a:lnTo>
                    <a:lnTo>
                      <a:pt x="18" y="7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6" y="18"/>
                    </a:lnTo>
                    <a:lnTo>
                      <a:pt x="16" y="19"/>
                    </a:lnTo>
                    <a:lnTo>
                      <a:pt x="13" y="21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3" name="Freeform 919"/>
              <p:cNvSpPr>
                <a:spLocks noEditPoints="1"/>
              </p:cNvSpPr>
              <p:nvPr/>
            </p:nvSpPr>
            <p:spPr bwMode="auto">
              <a:xfrm>
                <a:off x="4692782" y="4464545"/>
                <a:ext cx="318671" cy="271241"/>
              </a:xfrm>
              <a:custGeom>
                <a:avLst/>
                <a:gdLst>
                  <a:gd name="T0" fmla="*/ 147 w 215"/>
                  <a:gd name="T1" fmla="*/ 96 h 183"/>
                  <a:gd name="T2" fmla="*/ 137 w 215"/>
                  <a:gd name="T3" fmla="*/ 108 h 183"/>
                  <a:gd name="T4" fmla="*/ 144 w 215"/>
                  <a:gd name="T5" fmla="*/ 118 h 183"/>
                  <a:gd name="T6" fmla="*/ 152 w 215"/>
                  <a:gd name="T7" fmla="*/ 118 h 183"/>
                  <a:gd name="T8" fmla="*/ 161 w 215"/>
                  <a:gd name="T9" fmla="*/ 114 h 183"/>
                  <a:gd name="T10" fmla="*/ 165 w 215"/>
                  <a:gd name="T11" fmla="*/ 105 h 183"/>
                  <a:gd name="T12" fmla="*/ 161 w 215"/>
                  <a:gd name="T13" fmla="*/ 94 h 183"/>
                  <a:gd name="T14" fmla="*/ 177 w 215"/>
                  <a:gd name="T15" fmla="*/ 0 h 183"/>
                  <a:gd name="T16" fmla="*/ 187 w 215"/>
                  <a:gd name="T17" fmla="*/ 4 h 183"/>
                  <a:gd name="T18" fmla="*/ 201 w 215"/>
                  <a:gd name="T19" fmla="*/ 10 h 183"/>
                  <a:gd name="T20" fmla="*/ 204 w 215"/>
                  <a:gd name="T21" fmla="*/ 25 h 183"/>
                  <a:gd name="T22" fmla="*/ 204 w 215"/>
                  <a:gd name="T23" fmla="*/ 50 h 183"/>
                  <a:gd name="T24" fmla="*/ 194 w 215"/>
                  <a:gd name="T25" fmla="*/ 50 h 183"/>
                  <a:gd name="T26" fmla="*/ 191 w 215"/>
                  <a:gd name="T27" fmla="*/ 65 h 183"/>
                  <a:gd name="T28" fmla="*/ 204 w 215"/>
                  <a:gd name="T29" fmla="*/ 68 h 183"/>
                  <a:gd name="T30" fmla="*/ 212 w 215"/>
                  <a:gd name="T31" fmla="*/ 65 h 183"/>
                  <a:gd name="T32" fmla="*/ 212 w 215"/>
                  <a:gd name="T33" fmla="*/ 74 h 183"/>
                  <a:gd name="T34" fmla="*/ 206 w 215"/>
                  <a:gd name="T35" fmla="*/ 90 h 183"/>
                  <a:gd name="T36" fmla="*/ 197 w 215"/>
                  <a:gd name="T37" fmla="*/ 98 h 183"/>
                  <a:gd name="T38" fmla="*/ 188 w 215"/>
                  <a:gd name="T39" fmla="*/ 111 h 183"/>
                  <a:gd name="T40" fmla="*/ 173 w 215"/>
                  <a:gd name="T41" fmla="*/ 132 h 183"/>
                  <a:gd name="T42" fmla="*/ 152 w 215"/>
                  <a:gd name="T43" fmla="*/ 151 h 183"/>
                  <a:gd name="T44" fmla="*/ 137 w 215"/>
                  <a:gd name="T45" fmla="*/ 162 h 183"/>
                  <a:gd name="T46" fmla="*/ 123 w 215"/>
                  <a:gd name="T47" fmla="*/ 168 h 183"/>
                  <a:gd name="T48" fmla="*/ 115 w 215"/>
                  <a:gd name="T49" fmla="*/ 172 h 183"/>
                  <a:gd name="T50" fmla="*/ 104 w 215"/>
                  <a:gd name="T51" fmla="*/ 173 h 183"/>
                  <a:gd name="T52" fmla="*/ 89 w 215"/>
                  <a:gd name="T53" fmla="*/ 170 h 183"/>
                  <a:gd name="T54" fmla="*/ 74 w 215"/>
                  <a:gd name="T55" fmla="*/ 172 h 183"/>
                  <a:gd name="T56" fmla="*/ 65 w 215"/>
                  <a:gd name="T57" fmla="*/ 176 h 183"/>
                  <a:gd name="T58" fmla="*/ 53 w 215"/>
                  <a:gd name="T59" fmla="*/ 177 h 183"/>
                  <a:gd name="T60" fmla="*/ 43 w 215"/>
                  <a:gd name="T61" fmla="*/ 183 h 183"/>
                  <a:gd name="T62" fmla="*/ 32 w 215"/>
                  <a:gd name="T63" fmla="*/ 177 h 183"/>
                  <a:gd name="T64" fmla="*/ 27 w 215"/>
                  <a:gd name="T65" fmla="*/ 173 h 183"/>
                  <a:gd name="T66" fmla="*/ 20 w 215"/>
                  <a:gd name="T67" fmla="*/ 173 h 183"/>
                  <a:gd name="T68" fmla="*/ 17 w 215"/>
                  <a:gd name="T69" fmla="*/ 158 h 183"/>
                  <a:gd name="T70" fmla="*/ 20 w 215"/>
                  <a:gd name="T71" fmla="*/ 151 h 183"/>
                  <a:gd name="T72" fmla="*/ 17 w 215"/>
                  <a:gd name="T73" fmla="*/ 133 h 183"/>
                  <a:gd name="T74" fmla="*/ 9 w 215"/>
                  <a:gd name="T75" fmla="*/ 105 h 183"/>
                  <a:gd name="T76" fmla="*/ 2 w 215"/>
                  <a:gd name="T77" fmla="*/ 89 h 183"/>
                  <a:gd name="T78" fmla="*/ 9 w 215"/>
                  <a:gd name="T79" fmla="*/ 83 h 183"/>
                  <a:gd name="T80" fmla="*/ 18 w 215"/>
                  <a:gd name="T81" fmla="*/ 93 h 183"/>
                  <a:gd name="T82" fmla="*/ 28 w 215"/>
                  <a:gd name="T83" fmla="*/ 94 h 183"/>
                  <a:gd name="T84" fmla="*/ 35 w 215"/>
                  <a:gd name="T85" fmla="*/ 93 h 183"/>
                  <a:gd name="T86" fmla="*/ 46 w 215"/>
                  <a:gd name="T87" fmla="*/ 87 h 183"/>
                  <a:gd name="T88" fmla="*/ 54 w 215"/>
                  <a:gd name="T89" fmla="*/ 46 h 183"/>
                  <a:gd name="T90" fmla="*/ 60 w 215"/>
                  <a:gd name="T91" fmla="*/ 64 h 183"/>
                  <a:gd name="T92" fmla="*/ 74 w 215"/>
                  <a:gd name="T93" fmla="*/ 62 h 183"/>
                  <a:gd name="T94" fmla="*/ 86 w 215"/>
                  <a:gd name="T95" fmla="*/ 49 h 183"/>
                  <a:gd name="T96" fmla="*/ 100 w 215"/>
                  <a:gd name="T97" fmla="*/ 47 h 183"/>
                  <a:gd name="T98" fmla="*/ 115 w 215"/>
                  <a:gd name="T99" fmla="*/ 50 h 183"/>
                  <a:gd name="T100" fmla="*/ 122 w 215"/>
                  <a:gd name="T101" fmla="*/ 49 h 183"/>
                  <a:gd name="T102" fmla="*/ 125 w 215"/>
                  <a:gd name="T103" fmla="*/ 38 h 183"/>
                  <a:gd name="T104" fmla="*/ 133 w 215"/>
                  <a:gd name="T105" fmla="*/ 35 h 183"/>
                  <a:gd name="T106" fmla="*/ 140 w 215"/>
                  <a:gd name="T107" fmla="*/ 29 h 183"/>
                  <a:gd name="T108" fmla="*/ 144 w 215"/>
                  <a:gd name="T109" fmla="*/ 17 h 183"/>
                  <a:gd name="T110" fmla="*/ 151 w 215"/>
                  <a:gd name="T111" fmla="*/ 13 h 183"/>
                  <a:gd name="T112" fmla="*/ 161 w 215"/>
                  <a:gd name="T113" fmla="*/ 9 h 183"/>
                  <a:gd name="T114" fmla="*/ 166 w 215"/>
                  <a:gd name="T115" fmla="*/ 3 h 183"/>
                  <a:gd name="T116" fmla="*/ 177 w 215"/>
                  <a:gd name="T117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5" h="183">
                    <a:moveTo>
                      <a:pt x="154" y="91"/>
                    </a:moveTo>
                    <a:lnTo>
                      <a:pt x="154" y="93"/>
                    </a:lnTo>
                    <a:lnTo>
                      <a:pt x="152" y="94"/>
                    </a:lnTo>
                    <a:lnTo>
                      <a:pt x="151" y="96"/>
                    </a:lnTo>
                    <a:lnTo>
                      <a:pt x="147" y="96"/>
                    </a:lnTo>
                    <a:lnTo>
                      <a:pt x="143" y="98"/>
                    </a:lnTo>
                    <a:lnTo>
                      <a:pt x="143" y="103"/>
                    </a:lnTo>
                    <a:lnTo>
                      <a:pt x="139" y="105"/>
                    </a:lnTo>
                    <a:lnTo>
                      <a:pt x="137" y="107"/>
                    </a:lnTo>
                    <a:lnTo>
                      <a:pt x="137" y="108"/>
                    </a:lnTo>
                    <a:lnTo>
                      <a:pt x="140" y="111"/>
                    </a:lnTo>
                    <a:lnTo>
                      <a:pt x="140" y="112"/>
                    </a:lnTo>
                    <a:lnTo>
                      <a:pt x="141" y="114"/>
                    </a:lnTo>
                    <a:lnTo>
                      <a:pt x="141" y="116"/>
                    </a:lnTo>
                    <a:lnTo>
                      <a:pt x="144" y="118"/>
                    </a:lnTo>
                    <a:lnTo>
                      <a:pt x="145" y="119"/>
                    </a:lnTo>
                    <a:lnTo>
                      <a:pt x="148" y="121"/>
                    </a:lnTo>
                    <a:lnTo>
                      <a:pt x="150" y="121"/>
                    </a:lnTo>
                    <a:lnTo>
                      <a:pt x="151" y="119"/>
                    </a:lnTo>
                    <a:lnTo>
                      <a:pt x="152" y="118"/>
                    </a:lnTo>
                    <a:lnTo>
                      <a:pt x="152" y="115"/>
                    </a:lnTo>
                    <a:lnTo>
                      <a:pt x="155" y="115"/>
                    </a:lnTo>
                    <a:lnTo>
                      <a:pt x="157" y="114"/>
                    </a:lnTo>
                    <a:lnTo>
                      <a:pt x="159" y="112"/>
                    </a:lnTo>
                    <a:lnTo>
                      <a:pt x="161" y="114"/>
                    </a:lnTo>
                    <a:lnTo>
                      <a:pt x="163" y="112"/>
                    </a:lnTo>
                    <a:lnTo>
                      <a:pt x="163" y="109"/>
                    </a:lnTo>
                    <a:lnTo>
                      <a:pt x="163" y="108"/>
                    </a:lnTo>
                    <a:lnTo>
                      <a:pt x="162" y="107"/>
                    </a:lnTo>
                    <a:lnTo>
                      <a:pt x="165" y="105"/>
                    </a:lnTo>
                    <a:lnTo>
                      <a:pt x="168" y="104"/>
                    </a:lnTo>
                    <a:lnTo>
                      <a:pt x="168" y="101"/>
                    </a:lnTo>
                    <a:lnTo>
                      <a:pt x="165" y="96"/>
                    </a:lnTo>
                    <a:lnTo>
                      <a:pt x="162" y="93"/>
                    </a:lnTo>
                    <a:lnTo>
                      <a:pt x="161" y="94"/>
                    </a:lnTo>
                    <a:lnTo>
                      <a:pt x="158" y="93"/>
                    </a:lnTo>
                    <a:lnTo>
                      <a:pt x="158" y="93"/>
                    </a:lnTo>
                    <a:lnTo>
                      <a:pt x="157" y="91"/>
                    </a:lnTo>
                    <a:lnTo>
                      <a:pt x="154" y="91"/>
                    </a:lnTo>
                    <a:close/>
                    <a:moveTo>
                      <a:pt x="177" y="0"/>
                    </a:moveTo>
                    <a:lnTo>
                      <a:pt x="180" y="0"/>
                    </a:lnTo>
                    <a:lnTo>
                      <a:pt x="181" y="2"/>
                    </a:lnTo>
                    <a:lnTo>
                      <a:pt x="184" y="2"/>
                    </a:lnTo>
                    <a:lnTo>
                      <a:pt x="187" y="3"/>
                    </a:lnTo>
                    <a:lnTo>
                      <a:pt x="187" y="4"/>
                    </a:lnTo>
                    <a:lnTo>
                      <a:pt x="190" y="3"/>
                    </a:lnTo>
                    <a:lnTo>
                      <a:pt x="192" y="3"/>
                    </a:lnTo>
                    <a:lnTo>
                      <a:pt x="197" y="4"/>
                    </a:lnTo>
                    <a:lnTo>
                      <a:pt x="199" y="6"/>
                    </a:lnTo>
                    <a:lnTo>
                      <a:pt x="201" y="10"/>
                    </a:lnTo>
                    <a:lnTo>
                      <a:pt x="201" y="13"/>
                    </a:lnTo>
                    <a:lnTo>
                      <a:pt x="204" y="17"/>
                    </a:lnTo>
                    <a:lnTo>
                      <a:pt x="204" y="22"/>
                    </a:lnTo>
                    <a:lnTo>
                      <a:pt x="202" y="24"/>
                    </a:lnTo>
                    <a:lnTo>
                      <a:pt x="204" y="25"/>
                    </a:lnTo>
                    <a:lnTo>
                      <a:pt x="204" y="28"/>
                    </a:lnTo>
                    <a:lnTo>
                      <a:pt x="205" y="32"/>
                    </a:lnTo>
                    <a:lnTo>
                      <a:pt x="205" y="42"/>
                    </a:lnTo>
                    <a:lnTo>
                      <a:pt x="204" y="46"/>
                    </a:lnTo>
                    <a:lnTo>
                      <a:pt x="204" y="50"/>
                    </a:lnTo>
                    <a:lnTo>
                      <a:pt x="204" y="54"/>
                    </a:lnTo>
                    <a:lnTo>
                      <a:pt x="201" y="53"/>
                    </a:lnTo>
                    <a:lnTo>
                      <a:pt x="199" y="51"/>
                    </a:lnTo>
                    <a:lnTo>
                      <a:pt x="195" y="50"/>
                    </a:lnTo>
                    <a:lnTo>
                      <a:pt x="194" y="50"/>
                    </a:lnTo>
                    <a:lnTo>
                      <a:pt x="192" y="53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90" y="64"/>
                    </a:lnTo>
                    <a:lnTo>
                      <a:pt x="191" y="65"/>
                    </a:lnTo>
                    <a:lnTo>
                      <a:pt x="192" y="68"/>
                    </a:lnTo>
                    <a:lnTo>
                      <a:pt x="197" y="71"/>
                    </a:lnTo>
                    <a:lnTo>
                      <a:pt x="201" y="71"/>
                    </a:lnTo>
                    <a:lnTo>
                      <a:pt x="204" y="69"/>
                    </a:lnTo>
                    <a:lnTo>
                      <a:pt x="204" y="68"/>
                    </a:lnTo>
                    <a:lnTo>
                      <a:pt x="204" y="65"/>
                    </a:lnTo>
                    <a:lnTo>
                      <a:pt x="205" y="64"/>
                    </a:lnTo>
                    <a:lnTo>
                      <a:pt x="206" y="64"/>
                    </a:lnTo>
                    <a:lnTo>
                      <a:pt x="208" y="64"/>
                    </a:lnTo>
                    <a:lnTo>
                      <a:pt x="212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3" y="68"/>
                    </a:lnTo>
                    <a:lnTo>
                      <a:pt x="215" y="68"/>
                    </a:lnTo>
                    <a:lnTo>
                      <a:pt x="212" y="74"/>
                    </a:lnTo>
                    <a:lnTo>
                      <a:pt x="212" y="78"/>
                    </a:lnTo>
                    <a:lnTo>
                      <a:pt x="210" y="80"/>
                    </a:lnTo>
                    <a:lnTo>
                      <a:pt x="209" y="86"/>
                    </a:lnTo>
                    <a:lnTo>
                      <a:pt x="206" y="89"/>
                    </a:lnTo>
                    <a:lnTo>
                      <a:pt x="206" y="90"/>
                    </a:lnTo>
                    <a:lnTo>
                      <a:pt x="202" y="96"/>
                    </a:lnTo>
                    <a:lnTo>
                      <a:pt x="201" y="96"/>
                    </a:lnTo>
                    <a:lnTo>
                      <a:pt x="201" y="96"/>
                    </a:lnTo>
                    <a:lnTo>
                      <a:pt x="198" y="97"/>
                    </a:lnTo>
                    <a:lnTo>
                      <a:pt x="197" y="98"/>
                    </a:lnTo>
                    <a:lnTo>
                      <a:pt x="194" y="101"/>
                    </a:lnTo>
                    <a:lnTo>
                      <a:pt x="192" y="104"/>
                    </a:lnTo>
                    <a:lnTo>
                      <a:pt x="190" y="107"/>
                    </a:lnTo>
                    <a:lnTo>
                      <a:pt x="190" y="108"/>
                    </a:lnTo>
                    <a:lnTo>
                      <a:pt x="188" y="111"/>
                    </a:lnTo>
                    <a:lnTo>
                      <a:pt x="186" y="111"/>
                    </a:lnTo>
                    <a:lnTo>
                      <a:pt x="183" y="115"/>
                    </a:lnTo>
                    <a:lnTo>
                      <a:pt x="177" y="125"/>
                    </a:lnTo>
                    <a:lnTo>
                      <a:pt x="173" y="129"/>
                    </a:lnTo>
                    <a:lnTo>
                      <a:pt x="173" y="132"/>
                    </a:lnTo>
                    <a:lnTo>
                      <a:pt x="170" y="133"/>
                    </a:lnTo>
                    <a:lnTo>
                      <a:pt x="168" y="136"/>
                    </a:lnTo>
                    <a:lnTo>
                      <a:pt x="166" y="136"/>
                    </a:lnTo>
                    <a:lnTo>
                      <a:pt x="166" y="137"/>
                    </a:lnTo>
                    <a:lnTo>
                      <a:pt x="152" y="151"/>
                    </a:lnTo>
                    <a:lnTo>
                      <a:pt x="151" y="151"/>
                    </a:lnTo>
                    <a:lnTo>
                      <a:pt x="151" y="152"/>
                    </a:lnTo>
                    <a:lnTo>
                      <a:pt x="148" y="154"/>
                    </a:lnTo>
                    <a:lnTo>
                      <a:pt x="140" y="161"/>
                    </a:lnTo>
                    <a:lnTo>
                      <a:pt x="137" y="162"/>
                    </a:lnTo>
                    <a:lnTo>
                      <a:pt x="134" y="163"/>
                    </a:lnTo>
                    <a:lnTo>
                      <a:pt x="134" y="163"/>
                    </a:lnTo>
                    <a:lnTo>
                      <a:pt x="129" y="165"/>
                    </a:lnTo>
                    <a:lnTo>
                      <a:pt x="126" y="168"/>
                    </a:lnTo>
                    <a:lnTo>
                      <a:pt x="123" y="168"/>
                    </a:lnTo>
                    <a:lnTo>
                      <a:pt x="122" y="166"/>
                    </a:lnTo>
                    <a:lnTo>
                      <a:pt x="118" y="166"/>
                    </a:lnTo>
                    <a:lnTo>
                      <a:pt x="115" y="168"/>
                    </a:lnTo>
                    <a:lnTo>
                      <a:pt x="114" y="170"/>
                    </a:lnTo>
                    <a:lnTo>
                      <a:pt x="115" y="172"/>
                    </a:lnTo>
                    <a:lnTo>
                      <a:pt x="115" y="172"/>
                    </a:lnTo>
                    <a:lnTo>
                      <a:pt x="111" y="172"/>
                    </a:lnTo>
                    <a:lnTo>
                      <a:pt x="108" y="170"/>
                    </a:lnTo>
                    <a:lnTo>
                      <a:pt x="105" y="170"/>
                    </a:lnTo>
                    <a:lnTo>
                      <a:pt x="104" y="173"/>
                    </a:lnTo>
                    <a:lnTo>
                      <a:pt x="104" y="174"/>
                    </a:lnTo>
                    <a:lnTo>
                      <a:pt x="104" y="174"/>
                    </a:lnTo>
                    <a:lnTo>
                      <a:pt x="97" y="173"/>
                    </a:lnTo>
                    <a:lnTo>
                      <a:pt x="96" y="172"/>
                    </a:lnTo>
                    <a:lnTo>
                      <a:pt x="89" y="170"/>
                    </a:lnTo>
                    <a:lnTo>
                      <a:pt x="85" y="172"/>
                    </a:lnTo>
                    <a:lnTo>
                      <a:pt x="85" y="173"/>
                    </a:lnTo>
                    <a:lnTo>
                      <a:pt x="83" y="173"/>
                    </a:lnTo>
                    <a:lnTo>
                      <a:pt x="81" y="172"/>
                    </a:lnTo>
                    <a:lnTo>
                      <a:pt x="74" y="172"/>
                    </a:lnTo>
                    <a:lnTo>
                      <a:pt x="71" y="173"/>
                    </a:lnTo>
                    <a:lnTo>
                      <a:pt x="71" y="174"/>
                    </a:lnTo>
                    <a:lnTo>
                      <a:pt x="69" y="174"/>
                    </a:lnTo>
                    <a:lnTo>
                      <a:pt x="67" y="174"/>
                    </a:lnTo>
                    <a:lnTo>
                      <a:pt x="65" y="176"/>
                    </a:lnTo>
                    <a:lnTo>
                      <a:pt x="65" y="177"/>
                    </a:lnTo>
                    <a:lnTo>
                      <a:pt x="61" y="177"/>
                    </a:lnTo>
                    <a:lnTo>
                      <a:pt x="60" y="179"/>
                    </a:lnTo>
                    <a:lnTo>
                      <a:pt x="56" y="176"/>
                    </a:lnTo>
                    <a:lnTo>
                      <a:pt x="53" y="177"/>
                    </a:lnTo>
                    <a:lnTo>
                      <a:pt x="52" y="177"/>
                    </a:lnTo>
                    <a:lnTo>
                      <a:pt x="49" y="177"/>
                    </a:lnTo>
                    <a:lnTo>
                      <a:pt x="46" y="180"/>
                    </a:lnTo>
                    <a:lnTo>
                      <a:pt x="43" y="180"/>
                    </a:lnTo>
                    <a:lnTo>
                      <a:pt x="43" y="183"/>
                    </a:lnTo>
                    <a:lnTo>
                      <a:pt x="42" y="181"/>
                    </a:lnTo>
                    <a:lnTo>
                      <a:pt x="40" y="183"/>
                    </a:lnTo>
                    <a:lnTo>
                      <a:pt x="34" y="180"/>
                    </a:lnTo>
                    <a:lnTo>
                      <a:pt x="32" y="180"/>
                    </a:lnTo>
                    <a:lnTo>
                      <a:pt x="32" y="177"/>
                    </a:lnTo>
                    <a:lnTo>
                      <a:pt x="29" y="176"/>
                    </a:lnTo>
                    <a:lnTo>
                      <a:pt x="28" y="177"/>
                    </a:lnTo>
                    <a:lnTo>
                      <a:pt x="27" y="176"/>
                    </a:lnTo>
                    <a:lnTo>
                      <a:pt x="28" y="176"/>
                    </a:lnTo>
                    <a:lnTo>
                      <a:pt x="27" y="173"/>
                    </a:lnTo>
                    <a:lnTo>
                      <a:pt x="24" y="172"/>
                    </a:lnTo>
                    <a:lnTo>
                      <a:pt x="21" y="174"/>
                    </a:lnTo>
                    <a:lnTo>
                      <a:pt x="21" y="176"/>
                    </a:lnTo>
                    <a:lnTo>
                      <a:pt x="20" y="176"/>
                    </a:lnTo>
                    <a:lnTo>
                      <a:pt x="20" y="173"/>
                    </a:lnTo>
                    <a:lnTo>
                      <a:pt x="21" y="170"/>
                    </a:lnTo>
                    <a:lnTo>
                      <a:pt x="20" y="168"/>
                    </a:lnTo>
                    <a:lnTo>
                      <a:pt x="23" y="163"/>
                    </a:lnTo>
                    <a:lnTo>
                      <a:pt x="20" y="159"/>
                    </a:lnTo>
                    <a:lnTo>
                      <a:pt x="17" y="158"/>
                    </a:lnTo>
                    <a:lnTo>
                      <a:pt x="16" y="154"/>
                    </a:lnTo>
                    <a:lnTo>
                      <a:pt x="16" y="151"/>
                    </a:lnTo>
                    <a:lnTo>
                      <a:pt x="17" y="150"/>
                    </a:lnTo>
                    <a:lnTo>
                      <a:pt x="18" y="151"/>
                    </a:lnTo>
                    <a:lnTo>
                      <a:pt x="20" y="151"/>
                    </a:lnTo>
                    <a:lnTo>
                      <a:pt x="21" y="150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20" y="138"/>
                    </a:lnTo>
                    <a:lnTo>
                      <a:pt x="17" y="133"/>
                    </a:lnTo>
                    <a:lnTo>
                      <a:pt x="17" y="129"/>
                    </a:lnTo>
                    <a:lnTo>
                      <a:pt x="13" y="125"/>
                    </a:lnTo>
                    <a:lnTo>
                      <a:pt x="11" y="116"/>
                    </a:lnTo>
                    <a:lnTo>
                      <a:pt x="9" y="109"/>
                    </a:lnTo>
                    <a:lnTo>
                      <a:pt x="9" y="105"/>
                    </a:lnTo>
                    <a:lnTo>
                      <a:pt x="6" y="98"/>
                    </a:lnTo>
                    <a:lnTo>
                      <a:pt x="2" y="9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2" y="89"/>
                    </a:lnTo>
                    <a:lnTo>
                      <a:pt x="5" y="89"/>
                    </a:lnTo>
                    <a:lnTo>
                      <a:pt x="5" y="87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9" y="83"/>
                    </a:lnTo>
                    <a:lnTo>
                      <a:pt x="10" y="86"/>
                    </a:lnTo>
                    <a:lnTo>
                      <a:pt x="13" y="86"/>
                    </a:lnTo>
                    <a:lnTo>
                      <a:pt x="11" y="89"/>
                    </a:lnTo>
                    <a:lnTo>
                      <a:pt x="14" y="93"/>
                    </a:lnTo>
                    <a:lnTo>
                      <a:pt x="18" y="93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7" y="96"/>
                    </a:lnTo>
                    <a:lnTo>
                      <a:pt x="28" y="94"/>
                    </a:lnTo>
                    <a:lnTo>
                      <a:pt x="29" y="94"/>
                    </a:lnTo>
                    <a:lnTo>
                      <a:pt x="31" y="96"/>
                    </a:lnTo>
                    <a:lnTo>
                      <a:pt x="32" y="96"/>
                    </a:lnTo>
                    <a:lnTo>
                      <a:pt x="34" y="96"/>
                    </a:lnTo>
                    <a:lnTo>
                      <a:pt x="35" y="93"/>
                    </a:lnTo>
                    <a:lnTo>
                      <a:pt x="35" y="91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42" y="87"/>
                    </a:lnTo>
                    <a:lnTo>
                      <a:pt x="46" y="87"/>
                    </a:lnTo>
                    <a:lnTo>
                      <a:pt x="47" y="87"/>
                    </a:lnTo>
                    <a:lnTo>
                      <a:pt x="49" y="40"/>
                    </a:lnTo>
                    <a:lnTo>
                      <a:pt x="49" y="39"/>
                    </a:lnTo>
                    <a:lnTo>
                      <a:pt x="53" y="43"/>
                    </a:lnTo>
                    <a:lnTo>
                      <a:pt x="54" y="46"/>
                    </a:lnTo>
                    <a:lnTo>
                      <a:pt x="58" y="54"/>
                    </a:lnTo>
                    <a:lnTo>
                      <a:pt x="58" y="57"/>
                    </a:lnTo>
                    <a:lnTo>
                      <a:pt x="56" y="61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4" y="64"/>
                    </a:lnTo>
                    <a:lnTo>
                      <a:pt x="65" y="64"/>
                    </a:lnTo>
                    <a:lnTo>
                      <a:pt x="68" y="64"/>
                    </a:lnTo>
                    <a:lnTo>
                      <a:pt x="71" y="62"/>
                    </a:lnTo>
                    <a:lnTo>
                      <a:pt x="74" y="62"/>
                    </a:lnTo>
                    <a:lnTo>
                      <a:pt x="76" y="60"/>
                    </a:lnTo>
                    <a:lnTo>
                      <a:pt x="76" y="58"/>
                    </a:lnTo>
                    <a:lnTo>
                      <a:pt x="82" y="57"/>
                    </a:lnTo>
                    <a:lnTo>
                      <a:pt x="83" y="54"/>
                    </a:lnTo>
                    <a:lnTo>
                      <a:pt x="86" y="49"/>
                    </a:lnTo>
                    <a:lnTo>
                      <a:pt x="89" y="46"/>
                    </a:lnTo>
                    <a:lnTo>
                      <a:pt x="93" y="46"/>
                    </a:lnTo>
                    <a:lnTo>
                      <a:pt x="97" y="46"/>
                    </a:lnTo>
                    <a:lnTo>
                      <a:pt x="99" y="47"/>
                    </a:lnTo>
                    <a:lnTo>
                      <a:pt x="100" y="47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10" y="51"/>
                    </a:lnTo>
                    <a:lnTo>
                      <a:pt x="112" y="50"/>
                    </a:lnTo>
                    <a:lnTo>
                      <a:pt x="115" y="50"/>
                    </a:lnTo>
                    <a:lnTo>
                      <a:pt x="116" y="50"/>
                    </a:lnTo>
                    <a:lnTo>
                      <a:pt x="118" y="51"/>
                    </a:lnTo>
                    <a:lnTo>
                      <a:pt x="119" y="51"/>
                    </a:lnTo>
                    <a:lnTo>
                      <a:pt x="123" y="50"/>
                    </a:lnTo>
                    <a:lnTo>
                      <a:pt x="122" y="49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3" y="43"/>
                    </a:lnTo>
                    <a:lnTo>
                      <a:pt x="123" y="40"/>
                    </a:lnTo>
                    <a:lnTo>
                      <a:pt x="125" y="38"/>
                    </a:lnTo>
                    <a:lnTo>
                      <a:pt x="128" y="38"/>
                    </a:lnTo>
                    <a:lnTo>
                      <a:pt x="129" y="36"/>
                    </a:lnTo>
                    <a:lnTo>
                      <a:pt x="132" y="36"/>
                    </a:lnTo>
                    <a:lnTo>
                      <a:pt x="132" y="35"/>
                    </a:lnTo>
                    <a:lnTo>
                      <a:pt x="133" y="35"/>
                    </a:lnTo>
                    <a:lnTo>
                      <a:pt x="133" y="32"/>
                    </a:lnTo>
                    <a:lnTo>
                      <a:pt x="136" y="31"/>
                    </a:lnTo>
                    <a:lnTo>
                      <a:pt x="137" y="31"/>
                    </a:lnTo>
                    <a:lnTo>
                      <a:pt x="137" y="29"/>
                    </a:lnTo>
                    <a:lnTo>
                      <a:pt x="140" y="29"/>
                    </a:lnTo>
                    <a:lnTo>
                      <a:pt x="140" y="27"/>
                    </a:lnTo>
                    <a:lnTo>
                      <a:pt x="139" y="27"/>
                    </a:lnTo>
                    <a:lnTo>
                      <a:pt x="140" y="22"/>
                    </a:lnTo>
                    <a:lnTo>
                      <a:pt x="143" y="18"/>
                    </a:lnTo>
                    <a:lnTo>
                      <a:pt x="144" y="17"/>
                    </a:lnTo>
                    <a:lnTo>
                      <a:pt x="145" y="17"/>
                    </a:lnTo>
                    <a:lnTo>
                      <a:pt x="147" y="15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1" y="13"/>
                    </a:lnTo>
                    <a:lnTo>
                      <a:pt x="152" y="11"/>
                    </a:lnTo>
                    <a:lnTo>
                      <a:pt x="155" y="9"/>
                    </a:lnTo>
                    <a:lnTo>
                      <a:pt x="158" y="9"/>
                    </a:lnTo>
                    <a:lnTo>
                      <a:pt x="159" y="9"/>
                    </a:lnTo>
                    <a:lnTo>
                      <a:pt x="161" y="9"/>
                    </a:lnTo>
                    <a:lnTo>
                      <a:pt x="162" y="9"/>
                    </a:lnTo>
                    <a:lnTo>
                      <a:pt x="165" y="7"/>
                    </a:lnTo>
                    <a:lnTo>
                      <a:pt x="166" y="6"/>
                    </a:lnTo>
                    <a:lnTo>
                      <a:pt x="166" y="4"/>
                    </a:lnTo>
                    <a:lnTo>
                      <a:pt x="166" y="3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4" name="Freeform 920"/>
              <p:cNvSpPr>
                <a:spLocks/>
              </p:cNvSpPr>
              <p:nvPr/>
            </p:nvSpPr>
            <p:spPr bwMode="auto">
              <a:xfrm>
                <a:off x="4895842" y="4599423"/>
                <a:ext cx="45948" cy="44466"/>
              </a:xfrm>
              <a:custGeom>
                <a:avLst/>
                <a:gdLst>
                  <a:gd name="T0" fmla="*/ 17 w 31"/>
                  <a:gd name="T1" fmla="*/ 0 h 30"/>
                  <a:gd name="T2" fmla="*/ 20 w 31"/>
                  <a:gd name="T3" fmla="*/ 0 h 30"/>
                  <a:gd name="T4" fmla="*/ 21 w 31"/>
                  <a:gd name="T5" fmla="*/ 2 h 30"/>
                  <a:gd name="T6" fmla="*/ 21 w 31"/>
                  <a:gd name="T7" fmla="*/ 2 h 30"/>
                  <a:gd name="T8" fmla="*/ 24 w 31"/>
                  <a:gd name="T9" fmla="*/ 3 h 30"/>
                  <a:gd name="T10" fmla="*/ 25 w 31"/>
                  <a:gd name="T11" fmla="*/ 2 h 30"/>
                  <a:gd name="T12" fmla="*/ 28 w 31"/>
                  <a:gd name="T13" fmla="*/ 5 h 30"/>
                  <a:gd name="T14" fmla="*/ 31 w 31"/>
                  <a:gd name="T15" fmla="*/ 10 h 30"/>
                  <a:gd name="T16" fmla="*/ 31 w 31"/>
                  <a:gd name="T17" fmla="*/ 13 h 30"/>
                  <a:gd name="T18" fmla="*/ 28 w 31"/>
                  <a:gd name="T19" fmla="*/ 14 h 30"/>
                  <a:gd name="T20" fmla="*/ 25 w 31"/>
                  <a:gd name="T21" fmla="*/ 16 h 30"/>
                  <a:gd name="T22" fmla="*/ 26 w 31"/>
                  <a:gd name="T23" fmla="*/ 17 h 30"/>
                  <a:gd name="T24" fmla="*/ 26 w 31"/>
                  <a:gd name="T25" fmla="*/ 18 h 30"/>
                  <a:gd name="T26" fmla="*/ 26 w 31"/>
                  <a:gd name="T27" fmla="*/ 21 h 30"/>
                  <a:gd name="T28" fmla="*/ 24 w 31"/>
                  <a:gd name="T29" fmla="*/ 23 h 30"/>
                  <a:gd name="T30" fmla="*/ 22 w 31"/>
                  <a:gd name="T31" fmla="*/ 21 h 30"/>
                  <a:gd name="T32" fmla="*/ 20 w 31"/>
                  <a:gd name="T33" fmla="*/ 23 h 30"/>
                  <a:gd name="T34" fmla="*/ 18 w 31"/>
                  <a:gd name="T35" fmla="*/ 24 h 30"/>
                  <a:gd name="T36" fmla="*/ 15 w 31"/>
                  <a:gd name="T37" fmla="*/ 24 h 30"/>
                  <a:gd name="T38" fmla="*/ 15 w 31"/>
                  <a:gd name="T39" fmla="*/ 27 h 30"/>
                  <a:gd name="T40" fmla="*/ 14 w 31"/>
                  <a:gd name="T41" fmla="*/ 28 h 30"/>
                  <a:gd name="T42" fmla="*/ 13 w 31"/>
                  <a:gd name="T43" fmla="*/ 30 h 30"/>
                  <a:gd name="T44" fmla="*/ 11 w 31"/>
                  <a:gd name="T45" fmla="*/ 30 h 30"/>
                  <a:gd name="T46" fmla="*/ 8 w 31"/>
                  <a:gd name="T47" fmla="*/ 28 h 30"/>
                  <a:gd name="T48" fmla="*/ 7 w 31"/>
                  <a:gd name="T49" fmla="*/ 27 h 30"/>
                  <a:gd name="T50" fmla="*/ 4 w 31"/>
                  <a:gd name="T51" fmla="*/ 25 h 30"/>
                  <a:gd name="T52" fmla="*/ 4 w 31"/>
                  <a:gd name="T53" fmla="*/ 23 h 30"/>
                  <a:gd name="T54" fmla="*/ 3 w 31"/>
                  <a:gd name="T55" fmla="*/ 21 h 30"/>
                  <a:gd name="T56" fmla="*/ 3 w 31"/>
                  <a:gd name="T57" fmla="*/ 20 h 30"/>
                  <a:gd name="T58" fmla="*/ 0 w 31"/>
                  <a:gd name="T59" fmla="*/ 17 h 30"/>
                  <a:gd name="T60" fmla="*/ 0 w 31"/>
                  <a:gd name="T61" fmla="*/ 16 h 30"/>
                  <a:gd name="T62" fmla="*/ 2 w 31"/>
                  <a:gd name="T63" fmla="*/ 14 h 30"/>
                  <a:gd name="T64" fmla="*/ 6 w 31"/>
                  <a:gd name="T65" fmla="*/ 12 h 30"/>
                  <a:gd name="T66" fmla="*/ 6 w 31"/>
                  <a:gd name="T67" fmla="*/ 7 h 30"/>
                  <a:gd name="T68" fmla="*/ 10 w 31"/>
                  <a:gd name="T69" fmla="*/ 5 h 30"/>
                  <a:gd name="T70" fmla="*/ 14 w 31"/>
                  <a:gd name="T71" fmla="*/ 5 h 30"/>
                  <a:gd name="T72" fmla="*/ 15 w 31"/>
                  <a:gd name="T73" fmla="*/ 3 h 30"/>
                  <a:gd name="T74" fmla="*/ 17 w 31"/>
                  <a:gd name="T75" fmla="*/ 2 h 30"/>
                  <a:gd name="T76" fmla="*/ 17 w 31"/>
                  <a:gd name="T7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30">
                    <a:moveTo>
                      <a:pt x="17" y="0"/>
                    </a:moveTo>
                    <a:lnTo>
                      <a:pt x="2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10"/>
                    </a:lnTo>
                    <a:lnTo>
                      <a:pt x="31" y="13"/>
                    </a:lnTo>
                    <a:lnTo>
                      <a:pt x="28" y="14"/>
                    </a:lnTo>
                    <a:lnTo>
                      <a:pt x="25" y="16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4" y="23"/>
                    </a:lnTo>
                    <a:lnTo>
                      <a:pt x="22" y="21"/>
                    </a:lnTo>
                    <a:lnTo>
                      <a:pt x="20" y="23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5" y="27"/>
                    </a:lnTo>
                    <a:lnTo>
                      <a:pt x="14" y="28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6" y="12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5" name="Freeform 921"/>
              <p:cNvSpPr>
                <a:spLocks/>
              </p:cNvSpPr>
              <p:nvPr/>
            </p:nvSpPr>
            <p:spPr bwMode="auto">
              <a:xfrm>
                <a:off x="7061321" y="4311879"/>
                <a:ext cx="11858" cy="11858"/>
              </a:xfrm>
              <a:custGeom>
                <a:avLst/>
                <a:gdLst>
                  <a:gd name="T0" fmla="*/ 5 w 8"/>
                  <a:gd name="T1" fmla="*/ 0 h 8"/>
                  <a:gd name="T2" fmla="*/ 5 w 8"/>
                  <a:gd name="T3" fmla="*/ 2 h 8"/>
                  <a:gd name="T4" fmla="*/ 7 w 8"/>
                  <a:gd name="T5" fmla="*/ 2 h 8"/>
                  <a:gd name="T6" fmla="*/ 7 w 8"/>
                  <a:gd name="T7" fmla="*/ 2 h 8"/>
                  <a:gd name="T8" fmla="*/ 5 w 8"/>
                  <a:gd name="T9" fmla="*/ 4 h 8"/>
                  <a:gd name="T10" fmla="*/ 5 w 8"/>
                  <a:gd name="T11" fmla="*/ 5 h 8"/>
                  <a:gd name="T12" fmla="*/ 7 w 8"/>
                  <a:gd name="T13" fmla="*/ 5 h 8"/>
                  <a:gd name="T14" fmla="*/ 8 w 8"/>
                  <a:gd name="T15" fmla="*/ 5 h 8"/>
                  <a:gd name="T16" fmla="*/ 7 w 8"/>
                  <a:gd name="T17" fmla="*/ 8 h 8"/>
                  <a:gd name="T18" fmla="*/ 4 w 8"/>
                  <a:gd name="T19" fmla="*/ 6 h 8"/>
                  <a:gd name="T20" fmla="*/ 1 w 8"/>
                  <a:gd name="T21" fmla="*/ 8 h 8"/>
                  <a:gd name="T22" fmla="*/ 0 w 8"/>
                  <a:gd name="T23" fmla="*/ 8 h 8"/>
                  <a:gd name="T24" fmla="*/ 1 w 8"/>
                  <a:gd name="T25" fmla="*/ 6 h 8"/>
                  <a:gd name="T26" fmla="*/ 1 w 8"/>
                  <a:gd name="T27" fmla="*/ 4 h 8"/>
                  <a:gd name="T28" fmla="*/ 1 w 8"/>
                  <a:gd name="T29" fmla="*/ 2 h 8"/>
                  <a:gd name="T30" fmla="*/ 1 w 8"/>
                  <a:gd name="T31" fmla="*/ 2 h 8"/>
                  <a:gd name="T32" fmla="*/ 3 w 8"/>
                  <a:gd name="T33" fmla="*/ 2 h 8"/>
                  <a:gd name="T34" fmla="*/ 4 w 8"/>
                  <a:gd name="T35" fmla="*/ 1 h 8"/>
                  <a:gd name="T36" fmla="*/ 5 w 8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4" y="6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6" name="Freeform 922"/>
              <p:cNvSpPr>
                <a:spLocks/>
              </p:cNvSpPr>
              <p:nvPr/>
            </p:nvSpPr>
            <p:spPr bwMode="auto">
              <a:xfrm>
                <a:off x="6573681" y="4251109"/>
                <a:ext cx="784079" cy="701076"/>
              </a:xfrm>
              <a:custGeom>
                <a:avLst/>
                <a:gdLst>
                  <a:gd name="T0" fmla="*/ 423 w 529"/>
                  <a:gd name="T1" fmla="*/ 24 h 473"/>
                  <a:gd name="T2" fmla="*/ 437 w 529"/>
                  <a:gd name="T3" fmla="*/ 47 h 473"/>
                  <a:gd name="T4" fmla="*/ 446 w 529"/>
                  <a:gd name="T5" fmla="*/ 83 h 473"/>
                  <a:gd name="T6" fmla="*/ 461 w 529"/>
                  <a:gd name="T7" fmla="*/ 126 h 473"/>
                  <a:gd name="T8" fmla="*/ 475 w 529"/>
                  <a:gd name="T9" fmla="*/ 135 h 473"/>
                  <a:gd name="T10" fmla="*/ 489 w 529"/>
                  <a:gd name="T11" fmla="*/ 159 h 473"/>
                  <a:gd name="T12" fmla="*/ 497 w 529"/>
                  <a:gd name="T13" fmla="*/ 172 h 473"/>
                  <a:gd name="T14" fmla="*/ 510 w 529"/>
                  <a:gd name="T15" fmla="*/ 195 h 473"/>
                  <a:gd name="T16" fmla="*/ 528 w 529"/>
                  <a:gd name="T17" fmla="*/ 223 h 473"/>
                  <a:gd name="T18" fmla="*/ 526 w 529"/>
                  <a:gd name="T19" fmla="*/ 259 h 473"/>
                  <a:gd name="T20" fmla="*/ 511 w 529"/>
                  <a:gd name="T21" fmla="*/ 320 h 473"/>
                  <a:gd name="T22" fmla="*/ 490 w 529"/>
                  <a:gd name="T23" fmla="*/ 352 h 473"/>
                  <a:gd name="T24" fmla="*/ 470 w 529"/>
                  <a:gd name="T25" fmla="*/ 386 h 473"/>
                  <a:gd name="T26" fmla="*/ 443 w 529"/>
                  <a:gd name="T27" fmla="*/ 443 h 473"/>
                  <a:gd name="T28" fmla="*/ 412 w 529"/>
                  <a:gd name="T29" fmla="*/ 453 h 473"/>
                  <a:gd name="T30" fmla="*/ 387 w 529"/>
                  <a:gd name="T31" fmla="*/ 468 h 473"/>
                  <a:gd name="T32" fmla="*/ 379 w 529"/>
                  <a:gd name="T33" fmla="*/ 451 h 473"/>
                  <a:gd name="T34" fmla="*/ 355 w 529"/>
                  <a:gd name="T35" fmla="*/ 464 h 473"/>
                  <a:gd name="T36" fmla="*/ 326 w 529"/>
                  <a:gd name="T37" fmla="*/ 446 h 473"/>
                  <a:gd name="T38" fmla="*/ 311 w 529"/>
                  <a:gd name="T39" fmla="*/ 397 h 473"/>
                  <a:gd name="T40" fmla="*/ 304 w 529"/>
                  <a:gd name="T41" fmla="*/ 392 h 473"/>
                  <a:gd name="T42" fmla="*/ 283 w 529"/>
                  <a:gd name="T43" fmla="*/ 386 h 473"/>
                  <a:gd name="T44" fmla="*/ 307 w 529"/>
                  <a:gd name="T45" fmla="*/ 345 h 473"/>
                  <a:gd name="T46" fmla="*/ 282 w 529"/>
                  <a:gd name="T47" fmla="*/ 365 h 473"/>
                  <a:gd name="T48" fmla="*/ 264 w 529"/>
                  <a:gd name="T49" fmla="*/ 372 h 473"/>
                  <a:gd name="T50" fmla="*/ 258 w 529"/>
                  <a:gd name="T51" fmla="*/ 341 h 473"/>
                  <a:gd name="T52" fmla="*/ 238 w 529"/>
                  <a:gd name="T53" fmla="*/ 325 h 473"/>
                  <a:gd name="T54" fmla="*/ 182 w 529"/>
                  <a:gd name="T55" fmla="*/ 324 h 473"/>
                  <a:gd name="T56" fmla="*/ 131 w 529"/>
                  <a:gd name="T57" fmla="*/ 335 h 473"/>
                  <a:gd name="T58" fmla="*/ 99 w 529"/>
                  <a:gd name="T59" fmla="*/ 353 h 473"/>
                  <a:gd name="T60" fmla="*/ 68 w 529"/>
                  <a:gd name="T61" fmla="*/ 352 h 473"/>
                  <a:gd name="T62" fmla="*/ 40 w 529"/>
                  <a:gd name="T63" fmla="*/ 368 h 473"/>
                  <a:gd name="T64" fmla="*/ 12 w 529"/>
                  <a:gd name="T65" fmla="*/ 364 h 473"/>
                  <a:gd name="T66" fmla="*/ 16 w 529"/>
                  <a:gd name="T67" fmla="*/ 327 h 473"/>
                  <a:gd name="T68" fmla="*/ 11 w 529"/>
                  <a:gd name="T69" fmla="*/ 259 h 473"/>
                  <a:gd name="T70" fmla="*/ 4 w 529"/>
                  <a:gd name="T71" fmla="*/ 216 h 473"/>
                  <a:gd name="T72" fmla="*/ 8 w 529"/>
                  <a:gd name="T73" fmla="*/ 206 h 473"/>
                  <a:gd name="T74" fmla="*/ 22 w 529"/>
                  <a:gd name="T75" fmla="*/ 162 h 473"/>
                  <a:gd name="T76" fmla="*/ 59 w 529"/>
                  <a:gd name="T77" fmla="*/ 139 h 473"/>
                  <a:gd name="T78" fmla="*/ 98 w 529"/>
                  <a:gd name="T79" fmla="*/ 130 h 473"/>
                  <a:gd name="T80" fmla="*/ 135 w 529"/>
                  <a:gd name="T81" fmla="*/ 101 h 473"/>
                  <a:gd name="T82" fmla="*/ 148 w 529"/>
                  <a:gd name="T83" fmla="*/ 83 h 473"/>
                  <a:gd name="T84" fmla="*/ 157 w 529"/>
                  <a:gd name="T85" fmla="*/ 79 h 473"/>
                  <a:gd name="T86" fmla="*/ 170 w 529"/>
                  <a:gd name="T87" fmla="*/ 75 h 473"/>
                  <a:gd name="T88" fmla="*/ 174 w 529"/>
                  <a:gd name="T89" fmla="*/ 61 h 473"/>
                  <a:gd name="T90" fmla="*/ 188 w 529"/>
                  <a:gd name="T91" fmla="*/ 54 h 473"/>
                  <a:gd name="T92" fmla="*/ 200 w 529"/>
                  <a:gd name="T93" fmla="*/ 43 h 473"/>
                  <a:gd name="T94" fmla="*/ 211 w 529"/>
                  <a:gd name="T95" fmla="*/ 67 h 473"/>
                  <a:gd name="T96" fmla="*/ 225 w 529"/>
                  <a:gd name="T97" fmla="*/ 56 h 473"/>
                  <a:gd name="T98" fmla="*/ 240 w 529"/>
                  <a:gd name="T99" fmla="*/ 57 h 473"/>
                  <a:gd name="T100" fmla="*/ 247 w 529"/>
                  <a:gd name="T101" fmla="*/ 35 h 473"/>
                  <a:gd name="T102" fmla="*/ 257 w 529"/>
                  <a:gd name="T103" fmla="*/ 23 h 473"/>
                  <a:gd name="T104" fmla="*/ 282 w 529"/>
                  <a:gd name="T105" fmla="*/ 17 h 473"/>
                  <a:gd name="T106" fmla="*/ 282 w 529"/>
                  <a:gd name="T107" fmla="*/ 9 h 473"/>
                  <a:gd name="T108" fmla="*/ 305 w 529"/>
                  <a:gd name="T109" fmla="*/ 16 h 473"/>
                  <a:gd name="T110" fmla="*/ 320 w 529"/>
                  <a:gd name="T111" fmla="*/ 18 h 473"/>
                  <a:gd name="T112" fmla="*/ 336 w 529"/>
                  <a:gd name="T113" fmla="*/ 18 h 473"/>
                  <a:gd name="T114" fmla="*/ 326 w 529"/>
                  <a:gd name="T115" fmla="*/ 34 h 473"/>
                  <a:gd name="T116" fmla="*/ 320 w 529"/>
                  <a:gd name="T117" fmla="*/ 63 h 473"/>
                  <a:gd name="T118" fmla="*/ 347 w 529"/>
                  <a:gd name="T119" fmla="*/ 82 h 473"/>
                  <a:gd name="T120" fmla="*/ 384 w 529"/>
                  <a:gd name="T121" fmla="*/ 99 h 473"/>
                  <a:gd name="T122" fmla="*/ 399 w 529"/>
                  <a:gd name="T123" fmla="*/ 49 h 473"/>
                  <a:gd name="T124" fmla="*/ 403 w 529"/>
                  <a:gd name="T125" fmla="*/ 2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9" h="473">
                    <a:moveTo>
                      <a:pt x="414" y="0"/>
                    </a:moveTo>
                    <a:lnTo>
                      <a:pt x="413" y="2"/>
                    </a:lnTo>
                    <a:lnTo>
                      <a:pt x="416" y="2"/>
                    </a:lnTo>
                    <a:lnTo>
                      <a:pt x="417" y="6"/>
                    </a:lnTo>
                    <a:lnTo>
                      <a:pt x="419" y="7"/>
                    </a:lnTo>
                    <a:lnTo>
                      <a:pt x="417" y="13"/>
                    </a:lnTo>
                    <a:lnTo>
                      <a:pt x="419" y="16"/>
                    </a:lnTo>
                    <a:lnTo>
                      <a:pt x="421" y="14"/>
                    </a:lnTo>
                    <a:lnTo>
                      <a:pt x="423" y="16"/>
                    </a:lnTo>
                    <a:lnTo>
                      <a:pt x="421" y="17"/>
                    </a:lnTo>
                    <a:lnTo>
                      <a:pt x="421" y="21"/>
                    </a:lnTo>
                    <a:lnTo>
                      <a:pt x="423" y="21"/>
                    </a:lnTo>
                    <a:lnTo>
                      <a:pt x="423" y="24"/>
                    </a:lnTo>
                    <a:lnTo>
                      <a:pt x="424" y="27"/>
                    </a:lnTo>
                    <a:lnTo>
                      <a:pt x="423" y="28"/>
                    </a:lnTo>
                    <a:lnTo>
                      <a:pt x="424" y="31"/>
                    </a:lnTo>
                    <a:lnTo>
                      <a:pt x="426" y="31"/>
                    </a:lnTo>
                    <a:lnTo>
                      <a:pt x="426" y="36"/>
                    </a:lnTo>
                    <a:lnTo>
                      <a:pt x="426" y="42"/>
                    </a:lnTo>
                    <a:lnTo>
                      <a:pt x="427" y="45"/>
                    </a:lnTo>
                    <a:lnTo>
                      <a:pt x="427" y="47"/>
                    </a:lnTo>
                    <a:lnTo>
                      <a:pt x="430" y="52"/>
                    </a:lnTo>
                    <a:lnTo>
                      <a:pt x="431" y="52"/>
                    </a:lnTo>
                    <a:lnTo>
                      <a:pt x="432" y="49"/>
                    </a:lnTo>
                    <a:lnTo>
                      <a:pt x="434" y="49"/>
                    </a:lnTo>
                    <a:lnTo>
                      <a:pt x="437" y="47"/>
                    </a:lnTo>
                    <a:lnTo>
                      <a:pt x="439" y="50"/>
                    </a:lnTo>
                    <a:lnTo>
                      <a:pt x="439" y="52"/>
                    </a:lnTo>
                    <a:lnTo>
                      <a:pt x="442" y="53"/>
                    </a:lnTo>
                    <a:lnTo>
                      <a:pt x="446" y="59"/>
                    </a:lnTo>
                    <a:lnTo>
                      <a:pt x="446" y="60"/>
                    </a:lnTo>
                    <a:lnTo>
                      <a:pt x="445" y="60"/>
                    </a:lnTo>
                    <a:lnTo>
                      <a:pt x="446" y="63"/>
                    </a:lnTo>
                    <a:lnTo>
                      <a:pt x="445" y="65"/>
                    </a:lnTo>
                    <a:lnTo>
                      <a:pt x="446" y="74"/>
                    </a:lnTo>
                    <a:lnTo>
                      <a:pt x="448" y="75"/>
                    </a:lnTo>
                    <a:lnTo>
                      <a:pt x="448" y="77"/>
                    </a:lnTo>
                    <a:lnTo>
                      <a:pt x="446" y="78"/>
                    </a:lnTo>
                    <a:lnTo>
                      <a:pt x="446" y="83"/>
                    </a:lnTo>
                    <a:lnTo>
                      <a:pt x="449" y="89"/>
                    </a:lnTo>
                    <a:lnTo>
                      <a:pt x="450" y="89"/>
                    </a:lnTo>
                    <a:lnTo>
                      <a:pt x="452" y="90"/>
                    </a:lnTo>
                    <a:lnTo>
                      <a:pt x="450" y="92"/>
                    </a:lnTo>
                    <a:lnTo>
                      <a:pt x="453" y="94"/>
                    </a:lnTo>
                    <a:lnTo>
                      <a:pt x="455" y="101"/>
                    </a:lnTo>
                    <a:lnTo>
                      <a:pt x="453" y="107"/>
                    </a:lnTo>
                    <a:lnTo>
                      <a:pt x="452" y="107"/>
                    </a:lnTo>
                    <a:lnTo>
                      <a:pt x="452" y="110"/>
                    </a:lnTo>
                    <a:lnTo>
                      <a:pt x="453" y="112"/>
                    </a:lnTo>
                    <a:lnTo>
                      <a:pt x="453" y="118"/>
                    </a:lnTo>
                    <a:lnTo>
                      <a:pt x="456" y="122"/>
                    </a:lnTo>
                    <a:lnTo>
                      <a:pt x="461" y="126"/>
                    </a:lnTo>
                    <a:lnTo>
                      <a:pt x="463" y="126"/>
                    </a:lnTo>
                    <a:lnTo>
                      <a:pt x="463" y="128"/>
                    </a:lnTo>
                    <a:lnTo>
                      <a:pt x="466" y="128"/>
                    </a:lnTo>
                    <a:lnTo>
                      <a:pt x="468" y="128"/>
                    </a:lnTo>
                    <a:lnTo>
                      <a:pt x="470" y="129"/>
                    </a:lnTo>
                    <a:lnTo>
                      <a:pt x="470" y="130"/>
                    </a:lnTo>
                    <a:lnTo>
                      <a:pt x="467" y="132"/>
                    </a:lnTo>
                    <a:lnTo>
                      <a:pt x="466" y="133"/>
                    </a:lnTo>
                    <a:lnTo>
                      <a:pt x="467" y="132"/>
                    </a:lnTo>
                    <a:lnTo>
                      <a:pt x="470" y="133"/>
                    </a:lnTo>
                    <a:lnTo>
                      <a:pt x="471" y="135"/>
                    </a:lnTo>
                    <a:lnTo>
                      <a:pt x="472" y="133"/>
                    </a:lnTo>
                    <a:lnTo>
                      <a:pt x="475" y="135"/>
                    </a:lnTo>
                    <a:lnTo>
                      <a:pt x="477" y="135"/>
                    </a:lnTo>
                    <a:lnTo>
                      <a:pt x="479" y="139"/>
                    </a:lnTo>
                    <a:lnTo>
                      <a:pt x="482" y="139"/>
                    </a:lnTo>
                    <a:lnTo>
                      <a:pt x="484" y="139"/>
                    </a:lnTo>
                    <a:lnTo>
                      <a:pt x="485" y="143"/>
                    </a:lnTo>
                    <a:lnTo>
                      <a:pt x="485" y="144"/>
                    </a:lnTo>
                    <a:lnTo>
                      <a:pt x="482" y="144"/>
                    </a:lnTo>
                    <a:lnTo>
                      <a:pt x="482" y="147"/>
                    </a:lnTo>
                    <a:lnTo>
                      <a:pt x="484" y="150"/>
                    </a:lnTo>
                    <a:lnTo>
                      <a:pt x="488" y="154"/>
                    </a:lnTo>
                    <a:lnTo>
                      <a:pt x="488" y="157"/>
                    </a:lnTo>
                    <a:lnTo>
                      <a:pt x="489" y="158"/>
                    </a:lnTo>
                    <a:lnTo>
                      <a:pt x="489" y="159"/>
                    </a:lnTo>
                    <a:lnTo>
                      <a:pt x="490" y="161"/>
                    </a:lnTo>
                    <a:lnTo>
                      <a:pt x="490" y="164"/>
                    </a:lnTo>
                    <a:lnTo>
                      <a:pt x="490" y="164"/>
                    </a:lnTo>
                    <a:lnTo>
                      <a:pt x="490" y="172"/>
                    </a:lnTo>
                    <a:lnTo>
                      <a:pt x="492" y="173"/>
                    </a:lnTo>
                    <a:lnTo>
                      <a:pt x="492" y="176"/>
                    </a:lnTo>
                    <a:lnTo>
                      <a:pt x="493" y="175"/>
                    </a:lnTo>
                    <a:lnTo>
                      <a:pt x="496" y="177"/>
                    </a:lnTo>
                    <a:lnTo>
                      <a:pt x="495" y="173"/>
                    </a:lnTo>
                    <a:lnTo>
                      <a:pt x="496" y="172"/>
                    </a:lnTo>
                    <a:lnTo>
                      <a:pt x="496" y="171"/>
                    </a:lnTo>
                    <a:lnTo>
                      <a:pt x="496" y="169"/>
                    </a:lnTo>
                    <a:lnTo>
                      <a:pt x="497" y="172"/>
                    </a:lnTo>
                    <a:lnTo>
                      <a:pt x="504" y="177"/>
                    </a:lnTo>
                    <a:lnTo>
                      <a:pt x="504" y="176"/>
                    </a:lnTo>
                    <a:lnTo>
                      <a:pt x="504" y="175"/>
                    </a:lnTo>
                    <a:lnTo>
                      <a:pt x="504" y="173"/>
                    </a:lnTo>
                    <a:lnTo>
                      <a:pt x="506" y="175"/>
                    </a:lnTo>
                    <a:lnTo>
                      <a:pt x="506" y="177"/>
                    </a:lnTo>
                    <a:lnTo>
                      <a:pt x="507" y="179"/>
                    </a:lnTo>
                    <a:lnTo>
                      <a:pt x="506" y="183"/>
                    </a:lnTo>
                    <a:lnTo>
                      <a:pt x="503" y="187"/>
                    </a:lnTo>
                    <a:lnTo>
                      <a:pt x="506" y="190"/>
                    </a:lnTo>
                    <a:lnTo>
                      <a:pt x="504" y="191"/>
                    </a:lnTo>
                    <a:lnTo>
                      <a:pt x="506" y="193"/>
                    </a:lnTo>
                    <a:lnTo>
                      <a:pt x="510" y="195"/>
                    </a:lnTo>
                    <a:lnTo>
                      <a:pt x="510" y="198"/>
                    </a:lnTo>
                    <a:lnTo>
                      <a:pt x="511" y="198"/>
                    </a:lnTo>
                    <a:lnTo>
                      <a:pt x="511" y="202"/>
                    </a:lnTo>
                    <a:lnTo>
                      <a:pt x="513" y="204"/>
                    </a:lnTo>
                    <a:lnTo>
                      <a:pt x="515" y="202"/>
                    </a:lnTo>
                    <a:lnTo>
                      <a:pt x="517" y="202"/>
                    </a:lnTo>
                    <a:lnTo>
                      <a:pt x="518" y="206"/>
                    </a:lnTo>
                    <a:lnTo>
                      <a:pt x="519" y="209"/>
                    </a:lnTo>
                    <a:lnTo>
                      <a:pt x="521" y="213"/>
                    </a:lnTo>
                    <a:lnTo>
                      <a:pt x="524" y="216"/>
                    </a:lnTo>
                    <a:lnTo>
                      <a:pt x="524" y="219"/>
                    </a:lnTo>
                    <a:lnTo>
                      <a:pt x="525" y="222"/>
                    </a:lnTo>
                    <a:lnTo>
                      <a:pt x="528" y="223"/>
                    </a:lnTo>
                    <a:lnTo>
                      <a:pt x="526" y="226"/>
                    </a:lnTo>
                    <a:lnTo>
                      <a:pt x="528" y="226"/>
                    </a:lnTo>
                    <a:lnTo>
                      <a:pt x="528" y="231"/>
                    </a:lnTo>
                    <a:lnTo>
                      <a:pt x="528" y="234"/>
                    </a:lnTo>
                    <a:lnTo>
                      <a:pt x="529" y="235"/>
                    </a:lnTo>
                    <a:lnTo>
                      <a:pt x="528" y="238"/>
                    </a:lnTo>
                    <a:lnTo>
                      <a:pt x="528" y="245"/>
                    </a:lnTo>
                    <a:lnTo>
                      <a:pt x="528" y="247"/>
                    </a:lnTo>
                    <a:lnTo>
                      <a:pt x="526" y="251"/>
                    </a:lnTo>
                    <a:lnTo>
                      <a:pt x="526" y="253"/>
                    </a:lnTo>
                    <a:lnTo>
                      <a:pt x="525" y="255"/>
                    </a:lnTo>
                    <a:lnTo>
                      <a:pt x="525" y="258"/>
                    </a:lnTo>
                    <a:lnTo>
                      <a:pt x="526" y="259"/>
                    </a:lnTo>
                    <a:lnTo>
                      <a:pt x="528" y="265"/>
                    </a:lnTo>
                    <a:lnTo>
                      <a:pt x="528" y="267"/>
                    </a:lnTo>
                    <a:lnTo>
                      <a:pt x="529" y="274"/>
                    </a:lnTo>
                    <a:lnTo>
                      <a:pt x="528" y="277"/>
                    </a:lnTo>
                    <a:lnTo>
                      <a:pt x="528" y="280"/>
                    </a:lnTo>
                    <a:lnTo>
                      <a:pt x="526" y="284"/>
                    </a:lnTo>
                    <a:lnTo>
                      <a:pt x="524" y="287"/>
                    </a:lnTo>
                    <a:lnTo>
                      <a:pt x="521" y="294"/>
                    </a:lnTo>
                    <a:lnTo>
                      <a:pt x="521" y="296"/>
                    </a:lnTo>
                    <a:lnTo>
                      <a:pt x="517" y="305"/>
                    </a:lnTo>
                    <a:lnTo>
                      <a:pt x="515" y="310"/>
                    </a:lnTo>
                    <a:lnTo>
                      <a:pt x="511" y="318"/>
                    </a:lnTo>
                    <a:lnTo>
                      <a:pt x="511" y="320"/>
                    </a:lnTo>
                    <a:lnTo>
                      <a:pt x="513" y="321"/>
                    </a:lnTo>
                    <a:lnTo>
                      <a:pt x="511" y="325"/>
                    </a:lnTo>
                    <a:lnTo>
                      <a:pt x="511" y="328"/>
                    </a:lnTo>
                    <a:lnTo>
                      <a:pt x="508" y="334"/>
                    </a:lnTo>
                    <a:lnTo>
                      <a:pt x="506" y="334"/>
                    </a:lnTo>
                    <a:lnTo>
                      <a:pt x="506" y="336"/>
                    </a:lnTo>
                    <a:lnTo>
                      <a:pt x="502" y="341"/>
                    </a:lnTo>
                    <a:lnTo>
                      <a:pt x="500" y="343"/>
                    </a:lnTo>
                    <a:lnTo>
                      <a:pt x="502" y="345"/>
                    </a:lnTo>
                    <a:lnTo>
                      <a:pt x="500" y="347"/>
                    </a:lnTo>
                    <a:lnTo>
                      <a:pt x="496" y="350"/>
                    </a:lnTo>
                    <a:lnTo>
                      <a:pt x="492" y="352"/>
                    </a:lnTo>
                    <a:lnTo>
                      <a:pt x="490" y="352"/>
                    </a:lnTo>
                    <a:lnTo>
                      <a:pt x="495" y="352"/>
                    </a:lnTo>
                    <a:lnTo>
                      <a:pt x="492" y="353"/>
                    </a:lnTo>
                    <a:lnTo>
                      <a:pt x="488" y="354"/>
                    </a:lnTo>
                    <a:lnTo>
                      <a:pt x="486" y="359"/>
                    </a:lnTo>
                    <a:lnTo>
                      <a:pt x="485" y="361"/>
                    </a:lnTo>
                    <a:lnTo>
                      <a:pt x="481" y="365"/>
                    </a:lnTo>
                    <a:lnTo>
                      <a:pt x="478" y="367"/>
                    </a:lnTo>
                    <a:lnTo>
                      <a:pt x="479" y="368"/>
                    </a:lnTo>
                    <a:lnTo>
                      <a:pt x="477" y="374"/>
                    </a:lnTo>
                    <a:lnTo>
                      <a:pt x="475" y="375"/>
                    </a:lnTo>
                    <a:lnTo>
                      <a:pt x="475" y="378"/>
                    </a:lnTo>
                    <a:lnTo>
                      <a:pt x="472" y="381"/>
                    </a:lnTo>
                    <a:lnTo>
                      <a:pt x="470" y="386"/>
                    </a:lnTo>
                    <a:lnTo>
                      <a:pt x="467" y="390"/>
                    </a:lnTo>
                    <a:lnTo>
                      <a:pt x="466" y="396"/>
                    </a:lnTo>
                    <a:lnTo>
                      <a:pt x="463" y="396"/>
                    </a:lnTo>
                    <a:lnTo>
                      <a:pt x="455" y="407"/>
                    </a:lnTo>
                    <a:lnTo>
                      <a:pt x="455" y="410"/>
                    </a:lnTo>
                    <a:lnTo>
                      <a:pt x="453" y="410"/>
                    </a:lnTo>
                    <a:lnTo>
                      <a:pt x="452" y="415"/>
                    </a:lnTo>
                    <a:lnTo>
                      <a:pt x="449" y="418"/>
                    </a:lnTo>
                    <a:lnTo>
                      <a:pt x="449" y="426"/>
                    </a:lnTo>
                    <a:lnTo>
                      <a:pt x="445" y="430"/>
                    </a:lnTo>
                    <a:lnTo>
                      <a:pt x="445" y="433"/>
                    </a:lnTo>
                    <a:lnTo>
                      <a:pt x="446" y="439"/>
                    </a:lnTo>
                    <a:lnTo>
                      <a:pt x="443" y="443"/>
                    </a:lnTo>
                    <a:lnTo>
                      <a:pt x="441" y="446"/>
                    </a:lnTo>
                    <a:lnTo>
                      <a:pt x="439" y="446"/>
                    </a:lnTo>
                    <a:lnTo>
                      <a:pt x="439" y="447"/>
                    </a:lnTo>
                    <a:lnTo>
                      <a:pt x="435" y="450"/>
                    </a:lnTo>
                    <a:lnTo>
                      <a:pt x="427" y="448"/>
                    </a:lnTo>
                    <a:lnTo>
                      <a:pt x="417" y="450"/>
                    </a:lnTo>
                    <a:lnTo>
                      <a:pt x="412" y="451"/>
                    </a:lnTo>
                    <a:lnTo>
                      <a:pt x="409" y="451"/>
                    </a:lnTo>
                    <a:lnTo>
                      <a:pt x="406" y="451"/>
                    </a:lnTo>
                    <a:lnTo>
                      <a:pt x="409" y="453"/>
                    </a:lnTo>
                    <a:lnTo>
                      <a:pt x="408" y="453"/>
                    </a:lnTo>
                    <a:lnTo>
                      <a:pt x="409" y="453"/>
                    </a:lnTo>
                    <a:lnTo>
                      <a:pt x="412" y="453"/>
                    </a:lnTo>
                    <a:lnTo>
                      <a:pt x="408" y="455"/>
                    </a:lnTo>
                    <a:lnTo>
                      <a:pt x="401" y="459"/>
                    </a:lnTo>
                    <a:lnTo>
                      <a:pt x="398" y="464"/>
                    </a:lnTo>
                    <a:lnTo>
                      <a:pt x="396" y="466"/>
                    </a:lnTo>
                    <a:lnTo>
                      <a:pt x="396" y="465"/>
                    </a:lnTo>
                    <a:lnTo>
                      <a:pt x="390" y="464"/>
                    </a:lnTo>
                    <a:lnTo>
                      <a:pt x="388" y="466"/>
                    </a:lnTo>
                    <a:lnTo>
                      <a:pt x="388" y="468"/>
                    </a:lnTo>
                    <a:lnTo>
                      <a:pt x="391" y="466"/>
                    </a:lnTo>
                    <a:lnTo>
                      <a:pt x="391" y="469"/>
                    </a:lnTo>
                    <a:lnTo>
                      <a:pt x="388" y="473"/>
                    </a:lnTo>
                    <a:lnTo>
                      <a:pt x="387" y="470"/>
                    </a:lnTo>
                    <a:lnTo>
                      <a:pt x="387" y="468"/>
                    </a:lnTo>
                    <a:lnTo>
                      <a:pt x="385" y="468"/>
                    </a:lnTo>
                    <a:lnTo>
                      <a:pt x="384" y="468"/>
                    </a:lnTo>
                    <a:lnTo>
                      <a:pt x="383" y="464"/>
                    </a:lnTo>
                    <a:lnTo>
                      <a:pt x="380" y="459"/>
                    </a:lnTo>
                    <a:lnTo>
                      <a:pt x="381" y="457"/>
                    </a:lnTo>
                    <a:lnTo>
                      <a:pt x="383" y="457"/>
                    </a:lnTo>
                    <a:lnTo>
                      <a:pt x="383" y="455"/>
                    </a:lnTo>
                    <a:lnTo>
                      <a:pt x="380" y="454"/>
                    </a:lnTo>
                    <a:lnTo>
                      <a:pt x="379" y="455"/>
                    </a:lnTo>
                    <a:lnTo>
                      <a:pt x="376" y="457"/>
                    </a:lnTo>
                    <a:lnTo>
                      <a:pt x="374" y="457"/>
                    </a:lnTo>
                    <a:lnTo>
                      <a:pt x="373" y="454"/>
                    </a:lnTo>
                    <a:lnTo>
                      <a:pt x="379" y="451"/>
                    </a:lnTo>
                    <a:lnTo>
                      <a:pt x="379" y="448"/>
                    </a:lnTo>
                    <a:lnTo>
                      <a:pt x="374" y="446"/>
                    </a:lnTo>
                    <a:lnTo>
                      <a:pt x="369" y="448"/>
                    </a:lnTo>
                    <a:lnTo>
                      <a:pt x="369" y="450"/>
                    </a:lnTo>
                    <a:lnTo>
                      <a:pt x="372" y="451"/>
                    </a:lnTo>
                    <a:lnTo>
                      <a:pt x="372" y="453"/>
                    </a:lnTo>
                    <a:lnTo>
                      <a:pt x="372" y="454"/>
                    </a:lnTo>
                    <a:lnTo>
                      <a:pt x="369" y="454"/>
                    </a:lnTo>
                    <a:lnTo>
                      <a:pt x="365" y="457"/>
                    </a:lnTo>
                    <a:lnTo>
                      <a:pt x="362" y="457"/>
                    </a:lnTo>
                    <a:lnTo>
                      <a:pt x="361" y="459"/>
                    </a:lnTo>
                    <a:lnTo>
                      <a:pt x="355" y="462"/>
                    </a:lnTo>
                    <a:lnTo>
                      <a:pt x="355" y="464"/>
                    </a:lnTo>
                    <a:lnTo>
                      <a:pt x="352" y="464"/>
                    </a:lnTo>
                    <a:lnTo>
                      <a:pt x="350" y="461"/>
                    </a:lnTo>
                    <a:lnTo>
                      <a:pt x="347" y="459"/>
                    </a:lnTo>
                    <a:lnTo>
                      <a:pt x="347" y="457"/>
                    </a:lnTo>
                    <a:lnTo>
                      <a:pt x="344" y="454"/>
                    </a:lnTo>
                    <a:lnTo>
                      <a:pt x="340" y="453"/>
                    </a:lnTo>
                    <a:lnTo>
                      <a:pt x="337" y="450"/>
                    </a:lnTo>
                    <a:lnTo>
                      <a:pt x="334" y="448"/>
                    </a:lnTo>
                    <a:lnTo>
                      <a:pt x="333" y="450"/>
                    </a:lnTo>
                    <a:lnTo>
                      <a:pt x="332" y="450"/>
                    </a:lnTo>
                    <a:lnTo>
                      <a:pt x="329" y="450"/>
                    </a:lnTo>
                    <a:lnTo>
                      <a:pt x="327" y="447"/>
                    </a:lnTo>
                    <a:lnTo>
                      <a:pt x="326" y="446"/>
                    </a:lnTo>
                    <a:lnTo>
                      <a:pt x="322" y="444"/>
                    </a:lnTo>
                    <a:lnTo>
                      <a:pt x="318" y="439"/>
                    </a:lnTo>
                    <a:lnTo>
                      <a:pt x="316" y="433"/>
                    </a:lnTo>
                    <a:lnTo>
                      <a:pt x="315" y="430"/>
                    </a:lnTo>
                    <a:lnTo>
                      <a:pt x="312" y="428"/>
                    </a:lnTo>
                    <a:lnTo>
                      <a:pt x="312" y="423"/>
                    </a:lnTo>
                    <a:lnTo>
                      <a:pt x="312" y="422"/>
                    </a:lnTo>
                    <a:lnTo>
                      <a:pt x="315" y="418"/>
                    </a:lnTo>
                    <a:lnTo>
                      <a:pt x="316" y="412"/>
                    </a:lnTo>
                    <a:lnTo>
                      <a:pt x="316" y="407"/>
                    </a:lnTo>
                    <a:lnTo>
                      <a:pt x="314" y="403"/>
                    </a:lnTo>
                    <a:lnTo>
                      <a:pt x="314" y="400"/>
                    </a:lnTo>
                    <a:lnTo>
                      <a:pt x="311" y="397"/>
                    </a:lnTo>
                    <a:lnTo>
                      <a:pt x="311" y="396"/>
                    </a:lnTo>
                    <a:lnTo>
                      <a:pt x="314" y="396"/>
                    </a:lnTo>
                    <a:lnTo>
                      <a:pt x="315" y="393"/>
                    </a:lnTo>
                    <a:lnTo>
                      <a:pt x="316" y="392"/>
                    </a:lnTo>
                    <a:lnTo>
                      <a:pt x="315" y="392"/>
                    </a:lnTo>
                    <a:lnTo>
                      <a:pt x="312" y="390"/>
                    </a:lnTo>
                    <a:lnTo>
                      <a:pt x="309" y="393"/>
                    </a:lnTo>
                    <a:lnTo>
                      <a:pt x="308" y="393"/>
                    </a:lnTo>
                    <a:lnTo>
                      <a:pt x="305" y="396"/>
                    </a:lnTo>
                    <a:lnTo>
                      <a:pt x="303" y="394"/>
                    </a:lnTo>
                    <a:lnTo>
                      <a:pt x="300" y="396"/>
                    </a:lnTo>
                    <a:lnTo>
                      <a:pt x="298" y="393"/>
                    </a:lnTo>
                    <a:lnTo>
                      <a:pt x="304" y="392"/>
                    </a:lnTo>
                    <a:lnTo>
                      <a:pt x="307" y="386"/>
                    </a:lnTo>
                    <a:lnTo>
                      <a:pt x="305" y="381"/>
                    </a:lnTo>
                    <a:lnTo>
                      <a:pt x="307" y="379"/>
                    </a:lnTo>
                    <a:lnTo>
                      <a:pt x="305" y="376"/>
                    </a:lnTo>
                    <a:lnTo>
                      <a:pt x="305" y="370"/>
                    </a:lnTo>
                    <a:lnTo>
                      <a:pt x="305" y="368"/>
                    </a:lnTo>
                    <a:lnTo>
                      <a:pt x="301" y="372"/>
                    </a:lnTo>
                    <a:lnTo>
                      <a:pt x="300" y="379"/>
                    </a:lnTo>
                    <a:lnTo>
                      <a:pt x="296" y="386"/>
                    </a:lnTo>
                    <a:lnTo>
                      <a:pt x="291" y="385"/>
                    </a:lnTo>
                    <a:lnTo>
                      <a:pt x="287" y="386"/>
                    </a:lnTo>
                    <a:lnTo>
                      <a:pt x="283" y="388"/>
                    </a:lnTo>
                    <a:lnTo>
                      <a:pt x="283" y="386"/>
                    </a:lnTo>
                    <a:lnTo>
                      <a:pt x="285" y="383"/>
                    </a:lnTo>
                    <a:lnTo>
                      <a:pt x="286" y="381"/>
                    </a:lnTo>
                    <a:lnTo>
                      <a:pt x="293" y="381"/>
                    </a:lnTo>
                    <a:lnTo>
                      <a:pt x="294" y="375"/>
                    </a:lnTo>
                    <a:lnTo>
                      <a:pt x="294" y="374"/>
                    </a:lnTo>
                    <a:lnTo>
                      <a:pt x="297" y="368"/>
                    </a:lnTo>
                    <a:lnTo>
                      <a:pt x="297" y="365"/>
                    </a:lnTo>
                    <a:lnTo>
                      <a:pt x="298" y="364"/>
                    </a:lnTo>
                    <a:lnTo>
                      <a:pt x="298" y="361"/>
                    </a:lnTo>
                    <a:lnTo>
                      <a:pt x="304" y="357"/>
                    </a:lnTo>
                    <a:lnTo>
                      <a:pt x="305" y="350"/>
                    </a:lnTo>
                    <a:lnTo>
                      <a:pt x="307" y="349"/>
                    </a:lnTo>
                    <a:lnTo>
                      <a:pt x="307" y="345"/>
                    </a:lnTo>
                    <a:lnTo>
                      <a:pt x="307" y="342"/>
                    </a:lnTo>
                    <a:lnTo>
                      <a:pt x="305" y="338"/>
                    </a:lnTo>
                    <a:lnTo>
                      <a:pt x="305" y="341"/>
                    </a:lnTo>
                    <a:lnTo>
                      <a:pt x="305" y="343"/>
                    </a:lnTo>
                    <a:lnTo>
                      <a:pt x="304" y="346"/>
                    </a:lnTo>
                    <a:lnTo>
                      <a:pt x="300" y="347"/>
                    </a:lnTo>
                    <a:lnTo>
                      <a:pt x="297" y="352"/>
                    </a:lnTo>
                    <a:lnTo>
                      <a:pt x="296" y="356"/>
                    </a:lnTo>
                    <a:lnTo>
                      <a:pt x="291" y="359"/>
                    </a:lnTo>
                    <a:lnTo>
                      <a:pt x="290" y="359"/>
                    </a:lnTo>
                    <a:lnTo>
                      <a:pt x="290" y="360"/>
                    </a:lnTo>
                    <a:lnTo>
                      <a:pt x="285" y="363"/>
                    </a:lnTo>
                    <a:lnTo>
                      <a:pt x="282" y="365"/>
                    </a:lnTo>
                    <a:lnTo>
                      <a:pt x="280" y="368"/>
                    </a:lnTo>
                    <a:lnTo>
                      <a:pt x="279" y="370"/>
                    </a:lnTo>
                    <a:lnTo>
                      <a:pt x="278" y="371"/>
                    </a:lnTo>
                    <a:lnTo>
                      <a:pt x="275" y="371"/>
                    </a:lnTo>
                    <a:lnTo>
                      <a:pt x="274" y="374"/>
                    </a:lnTo>
                    <a:lnTo>
                      <a:pt x="272" y="375"/>
                    </a:lnTo>
                    <a:lnTo>
                      <a:pt x="274" y="378"/>
                    </a:lnTo>
                    <a:lnTo>
                      <a:pt x="274" y="381"/>
                    </a:lnTo>
                    <a:lnTo>
                      <a:pt x="272" y="378"/>
                    </a:lnTo>
                    <a:lnTo>
                      <a:pt x="269" y="379"/>
                    </a:lnTo>
                    <a:lnTo>
                      <a:pt x="268" y="376"/>
                    </a:lnTo>
                    <a:lnTo>
                      <a:pt x="267" y="375"/>
                    </a:lnTo>
                    <a:lnTo>
                      <a:pt x="264" y="372"/>
                    </a:lnTo>
                    <a:lnTo>
                      <a:pt x="265" y="372"/>
                    </a:lnTo>
                    <a:lnTo>
                      <a:pt x="267" y="372"/>
                    </a:lnTo>
                    <a:lnTo>
                      <a:pt x="268" y="371"/>
                    </a:lnTo>
                    <a:lnTo>
                      <a:pt x="268" y="367"/>
                    </a:lnTo>
                    <a:lnTo>
                      <a:pt x="267" y="365"/>
                    </a:lnTo>
                    <a:lnTo>
                      <a:pt x="268" y="363"/>
                    </a:lnTo>
                    <a:lnTo>
                      <a:pt x="265" y="357"/>
                    </a:lnTo>
                    <a:lnTo>
                      <a:pt x="265" y="354"/>
                    </a:lnTo>
                    <a:lnTo>
                      <a:pt x="265" y="350"/>
                    </a:lnTo>
                    <a:lnTo>
                      <a:pt x="262" y="347"/>
                    </a:lnTo>
                    <a:lnTo>
                      <a:pt x="260" y="347"/>
                    </a:lnTo>
                    <a:lnTo>
                      <a:pt x="257" y="342"/>
                    </a:lnTo>
                    <a:lnTo>
                      <a:pt x="258" y="341"/>
                    </a:lnTo>
                    <a:lnTo>
                      <a:pt x="260" y="341"/>
                    </a:lnTo>
                    <a:lnTo>
                      <a:pt x="261" y="338"/>
                    </a:lnTo>
                    <a:lnTo>
                      <a:pt x="258" y="336"/>
                    </a:lnTo>
                    <a:lnTo>
                      <a:pt x="257" y="336"/>
                    </a:lnTo>
                    <a:lnTo>
                      <a:pt x="257" y="334"/>
                    </a:lnTo>
                    <a:lnTo>
                      <a:pt x="251" y="329"/>
                    </a:lnTo>
                    <a:lnTo>
                      <a:pt x="250" y="331"/>
                    </a:lnTo>
                    <a:lnTo>
                      <a:pt x="247" y="329"/>
                    </a:lnTo>
                    <a:lnTo>
                      <a:pt x="244" y="327"/>
                    </a:lnTo>
                    <a:lnTo>
                      <a:pt x="242" y="325"/>
                    </a:lnTo>
                    <a:lnTo>
                      <a:pt x="240" y="327"/>
                    </a:lnTo>
                    <a:lnTo>
                      <a:pt x="239" y="325"/>
                    </a:lnTo>
                    <a:lnTo>
                      <a:pt x="238" y="325"/>
                    </a:lnTo>
                    <a:lnTo>
                      <a:pt x="236" y="327"/>
                    </a:lnTo>
                    <a:lnTo>
                      <a:pt x="233" y="327"/>
                    </a:lnTo>
                    <a:lnTo>
                      <a:pt x="231" y="321"/>
                    </a:lnTo>
                    <a:lnTo>
                      <a:pt x="227" y="317"/>
                    </a:lnTo>
                    <a:lnTo>
                      <a:pt x="222" y="317"/>
                    </a:lnTo>
                    <a:lnTo>
                      <a:pt x="218" y="318"/>
                    </a:lnTo>
                    <a:lnTo>
                      <a:pt x="215" y="318"/>
                    </a:lnTo>
                    <a:lnTo>
                      <a:pt x="211" y="317"/>
                    </a:lnTo>
                    <a:lnTo>
                      <a:pt x="196" y="318"/>
                    </a:lnTo>
                    <a:lnTo>
                      <a:pt x="191" y="318"/>
                    </a:lnTo>
                    <a:lnTo>
                      <a:pt x="188" y="321"/>
                    </a:lnTo>
                    <a:lnTo>
                      <a:pt x="185" y="321"/>
                    </a:lnTo>
                    <a:lnTo>
                      <a:pt x="182" y="324"/>
                    </a:lnTo>
                    <a:lnTo>
                      <a:pt x="178" y="324"/>
                    </a:lnTo>
                    <a:lnTo>
                      <a:pt x="170" y="327"/>
                    </a:lnTo>
                    <a:lnTo>
                      <a:pt x="166" y="327"/>
                    </a:lnTo>
                    <a:lnTo>
                      <a:pt x="163" y="328"/>
                    </a:lnTo>
                    <a:lnTo>
                      <a:pt x="159" y="327"/>
                    </a:lnTo>
                    <a:lnTo>
                      <a:pt x="155" y="325"/>
                    </a:lnTo>
                    <a:lnTo>
                      <a:pt x="153" y="325"/>
                    </a:lnTo>
                    <a:lnTo>
                      <a:pt x="151" y="325"/>
                    </a:lnTo>
                    <a:lnTo>
                      <a:pt x="149" y="327"/>
                    </a:lnTo>
                    <a:lnTo>
                      <a:pt x="145" y="331"/>
                    </a:lnTo>
                    <a:lnTo>
                      <a:pt x="138" y="335"/>
                    </a:lnTo>
                    <a:lnTo>
                      <a:pt x="133" y="336"/>
                    </a:lnTo>
                    <a:lnTo>
                      <a:pt x="131" y="335"/>
                    </a:lnTo>
                    <a:lnTo>
                      <a:pt x="127" y="336"/>
                    </a:lnTo>
                    <a:lnTo>
                      <a:pt x="124" y="339"/>
                    </a:lnTo>
                    <a:lnTo>
                      <a:pt x="122" y="343"/>
                    </a:lnTo>
                    <a:lnTo>
                      <a:pt x="119" y="347"/>
                    </a:lnTo>
                    <a:lnTo>
                      <a:pt x="119" y="347"/>
                    </a:lnTo>
                    <a:lnTo>
                      <a:pt x="117" y="350"/>
                    </a:lnTo>
                    <a:lnTo>
                      <a:pt x="113" y="353"/>
                    </a:lnTo>
                    <a:lnTo>
                      <a:pt x="110" y="352"/>
                    </a:lnTo>
                    <a:lnTo>
                      <a:pt x="108" y="354"/>
                    </a:lnTo>
                    <a:lnTo>
                      <a:pt x="106" y="354"/>
                    </a:lnTo>
                    <a:lnTo>
                      <a:pt x="106" y="352"/>
                    </a:lnTo>
                    <a:lnTo>
                      <a:pt x="102" y="352"/>
                    </a:lnTo>
                    <a:lnTo>
                      <a:pt x="99" y="353"/>
                    </a:lnTo>
                    <a:lnTo>
                      <a:pt x="98" y="352"/>
                    </a:lnTo>
                    <a:lnTo>
                      <a:pt x="97" y="353"/>
                    </a:lnTo>
                    <a:lnTo>
                      <a:pt x="95" y="353"/>
                    </a:lnTo>
                    <a:lnTo>
                      <a:pt x="94" y="350"/>
                    </a:lnTo>
                    <a:lnTo>
                      <a:pt x="91" y="352"/>
                    </a:lnTo>
                    <a:lnTo>
                      <a:pt x="88" y="352"/>
                    </a:lnTo>
                    <a:lnTo>
                      <a:pt x="87" y="350"/>
                    </a:lnTo>
                    <a:lnTo>
                      <a:pt x="83" y="352"/>
                    </a:lnTo>
                    <a:lnTo>
                      <a:pt x="83" y="350"/>
                    </a:lnTo>
                    <a:lnTo>
                      <a:pt x="75" y="352"/>
                    </a:lnTo>
                    <a:lnTo>
                      <a:pt x="73" y="353"/>
                    </a:lnTo>
                    <a:lnTo>
                      <a:pt x="70" y="352"/>
                    </a:lnTo>
                    <a:lnTo>
                      <a:pt x="68" y="352"/>
                    </a:lnTo>
                    <a:lnTo>
                      <a:pt x="61" y="356"/>
                    </a:lnTo>
                    <a:lnTo>
                      <a:pt x="61" y="360"/>
                    </a:lnTo>
                    <a:lnTo>
                      <a:pt x="59" y="360"/>
                    </a:lnTo>
                    <a:lnTo>
                      <a:pt x="58" y="360"/>
                    </a:lnTo>
                    <a:lnTo>
                      <a:pt x="55" y="363"/>
                    </a:lnTo>
                    <a:lnTo>
                      <a:pt x="54" y="360"/>
                    </a:lnTo>
                    <a:lnTo>
                      <a:pt x="51" y="360"/>
                    </a:lnTo>
                    <a:lnTo>
                      <a:pt x="50" y="361"/>
                    </a:lnTo>
                    <a:lnTo>
                      <a:pt x="50" y="364"/>
                    </a:lnTo>
                    <a:lnTo>
                      <a:pt x="46" y="364"/>
                    </a:lnTo>
                    <a:lnTo>
                      <a:pt x="43" y="367"/>
                    </a:lnTo>
                    <a:lnTo>
                      <a:pt x="41" y="367"/>
                    </a:lnTo>
                    <a:lnTo>
                      <a:pt x="40" y="368"/>
                    </a:lnTo>
                    <a:lnTo>
                      <a:pt x="37" y="370"/>
                    </a:lnTo>
                    <a:lnTo>
                      <a:pt x="33" y="370"/>
                    </a:lnTo>
                    <a:lnTo>
                      <a:pt x="33" y="370"/>
                    </a:lnTo>
                    <a:lnTo>
                      <a:pt x="32" y="371"/>
                    </a:lnTo>
                    <a:lnTo>
                      <a:pt x="30" y="368"/>
                    </a:lnTo>
                    <a:lnTo>
                      <a:pt x="28" y="370"/>
                    </a:lnTo>
                    <a:lnTo>
                      <a:pt x="23" y="368"/>
                    </a:lnTo>
                    <a:lnTo>
                      <a:pt x="23" y="368"/>
                    </a:lnTo>
                    <a:lnTo>
                      <a:pt x="22" y="368"/>
                    </a:lnTo>
                    <a:lnTo>
                      <a:pt x="18" y="367"/>
                    </a:lnTo>
                    <a:lnTo>
                      <a:pt x="16" y="365"/>
                    </a:lnTo>
                    <a:lnTo>
                      <a:pt x="14" y="365"/>
                    </a:lnTo>
                    <a:lnTo>
                      <a:pt x="12" y="364"/>
                    </a:lnTo>
                    <a:lnTo>
                      <a:pt x="12" y="363"/>
                    </a:lnTo>
                    <a:lnTo>
                      <a:pt x="7" y="356"/>
                    </a:lnTo>
                    <a:lnTo>
                      <a:pt x="5" y="356"/>
                    </a:lnTo>
                    <a:lnTo>
                      <a:pt x="4" y="354"/>
                    </a:lnTo>
                    <a:lnTo>
                      <a:pt x="3" y="346"/>
                    </a:lnTo>
                    <a:lnTo>
                      <a:pt x="7" y="342"/>
                    </a:lnTo>
                    <a:lnTo>
                      <a:pt x="8" y="343"/>
                    </a:lnTo>
                    <a:lnTo>
                      <a:pt x="12" y="339"/>
                    </a:lnTo>
                    <a:lnTo>
                      <a:pt x="12" y="336"/>
                    </a:lnTo>
                    <a:lnTo>
                      <a:pt x="15" y="335"/>
                    </a:lnTo>
                    <a:lnTo>
                      <a:pt x="15" y="331"/>
                    </a:lnTo>
                    <a:lnTo>
                      <a:pt x="15" y="329"/>
                    </a:lnTo>
                    <a:lnTo>
                      <a:pt x="16" y="327"/>
                    </a:lnTo>
                    <a:lnTo>
                      <a:pt x="18" y="321"/>
                    </a:lnTo>
                    <a:lnTo>
                      <a:pt x="18" y="318"/>
                    </a:lnTo>
                    <a:lnTo>
                      <a:pt x="16" y="317"/>
                    </a:lnTo>
                    <a:lnTo>
                      <a:pt x="19" y="314"/>
                    </a:lnTo>
                    <a:lnTo>
                      <a:pt x="19" y="312"/>
                    </a:lnTo>
                    <a:lnTo>
                      <a:pt x="16" y="305"/>
                    </a:lnTo>
                    <a:lnTo>
                      <a:pt x="16" y="300"/>
                    </a:lnTo>
                    <a:lnTo>
                      <a:pt x="15" y="296"/>
                    </a:lnTo>
                    <a:lnTo>
                      <a:pt x="16" y="295"/>
                    </a:lnTo>
                    <a:lnTo>
                      <a:pt x="15" y="280"/>
                    </a:lnTo>
                    <a:lnTo>
                      <a:pt x="16" y="276"/>
                    </a:lnTo>
                    <a:lnTo>
                      <a:pt x="12" y="266"/>
                    </a:lnTo>
                    <a:lnTo>
                      <a:pt x="11" y="259"/>
                    </a:lnTo>
                    <a:lnTo>
                      <a:pt x="10" y="256"/>
                    </a:lnTo>
                    <a:lnTo>
                      <a:pt x="10" y="242"/>
                    </a:lnTo>
                    <a:lnTo>
                      <a:pt x="7" y="235"/>
                    </a:lnTo>
                    <a:lnTo>
                      <a:pt x="3" y="230"/>
                    </a:lnTo>
                    <a:lnTo>
                      <a:pt x="0" y="226"/>
                    </a:lnTo>
                    <a:lnTo>
                      <a:pt x="3" y="224"/>
                    </a:lnTo>
                    <a:lnTo>
                      <a:pt x="3" y="223"/>
                    </a:lnTo>
                    <a:lnTo>
                      <a:pt x="4" y="227"/>
                    </a:lnTo>
                    <a:lnTo>
                      <a:pt x="7" y="231"/>
                    </a:lnTo>
                    <a:lnTo>
                      <a:pt x="11" y="230"/>
                    </a:lnTo>
                    <a:lnTo>
                      <a:pt x="8" y="226"/>
                    </a:lnTo>
                    <a:lnTo>
                      <a:pt x="4" y="222"/>
                    </a:lnTo>
                    <a:lnTo>
                      <a:pt x="4" y="216"/>
                    </a:lnTo>
                    <a:lnTo>
                      <a:pt x="5" y="213"/>
                    </a:lnTo>
                    <a:lnTo>
                      <a:pt x="8" y="219"/>
                    </a:lnTo>
                    <a:lnTo>
                      <a:pt x="8" y="223"/>
                    </a:lnTo>
                    <a:lnTo>
                      <a:pt x="8" y="224"/>
                    </a:lnTo>
                    <a:lnTo>
                      <a:pt x="11" y="222"/>
                    </a:lnTo>
                    <a:lnTo>
                      <a:pt x="11" y="226"/>
                    </a:lnTo>
                    <a:lnTo>
                      <a:pt x="12" y="229"/>
                    </a:lnTo>
                    <a:lnTo>
                      <a:pt x="15" y="227"/>
                    </a:lnTo>
                    <a:lnTo>
                      <a:pt x="14" y="223"/>
                    </a:lnTo>
                    <a:lnTo>
                      <a:pt x="15" y="220"/>
                    </a:lnTo>
                    <a:lnTo>
                      <a:pt x="14" y="218"/>
                    </a:lnTo>
                    <a:lnTo>
                      <a:pt x="14" y="215"/>
                    </a:lnTo>
                    <a:lnTo>
                      <a:pt x="8" y="206"/>
                    </a:lnTo>
                    <a:lnTo>
                      <a:pt x="10" y="201"/>
                    </a:lnTo>
                    <a:lnTo>
                      <a:pt x="8" y="195"/>
                    </a:lnTo>
                    <a:lnTo>
                      <a:pt x="10" y="187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16" y="172"/>
                    </a:lnTo>
                    <a:lnTo>
                      <a:pt x="14" y="168"/>
                    </a:lnTo>
                    <a:lnTo>
                      <a:pt x="18" y="162"/>
                    </a:lnTo>
                    <a:lnTo>
                      <a:pt x="18" y="158"/>
                    </a:lnTo>
                    <a:lnTo>
                      <a:pt x="22" y="155"/>
                    </a:lnTo>
                    <a:lnTo>
                      <a:pt x="22" y="157"/>
                    </a:lnTo>
                    <a:lnTo>
                      <a:pt x="21" y="161"/>
                    </a:lnTo>
                    <a:lnTo>
                      <a:pt x="22" y="162"/>
                    </a:lnTo>
                    <a:lnTo>
                      <a:pt x="21" y="164"/>
                    </a:lnTo>
                    <a:lnTo>
                      <a:pt x="23" y="165"/>
                    </a:lnTo>
                    <a:lnTo>
                      <a:pt x="26" y="162"/>
                    </a:lnTo>
                    <a:lnTo>
                      <a:pt x="26" y="158"/>
                    </a:lnTo>
                    <a:lnTo>
                      <a:pt x="29" y="154"/>
                    </a:lnTo>
                    <a:lnTo>
                      <a:pt x="37" y="151"/>
                    </a:lnTo>
                    <a:lnTo>
                      <a:pt x="43" y="148"/>
                    </a:lnTo>
                    <a:lnTo>
                      <a:pt x="47" y="146"/>
                    </a:lnTo>
                    <a:lnTo>
                      <a:pt x="48" y="146"/>
                    </a:lnTo>
                    <a:lnTo>
                      <a:pt x="48" y="144"/>
                    </a:lnTo>
                    <a:lnTo>
                      <a:pt x="54" y="143"/>
                    </a:lnTo>
                    <a:lnTo>
                      <a:pt x="57" y="140"/>
                    </a:lnTo>
                    <a:lnTo>
                      <a:pt x="59" y="139"/>
                    </a:lnTo>
                    <a:lnTo>
                      <a:pt x="59" y="140"/>
                    </a:lnTo>
                    <a:lnTo>
                      <a:pt x="62" y="140"/>
                    </a:lnTo>
                    <a:lnTo>
                      <a:pt x="63" y="141"/>
                    </a:lnTo>
                    <a:lnTo>
                      <a:pt x="68" y="141"/>
                    </a:lnTo>
                    <a:lnTo>
                      <a:pt x="73" y="139"/>
                    </a:lnTo>
                    <a:lnTo>
                      <a:pt x="75" y="136"/>
                    </a:lnTo>
                    <a:lnTo>
                      <a:pt x="76" y="135"/>
                    </a:lnTo>
                    <a:lnTo>
                      <a:pt x="84" y="136"/>
                    </a:lnTo>
                    <a:lnTo>
                      <a:pt x="87" y="135"/>
                    </a:lnTo>
                    <a:lnTo>
                      <a:pt x="88" y="132"/>
                    </a:lnTo>
                    <a:lnTo>
                      <a:pt x="92" y="130"/>
                    </a:lnTo>
                    <a:lnTo>
                      <a:pt x="95" y="130"/>
                    </a:lnTo>
                    <a:lnTo>
                      <a:pt x="98" y="130"/>
                    </a:lnTo>
                    <a:lnTo>
                      <a:pt x="102" y="129"/>
                    </a:lnTo>
                    <a:lnTo>
                      <a:pt x="105" y="129"/>
                    </a:lnTo>
                    <a:lnTo>
                      <a:pt x="112" y="128"/>
                    </a:lnTo>
                    <a:lnTo>
                      <a:pt x="120" y="124"/>
                    </a:lnTo>
                    <a:lnTo>
                      <a:pt x="124" y="118"/>
                    </a:lnTo>
                    <a:lnTo>
                      <a:pt x="126" y="117"/>
                    </a:lnTo>
                    <a:lnTo>
                      <a:pt x="126" y="112"/>
                    </a:lnTo>
                    <a:lnTo>
                      <a:pt x="128" y="111"/>
                    </a:lnTo>
                    <a:lnTo>
                      <a:pt x="128" y="110"/>
                    </a:lnTo>
                    <a:lnTo>
                      <a:pt x="133" y="108"/>
                    </a:lnTo>
                    <a:lnTo>
                      <a:pt x="134" y="106"/>
                    </a:lnTo>
                    <a:lnTo>
                      <a:pt x="135" y="104"/>
                    </a:lnTo>
                    <a:lnTo>
                      <a:pt x="135" y="101"/>
                    </a:lnTo>
                    <a:lnTo>
                      <a:pt x="134" y="101"/>
                    </a:lnTo>
                    <a:lnTo>
                      <a:pt x="134" y="94"/>
                    </a:lnTo>
                    <a:lnTo>
                      <a:pt x="134" y="90"/>
                    </a:lnTo>
                    <a:lnTo>
                      <a:pt x="137" y="89"/>
                    </a:lnTo>
                    <a:lnTo>
                      <a:pt x="138" y="88"/>
                    </a:lnTo>
                    <a:lnTo>
                      <a:pt x="141" y="88"/>
                    </a:lnTo>
                    <a:lnTo>
                      <a:pt x="141" y="86"/>
                    </a:lnTo>
                    <a:lnTo>
                      <a:pt x="142" y="85"/>
                    </a:lnTo>
                    <a:lnTo>
                      <a:pt x="144" y="82"/>
                    </a:lnTo>
                    <a:lnTo>
                      <a:pt x="146" y="79"/>
                    </a:lnTo>
                    <a:lnTo>
                      <a:pt x="148" y="78"/>
                    </a:lnTo>
                    <a:lnTo>
                      <a:pt x="146" y="81"/>
                    </a:lnTo>
                    <a:lnTo>
                      <a:pt x="148" y="83"/>
                    </a:lnTo>
                    <a:lnTo>
                      <a:pt x="151" y="89"/>
                    </a:lnTo>
                    <a:lnTo>
                      <a:pt x="155" y="97"/>
                    </a:lnTo>
                    <a:lnTo>
                      <a:pt x="156" y="94"/>
                    </a:lnTo>
                    <a:lnTo>
                      <a:pt x="156" y="92"/>
                    </a:lnTo>
                    <a:lnTo>
                      <a:pt x="156" y="89"/>
                    </a:lnTo>
                    <a:lnTo>
                      <a:pt x="157" y="89"/>
                    </a:lnTo>
                    <a:lnTo>
                      <a:pt x="159" y="90"/>
                    </a:lnTo>
                    <a:lnTo>
                      <a:pt x="159" y="88"/>
                    </a:lnTo>
                    <a:lnTo>
                      <a:pt x="160" y="85"/>
                    </a:lnTo>
                    <a:lnTo>
                      <a:pt x="157" y="85"/>
                    </a:lnTo>
                    <a:lnTo>
                      <a:pt x="155" y="83"/>
                    </a:lnTo>
                    <a:lnTo>
                      <a:pt x="156" y="81"/>
                    </a:lnTo>
                    <a:lnTo>
                      <a:pt x="157" y="79"/>
                    </a:lnTo>
                    <a:lnTo>
                      <a:pt x="153" y="78"/>
                    </a:lnTo>
                    <a:lnTo>
                      <a:pt x="156" y="77"/>
                    </a:lnTo>
                    <a:lnTo>
                      <a:pt x="157" y="78"/>
                    </a:lnTo>
                    <a:lnTo>
                      <a:pt x="159" y="79"/>
                    </a:lnTo>
                    <a:lnTo>
                      <a:pt x="162" y="78"/>
                    </a:lnTo>
                    <a:lnTo>
                      <a:pt x="163" y="79"/>
                    </a:lnTo>
                    <a:lnTo>
                      <a:pt x="164" y="81"/>
                    </a:lnTo>
                    <a:lnTo>
                      <a:pt x="167" y="82"/>
                    </a:lnTo>
                    <a:lnTo>
                      <a:pt x="167" y="81"/>
                    </a:lnTo>
                    <a:lnTo>
                      <a:pt x="170" y="79"/>
                    </a:lnTo>
                    <a:lnTo>
                      <a:pt x="166" y="78"/>
                    </a:lnTo>
                    <a:lnTo>
                      <a:pt x="167" y="77"/>
                    </a:lnTo>
                    <a:lnTo>
                      <a:pt x="170" y="75"/>
                    </a:lnTo>
                    <a:lnTo>
                      <a:pt x="168" y="74"/>
                    </a:lnTo>
                    <a:lnTo>
                      <a:pt x="170" y="71"/>
                    </a:lnTo>
                    <a:lnTo>
                      <a:pt x="168" y="71"/>
                    </a:lnTo>
                    <a:lnTo>
                      <a:pt x="168" y="70"/>
                    </a:lnTo>
                    <a:lnTo>
                      <a:pt x="167" y="68"/>
                    </a:lnTo>
                    <a:lnTo>
                      <a:pt x="167" y="65"/>
                    </a:lnTo>
                    <a:lnTo>
                      <a:pt x="170" y="65"/>
                    </a:lnTo>
                    <a:lnTo>
                      <a:pt x="173" y="63"/>
                    </a:lnTo>
                    <a:lnTo>
                      <a:pt x="174" y="65"/>
                    </a:lnTo>
                    <a:lnTo>
                      <a:pt x="177" y="65"/>
                    </a:lnTo>
                    <a:lnTo>
                      <a:pt x="178" y="64"/>
                    </a:lnTo>
                    <a:lnTo>
                      <a:pt x="174" y="63"/>
                    </a:lnTo>
                    <a:lnTo>
                      <a:pt x="174" y="61"/>
                    </a:lnTo>
                    <a:lnTo>
                      <a:pt x="177" y="59"/>
                    </a:lnTo>
                    <a:lnTo>
                      <a:pt x="180" y="60"/>
                    </a:lnTo>
                    <a:lnTo>
                      <a:pt x="182" y="57"/>
                    </a:lnTo>
                    <a:lnTo>
                      <a:pt x="178" y="56"/>
                    </a:lnTo>
                    <a:lnTo>
                      <a:pt x="180" y="53"/>
                    </a:lnTo>
                    <a:lnTo>
                      <a:pt x="180" y="52"/>
                    </a:lnTo>
                    <a:lnTo>
                      <a:pt x="182" y="52"/>
                    </a:lnTo>
                    <a:lnTo>
                      <a:pt x="184" y="49"/>
                    </a:lnTo>
                    <a:lnTo>
                      <a:pt x="186" y="49"/>
                    </a:lnTo>
                    <a:lnTo>
                      <a:pt x="184" y="50"/>
                    </a:lnTo>
                    <a:lnTo>
                      <a:pt x="185" y="52"/>
                    </a:lnTo>
                    <a:lnTo>
                      <a:pt x="186" y="52"/>
                    </a:lnTo>
                    <a:lnTo>
                      <a:pt x="188" y="54"/>
                    </a:lnTo>
                    <a:lnTo>
                      <a:pt x="191" y="52"/>
                    </a:lnTo>
                    <a:lnTo>
                      <a:pt x="189" y="50"/>
                    </a:lnTo>
                    <a:lnTo>
                      <a:pt x="191" y="47"/>
                    </a:lnTo>
                    <a:lnTo>
                      <a:pt x="192" y="46"/>
                    </a:lnTo>
                    <a:lnTo>
                      <a:pt x="191" y="45"/>
                    </a:lnTo>
                    <a:lnTo>
                      <a:pt x="191" y="43"/>
                    </a:lnTo>
                    <a:lnTo>
                      <a:pt x="192" y="43"/>
                    </a:lnTo>
                    <a:lnTo>
                      <a:pt x="195" y="47"/>
                    </a:lnTo>
                    <a:lnTo>
                      <a:pt x="195" y="45"/>
                    </a:lnTo>
                    <a:lnTo>
                      <a:pt x="198" y="45"/>
                    </a:lnTo>
                    <a:lnTo>
                      <a:pt x="196" y="46"/>
                    </a:lnTo>
                    <a:lnTo>
                      <a:pt x="199" y="46"/>
                    </a:lnTo>
                    <a:lnTo>
                      <a:pt x="200" y="43"/>
                    </a:lnTo>
                    <a:lnTo>
                      <a:pt x="202" y="43"/>
                    </a:lnTo>
                    <a:lnTo>
                      <a:pt x="200" y="42"/>
                    </a:lnTo>
                    <a:lnTo>
                      <a:pt x="202" y="41"/>
                    </a:lnTo>
                    <a:lnTo>
                      <a:pt x="204" y="42"/>
                    </a:lnTo>
                    <a:lnTo>
                      <a:pt x="209" y="43"/>
                    </a:lnTo>
                    <a:lnTo>
                      <a:pt x="210" y="46"/>
                    </a:lnTo>
                    <a:lnTo>
                      <a:pt x="214" y="53"/>
                    </a:lnTo>
                    <a:lnTo>
                      <a:pt x="217" y="53"/>
                    </a:lnTo>
                    <a:lnTo>
                      <a:pt x="218" y="56"/>
                    </a:lnTo>
                    <a:lnTo>
                      <a:pt x="215" y="59"/>
                    </a:lnTo>
                    <a:lnTo>
                      <a:pt x="215" y="63"/>
                    </a:lnTo>
                    <a:lnTo>
                      <a:pt x="214" y="65"/>
                    </a:lnTo>
                    <a:lnTo>
                      <a:pt x="211" y="67"/>
                    </a:lnTo>
                    <a:lnTo>
                      <a:pt x="214" y="65"/>
                    </a:lnTo>
                    <a:lnTo>
                      <a:pt x="217" y="64"/>
                    </a:lnTo>
                    <a:lnTo>
                      <a:pt x="217" y="63"/>
                    </a:lnTo>
                    <a:lnTo>
                      <a:pt x="218" y="63"/>
                    </a:lnTo>
                    <a:lnTo>
                      <a:pt x="218" y="64"/>
                    </a:lnTo>
                    <a:lnTo>
                      <a:pt x="220" y="61"/>
                    </a:lnTo>
                    <a:lnTo>
                      <a:pt x="217" y="60"/>
                    </a:lnTo>
                    <a:lnTo>
                      <a:pt x="218" y="59"/>
                    </a:lnTo>
                    <a:lnTo>
                      <a:pt x="220" y="59"/>
                    </a:lnTo>
                    <a:lnTo>
                      <a:pt x="221" y="59"/>
                    </a:lnTo>
                    <a:lnTo>
                      <a:pt x="222" y="57"/>
                    </a:lnTo>
                    <a:lnTo>
                      <a:pt x="221" y="56"/>
                    </a:lnTo>
                    <a:lnTo>
                      <a:pt x="225" y="56"/>
                    </a:lnTo>
                    <a:lnTo>
                      <a:pt x="231" y="59"/>
                    </a:lnTo>
                    <a:lnTo>
                      <a:pt x="231" y="61"/>
                    </a:lnTo>
                    <a:lnTo>
                      <a:pt x="232" y="60"/>
                    </a:lnTo>
                    <a:lnTo>
                      <a:pt x="232" y="57"/>
                    </a:lnTo>
                    <a:lnTo>
                      <a:pt x="235" y="59"/>
                    </a:lnTo>
                    <a:lnTo>
                      <a:pt x="238" y="61"/>
                    </a:lnTo>
                    <a:lnTo>
                      <a:pt x="240" y="64"/>
                    </a:lnTo>
                    <a:lnTo>
                      <a:pt x="238" y="61"/>
                    </a:lnTo>
                    <a:lnTo>
                      <a:pt x="238" y="59"/>
                    </a:lnTo>
                    <a:lnTo>
                      <a:pt x="236" y="57"/>
                    </a:lnTo>
                    <a:lnTo>
                      <a:pt x="236" y="56"/>
                    </a:lnTo>
                    <a:lnTo>
                      <a:pt x="238" y="57"/>
                    </a:lnTo>
                    <a:lnTo>
                      <a:pt x="240" y="57"/>
                    </a:lnTo>
                    <a:lnTo>
                      <a:pt x="243" y="56"/>
                    </a:lnTo>
                    <a:lnTo>
                      <a:pt x="238" y="54"/>
                    </a:lnTo>
                    <a:lnTo>
                      <a:pt x="238" y="53"/>
                    </a:lnTo>
                    <a:lnTo>
                      <a:pt x="240" y="52"/>
                    </a:lnTo>
                    <a:lnTo>
                      <a:pt x="235" y="52"/>
                    </a:lnTo>
                    <a:lnTo>
                      <a:pt x="233" y="49"/>
                    </a:lnTo>
                    <a:lnTo>
                      <a:pt x="236" y="49"/>
                    </a:lnTo>
                    <a:lnTo>
                      <a:pt x="236" y="45"/>
                    </a:lnTo>
                    <a:lnTo>
                      <a:pt x="238" y="45"/>
                    </a:lnTo>
                    <a:lnTo>
                      <a:pt x="240" y="41"/>
                    </a:lnTo>
                    <a:lnTo>
                      <a:pt x="243" y="36"/>
                    </a:lnTo>
                    <a:lnTo>
                      <a:pt x="244" y="36"/>
                    </a:lnTo>
                    <a:lnTo>
                      <a:pt x="247" y="35"/>
                    </a:lnTo>
                    <a:lnTo>
                      <a:pt x="249" y="36"/>
                    </a:lnTo>
                    <a:lnTo>
                      <a:pt x="249" y="35"/>
                    </a:lnTo>
                    <a:lnTo>
                      <a:pt x="246" y="32"/>
                    </a:lnTo>
                    <a:lnTo>
                      <a:pt x="246" y="31"/>
                    </a:lnTo>
                    <a:lnTo>
                      <a:pt x="249" y="30"/>
                    </a:lnTo>
                    <a:lnTo>
                      <a:pt x="250" y="30"/>
                    </a:lnTo>
                    <a:lnTo>
                      <a:pt x="249" y="28"/>
                    </a:lnTo>
                    <a:lnTo>
                      <a:pt x="250" y="25"/>
                    </a:lnTo>
                    <a:lnTo>
                      <a:pt x="254" y="27"/>
                    </a:lnTo>
                    <a:lnTo>
                      <a:pt x="254" y="25"/>
                    </a:lnTo>
                    <a:lnTo>
                      <a:pt x="253" y="24"/>
                    </a:lnTo>
                    <a:lnTo>
                      <a:pt x="254" y="23"/>
                    </a:lnTo>
                    <a:lnTo>
                      <a:pt x="257" y="23"/>
                    </a:lnTo>
                    <a:lnTo>
                      <a:pt x="258" y="24"/>
                    </a:lnTo>
                    <a:lnTo>
                      <a:pt x="257" y="21"/>
                    </a:lnTo>
                    <a:lnTo>
                      <a:pt x="260" y="21"/>
                    </a:lnTo>
                    <a:lnTo>
                      <a:pt x="260" y="18"/>
                    </a:lnTo>
                    <a:lnTo>
                      <a:pt x="262" y="18"/>
                    </a:lnTo>
                    <a:lnTo>
                      <a:pt x="262" y="17"/>
                    </a:lnTo>
                    <a:lnTo>
                      <a:pt x="265" y="20"/>
                    </a:lnTo>
                    <a:lnTo>
                      <a:pt x="274" y="18"/>
                    </a:lnTo>
                    <a:lnTo>
                      <a:pt x="275" y="17"/>
                    </a:lnTo>
                    <a:lnTo>
                      <a:pt x="278" y="18"/>
                    </a:lnTo>
                    <a:lnTo>
                      <a:pt x="278" y="20"/>
                    </a:lnTo>
                    <a:lnTo>
                      <a:pt x="279" y="17"/>
                    </a:lnTo>
                    <a:lnTo>
                      <a:pt x="282" y="17"/>
                    </a:lnTo>
                    <a:lnTo>
                      <a:pt x="280" y="13"/>
                    </a:lnTo>
                    <a:lnTo>
                      <a:pt x="282" y="10"/>
                    </a:lnTo>
                    <a:lnTo>
                      <a:pt x="278" y="7"/>
                    </a:lnTo>
                    <a:lnTo>
                      <a:pt x="275" y="9"/>
                    </a:lnTo>
                    <a:lnTo>
                      <a:pt x="272" y="7"/>
                    </a:lnTo>
                    <a:lnTo>
                      <a:pt x="274" y="7"/>
                    </a:lnTo>
                    <a:lnTo>
                      <a:pt x="271" y="5"/>
                    </a:lnTo>
                    <a:lnTo>
                      <a:pt x="274" y="3"/>
                    </a:lnTo>
                    <a:lnTo>
                      <a:pt x="275" y="5"/>
                    </a:lnTo>
                    <a:lnTo>
                      <a:pt x="275" y="3"/>
                    </a:lnTo>
                    <a:lnTo>
                      <a:pt x="279" y="6"/>
                    </a:lnTo>
                    <a:lnTo>
                      <a:pt x="282" y="6"/>
                    </a:lnTo>
                    <a:lnTo>
                      <a:pt x="282" y="9"/>
                    </a:lnTo>
                    <a:lnTo>
                      <a:pt x="286" y="7"/>
                    </a:lnTo>
                    <a:lnTo>
                      <a:pt x="286" y="6"/>
                    </a:lnTo>
                    <a:lnTo>
                      <a:pt x="287" y="6"/>
                    </a:lnTo>
                    <a:lnTo>
                      <a:pt x="289" y="9"/>
                    </a:lnTo>
                    <a:lnTo>
                      <a:pt x="289" y="10"/>
                    </a:lnTo>
                    <a:lnTo>
                      <a:pt x="291" y="12"/>
                    </a:lnTo>
                    <a:lnTo>
                      <a:pt x="296" y="13"/>
                    </a:lnTo>
                    <a:lnTo>
                      <a:pt x="298" y="12"/>
                    </a:lnTo>
                    <a:lnTo>
                      <a:pt x="300" y="14"/>
                    </a:lnTo>
                    <a:lnTo>
                      <a:pt x="301" y="14"/>
                    </a:lnTo>
                    <a:lnTo>
                      <a:pt x="301" y="16"/>
                    </a:lnTo>
                    <a:lnTo>
                      <a:pt x="303" y="16"/>
                    </a:lnTo>
                    <a:lnTo>
                      <a:pt x="305" y="16"/>
                    </a:lnTo>
                    <a:lnTo>
                      <a:pt x="308" y="14"/>
                    </a:lnTo>
                    <a:lnTo>
                      <a:pt x="309" y="14"/>
                    </a:lnTo>
                    <a:lnTo>
                      <a:pt x="311" y="17"/>
                    </a:lnTo>
                    <a:lnTo>
                      <a:pt x="311" y="18"/>
                    </a:lnTo>
                    <a:lnTo>
                      <a:pt x="314" y="18"/>
                    </a:lnTo>
                    <a:lnTo>
                      <a:pt x="315" y="20"/>
                    </a:lnTo>
                    <a:lnTo>
                      <a:pt x="316" y="20"/>
                    </a:lnTo>
                    <a:lnTo>
                      <a:pt x="316" y="18"/>
                    </a:lnTo>
                    <a:lnTo>
                      <a:pt x="319" y="18"/>
                    </a:lnTo>
                    <a:lnTo>
                      <a:pt x="320" y="16"/>
                    </a:lnTo>
                    <a:lnTo>
                      <a:pt x="323" y="16"/>
                    </a:lnTo>
                    <a:lnTo>
                      <a:pt x="322" y="17"/>
                    </a:lnTo>
                    <a:lnTo>
                      <a:pt x="320" y="18"/>
                    </a:lnTo>
                    <a:lnTo>
                      <a:pt x="320" y="20"/>
                    </a:lnTo>
                    <a:lnTo>
                      <a:pt x="323" y="20"/>
                    </a:lnTo>
                    <a:lnTo>
                      <a:pt x="323" y="18"/>
                    </a:lnTo>
                    <a:lnTo>
                      <a:pt x="325" y="20"/>
                    </a:lnTo>
                    <a:lnTo>
                      <a:pt x="325" y="21"/>
                    </a:lnTo>
                    <a:lnTo>
                      <a:pt x="327" y="23"/>
                    </a:lnTo>
                    <a:lnTo>
                      <a:pt x="330" y="21"/>
                    </a:lnTo>
                    <a:lnTo>
                      <a:pt x="330" y="20"/>
                    </a:lnTo>
                    <a:lnTo>
                      <a:pt x="327" y="18"/>
                    </a:lnTo>
                    <a:lnTo>
                      <a:pt x="332" y="14"/>
                    </a:lnTo>
                    <a:lnTo>
                      <a:pt x="333" y="14"/>
                    </a:lnTo>
                    <a:lnTo>
                      <a:pt x="333" y="18"/>
                    </a:lnTo>
                    <a:lnTo>
                      <a:pt x="336" y="18"/>
                    </a:lnTo>
                    <a:lnTo>
                      <a:pt x="337" y="17"/>
                    </a:lnTo>
                    <a:lnTo>
                      <a:pt x="340" y="18"/>
                    </a:lnTo>
                    <a:lnTo>
                      <a:pt x="340" y="20"/>
                    </a:lnTo>
                    <a:lnTo>
                      <a:pt x="338" y="23"/>
                    </a:lnTo>
                    <a:lnTo>
                      <a:pt x="336" y="23"/>
                    </a:lnTo>
                    <a:lnTo>
                      <a:pt x="334" y="28"/>
                    </a:lnTo>
                    <a:lnTo>
                      <a:pt x="333" y="27"/>
                    </a:lnTo>
                    <a:lnTo>
                      <a:pt x="332" y="28"/>
                    </a:lnTo>
                    <a:lnTo>
                      <a:pt x="333" y="31"/>
                    </a:lnTo>
                    <a:lnTo>
                      <a:pt x="333" y="34"/>
                    </a:lnTo>
                    <a:lnTo>
                      <a:pt x="329" y="35"/>
                    </a:lnTo>
                    <a:lnTo>
                      <a:pt x="326" y="34"/>
                    </a:lnTo>
                    <a:lnTo>
                      <a:pt x="326" y="34"/>
                    </a:lnTo>
                    <a:lnTo>
                      <a:pt x="325" y="34"/>
                    </a:lnTo>
                    <a:lnTo>
                      <a:pt x="323" y="34"/>
                    </a:lnTo>
                    <a:lnTo>
                      <a:pt x="323" y="36"/>
                    </a:lnTo>
                    <a:lnTo>
                      <a:pt x="320" y="38"/>
                    </a:lnTo>
                    <a:lnTo>
                      <a:pt x="323" y="42"/>
                    </a:lnTo>
                    <a:lnTo>
                      <a:pt x="325" y="41"/>
                    </a:lnTo>
                    <a:lnTo>
                      <a:pt x="323" y="43"/>
                    </a:lnTo>
                    <a:lnTo>
                      <a:pt x="323" y="46"/>
                    </a:lnTo>
                    <a:lnTo>
                      <a:pt x="320" y="49"/>
                    </a:lnTo>
                    <a:lnTo>
                      <a:pt x="319" y="52"/>
                    </a:lnTo>
                    <a:lnTo>
                      <a:pt x="318" y="56"/>
                    </a:lnTo>
                    <a:lnTo>
                      <a:pt x="318" y="59"/>
                    </a:lnTo>
                    <a:lnTo>
                      <a:pt x="320" y="63"/>
                    </a:lnTo>
                    <a:lnTo>
                      <a:pt x="322" y="63"/>
                    </a:lnTo>
                    <a:lnTo>
                      <a:pt x="326" y="65"/>
                    </a:lnTo>
                    <a:lnTo>
                      <a:pt x="326" y="68"/>
                    </a:lnTo>
                    <a:lnTo>
                      <a:pt x="330" y="71"/>
                    </a:lnTo>
                    <a:lnTo>
                      <a:pt x="329" y="72"/>
                    </a:lnTo>
                    <a:lnTo>
                      <a:pt x="332" y="72"/>
                    </a:lnTo>
                    <a:lnTo>
                      <a:pt x="334" y="72"/>
                    </a:lnTo>
                    <a:lnTo>
                      <a:pt x="336" y="74"/>
                    </a:lnTo>
                    <a:lnTo>
                      <a:pt x="337" y="74"/>
                    </a:lnTo>
                    <a:lnTo>
                      <a:pt x="338" y="77"/>
                    </a:lnTo>
                    <a:lnTo>
                      <a:pt x="341" y="78"/>
                    </a:lnTo>
                    <a:lnTo>
                      <a:pt x="344" y="78"/>
                    </a:lnTo>
                    <a:lnTo>
                      <a:pt x="347" y="82"/>
                    </a:lnTo>
                    <a:lnTo>
                      <a:pt x="348" y="85"/>
                    </a:lnTo>
                    <a:lnTo>
                      <a:pt x="352" y="86"/>
                    </a:lnTo>
                    <a:lnTo>
                      <a:pt x="356" y="86"/>
                    </a:lnTo>
                    <a:lnTo>
                      <a:pt x="358" y="88"/>
                    </a:lnTo>
                    <a:lnTo>
                      <a:pt x="362" y="89"/>
                    </a:lnTo>
                    <a:lnTo>
                      <a:pt x="362" y="92"/>
                    </a:lnTo>
                    <a:lnTo>
                      <a:pt x="363" y="93"/>
                    </a:lnTo>
                    <a:lnTo>
                      <a:pt x="363" y="94"/>
                    </a:lnTo>
                    <a:lnTo>
                      <a:pt x="366" y="97"/>
                    </a:lnTo>
                    <a:lnTo>
                      <a:pt x="369" y="99"/>
                    </a:lnTo>
                    <a:lnTo>
                      <a:pt x="372" y="100"/>
                    </a:lnTo>
                    <a:lnTo>
                      <a:pt x="376" y="101"/>
                    </a:lnTo>
                    <a:lnTo>
                      <a:pt x="384" y="99"/>
                    </a:lnTo>
                    <a:lnTo>
                      <a:pt x="388" y="96"/>
                    </a:lnTo>
                    <a:lnTo>
                      <a:pt x="388" y="90"/>
                    </a:lnTo>
                    <a:lnTo>
                      <a:pt x="391" y="88"/>
                    </a:lnTo>
                    <a:lnTo>
                      <a:pt x="392" y="83"/>
                    </a:lnTo>
                    <a:lnTo>
                      <a:pt x="391" y="81"/>
                    </a:lnTo>
                    <a:lnTo>
                      <a:pt x="394" y="78"/>
                    </a:lnTo>
                    <a:lnTo>
                      <a:pt x="394" y="71"/>
                    </a:lnTo>
                    <a:lnTo>
                      <a:pt x="396" y="65"/>
                    </a:lnTo>
                    <a:lnTo>
                      <a:pt x="396" y="64"/>
                    </a:lnTo>
                    <a:lnTo>
                      <a:pt x="399" y="61"/>
                    </a:lnTo>
                    <a:lnTo>
                      <a:pt x="399" y="57"/>
                    </a:lnTo>
                    <a:lnTo>
                      <a:pt x="398" y="54"/>
                    </a:lnTo>
                    <a:lnTo>
                      <a:pt x="399" y="49"/>
                    </a:lnTo>
                    <a:lnTo>
                      <a:pt x="398" y="45"/>
                    </a:lnTo>
                    <a:lnTo>
                      <a:pt x="399" y="38"/>
                    </a:lnTo>
                    <a:lnTo>
                      <a:pt x="401" y="38"/>
                    </a:lnTo>
                    <a:lnTo>
                      <a:pt x="402" y="38"/>
                    </a:lnTo>
                    <a:lnTo>
                      <a:pt x="402" y="36"/>
                    </a:lnTo>
                    <a:lnTo>
                      <a:pt x="401" y="32"/>
                    </a:lnTo>
                    <a:lnTo>
                      <a:pt x="402" y="31"/>
                    </a:lnTo>
                    <a:lnTo>
                      <a:pt x="403" y="28"/>
                    </a:lnTo>
                    <a:lnTo>
                      <a:pt x="405" y="28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2" y="23"/>
                    </a:lnTo>
                    <a:lnTo>
                      <a:pt x="403" y="20"/>
                    </a:lnTo>
                    <a:lnTo>
                      <a:pt x="406" y="16"/>
                    </a:lnTo>
                    <a:lnTo>
                      <a:pt x="408" y="16"/>
                    </a:lnTo>
                    <a:lnTo>
                      <a:pt x="408" y="13"/>
                    </a:lnTo>
                    <a:lnTo>
                      <a:pt x="408" y="12"/>
                    </a:lnTo>
                    <a:lnTo>
                      <a:pt x="409" y="7"/>
                    </a:lnTo>
                    <a:lnTo>
                      <a:pt x="409" y="3"/>
                    </a:lnTo>
                    <a:lnTo>
                      <a:pt x="410" y="0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7" name="Freeform 923"/>
              <p:cNvSpPr>
                <a:spLocks/>
              </p:cNvSpPr>
              <p:nvPr/>
            </p:nvSpPr>
            <p:spPr bwMode="auto">
              <a:xfrm>
                <a:off x="7135430" y="4925505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8" name="Freeform 924"/>
              <p:cNvSpPr>
                <a:spLocks/>
              </p:cNvSpPr>
              <p:nvPr/>
            </p:nvSpPr>
            <p:spPr bwMode="auto">
              <a:xfrm>
                <a:off x="7168038" y="4987757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3 h 4"/>
                  <a:gd name="T4" fmla="*/ 7 w 7"/>
                  <a:gd name="T5" fmla="*/ 4 h 4"/>
                  <a:gd name="T6" fmla="*/ 5 w 7"/>
                  <a:gd name="T7" fmla="*/ 4 h 4"/>
                  <a:gd name="T8" fmla="*/ 1 w 7"/>
                  <a:gd name="T9" fmla="*/ 4 h 4"/>
                  <a:gd name="T10" fmla="*/ 0 w 7"/>
                  <a:gd name="T11" fmla="*/ 1 h 4"/>
                  <a:gd name="T12" fmla="*/ 1 w 7"/>
                  <a:gd name="T13" fmla="*/ 1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9" name="Freeform 925"/>
              <p:cNvSpPr>
                <a:spLocks/>
              </p:cNvSpPr>
              <p:nvPr/>
            </p:nvSpPr>
            <p:spPr bwMode="auto">
              <a:xfrm>
                <a:off x="7067249" y="4254074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1 h 5"/>
                  <a:gd name="T4" fmla="*/ 1 w 4"/>
                  <a:gd name="T5" fmla="*/ 4 h 5"/>
                  <a:gd name="T6" fmla="*/ 1 w 4"/>
                  <a:gd name="T7" fmla="*/ 5 h 5"/>
                  <a:gd name="T8" fmla="*/ 0 w 4"/>
                  <a:gd name="T9" fmla="*/ 4 h 5"/>
                  <a:gd name="T10" fmla="*/ 0 w 4"/>
                  <a:gd name="T11" fmla="*/ 3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0" name="Freeform 926"/>
              <p:cNvSpPr>
                <a:spLocks/>
              </p:cNvSpPr>
              <p:nvPr/>
            </p:nvSpPr>
            <p:spPr bwMode="auto">
              <a:xfrm>
                <a:off x="7116162" y="4384506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0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1" name="Freeform 927"/>
              <p:cNvSpPr>
                <a:spLocks/>
              </p:cNvSpPr>
              <p:nvPr/>
            </p:nvSpPr>
            <p:spPr bwMode="auto">
              <a:xfrm>
                <a:off x="7062803" y="4264449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2" name="Freeform 928"/>
              <p:cNvSpPr>
                <a:spLocks/>
              </p:cNvSpPr>
              <p:nvPr/>
            </p:nvSpPr>
            <p:spPr bwMode="auto">
              <a:xfrm>
                <a:off x="7068732" y="4351898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3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3" name="Freeform 929"/>
              <p:cNvSpPr>
                <a:spLocks/>
              </p:cNvSpPr>
              <p:nvPr/>
            </p:nvSpPr>
            <p:spPr bwMode="auto">
              <a:xfrm>
                <a:off x="7111715" y="4372649"/>
                <a:ext cx="10376" cy="5929"/>
              </a:xfrm>
              <a:custGeom>
                <a:avLst/>
                <a:gdLst>
                  <a:gd name="T0" fmla="*/ 3 w 7"/>
                  <a:gd name="T1" fmla="*/ 0 h 4"/>
                  <a:gd name="T2" fmla="*/ 7 w 7"/>
                  <a:gd name="T3" fmla="*/ 0 h 4"/>
                  <a:gd name="T4" fmla="*/ 7 w 7"/>
                  <a:gd name="T5" fmla="*/ 1 h 4"/>
                  <a:gd name="T6" fmla="*/ 4 w 7"/>
                  <a:gd name="T7" fmla="*/ 1 h 4"/>
                  <a:gd name="T8" fmla="*/ 3 w 7"/>
                  <a:gd name="T9" fmla="*/ 4 h 4"/>
                  <a:gd name="T10" fmla="*/ 2 w 7"/>
                  <a:gd name="T11" fmla="*/ 4 h 4"/>
                  <a:gd name="T12" fmla="*/ 0 w 7"/>
                  <a:gd name="T13" fmla="*/ 3 h 4"/>
                  <a:gd name="T14" fmla="*/ 0 w 7"/>
                  <a:gd name="T15" fmla="*/ 1 h 4"/>
                  <a:gd name="T16" fmla="*/ 3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4" name="Freeform 930"/>
              <p:cNvSpPr>
                <a:spLocks/>
              </p:cNvSpPr>
              <p:nvPr/>
            </p:nvSpPr>
            <p:spPr bwMode="auto">
              <a:xfrm>
                <a:off x="7104305" y="4984793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5 h 5"/>
                  <a:gd name="T6" fmla="*/ 0 w 3"/>
                  <a:gd name="T7" fmla="*/ 3 h 5"/>
                  <a:gd name="T8" fmla="*/ 0 w 3"/>
                  <a:gd name="T9" fmla="*/ 0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5" name="Rectangle 931"/>
              <p:cNvSpPr>
                <a:spLocks noChangeArrowheads="1"/>
              </p:cNvSpPr>
              <p:nvPr/>
            </p:nvSpPr>
            <p:spPr bwMode="auto">
              <a:xfrm>
                <a:off x="7058356" y="4265931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6" name="Freeform 932"/>
              <p:cNvSpPr>
                <a:spLocks/>
              </p:cNvSpPr>
              <p:nvPr/>
            </p:nvSpPr>
            <p:spPr bwMode="auto">
              <a:xfrm>
                <a:off x="7108751" y="4992204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2 h 4"/>
                  <a:gd name="T4" fmla="*/ 1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1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7" name="Freeform 933"/>
              <p:cNvSpPr>
                <a:spLocks/>
              </p:cNvSpPr>
              <p:nvPr/>
            </p:nvSpPr>
            <p:spPr bwMode="auto">
              <a:xfrm>
                <a:off x="7179896" y="42436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4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1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8" name="Freeform 934"/>
              <p:cNvSpPr>
                <a:spLocks/>
              </p:cNvSpPr>
              <p:nvPr/>
            </p:nvSpPr>
            <p:spPr bwMode="auto">
              <a:xfrm>
                <a:off x="7154699" y="4940327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9" name="Freeform 935"/>
              <p:cNvSpPr>
                <a:spLocks/>
              </p:cNvSpPr>
              <p:nvPr/>
            </p:nvSpPr>
            <p:spPr bwMode="auto">
              <a:xfrm>
                <a:off x="7108751" y="4984793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3 h 3"/>
                  <a:gd name="T6" fmla="*/ 0 w 2"/>
                  <a:gd name="T7" fmla="*/ 0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0" name="Freeform 936"/>
              <p:cNvSpPr>
                <a:spLocks/>
              </p:cNvSpPr>
              <p:nvPr/>
            </p:nvSpPr>
            <p:spPr bwMode="auto">
              <a:xfrm>
                <a:off x="7095411" y="4993686"/>
                <a:ext cx="75592" cy="96343"/>
              </a:xfrm>
              <a:custGeom>
                <a:avLst/>
                <a:gdLst>
                  <a:gd name="T0" fmla="*/ 7 w 51"/>
                  <a:gd name="T1" fmla="*/ 1 h 65"/>
                  <a:gd name="T2" fmla="*/ 11 w 51"/>
                  <a:gd name="T3" fmla="*/ 4 h 65"/>
                  <a:gd name="T4" fmla="*/ 13 w 51"/>
                  <a:gd name="T5" fmla="*/ 1 h 65"/>
                  <a:gd name="T6" fmla="*/ 18 w 51"/>
                  <a:gd name="T7" fmla="*/ 8 h 65"/>
                  <a:gd name="T8" fmla="*/ 24 w 51"/>
                  <a:gd name="T9" fmla="*/ 14 h 65"/>
                  <a:gd name="T10" fmla="*/ 28 w 51"/>
                  <a:gd name="T11" fmla="*/ 12 h 65"/>
                  <a:gd name="T12" fmla="*/ 29 w 51"/>
                  <a:gd name="T13" fmla="*/ 11 h 65"/>
                  <a:gd name="T14" fmla="*/ 39 w 51"/>
                  <a:gd name="T15" fmla="*/ 11 h 65"/>
                  <a:gd name="T16" fmla="*/ 43 w 51"/>
                  <a:gd name="T17" fmla="*/ 8 h 65"/>
                  <a:gd name="T18" fmla="*/ 44 w 51"/>
                  <a:gd name="T19" fmla="*/ 10 h 65"/>
                  <a:gd name="T20" fmla="*/ 47 w 51"/>
                  <a:gd name="T21" fmla="*/ 7 h 65"/>
                  <a:gd name="T22" fmla="*/ 50 w 51"/>
                  <a:gd name="T23" fmla="*/ 11 h 65"/>
                  <a:gd name="T24" fmla="*/ 46 w 51"/>
                  <a:gd name="T25" fmla="*/ 21 h 65"/>
                  <a:gd name="T26" fmla="*/ 44 w 51"/>
                  <a:gd name="T27" fmla="*/ 29 h 65"/>
                  <a:gd name="T28" fmla="*/ 44 w 51"/>
                  <a:gd name="T29" fmla="*/ 33 h 65"/>
                  <a:gd name="T30" fmla="*/ 43 w 51"/>
                  <a:gd name="T31" fmla="*/ 39 h 65"/>
                  <a:gd name="T32" fmla="*/ 42 w 51"/>
                  <a:gd name="T33" fmla="*/ 33 h 65"/>
                  <a:gd name="T34" fmla="*/ 39 w 51"/>
                  <a:gd name="T35" fmla="*/ 36 h 65"/>
                  <a:gd name="T36" fmla="*/ 38 w 51"/>
                  <a:gd name="T37" fmla="*/ 43 h 65"/>
                  <a:gd name="T38" fmla="*/ 35 w 51"/>
                  <a:gd name="T39" fmla="*/ 46 h 65"/>
                  <a:gd name="T40" fmla="*/ 35 w 51"/>
                  <a:gd name="T41" fmla="*/ 50 h 65"/>
                  <a:gd name="T42" fmla="*/ 32 w 51"/>
                  <a:gd name="T43" fmla="*/ 55 h 65"/>
                  <a:gd name="T44" fmla="*/ 29 w 51"/>
                  <a:gd name="T45" fmla="*/ 57 h 65"/>
                  <a:gd name="T46" fmla="*/ 32 w 51"/>
                  <a:gd name="T47" fmla="*/ 54 h 65"/>
                  <a:gd name="T48" fmla="*/ 31 w 51"/>
                  <a:gd name="T49" fmla="*/ 50 h 65"/>
                  <a:gd name="T50" fmla="*/ 27 w 51"/>
                  <a:gd name="T51" fmla="*/ 52 h 65"/>
                  <a:gd name="T52" fmla="*/ 25 w 51"/>
                  <a:gd name="T53" fmla="*/ 50 h 65"/>
                  <a:gd name="T54" fmla="*/ 22 w 51"/>
                  <a:gd name="T55" fmla="*/ 54 h 65"/>
                  <a:gd name="T56" fmla="*/ 20 w 51"/>
                  <a:gd name="T57" fmla="*/ 54 h 65"/>
                  <a:gd name="T58" fmla="*/ 18 w 51"/>
                  <a:gd name="T59" fmla="*/ 61 h 65"/>
                  <a:gd name="T60" fmla="*/ 13 w 51"/>
                  <a:gd name="T61" fmla="*/ 65 h 65"/>
                  <a:gd name="T62" fmla="*/ 11 w 51"/>
                  <a:gd name="T63" fmla="*/ 59 h 65"/>
                  <a:gd name="T64" fmla="*/ 9 w 51"/>
                  <a:gd name="T65" fmla="*/ 61 h 65"/>
                  <a:gd name="T66" fmla="*/ 4 w 51"/>
                  <a:gd name="T67" fmla="*/ 61 h 65"/>
                  <a:gd name="T68" fmla="*/ 6 w 51"/>
                  <a:gd name="T69" fmla="*/ 57 h 65"/>
                  <a:gd name="T70" fmla="*/ 3 w 51"/>
                  <a:gd name="T71" fmla="*/ 52 h 65"/>
                  <a:gd name="T72" fmla="*/ 2 w 51"/>
                  <a:gd name="T73" fmla="*/ 50 h 65"/>
                  <a:gd name="T74" fmla="*/ 3 w 51"/>
                  <a:gd name="T75" fmla="*/ 41 h 65"/>
                  <a:gd name="T76" fmla="*/ 0 w 51"/>
                  <a:gd name="T77" fmla="*/ 34 h 65"/>
                  <a:gd name="T78" fmla="*/ 4 w 51"/>
                  <a:gd name="T79" fmla="*/ 34 h 65"/>
                  <a:gd name="T80" fmla="*/ 4 w 51"/>
                  <a:gd name="T81" fmla="*/ 33 h 65"/>
                  <a:gd name="T82" fmla="*/ 3 w 51"/>
                  <a:gd name="T83" fmla="*/ 30 h 65"/>
                  <a:gd name="T84" fmla="*/ 3 w 51"/>
                  <a:gd name="T85" fmla="*/ 22 h 65"/>
                  <a:gd name="T86" fmla="*/ 3 w 51"/>
                  <a:gd name="T87" fmla="*/ 12 h 65"/>
                  <a:gd name="T88" fmla="*/ 3 w 51"/>
                  <a:gd name="T89" fmla="*/ 5 h 65"/>
                  <a:gd name="T90" fmla="*/ 4 w 51"/>
                  <a:gd name="T91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65">
                    <a:moveTo>
                      <a:pt x="4" y="0"/>
                    </a:moveTo>
                    <a:lnTo>
                      <a:pt x="7" y="1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3" y="5"/>
                    </a:lnTo>
                    <a:lnTo>
                      <a:pt x="18" y="8"/>
                    </a:lnTo>
                    <a:lnTo>
                      <a:pt x="21" y="11"/>
                    </a:lnTo>
                    <a:lnTo>
                      <a:pt x="24" y="14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1" y="14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51" y="10"/>
                    </a:lnTo>
                    <a:lnTo>
                      <a:pt x="50" y="11"/>
                    </a:lnTo>
                    <a:lnTo>
                      <a:pt x="49" y="18"/>
                    </a:lnTo>
                    <a:lnTo>
                      <a:pt x="46" y="21"/>
                    </a:lnTo>
                    <a:lnTo>
                      <a:pt x="46" y="26"/>
                    </a:lnTo>
                    <a:lnTo>
                      <a:pt x="44" y="29"/>
                    </a:lnTo>
                    <a:lnTo>
                      <a:pt x="44" y="32"/>
                    </a:lnTo>
                    <a:lnTo>
                      <a:pt x="44" y="33"/>
                    </a:lnTo>
                    <a:lnTo>
                      <a:pt x="44" y="36"/>
                    </a:lnTo>
                    <a:lnTo>
                      <a:pt x="43" y="39"/>
                    </a:lnTo>
                    <a:lnTo>
                      <a:pt x="43" y="36"/>
                    </a:lnTo>
                    <a:lnTo>
                      <a:pt x="42" y="33"/>
                    </a:lnTo>
                    <a:lnTo>
                      <a:pt x="40" y="36"/>
                    </a:lnTo>
                    <a:lnTo>
                      <a:pt x="39" y="36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5" y="43"/>
                    </a:lnTo>
                    <a:lnTo>
                      <a:pt x="35" y="46"/>
                    </a:lnTo>
                    <a:lnTo>
                      <a:pt x="33" y="48"/>
                    </a:lnTo>
                    <a:lnTo>
                      <a:pt x="35" y="50"/>
                    </a:lnTo>
                    <a:lnTo>
                      <a:pt x="35" y="51"/>
                    </a:lnTo>
                    <a:lnTo>
                      <a:pt x="32" y="55"/>
                    </a:lnTo>
                    <a:lnTo>
                      <a:pt x="32" y="55"/>
                    </a:lnTo>
                    <a:lnTo>
                      <a:pt x="29" y="57"/>
                    </a:lnTo>
                    <a:lnTo>
                      <a:pt x="29" y="52"/>
                    </a:lnTo>
                    <a:lnTo>
                      <a:pt x="32" y="54"/>
                    </a:lnTo>
                    <a:lnTo>
                      <a:pt x="32" y="51"/>
                    </a:lnTo>
                    <a:lnTo>
                      <a:pt x="31" y="50"/>
                    </a:lnTo>
                    <a:lnTo>
                      <a:pt x="28" y="51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4" y="52"/>
                    </a:lnTo>
                    <a:lnTo>
                      <a:pt x="22" y="54"/>
                    </a:lnTo>
                    <a:lnTo>
                      <a:pt x="21" y="55"/>
                    </a:lnTo>
                    <a:lnTo>
                      <a:pt x="20" y="54"/>
                    </a:lnTo>
                    <a:lnTo>
                      <a:pt x="18" y="58"/>
                    </a:lnTo>
                    <a:lnTo>
                      <a:pt x="18" y="61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1" y="62"/>
                    </a:lnTo>
                    <a:lnTo>
                      <a:pt x="11" y="59"/>
                    </a:lnTo>
                    <a:lnTo>
                      <a:pt x="10" y="62"/>
                    </a:lnTo>
                    <a:lnTo>
                      <a:pt x="9" y="61"/>
                    </a:lnTo>
                    <a:lnTo>
                      <a:pt x="6" y="62"/>
                    </a:lnTo>
                    <a:lnTo>
                      <a:pt x="4" y="61"/>
                    </a:lnTo>
                    <a:lnTo>
                      <a:pt x="4" y="58"/>
                    </a:lnTo>
                    <a:lnTo>
                      <a:pt x="6" y="57"/>
                    </a:lnTo>
                    <a:lnTo>
                      <a:pt x="3" y="55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2" y="50"/>
                    </a:lnTo>
                    <a:lnTo>
                      <a:pt x="2" y="43"/>
                    </a:lnTo>
                    <a:lnTo>
                      <a:pt x="3" y="41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2" y="33"/>
                    </a:lnTo>
                    <a:lnTo>
                      <a:pt x="4" y="34"/>
                    </a:lnTo>
                    <a:lnTo>
                      <a:pt x="7" y="36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3" y="30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1" name="Freeform 937"/>
              <p:cNvSpPr>
                <a:spLocks/>
              </p:cNvSpPr>
              <p:nvPr/>
            </p:nvSpPr>
            <p:spPr bwMode="auto">
              <a:xfrm>
                <a:off x="7125055" y="5075207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2 h 7"/>
                  <a:gd name="T4" fmla="*/ 2 w 4"/>
                  <a:gd name="T5" fmla="*/ 3 h 7"/>
                  <a:gd name="T6" fmla="*/ 2 w 4"/>
                  <a:gd name="T7" fmla="*/ 7 h 7"/>
                  <a:gd name="T8" fmla="*/ 0 w 4"/>
                  <a:gd name="T9" fmla="*/ 6 h 7"/>
                  <a:gd name="T10" fmla="*/ 2 w 4"/>
                  <a:gd name="T11" fmla="*/ 3 h 7"/>
                  <a:gd name="T12" fmla="*/ 2 w 4"/>
                  <a:gd name="T13" fmla="*/ 2 h 7"/>
                  <a:gd name="T14" fmla="*/ 4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2" name="Freeform 938"/>
              <p:cNvSpPr>
                <a:spLocks/>
              </p:cNvSpPr>
              <p:nvPr/>
            </p:nvSpPr>
            <p:spPr bwMode="auto">
              <a:xfrm>
                <a:off x="7093929" y="4958113"/>
                <a:ext cx="7411" cy="19269"/>
              </a:xfrm>
              <a:custGeom>
                <a:avLst/>
                <a:gdLst>
                  <a:gd name="T0" fmla="*/ 4 w 5"/>
                  <a:gd name="T1" fmla="*/ 0 h 13"/>
                  <a:gd name="T2" fmla="*/ 5 w 5"/>
                  <a:gd name="T3" fmla="*/ 2 h 13"/>
                  <a:gd name="T4" fmla="*/ 5 w 5"/>
                  <a:gd name="T5" fmla="*/ 6 h 13"/>
                  <a:gd name="T6" fmla="*/ 5 w 5"/>
                  <a:gd name="T7" fmla="*/ 7 h 13"/>
                  <a:gd name="T8" fmla="*/ 4 w 5"/>
                  <a:gd name="T9" fmla="*/ 10 h 13"/>
                  <a:gd name="T10" fmla="*/ 4 w 5"/>
                  <a:gd name="T11" fmla="*/ 11 h 13"/>
                  <a:gd name="T12" fmla="*/ 1 w 5"/>
                  <a:gd name="T13" fmla="*/ 13 h 13"/>
                  <a:gd name="T14" fmla="*/ 0 w 5"/>
                  <a:gd name="T15" fmla="*/ 13 h 13"/>
                  <a:gd name="T16" fmla="*/ 0 w 5"/>
                  <a:gd name="T17" fmla="*/ 10 h 13"/>
                  <a:gd name="T18" fmla="*/ 0 w 5"/>
                  <a:gd name="T19" fmla="*/ 9 h 13"/>
                  <a:gd name="T20" fmla="*/ 1 w 5"/>
                  <a:gd name="T21" fmla="*/ 6 h 13"/>
                  <a:gd name="T22" fmla="*/ 1 w 5"/>
                  <a:gd name="T23" fmla="*/ 3 h 13"/>
                  <a:gd name="T24" fmla="*/ 3 w 5"/>
                  <a:gd name="T25" fmla="*/ 2 h 13"/>
                  <a:gd name="T26" fmla="*/ 4 w 5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4" y="0"/>
                    </a:move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3" name="Freeform 939"/>
              <p:cNvSpPr>
                <a:spLocks/>
              </p:cNvSpPr>
              <p:nvPr/>
            </p:nvSpPr>
            <p:spPr bwMode="auto">
              <a:xfrm>
                <a:off x="7151735" y="5058902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4" name="Freeform 940"/>
              <p:cNvSpPr>
                <a:spLocks/>
              </p:cNvSpPr>
              <p:nvPr/>
            </p:nvSpPr>
            <p:spPr bwMode="auto">
              <a:xfrm>
                <a:off x="7319222" y="4506046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5" name="Freeform 941"/>
              <p:cNvSpPr>
                <a:spLocks/>
              </p:cNvSpPr>
              <p:nvPr/>
            </p:nvSpPr>
            <p:spPr bwMode="auto">
              <a:xfrm>
                <a:off x="7052427" y="426889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6" name="Freeform 942"/>
              <p:cNvSpPr>
                <a:spLocks/>
              </p:cNvSpPr>
              <p:nvPr/>
            </p:nvSpPr>
            <p:spPr bwMode="auto">
              <a:xfrm>
                <a:off x="7357759" y="4565333"/>
                <a:ext cx="8893" cy="28162"/>
              </a:xfrm>
              <a:custGeom>
                <a:avLst/>
                <a:gdLst>
                  <a:gd name="T0" fmla="*/ 4 w 6"/>
                  <a:gd name="T1" fmla="*/ 0 h 19"/>
                  <a:gd name="T2" fmla="*/ 6 w 6"/>
                  <a:gd name="T3" fmla="*/ 0 h 19"/>
                  <a:gd name="T4" fmla="*/ 6 w 6"/>
                  <a:gd name="T5" fmla="*/ 4 h 19"/>
                  <a:gd name="T6" fmla="*/ 6 w 6"/>
                  <a:gd name="T7" fmla="*/ 7 h 19"/>
                  <a:gd name="T8" fmla="*/ 2 w 6"/>
                  <a:gd name="T9" fmla="*/ 11 h 19"/>
                  <a:gd name="T10" fmla="*/ 2 w 6"/>
                  <a:gd name="T11" fmla="*/ 17 h 19"/>
                  <a:gd name="T12" fmla="*/ 3 w 6"/>
                  <a:gd name="T13" fmla="*/ 19 h 19"/>
                  <a:gd name="T14" fmla="*/ 0 w 6"/>
                  <a:gd name="T15" fmla="*/ 19 h 19"/>
                  <a:gd name="T16" fmla="*/ 0 w 6"/>
                  <a:gd name="T17" fmla="*/ 15 h 19"/>
                  <a:gd name="T18" fmla="*/ 0 w 6"/>
                  <a:gd name="T19" fmla="*/ 12 h 19"/>
                  <a:gd name="T20" fmla="*/ 0 w 6"/>
                  <a:gd name="T21" fmla="*/ 10 h 19"/>
                  <a:gd name="T22" fmla="*/ 3 w 6"/>
                  <a:gd name="T23" fmla="*/ 7 h 19"/>
                  <a:gd name="T24" fmla="*/ 4 w 6"/>
                  <a:gd name="T25" fmla="*/ 4 h 19"/>
                  <a:gd name="T26" fmla="*/ 3 w 6"/>
                  <a:gd name="T27" fmla="*/ 3 h 19"/>
                  <a:gd name="T28" fmla="*/ 4 w 6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9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2" y="11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7" name="Freeform 943"/>
              <p:cNvSpPr>
                <a:spLocks/>
              </p:cNvSpPr>
              <p:nvPr/>
            </p:nvSpPr>
            <p:spPr bwMode="auto">
              <a:xfrm>
                <a:off x="7169521" y="4972935"/>
                <a:ext cx="8893" cy="11858"/>
              </a:xfrm>
              <a:custGeom>
                <a:avLst/>
                <a:gdLst>
                  <a:gd name="T0" fmla="*/ 1 w 6"/>
                  <a:gd name="T1" fmla="*/ 0 h 8"/>
                  <a:gd name="T2" fmla="*/ 6 w 6"/>
                  <a:gd name="T3" fmla="*/ 4 h 8"/>
                  <a:gd name="T4" fmla="*/ 6 w 6"/>
                  <a:gd name="T5" fmla="*/ 7 h 8"/>
                  <a:gd name="T6" fmla="*/ 1 w 6"/>
                  <a:gd name="T7" fmla="*/ 8 h 8"/>
                  <a:gd name="T8" fmla="*/ 0 w 6"/>
                  <a:gd name="T9" fmla="*/ 7 h 8"/>
                  <a:gd name="T10" fmla="*/ 0 w 6"/>
                  <a:gd name="T11" fmla="*/ 6 h 8"/>
                  <a:gd name="T12" fmla="*/ 0 w 6"/>
                  <a:gd name="T13" fmla="*/ 3 h 8"/>
                  <a:gd name="T14" fmla="*/ 0 w 6"/>
                  <a:gd name="T15" fmla="*/ 0 h 8"/>
                  <a:gd name="T16" fmla="*/ 1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6" y="4"/>
                    </a:lnTo>
                    <a:lnTo>
                      <a:pt x="6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8" name="Freeform 944"/>
              <p:cNvSpPr>
                <a:spLocks/>
              </p:cNvSpPr>
              <p:nvPr/>
            </p:nvSpPr>
            <p:spPr bwMode="auto">
              <a:xfrm>
                <a:off x="7046499" y="4270377"/>
                <a:ext cx="8893" cy="4447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1 h 3"/>
                  <a:gd name="T4" fmla="*/ 1 w 6"/>
                  <a:gd name="T5" fmla="*/ 1 h 3"/>
                  <a:gd name="T6" fmla="*/ 0 w 6"/>
                  <a:gd name="T7" fmla="*/ 3 h 3"/>
                  <a:gd name="T8" fmla="*/ 0 w 6"/>
                  <a:gd name="T9" fmla="*/ 1 h 3"/>
                  <a:gd name="T10" fmla="*/ 3 w 6"/>
                  <a:gd name="T11" fmla="*/ 0 h 3"/>
                  <a:gd name="T12" fmla="*/ 6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9" name="Freeform 945"/>
              <p:cNvSpPr>
                <a:spLocks/>
              </p:cNvSpPr>
              <p:nvPr/>
            </p:nvSpPr>
            <p:spPr bwMode="auto">
              <a:xfrm>
                <a:off x="7040570" y="427482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1 w 4"/>
                  <a:gd name="T5" fmla="*/ 2 h 2"/>
                  <a:gd name="T6" fmla="*/ 0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0" name="Freeform 946"/>
              <p:cNvSpPr>
                <a:spLocks/>
              </p:cNvSpPr>
              <p:nvPr/>
            </p:nvSpPr>
            <p:spPr bwMode="auto">
              <a:xfrm>
                <a:off x="6988694" y="425407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2 w 3"/>
                  <a:gd name="T5" fmla="*/ 4 h 4"/>
                  <a:gd name="T6" fmla="*/ 0 w 3"/>
                  <a:gd name="T7" fmla="*/ 1 h 4"/>
                  <a:gd name="T8" fmla="*/ 0 w 3"/>
                  <a:gd name="T9" fmla="*/ 0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3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1" name="Freeform 947"/>
              <p:cNvSpPr>
                <a:spLocks/>
              </p:cNvSpPr>
              <p:nvPr/>
            </p:nvSpPr>
            <p:spPr bwMode="auto">
              <a:xfrm>
                <a:off x="7357759" y="4634996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3 h 6"/>
                  <a:gd name="T4" fmla="*/ 0 w 2"/>
                  <a:gd name="T5" fmla="*/ 6 h 6"/>
                  <a:gd name="T6" fmla="*/ 0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2" name="Freeform 948"/>
              <p:cNvSpPr>
                <a:spLocks/>
              </p:cNvSpPr>
              <p:nvPr/>
            </p:nvSpPr>
            <p:spPr bwMode="auto">
              <a:xfrm>
                <a:off x="7325150" y="4534207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0 h 6"/>
                  <a:gd name="T4" fmla="*/ 4 w 4"/>
                  <a:gd name="T5" fmla="*/ 2 h 6"/>
                  <a:gd name="T6" fmla="*/ 4 w 4"/>
                  <a:gd name="T7" fmla="*/ 3 h 6"/>
                  <a:gd name="T8" fmla="*/ 4 w 4"/>
                  <a:gd name="T9" fmla="*/ 4 h 6"/>
                  <a:gd name="T10" fmla="*/ 4 w 4"/>
                  <a:gd name="T11" fmla="*/ 6 h 6"/>
                  <a:gd name="T12" fmla="*/ 3 w 4"/>
                  <a:gd name="T13" fmla="*/ 4 h 6"/>
                  <a:gd name="T14" fmla="*/ 0 w 4"/>
                  <a:gd name="T15" fmla="*/ 0 h 6"/>
                  <a:gd name="T16" fmla="*/ 1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3" name="Freeform 949"/>
              <p:cNvSpPr>
                <a:spLocks/>
              </p:cNvSpPr>
              <p:nvPr/>
            </p:nvSpPr>
            <p:spPr bwMode="auto">
              <a:xfrm>
                <a:off x="6836028" y="4325219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4" name="Freeform 950"/>
              <p:cNvSpPr>
                <a:spLocks/>
              </p:cNvSpPr>
              <p:nvPr/>
            </p:nvSpPr>
            <p:spPr bwMode="auto">
              <a:xfrm>
                <a:off x="7169521" y="4995168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5" name="Freeform 951"/>
              <p:cNvSpPr>
                <a:spLocks/>
              </p:cNvSpPr>
              <p:nvPr/>
            </p:nvSpPr>
            <p:spPr bwMode="auto">
              <a:xfrm>
                <a:off x="7181378" y="423480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6" name="Freeform 952"/>
              <p:cNvSpPr>
                <a:spLocks/>
              </p:cNvSpPr>
              <p:nvPr/>
            </p:nvSpPr>
            <p:spPr bwMode="auto">
              <a:xfrm>
                <a:off x="7245112" y="4414150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4 h 7"/>
                  <a:gd name="T8" fmla="*/ 2 w 3"/>
                  <a:gd name="T9" fmla="*/ 2 h 7"/>
                  <a:gd name="T10" fmla="*/ 0 w 3"/>
                  <a:gd name="T11" fmla="*/ 0 h 7"/>
                  <a:gd name="T12" fmla="*/ 2 w 3"/>
                  <a:gd name="T13" fmla="*/ 0 h 7"/>
                  <a:gd name="T14" fmla="*/ 3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7" name="Freeform 953"/>
              <p:cNvSpPr>
                <a:spLocks/>
              </p:cNvSpPr>
              <p:nvPr/>
            </p:nvSpPr>
            <p:spPr bwMode="auto">
              <a:xfrm>
                <a:off x="7056875" y="4311879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1 w 3"/>
                  <a:gd name="T5" fmla="*/ 4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8" name="Freeform 954"/>
              <p:cNvSpPr>
                <a:spLocks/>
              </p:cNvSpPr>
              <p:nvPr/>
            </p:nvSpPr>
            <p:spPr bwMode="auto">
              <a:xfrm>
                <a:off x="6569234" y="4566815"/>
                <a:ext cx="4447" cy="13340"/>
              </a:xfrm>
              <a:custGeom>
                <a:avLst/>
                <a:gdLst>
                  <a:gd name="T0" fmla="*/ 2 w 3"/>
                  <a:gd name="T1" fmla="*/ 0 h 9"/>
                  <a:gd name="T2" fmla="*/ 3 w 3"/>
                  <a:gd name="T3" fmla="*/ 5 h 9"/>
                  <a:gd name="T4" fmla="*/ 2 w 3"/>
                  <a:gd name="T5" fmla="*/ 9 h 9"/>
                  <a:gd name="T6" fmla="*/ 0 w 3"/>
                  <a:gd name="T7" fmla="*/ 5 h 9"/>
                  <a:gd name="T8" fmla="*/ 2 w 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lnTo>
                      <a:pt x="3" y="5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9" name="Freeform 955"/>
              <p:cNvSpPr>
                <a:spLocks/>
              </p:cNvSpPr>
              <p:nvPr/>
            </p:nvSpPr>
            <p:spPr bwMode="auto">
              <a:xfrm>
                <a:off x="6628521" y="4457133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2 h 4"/>
                  <a:gd name="T4" fmla="*/ 2 w 3"/>
                  <a:gd name="T5" fmla="*/ 4 h 4"/>
                  <a:gd name="T6" fmla="*/ 0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0" name="Freeform 956"/>
              <p:cNvSpPr>
                <a:spLocks/>
              </p:cNvSpPr>
              <p:nvPr/>
            </p:nvSpPr>
            <p:spPr bwMode="auto">
              <a:xfrm>
                <a:off x="6945710" y="4258520"/>
                <a:ext cx="25198" cy="13340"/>
              </a:xfrm>
              <a:custGeom>
                <a:avLst/>
                <a:gdLst>
                  <a:gd name="T0" fmla="*/ 0 w 17"/>
                  <a:gd name="T1" fmla="*/ 0 h 9"/>
                  <a:gd name="T2" fmla="*/ 2 w 17"/>
                  <a:gd name="T3" fmla="*/ 0 h 9"/>
                  <a:gd name="T4" fmla="*/ 3 w 17"/>
                  <a:gd name="T5" fmla="*/ 1 h 9"/>
                  <a:gd name="T6" fmla="*/ 5 w 17"/>
                  <a:gd name="T7" fmla="*/ 1 h 9"/>
                  <a:gd name="T8" fmla="*/ 6 w 17"/>
                  <a:gd name="T9" fmla="*/ 2 h 9"/>
                  <a:gd name="T10" fmla="*/ 7 w 17"/>
                  <a:gd name="T11" fmla="*/ 2 h 9"/>
                  <a:gd name="T12" fmla="*/ 9 w 17"/>
                  <a:gd name="T13" fmla="*/ 1 h 9"/>
                  <a:gd name="T14" fmla="*/ 11 w 17"/>
                  <a:gd name="T15" fmla="*/ 1 h 9"/>
                  <a:gd name="T16" fmla="*/ 14 w 17"/>
                  <a:gd name="T17" fmla="*/ 0 h 9"/>
                  <a:gd name="T18" fmla="*/ 14 w 17"/>
                  <a:gd name="T19" fmla="*/ 0 h 9"/>
                  <a:gd name="T20" fmla="*/ 16 w 17"/>
                  <a:gd name="T21" fmla="*/ 2 h 9"/>
                  <a:gd name="T22" fmla="*/ 17 w 17"/>
                  <a:gd name="T23" fmla="*/ 2 h 9"/>
                  <a:gd name="T24" fmla="*/ 16 w 17"/>
                  <a:gd name="T25" fmla="*/ 4 h 9"/>
                  <a:gd name="T26" fmla="*/ 16 w 17"/>
                  <a:gd name="T27" fmla="*/ 5 h 9"/>
                  <a:gd name="T28" fmla="*/ 14 w 17"/>
                  <a:gd name="T29" fmla="*/ 5 h 9"/>
                  <a:gd name="T30" fmla="*/ 10 w 17"/>
                  <a:gd name="T31" fmla="*/ 9 h 9"/>
                  <a:gd name="T32" fmla="*/ 6 w 17"/>
                  <a:gd name="T33" fmla="*/ 8 h 9"/>
                  <a:gd name="T34" fmla="*/ 5 w 17"/>
                  <a:gd name="T35" fmla="*/ 5 h 9"/>
                  <a:gd name="T36" fmla="*/ 2 w 17"/>
                  <a:gd name="T37" fmla="*/ 4 h 9"/>
                  <a:gd name="T38" fmla="*/ 2 w 17"/>
                  <a:gd name="T39" fmla="*/ 0 h 9"/>
                  <a:gd name="T40" fmla="*/ 0 w 17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9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0" y="9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1" name="Freeform 957"/>
              <p:cNvSpPr>
                <a:spLocks/>
              </p:cNvSpPr>
              <p:nvPr/>
            </p:nvSpPr>
            <p:spPr bwMode="auto">
              <a:xfrm>
                <a:off x="6985729" y="4833609"/>
                <a:ext cx="29644" cy="11858"/>
              </a:xfrm>
              <a:custGeom>
                <a:avLst/>
                <a:gdLst>
                  <a:gd name="T0" fmla="*/ 13 w 20"/>
                  <a:gd name="T1" fmla="*/ 0 h 8"/>
                  <a:gd name="T2" fmla="*/ 13 w 20"/>
                  <a:gd name="T3" fmla="*/ 3 h 8"/>
                  <a:gd name="T4" fmla="*/ 15 w 20"/>
                  <a:gd name="T5" fmla="*/ 4 h 8"/>
                  <a:gd name="T6" fmla="*/ 16 w 20"/>
                  <a:gd name="T7" fmla="*/ 4 h 8"/>
                  <a:gd name="T8" fmla="*/ 15 w 20"/>
                  <a:gd name="T9" fmla="*/ 6 h 8"/>
                  <a:gd name="T10" fmla="*/ 18 w 20"/>
                  <a:gd name="T11" fmla="*/ 6 h 8"/>
                  <a:gd name="T12" fmla="*/ 19 w 20"/>
                  <a:gd name="T13" fmla="*/ 4 h 8"/>
                  <a:gd name="T14" fmla="*/ 20 w 20"/>
                  <a:gd name="T15" fmla="*/ 6 h 8"/>
                  <a:gd name="T16" fmla="*/ 19 w 20"/>
                  <a:gd name="T17" fmla="*/ 7 h 8"/>
                  <a:gd name="T18" fmla="*/ 13 w 20"/>
                  <a:gd name="T19" fmla="*/ 7 h 8"/>
                  <a:gd name="T20" fmla="*/ 13 w 20"/>
                  <a:gd name="T21" fmla="*/ 7 h 8"/>
                  <a:gd name="T22" fmla="*/ 12 w 20"/>
                  <a:gd name="T23" fmla="*/ 7 h 8"/>
                  <a:gd name="T24" fmla="*/ 12 w 20"/>
                  <a:gd name="T25" fmla="*/ 8 h 8"/>
                  <a:gd name="T26" fmla="*/ 11 w 20"/>
                  <a:gd name="T27" fmla="*/ 8 h 8"/>
                  <a:gd name="T28" fmla="*/ 9 w 20"/>
                  <a:gd name="T29" fmla="*/ 7 h 8"/>
                  <a:gd name="T30" fmla="*/ 8 w 20"/>
                  <a:gd name="T31" fmla="*/ 8 h 8"/>
                  <a:gd name="T32" fmla="*/ 5 w 20"/>
                  <a:gd name="T33" fmla="*/ 7 h 8"/>
                  <a:gd name="T34" fmla="*/ 4 w 20"/>
                  <a:gd name="T35" fmla="*/ 7 h 8"/>
                  <a:gd name="T36" fmla="*/ 1 w 20"/>
                  <a:gd name="T37" fmla="*/ 7 h 8"/>
                  <a:gd name="T38" fmla="*/ 0 w 20"/>
                  <a:gd name="T39" fmla="*/ 6 h 8"/>
                  <a:gd name="T40" fmla="*/ 0 w 20"/>
                  <a:gd name="T41" fmla="*/ 4 h 8"/>
                  <a:gd name="T42" fmla="*/ 2 w 20"/>
                  <a:gd name="T43" fmla="*/ 3 h 8"/>
                  <a:gd name="T44" fmla="*/ 9 w 20"/>
                  <a:gd name="T45" fmla="*/ 1 h 8"/>
                  <a:gd name="T46" fmla="*/ 12 w 20"/>
                  <a:gd name="T47" fmla="*/ 1 h 8"/>
                  <a:gd name="T48" fmla="*/ 13 w 20"/>
                  <a:gd name="T4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8">
                    <a:moveTo>
                      <a:pt x="13" y="0"/>
                    </a:moveTo>
                    <a:lnTo>
                      <a:pt x="13" y="3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2" name="Freeform 958"/>
              <p:cNvSpPr>
                <a:spLocks/>
              </p:cNvSpPr>
              <p:nvPr/>
            </p:nvSpPr>
            <p:spPr bwMode="auto">
              <a:xfrm>
                <a:off x="6572198" y="4556440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3 h 6"/>
                  <a:gd name="T4" fmla="*/ 0 w 1"/>
                  <a:gd name="T5" fmla="*/ 6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3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3" name="Freeform 959"/>
              <p:cNvSpPr>
                <a:spLocks/>
              </p:cNvSpPr>
              <p:nvPr/>
            </p:nvSpPr>
            <p:spPr bwMode="auto">
              <a:xfrm>
                <a:off x="6821206" y="434152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4" name="Freeform 960"/>
              <p:cNvSpPr>
                <a:spLocks/>
              </p:cNvSpPr>
              <p:nvPr/>
            </p:nvSpPr>
            <p:spPr bwMode="auto">
              <a:xfrm>
                <a:off x="6819724" y="4350415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4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5" name="Freeform 961"/>
              <p:cNvSpPr>
                <a:spLocks/>
              </p:cNvSpPr>
              <p:nvPr/>
            </p:nvSpPr>
            <p:spPr bwMode="auto">
              <a:xfrm>
                <a:off x="6942745" y="4260002"/>
                <a:ext cx="10376" cy="8893"/>
              </a:xfrm>
              <a:custGeom>
                <a:avLst/>
                <a:gdLst>
                  <a:gd name="T0" fmla="*/ 2 w 7"/>
                  <a:gd name="T1" fmla="*/ 0 h 6"/>
                  <a:gd name="T2" fmla="*/ 4 w 7"/>
                  <a:gd name="T3" fmla="*/ 4 h 6"/>
                  <a:gd name="T4" fmla="*/ 5 w 7"/>
                  <a:gd name="T5" fmla="*/ 6 h 6"/>
                  <a:gd name="T6" fmla="*/ 7 w 7"/>
                  <a:gd name="T7" fmla="*/ 6 h 6"/>
                  <a:gd name="T8" fmla="*/ 4 w 7"/>
                  <a:gd name="T9" fmla="*/ 6 h 6"/>
                  <a:gd name="T10" fmla="*/ 2 w 7"/>
                  <a:gd name="T11" fmla="*/ 6 h 6"/>
                  <a:gd name="T12" fmla="*/ 0 w 7"/>
                  <a:gd name="T13" fmla="*/ 4 h 6"/>
                  <a:gd name="T14" fmla="*/ 0 w 7"/>
                  <a:gd name="T15" fmla="*/ 3 h 6"/>
                  <a:gd name="T16" fmla="*/ 0 w 7"/>
                  <a:gd name="T17" fmla="*/ 3 h 6"/>
                  <a:gd name="T18" fmla="*/ 1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1 h 6"/>
                  <a:gd name="T26" fmla="*/ 1 w 7"/>
                  <a:gd name="T27" fmla="*/ 0 h 6"/>
                  <a:gd name="T28" fmla="*/ 2 w 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4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6" name="Rectangle 962"/>
              <p:cNvSpPr>
                <a:spLocks noChangeArrowheads="1"/>
              </p:cNvSpPr>
              <p:nvPr/>
            </p:nvSpPr>
            <p:spPr bwMode="auto">
              <a:xfrm>
                <a:off x="7717931" y="4934398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7" name="Freeform 963"/>
              <p:cNvSpPr>
                <a:spLocks/>
              </p:cNvSpPr>
              <p:nvPr/>
            </p:nvSpPr>
            <p:spPr bwMode="auto">
              <a:xfrm>
                <a:off x="7464476" y="5198228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0 w 3"/>
                  <a:gd name="T11" fmla="*/ 1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8" name="Freeform 964"/>
              <p:cNvSpPr>
                <a:spLocks/>
              </p:cNvSpPr>
              <p:nvPr/>
            </p:nvSpPr>
            <p:spPr bwMode="auto">
              <a:xfrm>
                <a:off x="7462994" y="5047044"/>
                <a:ext cx="198613" cy="192685"/>
              </a:xfrm>
              <a:custGeom>
                <a:avLst/>
                <a:gdLst>
                  <a:gd name="T0" fmla="*/ 117 w 134"/>
                  <a:gd name="T1" fmla="*/ 4 h 130"/>
                  <a:gd name="T2" fmla="*/ 121 w 134"/>
                  <a:gd name="T3" fmla="*/ 5 h 130"/>
                  <a:gd name="T4" fmla="*/ 120 w 134"/>
                  <a:gd name="T5" fmla="*/ 10 h 130"/>
                  <a:gd name="T6" fmla="*/ 123 w 134"/>
                  <a:gd name="T7" fmla="*/ 12 h 130"/>
                  <a:gd name="T8" fmla="*/ 127 w 134"/>
                  <a:gd name="T9" fmla="*/ 14 h 130"/>
                  <a:gd name="T10" fmla="*/ 130 w 134"/>
                  <a:gd name="T11" fmla="*/ 12 h 130"/>
                  <a:gd name="T12" fmla="*/ 134 w 134"/>
                  <a:gd name="T13" fmla="*/ 11 h 130"/>
                  <a:gd name="T14" fmla="*/ 134 w 134"/>
                  <a:gd name="T15" fmla="*/ 15 h 130"/>
                  <a:gd name="T16" fmla="*/ 130 w 134"/>
                  <a:gd name="T17" fmla="*/ 22 h 130"/>
                  <a:gd name="T18" fmla="*/ 130 w 134"/>
                  <a:gd name="T19" fmla="*/ 29 h 130"/>
                  <a:gd name="T20" fmla="*/ 117 w 134"/>
                  <a:gd name="T21" fmla="*/ 43 h 130"/>
                  <a:gd name="T22" fmla="*/ 110 w 134"/>
                  <a:gd name="T23" fmla="*/ 51 h 130"/>
                  <a:gd name="T24" fmla="*/ 99 w 134"/>
                  <a:gd name="T25" fmla="*/ 56 h 130"/>
                  <a:gd name="T26" fmla="*/ 100 w 134"/>
                  <a:gd name="T27" fmla="*/ 66 h 130"/>
                  <a:gd name="T28" fmla="*/ 99 w 134"/>
                  <a:gd name="T29" fmla="*/ 72 h 130"/>
                  <a:gd name="T30" fmla="*/ 98 w 134"/>
                  <a:gd name="T31" fmla="*/ 70 h 130"/>
                  <a:gd name="T32" fmla="*/ 95 w 134"/>
                  <a:gd name="T33" fmla="*/ 70 h 130"/>
                  <a:gd name="T34" fmla="*/ 91 w 134"/>
                  <a:gd name="T35" fmla="*/ 70 h 130"/>
                  <a:gd name="T36" fmla="*/ 85 w 134"/>
                  <a:gd name="T37" fmla="*/ 68 h 130"/>
                  <a:gd name="T38" fmla="*/ 84 w 134"/>
                  <a:gd name="T39" fmla="*/ 74 h 130"/>
                  <a:gd name="T40" fmla="*/ 77 w 134"/>
                  <a:gd name="T41" fmla="*/ 74 h 130"/>
                  <a:gd name="T42" fmla="*/ 73 w 134"/>
                  <a:gd name="T43" fmla="*/ 83 h 130"/>
                  <a:gd name="T44" fmla="*/ 67 w 134"/>
                  <a:gd name="T45" fmla="*/ 94 h 130"/>
                  <a:gd name="T46" fmla="*/ 56 w 134"/>
                  <a:gd name="T47" fmla="*/ 108 h 130"/>
                  <a:gd name="T48" fmla="*/ 52 w 134"/>
                  <a:gd name="T49" fmla="*/ 113 h 130"/>
                  <a:gd name="T50" fmla="*/ 49 w 134"/>
                  <a:gd name="T51" fmla="*/ 115 h 130"/>
                  <a:gd name="T52" fmla="*/ 41 w 134"/>
                  <a:gd name="T53" fmla="*/ 123 h 130"/>
                  <a:gd name="T54" fmla="*/ 40 w 134"/>
                  <a:gd name="T55" fmla="*/ 124 h 130"/>
                  <a:gd name="T56" fmla="*/ 26 w 134"/>
                  <a:gd name="T57" fmla="*/ 130 h 130"/>
                  <a:gd name="T58" fmla="*/ 19 w 134"/>
                  <a:gd name="T59" fmla="*/ 130 h 130"/>
                  <a:gd name="T60" fmla="*/ 16 w 134"/>
                  <a:gd name="T61" fmla="*/ 123 h 130"/>
                  <a:gd name="T62" fmla="*/ 13 w 134"/>
                  <a:gd name="T63" fmla="*/ 119 h 130"/>
                  <a:gd name="T64" fmla="*/ 8 w 134"/>
                  <a:gd name="T65" fmla="*/ 117 h 130"/>
                  <a:gd name="T66" fmla="*/ 2 w 134"/>
                  <a:gd name="T67" fmla="*/ 116 h 130"/>
                  <a:gd name="T68" fmla="*/ 1 w 134"/>
                  <a:gd name="T69" fmla="*/ 110 h 130"/>
                  <a:gd name="T70" fmla="*/ 8 w 134"/>
                  <a:gd name="T71" fmla="*/ 106 h 130"/>
                  <a:gd name="T72" fmla="*/ 5 w 134"/>
                  <a:gd name="T73" fmla="*/ 101 h 130"/>
                  <a:gd name="T74" fmla="*/ 11 w 134"/>
                  <a:gd name="T75" fmla="*/ 95 h 130"/>
                  <a:gd name="T76" fmla="*/ 15 w 134"/>
                  <a:gd name="T77" fmla="*/ 90 h 130"/>
                  <a:gd name="T78" fmla="*/ 22 w 134"/>
                  <a:gd name="T79" fmla="*/ 86 h 130"/>
                  <a:gd name="T80" fmla="*/ 26 w 134"/>
                  <a:gd name="T81" fmla="*/ 80 h 130"/>
                  <a:gd name="T82" fmla="*/ 31 w 134"/>
                  <a:gd name="T83" fmla="*/ 76 h 130"/>
                  <a:gd name="T84" fmla="*/ 42 w 134"/>
                  <a:gd name="T85" fmla="*/ 68 h 130"/>
                  <a:gd name="T86" fmla="*/ 48 w 134"/>
                  <a:gd name="T87" fmla="*/ 68 h 130"/>
                  <a:gd name="T88" fmla="*/ 51 w 134"/>
                  <a:gd name="T89" fmla="*/ 63 h 130"/>
                  <a:gd name="T90" fmla="*/ 66 w 134"/>
                  <a:gd name="T91" fmla="*/ 54 h 130"/>
                  <a:gd name="T92" fmla="*/ 76 w 134"/>
                  <a:gd name="T93" fmla="*/ 50 h 130"/>
                  <a:gd name="T94" fmla="*/ 87 w 134"/>
                  <a:gd name="T95" fmla="*/ 36 h 130"/>
                  <a:gd name="T96" fmla="*/ 91 w 134"/>
                  <a:gd name="T97" fmla="*/ 27 h 130"/>
                  <a:gd name="T98" fmla="*/ 98 w 134"/>
                  <a:gd name="T99" fmla="*/ 23 h 130"/>
                  <a:gd name="T100" fmla="*/ 106 w 134"/>
                  <a:gd name="T101" fmla="*/ 14 h 130"/>
                  <a:gd name="T102" fmla="*/ 113 w 134"/>
                  <a:gd name="T103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4" h="130">
                    <a:moveTo>
                      <a:pt x="116" y="0"/>
                    </a:moveTo>
                    <a:lnTo>
                      <a:pt x="118" y="0"/>
                    </a:lnTo>
                    <a:lnTo>
                      <a:pt x="117" y="1"/>
                    </a:lnTo>
                    <a:lnTo>
                      <a:pt x="117" y="4"/>
                    </a:lnTo>
                    <a:lnTo>
                      <a:pt x="117" y="5"/>
                    </a:lnTo>
                    <a:lnTo>
                      <a:pt x="118" y="5"/>
                    </a:lnTo>
                    <a:lnTo>
                      <a:pt x="120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1" y="7"/>
                    </a:lnTo>
                    <a:lnTo>
                      <a:pt x="121" y="8"/>
                    </a:lnTo>
                    <a:lnTo>
                      <a:pt x="120" y="10"/>
                    </a:lnTo>
                    <a:lnTo>
                      <a:pt x="118" y="11"/>
                    </a:lnTo>
                    <a:lnTo>
                      <a:pt x="120" y="14"/>
                    </a:lnTo>
                    <a:lnTo>
                      <a:pt x="121" y="15"/>
                    </a:lnTo>
                    <a:lnTo>
                      <a:pt x="123" y="12"/>
                    </a:lnTo>
                    <a:lnTo>
                      <a:pt x="125" y="11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27" y="14"/>
                    </a:lnTo>
                    <a:lnTo>
                      <a:pt x="128" y="15"/>
                    </a:lnTo>
                    <a:lnTo>
                      <a:pt x="131" y="14"/>
                    </a:lnTo>
                    <a:lnTo>
                      <a:pt x="130" y="12"/>
                    </a:lnTo>
                    <a:lnTo>
                      <a:pt x="130" y="12"/>
                    </a:lnTo>
                    <a:lnTo>
                      <a:pt x="131" y="10"/>
                    </a:lnTo>
                    <a:lnTo>
                      <a:pt x="132" y="10"/>
                    </a:lnTo>
                    <a:lnTo>
                      <a:pt x="132" y="11"/>
                    </a:lnTo>
                    <a:lnTo>
                      <a:pt x="134" y="11"/>
                    </a:lnTo>
                    <a:lnTo>
                      <a:pt x="132" y="14"/>
                    </a:lnTo>
                    <a:lnTo>
                      <a:pt x="130" y="15"/>
                    </a:lnTo>
                    <a:lnTo>
                      <a:pt x="131" y="15"/>
                    </a:lnTo>
                    <a:lnTo>
                      <a:pt x="134" y="15"/>
                    </a:lnTo>
                    <a:lnTo>
                      <a:pt x="131" y="18"/>
                    </a:lnTo>
                    <a:lnTo>
                      <a:pt x="130" y="18"/>
                    </a:lnTo>
                    <a:lnTo>
                      <a:pt x="130" y="19"/>
                    </a:lnTo>
                    <a:lnTo>
                      <a:pt x="130" y="22"/>
                    </a:lnTo>
                    <a:lnTo>
                      <a:pt x="130" y="25"/>
                    </a:lnTo>
                    <a:lnTo>
                      <a:pt x="131" y="27"/>
                    </a:lnTo>
                    <a:lnTo>
                      <a:pt x="132" y="27"/>
                    </a:lnTo>
                    <a:lnTo>
                      <a:pt x="130" y="29"/>
                    </a:lnTo>
                    <a:lnTo>
                      <a:pt x="123" y="34"/>
                    </a:lnTo>
                    <a:lnTo>
                      <a:pt x="123" y="37"/>
                    </a:lnTo>
                    <a:lnTo>
                      <a:pt x="117" y="41"/>
                    </a:lnTo>
                    <a:lnTo>
                      <a:pt x="117" y="43"/>
                    </a:lnTo>
                    <a:lnTo>
                      <a:pt x="116" y="43"/>
                    </a:lnTo>
                    <a:lnTo>
                      <a:pt x="113" y="45"/>
                    </a:lnTo>
                    <a:lnTo>
                      <a:pt x="113" y="48"/>
                    </a:lnTo>
                    <a:lnTo>
                      <a:pt x="110" y="51"/>
                    </a:lnTo>
                    <a:lnTo>
                      <a:pt x="109" y="52"/>
                    </a:lnTo>
                    <a:lnTo>
                      <a:pt x="105" y="55"/>
                    </a:lnTo>
                    <a:lnTo>
                      <a:pt x="102" y="56"/>
                    </a:lnTo>
                    <a:lnTo>
                      <a:pt x="99" y="56"/>
                    </a:lnTo>
                    <a:lnTo>
                      <a:pt x="99" y="61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2"/>
                    </a:lnTo>
                    <a:lnTo>
                      <a:pt x="99" y="72"/>
                    </a:lnTo>
                    <a:lnTo>
                      <a:pt x="99" y="72"/>
                    </a:lnTo>
                    <a:lnTo>
                      <a:pt x="99" y="69"/>
                    </a:lnTo>
                    <a:lnTo>
                      <a:pt x="98" y="68"/>
                    </a:lnTo>
                    <a:lnTo>
                      <a:pt x="98" y="69"/>
                    </a:lnTo>
                    <a:lnTo>
                      <a:pt x="98" y="70"/>
                    </a:lnTo>
                    <a:lnTo>
                      <a:pt x="96" y="72"/>
                    </a:lnTo>
                    <a:lnTo>
                      <a:pt x="95" y="72"/>
                    </a:lnTo>
                    <a:lnTo>
                      <a:pt x="92" y="72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2" y="69"/>
                    </a:lnTo>
                    <a:lnTo>
                      <a:pt x="91" y="70"/>
                    </a:lnTo>
                    <a:lnTo>
                      <a:pt x="91" y="70"/>
                    </a:lnTo>
                    <a:lnTo>
                      <a:pt x="89" y="72"/>
                    </a:lnTo>
                    <a:lnTo>
                      <a:pt x="88" y="72"/>
                    </a:lnTo>
                    <a:lnTo>
                      <a:pt x="87" y="69"/>
                    </a:lnTo>
                    <a:lnTo>
                      <a:pt x="85" y="68"/>
                    </a:lnTo>
                    <a:lnTo>
                      <a:pt x="87" y="69"/>
                    </a:lnTo>
                    <a:lnTo>
                      <a:pt x="87" y="72"/>
                    </a:lnTo>
                    <a:lnTo>
                      <a:pt x="85" y="73"/>
                    </a:lnTo>
                    <a:lnTo>
                      <a:pt x="84" y="74"/>
                    </a:lnTo>
                    <a:lnTo>
                      <a:pt x="81" y="74"/>
                    </a:lnTo>
                    <a:lnTo>
                      <a:pt x="81" y="76"/>
                    </a:lnTo>
                    <a:lnTo>
                      <a:pt x="80" y="76"/>
                    </a:lnTo>
                    <a:lnTo>
                      <a:pt x="77" y="74"/>
                    </a:lnTo>
                    <a:lnTo>
                      <a:pt x="77" y="77"/>
                    </a:lnTo>
                    <a:lnTo>
                      <a:pt x="76" y="79"/>
                    </a:lnTo>
                    <a:lnTo>
                      <a:pt x="73" y="80"/>
                    </a:lnTo>
                    <a:lnTo>
                      <a:pt x="73" y="83"/>
                    </a:lnTo>
                    <a:lnTo>
                      <a:pt x="71" y="86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7" y="94"/>
                    </a:lnTo>
                    <a:lnTo>
                      <a:pt x="60" y="98"/>
                    </a:lnTo>
                    <a:lnTo>
                      <a:pt x="59" y="101"/>
                    </a:lnTo>
                    <a:lnTo>
                      <a:pt x="58" y="105"/>
                    </a:lnTo>
                    <a:lnTo>
                      <a:pt x="56" y="108"/>
                    </a:lnTo>
                    <a:lnTo>
                      <a:pt x="54" y="112"/>
                    </a:lnTo>
                    <a:lnTo>
                      <a:pt x="54" y="112"/>
                    </a:lnTo>
                    <a:lnTo>
                      <a:pt x="54" y="113"/>
                    </a:lnTo>
                    <a:lnTo>
                      <a:pt x="52" y="113"/>
                    </a:lnTo>
                    <a:lnTo>
                      <a:pt x="55" y="113"/>
                    </a:lnTo>
                    <a:lnTo>
                      <a:pt x="55" y="115"/>
                    </a:lnTo>
                    <a:lnTo>
                      <a:pt x="54" y="115"/>
                    </a:lnTo>
                    <a:lnTo>
                      <a:pt x="49" y="115"/>
                    </a:lnTo>
                    <a:lnTo>
                      <a:pt x="47" y="116"/>
                    </a:lnTo>
                    <a:lnTo>
                      <a:pt x="44" y="119"/>
                    </a:lnTo>
                    <a:lnTo>
                      <a:pt x="44" y="121"/>
                    </a:lnTo>
                    <a:lnTo>
                      <a:pt x="41" y="123"/>
                    </a:lnTo>
                    <a:lnTo>
                      <a:pt x="41" y="121"/>
                    </a:lnTo>
                    <a:lnTo>
                      <a:pt x="40" y="120"/>
                    </a:lnTo>
                    <a:lnTo>
                      <a:pt x="40" y="123"/>
                    </a:lnTo>
                    <a:lnTo>
                      <a:pt x="40" y="124"/>
                    </a:lnTo>
                    <a:lnTo>
                      <a:pt x="37" y="124"/>
                    </a:lnTo>
                    <a:lnTo>
                      <a:pt x="33" y="128"/>
                    </a:lnTo>
                    <a:lnTo>
                      <a:pt x="29" y="130"/>
                    </a:lnTo>
                    <a:lnTo>
                      <a:pt x="26" y="130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0" y="130"/>
                    </a:lnTo>
                    <a:lnTo>
                      <a:pt x="19" y="130"/>
                    </a:lnTo>
                    <a:lnTo>
                      <a:pt x="22" y="128"/>
                    </a:lnTo>
                    <a:lnTo>
                      <a:pt x="19" y="127"/>
                    </a:lnTo>
                    <a:lnTo>
                      <a:pt x="18" y="124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3" y="121"/>
                    </a:lnTo>
                    <a:lnTo>
                      <a:pt x="12" y="120"/>
                    </a:lnTo>
                    <a:lnTo>
                      <a:pt x="13" y="119"/>
                    </a:lnTo>
                    <a:lnTo>
                      <a:pt x="12" y="117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8" y="117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1" y="115"/>
                    </a:lnTo>
                    <a:lnTo>
                      <a:pt x="1" y="112"/>
                    </a:lnTo>
                    <a:lnTo>
                      <a:pt x="2" y="110"/>
                    </a:lnTo>
                    <a:lnTo>
                      <a:pt x="1" y="110"/>
                    </a:lnTo>
                    <a:lnTo>
                      <a:pt x="0" y="110"/>
                    </a:lnTo>
                    <a:lnTo>
                      <a:pt x="2" y="106"/>
                    </a:lnTo>
                    <a:lnTo>
                      <a:pt x="5" y="106"/>
                    </a:lnTo>
                    <a:lnTo>
                      <a:pt x="8" y="106"/>
                    </a:lnTo>
                    <a:lnTo>
                      <a:pt x="9" y="105"/>
                    </a:lnTo>
                    <a:lnTo>
                      <a:pt x="8" y="105"/>
                    </a:lnTo>
                    <a:lnTo>
                      <a:pt x="5" y="102"/>
                    </a:lnTo>
                    <a:lnTo>
                      <a:pt x="5" y="101"/>
                    </a:lnTo>
                    <a:lnTo>
                      <a:pt x="8" y="97"/>
                    </a:lnTo>
                    <a:lnTo>
                      <a:pt x="9" y="97"/>
                    </a:lnTo>
                    <a:lnTo>
                      <a:pt x="9" y="95"/>
                    </a:lnTo>
                    <a:lnTo>
                      <a:pt x="11" y="95"/>
                    </a:lnTo>
                    <a:lnTo>
                      <a:pt x="12" y="98"/>
                    </a:lnTo>
                    <a:lnTo>
                      <a:pt x="12" y="97"/>
                    </a:lnTo>
                    <a:lnTo>
                      <a:pt x="13" y="91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9" y="86"/>
                    </a:lnTo>
                    <a:lnTo>
                      <a:pt x="20" y="87"/>
                    </a:lnTo>
                    <a:lnTo>
                      <a:pt x="22" y="86"/>
                    </a:lnTo>
                    <a:lnTo>
                      <a:pt x="22" y="81"/>
                    </a:lnTo>
                    <a:lnTo>
                      <a:pt x="23" y="81"/>
                    </a:lnTo>
                    <a:lnTo>
                      <a:pt x="24" y="80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7" y="79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6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48" y="66"/>
                    </a:lnTo>
                    <a:lnTo>
                      <a:pt x="48" y="68"/>
                    </a:lnTo>
                    <a:lnTo>
                      <a:pt x="51" y="69"/>
                    </a:lnTo>
                    <a:lnTo>
                      <a:pt x="51" y="66"/>
                    </a:lnTo>
                    <a:lnTo>
                      <a:pt x="49" y="65"/>
                    </a:lnTo>
                    <a:lnTo>
                      <a:pt x="51" y="63"/>
                    </a:lnTo>
                    <a:lnTo>
                      <a:pt x="55" y="61"/>
                    </a:lnTo>
                    <a:lnTo>
                      <a:pt x="58" y="59"/>
                    </a:lnTo>
                    <a:lnTo>
                      <a:pt x="62" y="55"/>
                    </a:lnTo>
                    <a:lnTo>
                      <a:pt x="66" y="54"/>
                    </a:lnTo>
                    <a:lnTo>
                      <a:pt x="69" y="54"/>
                    </a:lnTo>
                    <a:lnTo>
                      <a:pt x="69" y="51"/>
                    </a:lnTo>
                    <a:lnTo>
                      <a:pt x="73" y="50"/>
                    </a:lnTo>
                    <a:lnTo>
                      <a:pt x="76" y="50"/>
                    </a:lnTo>
                    <a:lnTo>
                      <a:pt x="80" y="45"/>
                    </a:lnTo>
                    <a:lnTo>
                      <a:pt x="85" y="40"/>
                    </a:lnTo>
                    <a:lnTo>
                      <a:pt x="85" y="37"/>
                    </a:lnTo>
                    <a:lnTo>
                      <a:pt x="87" y="36"/>
                    </a:lnTo>
                    <a:lnTo>
                      <a:pt x="87" y="33"/>
                    </a:lnTo>
                    <a:lnTo>
                      <a:pt x="89" y="30"/>
                    </a:lnTo>
                    <a:lnTo>
                      <a:pt x="91" y="30"/>
                    </a:lnTo>
                    <a:lnTo>
                      <a:pt x="91" y="27"/>
                    </a:lnTo>
                    <a:lnTo>
                      <a:pt x="91" y="25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9" y="21"/>
                    </a:lnTo>
                    <a:lnTo>
                      <a:pt x="102" y="18"/>
                    </a:lnTo>
                    <a:lnTo>
                      <a:pt x="103" y="16"/>
                    </a:lnTo>
                    <a:lnTo>
                      <a:pt x="106" y="14"/>
                    </a:lnTo>
                    <a:lnTo>
                      <a:pt x="109" y="8"/>
                    </a:lnTo>
                    <a:lnTo>
                      <a:pt x="109" y="4"/>
                    </a:lnTo>
                    <a:lnTo>
                      <a:pt x="112" y="3"/>
                    </a:lnTo>
                    <a:lnTo>
                      <a:pt x="113" y="1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9" name="Freeform 965"/>
              <p:cNvSpPr>
                <a:spLocks/>
              </p:cNvSpPr>
              <p:nvPr/>
            </p:nvSpPr>
            <p:spPr bwMode="auto">
              <a:xfrm>
                <a:off x="7664572" y="4849914"/>
                <a:ext cx="112646" cy="231222"/>
              </a:xfrm>
              <a:custGeom>
                <a:avLst/>
                <a:gdLst>
                  <a:gd name="T0" fmla="*/ 21 w 76"/>
                  <a:gd name="T1" fmla="*/ 2 h 156"/>
                  <a:gd name="T2" fmla="*/ 23 w 76"/>
                  <a:gd name="T3" fmla="*/ 11 h 156"/>
                  <a:gd name="T4" fmla="*/ 27 w 76"/>
                  <a:gd name="T5" fmla="*/ 8 h 156"/>
                  <a:gd name="T6" fmla="*/ 25 w 76"/>
                  <a:gd name="T7" fmla="*/ 13 h 156"/>
                  <a:gd name="T8" fmla="*/ 32 w 76"/>
                  <a:gd name="T9" fmla="*/ 15 h 156"/>
                  <a:gd name="T10" fmla="*/ 31 w 76"/>
                  <a:gd name="T11" fmla="*/ 19 h 156"/>
                  <a:gd name="T12" fmla="*/ 36 w 76"/>
                  <a:gd name="T13" fmla="*/ 21 h 156"/>
                  <a:gd name="T14" fmla="*/ 36 w 76"/>
                  <a:gd name="T15" fmla="*/ 31 h 156"/>
                  <a:gd name="T16" fmla="*/ 32 w 76"/>
                  <a:gd name="T17" fmla="*/ 35 h 156"/>
                  <a:gd name="T18" fmla="*/ 35 w 76"/>
                  <a:gd name="T19" fmla="*/ 43 h 156"/>
                  <a:gd name="T20" fmla="*/ 31 w 76"/>
                  <a:gd name="T21" fmla="*/ 51 h 156"/>
                  <a:gd name="T22" fmla="*/ 31 w 76"/>
                  <a:gd name="T23" fmla="*/ 58 h 156"/>
                  <a:gd name="T24" fmla="*/ 38 w 76"/>
                  <a:gd name="T25" fmla="*/ 60 h 156"/>
                  <a:gd name="T26" fmla="*/ 42 w 76"/>
                  <a:gd name="T27" fmla="*/ 61 h 156"/>
                  <a:gd name="T28" fmla="*/ 40 w 76"/>
                  <a:gd name="T29" fmla="*/ 54 h 156"/>
                  <a:gd name="T30" fmla="*/ 42 w 76"/>
                  <a:gd name="T31" fmla="*/ 50 h 156"/>
                  <a:gd name="T32" fmla="*/ 45 w 76"/>
                  <a:gd name="T33" fmla="*/ 54 h 156"/>
                  <a:gd name="T34" fmla="*/ 45 w 76"/>
                  <a:gd name="T35" fmla="*/ 62 h 156"/>
                  <a:gd name="T36" fmla="*/ 46 w 76"/>
                  <a:gd name="T37" fmla="*/ 73 h 156"/>
                  <a:gd name="T38" fmla="*/ 57 w 76"/>
                  <a:gd name="T39" fmla="*/ 82 h 156"/>
                  <a:gd name="T40" fmla="*/ 70 w 76"/>
                  <a:gd name="T41" fmla="*/ 73 h 156"/>
                  <a:gd name="T42" fmla="*/ 72 w 76"/>
                  <a:gd name="T43" fmla="*/ 78 h 156"/>
                  <a:gd name="T44" fmla="*/ 72 w 76"/>
                  <a:gd name="T45" fmla="*/ 83 h 156"/>
                  <a:gd name="T46" fmla="*/ 68 w 76"/>
                  <a:gd name="T47" fmla="*/ 96 h 156"/>
                  <a:gd name="T48" fmla="*/ 63 w 76"/>
                  <a:gd name="T49" fmla="*/ 97 h 156"/>
                  <a:gd name="T50" fmla="*/ 63 w 76"/>
                  <a:gd name="T51" fmla="*/ 107 h 156"/>
                  <a:gd name="T52" fmla="*/ 58 w 76"/>
                  <a:gd name="T53" fmla="*/ 107 h 156"/>
                  <a:gd name="T54" fmla="*/ 43 w 76"/>
                  <a:gd name="T55" fmla="*/ 112 h 156"/>
                  <a:gd name="T56" fmla="*/ 45 w 76"/>
                  <a:gd name="T57" fmla="*/ 115 h 156"/>
                  <a:gd name="T58" fmla="*/ 42 w 76"/>
                  <a:gd name="T59" fmla="*/ 123 h 156"/>
                  <a:gd name="T60" fmla="*/ 36 w 76"/>
                  <a:gd name="T61" fmla="*/ 133 h 156"/>
                  <a:gd name="T62" fmla="*/ 27 w 76"/>
                  <a:gd name="T63" fmla="*/ 141 h 156"/>
                  <a:gd name="T64" fmla="*/ 10 w 76"/>
                  <a:gd name="T65" fmla="*/ 156 h 156"/>
                  <a:gd name="T66" fmla="*/ 7 w 76"/>
                  <a:gd name="T67" fmla="*/ 154 h 156"/>
                  <a:gd name="T68" fmla="*/ 6 w 76"/>
                  <a:gd name="T69" fmla="*/ 149 h 156"/>
                  <a:gd name="T70" fmla="*/ 0 w 76"/>
                  <a:gd name="T71" fmla="*/ 149 h 156"/>
                  <a:gd name="T72" fmla="*/ 14 w 76"/>
                  <a:gd name="T73" fmla="*/ 134 h 156"/>
                  <a:gd name="T74" fmla="*/ 17 w 76"/>
                  <a:gd name="T75" fmla="*/ 127 h 156"/>
                  <a:gd name="T76" fmla="*/ 9 w 76"/>
                  <a:gd name="T77" fmla="*/ 115 h 156"/>
                  <a:gd name="T78" fmla="*/ 3 w 76"/>
                  <a:gd name="T79" fmla="*/ 104 h 156"/>
                  <a:gd name="T80" fmla="*/ 16 w 76"/>
                  <a:gd name="T81" fmla="*/ 100 h 156"/>
                  <a:gd name="T82" fmla="*/ 21 w 76"/>
                  <a:gd name="T83" fmla="*/ 86 h 156"/>
                  <a:gd name="T84" fmla="*/ 24 w 76"/>
                  <a:gd name="T85" fmla="*/ 80 h 156"/>
                  <a:gd name="T86" fmla="*/ 27 w 76"/>
                  <a:gd name="T87" fmla="*/ 76 h 156"/>
                  <a:gd name="T88" fmla="*/ 28 w 76"/>
                  <a:gd name="T89" fmla="*/ 68 h 156"/>
                  <a:gd name="T90" fmla="*/ 31 w 76"/>
                  <a:gd name="T91" fmla="*/ 62 h 156"/>
                  <a:gd name="T92" fmla="*/ 28 w 76"/>
                  <a:gd name="T93" fmla="*/ 58 h 156"/>
                  <a:gd name="T94" fmla="*/ 25 w 76"/>
                  <a:gd name="T95" fmla="*/ 49 h 156"/>
                  <a:gd name="T96" fmla="*/ 28 w 76"/>
                  <a:gd name="T97" fmla="*/ 47 h 156"/>
                  <a:gd name="T98" fmla="*/ 28 w 76"/>
                  <a:gd name="T99" fmla="*/ 43 h 156"/>
                  <a:gd name="T100" fmla="*/ 27 w 76"/>
                  <a:gd name="T101" fmla="*/ 42 h 156"/>
                  <a:gd name="T102" fmla="*/ 24 w 76"/>
                  <a:gd name="T103" fmla="*/ 46 h 156"/>
                  <a:gd name="T104" fmla="*/ 21 w 76"/>
                  <a:gd name="T105" fmla="*/ 29 h 156"/>
                  <a:gd name="T106" fmla="*/ 23 w 76"/>
                  <a:gd name="T107" fmla="*/ 24 h 156"/>
                  <a:gd name="T108" fmla="*/ 18 w 76"/>
                  <a:gd name="T109" fmla="*/ 18 h 156"/>
                  <a:gd name="T110" fmla="*/ 20 w 76"/>
                  <a:gd name="T111" fmla="*/ 10 h 156"/>
                  <a:gd name="T112" fmla="*/ 20 w 76"/>
                  <a:gd name="T11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" h="156">
                    <a:moveTo>
                      <a:pt x="21" y="0"/>
                    </a:moveTo>
                    <a:lnTo>
                      <a:pt x="23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1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28" y="11"/>
                    </a:lnTo>
                    <a:lnTo>
                      <a:pt x="29" y="13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32" y="22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6" y="24"/>
                    </a:lnTo>
                    <a:lnTo>
                      <a:pt x="38" y="26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4" y="35"/>
                    </a:lnTo>
                    <a:lnTo>
                      <a:pt x="32" y="33"/>
                    </a:lnTo>
                    <a:lnTo>
                      <a:pt x="32" y="35"/>
                    </a:lnTo>
                    <a:lnTo>
                      <a:pt x="35" y="37"/>
                    </a:lnTo>
                    <a:lnTo>
                      <a:pt x="35" y="40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5" y="46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1" y="51"/>
                    </a:lnTo>
                    <a:lnTo>
                      <a:pt x="34" y="53"/>
                    </a:lnTo>
                    <a:lnTo>
                      <a:pt x="32" y="55"/>
                    </a:lnTo>
                    <a:lnTo>
                      <a:pt x="31" y="57"/>
                    </a:lnTo>
                    <a:lnTo>
                      <a:pt x="31" y="58"/>
                    </a:lnTo>
                    <a:lnTo>
                      <a:pt x="32" y="57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4"/>
                    </a:lnTo>
                    <a:lnTo>
                      <a:pt x="42" y="64"/>
                    </a:lnTo>
                    <a:lnTo>
                      <a:pt x="42" y="61"/>
                    </a:lnTo>
                    <a:lnTo>
                      <a:pt x="39" y="60"/>
                    </a:lnTo>
                    <a:lnTo>
                      <a:pt x="39" y="58"/>
                    </a:lnTo>
                    <a:lnTo>
                      <a:pt x="42" y="55"/>
                    </a:lnTo>
                    <a:lnTo>
                      <a:pt x="40" y="54"/>
                    </a:lnTo>
                    <a:lnTo>
                      <a:pt x="40" y="53"/>
                    </a:lnTo>
                    <a:lnTo>
                      <a:pt x="39" y="50"/>
                    </a:lnTo>
                    <a:lnTo>
                      <a:pt x="40" y="49"/>
                    </a:lnTo>
                    <a:lnTo>
                      <a:pt x="42" y="50"/>
                    </a:lnTo>
                    <a:lnTo>
                      <a:pt x="43" y="50"/>
                    </a:lnTo>
                    <a:lnTo>
                      <a:pt x="43" y="51"/>
                    </a:lnTo>
                    <a:lnTo>
                      <a:pt x="45" y="54"/>
                    </a:lnTo>
                    <a:lnTo>
                      <a:pt x="45" y="54"/>
                    </a:lnTo>
                    <a:lnTo>
                      <a:pt x="45" y="57"/>
                    </a:lnTo>
                    <a:lnTo>
                      <a:pt x="45" y="60"/>
                    </a:lnTo>
                    <a:lnTo>
                      <a:pt x="45" y="61"/>
                    </a:lnTo>
                    <a:lnTo>
                      <a:pt x="45" y="62"/>
                    </a:lnTo>
                    <a:lnTo>
                      <a:pt x="47" y="66"/>
                    </a:lnTo>
                    <a:lnTo>
                      <a:pt x="47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9" y="76"/>
                    </a:lnTo>
                    <a:lnTo>
                      <a:pt x="50" y="75"/>
                    </a:lnTo>
                    <a:lnTo>
                      <a:pt x="56" y="80"/>
                    </a:lnTo>
                    <a:lnTo>
                      <a:pt x="57" y="82"/>
                    </a:lnTo>
                    <a:lnTo>
                      <a:pt x="60" y="82"/>
                    </a:lnTo>
                    <a:lnTo>
                      <a:pt x="63" y="80"/>
                    </a:lnTo>
                    <a:lnTo>
                      <a:pt x="67" y="76"/>
                    </a:lnTo>
                    <a:lnTo>
                      <a:pt x="70" y="73"/>
                    </a:lnTo>
                    <a:lnTo>
                      <a:pt x="74" y="75"/>
                    </a:lnTo>
                    <a:lnTo>
                      <a:pt x="72" y="75"/>
                    </a:lnTo>
                    <a:lnTo>
                      <a:pt x="72" y="76"/>
                    </a:lnTo>
                    <a:lnTo>
                      <a:pt x="72" y="78"/>
                    </a:lnTo>
                    <a:lnTo>
                      <a:pt x="76" y="78"/>
                    </a:lnTo>
                    <a:lnTo>
                      <a:pt x="76" y="79"/>
                    </a:lnTo>
                    <a:lnTo>
                      <a:pt x="74" y="80"/>
                    </a:lnTo>
                    <a:lnTo>
                      <a:pt x="72" y="83"/>
                    </a:lnTo>
                    <a:lnTo>
                      <a:pt x="71" y="86"/>
                    </a:lnTo>
                    <a:lnTo>
                      <a:pt x="71" y="87"/>
                    </a:lnTo>
                    <a:lnTo>
                      <a:pt x="71" y="90"/>
                    </a:lnTo>
                    <a:lnTo>
                      <a:pt x="68" y="96"/>
                    </a:lnTo>
                    <a:lnTo>
                      <a:pt x="67" y="97"/>
                    </a:lnTo>
                    <a:lnTo>
                      <a:pt x="65" y="98"/>
                    </a:lnTo>
                    <a:lnTo>
                      <a:pt x="64" y="97"/>
                    </a:lnTo>
                    <a:lnTo>
                      <a:pt x="63" y="97"/>
                    </a:lnTo>
                    <a:lnTo>
                      <a:pt x="61" y="98"/>
                    </a:lnTo>
                    <a:lnTo>
                      <a:pt x="60" y="102"/>
                    </a:lnTo>
                    <a:lnTo>
                      <a:pt x="58" y="105"/>
                    </a:lnTo>
                    <a:lnTo>
                      <a:pt x="63" y="107"/>
                    </a:lnTo>
                    <a:lnTo>
                      <a:pt x="60" y="108"/>
                    </a:lnTo>
                    <a:lnTo>
                      <a:pt x="58" y="109"/>
                    </a:lnTo>
                    <a:lnTo>
                      <a:pt x="58" y="108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2" y="105"/>
                    </a:lnTo>
                    <a:lnTo>
                      <a:pt x="49" y="107"/>
                    </a:lnTo>
                    <a:lnTo>
                      <a:pt x="43" y="112"/>
                    </a:lnTo>
                    <a:lnTo>
                      <a:pt x="42" y="113"/>
                    </a:lnTo>
                    <a:lnTo>
                      <a:pt x="40" y="115"/>
                    </a:lnTo>
                    <a:lnTo>
                      <a:pt x="42" y="115"/>
                    </a:lnTo>
                    <a:lnTo>
                      <a:pt x="45" y="115"/>
                    </a:lnTo>
                    <a:lnTo>
                      <a:pt x="46" y="116"/>
                    </a:lnTo>
                    <a:lnTo>
                      <a:pt x="45" y="118"/>
                    </a:lnTo>
                    <a:lnTo>
                      <a:pt x="45" y="119"/>
                    </a:lnTo>
                    <a:lnTo>
                      <a:pt x="42" y="123"/>
                    </a:lnTo>
                    <a:lnTo>
                      <a:pt x="40" y="129"/>
                    </a:lnTo>
                    <a:lnTo>
                      <a:pt x="38" y="129"/>
                    </a:lnTo>
                    <a:lnTo>
                      <a:pt x="36" y="130"/>
                    </a:lnTo>
                    <a:lnTo>
                      <a:pt x="36" y="133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1" y="136"/>
                    </a:lnTo>
                    <a:lnTo>
                      <a:pt x="27" y="141"/>
                    </a:lnTo>
                    <a:lnTo>
                      <a:pt x="23" y="145"/>
                    </a:lnTo>
                    <a:lnTo>
                      <a:pt x="20" y="149"/>
                    </a:lnTo>
                    <a:lnTo>
                      <a:pt x="16" y="154"/>
                    </a:lnTo>
                    <a:lnTo>
                      <a:pt x="10" y="156"/>
                    </a:lnTo>
                    <a:lnTo>
                      <a:pt x="9" y="156"/>
                    </a:lnTo>
                    <a:lnTo>
                      <a:pt x="7" y="156"/>
                    </a:lnTo>
                    <a:lnTo>
                      <a:pt x="7" y="154"/>
                    </a:lnTo>
                    <a:lnTo>
                      <a:pt x="7" y="154"/>
                    </a:lnTo>
                    <a:lnTo>
                      <a:pt x="6" y="154"/>
                    </a:lnTo>
                    <a:lnTo>
                      <a:pt x="5" y="154"/>
                    </a:lnTo>
                    <a:lnTo>
                      <a:pt x="6" y="152"/>
                    </a:lnTo>
                    <a:lnTo>
                      <a:pt x="6" y="149"/>
                    </a:lnTo>
                    <a:lnTo>
                      <a:pt x="5" y="149"/>
                    </a:lnTo>
                    <a:lnTo>
                      <a:pt x="3" y="151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2" y="148"/>
                    </a:lnTo>
                    <a:lnTo>
                      <a:pt x="6" y="144"/>
                    </a:lnTo>
                    <a:lnTo>
                      <a:pt x="10" y="140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6" y="129"/>
                    </a:lnTo>
                    <a:lnTo>
                      <a:pt x="17" y="127"/>
                    </a:lnTo>
                    <a:lnTo>
                      <a:pt x="17" y="127"/>
                    </a:lnTo>
                    <a:lnTo>
                      <a:pt x="16" y="122"/>
                    </a:lnTo>
                    <a:lnTo>
                      <a:pt x="14" y="119"/>
                    </a:lnTo>
                    <a:lnTo>
                      <a:pt x="11" y="119"/>
                    </a:lnTo>
                    <a:lnTo>
                      <a:pt x="9" y="115"/>
                    </a:lnTo>
                    <a:lnTo>
                      <a:pt x="5" y="112"/>
                    </a:lnTo>
                    <a:lnTo>
                      <a:pt x="3" y="111"/>
                    </a:lnTo>
                    <a:lnTo>
                      <a:pt x="2" y="107"/>
                    </a:lnTo>
                    <a:lnTo>
                      <a:pt x="3" y="104"/>
                    </a:lnTo>
                    <a:lnTo>
                      <a:pt x="6" y="101"/>
                    </a:lnTo>
                    <a:lnTo>
                      <a:pt x="10" y="98"/>
                    </a:lnTo>
                    <a:lnTo>
                      <a:pt x="13" y="98"/>
                    </a:lnTo>
                    <a:lnTo>
                      <a:pt x="16" y="100"/>
                    </a:lnTo>
                    <a:lnTo>
                      <a:pt x="17" y="100"/>
                    </a:lnTo>
                    <a:lnTo>
                      <a:pt x="18" y="98"/>
                    </a:lnTo>
                    <a:lnTo>
                      <a:pt x="20" y="96"/>
                    </a:lnTo>
                    <a:lnTo>
                      <a:pt x="21" y="86"/>
                    </a:lnTo>
                    <a:lnTo>
                      <a:pt x="23" y="83"/>
                    </a:lnTo>
                    <a:lnTo>
                      <a:pt x="24" y="83"/>
                    </a:lnTo>
                    <a:lnTo>
                      <a:pt x="25" y="82"/>
                    </a:lnTo>
                    <a:lnTo>
                      <a:pt x="24" y="80"/>
                    </a:lnTo>
                    <a:lnTo>
                      <a:pt x="24" y="79"/>
                    </a:lnTo>
                    <a:lnTo>
                      <a:pt x="25" y="78"/>
                    </a:lnTo>
                    <a:lnTo>
                      <a:pt x="27" y="78"/>
                    </a:lnTo>
                    <a:lnTo>
                      <a:pt x="27" y="76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27" y="72"/>
                    </a:lnTo>
                    <a:lnTo>
                      <a:pt x="28" y="68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8" y="64"/>
                    </a:lnTo>
                    <a:lnTo>
                      <a:pt x="31" y="62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8" y="58"/>
                    </a:lnTo>
                    <a:lnTo>
                      <a:pt x="28" y="58"/>
                    </a:lnTo>
                    <a:lnTo>
                      <a:pt x="27" y="58"/>
                    </a:lnTo>
                    <a:lnTo>
                      <a:pt x="24" y="53"/>
                    </a:lnTo>
                    <a:lnTo>
                      <a:pt x="24" y="49"/>
                    </a:lnTo>
                    <a:lnTo>
                      <a:pt x="25" y="49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49"/>
                    </a:lnTo>
                    <a:lnTo>
                      <a:pt x="28" y="47"/>
                    </a:lnTo>
                    <a:lnTo>
                      <a:pt x="29" y="44"/>
                    </a:lnTo>
                    <a:lnTo>
                      <a:pt x="29" y="43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5" y="43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4" y="43"/>
                    </a:lnTo>
                    <a:lnTo>
                      <a:pt x="24" y="40"/>
                    </a:lnTo>
                    <a:lnTo>
                      <a:pt x="24" y="33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3" y="24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7"/>
                    </a:lnTo>
                    <a:lnTo>
                      <a:pt x="21" y="13"/>
                    </a:lnTo>
                    <a:lnTo>
                      <a:pt x="20" y="10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0" name="Freeform 966"/>
              <p:cNvSpPr>
                <a:spLocks/>
              </p:cNvSpPr>
              <p:nvPr/>
            </p:nvSpPr>
            <p:spPr bwMode="auto">
              <a:xfrm>
                <a:off x="7489674" y="5244176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1" name="Freeform 967"/>
              <p:cNvSpPr>
                <a:spLocks/>
              </p:cNvSpPr>
              <p:nvPr/>
            </p:nvSpPr>
            <p:spPr bwMode="auto">
              <a:xfrm>
                <a:off x="7464476" y="5235283"/>
                <a:ext cx="17786" cy="20751"/>
              </a:xfrm>
              <a:custGeom>
                <a:avLst/>
                <a:gdLst>
                  <a:gd name="T0" fmla="*/ 8 w 12"/>
                  <a:gd name="T1" fmla="*/ 0 h 14"/>
                  <a:gd name="T2" fmla="*/ 11 w 12"/>
                  <a:gd name="T3" fmla="*/ 1 h 14"/>
                  <a:gd name="T4" fmla="*/ 12 w 12"/>
                  <a:gd name="T5" fmla="*/ 4 h 14"/>
                  <a:gd name="T6" fmla="*/ 12 w 12"/>
                  <a:gd name="T7" fmla="*/ 6 h 14"/>
                  <a:gd name="T8" fmla="*/ 12 w 12"/>
                  <a:gd name="T9" fmla="*/ 6 h 14"/>
                  <a:gd name="T10" fmla="*/ 11 w 12"/>
                  <a:gd name="T11" fmla="*/ 7 h 14"/>
                  <a:gd name="T12" fmla="*/ 11 w 12"/>
                  <a:gd name="T13" fmla="*/ 6 h 14"/>
                  <a:gd name="T14" fmla="*/ 10 w 12"/>
                  <a:gd name="T15" fmla="*/ 6 h 14"/>
                  <a:gd name="T16" fmla="*/ 10 w 12"/>
                  <a:gd name="T17" fmla="*/ 7 h 14"/>
                  <a:gd name="T18" fmla="*/ 11 w 12"/>
                  <a:gd name="T19" fmla="*/ 7 h 14"/>
                  <a:gd name="T20" fmla="*/ 12 w 12"/>
                  <a:gd name="T21" fmla="*/ 8 h 14"/>
                  <a:gd name="T22" fmla="*/ 12 w 12"/>
                  <a:gd name="T23" fmla="*/ 10 h 14"/>
                  <a:gd name="T24" fmla="*/ 11 w 12"/>
                  <a:gd name="T25" fmla="*/ 10 h 14"/>
                  <a:gd name="T26" fmla="*/ 11 w 12"/>
                  <a:gd name="T27" fmla="*/ 10 h 14"/>
                  <a:gd name="T28" fmla="*/ 8 w 12"/>
                  <a:gd name="T29" fmla="*/ 11 h 14"/>
                  <a:gd name="T30" fmla="*/ 7 w 12"/>
                  <a:gd name="T31" fmla="*/ 11 h 14"/>
                  <a:gd name="T32" fmla="*/ 6 w 12"/>
                  <a:gd name="T33" fmla="*/ 11 h 14"/>
                  <a:gd name="T34" fmla="*/ 4 w 12"/>
                  <a:gd name="T35" fmla="*/ 11 h 14"/>
                  <a:gd name="T36" fmla="*/ 4 w 12"/>
                  <a:gd name="T37" fmla="*/ 11 h 14"/>
                  <a:gd name="T38" fmla="*/ 1 w 12"/>
                  <a:gd name="T39" fmla="*/ 14 h 14"/>
                  <a:gd name="T40" fmla="*/ 0 w 12"/>
                  <a:gd name="T41" fmla="*/ 14 h 14"/>
                  <a:gd name="T42" fmla="*/ 0 w 12"/>
                  <a:gd name="T43" fmla="*/ 12 h 14"/>
                  <a:gd name="T44" fmla="*/ 3 w 12"/>
                  <a:gd name="T45" fmla="*/ 10 h 14"/>
                  <a:gd name="T46" fmla="*/ 4 w 12"/>
                  <a:gd name="T47" fmla="*/ 8 h 14"/>
                  <a:gd name="T48" fmla="*/ 4 w 12"/>
                  <a:gd name="T49" fmla="*/ 7 h 14"/>
                  <a:gd name="T50" fmla="*/ 6 w 12"/>
                  <a:gd name="T51" fmla="*/ 7 h 14"/>
                  <a:gd name="T52" fmla="*/ 7 w 12"/>
                  <a:gd name="T53" fmla="*/ 4 h 14"/>
                  <a:gd name="T54" fmla="*/ 6 w 12"/>
                  <a:gd name="T55" fmla="*/ 1 h 14"/>
                  <a:gd name="T56" fmla="*/ 7 w 12"/>
                  <a:gd name="T57" fmla="*/ 0 h 14"/>
                  <a:gd name="T58" fmla="*/ 8 w 12"/>
                  <a:gd name="T5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4">
                    <a:moveTo>
                      <a:pt x="8" y="0"/>
                    </a:moveTo>
                    <a:lnTo>
                      <a:pt x="11" y="1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2" name="Freeform 968"/>
              <p:cNvSpPr>
                <a:spLocks/>
              </p:cNvSpPr>
              <p:nvPr/>
            </p:nvSpPr>
            <p:spPr bwMode="auto">
              <a:xfrm>
                <a:off x="7379992" y="5365716"/>
                <a:ext cx="13340" cy="13340"/>
              </a:xfrm>
              <a:custGeom>
                <a:avLst/>
                <a:gdLst>
                  <a:gd name="T0" fmla="*/ 7 w 9"/>
                  <a:gd name="T1" fmla="*/ 0 h 9"/>
                  <a:gd name="T2" fmla="*/ 9 w 9"/>
                  <a:gd name="T3" fmla="*/ 0 h 9"/>
                  <a:gd name="T4" fmla="*/ 9 w 9"/>
                  <a:gd name="T5" fmla="*/ 3 h 9"/>
                  <a:gd name="T6" fmla="*/ 7 w 9"/>
                  <a:gd name="T7" fmla="*/ 6 h 9"/>
                  <a:gd name="T8" fmla="*/ 7 w 9"/>
                  <a:gd name="T9" fmla="*/ 7 h 9"/>
                  <a:gd name="T10" fmla="*/ 7 w 9"/>
                  <a:gd name="T11" fmla="*/ 9 h 9"/>
                  <a:gd name="T12" fmla="*/ 4 w 9"/>
                  <a:gd name="T13" fmla="*/ 9 h 9"/>
                  <a:gd name="T14" fmla="*/ 2 w 9"/>
                  <a:gd name="T15" fmla="*/ 9 h 9"/>
                  <a:gd name="T16" fmla="*/ 0 w 9"/>
                  <a:gd name="T17" fmla="*/ 7 h 9"/>
                  <a:gd name="T18" fmla="*/ 7 w 9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3" name="Freeform 969"/>
              <p:cNvSpPr>
                <a:spLocks/>
              </p:cNvSpPr>
              <p:nvPr/>
            </p:nvSpPr>
            <p:spPr bwMode="auto">
              <a:xfrm>
                <a:off x="7652715" y="5052973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1 h 4"/>
                  <a:gd name="T6" fmla="*/ 2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0 w 4"/>
                  <a:gd name="T13" fmla="*/ 3 h 4"/>
                  <a:gd name="T14" fmla="*/ 0 w 4"/>
                  <a:gd name="T15" fmla="*/ 1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4" name="Freeform 970"/>
              <p:cNvSpPr>
                <a:spLocks/>
              </p:cNvSpPr>
              <p:nvPr/>
            </p:nvSpPr>
            <p:spPr bwMode="auto">
              <a:xfrm>
                <a:off x="7406671" y="5445754"/>
                <a:ext cx="10376" cy="8893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2 h 6"/>
                  <a:gd name="T4" fmla="*/ 6 w 7"/>
                  <a:gd name="T5" fmla="*/ 6 h 6"/>
                  <a:gd name="T6" fmla="*/ 3 w 7"/>
                  <a:gd name="T7" fmla="*/ 6 h 6"/>
                  <a:gd name="T8" fmla="*/ 0 w 7"/>
                  <a:gd name="T9" fmla="*/ 5 h 6"/>
                  <a:gd name="T10" fmla="*/ 2 w 7"/>
                  <a:gd name="T11" fmla="*/ 3 h 6"/>
                  <a:gd name="T12" fmla="*/ 4 w 7"/>
                  <a:gd name="T13" fmla="*/ 3 h 6"/>
                  <a:gd name="T14" fmla="*/ 6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7" y="2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5" name="Freeform 971"/>
              <p:cNvSpPr>
                <a:spLocks/>
              </p:cNvSpPr>
              <p:nvPr/>
            </p:nvSpPr>
            <p:spPr bwMode="auto">
              <a:xfrm>
                <a:off x="7652715" y="506186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6" name="Freeform 972"/>
              <p:cNvSpPr>
                <a:spLocks/>
              </p:cNvSpPr>
              <p:nvPr/>
            </p:nvSpPr>
            <p:spPr bwMode="auto">
              <a:xfrm>
                <a:off x="7648268" y="506186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7" name="Freeform 973"/>
              <p:cNvSpPr>
                <a:spLocks/>
              </p:cNvSpPr>
              <p:nvPr/>
            </p:nvSpPr>
            <p:spPr bwMode="auto">
              <a:xfrm>
                <a:off x="7726824" y="4912166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3 w 3"/>
                  <a:gd name="T5" fmla="*/ 2 h 5"/>
                  <a:gd name="T6" fmla="*/ 3 w 3"/>
                  <a:gd name="T7" fmla="*/ 4 h 5"/>
                  <a:gd name="T8" fmla="*/ 3 w 3"/>
                  <a:gd name="T9" fmla="*/ 5 h 5"/>
                  <a:gd name="T10" fmla="*/ 1 w 3"/>
                  <a:gd name="T11" fmla="*/ 5 h 5"/>
                  <a:gd name="T12" fmla="*/ 0 w 3"/>
                  <a:gd name="T13" fmla="*/ 4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8" name="Freeform 974"/>
              <p:cNvSpPr>
                <a:spLocks/>
              </p:cNvSpPr>
              <p:nvPr/>
            </p:nvSpPr>
            <p:spPr bwMode="auto">
              <a:xfrm>
                <a:off x="7722377" y="4915130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9" name="Freeform 975"/>
              <p:cNvSpPr>
                <a:spLocks/>
              </p:cNvSpPr>
              <p:nvPr/>
            </p:nvSpPr>
            <p:spPr bwMode="auto">
              <a:xfrm>
                <a:off x="3990224" y="2450249"/>
                <a:ext cx="174898" cy="105236"/>
              </a:xfrm>
              <a:custGeom>
                <a:avLst/>
                <a:gdLst>
                  <a:gd name="T0" fmla="*/ 28 w 118"/>
                  <a:gd name="T1" fmla="*/ 5 h 71"/>
                  <a:gd name="T2" fmla="*/ 34 w 118"/>
                  <a:gd name="T3" fmla="*/ 11 h 71"/>
                  <a:gd name="T4" fmla="*/ 34 w 118"/>
                  <a:gd name="T5" fmla="*/ 18 h 71"/>
                  <a:gd name="T6" fmla="*/ 34 w 118"/>
                  <a:gd name="T7" fmla="*/ 27 h 71"/>
                  <a:gd name="T8" fmla="*/ 41 w 118"/>
                  <a:gd name="T9" fmla="*/ 23 h 71"/>
                  <a:gd name="T10" fmla="*/ 47 w 118"/>
                  <a:gd name="T11" fmla="*/ 18 h 71"/>
                  <a:gd name="T12" fmla="*/ 50 w 118"/>
                  <a:gd name="T13" fmla="*/ 14 h 71"/>
                  <a:gd name="T14" fmla="*/ 56 w 118"/>
                  <a:gd name="T15" fmla="*/ 13 h 71"/>
                  <a:gd name="T16" fmla="*/ 65 w 118"/>
                  <a:gd name="T17" fmla="*/ 11 h 71"/>
                  <a:gd name="T18" fmla="*/ 67 w 118"/>
                  <a:gd name="T19" fmla="*/ 13 h 71"/>
                  <a:gd name="T20" fmla="*/ 75 w 118"/>
                  <a:gd name="T21" fmla="*/ 13 h 71"/>
                  <a:gd name="T22" fmla="*/ 82 w 118"/>
                  <a:gd name="T23" fmla="*/ 10 h 71"/>
                  <a:gd name="T24" fmla="*/ 89 w 118"/>
                  <a:gd name="T25" fmla="*/ 2 h 71"/>
                  <a:gd name="T26" fmla="*/ 96 w 118"/>
                  <a:gd name="T27" fmla="*/ 6 h 71"/>
                  <a:gd name="T28" fmla="*/ 104 w 118"/>
                  <a:gd name="T29" fmla="*/ 3 h 71"/>
                  <a:gd name="T30" fmla="*/ 104 w 118"/>
                  <a:gd name="T31" fmla="*/ 7 h 71"/>
                  <a:gd name="T32" fmla="*/ 108 w 118"/>
                  <a:gd name="T33" fmla="*/ 11 h 71"/>
                  <a:gd name="T34" fmla="*/ 107 w 118"/>
                  <a:gd name="T35" fmla="*/ 20 h 71"/>
                  <a:gd name="T36" fmla="*/ 115 w 118"/>
                  <a:gd name="T37" fmla="*/ 24 h 71"/>
                  <a:gd name="T38" fmla="*/ 112 w 118"/>
                  <a:gd name="T39" fmla="*/ 31 h 71"/>
                  <a:gd name="T40" fmla="*/ 112 w 118"/>
                  <a:gd name="T41" fmla="*/ 43 h 71"/>
                  <a:gd name="T42" fmla="*/ 108 w 118"/>
                  <a:gd name="T43" fmla="*/ 43 h 71"/>
                  <a:gd name="T44" fmla="*/ 104 w 118"/>
                  <a:gd name="T45" fmla="*/ 50 h 71"/>
                  <a:gd name="T46" fmla="*/ 100 w 118"/>
                  <a:gd name="T47" fmla="*/ 50 h 71"/>
                  <a:gd name="T48" fmla="*/ 83 w 118"/>
                  <a:gd name="T49" fmla="*/ 61 h 71"/>
                  <a:gd name="T50" fmla="*/ 76 w 118"/>
                  <a:gd name="T51" fmla="*/ 64 h 71"/>
                  <a:gd name="T52" fmla="*/ 70 w 118"/>
                  <a:gd name="T53" fmla="*/ 63 h 71"/>
                  <a:gd name="T54" fmla="*/ 63 w 118"/>
                  <a:gd name="T55" fmla="*/ 68 h 71"/>
                  <a:gd name="T56" fmla="*/ 47 w 118"/>
                  <a:gd name="T57" fmla="*/ 67 h 71"/>
                  <a:gd name="T58" fmla="*/ 38 w 118"/>
                  <a:gd name="T59" fmla="*/ 61 h 71"/>
                  <a:gd name="T60" fmla="*/ 29 w 118"/>
                  <a:gd name="T61" fmla="*/ 60 h 71"/>
                  <a:gd name="T62" fmla="*/ 16 w 118"/>
                  <a:gd name="T63" fmla="*/ 63 h 71"/>
                  <a:gd name="T64" fmla="*/ 16 w 118"/>
                  <a:gd name="T65" fmla="*/ 53 h 71"/>
                  <a:gd name="T66" fmla="*/ 23 w 118"/>
                  <a:gd name="T67" fmla="*/ 54 h 71"/>
                  <a:gd name="T68" fmla="*/ 31 w 118"/>
                  <a:gd name="T69" fmla="*/ 49 h 71"/>
                  <a:gd name="T70" fmla="*/ 23 w 118"/>
                  <a:gd name="T71" fmla="*/ 49 h 71"/>
                  <a:gd name="T72" fmla="*/ 23 w 118"/>
                  <a:gd name="T73" fmla="*/ 46 h 71"/>
                  <a:gd name="T74" fmla="*/ 21 w 118"/>
                  <a:gd name="T75" fmla="*/ 39 h 71"/>
                  <a:gd name="T76" fmla="*/ 6 w 118"/>
                  <a:gd name="T77" fmla="*/ 39 h 71"/>
                  <a:gd name="T78" fmla="*/ 9 w 118"/>
                  <a:gd name="T79" fmla="*/ 34 h 71"/>
                  <a:gd name="T80" fmla="*/ 17 w 118"/>
                  <a:gd name="T81" fmla="*/ 31 h 71"/>
                  <a:gd name="T82" fmla="*/ 20 w 118"/>
                  <a:gd name="T83" fmla="*/ 34 h 71"/>
                  <a:gd name="T84" fmla="*/ 29 w 118"/>
                  <a:gd name="T85" fmla="*/ 28 h 71"/>
                  <a:gd name="T86" fmla="*/ 21 w 118"/>
                  <a:gd name="T87" fmla="*/ 28 h 71"/>
                  <a:gd name="T88" fmla="*/ 31 w 118"/>
                  <a:gd name="T89" fmla="*/ 24 h 71"/>
                  <a:gd name="T90" fmla="*/ 27 w 118"/>
                  <a:gd name="T91" fmla="*/ 20 h 71"/>
                  <a:gd name="T92" fmla="*/ 20 w 118"/>
                  <a:gd name="T93" fmla="*/ 23 h 71"/>
                  <a:gd name="T94" fmla="*/ 16 w 118"/>
                  <a:gd name="T95" fmla="*/ 20 h 71"/>
                  <a:gd name="T96" fmla="*/ 6 w 118"/>
                  <a:gd name="T97" fmla="*/ 24 h 71"/>
                  <a:gd name="T98" fmla="*/ 6 w 118"/>
                  <a:gd name="T99" fmla="*/ 21 h 71"/>
                  <a:gd name="T100" fmla="*/ 7 w 118"/>
                  <a:gd name="T101" fmla="*/ 14 h 71"/>
                  <a:gd name="T102" fmla="*/ 13 w 118"/>
                  <a:gd name="T103" fmla="*/ 16 h 71"/>
                  <a:gd name="T104" fmla="*/ 13 w 118"/>
                  <a:gd name="T105" fmla="*/ 11 h 71"/>
                  <a:gd name="T106" fmla="*/ 14 w 118"/>
                  <a:gd name="T107" fmla="*/ 10 h 71"/>
                  <a:gd name="T108" fmla="*/ 18 w 118"/>
                  <a:gd name="T109" fmla="*/ 9 h 71"/>
                  <a:gd name="T110" fmla="*/ 24 w 118"/>
                  <a:gd name="T111" fmla="*/ 13 h 71"/>
                  <a:gd name="T112" fmla="*/ 20 w 118"/>
                  <a:gd name="T113" fmla="*/ 5 h 71"/>
                  <a:gd name="T114" fmla="*/ 23 w 118"/>
                  <a:gd name="T115" fmla="*/ 2 h 71"/>
                  <a:gd name="T116" fmla="*/ 17 w 118"/>
                  <a:gd name="T1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8" h="71">
                    <a:moveTo>
                      <a:pt x="21" y="0"/>
                    </a:moveTo>
                    <a:lnTo>
                      <a:pt x="24" y="0"/>
                    </a:lnTo>
                    <a:lnTo>
                      <a:pt x="27" y="0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31" y="7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1"/>
                    </a:lnTo>
                    <a:lnTo>
                      <a:pt x="36" y="13"/>
                    </a:lnTo>
                    <a:lnTo>
                      <a:pt x="36" y="14"/>
                    </a:lnTo>
                    <a:lnTo>
                      <a:pt x="35" y="17"/>
                    </a:lnTo>
                    <a:lnTo>
                      <a:pt x="32" y="16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3"/>
                    </a:lnTo>
                    <a:lnTo>
                      <a:pt x="34" y="24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8" y="31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3" y="24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7" y="18"/>
                    </a:lnTo>
                    <a:lnTo>
                      <a:pt x="46" y="16"/>
                    </a:lnTo>
                    <a:lnTo>
                      <a:pt x="45" y="10"/>
                    </a:lnTo>
                    <a:lnTo>
                      <a:pt x="49" y="7"/>
                    </a:lnTo>
                    <a:lnTo>
                      <a:pt x="50" y="9"/>
                    </a:lnTo>
                    <a:lnTo>
                      <a:pt x="50" y="14"/>
                    </a:lnTo>
                    <a:lnTo>
                      <a:pt x="53" y="14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7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61" y="7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8" y="18"/>
                    </a:lnTo>
                    <a:lnTo>
                      <a:pt x="67" y="24"/>
                    </a:lnTo>
                    <a:lnTo>
                      <a:pt x="70" y="17"/>
                    </a:lnTo>
                    <a:lnTo>
                      <a:pt x="67" y="13"/>
                    </a:lnTo>
                    <a:lnTo>
                      <a:pt x="68" y="9"/>
                    </a:lnTo>
                    <a:lnTo>
                      <a:pt x="70" y="7"/>
                    </a:lnTo>
                    <a:lnTo>
                      <a:pt x="71" y="9"/>
                    </a:lnTo>
                    <a:lnTo>
                      <a:pt x="72" y="9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9"/>
                    </a:lnTo>
                    <a:lnTo>
                      <a:pt x="81" y="7"/>
                    </a:lnTo>
                    <a:lnTo>
                      <a:pt x="82" y="7"/>
                    </a:lnTo>
                    <a:lnTo>
                      <a:pt x="82" y="10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9" y="7"/>
                    </a:lnTo>
                    <a:lnTo>
                      <a:pt x="87" y="5"/>
                    </a:lnTo>
                    <a:lnTo>
                      <a:pt x="89" y="2"/>
                    </a:lnTo>
                    <a:lnTo>
                      <a:pt x="90" y="3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5"/>
                    </a:lnTo>
                    <a:lnTo>
                      <a:pt x="96" y="6"/>
                    </a:lnTo>
                    <a:lnTo>
                      <a:pt x="96" y="7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8" y="5"/>
                    </a:lnTo>
                    <a:lnTo>
                      <a:pt x="105" y="5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1" y="9"/>
                    </a:lnTo>
                    <a:lnTo>
                      <a:pt x="103" y="11"/>
                    </a:lnTo>
                    <a:lnTo>
                      <a:pt x="105" y="13"/>
                    </a:lnTo>
                    <a:lnTo>
                      <a:pt x="107" y="11"/>
                    </a:lnTo>
                    <a:lnTo>
                      <a:pt x="108" y="11"/>
                    </a:lnTo>
                    <a:lnTo>
                      <a:pt x="108" y="16"/>
                    </a:lnTo>
                    <a:lnTo>
                      <a:pt x="107" y="16"/>
                    </a:lnTo>
                    <a:lnTo>
                      <a:pt x="105" y="18"/>
                    </a:lnTo>
                    <a:lnTo>
                      <a:pt x="105" y="21"/>
                    </a:lnTo>
                    <a:lnTo>
                      <a:pt x="107" y="20"/>
                    </a:lnTo>
                    <a:lnTo>
                      <a:pt x="110" y="20"/>
                    </a:lnTo>
                    <a:lnTo>
                      <a:pt x="110" y="23"/>
                    </a:lnTo>
                    <a:lnTo>
                      <a:pt x="108" y="24"/>
                    </a:lnTo>
                    <a:lnTo>
                      <a:pt x="110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7" y="28"/>
                    </a:lnTo>
                    <a:lnTo>
                      <a:pt x="114" y="28"/>
                    </a:lnTo>
                    <a:lnTo>
                      <a:pt x="112" y="29"/>
                    </a:lnTo>
                    <a:lnTo>
                      <a:pt x="112" y="31"/>
                    </a:lnTo>
                    <a:lnTo>
                      <a:pt x="111" y="32"/>
                    </a:lnTo>
                    <a:lnTo>
                      <a:pt x="111" y="35"/>
                    </a:lnTo>
                    <a:lnTo>
                      <a:pt x="114" y="38"/>
                    </a:lnTo>
                    <a:lnTo>
                      <a:pt x="114" y="41"/>
                    </a:lnTo>
                    <a:lnTo>
                      <a:pt x="112" y="43"/>
                    </a:lnTo>
                    <a:lnTo>
                      <a:pt x="111" y="43"/>
                    </a:lnTo>
                    <a:lnTo>
                      <a:pt x="110" y="41"/>
                    </a:lnTo>
                    <a:lnTo>
                      <a:pt x="108" y="39"/>
                    </a:lnTo>
                    <a:lnTo>
                      <a:pt x="107" y="41"/>
                    </a:lnTo>
                    <a:lnTo>
                      <a:pt x="108" y="43"/>
                    </a:lnTo>
                    <a:lnTo>
                      <a:pt x="107" y="45"/>
                    </a:lnTo>
                    <a:lnTo>
                      <a:pt x="105" y="46"/>
                    </a:lnTo>
                    <a:lnTo>
                      <a:pt x="107" y="47"/>
                    </a:lnTo>
                    <a:lnTo>
                      <a:pt x="107" y="49"/>
                    </a:lnTo>
                    <a:lnTo>
                      <a:pt x="104" y="50"/>
                    </a:lnTo>
                    <a:lnTo>
                      <a:pt x="101" y="50"/>
                    </a:lnTo>
                    <a:lnTo>
                      <a:pt x="101" y="47"/>
                    </a:lnTo>
                    <a:lnTo>
                      <a:pt x="100" y="47"/>
                    </a:lnTo>
                    <a:lnTo>
                      <a:pt x="99" y="49"/>
                    </a:lnTo>
                    <a:lnTo>
                      <a:pt x="100" y="50"/>
                    </a:lnTo>
                    <a:lnTo>
                      <a:pt x="99" y="52"/>
                    </a:lnTo>
                    <a:lnTo>
                      <a:pt x="92" y="53"/>
                    </a:lnTo>
                    <a:lnTo>
                      <a:pt x="90" y="56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3" y="61"/>
                    </a:lnTo>
                    <a:lnTo>
                      <a:pt x="81" y="61"/>
                    </a:lnTo>
                    <a:lnTo>
                      <a:pt x="81" y="61"/>
                    </a:lnTo>
                    <a:lnTo>
                      <a:pt x="79" y="60"/>
                    </a:lnTo>
                    <a:lnTo>
                      <a:pt x="76" y="64"/>
                    </a:lnTo>
                    <a:lnTo>
                      <a:pt x="75" y="64"/>
                    </a:lnTo>
                    <a:lnTo>
                      <a:pt x="74" y="65"/>
                    </a:lnTo>
                    <a:lnTo>
                      <a:pt x="72" y="64"/>
                    </a:lnTo>
                    <a:lnTo>
                      <a:pt x="74" y="63"/>
                    </a:lnTo>
                    <a:lnTo>
                      <a:pt x="70" y="63"/>
                    </a:lnTo>
                    <a:lnTo>
                      <a:pt x="70" y="65"/>
                    </a:lnTo>
                    <a:lnTo>
                      <a:pt x="67" y="68"/>
                    </a:lnTo>
                    <a:lnTo>
                      <a:pt x="64" y="68"/>
                    </a:lnTo>
                    <a:lnTo>
                      <a:pt x="64" y="67"/>
                    </a:lnTo>
                    <a:lnTo>
                      <a:pt x="63" y="68"/>
                    </a:lnTo>
                    <a:lnTo>
                      <a:pt x="63" y="71"/>
                    </a:lnTo>
                    <a:lnTo>
                      <a:pt x="60" y="71"/>
                    </a:lnTo>
                    <a:lnTo>
                      <a:pt x="57" y="71"/>
                    </a:lnTo>
                    <a:lnTo>
                      <a:pt x="52" y="71"/>
                    </a:lnTo>
                    <a:lnTo>
                      <a:pt x="47" y="67"/>
                    </a:lnTo>
                    <a:lnTo>
                      <a:pt x="45" y="67"/>
                    </a:lnTo>
                    <a:lnTo>
                      <a:pt x="43" y="68"/>
                    </a:lnTo>
                    <a:lnTo>
                      <a:pt x="41" y="67"/>
                    </a:lnTo>
                    <a:lnTo>
                      <a:pt x="38" y="64"/>
                    </a:lnTo>
                    <a:lnTo>
                      <a:pt x="38" y="61"/>
                    </a:lnTo>
                    <a:lnTo>
                      <a:pt x="35" y="63"/>
                    </a:lnTo>
                    <a:lnTo>
                      <a:pt x="34" y="63"/>
                    </a:lnTo>
                    <a:lnTo>
                      <a:pt x="34" y="61"/>
                    </a:lnTo>
                    <a:lnTo>
                      <a:pt x="31" y="61"/>
                    </a:lnTo>
                    <a:lnTo>
                      <a:pt x="29" y="60"/>
                    </a:lnTo>
                    <a:lnTo>
                      <a:pt x="25" y="63"/>
                    </a:lnTo>
                    <a:lnTo>
                      <a:pt x="21" y="63"/>
                    </a:lnTo>
                    <a:lnTo>
                      <a:pt x="20" y="61"/>
                    </a:lnTo>
                    <a:lnTo>
                      <a:pt x="18" y="63"/>
                    </a:lnTo>
                    <a:lnTo>
                      <a:pt x="16" y="63"/>
                    </a:lnTo>
                    <a:lnTo>
                      <a:pt x="16" y="58"/>
                    </a:lnTo>
                    <a:lnTo>
                      <a:pt x="17" y="57"/>
                    </a:lnTo>
                    <a:lnTo>
                      <a:pt x="16" y="57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6" y="53"/>
                    </a:lnTo>
                    <a:lnTo>
                      <a:pt x="18" y="54"/>
                    </a:lnTo>
                    <a:lnTo>
                      <a:pt x="18" y="56"/>
                    </a:lnTo>
                    <a:lnTo>
                      <a:pt x="21" y="54"/>
                    </a:lnTo>
                    <a:lnTo>
                      <a:pt x="23" y="54"/>
                    </a:lnTo>
                    <a:lnTo>
                      <a:pt x="24" y="53"/>
                    </a:lnTo>
                    <a:lnTo>
                      <a:pt x="24" y="52"/>
                    </a:lnTo>
                    <a:lnTo>
                      <a:pt x="25" y="52"/>
                    </a:lnTo>
                    <a:lnTo>
                      <a:pt x="28" y="50"/>
                    </a:lnTo>
                    <a:lnTo>
                      <a:pt x="31" y="49"/>
                    </a:lnTo>
                    <a:lnTo>
                      <a:pt x="32" y="50"/>
                    </a:lnTo>
                    <a:lnTo>
                      <a:pt x="31" y="49"/>
                    </a:lnTo>
                    <a:lnTo>
                      <a:pt x="28" y="47"/>
                    </a:lnTo>
                    <a:lnTo>
                      <a:pt x="25" y="50"/>
                    </a:lnTo>
                    <a:lnTo>
                      <a:pt x="23" y="49"/>
                    </a:lnTo>
                    <a:lnTo>
                      <a:pt x="24" y="47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4" y="46"/>
                    </a:lnTo>
                    <a:lnTo>
                      <a:pt x="23" y="46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9" y="39"/>
                    </a:lnTo>
                    <a:lnTo>
                      <a:pt x="6" y="39"/>
                    </a:lnTo>
                    <a:lnTo>
                      <a:pt x="5" y="36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4" y="34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8" y="32"/>
                    </a:lnTo>
                    <a:lnTo>
                      <a:pt x="29" y="29"/>
                    </a:lnTo>
                    <a:lnTo>
                      <a:pt x="29" y="28"/>
                    </a:lnTo>
                    <a:lnTo>
                      <a:pt x="28" y="28"/>
                    </a:lnTo>
                    <a:lnTo>
                      <a:pt x="27" y="29"/>
                    </a:lnTo>
                    <a:lnTo>
                      <a:pt x="25" y="31"/>
                    </a:lnTo>
                    <a:lnTo>
                      <a:pt x="21" y="29"/>
                    </a:lnTo>
                    <a:lnTo>
                      <a:pt x="21" y="28"/>
                    </a:lnTo>
                    <a:lnTo>
                      <a:pt x="24" y="27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1" y="24"/>
                    </a:lnTo>
                    <a:lnTo>
                      <a:pt x="28" y="23"/>
                    </a:lnTo>
                    <a:lnTo>
                      <a:pt x="27" y="24"/>
                    </a:lnTo>
                    <a:lnTo>
                      <a:pt x="25" y="24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23" y="23"/>
                    </a:lnTo>
                    <a:lnTo>
                      <a:pt x="23" y="20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4" y="18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9" y="24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6" y="18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18" y="9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0" name="Freeform 976"/>
              <p:cNvSpPr>
                <a:spLocks/>
              </p:cNvSpPr>
              <p:nvPr/>
            </p:nvSpPr>
            <p:spPr bwMode="auto">
              <a:xfrm>
                <a:off x="4050994" y="2554002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1 w 2"/>
                  <a:gd name="T5" fmla="*/ 4 h 4"/>
                  <a:gd name="T6" fmla="*/ 0 w 2"/>
                  <a:gd name="T7" fmla="*/ 2 h 4"/>
                  <a:gd name="T8" fmla="*/ 1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1" name="Freeform 977"/>
              <p:cNvSpPr>
                <a:spLocks/>
              </p:cNvSpPr>
              <p:nvPr/>
            </p:nvSpPr>
            <p:spPr bwMode="auto">
              <a:xfrm>
                <a:off x="3136483" y="3664162"/>
                <a:ext cx="5929" cy="148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0 w 4"/>
                  <a:gd name="T5" fmla="*/ 1 h 1"/>
                  <a:gd name="T6" fmla="*/ 3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2" name="Freeform 978"/>
              <p:cNvSpPr>
                <a:spLocks/>
              </p:cNvSpPr>
              <p:nvPr/>
            </p:nvSpPr>
            <p:spPr bwMode="auto">
              <a:xfrm>
                <a:off x="3192806" y="3664162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1 h 4"/>
                  <a:gd name="T4" fmla="*/ 1 w 2"/>
                  <a:gd name="T5" fmla="*/ 4 h 4"/>
                  <a:gd name="T6" fmla="*/ 0 w 2"/>
                  <a:gd name="T7" fmla="*/ 1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3" name="Freeform 979"/>
              <p:cNvSpPr>
                <a:spLocks/>
              </p:cNvSpPr>
              <p:nvPr/>
            </p:nvSpPr>
            <p:spPr bwMode="auto">
              <a:xfrm>
                <a:off x="3172056" y="3670091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1 w 4"/>
                  <a:gd name="T5" fmla="*/ 3 h 4"/>
                  <a:gd name="T6" fmla="*/ 0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4" name="Freeform 980"/>
              <p:cNvSpPr>
                <a:spLocks/>
              </p:cNvSpPr>
              <p:nvPr/>
            </p:nvSpPr>
            <p:spPr bwMode="auto">
              <a:xfrm>
                <a:off x="3192806" y="3674537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2 h 4"/>
                  <a:gd name="T4" fmla="*/ 1 w 4"/>
                  <a:gd name="T5" fmla="*/ 4 h 4"/>
                  <a:gd name="T6" fmla="*/ 0 w 4"/>
                  <a:gd name="T7" fmla="*/ 2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5" name="Freeform 981"/>
              <p:cNvSpPr>
                <a:spLocks/>
              </p:cNvSpPr>
              <p:nvPr/>
            </p:nvSpPr>
            <p:spPr bwMode="auto">
              <a:xfrm>
                <a:off x="3166127" y="3653786"/>
                <a:ext cx="7411" cy="7411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3 h 5"/>
                  <a:gd name="T4" fmla="*/ 4 w 5"/>
                  <a:gd name="T5" fmla="*/ 5 h 5"/>
                  <a:gd name="T6" fmla="*/ 1 w 5"/>
                  <a:gd name="T7" fmla="*/ 4 h 5"/>
                  <a:gd name="T8" fmla="*/ 0 w 5"/>
                  <a:gd name="T9" fmla="*/ 3 h 5"/>
                  <a:gd name="T10" fmla="*/ 2 w 5"/>
                  <a:gd name="T11" fmla="*/ 0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6" name="Freeform 982"/>
              <p:cNvSpPr>
                <a:spLocks/>
              </p:cNvSpPr>
              <p:nvPr/>
            </p:nvSpPr>
            <p:spPr bwMode="auto">
              <a:xfrm>
                <a:off x="3123144" y="3658234"/>
                <a:ext cx="7411" cy="2964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1 h 2"/>
                  <a:gd name="T4" fmla="*/ 5 w 5"/>
                  <a:gd name="T5" fmla="*/ 2 h 2"/>
                  <a:gd name="T6" fmla="*/ 0 w 5"/>
                  <a:gd name="T7" fmla="*/ 2 h 2"/>
                  <a:gd name="T8" fmla="*/ 2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7" name="Freeform 983"/>
              <p:cNvSpPr>
                <a:spLocks/>
              </p:cNvSpPr>
              <p:nvPr/>
            </p:nvSpPr>
            <p:spPr bwMode="auto">
              <a:xfrm>
                <a:off x="3089053" y="3649340"/>
                <a:ext cx="35573" cy="14822"/>
              </a:xfrm>
              <a:custGeom>
                <a:avLst/>
                <a:gdLst>
                  <a:gd name="T0" fmla="*/ 3 w 24"/>
                  <a:gd name="T1" fmla="*/ 0 h 10"/>
                  <a:gd name="T2" fmla="*/ 13 w 24"/>
                  <a:gd name="T3" fmla="*/ 1 h 10"/>
                  <a:gd name="T4" fmla="*/ 18 w 24"/>
                  <a:gd name="T5" fmla="*/ 0 h 10"/>
                  <a:gd name="T6" fmla="*/ 20 w 24"/>
                  <a:gd name="T7" fmla="*/ 1 h 10"/>
                  <a:gd name="T8" fmla="*/ 21 w 24"/>
                  <a:gd name="T9" fmla="*/ 3 h 10"/>
                  <a:gd name="T10" fmla="*/ 24 w 24"/>
                  <a:gd name="T11" fmla="*/ 4 h 10"/>
                  <a:gd name="T12" fmla="*/ 20 w 24"/>
                  <a:gd name="T13" fmla="*/ 7 h 10"/>
                  <a:gd name="T14" fmla="*/ 16 w 24"/>
                  <a:gd name="T15" fmla="*/ 10 h 10"/>
                  <a:gd name="T16" fmla="*/ 14 w 24"/>
                  <a:gd name="T17" fmla="*/ 8 h 10"/>
                  <a:gd name="T18" fmla="*/ 9 w 24"/>
                  <a:gd name="T19" fmla="*/ 10 h 10"/>
                  <a:gd name="T20" fmla="*/ 7 w 24"/>
                  <a:gd name="T21" fmla="*/ 8 h 10"/>
                  <a:gd name="T22" fmla="*/ 2 w 24"/>
                  <a:gd name="T23" fmla="*/ 8 h 10"/>
                  <a:gd name="T24" fmla="*/ 0 w 24"/>
                  <a:gd name="T25" fmla="*/ 7 h 10"/>
                  <a:gd name="T26" fmla="*/ 0 w 24"/>
                  <a:gd name="T27" fmla="*/ 6 h 10"/>
                  <a:gd name="T28" fmla="*/ 0 w 24"/>
                  <a:gd name="T29" fmla="*/ 3 h 10"/>
                  <a:gd name="T30" fmla="*/ 3 w 24"/>
                  <a:gd name="T31" fmla="*/ 3 h 10"/>
                  <a:gd name="T32" fmla="*/ 3 w 24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0">
                    <a:moveTo>
                      <a:pt x="3" y="0"/>
                    </a:moveTo>
                    <a:lnTo>
                      <a:pt x="13" y="1"/>
                    </a:lnTo>
                    <a:lnTo>
                      <a:pt x="18" y="0"/>
                    </a:lnTo>
                    <a:lnTo>
                      <a:pt x="20" y="1"/>
                    </a:lnTo>
                    <a:lnTo>
                      <a:pt x="21" y="3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6" y="10"/>
                    </a:lnTo>
                    <a:lnTo>
                      <a:pt x="14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8" name="Freeform 984"/>
              <p:cNvSpPr>
                <a:spLocks/>
              </p:cNvSpPr>
              <p:nvPr/>
            </p:nvSpPr>
            <p:spPr bwMode="auto">
              <a:xfrm>
                <a:off x="3062374" y="3655269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2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9" name="Freeform 985"/>
              <p:cNvSpPr>
                <a:spLocks/>
              </p:cNvSpPr>
              <p:nvPr/>
            </p:nvSpPr>
            <p:spPr bwMode="auto">
              <a:xfrm>
                <a:off x="2995676" y="3621178"/>
                <a:ext cx="75592" cy="48913"/>
              </a:xfrm>
              <a:custGeom>
                <a:avLst/>
                <a:gdLst>
                  <a:gd name="T0" fmla="*/ 15 w 51"/>
                  <a:gd name="T1" fmla="*/ 0 h 33"/>
                  <a:gd name="T2" fmla="*/ 26 w 51"/>
                  <a:gd name="T3" fmla="*/ 1 h 33"/>
                  <a:gd name="T4" fmla="*/ 28 w 51"/>
                  <a:gd name="T5" fmla="*/ 2 h 33"/>
                  <a:gd name="T6" fmla="*/ 29 w 51"/>
                  <a:gd name="T7" fmla="*/ 2 h 33"/>
                  <a:gd name="T8" fmla="*/ 32 w 51"/>
                  <a:gd name="T9" fmla="*/ 2 h 33"/>
                  <a:gd name="T10" fmla="*/ 33 w 51"/>
                  <a:gd name="T11" fmla="*/ 7 h 33"/>
                  <a:gd name="T12" fmla="*/ 39 w 51"/>
                  <a:gd name="T13" fmla="*/ 7 h 33"/>
                  <a:gd name="T14" fmla="*/ 40 w 51"/>
                  <a:gd name="T15" fmla="*/ 7 h 33"/>
                  <a:gd name="T16" fmla="*/ 41 w 51"/>
                  <a:gd name="T17" fmla="*/ 8 h 33"/>
                  <a:gd name="T18" fmla="*/ 39 w 51"/>
                  <a:gd name="T19" fmla="*/ 9 h 33"/>
                  <a:gd name="T20" fmla="*/ 33 w 51"/>
                  <a:gd name="T21" fmla="*/ 8 h 33"/>
                  <a:gd name="T22" fmla="*/ 29 w 51"/>
                  <a:gd name="T23" fmla="*/ 8 h 33"/>
                  <a:gd name="T24" fmla="*/ 28 w 51"/>
                  <a:gd name="T25" fmla="*/ 8 h 33"/>
                  <a:gd name="T26" fmla="*/ 30 w 51"/>
                  <a:gd name="T27" fmla="*/ 8 h 33"/>
                  <a:gd name="T28" fmla="*/ 34 w 51"/>
                  <a:gd name="T29" fmla="*/ 11 h 33"/>
                  <a:gd name="T30" fmla="*/ 37 w 51"/>
                  <a:gd name="T31" fmla="*/ 12 h 33"/>
                  <a:gd name="T32" fmla="*/ 40 w 51"/>
                  <a:gd name="T33" fmla="*/ 12 h 33"/>
                  <a:gd name="T34" fmla="*/ 43 w 51"/>
                  <a:gd name="T35" fmla="*/ 14 h 33"/>
                  <a:gd name="T36" fmla="*/ 45 w 51"/>
                  <a:gd name="T37" fmla="*/ 14 h 33"/>
                  <a:gd name="T38" fmla="*/ 50 w 51"/>
                  <a:gd name="T39" fmla="*/ 16 h 33"/>
                  <a:gd name="T40" fmla="*/ 51 w 51"/>
                  <a:gd name="T41" fmla="*/ 18 h 33"/>
                  <a:gd name="T42" fmla="*/ 50 w 51"/>
                  <a:gd name="T43" fmla="*/ 20 h 33"/>
                  <a:gd name="T44" fmla="*/ 48 w 51"/>
                  <a:gd name="T45" fmla="*/ 20 h 33"/>
                  <a:gd name="T46" fmla="*/ 48 w 51"/>
                  <a:gd name="T47" fmla="*/ 22 h 33"/>
                  <a:gd name="T48" fmla="*/ 44 w 51"/>
                  <a:gd name="T49" fmla="*/ 22 h 33"/>
                  <a:gd name="T50" fmla="*/ 41 w 51"/>
                  <a:gd name="T51" fmla="*/ 20 h 33"/>
                  <a:gd name="T52" fmla="*/ 39 w 51"/>
                  <a:gd name="T53" fmla="*/ 19 h 33"/>
                  <a:gd name="T54" fmla="*/ 37 w 51"/>
                  <a:gd name="T55" fmla="*/ 20 h 33"/>
                  <a:gd name="T56" fmla="*/ 33 w 51"/>
                  <a:gd name="T57" fmla="*/ 20 h 33"/>
                  <a:gd name="T58" fmla="*/ 29 w 51"/>
                  <a:gd name="T59" fmla="*/ 20 h 33"/>
                  <a:gd name="T60" fmla="*/ 25 w 51"/>
                  <a:gd name="T61" fmla="*/ 23 h 33"/>
                  <a:gd name="T62" fmla="*/ 22 w 51"/>
                  <a:gd name="T63" fmla="*/ 25 h 33"/>
                  <a:gd name="T64" fmla="*/ 21 w 51"/>
                  <a:gd name="T65" fmla="*/ 23 h 33"/>
                  <a:gd name="T66" fmla="*/ 19 w 51"/>
                  <a:gd name="T67" fmla="*/ 22 h 33"/>
                  <a:gd name="T68" fmla="*/ 18 w 51"/>
                  <a:gd name="T69" fmla="*/ 20 h 33"/>
                  <a:gd name="T70" fmla="*/ 16 w 51"/>
                  <a:gd name="T71" fmla="*/ 23 h 33"/>
                  <a:gd name="T72" fmla="*/ 15 w 51"/>
                  <a:gd name="T73" fmla="*/ 23 h 33"/>
                  <a:gd name="T74" fmla="*/ 14 w 51"/>
                  <a:gd name="T75" fmla="*/ 22 h 33"/>
                  <a:gd name="T76" fmla="*/ 12 w 51"/>
                  <a:gd name="T77" fmla="*/ 23 h 33"/>
                  <a:gd name="T78" fmla="*/ 12 w 51"/>
                  <a:gd name="T79" fmla="*/ 25 h 33"/>
                  <a:gd name="T80" fmla="*/ 10 w 51"/>
                  <a:gd name="T81" fmla="*/ 29 h 33"/>
                  <a:gd name="T82" fmla="*/ 7 w 51"/>
                  <a:gd name="T83" fmla="*/ 33 h 33"/>
                  <a:gd name="T84" fmla="*/ 5 w 51"/>
                  <a:gd name="T85" fmla="*/ 33 h 33"/>
                  <a:gd name="T86" fmla="*/ 5 w 51"/>
                  <a:gd name="T87" fmla="*/ 32 h 33"/>
                  <a:gd name="T88" fmla="*/ 3 w 51"/>
                  <a:gd name="T89" fmla="*/ 30 h 33"/>
                  <a:gd name="T90" fmla="*/ 4 w 51"/>
                  <a:gd name="T91" fmla="*/ 27 h 33"/>
                  <a:gd name="T92" fmla="*/ 3 w 51"/>
                  <a:gd name="T93" fmla="*/ 25 h 33"/>
                  <a:gd name="T94" fmla="*/ 1 w 51"/>
                  <a:gd name="T95" fmla="*/ 25 h 33"/>
                  <a:gd name="T96" fmla="*/ 0 w 51"/>
                  <a:gd name="T97" fmla="*/ 23 h 33"/>
                  <a:gd name="T98" fmla="*/ 4 w 51"/>
                  <a:gd name="T99" fmla="*/ 20 h 33"/>
                  <a:gd name="T100" fmla="*/ 4 w 51"/>
                  <a:gd name="T101" fmla="*/ 18 h 33"/>
                  <a:gd name="T102" fmla="*/ 4 w 51"/>
                  <a:gd name="T103" fmla="*/ 16 h 33"/>
                  <a:gd name="T104" fmla="*/ 3 w 51"/>
                  <a:gd name="T105" fmla="*/ 14 h 33"/>
                  <a:gd name="T106" fmla="*/ 3 w 51"/>
                  <a:gd name="T107" fmla="*/ 12 h 33"/>
                  <a:gd name="T108" fmla="*/ 5 w 51"/>
                  <a:gd name="T109" fmla="*/ 11 h 33"/>
                  <a:gd name="T110" fmla="*/ 5 w 51"/>
                  <a:gd name="T111" fmla="*/ 8 h 33"/>
                  <a:gd name="T112" fmla="*/ 5 w 51"/>
                  <a:gd name="T113" fmla="*/ 7 h 33"/>
                  <a:gd name="T114" fmla="*/ 7 w 51"/>
                  <a:gd name="T115" fmla="*/ 4 h 33"/>
                  <a:gd name="T116" fmla="*/ 5 w 51"/>
                  <a:gd name="T117" fmla="*/ 2 h 33"/>
                  <a:gd name="T118" fmla="*/ 7 w 51"/>
                  <a:gd name="T119" fmla="*/ 0 h 33"/>
                  <a:gd name="T120" fmla="*/ 11 w 51"/>
                  <a:gd name="T121" fmla="*/ 0 h 33"/>
                  <a:gd name="T122" fmla="*/ 14 w 51"/>
                  <a:gd name="T123" fmla="*/ 0 h 33"/>
                  <a:gd name="T124" fmla="*/ 15 w 51"/>
                  <a:gd name="T1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" h="33">
                    <a:moveTo>
                      <a:pt x="15" y="0"/>
                    </a:moveTo>
                    <a:lnTo>
                      <a:pt x="26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3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1" y="8"/>
                    </a:lnTo>
                    <a:lnTo>
                      <a:pt x="39" y="9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4" y="11"/>
                    </a:lnTo>
                    <a:lnTo>
                      <a:pt x="37" y="12"/>
                    </a:lnTo>
                    <a:lnTo>
                      <a:pt x="40" y="12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50" y="16"/>
                    </a:lnTo>
                    <a:lnTo>
                      <a:pt x="51" y="18"/>
                    </a:lnTo>
                    <a:lnTo>
                      <a:pt x="50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44" y="22"/>
                    </a:lnTo>
                    <a:lnTo>
                      <a:pt x="41" y="20"/>
                    </a:lnTo>
                    <a:lnTo>
                      <a:pt x="39" y="19"/>
                    </a:lnTo>
                    <a:lnTo>
                      <a:pt x="37" y="20"/>
                    </a:lnTo>
                    <a:lnTo>
                      <a:pt x="33" y="20"/>
                    </a:lnTo>
                    <a:lnTo>
                      <a:pt x="29" y="20"/>
                    </a:lnTo>
                    <a:lnTo>
                      <a:pt x="25" y="23"/>
                    </a:lnTo>
                    <a:lnTo>
                      <a:pt x="22" y="25"/>
                    </a:lnTo>
                    <a:lnTo>
                      <a:pt x="21" y="23"/>
                    </a:lnTo>
                    <a:lnTo>
                      <a:pt x="19" y="22"/>
                    </a:lnTo>
                    <a:lnTo>
                      <a:pt x="18" y="20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4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9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4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0" name="Freeform 986"/>
              <p:cNvSpPr>
                <a:spLocks/>
              </p:cNvSpPr>
              <p:nvPr/>
            </p:nvSpPr>
            <p:spPr bwMode="auto">
              <a:xfrm>
                <a:off x="3837559" y="1704708"/>
                <a:ext cx="7411" cy="14822"/>
              </a:xfrm>
              <a:custGeom>
                <a:avLst/>
                <a:gdLst>
                  <a:gd name="T0" fmla="*/ 1 w 5"/>
                  <a:gd name="T1" fmla="*/ 0 h 10"/>
                  <a:gd name="T2" fmla="*/ 3 w 5"/>
                  <a:gd name="T3" fmla="*/ 0 h 10"/>
                  <a:gd name="T4" fmla="*/ 5 w 5"/>
                  <a:gd name="T5" fmla="*/ 3 h 10"/>
                  <a:gd name="T6" fmla="*/ 5 w 5"/>
                  <a:gd name="T7" fmla="*/ 9 h 10"/>
                  <a:gd name="T8" fmla="*/ 4 w 5"/>
                  <a:gd name="T9" fmla="*/ 10 h 10"/>
                  <a:gd name="T10" fmla="*/ 0 w 5"/>
                  <a:gd name="T11" fmla="*/ 7 h 10"/>
                  <a:gd name="T12" fmla="*/ 0 w 5"/>
                  <a:gd name="T13" fmla="*/ 4 h 10"/>
                  <a:gd name="T14" fmla="*/ 0 w 5"/>
                  <a:gd name="T15" fmla="*/ 3 h 10"/>
                  <a:gd name="T16" fmla="*/ 0 w 5"/>
                  <a:gd name="T17" fmla="*/ 0 h 10"/>
                  <a:gd name="T18" fmla="*/ 1 w 5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1" name="Freeform 987"/>
              <p:cNvSpPr>
                <a:spLocks/>
              </p:cNvSpPr>
              <p:nvPr/>
            </p:nvSpPr>
            <p:spPr bwMode="auto">
              <a:xfrm>
                <a:off x="3833112" y="1688403"/>
                <a:ext cx="10376" cy="11858"/>
              </a:xfrm>
              <a:custGeom>
                <a:avLst/>
                <a:gdLst>
                  <a:gd name="T0" fmla="*/ 4 w 7"/>
                  <a:gd name="T1" fmla="*/ 0 h 8"/>
                  <a:gd name="T2" fmla="*/ 6 w 7"/>
                  <a:gd name="T3" fmla="*/ 2 h 8"/>
                  <a:gd name="T4" fmla="*/ 6 w 7"/>
                  <a:gd name="T5" fmla="*/ 3 h 8"/>
                  <a:gd name="T6" fmla="*/ 7 w 7"/>
                  <a:gd name="T7" fmla="*/ 4 h 8"/>
                  <a:gd name="T8" fmla="*/ 7 w 7"/>
                  <a:gd name="T9" fmla="*/ 7 h 8"/>
                  <a:gd name="T10" fmla="*/ 7 w 7"/>
                  <a:gd name="T11" fmla="*/ 8 h 8"/>
                  <a:gd name="T12" fmla="*/ 3 w 7"/>
                  <a:gd name="T13" fmla="*/ 8 h 8"/>
                  <a:gd name="T14" fmla="*/ 1 w 7"/>
                  <a:gd name="T15" fmla="*/ 8 h 8"/>
                  <a:gd name="T16" fmla="*/ 0 w 7"/>
                  <a:gd name="T17" fmla="*/ 6 h 8"/>
                  <a:gd name="T18" fmla="*/ 0 w 7"/>
                  <a:gd name="T19" fmla="*/ 3 h 8"/>
                  <a:gd name="T20" fmla="*/ 1 w 7"/>
                  <a:gd name="T21" fmla="*/ 2 h 8"/>
                  <a:gd name="T22" fmla="*/ 4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2" name="Freeform 988"/>
              <p:cNvSpPr>
                <a:spLocks/>
              </p:cNvSpPr>
              <p:nvPr/>
            </p:nvSpPr>
            <p:spPr bwMode="auto">
              <a:xfrm>
                <a:off x="3843488" y="1623187"/>
                <a:ext cx="10376" cy="7411"/>
              </a:xfrm>
              <a:custGeom>
                <a:avLst/>
                <a:gdLst>
                  <a:gd name="T0" fmla="*/ 3 w 7"/>
                  <a:gd name="T1" fmla="*/ 0 h 5"/>
                  <a:gd name="T2" fmla="*/ 4 w 7"/>
                  <a:gd name="T3" fmla="*/ 0 h 5"/>
                  <a:gd name="T4" fmla="*/ 4 w 7"/>
                  <a:gd name="T5" fmla="*/ 3 h 5"/>
                  <a:gd name="T6" fmla="*/ 5 w 7"/>
                  <a:gd name="T7" fmla="*/ 3 h 5"/>
                  <a:gd name="T8" fmla="*/ 7 w 7"/>
                  <a:gd name="T9" fmla="*/ 4 h 5"/>
                  <a:gd name="T10" fmla="*/ 7 w 7"/>
                  <a:gd name="T11" fmla="*/ 5 h 5"/>
                  <a:gd name="T12" fmla="*/ 5 w 7"/>
                  <a:gd name="T13" fmla="*/ 5 h 5"/>
                  <a:gd name="T14" fmla="*/ 4 w 7"/>
                  <a:gd name="T15" fmla="*/ 4 h 5"/>
                  <a:gd name="T16" fmla="*/ 0 w 7"/>
                  <a:gd name="T17" fmla="*/ 4 h 5"/>
                  <a:gd name="T18" fmla="*/ 0 w 7"/>
                  <a:gd name="T19" fmla="*/ 3 h 5"/>
                  <a:gd name="T20" fmla="*/ 0 w 7"/>
                  <a:gd name="T21" fmla="*/ 1 h 5"/>
                  <a:gd name="T22" fmla="*/ 3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3" name="Freeform 989"/>
              <p:cNvSpPr>
                <a:spLocks/>
              </p:cNvSpPr>
              <p:nvPr/>
            </p:nvSpPr>
            <p:spPr bwMode="auto">
              <a:xfrm>
                <a:off x="4172534" y="1723976"/>
                <a:ext cx="4447" cy="16305"/>
              </a:xfrm>
              <a:custGeom>
                <a:avLst/>
                <a:gdLst>
                  <a:gd name="T0" fmla="*/ 3 w 3"/>
                  <a:gd name="T1" fmla="*/ 0 h 11"/>
                  <a:gd name="T2" fmla="*/ 3 w 3"/>
                  <a:gd name="T3" fmla="*/ 1 h 11"/>
                  <a:gd name="T4" fmla="*/ 3 w 3"/>
                  <a:gd name="T5" fmla="*/ 2 h 11"/>
                  <a:gd name="T6" fmla="*/ 3 w 3"/>
                  <a:gd name="T7" fmla="*/ 7 h 11"/>
                  <a:gd name="T8" fmla="*/ 3 w 3"/>
                  <a:gd name="T9" fmla="*/ 9 h 11"/>
                  <a:gd name="T10" fmla="*/ 2 w 3"/>
                  <a:gd name="T11" fmla="*/ 11 h 11"/>
                  <a:gd name="T12" fmla="*/ 0 w 3"/>
                  <a:gd name="T13" fmla="*/ 7 h 11"/>
                  <a:gd name="T14" fmla="*/ 2 w 3"/>
                  <a:gd name="T15" fmla="*/ 5 h 11"/>
                  <a:gd name="T16" fmla="*/ 2 w 3"/>
                  <a:gd name="T17" fmla="*/ 2 h 11"/>
                  <a:gd name="T18" fmla="*/ 0 w 3"/>
                  <a:gd name="T19" fmla="*/ 1 h 11"/>
                  <a:gd name="T20" fmla="*/ 0 w 3"/>
                  <a:gd name="T21" fmla="*/ 0 h 11"/>
                  <a:gd name="T22" fmla="*/ 3 w 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4" name="Freeform 990"/>
              <p:cNvSpPr>
                <a:spLocks/>
              </p:cNvSpPr>
              <p:nvPr/>
            </p:nvSpPr>
            <p:spPr bwMode="auto">
              <a:xfrm>
                <a:off x="3764931" y="1649867"/>
                <a:ext cx="13340" cy="42984"/>
              </a:xfrm>
              <a:custGeom>
                <a:avLst/>
                <a:gdLst>
                  <a:gd name="T0" fmla="*/ 5 w 9"/>
                  <a:gd name="T1" fmla="*/ 0 h 29"/>
                  <a:gd name="T2" fmla="*/ 6 w 9"/>
                  <a:gd name="T3" fmla="*/ 1 h 29"/>
                  <a:gd name="T4" fmla="*/ 6 w 9"/>
                  <a:gd name="T5" fmla="*/ 5 h 29"/>
                  <a:gd name="T6" fmla="*/ 7 w 9"/>
                  <a:gd name="T7" fmla="*/ 8 h 29"/>
                  <a:gd name="T8" fmla="*/ 6 w 9"/>
                  <a:gd name="T9" fmla="*/ 12 h 29"/>
                  <a:gd name="T10" fmla="*/ 6 w 9"/>
                  <a:gd name="T11" fmla="*/ 17 h 29"/>
                  <a:gd name="T12" fmla="*/ 6 w 9"/>
                  <a:gd name="T13" fmla="*/ 21 h 29"/>
                  <a:gd name="T14" fmla="*/ 9 w 9"/>
                  <a:gd name="T15" fmla="*/ 23 h 29"/>
                  <a:gd name="T16" fmla="*/ 9 w 9"/>
                  <a:gd name="T17" fmla="*/ 26 h 29"/>
                  <a:gd name="T18" fmla="*/ 7 w 9"/>
                  <a:gd name="T19" fmla="*/ 29 h 29"/>
                  <a:gd name="T20" fmla="*/ 6 w 9"/>
                  <a:gd name="T21" fmla="*/ 29 h 29"/>
                  <a:gd name="T22" fmla="*/ 5 w 9"/>
                  <a:gd name="T23" fmla="*/ 25 h 29"/>
                  <a:gd name="T24" fmla="*/ 3 w 9"/>
                  <a:gd name="T25" fmla="*/ 21 h 29"/>
                  <a:gd name="T26" fmla="*/ 0 w 9"/>
                  <a:gd name="T27" fmla="*/ 15 h 29"/>
                  <a:gd name="T28" fmla="*/ 0 w 9"/>
                  <a:gd name="T29" fmla="*/ 11 h 29"/>
                  <a:gd name="T30" fmla="*/ 2 w 9"/>
                  <a:gd name="T31" fmla="*/ 10 h 29"/>
                  <a:gd name="T32" fmla="*/ 2 w 9"/>
                  <a:gd name="T33" fmla="*/ 3 h 29"/>
                  <a:gd name="T34" fmla="*/ 5 w 9"/>
                  <a:gd name="T3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29">
                    <a:moveTo>
                      <a:pt x="5" y="0"/>
                    </a:moveTo>
                    <a:lnTo>
                      <a:pt x="6" y="1"/>
                    </a:lnTo>
                    <a:lnTo>
                      <a:pt x="6" y="5"/>
                    </a:lnTo>
                    <a:lnTo>
                      <a:pt x="7" y="8"/>
                    </a:lnTo>
                    <a:lnTo>
                      <a:pt x="6" y="12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9" y="23"/>
                    </a:lnTo>
                    <a:lnTo>
                      <a:pt x="9" y="26"/>
                    </a:lnTo>
                    <a:lnTo>
                      <a:pt x="7" y="29"/>
                    </a:lnTo>
                    <a:lnTo>
                      <a:pt x="6" y="29"/>
                    </a:lnTo>
                    <a:lnTo>
                      <a:pt x="5" y="25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5" name="Freeform 991"/>
              <p:cNvSpPr>
                <a:spLocks/>
              </p:cNvSpPr>
              <p:nvPr/>
            </p:nvSpPr>
            <p:spPr bwMode="auto">
              <a:xfrm>
                <a:off x="3563354" y="1723976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1 h 4"/>
                  <a:gd name="T4" fmla="*/ 4 w 4"/>
                  <a:gd name="T5" fmla="*/ 4 h 4"/>
                  <a:gd name="T6" fmla="*/ 1 w 4"/>
                  <a:gd name="T7" fmla="*/ 4 h 4"/>
                  <a:gd name="T8" fmla="*/ 1 w 4"/>
                  <a:gd name="T9" fmla="*/ 1 h 4"/>
                  <a:gd name="T10" fmla="*/ 0 w 4"/>
                  <a:gd name="T11" fmla="*/ 0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6" name="Freeform 992"/>
              <p:cNvSpPr>
                <a:spLocks/>
              </p:cNvSpPr>
              <p:nvPr/>
            </p:nvSpPr>
            <p:spPr bwMode="auto">
              <a:xfrm>
                <a:off x="3861274" y="1627634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3 w 5"/>
                  <a:gd name="T7" fmla="*/ 4 h 4"/>
                  <a:gd name="T8" fmla="*/ 0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7" name="Freeform 993"/>
              <p:cNvSpPr>
                <a:spLocks/>
              </p:cNvSpPr>
              <p:nvPr/>
            </p:nvSpPr>
            <p:spPr bwMode="auto">
              <a:xfrm>
                <a:off x="3865720" y="1617258"/>
                <a:ext cx="14822" cy="17786"/>
              </a:xfrm>
              <a:custGeom>
                <a:avLst/>
                <a:gdLst>
                  <a:gd name="T0" fmla="*/ 4 w 10"/>
                  <a:gd name="T1" fmla="*/ 0 h 12"/>
                  <a:gd name="T2" fmla="*/ 7 w 10"/>
                  <a:gd name="T3" fmla="*/ 0 h 12"/>
                  <a:gd name="T4" fmla="*/ 8 w 10"/>
                  <a:gd name="T5" fmla="*/ 4 h 12"/>
                  <a:gd name="T6" fmla="*/ 10 w 10"/>
                  <a:gd name="T7" fmla="*/ 4 h 12"/>
                  <a:gd name="T8" fmla="*/ 10 w 10"/>
                  <a:gd name="T9" fmla="*/ 5 h 12"/>
                  <a:gd name="T10" fmla="*/ 10 w 10"/>
                  <a:gd name="T11" fmla="*/ 7 h 12"/>
                  <a:gd name="T12" fmla="*/ 10 w 10"/>
                  <a:gd name="T13" fmla="*/ 9 h 12"/>
                  <a:gd name="T14" fmla="*/ 8 w 10"/>
                  <a:gd name="T15" fmla="*/ 12 h 12"/>
                  <a:gd name="T16" fmla="*/ 7 w 10"/>
                  <a:gd name="T17" fmla="*/ 11 h 12"/>
                  <a:gd name="T18" fmla="*/ 4 w 10"/>
                  <a:gd name="T19" fmla="*/ 8 h 12"/>
                  <a:gd name="T20" fmla="*/ 2 w 10"/>
                  <a:gd name="T21" fmla="*/ 7 h 12"/>
                  <a:gd name="T22" fmla="*/ 0 w 10"/>
                  <a:gd name="T23" fmla="*/ 5 h 12"/>
                  <a:gd name="T24" fmla="*/ 2 w 10"/>
                  <a:gd name="T25" fmla="*/ 4 h 12"/>
                  <a:gd name="T26" fmla="*/ 3 w 10"/>
                  <a:gd name="T27" fmla="*/ 7 h 12"/>
                  <a:gd name="T28" fmla="*/ 4 w 10"/>
                  <a:gd name="T29" fmla="*/ 5 h 12"/>
                  <a:gd name="T30" fmla="*/ 4 w 10"/>
                  <a:gd name="T31" fmla="*/ 4 h 12"/>
                  <a:gd name="T32" fmla="*/ 3 w 10"/>
                  <a:gd name="T33" fmla="*/ 1 h 12"/>
                  <a:gd name="T34" fmla="*/ 4 w 10"/>
                  <a:gd name="T3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8" name="Freeform 994"/>
              <p:cNvSpPr>
                <a:spLocks/>
              </p:cNvSpPr>
              <p:nvPr/>
            </p:nvSpPr>
            <p:spPr bwMode="auto">
              <a:xfrm>
                <a:off x="3925008" y="160836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  <a:gd name="T12" fmla="*/ 0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9" name="Freeform 995"/>
              <p:cNvSpPr>
                <a:spLocks/>
              </p:cNvSpPr>
              <p:nvPr/>
            </p:nvSpPr>
            <p:spPr bwMode="auto">
              <a:xfrm>
                <a:off x="3950206" y="1590579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0 h 5"/>
                  <a:gd name="T4" fmla="*/ 3 w 3"/>
                  <a:gd name="T5" fmla="*/ 1 h 5"/>
                  <a:gd name="T6" fmla="*/ 3 w 3"/>
                  <a:gd name="T7" fmla="*/ 4 h 5"/>
                  <a:gd name="T8" fmla="*/ 1 w 3"/>
                  <a:gd name="T9" fmla="*/ 5 h 5"/>
                  <a:gd name="T10" fmla="*/ 1 w 3"/>
                  <a:gd name="T11" fmla="*/ 4 h 5"/>
                  <a:gd name="T12" fmla="*/ 0 w 3"/>
                  <a:gd name="T13" fmla="*/ 3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0" name="Freeform 996"/>
              <p:cNvSpPr>
                <a:spLocks/>
              </p:cNvSpPr>
              <p:nvPr/>
            </p:nvSpPr>
            <p:spPr bwMode="auto">
              <a:xfrm>
                <a:off x="3951687" y="1600955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3 w 4"/>
                  <a:gd name="T5" fmla="*/ 4 h 4"/>
                  <a:gd name="T6" fmla="*/ 0 w 4"/>
                  <a:gd name="T7" fmla="*/ 4 h 4"/>
                  <a:gd name="T8" fmla="*/ 0 w 4"/>
                  <a:gd name="T9" fmla="*/ 3 h 4"/>
                  <a:gd name="T10" fmla="*/ 0 w 4"/>
                  <a:gd name="T11" fmla="*/ 1 h 4"/>
                  <a:gd name="T12" fmla="*/ 2 w 4"/>
                  <a:gd name="T13" fmla="*/ 0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1" name="Freeform 997"/>
              <p:cNvSpPr>
                <a:spLocks/>
              </p:cNvSpPr>
              <p:nvPr/>
            </p:nvSpPr>
            <p:spPr bwMode="auto">
              <a:xfrm>
                <a:off x="3933901" y="1597990"/>
                <a:ext cx="11858" cy="14822"/>
              </a:xfrm>
              <a:custGeom>
                <a:avLst/>
                <a:gdLst>
                  <a:gd name="T0" fmla="*/ 3 w 8"/>
                  <a:gd name="T1" fmla="*/ 0 h 10"/>
                  <a:gd name="T2" fmla="*/ 4 w 8"/>
                  <a:gd name="T3" fmla="*/ 2 h 10"/>
                  <a:gd name="T4" fmla="*/ 4 w 8"/>
                  <a:gd name="T5" fmla="*/ 3 h 10"/>
                  <a:gd name="T6" fmla="*/ 8 w 8"/>
                  <a:gd name="T7" fmla="*/ 6 h 10"/>
                  <a:gd name="T8" fmla="*/ 7 w 8"/>
                  <a:gd name="T9" fmla="*/ 7 h 10"/>
                  <a:gd name="T10" fmla="*/ 5 w 8"/>
                  <a:gd name="T11" fmla="*/ 9 h 10"/>
                  <a:gd name="T12" fmla="*/ 4 w 8"/>
                  <a:gd name="T13" fmla="*/ 10 h 10"/>
                  <a:gd name="T14" fmla="*/ 3 w 8"/>
                  <a:gd name="T15" fmla="*/ 7 h 10"/>
                  <a:gd name="T16" fmla="*/ 1 w 8"/>
                  <a:gd name="T17" fmla="*/ 5 h 10"/>
                  <a:gd name="T18" fmla="*/ 0 w 8"/>
                  <a:gd name="T19" fmla="*/ 3 h 10"/>
                  <a:gd name="T20" fmla="*/ 1 w 8"/>
                  <a:gd name="T21" fmla="*/ 3 h 10"/>
                  <a:gd name="T22" fmla="*/ 1 w 8"/>
                  <a:gd name="T23" fmla="*/ 0 h 10"/>
                  <a:gd name="T24" fmla="*/ 3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2" name="Freeform 998"/>
              <p:cNvSpPr>
                <a:spLocks/>
              </p:cNvSpPr>
              <p:nvPr/>
            </p:nvSpPr>
            <p:spPr bwMode="auto">
              <a:xfrm>
                <a:off x="4156229" y="1729905"/>
                <a:ext cx="7411" cy="14822"/>
              </a:xfrm>
              <a:custGeom>
                <a:avLst/>
                <a:gdLst>
                  <a:gd name="T0" fmla="*/ 3 w 5"/>
                  <a:gd name="T1" fmla="*/ 0 h 10"/>
                  <a:gd name="T2" fmla="*/ 5 w 5"/>
                  <a:gd name="T3" fmla="*/ 1 h 10"/>
                  <a:gd name="T4" fmla="*/ 5 w 5"/>
                  <a:gd name="T5" fmla="*/ 3 h 10"/>
                  <a:gd name="T6" fmla="*/ 3 w 5"/>
                  <a:gd name="T7" fmla="*/ 4 h 10"/>
                  <a:gd name="T8" fmla="*/ 3 w 5"/>
                  <a:gd name="T9" fmla="*/ 7 h 10"/>
                  <a:gd name="T10" fmla="*/ 2 w 5"/>
                  <a:gd name="T11" fmla="*/ 10 h 10"/>
                  <a:gd name="T12" fmla="*/ 0 w 5"/>
                  <a:gd name="T13" fmla="*/ 8 h 10"/>
                  <a:gd name="T14" fmla="*/ 0 w 5"/>
                  <a:gd name="T15" fmla="*/ 5 h 10"/>
                  <a:gd name="T16" fmla="*/ 0 w 5"/>
                  <a:gd name="T17" fmla="*/ 3 h 10"/>
                  <a:gd name="T18" fmla="*/ 2 w 5"/>
                  <a:gd name="T19" fmla="*/ 0 h 10"/>
                  <a:gd name="T20" fmla="*/ 3 w 5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3" name="Freeform 999"/>
              <p:cNvSpPr>
                <a:spLocks/>
              </p:cNvSpPr>
              <p:nvPr/>
            </p:nvSpPr>
            <p:spPr bwMode="auto">
              <a:xfrm>
                <a:off x="3828666" y="1649867"/>
                <a:ext cx="8893" cy="14822"/>
              </a:xfrm>
              <a:custGeom>
                <a:avLst/>
                <a:gdLst>
                  <a:gd name="T0" fmla="*/ 2 w 6"/>
                  <a:gd name="T1" fmla="*/ 0 h 10"/>
                  <a:gd name="T2" fmla="*/ 3 w 6"/>
                  <a:gd name="T3" fmla="*/ 1 h 10"/>
                  <a:gd name="T4" fmla="*/ 4 w 6"/>
                  <a:gd name="T5" fmla="*/ 4 h 10"/>
                  <a:gd name="T6" fmla="*/ 6 w 6"/>
                  <a:gd name="T7" fmla="*/ 7 h 10"/>
                  <a:gd name="T8" fmla="*/ 6 w 6"/>
                  <a:gd name="T9" fmla="*/ 10 h 10"/>
                  <a:gd name="T10" fmla="*/ 3 w 6"/>
                  <a:gd name="T11" fmla="*/ 10 h 10"/>
                  <a:gd name="T12" fmla="*/ 2 w 6"/>
                  <a:gd name="T13" fmla="*/ 10 h 10"/>
                  <a:gd name="T14" fmla="*/ 2 w 6"/>
                  <a:gd name="T15" fmla="*/ 8 h 10"/>
                  <a:gd name="T16" fmla="*/ 2 w 6"/>
                  <a:gd name="T17" fmla="*/ 4 h 10"/>
                  <a:gd name="T18" fmla="*/ 0 w 6"/>
                  <a:gd name="T19" fmla="*/ 3 h 10"/>
                  <a:gd name="T20" fmla="*/ 0 w 6"/>
                  <a:gd name="T21" fmla="*/ 0 h 10"/>
                  <a:gd name="T22" fmla="*/ 2 w 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0">
                    <a:moveTo>
                      <a:pt x="2" y="0"/>
                    </a:moveTo>
                    <a:lnTo>
                      <a:pt x="3" y="1"/>
                    </a:lnTo>
                    <a:lnTo>
                      <a:pt x="4" y="4"/>
                    </a:lnTo>
                    <a:lnTo>
                      <a:pt x="6" y="7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4" name="Freeform 1000"/>
              <p:cNvSpPr>
                <a:spLocks/>
              </p:cNvSpPr>
              <p:nvPr/>
            </p:nvSpPr>
            <p:spPr bwMode="auto">
              <a:xfrm>
                <a:off x="3779753" y="1660242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1 w 3"/>
                  <a:gd name="T5" fmla="*/ 3 h 5"/>
                  <a:gd name="T6" fmla="*/ 3 w 3"/>
                  <a:gd name="T7" fmla="*/ 4 h 5"/>
                  <a:gd name="T8" fmla="*/ 1 w 3"/>
                  <a:gd name="T9" fmla="*/ 5 h 5"/>
                  <a:gd name="T10" fmla="*/ 0 w 3"/>
                  <a:gd name="T11" fmla="*/ 3 h 5"/>
                  <a:gd name="T12" fmla="*/ 0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5" name="Freeform 1001"/>
              <p:cNvSpPr>
                <a:spLocks/>
              </p:cNvSpPr>
              <p:nvPr/>
            </p:nvSpPr>
            <p:spPr bwMode="auto">
              <a:xfrm>
                <a:off x="4160676" y="174176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2 h 8"/>
                  <a:gd name="T4" fmla="*/ 4 w 4"/>
                  <a:gd name="T5" fmla="*/ 6 h 8"/>
                  <a:gd name="T6" fmla="*/ 3 w 4"/>
                  <a:gd name="T7" fmla="*/ 8 h 8"/>
                  <a:gd name="T8" fmla="*/ 2 w 4"/>
                  <a:gd name="T9" fmla="*/ 7 h 8"/>
                  <a:gd name="T10" fmla="*/ 0 w 4"/>
                  <a:gd name="T11" fmla="*/ 4 h 8"/>
                  <a:gd name="T12" fmla="*/ 2 w 4"/>
                  <a:gd name="T13" fmla="*/ 2 h 8"/>
                  <a:gd name="T14" fmla="*/ 3 w 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6" name="Freeform 1002"/>
              <p:cNvSpPr>
                <a:spLocks/>
              </p:cNvSpPr>
              <p:nvPr/>
            </p:nvSpPr>
            <p:spPr bwMode="auto">
              <a:xfrm>
                <a:off x="3533710" y="2401337"/>
                <a:ext cx="8893" cy="2964"/>
              </a:xfrm>
              <a:custGeom>
                <a:avLst/>
                <a:gdLst>
                  <a:gd name="T0" fmla="*/ 3 w 6"/>
                  <a:gd name="T1" fmla="*/ 0 h 2"/>
                  <a:gd name="T2" fmla="*/ 6 w 6"/>
                  <a:gd name="T3" fmla="*/ 0 h 2"/>
                  <a:gd name="T4" fmla="*/ 4 w 6"/>
                  <a:gd name="T5" fmla="*/ 2 h 2"/>
                  <a:gd name="T6" fmla="*/ 2 w 6"/>
                  <a:gd name="T7" fmla="*/ 2 h 2"/>
                  <a:gd name="T8" fmla="*/ 0 w 6"/>
                  <a:gd name="T9" fmla="*/ 0 h 2"/>
                  <a:gd name="T10" fmla="*/ 2 w 6"/>
                  <a:gd name="T11" fmla="*/ 0 h 2"/>
                  <a:gd name="T12" fmla="*/ 3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3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7" name="Freeform 1003"/>
              <p:cNvSpPr>
                <a:spLocks/>
              </p:cNvSpPr>
              <p:nvPr/>
            </p:nvSpPr>
            <p:spPr bwMode="auto">
              <a:xfrm>
                <a:off x="3542603" y="2264976"/>
                <a:ext cx="44466" cy="44466"/>
              </a:xfrm>
              <a:custGeom>
                <a:avLst/>
                <a:gdLst>
                  <a:gd name="T0" fmla="*/ 5 w 30"/>
                  <a:gd name="T1" fmla="*/ 0 h 30"/>
                  <a:gd name="T2" fmla="*/ 8 w 30"/>
                  <a:gd name="T3" fmla="*/ 1 h 30"/>
                  <a:gd name="T4" fmla="*/ 12 w 30"/>
                  <a:gd name="T5" fmla="*/ 1 h 30"/>
                  <a:gd name="T6" fmla="*/ 15 w 30"/>
                  <a:gd name="T7" fmla="*/ 4 h 30"/>
                  <a:gd name="T8" fmla="*/ 18 w 30"/>
                  <a:gd name="T9" fmla="*/ 5 h 30"/>
                  <a:gd name="T10" fmla="*/ 21 w 30"/>
                  <a:gd name="T11" fmla="*/ 9 h 30"/>
                  <a:gd name="T12" fmla="*/ 23 w 30"/>
                  <a:gd name="T13" fmla="*/ 15 h 30"/>
                  <a:gd name="T14" fmla="*/ 25 w 30"/>
                  <a:gd name="T15" fmla="*/ 16 h 30"/>
                  <a:gd name="T16" fmla="*/ 27 w 30"/>
                  <a:gd name="T17" fmla="*/ 16 h 30"/>
                  <a:gd name="T18" fmla="*/ 29 w 30"/>
                  <a:gd name="T19" fmla="*/ 20 h 30"/>
                  <a:gd name="T20" fmla="*/ 30 w 30"/>
                  <a:gd name="T21" fmla="*/ 25 h 30"/>
                  <a:gd name="T22" fmla="*/ 26 w 30"/>
                  <a:gd name="T23" fmla="*/ 29 h 30"/>
                  <a:gd name="T24" fmla="*/ 22 w 30"/>
                  <a:gd name="T25" fmla="*/ 29 h 30"/>
                  <a:gd name="T26" fmla="*/ 15 w 30"/>
                  <a:gd name="T27" fmla="*/ 29 h 30"/>
                  <a:gd name="T28" fmla="*/ 12 w 30"/>
                  <a:gd name="T29" fmla="*/ 30 h 30"/>
                  <a:gd name="T30" fmla="*/ 11 w 30"/>
                  <a:gd name="T31" fmla="*/ 30 h 30"/>
                  <a:gd name="T32" fmla="*/ 9 w 30"/>
                  <a:gd name="T33" fmla="*/ 29 h 30"/>
                  <a:gd name="T34" fmla="*/ 5 w 30"/>
                  <a:gd name="T35" fmla="*/ 27 h 30"/>
                  <a:gd name="T36" fmla="*/ 4 w 30"/>
                  <a:gd name="T37" fmla="*/ 27 h 30"/>
                  <a:gd name="T38" fmla="*/ 4 w 30"/>
                  <a:gd name="T39" fmla="*/ 25 h 30"/>
                  <a:gd name="T40" fmla="*/ 7 w 30"/>
                  <a:gd name="T41" fmla="*/ 25 h 30"/>
                  <a:gd name="T42" fmla="*/ 9 w 30"/>
                  <a:gd name="T43" fmla="*/ 26 h 30"/>
                  <a:gd name="T44" fmla="*/ 12 w 30"/>
                  <a:gd name="T45" fmla="*/ 26 h 30"/>
                  <a:gd name="T46" fmla="*/ 15 w 30"/>
                  <a:gd name="T47" fmla="*/ 22 h 30"/>
                  <a:gd name="T48" fmla="*/ 11 w 30"/>
                  <a:gd name="T49" fmla="*/ 25 h 30"/>
                  <a:gd name="T50" fmla="*/ 9 w 30"/>
                  <a:gd name="T51" fmla="*/ 23 h 30"/>
                  <a:gd name="T52" fmla="*/ 8 w 30"/>
                  <a:gd name="T53" fmla="*/ 22 h 30"/>
                  <a:gd name="T54" fmla="*/ 1 w 30"/>
                  <a:gd name="T55" fmla="*/ 20 h 30"/>
                  <a:gd name="T56" fmla="*/ 1 w 30"/>
                  <a:gd name="T57" fmla="*/ 19 h 30"/>
                  <a:gd name="T58" fmla="*/ 1 w 30"/>
                  <a:gd name="T59" fmla="*/ 18 h 30"/>
                  <a:gd name="T60" fmla="*/ 4 w 30"/>
                  <a:gd name="T61" fmla="*/ 18 h 30"/>
                  <a:gd name="T62" fmla="*/ 0 w 30"/>
                  <a:gd name="T63" fmla="*/ 15 h 30"/>
                  <a:gd name="T64" fmla="*/ 1 w 30"/>
                  <a:gd name="T65" fmla="*/ 13 h 30"/>
                  <a:gd name="T66" fmla="*/ 1 w 30"/>
                  <a:gd name="T67" fmla="*/ 11 h 30"/>
                  <a:gd name="T68" fmla="*/ 4 w 30"/>
                  <a:gd name="T69" fmla="*/ 9 h 30"/>
                  <a:gd name="T70" fmla="*/ 5 w 30"/>
                  <a:gd name="T71" fmla="*/ 12 h 30"/>
                  <a:gd name="T72" fmla="*/ 5 w 30"/>
                  <a:gd name="T73" fmla="*/ 9 h 30"/>
                  <a:gd name="T74" fmla="*/ 1 w 30"/>
                  <a:gd name="T75" fmla="*/ 8 h 30"/>
                  <a:gd name="T76" fmla="*/ 1 w 30"/>
                  <a:gd name="T77" fmla="*/ 4 h 30"/>
                  <a:gd name="T78" fmla="*/ 5 w 30"/>
                  <a:gd name="T79" fmla="*/ 1 h 30"/>
                  <a:gd name="T80" fmla="*/ 5 w 30"/>
                  <a:gd name="T8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" h="30">
                    <a:moveTo>
                      <a:pt x="5" y="0"/>
                    </a:moveTo>
                    <a:lnTo>
                      <a:pt x="8" y="1"/>
                    </a:lnTo>
                    <a:lnTo>
                      <a:pt x="12" y="1"/>
                    </a:lnTo>
                    <a:lnTo>
                      <a:pt x="15" y="4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3" y="15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9" y="20"/>
                    </a:lnTo>
                    <a:lnTo>
                      <a:pt x="30" y="25"/>
                    </a:lnTo>
                    <a:lnTo>
                      <a:pt x="26" y="29"/>
                    </a:lnTo>
                    <a:lnTo>
                      <a:pt x="22" y="29"/>
                    </a:lnTo>
                    <a:lnTo>
                      <a:pt x="15" y="29"/>
                    </a:lnTo>
                    <a:lnTo>
                      <a:pt x="12" y="30"/>
                    </a:lnTo>
                    <a:lnTo>
                      <a:pt x="11" y="30"/>
                    </a:lnTo>
                    <a:lnTo>
                      <a:pt x="9" y="29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7" y="25"/>
                    </a:lnTo>
                    <a:lnTo>
                      <a:pt x="9" y="26"/>
                    </a:lnTo>
                    <a:lnTo>
                      <a:pt x="12" y="26"/>
                    </a:lnTo>
                    <a:lnTo>
                      <a:pt x="15" y="22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8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4" y="18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4" y="9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8" name="Freeform 1004"/>
              <p:cNvSpPr>
                <a:spLocks/>
              </p:cNvSpPr>
              <p:nvPr/>
            </p:nvSpPr>
            <p:spPr bwMode="auto">
              <a:xfrm>
                <a:off x="3538157" y="2364282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1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9" name="Freeform 1005"/>
              <p:cNvSpPr>
                <a:spLocks/>
              </p:cNvSpPr>
              <p:nvPr/>
            </p:nvSpPr>
            <p:spPr bwMode="auto">
              <a:xfrm>
                <a:off x="3548532" y="2254600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1 w 4"/>
                  <a:gd name="T7" fmla="*/ 4 h 4"/>
                  <a:gd name="T8" fmla="*/ 0 w 4"/>
                  <a:gd name="T9" fmla="*/ 1 h 4"/>
                  <a:gd name="T10" fmla="*/ 1 w 4"/>
                  <a:gd name="T11" fmla="*/ 0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0" name="Freeform 1006"/>
              <p:cNvSpPr>
                <a:spLocks/>
              </p:cNvSpPr>
              <p:nvPr/>
            </p:nvSpPr>
            <p:spPr bwMode="auto">
              <a:xfrm>
                <a:off x="3548532" y="2485821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3 w 4"/>
                  <a:gd name="T5" fmla="*/ 1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3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1" name="Freeform 1007"/>
              <p:cNvSpPr>
                <a:spLocks/>
              </p:cNvSpPr>
              <p:nvPr/>
            </p:nvSpPr>
            <p:spPr bwMode="auto">
              <a:xfrm>
                <a:off x="3555943" y="2336121"/>
                <a:ext cx="7411" cy="1483"/>
              </a:xfrm>
              <a:custGeom>
                <a:avLst/>
                <a:gdLst>
                  <a:gd name="T0" fmla="*/ 2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2 w 5"/>
                  <a:gd name="T7" fmla="*/ 1 h 1"/>
                  <a:gd name="T8" fmla="*/ 0 w 5"/>
                  <a:gd name="T9" fmla="*/ 1 h 1"/>
                  <a:gd name="T10" fmla="*/ 0 w 5"/>
                  <a:gd name="T11" fmla="*/ 0 h 1"/>
                  <a:gd name="T12" fmla="*/ 2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2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2" name="Freeform 1008"/>
              <p:cNvSpPr>
                <a:spLocks/>
              </p:cNvSpPr>
              <p:nvPr/>
            </p:nvSpPr>
            <p:spPr bwMode="auto">
              <a:xfrm>
                <a:off x="3573729" y="2334638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1 h 1"/>
                  <a:gd name="T8" fmla="*/ 0 w 4"/>
                  <a:gd name="T9" fmla="*/ 0 h 1"/>
                  <a:gd name="T10" fmla="*/ 1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3" name="Freeform 1009"/>
              <p:cNvSpPr>
                <a:spLocks/>
              </p:cNvSpPr>
              <p:nvPr/>
            </p:nvSpPr>
            <p:spPr bwMode="auto">
              <a:xfrm>
                <a:off x="3527781" y="239985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1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49" name="Trójkąt równoramienny 1448"/>
            <p:cNvSpPr/>
            <p:nvPr/>
          </p:nvSpPr>
          <p:spPr>
            <a:xfrm rot="6401399">
              <a:off x="4741692" y="2787567"/>
              <a:ext cx="45719" cy="51836"/>
            </a:xfrm>
            <a:prstGeom prst="triangle">
              <a:avLst/>
            </a:prstGeom>
            <a:solidFill>
              <a:schemeClr val="tx2"/>
            </a:solidFill>
            <a:ln w="0">
              <a:solidFill>
                <a:schemeClr val="bg1">
                  <a:lumMod val="9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50" name="Owal 1449"/>
            <p:cNvSpPr/>
            <p:nvPr/>
          </p:nvSpPr>
          <p:spPr>
            <a:xfrm>
              <a:off x="5502057" y="4414149"/>
              <a:ext cx="18000" cy="18000"/>
            </a:xfrm>
            <a:prstGeom prst="ellipse">
              <a:avLst/>
            </a:prstGeom>
            <a:solidFill>
              <a:schemeClr val="bg2"/>
            </a:solidFill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>
                <a:solidFill>
                  <a:prstClr val="white"/>
                </a:solidFill>
              </a:endParaRPr>
            </a:p>
          </p:txBody>
        </p:sp>
        <p:sp>
          <p:nvSpPr>
            <p:cNvPr id="1451" name="Prostokąt 2"/>
            <p:cNvSpPr/>
            <p:nvPr/>
          </p:nvSpPr>
          <p:spPr>
            <a:xfrm>
              <a:off x="5644090" y="3076438"/>
              <a:ext cx="231143" cy="168153"/>
            </a:xfrm>
            <a:custGeom>
              <a:avLst/>
              <a:gdLst>
                <a:gd name="connsiteX0" fmla="*/ 0 w 149365"/>
                <a:gd name="connsiteY0" fmla="*/ 0 h 115611"/>
                <a:gd name="connsiteX1" fmla="*/ 149365 w 149365"/>
                <a:gd name="connsiteY1" fmla="*/ 0 h 115611"/>
                <a:gd name="connsiteX2" fmla="*/ 149365 w 149365"/>
                <a:gd name="connsiteY2" fmla="*/ 115611 h 115611"/>
                <a:gd name="connsiteX3" fmla="*/ 0 w 149365"/>
                <a:gd name="connsiteY3" fmla="*/ 115611 h 115611"/>
                <a:gd name="connsiteX4" fmla="*/ 0 w 149365"/>
                <a:gd name="connsiteY4" fmla="*/ 0 h 115611"/>
                <a:gd name="connsiteX0" fmla="*/ 5 w 149370"/>
                <a:gd name="connsiteY0" fmla="*/ 0 h 115611"/>
                <a:gd name="connsiteX1" fmla="*/ 149370 w 149370"/>
                <a:gd name="connsiteY1" fmla="*/ 0 h 115611"/>
                <a:gd name="connsiteX2" fmla="*/ 149370 w 149370"/>
                <a:gd name="connsiteY2" fmla="*/ 115611 h 115611"/>
                <a:gd name="connsiteX3" fmla="*/ 5 w 149370"/>
                <a:gd name="connsiteY3" fmla="*/ 115611 h 115611"/>
                <a:gd name="connsiteX4" fmla="*/ 78867 w 149370"/>
                <a:gd name="connsiteY4" fmla="*/ 49023 h 115611"/>
                <a:gd name="connsiteX5" fmla="*/ 5 w 149370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149612 w 149612"/>
                <a:gd name="connsiteY2" fmla="*/ 115611 h 115611"/>
                <a:gd name="connsiteX3" fmla="*/ 247 w 149612"/>
                <a:gd name="connsiteY3" fmla="*/ 115611 h 115611"/>
                <a:gd name="connsiteX4" fmla="*/ 60 w 149612"/>
                <a:gd name="connsiteY4" fmla="*/ 31931 h 115611"/>
                <a:gd name="connsiteX5" fmla="*/ 247 w 149612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64154 w 149612"/>
                <a:gd name="connsiteY2" fmla="*/ 30153 h 115611"/>
                <a:gd name="connsiteX3" fmla="*/ 247 w 149612"/>
                <a:gd name="connsiteY3" fmla="*/ 115611 h 115611"/>
                <a:gd name="connsiteX4" fmla="*/ 60 w 149612"/>
                <a:gd name="connsiteY4" fmla="*/ 31931 h 115611"/>
                <a:gd name="connsiteX5" fmla="*/ 247 w 149612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64154 w 149612"/>
                <a:gd name="connsiteY2" fmla="*/ 30153 h 115611"/>
                <a:gd name="connsiteX3" fmla="*/ 21425 w 149612"/>
                <a:gd name="connsiteY3" fmla="*/ 78933 h 115611"/>
                <a:gd name="connsiteX4" fmla="*/ 247 w 149612"/>
                <a:gd name="connsiteY4" fmla="*/ 115611 h 115611"/>
                <a:gd name="connsiteX5" fmla="*/ 60 w 149612"/>
                <a:gd name="connsiteY5" fmla="*/ 31931 h 115611"/>
                <a:gd name="connsiteX6" fmla="*/ 247 w 149612"/>
                <a:gd name="connsiteY6" fmla="*/ 0 h 115611"/>
                <a:gd name="connsiteX0" fmla="*/ 247 w 149612"/>
                <a:gd name="connsiteY0" fmla="*/ 21480 h 137091"/>
                <a:gd name="connsiteX1" fmla="*/ 102610 w 149612"/>
                <a:gd name="connsiteY1" fmla="*/ 0 h 137091"/>
                <a:gd name="connsiteX2" fmla="*/ 149612 w 149612"/>
                <a:gd name="connsiteY2" fmla="*/ 21480 h 137091"/>
                <a:gd name="connsiteX3" fmla="*/ 64154 w 149612"/>
                <a:gd name="connsiteY3" fmla="*/ 51633 h 137091"/>
                <a:gd name="connsiteX4" fmla="*/ 21425 w 149612"/>
                <a:gd name="connsiteY4" fmla="*/ 100413 h 137091"/>
                <a:gd name="connsiteX5" fmla="*/ 247 w 149612"/>
                <a:gd name="connsiteY5" fmla="*/ 137091 h 137091"/>
                <a:gd name="connsiteX6" fmla="*/ 60 w 149612"/>
                <a:gd name="connsiteY6" fmla="*/ 53411 h 137091"/>
                <a:gd name="connsiteX7" fmla="*/ 247 w 149612"/>
                <a:gd name="connsiteY7" fmla="*/ 21480 h 137091"/>
                <a:gd name="connsiteX0" fmla="*/ 247 w 149612"/>
                <a:gd name="connsiteY0" fmla="*/ 21527 h 137138"/>
                <a:gd name="connsiteX1" fmla="*/ 21425 w 149612"/>
                <a:gd name="connsiteY1" fmla="*/ 10729 h 137138"/>
                <a:gd name="connsiteX2" fmla="*/ 102610 w 149612"/>
                <a:gd name="connsiteY2" fmla="*/ 47 h 137138"/>
                <a:gd name="connsiteX3" fmla="*/ 149612 w 149612"/>
                <a:gd name="connsiteY3" fmla="*/ 21527 h 137138"/>
                <a:gd name="connsiteX4" fmla="*/ 64154 w 149612"/>
                <a:gd name="connsiteY4" fmla="*/ 51680 h 137138"/>
                <a:gd name="connsiteX5" fmla="*/ 21425 w 149612"/>
                <a:gd name="connsiteY5" fmla="*/ 100460 h 137138"/>
                <a:gd name="connsiteX6" fmla="*/ 247 w 149612"/>
                <a:gd name="connsiteY6" fmla="*/ 137138 h 137138"/>
                <a:gd name="connsiteX7" fmla="*/ 60 w 149612"/>
                <a:gd name="connsiteY7" fmla="*/ 53458 h 137138"/>
                <a:gd name="connsiteX8" fmla="*/ 247 w 149612"/>
                <a:gd name="connsiteY8" fmla="*/ 21527 h 137138"/>
                <a:gd name="connsiteX0" fmla="*/ 47189 w 196554"/>
                <a:gd name="connsiteY0" fmla="*/ 21527 h 137138"/>
                <a:gd name="connsiteX1" fmla="*/ 68367 w 196554"/>
                <a:gd name="connsiteY1" fmla="*/ 10729 h 137138"/>
                <a:gd name="connsiteX2" fmla="*/ 149552 w 196554"/>
                <a:gd name="connsiteY2" fmla="*/ 47 h 137138"/>
                <a:gd name="connsiteX3" fmla="*/ 196554 w 196554"/>
                <a:gd name="connsiteY3" fmla="*/ 21527 h 137138"/>
                <a:gd name="connsiteX4" fmla="*/ 111096 w 196554"/>
                <a:gd name="connsiteY4" fmla="*/ 51680 h 137138"/>
                <a:gd name="connsiteX5" fmla="*/ 68367 w 196554"/>
                <a:gd name="connsiteY5" fmla="*/ 100460 h 137138"/>
                <a:gd name="connsiteX6" fmla="*/ 47189 w 196554"/>
                <a:gd name="connsiteY6" fmla="*/ 137138 h 137138"/>
                <a:gd name="connsiteX7" fmla="*/ 0 w 196554"/>
                <a:gd name="connsiteY7" fmla="*/ 68413 h 137138"/>
                <a:gd name="connsiteX8" fmla="*/ 47002 w 196554"/>
                <a:gd name="connsiteY8" fmla="*/ 53458 h 137138"/>
                <a:gd name="connsiteX9" fmla="*/ 47189 w 196554"/>
                <a:gd name="connsiteY9" fmla="*/ 21527 h 137138"/>
                <a:gd name="connsiteX0" fmla="*/ 69995 w 219360"/>
                <a:gd name="connsiteY0" fmla="*/ 21527 h 168844"/>
                <a:gd name="connsiteX1" fmla="*/ 91173 w 219360"/>
                <a:gd name="connsiteY1" fmla="*/ 10729 h 168844"/>
                <a:gd name="connsiteX2" fmla="*/ 172358 w 219360"/>
                <a:gd name="connsiteY2" fmla="*/ 47 h 168844"/>
                <a:gd name="connsiteX3" fmla="*/ 219360 w 219360"/>
                <a:gd name="connsiteY3" fmla="*/ 21527 h 168844"/>
                <a:gd name="connsiteX4" fmla="*/ 133902 w 219360"/>
                <a:gd name="connsiteY4" fmla="*/ 51680 h 168844"/>
                <a:gd name="connsiteX5" fmla="*/ 91173 w 219360"/>
                <a:gd name="connsiteY5" fmla="*/ 100460 h 168844"/>
                <a:gd name="connsiteX6" fmla="*/ 69995 w 219360"/>
                <a:gd name="connsiteY6" fmla="*/ 137138 h 168844"/>
                <a:gd name="connsiteX7" fmla="*/ 1442 w 219360"/>
                <a:gd name="connsiteY7" fmla="*/ 166690 h 168844"/>
                <a:gd name="connsiteX8" fmla="*/ 22806 w 219360"/>
                <a:gd name="connsiteY8" fmla="*/ 68413 h 168844"/>
                <a:gd name="connsiteX9" fmla="*/ 69808 w 219360"/>
                <a:gd name="connsiteY9" fmla="*/ 53458 h 168844"/>
                <a:gd name="connsiteX10" fmla="*/ 69995 w 219360"/>
                <a:gd name="connsiteY10" fmla="*/ 21527 h 168844"/>
                <a:gd name="connsiteX0" fmla="*/ 69995 w 219360"/>
                <a:gd name="connsiteY0" fmla="*/ 21527 h 168844"/>
                <a:gd name="connsiteX1" fmla="*/ 91173 w 219360"/>
                <a:gd name="connsiteY1" fmla="*/ 10729 h 168844"/>
                <a:gd name="connsiteX2" fmla="*/ 172358 w 219360"/>
                <a:gd name="connsiteY2" fmla="*/ 47 h 168844"/>
                <a:gd name="connsiteX3" fmla="*/ 219360 w 219360"/>
                <a:gd name="connsiteY3" fmla="*/ 21527 h 168844"/>
                <a:gd name="connsiteX4" fmla="*/ 133902 w 219360"/>
                <a:gd name="connsiteY4" fmla="*/ 51680 h 168844"/>
                <a:gd name="connsiteX5" fmla="*/ 91173 w 219360"/>
                <a:gd name="connsiteY5" fmla="*/ 100460 h 168844"/>
                <a:gd name="connsiteX6" fmla="*/ 69995 w 219360"/>
                <a:gd name="connsiteY6" fmla="*/ 137138 h 168844"/>
                <a:gd name="connsiteX7" fmla="*/ 1442 w 219360"/>
                <a:gd name="connsiteY7" fmla="*/ 166690 h 168844"/>
                <a:gd name="connsiteX8" fmla="*/ 22806 w 219360"/>
                <a:gd name="connsiteY8" fmla="*/ 68413 h 168844"/>
                <a:gd name="connsiteX9" fmla="*/ 43095 w 219360"/>
                <a:gd name="connsiteY9" fmla="*/ 26745 h 168844"/>
                <a:gd name="connsiteX10" fmla="*/ 69995 w 219360"/>
                <a:gd name="connsiteY10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146142 w 231600"/>
                <a:gd name="connsiteY4" fmla="*/ 51680 h 168844"/>
                <a:gd name="connsiteX5" fmla="*/ 103413 w 231600"/>
                <a:gd name="connsiteY5" fmla="*/ 100460 h 168844"/>
                <a:gd name="connsiteX6" fmla="*/ 82235 w 231600"/>
                <a:gd name="connsiteY6" fmla="*/ 137138 h 168844"/>
                <a:gd name="connsiteX7" fmla="*/ 13682 w 231600"/>
                <a:gd name="connsiteY7" fmla="*/ 166690 h 168844"/>
                <a:gd name="connsiteX8" fmla="*/ 988 w 231600"/>
                <a:gd name="connsiteY8" fmla="*/ 106495 h 168844"/>
                <a:gd name="connsiteX9" fmla="*/ 35046 w 231600"/>
                <a:gd name="connsiteY9" fmla="*/ 68413 h 168844"/>
                <a:gd name="connsiteX10" fmla="*/ 55335 w 231600"/>
                <a:gd name="connsiteY10" fmla="*/ 26745 h 168844"/>
                <a:gd name="connsiteX11" fmla="*/ 82235 w 231600"/>
                <a:gd name="connsiteY11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46142 w 231600"/>
                <a:gd name="connsiteY5" fmla="*/ 51680 h 168844"/>
                <a:gd name="connsiteX6" fmla="*/ 103413 w 231600"/>
                <a:gd name="connsiteY6" fmla="*/ 100460 h 168844"/>
                <a:gd name="connsiteX7" fmla="*/ 82235 w 231600"/>
                <a:gd name="connsiteY7" fmla="*/ 137138 h 168844"/>
                <a:gd name="connsiteX8" fmla="*/ 13682 w 231600"/>
                <a:gd name="connsiteY8" fmla="*/ 166690 h 168844"/>
                <a:gd name="connsiteX9" fmla="*/ 988 w 231600"/>
                <a:gd name="connsiteY9" fmla="*/ 106495 h 168844"/>
                <a:gd name="connsiteX10" fmla="*/ 35046 w 231600"/>
                <a:gd name="connsiteY10" fmla="*/ 68413 h 168844"/>
                <a:gd name="connsiteX11" fmla="*/ 55335 w 231600"/>
                <a:gd name="connsiteY11" fmla="*/ 26745 h 168844"/>
                <a:gd name="connsiteX12" fmla="*/ 82235 w 231600"/>
                <a:gd name="connsiteY12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79758 w 231600"/>
                <a:gd name="connsiteY5" fmla="*/ 46905 h 168844"/>
                <a:gd name="connsiteX6" fmla="*/ 146142 w 231600"/>
                <a:gd name="connsiteY6" fmla="*/ 51680 h 168844"/>
                <a:gd name="connsiteX7" fmla="*/ 103413 w 231600"/>
                <a:gd name="connsiteY7" fmla="*/ 100460 h 168844"/>
                <a:gd name="connsiteX8" fmla="*/ 82235 w 231600"/>
                <a:gd name="connsiteY8" fmla="*/ 137138 h 168844"/>
                <a:gd name="connsiteX9" fmla="*/ 13682 w 231600"/>
                <a:gd name="connsiteY9" fmla="*/ 166690 h 168844"/>
                <a:gd name="connsiteX10" fmla="*/ 988 w 231600"/>
                <a:gd name="connsiteY10" fmla="*/ 106495 h 168844"/>
                <a:gd name="connsiteX11" fmla="*/ 35046 w 231600"/>
                <a:gd name="connsiteY11" fmla="*/ 68413 h 168844"/>
                <a:gd name="connsiteX12" fmla="*/ 55335 w 231600"/>
                <a:gd name="connsiteY12" fmla="*/ 26745 h 168844"/>
                <a:gd name="connsiteX13" fmla="*/ 82235 w 231600"/>
                <a:gd name="connsiteY13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79758 w 231600"/>
                <a:gd name="connsiteY5" fmla="*/ 46905 h 168844"/>
                <a:gd name="connsiteX6" fmla="*/ 146142 w 231600"/>
                <a:gd name="connsiteY6" fmla="*/ 51680 h 168844"/>
                <a:gd name="connsiteX7" fmla="*/ 136607 w 231600"/>
                <a:gd name="connsiteY7" fmla="*/ 83892 h 168844"/>
                <a:gd name="connsiteX8" fmla="*/ 103413 w 231600"/>
                <a:gd name="connsiteY8" fmla="*/ 100460 h 168844"/>
                <a:gd name="connsiteX9" fmla="*/ 82235 w 231600"/>
                <a:gd name="connsiteY9" fmla="*/ 137138 h 168844"/>
                <a:gd name="connsiteX10" fmla="*/ 13682 w 231600"/>
                <a:gd name="connsiteY10" fmla="*/ 166690 h 168844"/>
                <a:gd name="connsiteX11" fmla="*/ 988 w 231600"/>
                <a:gd name="connsiteY11" fmla="*/ 106495 h 168844"/>
                <a:gd name="connsiteX12" fmla="*/ 35046 w 231600"/>
                <a:gd name="connsiteY12" fmla="*/ 68413 h 168844"/>
                <a:gd name="connsiteX13" fmla="*/ 55335 w 231600"/>
                <a:gd name="connsiteY13" fmla="*/ 26745 h 168844"/>
                <a:gd name="connsiteX14" fmla="*/ 82235 w 231600"/>
                <a:gd name="connsiteY14" fmla="*/ 21527 h 168844"/>
                <a:gd name="connsiteX0" fmla="*/ 82235 w 231600"/>
                <a:gd name="connsiteY0" fmla="*/ 21527 h 168051"/>
                <a:gd name="connsiteX1" fmla="*/ 103413 w 231600"/>
                <a:gd name="connsiteY1" fmla="*/ 10729 h 168051"/>
                <a:gd name="connsiteX2" fmla="*/ 184598 w 231600"/>
                <a:gd name="connsiteY2" fmla="*/ 47 h 168051"/>
                <a:gd name="connsiteX3" fmla="*/ 231600 w 231600"/>
                <a:gd name="connsiteY3" fmla="*/ 21527 h 168051"/>
                <a:gd name="connsiteX4" fmla="*/ 206471 w 231600"/>
                <a:gd name="connsiteY4" fmla="*/ 32521 h 168051"/>
                <a:gd name="connsiteX5" fmla="*/ 179758 w 231600"/>
                <a:gd name="connsiteY5" fmla="*/ 46905 h 168051"/>
                <a:gd name="connsiteX6" fmla="*/ 146142 w 231600"/>
                <a:gd name="connsiteY6" fmla="*/ 51680 h 168051"/>
                <a:gd name="connsiteX7" fmla="*/ 136607 w 231600"/>
                <a:gd name="connsiteY7" fmla="*/ 83892 h 168051"/>
                <a:gd name="connsiteX8" fmla="*/ 103413 w 231600"/>
                <a:gd name="connsiteY8" fmla="*/ 100460 h 168051"/>
                <a:gd name="connsiteX9" fmla="*/ 43193 w 231600"/>
                <a:gd name="connsiteY9" fmla="*/ 110425 h 168051"/>
                <a:gd name="connsiteX10" fmla="*/ 13682 w 231600"/>
                <a:gd name="connsiteY10" fmla="*/ 166690 h 168051"/>
                <a:gd name="connsiteX11" fmla="*/ 988 w 231600"/>
                <a:gd name="connsiteY11" fmla="*/ 106495 h 168051"/>
                <a:gd name="connsiteX12" fmla="*/ 35046 w 231600"/>
                <a:gd name="connsiteY12" fmla="*/ 68413 h 168051"/>
                <a:gd name="connsiteX13" fmla="*/ 55335 w 231600"/>
                <a:gd name="connsiteY13" fmla="*/ 26745 h 168051"/>
                <a:gd name="connsiteX14" fmla="*/ 82235 w 231600"/>
                <a:gd name="connsiteY14" fmla="*/ 21527 h 1680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6607 w 231600"/>
                <a:gd name="connsiteY7" fmla="*/ 83892 h 168751"/>
                <a:gd name="connsiteX8" fmla="*/ 103413 w 231600"/>
                <a:gd name="connsiteY8" fmla="*/ 100460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0443 w 231600"/>
                <a:gd name="connsiteY7" fmla="*/ 71563 h 168751"/>
                <a:gd name="connsiteX8" fmla="*/ 103413 w 231600"/>
                <a:gd name="connsiteY8" fmla="*/ 100460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0443 w 231600"/>
                <a:gd name="connsiteY7" fmla="*/ 71563 h 168751"/>
                <a:gd name="connsiteX8" fmla="*/ 99304 w 231600"/>
                <a:gd name="connsiteY8" fmla="*/ 81966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051"/>
                <a:gd name="connsiteX1" fmla="*/ 103413 w 231600"/>
                <a:gd name="connsiteY1" fmla="*/ 10729 h 168051"/>
                <a:gd name="connsiteX2" fmla="*/ 184598 w 231600"/>
                <a:gd name="connsiteY2" fmla="*/ 47 h 168051"/>
                <a:gd name="connsiteX3" fmla="*/ 231600 w 231600"/>
                <a:gd name="connsiteY3" fmla="*/ 21527 h 168051"/>
                <a:gd name="connsiteX4" fmla="*/ 206471 w 231600"/>
                <a:gd name="connsiteY4" fmla="*/ 32521 h 168051"/>
                <a:gd name="connsiteX5" fmla="*/ 179758 w 231600"/>
                <a:gd name="connsiteY5" fmla="*/ 46905 h 168051"/>
                <a:gd name="connsiteX6" fmla="*/ 146142 w 231600"/>
                <a:gd name="connsiteY6" fmla="*/ 51680 h 168051"/>
                <a:gd name="connsiteX7" fmla="*/ 130443 w 231600"/>
                <a:gd name="connsiteY7" fmla="*/ 71563 h 168051"/>
                <a:gd name="connsiteX8" fmla="*/ 99304 w 231600"/>
                <a:gd name="connsiteY8" fmla="*/ 81966 h 168051"/>
                <a:gd name="connsiteX9" fmla="*/ 111002 w 231600"/>
                <a:gd name="connsiteY9" fmla="*/ 110425 h 168051"/>
                <a:gd name="connsiteX10" fmla="*/ 13682 w 231600"/>
                <a:gd name="connsiteY10" fmla="*/ 166690 h 168051"/>
                <a:gd name="connsiteX11" fmla="*/ 988 w 231600"/>
                <a:gd name="connsiteY11" fmla="*/ 106495 h 168051"/>
                <a:gd name="connsiteX12" fmla="*/ 35046 w 231600"/>
                <a:gd name="connsiteY12" fmla="*/ 68413 h 168051"/>
                <a:gd name="connsiteX13" fmla="*/ 55335 w 231600"/>
                <a:gd name="connsiteY13" fmla="*/ 26745 h 168051"/>
                <a:gd name="connsiteX14" fmla="*/ 82235 w 231600"/>
                <a:gd name="connsiteY14" fmla="*/ 21527 h 168051"/>
                <a:gd name="connsiteX0" fmla="*/ 82235 w 231600"/>
                <a:gd name="connsiteY0" fmla="*/ 21527 h 167434"/>
                <a:gd name="connsiteX1" fmla="*/ 103413 w 231600"/>
                <a:gd name="connsiteY1" fmla="*/ 10729 h 167434"/>
                <a:gd name="connsiteX2" fmla="*/ 184598 w 231600"/>
                <a:gd name="connsiteY2" fmla="*/ 47 h 167434"/>
                <a:gd name="connsiteX3" fmla="*/ 231600 w 231600"/>
                <a:gd name="connsiteY3" fmla="*/ 21527 h 167434"/>
                <a:gd name="connsiteX4" fmla="*/ 206471 w 231600"/>
                <a:gd name="connsiteY4" fmla="*/ 32521 h 167434"/>
                <a:gd name="connsiteX5" fmla="*/ 179758 w 231600"/>
                <a:gd name="connsiteY5" fmla="*/ 46905 h 167434"/>
                <a:gd name="connsiteX6" fmla="*/ 146142 w 231600"/>
                <a:gd name="connsiteY6" fmla="*/ 51680 h 167434"/>
                <a:gd name="connsiteX7" fmla="*/ 130443 w 231600"/>
                <a:gd name="connsiteY7" fmla="*/ 71563 h 167434"/>
                <a:gd name="connsiteX8" fmla="*/ 99304 w 231600"/>
                <a:gd name="connsiteY8" fmla="*/ 81966 h 167434"/>
                <a:gd name="connsiteX9" fmla="*/ 111002 w 231600"/>
                <a:gd name="connsiteY9" fmla="*/ 110425 h 167434"/>
                <a:gd name="connsiteX10" fmla="*/ 72907 w 231600"/>
                <a:gd name="connsiteY10" fmla="*/ 133209 h 167434"/>
                <a:gd name="connsiteX11" fmla="*/ 13682 w 231600"/>
                <a:gd name="connsiteY11" fmla="*/ 166690 h 167434"/>
                <a:gd name="connsiteX12" fmla="*/ 988 w 231600"/>
                <a:gd name="connsiteY12" fmla="*/ 106495 h 167434"/>
                <a:gd name="connsiteX13" fmla="*/ 35046 w 231600"/>
                <a:gd name="connsiteY13" fmla="*/ 68413 h 167434"/>
                <a:gd name="connsiteX14" fmla="*/ 55335 w 231600"/>
                <a:gd name="connsiteY14" fmla="*/ 26745 h 167434"/>
                <a:gd name="connsiteX15" fmla="*/ 82235 w 231600"/>
                <a:gd name="connsiteY15" fmla="*/ 21527 h 167434"/>
                <a:gd name="connsiteX0" fmla="*/ 82235 w 231600"/>
                <a:gd name="connsiteY0" fmla="*/ 21527 h 167406"/>
                <a:gd name="connsiteX1" fmla="*/ 103413 w 231600"/>
                <a:gd name="connsiteY1" fmla="*/ 10729 h 167406"/>
                <a:gd name="connsiteX2" fmla="*/ 184598 w 231600"/>
                <a:gd name="connsiteY2" fmla="*/ 47 h 167406"/>
                <a:gd name="connsiteX3" fmla="*/ 231600 w 231600"/>
                <a:gd name="connsiteY3" fmla="*/ 21527 h 167406"/>
                <a:gd name="connsiteX4" fmla="*/ 206471 w 231600"/>
                <a:gd name="connsiteY4" fmla="*/ 32521 h 167406"/>
                <a:gd name="connsiteX5" fmla="*/ 179758 w 231600"/>
                <a:gd name="connsiteY5" fmla="*/ 46905 h 167406"/>
                <a:gd name="connsiteX6" fmla="*/ 146142 w 231600"/>
                <a:gd name="connsiteY6" fmla="*/ 51680 h 167406"/>
                <a:gd name="connsiteX7" fmla="*/ 130443 w 231600"/>
                <a:gd name="connsiteY7" fmla="*/ 71563 h 167406"/>
                <a:gd name="connsiteX8" fmla="*/ 99304 w 231600"/>
                <a:gd name="connsiteY8" fmla="*/ 81966 h 167406"/>
                <a:gd name="connsiteX9" fmla="*/ 111002 w 231600"/>
                <a:gd name="connsiteY9" fmla="*/ 110425 h 167406"/>
                <a:gd name="connsiteX10" fmla="*/ 134552 w 231600"/>
                <a:gd name="connsiteY10" fmla="*/ 137318 h 167406"/>
                <a:gd name="connsiteX11" fmla="*/ 72907 w 231600"/>
                <a:gd name="connsiteY11" fmla="*/ 133209 h 167406"/>
                <a:gd name="connsiteX12" fmla="*/ 13682 w 231600"/>
                <a:gd name="connsiteY12" fmla="*/ 166690 h 167406"/>
                <a:gd name="connsiteX13" fmla="*/ 988 w 231600"/>
                <a:gd name="connsiteY13" fmla="*/ 106495 h 167406"/>
                <a:gd name="connsiteX14" fmla="*/ 35046 w 231600"/>
                <a:gd name="connsiteY14" fmla="*/ 68413 h 167406"/>
                <a:gd name="connsiteX15" fmla="*/ 55335 w 231600"/>
                <a:gd name="connsiteY15" fmla="*/ 26745 h 167406"/>
                <a:gd name="connsiteX16" fmla="*/ 82235 w 231600"/>
                <a:gd name="connsiteY16" fmla="*/ 21527 h 167406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35046 w 231600"/>
                <a:gd name="connsiteY15" fmla="*/ 68413 h 168153"/>
                <a:gd name="connsiteX16" fmla="*/ 55335 w 231600"/>
                <a:gd name="connsiteY16" fmla="*/ 26745 h 168153"/>
                <a:gd name="connsiteX17" fmla="*/ 82235 w 231600"/>
                <a:gd name="connsiteY17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55335 w 231600"/>
                <a:gd name="connsiteY17" fmla="*/ 26745 h 168153"/>
                <a:gd name="connsiteX18" fmla="*/ 82235 w 231600"/>
                <a:gd name="connsiteY18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58523 w 231600"/>
                <a:gd name="connsiteY17" fmla="*/ 51015 h 168153"/>
                <a:gd name="connsiteX18" fmla="*/ 55335 w 231600"/>
                <a:gd name="connsiteY18" fmla="*/ 26745 h 168153"/>
                <a:gd name="connsiteX19" fmla="*/ 82235 w 231600"/>
                <a:gd name="connsiteY19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44139 w 231600"/>
                <a:gd name="connsiteY17" fmla="*/ 42796 h 168153"/>
                <a:gd name="connsiteX18" fmla="*/ 55335 w 231600"/>
                <a:gd name="connsiteY18" fmla="*/ 26745 h 168153"/>
                <a:gd name="connsiteX19" fmla="*/ 82235 w 231600"/>
                <a:gd name="connsiteY19" fmla="*/ 21527 h 168153"/>
                <a:gd name="connsiteX0" fmla="*/ 81599 w 230964"/>
                <a:gd name="connsiteY0" fmla="*/ 21527 h 168153"/>
                <a:gd name="connsiteX1" fmla="*/ 102777 w 230964"/>
                <a:gd name="connsiteY1" fmla="*/ 10729 h 168153"/>
                <a:gd name="connsiteX2" fmla="*/ 183962 w 230964"/>
                <a:gd name="connsiteY2" fmla="*/ 47 h 168153"/>
                <a:gd name="connsiteX3" fmla="*/ 230964 w 230964"/>
                <a:gd name="connsiteY3" fmla="*/ 21527 h 168153"/>
                <a:gd name="connsiteX4" fmla="*/ 205835 w 230964"/>
                <a:gd name="connsiteY4" fmla="*/ 32521 h 168153"/>
                <a:gd name="connsiteX5" fmla="*/ 179122 w 230964"/>
                <a:gd name="connsiteY5" fmla="*/ 46905 h 168153"/>
                <a:gd name="connsiteX6" fmla="*/ 145506 w 230964"/>
                <a:gd name="connsiteY6" fmla="*/ 51680 h 168153"/>
                <a:gd name="connsiteX7" fmla="*/ 129807 w 230964"/>
                <a:gd name="connsiteY7" fmla="*/ 71563 h 168153"/>
                <a:gd name="connsiteX8" fmla="*/ 98668 w 230964"/>
                <a:gd name="connsiteY8" fmla="*/ 81966 h 168153"/>
                <a:gd name="connsiteX9" fmla="*/ 110366 w 230964"/>
                <a:gd name="connsiteY9" fmla="*/ 110425 h 168153"/>
                <a:gd name="connsiteX10" fmla="*/ 133916 w 230964"/>
                <a:gd name="connsiteY10" fmla="*/ 137318 h 168153"/>
                <a:gd name="connsiteX11" fmla="*/ 90765 w 230964"/>
                <a:gd name="connsiteY11" fmla="*/ 168141 h 168153"/>
                <a:gd name="connsiteX12" fmla="*/ 72271 w 230964"/>
                <a:gd name="connsiteY12" fmla="*/ 133209 h 168153"/>
                <a:gd name="connsiteX13" fmla="*/ 13046 w 230964"/>
                <a:gd name="connsiteY13" fmla="*/ 166690 h 168153"/>
                <a:gd name="connsiteX14" fmla="*/ 37339 w 230964"/>
                <a:gd name="connsiteY14" fmla="*/ 127044 h 168153"/>
                <a:gd name="connsiteX15" fmla="*/ 352 w 230964"/>
                <a:gd name="connsiteY15" fmla="*/ 106495 h 168153"/>
                <a:gd name="connsiteX16" fmla="*/ 25010 w 230964"/>
                <a:gd name="connsiteY16" fmla="*/ 92112 h 168153"/>
                <a:gd name="connsiteX17" fmla="*/ 34410 w 230964"/>
                <a:gd name="connsiteY17" fmla="*/ 68413 h 168153"/>
                <a:gd name="connsiteX18" fmla="*/ 43503 w 230964"/>
                <a:gd name="connsiteY18" fmla="*/ 42796 h 168153"/>
                <a:gd name="connsiteX19" fmla="*/ 54699 w 230964"/>
                <a:gd name="connsiteY19" fmla="*/ 26745 h 168153"/>
                <a:gd name="connsiteX20" fmla="*/ 81599 w 230964"/>
                <a:gd name="connsiteY20" fmla="*/ 21527 h 168153"/>
                <a:gd name="connsiteX0" fmla="*/ 81778 w 231143"/>
                <a:gd name="connsiteY0" fmla="*/ 21527 h 168153"/>
                <a:gd name="connsiteX1" fmla="*/ 102956 w 231143"/>
                <a:gd name="connsiteY1" fmla="*/ 10729 h 168153"/>
                <a:gd name="connsiteX2" fmla="*/ 184141 w 231143"/>
                <a:gd name="connsiteY2" fmla="*/ 47 h 168153"/>
                <a:gd name="connsiteX3" fmla="*/ 231143 w 231143"/>
                <a:gd name="connsiteY3" fmla="*/ 21527 h 168153"/>
                <a:gd name="connsiteX4" fmla="*/ 206014 w 231143"/>
                <a:gd name="connsiteY4" fmla="*/ 32521 h 168153"/>
                <a:gd name="connsiteX5" fmla="*/ 179301 w 231143"/>
                <a:gd name="connsiteY5" fmla="*/ 46905 h 168153"/>
                <a:gd name="connsiteX6" fmla="*/ 145685 w 231143"/>
                <a:gd name="connsiteY6" fmla="*/ 51680 h 168153"/>
                <a:gd name="connsiteX7" fmla="*/ 129986 w 231143"/>
                <a:gd name="connsiteY7" fmla="*/ 71563 h 168153"/>
                <a:gd name="connsiteX8" fmla="*/ 98847 w 231143"/>
                <a:gd name="connsiteY8" fmla="*/ 81966 h 168153"/>
                <a:gd name="connsiteX9" fmla="*/ 110545 w 231143"/>
                <a:gd name="connsiteY9" fmla="*/ 110425 h 168153"/>
                <a:gd name="connsiteX10" fmla="*/ 134095 w 231143"/>
                <a:gd name="connsiteY10" fmla="*/ 137318 h 168153"/>
                <a:gd name="connsiteX11" fmla="*/ 90944 w 231143"/>
                <a:gd name="connsiteY11" fmla="*/ 168141 h 168153"/>
                <a:gd name="connsiteX12" fmla="*/ 72450 w 231143"/>
                <a:gd name="connsiteY12" fmla="*/ 133209 h 168153"/>
                <a:gd name="connsiteX13" fmla="*/ 13225 w 231143"/>
                <a:gd name="connsiteY13" fmla="*/ 166690 h 168153"/>
                <a:gd name="connsiteX14" fmla="*/ 23134 w 231143"/>
                <a:gd name="connsiteY14" fmla="*/ 127044 h 168153"/>
                <a:gd name="connsiteX15" fmla="*/ 531 w 231143"/>
                <a:gd name="connsiteY15" fmla="*/ 106495 h 168153"/>
                <a:gd name="connsiteX16" fmla="*/ 25189 w 231143"/>
                <a:gd name="connsiteY16" fmla="*/ 92112 h 168153"/>
                <a:gd name="connsiteX17" fmla="*/ 34589 w 231143"/>
                <a:gd name="connsiteY17" fmla="*/ 68413 h 168153"/>
                <a:gd name="connsiteX18" fmla="*/ 43682 w 231143"/>
                <a:gd name="connsiteY18" fmla="*/ 42796 h 168153"/>
                <a:gd name="connsiteX19" fmla="*/ 54878 w 231143"/>
                <a:gd name="connsiteY19" fmla="*/ 26745 h 168153"/>
                <a:gd name="connsiteX20" fmla="*/ 81778 w 231143"/>
                <a:gd name="connsiteY20" fmla="*/ 21527 h 168153"/>
                <a:gd name="connsiteX0" fmla="*/ 81778 w 231143"/>
                <a:gd name="connsiteY0" fmla="*/ 21527 h 168153"/>
                <a:gd name="connsiteX1" fmla="*/ 102956 w 231143"/>
                <a:gd name="connsiteY1" fmla="*/ 10729 h 168153"/>
                <a:gd name="connsiteX2" fmla="*/ 184141 w 231143"/>
                <a:gd name="connsiteY2" fmla="*/ 47 h 168153"/>
                <a:gd name="connsiteX3" fmla="*/ 231143 w 231143"/>
                <a:gd name="connsiteY3" fmla="*/ 21527 h 168153"/>
                <a:gd name="connsiteX4" fmla="*/ 206014 w 231143"/>
                <a:gd name="connsiteY4" fmla="*/ 32521 h 168153"/>
                <a:gd name="connsiteX5" fmla="*/ 179301 w 231143"/>
                <a:gd name="connsiteY5" fmla="*/ 46905 h 168153"/>
                <a:gd name="connsiteX6" fmla="*/ 145685 w 231143"/>
                <a:gd name="connsiteY6" fmla="*/ 51680 h 168153"/>
                <a:gd name="connsiteX7" fmla="*/ 129986 w 231143"/>
                <a:gd name="connsiteY7" fmla="*/ 71563 h 168153"/>
                <a:gd name="connsiteX8" fmla="*/ 98847 w 231143"/>
                <a:gd name="connsiteY8" fmla="*/ 81966 h 168153"/>
                <a:gd name="connsiteX9" fmla="*/ 110545 w 231143"/>
                <a:gd name="connsiteY9" fmla="*/ 110425 h 168153"/>
                <a:gd name="connsiteX10" fmla="*/ 134095 w 231143"/>
                <a:gd name="connsiteY10" fmla="*/ 137318 h 168153"/>
                <a:gd name="connsiteX11" fmla="*/ 90944 w 231143"/>
                <a:gd name="connsiteY11" fmla="*/ 168141 h 168153"/>
                <a:gd name="connsiteX12" fmla="*/ 72450 w 231143"/>
                <a:gd name="connsiteY12" fmla="*/ 133209 h 168153"/>
                <a:gd name="connsiteX13" fmla="*/ 25554 w 231143"/>
                <a:gd name="connsiteY13" fmla="*/ 166690 h 168153"/>
                <a:gd name="connsiteX14" fmla="*/ 23134 w 231143"/>
                <a:gd name="connsiteY14" fmla="*/ 127044 h 168153"/>
                <a:gd name="connsiteX15" fmla="*/ 531 w 231143"/>
                <a:gd name="connsiteY15" fmla="*/ 106495 h 168153"/>
                <a:gd name="connsiteX16" fmla="*/ 25189 w 231143"/>
                <a:gd name="connsiteY16" fmla="*/ 92112 h 168153"/>
                <a:gd name="connsiteX17" fmla="*/ 34589 w 231143"/>
                <a:gd name="connsiteY17" fmla="*/ 68413 h 168153"/>
                <a:gd name="connsiteX18" fmla="*/ 43682 w 231143"/>
                <a:gd name="connsiteY18" fmla="*/ 42796 h 168153"/>
                <a:gd name="connsiteX19" fmla="*/ 54878 w 231143"/>
                <a:gd name="connsiteY19" fmla="*/ 26745 h 168153"/>
                <a:gd name="connsiteX20" fmla="*/ 81778 w 231143"/>
                <a:gd name="connsiteY20" fmla="*/ 21527 h 16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1143" h="168153">
                  <a:moveTo>
                    <a:pt x="81778" y="21527"/>
                  </a:moveTo>
                  <a:cubicBezTo>
                    <a:pt x="87831" y="15474"/>
                    <a:pt x="85896" y="14309"/>
                    <a:pt x="102956" y="10729"/>
                  </a:cubicBezTo>
                  <a:cubicBezTo>
                    <a:pt x="120016" y="7149"/>
                    <a:pt x="165269" y="-684"/>
                    <a:pt x="184141" y="47"/>
                  </a:cubicBezTo>
                  <a:lnTo>
                    <a:pt x="231143" y="21527"/>
                  </a:lnTo>
                  <a:cubicBezTo>
                    <a:pt x="222082" y="24507"/>
                    <a:pt x="215075" y="29541"/>
                    <a:pt x="206014" y="32521"/>
                  </a:cubicBezTo>
                  <a:cubicBezTo>
                    <a:pt x="194370" y="34576"/>
                    <a:pt x="190945" y="44850"/>
                    <a:pt x="179301" y="46905"/>
                  </a:cubicBezTo>
                  <a:lnTo>
                    <a:pt x="145685" y="51680"/>
                  </a:lnTo>
                  <a:cubicBezTo>
                    <a:pt x="136781" y="56474"/>
                    <a:pt x="137107" y="63433"/>
                    <a:pt x="129986" y="71563"/>
                  </a:cubicBezTo>
                  <a:cubicBezTo>
                    <a:pt x="122865" y="79693"/>
                    <a:pt x="106197" y="71722"/>
                    <a:pt x="98847" y="81966"/>
                  </a:cubicBezTo>
                  <a:lnTo>
                    <a:pt x="110545" y="110425"/>
                  </a:lnTo>
                  <a:cubicBezTo>
                    <a:pt x="109228" y="116568"/>
                    <a:pt x="140444" y="133521"/>
                    <a:pt x="134095" y="137318"/>
                  </a:cubicBezTo>
                  <a:cubicBezTo>
                    <a:pt x="132198" y="140773"/>
                    <a:pt x="101218" y="168826"/>
                    <a:pt x="90944" y="168141"/>
                  </a:cubicBezTo>
                  <a:cubicBezTo>
                    <a:pt x="80670" y="167456"/>
                    <a:pt x="86773" y="127286"/>
                    <a:pt x="72450" y="133209"/>
                  </a:cubicBezTo>
                  <a:cubicBezTo>
                    <a:pt x="58127" y="139132"/>
                    <a:pt x="37883" y="166348"/>
                    <a:pt x="25554" y="166690"/>
                  </a:cubicBezTo>
                  <a:cubicBezTo>
                    <a:pt x="13225" y="167033"/>
                    <a:pt x="25250" y="137077"/>
                    <a:pt x="23134" y="127044"/>
                  </a:cubicBezTo>
                  <a:cubicBezTo>
                    <a:pt x="21018" y="117012"/>
                    <a:pt x="-3921" y="113687"/>
                    <a:pt x="531" y="106495"/>
                  </a:cubicBezTo>
                  <a:cubicBezTo>
                    <a:pt x="813" y="92696"/>
                    <a:pt x="19513" y="98459"/>
                    <a:pt x="25189" y="92112"/>
                  </a:cubicBezTo>
                  <a:cubicBezTo>
                    <a:pt x="30865" y="85765"/>
                    <a:pt x="30822" y="76632"/>
                    <a:pt x="34589" y="68413"/>
                  </a:cubicBezTo>
                  <a:cubicBezTo>
                    <a:pt x="38356" y="60194"/>
                    <a:pt x="40301" y="49741"/>
                    <a:pt x="43682" y="42796"/>
                  </a:cubicBezTo>
                  <a:cubicBezTo>
                    <a:pt x="47063" y="35851"/>
                    <a:pt x="49214" y="30290"/>
                    <a:pt x="54878" y="26745"/>
                  </a:cubicBezTo>
                  <a:cubicBezTo>
                    <a:pt x="54940" y="16101"/>
                    <a:pt x="81716" y="32171"/>
                    <a:pt x="81778" y="21527"/>
                  </a:cubicBezTo>
                  <a:close/>
                </a:path>
              </a:pathLst>
            </a:custGeom>
            <a:solidFill>
              <a:schemeClr val="bg2"/>
            </a:solidFill>
            <a:ln w="127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>
                <a:solidFill>
                  <a:prstClr val="white"/>
                </a:solidFill>
              </a:endParaRPr>
            </a:p>
          </p:txBody>
        </p:sp>
        <p:sp>
          <p:nvSpPr>
            <p:cNvPr id="1452" name="Prostokąt 1451"/>
            <p:cNvSpPr/>
            <p:nvPr/>
          </p:nvSpPr>
          <p:spPr>
            <a:xfrm>
              <a:off x="137868" y="5481459"/>
              <a:ext cx="175983" cy="175983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1453" name="Prostokąt 1452"/>
            <p:cNvSpPr/>
            <p:nvPr/>
          </p:nvSpPr>
          <p:spPr>
            <a:xfrm>
              <a:off x="290404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accent1"/>
                  </a:solidFill>
                </a:rPr>
                <a:t>2014</a:t>
              </a:r>
              <a:endParaRPr lang="pl-PL" sz="1200" dirty="0">
                <a:solidFill>
                  <a:schemeClr val="accent1"/>
                </a:solidFill>
              </a:endParaRPr>
            </a:p>
          </p:txBody>
        </p:sp>
        <p:cxnSp>
          <p:nvCxnSpPr>
            <p:cNvPr id="1454" name="Łącznik prostoliniowy 606"/>
            <p:cNvCxnSpPr/>
            <p:nvPr/>
          </p:nvCxnSpPr>
          <p:spPr>
            <a:xfrm>
              <a:off x="754912" y="5481459"/>
              <a:ext cx="0" cy="968199"/>
            </a:xfrm>
            <a:prstGeom prst="line">
              <a:avLst/>
            </a:prstGeom>
            <a:ln w="9525"/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55" name="Prostokąt 1454"/>
            <p:cNvSpPr/>
            <p:nvPr/>
          </p:nvSpPr>
          <p:spPr>
            <a:xfrm>
              <a:off x="754912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rgbClr val="D71B31"/>
                  </a:solidFill>
                </a:rPr>
                <a:t>9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rgbClr val="D71B31"/>
                  </a:solidFill>
                </a:rPr>
                <a:t>krajów</a:t>
              </a:r>
              <a:endParaRPr lang="pl-PL" sz="1200" dirty="0">
                <a:solidFill>
                  <a:srgbClr val="D71B31"/>
                </a:solidFill>
              </a:endParaRPr>
            </a:p>
          </p:txBody>
        </p:sp>
        <p:sp>
          <p:nvSpPr>
            <p:cNvPr id="1456" name="Prostokąt 1455"/>
            <p:cNvSpPr/>
            <p:nvPr/>
          </p:nvSpPr>
          <p:spPr>
            <a:xfrm>
              <a:off x="2006861" y="5481459"/>
              <a:ext cx="175983" cy="17598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1457" name="Prostokąt 1456"/>
            <p:cNvSpPr/>
            <p:nvPr/>
          </p:nvSpPr>
          <p:spPr>
            <a:xfrm>
              <a:off x="2159397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2015</a:t>
              </a:r>
              <a:endParaRPr lang="pl-PL" sz="12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cxnSp>
          <p:nvCxnSpPr>
            <p:cNvPr id="1458" name="Łącznik prostoliniowy 1466"/>
            <p:cNvCxnSpPr/>
            <p:nvPr/>
          </p:nvCxnSpPr>
          <p:spPr>
            <a:xfrm>
              <a:off x="2623905" y="5481459"/>
              <a:ext cx="0" cy="968199"/>
            </a:xfrm>
            <a:prstGeom prst="line">
              <a:avLst/>
            </a:prstGeom>
            <a:ln w="9525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59" name="Prostokąt 1458"/>
            <p:cNvSpPr/>
            <p:nvPr/>
          </p:nvSpPr>
          <p:spPr>
            <a:xfrm>
              <a:off x="2623905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23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kraje</a:t>
              </a:r>
              <a:endParaRPr lang="pl-PL" sz="12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1460" name="Freeform 6"/>
            <p:cNvSpPr>
              <a:spLocks/>
            </p:cNvSpPr>
            <p:nvPr/>
          </p:nvSpPr>
          <p:spPr bwMode="auto">
            <a:xfrm>
              <a:off x="5641928" y="3113181"/>
              <a:ext cx="167935" cy="133581"/>
            </a:xfrm>
            <a:custGeom>
              <a:avLst/>
              <a:gdLst>
                <a:gd name="T0" fmla="*/ 254 w 287"/>
                <a:gd name="T1" fmla="*/ 99 h 212"/>
                <a:gd name="T2" fmla="*/ 228 w 287"/>
                <a:gd name="T3" fmla="*/ 76 h 212"/>
                <a:gd name="T4" fmla="*/ 141 w 287"/>
                <a:gd name="T5" fmla="*/ 0 h 212"/>
                <a:gd name="T6" fmla="*/ 78 w 287"/>
                <a:gd name="T7" fmla="*/ 21 h 212"/>
                <a:gd name="T8" fmla="*/ 98 w 287"/>
                <a:gd name="T9" fmla="*/ 27 h 212"/>
                <a:gd name="T10" fmla="*/ 114 w 287"/>
                <a:gd name="T11" fmla="*/ 21 h 212"/>
                <a:gd name="T12" fmla="*/ 128 w 287"/>
                <a:gd name="T13" fmla="*/ 21 h 212"/>
                <a:gd name="T14" fmla="*/ 134 w 287"/>
                <a:gd name="T15" fmla="*/ 37 h 212"/>
                <a:gd name="T16" fmla="*/ 114 w 287"/>
                <a:gd name="T17" fmla="*/ 42 h 212"/>
                <a:gd name="T18" fmla="*/ 93 w 287"/>
                <a:gd name="T19" fmla="*/ 42 h 212"/>
                <a:gd name="T20" fmla="*/ 78 w 287"/>
                <a:gd name="T21" fmla="*/ 42 h 212"/>
                <a:gd name="T22" fmla="*/ 57 w 287"/>
                <a:gd name="T23" fmla="*/ 52 h 212"/>
                <a:gd name="T24" fmla="*/ 62 w 287"/>
                <a:gd name="T25" fmla="*/ 63 h 212"/>
                <a:gd name="T26" fmla="*/ 52 w 287"/>
                <a:gd name="T27" fmla="*/ 78 h 212"/>
                <a:gd name="T28" fmla="*/ 42 w 287"/>
                <a:gd name="T29" fmla="*/ 89 h 212"/>
                <a:gd name="T30" fmla="*/ 26 w 287"/>
                <a:gd name="T31" fmla="*/ 99 h 212"/>
                <a:gd name="T32" fmla="*/ 11 w 287"/>
                <a:gd name="T33" fmla="*/ 99 h 212"/>
                <a:gd name="T34" fmla="*/ 0 w 287"/>
                <a:gd name="T35" fmla="*/ 113 h 212"/>
                <a:gd name="T36" fmla="*/ 11 w 287"/>
                <a:gd name="T37" fmla="*/ 125 h 212"/>
                <a:gd name="T38" fmla="*/ 26 w 287"/>
                <a:gd name="T39" fmla="*/ 125 h 212"/>
                <a:gd name="T40" fmla="*/ 26 w 287"/>
                <a:gd name="T41" fmla="*/ 144 h 212"/>
                <a:gd name="T42" fmla="*/ 31 w 287"/>
                <a:gd name="T43" fmla="*/ 160 h 212"/>
                <a:gd name="T44" fmla="*/ 26 w 287"/>
                <a:gd name="T45" fmla="*/ 175 h 212"/>
                <a:gd name="T46" fmla="*/ 21 w 287"/>
                <a:gd name="T47" fmla="*/ 191 h 212"/>
                <a:gd name="T48" fmla="*/ 31 w 287"/>
                <a:gd name="T49" fmla="*/ 201 h 212"/>
                <a:gd name="T50" fmla="*/ 52 w 287"/>
                <a:gd name="T51" fmla="*/ 196 h 212"/>
                <a:gd name="T52" fmla="*/ 62 w 287"/>
                <a:gd name="T53" fmla="*/ 186 h 212"/>
                <a:gd name="T54" fmla="*/ 78 w 287"/>
                <a:gd name="T55" fmla="*/ 191 h 212"/>
                <a:gd name="T56" fmla="*/ 78 w 287"/>
                <a:gd name="T57" fmla="*/ 181 h 212"/>
                <a:gd name="T58" fmla="*/ 98 w 287"/>
                <a:gd name="T59" fmla="*/ 181 h 212"/>
                <a:gd name="T60" fmla="*/ 98 w 287"/>
                <a:gd name="T61" fmla="*/ 160 h 212"/>
                <a:gd name="T62" fmla="*/ 109 w 287"/>
                <a:gd name="T63" fmla="*/ 150 h 212"/>
                <a:gd name="T64" fmla="*/ 118 w 287"/>
                <a:gd name="T65" fmla="*/ 139 h 212"/>
                <a:gd name="T66" fmla="*/ 128 w 287"/>
                <a:gd name="T67" fmla="*/ 150 h 212"/>
                <a:gd name="T68" fmla="*/ 134 w 287"/>
                <a:gd name="T69" fmla="*/ 165 h 212"/>
                <a:gd name="T70" fmla="*/ 144 w 287"/>
                <a:gd name="T71" fmla="*/ 175 h 212"/>
                <a:gd name="T72" fmla="*/ 144 w 287"/>
                <a:gd name="T73" fmla="*/ 196 h 212"/>
                <a:gd name="T74" fmla="*/ 149 w 287"/>
                <a:gd name="T75" fmla="*/ 212 h 212"/>
                <a:gd name="T76" fmla="*/ 165 w 287"/>
                <a:gd name="T77" fmla="*/ 206 h 212"/>
                <a:gd name="T78" fmla="*/ 180 w 287"/>
                <a:gd name="T79" fmla="*/ 201 h 212"/>
                <a:gd name="T80" fmla="*/ 190 w 287"/>
                <a:gd name="T81" fmla="*/ 191 h 212"/>
                <a:gd name="T82" fmla="*/ 201 w 287"/>
                <a:gd name="T83" fmla="*/ 181 h 212"/>
                <a:gd name="T84" fmla="*/ 216 w 287"/>
                <a:gd name="T85" fmla="*/ 175 h 212"/>
                <a:gd name="T86" fmla="*/ 232 w 287"/>
                <a:gd name="T87" fmla="*/ 181 h 212"/>
                <a:gd name="T88" fmla="*/ 242 w 287"/>
                <a:gd name="T89" fmla="*/ 170 h 212"/>
                <a:gd name="T90" fmla="*/ 251 w 287"/>
                <a:gd name="T91" fmla="*/ 181 h 212"/>
                <a:gd name="T92" fmla="*/ 251 w 287"/>
                <a:gd name="T93" fmla="*/ 186 h 212"/>
                <a:gd name="T94" fmla="*/ 267 w 287"/>
                <a:gd name="T95" fmla="*/ 191 h 212"/>
                <a:gd name="T96" fmla="*/ 277 w 287"/>
                <a:gd name="T97" fmla="*/ 181 h 212"/>
                <a:gd name="T98" fmla="*/ 282 w 287"/>
                <a:gd name="T99" fmla="*/ 18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7" h="212">
                  <a:moveTo>
                    <a:pt x="287" y="189"/>
                  </a:moveTo>
                  <a:lnTo>
                    <a:pt x="285" y="152"/>
                  </a:lnTo>
                  <a:lnTo>
                    <a:pt x="271" y="121"/>
                  </a:lnTo>
                  <a:lnTo>
                    <a:pt x="254" y="99"/>
                  </a:lnTo>
                  <a:lnTo>
                    <a:pt x="245" y="93"/>
                  </a:lnTo>
                  <a:lnTo>
                    <a:pt x="228" y="95"/>
                  </a:lnTo>
                  <a:lnTo>
                    <a:pt x="223" y="80"/>
                  </a:lnTo>
                  <a:lnTo>
                    <a:pt x="228" y="76"/>
                  </a:lnTo>
                  <a:lnTo>
                    <a:pt x="227" y="46"/>
                  </a:lnTo>
                  <a:lnTo>
                    <a:pt x="191" y="26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8" y="16"/>
                  </a:lnTo>
                  <a:lnTo>
                    <a:pt x="78" y="21"/>
                  </a:lnTo>
                  <a:lnTo>
                    <a:pt x="83" y="21"/>
                  </a:lnTo>
                  <a:lnTo>
                    <a:pt x="88" y="21"/>
                  </a:lnTo>
                  <a:lnTo>
                    <a:pt x="93" y="27"/>
                  </a:lnTo>
                  <a:lnTo>
                    <a:pt x="98" y="27"/>
                  </a:lnTo>
                  <a:lnTo>
                    <a:pt x="104" y="27"/>
                  </a:lnTo>
                  <a:lnTo>
                    <a:pt x="109" y="27"/>
                  </a:lnTo>
                  <a:lnTo>
                    <a:pt x="109" y="21"/>
                  </a:lnTo>
                  <a:lnTo>
                    <a:pt x="114" y="21"/>
                  </a:lnTo>
                  <a:lnTo>
                    <a:pt x="114" y="16"/>
                  </a:lnTo>
                  <a:lnTo>
                    <a:pt x="118" y="16"/>
                  </a:lnTo>
                  <a:lnTo>
                    <a:pt x="123" y="21"/>
                  </a:lnTo>
                  <a:lnTo>
                    <a:pt x="128" y="21"/>
                  </a:lnTo>
                  <a:lnTo>
                    <a:pt x="128" y="27"/>
                  </a:lnTo>
                  <a:lnTo>
                    <a:pt x="134" y="27"/>
                  </a:lnTo>
                  <a:lnTo>
                    <a:pt x="134" y="32"/>
                  </a:lnTo>
                  <a:lnTo>
                    <a:pt x="134" y="37"/>
                  </a:lnTo>
                  <a:lnTo>
                    <a:pt x="128" y="42"/>
                  </a:lnTo>
                  <a:lnTo>
                    <a:pt x="123" y="42"/>
                  </a:lnTo>
                  <a:lnTo>
                    <a:pt x="118" y="42"/>
                  </a:lnTo>
                  <a:lnTo>
                    <a:pt x="114" y="42"/>
                  </a:lnTo>
                  <a:lnTo>
                    <a:pt x="109" y="42"/>
                  </a:lnTo>
                  <a:lnTo>
                    <a:pt x="104" y="42"/>
                  </a:lnTo>
                  <a:lnTo>
                    <a:pt x="98" y="42"/>
                  </a:lnTo>
                  <a:lnTo>
                    <a:pt x="93" y="42"/>
                  </a:lnTo>
                  <a:lnTo>
                    <a:pt x="93" y="37"/>
                  </a:lnTo>
                  <a:lnTo>
                    <a:pt x="88" y="37"/>
                  </a:lnTo>
                  <a:lnTo>
                    <a:pt x="83" y="42"/>
                  </a:lnTo>
                  <a:lnTo>
                    <a:pt x="78" y="42"/>
                  </a:lnTo>
                  <a:lnTo>
                    <a:pt x="73" y="42"/>
                  </a:lnTo>
                  <a:lnTo>
                    <a:pt x="67" y="47"/>
                  </a:lnTo>
                  <a:lnTo>
                    <a:pt x="62" y="52"/>
                  </a:lnTo>
                  <a:lnTo>
                    <a:pt x="57" y="52"/>
                  </a:lnTo>
                  <a:lnTo>
                    <a:pt x="52" y="58"/>
                  </a:lnTo>
                  <a:lnTo>
                    <a:pt x="52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2" y="68"/>
                  </a:lnTo>
                  <a:lnTo>
                    <a:pt x="62" y="73"/>
                  </a:lnTo>
                  <a:lnTo>
                    <a:pt x="57" y="73"/>
                  </a:lnTo>
                  <a:lnTo>
                    <a:pt x="52" y="78"/>
                  </a:lnTo>
                  <a:lnTo>
                    <a:pt x="47" y="78"/>
                  </a:lnTo>
                  <a:lnTo>
                    <a:pt x="42" y="78"/>
                  </a:lnTo>
                  <a:lnTo>
                    <a:pt x="42" y="83"/>
                  </a:lnTo>
                  <a:lnTo>
                    <a:pt x="42" y="89"/>
                  </a:lnTo>
                  <a:lnTo>
                    <a:pt x="36" y="89"/>
                  </a:lnTo>
                  <a:lnTo>
                    <a:pt x="31" y="94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1" y="99"/>
                  </a:lnTo>
                  <a:lnTo>
                    <a:pt x="16" y="99"/>
                  </a:lnTo>
                  <a:lnTo>
                    <a:pt x="11" y="99"/>
                  </a:lnTo>
                  <a:lnTo>
                    <a:pt x="5" y="99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0" y="120"/>
                  </a:lnTo>
                  <a:lnTo>
                    <a:pt x="5" y="120"/>
                  </a:lnTo>
                  <a:lnTo>
                    <a:pt x="5" y="125"/>
                  </a:lnTo>
                  <a:lnTo>
                    <a:pt x="11" y="125"/>
                  </a:lnTo>
                  <a:lnTo>
                    <a:pt x="16" y="120"/>
                  </a:lnTo>
                  <a:lnTo>
                    <a:pt x="21" y="120"/>
                  </a:lnTo>
                  <a:lnTo>
                    <a:pt x="26" y="120"/>
                  </a:lnTo>
                  <a:lnTo>
                    <a:pt x="26" y="125"/>
                  </a:lnTo>
                  <a:lnTo>
                    <a:pt x="26" y="129"/>
                  </a:lnTo>
                  <a:lnTo>
                    <a:pt x="26" y="134"/>
                  </a:lnTo>
                  <a:lnTo>
                    <a:pt x="26" y="139"/>
                  </a:lnTo>
                  <a:lnTo>
                    <a:pt x="26" y="144"/>
                  </a:lnTo>
                  <a:lnTo>
                    <a:pt x="31" y="144"/>
                  </a:lnTo>
                  <a:lnTo>
                    <a:pt x="31" y="150"/>
                  </a:lnTo>
                  <a:lnTo>
                    <a:pt x="31" y="155"/>
                  </a:lnTo>
                  <a:lnTo>
                    <a:pt x="31" y="160"/>
                  </a:lnTo>
                  <a:lnTo>
                    <a:pt x="26" y="160"/>
                  </a:lnTo>
                  <a:lnTo>
                    <a:pt x="26" y="165"/>
                  </a:lnTo>
                  <a:lnTo>
                    <a:pt x="26" y="170"/>
                  </a:lnTo>
                  <a:lnTo>
                    <a:pt x="26" y="175"/>
                  </a:lnTo>
                  <a:lnTo>
                    <a:pt x="26" y="181"/>
                  </a:lnTo>
                  <a:lnTo>
                    <a:pt x="26" y="186"/>
                  </a:lnTo>
                  <a:lnTo>
                    <a:pt x="26" y="191"/>
                  </a:lnTo>
                  <a:lnTo>
                    <a:pt x="21" y="191"/>
                  </a:lnTo>
                  <a:lnTo>
                    <a:pt x="21" y="196"/>
                  </a:lnTo>
                  <a:lnTo>
                    <a:pt x="26" y="196"/>
                  </a:lnTo>
                  <a:lnTo>
                    <a:pt x="26" y="201"/>
                  </a:lnTo>
                  <a:lnTo>
                    <a:pt x="31" y="201"/>
                  </a:lnTo>
                  <a:lnTo>
                    <a:pt x="36" y="201"/>
                  </a:lnTo>
                  <a:lnTo>
                    <a:pt x="42" y="196"/>
                  </a:lnTo>
                  <a:lnTo>
                    <a:pt x="47" y="196"/>
                  </a:lnTo>
                  <a:lnTo>
                    <a:pt x="52" y="196"/>
                  </a:lnTo>
                  <a:lnTo>
                    <a:pt x="52" y="191"/>
                  </a:lnTo>
                  <a:lnTo>
                    <a:pt x="57" y="191"/>
                  </a:lnTo>
                  <a:lnTo>
                    <a:pt x="57" y="186"/>
                  </a:lnTo>
                  <a:lnTo>
                    <a:pt x="62" y="186"/>
                  </a:lnTo>
                  <a:lnTo>
                    <a:pt x="62" y="191"/>
                  </a:lnTo>
                  <a:lnTo>
                    <a:pt x="67" y="191"/>
                  </a:lnTo>
                  <a:lnTo>
                    <a:pt x="73" y="191"/>
                  </a:lnTo>
                  <a:lnTo>
                    <a:pt x="78" y="191"/>
                  </a:lnTo>
                  <a:lnTo>
                    <a:pt x="78" y="186"/>
                  </a:lnTo>
                  <a:lnTo>
                    <a:pt x="73" y="186"/>
                  </a:lnTo>
                  <a:lnTo>
                    <a:pt x="73" y="181"/>
                  </a:lnTo>
                  <a:lnTo>
                    <a:pt x="78" y="181"/>
                  </a:lnTo>
                  <a:lnTo>
                    <a:pt x="83" y="181"/>
                  </a:lnTo>
                  <a:lnTo>
                    <a:pt x="88" y="181"/>
                  </a:lnTo>
                  <a:lnTo>
                    <a:pt x="93" y="181"/>
                  </a:lnTo>
                  <a:lnTo>
                    <a:pt x="98" y="181"/>
                  </a:lnTo>
                  <a:lnTo>
                    <a:pt x="104" y="175"/>
                  </a:lnTo>
                  <a:lnTo>
                    <a:pt x="104" y="170"/>
                  </a:lnTo>
                  <a:lnTo>
                    <a:pt x="104" y="165"/>
                  </a:lnTo>
                  <a:lnTo>
                    <a:pt x="98" y="160"/>
                  </a:lnTo>
                  <a:lnTo>
                    <a:pt x="104" y="160"/>
                  </a:lnTo>
                  <a:lnTo>
                    <a:pt x="109" y="160"/>
                  </a:lnTo>
                  <a:lnTo>
                    <a:pt x="109" y="155"/>
                  </a:lnTo>
                  <a:lnTo>
                    <a:pt x="109" y="150"/>
                  </a:lnTo>
                  <a:lnTo>
                    <a:pt x="109" y="144"/>
                  </a:lnTo>
                  <a:lnTo>
                    <a:pt x="114" y="144"/>
                  </a:lnTo>
                  <a:lnTo>
                    <a:pt x="114" y="139"/>
                  </a:lnTo>
                  <a:lnTo>
                    <a:pt x="118" y="139"/>
                  </a:lnTo>
                  <a:lnTo>
                    <a:pt x="123" y="139"/>
                  </a:lnTo>
                  <a:lnTo>
                    <a:pt x="123" y="144"/>
                  </a:lnTo>
                  <a:lnTo>
                    <a:pt x="128" y="144"/>
                  </a:lnTo>
                  <a:lnTo>
                    <a:pt x="128" y="150"/>
                  </a:lnTo>
                  <a:lnTo>
                    <a:pt x="128" y="155"/>
                  </a:lnTo>
                  <a:lnTo>
                    <a:pt x="128" y="160"/>
                  </a:lnTo>
                  <a:lnTo>
                    <a:pt x="128" y="165"/>
                  </a:lnTo>
                  <a:lnTo>
                    <a:pt x="134" y="165"/>
                  </a:lnTo>
                  <a:lnTo>
                    <a:pt x="139" y="165"/>
                  </a:lnTo>
                  <a:lnTo>
                    <a:pt x="139" y="170"/>
                  </a:lnTo>
                  <a:lnTo>
                    <a:pt x="144" y="170"/>
                  </a:lnTo>
                  <a:lnTo>
                    <a:pt x="144" y="175"/>
                  </a:lnTo>
                  <a:lnTo>
                    <a:pt x="144" y="181"/>
                  </a:lnTo>
                  <a:lnTo>
                    <a:pt x="144" y="186"/>
                  </a:lnTo>
                  <a:lnTo>
                    <a:pt x="144" y="191"/>
                  </a:lnTo>
                  <a:lnTo>
                    <a:pt x="144" y="196"/>
                  </a:lnTo>
                  <a:lnTo>
                    <a:pt x="144" y="201"/>
                  </a:lnTo>
                  <a:lnTo>
                    <a:pt x="144" y="206"/>
                  </a:lnTo>
                  <a:lnTo>
                    <a:pt x="149" y="206"/>
                  </a:lnTo>
                  <a:lnTo>
                    <a:pt x="149" y="212"/>
                  </a:lnTo>
                  <a:lnTo>
                    <a:pt x="154" y="212"/>
                  </a:lnTo>
                  <a:lnTo>
                    <a:pt x="159" y="212"/>
                  </a:lnTo>
                  <a:lnTo>
                    <a:pt x="165" y="212"/>
                  </a:lnTo>
                  <a:lnTo>
                    <a:pt x="165" y="206"/>
                  </a:lnTo>
                  <a:lnTo>
                    <a:pt x="170" y="206"/>
                  </a:lnTo>
                  <a:lnTo>
                    <a:pt x="170" y="201"/>
                  </a:lnTo>
                  <a:lnTo>
                    <a:pt x="175" y="201"/>
                  </a:lnTo>
                  <a:lnTo>
                    <a:pt x="180" y="201"/>
                  </a:lnTo>
                  <a:lnTo>
                    <a:pt x="180" y="196"/>
                  </a:lnTo>
                  <a:lnTo>
                    <a:pt x="185" y="196"/>
                  </a:lnTo>
                  <a:lnTo>
                    <a:pt x="185" y="191"/>
                  </a:lnTo>
                  <a:lnTo>
                    <a:pt x="190" y="191"/>
                  </a:lnTo>
                  <a:lnTo>
                    <a:pt x="190" y="186"/>
                  </a:lnTo>
                  <a:lnTo>
                    <a:pt x="196" y="186"/>
                  </a:lnTo>
                  <a:lnTo>
                    <a:pt x="196" y="181"/>
                  </a:lnTo>
                  <a:lnTo>
                    <a:pt x="201" y="181"/>
                  </a:lnTo>
                  <a:lnTo>
                    <a:pt x="206" y="181"/>
                  </a:lnTo>
                  <a:lnTo>
                    <a:pt x="206" y="175"/>
                  </a:lnTo>
                  <a:lnTo>
                    <a:pt x="211" y="175"/>
                  </a:lnTo>
                  <a:lnTo>
                    <a:pt x="216" y="175"/>
                  </a:lnTo>
                  <a:lnTo>
                    <a:pt x="221" y="175"/>
                  </a:lnTo>
                  <a:lnTo>
                    <a:pt x="221" y="181"/>
                  </a:lnTo>
                  <a:lnTo>
                    <a:pt x="227" y="181"/>
                  </a:lnTo>
                  <a:lnTo>
                    <a:pt x="232" y="181"/>
                  </a:lnTo>
                  <a:lnTo>
                    <a:pt x="232" y="175"/>
                  </a:lnTo>
                  <a:lnTo>
                    <a:pt x="237" y="175"/>
                  </a:lnTo>
                  <a:lnTo>
                    <a:pt x="237" y="170"/>
                  </a:lnTo>
                  <a:lnTo>
                    <a:pt x="242" y="170"/>
                  </a:lnTo>
                  <a:lnTo>
                    <a:pt x="246" y="170"/>
                  </a:lnTo>
                  <a:lnTo>
                    <a:pt x="251" y="170"/>
                  </a:lnTo>
                  <a:lnTo>
                    <a:pt x="251" y="175"/>
                  </a:lnTo>
                  <a:lnTo>
                    <a:pt x="251" y="181"/>
                  </a:lnTo>
                  <a:lnTo>
                    <a:pt x="246" y="181"/>
                  </a:lnTo>
                  <a:lnTo>
                    <a:pt x="242" y="186"/>
                  </a:lnTo>
                  <a:lnTo>
                    <a:pt x="246" y="186"/>
                  </a:lnTo>
                  <a:lnTo>
                    <a:pt x="251" y="186"/>
                  </a:lnTo>
                  <a:lnTo>
                    <a:pt x="258" y="186"/>
                  </a:lnTo>
                  <a:lnTo>
                    <a:pt x="262" y="186"/>
                  </a:lnTo>
                  <a:lnTo>
                    <a:pt x="262" y="191"/>
                  </a:lnTo>
                  <a:lnTo>
                    <a:pt x="267" y="191"/>
                  </a:lnTo>
                  <a:lnTo>
                    <a:pt x="272" y="191"/>
                  </a:lnTo>
                  <a:lnTo>
                    <a:pt x="272" y="186"/>
                  </a:lnTo>
                  <a:lnTo>
                    <a:pt x="277" y="186"/>
                  </a:lnTo>
                  <a:lnTo>
                    <a:pt x="277" y="181"/>
                  </a:lnTo>
                  <a:lnTo>
                    <a:pt x="281" y="181"/>
                  </a:lnTo>
                  <a:lnTo>
                    <a:pt x="282" y="181"/>
                  </a:lnTo>
                  <a:lnTo>
                    <a:pt x="282" y="182"/>
                  </a:lnTo>
                  <a:lnTo>
                    <a:pt x="282" y="186"/>
                  </a:lnTo>
                  <a:lnTo>
                    <a:pt x="285" y="186"/>
                  </a:lnTo>
                  <a:lnTo>
                    <a:pt x="286" y="186"/>
                  </a:lnTo>
                  <a:lnTo>
                    <a:pt x="287" y="189"/>
                  </a:lnTo>
                  <a:close/>
                </a:path>
              </a:pathLst>
            </a:custGeom>
            <a:solidFill>
              <a:srgbClr val="D8D8D8"/>
            </a:solidFill>
            <a:ln w="63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61" name="Freeform 32"/>
            <p:cNvSpPr>
              <a:spLocks/>
            </p:cNvSpPr>
            <p:nvPr/>
          </p:nvSpPr>
          <p:spPr bwMode="auto">
            <a:xfrm>
              <a:off x="5685939" y="3080416"/>
              <a:ext cx="181929" cy="78132"/>
            </a:xfrm>
            <a:custGeom>
              <a:avLst/>
              <a:gdLst>
                <a:gd name="T0" fmla="*/ 218 w 313"/>
                <a:gd name="T1" fmla="*/ 70 h 123"/>
                <a:gd name="T2" fmla="*/ 271 w 313"/>
                <a:gd name="T3" fmla="*/ 51 h 123"/>
                <a:gd name="T4" fmla="*/ 308 w 313"/>
                <a:gd name="T5" fmla="*/ 26 h 123"/>
                <a:gd name="T6" fmla="*/ 292 w 313"/>
                <a:gd name="T7" fmla="*/ 21 h 123"/>
                <a:gd name="T8" fmla="*/ 282 w 313"/>
                <a:gd name="T9" fmla="*/ 5 h 123"/>
                <a:gd name="T10" fmla="*/ 277 w 313"/>
                <a:gd name="T11" fmla="*/ 5 h 123"/>
                <a:gd name="T12" fmla="*/ 266 w 313"/>
                <a:gd name="T13" fmla="*/ 5 h 123"/>
                <a:gd name="T14" fmla="*/ 246 w 313"/>
                <a:gd name="T15" fmla="*/ 0 h 123"/>
                <a:gd name="T16" fmla="*/ 235 w 313"/>
                <a:gd name="T17" fmla="*/ 0 h 123"/>
                <a:gd name="T18" fmla="*/ 225 w 313"/>
                <a:gd name="T19" fmla="*/ 0 h 123"/>
                <a:gd name="T20" fmla="*/ 204 w 313"/>
                <a:gd name="T21" fmla="*/ 0 h 123"/>
                <a:gd name="T22" fmla="*/ 194 w 313"/>
                <a:gd name="T23" fmla="*/ 0 h 123"/>
                <a:gd name="T24" fmla="*/ 185 w 313"/>
                <a:gd name="T25" fmla="*/ 5 h 123"/>
                <a:gd name="T26" fmla="*/ 178 w 313"/>
                <a:gd name="T27" fmla="*/ 0 h 123"/>
                <a:gd name="T28" fmla="*/ 173 w 313"/>
                <a:gd name="T29" fmla="*/ 5 h 123"/>
                <a:gd name="T30" fmla="*/ 169 w 313"/>
                <a:gd name="T31" fmla="*/ 9 h 123"/>
                <a:gd name="T32" fmla="*/ 159 w 313"/>
                <a:gd name="T33" fmla="*/ 9 h 123"/>
                <a:gd name="T34" fmla="*/ 143 w 313"/>
                <a:gd name="T35" fmla="*/ 5 h 123"/>
                <a:gd name="T36" fmla="*/ 128 w 313"/>
                <a:gd name="T37" fmla="*/ 0 h 123"/>
                <a:gd name="T38" fmla="*/ 123 w 313"/>
                <a:gd name="T39" fmla="*/ 0 h 123"/>
                <a:gd name="T40" fmla="*/ 117 w 313"/>
                <a:gd name="T41" fmla="*/ 0 h 123"/>
                <a:gd name="T42" fmla="*/ 112 w 313"/>
                <a:gd name="T43" fmla="*/ 0 h 123"/>
                <a:gd name="T44" fmla="*/ 107 w 313"/>
                <a:gd name="T45" fmla="*/ 0 h 123"/>
                <a:gd name="T46" fmla="*/ 102 w 313"/>
                <a:gd name="T47" fmla="*/ 0 h 123"/>
                <a:gd name="T48" fmla="*/ 97 w 313"/>
                <a:gd name="T49" fmla="*/ 0 h 123"/>
                <a:gd name="T50" fmla="*/ 92 w 313"/>
                <a:gd name="T51" fmla="*/ 5 h 123"/>
                <a:gd name="T52" fmla="*/ 97 w 313"/>
                <a:gd name="T53" fmla="*/ 9 h 123"/>
                <a:gd name="T54" fmla="*/ 97 w 313"/>
                <a:gd name="T55" fmla="*/ 16 h 123"/>
                <a:gd name="T56" fmla="*/ 97 w 313"/>
                <a:gd name="T57" fmla="*/ 26 h 123"/>
                <a:gd name="T58" fmla="*/ 86 w 313"/>
                <a:gd name="T59" fmla="*/ 26 h 123"/>
                <a:gd name="T60" fmla="*/ 71 w 313"/>
                <a:gd name="T61" fmla="*/ 26 h 123"/>
                <a:gd name="T62" fmla="*/ 50 w 313"/>
                <a:gd name="T63" fmla="*/ 26 h 123"/>
                <a:gd name="T64" fmla="*/ 41 w 313"/>
                <a:gd name="T65" fmla="*/ 26 h 123"/>
                <a:gd name="T66" fmla="*/ 31 w 313"/>
                <a:gd name="T67" fmla="*/ 21 h 123"/>
                <a:gd name="T68" fmla="*/ 25 w 313"/>
                <a:gd name="T69" fmla="*/ 21 h 123"/>
                <a:gd name="T70" fmla="*/ 15 w 313"/>
                <a:gd name="T71" fmla="*/ 26 h 123"/>
                <a:gd name="T72" fmla="*/ 20 w 313"/>
                <a:gd name="T73" fmla="*/ 30 h 123"/>
                <a:gd name="T74" fmla="*/ 10 w 313"/>
                <a:gd name="T75" fmla="*/ 35 h 123"/>
                <a:gd name="T76" fmla="*/ 15 w 313"/>
                <a:gd name="T77" fmla="*/ 35 h 123"/>
                <a:gd name="T78" fmla="*/ 15 w 313"/>
                <a:gd name="T79" fmla="*/ 40 h 123"/>
                <a:gd name="T80" fmla="*/ 10 w 313"/>
                <a:gd name="T81" fmla="*/ 51 h 123"/>
                <a:gd name="T82" fmla="*/ 5 w 313"/>
                <a:gd name="T83" fmla="*/ 61 h 123"/>
                <a:gd name="T84" fmla="*/ 0 w 313"/>
                <a:gd name="T85" fmla="*/ 66 h 123"/>
                <a:gd name="T86" fmla="*/ 10 w 313"/>
                <a:gd name="T87" fmla="*/ 71 h 123"/>
                <a:gd name="T88" fmla="*/ 20 w 313"/>
                <a:gd name="T89" fmla="*/ 77 h 123"/>
                <a:gd name="T90" fmla="*/ 25 w 313"/>
                <a:gd name="T91" fmla="*/ 77 h 123"/>
                <a:gd name="T92" fmla="*/ 36 w 313"/>
                <a:gd name="T93" fmla="*/ 77 h 123"/>
                <a:gd name="T94" fmla="*/ 41 w 313"/>
                <a:gd name="T95" fmla="*/ 71 h 123"/>
                <a:gd name="T96" fmla="*/ 41 w 313"/>
                <a:gd name="T97" fmla="*/ 66 h 123"/>
                <a:gd name="T98" fmla="*/ 50 w 313"/>
                <a:gd name="T99" fmla="*/ 71 h 123"/>
                <a:gd name="T100" fmla="*/ 61 w 313"/>
                <a:gd name="T101" fmla="*/ 82 h 123"/>
                <a:gd name="T102" fmla="*/ 61 w 313"/>
                <a:gd name="T103" fmla="*/ 87 h 123"/>
                <a:gd name="T104" fmla="*/ 50 w 313"/>
                <a:gd name="T105" fmla="*/ 99 h 123"/>
                <a:gd name="T106" fmla="*/ 41 w 313"/>
                <a:gd name="T107" fmla="*/ 99 h 123"/>
                <a:gd name="T108" fmla="*/ 29 w 313"/>
                <a:gd name="T109" fmla="*/ 99 h 123"/>
                <a:gd name="T110" fmla="*/ 27 w 313"/>
                <a:gd name="T111" fmla="*/ 120 h 123"/>
                <a:gd name="T112" fmla="*/ 122 w 313"/>
                <a:gd name="T113" fmla="*/ 11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123">
                  <a:moveTo>
                    <a:pt x="167" y="104"/>
                  </a:moveTo>
                  <a:lnTo>
                    <a:pt x="186" y="87"/>
                  </a:lnTo>
                  <a:lnTo>
                    <a:pt x="199" y="77"/>
                  </a:lnTo>
                  <a:lnTo>
                    <a:pt x="199" y="72"/>
                  </a:lnTo>
                  <a:lnTo>
                    <a:pt x="205" y="74"/>
                  </a:lnTo>
                  <a:lnTo>
                    <a:pt x="213" y="74"/>
                  </a:lnTo>
                  <a:lnTo>
                    <a:pt x="218" y="70"/>
                  </a:lnTo>
                  <a:lnTo>
                    <a:pt x="225" y="80"/>
                  </a:lnTo>
                  <a:lnTo>
                    <a:pt x="234" y="76"/>
                  </a:lnTo>
                  <a:lnTo>
                    <a:pt x="244" y="72"/>
                  </a:lnTo>
                  <a:lnTo>
                    <a:pt x="247" y="72"/>
                  </a:lnTo>
                  <a:lnTo>
                    <a:pt x="252" y="59"/>
                  </a:lnTo>
                  <a:lnTo>
                    <a:pt x="258" y="51"/>
                  </a:lnTo>
                  <a:lnTo>
                    <a:pt x="271" y="51"/>
                  </a:lnTo>
                  <a:lnTo>
                    <a:pt x="287" y="40"/>
                  </a:lnTo>
                  <a:lnTo>
                    <a:pt x="292" y="35"/>
                  </a:lnTo>
                  <a:lnTo>
                    <a:pt x="301" y="35"/>
                  </a:lnTo>
                  <a:lnTo>
                    <a:pt x="308" y="30"/>
                  </a:lnTo>
                  <a:lnTo>
                    <a:pt x="313" y="26"/>
                  </a:lnTo>
                  <a:lnTo>
                    <a:pt x="308" y="26"/>
                  </a:lnTo>
                  <a:lnTo>
                    <a:pt x="308" y="26"/>
                  </a:lnTo>
                  <a:lnTo>
                    <a:pt x="308" y="26"/>
                  </a:lnTo>
                  <a:lnTo>
                    <a:pt x="301" y="26"/>
                  </a:lnTo>
                  <a:lnTo>
                    <a:pt x="301" y="21"/>
                  </a:lnTo>
                  <a:lnTo>
                    <a:pt x="297" y="21"/>
                  </a:lnTo>
                  <a:lnTo>
                    <a:pt x="297" y="21"/>
                  </a:lnTo>
                  <a:lnTo>
                    <a:pt x="292" y="21"/>
                  </a:lnTo>
                  <a:lnTo>
                    <a:pt x="292" y="21"/>
                  </a:lnTo>
                  <a:lnTo>
                    <a:pt x="292" y="16"/>
                  </a:lnTo>
                  <a:lnTo>
                    <a:pt x="287" y="16"/>
                  </a:lnTo>
                  <a:lnTo>
                    <a:pt x="287" y="16"/>
                  </a:lnTo>
                  <a:lnTo>
                    <a:pt x="287" y="9"/>
                  </a:lnTo>
                  <a:lnTo>
                    <a:pt x="282" y="9"/>
                  </a:lnTo>
                  <a:lnTo>
                    <a:pt x="282" y="9"/>
                  </a:lnTo>
                  <a:lnTo>
                    <a:pt x="282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4" y="9"/>
                  </a:lnTo>
                  <a:lnTo>
                    <a:pt x="154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1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0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16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5" y="77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18" y="109"/>
                  </a:lnTo>
                  <a:lnTo>
                    <a:pt x="18" y="117"/>
                  </a:lnTo>
                  <a:lnTo>
                    <a:pt x="27" y="120"/>
                  </a:lnTo>
                  <a:lnTo>
                    <a:pt x="39" y="117"/>
                  </a:lnTo>
                  <a:lnTo>
                    <a:pt x="53" y="119"/>
                  </a:lnTo>
                  <a:lnTo>
                    <a:pt x="65" y="117"/>
                  </a:lnTo>
                  <a:lnTo>
                    <a:pt x="80" y="122"/>
                  </a:lnTo>
                  <a:lnTo>
                    <a:pt x="92" y="120"/>
                  </a:lnTo>
                  <a:lnTo>
                    <a:pt x="109" y="118"/>
                  </a:lnTo>
                  <a:lnTo>
                    <a:pt x="122" y="119"/>
                  </a:lnTo>
                  <a:lnTo>
                    <a:pt x="132" y="123"/>
                  </a:lnTo>
                  <a:lnTo>
                    <a:pt x="151" y="113"/>
                  </a:lnTo>
                  <a:lnTo>
                    <a:pt x="167" y="104"/>
                  </a:lnTo>
                  <a:close/>
                </a:path>
              </a:pathLst>
            </a:custGeom>
            <a:solidFill>
              <a:srgbClr val="D8D8D8"/>
            </a:solidFill>
            <a:ln w="63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2874" name="Grupa 2873"/>
          <p:cNvGrpSpPr/>
          <p:nvPr/>
        </p:nvGrpSpPr>
        <p:grpSpPr>
          <a:xfrm>
            <a:off x="0" y="1464017"/>
            <a:ext cx="9144000" cy="5029067"/>
            <a:chOff x="0" y="1464017"/>
            <a:chExt cx="9144000" cy="5029067"/>
          </a:xfrm>
        </p:grpSpPr>
        <p:sp>
          <p:nvSpPr>
            <p:cNvPr id="2875" name="Prostokąt 2874"/>
            <p:cNvSpPr/>
            <p:nvPr/>
          </p:nvSpPr>
          <p:spPr>
            <a:xfrm>
              <a:off x="0" y="1464017"/>
              <a:ext cx="9144000" cy="39412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grpSp>
          <p:nvGrpSpPr>
            <p:cNvPr id="2876" name="Grupa 2875"/>
            <p:cNvGrpSpPr/>
            <p:nvPr/>
          </p:nvGrpSpPr>
          <p:grpSpPr>
            <a:xfrm>
              <a:off x="1156278" y="1528327"/>
              <a:ext cx="6757302" cy="3926320"/>
              <a:chOff x="1156278" y="1528327"/>
              <a:chExt cx="6757302" cy="3926320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894" name="Freeform 1413"/>
              <p:cNvSpPr>
                <a:spLocks/>
              </p:cNvSpPr>
              <p:nvPr/>
            </p:nvSpPr>
            <p:spPr bwMode="auto">
              <a:xfrm>
                <a:off x="3040140" y="4941809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5" name="Freeform 1414"/>
              <p:cNvSpPr>
                <a:spLocks/>
              </p:cNvSpPr>
              <p:nvPr/>
            </p:nvSpPr>
            <p:spPr bwMode="auto">
              <a:xfrm>
                <a:off x="3044587" y="4981829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1 w 3"/>
                  <a:gd name="T5" fmla="*/ 4 h 4"/>
                  <a:gd name="T6" fmla="*/ 0 w 3"/>
                  <a:gd name="T7" fmla="*/ 1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6" name="Freeform 1415"/>
              <p:cNvSpPr>
                <a:spLocks/>
              </p:cNvSpPr>
              <p:nvPr/>
            </p:nvSpPr>
            <p:spPr bwMode="auto">
              <a:xfrm>
                <a:off x="3050516" y="5177478"/>
                <a:ext cx="14822" cy="10376"/>
              </a:xfrm>
              <a:custGeom>
                <a:avLst/>
                <a:gdLst>
                  <a:gd name="T0" fmla="*/ 3 w 10"/>
                  <a:gd name="T1" fmla="*/ 0 h 7"/>
                  <a:gd name="T2" fmla="*/ 4 w 10"/>
                  <a:gd name="T3" fmla="*/ 2 h 7"/>
                  <a:gd name="T4" fmla="*/ 6 w 10"/>
                  <a:gd name="T5" fmla="*/ 2 h 7"/>
                  <a:gd name="T6" fmla="*/ 10 w 10"/>
                  <a:gd name="T7" fmla="*/ 4 h 7"/>
                  <a:gd name="T8" fmla="*/ 10 w 10"/>
                  <a:gd name="T9" fmla="*/ 6 h 7"/>
                  <a:gd name="T10" fmla="*/ 8 w 10"/>
                  <a:gd name="T11" fmla="*/ 6 h 7"/>
                  <a:gd name="T12" fmla="*/ 7 w 10"/>
                  <a:gd name="T13" fmla="*/ 7 h 7"/>
                  <a:gd name="T14" fmla="*/ 4 w 10"/>
                  <a:gd name="T15" fmla="*/ 7 h 7"/>
                  <a:gd name="T16" fmla="*/ 2 w 10"/>
                  <a:gd name="T17" fmla="*/ 7 h 7"/>
                  <a:gd name="T18" fmla="*/ 0 w 10"/>
                  <a:gd name="T19" fmla="*/ 7 h 7"/>
                  <a:gd name="T20" fmla="*/ 2 w 10"/>
                  <a:gd name="T21" fmla="*/ 6 h 7"/>
                  <a:gd name="T22" fmla="*/ 3 w 10"/>
                  <a:gd name="T23" fmla="*/ 3 h 7"/>
                  <a:gd name="T24" fmla="*/ 2 w 10"/>
                  <a:gd name="T25" fmla="*/ 0 h 7"/>
                  <a:gd name="T26" fmla="*/ 3 w 10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7" name="Freeform 1416"/>
              <p:cNvSpPr>
                <a:spLocks/>
              </p:cNvSpPr>
              <p:nvPr/>
            </p:nvSpPr>
            <p:spPr bwMode="auto">
              <a:xfrm>
                <a:off x="3011979" y="4378578"/>
                <a:ext cx="163041" cy="877456"/>
              </a:xfrm>
              <a:custGeom>
                <a:avLst/>
                <a:gdLst>
                  <a:gd name="T0" fmla="*/ 32 w 110"/>
                  <a:gd name="T1" fmla="*/ 18 h 592"/>
                  <a:gd name="T2" fmla="*/ 58 w 110"/>
                  <a:gd name="T3" fmla="*/ 78 h 592"/>
                  <a:gd name="T4" fmla="*/ 46 w 110"/>
                  <a:gd name="T5" fmla="*/ 118 h 592"/>
                  <a:gd name="T6" fmla="*/ 46 w 110"/>
                  <a:gd name="T7" fmla="*/ 141 h 592"/>
                  <a:gd name="T8" fmla="*/ 33 w 110"/>
                  <a:gd name="T9" fmla="*/ 196 h 592"/>
                  <a:gd name="T10" fmla="*/ 43 w 110"/>
                  <a:gd name="T11" fmla="*/ 243 h 592"/>
                  <a:gd name="T12" fmla="*/ 34 w 110"/>
                  <a:gd name="T13" fmla="*/ 285 h 592"/>
                  <a:gd name="T14" fmla="*/ 33 w 110"/>
                  <a:gd name="T15" fmla="*/ 346 h 592"/>
                  <a:gd name="T16" fmla="*/ 40 w 110"/>
                  <a:gd name="T17" fmla="*/ 394 h 592"/>
                  <a:gd name="T18" fmla="*/ 41 w 110"/>
                  <a:gd name="T19" fmla="*/ 420 h 592"/>
                  <a:gd name="T20" fmla="*/ 51 w 110"/>
                  <a:gd name="T21" fmla="*/ 444 h 592"/>
                  <a:gd name="T22" fmla="*/ 51 w 110"/>
                  <a:gd name="T23" fmla="*/ 496 h 592"/>
                  <a:gd name="T24" fmla="*/ 61 w 110"/>
                  <a:gd name="T25" fmla="*/ 531 h 592"/>
                  <a:gd name="T26" fmla="*/ 106 w 110"/>
                  <a:gd name="T27" fmla="*/ 553 h 592"/>
                  <a:gd name="T28" fmla="*/ 95 w 110"/>
                  <a:gd name="T29" fmla="*/ 563 h 592"/>
                  <a:gd name="T30" fmla="*/ 88 w 110"/>
                  <a:gd name="T31" fmla="*/ 592 h 592"/>
                  <a:gd name="T32" fmla="*/ 76 w 110"/>
                  <a:gd name="T33" fmla="*/ 582 h 592"/>
                  <a:gd name="T34" fmla="*/ 79 w 110"/>
                  <a:gd name="T35" fmla="*/ 578 h 592"/>
                  <a:gd name="T36" fmla="*/ 77 w 110"/>
                  <a:gd name="T37" fmla="*/ 574 h 592"/>
                  <a:gd name="T38" fmla="*/ 66 w 110"/>
                  <a:gd name="T39" fmla="*/ 582 h 592"/>
                  <a:gd name="T40" fmla="*/ 66 w 110"/>
                  <a:gd name="T41" fmla="*/ 571 h 592"/>
                  <a:gd name="T42" fmla="*/ 73 w 110"/>
                  <a:gd name="T43" fmla="*/ 566 h 592"/>
                  <a:gd name="T44" fmla="*/ 59 w 110"/>
                  <a:gd name="T45" fmla="*/ 568 h 592"/>
                  <a:gd name="T46" fmla="*/ 54 w 110"/>
                  <a:gd name="T47" fmla="*/ 575 h 592"/>
                  <a:gd name="T48" fmla="*/ 51 w 110"/>
                  <a:gd name="T49" fmla="*/ 568 h 592"/>
                  <a:gd name="T50" fmla="*/ 58 w 110"/>
                  <a:gd name="T51" fmla="*/ 561 h 592"/>
                  <a:gd name="T52" fmla="*/ 62 w 110"/>
                  <a:gd name="T53" fmla="*/ 556 h 592"/>
                  <a:gd name="T54" fmla="*/ 62 w 110"/>
                  <a:gd name="T55" fmla="*/ 550 h 592"/>
                  <a:gd name="T56" fmla="*/ 54 w 110"/>
                  <a:gd name="T57" fmla="*/ 556 h 592"/>
                  <a:gd name="T58" fmla="*/ 46 w 110"/>
                  <a:gd name="T59" fmla="*/ 552 h 592"/>
                  <a:gd name="T60" fmla="*/ 43 w 110"/>
                  <a:gd name="T61" fmla="*/ 543 h 592"/>
                  <a:gd name="T62" fmla="*/ 39 w 110"/>
                  <a:gd name="T63" fmla="*/ 534 h 592"/>
                  <a:gd name="T64" fmla="*/ 32 w 110"/>
                  <a:gd name="T65" fmla="*/ 517 h 592"/>
                  <a:gd name="T66" fmla="*/ 37 w 110"/>
                  <a:gd name="T67" fmla="*/ 502 h 592"/>
                  <a:gd name="T68" fmla="*/ 26 w 110"/>
                  <a:gd name="T69" fmla="*/ 495 h 592"/>
                  <a:gd name="T70" fmla="*/ 23 w 110"/>
                  <a:gd name="T71" fmla="*/ 484 h 592"/>
                  <a:gd name="T72" fmla="*/ 32 w 110"/>
                  <a:gd name="T73" fmla="*/ 477 h 592"/>
                  <a:gd name="T74" fmla="*/ 23 w 110"/>
                  <a:gd name="T75" fmla="*/ 474 h 592"/>
                  <a:gd name="T76" fmla="*/ 19 w 110"/>
                  <a:gd name="T77" fmla="*/ 461 h 592"/>
                  <a:gd name="T78" fmla="*/ 5 w 110"/>
                  <a:gd name="T79" fmla="*/ 461 h 592"/>
                  <a:gd name="T80" fmla="*/ 8 w 110"/>
                  <a:gd name="T81" fmla="*/ 449 h 592"/>
                  <a:gd name="T82" fmla="*/ 18 w 110"/>
                  <a:gd name="T83" fmla="*/ 443 h 592"/>
                  <a:gd name="T84" fmla="*/ 23 w 110"/>
                  <a:gd name="T85" fmla="*/ 451 h 592"/>
                  <a:gd name="T86" fmla="*/ 25 w 110"/>
                  <a:gd name="T87" fmla="*/ 440 h 592"/>
                  <a:gd name="T88" fmla="*/ 33 w 110"/>
                  <a:gd name="T89" fmla="*/ 419 h 592"/>
                  <a:gd name="T90" fmla="*/ 28 w 110"/>
                  <a:gd name="T91" fmla="*/ 404 h 592"/>
                  <a:gd name="T92" fmla="*/ 28 w 110"/>
                  <a:gd name="T93" fmla="*/ 386 h 592"/>
                  <a:gd name="T94" fmla="*/ 29 w 110"/>
                  <a:gd name="T95" fmla="*/ 378 h 592"/>
                  <a:gd name="T96" fmla="*/ 22 w 110"/>
                  <a:gd name="T97" fmla="*/ 368 h 592"/>
                  <a:gd name="T98" fmla="*/ 7 w 110"/>
                  <a:gd name="T99" fmla="*/ 358 h 592"/>
                  <a:gd name="T100" fmla="*/ 10 w 110"/>
                  <a:gd name="T101" fmla="*/ 340 h 592"/>
                  <a:gd name="T102" fmla="*/ 3 w 110"/>
                  <a:gd name="T103" fmla="*/ 307 h 592"/>
                  <a:gd name="T104" fmla="*/ 5 w 110"/>
                  <a:gd name="T105" fmla="*/ 290 h 592"/>
                  <a:gd name="T106" fmla="*/ 11 w 110"/>
                  <a:gd name="T107" fmla="*/ 270 h 592"/>
                  <a:gd name="T108" fmla="*/ 15 w 110"/>
                  <a:gd name="T109" fmla="*/ 248 h 592"/>
                  <a:gd name="T110" fmla="*/ 17 w 110"/>
                  <a:gd name="T111" fmla="*/ 224 h 592"/>
                  <a:gd name="T112" fmla="*/ 11 w 110"/>
                  <a:gd name="T113" fmla="*/ 188 h 592"/>
                  <a:gd name="T114" fmla="*/ 14 w 110"/>
                  <a:gd name="T115" fmla="*/ 161 h 592"/>
                  <a:gd name="T116" fmla="*/ 18 w 110"/>
                  <a:gd name="T117" fmla="*/ 130 h 592"/>
                  <a:gd name="T118" fmla="*/ 17 w 110"/>
                  <a:gd name="T119" fmla="*/ 86 h 592"/>
                  <a:gd name="T120" fmla="*/ 19 w 110"/>
                  <a:gd name="T121" fmla="*/ 57 h 592"/>
                  <a:gd name="T122" fmla="*/ 14 w 110"/>
                  <a:gd name="T123" fmla="*/ 15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" h="592">
                    <a:moveTo>
                      <a:pt x="23" y="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10"/>
                    </a:lnTo>
                    <a:lnTo>
                      <a:pt x="30" y="13"/>
                    </a:lnTo>
                    <a:lnTo>
                      <a:pt x="32" y="14"/>
                    </a:lnTo>
                    <a:lnTo>
                      <a:pt x="32" y="18"/>
                    </a:lnTo>
                    <a:lnTo>
                      <a:pt x="34" y="22"/>
                    </a:lnTo>
                    <a:lnTo>
                      <a:pt x="40" y="26"/>
                    </a:lnTo>
                    <a:lnTo>
                      <a:pt x="40" y="29"/>
                    </a:lnTo>
                    <a:lnTo>
                      <a:pt x="39" y="32"/>
                    </a:lnTo>
                    <a:lnTo>
                      <a:pt x="40" y="35"/>
                    </a:lnTo>
                    <a:lnTo>
                      <a:pt x="37" y="42"/>
                    </a:lnTo>
                    <a:lnTo>
                      <a:pt x="39" y="44"/>
                    </a:lnTo>
                    <a:lnTo>
                      <a:pt x="46" y="51"/>
                    </a:lnTo>
                    <a:lnTo>
                      <a:pt x="55" y="78"/>
                    </a:lnTo>
                    <a:lnTo>
                      <a:pt x="58" y="78"/>
                    </a:lnTo>
                    <a:lnTo>
                      <a:pt x="59" y="75"/>
                    </a:lnTo>
                    <a:lnTo>
                      <a:pt x="62" y="75"/>
                    </a:lnTo>
                    <a:lnTo>
                      <a:pt x="63" y="79"/>
                    </a:lnTo>
                    <a:lnTo>
                      <a:pt x="59" y="94"/>
                    </a:lnTo>
                    <a:lnTo>
                      <a:pt x="44" y="102"/>
                    </a:lnTo>
                    <a:lnTo>
                      <a:pt x="43" y="105"/>
                    </a:lnTo>
                    <a:lnTo>
                      <a:pt x="46" y="108"/>
                    </a:lnTo>
                    <a:lnTo>
                      <a:pt x="47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20"/>
                    </a:lnTo>
                    <a:lnTo>
                      <a:pt x="48" y="125"/>
                    </a:lnTo>
                    <a:lnTo>
                      <a:pt x="46" y="126"/>
                    </a:lnTo>
                    <a:lnTo>
                      <a:pt x="46" y="129"/>
                    </a:lnTo>
                    <a:lnTo>
                      <a:pt x="47" y="130"/>
                    </a:lnTo>
                    <a:lnTo>
                      <a:pt x="48" y="132"/>
                    </a:lnTo>
                    <a:lnTo>
                      <a:pt x="48" y="136"/>
                    </a:lnTo>
                    <a:lnTo>
                      <a:pt x="50" y="137"/>
                    </a:lnTo>
                    <a:lnTo>
                      <a:pt x="47" y="140"/>
                    </a:lnTo>
                    <a:lnTo>
                      <a:pt x="46" y="141"/>
                    </a:lnTo>
                    <a:lnTo>
                      <a:pt x="41" y="144"/>
                    </a:lnTo>
                    <a:lnTo>
                      <a:pt x="37" y="154"/>
                    </a:lnTo>
                    <a:lnTo>
                      <a:pt x="36" y="156"/>
                    </a:lnTo>
                    <a:lnTo>
                      <a:pt x="34" y="166"/>
                    </a:lnTo>
                    <a:lnTo>
                      <a:pt x="33" y="167"/>
                    </a:lnTo>
                    <a:lnTo>
                      <a:pt x="33" y="176"/>
                    </a:lnTo>
                    <a:lnTo>
                      <a:pt x="36" y="181"/>
                    </a:lnTo>
                    <a:lnTo>
                      <a:pt x="36" y="187"/>
                    </a:lnTo>
                    <a:lnTo>
                      <a:pt x="33" y="190"/>
                    </a:lnTo>
                    <a:lnTo>
                      <a:pt x="33" y="196"/>
                    </a:lnTo>
                    <a:lnTo>
                      <a:pt x="29" y="198"/>
                    </a:lnTo>
                    <a:lnTo>
                      <a:pt x="29" y="202"/>
                    </a:lnTo>
                    <a:lnTo>
                      <a:pt x="30" y="209"/>
                    </a:lnTo>
                    <a:lnTo>
                      <a:pt x="32" y="212"/>
                    </a:lnTo>
                    <a:lnTo>
                      <a:pt x="33" y="214"/>
                    </a:lnTo>
                    <a:lnTo>
                      <a:pt x="36" y="220"/>
                    </a:lnTo>
                    <a:lnTo>
                      <a:pt x="39" y="224"/>
                    </a:lnTo>
                    <a:lnTo>
                      <a:pt x="40" y="231"/>
                    </a:lnTo>
                    <a:lnTo>
                      <a:pt x="41" y="234"/>
                    </a:lnTo>
                    <a:lnTo>
                      <a:pt x="43" y="243"/>
                    </a:lnTo>
                    <a:lnTo>
                      <a:pt x="41" y="249"/>
                    </a:lnTo>
                    <a:lnTo>
                      <a:pt x="40" y="250"/>
                    </a:lnTo>
                    <a:lnTo>
                      <a:pt x="37" y="256"/>
                    </a:lnTo>
                    <a:lnTo>
                      <a:pt x="39" y="261"/>
                    </a:lnTo>
                    <a:lnTo>
                      <a:pt x="34" y="266"/>
                    </a:lnTo>
                    <a:lnTo>
                      <a:pt x="37" y="267"/>
                    </a:lnTo>
                    <a:lnTo>
                      <a:pt x="40" y="271"/>
                    </a:lnTo>
                    <a:lnTo>
                      <a:pt x="40" y="277"/>
                    </a:lnTo>
                    <a:lnTo>
                      <a:pt x="37" y="279"/>
                    </a:lnTo>
                    <a:lnTo>
                      <a:pt x="34" y="285"/>
                    </a:lnTo>
                    <a:lnTo>
                      <a:pt x="34" y="295"/>
                    </a:lnTo>
                    <a:lnTo>
                      <a:pt x="34" y="297"/>
                    </a:lnTo>
                    <a:lnTo>
                      <a:pt x="33" y="303"/>
                    </a:lnTo>
                    <a:lnTo>
                      <a:pt x="41" y="318"/>
                    </a:lnTo>
                    <a:lnTo>
                      <a:pt x="40" y="321"/>
                    </a:lnTo>
                    <a:lnTo>
                      <a:pt x="36" y="322"/>
                    </a:lnTo>
                    <a:lnTo>
                      <a:pt x="34" y="331"/>
                    </a:lnTo>
                    <a:lnTo>
                      <a:pt x="30" y="336"/>
                    </a:lnTo>
                    <a:lnTo>
                      <a:pt x="30" y="342"/>
                    </a:lnTo>
                    <a:lnTo>
                      <a:pt x="33" y="346"/>
                    </a:lnTo>
                    <a:lnTo>
                      <a:pt x="32" y="355"/>
                    </a:lnTo>
                    <a:lnTo>
                      <a:pt x="33" y="364"/>
                    </a:lnTo>
                    <a:lnTo>
                      <a:pt x="34" y="369"/>
                    </a:lnTo>
                    <a:lnTo>
                      <a:pt x="36" y="371"/>
                    </a:lnTo>
                    <a:lnTo>
                      <a:pt x="37" y="373"/>
                    </a:lnTo>
                    <a:lnTo>
                      <a:pt x="37" y="378"/>
                    </a:lnTo>
                    <a:lnTo>
                      <a:pt x="34" y="379"/>
                    </a:lnTo>
                    <a:lnTo>
                      <a:pt x="34" y="389"/>
                    </a:lnTo>
                    <a:lnTo>
                      <a:pt x="36" y="393"/>
                    </a:lnTo>
                    <a:lnTo>
                      <a:pt x="40" y="394"/>
                    </a:lnTo>
                    <a:lnTo>
                      <a:pt x="40" y="400"/>
                    </a:lnTo>
                    <a:lnTo>
                      <a:pt x="40" y="402"/>
                    </a:lnTo>
                    <a:lnTo>
                      <a:pt x="43" y="408"/>
                    </a:lnTo>
                    <a:lnTo>
                      <a:pt x="44" y="415"/>
                    </a:lnTo>
                    <a:lnTo>
                      <a:pt x="47" y="415"/>
                    </a:lnTo>
                    <a:lnTo>
                      <a:pt x="48" y="414"/>
                    </a:lnTo>
                    <a:lnTo>
                      <a:pt x="50" y="414"/>
                    </a:lnTo>
                    <a:lnTo>
                      <a:pt x="50" y="418"/>
                    </a:lnTo>
                    <a:lnTo>
                      <a:pt x="47" y="420"/>
                    </a:lnTo>
                    <a:lnTo>
                      <a:pt x="41" y="420"/>
                    </a:lnTo>
                    <a:lnTo>
                      <a:pt x="40" y="423"/>
                    </a:lnTo>
                    <a:lnTo>
                      <a:pt x="41" y="425"/>
                    </a:lnTo>
                    <a:lnTo>
                      <a:pt x="43" y="423"/>
                    </a:lnTo>
                    <a:lnTo>
                      <a:pt x="46" y="423"/>
                    </a:lnTo>
                    <a:lnTo>
                      <a:pt x="50" y="427"/>
                    </a:lnTo>
                    <a:lnTo>
                      <a:pt x="52" y="431"/>
                    </a:lnTo>
                    <a:lnTo>
                      <a:pt x="52" y="434"/>
                    </a:lnTo>
                    <a:lnTo>
                      <a:pt x="50" y="437"/>
                    </a:lnTo>
                    <a:lnTo>
                      <a:pt x="50" y="440"/>
                    </a:lnTo>
                    <a:lnTo>
                      <a:pt x="51" y="444"/>
                    </a:lnTo>
                    <a:lnTo>
                      <a:pt x="52" y="451"/>
                    </a:lnTo>
                    <a:lnTo>
                      <a:pt x="54" y="456"/>
                    </a:lnTo>
                    <a:lnTo>
                      <a:pt x="51" y="459"/>
                    </a:lnTo>
                    <a:lnTo>
                      <a:pt x="51" y="462"/>
                    </a:lnTo>
                    <a:lnTo>
                      <a:pt x="54" y="469"/>
                    </a:lnTo>
                    <a:lnTo>
                      <a:pt x="51" y="472"/>
                    </a:lnTo>
                    <a:lnTo>
                      <a:pt x="50" y="477"/>
                    </a:lnTo>
                    <a:lnTo>
                      <a:pt x="51" y="483"/>
                    </a:lnTo>
                    <a:lnTo>
                      <a:pt x="52" y="490"/>
                    </a:lnTo>
                    <a:lnTo>
                      <a:pt x="51" y="496"/>
                    </a:lnTo>
                    <a:lnTo>
                      <a:pt x="47" y="501"/>
                    </a:lnTo>
                    <a:lnTo>
                      <a:pt x="44" y="505"/>
                    </a:lnTo>
                    <a:lnTo>
                      <a:pt x="43" y="517"/>
                    </a:lnTo>
                    <a:lnTo>
                      <a:pt x="43" y="521"/>
                    </a:lnTo>
                    <a:lnTo>
                      <a:pt x="48" y="532"/>
                    </a:lnTo>
                    <a:lnTo>
                      <a:pt x="51" y="532"/>
                    </a:lnTo>
                    <a:lnTo>
                      <a:pt x="54" y="530"/>
                    </a:lnTo>
                    <a:lnTo>
                      <a:pt x="58" y="528"/>
                    </a:lnTo>
                    <a:lnTo>
                      <a:pt x="61" y="528"/>
                    </a:lnTo>
                    <a:lnTo>
                      <a:pt x="61" y="531"/>
                    </a:lnTo>
                    <a:lnTo>
                      <a:pt x="62" y="539"/>
                    </a:lnTo>
                    <a:lnTo>
                      <a:pt x="65" y="542"/>
                    </a:lnTo>
                    <a:lnTo>
                      <a:pt x="66" y="546"/>
                    </a:lnTo>
                    <a:lnTo>
                      <a:pt x="68" y="552"/>
                    </a:lnTo>
                    <a:lnTo>
                      <a:pt x="75" y="553"/>
                    </a:lnTo>
                    <a:lnTo>
                      <a:pt x="76" y="553"/>
                    </a:lnTo>
                    <a:lnTo>
                      <a:pt x="86" y="552"/>
                    </a:lnTo>
                    <a:lnTo>
                      <a:pt x="104" y="552"/>
                    </a:lnTo>
                    <a:lnTo>
                      <a:pt x="104" y="553"/>
                    </a:lnTo>
                    <a:lnTo>
                      <a:pt x="106" y="553"/>
                    </a:lnTo>
                    <a:lnTo>
                      <a:pt x="110" y="557"/>
                    </a:lnTo>
                    <a:lnTo>
                      <a:pt x="110" y="557"/>
                    </a:lnTo>
                    <a:lnTo>
                      <a:pt x="109" y="557"/>
                    </a:lnTo>
                    <a:lnTo>
                      <a:pt x="105" y="556"/>
                    </a:lnTo>
                    <a:lnTo>
                      <a:pt x="102" y="556"/>
                    </a:lnTo>
                    <a:lnTo>
                      <a:pt x="101" y="557"/>
                    </a:lnTo>
                    <a:lnTo>
                      <a:pt x="101" y="561"/>
                    </a:lnTo>
                    <a:lnTo>
                      <a:pt x="99" y="563"/>
                    </a:lnTo>
                    <a:lnTo>
                      <a:pt x="97" y="563"/>
                    </a:lnTo>
                    <a:lnTo>
                      <a:pt x="95" y="563"/>
                    </a:lnTo>
                    <a:lnTo>
                      <a:pt x="93" y="567"/>
                    </a:lnTo>
                    <a:lnTo>
                      <a:pt x="90" y="568"/>
                    </a:lnTo>
                    <a:lnTo>
                      <a:pt x="88" y="571"/>
                    </a:lnTo>
                    <a:lnTo>
                      <a:pt x="90" y="572"/>
                    </a:lnTo>
                    <a:lnTo>
                      <a:pt x="90" y="577"/>
                    </a:lnTo>
                    <a:lnTo>
                      <a:pt x="88" y="581"/>
                    </a:lnTo>
                    <a:lnTo>
                      <a:pt x="88" y="582"/>
                    </a:lnTo>
                    <a:lnTo>
                      <a:pt x="88" y="584"/>
                    </a:lnTo>
                    <a:lnTo>
                      <a:pt x="90" y="588"/>
                    </a:lnTo>
                    <a:lnTo>
                      <a:pt x="88" y="592"/>
                    </a:lnTo>
                    <a:lnTo>
                      <a:pt x="87" y="592"/>
                    </a:lnTo>
                    <a:lnTo>
                      <a:pt x="86" y="592"/>
                    </a:lnTo>
                    <a:lnTo>
                      <a:pt x="84" y="592"/>
                    </a:lnTo>
                    <a:lnTo>
                      <a:pt x="81" y="590"/>
                    </a:lnTo>
                    <a:lnTo>
                      <a:pt x="77" y="589"/>
                    </a:lnTo>
                    <a:lnTo>
                      <a:pt x="73" y="585"/>
                    </a:lnTo>
                    <a:lnTo>
                      <a:pt x="72" y="584"/>
                    </a:lnTo>
                    <a:lnTo>
                      <a:pt x="73" y="582"/>
                    </a:lnTo>
                    <a:lnTo>
                      <a:pt x="75" y="582"/>
                    </a:lnTo>
                    <a:lnTo>
                      <a:pt x="76" y="582"/>
                    </a:lnTo>
                    <a:lnTo>
                      <a:pt x="76" y="581"/>
                    </a:lnTo>
                    <a:lnTo>
                      <a:pt x="77" y="579"/>
                    </a:lnTo>
                    <a:lnTo>
                      <a:pt x="77" y="581"/>
                    </a:lnTo>
                    <a:lnTo>
                      <a:pt x="77" y="584"/>
                    </a:lnTo>
                    <a:lnTo>
                      <a:pt x="77" y="584"/>
                    </a:lnTo>
                    <a:lnTo>
                      <a:pt x="76" y="585"/>
                    </a:lnTo>
                    <a:lnTo>
                      <a:pt x="79" y="585"/>
                    </a:lnTo>
                    <a:lnTo>
                      <a:pt x="80" y="584"/>
                    </a:lnTo>
                    <a:lnTo>
                      <a:pt x="79" y="581"/>
                    </a:lnTo>
                    <a:lnTo>
                      <a:pt x="79" y="578"/>
                    </a:lnTo>
                    <a:lnTo>
                      <a:pt x="81" y="577"/>
                    </a:lnTo>
                    <a:lnTo>
                      <a:pt x="81" y="574"/>
                    </a:lnTo>
                    <a:lnTo>
                      <a:pt x="83" y="572"/>
                    </a:lnTo>
                    <a:lnTo>
                      <a:pt x="86" y="571"/>
                    </a:lnTo>
                    <a:lnTo>
                      <a:pt x="84" y="571"/>
                    </a:lnTo>
                    <a:lnTo>
                      <a:pt x="83" y="571"/>
                    </a:lnTo>
                    <a:lnTo>
                      <a:pt x="81" y="570"/>
                    </a:lnTo>
                    <a:lnTo>
                      <a:pt x="81" y="570"/>
                    </a:lnTo>
                    <a:lnTo>
                      <a:pt x="80" y="570"/>
                    </a:lnTo>
                    <a:lnTo>
                      <a:pt x="77" y="574"/>
                    </a:lnTo>
                    <a:lnTo>
                      <a:pt x="75" y="575"/>
                    </a:lnTo>
                    <a:lnTo>
                      <a:pt x="72" y="577"/>
                    </a:lnTo>
                    <a:lnTo>
                      <a:pt x="73" y="578"/>
                    </a:lnTo>
                    <a:lnTo>
                      <a:pt x="73" y="579"/>
                    </a:lnTo>
                    <a:lnTo>
                      <a:pt x="72" y="579"/>
                    </a:lnTo>
                    <a:lnTo>
                      <a:pt x="70" y="582"/>
                    </a:lnTo>
                    <a:lnTo>
                      <a:pt x="70" y="584"/>
                    </a:lnTo>
                    <a:lnTo>
                      <a:pt x="70" y="585"/>
                    </a:lnTo>
                    <a:lnTo>
                      <a:pt x="69" y="585"/>
                    </a:lnTo>
                    <a:lnTo>
                      <a:pt x="66" y="582"/>
                    </a:lnTo>
                    <a:lnTo>
                      <a:pt x="62" y="581"/>
                    </a:lnTo>
                    <a:lnTo>
                      <a:pt x="62" y="581"/>
                    </a:lnTo>
                    <a:lnTo>
                      <a:pt x="63" y="579"/>
                    </a:lnTo>
                    <a:lnTo>
                      <a:pt x="62" y="578"/>
                    </a:lnTo>
                    <a:lnTo>
                      <a:pt x="62" y="578"/>
                    </a:lnTo>
                    <a:lnTo>
                      <a:pt x="63" y="577"/>
                    </a:lnTo>
                    <a:lnTo>
                      <a:pt x="63" y="575"/>
                    </a:lnTo>
                    <a:lnTo>
                      <a:pt x="63" y="572"/>
                    </a:lnTo>
                    <a:lnTo>
                      <a:pt x="65" y="571"/>
                    </a:lnTo>
                    <a:lnTo>
                      <a:pt x="66" y="571"/>
                    </a:lnTo>
                    <a:lnTo>
                      <a:pt x="68" y="571"/>
                    </a:lnTo>
                    <a:lnTo>
                      <a:pt x="72" y="568"/>
                    </a:lnTo>
                    <a:lnTo>
                      <a:pt x="73" y="567"/>
                    </a:lnTo>
                    <a:lnTo>
                      <a:pt x="75" y="568"/>
                    </a:lnTo>
                    <a:lnTo>
                      <a:pt x="76" y="568"/>
                    </a:lnTo>
                    <a:lnTo>
                      <a:pt x="77" y="567"/>
                    </a:lnTo>
                    <a:lnTo>
                      <a:pt x="79" y="567"/>
                    </a:lnTo>
                    <a:lnTo>
                      <a:pt x="79" y="566"/>
                    </a:lnTo>
                    <a:lnTo>
                      <a:pt x="76" y="566"/>
                    </a:lnTo>
                    <a:lnTo>
                      <a:pt x="73" y="566"/>
                    </a:lnTo>
                    <a:lnTo>
                      <a:pt x="72" y="566"/>
                    </a:lnTo>
                    <a:lnTo>
                      <a:pt x="69" y="566"/>
                    </a:lnTo>
                    <a:lnTo>
                      <a:pt x="68" y="567"/>
                    </a:lnTo>
                    <a:lnTo>
                      <a:pt x="68" y="567"/>
                    </a:lnTo>
                    <a:lnTo>
                      <a:pt x="66" y="566"/>
                    </a:lnTo>
                    <a:lnTo>
                      <a:pt x="65" y="566"/>
                    </a:lnTo>
                    <a:lnTo>
                      <a:pt x="62" y="564"/>
                    </a:lnTo>
                    <a:lnTo>
                      <a:pt x="61" y="566"/>
                    </a:lnTo>
                    <a:lnTo>
                      <a:pt x="61" y="567"/>
                    </a:lnTo>
                    <a:lnTo>
                      <a:pt x="59" y="568"/>
                    </a:lnTo>
                    <a:lnTo>
                      <a:pt x="59" y="568"/>
                    </a:lnTo>
                    <a:lnTo>
                      <a:pt x="61" y="568"/>
                    </a:lnTo>
                    <a:lnTo>
                      <a:pt x="62" y="568"/>
                    </a:lnTo>
                    <a:lnTo>
                      <a:pt x="62" y="571"/>
                    </a:lnTo>
                    <a:lnTo>
                      <a:pt x="62" y="572"/>
                    </a:lnTo>
                    <a:lnTo>
                      <a:pt x="63" y="575"/>
                    </a:lnTo>
                    <a:lnTo>
                      <a:pt x="62" y="577"/>
                    </a:lnTo>
                    <a:lnTo>
                      <a:pt x="61" y="577"/>
                    </a:lnTo>
                    <a:lnTo>
                      <a:pt x="57" y="575"/>
                    </a:lnTo>
                    <a:lnTo>
                      <a:pt x="54" y="575"/>
                    </a:lnTo>
                    <a:lnTo>
                      <a:pt x="54" y="574"/>
                    </a:lnTo>
                    <a:lnTo>
                      <a:pt x="55" y="572"/>
                    </a:lnTo>
                    <a:lnTo>
                      <a:pt x="57" y="571"/>
                    </a:lnTo>
                    <a:lnTo>
                      <a:pt x="57" y="571"/>
                    </a:lnTo>
                    <a:lnTo>
                      <a:pt x="55" y="570"/>
                    </a:lnTo>
                    <a:lnTo>
                      <a:pt x="54" y="570"/>
                    </a:lnTo>
                    <a:lnTo>
                      <a:pt x="52" y="571"/>
                    </a:lnTo>
                    <a:lnTo>
                      <a:pt x="51" y="571"/>
                    </a:lnTo>
                    <a:lnTo>
                      <a:pt x="51" y="570"/>
                    </a:lnTo>
                    <a:lnTo>
                      <a:pt x="51" y="568"/>
                    </a:lnTo>
                    <a:lnTo>
                      <a:pt x="51" y="567"/>
                    </a:lnTo>
                    <a:lnTo>
                      <a:pt x="50" y="566"/>
                    </a:lnTo>
                    <a:lnTo>
                      <a:pt x="50" y="561"/>
                    </a:lnTo>
                    <a:lnTo>
                      <a:pt x="47" y="560"/>
                    </a:lnTo>
                    <a:lnTo>
                      <a:pt x="50" y="559"/>
                    </a:lnTo>
                    <a:lnTo>
                      <a:pt x="52" y="559"/>
                    </a:lnTo>
                    <a:lnTo>
                      <a:pt x="55" y="557"/>
                    </a:lnTo>
                    <a:lnTo>
                      <a:pt x="57" y="557"/>
                    </a:lnTo>
                    <a:lnTo>
                      <a:pt x="57" y="560"/>
                    </a:lnTo>
                    <a:lnTo>
                      <a:pt x="58" y="561"/>
                    </a:lnTo>
                    <a:lnTo>
                      <a:pt x="59" y="559"/>
                    </a:lnTo>
                    <a:lnTo>
                      <a:pt x="58" y="557"/>
                    </a:lnTo>
                    <a:lnTo>
                      <a:pt x="58" y="554"/>
                    </a:lnTo>
                    <a:lnTo>
                      <a:pt x="59" y="553"/>
                    </a:lnTo>
                    <a:lnTo>
                      <a:pt x="61" y="554"/>
                    </a:lnTo>
                    <a:lnTo>
                      <a:pt x="62" y="560"/>
                    </a:lnTo>
                    <a:lnTo>
                      <a:pt x="62" y="563"/>
                    </a:lnTo>
                    <a:lnTo>
                      <a:pt x="63" y="561"/>
                    </a:lnTo>
                    <a:lnTo>
                      <a:pt x="63" y="559"/>
                    </a:lnTo>
                    <a:lnTo>
                      <a:pt x="62" y="556"/>
                    </a:lnTo>
                    <a:lnTo>
                      <a:pt x="62" y="553"/>
                    </a:lnTo>
                    <a:lnTo>
                      <a:pt x="63" y="552"/>
                    </a:lnTo>
                    <a:lnTo>
                      <a:pt x="63" y="549"/>
                    </a:lnTo>
                    <a:lnTo>
                      <a:pt x="59" y="546"/>
                    </a:lnTo>
                    <a:lnTo>
                      <a:pt x="55" y="545"/>
                    </a:lnTo>
                    <a:lnTo>
                      <a:pt x="54" y="545"/>
                    </a:lnTo>
                    <a:lnTo>
                      <a:pt x="54" y="546"/>
                    </a:lnTo>
                    <a:lnTo>
                      <a:pt x="58" y="546"/>
                    </a:lnTo>
                    <a:lnTo>
                      <a:pt x="61" y="548"/>
                    </a:lnTo>
                    <a:lnTo>
                      <a:pt x="62" y="550"/>
                    </a:lnTo>
                    <a:lnTo>
                      <a:pt x="59" y="550"/>
                    </a:lnTo>
                    <a:lnTo>
                      <a:pt x="58" y="549"/>
                    </a:lnTo>
                    <a:lnTo>
                      <a:pt x="54" y="548"/>
                    </a:lnTo>
                    <a:lnTo>
                      <a:pt x="52" y="548"/>
                    </a:lnTo>
                    <a:lnTo>
                      <a:pt x="52" y="549"/>
                    </a:lnTo>
                    <a:lnTo>
                      <a:pt x="55" y="549"/>
                    </a:lnTo>
                    <a:lnTo>
                      <a:pt x="57" y="550"/>
                    </a:lnTo>
                    <a:lnTo>
                      <a:pt x="57" y="552"/>
                    </a:lnTo>
                    <a:lnTo>
                      <a:pt x="55" y="553"/>
                    </a:lnTo>
                    <a:lnTo>
                      <a:pt x="54" y="556"/>
                    </a:lnTo>
                    <a:lnTo>
                      <a:pt x="52" y="553"/>
                    </a:lnTo>
                    <a:lnTo>
                      <a:pt x="52" y="552"/>
                    </a:lnTo>
                    <a:lnTo>
                      <a:pt x="50" y="550"/>
                    </a:lnTo>
                    <a:lnTo>
                      <a:pt x="51" y="552"/>
                    </a:lnTo>
                    <a:lnTo>
                      <a:pt x="51" y="553"/>
                    </a:lnTo>
                    <a:lnTo>
                      <a:pt x="51" y="557"/>
                    </a:lnTo>
                    <a:lnTo>
                      <a:pt x="50" y="557"/>
                    </a:lnTo>
                    <a:lnTo>
                      <a:pt x="47" y="556"/>
                    </a:lnTo>
                    <a:lnTo>
                      <a:pt x="47" y="554"/>
                    </a:lnTo>
                    <a:lnTo>
                      <a:pt x="46" y="552"/>
                    </a:lnTo>
                    <a:lnTo>
                      <a:pt x="44" y="550"/>
                    </a:lnTo>
                    <a:lnTo>
                      <a:pt x="43" y="548"/>
                    </a:lnTo>
                    <a:lnTo>
                      <a:pt x="43" y="546"/>
                    </a:lnTo>
                    <a:lnTo>
                      <a:pt x="44" y="546"/>
                    </a:lnTo>
                    <a:lnTo>
                      <a:pt x="46" y="548"/>
                    </a:lnTo>
                    <a:lnTo>
                      <a:pt x="47" y="548"/>
                    </a:lnTo>
                    <a:lnTo>
                      <a:pt x="46" y="545"/>
                    </a:lnTo>
                    <a:lnTo>
                      <a:pt x="46" y="542"/>
                    </a:lnTo>
                    <a:lnTo>
                      <a:pt x="44" y="543"/>
                    </a:lnTo>
                    <a:lnTo>
                      <a:pt x="43" y="543"/>
                    </a:lnTo>
                    <a:lnTo>
                      <a:pt x="41" y="541"/>
                    </a:lnTo>
                    <a:lnTo>
                      <a:pt x="41" y="539"/>
                    </a:lnTo>
                    <a:lnTo>
                      <a:pt x="40" y="539"/>
                    </a:lnTo>
                    <a:lnTo>
                      <a:pt x="39" y="539"/>
                    </a:lnTo>
                    <a:lnTo>
                      <a:pt x="40" y="537"/>
                    </a:lnTo>
                    <a:lnTo>
                      <a:pt x="41" y="537"/>
                    </a:lnTo>
                    <a:lnTo>
                      <a:pt x="43" y="534"/>
                    </a:lnTo>
                    <a:lnTo>
                      <a:pt x="43" y="532"/>
                    </a:lnTo>
                    <a:lnTo>
                      <a:pt x="40" y="535"/>
                    </a:lnTo>
                    <a:lnTo>
                      <a:pt x="39" y="534"/>
                    </a:lnTo>
                    <a:lnTo>
                      <a:pt x="39" y="531"/>
                    </a:lnTo>
                    <a:lnTo>
                      <a:pt x="40" y="531"/>
                    </a:lnTo>
                    <a:lnTo>
                      <a:pt x="40" y="530"/>
                    </a:lnTo>
                    <a:lnTo>
                      <a:pt x="39" y="528"/>
                    </a:lnTo>
                    <a:lnTo>
                      <a:pt x="33" y="527"/>
                    </a:lnTo>
                    <a:lnTo>
                      <a:pt x="29" y="524"/>
                    </a:lnTo>
                    <a:lnTo>
                      <a:pt x="29" y="523"/>
                    </a:lnTo>
                    <a:lnTo>
                      <a:pt x="30" y="520"/>
                    </a:lnTo>
                    <a:lnTo>
                      <a:pt x="32" y="520"/>
                    </a:lnTo>
                    <a:lnTo>
                      <a:pt x="32" y="517"/>
                    </a:lnTo>
                    <a:lnTo>
                      <a:pt x="32" y="514"/>
                    </a:lnTo>
                    <a:lnTo>
                      <a:pt x="32" y="513"/>
                    </a:lnTo>
                    <a:lnTo>
                      <a:pt x="34" y="512"/>
                    </a:lnTo>
                    <a:lnTo>
                      <a:pt x="37" y="510"/>
                    </a:lnTo>
                    <a:lnTo>
                      <a:pt x="37" y="510"/>
                    </a:lnTo>
                    <a:lnTo>
                      <a:pt x="36" y="510"/>
                    </a:lnTo>
                    <a:lnTo>
                      <a:pt x="34" y="509"/>
                    </a:lnTo>
                    <a:lnTo>
                      <a:pt x="34" y="507"/>
                    </a:lnTo>
                    <a:lnTo>
                      <a:pt x="36" y="502"/>
                    </a:lnTo>
                    <a:lnTo>
                      <a:pt x="37" y="502"/>
                    </a:lnTo>
                    <a:lnTo>
                      <a:pt x="36" y="501"/>
                    </a:lnTo>
                    <a:lnTo>
                      <a:pt x="34" y="502"/>
                    </a:lnTo>
                    <a:lnTo>
                      <a:pt x="33" y="506"/>
                    </a:lnTo>
                    <a:lnTo>
                      <a:pt x="33" y="512"/>
                    </a:lnTo>
                    <a:lnTo>
                      <a:pt x="30" y="510"/>
                    </a:lnTo>
                    <a:lnTo>
                      <a:pt x="29" y="507"/>
                    </a:lnTo>
                    <a:lnTo>
                      <a:pt x="29" y="505"/>
                    </a:lnTo>
                    <a:lnTo>
                      <a:pt x="28" y="503"/>
                    </a:lnTo>
                    <a:lnTo>
                      <a:pt x="26" y="496"/>
                    </a:lnTo>
                    <a:lnTo>
                      <a:pt x="26" y="495"/>
                    </a:lnTo>
                    <a:lnTo>
                      <a:pt x="28" y="495"/>
                    </a:lnTo>
                    <a:lnTo>
                      <a:pt x="29" y="494"/>
                    </a:lnTo>
                    <a:lnTo>
                      <a:pt x="29" y="492"/>
                    </a:lnTo>
                    <a:lnTo>
                      <a:pt x="28" y="491"/>
                    </a:lnTo>
                    <a:lnTo>
                      <a:pt x="30" y="488"/>
                    </a:lnTo>
                    <a:lnTo>
                      <a:pt x="30" y="487"/>
                    </a:lnTo>
                    <a:lnTo>
                      <a:pt x="29" y="488"/>
                    </a:lnTo>
                    <a:lnTo>
                      <a:pt x="26" y="488"/>
                    </a:lnTo>
                    <a:lnTo>
                      <a:pt x="26" y="485"/>
                    </a:lnTo>
                    <a:lnTo>
                      <a:pt x="23" y="484"/>
                    </a:lnTo>
                    <a:lnTo>
                      <a:pt x="23" y="483"/>
                    </a:lnTo>
                    <a:lnTo>
                      <a:pt x="23" y="481"/>
                    </a:lnTo>
                    <a:lnTo>
                      <a:pt x="28" y="480"/>
                    </a:lnTo>
                    <a:lnTo>
                      <a:pt x="29" y="481"/>
                    </a:lnTo>
                    <a:lnTo>
                      <a:pt x="30" y="480"/>
                    </a:lnTo>
                    <a:lnTo>
                      <a:pt x="33" y="480"/>
                    </a:lnTo>
                    <a:lnTo>
                      <a:pt x="33" y="480"/>
                    </a:lnTo>
                    <a:lnTo>
                      <a:pt x="33" y="478"/>
                    </a:lnTo>
                    <a:lnTo>
                      <a:pt x="34" y="477"/>
                    </a:lnTo>
                    <a:lnTo>
                      <a:pt x="32" y="477"/>
                    </a:lnTo>
                    <a:lnTo>
                      <a:pt x="30" y="478"/>
                    </a:lnTo>
                    <a:lnTo>
                      <a:pt x="29" y="477"/>
                    </a:lnTo>
                    <a:lnTo>
                      <a:pt x="25" y="478"/>
                    </a:lnTo>
                    <a:lnTo>
                      <a:pt x="22" y="477"/>
                    </a:lnTo>
                    <a:lnTo>
                      <a:pt x="21" y="476"/>
                    </a:lnTo>
                    <a:lnTo>
                      <a:pt x="19" y="474"/>
                    </a:lnTo>
                    <a:lnTo>
                      <a:pt x="19" y="472"/>
                    </a:lnTo>
                    <a:lnTo>
                      <a:pt x="21" y="472"/>
                    </a:lnTo>
                    <a:lnTo>
                      <a:pt x="22" y="473"/>
                    </a:lnTo>
                    <a:lnTo>
                      <a:pt x="23" y="474"/>
                    </a:lnTo>
                    <a:lnTo>
                      <a:pt x="25" y="473"/>
                    </a:lnTo>
                    <a:lnTo>
                      <a:pt x="22" y="472"/>
                    </a:lnTo>
                    <a:lnTo>
                      <a:pt x="21" y="470"/>
                    </a:lnTo>
                    <a:lnTo>
                      <a:pt x="22" y="469"/>
                    </a:lnTo>
                    <a:lnTo>
                      <a:pt x="23" y="467"/>
                    </a:lnTo>
                    <a:lnTo>
                      <a:pt x="22" y="466"/>
                    </a:lnTo>
                    <a:lnTo>
                      <a:pt x="23" y="465"/>
                    </a:lnTo>
                    <a:lnTo>
                      <a:pt x="25" y="465"/>
                    </a:lnTo>
                    <a:lnTo>
                      <a:pt x="23" y="463"/>
                    </a:lnTo>
                    <a:lnTo>
                      <a:pt x="19" y="461"/>
                    </a:lnTo>
                    <a:lnTo>
                      <a:pt x="19" y="459"/>
                    </a:lnTo>
                    <a:lnTo>
                      <a:pt x="17" y="459"/>
                    </a:lnTo>
                    <a:lnTo>
                      <a:pt x="17" y="461"/>
                    </a:lnTo>
                    <a:lnTo>
                      <a:pt x="12" y="461"/>
                    </a:lnTo>
                    <a:lnTo>
                      <a:pt x="11" y="459"/>
                    </a:lnTo>
                    <a:lnTo>
                      <a:pt x="10" y="455"/>
                    </a:lnTo>
                    <a:lnTo>
                      <a:pt x="10" y="456"/>
                    </a:lnTo>
                    <a:lnTo>
                      <a:pt x="5" y="456"/>
                    </a:lnTo>
                    <a:lnTo>
                      <a:pt x="4" y="459"/>
                    </a:lnTo>
                    <a:lnTo>
                      <a:pt x="5" y="461"/>
                    </a:lnTo>
                    <a:lnTo>
                      <a:pt x="7" y="461"/>
                    </a:lnTo>
                    <a:lnTo>
                      <a:pt x="8" y="463"/>
                    </a:lnTo>
                    <a:lnTo>
                      <a:pt x="7" y="465"/>
                    </a:lnTo>
                    <a:lnTo>
                      <a:pt x="4" y="463"/>
                    </a:lnTo>
                    <a:lnTo>
                      <a:pt x="1" y="459"/>
                    </a:lnTo>
                    <a:lnTo>
                      <a:pt x="1" y="458"/>
                    </a:lnTo>
                    <a:lnTo>
                      <a:pt x="4" y="456"/>
                    </a:lnTo>
                    <a:lnTo>
                      <a:pt x="5" y="454"/>
                    </a:lnTo>
                    <a:lnTo>
                      <a:pt x="7" y="452"/>
                    </a:lnTo>
                    <a:lnTo>
                      <a:pt x="8" y="449"/>
                    </a:lnTo>
                    <a:lnTo>
                      <a:pt x="10" y="449"/>
                    </a:lnTo>
                    <a:lnTo>
                      <a:pt x="10" y="448"/>
                    </a:lnTo>
                    <a:lnTo>
                      <a:pt x="8" y="448"/>
                    </a:lnTo>
                    <a:lnTo>
                      <a:pt x="7" y="444"/>
                    </a:lnTo>
                    <a:lnTo>
                      <a:pt x="7" y="443"/>
                    </a:lnTo>
                    <a:lnTo>
                      <a:pt x="8" y="443"/>
                    </a:lnTo>
                    <a:lnTo>
                      <a:pt x="10" y="443"/>
                    </a:lnTo>
                    <a:lnTo>
                      <a:pt x="15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8" y="447"/>
                    </a:lnTo>
                    <a:lnTo>
                      <a:pt x="17" y="448"/>
                    </a:lnTo>
                    <a:lnTo>
                      <a:pt x="15" y="448"/>
                    </a:lnTo>
                    <a:lnTo>
                      <a:pt x="14" y="449"/>
                    </a:lnTo>
                    <a:lnTo>
                      <a:pt x="17" y="449"/>
                    </a:lnTo>
                    <a:lnTo>
                      <a:pt x="18" y="448"/>
                    </a:lnTo>
                    <a:lnTo>
                      <a:pt x="22" y="447"/>
                    </a:lnTo>
                    <a:lnTo>
                      <a:pt x="23" y="447"/>
                    </a:lnTo>
                    <a:lnTo>
                      <a:pt x="22" y="448"/>
                    </a:lnTo>
                    <a:lnTo>
                      <a:pt x="23" y="451"/>
                    </a:lnTo>
                    <a:lnTo>
                      <a:pt x="22" y="455"/>
                    </a:lnTo>
                    <a:lnTo>
                      <a:pt x="21" y="456"/>
                    </a:lnTo>
                    <a:lnTo>
                      <a:pt x="22" y="458"/>
                    </a:lnTo>
                    <a:lnTo>
                      <a:pt x="22" y="455"/>
                    </a:lnTo>
                    <a:lnTo>
                      <a:pt x="25" y="454"/>
                    </a:lnTo>
                    <a:lnTo>
                      <a:pt x="25" y="449"/>
                    </a:lnTo>
                    <a:lnTo>
                      <a:pt x="25" y="448"/>
                    </a:lnTo>
                    <a:lnTo>
                      <a:pt x="23" y="447"/>
                    </a:lnTo>
                    <a:lnTo>
                      <a:pt x="23" y="444"/>
                    </a:lnTo>
                    <a:lnTo>
                      <a:pt x="25" y="440"/>
                    </a:lnTo>
                    <a:lnTo>
                      <a:pt x="28" y="437"/>
                    </a:lnTo>
                    <a:lnTo>
                      <a:pt x="26" y="437"/>
                    </a:lnTo>
                    <a:lnTo>
                      <a:pt x="26" y="436"/>
                    </a:lnTo>
                    <a:lnTo>
                      <a:pt x="28" y="434"/>
                    </a:lnTo>
                    <a:lnTo>
                      <a:pt x="26" y="431"/>
                    </a:lnTo>
                    <a:lnTo>
                      <a:pt x="26" y="429"/>
                    </a:lnTo>
                    <a:lnTo>
                      <a:pt x="28" y="429"/>
                    </a:lnTo>
                    <a:lnTo>
                      <a:pt x="32" y="426"/>
                    </a:lnTo>
                    <a:lnTo>
                      <a:pt x="33" y="423"/>
                    </a:lnTo>
                    <a:lnTo>
                      <a:pt x="33" y="419"/>
                    </a:lnTo>
                    <a:lnTo>
                      <a:pt x="32" y="418"/>
                    </a:lnTo>
                    <a:lnTo>
                      <a:pt x="30" y="418"/>
                    </a:lnTo>
                    <a:lnTo>
                      <a:pt x="30" y="415"/>
                    </a:lnTo>
                    <a:lnTo>
                      <a:pt x="28" y="414"/>
                    </a:lnTo>
                    <a:lnTo>
                      <a:pt x="26" y="414"/>
                    </a:lnTo>
                    <a:lnTo>
                      <a:pt x="25" y="412"/>
                    </a:lnTo>
                    <a:lnTo>
                      <a:pt x="25" y="411"/>
                    </a:lnTo>
                    <a:lnTo>
                      <a:pt x="26" y="409"/>
                    </a:lnTo>
                    <a:lnTo>
                      <a:pt x="26" y="405"/>
                    </a:lnTo>
                    <a:lnTo>
                      <a:pt x="28" y="404"/>
                    </a:lnTo>
                    <a:lnTo>
                      <a:pt x="25" y="401"/>
                    </a:lnTo>
                    <a:lnTo>
                      <a:pt x="23" y="400"/>
                    </a:lnTo>
                    <a:lnTo>
                      <a:pt x="26" y="398"/>
                    </a:lnTo>
                    <a:lnTo>
                      <a:pt x="25" y="397"/>
                    </a:lnTo>
                    <a:lnTo>
                      <a:pt x="25" y="396"/>
                    </a:lnTo>
                    <a:lnTo>
                      <a:pt x="28" y="393"/>
                    </a:lnTo>
                    <a:lnTo>
                      <a:pt x="25" y="391"/>
                    </a:lnTo>
                    <a:lnTo>
                      <a:pt x="25" y="387"/>
                    </a:lnTo>
                    <a:lnTo>
                      <a:pt x="26" y="387"/>
                    </a:lnTo>
                    <a:lnTo>
                      <a:pt x="28" y="386"/>
                    </a:lnTo>
                    <a:lnTo>
                      <a:pt x="28" y="384"/>
                    </a:lnTo>
                    <a:lnTo>
                      <a:pt x="25" y="383"/>
                    </a:lnTo>
                    <a:lnTo>
                      <a:pt x="25" y="382"/>
                    </a:lnTo>
                    <a:lnTo>
                      <a:pt x="26" y="380"/>
                    </a:lnTo>
                    <a:lnTo>
                      <a:pt x="28" y="380"/>
                    </a:lnTo>
                    <a:lnTo>
                      <a:pt x="28" y="383"/>
                    </a:lnTo>
                    <a:lnTo>
                      <a:pt x="29" y="384"/>
                    </a:lnTo>
                    <a:lnTo>
                      <a:pt x="30" y="383"/>
                    </a:lnTo>
                    <a:lnTo>
                      <a:pt x="29" y="382"/>
                    </a:lnTo>
                    <a:lnTo>
                      <a:pt x="29" y="378"/>
                    </a:lnTo>
                    <a:lnTo>
                      <a:pt x="28" y="376"/>
                    </a:lnTo>
                    <a:lnTo>
                      <a:pt x="26" y="376"/>
                    </a:lnTo>
                    <a:lnTo>
                      <a:pt x="25" y="376"/>
                    </a:lnTo>
                    <a:lnTo>
                      <a:pt x="25" y="373"/>
                    </a:lnTo>
                    <a:lnTo>
                      <a:pt x="28" y="371"/>
                    </a:lnTo>
                    <a:lnTo>
                      <a:pt x="29" y="369"/>
                    </a:lnTo>
                    <a:lnTo>
                      <a:pt x="28" y="369"/>
                    </a:lnTo>
                    <a:lnTo>
                      <a:pt x="26" y="371"/>
                    </a:lnTo>
                    <a:lnTo>
                      <a:pt x="23" y="368"/>
                    </a:lnTo>
                    <a:lnTo>
                      <a:pt x="22" y="368"/>
                    </a:lnTo>
                    <a:lnTo>
                      <a:pt x="21" y="368"/>
                    </a:lnTo>
                    <a:lnTo>
                      <a:pt x="21" y="372"/>
                    </a:lnTo>
                    <a:lnTo>
                      <a:pt x="17" y="373"/>
                    </a:lnTo>
                    <a:lnTo>
                      <a:pt x="14" y="372"/>
                    </a:lnTo>
                    <a:lnTo>
                      <a:pt x="12" y="369"/>
                    </a:lnTo>
                    <a:lnTo>
                      <a:pt x="11" y="368"/>
                    </a:lnTo>
                    <a:lnTo>
                      <a:pt x="7" y="362"/>
                    </a:lnTo>
                    <a:lnTo>
                      <a:pt x="7" y="361"/>
                    </a:lnTo>
                    <a:lnTo>
                      <a:pt x="7" y="360"/>
                    </a:lnTo>
                    <a:lnTo>
                      <a:pt x="7" y="358"/>
                    </a:lnTo>
                    <a:lnTo>
                      <a:pt x="5" y="357"/>
                    </a:lnTo>
                    <a:lnTo>
                      <a:pt x="7" y="355"/>
                    </a:lnTo>
                    <a:lnTo>
                      <a:pt x="7" y="353"/>
                    </a:lnTo>
                    <a:lnTo>
                      <a:pt x="8" y="347"/>
                    </a:lnTo>
                    <a:lnTo>
                      <a:pt x="7" y="346"/>
                    </a:lnTo>
                    <a:lnTo>
                      <a:pt x="5" y="343"/>
                    </a:lnTo>
                    <a:lnTo>
                      <a:pt x="7" y="342"/>
                    </a:lnTo>
                    <a:lnTo>
                      <a:pt x="8" y="340"/>
                    </a:lnTo>
                    <a:lnTo>
                      <a:pt x="10" y="342"/>
                    </a:lnTo>
                    <a:lnTo>
                      <a:pt x="10" y="340"/>
                    </a:lnTo>
                    <a:lnTo>
                      <a:pt x="10" y="337"/>
                    </a:lnTo>
                    <a:lnTo>
                      <a:pt x="10" y="337"/>
                    </a:lnTo>
                    <a:lnTo>
                      <a:pt x="11" y="331"/>
                    </a:lnTo>
                    <a:lnTo>
                      <a:pt x="11" y="326"/>
                    </a:lnTo>
                    <a:lnTo>
                      <a:pt x="10" y="325"/>
                    </a:lnTo>
                    <a:lnTo>
                      <a:pt x="8" y="324"/>
                    </a:lnTo>
                    <a:lnTo>
                      <a:pt x="5" y="317"/>
                    </a:lnTo>
                    <a:lnTo>
                      <a:pt x="5" y="313"/>
                    </a:lnTo>
                    <a:lnTo>
                      <a:pt x="5" y="310"/>
                    </a:lnTo>
                    <a:lnTo>
                      <a:pt x="3" y="307"/>
                    </a:lnTo>
                    <a:lnTo>
                      <a:pt x="0" y="306"/>
                    </a:lnTo>
                    <a:lnTo>
                      <a:pt x="0" y="302"/>
                    </a:lnTo>
                    <a:lnTo>
                      <a:pt x="0" y="299"/>
                    </a:lnTo>
                    <a:lnTo>
                      <a:pt x="0" y="296"/>
                    </a:lnTo>
                    <a:lnTo>
                      <a:pt x="1" y="296"/>
                    </a:lnTo>
                    <a:lnTo>
                      <a:pt x="4" y="297"/>
                    </a:lnTo>
                    <a:lnTo>
                      <a:pt x="5" y="297"/>
                    </a:lnTo>
                    <a:lnTo>
                      <a:pt x="7" y="295"/>
                    </a:lnTo>
                    <a:lnTo>
                      <a:pt x="7" y="292"/>
                    </a:lnTo>
                    <a:lnTo>
                      <a:pt x="5" y="290"/>
                    </a:lnTo>
                    <a:lnTo>
                      <a:pt x="5" y="288"/>
                    </a:lnTo>
                    <a:lnTo>
                      <a:pt x="7" y="286"/>
                    </a:lnTo>
                    <a:lnTo>
                      <a:pt x="7" y="284"/>
                    </a:lnTo>
                    <a:lnTo>
                      <a:pt x="8" y="282"/>
                    </a:lnTo>
                    <a:lnTo>
                      <a:pt x="8" y="281"/>
                    </a:lnTo>
                    <a:lnTo>
                      <a:pt x="8" y="277"/>
                    </a:lnTo>
                    <a:lnTo>
                      <a:pt x="11" y="275"/>
                    </a:lnTo>
                    <a:lnTo>
                      <a:pt x="10" y="273"/>
                    </a:lnTo>
                    <a:lnTo>
                      <a:pt x="10" y="271"/>
                    </a:lnTo>
                    <a:lnTo>
                      <a:pt x="11" y="270"/>
                    </a:lnTo>
                    <a:lnTo>
                      <a:pt x="11" y="267"/>
                    </a:lnTo>
                    <a:lnTo>
                      <a:pt x="12" y="266"/>
                    </a:lnTo>
                    <a:lnTo>
                      <a:pt x="11" y="263"/>
                    </a:lnTo>
                    <a:lnTo>
                      <a:pt x="12" y="261"/>
                    </a:lnTo>
                    <a:lnTo>
                      <a:pt x="14" y="257"/>
                    </a:lnTo>
                    <a:lnTo>
                      <a:pt x="14" y="255"/>
                    </a:lnTo>
                    <a:lnTo>
                      <a:pt x="15" y="253"/>
                    </a:lnTo>
                    <a:lnTo>
                      <a:pt x="15" y="250"/>
                    </a:lnTo>
                    <a:lnTo>
                      <a:pt x="15" y="249"/>
                    </a:lnTo>
                    <a:lnTo>
                      <a:pt x="15" y="248"/>
                    </a:lnTo>
                    <a:lnTo>
                      <a:pt x="17" y="243"/>
                    </a:lnTo>
                    <a:lnTo>
                      <a:pt x="18" y="242"/>
                    </a:lnTo>
                    <a:lnTo>
                      <a:pt x="19" y="241"/>
                    </a:lnTo>
                    <a:lnTo>
                      <a:pt x="19" y="238"/>
                    </a:lnTo>
                    <a:lnTo>
                      <a:pt x="17" y="234"/>
                    </a:lnTo>
                    <a:lnTo>
                      <a:pt x="15" y="232"/>
                    </a:lnTo>
                    <a:lnTo>
                      <a:pt x="17" y="231"/>
                    </a:lnTo>
                    <a:lnTo>
                      <a:pt x="17" y="228"/>
                    </a:lnTo>
                    <a:lnTo>
                      <a:pt x="17" y="226"/>
                    </a:lnTo>
                    <a:lnTo>
                      <a:pt x="17" y="224"/>
                    </a:lnTo>
                    <a:lnTo>
                      <a:pt x="17" y="221"/>
                    </a:lnTo>
                    <a:lnTo>
                      <a:pt x="17" y="217"/>
                    </a:lnTo>
                    <a:lnTo>
                      <a:pt x="14" y="213"/>
                    </a:lnTo>
                    <a:lnTo>
                      <a:pt x="14" y="210"/>
                    </a:lnTo>
                    <a:lnTo>
                      <a:pt x="15" y="209"/>
                    </a:lnTo>
                    <a:lnTo>
                      <a:pt x="15" y="205"/>
                    </a:lnTo>
                    <a:lnTo>
                      <a:pt x="12" y="196"/>
                    </a:lnTo>
                    <a:lnTo>
                      <a:pt x="11" y="194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7"/>
                    </a:lnTo>
                    <a:lnTo>
                      <a:pt x="15" y="184"/>
                    </a:lnTo>
                    <a:lnTo>
                      <a:pt x="12" y="183"/>
                    </a:lnTo>
                    <a:lnTo>
                      <a:pt x="14" y="180"/>
                    </a:lnTo>
                    <a:lnTo>
                      <a:pt x="17" y="179"/>
                    </a:lnTo>
                    <a:lnTo>
                      <a:pt x="14" y="176"/>
                    </a:lnTo>
                    <a:lnTo>
                      <a:pt x="14" y="172"/>
                    </a:lnTo>
                    <a:lnTo>
                      <a:pt x="11" y="167"/>
                    </a:lnTo>
                    <a:lnTo>
                      <a:pt x="11" y="166"/>
                    </a:lnTo>
                    <a:lnTo>
                      <a:pt x="14" y="161"/>
                    </a:lnTo>
                    <a:lnTo>
                      <a:pt x="14" y="159"/>
                    </a:lnTo>
                    <a:lnTo>
                      <a:pt x="14" y="155"/>
                    </a:lnTo>
                    <a:lnTo>
                      <a:pt x="15" y="152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4"/>
                    </a:lnTo>
                    <a:lnTo>
                      <a:pt x="17" y="143"/>
                    </a:lnTo>
                    <a:lnTo>
                      <a:pt x="17" y="138"/>
                    </a:lnTo>
                    <a:lnTo>
                      <a:pt x="18" y="137"/>
                    </a:lnTo>
                    <a:lnTo>
                      <a:pt x="18" y="130"/>
                    </a:lnTo>
                    <a:lnTo>
                      <a:pt x="19" y="127"/>
                    </a:lnTo>
                    <a:lnTo>
                      <a:pt x="17" y="122"/>
                    </a:lnTo>
                    <a:lnTo>
                      <a:pt x="17" y="119"/>
                    </a:lnTo>
                    <a:lnTo>
                      <a:pt x="18" y="115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2"/>
                    </a:lnTo>
                    <a:lnTo>
                      <a:pt x="17" y="89"/>
                    </a:lnTo>
                    <a:lnTo>
                      <a:pt x="18" y="87"/>
                    </a:lnTo>
                    <a:lnTo>
                      <a:pt x="17" y="86"/>
                    </a:lnTo>
                    <a:lnTo>
                      <a:pt x="15" y="87"/>
                    </a:lnTo>
                    <a:lnTo>
                      <a:pt x="15" y="86"/>
                    </a:lnTo>
                    <a:lnTo>
                      <a:pt x="14" y="82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18" y="76"/>
                    </a:lnTo>
                    <a:lnTo>
                      <a:pt x="18" y="67"/>
                    </a:lnTo>
                    <a:lnTo>
                      <a:pt x="18" y="67"/>
                    </a:lnTo>
                    <a:lnTo>
                      <a:pt x="19" y="64"/>
                    </a:lnTo>
                    <a:lnTo>
                      <a:pt x="19" y="57"/>
                    </a:lnTo>
                    <a:lnTo>
                      <a:pt x="17" y="53"/>
                    </a:lnTo>
                    <a:lnTo>
                      <a:pt x="15" y="49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17" y="39"/>
                    </a:lnTo>
                    <a:lnTo>
                      <a:pt x="17" y="35"/>
                    </a:lnTo>
                    <a:lnTo>
                      <a:pt x="15" y="25"/>
                    </a:lnTo>
                    <a:lnTo>
                      <a:pt x="14" y="21"/>
                    </a:lnTo>
                    <a:lnTo>
                      <a:pt x="14" y="18"/>
                    </a:lnTo>
                    <a:lnTo>
                      <a:pt x="14" y="15"/>
                    </a:lnTo>
                    <a:lnTo>
                      <a:pt x="12" y="14"/>
                    </a:lnTo>
                    <a:lnTo>
                      <a:pt x="17" y="13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23" y="8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8" name="Freeform 1417"/>
              <p:cNvSpPr>
                <a:spLocks/>
              </p:cNvSpPr>
              <p:nvPr/>
            </p:nvSpPr>
            <p:spPr bwMode="auto">
              <a:xfrm>
                <a:off x="3149822" y="5210086"/>
                <a:ext cx="42984" cy="59288"/>
              </a:xfrm>
              <a:custGeom>
                <a:avLst/>
                <a:gdLst>
                  <a:gd name="T0" fmla="*/ 17 w 29"/>
                  <a:gd name="T1" fmla="*/ 0 h 40"/>
                  <a:gd name="T2" fmla="*/ 22 w 29"/>
                  <a:gd name="T3" fmla="*/ 16 h 40"/>
                  <a:gd name="T4" fmla="*/ 22 w 29"/>
                  <a:gd name="T5" fmla="*/ 16 h 40"/>
                  <a:gd name="T6" fmla="*/ 22 w 29"/>
                  <a:gd name="T7" fmla="*/ 16 h 40"/>
                  <a:gd name="T8" fmla="*/ 29 w 29"/>
                  <a:gd name="T9" fmla="*/ 40 h 40"/>
                  <a:gd name="T10" fmla="*/ 24 w 29"/>
                  <a:gd name="T11" fmla="*/ 40 h 40"/>
                  <a:gd name="T12" fmla="*/ 19 w 29"/>
                  <a:gd name="T13" fmla="*/ 36 h 40"/>
                  <a:gd name="T14" fmla="*/ 15 w 29"/>
                  <a:gd name="T15" fmla="*/ 34 h 40"/>
                  <a:gd name="T16" fmla="*/ 12 w 29"/>
                  <a:gd name="T17" fmla="*/ 35 h 40"/>
                  <a:gd name="T18" fmla="*/ 9 w 29"/>
                  <a:gd name="T19" fmla="*/ 32 h 40"/>
                  <a:gd name="T20" fmla="*/ 6 w 29"/>
                  <a:gd name="T21" fmla="*/ 31 h 40"/>
                  <a:gd name="T22" fmla="*/ 6 w 29"/>
                  <a:gd name="T23" fmla="*/ 29 h 40"/>
                  <a:gd name="T24" fmla="*/ 6 w 29"/>
                  <a:gd name="T25" fmla="*/ 28 h 40"/>
                  <a:gd name="T26" fmla="*/ 11 w 29"/>
                  <a:gd name="T27" fmla="*/ 25 h 40"/>
                  <a:gd name="T28" fmla="*/ 11 w 29"/>
                  <a:gd name="T29" fmla="*/ 24 h 40"/>
                  <a:gd name="T30" fmla="*/ 13 w 29"/>
                  <a:gd name="T31" fmla="*/ 24 h 40"/>
                  <a:gd name="T32" fmla="*/ 15 w 29"/>
                  <a:gd name="T33" fmla="*/ 21 h 40"/>
                  <a:gd name="T34" fmla="*/ 15 w 29"/>
                  <a:gd name="T35" fmla="*/ 18 h 40"/>
                  <a:gd name="T36" fmla="*/ 12 w 29"/>
                  <a:gd name="T37" fmla="*/ 18 h 40"/>
                  <a:gd name="T38" fmla="*/ 8 w 29"/>
                  <a:gd name="T39" fmla="*/ 21 h 40"/>
                  <a:gd name="T40" fmla="*/ 6 w 29"/>
                  <a:gd name="T41" fmla="*/ 23 h 40"/>
                  <a:gd name="T42" fmla="*/ 4 w 29"/>
                  <a:gd name="T43" fmla="*/ 23 h 40"/>
                  <a:gd name="T44" fmla="*/ 1 w 29"/>
                  <a:gd name="T45" fmla="*/ 20 h 40"/>
                  <a:gd name="T46" fmla="*/ 1 w 29"/>
                  <a:gd name="T47" fmla="*/ 17 h 40"/>
                  <a:gd name="T48" fmla="*/ 1 w 29"/>
                  <a:gd name="T49" fmla="*/ 14 h 40"/>
                  <a:gd name="T50" fmla="*/ 2 w 29"/>
                  <a:gd name="T51" fmla="*/ 13 h 40"/>
                  <a:gd name="T52" fmla="*/ 4 w 29"/>
                  <a:gd name="T53" fmla="*/ 11 h 40"/>
                  <a:gd name="T54" fmla="*/ 1 w 29"/>
                  <a:gd name="T55" fmla="*/ 11 h 40"/>
                  <a:gd name="T56" fmla="*/ 0 w 29"/>
                  <a:gd name="T57" fmla="*/ 10 h 40"/>
                  <a:gd name="T58" fmla="*/ 1 w 29"/>
                  <a:gd name="T59" fmla="*/ 7 h 40"/>
                  <a:gd name="T60" fmla="*/ 2 w 29"/>
                  <a:gd name="T61" fmla="*/ 9 h 40"/>
                  <a:gd name="T62" fmla="*/ 5 w 29"/>
                  <a:gd name="T63" fmla="*/ 10 h 40"/>
                  <a:gd name="T64" fmla="*/ 6 w 29"/>
                  <a:gd name="T65" fmla="*/ 9 h 40"/>
                  <a:gd name="T66" fmla="*/ 8 w 29"/>
                  <a:gd name="T67" fmla="*/ 6 h 40"/>
                  <a:gd name="T68" fmla="*/ 9 w 29"/>
                  <a:gd name="T69" fmla="*/ 5 h 40"/>
                  <a:gd name="T70" fmla="*/ 8 w 29"/>
                  <a:gd name="T71" fmla="*/ 2 h 40"/>
                  <a:gd name="T72" fmla="*/ 9 w 29"/>
                  <a:gd name="T73" fmla="*/ 0 h 40"/>
                  <a:gd name="T74" fmla="*/ 11 w 29"/>
                  <a:gd name="T75" fmla="*/ 0 h 40"/>
                  <a:gd name="T76" fmla="*/ 13 w 29"/>
                  <a:gd name="T77" fmla="*/ 3 h 40"/>
                  <a:gd name="T78" fmla="*/ 15 w 29"/>
                  <a:gd name="T79" fmla="*/ 2 h 40"/>
                  <a:gd name="T80" fmla="*/ 17 w 29"/>
                  <a:gd name="T8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0">
                    <a:moveTo>
                      <a:pt x="17" y="0"/>
                    </a:move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9" y="40"/>
                    </a:lnTo>
                    <a:lnTo>
                      <a:pt x="24" y="40"/>
                    </a:lnTo>
                    <a:lnTo>
                      <a:pt x="19" y="36"/>
                    </a:lnTo>
                    <a:lnTo>
                      <a:pt x="15" y="34"/>
                    </a:lnTo>
                    <a:lnTo>
                      <a:pt x="12" y="35"/>
                    </a:lnTo>
                    <a:lnTo>
                      <a:pt x="9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2" y="18"/>
                    </a:lnTo>
                    <a:lnTo>
                      <a:pt x="8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9" name="Freeform 1418"/>
              <p:cNvSpPr>
                <a:spLocks/>
              </p:cNvSpPr>
              <p:nvPr/>
            </p:nvSpPr>
            <p:spPr bwMode="auto">
              <a:xfrm>
                <a:off x="3043105" y="5150799"/>
                <a:ext cx="7411" cy="8893"/>
              </a:xfrm>
              <a:custGeom>
                <a:avLst/>
                <a:gdLst>
                  <a:gd name="T0" fmla="*/ 1 w 5"/>
                  <a:gd name="T1" fmla="*/ 0 h 6"/>
                  <a:gd name="T2" fmla="*/ 2 w 5"/>
                  <a:gd name="T3" fmla="*/ 0 h 6"/>
                  <a:gd name="T4" fmla="*/ 5 w 5"/>
                  <a:gd name="T5" fmla="*/ 0 h 6"/>
                  <a:gd name="T6" fmla="*/ 4 w 5"/>
                  <a:gd name="T7" fmla="*/ 3 h 6"/>
                  <a:gd name="T8" fmla="*/ 4 w 5"/>
                  <a:gd name="T9" fmla="*/ 6 h 6"/>
                  <a:gd name="T10" fmla="*/ 2 w 5"/>
                  <a:gd name="T11" fmla="*/ 6 h 6"/>
                  <a:gd name="T12" fmla="*/ 2 w 5"/>
                  <a:gd name="T13" fmla="*/ 6 h 6"/>
                  <a:gd name="T14" fmla="*/ 1 w 5"/>
                  <a:gd name="T15" fmla="*/ 4 h 6"/>
                  <a:gd name="T16" fmla="*/ 0 w 5"/>
                  <a:gd name="T17" fmla="*/ 3 h 6"/>
                  <a:gd name="T18" fmla="*/ 1 w 5"/>
                  <a:gd name="T19" fmla="*/ 2 h 6"/>
                  <a:gd name="T20" fmla="*/ 1 w 5"/>
                  <a:gd name="T21" fmla="*/ 0 h 6"/>
                  <a:gd name="T22" fmla="*/ 1 w 5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0" name="Freeform 1419"/>
              <p:cNvSpPr>
                <a:spLocks/>
              </p:cNvSpPr>
              <p:nvPr/>
            </p:nvSpPr>
            <p:spPr bwMode="auto">
              <a:xfrm>
                <a:off x="3183913" y="3684913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0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1" name="Freeform 1420"/>
              <p:cNvSpPr>
                <a:spLocks/>
              </p:cNvSpPr>
              <p:nvPr/>
            </p:nvSpPr>
            <p:spPr bwMode="auto">
              <a:xfrm>
                <a:off x="3194288" y="3692324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4 w 4"/>
                  <a:gd name="T3" fmla="*/ 3 h 8"/>
                  <a:gd name="T4" fmla="*/ 3 w 4"/>
                  <a:gd name="T5" fmla="*/ 8 h 8"/>
                  <a:gd name="T6" fmla="*/ 0 w 4"/>
                  <a:gd name="T7" fmla="*/ 3 h 8"/>
                  <a:gd name="T8" fmla="*/ 0 w 4"/>
                  <a:gd name="T9" fmla="*/ 0 h 8"/>
                  <a:gd name="T10" fmla="*/ 1 w 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4" y="3"/>
                    </a:lnTo>
                    <a:lnTo>
                      <a:pt x="3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2" name="Freeform 1422"/>
              <p:cNvSpPr>
                <a:spLocks/>
              </p:cNvSpPr>
              <p:nvPr/>
            </p:nvSpPr>
            <p:spPr bwMode="auto">
              <a:xfrm>
                <a:off x="3200217" y="3687877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6 h 6"/>
                  <a:gd name="T4" fmla="*/ 1 w 4"/>
                  <a:gd name="T5" fmla="*/ 6 h 6"/>
                  <a:gd name="T6" fmla="*/ 0 w 4"/>
                  <a:gd name="T7" fmla="*/ 3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3" name="Freeform 1432"/>
              <p:cNvSpPr>
                <a:spLocks/>
              </p:cNvSpPr>
              <p:nvPr/>
            </p:nvSpPr>
            <p:spPr bwMode="auto">
              <a:xfrm>
                <a:off x="5756994" y="3226917"/>
                <a:ext cx="142290" cy="118575"/>
              </a:xfrm>
              <a:custGeom>
                <a:avLst/>
                <a:gdLst>
                  <a:gd name="T0" fmla="*/ 35 w 96"/>
                  <a:gd name="T1" fmla="*/ 0 h 80"/>
                  <a:gd name="T2" fmla="*/ 40 w 96"/>
                  <a:gd name="T3" fmla="*/ 7 h 80"/>
                  <a:gd name="T4" fmla="*/ 49 w 96"/>
                  <a:gd name="T5" fmla="*/ 18 h 80"/>
                  <a:gd name="T6" fmla="*/ 51 w 96"/>
                  <a:gd name="T7" fmla="*/ 22 h 80"/>
                  <a:gd name="T8" fmla="*/ 58 w 96"/>
                  <a:gd name="T9" fmla="*/ 25 h 80"/>
                  <a:gd name="T10" fmla="*/ 66 w 96"/>
                  <a:gd name="T11" fmla="*/ 25 h 80"/>
                  <a:gd name="T12" fmla="*/ 71 w 96"/>
                  <a:gd name="T13" fmla="*/ 31 h 80"/>
                  <a:gd name="T14" fmla="*/ 78 w 96"/>
                  <a:gd name="T15" fmla="*/ 39 h 80"/>
                  <a:gd name="T16" fmla="*/ 85 w 96"/>
                  <a:gd name="T17" fmla="*/ 46 h 80"/>
                  <a:gd name="T18" fmla="*/ 88 w 96"/>
                  <a:gd name="T19" fmla="*/ 56 h 80"/>
                  <a:gd name="T20" fmla="*/ 94 w 96"/>
                  <a:gd name="T21" fmla="*/ 63 h 80"/>
                  <a:gd name="T22" fmla="*/ 96 w 96"/>
                  <a:gd name="T23" fmla="*/ 72 h 80"/>
                  <a:gd name="T24" fmla="*/ 94 w 96"/>
                  <a:gd name="T25" fmla="*/ 74 h 80"/>
                  <a:gd name="T26" fmla="*/ 88 w 96"/>
                  <a:gd name="T27" fmla="*/ 76 h 80"/>
                  <a:gd name="T28" fmla="*/ 82 w 96"/>
                  <a:gd name="T29" fmla="*/ 74 h 80"/>
                  <a:gd name="T30" fmla="*/ 77 w 96"/>
                  <a:gd name="T31" fmla="*/ 69 h 80"/>
                  <a:gd name="T32" fmla="*/ 70 w 96"/>
                  <a:gd name="T33" fmla="*/ 71 h 80"/>
                  <a:gd name="T34" fmla="*/ 60 w 96"/>
                  <a:gd name="T35" fmla="*/ 65 h 80"/>
                  <a:gd name="T36" fmla="*/ 55 w 96"/>
                  <a:gd name="T37" fmla="*/ 69 h 80"/>
                  <a:gd name="T38" fmla="*/ 47 w 96"/>
                  <a:gd name="T39" fmla="*/ 79 h 80"/>
                  <a:gd name="T40" fmla="*/ 47 w 96"/>
                  <a:gd name="T41" fmla="*/ 78 h 80"/>
                  <a:gd name="T42" fmla="*/ 40 w 96"/>
                  <a:gd name="T43" fmla="*/ 78 h 80"/>
                  <a:gd name="T44" fmla="*/ 34 w 96"/>
                  <a:gd name="T45" fmla="*/ 74 h 80"/>
                  <a:gd name="T46" fmla="*/ 24 w 96"/>
                  <a:gd name="T47" fmla="*/ 71 h 80"/>
                  <a:gd name="T48" fmla="*/ 19 w 96"/>
                  <a:gd name="T49" fmla="*/ 63 h 80"/>
                  <a:gd name="T50" fmla="*/ 15 w 96"/>
                  <a:gd name="T51" fmla="*/ 49 h 80"/>
                  <a:gd name="T52" fmla="*/ 16 w 96"/>
                  <a:gd name="T53" fmla="*/ 45 h 80"/>
                  <a:gd name="T54" fmla="*/ 20 w 96"/>
                  <a:gd name="T55" fmla="*/ 39 h 80"/>
                  <a:gd name="T56" fmla="*/ 16 w 96"/>
                  <a:gd name="T57" fmla="*/ 35 h 80"/>
                  <a:gd name="T58" fmla="*/ 12 w 96"/>
                  <a:gd name="T59" fmla="*/ 29 h 80"/>
                  <a:gd name="T60" fmla="*/ 6 w 96"/>
                  <a:gd name="T61" fmla="*/ 24 h 80"/>
                  <a:gd name="T62" fmla="*/ 1 w 96"/>
                  <a:gd name="T63" fmla="*/ 25 h 80"/>
                  <a:gd name="T64" fmla="*/ 0 w 96"/>
                  <a:gd name="T65" fmla="*/ 18 h 80"/>
                  <a:gd name="T66" fmla="*/ 5 w 96"/>
                  <a:gd name="T67" fmla="*/ 11 h 80"/>
                  <a:gd name="T68" fmla="*/ 20 w 96"/>
                  <a:gd name="T69" fmla="*/ 7 h 80"/>
                  <a:gd name="T70" fmla="*/ 23 w 96"/>
                  <a:gd name="T71" fmla="*/ 3 h 80"/>
                  <a:gd name="T72" fmla="*/ 26 w 96"/>
                  <a:gd name="T73" fmla="*/ 2 h 80"/>
                  <a:gd name="T74" fmla="*/ 30 w 96"/>
                  <a:gd name="T75" fmla="*/ 3 h 80"/>
                  <a:gd name="T76" fmla="*/ 33 w 96"/>
                  <a:gd name="T77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6" h="80">
                    <a:moveTo>
                      <a:pt x="34" y="0"/>
                    </a:moveTo>
                    <a:lnTo>
                      <a:pt x="35" y="0"/>
                    </a:lnTo>
                    <a:lnTo>
                      <a:pt x="38" y="3"/>
                    </a:lnTo>
                    <a:lnTo>
                      <a:pt x="40" y="7"/>
                    </a:lnTo>
                    <a:lnTo>
                      <a:pt x="45" y="16"/>
                    </a:lnTo>
                    <a:lnTo>
                      <a:pt x="49" y="18"/>
                    </a:lnTo>
                    <a:lnTo>
                      <a:pt x="49" y="21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58" y="25"/>
                    </a:lnTo>
                    <a:lnTo>
                      <a:pt x="63" y="25"/>
                    </a:lnTo>
                    <a:lnTo>
                      <a:pt x="66" y="25"/>
                    </a:lnTo>
                    <a:lnTo>
                      <a:pt x="66" y="29"/>
                    </a:lnTo>
                    <a:lnTo>
                      <a:pt x="71" y="31"/>
                    </a:lnTo>
                    <a:lnTo>
                      <a:pt x="76" y="34"/>
                    </a:lnTo>
                    <a:lnTo>
                      <a:pt x="78" y="39"/>
                    </a:lnTo>
                    <a:lnTo>
                      <a:pt x="81" y="43"/>
                    </a:lnTo>
                    <a:lnTo>
                      <a:pt x="85" y="46"/>
                    </a:lnTo>
                    <a:lnTo>
                      <a:pt x="88" y="49"/>
                    </a:lnTo>
                    <a:lnTo>
                      <a:pt x="88" y="56"/>
                    </a:lnTo>
                    <a:lnTo>
                      <a:pt x="89" y="61"/>
                    </a:lnTo>
                    <a:lnTo>
                      <a:pt x="94" y="63"/>
                    </a:lnTo>
                    <a:lnTo>
                      <a:pt x="95" y="68"/>
                    </a:lnTo>
                    <a:lnTo>
                      <a:pt x="96" y="72"/>
                    </a:lnTo>
                    <a:lnTo>
                      <a:pt x="94" y="75"/>
                    </a:lnTo>
                    <a:lnTo>
                      <a:pt x="94" y="74"/>
                    </a:lnTo>
                    <a:lnTo>
                      <a:pt x="91" y="72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2" y="74"/>
                    </a:lnTo>
                    <a:lnTo>
                      <a:pt x="78" y="74"/>
                    </a:lnTo>
                    <a:lnTo>
                      <a:pt x="77" y="69"/>
                    </a:lnTo>
                    <a:lnTo>
                      <a:pt x="74" y="68"/>
                    </a:lnTo>
                    <a:lnTo>
                      <a:pt x="70" y="71"/>
                    </a:lnTo>
                    <a:lnTo>
                      <a:pt x="63" y="65"/>
                    </a:lnTo>
                    <a:lnTo>
                      <a:pt x="60" y="65"/>
                    </a:lnTo>
                    <a:lnTo>
                      <a:pt x="59" y="69"/>
                    </a:lnTo>
                    <a:lnTo>
                      <a:pt x="55" y="69"/>
                    </a:lnTo>
                    <a:lnTo>
                      <a:pt x="51" y="72"/>
                    </a:lnTo>
                    <a:lnTo>
                      <a:pt x="47" y="79"/>
                    </a:lnTo>
                    <a:lnTo>
                      <a:pt x="47" y="80"/>
                    </a:lnTo>
                    <a:lnTo>
                      <a:pt x="47" y="78"/>
                    </a:lnTo>
                    <a:lnTo>
                      <a:pt x="42" y="76"/>
                    </a:lnTo>
                    <a:lnTo>
                      <a:pt x="40" y="78"/>
                    </a:lnTo>
                    <a:lnTo>
                      <a:pt x="35" y="76"/>
                    </a:lnTo>
                    <a:lnTo>
                      <a:pt x="34" y="74"/>
                    </a:lnTo>
                    <a:lnTo>
                      <a:pt x="30" y="72"/>
                    </a:lnTo>
                    <a:lnTo>
                      <a:pt x="24" y="71"/>
                    </a:lnTo>
                    <a:lnTo>
                      <a:pt x="19" y="67"/>
                    </a:lnTo>
                    <a:lnTo>
                      <a:pt x="19" y="63"/>
                    </a:lnTo>
                    <a:lnTo>
                      <a:pt x="18" y="53"/>
                    </a:lnTo>
                    <a:lnTo>
                      <a:pt x="15" y="49"/>
                    </a:lnTo>
                    <a:lnTo>
                      <a:pt x="15" y="45"/>
                    </a:lnTo>
                    <a:lnTo>
                      <a:pt x="16" y="45"/>
                    </a:lnTo>
                    <a:lnTo>
                      <a:pt x="18" y="42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6" y="35"/>
                    </a:lnTo>
                    <a:lnTo>
                      <a:pt x="16" y="32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6" y="24"/>
                    </a:lnTo>
                    <a:lnTo>
                      <a:pt x="4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13" y="10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3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4" name="Freeform 1433"/>
              <p:cNvSpPr>
                <a:spLocks/>
              </p:cNvSpPr>
              <p:nvPr/>
            </p:nvSpPr>
            <p:spPr bwMode="auto">
              <a:xfrm>
                <a:off x="5152261" y="3129092"/>
                <a:ext cx="96343" cy="25198"/>
              </a:xfrm>
              <a:custGeom>
                <a:avLst/>
                <a:gdLst>
                  <a:gd name="T0" fmla="*/ 51 w 65"/>
                  <a:gd name="T1" fmla="*/ 0 h 17"/>
                  <a:gd name="T2" fmla="*/ 52 w 65"/>
                  <a:gd name="T3" fmla="*/ 0 h 17"/>
                  <a:gd name="T4" fmla="*/ 54 w 65"/>
                  <a:gd name="T5" fmla="*/ 0 h 17"/>
                  <a:gd name="T6" fmla="*/ 57 w 65"/>
                  <a:gd name="T7" fmla="*/ 3 h 17"/>
                  <a:gd name="T8" fmla="*/ 57 w 65"/>
                  <a:gd name="T9" fmla="*/ 4 h 17"/>
                  <a:gd name="T10" fmla="*/ 58 w 65"/>
                  <a:gd name="T11" fmla="*/ 4 h 17"/>
                  <a:gd name="T12" fmla="*/ 59 w 65"/>
                  <a:gd name="T13" fmla="*/ 4 h 17"/>
                  <a:gd name="T14" fmla="*/ 61 w 65"/>
                  <a:gd name="T15" fmla="*/ 4 h 17"/>
                  <a:gd name="T16" fmla="*/ 59 w 65"/>
                  <a:gd name="T17" fmla="*/ 8 h 17"/>
                  <a:gd name="T18" fmla="*/ 63 w 65"/>
                  <a:gd name="T19" fmla="*/ 10 h 17"/>
                  <a:gd name="T20" fmla="*/ 65 w 65"/>
                  <a:gd name="T21" fmla="*/ 12 h 17"/>
                  <a:gd name="T22" fmla="*/ 65 w 65"/>
                  <a:gd name="T23" fmla="*/ 17 h 17"/>
                  <a:gd name="T24" fmla="*/ 59 w 65"/>
                  <a:gd name="T25" fmla="*/ 15 h 17"/>
                  <a:gd name="T26" fmla="*/ 54 w 65"/>
                  <a:gd name="T27" fmla="*/ 15 h 17"/>
                  <a:gd name="T28" fmla="*/ 47 w 65"/>
                  <a:gd name="T29" fmla="*/ 11 h 17"/>
                  <a:gd name="T30" fmla="*/ 43 w 65"/>
                  <a:gd name="T31" fmla="*/ 12 h 17"/>
                  <a:gd name="T32" fmla="*/ 41 w 65"/>
                  <a:gd name="T33" fmla="*/ 14 h 17"/>
                  <a:gd name="T34" fmla="*/ 41 w 65"/>
                  <a:gd name="T35" fmla="*/ 14 h 17"/>
                  <a:gd name="T36" fmla="*/ 33 w 65"/>
                  <a:gd name="T37" fmla="*/ 14 h 17"/>
                  <a:gd name="T38" fmla="*/ 32 w 65"/>
                  <a:gd name="T39" fmla="*/ 14 h 17"/>
                  <a:gd name="T40" fmla="*/ 26 w 65"/>
                  <a:gd name="T41" fmla="*/ 15 h 17"/>
                  <a:gd name="T42" fmla="*/ 22 w 65"/>
                  <a:gd name="T43" fmla="*/ 17 h 17"/>
                  <a:gd name="T44" fmla="*/ 22 w 65"/>
                  <a:gd name="T45" fmla="*/ 17 h 17"/>
                  <a:gd name="T46" fmla="*/ 19 w 65"/>
                  <a:gd name="T47" fmla="*/ 15 h 17"/>
                  <a:gd name="T48" fmla="*/ 14 w 65"/>
                  <a:gd name="T49" fmla="*/ 11 h 17"/>
                  <a:gd name="T50" fmla="*/ 11 w 65"/>
                  <a:gd name="T51" fmla="*/ 10 h 17"/>
                  <a:gd name="T52" fmla="*/ 10 w 65"/>
                  <a:gd name="T53" fmla="*/ 12 h 17"/>
                  <a:gd name="T54" fmla="*/ 8 w 65"/>
                  <a:gd name="T55" fmla="*/ 12 h 17"/>
                  <a:gd name="T56" fmla="*/ 4 w 65"/>
                  <a:gd name="T57" fmla="*/ 11 h 17"/>
                  <a:gd name="T58" fmla="*/ 4 w 65"/>
                  <a:gd name="T59" fmla="*/ 12 h 17"/>
                  <a:gd name="T60" fmla="*/ 1 w 65"/>
                  <a:gd name="T61" fmla="*/ 12 h 17"/>
                  <a:gd name="T62" fmla="*/ 1 w 65"/>
                  <a:gd name="T63" fmla="*/ 10 h 17"/>
                  <a:gd name="T64" fmla="*/ 0 w 65"/>
                  <a:gd name="T65" fmla="*/ 10 h 17"/>
                  <a:gd name="T66" fmla="*/ 0 w 65"/>
                  <a:gd name="T67" fmla="*/ 10 h 17"/>
                  <a:gd name="T68" fmla="*/ 0 w 65"/>
                  <a:gd name="T69" fmla="*/ 8 h 17"/>
                  <a:gd name="T70" fmla="*/ 0 w 65"/>
                  <a:gd name="T71" fmla="*/ 8 h 17"/>
                  <a:gd name="T72" fmla="*/ 3 w 65"/>
                  <a:gd name="T73" fmla="*/ 8 h 17"/>
                  <a:gd name="T74" fmla="*/ 7 w 65"/>
                  <a:gd name="T75" fmla="*/ 8 h 17"/>
                  <a:gd name="T76" fmla="*/ 11 w 65"/>
                  <a:gd name="T77" fmla="*/ 8 h 17"/>
                  <a:gd name="T78" fmla="*/ 14 w 65"/>
                  <a:gd name="T79" fmla="*/ 7 h 17"/>
                  <a:gd name="T80" fmla="*/ 17 w 65"/>
                  <a:gd name="T81" fmla="*/ 7 h 17"/>
                  <a:gd name="T82" fmla="*/ 17 w 65"/>
                  <a:gd name="T83" fmla="*/ 6 h 17"/>
                  <a:gd name="T84" fmla="*/ 17 w 65"/>
                  <a:gd name="T85" fmla="*/ 3 h 17"/>
                  <a:gd name="T86" fmla="*/ 17 w 65"/>
                  <a:gd name="T87" fmla="*/ 3 h 17"/>
                  <a:gd name="T88" fmla="*/ 17 w 65"/>
                  <a:gd name="T89" fmla="*/ 1 h 17"/>
                  <a:gd name="T90" fmla="*/ 32 w 65"/>
                  <a:gd name="T91" fmla="*/ 1 h 17"/>
                  <a:gd name="T92" fmla="*/ 32 w 65"/>
                  <a:gd name="T93" fmla="*/ 1 h 17"/>
                  <a:gd name="T94" fmla="*/ 33 w 65"/>
                  <a:gd name="T95" fmla="*/ 3 h 17"/>
                  <a:gd name="T96" fmla="*/ 34 w 65"/>
                  <a:gd name="T97" fmla="*/ 4 h 17"/>
                  <a:gd name="T98" fmla="*/ 37 w 65"/>
                  <a:gd name="T99" fmla="*/ 4 h 17"/>
                  <a:gd name="T100" fmla="*/ 39 w 65"/>
                  <a:gd name="T101" fmla="*/ 4 h 17"/>
                  <a:gd name="T102" fmla="*/ 41 w 65"/>
                  <a:gd name="T103" fmla="*/ 4 h 17"/>
                  <a:gd name="T104" fmla="*/ 44 w 65"/>
                  <a:gd name="T105" fmla="*/ 3 h 17"/>
                  <a:gd name="T106" fmla="*/ 47 w 65"/>
                  <a:gd name="T107" fmla="*/ 1 h 17"/>
                  <a:gd name="T108" fmla="*/ 50 w 65"/>
                  <a:gd name="T109" fmla="*/ 0 h 17"/>
                  <a:gd name="T110" fmla="*/ 51 w 65"/>
                  <a:gd name="T111" fmla="*/ 0 h 17"/>
                  <a:gd name="T112" fmla="*/ 51 w 65"/>
                  <a:gd name="T1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17">
                    <a:moveTo>
                      <a:pt x="51" y="0"/>
                    </a:moveTo>
                    <a:lnTo>
                      <a:pt x="52" y="0"/>
                    </a:lnTo>
                    <a:lnTo>
                      <a:pt x="54" y="0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59" y="8"/>
                    </a:lnTo>
                    <a:lnTo>
                      <a:pt x="63" y="10"/>
                    </a:lnTo>
                    <a:lnTo>
                      <a:pt x="65" y="12"/>
                    </a:lnTo>
                    <a:lnTo>
                      <a:pt x="65" y="17"/>
                    </a:lnTo>
                    <a:lnTo>
                      <a:pt x="59" y="15"/>
                    </a:lnTo>
                    <a:lnTo>
                      <a:pt x="54" y="15"/>
                    </a:lnTo>
                    <a:lnTo>
                      <a:pt x="47" y="11"/>
                    </a:lnTo>
                    <a:lnTo>
                      <a:pt x="43" y="12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33" y="14"/>
                    </a:lnTo>
                    <a:lnTo>
                      <a:pt x="32" y="14"/>
                    </a:lnTo>
                    <a:lnTo>
                      <a:pt x="26" y="15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9" y="15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7" y="8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1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5" name="Freeform 1434"/>
              <p:cNvSpPr>
                <a:spLocks/>
              </p:cNvSpPr>
              <p:nvPr/>
            </p:nvSpPr>
            <p:spPr bwMode="auto">
              <a:xfrm>
                <a:off x="4815803" y="1766960"/>
                <a:ext cx="2583457" cy="1379919"/>
              </a:xfrm>
              <a:custGeom>
                <a:avLst/>
                <a:gdLst>
                  <a:gd name="T0" fmla="*/ 709 w 1743"/>
                  <a:gd name="T1" fmla="*/ 18 h 931"/>
                  <a:gd name="T2" fmla="*/ 770 w 1743"/>
                  <a:gd name="T3" fmla="*/ 76 h 931"/>
                  <a:gd name="T4" fmla="*/ 769 w 1743"/>
                  <a:gd name="T5" fmla="*/ 137 h 931"/>
                  <a:gd name="T6" fmla="*/ 876 w 1743"/>
                  <a:gd name="T7" fmla="*/ 121 h 931"/>
                  <a:gd name="T8" fmla="*/ 955 w 1743"/>
                  <a:gd name="T9" fmla="*/ 90 h 931"/>
                  <a:gd name="T10" fmla="*/ 1026 w 1743"/>
                  <a:gd name="T11" fmla="*/ 153 h 931"/>
                  <a:gd name="T12" fmla="*/ 1111 w 1743"/>
                  <a:gd name="T13" fmla="*/ 108 h 931"/>
                  <a:gd name="T14" fmla="*/ 1158 w 1743"/>
                  <a:gd name="T15" fmla="*/ 70 h 931"/>
                  <a:gd name="T16" fmla="*/ 1270 w 1743"/>
                  <a:gd name="T17" fmla="*/ 76 h 931"/>
                  <a:gd name="T18" fmla="*/ 1430 w 1743"/>
                  <a:gd name="T19" fmla="*/ 79 h 931"/>
                  <a:gd name="T20" fmla="*/ 1506 w 1743"/>
                  <a:gd name="T21" fmla="*/ 29 h 931"/>
                  <a:gd name="T22" fmla="*/ 1638 w 1743"/>
                  <a:gd name="T23" fmla="*/ 43 h 931"/>
                  <a:gd name="T24" fmla="*/ 1690 w 1743"/>
                  <a:gd name="T25" fmla="*/ 36 h 931"/>
                  <a:gd name="T26" fmla="*/ 1739 w 1743"/>
                  <a:gd name="T27" fmla="*/ 113 h 931"/>
                  <a:gd name="T28" fmla="*/ 1657 w 1743"/>
                  <a:gd name="T29" fmla="*/ 123 h 931"/>
                  <a:gd name="T30" fmla="*/ 1645 w 1743"/>
                  <a:gd name="T31" fmla="*/ 204 h 931"/>
                  <a:gd name="T32" fmla="*/ 1689 w 1743"/>
                  <a:gd name="T33" fmla="*/ 271 h 931"/>
                  <a:gd name="T34" fmla="*/ 1624 w 1743"/>
                  <a:gd name="T35" fmla="*/ 359 h 931"/>
                  <a:gd name="T36" fmla="*/ 1607 w 1743"/>
                  <a:gd name="T37" fmla="*/ 441 h 931"/>
                  <a:gd name="T38" fmla="*/ 1628 w 1743"/>
                  <a:gd name="T39" fmla="*/ 561 h 931"/>
                  <a:gd name="T40" fmla="*/ 1551 w 1743"/>
                  <a:gd name="T41" fmla="*/ 478 h 931"/>
                  <a:gd name="T42" fmla="*/ 1565 w 1743"/>
                  <a:gd name="T43" fmla="*/ 327 h 931"/>
                  <a:gd name="T44" fmla="*/ 1533 w 1743"/>
                  <a:gd name="T45" fmla="*/ 361 h 931"/>
                  <a:gd name="T46" fmla="*/ 1489 w 1743"/>
                  <a:gd name="T47" fmla="*/ 417 h 931"/>
                  <a:gd name="T48" fmla="*/ 1435 w 1743"/>
                  <a:gd name="T49" fmla="*/ 424 h 931"/>
                  <a:gd name="T50" fmla="*/ 1339 w 1743"/>
                  <a:gd name="T51" fmla="*/ 518 h 931"/>
                  <a:gd name="T52" fmla="*/ 1370 w 1743"/>
                  <a:gd name="T53" fmla="*/ 587 h 931"/>
                  <a:gd name="T54" fmla="*/ 1433 w 1743"/>
                  <a:gd name="T55" fmla="*/ 712 h 931"/>
                  <a:gd name="T56" fmla="*/ 1352 w 1743"/>
                  <a:gd name="T57" fmla="*/ 851 h 931"/>
                  <a:gd name="T58" fmla="*/ 1368 w 1743"/>
                  <a:gd name="T59" fmla="*/ 756 h 931"/>
                  <a:gd name="T60" fmla="*/ 1310 w 1743"/>
                  <a:gd name="T61" fmla="*/ 723 h 931"/>
                  <a:gd name="T62" fmla="*/ 1233 w 1743"/>
                  <a:gd name="T63" fmla="*/ 654 h 931"/>
                  <a:gd name="T64" fmla="*/ 1158 w 1743"/>
                  <a:gd name="T65" fmla="*/ 655 h 931"/>
                  <a:gd name="T66" fmla="*/ 1077 w 1743"/>
                  <a:gd name="T67" fmla="*/ 734 h 931"/>
                  <a:gd name="T68" fmla="*/ 903 w 1743"/>
                  <a:gd name="T69" fmla="*/ 699 h 931"/>
                  <a:gd name="T70" fmla="*/ 802 w 1743"/>
                  <a:gd name="T71" fmla="*/ 750 h 931"/>
                  <a:gd name="T72" fmla="*/ 679 w 1743"/>
                  <a:gd name="T73" fmla="*/ 743 h 931"/>
                  <a:gd name="T74" fmla="*/ 538 w 1743"/>
                  <a:gd name="T75" fmla="*/ 667 h 931"/>
                  <a:gd name="T76" fmla="*/ 444 w 1743"/>
                  <a:gd name="T77" fmla="*/ 716 h 931"/>
                  <a:gd name="T78" fmla="*/ 364 w 1743"/>
                  <a:gd name="T79" fmla="*/ 767 h 931"/>
                  <a:gd name="T80" fmla="*/ 307 w 1743"/>
                  <a:gd name="T81" fmla="*/ 839 h 931"/>
                  <a:gd name="T82" fmla="*/ 307 w 1743"/>
                  <a:gd name="T83" fmla="*/ 929 h 931"/>
                  <a:gd name="T84" fmla="*/ 162 w 1743"/>
                  <a:gd name="T85" fmla="*/ 869 h 931"/>
                  <a:gd name="T86" fmla="*/ 140 w 1743"/>
                  <a:gd name="T87" fmla="*/ 781 h 931"/>
                  <a:gd name="T88" fmla="*/ 22 w 1743"/>
                  <a:gd name="T89" fmla="*/ 656 h 931"/>
                  <a:gd name="T90" fmla="*/ 33 w 1743"/>
                  <a:gd name="T91" fmla="*/ 497 h 931"/>
                  <a:gd name="T92" fmla="*/ 42 w 1743"/>
                  <a:gd name="T93" fmla="*/ 381 h 931"/>
                  <a:gd name="T94" fmla="*/ 129 w 1743"/>
                  <a:gd name="T95" fmla="*/ 419 h 931"/>
                  <a:gd name="T96" fmla="*/ 61 w 1743"/>
                  <a:gd name="T97" fmla="*/ 455 h 931"/>
                  <a:gd name="T98" fmla="*/ 103 w 1743"/>
                  <a:gd name="T99" fmla="*/ 485 h 931"/>
                  <a:gd name="T100" fmla="*/ 166 w 1743"/>
                  <a:gd name="T101" fmla="*/ 398 h 931"/>
                  <a:gd name="T102" fmla="*/ 259 w 1743"/>
                  <a:gd name="T103" fmla="*/ 383 h 931"/>
                  <a:gd name="T104" fmla="*/ 326 w 1743"/>
                  <a:gd name="T105" fmla="*/ 376 h 931"/>
                  <a:gd name="T106" fmla="*/ 427 w 1743"/>
                  <a:gd name="T107" fmla="*/ 362 h 931"/>
                  <a:gd name="T108" fmla="*/ 412 w 1743"/>
                  <a:gd name="T109" fmla="*/ 242 h 931"/>
                  <a:gd name="T110" fmla="*/ 473 w 1743"/>
                  <a:gd name="T111" fmla="*/ 410 h 931"/>
                  <a:gd name="T112" fmla="*/ 535 w 1743"/>
                  <a:gd name="T113" fmla="*/ 380 h 931"/>
                  <a:gd name="T114" fmla="*/ 449 w 1743"/>
                  <a:gd name="T115" fmla="*/ 243 h 931"/>
                  <a:gd name="T116" fmla="*/ 501 w 1743"/>
                  <a:gd name="T117" fmla="*/ 246 h 931"/>
                  <a:gd name="T118" fmla="*/ 557 w 1743"/>
                  <a:gd name="T119" fmla="*/ 297 h 931"/>
                  <a:gd name="T120" fmla="*/ 552 w 1743"/>
                  <a:gd name="T121" fmla="*/ 177 h 931"/>
                  <a:gd name="T122" fmla="*/ 556 w 1743"/>
                  <a:gd name="T123" fmla="*/ 113 h 931"/>
                  <a:gd name="T124" fmla="*/ 621 w 1743"/>
                  <a:gd name="T125" fmla="*/ 72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3" h="931">
                    <a:moveTo>
                      <a:pt x="629" y="0"/>
                    </a:moveTo>
                    <a:lnTo>
                      <a:pt x="632" y="0"/>
                    </a:lnTo>
                    <a:lnTo>
                      <a:pt x="635" y="4"/>
                    </a:lnTo>
                    <a:lnTo>
                      <a:pt x="637" y="1"/>
                    </a:lnTo>
                    <a:lnTo>
                      <a:pt x="640" y="1"/>
                    </a:lnTo>
                    <a:lnTo>
                      <a:pt x="641" y="5"/>
                    </a:lnTo>
                    <a:lnTo>
                      <a:pt x="644" y="5"/>
                    </a:lnTo>
                    <a:lnTo>
                      <a:pt x="648" y="2"/>
                    </a:lnTo>
                    <a:lnTo>
                      <a:pt x="650" y="2"/>
                    </a:lnTo>
                    <a:lnTo>
                      <a:pt x="650" y="7"/>
                    </a:lnTo>
                    <a:lnTo>
                      <a:pt x="650" y="8"/>
                    </a:lnTo>
                    <a:lnTo>
                      <a:pt x="654" y="9"/>
                    </a:lnTo>
                    <a:lnTo>
                      <a:pt x="655" y="11"/>
                    </a:lnTo>
                    <a:lnTo>
                      <a:pt x="653" y="12"/>
                    </a:lnTo>
                    <a:lnTo>
                      <a:pt x="653" y="14"/>
                    </a:lnTo>
                    <a:lnTo>
                      <a:pt x="651" y="15"/>
                    </a:lnTo>
                    <a:lnTo>
                      <a:pt x="651" y="18"/>
                    </a:lnTo>
                    <a:lnTo>
                      <a:pt x="648" y="22"/>
                    </a:lnTo>
                    <a:lnTo>
                      <a:pt x="646" y="23"/>
                    </a:lnTo>
                    <a:lnTo>
                      <a:pt x="644" y="26"/>
                    </a:lnTo>
                    <a:lnTo>
                      <a:pt x="646" y="27"/>
                    </a:lnTo>
                    <a:lnTo>
                      <a:pt x="653" y="25"/>
                    </a:lnTo>
                    <a:lnTo>
                      <a:pt x="657" y="18"/>
                    </a:lnTo>
                    <a:lnTo>
                      <a:pt x="658" y="19"/>
                    </a:lnTo>
                    <a:lnTo>
                      <a:pt x="658" y="20"/>
                    </a:lnTo>
                    <a:lnTo>
                      <a:pt x="657" y="23"/>
                    </a:lnTo>
                    <a:lnTo>
                      <a:pt x="657" y="25"/>
                    </a:lnTo>
                    <a:lnTo>
                      <a:pt x="659" y="25"/>
                    </a:lnTo>
                    <a:lnTo>
                      <a:pt x="661" y="22"/>
                    </a:lnTo>
                    <a:lnTo>
                      <a:pt x="664" y="20"/>
                    </a:lnTo>
                    <a:lnTo>
                      <a:pt x="665" y="22"/>
                    </a:lnTo>
                    <a:lnTo>
                      <a:pt x="669" y="22"/>
                    </a:lnTo>
                    <a:lnTo>
                      <a:pt x="669" y="18"/>
                    </a:lnTo>
                    <a:lnTo>
                      <a:pt x="670" y="18"/>
                    </a:lnTo>
                    <a:lnTo>
                      <a:pt x="672" y="19"/>
                    </a:lnTo>
                    <a:lnTo>
                      <a:pt x="675" y="18"/>
                    </a:lnTo>
                    <a:lnTo>
                      <a:pt x="677" y="22"/>
                    </a:lnTo>
                    <a:lnTo>
                      <a:pt x="677" y="25"/>
                    </a:lnTo>
                    <a:lnTo>
                      <a:pt x="680" y="29"/>
                    </a:lnTo>
                    <a:lnTo>
                      <a:pt x="679" y="30"/>
                    </a:lnTo>
                    <a:lnTo>
                      <a:pt x="679" y="32"/>
                    </a:lnTo>
                    <a:lnTo>
                      <a:pt x="677" y="36"/>
                    </a:lnTo>
                    <a:lnTo>
                      <a:pt x="680" y="41"/>
                    </a:lnTo>
                    <a:lnTo>
                      <a:pt x="680" y="44"/>
                    </a:lnTo>
                    <a:lnTo>
                      <a:pt x="677" y="45"/>
                    </a:lnTo>
                    <a:lnTo>
                      <a:pt x="675" y="47"/>
                    </a:lnTo>
                    <a:lnTo>
                      <a:pt x="677" y="47"/>
                    </a:lnTo>
                    <a:lnTo>
                      <a:pt x="682" y="47"/>
                    </a:lnTo>
                    <a:lnTo>
                      <a:pt x="686" y="43"/>
                    </a:lnTo>
                    <a:lnTo>
                      <a:pt x="690" y="43"/>
                    </a:lnTo>
                    <a:lnTo>
                      <a:pt x="691" y="38"/>
                    </a:lnTo>
                    <a:lnTo>
                      <a:pt x="691" y="34"/>
                    </a:lnTo>
                    <a:lnTo>
                      <a:pt x="690" y="30"/>
                    </a:lnTo>
                    <a:lnTo>
                      <a:pt x="688" y="32"/>
                    </a:lnTo>
                    <a:lnTo>
                      <a:pt x="686" y="30"/>
                    </a:lnTo>
                    <a:lnTo>
                      <a:pt x="686" y="27"/>
                    </a:lnTo>
                    <a:lnTo>
                      <a:pt x="687" y="26"/>
                    </a:lnTo>
                    <a:lnTo>
                      <a:pt x="688" y="26"/>
                    </a:lnTo>
                    <a:lnTo>
                      <a:pt x="690" y="27"/>
                    </a:lnTo>
                    <a:lnTo>
                      <a:pt x="691" y="27"/>
                    </a:lnTo>
                    <a:lnTo>
                      <a:pt x="697" y="26"/>
                    </a:lnTo>
                    <a:lnTo>
                      <a:pt x="700" y="22"/>
                    </a:lnTo>
                    <a:lnTo>
                      <a:pt x="701" y="23"/>
                    </a:lnTo>
                    <a:lnTo>
                      <a:pt x="705" y="23"/>
                    </a:lnTo>
                    <a:lnTo>
                      <a:pt x="706" y="20"/>
                    </a:lnTo>
                    <a:lnTo>
                      <a:pt x="709" y="18"/>
                    </a:lnTo>
                    <a:lnTo>
                      <a:pt x="709" y="19"/>
                    </a:lnTo>
                    <a:lnTo>
                      <a:pt x="712" y="16"/>
                    </a:lnTo>
                    <a:lnTo>
                      <a:pt x="715" y="16"/>
                    </a:lnTo>
                    <a:lnTo>
                      <a:pt x="715" y="16"/>
                    </a:lnTo>
                    <a:lnTo>
                      <a:pt x="717" y="16"/>
                    </a:lnTo>
                    <a:lnTo>
                      <a:pt x="719" y="18"/>
                    </a:lnTo>
                    <a:lnTo>
                      <a:pt x="717" y="19"/>
                    </a:lnTo>
                    <a:lnTo>
                      <a:pt x="717" y="22"/>
                    </a:lnTo>
                    <a:lnTo>
                      <a:pt x="724" y="20"/>
                    </a:lnTo>
                    <a:lnTo>
                      <a:pt x="724" y="22"/>
                    </a:lnTo>
                    <a:lnTo>
                      <a:pt x="727" y="23"/>
                    </a:lnTo>
                    <a:lnTo>
                      <a:pt x="737" y="29"/>
                    </a:lnTo>
                    <a:lnTo>
                      <a:pt x="740" y="29"/>
                    </a:lnTo>
                    <a:lnTo>
                      <a:pt x="741" y="32"/>
                    </a:lnTo>
                    <a:lnTo>
                      <a:pt x="741" y="34"/>
                    </a:lnTo>
                    <a:lnTo>
                      <a:pt x="745" y="38"/>
                    </a:lnTo>
                    <a:lnTo>
                      <a:pt x="746" y="38"/>
                    </a:lnTo>
                    <a:lnTo>
                      <a:pt x="746" y="37"/>
                    </a:lnTo>
                    <a:lnTo>
                      <a:pt x="748" y="36"/>
                    </a:lnTo>
                    <a:lnTo>
                      <a:pt x="748" y="34"/>
                    </a:lnTo>
                    <a:lnTo>
                      <a:pt x="746" y="33"/>
                    </a:lnTo>
                    <a:lnTo>
                      <a:pt x="744" y="33"/>
                    </a:lnTo>
                    <a:lnTo>
                      <a:pt x="744" y="30"/>
                    </a:lnTo>
                    <a:lnTo>
                      <a:pt x="746" y="29"/>
                    </a:lnTo>
                    <a:lnTo>
                      <a:pt x="748" y="29"/>
                    </a:lnTo>
                    <a:lnTo>
                      <a:pt x="749" y="32"/>
                    </a:lnTo>
                    <a:lnTo>
                      <a:pt x="752" y="33"/>
                    </a:lnTo>
                    <a:lnTo>
                      <a:pt x="752" y="34"/>
                    </a:lnTo>
                    <a:lnTo>
                      <a:pt x="755" y="38"/>
                    </a:lnTo>
                    <a:lnTo>
                      <a:pt x="756" y="41"/>
                    </a:lnTo>
                    <a:lnTo>
                      <a:pt x="758" y="43"/>
                    </a:lnTo>
                    <a:lnTo>
                      <a:pt x="759" y="41"/>
                    </a:lnTo>
                    <a:lnTo>
                      <a:pt x="760" y="41"/>
                    </a:lnTo>
                    <a:lnTo>
                      <a:pt x="762" y="43"/>
                    </a:lnTo>
                    <a:lnTo>
                      <a:pt x="763" y="44"/>
                    </a:lnTo>
                    <a:lnTo>
                      <a:pt x="764" y="47"/>
                    </a:lnTo>
                    <a:lnTo>
                      <a:pt x="766" y="49"/>
                    </a:lnTo>
                    <a:lnTo>
                      <a:pt x="766" y="52"/>
                    </a:lnTo>
                    <a:lnTo>
                      <a:pt x="764" y="52"/>
                    </a:lnTo>
                    <a:lnTo>
                      <a:pt x="764" y="51"/>
                    </a:lnTo>
                    <a:lnTo>
                      <a:pt x="763" y="48"/>
                    </a:lnTo>
                    <a:lnTo>
                      <a:pt x="763" y="49"/>
                    </a:lnTo>
                    <a:lnTo>
                      <a:pt x="762" y="51"/>
                    </a:lnTo>
                    <a:lnTo>
                      <a:pt x="759" y="48"/>
                    </a:lnTo>
                    <a:lnTo>
                      <a:pt x="755" y="47"/>
                    </a:lnTo>
                    <a:lnTo>
                      <a:pt x="751" y="47"/>
                    </a:lnTo>
                    <a:lnTo>
                      <a:pt x="751" y="48"/>
                    </a:lnTo>
                    <a:lnTo>
                      <a:pt x="752" y="49"/>
                    </a:lnTo>
                    <a:lnTo>
                      <a:pt x="756" y="51"/>
                    </a:lnTo>
                    <a:lnTo>
                      <a:pt x="758" y="51"/>
                    </a:lnTo>
                    <a:lnTo>
                      <a:pt x="756" y="52"/>
                    </a:lnTo>
                    <a:lnTo>
                      <a:pt x="758" y="55"/>
                    </a:lnTo>
                    <a:lnTo>
                      <a:pt x="759" y="56"/>
                    </a:lnTo>
                    <a:lnTo>
                      <a:pt x="760" y="55"/>
                    </a:lnTo>
                    <a:lnTo>
                      <a:pt x="762" y="52"/>
                    </a:lnTo>
                    <a:lnTo>
                      <a:pt x="763" y="52"/>
                    </a:lnTo>
                    <a:lnTo>
                      <a:pt x="764" y="54"/>
                    </a:lnTo>
                    <a:lnTo>
                      <a:pt x="766" y="55"/>
                    </a:lnTo>
                    <a:lnTo>
                      <a:pt x="767" y="55"/>
                    </a:lnTo>
                    <a:lnTo>
                      <a:pt x="769" y="55"/>
                    </a:lnTo>
                    <a:lnTo>
                      <a:pt x="770" y="56"/>
                    </a:lnTo>
                    <a:lnTo>
                      <a:pt x="769" y="58"/>
                    </a:lnTo>
                    <a:lnTo>
                      <a:pt x="771" y="62"/>
                    </a:lnTo>
                    <a:lnTo>
                      <a:pt x="771" y="67"/>
                    </a:lnTo>
                    <a:lnTo>
                      <a:pt x="771" y="72"/>
                    </a:lnTo>
                    <a:lnTo>
                      <a:pt x="770" y="76"/>
                    </a:lnTo>
                    <a:lnTo>
                      <a:pt x="769" y="77"/>
                    </a:lnTo>
                    <a:lnTo>
                      <a:pt x="767" y="79"/>
                    </a:lnTo>
                    <a:lnTo>
                      <a:pt x="769" y="81"/>
                    </a:lnTo>
                    <a:lnTo>
                      <a:pt x="766" y="84"/>
                    </a:lnTo>
                    <a:lnTo>
                      <a:pt x="767" y="85"/>
                    </a:lnTo>
                    <a:lnTo>
                      <a:pt x="769" y="88"/>
                    </a:lnTo>
                    <a:lnTo>
                      <a:pt x="769" y="90"/>
                    </a:lnTo>
                    <a:lnTo>
                      <a:pt x="764" y="91"/>
                    </a:lnTo>
                    <a:lnTo>
                      <a:pt x="764" y="94"/>
                    </a:lnTo>
                    <a:lnTo>
                      <a:pt x="764" y="95"/>
                    </a:lnTo>
                    <a:lnTo>
                      <a:pt x="763" y="99"/>
                    </a:lnTo>
                    <a:lnTo>
                      <a:pt x="762" y="101"/>
                    </a:lnTo>
                    <a:lnTo>
                      <a:pt x="762" y="103"/>
                    </a:lnTo>
                    <a:lnTo>
                      <a:pt x="760" y="105"/>
                    </a:lnTo>
                    <a:lnTo>
                      <a:pt x="758" y="106"/>
                    </a:lnTo>
                    <a:lnTo>
                      <a:pt x="755" y="109"/>
                    </a:lnTo>
                    <a:lnTo>
                      <a:pt x="752" y="109"/>
                    </a:lnTo>
                    <a:lnTo>
                      <a:pt x="755" y="110"/>
                    </a:lnTo>
                    <a:lnTo>
                      <a:pt x="758" y="110"/>
                    </a:lnTo>
                    <a:lnTo>
                      <a:pt x="759" y="109"/>
                    </a:lnTo>
                    <a:lnTo>
                      <a:pt x="760" y="109"/>
                    </a:lnTo>
                    <a:lnTo>
                      <a:pt x="762" y="112"/>
                    </a:lnTo>
                    <a:lnTo>
                      <a:pt x="759" y="116"/>
                    </a:lnTo>
                    <a:lnTo>
                      <a:pt x="758" y="120"/>
                    </a:lnTo>
                    <a:lnTo>
                      <a:pt x="755" y="126"/>
                    </a:lnTo>
                    <a:lnTo>
                      <a:pt x="756" y="128"/>
                    </a:lnTo>
                    <a:lnTo>
                      <a:pt x="758" y="131"/>
                    </a:lnTo>
                    <a:lnTo>
                      <a:pt x="755" y="137"/>
                    </a:lnTo>
                    <a:lnTo>
                      <a:pt x="752" y="138"/>
                    </a:lnTo>
                    <a:lnTo>
                      <a:pt x="751" y="138"/>
                    </a:lnTo>
                    <a:lnTo>
                      <a:pt x="749" y="138"/>
                    </a:lnTo>
                    <a:lnTo>
                      <a:pt x="748" y="139"/>
                    </a:lnTo>
                    <a:lnTo>
                      <a:pt x="748" y="141"/>
                    </a:lnTo>
                    <a:lnTo>
                      <a:pt x="749" y="146"/>
                    </a:lnTo>
                    <a:lnTo>
                      <a:pt x="749" y="149"/>
                    </a:lnTo>
                    <a:lnTo>
                      <a:pt x="746" y="150"/>
                    </a:lnTo>
                    <a:lnTo>
                      <a:pt x="745" y="153"/>
                    </a:lnTo>
                    <a:lnTo>
                      <a:pt x="746" y="157"/>
                    </a:lnTo>
                    <a:lnTo>
                      <a:pt x="746" y="160"/>
                    </a:lnTo>
                    <a:lnTo>
                      <a:pt x="745" y="161"/>
                    </a:lnTo>
                    <a:lnTo>
                      <a:pt x="745" y="164"/>
                    </a:lnTo>
                    <a:lnTo>
                      <a:pt x="748" y="166"/>
                    </a:lnTo>
                    <a:lnTo>
                      <a:pt x="745" y="173"/>
                    </a:lnTo>
                    <a:lnTo>
                      <a:pt x="744" y="174"/>
                    </a:lnTo>
                    <a:lnTo>
                      <a:pt x="742" y="177"/>
                    </a:lnTo>
                    <a:lnTo>
                      <a:pt x="744" y="175"/>
                    </a:lnTo>
                    <a:lnTo>
                      <a:pt x="746" y="174"/>
                    </a:lnTo>
                    <a:lnTo>
                      <a:pt x="749" y="173"/>
                    </a:lnTo>
                    <a:lnTo>
                      <a:pt x="751" y="170"/>
                    </a:lnTo>
                    <a:lnTo>
                      <a:pt x="749" y="168"/>
                    </a:lnTo>
                    <a:lnTo>
                      <a:pt x="751" y="167"/>
                    </a:lnTo>
                    <a:lnTo>
                      <a:pt x="753" y="167"/>
                    </a:lnTo>
                    <a:lnTo>
                      <a:pt x="756" y="166"/>
                    </a:lnTo>
                    <a:lnTo>
                      <a:pt x="753" y="166"/>
                    </a:lnTo>
                    <a:lnTo>
                      <a:pt x="749" y="160"/>
                    </a:lnTo>
                    <a:lnTo>
                      <a:pt x="748" y="157"/>
                    </a:lnTo>
                    <a:lnTo>
                      <a:pt x="749" y="155"/>
                    </a:lnTo>
                    <a:lnTo>
                      <a:pt x="753" y="153"/>
                    </a:lnTo>
                    <a:lnTo>
                      <a:pt x="759" y="153"/>
                    </a:lnTo>
                    <a:lnTo>
                      <a:pt x="763" y="150"/>
                    </a:lnTo>
                    <a:lnTo>
                      <a:pt x="764" y="150"/>
                    </a:lnTo>
                    <a:lnTo>
                      <a:pt x="766" y="149"/>
                    </a:lnTo>
                    <a:lnTo>
                      <a:pt x="764" y="146"/>
                    </a:lnTo>
                    <a:lnTo>
                      <a:pt x="769" y="143"/>
                    </a:lnTo>
                    <a:lnTo>
                      <a:pt x="770" y="141"/>
                    </a:lnTo>
                    <a:lnTo>
                      <a:pt x="769" y="137"/>
                    </a:lnTo>
                    <a:lnTo>
                      <a:pt x="769" y="137"/>
                    </a:lnTo>
                    <a:lnTo>
                      <a:pt x="771" y="138"/>
                    </a:lnTo>
                    <a:lnTo>
                      <a:pt x="776" y="137"/>
                    </a:lnTo>
                    <a:lnTo>
                      <a:pt x="777" y="134"/>
                    </a:lnTo>
                    <a:lnTo>
                      <a:pt x="776" y="132"/>
                    </a:lnTo>
                    <a:lnTo>
                      <a:pt x="780" y="128"/>
                    </a:lnTo>
                    <a:lnTo>
                      <a:pt x="781" y="126"/>
                    </a:lnTo>
                    <a:lnTo>
                      <a:pt x="780" y="123"/>
                    </a:lnTo>
                    <a:lnTo>
                      <a:pt x="774" y="126"/>
                    </a:lnTo>
                    <a:lnTo>
                      <a:pt x="774" y="128"/>
                    </a:lnTo>
                    <a:lnTo>
                      <a:pt x="770" y="131"/>
                    </a:lnTo>
                    <a:lnTo>
                      <a:pt x="767" y="130"/>
                    </a:lnTo>
                    <a:lnTo>
                      <a:pt x="766" y="126"/>
                    </a:lnTo>
                    <a:lnTo>
                      <a:pt x="767" y="123"/>
                    </a:lnTo>
                    <a:lnTo>
                      <a:pt x="767" y="119"/>
                    </a:lnTo>
                    <a:lnTo>
                      <a:pt x="770" y="116"/>
                    </a:lnTo>
                    <a:lnTo>
                      <a:pt x="773" y="116"/>
                    </a:lnTo>
                    <a:lnTo>
                      <a:pt x="778" y="119"/>
                    </a:lnTo>
                    <a:lnTo>
                      <a:pt x="780" y="117"/>
                    </a:lnTo>
                    <a:lnTo>
                      <a:pt x="780" y="114"/>
                    </a:lnTo>
                    <a:lnTo>
                      <a:pt x="782" y="113"/>
                    </a:lnTo>
                    <a:lnTo>
                      <a:pt x="784" y="114"/>
                    </a:lnTo>
                    <a:lnTo>
                      <a:pt x="782" y="116"/>
                    </a:lnTo>
                    <a:lnTo>
                      <a:pt x="782" y="119"/>
                    </a:lnTo>
                    <a:lnTo>
                      <a:pt x="789" y="126"/>
                    </a:lnTo>
                    <a:lnTo>
                      <a:pt x="793" y="126"/>
                    </a:lnTo>
                    <a:lnTo>
                      <a:pt x="795" y="124"/>
                    </a:lnTo>
                    <a:lnTo>
                      <a:pt x="799" y="123"/>
                    </a:lnTo>
                    <a:lnTo>
                      <a:pt x="802" y="121"/>
                    </a:lnTo>
                    <a:lnTo>
                      <a:pt x="802" y="119"/>
                    </a:lnTo>
                    <a:lnTo>
                      <a:pt x="798" y="113"/>
                    </a:lnTo>
                    <a:lnTo>
                      <a:pt x="798" y="112"/>
                    </a:lnTo>
                    <a:lnTo>
                      <a:pt x="799" y="112"/>
                    </a:lnTo>
                    <a:lnTo>
                      <a:pt x="803" y="117"/>
                    </a:lnTo>
                    <a:lnTo>
                      <a:pt x="806" y="117"/>
                    </a:lnTo>
                    <a:lnTo>
                      <a:pt x="809" y="120"/>
                    </a:lnTo>
                    <a:lnTo>
                      <a:pt x="807" y="121"/>
                    </a:lnTo>
                    <a:lnTo>
                      <a:pt x="809" y="124"/>
                    </a:lnTo>
                    <a:lnTo>
                      <a:pt x="811" y="127"/>
                    </a:lnTo>
                    <a:lnTo>
                      <a:pt x="813" y="131"/>
                    </a:lnTo>
                    <a:lnTo>
                      <a:pt x="813" y="132"/>
                    </a:lnTo>
                    <a:lnTo>
                      <a:pt x="813" y="131"/>
                    </a:lnTo>
                    <a:lnTo>
                      <a:pt x="816" y="128"/>
                    </a:lnTo>
                    <a:lnTo>
                      <a:pt x="817" y="128"/>
                    </a:lnTo>
                    <a:lnTo>
                      <a:pt x="818" y="126"/>
                    </a:lnTo>
                    <a:lnTo>
                      <a:pt x="817" y="126"/>
                    </a:lnTo>
                    <a:lnTo>
                      <a:pt x="816" y="127"/>
                    </a:lnTo>
                    <a:lnTo>
                      <a:pt x="813" y="126"/>
                    </a:lnTo>
                    <a:lnTo>
                      <a:pt x="811" y="123"/>
                    </a:lnTo>
                    <a:lnTo>
                      <a:pt x="814" y="119"/>
                    </a:lnTo>
                    <a:lnTo>
                      <a:pt x="817" y="117"/>
                    </a:lnTo>
                    <a:lnTo>
                      <a:pt x="818" y="116"/>
                    </a:lnTo>
                    <a:lnTo>
                      <a:pt x="821" y="116"/>
                    </a:lnTo>
                    <a:lnTo>
                      <a:pt x="821" y="114"/>
                    </a:lnTo>
                    <a:lnTo>
                      <a:pt x="827" y="113"/>
                    </a:lnTo>
                    <a:lnTo>
                      <a:pt x="836" y="110"/>
                    </a:lnTo>
                    <a:lnTo>
                      <a:pt x="846" y="110"/>
                    </a:lnTo>
                    <a:lnTo>
                      <a:pt x="854" y="106"/>
                    </a:lnTo>
                    <a:lnTo>
                      <a:pt x="858" y="106"/>
                    </a:lnTo>
                    <a:lnTo>
                      <a:pt x="863" y="108"/>
                    </a:lnTo>
                    <a:lnTo>
                      <a:pt x="863" y="110"/>
                    </a:lnTo>
                    <a:lnTo>
                      <a:pt x="861" y="110"/>
                    </a:lnTo>
                    <a:lnTo>
                      <a:pt x="860" y="113"/>
                    </a:lnTo>
                    <a:lnTo>
                      <a:pt x="861" y="119"/>
                    </a:lnTo>
                    <a:lnTo>
                      <a:pt x="864" y="121"/>
                    </a:lnTo>
                    <a:lnTo>
                      <a:pt x="876" y="121"/>
                    </a:lnTo>
                    <a:lnTo>
                      <a:pt x="878" y="123"/>
                    </a:lnTo>
                    <a:lnTo>
                      <a:pt x="879" y="121"/>
                    </a:lnTo>
                    <a:lnTo>
                      <a:pt x="883" y="123"/>
                    </a:lnTo>
                    <a:lnTo>
                      <a:pt x="886" y="123"/>
                    </a:lnTo>
                    <a:lnTo>
                      <a:pt x="894" y="121"/>
                    </a:lnTo>
                    <a:lnTo>
                      <a:pt x="901" y="119"/>
                    </a:lnTo>
                    <a:lnTo>
                      <a:pt x="903" y="120"/>
                    </a:lnTo>
                    <a:lnTo>
                      <a:pt x="905" y="119"/>
                    </a:lnTo>
                    <a:lnTo>
                      <a:pt x="907" y="117"/>
                    </a:lnTo>
                    <a:lnTo>
                      <a:pt x="905" y="114"/>
                    </a:lnTo>
                    <a:lnTo>
                      <a:pt x="908" y="114"/>
                    </a:lnTo>
                    <a:lnTo>
                      <a:pt x="911" y="114"/>
                    </a:lnTo>
                    <a:lnTo>
                      <a:pt x="914" y="114"/>
                    </a:lnTo>
                    <a:lnTo>
                      <a:pt x="915" y="116"/>
                    </a:lnTo>
                    <a:lnTo>
                      <a:pt x="916" y="116"/>
                    </a:lnTo>
                    <a:lnTo>
                      <a:pt x="918" y="113"/>
                    </a:lnTo>
                    <a:lnTo>
                      <a:pt x="918" y="112"/>
                    </a:lnTo>
                    <a:lnTo>
                      <a:pt x="915" y="109"/>
                    </a:lnTo>
                    <a:lnTo>
                      <a:pt x="915" y="108"/>
                    </a:lnTo>
                    <a:lnTo>
                      <a:pt x="914" y="105"/>
                    </a:lnTo>
                    <a:lnTo>
                      <a:pt x="911" y="105"/>
                    </a:lnTo>
                    <a:lnTo>
                      <a:pt x="911" y="101"/>
                    </a:lnTo>
                    <a:lnTo>
                      <a:pt x="910" y="101"/>
                    </a:lnTo>
                    <a:lnTo>
                      <a:pt x="908" y="98"/>
                    </a:lnTo>
                    <a:lnTo>
                      <a:pt x="907" y="95"/>
                    </a:lnTo>
                    <a:lnTo>
                      <a:pt x="907" y="92"/>
                    </a:lnTo>
                    <a:lnTo>
                      <a:pt x="908" y="90"/>
                    </a:lnTo>
                    <a:lnTo>
                      <a:pt x="908" y="91"/>
                    </a:lnTo>
                    <a:lnTo>
                      <a:pt x="910" y="92"/>
                    </a:lnTo>
                    <a:lnTo>
                      <a:pt x="912" y="90"/>
                    </a:lnTo>
                    <a:lnTo>
                      <a:pt x="912" y="88"/>
                    </a:lnTo>
                    <a:lnTo>
                      <a:pt x="911" y="87"/>
                    </a:lnTo>
                    <a:lnTo>
                      <a:pt x="914" y="87"/>
                    </a:lnTo>
                    <a:lnTo>
                      <a:pt x="916" y="88"/>
                    </a:lnTo>
                    <a:lnTo>
                      <a:pt x="918" y="87"/>
                    </a:lnTo>
                    <a:lnTo>
                      <a:pt x="919" y="85"/>
                    </a:lnTo>
                    <a:lnTo>
                      <a:pt x="919" y="87"/>
                    </a:lnTo>
                    <a:lnTo>
                      <a:pt x="923" y="87"/>
                    </a:lnTo>
                    <a:lnTo>
                      <a:pt x="925" y="87"/>
                    </a:lnTo>
                    <a:lnTo>
                      <a:pt x="926" y="84"/>
                    </a:lnTo>
                    <a:lnTo>
                      <a:pt x="929" y="87"/>
                    </a:lnTo>
                    <a:lnTo>
                      <a:pt x="930" y="88"/>
                    </a:lnTo>
                    <a:lnTo>
                      <a:pt x="932" y="90"/>
                    </a:lnTo>
                    <a:lnTo>
                      <a:pt x="934" y="88"/>
                    </a:lnTo>
                    <a:lnTo>
                      <a:pt x="933" y="87"/>
                    </a:lnTo>
                    <a:lnTo>
                      <a:pt x="936" y="87"/>
                    </a:lnTo>
                    <a:lnTo>
                      <a:pt x="937" y="90"/>
                    </a:lnTo>
                    <a:lnTo>
                      <a:pt x="936" y="91"/>
                    </a:lnTo>
                    <a:lnTo>
                      <a:pt x="934" y="92"/>
                    </a:lnTo>
                    <a:lnTo>
                      <a:pt x="936" y="94"/>
                    </a:lnTo>
                    <a:lnTo>
                      <a:pt x="939" y="94"/>
                    </a:lnTo>
                    <a:lnTo>
                      <a:pt x="940" y="94"/>
                    </a:lnTo>
                    <a:lnTo>
                      <a:pt x="940" y="91"/>
                    </a:lnTo>
                    <a:lnTo>
                      <a:pt x="940" y="91"/>
                    </a:lnTo>
                    <a:lnTo>
                      <a:pt x="943" y="91"/>
                    </a:lnTo>
                    <a:lnTo>
                      <a:pt x="941" y="88"/>
                    </a:lnTo>
                    <a:lnTo>
                      <a:pt x="940" y="87"/>
                    </a:lnTo>
                    <a:lnTo>
                      <a:pt x="940" y="87"/>
                    </a:lnTo>
                    <a:lnTo>
                      <a:pt x="943" y="87"/>
                    </a:lnTo>
                    <a:lnTo>
                      <a:pt x="947" y="85"/>
                    </a:lnTo>
                    <a:lnTo>
                      <a:pt x="948" y="87"/>
                    </a:lnTo>
                    <a:lnTo>
                      <a:pt x="950" y="85"/>
                    </a:lnTo>
                    <a:lnTo>
                      <a:pt x="954" y="85"/>
                    </a:lnTo>
                    <a:lnTo>
                      <a:pt x="954" y="87"/>
                    </a:lnTo>
                    <a:lnTo>
                      <a:pt x="954" y="91"/>
                    </a:lnTo>
                    <a:lnTo>
                      <a:pt x="955" y="90"/>
                    </a:lnTo>
                    <a:lnTo>
                      <a:pt x="957" y="90"/>
                    </a:lnTo>
                    <a:lnTo>
                      <a:pt x="958" y="87"/>
                    </a:lnTo>
                    <a:lnTo>
                      <a:pt x="959" y="91"/>
                    </a:lnTo>
                    <a:lnTo>
                      <a:pt x="961" y="91"/>
                    </a:lnTo>
                    <a:lnTo>
                      <a:pt x="963" y="88"/>
                    </a:lnTo>
                    <a:lnTo>
                      <a:pt x="966" y="91"/>
                    </a:lnTo>
                    <a:lnTo>
                      <a:pt x="966" y="96"/>
                    </a:lnTo>
                    <a:lnTo>
                      <a:pt x="969" y="92"/>
                    </a:lnTo>
                    <a:lnTo>
                      <a:pt x="970" y="91"/>
                    </a:lnTo>
                    <a:lnTo>
                      <a:pt x="972" y="92"/>
                    </a:lnTo>
                    <a:lnTo>
                      <a:pt x="970" y="96"/>
                    </a:lnTo>
                    <a:lnTo>
                      <a:pt x="972" y="98"/>
                    </a:lnTo>
                    <a:lnTo>
                      <a:pt x="973" y="99"/>
                    </a:lnTo>
                    <a:lnTo>
                      <a:pt x="974" y="99"/>
                    </a:lnTo>
                    <a:lnTo>
                      <a:pt x="976" y="102"/>
                    </a:lnTo>
                    <a:lnTo>
                      <a:pt x="977" y="101"/>
                    </a:lnTo>
                    <a:lnTo>
                      <a:pt x="979" y="101"/>
                    </a:lnTo>
                    <a:lnTo>
                      <a:pt x="979" y="103"/>
                    </a:lnTo>
                    <a:lnTo>
                      <a:pt x="977" y="105"/>
                    </a:lnTo>
                    <a:lnTo>
                      <a:pt x="977" y="109"/>
                    </a:lnTo>
                    <a:lnTo>
                      <a:pt x="981" y="105"/>
                    </a:lnTo>
                    <a:lnTo>
                      <a:pt x="983" y="105"/>
                    </a:lnTo>
                    <a:lnTo>
                      <a:pt x="983" y="106"/>
                    </a:lnTo>
                    <a:lnTo>
                      <a:pt x="979" y="112"/>
                    </a:lnTo>
                    <a:lnTo>
                      <a:pt x="979" y="114"/>
                    </a:lnTo>
                    <a:lnTo>
                      <a:pt x="983" y="116"/>
                    </a:lnTo>
                    <a:lnTo>
                      <a:pt x="984" y="114"/>
                    </a:lnTo>
                    <a:lnTo>
                      <a:pt x="986" y="113"/>
                    </a:lnTo>
                    <a:lnTo>
                      <a:pt x="987" y="113"/>
                    </a:lnTo>
                    <a:lnTo>
                      <a:pt x="988" y="116"/>
                    </a:lnTo>
                    <a:lnTo>
                      <a:pt x="990" y="114"/>
                    </a:lnTo>
                    <a:lnTo>
                      <a:pt x="992" y="119"/>
                    </a:lnTo>
                    <a:lnTo>
                      <a:pt x="992" y="121"/>
                    </a:lnTo>
                    <a:lnTo>
                      <a:pt x="994" y="121"/>
                    </a:lnTo>
                    <a:lnTo>
                      <a:pt x="995" y="124"/>
                    </a:lnTo>
                    <a:lnTo>
                      <a:pt x="997" y="123"/>
                    </a:lnTo>
                    <a:lnTo>
                      <a:pt x="998" y="124"/>
                    </a:lnTo>
                    <a:lnTo>
                      <a:pt x="995" y="128"/>
                    </a:lnTo>
                    <a:lnTo>
                      <a:pt x="992" y="130"/>
                    </a:lnTo>
                    <a:lnTo>
                      <a:pt x="990" y="128"/>
                    </a:lnTo>
                    <a:lnTo>
                      <a:pt x="984" y="127"/>
                    </a:lnTo>
                    <a:lnTo>
                      <a:pt x="979" y="127"/>
                    </a:lnTo>
                    <a:lnTo>
                      <a:pt x="981" y="128"/>
                    </a:lnTo>
                    <a:lnTo>
                      <a:pt x="983" y="131"/>
                    </a:lnTo>
                    <a:lnTo>
                      <a:pt x="987" y="132"/>
                    </a:lnTo>
                    <a:lnTo>
                      <a:pt x="988" y="134"/>
                    </a:lnTo>
                    <a:lnTo>
                      <a:pt x="994" y="138"/>
                    </a:lnTo>
                    <a:lnTo>
                      <a:pt x="998" y="139"/>
                    </a:lnTo>
                    <a:lnTo>
                      <a:pt x="1001" y="137"/>
                    </a:lnTo>
                    <a:lnTo>
                      <a:pt x="1001" y="134"/>
                    </a:lnTo>
                    <a:lnTo>
                      <a:pt x="999" y="131"/>
                    </a:lnTo>
                    <a:lnTo>
                      <a:pt x="998" y="130"/>
                    </a:lnTo>
                    <a:lnTo>
                      <a:pt x="999" y="130"/>
                    </a:lnTo>
                    <a:lnTo>
                      <a:pt x="1002" y="132"/>
                    </a:lnTo>
                    <a:lnTo>
                      <a:pt x="1005" y="134"/>
                    </a:lnTo>
                    <a:lnTo>
                      <a:pt x="1006" y="135"/>
                    </a:lnTo>
                    <a:lnTo>
                      <a:pt x="1005" y="135"/>
                    </a:lnTo>
                    <a:lnTo>
                      <a:pt x="999" y="141"/>
                    </a:lnTo>
                    <a:lnTo>
                      <a:pt x="1001" y="142"/>
                    </a:lnTo>
                    <a:lnTo>
                      <a:pt x="1002" y="142"/>
                    </a:lnTo>
                    <a:lnTo>
                      <a:pt x="1005" y="141"/>
                    </a:lnTo>
                    <a:lnTo>
                      <a:pt x="1006" y="141"/>
                    </a:lnTo>
                    <a:lnTo>
                      <a:pt x="1015" y="149"/>
                    </a:lnTo>
                    <a:lnTo>
                      <a:pt x="1017" y="149"/>
                    </a:lnTo>
                    <a:lnTo>
                      <a:pt x="1020" y="153"/>
                    </a:lnTo>
                    <a:lnTo>
                      <a:pt x="1026" y="153"/>
                    </a:lnTo>
                    <a:lnTo>
                      <a:pt x="1030" y="159"/>
                    </a:lnTo>
                    <a:lnTo>
                      <a:pt x="1034" y="159"/>
                    </a:lnTo>
                    <a:lnTo>
                      <a:pt x="1035" y="157"/>
                    </a:lnTo>
                    <a:lnTo>
                      <a:pt x="1034" y="156"/>
                    </a:lnTo>
                    <a:lnTo>
                      <a:pt x="1035" y="155"/>
                    </a:lnTo>
                    <a:lnTo>
                      <a:pt x="1037" y="157"/>
                    </a:lnTo>
                    <a:lnTo>
                      <a:pt x="1038" y="159"/>
                    </a:lnTo>
                    <a:lnTo>
                      <a:pt x="1039" y="161"/>
                    </a:lnTo>
                    <a:lnTo>
                      <a:pt x="1041" y="161"/>
                    </a:lnTo>
                    <a:lnTo>
                      <a:pt x="1042" y="159"/>
                    </a:lnTo>
                    <a:lnTo>
                      <a:pt x="1039" y="145"/>
                    </a:lnTo>
                    <a:lnTo>
                      <a:pt x="1037" y="138"/>
                    </a:lnTo>
                    <a:lnTo>
                      <a:pt x="1033" y="130"/>
                    </a:lnTo>
                    <a:lnTo>
                      <a:pt x="1031" y="123"/>
                    </a:lnTo>
                    <a:lnTo>
                      <a:pt x="1030" y="119"/>
                    </a:lnTo>
                    <a:lnTo>
                      <a:pt x="1030" y="117"/>
                    </a:lnTo>
                    <a:lnTo>
                      <a:pt x="1033" y="117"/>
                    </a:lnTo>
                    <a:lnTo>
                      <a:pt x="1034" y="121"/>
                    </a:lnTo>
                    <a:lnTo>
                      <a:pt x="1037" y="124"/>
                    </a:lnTo>
                    <a:lnTo>
                      <a:pt x="1039" y="126"/>
                    </a:lnTo>
                    <a:lnTo>
                      <a:pt x="1042" y="128"/>
                    </a:lnTo>
                    <a:lnTo>
                      <a:pt x="1048" y="128"/>
                    </a:lnTo>
                    <a:lnTo>
                      <a:pt x="1057" y="128"/>
                    </a:lnTo>
                    <a:lnTo>
                      <a:pt x="1060" y="128"/>
                    </a:lnTo>
                    <a:lnTo>
                      <a:pt x="1062" y="127"/>
                    </a:lnTo>
                    <a:lnTo>
                      <a:pt x="1064" y="130"/>
                    </a:lnTo>
                    <a:lnTo>
                      <a:pt x="1066" y="130"/>
                    </a:lnTo>
                    <a:lnTo>
                      <a:pt x="1063" y="126"/>
                    </a:lnTo>
                    <a:lnTo>
                      <a:pt x="1064" y="124"/>
                    </a:lnTo>
                    <a:lnTo>
                      <a:pt x="1062" y="123"/>
                    </a:lnTo>
                    <a:lnTo>
                      <a:pt x="1063" y="121"/>
                    </a:lnTo>
                    <a:lnTo>
                      <a:pt x="1063" y="119"/>
                    </a:lnTo>
                    <a:lnTo>
                      <a:pt x="1073" y="114"/>
                    </a:lnTo>
                    <a:lnTo>
                      <a:pt x="1074" y="116"/>
                    </a:lnTo>
                    <a:lnTo>
                      <a:pt x="1075" y="116"/>
                    </a:lnTo>
                    <a:lnTo>
                      <a:pt x="1078" y="117"/>
                    </a:lnTo>
                    <a:lnTo>
                      <a:pt x="1082" y="117"/>
                    </a:lnTo>
                    <a:lnTo>
                      <a:pt x="1086" y="120"/>
                    </a:lnTo>
                    <a:lnTo>
                      <a:pt x="1089" y="121"/>
                    </a:lnTo>
                    <a:lnTo>
                      <a:pt x="1091" y="124"/>
                    </a:lnTo>
                    <a:lnTo>
                      <a:pt x="1095" y="124"/>
                    </a:lnTo>
                    <a:lnTo>
                      <a:pt x="1096" y="127"/>
                    </a:lnTo>
                    <a:lnTo>
                      <a:pt x="1102" y="127"/>
                    </a:lnTo>
                    <a:lnTo>
                      <a:pt x="1099" y="124"/>
                    </a:lnTo>
                    <a:lnTo>
                      <a:pt x="1099" y="123"/>
                    </a:lnTo>
                    <a:lnTo>
                      <a:pt x="1102" y="124"/>
                    </a:lnTo>
                    <a:lnTo>
                      <a:pt x="1104" y="121"/>
                    </a:lnTo>
                    <a:lnTo>
                      <a:pt x="1102" y="120"/>
                    </a:lnTo>
                    <a:lnTo>
                      <a:pt x="1103" y="119"/>
                    </a:lnTo>
                    <a:lnTo>
                      <a:pt x="1102" y="116"/>
                    </a:lnTo>
                    <a:lnTo>
                      <a:pt x="1097" y="119"/>
                    </a:lnTo>
                    <a:lnTo>
                      <a:pt x="1095" y="117"/>
                    </a:lnTo>
                    <a:lnTo>
                      <a:pt x="1095" y="113"/>
                    </a:lnTo>
                    <a:lnTo>
                      <a:pt x="1093" y="110"/>
                    </a:lnTo>
                    <a:lnTo>
                      <a:pt x="1095" y="109"/>
                    </a:lnTo>
                    <a:lnTo>
                      <a:pt x="1096" y="110"/>
                    </a:lnTo>
                    <a:lnTo>
                      <a:pt x="1099" y="109"/>
                    </a:lnTo>
                    <a:lnTo>
                      <a:pt x="1097" y="106"/>
                    </a:lnTo>
                    <a:lnTo>
                      <a:pt x="1099" y="106"/>
                    </a:lnTo>
                    <a:lnTo>
                      <a:pt x="1103" y="109"/>
                    </a:lnTo>
                    <a:lnTo>
                      <a:pt x="1104" y="112"/>
                    </a:lnTo>
                    <a:lnTo>
                      <a:pt x="1106" y="112"/>
                    </a:lnTo>
                    <a:lnTo>
                      <a:pt x="1107" y="113"/>
                    </a:lnTo>
                    <a:lnTo>
                      <a:pt x="1110" y="112"/>
                    </a:lnTo>
                    <a:lnTo>
                      <a:pt x="1109" y="109"/>
                    </a:lnTo>
                    <a:lnTo>
                      <a:pt x="1111" y="108"/>
                    </a:lnTo>
                    <a:lnTo>
                      <a:pt x="1113" y="109"/>
                    </a:lnTo>
                    <a:lnTo>
                      <a:pt x="1114" y="106"/>
                    </a:lnTo>
                    <a:lnTo>
                      <a:pt x="1110" y="102"/>
                    </a:lnTo>
                    <a:lnTo>
                      <a:pt x="1107" y="102"/>
                    </a:lnTo>
                    <a:lnTo>
                      <a:pt x="1103" y="98"/>
                    </a:lnTo>
                    <a:lnTo>
                      <a:pt x="1104" y="95"/>
                    </a:lnTo>
                    <a:lnTo>
                      <a:pt x="1103" y="92"/>
                    </a:lnTo>
                    <a:lnTo>
                      <a:pt x="1100" y="94"/>
                    </a:lnTo>
                    <a:lnTo>
                      <a:pt x="1097" y="94"/>
                    </a:lnTo>
                    <a:lnTo>
                      <a:pt x="1100" y="91"/>
                    </a:lnTo>
                    <a:lnTo>
                      <a:pt x="1099" y="90"/>
                    </a:lnTo>
                    <a:lnTo>
                      <a:pt x="1100" y="88"/>
                    </a:lnTo>
                    <a:lnTo>
                      <a:pt x="1097" y="85"/>
                    </a:lnTo>
                    <a:lnTo>
                      <a:pt x="1102" y="85"/>
                    </a:lnTo>
                    <a:lnTo>
                      <a:pt x="1103" y="80"/>
                    </a:lnTo>
                    <a:lnTo>
                      <a:pt x="1099" y="83"/>
                    </a:lnTo>
                    <a:lnTo>
                      <a:pt x="1096" y="85"/>
                    </a:lnTo>
                    <a:lnTo>
                      <a:pt x="1095" y="88"/>
                    </a:lnTo>
                    <a:lnTo>
                      <a:pt x="1091" y="87"/>
                    </a:lnTo>
                    <a:lnTo>
                      <a:pt x="1088" y="81"/>
                    </a:lnTo>
                    <a:lnTo>
                      <a:pt x="1089" y="79"/>
                    </a:lnTo>
                    <a:lnTo>
                      <a:pt x="1089" y="76"/>
                    </a:lnTo>
                    <a:lnTo>
                      <a:pt x="1093" y="73"/>
                    </a:lnTo>
                    <a:lnTo>
                      <a:pt x="1096" y="74"/>
                    </a:lnTo>
                    <a:lnTo>
                      <a:pt x="1102" y="69"/>
                    </a:lnTo>
                    <a:lnTo>
                      <a:pt x="1102" y="67"/>
                    </a:lnTo>
                    <a:lnTo>
                      <a:pt x="1099" y="65"/>
                    </a:lnTo>
                    <a:lnTo>
                      <a:pt x="1096" y="65"/>
                    </a:lnTo>
                    <a:lnTo>
                      <a:pt x="1093" y="63"/>
                    </a:lnTo>
                    <a:lnTo>
                      <a:pt x="1089" y="63"/>
                    </a:lnTo>
                    <a:lnTo>
                      <a:pt x="1086" y="61"/>
                    </a:lnTo>
                    <a:lnTo>
                      <a:pt x="1091" y="59"/>
                    </a:lnTo>
                    <a:lnTo>
                      <a:pt x="1096" y="58"/>
                    </a:lnTo>
                    <a:lnTo>
                      <a:pt x="1102" y="61"/>
                    </a:lnTo>
                    <a:lnTo>
                      <a:pt x="1107" y="59"/>
                    </a:lnTo>
                    <a:lnTo>
                      <a:pt x="1115" y="59"/>
                    </a:lnTo>
                    <a:lnTo>
                      <a:pt x="1131" y="58"/>
                    </a:lnTo>
                    <a:lnTo>
                      <a:pt x="1133" y="56"/>
                    </a:lnTo>
                    <a:lnTo>
                      <a:pt x="1144" y="56"/>
                    </a:lnTo>
                    <a:lnTo>
                      <a:pt x="1150" y="58"/>
                    </a:lnTo>
                    <a:lnTo>
                      <a:pt x="1154" y="56"/>
                    </a:lnTo>
                    <a:lnTo>
                      <a:pt x="1160" y="56"/>
                    </a:lnTo>
                    <a:lnTo>
                      <a:pt x="1157" y="58"/>
                    </a:lnTo>
                    <a:lnTo>
                      <a:pt x="1149" y="62"/>
                    </a:lnTo>
                    <a:lnTo>
                      <a:pt x="1144" y="61"/>
                    </a:lnTo>
                    <a:lnTo>
                      <a:pt x="1143" y="61"/>
                    </a:lnTo>
                    <a:lnTo>
                      <a:pt x="1140" y="59"/>
                    </a:lnTo>
                    <a:lnTo>
                      <a:pt x="1139" y="65"/>
                    </a:lnTo>
                    <a:lnTo>
                      <a:pt x="1142" y="67"/>
                    </a:lnTo>
                    <a:lnTo>
                      <a:pt x="1140" y="69"/>
                    </a:lnTo>
                    <a:lnTo>
                      <a:pt x="1139" y="72"/>
                    </a:lnTo>
                    <a:lnTo>
                      <a:pt x="1142" y="73"/>
                    </a:lnTo>
                    <a:lnTo>
                      <a:pt x="1146" y="70"/>
                    </a:lnTo>
                    <a:lnTo>
                      <a:pt x="1146" y="67"/>
                    </a:lnTo>
                    <a:lnTo>
                      <a:pt x="1153" y="62"/>
                    </a:lnTo>
                    <a:lnTo>
                      <a:pt x="1161" y="59"/>
                    </a:lnTo>
                    <a:lnTo>
                      <a:pt x="1162" y="63"/>
                    </a:lnTo>
                    <a:lnTo>
                      <a:pt x="1164" y="70"/>
                    </a:lnTo>
                    <a:lnTo>
                      <a:pt x="1162" y="72"/>
                    </a:lnTo>
                    <a:lnTo>
                      <a:pt x="1161" y="67"/>
                    </a:lnTo>
                    <a:lnTo>
                      <a:pt x="1158" y="65"/>
                    </a:lnTo>
                    <a:lnTo>
                      <a:pt x="1158" y="62"/>
                    </a:lnTo>
                    <a:lnTo>
                      <a:pt x="1156" y="65"/>
                    </a:lnTo>
                    <a:lnTo>
                      <a:pt x="1154" y="65"/>
                    </a:lnTo>
                    <a:lnTo>
                      <a:pt x="1156" y="69"/>
                    </a:lnTo>
                    <a:lnTo>
                      <a:pt x="1158" y="70"/>
                    </a:lnTo>
                    <a:lnTo>
                      <a:pt x="1160" y="76"/>
                    </a:lnTo>
                    <a:lnTo>
                      <a:pt x="1157" y="80"/>
                    </a:lnTo>
                    <a:lnTo>
                      <a:pt x="1156" y="79"/>
                    </a:lnTo>
                    <a:lnTo>
                      <a:pt x="1154" y="80"/>
                    </a:lnTo>
                    <a:lnTo>
                      <a:pt x="1157" y="83"/>
                    </a:lnTo>
                    <a:lnTo>
                      <a:pt x="1157" y="84"/>
                    </a:lnTo>
                    <a:lnTo>
                      <a:pt x="1158" y="85"/>
                    </a:lnTo>
                    <a:lnTo>
                      <a:pt x="1160" y="85"/>
                    </a:lnTo>
                    <a:lnTo>
                      <a:pt x="1164" y="83"/>
                    </a:lnTo>
                    <a:lnTo>
                      <a:pt x="1164" y="79"/>
                    </a:lnTo>
                    <a:lnTo>
                      <a:pt x="1165" y="76"/>
                    </a:lnTo>
                    <a:lnTo>
                      <a:pt x="1165" y="73"/>
                    </a:lnTo>
                    <a:lnTo>
                      <a:pt x="1165" y="69"/>
                    </a:lnTo>
                    <a:lnTo>
                      <a:pt x="1164" y="55"/>
                    </a:lnTo>
                    <a:lnTo>
                      <a:pt x="1169" y="52"/>
                    </a:lnTo>
                    <a:lnTo>
                      <a:pt x="1176" y="51"/>
                    </a:lnTo>
                    <a:lnTo>
                      <a:pt x="1183" y="48"/>
                    </a:lnTo>
                    <a:lnTo>
                      <a:pt x="1190" y="49"/>
                    </a:lnTo>
                    <a:lnTo>
                      <a:pt x="1200" y="52"/>
                    </a:lnTo>
                    <a:lnTo>
                      <a:pt x="1204" y="58"/>
                    </a:lnTo>
                    <a:lnTo>
                      <a:pt x="1204" y="62"/>
                    </a:lnTo>
                    <a:lnTo>
                      <a:pt x="1201" y="63"/>
                    </a:lnTo>
                    <a:lnTo>
                      <a:pt x="1197" y="59"/>
                    </a:lnTo>
                    <a:lnTo>
                      <a:pt x="1196" y="61"/>
                    </a:lnTo>
                    <a:lnTo>
                      <a:pt x="1197" y="63"/>
                    </a:lnTo>
                    <a:lnTo>
                      <a:pt x="1197" y="66"/>
                    </a:lnTo>
                    <a:lnTo>
                      <a:pt x="1197" y="67"/>
                    </a:lnTo>
                    <a:lnTo>
                      <a:pt x="1194" y="70"/>
                    </a:lnTo>
                    <a:lnTo>
                      <a:pt x="1197" y="70"/>
                    </a:lnTo>
                    <a:lnTo>
                      <a:pt x="1200" y="69"/>
                    </a:lnTo>
                    <a:lnTo>
                      <a:pt x="1204" y="69"/>
                    </a:lnTo>
                    <a:lnTo>
                      <a:pt x="1207" y="66"/>
                    </a:lnTo>
                    <a:lnTo>
                      <a:pt x="1208" y="70"/>
                    </a:lnTo>
                    <a:lnTo>
                      <a:pt x="1209" y="73"/>
                    </a:lnTo>
                    <a:lnTo>
                      <a:pt x="1209" y="76"/>
                    </a:lnTo>
                    <a:lnTo>
                      <a:pt x="1212" y="77"/>
                    </a:lnTo>
                    <a:lnTo>
                      <a:pt x="1214" y="74"/>
                    </a:lnTo>
                    <a:lnTo>
                      <a:pt x="1212" y="73"/>
                    </a:lnTo>
                    <a:lnTo>
                      <a:pt x="1216" y="70"/>
                    </a:lnTo>
                    <a:lnTo>
                      <a:pt x="1219" y="72"/>
                    </a:lnTo>
                    <a:lnTo>
                      <a:pt x="1220" y="74"/>
                    </a:lnTo>
                    <a:lnTo>
                      <a:pt x="1219" y="77"/>
                    </a:lnTo>
                    <a:lnTo>
                      <a:pt x="1218" y="80"/>
                    </a:lnTo>
                    <a:lnTo>
                      <a:pt x="1219" y="81"/>
                    </a:lnTo>
                    <a:lnTo>
                      <a:pt x="1220" y="80"/>
                    </a:lnTo>
                    <a:lnTo>
                      <a:pt x="1222" y="77"/>
                    </a:lnTo>
                    <a:lnTo>
                      <a:pt x="1223" y="77"/>
                    </a:lnTo>
                    <a:lnTo>
                      <a:pt x="1225" y="79"/>
                    </a:lnTo>
                    <a:lnTo>
                      <a:pt x="1225" y="76"/>
                    </a:lnTo>
                    <a:lnTo>
                      <a:pt x="1227" y="70"/>
                    </a:lnTo>
                    <a:lnTo>
                      <a:pt x="1229" y="69"/>
                    </a:lnTo>
                    <a:lnTo>
                      <a:pt x="1230" y="70"/>
                    </a:lnTo>
                    <a:lnTo>
                      <a:pt x="1237" y="74"/>
                    </a:lnTo>
                    <a:lnTo>
                      <a:pt x="1243" y="76"/>
                    </a:lnTo>
                    <a:lnTo>
                      <a:pt x="1247" y="80"/>
                    </a:lnTo>
                    <a:lnTo>
                      <a:pt x="1247" y="83"/>
                    </a:lnTo>
                    <a:lnTo>
                      <a:pt x="1243" y="85"/>
                    </a:lnTo>
                    <a:lnTo>
                      <a:pt x="1240" y="88"/>
                    </a:lnTo>
                    <a:lnTo>
                      <a:pt x="1243" y="87"/>
                    </a:lnTo>
                    <a:lnTo>
                      <a:pt x="1248" y="85"/>
                    </a:lnTo>
                    <a:lnTo>
                      <a:pt x="1252" y="87"/>
                    </a:lnTo>
                    <a:lnTo>
                      <a:pt x="1256" y="85"/>
                    </a:lnTo>
                    <a:lnTo>
                      <a:pt x="1259" y="83"/>
                    </a:lnTo>
                    <a:lnTo>
                      <a:pt x="1263" y="81"/>
                    </a:lnTo>
                    <a:lnTo>
                      <a:pt x="1269" y="77"/>
                    </a:lnTo>
                    <a:lnTo>
                      <a:pt x="1270" y="76"/>
                    </a:lnTo>
                    <a:lnTo>
                      <a:pt x="1274" y="72"/>
                    </a:lnTo>
                    <a:lnTo>
                      <a:pt x="1278" y="70"/>
                    </a:lnTo>
                    <a:lnTo>
                      <a:pt x="1288" y="66"/>
                    </a:lnTo>
                    <a:lnTo>
                      <a:pt x="1294" y="63"/>
                    </a:lnTo>
                    <a:lnTo>
                      <a:pt x="1296" y="65"/>
                    </a:lnTo>
                    <a:lnTo>
                      <a:pt x="1296" y="63"/>
                    </a:lnTo>
                    <a:lnTo>
                      <a:pt x="1302" y="59"/>
                    </a:lnTo>
                    <a:lnTo>
                      <a:pt x="1305" y="59"/>
                    </a:lnTo>
                    <a:lnTo>
                      <a:pt x="1312" y="59"/>
                    </a:lnTo>
                    <a:lnTo>
                      <a:pt x="1325" y="63"/>
                    </a:lnTo>
                    <a:lnTo>
                      <a:pt x="1331" y="69"/>
                    </a:lnTo>
                    <a:lnTo>
                      <a:pt x="1337" y="72"/>
                    </a:lnTo>
                    <a:lnTo>
                      <a:pt x="1341" y="77"/>
                    </a:lnTo>
                    <a:lnTo>
                      <a:pt x="1343" y="83"/>
                    </a:lnTo>
                    <a:lnTo>
                      <a:pt x="1343" y="85"/>
                    </a:lnTo>
                    <a:lnTo>
                      <a:pt x="1345" y="87"/>
                    </a:lnTo>
                    <a:lnTo>
                      <a:pt x="1345" y="90"/>
                    </a:lnTo>
                    <a:lnTo>
                      <a:pt x="1348" y="95"/>
                    </a:lnTo>
                    <a:lnTo>
                      <a:pt x="1348" y="98"/>
                    </a:lnTo>
                    <a:lnTo>
                      <a:pt x="1346" y="101"/>
                    </a:lnTo>
                    <a:lnTo>
                      <a:pt x="1349" y="99"/>
                    </a:lnTo>
                    <a:lnTo>
                      <a:pt x="1352" y="96"/>
                    </a:lnTo>
                    <a:lnTo>
                      <a:pt x="1356" y="96"/>
                    </a:lnTo>
                    <a:lnTo>
                      <a:pt x="1357" y="98"/>
                    </a:lnTo>
                    <a:lnTo>
                      <a:pt x="1357" y="96"/>
                    </a:lnTo>
                    <a:lnTo>
                      <a:pt x="1361" y="95"/>
                    </a:lnTo>
                    <a:lnTo>
                      <a:pt x="1364" y="96"/>
                    </a:lnTo>
                    <a:lnTo>
                      <a:pt x="1366" y="101"/>
                    </a:lnTo>
                    <a:lnTo>
                      <a:pt x="1366" y="98"/>
                    </a:lnTo>
                    <a:lnTo>
                      <a:pt x="1364" y="94"/>
                    </a:lnTo>
                    <a:lnTo>
                      <a:pt x="1367" y="94"/>
                    </a:lnTo>
                    <a:lnTo>
                      <a:pt x="1368" y="96"/>
                    </a:lnTo>
                    <a:lnTo>
                      <a:pt x="1374" y="101"/>
                    </a:lnTo>
                    <a:lnTo>
                      <a:pt x="1374" y="106"/>
                    </a:lnTo>
                    <a:lnTo>
                      <a:pt x="1377" y="106"/>
                    </a:lnTo>
                    <a:lnTo>
                      <a:pt x="1381" y="110"/>
                    </a:lnTo>
                    <a:lnTo>
                      <a:pt x="1381" y="109"/>
                    </a:lnTo>
                    <a:lnTo>
                      <a:pt x="1379" y="105"/>
                    </a:lnTo>
                    <a:lnTo>
                      <a:pt x="1377" y="103"/>
                    </a:lnTo>
                    <a:lnTo>
                      <a:pt x="1377" y="102"/>
                    </a:lnTo>
                    <a:lnTo>
                      <a:pt x="1379" y="103"/>
                    </a:lnTo>
                    <a:lnTo>
                      <a:pt x="1381" y="103"/>
                    </a:lnTo>
                    <a:lnTo>
                      <a:pt x="1384" y="106"/>
                    </a:lnTo>
                    <a:lnTo>
                      <a:pt x="1388" y="110"/>
                    </a:lnTo>
                    <a:lnTo>
                      <a:pt x="1386" y="106"/>
                    </a:lnTo>
                    <a:lnTo>
                      <a:pt x="1382" y="99"/>
                    </a:lnTo>
                    <a:lnTo>
                      <a:pt x="1382" y="94"/>
                    </a:lnTo>
                    <a:lnTo>
                      <a:pt x="1382" y="88"/>
                    </a:lnTo>
                    <a:lnTo>
                      <a:pt x="1385" y="84"/>
                    </a:lnTo>
                    <a:lnTo>
                      <a:pt x="1390" y="84"/>
                    </a:lnTo>
                    <a:lnTo>
                      <a:pt x="1393" y="83"/>
                    </a:lnTo>
                    <a:lnTo>
                      <a:pt x="1397" y="80"/>
                    </a:lnTo>
                    <a:lnTo>
                      <a:pt x="1397" y="79"/>
                    </a:lnTo>
                    <a:lnTo>
                      <a:pt x="1397" y="77"/>
                    </a:lnTo>
                    <a:lnTo>
                      <a:pt x="1400" y="77"/>
                    </a:lnTo>
                    <a:lnTo>
                      <a:pt x="1403" y="80"/>
                    </a:lnTo>
                    <a:lnTo>
                      <a:pt x="1404" y="81"/>
                    </a:lnTo>
                    <a:lnTo>
                      <a:pt x="1408" y="80"/>
                    </a:lnTo>
                    <a:lnTo>
                      <a:pt x="1413" y="77"/>
                    </a:lnTo>
                    <a:lnTo>
                      <a:pt x="1414" y="77"/>
                    </a:lnTo>
                    <a:lnTo>
                      <a:pt x="1418" y="76"/>
                    </a:lnTo>
                    <a:lnTo>
                      <a:pt x="1424" y="76"/>
                    </a:lnTo>
                    <a:lnTo>
                      <a:pt x="1426" y="74"/>
                    </a:lnTo>
                    <a:lnTo>
                      <a:pt x="1428" y="74"/>
                    </a:lnTo>
                    <a:lnTo>
                      <a:pt x="1428" y="76"/>
                    </a:lnTo>
                    <a:lnTo>
                      <a:pt x="1430" y="79"/>
                    </a:lnTo>
                    <a:lnTo>
                      <a:pt x="1430" y="76"/>
                    </a:lnTo>
                    <a:lnTo>
                      <a:pt x="1435" y="72"/>
                    </a:lnTo>
                    <a:lnTo>
                      <a:pt x="1433" y="69"/>
                    </a:lnTo>
                    <a:lnTo>
                      <a:pt x="1433" y="66"/>
                    </a:lnTo>
                    <a:lnTo>
                      <a:pt x="1433" y="62"/>
                    </a:lnTo>
                    <a:lnTo>
                      <a:pt x="1435" y="62"/>
                    </a:lnTo>
                    <a:lnTo>
                      <a:pt x="1439" y="62"/>
                    </a:lnTo>
                    <a:lnTo>
                      <a:pt x="1440" y="65"/>
                    </a:lnTo>
                    <a:lnTo>
                      <a:pt x="1442" y="67"/>
                    </a:lnTo>
                    <a:lnTo>
                      <a:pt x="1444" y="67"/>
                    </a:lnTo>
                    <a:lnTo>
                      <a:pt x="1447" y="69"/>
                    </a:lnTo>
                    <a:lnTo>
                      <a:pt x="1447" y="73"/>
                    </a:lnTo>
                    <a:lnTo>
                      <a:pt x="1451" y="77"/>
                    </a:lnTo>
                    <a:lnTo>
                      <a:pt x="1453" y="79"/>
                    </a:lnTo>
                    <a:lnTo>
                      <a:pt x="1457" y="77"/>
                    </a:lnTo>
                    <a:lnTo>
                      <a:pt x="1464" y="79"/>
                    </a:lnTo>
                    <a:lnTo>
                      <a:pt x="1464" y="79"/>
                    </a:lnTo>
                    <a:lnTo>
                      <a:pt x="1466" y="79"/>
                    </a:lnTo>
                    <a:lnTo>
                      <a:pt x="1471" y="84"/>
                    </a:lnTo>
                    <a:lnTo>
                      <a:pt x="1471" y="87"/>
                    </a:lnTo>
                    <a:lnTo>
                      <a:pt x="1472" y="88"/>
                    </a:lnTo>
                    <a:lnTo>
                      <a:pt x="1476" y="90"/>
                    </a:lnTo>
                    <a:lnTo>
                      <a:pt x="1479" y="88"/>
                    </a:lnTo>
                    <a:lnTo>
                      <a:pt x="1482" y="87"/>
                    </a:lnTo>
                    <a:lnTo>
                      <a:pt x="1482" y="85"/>
                    </a:lnTo>
                    <a:lnTo>
                      <a:pt x="1484" y="83"/>
                    </a:lnTo>
                    <a:lnTo>
                      <a:pt x="1486" y="84"/>
                    </a:lnTo>
                    <a:lnTo>
                      <a:pt x="1487" y="83"/>
                    </a:lnTo>
                    <a:lnTo>
                      <a:pt x="1486" y="80"/>
                    </a:lnTo>
                    <a:lnTo>
                      <a:pt x="1487" y="80"/>
                    </a:lnTo>
                    <a:lnTo>
                      <a:pt x="1486" y="77"/>
                    </a:lnTo>
                    <a:lnTo>
                      <a:pt x="1486" y="76"/>
                    </a:lnTo>
                    <a:lnTo>
                      <a:pt x="1484" y="73"/>
                    </a:lnTo>
                    <a:lnTo>
                      <a:pt x="1480" y="72"/>
                    </a:lnTo>
                    <a:lnTo>
                      <a:pt x="1479" y="67"/>
                    </a:lnTo>
                    <a:lnTo>
                      <a:pt x="1475" y="62"/>
                    </a:lnTo>
                    <a:lnTo>
                      <a:pt x="1472" y="62"/>
                    </a:lnTo>
                    <a:lnTo>
                      <a:pt x="1471" y="59"/>
                    </a:lnTo>
                    <a:lnTo>
                      <a:pt x="1466" y="58"/>
                    </a:lnTo>
                    <a:lnTo>
                      <a:pt x="1464" y="59"/>
                    </a:lnTo>
                    <a:lnTo>
                      <a:pt x="1462" y="59"/>
                    </a:lnTo>
                    <a:lnTo>
                      <a:pt x="1462" y="56"/>
                    </a:lnTo>
                    <a:lnTo>
                      <a:pt x="1464" y="55"/>
                    </a:lnTo>
                    <a:lnTo>
                      <a:pt x="1461" y="51"/>
                    </a:lnTo>
                    <a:lnTo>
                      <a:pt x="1461" y="48"/>
                    </a:lnTo>
                    <a:lnTo>
                      <a:pt x="1460" y="47"/>
                    </a:lnTo>
                    <a:lnTo>
                      <a:pt x="1457" y="43"/>
                    </a:lnTo>
                    <a:lnTo>
                      <a:pt x="1454" y="40"/>
                    </a:lnTo>
                    <a:lnTo>
                      <a:pt x="1454" y="38"/>
                    </a:lnTo>
                    <a:lnTo>
                      <a:pt x="1461" y="38"/>
                    </a:lnTo>
                    <a:lnTo>
                      <a:pt x="1462" y="38"/>
                    </a:lnTo>
                    <a:lnTo>
                      <a:pt x="1469" y="38"/>
                    </a:lnTo>
                    <a:lnTo>
                      <a:pt x="1475" y="38"/>
                    </a:lnTo>
                    <a:lnTo>
                      <a:pt x="1476" y="37"/>
                    </a:lnTo>
                    <a:lnTo>
                      <a:pt x="1479" y="36"/>
                    </a:lnTo>
                    <a:lnTo>
                      <a:pt x="1482" y="38"/>
                    </a:lnTo>
                    <a:lnTo>
                      <a:pt x="1484" y="37"/>
                    </a:lnTo>
                    <a:lnTo>
                      <a:pt x="1486" y="37"/>
                    </a:lnTo>
                    <a:lnTo>
                      <a:pt x="1486" y="34"/>
                    </a:lnTo>
                    <a:lnTo>
                      <a:pt x="1490" y="34"/>
                    </a:lnTo>
                    <a:lnTo>
                      <a:pt x="1491" y="36"/>
                    </a:lnTo>
                    <a:lnTo>
                      <a:pt x="1491" y="36"/>
                    </a:lnTo>
                    <a:lnTo>
                      <a:pt x="1493" y="33"/>
                    </a:lnTo>
                    <a:lnTo>
                      <a:pt x="1495" y="34"/>
                    </a:lnTo>
                    <a:lnTo>
                      <a:pt x="1495" y="32"/>
                    </a:lnTo>
                    <a:lnTo>
                      <a:pt x="1506" y="29"/>
                    </a:lnTo>
                    <a:lnTo>
                      <a:pt x="1508" y="30"/>
                    </a:lnTo>
                    <a:lnTo>
                      <a:pt x="1508" y="29"/>
                    </a:lnTo>
                    <a:lnTo>
                      <a:pt x="1511" y="26"/>
                    </a:lnTo>
                    <a:lnTo>
                      <a:pt x="1511" y="27"/>
                    </a:lnTo>
                    <a:lnTo>
                      <a:pt x="1515" y="27"/>
                    </a:lnTo>
                    <a:lnTo>
                      <a:pt x="1516" y="26"/>
                    </a:lnTo>
                    <a:lnTo>
                      <a:pt x="1519" y="29"/>
                    </a:lnTo>
                    <a:lnTo>
                      <a:pt x="1523" y="29"/>
                    </a:lnTo>
                    <a:lnTo>
                      <a:pt x="1526" y="27"/>
                    </a:lnTo>
                    <a:lnTo>
                      <a:pt x="1527" y="29"/>
                    </a:lnTo>
                    <a:lnTo>
                      <a:pt x="1530" y="30"/>
                    </a:lnTo>
                    <a:lnTo>
                      <a:pt x="1531" y="27"/>
                    </a:lnTo>
                    <a:lnTo>
                      <a:pt x="1536" y="27"/>
                    </a:lnTo>
                    <a:lnTo>
                      <a:pt x="1544" y="30"/>
                    </a:lnTo>
                    <a:lnTo>
                      <a:pt x="1547" y="32"/>
                    </a:lnTo>
                    <a:lnTo>
                      <a:pt x="1548" y="32"/>
                    </a:lnTo>
                    <a:lnTo>
                      <a:pt x="1548" y="30"/>
                    </a:lnTo>
                    <a:lnTo>
                      <a:pt x="1551" y="29"/>
                    </a:lnTo>
                    <a:lnTo>
                      <a:pt x="1552" y="32"/>
                    </a:lnTo>
                    <a:lnTo>
                      <a:pt x="1551" y="33"/>
                    </a:lnTo>
                    <a:lnTo>
                      <a:pt x="1552" y="33"/>
                    </a:lnTo>
                    <a:lnTo>
                      <a:pt x="1556" y="32"/>
                    </a:lnTo>
                    <a:lnTo>
                      <a:pt x="1565" y="33"/>
                    </a:lnTo>
                    <a:lnTo>
                      <a:pt x="1573" y="38"/>
                    </a:lnTo>
                    <a:lnTo>
                      <a:pt x="1573" y="40"/>
                    </a:lnTo>
                    <a:lnTo>
                      <a:pt x="1570" y="38"/>
                    </a:lnTo>
                    <a:lnTo>
                      <a:pt x="1566" y="37"/>
                    </a:lnTo>
                    <a:lnTo>
                      <a:pt x="1565" y="37"/>
                    </a:lnTo>
                    <a:lnTo>
                      <a:pt x="1573" y="41"/>
                    </a:lnTo>
                    <a:lnTo>
                      <a:pt x="1577" y="41"/>
                    </a:lnTo>
                    <a:lnTo>
                      <a:pt x="1578" y="38"/>
                    </a:lnTo>
                    <a:lnTo>
                      <a:pt x="1581" y="38"/>
                    </a:lnTo>
                    <a:lnTo>
                      <a:pt x="1585" y="38"/>
                    </a:lnTo>
                    <a:lnTo>
                      <a:pt x="1584" y="36"/>
                    </a:lnTo>
                    <a:lnTo>
                      <a:pt x="1587" y="36"/>
                    </a:lnTo>
                    <a:lnTo>
                      <a:pt x="1588" y="37"/>
                    </a:lnTo>
                    <a:lnTo>
                      <a:pt x="1591" y="38"/>
                    </a:lnTo>
                    <a:lnTo>
                      <a:pt x="1592" y="38"/>
                    </a:lnTo>
                    <a:lnTo>
                      <a:pt x="1592" y="37"/>
                    </a:lnTo>
                    <a:lnTo>
                      <a:pt x="1592" y="37"/>
                    </a:lnTo>
                    <a:lnTo>
                      <a:pt x="1596" y="38"/>
                    </a:lnTo>
                    <a:lnTo>
                      <a:pt x="1596" y="40"/>
                    </a:lnTo>
                    <a:lnTo>
                      <a:pt x="1600" y="41"/>
                    </a:lnTo>
                    <a:lnTo>
                      <a:pt x="1605" y="40"/>
                    </a:lnTo>
                    <a:lnTo>
                      <a:pt x="1616" y="43"/>
                    </a:lnTo>
                    <a:lnTo>
                      <a:pt x="1614" y="40"/>
                    </a:lnTo>
                    <a:lnTo>
                      <a:pt x="1618" y="40"/>
                    </a:lnTo>
                    <a:lnTo>
                      <a:pt x="1620" y="43"/>
                    </a:lnTo>
                    <a:lnTo>
                      <a:pt x="1621" y="43"/>
                    </a:lnTo>
                    <a:lnTo>
                      <a:pt x="1621" y="41"/>
                    </a:lnTo>
                    <a:lnTo>
                      <a:pt x="1623" y="40"/>
                    </a:lnTo>
                    <a:lnTo>
                      <a:pt x="1627" y="41"/>
                    </a:lnTo>
                    <a:lnTo>
                      <a:pt x="1625" y="43"/>
                    </a:lnTo>
                    <a:lnTo>
                      <a:pt x="1628" y="45"/>
                    </a:lnTo>
                    <a:lnTo>
                      <a:pt x="1631" y="44"/>
                    </a:lnTo>
                    <a:lnTo>
                      <a:pt x="1631" y="43"/>
                    </a:lnTo>
                    <a:lnTo>
                      <a:pt x="1629" y="41"/>
                    </a:lnTo>
                    <a:lnTo>
                      <a:pt x="1634" y="41"/>
                    </a:lnTo>
                    <a:lnTo>
                      <a:pt x="1635" y="43"/>
                    </a:lnTo>
                    <a:lnTo>
                      <a:pt x="1635" y="44"/>
                    </a:lnTo>
                    <a:lnTo>
                      <a:pt x="1638" y="47"/>
                    </a:lnTo>
                    <a:lnTo>
                      <a:pt x="1642" y="49"/>
                    </a:lnTo>
                    <a:lnTo>
                      <a:pt x="1645" y="47"/>
                    </a:lnTo>
                    <a:lnTo>
                      <a:pt x="1641" y="45"/>
                    </a:lnTo>
                    <a:lnTo>
                      <a:pt x="1638" y="44"/>
                    </a:lnTo>
                    <a:lnTo>
                      <a:pt x="1638" y="43"/>
                    </a:lnTo>
                    <a:lnTo>
                      <a:pt x="1641" y="43"/>
                    </a:lnTo>
                    <a:lnTo>
                      <a:pt x="1643" y="43"/>
                    </a:lnTo>
                    <a:lnTo>
                      <a:pt x="1649" y="45"/>
                    </a:lnTo>
                    <a:lnTo>
                      <a:pt x="1650" y="48"/>
                    </a:lnTo>
                    <a:lnTo>
                      <a:pt x="1650" y="49"/>
                    </a:lnTo>
                    <a:lnTo>
                      <a:pt x="1652" y="47"/>
                    </a:lnTo>
                    <a:lnTo>
                      <a:pt x="1652" y="45"/>
                    </a:lnTo>
                    <a:lnTo>
                      <a:pt x="1653" y="47"/>
                    </a:lnTo>
                    <a:lnTo>
                      <a:pt x="1654" y="48"/>
                    </a:lnTo>
                    <a:lnTo>
                      <a:pt x="1654" y="49"/>
                    </a:lnTo>
                    <a:lnTo>
                      <a:pt x="1657" y="52"/>
                    </a:lnTo>
                    <a:lnTo>
                      <a:pt x="1661" y="59"/>
                    </a:lnTo>
                    <a:lnTo>
                      <a:pt x="1665" y="61"/>
                    </a:lnTo>
                    <a:lnTo>
                      <a:pt x="1667" y="63"/>
                    </a:lnTo>
                    <a:lnTo>
                      <a:pt x="1670" y="66"/>
                    </a:lnTo>
                    <a:lnTo>
                      <a:pt x="1671" y="69"/>
                    </a:lnTo>
                    <a:lnTo>
                      <a:pt x="1670" y="70"/>
                    </a:lnTo>
                    <a:lnTo>
                      <a:pt x="1670" y="73"/>
                    </a:lnTo>
                    <a:lnTo>
                      <a:pt x="1672" y="74"/>
                    </a:lnTo>
                    <a:lnTo>
                      <a:pt x="1675" y="72"/>
                    </a:lnTo>
                    <a:lnTo>
                      <a:pt x="1678" y="72"/>
                    </a:lnTo>
                    <a:lnTo>
                      <a:pt x="1681" y="76"/>
                    </a:lnTo>
                    <a:lnTo>
                      <a:pt x="1683" y="76"/>
                    </a:lnTo>
                    <a:lnTo>
                      <a:pt x="1683" y="76"/>
                    </a:lnTo>
                    <a:lnTo>
                      <a:pt x="1682" y="74"/>
                    </a:lnTo>
                    <a:lnTo>
                      <a:pt x="1681" y="72"/>
                    </a:lnTo>
                    <a:lnTo>
                      <a:pt x="1683" y="70"/>
                    </a:lnTo>
                    <a:lnTo>
                      <a:pt x="1685" y="70"/>
                    </a:lnTo>
                    <a:lnTo>
                      <a:pt x="1686" y="74"/>
                    </a:lnTo>
                    <a:lnTo>
                      <a:pt x="1689" y="76"/>
                    </a:lnTo>
                    <a:lnTo>
                      <a:pt x="1688" y="76"/>
                    </a:lnTo>
                    <a:lnTo>
                      <a:pt x="1686" y="72"/>
                    </a:lnTo>
                    <a:lnTo>
                      <a:pt x="1686" y="69"/>
                    </a:lnTo>
                    <a:lnTo>
                      <a:pt x="1685" y="66"/>
                    </a:lnTo>
                    <a:lnTo>
                      <a:pt x="1681" y="67"/>
                    </a:lnTo>
                    <a:lnTo>
                      <a:pt x="1678" y="69"/>
                    </a:lnTo>
                    <a:lnTo>
                      <a:pt x="1676" y="66"/>
                    </a:lnTo>
                    <a:lnTo>
                      <a:pt x="1679" y="65"/>
                    </a:lnTo>
                    <a:lnTo>
                      <a:pt x="1678" y="62"/>
                    </a:lnTo>
                    <a:lnTo>
                      <a:pt x="1674" y="58"/>
                    </a:lnTo>
                    <a:lnTo>
                      <a:pt x="1671" y="56"/>
                    </a:lnTo>
                    <a:lnTo>
                      <a:pt x="1670" y="54"/>
                    </a:lnTo>
                    <a:lnTo>
                      <a:pt x="1668" y="54"/>
                    </a:lnTo>
                    <a:lnTo>
                      <a:pt x="1664" y="56"/>
                    </a:lnTo>
                    <a:lnTo>
                      <a:pt x="1664" y="55"/>
                    </a:lnTo>
                    <a:lnTo>
                      <a:pt x="1667" y="52"/>
                    </a:lnTo>
                    <a:lnTo>
                      <a:pt x="1668" y="48"/>
                    </a:lnTo>
                    <a:lnTo>
                      <a:pt x="1672" y="44"/>
                    </a:lnTo>
                    <a:lnTo>
                      <a:pt x="1674" y="43"/>
                    </a:lnTo>
                    <a:lnTo>
                      <a:pt x="1674" y="44"/>
                    </a:lnTo>
                    <a:lnTo>
                      <a:pt x="1675" y="49"/>
                    </a:lnTo>
                    <a:lnTo>
                      <a:pt x="1678" y="51"/>
                    </a:lnTo>
                    <a:lnTo>
                      <a:pt x="1679" y="49"/>
                    </a:lnTo>
                    <a:lnTo>
                      <a:pt x="1676" y="47"/>
                    </a:lnTo>
                    <a:lnTo>
                      <a:pt x="1675" y="45"/>
                    </a:lnTo>
                    <a:lnTo>
                      <a:pt x="1676" y="45"/>
                    </a:lnTo>
                    <a:lnTo>
                      <a:pt x="1679" y="43"/>
                    </a:lnTo>
                    <a:lnTo>
                      <a:pt x="1681" y="41"/>
                    </a:lnTo>
                    <a:lnTo>
                      <a:pt x="1678" y="41"/>
                    </a:lnTo>
                    <a:lnTo>
                      <a:pt x="1679" y="40"/>
                    </a:lnTo>
                    <a:lnTo>
                      <a:pt x="1681" y="38"/>
                    </a:lnTo>
                    <a:lnTo>
                      <a:pt x="1683" y="38"/>
                    </a:lnTo>
                    <a:lnTo>
                      <a:pt x="1685" y="34"/>
                    </a:lnTo>
                    <a:lnTo>
                      <a:pt x="1688" y="34"/>
                    </a:lnTo>
                    <a:lnTo>
                      <a:pt x="1689" y="37"/>
                    </a:lnTo>
                    <a:lnTo>
                      <a:pt x="1690" y="36"/>
                    </a:lnTo>
                    <a:lnTo>
                      <a:pt x="1692" y="37"/>
                    </a:lnTo>
                    <a:lnTo>
                      <a:pt x="1693" y="38"/>
                    </a:lnTo>
                    <a:lnTo>
                      <a:pt x="1694" y="40"/>
                    </a:lnTo>
                    <a:lnTo>
                      <a:pt x="1699" y="41"/>
                    </a:lnTo>
                    <a:lnTo>
                      <a:pt x="1700" y="40"/>
                    </a:lnTo>
                    <a:lnTo>
                      <a:pt x="1708" y="41"/>
                    </a:lnTo>
                    <a:lnTo>
                      <a:pt x="1708" y="44"/>
                    </a:lnTo>
                    <a:lnTo>
                      <a:pt x="1708" y="45"/>
                    </a:lnTo>
                    <a:lnTo>
                      <a:pt x="1710" y="44"/>
                    </a:lnTo>
                    <a:lnTo>
                      <a:pt x="1711" y="43"/>
                    </a:lnTo>
                    <a:lnTo>
                      <a:pt x="1712" y="43"/>
                    </a:lnTo>
                    <a:lnTo>
                      <a:pt x="1712" y="47"/>
                    </a:lnTo>
                    <a:lnTo>
                      <a:pt x="1715" y="44"/>
                    </a:lnTo>
                    <a:lnTo>
                      <a:pt x="1718" y="41"/>
                    </a:lnTo>
                    <a:lnTo>
                      <a:pt x="1721" y="43"/>
                    </a:lnTo>
                    <a:lnTo>
                      <a:pt x="1721" y="44"/>
                    </a:lnTo>
                    <a:lnTo>
                      <a:pt x="1718" y="47"/>
                    </a:lnTo>
                    <a:lnTo>
                      <a:pt x="1718" y="48"/>
                    </a:lnTo>
                    <a:lnTo>
                      <a:pt x="1721" y="55"/>
                    </a:lnTo>
                    <a:lnTo>
                      <a:pt x="1719" y="59"/>
                    </a:lnTo>
                    <a:lnTo>
                      <a:pt x="1719" y="61"/>
                    </a:lnTo>
                    <a:lnTo>
                      <a:pt x="1722" y="59"/>
                    </a:lnTo>
                    <a:lnTo>
                      <a:pt x="1723" y="62"/>
                    </a:lnTo>
                    <a:lnTo>
                      <a:pt x="1726" y="63"/>
                    </a:lnTo>
                    <a:lnTo>
                      <a:pt x="1728" y="66"/>
                    </a:lnTo>
                    <a:lnTo>
                      <a:pt x="1726" y="69"/>
                    </a:lnTo>
                    <a:lnTo>
                      <a:pt x="1722" y="67"/>
                    </a:lnTo>
                    <a:lnTo>
                      <a:pt x="1718" y="69"/>
                    </a:lnTo>
                    <a:lnTo>
                      <a:pt x="1723" y="70"/>
                    </a:lnTo>
                    <a:lnTo>
                      <a:pt x="1725" y="73"/>
                    </a:lnTo>
                    <a:lnTo>
                      <a:pt x="1725" y="74"/>
                    </a:lnTo>
                    <a:lnTo>
                      <a:pt x="1722" y="76"/>
                    </a:lnTo>
                    <a:lnTo>
                      <a:pt x="1719" y="80"/>
                    </a:lnTo>
                    <a:lnTo>
                      <a:pt x="1718" y="79"/>
                    </a:lnTo>
                    <a:lnTo>
                      <a:pt x="1715" y="81"/>
                    </a:lnTo>
                    <a:lnTo>
                      <a:pt x="1711" y="81"/>
                    </a:lnTo>
                    <a:lnTo>
                      <a:pt x="1708" y="84"/>
                    </a:lnTo>
                    <a:lnTo>
                      <a:pt x="1712" y="83"/>
                    </a:lnTo>
                    <a:lnTo>
                      <a:pt x="1714" y="84"/>
                    </a:lnTo>
                    <a:lnTo>
                      <a:pt x="1715" y="85"/>
                    </a:lnTo>
                    <a:lnTo>
                      <a:pt x="1718" y="84"/>
                    </a:lnTo>
                    <a:lnTo>
                      <a:pt x="1719" y="84"/>
                    </a:lnTo>
                    <a:lnTo>
                      <a:pt x="1719" y="85"/>
                    </a:lnTo>
                    <a:lnTo>
                      <a:pt x="1722" y="90"/>
                    </a:lnTo>
                    <a:lnTo>
                      <a:pt x="1719" y="91"/>
                    </a:lnTo>
                    <a:lnTo>
                      <a:pt x="1719" y="95"/>
                    </a:lnTo>
                    <a:lnTo>
                      <a:pt x="1722" y="92"/>
                    </a:lnTo>
                    <a:lnTo>
                      <a:pt x="1725" y="91"/>
                    </a:lnTo>
                    <a:lnTo>
                      <a:pt x="1729" y="95"/>
                    </a:lnTo>
                    <a:lnTo>
                      <a:pt x="1729" y="96"/>
                    </a:lnTo>
                    <a:lnTo>
                      <a:pt x="1730" y="99"/>
                    </a:lnTo>
                    <a:lnTo>
                      <a:pt x="1728" y="102"/>
                    </a:lnTo>
                    <a:lnTo>
                      <a:pt x="1729" y="103"/>
                    </a:lnTo>
                    <a:lnTo>
                      <a:pt x="1729" y="106"/>
                    </a:lnTo>
                    <a:lnTo>
                      <a:pt x="1726" y="108"/>
                    </a:lnTo>
                    <a:lnTo>
                      <a:pt x="1726" y="110"/>
                    </a:lnTo>
                    <a:lnTo>
                      <a:pt x="1728" y="112"/>
                    </a:lnTo>
                    <a:lnTo>
                      <a:pt x="1728" y="109"/>
                    </a:lnTo>
                    <a:lnTo>
                      <a:pt x="1730" y="109"/>
                    </a:lnTo>
                    <a:lnTo>
                      <a:pt x="1732" y="110"/>
                    </a:lnTo>
                    <a:lnTo>
                      <a:pt x="1732" y="114"/>
                    </a:lnTo>
                    <a:lnTo>
                      <a:pt x="1734" y="113"/>
                    </a:lnTo>
                    <a:lnTo>
                      <a:pt x="1736" y="116"/>
                    </a:lnTo>
                    <a:lnTo>
                      <a:pt x="1736" y="113"/>
                    </a:lnTo>
                    <a:lnTo>
                      <a:pt x="1737" y="112"/>
                    </a:lnTo>
                    <a:lnTo>
                      <a:pt x="1739" y="113"/>
                    </a:lnTo>
                    <a:lnTo>
                      <a:pt x="1741" y="113"/>
                    </a:lnTo>
                    <a:lnTo>
                      <a:pt x="1741" y="116"/>
                    </a:lnTo>
                    <a:lnTo>
                      <a:pt x="1740" y="117"/>
                    </a:lnTo>
                    <a:lnTo>
                      <a:pt x="1737" y="116"/>
                    </a:lnTo>
                    <a:lnTo>
                      <a:pt x="1736" y="119"/>
                    </a:lnTo>
                    <a:lnTo>
                      <a:pt x="1739" y="120"/>
                    </a:lnTo>
                    <a:lnTo>
                      <a:pt x="1741" y="120"/>
                    </a:lnTo>
                    <a:lnTo>
                      <a:pt x="1743" y="123"/>
                    </a:lnTo>
                    <a:lnTo>
                      <a:pt x="1743" y="126"/>
                    </a:lnTo>
                    <a:lnTo>
                      <a:pt x="1739" y="127"/>
                    </a:lnTo>
                    <a:lnTo>
                      <a:pt x="1736" y="123"/>
                    </a:lnTo>
                    <a:lnTo>
                      <a:pt x="1734" y="121"/>
                    </a:lnTo>
                    <a:lnTo>
                      <a:pt x="1736" y="127"/>
                    </a:lnTo>
                    <a:lnTo>
                      <a:pt x="1734" y="128"/>
                    </a:lnTo>
                    <a:lnTo>
                      <a:pt x="1733" y="128"/>
                    </a:lnTo>
                    <a:lnTo>
                      <a:pt x="1732" y="127"/>
                    </a:lnTo>
                    <a:lnTo>
                      <a:pt x="1730" y="127"/>
                    </a:lnTo>
                    <a:lnTo>
                      <a:pt x="1729" y="127"/>
                    </a:lnTo>
                    <a:lnTo>
                      <a:pt x="1722" y="126"/>
                    </a:lnTo>
                    <a:lnTo>
                      <a:pt x="1721" y="127"/>
                    </a:lnTo>
                    <a:lnTo>
                      <a:pt x="1718" y="127"/>
                    </a:lnTo>
                    <a:lnTo>
                      <a:pt x="1718" y="126"/>
                    </a:lnTo>
                    <a:lnTo>
                      <a:pt x="1718" y="124"/>
                    </a:lnTo>
                    <a:lnTo>
                      <a:pt x="1715" y="123"/>
                    </a:lnTo>
                    <a:lnTo>
                      <a:pt x="1717" y="127"/>
                    </a:lnTo>
                    <a:lnTo>
                      <a:pt x="1714" y="127"/>
                    </a:lnTo>
                    <a:lnTo>
                      <a:pt x="1714" y="127"/>
                    </a:lnTo>
                    <a:lnTo>
                      <a:pt x="1715" y="130"/>
                    </a:lnTo>
                    <a:lnTo>
                      <a:pt x="1712" y="132"/>
                    </a:lnTo>
                    <a:lnTo>
                      <a:pt x="1712" y="132"/>
                    </a:lnTo>
                    <a:lnTo>
                      <a:pt x="1712" y="131"/>
                    </a:lnTo>
                    <a:lnTo>
                      <a:pt x="1711" y="130"/>
                    </a:lnTo>
                    <a:lnTo>
                      <a:pt x="1705" y="131"/>
                    </a:lnTo>
                    <a:lnTo>
                      <a:pt x="1704" y="131"/>
                    </a:lnTo>
                    <a:lnTo>
                      <a:pt x="1704" y="130"/>
                    </a:lnTo>
                    <a:lnTo>
                      <a:pt x="1703" y="126"/>
                    </a:lnTo>
                    <a:lnTo>
                      <a:pt x="1703" y="126"/>
                    </a:lnTo>
                    <a:lnTo>
                      <a:pt x="1696" y="120"/>
                    </a:lnTo>
                    <a:lnTo>
                      <a:pt x="1694" y="120"/>
                    </a:lnTo>
                    <a:lnTo>
                      <a:pt x="1696" y="119"/>
                    </a:lnTo>
                    <a:lnTo>
                      <a:pt x="1692" y="117"/>
                    </a:lnTo>
                    <a:lnTo>
                      <a:pt x="1690" y="120"/>
                    </a:lnTo>
                    <a:lnTo>
                      <a:pt x="1686" y="121"/>
                    </a:lnTo>
                    <a:lnTo>
                      <a:pt x="1683" y="123"/>
                    </a:lnTo>
                    <a:lnTo>
                      <a:pt x="1682" y="124"/>
                    </a:lnTo>
                    <a:lnTo>
                      <a:pt x="1682" y="120"/>
                    </a:lnTo>
                    <a:lnTo>
                      <a:pt x="1681" y="117"/>
                    </a:lnTo>
                    <a:lnTo>
                      <a:pt x="1682" y="120"/>
                    </a:lnTo>
                    <a:lnTo>
                      <a:pt x="1681" y="126"/>
                    </a:lnTo>
                    <a:lnTo>
                      <a:pt x="1682" y="128"/>
                    </a:lnTo>
                    <a:lnTo>
                      <a:pt x="1681" y="131"/>
                    </a:lnTo>
                    <a:lnTo>
                      <a:pt x="1676" y="138"/>
                    </a:lnTo>
                    <a:lnTo>
                      <a:pt x="1674" y="138"/>
                    </a:lnTo>
                    <a:lnTo>
                      <a:pt x="1674" y="134"/>
                    </a:lnTo>
                    <a:lnTo>
                      <a:pt x="1671" y="132"/>
                    </a:lnTo>
                    <a:lnTo>
                      <a:pt x="1668" y="134"/>
                    </a:lnTo>
                    <a:lnTo>
                      <a:pt x="1663" y="128"/>
                    </a:lnTo>
                    <a:lnTo>
                      <a:pt x="1663" y="127"/>
                    </a:lnTo>
                    <a:lnTo>
                      <a:pt x="1661" y="120"/>
                    </a:lnTo>
                    <a:lnTo>
                      <a:pt x="1658" y="120"/>
                    </a:lnTo>
                    <a:lnTo>
                      <a:pt x="1658" y="117"/>
                    </a:lnTo>
                    <a:lnTo>
                      <a:pt x="1657" y="116"/>
                    </a:lnTo>
                    <a:lnTo>
                      <a:pt x="1656" y="117"/>
                    </a:lnTo>
                    <a:lnTo>
                      <a:pt x="1656" y="120"/>
                    </a:lnTo>
                    <a:lnTo>
                      <a:pt x="1656" y="121"/>
                    </a:lnTo>
                    <a:lnTo>
                      <a:pt x="1657" y="123"/>
                    </a:lnTo>
                    <a:lnTo>
                      <a:pt x="1657" y="126"/>
                    </a:lnTo>
                    <a:lnTo>
                      <a:pt x="1653" y="123"/>
                    </a:lnTo>
                    <a:lnTo>
                      <a:pt x="1650" y="119"/>
                    </a:lnTo>
                    <a:lnTo>
                      <a:pt x="1649" y="120"/>
                    </a:lnTo>
                    <a:lnTo>
                      <a:pt x="1650" y="123"/>
                    </a:lnTo>
                    <a:lnTo>
                      <a:pt x="1649" y="124"/>
                    </a:lnTo>
                    <a:lnTo>
                      <a:pt x="1650" y="126"/>
                    </a:lnTo>
                    <a:lnTo>
                      <a:pt x="1653" y="126"/>
                    </a:lnTo>
                    <a:lnTo>
                      <a:pt x="1656" y="127"/>
                    </a:lnTo>
                    <a:lnTo>
                      <a:pt x="1654" y="130"/>
                    </a:lnTo>
                    <a:lnTo>
                      <a:pt x="1650" y="131"/>
                    </a:lnTo>
                    <a:lnTo>
                      <a:pt x="1650" y="132"/>
                    </a:lnTo>
                    <a:lnTo>
                      <a:pt x="1652" y="134"/>
                    </a:lnTo>
                    <a:lnTo>
                      <a:pt x="1658" y="142"/>
                    </a:lnTo>
                    <a:lnTo>
                      <a:pt x="1664" y="143"/>
                    </a:lnTo>
                    <a:lnTo>
                      <a:pt x="1667" y="142"/>
                    </a:lnTo>
                    <a:lnTo>
                      <a:pt x="1671" y="143"/>
                    </a:lnTo>
                    <a:lnTo>
                      <a:pt x="1671" y="148"/>
                    </a:lnTo>
                    <a:lnTo>
                      <a:pt x="1671" y="148"/>
                    </a:lnTo>
                    <a:lnTo>
                      <a:pt x="1668" y="145"/>
                    </a:lnTo>
                    <a:lnTo>
                      <a:pt x="1667" y="145"/>
                    </a:lnTo>
                    <a:lnTo>
                      <a:pt x="1670" y="148"/>
                    </a:lnTo>
                    <a:lnTo>
                      <a:pt x="1672" y="152"/>
                    </a:lnTo>
                    <a:lnTo>
                      <a:pt x="1674" y="155"/>
                    </a:lnTo>
                    <a:lnTo>
                      <a:pt x="1676" y="157"/>
                    </a:lnTo>
                    <a:lnTo>
                      <a:pt x="1676" y="163"/>
                    </a:lnTo>
                    <a:lnTo>
                      <a:pt x="1674" y="171"/>
                    </a:lnTo>
                    <a:lnTo>
                      <a:pt x="1675" y="177"/>
                    </a:lnTo>
                    <a:lnTo>
                      <a:pt x="1675" y="181"/>
                    </a:lnTo>
                    <a:lnTo>
                      <a:pt x="1676" y="182"/>
                    </a:lnTo>
                    <a:lnTo>
                      <a:pt x="1672" y="188"/>
                    </a:lnTo>
                    <a:lnTo>
                      <a:pt x="1672" y="190"/>
                    </a:lnTo>
                    <a:lnTo>
                      <a:pt x="1671" y="192"/>
                    </a:lnTo>
                    <a:lnTo>
                      <a:pt x="1671" y="189"/>
                    </a:lnTo>
                    <a:lnTo>
                      <a:pt x="1671" y="189"/>
                    </a:lnTo>
                    <a:lnTo>
                      <a:pt x="1664" y="193"/>
                    </a:lnTo>
                    <a:lnTo>
                      <a:pt x="1663" y="192"/>
                    </a:lnTo>
                    <a:lnTo>
                      <a:pt x="1660" y="193"/>
                    </a:lnTo>
                    <a:lnTo>
                      <a:pt x="1658" y="193"/>
                    </a:lnTo>
                    <a:lnTo>
                      <a:pt x="1657" y="190"/>
                    </a:lnTo>
                    <a:lnTo>
                      <a:pt x="1654" y="190"/>
                    </a:lnTo>
                    <a:lnTo>
                      <a:pt x="1650" y="186"/>
                    </a:lnTo>
                    <a:lnTo>
                      <a:pt x="1647" y="184"/>
                    </a:lnTo>
                    <a:lnTo>
                      <a:pt x="1643" y="184"/>
                    </a:lnTo>
                    <a:lnTo>
                      <a:pt x="1642" y="182"/>
                    </a:lnTo>
                    <a:lnTo>
                      <a:pt x="1639" y="182"/>
                    </a:lnTo>
                    <a:lnTo>
                      <a:pt x="1636" y="186"/>
                    </a:lnTo>
                    <a:lnTo>
                      <a:pt x="1634" y="186"/>
                    </a:lnTo>
                    <a:lnTo>
                      <a:pt x="1636" y="188"/>
                    </a:lnTo>
                    <a:lnTo>
                      <a:pt x="1641" y="188"/>
                    </a:lnTo>
                    <a:lnTo>
                      <a:pt x="1642" y="185"/>
                    </a:lnTo>
                    <a:lnTo>
                      <a:pt x="1649" y="188"/>
                    </a:lnTo>
                    <a:lnTo>
                      <a:pt x="1650" y="190"/>
                    </a:lnTo>
                    <a:lnTo>
                      <a:pt x="1647" y="192"/>
                    </a:lnTo>
                    <a:lnTo>
                      <a:pt x="1645" y="190"/>
                    </a:lnTo>
                    <a:lnTo>
                      <a:pt x="1642" y="190"/>
                    </a:lnTo>
                    <a:lnTo>
                      <a:pt x="1642" y="193"/>
                    </a:lnTo>
                    <a:lnTo>
                      <a:pt x="1639" y="190"/>
                    </a:lnTo>
                    <a:lnTo>
                      <a:pt x="1636" y="190"/>
                    </a:lnTo>
                    <a:lnTo>
                      <a:pt x="1638" y="190"/>
                    </a:lnTo>
                    <a:lnTo>
                      <a:pt x="1639" y="195"/>
                    </a:lnTo>
                    <a:lnTo>
                      <a:pt x="1643" y="197"/>
                    </a:lnTo>
                    <a:lnTo>
                      <a:pt x="1642" y="200"/>
                    </a:lnTo>
                    <a:lnTo>
                      <a:pt x="1643" y="206"/>
                    </a:lnTo>
                    <a:lnTo>
                      <a:pt x="1646" y="207"/>
                    </a:lnTo>
                    <a:lnTo>
                      <a:pt x="1645" y="204"/>
                    </a:lnTo>
                    <a:lnTo>
                      <a:pt x="1645" y="199"/>
                    </a:lnTo>
                    <a:lnTo>
                      <a:pt x="1647" y="199"/>
                    </a:lnTo>
                    <a:lnTo>
                      <a:pt x="1649" y="199"/>
                    </a:lnTo>
                    <a:lnTo>
                      <a:pt x="1649" y="197"/>
                    </a:lnTo>
                    <a:lnTo>
                      <a:pt x="1653" y="193"/>
                    </a:lnTo>
                    <a:lnTo>
                      <a:pt x="1656" y="193"/>
                    </a:lnTo>
                    <a:lnTo>
                      <a:pt x="1657" y="195"/>
                    </a:lnTo>
                    <a:lnTo>
                      <a:pt x="1657" y="196"/>
                    </a:lnTo>
                    <a:lnTo>
                      <a:pt x="1661" y="202"/>
                    </a:lnTo>
                    <a:lnTo>
                      <a:pt x="1664" y="202"/>
                    </a:lnTo>
                    <a:lnTo>
                      <a:pt x="1667" y="206"/>
                    </a:lnTo>
                    <a:lnTo>
                      <a:pt x="1671" y="204"/>
                    </a:lnTo>
                    <a:lnTo>
                      <a:pt x="1672" y="203"/>
                    </a:lnTo>
                    <a:lnTo>
                      <a:pt x="1671" y="200"/>
                    </a:lnTo>
                    <a:lnTo>
                      <a:pt x="1672" y="202"/>
                    </a:lnTo>
                    <a:lnTo>
                      <a:pt x="1679" y="207"/>
                    </a:lnTo>
                    <a:lnTo>
                      <a:pt x="1681" y="208"/>
                    </a:lnTo>
                    <a:lnTo>
                      <a:pt x="1678" y="208"/>
                    </a:lnTo>
                    <a:lnTo>
                      <a:pt x="1678" y="211"/>
                    </a:lnTo>
                    <a:lnTo>
                      <a:pt x="1682" y="215"/>
                    </a:lnTo>
                    <a:lnTo>
                      <a:pt x="1685" y="215"/>
                    </a:lnTo>
                    <a:lnTo>
                      <a:pt x="1685" y="214"/>
                    </a:lnTo>
                    <a:lnTo>
                      <a:pt x="1685" y="210"/>
                    </a:lnTo>
                    <a:lnTo>
                      <a:pt x="1688" y="214"/>
                    </a:lnTo>
                    <a:lnTo>
                      <a:pt x="1693" y="222"/>
                    </a:lnTo>
                    <a:lnTo>
                      <a:pt x="1692" y="220"/>
                    </a:lnTo>
                    <a:lnTo>
                      <a:pt x="1690" y="220"/>
                    </a:lnTo>
                    <a:lnTo>
                      <a:pt x="1689" y="221"/>
                    </a:lnTo>
                    <a:lnTo>
                      <a:pt x="1692" y="224"/>
                    </a:lnTo>
                    <a:lnTo>
                      <a:pt x="1689" y="225"/>
                    </a:lnTo>
                    <a:lnTo>
                      <a:pt x="1688" y="228"/>
                    </a:lnTo>
                    <a:lnTo>
                      <a:pt x="1689" y="231"/>
                    </a:lnTo>
                    <a:lnTo>
                      <a:pt x="1692" y="229"/>
                    </a:lnTo>
                    <a:lnTo>
                      <a:pt x="1692" y="226"/>
                    </a:lnTo>
                    <a:lnTo>
                      <a:pt x="1693" y="225"/>
                    </a:lnTo>
                    <a:lnTo>
                      <a:pt x="1696" y="226"/>
                    </a:lnTo>
                    <a:lnTo>
                      <a:pt x="1696" y="224"/>
                    </a:lnTo>
                    <a:lnTo>
                      <a:pt x="1699" y="228"/>
                    </a:lnTo>
                    <a:lnTo>
                      <a:pt x="1704" y="232"/>
                    </a:lnTo>
                    <a:lnTo>
                      <a:pt x="1710" y="233"/>
                    </a:lnTo>
                    <a:lnTo>
                      <a:pt x="1714" y="236"/>
                    </a:lnTo>
                    <a:lnTo>
                      <a:pt x="1711" y="237"/>
                    </a:lnTo>
                    <a:lnTo>
                      <a:pt x="1715" y="243"/>
                    </a:lnTo>
                    <a:lnTo>
                      <a:pt x="1718" y="243"/>
                    </a:lnTo>
                    <a:lnTo>
                      <a:pt x="1722" y="249"/>
                    </a:lnTo>
                    <a:lnTo>
                      <a:pt x="1722" y="257"/>
                    </a:lnTo>
                    <a:lnTo>
                      <a:pt x="1719" y="257"/>
                    </a:lnTo>
                    <a:lnTo>
                      <a:pt x="1719" y="258"/>
                    </a:lnTo>
                    <a:lnTo>
                      <a:pt x="1722" y="260"/>
                    </a:lnTo>
                    <a:lnTo>
                      <a:pt x="1723" y="264"/>
                    </a:lnTo>
                    <a:lnTo>
                      <a:pt x="1722" y="264"/>
                    </a:lnTo>
                    <a:lnTo>
                      <a:pt x="1721" y="262"/>
                    </a:lnTo>
                    <a:lnTo>
                      <a:pt x="1711" y="262"/>
                    </a:lnTo>
                    <a:lnTo>
                      <a:pt x="1708" y="261"/>
                    </a:lnTo>
                    <a:lnTo>
                      <a:pt x="1707" y="262"/>
                    </a:lnTo>
                    <a:lnTo>
                      <a:pt x="1704" y="261"/>
                    </a:lnTo>
                    <a:lnTo>
                      <a:pt x="1704" y="258"/>
                    </a:lnTo>
                    <a:lnTo>
                      <a:pt x="1703" y="258"/>
                    </a:lnTo>
                    <a:lnTo>
                      <a:pt x="1701" y="260"/>
                    </a:lnTo>
                    <a:lnTo>
                      <a:pt x="1703" y="261"/>
                    </a:lnTo>
                    <a:lnTo>
                      <a:pt x="1699" y="264"/>
                    </a:lnTo>
                    <a:lnTo>
                      <a:pt x="1694" y="264"/>
                    </a:lnTo>
                    <a:lnTo>
                      <a:pt x="1694" y="265"/>
                    </a:lnTo>
                    <a:lnTo>
                      <a:pt x="1696" y="267"/>
                    </a:lnTo>
                    <a:lnTo>
                      <a:pt x="1692" y="269"/>
                    </a:lnTo>
                    <a:lnTo>
                      <a:pt x="1689" y="271"/>
                    </a:lnTo>
                    <a:lnTo>
                      <a:pt x="1689" y="272"/>
                    </a:lnTo>
                    <a:lnTo>
                      <a:pt x="1690" y="273"/>
                    </a:lnTo>
                    <a:lnTo>
                      <a:pt x="1686" y="278"/>
                    </a:lnTo>
                    <a:lnTo>
                      <a:pt x="1685" y="280"/>
                    </a:lnTo>
                    <a:lnTo>
                      <a:pt x="1685" y="279"/>
                    </a:lnTo>
                    <a:lnTo>
                      <a:pt x="1682" y="279"/>
                    </a:lnTo>
                    <a:lnTo>
                      <a:pt x="1682" y="283"/>
                    </a:lnTo>
                    <a:lnTo>
                      <a:pt x="1685" y="286"/>
                    </a:lnTo>
                    <a:lnTo>
                      <a:pt x="1682" y="289"/>
                    </a:lnTo>
                    <a:lnTo>
                      <a:pt x="1681" y="287"/>
                    </a:lnTo>
                    <a:lnTo>
                      <a:pt x="1679" y="290"/>
                    </a:lnTo>
                    <a:lnTo>
                      <a:pt x="1681" y="291"/>
                    </a:lnTo>
                    <a:lnTo>
                      <a:pt x="1678" y="296"/>
                    </a:lnTo>
                    <a:lnTo>
                      <a:pt x="1675" y="296"/>
                    </a:lnTo>
                    <a:lnTo>
                      <a:pt x="1676" y="297"/>
                    </a:lnTo>
                    <a:lnTo>
                      <a:pt x="1676" y="298"/>
                    </a:lnTo>
                    <a:lnTo>
                      <a:pt x="1675" y="301"/>
                    </a:lnTo>
                    <a:lnTo>
                      <a:pt x="1674" y="300"/>
                    </a:lnTo>
                    <a:lnTo>
                      <a:pt x="1672" y="301"/>
                    </a:lnTo>
                    <a:lnTo>
                      <a:pt x="1674" y="302"/>
                    </a:lnTo>
                    <a:lnTo>
                      <a:pt x="1674" y="305"/>
                    </a:lnTo>
                    <a:lnTo>
                      <a:pt x="1671" y="307"/>
                    </a:lnTo>
                    <a:lnTo>
                      <a:pt x="1672" y="309"/>
                    </a:lnTo>
                    <a:lnTo>
                      <a:pt x="1671" y="311"/>
                    </a:lnTo>
                    <a:lnTo>
                      <a:pt x="1670" y="312"/>
                    </a:lnTo>
                    <a:lnTo>
                      <a:pt x="1668" y="311"/>
                    </a:lnTo>
                    <a:lnTo>
                      <a:pt x="1667" y="311"/>
                    </a:lnTo>
                    <a:lnTo>
                      <a:pt x="1668" y="312"/>
                    </a:lnTo>
                    <a:lnTo>
                      <a:pt x="1672" y="315"/>
                    </a:lnTo>
                    <a:lnTo>
                      <a:pt x="1671" y="318"/>
                    </a:lnTo>
                    <a:lnTo>
                      <a:pt x="1667" y="318"/>
                    </a:lnTo>
                    <a:lnTo>
                      <a:pt x="1667" y="319"/>
                    </a:lnTo>
                    <a:lnTo>
                      <a:pt x="1668" y="320"/>
                    </a:lnTo>
                    <a:lnTo>
                      <a:pt x="1671" y="325"/>
                    </a:lnTo>
                    <a:lnTo>
                      <a:pt x="1670" y="326"/>
                    </a:lnTo>
                    <a:lnTo>
                      <a:pt x="1670" y="327"/>
                    </a:lnTo>
                    <a:lnTo>
                      <a:pt x="1667" y="331"/>
                    </a:lnTo>
                    <a:lnTo>
                      <a:pt x="1668" y="334"/>
                    </a:lnTo>
                    <a:lnTo>
                      <a:pt x="1665" y="338"/>
                    </a:lnTo>
                    <a:lnTo>
                      <a:pt x="1665" y="344"/>
                    </a:lnTo>
                    <a:lnTo>
                      <a:pt x="1664" y="347"/>
                    </a:lnTo>
                    <a:lnTo>
                      <a:pt x="1663" y="349"/>
                    </a:lnTo>
                    <a:lnTo>
                      <a:pt x="1665" y="349"/>
                    </a:lnTo>
                    <a:lnTo>
                      <a:pt x="1665" y="351"/>
                    </a:lnTo>
                    <a:lnTo>
                      <a:pt x="1665" y="354"/>
                    </a:lnTo>
                    <a:lnTo>
                      <a:pt x="1668" y="358"/>
                    </a:lnTo>
                    <a:lnTo>
                      <a:pt x="1668" y="361"/>
                    </a:lnTo>
                    <a:lnTo>
                      <a:pt x="1667" y="359"/>
                    </a:lnTo>
                    <a:lnTo>
                      <a:pt x="1664" y="361"/>
                    </a:lnTo>
                    <a:lnTo>
                      <a:pt x="1661" y="358"/>
                    </a:lnTo>
                    <a:lnTo>
                      <a:pt x="1660" y="359"/>
                    </a:lnTo>
                    <a:lnTo>
                      <a:pt x="1656" y="355"/>
                    </a:lnTo>
                    <a:lnTo>
                      <a:pt x="1657" y="354"/>
                    </a:lnTo>
                    <a:lnTo>
                      <a:pt x="1656" y="354"/>
                    </a:lnTo>
                    <a:lnTo>
                      <a:pt x="1653" y="354"/>
                    </a:lnTo>
                    <a:lnTo>
                      <a:pt x="1652" y="354"/>
                    </a:lnTo>
                    <a:lnTo>
                      <a:pt x="1652" y="351"/>
                    </a:lnTo>
                    <a:lnTo>
                      <a:pt x="1645" y="347"/>
                    </a:lnTo>
                    <a:lnTo>
                      <a:pt x="1641" y="347"/>
                    </a:lnTo>
                    <a:lnTo>
                      <a:pt x="1636" y="349"/>
                    </a:lnTo>
                    <a:lnTo>
                      <a:pt x="1635" y="348"/>
                    </a:lnTo>
                    <a:lnTo>
                      <a:pt x="1632" y="349"/>
                    </a:lnTo>
                    <a:lnTo>
                      <a:pt x="1629" y="352"/>
                    </a:lnTo>
                    <a:lnTo>
                      <a:pt x="1627" y="352"/>
                    </a:lnTo>
                    <a:lnTo>
                      <a:pt x="1625" y="358"/>
                    </a:lnTo>
                    <a:lnTo>
                      <a:pt x="1624" y="359"/>
                    </a:lnTo>
                    <a:lnTo>
                      <a:pt x="1621" y="358"/>
                    </a:lnTo>
                    <a:lnTo>
                      <a:pt x="1623" y="362"/>
                    </a:lnTo>
                    <a:lnTo>
                      <a:pt x="1621" y="363"/>
                    </a:lnTo>
                    <a:lnTo>
                      <a:pt x="1621" y="366"/>
                    </a:lnTo>
                    <a:lnTo>
                      <a:pt x="1621" y="369"/>
                    </a:lnTo>
                    <a:lnTo>
                      <a:pt x="1620" y="376"/>
                    </a:lnTo>
                    <a:lnTo>
                      <a:pt x="1618" y="377"/>
                    </a:lnTo>
                    <a:lnTo>
                      <a:pt x="1617" y="374"/>
                    </a:lnTo>
                    <a:lnTo>
                      <a:pt x="1614" y="366"/>
                    </a:lnTo>
                    <a:lnTo>
                      <a:pt x="1614" y="363"/>
                    </a:lnTo>
                    <a:lnTo>
                      <a:pt x="1612" y="362"/>
                    </a:lnTo>
                    <a:lnTo>
                      <a:pt x="1609" y="359"/>
                    </a:lnTo>
                    <a:lnTo>
                      <a:pt x="1609" y="362"/>
                    </a:lnTo>
                    <a:lnTo>
                      <a:pt x="1606" y="367"/>
                    </a:lnTo>
                    <a:lnTo>
                      <a:pt x="1603" y="369"/>
                    </a:lnTo>
                    <a:lnTo>
                      <a:pt x="1603" y="372"/>
                    </a:lnTo>
                    <a:lnTo>
                      <a:pt x="1606" y="373"/>
                    </a:lnTo>
                    <a:lnTo>
                      <a:pt x="1603" y="378"/>
                    </a:lnTo>
                    <a:lnTo>
                      <a:pt x="1602" y="376"/>
                    </a:lnTo>
                    <a:lnTo>
                      <a:pt x="1600" y="376"/>
                    </a:lnTo>
                    <a:lnTo>
                      <a:pt x="1599" y="374"/>
                    </a:lnTo>
                    <a:lnTo>
                      <a:pt x="1596" y="374"/>
                    </a:lnTo>
                    <a:lnTo>
                      <a:pt x="1595" y="378"/>
                    </a:lnTo>
                    <a:lnTo>
                      <a:pt x="1594" y="378"/>
                    </a:lnTo>
                    <a:lnTo>
                      <a:pt x="1591" y="377"/>
                    </a:lnTo>
                    <a:lnTo>
                      <a:pt x="1589" y="377"/>
                    </a:lnTo>
                    <a:lnTo>
                      <a:pt x="1589" y="378"/>
                    </a:lnTo>
                    <a:lnTo>
                      <a:pt x="1591" y="381"/>
                    </a:lnTo>
                    <a:lnTo>
                      <a:pt x="1589" y="383"/>
                    </a:lnTo>
                    <a:lnTo>
                      <a:pt x="1588" y="385"/>
                    </a:lnTo>
                    <a:lnTo>
                      <a:pt x="1588" y="387"/>
                    </a:lnTo>
                    <a:lnTo>
                      <a:pt x="1591" y="390"/>
                    </a:lnTo>
                    <a:lnTo>
                      <a:pt x="1591" y="392"/>
                    </a:lnTo>
                    <a:lnTo>
                      <a:pt x="1589" y="394"/>
                    </a:lnTo>
                    <a:lnTo>
                      <a:pt x="1591" y="395"/>
                    </a:lnTo>
                    <a:lnTo>
                      <a:pt x="1594" y="396"/>
                    </a:lnTo>
                    <a:lnTo>
                      <a:pt x="1595" y="398"/>
                    </a:lnTo>
                    <a:lnTo>
                      <a:pt x="1596" y="399"/>
                    </a:lnTo>
                    <a:lnTo>
                      <a:pt x="1595" y="399"/>
                    </a:lnTo>
                    <a:lnTo>
                      <a:pt x="1594" y="402"/>
                    </a:lnTo>
                    <a:lnTo>
                      <a:pt x="1596" y="403"/>
                    </a:lnTo>
                    <a:lnTo>
                      <a:pt x="1598" y="405"/>
                    </a:lnTo>
                    <a:lnTo>
                      <a:pt x="1598" y="406"/>
                    </a:lnTo>
                    <a:lnTo>
                      <a:pt x="1595" y="405"/>
                    </a:lnTo>
                    <a:lnTo>
                      <a:pt x="1594" y="405"/>
                    </a:lnTo>
                    <a:lnTo>
                      <a:pt x="1594" y="406"/>
                    </a:lnTo>
                    <a:lnTo>
                      <a:pt x="1596" y="409"/>
                    </a:lnTo>
                    <a:lnTo>
                      <a:pt x="1598" y="409"/>
                    </a:lnTo>
                    <a:lnTo>
                      <a:pt x="1598" y="412"/>
                    </a:lnTo>
                    <a:lnTo>
                      <a:pt x="1596" y="414"/>
                    </a:lnTo>
                    <a:lnTo>
                      <a:pt x="1596" y="416"/>
                    </a:lnTo>
                    <a:lnTo>
                      <a:pt x="1595" y="419"/>
                    </a:lnTo>
                    <a:lnTo>
                      <a:pt x="1596" y="423"/>
                    </a:lnTo>
                    <a:lnTo>
                      <a:pt x="1595" y="424"/>
                    </a:lnTo>
                    <a:lnTo>
                      <a:pt x="1596" y="427"/>
                    </a:lnTo>
                    <a:lnTo>
                      <a:pt x="1596" y="428"/>
                    </a:lnTo>
                    <a:lnTo>
                      <a:pt x="1596" y="431"/>
                    </a:lnTo>
                    <a:lnTo>
                      <a:pt x="1599" y="437"/>
                    </a:lnTo>
                    <a:lnTo>
                      <a:pt x="1598" y="438"/>
                    </a:lnTo>
                    <a:lnTo>
                      <a:pt x="1600" y="439"/>
                    </a:lnTo>
                    <a:lnTo>
                      <a:pt x="1602" y="441"/>
                    </a:lnTo>
                    <a:lnTo>
                      <a:pt x="1606" y="446"/>
                    </a:lnTo>
                    <a:lnTo>
                      <a:pt x="1609" y="448"/>
                    </a:lnTo>
                    <a:lnTo>
                      <a:pt x="1610" y="446"/>
                    </a:lnTo>
                    <a:lnTo>
                      <a:pt x="1610" y="445"/>
                    </a:lnTo>
                    <a:lnTo>
                      <a:pt x="1607" y="441"/>
                    </a:lnTo>
                    <a:lnTo>
                      <a:pt x="1607" y="439"/>
                    </a:lnTo>
                    <a:lnTo>
                      <a:pt x="1609" y="437"/>
                    </a:lnTo>
                    <a:lnTo>
                      <a:pt x="1612" y="438"/>
                    </a:lnTo>
                    <a:lnTo>
                      <a:pt x="1616" y="441"/>
                    </a:lnTo>
                    <a:lnTo>
                      <a:pt x="1618" y="441"/>
                    </a:lnTo>
                    <a:lnTo>
                      <a:pt x="1620" y="441"/>
                    </a:lnTo>
                    <a:lnTo>
                      <a:pt x="1620" y="443"/>
                    </a:lnTo>
                    <a:lnTo>
                      <a:pt x="1620" y="445"/>
                    </a:lnTo>
                    <a:lnTo>
                      <a:pt x="1621" y="448"/>
                    </a:lnTo>
                    <a:lnTo>
                      <a:pt x="1620" y="449"/>
                    </a:lnTo>
                    <a:lnTo>
                      <a:pt x="1621" y="452"/>
                    </a:lnTo>
                    <a:lnTo>
                      <a:pt x="1620" y="453"/>
                    </a:lnTo>
                    <a:lnTo>
                      <a:pt x="1618" y="455"/>
                    </a:lnTo>
                    <a:lnTo>
                      <a:pt x="1620" y="460"/>
                    </a:lnTo>
                    <a:lnTo>
                      <a:pt x="1623" y="463"/>
                    </a:lnTo>
                    <a:lnTo>
                      <a:pt x="1623" y="467"/>
                    </a:lnTo>
                    <a:lnTo>
                      <a:pt x="1625" y="470"/>
                    </a:lnTo>
                    <a:lnTo>
                      <a:pt x="1627" y="468"/>
                    </a:lnTo>
                    <a:lnTo>
                      <a:pt x="1627" y="467"/>
                    </a:lnTo>
                    <a:lnTo>
                      <a:pt x="1628" y="466"/>
                    </a:lnTo>
                    <a:lnTo>
                      <a:pt x="1629" y="464"/>
                    </a:lnTo>
                    <a:lnTo>
                      <a:pt x="1629" y="466"/>
                    </a:lnTo>
                    <a:lnTo>
                      <a:pt x="1632" y="467"/>
                    </a:lnTo>
                    <a:lnTo>
                      <a:pt x="1632" y="472"/>
                    </a:lnTo>
                    <a:lnTo>
                      <a:pt x="1638" y="478"/>
                    </a:lnTo>
                    <a:lnTo>
                      <a:pt x="1641" y="482"/>
                    </a:lnTo>
                    <a:lnTo>
                      <a:pt x="1639" y="484"/>
                    </a:lnTo>
                    <a:lnTo>
                      <a:pt x="1639" y="488"/>
                    </a:lnTo>
                    <a:lnTo>
                      <a:pt x="1638" y="488"/>
                    </a:lnTo>
                    <a:lnTo>
                      <a:pt x="1634" y="485"/>
                    </a:lnTo>
                    <a:lnTo>
                      <a:pt x="1629" y="484"/>
                    </a:lnTo>
                    <a:lnTo>
                      <a:pt x="1629" y="479"/>
                    </a:lnTo>
                    <a:lnTo>
                      <a:pt x="1631" y="478"/>
                    </a:lnTo>
                    <a:lnTo>
                      <a:pt x="1631" y="474"/>
                    </a:lnTo>
                    <a:lnTo>
                      <a:pt x="1631" y="471"/>
                    </a:lnTo>
                    <a:lnTo>
                      <a:pt x="1628" y="472"/>
                    </a:lnTo>
                    <a:lnTo>
                      <a:pt x="1629" y="474"/>
                    </a:lnTo>
                    <a:lnTo>
                      <a:pt x="1629" y="477"/>
                    </a:lnTo>
                    <a:lnTo>
                      <a:pt x="1627" y="477"/>
                    </a:lnTo>
                    <a:lnTo>
                      <a:pt x="1624" y="481"/>
                    </a:lnTo>
                    <a:lnTo>
                      <a:pt x="1625" y="482"/>
                    </a:lnTo>
                    <a:lnTo>
                      <a:pt x="1628" y="481"/>
                    </a:lnTo>
                    <a:lnTo>
                      <a:pt x="1628" y="484"/>
                    </a:lnTo>
                    <a:lnTo>
                      <a:pt x="1627" y="486"/>
                    </a:lnTo>
                    <a:lnTo>
                      <a:pt x="1627" y="492"/>
                    </a:lnTo>
                    <a:lnTo>
                      <a:pt x="1627" y="492"/>
                    </a:lnTo>
                    <a:lnTo>
                      <a:pt x="1627" y="502"/>
                    </a:lnTo>
                    <a:lnTo>
                      <a:pt x="1629" y="503"/>
                    </a:lnTo>
                    <a:lnTo>
                      <a:pt x="1628" y="506"/>
                    </a:lnTo>
                    <a:lnTo>
                      <a:pt x="1635" y="515"/>
                    </a:lnTo>
                    <a:lnTo>
                      <a:pt x="1638" y="515"/>
                    </a:lnTo>
                    <a:lnTo>
                      <a:pt x="1642" y="522"/>
                    </a:lnTo>
                    <a:lnTo>
                      <a:pt x="1645" y="524"/>
                    </a:lnTo>
                    <a:lnTo>
                      <a:pt x="1643" y="526"/>
                    </a:lnTo>
                    <a:lnTo>
                      <a:pt x="1643" y="529"/>
                    </a:lnTo>
                    <a:lnTo>
                      <a:pt x="1636" y="532"/>
                    </a:lnTo>
                    <a:lnTo>
                      <a:pt x="1635" y="531"/>
                    </a:lnTo>
                    <a:lnTo>
                      <a:pt x="1631" y="533"/>
                    </a:lnTo>
                    <a:lnTo>
                      <a:pt x="1629" y="533"/>
                    </a:lnTo>
                    <a:lnTo>
                      <a:pt x="1629" y="535"/>
                    </a:lnTo>
                    <a:lnTo>
                      <a:pt x="1628" y="540"/>
                    </a:lnTo>
                    <a:lnTo>
                      <a:pt x="1627" y="543"/>
                    </a:lnTo>
                    <a:lnTo>
                      <a:pt x="1625" y="544"/>
                    </a:lnTo>
                    <a:lnTo>
                      <a:pt x="1628" y="547"/>
                    </a:lnTo>
                    <a:lnTo>
                      <a:pt x="1625" y="554"/>
                    </a:lnTo>
                    <a:lnTo>
                      <a:pt x="1628" y="561"/>
                    </a:lnTo>
                    <a:lnTo>
                      <a:pt x="1632" y="564"/>
                    </a:lnTo>
                    <a:lnTo>
                      <a:pt x="1632" y="566"/>
                    </a:lnTo>
                    <a:lnTo>
                      <a:pt x="1635" y="568"/>
                    </a:lnTo>
                    <a:lnTo>
                      <a:pt x="1638" y="571"/>
                    </a:lnTo>
                    <a:lnTo>
                      <a:pt x="1635" y="571"/>
                    </a:lnTo>
                    <a:lnTo>
                      <a:pt x="1634" y="569"/>
                    </a:lnTo>
                    <a:lnTo>
                      <a:pt x="1631" y="572"/>
                    </a:lnTo>
                    <a:lnTo>
                      <a:pt x="1629" y="573"/>
                    </a:lnTo>
                    <a:lnTo>
                      <a:pt x="1627" y="573"/>
                    </a:lnTo>
                    <a:lnTo>
                      <a:pt x="1623" y="576"/>
                    </a:lnTo>
                    <a:lnTo>
                      <a:pt x="1620" y="575"/>
                    </a:lnTo>
                    <a:lnTo>
                      <a:pt x="1618" y="578"/>
                    </a:lnTo>
                    <a:lnTo>
                      <a:pt x="1621" y="579"/>
                    </a:lnTo>
                    <a:lnTo>
                      <a:pt x="1624" y="579"/>
                    </a:lnTo>
                    <a:lnTo>
                      <a:pt x="1623" y="582"/>
                    </a:lnTo>
                    <a:lnTo>
                      <a:pt x="1623" y="583"/>
                    </a:lnTo>
                    <a:lnTo>
                      <a:pt x="1625" y="586"/>
                    </a:lnTo>
                    <a:lnTo>
                      <a:pt x="1624" y="587"/>
                    </a:lnTo>
                    <a:lnTo>
                      <a:pt x="1623" y="586"/>
                    </a:lnTo>
                    <a:lnTo>
                      <a:pt x="1624" y="590"/>
                    </a:lnTo>
                    <a:lnTo>
                      <a:pt x="1623" y="593"/>
                    </a:lnTo>
                    <a:lnTo>
                      <a:pt x="1625" y="593"/>
                    </a:lnTo>
                    <a:lnTo>
                      <a:pt x="1627" y="591"/>
                    </a:lnTo>
                    <a:lnTo>
                      <a:pt x="1628" y="594"/>
                    </a:lnTo>
                    <a:lnTo>
                      <a:pt x="1627" y="597"/>
                    </a:lnTo>
                    <a:lnTo>
                      <a:pt x="1627" y="600"/>
                    </a:lnTo>
                    <a:lnTo>
                      <a:pt x="1628" y="602"/>
                    </a:lnTo>
                    <a:lnTo>
                      <a:pt x="1627" y="608"/>
                    </a:lnTo>
                    <a:lnTo>
                      <a:pt x="1625" y="611"/>
                    </a:lnTo>
                    <a:lnTo>
                      <a:pt x="1627" y="612"/>
                    </a:lnTo>
                    <a:lnTo>
                      <a:pt x="1625" y="615"/>
                    </a:lnTo>
                    <a:lnTo>
                      <a:pt x="1623" y="618"/>
                    </a:lnTo>
                    <a:lnTo>
                      <a:pt x="1623" y="620"/>
                    </a:lnTo>
                    <a:lnTo>
                      <a:pt x="1621" y="620"/>
                    </a:lnTo>
                    <a:lnTo>
                      <a:pt x="1620" y="626"/>
                    </a:lnTo>
                    <a:lnTo>
                      <a:pt x="1617" y="631"/>
                    </a:lnTo>
                    <a:lnTo>
                      <a:pt x="1617" y="629"/>
                    </a:lnTo>
                    <a:lnTo>
                      <a:pt x="1617" y="627"/>
                    </a:lnTo>
                    <a:lnTo>
                      <a:pt x="1617" y="625"/>
                    </a:lnTo>
                    <a:lnTo>
                      <a:pt x="1616" y="623"/>
                    </a:lnTo>
                    <a:lnTo>
                      <a:pt x="1612" y="622"/>
                    </a:lnTo>
                    <a:lnTo>
                      <a:pt x="1609" y="618"/>
                    </a:lnTo>
                    <a:lnTo>
                      <a:pt x="1607" y="613"/>
                    </a:lnTo>
                    <a:lnTo>
                      <a:pt x="1603" y="602"/>
                    </a:lnTo>
                    <a:lnTo>
                      <a:pt x="1599" y="597"/>
                    </a:lnTo>
                    <a:lnTo>
                      <a:pt x="1600" y="597"/>
                    </a:lnTo>
                    <a:lnTo>
                      <a:pt x="1603" y="596"/>
                    </a:lnTo>
                    <a:lnTo>
                      <a:pt x="1605" y="594"/>
                    </a:lnTo>
                    <a:lnTo>
                      <a:pt x="1602" y="594"/>
                    </a:lnTo>
                    <a:lnTo>
                      <a:pt x="1599" y="594"/>
                    </a:lnTo>
                    <a:lnTo>
                      <a:pt x="1594" y="591"/>
                    </a:lnTo>
                    <a:lnTo>
                      <a:pt x="1584" y="573"/>
                    </a:lnTo>
                    <a:lnTo>
                      <a:pt x="1574" y="562"/>
                    </a:lnTo>
                    <a:lnTo>
                      <a:pt x="1574" y="558"/>
                    </a:lnTo>
                    <a:lnTo>
                      <a:pt x="1571" y="555"/>
                    </a:lnTo>
                    <a:lnTo>
                      <a:pt x="1563" y="543"/>
                    </a:lnTo>
                    <a:lnTo>
                      <a:pt x="1556" y="529"/>
                    </a:lnTo>
                    <a:lnTo>
                      <a:pt x="1551" y="515"/>
                    </a:lnTo>
                    <a:lnTo>
                      <a:pt x="1551" y="511"/>
                    </a:lnTo>
                    <a:lnTo>
                      <a:pt x="1547" y="506"/>
                    </a:lnTo>
                    <a:lnTo>
                      <a:pt x="1547" y="496"/>
                    </a:lnTo>
                    <a:lnTo>
                      <a:pt x="1544" y="492"/>
                    </a:lnTo>
                    <a:lnTo>
                      <a:pt x="1544" y="486"/>
                    </a:lnTo>
                    <a:lnTo>
                      <a:pt x="1548" y="482"/>
                    </a:lnTo>
                    <a:lnTo>
                      <a:pt x="1548" y="478"/>
                    </a:lnTo>
                    <a:lnTo>
                      <a:pt x="1551" y="478"/>
                    </a:lnTo>
                    <a:lnTo>
                      <a:pt x="1548" y="475"/>
                    </a:lnTo>
                    <a:lnTo>
                      <a:pt x="1549" y="474"/>
                    </a:lnTo>
                    <a:lnTo>
                      <a:pt x="1551" y="467"/>
                    </a:lnTo>
                    <a:lnTo>
                      <a:pt x="1545" y="460"/>
                    </a:lnTo>
                    <a:lnTo>
                      <a:pt x="1541" y="460"/>
                    </a:lnTo>
                    <a:lnTo>
                      <a:pt x="1541" y="459"/>
                    </a:lnTo>
                    <a:lnTo>
                      <a:pt x="1544" y="456"/>
                    </a:lnTo>
                    <a:lnTo>
                      <a:pt x="1549" y="459"/>
                    </a:lnTo>
                    <a:lnTo>
                      <a:pt x="1552" y="456"/>
                    </a:lnTo>
                    <a:lnTo>
                      <a:pt x="1552" y="453"/>
                    </a:lnTo>
                    <a:lnTo>
                      <a:pt x="1552" y="449"/>
                    </a:lnTo>
                    <a:lnTo>
                      <a:pt x="1556" y="448"/>
                    </a:lnTo>
                    <a:lnTo>
                      <a:pt x="1559" y="449"/>
                    </a:lnTo>
                    <a:lnTo>
                      <a:pt x="1556" y="445"/>
                    </a:lnTo>
                    <a:lnTo>
                      <a:pt x="1560" y="438"/>
                    </a:lnTo>
                    <a:lnTo>
                      <a:pt x="1559" y="432"/>
                    </a:lnTo>
                    <a:lnTo>
                      <a:pt x="1559" y="427"/>
                    </a:lnTo>
                    <a:lnTo>
                      <a:pt x="1558" y="424"/>
                    </a:lnTo>
                    <a:lnTo>
                      <a:pt x="1559" y="423"/>
                    </a:lnTo>
                    <a:lnTo>
                      <a:pt x="1559" y="419"/>
                    </a:lnTo>
                    <a:lnTo>
                      <a:pt x="1559" y="417"/>
                    </a:lnTo>
                    <a:lnTo>
                      <a:pt x="1559" y="413"/>
                    </a:lnTo>
                    <a:lnTo>
                      <a:pt x="1562" y="413"/>
                    </a:lnTo>
                    <a:lnTo>
                      <a:pt x="1559" y="410"/>
                    </a:lnTo>
                    <a:lnTo>
                      <a:pt x="1558" y="409"/>
                    </a:lnTo>
                    <a:lnTo>
                      <a:pt x="1559" y="408"/>
                    </a:lnTo>
                    <a:lnTo>
                      <a:pt x="1560" y="402"/>
                    </a:lnTo>
                    <a:lnTo>
                      <a:pt x="1559" y="401"/>
                    </a:lnTo>
                    <a:lnTo>
                      <a:pt x="1559" y="398"/>
                    </a:lnTo>
                    <a:lnTo>
                      <a:pt x="1562" y="398"/>
                    </a:lnTo>
                    <a:lnTo>
                      <a:pt x="1563" y="395"/>
                    </a:lnTo>
                    <a:lnTo>
                      <a:pt x="1563" y="391"/>
                    </a:lnTo>
                    <a:lnTo>
                      <a:pt x="1563" y="385"/>
                    </a:lnTo>
                    <a:lnTo>
                      <a:pt x="1562" y="385"/>
                    </a:lnTo>
                    <a:lnTo>
                      <a:pt x="1562" y="383"/>
                    </a:lnTo>
                    <a:lnTo>
                      <a:pt x="1563" y="378"/>
                    </a:lnTo>
                    <a:lnTo>
                      <a:pt x="1565" y="376"/>
                    </a:lnTo>
                    <a:lnTo>
                      <a:pt x="1562" y="376"/>
                    </a:lnTo>
                    <a:lnTo>
                      <a:pt x="1560" y="373"/>
                    </a:lnTo>
                    <a:lnTo>
                      <a:pt x="1562" y="370"/>
                    </a:lnTo>
                    <a:lnTo>
                      <a:pt x="1563" y="367"/>
                    </a:lnTo>
                    <a:lnTo>
                      <a:pt x="1565" y="367"/>
                    </a:lnTo>
                    <a:lnTo>
                      <a:pt x="1566" y="366"/>
                    </a:lnTo>
                    <a:lnTo>
                      <a:pt x="1569" y="365"/>
                    </a:lnTo>
                    <a:lnTo>
                      <a:pt x="1569" y="362"/>
                    </a:lnTo>
                    <a:lnTo>
                      <a:pt x="1571" y="359"/>
                    </a:lnTo>
                    <a:lnTo>
                      <a:pt x="1573" y="359"/>
                    </a:lnTo>
                    <a:lnTo>
                      <a:pt x="1576" y="356"/>
                    </a:lnTo>
                    <a:lnTo>
                      <a:pt x="1577" y="356"/>
                    </a:lnTo>
                    <a:lnTo>
                      <a:pt x="1577" y="355"/>
                    </a:lnTo>
                    <a:lnTo>
                      <a:pt x="1577" y="354"/>
                    </a:lnTo>
                    <a:lnTo>
                      <a:pt x="1574" y="354"/>
                    </a:lnTo>
                    <a:lnTo>
                      <a:pt x="1573" y="355"/>
                    </a:lnTo>
                    <a:lnTo>
                      <a:pt x="1570" y="354"/>
                    </a:lnTo>
                    <a:lnTo>
                      <a:pt x="1570" y="348"/>
                    </a:lnTo>
                    <a:lnTo>
                      <a:pt x="1573" y="344"/>
                    </a:lnTo>
                    <a:lnTo>
                      <a:pt x="1571" y="343"/>
                    </a:lnTo>
                    <a:lnTo>
                      <a:pt x="1570" y="340"/>
                    </a:lnTo>
                    <a:lnTo>
                      <a:pt x="1569" y="340"/>
                    </a:lnTo>
                    <a:lnTo>
                      <a:pt x="1567" y="341"/>
                    </a:lnTo>
                    <a:lnTo>
                      <a:pt x="1567" y="341"/>
                    </a:lnTo>
                    <a:lnTo>
                      <a:pt x="1566" y="334"/>
                    </a:lnTo>
                    <a:lnTo>
                      <a:pt x="1567" y="333"/>
                    </a:lnTo>
                    <a:lnTo>
                      <a:pt x="1567" y="331"/>
                    </a:lnTo>
                    <a:lnTo>
                      <a:pt x="1567" y="329"/>
                    </a:lnTo>
                    <a:lnTo>
                      <a:pt x="1565" y="327"/>
                    </a:lnTo>
                    <a:lnTo>
                      <a:pt x="1565" y="326"/>
                    </a:lnTo>
                    <a:lnTo>
                      <a:pt x="1565" y="326"/>
                    </a:lnTo>
                    <a:lnTo>
                      <a:pt x="1565" y="325"/>
                    </a:lnTo>
                    <a:lnTo>
                      <a:pt x="1562" y="322"/>
                    </a:lnTo>
                    <a:lnTo>
                      <a:pt x="1560" y="319"/>
                    </a:lnTo>
                    <a:lnTo>
                      <a:pt x="1559" y="318"/>
                    </a:lnTo>
                    <a:lnTo>
                      <a:pt x="1559" y="315"/>
                    </a:lnTo>
                    <a:lnTo>
                      <a:pt x="1558" y="312"/>
                    </a:lnTo>
                    <a:lnTo>
                      <a:pt x="1558" y="309"/>
                    </a:lnTo>
                    <a:lnTo>
                      <a:pt x="1562" y="307"/>
                    </a:lnTo>
                    <a:lnTo>
                      <a:pt x="1565" y="307"/>
                    </a:lnTo>
                    <a:lnTo>
                      <a:pt x="1567" y="307"/>
                    </a:lnTo>
                    <a:lnTo>
                      <a:pt x="1566" y="305"/>
                    </a:lnTo>
                    <a:lnTo>
                      <a:pt x="1569" y="302"/>
                    </a:lnTo>
                    <a:lnTo>
                      <a:pt x="1567" y="302"/>
                    </a:lnTo>
                    <a:lnTo>
                      <a:pt x="1565" y="302"/>
                    </a:lnTo>
                    <a:lnTo>
                      <a:pt x="1563" y="302"/>
                    </a:lnTo>
                    <a:lnTo>
                      <a:pt x="1559" y="302"/>
                    </a:lnTo>
                    <a:lnTo>
                      <a:pt x="1555" y="300"/>
                    </a:lnTo>
                    <a:lnTo>
                      <a:pt x="1555" y="300"/>
                    </a:lnTo>
                    <a:lnTo>
                      <a:pt x="1551" y="300"/>
                    </a:lnTo>
                    <a:lnTo>
                      <a:pt x="1549" y="302"/>
                    </a:lnTo>
                    <a:lnTo>
                      <a:pt x="1547" y="302"/>
                    </a:lnTo>
                    <a:lnTo>
                      <a:pt x="1542" y="307"/>
                    </a:lnTo>
                    <a:lnTo>
                      <a:pt x="1544" y="308"/>
                    </a:lnTo>
                    <a:lnTo>
                      <a:pt x="1544" y="309"/>
                    </a:lnTo>
                    <a:lnTo>
                      <a:pt x="1547" y="312"/>
                    </a:lnTo>
                    <a:lnTo>
                      <a:pt x="1547" y="315"/>
                    </a:lnTo>
                    <a:lnTo>
                      <a:pt x="1545" y="316"/>
                    </a:lnTo>
                    <a:lnTo>
                      <a:pt x="1547" y="320"/>
                    </a:lnTo>
                    <a:lnTo>
                      <a:pt x="1549" y="322"/>
                    </a:lnTo>
                    <a:lnTo>
                      <a:pt x="1549" y="323"/>
                    </a:lnTo>
                    <a:lnTo>
                      <a:pt x="1551" y="325"/>
                    </a:lnTo>
                    <a:lnTo>
                      <a:pt x="1552" y="330"/>
                    </a:lnTo>
                    <a:lnTo>
                      <a:pt x="1556" y="331"/>
                    </a:lnTo>
                    <a:lnTo>
                      <a:pt x="1556" y="334"/>
                    </a:lnTo>
                    <a:lnTo>
                      <a:pt x="1558" y="336"/>
                    </a:lnTo>
                    <a:lnTo>
                      <a:pt x="1556" y="337"/>
                    </a:lnTo>
                    <a:lnTo>
                      <a:pt x="1555" y="336"/>
                    </a:lnTo>
                    <a:lnTo>
                      <a:pt x="1553" y="334"/>
                    </a:lnTo>
                    <a:lnTo>
                      <a:pt x="1549" y="334"/>
                    </a:lnTo>
                    <a:lnTo>
                      <a:pt x="1548" y="337"/>
                    </a:lnTo>
                    <a:lnTo>
                      <a:pt x="1547" y="340"/>
                    </a:lnTo>
                    <a:lnTo>
                      <a:pt x="1548" y="343"/>
                    </a:lnTo>
                    <a:lnTo>
                      <a:pt x="1548" y="345"/>
                    </a:lnTo>
                    <a:lnTo>
                      <a:pt x="1547" y="347"/>
                    </a:lnTo>
                    <a:lnTo>
                      <a:pt x="1547" y="348"/>
                    </a:lnTo>
                    <a:lnTo>
                      <a:pt x="1548" y="348"/>
                    </a:lnTo>
                    <a:lnTo>
                      <a:pt x="1547" y="351"/>
                    </a:lnTo>
                    <a:lnTo>
                      <a:pt x="1545" y="352"/>
                    </a:lnTo>
                    <a:lnTo>
                      <a:pt x="1547" y="354"/>
                    </a:lnTo>
                    <a:lnTo>
                      <a:pt x="1545" y="356"/>
                    </a:lnTo>
                    <a:lnTo>
                      <a:pt x="1545" y="362"/>
                    </a:lnTo>
                    <a:lnTo>
                      <a:pt x="1544" y="365"/>
                    </a:lnTo>
                    <a:lnTo>
                      <a:pt x="1544" y="366"/>
                    </a:lnTo>
                    <a:lnTo>
                      <a:pt x="1542" y="367"/>
                    </a:lnTo>
                    <a:lnTo>
                      <a:pt x="1541" y="372"/>
                    </a:lnTo>
                    <a:lnTo>
                      <a:pt x="1540" y="367"/>
                    </a:lnTo>
                    <a:lnTo>
                      <a:pt x="1537" y="366"/>
                    </a:lnTo>
                    <a:lnTo>
                      <a:pt x="1540" y="362"/>
                    </a:lnTo>
                    <a:lnTo>
                      <a:pt x="1538" y="361"/>
                    </a:lnTo>
                    <a:lnTo>
                      <a:pt x="1537" y="361"/>
                    </a:lnTo>
                    <a:lnTo>
                      <a:pt x="1534" y="362"/>
                    </a:lnTo>
                    <a:lnTo>
                      <a:pt x="1534" y="365"/>
                    </a:lnTo>
                    <a:lnTo>
                      <a:pt x="1533" y="366"/>
                    </a:lnTo>
                    <a:lnTo>
                      <a:pt x="1533" y="361"/>
                    </a:lnTo>
                    <a:lnTo>
                      <a:pt x="1530" y="361"/>
                    </a:lnTo>
                    <a:lnTo>
                      <a:pt x="1529" y="358"/>
                    </a:lnTo>
                    <a:lnTo>
                      <a:pt x="1526" y="361"/>
                    </a:lnTo>
                    <a:lnTo>
                      <a:pt x="1526" y="359"/>
                    </a:lnTo>
                    <a:lnTo>
                      <a:pt x="1526" y="358"/>
                    </a:lnTo>
                    <a:lnTo>
                      <a:pt x="1527" y="356"/>
                    </a:lnTo>
                    <a:lnTo>
                      <a:pt x="1527" y="355"/>
                    </a:lnTo>
                    <a:lnTo>
                      <a:pt x="1527" y="354"/>
                    </a:lnTo>
                    <a:lnTo>
                      <a:pt x="1527" y="354"/>
                    </a:lnTo>
                    <a:lnTo>
                      <a:pt x="1527" y="351"/>
                    </a:lnTo>
                    <a:lnTo>
                      <a:pt x="1526" y="349"/>
                    </a:lnTo>
                    <a:lnTo>
                      <a:pt x="1527" y="348"/>
                    </a:lnTo>
                    <a:lnTo>
                      <a:pt x="1526" y="345"/>
                    </a:lnTo>
                    <a:lnTo>
                      <a:pt x="1526" y="344"/>
                    </a:lnTo>
                    <a:lnTo>
                      <a:pt x="1526" y="343"/>
                    </a:lnTo>
                    <a:lnTo>
                      <a:pt x="1526" y="340"/>
                    </a:lnTo>
                    <a:lnTo>
                      <a:pt x="1523" y="337"/>
                    </a:lnTo>
                    <a:lnTo>
                      <a:pt x="1522" y="336"/>
                    </a:lnTo>
                    <a:lnTo>
                      <a:pt x="1522" y="336"/>
                    </a:lnTo>
                    <a:lnTo>
                      <a:pt x="1520" y="338"/>
                    </a:lnTo>
                    <a:lnTo>
                      <a:pt x="1519" y="340"/>
                    </a:lnTo>
                    <a:lnTo>
                      <a:pt x="1519" y="343"/>
                    </a:lnTo>
                    <a:lnTo>
                      <a:pt x="1518" y="345"/>
                    </a:lnTo>
                    <a:lnTo>
                      <a:pt x="1516" y="345"/>
                    </a:lnTo>
                    <a:lnTo>
                      <a:pt x="1515" y="343"/>
                    </a:lnTo>
                    <a:lnTo>
                      <a:pt x="1513" y="343"/>
                    </a:lnTo>
                    <a:lnTo>
                      <a:pt x="1512" y="343"/>
                    </a:lnTo>
                    <a:lnTo>
                      <a:pt x="1512" y="340"/>
                    </a:lnTo>
                    <a:lnTo>
                      <a:pt x="1508" y="340"/>
                    </a:lnTo>
                    <a:lnTo>
                      <a:pt x="1508" y="341"/>
                    </a:lnTo>
                    <a:lnTo>
                      <a:pt x="1506" y="341"/>
                    </a:lnTo>
                    <a:lnTo>
                      <a:pt x="1506" y="344"/>
                    </a:lnTo>
                    <a:lnTo>
                      <a:pt x="1504" y="344"/>
                    </a:lnTo>
                    <a:lnTo>
                      <a:pt x="1504" y="345"/>
                    </a:lnTo>
                    <a:lnTo>
                      <a:pt x="1498" y="345"/>
                    </a:lnTo>
                    <a:lnTo>
                      <a:pt x="1497" y="348"/>
                    </a:lnTo>
                    <a:lnTo>
                      <a:pt x="1495" y="347"/>
                    </a:lnTo>
                    <a:lnTo>
                      <a:pt x="1494" y="348"/>
                    </a:lnTo>
                    <a:lnTo>
                      <a:pt x="1491" y="348"/>
                    </a:lnTo>
                    <a:lnTo>
                      <a:pt x="1489" y="352"/>
                    </a:lnTo>
                    <a:lnTo>
                      <a:pt x="1486" y="354"/>
                    </a:lnTo>
                    <a:lnTo>
                      <a:pt x="1487" y="356"/>
                    </a:lnTo>
                    <a:lnTo>
                      <a:pt x="1484" y="359"/>
                    </a:lnTo>
                    <a:lnTo>
                      <a:pt x="1484" y="361"/>
                    </a:lnTo>
                    <a:lnTo>
                      <a:pt x="1486" y="362"/>
                    </a:lnTo>
                    <a:lnTo>
                      <a:pt x="1486" y="365"/>
                    </a:lnTo>
                    <a:lnTo>
                      <a:pt x="1489" y="369"/>
                    </a:lnTo>
                    <a:lnTo>
                      <a:pt x="1487" y="370"/>
                    </a:lnTo>
                    <a:lnTo>
                      <a:pt x="1486" y="380"/>
                    </a:lnTo>
                    <a:lnTo>
                      <a:pt x="1489" y="384"/>
                    </a:lnTo>
                    <a:lnTo>
                      <a:pt x="1486" y="384"/>
                    </a:lnTo>
                    <a:lnTo>
                      <a:pt x="1487" y="385"/>
                    </a:lnTo>
                    <a:lnTo>
                      <a:pt x="1487" y="388"/>
                    </a:lnTo>
                    <a:lnTo>
                      <a:pt x="1484" y="391"/>
                    </a:lnTo>
                    <a:lnTo>
                      <a:pt x="1484" y="395"/>
                    </a:lnTo>
                    <a:lnTo>
                      <a:pt x="1482" y="396"/>
                    </a:lnTo>
                    <a:lnTo>
                      <a:pt x="1482" y="401"/>
                    </a:lnTo>
                    <a:lnTo>
                      <a:pt x="1480" y="405"/>
                    </a:lnTo>
                    <a:lnTo>
                      <a:pt x="1483" y="408"/>
                    </a:lnTo>
                    <a:lnTo>
                      <a:pt x="1482" y="409"/>
                    </a:lnTo>
                    <a:lnTo>
                      <a:pt x="1484" y="414"/>
                    </a:lnTo>
                    <a:lnTo>
                      <a:pt x="1483" y="414"/>
                    </a:lnTo>
                    <a:lnTo>
                      <a:pt x="1483" y="417"/>
                    </a:lnTo>
                    <a:lnTo>
                      <a:pt x="1484" y="419"/>
                    </a:lnTo>
                    <a:lnTo>
                      <a:pt x="1486" y="417"/>
                    </a:lnTo>
                    <a:lnTo>
                      <a:pt x="1489" y="417"/>
                    </a:lnTo>
                    <a:lnTo>
                      <a:pt x="1489" y="416"/>
                    </a:lnTo>
                    <a:lnTo>
                      <a:pt x="1489" y="416"/>
                    </a:lnTo>
                    <a:lnTo>
                      <a:pt x="1491" y="417"/>
                    </a:lnTo>
                    <a:lnTo>
                      <a:pt x="1493" y="417"/>
                    </a:lnTo>
                    <a:lnTo>
                      <a:pt x="1493" y="416"/>
                    </a:lnTo>
                    <a:lnTo>
                      <a:pt x="1493" y="416"/>
                    </a:lnTo>
                    <a:lnTo>
                      <a:pt x="1494" y="416"/>
                    </a:lnTo>
                    <a:lnTo>
                      <a:pt x="1497" y="417"/>
                    </a:lnTo>
                    <a:lnTo>
                      <a:pt x="1497" y="419"/>
                    </a:lnTo>
                    <a:lnTo>
                      <a:pt x="1497" y="420"/>
                    </a:lnTo>
                    <a:lnTo>
                      <a:pt x="1500" y="423"/>
                    </a:lnTo>
                    <a:lnTo>
                      <a:pt x="1498" y="424"/>
                    </a:lnTo>
                    <a:lnTo>
                      <a:pt x="1497" y="424"/>
                    </a:lnTo>
                    <a:lnTo>
                      <a:pt x="1495" y="424"/>
                    </a:lnTo>
                    <a:lnTo>
                      <a:pt x="1493" y="424"/>
                    </a:lnTo>
                    <a:lnTo>
                      <a:pt x="1491" y="425"/>
                    </a:lnTo>
                    <a:lnTo>
                      <a:pt x="1491" y="425"/>
                    </a:lnTo>
                    <a:lnTo>
                      <a:pt x="1493" y="427"/>
                    </a:lnTo>
                    <a:lnTo>
                      <a:pt x="1489" y="431"/>
                    </a:lnTo>
                    <a:lnTo>
                      <a:pt x="1487" y="430"/>
                    </a:lnTo>
                    <a:lnTo>
                      <a:pt x="1487" y="428"/>
                    </a:lnTo>
                    <a:lnTo>
                      <a:pt x="1486" y="427"/>
                    </a:lnTo>
                    <a:lnTo>
                      <a:pt x="1484" y="428"/>
                    </a:lnTo>
                    <a:lnTo>
                      <a:pt x="1482" y="427"/>
                    </a:lnTo>
                    <a:lnTo>
                      <a:pt x="1480" y="427"/>
                    </a:lnTo>
                    <a:lnTo>
                      <a:pt x="1480" y="428"/>
                    </a:lnTo>
                    <a:lnTo>
                      <a:pt x="1480" y="431"/>
                    </a:lnTo>
                    <a:lnTo>
                      <a:pt x="1480" y="431"/>
                    </a:lnTo>
                    <a:lnTo>
                      <a:pt x="1479" y="432"/>
                    </a:lnTo>
                    <a:lnTo>
                      <a:pt x="1477" y="434"/>
                    </a:lnTo>
                    <a:lnTo>
                      <a:pt x="1477" y="435"/>
                    </a:lnTo>
                    <a:lnTo>
                      <a:pt x="1477" y="437"/>
                    </a:lnTo>
                    <a:lnTo>
                      <a:pt x="1475" y="437"/>
                    </a:lnTo>
                    <a:lnTo>
                      <a:pt x="1472" y="434"/>
                    </a:lnTo>
                    <a:lnTo>
                      <a:pt x="1471" y="434"/>
                    </a:lnTo>
                    <a:lnTo>
                      <a:pt x="1472" y="437"/>
                    </a:lnTo>
                    <a:lnTo>
                      <a:pt x="1469" y="438"/>
                    </a:lnTo>
                    <a:lnTo>
                      <a:pt x="1471" y="438"/>
                    </a:lnTo>
                    <a:lnTo>
                      <a:pt x="1468" y="441"/>
                    </a:lnTo>
                    <a:lnTo>
                      <a:pt x="1464" y="442"/>
                    </a:lnTo>
                    <a:lnTo>
                      <a:pt x="1464" y="443"/>
                    </a:lnTo>
                    <a:lnTo>
                      <a:pt x="1460" y="438"/>
                    </a:lnTo>
                    <a:lnTo>
                      <a:pt x="1458" y="438"/>
                    </a:lnTo>
                    <a:lnTo>
                      <a:pt x="1457" y="438"/>
                    </a:lnTo>
                    <a:lnTo>
                      <a:pt x="1457" y="437"/>
                    </a:lnTo>
                    <a:lnTo>
                      <a:pt x="1460" y="437"/>
                    </a:lnTo>
                    <a:lnTo>
                      <a:pt x="1460" y="434"/>
                    </a:lnTo>
                    <a:lnTo>
                      <a:pt x="1460" y="432"/>
                    </a:lnTo>
                    <a:lnTo>
                      <a:pt x="1464" y="432"/>
                    </a:lnTo>
                    <a:lnTo>
                      <a:pt x="1469" y="428"/>
                    </a:lnTo>
                    <a:lnTo>
                      <a:pt x="1468" y="427"/>
                    </a:lnTo>
                    <a:lnTo>
                      <a:pt x="1466" y="427"/>
                    </a:lnTo>
                    <a:lnTo>
                      <a:pt x="1464" y="430"/>
                    </a:lnTo>
                    <a:lnTo>
                      <a:pt x="1461" y="428"/>
                    </a:lnTo>
                    <a:lnTo>
                      <a:pt x="1461" y="427"/>
                    </a:lnTo>
                    <a:lnTo>
                      <a:pt x="1458" y="425"/>
                    </a:lnTo>
                    <a:lnTo>
                      <a:pt x="1455" y="425"/>
                    </a:lnTo>
                    <a:lnTo>
                      <a:pt x="1451" y="424"/>
                    </a:lnTo>
                    <a:lnTo>
                      <a:pt x="1447" y="424"/>
                    </a:lnTo>
                    <a:lnTo>
                      <a:pt x="1448" y="427"/>
                    </a:lnTo>
                    <a:lnTo>
                      <a:pt x="1447" y="427"/>
                    </a:lnTo>
                    <a:lnTo>
                      <a:pt x="1446" y="425"/>
                    </a:lnTo>
                    <a:lnTo>
                      <a:pt x="1446" y="424"/>
                    </a:lnTo>
                    <a:lnTo>
                      <a:pt x="1442" y="425"/>
                    </a:lnTo>
                    <a:lnTo>
                      <a:pt x="1437" y="424"/>
                    </a:lnTo>
                    <a:lnTo>
                      <a:pt x="1435" y="424"/>
                    </a:lnTo>
                    <a:lnTo>
                      <a:pt x="1433" y="423"/>
                    </a:lnTo>
                    <a:lnTo>
                      <a:pt x="1429" y="423"/>
                    </a:lnTo>
                    <a:lnTo>
                      <a:pt x="1426" y="427"/>
                    </a:lnTo>
                    <a:lnTo>
                      <a:pt x="1424" y="427"/>
                    </a:lnTo>
                    <a:lnTo>
                      <a:pt x="1424" y="430"/>
                    </a:lnTo>
                    <a:lnTo>
                      <a:pt x="1428" y="431"/>
                    </a:lnTo>
                    <a:lnTo>
                      <a:pt x="1424" y="432"/>
                    </a:lnTo>
                    <a:lnTo>
                      <a:pt x="1424" y="431"/>
                    </a:lnTo>
                    <a:lnTo>
                      <a:pt x="1421" y="434"/>
                    </a:lnTo>
                    <a:lnTo>
                      <a:pt x="1425" y="435"/>
                    </a:lnTo>
                    <a:lnTo>
                      <a:pt x="1425" y="435"/>
                    </a:lnTo>
                    <a:lnTo>
                      <a:pt x="1428" y="435"/>
                    </a:lnTo>
                    <a:lnTo>
                      <a:pt x="1428" y="438"/>
                    </a:lnTo>
                    <a:lnTo>
                      <a:pt x="1422" y="439"/>
                    </a:lnTo>
                    <a:lnTo>
                      <a:pt x="1421" y="438"/>
                    </a:lnTo>
                    <a:lnTo>
                      <a:pt x="1415" y="437"/>
                    </a:lnTo>
                    <a:lnTo>
                      <a:pt x="1414" y="438"/>
                    </a:lnTo>
                    <a:lnTo>
                      <a:pt x="1415" y="441"/>
                    </a:lnTo>
                    <a:lnTo>
                      <a:pt x="1413" y="441"/>
                    </a:lnTo>
                    <a:lnTo>
                      <a:pt x="1411" y="442"/>
                    </a:lnTo>
                    <a:lnTo>
                      <a:pt x="1410" y="442"/>
                    </a:lnTo>
                    <a:lnTo>
                      <a:pt x="1410" y="441"/>
                    </a:lnTo>
                    <a:lnTo>
                      <a:pt x="1404" y="439"/>
                    </a:lnTo>
                    <a:lnTo>
                      <a:pt x="1401" y="441"/>
                    </a:lnTo>
                    <a:lnTo>
                      <a:pt x="1396" y="441"/>
                    </a:lnTo>
                    <a:lnTo>
                      <a:pt x="1393" y="442"/>
                    </a:lnTo>
                    <a:lnTo>
                      <a:pt x="1393" y="443"/>
                    </a:lnTo>
                    <a:lnTo>
                      <a:pt x="1397" y="446"/>
                    </a:lnTo>
                    <a:lnTo>
                      <a:pt x="1396" y="448"/>
                    </a:lnTo>
                    <a:lnTo>
                      <a:pt x="1395" y="450"/>
                    </a:lnTo>
                    <a:lnTo>
                      <a:pt x="1392" y="448"/>
                    </a:lnTo>
                    <a:lnTo>
                      <a:pt x="1389" y="448"/>
                    </a:lnTo>
                    <a:lnTo>
                      <a:pt x="1390" y="445"/>
                    </a:lnTo>
                    <a:lnTo>
                      <a:pt x="1389" y="443"/>
                    </a:lnTo>
                    <a:lnTo>
                      <a:pt x="1388" y="445"/>
                    </a:lnTo>
                    <a:lnTo>
                      <a:pt x="1385" y="445"/>
                    </a:lnTo>
                    <a:lnTo>
                      <a:pt x="1382" y="445"/>
                    </a:lnTo>
                    <a:lnTo>
                      <a:pt x="1379" y="448"/>
                    </a:lnTo>
                    <a:lnTo>
                      <a:pt x="1378" y="448"/>
                    </a:lnTo>
                    <a:lnTo>
                      <a:pt x="1374" y="449"/>
                    </a:lnTo>
                    <a:lnTo>
                      <a:pt x="1370" y="449"/>
                    </a:lnTo>
                    <a:lnTo>
                      <a:pt x="1366" y="453"/>
                    </a:lnTo>
                    <a:lnTo>
                      <a:pt x="1363" y="455"/>
                    </a:lnTo>
                    <a:lnTo>
                      <a:pt x="1360" y="452"/>
                    </a:lnTo>
                    <a:lnTo>
                      <a:pt x="1359" y="452"/>
                    </a:lnTo>
                    <a:lnTo>
                      <a:pt x="1357" y="455"/>
                    </a:lnTo>
                    <a:lnTo>
                      <a:pt x="1353" y="459"/>
                    </a:lnTo>
                    <a:lnTo>
                      <a:pt x="1353" y="461"/>
                    </a:lnTo>
                    <a:lnTo>
                      <a:pt x="1350" y="463"/>
                    </a:lnTo>
                    <a:lnTo>
                      <a:pt x="1349" y="467"/>
                    </a:lnTo>
                    <a:lnTo>
                      <a:pt x="1353" y="471"/>
                    </a:lnTo>
                    <a:lnTo>
                      <a:pt x="1352" y="477"/>
                    </a:lnTo>
                    <a:lnTo>
                      <a:pt x="1348" y="481"/>
                    </a:lnTo>
                    <a:lnTo>
                      <a:pt x="1346" y="485"/>
                    </a:lnTo>
                    <a:lnTo>
                      <a:pt x="1348" y="489"/>
                    </a:lnTo>
                    <a:lnTo>
                      <a:pt x="1346" y="495"/>
                    </a:lnTo>
                    <a:lnTo>
                      <a:pt x="1348" y="496"/>
                    </a:lnTo>
                    <a:lnTo>
                      <a:pt x="1348" y="499"/>
                    </a:lnTo>
                    <a:lnTo>
                      <a:pt x="1346" y="499"/>
                    </a:lnTo>
                    <a:lnTo>
                      <a:pt x="1345" y="500"/>
                    </a:lnTo>
                    <a:lnTo>
                      <a:pt x="1345" y="503"/>
                    </a:lnTo>
                    <a:lnTo>
                      <a:pt x="1343" y="504"/>
                    </a:lnTo>
                    <a:lnTo>
                      <a:pt x="1345" y="508"/>
                    </a:lnTo>
                    <a:lnTo>
                      <a:pt x="1342" y="510"/>
                    </a:lnTo>
                    <a:lnTo>
                      <a:pt x="1342" y="514"/>
                    </a:lnTo>
                    <a:lnTo>
                      <a:pt x="1339" y="518"/>
                    </a:lnTo>
                    <a:lnTo>
                      <a:pt x="1339" y="521"/>
                    </a:lnTo>
                    <a:lnTo>
                      <a:pt x="1337" y="522"/>
                    </a:lnTo>
                    <a:lnTo>
                      <a:pt x="1337" y="526"/>
                    </a:lnTo>
                    <a:lnTo>
                      <a:pt x="1335" y="526"/>
                    </a:lnTo>
                    <a:lnTo>
                      <a:pt x="1334" y="533"/>
                    </a:lnTo>
                    <a:lnTo>
                      <a:pt x="1334" y="539"/>
                    </a:lnTo>
                    <a:lnTo>
                      <a:pt x="1334" y="540"/>
                    </a:lnTo>
                    <a:lnTo>
                      <a:pt x="1334" y="543"/>
                    </a:lnTo>
                    <a:lnTo>
                      <a:pt x="1332" y="546"/>
                    </a:lnTo>
                    <a:lnTo>
                      <a:pt x="1332" y="549"/>
                    </a:lnTo>
                    <a:lnTo>
                      <a:pt x="1330" y="553"/>
                    </a:lnTo>
                    <a:lnTo>
                      <a:pt x="1330" y="554"/>
                    </a:lnTo>
                    <a:lnTo>
                      <a:pt x="1328" y="554"/>
                    </a:lnTo>
                    <a:lnTo>
                      <a:pt x="1328" y="558"/>
                    </a:lnTo>
                    <a:lnTo>
                      <a:pt x="1324" y="561"/>
                    </a:lnTo>
                    <a:lnTo>
                      <a:pt x="1324" y="565"/>
                    </a:lnTo>
                    <a:lnTo>
                      <a:pt x="1320" y="569"/>
                    </a:lnTo>
                    <a:lnTo>
                      <a:pt x="1320" y="571"/>
                    </a:lnTo>
                    <a:lnTo>
                      <a:pt x="1317" y="575"/>
                    </a:lnTo>
                    <a:lnTo>
                      <a:pt x="1317" y="578"/>
                    </a:lnTo>
                    <a:lnTo>
                      <a:pt x="1316" y="580"/>
                    </a:lnTo>
                    <a:lnTo>
                      <a:pt x="1317" y="583"/>
                    </a:lnTo>
                    <a:lnTo>
                      <a:pt x="1320" y="584"/>
                    </a:lnTo>
                    <a:lnTo>
                      <a:pt x="1323" y="583"/>
                    </a:lnTo>
                    <a:lnTo>
                      <a:pt x="1324" y="586"/>
                    </a:lnTo>
                    <a:lnTo>
                      <a:pt x="1327" y="586"/>
                    </a:lnTo>
                    <a:lnTo>
                      <a:pt x="1330" y="583"/>
                    </a:lnTo>
                    <a:lnTo>
                      <a:pt x="1332" y="583"/>
                    </a:lnTo>
                    <a:lnTo>
                      <a:pt x="1334" y="580"/>
                    </a:lnTo>
                    <a:lnTo>
                      <a:pt x="1335" y="582"/>
                    </a:lnTo>
                    <a:lnTo>
                      <a:pt x="1338" y="580"/>
                    </a:lnTo>
                    <a:lnTo>
                      <a:pt x="1338" y="587"/>
                    </a:lnTo>
                    <a:lnTo>
                      <a:pt x="1342" y="591"/>
                    </a:lnTo>
                    <a:lnTo>
                      <a:pt x="1342" y="596"/>
                    </a:lnTo>
                    <a:lnTo>
                      <a:pt x="1342" y="598"/>
                    </a:lnTo>
                    <a:lnTo>
                      <a:pt x="1346" y="601"/>
                    </a:lnTo>
                    <a:lnTo>
                      <a:pt x="1348" y="600"/>
                    </a:lnTo>
                    <a:lnTo>
                      <a:pt x="1348" y="600"/>
                    </a:lnTo>
                    <a:lnTo>
                      <a:pt x="1349" y="598"/>
                    </a:lnTo>
                    <a:lnTo>
                      <a:pt x="1350" y="596"/>
                    </a:lnTo>
                    <a:lnTo>
                      <a:pt x="1353" y="596"/>
                    </a:lnTo>
                    <a:lnTo>
                      <a:pt x="1353" y="597"/>
                    </a:lnTo>
                    <a:lnTo>
                      <a:pt x="1354" y="596"/>
                    </a:lnTo>
                    <a:lnTo>
                      <a:pt x="1359" y="596"/>
                    </a:lnTo>
                    <a:lnTo>
                      <a:pt x="1357" y="597"/>
                    </a:lnTo>
                    <a:lnTo>
                      <a:pt x="1356" y="598"/>
                    </a:lnTo>
                    <a:lnTo>
                      <a:pt x="1356" y="602"/>
                    </a:lnTo>
                    <a:lnTo>
                      <a:pt x="1354" y="602"/>
                    </a:lnTo>
                    <a:lnTo>
                      <a:pt x="1353" y="604"/>
                    </a:lnTo>
                    <a:lnTo>
                      <a:pt x="1353" y="605"/>
                    </a:lnTo>
                    <a:lnTo>
                      <a:pt x="1359" y="605"/>
                    </a:lnTo>
                    <a:lnTo>
                      <a:pt x="1363" y="602"/>
                    </a:lnTo>
                    <a:lnTo>
                      <a:pt x="1363" y="598"/>
                    </a:lnTo>
                    <a:lnTo>
                      <a:pt x="1363" y="597"/>
                    </a:lnTo>
                    <a:lnTo>
                      <a:pt x="1364" y="594"/>
                    </a:lnTo>
                    <a:lnTo>
                      <a:pt x="1366" y="598"/>
                    </a:lnTo>
                    <a:lnTo>
                      <a:pt x="1366" y="601"/>
                    </a:lnTo>
                    <a:lnTo>
                      <a:pt x="1366" y="605"/>
                    </a:lnTo>
                    <a:lnTo>
                      <a:pt x="1367" y="604"/>
                    </a:lnTo>
                    <a:lnTo>
                      <a:pt x="1368" y="600"/>
                    </a:lnTo>
                    <a:lnTo>
                      <a:pt x="1367" y="596"/>
                    </a:lnTo>
                    <a:lnTo>
                      <a:pt x="1367" y="593"/>
                    </a:lnTo>
                    <a:lnTo>
                      <a:pt x="1366" y="591"/>
                    </a:lnTo>
                    <a:lnTo>
                      <a:pt x="1364" y="586"/>
                    </a:lnTo>
                    <a:lnTo>
                      <a:pt x="1367" y="586"/>
                    </a:lnTo>
                    <a:lnTo>
                      <a:pt x="1370" y="587"/>
                    </a:lnTo>
                    <a:lnTo>
                      <a:pt x="1368" y="589"/>
                    </a:lnTo>
                    <a:lnTo>
                      <a:pt x="1370" y="590"/>
                    </a:lnTo>
                    <a:lnTo>
                      <a:pt x="1371" y="590"/>
                    </a:lnTo>
                    <a:lnTo>
                      <a:pt x="1372" y="589"/>
                    </a:lnTo>
                    <a:lnTo>
                      <a:pt x="1375" y="589"/>
                    </a:lnTo>
                    <a:lnTo>
                      <a:pt x="1378" y="586"/>
                    </a:lnTo>
                    <a:lnTo>
                      <a:pt x="1381" y="589"/>
                    </a:lnTo>
                    <a:lnTo>
                      <a:pt x="1384" y="589"/>
                    </a:lnTo>
                    <a:lnTo>
                      <a:pt x="1386" y="590"/>
                    </a:lnTo>
                    <a:lnTo>
                      <a:pt x="1388" y="593"/>
                    </a:lnTo>
                    <a:lnTo>
                      <a:pt x="1389" y="594"/>
                    </a:lnTo>
                    <a:lnTo>
                      <a:pt x="1393" y="596"/>
                    </a:lnTo>
                    <a:lnTo>
                      <a:pt x="1395" y="597"/>
                    </a:lnTo>
                    <a:lnTo>
                      <a:pt x="1400" y="598"/>
                    </a:lnTo>
                    <a:lnTo>
                      <a:pt x="1400" y="601"/>
                    </a:lnTo>
                    <a:lnTo>
                      <a:pt x="1403" y="601"/>
                    </a:lnTo>
                    <a:lnTo>
                      <a:pt x="1404" y="602"/>
                    </a:lnTo>
                    <a:lnTo>
                      <a:pt x="1406" y="602"/>
                    </a:lnTo>
                    <a:lnTo>
                      <a:pt x="1408" y="607"/>
                    </a:lnTo>
                    <a:lnTo>
                      <a:pt x="1407" y="609"/>
                    </a:lnTo>
                    <a:lnTo>
                      <a:pt x="1407" y="612"/>
                    </a:lnTo>
                    <a:lnTo>
                      <a:pt x="1404" y="612"/>
                    </a:lnTo>
                    <a:lnTo>
                      <a:pt x="1407" y="615"/>
                    </a:lnTo>
                    <a:lnTo>
                      <a:pt x="1410" y="615"/>
                    </a:lnTo>
                    <a:lnTo>
                      <a:pt x="1413" y="620"/>
                    </a:lnTo>
                    <a:lnTo>
                      <a:pt x="1413" y="622"/>
                    </a:lnTo>
                    <a:lnTo>
                      <a:pt x="1411" y="625"/>
                    </a:lnTo>
                    <a:lnTo>
                      <a:pt x="1411" y="627"/>
                    </a:lnTo>
                    <a:lnTo>
                      <a:pt x="1414" y="629"/>
                    </a:lnTo>
                    <a:lnTo>
                      <a:pt x="1417" y="630"/>
                    </a:lnTo>
                    <a:lnTo>
                      <a:pt x="1418" y="629"/>
                    </a:lnTo>
                    <a:lnTo>
                      <a:pt x="1418" y="630"/>
                    </a:lnTo>
                    <a:lnTo>
                      <a:pt x="1417" y="633"/>
                    </a:lnTo>
                    <a:lnTo>
                      <a:pt x="1418" y="636"/>
                    </a:lnTo>
                    <a:lnTo>
                      <a:pt x="1419" y="637"/>
                    </a:lnTo>
                    <a:lnTo>
                      <a:pt x="1418" y="638"/>
                    </a:lnTo>
                    <a:lnTo>
                      <a:pt x="1418" y="641"/>
                    </a:lnTo>
                    <a:lnTo>
                      <a:pt x="1419" y="643"/>
                    </a:lnTo>
                    <a:lnTo>
                      <a:pt x="1418" y="645"/>
                    </a:lnTo>
                    <a:lnTo>
                      <a:pt x="1418" y="647"/>
                    </a:lnTo>
                    <a:lnTo>
                      <a:pt x="1418" y="648"/>
                    </a:lnTo>
                    <a:lnTo>
                      <a:pt x="1418" y="649"/>
                    </a:lnTo>
                    <a:lnTo>
                      <a:pt x="1419" y="651"/>
                    </a:lnTo>
                    <a:lnTo>
                      <a:pt x="1418" y="652"/>
                    </a:lnTo>
                    <a:lnTo>
                      <a:pt x="1419" y="659"/>
                    </a:lnTo>
                    <a:lnTo>
                      <a:pt x="1419" y="660"/>
                    </a:lnTo>
                    <a:lnTo>
                      <a:pt x="1419" y="666"/>
                    </a:lnTo>
                    <a:lnTo>
                      <a:pt x="1419" y="667"/>
                    </a:lnTo>
                    <a:lnTo>
                      <a:pt x="1419" y="670"/>
                    </a:lnTo>
                    <a:lnTo>
                      <a:pt x="1422" y="678"/>
                    </a:lnTo>
                    <a:lnTo>
                      <a:pt x="1425" y="678"/>
                    </a:lnTo>
                    <a:lnTo>
                      <a:pt x="1426" y="677"/>
                    </a:lnTo>
                    <a:lnTo>
                      <a:pt x="1428" y="678"/>
                    </a:lnTo>
                    <a:lnTo>
                      <a:pt x="1425" y="681"/>
                    </a:lnTo>
                    <a:lnTo>
                      <a:pt x="1424" y="683"/>
                    </a:lnTo>
                    <a:lnTo>
                      <a:pt x="1425" y="685"/>
                    </a:lnTo>
                    <a:lnTo>
                      <a:pt x="1426" y="685"/>
                    </a:lnTo>
                    <a:lnTo>
                      <a:pt x="1430" y="690"/>
                    </a:lnTo>
                    <a:lnTo>
                      <a:pt x="1430" y="694"/>
                    </a:lnTo>
                    <a:lnTo>
                      <a:pt x="1430" y="696"/>
                    </a:lnTo>
                    <a:lnTo>
                      <a:pt x="1430" y="698"/>
                    </a:lnTo>
                    <a:lnTo>
                      <a:pt x="1432" y="705"/>
                    </a:lnTo>
                    <a:lnTo>
                      <a:pt x="1433" y="703"/>
                    </a:lnTo>
                    <a:lnTo>
                      <a:pt x="1433" y="707"/>
                    </a:lnTo>
                    <a:lnTo>
                      <a:pt x="1432" y="707"/>
                    </a:lnTo>
                    <a:lnTo>
                      <a:pt x="1433" y="712"/>
                    </a:lnTo>
                    <a:lnTo>
                      <a:pt x="1435" y="714"/>
                    </a:lnTo>
                    <a:lnTo>
                      <a:pt x="1435" y="719"/>
                    </a:lnTo>
                    <a:lnTo>
                      <a:pt x="1430" y="721"/>
                    </a:lnTo>
                    <a:lnTo>
                      <a:pt x="1430" y="725"/>
                    </a:lnTo>
                    <a:lnTo>
                      <a:pt x="1429" y="730"/>
                    </a:lnTo>
                    <a:lnTo>
                      <a:pt x="1429" y="734"/>
                    </a:lnTo>
                    <a:lnTo>
                      <a:pt x="1429" y="735"/>
                    </a:lnTo>
                    <a:lnTo>
                      <a:pt x="1429" y="739"/>
                    </a:lnTo>
                    <a:lnTo>
                      <a:pt x="1426" y="741"/>
                    </a:lnTo>
                    <a:lnTo>
                      <a:pt x="1426" y="745"/>
                    </a:lnTo>
                    <a:lnTo>
                      <a:pt x="1425" y="749"/>
                    </a:lnTo>
                    <a:lnTo>
                      <a:pt x="1426" y="749"/>
                    </a:lnTo>
                    <a:lnTo>
                      <a:pt x="1426" y="750"/>
                    </a:lnTo>
                    <a:lnTo>
                      <a:pt x="1424" y="753"/>
                    </a:lnTo>
                    <a:lnTo>
                      <a:pt x="1425" y="760"/>
                    </a:lnTo>
                    <a:lnTo>
                      <a:pt x="1422" y="763"/>
                    </a:lnTo>
                    <a:lnTo>
                      <a:pt x="1424" y="766"/>
                    </a:lnTo>
                    <a:lnTo>
                      <a:pt x="1425" y="767"/>
                    </a:lnTo>
                    <a:lnTo>
                      <a:pt x="1425" y="770"/>
                    </a:lnTo>
                    <a:lnTo>
                      <a:pt x="1421" y="772"/>
                    </a:lnTo>
                    <a:lnTo>
                      <a:pt x="1421" y="777"/>
                    </a:lnTo>
                    <a:lnTo>
                      <a:pt x="1418" y="778"/>
                    </a:lnTo>
                    <a:lnTo>
                      <a:pt x="1418" y="781"/>
                    </a:lnTo>
                    <a:lnTo>
                      <a:pt x="1415" y="785"/>
                    </a:lnTo>
                    <a:lnTo>
                      <a:pt x="1413" y="796"/>
                    </a:lnTo>
                    <a:lnTo>
                      <a:pt x="1411" y="796"/>
                    </a:lnTo>
                    <a:lnTo>
                      <a:pt x="1411" y="800"/>
                    </a:lnTo>
                    <a:lnTo>
                      <a:pt x="1411" y="800"/>
                    </a:lnTo>
                    <a:lnTo>
                      <a:pt x="1411" y="801"/>
                    </a:lnTo>
                    <a:lnTo>
                      <a:pt x="1408" y="804"/>
                    </a:lnTo>
                    <a:lnTo>
                      <a:pt x="1407" y="807"/>
                    </a:lnTo>
                    <a:lnTo>
                      <a:pt x="1406" y="808"/>
                    </a:lnTo>
                    <a:lnTo>
                      <a:pt x="1406" y="813"/>
                    </a:lnTo>
                    <a:lnTo>
                      <a:pt x="1404" y="813"/>
                    </a:lnTo>
                    <a:lnTo>
                      <a:pt x="1406" y="815"/>
                    </a:lnTo>
                    <a:lnTo>
                      <a:pt x="1403" y="819"/>
                    </a:lnTo>
                    <a:lnTo>
                      <a:pt x="1401" y="819"/>
                    </a:lnTo>
                    <a:lnTo>
                      <a:pt x="1400" y="818"/>
                    </a:lnTo>
                    <a:lnTo>
                      <a:pt x="1401" y="821"/>
                    </a:lnTo>
                    <a:lnTo>
                      <a:pt x="1401" y="825"/>
                    </a:lnTo>
                    <a:lnTo>
                      <a:pt x="1399" y="826"/>
                    </a:lnTo>
                    <a:lnTo>
                      <a:pt x="1399" y="828"/>
                    </a:lnTo>
                    <a:lnTo>
                      <a:pt x="1395" y="833"/>
                    </a:lnTo>
                    <a:lnTo>
                      <a:pt x="1392" y="836"/>
                    </a:lnTo>
                    <a:lnTo>
                      <a:pt x="1390" y="836"/>
                    </a:lnTo>
                    <a:lnTo>
                      <a:pt x="1390" y="837"/>
                    </a:lnTo>
                    <a:lnTo>
                      <a:pt x="1386" y="839"/>
                    </a:lnTo>
                    <a:lnTo>
                      <a:pt x="1384" y="842"/>
                    </a:lnTo>
                    <a:lnTo>
                      <a:pt x="1382" y="840"/>
                    </a:lnTo>
                    <a:lnTo>
                      <a:pt x="1381" y="842"/>
                    </a:lnTo>
                    <a:lnTo>
                      <a:pt x="1377" y="839"/>
                    </a:lnTo>
                    <a:lnTo>
                      <a:pt x="1372" y="837"/>
                    </a:lnTo>
                    <a:lnTo>
                      <a:pt x="1371" y="833"/>
                    </a:lnTo>
                    <a:lnTo>
                      <a:pt x="1370" y="832"/>
                    </a:lnTo>
                    <a:lnTo>
                      <a:pt x="1367" y="833"/>
                    </a:lnTo>
                    <a:lnTo>
                      <a:pt x="1364" y="832"/>
                    </a:lnTo>
                    <a:lnTo>
                      <a:pt x="1363" y="833"/>
                    </a:lnTo>
                    <a:lnTo>
                      <a:pt x="1364" y="835"/>
                    </a:lnTo>
                    <a:lnTo>
                      <a:pt x="1361" y="837"/>
                    </a:lnTo>
                    <a:lnTo>
                      <a:pt x="1361" y="842"/>
                    </a:lnTo>
                    <a:lnTo>
                      <a:pt x="1359" y="843"/>
                    </a:lnTo>
                    <a:lnTo>
                      <a:pt x="1359" y="847"/>
                    </a:lnTo>
                    <a:lnTo>
                      <a:pt x="1357" y="846"/>
                    </a:lnTo>
                    <a:lnTo>
                      <a:pt x="1353" y="847"/>
                    </a:lnTo>
                    <a:lnTo>
                      <a:pt x="1353" y="851"/>
                    </a:lnTo>
                    <a:lnTo>
                      <a:pt x="1352" y="851"/>
                    </a:lnTo>
                    <a:lnTo>
                      <a:pt x="1349" y="847"/>
                    </a:lnTo>
                    <a:lnTo>
                      <a:pt x="1350" y="847"/>
                    </a:lnTo>
                    <a:lnTo>
                      <a:pt x="1350" y="846"/>
                    </a:lnTo>
                    <a:lnTo>
                      <a:pt x="1349" y="844"/>
                    </a:lnTo>
                    <a:lnTo>
                      <a:pt x="1349" y="843"/>
                    </a:lnTo>
                    <a:lnTo>
                      <a:pt x="1349" y="842"/>
                    </a:lnTo>
                    <a:lnTo>
                      <a:pt x="1350" y="840"/>
                    </a:lnTo>
                    <a:lnTo>
                      <a:pt x="1353" y="840"/>
                    </a:lnTo>
                    <a:lnTo>
                      <a:pt x="1354" y="840"/>
                    </a:lnTo>
                    <a:lnTo>
                      <a:pt x="1354" y="839"/>
                    </a:lnTo>
                    <a:lnTo>
                      <a:pt x="1353" y="837"/>
                    </a:lnTo>
                    <a:lnTo>
                      <a:pt x="1354" y="835"/>
                    </a:lnTo>
                    <a:lnTo>
                      <a:pt x="1354" y="833"/>
                    </a:lnTo>
                    <a:lnTo>
                      <a:pt x="1354" y="832"/>
                    </a:lnTo>
                    <a:lnTo>
                      <a:pt x="1354" y="829"/>
                    </a:lnTo>
                    <a:lnTo>
                      <a:pt x="1353" y="828"/>
                    </a:lnTo>
                    <a:lnTo>
                      <a:pt x="1353" y="824"/>
                    </a:lnTo>
                    <a:lnTo>
                      <a:pt x="1353" y="821"/>
                    </a:lnTo>
                    <a:lnTo>
                      <a:pt x="1352" y="818"/>
                    </a:lnTo>
                    <a:lnTo>
                      <a:pt x="1352" y="815"/>
                    </a:lnTo>
                    <a:lnTo>
                      <a:pt x="1350" y="814"/>
                    </a:lnTo>
                    <a:lnTo>
                      <a:pt x="1350" y="811"/>
                    </a:lnTo>
                    <a:lnTo>
                      <a:pt x="1349" y="810"/>
                    </a:lnTo>
                    <a:lnTo>
                      <a:pt x="1346" y="806"/>
                    </a:lnTo>
                    <a:lnTo>
                      <a:pt x="1345" y="803"/>
                    </a:lnTo>
                    <a:lnTo>
                      <a:pt x="1346" y="801"/>
                    </a:lnTo>
                    <a:lnTo>
                      <a:pt x="1348" y="800"/>
                    </a:lnTo>
                    <a:lnTo>
                      <a:pt x="1349" y="800"/>
                    </a:lnTo>
                    <a:lnTo>
                      <a:pt x="1350" y="799"/>
                    </a:lnTo>
                    <a:lnTo>
                      <a:pt x="1350" y="797"/>
                    </a:lnTo>
                    <a:lnTo>
                      <a:pt x="1353" y="793"/>
                    </a:lnTo>
                    <a:lnTo>
                      <a:pt x="1354" y="793"/>
                    </a:lnTo>
                    <a:lnTo>
                      <a:pt x="1356" y="793"/>
                    </a:lnTo>
                    <a:lnTo>
                      <a:pt x="1357" y="795"/>
                    </a:lnTo>
                    <a:lnTo>
                      <a:pt x="1366" y="796"/>
                    </a:lnTo>
                    <a:lnTo>
                      <a:pt x="1367" y="796"/>
                    </a:lnTo>
                    <a:lnTo>
                      <a:pt x="1368" y="796"/>
                    </a:lnTo>
                    <a:lnTo>
                      <a:pt x="1370" y="795"/>
                    </a:lnTo>
                    <a:lnTo>
                      <a:pt x="1370" y="793"/>
                    </a:lnTo>
                    <a:lnTo>
                      <a:pt x="1368" y="792"/>
                    </a:lnTo>
                    <a:lnTo>
                      <a:pt x="1368" y="790"/>
                    </a:lnTo>
                    <a:lnTo>
                      <a:pt x="1370" y="789"/>
                    </a:lnTo>
                    <a:lnTo>
                      <a:pt x="1368" y="788"/>
                    </a:lnTo>
                    <a:lnTo>
                      <a:pt x="1368" y="786"/>
                    </a:lnTo>
                    <a:lnTo>
                      <a:pt x="1370" y="784"/>
                    </a:lnTo>
                    <a:lnTo>
                      <a:pt x="1370" y="782"/>
                    </a:lnTo>
                    <a:lnTo>
                      <a:pt x="1370" y="781"/>
                    </a:lnTo>
                    <a:lnTo>
                      <a:pt x="1370" y="779"/>
                    </a:lnTo>
                    <a:lnTo>
                      <a:pt x="1370" y="778"/>
                    </a:lnTo>
                    <a:lnTo>
                      <a:pt x="1371" y="778"/>
                    </a:lnTo>
                    <a:lnTo>
                      <a:pt x="1371" y="777"/>
                    </a:lnTo>
                    <a:lnTo>
                      <a:pt x="1371" y="775"/>
                    </a:lnTo>
                    <a:lnTo>
                      <a:pt x="1370" y="774"/>
                    </a:lnTo>
                    <a:lnTo>
                      <a:pt x="1370" y="771"/>
                    </a:lnTo>
                    <a:lnTo>
                      <a:pt x="1371" y="771"/>
                    </a:lnTo>
                    <a:lnTo>
                      <a:pt x="1371" y="770"/>
                    </a:lnTo>
                    <a:lnTo>
                      <a:pt x="1371" y="768"/>
                    </a:lnTo>
                    <a:lnTo>
                      <a:pt x="1370" y="766"/>
                    </a:lnTo>
                    <a:lnTo>
                      <a:pt x="1370" y="763"/>
                    </a:lnTo>
                    <a:lnTo>
                      <a:pt x="1371" y="761"/>
                    </a:lnTo>
                    <a:lnTo>
                      <a:pt x="1371" y="761"/>
                    </a:lnTo>
                    <a:lnTo>
                      <a:pt x="1371" y="760"/>
                    </a:lnTo>
                    <a:lnTo>
                      <a:pt x="1371" y="760"/>
                    </a:lnTo>
                    <a:lnTo>
                      <a:pt x="1371" y="759"/>
                    </a:lnTo>
                    <a:lnTo>
                      <a:pt x="1370" y="757"/>
                    </a:lnTo>
                    <a:lnTo>
                      <a:pt x="1368" y="756"/>
                    </a:lnTo>
                    <a:lnTo>
                      <a:pt x="1370" y="754"/>
                    </a:lnTo>
                    <a:lnTo>
                      <a:pt x="1370" y="752"/>
                    </a:lnTo>
                    <a:lnTo>
                      <a:pt x="1368" y="752"/>
                    </a:lnTo>
                    <a:lnTo>
                      <a:pt x="1368" y="749"/>
                    </a:lnTo>
                    <a:lnTo>
                      <a:pt x="1368" y="749"/>
                    </a:lnTo>
                    <a:lnTo>
                      <a:pt x="1370" y="746"/>
                    </a:lnTo>
                    <a:lnTo>
                      <a:pt x="1371" y="746"/>
                    </a:lnTo>
                    <a:lnTo>
                      <a:pt x="1372" y="745"/>
                    </a:lnTo>
                    <a:lnTo>
                      <a:pt x="1372" y="742"/>
                    </a:lnTo>
                    <a:lnTo>
                      <a:pt x="1372" y="739"/>
                    </a:lnTo>
                    <a:lnTo>
                      <a:pt x="1371" y="739"/>
                    </a:lnTo>
                    <a:lnTo>
                      <a:pt x="1370" y="738"/>
                    </a:lnTo>
                    <a:lnTo>
                      <a:pt x="1370" y="735"/>
                    </a:lnTo>
                    <a:lnTo>
                      <a:pt x="1367" y="734"/>
                    </a:lnTo>
                    <a:lnTo>
                      <a:pt x="1367" y="732"/>
                    </a:lnTo>
                    <a:lnTo>
                      <a:pt x="1368" y="731"/>
                    </a:lnTo>
                    <a:lnTo>
                      <a:pt x="1367" y="728"/>
                    </a:lnTo>
                    <a:lnTo>
                      <a:pt x="1367" y="727"/>
                    </a:lnTo>
                    <a:lnTo>
                      <a:pt x="1364" y="727"/>
                    </a:lnTo>
                    <a:lnTo>
                      <a:pt x="1363" y="725"/>
                    </a:lnTo>
                    <a:lnTo>
                      <a:pt x="1360" y="724"/>
                    </a:lnTo>
                    <a:lnTo>
                      <a:pt x="1359" y="725"/>
                    </a:lnTo>
                    <a:lnTo>
                      <a:pt x="1357" y="727"/>
                    </a:lnTo>
                    <a:lnTo>
                      <a:pt x="1354" y="727"/>
                    </a:lnTo>
                    <a:lnTo>
                      <a:pt x="1354" y="730"/>
                    </a:lnTo>
                    <a:lnTo>
                      <a:pt x="1353" y="730"/>
                    </a:lnTo>
                    <a:lnTo>
                      <a:pt x="1352" y="730"/>
                    </a:lnTo>
                    <a:lnTo>
                      <a:pt x="1352" y="732"/>
                    </a:lnTo>
                    <a:lnTo>
                      <a:pt x="1349" y="732"/>
                    </a:lnTo>
                    <a:lnTo>
                      <a:pt x="1348" y="734"/>
                    </a:lnTo>
                    <a:lnTo>
                      <a:pt x="1346" y="735"/>
                    </a:lnTo>
                    <a:lnTo>
                      <a:pt x="1346" y="737"/>
                    </a:lnTo>
                    <a:lnTo>
                      <a:pt x="1345" y="738"/>
                    </a:lnTo>
                    <a:lnTo>
                      <a:pt x="1343" y="741"/>
                    </a:lnTo>
                    <a:lnTo>
                      <a:pt x="1343" y="742"/>
                    </a:lnTo>
                    <a:lnTo>
                      <a:pt x="1342" y="742"/>
                    </a:lnTo>
                    <a:lnTo>
                      <a:pt x="1341" y="743"/>
                    </a:lnTo>
                    <a:lnTo>
                      <a:pt x="1338" y="745"/>
                    </a:lnTo>
                    <a:lnTo>
                      <a:pt x="1337" y="745"/>
                    </a:lnTo>
                    <a:lnTo>
                      <a:pt x="1334" y="745"/>
                    </a:lnTo>
                    <a:lnTo>
                      <a:pt x="1332" y="746"/>
                    </a:lnTo>
                    <a:lnTo>
                      <a:pt x="1331" y="746"/>
                    </a:lnTo>
                    <a:lnTo>
                      <a:pt x="1331" y="745"/>
                    </a:lnTo>
                    <a:lnTo>
                      <a:pt x="1330" y="743"/>
                    </a:lnTo>
                    <a:lnTo>
                      <a:pt x="1328" y="743"/>
                    </a:lnTo>
                    <a:lnTo>
                      <a:pt x="1325" y="745"/>
                    </a:lnTo>
                    <a:lnTo>
                      <a:pt x="1324" y="745"/>
                    </a:lnTo>
                    <a:lnTo>
                      <a:pt x="1323" y="743"/>
                    </a:lnTo>
                    <a:lnTo>
                      <a:pt x="1321" y="741"/>
                    </a:lnTo>
                    <a:lnTo>
                      <a:pt x="1320" y="741"/>
                    </a:lnTo>
                    <a:lnTo>
                      <a:pt x="1317" y="737"/>
                    </a:lnTo>
                    <a:lnTo>
                      <a:pt x="1317" y="735"/>
                    </a:lnTo>
                    <a:lnTo>
                      <a:pt x="1319" y="734"/>
                    </a:lnTo>
                    <a:lnTo>
                      <a:pt x="1319" y="732"/>
                    </a:lnTo>
                    <a:lnTo>
                      <a:pt x="1317" y="730"/>
                    </a:lnTo>
                    <a:lnTo>
                      <a:pt x="1317" y="727"/>
                    </a:lnTo>
                    <a:lnTo>
                      <a:pt x="1314" y="727"/>
                    </a:lnTo>
                    <a:lnTo>
                      <a:pt x="1314" y="725"/>
                    </a:lnTo>
                    <a:lnTo>
                      <a:pt x="1314" y="724"/>
                    </a:lnTo>
                    <a:lnTo>
                      <a:pt x="1316" y="723"/>
                    </a:lnTo>
                    <a:lnTo>
                      <a:pt x="1316" y="721"/>
                    </a:lnTo>
                    <a:lnTo>
                      <a:pt x="1314" y="720"/>
                    </a:lnTo>
                    <a:lnTo>
                      <a:pt x="1314" y="720"/>
                    </a:lnTo>
                    <a:lnTo>
                      <a:pt x="1313" y="721"/>
                    </a:lnTo>
                    <a:lnTo>
                      <a:pt x="1312" y="721"/>
                    </a:lnTo>
                    <a:lnTo>
                      <a:pt x="1310" y="723"/>
                    </a:lnTo>
                    <a:lnTo>
                      <a:pt x="1308" y="721"/>
                    </a:lnTo>
                    <a:lnTo>
                      <a:pt x="1306" y="721"/>
                    </a:lnTo>
                    <a:lnTo>
                      <a:pt x="1305" y="720"/>
                    </a:lnTo>
                    <a:lnTo>
                      <a:pt x="1305" y="720"/>
                    </a:lnTo>
                    <a:lnTo>
                      <a:pt x="1302" y="719"/>
                    </a:lnTo>
                    <a:lnTo>
                      <a:pt x="1302" y="717"/>
                    </a:lnTo>
                    <a:lnTo>
                      <a:pt x="1301" y="716"/>
                    </a:lnTo>
                    <a:lnTo>
                      <a:pt x="1299" y="716"/>
                    </a:lnTo>
                    <a:lnTo>
                      <a:pt x="1298" y="714"/>
                    </a:lnTo>
                    <a:lnTo>
                      <a:pt x="1298" y="713"/>
                    </a:lnTo>
                    <a:lnTo>
                      <a:pt x="1296" y="713"/>
                    </a:lnTo>
                    <a:lnTo>
                      <a:pt x="1295" y="712"/>
                    </a:lnTo>
                    <a:lnTo>
                      <a:pt x="1294" y="710"/>
                    </a:lnTo>
                    <a:lnTo>
                      <a:pt x="1294" y="709"/>
                    </a:lnTo>
                    <a:lnTo>
                      <a:pt x="1292" y="710"/>
                    </a:lnTo>
                    <a:lnTo>
                      <a:pt x="1291" y="712"/>
                    </a:lnTo>
                    <a:lnTo>
                      <a:pt x="1290" y="710"/>
                    </a:lnTo>
                    <a:lnTo>
                      <a:pt x="1288" y="712"/>
                    </a:lnTo>
                    <a:lnTo>
                      <a:pt x="1288" y="713"/>
                    </a:lnTo>
                    <a:lnTo>
                      <a:pt x="1287" y="712"/>
                    </a:lnTo>
                    <a:lnTo>
                      <a:pt x="1285" y="710"/>
                    </a:lnTo>
                    <a:lnTo>
                      <a:pt x="1284" y="710"/>
                    </a:lnTo>
                    <a:lnTo>
                      <a:pt x="1281" y="709"/>
                    </a:lnTo>
                    <a:lnTo>
                      <a:pt x="1281" y="709"/>
                    </a:lnTo>
                    <a:lnTo>
                      <a:pt x="1281" y="707"/>
                    </a:lnTo>
                    <a:lnTo>
                      <a:pt x="1281" y="706"/>
                    </a:lnTo>
                    <a:lnTo>
                      <a:pt x="1280" y="706"/>
                    </a:lnTo>
                    <a:lnTo>
                      <a:pt x="1278" y="707"/>
                    </a:lnTo>
                    <a:lnTo>
                      <a:pt x="1276" y="707"/>
                    </a:lnTo>
                    <a:lnTo>
                      <a:pt x="1274" y="707"/>
                    </a:lnTo>
                    <a:lnTo>
                      <a:pt x="1273" y="707"/>
                    </a:lnTo>
                    <a:lnTo>
                      <a:pt x="1272" y="707"/>
                    </a:lnTo>
                    <a:lnTo>
                      <a:pt x="1270" y="707"/>
                    </a:lnTo>
                    <a:lnTo>
                      <a:pt x="1269" y="706"/>
                    </a:lnTo>
                    <a:lnTo>
                      <a:pt x="1267" y="705"/>
                    </a:lnTo>
                    <a:lnTo>
                      <a:pt x="1265" y="702"/>
                    </a:lnTo>
                    <a:lnTo>
                      <a:pt x="1263" y="699"/>
                    </a:lnTo>
                    <a:lnTo>
                      <a:pt x="1263" y="698"/>
                    </a:lnTo>
                    <a:lnTo>
                      <a:pt x="1262" y="695"/>
                    </a:lnTo>
                    <a:lnTo>
                      <a:pt x="1261" y="695"/>
                    </a:lnTo>
                    <a:lnTo>
                      <a:pt x="1259" y="694"/>
                    </a:lnTo>
                    <a:lnTo>
                      <a:pt x="1259" y="691"/>
                    </a:lnTo>
                    <a:lnTo>
                      <a:pt x="1259" y="691"/>
                    </a:lnTo>
                    <a:lnTo>
                      <a:pt x="1258" y="688"/>
                    </a:lnTo>
                    <a:lnTo>
                      <a:pt x="1258" y="685"/>
                    </a:lnTo>
                    <a:lnTo>
                      <a:pt x="1252" y="683"/>
                    </a:lnTo>
                    <a:lnTo>
                      <a:pt x="1249" y="678"/>
                    </a:lnTo>
                    <a:lnTo>
                      <a:pt x="1249" y="677"/>
                    </a:lnTo>
                    <a:lnTo>
                      <a:pt x="1248" y="676"/>
                    </a:lnTo>
                    <a:lnTo>
                      <a:pt x="1247" y="676"/>
                    </a:lnTo>
                    <a:lnTo>
                      <a:pt x="1247" y="676"/>
                    </a:lnTo>
                    <a:lnTo>
                      <a:pt x="1247" y="674"/>
                    </a:lnTo>
                    <a:lnTo>
                      <a:pt x="1247" y="673"/>
                    </a:lnTo>
                    <a:lnTo>
                      <a:pt x="1245" y="672"/>
                    </a:lnTo>
                    <a:lnTo>
                      <a:pt x="1244" y="670"/>
                    </a:lnTo>
                    <a:lnTo>
                      <a:pt x="1243" y="669"/>
                    </a:lnTo>
                    <a:lnTo>
                      <a:pt x="1243" y="667"/>
                    </a:lnTo>
                    <a:lnTo>
                      <a:pt x="1241" y="665"/>
                    </a:lnTo>
                    <a:lnTo>
                      <a:pt x="1240" y="663"/>
                    </a:lnTo>
                    <a:lnTo>
                      <a:pt x="1237" y="660"/>
                    </a:lnTo>
                    <a:lnTo>
                      <a:pt x="1237" y="659"/>
                    </a:lnTo>
                    <a:lnTo>
                      <a:pt x="1237" y="658"/>
                    </a:lnTo>
                    <a:lnTo>
                      <a:pt x="1237" y="656"/>
                    </a:lnTo>
                    <a:lnTo>
                      <a:pt x="1233" y="656"/>
                    </a:lnTo>
                    <a:lnTo>
                      <a:pt x="1233" y="655"/>
                    </a:lnTo>
                    <a:lnTo>
                      <a:pt x="1233" y="654"/>
                    </a:lnTo>
                    <a:lnTo>
                      <a:pt x="1232" y="652"/>
                    </a:lnTo>
                    <a:lnTo>
                      <a:pt x="1232" y="651"/>
                    </a:lnTo>
                    <a:lnTo>
                      <a:pt x="1232" y="649"/>
                    </a:lnTo>
                    <a:lnTo>
                      <a:pt x="1230" y="648"/>
                    </a:lnTo>
                    <a:lnTo>
                      <a:pt x="1230" y="647"/>
                    </a:lnTo>
                    <a:lnTo>
                      <a:pt x="1229" y="647"/>
                    </a:lnTo>
                    <a:lnTo>
                      <a:pt x="1227" y="647"/>
                    </a:lnTo>
                    <a:lnTo>
                      <a:pt x="1226" y="645"/>
                    </a:lnTo>
                    <a:lnTo>
                      <a:pt x="1225" y="644"/>
                    </a:lnTo>
                    <a:lnTo>
                      <a:pt x="1226" y="644"/>
                    </a:lnTo>
                    <a:lnTo>
                      <a:pt x="1225" y="643"/>
                    </a:lnTo>
                    <a:lnTo>
                      <a:pt x="1223" y="641"/>
                    </a:lnTo>
                    <a:lnTo>
                      <a:pt x="1222" y="643"/>
                    </a:lnTo>
                    <a:lnTo>
                      <a:pt x="1222" y="641"/>
                    </a:lnTo>
                    <a:lnTo>
                      <a:pt x="1220" y="641"/>
                    </a:lnTo>
                    <a:lnTo>
                      <a:pt x="1219" y="640"/>
                    </a:lnTo>
                    <a:lnTo>
                      <a:pt x="1219" y="638"/>
                    </a:lnTo>
                    <a:lnTo>
                      <a:pt x="1219" y="638"/>
                    </a:lnTo>
                    <a:lnTo>
                      <a:pt x="1218" y="637"/>
                    </a:lnTo>
                    <a:lnTo>
                      <a:pt x="1216" y="637"/>
                    </a:lnTo>
                    <a:lnTo>
                      <a:pt x="1215" y="636"/>
                    </a:lnTo>
                    <a:lnTo>
                      <a:pt x="1214" y="636"/>
                    </a:lnTo>
                    <a:lnTo>
                      <a:pt x="1212" y="636"/>
                    </a:lnTo>
                    <a:lnTo>
                      <a:pt x="1211" y="636"/>
                    </a:lnTo>
                    <a:lnTo>
                      <a:pt x="1209" y="637"/>
                    </a:lnTo>
                    <a:lnTo>
                      <a:pt x="1209" y="638"/>
                    </a:lnTo>
                    <a:lnTo>
                      <a:pt x="1208" y="638"/>
                    </a:lnTo>
                    <a:lnTo>
                      <a:pt x="1207" y="637"/>
                    </a:lnTo>
                    <a:lnTo>
                      <a:pt x="1205" y="637"/>
                    </a:lnTo>
                    <a:lnTo>
                      <a:pt x="1204" y="637"/>
                    </a:lnTo>
                    <a:lnTo>
                      <a:pt x="1200" y="637"/>
                    </a:lnTo>
                    <a:lnTo>
                      <a:pt x="1200" y="636"/>
                    </a:lnTo>
                    <a:lnTo>
                      <a:pt x="1198" y="634"/>
                    </a:lnTo>
                    <a:lnTo>
                      <a:pt x="1194" y="634"/>
                    </a:lnTo>
                    <a:lnTo>
                      <a:pt x="1193" y="633"/>
                    </a:lnTo>
                    <a:lnTo>
                      <a:pt x="1190" y="633"/>
                    </a:lnTo>
                    <a:lnTo>
                      <a:pt x="1189" y="633"/>
                    </a:lnTo>
                    <a:lnTo>
                      <a:pt x="1187" y="633"/>
                    </a:lnTo>
                    <a:lnTo>
                      <a:pt x="1185" y="633"/>
                    </a:lnTo>
                    <a:lnTo>
                      <a:pt x="1183" y="636"/>
                    </a:lnTo>
                    <a:lnTo>
                      <a:pt x="1182" y="636"/>
                    </a:lnTo>
                    <a:lnTo>
                      <a:pt x="1182" y="636"/>
                    </a:lnTo>
                    <a:lnTo>
                      <a:pt x="1179" y="636"/>
                    </a:lnTo>
                    <a:lnTo>
                      <a:pt x="1176" y="637"/>
                    </a:lnTo>
                    <a:lnTo>
                      <a:pt x="1173" y="636"/>
                    </a:lnTo>
                    <a:lnTo>
                      <a:pt x="1172" y="637"/>
                    </a:lnTo>
                    <a:lnTo>
                      <a:pt x="1171" y="637"/>
                    </a:lnTo>
                    <a:lnTo>
                      <a:pt x="1169" y="640"/>
                    </a:lnTo>
                    <a:lnTo>
                      <a:pt x="1167" y="641"/>
                    </a:lnTo>
                    <a:lnTo>
                      <a:pt x="1165" y="640"/>
                    </a:lnTo>
                    <a:lnTo>
                      <a:pt x="1165" y="641"/>
                    </a:lnTo>
                    <a:lnTo>
                      <a:pt x="1162" y="641"/>
                    </a:lnTo>
                    <a:lnTo>
                      <a:pt x="1161" y="641"/>
                    </a:lnTo>
                    <a:lnTo>
                      <a:pt x="1158" y="641"/>
                    </a:lnTo>
                    <a:lnTo>
                      <a:pt x="1157" y="643"/>
                    </a:lnTo>
                    <a:lnTo>
                      <a:pt x="1157" y="645"/>
                    </a:lnTo>
                    <a:lnTo>
                      <a:pt x="1154" y="647"/>
                    </a:lnTo>
                    <a:lnTo>
                      <a:pt x="1154" y="649"/>
                    </a:lnTo>
                    <a:lnTo>
                      <a:pt x="1153" y="651"/>
                    </a:lnTo>
                    <a:lnTo>
                      <a:pt x="1153" y="652"/>
                    </a:lnTo>
                    <a:lnTo>
                      <a:pt x="1151" y="654"/>
                    </a:lnTo>
                    <a:lnTo>
                      <a:pt x="1151" y="656"/>
                    </a:lnTo>
                    <a:lnTo>
                      <a:pt x="1153" y="658"/>
                    </a:lnTo>
                    <a:lnTo>
                      <a:pt x="1154" y="658"/>
                    </a:lnTo>
                    <a:lnTo>
                      <a:pt x="1157" y="656"/>
                    </a:lnTo>
                    <a:lnTo>
                      <a:pt x="1158" y="655"/>
                    </a:lnTo>
                    <a:lnTo>
                      <a:pt x="1161" y="655"/>
                    </a:lnTo>
                    <a:lnTo>
                      <a:pt x="1162" y="659"/>
                    </a:lnTo>
                    <a:lnTo>
                      <a:pt x="1164" y="660"/>
                    </a:lnTo>
                    <a:lnTo>
                      <a:pt x="1165" y="663"/>
                    </a:lnTo>
                    <a:lnTo>
                      <a:pt x="1165" y="665"/>
                    </a:lnTo>
                    <a:lnTo>
                      <a:pt x="1167" y="666"/>
                    </a:lnTo>
                    <a:lnTo>
                      <a:pt x="1165" y="669"/>
                    </a:lnTo>
                    <a:lnTo>
                      <a:pt x="1164" y="670"/>
                    </a:lnTo>
                    <a:lnTo>
                      <a:pt x="1162" y="673"/>
                    </a:lnTo>
                    <a:lnTo>
                      <a:pt x="1162" y="676"/>
                    </a:lnTo>
                    <a:lnTo>
                      <a:pt x="1160" y="677"/>
                    </a:lnTo>
                    <a:lnTo>
                      <a:pt x="1158" y="680"/>
                    </a:lnTo>
                    <a:lnTo>
                      <a:pt x="1158" y="683"/>
                    </a:lnTo>
                    <a:lnTo>
                      <a:pt x="1160" y="684"/>
                    </a:lnTo>
                    <a:lnTo>
                      <a:pt x="1160" y="685"/>
                    </a:lnTo>
                    <a:lnTo>
                      <a:pt x="1160" y="690"/>
                    </a:lnTo>
                    <a:lnTo>
                      <a:pt x="1161" y="691"/>
                    </a:lnTo>
                    <a:lnTo>
                      <a:pt x="1161" y="694"/>
                    </a:lnTo>
                    <a:lnTo>
                      <a:pt x="1160" y="694"/>
                    </a:lnTo>
                    <a:lnTo>
                      <a:pt x="1160" y="695"/>
                    </a:lnTo>
                    <a:lnTo>
                      <a:pt x="1160" y="698"/>
                    </a:lnTo>
                    <a:lnTo>
                      <a:pt x="1160" y="702"/>
                    </a:lnTo>
                    <a:lnTo>
                      <a:pt x="1160" y="703"/>
                    </a:lnTo>
                    <a:lnTo>
                      <a:pt x="1160" y="706"/>
                    </a:lnTo>
                    <a:lnTo>
                      <a:pt x="1161" y="706"/>
                    </a:lnTo>
                    <a:lnTo>
                      <a:pt x="1162" y="707"/>
                    </a:lnTo>
                    <a:lnTo>
                      <a:pt x="1162" y="706"/>
                    </a:lnTo>
                    <a:lnTo>
                      <a:pt x="1164" y="707"/>
                    </a:lnTo>
                    <a:lnTo>
                      <a:pt x="1164" y="710"/>
                    </a:lnTo>
                    <a:lnTo>
                      <a:pt x="1164" y="713"/>
                    </a:lnTo>
                    <a:lnTo>
                      <a:pt x="1161" y="714"/>
                    </a:lnTo>
                    <a:lnTo>
                      <a:pt x="1157" y="716"/>
                    </a:lnTo>
                    <a:lnTo>
                      <a:pt x="1154" y="717"/>
                    </a:lnTo>
                    <a:lnTo>
                      <a:pt x="1147" y="723"/>
                    </a:lnTo>
                    <a:lnTo>
                      <a:pt x="1146" y="724"/>
                    </a:lnTo>
                    <a:lnTo>
                      <a:pt x="1144" y="721"/>
                    </a:lnTo>
                    <a:lnTo>
                      <a:pt x="1140" y="721"/>
                    </a:lnTo>
                    <a:lnTo>
                      <a:pt x="1138" y="721"/>
                    </a:lnTo>
                    <a:lnTo>
                      <a:pt x="1138" y="721"/>
                    </a:lnTo>
                    <a:lnTo>
                      <a:pt x="1136" y="721"/>
                    </a:lnTo>
                    <a:lnTo>
                      <a:pt x="1133" y="721"/>
                    </a:lnTo>
                    <a:lnTo>
                      <a:pt x="1133" y="720"/>
                    </a:lnTo>
                    <a:lnTo>
                      <a:pt x="1128" y="719"/>
                    </a:lnTo>
                    <a:lnTo>
                      <a:pt x="1124" y="719"/>
                    </a:lnTo>
                    <a:lnTo>
                      <a:pt x="1124" y="720"/>
                    </a:lnTo>
                    <a:lnTo>
                      <a:pt x="1121" y="723"/>
                    </a:lnTo>
                    <a:lnTo>
                      <a:pt x="1118" y="723"/>
                    </a:lnTo>
                    <a:lnTo>
                      <a:pt x="1117" y="721"/>
                    </a:lnTo>
                    <a:lnTo>
                      <a:pt x="1114" y="723"/>
                    </a:lnTo>
                    <a:lnTo>
                      <a:pt x="1113" y="721"/>
                    </a:lnTo>
                    <a:lnTo>
                      <a:pt x="1111" y="720"/>
                    </a:lnTo>
                    <a:lnTo>
                      <a:pt x="1107" y="717"/>
                    </a:lnTo>
                    <a:lnTo>
                      <a:pt x="1106" y="717"/>
                    </a:lnTo>
                    <a:lnTo>
                      <a:pt x="1102" y="719"/>
                    </a:lnTo>
                    <a:lnTo>
                      <a:pt x="1100" y="717"/>
                    </a:lnTo>
                    <a:lnTo>
                      <a:pt x="1097" y="717"/>
                    </a:lnTo>
                    <a:lnTo>
                      <a:pt x="1096" y="720"/>
                    </a:lnTo>
                    <a:lnTo>
                      <a:pt x="1095" y="723"/>
                    </a:lnTo>
                    <a:lnTo>
                      <a:pt x="1093" y="724"/>
                    </a:lnTo>
                    <a:lnTo>
                      <a:pt x="1091" y="725"/>
                    </a:lnTo>
                    <a:lnTo>
                      <a:pt x="1089" y="728"/>
                    </a:lnTo>
                    <a:lnTo>
                      <a:pt x="1089" y="730"/>
                    </a:lnTo>
                    <a:lnTo>
                      <a:pt x="1088" y="732"/>
                    </a:lnTo>
                    <a:lnTo>
                      <a:pt x="1085" y="734"/>
                    </a:lnTo>
                    <a:lnTo>
                      <a:pt x="1080" y="734"/>
                    </a:lnTo>
                    <a:lnTo>
                      <a:pt x="1077" y="734"/>
                    </a:lnTo>
                    <a:lnTo>
                      <a:pt x="1075" y="737"/>
                    </a:lnTo>
                    <a:lnTo>
                      <a:pt x="1071" y="737"/>
                    </a:lnTo>
                    <a:lnTo>
                      <a:pt x="1067" y="739"/>
                    </a:lnTo>
                    <a:lnTo>
                      <a:pt x="1064" y="743"/>
                    </a:lnTo>
                    <a:lnTo>
                      <a:pt x="1063" y="743"/>
                    </a:lnTo>
                    <a:lnTo>
                      <a:pt x="1060" y="742"/>
                    </a:lnTo>
                    <a:lnTo>
                      <a:pt x="1057" y="742"/>
                    </a:lnTo>
                    <a:lnTo>
                      <a:pt x="1056" y="742"/>
                    </a:lnTo>
                    <a:lnTo>
                      <a:pt x="1053" y="743"/>
                    </a:lnTo>
                    <a:lnTo>
                      <a:pt x="1045" y="743"/>
                    </a:lnTo>
                    <a:lnTo>
                      <a:pt x="1039" y="742"/>
                    </a:lnTo>
                    <a:lnTo>
                      <a:pt x="1034" y="742"/>
                    </a:lnTo>
                    <a:lnTo>
                      <a:pt x="1033" y="742"/>
                    </a:lnTo>
                    <a:lnTo>
                      <a:pt x="1030" y="739"/>
                    </a:lnTo>
                    <a:lnTo>
                      <a:pt x="1028" y="739"/>
                    </a:lnTo>
                    <a:lnTo>
                      <a:pt x="1027" y="738"/>
                    </a:lnTo>
                    <a:lnTo>
                      <a:pt x="1024" y="737"/>
                    </a:lnTo>
                    <a:lnTo>
                      <a:pt x="1023" y="732"/>
                    </a:lnTo>
                    <a:lnTo>
                      <a:pt x="1021" y="731"/>
                    </a:lnTo>
                    <a:lnTo>
                      <a:pt x="1019" y="732"/>
                    </a:lnTo>
                    <a:lnTo>
                      <a:pt x="1015" y="732"/>
                    </a:lnTo>
                    <a:lnTo>
                      <a:pt x="1010" y="730"/>
                    </a:lnTo>
                    <a:lnTo>
                      <a:pt x="1008" y="727"/>
                    </a:lnTo>
                    <a:lnTo>
                      <a:pt x="1002" y="727"/>
                    </a:lnTo>
                    <a:lnTo>
                      <a:pt x="998" y="725"/>
                    </a:lnTo>
                    <a:lnTo>
                      <a:pt x="995" y="724"/>
                    </a:lnTo>
                    <a:lnTo>
                      <a:pt x="992" y="725"/>
                    </a:lnTo>
                    <a:lnTo>
                      <a:pt x="988" y="725"/>
                    </a:lnTo>
                    <a:lnTo>
                      <a:pt x="986" y="727"/>
                    </a:lnTo>
                    <a:lnTo>
                      <a:pt x="980" y="727"/>
                    </a:lnTo>
                    <a:lnTo>
                      <a:pt x="977" y="728"/>
                    </a:lnTo>
                    <a:lnTo>
                      <a:pt x="974" y="731"/>
                    </a:lnTo>
                    <a:lnTo>
                      <a:pt x="973" y="732"/>
                    </a:lnTo>
                    <a:lnTo>
                      <a:pt x="970" y="731"/>
                    </a:lnTo>
                    <a:lnTo>
                      <a:pt x="969" y="731"/>
                    </a:lnTo>
                    <a:lnTo>
                      <a:pt x="968" y="732"/>
                    </a:lnTo>
                    <a:lnTo>
                      <a:pt x="963" y="732"/>
                    </a:lnTo>
                    <a:lnTo>
                      <a:pt x="962" y="732"/>
                    </a:lnTo>
                    <a:lnTo>
                      <a:pt x="961" y="732"/>
                    </a:lnTo>
                    <a:lnTo>
                      <a:pt x="957" y="731"/>
                    </a:lnTo>
                    <a:lnTo>
                      <a:pt x="952" y="730"/>
                    </a:lnTo>
                    <a:lnTo>
                      <a:pt x="951" y="728"/>
                    </a:lnTo>
                    <a:lnTo>
                      <a:pt x="950" y="725"/>
                    </a:lnTo>
                    <a:lnTo>
                      <a:pt x="947" y="725"/>
                    </a:lnTo>
                    <a:lnTo>
                      <a:pt x="945" y="724"/>
                    </a:lnTo>
                    <a:lnTo>
                      <a:pt x="945" y="723"/>
                    </a:lnTo>
                    <a:lnTo>
                      <a:pt x="944" y="719"/>
                    </a:lnTo>
                    <a:lnTo>
                      <a:pt x="943" y="717"/>
                    </a:lnTo>
                    <a:lnTo>
                      <a:pt x="943" y="716"/>
                    </a:lnTo>
                    <a:lnTo>
                      <a:pt x="941" y="714"/>
                    </a:lnTo>
                    <a:lnTo>
                      <a:pt x="941" y="712"/>
                    </a:lnTo>
                    <a:lnTo>
                      <a:pt x="941" y="710"/>
                    </a:lnTo>
                    <a:lnTo>
                      <a:pt x="939" y="709"/>
                    </a:lnTo>
                    <a:lnTo>
                      <a:pt x="933" y="709"/>
                    </a:lnTo>
                    <a:lnTo>
                      <a:pt x="932" y="709"/>
                    </a:lnTo>
                    <a:lnTo>
                      <a:pt x="929" y="707"/>
                    </a:lnTo>
                    <a:lnTo>
                      <a:pt x="926" y="707"/>
                    </a:lnTo>
                    <a:lnTo>
                      <a:pt x="925" y="706"/>
                    </a:lnTo>
                    <a:lnTo>
                      <a:pt x="923" y="706"/>
                    </a:lnTo>
                    <a:lnTo>
                      <a:pt x="918" y="706"/>
                    </a:lnTo>
                    <a:lnTo>
                      <a:pt x="915" y="705"/>
                    </a:lnTo>
                    <a:lnTo>
                      <a:pt x="911" y="705"/>
                    </a:lnTo>
                    <a:lnTo>
                      <a:pt x="911" y="703"/>
                    </a:lnTo>
                    <a:lnTo>
                      <a:pt x="908" y="702"/>
                    </a:lnTo>
                    <a:lnTo>
                      <a:pt x="904" y="701"/>
                    </a:lnTo>
                    <a:lnTo>
                      <a:pt x="903" y="699"/>
                    </a:lnTo>
                    <a:lnTo>
                      <a:pt x="900" y="699"/>
                    </a:lnTo>
                    <a:lnTo>
                      <a:pt x="898" y="701"/>
                    </a:lnTo>
                    <a:lnTo>
                      <a:pt x="897" y="703"/>
                    </a:lnTo>
                    <a:lnTo>
                      <a:pt x="898" y="705"/>
                    </a:lnTo>
                    <a:lnTo>
                      <a:pt x="897" y="707"/>
                    </a:lnTo>
                    <a:lnTo>
                      <a:pt x="896" y="707"/>
                    </a:lnTo>
                    <a:lnTo>
                      <a:pt x="894" y="707"/>
                    </a:lnTo>
                    <a:lnTo>
                      <a:pt x="893" y="710"/>
                    </a:lnTo>
                    <a:lnTo>
                      <a:pt x="893" y="712"/>
                    </a:lnTo>
                    <a:lnTo>
                      <a:pt x="890" y="714"/>
                    </a:lnTo>
                    <a:lnTo>
                      <a:pt x="890" y="721"/>
                    </a:lnTo>
                    <a:lnTo>
                      <a:pt x="890" y="724"/>
                    </a:lnTo>
                    <a:lnTo>
                      <a:pt x="894" y="725"/>
                    </a:lnTo>
                    <a:lnTo>
                      <a:pt x="896" y="727"/>
                    </a:lnTo>
                    <a:lnTo>
                      <a:pt x="898" y="728"/>
                    </a:lnTo>
                    <a:lnTo>
                      <a:pt x="898" y="730"/>
                    </a:lnTo>
                    <a:lnTo>
                      <a:pt x="898" y="734"/>
                    </a:lnTo>
                    <a:lnTo>
                      <a:pt x="898" y="738"/>
                    </a:lnTo>
                    <a:lnTo>
                      <a:pt x="901" y="741"/>
                    </a:lnTo>
                    <a:lnTo>
                      <a:pt x="903" y="742"/>
                    </a:lnTo>
                    <a:lnTo>
                      <a:pt x="900" y="746"/>
                    </a:lnTo>
                    <a:lnTo>
                      <a:pt x="896" y="746"/>
                    </a:lnTo>
                    <a:lnTo>
                      <a:pt x="893" y="746"/>
                    </a:lnTo>
                    <a:lnTo>
                      <a:pt x="893" y="746"/>
                    </a:lnTo>
                    <a:lnTo>
                      <a:pt x="890" y="746"/>
                    </a:lnTo>
                    <a:lnTo>
                      <a:pt x="887" y="746"/>
                    </a:lnTo>
                    <a:lnTo>
                      <a:pt x="882" y="746"/>
                    </a:lnTo>
                    <a:lnTo>
                      <a:pt x="879" y="746"/>
                    </a:lnTo>
                    <a:lnTo>
                      <a:pt x="878" y="745"/>
                    </a:lnTo>
                    <a:lnTo>
                      <a:pt x="875" y="745"/>
                    </a:lnTo>
                    <a:lnTo>
                      <a:pt x="874" y="745"/>
                    </a:lnTo>
                    <a:lnTo>
                      <a:pt x="871" y="746"/>
                    </a:lnTo>
                    <a:lnTo>
                      <a:pt x="868" y="748"/>
                    </a:lnTo>
                    <a:lnTo>
                      <a:pt x="865" y="749"/>
                    </a:lnTo>
                    <a:lnTo>
                      <a:pt x="861" y="746"/>
                    </a:lnTo>
                    <a:lnTo>
                      <a:pt x="858" y="745"/>
                    </a:lnTo>
                    <a:lnTo>
                      <a:pt x="852" y="741"/>
                    </a:lnTo>
                    <a:lnTo>
                      <a:pt x="852" y="739"/>
                    </a:lnTo>
                    <a:lnTo>
                      <a:pt x="852" y="737"/>
                    </a:lnTo>
                    <a:lnTo>
                      <a:pt x="850" y="735"/>
                    </a:lnTo>
                    <a:lnTo>
                      <a:pt x="846" y="735"/>
                    </a:lnTo>
                    <a:lnTo>
                      <a:pt x="843" y="737"/>
                    </a:lnTo>
                    <a:lnTo>
                      <a:pt x="842" y="737"/>
                    </a:lnTo>
                    <a:lnTo>
                      <a:pt x="840" y="737"/>
                    </a:lnTo>
                    <a:lnTo>
                      <a:pt x="838" y="737"/>
                    </a:lnTo>
                    <a:lnTo>
                      <a:pt x="836" y="735"/>
                    </a:lnTo>
                    <a:lnTo>
                      <a:pt x="835" y="734"/>
                    </a:lnTo>
                    <a:lnTo>
                      <a:pt x="834" y="731"/>
                    </a:lnTo>
                    <a:lnTo>
                      <a:pt x="834" y="731"/>
                    </a:lnTo>
                    <a:lnTo>
                      <a:pt x="831" y="732"/>
                    </a:lnTo>
                    <a:lnTo>
                      <a:pt x="828" y="732"/>
                    </a:lnTo>
                    <a:lnTo>
                      <a:pt x="825" y="732"/>
                    </a:lnTo>
                    <a:lnTo>
                      <a:pt x="824" y="732"/>
                    </a:lnTo>
                    <a:lnTo>
                      <a:pt x="818" y="734"/>
                    </a:lnTo>
                    <a:lnTo>
                      <a:pt x="817" y="734"/>
                    </a:lnTo>
                    <a:lnTo>
                      <a:pt x="816" y="738"/>
                    </a:lnTo>
                    <a:lnTo>
                      <a:pt x="813" y="739"/>
                    </a:lnTo>
                    <a:lnTo>
                      <a:pt x="809" y="738"/>
                    </a:lnTo>
                    <a:lnTo>
                      <a:pt x="809" y="739"/>
                    </a:lnTo>
                    <a:lnTo>
                      <a:pt x="809" y="741"/>
                    </a:lnTo>
                    <a:lnTo>
                      <a:pt x="810" y="742"/>
                    </a:lnTo>
                    <a:lnTo>
                      <a:pt x="809" y="742"/>
                    </a:lnTo>
                    <a:lnTo>
                      <a:pt x="807" y="745"/>
                    </a:lnTo>
                    <a:lnTo>
                      <a:pt x="805" y="746"/>
                    </a:lnTo>
                    <a:lnTo>
                      <a:pt x="802" y="748"/>
                    </a:lnTo>
                    <a:lnTo>
                      <a:pt x="802" y="750"/>
                    </a:lnTo>
                    <a:lnTo>
                      <a:pt x="799" y="752"/>
                    </a:lnTo>
                    <a:lnTo>
                      <a:pt x="798" y="754"/>
                    </a:lnTo>
                    <a:lnTo>
                      <a:pt x="798" y="757"/>
                    </a:lnTo>
                    <a:lnTo>
                      <a:pt x="793" y="759"/>
                    </a:lnTo>
                    <a:lnTo>
                      <a:pt x="791" y="761"/>
                    </a:lnTo>
                    <a:lnTo>
                      <a:pt x="791" y="761"/>
                    </a:lnTo>
                    <a:lnTo>
                      <a:pt x="784" y="761"/>
                    </a:lnTo>
                    <a:lnTo>
                      <a:pt x="782" y="763"/>
                    </a:lnTo>
                    <a:lnTo>
                      <a:pt x="780" y="768"/>
                    </a:lnTo>
                    <a:lnTo>
                      <a:pt x="780" y="768"/>
                    </a:lnTo>
                    <a:lnTo>
                      <a:pt x="778" y="768"/>
                    </a:lnTo>
                    <a:lnTo>
                      <a:pt x="776" y="767"/>
                    </a:lnTo>
                    <a:lnTo>
                      <a:pt x="774" y="767"/>
                    </a:lnTo>
                    <a:lnTo>
                      <a:pt x="774" y="767"/>
                    </a:lnTo>
                    <a:lnTo>
                      <a:pt x="770" y="766"/>
                    </a:lnTo>
                    <a:lnTo>
                      <a:pt x="767" y="763"/>
                    </a:lnTo>
                    <a:lnTo>
                      <a:pt x="764" y="761"/>
                    </a:lnTo>
                    <a:lnTo>
                      <a:pt x="764" y="760"/>
                    </a:lnTo>
                    <a:lnTo>
                      <a:pt x="766" y="757"/>
                    </a:lnTo>
                    <a:lnTo>
                      <a:pt x="764" y="756"/>
                    </a:lnTo>
                    <a:lnTo>
                      <a:pt x="762" y="757"/>
                    </a:lnTo>
                    <a:lnTo>
                      <a:pt x="760" y="760"/>
                    </a:lnTo>
                    <a:lnTo>
                      <a:pt x="758" y="760"/>
                    </a:lnTo>
                    <a:lnTo>
                      <a:pt x="751" y="761"/>
                    </a:lnTo>
                    <a:lnTo>
                      <a:pt x="749" y="763"/>
                    </a:lnTo>
                    <a:lnTo>
                      <a:pt x="748" y="763"/>
                    </a:lnTo>
                    <a:lnTo>
                      <a:pt x="746" y="763"/>
                    </a:lnTo>
                    <a:lnTo>
                      <a:pt x="744" y="761"/>
                    </a:lnTo>
                    <a:lnTo>
                      <a:pt x="742" y="761"/>
                    </a:lnTo>
                    <a:lnTo>
                      <a:pt x="742" y="760"/>
                    </a:lnTo>
                    <a:lnTo>
                      <a:pt x="741" y="760"/>
                    </a:lnTo>
                    <a:lnTo>
                      <a:pt x="740" y="757"/>
                    </a:lnTo>
                    <a:lnTo>
                      <a:pt x="740" y="756"/>
                    </a:lnTo>
                    <a:lnTo>
                      <a:pt x="740" y="754"/>
                    </a:lnTo>
                    <a:lnTo>
                      <a:pt x="740" y="753"/>
                    </a:lnTo>
                    <a:lnTo>
                      <a:pt x="738" y="752"/>
                    </a:lnTo>
                    <a:lnTo>
                      <a:pt x="737" y="752"/>
                    </a:lnTo>
                    <a:lnTo>
                      <a:pt x="734" y="750"/>
                    </a:lnTo>
                    <a:lnTo>
                      <a:pt x="731" y="749"/>
                    </a:lnTo>
                    <a:lnTo>
                      <a:pt x="730" y="749"/>
                    </a:lnTo>
                    <a:lnTo>
                      <a:pt x="729" y="746"/>
                    </a:lnTo>
                    <a:lnTo>
                      <a:pt x="726" y="742"/>
                    </a:lnTo>
                    <a:lnTo>
                      <a:pt x="723" y="739"/>
                    </a:lnTo>
                    <a:lnTo>
                      <a:pt x="719" y="738"/>
                    </a:lnTo>
                    <a:lnTo>
                      <a:pt x="713" y="738"/>
                    </a:lnTo>
                    <a:lnTo>
                      <a:pt x="709" y="739"/>
                    </a:lnTo>
                    <a:lnTo>
                      <a:pt x="709" y="741"/>
                    </a:lnTo>
                    <a:lnTo>
                      <a:pt x="709" y="742"/>
                    </a:lnTo>
                    <a:lnTo>
                      <a:pt x="709" y="743"/>
                    </a:lnTo>
                    <a:lnTo>
                      <a:pt x="706" y="743"/>
                    </a:lnTo>
                    <a:lnTo>
                      <a:pt x="705" y="743"/>
                    </a:lnTo>
                    <a:lnTo>
                      <a:pt x="701" y="745"/>
                    </a:lnTo>
                    <a:lnTo>
                      <a:pt x="698" y="742"/>
                    </a:lnTo>
                    <a:lnTo>
                      <a:pt x="695" y="743"/>
                    </a:lnTo>
                    <a:lnTo>
                      <a:pt x="694" y="745"/>
                    </a:lnTo>
                    <a:lnTo>
                      <a:pt x="691" y="745"/>
                    </a:lnTo>
                    <a:lnTo>
                      <a:pt x="690" y="742"/>
                    </a:lnTo>
                    <a:lnTo>
                      <a:pt x="687" y="742"/>
                    </a:lnTo>
                    <a:lnTo>
                      <a:pt x="687" y="739"/>
                    </a:lnTo>
                    <a:lnTo>
                      <a:pt x="687" y="738"/>
                    </a:lnTo>
                    <a:lnTo>
                      <a:pt x="683" y="737"/>
                    </a:lnTo>
                    <a:lnTo>
                      <a:pt x="682" y="737"/>
                    </a:lnTo>
                    <a:lnTo>
                      <a:pt x="682" y="739"/>
                    </a:lnTo>
                    <a:lnTo>
                      <a:pt x="682" y="741"/>
                    </a:lnTo>
                    <a:lnTo>
                      <a:pt x="682" y="742"/>
                    </a:lnTo>
                    <a:lnTo>
                      <a:pt x="679" y="743"/>
                    </a:lnTo>
                    <a:lnTo>
                      <a:pt x="676" y="743"/>
                    </a:lnTo>
                    <a:lnTo>
                      <a:pt x="643" y="703"/>
                    </a:lnTo>
                    <a:lnTo>
                      <a:pt x="619" y="685"/>
                    </a:lnTo>
                    <a:lnTo>
                      <a:pt x="618" y="684"/>
                    </a:lnTo>
                    <a:lnTo>
                      <a:pt x="621" y="683"/>
                    </a:lnTo>
                    <a:lnTo>
                      <a:pt x="624" y="681"/>
                    </a:lnTo>
                    <a:lnTo>
                      <a:pt x="624" y="678"/>
                    </a:lnTo>
                    <a:lnTo>
                      <a:pt x="622" y="677"/>
                    </a:lnTo>
                    <a:lnTo>
                      <a:pt x="618" y="678"/>
                    </a:lnTo>
                    <a:lnTo>
                      <a:pt x="615" y="678"/>
                    </a:lnTo>
                    <a:lnTo>
                      <a:pt x="614" y="681"/>
                    </a:lnTo>
                    <a:lnTo>
                      <a:pt x="611" y="683"/>
                    </a:lnTo>
                    <a:lnTo>
                      <a:pt x="608" y="685"/>
                    </a:lnTo>
                    <a:lnTo>
                      <a:pt x="608" y="687"/>
                    </a:lnTo>
                    <a:lnTo>
                      <a:pt x="606" y="688"/>
                    </a:lnTo>
                    <a:lnTo>
                      <a:pt x="606" y="691"/>
                    </a:lnTo>
                    <a:lnTo>
                      <a:pt x="603" y="692"/>
                    </a:lnTo>
                    <a:lnTo>
                      <a:pt x="599" y="692"/>
                    </a:lnTo>
                    <a:lnTo>
                      <a:pt x="596" y="694"/>
                    </a:lnTo>
                    <a:lnTo>
                      <a:pt x="597" y="696"/>
                    </a:lnTo>
                    <a:lnTo>
                      <a:pt x="594" y="698"/>
                    </a:lnTo>
                    <a:lnTo>
                      <a:pt x="593" y="698"/>
                    </a:lnTo>
                    <a:lnTo>
                      <a:pt x="589" y="696"/>
                    </a:lnTo>
                    <a:lnTo>
                      <a:pt x="585" y="696"/>
                    </a:lnTo>
                    <a:lnTo>
                      <a:pt x="583" y="699"/>
                    </a:lnTo>
                    <a:lnTo>
                      <a:pt x="582" y="699"/>
                    </a:lnTo>
                    <a:lnTo>
                      <a:pt x="581" y="696"/>
                    </a:lnTo>
                    <a:lnTo>
                      <a:pt x="581" y="692"/>
                    </a:lnTo>
                    <a:lnTo>
                      <a:pt x="582" y="691"/>
                    </a:lnTo>
                    <a:lnTo>
                      <a:pt x="583" y="690"/>
                    </a:lnTo>
                    <a:lnTo>
                      <a:pt x="582" y="688"/>
                    </a:lnTo>
                    <a:lnTo>
                      <a:pt x="579" y="690"/>
                    </a:lnTo>
                    <a:lnTo>
                      <a:pt x="578" y="690"/>
                    </a:lnTo>
                    <a:lnTo>
                      <a:pt x="572" y="687"/>
                    </a:lnTo>
                    <a:lnTo>
                      <a:pt x="570" y="688"/>
                    </a:lnTo>
                    <a:lnTo>
                      <a:pt x="571" y="690"/>
                    </a:lnTo>
                    <a:lnTo>
                      <a:pt x="572" y="690"/>
                    </a:lnTo>
                    <a:lnTo>
                      <a:pt x="570" y="692"/>
                    </a:lnTo>
                    <a:lnTo>
                      <a:pt x="568" y="692"/>
                    </a:lnTo>
                    <a:lnTo>
                      <a:pt x="567" y="690"/>
                    </a:lnTo>
                    <a:lnTo>
                      <a:pt x="567" y="685"/>
                    </a:lnTo>
                    <a:lnTo>
                      <a:pt x="561" y="681"/>
                    </a:lnTo>
                    <a:lnTo>
                      <a:pt x="561" y="683"/>
                    </a:lnTo>
                    <a:lnTo>
                      <a:pt x="563" y="685"/>
                    </a:lnTo>
                    <a:lnTo>
                      <a:pt x="561" y="687"/>
                    </a:lnTo>
                    <a:lnTo>
                      <a:pt x="560" y="687"/>
                    </a:lnTo>
                    <a:lnTo>
                      <a:pt x="560" y="684"/>
                    </a:lnTo>
                    <a:lnTo>
                      <a:pt x="557" y="685"/>
                    </a:lnTo>
                    <a:lnTo>
                      <a:pt x="557" y="687"/>
                    </a:lnTo>
                    <a:lnTo>
                      <a:pt x="556" y="688"/>
                    </a:lnTo>
                    <a:lnTo>
                      <a:pt x="553" y="687"/>
                    </a:lnTo>
                    <a:lnTo>
                      <a:pt x="550" y="688"/>
                    </a:lnTo>
                    <a:lnTo>
                      <a:pt x="549" y="687"/>
                    </a:lnTo>
                    <a:lnTo>
                      <a:pt x="548" y="684"/>
                    </a:lnTo>
                    <a:lnTo>
                      <a:pt x="550" y="684"/>
                    </a:lnTo>
                    <a:lnTo>
                      <a:pt x="550" y="683"/>
                    </a:lnTo>
                    <a:lnTo>
                      <a:pt x="550" y="680"/>
                    </a:lnTo>
                    <a:lnTo>
                      <a:pt x="550" y="678"/>
                    </a:lnTo>
                    <a:lnTo>
                      <a:pt x="550" y="677"/>
                    </a:lnTo>
                    <a:lnTo>
                      <a:pt x="548" y="676"/>
                    </a:lnTo>
                    <a:lnTo>
                      <a:pt x="546" y="673"/>
                    </a:lnTo>
                    <a:lnTo>
                      <a:pt x="545" y="670"/>
                    </a:lnTo>
                    <a:lnTo>
                      <a:pt x="545" y="670"/>
                    </a:lnTo>
                    <a:lnTo>
                      <a:pt x="543" y="666"/>
                    </a:lnTo>
                    <a:lnTo>
                      <a:pt x="541" y="666"/>
                    </a:lnTo>
                    <a:lnTo>
                      <a:pt x="538" y="667"/>
                    </a:lnTo>
                    <a:lnTo>
                      <a:pt x="535" y="667"/>
                    </a:lnTo>
                    <a:lnTo>
                      <a:pt x="531" y="666"/>
                    </a:lnTo>
                    <a:lnTo>
                      <a:pt x="528" y="666"/>
                    </a:lnTo>
                    <a:lnTo>
                      <a:pt x="524" y="665"/>
                    </a:lnTo>
                    <a:lnTo>
                      <a:pt x="523" y="665"/>
                    </a:lnTo>
                    <a:lnTo>
                      <a:pt x="521" y="665"/>
                    </a:lnTo>
                    <a:lnTo>
                      <a:pt x="518" y="666"/>
                    </a:lnTo>
                    <a:lnTo>
                      <a:pt x="517" y="669"/>
                    </a:lnTo>
                    <a:lnTo>
                      <a:pt x="514" y="669"/>
                    </a:lnTo>
                    <a:lnTo>
                      <a:pt x="513" y="670"/>
                    </a:lnTo>
                    <a:lnTo>
                      <a:pt x="514" y="672"/>
                    </a:lnTo>
                    <a:lnTo>
                      <a:pt x="514" y="673"/>
                    </a:lnTo>
                    <a:lnTo>
                      <a:pt x="510" y="674"/>
                    </a:lnTo>
                    <a:lnTo>
                      <a:pt x="509" y="674"/>
                    </a:lnTo>
                    <a:lnTo>
                      <a:pt x="507" y="676"/>
                    </a:lnTo>
                    <a:lnTo>
                      <a:pt x="503" y="677"/>
                    </a:lnTo>
                    <a:lnTo>
                      <a:pt x="503" y="677"/>
                    </a:lnTo>
                    <a:lnTo>
                      <a:pt x="502" y="677"/>
                    </a:lnTo>
                    <a:lnTo>
                      <a:pt x="496" y="681"/>
                    </a:lnTo>
                    <a:lnTo>
                      <a:pt x="492" y="683"/>
                    </a:lnTo>
                    <a:lnTo>
                      <a:pt x="491" y="684"/>
                    </a:lnTo>
                    <a:lnTo>
                      <a:pt x="488" y="684"/>
                    </a:lnTo>
                    <a:lnTo>
                      <a:pt x="487" y="683"/>
                    </a:lnTo>
                    <a:lnTo>
                      <a:pt x="485" y="684"/>
                    </a:lnTo>
                    <a:lnTo>
                      <a:pt x="485" y="685"/>
                    </a:lnTo>
                    <a:lnTo>
                      <a:pt x="483" y="685"/>
                    </a:lnTo>
                    <a:lnTo>
                      <a:pt x="481" y="687"/>
                    </a:lnTo>
                    <a:lnTo>
                      <a:pt x="481" y="690"/>
                    </a:lnTo>
                    <a:lnTo>
                      <a:pt x="480" y="691"/>
                    </a:lnTo>
                    <a:lnTo>
                      <a:pt x="478" y="690"/>
                    </a:lnTo>
                    <a:lnTo>
                      <a:pt x="476" y="690"/>
                    </a:lnTo>
                    <a:lnTo>
                      <a:pt x="474" y="691"/>
                    </a:lnTo>
                    <a:lnTo>
                      <a:pt x="470" y="691"/>
                    </a:lnTo>
                    <a:lnTo>
                      <a:pt x="467" y="694"/>
                    </a:lnTo>
                    <a:lnTo>
                      <a:pt x="466" y="695"/>
                    </a:lnTo>
                    <a:lnTo>
                      <a:pt x="463" y="695"/>
                    </a:lnTo>
                    <a:lnTo>
                      <a:pt x="459" y="696"/>
                    </a:lnTo>
                    <a:lnTo>
                      <a:pt x="456" y="696"/>
                    </a:lnTo>
                    <a:lnTo>
                      <a:pt x="452" y="698"/>
                    </a:lnTo>
                    <a:lnTo>
                      <a:pt x="452" y="701"/>
                    </a:lnTo>
                    <a:lnTo>
                      <a:pt x="451" y="702"/>
                    </a:lnTo>
                    <a:lnTo>
                      <a:pt x="449" y="699"/>
                    </a:lnTo>
                    <a:lnTo>
                      <a:pt x="447" y="699"/>
                    </a:lnTo>
                    <a:lnTo>
                      <a:pt x="444" y="701"/>
                    </a:lnTo>
                    <a:lnTo>
                      <a:pt x="444" y="702"/>
                    </a:lnTo>
                    <a:lnTo>
                      <a:pt x="442" y="703"/>
                    </a:lnTo>
                    <a:lnTo>
                      <a:pt x="441" y="702"/>
                    </a:lnTo>
                    <a:lnTo>
                      <a:pt x="438" y="702"/>
                    </a:lnTo>
                    <a:lnTo>
                      <a:pt x="437" y="701"/>
                    </a:lnTo>
                    <a:lnTo>
                      <a:pt x="436" y="701"/>
                    </a:lnTo>
                    <a:lnTo>
                      <a:pt x="434" y="702"/>
                    </a:lnTo>
                    <a:lnTo>
                      <a:pt x="430" y="703"/>
                    </a:lnTo>
                    <a:lnTo>
                      <a:pt x="430" y="703"/>
                    </a:lnTo>
                    <a:lnTo>
                      <a:pt x="431" y="706"/>
                    </a:lnTo>
                    <a:lnTo>
                      <a:pt x="430" y="707"/>
                    </a:lnTo>
                    <a:lnTo>
                      <a:pt x="433" y="709"/>
                    </a:lnTo>
                    <a:lnTo>
                      <a:pt x="436" y="709"/>
                    </a:lnTo>
                    <a:lnTo>
                      <a:pt x="437" y="712"/>
                    </a:lnTo>
                    <a:lnTo>
                      <a:pt x="433" y="712"/>
                    </a:lnTo>
                    <a:lnTo>
                      <a:pt x="431" y="712"/>
                    </a:lnTo>
                    <a:lnTo>
                      <a:pt x="433" y="714"/>
                    </a:lnTo>
                    <a:lnTo>
                      <a:pt x="436" y="714"/>
                    </a:lnTo>
                    <a:lnTo>
                      <a:pt x="438" y="716"/>
                    </a:lnTo>
                    <a:lnTo>
                      <a:pt x="440" y="714"/>
                    </a:lnTo>
                    <a:lnTo>
                      <a:pt x="442" y="714"/>
                    </a:lnTo>
                    <a:lnTo>
                      <a:pt x="444" y="716"/>
                    </a:lnTo>
                    <a:lnTo>
                      <a:pt x="447" y="717"/>
                    </a:lnTo>
                    <a:lnTo>
                      <a:pt x="447" y="720"/>
                    </a:lnTo>
                    <a:lnTo>
                      <a:pt x="445" y="720"/>
                    </a:lnTo>
                    <a:lnTo>
                      <a:pt x="442" y="720"/>
                    </a:lnTo>
                    <a:lnTo>
                      <a:pt x="437" y="720"/>
                    </a:lnTo>
                    <a:lnTo>
                      <a:pt x="434" y="723"/>
                    </a:lnTo>
                    <a:lnTo>
                      <a:pt x="431" y="727"/>
                    </a:lnTo>
                    <a:lnTo>
                      <a:pt x="431" y="730"/>
                    </a:lnTo>
                    <a:lnTo>
                      <a:pt x="434" y="731"/>
                    </a:lnTo>
                    <a:lnTo>
                      <a:pt x="434" y="734"/>
                    </a:lnTo>
                    <a:lnTo>
                      <a:pt x="433" y="737"/>
                    </a:lnTo>
                    <a:lnTo>
                      <a:pt x="431" y="739"/>
                    </a:lnTo>
                    <a:lnTo>
                      <a:pt x="430" y="739"/>
                    </a:lnTo>
                    <a:lnTo>
                      <a:pt x="429" y="741"/>
                    </a:lnTo>
                    <a:lnTo>
                      <a:pt x="430" y="742"/>
                    </a:lnTo>
                    <a:lnTo>
                      <a:pt x="430" y="743"/>
                    </a:lnTo>
                    <a:lnTo>
                      <a:pt x="433" y="743"/>
                    </a:lnTo>
                    <a:lnTo>
                      <a:pt x="436" y="745"/>
                    </a:lnTo>
                    <a:lnTo>
                      <a:pt x="438" y="746"/>
                    </a:lnTo>
                    <a:lnTo>
                      <a:pt x="438" y="748"/>
                    </a:lnTo>
                    <a:lnTo>
                      <a:pt x="441" y="749"/>
                    </a:lnTo>
                    <a:lnTo>
                      <a:pt x="445" y="749"/>
                    </a:lnTo>
                    <a:lnTo>
                      <a:pt x="447" y="750"/>
                    </a:lnTo>
                    <a:lnTo>
                      <a:pt x="447" y="761"/>
                    </a:lnTo>
                    <a:lnTo>
                      <a:pt x="445" y="763"/>
                    </a:lnTo>
                    <a:lnTo>
                      <a:pt x="441" y="764"/>
                    </a:lnTo>
                    <a:lnTo>
                      <a:pt x="437" y="764"/>
                    </a:lnTo>
                    <a:lnTo>
                      <a:pt x="433" y="761"/>
                    </a:lnTo>
                    <a:lnTo>
                      <a:pt x="431" y="763"/>
                    </a:lnTo>
                    <a:lnTo>
                      <a:pt x="431" y="766"/>
                    </a:lnTo>
                    <a:lnTo>
                      <a:pt x="430" y="768"/>
                    </a:lnTo>
                    <a:lnTo>
                      <a:pt x="427" y="768"/>
                    </a:lnTo>
                    <a:lnTo>
                      <a:pt x="423" y="767"/>
                    </a:lnTo>
                    <a:lnTo>
                      <a:pt x="419" y="767"/>
                    </a:lnTo>
                    <a:lnTo>
                      <a:pt x="416" y="766"/>
                    </a:lnTo>
                    <a:lnTo>
                      <a:pt x="416" y="766"/>
                    </a:lnTo>
                    <a:lnTo>
                      <a:pt x="413" y="766"/>
                    </a:lnTo>
                    <a:lnTo>
                      <a:pt x="411" y="763"/>
                    </a:lnTo>
                    <a:lnTo>
                      <a:pt x="413" y="761"/>
                    </a:lnTo>
                    <a:lnTo>
                      <a:pt x="413" y="760"/>
                    </a:lnTo>
                    <a:lnTo>
                      <a:pt x="412" y="759"/>
                    </a:lnTo>
                    <a:lnTo>
                      <a:pt x="408" y="757"/>
                    </a:lnTo>
                    <a:lnTo>
                      <a:pt x="407" y="759"/>
                    </a:lnTo>
                    <a:lnTo>
                      <a:pt x="404" y="759"/>
                    </a:lnTo>
                    <a:lnTo>
                      <a:pt x="402" y="759"/>
                    </a:lnTo>
                    <a:lnTo>
                      <a:pt x="402" y="763"/>
                    </a:lnTo>
                    <a:lnTo>
                      <a:pt x="398" y="763"/>
                    </a:lnTo>
                    <a:lnTo>
                      <a:pt x="398" y="761"/>
                    </a:lnTo>
                    <a:lnTo>
                      <a:pt x="394" y="757"/>
                    </a:lnTo>
                    <a:lnTo>
                      <a:pt x="391" y="759"/>
                    </a:lnTo>
                    <a:lnTo>
                      <a:pt x="390" y="760"/>
                    </a:lnTo>
                    <a:lnTo>
                      <a:pt x="389" y="759"/>
                    </a:lnTo>
                    <a:lnTo>
                      <a:pt x="386" y="759"/>
                    </a:lnTo>
                    <a:lnTo>
                      <a:pt x="386" y="761"/>
                    </a:lnTo>
                    <a:lnTo>
                      <a:pt x="383" y="761"/>
                    </a:lnTo>
                    <a:lnTo>
                      <a:pt x="383" y="767"/>
                    </a:lnTo>
                    <a:lnTo>
                      <a:pt x="380" y="770"/>
                    </a:lnTo>
                    <a:lnTo>
                      <a:pt x="378" y="768"/>
                    </a:lnTo>
                    <a:lnTo>
                      <a:pt x="376" y="766"/>
                    </a:lnTo>
                    <a:lnTo>
                      <a:pt x="372" y="766"/>
                    </a:lnTo>
                    <a:lnTo>
                      <a:pt x="369" y="763"/>
                    </a:lnTo>
                    <a:lnTo>
                      <a:pt x="366" y="764"/>
                    </a:lnTo>
                    <a:lnTo>
                      <a:pt x="368" y="767"/>
                    </a:lnTo>
                    <a:lnTo>
                      <a:pt x="365" y="770"/>
                    </a:lnTo>
                    <a:lnTo>
                      <a:pt x="364" y="770"/>
                    </a:lnTo>
                    <a:lnTo>
                      <a:pt x="364" y="767"/>
                    </a:lnTo>
                    <a:lnTo>
                      <a:pt x="362" y="764"/>
                    </a:lnTo>
                    <a:lnTo>
                      <a:pt x="361" y="764"/>
                    </a:lnTo>
                    <a:lnTo>
                      <a:pt x="357" y="761"/>
                    </a:lnTo>
                    <a:lnTo>
                      <a:pt x="355" y="759"/>
                    </a:lnTo>
                    <a:lnTo>
                      <a:pt x="353" y="759"/>
                    </a:lnTo>
                    <a:lnTo>
                      <a:pt x="350" y="756"/>
                    </a:lnTo>
                    <a:lnTo>
                      <a:pt x="349" y="756"/>
                    </a:lnTo>
                    <a:lnTo>
                      <a:pt x="347" y="753"/>
                    </a:lnTo>
                    <a:lnTo>
                      <a:pt x="344" y="753"/>
                    </a:lnTo>
                    <a:lnTo>
                      <a:pt x="340" y="754"/>
                    </a:lnTo>
                    <a:lnTo>
                      <a:pt x="336" y="753"/>
                    </a:lnTo>
                    <a:lnTo>
                      <a:pt x="335" y="749"/>
                    </a:lnTo>
                    <a:lnTo>
                      <a:pt x="333" y="749"/>
                    </a:lnTo>
                    <a:lnTo>
                      <a:pt x="331" y="752"/>
                    </a:lnTo>
                    <a:lnTo>
                      <a:pt x="328" y="752"/>
                    </a:lnTo>
                    <a:lnTo>
                      <a:pt x="326" y="753"/>
                    </a:lnTo>
                    <a:lnTo>
                      <a:pt x="325" y="754"/>
                    </a:lnTo>
                    <a:lnTo>
                      <a:pt x="325" y="753"/>
                    </a:lnTo>
                    <a:lnTo>
                      <a:pt x="324" y="754"/>
                    </a:lnTo>
                    <a:lnTo>
                      <a:pt x="322" y="756"/>
                    </a:lnTo>
                    <a:lnTo>
                      <a:pt x="321" y="757"/>
                    </a:lnTo>
                    <a:lnTo>
                      <a:pt x="320" y="756"/>
                    </a:lnTo>
                    <a:lnTo>
                      <a:pt x="321" y="753"/>
                    </a:lnTo>
                    <a:lnTo>
                      <a:pt x="321" y="752"/>
                    </a:lnTo>
                    <a:lnTo>
                      <a:pt x="318" y="750"/>
                    </a:lnTo>
                    <a:lnTo>
                      <a:pt x="314" y="749"/>
                    </a:lnTo>
                    <a:lnTo>
                      <a:pt x="314" y="750"/>
                    </a:lnTo>
                    <a:lnTo>
                      <a:pt x="314" y="753"/>
                    </a:lnTo>
                    <a:lnTo>
                      <a:pt x="314" y="754"/>
                    </a:lnTo>
                    <a:lnTo>
                      <a:pt x="311" y="754"/>
                    </a:lnTo>
                    <a:lnTo>
                      <a:pt x="308" y="756"/>
                    </a:lnTo>
                    <a:lnTo>
                      <a:pt x="307" y="759"/>
                    </a:lnTo>
                    <a:lnTo>
                      <a:pt x="306" y="759"/>
                    </a:lnTo>
                    <a:lnTo>
                      <a:pt x="302" y="761"/>
                    </a:lnTo>
                    <a:lnTo>
                      <a:pt x="302" y="764"/>
                    </a:lnTo>
                    <a:lnTo>
                      <a:pt x="303" y="767"/>
                    </a:lnTo>
                    <a:lnTo>
                      <a:pt x="303" y="770"/>
                    </a:lnTo>
                    <a:lnTo>
                      <a:pt x="299" y="770"/>
                    </a:lnTo>
                    <a:lnTo>
                      <a:pt x="295" y="771"/>
                    </a:lnTo>
                    <a:lnTo>
                      <a:pt x="297" y="781"/>
                    </a:lnTo>
                    <a:lnTo>
                      <a:pt x="296" y="782"/>
                    </a:lnTo>
                    <a:lnTo>
                      <a:pt x="296" y="786"/>
                    </a:lnTo>
                    <a:lnTo>
                      <a:pt x="292" y="788"/>
                    </a:lnTo>
                    <a:lnTo>
                      <a:pt x="289" y="785"/>
                    </a:lnTo>
                    <a:lnTo>
                      <a:pt x="288" y="782"/>
                    </a:lnTo>
                    <a:lnTo>
                      <a:pt x="281" y="775"/>
                    </a:lnTo>
                    <a:lnTo>
                      <a:pt x="278" y="778"/>
                    </a:lnTo>
                    <a:lnTo>
                      <a:pt x="278" y="782"/>
                    </a:lnTo>
                    <a:lnTo>
                      <a:pt x="275" y="786"/>
                    </a:lnTo>
                    <a:lnTo>
                      <a:pt x="273" y="788"/>
                    </a:lnTo>
                    <a:lnTo>
                      <a:pt x="274" y="793"/>
                    </a:lnTo>
                    <a:lnTo>
                      <a:pt x="275" y="796"/>
                    </a:lnTo>
                    <a:lnTo>
                      <a:pt x="274" y="804"/>
                    </a:lnTo>
                    <a:lnTo>
                      <a:pt x="273" y="808"/>
                    </a:lnTo>
                    <a:lnTo>
                      <a:pt x="278" y="811"/>
                    </a:lnTo>
                    <a:lnTo>
                      <a:pt x="279" y="814"/>
                    </a:lnTo>
                    <a:lnTo>
                      <a:pt x="279" y="817"/>
                    </a:lnTo>
                    <a:lnTo>
                      <a:pt x="284" y="819"/>
                    </a:lnTo>
                    <a:lnTo>
                      <a:pt x="285" y="818"/>
                    </a:lnTo>
                    <a:lnTo>
                      <a:pt x="293" y="821"/>
                    </a:lnTo>
                    <a:lnTo>
                      <a:pt x="299" y="826"/>
                    </a:lnTo>
                    <a:lnTo>
                      <a:pt x="304" y="835"/>
                    </a:lnTo>
                    <a:lnTo>
                      <a:pt x="299" y="835"/>
                    </a:lnTo>
                    <a:lnTo>
                      <a:pt x="299" y="837"/>
                    </a:lnTo>
                    <a:lnTo>
                      <a:pt x="304" y="840"/>
                    </a:lnTo>
                    <a:lnTo>
                      <a:pt x="307" y="839"/>
                    </a:lnTo>
                    <a:lnTo>
                      <a:pt x="310" y="842"/>
                    </a:lnTo>
                    <a:lnTo>
                      <a:pt x="310" y="842"/>
                    </a:lnTo>
                    <a:lnTo>
                      <a:pt x="310" y="842"/>
                    </a:lnTo>
                    <a:lnTo>
                      <a:pt x="310" y="843"/>
                    </a:lnTo>
                    <a:lnTo>
                      <a:pt x="310" y="844"/>
                    </a:lnTo>
                    <a:lnTo>
                      <a:pt x="308" y="844"/>
                    </a:lnTo>
                    <a:lnTo>
                      <a:pt x="310" y="846"/>
                    </a:lnTo>
                    <a:lnTo>
                      <a:pt x="310" y="847"/>
                    </a:lnTo>
                    <a:lnTo>
                      <a:pt x="308" y="847"/>
                    </a:lnTo>
                    <a:lnTo>
                      <a:pt x="308" y="847"/>
                    </a:lnTo>
                    <a:lnTo>
                      <a:pt x="308" y="850"/>
                    </a:lnTo>
                    <a:lnTo>
                      <a:pt x="307" y="848"/>
                    </a:lnTo>
                    <a:lnTo>
                      <a:pt x="306" y="848"/>
                    </a:lnTo>
                    <a:lnTo>
                      <a:pt x="303" y="848"/>
                    </a:lnTo>
                    <a:lnTo>
                      <a:pt x="302" y="848"/>
                    </a:lnTo>
                    <a:lnTo>
                      <a:pt x="306" y="851"/>
                    </a:lnTo>
                    <a:lnTo>
                      <a:pt x="306" y="853"/>
                    </a:lnTo>
                    <a:lnTo>
                      <a:pt x="306" y="854"/>
                    </a:lnTo>
                    <a:lnTo>
                      <a:pt x="304" y="853"/>
                    </a:lnTo>
                    <a:lnTo>
                      <a:pt x="302" y="853"/>
                    </a:lnTo>
                    <a:lnTo>
                      <a:pt x="300" y="853"/>
                    </a:lnTo>
                    <a:lnTo>
                      <a:pt x="300" y="853"/>
                    </a:lnTo>
                    <a:lnTo>
                      <a:pt x="302" y="853"/>
                    </a:lnTo>
                    <a:lnTo>
                      <a:pt x="302" y="854"/>
                    </a:lnTo>
                    <a:lnTo>
                      <a:pt x="300" y="855"/>
                    </a:lnTo>
                    <a:lnTo>
                      <a:pt x="299" y="855"/>
                    </a:lnTo>
                    <a:lnTo>
                      <a:pt x="297" y="857"/>
                    </a:lnTo>
                    <a:lnTo>
                      <a:pt x="296" y="855"/>
                    </a:lnTo>
                    <a:lnTo>
                      <a:pt x="295" y="857"/>
                    </a:lnTo>
                    <a:lnTo>
                      <a:pt x="295" y="857"/>
                    </a:lnTo>
                    <a:lnTo>
                      <a:pt x="293" y="857"/>
                    </a:lnTo>
                    <a:lnTo>
                      <a:pt x="292" y="855"/>
                    </a:lnTo>
                    <a:lnTo>
                      <a:pt x="292" y="858"/>
                    </a:lnTo>
                    <a:lnTo>
                      <a:pt x="290" y="860"/>
                    </a:lnTo>
                    <a:lnTo>
                      <a:pt x="289" y="862"/>
                    </a:lnTo>
                    <a:lnTo>
                      <a:pt x="288" y="864"/>
                    </a:lnTo>
                    <a:lnTo>
                      <a:pt x="288" y="866"/>
                    </a:lnTo>
                    <a:lnTo>
                      <a:pt x="286" y="868"/>
                    </a:lnTo>
                    <a:lnTo>
                      <a:pt x="286" y="873"/>
                    </a:lnTo>
                    <a:lnTo>
                      <a:pt x="285" y="875"/>
                    </a:lnTo>
                    <a:lnTo>
                      <a:pt x="284" y="876"/>
                    </a:lnTo>
                    <a:lnTo>
                      <a:pt x="285" y="882"/>
                    </a:lnTo>
                    <a:lnTo>
                      <a:pt x="288" y="882"/>
                    </a:lnTo>
                    <a:lnTo>
                      <a:pt x="289" y="882"/>
                    </a:lnTo>
                    <a:lnTo>
                      <a:pt x="290" y="883"/>
                    </a:lnTo>
                    <a:lnTo>
                      <a:pt x="293" y="884"/>
                    </a:lnTo>
                    <a:lnTo>
                      <a:pt x="293" y="889"/>
                    </a:lnTo>
                    <a:lnTo>
                      <a:pt x="296" y="890"/>
                    </a:lnTo>
                    <a:lnTo>
                      <a:pt x="297" y="889"/>
                    </a:lnTo>
                    <a:lnTo>
                      <a:pt x="299" y="889"/>
                    </a:lnTo>
                    <a:lnTo>
                      <a:pt x="299" y="891"/>
                    </a:lnTo>
                    <a:lnTo>
                      <a:pt x="297" y="894"/>
                    </a:lnTo>
                    <a:lnTo>
                      <a:pt x="296" y="893"/>
                    </a:lnTo>
                    <a:lnTo>
                      <a:pt x="296" y="895"/>
                    </a:lnTo>
                    <a:lnTo>
                      <a:pt x="297" y="895"/>
                    </a:lnTo>
                    <a:lnTo>
                      <a:pt x="299" y="897"/>
                    </a:lnTo>
                    <a:lnTo>
                      <a:pt x="299" y="898"/>
                    </a:lnTo>
                    <a:lnTo>
                      <a:pt x="299" y="902"/>
                    </a:lnTo>
                    <a:lnTo>
                      <a:pt x="302" y="905"/>
                    </a:lnTo>
                    <a:lnTo>
                      <a:pt x="302" y="908"/>
                    </a:lnTo>
                    <a:lnTo>
                      <a:pt x="307" y="915"/>
                    </a:lnTo>
                    <a:lnTo>
                      <a:pt x="314" y="920"/>
                    </a:lnTo>
                    <a:lnTo>
                      <a:pt x="315" y="920"/>
                    </a:lnTo>
                    <a:lnTo>
                      <a:pt x="315" y="922"/>
                    </a:lnTo>
                    <a:lnTo>
                      <a:pt x="311" y="927"/>
                    </a:lnTo>
                    <a:lnTo>
                      <a:pt x="307" y="929"/>
                    </a:lnTo>
                    <a:lnTo>
                      <a:pt x="306" y="931"/>
                    </a:lnTo>
                    <a:lnTo>
                      <a:pt x="300" y="930"/>
                    </a:lnTo>
                    <a:lnTo>
                      <a:pt x="297" y="927"/>
                    </a:lnTo>
                    <a:lnTo>
                      <a:pt x="292" y="922"/>
                    </a:lnTo>
                    <a:lnTo>
                      <a:pt x="288" y="922"/>
                    </a:lnTo>
                    <a:lnTo>
                      <a:pt x="288" y="923"/>
                    </a:lnTo>
                    <a:lnTo>
                      <a:pt x="286" y="923"/>
                    </a:lnTo>
                    <a:lnTo>
                      <a:pt x="285" y="923"/>
                    </a:lnTo>
                    <a:lnTo>
                      <a:pt x="284" y="923"/>
                    </a:lnTo>
                    <a:lnTo>
                      <a:pt x="284" y="922"/>
                    </a:lnTo>
                    <a:lnTo>
                      <a:pt x="281" y="919"/>
                    </a:lnTo>
                    <a:lnTo>
                      <a:pt x="279" y="919"/>
                    </a:lnTo>
                    <a:lnTo>
                      <a:pt x="278" y="919"/>
                    </a:lnTo>
                    <a:lnTo>
                      <a:pt x="278" y="919"/>
                    </a:lnTo>
                    <a:lnTo>
                      <a:pt x="277" y="919"/>
                    </a:lnTo>
                    <a:lnTo>
                      <a:pt x="274" y="920"/>
                    </a:lnTo>
                    <a:lnTo>
                      <a:pt x="271" y="922"/>
                    </a:lnTo>
                    <a:lnTo>
                      <a:pt x="268" y="923"/>
                    </a:lnTo>
                    <a:lnTo>
                      <a:pt x="266" y="923"/>
                    </a:lnTo>
                    <a:lnTo>
                      <a:pt x="264" y="923"/>
                    </a:lnTo>
                    <a:lnTo>
                      <a:pt x="261" y="923"/>
                    </a:lnTo>
                    <a:lnTo>
                      <a:pt x="260" y="922"/>
                    </a:lnTo>
                    <a:lnTo>
                      <a:pt x="259" y="920"/>
                    </a:lnTo>
                    <a:lnTo>
                      <a:pt x="259" y="920"/>
                    </a:lnTo>
                    <a:lnTo>
                      <a:pt x="244" y="920"/>
                    </a:lnTo>
                    <a:lnTo>
                      <a:pt x="244" y="922"/>
                    </a:lnTo>
                    <a:lnTo>
                      <a:pt x="244" y="922"/>
                    </a:lnTo>
                    <a:lnTo>
                      <a:pt x="244" y="925"/>
                    </a:lnTo>
                    <a:lnTo>
                      <a:pt x="244" y="926"/>
                    </a:lnTo>
                    <a:lnTo>
                      <a:pt x="241" y="926"/>
                    </a:lnTo>
                    <a:lnTo>
                      <a:pt x="238" y="927"/>
                    </a:lnTo>
                    <a:lnTo>
                      <a:pt x="234" y="927"/>
                    </a:lnTo>
                    <a:lnTo>
                      <a:pt x="230" y="927"/>
                    </a:lnTo>
                    <a:lnTo>
                      <a:pt x="227" y="927"/>
                    </a:lnTo>
                    <a:lnTo>
                      <a:pt x="227" y="926"/>
                    </a:lnTo>
                    <a:lnTo>
                      <a:pt x="227" y="925"/>
                    </a:lnTo>
                    <a:lnTo>
                      <a:pt x="226" y="920"/>
                    </a:lnTo>
                    <a:lnTo>
                      <a:pt x="224" y="915"/>
                    </a:lnTo>
                    <a:lnTo>
                      <a:pt x="223" y="912"/>
                    </a:lnTo>
                    <a:lnTo>
                      <a:pt x="220" y="908"/>
                    </a:lnTo>
                    <a:lnTo>
                      <a:pt x="217" y="908"/>
                    </a:lnTo>
                    <a:lnTo>
                      <a:pt x="217" y="907"/>
                    </a:lnTo>
                    <a:lnTo>
                      <a:pt x="213" y="902"/>
                    </a:lnTo>
                    <a:lnTo>
                      <a:pt x="212" y="904"/>
                    </a:lnTo>
                    <a:lnTo>
                      <a:pt x="210" y="904"/>
                    </a:lnTo>
                    <a:lnTo>
                      <a:pt x="208" y="902"/>
                    </a:lnTo>
                    <a:lnTo>
                      <a:pt x="206" y="900"/>
                    </a:lnTo>
                    <a:lnTo>
                      <a:pt x="205" y="900"/>
                    </a:lnTo>
                    <a:lnTo>
                      <a:pt x="202" y="898"/>
                    </a:lnTo>
                    <a:lnTo>
                      <a:pt x="201" y="897"/>
                    </a:lnTo>
                    <a:lnTo>
                      <a:pt x="199" y="897"/>
                    </a:lnTo>
                    <a:lnTo>
                      <a:pt x="197" y="895"/>
                    </a:lnTo>
                    <a:lnTo>
                      <a:pt x="197" y="893"/>
                    </a:lnTo>
                    <a:lnTo>
                      <a:pt x="194" y="893"/>
                    </a:lnTo>
                    <a:lnTo>
                      <a:pt x="192" y="890"/>
                    </a:lnTo>
                    <a:lnTo>
                      <a:pt x="184" y="883"/>
                    </a:lnTo>
                    <a:lnTo>
                      <a:pt x="180" y="882"/>
                    </a:lnTo>
                    <a:lnTo>
                      <a:pt x="174" y="879"/>
                    </a:lnTo>
                    <a:lnTo>
                      <a:pt x="170" y="879"/>
                    </a:lnTo>
                    <a:lnTo>
                      <a:pt x="168" y="876"/>
                    </a:lnTo>
                    <a:lnTo>
                      <a:pt x="168" y="875"/>
                    </a:lnTo>
                    <a:lnTo>
                      <a:pt x="163" y="872"/>
                    </a:lnTo>
                    <a:lnTo>
                      <a:pt x="162" y="872"/>
                    </a:lnTo>
                    <a:lnTo>
                      <a:pt x="159" y="871"/>
                    </a:lnTo>
                    <a:lnTo>
                      <a:pt x="161" y="869"/>
                    </a:lnTo>
                    <a:lnTo>
                      <a:pt x="162" y="869"/>
                    </a:lnTo>
                    <a:lnTo>
                      <a:pt x="162" y="866"/>
                    </a:lnTo>
                    <a:lnTo>
                      <a:pt x="162" y="865"/>
                    </a:lnTo>
                    <a:lnTo>
                      <a:pt x="165" y="866"/>
                    </a:lnTo>
                    <a:lnTo>
                      <a:pt x="166" y="868"/>
                    </a:lnTo>
                    <a:lnTo>
                      <a:pt x="168" y="868"/>
                    </a:lnTo>
                    <a:lnTo>
                      <a:pt x="170" y="868"/>
                    </a:lnTo>
                    <a:lnTo>
                      <a:pt x="170" y="864"/>
                    </a:lnTo>
                    <a:lnTo>
                      <a:pt x="169" y="864"/>
                    </a:lnTo>
                    <a:lnTo>
                      <a:pt x="169" y="861"/>
                    </a:lnTo>
                    <a:lnTo>
                      <a:pt x="172" y="858"/>
                    </a:lnTo>
                    <a:lnTo>
                      <a:pt x="172" y="857"/>
                    </a:lnTo>
                    <a:lnTo>
                      <a:pt x="173" y="855"/>
                    </a:lnTo>
                    <a:lnTo>
                      <a:pt x="174" y="857"/>
                    </a:lnTo>
                    <a:lnTo>
                      <a:pt x="176" y="854"/>
                    </a:lnTo>
                    <a:lnTo>
                      <a:pt x="177" y="854"/>
                    </a:lnTo>
                    <a:lnTo>
                      <a:pt x="177" y="853"/>
                    </a:lnTo>
                    <a:lnTo>
                      <a:pt x="174" y="853"/>
                    </a:lnTo>
                    <a:lnTo>
                      <a:pt x="174" y="851"/>
                    </a:lnTo>
                    <a:lnTo>
                      <a:pt x="173" y="853"/>
                    </a:lnTo>
                    <a:lnTo>
                      <a:pt x="170" y="850"/>
                    </a:lnTo>
                    <a:lnTo>
                      <a:pt x="169" y="846"/>
                    </a:lnTo>
                    <a:lnTo>
                      <a:pt x="173" y="846"/>
                    </a:lnTo>
                    <a:lnTo>
                      <a:pt x="177" y="846"/>
                    </a:lnTo>
                    <a:lnTo>
                      <a:pt x="179" y="844"/>
                    </a:lnTo>
                    <a:lnTo>
                      <a:pt x="177" y="844"/>
                    </a:lnTo>
                    <a:lnTo>
                      <a:pt x="176" y="843"/>
                    </a:lnTo>
                    <a:lnTo>
                      <a:pt x="179" y="842"/>
                    </a:lnTo>
                    <a:lnTo>
                      <a:pt x="185" y="837"/>
                    </a:lnTo>
                    <a:lnTo>
                      <a:pt x="185" y="835"/>
                    </a:lnTo>
                    <a:lnTo>
                      <a:pt x="185" y="833"/>
                    </a:lnTo>
                    <a:lnTo>
                      <a:pt x="181" y="835"/>
                    </a:lnTo>
                    <a:lnTo>
                      <a:pt x="179" y="836"/>
                    </a:lnTo>
                    <a:lnTo>
                      <a:pt x="176" y="836"/>
                    </a:lnTo>
                    <a:lnTo>
                      <a:pt x="176" y="836"/>
                    </a:lnTo>
                    <a:lnTo>
                      <a:pt x="176" y="836"/>
                    </a:lnTo>
                    <a:lnTo>
                      <a:pt x="176" y="831"/>
                    </a:lnTo>
                    <a:lnTo>
                      <a:pt x="179" y="829"/>
                    </a:lnTo>
                    <a:lnTo>
                      <a:pt x="181" y="825"/>
                    </a:lnTo>
                    <a:lnTo>
                      <a:pt x="187" y="825"/>
                    </a:lnTo>
                    <a:lnTo>
                      <a:pt x="190" y="822"/>
                    </a:lnTo>
                    <a:lnTo>
                      <a:pt x="190" y="819"/>
                    </a:lnTo>
                    <a:lnTo>
                      <a:pt x="191" y="814"/>
                    </a:lnTo>
                    <a:lnTo>
                      <a:pt x="190" y="811"/>
                    </a:lnTo>
                    <a:lnTo>
                      <a:pt x="187" y="808"/>
                    </a:lnTo>
                    <a:lnTo>
                      <a:pt x="187" y="801"/>
                    </a:lnTo>
                    <a:lnTo>
                      <a:pt x="190" y="801"/>
                    </a:lnTo>
                    <a:lnTo>
                      <a:pt x="192" y="799"/>
                    </a:lnTo>
                    <a:lnTo>
                      <a:pt x="192" y="795"/>
                    </a:lnTo>
                    <a:lnTo>
                      <a:pt x="190" y="795"/>
                    </a:lnTo>
                    <a:lnTo>
                      <a:pt x="190" y="790"/>
                    </a:lnTo>
                    <a:lnTo>
                      <a:pt x="187" y="793"/>
                    </a:lnTo>
                    <a:lnTo>
                      <a:pt x="183" y="792"/>
                    </a:lnTo>
                    <a:lnTo>
                      <a:pt x="180" y="790"/>
                    </a:lnTo>
                    <a:lnTo>
                      <a:pt x="177" y="790"/>
                    </a:lnTo>
                    <a:lnTo>
                      <a:pt x="174" y="789"/>
                    </a:lnTo>
                    <a:lnTo>
                      <a:pt x="170" y="789"/>
                    </a:lnTo>
                    <a:lnTo>
                      <a:pt x="166" y="788"/>
                    </a:lnTo>
                    <a:lnTo>
                      <a:pt x="165" y="789"/>
                    </a:lnTo>
                    <a:lnTo>
                      <a:pt x="163" y="788"/>
                    </a:lnTo>
                    <a:lnTo>
                      <a:pt x="159" y="785"/>
                    </a:lnTo>
                    <a:lnTo>
                      <a:pt x="156" y="778"/>
                    </a:lnTo>
                    <a:lnTo>
                      <a:pt x="154" y="778"/>
                    </a:lnTo>
                    <a:lnTo>
                      <a:pt x="150" y="782"/>
                    </a:lnTo>
                    <a:lnTo>
                      <a:pt x="147" y="781"/>
                    </a:lnTo>
                    <a:lnTo>
                      <a:pt x="144" y="782"/>
                    </a:lnTo>
                    <a:lnTo>
                      <a:pt x="140" y="781"/>
                    </a:lnTo>
                    <a:lnTo>
                      <a:pt x="137" y="782"/>
                    </a:lnTo>
                    <a:lnTo>
                      <a:pt x="132" y="777"/>
                    </a:lnTo>
                    <a:lnTo>
                      <a:pt x="130" y="772"/>
                    </a:lnTo>
                    <a:lnTo>
                      <a:pt x="130" y="770"/>
                    </a:lnTo>
                    <a:lnTo>
                      <a:pt x="127" y="768"/>
                    </a:lnTo>
                    <a:lnTo>
                      <a:pt x="127" y="766"/>
                    </a:lnTo>
                    <a:lnTo>
                      <a:pt x="125" y="764"/>
                    </a:lnTo>
                    <a:lnTo>
                      <a:pt x="118" y="764"/>
                    </a:lnTo>
                    <a:lnTo>
                      <a:pt x="114" y="760"/>
                    </a:lnTo>
                    <a:lnTo>
                      <a:pt x="115" y="757"/>
                    </a:lnTo>
                    <a:lnTo>
                      <a:pt x="112" y="754"/>
                    </a:lnTo>
                    <a:lnTo>
                      <a:pt x="111" y="749"/>
                    </a:lnTo>
                    <a:lnTo>
                      <a:pt x="107" y="749"/>
                    </a:lnTo>
                    <a:lnTo>
                      <a:pt x="104" y="750"/>
                    </a:lnTo>
                    <a:lnTo>
                      <a:pt x="97" y="750"/>
                    </a:lnTo>
                    <a:lnTo>
                      <a:pt x="90" y="748"/>
                    </a:lnTo>
                    <a:lnTo>
                      <a:pt x="89" y="750"/>
                    </a:lnTo>
                    <a:lnTo>
                      <a:pt x="89" y="753"/>
                    </a:lnTo>
                    <a:lnTo>
                      <a:pt x="86" y="753"/>
                    </a:lnTo>
                    <a:lnTo>
                      <a:pt x="83" y="753"/>
                    </a:lnTo>
                    <a:lnTo>
                      <a:pt x="83" y="749"/>
                    </a:lnTo>
                    <a:lnTo>
                      <a:pt x="80" y="746"/>
                    </a:lnTo>
                    <a:lnTo>
                      <a:pt x="80" y="742"/>
                    </a:lnTo>
                    <a:lnTo>
                      <a:pt x="78" y="738"/>
                    </a:lnTo>
                    <a:lnTo>
                      <a:pt x="78" y="735"/>
                    </a:lnTo>
                    <a:lnTo>
                      <a:pt x="79" y="732"/>
                    </a:lnTo>
                    <a:lnTo>
                      <a:pt x="82" y="735"/>
                    </a:lnTo>
                    <a:lnTo>
                      <a:pt x="89" y="735"/>
                    </a:lnTo>
                    <a:lnTo>
                      <a:pt x="92" y="730"/>
                    </a:lnTo>
                    <a:lnTo>
                      <a:pt x="93" y="728"/>
                    </a:lnTo>
                    <a:lnTo>
                      <a:pt x="90" y="727"/>
                    </a:lnTo>
                    <a:lnTo>
                      <a:pt x="89" y="724"/>
                    </a:lnTo>
                    <a:lnTo>
                      <a:pt x="85" y="720"/>
                    </a:lnTo>
                    <a:lnTo>
                      <a:pt x="80" y="719"/>
                    </a:lnTo>
                    <a:lnTo>
                      <a:pt x="79" y="714"/>
                    </a:lnTo>
                    <a:lnTo>
                      <a:pt x="76" y="712"/>
                    </a:lnTo>
                    <a:lnTo>
                      <a:pt x="72" y="707"/>
                    </a:lnTo>
                    <a:lnTo>
                      <a:pt x="71" y="703"/>
                    </a:lnTo>
                    <a:lnTo>
                      <a:pt x="68" y="701"/>
                    </a:lnTo>
                    <a:lnTo>
                      <a:pt x="68" y="696"/>
                    </a:lnTo>
                    <a:lnTo>
                      <a:pt x="65" y="694"/>
                    </a:lnTo>
                    <a:lnTo>
                      <a:pt x="67" y="691"/>
                    </a:lnTo>
                    <a:lnTo>
                      <a:pt x="67" y="687"/>
                    </a:lnTo>
                    <a:lnTo>
                      <a:pt x="60" y="685"/>
                    </a:lnTo>
                    <a:lnTo>
                      <a:pt x="58" y="685"/>
                    </a:lnTo>
                    <a:lnTo>
                      <a:pt x="57" y="684"/>
                    </a:lnTo>
                    <a:lnTo>
                      <a:pt x="53" y="684"/>
                    </a:lnTo>
                    <a:lnTo>
                      <a:pt x="50" y="687"/>
                    </a:lnTo>
                    <a:lnTo>
                      <a:pt x="47" y="683"/>
                    </a:lnTo>
                    <a:lnTo>
                      <a:pt x="45" y="683"/>
                    </a:lnTo>
                    <a:lnTo>
                      <a:pt x="42" y="684"/>
                    </a:lnTo>
                    <a:lnTo>
                      <a:pt x="39" y="680"/>
                    </a:lnTo>
                    <a:lnTo>
                      <a:pt x="35" y="681"/>
                    </a:lnTo>
                    <a:lnTo>
                      <a:pt x="33" y="680"/>
                    </a:lnTo>
                    <a:lnTo>
                      <a:pt x="32" y="680"/>
                    </a:lnTo>
                    <a:lnTo>
                      <a:pt x="32" y="676"/>
                    </a:lnTo>
                    <a:lnTo>
                      <a:pt x="29" y="674"/>
                    </a:lnTo>
                    <a:lnTo>
                      <a:pt x="28" y="670"/>
                    </a:lnTo>
                    <a:lnTo>
                      <a:pt x="28" y="669"/>
                    </a:lnTo>
                    <a:lnTo>
                      <a:pt x="27" y="666"/>
                    </a:lnTo>
                    <a:lnTo>
                      <a:pt x="27" y="663"/>
                    </a:lnTo>
                    <a:lnTo>
                      <a:pt x="25" y="662"/>
                    </a:lnTo>
                    <a:lnTo>
                      <a:pt x="24" y="660"/>
                    </a:lnTo>
                    <a:lnTo>
                      <a:pt x="25" y="659"/>
                    </a:lnTo>
                    <a:lnTo>
                      <a:pt x="25" y="658"/>
                    </a:lnTo>
                    <a:lnTo>
                      <a:pt x="22" y="656"/>
                    </a:lnTo>
                    <a:lnTo>
                      <a:pt x="24" y="654"/>
                    </a:lnTo>
                    <a:lnTo>
                      <a:pt x="24" y="651"/>
                    </a:lnTo>
                    <a:lnTo>
                      <a:pt x="25" y="649"/>
                    </a:lnTo>
                    <a:lnTo>
                      <a:pt x="25" y="647"/>
                    </a:lnTo>
                    <a:lnTo>
                      <a:pt x="20" y="636"/>
                    </a:lnTo>
                    <a:lnTo>
                      <a:pt x="21" y="626"/>
                    </a:lnTo>
                    <a:lnTo>
                      <a:pt x="22" y="625"/>
                    </a:lnTo>
                    <a:lnTo>
                      <a:pt x="22" y="620"/>
                    </a:lnTo>
                    <a:lnTo>
                      <a:pt x="25" y="619"/>
                    </a:lnTo>
                    <a:lnTo>
                      <a:pt x="25" y="618"/>
                    </a:lnTo>
                    <a:lnTo>
                      <a:pt x="25" y="618"/>
                    </a:lnTo>
                    <a:lnTo>
                      <a:pt x="24" y="615"/>
                    </a:lnTo>
                    <a:lnTo>
                      <a:pt x="24" y="615"/>
                    </a:lnTo>
                    <a:lnTo>
                      <a:pt x="25" y="612"/>
                    </a:lnTo>
                    <a:lnTo>
                      <a:pt x="24" y="609"/>
                    </a:lnTo>
                    <a:lnTo>
                      <a:pt x="24" y="608"/>
                    </a:lnTo>
                    <a:lnTo>
                      <a:pt x="25" y="608"/>
                    </a:lnTo>
                    <a:lnTo>
                      <a:pt x="27" y="611"/>
                    </a:lnTo>
                    <a:lnTo>
                      <a:pt x="28" y="609"/>
                    </a:lnTo>
                    <a:lnTo>
                      <a:pt x="28" y="607"/>
                    </a:lnTo>
                    <a:lnTo>
                      <a:pt x="29" y="605"/>
                    </a:lnTo>
                    <a:lnTo>
                      <a:pt x="32" y="607"/>
                    </a:lnTo>
                    <a:lnTo>
                      <a:pt x="35" y="605"/>
                    </a:lnTo>
                    <a:lnTo>
                      <a:pt x="36" y="602"/>
                    </a:lnTo>
                    <a:lnTo>
                      <a:pt x="38" y="602"/>
                    </a:lnTo>
                    <a:lnTo>
                      <a:pt x="42" y="604"/>
                    </a:lnTo>
                    <a:lnTo>
                      <a:pt x="43" y="601"/>
                    </a:lnTo>
                    <a:lnTo>
                      <a:pt x="40" y="598"/>
                    </a:lnTo>
                    <a:lnTo>
                      <a:pt x="39" y="598"/>
                    </a:lnTo>
                    <a:lnTo>
                      <a:pt x="38" y="598"/>
                    </a:lnTo>
                    <a:lnTo>
                      <a:pt x="35" y="598"/>
                    </a:lnTo>
                    <a:lnTo>
                      <a:pt x="33" y="596"/>
                    </a:lnTo>
                    <a:lnTo>
                      <a:pt x="29" y="596"/>
                    </a:lnTo>
                    <a:lnTo>
                      <a:pt x="27" y="593"/>
                    </a:lnTo>
                    <a:lnTo>
                      <a:pt x="27" y="590"/>
                    </a:lnTo>
                    <a:lnTo>
                      <a:pt x="31" y="593"/>
                    </a:lnTo>
                    <a:lnTo>
                      <a:pt x="31" y="591"/>
                    </a:lnTo>
                    <a:lnTo>
                      <a:pt x="29" y="589"/>
                    </a:lnTo>
                    <a:lnTo>
                      <a:pt x="31" y="587"/>
                    </a:lnTo>
                    <a:lnTo>
                      <a:pt x="28" y="589"/>
                    </a:lnTo>
                    <a:lnTo>
                      <a:pt x="28" y="589"/>
                    </a:lnTo>
                    <a:lnTo>
                      <a:pt x="27" y="589"/>
                    </a:lnTo>
                    <a:lnTo>
                      <a:pt x="25" y="590"/>
                    </a:lnTo>
                    <a:lnTo>
                      <a:pt x="25" y="590"/>
                    </a:lnTo>
                    <a:lnTo>
                      <a:pt x="24" y="590"/>
                    </a:lnTo>
                    <a:lnTo>
                      <a:pt x="24" y="590"/>
                    </a:lnTo>
                    <a:lnTo>
                      <a:pt x="24" y="587"/>
                    </a:lnTo>
                    <a:lnTo>
                      <a:pt x="29" y="582"/>
                    </a:lnTo>
                    <a:lnTo>
                      <a:pt x="32" y="580"/>
                    </a:lnTo>
                    <a:lnTo>
                      <a:pt x="36" y="573"/>
                    </a:lnTo>
                    <a:lnTo>
                      <a:pt x="40" y="568"/>
                    </a:lnTo>
                    <a:lnTo>
                      <a:pt x="43" y="561"/>
                    </a:lnTo>
                    <a:lnTo>
                      <a:pt x="47" y="553"/>
                    </a:lnTo>
                    <a:lnTo>
                      <a:pt x="51" y="543"/>
                    </a:lnTo>
                    <a:lnTo>
                      <a:pt x="51" y="539"/>
                    </a:lnTo>
                    <a:lnTo>
                      <a:pt x="45" y="532"/>
                    </a:lnTo>
                    <a:lnTo>
                      <a:pt x="42" y="531"/>
                    </a:lnTo>
                    <a:lnTo>
                      <a:pt x="36" y="522"/>
                    </a:lnTo>
                    <a:lnTo>
                      <a:pt x="36" y="518"/>
                    </a:lnTo>
                    <a:lnTo>
                      <a:pt x="39" y="515"/>
                    </a:lnTo>
                    <a:lnTo>
                      <a:pt x="39" y="511"/>
                    </a:lnTo>
                    <a:lnTo>
                      <a:pt x="35" y="508"/>
                    </a:lnTo>
                    <a:lnTo>
                      <a:pt x="33" y="506"/>
                    </a:lnTo>
                    <a:lnTo>
                      <a:pt x="33" y="500"/>
                    </a:lnTo>
                    <a:lnTo>
                      <a:pt x="35" y="499"/>
                    </a:lnTo>
                    <a:lnTo>
                      <a:pt x="33" y="497"/>
                    </a:lnTo>
                    <a:lnTo>
                      <a:pt x="29" y="496"/>
                    </a:lnTo>
                    <a:lnTo>
                      <a:pt x="28" y="495"/>
                    </a:lnTo>
                    <a:lnTo>
                      <a:pt x="28" y="489"/>
                    </a:lnTo>
                    <a:lnTo>
                      <a:pt x="31" y="488"/>
                    </a:lnTo>
                    <a:lnTo>
                      <a:pt x="28" y="486"/>
                    </a:lnTo>
                    <a:lnTo>
                      <a:pt x="28" y="485"/>
                    </a:lnTo>
                    <a:lnTo>
                      <a:pt x="28" y="475"/>
                    </a:lnTo>
                    <a:lnTo>
                      <a:pt x="31" y="475"/>
                    </a:lnTo>
                    <a:lnTo>
                      <a:pt x="24" y="461"/>
                    </a:lnTo>
                    <a:lnTo>
                      <a:pt x="20" y="452"/>
                    </a:lnTo>
                    <a:lnTo>
                      <a:pt x="18" y="448"/>
                    </a:lnTo>
                    <a:lnTo>
                      <a:pt x="14" y="445"/>
                    </a:lnTo>
                    <a:lnTo>
                      <a:pt x="17" y="438"/>
                    </a:lnTo>
                    <a:lnTo>
                      <a:pt x="20" y="434"/>
                    </a:lnTo>
                    <a:lnTo>
                      <a:pt x="21" y="430"/>
                    </a:lnTo>
                    <a:lnTo>
                      <a:pt x="20" y="428"/>
                    </a:lnTo>
                    <a:lnTo>
                      <a:pt x="13" y="424"/>
                    </a:lnTo>
                    <a:lnTo>
                      <a:pt x="13" y="421"/>
                    </a:lnTo>
                    <a:lnTo>
                      <a:pt x="10" y="419"/>
                    </a:lnTo>
                    <a:lnTo>
                      <a:pt x="6" y="417"/>
                    </a:lnTo>
                    <a:lnTo>
                      <a:pt x="4" y="417"/>
                    </a:lnTo>
                    <a:lnTo>
                      <a:pt x="3" y="410"/>
                    </a:lnTo>
                    <a:lnTo>
                      <a:pt x="0" y="409"/>
                    </a:lnTo>
                    <a:lnTo>
                      <a:pt x="2" y="403"/>
                    </a:lnTo>
                    <a:lnTo>
                      <a:pt x="2" y="401"/>
                    </a:lnTo>
                    <a:lnTo>
                      <a:pt x="0" y="399"/>
                    </a:lnTo>
                    <a:lnTo>
                      <a:pt x="2" y="398"/>
                    </a:lnTo>
                    <a:lnTo>
                      <a:pt x="6" y="396"/>
                    </a:lnTo>
                    <a:lnTo>
                      <a:pt x="6" y="396"/>
                    </a:lnTo>
                    <a:lnTo>
                      <a:pt x="7" y="396"/>
                    </a:lnTo>
                    <a:lnTo>
                      <a:pt x="7" y="392"/>
                    </a:lnTo>
                    <a:lnTo>
                      <a:pt x="11" y="388"/>
                    </a:lnTo>
                    <a:lnTo>
                      <a:pt x="14" y="388"/>
                    </a:lnTo>
                    <a:lnTo>
                      <a:pt x="16" y="385"/>
                    </a:lnTo>
                    <a:lnTo>
                      <a:pt x="16" y="381"/>
                    </a:lnTo>
                    <a:lnTo>
                      <a:pt x="18" y="381"/>
                    </a:lnTo>
                    <a:lnTo>
                      <a:pt x="21" y="383"/>
                    </a:lnTo>
                    <a:lnTo>
                      <a:pt x="22" y="380"/>
                    </a:lnTo>
                    <a:lnTo>
                      <a:pt x="22" y="377"/>
                    </a:lnTo>
                    <a:lnTo>
                      <a:pt x="22" y="377"/>
                    </a:lnTo>
                    <a:lnTo>
                      <a:pt x="25" y="378"/>
                    </a:lnTo>
                    <a:lnTo>
                      <a:pt x="27" y="378"/>
                    </a:lnTo>
                    <a:lnTo>
                      <a:pt x="27" y="381"/>
                    </a:lnTo>
                    <a:lnTo>
                      <a:pt x="28" y="383"/>
                    </a:lnTo>
                    <a:lnTo>
                      <a:pt x="28" y="380"/>
                    </a:lnTo>
                    <a:lnTo>
                      <a:pt x="29" y="378"/>
                    </a:lnTo>
                    <a:lnTo>
                      <a:pt x="31" y="378"/>
                    </a:lnTo>
                    <a:lnTo>
                      <a:pt x="32" y="377"/>
                    </a:lnTo>
                    <a:lnTo>
                      <a:pt x="29" y="376"/>
                    </a:lnTo>
                    <a:lnTo>
                      <a:pt x="29" y="376"/>
                    </a:lnTo>
                    <a:lnTo>
                      <a:pt x="31" y="376"/>
                    </a:lnTo>
                    <a:lnTo>
                      <a:pt x="32" y="376"/>
                    </a:lnTo>
                    <a:lnTo>
                      <a:pt x="32" y="374"/>
                    </a:lnTo>
                    <a:lnTo>
                      <a:pt x="32" y="374"/>
                    </a:lnTo>
                    <a:lnTo>
                      <a:pt x="31" y="373"/>
                    </a:lnTo>
                    <a:lnTo>
                      <a:pt x="31" y="372"/>
                    </a:lnTo>
                    <a:lnTo>
                      <a:pt x="33" y="372"/>
                    </a:lnTo>
                    <a:lnTo>
                      <a:pt x="36" y="373"/>
                    </a:lnTo>
                    <a:lnTo>
                      <a:pt x="38" y="374"/>
                    </a:lnTo>
                    <a:lnTo>
                      <a:pt x="39" y="376"/>
                    </a:lnTo>
                    <a:lnTo>
                      <a:pt x="40" y="376"/>
                    </a:lnTo>
                    <a:lnTo>
                      <a:pt x="42" y="376"/>
                    </a:lnTo>
                    <a:lnTo>
                      <a:pt x="43" y="377"/>
                    </a:lnTo>
                    <a:lnTo>
                      <a:pt x="45" y="378"/>
                    </a:lnTo>
                    <a:lnTo>
                      <a:pt x="45" y="380"/>
                    </a:lnTo>
                    <a:lnTo>
                      <a:pt x="42" y="381"/>
                    </a:lnTo>
                    <a:lnTo>
                      <a:pt x="40" y="380"/>
                    </a:lnTo>
                    <a:lnTo>
                      <a:pt x="38" y="381"/>
                    </a:lnTo>
                    <a:lnTo>
                      <a:pt x="35" y="378"/>
                    </a:lnTo>
                    <a:lnTo>
                      <a:pt x="35" y="377"/>
                    </a:lnTo>
                    <a:lnTo>
                      <a:pt x="33" y="378"/>
                    </a:lnTo>
                    <a:lnTo>
                      <a:pt x="33" y="381"/>
                    </a:lnTo>
                    <a:lnTo>
                      <a:pt x="35" y="384"/>
                    </a:lnTo>
                    <a:lnTo>
                      <a:pt x="36" y="383"/>
                    </a:lnTo>
                    <a:lnTo>
                      <a:pt x="38" y="383"/>
                    </a:lnTo>
                    <a:lnTo>
                      <a:pt x="38" y="385"/>
                    </a:lnTo>
                    <a:lnTo>
                      <a:pt x="40" y="384"/>
                    </a:lnTo>
                    <a:lnTo>
                      <a:pt x="42" y="384"/>
                    </a:lnTo>
                    <a:lnTo>
                      <a:pt x="43" y="387"/>
                    </a:lnTo>
                    <a:lnTo>
                      <a:pt x="43" y="385"/>
                    </a:lnTo>
                    <a:lnTo>
                      <a:pt x="45" y="384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5" y="388"/>
                    </a:lnTo>
                    <a:lnTo>
                      <a:pt x="47" y="385"/>
                    </a:lnTo>
                    <a:lnTo>
                      <a:pt x="49" y="384"/>
                    </a:lnTo>
                    <a:lnTo>
                      <a:pt x="49" y="384"/>
                    </a:lnTo>
                    <a:lnTo>
                      <a:pt x="49" y="385"/>
                    </a:lnTo>
                    <a:lnTo>
                      <a:pt x="49" y="387"/>
                    </a:lnTo>
                    <a:lnTo>
                      <a:pt x="50" y="387"/>
                    </a:lnTo>
                    <a:lnTo>
                      <a:pt x="51" y="388"/>
                    </a:lnTo>
                    <a:lnTo>
                      <a:pt x="50" y="390"/>
                    </a:lnTo>
                    <a:lnTo>
                      <a:pt x="47" y="392"/>
                    </a:lnTo>
                    <a:lnTo>
                      <a:pt x="50" y="391"/>
                    </a:lnTo>
                    <a:lnTo>
                      <a:pt x="53" y="388"/>
                    </a:lnTo>
                    <a:lnTo>
                      <a:pt x="51" y="387"/>
                    </a:lnTo>
                    <a:lnTo>
                      <a:pt x="53" y="385"/>
                    </a:lnTo>
                    <a:lnTo>
                      <a:pt x="56" y="385"/>
                    </a:lnTo>
                    <a:lnTo>
                      <a:pt x="57" y="387"/>
                    </a:lnTo>
                    <a:lnTo>
                      <a:pt x="58" y="385"/>
                    </a:lnTo>
                    <a:lnTo>
                      <a:pt x="57" y="384"/>
                    </a:lnTo>
                    <a:lnTo>
                      <a:pt x="57" y="383"/>
                    </a:lnTo>
                    <a:lnTo>
                      <a:pt x="58" y="384"/>
                    </a:lnTo>
                    <a:lnTo>
                      <a:pt x="61" y="385"/>
                    </a:lnTo>
                    <a:lnTo>
                      <a:pt x="64" y="387"/>
                    </a:lnTo>
                    <a:lnTo>
                      <a:pt x="67" y="387"/>
                    </a:lnTo>
                    <a:lnTo>
                      <a:pt x="69" y="387"/>
                    </a:lnTo>
                    <a:lnTo>
                      <a:pt x="68" y="385"/>
                    </a:lnTo>
                    <a:lnTo>
                      <a:pt x="72" y="385"/>
                    </a:lnTo>
                    <a:lnTo>
                      <a:pt x="75" y="387"/>
                    </a:lnTo>
                    <a:lnTo>
                      <a:pt x="75" y="387"/>
                    </a:lnTo>
                    <a:lnTo>
                      <a:pt x="78" y="387"/>
                    </a:lnTo>
                    <a:lnTo>
                      <a:pt x="92" y="395"/>
                    </a:lnTo>
                    <a:lnTo>
                      <a:pt x="101" y="401"/>
                    </a:lnTo>
                    <a:lnTo>
                      <a:pt x="103" y="403"/>
                    </a:lnTo>
                    <a:lnTo>
                      <a:pt x="105" y="403"/>
                    </a:lnTo>
                    <a:lnTo>
                      <a:pt x="108" y="409"/>
                    </a:lnTo>
                    <a:lnTo>
                      <a:pt x="111" y="409"/>
                    </a:lnTo>
                    <a:lnTo>
                      <a:pt x="109" y="408"/>
                    </a:lnTo>
                    <a:lnTo>
                      <a:pt x="109" y="406"/>
                    </a:lnTo>
                    <a:lnTo>
                      <a:pt x="111" y="406"/>
                    </a:lnTo>
                    <a:lnTo>
                      <a:pt x="115" y="410"/>
                    </a:lnTo>
                    <a:lnTo>
                      <a:pt x="116" y="410"/>
                    </a:lnTo>
                    <a:lnTo>
                      <a:pt x="121" y="413"/>
                    </a:lnTo>
                    <a:lnTo>
                      <a:pt x="122" y="412"/>
                    </a:lnTo>
                    <a:lnTo>
                      <a:pt x="121" y="409"/>
                    </a:lnTo>
                    <a:lnTo>
                      <a:pt x="119" y="408"/>
                    </a:lnTo>
                    <a:lnTo>
                      <a:pt x="121" y="408"/>
                    </a:lnTo>
                    <a:lnTo>
                      <a:pt x="123" y="410"/>
                    </a:lnTo>
                    <a:lnTo>
                      <a:pt x="123" y="413"/>
                    </a:lnTo>
                    <a:lnTo>
                      <a:pt x="129" y="417"/>
                    </a:lnTo>
                    <a:lnTo>
                      <a:pt x="129" y="419"/>
                    </a:lnTo>
                    <a:lnTo>
                      <a:pt x="132" y="420"/>
                    </a:lnTo>
                    <a:lnTo>
                      <a:pt x="132" y="419"/>
                    </a:lnTo>
                    <a:lnTo>
                      <a:pt x="134" y="419"/>
                    </a:lnTo>
                    <a:lnTo>
                      <a:pt x="137" y="421"/>
                    </a:lnTo>
                    <a:lnTo>
                      <a:pt x="138" y="425"/>
                    </a:lnTo>
                    <a:lnTo>
                      <a:pt x="140" y="427"/>
                    </a:lnTo>
                    <a:lnTo>
                      <a:pt x="141" y="430"/>
                    </a:lnTo>
                    <a:lnTo>
                      <a:pt x="143" y="430"/>
                    </a:lnTo>
                    <a:lnTo>
                      <a:pt x="144" y="430"/>
                    </a:lnTo>
                    <a:lnTo>
                      <a:pt x="144" y="434"/>
                    </a:lnTo>
                    <a:lnTo>
                      <a:pt x="144" y="437"/>
                    </a:lnTo>
                    <a:lnTo>
                      <a:pt x="144" y="441"/>
                    </a:lnTo>
                    <a:lnTo>
                      <a:pt x="143" y="442"/>
                    </a:lnTo>
                    <a:lnTo>
                      <a:pt x="143" y="445"/>
                    </a:lnTo>
                    <a:lnTo>
                      <a:pt x="140" y="448"/>
                    </a:lnTo>
                    <a:lnTo>
                      <a:pt x="138" y="450"/>
                    </a:lnTo>
                    <a:lnTo>
                      <a:pt x="134" y="457"/>
                    </a:lnTo>
                    <a:lnTo>
                      <a:pt x="130" y="459"/>
                    </a:lnTo>
                    <a:lnTo>
                      <a:pt x="126" y="460"/>
                    </a:lnTo>
                    <a:lnTo>
                      <a:pt x="125" y="461"/>
                    </a:lnTo>
                    <a:lnTo>
                      <a:pt x="121" y="461"/>
                    </a:lnTo>
                    <a:lnTo>
                      <a:pt x="119" y="461"/>
                    </a:lnTo>
                    <a:lnTo>
                      <a:pt x="114" y="463"/>
                    </a:lnTo>
                    <a:lnTo>
                      <a:pt x="105" y="463"/>
                    </a:lnTo>
                    <a:lnTo>
                      <a:pt x="101" y="461"/>
                    </a:lnTo>
                    <a:lnTo>
                      <a:pt x="98" y="459"/>
                    </a:lnTo>
                    <a:lnTo>
                      <a:pt x="97" y="460"/>
                    </a:lnTo>
                    <a:lnTo>
                      <a:pt x="94" y="460"/>
                    </a:lnTo>
                    <a:lnTo>
                      <a:pt x="90" y="460"/>
                    </a:lnTo>
                    <a:lnTo>
                      <a:pt x="90" y="459"/>
                    </a:lnTo>
                    <a:lnTo>
                      <a:pt x="87" y="457"/>
                    </a:lnTo>
                    <a:lnTo>
                      <a:pt x="86" y="459"/>
                    </a:lnTo>
                    <a:lnTo>
                      <a:pt x="83" y="456"/>
                    </a:lnTo>
                    <a:lnTo>
                      <a:pt x="83" y="455"/>
                    </a:lnTo>
                    <a:lnTo>
                      <a:pt x="80" y="455"/>
                    </a:lnTo>
                    <a:lnTo>
                      <a:pt x="78" y="455"/>
                    </a:lnTo>
                    <a:lnTo>
                      <a:pt x="79" y="453"/>
                    </a:lnTo>
                    <a:lnTo>
                      <a:pt x="75" y="453"/>
                    </a:lnTo>
                    <a:lnTo>
                      <a:pt x="74" y="455"/>
                    </a:lnTo>
                    <a:lnTo>
                      <a:pt x="71" y="455"/>
                    </a:lnTo>
                    <a:lnTo>
                      <a:pt x="71" y="453"/>
                    </a:lnTo>
                    <a:lnTo>
                      <a:pt x="69" y="452"/>
                    </a:lnTo>
                    <a:lnTo>
                      <a:pt x="72" y="452"/>
                    </a:lnTo>
                    <a:lnTo>
                      <a:pt x="69" y="449"/>
                    </a:lnTo>
                    <a:lnTo>
                      <a:pt x="69" y="450"/>
                    </a:lnTo>
                    <a:lnTo>
                      <a:pt x="65" y="450"/>
                    </a:lnTo>
                    <a:lnTo>
                      <a:pt x="62" y="449"/>
                    </a:lnTo>
                    <a:lnTo>
                      <a:pt x="62" y="449"/>
                    </a:lnTo>
                    <a:lnTo>
                      <a:pt x="60" y="449"/>
                    </a:lnTo>
                    <a:lnTo>
                      <a:pt x="54" y="445"/>
                    </a:lnTo>
                    <a:lnTo>
                      <a:pt x="54" y="442"/>
                    </a:lnTo>
                    <a:lnTo>
                      <a:pt x="50" y="442"/>
                    </a:lnTo>
                    <a:lnTo>
                      <a:pt x="50" y="441"/>
                    </a:lnTo>
                    <a:lnTo>
                      <a:pt x="47" y="441"/>
                    </a:lnTo>
                    <a:lnTo>
                      <a:pt x="47" y="442"/>
                    </a:lnTo>
                    <a:lnTo>
                      <a:pt x="50" y="443"/>
                    </a:lnTo>
                    <a:lnTo>
                      <a:pt x="50" y="448"/>
                    </a:lnTo>
                    <a:lnTo>
                      <a:pt x="53" y="449"/>
                    </a:lnTo>
                    <a:lnTo>
                      <a:pt x="54" y="452"/>
                    </a:lnTo>
                    <a:lnTo>
                      <a:pt x="58" y="453"/>
                    </a:lnTo>
                    <a:lnTo>
                      <a:pt x="58" y="453"/>
                    </a:lnTo>
                    <a:lnTo>
                      <a:pt x="56" y="455"/>
                    </a:lnTo>
                    <a:lnTo>
                      <a:pt x="54" y="456"/>
                    </a:lnTo>
                    <a:lnTo>
                      <a:pt x="56" y="457"/>
                    </a:lnTo>
                    <a:lnTo>
                      <a:pt x="60" y="456"/>
                    </a:lnTo>
                    <a:lnTo>
                      <a:pt x="61" y="455"/>
                    </a:lnTo>
                    <a:lnTo>
                      <a:pt x="64" y="456"/>
                    </a:lnTo>
                    <a:lnTo>
                      <a:pt x="61" y="457"/>
                    </a:lnTo>
                    <a:lnTo>
                      <a:pt x="61" y="457"/>
                    </a:lnTo>
                    <a:lnTo>
                      <a:pt x="64" y="457"/>
                    </a:lnTo>
                    <a:lnTo>
                      <a:pt x="64" y="460"/>
                    </a:lnTo>
                    <a:lnTo>
                      <a:pt x="61" y="460"/>
                    </a:lnTo>
                    <a:lnTo>
                      <a:pt x="60" y="461"/>
                    </a:lnTo>
                    <a:lnTo>
                      <a:pt x="62" y="463"/>
                    </a:lnTo>
                    <a:lnTo>
                      <a:pt x="64" y="461"/>
                    </a:lnTo>
                    <a:lnTo>
                      <a:pt x="67" y="461"/>
                    </a:lnTo>
                    <a:lnTo>
                      <a:pt x="68" y="463"/>
                    </a:lnTo>
                    <a:lnTo>
                      <a:pt x="69" y="461"/>
                    </a:lnTo>
                    <a:lnTo>
                      <a:pt x="75" y="464"/>
                    </a:lnTo>
                    <a:lnTo>
                      <a:pt x="78" y="468"/>
                    </a:lnTo>
                    <a:lnTo>
                      <a:pt x="79" y="468"/>
                    </a:lnTo>
                    <a:lnTo>
                      <a:pt x="79" y="470"/>
                    </a:lnTo>
                    <a:lnTo>
                      <a:pt x="79" y="472"/>
                    </a:lnTo>
                    <a:lnTo>
                      <a:pt x="79" y="472"/>
                    </a:lnTo>
                    <a:lnTo>
                      <a:pt x="79" y="475"/>
                    </a:lnTo>
                    <a:lnTo>
                      <a:pt x="79" y="479"/>
                    </a:lnTo>
                    <a:lnTo>
                      <a:pt x="78" y="479"/>
                    </a:lnTo>
                    <a:lnTo>
                      <a:pt x="76" y="482"/>
                    </a:lnTo>
                    <a:lnTo>
                      <a:pt x="79" y="482"/>
                    </a:lnTo>
                    <a:lnTo>
                      <a:pt x="79" y="485"/>
                    </a:lnTo>
                    <a:lnTo>
                      <a:pt x="82" y="489"/>
                    </a:lnTo>
                    <a:lnTo>
                      <a:pt x="82" y="492"/>
                    </a:lnTo>
                    <a:lnTo>
                      <a:pt x="85" y="493"/>
                    </a:lnTo>
                    <a:lnTo>
                      <a:pt x="85" y="496"/>
                    </a:lnTo>
                    <a:lnTo>
                      <a:pt x="86" y="499"/>
                    </a:lnTo>
                    <a:lnTo>
                      <a:pt x="85" y="502"/>
                    </a:lnTo>
                    <a:lnTo>
                      <a:pt x="86" y="502"/>
                    </a:lnTo>
                    <a:lnTo>
                      <a:pt x="87" y="504"/>
                    </a:lnTo>
                    <a:lnTo>
                      <a:pt x="92" y="506"/>
                    </a:lnTo>
                    <a:lnTo>
                      <a:pt x="94" y="504"/>
                    </a:lnTo>
                    <a:lnTo>
                      <a:pt x="96" y="504"/>
                    </a:lnTo>
                    <a:lnTo>
                      <a:pt x="97" y="507"/>
                    </a:lnTo>
                    <a:lnTo>
                      <a:pt x="100" y="508"/>
                    </a:lnTo>
                    <a:lnTo>
                      <a:pt x="100" y="511"/>
                    </a:lnTo>
                    <a:lnTo>
                      <a:pt x="101" y="513"/>
                    </a:lnTo>
                    <a:lnTo>
                      <a:pt x="105" y="513"/>
                    </a:lnTo>
                    <a:lnTo>
                      <a:pt x="107" y="514"/>
                    </a:lnTo>
                    <a:lnTo>
                      <a:pt x="111" y="514"/>
                    </a:lnTo>
                    <a:lnTo>
                      <a:pt x="114" y="517"/>
                    </a:lnTo>
                    <a:lnTo>
                      <a:pt x="115" y="517"/>
                    </a:lnTo>
                    <a:lnTo>
                      <a:pt x="118" y="514"/>
                    </a:lnTo>
                    <a:lnTo>
                      <a:pt x="119" y="513"/>
                    </a:lnTo>
                    <a:lnTo>
                      <a:pt x="122" y="513"/>
                    </a:lnTo>
                    <a:lnTo>
                      <a:pt x="122" y="508"/>
                    </a:lnTo>
                    <a:lnTo>
                      <a:pt x="119" y="507"/>
                    </a:lnTo>
                    <a:lnTo>
                      <a:pt x="121" y="506"/>
                    </a:lnTo>
                    <a:lnTo>
                      <a:pt x="121" y="504"/>
                    </a:lnTo>
                    <a:lnTo>
                      <a:pt x="118" y="503"/>
                    </a:lnTo>
                    <a:lnTo>
                      <a:pt x="116" y="502"/>
                    </a:lnTo>
                    <a:lnTo>
                      <a:pt x="115" y="503"/>
                    </a:lnTo>
                    <a:lnTo>
                      <a:pt x="114" y="503"/>
                    </a:lnTo>
                    <a:lnTo>
                      <a:pt x="111" y="503"/>
                    </a:lnTo>
                    <a:lnTo>
                      <a:pt x="108" y="502"/>
                    </a:lnTo>
                    <a:lnTo>
                      <a:pt x="105" y="499"/>
                    </a:lnTo>
                    <a:lnTo>
                      <a:pt x="101" y="497"/>
                    </a:lnTo>
                    <a:lnTo>
                      <a:pt x="101" y="495"/>
                    </a:lnTo>
                    <a:lnTo>
                      <a:pt x="100" y="490"/>
                    </a:lnTo>
                    <a:lnTo>
                      <a:pt x="101" y="490"/>
                    </a:lnTo>
                    <a:lnTo>
                      <a:pt x="104" y="489"/>
                    </a:lnTo>
                    <a:lnTo>
                      <a:pt x="103" y="488"/>
                    </a:lnTo>
                    <a:lnTo>
                      <a:pt x="103" y="486"/>
                    </a:lnTo>
                    <a:lnTo>
                      <a:pt x="103" y="485"/>
                    </a:lnTo>
                    <a:lnTo>
                      <a:pt x="103" y="482"/>
                    </a:lnTo>
                    <a:lnTo>
                      <a:pt x="105" y="482"/>
                    </a:lnTo>
                    <a:lnTo>
                      <a:pt x="109" y="485"/>
                    </a:lnTo>
                    <a:lnTo>
                      <a:pt x="112" y="485"/>
                    </a:lnTo>
                    <a:lnTo>
                      <a:pt x="115" y="488"/>
                    </a:lnTo>
                    <a:lnTo>
                      <a:pt x="116" y="490"/>
                    </a:lnTo>
                    <a:lnTo>
                      <a:pt x="122" y="490"/>
                    </a:lnTo>
                    <a:lnTo>
                      <a:pt x="122" y="492"/>
                    </a:lnTo>
                    <a:lnTo>
                      <a:pt x="125" y="492"/>
                    </a:lnTo>
                    <a:lnTo>
                      <a:pt x="134" y="496"/>
                    </a:lnTo>
                    <a:lnTo>
                      <a:pt x="137" y="500"/>
                    </a:lnTo>
                    <a:lnTo>
                      <a:pt x="138" y="497"/>
                    </a:lnTo>
                    <a:lnTo>
                      <a:pt x="141" y="496"/>
                    </a:lnTo>
                    <a:lnTo>
                      <a:pt x="141" y="493"/>
                    </a:lnTo>
                    <a:lnTo>
                      <a:pt x="143" y="493"/>
                    </a:lnTo>
                    <a:lnTo>
                      <a:pt x="145" y="490"/>
                    </a:lnTo>
                    <a:lnTo>
                      <a:pt x="141" y="485"/>
                    </a:lnTo>
                    <a:lnTo>
                      <a:pt x="136" y="479"/>
                    </a:lnTo>
                    <a:lnTo>
                      <a:pt x="134" y="475"/>
                    </a:lnTo>
                    <a:lnTo>
                      <a:pt x="134" y="472"/>
                    </a:lnTo>
                    <a:lnTo>
                      <a:pt x="138" y="470"/>
                    </a:lnTo>
                    <a:lnTo>
                      <a:pt x="141" y="467"/>
                    </a:lnTo>
                    <a:lnTo>
                      <a:pt x="141" y="463"/>
                    </a:lnTo>
                    <a:lnTo>
                      <a:pt x="144" y="461"/>
                    </a:lnTo>
                    <a:lnTo>
                      <a:pt x="147" y="460"/>
                    </a:lnTo>
                    <a:lnTo>
                      <a:pt x="151" y="457"/>
                    </a:lnTo>
                    <a:lnTo>
                      <a:pt x="154" y="450"/>
                    </a:lnTo>
                    <a:lnTo>
                      <a:pt x="156" y="449"/>
                    </a:lnTo>
                    <a:lnTo>
                      <a:pt x="159" y="449"/>
                    </a:lnTo>
                    <a:lnTo>
                      <a:pt x="162" y="452"/>
                    </a:lnTo>
                    <a:lnTo>
                      <a:pt x="166" y="450"/>
                    </a:lnTo>
                    <a:lnTo>
                      <a:pt x="170" y="452"/>
                    </a:lnTo>
                    <a:lnTo>
                      <a:pt x="172" y="453"/>
                    </a:lnTo>
                    <a:lnTo>
                      <a:pt x="170" y="456"/>
                    </a:lnTo>
                    <a:lnTo>
                      <a:pt x="174" y="453"/>
                    </a:lnTo>
                    <a:lnTo>
                      <a:pt x="177" y="456"/>
                    </a:lnTo>
                    <a:lnTo>
                      <a:pt x="179" y="459"/>
                    </a:lnTo>
                    <a:lnTo>
                      <a:pt x="180" y="460"/>
                    </a:lnTo>
                    <a:lnTo>
                      <a:pt x="180" y="456"/>
                    </a:lnTo>
                    <a:lnTo>
                      <a:pt x="179" y="452"/>
                    </a:lnTo>
                    <a:lnTo>
                      <a:pt x="179" y="450"/>
                    </a:lnTo>
                    <a:lnTo>
                      <a:pt x="179" y="445"/>
                    </a:lnTo>
                    <a:lnTo>
                      <a:pt x="180" y="442"/>
                    </a:lnTo>
                    <a:lnTo>
                      <a:pt x="179" y="442"/>
                    </a:lnTo>
                    <a:lnTo>
                      <a:pt x="179" y="441"/>
                    </a:lnTo>
                    <a:lnTo>
                      <a:pt x="179" y="439"/>
                    </a:lnTo>
                    <a:lnTo>
                      <a:pt x="179" y="437"/>
                    </a:lnTo>
                    <a:lnTo>
                      <a:pt x="179" y="435"/>
                    </a:lnTo>
                    <a:lnTo>
                      <a:pt x="177" y="434"/>
                    </a:lnTo>
                    <a:lnTo>
                      <a:pt x="174" y="432"/>
                    </a:lnTo>
                    <a:lnTo>
                      <a:pt x="170" y="432"/>
                    </a:lnTo>
                    <a:lnTo>
                      <a:pt x="169" y="428"/>
                    </a:lnTo>
                    <a:lnTo>
                      <a:pt x="170" y="425"/>
                    </a:lnTo>
                    <a:lnTo>
                      <a:pt x="170" y="420"/>
                    </a:lnTo>
                    <a:lnTo>
                      <a:pt x="172" y="419"/>
                    </a:lnTo>
                    <a:lnTo>
                      <a:pt x="170" y="417"/>
                    </a:lnTo>
                    <a:lnTo>
                      <a:pt x="170" y="414"/>
                    </a:lnTo>
                    <a:lnTo>
                      <a:pt x="172" y="413"/>
                    </a:lnTo>
                    <a:lnTo>
                      <a:pt x="170" y="412"/>
                    </a:lnTo>
                    <a:lnTo>
                      <a:pt x="170" y="409"/>
                    </a:lnTo>
                    <a:lnTo>
                      <a:pt x="169" y="403"/>
                    </a:lnTo>
                    <a:lnTo>
                      <a:pt x="165" y="401"/>
                    </a:lnTo>
                    <a:lnTo>
                      <a:pt x="158" y="395"/>
                    </a:lnTo>
                    <a:lnTo>
                      <a:pt x="158" y="394"/>
                    </a:lnTo>
                    <a:lnTo>
                      <a:pt x="161" y="394"/>
                    </a:lnTo>
                    <a:lnTo>
                      <a:pt x="166" y="398"/>
                    </a:lnTo>
                    <a:lnTo>
                      <a:pt x="170" y="396"/>
                    </a:lnTo>
                    <a:lnTo>
                      <a:pt x="172" y="396"/>
                    </a:lnTo>
                    <a:lnTo>
                      <a:pt x="177" y="395"/>
                    </a:lnTo>
                    <a:lnTo>
                      <a:pt x="184" y="396"/>
                    </a:lnTo>
                    <a:lnTo>
                      <a:pt x="187" y="398"/>
                    </a:lnTo>
                    <a:lnTo>
                      <a:pt x="187" y="401"/>
                    </a:lnTo>
                    <a:lnTo>
                      <a:pt x="190" y="403"/>
                    </a:lnTo>
                    <a:lnTo>
                      <a:pt x="192" y="405"/>
                    </a:lnTo>
                    <a:lnTo>
                      <a:pt x="194" y="406"/>
                    </a:lnTo>
                    <a:lnTo>
                      <a:pt x="197" y="412"/>
                    </a:lnTo>
                    <a:lnTo>
                      <a:pt x="197" y="413"/>
                    </a:lnTo>
                    <a:lnTo>
                      <a:pt x="192" y="413"/>
                    </a:lnTo>
                    <a:lnTo>
                      <a:pt x="191" y="414"/>
                    </a:lnTo>
                    <a:lnTo>
                      <a:pt x="187" y="414"/>
                    </a:lnTo>
                    <a:lnTo>
                      <a:pt x="185" y="416"/>
                    </a:lnTo>
                    <a:lnTo>
                      <a:pt x="185" y="419"/>
                    </a:lnTo>
                    <a:lnTo>
                      <a:pt x="184" y="420"/>
                    </a:lnTo>
                    <a:lnTo>
                      <a:pt x="183" y="419"/>
                    </a:lnTo>
                    <a:lnTo>
                      <a:pt x="183" y="420"/>
                    </a:lnTo>
                    <a:lnTo>
                      <a:pt x="183" y="424"/>
                    </a:lnTo>
                    <a:lnTo>
                      <a:pt x="184" y="425"/>
                    </a:lnTo>
                    <a:lnTo>
                      <a:pt x="190" y="430"/>
                    </a:lnTo>
                    <a:lnTo>
                      <a:pt x="195" y="437"/>
                    </a:lnTo>
                    <a:lnTo>
                      <a:pt x="197" y="437"/>
                    </a:lnTo>
                    <a:lnTo>
                      <a:pt x="201" y="434"/>
                    </a:lnTo>
                    <a:lnTo>
                      <a:pt x="202" y="438"/>
                    </a:lnTo>
                    <a:lnTo>
                      <a:pt x="203" y="435"/>
                    </a:lnTo>
                    <a:lnTo>
                      <a:pt x="206" y="435"/>
                    </a:lnTo>
                    <a:lnTo>
                      <a:pt x="208" y="434"/>
                    </a:lnTo>
                    <a:lnTo>
                      <a:pt x="212" y="432"/>
                    </a:lnTo>
                    <a:lnTo>
                      <a:pt x="213" y="430"/>
                    </a:lnTo>
                    <a:lnTo>
                      <a:pt x="212" y="425"/>
                    </a:lnTo>
                    <a:lnTo>
                      <a:pt x="213" y="423"/>
                    </a:lnTo>
                    <a:lnTo>
                      <a:pt x="213" y="420"/>
                    </a:lnTo>
                    <a:lnTo>
                      <a:pt x="210" y="417"/>
                    </a:lnTo>
                    <a:lnTo>
                      <a:pt x="212" y="417"/>
                    </a:lnTo>
                    <a:lnTo>
                      <a:pt x="220" y="416"/>
                    </a:lnTo>
                    <a:lnTo>
                      <a:pt x="220" y="414"/>
                    </a:lnTo>
                    <a:lnTo>
                      <a:pt x="226" y="416"/>
                    </a:lnTo>
                    <a:lnTo>
                      <a:pt x="224" y="414"/>
                    </a:lnTo>
                    <a:lnTo>
                      <a:pt x="221" y="412"/>
                    </a:lnTo>
                    <a:lnTo>
                      <a:pt x="220" y="409"/>
                    </a:lnTo>
                    <a:lnTo>
                      <a:pt x="221" y="409"/>
                    </a:lnTo>
                    <a:lnTo>
                      <a:pt x="223" y="410"/>
                    </a:lnTo>
                    <a:lnTo>
                      <a:pt x="226" y="409"/>
                    </a:lnTo>
                    <a:lnTo>
                      <a:pt x="230" y="403"/>
                    </a:lnTo>
                    <a:lnTo>
                      <a:pt x="231" y="403"/>
                    </a:lnTo>
                    <a:lnTo>
                      <a:pt x="237" y="396"/>
                    </a:lnTo>
                    <a:lnTo>
                      <a:pt x="237" y="395"/>
                    </a:lnTo>
                    <a:lnTo>
                      <a:pt x="238" y="394"/>
                    </a:lnTo>
                    <a:lnTo>
                      <a:pt x="242" y="395"/>
                    </a:lnTo>
                    <a:lnTo>
                      <a:pt x="245" y="392"/>
                    </a:lnTo>
                    <a:lnTo>
                      <a:pt x="246" y="391"/>
                    </a:lnTo>
                    <a:lnTo>
                      <a:pt x="250" y="390"/>
                    </a:lnTo>
                    <a:lnTo>
                      <a:pt x="252" y="391"/>
                    </a:lnTo>
                    <a:lnTo>
                      <a:pt x="252" y="391"/>
                    </a:lnTo>
                    <a:lnTo>
                      <a:pt x="253" y="394"/>
                    </a:lnTo>
                    <a:lnTo>
                      <a:pt x="252" y="395"/>
                    </a:lnTo>
                    <a:lnTo>
                      <a:pt x="253" y="396"/>
                    </a:lnTo>
                    <a:lnTo>
                      <a:pt x="256" y="394"/>
                    </a:lnTo>
                    <a:lnTo>
                      <a:pt x="256" y="391"/>
                    </a:lnTo>
                    <a:lnTo>
                      <a:pt x="255" y="391"/>
                    </a:lnTo>
                    <a:lnTo>
                      <a:pt x="253" y="388"/>
                    </a:lnTo>
                    <a:lnTo>
                      <a:pt x="253" y="387"/>
                    </a:lnTo>
                    <a:lnTo>
                      <a:pt x="257" y="383"/>
                    </a:lnTo>
                    <a:lnTo>
                      <a:pt x="259" y="383"/>
                    </a:lnTo>
                    <a:lnTo>
                      <a:pt x="259" y="384"/>
                    </a:lnTo>
                    <a:lnTo>
                      <a:pt x="257" y="385"/>
                    </a:lnTo>
                    <a:lnTo>
                      <a:pt x="257" y="385"/>
                    </a:lnTo>
                    <a:lnTo>
                      <a:pt x="260" y="388"/>
                    </a:lnTo>
                    <a:lnTo>
                      <a:pt x="261" y="388"/>
                    </a:lnTo>
                    <a:lnTo>
                      <a:pt x="263" y="387"/>
                    </a:lnTo>
                    <a:lnTo>
                      <a:pt x="261" y="384"/>
                    </a:lnTo>
                    <a:lnTo>
                      <a:pt x="261" y="383"/>
                    </a:lnTo>
                    <a:lnTo>
                      <a:pt x="260" y="381"/>
                    </a:lnTo>
                    <a:lnTo>
                      <a:pt x="261" y="380"/>
                    </a:lnTo>
                    <a:lnTo>
                      <a:pt x="268" y="376"/>
                    </a:lnTo>
                    <a:lnTo>
                      <a:pt x="274" y="376"/>
                    </a:lnTo>
                    <a:lnTo>
                      <a:pt x="274" y="377"/>
                    </a:lnTo>
                    <a:lnTo>
                      <a:pt x="271" y="378"/>
                    </a:lnTo>
                    <a:lnTo>
                      <a:pt x="270" y="378"/>
                    </a:lnTo>
                    <a:lnTo>
                      <a:pt x="264" y="380"/>
                    </a:lnTo>
                    <a:lnTo>
                      <a:pt x="266" y="381"/>
                    </a:lnTo>
                    <a:lnTo>
                      <a:pt x="267" y="383"/>
                    </a:lnTo>
                    <a:lnTo>
                      <a:pt x="268" y="381"/>
                    </a:lnTo>
                    <a:lnTo>
                      <a:pt x="273" y="384"/>
                    </a:lnTo>
                    <a:lnTo>
                      <a:pt x="270" y="385"/>
                    </a:lnTo>
                    <a:lnTo>
                      <a:pt x="270" y="387"/>
                    </a:lnTo>
                    <a:lnTo>
                      <a:pt x="271" y="390"/>
                    </a:lnTo>
                    <a:lnTo>
                      <a:pt x="270" y="391"/>
                    </a:lnTo>
                    <a:lnTo>
                      <a:pt x="267" y="391"/>
                    </a:lnTo>
                    <a:lnTo>
                      <a:pt x="266" y="394"/>
                    </a:lnTo>
                    <a:lnTo>
                      <a:pt x="266" y="395"/>
                    </a:lnTo>
                    <a:lnTo>
                      <a:pt x="268" y="396"/>
                    </a:lnTo>
                    <a:lnTo>
                      <a:pt x="270" y="395"/>
                    </a:lnTo>
                    <a:lnTo>
                      <a:pt x="271" y="395"/>
                    </a:lnTo>
                    <a:lnTo>
                      <a:pt x="273" y="395"/>
                    </a:lnTo>
                    <a:lnTo>
                      <a:pt x="275" y="395"/>
                    </a:lnTo>
                    <a:lnTo>
                      <a:pt x="275" y="399"/>
                    </a:lnTo>
                    <a:lnTo>
                      <a:pt x="277" y="395"/>
                    </a:lnTo>
                    <a:lnTo>
                      <a:pt x="279" y="392"/>
                    </a:lnTo>
                    <a:lnTo>
                      <a:pt x="281" y="392"/>
                    </a:lnTo>
                    <a:lnTo>
                      <a:pt x="282" y="394"/>
                    </a:lnTo>
                    <a:lnTo>
                      <a:pt x="285" y="395"/>
                    </a:lnTo>
                    <a:lnTo>
                      <a:pt x="285" y="394"/>
                    </a:lnTo>
                    <a:lnTo>
                      <a:pt x="285" y="392"/>
                    </a:lnTo>
                    <a:lnTo>
                      <a:pt x="285" y="391"/>
                    </a:lnTo>
                    <a:lnTo>
                      <a:pt x="284" y="390"/>
                    </a:lnTo>
                    <a:lnTo>
                      <a:pt x="284" y="388"/>
                    </a:lnTo>
                    <a:lnTo>
                      <a:pt x="285" y="385"/>
                    </a:lnTo>
                    <a:lnTo>
                      <a:pt x="288" y="385"/>
                    </a:lnTo>
                    <a:lnTo>
                      <a:pt x="289" y="384"/>
                    </a:lnTo>
                    <a:lnTo>
                      <a:pt x="292" y="383"/>
                    </a:lnTo>
                    <a:lnTo>
                      <a:pt x="295" y="383"/>
                    </a:lnTo>
                    <a:lnTo>
                      <a:pt x="296" y="384"/>
                    </a:lnTo>
                    <a:lnTo>
                      <a:pt x="297" y="383"/>
                    </a:lnTo>
                    <a:lnTo>
                      <a:pt x="299" y="384"/>
                    </a:lnTo>
                    <a:lnTo>
                      <a:pt x="304" y="384"/>
                    </a:lnTo>
                    <a:lnTo>
                      <a:pt x="307" y="383"/>
                    </a:lnTo>
                    <a:lnTo>
                      <a:pt x="307" y="380"/>
                    </a:lnTo>
                    <a:lnTo>
                      <a:pt x="308" y="378"/>
                    </a:lnTo>
                    <a:lnTo>
                      <a:pt x="311" y="378"/>
                    </a:lnTo>
                    <a:lnTo>
                      <a:pt x="311" y="377"/>
                    </a:lnTo>
                    <a:lnTo>
                      <a:pt x="314" y="374"/>
                    </a:lnTo>
                    <a:lnTo>
                      <a:pt x="317" y="374"/>
                    </a:lnTo>
                    <a:lnTo>
                      <a:pt x="320" y="372"/>
                    </a:lnTo>
                    <a:lnTo>
                      <a:pt x="321" y="370"/>
                    </a:lnTo>
                    <a:lnTo>
                      <a:pt x="324" y="370"/>
                    </a:lnTo>
                    <a:lnTo>
                      <a:pt x="324" y="370"/>
                    </a:lnTo>
                    <a:lnTo>
                      <a:pt x="321" y="373"/>
                    </a:lnTo>
                    <a:lnTo>
                      <a:pt x="324" y="374"/>
                    </a:lnTo>
                    <a:lnTo>
                      <a:pt x="326" y="376"/>
                    </a:lnTo>
                    <a:lnTo>
                      <a:pt x="326" y="378"/>
                    </a:lnTo>
                    <a:lnTo>
                      <a:pt x="324" y="380"/>
                    </a:lnTo>
                    <a:lnTo>
                      <a:pt x="325" y="383"/>
                    </a:lnTo>
                    <a:lnTo>
                      <a:pt x="325" y="384"/>
                    </a:lnTo>
                    <a:lnTo>
                      <a:pt x="326" y="387"/>
                    </a:lnTo>
                    <a:lnTo>
                      <a:pt x="333" y="387"/>
                    </a:lnTo>
                    <a:lnTo>
                      <a:pt x="335" y="385"/>
                    </a:lnTo>
                    <a:lnTo>
                      <a:pt x="335" y="384"/>
                    </a:lnTo>
                    <a:lnTo>
                      <a:pt x="333" y="383"/>
                    </a:lnTo>
                    <a:lnTo>
                      <a:pt x="331" y="380"/>
                    </a:lnTo>
                    <a:lnTo>
                      <a:pt x="331" y="378"/>
                    </a:lnTo>
                    <a:lnTo>
                      <a:pt x="333" y="376"/>
                    </a:lnTo>
                    <a:lnTo>
                      <a:pt x="336" y="378"/>
                    </a:lnTo>
                    <a:lnTo>
                      <a:pt x="339" y="376"/>
                    </a:lnTo>
                    <a:lnTo>
                      <a:pt x="340" y="372"/>
                    </a:lnTo>
                    <a:lnTo>
                      <a:pt x="342" y="372"/>
                    </a:lnTo>
                    <a:lnTo>
                      <a:pt x="343" y="373"/>
                    </a:lnTo>
                    <a:lnTo>
                      <a:pt x="347" y="373"/>
                    </a:lnTo>
                    <a:lnTo>
                      <a:pt x="343" y="369"/>
                    </a:lnTo>
                    <a:lnTo>
                      <a:pt x="340" y="369"/>
                    </a:lnTo>
                    <a:lnTo>
                      <a:pt x="340" y="366"/>
                    </a:lnTo>
                    <a:lnTo>
                      <a:pt x="337" y="362"/>
                    </a:lnTo>
                    <a:lnTo>
                      <a:pt x="336" y="362"/>
                    </a:lnTo>
                    <a:lnTo>
                      <a:pt x="336" y="365"/>
                    </a:lnTo>
                    <a:lnTo>
                      <a:pt x="335" y="362"/>
                    </a:lnTo>
                    <a:lnTo>
                      <a:pt x="333" y="356"/>
                    </a:lnTo>
                    <a:lnTo>
                      <a:pt x="331" y="356"/>
                    </a:lnTo>
                    <a:lnTo>
                      <a:pt x="329" y="354"/>
                    </a:lnTo>
                    <a:lnTo>
                      <a:pt x="329" y="352"/>
                    </a:lnTo>
                    <a:lnTo>
                      <a:pt x="332" y="351"/>
                    </a:lnTo>
                    <a:lnTo>
                      <a:pt x="332" y="348"/>
                    </a:lnTo>
                    <a:lnTo>
                      <a:pt x="331" y="345"/>
                    </a:lnTo>
                    <a:lnTo>
                      <a:pt x="332" y="344"/>
                    </a:lnTo>
                    <a:lnTo>
                      <a:pt x="335" y="345"/>
                    </a:lnTo>
                    <a:lnTo>
                      <a:pt x="336" y="344"/>
                    </a:lnTo>
                    <a:lnTo>
                      <a:pt x="337" y="345"/>
                    </a:lnTo>
                    <a:lnTo>
                      <a:pt x="340" y="345"/>
                    </a:lnTo>
                    <a:lnTo>
                      <a:pt x="343" y="347"/>
                    </a:lnTo>
                    <a:lnTo>
                      <a:pt x="353" y="345"/>
                    </a:lnTo>
                    <a:lnTo>
                      <a:pt x="365" y="345"/>
                    </a:lnTo>
                    <a:lnTo>
                      <a:pt x="369" y="348"/>
                    </a:lnTo>
                    <a:lnTo>
                      <a:pt x="378" y="351"/>
                    </a:lnTo>
                    <a:lnTo>
                      <a:pt x="379" y="354"/>
                    </a:lnTo>
                    <a:lnTo>
                      <a:pt x="378" y="355"/>
                    </a:lnTo>
                    <a:lnTo>
                      <a:pt x="379" y="358"/>
                    </a:lnTo>
                    <a:lnTo>
                      <a:pt x="382" y="355"/>
                    </a:lnTo>
                    <a:lnTo>
                      <a:pt x="384" y="354"/>
                    </a:lnTo>
                    <a:lnTo>
                      <a:pt x="387" y="356"/>
                    </a:lnTo>
                    <a:lnTo>
                      <a:pt x="390" y="356"/>
                    </a:lnTo>
                    <a:lnTo>
                      <a:pt x="390" y="358"/>
                    </a:lnTo>
                    <a:lnTo>
                      <a:pt x="394" y="359"/>
                    </a:lnTo>
                    <a:lnTo>
                      <a:pt x="401" y="363"/>
                    </a:lnTo>
                    <a:lnTo>
                      <a:pt x="408" y="363"/>
                    </a:lnTo>
                    <a:lnTo>
                      <a:pt x="411" y="366"/>
                    </a:lnTo>
                    <a:lnTo>
                      <a:pt x="413" y="370"/>
                    </a:lnTo>
                    <a:lnTo>
                      <a:pt x="418" y="370"/>
                    </a:lnTo>
                    <a:lnTo>
                      <a:pt x="420" y="373"/>
                    </a:lnTo>
                    <a:lnTo>
                      <a:pt x="423" y="380"/>
                    </a:lnTo>
                    <a:lnTo>
                      <a:pt x="427" y="380"/>
                    </a:lnTo>
                    <a:lnTo>
                      <a:pt x="427" y="378"/>
                    </a:lnTo>
                    <a:lnTo>
                      <a:pt x="426" y="374"/>
                    </a:lnTo>
                    <a:lnTo>
                      <a:pt x="427" y="374"/>
                    </a:lnTo>
                    <a:lnTo>
                      <a:pt x="429" y="373"/>
                    </a:lnTo>
                    <a:lnTo>
                      <a:pt x="426" y="370"/>
                    </a:lnTo>
                    <a:lnTo>
                      <a:pt x="427" y="369"/>
                    </a:lnTo>
                    <a:lnTo>
                      <a:pt x="427" y="362"/>
                    </a:lnTo>
                    <a:lnTo>
                      <a:pt x="430" y="359"/>
                    </a:lnTo>
                    <a:lnTo>
                      <a:pt x="427" y="359"/>
                    </a:lnTo>
                    <a:lnTo>
                      <a:pt x="427" y="358"/>
                    </a:lnTo>
                    <a:lnTo>
                      <a:pt x="425" y="358"/>
                    </a:lnTo>
                    <a:lnTo>
                      <a:pt x="422" y="359"/>
                    </a:lnTo>
                    <a:lnTo>
                      <a:pt x="419" y="359"/>
                    </a:lnTo>
                    <a:lnTo>
                      <a:pt x="415" y="352"/>
                    </a:lnTo>
                    <a:lnTo>
                      <a:pt x="412" y="352"/>
                    </a:lnTo>
                    <a:lnTo>
                      <a:pt x="411" y="349"/>
                    </a:lnTo>
                    <a:lnTo>
                      <a:pt x="411" y="345"/>
                    </a:lnTo>
                    <a:lnTo>
                      <a:pt x="409" y="344"/>
                    </a:lnTo>
                    <a:lnTo>
                      <a:pt x="407" y="347"/>
                    </a:lnTo>
                    <a:lnTo>
                      <a:pt x="404" y="345"/>
                    </a:lnTo>
                    <a:lnTo>
                      <a:pt x="401" y="345"/>
                    </a:lnTo>
                    <a:lnTo>
                      <a:pt x="398" y="344"/>
                    </a:lnTo>
                    <a:lnTo>
                      <a:pt x="397" y="345"/>
                    </a:lnTo>
                    <a:lnTo>
                      <a:pt x="397" y="341"/>
                    </a:lnTo>
                    <a:lnTo>
                      <a:pt x="394" y="340"/>
                    </a:lnTo>
                    <a:lnTo>
                      <a:pt x="393" y="334"/>
                    </a:lnTo>
                    <a:lnTo>
                      <a:pt x="393" y="331"/>
                    </a:lnTo>
                    <a:lnTo>
                      <a:pt x="394" y="333"/>
                    </a:lnTo>
                    <a:lnTo>
                      <a:pt x="396" y="331"/>
                    </a:lnTo>
                    <a:lnTo>
                      <a:pt x="396" y="329"/>
                    </a:lnTo>
                    <a:lnTo>
                      <a:pt x="391" y="326"/>
                    </a:lnTo>
                    <a:lnTo>
                      <a:pt x="391" y="322"/>
                    </a:lnTo>
                    <a:lnTo>
                      <a:pt x="394" y="319"/>
                    </a:lnTo>
                    <a:lnTo>
                      <a:pt x="396" y="320"/>
                    </a:lnTo>
                    <a:lnTo>
                      <a:pt x="393" y="318"/>
                    </a:lnTo>
                    <a:lnTo>
                      <a:pt x="390" y="318"/>
                    </a:lnTo>
                    <a:lnTo>
                      <a:pt x="389" y="312"/>
                    </a:lnTo>
                    <a:lnTo>
                      <a:pt x="386" y="311"/>
                    </a:lnTo>
                    <a:lnTo>
                      <a:pt x="384" y="312"/>
                    </a:lnTo>
                    <a:lnTo>
                      <a:pt x="382" y="309"/>
                    </a:lnTo>
                    <a:lnTo>
                      <a:pt x="382" y="305"/>
                    </a:lnTo>
                    <a:lnTo>
                      <a:pt x="383" y="302"/>
                    </a:lnTo>
                    <a:lnTo>
                      <a:pt x="382" y="300"/>
                    </a:lnTo>
                    <a:lnTo>
                      <a:pt x="382" y="298"/>
                    </a:lnTo>
                    <a:lnTo>
                      <a:pt x="383" y="297"/>
                    </a:lnTo>
                    <a:lnTo>
                      <a:pt x="387" y="289"/>
                    </a:lnTo>
                    <a:lnTo>
                      <a:pt x="390" y="287"/>
                    </a:lnTo>
                    <a:lnTo>
                      <a:pt x="391" y="286"/>
                    </a:lnTo>
                    <a:lnTo>
                      <a:pt x="390" y="282"/>
                    </a:lnTo>
                    <a:lnTo>
                      <a:pt x="390" y="280"/>
                    </a:lnTo>
                    <a:lnTo>
                      <a:pt x="391" y="276"/>
                    </a:lnTo>
                    <a:lnTo>
                      <a:pt x="390" y="273"/>
                    </a:lnTo>
                    <a:lnTo>
                      <a:pt x="390" y="269"/>
                    </a:lnTo>
                    <a:lnTo>
                      <a:pt x="390" y="268"/>
                    </a:lnTo>
                    <a:lnTo>
                      <a:pt x="390" y="265"/>
                    </a:lnTo>
                    <a:lnTo>
                      <a:pt x="390" y="262"/>
                    </a:lnTo>
                    <a:lnTo>
                      <a:pt x="387" y="261"/>
                    </a:lnTo>
                    <a:lnTo>
                      <a:pt x="389" y="255"/>
                    </a:lnTo>
                    <a:lnTo>
                      <a:pt x="390" y="255"/>
                    </a:lnTo>
                    <a:lnTo>
                      <a:pt x="387" y="251"/>
                    </a:lnTo>
                    <a:lnTo>
                      <a:pt x="389" y="247"/>
                    </a:lnTo>
                    <a:lnTo>
                      <a:pt x="389" y="242"/>
                    </a:lnTo>
                    <a:lnTo>
                      <a:pt x="390" y="242"/>
                    </a:lnTo>
                    <a:lnTo>
                      <a:pt x="393" y="242"/>
                    </a:lnTo>
                    <a:lnTo>
                      <a:pt x="391" y="243"/>
                    </a:lnTo>
                    <a:lnTo>
                      <a:pt x="393" y="244"/>
                    </a:lnTo>
                    <a:lnTo>
                      <a:pt x="396" y="243"/>
                    </a:lnTo>
                    <a:lnTo>
                      <a:pt x="400" y="243"/>
                    </a:lnTo>
                    <a:lnTo>
                      <a:pt x="402" y="242"/>
                    </a:lnTo>
                    <a:lnTo>
                      <a:pt x="405" y="242"/>
                    </a:lnTo>
                    <a:lnTo>
                      <a:pt x="407" y="243"/>
                    </a:lnTo>
                    <a:lnTo>
                      <a:pt x="408" y="242"/>
                    </a:lnTo>
                    <a:lnTo>
                      <a:pt x="412" y="242"/>
                    </a:lnTo>
                    <a:lnTo>
                      <a:pt x="419" y="244"/>
                    </a:lnTo>
                    <a:lnTo>
                      <a:pt x="423" y="244"/>
                    </a:lnTo>
                    <a:lnTo>
                      <a:pt x="426" y="246"/>
                    </a:lnTo>
                    <a:lnTo>
                      <a:pt x="427" y="247"/>
                    </a:lnTo>
                    <a:lnTo>
                      <a:pt x="425" y="249"/>
                    </a:lnTo>
                    <a:lnTo>
                      <a:pt x="427" y="251"/>
                    </a:lnTo>
                    <a:lnTo>
                      <a:pt x="427" y="255"/>
                    </a:lnTo>
                    <a:lnTo>
                      <a:pt x="429" y="257"/>
                    </a:lnTo>
                    <a:lnTo>
                      <a:pt x="429" y="261"/>
                    </a:lnTo>
                    <a:lnTo>
                      <a:pt x="430" y="265"/>
                    </a:lnTo>
                    <a:lnTo>
                      <a:pt x="429" y="272"/>
                    </a:lnTo>
                    <a:lnTo>
                      <a:pt x="430" y="275"/>
                    </a:lnTo>
                    <a:lnTo>
                      <a:pt x="430" y="276"/>
                    </a:lnTo>
                    <a:lnTo>
                      <a:pt x="430" y="279"/>
                    </a:lnTo>
                    <a:lnTo>
                      <a:pt x="430" y="280"/>
                    </a:lnTo>
                    <a:lnTo>
                      <a:pt x="429" y="282"/>
                    </a:lnTo>
                    <a:lnTo>
                      <a:pt x="429" y="284"/>
                    </a:lnTo>
                    <a:lnTo>
                      <a:pt x="431" y="287"/>
                    </a:lnTo>
                    <a:lnTo>
                      <a:pt x="434" y="291"/>
                    </a:lnTo>
                    <a:lnTo>
                      <a:pt x="437" y="291"/>
                    </a:lnTo>
                    <a:lnTo>
                      <a:pt x="437" y="293"/>
                    </a:lnTo>
                    <a:lnTo>
                      <a:pt x="438" y="291"/>
                    </a:lnTo>
                    <a:lnTo>
                      <a:pt x="440" y="293"/>
                    </a:lnTo>
                    <a:lnTo>
                      <a:pt x="441" y="298"/>
                    </a:lnTo>
                    <a:lnTo>
                      <a:pt x="445" y="300"/>
                    </a:lnTo>
                    <a:lnTo>
                      <a:pt x="447" y="302"/>
                    </a:lnTo>
                    <a:lnTo>
                      <a:pt x="448" y="311"/>
                    </a:lnTo>
                    <a:lnTo>
                      <a:pt x="449" y="314"/>
                    </a:lnTo>
                    <a:lnTo>
                      <a:pt x="449" y="315"/>
                    </a:lnTo>
                    <a:lnTo>
                      <a:pt x="449" y="316"/>
                    </a:lnTo>
                    <a:lnTo>
                      <a:pt x="452" y="320"/>
                    </a:lnTo>
                    <a:lnTo>
                      <a:pt x="452" y="325"/>
                    </a:lnTo>
                    <a:lnTo>
                      <a:pt x="455" y="330"/>
                    </a:lnTo>
                    <a:lnTo>
                      <a:pt x="455" y="333"/>
                    </a:lnTo>
                    <a:lnTo>
                      <a:pt x="456" y="337"/>
                    </a:lnTo>
                    <a:lnTo>
                      <a:pt x="459" y="338"/>
                    </a:lnTo>
                    <a:lnTo>
                      <a:pt x="458" y="340"/>
                    </a:lnTo>
                    <a:lnTo>
                      <a:pt x="459" y="341"/>
                    </a:lnTo>
                    <a:lnTo>
                      <a:pt x="460" y="348"/>
                    </a:lnTo>
                    <a:lnTo>
                      <a:pt x="466" y="354"/>
                    </a:lnTo>
                    <a:lnTo>
                      <a:pt x="470" y="355"/>
                    </a:lnTo>
                    <a:lnTo>
                      <a:pt x="472" y="358"/>
                    </a:lnTo>
                    <a:lnTo>
                      <a:pt x="473" y="358"/>
                    </a:lnTo>
                    <a:lnTo>
                      <a:pt x="477" y="362"/>
                    </a:lnTo>
                    <a:lnTo>
                      <a:pt x="477" y="365"/>
                    </a:lnTo>
                    <a:lnTo>
                      <a:pt x="476" y="363"/>
                    </a:lnTo>
                    <a:lnTo>
                      <a:pt x="476" y="366"/>
                    </a:lnTo>
                    <a:lnTo>
                      <a:pt x="476" y="370"/>
                    </a:lnTo>
                    <a:lnTo>
                      <a:pt x="477" y="376"/>
                    </a:lnTo>
                    <a:lnTo>
                      <a:pt x="480" y="378"/>
                    </a:lnTo>
                    <a:lnTo>
                      <a:pt x="480" y="383"/>
                    </a:lnTo>
                    <a:lnTo>
                      <a:pt x="478" y="384"/>
                    </a:lnTo>
                    <a:lnTo>
                      <a:pt x="478" y="385"/>
                    </a:lnTo>
                    <a:lnTo>
                      <a:pt x="477" y="388"/>
                    </a:lnTo>
                    <a:lnTo>
                      <a:pt x="477" y="390"/>
                    </a:lnTo>
                    <a:lnTo>
                      <a:pt x="477" y="395"/>
                    </a:lnTo>
                    <a:lnTo>
                      <a:pt x="474" y="396"/>
                    </a:lnTo>
                    <a:lnTo>
                      <a:pt x="476" y="398"/>
                    </a:lnTo>
                    <a:lnTo>
                      <a:pt x="477" y="398"/>
                    </a:lnTo>
                    <a:lnTo>
                      <a:pt x="477" y="399"/>
                    </a:lnTo>
                    <a:lnTo>
                      <a:pt x="474" y="401"/>
                    </a:lnTo>
                    <a:lnTo>
                      <a:pt x="474" y="406"/>
                    </a:lnTo>
                    <a:lnTo>
                      <a:pt x="473" y="408"/>
                    </a:lnTo>
                    <a:lnTo>
                      <a:pt x="470" y="406"/>
                    </a:lnTo>
                    <a:lnTo>
                      <a:pt x="470" y="408"/>
                    </a:lnTo>
                    <a:lnTo>
                      <a:pt x="473" y="410"/>
                    </a:lnTo>
                    <a:lnTo>
                      <a:pt x="473" y="413"/>
                    </a:lnTo>
                    <a:lnTo>
                      <a:pt x="470" y="414"/>
                    </a:lnTo>
                    <a:lnTo>
                      <a:pt x="467" y="417"/>
                    </a:lnTo>
                    <a:lnTo>
                      <a:pt x="463" y="417"/>
                    </a:lnTo>
                    <a:lnTo>
                      <a:pt x="460" y="414"/>
                    </a:lnTo>
                    <a:lnTo>
                      <a:pt x="465" y="413"/>
                    </a:lnTo>
                    <a:lnTo>
                      <a:pt x="465" y="410"/>
                    </a:lnTo>
                    <a:lnTo>
                      <a:pt x="462" y="410"/>
                    </a:lnTo>
                    <a:lnTo>
                      <a:pt x="460" y="413"/>
                    </a:lnTo>
                    <a:lnTo>
                      <a:pt x="459" y="413"/>
                    </a:lnTo>
                    <a:lnTo>
                      <a:pt x="454" y="409"/>
                    </a:lnTo>
                    <a:lnTo>
                      <a:pt x="452" y="412"/>
                    </a:lnTo>
                    <a:lnTo>
                      <a:pt x="444" y="412"/>
                    </a:lnTo>
                    <a:lnTo>
                      <a:pt x="441" y="413"/>
                    </a:lnTo>
                    <a:lnTo>
                      <a:pt x="438" y="416"/>
                    </a:lnTo>
                    <a:lnTo>
                      <a:pt x="440" y="416"/>
                    </a:lnTo>
                    <a:lnTo>
                      <a:pt x="441" y="417"/>
                    </a:lnTo>
                    <a:lnTo>
                      <a:pt x="442" y="414"/>
                    </a:lnTo>
                    <a:lnTo>
                      <a:pt x="447" y="414"/>
                    </a:lnTo>
                    <a:lnTo>
                      <a:pt x="448" y="416"/>
                    </a:lnTo>
                    <a:lnTo>
                      <a:pt x="452" y="420"/>
                    </a:lnTo>
                    <a:lnTo>
                      <a:pt x="462" y="421"/>
                    </a:lnTo>
                    <a:lnTo>
                      <a:pt x="466" y="423"/>
                    </a:lnTo>
                    <a:lnTo>
                      <a:pt x="470" y="421"/>
                    </a:lnTo>
                    <a:lnTo>
                      <a:pt x="476" y="421"/>
                    </a:lnTo>
                    <a:lnTo>
                      <a:pt x="476" y="423"/>
                    </a:lnTo>
                    <a:lnTo>
                      <a:pt x="481" y="424"/>
                    </a:lnTo>
                    <a:lnTo>
                      <a:pt x="485" y="421"/>
                    </a:lnTo>
                    <a:lnTo>
                      <a:pt x="485" y="419"/>
                    </a:lnTo>
                    <a:lnTo>
                      <a:pt x="484" y="417"/>
                    </a:lnTo>
                    <a:lnTo>
                      <a:pt x="484" y="414"/>
                    </a:lnTo>
                    <a:lnTo>
                      <a:pt x="485" y="412"/>
                    </a:lnTo>
                    <a:lnTo>
                      <a:pt x="488" y="410"/>
                    </a:lnTo>
                    <a:lnTo>
                      <a:pt x="488" y="409"/>
                    </a:lnTo>
                    <a:lnTo>
                      <a:pt x="491" y="405"/>
                    </a:lnTo>
                    <a:lnTo>
                      <a:pt x="492" y="402"/>
                    </a:lnTo>
                    <a:lnTo>
                      <a:pt x="494" y="396"/>
                    </a:lnTo>
                    <a:lnTo>
                      <a:pt x="492" y="392"/>
                    </a:lnTo>
                    <a:lnTo>
                      <a:pt x="492" y="388"/>
                    </a:lnTo>
                    <a:lnTo>
                      <a:pt x="496" y="381"/>
                    </a:lnTo>
                    <a:lnTo>
                      <a:pt x="496" y="378"/>
                    </a:lnTo>
                    <a:lnTo>
                      <a:pt x="494" y="369"/>
                    </a:lnTo>
                    <a:lnTo>
                      <a:pt x="488" y="366"/>
                    </a:lnTo>
                    <a:lnTo>
                      <a:pt x="485" y="363"/>
                    </a:lnTo>
                    <a:lnTo>
                      <a:pt x="485" y="355"/>
                    </a:lnTo>
                    <a:lnTo>
                      <a:pt x="489" y="352"/>
                    </a:lnTo>
                    <a:lnTo>
                      <a:pt x="492" y="349"/>
                    </a:lnTo>
                    <a:lnTo>
                      <a:pt x="495" y="349"/>
                    </a:lnTo>
                    <a:lnTo>
                      <a:pt x="501" y="344"/>
                    </a:lnTo>
                    <a:lnTo>
                      <a:pt x="505" y="344"/>
                    </a:lnTo>
                    <a:lnTo>
                      <a:pt x="509" y="348"/>
                    </a:lnTo>
                    <a:lnTo>
                      <a:pt x="509" y="351"/>
                    </a:lnTo>
                    <a:lnTo>
                      <a:pt x="513" y="354"/>
                    </a:lnTo>
                    <a:lnTo>
                      <a:pt x="514" y="355"/>
                    </a:lnTo>
                    <a:lnTo>
                      <a:pt x="514" y="355"/>
                    </a:lnTo>
                    <a:lnTo>
                      <a:pt x="518" y="359"/>
                    </a:lnTo>
                    <a:lnTo>
                      <a:pt x="518" y="362"/>
                    </a:lnTo>
                    <a:lnTo>
                      <a:pt x="520" y="365"/>
                    </a:lnTo>
                    <a:lnTo>
                      <a:pt x="521" y="367"/>
                    </a:lnTo>
                    <a:lnTo>
                      <a:pt x="523" y="370"/>
                    </a:lnTo>
                    <a:lnTo>
                      <a:pt x="524" y="373"/>
                    </a:lnTo>
                    <a:lnTo>
                      <a:pt x="523" y="374"/>
                    </a:lnTo>
                    <a:lnTo>
                      <a:pt x="524" y="377"/>
                    </a:lnTo>
                    <a:lnTo>
                      <a:pt x="528" y="378"/>
                    </a:lnTo>
                    <a:lnTo>
                      <a:pt x="531" y="380"/>
                    </a:lnTo>
                    <a:lnTo>
                      <a:pt x="535" y="380"/>
                    </a:lnTo>
                    <a:lnTo>
                      <a:pt x="536" y="378"/>
                    </a:lnTo>
                    <a:lnTo>
                      <a:pt x="541" y="378"/>
                    </a:lnTo>
                    <a:lnTo>
                      <a:pt x="542" y="377"/>
                    </a:lnTo>
                    <a:lnTo>
                      <a:pt x="543" y="376"/>
                    </a:lnTo>
                    <a:lnTo>
                      <a:pt x="542" y="376"/>
                    </a:lnTo>
                    <a:lnTo>
                      <a:pt x="539" y="376"/>
                    </a:lnTo>
                    <a:lnTo>
                      <a:pt x="538" y="374"/>
                    </a:lnTo>
                    <a:lnTo>
                      <a:pt x="536" y="377"/>
                    </a:lnTo>
                    <a:lnTo>
                      <a:pt x="532" y="377"/>
                    </a:lnTo>
                    <a:lnTo>
                      <a:pt x="531" y="376"/>
                    </a:lnTo>
                    <a:lnTo>
                      <a:pt x="528" y="376"/>
                    </a:lnTo>
                    <a:lnTo>
                      <a:pt x="525" y="373"/>
                    </a:lnTo>
                    <a:lnTo>
                      <a:pt x="527" y="370"/>
                    </a:lnTo>
                    <a:lnTo>
                      <a:pt x="525" y="370"/>
                    </a:lnTo>
                    <a:lnTo>
                      <a:pt x="524" y="366"/>
                    </a:lnTo>
                    <a:lnTo>
                      <a:pt x="524" y="362"/>
                    </a:lnTo>
                    <a:lnTo>
                      <a:pt x="527" y="361"/>
                    </a:lnTo>
                    <a:lnTo>
                      <a:pt x="528" y="359"/>
                    </a:lnTo>
                    <a:lnTo>
                      <a:pt x="527" y="358"/>
                    </a:lnTo>
                    <a:lnTo>
                      <a:pt x="525" y="355"/>
                    </a:lnTo>
                    <a:lnTo>
                      <a:pt x="525" y="355"/>
                    </a:lnTo>
                    <a:lnTo>
                      <a:pt x="524" y="352"/>
                    </a:lnTo>
                    <a:lnTo>
                      <a:pt x="520" y="351"/>
                    </a:lnTo>
                    <a:lnTo>
                      <a:pt x="520" y="348"/>
                    </a:lnTo>
                    <a:lnTo>
                      <a:pt x="517" y="344"/>
                    </a:lnTo>
                    <a:lnTo>
                      <a:pt x="513" y="344"/>
                    </a:lnTo>
                    <a:lnTo>
                      <a:pt x="506" y="341"/>
                    </a:lnTo>
                    <a:lnTo>
                      <a:pt x="505" y="338"/>
                    </a:lnTo>
                    <a:lnTo>
                      <a:pt x="502" y="340"/>
                    </a:lnTo>
                    <a:lnTo>
                      <a:pt x="496" y="337"/>
                    </a:lnTo>
                    <a:lnTo>
                      <a:pt x="495" y="338"/>
                    </a:lnTo>
                    <a:lnTo>
                      <a:pt x="491" y="337"/>
                    </a:lnTo>
                    <a:lnTo>
                      <a:pt x="488" y="340"/>
                    </a:lnTo>
                    <a:lnTo>
                      <a:pt x="487" y="344"/>
                    </a:lnTo>
                    <a:lnTo>
                      <a:pt x="485" y="345"/>
                    </a:lnTo>
                    <a:lnTo>
                      <a:pt x="481" y="344"/>
                    </a:lnTo>
                    <a:lnTo>
                      <a:pt x="477" y="347"/>
                    </a:lnTo>
                    <a:lnTo>
                      <a:pt x="473" y="345"/>
                    </a:lnTo>
                    <a:lnTo>
                      <a:pt x="472" y="343"/>
                    </a:lnTo>
                    <a:lnTo>
                      <a:pt x="473" y="340"/>
                    </a:lnTo>
                    <a:lnTo>
                      <a:pt x="472" y="337"/>
                    </a:lnTo>
                    <a:lnTo>
                      <a:pt x="467" y="331"/>
                    </a:lnTo>
                    <a:lnTo>
                      <a:pt x="465" y="329"/>
                    </a:lnTo>
                    <a:lnTo>
                      <a:pt x="466" y="323"/>
                    </a:lnTo>
                    <a:lnTo>
                      <a:pt x="463" y="318"/>
                    </a:lnTo>
                    <a:lnTo>
                      <a:pt x="463" y="315"/>
                    </a:lnTo>
                    <a:lnTo>
                      <a:pt x="465" y="307"/>
                    </a:lnTo>
                    <a:lnTo>
                      <a:pt x="462" y="301"/>
                    </a:lnTo>
                    <a:lnTo>
                      <a:pt x="459" y="297"/>
                    </a:lnTo>
                    <a:lnTo>
                      <a:pt x="455" y="297"/>
                    </a:lnTo>
                    <a:lnTo>
                      <a:pt x="454" y="294"/>
                    </a:lnTo>
                    <a:lnTo>
                      <a:pt x="448" y="289"/>
                    </a:lnTo>
                    <a:lnTo>
                      <a:pt x="442" y="286"/>
                    </a:lnTo>
                    <a:lnTo>
                      <a:pt x="442" y="283"/>
                    </a:lnTo>
                    <a:lnTo>
                      <a:pt x="445" y="278"/>
                    </a:lnTo>
                    <a:lnTo>
                      <a:pt x="444" y="273"/>
                    </a:lnTo>
                    <a:lnTo>
                      <a:pt x="442" y="272"/>
                    </a:lnTo>
                    <a:lnTo>
                      <a:pt x="442" y="271"/>
                    </a:lnTo>
                    <a:lnTo>
                      <a:pt x="445" y="267"/>
                    </a:lnTo>
                    <a:lnTo>
                      <a:pt x="449" y="262"/>
                    </a:lnTo>
                    <a:lnTo>
                      <a:pt x="451" y="257"/>
                    </a:lnTo>
                    <a:lnTo>
                      <a:pt x="449" y="249"/>
                    </a:lnTo>
                    <a:lnTo>
                      <a:pt x="444" y="239"/>
                    </a:lnTo>
                    <a:lnTo>
                      <a:pt x="445" y="237"/>
                    </a:lnTo>
                    <a:lnTo>
                      <a:pt x="449" y="240"/>
                    </a:lnTo>
                    <a:lnTo>
                      <a:pt x="449" y="243"/>
                    </a:lnTo>
                    <a:lnTo>
                      <a:pt x="451" y="244"/>
                    </a:lnTo>
                    <a:lnTo>
                      <a:pt x="452" y="246"/>
                    </a:lnTo>
                    <a:lnTo>
                      <a:pt x="452" y="250"/>
                    </a:lnTo>
                    <a:lnTo>
                      <a:pt x="455" y="253"/>
                    </a:lnTo>
                    <a:lnTo>
                      <a:pt x="455" y="258"/>
                    </a:lnTo>
                    <a:lnTo>
                      <a:pt x="458" y="262"/>
                    </a:lnTo>
                    <a:lnTo>
                      <a:pt x="456" y="265"/>
                    </a:lnTo>
                    <a:lnTo>
                      <a:pt x="458" y="268"/>
                    </a:lnTo>
                    <a:lnTo>
                      <a:pt x="462" y="272"/>
                    </a:lnTo>
                    <a:lnTo>
                      <a:pt x="462" y="273"/>
                    </a:lnTo>
                    <a:lnTo>
                      <a:pt x="465" y="276"/>
                    </a:lnTo>
                    <a:lnTo>
                      <a:pt x="465" y="278"/>
                    </a:lnTo>
                    <a:lnTo>
                      <a:pt x="462" y="279"/>
                    </a:lnTo>
                    <a:lnTo>
                      <a:pt x="463" y="282"/>
                    </a:lnTo>
                    <a:lnTo>
                      <a:pt x="466" y="280"/>
                    </a:lnTo>
                    <a:lnTo>
                      <a:pt x="470" y="283"/>
                    </a:lnTo>
                    <a:lnTo>
                      <a:pt x="474" y="283"/>
                    </a:lnTo>
                    <a:lnTo>
                      <a:pt x="477" y="282"/>
                    </a:lnTo>
                    <a:lnTo>
                      <a:pt x="480" y="283"/>
                    </a:lnTo>
                    <a:lnTo>
                      <a:pt x="480" y="286"/>
                    </a:lnTo>
                    <a:lnTo>
                      <a:pt x="483" y="283"/>
                    </a:lnTo>
                    <a:lnTo>
                      <a:pt x="485" y="283"/>
                    </a:lnTo>
                    <a:lnTo>
                      <a:pt x="488" y="282"/>
                    </a:lnTo>
                    <a:lnTo>
                      <a:pt x="491" y="282"/>
                    </a:lnTo>
                    <a:lnTo>
                      <a:pt x="494" y="286"/>
                    </a:lnTo>
                    <a:lnTo>
                      <a:pt x="496" y="286"/>
                    </a:lnTo>
                    <a:lnTo>
                      <a:pt x="501" y="289"/>
                    </a:lnTo>
                    <a:lnTo>
                      <a:pt x="506" y="287"/>
                    </a:lnTo>
                    <a:lnTo>
                      <a:pt x="507" y="284"/>
                    </a:lnTo>
                    <a:lnTo>
                      <a:pt x="505" y="286"/>
                    </a:lnTo>
                    <a:lnTo>
                      <a:pt x="499" y="286"/>
                    </a:lnTo>
                    <a:lnTo>
                      <a:pt x="499" y="283"/>
                    </a:lnTo>
                    <a:lnTo>
                      <a:pt x="498" y="283"/>
                    </a:lnTo>
                    <a:lnTo>
                      <a:pt x="496" y="279"/>
                    </a:lnTo>
                    <a:lnTo>
                      <a:pt x="491" y="279"/>
                    </a:lnTo>
                    <a:lnTo>
                      <a:pt x="491" y="276"/>
                    </a:lnTo>
                    <a:lnTo>
                      <a:pt x="489" y="276"/>
                    </a:lnTo>
                    <a:lnTo>
                      <a:pt x="488" y="279"/>
                    </a:lnTo>
                    <a:lnTo>
                      <a:pt x="481" y="278"/>
                    </a:lnTo>
                    <a:lnTo>
                      <a:pt x="480" y="276"/>
                    </a:lnTo>
                    <a:lnTo>
                      <a:pt x="474" y="276"/>
                    </a:lnTo>
                    <a:lnTo>
                      <a:pt x="470" y="272"/>
                    </a:lnTo>
                    <a:lnTo>
                      <a:pt x="469" y="268"/>
                    </a:lnTo>
                    <a:lnTo>
                      <a:pt x="467" y="268"/>
                    </a:lnTo>
                    <a:lnTo>
                      <a:pt x="463" y="262"/>
                    </a:lnTo>
                    <a:lnTo>
                      <a:pt x="466" y="261"/>
                    </a:lnTo>
                    <a:lnTo>
                      <a:pt x="466" y="260"/>
                    </a:lnTo>
                    <a:lnTo>
                      <a:pt x="470" y="257"/>
                    </a:lnTo>
                    <a:lnTo>
                      <a:pt x="473" y="257"/>
                    </a:lnTo>
                    <a:lnTo>
                      <a:pt x="476" y="261"/>
                    </a:lnTo>
                    <a:lnTo>
                      <a:pt x="483" y="264"/>
                    </a:lnTo>
                    <a:lnTo>
                      <a:pt x="485" y="262"/>
                    </a:lnTo>
                    <a:lnTo>
                      <a:pt x="488" y="258"/>
                    </a:lnTo>
                    <a:lnTo>
                      <a:pt x="487" y="253"/>
                    </a:lnTo>
                    <a:lnTo>
                      <a:pt x="481" y="251"/>
                    </a:lnTo>
                    <a:lnTo>
                      <a:pt x="477" y="254"/>
                    </a:lnTo>
                    <a:lnTo>
                      <a:pt x="476" y="253"/>
                    </a:lnTo>
                    <a:lnTo>
                      <a:pt x="476" y="251"/>
                    </a:lnTo>
                    <a:lnTo>
                      <a:pt x="477" y="251"/>
                    </a:lnTo>
                    <a:lnTo>
                      <a:pt x="478" y="251"/>
                    </a:lnTo>
                    <a:lnTo>
                      <a:pt x="478" y="249"/>
                    </a:lnTo>
                    <a:lnTo>
                      <a:pt x="483" y="243"/>
                    </a:lnTo>
                    <a:lnTo>
                      <a:pt x="485" y="242"/>
                    </a:lnTo>
                    <a:lnTo>
                      <a:pt x="488" y="242"/>
                    </a:lnTo>
                    <a:lnTo>
                      <a:pt x="496" y="242"/>
                    </a:lnTo>
                    <a:lnTo>
                      <a:pt x="501" y="246"/>
                    </a:lnTo>
                    <a:lnTo>
                      <a:pt x="503" y="247"/>
                    </a:lnTo>
                    <a:lnTo>
                      <a:pt x="512" y="249"/>
                    </a:lnTo>
                    <a:lnTo>
                      <a:pt x="512" y="251"/>
                    </a:lnTo>
                    <a:lnTo>
                      <a:pt x="514" y="253"/>
                    </a:lnTo>
                    <a:lnTo>
                      <a:pt x="520" y="258"/>
                    </a:lnTo>
                    <a:lnTo>
                      <a:pt x="524" y="258"/>
                    </a:lnTo>
                    <a:lnTo>
                      <a:pt x="531" y="258"/>
                    </a:lnTo>
                    <a:lnTo>
                      <a:pt x="536" y="254"/>
                    </a:lnTo>
                    <a:lnTo>
                      <a:pt x="539" y="257"/>
                    </a:lnTo>
                    <a:lnTo>
                      <a:pt x="539" y="255"/>
                    </a:lnTo>
                    <a:lnTo>
                      <a:pt x="543" y="257"/>
                    </a:lnTo>
                    <a:lnTo>
                      <a:pt x="542" y="261"/>
                    </a:lnTo>
                    <a:lnTo>
                      <a:pt x="542" y="264"/>
                    </a:lnTo>
                    <a:lnTo>
                      <a:pt x="542" y="265"/>
                    </a:lnTo>
                    <a:lnTo>
                      <a:pt x="539" y="268"/>
                    </a:lnTo>
                    <a:lnTo>
                      <a:pt x="538" y="271"/>
                    </a:lnTo>
                    <a:lnTo>
                      <a:pt x="541" y="275"/>
                    </a:lnTo>
                    <a:lnTo>
                      <a:pt x="541" y="279"/>
                    </a:lnTo>
                    <a:lnTo>
                      <a:pt x="545" y="282"/>
                    </a:lnTo>
                    <a:lnTo>
                      <a:pt x="545" y="284"/>
                    </a:lnTo>
                    <a:lnTo>
                      <a:pt x="543" y="287"/>
                    </a:lnTo>
                    <a:lnTo>
                      <a:pt x="545" y="296"/>
                    </a:lnTo>
                    <a:lnTo>
                      <a:pt x="546" y="296"/>
                    </a:lnTo>
                    <a:lnTo>
                      <a:pt x="546" y="293"/>
                    </a:lnTo>
                    <a:lnTo>
                      <a:pt x="546" y="291"/>
                    </a:lnTo>
                    <a:lnTo>
                      <a:pt x="548" y="289"/>
                    </a:lnTo>
                    <a:lnTo>
                      <a:pt x="548" y="286"/>
                    </a:lnTo>
                    <a:lnTo>
                      <a:pt x="549" y="284"/>
                    </a:lnTo>
                    <a:lnTo>
                      <a:pt x="550" y="280"/>
                    </a:lnTo>
                    <a:lnTo>
                      <a:pt x="553" y="282"/>
                    </a:lnTo>
                    <a:lnTo>
                      <a:pt x="554" y="287"/>
                    </a:lnTo>
                    <a:lnTo>
                      <a:pt x="554" y="293"/>
                    </a:lnTo>
                    <a:lnTo>
                      <a:pt x="556" y="296"/>
                    </a:lnTo>
                    <a:lnTo>
                      <a:pt x="553" y="297"/>
                    </a:lnTo>
                    <a:lnTo>
                      <a:pt x="553" y="300"/>
                    </a:lnTo>
                    <a:lnTo>
                      <a:pt x="553" y="301"/>
                    </a:lnTo>
                    <a:lnTo>
                      <a:pt x="557" y="304"/>
                    </a:lnTo>
                    <a:lnTo>
                      <a:pt x="561" y="304"/>
                    </a:lnTo>
                    <a:lnTo>
                      <a:pt x="565" y="304"/>
                    </a:lnTo>
                    <a:lnTo>
                      <a:pt x="568" y="308"/>
                    </a:lnTo>
                    <a:lnTo>
                      <a:pt x="568" y="311"/>
                    </a:lnTo>
                    <a:lnTo>
                      <a:pt x="571" y="312"/>
                    </a:lnTo>
                    <a:lnTo>
                      <a:pt x="577" y="312"/>
                    </a:lnTo>
                    <a:lnTo>
                      <a:pt x="582" y="318"/>
                    </a:lnTo>
                    <a:lnTo>
                      <a:pt x="581" y="316"/>
                    </a:lnTo>
                    <a:lnTo>
                      <a:pt x="581" y="312"/>
                    </a:lnTo>
                    <a:lnTo>
                      <a:pt x="585" y="308"/>
                    </a:lnTo>
                    <a:lnTo>
                      <a:pt x="588" y="308"/>
                    </a:lnTo>
                    <a:lnTo>
                      <a:pt x="593" y="314"/>
                    </a:lnTo>
                    <a:lnTo>
                      <a:pt x="597" y="314"/>
                    </a:lnTo>
                    <a:lnTo>
                      <a:pt x="600" y="315"/>
                    </a:lnTo>
                    <a:lnTo>
                      <a:pt x="601" y="320"/>
                    </a:lnTo>
                    <a:lnTo>
                      <a:pt x="600" y="315"/>
                    </a:lnTo>
                    <a:lnTo>
                      <a:pt x="599" y="312"/>
                    </a:lnTo>
                    <a:lnTo>
                      <a:pt x="596" y="312"/>
                    </a:lnTo>
                    <a:lnTo>
                      <a:pt x="593" y="311"/>
                    </a:lnTo>
                    <a:lnTo>
                      <a:pt x="588" y="307"/>
                    </a:lnTo>
                    <a:lnTo>
                      <a:pt x="583" y="308"/>
                    </a:lnTo>
                    <a:lnTo>
                      <a:pt x="579" y="311"/>
                    </a:lnTo>
                    <a:lnTo>
                      <a:pt x="578" y="311"/>
                    </a:lnTo>
                    <a:lnTo>
                      <a:pt x="577" y="311"/>
                    </a:lnTo>
                    <a:lnTo>
                      <a:pt x="572" y="309"/>
                    </a:lnTo>
                    <a:lnTo>
                      <a:pt x="567" y="304"/>
                    </a:lnTo>
                    <a:lnTo>
                      <a:pt x="564" y="302"/>
                    </a:lnTo>
                    <a:lnTo>
                      <a:pt x="560" y="301"/>
                    </a:lnTo>
                    <a:lnTo>
                      <a:pt x="557" y="297"/>
                    </a:lnTo>
                    <a:lnTo>
                      <a:pt x="560" y="298"/>
                    </a:lnTo>
                    <a:lnTo>
                      <a:pt x="561" y="298"/>
                    </a:lnTo>
                    <a:lnTo>
                      <a:pt x="564" y="293"/>
                    </a:lnTo>
                    <a:lnTo>
                      <a:pt x="564" y="290"/>
                    </a:lnTo>
                    <a:lnTo>
                      <a:pt x="560" y="286"/>
                    </a:lnTo>
                    <a:lnTo>
                      <a:pt x="559" y="280"/>
                    </a:lnTo>
                    <a:lnTo>
                      <a:pt x="554" y="275"/>
                    </a:lnTo>
                    <a:lnTo>
                      <a:pt x="552" y="272"/>
                    </a:lnTo>
                    <a:lnTo>
                      <a:pt x="549" y="269"/>
                    </a:lnTo>
                    <a:lnTo>
                      <a:pt x="549" y="267"/>
                    </a:lnTo>
                    <a:lnTo>
                      <a:pt x="549" y="264"/>
                    </a:lnTo>
                    <a:lnTo>
                      <a:pt x="548" y="257"/>
                    </a:lnTo>
                    <a:lnTo>
                      <a:pt x="545" y="253"/>
                    </a:lnTo>
                    <a:lnTo>
                      <a:pt x="543" y="253"/>
                    </a:lnTo>
                    <a:lnTo>
                      <a:pt x="538" y="250"/>
                    </a:lnTo>
                    <a:lnTo>
                      <a:pt x="531" y="250"/>
                    </a:lnTo>
                    <a:lnTo>
                      <a:pt x="530" y="246"/>
                    </a:lnTo>
                    <a:lnTo>
                      <a:pt x="525" y="244"/>
                    </a:lnTo>
                    <a:lnTo>
                      <a:pt x="525" y="240"/>
                    </a:lnTo>
                    <a:lnTo>
                      <a:pt x="524" y="239"/>
                    </a:lnTo>
                    <a:lnTo>
                      <a:pt x="524" y="236"/>
                    </a:lnTo>
                    <a:lnTo>
                      <a:pt x="521" y="239"/>
                    </a:lnTo>
                    <a:lnTo>
                      <a:pt x="512" y="237"/>
                    </a:lnTo>
                    <a:lnTo>
                      <a:pt x="509" y="239"/>
                    </a:lnTo>
                    <a:lnTo>
                      <a:pt x="505" y="236"/>
                    </a:lnTo>
                    <a:lnTo>
                      <a:pt x="505" y="232"/>
                    </a:lnTo>
                    <a:lnTo>
                      <a:pt x="503" y="232"/>
                    </a:lnTo>
                    <a:lnTo>
                      <a:pt x="502" y="231"/>
                    </a:lnTo>
                    <a:lnTo>
                      <a:pt x="503" y="225"/>
                    </a:lnTo>
                    <a:lnTo>
                      <a:pt x="499" y="220"/>
                    </a:lnTo>
                    <a:lnTo>
                      <a:pt x="495" y="217"/>
                    </a:lnTo>
                    <a:lnTo>
                      <a:pt x="495" y="214"/>
                    </a:lnTo>
                    <a:lnTo>
                      <a:pt x="495" y="213"/>
                    </a:lnTo>
                    <a:lnTo>
                      <a:pt x="492" y="213"/>
                    </a:lnTo>
                    <a:lnTo>
                      <a:pt x="491" y="211"/>
                    </a:lnTo>
                    <a:lnTo>
                      <a:pt x="492" y="208"/>
                    </a:lnTo>
                    <a:lnTo>
                      <a:pt x="492" y="206"/>
                    </a:lnTo>
                    <a:lnTo>
                      <a:pt x="489" y="203"/>
                    </a:lnTo>
                    <a:lnTo>
                      <a:pt x="491" y="202"/>
                    </a:lnTo>
                    <a:lnTo>
                      <a:pt x="495" y="202"/>
                    </a:lnTo>
                    <a:lnTo>
                      <a:pt x="498" y="199"/>
                    </a:lnTo>
                    <a:lnTo>
                      <a:pt x="502" y="199"/>
                    </a:lnTo>
                    <a:lnTo>
                      <a:pt x="509" y="196"/>
                    </a:lnTo>
                    <a:lnTo>
                      <a:pt x="518" y="193"/>
                    </a:lnTo>
                    <a:lnTo>
                      <a:pt x="523" y="189"/>
                    </a:lnTo>
                    <a:lnTo>
                      <a:pt x="525" y="189"/>
                    </a:lnTo>
                    <a:lnTo>
                      <a:pt x="528" y="190"/>
                    </a:lnTo>
                    <a:lnTo>
                      <a:pt x="531" y="189"/>
                    </a:lnTo>
                    <a:lnTo>
                      <a:pt x="532" y="185"/>
                    </a:lnTo>
                    <a:lnTo>
                      <a:pt x="538" y="184"/>
                    </a:lnTo>
                    <a:lnTo>
                      <a:pt x="546" y="179"/>
                    </a:lnTo>
                    <a:lnTo>
                      <a:pt x="548" y="181"/>
                    </a:lnTo>
                    <a:lnTo>
                      <a:pt x="546" y="184"/>
                    </a:lnTo>
                    <a:lnTo>
                      <a:pt x="546" y="185"/>
                    </a:lnTo>
                    <a:lnTo>
                      <a:pt x="545" y="186"/>
                    </a:lnTo>
                    <a:lnTo>
                      <a:pt x="542" y="192"/>
                    </a:lnTo>
                    <a:lnTo>
                      <a:pt x="542" y="195"/>
                    </a:lnTo>
                    <a:lnTo>
                      <a:pt x="548" y="200"/>
                    </a:lnTo>
                    <a:lnTo>
                      <a:pt x="553" y="200"/>
                    </a:lnTo>
                    <a:lnTo>
                      <a:pt x="550" y="199"/>
                    </a:lnTo>
                    <a:lnTo>
                      <a:pt x="545" y="193"/>
                    </a:lnTo>
                    <a:lnTo>
                      <a:pt x="545" y="192"/>
                    </a:lnTo>
                    <a:lnTo>
                      <a:pt x="548" y="189"/>
                    </a:lnTo>
                    <a:lnTo>
                      <a:pt x="552" y="186"/>
                    </a:lnTo>
                    <a:lnTo>
                      <a:pt x="554" y="181"/>
                    </a:lnTo>
                    <a:lnTo>
                      <a:pt x="552" y="177"/>
                    </a:lnTo>
                    <a:lnTo>
                      <a:pt x="549" y="177"/>
                    </a:lnTo>
                    <a:lnTo>
                      <a:pt x="545" y="174"/>
                    </a:lnTo>
                    <a:lnTo>
                      <a:pt x="546" y="173"/>
                    </a:lnTo>
                    <a:lnTo>
                      <a:pt x="542" y="173"/>
                    </a:lnTo>
                    <a:lnTo>
                      <a:pt x="541" y="174"/>
                    </a:lnTo>
                    <a:lnTo>
                      <a:pt x="539" y="173"/>
                    </a:lnTo>
                    <a:lnTo>
                      <a:pt x="538" y="168"/>
                    </a:lnTo>
                    <a:lnTo>
                      <a:pt x="534" y="168"/>
                    </a:lnTo>
                    <a:lnTo>
                      <a:pt x="531" y="170"/>
                    </a:lnTo>
                    <a:lnTo>
                      <a:pt x="528" y="166"/>
                    </a:lnTo>
                    <a:lnTo>
                      <a:pt x="530" y="166"/>
                    </a:lnTo>
                    <a:lnTo>
                      <a:pt x="530" y="163"/>
                    </a:lnTo>
                    <a:lnTo>
                      <a:pt x="531" y="163"/>
                    </a:lnTo>
                    <a:lnTo>
                      <a:pt x="534" y="164"/>
                    </a:lnTo>
                    <a:lnTo>
                      <a:pt x="536" y="164"/>
                    </a:lnTo>
                    <a:lnTo>
                      <a:pt x="539" y="163"/>
                    </a:lnTo>
                    <a:lnTo>
                      <a:pt x="539" y="161"/>
                    </a:lnTo>
                    <a:lnTo>
                      <a:pt x="538" y="163"/>
                    </a:lnTo>
                    <a:lnTo>
                      <a:pt x="535" y="163"/>
                    </a:lnTo>
                    <a:lnTo>
                      <a:pt x="532" y="161"/>
                    </a:lnTo>
                    <a:lnTo>
                      <a:pt x="532" y="159"/>
                    </a:lnTo>
                    <a:lnTo>
                      <a:pt x="528" y="159"/>
                    </a:lnTo>
                    <a:lnTo>
                      <a:pt x="524" y="157"/>
                    </a:lnTo>
                    <a:lnTo>
                      <a:pt x="523" y="157"/>
                    </a:lnTo>
                    <a:lnTo>
                      <a:pt x="520" y="156"/>
                    </a:lnTo>
                    <a:lnTo>
                      <a:pt x="521" y="153"/>
                    </a:lnTo>
                    <a:lnTo>
                      <a:pt x="521" y="152"/>
                    </a:lnTo>
                    <a:lnTo>
                      <a:pt x="520" y="149"/>
                    </a:lnTo>
                    <a:lnTo>
                      <a:pt x="520" y="149"/>
                    </a:lnTo>
                    <a:lnTo>
                      <a:pt x="523" y="149"/>
                    </a:lnTo>
                    <a:lnTo>
                      <a:pt x="525" y="153"/>
                    </a:lnTo>
                    <a:lnTo>
                      <a:pt x="528" y="152"/>
                    </a:lnTo>
                    <a:lnTo>
                      <a:pt x="531" y="156"/>
                    </a:lnTo>
                    <a:lnTo>
                      <a:pt x="531" y="153"/>
                    </a:lnTo>
                    <a:lnTo>
                      <a:pt x="531" y="152"/>
                    </a:lnTo>
                    <a:lnTo>
                      <a:pt x="532" y="150"/>
                    </a:lnTo>
                    <a:lnTo>
                      <a:pt x="534" y="145"/>
                    </a:lnTo>
                    <a:lnTo>
                      <a:pt x="531" y="143"/>
                    </a:lnTo>
                    <a:lnTo>
                      <a:pt x="532" y="142"/>
                    </a:lnTo>
                    <a:lnTo>
                      <a:pt x="535" y="142"/>
                    </a:lnTo>
                    <a:lnTo>
                      <a:pt x="536" y="141"/>
                    </a:lnTo>
                    <a:lnTo>
                      <a:pt x="530" y="139"/>
                    </a:lnTo>
                    <a:lnTo>
                      <a:pt x="528" y="141"/>
                    </a:lnTo>
                    <a:lnTo>
                      <a:pt x="527" y="141"/>
                    </a:lnTo>
                    <a:lnTo>
                      <a:pt x="527" y="138"/>
                    </a:lnTo>
                    <a:lnTo>
                      <a:pt x="530" y="137"/>
                    </a:lnTo>
                    <a:lnTo>
                      <a:pt x="534" y="137"/>
                    </a:lnTo>
                    <a:lnTo>
                      <a:pt x="536" y="135"/>
                    </a:lnTo>
                    <a:lnTo>
                      <a:pt x="536" y="132"/>
                    </a:lnTo>
                    <a:lnTo>
                      <a:pt x="539" y="130"/>
                    </a:lnTo>
                    <a:lnTo>
                      <a:pt x="539" y="127"/>
                    </a:lnTo>
                    <a:lnTo>
                      <a:pt x="541" y="126"/>
                    </a:lnTo>
                    <a:lnTo>
                      <a:pt x="539" y="126"/>
                    </a:lnTo>
                    <a:lnTo>
                      <a:pt x="542" y="121"/>
                    </a:lnTo>
                    <a:lnTo>
                      <a:pt x="543" y="121"/>
                    </a:lnTo>
                    <a:lnTo>
                      <a:pt x="545" y="123"/>
                    </a:lnTo>
                    <a:lnTo>
                      <a:pt x="546" y="123"/>
                    </a:lnTo>
                    <a:lnTo>
                      <a:pt x="546" y="120"/>
                    </a:lnTo>
                    <a:lnTo>
                      <a:pt x="548" y="120"/>
                    </a:lnTo>
                    <a:lnTo>
                      <a:pt x="546" y="117"/>
                    </a:lnTo>
                    <a:lnTo>
                      <a:pt x="548" y="116"/>
                    </a:lnTo>
                    <a:lnTo>
                      <a:pt x="550" y="114"/>
                    </a:lnTo>
                    <a:lnTo>
                      <a:pt x="552" y="114"/>
                    </a:lnTo>
                    <a:lnTo>
                      <a:pt x="553" y="112"/>
                    </a:lnTo>
                    <a:lnTo>
                      <a:pt x="554" y="112"/>
                    </a:lnTo>
                    <a:lnTo>
                      <a:pt x="556" y="113"/>
                    </a:lnTo>
                    <a:lnTo>
                      <a:pt x="561" y="112"/>
                    </a:lnTo>
                    <a:lnTo>
                      <a:pt x="560" y="110"/>
                    </a:lnTo>
                    <a:lnTo>
                      <a:pt x="560" y="108"/>
                    </a:lnTo>
                    <a:lnTo>
                      <a:pt x="565" y="108"/>
                    </a:lnTo>
                    <a:lnTo>
                      <a:pt x="570" y="105"/>
                    </a:lnTo>
                    <a:lnTo>
                      <a:pt x="571" y="102"/>
                    </a:lnTo>
                    <a:lnTo>
                      <a:pt x="578" y="99"/>
                    </a:lnTo>
                    <a:lnTo>
                      <a:pt x="579" y="96"/>
                    </a:lnTo>
                    <a:lnTo>
                      <a:pt x="577" y="96"/>
                    </a:lnTo>
                    <a:lnTo>
                      <a:pt x="572" y="99"/>
                    </a:lnTo>
                    <a:lnTo>
                      <a:pt x="571" y="98"/>
                    </a:lnTo>
                    <a:lnTo>
                      <a:pt x="568" y="101"/>
                    </a:lnTo>
                    <a:lnTo>
                      <a:pt x="567" y="99"/>
                    </a:lnTo>
                    <a:lnTo>
                      <a:pt x="567" y="92"/>
                    </a:lnTo>
                    <a:lnTo>
                      <a:pt x="568" y="92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1" y="91"/>
                    </a:lnTo>
                    <a:lnTo>
                      <a:pt x="571" y="92"/>
                    </a:lnTo>
                    <a:lnTo>
                      <a:pt x="574" y="90"/>
                    </a:lnTo>
                    <a:lnTo>
                      <a:pt x="571" y="87"/>
                    </a:lnTo>
                    <a:lnTo>
                      <a:pt x="574" y="87"/>
                    </a:lnTo>
                    <a:lnTo>
                      <a:pt x="577" y="88"/>
                    </a:lnTo>
                    <a:lnTo>
                      <a:pt x="578" y="88"/>
                    </a:lnTo>
                    <a:lnTo>
                      <a:pt x="582" y="85"/>
                    </a:lnTo>
                    <a:lnTo>
                      <a:pt x="585" y="87"/>
                    </a:lnTo>
                    <a:lnTo>
                      <a:pt x="592" y="84"/>
                    </a:lnTo>
                    <a:lnTo>
                      <a:pt x="594" y="84"/>
                    </a:lnTo>
                    <a:lnTo>
                      <a:pt x="596" y="87"/>
                    </a:lnTo>
                    <a:lnTo>
                      <a:pt x="593" y="92"/>
                    </a:lnTo>
                    <a:lnTo>
                      <a:pt x="593" y="95"/>
                    </a:lnTo>
                    <a:lnTo>
                      <a:pt x="596" y="96"/>
                    </a:lnTo>
                    <a:lnTo>
                      <a:pt x="597" y="92"/>
                    </a:lnTo>
                    <a:lnTo>
                      <a:pt x="599" y="88"/>
                    </a:lnTo>
                    <a:lnTo>
                      <a:pt x="599" y="87"/>
                    </a:lnTo>
                    <a:lnTo>
                      <a:pt x="599" y="85"/>
                    </a:lnTo>
                    <a:lnTo>
                      <a:pt x="601" y="88"/>
                    </a:lnTo>
                    <a:lnTo>
                      <a:pt x="601" y="92"/>
                    </a:lnTo>
                    <a:lnTo>
                      <a:pt x="604" y="92"/>
                    </a:lnTo>
                    <a:lnTo>
                      <a:pt x="606" y="88"/>
                    </a:lnTo>
                    <a:lnTo>
                      <a:pt x="604" y="85"/>
                    </a:lnTo>
                    <a:lnTo>
                      <a:pt x="606" y="84"/>
                    </a:lnTo>
                    <a:lnTo>
                      <a:pt x="607" y="85"/>
                    </a:lnTo>
                    <a:lnTo>
                      <a:pt x="607" y="88"/>
                    </a:lnTo>
                    <a:lnTo>
                      <a:pt x="611" y="84"/>
                    </a:lnTo>
                    <a:lnTo>
                      <a:pt x="612" y="83"/>
                    </a:lnTo>
                    <a:lnTo>
                      <a:pt x="610" y="81"/>
                    </a:lnTo>
                    <a:lnTo>
                      <a:pt x="612" y="81"/>
                    </a:lnTo>
                    <a:lnTo>
                      <a:pt x="615" y="80"/>
                    </a:lnTo>
                    <a:lnTo>
                      <a:pt x="612" y="79"/>
                    </a:lnTo>
                    <a:lnTo>
                      <a:pt x="615" y="76"/>
                    </a:lnTo>
                    <a:lnTo>
                      <a:pt x="618" y="76"/>
                    </a:lnTo>
                    <a:lnTo>
                      <a:pt x="621" y="74"/>
                    </a:lnTo>
                    <a:lnTo>
                      <a:pt x="622" y="74"/>
                    </a:lnTo>
                    <a:lnTo>
                      <a:pt x="622" y="76"/>
                    </a:lnTo>
                    <a:lnTo>
                      <a:pt x="624" y="77"/>
                    </a:lnTo>
                    <a:lnTo>
                      <a:pt x="628" y="77"/>
                    </a:lnTo>
                    <a:lnTo>
                      <a:pt x="628" y="81"/>
                    </a:lnTo>
                    <a:lnTo>
                      <a:pt x="629" y="83"/>
                    </a:lnTo>
                    <a:lnTo>
                      <a:pt x="626" y="88"/>
                    </a:lnTo>
                    <a:lnTo>
                      <a:pt x="630" y="87"/>
                    </a:lnTo>
                    <a:lnTo>
                      <a:pt x="633" y="81"/>
                    </a:lnTo>
                    <a:lnTo>
                      <a:pt x="630" y="76"/>
                    </a:lnTo>
                    <a:lnTo>
                      <a:pt x="626" y="74"/>
                    </a:lnTo>
                    <a:lnTo>
                      <a:pt x="624" y="70"/>
                    </a:lnTo>
                    <a:lnTo>
                      <a:pt x="621" y="72"/>
                    </a:lnTo>
                    <a:lnTo>
                      <a:pt x="619" y="70"/>
                    </a:lnTo>
                    <a:lnTo>
                      <a:pt x="617" y="72"/>
                    </a:lnTo>
                    <a:lnTo>
                      <a:pt x="617" y="69"/>
                    </a:lnTo>
                    <a:lnTo>
                      <a:pt x="614" y="69"/>
                    </a:lnTo>
                    <a:lnTo>
                      <a:pt x="612" y="67"/>
                    </a:lnTo>
                    <a:lnTo>
                      <a:pt x="615" y="65"/>
                    </a:lnTo>
                    <a:lnTo>
                      <a:pt x="621" y="66"/>
                    </a:lnTo>
                    <a:lnTo>
                      <a:pt x="622" y="63"/>
                    </a:lnTo>
                    <a:lnTo>
                      <a:pt x="625" y="63"/>
                    </a:lnTo>
                    <a:lnTo>
                      <a:pt x="626" y="65"/>
                    </a:lnTo>
                    <a:lnTo>
                      <a:pt x="629" y="63"/>
                    </a:lnTo>
                    <a:lnTo>
                      <a:pt x="632" y="65"/>
                    </a:lnTo>
                    <a:lnTo>
                      <a:pt x="637" y="62"/>
                    </a:lnTo>
                    <a:lnTo>
                      <a:pt x="640" y="63"/>
                    </a:lnTo>
                    <a:lnTo>
                      <a:pt x="643" y="63"/>
                    </a:lnTo>
                    <a:lnTo>
                      <a:pt x="644" y="63"/>
                    </a:lnTo>
                    <a:lnTo>
                      <a:pt x="647" y="62"/>
                    </a:lnTo>
                    <a:lnTo>
                      <a:pt x="646" y="61"/>
                    </a:lnTo>
                    <a:lnTo>
                      <a:pt x="641" y="61"/>
                    </a:lnTo>
                    <a:lnTo>
                      <a:pt x="637" y="58"/>
                    </a:lnTo>
                    <a:lnTo>
                      <a:pt x="635" y="59"/>
                    </a:lnTo>
                    <a:lnTo>
                      <a:pt x="629" y="59"/>
                    </a:lnTo>
                    <a:lnTo>
                      <a:pt x="629" y="58"/>
                    </a:lnTo>
                    <a:lnTo>
                      <a:pt x="629" y="54"/>
                    </a:lnTo>
                    <a:lnTo>
                      <a:pt x="632" y="51"/>
                    </a:lnTo>
                    <a:lnTo>
                      <a:pt x="629" y="51"/>
                    </a:lnTo>
                    <a:lnTo>
                      <a:pt x="626" y="47"/>
                    </a:lnTo>
                    <a:lnTo>
                      <a:pt x="624" y="47"/>
                    </a:lnTo>
                    <a:lnTo>
                      <a:pt x="621" y="44"/>
                    </a:lnTo>
                    <a:lnTo>
                      <a:pt x="621" y="41"/>
                    </a:lnTo>
                    <a:lnTo>
                      <a:pt x="622" y="41"/>
                    </a:lnTo>
                    <a:lnTo>
                      <a:pt x="622" y="37"/>
                    </a:lnTo>
                    <a:lnTo>
                      <a:pt x="619" y="34"/>
                    </a:lnTo>
                    <a:lnTo>
                      <a:pt x="619" y="22"/>
                    </a:lnTo>
                    <a:lnTo>
                      <a:pt x="622" y="19"/>
                    </a:lnTo>
                    <a:lnTo>
                      <a:pt x="622" y="16"/>
                    </a:lnTo>
                    <a:lnTo>
                      <a:pt x="622" y="11"/>
                    </a:lnTo>
                    <a:lnTo>
                      <a:pt x="625" y="9"/>
                    </a:lnTo>
                    <a:lnTo>
                      <a:pt x="624" y="7"/>
                    </a:lnTo>
                    <a:lnTo>
                      <a:pt x="625" y="5"/>
                    </a:lnTo>
                    <a:lnTo>
                      <a:pt x="626" y="4"/>
                    </a:lnTo>
                    <a:lnTo>
                      <a:pt x="6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6" name="Freeform 1435"/>
              <p:cNvSpPr>
                <a:spLocks/>
              </p:cNvSpPr>
              <p:nvPr/>
            </p:nvSpPr>
            <p:spPr bwMode="auto">
              <a:xfrm>
                <a:off x="4842483" y="3770880"/>
                <a:ext cx="235669" cy="182310"/>
              </a:xfrm>
              <a:custGeom>
                <a:avLst/>
                <a:gdLst>
                  <a:gd name="T0" fmla="*/ 132 w 159"/>
                  <a:gd name="T1" fmla="*/ 2 h 123"/>
                  <a:gd name="T2" fmla="*/ 132 w 159"/>
                  <a:gd name="T3" fmla="*/ 22 h 123"/>
                  <a:gd name="T4" fmla="*/ 137 w 159"/>
                  <a:gd name="T5" fmla="*/ 25 h 123"/>
                  <a:gd name="T6" fmla="*/ 140 w 159"/>
                  <a:gd name="T7" fmla="*/ 29 h 123"/>
                  <a:gd name="T8" fmla="*/ 141 w 159"/>
                  <a:gd name="T9" fmla="*/ 36 h 123"/>
                  <a:gd name="T10" fmla="*/ 143 w 159"/>
                  <a:gd name="T11" fmla="*/ 42 h 123"/>
                  <a:gd name="T12" fmla="*/ 143 w 159"/>
                  <a:gd name="T13" fmla="*/ 56 h 123"/>
                  <a:gd name="T14" fmla="*/ 133 w 159"/>
                  <a:gd name="T15" fmla="*/ 56 h 123"/>
                  <a:gd name="T16" fmla="*/ 133 w 159"/>
                  <a:gd name="T17" fmla="*/ 65 h 123"/>
                  <a:gd name="T18" fmla="*/ 143 w 159"/>
                  <a:gd name="T19" fmla="*/ 72 h 123"/>
                  <a:gd name="T20" fmla="*/ 151 w 159"/>
                  <a:gd name="T21" fmla="*/ 80 h 123"/>
                  <a:gd name="T22" fmla="*/ 158 w 159"/>
                  <a:gd name="T23" fmla="*/ 92 h 123"/>
                  <a:gd name="T24" fmla="*/ 148 w 159"/>
                  <a:gd name="T25" fmla="*/ 109 h 123"/>
                  <a:gd name="T26" fmla="*/ 138 w 159"/>
                  <a:gd name="T27" fmla="*/ 117 h 123"/>
                  <a:gd name="T28" fmla="*/ 123 w 159"/>
                  <a:gd name="T29" fmla="*/ 120 h 123"/>
                  <a:gd name="T30" fmla="*/ 118 w 159"/>
                  <a:gd name="T31" fmla="*/ 123 h 123"/>
                  <a:gd name="T32" fmla="*/ 107 w 159"/>
                  <a:gd name="T33" fmla="*/ 119 h 123"/>
                  <a:gd name="T34" fmla="*/ 103 w 159"/>
                  <a:gd name="T35" fmla="*/ 123 h 123"/>
                  <a:gd name="T36" fmla="*/ 97 w 159"/>
                  <a:gd name="T37" fmla="*/ 119 h 123"/>
                  <a:gd name="T38" fmla="*/ 89 w 159"/>
                  <a:gd name="T39" fmla="*/ 112 h 123"/>
                  <a:gd name="T40" fmla="*/ 80 w 159"/>
                  <a:gd name="T41" fmla="*/ 107 h 123"/>
                  <a:gd name="T42" fmla="*/ 74 w 159"/>
                  <a:gd name="T43" fmla="*/ 109 h 123"/>
                  <a:gd name="T44" fmla="*/ 64 w 159"/>
                  <a:gd name="T45" fmla="*/ 112 h 123"/>
                  <a:gd name="T46" fmla="*/ 56 w 159"/>
                  <a:gd name="T47" fmla="*/ 103 h 123"/>
                  <a:gd name="T48" fmla="*/ 51 w 159"/>
                  <a:gd name="T49" fmla="*/ 98 h 123"/>
                  <a:gd name="T50" fmla="*/ 43 w 159"/>
                  <a:gd name="T51" fmla="*/ 89 h 123"/>
                  <a:gd name="T52" fmla="*/ 38 w 159"/>
                  <a:gd name="T53" fmla="*/ 80 h 123"/>
                  <a:gd name="T54" fmla="*/ 29 w 159"/>
                  <a:gd name="T55" fmla="*/ 74 h 123"/>
                  <a:gd name="T56" fmla="*/ 27 w 159"/>
                  <a:gd name="T57" fmla="*/ 67 h 123"/>
                  <a:gd name="T58" fmla="*/ 21 w 159"/>
                  <a:gd name="T59" fmla="*/ 62 h 123"/>
                  <a:gd name="T60" fmla="*/ 11 w 159"/>
                  <a:gd name="T61" fmla="*/ 55 h 123"/>
                  <a:gd name="T62" fmla="*/ 2 w 159"/>
                  <a:gd name="T63" fmla="*/ 54 h 123"/>
                  <a:gd name="T64" fmla="*/ 3 w 159"/>
                  <a:gd name="T65" fmla="*/ 41 h 123"/>
                  <a:gd name="T66" fmla="*/ 10 w 159"/>
                  <a:gd name="T67" fmla="*/ 41 h 123"/>
                  <a:gd name="T68" fmla="*/ 13 w 159"/>
                  <a:gd name="T69" fmla="*/ 36 h 123"/>
                  <a:gd name="T70" fmla="*/ 24 w 159"/>
                  <a:gd name="T71" fmla="*/ 34 h 123"/>
                  <a:gd name="T72" fmla="*/ 27 w 159"/>
                  <a:gd name="T73" fmla="*/ 38 h 123"/>
                  <a:gd name="T74" fmla="*/ 29 w 159"/>
                  <a:gd name="T75" fmla="*/ 41 h 123"/>
                  <a:gd name="T76" fmla="*/ 51 w 159"/>
                  <a:gd name="T77" fmla="*/ 41 h 123"/>
                  <a:gd name="T78" fmla="*/ 54 w 159"/>
                  <a:gd name="T79" fmla="*/ 44 h 123"/>
                  <a:gd name="T80" fmla="*/ 65 w 159"/>
                  <a:gd name="T81" fmla="*/ 41 h 123"/>
                  <a:gd name="T82" fmla="*/ 75 w 159"/>
                  <a:gd name="T83" fmla="*/ 37 h 123"/>
                  <a:gd name="T84" fmla="*/ 78 w 159"/>
                  <a:gd name="T85" fmla="*/ 31 h 123"/>
                  <a:gd name="T86" fmla="*/ 85 w 159"/>
                  <a:gd name="T87" fmla="*/ 31 h 123"/>
                  <a:gd name="T88" fmla="*/ 90 w 159"/>
                  <a:gd name="T89" fmla="*/ 34 h 123"/>
                  <a:gd name="T90" fmla="*/ 94 w 159"/>
                  <a:gd name="T91" fmla="*/ 37 h 123"/>
                  <a:gd name="T92" fmla="*/ 101 w 159"/>
                  <a:gd name="T93" fmla="*/ 38 h 123"/>
                  <a:gd name="T94" fmla="*/ 105 w 159"/>
                  <a:gd name="T95" fmla="*/ 33 h 123"/>
                  <a:gd name="T96" fmla="*/ 109 w 159"/>
                  <a:gd name="T97" fmla="*/ 30 h 123"/>
                  <a:gd name="T98" fmla="*/ 111 w 159"/>
                  <a:gd name="T99" fmla="*/ 26 h 123"/>
                  <a:gd name="T100" fmla="*/ 115 w 159"/>
                  <a:gd name="T101" fmla="*/ 22 h 123"/>
                  <a:gd name="T102" fmla="*/ 119 w 159"/>
                  <a:gd name="T103" fmla="*/ 18 h 123"/>
                  <a:gd name="T104" fmla="*/ 118 w 159"/>
                  <a:gd name="T105" fmla="*/ 7 h 123"/>
                  <a:gd name="T106" fmla="*/ 122 w 159"/>
                  <a:gd name="T107" fmla="*/ 4 h 123"/>
                  <a:gd name="T108" fmla="*/ 127 w 159"/>
                  <a:gd name="T10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9" h="123">
                    <a:moveTo>
                      <a:pt x="127" y="0"/>
                    </a:moveTo>
                    <a:lnTo>
                      <a:pt x="130" y="0"/>
                    </a:lnTo>
                    <a:lnTo>
                      <a:pt x="132" y="1"/>
                    </a:lnTo>
                    <a:lnTo>
                      <a:pt x="132" y="2"/>
                    </a:lnTo>
                    <a:lnTo>
                      <a:pt x="132" y="2"/>
                    </a:lnTo>
                    <a:lnTo>
                      <a:pt x="130" y="7"/>
                    </a:lnTo>
                    <a:lnTo>
                      <a:pt x="130" y="11"/>
                    </a:lnTo>
                    <a:lnTo>
                      <a:pt x="130" y="15"/>
                    </a:lnTo>
                    <a:lnTo>
                      <a:pt x="132" y="19"/>
                    </a:lnTo>
                    <a:lnTo>
                      <a:pt x="132" y="22"/>
                    </a:lnTo>
                    <a:lnTo>
                      <a:pt x="133" y="23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3"/>
                    </a:lnTo>
                    <a:lnTo>
                      <a:pt x="137" y="25"/>
                    </a:lnTo>
                    <a:lnTo>
                      <a:pt x="137" y="26"/>
                    </a:lnTo>
                    <a:lnTo>
                      <a:pt x="137" y="26"/>
                    </a:lnTo>
                    <a:lnTo>
                      <a:pt x="138" y="27"/>
                    </a:lnTo>
                    <a:lnTo>
                      <a:pt x="138" y="27"/>
                    </a:lnTo>
                    <a:lnTo>
                      <a:pt x="140" y="29"/>
                    </a:lnTo>
                    <a:lnTo>
                      <a:pt x="141" y="29"/>
                    </a:lnTo>
                    <a:lnTo>
                      <a:pt x="141" y="30"/>
                    </a:lnTo>
                    <a:lnTo>
                      <a:pt x="141" y="31"/>
                    </a:lnTo>
                    <a:lnTo>
                      <a:pt x="143" y="31"/>
                    </a:lnTo>
                    <a:lnTo>
                      <a:pt x="141" y="36"/>
                    </a:lnTo>
                    <a:lnTo>
                      <a:pt x="141" y="40"/>
                    </a:lnTo>
                    <a:lnTo>
                      <a:pt x="141" y="40"/>
                    </a:lnTo>
                    <a:lnTo>
                      <a:pt x="141" y="41"/>
                    </a:lnTo>
                    <a:lnTo>
                      <a:pt x="141" y="41"/>
                    </a:lnTo>
                    <a:lnTo>
                      <a:pt x="143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8"/>
                    </a:lnTo>
                    <a:lnTo>
                      <a:pt x="144" y="55"/>
                    </a:lnTo>
                    <a:lnTo>
                      <a:pt x="143" y="56"/>
                    </a:lnTo>
                    <a:lnTo>
                      <a:pt x="141" y="58"/>
                    </a:lnTo>
                    <a:lnTo>
                      <a:pt x="140" y="58"/>
                    </a:lnTo>
                    <a:lnTo>
                      <a:pt x="138" y="56"/>
                    </a:lnTo>
                    <a:lnTo>
                      <a:pt x="136" y="56"/>
                    </a:lnTo>
                    <a:lnTo>
                      <a:pt x="133" y="56"/>
                    </a:lnTo>
                    <a:lnTo>
                      <a:pt x="133" y="59"/>
                    </a:lnTo>
                    <a:lnTo>
                      <a:pt x="132" y="59"/>
                    </a:lnTo>
                    <a:lnTo>
                      <a:pt x="129" y="63"/>
                    </a:lnTo>
                    <a:lnTo>
                      <a:pt x="130" y="65"/>
                    </a:lnTo>
                    <a:lnTo>
                      <a:pt x="133" y="65"/>
                    </a:lnTo>
                    <a:lnTo>
                      <a:pt x="138" y="65"/>
                    </a:lnTo>
                    <a:lnTo>
                      <a:pt x="140" y="67"/>
                    </a:lnTo>
                    <a:lnTo>
                      <a:pt x="141" y="69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5" y="76"/>
                    </a:lnTo>
                    <a:lnTo>
                      <a:pt x="148" y="77"/>
                    </a:lnTo>
                    <a:lnTo>
                      <a:pt x="148" y="78"/>
                    </a:lnTo>
                    <a:lnTo>
                      <a:pt x="150" y="80"/>
                    </a:lnTo>
                    <a:lnTo>
                      <a:pt x="151" y="80"/>
                    </a:lnTo>
                    <a:lnTo>
                      <a:pt x="154" y="81"/>
                    </a:lnTo>
                    <a:lnTo>
                      <a:pt x="154" y="84"/>
                    </a:lnTo>
                    <a:lnTo>
                      <a:pt x="156" y="85"/>
                    </a:lnTo>
                    <a:lnTo>
                      <a:pt x="156" y="91"/>
                    </a:lnTo>
                    <a:lnTo>
                      <a:pt x="158" y="92"/>
                    </a:lnTo>
                    <a:lnTo>
                      <a:pt x="159" y="96"/>
                    </a:lnTo>
                    <a:lnTo>
                      <a:pt x="155" y="102"/>
                    </a:lnTo>
                    <a:lnTo>
                      <a:pt x="151" y="107"/>
                    </a:lnTo>
                    <a:lnTo>
                      <a:pt x="150" y="106"/>
                    </a:lnTo>
                    <a:lnTo>
                      <a:pt x="148" y="109"/>
                    </a:lnTo>
                    <a:lnTo>
                      <a:pt x="147" y="110"/>
                    </a:lnTo>
                    <a:lnTo>
                      <a:pt x="145" y="110"/>
                    </a:lnTo>
                    <a:lnTo>
                      <a:pt x="144" y="113"/>
                    </a:lnTo>
                    <a:lnTo>
                      <a:pt x="141" y="114"/>
                    </a:lnTo>
                    <a:lnTo>
                      <a:pt x="138" y="117"/>
                    </a:lnTo>
                    <a:lnTo>
                      <a:pt x="136" y="119"/>
                    </a:lnTo>
                    <a:lnTo>
                      <a:pt x="133" y="117"/>
                    </a:lnTo>
                    <a:lnTo>
                      <a:pt x="129" y="119"/>
                    </a:lnTo>
                    <a:lnTo>
                      <a:pt x="126" y="120"/>
                    </a:lnTo>
                    <a:lnTo>
                      <a:pt x="123" y="120"/>
                    </a:lnTo>
                    <a:lnTo>
                      <a:pt x="122" y="120"/>
                    </a:lnTo>
                    <a:lnTo>
                      <a:pt x="120" y="120"/>
                    </a:lnTo>
                    <a:lnTo>
                      <a:pt x="119" y="121"/>
                    </a:lnTo>
                    <a:lnTo>
                      <a:pt x="119" y="123"/>
                    </a:lnTo>
                    <a:lnTo>
                      <a:pt x="118" y="123"/>
                    </a:lnTo>
                    <a:lnTo>
                      <a:pt x="115" y="123"/>
                    </a:lnTo>
                    <a:lnTo>
                      <a:pt x="114" y="120"/>
                    </a:lnTo>
                    <a:lnTo>
                      <a:pt x="112" y="120"/>
                    </a:lnTo>
                    <a:lnTo>
                      <a:pt x="109" y="120"/>
                    </a:lnTo>
                    <a:lnTo>
                      <a:pt x="107" y="119"/>
                    </a:lnTo>
                    <a:lnTo>
                      <a:pt x="104" y="117"/>
                    </a:lnTo>
                    <a:lnTo>
                      <a:pt x="103" y="120"/>
                    </a:lnTo>
                    <a:lnTo>
                      <a:pt x="103" y="121"/>
                    </a:lnTo>
                    <a:lnTo>
                      <a:pt x="103" y="123"/>
                    </a:lnTo>
                    <a:lnTo>
                      <a:pt x="103" y="123"/>
                    </a:lnTo>
                    <a:lnTo>
                      <a:pt x="101" y="123"/>
                    </a:lnTo>
                    <a:lnTo>
                      <a:pt x="98" y="123"/>
                    </a:lnTo>
                    <a:lnTo>
                      <a:pt x="97" y="123"/>
                    </a:lnTo>
                    <a:lnTo>
                      <a:pt x="97" y="121"/>
                    </a:lnTo>
                    <a:lnTo>
                      <a:pt x="97" y="119"/>
                    </a:lnTo>
                    <a:lnTo>
                      <a:pt x="96" y="117"/>
                    </a:lnTo>
                    <a:lnTo>
                      <a:pt x="94" y="116"/>
                    </a:lnTo>
                    <a:lnTo>
                      <a:pt x="93" y="114"/>
                    </a:lnTo>
                    <a:lnTo>
                      <a:pt x="90" y="113"/>
                    </a:lnTo>
                    <a:lnTo>
                      <a:pt x="89" y="112"/>
                    </a:lnTo>
                    <a:lnTo>
                      <a:pt x="87" y="110"/>
                    </a:lnTo>
                    <a:lnTo>
                      <a:pt x="86" y="107"/>
                    </a:lnTo>
                    <a:lnTo>
                      <a:pt x="85" y="106"/>
                    </a:lnTo>
                    <a:lnTo>
                      <a:pt x="82" y="106"/>
                    </a:lnTo>
                    <a:lnTo>
                      <a:pt x="80" y="107"/>
                    </a:lnTo>
                    <a:lnTo>
                      <a:pt x="79" y="109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5" y="109"/>
                    </a:lnTo>
                    <a:lnTo>
                      <a:pt x="74" y="109"/>
                    </a:lnTo>
                    <a:lnTo>
                      <a:pt x="71" y="109"/>
                    </a:lnTo>
                    <a:lnTo>
                      <a:pt x="69" y="110"/>
                    </a:lnTo>
                    <a:lnTo>
                      <a:pt x="68" y="112"/>
                    </a:lnTo>
                    <a:lnTo>
                      <a:pt x="67" y="112"/>
                    </a:lnTo>
                    <a:lnTo>
                      <a:pt x="64" y="112"/>
                    </a:lnTo>
                    <a:lnTo>
                      <a:pt x="61" y="109"/>
                    </a:lnTo>
                    <a:lnTo>
                      <a:pt x="60" y="107"/>
                    </a:lnTo>
                    <a:lnTo>
                      <a:pt x="58" y="106"/>
                    </a:lnTo>
                    <a:lnTo>
                      <a:pt x="57" y="105"/>
                    </a:lnTo>
                    <a:lnTo>
                      <a:pt x="56" y="103"/>
                    </a:lnTo>
                    <a:lnTo>
                      <a:pt x="56" y="103"/>
                    </a:lnTo>
                    <a:lnTo>
                      <a:pt x="56" y="102"/>
                    </a:lnTo>
                    <a:lnTo>
                      <a:pt x="54" y="101"/>
                    </a:lnTo>
                    <a:lnTo>
                      <a:pt x="53" y="99"/>
                    </a:lnTo>
                    <a:lnTo>
                      <a:pt x="51" y="98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9" y="91"/>
                    </a:lnTo>
                    <a:lnTo>
                      <a:pt x="44" y="89"/>
                    </a:lnTo>
                    <a:lnTo>
                      <a:pt x="43" y="89"/>
                    </a:lnTo>
                    <a:lnTo>
                      <a:pt x="43" y="87"/>
                    </a:lnTo>
                    <a:lnTo>
                      <a:pt x="43" y="85"/>
                    </a:lnTo>
                    <a:lnTo>
                      <a:pt x="40" y="84"/>
                    </a:lnTo>
                    <a:lnTo>
                      <a:pt x="39" y="83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3" y="76"/>
                    </a:lnTo>
                    <a:lnTo>
                      <a:pt x="32" y="76"/>
                    </a:lnTo>
                    <a:lnTo>
                      <a:pt x="29" y="74"/>
                    </a:lnTo>
                    <a:lnTo>
                      <a:pt x="29" y="74"/>
                    </a:lnTo>
                    <a:lnTo>
                      <a:pt x="27" y="74"/>
                    </a:lnTo>
                    <a:lnTo>
                      <a:pt x="24" y="72"/>
                    </a:lnTo>
                    <a:lnTo>
                      <a:pt x="25" y="70"/>
                    </a:lnTo>
                    <a:lnTo>
                      <a:pt x="25" y="69"/>
                    </a:lnTo>
                    <a:lnTo>
                      <a:pt x="27" y="67"/>
                    </a:lnTo>
                    <a:lnTo>
                      <a:pt x="28" y="66"/>
                    </a:lnTo>
                    <a:lnTo>
                      <a:pt x="27" y="65"/>
                    </a:lnTo>
                    <a:lnTo>
                      <a:pt x="24" y="65"/>
                    </a:lnTo>
                    <a:lnTo>
                      <a:pt x="21" y="63"/>
                    </a:lnTo>
                    <a:lnTo>
                      <a:pt x="21" y="62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4" y="59"/>
                    </a:lnTo>
                    <a:lnTo>
                      <a:pt x="11" y="58"/>
                    </a:lnTo>
                    <a:lnTo>
                      <a:pt x="11" y="55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6" y="54"/>
                    </a:lnTo>
                    <a:lnTo>
                      <a:pt x="2" y="54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2" y="44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10" y="41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4" y="34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1" y="33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8" y="38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41"/>
                    </a:lnTo>
                    <a:lnTo>
                      <a:pt x="31" y="42"/>
                    </a:lnTo>
                    <a:lnTo>
                      <a:pt x="33" y="41"/>
                    </a:lnTo>
                    <a:lnTo>
                      <a:pt x="40" y="41"/>
                    </a:lnTo>
                    <a:lnTo>
                      <a:pt x="46" y="40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1" y="42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4" y="44"/>
                    </a:lnTo>
                    <a:lnTo>
                      <a:pt x="61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5" y="41"/>
                    </a:lnTo>
                    <a:lnTo>
                      <a:pt x="65" y="41"/>
                    </a:lnTo>
                    <a:lnTo>
                      <a:pt x="68" y="40"/>
                    </a:lnTo>
                    <a:lnTo>
                      <a:pt x="69" y="38"/>
                    </a:lnTo>
                    <a:lnTo>
                      <a:pt x="72" y="38"/>
                    </a:lnTo>
                    <a:lnTo>
                      <a:pt x="74" y="38"/>
                    </a:lnTo>
                    <a:lnTo>
                      <a:pt x="75" y="37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6" y="33"/>
                    </a:lnTo>
                    <a:lnTo>
                      <a:pt x="76" y="31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9" y="31"/>
                    </a:lnTo>
                    <a:lnTo>
                      <a:pt x="82" y="30"/>
                    </a:lnTo>
                    <a:lnTo>
                      <a:pt x="83" y="30"/>
                    </a:lnTo>
                    <a:lnTo>
                      <a:pt x="85" y="31"/>
                    </a:lnTo>
                    <a:lnTo>
                      <a:pt x="86" y="33"/>
                    </a:lnTo>
                    <a:lnTo>
                      <a:pt x="87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90" y="34"/>
                    </a:lnTo>
                    <a:lnTo>
                      <a:pt x="91" y="34"/>
                    </a:lnTo>
                    <a:lnTo>
                      <a:pt x="91" y="36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94" y="37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3" y="37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5" y="34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3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9" y="30"/>
                    </a:lnTo>
                    <a:lnTo>
                      <a:pt x="111" y="29"/>
                    </a:lnTo>
                    <a:lnTo>
                      <a:pt x="111" y="29"/>
                    </a:lnTo>
                    <a:lnTo>
                      <a:pt x="111" y="27"/>
                    </a:lnTo>
                    <a:lnTo>
                      <a:pt x="111" y="26"/>
                    </a:lnTo>
                    <a:lnTo>
                      <a:pt x="111" y="26"/>
                    </a:lnTo>
                    <a:lnTo>
                      <a:pt x="112" y="25"/>
                    </a:lnTo>
                    <a:lnTo>
                      <a:pt x="114" y="25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115" y="22"/>
                    </a:lnTo>
                    <a:lnTo>
                      <a:pt x="116" y="22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9" y="19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19" y="13"/>
                    </a:lnTo>
                    <a:lnTo>
                      <a:pt x="119" y="9"/>
                    </a:lnTo>
                    <a:lnTo>
                      <a:pt x="119" y="8"/>
                    </a:lnTo>
                    <a:lnTo>
                      <a:pt x="118" y="7"/>
                    </a:lnTo>
                    <a:lnTo>
                      <a:pt x="116" y="5"/>
                    </a:lnTo>
                    <a:lnTo>
                      <a:pt x="116" y="5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7" name="Freeform 1011"/>
              <p:cNvSpPr>
                <a:spLocks/>
              </p:cNvSpPr>
              <p:nvPr/>
            </p:nvSpPr>
            <p:spPr bwMode="auto">
              <a:xfrm>
                <a:off x="3687858" y="257178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8" name="Freeform 1012"/>
              <p:cNvSpPr>
                <a:spLocks/>
              </p:cNvSpPr>
              <p:nvPr/>
            </p:nvSpPr>
            <p:spPr bwMode="auto">
              <a:xfrm>
                <a:off x="3548532" y="2487304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3 h 4"/>
                  <a:gd name="T4" fmla="*/ 1 w 5"/>
                  <a:gd name="T5" fmla="*/ 4 h 4"/>
                  <a:gd name="T6" fmla="*/ 0 w 5"/>
                  <a:gd name="T7" fmla="*/ 4 h 4"/>
                  <a:gd name="T8" fmla="*/ 3 w 5"/>
                  <a:gd name="T9" fmla="*/ 2 h 4"/>
                  <a:gd name="T10" fmla="*/ 4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9" name="Freeform 1013"/>
              <p:cNvSpPr>
                <a:spLocks/>
              </p:cNvSpPr>
              <p:nvPr/>
            </p:nvSpPr>
            <p:spPr bwMode="auto">
              <a:xfrm>
                <a:off x="3533710" y="240430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0" name="Freeform 1014"/>
              <p:cNvSpPr>
                <a:spLocks/>
              </p:cNvSpPr>
              <p:nvPr/>
            </p:nvSpPr>
            <p:spPr bwMode="auto">
              <a:xfrm>
                <a:off x="3563354" y="2158258"/>
                <a:ext cx="11858" cy="10376"/>
              </a:xfrm>
              <a:custGeom>
                <a:avLst/>
                <a:gdLst>
                  <a:gd name="T0" fmla="*/ 5 w 8"/>
                  <a:gd name="T1" fmla="*/ 0 h 7"/>
                  <a:gd name="T2" fmla="*/ 8 w 8"/>
                  <a:gd name="T3" fmla="*/ 0 h 7"/>
                  <a:gd name="T4" fmla="*/ 8 w 8"/>
                  <a:gd name="T5" fmla="*/ 1 h 7"/>
                  <a:gd name="T6" fmla="*/ 5 w 8"/>
                  <a:gd name="T7" fmla="*/ 3 h 7"/>
                  <a:gd name="T8" fmla="*/ 1 w 8"/>
                  <a:gd name="T9" fmla="*/ 7 h 7"/>
                  <a:gd name="T10" fmla="*/ 1 w 8"/>
                  <a:gd name="T11" fmla="*/ 7 h 7"/>
                  <a:gd name="T12" fmla="*/ 0 w 8"/>
                  <a:gd name="T13" fmla="*/ 7 h 7"/>
                  <a:gd name="T14" fmla="*/ 0 w 8"/>
                  <a:gd name="T15" fmla="*/ 5 h 7"/>
                  <a:gd name="T16" fmla="*/ 0 w 8"/>
                  <a:gd name="T17" fmla="*/ 4 h 7"/>
                  <a:gd name="T18" fmla="*/ 1 w 8"/>
                  <a:gd name="T19" fmla="*/ 4 h 7"/>
                  <a:gd name="T20" fmla="*/ 2 w 8"/>
                  <a:gd name="T21" fmla="*/ 1 h 7"/>
                  <a:gd name="T22" fmla="*/ 4 w 8"/>
                  <a:gd name="T23" fmla="*/ 1 h 7"/>
                  <a:gd name="T24" fmla="*/ 5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1" name="Freeform 1015"/>
              <p:cNvSpPr>
                <a:spLocks/>
              </p:cNvSpPr>
              <p:nvPr/>
            </p:nvSpPr>
            <p:spPr bwMode="auto">
              <a:xfrm>
                <a:off x="3569282" y="2350943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5 w 5"/>
                  <a:gd name="T5" fmla="*/ 2 h 2"/>
                  <a:gd name="T6" fmla="*/ 3 w 5"/>
                  <a:gd name="T7" fmla="*/ 2 h 2"/>
                  <a:gd name="T8" fmla="*/ 0 w 5"/>
                  <a:gd name="T9" fmla="*/ 2 h 2"/>
                  <a:gd name="T10" fmla="*/ 0 w 5"/>
                  <a:gd name="T11" fmla="*/ 1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2" name="Freeform 1016"/>
              <p:cNvSpPr>
                <a:spLocks/>
              </p:cNvSpPr>
              <p:nvPr/>
            </p:nvSpPr>
            <p:spPr bwMode="auto">
              <a:xfrm>
                <a:off x="3595962" y="2245708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3" name="Freeform 1017"/>
              <p:cNvSpPr>
                <a:spLocks/>
              </p:cNvSpPr>
              <p:nvPr/>
            </p:nvSpPr>
            <p:spPr bwMode="auto">
              <a:xfrm>
                <a:off x="3560389" y="2072291"/>
                <a:ext cx="16305" cy="7411"/>
              </a:xfrm>
              <a:custGeom>
                <a:avLst/>
                <a:gdLst>
                  <a:gd name="T0" fmla="*/ 3 w 11"/>
                  <a:gd name="T1" fmla="*/ 0 h 5"/>
                  <a:gd name="T2" fmla="*/ 6 w 11"/>
                  <a:gd name="T3" fmla="*/ 1 h 5"/>
                  <a:gd name="T4" fmla="*/ 6 w 11"/>
                  <a:gd name="T5" fmla="*/ 0 h 5"/>
                  <a:gd name="T6" fmla="*/ 10 w 11"/>
                  <a:gd name="T7" fmla="*/ 1 h 5"/>
                  <a:gd name="T8" fmla="*/ 11 w 11"/>
                  <a:gd name="T9" fmla="*/ 2 h 5"/>
                  <a:gd name="T10" fmla="*/ 10 w 11"/>
                  <a:gd name="T11" fmla="*/ 5 h 5"/>
                  <a:gd name="T12" fmla="*/ 10 w 11"/>
                  <a:gd name="T13" fmla="*/ 4 h 5"/>
                  <a:gd name="T14" fmla="*/ 9 w 11"/>
                  <a:gd name="T15" fmla="*/ 2 h 5"/>
                  <a:gd name="T16" fmla="*/ 3 w 11"/>
                  <a:gd name="T17" fmla="*/ 2 h 5"/>
                  <a:gd name="T18" fmla="*/ 3 w 11"/>
                  <a:gd name="T19" fmla="*/ 2 h 5"/>
                  <a:gd name="T20" fmla="*/ 0 w 11"/>
                  <a:gd name="T21" fmla="*/ 2 h 5"/>
                  <a:gd name="T22" fmla="*/ 0 w 11"/>
                  <a:gd name="T23" fmla="*/ 1 h 5"/>
                  <a:gd name="T24" fmla="*/ 2 w 11"/>
                  <a:gd name="T25" fmla="*/ 0 h 5"/>
                  <a:gd name="T26" fmla="*/ 3 w 11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5">
                    <a:moveTo>
                      <a:pt x="3" y="0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4" name="Freeform 1018"/>
              <p:cNvSpPr>
                <a:spLocks/>
              </p:cNvSpPr>
              <p:nvPr/>
            </p:nvSpPr>
            <p:spPr bwMode="auto">
              <a:xfrm>
                <a:off x="3566318" y="2079702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5" name="Freeform 1019"/>
              <p:cNvSpPr>
                <a:spLocks/>
              </p:cNvSpPr>
              <p:nvPr/>
            </p:nvSpPr>
            <p:spPr bwMode="auto">
              <a:xfrm>
                <a:off x="3410689" y="1892947"/>
                <a:ext cx="16305" cy="8893"/>
              </a:xfrm>
              <a:custGeom>
                <a:avLst/>
                <a:gdLst>
                  <a:gd name="T0" fmla="*/ 5 w 11"/>
                  <a:gd name="T1" fmla="*/ 0 h 6"/>
                  <a:gd name="T2" fmla="*/ 7 w 11"/>
                  <a:gd name="T3" fmla="*/ 2 h 6"/>
                  <a:gd name="T4" fmla="*/ 11 w 11"/>
                  <a:gd name="T5" fmla="*/ 5 h 6"/>
                  <a:gd name="T6" fmla="*/ 7 w 11"/>
                  <a:gd name="T7" fmla="*/ 6 h 6"/>
                  <a:gd name="T8" fmla="*/ 6 w 11"/>
                  <a:gd name="T9" fmla="*/ 5 h 6"/>
                  <a:gd name="T10" fmla="*/ 2 w 11"/>
                  <a:gd name="T11" fmla="*/ 5 h 6"/>
                  <a:gd name="T12" fmla="*/ 0 w 11"/>
                  <a:gd name="T13" fmla="*/ 2 h 6"/>
                  <a:gd name="T14" fmla="*/ 0 w 11"/>
                  <a:gd name="T15" fmla="*/ 0 h 6"/>
                  <a:gd name="T16" fmla="*/ 5 w 1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lnTo>
                      <a:pt x="7" y="2"/>
                    </a:lnTo>
                    <a:lnTo>
                      <a:pt x="11" y="5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6" name="Freeform 1020"/>
              <p:cNvSpPr>
                <a:spLocks/>
              </p:cNvSpPr>
              <p:nvPr/>
            </p:nvSpPr>
            <p:spPr bwMode="auto">
              <a:xfrm>
                <a:off x="3595962" y="2288691"/>
                <a:ext cx="7411" cy="13340"/>
              </a:xfrm>
              <a:custGeom>
                <a:avLst/>
                <a:gdLst>
                  <a:gd name="T0" fmla="*/ 5 w 5"/>
                  <a:gd name="T1" fmla="*/ 0 h 9"/>
                  <a:gd name="T2" fmla="*/ 5 w 5"/>
                  <a:gd name="T3" fmla="*/ 2 h 9"/>
                  <a:gd name="T4" fmla="*/ 4 w 5"/>
                  <a:gd name="T5" fmla="*/ 3 h 9"/>
                  <a:gd name="T6" fmla="*/ 3 w 5"/>
                  <a:gd name="T7" fmla="*/ 7 h 9"/>
                  <a:gd name="T8" fmla="*/ 1 w 5"/>
                  <a:gd name="T9" fmla="*/ 9 h 9"/>
                  <a:gd name="T10" fmla="*/ 0 w 5"/>
                  <a:gd name="T11" fmla="*/ 7 h 9"/>
                  <a:gd name="T12" fmla="*/ 1 w 5"/>
                  <a:gd name="T13" fmla="*/ 4 h 9"/>
                  <a:gd name="T14" fmla="*/ 1 w 5"/>
                  <a:gd name="T15" fmla="*/ 3 h 9"/>
                  <a:gd name="T16" fmla="*/ 0 w 5"/>
                  <a:gd name="T17" fmla="*/ 3 h 9"/>
                  <a:gd name="T18" fmla="*/ 0 w 5"/>
                  <a:gd name="T19" fmla="*/ 2 h 9"/>
                  <a:gd name="T20" fmla="*/ 1 w 5"/>
                  <a:gd name="T21" fmla="*/ 0 h 9"/>
                  <a:gd name="T22" fmla="*/ 4 w 5"/>
                  <a:gd name="T23" fmla="*/ 0 h 9"/>
                  <a:gd name="T24" fmla="*/ 5 w 5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5" y="2"/>
                    </a:lnTo>
                    <a:lnTo>
                      <a:pt x="4" y="3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7" name="Freeform 1021"/>
              <p:cNvSpPr>
                <a:spLocks/>
              </p:cNvSpPr>
              <p:nvPr/>
            </p:nvSpPr>
            <p:spPr bwMode="auto">
              <a:xfrm>
                <a:off x="3573729" y="2227921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3 h 7"/>
                  <a:gd name="T4" fmla="*/ 4 w 4"/>
                  <a:gd name="T5" fmla="*/ 4 h 7"/>
                  <a:gd name="T6" fmla="*/ 2 w 4"/>
                  <a:gd name="T7" fmla="*/ 7 h 7"/>
                  <a:gd name="T8" fmla="*/ 0 w 4"/>
                  <a:gd name="T9" fmla="*/ 5 h 7"/>
                  <a:gd name="T10" fmla="*/ 0 w 4"/>
                  <a:gd name="T11" fmla="*/ 3 h 7"/>
                  <a:gd name="T12" fmla="*/ 1 w 4"/>
                  <a:gd name="T13" fmla="*/ 1 h 7"/>
                  <a:gd name="T14" fmla="*/ 4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8" name="Freeform 1022"/>
              <p:cNvSpPr>
                <a:spLocks/>
              </p:cNvSpPr>
              <p:nvPr/>
            </p:nvSpPr>
            <p:spPr bwMode="auto">
              <a:xfrm>
                <a:off x="3585587" y="2227921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1 h 5"/>
                  <a:gd name="T4" fmla="*/ 5 w 5"/>
                  <a:gd name="T5" fmla="*/ 4 h 5"/>
                  <a:gd name="T6" fmla="*/ 3 w 5"/>
                  <a:gd name="T7" fmla="*/ 5 h 5"/>
                  <a:gd name="T8" fmla="*/ 1 w 5"/>
                  <a:gd name="T9" fmla="*/ 5 h 5"/>
                  <a:gd name="T10" fmla="*/ 0 w 5"/>
                  <a:gd name="T11" fmla="*/ 5 h 5"/>
                  <a:gd name="T12" fmla="*/ 1 w 5"/>
                  <a:gd name="T13" fmla="*/ 0 h 5"/>
                  <a:gd name="T14" fmla="*/ 3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1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9" name="Freeform 1023"/>
              <p:cNvSpPr>
                <a:spLocks/>
              </p:cNvSpPr>
              <p:nvPr/>
            </p:nvSpPr>
            <p:spPr bwMode="auto">
              <a:xfrm>
                <a:off x="3582623" y="2213099"/>
                <a:ext cx="10376" cy="5929"/>
              </a:xfrm>
              <a:custGeom>
                <a:avLst/>
                <a:gdLst>
                  <a:gd name="T0" fmla="*/ 3 w 7"/>
                  <a:gd name="T1" fmla="*/ 0 h 4"/>
                  <a:gd name="T2" fmla="*/ 5 w 7"/>
                  <a:gd name="T3" fmla="*/ 1 h 4"/>
                  <a:gd name="T4" fmla="*/ 7 w 7"/>
                  <a:gd name="T5" fmla="*/ 1 h 4"/>
                  <a:gd name="T6" fmla="*/ 7 w 7"/>
                  <a:gd name="T7" fmla="*/ 3 h 4"/>
                  <a:gd name="T8" fmla="*/ 6 w 7"/>
                  <a:gd name="T9" fmla="*/ 3 h 4"/>
                  <a:gd name="T10" fmla="*/ 3 w 7"/>
                  <a:gd name="T11" fmla="*/ 4 h 4"/>
                  <a:gd name="T12" fmla="*/ 2 w 7"/>
                  <a:gd name="T13" fmla="*/ 4 h 4"/>
                  <a:gd name="T14" fmla="*/ 0 w 7"/>
                  <a:gd name="T15" fmla="*/ 3 h 4"/>
                  <a:gd name="T16" fmla="*/ 2 w 7"/>
                  <a:gd name="T17" fmla="*/ 1 h 4"/>
                  <a:gd name="T18" fmla="*/ 3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0" name="Freeform 1024"/>
              <p:cNvSpPr>
                <a:spLocks/>
              </p:cNvSpPr>
              <p:nvPr/>
            </p:nvSpPr>
            <p:spPr bwMode="auto">
              <a:xfrm>
                <a:off x="3563354" y="2330192"/>
                <a:ext cx="10376" cy="4447"/>
              </a:xfrm>
              <a:custGeom>
                <a:avLst/>
                <a:gdLst>
                  <a:gd name="T0" fmla="*/ 2 w 7"/>
                  <a:gd name="T1" fmla="*/ 0 h 3"/>
                  <a:gd name="T2" fmla="*/ 5 w 7"/>
                  <a:gd name="T3" fmla="*/ 0 h 3"/>
                  <a:gd name="T4" fmla="*/ 7 w 7"/>
                  <a:gd name="T5" fmla="*/ 1 h 3"/>
                  <a:gd name="T6" fmla="*/ 5 w 7"/>
                  <a:gd name="T7" fmla="*/ 3 h 3"/>
                  <a:gd name="T8" fmla="*/ 4 w 7"/>
                  <a:gd name="T9" fmla="*/ 3 h 3"/>
                  <a:gd name="T10" fmla="*/ 0 w 7"/>
                  <a:gd name="T11" fmla="*/ 1 h 3"/>
                  <a:gd name="T12" fmla="*/ 1 w 7"/>
                  <a:gd name="T13" fmla="*/ 0 h 3"/>
                  <a:gd name="T14" fmla="*/ 2 w 7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lnTo>
                      <a:pt x="5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1" name="Freeform 1025"/>
              <p:cNvSpPr>
                <a:spLocks/>
              </p:cNvSpPr>
              <p:nvPr/>
            </p:nvSpPr>
            <p:spPr bwMode="auto">
              <a:xfrm>
                <a:off x="3775307" y="2454696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4 w 7"/>
                  <a:gd name="T3" fmla="*/ 2 h 7"/>
                  <a:gd name="T4" fmla="*/ 6 w 7"/>
                  <a:gd name="T5" fmla="*/ 2 h 7"/>
                  <a:gd name="T6" fmla="*/ 7 w 7"/>
                  <a:gd name="T7" fmla="*/ 6 h 7"/>
                  <a:gd name="T8" fmla="*/ 7 w 7"/>
                  <a:gd name="T9" fmla="*/ 7 h 7"/>
                  <a:gd name="T10" fmla="*/ 6 w 7"/>
                  <a:gd name="T11" fmla="*/ 6 h 7"/>
                  <a:gd name="T12" fmla="*/ 4 w 7"/>
                  <a:gd name="T13" fmla="*/ 7 h 7"/>
                  <a:gd name="T14" fmla="*/ 3 w 7"/>
                  <a:gd name="T15" fmla="*/ 7 h 7"/>
                  <a:gd name="T16" fmla="*/ 2 w 7"/>
                  <a:gd name="T17" fmla="*/ 6 h 7"/>
                  <a:gd name="T18" fmla="*/ 0 w 7"/>
                  <a:gd name="T19" fmla="*/ 4 h 7"/>
                  <a:gd name="T20" fmla="*/ 0 w 7"/>
                  <a:gd name="T21" fmla="*/ 3 h 7"/>
                  <a:gd name="T22" fmla="*/ 2 w 7"/>
                  <a:gd name="T23" fmla="*/ 2 h 7"/>
                  <a:gd name="T24" fmla="*/ 3 w 7"/>
                  <a:gd name="T25" fmla="*/ 0 h 7"/>
                  <a:gd name="T26" fmla="*/ 4 w 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2" name="Freeform 1026"/>
              <p:cNvSpPr>
                <a:spLocks/>
              </p:cNvSpPr>
              <p:nvPr/>
            </p:nvSpPr>
            <p:spPr bwMode="auto">
              <a:xfrm>
                <a:off x="3790129" y="2459143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1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3 h 4"/>
                  <a:gd name="T10" fmla="*/ 0 w 1"/>
                  <a:gd name="T11" fmla="*/ 1 h 4"/>
                  <a:gd name="T12" fmla="*/ 1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3" name="Freeform 1027"/>
              <p:cNvSpPr>
                <a:spLocks/>
              </p:cNvSpPr>
              <p:nvPr/>
            </p:nvSpPr>
            <p:spPr bwMode="auto">
              <a:xfrm>
                <a:off x="3748628" y="2466553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2 w 2"/>
                  <a:gd name="T5" fmla="*/ 3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4" name="Freeform 1028"/>
              <p:cNvSpPr>
                <a:spLocks/>
              </p:cNvSpPr>
              <p:nvPr/>
            </p:nvSpPr>
            <p:spPr bwMode="auto">
              <a:xfrm>
                <a:off x="3421063" y="1586133"/>
                <a:ext cx="819651" cy="1055319"/>
              </a:xfrm>
              <a:custGeom>
                <a:avLst/>
                <a:gdLst>
                  <a:gd name="T0" fmla="*/ 411 w 553"/>
                  <a:gd name="T1" fmla="*/ 29 h 712"/>
                  <a:gd name="T2" fmla="*/ 397 w 553"/>
                  <a:gd name="T3" fmla="*/ 39 h 712"/>
                  <a:gd name="T4" fmla="*/ 449 w 553"/>
                  <a:gd name="T5" fmla="*/ 51 h 712"/>
                  <a:gd name="T6" fmla="*/ 451 w 553"/>
                  <a:gd name="T7" fmla="*/ 84 h 712"/>
                  <a:gd name="T8" fmla="*/ 383 w 553"/>
                  <a:gd name="T9" fmla="*/ 101 h 712"/>
                  <a:gd name="T10" fmla="*/ 455 w 553"/>
                  <a:gd name="T11" fmla="*/ 109 h 712"/>
                  <a:gd name="T12" fmla="*/ 433 w 553"/>
                  <a:gd name="T13" fmla="*/ 154 h 712"/>
                  <a:gd name="T14" fmla="*/ 506 w 553"/>
                  <a:gd name="T15" fmla="*/ 111 h 712"/>
                  <a:gd name="T16" fmla="*/ 510 w 553"/>
                  <a:gd name="T17" fmla="*/ 155 h 712"/>
                  <a:gd name="T18" fmla="*/ 476 w 553"/>
                  <a:gd name="T19" fmla="*/ 176 h 712"/>
                  <a:gd name="T20" fmla="*/ 466 w 553"/>
                  <a:gd name="T21" fmla="*/ 250 h 712"/>
                  <a:gd name="T22" fmla="*/ 480 w 553"/>
                  <a:gd name="T23" fmla="*/ 279 h 712"/>
                  <a:gd name="T24" fmla="*/ 445 w 553"/>
                  <a:gd name="T25" fmla="*/ 308 h 712"/>
                  <a:gd name="T26" fmla="*/ 463 w 553"/>
                  <a:gd name="T27" fmla="*/ 340 h 712"/>
                  <a:gd name="T28" fmla="*/ 442 w 553"/>
                  <a:gd name="T29" fmla="*/ 353 h 712"/>
                  <a:gd name="T30" fmla="*/ 434 w 553"/>
                  <a:gd name="T31" fmla="*/ 380 h 712"/>
                  <a:gd name="T32" fmla="*/ 425 w 553"/>
                  <a:gd name="T33" fmla="*/ 395 h 712"/>
                  <a:gd name="T34" fmla="*/ 384 w 553"/>
                  <a:gd name="T35" fmla="*/ 397 h 712"/>
                  <a:gd name="T36" fmla="*/ 387 w 553"/>
                  <a:gd name="T37" fmla="*/ 416 h 712"/>
                  <a:gd name="T38" fmla="*/ 425 w 553"/>
                  <a:gd name="T39" fmla="*/ 447 h 712"/>
                  <a:gd name="T40" fmla="*/ 419 w 553"/>
                  <a:gd name="T41" fmla="*/ 483 h 712"/>
                  <a:gd name="T42" fmla="*/ 369 w 553"/>
                  <a:gd name="T43" fmla="*/ 445 h 712"/>
                  <a:gd name="T44" fmla="*/ 355 w 553"/>
                  <a:gd name="T45" fmla="*/ 480 h 712"/>
                  <a:gd name="T46" fmla="*/ 398 w 553"/>
                  <a:gd name="T47" fmla="*/ 489 h 712"/>
                  <a:gd name="T48" fmla="*/ 383 w 553"/>
                  <a:gd name="T49" fmla="*/ 517 h 712"/>
                  <a:gd name="T50" fmla="*/ 329 w 553"/>
                  <a:gd name="T51" fmla="*/ 538 h 712"/>
                  <a:gd name="T52" fmla="*/ 292 w 553"/>
                  <a:gd name="T53" fmla="*/ 557 h 712"/>
                  <a:gd name="T54" fmla="*/ 250 w 553"/>
                  <a:gd name="T55" fmla="*/ 582 h 712"/>
                  <a:gd name="T56" fmla="*/ 216 w 553"/>
                  <a:gd name="T57" fmla="*/ 593 h 712"/>
                  <a:gd name="T58" fmla="*/ 192 w 553"/>
                  <a:gd name="T59" fmla="*/ 629 h 712"/>
                  <a:gd name="T60" fmla="*/ 183 w 553"/>
                  <a:gd name="T61" fmla="*/ 654 h 712"/>
                  <a:gd name="T62" fmla="*/ 167 w 553"/>
                  <a:gd name="T63" fmla="*/ 683 h 712"/>
                  <a:gd name="T64" fmla="*/ 158 w 553"/>
                  <a:gd name="T65" fmla="*/ 708 h 712"/>
                  <a:gd name="T66" fmla="*/ 130 w 553"/>
                  <a:gd name="T67" fmla="*/ 701 h 712"/>
                  <a:gd name="T68" fmla="*/ 111 w 553"/>
                  <a:gd name="T69" fmla="*/ 684 h 712"/>
                  <a:gd name="T70" fmla="*/ 93 w 553"/>
                  <a:gd name="T71" fmla="*/ 654 h 712"/>
                  <a:gd name="T72" fmla="*/ 85 w 553"/>
                  <a:gd name="T73" fmla="*/ 628 h 712"/>
                  <a:gd name="T74" fmla="*/ 93 w 553"/>
                  <a:gd name="T75" fmla="*/ 606 h 712"/>
                  <a:gd name="T76" fmla="*/ 97 w 553"/>
                  <a:gd name="T77" fmla="*/ 575 h 712"/>
                  <a:gd name="T78" fmla="*/ 100 w 553"/>
                  <a:gd name="T79" fmla="*/ 553 h 712"/>
                  <a:gd name="T80" fmla="*/ 76 w 553"/>
                  <a:gd name="T81" fmla="*/ 542 h 712"/>
                  <a:gd name="T82" fmla="*/ 112 w 553"/>
                  <a:gd name="T83" fmla="*/ 528 h 712"/>
                  <a:gd name="T84" fmla="*/ 93 w 553"/>
                  <a:gd name="T85" fmla="*/ 518 h 712"/>
                  <a:gd name="T86" fmla="*/ 114 w 553"/>
                  <a:gd name="T87" fmla="*/ 506 h 712"/>
                  <a:gd name="T88" fmla="*/ 130 w 553"/>
                  <a:gd name="T89" fmla="*/ 474 h 712"/>
                  <a:gd name="T90" fmla="*/ 123 w 553"/>
                  <a:gd name="T91" fmla="*/ 458 h 712"/>
                  <a:gd name="T92" fmla="*/ 121 w 553"/>
                  <a:gd name="T93" fmla="*/ 431 h 712"/>
                  <a:gd name="T94" fmla="*/ 105 w 553"/>
                  <a:gd name="T95" fmla="*/ 423 h 712"/>
                  <a:gd name="T96" fmla="*/ 96 w 553"/>
                  <a:gd name="T97" fmla="*/ 397 h 712"/>
                  <a:gd name="T98" fmla="*/ 100 w 553"/>
                  <a:gd name="T99" fmla="*/ 342 h 712"/>
                  <a:gd name="T100" fmla="*/ 82 w 553"/>
                  <a:gd name="T101" fmla="*/ 274 h 712"/>
                  <a:gd name="T102" fmla="*/ 18 w 553"/>
                  <a:gd name="T103" fmla="*/ 267 h 712"/>
                  <a:gd name="T104" fmla="*/ 31 w 553"/>
                  <a:gd name="T105" fmla="*/ 223 h 712"/>
                  <a:gd name="T106" fmla="*/ 20 w 553"/>
                  <a:gd name="T107" fmla="*/ 202 h 712"/>
                  <a:gd name="T108" fmla="*/ 32 w 553"/>
                  <a:gd name="T109" fmla="*/ 162 h 712"/>
                  <a:gd name="T110" fmla="*/ 111 w 553"/>
                  <a:gd name="T111" fmla="*/ 122 h 712"/>
                  <a:gd name="T112" fmla="*/ 127 w 553"/>
                  <a:gd name="T113" fmla="*/ 91 h 712"/>
                  <a:gd name="T114" fmla="*/ 177 w 553"/>
                  <a:gd name="T115" fmla="*/ 76 h 712"/>
                  <a:gd name="T116" fmla="*/ 223 w 553"/>
                  <a:gd name="T117" fmla="*/ 64 h 712"/>
                  <a:gd name="T118" fmla="*/ 255 w 553"/>
                  <a:gd name="T119" fmla="*/ 71 h 712"/>
                  <a:gd name="T120" fmla="*/ 302 w 553"/>
                  <a:gd name="T121" fmla="*/ 90 h 712"/>
                  <a:gd name="T122" fmla="*/ 339 w 553"/>
                  <a:gd name="T123" fmla="*/ 65 h 712"/>
                  <a:gd name="T124" fmla="*/ 343 w 553"/>
                  <a:gd name="T125" fmla="*/ 2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3" h="712">
                    <a:moveTo>
                      <a:pt x="382" y="0"/>
                    </a:moveTo>
                    <a:lnTo>
                      <a:pt x="384" y="0"/>
                    </a:lnTo>
                    <a:lnTo>
                      <a:pt x="389" y="0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3" y="1"/>
                    </a:lnTo>
                    <a:lnTo>
                      <a:pt x="394" y="0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2" y="3"/>
                    </a:lnTo>
                    <a:lnTo>
                      <a:pt x="404" y="3"/>
                    </a:lnTo>
                    <a:lnTo>
                      <a:pt x="405" y="1"/>
                    </a:lnTo>
                    <a:lnTo>
                      <a:pt x="407" y="3"/>
                    </a:lnTo>
                    <a:lnTo>
                      <a:pt x="408" y="4"/>
                    </a:lnTo>
                    <a:lnTo>
                      <a:pt x="411" y="7"/>
                    </a:lnTo>
                    <a:lnTo>
                      <a:pt x="412" y="7"/>
                    </a:lnTo>
                    <a:lnTo>
                      <a:pt x="413" y="6"/>
                    </a:lnTo>
                    <a:lnTo>
                      <a:pt x="413" y="6"/>
                    </a:lnTo>
                    <a:lnTo>
                      <a:pt x="418" y="8"/>
                    </a:lnTo>
                    <a:lnTo>
                      <a:pt x="420" y="8"/>
                    </a:lnTo>
                    <a:lnTo>
                      <a:pt x="423" y="11"/>
                    </a:lnTo>
                    <a:lnTo>
                      <a:pt x="427" y="11"/>
                    </a:lnTo>
                    <a:lnTo>
                      <a:pt x="429" y="13"/>
                    </a:lnTo>
                    <a:lnTo>
                      <a:pt x="433" y="11"/>
                    </a:lnTo>
                    <a:lnTo>
                      <a:pt x="433" y="13"/>
                    </a:lnTo>
                    <a:lnTo>
                      <a:pt x="434" y="14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1" y="15"/>
                    </a:lnTo>
                    <a:lnTo>
                      <a:pt x="445" y="17"/>
                    </a:lnTo>
                    <a:lnTo>
                      <a:pt x="448" y="18"/>
                    </a:lnTo>
                    <a:lnTo>
                      <a:pt x="449" y="21"/>
                    </a:lnTo>
                    <a:lnTo>
                      <a:pt x="451" y="22"/>
                    </a:lnTo>
                    <a:lnTo>
                      <a:pt x="455" y="24"/>
                    </a:lnTo>
                    <a:lnTo>
                      <a:pt x="455" y="25"/>
                    </a:lnTo>
                    <a:lnTo>
                      <a:pt x="454" y="28"/>
                    </a:lnTo>
                    <a:lnTo>
                      <a:pt x="451" y="28"/>
                    </a:lnTo>
                    <a:lnTo>
                      <a:pt x="448" y="26"/>
                    </a:lnTo>
                    <a:lnTo>
                      <a:pt x="447" y="28"/>
                    </a:lnTo>
                    <a:lnTo>
                      <a:pt x="445" y="29"/>
                    </a:lnTo>
                    <a:lnTo>
                      <a:pt x="442" y="29"/>
                    </a:lnTo>
                    <a:lnTo>
                      <a:pt x="442" y="29"/>
                    </a:lnTo>
                    <a:lnTo>
                      <a:pt x="440" y="30"/>
                    </a:lnTo>
                    <a:lnTo>
                      <a:pt x="437" y="30"/>
                    </a:lnTo>
                    <a:lnTo>
                      <a:pt x="431" y="28"/>
                    </a:lnTo>
                    <a:lnTo>
                      <a:pt x="430" y="26"/>
                    </a:lnTo>
                    <a:lnTo>
                      <a:pt x="427" y="26"/>
                    </a:lnTo>
                    <a:lnTo>
                      <a:pt x="426" y="26"/>
                    </a:lnTo>
                    <a:lnTo>
                      <a:pt x="423" y="26"/>
                    </a:lnTo>
                    <a:lnTo>
                      <a:pt x="422" y="26"/>
                    </a:lnTo>
                    <a:lnTo>
                      <a:pt x="420" y="26"/>
                    </a:lnTo>
                    <a:lnTo>
                      <a:pt x="419" y="26"/>
                    </a:lnTo>
                    <a:lnTo>
                      <a:pt x="416" y="26"/>
                    </a:lnTo>
                    <a:lnTo>
                      <a:pt x="412" y="28"/>
                    </a:lnTo>
                    <a:lnTo>
                      <a:pt x="411" y="29"/>
                    </a:lnTo>
                    <a:lnTo>
                      <a:pt x="408" y="28"/>
                    </a:lnTo>
                    <a:lnTo>
                      <a:pt x="407" y="28"/>
                    </a:lnTo>
                    <a:lnTo>
                      <a:pt x="404" y="29"/>
                    </a:lnTo>
                    <a:lnTo>
                      <a:pt x="400" y="29"/>
                    </a:lnTo>
                    <a:lnTo>
                      <a:pt x="398" y="28"/>
                    </a:lnTo>
                    <a:lnTo>
                      <a:pt x="398" y="25"/>
                    </a:lnTo>
                    <a:lnTo>
                      <a:pt x="400" y="24"/>
                    </a:lnTo>
                    <a:lnTo>
                      <a:pt x="401" y="24"/>
                    </a:lnTo>
                    <a:lnTo>
                      <a:pt x="401" y="22"/>
                    </a:lnTo>
                    <a:lnTo>
                      <a:pt x="400" y="21"/>
                    </a:lnTo>
                    <a:lnTo>
                      <a:pt x="398" y="21"/>
                    </a:lnTo>
                    <a:lnTo>
                      <a:pt x="397" y="22"/>
                    </a:lnTo>
                    <a:lnTo>
                      <a:pt x="394" y="24"/>
                    </a:lnTo>
                    <a:lnTo>
                      <a:pt x="394" y="26"/>
                    </a:lnTo>
                    <a:lnTo>
                      <a:pt x="395" y="28"/>
                    </a:lnTo>
                    <a:lnTo>
                      <a:pt x="397" y="28"/>
                    </a:lnTo>
                    <a:lnTo>
                      <a:pt x="397" y="29"/>
                    </a:lnTo>
                    <a:lnTo>
                      <a:pt x="395" y="30"/>
                    </a:lnTo>
                    <a:lnTo>
                      <a:pt x="394" y="30"/>
                    </a:lnTo>
                    <a:lnTo>
                      <a:pt x="391" y="30"/>
                    </a:lnTo>
                    <a:lnTo>
                      <a:pt x="389" y="30"/>
                    </a:lnTo>
                    <a:lnTo>
                      <a:pt x="387" y="32"/>
                    </a:lnTo>
                    <a:lnTo>
                      <a:pt x="386" y="32"/>
                    </a:lnTo>
                    <a:lnTo>
                      <a:pt x="383" y="30"/>
                    </a:lnTo>
                    <a:lnTo>
                      <a:pt x="379" y="30"/>
                    </a:lnTo>
                    <a:lnTo>
                      <a:pt x="376" y="33"/>
                    </a:lnTo>
                    <a:lnTo>
                      <a:pt x="371" y="36"/>
                    </a:lnTo>
                    <a:lnTo>
                      <a:pt x="371" y="37"/>
                    </a:lnTo>
                    <a:lnTo>
                      <a:pt x="371" y="42"/>
                    </a:lnTo>
                    <a:lnTo>
                      <a:pt x="369" y="43"/>
                    </a:lnTo>
                    <a:lnTo>
                      <a:pt x="369" y="44"/>
                    </a:lnTo>
                    <a:lnTo>
                      <a:pt x="371" y="46"/>
                    </a:lnTo>
                    <a:lnTo>
                      <a:pt x="372" y="44"/>
                    </a:lnTo>
                    <a:lnTo>
                      <a:pt x="372" y="43"/>
                    </a:lnTo>
                    <a:lnTo>
                      <a:pt x="373" y="40"/>
                    </a:lnTo>
                    <a:lnTo>
                      <a:pt x="373" y="40"/>
                    </a:lnTo>
                    <a:lnTo>
                      <a:pt x="375" y="39"/>
                    </a:lnTo>
                    <a:lnTo>
                      <a:pt x="378" y="39"/>
                    </a:lnTo>
                    <a:lnTo>
                      <a:pt x="379" y="39"/>
                    </a:lnTo>
                    <a:lnTo>
                      <a:pt x="379" y="39"/>
                    </a:lnTo>
                    <a:lnTo>
                      <a:pt x="379" y="40"/>
                    </a:lnTo>
                    <a:lnTo>
                      <a:pt x="378" y="43"/>
                    </a:lnTo>
                    <a:lnTo>
                      <a:pt x="378" y="44"/>
                    </a:lnTo>
                    <a:lnTo>
                      <a:pt x="379" y="44"/>
                    </a:lnTo>
                    <a:lnTo>
                      <a:pt x="380" y="42"/>
                    </a:lnTo>
                    <a:lnTo>
                      <a:pt x="380" y="39"/>
                    </a:lnTo>
                    <a:lnTo>
                      <a:pt x="383" y="36"/>
                    </a:lnTo>
                    <a:lnTo>
                      <a:pt x="386" y="35"/>
                    </a:lnTo>
                    <a:lnTo>
                      <a:pt x="387" y="35"/>
                    </a:lnTo>
                    <a:lnTo>
                      <a:pt x="390" y="35"/>
                    </a:lnTo>
                    <a:lnTo>
                      <a:pt x="393" y="35"/>
                    </a:lnTo>
                    <a:lnTo>
                      <a:pt x="394" y="33"/>
                    </a:lnTo>
                    <a:lnTo>
                      <a:pt x="395" y="35"/>
                    </a:lnTo>
                    <a:lnTo>
                      <a:pt x="395" y="36"/>
                    </a:lnTo>
                    <a:lnTo>
                      <a:pt x="397" y="39"/>
                    </a:lnTo>
                    <a:lnTo>
                      <a:pt x="398" y="40"/>
                    </a:lnTo>
                    <a:lnTo>
                      <a:pt x="400" y="40"/>
                    </a:lnTo>
                    <a:lnTo>
                      <a:pt x="400" y="39"/>
                    </a:lnTo>
                    <a:lnTo>
                      <a:pt x="398" y="35"/>
                    </a:lnTo>
                    <a:lnTo>
                      <a:pt x="400" y="35"/>
                    </a:lnTo>
                    <a:lnTo>
                      <a:pt x="402" y="33"/>
                    </a:lnTo>
                    <a:lnTo>
                      <a:pt x="405" y="35"/>
                    </a:lnTo>
                    <a:lnTo>
                      <a:pt x="408" y="33"/>
                    </a:lnTo>
                    <a:lnTo>
                      <a:pt x="411" y="33"/>
                    </a:lnTo>
                    <a:lnTo>
                      <a:pt x="415" y="32"/>
                    </a:lnTo>
                    <a:lnTo>
                      <a:pt x="418" y="30"/>
                    </a:lnTo>
                    <a:lnTo>
                      <a:pt x="422" y="30"/>
                    </a:lnTo>
                    <a:lnTo>
                      <a:pt x="426" y="32"/>
                    </a:lnTo>
                    <a:lnTo>
                      <a:pt x="429" y="33"/>
                    </a:lnTo>
                    <a:lnTo>
                      <a:pt x="430" y="33"/>
                    </a:lnTo>
                    <a:lnTo>
                      <a:pt x="433" y="35"/>
                    </a:lnTo>
                    <a:lnTo>
                      <a:pt x="434" y="35"/>
                    </a:lnTo>
                    <a:lnTo>
                      <a:pt x="437" y="36"/>
                    </a:lnTo>
                    <a:lnTo>
                      <a:pt x="438" y="37"/>
                    </a:lnTo>
                    <a:lnTo>
                      <a:pt x="440" y="36"/>
                    </a:lnTo>
                    <a:lnTo>
                      <a:pt x="441" y="36"/>
                    </a:lnTo>
                    <a:lnTo>
                      <a:pt x="442" y="36"/>
                    </a:lnTo>
                    <a:lnTo>
                      <a:pt x="444" y="37"/>
                    </a:lnTo>
                    <a:lnTo>
                      <a:pt x="445" y="37"/>
                    </a:lnTo>
                    <a:lnTo>
                      <a:pt x="447" y="36"/>
                    </a:lnTo>
                    <a:lnTo>
                      <a:pt x="449" y="36"/>
                    </a:lnTo>
                    <a:lnTo>
                      <a:pt x="451" y="36"/>
                    </a:lnTo>
                    <a:lnTo>
                      <a:pt x="455" y="35"/>
                    </a:lnTo>
                    <a:lnTo>
                      <a:pt x="456" y="32"/>
                    </a:lnTo>
                    <a:lnTo>
                      <a:pt x="458" y="32"/>
                    </a:lnTo>
                    <a:lnTo>
                      <a:pt x="459" y="32"/>
                    </a:lnTo>
                    <a:lnTo>
                      <a:pt x="460" y="35"/>
                    </a:lnTo>
                    <a:lnTo>
                      <a:pt x="463" y="36"/>
                    </a:lnTo>
                    <a:lnTo>
                      <a:pt x="463" y="37"/>
                    </a:lnTo>
                    <a:lnTo>
                      <a:pt x="462" y="39"/>
                    </a:lnTo>
                    <a:lnTo>
                      <a:pt x="462" y="40"/>
                    </a:lnTo>
                    <a:lnTo>
                      <a:pt x="463" y="40"/>
                    </a:lnTo>
                    <a:lnTo>
                      <a:pt x="463" y="42"/>
                    </a:lnTo>
                    <a:lnTo>
                      <a:pt x="463" y="43"/>
                    </a:lnTo>
                    <a:lnTo>
                      <a:pt x="460" y="46"/>
                    </a:lnTo>
                    <a:lnTo>
                      <a:pt x="456" y="47"/>
                    </a:lnTo>
                    <a:lnTo>
                      <a:pt x="454" y="47"/>
                    </a:lnTo>
                    <a:lnTo>
                      <a:pt x="452" y="46"/>
                    </a:lnTo>
                    <a:lnTo>
                      <a:pt x="451" y="44"/>
                    </a:lnTo>
                    <a:lnTo>
                      <a:pt x="449" y="44"/>
                    </a:lnTo>
                    <a:lnTo>
                      <a:pt x="449" y="46"/>
                    </a:lnTo>
                    <a:lnTo>
                      <a:pt x="452" y="48"/>
                    </a:lnTo>
                    <a:lnTo>
                      <a:pt x="452" y="50"/>
                    </a:lnTo>
                    <a:lnTo>
                      <a:pt x="452" y="50"/>
                    </a:lnTo>
                    <a:lnTo>
                      <a:pt x="449" y="48"/>
                    </a:lnTo>
                    <a:lnTo>
                      <a:pt x="448" y="47"/>
                    </a:lnTo>
                    <a:lnTo>
                      <a:pt x="447" y="47"/>
                    </a:lnTo>
                    <a:lnTo>
                      <a:pt x="447" y="50"/>
                    </a:lnTo>
                    <a:lnTo>
                      <a:pt x="448" y="51"/>
                    </a:lnTo>
                    <a:lnTo>
                      <a:pt x="449" y="51"/>
                    </a:lnTo>
                    <a:lnTo>
                      <a:pt x="452" y="51"/>
                    </a:lnTo>
                    <a:lnTo>
                      <a:pt x="455" y="53"/>
                    </a:lnTo>
                    <a:lnTo>
                      <a:pt x="456" y="53"/>
                    </a:lnTo>
                    <a:lnTo>
                      <a:pt x="460" y="51"/>
                    </a:lnTo>
                    <a:lnTo>
                      <a:pt x="462" y="51"/>
                    </a:lnTo>
                    <a:lnTo>
                      <a:pt x="463" y="51"/>
                    </a:lnTo>
                    <a:lnTo>
                      <a:pt x="463" y="51"/>
                    </a:lnTo>
                    <a:lnTo>
                      <a:pt x="463" y="50"/>
                    </a:lnTo>
                    <a:lnTo>
                      <a:pt x="466" y="48"/>
                    </a:lnTo>
                    <a:lnTo>
                      <a:pt x="471" y="48"/>
                    </a:lnTo>
                    <a:lnTo>
                      <a:pt x="473" y="50"/>
                    </a:lnTo>
                    <a:lnTo>
                      <a:pt x="473" y="51"/>
                    </a:lnTo>
                    <a:lnTo>
                      <a:pt x="474" y="53"/>
                    </a:lnTo>
                    <a:lnTo>
                      <a:pt x="476" y="51"/>
                    </a:lnTo>
                    <a:lnTo>
                      <a:pt x="476" y="51"/>
                    </a:lnTo>
                    <a:lnTo>
                      <a:pt x="477" y="51"/>
                    </a:lnTo>
                    <a:lnTo>
                      <a:pt x="478" y="53"/>
                    </a:lnTo>
                    <a:lnTo>
                      <a:pt x="480" y="55"/>
                    </a:lnTo>
                    <a:lnTo>
                      <a:pt x="483" y="55"/>
                    </a:lnTo>
                    <a:lnTo>
                      <a:pt x="484" y="57"/>
                    </a:lnTo>
                    <a:lnTo>
                      <a:pt x="485" y="58"/>
                    </a:lnTo>
                    <a:lnTo>
                      <a:pt x="487" y="61"/>
                    </a:lnTo>
                    <a:lnTo>
                      <a:pt x="491" y="61"/>
                    </a:lnTo>
                    <a:lnTo>
                      <a:pt x="494" y="64"/>
                    </a:lnTo>
                    <a:lnTo>
                      <a:pt x="494" y="65"/>
                    </a:lnTo>
                    <a:lnTo>
                      <a:pt x="494" y="68"/>
                    </a:lnTo>
                    <a:lnTo>
                      <a:pt x="492" y="68"/>
                    </a:lnTo>
                    <a:lnTo>
                      <a:pt x="492" y="69"/>
                    </a:lnTo>
                    <a:lnTo>
                      <a:pt x="492" y="71"/>
                    </a:lnTo>
                    <a:lnTo>
                      <a:pt x="491" y="72"/>
                    </a:lnTo>
                    <a:lnTo>
                      <a:pt x="488" y="73"/>
                    </a:lnTo>
                    <a:lnTo>
                      <a:pt x="487" y="75"/>
                    </a:lnTo>
                    <a:lnTo>
                      <a:pt x="485" y="73"/>
                    </a:lnTo>
                    <a:lnTo>
                      <a:pt x="484" y="75"/>
                    </a:lnTo>
                    <a:lnTo>
                      <a:pt x="484" y="76"/>
                    </a:lnTo>
                    <a:lnTo>
                      <a:pt x="484" y="76"/>
                    </a:lnTo>
                    <a:lnTo>
                      <a:pt x="481" y="77"/>
                    </a:lnTo>
                    <a:lnTo>
                      <a:pt x="477" y="80"/>
                    </a:lnTo>
                    <a:lnTo>
                      <a:pt x="473" y="80"/>
                    </a:lnTo>
                    <a:lnTo>
                      <a:pt x="471" y="80"/>
                    </a:lnTo>
                    <a:lnTo>
                      <a:pt x="470" y="80"/>
                    </a:lnTo>
                    <a:lnTo>
                      <a:pt x="469" y="79"/>
                    </a:lnTo>
                    <a:lnTo>
                      <a:pt x="467" y="77"/>
                    </a:lnTo>
                    <a:lnTo>
                      <a:pt x="467" y="79"/>
                    </a:lnTo>
                    <a:lnTo>
                      <a:pt x="467" y="80"/>
                    </a:lnTo>
                    <a:lnTo>
                      <a:pt x="469" y="80"/>
                    </a:lnTo>
                    <a:lnTo>
                      <a:pt x="469" y="82"/>
                    </a:lnTo>
                    <a:lnTo>
                      <a:pt x="466" y="82"/>
                    </a:lnTo>
                    <a:lnTo>
                      <a:pt x="463" y="80"/>
                    </a:lnTo>
                    <a:lnTo>
                      <a:pt x="462" y="82"/>
                    </a:lnTo>
                    <a:lnTo>
                      <a:pt x="460" y="82"/>
                    </a:lnTo>
                    <a:lnTo>
                      <a:pt x="459" y="82"/>
                    </a:lnTo>
                    <a:lnTo>
                      <a:pt x="456" y="82"/>
                    </a:lnTo>
                    <a:lnTo>
                      <a:pt x="455" y="82"/>
                    </a:lnTo>
                    <a:lnTo>
                      <a:pt x="451" y="84"/>
                    </a:lnTo>
                    <a:lnTo>
                      <a:pt x="449" y="83"/>
                    </a:lnTo>
                    <a:lnTo>
                      <a:pt x="448" y="83"/>
                    </a:lnTo>
                    <a:lnTo>
                      <a:pt x="445" y="83"/>
                    </a:lnTo>
                    <a:lnTo>
                      <a:pt x="444" y="82"/>
                    </a:lnTo>
                    <a:lnTo>
                      <a:pt x="442" y="82"/>
                    </a:lnTo>
                    <a:lnTo>
                      <a:pt x="441" y="83"/>
                    </a:lnTo>
                    <a:lnTo>
                      <a:pt x="438" y="83"/>
                    </a:lnTo>
                    <a:lnTo>
                      <a:pt x="437" y="83"/>
                    </a:lnTo>
                    <a:lnTo>
                      <a:pt x="433" y="80"/>
                    </a:lnTo>
                    <a:lnTo>
                      <a:pt x="431" y="80"/>
                    </a:lnTo>
                    <a:lnTo>
                      <a:pt x="431" y="80"/>
                    </a:lnTo>
                    <a:lnTo>
                      <a:pt x="427" y="80"/>
                    </a:lnTo>
                    <a:lnTo>
                      <a:pt x="426" y="79"/>
                    </a:lnTo>
                    <a:lnTo>
                      <a:pt x="425" y="79"/>
                    </a:lnTo>
                    <a:lnTo>
                      <a:pt x="422" y="79"/>
                    </a:lnTo>
                    <a:lnTo>
                      <a:pt x="419" y="79"/>
                    </a:lnTo>
                    <a:lnTo>
                      <a:pt x="418" y="77"/>
                    </a:lnTo>
                    <a:lnTo>
                      <a:pt x="415" y="79"/>
                    </a:lnTo>
                    <a:lnTo>
                      <a:pt x="413" y="80"/>
                    </a:lnTo>
                    <a:lnTo>
                      <a:pt x="412" y="80"/>
                    </a:lnTo>
                    <a:lnTo>
                      <a:pt x="409" y="80"/>
                    </a:lnTo>
                    <a:lnTo>
                      <a:pt x="407" y="82"/>
                    </a:lnTo>
                    <a:lnTo>
                      <a:pt x="407" y="82"/>
                    </a:lnTo>
                    <a:lnTo>
                      <a:pt x="405" y="83"/>
                    </a:lnTo>
                    <a:lnTo>
                      <a:pt x="405" y="80"/>
                    </a:lnTo>
                    <a:lnTo>
                      <a:pt x="404" y="79"/>
                    </a:lnTo>
                    <a:lnTo>
                      <a:pt x="402" y="79"/>
                    </a:lnTo>
                    <a:lnTo>
                      <a:pt x="401" y="79"/>
                    </a:lnTo>
                    <a:lnTo>
                      <a:pt x="400" y="79"/>
                    </a:lnTo>
                    <a:lnTo>
                      <a:pt x="398" y="80"/>
                    </a:lnTo>
                    <a:lnTo>
                      <a:pt x="400" y="80"/>
                    </a:lnTo>
                    <a:lnTo>
                      <a:pt x="402" y="80"/>
                    </a:lnTo>
                    <a:lnTo>
                      <a:pt x="404" y="82"/>
                    </a:lnTo>
                    <a:lnTo>
                      <a:pt x="404" y="83"/>
                    </a:lnTo>
                    <a:lnTo>
                      <a:pt x="404" y="84"/>
                    </a:lnTo>
                    <a:lnTo>
                      <a:pt x="402" y="84"/>
                    </a:lnTo>
                    <a:lnTo>
                      <a:pt x="401" y="84"/>
                    </a:lnTo>
                    <a:lnTo>
                      <a:pt x="398" y="84"/>
                    </a:lnTo>
                    <a:lnTo>
                      <a:pt x="397" y="86"/>
                    </a:lnTo>
                    <a:lnTo>
                      <a:pt x="394" y="87"/>
                    </a:lnTo>
                    <a:lnTo>
                      <a:pt x="390" y="87"/>
                    </a:lnTo>
                    <a:lnTo>
                      <a:pt x="389" y="89"/>
                    </a:lnTo>
                    <a:lnTo>
                      <a:pt x="387" y="90"/>
                    </a:lnTo>
                    <a:lnTo>
                      <a:pt x="386" y="90"/>
                    </a:lnTo>
                    <a:lnTo>
                      <a:pt x="383" y="90"/>
                    </a:lnTo>
                    <a:lnTo>
                      <a:pt x="380" y="91"/>
                    </a:lnTo>
                    <a:lnTo>
                      <a:pt x="379" y="91"/>
                    </a:lnTo>
                    <a:lnTo>
                      <a:pt x="378" y="94"/>
                    </a:lnTo>
                    <a:lnTo>
                      <a:pt x="378" y="95"/>
                    </a:lnTo>
                    <a:lnTo>
                      <a:pt x="379" y="97"/>
                    </a:lnTo>
                    <a:lnTo>
                      <a:pt x="379" y="98"/>
                    </a:lnTo>
                    <a:lnTo>
                      <a:pt x="379" y="101"/>
                    </a:lnTo>
                    <a:lnTo>
                      <a:pt x="380" y="102"/>
                    </a:lnTo>
                    <a:lnTo>
                      <a:pt x="382" y="102"/>
                    </a:lnTo>
                    <a:lnTo>
                      <a:pt x="383" y="101"/>
                    </a:lnTo>
                    <a:lnTo>
                      <a:pt x="383" y="98"/>
                    </a:lnTo>
                    <a:lnTo>
                      <a:pt x="384" y="97"/>
                    </a:lnTo>
                    <a:lnTo>
                      <a:pt x="387" y="97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4" y="94"/>
                    </a:lnTo>
                    <a:lnTo>
                      <a:pt x="395" y="93"/>
                    </a:lnTo>
                    <a:lnTo>
                      <a:pt x="400" y="91"/>
                    </a:lnTo>
                    <a:lnTo>
                      <a:pt x="404" y="90"/>
                    </a:lnTo>
                    <a:lnTo>
                      <a:pt x="407" y="90"/>
                    </a:lnTo>
                    <a:lnTo>
                      <a:pt x="407" y="90"/>
                    </a:lnTo>
                    <a:lnTo>
                      <a:pt x="405" y="93"/>
                    </a:lnTo>
                    <a:lnTo>
                      <a:pt x="407" y="93"/>
                    </a:lnTo>
                    <a:lnTo>
                      <a:pt x="408" y="91"/>
                    </a:lnTo>
                    <a:lnTo>
                      <a:pt x="408" y="89"/>
                    </a:lnTo>
                    <a:lnTo>
                      <a:pt x="411" y="86"/>
                    </a:lnTo>
                    <a:lnTo>
                      <a:pt x="412" y="86"/>
                    </a:lnTo>
                    <a:lnTo>
                      <a:pt x="413" y="87"/>
                    </a:lnTo>
                    <a:lnTo>
                      <a:pt x="416" y="87"/>
                    </a:lnTo>
                    <a:lnTo>
                      <a:pt x="419" y="87"/>
                    </a:lnTo>
                    <a:lnTo>
                      <a:pt x="422" y="87"/>
                    </a:lnTo>
                    <a:lnTo>
                      <a:pt x="425" y="87"/>
                    </a:lnTo>
                    <a:lnTo>
                      <a:pt x="427" y="89"/>
                    </a:lnTo>
                    <a:lnTo>
                      <a:pt x="433" y="87"/>
                    </a:lnTo>
                    <a:lnTo>
                      <a:pt x="434" y="89"/>
                    </a:lnTo>
                    <a:lnTo>
                      <a:pt x="437" y="90"/>
                    </a:lnTo>
                    <a:lnTo>
                      <a:pt x="441" y="90"/>
                    </a:lnTo>
                    <a:lnTo>
                      <a:pt x="447" y="90"/>
                    </a:lnTo>
                    <a:lnTo>
                      <a:pt x="448" y="90"/>
                    </a:lnTo>
                    <a:lnTo>
                      <a:pt x="449" y="91"/>
                    </a:lnTo>
                    <a:lnTo>
                      <a:pt x="449" y="93"/>
                    </a:lnTo>
                    <a:lnTo>
                      <a:pt x="449" y="94"/>
                    </a:lnTo>
                    <a:lnTo>
                      <a:pt x="448" y="95"/>
                    </a:lnTo>
                    <a:lnTo>
                      <a:pt x="447" y="97"/>
                    </a:lnTo>
                    <a:lnTo>
                      <a:pt x="445" y="100"/>
                    </a:lnTo>
                    <a:lnTo>
                      <a:pt x="444" y="101"/>
                    </a:lnTo>
                    <a:lnTo>
                      <a:pt x="438" y="101"/>
                    </a:lnTo>
                    <a:lnTo>
                      <a:pt x="436" y="102"/>
                    </a:lnTo>
                    <a:lnTo>
                      <a:pt x="434" y="102"/>
                    </a:lnTo>
                    <a:lnTo>
                      <a:pt x="433" y="102"/>
                    </a:lnTo>
                    <a:lnTo>
                      <a:pt x="433" y="102"/>
                    </a:lnTo>
                    <a:lnTo>
                      <a:pt x="431" y="104"/>
                    </a:lnTo>
                    <a:lnTo>
                      <a:pt x="431" y="107"/>
                    </a:lnTo>
                    <a:lnTo>
                      <a:pt x="431" y="108"/>
                    </a:lnTo>
                    <a:lnTo>
                      <a:pt x="431" y="109"/>
                    </a:lnTo>
                    <a:lnTo>
                      <a:pt x="433" y="109"/>
                    </a:lnTo>
                    <a:lnTo>
                      <a:pt x="436" y="109"/>
                    </a:lnTo>
                    <a:lnTo>
                      <a:pt x="438" y="108"/>
                    </a:lnTo>
                    <a:lnTo>
                      <a:pt x="441" y="107"/>
                    </a:lnTo>
                    <a:lnTo>
                      <a:pt x="447" y="107"/>
                    </a:lnTo>
                    <a:lnTo>
                      <a:pt x="451" y="108"/>
                    </a:lnTo>
                    <a:lnTo>
                      <a:pt x="452" y="108"/>
                    </a:lnTo>
                    <a:lnTo>
                      <a:pt x="454" y="109"/>
                    </a:lnTo>
                    <a:lnTo>
                      <a:pt x="455" y="109"/>
                    </a:lnTo>
                    <a:lnTo>
                      <a:pt x="456" y="108"/>
                    </a:lnTo>
                    <a:lnTo>
                      <a:pt x="456" y="107"/>
                    </a:lnTo>
                    <a:lnTo>
                      <a:pt x="458" y="108"/>
                    </a:lnTo>
                    <a:lnTo>
                      <a:pt x="459" y="109"/>
                    </a:lnTo>
                    <a:lnTo>
                      <a:pt x="462" y="107"/>
                    </a:lnTo>
                    <a:lnTo>
                      <a:pt x="463" y="102"/>
                    </a:lnTo>
                    <a:lnTo>
                      <a:pt x="463" y="98"/>
                    </a:lnTo>
                    <a:lnTo>
                      <a:pt x="463" y="97"/>
                    </a:lnTo>
                    <a:lnTo>
                      <a:pt x="463" y="95"/>
                    </a:lnTo>
                    <a:lnTo>
                      <a:pt x="463" y="94"/>
                    </a:lnTo>
                    <a:lnTo>
                      <a:pt x="466" y="93"/>
                    </a:lnTo>
                    <a:lnTo>
                      <a:pt x="469" y="93"/>
                    </a:lnTo>
                    <a:lnTo>
                      <a:pt x="471" y="94"/>
                    </a:lnTo>
                    <a:lnTo>
                      <a:pt x="474" y="94"/>
                    </a:lnTo>
                    <a:lnTo>
                      <a:pt x="477" y="93"/>
                    </a:lnTo>
                    <a:lnTo>
                      <a:pt x="480" y="94"/>
                    </a:lnTo>
                    <a:lnTo>
                      <a:pt x="480" y="95"/>
                    </a:lnTo>
                    <a:lnTo>
                      <a:pt x="480" y="101"/>
                    </a:lnTo>
                    <a:lnTo>
                      <a:pt x="480" y="104"/>
                    </a:lnTo>
                    <a:lnTo>
                      <a:pt x="477" y="107"/>
                    </a:lnTo>
                    <a:lnTo>
                      <a:pt x="476" y="111"/>
                    </a:lnTo>
                    <a:lnTo>
                      <a:pt x="474" y="113"/>
                    </a:lnTo>
                    <a:lnTo>
                      <a:pt x="474" y="116"/>
                    </a:lnTo>
                    <a:lnTo>
                      <a:pt x="466" y="123"/>
                    </a:lnTo>
                    <a:lnTo>
                      <a:pt x="465" y="123"/>
                    </a:lnTo>
                    <a:lnTo>
                      <a:pt x="465" y="122"/>
                    </a:lnTo>
                    <a:lnTo>
                      <a:pt x="462" y="123"/>
                    </a:lnTo>
                    <a:lnTo>
                      <a:pt x="460" y="124"/>
                    </a:lnTo>
                    <a:lnTo>
                      <a:pt x="459" y="124"/>
                    </a:lnTo>
                    <a:lnTo>
                      <a:pt x="458" y="124"/>
                    </a:lnTo>
                    <a:lnTo>
                      <a:pt x="456" y="127"/>
                    </a:lnTo>
                    <a:lnTo>
                      <a:pt x="456" y="129"/>
                    </a:lnTo>
                    <a:lnTo>
                      <a:pt x="454" y="130"/>
                    </a:lnTo>
                    <a:lnTo>
                      <a:pt x="452" y="131"/>
                    </a:lnTo>
                    <a:lnTo>
                      <a:pt x="451" y="131"/>
                    </a:lnTo>
                    <a:lnTo>
                      <a:pt x="451" y="131"/>
                    </a:lnTo>
                    <a:lnTo>
                      <a:pt x="449" y="131"/>
                    </a:lnTo>
                    <a:lnTo>
                      <a:pt x="449" y="134"/>
                    </a:lnTo>
                    <a:lnTo>
                      <a:pt x="449" y="136"/>
                    </a:lnTo>
                    <a:lnTo>
                      <a:pt x="447" y="138"/>
                    </a:lnTo>
                    <a:lnTo>
                      <a:pt x="444" y="140"/>
                    </a:lnTo>
                    <a:lnTo>
                      <a:pt x="444" y="142"/>
                    </a:lnTo>
                    <a:lnTo>
                      <a:pt x="440" y="145"/>
                    </a:lnTo>
                    <a:lnTo>
                      <a:pt x="437" y="148"/>
                    </a:lnTo>
                    <a:lnTo>
                      <a:pt x="436" y="148"/>
                    </a:lnTo>
                    <a:lnTo>
                      <a:pt x="431" y="151"/>
                    </a:lnTo>
                    <a:lnTo>
                      <a:pt x="431" y="152"/>
                    </a:lnTo>
                    <a:lnTo>
                      <a:pt x="430" y="152"/>
                    </a:lnTo>
                    <a:lnTo>
                      <a:pt x="430" y="154"/>
                    </a:lnTo>
                    <a:lnTo>
                      <a:pt x="430" y="156"/>
                    </a:lnTo>
                    <a:lnTo>
                      <a:pt x="429" y="159"/>
                    </a:lnTo>
                    <a:lnTo>
                      <a:pt x="429" y="160"/>
                    </a:lnTo>
                    <a:lnTo>
                      <a:pt x="430" y="159"/>
                    </a:lnTo>
                    <a:lnTo>
                      <a:pt x="430" y="158"/>
                    </a:lnTo>
                    <a:lnTo>
                      <a:pt x="433" y="154"/>
                    </a:lnTo>
                    <a:lnTo>
                      <a:pt x="434" y="151"/>
                    </a:lnTo>
                    <a:lnTo>
                      <a:pt x="437" y="149"/>
                    </a:lnTo>
                    <a:lnTo>
                      <a:pt x="438" y="149"/>
                    </a:lnTo>
                    <a:lnTo>
                      <a:pt x="438" y="151"/>
                    </a:lnTo>
                    <a:lnTo>
                      <a:pt x="441" y="148"/>
                    </a:lnTo>
                    <a:lnTo>
                      <a:pt x="445" y="145"/>
                    </a:lnTo>
                    <a:lnTo>
                      <a:pt x="447" y="144"/>
                    </a:lnTo>
                    <a:lnTo>
                      <a:pt x="447" y="142"/>
                    </a:lnTo>
                    <a:lnTo>
                      <a:pt x="452" y="138"/>
                    </a:lnTo>
                    <a:lnTo>
                      <a:pt x="455" y="136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60" y="134"/>
                    </a:lnTo>
                    <a:lnTo>
                      <a:pt x="462" y="133"/>
                    </a:lnTo>
                    <a:lnTo>
                      <a:pt x="462" y="133"/>
                    </a:lnTo>
                    <a:lnTo>
                      <a:pt x="465" y="131"/>
                    </a:lnTo>
                    <a:lnTo>
                      <a:pt x="469" y="131"/>
                    </a:lnTo>
                    <a:lnTo>
                      <a:pt x="471" y="130"/>
                    </a:lnTo>
                    <a:lnTo>
                      <a:pt x="474" y="127"/>
                    </a:lnTo>
                    <a:lnTo>
                      <a:pt x="477" y="127"/>
                    </a:lnTo>
                    <a:lnTo>
                      <a:pt x="478" y="126"/>
                    </a:lnTo>
                    <a:lnTo>
                      <a:pt x="480" y="124"/>
                    </a:lnTo>
                    <a:lnTo>
                      <a:pt x="483" y="124"/>
                    </a:lnTo>
                    <a:lnTo>
                      <a:pt x="484" y="123"/>
                    </a:lnTo>
                    <a:lnTo>
                      <a:pt x="487" y="119"/>
                    </a:lnTo>
                    <a:lnTo>
                      <a:pt x="488" y="116"/>
                    </a:lnTo>
                    <a:lnTo>
                      <a:pt x="488" y="115"/>
                    </a:lnTo>
                    <a:lnTo>
                      <a:pt x="489" y="113"/>
                    </a:lnTo>
                    <a:lnTo>
                      <a:pt x="491" y="112"/>
                    </a:lnTo>
                    <a:lnTo>
                      <a:pt x="492" y="111"/>
                    </a:lnTo>
                    <a:lnTo>
                      <a:pt x="492" y="112"/>
                    </a:lnTo>
                    <a:lnTo>
                      <a:pt x="492" y="115"/>
                    </a:lnTo>
                    <a:lnTo>
                      <a:pt x="492" y="116"/>
                    </a:lnTo>
                    <a:lnTo>
                      <a:pt x="492" y="118"/>
                    </a:lnTo>
                    <a:lnTo>
                      <a:pt x="494" y="120"/>
                    </a:lnTo>
                    <a:lnTo>
                      <a:pt x="494" y="123"/>
                    </a:lnTo>
                    <a:lnTo>
                      <a:pt x="494" y="123"/>
                    </a:lnTo>
                    <a:lnTo>
                      <a:pt x="494" y="126"/>
                    </a:lnTo>
                    <a:lnTo>
                      <a:pt x="494" y="124"/>
                    </a:lnTo>
                    <a:lnTo>
                      <a:pt x="495" y="122"/>
                    </a:lnTo>
                    <a:lnTo>
                      <a:pt x="496" y="120"/>
                    </a:lnTo>
                    <a:lnTo>
                      <a:pt x="495" y="119"/>
                    </a:lnTo>
                    <a:lnTo>
                      <a:pt x="495" y="118"/>
                    </a:lnTo>
                    <a:lnTo>
                      <a:pt x="496" y="116"/>
                    </a:lnTo>
                    <a:lnTo>
                      <a:pt x="498" y="116"/>
                    </a:lnTo>
                    <a:lnTo>
                      <a:pt x="498" y="118"/>
                    </a:lnTo>
                    <a:lnTo>
                      <a:pt x="499" y="120"/>
                    </a:lnTo>
                    <a:lnTo>
                      <a:pt x="502" y="120"/>
                    </a:lnTo>
                    <a:lnTo>
                      <a:pt x="503" y="119"/>
                    </a:lnTo>
                    <a:lnTo>
                      <a:pt x="505" y="118"/>
                    </a:lnTo>
                    <a:lnTo>
                      <a:pt x="503" y="116"/>
                    </a:lnTo>
                    <a:lnTo>
                      <a:pt x="503" y="115"/>
                    </a:lnTo>
                    <a:lnTo>
                      <a:pt x="505" y="115"/>
                    </a:lnTo>
                    <a:lnTo>
                      <a:pt x="506" y="113"/>
                    </a:lnTo>
                    <a:lnTo>
                      <a:pt x="506" y="111"/>
                    </a:lnTo>
                    <a:lnTo>
                      <a:pt x="506" y="108"/>
                    </a:lnTo>
                    <a:lnTo>
                      <a:pt x="506" y="107"/>
                    </a:lnTo>
                    <a:lnTo>
                      <a:pt x="509" y="107"/>
                    </a:lnTo>
                    <a:lnTo>
                      <a:pt x="509" y="108"/>
                    </a:lnTo>
                    <a:lnTo>
                      <a:pt x="512" y="109"/>
                    </a:lnTo>
                    <a:lnTo>
                      <a:pt x="514" y="108"/>
                    </a:lnTo>
                    <a:lnTo>
                      <a:pt x="516" y="107"/>
                    </a:lnTo>
                    <a:lnTo>
                      <a:pt x="518" y="105"/>
                    </a:lnTo>
                    <a:lnTo>
                      <a:pt x="521" y="105"/>
                    </a:lnTo>
                    <a:lnTo>
                      <a:pt x="523" y="104"/>
                    </a:lnTo>
                    <a:lnTo>
                      <a:pt x="527" y="105"/>
                    </a:lnTo>
                    <a:lnTo>
                      <a:pt x="530" y="107"/>
                    </a:lnTo>
                    <a:lnTo>
                      <a:pt x="534" y="108"/>
                    </a:lnTo>
                    <a:lnTo>
                      <a:pt x="536" y="108"/>
                    </a:lnTo>
                    <a:lnTo>
                      <a:pt x="538" y="109"/>
                    </a:lnTo>
                    <a:lnTo>
                      <a:pt x="541" y="111"/>
                    </a:lnTo>
                    <a:lnTo>
                      <a:pt x="542" y="111"/>
                    </a:lnTo>
                    <a:lnTo>
                      <a:pt x="543" y="112"/>
                    </a:lnTo>
                    <a:lnTo>
                      <a:pt x="545" y="115"/>
                    </a:lnTo>
                    <a:lnTo>
                      <a:pt x="545" y="116"/>
                    </a:lnTo>
                    <a:lnTo>
                      <a:pt x="549" y="119"/>
                    </a:lnTo>
                    <a:lnTo>
                      <a:pt x="550" y="120"/>
                    </a:lnTo>
                    <a:lnTo>
                      <a:pt x="552" y="123"/>
                    </a:lnTo>
                    <a:lnTo>
                      <a:pt x="553" y="126"/>
                    </a:lnTo>
                    <a:lnTo>
                      <a:pt x="553" y="129"/>
                    </a:lnTo>
                    <a:lnTo>
                      <a:pt x="552" y="130"/>
                    </a:lnTo>
                    <a:lnTo>
                      <a:pt x="549" y="131"/>
                    </a:lnTo>
                    <a:lnTo>
                      <a:pt x="546" y="133"/>
                    </a:lnTo>
                    <a:lnTo>
                      <a:pt x="546" y="134"/>
                    </a:lnTo>
                    <a:lnTo>
                      <a:pt x="545" y="136"/>
                    </a:lnTo>
                    <a:lnTo>
                      <a:pt x="542" y="137"/>
                    </a:lnTo>
                    <a:lnTo>
                      <a:pt x="539" y="141"/>
                    </a:lnTo>
                    <a:lnTo>
                      <a:pt x="538" y="142"/>
                    </a:lnTo>
                    <a:lnTo>
                      <a:pt x="538" y="142"/>
                    </a:lnTo>
                    <a:lnTo>
                      <a:pt x="535" y="142"/>
                    </a:lnTo>
                    <a:lnTo>
                      <a:pt x="532" y="140"/>
                    </a:lnTo>
                    <a:lnTo>
                      <a:pt x="531" y="140"/>
                    </a:lnTo>
                    <a:lnTo>
                      <a:pt x="528" y="141"/>
                    </a:lnTo>
                    <a:lnTo>
                      <a:pt x="527" y="144"/>
                    </a:lnTo>
                    <a:lnTo>
                      <a:pt x="527" y="145"/>
                    </a:lnTo>
                    <a:lnTo>
                      <a:pt x="528" y="145"/>
                    </a:lnTo>
                    <a:lnTo>
                      <a:pt x="528" y="147"/>
                    </a:lnTo>
                    <a:lnTo>
                      <a:pt x="530" y="149"/>
                    </a:lnTo>
                    <a:lnTo>
                      <a:pt x="531" y="149"/>
                    </a:lnTo>
                    <a:lnTo>
                      <a:pt x="531" y="151"/>
                    </a:lnTo>
                    <a:lnTo>
                      <a:pt x="530" y="152"/>
                    </a:lnTo>
                    <a:lnTo>
                      <a:pt x="528" y="152"/>
                    </a:lnTo>
                    <a:lnTo>
                      <a:pt x="525" y="152"/>
                    </a:lnTo>
                    <a:lnTo>
                      <a:pt x="523" y="155"/>
                    </a:lnTo>
                    <a:lnTo>
                      <a:pt x="520" y="156"/>
                    </a:lnTo>
                    <a:lnTo>
                      <a:pt x="517" y="156"/>
                    </a:lnTo>
                    <a:lnTo>
                      <a:pt x="516" y="156"/>
                    </a:lnTo>
                    <a:lnTo>
                      <a:pt x="514" y="156"/>
                    </a:lnTo>
                    <a:lnTo>
                      <a:pt x="512" y="155"/>
                    </a:lnTo>
                    <a:lnTo>
                      <a:pt x="510" y="155"/>
                    </a:lnTo>
                    <a:lnTo>
                      <a:pt x="509" y="154"/>
                    </a:lnTo>
                    <a:lnTo>
                      <a:pt x="507" y="154"/>
                    </a:lnTo>
                    <a:lnTo>
                      <a:pt x="507" y="154"/>
                    </a:lnTo>
                    <a:lnTo>
                      <a:pt x="506" y="154"/>
                    </a:lnTo>
                    <a:lnTo>
                      <a:pt x="505" y="154"/>
                    </a:lnTo>
                    <a:lnTo>
                      <a:pt x="505" y="155"/>
                    </a:lnTo>
                    <a:lnTo>
                      <a:pt x="503" y="155"/>
                    </a:lnTo>
                    <a:lnTo>
                      <a:pt x="502" y="154"/>
                    </a:lnTo>
                    <a:lnTo>
                      <a:pt x="501" y="155"/>
                    </a:lnTo>
                    <a:lnTo>
                      <a:pt x="501" y="156"/>
                    </a:lnTo>
                    <a:lnTo>
                      <a:pt x="499" y="156"/>
                    </a:lnTo>
                    <a:lnTo>
                      <a:pt x="498" y="156"/>
                    </a:lnTo>
                    <a:lnTo>
                      <a:pt x="496" y="156"/>
                    </a:lnTo>
                    <a:lnTo>
                      <a:pt x="495" y="158"/>
                    </a:lnTo>
                    <a:lnTo>
                      <a:pt x="492" y="156"/>
                    </a:lnTo>
                    <a:lnTo>
                      <a:pt x="489" y="156"/>
                    </a:lnTo>
                    <a:lnTo>
                      <a:pt x="487" y="156"/>
                    </a:lnTo>
                    <a:lnTo>
                      <a:pt x="485" y="158"/>
                    </a:lnTo>
                    <a:lnTo>
                      <a:pt x="483" y="158"/>
                    </a:lnTo>
                    <a:lnTo>
                      <a:pt x="481" y="158"/>
                    </a:lnTo>
                    <a:lnTo>
                      <a:pt x="483" y="159"/>
                    </a:lnTo>
                    <a:lnTo>
                      <a:pt x="485" y="159"/>
                    </a:lnTo>
                    <a:lnTo>
                      <a:pt x="489" y="159"/>
                    </a:lnTo>
                    <a:lnTo>
                      <a:pt x="492" y="158"/>
                    </a:lnTo>
                    <a:lnTo>
                      <a:pt x="494" y="158"/>
                    </a:lnTo>
                    <a:lnTo>
                      <a:pt x="496" y="159"/>
                    </a:lnTo>
                    <a:lnTo>
                      <a:pt x="499" y="159"/>
                    </a:lnTo>
                    <a:lnTo>
                      <a:pt x="505" y="159"/>
                    </a:lnTo>
                    <a:lnTo>
                      <a:pt x="506" y="160"/>
                    </a:lnTo>
                    <a:lnTo>
                      <a:pt x="507" y="160"/>
                    </a:lnTo>
                    <a:lnTo>
                      <a:pt x="509" y="159"/>
                    </a:lnTo>
                    <a:lnTo>
                      <a:pt x="510" y="159"/>
                    </a:lnTo>
                    <a:lnTo>
                      <a:pt x="512" y="159"/>
                    </a:lnTo>
                    <a:lnTo>
                      <a:pt x="513" y="160"/>
                    </a:lnTo>
                    <a:lnTo>
                      <a:pt x="516" y="162"/>
                    </a:lnTo>
                    <a:lnTo>
                      <a:pt x="517" y="163"/>
                    </a:lnTo>
                    <a:lnTo>
                      <a:pt x="517" y="166"/>
                    </a:lnTo>
                    <a:lnTo>
                      <a:pt x="514" y="167"/>
                    </a:lnTo>
                    <a:lnTo>
                      <a:pt x="513" y="167"/>
                    </a:lnTo>
                    <a:lnTo>
                      <a:pt x="512" y="167"/>
                    </a:lnTo>
                    <a:lnTo>
                      <a:pt x="512" y="169"/>
                    </a:lnTo>
                    <a:lnTo>
                      <a:pt x="512" y="171"/>
                    </a:lnTo>
                    <a:lnTo>
                      <a:pt x="510" y="173"/>
                    </a:lnTo>
                    <a:lnTo>
                      <a:pt x="505" y="173"/>
                    </a:lnTo>
                    <a:lnTo>
                      <a:pt x="503" y="173"/>
                    </a:lnTo>
                    <a:lnTo>
                      <a:pt x="501" y="174"/>
                    </a:lnTo>
                    <a:lnTo>
                      <a:pt x="495" y="173"/>
                    </a:lnTo>
                    <a:lnTo>
                      <a:pt x="494" y="171"/>
                    </a:lnTo>
                    <a:lnTo>
                      <a:pt x="489" y="169"/>
                    </a:lnTo>
                    <a:lnTo>
                      <a:pt x="485" y="167"/>
                    </a:lnTo>
                    <a:lnTo>
                      <a:pt x="484" y="167"/>
                    </a:lnTo>
                    <a:lnTo>
                      <a:pt x="481" y="170"/>
                    </a:lnTo>
                    <a:lnTo>
                      <a:pt x="480" y="173"/>
                    </a:lnTo>
                    <a:lnTo>
                      <a:pt x="477" y="174"/>
                    </a:lnTo>
                    <a:lnTo>
                      <a:pt x="476" y="176"/>
                    </a:lnTo>
                    <a:lnTo>
                      <a:pt x="474" y="176"/>
                    </a:lnTo>
                    <a:lnTo>
                      <a:pt x="476" y="177"/>
                    </a:lnTo>
                    <a:lnTo>
                      <a:pt x="477" y="177"/>
                    </a:lnTo>
                    <a:lnTo>
                      <a:pt x="478" y="178"/>
                    </a:lnTo>
                    <a:lnTo>
                      <a:pt x="478" y="180"/>
                    </a:lnTo>
                    <a:lnTo>
                      <a:pt x="477" y="181"/>
                    </a:lnTo>
                    <a:lnTo>
                      <a:pt x="476" y="181"/>
                    </a:lnTo>
                    <a:lnTo>
                      <a:pt x="476" y="183"/>
                    </a:lnTo>
                    <a:lnTo>
                      <a:pt x="477" y="184"/>
                    </a:lnTo>
                    <a:lnTo>
                      <a:pt x="478" y="185"/>
                    </a:lnTo>
                    <a:lnTo>
                      <a:pt x="480" y="184"/>
                    </a:lnTo>
                    <a:lnTo>
                      <a:pt x="481" y="183"/>
                    </a:lnTo>
                    <a:lnTo>
                      <a:pt x="484" y="181"/>
                    </a:lnTo>
                    <a:lnTo>
                      <a:pt x="485" y="180"/>
                    </a:lnTo>
                    <a:lnTo>
                      <a:pt x="488" y="178"/>
                    </a:lnTo>
                    <a:lnTo>
                      <a:pt x="492" y="177"/>
                    </a:lnTo>
                    <a:lnTo>
                      <a:pt x="495" y="176"/>
                    </a:lnTo>
                    <a:lnTo>
                      <a:pt x="498" y="176"/>
                    </a:lnTo>
                    <a:lnTo>
                      <a:pt x="499" y="177"/>
                    </a:lnTo>
                    <a:lnTo>
                      <a:pt x="499" y="177"/>
                    </a:lnTo>
                    <a:lnTo>
                      <a:pt x="502" y="178"/>
                    </a:lnTo>
                    <a:lnTo>
                      <a:pt x="503" y="180"/>
                    </a:lnTo>
                    <a:lnTo>
                      <a:pt x="505" y="180"/>
                    </a:lnTo>
                    <a:lnTo>
                      <a:pt x="503" y="181"/>
                    </a:lnTo>
                    <a:lnTo>
                      <a:pt x="501" y="184"/>
                    </a:lnTo>
                    <a:lnTo>
                      <a:pt x="499" y="187"/>
                    </a:lnTo>
                    <a:lnTo>
                      <a:pt x="496" y="189"/>
                    </a:lnTo>
                    <a:lnTo>
                      <a:pt x="496" y="191"/>
                    </a:lnTo>
                    <a:lnTo>
                      <a:pt x="492" y="194"/>
                    </a:lnTo>
                    <a:lnTo>
                      <a:pt x="491" y="198"/>
                    </a:lnTo>
                    <a:lnTo>
                      <a:pt x="487" y="203"/>
                    </a:lnTo>
                    <a:lnTo>
                      <a:pt x="484" y="206"/>
                    </a:lnTo>
                    <a:lnTo>
                      <a:pt x="483" y="207"/>
                    </a:lnTo>
                    <a:lnTo>
                      <a:pt x="483" y="212"/>
                    </a:lnTo>
                    <a:lnTo>
                      <a:pt x="483" y="214"/>
                    </a:lnTo>
                    <a:lnTo>
                      <a:pt x="481" y="216"/>
                    </a:lnTo>
                    <a:lnTo>
                      <a:pt x="480" y="217"/>
                    </a:lnTo>
                    <a:lnTo>
                      <a:pt x="480" y="221"/>
                    </a:lnTo>
                    <a:lnTo>
                      <a:pt x="478" y="225"/>
                    </a:lnTo>
                    <a:lnTo>
                      <a:pt x="477" y="230"/>
                    </a:lnTo>
                    <a:lnTo>
                      <a:pt x="478" y="231"/>
                    </a:lnTo>
                    <a:lnTo>
                      <a:pt x="478" y="234"/>
                    </a:lnTo>
                    <a:lnTo>
                      <a:pt x="478" y="238"/>
                    </a:lnTo>
                    <a:lnTo>
                      <a:pt x="477" y="239"/>
                    </a:lnTo>
                    <a:lnTo>
                      <a:pt x="474" y="241"/>
                    </a:lnTo>
                    <a:lnTo>
                      <a:pt x="476" y="243"/>
                    </a:lnTo>
                    <a:lnTo>
                      <a:pt x="476" y="245"/>
                    </a:lnTo>
                    <a:lnTo>
                      <a:pt x="474" y="246"/>
                    </a:lnTo>
                    <a:lnTo>
                      <a:pt x="473" y="250"/>
                    </a:lnTo>
                    <a:lnTo>
                      <a:pt x="473" y="253"/>
                    </a:lnTo>
                    <a:lnTo>
                      <a:pt x="470" y="254"/>
                    </a:lnTo>
                    <a:lnTo>
                      <a:pt x="469" y="254"/>
                    </a:lnTo>
                    <a:lnTo>
                      <a:pt x="467" y="253"/>
                    </a:lnTo>
                    <a:lnTo>
                      <a:pt x="467" y="252"/>
                    </a:lnTo>
                    <a:lnTo>
                      <a:pt x="466" y="250"/>
                    </a:lnTo>
                    <a:lnTo>
                      <a:pt x="465" y="250"/>
                    </a:lnTo>
                    <a:lnTo>
                      <a:pt x="467" y="249"/>
                    </a:lnTo>
                    <a:lnTo>
                      <a:pt x="466" y="248"/>
                    </a:lnTo>
                    <a:lnTo>
                      <a:pt x="465" y="248"/>
                    </a:lnTo>
                    <a:lnTo>
                      <a:pt x="463" y="248"/>
                    </a:lnTo>
                    <a:lnTo>
                      <a:pt x="462" y="248"/>
                    </a:lnTo>
                    <a:lnTo>
                      <a:pt x="460" y="249"/>
                    </a:lnTo>
                    <a:lnTo>
                      <a:pt x="462" y="250"/>
                    </a:lnTo>
                    <a:lnTo>
                      <a:pt x="462" y="250"/>
                    </a:lnTo>
                    <a:lnTo>
                      <a:pt x="462" y="252"/>
                    </a:lnTo>
                    <a:lnTo>
                      <a:pt x="460" y="253"/>
                    </a:lnTo>
                    <a:lnTo>
                      <a:pt x="460" y="254"/>
                    </a:lnTo>
                    <a:lnTo>
                      <a:pt x="462" y="256"/>
                    </a:lnTo>
                    <a:lnTo>
                      <a:pt x="465" y="256"/>
                    </a:lnTo>
                    <a:lnTo>
                      <a:pt x="466" y="259"/>
                    </a:lnTo>
                    <a:lnTo>
                      <a:pt x="466" y="260"/>
                    </a:lnTo>
                    <a:lnTo>
                      <a:pt x="467" y="263"/>
                    </a:lnTo>
                    <a:lnTo>
                      <a:pt x="470" y="264"/>
                    </a:lnTo>
                    <a:lnTo>
                      <a:pt x="471" y="264"/>
                    </a:lnTo>
                    <a:lnTo>
                      <a:pt x="474" y="267"/>
                    </a:lnTo>
                    <a:lnTo>
                      <a:pt x="476" y="271"/>
                    </a:lnTo>
                    <a:lnTo>
                      <a:pt x="474" y="272"/>
                    </a:lnTo>
                    <a:lnTo>
                      <a:pt x="473" y="272"/>
                    </a:lnTo>
                    <a:lnTo>
                      <a:pt x="471" y="271"/>
                    </a:lnTo>
                    <a:lnTo>
                      <a:pt x="469" y="268"/>
                    </a:lnTo>
                    <a:lnTo>
                      <a:pt x="469" y="267"/>
                    </a:lnTo>
                    <a:lnTo>
                      <a:pt x="467" y="265"/>
                    </a:lnTo>
                    <a:lnTo>
                      <a:pt x="466" y="265"/>
                    </a:lnTo>
                    <a:lnTo>
                      <a:pt x="465" y="265"/>
                    </a:lnTo>
                    <a:lnTo>
                      <a:pt x="465" y="267"/>
                    </a:lnTo>
                    <a:lnTo>
                      <a:pt x="465" y="268"/>
                    </a:lnTo>
                    <a:lnTo>
                      <a:pt x="466" y="271"/>
                    </a:lnTo>
                    <a:lnTo>
                      <a:pt x="466" y="272"/>
                    </a:lnTo>
                    <a:lnTo>
                      <a:pt x="465" y="271"/>
                    </a:lnTo>
                    <a:lnTo>
                      <a:pt x="463" y="271"/>
                    </a:lnTo>
                    <a:lnTo>
                      <a:pt x="463" y="272"/>
                    </a:lnTo>
                    <a:lnTo>
                      <a:pt x="463" y="272"/>
                    </a:lnTo>
                    <a:lnTo>
                      <a:pt x="466" y="274"/>
                    </a:lnTo>
                    <a:lnTo>
                      <a:pt x="466" y="275"/>
                    </a:lnTo>
                    <a:lnTo>
                      <a:pt x="465" y="275"/>
                    </a:lnTo>
                    <a:lnTo>
                      <a:pt x="466" y="277"/>
                    </a:lnTo>
                    <a:lnTo>
                      <a:pt x="467" y="277"/>
                    </a:lnTo>
                    <a:lnTo>
                      <a:pt x="469" y="277"/>
                    </a:lnTo>
                    <a:lnTo>
                      <a:pt x="470" y="278"/>
                    </a:lnTo>
                    <a:lnTo>
                      <a:pt x="470" y="279"/>
                    </a:lnTo>
                    <a:lnTo>
                      <a:pt x="470" y="281"/>
                    </a:lnTo>
                    <a:lnTo>
                      <a:pt x="470" y="282"/>
                    </a:lnTo>
                    <a:lnTo>
                      <a:pt x="473" y="281"/>
                    </a:lnTo>
                    <a:lnTo>
                      <a:pt x="474" y="279"/>
                    </a:lnTo>
                    <a:lnTo>
                      <a:pt x="476" y="277"/>
                    </a:lnTo>
                    <a:lnTo>
                      <a:pt x="477" y="277"/>
                    </a:lnTo>
                    <a:lnTo>
                      <a:pt x="477" y="278"/>
                    </a:lnTo>
                    <a:lnTo>
                      <a:pt x="477" y="279"/>
                    </a:lnTo>
                    <a:lnTo>
                      <a:pt x="478" y="278"/>
                    </a:lnTo>
                    <a:lnTo>
                      <a:pt x="480" y="279"/>
                    </a:lnTo>
                    <a:lnTo>
                      <a:pt x="483" y="281"/>
                    </a:lnTo>
                    <a:lnTo>
                      <a:pt x="483" y="283"/>
                    </a:lnTo>
                    <a:lnTo>
                      <a:pt x="483" y="285"/>
                    </a:lnTo>
                    <a:lnTo>
                      <a:pt x="481" y="286"/>
                    </a:lnTo>
                    <a:lnTo>
                      <a:pt x="481" y="289"/>
                    </a:lnTo>
                    <a:lnTo>
                      <a:pt x="481" y="292"/>
                    </a:lnTo>
                    <a:lnTo>
                      <a:pt x="481" y="293"/>
                    </a:lnTo>
                    <a:lnTo>
                      <a:pt x="480" y="297"/>
                    </a:lnTo>
                    <a:lnTo>
                      <a:pt x="478" y="299"/>
                    </a:lnTo>
                    <a:lnTo>
                      <a:pt x="478" y="301"/>
                    </a:lnTo>
                    <a:lnTo>
                      <a:pt x="478" y="301"/>
                    </a:lnTo>
                    <a:lnTo>
                      <a:pt x="477" y="301"/>
                    </a:lnTo>
                    <a:lnTo>
                      <a:pt x="476" y="300"/>
                    </a:lnTo>
                    <a:lnTo>
                      <a:pt x="473" y="299"/>
                    </a:lnTo>
                    <a:lnTo>
                      <a:pt x="471" y="297"/>
                    </a:lnTo>
                    <a:lnTo>
                      <a:pt x="470" y="296"/>
                    </a:lnTo>
                    <a:lnTo>
                      <a:pt x="470" y="297"/>
                    </a:lnTo>
                    <a:lnTo>
                      <a:pt x="467" y="296"/>
                    </a:lnTo>
                    <a:lnTo>
                      <a:pt x="467" y="295"/>
                    </a:lnTo>
                    <a:lnTo>
                      <a:pt x="467" y="293"/>
                    </a:lnTo>
                    <a:lnTo>
                      <a:pt x="466" y="292"/>
                    </a:lnTo>
                    <a:lnTo>
                      <a:pt x="465" y="292"/>
                    </a:lnTo>
                    <a:lnTo>
                      <a:pt x="465" y="292"/>
                    </a:lnTo>
                    <a:lnTo>
                      <a:pt x="463" y="292"/>
                    </a:lnTo>
                    <a:lnTo>
                      <a:pt x="462" y="290"/>
                    </a:lnTo>
                    <a:lnTo>
                      <a:pt x="459" y="289"/>
                    </a:lnTo>
                    <a:lnTo>
                      <a:pt x="458" y="290"/>
                    </a:lnTo>
                    <a:lnTo>
                      <a:pt x="458" y="292"/>
                    </a:lnTo>
                    <a:lnTo>
                      <a:pt x="458" y="293"/>
                    </a:lnTo>
                    <a:lnTo>
                      <a:pt x="456" y="293"/>
                    </a:lnTo>
                    <a:lnTo>
                      <a:pt x="456" y="292"/>
                    </a:lnTo>
                    <a:lnTo>
                      <a:pt x="454" y="292"/>
                    </a:lnTo>
                    <a:lnTo>
                      <a:pt x="452" y="292"/>
                    </a:lnTo>
                    <a:lnTo>
                      <a:pt x="452" y="293"/>
                    </a:lnTo>
                    <a:lnTo>
                      <a:pt x="454" y="293"/>
                    </a:lnTo>
                    <a:lnTo>
                      <a:pt x="456" y="293"/>
                    </a:lnTo>
                    <a:lnTo>
                      <a:pt x="456" y="295"/>
                    </a:lnTo>
                    <a:lnTo>
                      <a:pt x="456" y="295"/>
                    </a:lnTo>
                    <a:lnTo>
                      <a:pt x="455" y="296"/>
                    </a:lnTo>
                    <a:lnTo>
                      <a:pt x="452" y="299"/>
                    </a:lnTo>
                    <a:lnTo>
                      <a:pt x="449" y="300"/>
                    </a:lnTo>
                    <a:lnTo>
                      <a:pt x="448" y="300"/>
                    </a:lnTo>
                    <a:lnTo>
                      <a:pt x="448" y="299"/>
                    </a:lnTo>
                    <a:lnTo>
                      <a:pt x="448" y="297"/>
                    </a:lnTo>
                    <a:lnTo>
                      <a:pt x="447" y="296"/>
                    </a:lnTo>
                    <a:lnTo>
                      <a:pt x="445" y="297"/>
                    </a:lnTo>
                    <a:lnTo>
                      <a:pt x="445" y="299"/>
                    </a:lnTo>
                    <a:lnTo>
                      <a:pt x="447" y="300"/>
                    </a:lnTo>
                    <a:lnTo>
                      <a:pt x="445" y="301"/>
                    </a:lnTo>
                    <a:lnTo>
                      <a:pt x="447" y="303"/>
                    </a:lnTo>
                    <a:lnTo>
                      <a:pt x="447" y="304"/>
                    </a:lnTo>
                    <a:lnTo>
                      <a:pt x="445" y="306"/>
                    </a:lnTo>
                    <a:lnTo>
                      <a:pt x="447" y="306"/>
                    </a:lnTo>
                    <a:lnTo>
                      <a:pt x="447" y="307"/>
                    </a:lnTo>
                    <a:lnTo>
                      <a:pt x="445" y="308"/>
                    </a:lnTo>
                    <a:lnTo>
                      <a:pt x="442" y="307"/>
                    </a:lnTo>
                    <a:lnTo>
                      <a:pt x="441" y="307"/>
                    </a:lnTo>
                    <a:lnTo>
                      <a:pt x="441" y="308"/>
                    </a:lnTo>
                    <a:lnTo>
                      <a:pt x="442" y="310"/>
                    </a:lnTo>
                    <a:lnTo>
                      <a:pt x="444" y="310"/>
                    </a:lnTo>
                    <a:lnTo>
                      <a:pt x="447" y="310"/>
                    </a:lnTo>
                    <a:lnTo>
                      <a:pt x="448" y="310"/>
                    </a:lnTo>
                    <a:lnTo>
                      <a:pt x="447" y="311"/>
                    </a:lnTo>
                    <a:lnTo>
                      <a:pt x="448" y="314"/>
                    </a:lnTo>
                    <a:lnTo>
                      <a:pt x="448" y="314"/>
                    </a:lnTo>
                    <a:lnTo>
                      <a:pt x="449" y="312"/>
                    </a:lnTo>
                    <a:lnTo>
                      <a:pt x="452" y="312"/>
                    </a:lnTo>
                    <a:lnTo>
                      <a:pt x="454" y="314"/>
                    </a:lnTo>
                    <a:lnTo>
                      <a:pt x="455" y="314"/>
                    </a:lnTo>
                    <a:lnTo>
                      <a:pt x="458" y="314"/>
                    </a:lnTo>
                    <a:lnTo>
                      <a:pt x="459" y="315"/>
                    </a:lnTo>
                    <a:lnTo>
                      <a:pt x="462" y="314"/>
                    </a:lnTo>
                    <a:lnTo>
                      <a:pt x="462" y="314"/>
                    </a:lnTo>
                    <a:lnTo>
                      <a:pt x="463" y="314"/>
                    </a:lnTo>
                    <a:lnTo>
                      <a:pt x="463" y="315"/>
                    </a:lnTo>
                    <a:lnTo>
                      <a:pt x="463" y="318"/>
                    </a:lnTo>
                    <a:lnTo>
                      <a:pt x="463" y="319"/>
                    </a:lnTo>
                    <a:lnTo>
                      <a:pt x="463" y="321"/>
                    </a:lnTo>
                    <a:lnTo>
                      <a:pt x="462" y="321"/>
                    </a:lnTo>
                    <a:lnTo>
                      <a:pt x="460" y="321"/>
                    </a:lnTo>
                    <a:lnTo>
                      <a:pt x="459" y="319"/>
                    </a:lnTo>
                    <a:lnTo>
                      <a:pt x="458" y="321"/>
                    </a:lnTo>
                    <a:lnTo>
                      <a:pt x="456" y="321"/>
                    </a:lnTo>
                    <a:lnTo>
                      <a:pt x="455" y="319"/>
                    </a:lnTo>
                    <a:lnTo>
                      <a:pt x="451" y="321"/>
                    </a:lnTo>
                    <a:lnTo>
                      <a:pt x="448" y="321"/>
                    </a:lnTo>
                    <a:lnTo>
                      <a:pt x="447" y="321"/>
                    </a:lnTo>
                    <a:lnTo>
                      <a:pt x="447" y="319"/>
                    </a:lnTo>
                    <a:lnTo>
                      <a:pt x="447" y="321"/>
                    </a:lnTo>
                    <a:lnTo>
                      <a:pt x="447" y="322"/>
                    </a:lnTo>
                    <a:lnTo>
                      <a:pt x="447" y="322"/>
                    </a:lnTo>
                    <a:lnTo>
                      <a:pt x="448" y="322"/>
                    </a:lnTo>
                    <a:lnTo>
                      <a:pt x="451" y="322"/>
                    </a:lnTo>
                    <a:lnTo>
                      <a:pt x="455" y="322"/>
                    </a:lnTo>
                    <a:lnTo>
                      <a:pt x="456" y="324"/>
                    </a:lnTo>
                    <a:lnTo>
                      <a:pt x="458" y="325"/>
                    </a:lnTo>
                    <a:lnTo>
                      <a:pt x="459" y="325"/>
                    </a:lnTo>
                    <a:lnTo>
                      <a:pt x="462" y="325"/>
                    </a:lnTo>
                    <a:lnTo>
                      <a:pt x="463" y="326"/>
                    </a:lnTo>
                    <a:lnTo>
                      <a:pt x="465" y="329"/>
                    </a:lnTo>
                    <a:lnTo>
                      <a:pt x="466" y="330"/>
                    </a:lnTo>
                    <a:lnTo>
                      <a:pt x="466" y="332"/>
                    </a:lnTo>
                    <a:lnTo>
                      <a:pt x="466" y="332"/>
                    </a:lnTo>
                    <a:lnTo>
                      <a:pt x="465" y="332"/>
                    </a:lnTo>
                    <a:lnTo>
                      <a:pt x="463" y="330"/>
                    </a:lnTo>
                    <a:lnTo>
                      <a:pt x="463" y="332"/>
                    </a:lnTo>
                    <a:lnTo>
                      <a:pt x="463" y="333"/>
                    </a:lnTo>
                    <a:lnTo>
                      <a:pt x="463" y="336"/>
                    </a:lnTo>
                    <a:lnTo>
                      <a:pt x="465" y="339"/>
                    </a:lnTo>
                    <a:lnTo>
                      <a:pt x="463" y="340"/>
                    </a:lnTo>
                    <a:lnTo>
                      <a:pt x="465" y="342"/>
                    </a:lnTo>
                    <a:lnTo>
                      <a:pt x="463" y="343"/>
                    </a:lnTo>
                    <a:lnTo>
                      <a:pt x="463" y="344"/>
                    </a:lnTo>
                    <a:lnTo>
                      <a:pt x="462" y="348"/>
                    </a:lnTo>
                    <a:lnTo>
                      <a:pt x="460" y="351"/>
                    </a:lnTo>
                    <a:lnTo>
                      <a:pt x="459" y="351"/>
                    </a:lnTo>
                    <a:lnTo>
                      <a:pt x="458" y="350"/>
                    </a:lnTo>
                    <a:lnTo>
                      <a:pt x="456" y="347"/>
                    </a:lnTo>
                    <a:lnTo>
                      <a:pt x="458" y="346"/>
                    </a:lnTo>
                    <a:lnTo>
                      <a:pt x="458" y="344"/>
                    </a:lnTo>
                    <a:lnTo>
                      <a:pt x="456" y="344"/>
                    </a:lnTo>
                    <a:lnTo>
                      <a:pt x="455" y="346"/>
                    </a:lnTo>
                    <a:lnTo>
                      <a:pt x="454" y="344"/>
                    </a:lnTo>
                    <a:lnTo>
                      <a:pt x="451" y="342"/>
                    </a:lnTo>
                    <a:lnTo>
                      <a:pt x="448" y="339"/>
                    </a:lnTo>
                    <a:lnTo>
                      <a:pt x="445" y="337"/>
                    </a:lnTo>
                    <a:lnTo>
                      <a:pt x="445" y="336"/>
                    </a:lnTo>
                    <a:lnTo>
                      <a:pt x="445" y="333"/>
                    </a:lnTo>
                    <a:lnTo>
                      <a:pt x="442" y="330"/>
                    </a:lnTo>
                    <a:lnTo>
                      <a:pt x="441" y="329"/>
                    </a:lnTo>
                    <a:lnTo>
                      <a:pt x="440" y="329"/>
                    </a:lnTo>
                    <a:lnTo>
                      <a:pt x="440" y="330"/>
                    </a:lnTo>
                    <a:lnTo>
                      <a:pt x="441" y="332"/>
                    </a:lnTo>
                    <a:lnTo>
                      <a:pt x="442" y="335"/>
                    </a:lnTo>
                    <a:lnTo>
                      <a:pt x="442" y="336"/>
                    </a:lnTo>
                    <a:lnTo>
                      <a:pt x="442" y="336"/>
                    </a:lnTo>
                    <a:lnTo>
                      <a:pt x="440" y="336"/>
                    </a:lnTo>
                    <a:lnTo>
                      <a:pt x="438" y="335"/>
                    </a:lnTo>
                    <a:lnTo>
                      <a:pt x="437" y="333"/>
                    </a:lnTo>
                    <a:lnTo>
                      <a:pt x="436" y="332"/>
                    </a:lnTo>
                    <a:lnTo>
                      <a:pt x="436" y="333"/>
                    </a:lnTo>
                    <a:lnTo>
                      <a:pt x="436" y="335"/>
                    </a:lnTo>
                    <a:lnTo>
                      <a:pt x="437" y="337"/>
                    </a:lnTo>
                    <a:lnTo>
                      <a:pt x="441" y="339"/>
                    </a:lnTo>
                    <a:lnTo>
                      <a:pt x="445" y="339"/>
                    </a:lnTo>
                    <a:lnTo>
                      <a:pt x="448" y="342"/>
                    </a:lnTo>
                    <a:lnTo>
                      <a:pt x="454" y="346"/>
                    </a:lnTo>
                    <a:lnTo>
                      <a:pt x="454" y="347"/>
                    </a:lnTo>
                    <a:lnTo>
                      <a:pt x="452" y="348"/>
                    </a:lnTo>
                    <a:lnTo>
                      <a:pt x="452" y="348"/>
                    </a:lnTo>
                    <a:lnTo>
                      <a:pt x="451" y="347"/>
                    </a:lnTo>
                    <a:lnTo>
                      <a:pt x="448" y="347"/>
                    </a:lnTo>
                    <a:lnTo>
                      <a:pt x="447" y="348"/>
                    </a:lnTo>
                    <a:lnTo>
                      <a:pt x="444" y="351"/>
                    </a:lnTo>
                    <a:lnTo>
                      <a:pt x="442" y="351"/>
                    </a:lnTo>
                    <a:lnTo>
                      <a:pt x="440" y="350"/>
                    </a:lnTo>
                    <a:lnTo>
                      <a:pt x="440" y="348"/>
                    </a:lnTo>
                    <a:lnTo>
                      <a:pt x="440" y="347"/>
                    </a:lnTo>
                    <a:lnTo>
                      <a:pt x="440" y="347"/>
                    </a:lnTo>
                    <a:lnTo>
                      <a:pt x="438" y="346"/>
                    </a:lnTo>
                    <a:lnTo>
                      <a:pt x="438" y="347"/>
                    </a:lnTo>
                    <a:lnTo>
                      <a:pt x="438" y="348"/>
                    </a:lnTo>
                    <a:lnTo>
                      <a:pt x="440" y="351"/>
                    </a:lnTo>
                    <a:lnTo>
                      <a:pt x="440" y="353"/>
                    </a:lnTo>
                    <a:lnTo>
                      <a:pt x="442" y="353"/>
                    </a:lnTo>
                    <a:lnTo>
                      <a:pt x="445" y="353"/>
                    </a:lnTo>
                    <a:lnTo>
                      <a:pt x="447" y="350"/>
                    </a:lnTo>
                    <a:lnTo>
                      <a:pt x="448" y="350"/>
                    </a:lnTo>
                    <a:lnTo>
                      <a:pt x="451" y="351"/>
                    </a:lnTo>
                    <a:lnTo>
                      <a:pt x="451" y="353"/>
                    </a:lnTo>
                    <a:lnTo>
                      <a:pt x="451" y="354"/>
                    </a:lnTo>
                    <a:lnTo>
                      <a:pt x="451" y="358"/>
                    </a:lnTo>
                    <a:lnTo>
                      <a:pt x="449" y="359"/>
                    </a:lnTo>
                    <a:lnTo>
                      <a:pt x="448" y="359"/>
                    </a:lnTo>
                    <a:lnTo>
                      <a:pt x="448" y="361"/>
                    </a:lnTo>
                    <a:lnTo>
                      <a:pt x="449" y="361"/>
                    </a:lnTo>
                    <a:lnTo>
                      <a:pt x="451" y="361"/>
                    </a:lnTo>
                    <a:lnTo>
                      <a:pt x="454" y="361"/>
                    </a:lnTo>
                    <a:lnTo>
                      <a:pt x="455" y="364"/>
                    </a:lnTo>
                    <a:lnTo>
                      <a:pt x="458" y="365"/>
                    </a:lnTo>
                    <a:lnTo>
                      <a:pt x="459" y="364"/>
                    </a:lnTo>
                    <a:lnTo>
                      <a:pt x="460" y="364"/>
                    </a:lnTo>
                    <a:lnTo>
                      <a:pt x="463" y="364"/>
                    </a:lnTo>
                    <a:lnTo>
                      <a:pt x="463" y="365"/>
                    </a:lnTo>
                    <a:lnTo>
                      <a:pt x="462" y="366"/>
                    </a:lnTo>
                    <a:lnTo>
                      <a:pt x="463" y="368"/>
                    </a:lnTo>
                    <a:lnTo>
                      <a:pt x="465" y="369"/>
                    </a:lnTo>
                    <a:lnTo>
                      <a:pt x="463" y="372"/>
                    </a:lnTo>
                    <a:lnTo>
                      <a:pt x="460" y="376"/>
                    </a:lnTo>
                    <a:lnTo>
                      <a:pt x="458" y="377"/>
                    </a:lnTo>
                    <a:lnTo>
                      <a:pt x="456" y="376"/>
                    </a:lnTo>
                    <a:lnTo>
                      <a:pt x="456" y="375"/>
                    </a:lnTo>
                    <a:lnTo>
                      <a:pt x="455" y="373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1" y="368"/>
                    </a:lnTo>
                    <a:lnTo>
                      <a:pt x="449" y="368"/>
                    </a:lnTo>
                    <a:lnTo>
                      <a:pt x="447" y="366"/>
                    </a:lnTo>
                    <a:lnTo>
                      <a:pt x="445" y="365"/>
                    </a:lnTo>
                    <a:lnTo>
                      <a:pt x="444" y="366"/>
                    </a:lnTo>
                    <a:lnTo>
                      <a:pt x="441" y="366"/>
                    </a:lnTo>
                    <a:lnTo>
                      <a:pt x="441" y="366"/>
                    </a:lnTo>
                    <a:lnTo>
                      <a:pt x="440" y="364"/>
                    </a:lnTo>
                    <a:lnTo>
                      <a:pt x="438" y="362"/>
                    </a:lnTo>
                    <a:lnTo>
                      <a:pt x="437" y="362"/>
                    </a:lnTo>
                    <a:lnTo>
                      <a:pt x="437" y="364"/>
                    </a:lnTo>
                    <a:lnTo>
                      <a:pt x="438" y="365"/>
                    </a:lnTo>
                    <a:lnTo>
                      <a:pt x="438" y="368"/>
                    </a:lnTo>
                    <a:lnTo>
                      <a:pt x="437" y="369"/>
                    </a:lnTo>
                    <a:lnTo>
                      <a:pt x="436" y="371"/>
                    </a:lnTo>
                    <a:lnTo>
                      <a:pt x="434" y="371"/>
                    </a:lnTo>
                    <a:lnTo>
                      <a:pt x="433" y="372"/>
                    </a:lnTo>
                    <a:lnTo>
                      <a:pt x="434" y="372"/>
                    </a:lnTo>
                    <a:lnTo>
                      <a:pt x="436" y="373"/>
                    </a:lnTo>
                    <a:lnTo>
                      <a:pt x="436" y="375"/>
                    </a:lnTo>
                    <a:lnTo>
                      <a:pt x="433" y="377"/>
                    </a:lnTo>
                    <a:lnTo>
                      <a:pt x="431" y="377"/>
                    </a:lnTo>
                    <a:lnTo>
                      <a:pt x="431" y="379"/>
                    </a:lnTo>
                    <a:lnTo>
                      <a:pt x="433" y="380"/>
                    </a:lnTo>
                    <a:lnTo>
                      <a:pt x="434" y="380"/>
                    </a:lnTo>
                    <a:lnTo>
                      <a:pt x="434" y="383"/>
                    </a:lnTo>
                    <a:lnTo>
                      <a:pt x="436" y="384"/>
                    </a:lnTo>
                    <a:lnTo>
                      <a:pt x="437" y="387"/>
                    </a:lnTo>
                    <a:lnTo>
                      <a:pt x="436" y="390"/>
                    </a:lnTo>
                    <a:lnTo>
                      <a:pt x="436" y="390"/>
                    </a:lnTo>
                    <a:lnTo>
                      <a:pt x="437" y="389"/>
                    </a:lnTo>
                    <a:lnTo>
                      <a:pt x="438" y="387"/>
                    </a:lnTo>
                    <a:lnTo>
                      <a:pt x="437" y="384"/>
                    </a:lnTo>
                    <a:lnTo>
                      <a:pt x="437" y="384"/>
                    </a:lnTo>
                    <a:lnTo>
                      <a:pt x="437" y="382"/>
                    </a:lnTo>
                    <a:lnTo>
                      <a:pt x="437" y="380"/>
                    </a:lnTo>
                    <a:lnTo>
                      <a:pt x="438" y="380"/>
                    </a:lnTo>
                    <a:lnTo>
                      <a:pt x="440" y="382"/>
                    </a:lnTo>
                    <a:lnTo>
                      <a:pt x="441" y="383"/>
                    </a:lnTo>
                    <a:lnTo>
                      <a:pt x="441" y="384"/>
                    </a:lnTo>
                    <a:lnTo>
                      <a:pt x="444" y="386"/>
                    </a:lnTo>
                    <a:lnTo>
                      <a:pt x="444" y="386"/>
                    </a:lnTo>
                    <a:lnTo>
                      <a:pt x="445" y="386"/>
                    </a:lnTo>
                    <a:lnTo>
                      <a:pt x="447" y="386"/>
                    </a:lnTo>
                    <a:lnTo>
                      <a:pt x="447" y="386"/>
                    </a:lnTo>
                    <a:lnTo>
                      <a:pt x="449" y="384"/>
                    </a:lnTo>
                    <a:lnTo>
                      <a:pt x="451" y="384"/>
                    </a:lnTo>
                    <a:lnTo>
                      <a:pt x="451" y="386"/>
                    </a:lnTo>
                    <a:lnTo>
                      <a:pt x="451" y="387"/>
                    </a:lnTo>
                    <a:lnTo>
                      <a:pt x="449" y="391"/>
                    </a:lnTo>
                    <a:lnTo>
                      <a:pt x="448" y="393"/>
                    </a:lnTo>
                    <a:lnTo>
                      <a:pt x="448" y="395"/>
                    </a:lnTo>
                    <a:lnTo>
                      <a:pt x="448" y="398"/>
                    </a:lnTo>
                    <a:lnTo>
                      <a:pt x="448" y="398"/>
                    </a:lnTo>
                    <a:lnTo>
                      <a:pt x="445" y="398"/>
                    </a:lnTo>
                    <a:lnTo>
                      <a:pt x="442" y="400"/>
                    </a:lnTo>
                    <a:lnTo>
                      <a:pt x="441" y="398"/>
                    </a:lnTo>
                    <a:lnTo>
                      <a:pt x="440" y="398"/>
                    </a:lnTo>
                    <a:lnTo>
                      <a:pt x="438" y="398"/>
                    </a:lnTo>
                    <a:lnTo>
                      <a:pt x="437" y="400"/>
                    </a:lnTo>
                    <a:lnTo>
                      <a:pt x="437" y="401"/>
                    </a:lnTo>
                    <a:lnTo>
                      <a:pt x="436" y="402"/>
                    </a:lnTo>
                    <a:lnTo>
                      <a:pt x="433" y="402"/>
                    </a:lnTo>
                    <a:lnTo>
                      <a:pt x="433" y="402"/>
                    </a:lnTo>
                    <a:lnTo>
                      <a:pt x="431" y="404"/>
                    </a:lnTo>
                    <a:lnTo>
                      <a:pt x="431" y="405"/>
                    </a:lnTo>
                    <a:lnTo>
                      <a:pt x="429" y="405"/>
                    </a:lnTo>
                    <a:lnTo>
                      <a:pt x="427" y="405"/>
                    </a:lnTo>
                    <a:lnTo>
                      <a:pt x="426" y="404"/>
                    </a:lnTo>
                    <a:lnTo>
                      <a:pt x="422" y="401"/>
                    </a:lnTo>
                    <a:lnTo>
                      <a:pt x="420" y="400"/>
                    </a:lnTo>
                    <a:lnTo>
                      <a:pt x="415" y="394"/>
                    </a:lnTo>
                    <a:lnTo>
                      <a:pt x="413" y="391"/>
                    </a:lnTo>
                    <a:lnTo>
                      <a:pt x="413" y="390"/>
                    </a:lnTo>
                    <a:lnTo>
                      <a:pt x="415" y="390"/>
                    </a:lnTo>
                    <a:lnTo>
                      <a:pt x="416" y="390"/>
                    </a:lnTo>
                    <a:lnTo>
                      <a:pt x="416" y="390"/>
                    </a:lnTo>
                    <a:lnTo>
                      <a:pt x="418" y="391"/>
                    </a:lnTo>
                    <a:lnTo>
                      <a:pt x="422" y="393"/>
                    </a:lnTo>
                    <a:lnTo>
                      <a:pt x="425" y="395"/>
                    </a:lnTo>
                    <a:lnTo>
                      <a:pt x="426" y="395"/>
                    </a:lnTo>
                    <a:lnTo>
                      <a:pt x="429" y="394"/>
                    </a:lnTo>
                    <a:lnTo>
                      <a:pt x="430" y="393"/>
                    </a:lnTo>
                    <a:lnTo>
                      <a:pt x="429" y="393"/>
                    </a:lnTo>
                    <a:lnTo>
                      <a:pt x="427" y="393"/>
                    </a:lnTo>
                    <a:lnTo>
                      <a:pt x="426" y="394"/>
                    </a:lnTo>
                    <a:lnTo>
                      <a:pt x="425" y="393"/>
                    </a:lnTo>
                    <a:lnTo>
                      <a:pt x="420" y="390"/>
                    </a:lnTo>
                    <a:lnTo>
                      <a:pt x="416" y="389"/>
                    </a:lnTo>
                    <a:lnTo>
                      <a:pt x="415" y="389"/>
                    </a:lnTo>
                    <a:lnTo>
                      <a:pt x="413" y="387"/>
                    </a:lnTo>
                    <a:lnTo>
                      <a:pt x="413" y="386"/>
                    </a:lnTo>
                    <a:lnTo>
                      <a:pt x="413" y="384"/>
                    </a:lnTo>
                    <a:lnTo>
                      <a:pt x="412" y="386"/>
                    </a:lnTo>
                    <a:lnTo>
                      <a:pt x="411" y="386"/>
                    </a:lnTo>
                    <a:lnTo>
                      <a:pt x="411" y="389"/>
                    </a:lnTo>
                    <a:lnTo>
                      <a:pt x="409" y="393"/>
                    </a:lnTo>
                    <a:lnTo>
                      <a:pt x="411" y="394"/>
                    </a:lnTo>
                    <a:lnTo>
                      <a:pt x="409" y="395"/>
                    </a:lnTo>
                    <a:lnTo>
                      <a:pt x="409" y="395"/>
                    </a:lnTo>
                    <a:lnTo>
                      <a:pt x="405" y="390"/>
                    </a:lnTo>
                    <a:lnTo>
                      <a:pt x="402" y="386"/>
                    </a:lnTo>
                    <a:lnTo>
                      <a:pt x="401" y="384"/>
                    </a:lnTo>
                    <a:lnTo>
                      <a:pt x="401" y="383"/>
                    </a:lnTo>
                    <a:lnTo>
                      <a:pt x="400" y="382"/>
                    </a:lnTo>
                    <a:lnTo>
                      <a:pt x="398" y="382"/>
                    </a:lnTo>
                    <a:lnTo>
                      <a:pt x="398" y="382"/>
                    </a:lnTo>
                    <a:lnTo>
                      <a:pt x="398" y="383"/>
                    </a:lnTo>
                    <a:lnTo>
                      <a:pt x="401" y="384"/>
                    </a:lnTo>
                    <a:lnTo>
                      <a:pt x="404" y="390"/>
                    </a:lnTo>
                    <a:lnTo>
                      <a:pt x="404" y="391"/>
                    </a:lnTo>
                    <a:lnTo>
                      <a:pt x="405" y="393"/>
                    </a:lnTo>
                    <a:lnTo>
                      <a:pt x="407" y="394"/>
                    </a:lnTo>
                    <a:lnTo>
                      <a:pt x="405" y="395"/>
                    </a:lnTo>
                    <a:lnTo>
                      <a:pt x="404" y="395"/>
                    </a:lnTo>
                    <a:lnTo>
                      <a:pt x="402" y="395"/>
                    </a:lnTo>
                    <a:lnTo>
                      <a:pt x="401" y="397"/>
                    </a:lnTo>
                    <a:lnTo>
                      <a:pt x="400" y="398"/>
                    </a:lnTo>
                    <a:lnTo>
                      <a:pt x="398" y="400"/>
                    </a:lnTo>
                    <a:lnTo>
                      <a:pt x="397" y="401"/>
                    </a:lnTo>
                    <a:lnTo>
                      <a:pt x="394" y="401"/>
                    </a:lnTo>
                    <a:lnTo>
                      <a:pt x="393" y="401"/>
                    </a:lnTo>
                    <a:lnTo>
                      <a:pt x="390" y="400"/>
                    </a:lnTo>
                    <a:lnTo>
                      <a:pt x="390" y="400"/>
                    </a:lnTo>
                    <a:lnTo>
                      <a:pt x="389" y="398"/>
                    </a:lnTo>
                    <a:lnTo>
                      <a:pt x="387" y="397"/>
                    </a:lnTo>
                    <a:lnTo>
                      <a:pt x="384" y="395"/>
                    </a:lnTo>
                    <a:lnTo>
                      <a:pt x="383" y="394"/>
                    </a:lnTo>
                    <a:lnTo>
                      <a:pt x="383" y="393"/>
                    </a:lnTo>
                    <a:lnTo>
                      <a:pt x="383" y="391"/>
                    </a:lnTo>
                    <a:lnTo>
                      <a:pt x="382" y="391"/>
                    </a:lnTo>
                    <a:lnTo>
                      <a:pt x="382" y="391"/>
                    </a:lnTo>
                    <a:lnTo>
                      <a:pt x="380" y="394"/>
                    </a:lnTo>
                    <a:lnTo>
                      <a:pt x="382" y="395"/>
                    </a:lnTo>
                    <a:lnTo>
                      <a:pt x="384" y="397"/>
                    </a:lnTo>
                    <a:lnTo>
                      <a:pt x="386" y="398"/>
                    </a:lnTo>
                    <a:lnTo>
                      <a:pt x="387" y="401"/>
                    </a:lnTo>
                    <a:lnTo>
                      <a:pt x="389" y="402"/>
                    </a:lnTo>
                    <a:lnTo>
                      <a:pt x="387" y="402"/>
                    </a:lnTo>
                    <a:lnTo>
                      <a:pt x="383" y="402"/>
                    </a:lnTo>
                    <a:lnTo>
                      <a:pt x="380" y="402"/>
                    </a:lnTo>
                    <a:lnTo>
                      <a:pt x="378" y="402"/>
                    </a:lnTo>
                    <a:lnTo>
                      <a:pt x="376" y="404"/>
                    </a:lnTo>
                    <a:lnTo>
                      <a:pt x="376" y="405"/>
                    </a:lnTo>
                    <a:lnTo>
                      <a:pt x="378" y="405"/>
                    </a:lnTo>
                    <a:lnTo>
                      <a:pt x="379" y="406"/>
                    </a:lnTo>
                    <a:lnTo>
                      <a:pt x="379" y="406"/>
                    </a:lnTo>
                    <a:lnTo>
                      <a:pt x="380" y="406"/>
                    </a:lnTo>
                    <a:lnTo>
                      <a:pt x="380" y="405"/>
                    </a:lnTo>
                    <a:lnTo>
                      <a:pt x="383" y="404"/>
                    </a:lnTo>
                    <a:lnTo>
                      <a:pt x="384" y="405"/>
                    </a:lnTo>
                    <a:lnTo>
                      <a:pt x="387" y="405"/>
                    </a:lnTo>
                    <a:lnTo>
                      <a:pt x="389" y="405"/>
                    </a:lnTo>
                    <a:lnTo>
                      <a:pt x="389" y="404"/>
                    </a:lnTo>
                    <a:lnTo>
                      <a:pt x="390" y="402"/>
                    </a:lnTo>
                    <a:lnTo>
                      <a:pt x="393" y="404"/>
                    </a:lnTo>
                    <a:lnTo>
                      <a:pt x="395" y="402"/>
                    </a:lnTo>
                    <a:lnTo>
                      <a:pt x="395" y="404"/>
                    </a:lnTo>
                    <a:lnTo>
                      <a:pt x="398" y="405"/>
                    </a:lnTo>
                    <a:lnTo>
                      <a:pt x="401" y="405"/>
                    </a:lnTo>
                    <a:lnTo>
                      <a:pt x="402" y="406"/>
                    </a:lnTo>
                    <a:lnTo>
                      <a:pt x="402" y="408"/>
                    </a:lnTo>
                    <a:lnTo>
                      <a:pt x="402" y="409"/>
                    </a:lnTo>
                    <a:lnTo>
                      <a:pt x="401" y="411"/>
                    </a:lnTo>
                    <a:lnTo>
                      <a:pt x="400" y="412"/>
                    </a:lnTo>
                    <a:lnTo>
                      <a:pt x="398" y="412"/>
                    </a:lnTo>
                    <a:lnTo>
                      <a:pt x="395" y="412"/>
                    </a:lnTo>
                    <a:lnTo>
                      <a:pt x="394" y="413"/>
                    </a:lnTo>
                    <a:lnTo>
                      <a:pt x="391" y="415"/>
                    </a:lnTo>
                    <a:lnTo>
                      <a:pt x="390" y="415"/>
                    </a:lnTo>
                    <a:lnTo>
                      <a:pt x="387" y="412"/>
                    </a:lnTo>
                    <a:lnTo>
                      <a:pt x="386" y="411"/>
                    </a:lnTo>
                    <a:lnTo>
                      <a:pt x="384" y="411"/>
                    </a:lnTo>
                    <a:lnTo>
                      <a:pt x="384" y="412"/>
                    </a:lnTo>
                    <a:lnTo>
                      <a:pt x="383" y="412"/>
                    </a:lnTo>
                    <a:lnTo>
                      <a:pt x="382" y="412"/>
                    </a:lnTo>
                    <a:lnTo>
                      <a:pt x="380" y="412"/>
                    </a:lnTo>
                    <a:lnTo>
                      <a:pt x="380" y="413"/>
                    </a:lnTo>
                    <a:lnTo>
                      <a:pt x="382" y="413"/>
                    </a:lnTo>
                    <a:lnTo>
                      <a:pt x="384" y="413"/>
                    </a:lnTo>
                    <a:lnTo>
                      <a:pt x="386" y="412"/>
                    </a:lnTo>
                    <a:lnTo>
                      <a:pt x="387" y="413"/>
                    </a:lnTo>
                    <a:lnTo>
                      <a:pt x="387" y="415"/>
                    </a:lnTo>
                    <a:lnTo>
                      <a:pt x="387" y="415"/>
                    </a:lnTo>
                    <a:lnTo>
                      <a:pt x="384" y="416"/>
                    </a:lnTo>
                    <a:lnTo>
                      <a:pt x="382" y="416"/>
                    </a:lnTo>
                    <a:lnTo>
                      <a:pt x="382" y="418"/>
                    </a:lnTo>
                    <a:lnTo>
                      <a:pt x="383" y="418"/>
                    </a:lnTo>
                    <a:lnTo>
                      <a:pt x="384" y="418"/>
                    </a:lnTo>
                    <a:lnTo>
                      <a:pt x="387" y="416"/>
                    </a:lnTo>
                    <a:lnTo>
                      <a:pt x="387" y="416"/>
                    </a:lnTo>
                    <a:lnTo>
                      <a:pt x="389" y="418"/>
                    </a:lnTo>
                    <a:lnTo>
                      <a:pt x="389" y="419"/>
                    </a:lnTo>
                    <a:lnTo>
                      <a:pt x="389" y="419"/>
                    </a:lnTo>
                    <a:lnTo>
                      <a:pt x="390" y="418"/>
                    </a:lnTo>
                    <a:lnTo>
                      <a:pt x="393" y="416"/>
                    </a:lnTo>
                    <a:lnTo>
                      <a:pt x="394" y="416"/>
                    </a:lnTo>
                    <a:lnTo>
                      <a:pt x="395" y="415"/>
                    </a:lnTo>
                    <a:lnTo>
                      <a:pt x="397" y="415"/>
                    </a:lnTo>
                    <a:lnTo>
                      <a:pt x="398" y="415"/>
                    </a:lnTo>
                    <a:lnTo>
                      <a:pt x="401" y="418"/>
                    </a:lnTo>
                    <a:lnTo>
                      <a:pt x="402" y="418"/>
                    </a:lnTo>
                    <a:lnTo>
                      <a:pt x="402" y="418"/>
                    </a:lnTo>
                    <a:lnTo>
                      <a:pt x="404" y="420"/>
                    </a:lnTo>
                    <a:lnTo>
                      <a:pt x="402" y="424"/>
                    </a:lnTo>
                    <a:lnTo>
                      <a:pt x="401" y="426"/>
                    </a:lnTo>
                    <a:lnTo>
                      <a:pt x="398" y="426"/>
                    </a:lnTo>
                    <a:lnTo>
                      <a:pt x="397" y="426"/>
                    </a:lnTo>
                    <a:lnTo>
                      <a:pt x="394" y="424"/>
                    </a:lnTo>
                    <a:lnTo>
                      <a:pt x="390" y="424"/>
                    </a:lnTo>
                    <a:lnTo>
                      <a:pt x="390" y="424"/>
                    </a:lnTo>
                    <a:lnTo>
                      <a:pt x="387" y="426"/>
                    </a:lnTo>
                    <a:lnTo>
                      <a:pt x="389" y="426"/>
                    </a:lnTo>
                    <a:lnTo>
                      <a:pt x="391" y="426"/>
                    </a:lnTo>
                    <a:lnTo>
                      <a:pt x="394" y="426"/>
                    </a:lnTo>
                    <a:lnTo>
                      <a:pt x="397" y="427"/>
                    </a:lnTo>
                    <a:lnTo>
                      <a:pt x="398" y="429"/>
                    </a:lnTo>
                    <a:lnTo>
                      <a:pt x="397" y="430"/>
                    </a:lnTo>
                    <a:lnTo>
                      <a:pt x="400" y="427"/>
                    </a:lnTo>
                    <a:lnTo>
                      <a:pt x="402" y="427"/>
                    </a:lnTo>
                    <a:lnTo>
                      <a:pt x="404" y="427"/>
                    </a:lnTo>
                    <a:lnTo>
                      <a:pt x="407" y="429"/>
                    </a:lnTo>
                    <a:lnTo>
                      <a:pt x="407" y="430"/>
                    </a:lnTo>
                    <a:lnTo>
                      <a:pt x="411" y="433"/>
                    </a:lnTo>
                    <a:lnTo>
                      <a:pt x="412" y="434"/>
                    </a:lnTo>
                    <a:lnTo>
                      <a:pt x="412" y="434"/>
                    </a:lnTo>
                    <a:lnTo>
                      <a:pt x="413" y="434"/>
                    </a:lnTo>
                    <a:lnTo>
                      <a:pt x="415" y="436"/>
                    </a:lnTo>
                    <a:lnTo>
                      <a:pt x="415" y="436"/>
                    </a:lnTo>
                    <a:lnTo>
                      <a:pt x="418" y="437"/>
                    </a:lnTo>
                    <a:lnTo>
                      <a:pt x="419" y="438"/>
                    </a:lnTo>
                    <a:lnTo>
                      <a:pt x="419" y="440"/>
                    </a:lnTo>
                    <a:lnTo>
                      <a:pt x="420" y="441"/>
                    </a:lnTo>
                    <a:lnTo>
                      <a:pt x="422" y="441"/>
                    </a:lnTo>
                    <a:lnTo>
                      <a:pt x="422" y="442"/>
                    </a:lnTo>
                    <a:lnTo>
                      <a:pt x="423" y="442"/>
                    </a:lnTo>
                    <a:lnTo>
                      <a:pt x="423" y="444"/>
                    </a:lnTo>
                    <a:lnTo>
                      <a:pt x="422" y="447"/>
                    </a:lnTo>
                    <a:lnTo>
                      <a:pt x="420" y="447"/>
                    </a:lnTo>
                    <a:lnTo>
                      <a:pt x="419" y="449"/>
                    </a:lnTo>
                    <a:lnTo>
                      <a:pt x="419" y="451"/>
                    </a:lnTo>
                    <a:lnTo>
                      <a:pt x="419" y="451"/>
                    </a:lnTo>
                    <a:lnTo>
                      <a:pt x="420" y="449"/>
                    </a:lnTo>
                    <a:lnTo>
                      <a:pt x="423" y="448"/>
                    </a:lnTo>
                    <a:lnTo>
                      <a:pt x="425" y="447"/>
                    </a:lnTo>
                    <a:lnTo>
                      <a:pt x="425" y="447"/>
                    </a:lnTo>
                    <a:lnTo>
                      <a:pt x="425" y="449"/>
                    </a:lnTo>
                    <a:lnTo>
                      <a:pt x="423" y="451"/>
                    </a:lnTo>
                    <a:lnTo>
                      <a:pt x="425" y="451"/>
                    </a:lnTo>
                    <a:lnTo>
                      <a:pt x="425" y="449"/>
                    </a:lnTo>
                    <a:lnTo>
                      <a:pt x="426" y="448"/>
                    </a:lnTo>
                    <a:lnTo>
                      <a:pt x="427" y="448"/>
                    </a:lnTo>
                    <a:lnTo>
                      <a:pt x="429" y="449"/>
                    </a:lnTo>
                    <a:lnTo>
                      <a:pt x="427" y="451"/>
                    </a:lnTo>
                    <a:lnTo>
                      <a:pt x="426" y="452"/>
                    </a:lnTo>
                    <a:lnTo>
                      <a:pt x="423" y="453"/>
                    </a:lnTo>
                    <a:lnTo>
                      <a:pt x="423" y="455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3" y="459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5" y="463"/>
                    </a:lnTo>
                    <a:lnTo>
                      <a:pt x="425" y="459"/>
                    </a:lnTo>
                    <a:lnTo>
                      <a:pt x="427" y="456"/>
                    </a:lnTo>
                    <a:lnTo>
                      <a:pt x="429" y="455"/>
                    </a:lnTo>
                    <a:lnTo>
                      <a:pt x="430" y="455"/>
                    </a:lnTo>
                    <a:lnTo>
                      <a:pt x="430" y="456"/>
                    </a:lnTo>
                    <a:lnTo>
                      <a:pt x="429" y="459"/>
                    </a:lnTo>
                    <a:lnTo>
                      <a:pt x="427" y="460"/>
                    </a:lnTo>
                    <a:lnTo>
                      <a:pt x="427" y="462"/>
                    </a:lnTo>
                    <a:lnTo>
                      <a:pt x="429" y="462"/>
                    </a:lnTo>
                    <a:lnTo>
                      <a:pt x="430" y="462"/>
                    </a:lnTo>
                    <a:lnTo>
                      <a:pt x="430" y="465"/>
                    </a:lnTo>
                    <a:lnTo>
                      <a:pt x="429" y="466"/>
                    </a:lnTo>
                    <a:lnTo>
                      <a:pt x="426" y="466"/>
                    </a:lnTo>
                    <a:lnTo>
                      <a:pt x="426" y="467"/>
                    </a:lnTo>
                    <a:lnTo>
                      <a:pt x="426" y="469"/>
                    </a:lnTo>
                    <a:lnTo>
                      <a:pt x="429" y="467"/>
                    </a:lnTo>
                    <a:lnTo>
                      <a:pt x="429" y="469"/>
                    </a:lnTo>
                    <a:lnTo>
                      <a:pt x="429" y="469"/>
                    </a:lnTo>
                    <a:lnTo>
                      <a:pt x="427" y="471"/>
                    </a:lnTo>
                    <a:lnTo>
                      <a:pt x="429" y="471"/>
                    </a:lnTo>
                    <a:lnTo>
                      <a:pt x="430" y="473"/>
                    </a:lnTo>
                    <a:lnTo>
                      <a:pt x="429" y="473"/>
                    </a:lnTo>
                    <a:lnTo>
                      <a:pt x="429" y="476"/>
                    </a:lnTo>
                    <a:lnTo>
                      <a:pt x="429" y="477"/>
                    </a:lnTo>
                    <a:lnTo>
                      <a:pt x="429" y="481"/>
                    </a:lnTo>
                    <a:lnTo>
                      <a:pt x="429" y="483"/>
                    </a:lnTo>
                    <a:lnTo>
                      <a:pt x="429" y="485"/>
                    </a:lnTo>
                    <a:lnTo>
                      <a:pt x="427" y="485"/>
                    </a:lnTo>
                    <a:lnTo>
                      <a:pt x="426" y="485"/>
                    </a:lnTo>
                    <a:lnTo>
                      <a:pt x="425" y="487"/>
                    </a:lnTo>
                    <a:lnTo>
                      <a:pt x="425" y="485"/>
                    </a:lnTo>
                    <a:lnTo>
                      <a:pt x="425" y="484"/>
                    </a:lnTo>
                    <a:lnTo>
                      <a:pt x="425" y="483"/>
                    </a:lnTo>
                    <a:lnTo>
                      <a:pt x="423" y="483"/>
                    </a:lnTo>
                    <a:lnTo>
                      <a:pt x="422" y="483"/>
                    </a:lnTo>
                    <a:lnTo>
                      <a:pt x="420" y="484"/>
                    </a:lnTo>
                    <a:lnTo>
                      <a:pt x="419" y="483"/>
                    </a:lnTo>
                    <a:lnTo>
                      <a:pt x="420" y="481"/>
                    </a:lnTo>
                    <a:lnTo>
                      <a:pt x="420" y="480"/>
                    </a:lnTo>
                    <a:lnTo>
                      <a:pt x="420" y="477"/>
                    </a:lnTo>
                    <a:lnTo>
                      <a:pt x="420" y="476"/>
                    </a:lnTo>
                    <a:lnTo>
                      <a:pt x="420" y="473"/>
                    </a:lnTo>
                    <a:lnTo>
                      <a:pt x="420" y="471"/>
                    </a:lnTo>
                    <a:lnTo>
                      <a:pt x="419" y="471"/>
                    </a:lnTo>
                    <a:lnTo>
                      <a:pt x="419" y="473"/>
                    </a:lnTo>
                    <a:lnTo>
                      <a:pt x="418" y="476"/>
                    </a:lnTo>
                    <a:lnTo>
                      <a:pt x="418" y="480"/>
                    </a:lnTo>
                    <a:lnTo>
                      <a:pt x="418" y="483"/>
                    </a:lnTo>
                    <a:lnTo>
                      <a:pt x="418" y="484"/>
                    </a:lnTo>
                    <a:lnTo>
                      <a:pt x="418" y="484"/>
                    </a:lnTo>
                    <a:lnTo>
                      <a:pt x="415" y="484"/>
                    </a:lnTo>
                    <a:lnTo>
                      <a:pt x="413" y="485"/>
                    </a:lnTo>
                    <a:lnTo>
                      <a:pt x="412" y="485"/>
                    </a:lnTo>
                    <a:lnTo>
                      <a:pt x="411" y="484"/>
                    </a:lnTo>
                    <a:lnTo>
                      <a:pt x="408" y="481"/>
                    </a:lnTo>
                    <a:lnTo>
                      <a:pt x="405" y="477"/>
                    </a:lnTo>
                    <a:lnTo>
                      <a:pt x="404" y="476"/>
                    </a:lnTo>
                    <a:lnTo>
                      <a:pt x="402" y="474"/>
                    </a:lnTo>
                    <a:lnTo>
                      <a:pt x="402" y="470"/>
                    </a:lnTo>
                    <a:lnTo>
                      <a:pt x="401" y="467"/>
                    </a:lnTo>
                    <a:lnTo>
                      <a:pt x="400" y="466"/>
                    </a:lnTo>
                    <a:lnTo>
                      <a:pt x="398" y="463"/>
                    </a:lnTo>
                    <a:lnTo>
                      <a:pt x="400" y="460"/>
                    </a:lnTo>
                    <a:lnTo>
                      <a:pt x="400" y="459"/>
                    </a:lnTo>
                    <a:lnTo>
                      <a:pt x="400" y="458"/>
                    </a:lnTo>
                    <a:lnTo>
                      <a:pt x="398" y="458"/>
                    </a:lnTo>
                    <a:lnTo>
                      <a:pt x="395" y="458"/>
                    </a:lnTo>
                    <a:lnTo>
                      <a:pt x="395" y="459"/>
                    </a:lnTo>
                    <a:lnTo>
                      <a:pt x="394" y="458"/>
                    </a:lnTo>
                    <a:lnTo>
                      <a:pt x="389" y="452"/>
                    </a:lnTo>
                    <a:lnTo>
                      <a:pt x="389" y="451"/>
                    </a:lnTo>
                    <a:lnTo>
                      <a:pt x="389" y="449"/>
                    </a:lnTo>
                    <a:lnTo>
                      <a:pt x="386" y="451"/>
                    </a:lnTo>
                    <a:lnTo>
                      <a:pt x="384" y="451"/>
                    </a:lnTo>
                    <a:lnTo>
                      <a:pt x="382" y="449"/>
                    </a:lnTo>
                    <a:lnTo>
                      <a:pt x="380" y="451"/>
                    </a:lnTo>
                    <a:lnTo>
                      <a:pt x="379" y="451"/>
                    </a:lnTo>
                    <a:lnTo>
                      <a:pt x="378" y="451"/>
                    </a:lnTo>
                    <a:lnTo>
                      <a:pt x="376" y="448"/>
                    </a:lnTo>
                    <a:lnTo>
                      <a:pt x="376" y="447"/>
                    </a:lnTo>
                    <a:lnTo>
                      <a:pt x="373" y="444"/>
                    </a:lnTo>
                    <a:lnTo>
                      <a:pt x="373" y="442"/>
                    </a:lnTo>
                    <a:lnTo>
                      <a:pt x="372" y="441"/>
                    </a:lnTo>
                    <a:lnTo>
                      <a:pt x="372" y="438"/>
                    </a:lnTo>
                    <a:lnTo>
                      <a:pt x="371" y="437"/>
                    </a:lnTo>
                    <a:lnTo>
                      <a:pt x="369" y="438"/>
                    </a:lnTo>
                    <a:lnTo>
                      <a:pt x="369" y="441"/>
                    </a:lnTo>
                    <a:lnTo>
                      <a:pt x="369" y="441"/>
                    </a:lnTo>
                    <a:lnTo>
                      <a:pt x="366" y="442"/>
                    </a:lnTo>
                    <a:lnTo>
                      <a:pt x="366" y="444"/>
                    </a:lnTo>
                    <a:lnTo>
                      <a:pt x="368" y="444"/>
                    </a:lnTo>
                    <a:lnTo>
                      <a:pt x="369" y="445"/>
                    </a:lnTo>
                    <a:lnTo>
                      <a:pt x="372" y="447"/>
                    </a:lnTo>
                    <a:lnTo>
                      <a:pt x="373" y="449"/>
                    </a:lnTo>
                    <a:lnTo>
                      <a:pt x="372" y="451"/>
                    </a:lnTo>
                    <a:lnTo>
                      <a:pt x="369" y="449"/>
                    </a:lnTo>
                    <a:lnTo>
                      <a:pt x="368" y="451"/>
                    </a:lnTo>
                    <a:lnTo>
                      <a:pt x="366" y="452"/>
                    </a:lnTo>
                    <a:lnTo>
                      <a:pt x="365" y="451"/>
                    </a:lnTo>
                    <a:lnTo>
                      <a:pt x="365" y="452"/>
                    </a:lnTo>
                    <a:lnTo>
                      <a:pt x="366" y="453"/>
                    </a:lnTo>
                    <a:lnTo>
                      <a:pt x="368" y="453"/>
                    </a:lnTo>
                    <a:lnTo>
                      <a:pt x="371" y="451"/>
                    </a:lnTo>
                    <a:lnTo>
                      <a:pt x="372" y="451"/>
                    </a:lnTo>
                    <a:lnTo>
                      <a:pt x="375" y="451"/>
                    </a:lnTo>
                    <a:lnTo>
                      <a:pt x="376" y="451"/>
                    </a:lnTo>
                    <a:lnTo>
                      <a:pt x="376" y="452"/>
                    </a:lnTo>
                    <a:lnTo>
                      <a:pt x="376" y="453"/>
                    </a:lnTo>
                    <a:lnTo>
                      <a:pt x="379" y="452"/>
                    </a:lnTo>
                    <a:lnTo>
                      <a:pt x="380" y="452"/>
                    </a:lnTo>
                    <a:lnTo>
                      <a:pt x="386" y="455"/>
                    </a:lnTo>
                    <a:lnTo>
                      <a:pt x="389" y="456"/>
                    </a:lnTo>
                    <a:lnTo>
                      <a:pt x="390" y="455"/>
                    </a:lnTo>
                    <a:lnTo>
                      <a:pt x="390" y="458"/>
                    </a:lnTo>
                    <a:lnTo>
                      <a:pt x="391" y="460"/>
                    </a:lnTo>
                    <a:lnTo>
                      <a:pt x="391" y="462"/>
                    </a:lnTo>
                    <a:lnTo>
                      <a:pt x="389" y="463"/>
                    </a:lnTo>
                    <a:lnTo>
                      <a:pt x="387" y="465"/>
                    </a:lnTo>
                    <a:lnTo>
                      <a:pt x="386" y="466"/>
                    </a:lnTo>
                    <a:lnTo>
                      <a:pt x="384" y="465"/>
                    </a:lnTo>
                    <a:lnTo>
                      <a:pt x="378" y="469"/>
                    </a:lnTo>
                    <a:lnTo>
                      <a:pt x="375" y="469"/>
                    </a:lnTo>
                    <a:lnTo>
                      <a:pt x="372" y="470"/>
                    </a:lnTo>
                    <a:lnTo>
                      <a:pt x="371" y="469"/>
                    </a:lnTo>
                    <a:lnTo>
                      <a:pt x="369" y="466"/>
                    </a:lnTo>
                    <a:lnTo>
                      <a:pt x="369" y="465"/>
                    </a:lnTo>
                    <a:lnTo>
                      <a:pt x="368" y="463"/>
                    </a:lnTo>
                    <a:lnTo>
                      <a:pt x="366" y="463"/>
                    </a:lnTo>
                    <a:lnTo>
                      <a:pt x="366" y="465"/>
                    </a:lnTo>
                    <a:lnTo>
                      <a:pt x="368" y="466"/>
                    </a:lnTo>
                    <a:lnTo>
                      <a:pt x="368" y="467"/>
                    </a:lnTo>
                    <a:lnTo>
                      <a:pt x="368" y="469"/>
                    </a:lnTo>
                    <a:lnTo>
                      <a:pt x="365" y="467"/>
                    </a:lnTo>
                    <a:lnTo>
                      <a:pt x="365" y="467"/>
                    </a:lnTo>
                    <a:lnTo>
                      <a:pt x="364" y="467"/>
                    </a:lnTo>
                    <a:lnTo>
                      <a:pt x="362" y="469"/>
                    </a:lnTo>
                    <a:lnTo>
                      <a:pt x="362" y="469"/>
                    </a:lnTo>
                    <a:lnTo>
                      <a:pt x="365" y="469"/>
                    </a:lnTo>
                    <a:lnTo>
                      <a:pt x="366" y="470"/>
                    </a:lnTo>
                    <a:lnTo>
                      <a:pt x="366" y="471"/>
                    </a:lnTo>
                    <a:lnTo>
                      <a:pt x="365" y="473"/>
                    </a:lnTo>
                    <a:lnTo>
                      <a:pt x="364" y="474"/>
                    </a:lnTo>
                    <a:lnTo>
                      <a:pt x="362" y="474"/>
                    </a:lnTo>
                    <a:lnTo>
                      <a:pt x="362" y="476"/>
                    </a:lnTo>
                    <a:lnTo>
                      <a:pt x="362" y="477"/>
                    </a:lnTo>
                    <a:lnTo>
                      <a:pt x="360" y="478"/>
                    </a:lnTo>
                    <a:lnTo>
                      <a:pt x="355" y="480"/>
                    </a:lnTo>
                    <a:lnTo>
                      <a:pt x="353" y="480"/>
                    </a:lnTo>
                    <a:lnTo>
                      <a:pt x="351" y="480"/>
                    </a:lnTo>
                    <a:lnTo>
                      <a:pt x="350" y="481"/>
                    </a:lnTo>
                    <a:lnTo>
                      <a:pt x="349" y="484"/>
                    </a:lnTo>
                    <a:lnTo>
                      <a:pt x="350" y="484"/>
                    </a:lnTo>
                    <a:lnTo>
                      <a:pt x="354" y="483"/>
                    </a:lnTo>
                    <a:lnTo>
                      <a:pt x="357" y="483"/>
                    </a:lnTo>
                    <a:lnTo>
                      <a:pt x="358" y="481"/>
                    </a:lnTo>
                    <a:lnTo>
                      <a:pt x="360" y="481"/>
                    </a:lnTo>
                    <a:lnTo>
                      <a:pt x="361" y="483"/>
                    </a:lnTo>
                    <a:lnTo>
                      <a:pt x="364" y="484"/>
                    </a:lnTo>
                    <a:lnTo>
                      <a:pt x="366" y="484"/>
                    </a:lnTo>
                    <a:lnTo>
                      <a:pt x="369" y="483"/>
                    </a:lnTo>
                    <a:lnTo>
                      <a:pt x="372" y="483"/>
                    </a:lnTo>
                    <a:lnTo>
                      <a:pt x="375" y="484"/>
                    </a:lnTo>
                    <a:lnTo>
                      <a:pt x="376" y="483"/>
                    </a:lnTo>
                    <a:lnTo>
                      <a:pt x="378" y="484"/>
                    </a:lnTo>
                    <a:lnTo>
                      <a:pt x="379" y="484"/>
                    </a:lnTo>
                    <a:lnTo>
                      <a:pt x="380" y="484"/>
                    </a:lnTo>
                    <a:lnTo>
                      <a:pt x="380" y="485"/>
                    </a:lnTo>
                    <a:lnTo>
                      <a:pt x="379" y="487"/>
                    </a:lnTo>
                    <a:lnTo>
                      <a:pt x="378" y="488"/>
                    </a:lnTo>
                    <a:lnTo>
                      <a:pt x="375" y="487"/>
                    </a:lnTo>
                    <a:lnTo>
                      <a:pt x="372" y="487"/>
                    </a:lnTo>
                    <a:lnTo>
                      <a:pt x="371" y="489"/>
                    </a:lnTo>
                    <a:lnTo>
                      <a:pt x="368" y="489"/>
                    </a:lnTo>
                    <a:lnTo>
                      <a:pt x="365" y="491"/>
                    </a:lnTo>
                    <a:lnTo>
                      <a:pt x="364" y="489"/>
                    </a:lnTo>
                    <a:lnTo>
                      <a:pt x="362" y="488"/>
                    </a:lnTo>
                    <a:lnTo>
                      <a:pt x="360" y="488"/>
                    </a:lnTo>
                    <a:lnTo>
                      <a:pt x="358" y="489"/>
                    </a:lnTo>
                    <a:lnTo>
                      <a:pt x="360" y="491"/>
                    </a:lnTo>
                    <a:lnTo>
                      <a:pt x="361" y="491"/>
                    </a:lnTo>
                    <a:lnTo>
                      <a:pt x="362" y="491"/>
                    </a:lnTo>
                    <a:lnTo>
                      <a:pt x="366" y="491"/>
                    </a:lnTo>
                    <a:lnTo>
                      <a:pt x="368" y="492"/>
                    </a:lnTo>
                    <a:lnTo>
                      <a:pt x="369" y="494"/>
                    </a:lnTo>
                    <a:lnTo>
                      <a:pt x="371" y="492"/>
                    </a:lnTo>
                    <a:lnTo>
                      <a:pt x="373" y="489"/>
                    </a:lnTo>
                    <a:lnTo>
                      <a:pt x="376" y="489"/>
                    </a:lnTo>
                    <a:lnTo>
                      <a:pt x="378" y="488"/>
                    </a:lnTo>
                    <a:lnTo>
                      <a:pt x="379" y="489"/>
                    </a:lnTo>
                    <a:lnTo>
                      <a:pt x="380" y="489"/>
                    </a:lnTo>
                    <a:lnTo>
                      <a:pt x="382" y="489"/>
                    </a:lnTo>
                    <a:lnTo>
                      <a:pt x="384" y="489"/>
                    </a:lnTo>
                    <a:lnTo>
                      <a:pt x="386" y="488"/>
                    </a:lnTo>
                    <a:lnTo>
                      <a:pt x="390" y="485"/>
                    </a:lnTo>
                    <a:lnTo>
                      <a:pt x="391" y="484"/>
                    </a:lnTo>
                    <a:lnTo>
                      <a:pt x="391" y="485"/>
                    </a:lnTo>
                    <a:lnTo>
                      <a:pt x="391" y="487"/>
                    </a:lnTo>
                    <a:lnTo>
                      <a:pt x="391" y="487"/>
                    </a:lnTo>
                    <a:lnTo>
                      <a:pt x="393" y="485"/>
                    </a:lnTo>
                    <a:lnTo>
                      <a:pt x="394" y="485"/>
                    </a:lnTo>
                    <a:lnTo>
                      <a:pt x="395" y="487"/>
                    </a:lnTo>
                    <a:lnTo>
                      <a:pt x="398" y="489"/>
                    </a:lnTo>
                    <a:lnTo>
                      <a:pt x="402" y="489"/>
                    </a:lnTo>
                    <a:lnTo>
                      <a:pt x="405" y="491"/>
                    </a:lnTo>
                    <a:lnTo>
                      <a:pt x="408" y="492"/>
                    </a:lnTo>
                    <a:lnTo>
                      <a:pt x="411" y="492"/>
                    </a:lnTo>
                    <a:lnTo>
                      <a:pt x="413" y="492"/>
                    </a:lnTo>
                    <a:lnTo>
                      <a:pt x="415" y="492"/>
                    </a:lnTo>
                    <a:lnTo>
                      <a:pt x="418" y="494"/>
                    </a:lnTo>
                    <a:lnTo>
                      <a:pt x="422" y="492"/>
                    </a:lnTo>
                    <a:lnTo>
                      <a:pt x="422" y="492"/>
                    </a:lnTo>
                    <a:lnTo>
                      <a:pt x="420" y="495"/>
                    </a:lnTo>
                    <a:lnTo>
                      <a:pt x="418" y="496"/>
                    </a:lnTo>
                    <a:lnTo>
                      <a:pt x="415" y="496"/>
                    </a:lnTo>
                    <a:lnTo>
                      <a:pt x="413" y="496"/>
                    </a:lnTo>
                    <a:lnTo>
                      <a:pt x="412" y="498"/>
                    </a:lnTo>
                    <a:lnTo>
                      <a:pt x="412" y="499"/>
                    </a:lnTo>
                    <a:lnTo>
                      <a:pt x="413" y="500"/>
                    </a:lnTo>
                    <a:lnTo>
                      <a:pt x="413" y="500"/>
                    </a:lnTo>
                    <a:lnTo>
                      <a:pt x="412" y="502"/>
                    </a:lnTo>
                    <a:lnTo>
                      <a:pt x="411" y="502"/>
                    </a:lnTo>
                    <a:lnTo>
                      <a:pt x="411" y="500"/>
                    </a:lnTo>
                    <a:lnTo>
                      <a:pt x="409" y="500"/>
                    </a:lnTo>
                    <a:lnTo>
                      <a:pt x="408" y="502"/>
                    </a:lnTo>
                    <a:lnTo>
                      <a:pt x="408" y="502"/>
                    </a:lnTo>
                    <a:lnTo>
                      <a:pt x="407" y="502"/>
                    </a:lnTo>
                    <a:lnTo>
                      <a:pt x="405" y="502"/>
                    </a:lnTo>
                    <a:lnTo>
                      <a:pt x="404" y="502"/>
                    </a:lnTo>
                    <a:lnTo>
                      <a:pt x="404" y="503"/>
                    </a:lnTo>
                    <a:lnTo>
                      <a:pt x="405" y="505"/>
                    </a:lnTo>
                    <a:lnTo>
                      <a:pt x="405" y="506"/>
                    </a:lnTo>
                    <a:lnTo>
                      <a:pt x="404" y="507"/>
                    </a:lnTo>
                    <a:lnTo>
                      <a:pt x="402" y="507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0" y="506"/>
                    </a:lnTo>
                    <a:lnTo>
                      <a:pt x="400" y="507"/>
                    </a:lnTo>
                    <a:lnTo>
                      <a:pt x="400" y="509"/>
                    </a:lnTo>
                    <a:lnTo>
                      <a:pt x="398" y="509"/>
                    </a:lnTo>
                    <a:lnTo>
                      <a:pt x="397" y="510"/>
                    </a:lnTo>
                    <a:lnTo>
                      <a:pt x="395" y="512"/>
                    </a:lnTo>
                    <a:lnTo>
                      <a:pt x="394" y="510"/>
                    </a:lnTo>
                    <a:lnTo>
                      <a:pt x="394" y="509"/>
                    </a:lnTo>
                    <a:lnTo>
                      <a:pt x="393" y="509"/>
                    </a:lnTo>
                    <a:lnTo>
                      <a:pt x="393" y="512"/>
                    </a:lnTo>
                    <a:lnTo>
                      <a:pt x="394" y="513"/>
                    </a:lnTo>
                    <a:lnTo>
                      <a:pt x="393" y="516"/>
                    </a:lnTo>
                    <a:lnTo>
                      <a:pt x="391" y="514"/>
                    </a:lnTo>
                    <a:lnTo>
                      <a:pt x="390" y="513"/>
                    </a:lnTo>
                    <a:lnTo>
                      <a:pt x="389" y="513"/>
                    </a:lnTo>
                    <a:lnTo>
                      <a:pt x="389" y="514"/>
                    </a:lnTo>
                    <a:lnTo>
                      <a:pt x="390" y="516"/>
                    </a:lnTo>
                    <a:lnTo>
                      <a:pt x="389" y="517"/>
                    </a:lnTo>
                    <a:lnTo>
                      <a:pt x="387" y="518"/>
                    </a:lnTo>
                    <a:lnTo>
                      <a:pt x="386" y="518"/>
                    </a:lnTo>
                    <a:lnTo>
                      <a:pt x="384" y="517"/>
                    </a:lnTo>
                    <a:lnTo>
                      <a:pt x="383" y="517"/>
                    </a:lnTo>
                    <a:lnTo>
                      <a:pt x="382" y="517"/>
                    </a:lnTo>
                    <a:lnTo>
                      <a:pt x="382" y="518"/>
                    </a:lnTo>
                    <a:lnTo>
                      <a:pt x="383" y="520"/>
                    </a:lnTo>
                    <a:lnTo>
                      <a:pt x="383" y="521"/>
                    </a:lnTo>
                    <a:lnTo>
                      <a:pt x="382" y="521"/>
                    </a:lnTo>
                    <a:lnTo>
                      <a:pt x="379" y="523"/>
                    </a:lnTo>
                    <a:lnTo>
                      <a:pt x="379" y="524"/>
                    </a:lnTo>
                    <a:lnTo>
                      <a:pt x="376" y="524"/>
                    </a:lnTo>
                    <a:lnTo>
                      <a:pt x="375" y="525"/>
                    </a:lnTo>
                    <a:lnTo>
                      <a:pt x="373" y="527"/>
                    </a:lnTo>
                    <a:lnTo>
                      <a:pt x="373" y="527"/>
                    </a:lnTo>
                    <a:lnTo>
                      <a:pt x="372" y="525"/>
                    </a:lnTo>
                    <a:lnTo>
                      <a:pt x="371" y="525"/>
                    </a:lnTo>
                    <a:lnTo>
                      <a:pt x="368" y="527"/>
                    </a:lnTo>
                    <a:lnTo>
                      <a:pt x="366" y="527"/>
                    </a:lnTo>
                    <a:lnTo>
                      <a:pt x="365" y="527"/>
                    </a:lnTo>
                    <a:lnTo>
                      <a:pt x="365" y="530"/>
                    </a:lnTo>
                    <a:lnTo>
                      <a:pt x="364" y="530"/>
                    </a:lnTo>
                    <a:lnTo>
                      <a:pt x="362" y="528"/>
                    </a:lnTo>
                    <a:lnTo>
                      <a:pt x="361" y="528"/>
                    </a:lnTo>
                    <a:lnTo>
                      <a:pt x="361" y="528"/>
                    </a:lnTo>
                    <a:lnTo>
                      <a:pt x="360" y="530"/>
                    </a:lnTo>
                    <a:lnTo>
                      <a:pt x="358" y="530"/>
                    </a:lnTo>
                    <a:lnTo>
                      <a:pt x="357" y="528"/>
                    </a:lnTo>
                    <a:lnTo>
                      <a:pt x="357" y="528"/>
                    </a:lnTo>
                    <a:lnTo>
                      <a:pt x="355" y="530"/>
                    </a:lnTo>
                    <a:lnTo>
                      <a:pt x="354" y="531"/>
                    </a:lnTo>
                    <a:lnTo>
                      <a:pt x="353" y="530"/>
                    </a:lnTo>
                    <a:lnTo>
                      <a:pt x="353" y="530"/>
                    </a:lnTo>
                    <a:lnTo>
                      <a:pt x="353" y="530"/>
                    </a:lnTo>
                    <a:lnTo>
                      <a:pt x="353" y="531"/>
                    </a:lnTo>
                    <a:lnTo>
                      <a:pt x="351" y="531"/>
                    </a:lnTo>
                    <a:lnTo>
                      <a:pt x="350" y="531"/>
                    </a:lnTo>
                    <a:lnTo>
                      <a:pt x="349" y="531"/>
                    </a:lnTo>
                    <a:lnTo>
                      <a:pt x="349" y="532"/>
                    </a:lnTo>
                    <a:lnTo>
                      <a:pt x="347" y="534"/>
                    </a:lnTo>
                    <a:lnTo>
                      <a:pt x="346" y="534"/>
                    </a:lnTo>
                    <a:lnTo>
                      <a:pt x="346" y="532"/>
                    </a:lnTo>
                    <a:lnTo>
                      <a:pt x="344" y="532"/>
                    </a:lnTo>
                    <a:lnTo>
                      <a:pt x="344" y="534"/>
                    </a:lnTo>
                    <a:lnTo>
                      <a:pt x="343" y="534"/>
                    </a:lnTo>
                    <a:lnTo>
                      <a:pt x="343" y="534"/>
                    </a:lnTo>
                    <a:lnTo>
                      <a:pt x="342" y="534"/>
                    </a:lnTo>
                    <a:lnTo>
                      <a:pt x="342" y="536"/>
                    </a:lnTo>
                    <a:lnTo>
                      <a:pt x="340" y="536"/>
                    </a:lnTo>
                    <a:lnTo>
                      <a:pt x="339" y="538"/>
                    </a:lnTo>
                    <a:lnTo>
                      <a:pt x="337" y="538"/>
                    </a:lnTo>
                    <a:lnTo>
                      <a:pt x="337" y="536"/>
                    </a:lnTo>
                    <a:lnTo>
                      <a:pt x="335" y="534"/>
                    </a:lnTo>
                    <a:lnTo>
                      <a:pt x="333" y="532"/>
                    </a:lnTo>
                    <a:lnTo>
                      <a:pt x="332" y="534"/>
                    </a:lnTo>
                    <a:lnTo>
                      <a:pt x="332" y="534"/>
                    </a:lnTo>
                    <a:lnTo>
                      <a:pt x="331" y="535"/>
                    </a:lnTo>
                    <a:lnTo>
                      <a:pt x="331" y="536"/>
                    </a:lnTo>
                    <a:lnTo>
                      <a:pt x="329" y="538"/>
                    </a:lnTo>
                    <a:lnTo>
                      <a:pt x="328" y="538"/>
                    </a:lnTo>
                    <a:lnTo>
                      <a:pt x="326" y="536"/>
                    </a:lnTo>
                    <a:lnTo>
                      <a:pt x="326" y="538"/>
                    </a:lnTo>
                    <a:lnTo>
                      <a:pt x="324" y="538"/>
                    </a:lnTo>
                    <a:lnTo>
                      <a:pt x="322" y="538"/>
                    </a:lnTo>
                    <a:lnTo>
                      <a:pt x="321" y="536"/>
                    </a:lnTo>
                    <a:lnTo>
                      <a:pt x="319" y="536"/>
                    </a:lnTo>
                    <a:lnTo>
                      <a:pt x="318" y="538"/>
                    </a:lnTo>
                    <a:lnTo>
                      <a:pt x="318" y="539"/>
                    </a:lnTo>
                    <a:lnTo>
                      <a:pt x="317" y="538"/>
                    </a:lnTo>
                    <a:lnTo>
                      <a:pt x="315" y="538"/>
                    </a:lnTo>
                    <a:lnTo>
                      <a:pt x="314" y="535"/>
                    </a:lnTo>
                    <a:lnTo>
                      <a:pt x="315" y="534"/>
                    </a:lnTo>
                    <a:lnTo>
                      <a:pt x="314" y="532"/>
                    </a:lnTo>
                    <a:lnTo>
                      <a:pt x="313" y="532"/>
                    </a:lnTo>
                    <a:lnTo>
                      <a:pt x="311" y="530"/>
                    </a:lnTo>
                    <a:lnTo>
                      <a:pt x="311" y="528"/>
                    </a:lnTo>
                    <a:lnTo>
                      <a:pt x="310" y="525"/>
                    </a:lnTo>
                    <a:lnTo>
                      <a:pt x="310" y="524"/>
                    </a:lnTo>
                    <a:lnTo>
                      <a:pt x="308" y="523"/>
                    </a:lnTo>
                    <a:lnTo>
                      <a:pt x="307" y="523"/>
                    </a:lnTo>
                    <a:lnTo>
                      <a:pt x="307" y="525"/>
                    </a:lnTo>
                    <a:lnTo>
                      <a:pt x="307" y="525"/>
                    </a:lnTo>
                    <a:lnTo>
                      <a:pt x="308" y="528"/>
                    </a:lnTo>
                    <a:lnTo>
                      <a:pt x="310" y="530"/>
                    </a:lnTo>
                    <a:lnTo>
                      <a:pt x="310" y="531"/>
                    </a:lnTo>
                    <a:lnTo>
                      <a:pt x="310" y="534"/>
                    </a:lnTo>
                    <a:lnTo>
                      <a:pt x="310" y="535"/>
                    </a:lnTo>
                    <a:lnTo>
                      <a:pt x="310" y="535"/>
                    </a:lnTo>
                    <a:lnTo>
                      <a:pt x="311" y="536"/>
                    </a:lnTo>
                    <a:lnTo>
                      <a:pt x="313" y="539"/>
                    </a:lnTo>
                    <a:lnTo>
                      <a:pt x="311" y="542"/>
                    </a:lnTo>
                    <a:lnTo>
                      <a:pt x="310" y="543"/>
                    </a:lnTo>
                    <a:lnTo>
                      <a:pt x="308" y="543"/>
                    </a:lnTo>
                    <a:lnTo>
                      <a:pt x="308" y="543"/>
                    </a:lnTo>
                    <a:lnTo>
                      <a:pt x="307" y="543"/>
                    </a:lnTo>
                    <a:lnTo>
                      <a:pt x="304" y="545"/>
                    </a:lnTo>
                    <a:lnTo>
                      <a:pt x="303" y="546"/>
                    </a:lnTo>
                    <a:lnTo>
                      <a:pt x="302" y="547"/>
                    </a:ln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50"/>
                    </a:lnTo>
                    <a:lnTo>
                      <a:pt x="299" y="552"/>
                    </a:lnTo>
                    <a:lnTo>
                      <a:pt x="296" y="552"/>
                    </a:lnTo>
                    <a:lnTo>
                      <a:pt x="296" y="553"/>
                    </a:lnTo>
                    <a:lnTo>
                      <a:pt x="296" y="554"/>
                    </a:lnTo>
                    <a:lnTo>
                      <a:pt x="296" y="556"/>
                    </a:lnTo>
                    <a:lnTo>
                      <a:pt x="295" y="554"/>
                    </a:lnTo>
                    <a:lnTo>
                      <a:pt x="293" y="554"/>
                    </a:lnTo>
                    <a:lnTo>
                      <a:pt x="295" y="554"/>
                    </a:lnTo>
                    <a:lnTo>
                      <a:pt x="295" y="556"/>
                    </a:lnTo>
                    <a:lnTo>
                      <a:pt x="295" y="557"/>
                    </a:lnTo>
                    <a:lnTo>
                      <a:pt x="293" y="557"/>
                    </a:lnTo>
                    <a:lnTo>
                      <a:pt x="292" y="557"/>
                    </a:lnTo>
                    <a:lnTo>
                      <a:pt x="292" y="557"/>
                    </a:lnTo>
                    <a:lnTo>
                      <a:pt x="290" y="557"/>
                    </a:lnTo>
                    <a:lnTo>
                      <a:pt x="292" y="559"/>
                    </a:lnTo>
                    <a:lnTo>
                      <a:pt x="292" y="560"/>
                    </a:lnTo>
                    <a:lnTo>
                      <a:pt x="290" y="561"/>
                    </a:lnTo>
                    <a:lnTo>
                      <a:pt x="289" y="561"/>
                    </a:lnTo>
                    <a:lnTo>
                      <a:pt x="286" y="565"/>
                    </a:lnTo>
                    <a:lnTo>
                      <a:pt x="285" y="567"/>
                    </a:lnTo>
                    <a:lnTo>
                      <a:pt x="286" y="568"/>
                    </a:lnTo>
                    <a:lnTo>
                      <a:pt x="285" y="570"/>
                    </a:lnTo>
                    <a:lnTo>
                      <a:pt x="284" y="572"/>
                    </a:lnTo>
                    <a:lnTo>
                      <a:pt x="282" y="574"/>
                    </a:lnTo>
                    <a:lnTo>
                      <a:pt x="281" y="572"/>
                    </a:lnTo>
                    <a:lnTo>
                      <a:pt x="281" y="571"/>
                    </a:lnTo>
                    <a:lnTo>
                      <a:pt x="281" y="571"/>
                    </a:lnTo>
                    <a:lnTo>
                      <a:pt x="279" y="571"/>
                    </a:lnTo>
                    <a:lnTo>
                      <a:pt x="279" y="572"/>
                    </a:lnTo>
                    <a:lnTo>
                      <a:pt x="279" y="574"/>
                    </a:lnTo>
                    <a:lnTo>
                      <a:pt x="279" y="575"/>
                    </a:lnTo>
                    <a:lnTo>
                      <a:pt x="278" y="575"/>
                    </a:lnTo>
                    <a:lnTo>
                      <a:pt x="275" y="579"/>
                    </a:lnTo>
                    <a:lnTo>
                      <a:pt x="274" y="579"/>
                    </a:lnTo>
                    <a:lnTo>
                      <a:pt x="274" y="579"/>
                    </a:lnTo>
                    <a:lnTo>
                      <a:pt x="273" y="578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8"/>
                    </a:lnTo>
                    <a:lnTo>
                      <a:pt x="270" y="578"/>
                    </a:lnTo>
                    <a:lnTo>
                      <a:pt x="267" y="577"/>
                    </a:lnTo>
                    <a:lnTo>
                      <a:pt x="267" y="575"/>
                    </a:lnTo>
                    <a:lnTo>
                      <a:pt x="266" y="575"/>
                    </a:lnTo>
                    <a:lnTo>
                      <a:pt x="266" y="575"/>
                    </a:lnTo>
                    <a:lnTo>
                      <a:pt x="266" y="577"/>
                    </a:lnTo>
                    <a:lnTo>
                      <a:pt x="267" y="578"/>
                    </a:lnTo>
                    <a:lnTo>
                      <a:pt x="268" y="579"/>
                    </a:lnTo>
                    <a:lnTo>
                      <a:pt x="268" y="582"/>
                    </a:lnTo>
                    <a:lnTo>
                      <a:pt x="267" y="582"/>
                    </a:lnTo>
                    <a:lnTo>
                      <a:pt x="266" y="582"/>
                    </a:lnTo>
                    <a:lnTo>
                      <a:pt x="263" y="585"/>
                    </a:lnTo>
                    <a:lnTo>
                      <a:pt x="260" y="586"/>
                    </a:lnTo>
                    <a:lnTo>
                      <a:pt x="259" y="586"/>
                    </a:lnTo>
                    <a:lnTo>
                      <a:pt x="257" y="586"/>
                    </a:lnTo>
                    <a:lnTo>
                      <a:pt x="257" y="585"/>
                    </a:lnTo>
                    <a:lnTo>
                      <a:pt x="259" y="583"/>
                    </a:lnTo>
                    <a:lnTo>
                      <a:pt x="257" y="583"/>
                    </a:lnTo>
                    <a:lnTo>
                      <a:pt x="256" y="583"/>
                    </a:lnTo>
                    <a:lnTo>
                      <a:pt x="256" y="585"/>
                    </a:lnTo>
                    <a:lnTo>
                      <a:pt x="256" y="585"/>
                    </a:lnTo>
                    <a:lnTo>
                      <a:pt x="256" y="586"/>
                    </a:lnTo>
                    <a:lnTo>
                      <a:pt x="255" y="586"/>
                    </a:lnTo>
                    <a:lnTo>
                      <a:pt x="252" y="588"/>
                    </a:lnTo>
                    <a:lnTo>
                      <a:pt x="250" y="588"/>
                    </a:lnTo>
                    <a:lnTo>
                      <a:pt x="249" y="585"/>
                    </a:lnTo>
                    <a:lnTo>
                      <a:pt x="249" y="583"/>
                    </a:lnTo>
                    <a:lnTo>
                      <a:pt x="250" y="582"/>
                    </a:lnTo>
                    <a:lnTo>
                      <a:pt x="249" y="581"/>
                    </a:lnTo>
                    <a:lnTo>
                      <a:pt x="249" y="581"/>
                    </a:lnTo>
                    <a:lnTo>
                      <a:pt x="248" y="583"/>
                    </a:lnTo>
                    <a:lnTo>
                      <a:pt x="248" y="585"/>
                    </a:lnTo>
                    <a:lnTo>
                      <a:pt x="248" y="586"/>
                    </a:lnTo>
                    <a:lnTo>
                      <a:pt x="248" y="588"/>
                    </a:lnTo>
                    <a:lnTo>
                      <a:pt x="246" y="588"/>
                    </a:lnTo>
                    <a:lnTo>
                      <a:pt x="243" y="583"/>
                    </a:lnTo>
                    <a:lnTo>
                      <a:pt x="243" y="582"/>
                    </a:lnTo>
                    <a:lnTo>
                      <a:pt x="245" y="579"/>
                    </a:lnTo>
                    <a:lnTo>
                      <a:pt x="246" y="578"/>
                    </a:lnTo>
                    <a:lnTo>
                      <a:pt x="248" y="577"/>
                    </a:lnTo>
                    <a:lnTo>
                      <a:pt x="246" y="577"/>
                    </a:lnTo>
                    <a:lnTo>
                      <a:pt x="245" y="575"/>
                    </a:lnTo>
                    <a:lnTo>
                      <a:pt x="243" y="574"/>
                    </a:lnTo>
                    <a:lnTo>
                      <a:pt x="243" y="572"/>
                    </a:lnTo>
                    <a:lnTo>
                      <a:pt x="242" y="572"/>
                    </a:lnTo>
                    <a:lnTo>
                      <a:pt x="241" y="574"/>
                    </a:lnTo>
                    <a:lnTo>
                      <a:pt x="241" y="575"/>
                    </a:lnTo>
                    <a:lnTo>
                      <a:pt x="241" y="575"/>
                    </a:lnTo>
                    <a:lnTo>
                      <a:pt x="242" y="578"/>
                    </a:lnTo>
                    <a:lnTo>
                      <a:pt x="242" y="579"/>
                    </a:lnTo>
                    <a:lnTo>
                      <a:pt x="241" y="581"/>
                    </a:lnTo>
                    <a:lnTo>
                      <a:pt x="241" y="582"/>
                    </a:lnTo>
                    <a:lnTo>
                      <a:pt x="238" y="585"/>
                    </a:lnTo>
                    <a:lnTo>
                      <a:pt x="237" y="585"/>
                    </a:lnTo>
                    <a:lnTo>
                      <a:pt x="237" y="582"/>
                    </a:lnTo>
                    <a:lnTo>
                      <a:pt x="235" y="582"/>
                    </a:lnTo>
                    <a:lnTo>
                      <a:pt x="235" y="583"/>
                    </a:lnTo>
                    <a:lnTo>
                      <a:pt x="235" y="585"/>
                    </a:lnTo>
                    <a:lnTo>
                      <a:pt x="237" y="588"/>
                    </a:lnTo>
                    <a:lnTo>
                      <a:pt x="238" y="589"/>
                    </a:lnTo>
                    <a:lnTo>
                      <a:pt x="237" y="590"/>
                    </a:lnTo>
                    <a:lnTo>
                      <a:pt x="237" y="590"/>
                    </a:lnTo>
                    <a:lnTo>
                      <a:pt x="237" y="592"/>
                    </a:lnTo>
                    <a:lnTo>
                      <a:pt x="234" y="593"/>
                    </a:lnTo>
                    <a:lnTo>
                      <a:pt x="232" y="593"/>
                    </a:lnTo>
                    <a:lnTo>
                      <a:pt x="231" y="592"/>
                    </a:lnTo>
                    <a:lnTo>
                      <a:pt x="231" y="592"/>
                    </a:lnTo>
                    <a:lnTo>
                      <a:pt x="230" y="593"/>
                    </a:lnTo>
                    <a:lnTo>
                      <a:pt x="227" y="594"/>
                    </a:lnTo>
                    <a:lnTo>
                      <a:pt x="227" y="593"/>
                    </a:lnTo>
                    <a:lnTo>
                      <a:pt x="226" y="592"/>
                    </a:lnTo>
                    <a:lnTo>
                      <a:pt x="226" y="590"/>
                    </a:lnTo>
                    <a:lnTo>
                      <a:pt x="224" y="590"/>
                    </a:lnTo>
                    <a:lnTo>
                      <a:pt x="224" y="592"/>
                    </a:lnTo>
                    <a:lnTo>
                      <a:pt x="224" y="592"/>
                    </a:lnTo>
                    <a:lnTo>
                      <a:pt x="223" y="594"/>
                    </a:lnTo>
                    <a:lnTo>
                      <a:pt x="221" y="593"/>
                    </a:lnTo>
                    <a:lnTo>
                      <a:pt x="220" y="592"/>
                    </a:lnTo>
                    <a:lnTo>
                      <a:pt x="219" y="590"/>
                    </a:lnTo>
                    <a:lnTo>
                      <a:pt x="219" y="590"/>
                    </a:lnTo>
                    <a:lnTo>
                      <a:pt x="217" y="592"/>
                    </a:lnTo>
                    <a:lnTo>
                      <a:pt x="216" y="592"/>
                    </a:lnTo>
                    <a:lnTo>
                      <a:pt x="216" y="593"/>
                    </a:lnTo>
                    <a:lnTo>
                      <a:pt x="216" y="593"/>
                    </a:lnTo>
                    <a:lnTo>
                      <a:pt x="216" y="596"/>
                    </a:lnTo>
                    <a:lnTo>
                      <a:pt x="216" y="599"/>
                    </a:lnTo>
                    <a:lnTo>
                      <a:pt x="214" y="601"/>
                    </a:lnTo>
                    <a:lnTo>
                      <a:pt x="213" y="604"/>
                    </a:lnTo>
                    <a:lnTo>
                      <a:pt x="212" y="604"/>
                    </a:lnTo>
                    <a:lnTo>
                      <a:pt x="210" y="603"/>
                    </a:lnTo>
                    <a:lnTo>
                      <a:pt x="209" y="600"/>
                    </a:lnTo>
                    <a:lnTo>
                      <a:pt x="208" y="600"/>
                    </a:lnTo>
                    <a:lnTo>
                      <a:pt x="206" y="600"/>
                    </a:lnTo>
                    <a:lnTo>
                      <a:pt x="206" y="601"/>
                    </a:lnTo>
                    <a:lnTo>
                      <a:pt x="205" y="601"/>
                    </a:lnTo>
                    <a:lnTo>
                      <a:pt x="203" y="599"/>
                    </a:lnTo>
                    <a:lnTo>
                      <a:pt x="203" y="599"/>
                    </a:lnTo>
                    <a:lnTo>
                      <a:pt x="202" y="600"/>
                    </a:lnTo>
                    <a:lnTo>
                      <a:pt x="203" y="601"/>
                    </a:lnTo>
                    <a:lnTo>
                      <a:pt x="203" y="603"/>
                    </a:lnTo>
                    <a:lnTo>
                      <a:pt x="202" y="604"/>
                    </a:lnTo>
                    <a:lnTo>
                      <a:pt x="202" y="606"/>
                    </a:lnTo>
                    <a:lnTo>
                      <a:pt x="203" y="607"/>
                    </a:lnTo>
                    <a:lnTo>
                      <a:pt x="205" y="608"/>
                    </a:lnTo>
                    <a:lnTo>
                      <a:pt x="205" y="611"/>
                    </a:lnTo>
                    <a:lnTo>
                      <a:pt x="206" y="615"/>
                    </a:lnTo>
                    <a:lnTo>
                      <a:pt x="205" y="617"/>
                    </a:lnTo>
                    <a:lnTo>
                      <a:pt x="203" y="617"/>
                    </a:lnTo>
                    <a:lnTo>
                      <a:pt x="202" y="617"/>
                    </a:lnTo>
                    <a:lnTo>
                      <a:pt x="202" y="618"/>
                    </a:lnTo>
                    <a:lnTo>
                      <a:pt x="199" y="618"/>
                    </a:lnTo>
                    <a:lnTo>
                      <a:pt x="198" y="617"/>
                    </a:lnTo>
                    <a:lnTo>
                      <a:pt x="195" y="617"/>
                    </a:lnTo>
                    <a:lnTo>
                      <a:pt x="194" y="618"/>
                    </a:lnTo>
                    <a:lnTo>
                      <a:pt x="194" y="619"/>
                    </a:lnTo>
                    <a:lnTo>
                      <a:pt x="198" y="621"/>
                    </a:lnTo>
                    <a:lnTo>
                      <a:pt x="199" y="621"/>
                    </a:lnTo>
                    <a:lnTo>
                      <a:pt x="201" y="622"/>
                    </a:lnTo>
                    <a:lnTo>
                      <a:pt x="202" y="624"/>
                    </a:lnTo>
                    <a:lnTo>
                      <a:pt x="202" y="622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2" y="626"/>
                    </a:lnTo>
                    <a:lnTo>
                      <a:pt x="201" y="626"/>
                    </a:lnTo>
                    <a:lnTo>
                      <a:pt x="201" y="626"/>
                    </a:lnTo>
                    <a:lnTo>
                      <a:pt x="202" y="628"/>
                    </a:lnTo>
                    <a:lnTo>
                      <a:pt x="202" y="629"/>
                    </a:lnTo>
                    <a:lnTo>
                      <a:pt x="202" y="630"/>
                    </a:lnTo>
                    <a:lnTo>
                      <a:pt x="202" y="632"/>
                    </a:lnTo>
                    <a:lnTo>
                      <a:pt x="202" y="633"/>
                    </a:lnTo>
                    <a:lnTo>
                      <a:pt x="201" y="633"/>
                    </a:lnTo>
                    <a:lnTo>
                      <a:pt x="199" y="633"/>
                    </a:lnTo>
                    <a:lnTo>
                      <a:pt x="198" y="630"/>
                    </a:lnTo>
                    <a:lnTo>
                      <a:pt x="197" y="630"/>
                    </a:lnTo>
                    <a:lnTo>
                      <a:pt x="195" y="630"/>
                    </a:lnTo>
                    <a:lnTo>
                      <a:pt x="194" y="629"/>
                    </a:lnTo>
                    <a:lnTo>
                      <a:pt x="192" y="629"/>
                    </a:lnTo>
                    <a:lnTo>
                      <a:pt x="191" y="629"/>
                    </a:lnTo>
                    <a:lnTo>
                      <a:pt x="191" y="630"/>
                    </a:lnTo>
                    <a:lnTo>
                      <a:pt x="194" y="630"/>
                    </a:lnTo>
                    <a:lnTo>
                      <a:pt x="194" y="630"/>
                    </a:lnTo>
                    <a:lnTo>
                      <a:pt x="197" y="633"/>
                    </a:lnTo>
                    <a:lnTo>
                      <a:pt x="198" y="633"/>
                    </a:lnTo>
                    <a:lnTo>
                      <a:pt x="201" y="635"/>
                    </a:lnTo>
                    <a:lnTo>
                      <a:pt x="201" y="635"/>
                    </a:lnTo>
                    <a:lnTo>
                      <a:pt x="201" y="637"/>
                    </a:lnTo>
                    <a:lnTo>
                      <a:pt x="198" y="637"/>
                    </a:lnTo>
                    <a:lnTo>
                      <a:pt x="197" y="637"/>
                    </a:lnTo>
                    <a:lnTo>
                      <a:pt x="195" y="639"/>
                    </a:lnTo>
                    <a:lnTo>
                      <a:pt x="194" y="639"/>
                    </a:lnTo>
                    <a:lnTo>
                      <a:pt x="191" y="636"/>
                    </a:lnTo>
                    <a:lnTo>
                      <a:pt x="191" y="635"/>
                    </a:lnTo>
                    <a:lnTo>
                      <a:pt x="190" y="635"/>
                    </a:lnTo>
                    <a:lnTo>
                      <a:pt x="188" y="636"/>
                    </a:lnTo>
                    <a:lnTo>
                      <a:pt x="187" y="636"/>
                    </a:lnTo>
                    <a:lnTo>
                      <a:pt x="187" y="639"/>
                    </a:lnTo>
                    <a:lnTo>
                      <a:pt x="190" y="640"/>
                    </a:lnTo>
                    <a:lnTo>
                      <a:pt x="191" y="641"/>
                    </a:lnTo>
                    <a:lnTo>
                      <a:pt x="192" y="643"/>
                    </a:lnTo>
                    <a:lnTo>
                      <a:pt x="192" y="644"/>
                    </a:lnTo>
                    <a:lnTo>
                      <a:pt x="191" y="644"/>
                    </a:lnTo>
                    <a:lnTo>
                      <a:pt x="190" y="643"/>
                    </a:lnTo>
                    <a:lnTo>
                      <a:pt x="188" y="643"/>
                    </a:lnTo>
                    <a:lnTo>
                      <a:pt x="185" y="641"/>
                    </a:lnTo>
                    <a:lnTo>
                      <a:pt x="185" y="640"/>
                    </a:lnTo>
                    <a:lnTo>
                      <a:pt x="184" y="640"/>
                    </a:lnTo>
                    <a:lnTo>
                      <a:pt x="184" y="641"/>
                    </a:lnTo>
                    <a:lnTo>
                      <a:pt x="187" y="643"/>
                    </a:lnTo>
                    <a:lnTo>
                      <a:pt x="190" y="644"/>
                    </a:lnTo>
                    <a:lnTo>
                      <a:pt x="190" y="646"/>
                    </a:lnTo>
                    <a:lnTo>
                      <a:pt x="190" y="647"/>
                    </a:lnTo>
                    <a:lnTo>
                      <a:pt x="188" y="647"/>
                    </a:lnTo>
                    <a:lnTo>
                      <a:pt x="185" y="647"/>
                    </a:lnTo>
                    <a:lnTo>
                      <a:pt x="184" y="646"/>
                    </a:lnTo>
                    <a:lnTo>
                      <a:pt x="184" y="644"/>
                    </a:lnTo>
                    <a:lnTo>
                      <a:pt x="183" y="643"/>
                    </a:lnTo>
                    <a:lnTo>
                      <a:pt x="183" y="643"/>
                    </a:lnTo>
                    <a:lnTo>
                      <a:pt x="181" y="644"/>
                    </a:lnTo>
                    <a:lnTo>
                      <a:pt x="181" y="644"/>
                    </a:lnTo>
                    <a:lnTo>
                      <a:pt x="183" y="647"/>
                    </a:lnTo>
                    <a:lnTo>
                      <a:pt x="183" y="648"/>
                    </a:lnTo>
                    <a:lnTo>
                      <a:pt x="183" y="648"/>
                    </a:lnTo>
                    <a:lnTo>
                      <a:pt x="183" y="648"/>
                    </a:lnTo>
                    <a:lnTo>
                      <a:pt x="187" y="650"/>
                    </a:lnTo>
                    <a:lnTo>
                      <a:pt x="188" y="650"/>
                    </a:lnTo>
                    <a:lnTo>
                      <a:pt x="188" y="651"/>
                    </a:lnTo>
                    <a:lnTo>
                      <a:pt x="188" y="651"/>
                    </a:lnTo>
                    <a:lnTo>
                      <a:pt x="187" y="653"/>
                    </a:lnTo>
                    <a:lnTo>
                      <a:pt x="187" y="654"/>
                    </a:lnTo>
                    <a:lnTo>
                      <a:pt x="185" y="654"/>
                    </a:lnTo>
                    <a:lnTo>
                      <a:pt x="184" y="654"/>
                    </a:lnTo>
                    <a:lnTo>
                      <a:pt x="183" y="654"/>
                    </a:lnTo>
                    <a:lnTo>
                      <a:pt x="180" y="653"/>
                    </a:lnTo>
                    <a:lnTo>
                      <a:pt x="180" y="651"/>
                    </a:lnTo>
                    <a:lnTo>
                      <a:pt x="180" y="650"/>
                    </a:lnTo>
                    <a:lnTo>
                      <a:pt x="179" y="650"/>
                    </a:lnTo>
                    <a:lnTo>
                      <a:pt x="177" y="650"/>
                    </a:lnTo>
                    <a:lnTo>
                      <a:pt x="177" y="651"/>
                    </a:lnTo>
                    <a:lnTo>
                      <a:pt x="177" y="653"/>
                    </a:lnTo>
                    <a:lnTo>
                      <a:pt x="176" y="655"/>
                    </a:lnTo>
                    <a:lnTo>
                      <a:pt x="174" y="655"/>
                    </a:lnTo>
                    <a:lnTo>
                      <a:pt x="173" y="654"/>
                    </a:lnTo>
                    <a:lnTo>
                      <a:pt x="172" y="653"/>
                    </a:lnTo>
                    <a:lnTo>
                      <a:pt x="170" y="653"/>
                    </a:lnTo>
                    <a:lnTo>
                      <a:pt x="170" y="654"/>
                    </a:lnTo>
                    <a:lnTo>
                      <a:pt x="172" y="655"/>
                    </a:lnTo>
                    <a:lnTo>
                      <a:pt x="174" y="657"/>
                    </a:lnTo>
                    <a:lnTo>
                      <a:pt x="179" y="658"/>
                    </a:lnTo>
                    <a:lnTo>
                      <a:pt x="179" y="659"/>
                    </a:lnTo>
                    <a:lnTo>
                      <a:pt x="180" y="662"/>
                    </a:lnTo>
                    <a:lnTo>
                      <a:pt x="180" y="664"/>
                    </a:lnTo>
                    <a:lnTo>
                      <a:pt x="177" y="664"/>
                    </a:lnTo>
                    <a:lnTo>
                      <a:pt x="176" y="661"/>
                    </a:lnTo>
                    <a:lnTo>
                      <a:pt x="173" y="659"/>
                    </a:lnTo>
                    <a:lnTo>
                      <a:pt x="172" y="658"/>
                    </a:lnTo>
                    <a:lnTo>
                      <a:pt x="170" y="658"/>
                    </a:lnTo>
                    <a:lnTo>
                      <a:pt x="170" y="659"/>
                    </a:lnTo>
                    <a:lnTo>
                      <a:pt x="172" y="661"/>
                    </a:lnTo>
                    <a:lnTo>
                      <a:pt x="173" y="661"/>
                    </a:lnTo>
                    <a:lnTo>
                      <a:pt x="176" y="664"/>
                    </a:lnTo>
                    <a:lnTo>
                      <a:pt x="179" y="665"/>
                    </a:lnTo>
                    <a:lnTo>
                      <a:pt x="177" y="666"/>
                    </a:lnTo>
                    <a:lnTo>
                      <a:pt x="177" y="669"/>
                    </a:lnTo>
                    <a:lnTo>
                      <a:pt x="177" y="671"/>
                    </a:lnTo>
                    <a:lnTo>
                      <a:pt x="177" y="672"/>
                    </a:lnTo>
                    <a:lnTo>
                      <a:pt x="176" y="672"/>
                    </a:lnTo>
                    <a:lnTo>
                      <a:pt x="176" y="673"/>
                    </a:lnTo>
                    <a:lnTo>
                      <a:pt x="176" y="676"/>
                    </a:lnTo>
                    <a:lnTo>
                      <a:pt x="174" y="676"/>
                    </a:lnTo>
                    <a:lnTo>
                      <a:pt x="173" y="675"/>
                    </a:lnTo>
                    <a:lnTo>
                      <a:pt x="170" y="675"/>
                    </a:lnTo>
                    <a:lnTo>
                      <a:pt x="169" y="673"/>
                    </a:lnTo>
                    <a:lnTo>
                      <a:pt x="167" y="673"/>
                    </a:lnTo>
                    <a:lnTo>
                      <a:pt x="169" y="675"/>
                    </a:lnTo>
                    <a:lnTo>
                      <a:pt x="170" y="676"/>
                    </a:lnTo>
                    <a:lnTo>
                      <a:pt x="173" y="676"/>
                    </a:lnTo>
                    <a:lnTo>
                      <a:pt x="173" y="677"/>
                    </a:lnTo>
                    <a:lnTo>
                      <a:pt x="172" y="679"/>
                    </a:lnTo>
                    <a:lnTo>
                      <a:pt x="170" y="679"/>
                    </a:lnTo>
                    <a:lnTo>
                      <a:pt x="169" y="677"/>
                    </a:lnTo>
                    <a:lnTo>
                      <a:pt x="169" y="677"/>
                    </a:lnTo>
                    <a:lnTo>
                      <a:pt x="167" y="679"/>
                    </a:lnTo>
                    <a:lnTo>
                      <a:pt x="170" y="680"/>
                    </a:lnTo>
                    <a:lnTo>
                      <a:pt x="170" y="680"/>
                    </a:lnTo>
                    <a:lnTo>
                      <a:pt x="170" y="682"/>
                    </a:lnTo>
                    <a:lnTo>
                      <a:pt x="170" y="683"/>
                    </a:lnTo>
                    <a:lnTo>
                      <a:pt x="167" y="683"/>
                    </a:lnTo>
                    <a:lnTo>
                      <a:pt x="167" y="683"/>
                    </a:lnTo>
                    <a:lnTo>
                      <a:pt x="166" y="682"/>
                    </a:lnTo>
                    <a:lnTo>
                      <a:pt x="165" y="682"/>
                    </a:lnTo>
                    <a:lnTo>
                      <a:pt x="165" y="683"/>
                    </a:lnTo>
                    <a:lnTo>
                      <a:pt x="166" y="683"/>
                    </a:lnTo>
                    <a:lnTo>
                      <a:pt x="169" y="684"/>
                    </a:lnTo>
                    <a:lnTo>
                      <a:pt x="167" y="687"/>
                    </a:lnTo>
                    <a:lnTo>
                      <a:pt x="166" y="687"/>
                    </a:lnTo>
                    <a:lnTo>
                      <a:pt x="163" y="687"/>
                    </a:lnTo>
                    <a:lnTo>
                      <a:pt x="162" y="687"/>
                    </a:lnTo>
                    <a:lnTo>
                      <a:pt x="161" y="687"/>
                    </a:lnTo>
                    <a:lnTo>
                      <a:pt x="161" y="687"/>
                    </a:lnTo>
                    <a:lnTo>
                      <a:pt x="162" y="688"/>
                    </a:lnTo>
                    <a:lnTo>
                      <a:pt x="167" y="688"/>
                    </a:lnTo>
                    <a:lnTo>
                      <a:pt x="169" y="690"/>
                    </a:lnTo>
                    <a:lnTo>
                      <a:pt x="170" y="691"/>
                    </a:lnTo>
                    <a:lnTo>
                      <a:pt x="169" y="691"/>
                    </a:lnTo>
                    <a:lnTo>
                      <a:pt x="167" y="693"/>
                    </a:lnTo>
                    <a:lnTo>
                      <a:pt x="163" y="693"/>
                    </a:lnTo>
                    <a:lnTo>
                      <a:pt x="162" y="693"/>
                    </a:lnTo>
                    <a:lnTo>
                      <a:pt x="159" y="691"/>
                    </a:lnTo>
                    <a:lnTo>
                      <a:pt x="159" y="693"/>
                    </a:lnTo>
                    <a:lnTo>
                      <a:pt x="159" y="694"/>
                    </a:lnTo>
                    <a:lnTo>
                      <a:pt x="162" y="694"/>
                    </a:lnTo>
                    <a:lnTo>
                      <a:pt x="163" y="695"/>
                    </a:lnTo>
                    <a:lnTo>
                      <a:pt x="162" y="695"/>
                    </a:lnTo>
                    <a:lnTo>
                      <a:pt x="162" y="695"/>
                    </a:lnTo>
                    <a:lnTo>
                      <a:pt x="162" y="695"/>
                    </a:lnTo>
                    <a:lnTo>
                      <a:pt x="163" y="697"/>
                    </a:lnTo>
                    <a:lnTo>
                      <a:pt x="165" y="697"/>
                    </a:lnTo>
                    <a:lnTo>
                      <a:pt x="166" y="698"/>
                    </a:lnTo>
                    <a:lnTo>
                      <a:pt x="163" y="700"/>
                    </a:lnTo>
                    <a:lnTo>
                      <a:pt x="162" y="700"/>
                    </a:lnTo>
                    <a:lnTo>
                      <a:pt x="161" y="700"/>
                    </a:lnTo>
                    <a:lnTo>
                      <a:pt x="161" y="700"/>
                    </a:lnTo>
                    <a:lnTo>
                      <a:pt x="162" y="701"/>
                    </a:lnTo>
                    <a:lnTo>
                      <a:pt x="165" y="701"/>
                    </a:lnTo>
                    <a:lnTo>
                      <a:pt x="166" y="701"/>
                    </a:lnTo>
                    <a:lnTo>
                      <a:pt x="166" y="701"/>
                    </a:lnTo>
                    <a:lnTo>
                      <a:pt x="165" y="702"/>
                    </a:lnTo>
                    <a:lnTo>
                      <a:pt x="162" y="704"/>
                    </a:lnTo>
                    <a:lnTo>
                      <a:pt x="161" y="704"/>
                    </a:lnTo>
                    <a:lnTo>
                      <a:pt x="159" y="702"/>
                    </a:lnTo>
                    <a:lnTo>
                      <a:pt x="156" y="701"/>
                    </a:lnTo>
                    <a:lnTo>
                      <a:pt x="156" y="700"/>
                    </a:lnTo>
                    <a:lnTo>
                      <a:pt x="155" y="700"/>
                    </a:lnTo>
                    <a:lnTo>
                      <a:pt x="155" y="700"/>
                    </a:lnTo>
                    <a:lnTo>
                      <a:pt x="152" y="700"/>
                    </a:lnTo>
                    <a:lnTo>
                      <a:pt x="152" y="700"/>
                    </a:lnTo>
                    <a:lnTo>
                      <a:pt x="152" y="701"/>
                    </a:lnTo>
                    <a:lnTo>
                      <a:pt x="156" y="702"/>
                    </a:lnTo>
                    <a:lnTo>
                      <a:pt x="159" y="704"/>
                    </a:lnTo>
                    <a:lnTo>
                      <a:pt x="159" y="705"/>
                    </a:lnTo>
                    <a:lnTo>
                      <a:pt x="158" y="706"/>
                    </a:lnTo>
                    <a:lnTo>
                      <a:pt x="158" y="708"/>
                    </a:lnTo>
                    <a:lnTo>
                      <a:pt x="159" y="706"/>
                    </a:lnTo>
                    <a:lnTo>
                      <a:pt x="161" y="706"/>
                    </a:lnTo>
                    <a:lnTo>
                      <a:pt x="162" y="708"/>
                    </a:lnTo>
                    <a:lnTo>
                      <a:pt x="162" y="708"/>
                    </a:lnTo>
                    <a:lnTo>
                      <a:pt x="162" y="709"/>
                    </a:lnTo>
                    <a:lnTo>
                      <a:pt x="162" y="709"/>
                    </a:lnTo>
                    <a:lnTo>
                      <a:pt x="159" y="711"/>
                    </a:lnTo>
                    <a:lnTo>
                      <a:pt x="159" y="712"/>
                    </a:lnTo>
                    <a:lnTo>
                      <a:pt x="159" y="712"/>
                    </a:lnTo>
                    <a:lnTo>
                      <a:pt x="154" y="708"/>
                    </a:lnTo>
                    <a:lnTo>
                      <a:pt x="150" y="708"/>
                    </a:lnTo>
                    <a:lnTo>
                      <a:pt x="150" y="708"/>
                    </a:lnTo>
                    <a:lnTo>
                      <a:pt x="150" y="705"/>
                    </a:lnTo>
                    <a:lnTo>
                      <a:pt x="151" y="705"/>
                    </a:lnTo>
                    <a:lnTo>
                      <a:pt x="151" y="704"/>
                    </a:lnTo>
                    <a:lnTo>
                      <a:pt x="150" y="704"/>
                    </a:lnTo>
                    <a:lnTo>
                      <a:pt x="148" y="705"/>
                    </a:lnTo>
                    <a:lnTo>
                      <a:pt x="147" y="705"/>
                    </a:lnTo>
                    <a:lnTo>
                      <a:pt x="147" y="709"/>
                    </a:lnTo>
                    <a:lnTo>
                      <a:pt x="145" y="708"/>
                    </a:lnTo>
                    <a:lnTo>
                      <a:pt x="144" y="708"/>
                    </a:lnTo>
                    <a:lnTo>
                      <a:pt x="144" y="709"/>
                    </a:lnTo>
                    <a:lnTo>
                      <a:pt x="144" y="711"/>
                    </a:lnTo>
                    <a:lnTo>
                      <a:pt x="143" y="712"/>
                    </a:lnTo>
                    <a:lnTo>
                      <a:pt x="141" y="712"/>
                    </a:lnTo>
                    <a:lnTo>
                      <a:pt x="143" y="709"/>
                    </a:lnTo>
                    <a:lnTo>
                      <a:pt x="143" y="708"/>
                    </a:lnTo>
                    <a:lnTo>
                      <a:pt x="143" y="705"/>
                    </a:lnTo>
                    <a:lnTo>
                      <a:pt x="145" y="702"/>
                    </a:lnTo>
                    <a:lnTo>
                      <a:pt x="145" y="701"/>
                    </a:lnTo>
                    <a:lnTo>
                      <a:pt x="144" y="702"/>
                    </a:lnTo>
                    <a:lnTo>
                      <a:pt x="141" y="708"/>
                    </a:lnTo>
                    <a:lnTo>
                      <a:pt x="140" y="709"/>
                    </a:lnTo>
                    <a:lnTo>
                      <a:pt x="138" y="709"/>
                    </a:lnTo>
                    <a:lnTo>
                      <a:pt x="138" y="706"/>
                    </a:lnTo>
                    <a:lnTo>
                      <a:pt x="141" y="705"/>
                    </a:lnTo>
                    <a:lnTo>
                      <a:pt x="141" y="702"/>
                    </a:lnTo>
                    <a:lnTo>
                      <a:pt x="143" y="700"/>
                    </a:lnTo>
                    <a:lnTo>
                      <a:pt x="141" y="701"/>
                    </a:lnTo>
                    <a:lnTo>
                      <a:pt x="140" y="701"/>
                    </a:lnTo>
                    <a:lnTo>
                      <a:pt x="140" y="702"/>
                    </a:lnTo>
                    <a:lnTo>
                      <a:pt x="137" y="702"/>
                    </a:lnTo>
                    <a:lnTo>
                      <a:pt x="137" y="702"/>
                    </a:lnTo>
                    <a:lnTo>
                      <a:pt x="138" y="700"/>
                    </a:lnTo>
                    <a:lnTo>
                      <a:pt x="140" y="698"/>
                    </a:lnTo>
                    <a:lnTo>
                      <a:pt x="138" y="698"/>
                    </a:lnTo>
                    <a:lnTo>
                      <a:pt x="138" y="698"/>
                    </a:lnTo>
                    <a:lnTo>
                      <a:pt x="137" y="700"/>
                    </a:lnTo>
                    <a:lnTo>
                      <a:pt x="136" y="701"/>
                    </a:lnTo>
                    <a:lnTo>
                      <a:pt x="134" y="702"/>
                    </a:lnTo>
                    <a:lnTo>
                      <a:pt x="134" y="700"/>
                    </a:lnTo>
                    <a:lnTo>
                      <a:pt x="134" y="700"/>
                    </a:lnTo>
                    <a:lnTo>
                      <a:pt x="133" y="700"/>
                    </a:lnTo>
                    <a:lnTo>
                      <a:pt x="132" y="701"/>
                    </a:lnTo>
                    <a:lnTo>
                      <a:pt x="130" y="701"/>
                    </a:lnTo>
                    <a:lnTo>
                      <a:pt x="132" y="700"/>
                    </a:lnTo>
                    <a:lnTo>
                      <a:pt x="134" y="697"/>
                    </a:lnTo>
                    <a:lnTo>
                      <a:pt x="134" y="694"/>
                    </a:lnTo>
                    <a:lnTo>
                      <a:pt x="137" y="694"/>
                    </a:lnTo>
                    <a:lnTo>
                      <a:pt x="138" y="691"/>
                    </a:lnTo>
                    <a:lnTo>
                      <a:pt x="138" y="691"/>
                    </a:lnTo>
                    <a:lnTo>
                      <a:pt x="136" y="693"/>
                    </a:lnTo>
                    <a:lnTo>
                      <a:pt x="134" y="694"/>
                    </a:lnTo>
                    <a:lnTo>
                      <a:pt x="133" y="693"/>
                    </a:lnTo>
                    <a:lnTo>
                      <a:pt x="134" y="693"/>
                    </a:lnTo>
                    <a:lnTo>
                      <a:pt x="136" y="693"/>
                    </a:lnTo>
                    <a:lnTo>
                      <a:pt x="138" y="690"/>
                    </a:lnTo>
                    <a:lnTo>
                      <a:pt x="140" y="688"/>
                    </a:lnTo>
                    <a:lnTo>
                      <a:pt x="141" y="688"/>
                    </a:lnTo>
                    <a:lnTo>
                      <a:pt x="143" y="686"/>
                    </a:lnTo>
                    <a:lnTo>
                      <a:pt x="141" y="684"/>
                    </a:lnTo>
                    <a:lnTo>
                      <a:pt x="140" y="684"/>
                    </a:lnTo>
                    <a:lnTo>
                      <a:pt x="137" y="688"/>
                    </a:lnTo>
                    <a:lnTo>
                      <a:pt x="133" y="691"/>
                    </a:lnTo>
                    <a:lnTo>
                      <a:pt x="130" y="691"/>
                    </a:lnTo>
                    <a:lnTo>
                      <a:pt x="130" y="691"/>
                    </a:lnTo>
                    <a:lnTo>
                      <a:pt x="132" y="690"/>
                    </a:lnTo>
                    <a:lnTo>
                      <a:pt x="133" y="688"/>
                    </a:lnTo>
                    <a:lnTo>
                      <a:pt x="136" y="687"/>
                    </a:lnTo>
                    <a:lnTo>
                      <a:pt x="136" y="684"/>
                    </a:lnTo>
                    <a:lnTo>
                      <a:pt x="134" y="683"/>
                    </a:lnTo>
                    <a:lnTo>
                      <a:pt x="133" y="682"/>
                    </a:lnTo>
                    <a:lnTo>
                      <a:pt x="132" y="683"/>
                    </a:lnTo>
                    <a:lnTo>
                      <a:pt x="132" y="684"/>
                    </a:lnTo>
                    <a:lnTo>
                      <a:pt x="133" y="686"/>
                    </a:lnTo>
                    <a:lnTo>
                      <a:pt x="133" y="687"/>
                    </a:lnTo>
                    <a:lnTo>
                      <a:pt x="132" y="687"/>
                    </a:lnTo>
                    <a:lnTo>
                      <a:pt x="129" y="687"/>
                    </a:lnTo>
                    <a:lnTo>
                      <a:pt x="127" y="687"/>
                    </a:lnTo>
                    <a:lnTo>
                      <a:pt x="126" y="687"/>
                    </a:lnTo>
                    <a:lnTo>
                      <a:pt x="125" y="688"/>
                    </a:lnTo>
                    <a:lnTo>
                      <a:pt x="123" y="690"/>
                    </a:lnTo>
                    <a:lnTo>
                      <a:pt x="122" y="691"/>
                    </a:lnTo>
                    <a:lnTo>
                      <a:pt x="121" y="690"/>
                    </a:lnTo>
                    <a:lnTo>
                      <a:pt x="119" y="688"/>
                    </a:lnTo>
                    <a:lnTo>
                      <a:pt x="118" y="690"/>
                    </a:lnTo>
                    <a:lnTo>
                      <a:pt x="116" y="691"/>
                    </a:lnTo>
                    <a:lnTo>
                      <a:pt x="115" y="690"/>
                    </a:lnTo>
                    <a:lnTo>
                      <a:pt x="114" y="691"/>
                    </a:lnTo>
                    <a:lnTo>
                      <a:pt x="114" y="691"/>
                    </a:lnTo>
                    <a:lnTo>
                      <a:pt x="114" y="693"/>
                    </a:lnTo>
                    <a:lnTo>
                      <a:pt x="114" y="694"/>
                    </a:lnTo>
                    <a:lnTo>
                      <a:pt x="109" y="693"/>
                    </a:lnTo>
                    <a:lnTo>
                      <a:pt x="109" y="691"/>
                    </a:lnTo>
                    <a:lnTo>
                      <a:pt x="109" y="690"/>
                    </a:lnTo>
                    <a:lnTo>
                      <a:pt x="112" y="690"/>
                    </a:lnTo>
                    <a:lnTo>
                      <a:pt x="114" y="688"/>
                    </a:lnTo>
                    <a:lnTo>
                      <a:pt x="114" y="687"/>
                    </a:lnTo>
                    <a:lnTo>
                      <a:pt x="111" y="686"/>
                    </a:lnTo>
                    <a:lnTo>
                      <a:pt x="111" y="684"/>
                    </a:lnTo>
                    <a:lnTo>
                      <a:pt x="109" y="682"/>
                    </a:lnTo>
                    <a:lnTo>
                      <a:pt x="108" y="682"/>
                    </a:lnTo>
                    <a:lnTo>
                      <a:pt x="107" y="682"/>
                    </a:lnTo>
                    <a:lnTo>
                      <a:pt x="104" y="684"/>
                    </a:lnTo>
                    <a:lnTo>
                      <a:pt x="103" y="683"/>
                    </a:lnTo>
                    <a:lnTo>
                      <a:pt x="101" y="682"/>
                    </a:lnTo>
                    <a:lnTo>
                      <a:pt x="104" y="680"/>
                    </a:lnTo>
                    <a:lnTo>
                      <a:pt x="103" y="679"/>
                    </a:lnTo>
                    <a:lnTo>
                      <a:pt x="101" y="679"/>
                    </a:lnTo>
                    <a:lnTo>
                      <a:pt x="101" y="677"/>
                    </a:lnTo>
                    <a:lnTo>
                      <a:pt x="104" y="676"/>
                    </a:lnTo>
                    <a:lnTo>
                      <a:pt x="105" y="676"/>
                    </a:lnTo>
                    <a:lnTo>
                      <a:pt x="107" y="676"/>
                    </a:lnTo>
                    <a:lnTo>
                      <a:pt x="107" y="675"/>
                    </a:lnTo>
                    <a:lnTo>
                      <a:pt x="104" y="675"/>
                    </a:lnTo>
                    <a:lnTo>
                      <a:pt x="103" y="675"/>
                    </a:lnTo>
                    <a:lnTo>
                      <a:pt x="100" y="676"/>
                    </a:lnTo>
                    <a:lnTo>
                      <a:pt x="97" y="677"/>
                    </a:lnTo>
                    <a:lnTo>
                      <a:pt x="96" y="676"/>
                    </a:lnTo>
                    <a:lnTo>
                      <a:pt x="96" y="675"/>
                    </a:lnTo>
                    <a:lnTo>
                      <a:pt x="97" y="675"/>
                    </a:lnTo>
                    <a:lnTo>
                      <a:pt x="98" y="673"/>
                    </a:lnTo>
                    <a:lnTo>
                      <a:pt x="98" y="671"/>
                    </a:lnTo>
                    <a:lnTo>
                      <a:pt x="101" y="669"/>
                    </a:lnTo>
                    <a:lnTo>
                      <a:pt x="103" y="669"/>
                    </a:lnTo>
                    <a:lnTo>
                      <a:pt x="103" y="668"/>
                    </a:lnTo>
                    <a:lnTo>
                      <a:pt x="100" y="668"/>
                    </a:lnTo>
                    <a:lnTo>
                      <a:pt x="98" y="669"/>
                    </a:lnTo>
                    <a:lnTo>
                      <a:pt x="97" y="669"/>
                    </a:lnTo>
                    <a:lnTo>
                      <a:pt x="96" y="668"/>
                    </a:lnTo>
                    <a:lnTo>
                      <a:pt x="96" y="666"/>
                    </a:lnTo>
                    <a:lnTo>
                      <a:pt x="98" y="666"/>
                    </a:lnTo>
                    <a:lnTo>
                      <a:pt x="100" y="666"/>
                    </a:lnTo>
                    <a:lnTo>
                      <a:pt x="100" y="665"/>
                    </a:lnTo>
                    <a:lnTo>
                      <a:pt x="103" y="664"/>
                    </a:lnTo>
                    <a:lnTo>
                      <a:pt x="101" y="662"/>
                    </a:lnTo>
                    <a:lnTo>
                      <a:pt x="103" y="662"/>
                    </a:lnTo>
                    <a:lnTo>
                      <a:pt x="103" y="661"/>
                    </a:lnTo>
                    <a:lnTo>
                      <a:pt x="98" y="662"/>
                    </a:lnTo>
                    <a:lnTo>
                      <a:pt x="98" y="664"/>
                    </a:lnTo>
                    <a:lnTo>
                      <a:pt x="97" y="664"/>
                    </a:lnTo>
                    <a:lnTo>
                      <a:pt x="94" y="665"/>
                    </a:lnTo>
                    <a:lnTo>
                      <a:pt x="96" y="664"/>
                    </a:lnTo>
                    <a:lnTo>
                      <a:pt x="97" y="662"/>
                    </a:lnTo>
                    <a:lnTo>
                      <a:pt x="97" y="661"/>
                    </a:lnTo>
                    <a:lnTo>
                      <a:pt x="97" y="659"/>
                    </a:lnTo>
                    <a:lnTo>
                      <a:pt x="98" y="658"/>
                    </a:lnTo>
                    <a:lnTo>
                      <a:pt x="97" y="658"/>
                    </a:lnTo>
                    <a:lnTo>
                      <a:pt x="97" y="657"/>
                    </a:lnTo>
                    <a:lnTo>
                      <a:pt x="94" y="657"/>
                    </a:lnTo>
                    <a:lnTo>
                      <a:pt x="94" y="657"/>
                    </a:lnTo>
                    <a:lnTo>
                      <a:pt x="96" y="655"/>
                    </a:lnTo>
                    <a:lnTo>
                      <a:pt x="96" y="654"/>
                    </a:lnTo>
                    <a:lnTo>
                      <a:pt x="94" y="653"/>
                    </a:lnTo>
                    <a:lnTo>
                      <a:pt x="93" y="654"/>
                    </a:lnTo>
                    <a:lnTo>
                      <a:pt x="91" y="654"/>
                    </a:lnTo>
                    <a:lnTo>
                      <a:pt x="90" y="654"/>
                    </a:lnTo>
                    <a:lnTo>
                      <a:pt x="91" y="651"/>
                    </a:lnTo>
                    <a:lnTo>
                      <a:pt x="93" y="650"/>
                    </a:lnTo>
                    <a:lnTo>
                      <a:pt x="94" y="650"/>
                    </a:lnTo>
                    <a:lnTo>
                      <a:pt x="96" y="647"/>
                    </a:lnTo>
                    <a:lnTo>
                      <a:pt x="96" y="646"/>
                    </a:lnTo>
                    <a:lnTo>
                      <a:pt x="96" y="644"/>
                    </a:lnTo>
                    <a:lnTo>
                      <a:pt x="96" y="643"/>
                    </a:lnTo>
                    <a:lnTo>
                      <a:pt x="96" y="641"/>
                    </a:lnTo>
                    <a:lnTo>
                      <a:pt x="94" y="643"/>
                    </a:lnTo>
                    <a:lnTo>
                      <a:pt x="94" y="644"/>
                    </a:lnTo>
                    <a:lnTo>
                      <a:pt x="93" y="641"/>
                    </a:lnTo>
                    <a:lnTo>
                      <a:pt x="91" y="641"/>
                    </a:lnTo>
                    <a:lnTo>
                      <a:pt x="90" y="643"/>
                    </a:lnTo>
                    <a:lnTo>
                      <a:pt x="90" y="643"/>
                    </a:lnTo>
                    <a:lnTo>
                      <a:pt x="89" y="640"/>
                    </a:lnTo>
                    <a:lnTo>
                      <a:pt x="89" y="639"/>
                    </a:lnTo>
                    <a:lnTo>
                      <a:pt x="93" y="637"/>
                    </a:lnTo>
                    <a:lnTo>
                      <a:pt x="93" y="637"/>
                    </a:lnTo>
                    <a:lnTo>
                      <a:pt x="91" y="636"/>
                    </a:lnTo>
                    <a:lnTo>
                      <a:pt x="89" y="636"/>
                    </a:lnTo>
                    <a:lnTo>
                      <a:pt x="87" y="637"/>
                    </a:lnTo>
                    <a:lnTo>
                      <a:pt x="86" y="637"/>
                    </a:lnTo>
                    <a:lnTo>
                      <a:pt x="85" y="636"/>
                    </a:lnTo>
                    <a:lnTo>
                      <a:pt x="86" y="635"/>
                    </a:lnTo>
                    <a:lnTo>
                      <a:pt x="87" y="633"/>
                    </a:lnTo>
                    <a:lnTo>
                      <a:pt x="89" y="635"/>
                    </a:lnTo>
                    <a:lnTo>
                      <a:pt x="93" y="633"/>
                    </a:lnTo>
                    <a:lnTo>
                      <a:pt x="94" y="633"/>
                    </a:lnTo>
                    <a:lnTo>
                      <a:pt x="93" y="632"/>
                    </a:lnTo>
                    <a:lnTo>
                      <a:pt x="91" y="632"/>
                    </a:lnTo>
                    <a:lnTo>
                      <a:pt x="89" y="632"/>
                    </a:lnTo>
                    <a:lnTo>
                      <a:pt x="87" y="633"/>
                    </a:lnTo>
                    <a:lnTo>
                      <a:pt x="86" y="632"/>
                    </a:lnTo>
                    <a:lnTo>
                      <a:pt x="85" y="632"/>
                    </a:lnTo>
                    <a:lnTo>
                      <a:pt x="87" y="629"/>
                    </a:lnTo>
                    <a:lnTo>
                      <a:pt x="90" y="629"/>
                    </a:lnTo>
                    <a:lnTo>
                      <a:pt x="91" y="629"/>
                    </a:lnTo>
                    <a:lnTo>
                      <a:pt x="90" y="628"/>
                    </a:lnTo>
                    <a:lnTo>
                      <a:pt x="89" y="628"/>
                    </a:lnTo>
                    <a:lnTo>
                      <a:pt x="87" y="626"/>
                    </a:lnTo>
                    <a:lnTo>
                      <a:pt x="87" y="626"/>
                    </a:lnTo>
                    <a:lnTo>
                      <a:pt x="90" y="628"/>
                    </a:lnTo>
                    <a:lnTo>
                      <a:pt x="91" y="628"/>
                    </a:lnTo>
                    <a:lnTo>
                      <a:pt x="94" y="626"/>
                    </a:lnTo>
                    <a:lnTo>
                      <a:pt x="94" y="625"/>
                    </a:lnTo>
                    <a:lnTo>
                      <a:pt x="94" y="625"/>
                    </a:lnTo>
                    <a:lnTo>
                      <a:pt x="93" y="625"/>
                    </a:lnTo>
                    <a:lnTo>
                      <a:pt x="91" y="626"/>
                    </a:lnTo>
                    <a:lnTo>
                      <a:pt x="90" y="625"/>
                    </a:lnTo>
                    <a:lnTo>
                      <a:pt x="89" y="625"/>
                    </a:lnTo>
                    <a:lnTo>
                      <a:pt x="87" y="625"/>
                    </a:lnTo>
                    <a:lnTo>
                      <a:pt x="86" y="626"/>
                    </a:lnTo>
                    <a:lnTo>
                      <a:pt x="85" y="628"/>
                    </a:lnTo>
                    <a:lnTo>
                      <a:pt x="83" y="626"/>
                    </a:lnTo>
                    <a:lnTo>
                      <a:pt x="82" y="625"/>
                    </a:lnTo>
                    <a:lnTo>
                      <a:pt x="83" y="622"/>
                    </a:lnTo>
                    <a:lnTo>
                      <a:pt x="86" y="622"/>
                    </a:lnTo>
                    <a:lnTo>
                      <a:pt x="89" y="621"/>
                    </a:lnTo>
                    <a:lnTo>
                      <a:pt x="87" y="621"/>
                    </a:lnTo>
                    <a:lnTo>
                      <a:pt x="86" y="621"/>
                    </a:lnTo>
                    <a:lnTo>
                      <a:pt x="83" y="621"/>
                    </a:lnTo>
                    <a:lnTo>
                      <a:pt x="83" y="619"/>
                    </a:lnTo>
                    <a:lnTo>
                      <a:pt x="83" y="617"/>
                    </a:lnTo>
                    <a:lnTo>
                      <a:pt x="86" y="617"/>
                    </a:lnTo>
                    <a:lnTo>
                      <a:pt x="90" y="617"/>
                    </a:lnTo>
                    <a:lnTo>
                      <a:pt x="93" y="617"/>
                    </a:lnTo>
                    <a:lnTo>
                      <a:pt x="97" y="615"/>
                    </a:lnTo>
                    <a:lnTo>
                      <a:pt x="98" y="614"/>
                    </a:lnTo>
                    <a:lnTo>
                      <a:pt x="98" y="614"/>
                    </a:lnTo>
                    <a:lnTo>
                      <a:pt x="97" y="614"/>
                    </a:lnTo>
                    <a:lnTo>
                      <a:pt x="94" y="612"/>
                    </a:lnTo>
                    <a:lnTo>
                      <a:pt x="93" y="614"/>
                    </a:lnTo>
                    <a:lnTo>
                      <a:pt x="89" y="615"/>
                    </a:lnTo>
                    <a:lnTo>
                      <a:pt x="87" y="615"/>
                    </a:lnTo>
                    <a:lnTo>
                      <a:pt x="85" y="615"/>
                    </a:lnTo>
                    <a:lnTo>
                      <a:pt x="83" y="615"/>
                    </a:lnTo>
                    <a:lnTo>
                      <a:pt x="85" y="614"/>
                    </a:lnTo>
                    <a:lnTo>
                      <a:pt x="89" y="615"/>
                    </a:lnTo>
                    <a:lnTo>
                      <a:pt x="90" y="614"/>
                    </a:lnTo>
                    <a:lnTo>
                      <a:pt x="93" y="610"/>
                    </a:lnTo>
                    <a:lnTo>
                      <a:pt x="94" y="610"/>
                    </a:lnTo>
                    <a:lnTo>
                      <a:pt x="96" y="611"/>
                    </a:lnTo>
                    <a:lnTo>
                      <a:pt x="97" y="612"/>
                    </a:lnTo>
                    <a:lnTo>
                      <a:pt x="98" y="612"/>
                    </a:lnTo>
                    <a:lnTo>
                      <a:pt x="100" y="611"/>
                    </a:lnTo>
                    <a:lnTo>
                      <a:pt x="98" y="611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7"/>
                    </a:lnTo>
                    <a:lnTo>
                      <a:pt x="94" y="607"/>
                    </a:lnTo>
                    <a:lnTo>
                      <a:pt x="96" y="607"/>
                    </a:lnTo>
                    <a:lnTo>
                      <a:pt x="97" y="606"/>
                    </a:lnTo>
                    <a:lnTo>
                      <a:pt x="98" y="606"/>
                    </a:lnTo>
                    <a:lnTo>
                      <a:pt x="98" y="607"/>
                    </a:lnTo>
                    <a:lnTo>
                      <a:pt x="101" y="610"/>
                    </a:lnTo>
                    <a:lnTo>
                      <a:pt x="103" y="611"/>
                    </a:lnTo>
                    <a:lnTo>
                      <a:pt x="104" y="611"/>
                    </a:lnTo>
                    <a:lnTo>
                      <a:pt x="103" y="608"/>
                    </a:lnTo>
                    <a:lnTo>
                      <a:pt x="101" y="608"/>
                    </a:lnTo>
                    <a:lnTo>
                      <a:pt x="101" y="603"/>
                    </a:lnTo>
                    <a:lnTo>
                      <a:pt x="103" y="601"/>
                    </a:lnTo>
                    <a:lnTo>
                      <a:pt x="103" y="601"/>
                    </a:lnTo>
                    <a:lnTo>
                      <a:pt x="101" y="601"/>
                    </a:lnTo>
                    <a:lnTo>
                      <a:pt x="100" y="603"/>
                    </a:lnTo>
                    <a:lnTo>
                      <a:pt x="98" y="603"/>
                    </a:lnTo>
                    <a:lnTo>
                      <a:pt x="97" y="600"/>
                    </a:lnTo>
                    <a:lnTo>
                      <a:pt x="97" y="601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0" y="606"/>
                    </a:lnTo>
                    <a:lnTo>
                      <a:pt x="91" y="604"/>
                    </a:lnTo>
                    <a:lnTo>
                      <a:pt x="93" y="603"/>
                    </a:lnTo>
                    <a:lnTo>
                      <a:pt x="91" y="603"/>
                    </a:lnTo>
                    <a:lnTo>
                      <a:pt x="90" y="603"/>
                    </a:lnTo>
                    <a:lnTo>
                      <a:pt x="89" y="606"/>
                    </a:lnTo>
                    <a:lnTo>
                      <a:pt x="89" y="606"/>
                    </a:lnTo>
                    <a:lnTo>
                      <a:pt x="85" y="608"/>
                    </a:lnTo>
                    <a:lnTo>
                      <a:pt x="85" y="608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08"/>
                    </a:lnTo>
                    <a:lnTo>
                      <a:pt x="80" y="607"/>
                    </a:lnTo>
                    <a:lnTo>
                      <a:pt x="82" y="606"/>
                    </a:lnTo>
                    <a:lnTo>
                      <a:pt x="80" y="604"/>
                    </a:lnTo>
                    <a:lnTo>
                      <a:pt x="80" y="601"/>
                    </a:lnTo>
                    <a:lnTo>
                      <a:pt x="80" y="600"/>
                    </a:lnTo>
                    <a:lnTo>
                      <a:pt x="82" y="600"/>
                    </a:lnTo>
                    <a:lnTo>
                      <a:pt x="86" y="599"/>
                    </a:lnTo>
                    <a:lnTo>
                      <a:pt x="87" y="599"/>
                    </a:lnTo>
                    <a:lnTo>
                      <a:pt x="90" y="596"/>
                    </a:lnTo>
                    <a:lnTo>
                      <a:pt x="90" y="596"/>
                    </a:lnTo>
                    <a:lnTo>
                      <a:pt x="90" y="594"/>
                    </a:lnTo>
                    <a:lnTo>
                      <a:pt x="89" y="594"/>
                    </a:lnTo>
                    <a:lnTo>
                      <a:pt x="87" y="596"/>
                    </a:lnTo>
                    <a:lnTo>
                      <a:pt x="86" y="596"/>
                    </a:lnTo>
                    <a:lnTo>
                      <a:pt x="85" y="597"/>
                    </a:lnTo>
                    <a:lnTo>
                      <a:pt x="83" y="599"/>
                    </a:lnTo>
                    <a:lnTo>
                      <a:pt x="82" y="599"/>
                    </a:lnTo>
                    <a:lnTo>
                      <a:pt x="80" y="596"/>
                    </a:lnTo>
                    <a:lnTo>
                      <a:pt x="80" y="593"/>
                    </a:lnTo>
                    <a:lnTo>
                      <a:pt x="82" y="592"/>
                    </a:lnTo>
                    <a:lnTo>
                      <a:pt x="82" y="590"/>
                    </a:lnTo>
                    <a:lnTo>
                      <a:pt x="82" y="588"/>
                    </a:lnTo>
                    <a:lnTo>
                      <a:pt x="80" y="588"/>
                    </a:lnTo>
                    <a:lnTo>
                      <a:pt x="79" y="589"/>
                    </a:lnTo>
                    <a:lnTo>
                      <a:pt x="78" y="589"/>
                    </a:lnTo>
                    <a:lnTo>
                      <a:pt x="78" y="588"/>
                    </a:lnTo>
                    <a:lnTo>
                      <a:pt x="79" y="586"/>
                    </a:lnTo>
                    <a:lnTo>
                      <a:pt x="82" y="586"/>
                    </a:lnTo>
                    <a:lnTo>
                      <a:pt x="83" y="585"/>
                    </a:lnTo>
                    <a:lnTo>
                      <a:pt x="86" y="583"/>
                    </a:lnTo>
                    <a:lnTo>
                      <a:pt x="87" y="582"/>
                    </a:lnTo>
                    <a:lnTo>
                      <a:pt x="89" y="582"/>
                    </a:lnTo>
                    <a:lnTo>
                      <a:pt x="90" y="579"/>
                    </a:lnTo>
                    <a:lnTo>
                      <a:pt x="91" y="579"/>
                    </a:lnTo>
                    <a:lnTo>
                      <a:pt x="91" y="581"/>
                    </a:lnTo>
                    <a:lnTo>
                      <a:pt x="93" y="579"/>
                    </a:lnTo>
                    <a:lnTo>
                      <a:pt x="97" y="579"/>
                    </a:lnTo>
                    <a:lnTo>
                      <a:pt x="98" y="579"/>
                    </a:lnTo>
                    <a:lnTo>
                      <a:pt x="100" y="579"/>
                    </a:lnTo>
                    <a:lnTo>
                      <a:pt x="100" y="578"/>
                    </a:lnTo>
                    <a:lnTo>
                      <a:pt x="97" y="578"/>
                    </a:lnTo>
                    <a:lnTo>
                      <a:pt x="97" y="575"/>
                    </a:lnTo>
                    <a:lnTo>
                      <a:pt x="96" y="575"/>
                    </a:lnTo>
                    <a:lnTo>
                      <a:pt x="90" y="578"/>
                    </a:lnTo>
                    <a:lnTo>
                      <a:pt x="89" y="578"/>
                    </a:lnTo>
                    <a:lnTo>
                      <a:pt x="87" y="579"/>
                    </a:lnTo>
                    <a:lnTo>
                      <a:pt x="87" y="581"/>
                    </a:lnTo>
                    <a:lnTo>
                      <a:pt x="86" y="582"/>
                    </a:lnTo>
                    <a:lnTo>
                      <a:pt x="83" y="582"/>
                    </a:lnTo>
                    <a:lnTo>
                      <a:pt x="82" y="585"/>
                    </a:lnTo>
                    <a:lnTo>
                      <a:pt x="80" y="585"/>
                    </a:lnTo>
                    <a:lnTo>
                      <a:pt x="80" y="583"/>
                    </a:lnTo>
                    <a:lnTo>
                      <a:pt x="80" y="582"/>
                    </a:lnTo>
                    <a:lnTo>
                      <a:pt x="79" y="582"/>
                    </a:lnTo>
                    <a:lnTo>
                      <a:pt x="79" y="581"/>
                    </a:lnTo>
                    <a:lnTo>
                      <a:pt x="80" y="579"/>
                    </a:lnTo>
                    <a:lnTo>
                      <a:pt x="79" y="578"/>
                    </a:lnTo>
                    <a:lnTo>
                      <a:pt x="78" y="578"/>
                    </a:lnTo>
                    <a:lnTo>
                      <a:pt x="75" y="577"/>
                    </a:lnTo>
                    <a:lnTo>
                      <a:pt x="76" y="575"/>
                    </a:lnTo>
                    <a:lnTo>
                      <a:pt x="79" y="574"/>
                    </a:lnTo>
                    <a:lnTo>
                      <a:pt x="80" y="572"/>
                    </a:lnTo>
                    <a:lnTo>
                      <a:pt x="82" y="572"/>
                    </a:lnTo>
                    <a:lnTo>
                      <a:pt x="82" y="574"/>
                    </a:lnTo>
                    <a:lnTo>
                      <a:pt x="85" y="574"/>
                    </a:lnTo>
                    <a:lnTo>
                      <a:pt x="86" y="572"/>
                    </a:lnTo>
                    <a:lnTo>
                      <a:pt x="89" y="571"/>
                    </a:lnTo>
                    <a:lnTo>
                      <a:pt x="90" y="571"/>
                    </a:lnTo>
                    <a:lnTo>
                      <a:pt x="91" y="570"/>
                    </a:lnTo>
                    <a:lnTo>
                      <a:pt x="90" y="570"/>
                    </a:lnTo>
                    <a:lnTo>
                      <a:pt x="89" y="568"/>
                    </a:lnTo>
                    <a:lnTo>
                      <a:pt x="86" y="571"/>
                    </a:lnTo>
                    <a:lnTo>
                      <a:pt x="85" y="571"/>
                    </a:lnTo>
                    <a:lnTo>
                      <a:pt x="83" y="571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9" y="571"/>
                    </a:lnTo>
                    <a:lnTo>
                      <a:pt x="76" y="572"/>
                    </a:lnTo>
                    <a:lnTo>
                      <a:pt x="78" y="571"/>
                    </a:lnTo>
                    <a:lnTo>
                      <a:pt x="76" y="571"/>
                    </a:lnTo>
                    <a:lnTo>
                      <a:pt x="75" y="571"/>
                    </a:lnTo>
                    <a:lnTo>
                      <a:pt x="72" y="571"/>
                    </a:lnTo>
                    <a:lnTo>
                      <a:pt x="74" y="570"/>
                    </a:lnTo>
                    <a:lnTo>
                      <a:pt x="75" y="570"/>
                    </a:lnTo>
                    <a:lnTo>
                      <a:pt x="79" y="568"/>
                    </a:lnTo>
                    <a:lnTo>
                      <a:pt x="82" y="567"/>
                    </a:lnTo>
                    <a:lnTo>
                      <a:pt x="85" y="565"/>
                    </a:lnTo>
                    <a:lnTo>
                      <a:pt x="87" y="565"/>
                    </a:lnTo>
                    <a:lnTo>
                      <a:pt x="90" y="563"/>
                    </a:lnTo>
                    <a:lnTo>
                      <a:pt x="94" y="559"/>
                    </a:lnTo>
                    <a:lnTo>
                      <a:pt x="98" y="556"/>
                    </a:lnTo>
                    <a:lnTo>
                      <a:pt x="101" y="554"/>
                    </a:lnTo>
                    <a:lnTo>
                      <a:pt x="104" y="554"/>
                    </a:lnTo>
                    <a:lnTo>
                      <a:pt x="104" y="553"/>
                    </a:lnTo>
                    <a:lnTo>
                      <a:pt x="104" y="553"/>
                    </a:lnTo>
                    <a:lnTo>
                      <a:pt x="103" y="552"/>
                    </a:lnTo>
                    <a:lnTo>
                      <a:pt x="100" y="553"/>
                    </a:lnTo>
                    <a:lnTo>
                      <a:pt x="93" y="556"/>
                    </a:lnTo>
                    <a:lnTo>
                      <a:pt x="90" y="559"/>
                    </a:lnTo>
                    <a:lnTo>
                      <a:pt x="87" y="563"/>
                    </a:lnTo>
                    <a:lnTo>
                      <a:pt x="86" y="564"/>
                    </a:lnTo>
                    <a:lnTo>
                      <a:pt x="80" y="564"/>
                    </a:lnTo>
                    <a:lnTo>
                      <a:pt x="79" y="565"/>
                    </a:lnTo>
                    <a:lnTo>
                      <a:pt x="75" y="568"/>
                    </a:lnTo>
                    <a:lnTo>
                      <a:pt x="72" y="568"/>
                    </a:lnTo>
                    <a:lnTo>
                      <a:pt x="72" y="567"/>
                    </a:lnTo>
                    <a:lnTo>
                      <a:pt x="74" y="565"/>
                    </a:lnTo>
                    <a:lnTo>
                      <a:pt x="72" y="561"/>
                    </a:lnTo>
                    <a:lnTo>
                      <a:pt x="75" y="559"/>
                    </a:lnTo>
                    <a:lnTo>
                      <a:pt x="75" y="559"/>
                    </a:lnTo>
                    <a:lnTo>
                      <a:pt x="78" y="560"/>
                    </a:lnTo>
                    <a:lnTo>
                      <a:pt x="79" y="560"/>
                    </a:lnTo>
                    <a:lnTo>
                      <a:pt x="82" y="560"/>
                    </a:lnTo>
                    <a:lnTo>
                      <a:pt x="85" y="560"/>
                    </a:lnTo>
                    <a:lnTo>
                      <a:pt x="83" y="559"/>
                    </a:lnTo>
                    <a:lnTo>
                      <a:pt x="82" y="557"/>
                    </a:lnTo>
                    <a:lnTo>
                      <a:pt x="80" y="557"/>
                    </a:lnTo>
                    <a:lnTo>
                      <a:pt x="78" y="559"/>
                    </a:lnTo>
                    <a:lnTo>
                      <a:pt x="76" y="559"/>
                    </a:lnTo>
                    <a:lnTo>
                      <a:pt x="76" y="556"/>
                    </a:lnTo>
                    <a:lnTo>
                      <a:pt x="76" y="556"/>
                    </a:lnTo>
                    <a:lnTo>
                      <a:pt x="79" y="554"/>
                    </a:lnTo>
                    <a:lnTo>
                      <a:pt x="80" y="556"/>
                    </a:lnTo>
                    <a:lnTo>
                      <a:pt x="83" y="556"/>
                    </a:lnTo>
                    <a:lnTo>
                      <a:pt x="86" y="556"/>
                    </a:lnTo>
                    <a:lnTo>
                      <a:pt x="85" y="554"/>
                    </a:lnTo>
                    <a:lnTo>
                      <a:pt x="83" y="554"/>
                    </a:lnTo>
                    <a:lnTo>
                      <a:pt x="82" y="554"/>
                    </a:lnTo>
                    <a:lnTo>
                      <a:pt x="82" y="553"/>
                    </a:lnTo>
                    <a:lnTo>
                      <a:pt x="82" y="553"/>
                    </a:lnTo>
                    <a:lnTo>
                      <a:pt x="85" y="552"/>
                    </a:lnTo>
                    <a:lnTo>
                      <a:pt x="85" y="552"/>
                    </a:lnTo>
                    <a:lnTo>
                      <a:pt x="86" y="552"/>
                    </a:lnTo>
                    <a:lnTo>
                      <a:pt x="87" y="553"/>
                    </a:lnTo>
                    <a:lnTo>
                      <a:pt x="89" y="552"/>
                    </a:lnTo>
                    <a:lnTo>
                      <a:pt x="89" y="550"/>
                    </a:lnTo>
                    <a:lnTo>
                      <a:pt x="89" y="549"/>
                    </a:lnTo>
                    <a:lnTo>
                      <a:pt x="87" y="547"/>
                    </a:lnTo>
                    <a:lnTo>
                      <a:pt x="86" y="547"/>
                    </a:lnTo>
                    <a:lnTo>
                      <a:pt x="86" y="549"/>
                    </a:lnTo>
                    <a:lnTo>
                      <a:pt x="83" y="549"/>
                    </a:lnTo>
                    <a:lnTo>
                      <a:pt x="78" y="547"/>
                    </a:lnTo>
                    <a:lnTo>
                      <a:pt x="75" y="547"/>
                    </a:lnTo>
                    <a:lnTo>
                      <a:pt x="74" y="546"/>
                    </a:lnTo>
                    <a:lnTo>
                      <a:pt x="74" y="545"/>
                    </a:lnTo>
                    <a:lnTo>
                      <a:pt x="76" y="545"/>
                    </a:lnTo>
                    <a:lnTo>
                      <a:pt x="78" y="546"/>
                    </a:lnTo>
                    <a:lnTo>
                      <a:pt x="79" y="545"/>
                    </a:lnTo>
                    <a:lnTo>
                      <a:pt x="79" y="545"/>
                    </a:lnTo>
                    <a:lnTo>
                      <a:pt x="76" y="545"/>
                    </a:lnTo>
                    <a:lnTo>
                      <a:pt x="75" y="543"/>
                    </a:lnTo>
                    <a:lnTo>
                      <a:pt x="76" y="542"/>
                    </a:lnTo>
                    <a:lnTo>
                      <a:pt x="79" y="542"/>
                    </a:lnTo>
                    <a:lnTo>
                      <a:pt x="80" y="542"/>
                    </a:lnTo>
                    <a:lnTo>
                      <a:pt x="83" y="542"/>
                    </a:lnTo>
                    <a:lnTo>
                      <a:pt x="91" y="542"/>
                    </a:lnTo>
                    <a:lnTo>
                      <a:pt x="93" y="542"/>
                    </a:lnTo>
                    <a:lnTo>
                      <a:pt x="96" y="542"/>
                    </a:lnTo>
                    <a:lnTo>
                      <a:pt x="97" y="542"/>
                    </a:lnTo>
                    <a:lnTo>
                      <a:pt x="97" y="541"/>
                    </a:lnTo>
                    <a:lnTo>
                      <a:pt x="94" y="539"/>
                    </a:lnTo>
                    <a:lnTo>
                      <a:pt x="90" y="539"/>
                    </a:lnTo>
                    <a:lnTo>
                      <a:pt x="86" y="541"/>
                    </a:lnTo>
                    <a:lnTo>
                      <a:pt x="83" y="541"/>
                    </a:lnTo>
                    <a:lnTo>
                      <a:pt x="82" y="539"/>
                    </a:lnTo>
                    <a:lnTo>
                      <a:pt x="80" y="539"/>
                    </a:lnTo>
                    <a:lnTo>
                      <a:pt x="79" y="539"/>
                    </a:lnTo>
                    <a:lnTo>
                      <a:pt x="76" y="541"/>
                    </a:lnTo>
                    <a:lnTo>
                      <a:pt x="76" y="541"/>
                    </a:lnTo>
                    <a:lnTo>
                      <a:pt x="76" y="539"/>
                    </a:lnTo>
                    <a:lnTo>
                      <a:pt x="78" y="536"/>
                    </a:lnTo>
                    <a:lnTo>
                      <a:pt x="80" y="535"/>
                    </a:lnTo>
                    <a:lnTo>
                      <a:pt x="82" y="534"/>
                    </a:lnTo>
                    <a:lnTo>
                      <a:pt x="85" y="534"/>
                    </a:lnTo>
                    <a:lnTo>
                      <a:pt x="85" y="531"/>
                    </a:lnTo>
                    <a:lnTo>
                      <a:pt x="87" y="530"/>
                    </a:lnTo>
                    <a:lnTo>
                      <a:pt x="89" y="530"/>
                    </a:lnTo>
                    <a:lnTo>
                      <a:pt x="89" y="530"/>
                    </a:lnTo>
                    <a:lnTo>
                      <a:pt x="91" y="530"/>
                    </a:lnTo>
                    <a:lnTo>
                      <a:pt x="93" y="530"/>
                    </a:lnTo>
                    <a:lnTo>
                      <a:pt x="94" y="530"/>
                    </a:lnTo>
                    <a:lnTo>
                      <a:pt x="96" y="530"/>
                    </a:lnTo>
                    <a:lnTo>
                      <a:pt x="98" y="531"/>
                    </a:lnTo>
                    <a:lnTo>
                      <a:pt x="101" y="534"/>
                    </a:lnTo>
                    <a:lnTo>
                      <a:pt x="103" y="534"/>
                    </a:lnTo>
                    <a:lnTo>
                      <a:pt x="105" y="534"/>
                    </a:lnTo>
                    <a:lnTo>
                      <a:pt x="108" y="536"/>
                    </a:lnTo>
                    <a:lnTo>
                      <a:pt x="111" y="538"/>
                    </a:lnTo>
                    <a:lnTo>
                      <a:pt x="115" y="539"/>
                    </a:lnTo>
                    <a:lnTo>
                      <a:pt x="116" y="539"/>
                    </a:lnTo>
                    <a:lnTo>
                      <a:pt x="118" y="539"/>
                    </a:lnTo>
                    <a:lnTo>
                      <a:pt x="118" y="538"/>
                    </a:lnTo>
                    <a:lnTo>
                      <a:pt x="118" y="536"/>
                    </a:lnTo>
                    <a:lnTo>
                      <a:pt x="115" y="538"/>
                    </a:lnTo>
                    <a:lnTo>
                      <a:pt x="115" y="538"/>
                    </a:lnTo>
                    <a:lnTo>
                      <a:pt x="112" y="538"/>
                    </a:lnTo>
                    <a:lnTo>
                      <a:pt x="109" y="536"/>
                    </a:lnTo>
                    <a:lnTo>
                      <a:pt x="107" y="532"/>
                    </a:lnTo>
                    <a:lnTo>
                      <a:pt x="107" y="531"/>
                    </a:lnTo>
                    <a:lnTo>
                      <a:pt x="108" y="531"/>
                    </a:lnTo>
                    <a:lnTo>
                      <a:pt x="112" y="531"/>
                    </a:lnTo>
                    <a:lnTo>
                      <a:pt x="116" y="530"/>
                    </a:lnTo>
                    <a:lnTo>
                      <a:pt x="118" y="528"/>
                    </a:lnTo>
                    <a:lnTo>
                      <a:pt x="116" y="527"/>
                    </a:lnTo>
                    <a:lnTo>
                      <a:pt x="114" y="527"/>
                    </a:lnTo>
                    <a:lnTo>
                      <a:pt x="112" y="527"/>
                    </a:lnTo>
                    <a:lnTo>
                      <a:pt x="112" y="528"/>
                    </a:lnTo>
                    <a:lnTo>
                      <a:pt x="112" y="530"/>
                    </a:lnTo>
                    <a:lnTo>
                      <a:pt x="112" y="530"/>
                    </a:lnTo>
                    <a:lnTo>
                      <a:pt x="108" y="530"/>
                    </a:lnTo>
                    <a:lnTo>
                      <a:pt x="107" y="528"/>
                    </a:lnTo>
                    <a:lnTo>
                      <a:pt x="107" y="527"/>
                    </a:lnTo>
                    <a:lnTo>
                      <a:pt x="108" y="527"/>
                    </a:lnTo>
                    <a:lnTo>
                      <a:pt x="109" y="527"/>
                    </a:lnTo>
                    <a:lnTo>
                      <a:pt x="109" y="525"/>
                    </a:lnTo>
                    <a:lnTo>
                      <a:pt x="109" y="524"/>
                    </a:lnTo>
                    <a:lnTo>
                      <a:pt x="108" y="524"/>
                    </a:lnTo>
                    <a:lnTo>
                      <a:pt x="107" y="525"/>
                    </a:lnTo>
                    <a:lnTo>
                      <a:pt x="105" y="524"/>
                    </a:lnTo>
                    <a:lnTo>
                      <a:pt x="104" y="524"/>
                    </a:lnTo>
                    <a:lnTo>
                      <a:pt x="104" y="525"/>
                    </a:lnTo>
                    <a:lnTo>
                      <a:pt x="105" y="527"/>
                    </a:lnTo>
                    <a:lnTo>
                      <a:pt x="105" y="528"/>
                    </a:lnTo>
                    <a:lnTo>
                      <a:pt x="104" y="531"/>
                    </a:lnTo>
                    <a:lnTo>
                      <a:pt x="101" y="531"/>
                    </a:lnTo>
                    <a:lnTo>
                      <a:pt x="100" y="531"/>
                    </a:lnTo>
                    <a:lnTo>
                      <a:pt x="98" y="528"/>
                    </a:lnTo>
                    <a:lnTo>
                      <a:pt x="96" y="528"/>
                    </a:lnTo>
                    <a:lnTo>
                      <a:pt x="94" y="527"/>
                    </a:lnTo>
                    <a:lnTo>
                      <a:pt x="94" y="525"/>
                    </a:lnTo>
                    <a:lnTo>
                      <a:pt x="93" y="525"/>
                    </a:lnTo>
                    <a:lnTo>
                      <a:pt x="93" y="527"/>
                    </a:lnTo>
                    <a:lnTo>
                      <a:pt x="89" y="527"/>
                    </a:lnTo>
                    <a:lnTo>
                      <a:pt x="87" y="528"/>
                    </a:lnTo>
                    <a:lnTo>
                      <a:pt x="86" y="530"/>
                    </a:lnTo>
                    <a:lnTo>
                      <a:pt x="83" y="532"/>
                    </a:lnTo>
                    <a:lnTo>
                      <a:pt x="80" y="532"/>
                    </a:lnTo>
                    <a:lnTo>
                      <a:pt x="80" y="532"/>
                    </a:lnTo>
                    <a:lnTo>
                      <a:pt x="80" y="531"/>
                    </a:lnTo>
                    <a:lnTo>
                      <a:pt x="83" y="527"/>
                    </a:lnTo>
                    <a:lnTo>
                      <a:pt x="85" y="527"/>
                    </a:lnTo>
                    <a:lnTo>
                      <a:pt x="85" y="525"/>
                    </a:lnTo>
                    <a:lnTo>
                      <a:pt x="85" y="525"/>
                    </a:lnTo>
                    <a:lnTo>
                      <a:pt x="86" y="524"/>
                    </a:lnTo>
                    <a:lnTo>
                      <a:pt x="87" y="523"/>
                    </a:lnTo>
                    <a:lnTo>
                      <a:pt x="87" y="523"/>
                    </a:lnTo>
                    <a:lnTo>
                      <a:pt x="89" y="520"/>
                    </a:lnTo>
                    <a:lnTo>
                      <a:pt x="89" y="521"/>
                    </a:lnTo>
                    <a:lnTo>
                      <a:pt x="91" y="523"/>
                    </a:lnTo>
                    <a:lnTo>
                      <a:pt x="94" y="523"/>
                    </a:lnTo>
                    <a:lnTo>
                      <a:pt x="97" y="523"/>
                    </a:lnTo>
                    <a:lnTo>
                      <a:pt x="97" y="523"/>
                    </a:lnTo>
                    <a:lnTo>
                      <a:pt x="96" y="521"/>
                    </a:lnTo>
                    <a:lnTo>
                      <a:pt x="94" y="523"/>
                    </a:lnTo>
                    <a:lnTo>
                      <a:pt x="93" y="521"/>
                    </a:lnTo>
                    <a:lnTo>
                      <a:pt x="89" y="518"/>
                    </a:lnTo>
                    <a:lnTo>
                      <a:pt x="89" y="516"/>
                    </a:lnTo>
                    <a:lnTo>
                      <a:pt x="87" y="516"/>
                    </a:lnTo>
                    <a:lnTo>
                      <a:pt x="87" y="514"/>
                    </a:lnTo>
                    <a:lnTo>
                      <a:pt x="89" y="514"/>
                    </a:lnTo>
                    <a:lnTo>
                      <a:pt x="91" y="514"/>
                    </a:lnTo>
                    <a:lnTo>
                      <a:pt x="93" y="518"/>
                    </a:lnTo>
                    <a:lnTo>
                      <a:pt x="96" y="520"/>
                    </a:lnTo>
                    <a:lnTo>
                      <a:pt x="96" y="520"/>
                    </a:lnTo>
                    <a:lnTo>
                      <a:pt x="96" y="518"/>
                    </a:lnTo>
                    <a:lnTo>
                      <a:pt x="94" y="516"/>
                    </a:lnTo>
                    <a:lnTo>
                      <a:pt x="96" y="516"/>
                    </a:lnTo>
                    <a:lnTo>
                      <a:pt x="97" y="517"/>
                    </a:lnTo>
                    <a:lnTo>
                      <a:pt x="97" y="518"/>
                    </a:lnTo>
                    <a:lnTo>
                      <a:pt x="103" y="521"/>
                    </a:lnTo>
                    <a:lnTo>
                      <a:pt x="104" y="521"/>
                    </a:lnTo>
                    <a:lnTo>
                      <a:pt x="105" y="521"/>
                    </a:lnTo>
                    <a:lnTo>
                      <a:pt x="108" y="521"/>
                    </a:lnTo>
                    <a:lnTo>
                      <a:pt x="108" y="523"/>
                    </a:lnTo>
                    <a:lnTo>
                      <a:pt x="111" y="524"/>
                    </a:lnTo>
                    <a:lnTo>
                      <a:pt x="114" y="524"/>
                    </a:lnTo>
                    <a:lnTo>
                      <a:pt x="114" y="525"/>
                    </a:lnTo>
                    <a:lnTo>
                      <a:pt x="116" y="525"/>
                    </a:lnTo>
                    <a:lnTo>
                      <a:pt x="116" y="524"/>
                    </a:lnTo>
                    <a:lnTo>
                      <a:pt x="114" y="523"/>
                    </a:lnTo>
                    <a:lnTo>
                      <a:pt x="108" y="518"/>
                    </a:lnTo>
                    <a:lnTo>
                      <a:pt x="108" y="517"/>
                    </a:lnTo>
                    <a:lnTo>
                      <a:pt x="108" y="516"/>
                    </a:lnTo>
                    <a:lnTo>
                      <a:pt x="111" y="514"/>
                    </a:lnTo>
                    <a:lnTo>
                      <a:pt x="111" y="513"/>
                    </a:lnTo>
                    <a:lnTo>
                      <a:pt x="112" y="512"/>
                    </a:lnTo>
                    <a:lnTo>
                      <a:pt x="114" y="512"/>
                    </a:lnTo>
                    <a:lnTo>
                      <a:pt x="114" y="510"/>
                    </a:lnTo>
                    <a:lnTo>
                      <a:pt x="111" y="510"/>
                    </a:lnTo>
                    <a:lnTo>
                      <a:pt x="109" y="512"/>
                    </a:lnTo>
                    <a:lnTo>
                      <a:pt x="107" y="512"/>
                    </a:lnTo>
                    <a:lnTo>
                      <a:pt x="105" y="512"/>
                    </a:lnTo>
                    <a:lnTo>
                      <a:pt x="105" y="513"/>
                    </a:lnTo>
                    <a:lnTo>
                      <a:pt x="108" y="514"/>
                    </a:lnTo>
                    <a:lnTo>
                      <a:pt x="107" y="514"/>
                    </a:lnTo>
                    <a:lnTo>
                      <a:pt x="104" y="514"/>
                    </a:lnTo>
                    <a:lnTo>
                      <a:pt x="103" y="516"/>
                    </a:lnTo>
                    <a:lnTo>
                      <a:pt x="101" y="514"/>
                    </a:lnTo>
                    <a:lnTo>
                      <a:pt x="98" y="516"/>
                    </a:lnTo>
                    <a:lnTo>
                      <a:pt x="97" y="514"/>
                    </a:lnTo>
                    <a:lnTo>
                      <a:pt x="96" y="513"/>
                    </a:lnTo>
                    <a:lnTo>
                      <a:pt x="96" y="512"/>
                    </a:lnTo>
                    <a:lnTo>
                      <a:pt x="97" y="512"/>
                    </a:lnTo>
                    <a:lnTo>
                      <a:pt x="97" y="510"/>
                    </a:lnTo>
                    <a:lnTo>
                      <a:pt x="96" y="510"/>
                    </a:lnTo>
                    <a:lnTo>
                      <a:pt x="93" y="510"/>
                    </a:lnTo>
                    <a:lnTo>
                      <a:pt x="93" y="510"/>
                    </a:lnTo>
                    <a:lnTo>
                      <a:pt x="96" y="509"/>
                    </a:lnTo>
                    <a:lnTo>
                      <a:pt x="100" y="507"/>
                    </a:lnTo>
                    <a:lnTo>
                      <a:pt x="101" y="507"/>
                    </a:lnTo>
                    <a:lnTo>
                      <a:pt x="104" y="507"/>
                    </a:lnTo>
                    <a:lnTo>
                      <a:pt x="105" y="507"/>
                    </a:lnTo>
                    <a:lnTo>
                      <a:pt x="107" y="507"/>
                    </a:lnTo>
                    <a:lnTo>
                      <a:pt x="109" y="507"/>
                    </a:lnTo>
                    <a:lnTo>
                      <a:pt x="112" y="507"/>
                    </a:lnTo>
                    <a:lnTo>
                      <a:pt x="112" y="506"/>
                    </a:lnTo>
                    <a:lnTo>
                      <a:pt x="114" y="506"/>
                    </a:lnTo>
                    <a:lnTo>
                      <a:pt x="115" y="505"/>
                    </a:lnTo>
                    <a:lnTo>
                      <a:pt x="116" y="503"/>
                    </a:lnTo>
                    <a:lnTo>
                      <a:pt x="116" y="502"/>
                    </a:lnTo>
                    <a:lnTo>
                      <a:pt x="116" y="502"/>
                    </a:lnTo>
                    <a:lnTo>
                      <a:pt x="115" y="503"/>
                    </a:lnTo>
                    <a:lnTo>
                      <a:pt x="114" y="503"/>
                    </a:lnTo>
                    <a:lnTo>
                      <a:pt x="112" y="502"/>
                    </a:lnTo>
                    <a:lnTo>
                      <a:pt x="114" y="500"/>
                    </a:lnTo>
                    <a:lnTo>
                      <a:pt x="115" y="495"/>
                    </a:lnTo>
                    <a:lnTo>
                      <a:pt x="115" y="494"/>
                    </a:lnTo>
                    <a:lnTo>
                      <a:pt x="116" y="492"/>
                    </a:lnTo>
                    <a:lnTo>
                      <a:pt x="118" y="494"/>
                    </a:lnTo>
                    <a:lnTo>
                      <a:pt x="118" y="495"/>
                    </a:lnTo>
                    <a:lnTo>
                      <a:pt x="118" y="496"/>
                    </a:lnTo>
                    <a:lnTo>
                      <a:pt x="118" y="498"/>
                    </a:lnTo>
                    <a:lnTo>
                      <a:pt x="121" y="498"/>
                    </a:lnTo>
                    <a:lnTo>
                      <a:pt x="122" y="498"/>
                    </a:lnTo>
                    <a:lnTo>
                      <a:pt x="123" y="499"/>
                    </a:lnTo>
                    <a:lnTo>
                      <a:pt x="125" y="499"/>
                    </a:lnTo>
                    <a:lnTo>
                      <a:pt x="125" y="498"/>
                    </a:lnTo>
                    <a:lnTo>
                      <a:pt x="126" y="499"/>
                    </a:lnTo>
                    <a:lnTo>
                      <a:pt x="127" y="499"/>
                    </a:lnTo>
                    <a:lnTo>
                      <a:pt x="126" y="498"/>
                    </a:lnTo>
                    <a:lnTo>
                      <a:pt x="125" y="496"/>
                    </a:lnTo>
                    <a:lnTo>
                      <a:pt x="122" y="496"/>
                    </a:lnTo>
                    <a:lnTo>
                      <a:pt x="122" y="495"/>
                    </a:lnTo>
                    <a:lnTo>
                      <a:pt x="123" y="495"/>
                    </a:lnTo>
                    <a:lnTo>
                      <a:pt x="126" y="495"/>
                    </a:lnTo>
                    <a:lnTo>
                      <a:pt x="126" y="494"/>
                    </a:lnTo>
                    <a:lnTo>
                      <a:pt x="125" y="492"/>
                    </a:lnTo>
                    <a:lnTo>
                      <a:pt x="123" y="492"/>
                    </a:lnTo>
                    <a:lnTo>
                      <a:pt x="123" y="492"/>
                    </a:lnTo>
                    <a:lnTo>
                      <a:pt x="122" y="491"/>
                    </a:lnTo>
                    <a:lnTo>
                      <a:pt x="122" y="492"/>
                    </a:lnTo>
                    <a:lnTo>
                      <a:pt x="121" y="492"/>
                    </a:lnTo>
                    <a:lnTo>
                      <a:pt x="118" y="491"/>
                    </a:lnTo>
                    <a:lnTo>
                      <a:pt x="118" y="491"/>
                    </a:lnTo>
                    <a:lnTo>
                      <a:pt x="119" y="489"/>
                    </a:lnTo>
                    <a:lnTo>
                      <a:pt x="121" y="488"/>
                    </a:lnTo>
                    <a:lnTo>
                      <a:pt x="122" y="485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6" y="485"/>
                    </a:lnTo>
                    <a:lnTo>
                      <a:pt x="127" y="485"/>
                    </a:lnTo>
                    <a:lnTo>
                      <a:pt x="127" y="484"/>
                    </a:lnTo>
                    <a:lnTo>
                      <a:pt x="126" y="483"/>
                    </a:lnTo>
                    <a:lnTo>
                      <a:pt x="123" y="483"/>
                    </a:lnTo>
                    <a:lnTo>
                      <a:pt x="123" y="483"/>
                    </a:lnTo>
                    <a:lnTo>
                      <a:pt x="123" y="481"/>
                    </a:lnTo>
                    <a:lnTo>
                      <a:pt x="126" y="480"/>
                    </a:lnTo>
                    <a:lnTo>
                      <a:pt x="127" y="478"/>
                    </a:lnTo>
                    <a:lnTo>
                      <a:pt x="129" y="478"/>
                    </a:lnTo>
                    <a:lnTo>
                      <a:pt x="129" y="477"/>
                    </a:lnTo>
                    <a:lnTo>
                      <a:pt x="130" y="476"/>
                    </a:lnTo>
                    <a:lnTo>
                      <a:pt x="130" y="474"/>
                    </a:lnTo>
                    <a:lnTo>
                      <a:pt x="127" y="474"/>
                    </a:lnTo>
                    <a:lnTo>
                      <a:pt x="127" y="474"/>
                    </a:lnTo>
                    <a:lnTo>
                      <a:pt x="130" y="473"/>
                    </a:lnTo>
                    <a:lnTo>
                      <a:pt x="132" y="473"/>
                    </a:lnTo>
                    <a:lnTo>
                      <a:pt x="132" y="471"/>
                    </a:lnTo>
                    <a:lnTo>
                      <a:pt x="130" y="470"/>
                    </a:lnTo>
                    <a:lnTo>
                      <a:pt x="127" y="471"/>
                    </a:lnTo>
                    <a:lnTo>
                      <a:pt x="126" y="473"/>
                    </a:lnTo>
                    <a:lnTo>
                      <a:pt x="123" y="473"/>
                    </a:lnTo>
                    <a:lnTo>
                      <a:pt x="122" y="471"/>
                    </a:lnTo>
                    <a:lnTo>
                      <a:pt x="121" y="471"/>
                    </a:lnTo>
                    <a:lnTo>
                      <a:pt x="118" y="471"/>
                    </a:lnTo>
                    <a:lnTo>
                      <a:pt x="116" y="470"/>
                    </a:lnTo>
                    <a:lnTo>
                      <a:pt x="116" y="471"/>
                    </a:lnTo>
                    <a:lnTo>
                      <a:pt x="114" y="470"/>
                    </a:lnTo>
                    <a:lnTo>
                      <a:pt x="112" y="469"/>
                    </a:lnTo>
                    <a:lnTo>
                      <a:pt x="109" y="469"/>
                    </a:lnTo>
                    <a:lnTo>
                      <a:pt x="108" y="467"/>
                    </a:lnTo>
                    <a:lnTo>
                      <a:pt x="108" y="466"/>
                    </a:lnTo>
                    <a:lnTo>
                      <a:pt x="108" y="465"/>
                    </a:lnTo>
                    <a:lnTo>
                      <a:pt x="104" y="462"/>
                    </a:lnTo>
                    <a:lnTo>
                      <a:pt x="100" y="460"/>
                    </a:lnTo>
                    <a:lnTo>
                      <a:pt x="96" y="459"/>
                    </a:lnTo>
                    <a:lnTo>
                      <a:pt x="94" y="456"/>
                    </a:lnTo>
                    <a:lnTo>
                      <a:pt x="94" y="455"/>
                    </a:lnTo>
                    <a:lnTo>
                      <a:pt x="93" y="452"/>
                    </a:lnTo>
                    <a:lnTo>
                      <a:pt x="91" y="449"/>
                    </a:lnTo>
                    <a:lnTo>
                      <a:pt x="90" y="449"/>
                    </a:lnTo>
                    <a:lnTo>
                      <a:pt x="90" y="448"/>
                    </a:lnTo>
                    <a:lnTo>
                      <a:pt x="93" y="445"/>
                    </a:lnTo>
                    <a:lnTo>
                      <a:pt x="96" y="445"/>
                    </a:lnTo>
                    <a:lnTo>
                      <a:pt x="97" y="444"/>
                    </a:lnTo>
                    <a:lnTo>
                      <a:pt x="98" y="445"/>
                    </a:lnTo>
                    <a:lnTo>
                      <a:pt x="101" y="445"/>
                    </a:lnTo>
                    <a:lnTo>
                      <a:pt x="103" y="447"/>
                    </a:lnTo>
                    <a:lnTo>
                      <a:pt x="105" y="448"/>
                    </a:lnTo>
                    <a:lnTo>
                      <a:pt x="108" y="448"/>
                    </a:lnTo>
                    <a:lnTo>
                      <a:pt x="108" y="448"/>
                    </a:lnTo>
                    <a:lnTo>
                      <a:pt x="111" y="449"/>
                    </a:lnTo>
                    <a:lnTo>
                      <a:pt x="112" y="449"/>
                    </a:lnTo>
                    <a:lnTo>
                      <a:pt x="115" y="451"/>
                    </a:lnTo>
                    <a:lnTo>
                      <a:pt x="116" y="451"/>
                    </a:lnTo>
                    <a:lnTo>
                      <a:pt x="118" y="452"/>
                    </a:lnTo>
                    <a:lnTo>
                      <a:pt x="119" y="458"/>
                    </a:lnTo>
                    <a:lnTo>
                      <a:pt x="121" y="459"/>
                    </a:lnTo>
                    <a:lnTo>
                      <a:pt x="123" y="462"/>
                    </a:lnTo>
                    <a:lnTo>
                      <a:pt x="125" y="463"/>
                    </a:lnTo>
                    <a:lnTo>
                      <a:pt x="127" y="465"/>
                    </a:lnTo>
                    <a:lnTo>
                      <a:pt x="129" y="463"/>
                    </a:lnTo>
                    <a:lnTo>
                      <a:pt x="130" y="462"/>
                    </a:lnTo>
                    <a:lnTo>
                      <a:pt x="129" y="460"/>
                    </a:lnTo>
                    <a:lnTo>
                      <a:pt x="127" y="462"/>
                    </a:lnTo>
                    <a:lnTo>
                      <a:pt x="127" y="462"/>
                    </a:lnTo>
                    <a:lnTo>
                      <a:pt x="126" y="460"/>
                    </a:lnTo>
                    <a:lnTo>
                      <a:pt x="123" y="458"/>
                    </a:lnTo>
                    <a:lnTo>
                      <a:pt x="123" y="456"/>
                    </a:lnTo>
                    <a:lnTo>
                      <a:pt x="123" y="456"/>
                    </a:lnTo>
                    <a:lnTo>
                      <a:pt x="126" y="459"/>
                    </a:lnTo>
                    <a:lnTo>
                      <a:pt x="127" y="459"/>
                    </a:lnTo>
                    <a:lnTo>
                      <a:pt x="127" y="458"/>
                    </a:lnTo>
                    <a:lnTo>
                      <a:pt x="129" y="458"/>
                    </a:lnTo>
                    <a:lnTo>
                      <a:pt x="129" y="456"/>
                    </a:lnTo>
                    <a:lnTo>
                      <a:pt x="126" y="455"/>
                    </a:lnTo>
                    <a:lnTo>
                      <a:pt x="123" y="452"/>
                    </a:lnTo>
                    <a:lnTo>
                      <a:pt x="122" y="451"/>
                    </a:lnTo>
                    <a:lnTo>
                      <a:pt x="123" y="449"/>
                    </a:lnTo>
                    <a:lnTo>
                      <a:pt x="123" y="449"/>
                    </a:lnTo>
                    <a:lnTo>
                      <a:pt x="125" y="452"/>
                    </a:lnTo>
                    <a:lnTo>
                      <a:pt x="126" y="452"/>
                    </a:lnTo>
                    <a:lnTo>
                      <a:pt x="126" y="449"/>
                    </a:lnTo>
                    <a:lnTo>
                      <a:pt x="123" y="447"/>
                    </a:lnTo>
                    <a:lnTo>
                      <a:pt x="121" y="445"/>
                    </a:lnTo>
                    <a:lnTo>
                      <a:pt x="121" y="444"/>
                    </a:lnTo>
                    <a:lnTo>
                      <a:pt x="121" y="442"/>
                    </a:lnTo>
                    <a:lnTo>
                      <a:pt x="123" y="444"/>
                    </a:lnTo>
                    <a:lnTo>
                      <a:pt x="127" y="445"/>
                    </a:lnTo>
                    <a:lnTo>
                      <a:pt x="129" y="445"/>
                    </a:lnTo>
                    <a:lnTo>
                      <a:pt x="130" y="442"/>
                    </a:lnTo>
                    <a:lnTo>
                      <a:pt x="127" y="441"/>
                    </a:lnTo>
                    <a:lnTo>
                      <a:pt x="126" y="441"/>
                    </a:lnTo>
                    <a:lnTo>
                      <a:pt x="125" y="441"/>
                    </a:lnTo>
                    <a:lnTo>
                      <a:pt x="123" y="441"/>
                    </a:lnTo>
                    <a:lnTo>
                      <a:pt x="121" y="441"/>
                    </a:lnTo>
                    <a:lnTo>
                      <a:pt x="121" y="440"/>
                    </a:lnTo>
                    <a:lnTo>
                      <a:pt x="121" y="438"/>
                    </a:lnTo>
                    <a:lnTo>
                      <a:pt x="123" y="437"/>
                    </a:lnTo>
                    <a:lnTo>
                      <a:pt x="125" y="438"/>
                    </a:lnTo>
                    <a:lnTo>
                      <a:pt x="127" y="438"/>
                    </a:lnTo>
                    <a:lnTo>
                      <a:pt x="127" y="438"/>
                    </a:lnTo>
                    <a:lnTo>
                      <a:pt x="127" y="437"/>
                    </a:lnTo>
                    <a:lnTo>
                      <a:pt x="126" y="434"/>
                    </a:lnTo>
                    <a:lnTo>
                      <a:pt x="125" y="436"/>
                    </a:lnTo>
                    <a:lnTo>
                      <a:pt x="123" y="436"/>
                    </a:lnTo>
                    <a:lnTo>
                      <a:pt x="122" y="436"/>
                    </a:lnTo>
                    <a:lnTo>
                      <a:pt x="121" y="437"/>
                    </a:lnTo>
                    <a:lnTo>
                      <a:pt x="118" y="440"/>
                    </a:lnTo>
                    <a:lnTo>
                      <a:pt x="116" y="440"/>
                    </a:lnTo>
                    <a:lnTo>
                      <a:pt x="116" y="438"/>
                    </a:lnTo>
                    <a:lnTo>
                      <a:pt x="118" y="437"/>
                    </a:lnTo>
                    <a:lnTo>
                      <a:pt x="118" y="436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3" y="433"/>
                    </a:lnTo>
                    <a:lnTo>
                      <a:pt x="125" y="431"/>
                    </a:lnTo>
                    <a:lnTo>
                      <a:pt x="126" y="431"/>
                    </a:lnTo>
                    <a:lnTo>
                      <a:pt x="127" y="430"/>
                    </a:lnTo>
                    <a:lnTo>
                      <a:pt x="126" y="430"/>
                    </a:lnTo>
                    <a:lnTo>
                      <a:pt x="123" y="430"/>
                    </a:lnTo>
                    <a:lnTo>
                      <a:pt x="122" y="431"/>
                    </a:lnTo>
                    <a:lnTo>
                      <a:pt x="121" y="431"/>
                    </a:lnTo>
                    <a:lnTo>
                      <a:pt x="119" y="431"/>
                    </a:lnTo>
                    <a:lnTo>
                      <a:pt x="116" y="431"/>
                    </a:lnTo>
                    <a:lnTo>
                      <a:pt x="115" y="431"/>
                    </a:lnTo>
                    <a:lnTo>
                      <a:pt x="115" y="430"/>
                    </a:lnTo>
                    <a:lnTo>
                      <a:pt x="116" y="429"/>
                    </a:lnTo>
                    <a:lnTo>
                      <a:pt x="118" y="427"/>
                    </a:lnTo>
                    <a:lnTo>
                      <a:pt x="122" y="427"/>
                    </a:lnTo>
                    <a:lnTo>
                      <a:pt x="126" y="426"/>
                    </a:lnTo>
                    <a:lnTo>
                      <a:pt x="129" y="424"/>
                    </a:lnTo>
                    <a:lnTo>
                      <a:pt x="129" y="423"/>
                    </a:lnTo>
                    <a:lnTo>
                      <a:pt x="127" y="423"/>
                    </a:lnTo>
                    <a:lnTo>
                      <a:pt x="126" y="423"/>
                    </a:lnTo>
                    <a:lnTo>
                      <a:pt x="125" y="424"/>
                    </a:lnTo>
                    <a:lnTo>
                      <a:pt x="122" y="424"/>
                    </a:lnTo>
                    <a:lnTo>
                      <a:pt x="121" y="424"/>
                    </a:lnTo>
                    <a:lnTo>
                      <a:pt x="119" y="423"/>
                    </a:lnTo>
                    <a:lnTo>
                      <a:pt x="119" y="422"/>
                    </a:lnTo>
                    <a:lnTo>
                      <a:pt x="116" y="422"/>
                    </a:lnTo>
                    <a:lnTo>
                      <a:pt x="116" y="422"/>
                    </a:lnTo>
                    <a:lnTo>
                      <a:pt x="116" y="420"/>
                    </a:lnTo>
                    <a:lnTo>
                      <a:pt x="118" y="419"/>
                    </a:lnTo>
                    <a:lnTo>
                      <a:pt x="119" y="416"/>
                    </a:lnTo>
                    <a:lnTo>
                      <a:pt x="119" y="415"/>
                    </a:lnTo>
                    <a:lnTo>
                      <a:pt x="122" y="413"/>
                    </a:lnTo>
                    <a:lnTo>
                      <a:pt x="122" y="413"/>
                    </a:lnTo>
                    <a:lnTo>
                      <a:pt x="121" y="413"/>
                    </a:lnTo>
                    <a:lnTo>
                      <a:pt x="119" y="415"/>
                    </a:lnTo>
                    <a:lnTo>
                      <a:pt x="116" y="418"/>
                    </a:lnTo>
                    <a:lnTo>
                      <a:pt x="116" y="419"/>
                    </a:lnTo>
                    <a:lnTo>
                      <a:pt x="114" y="420"/>
                    </a:lnTo>
                    <a:lnTo>
                      <a:pt x="114" y="420"/>
                    </a:lnTo>
                    <a:lnTo>
                      <a:pt x="112" y="420"/>
                    </a:lnTo>
                    <a:lnTo>
                      <a:pt x="112" y="419"/>
                    </a:lnTo>
                    <a:lnTo>
                      <a:pt x="114" y="415"/>
                    </a:lnTo>
                    <a:lnTo>
                      <a:pt x="114" y="412"/>
                    </a:lnTo>
                    <a:lnTo>
                      <a:pt x="112" y="409"/>
                    </a:lnTo>
                    <a:lnTo>
                      <a:pt x="112" y="406"/>
                    </a:lnTo>
                    <a:lnTo>
                      <a:pt x="112" y="405"/>
                    </a:lnTo>
                    <a:lnTo>
                      <a:pt x="112" y="402"/>
                    </a:lnTo>
                    <a:lnTo>
                      <a:pt x="112" y="404"/>
                    </a:lnTo>
                    <a:lnTo>
                      <a:pt x="111" y="404"/>
                    </a:lnTo>
                    <a:lnTo>
                      <a:pt x="111" y="409"/>
                    </a:lnTo>
                    <a:lnTo>
                      <a:pt x="111" y="411"/>
                    </a:lnTo>
                    <a:lnTo>
                      <a:pt x="112" y="413"/>
                    </a:lnTo>
                    <a:lnTo>
                      <a:pt x="112" y="416"/>
                    </a:lnTo>
                    <a:lnTo>
                      <a:pt x="112" y="419"/>
                    </a:lnTo>
                    <a:lnTo>
                      <a:pt x="111" y="420"/>
                    </a:lnTo>
                    <a:lnTo>
                      <a:pt x="109" y="422"/>
                    </a:lnTo>
                    <a:lnTo>
                      <a:pt x="108" y="419"/>
                    </a:lnTo>
                    <a:lnTo>
                      <a:pt x="107" y="418"/>
                    </a:lnTo>
                    <a:lnTo>
                      <a:pt x="107" y="422"/>
                    </a:lnTo>
                    <a:lnTo>
                      <a:pt x="107" y="423"/>
                    </a:lnTo>
                    <a:lnTo>
                      <a:pt x="105" y="422"/>
                    </a:lnTo>
                    <a:lnTo>
                      <a:pt x="104" y="422"/>
                    </a:lnTo>
                    <a:lnTo>
                      <a:pt x="105" y="423"/>
                    </a:lnTo>
                    <a:lnTo>
                      <a:pt x="105" y="424"/>
                    </a:lnTo>
                    <a:lnTo>
                      <a:pt x="105" y="427"/>
                    </a:lnTo>
                    <a:lnTo>
                      <a:pt x="104" y="429"/>
                    </a:lnTo>
                    <a:lnTo>
                      <a:pt x="103" y="429"/>
                    </a:lnTo>
                    <a:lnTo>
                      <a:pt x="101" y="429"/>
                    </a:lnTo>
                    <a:lnTo>
                      <a:pt x="100" y="430"/>
                    </a:lnTo>
                    <a:lnTo>
                      <a:pt x="98" y="431"/>
                    </a:lnTo>
                    <a:lnTo>
                      <a:pt x="96" y="430"/>
                    </a:lnTo>
                    <a:lnTo>
                      <a:pt x="94" y="430"/>
                    </a:lnTo>
                    <a:lnTo>
                      <a:pt x="94" y="427"/>
                    </a:lnTo>
                    <a:lnTo>
                      <a:pt x="93" y="426"/>
                    </a:lnTo>
                    <a:lnTo>
                      <a:pt x="93" y="426"/>
                    </a:lnTo>
                    <a:lnTo>
                      <a:pt x="91" y="426"/>
                    </a:lnTo>
                    <a:lnTo>
                      <a:pt x="90" y="427"/>
                    </a:lnTo>
                    <a:lnTo>
                      <a:pt x="90" y="427"/>
                    </a:lnTo>
                    <a:lnTo>
                      <a:pt x="89" y="424"/>
                    </a:lnTo>
                    <a:lnTo>
                      <a:pt x="90" y="422"/>
                    </a:lnTo>
                    <a:lnTo>
                      <a:pt x="89" y="420"/>
                    </a:lnTo>
                    <a:lnTo>
                      <a:pt x="89" y="420"/>
                    </a:lnTo>
                    <a:lnTo>
                      <a:pt x="89" y="418"/>
                    </a:lnTo>
                    <a:lnTo>
                      <a:pt x="90" y="416"/>
                    </a:lnTo>
                    <a:lnTo>
                      <a:pt x="93" y="416"/>
                    </a:lnTo>
                    <a:lnTo>
                      <a:pt x="94" y="418"/>
                    </a:lnTo>
                    <a:lnTo>
                      <a:pt x="94" y="415"/>
                    </a:lnTo>
                    <a:lnTo>
                      <a:pt x="96" y="415"/>
                    </a:lnTo>
                    <a:lnTo>
                      <a:pt x="100" y="415"/>
                    </a:lnTo>
                    <a:lnTo>
                      <a:pt x="101" y="415"/>
                    </a:lnTo>
                    <a:lnTo>
                      <a:pt x="104" y="412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5" y="406"/>
                    </a:lnTo>
                    <a:lnTo>
                      <a:pt x="104" y="408"/>
                    </a:lnTo>
                    <a:lnTo>
                      <a:pt x="103" y="409"/>
                    </a:lnTo>
                    <a:lnTo>
                      <a:pt x="101" y="412"/>
                    </a:lnTo>
                    <a:lnTo>
                      <a:pt x="98" y="413"/>
                    </a:lnTo>
                    <a:lnTo>
                      <a:pt x="96" y="412"/>
                    </a:lnTo>
                    <a:lnTo>
                      <a:pt x="93" y="411"/>
                    </a:lnTo>
                    <a:lnTo>
                      <a:pt x="93" y="409"/>
                    </a:lnTo>
                    <a:lnTo>
                      <a:pt x="96" y="408"/>
                    </a:lnTo>
                    <a:lnTo>
                      <a:pt x="98" y="405"/>
                    </a:lnTo>
                    <a:lnTo>
                      <a:pt x="100" y="405"/>
                    </a:lnTo>
                    <a:lnTo>
                      <a:pt x="101" y="404"/>
                    </a:lnTo>
                    <a:lnTo>
                      <a:pt x="100" y="402"/>
                    </a:lnTo>
                    <a:lnTo>
                      <a:pt x="101" y="402"/>
                    </a:lnTo>
                    <a:lnTo>
                      <a:pt x="103" y="401"/>
                    </a:lnTo>
                    <a:lnTo>
                      <a:pt x="104" y="401"/>
                    </a:lnTo>
                    <a:lnTo>
                      <a:pt x="103" y="400"/>
                    </a:lnTo>
                    <a:lnTo>
                      <a:pt x="103" y="398"/>
                    </a:lnTo>
                    <a:lnTo>
                      <a:pt x="103" y="398"/>
                    </a:lnTo>
                    <a:lnTo>
                      <a:pt x="101" y="398"/>
                    </a:lnTo>
                    <a:lnTo>
                      <a:pt x="100" y="400"/>
                    </a:lnTo>
                    <a:lnTo>
                      <a:pt x="97" y="400"/>
                    </a:lnTo>
                    <a:lnTo>
                      <a:pt x="96" y="400"/>
                    </a:lnTo>
                    <a:lnTo>
                      <a:pt x="96" y="398"/>
                    </a:lnTo>
                    <a:lnTo>
                      <a:pt x="96" y="397"/>
                    </a:lnTo>
                    <a:lnTo>
                      <a:pt x="98" y="395"/>
                    </a:lnTo>
                    <a:lnTo>
                      <a:pt x="100" y="395"/>
                    </a:lnTo>
                    <a:lnTo>
                      <a:pt x="101" y="397"/>
                    </a:lnTo>
                    <a:lnTo>
                      <a:pt x="103" y="397"/>
                    </a:lnTo>
                    <a:lnTo>
                      <a:pt x="105" y="395"/>
                    </a:lnTo>
                    <a:lnTo>
                      <a:pt x="107" y="391"/>
                    </a:lnTo>
                    <a:lnTo>
                      <a:pt x="105" y="391"/>
                    </a:lnTo>
                    <a:lnTo>
                      <a:pt x="107" y="389"/>
                    </a:lnTo>
                    <a:lnTo>
                      <a:pt x="109" y="386"/>
                    </a:lnTo>
                    <a:lnTo>
                      <a:pt x="108" y="383"/>
                    </a:lnTo>
                    <a:lnTo>
                      <a:pt x="108" y="382"/>
                    </a:lnTo>
                    <a:lnTo>
                      <a:pt x="108" y="380"/>
                    </a:lnTo>
                    <a:lnTo>
                      <a:pt x="107" y="379"/>
                    </a:lnTo>
                    <a:lnTo>
                      <a:pt x="105" y="379"/>
                    </a:lnTo>
                    <a:lnTo>
                      <a:pt x="104" y="377"/>
                    </a:lnTo>
                    <a:lnTo>
                      <a:pt x="101" y="377"/>
                    </a:lnTo>
                    <a:lnTo>
                      <a:pt x="100" y="377"/>
                    </a:lnTo>
                    <a:lnTo>
                      <a:pt x="100" y="376"/>
                    </a:lnTo>
                    <a:lnTo>
                      <a:pt x="101" y="376"/>
                    </a:lnTo>
                    <a:lnTo>
                      <a:pt x="104" y="376"/>
                    </a:lnTo>
                    <a:lnTo>
                      <a:pt x="104" y="375"/>
                    </a:lnTo>
                    <a:lnTo>
                      <a:pt x="107" y="373"/>
                    </a:lnTo>
                    <a:lnTo>
                      <a:pt x="107" y="372"/>
                    </a:lnTo>
                    <a:lnTo>
                      <a:pt x="108" y="371"/>
                    </a:lnTo>
                    <a:lnTo>
                      <a:pt x="108" y="368"/>
                    </a:lnTo>
                    <a:lnTo>
                      <a:pt x="107" y="368"/>
                    </a:lnTo>
                    <a:lnTo>
                      <a:pt x="105" y="368"/>
                    </a:lnTo>
                    <a:lnTo>
                      <a:pt x="104" y="366"/>
                    </a:lnTo>
                    <a:lnTo>
                      <a:pt x="104" y="365"/>
                    </a:lnTo>
                    <a:lnTo>
                      <a:pt x="105" y="364"/>
                    </a:lnTo>
                    <a:lnTo>
                      <a:pt x="105" y="364"/>
                    </a:lnTo>
                    <a:lnTo>
                      <a:pt x="105" y="362"/>
                    </a:lnTo>
                    <a:lnTo>
                      <a:pt x="104" y="361"/>
                    </a:lnTo>
                    <a:lnTo>
                      <a:pt x="104" y="358"/>
                    </a:lnTo>
                    <a:lnTo>
                      <a:pt x="104" y="357"/>
                    </a:lnTo>
                    <a:lnTo>
                      <a:pt x="105" y="358"/>
                    </a:lnTo>
                    <a:lnTo>
                      <a:pt x="105" y="358"/>
                    </a:lnTo>
                    <a:lnTo>
                      <a:pt x="105" y="357"/>
                    </a:lnTo>
                    <a:lnTo>
                      <a:pt x="105" y="355"/>
                    </a:lnTo>
                    <a:lnTo>
                      <a:pt x="107" y="353"/>
                    </a:lnTo>
                    <a:lnTo>
                      <a:pt x="105" y="350"/>
                    </a:lnTo>
                    <a:lnTo>
                      <a:pt x="104" y="348"/>
                    </a:lnTo>
                    <a:lnTo>
                      <a:pt x="105" y="347"/>
                    </a:lnTo>
                    <a:lnTo>
                      <a:pt x="104" y="346"/>
                    </a:lnTo>
                    <a:lnTo>
                      <a:pt x="105" y="343"/>
                    </a:lnTo>
                    <a:lnTo>
                      <a:pt x="105" y="340"/>
                    </a:lnTo>
                    <a:lnTo>
                      <a:pt x="105" y="340"/>
                    </a:lnTo>
                    <a:lnTo>
                      <a:pt x="104" y="340"/>
                    </a:lnTo>
                    <a:lnTo>
                      <a:pt x="101" y="343"/>
                    </a:lnTo>
                    <a:lnTo>
                      <a:pt x="100" y="343"/>
                    </a:lnTo>
                    <a:lnTo>
                      <a:pt x="98" y="344"/>
                    </a:lnTo>
                    <a:lnTo>
                      <a:pt x="97" y="344"/>
                    </a:lnTo>
                    <a:lnTo>
                      <a:pt x="97" y="344"/>
                    </a:lnTo>
                    <a:lnTo>
                      <a:pt x="97" y="343"/>
                    </a:lnTo>
                    <a:lnTo>
                      <a:pt x="100" y="342"/>
                    </a:lnTo>
                    <a:lnTo>
                      <a:pt x="101" y="342"/>
                    </a:lnTo>
                    <a:lnTo>
                      <a:pt x="103" y="339"/>
                    </a:lnTo>
                    <a:lnTo>
                      <a:pt x="103" y="337"/>
                    </a:lnTo>
                    <a:lnTo>
                      <a:pt x="105" y="336"/>
                    </a:lnTo>
                    <a:lnTo>
                      <a:pt x="107" y="335"/>
                    </a:lnTo>
                    <a:lnTo>
                      <a:pt x="108" y="333"/>
                    </a:lnTo>
                    <a:lnTo>
                      <a:pt x="108" y="332"/>
                    </a:lnTo>
                    <a:lnTo>
                      <a:pt x="107" y="330"/>
                    </a:lnTo>
                    <a:lnTo>
                      <a:pt x="105" y="328"/>
                    </a:lnTo>
                    <a:lnTo>
                      <a:pt x="104" y="326"/>
                    </a:lnTo>
                    <a:lnTo>
                      <a:pt x="104" y="325"/>
                    </a:lnTo>
                    <a:lnTo>
                      <a:pt x="103" y="325"/>
                    </a:lnTo>
                    <a:lnTo>
                      <a:pt x="101" y="324"/>
                    </a:lnTo>
                    <a:lnTo>
                      <a:pt x="101" y="321"/>
                    </a:lnTo>
                    <a:lnTo>
                      <a:pt x="101" y="321"/>
                    </a:lnTo>
                    <a:lnTo>
                      <a:pt x="101" y="319"/>
                    </a:lnTo>
                    <a:lnTo>
                      <a:pt x="101" y="317"/>
                    </a:lnTo>
                    <a:lnTo>
                      <a:pt x="100" y="315"/>
                    </a:lnTo>
                    <a:lnTo>
                      <a:pt x="96" y="311"/>
                    </a:lnTo>
                    <a:lnTo>
                      <a:pt x="96" y="310"/>
                    </a:lnTo>
                    <a:lnTo>
                      <a:pt x="94" y="308"/>
                    </a:lnTo>
                    <a:lnTo>
                      <a:pt x="94" y="307"/>
                    </a:lnTo>
                    <a:lnTo>
                      <a:pt x="94" y="307"/>
                    </a:lnTo>
                    <a:lnTo>
                      <a:pt x="94" y="306"/>
                    </a:lnTo>
                    <a:lnTo>
                      <a:pt x="97" y="304"/>
                    </a:lnTo>
                    <a:lnTo>
                      <a:pt x="98" y="303"/>
                    </a:lnTo>
                    <a:lnTo>
                      <a:pt x="100" y="301"/>
                    </a:lnTo>
                    <a:lnTo>
                      <a:pt x="98" y="301"/>
                    </a:lnTo>
                    <a:lnTo>
                      <a:pt x="97" y="301"/>
                    </a:lnTo>
                    <a:lnTo>
                      <a:pt x="97" y="300"/>
                    </a:lnTo>
                    <a:lnTo>
                      <a:pt x="98" y="299"/>
                    </a:lnTo>
                    <a:lnTo>
                      <a:pt x="100" y="296"/>
                    </a:lnTo>
                    <a:lnTo>
                      <a:pt x="101" y="295"/>
                    </a:lnTo>
                    <a:lnTo>
                      <a:pt x="101" y="293"/>
                    </a:lnTo>
                    <a:lnTo>
                      <a:pt x="100" y="293"/>
                    </a:lnTo>
                    <a:lnTo>
                      <a:pt x="101" y="292"/>
                    </a:lnTo>
                    <a:lnTo>
                      <a:pt x="100" y="290"/>
                    </a:lnTo>
                    <a:lnTo>
                      <a:pt x="98" y="290"/>
                    </a:lnTo>
                    <a:lnTo>
                      <a:pt x="97" y="288"/>
                    </a:lnTo>
                    <a:lnTo>
                      <a:pt x="94" y="285"/>
                    </a:lnTo>
                    <a:lnTo>
                      <a:pt x="93" y="283"/>
                    </a:lnTo>
                    <a:lnTo>
                      <a:pt x="91" y="282"/>
                    </a:lnTo>
                    <a:lnTo>
                      <a:pt x="91" y="282"/>
                    </a:lnTo>
                    <a:lnTo>
                      <a:pt x="90" y="283"/>
                    </a:lnTo>
                    <a:lnTo>
                      <a:pt x="89" y="283"/>
                    </a:lnTo>
                    <a:lnTo>
                      <a:pt x="89" y="283"/>
                    </a:lnTo>
                    <a:lnTo>
                      <a:pt x="89" y="281"/>
                    </a:lnTo>
                    <a:lnTo>
                      <a:pt x="87" y="279"/>
                    </a:lnTo>
                    <a:lnTo>
                      <a:pt x="85" y="279"/>
                    </a:lnTo>
                    <a:lnTo>
                      <a:pt x="83" y="277"/>
                    </a:lnTo>
                    <a:lnTo>
                      <a:pt x="83" y="277"/>
                    </a:lnTo>
                    <a:lnTo>
                      <a:pt x="82" y="278"/>
                    </a:lnTo>
                    <a:lnTo>
                      <a:pt x="80" y="278"/>
                    </a:lnTo>
                    <a:lnTo>
                      <a:pt x="80" y="277"/>
                    </a:lnTo>
                    <a:lnTo>
                      <a:pt x="82" y="274"/>
                    </a:lnTo>
                    <a:lnTo>
                      <a:pt x="78" y="272"/>
                    </a:lnTo>
                    <a:lnTo>
                      <a:pt x="76" y="270"/>
                    </a:lnTo>
                    <a:lnTo>
                      <a:pt x="75" y="270"/>
                    </a:lnTo>
                    <a:lnTo>
                      <a:pt x="74" y="271"/>
                    </a:lnTo>
                    <a:lnTo>
                      <a:pt x="72" y="270"/>
                    </a:lnTo>
                    <a:lnTo>
                      <a:pt x="68" y="267"/>
                    </a:lnTo>
                    <a:lnTo>
                      <a:pt x="65" y="265"/>
                    </a:lnTo>
                    <a:lnTo>
                      <a:pt x="62" y="264"/>
                    </a:lnTo>
                    <a:lnTo>
                      <a:pt x="61" y="263"/>
                    </a:lnTo>
                    <a:lnTo>
                      <a:pt x="58" y="264"/>
                    </a:lnTo>
                    <a:lnTo>
                      <a:pt x="57" y="265"/>
                    </a:lnTo>
                    <a:lnTo>
                      <a:pt x="56" y="268"/>
                    </a:lnTo>
                    <a:lnTo>
                      <a:pt x="53" y="270"/>
                    </a:lnTo>
                    <a:lnTo>
                      <a:pt x="51" y="271"/>
                    </a:lnTo>
                    <a:lnTo>
                      <a:pt x="51" y="268"/>
                    </a:lnTo>
                    <a:lnTo>
                      <a:pt x="53" y="267"/>
                    </a:lnTo>
                    <a:lnTo>
                      <a:pt x="53" y="264"/>
                    </a:lnTo>
                    <a:lnTo>
                      <a:pt x="51" y="263"/>
                    </a:lnTo>
                    <a:lnTo>
                      <a:pt x="49" y="263"/>
                    </a:lnTo>
                    <a:lnTo>
                      <a:pt x="47" y="265"/>
                    </a:lnTo>
                    <a:lnTo>
                      <a:pt x="47" y="267"/>
                    </a:lnTo>
                    <a:lnTo>
                      <a:pt x="46" y="268"/>
                    </a:lnTo>
                    <a:lnTo>
                      <a:pt x="45" y="267"/>
                    </a:lnTo>
                    <a:lnTo>
                      <a:pt x="43" y="264"/>
                    </a:lnTo>
                    <a:lnTo>
                      <a:pt x="42" y="263"/>
                    </a:lnTo>
                    <a:lnTo>
                      <a:pt x="42" y="264"/>
                    </a:lnTo>
                    <a:lnTo>
                      <a:pt x="40" y="270"/>
                    </a:lnTo>
                    <a:lnTo>
                      <a:pt x="39" y="270"/>
                    </a:lnTo>
                    <a:lnTo>
                      <a:pt x="38" y="270"/>
                    </a:lnTo>
                    <a:lnTo>
                      <a:pt x="36" y="267"/>
                    </a:lnTo>
                    <a:lnTo>
                      <a:pt x="38" y="264"/>
                    </a:lnTo>
                    <a:lnTo>
                      <a:pt x="40" y="263"/>
                    </a:lnTo>
                    <a:lnTo>
                      <a:pt x="39" y="261"/>
                    </a:lnTo>
                    <a:lnTo>
                      <a:pt x="38" y="261"/>
                    </a:lnTo>
                    <a:lnTo>
                      <a:pt x="38" y="261"/>
                    </a:lnTo>
                    <a:lnTo>
                      <a:pt x="35" y="263"/>
                    </a:lnTo>
                    <a:lnTo>
                      <a:pt x="32" y="263"/>
                    </a:lnTo>
                    <a:lnTo>
                      <a:pt x="32" y="264"/>
                    </a:lnTo>
                    <a:lnTo>
                      <a:pt x="31" y="265"/>
                    </a:lnTo>
                    <a:lnTo>
                      <a:pt x="31" y="264"/>
                    </a:lnTo>
                    <a:lnTo>
                      <a:pt x="31" y="261"/>
                    </a:lnTo>
                    <a:lnTo>
                      <a:pt x="29" y="260"/>
                    </a:lnTo>
                    <a:lnTo>
                      <a:pt x="29" y="257"/>
                    </a:lnTo>
                    <a:lnTo>
                      <a:pt x="28" y="257"/>
                    </a:lnTo>
                    <a:lnTo>
                      <a:pt x="27" y="257"/>
                    </a:lnTo>
                    <a:lnTo>
                      <a:pt x="27" y="260"/>
                    </a:lnTo>
                    <a:lnTo>
                      <a:pt x="27" y="263"/>
                    </a:lnTo>
                    <a:lnTo>
                      <a:pt x="25" y="263"/>
                    </a:lnTo>
                    <a:lnTo>
                      <a:pt x="25" y="265"/>
                    </a:lnTo>
                    <a:lnTo>
                      <a:pt x="25" y="268"/>
                    </a:lnTo>
                    <a:lnTo>
                      <a:pt x="25" y="270"/>
                    </a:lnTo>
                    <a:lnTo>
                      <a:pt x="25" y="271"/>
                    </a:lnTo>
                    <a:lnTo>
                      <a:pt x="22" y="270"/>
                    </a:lnTo>
                    <a:lnTo>
                      <a:pt x="21" y="268"/>
                    </a:lnTo>
                    <a:lnTo>
                      <a:pt x="18" y="267"/>
                    </a:lnTo>
                    <a:lnTo>
                      <a:pt x="15" y="264"/>
                    </a:lnTo>
                    <a:lnTo>
                      <a:pt x="14" y="263"/>
                    </a:lnTo>
                    <a:lnTo>
                      <a:pt x="11" y="261"/>
                    </a:lnTo>
                    <a:lnTo>
                      <a:pt x="11" y="261"/>
                    </a:lnTo>
                    <a:lnTo>
                      <a:pt x="13" y="260"/>
                    </a:lnTo>
                    <a:lnTo>
                      <a:pt x="10" y="259"/>
                    </a:lnTo>
                    <a:lnTo>
                      <a:pt x="9" y="254"/>
                    </a:lnTo>
                    <a:lnTo>
                      <a:pt x="7" y="253"/>
                    </a:lnTo>
                    <a:lnTo>
                      <a:pt x="4" y="250"/>
                    </a:lnTo>
                    <a:lnTo>
                      <a:pt x="4" y="248"/>
                    </a:lnTo>
                    <a:lnTo>
                      <a:pt x="6" y="246"/>
                    </a:lnTo>
                    <a:lnTo>
                      <a:pt x="10" y="246"/>
                    </a:lnTo>
                    <a:lnTo>
                      <a:pt x="11" y="245"/>
                    </a:lnTo>
                    <a:lnTo>
                      <a:pt x="13" y="245"/>
                    </a:lnTo>
                    <a:lnTo>
                      <a:pt x="17" y="245"/>
                    </a:lnTo>
                    <a:lnTo>
                      <a:pt x="17" y="245"/>
                    </a:lnTo>
                    <a:lnTo>
                      <a:pt x="20" y="243"/>
                    </a:lnTo>
                    <a:lnTo>
                      <a:pt x="20" y="242"/>
                    </a:lnTo>
                    <a:lnTo>
                      <a:pt x="20" y="241"/>
                    </a:lnTo>
                    <a:lnTo>
                      <a:pt x="17" y="241"/>
                    </a:lnTo>
                    <a:lnTo>
                      <a:pt x="14" y="239"/>
                    </a:lnTo>
                    <a:lnTo>
                      <a:pt x="13" y="239"/>
                    </a:lnTo>
                    <a:lnTo>
                      <a:pt x="11" y="241"/>
                    </a:lnTo>
                    <a:lnTo>
                      <a:pt x="9" y="236"/>
                    </a:lnTo>
                    <a:lnTo>
                      <a:pt x="7" y="234"/>
                    </a:lnTo>
                    <a:lnTo>
                      <a:pt x="9" y="232"/>
                    </a:lnTo>
                    <a:lnTo>
                      <a:pt x="11" y="231"/>
                    </a:lnTo>
                    <a:lnTo>
                      <a:pt x="11" y="228"/>
                    </a:lnTo>
                    <a:lnTo>
                      <a:pt x="13" y="227"/>
                    </a:lnTo>
                    <a:lnTo>
                      <a:pt x="11" y="227"/>
                    </a:lnTo>
                    <a:lnTo>
                      <a:pt x="10" y="228"/>
                    </a:lnTo>
                    <a:lnTo>
                      <a:pt x="9" y="231"/>
                    </a:lnTo>
                    <a:lnTo>
                      <a:pt x="7" y="231"/>
                    </a:lnTo>
                    <a:lnTo>
                      <a:pt x="6" y="231"/>
                    </a:lnTo>
                    <a:lnTo>
                      <a:pt x="4" y="234"/>
                    </a:lnTo>
                    <a:lnTo>
                      <a:pt x="2" y="232"/>
                    </a:lnTo>
                    <a:lnTo>
                      <a:pt x="0" y="230"/>
                    </a:lnTo>
                    <a:lnTo>
                      <a:pt x="2" y="228"/>
                    </a:lnTo>
                    <a:lnTo>
                      <a:pt x="3" y="227"/>
                    </a:lnTo>
                    <a:lnTo>
                      <a:pt x="3" y="225"/>
                    </a:lnTo>
                    <a:lnTo>
                      <a:pt x="2" y="225"/>
                    </a:lnTo>
                    <a:lnTo>
                      <a:pt x="0" y="227"/>
                    </a:lnTo>
                    <a:lnTo>
                      <a:pt x="0" y="223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3" y="220"/>
                    </a:lnTo>
                    <a:lnTo>
                      <a:pt x="4" y="220"/>
                    </a:lnTo>
                    <a:lnTo>
                      <a:pt x="6" y="221"/>
                    </a:lnTo>
                    <a:lnTo>
                      <a:pt x="6" y="218"/>
                    </a:lnTo>
                    <a:lnTo>
                      <a:pt x="10" y="217"/>
                    </a:lnTo>
                    <a:lnTo>
                      <a:pt x="14" y="217"/>
                    </a:lnTo>
                    <a:lnTo>
                      <a:pt x="18" y="220"/>
                    </a:lnTo>
                    <a:lnTo>
                      <a:pt x="22" y="220"/>
                    </a:lnTo>
                    <a:lnTo>
                      <a:pt x="27" y="223"/>
                    </a:lnTo>
                    <a:lnTo>
                      <a:pt x="31" y="223"/>
                    </a:lnTo>
                    <a:lnTo>
                      <a:pt x="32" y="224"/>
                    </a:lnTo>
                    <a:lnTo>
                      <a:pt x="38" y="227"/>
                    </a:lnTo>
                    <a:lnTo>
                      <a:pt x="39" y="227"/>
                    </a:lnTo>
                    <a:lnTo>
                      <a:pt x="40" y="227"/>
                    </a:lnTo>
                    <a:lnTo>
                      <a:pt x="43" y="225"/>
                    </a:lnTo>
                    <a:lnTo>
                      <a:pt x="42" y="225"/>
                    </a:lnTo>
                    <a:lnTo>
                      <a:pt x="39" y="225"/>
                    </a:lnTo>
                    <a:lnTo>
                      <a:pt x="35" y="223"/>
                    </a:lnTo>
                    <a:lnTo>
                      <a:pt x="32" y="220"/>
                    </a:lnTo>
                    <a:lnTo>
                      <a:pt x="29" y="220"/>
                    </a:lnTo>
                    <a:lnTo>
                      <a:pt x="25" y="220"/>
                    </a:lnTo>
                    <a:lnTo>
                      <a:pt x="22" y="217"/>
                    </a:lnTo>
                    <a:lnTo>
                      <a:pt x="24" y="216"/>
                    </a:lnTo>
                    <a:lnTo>
                      <a:pt x="28" y="214"/>
                    </a:lnTo>
                    <a:lnTo>
                      <a:pt x="31" y="216"/>
                    </a:lnTo>
                    <a:lnTo>
                      <a:pt x="36" y="216"/>
                    </a:lnTo>
                    <a:lnTo>
                      <a:pt x="40" y="217"/>
                    </a:lnTo>
                    <a:lnTo>
                      <a:pt x="43" y="218"/>
                    </a:lnTo>
                    <a:lnTo>
                      <a:pt x="45" y="220"/>
                    </a:lnTo>
                    <a:lnTo>
                      <a:pt x="45" y="220"/>
                    </a:lnTo>
                    <a:lnTo>
                      <a:pt x="47" y="221"/>
                    </a:lnTo>
                    <a:lnTo>
                      <a:pt x="47" y="220"/>
                    </a:lnTo>
                    <a:lnTo>
                      <a:pt x="46" y="220"/>
                    </a:lnTo>
                    <a:lnTo>
                      <a:pt x="46" y="217"/>
                    </a:lnTo>
                    <a:lnTo>
                      <a:pt x="49" y="216"/>
                    </a:lnTo>
                    <a:lnTo>
                      <a:pt x="50" y="216"/>
                    </a:lnTo>
                    <a:lnTo>
                      <a:pt x="50" y="212"/>
                    </a:lnTo>
                    <a:lnTo>
                      <a:pt x="49" y="212"/>
                    </a:lnTo>
                    <a:lnTo>
                      <a:pt x="47" y="212"/>
                    </a:lnTo>
                    <a:lnTo>
                      <a:pt x="46" y="210"/>
                    </a:lnTo>
                    <a:lnTo>
                      <a:pt x="46" y="209"/>
                    </a:lnTo>
                    <a:lnTo>
                      <a:pt x="45" y="207"/>
                    </a:lnTo>
                    <a:lnTo>
                      <a:pt x="43" y="209"/>
                    </a:lnTo>
                    <a:lnTo>
                      <a:pt x="40" y="210"/>
                    </a:lnTo>
                    <a:lnTo>
                      <a:pt x="38" y="210"/>
                    </a:lnTo>
                    <a:lnTo>
                      <a:pt x="33" y="210"/>
                    </a:lnTo>
                    <a:lnTo>
                      <a:pt x="32" y="209"/>
                    </a:lnTo>
                    <a:lnTo>
                      <a:pt x="32" y="207"/>
                    </a:lnTo>
                    <a:lnTo>
                      <a:pt x="31" y="206"/>
                    </a:lnTo>
                    <a:lnTo>
                      <a:pt x="29" y="203"/>
                    </a:lnTo>
                    <a:lnTo>
                      <a:pt x="28" y="203"/>
                    </a:lnTo>
                    <a:lnTo>
                      <a:pt x="28" y="205"/>
                    </a:lnTo>
                    <a:lnTo>
                      <a:pt x="28" y="206"/>
                    </a:lnTo>
                    <a:lnTo>
                      <a:pt x="29" y="207"/>
                    </a:lnTo>
                    <a:lnTo>
                      <a:pt x="28" y="210"/>
                    </a:lnTo>
                    <a:lnTo>
                      <a:pt x="28" y="210"/>
                    </a:lnTo>
                    <a:lnTo>
                      <a:pt x="24" y="212"/>
                    </a:lnTo>
                    <a:lnTo>
                      <a:pt x="21" y="210"/>
                    </a:lnTo>
                    <a:lnTo>
                      <a:pt x="17" y="206"/>
                    </a:lnTo>
                    <a:lnTo>
                      <a:pt x="17" y="205"/>
                    </a:lnTo>
                    <a:lnTo>
                      <a:pt x="20" y="203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2" y="201"/>
                    </a:lnTo>
                    <a:lnTo>
                      <a:pt x="20" y="202"/>
                    </a:lnTo>
                    <a:lnTo>
                      <a:pt x="18" y="203"/>
                    </a:lnTo>
                    <a:lnTo>
                      <a:pt x="15" y="202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8" y="199"/>
                    </a:lnTo>
                    <a:lnTo>
                      <a:pt x="21" y="198"/>
                    </a:lnTo>
                    <a:lnTo>
                      <a:pt x="22" y="195"/>
                    </a:lnTo>
                    <a:lnTo>
                      <a:pt x="22" y="192"/>
                    </a:lnTo>
                    <a:lnTo>
                      <a:pt x="21" y="192"/>
                    </a:lnTo>
                    <a:lnTo>
                      <a:pt x="20" y="194"/>
                    </a:lnTo>
                    <a:lnTo>
                      <a:pt x="18" y="195"/>
                    </a:lnTo>
                    <a:lnTo>
                      <a:pt x="15" y="196"/>
                    </a:lnTo>
                    <a:lnTo>
                      <a:pt x="13" y="196"/>
                    </a:lnTo>
                    <a:lnTo>
                      <a:pt x="11" y="196"/>
                    </a:lnTo>
                    <a:lnTo>
                      <a:pt x="10" y="195"/>
                    </a:lnTo>
                    <a:lnTo>
                      <a:pt x="10" y="194"/>
                    </a:lnTo>
                    <a:lnTo>
                      <a:pt x="11" y="192"/>
                    </a:lnTo>
                    <a:lnTo>
                      <a:pt x="13" y="191"/>
                    </a:lnTo>
                    <a:lnTo>
                      <a:pt x="13" y="189"/>
                    </a:lnTo>
                    <a:lnTo>
                      <a:pt x="11" y="189"/>
                    </a:lnTo>
                    <a:lnTo>
                      <a:pt x="9" y="189"/>
                    </a:lnTo>
                    <a:lnTo>
                      <a:pt x="9" y="188"/>
                    </a:lnTo>
                    <a:lnTo>
                      <a:pt x="6" y="183"/>
                    </a:lnTo>
                    <a:lnTo>
                      <a:pt x="4" y="181"/>
                    </a:lnTo>
                    <a:lnTo>
                      <a:pt x="2" y="180"/>
                    </a:lnTo>
                    <a:lnTo>
                      <a:pt x="0" y="178"/>
                    </a:lnTo>
                    <a:lnTo>
                      <a:pt x="2" y="178"/>
                    </a:lnTo>
                    <a:lnTo>
                      <a:pt x="4" y="177"/>
                    </a:lnTo>
                    <a:lnTo>
                      <a:pt x="6" y="176"/>
                    </a:lnTo>
                    <a:lnTo>
                      <a:pt x="7" y="174"/>
                    </a:lnTo>
                    <a:lnTo>
                      <a:pt x="7" y="174"/>
                    </a:lnTo>
                    <a:lnTo>
                      <a:pt x="9" y="174"/>
                    </a:lnTo>
                    <a:lnTo>
                      <a:pt x="9" y="174"/>
                    </a:lnTo>
                    <a:lnTo>
                      <a:pt x="7" y="173"/>
                    </a:lnTo>
                    <a:lnTo>
                      <a:pt x="6" y="173"/>
                    </a:lnTo>
                    <a:lnTo>
                      <a:pt x="4" y="171"/>
                    </a:lnTo>
                    <a:lnTo>
                      <a:pt x="4" y="170"/>
                    </a:lnTo>
                    <a:lnTo>
                      <a:pt x="7" y="170"/>
                    </a:lnTo>
                    <a:lnTo>
                      <a:pt x="11" y="169"/>
                    </a:lnTo>
                    <a:lnTo>
                      <a:pt x="11" y="167"/>
                    </a:lnTo>
                    <a:lnTo>
                      <a:pt x="11" y="166"/>
                    </a:lnTo>
                    <a:lnTo>
                      <a:pt x="13" y="165"/>
                    </a:lnTo>
                    <a:lnTo>
                      <a:pt x="15" y="165"/>
                    </a:lnTo>
                    <a:lnTo>
                      <a:pt x="17" y="165"/>
                    </a:lnTo>
                    <a:lnTo>
                      <a:pt x="18" y="165"/>
                    </a:lnTo>
                    <a:lnTo>
                      <a:pt x="20" y="165"/>
                    </a:lnTo>
                    <a:lnTo>
                      <a:pt x="21" y="163"/>
                    </a:lnTo>
                    <a:lnTo>
                      <a:pt x="22" y="163"/>
                    </a:lnTo>
                    <a:lnTo>
                      <a:pt x="25" y="163"/>
                    </a:lnTo>
                    <a:lnTo>
                      <a:pt x="25" y="165"/>
                    </a:lnTo>
                    <a:lnTo>
                      <a:pt x="25" y="165"/>
                    </a:lnTo>
                    <a:lnTo>
                      <a:pt x="27" y="165"/>
                    </a:lnTo>
                    <a:lnTo>
                      <a:pt x="28" y="163"/>
                    </a:lnTo>
                    <a:lnTo>
                      <a:pt x="29" y="162"/>
                    </a:lnTo>
                    <a:lnTo>
                      <a:pt x="32" y="162"/>
                    </a:lnTo>
                    <a:lnTo>
                      <a:pt x="32" y="162"/>
                    </a:lnTo>
                    <a:lnTo>
                      <a:pt x="33" y="162"/>
                    </a:lnTo>
                    <a:lnTo>
                      <a:pt x="35" y="162"/>
                    </a:lnTo>
                    <a:lnTo>
                      <a:pt x="36" y="162"/>
                    </a:lnTo>
                    <a:lnTo>
                      <a:pt x="46" y="159"/>
                    </a:lnTo>
                    <a:lnTo>
                      <a:pt x="49" y="159"/>
                    </a:lnTo>
                    <a:lnTo>
                      <a:pt x="49" y="160"/>
                    </a:lnTo>
                    <a:lnTo>
                      <a:pt x="50" y="159"/>
                    </a:lnTo>
                    <a:lnTo>
                      <a:pt x="49" y="158"/>
                    </a:lnTo>
                    <a:lnTo>
                      <a:pt x="50" y="156"/>
                    </a:lnTo>
                    <a:lnTo>
                      <a:pt x="53" y="155"/>
                    </a:lnTo>
                    <a:lnTo>
                      <a:pt x="57" y="155"/>
                    </a:lnTo>
                    <a:lnTo>
                      <a:pt x="60" y="154"/>
                    </a:lnTo>
                    <a:lnTo>
                      <a:pt x="61" y="155"/>
                    </a:lnTo>
                    <a:lnTo>
                      <a:pt x="64" y="155"/>
                    </a:lnTo>
                    <a:lnTo>
                      <a:pt x="67" y="154"/>
                    </a:lnTo>
                    <a:lnTo>
                      <a:pt x="69" y="154"/>
                    </a:lnTo>
                    <a:lnTo>
                      <a:pt x="72" y="154"/>
                    </a:lnTo>
                    <a:lnTo>
                      <a:pt x="74" y="155"/>
                    </a:lnTo>
                    <a:lnTo>
                      <a:pt x="75" y="155"/>
                    </a:lnTo>
                    <a:lnTo>
                      <a:pt x="76" y="156"/>
                    </a:lnTo>
                    <a:lnTo>
                      <a:pt x="79" y="159"/>
                    </a:lnTo>
                    <a:lnTo>
                      <a:pt x="80" y="158"/>
                    </a:lnTo>
                    <a:lnTo>
                      <a:pt x="83" y="158"/>
                    </a:lnTo>
                    <a:lnTo>
                      <a:pt x="83" y="156"/>
                    </a:lnTo>
                    <a:lnTo>
                      <a:pt x="85" y="155"/>
                    </a:lnTo>
                    <a:lnTo>
                      <a:pt x="87" y="152"/>
                    </a:lnTo>
                    <a:lnTo>
                      <a:pt x="89" y="148"/>
                    </a:lnTo>
                    <a:lnTo>
                      <a:pt x="91" y="148"/>
                    </a:lnTo>
                    <a:lnTo>
                      <a:pt x="93" y="145"/>
                    </a:lnTo>
                    <a:lnTo>
                      <a:pt x="96" y="142"/>
                    </a:lnTo>
                    <a:lnTo>
                      <a:pt x="97" y="141"/>
                    </a:lnTo>
                    <a:lnTo>
                      <a:pt x="98" y="140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8" y="134"/>
                    </a:lnTo>
                    <a:lnTo>
                      <a:pt x="101" y="133"/>
                    </a:lnTo>
                    <a:lnTo>
                      <a:pt x="104" y="134"/>
                    </a:lnTo>
                    <a:lnTo>
                      <a:pt x="107" y="131"/>
                    </a:lnTo>
                    <a:lnTo>
                      <a:pt x="107" y="130"/>
                    </a:lnTo>
                    <a:lnTo>
                      <a:pt x="107" y="129"/>
                    </a:lnTo>
                    <a:lnTo>
                      <a:pt x="104" y="129"/>
                    </a:lnTo>
                    <a:lnTo>
                      <a:pt x="101" y="127"/>
                    </a:lnTo>
                    <a:lnTo>
                      <a:pt x="101" y="126"/>
                    </a:lnTo>
                    <a:lnTo>
                      <a:pt x="101" y="124"/>
                    </a:lnTo>
                    <a:lnTo>
                      <a:pt x="104" y="124"/>
                    </a:lnTo>
                    <a:lnTo>
                      <a:pt x="107" y="124"/>
                    </a:lnTo>
                    <a:lnTo>
                      <a:pt x="109" y="123"/>
                    </a:lnTo>
                    <a:lnTo>
                      <a:pt x="114" y="122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18"/>
                    </a:lnTo>
                    <a:lnTo>
                      <a:pt x="112" y="118"/>
                    </a:lnTo>
                    <a:lnTo>
                      <a:pt x="111" y="119"/>
                    </a:lnTo>
                    <a:lnTo>
                      <a:pt x="111" y="122"/>
                    </a:lnTo>
                    <a:lnTo>
                      <a:pt x="109" y="122"/>
                    </a:lnTo>
                    <a:lnTo>
                      <a:pt x="105" y="122"/>
                    </a:lnTo>
                    <a:lnTo>
                      <a:pt x="103" y="122"/>
                    </a:lnTo>
                    <a:lnTo>
                      <a:pt x="101" y="122"/>
                    </a:lnTo>
                    <a:lnTo>
                      <a:pt x="98" y="123"/>
                    </a:lnTo>
                    <a:lnTo>
                      <a:pt x="97" y="123"/>
                    </a:lnTo>
                    <a:lnTo>
                      <a:pt x="96" y="122"/>
                    </a:lnTo>
                    <a:lnTo>
                      <a:pt x="94" y="120"/>
                    </a:lnTo>
                    <a:lnTo>
                      <a:pt x="93" y="120"/>
                    </a:lnTo>
                    <a:lnTo>
                      <a:pt x="91" y="122"/>
                    </a:lnTo>
                    <a:lnTo>
                      <a:pt x="90" y="122"/>
                    </a:lnTo>
                    <a:lnTo>
                      <a:pt x="89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6" y="119"/>
                    </a:lnTo>
                    <a:lnTo>
                      <a:pt x="86" y="118"/>
                    </a:lnTo>
                    <a:lnTo>
                      <a:pt x="85" y="118"/>
                    </a:lnTo>
                    <a:lnTo>
                      <a:pt x="85" y="116"/>
                    </a:lnTo>
                    <a:lnTo>
                      <a:pt x="85" y="113"/>
                    </a:lnTo>
                    <a:lnTo>
                      <a:pt x="87" y="113"/>
                    </a:lnTo>
                    <a:lnTo>
                      <a:pt x="89" y="112"/>
                    </a:lnTo>
                    <a:lnTo>
                      <a:pt x="89" y="111"/>
                    </a:lnTo>
                    <a:lnTo>
                      <a:pt x="90" y="109"/>
                    </a:lnTo>
                    <a:lnTo>
                      <a:pt x="91" y="108"/>
                    </a:lnTo>
                    <a:lnTo>
                      <a:pt x="90" y="107"/>
                    </a:lnTo>
                    <a:lnTo>
                      <a:pt x="90" y="105"/>
                    </a:lnTo>
                    <a:lnTo>
                      <a:pt x="90" y="104"/>
                    </a:lnTo>
                    <a:lnTo>
                      <a:pt x="93" y="104"/>
                    </a:lnTo>
                    <a:lnTo>
                      <a:pt x="96" y="102"/>
                    </a:lnTo>
                    <a:lnTo>
                      <a:pt x="97" y="102"/>
                    </a:lnTo>
                    <a:lnTo>
                      <a:pt x="97" y="101"/>
                    </a:lnTo>
                    <a:lnTo>
                      <a:pt x="101" y="100"/>
                    </a:lnTo>
                    <a:lnTo>
                      <a:pt x="103" y="97"/>
                    </a:lnTo>
                    <a:lnTo>
                      <a:pt x="104" y="97"/>
                    </a:lnTo>
                    <a:lnTo>
                      <a:pt x="108" y="97"/>
                    </a:lnTo>
                    <a:lnTo>
                      <a:pt x="109" y="95"/>
                    </a:lnTo>
                    <a:lnTo>
                      <a:pt x="108" y="95"/>
                    </a:lnTo>
                    <a:lnTo>
                      <a:pt x="107" y="95"/>
                    </a:lnTo>
                    <a:lnTo>
                      <a:pt x="108" y="94"/>
                    </a:lnTo>
                    <a:lnTo>
                      <a:pt x="109" y="93"/>
                    </a:lnTo>
                    <a:lnTo>
                      <a:pt x="111" y="93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6" y="90"/>
                    </a:lnTo>
                    <a:lnTo>
                      <a:pt x="115" y="89"/>
                    </a:lnTo>
                    <a:lnTo>
                      <a:pt x="116" y="87"/>
                    </a:lnTo>
                    <a:lnTo>
                      <a:pt x="119" y="84"/>
                    </a:lnTo>
                    <a:lnTo>
                      <a:pt x="121" y="84"/>
                    </a:lnTo>
                    <a:lnTo>
                      <a:pt x="123" y="82"/>
                    </a:lnTo>
                    <a:lnTo>
                      <a:pt x="125" y="82"/>
                    </a:lnTo>
                    <a:lnTo>
                      <a:pt x="126" y="82"/>
                    </a:lnTo>
                    <a:lnTo>
                      <a:pt x="126" y="82"/>
                    </a:lnTo>
                    <a:lnTo>
                      <a:pt x="127" y="84"/>
                    </a:lnTo>
                    <a:lnTo>
                      <a:pt x="127" y="90"/>
                    </a:lnTo>
                    <a:lnTo>
                      <a:pt x="127" y="91"/>
                    </a:lnTo>
                    <a:lnTo>
                      <a:pt x="127" y="95"/>
                    </a:lnTo>
                    <a:lnTo>
                      <a:pt x="127" y="100"/>
                    </a:lnTo>
                    <a:lnTo>
                      <a:pt x="129" y="100"/>
                    </a:lnTo>
                    <a:lnTo>
                      <a:pt x="129" y="98"/>
                    </a:lnTo>
                    <a:lnTo>
                      <a:pt x="130" y="94"/>
                    </a:lnTo>
                    <a:lnTo>
                      <a:pt x="129" y="90"/>
                    </a:lnTo>
                    <a:lnTo>
                      <a:pt x="129" y="87"/>
                    </a:lnTo>
                    <a:lnTo>
                      <a:pt x="129" y="86"/>
                    </a:lnTo>
                    <a:lnTo>
                      <a:pt x="129" y="83"/>
                    </a:lnTo>
                    <a:lnTo>
                      <a:pt x="130" y="82"/>
                    </a:lnTo>
                    <a:lnTo>
                      <a:pt x="132" y="82"/>
                    </a:lnTo>
                    <a:lnTo>
                      <a:pt x="133" y="80"/>
                    </a:lnTo>
                    <a:lnTo>
                      <a:pt x="134" y="80"/>
                    </a:lnTo>
                    <a:lnTo>
                      <a:pt x="134" y="80"/>
                    </a:lnTo>
                    <a:lnTo>
                      <a:pt x="136" y="82"/>
                    </a:lnTo>
                    <a:lnTo>
                      <a:pt x="136" y="83"/>
                    </a:lnTo>
                    <a:lnTo>
                      <a:pt x="137" y="83"/>
                    </a:lnTo>
                    <a:lnTo>
                      <a:pt x="138" y="83"/>
                    </a:lnTo>
                    <a:lnTo>
                      <a:pt x="138" y="84"/>
                    </a:lnTo>
                    <a:lnTo>
                      <a:pt x="138" y="86"/>
                    </a:lnTo>
                    <a:lnTo>
                      <a:pt x="140" y="87"/>
                    </a:lnTo>
                    <a:lnTo>
                      <a:pt x="144" y="87"/>
                    </a:lnTo>
                    <a:lnTo>
                      <a:pt x="145" y="86"/>
                    </a:lnTo>
                    <a:lnTo>
                      <a:pt x="147" y="87"/>
                    </a:lnTo>
                    <a:lnTo>
                      <a:pt x="147" y="86"/>
                    </a:lnTo>
                    <a:lnTo>
                      <a:pt x="147" y="83"/>
                    </a:lnTo>
                    <a:lnTo>
                      <a:pt x="147" y="82"/>
                    </a:lnTo>
                    <a:lnTo>
                      <a:pt x="148" y="82"/>
                    </a:lnTo>
                    <a:lnTo>
                      <a:pt x="150" y="79"/>
                    </a:lnTo>
                    <a:lnTo>
                      <a:pt x="150" y="77"/>
                    </a:lnTo>
                    <a:lnTo>
                      <a:pt x="152" y="77"/>
                    </a:lnTo>
                    <a:lnTo>
                      <a:pt x="156" y="75"/>
                    </a:lnTo>
                    <a:lnTo>
                      <a:pt x="156" y="73"/>
                    </a:lnTo>
                    <a:lnTo>
                      <a:pt x="156" y="71"/>
                    </a:lnTo>
                    <a:lnTo>
                      <a:pt x="155" y="69"/>
                    </a:lnTo>
                    <a:lnTo>
                      <a:pt x="155" y="69"/>
                    </a:lnTo>
                    <a:lnTo>
                      <a:pt x="154" y="68"/>
                    </a:lnTo>
                    <a:lnTo>
                      <a:pt x="155" y="68"/>
                    </a:lnTo>
                    <a:lnTo>
                      <a:pt x="156" y="65"/>
                    </a:lnTo>
                    <a:lnTo>
                      <a:pt x="156" y="62"/>
                    </a:lnTo>
                    <a:lnTo>
                      <a:pt x="156" y="60"/>
                    </a:lnTo>
                    <a:lnTo>
                      <a:pt x="158" y="57"/>
                    </a:lnTo>
                    <a:lnTo>
                      <a:pt x="159" y="55"/>
                    </a:lnTo>
                    <a:lnTo>
                      <a:pt x="162" y="54"/>
                    </a:lnTo>
                    <a:lnTo>
                      <a:pt x="166" y="53"/>
                    </a:lnTo>
                    <a:lnTo>
                      <a:pt x="169" y="53"/>
                    </a:lnTo>
                    <a:lnTo>
                      <a:pt x="170" y="53"/>
                    </a:lnTo>
                    <a:lnTo>
                      <a:pt x="170" y="54"/>
                    </a:lnTo>
                    <a:lnTo>
                      <a:pt x="170" y="57"/>
                    </a:lnTo>
                    <a:lnTo>
                      <a:pt x="173" y="60"/>
                    </a:lnTo>
                    <a:lnTo>
                      <a:pt x="173" y="62"/>
                    </a:lnTo>
                    <a:lnTo>
                      <a:pt x="172" y="66"/>
                    </a:lnTo>
                    <a:lnTo>
                      <a:pt x="172" y="72"/>
                    </a:lnTo>
                    <a:lnTo>
                      <a:pt x="173" y="72"/>
                    </a:lnTo>
                    <a:lnTo>
                      <a:pt x="177" y="76"/>
                    </a:lnTo>
                    <a:lnTo>
                      <a:pt x="179" y="77"/>
                    </a:lnTo>
                    <a:lnTo>
                      <a:pt x="179" y="79"/>
                    </a:lnTo>
                    <a:lnTo>
                      <a:pt x="180" y="79"/>
                    </a:lnTo>
                    <a:lnTo>
                      <a:pt x="179" y="73"/>
                    </a:lnTo>
                    <a:lnTo>
                      <a:pt x="179" y="72"/>
                    </a:lnTo>
                    <a:lnTo>
                      <a:pt x="176" y="66"/>
                    </a:lnTo>
                    <a:lnTo>
                      <a:pt x="176" y="64"/>
                    </a:lnTo>
                    <a:lnTo>
                      <a:pt x="177" y="60"/>
                    </a:lnTo>
                    <a:lnTo>
                      <a:pt x="177" y="58"/>
                    </a:lnTo>
                    <a:lnTo>
                      <a:pt x="177" y="57"/>
                    </a:lnTo>
                    <a:lnTo>
                      <a:pt x="176" y="54"/>
                    </a:lnTo>
                    <a:lnTo>
                      <a:pt x="176" y="53"/>
                    </a:lnTo>
                    <a:lnTo>
                      <a:pt x="174" y="50"/>
                    </a:lnTo>
                    <a:lnTo>
                      <a:pt x="176" y="48"/>
                    </a:lnTo>
                    <a:lnTo>
                      <a:pt x="177" y="47"/>
                    </a:lnTo>
                    <a:lnTo>
                      <a:pt x="180" y="47"/>
                    </a:lnTo>
                    <a:lnTo>
                      <a:pt x="181" y="47"/>
                    </a:lnTo>
                    <a:lnTo>
                      <a:pt x="184" y="47"/>
                    </a:lnTo>
                    <a:lnTo>
                      <a:pt x="185" y="47"/>
                    </a:lnTo>
                    <a:lnTo>
                      <a:pt x="190" y="47"/>
                    </a:lnTo>
                    <a:lnTo>
                      <a:pt x="195" y="47"/>
                    </a:lnTo>
                    <a:lnTo>
                      <a:pt x="199" y="46"/>
                    </a:lnTo>
                    <a:lnTo>
                      <a:pt x="205" y="46"/>
                    </a:lnTo>
                    <a:lnTo>
                      <a:pt x="206" y="47"/>
                    </a:lnTo>
                    <a:lnTo>
                      <a:pt x="206" y="48"/>
                    </a:lnTo>
                    <a:lnTo>
                      <a:pt x="206" y="51"/>
                    </a:lnTo>
                    <a:lnTo>
                      <a:pt x="206" y="53"/>
                    </a:lnTo>
                    <a:lnTo>
                      <a:pt x="209" y="53"/>
                    </a:lnTo>
                    <a:lnTo>
                      <a:pt x="209" y="50"/>
                    </a:lnTo>
                    <a:lnTo>
                      <a:pt x="208" y="48"/>
                    </a:lnTo>
                    <a:lnTo>
                      <a:pt x="209" y="46"/>
                    </a:lnTo>
                    <a:lnTo>
                      <a:pt x="212" y="43"/>
                    </a:lnTo>
                    <a:lnTo>
                      <a:pt x="214" y="44"/>
                    </a:lnTo>
                    <a:lnTo>
                      <a:pt x="216" y="46"/>
                    </a:lnTo>
                    <a:lnTo>
                      <a:pt x="216" y="48"/>
                    </a:lnTo>
                    <a:lnTo>
                      <a:pt x="217" y="50"/>
                    </a:lnTo>
                    <a:lnTo>
                      <a:pt x="219" y="48"/>
                    </a:lnTo>
                    <a:lnTo>
                      <a:pt x="219" y="44"/>
                    </a:lnTo>
                    <a:lnTo>
                      <a:pt x="216" y="43"/>
                    </a:lnTo>
                    <a:lnTo>
                      <a:pt x="216" y="42"/>
                    </a:lnTo>
                    <a:lnTo>
                      <a:pt x="217" y="40"/>
                    </a:lnTo>
                    <a:lnTo>
                      <a:pt x="219" y="40"/>
                    </a:lnTo>
                    <a:lnTo>
                      <a:pt x="221" y="42"/>
                    </a:lnTo>
                    <a:lnTo>
                      <a:pt x="223" y="40"/>
                    </a:lnTo>
                    <a:lnTo>
                      <a:pt x="226" y="39"/>
                    </a:lnTo>
                    <a:lnTo>
                      <a:pt x="230" y="40"/>
                    </a:lnTo>
                    <a:lnTo>
                      <a:pt x="230" y="42"/>
                    </a:lnTo>
                    <a:lnTo>
                      <a:pt x="230" y="47"/>
                    </a:lnTo>
                    <a:lnTo>
                      <a:pt x="228" y="51"/>
                    </a:lnTo>
                    <a:lnTo>
                      <a:pt x="228" y="54"/>
                    </a:lnTo>
                    <a:lnTo>
                      <a:pt x="227" y="58"/>
                    </a:lnTo>
                    <a:lnTo>
                      <a:pt x="226" y="60"/>
                    </a:lnTo>
                    <a:lnTo>
                      <a:pt x="226" y="62"/>
                    </a:lnTo>
                    <a:lnTo>
                      <a:pt x="224" y="64"/>
                    </a:lnTo>
                    <a:lnTo>
                      <a:pt x="223" y="64"/>
                    </a:lnTo>
                    <a:lnTo>
                      <a:pt x="223" y="65"/>
                    </a:lnTo>
                    <a:lnTo>
                      <a:pt x="224" y="66"/>
                    </a:lnTo>
                    <a:lnTo>
                      <a:pt x="224" y="68"/>
                    </a:lnTo>
                    <a:lnTo>
                      <a:pt x="223" y="71"/>
                    </a:lnTo>
                    <a:lnTo>
                      <a:pt x="221" y="72"/>
                    </a:lnTo>
                    <a:lnTo>
                      <a:pt x="220" y="75"/>
                    </a:lnTo>
                    <a:lnTo>
                      <a:pt x="217" y="76"/>
                    </a:lnTo>
                    <a:lnTo>
                      <a:pt x="217" y="77"/>
                    </a:lnTo>
                    <a:lnTo>
                      <a:pt x="216" y="80"/>
                    </a:lnTo>
                    <a:lnTo>
                      <a:pt x="214" y="83"/>
                    </a:lnTo>
                    <a:lnTo>
                      <a:pt x="214" y="86"/>
                    </a:lnTo>
                    <a:lnTo>
                      <a:pt x="214" y="87"/>
                    </a:lnTo>
                    <a:lnTo>
                      <a:pt x="216" y="86"/>
                    </a:lnTo>
                    <a:lnTo>
                      <a:pt x="217" y="83"/>
                    </a:lnTo>
                    <a:lnTo>
                      <a:pt x="219" y="82"/>
                    </a:lnTo>
                    <a:lnTo>
                      <a:pt x="219" y="80"/>
                    </a:lnTo>
                    <a:lnTo>
                      <a:pt x="221" y="79"/>
                    </a:lnTo>
                    <a:lnTo>
                      <a:pt x="224" y="75"/>
                    </a:lnTo>
                    <a:lnTo>
                      <a:pt x="224" y="73"/>
                    </a:lnTo>
                    <a:lnTo>
                      <a:pt x="227" y="72"/>
                    </a:lnTo>
                    <a:lnTo>
                      <a:pt x="227" y="72"/>
                    </a:lnTo>
                    <a:lnTo>
                      <a:pt x="228" y="69"/>
                    </a:lnTo>
                    <a:lnTo>
                      <a:pt x="228" y="68"/>
                    </a:lnTo>
                    <a:lnTo>
                      <a:pt x="230" y="66"/>
                    </a:lnTo>
                    <a:lnTo>
                      <a:pt x="231" y="64"/>
                    </a:lnTo>
                    <a:lnTo>
                      <a:pt x="232" y="62"/>
                    </a:lnTo>
                    <a:lnTo>
                      <a:pt x="232" y="65"/>
                    </a:lnTo>
                    <a:lnTo>
                      <a:pt x="232" y="66"/>
                    </a:lnTo>
                    <a:lnTo>
                      <a:pt x="235" y="68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8" y="76"/>
                    </a:lnTo>
                    <a:lnTo>
                      <a:pt x="238" y="79"/>
                    </a:lnTo>
                    <a:lnTo>
                      <a:pt x="239" y="80"/>
                    </a:lnTo>
                    <a:lnTo>
                      <a:pt x="241" y="80"/>
                    </a:lnTo>
                    <a:lnTo>
                      <a:pt x="242" y="82"/>
                    </a:lnTo>
                    <a:lnTo>
                      <a:pt x="243" y="82"/>
                    </a:lnTo>
                    <a:lnTo>
                      <a:pt x="243" y="80"/>
                    </a:lnTo>
                    <a:lnTo>
                      <a:pt x="245" y="79"/>
                    </a:lnTo>
                    <a:lnTo>
                      <a:pt x="243" y="77"/>
                    </a:lnTo>
                    <a:lnTo>
                      <a:pt x="242" y="76"/>
                    </a:lnTo>
                    <a:lnTo>
                      <a:pt x="242" y="75"/>
                    </a:lnTo>
                    <a:lnTo>
                      <a:pt x="242" y="75"/>
                    </a:lnTo>
                    <a:lnTo>
                      <a:pt x="243" y="75"/>
                    </a:lnTo>
                    <a:lnTo>
                      <a:pt x="245" y="76"/>
                    </a:lnTo>
                    <a:lnTo>
                      <a:pt x="248" y="76"/>
                    </a:lnTo>
                    <a:lnTo>
                      <a:pt x="249" y="77"/>
                    </a:lnTo>
                    <a:lnTo>
                      <a:pt x="250" y="77"/>
                    </a:lnTo>
                    <a:lnTo>
                      <a:pt x="252" y="77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5" y="79"/>
                    </a:lnTo>
                    <a:lnTo>
                      <a:pt x="256" y="77"/>
                    </a:lnTo>
                    <a:lnTo>
                      <a:pt x="256" y="73"/>
                    </a:lnTo>
                    <a:lnTo>
                      <a:pt x="255" y="71"/>
                    </a:lnTo>
                    <a:lnTo>
                      <a:pt x="256" y="68"/>
                    </a:lnTo>
                    <a:lnTo>
                      <a:pt x="257" y="64"/>
                    </a:lnTo>
                    <a:lnTo>
                      <a:pt x="256" y="62"/>
                    </a:lnTo>
                    <a:lnTo>
                      <a:pt x="255" y="58"/>
                    </a:lnTo>
                    <a:lnTo>
                      <a:pt x="255" y="55"/>
                    </a:lnTo>
                    <a:lnTo>
                      <a:pt x="257" y="51"/>
                    </a:lnTo>
                    <a:lnTo>
                      <a:pt x="257" y="50"/>
                    </a:lnTo>
                    <a:lnTo>
                      <a:pt x="256" y="48"/>
                    </a:lnTo>
                    <a:lnTo>
                      <a:pt x="257" y="47"/>
                    </a:lnTo>
                    <a:lnTo>
                      <a:pt x="257" y="43"/>
                    </a:lnTo>
                    <a:lnTo>
                      <a:pt x="259" y="42"/>
                    </a:lnTo>
                    <a:lnTo>
                      <a:pt x="260" y="42"/>
                    </a:lnTo>
                    <a:lnTo>
                      <a:pt x="263" y="43"/>
                    </a:lnTo>
                    <a:lnTo>
                      <a:pt x="264" y="43"/>
                    </a:lnTo>
                    <a:lnTo>
                      <a:pt x="266" y="44"/>
                    </a:lnTo>
                    <a:lnTo>
                      <a:pt x="267" y="46"/>
                    </a:lnTo>
                    <a:lnTo>
                      <a:pt x="268" y="47"/>
                    </a:lnTo>
                    <a:lnTo>
                      <a:pt x="270" y="48"/>
                    </a:lnTo>
                    <a:lnTo>
                      <a:pt x="273" y="54"/>
                    </a:lnTo>
                    <a:lnTo>
                      <a:pt x="273" y="57"/>
                    </a:lnTo>
                    <a:lnTo>
                      <a:pt x="275" y="61"/>
                    </a:lnTo>
                    <a:lnTo>
                      <a:pt x="277" y="64"/>
                    </a:lnTo>
                    <a:lnTo>
                      <a:pt x="277" y="69"/>
                    </a:lnTo>
                    <a:lnTo>
                      <a:pt x="277" y="71"/>
                    </a:lnTo>
                    <a:lnTo>
                      <a:pt x="275" y="72"/>
                    </a:lnTo>
                    <a:lnTo>
                      <a:pt x="275" y="75"/>
                    </a:lnTo>
                    <a:lnTo>
                      <a:pt x="275" y="77"/>
                    </a:lnTo>
                    <a:lnTo>
                      <a:pt x="277" y="77"/>
                    </a:lnTo>
                    <a:lnTo>
                      <a:pt x="278" y="83"/>
                    </a:lnTo>
                    <a:lnTo>
                      <a:pt x="278" y="86"/>
                    </a:lnTo>
                    <a:lnTo>
                      <a:pt x="278" y="87"/>
                    </a:lnTo>
                    <a:lnTo>
                      <a:pt x="279" y="90"/>
                    </a:lnTo>
                    <a:lnTo>
                      <a:pt x="281" y="90"/>
                    </a:lnTo>
                    <a:lnTo>
                      <a:pt x="284" y="91"/>
                    </a:lnTo>
                    <a:lnTo>
                      <a:pt x="286" y="91"/>
                    </a:lnTo>
                    <a:lnTo>
                      <a:pt x="289" y="91"/>
                    </a:lnTo>
                    <a:lnTo>
                      <a:pt x="290" y="87"/>
                    </a:lnTo>
                    <a:lnTo>
                      <a:pt x="292" y="86"/>
                    </a:lnTo>
                    <a:lnTo>
                      <a:pt x="293" y="87"/>
                    </a:lnTo>
                    <a:lnTo>
                      <a:pt x="292" y="89"/>
                    </a:lnTo>
                    <a:lnTo>
                      <a:pt x="293" y="90"/>
                    </a:lnTo>
                    <a:lnTo>
                      <a:pt x="295" y="90"/>
                    </a:lnTo>
                    <a:lnTo>
                      <a:pt x="296" y="90"/>
                    </a:lnTo>
                    <a:lnTo>
                      <a:pt x="297" y="90"/>
                    </a:lnTo>
                    <a:lnTo>
                      <a:pt x="297" y="91"/>
                    </a:lnTo>
                    <a:lnTo>
                      <a:pt x="297" y="93"/>
                    </a:lnTo>
                    <a:lnTo>
                      <a:pt x="299" y="95"/>
                    </a:lnTo>
                    <a:lnTo>
                      <a:pt x="300" y="94"/>
                    </a:lnTo>
                    <a:lnTo>
                      <a:pt x="303" y="95"/>
                    </a:lnTo>
                    <a:lnTo>
                      <a:pt x="304" y="95"/>
                    </a:lnTo>
                    <a:lnTo>
                      <a:pt x="306" y="94"/>
                    </a:lnTo>
                    <a:lnTo>
                      <a:pt x="304" y="94"/>
                    </a:lnTo>
                    <a:lnTo>
                      <a:pt x="303" y="93"/>
                    </a:lnTo>
                    <a:lnTo>
                      <a:pt x="302" y="91"/>
                    </a:lnTo>
                    <a:lnTo>
                      <a:pt x="302" y="90"/>
                    </a:lnTo>
                    <a:lnTo>
                      <a:pt x="300" y="90"/>
                    </a:lnTo>
                    <a:lnTo>
                      <a:pt x="299" y="89"/>
                    </a:lnTo>
                    <a:lnTo>
                      <a:pt x="299" y="86"/>
                    </a:lnTo>
                    <a:lnTo>
                      <a:pt x="297" y="83"/>
                    </a:lnTo>
                    <a:lnTo>
                      <a:pt x="295" y="82"/>
                    </a:lnTo>
                    <a:lnTo>
                      <a:pt x="295" y="80"/>
                    </a:lnTo>
                    <a:lnTo>
                      <a:pt x="295" y="76"/>
                    </a:lnTo>
                    <a:lnTo>
                      <a:pt x="292" y="75"/>
                    </a:lnTo>
                    <a:lnTo>
                      <a:pt x="293" y="73"/>
                    </a:lnTo>
                    <a:lnTo>
                      <a:pt x="293" y="69"/>
                    </a:lnTo>
                    <a:lnTo>
                      <a:pt x="293" y="66"/>
                    </a:lnTo>
                    <a:lnTo>
                      <a:pt x="290" y="64"/>
                    </a:lnTo>
                    <a:lnTo>
                      <a:pt x="290" y="61"/>
                    </a:lnTo>
                    <a:lnTo>
                      <a:pt x="292" y="60"/>
                    </a:lnTo>
                    <a:lnTo>
                      <a:pt x="290" y="57"/>
                    </a:lnTo>
                    <a:lnTo>
                      <a:pt x="289" y="55"/>
                    </a:lnTo>
                    <a:lnTo>
                      <a:pt x="290" y="53"/>
                    </a:lnTo>
                    <a:lnTo>
                      <a:pt x="289" y="50"/>
                    </a:lnTo>
                    <a:lnTo>
                      <a:pt x="288" y="47"/>
                    </a:lnTo>
                    <a:lnTo>
                      <a:pt x="289" y="44"/>
                    </a:lnTo>
                    <a:lnTo>
                      <a:pt x="288" y="42"/>
                    </a:lnTo>
                    <a:lnTo>
                      <a:pt x="286" y="40"/>
                    </a:lnTo>
                    <a:lnTo>
                      <a:pt x="288" y="39"/>
                    </a:lnTo>
                    <a:lnTo>
                      <a:pt x="292" y="39"/>
                    </a:lnTo>
                    <a:lnTo>
                      <a:pt x="293" y="40"/>
                    </a:lnTo>
                    <a:lnTo>
                      <a:pt x="295" y="40"/>
                    </a:lnTo>
                    <a:lnTo>
                      <a:pt x="296" y="39"/>
                    </a:lnTo>
                    <a:lnTo>
                      <a:pt x="296" y="40"/>
                    </a:lnTo>
                    <a:lnTo>
                      <a:pt x="300" y="44"/>
                    </a:lnTo>
                    <a:lnTo>
                      <a:pt x="304" y="46"/>
                    </a:lnTo>
                    <a:lnTo>
                      <a:pt x="306" y="46"/>
                    </a:lnTo>
                    <a:lnTo>
                      <a:pt x="306" y="43"/>
                    </a:lnTo>
                    <a:lnTo>
                      <a:pt x="304" y="42"/>
                    </a:lnTo>
                    <a:lnTo>
                      <a:pt x="306" y="37"/>
                    </a:lnTo>
                    <a:lnTo>
                      <a:pt x="307" y="37"/>
                    </a:lnTo>
                    <a:lnTo>
                      <a:pt x="310" y="37"/>
                    </a:lnTo>
                    <a:lnTo>
                      <a:pt x="313" y="37"/>
                    </a:lnTo>
                    <a:lnTo>
                      <a:pt x="315" y="36"/>
                    </a:lnTo>
                    <a:lnTo>
                      <a:pt x="317" y="36"/>
                    </a:lnTo>
                    <a:lnTo>
                      <a:pt x="319" y="37"/>
                    </a:lnTo>
                    <a:lnTo>
                      <a:pt x="321" y="39"/>
                    </a:lnTo>
                    <a:lnTo>
                      <a:pt x="322" y="40"/>
                    </a:lnTo>
                    <a:lnTo>
                      <a:pt x="324" y="43"/>
                    </a:lnTo>
                    <a:lnTo>
                      <a:pt x="324" y="46"/>
                    </a:lnTo>
                    <a:lnTo>
                      <a:pt x="326" y="47"/>
                    </a:lnTo>
                    <a:lnTo>
                      <a:pt x="326" y="50"/>
                    </a:lnTo>
                    <a:lnTo>
                      <a:pt x="325" y="53"/>
                    </a:lnTo>
                    <a:lnTo>
                      <a:pt x="326" y="57"/>
                    </a:lnTo>
                    <a:lnTo>
                      <a:pt x="326" y="60"/>
                    </a:lnTo>
                    <a:lnTo>
                      <a:pt x="328" y="62"/>
                    </a:lnTo>
                    <a:lnTo>
                      <a:pt x="329" y="64"/>
                    </a:lnTo>
                    <a:lnTo>
                      <a:pt x="333" y="62"/>
                    </a:lnTo>
                    <a:lnTo>
                      <a:pt x="336" y="65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9" y="65"/>
                    </a:lnTo>
                    <a:lnTo>
                      <a:pt x="336" y="62"/>
                    </a:lnTo>
                    <a:lnTo>
                      <a:pt x="335" y="61"/>
                    </a:lnTo>
                    <a:lnTo>
                      <a:pt x="332" y="61"/>
                    </a:lnTo>
                    <a:lnTo>
                      <a:pt x="329" y="60"/>
                    </a:lnTo>
                    <a:lnTo>
                      <a:pt x="329" y="58"/>
                    </a:lnTo>
                    <a:lnTo>
                      <a:pt x="329" y="54"/>
                    </a:lnTo>
                    <a:lnTo>
                      <a:pt x="328" y="53"/>
                    </a:lnTo>
                    <a:lnTo>
                      <a:pt x="328" y="50"/>
                    </a:lnTo>
                    <a:lnTo>
                      <a:pt x="329" y="47"/>
                    </a:lnTo>
                    <a:lnTo>
                      <a:pt x="329" y="44"/>
                    </a:lnTo>
                    <a:lnTo>
                      <a:pt x="329" y="42"/>
                    </a:lnTo>
                    <a:lnTo>
                      <a:pt x="329" y="42"/>
                    </a:lnTo>
                    <a:lnTo>
                      <a:pt x="328" y="39"/>
                    </a:lnTo>
                    <a:lnTo>
                      <a:pt x="326" y="37"/>
                    </a:lnTo>
                    <a:lnTo>
                      <a:pt x="322" y="35"/>
                    </a:lnTo>
                    <a:lnTo>
                      <a:pt x="321" y="33"/>
                    </a:lnTo>
                    <a:lnTo>
                      <a:pt x="318" y="33"/>
                    </a:lnTo>
                    <a:lnTo>
                      <a:pt x="317" y="35"/>
                    </a:lnTo>
                    <a:lnTo>
                      <a:pt x="315" y="36"/>
                    </a:lnTo>
                    <a:lnTo>
                      <a:pt x="313" y="33"/>
                    </a:lnTo>
                    <a:lnTo>
                      <a:pt x="313" y="30"/>
                    </a:lnTo>
                    <a:lnTo>
                      <a:pt x="314" y="28"/>
                    </a:lnTo>
                    <a:lnTo>
                      <a:pt x="315" y="28"/>
                    </a:lnTo>
                    <a:lnTo>
                      <a:pt x="315" y="26"/>
                    </a:lnTo>
                    <a:lnTo>
                      <a:pt x="313" y="24"/>
                    </a:lnTo>
                    <a:lnTo>
                      <a:pt x="311" y="21"/>
                    </a:lnTo>
                    <a:lnTo>
                      <a:pt x="313" y="18"/>
                    </a:lnTo>
                    <a:lnTo>
                      <a:pt x="313" y="17"/>
                    </a:lnTo>
                    <a:lnTo>
                      <a:pt x="314" y="17"/>
                    </a:lnTo>
                    <a:lnTo>
                      <a:pt x="315" y="18"/>
                    </a:lnTo>
                    <a:lnTo>
                      <a:pt x="317" y="21"/>
                    </a:lnTo>
                    <a:lnTo>
                      <a:pt x="318" y="21"/>
                    </a:lnTo>
                    <a:lnTo>
                      <a:pt x="321" y="17"/>
                    </a:lnTo>
                    <a:lnTo>
                      <a:pt x="322" y="17"/>
                    </a:lnTo>
                    <a:lnTo>
                      <a:pt x="325" y="15"/>
                    </a:lnTo>
                    <a:lnTo>
                      <a:pt x="326" y="14"/>
                    </a:lnTo>
                    <a:lnTo>
                      <a:pt x="328" y="11"/>
                    </a:lnTo>
                    <a:lnTo>
                      <a:pt x="331" y="11"/>
                    </a:lnTo>
                    <a:lnTo>
                      <a:pt x="329" y="13"/>
                    </a:lnTo>
                    <a:lnTo>
                      <a:pt x="328" y="14"/>
                    </a:lnTo>
                    <a:lnTo>
                      <a:pt x="328" y="15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5"/>
                    </a:lnTo>
                    <a:lnTo>
                      <a:pt x="335" y="17"/>
                    </a:lnTo>
                    <a:lnTo>
                      <a:pt x="336" y="18"/>
                    </a:lnTo>
                    <a:lnTo>
                      <a:pt x="336" y="19"/>
                    </a:lnTo>
                    <a:lnTo>
                      <a:pt x="335" y="21"/>
                    </a:lnTo>
                    <a:lnTo>
                      <a:pt x="335" y="24"/>
                    </a:lnTo>
                    <a:lnTo>
                      <a:pt x="336" y="21"/>
                    </a:lnTo>
                    <a:lnTo>
                      <a:pt x="337" y="18"/>
                    </a:lnTo>
                    <a:lnTo>
                      <a:pt x="340" y="19"/>
                    </a:lnTo>
                    <a:lnTo>
                      <a:pt x="343" y="22"/>
                    </a:lnTo>
                    <a:lnTo>
                      <a:pt x="343" y="24"/>
                    </a:lnTo>
                    <a:lnTo>
                      <a:pt x="344" y="26"/>
                    </a:lnTo>
                    <a:lnTo>
                      <a:pt x="346" y="30"/>
                    </a:lnTo>
                    <a:lnTo>
                      <a:pt x="346" y="33"/>
                    </a:lnTo>
                    <a:lnTo>
                      <a:pt x="347" y="32"/>
                    </a:lnTo>
                    <a:lnTo>
                      <a:pt x="347" y="29"/>
                    </a:lnTo>
                    <a:lnTo>
                      <a:pt x="346" y="26"/>
                    </a:lnTo>
                    <a:lnTo>
                      <a:pt x="346" y="25"/>
                    </a:lnTo>
                    <a:lnTo>
                      <a:pt x="346" y="22"/>
                    </a:lnTo>
                    <a:lnTo>
                      <a:pt x="344" y="22"/>
                    </a:lnTo>
                    <a:lnTo>
                      <a:pt x="346" y="21"/>
                    </a:lnTo>
                    <a:lnTo>
                      <a:pt x="347" y="22"/>
                    </a:lnTo>
                    <a:lnTo>
                      <a:pt x="351" y="25"/>
                    </a:lnTo>
                    <a:lnTo>
                      <a:pt x="353" y="29"/>
                    </a:lnTo>
                    <a:lnTo>
                      <a:pt x="357" y="30"/>
                    </a:lnTo>
                    <a:lnTo>
                      <a:pt x="360" y="32"/>
                    </a:lnTo>
                    <a:lnTo>
                      <a:pt x="360" y="30"/>
                    </a:lnTo>
                    <a:lnTo>
                      <a:pt x="358" y="29"/>
                    </a:lnTo>
                    <a:lnTo>
                      <a:pt x="355" y="28"/>
                    </a:lnTo>
                    <a:lnTo>
                      <a:pt x="353" y="24"/>
                    </a:lnTo>
                    <a:lnTo>
                      <a:pt x="353" y="21"/>
                    </a:lnTo>
                    <a:lnTo>
                      <a:pt x="353" y="17"/>
                    </a:lnTo>
                    <a:lnTo>
                      <a:pt x="355" y="17"/>
                    </a:lnTo>
                    <a:lnTo>
                      <a:pt x="358" y="17"/>
                    </a:lnTo>
                    <a:lnTo>
                      <a:pt x="361" y="19"/>
                    </a:lnTo>
                    <a:lnTo>
                      <a:pt x="364" y="19"/>
                    </a:lnTo>
                    <a:lnTo>
                      <a:pt x="365" y="18"/>
                    </a:lnTo>
                    <a:lnTo>
                      <a:pt x="364" y="17"/>
                    </a:lnTo>
                    <a:lnTo>
                      <a:pt x="362" y="17"/>
                    </a:lnTo>
                    <a:lnTo>
                      <a:pt x="362" y="15"/>
                    </a:lnTo>
                    <a:lnTo>
                      <a:pt x="365" y="11"/>
                    </a:lnTo>
                    <a:lnTo>
                      <a:pt x="366" y="10"/>
                    </a:lnTo>
                    <a:lnTo>
                      <a:pt x="366" y="8"/>
                    </a:lnTo>
                    <a:lnTo>
                      <a:pt x="365" y="7"/>
                    </a:lnTo>
                    <a:lnTo>
                      <a:pt x="365" y="6"/>
                    </a:lnTo>
                    <a:lnTo>
                      <a:pt x="368" y="4"/>
                    </a:lnTo>
                    <a:lnTo>
                      <a:pt x="369" y="6"/>
                    </a:lnTo>
                    <a:lnTo>
                      <a:pt x="371" y="4"/>
                    </a:lnTo>
                    <a:lnTo>
                      <a:pt x="371" y="1"/>
                    </a:lnTo>
                    <a:lnTo>
                      <a:pt x="372" y="0"/>
                    </a:lnTo>
                    <a:lnTo>
                      <a:pt x="373" y="0"/>
                    </a:lnTo>
                    <a:lnTo>
                      <a:pt x="373" y="1"/>
                    </a:lnTo>
                    <a:lnTo>
                      <a:pt x="375" y="1"/>
                    </a:lnTo>
                    <a:lnTo>
                      <a:pt x="376" y="4"/>
                    </a:lnTo>
                    <a:lnTo>
                      <a:pt x="378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79" y="6"/>
                    </a:lnTo>
                    <a:lnTo>
                      <a:pt x="379" y="3"/>
                    </a:lnTo>
                    <a:lnTo>
                      <a:pt x="379" y="1"/>
                    </a:lnTo>
                    <a:lnTo>
                      <a:pt x="380" y="0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5" name="Freeform 1029"/>
              <p:cNvSpPr>
                <a:spLocks/>
              </p:cNvSpPr>
              <p:nvPr/>
            </p:nvSpPr>
            <p:spPr bwMode="auto">
              <a:xfrm>
                <a:off x="3686376" y="2555485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2 w 5"/>
                  <a:gd name="T3" fmla="*/ 1 h 3"/>
                  <a:gd name="T4" fmla="*/ 5 w 5"/>
                  <a:gd name="T5" fmla="*/ 1 h 3"/>
                  <a:gd name="T6" fmla="*/ 5 w 5"/>
                  <a:gd name="T7" fmla="*/ 3 h 3"/>
                  <a:gd name="T8" fmla="*/ 5 w 5"/>
                  <a:gd name="T9" fmla="*/ 3 h 3"/>
                  <a:gd name="T10" fmla="*/ 2 w 5"/>
                  <a:gd name="T11" fmla="*/ 3 h 3"/>
                  <a:gd name="T12" fmla="*/ 2 w 5"/>
                  <a:gd name="T13" fmla="*/ 3 h 3"/>
                  <a:gd name="T14" fmla="*/ 1 w 5"/>
                  <a:gd name="T15" fmla="*/ 3 h 3"/>
                  <a:gd name="T16" fmla="*/ 0 w 5"/>
                  <a:gd name="T17" fmla="*/ 1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6" name="Freeform 1030"/>
              <p:cNvSpPr>
                <a:spLocks/>
              </p:cNvSpPr>
              <p:nvPr/>
            </p:nvSpPr>
            <p:spPr bwMode="auto">
              <a:xfrm>
                <a:off x="3726394" y="2484340"/>
                <a:ext cx="4447" cy="16305"/>
              </a:xfrm>
              <a:custGeom>
                <a:avLst/>
                <a:gdLst>
                  <a:gd name="T0" fmla="*/ 0 w 3"/>
                  <a:gd name="T1" fmla="*/ 0 h 11"/>
                  <a:gd name="T2" fmla="*/ 2 w 3"/>
                  <a:gd name="T3" fmla="*/ 1 h 11"/>
                  <a:gd name="T4" fmla="*/ 2 w 3"/>
                  <a:gd name="T5" fmla="*/ 4 h 11"/>
                  <a:gd name="T6" fmla="*/ 3 w 3"/>
                  <a:gd name="T7" fmla="*/ 5 h 11"/>
                  <a:gd name="T8" fmla="*/ 3 w 3"/>
                  <a:gd name="T9" fmla="*/ 6 h 11"/>
                  <a:gd name="T10" fmla="*/ 3 w 3"/>
                  <a:gd name="T11" fmla="*/ 11 h 11"/>
                  <a:gd name="T12" fmla="*/ 2 w 3"/>
                  <a:gd name="T13" fmla="*/ 9 h 11"/>
                  <a:gd name="T14" fmla="*/ 0 w 3"/>
                  <a:gd name="T15" fmla="*/ 8 h 11"/>
                  <a:gd name="T16" fmla="*/ 2 w 3"/>
                  <a:gd name="T17" fmla="*/ 5 h 11"/>
                  <a:gd name="T18" fmla="*/ 0 w 3"/>
                  <a:gd name="T19" fmla="*/ 2 h 11"/>
                  <a:gd name="T20" fmla="*/ 0 w 3"/>
                  <a:gd name="T21" fmla="*/ 1 h 11"/>
                  <a:gd name="T22" fmla="*/ 0 w 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7" name="Freeform 1031"/>
              <p:cNvSpPr>
                <a:spLocks/>
              </p:cNvSpPr>
              <p:nvPr/>
            </p:nvSpPr>
            <p:spPr bwMode="auto">
              <a:xfrm>
                <a:off x="3702679" y="2549556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8" name="Freeform 1032"/>
              <p:cNvSpPr>
                <a:spLocks/>
              </p:cNvSpPr>
              <p:nvPr/>
            </p:nvSpPr>
            <p:spPr bwMode="auto">
              <a:xfrm>
                <a:off x="3699715" y="2530288"/>
                <a:ext cx="10376" cy="5929"/>
              </a:xfrm>
              <a:custGeom>
                <a:avLst/>
                <a:gdLst>
                  <a:gd name="T0" fmla="*/ 2 w 7"/>
                  <a:gd name="T1" fmla="*/ 0 h 4"/>
                  <a:gd name="T2" fmla="*/ 3 w 7"/>
                  <a:gd name="T3" fmla="*/ 2 h 4"/>
                  <a:gd name="T4" fmla="*/ 6 w 7"/>
                  <a:gd name="T5" fmla="*/ 3 h 4"/>
                  <a:gd name="T6" fmla="*/ 7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3 w 7"/>
                  <a:gd name="T13" fmla="*/ 3 h 4"/>
                  <a:gd name="T14" fmla="*/ 0 w 7"/>
                  <a:gd name="T15" fmla="*/ 0 h 4"/>
                  <a:gd name="T16" fmla="*/ 0 w 7"/>
                  <a:gd name="T17" fmla="*/ 0 h 4"/>
                  <a:gd name="T18" fmla="*/ 2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3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9" name="Freeform 1033"/>
              <p:cNvSpPr>
                <a:spLocks/>
              </p:cNvSpPr>
              <p:nvPr/>
            </p:nvSpPr>
            <p:spPr bwMode="auto">
              <a:xfrm>
                <a:off x="3745663" y="2473965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0" name="Freeform 1034"/>
              <p:cNvSpPr>
                <a:spLocks/>
              </p:cNvSpPr>
              <p:nvPr/>
            </p:nvSpPr>
            <p:spPr bwMode="auto">
              <a:xfrm>
                <a:off x="3686376" y="257623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1" name="Freeform 1035"/>
              <p:cNvSpPr>
                <a:spLocks/>
              </p:cNvSpPr>
              <p:nvPr/>
            </p:nvSpPr>
            <p:spPr bwMode="auto">
              <a:xfrm>
                <a:off x="3689340" y="256289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2" name="Freeform 1036"/>
              <p:cNvSpPr>
                <a:spLocks/>
              </p:cNvSpPr>
              <p:nvPr/>
            </p:nvSpPr>
            <p:spPr bwMode="auto">
              <a:xfrm>
                <a:off x="3576694" y="261329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2 w 3"/>
                  <a:gd name="T9" fmla="*/ 1 h 2"/>
                  <a:gd name="T10" fmla="*/ 0 w 3"/>
                  <a:gd name="T11" fmla="*/ 1 h 2"/>
                  <a:gd name="T12" fmla="*/ 0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3" name="Freeform 1037"/>
              <p:cNvSpPr>
                <a:spLocks/>
              </p:cNvSpPr>
              <p:nvPr/>
            </p:nvSpPr>
            <p:spPr bwMode="auto">
              <a:xfrm>
                <a:off x="3532228" y="2448767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0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4" name="Freeform 1038"/>
              <p:cNvSpPr>
                <a:spLocks/>
              </p:cNvSpPr>
              <p:nvPr/>
            </p:nvSpPr>
            <p:spPr bwMode="auto">
              <a:xfrm>
                <a:off x="3530745" y="2442838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1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5" name="Freeform 1039"/>
              <p:cNvSpPr>
                <a:spLocks/>
              </p:cNvSpPr>
              <p:nvPr/>
            </p:nvSpPr>
            <p:spPr bwMode="auto">
              <a:xfrm>
                <a:off x="3597444" y="2610326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6" name="Freeform 1040"/>
              <p:cNvSpPr>
                <a:spLocks/>
              </p:cNvSpPr>
              <p:nvPr/>
            </p:nvSpPr>
            <p:spPr bwMode="auto">
              <a:xfrm>
                <a:off x="3640427" y="2647380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2 h 3"/>
                  <a:gd name="T6" fmla="*/ 2 w 4"/>
                  <a:gd name="T7" fmla="*/ 2 h 3"/>
                  <a:gd name="T8" fmla="*/ 2 w 4"/>
                  <a:gd name="T9" fmla="*/ 3 h 3"/>
                  <a:gd name="T10" fmla="*/ 0 w 4"/>
                  <a:gd name="T11" fmla="*/ 2 h 3"/>
                  <a:gd name="T12" fmla="*/ 2 w 4"/>
                  <a:gd name="T13" fmla="*/ 0 h 3"/>
                  <a:gd name="T14" fmla="*/ 4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7" name="Freeform 1041"/>
              <p:cNvSpPr>
                <a:spLocks/>
              </p:cNvSpPr>
              <p:nvPr/>
            </p:nvSpPr>
            <p:spPr bwMode="auto">
              <a:xfrm>
                <a:off x="3665625" y="2614772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8" name="Freeform 1042"/>
              <p:cNvSpPr>
                <a:spLocks/>
              </p:cNvSpPr>
              <p:nvPr/>
            </p:nvSpPr>
            <p:spPr bwMode="auto">
              <a:xfrm>
                <a:off x="3606338" y="261032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9" name="Freeform 1043"/>
              <p:cNvSpPr>
                <a:spLocks/>
              </p:cNvSpPr>
              <p:nvPr/>
            </p:nvSpPr>
            <p:spPr bwMode="auto">
              <a:xfrm>
                <a:off x="3643392" y="2637006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6 w 6"/>
                  <a:gd name="T5" fmla="*/ 3 h 4"/>
                  <a:gd name="T6" fmla="*/ 5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0" name="Freeform 1044"/>
              <p:cNvSpPr>
                <a:spLocks/>
              </p:cNvSpPr>
              <p:nvPr/>
            </p:nvSpPr>
            <p:spPr bwMode="auto">
              <a:xfrm>
                <a:off x="3619677" y="2631077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1 h 4"/>
                  <a:gd name="T6" fmla="*/ 2 w 3"/>
                  <a:gd name="T7" fmla="*/ 4 h 4"/>
                  <a:gd name="T8" fmla="*/ 2 w 3"/>
                  <a:gd name="T9" fmla="*/ 4 h 4"/>
                  <a:gd name="T10" fmla="*/ 0 w 3"/>
                  <a:gd name="T11" fmla="*/ 4 h 4"/>
                  <a:gd name="T12" fmla="*/ 0 w 3"/>
                  <a:gd name="T13" fmla="*/ 3 h 4"/>
                  <a:gd name="T14" fmla="*/ 0 w 3"/>
                  <a:gd name="T15" fmla="*/ 1 h 4"/>
                  <a:gd name="T16" fmla="*/ 2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1" name="Freeform 1045"/>
              <p:cNvSpPr>
                <a:spLocks/>
              </p:cNvSpPr>
              <p:nvPr/>
            </p:nvSpPr>
            <p:spPr bwMode="auto">
              <a:xfrm>
                <a:off x="3597444" y="225608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1 h 3"/>
                  <a:gd name="T6" fmla="*/ 3 w 3"/>
                  <a:gd name="T7" fmla="*/ 3 h 3"/>
                  <a:gd name="T8" fmla="*/ 2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2" name="Freeform 1046"/>
              <p:cNvSpPr>
                <a:spLocks/>
              </p:cNvSpPr>
              <p:nvPr/>
            </p:nvSpPr>
            <p:spPr bwMode="auto">
              <a:xfrm>
                <a:off x="4091013" y="2039683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0 h 4"/>
                  <a:gd name="T4" fmla="*/ 6 w 6"/>
                  <a:gd name="T5" fmla="*/ 1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2 w 6"/>
                  <a:gd name="T13" fmla="*/ 1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3" name="Freeform 1047"/>
              <p:cNvSpPr>
                <a:spLocks/>
              </p:cNvSpPr>
              <p:nvPr/>
            </p:nvSpPr>
            <p:spPr bwMode="auto">
              <a:xfrm>
                <a:off x="4068781" y="219086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4" name="Freeform 1048"/>
              <p:cNvSpPr>
                <a:spLocks/>
              </p:cNvSpPr>
              <p:nvPr/>
            </p:nvSpPr>
            <p:spPr bwMode="auto">
              <a:xfrm>
                <a:off x="4091013" y="2109346"/>
                <a:ext cx="8893" cy="11858"/>
              </a:xfrm>
              <a:custGeom>
                <a:avLst/>
                <a:gdLst>
                  <a:gd name="T0" fmla="*/ 2 w 6"/>
                  <a:gd name="T1" fmla="*/ 0 h 8"/>
                  <a:gd name="T2" fmla="*/ 3 w 6"/>
                  <a:gd name="T3" fmla="*/ 0 h 8"/>
                  <a:gd name="T4" fmla="*/ 6 w 6"/>
                  <a:gd name="T5" fmla="*/ 1 h 8"/>
                  <a:gd name="T6" fmla="*/ 6 w 6"/>
                  <a:gd name="T7" fmla="*/ 4 h 8"/>
                  <a:gd name="T8" fmla="*/ 6 w 6"/>
                  <a:gd name="T9" fmla="*/ 5 h 8"/>
                  <a:gd name="T10" fmla="*/ 6 w 6"/>
                  <a:gd name="T11" fmla="*/ 6 h 8"/>
                  <a:gd name="T12" fmla="*/ 4 w 6"/>
                  <a:gd name="T13" fmla="*/ 8 h 8"/>
                  <a:gd name="T14" fmla="*/ 2 w 6"/>
                  <a:gd name="T15" fmla="*/ 6 h 8"/>
                  <a:gd name="T16" fmla="*/ 0 w 6"/>
                  <a:gd name="T17" fmla="*/ 4 h 8"/>
                  <a:gd name="T18" fmla="*/ 0 w 6"/>
                  <a:gd name="T19" fmla="*/ 1 h 8"/>
                  <a:gd name="T20" fmla="*/ 2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lnTo>
                      <a:pt x="3" y="0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5" name="Freeform 1049"/>
              <p:cNvSpPr>
                <a:spLocks/>
              </p:cNvSpPr>
              <p:nvPr/>
            </p:nvSpPr>
            <p:spPr bwMode="auto">
              <a:xfrm>
                <a:off x="4070262" y="2131579"/>
                <a:ext cx="20751" cy="17786"/>
              </a:xfrm>
              <a:custGeom>
                <a:avLst/>
                <a:gdLst>
                  <a:gd name="T0" fmla="*/ 9 w 14"/>
                  <a:gd name="T1" fmla="*/ 0 h 12"/>
                  <a:gd name="T2" fmla="*/ 14 w 14"/>
                  <a:gd name="T3" fmla="*/ 3 h 12"/>
                  <a:gd name="T4" fmla="*/ 14 w 14"/>
                  <a:gd name="T5" fmla="*/ 7 h 12"/>
                  <a:gd name="T6" fmla="*/ 14 w 14"/>
                  <a:gd name="T7" fmla="*/ 8 h 12"/>
                  <a:gd name="T8" fmla="*/ 13 w 14"/>
                  <a:gd name="T9" fmla="*/ 11 h 12"/>
                  <a:gd name="T10" fmla="*/ 11 w 14"/>
                  <a:gd name="T11" fmla="*/ 12 h 12"/>
                  <a:gd name="T12" fmla="*/ 7 w 14"/>
                  <a:gd name="T13" fmla="*/ 11 h 12"/>
                  <a:gd name="T14" fmla="*/ 6 w 14"/>
                  <a:gd name="T15" fmla="*/ 11 h 12"/>
                  <a:gd name="T16" fmla="*/ 3 w 14"/>
                  <a:gd name="T17" fmla="*/ 9 h 12"/>
                  <a:gd name="T18" fmla="*/ 2 w 14"/>
                  <a:gd name="T19" fmla="*/ 8 h 12"/>
                  <a:gd name="T20" fmla="*/ 0 w 14"/>
                  <a:gd name="T21" fmla="*/ 7 h 12"/>
                  <a:gd name="T22" fmla="*/ 0 w 14"/>
                  <a:gd name="T23" fmla="*/ 5 h 12"/>
                  <a:gd name="T24" fmla="*/ 2 w 14"/>
                  <a:gd name="T25" fmla="*/ 1 h 12"/>
                  <a:gd name="T26" fmla="*/ 6 w 14"/>
                  <a:gd name="T27" fmla="*/ 1 h 12"/>
                  <a:gd name="T28" fmla="*/ 9 w 14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2">
                    <a:moveTo>
                      <a:pt x="9" y="0"/>
                    </a:moveTo>
                    <a:lnTo>
                      <a:pt x="14" y="3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6" name="Freeform 1050"/>
              <p:cNvSpPr>
                <a:spLocks/>
              </p:cNvSpPr>
              <p:nvPr/>
            </p:nvSpPr>
            <p:spPr bwMode="auto">
              <a:xfrm>
                <a:off x="4110282" y="2125650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1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1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7" name="Freeform 1051"/>
              <p:cNvSpPr>
                <a:spLocks/>
              </p:cNvSpPr>
              <p:nvPr/>
            </p:nvSpPr>
            <p:spPr bwMode="auto">
              <a:xfrm>
                <a:off x="4089531" y="203227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8" name="Freeform 1052"/>
              <p:cNvSpPr>
                <a:spLocks/>
              </p:cNvSpPr>
              <p:nvPr/>
            </p:nvSpPr>
            <p:spPr bwMode="auto">
              <a:xfrm>
                <a:off x="4128068" y="1949270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9" name="Freeform 1053"/>
              <p:cNvSpPr>
                <a:spLocks/>
              </p:cNvSpPr>
              <p:nvPr/>
            </p:nvSpPr>
            <p:spPr bwMode="auto">
              <a:xfrm>
                <a:off x="4116211" y="2090077"/>
                <a:ext cx="22233" cy="22233"/>
              </a:xfrm>
              <a:custGeom>
                <a:avLst/>
                <a:gdLst>
                  <a:gd name="T0" fmla="*/ 8 w 15"/>
                  <a:gd name="T1" fmla="*/ 0 h 15"/>
                  <a:gd name="T2" fmla="*/ 9 w 15"/>
                  <a:gd name="T3" fmla="*/ 0 h 15"/>
                  <a:gd name="T4" fmla="*/ 9 w 15"/>
                  <a:gd name="T5" fmla="*/ 3 h 15"/>
                  <a:gd name="T6" fmla="*/ 8 w 15"/>
                  <a:gd name="T7" fmla="*/ 3 h 15"/>
                  <a:gd name="T8" fmla="*/ 7 w 15"/>
                  <a:gd name="T9" fmla="*/ 4 h 15"/>
                  <a:gd name="T10" fmla="*/ 9 w 15"/>
                  <a:gd name="T11" fmla="*/ 6 h 15"/>
                  <a:gd name="T12" fmla="*/ 9 w 15"/>
                  <a:gd name="T13" fmla="*/ 7 h 15"/>
                  <a:gd name="T14" fmla="*/ 11 w 15"/>
                  <a:gd name="T15" fmla="*/ 10 h 15"/>
                  <a:gd name="T16" fmla="*/ 12 w 15"/>
                  <a:gd name="T17" fmla="*/ 11 h 15"/>
                  <a:gd name="T18" fmla="*/ 12 w 15"/>
                  <a:gd name="T19" fmla="*/ 10 h 15"/>
                  <a:gd name="T20" fmla="*/ 12 w 15"/>
                  <a:gd name="T21" fmla="*/ 7 h 15"/>
                  <a:gd name="T22" fmla="*/ 15 w 15"/>
                  <a:gd name="T23" fmla="*/ 8 h 15"/>
                  <a:gd name="T24" fmla="*/ 15 w 15"/>
                  <a:gd name="T25" fmla="*/ 13 h 15"/>
                  <a:gd name="T26" fmla="*/ 14 w 15"/>
                  <a:gd name="T27" fmla="*/ 13 h 15"/>
                  <a:gd name="T28" fmla="*/ 12 w 15"/>
                  <a:gd name="T29" fmla="*/ 15 h 15"/>
                  <a:gd name="T30" fmla="*/ 11 w 15"/>
                  <a:gd name="T31" fmla="*/ 15 h 15"/>
                  <a:gd name="T32" fmla="*/ 9 w 15"/>
                  <a:gd name="T33" fmla="*/ 13 h 15"/>
                  <a:gd name="T34" fmla="*/ 8 w 15"/>
                  <a:gd name="T35" fmla="*/ 14 h 15"/>
                  <a:gd name="T36" fmla="*/ 5 w 15"/>
                  <a:gd name="T37" fmla="*/ 14 h 15"/>
                  <a:gd name="T38" fmla="*/ 2 w 15"/>
                  <a:gd name="T39" fmla="*/ 15 h 15"/>
                  <a:gd name="T40" fmla="*/ 1 w 15"/>
                  <a:gd name="T41" fmla="*/ 13 h 15"/>
                  <a:gd name="T42" fmla="*/ 0 w 15"/>
                  <a:gd name="T43" fmla="*/ 10 h 15"/>
                  <a:gd name="T44" fmla="*/ 1 w 15"/>
                  <a:gd name="T45" fmla="*/ 7 h 15"/>
                  <a:gd name="T46" fmla="*/ 1 w 15"/>
                  <a:gd name="T47" fmla="*/ 2 h 15"/>
                  <a:gd name="T48" fmla="*/ 2 w 15"/>
                  <a:gd name="T49" fmla="*/ 2 h 15"/>
                  <a:gd name="T50" fmla="*/ 4 w 15"/>
                  <a:gd name="T51" fmla="*/ 2 h 15"/>
                  <a:gd name="T52" fmla="*/ 5 w 15"/>
                  <a:gd name="T53" fmla="*/ 2 h 15"/>
                  <a:gd name="T54" fmla="*/ 8 w 15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5" y="14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0" name="Freeform 1054"/>
              <p:cNvSpPr>
                <a:spLocks/>
              </p:cNvSpPr>
              <p:nvPr/>
            </p:nvSpPr>
            <p:spPr bwMode="auto">
              <a:xfrm>
                <a:off x="4128068" y="1955198"/>
                <a:ext cx="1483" cy="7411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3 h 5"/>
                  <a:gd name="T4" fmla="*/ 1 w 1"/>
                  <a:gd name="T5" fmla="*/ 4 h 5"/>
                  <a:gd name="T6" fmla="*/ 0 w 1"/>
                  <a:gd name="T7" fmla="*/ 5 h 5"/>
                  <a:gd name="T8" fmla="*/ 0 w 1"/>
                  <a:gd name="T9" fmla="*/ 4 h 5"/>
                  <a:gd name="T10" fmla="*/ 1 w 1"/>
                  <a:gd name="T11" fmla="*/ 1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1" name="Freeform 1055"/>
              <p:cNvSpPr>
                <a:spLocks/>
              </p:cNvSpPr>
              <p:nvPr/>
            </p:nvSpPr>
            <p:spPr bwMode="auto">
              <a:xfrm>
                <a:off x="4113246" y="1970020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4 w 6"/>
                  <a:gd name="T5" fmla="*/ 1 h 4"/>
                  <a:gd name="T6" fmla="*/ 6 w 6"/>
                  <a:gd name="T7" fmla="*/ 2 h 4"/>
                  <a:gd name="T8" fmla="*/ 6 w 6"/>
                  <a:gd name="T9" fmla="*/ 4 h 4"/>
                  <a:gd name="T10" fmla="*/ 4 w 6"/>
                  <a:gd name="T11" fmla="*/ 4 h 4"/>
                  <a:gd name="T12" fmla="*/ 2 w 6"/>
                  <a:gd name="T13" fmla="*/ 2 h 4"/>
                  <a:gd name="T14" fmla="*/ 0 w 6"/>
                  <a:gd name="T15" fmla="*/ 0 h 4"/>
                  <a:gd name="T16" fmla="*/ 0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2" name="Freeform 1056"/>
              <p:cNvSpPr>
                <a:spLocks/>
              </p:cNvSpPr>
              <p:nvPr/>
            </p:nvSpPr>
            <p:spPr bwMode="auto">
              <a:xfrm>
                <a:off x="4025797" y="2198278"/>
                <a:ext cx="34091" cy="34091"/>
              </a:xfrm>
              <a:custGeom>
                <a:avLst/>
                <a:gdLst>
                  <a:gd name="T0" fmla="*/ 1 w 23"/>
                  <a:gd name="T1" fmla="*/ 0 h 23"/>
                  <a:gd name="T2" fmla="*/ 4 w 23"/>
                  <a:gd name="T3" fmla="*/ 2 h 23"/>
                  <a:gd name="T4" fmla="*/ 5 w 23"/>
                  <a:gd name="T5" fmla="*/ 2 h 23"/>
                  <a:gd name="T6" fmla="*/ 7 w 23"/>
                  <a:gd name="T7" fmla="*/ 2 h 23"/>
                  <a:gd name="T8" fmla="*/ 10 w 23"/>
                  <a:gd name="T9" fmla="*/ 5 h 23"/>
                  <a:gd name="T10" fmla="*/ 12 w 23"/>
                  <a:gd name="T11" fmla="*/ 5 h 23"/>
                  <a:gd name="T12" fmla="*/ 14 w 23"/>
                  <a:gd name="T13" fmla="*/ 5 h 23"/>
                  <a:gd name="T14" fmla="*/ 15 w 23"/>
                  <a:gd name="T15" fmla="*/ 9 h 23"/>
                  <a:gd name="T16" fmla="*/ 22 w 23"/>
                  <a:gd name="T17" fmla="*/ 11 h 23"/>
                  <a:gd name="T18" fmla="*/ 23 w 23"/>
                  <a:gd name="T19" fmla="*/ 14 h 23"/>
                  <a:gd name="T20" fmla="*/ 22 w 23"/>
                  <a:gd name="T21" fmla="*/ 14 h 23"/>
                  <a:gd name="T22" fmla="*/ 22 w 23"/>
                  <a:gd name="T23" fmla="*/ 14 h 23"/>
                  <a:gd name="T24" fmla="*/ 19 w 23"/>
                  <a:gd name="T25" fmla="*/ 13 h 23"/>
                  <a:gd name="T26" fmla="*/ 17 w 23"/>
                  <a:gd name="T27" fmla="*/ 11 h 23"/>
                  <a:gd name="T28" fmla="*/ 15 w 23"/>
                  <a:gd name="T29" fmla="*/ 11 h 23"/>
                  <a:gd name="T30" fmla="*/ 15 w 23"/>
                  <a:gd name="T31" fmla="*/ 13 h 23"/>
                  <a:gd name="T32" fmla="*/ 14 w 23"/>
                  <a:gd name="T33" fmla="*/ 13 h 23"/>
                  <a:gd name="T34" fmla="*/ 15 w 23"/>
                  <a:gd name="T35" fmla="*/ 16 h 23"/>
                  <a:gd name="T36" fmla="*/ 17 w 23"/>
                  <a:gd name="T37" fmla="*/ 16 h 23"/>
                  <a:gd name="T38" fmla="*/ 19 w 23"/>
                  <a:gd name="T39" fmla="*/ 16 h 23"/>
                  <a:gd name="T40" fmla="*/ 21 w 23"/>
                  <a:gd name="T41" fmla="*/ 18 h 23"/>
                  <a:gd name="T42" fmla="*/ 19 w 23"/>
                  <a:gd name="T43" fmla="*/ 20 h 23"/>
                  <a:gd name="T44" fmla="*/ 19 w 23"/>
                  <a:gd name="T45" fmla="*/ 21 h 23"/>
                  <a:gd name="T46" fmla="*/ 19 w 23"/>
                  <a:gd name="T47" fmla="*/ 23 h 23"/>
                  <a:gd name="T48" fmla="*/ 17 w 23"/>
                  <a:gd name="T49" fmla="*/ 21 h 23"/>
                  <a:gd name="T50" fmla="*/ 15 w 23"/>
                  <a:gd name="T51" fmla="*/ 20 h 23"/>
                  <a:gd name="T52" fmla="*/ 14 w 23"/>
                  <a:gd name="T53" fmla="*/ 20 h 23"/>
                  <a:gd name="T54" fmla="*/ 11 w 23"/>
                  <a:gd name="T55" fmla="*/ 18 h 23"/>
                  <a:gd name="T56" fmla="*/ 10 w 23"/>
                  <a:gd name="T57" fmla="*/ 16 h 23"/>
                  <a:gd name="T58" fmla="*/ 7 w 23"/>
                  <a:gd name="T59" fmla="*/ 13 h 23"/>
                  <a:gd name="T60" fmla="*/ 3 w 23"/>
                  <a:gd name="T61" fmla="*/ 13 h 23"/>
                  <a:gd name="T62" fmla="*/ 1 w 23"/>
                  <a:gd name="T63" fmla="*/ 10 h 23"/>
                  <a:gd name="T64" fmla="*/ 0 w 23"/>
                  <a:gd name="T65" fmla="*/ 6 h 23"/>
                  <a:gd name="T66" fmla="*/ 0 w 23"/>
                  <a:gd name="T67" fmla="*/ 5 h 23"/>
                  <a:gd name="T68" fmla="*/ 0 w 23"/>
                  <a:gd name="T69" fmla="*/ 3 h 23"/>
                  <a:gd name="T70" fmla="*/ 0 w 23"/>
                  <a:gd name="T71" fmla="*/ 2 h 23"/>
                  <a:gd name="T72" fmla="*/ 1 w 23"/>
                  <a:gd name="T7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3">
                    <a:moveTo>
                      <a:pt x="1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22" y="11"/>
                    </a:lnTo>
                    <a:lnTo>
                      <a:pt x="23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9" y="13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5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21" y="18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7" y="21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3" name="Freeform 1057"/>
              <p:cNvSpPr>
                <a:spLocks/>
              </p:cNvSpPr>
              <p:nvPr/>
            </p:nvSpPr>
            <p:spPr bwMode="auto">
              <a:xfrm>
                <a:off x="4025797" y="2192349"/>
                <a:ext cx="38537" cy="16305"/>
              </a:xfrm>
              <a:custGeom>
                <a:avLst/>
                <a:gdLst>
                  <a:gd name="T0" fmla="*/ 14 w 26"/>
                  <a:gd name="T1" fmla="*/ 0 h 11"/>
                  <a:gd name="T2" fmla="*/ 17 w 26"/>
                  <a:gd name="T3" fmla="*/ 0 h 11"/>
                  <a:gd name="T4" fmla="*/ 21 w 26"/>
                  <a:gd name="T5" fmla="*/ 3 h 11"/>
                  <a:gd name="T6" fmla="*/ 22 w 26"/>
                  <a:gd name="T7" fmla="*/ 3 h 11"/>
                  <a:gd name="T8" fmla="*/ 26 w 26"/>
                  <a:gd name="T9" fmla="*/ 6 h 11"/>
                  <a:gd name="T10" fmla="*/ 25 w 26"/>
                  <a:gd name="T11" fmla="*/ 6 h 11"/>
                  <a:gd name="T12" fmla="*/ 23 w 26"/>
                  <a:gd name="T13" fmla="*/ 7 h 11"/>
                  <a:gd name="T14" fmla="*/ 25 w 26"/>
                  <a:gd name="T15" fmla="*/ 9 h 11"/>
                  <a:gd name="T16" fmla="*/ 25 w 26"/>
                  <a:gd name="T17" fmla="*/ 10 h 11"/>
                  <a:gd name="T18" fmla="*/ 22 w 26"/>
                  <a:gd name="T19" fmla="*/ 11 h 11"/>
                  <a:gd name="T20" fmla="*/ 21 w 26"/>
                  <a:gd name="T21" fmla="*/ 10 h 11"/>
                  <a:gd name="T22" fmla="*/ 19 w 26"/>
                  <a:gd name="T23" fmla="*/ 10 h 11"/>
                  <a:gd name="T24" fmla="*/ 17 w 26"/>
                  <a:gd name="T25" fmla="*/ 9 h 11"/>
                  <a:gd name="T26" fmla="*/ 17 w 26"/>
                  <a:gd name="T27" fmla="*/ 7 h 11"/>
                  <a:gd name="T28" fmla="*/ 17 w 26"/>
                  <a:gd name="T29" fmla="*/ 7 h 11"/>
                  <a:gd name="T30" fmla="*/ 14 w 26"/>
                  <a:gd name="T31" fmla="*/ 7 h 11"/>
                  <a:gd name="T32" fmla="*/ 11 w 26"/>
                  <a:gd name="T33" fmla="*/ 6 h 11"/>
                  <a:gd name="T34" fmla="*/ 8 w 26"/>
                  <a:gd name="T35" fmla="*/ 4 h 11"/>
                  <a:gd name="T36" fmla="*/ 5 w 26"/>
                  <a:gd name="T37" fmla="*/ 3 h 11"/>
                  <a:gd name="T38" fmla="*/ 1 w 26"/>
                  <a:gd name="T39" fmla="*/ 3 h 11"/>
                  <a:gd name="T40" fmla="*/ 0 w 26"/>
                  <a:gd name="T41" fmla="*/ 2 h 11"/>
                  <a:gd name="T42" fmla="*/ 0 w 26"/>
                  <a:gd name="T43" fmla="*/ 2 h 11"/>
                  <a:gd name="T44" fmla="*/ 3 w 26"/>
                  <a:gd name="T45" fmla="*/ 2 h 11"/>
                  <a:gd name="T46" fmla="*/ 7 w 26"/>
                  <a:gd name="T47" fmla="*/ 0 h 11"/>
                  <a:gd name="T48" fmla="*/ 10 w 26"/>
                  <a:gd name="T49" fmla="*/ 2 h 11"/>
                  <a:gd name="T50" fmla="*/ 14 w 26"/>
                  <a:gd name="T5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11">
                    <a:moveTo>
                      <a:pt x="14" y="0"/>
                    </a:moveTo>
                    <a:lnTo>
                      <a:pt x="17" y="0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6" y="6"/>
                    </a:lnTo>
                    <a:lnTo>
                      <a:pt x="25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5" y="10"/>
                    </a:lnTo>
                    <a:lnTo>
                      <a:pt x="22" y="11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1" y="6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4" name="Freeform 1058"/>
              <p:cNvSpPr>
                <a:spLocks/>
              </p:cNvSpPr>
              <p:nvPr/>
            </p:nvSpPr>
            <p:spPr bwMode="auto">
              <a:xfrm>
                <a:off x="4000600" y="227535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5" name="Freeform 1059"/>
              <p:cNvSpPr>
                <a:spLocks/>
              </p:cNvSpPr>
              <p:nvPr/>
            </p:nvSpPr>
            <p:spPr bwMode="auto">
              <a:xfrm>
                <a:off x="3984295" y="2299066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6" name="Freeform 1060"/>
              <p:cNvSpPr>
                <a:spLocks/>
              </p:cNvSpPr>
              <p:nvPr/>
            </p:nvSpPr>
            <p:spPr bwMode="auto">
              <a:xfrm>
                <a:off x="4025797" y="2331675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7" name="Freeform 1061"/>
              <p:cNvSpPr>
                <a:spLocks/>
              </p:cNvSpPr>
              <p:nvPr/>
            </p:nvSpPr>
            <p:spPr bwMode="auto">
              <a:xfrm>
                <a:off x="3966509" y="228276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8" name="Freeform 1062"/>
              <p:cNvSpPr>
                <a:spLocks/>
              </p:cNvSpPr>
              <p:nvPr/>
            </p:nvSpPr>
            <p:spPr bwMode="auto">
              <a:xfrm>
                <a:off x="3957616" y="2276833"/>
                <a:ext cx="45948" cy="25198"/>
              </a:xfrm>
              <a:custGeom>
                <a:avLst/>
                <a:gdLst>
                  <a:gd name="T0" fmla="*/ 27 w 31"/>
                  <a:gd name="T1" fmla="*/ 0 h 17"/>
                  <a:gd name="T2" fmla="*/ 28 w 31"/>
                  <a:gd name="T3" fmla="*/ 0 h 17"/>
                  <a:gd name="T4" fmla="*/ 29 w 31"/>
                  <a:gd name="T5" fmla="*/ 3 h 17"/>
                  <a:gd name="T6" fmla="*/ 31 w 31"/>
                  <a:gd name="T7" fmla="*/ 4 h 17"/>
                  <a:gd name="T8" fmla="*/ 31 w 31"/>
                  <a:gd name="T9" fmla="*/ 11 h 17"/>
                  <a:gd name="T10" fmla="*/ 28 w 31"/>
                  <a:gd name="T11" fmla="*/ 14 h 17"/>
                  <a:gd name="T12" fmla="*/ 27 w 31"/>
                  <a:gd name="T13" fmla="*/ 14 h 17"/>
                  <a:gd name="T14" fmla="*/ 22 w 31"/>
                  <a:gd name="T15" fmla="*/ 15 h 17"/>
                  <a:gd name="T16" fmla="*/ 20 w 31"/>
                  <a:gd name="T17" fmla="*/ 12 h 17"/>
                  <a:gd name="T18" fmla="*/ 18 w 31"/>
                  <a:gd name="T19" fmla="*/ 14 h 17"/>
                  <a:gd name="T20" fmla="*/ 16 w 31"/>
                  <a:gd name="T21" fmla="*/ 15 h 17"/>
                  <a:gd name="T22" fmla="*/ 10 w 31"/>
                  <a:gd name="T23" fmla="*/ 14 h 17"/>
                  <a:gd name="T24" fmla="*/ 4 w 31"/>
                  <a:gd name="T25" fmla="*/ 15 h 17"/>
                  <a:gd name="T26" fmla="*/ 2 w 31"/>
                  <a:gd name="T27" fmla="*/ 17 h 17"/>
                  <a:gd name="T28" fmla="*/ 0 w 31"/>
                  <a:gd name="T29" fmla="*/ 15 h 17"/>
                  <a:gd name="T30" fmla="*/ 2 w 31"/>
                  <a:gd name="T31" fmla="*/ 12 h 17"/>
                  <a:gd name="T32" fmla="*/ 2 w 31"/>
                  <a:gd name="T33" fmla="*/ 11 h 17"/>
                  <a:gd name="T34" fmla="*/ 4 w 31"/>
                  <a:gd name="T35" fmla="*/ 11 h 17"/>
                  <a:gd name="T36" fmla="*/ 7 w 31"/>
                  <a:gd name="T37" fmla="*/ 8 h 17"/>
                  <a:gd name="T38" fmla="*/ 9 w 31"/>
                  <a:gd name="T39" fmla="*/ 7 h 17"/>
                  <a:gd name="T40" fmla="*/ 11 w 31"/>
                  <a:gd name="T41" fmla="*/ 4 h 17"/>
                  <a:gd name="T42" fmla="*/ 18 w 31"/>
                  <a:gd name="T43" fmla="*/ 4 h 17"/>
                  <a:gd name="T44" fmla="*/ 27 w 31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17">
                    <a:moveTo>
                      <a:pt x="27" y="0"/>
                    </a:moveTo>
                    <a:lnTo>
                      <a:pt x="28" y="0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1" y="11"/>
                    </a:lnTo>
                    <a:lnTo>
                      <a:pt x="28" y="14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5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18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9" name="Freeform 1063"/>
              <p:cNvSpPr>
                <a:spLocks/>
              </p:cNvSpPr>
              <p:nvPr/>
            </p:nvSpPr>
            <p:spPr bwMode="auto">
              <a:xfrm>
                <a:off x="4015422" y="2196795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0" name="Freeform 1064"/>
              <p:cNvSpPr>
                <a:spLocks/>
              </p:cNvSpPr>
              <p:nvPr/>
            </p:nvSpPr>
            <p:spPr bwMode="auto">
              <a:xfrm>
                <a:off x="4119175" y="2030790"/>
                <a:ext cx="8893" cy="37055"/>
              </a:xfrm>
              <a:custGeom>
                <a:avLst/>
                <a:gdLst>
                  <a:gd name="T0" fmla="*/ 2 w 6"/>
                  <a:gd name="T1" fmla="*/ 0 h 25"/>
                  <a:gd name="T2" fmla="*/ 3 w 6"/>
                  <a:gd name="T3" fmla="*/ 1 h 25"/>
                  <a:gd name="T4" fmla="*/ 5 w 6"/>
                  <a:gd name="T5" fmla="*/ 4 h 25"/>
                  <a:gd name="T6" fmla="*/ 3 w 6"/>
                  <a:gd name="T7" fmla="*/ 7 h 25"/>
                  <a:gd name="T8" fmla="*/ 3 w 6"/>
                  <a:gd name="T9" fmla="*/ 11 h 25"/>
                  <a:gd name="T10" fmla="*/ 5 w 6"/>
                  <a:gd name="T11" fmla="*/ 14 h 25"/>
                  <a:gd name="T12" fmla="*/ 6 w 6"/>
                  <a:gd name="T13" fmla="*/ 18 h 25"/>
                  <a:gd name="T14" fmla="*/ 5 w 6"/>
                  <a:gd name="T15" fmla="*/ 19 h 25"/>
                  <a:gd name="T16" fmla="*/ 3 w 6"/>
                  <a:gd name="T17" fmla="*/ 24 h 25"/>
                  <a:gd name="T18" fmla="*/ 3 w 6"/>
                  <a:gd name="T19" fmla="*/ 25 h 25"/>
                  <a:gd name="T20" fmla="*/ 2 w 6"/>
                  <a:gd name="T21" fmla="*/ 24 h 25"/>
                  <a:gd name="T22" fmla="*/ 2 w 6"/>
                  <a:gd name="T23" fmla="*/ 21 h 25"/>
                  <a:gd name="T24" fmla="*/ 3 w 6"/>
                  <a:gd name="T25" fmla="*/ 18 h 25"/>
                  <a:gd name="T26" fmla="*/ 3 w 6"/>
                  <a:gd name="T27" fmla="*/ 14 h 25"/>
                  <a:gd name="T28" fmla="*/ 0 w 6"/>
                  <a:gd name="T29" fmla="*/ 10 h 25"/>
                  <a:gd name="T30" fmla="*/ 0 w 6"/>
                  <a:gd name="T31" fmla="*/ 7 h 25"/>
                  <a:gd name="T32" fmla="*/ 2 w 6"/>
                  <a:gd name="T33" fmla="*/ 6 h 25"/>
                  <a:gd name="T34" fmla="*/ 2 w 6"/>
                  <a:gd name="T35" fmla="*/ 4 h 25"/>
                  <a:gd name="T36" fmla="*/ 0 w 6"/>
                  <a:gd name="T37" fmla="*/ 3 h 25"/>
                  <a:gd name="T38" fmla="*/ 0 w 6"/>
                  <a:gd name="T39" fmla="*/ 1 h 25"/>
                  <a:gd name="T40" fmla="*/ 2 w 6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5">
                    <a:moveTo>
                      <a:pt x="2" y="0"/>
                    </a:moveTo>
                    <a:lnTo>
                      <a:pt x="3" y="1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8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1" name="Freeform 1065"/>
              <p:cNvSpPr>
                <a:spLocks/>
              </p:cNvSpPr>
              <p:nvPr/>
            </p:nvSpPr>
            <p:spPr bwMode="auto">
              <a:xfrm>
                <a:off x="4009493" y="2176044"/>
                <a:ext cx="41501" cy="16305"/>
              </a:xfrm>
              <a:custGeom>
                <a:avLst/>
                <a:gdLst>
                  <a:gd name="T0" fmla="*/ 7 w 28"/>
                  <a:gd name="T1" fmla="*/ 0 h 11"/>
                  <a:gd name="T2" fmla="*/ 15 w 28"/>
                  <a:gd name="T3" fmla="*/ 2 h 11"/>
                  <a:gd name="T4" fmla="*/ 21 w 28"/>
                  <a:gd name="T5" fmla="*/ 4 h 11"/>
                  <a:gd name="T6" fmla="*/ 22 w 28"/>
                  <a:gd name="T7" fmla="*/ 7 h 11"/>
                  <a:gd name="T8" fmla="*/ 21 w 28"/>
                  <a:gd name="T9" fmla="*/ 7 h 11"/>
                  <a:gd name="T10" fmla="*/ 15 w 28"/>
                  <a:gd name="T11" fmla="*/ 6 h 11"/>
                  <a:gd name="T12" fmla="*/ 11 w 28"/>
                  <a:gd name="T13" fmla="*/ 3 h 11"/>
                  <a:gd name="T14" fmla="*/ 10 w 28"/>
                  <a:gd name="T15" fmla="*/ 3 h 11"/>
                  <a:gd name="T16" fmla="*/ 8 w 28"/>
                  <a:gd name="T17" fmla="*/ 4 h 11"/>
                  <a:gd name="T18" fmla="*/ 10 w 28"/>
                  <a:gd name="T19" fmla="*/ 6 h 11"/>
                  <a:gd name="T20" fmla="*/ 12 w 28"/>
                  <a:gd name="T21" fmla="*/ 6 h 11"/>
                  <a:gd name="T22" fmla="*/ 16 w 28"/>
                  <a:gd name="T23" fmla="*/ 7 h 11"/>
                  <a:gd name="T24" fmla="*/ 18 w 28"/>
                  <a:gd name="T25" fmla="*/ 8 h 11"/>
                  <a:gd name="T26" fmla="*/ 25 w 28"/>
                  <a:gd name="T27" fmla="*/ 8 h 11"/>
                  <a:gd name="T28" fmla="*/ 28 w 28"/>
                  <a:gd name="T29" fmla="*/ 8 h 11"/>
                  <a:gd name="T30" fmla="*/ 28 w 28"/>
                  <a:gd name="T31" fmla="*/ 10 h 11"/>
                  <a:gd name="T32" fmla="*/ 25 w 28"/>
                  <a:gd name="T33" fmla="*/ 11 h 11"/>
                  <a:gd name="T34" fmla="*/ 16 w 28"/>
                  <a:gd name="T35" fmla="*/ 10 h 11"/>
                  <a:gd name="T36" fmla="*/ 12 w 28"/>
                  <a:gd name="T37" fmla="*/ 11 h 11"/>
                  <a:gd name="T38" fmla="*/ 8 w 28"/>
                  <a:gd name="T39" fmla="*/ 10 h 11"/>
                  <a:gd name="T40" fmla="*/ 5 w 28"/>
                  <a:gd name="T41" fmla="*/ 7 h 11"/>
                  <a:gd name="T42" fmla="*/ 1 w 28"/>
                  <a:gd name="T43" fmla="*/ 6 h 11"/>
                  <a:gd name="T44" fmla="*/ 0 w 28"/>
                  <a:gd name="T45" fmla="*/ 4 h 11"/>
                  <a:gd name="T46" fmla="*/ 1 w 28"/>
                  <a:gd name="T47" fmla="*/ 3 h 11"/>
                  <a:gd name="T48" fmla="*/ 5 w 28"/>
                  <a:gd name="T49" fmla="*/ 2 h 11"/>
                  <a:gd name="T50" fmla="*/ 5 w 28"/>
                  <a:gd name="T51" fmla="*/ 0 h 11"/>
                  <a:gd name="T52" fmla="*/ 7 w 28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11">
                    <a:moveTo>
                      <a:pt x="7" y="0"/>
                    </a:moveTo>
                    <a:lnTo>
                      <a:pt x="15" y="2"/>
                    </a:lnTo>
                    <a:lnTo>
                      <a:pt x="21" y="4"/>
                    </a:lnTo>
                    <a:lnTo>
                      <a:pt x="22" y="7"/>
                    </a:lnTo>
                    <a:lnTo>
                      <a:pt x="21" y="7"/>
                    </a:lnTo>
                    <a:lnTo>
                      <a:pt x="15" y="6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8" y="8"/>
                    </a:lnTo>
                    <a:lnTo>
                      <a:pt x="25" y="8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5" y="11"/>
                    </a:lnTo>
                    <a:lnTo>
                      <a:pt x="16" y="10"/>
                    </a:lnTo>
                    <a:lnTo>
                      <a:pt x="12" y="11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2" name="Freeform 1066"/>
              <p:cNvSpPr>
                <a:spLocks/>
              </p:cNvSpPr>
              <p:nvPr/>
            </p:nvSpPr>
            <p:spPr bwMode="auto">
              <a:xfrm>
                <a:off x="3566318" y="213899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3" name="Freeform 1067"/>
              <p:cNvSpPr>
                <a:spLocks/>
              </p:cNvSpPr>
              <p:nvPr/>
            </p:nvSpPr>
            <p:spPr bwMode="auto">
              <a:xfrm>
                <a:off x="3566318" y="213602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4" name="Freeform 1068"/>
              <p:cNvSpPr>
                <a:spLocks/>
              </p:cNvSpPr>
              <p:nvPr/>
            </p:nvSpPr>
            <p:spPr bwMode="auto">
              <a:xfrm>
                <a:off x="4138443" y="1972985"/>
                <a:ext cx="5929" cy="13340"/>
              </a:xfrm>
              <a:custGeom>
                <a:avLst/>
                <a:gdLst>
                  <a:gd name="T0" fmla="*/ 4 w 4"/>
                  <a:gd name="T1" fmla="*/ 0 h 9"/>
                  <a:gd name="T2" fmla="*/ 4 w 4"/>
                  <a:gd name="T3" fmla="*/ 2 h 9"/>
                  <a:gd name="T4" fmla="*/ 3 w 4"/>
                  <a:gd name="T5" fmla="*/ 4 h 9"/>
                  <a:gd name="T6" fmla="*/ 3 w 4"/>
                  <a:gd name="T7" fmla="*/ 6 h 9"/>
                  <a:gd name="T8" fmla="*/ 4 w 4"/>
                  <a:gd name="T9" fmla="*/ 7 h 9"/>
                  <a:gd name="T10" fmla="*/ 3 w 4"/>
                  <a:gd name="T11" fmla="*/ 9 h 9"/>
                  <a:gd name="T12" fmla="*/ 1 w 4"/>
                  <a:gd name="T13" fmla="*/ 9 h 9"/>
                  <a:gd name="T14" fmla="*/ 0 w 4"/>
                  <a:gd name="T15" fmla="*/ 7 h 9"/>
                  <a:gd name="T16" fmla="*/ 1 w 4"/>
                  <a:gd name="T17" fmla="*/ 6 h 9"/>
                  <a:gd name="T18" fmla="*/ 1 w 4"/>
                  <a:gd name="T19" fmla="*/ 3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5" name="Freeform 1069"/>
              <p:cNvSpPr>
                <a:spLocks/>
              </p:cNvSpPr>
              <p:nvPr/>
            </p:nvSpPr>
            <p:spPr bwMode="auto">
              <a:xfrm>
                <a:off x="3566318" y="2104899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1 h 4"/>
                  <a:gd name="T4" fmla="*/ 6 w 6"/>
                  <a:gd name="T5" fmla="*/ 3 h 4"/>
                  <a:gd name="T6" fmla="*/ 5 w 6"/>
                  <a:gd name="T7" fmla="*/ 4 h 4"/>
                  <a:gd name="T8" fmla="*/ 3 w 6"/>
                  <a:gd name="T9" fmla="*/ 3 h 4"/>
                  <a:gd name="T10" fmla="*/ 2 w 6"/>
                  <a:gd name="T11" fmla="*/ 3 h 4"/>
                  <a:gd name="T12" fmla="*/ 0 w 6"/>
                  <a:gd name="T13" fmla="*/ 1 h 4"/>
                  <a:gd name="T14" fmla="*/ 0 w 6"/>
                  <a:gd name="T15" fmla="*/ 0 h 4"/>
                  <a:gd name="T16" fmla="*/ 2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5" y="1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6" name="Freeform 1070"/>
              <p:cNvSpPr>
                <a:spLocks/>
              </p:cNvSpPr>
              <p:nvPr/>
            </p:nvSpPr>
            <p:spPr bwMode="auto">
              <a:xfrm>
                <a:off x="3569282" y="214788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7" name="Freeform 1071"/>
              <p:cNvSpPr>
                <a:spLocks/>
              </p:cNvSpPr>
              <p:nvPr/>
            </p:nvSpPr>
            <p:spPr bwMode="auto">
              <a:xfrm>
                <a:off x="3563354" y="2115275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1 w 4"/>
                  <a:gd name="T3" fmla="*/ 0 h 1"/>
                  <a:gd name="T4" fmla="*/ 4 w 4"/>
                  <a:gd name="T5" fmla="*/ 0 h 1"/>
                  <a:gd name="T6" fmla="*/ 2 w 4"/>
                  <a:gd name="T7" fmla="*/ 1 h 1"/>
                  <a:gd name="T8" fmla="*/ 1 w 4"/>
                  <a:gd name="T9" fmla="*/ 1 h 1"/>
                  <a:gd name="T10" fmla="*/ 0 w 4"/>
                  <a:gd name="T11" fmla="*/ 0 h 1"/>
                  <a:gd name="T12" fmla="*/ 1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1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8" name="Freeform 1072"/>
              <p:cNvSpPr>
                <a:spLocks/>
              </p:cNvSpPr>
              <p:nvPr/>
            </p:nvSpPr>
            <p:spPr bwMode="auto">
              <a:xfrm>
                <a:off x="3564836" y="2147883"/>
                <a:ext cx="4447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3 w 3"/>
                  <a:gd name="T4" fmla="*/ 0 w 3"/>
                  <a:gd name="T5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9" name="Freeform 1073"/>
              <p:cNvSpPr>
                <a:spLocks/>
              </p:cNvSpPr>
              <p:nvPr/>
            </p:nvSpPr>
            <p:spPr bwMode="auto">
              <a:xfrm>
                <a:off x="3570765" y="2164187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0" name="Rectangle 1074"/>
              <p:cNvSpPr>
                <a:spLocks noChangeArrowheads="1"/>
              </p:cNvSpPr>
              <p:nvPr/>
            </p:nvSpPr>
            <p:spPr bwMode="auto">
              <a:xfrm>
                <a:off x="3569282" y="2168634"/>
                <a:ext cx="1483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1" name="Freeform 1075"/>
              <p:cNvSpPr>
                <a:spLocks/>
              </p:cNvSpPr>
              <p:nvPr/>
            </p:nvSpPr>
            <p:spPr bwMode="auto">
              <a:xfrm>
                <a:off x="3563354" y="217011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2" name="Freeform 1076"/>
              <p:cNvSpPr>
                <a:spLocks/>
              </p:cNvSpPr>
              <p:nvPr/>
            </p:nvSpPr>
            <p:spPr bwMode="auto">
              <a:xfrm>
                <a:off x="3569282" y="2125650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1 w 1"/>
                  <a:gd name="T5" fmla="*/ 2 h 4"/>
                  <a:gd name="T6" fmla="*/ 1 w 1"/>
                  <a:gd name="T7" fmla="*/ 4 h 4"/>
                  <a:gd name="T8" fmla="*/ 0 w 1"/>
                  <a:gd name="T9" fmla="*/ 4 h 4"/>
                  <a:gd name="T10" fmla="*/ 0 w 1"/>
                  <a:gd name="T11" fmla="*/ 1 h 4"/>
                  <a:gd name="T12" fmla="*/ 0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3" name="Rectangle 1077"/>
              <p:cNvSpPr>
                <a:spLocks noChangeArrowheads="1"/>
              </p:cNvSpPr>
              <p:nvPr/>
            </p:nvSpPr>
            <p:spPr bwMode="auto">
              <a:xfrm>
                <a:off x="3563354" y="2136026"/>
                <a:ext cx="1483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4" name="Freeform 1078"/>
              <p:cNvSpPr>
                <a:spLocks/>
              </p:cNvSpPr>
              <p:nvPr/>
            </p:nvSpPr>
            <p:spPr bwMode="auto">
              <a:xfrm>
                <a:off x="4133997" y="1838105"/>
                <a:ext cx="11858" cy="10376"/>
              </a:xfrm>
              <a:custGeom>
                <a:avLst/>
                <a:gdLst>
                  <a:gd name="T0" fmla="*/ 6 w 8"/>
                  <a:gd name="T1" fmla="*/ 0 h 7"/>
                  <a:gd name="T2" fmla="*/ 8 w 8"/>
                  <a:gd name="T3" fmla="*/ 1 h 7"/>
                  <a:gd name="T4" fmla="*/ 8 w 8"/>
                  <a:gd name="T5" fmla="*/ 4 h 7"/>
                  <a:gd name="T6" fmla="*/ 6 w 8"/>
                  <a:gd name="T7" fmla="*/ 6 h 7"/>
                  <a:gd name="T8" fmla="*/ 3 w 8"/>
                  <a:gd name="T9" fmla="*/ 6 h 7"/>
                  <a:gd name="T10" fmla="*/ 2 w 8"/>
                  <a:gd name="T11" fmla="*/ 7 h 7"/>
                  <a:gd name="T12" fmla="*/ 2 w 8"/>
                  <a:gd name="T13" fmla="*/ 7 h 7"/>
                  <a:gd name="T14" fmla="*/ 0 w 8"/>
                  <a:gd name="T15" fmla="*/ 4 h 7"/>
                  <a:gd name="T16" fmla="*/ 2 w 8"/>
                  <a:gd name="T17" fmla="*/ 1 h 7"/>
                  <a:gd name="T18" fmla="*/ 6 w 8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lnTo>
                      <a:pt x="8" y="1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5" name="Freeform 1079"/>
              <p:cNvSpPr>
                <a:spLocks/>
              </p:cNvSpPr>
              <p:nvPr/>
            </p:nvSpPr>
            <p:spPr bwMode="auto">
              <a:xfrm>
                <a:off x="4145855" y="1895911"/>
                <a:ext cx="8893" cy="16305"/>
              </a:xfrm>
              <a:custGeom>
                <a:avLst/>
                <a:gdLst>
                  <a:gd name="T0" fmla="*/ 5 w 6"/>
                  <a:gd name="T1" fmla="*/ 0 h 11"/>
                  <a:gd name="T2" fmla="*/ 6 w 6"/>
                  <a:gd name="T3" fmla="*/ 1 h 11"/>
                  <a:gd name="T4" fmla="*/ 5 w 6"/>
                  <a:gd name="T5" fmla="*/ 3 h 11"/>
                  <a:gd name="T6" fmla="*/ 6 w 6"/>
                  <a:gd name="T7" fmla="*/ 5 h 11"/>
                  <a:gd name="T8" fmla="*/ 5 w 6"/>
                  <a:gd name="T9" fmla="*/ 8 h 11"/>
                  <a:gd name="T10" fmla="*/ 2 w 6"/>
                  <a:gd name="T11" fmla="*/ 11 h 11"/>
                  <a:gd name="T12" fmla="*/ 2 w 6"/>
                  <a:gd name="T13" fmla="*/ 9 h 11"/>
                  <a:gd name="T14" fmla="*/ 0 w 6"/>
                  <a:gd name="T15" fmla="*/ 7 h 11"/>
                  <a:gd name="T16" fmla="*/ 2 w 6"/>
                  <a:gd name="T17" fmla="*/ 3 h 11"/>
                  <a:gd name="T18" fmla="*/ 3 w 6"/>
                  <a:gd name="T19" fmla="*/ 1 h 11"/>
                  <a:gd name="T20" fmla="*/ 5 w 6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6" name="Freeform 1080"/>
              <p:cNvSpPr>
                <a:spLocks/>
              </p:cNvSpPr>
              <p:nvPr/>
            </p:nvSpPr>
            <p:spPr bwMode="auto">
              <a:xfrm>
                <a:off x="3573729" y="2136026"/>
                <a:ext cx="148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7" name="Freeform 1081"/>
              <p:cNvSpPr>
                <a:spLocks/>
              </p:cNvSpPr>
              <p:nvPr/>
            </p:nvSpPr>
            <p:spPr bwMode="auto">
              <a:xfrm>
                <a:off x="3429957" y="1892947"/>
                <a:ext cx="13340" cy="7411"/>
              </a:xfrm>
              <a:custGeom>
                <a:avLst/>
                <a:gdLst>
                  <a:gd name="T0" fmla="*/ 0 w 9"/>
                  <a:gd name="T1" fmla="*/ 0 h 5"/>
                  <a:gd name="T2" fmla="*/ 1 w 9"/>
                  <a:gd name="T3" fmla="*/ 0 h 5"/>
                  <a:gd name="T4" fmla="*/ 4 w 9"/>
                  <a:gd name="T5" fmla="*/ 0 h 5"/>
                  <a:gd name="T6" fmla="*/ 7 w 9"/>
                  <a:gd name="T7" fmla="*/ 3 h 5"/>
                  <a:gd name="T8" fmla="*/ 8 w 9"/>
                  <a:gd name="T9" fmla="*/ 3 h 5"/>
                  <a:gd name="T10" fmla="*/ 9 w 9"/>
                  <a:gd name="T11" fmla="*/ 5 h 5"/>
                  <a:gd name="T12" fmla="*/ 7 w 9"/>
                  <a:gd name="T13" fmla="*/ 5 h 5"/>
                  <a:gd name="T14" fmla="*/ 5 w 9"/>
                  <a:gd name="T15" fmla="*/ 3 h 5"/>
                  <a:gd name="T16" fmla="*/ 1 w 9"/>
                  <a:gd name="T17" fmla="*/ 3 h 5"/>
                  <a:gd name="T18" fmla="*/ 0 w 9"/>
                  <a:gd name="T19" fmla="*/ 2 h 5"/>
                  <a:gd name="T20" fmla="*/ 0 w 9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1" y="0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8" name="Freeform 1082"/>
              <p:cNvSpPr>
                <a:spLocks/>
              </p:cNvSpPr>
              <p:nvPr/>
            </p:nvSpPr>
            <p:spPr bwMode="auto">
              <a:xfrm>
                <a:off x="3558908" y="215825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9" name="Freeform 1083"/>
              <p:cNvSpPr>
                <a:spLocks/>
              </p:cNvSpPr>
              <p:nvPr/>
            </p:nvSpPr>
            <p:spPr bwMode="auto">
              <a:xfrm>
                <a:off x="3560389" y="2057469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0" name="Freeform 1084"/>
              <p:cNvSpPr>
                <a:spLocks/>
              </p:cNvSpPr>
              <p:nvPr/>
            </p:nvSpPr>
            <p:spPr bwMode="auto">
              <a:xfrm>
                <a:off x="3555943" y="2180491"/>
                <a:ext cx="10376" cy="7411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1 h 5"/>
                  <a:gd name="T4" fmla="*/ 7 w 7"/>
                  <a:gd name="T5" fmla="*/ 3 h 5"/>
                  <a:gd name="T6" fmla="*/ 5 w 7"/>
                  <a:gd name="T7" fmla="*/ 3 h 5"/>
                  <a:gd name="T8" fmla="*/ 3 w 7"/>
                  <a:gd name="T9" fmla="*/ 5 h 5"/>
                  <a:gd name="T10" fmla="*/ 0 w 7"/>
                  <a:gd name="T11" fmla="*/ 5 h 5"/>
                  <a:gd name="T12" fmla="*/ 0 w 7"/>
                  <a:gd name="T13" fmla="*/ 3 h 5"/>
                  <a:gd name="T14" fmla="*/ 2 w 7"/>
                  <a:gd name="T15" fmla="*/ 3 h 5"/>
                  <a:gd name="T16" fmla="*/ 3 w 7"/>
                  <a:gd name="T17" fmla="*/ 1 h 5"/>
                  <a:gd name="T18" fmla="*/ 6 w 7"/>
                  <a:gd name="T19" fmla="*/ 1 h 5"/>
                  <a:gd name="T20" fmla="*/ 6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1" name="Freeform 1085"/>
              <p:cNvSpPr>
                <a:spLocks/>
              </p:cNvSpPr>
              <p:nvPr/>
            </p:nvSpPr>
            <p:spPr bwMode="auto">
              <a:xfrm>
                <a:off x="3554460" y="219679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2" name="Freeform 1086"/>
              <p:cNvSpPr>
                <a:spLocks/>
              </p:cNvSpPr>
              <p:nvPr/>
            </p:nvSpPr>
            <p:spPr bwMode="auto">
              <a:xfrm>
                <a:off x="3028284" y="2030790"/>
                <a:ext cx="382405" cy="520249"/>
              </a:xfrm>
              <a:custGeom>
                <a:avLst/>
                <a:gdLst>
                  <a:gd name="T0" fmla="*/ 50 w 258"/>
                  <a:gd name="T1" fmla="*/ 50 h 351"/>
                  <a:gd name="T2" fmla="*/ 48 w 258"/>
                  <a:gd name="T3" fmla="*/ 89 h 351"/>
                  <a:gd name="T4" fmla="*/ 58 w 258"/>
                  <a:gd name="T5" fmla="*/ 53 h 351"/>
                  <a:gd name="T6" fmla="*/ 72 w 258"/>
                  <a:gd name="T7" fmla="*/ 29 h 351"/>
                  <a:gd name="T8" fmla="*/ 83 w 258"/>
                  <a:gd name="T9" fmla="*/ 19 h 351"/>
                  <a:gd name="T10" fmla="*/ 116 w 258"/>
                  <a:gd name="T11" fmla="*/ 29 h 351"/>
                  <a:gd name="T12" fmla="*/ 105 w 258"/>
                  <a:gd name="T13" fmla="*/ 62 h 351"/>
                  <a:gd name="T14" fmla="*/ 119 w 258"/>
                  <a:gd name="T15" fmla="*/ 62 h 351"/>
                  <a:gd name="T16" fmla="*/ 133 w 258"/>
                  <a:gd name="T17" fmla="*/ 64 h 351"/>
                  <a:gd name="T18" fmla="*/ 160 w 258"/>
                  <a:gd name="T19" fmla="*/ 62 h 351"/>
                  <a:gd name="T20" fmla="*/ 166 w 258"/>
                  <a:gd name="T21" fmla="*/ 77 h 351"/>
                  <a:gd name="T22" fmla="*/ 155 w 258"/>
                  <a:gd name="T23" fmla="*/ 101 h 351"/>
                  <a:gd name="T24" fmla="*/ 171 w 258"/>
                  <a:gd name="T25" fmla="*/ 97 h 351"/>
                  <a:gd name="T26" fmla="*/ 180 w 258"/>
                  <a:gd name="T27" fmla="*/ 98 h 351"/>
                  <a:gd name="T28" fmla="*/ 178 w 258"/>
                  <a:gd name="T29" fmla="*/ 116 h 351"/>
                  <a:gd name="T30" fmla="*/ 188 w 258"/>
                  <a:gd name="T31" fmla="*/ 127 h 351"/>
                  <a:gd name="T32" fmla="*/ 192 w 258"/>
                  <a:gd name="T33" fmla="*/ 126 h 351"/>
                  <a:gd name="T34" fmla="*/ 211 w 258"/>
                  <a:gd name="T35" fmla="*/ 136 h 351"/>
                  <a:gd name="T36" fmla="*/ 203 w 258"/>
                  <a:gd name="T37" fmla="*/ 149 h 351"/>
                  <a:gd name="T38" fmla="*/ 217 w 258"/>
                  <a:gd name="T39" fmla="*/ 141 h 351"/>
                  <a:gd name="T40" fmla="*/ 221 w 258"/>
                  <a:gd name="T41" fmla="*/ 167 h 351"/>
                  <a:gd name="T42" fmla="*/ 196 w 258"/>
                  <a:gd name="T43" fmla="*/ 176 h 351"/>
                  <a:gd name="T44" fmla="*/ 189 w 258"/>
                  <a:gd name="T45" fmla="*/ 181 h 351"/>
                  <a:gd name="T46" fmla="*/ 211 w 258"/>
                  <a:gd name="T47" fmla="*/ 194 h 351"/>
                  <a:gd name="T48" fmla="*/ 217 w 258"/>
                  <a:gd name="T49" fmla="*/ 205 h 351"/>
                  <a:gd name="T50" fmla="*/ 228 w 258"/>
                  <a:gd name="T51" fmla="*/ 205 h 351"/>
                  <a:gd name="T52" fmla="*/ 228 w 258"/>
                  <a:gd name="T53" fmla="*/ 228 h 351"/>
                  <a:gd name="T54" fmla="*/ 240 w 258"/>
                  <a:gd name="T55" fmla="*/ 236 h 351"/>
                  <a:gd name="T56" fmla="*/ 257 w 258"/>
                  <a:gd name="T57" fmla="*/ 247 h 351"/>
                  <a:gd name="T58" fmla="*/ 245 w 258"/>
                  <a:gd name="T59" fmla="*/ 252 h 351"/>
                  <a:gd name="T60" fmla="*/ 240 w 258"/>
                  <a:gd name="T61" fmla="*/ 261 h 351"/>
                  <a:gd name="T62" fmla="*/ 224 w 258"/>
                  <a:gd name="T63" fmla="*/ 267 h 351"/>
                  <a:gd name="T64" fmla="*/ 218 w 258"/>
                  <a:gd name="T65" fmla="*/ 283 h 351"/>
                  <a:gd name="T66" fmla="*/ 211 w 258"/>
                  <a:gd name="T67" fmla="*/ 271 h 351"/>
                  <a:gd name="T68" fmla="*/ 214 w 258"/>
                  <a:gd name="T69" fmla="*/ 254 h 351"/>
                  <a:gd name="T70" fmla="*/ 199 w 258"/>
                  <a:gd name="T71" fmla="*/ 249 h 351"/>
                  <a:gd name="T72" fmla="*/ 189 w 258"/>
                  <a:gd name="T73" fmla="*/ 246 h 351"/>
                  <a:gd name="T74" fmla="*/ 175 w 258"/>
                  <a:gd name="T75" fmla="*/ 247 h 351"/>
                  <a:gd name="T76" fmla="*/ 185 w 258"/>
                  <a:gd name="T77" fmla="*/ 263 h 351"/>
                  <a:gd name="T78" fmla="*/ 191 w 258"/>
                  <a:gd name="T79" fmla="*/ 283 h 351"/>
                  <a:gd name="T80" fmla="*/ 203 w 258"/>
                  <a:gd name="T81" fmla="*/ 310 h 351"/>
                  <a:gd name="T82" fmla="*/ 189 w 258"/>
                  <a:gd name="T83" fmla="*/ 336 h 351"/>
                  <a:gd name="T84" fmla="*/ 174 w 258"/>
                  <a:gd name="T85" fmla="*/ 325 h 351"/>
                  <a:gd name="T86" fmla="*/ 158 w 258"/>
                  <a:gd name="T87" fmla="*/ 317 h 351"/>
                  <a:gd name="T88" fmla="*/ 177 w 258"/>
                  <a:gd name="T89" fmla="*/ 346 h 351"/>
                  <a:gd name="T90" fmla="*/ 138 w 258"/>
                  <a:gd name="T91" fmla="*/ 329 h 351"/>
                  <a:gd name="T92" fmla="*/ 122 w 258"/>
                  <a:gd name="T93" fmla="*/ 297 h 351"/>
                  <a:gd name="T94" fmla="*/ 99 w 258"/>
                  <a:gd name="T95" fmla="*/ 285 h 351"/>
                  <a:gd name="T96" fmla="*/ 65 w 258"/>
                  <a:gd name="T97" fmla="*/ 281 h 351"/>
                  <a:gd name="T98" fmla="*/ 87 w 258"/>
                  <a:gd name="T99" fmla="*/ 261 h 351"/>
                  <a:gd name="T100" fmla="*/ 112 w 258"/>
                  <a:gd name="T101" fmla="*/ 241 h 351"/>
                  <a:gd name="T102" fmla="*/ 146 w 258"/>
                  <a:gd name="T103" fmla="*/ 199 h 351"/>
                  <a:gd name="T104" fmla="*/ 137 w 258"/>
                  <a:gd name="T105" fmla="*/ 177 h 351"/>
                  <a:gd name="T106" fmla="*/ 117 w 258"/>
                  <a:gd name="T107" fmla="*/ 169 h 351"/>
                  <a:gd name="T108" fmla="*/ 113 w 258"/>
                  <a:gd name="T109" fmla="*/ 145 h 351"/>
                  <a:gd name="T110" fmla="*/ 105 w 258"/>
                  <a:gd name="T111" fmla="*/ 120 h 351"/>
                  <a:gd name="T112" fmla="*/ 99 w 258"/>
                  <a:gd name="T113" fmla="*/ 134 h 351"/>
                  <a:gd name="T114" fmla="*/ 58 w 258"/>
                  <a:gd name="T115" fmla="*/ 118 h 351"/>
                  <a:gd name="T116" fmla="*/ 39 w 258"/>
                  <a:gd name="T117" fmla="*/ 115 h 351"/>
                  <a:gd name="T118" fmla="*/ 17 w 258"/>
                  <a:gd name="T119" fmla="*/ 108 h 351"/>
                  <a:gd name="T120" fmla="*/ 11 w 258"/>
                  <a:gd name="T121" fmla="*/ 84 h 351"/>
                  <a:gd name="T122" fmla="*/ 11 w 258"/>
                  <a:gd name="T123" fmla="*/ 47 h 351"/>
                  <a:gd name="T124" fmla="*/ 43 w 258"/>
                  <a:gd name="T125" fmla="*/ 11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8" h="351">
                    <a:moveTo>
                      <a:pt x="68" y="0"/>
                    </a:moveTo>
                    <a:lnTo>
                      <a:pt x="70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1"/>
                    </a:lnTo>
                    <a:lnTo>
                      <a:pt x="87" y="4"/>
                    </a:lnTo>
                    <a:lnTo>
                      <a:pt x="87" y="7"/>
                    </a:lnTo>
                    <a:lnTo>
                      <a:pt x="86" y="8"/>
                    </a:lnTo>
                    <a:lnTo>
                      <a:pt x="83" y="10"/>
                    </a:lnTo>
                    <a:lnTo>
                      <a:pt x="79" y="11"/>
                    </a:lnTo>
                    <a:lnTo>
                      <a:pt x="76" y="11"/>
                    </a:lnTo>
                    <a:lnTo>
                      <a:pt x="75" y="14"/>
                    </a:lnTo>
                    <a:lnTo>
                      <a:pt x="72" y="1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1" y="28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2" y="36"/>
                    </a:lnTo>
                    <a:lnTo>
                      <a:pt x="52" y="39"/>
                    </a:lnTo>
                    <a:lnTo>
                      <a:pt x="52" y="42"/>
                    </a:lnTo>
                    <a:lnTo>
                      <a:pt x="54" y="43"/>
                    </a:lnTo>
                    <a:lnTo>
                      <a:pt x="54" y="46"/>
                    </a:lnTo>
                    <a:lnTo>
                      <a:pt x="52" y="47"/>
                    </a:lnTo>
                    <a:lnTo>
                      <a:pt x="50" y="50"/>
                    </a:lnTo>
                    <a:lnTo>
                      <a:pt x="48" y="53"/>
                    </a:lnTo>
                    <a:lnTo>
                      <a:pt x="47" y="55"/>
                    </a:lnTo>
                    <a:lnTo>
                      <a:pt x="46" y="58"/>
                    </a:lnTo>
                    <a:lnTo>
                      <a:pt x="44" y="59"/>
                    </a:lnTo>
                    <a:lnTo>
                      <a:pt x="44" y="61"/>
                    </a:lnTo>
                    <a:lnTo>
                      <a:pt x="46" y="64"/>
                    </a:lnTo>
                    <a:lnTo>
                      <a:pt x="47" y="66"/>
                    </a:lnTo>
                    <a:lnTo>
                      <a:pt x="47" y="69"/>
                    </a:lnTo>
                    <a:lnTo>
                      <a:pt x="47" y="72"/>
                    </a:lnTo>
                    <a:lnTo>
                      <a:pt x="50" y="75"/>
                    </a:lnTo>
                    <a:lnTo>
                      <a:pt x="50" y="76"/>
                    </a:lnTo>
                    <a:lnTo>
                      <a:pt x="52" y="77"/>
                    </a:lnTo>
                    <a:lnTo>
                      <a:pt x="52" y="80"/>
                    </a:lnTo>
                    <a:lnTo>
                      <a:pt x="51" y="83"/>
                    </a:lnTo>
                    <a:lnTo>
                      <a:pt x="51" y="80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47" y="83"/>
                    </a:lnTo>
                    <a:lnTo>
                      <a:pt x="46" y="83"/>
                    </a:lnTo>
                    <a:lnTo>
                      <a:pt x="44" y="83"/>
                    </a:lnTo>
                    <a:lnTo>
                      <a:pt x="46" y="84"/>
                    </a:lnTo>
                    <a:lnTo>
                      <a:pt x="47" y="86"/>
                    </a:lnTo>
                    <a:lnTo>
                      <a:pt x="48" y="86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48" y="89"/>
                    </a:lnTo>
                    <a:lnTo>
                      <a:pt x="47" y="93"/>
                    </a:lnTo>
                    <a:lnTo>
                      <a:pt x="47" y="94"/>
                    </a:lnTo>
                    <a:lnTo>
                      <a:pt x="47" y="95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2" y="86"/>
                    </a:lnTo>
                    <a:lnTo>
                      <a:pt x="54" y="84"/>
                    </a:lnTo>
                    <a:lnTo>
                      <a:pt x="55" y="80"/>
                    </a:lnTo>
                    <a:lnTo>
                      <a:pt x="55" y="79"/>
                    </a:lnTo>
                    <a:lnTo>
                      <a:pt x="58" y="77"/>
                    </a:lnTo>
                    <a:lnTo>
                      <a:pt x="58" y="75"/>
                    </a:lnTo>
                    <a:lnTo>
                      <a:pt x="57" y="73"/>
                    </a:lnTo>
                    <a:lnTo>
                      <a:pt x="58" y="71"/>
                    </a:lnTo>
                    <a:lnTo>
                      <a:pt x="57" y="71"/>
                    </a:lnTo>
                    <a:lnTo>
                      <a:pt x="54" y="69"/>
                    </a:lnTo>
                    <a:lnTo>
                      <a:pt x="54" y="66"/>
                    </a:lnTo>
                    <a:lnTo>
                      <a:pt x="54" y="65"/>
                    </a:lnTo>
                    <a:lnTo>
                      <a:pt x="54" y="62"/>
                    </a:lnTo>
                    <a:lnTo>
                      <a:pt x="52" y="59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4" y="58"/>
                    </a:lnTo>
                    <a:lnTo>
                      <a:pt x="55" y="57"/>
                    </a:lnTo>
                    <a:lnTo>
                      <a:pt x="58" y="57"/>
                    </a:lnTo>
                    <a:lnTo>
                      <a:pt x="59" y="54"/>
                    </a:lnTo>
                    <a:lnTo>
                      <a:pt x="58" y="53"/>
                    </a:lnTo>
                    <a:lnTo>
                      <a:pt x="59" y="51"/>
                    </a:lnTo>
                    <a:lnTo>
                      <a:pt x="62" y="51"/>
                    </a:lnTo>
                    <a:lnTo>
                      <a:pt x="64" y="55"/>
                    </a:lnTo>
                    <a:lnTo>
                      <a:pt x="64" y="57"/>
                    </a:lnTo>
                    <a:lnTo>
                      <a:pt x="64" y="57"/>
                    </a:lnTo>
                    <a:lnTo>
                      <a:pt x="66" y="55"/>
                    </a:lnTo>
                    <a:lnTo>
                      <a:pt x="66" y="53"/>
                    </a:lnTo>
                    <a:lnTo>
                      <a:pt x="68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70" y="48"/>
                    </a:lnTo>
                    <a:lnTo>
                      <a:pt x="73" y="47"/>
                    </a:lnTo>
                    <a:lnTo>
                      <a:pt x="72" y="46"/>
                    </a:lnTo>
                    <a:lnTo>
                      <a:pt x="70" y="46"/>
                    </a:lnTo>
                    <a:lnTo>
                      <a:pt x="66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2" y="44"/>
                    </a:lnTo>
                    <a:lnTo>
                      <a:pt x="62" y="43"/>
                    </a:lnTo>
                    <a:lnTo>
                      <a:pt x="65" y="43"/>
                    </a:lnTo>
                    <a:lnTo>
                      <a:pt x="64" y="40"/>
                    </a:lnTo>
                    <a:lnTo>
                      <a:pt x="64" y="36"/>
                    </a:lnTo>
                    <a:lnTo>
                      <a:pt x="66" y="33"/>
                    </a:lnTo>
                    <a:lnTo>
                      <a:pt x="66" y="30"/>
                    </a:lnTo>
                    <a:lnTo>
                      <a:pt x="68" y="29"/>
                    </a:lnTo>
                    <a:lnTo>
                      <a:pt x="72" y="29"/>
                    </a:lnTo>
                    <a:lnTo>
                      <a:pt x="73" y="32"/>
                    </a:lnTo>
                    <a:lnTo>
                      <a:pt x="73" y="33"/>
                    </a:lnTo>
                    <a:lnTo>
                      <a:pt x="77" y="35"/>
                    </a:lnTo>
                    <a:lnTo>
                      <a:pt x="79" y="37"/>
                    </a:lnTo>
                    <a:lnTo>
                      <a:pt x="82" y="37"/>
                    </a:lnTo>
                    <a:lnTo>
                      <a:pt x="79" y="36"/>
                    </a:lnTo>
                    <a:lnTo>
                      <a:pt x="79" y="35"/>
                    </a:lnTo>
                    <a:lnTo>
                      <a:pt x="75" y="32"/>
                    </a:lnTo>
                    <a:lnTo>
                      <a:pt x="75" y="29"/>
                    </a:lnTo>
                    <a:lnTo>
                      <a:pt x="73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5" y="26"/>
                    </a:lnTo>
                    <a:lnTo>
                      <a:pt x="76" y="25"/>
                    </a:lnTo>
                    <a:lnTo>
                      <a:pt x="77" y="25"/>
                    </a:lnTo>
                    <a:lnTo>
                      <a:pt x="82" y="29"/>
                    </a:lnTo>
                    <a:lnTo>
                      <a:pt x="84" y="30"/>
                    </a:lnTo>
                    <a:lnTo>
                      <a:pt x="86" y="30"/>
                    </a:lnTo>
                    <a:lnTo>
                      <a:pt x="83" y="29"/>
                    </a:lnTo>
                    <a:lnTo>
                      <a:pt x="80" y="25"/>
                    </a:lnTo>
                    <a:lnTo>
                      <a:pt x="77" y="24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3" y="24"/>
                    </a:lnTo>
                    <a:lnTo>
                      <a:pt x="84" y="22"/>
                    </a:lnTo>
                    <a:lnTo>
                      <a:pt x="84" y="19"/>
                    </a:lnTo>
                    <a:lnTo>
                      <a:pt x="86" y="18"/>
                    </a:lnTo>
                    <a:lnTo>
                      <a:pt x="88" y="18"/>
                    </a:lnTo>
                    <a:lnTo>
                      <a:pt x="91" y="21"/>
                    </a:lnTo>
                    <a:lnTo>
                      <a:pt x="91" y="22"/>
                    </a:lnTo>
                    <a:lnTo>
                      <a:pt x="93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1" y="19"/>
                    </a:lnTo>
                    <a:lnTo>
                      <a:pt x="93" y="17"/>
                    </a:lnTo>
                    <a:lnTo>
                      <a:pt x="98" y="15"/>
                    </a:lnTo>
                    <a:lnTo>
                      <a:pt x="102" y="14"/>
                    </a:lnTo>
                    <a:lnTo>
                      <a:pt x="106" y="14"/>
                    </a:lnTo>
                    <a:lnTo>
                      <a:pt x="109" y="11"/>
                    </a:lnTo>
                    <a:lnTo>
                      <a:pt x="112" y="12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5"/>
                    </a:lnTo>
                    <a:lnTo>
                      <a:pt x="120" y="17"/>
                    </a:lnTo>
                    <a:lnTo>
                      <a:pt x="120" y="22"/>
                    </a:lnTo>
                    <a:lnTo>
                      <a:pt x="119" y="24"/>
                    </a:lnTo>
                    <a:lnTo>
                      <a:pt x="117" y="26"/>
                    </a:lnTo>
                    <a:lnTo>
                      <a:pt x="116" y="29"/>
                    </a:lnTo>
                    <a:lnTo>
                      <a:pt x="116" y="30"/>
                    </a:lnTo>
                    <a:lnTo>
                      <a:pt x="119" y="32"/>
                    </a:lnTo>
                    <a:lnTo>
                      <a:pt x="120" y="35"/>
                    </a:lnTo>
                    <a:lnTo>
                      <a:pt x="119" y="36"/>
                    </a:lnTo>
                    <a:lnTo>
                      <a:pt x="116" y="39"/>
                    </a:lnTo>
                    <a:lnTo>
                      <a:pt x="115" y="42"/>
                    </a:lnTo>
                    <a:lnTo>
                      <a:pt x="115" y="43"/>
                    </a:lnTo>
                    <a:lnTo>
                      <a:pt x="116" y="46"/>
                    </a:lnTo>
                    <a:lnTo>
                      <a:pt x="116" y="47"/>
                    </a:lnTo>
                    <a:lnTo>
                      <a:pt x="115" y="50"/>
                    </a:lnTo>
                    <a:lnTo>
                      <a:pt x="113" y="50"/>
                    </a:lnTo>
                    <a:lnTo>
                      <a:pt x="111" y="51"/>
                    </a:lnTo>
                    <a:lnTo>
                      <a:pt x="109" y="53"/>
                    </a:lnTo>
                    <a:lnTo>
                      <a:pt x="106" y="54"/>
                    </a:lnTo>
                    <a:lnTo>
                      <a:pt x="105" y="57"/>
                    </a:lnTo>
                    <a:lnTo>
                      <a:pt x="104" y="58"/>
                    </a:lnTo>
                    <a:lnTo>
                      <a:pt x="105" y="58"/>
                    </a:lnTo>
                    <a:lnTo>
                      <a:pt x="108" y="55"/>
                    </a:lnTo>
                    <a:lnTo>
                      <a:pt x="112" y="53"/>
                    </a:lnTo>
                    <a:lnTo>
                      <a:pt x="113" y="53"/>
                    </a:lnTo>
                    <a:lnTo>
                      <a:pt x="115" y="53"/>
                    </a:lnTo>
                    <a:lnTo>
                      <a:pt x="112" y="55"/>
                    </a:lnTo>
                    <a:lnTo>
                      <a:pt x="112" y="57"/>
                    </a:lnTo>
                    <a:lnTo>
                      <a:pt x="108" y="59"/>
                    </a:lnTo>
                    <a:lnTo>
                      <a:pt x="105" y="61"/>
                    </a:lnTo>
                    <a:lnTo>
                      <a:pt x="105" y="62"/>
                    </a:lnTo>
                    <a:lnTo>
                      <a:pt x="105" y="64"/>
                    </a:lnTo>
                    <a:lnTo>
                      <a:pt x="105" y="65"/>
                    </a:lnTo>
                    <a:lnTo>
                      <a:pt x="104" y="64"/>
                    </a:lnTo>
                    <a:lnTo>
                      <a:pt x="102" y="64"/>
                    </a:lnTo>
                    <a:lnTo>
                      <a:pt x="102" y="65"/>
                    </a:lnTo>
                    <a:lnTo>
                      <a:pt x="104" y="66"/>
                    </a:lnTo>
                    <a:lnTo>
                      <a:pt x="105" y="66"/>
                    </a:lnTo>
                    <a:lnTo>
                      <a:pt x="104" y="69"/>
                    </a:lnTo>
                    <a:lnTo>
                      <a:pt x="102" y="71"/>
                    </a:lnTo>
                    <a:lnTo>
                      <a:pt x="105" y="71"/>
                    </a:lnTo>
                    <a:lnTo>
                      <a:pt x="105" y="69"/>
                    </a:lnTo>
                    <a:lnTo>
                      <a:pt x="108" y="68"/>
                    </a:lnTo>
                    <a:lnTo>
                      <a:pt x="109" y="66"/>
                    </a:lnTo>
                    <a:lnTo>
                      <a:pt x="109" y="64"/>
                    </a:lnTo>
                    <a:lnTo>
                      <a:pt x="112" y="64"/>
                    </a:lnTo>
                    <a:lnTo>
                      <a:pt x="112" y="61"/>
                    </a:lnTo>
                    <a:lnTo>
                      <a:pt x="113" y="61"/>
                    </a:lnTo>
                    <a:lnTo>
                      <a:pt x="113" y="65"/>
                    </a:lnTo>
                    <a:lnTo>
                      <a:pt x="115" y="66"/>
                    </a:lnTo>
                    <a:lnTo>
                      <a:pt x="115" y="62"/>
                    </a:lnTo>
                    <a:lnTo>
                      <a:pt x="115" y="59"/>
                    </a:lnTo>
                    <a:lnTo>
                      <a:pt x="115" y="58"/>
                    </a:lnTo>
                    <a:lnTo>
                      <a:pt x="116" y="57"/>
                    </a:lnTo>
                    <a:lnTo>
                      <a:pt x="119" y="58"/>
                    </a:lnTo>
                    <a:lnTo>
                      <a:pt x="117" y="61"/>
                    </a:lnTo>
                    <a:lnTo>
                      <a:pt x="119" y="62"/>
                    </a:lnTo>
                    <a:lnTo>
                      <a:pt x="120" y="61"/>
                    </a:lnTo>
                    <a:lnTo>
                      <a:pt x="123" y="58"/>
                    </a:lnTo>
                    <a:lnTo>
                      <a:pt x="123" y="61"/>
                    </a:lnTo>
                    <a:lnTo>
                      <a:pt x="126" y="62"/>
                    </a:lnTo>
                    <a:lnTo>
                      <a:pt x="124" y="65"/>
                    </a:lnTo>
                    <a:lnTo>
                      <a:pt x="122" y="69"/>
                    </a:lnTo>
                    <a:lnTo>
                      <a:pt x="119" y="71"/>
                    </a:lnTo>
                    <a:lnTo>
                      <a:pt x="117" y="73"/>
                    </a:lnTo>
                    <a:lnTo>
                      <a:pt x="120" y="73"/>
                    </a:lnTo>
                    <a:lnTo>
                      <a:pt x="122" y="75"/>
                    </a:lnTo>
                    <a:lnTo>
                      <a:pt x="124" y="73"/>
                    </a:lnTo>
                    <a:lnTo>
                      <a:pt x="123" y="72"/>
                    </a:lnTo>
                    <a:lnTo>
                      <a:pt x="123" y="69"/>
                    </a:lnTo>
                    <a:lnTo>
                      <a:pt x="126" y="66"/>
                    </a:lnTo>
                    <a:lnTo>
                      <a:pt x="127" y="71"/>
                    </a:lnTo>
                    <a:lnTo>
                      <a:pt x="127" y="72"/>
                    </a:lnTo>
                    <a:lnTo>
                      <a:pt x="128" y="71"/>
                    </a:lnTo>
                    <a:lnTo>
                      <a:pt x="128" y="68"/>
                    </a:lnTo>
                    <a:lnTo>
                      <a:pt x="127" y="65"/>
                    </a:lnTo>
                    <a:lnTo>
                      <a:pt x="127" y="59"/>
                    </a:lnTo>
                    <a:lnTo>
                      <a:pt x="127" y="59"/>
                    </a:lnTo>
                    <a:lnTo>
                      <a:pt x="130" y="61"/>
                    </a:lnTo>
                    <a:lnTo>
                      <a:pt x="130" y="64"/>
                    </a:lnTo>
                    <a:lnTo>
                      <a:pt x="128" y="65"/>
                    </a:lnTo>
                    <a:lnTo>
                      <a:pt x="130" y="65"/>
                    </a:lnTo>
                    <a:lnTo>
                      <a:pt x="133" y="64"/>
                    </a:lnTo>
                    <a:lnTo>
                      <a:pt x="137" y="68"/>
                    </a:lnTo>
                    <a:lnTo>
                      <a:pt x="137" y="71"/>
                    </a:lnTo>
                    <a:lnTo>
                      <a:pt x="140" y="71"/>
                    </a:lnTo>
                    <a:lnTo>
                      <a:pt x="141" y="71"/>
                    </a:lnTo>
                    <a:lnTo>
                      <a:pt x="142" y="71"/>
                    </a:lnTo>
                    <a:lnTo>
                      <a:pt x="141" y="69"/>
                    </a:lnTo>
                    <a:lnTo>
                      <a:pt x="140" y="68"/>
                    </a:lnTo>
                    <a:lnTo>
                      <a:pt x="140" y="66"/>
                    </a:lnTo>
                    <a:lnTo>
                      <a:pt x="134" y="62"/>
                    </a:lnTo>
                    <a:lnTo>
                      <a:pt x="133" y="62"/>
                    </a:lnTo>
                    <a:lnTo>
                      <a:pt x="131" y="61"/>
                    </a:lnTo>
                    <a:lnTo>
                      <a:pt x="134" y="57"/>
                    </a:lnTo>
                    <a:lnTo>
                      <a:pt x="137" y="57"/>
                    </a:lnTo>
                    <a:lnTo>
                      <a:pt x="140" y="54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8" y="55"/>
                    </a:lnTo>
                    <a:lnTo>
                      <a:pt x="149" y="55"/>
                    </a:lnTo>
                    <a:lnTo>
                      <a:pt x="153" y="57"/>
                    </a:lnTo>
                    <a:lnTo>
                      <a:pt x="153" y="58"/>
                    </a:lnTo>
                    <a:lnTo>
                      <a:pt x="155" y="61"/>
                    </a:lnTo>
                    <a:lnTo>
                      <a:pt x="156" y="61"/>
                    </a:lnTo>
                    <a:lnTo>
                      <a:pt x="158" y="64"/>
                    </a:lnTo>
                    <a:lnTo>
                      <a:pt x="159" y="64"/>
                    </a:lnTo>
                    <a:lnTo>
                      <a:pt x="159" y="62"/>
                    </a:lnTo>
                    <a:lnTo>
                      <a:pt x="160" y="62"/>
                    </a:lnTo>
                    <a:lnTo>
                      <a:pt x="162" y="65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4" y="69"/>
                    </a:lnTo>
                    <a:lnTo>
                      <a:pt x="166" y="71"/>
                    </a:lnTo>
                    <a:lnTo>
                      <a:pt x="166" y="72"/>
                    </a:lnTo>
                    <a:lnTo>
                      <a:pt x="163" y="75"/>
                    </a:lnTo>
                    <a:lnTo>
                      <a:pt x="162" y="75"/>
                    </a:lnTo>
                    <a:lnTo>
                      <a:pt x="159" y="73"/>
                    </a:lnTo>
                    <a:lnTo>
                      <a:pt x="155" y="75"/>
                    </a:lnTo>
                    <a:lnTo>
                      <a:pt x="151" y="79"/>
                    </a:lnTo>
                    <a:lnTo>
                      <a:pt x="156" y="76"/>
                    </a:lnTo>
                    <a:lnTo>
                      <a:pt x="160" y="76"/>
                    </a:lnTo>
                    <a:lnTo>
                      <a:pt x="160" y="77"/>
                    </a:lnTo>
                    <a:lnTo>
                      <a:pt x="159" y="79"/>
                    </a:lnTo>
                    <a:lnTo>
                      <a:pt x="156" y="80"/>
                    </a:lnTo>
                    <a:lnTo>
                      <a:pt x="153" y="84"/>
                    </a:lnTo>
                    <a:lnTo>
                      <a:pt x="151" y="86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51" y="89"/>
                    </a:lnTo>
                    <a:lnTo>
                      <a:pt x="155" y="84"/>
                    </a:lnTo>
                    <a:lnTo>
                      <a:pt x="158" y="80"/>
                    </a:lnTo>
                    <a:lnTo>
                      <a:pt x="160" y="80"/>
                    </a:lnTo>
                    <a:lnTo>
                      <a:pt x="163" y="77"/>
                    </a:lnTo>
                    <a:lnTo>
                      <a:pt x="166" y="77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2"/>
                    </a:lnTo>
                    <a:lnTo>
                      <a:pt x="169" y="83"/>
                    </a:lnTo>
                    <a:lnTo>
                      <a:pt x="169" y="84"/>
                    </a:lnTo>
                    <a:lnTo>
                      <a:pt x="166" y="86"/>
                    </a:lnTo>
                    <a:lnTo>
                      <a:pt x="164" y="89"/>
                    </a:lnTo>
                    <a:lnTo>
                      <a:pt x="162" y="89"/>
                    </a:lnTo>
                    <a:lnTo>
                      <a:pt x="160" y="89"/>
                    </a:lnTo>
                    <a:lnTo>
                      <a:pt x="158" y="89"/>
                    </a:lnTo>
                    <a:lnTo>
                      <a:pt x="156" y="90"/>
                    </a:lnTo>
                    <a:lnTo>
                      <a:pt x="159" y="90"/>
                    </a:lnTo>
                    <a:lnTo>
                      <a:pt x="159" y="91"/>
                    </a:lnTo>
                    <a:lnTo>
                      <a:pt x="155" y="94"/>
                    </a:lnTo>
                    <a:lnTo>
                      <a:pt x="156" y="94"/>
                    </a:lnTo>
                    <a:lnTo>
                      <a:pt x="159" y="93"/>
                    </a:lnTo>
                    <a:lnTo>
                      <a:pt x="162" y="91"/>
                    </a:lnTo>
                    <a:lnTo>
                      <a:pt x="163" y="91"/>
                    </a:lnTo>
                    <a:lnTo>
                      <a:pt x="163" y="91"/>
                    </a:lnTo>
                    <a:lnTo>
                      <a:pt x="162" y="93"/>
                    </a:lnTo>
                    <a:lnTo>
                      <a:pt x="159" y="94"/>
                    </a:lnTo>
                    <a:lnTo>
                      <a:pt x="156" y="95"/>
                    </a:lnTo>
                    <a:lnTo>
                      <a:pt x="159" y="95"/>
                    </a:lnTo>
                    <a:lnTo>
                      <a:pt x="159" y="97"/>
                    </a:lnTo>
                    <a:lnTo>
                      <a:pt x="158" y="98"/>
                    </a:lnTo>
                    <a:lnTo>
                      <a:pt x="155" y="101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8" y="101"/>
                    </a:lnTo>
                    <a:lnTo>
                      <a:pt x="160" y="97"/>
                    </a:lnTo>
                    <a:lnTo>
                      <a:pt x="162" y="94"/>
                    </a:lnTo>
                    <a:lnTo>
                      <a:pt x="166" y="91"/>
                    </a:lnTo>
                    <a:lnTo>
                      <a:pt x="167" y="93"/>
                    </a:lnTo>
                    <a:lnTo>
                      <a:pt x="167" y="94"/>
                    </a:lnTo>
                    <a:lnTo>
                      <a:pt x="169" y="93"/>
                    </a:lnTo>
                    <a:lnTo>
                      <a:pt x="169" y="91"/>
                    </a:lnTo>
                    <a:lnTo>
                      <a:pt x="173" y="89"/>
                    </a:lnTo>
                    <a:lnTo>
                      <a:pt x="174" y="89"/>
                    </a:lnTo>
                    <a:lnTo>
                      <a:pt x="174" y="91"/>
                    </a:lnTo>
                    <a:lnTo>
                      <a:pt x="170" y="94"/>
                    </a:lnTo>
                    <a:lnTo>
                      <a:pt x="166" y="97"/>
                    </a:lnTo>
                    <a:lnTo>
                      <a:pt x="163" y="98"/>
                    </a:lnTo>
                    <a:lnTo>
                      <a:pt x="163" y="98"/>
                    </a:lnTo>
                    <a:lnTo>
                      <a:pt x="164" y="100"/>
                    </a:lnTo>
                    <a:lnTo>
                      <a:pt x="163" y="102"/>
                    </a:lnTo>
                    <a:lnTo>
                      <a:pt x="163" y="104"/>
                    </a:lnTo>
                    <a:lnTo>
                      <a:pt x="163" y="104"/>
                    </a:lnTo>
                    <a:lnTo>
                      <a:pt x="166" y="102"/>
                    </a:lnTo>
                    <a:lnTo>
                      <a:pt x="166" y="100"/>
                    </a:lnTo>
                    <a:lnTo>
                      <a:pt x="170" y="97"/>
                    </a:lnTo>
                    <a:lnTo>
                      <a:pt x="173" y="95"/>
                    </a:lnTo>
                    <a:lnTo>
                      <a:pt x="171" y="97"/>
                    </a:lnTo>
                    <a:lnTo>
                      <a:pt x="173" y="98"/>
                    </a:lnTo>
                    <a:lnTo>
                      <a:pt x="171" y="100"/>
                    </a:lnTo>
                    <a:lnTo>
                      <a:pt x="167" y="104"/>
                    </a:lnTo>
                    <a:lnTo>
                      <a:pt x="167" y="105"/>
                    </a:lnTo>
                    <a:lnTo>
                      <a:pt x="166" y="108"/>
                    </a:lnTo>
                    <a:lnTo>
                      <a:pt x="164" y="109"/>
                    </a:lnTo>
                    <a:lnTo>
                      <a:pt x="164" y="111"/>
                    </a:lnTo>
                    <a:lnTo>
                      <a:pt x="167" y="109"/>
                    </a:lnTo>
                    <a:lnTo>
                      <a:pt x="167" y="108"/>
                    </a:lnTo>
                    <a:lnTo>
                      <a:pt x="171" y="104"/>
                    </a:lnTo>
                    <a:lnTo>
                      <a:pt x="173" y="102"/>
                    </a:lnTo>
                    <a:lnTo>
                      <a:pt x="174" y="104"/>
                    </a:lnTo>
                    <a:lnTo>
                      <a:pt x="174" y="104"/>
                    </a:lnTo>
                    <a:lnTo>
                      <a:pt x="174" y="105"/>
                    </a:lnTo>
                    <a:lnTo>
                      <a:pt x="173" y="106"/>
                    </a:lnTo>
                    <a:lnTo>
                      <a:pt x="170" y="109"/>
                    </a:lnTo>
                    <a:lnTo>
                      <a:pt x="170" y="113"/>
                    </a:lnTo>
                    <a:lnTo>
                      <a:pt x="171" y="113"/>
                    </a:lnTo>
                    <a:lnTo>
                      <a:pt x="171" y="112"/>
                    </a:lnTo>
                    <a:lnTo>
                      <a:pt x="173" y="109"/>
                    </a:lnTo>
                    <a:lnTo>
                      <a:pt x="174" y="106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8" y="101"/>
                    </a:lnTo>
                    <a:lnTo>
                      <a:pt x="180" y="101"/>
                    </a:lnTo>
                    <a:lnTo>
                      <a:pt x="180" y="98"/>
                    </a:lnTo>
                    <a:lnTo>
                      <a:pt x="181" y="97"/>
                    </a:lnTo>
                    <a:lnTo>
                      <a:pt x="182" y="97"/>
                    </a:lnTo>
                    <a:lnTo>
                      <a:pt x="184" y="94"/>
                    </a:lnTo>
                    <a:lnTo>
                      <a:pt x="184" y="93"/>
                    </a:lnTo>
                    <a:lnTo>
                      <a:pt x="184" y="93"/>
                    </a:lnTo>
                    <a:lnTo>
                      <a:pt x="187" y="97"/>
                    </a:lnTo>
                    <a:lnTo>
                      <a:pt x="188" y="98"/>
                    </a:lnTo>
                    <a:lnTo>
                      <a:pt x="191" y="100"/>
                    </a:lnTo>
                    <a:lnTo>
                      <a:pt x="191" y="102"/>
                    </a:lnTo>
                    <a:lnTo>
                      <a:pt x="192" y="105"/>
                    </a:lnTo>
                    <a:lnTo>
                      <a:pt x="193" y="108"/>
                    </a:lnTo>
                    <a:lnTo>
                      <a:pt x="195" y="109"/>
                    </a:lnTo>
                    <a:lnTo>
                      <a:pt x="192" y="111"/>
                    </a:lnTo>
                    <a:lnTo>
                      <a:pt x="189" y="113"/>
                    </a:lnTo>
                    <a:lnTo>
                      <a:pt x="188" y="113"/>
                    </a:lnTo>
                    <a:lnTo>
                      <a:pt x="187" y="112"/>
                    </a:lnTo>
                    <a:lnTo>
                      <a:pt x="185" y="111"/>
                    </a:lnTo>
                    <a:lnTo>
                      <a:pt x="184" y="111"/>
                    </a:lnTo>
                    <a:lnTo>
                      <a:pt x="182" y="112"/>
                    </a:lnTo>
                    <a:lnTo>
                      <a:pt x="181" y="112"/>
                    </a:lnTo>
                    <a:lnTo>
                      <a:pt x="180" y="115"/>
                    </a:lnTo>
                    <a:lnTo>
                      <a:pt x="177" y="115"/>
                    </a:lnTo>
                    <a:lnTo>
                      <a:pt x="175" y="115"/>
                    </a:lnTo>
                    <a:lnTo>
                      <a:pt x="174" y="118"/>
                    </a:lnTo>
                    <a:lnTo>
                      <a:pt x="177" y="116"/>
                    </a:lnTo>
                    <a:lnTo>
                      <a:pt x="178" y="116"/>
                    </a:lnTo>
                    <a:lnTo>
                      <a:pt x="180" y="119"/>
                    </a:lnTo>
                    <a:lnTo>
                      <a:pt x="177" y="120"/>
                    </a:lnTo>
                    <a:lnTo>
                      <a:pt x="175" y="122"/>
                    </a:lnTo>
                    <a:lnTo>
                      <a:pt x="173" y="123"/>
                    </a:lnTo>
                    <a:lnTo>
                      <a:pt x="175" y="123"/>
                    </a:lnTo>
                    <a:lnTo>
                      <a:pt x="178" y="122"/>
                    </a:lnTo>
                    <a:lnTo>
                      <a:pt x="181" y="122"/>
                    </a:lnTo>
                    <a:lnTo>
                      <a:pt x="182" y="122"/>
                    </a:lnTo>
                    <a:lnTo>
                      <a:pt x="185" y="119"/>
                    </a:lnTo>
                    <a:lnTo>
                      <a:pt x="188" y="120"/>
                    </a:lnTo>
                    <a:lnTo>
                      <a:pt x="189" y="120"/>
                    </a:lnTo>
                    <a:lnTo>
                      <a:pt x="189" y="122"/>
                    </a:lnTo>
                    <a:lnTo>
                      <a:pt x="189" y="123"/>
                    </a:lnTo>
                    <a:lnTo>
                      <a:pt x="191" y="122"/>
                    </a:lnTo>
                    <a:lnTo>
                      <a:pt x="191" y="119"/>
                    </a:lnTo>
                    <a:lnTo>
                      <a:pt x="191" y="118"/>
                    </a:lnTo>
                    <a:lnTo>
                      <a:pt x="192" y="115"/>
                    </a:lnTo>
                    <a:lnTo>
                      <a:pt x="196" y="113"/>
                    </a:lnTo>
                    <a:lnTo>
                      <a:pt x="196" y="113"/>
                    </a:lnTo>
                    <a:lnTo>
                      <a:pt x="196" y="116"/>
                    </a:lnTo>
                    <a:lnTo>
                      <a:pt x="196" y="118"/>
                    </a:lnTo>
                    <a:lnTo>
                      <a:pt x="196" y="120"/>
                    </a:lnTo>
                    <a:lnTo>
                      <a:pt x="193" y="123"/>
                    </a:lnTo>
                    <a:lnTo>
                      <a:pt x="191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7" y="127"/>
                    </a:lnTo>
                    <a:lnTo>
                      <a:pt x="185" y="126"/>
                    </a:lnTo>
                    <a:lnTo>
                      <a:pt x="182" y="126"/>
                    </a:lnTo>
                    <a:lnTo>
                      <a:pt x="181" y="129"/>
                    </a:lnTo>
                    <a:lnTo>
                      <a:pt x="181" y="130"/>
                    </a:lnTo>
                    <a:lnTo>
                      <a:pt x="178" y="133"/>
                    </a:lnTo>
                    <a:lnTo>
                      <a:pt x="178" y="134"/>
                    </a:lnTo>
                    <a:lnTo>
                      <a:pt x="178" y="136"/>
                    </a:lnTo>
                    <a:lnTo>
                      <a:pt x="180" y="136"/>
                    </a:lnTo>
                    <a:lnTo>
                      <a:pt x="182" y="131"/>
                    </a:lnTo>
                    <a:lnTo>
                      <a:pt x="184" y="129"/>
                    </a:lnTo>
                    <a:lnTo>
                      <a:pt x="185" y="127"/>
                    </a:lnTo>
                    <a:lnTo>
                      <a:pt x="187" y="129"/>
                    </a:lnTo>
                    <a:lnTo>
                      <a:pt x="187" y="129"/>
                    </a:lnTo>
                    <a:lnTo>
                      <a:pt x="188" y="130"/>
                    </a:lnTo>
                    <a:lnTo>
                      <a:pt x="187" y="131"/>
                    </a:lnTo>
                    <a:lnTo>
                      <a:pt x="185" y="134"/>
                    </a:lnTo>
                    <a:lnTo>
                      <a:pt x="181" y="137"/>
                    </a:lnTo>
                    <a:lnTo>
                      <a:pt x="180" y="140"/>
                    </a:lnTo>
                    <a:lnTo>
                      <a:pt x="180" y="140"/>
                    </a:lnTo>
                    <a:lnTo>
                      <a:pt x="184" y="138"/>
                    </a:lnTo>
                    <a:lnTo>
                      <a:pt x="188" y="133"/>
                    </a:lnTo>
                    <a:lnTo>
                      <a:pt x="189" y="129"/>
                    </a:lnTo>
                    <a:lnTo>
                      <a:pt x="191" y="127"/>
                    </a:lnTo>
                    <a:lnTo>
                      <a:pt x="191" y="126"/>
                    </a:lnTo>
                    <a:lnTo>
                      <a:pt x="192" y="126"/>
                    </a:lnTo>
                    <a:lnTo>
                      <a:pt x="196" y="123"/>
                    </a:lnTo>
                    <a:lnTo>
                      <a:pt x="200" y="122"/>
                    </a:lnTo>
                    <a:lnTo>
                      <a:pt x="202" y="120"/>
                    </a:lnTo>
                    <a:lnTo>
                      <a:pt x="202" y="122"/>
                    </a:lnTo>
                    <a:lnTo>
                      <a:pt x="200" y="123"/>
                    </a:lnTo>
                    <a:lnTo>
                      <a:pt x="198" y="126"/>
                    </a:lnTo>
                    <a:lnTo>
                      <a:pt x="196" y="126"/>
                    </a:lnTo>
                    <a:lnTo>
                      <a:pt x="193" y="127"/>
                    </a:lnTo>
                    <a:lnTo>
                      <a:pt x="193" y="130"/>
                    </a:lnTo>
                    <a:lnTo>
                      <a:pt x="195" y="130"/>
                    </a:lnTo>
                    <a:lnTo>
                      <a:pt x="196" y="129"/>
                    </a:lnTo>
                    <a:lnTo>
                      <a:pt x="199" y="129"/>
                    </a:lnTo>
                    <a:lnTo>
                      <a:pt x="200" y="126"/>
                    </a:lnTo>
                    <a:lnTo>
                      <a:pt x="203" y="126"/>
                    </a:lnTo>
                    <a:lnTo>
                      <a:pt x="204" y="124"/>
                    </a:lnTo>
                    <a:lnTo>
                      <a:pt x="206" y="123"/>
                    </a:lnTo>
                    <a:lnTo>
                      <a:pt x="207" y="123"/>
                    </a:lnTo>
                    <a:lnTo>
                      <a:pt x="209" y="126"/>
                    </a:lnTo>
                    <a:lnTo>
                      <a:pt x="211" y="129"/>
                    </a:lnTo>
                    <a:lnTo>
                      <a:pt x="213" y="131"/>
                    </a:lnTo>
                    <a:lnTo>
                      <a:pt x="216" y="133"/>
                    </a:lnTo>
                    <a:lnTo>
                      <a:pt x="216" y="134"/>
                    </a:lnTo>
                    <a:lnTo>
                      <a:pt x="216" y="136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1" y="136"/>
                    </a:lnTo>
                    <a:lnTo>
                      <a:pt x="210" y="136"/>
                    </a:lnTo>
                    <a:lnTo>
                      <a:pt x="210" y="137"/>
                    </a:lnTo>
                    <a:lnTo>
                      <a:pt x="209" y="138"/>
                    </a:lnTo>
                    <a:lnTo>
                      <a:pt x="207" y="140"/>
                    </a:lnTo>
                    <a:lnTo>
                      <a:pt x="203" y="140"/>
                    </a:lnTo>
                    <a:lnTo>
                      <a:pt x="202" y="141"/>
                    </a:lnTo>
                    <a:lnTo>
                      <a:pt x="199" y="141"/>
                    </a:lnTo>
                    <a:lnTo>
                      <a:pt x="195" y="144"/>
                    </a:lnTo>
                    <a:lnTo>
                      <a:pt x="192" y="144"/>
                    </a:lnTo>
                    <a:lnTo>
                      <a:pt x="189" y="145"/>
                    </a:lnTo>
                    <a:lnTo>
                      <a:pt x="191" y="145"/>
                    </a:lnTo>
                    <a:lnTo>
                      <a:pt x="192" y="147"/>
                    </a:lnTo>
                    <a:lnTo>
                      <a:pt x="192" y="148"/>
                    </a:lnTo>
                    <a:lnTo>
                      <a:pt x="188" y="148"/>
                    </a:lnTo>
                    <a:lnTo>
                      <a:pt x="188" y="149"/>
                    </a:lnTo>
                    <a:lnTo>
                      <a:pt x="192" y="149"/>
                    </a:lnTo>
                    <a:lnTo>
                      <a:pt x="195" y="147"/>
                    </a:lnTo>
                    <a:lnTo>
                      <a:pt x="199" y="142"/>
                    </a:lnTo>
                    <a:lnTo>
                      <a:pt x="202" y="142"/>
                    </a:lnTo>
                    <a:lnTo>
                      <a:pt x="203" y="144"/>
                    </a:lnTo>
                    <a:lnTo>
                      <a:pt x="204" y="142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7" y="147"/>
                    </a:lnTo>
                    <a:lnTo>
                      <a:pt x="204" y="148"/>
                    </a:lnTo>
                    <a:lnTo>
                      <a:pt x="203" y="149"/>
                    </a:lnTo>
                    <a:lnTo>
                      <a:pt x="202" y="149"/>
                    </a:lnTo>
                    <a:lnTo>
                      <a:pt x="199" y="149"/>
                    </a:lnTo>
                    <a:lnTo>
                      <a:pt x="198" y="152"/>
                    </a:lnTo>
                    <a:lnTo>
                      <a:pt x="196" y="153"/>
                    </a:lnTo>
                    <a:lnTo>
                      <a:pt x="193" y="152"/>
                    </a:lnTo>
                    <a:lnTo>
                      <a:pt x="192" y="152"/>
                    </a:lnTo>
                    <a:lnTo>
                      <a:pt x="189" y="155"/>
                    </a:lnTo>
                    <a:lnTo>
                      <a:pt x="191" y="155"/>
                    </a:lnTo>
                    <a:lnTo>
                      <a:pt x="193" y="153"/>
                    </a:lnTo>
                    <a:lnTo>
                      <a:pt x="195" y="153"/>
                    </a:lnTo>
                    <a:lnTo>
                      <a:pt x="196" y="155"/>
                    </a:lnTo>
                    <a:lnTo>
                      <a:pt x="199" y="152"/>
                    </a:lnTo>
                    <a:lnTo>
                      <a:pt x="200" y="151"/>
                    </a:lnTo>
                    <a:lnTo>
                      <a:pt x="203" y="149"/>
                    </a:lnTo>
                    <a:lnTo>
                      <a:pt x="204" y="151"/>
                    </a:lnTo>
                    <a:lnTo>
                      <a:pt x="207" y="151"/>
                    </a:lnTo>
                    <a:lnTo>
                      <a:pt x="209" y="148"/>
                    </a:lnTo>
                    <a:lnTo>
                      <a:pt x="211" y="148"/>
                    </a:lnTo>
                    <a:lnTo>
                      <a:pt x="213" y="147"/>
                    </a:lnTo>
                    <a:lnTo>
                      <a:pt x="213" y="145"/>
                    </a:lnTo>
                    <a:lnTo>
                      <a:pt x="211" y="144"/>
                    </a:lnTo>
                    <a:lnTo>
                      <a:pt x="213" y="142"/>
                    </a:lnTo>
                    <a:lnTo>
                      <a:pt x="213" y="141"/>
                    </a:lnTo>
                    <a:lnTo>
                      <a:pt x="214" y="140"/>
                    </a:lnTo>
                    <a:lnTo>
                      <a:pt x="216" y="141"/>
                    </a:lnTo>
                    <a:lnTo>
                      <a:pt x="217" y="141"/>
                    </a:lnTo>
                    <a:lnTo>
                      <a:pt x="217" y="144"/>
                    </a:lnTo>
                    <a:lnTo>
                      <a:pt x="220" y="148"/>
                    </a:lnTo>
                    <a:lnTo>
                      <a:pt x="220" y="152"/>
                    </a:lnTo>
                    <a:lnTo>
                      <a:pt x="221" y="153"/>
                    </a:lnTo>
                    <a:lnTo>
                      <a:pt x="221" y="156"/>
                    </a:lnTo>
                    <a:lnTo>
                      <a:pt x="220" y="158"/>
                    </a:lnTo>
                    <a:lnTo>
                      <a:pt x="217" y="158"/>
                    </a:lnTo>
                    <a:lnTo>
                      <a:pt x="216" y="156"/>
                    </a:lnTo>
                    <a:lnTo>
                      <a:pt x="211" y="156"/>
                    </a:lnTo>
                    <a:lnTo>
                      <a:pt x="210" y="156"/>
                    </a:lnTo>
                    <a:lnTo>
                      <a:pt x="207" y="158"/>
                    </a:lnTo>
                    <a:lnTo>
                      <a:pt x="206" y="158"/>
                    </a:lnTo>
                    <a:lnTo>
                      <a:pt x="206" y="158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198" y="160"/>
                    </a:lnTo>
                    <a:lnTo>
                      <a:pt x="199" y="160"/>
                    </a:lnTo>
                    <a:lnTo>
                      <a:pt x="204" y="160"/>
                    </a:lnTo>
                    <a:lnTo>
                      <a:pt x="206" y="160"/>
                    </a:lnTo>
                    <a:lnTo>
                      <a:pt x="210" y="163"/>
                    </a:lnTo>
                    <a:lnTo>
                      <a:pt x="211" y="165"/>
                    </a:lnTo>
                    <a:lnTo>
                      <a:pt x="213" y="165"/>
                    </a:lnTo>
                    <a:lnTo>
                      <a:pt x="214" y="163"/>
                    </a:lnTo>
                    <a:lnTo>
                      <a:pt x="216" y="165"/>
                    </a:lnTo>
                    <a:lnTo>
                      <a:pt x="218" y="166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2" y="171"/>
                    </a:lnTo>
                    <a:lnTo>
                      <a:pt x="222" y="174"/>
                    </a:lnTo>
                    <a:lnTo>
                      <a:pt x="221" y="174"/>
                    </a:lnTo>
                    <a:lnTo>
                      <a:pt x="220" y="174"/>
                    </a:lnTo>
                    <a:lnTo>
                      <a:pt x="218" y="173"/>
                    </a:lnTo>
                    <a:lnTo>
                      <a:pt x="217" y="173"/>
                    </a:lnTo>
                    <a:lnTo>
                      <a:pt x="216" y="174"/>
                    </a:lnTo>
                    <a:lnTo>
                      <a:pt x="216" y="173"/>
                    </a:lnTo>
                    <a:lnTo>
                      <a:pt x="214" y="171"/>
                    </a:lnTo>
                    <a:lnTo>
                      <a:pt x="213" y="173"/>
                    </a:lnTo>
                    <a:lnTo>
                      <a:pt x="211" y="173"/>
                    </a:lnTo>
                    <a:lnTo>
                      <a:pt x="209" y="169"/>
                    </a:lnTo>
                    <a:lnTo>
                      <a:pt x="207" y="169"/>
                    </a:lnTo>
                    <a:lnTo>
                      <a:pt x="204" y="169"/>
                    </a:lnTo>
                    <a:lnTo>
                      <a:pt x="203" y="169"/>
                    </a:lnTo>
                    <a:lnTo>
                      <a:pt x="200" y="167"/>
                    </a:lnTo>
                    <a:lnTo>
                      <a:pt x="202" y="169"/>
                    </a:lnTo>
                    <a:lnTo>
                      <a:pt x="204" y="170"/>
                    </a:lnTo>
                    <a:lnTo>
                      <a:pt x="206" y="170"/>
                    </a:lnTo>
                    <a:lnTo>
                      <a:pt x="206" y="171"/>
                    </a:lnTo>
                    <a:lnTo>
                      <a:pt x="202" y="171"/>
                    </a:lnTo>
                    <a:lnTo>
                      <a:pt x="202" y="173"/>
                    </a:lnTo>
                    <a:lnTo>
                      <a:pt x="198" y="173"/>
                    </a:lnTo>
                    <a:lnTo>
                      <a:pt x="196" y="174"/>
                    </a:lnTo>
                    <a:lnTo>
                      <a:pt x="196" y="176"/>
                    </a:lnTo>
                    <a:lnTo>
                      <a:pt x="198" y="176"/>
                    </a:lnTo>
                    <a:lnTo>
                      <a:pt x="199" y="174"/>
                    </a:lnTo>
                    <a:lnTo>
                      <a:pt x="202" y="174"/>
                    </a:lnTo>
                    <a:lnTo>
                      <a:pt x="203" y="173"/>
                    </a:lnTo>
                    <a:lnTo>
                      <a:pt x="206" y="173"/>
                    </a:lnTo>
                    <a:lnTo>
                      <a:pt x="207" y="174"/>
                    </a:lnTo>
                    <a:lnTo>
                      <a:pt x="207" y="176"/>
                    </a:lnTo>
                    <a:lnTo>
                      <a:pt x="209" y="176"/>
                    </a:lnTo>
                    <a:lnTo>
                      <a:pt x="209" y="177"/>
                    </a:lnTo>
                    <a:lnTo>
                      <a:pt x="209" y="177"/>
                    </a:lnTo>
                    <a:lnTo>
                      <a:pt x="206" y="177"/>
                    </a:lnTo>
                    <a:lnTo>
                      <a:pt x="204" y="178"/>
                    </a:lnTo>
                    <a:lnTo>
                      <a:pt x="203" y="177"/>
                    </a:lnTo>
                    <a:lnTo>
                      <a:pt x="203" y="177"/>
                    </a:lnTo>
                    <a:lnTo>
                      <a:pt x="202" y="177"/>
                    </a:lnTo>
                    <a:lnTo>
                      <a:pt x="200" y="177"/>
                    </a:lnTo>
                    <a:lnTo>
                      <a:pt x="203" y="178"/>
                    </a:lnTo>
                    <a:lnTo>
                      <a:pt x="204" y="180"/>
                    </a:lnTo>
                    <a:lnTo>
                      <a:pt x="206" y="181"/>
                    </a:lnTo>
                    <a:lnTo>
                      <a:pt x="206" y="183"/>
                    </a:lnTo>
                    <a:lnTo>
                      <a:pt x="206" y="184"/>
                    </a:lnTo>
                    <a:lnTo>
                      <a:pt x="204" y="184"/>
                    </a:lnTo>
                    <a:lnTo>
                      <a:pt x="200" y="183"/>
                    </a:lnTo>
                    <a:lnTo>
                      <a:pt x="196" y="183"/>
                    </a:lnTo>
                    <a:lnTo>
                      <a:pt x="192" y="180"/>
                    </a:lnTo>
                    <a:lnTo>
                      <a:pt x="189" y="181"/>
                    </a:lnTo>
                    <a:lnTo>
                      <a:pt x="191" y="181"/>
                    </a:lnTo>
                    <a:lnTo>
                      <a:pt x="193" y="183"/>
                    </a:lnTo>
                    <a:lnTo>
                      <a:pt x="200" y="185"/>
                    </a:lnTo>
                    <a:lnTo>
                      <a:pt x="200" y="187"/>
                    </a:lnTo>
                    <a:lnTo>
                      <a:pt x="199" y="187"/>
                    </a:lnTo>
                    <a:lnTo>
                      <a:pt x="196" y="185"/>
                    </a:lnTo>
                    <a:lnTo>
                      <a:pt x="195" y="185"/>
                    </a:lnTo>
                    <a:lnTo>
                      <a:pt x="192" y="187"/>
                    </a:lnTo>
                    <a:lnTo>
                      <a:pt x="195" y="187"/>
                    </a:lnTo>
                    <a:lnTo>
                      <a:pt x="196" y="188"/>
                    </a:lnTo>
                    <a:lnTo>
                      <a:pt x="198" y="189"/>
                    </a:lnTo>
                    <a:lnTo>
                      <a:pt x="198" y="188"/>
                    </a:lnTo>
                    <a:lnTo>
                      <a:pt x="199" y="189"/>
                    </a:lnTo>
                    <a:lnTo>
                      <a:pt x="199" y="191"/>
                    </a:lnTo>
                    <a:lnTo>
                      <a:pt x="200" y="192"/>
                    </a:lnTo>
                    <a:lnTo>
                      <a:pt x="200" y="191"/>
                    </a:lnTo>
                    <a:lnTo>
                      <a:pt x="202" y="189"/>
                    </a:lnTo>
                    <a:lnTo>
                      <a:pt x="203" y="189"/>
                    </a:lnTo>
                    <a:lnTo>
                      <a:pt x="203" y="191"/>
                    </a:lnTo>
                    <a:lnTo>
                      <a:pt x="203" y="192"/>
                    </a:lnTo>
                    <a:lnTo>
                      <a:pt x="203" y="194"/>
                    </a:lnTo>
                    <a:lnTo>
                      <a:pt x="204" y="194"/>
                    </a:lnTo>
                    <a:lnTo>
                      <a:pt x="204" y="191"/>
                    </a:lnTo>
                    <a:lnTo>
                      <a:pt x="206" y="191"/>
                    </a:lnTo>
                    <a:lnTo>
                      <a:pt x="209" y="192"/>
                    </a:lnTo>
                    <a:lnTo>
                      <a:pt x="211" y="194"/>
                    </a:lnTo>
                    <a:lnTo>
                      <a:pt x="213" y="194"/>
                    </a:lnTo>
                    <a:lnTo>
                      <a:pt x="211" y="195"/>
                    </a:lnTo>
                    <a:lnTo>
                      <a:pt x="211" y="196"/>
                    </a:lnTo>
                    <a:lnTo>
                      <a:pt x="209" y="195"/>
                    </a:lnTo>
                    <a:lnTo>
                      <a:pt x="207" y="195"/>
                    </a:lnTo>
                    <a:lnTo>
                      <a:pt x="204" y="195"/>
                    </a:lnTo>
                    <a:lnTo>
                      <a:pt x="200" y="196"/>
                    </a:lnTo>
                    <a:lnTo>
                      <a:pt x="200" y="199"/>
                    </a:lnTo>
                    <a:lnTo>
                      <a:pt x="203" y="196"/>
                    </a:lnTo>
                    <a:lnTo>
                      <a:pt x="206" y="196"/>
                    </a:lnTo>
                    <a:lnTo>
                      <a:pt x="207" y="198"/>
                    </a:lnTo>
                    <a:lnTo>
                      <a:pt x="206" y="198"/>
                    </a:lnTo>
                    <a:lnTo>
                      <a:pt x="204" y="199"/>
                    </a:lnTo>
                    <a:lnTo>
                      <a:pt x="207" y="199"/>
                    </a:lnTo>
                    <a:lnTo>
                      <a:pt x="210" y="199"/>
                    </a:lnTo>
                    <a:lnTo>
                      <a:pt x="211" y="200"/>
                    </a:lnTo>
                    <a:lnTo>
                      <a:pt x="210" y="200"/>
                    </a:lnTo>
                    <a:lnTo>
                      <a:pt x="213" y="202"/>
                    </a:lnTo>
                    <a:lnTo>
                      <a:pt x="214" y="203"/>
                    </a:lnTo>
                    <a:lnTo>
                      <a:pt x="213" y="205"/>
                    </a:lnTo>
                    <a:lnTo>
                      <a:pt x="211" y="207"/>
                    </a:lnTo>
                    <a:lnTo>
                      <a:pt x="211" y="209"/>
                    </a:lnTo>
                    <a:lnTo>
                      <a:pt x="213" y="209"/>
                    </a:lnTo>
                    <a:lnTo>
                      <a:pt x="213" y="207"/>
                    </a:lnTo>
                    <a:lnTo>
                      <a:pt x="214" y="205"/>
                    </a:lnTo>
                    <a:lnTo>
                      <a:pt x="217" y="205"/>
                    </a:lnTo>
                    <a:lnTo>
                      <a:pt x="217" y="207"/>
                    </a:lnTo>
                    <a:lnTo>
                      <a:pt x="216" y="209"/>
                    </a:lnTo>
                    <a:lnTo>
                      <a:pt x="213" y="213"/>
                    </a:lnTo>
                    <a:lnTo>
                      <a:pt x="213" y="214"/>
                    </a:lnTo>
                    <a:lnTo>
                      <a:pt x="213" y="217"/>
                    </a:lnTo>
                    <a:lnTo>
                      <a:pt x="214" y="216"/>
                    </a:lnTo>
                    <a:lnTo>
                      <a:pt x="216" y="213"/>
                    </a:lnTo>
                    <a:lnTo>
                      <a:pt x="216" y="212"/>
                    </a:lnTo>
                    <a:lnTo>
                      <a:pt x="217" y="210"/>
                    </a:lnTo>
                    <a:lnTo>
                      <a:pt x="220" y="209"/>
                    </a:lnTo>
                    <a:lnTo>
                      <a:pt x="218" y="207"/>
                    </a:lnTo>
                    <a:lnTo>
                      <a:pt x="220" y="206"/>
                    </a:lnTo>
                    <a:lnTo>
                      <a:pt x="221" y="205"/>
                    </a:lnTo>
                    <a:lnTo>
                      <a:pt x="222" y="205"/>
                    </a:lnTo>
                    <a:lnTo>
                      <a:pt x="221" y="207"/>
                    </a:lnTo>
                    <a:lnTo>
                      <a:pt x="220" y="210"/>
                    </a:lnTo>
                    <a:lnTo>
                      <a:pt x="218" y="212"/>
                    </a:lnTo>
                    <a:lnTo>
                      <a:pt x="218" y="214"/>
                    </a:lnTo>
                    <a:lnTo>
                      <a:pt x="218" y="217"/>
                    </a:lnTo>
                    <a:lnTo>
                      <a:pt x="220" y="216"/>
                    </a:lnTo>
                    <a:lnTo>
                      <a:pt x="220" y="214"/>
                    </a:lnTo>
                    <a:lnTo>
                      <a:pt x="220" y="212"/>
                    </a:lnTo>
                    <a:lnTo>
                      <a:pt x="221" y="210"/>
                    </a:lnTo>
                    <a:lnTo>
                      <a:pt x="222" y="209"/>
                    </a:lnTo>
                    <a:lnTo>
                      <a:pt x="225" y="206"/>
                    </a:lnTo>
                    <a:lnTo>
                      <a:pt x="228" y="205"/>
                    </a:lnTo>
                    <a:lnTo>
                      <a:pt x="228" y="206"/>
                    </a:lnTo>
                    <a:lnTo>
                      <a:pt x="228" y="209"/>
                    </a:lnTo>
                    <a:lnTo>
                      <a:pt x="227" y="210"/>
                    </a:lnTo>
                    <a:lnTo>
                      <a:pt x="224" y="210"/>
                    </a:lnTo>
                    <a:lnTo>
                      <a:pt x="224" y="213"/>
                    </a:lnTo>
                    <a:lnTo>
                      <a:pt x="222" y="214"/>
                    </a:lnTo>
                    <a:lnTo>
                      <a:pt x="224" y="216"/>
                    </a:lnTo>
                    <a:lnTo>
                      <a:pt x="224" y="214"/>
                    </a:lnTo>
                    <a:lnTo>
                      <a:pt x="225" y="216"/>
                    </a:lnTo>
                    <a:lnTo>
                      <a:pt x="227" y="214"/>
                    </a:lnTo>
                    <a:lnTo>
                      <a:pt x="229" y="213"/>
                    </a:lnTo>
                    <a:lnTo>
                      <a:pt x="231" y="214"/>
                    </a:lnTo>
                    <a:lnTo>
                      <a:pt x="231" y="217"/>
                    </a:lnTo>
                    <a:lnTo>
                      <a:pt x="231" y="220"/>
                    </a:lnTo>
                    <a:lnTo>
                      <a:pt x="229" y="220"/>
                    </a:lnTo>
                    <a:lnTo>
                      <a:pt x="229" y="221"/>
                    </a:lnTo>
                    <a:lnTo>
                      <a:pt x="231" y="221"/>
                    </a:lnTo>
                    <a:lnTo>
                      <a:pt x="232" y="224"/>
                    </a:lnTo>
                    <a:lnTo>
                      <a:pt x="231" y="224"/>
                    </a:lnTo>
                    <a:lnTo>
                      <a:pt x="228" y="224"/>
                    </a:lnTo>
                    <a:lnTo>
                      <a:pt x="231" y="225"/>
                    </a:lnTo>
                    <a:lnTo>
                      <a:pt x="232" y="225"/>
                    </a:lnTo>
                    <a:lnTo>
                      <a:pt x="227" y="227"/>
                    </a:lnTo>
                    <a:lnTo>
                      <a:pt x="225" y="227"/>
                    </a:lnTo>
                    <a:lnTo>
                      <a:pt x="227" y="228"/>
                    </a:lnTo>
                    <a:lnTo>
                      <a:pt x="228" y="228"/>
                    </a:lnTo>
                    <a:lnTo>
                      <a:pt x="232" y="228"/>
                    </a:lnTo>
                    <a:lnTo>
                      <a:pt x="234" y="227"/>
                    </a:lnTo>
                    <a:lnTo>
                      <a:pt x="235" y="227"/>
                    </a:lnTo>
                    <a:lnTo>
                      <a:pt x="236" y="227"/>
                    </a:lnTo>
                    <a:lnTo>
                      <a:pt x="234" y="230"/>
                    </a:lnTo>
                    <a:lnTo>
                      <a:pt x="234" y="232"/>
                    </a:lnTo>
                    <a:lnTo>
                      <a:pt x="235" y="230"/>
                    </a:lnTo>
                    <a:lnTo>
                      <a:pt x="238" y="230"/>
                    </a:lnTo>
                    <a:lnTo>
                      <a:pt x="239" y="228"/>
                    </a:lnTo>
                    <a:lnTo>
                      <a:pt x="242" y="225"/>
                    </a:lnTo>
                    <a:lnTo>
                      <a:pt x="243" y="227"/>
                    </a:lnTo>
                    <a:lnTo>
                      <a:pt x="243" y="228"/>
                    </a:lnTo>
                    <a:lnTo>
                      <a:pt x="242" y="230"/>
                    </a:lnTo>
                    <a:lnTo>
                      <a:pt x="240" y="230"/>
                    </a:lnTo>
                    <a:lnTo>
                      <a:pt x="239" y="231"/>
                    </a:lnTo>
                    <a:lnTo>
                      <a:pt x="238" y="234"/>
                    </a:lnTo>
                    <a:lnTo>
                      <a:pt x="235" y="235"/>
                    </a:lnTo>
                    <a:lnTo>
                      <a:pt x="234" y="238"/>
                    </a:lnTo>
                    <a:lnTo>
                      <a:pt x="234" y="239"/>
                    </a:lnTo>
                    <a:lnTo>
                      <a:pt x="235" y="239"/>
                    </a:lnTo>
                    <a:lnTo>
                      <a:pt x="238" y="238"/>
                    </a:lnTo>
                    <a:lnTo>
                      <a:pt x="238" y="236"/>
                    </a:lnTo>
                    <a:lnTo>
                      <a:pt x="239" y="234"/>
                    </a:lnTo>
                    <a:lnTo>
                      <a:pt x="242" y="232"/>
                    </a:lnTo>
                    <a:lnTo>
                      <a:pt x="242" y="234"/>
                    </a:lnTo>
                    <a:lnTo>
                      <a:pt x="240" y="236"/>
                    </a:lnTo>
                    <a:lnTo>
                      <a:pt x="240" y="239"/>
                    </a:lnTo>
                    <a:lnTo>
                      <a:pt x="239" y="242"/>
                    </a:lnTo>
                    <a:lnTo>
                      <a:pt x="240" y="241"/>
                    </a:lnTo>
                    <a:lnTo>
                      <a:pt x="242" y="236"/>
                    </a:lnTo>
                    <a:lnTo>
                      <a:pt x="242" y="235"/>
                    </a:lnTo>
                    <a:lnTo>
                      <a:pt x="243" y="235"/>
                    </a:lnTo>
                    <a:lnTo>
                      <a:pt x="245" y="235"/>
                    </a:lnTo>
                    <a:lnTo>
                      <a:pt x="245" y="239"/>
                    </a:lnTo>
                    <a:lnTo>
                      <a:pt x="246" y="241"/>
                    </a:lnTo>
                    <a:lnTo>
                      <a:pt x="246" y="241"/>
                    </a:lnTo>
                    <a:lnTo>
                      <a:pt x="246" y="238"/>
                    </a:lnTo>
                    <a:lnTo>
                      <a:pt x="247" y="236"/>
                    </a:lnTo>
                    <a:lnTo>
                      <a:pt x="250" y="234"/>
                    </a:lnTo>
                    <a:lnTo>
                      <a:pt x="251" y="235"/>
                    </a:lnTo>
                    <a:lnTo>
                      <a:pt x="250" y="236"/>
                    </a:lnTo>
                    <a:lnTo>
                      <a:pt x="250" y="236"/>
                    </a:lnTo>
                    <a:lnTo>
                      <a:pt x="253" y="236"/>
                    </a:lnTo>
                    <a:lnTo>
                      <a:pt x="254" y="238"/>
                    </a:lnTo>
                    <a:lnTo>
                      <a:pt x="253" y="241"/>
                    </a:lnTo>
                    <a:lnTo>
                      <a:pt x="256" y="241"/>
                    </a:lnTo>
                    <a:lnTo>
                      <a:pt x="256" y="242"/>
                    </a:lnTo>
                    <a:lnTo>
                      <a:pt x="256" y="243"/>
                    </a:lnTo>
                    <a:lnTo>
                      <a:pt x="258" y="245"/>
                    </a:lnTo>
                    <a:lnTo>
                      <a:pt x="258" y="246"/>
                    </a:lnTo>
                    <a:lnTo>
                      <a:pt x="257" y="247"/>
                    </a:lnTo>
                    <a:lnTo>
                      <a:pt x="257" y="247"/>
                    </a:lnTo>
                    <a:lnTo>
                      <a:pt x="254" y="247"/>
                    </a:lnTo>
                    <a:lnTo>
                      <a:pt x="254" y="246"/>
                    </a:lnTo>
                    <a:lnTo>
                      <a:pt x="253" y="245"/>
                    </a:lnTo>
                    <a:lnTo>
                      <a:pt x="251" y="245"/>
                    </a:lnTo>
                    <a:lnTo>
                      <a:pt x="250" y="243"/>
                    </a:lnTo>
                    <a:lnTo>
                      <a:pt x="249" y="245"/>
                    </a:lnTo>
                    <a:lnTo>
                      <a:pt x="247" y="246"/>
                    </a:lnTo>
                    <a:lnTo>
                      <a:pt x="250" y="246"/>
                    </a:lnTo>
                    <a:lnTo>
                      <a:pt x="251" y="246"/>
                    </a:lnTo>
                    <a:lnTo>
                      <a:pt x="251" y="247"/>
                    </a:lnTo>
                    <a:lnTo>
                      <a:pt x="251" y="247"/>
                    </a:lnTo>
                    <a:lnTo>
                      <a:pt x="251" y="247"/>
                    </a:lnTo>
                    <a:lnTo>
                      <a:pt x="253" y="249"/>
                    </a:lnTo>
                    <a:lnTo>
                      <a:pt x="251" y="250"/>
                    </a:lnTo>
                    <a:lnTo>
                      <a:pt x="250" y="249"/>
                    </a:lnTo>
                    <a:lnTo>
                      <a:pt x="249" y="250"/>
                    </a:lnTo>
                    <a:lnTo>
                      <a:pt x="249" y="252"/>
                    </a:lnTo>
                    <a:lnTo>
                      <a:pt x="253" y="252"/>
                    </a:lnTo>
                    <a:lnTo>
                      <a:pt x="254" y="252"/>
                    </a:lnTo>
                    <a:lnTo>
                      <a:pt x="254" y="252"/>
                    </a:lnTo>
                    <a:lnTo>
                      <a:pt x="253" y="253"/>
                    </a:lnTo>
                    <a:lnTo>
                      <a:pt x="250" y="253"/>
                    </a:lnTo>
                    <a:lnTo>
                      <a:pt x="249" y="254"/>
                    </a:lnTo>
                    <a:lnTo>
                      <a:pt x="246" y="253"/>
                    </a:lnTo>
                    <a:lnTo>
                      <a:pt x="245" y="253"/>
                    </a:lnTo>
                    <a:lnTo>
                      <a:pt x="245" y="252"/>
                    </a:lnTo>
                    <a:lnTo>
                      <a:pt x="245" y="250"/>
                    </a:lnTo>
                    <a:lnTo>
                      <a:pt x="243" y="249"/>
                    </a:lnTo>
                    <a:lnTo>
                      <a:pt x="242" y="249"/>
                    </a:lnTo>
                    <a:lnTo>
                      <a:pt x="240" y="249"/>
                    </a:lnTo>
                    <a:lnTo>
                      <a:pt x="242" y="250"/>
                    </a:lnTo>
                    <a:lnTo>
                      <a:pt x="242" y="250"/>
                    </a:lnTo>
                    <a:lnTo>
                      <a:pt x="243" y="253"/>
                    </a:lnTo>
                    <a:lnTo>
                      <a:pt x="242" y="254"/>
                    </a:lnTo>
                    <a:lnTo>
                      <a:pt x="240" y="254"/>
                    </a:lnTo>
                    <a:lnTo>
                      <a:pt x="239" y="253"/>
                    </a:lnTo>
                    <a:lnTo>
                      <a:pt x="239" y="252"/>
                    </a:lnTo>
                    <a:lnTo>
                      <a:pt x="238" y="254"/>
                    </a:lnTo>
                    <a:lnTo>
                      <a:pt x="239" y="256"/>
                    </a:lnTo>
                    <a:lnTo>
                      <a:pt x="242" y="256"/>
                    </a:lnTo>
                    <a:lnTo>
                      <a:pt x="243" y="257"/>
                    </a:lnTo>
                    <a:lnTo>
                      <a:pt x="245" y="257"/>
                    </a:lnTo>
                    <a:lnTo>
                      <a:pt x="245" y="259"/>
                    </a:lnTo>
                    <a:lnTo>
                      <a:pt x="245" y="260"/>
                    </a:lnTo>
                    <a:lnTo>
                      <a:pt x="240" y="260"/>
                    </a:lnTo>
                    <a:lnTo>
                      <a:pt x="240" y="259"/>
                    </a:lnTo>
                    <a:lnTo>
                      <a:pt x="238" y="257"/>
                    </a:lnTo>
                    <a:lnTo>
                      <a:pt x="236" y="256"/>
                    </a:lnTo>
                    <a:lnTo>
                      <a:pt x="236" y="256"/>
                    </a:lnTo>
                    <a:lnTo>
                      <a:pt x="236" y="257"/>
                    </a:lnTo>
                    <a:lnTo>
                      <a:pt x="239" y="259"/>
                    </a:lnTo>
                    <a:lnTo>
                      <a:pt x="240" y="261"/>
                    </a:lnTo>
                    <a:lnTo>
                      <a:pt x="240" y="264"/>
                    </a:lnTo>
                    <a:lnTo>
                      <a:pt x="239" y="265"/>
                    </a:lnTo>
                    <a:lnTo>
                      <a:pt x="238" y="265"/>
                    </a:lnTo>
                    <a:lnTo>
                      <a:pt x="238" y="264"/>
                    </a:lnTo>
                    <a:lnTo>
                      <a:pt x="235" y="263"/>
                    </a:lnTo>
                    <a:lnTo>
                      <a:pt x="234" y="261"/>
                    </a:lnTo>
                    <a:lnTo>
                      <a:pt x="234" y="263"/>
                    </a:lnTo>
                    <a:lnTo>
                      <a:pt x="235" y="263"/>
                    </a:lnTo>
                    <a:lnTo>
                      <a:pt x="235" y="265"/>
                    </a:lnTo>
                    <a:lnTo>
                      <a:pt x="235" y="268"/>
                    </a:lnTo>
                    <a:lnTo>
                      <a:pt x="235" y="270"/>
                    </a:lnTo>
                    <a:lnTo>
                      <a:pt x="234" y="270"/>
                    </a:lnTo>
                    <a:lnTo>
                      <a:pt x="232" y="268"/>
                    </a:lnTo>
                    <a:lnTo>
                      <a:pt x="232" y="265"/>
                    </a:lnTo>
                    <a:lnTo>
                      <a:pt x="231" y="267"/>
                    </a:lnTo>
                    <a:lnTo>
                      <a:pt x="231" y="268"/>
                    </a:lnTo>
                    <a:lnTo>
                      <a:pt x="229" y="268"/>
                    </a:lnTo>
                    <a:lnTo>
                      <a:pt x="228" y="267"/>
                    </a:lnTo>
                    <a:lnTo>
                      <a:pt x="228" y="265"/>
                    </a:lnTo>
                    <a:lnTo>
                      <a:pt x="228" y="264"/>
                    </a:lnTo>
                    <a:lnTo>
                      <a:pt x="228" y="261"/>
                    </a:lnTo>
                    <a:lnTo>
                      <a:pt x="227" y="261"/>
                    </a:lnTo>
                    <a:lnTo>
                      <a:pt x="227" y="263"/>
                    </a:lnTo>
                    <a:lnTo>
                      <a:pt x="227" y="265"/>
                    </a:lnTo>
                    <a:lnTo>
                      <a:pt x="225" y="267"/>
                    </a:lnTo>
                    <a:lnTo>
                      <a:pt x="224" y="267"/>
                    </a:lnTo>
                    <a:lnTo>
                      <a:pt x="224" y="268"/>
                    </a:lnTo>
                    <a:lnTo>
                      <a:pt x="225" y="268"/>
                    </a:lnTo>
                    <a:lnTo>
                      <a:pt x="225" y="268"/>
                    </a:lnTo>
                    <a:lnTo>
                      <a:pt x="225" y="270"/>
                    </a:lnTo>
                    <a:lnTo>
                      <a:pt x="224" y="270"/>
                    </a:lnTo>
                    <a:lnTo>
                      <a:pt x="222" y="270"/>
                    </a:lnTo>
                    <a:lnTo>
                      <a:pt x="222" y="270"/>
                    </a:lnTo>
                    <a:lnTo>
                      <a:pt x="224" y="271"/>
                    </a:lnTo>
                    <a:lnTo>
                      <a:pt x="225" y="271"/>
                    </a:lnTo>
                    <a:lnTo>
                      <a:pt x="225" y="272"/>
                    </a:lnTo>
                    <a:lnTo>
                      <a:pt x="225" y="274"/>
                    </a:lnTo>
                    <a:lnTo>
                      <a:pt x="224" y="275"/>
                    </a:lnTo>
                    <a:lnTo>
                      <a:pt x="224" y="275"/>
                    </a:lnTo>
                    <a:lnTo>
                      <a:pt x="224" y="278"/>
                    </a:lnTo>
                    <a:lnTo>
                      <a:pt x="224" y="279"/>
                    </a:lnTo>
                    <a:lnTo>
                      <a:pt x="224" y="279"/>
                    </a:lnTo>
                    <a:lnTo>
                      <a:pt x="222" y="278"/>
                    </a:lnTo>
                    <a:lnTo>
                      <a:pt x="222" y="278"/>
                    </a:lnTo>
                    <a:lnTo>
                      <a:pt x="224" y="281"/>
                    </a:lnTo>
                    <a:lnTo>
                      <a:pt x="224" y="282"/>
                    </a:lnTo>
                    <a:lnTo>
                      <a:pt x="224" y="283"/>
                    </a:lnTo>
                    <a:lnTo>
                      <a:pt x="221" y="285"/>
                    </a:lnTo>
                    <a:lnTo>
                      <a:pt x="221" y="285"/>
                    </a:lnTo>
                    <a:lnTo>
                      <a:pt x="220" y="285"/>
                    </a:lnTo>
                    <a:lnTo>
                      <a:pt x="220" y="283"/>
                    </a:lnTo>
                    <a:lnTo>
                      <a:pt x="218" y="283"/>
                    </a:lnTo>
                    <a:lnTo>
                      <a:pt x="218" y="282"/>
                    </a:lnTo>
                    <a:lnTo>
                      <a:pt x="217" y="282"/>
                    </a:lnTo>
                    <a:lnTo>
                      <a:pt x="217" y="281"/>
                    </a:lnTo>
                    <a:lnTo>
                      <a:pt x="218" y="279"/>
                    </a:lnTo>
                    <a:lnTo>
                      <a:pt x="218" y="278"/>
                    </a:lnTo>
                    <a:lnTo>
                      <a:pt x="217" y="279"/>
                    </a:lnTo>
                    <a:lnTo>
                      <a:pt x="216" y="279"/>
                    </a:lnTo>
                    <a:lnTo>
                      <a:pt x="214" y="281"/>
                    </a:lnTo>
                    <a:lnTo>
                      <a:pt x="214" y="281"/>
                    </a:lnTo>
                    <a:lnTo>
                      <a:pt x="213" y="279"/>
                    </a:lnTo>
                    <a:lnTo>
                      <a:pt x="214" y="278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214" y="275"/>
                    </a:lnTo>
                    <a:lnTo>
                      <a:pt x="214" y="274"/>
                    </a:lnTo>
                    <a:lnTo>
                      <a:pt x="214" y="272"/>
                    </a:lnTo>
                    <a:lnTo>
                      <a:pt x="214" y="272"/>
                    </a:lnTo>
                    <a:lnTo>
                      <a:pt x="213" y="274"/>
                    </a:lnTo>
                    <a:lnTo>
                      <a:pt x="211" y="277"/>
                    </a:lnTo>
                    <a:lnTo>
                      <a:pt x="210" y="278"/>
                    </a:lnTo>
                    <a:lnTo>
                      <a:pt x="210" y="278"/>
                    </a:lnTo>
                    <a:lnTo>
                      <a:pt x="209" y="277"/>
                    </a:lnTo>
                    <a:lnTo>
                      <a:pt x="209" y="275"/>
                    </a:lnTo>
                    <a:lnTo>
                      <a:pt x="207" y="272"/>
                    </a:lnTo>
                    <a:lnTo>
                      <a:pt x="209" y="272"/>
                    </a:lnTo>
                    <a:lnTo>
                      <a:pt x="211" y="271"/>
                    </a:lnTo>
                    <a:lnTo>
                      <a:pt x="211" y="271"/>
                    </a:lnTo>
                    <a:lnTo>
                      <a:pt x="213" y="270"/>
                    </a:lnTo>
                    <a:lnTo>
                      <a:pt x="211" y="270"/>
                    </a:lnTo>
                    <a:lnTo>
                      <a:pt x="210" y="270"/>
                    </a:lnTo>
                    <a:lnTo>
                      <a:pt x="209" y="270"/>
                    </a:lnTo>
                    <a:lnTo>
                      <a:pt x="207" y="270"/>
                    </a:lnTo>
                    <a:lnTo>
                      <a:pt x="206" y="268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07" y="265"/>
                    </a:lnTo>
                    <a:lnTo>
                      <a:pt x="207" y="265"/>
                    </a:lnTo>
                    <a:lnTo>
                      <a:pt x="206" y="264"/>
                    </a:lnTo>
                    <a:lnTo>
                      <a:pt x="207" y="263"/>
                    </a:lnTo>
                    <a:lnTo>
                      <a:pt x="210" y="263"/>
                    </a:lnTo>
                    <a:lnTo>
                      <a:pt x="211" y="261"/>
                    </a:lnTo>
                    <a:lnTo>
                      <a:pt x="210" y="261"/>
                    </a:lnTo>
                    <a:lnTo>
                      <a:pt x="207" y="261"/>
                    </a:lnTo>
                    <a:lnTo>
                      <a:pt x="207" y="263"/>
                    </a:lnTo>
                    <a:lnTo>
                      <a:pt x="206" y="261"/>
                    </a:lnTo>
                    <a:lnTo>
                      <a:pt x="206" y="260"/>
                    </a:lnTo>
                    <a:lnTo>
                      <a:pt x="207" y="257"/>
                    </a:lnTo>
                    <a:lnTo>
                      <a:pt x="209" y="257"/>
                    </a:lnTo>
                    <a:lnTo>
                      <a:pt x="211" y="257"/>
                    </a:lnTo>
                    <a:lnTo>
                      <a:pt x="214" y="254"/>
                    </a:lnTo>
                    <a:lnTo>
                      <a:pt x="216" y="254"/>
                    </a:lnTo>
                    <a:lnTo>
                      <a:pt x="217" y="252"/>
                    </a:lnTo>
                    <a:lnTo>
                      <a:pt x="218" y="249"/>
                    </a:lnTo>
                    <a:lnTo>
                      <a:pt x="220" y="249"/>
                    </a:lnTo>
                    <a:lnTo>
                      <a:pt x="220" y="247"/>
                    </a:lnTo>
                    <a:lnTo>
                      <a:pt x="218" y="247"/>
                    </a:lnTo>
                    <a:lnTo>
                      <a:pt x="216" y="250"/>
                    </a:lnTo>
                    <a:lnTo>
                      <a:pt x="214" y="250"/>
                    </a:lnTo>
                    <a:lnTo>
                      <a:pt x="213" y="253"/>
                    </a:lnTo>
                    <a:lnTo>
                      <a:pt x="210" y="254"/>
                    </a:lnTo>
                    <a:lnTo>
                      <a:pt x="209" y="254"/>
                    </a:lnTo>
                    <a:lnTo>
                      <a:pt x="206" y="257"/>
                    </a:lnTo>
                    <a:lnTo>
                      <a:pt x="203" y="257"/>
                    </a:lnTo>
                    <a:lnTo>
                      <a:pt x="202" y="256"/>
                    </a:lnTo>
                    <a:lnTo>
                      <a:pt x="202" y="256"/>
                    </a:lnTo>
                    <a:lnTo>
                      <a:pt x="204" y="252"/>
                    </a:lnTo>
                    <a:lnTo>
                      <a:pt x="207" y="250"/>
                    </a:lnTo>
                    <a:lnTo>
                      <a:pt x="209" y="249"/>
                    </a:lnTo>
                    <a:lnTo>
                      <a:pt x="209" y="247"/>
                    </a:lnTo>
                    <a:lnTo>
                      <a:pt x="209" y="246"/>
                    </a:lnTo>
                    <a:lnTo>
                      <a:pt x="207" y="249"/>
                    </a:lnTo>
                    <a:lnTo>
                      <a:pt x="202" y="252"/>
                    </a:lnTo>
                    <a:lnTo>
                      <a:pt x="200" y="253"/>
                    </a:lnTo>
                    <a:lnTo>
                      <a:pt x="199" y="252"/>
                    </a:lnTo>
                    <a:lnTo>
                      <a:pt x="199" y="252"/>
                    </a:lnTo>
                    <a:lnTo>
                      <a:pt x="199" y="249"/>
                    </a:lnTo>
                    <a:lnTo>
                      <a:pt x="199" y="249"/>
                    </a:lnTo>
                    <a:lnTo>
                      <a:pt x="198" y="249"/>
                    </a:lnTo>
                    <a:lnTo>
                      <a:pt x="196" y="247"/>
                    </a:lnTo>
                    <a:lnTo>
                      <a:pt x="196" y="247"/>
                    </a:lnTo>
                    <a:lnTo>
                      <a:pt x="198" y="246"/>
                    </a:lnTo>
                    <a:lnTo>
                      <a:pt x="198" y="246"/>
                    </a:lnTo>
                    <a:lnTo>
                      <a:pt x="196" y="245"/>
                    </a:lnTo>
                    <a:lnTo>
                      <a:pt x="195" y="245"/>
                    </a:lnTo>
                    <a:lnTo>
                      <a:pt x="195" y="245"/>
                    </a:lnTo>
                    <a:lnTo>
                      <a:pt x="195" y="242"/>
                    </a:lnTo>
                    <a:lnTo>
                      <a:pt x="196" y="241"/>
                    </a:lnTo>
                    <a:lnTo>
                      <a:pt x="196" y="239"/>
                    </a:lnTo>
                    <a:lnTo>
                      <a:pt x="195" y="239"/>
                    </a:lnTo>
                    <a:lnTo>
                      <a:pt x="193" y="238"/>
                    </a:lnTo>
                    <a:lnTo>
                      <a:pt x="193" y="238"/>
                    </a:lnTo>
                    <a:lnTo>
                      <a:pt x="193" y="239"/>
                    </a:lnTo>
                    <a:lnTo>
                      <a:pt x="193" y="241"/>
                    </a:lnTo>
                    <a:lnTo>
                      <a:pt x="192" y="242"/>
                    </a:lnTo>
                    <a:lnTo>
                      <a:pt x="191" y="241"/>
                    </a:lnTo>
                    <a:lnTo>
                      <a:pt x="189" y="239"/>
                    </a:lnTo>
                    <a:lnTo>
                      <a:pt x="187" y="239"/>
                    </a:lnTo>
                    <a:lnTo>
                      <a:pt x="189" y="241"/>
                    </a:lnTo>
                    <a:lnTo>
                      <a:pt x="191" y="243"/>
                    </a:lnTo>
                    <a:lnTo>
                      <a:pt x="191" y="246"/>
                    </a:lnTo>
                    <a:lnTo>
                      <a:pt x="189" y="245"/>
                    </a:lnTo>
                    <a:lnTo>
                      <a:pt x="189" y="246"/>
                    </a:lnTo>
                    <a:lnTo>
                      <a:pt x="189" y="246"/>
                    </a:lnTo>
                    <a:lnTo>
                      <a:pt x="188" y="246"/>
                    </a:lnTo>
                    <a:lnTo>
                      <a:pt x="187" y="245"/>
                    </a:lnTo>
                    <a:lnTo>
                      <a:pt x="185" y="243"/>
                    </a:lnTo>
                    <a:lnTo>
                      <a:pt x="185" y="242"/>
                    </a:lnTo>
                    <a:lnTo>
                      <a:pt x="184" y="243"/>
                    </a:lnTo>
                    <a:lnTo>
                      <a:pt x="185" y="245"/>
                    </a:lnTo>
                    <a:lnTo>
                      <a:pt x="185" y="246"/>
                    </a:lnTo>
                    <a:lnTo>
                      <a:pt x="185" y="247"/>
                    </a:lnTo>
                    <a:lnTo>
                      <a:pt x="187" y="247"/>
                    </a:lnTo>
                    <a:lnTo>
                      <a:pt x="188" y="250"/>
                    </a:lnTo>
                    <a:lnTo>
                      <a:pt x="189" y="252"/>
                    </a:lnTo>
                    <a:lnTo>
                      <a:pt x="189" y="254"/>
                    </a:lnTo>
                    <a:lnTo>
                      <a:pt x="189" y="254"/>
                    </a:lnTo>
                    <a:lnTo>
                      <a:pt x="189" y="256"/>
                    </a:lnTo>
                    <a:lnTo>
                      <a:pt x="188" y="256"/>
                    </a:lnTo>
                    <a:lnTo>
                      <a:pt x="185" y="256"/>
                    </a:lnTo>
                    <a:lnTo>
                      <a:pt x="184" y="254"/>
                    </a:lnTo>
                    <a:lnTo>
                      <a:pt x="184" y="256"/>
                    </a:lnTo>
                    <a:lnTo>
                      <a:pt x="182" y="256"/>
                    </a:lnTo>
                    <a:lnTo>
                      <a:pt x="180" y="253"/>
                    </a:lnTo>
                    <a:lnTo>
                      <a:pt x="180" y="252"/>
                    </a:lnTo>
                    <a:lnTo>
                      <a:pt x="181" y="250"/>
                    </a:lnTo>
                    <a:lnTo>
                      <a:pt x="180" y="249"/>
                    </a:lnTo>
                    <a:lnTo>
                      <a:pt x="178" y="247"/>
                    </a:lnTo>
                    <a:lnTo>
                      <a:pt x="175" y="247"/>
                    </a:lnTo>
                    <a:lnTo>
                      <a:pt x="175" y="246"/>
                    </a:lnTo>
                    <a:lnTo>
                      <a:pt x="174" y="245"/>
                    </a:lnTo>
                    <a:lnTo>
                      <a:pt x="174" y="245"/>
                    </a:lnTo>
                    <a:lnTo>
                      <a:pt x="171" y="246"/>
                    </a:lnTo>
                    <a:lnTo>
                      <a:pt x="169" y="246"/>
                    </a:lnTo>
                    <a:lnTo>
                      <a:pt x="170" y="247"/>
                    </a:lnTo>
                    <a:lnTo>
                      <a:pt x="173" y="247"/>
                    </a:lnTo>
                    <a:lnTo>
                      <a:pt x="174" y="247"/>
                    </a:lnTo>
                    <a:lnTo>
                      <a:pt x="177" y="249"/>
                    </a:lnTo>
                    <a:lnTo>
                      <a:pt x="177" y="252"/>
                    </a:lnTo>
                    <a:lnTo>
                      <a:pt x="175" y="253"/>
                    </a:lnTo>
                    <a:lnTo>
                      <a:pt x="175" y="254"/>
                    </a:lnTo>
                    <a:lnTo>
                      <a:pt x="177" y="254"/>
                    </a:lnTo>
                    <a:lnTo>
                      <a:pt x="178" y="256"/>
                    </a:lnTo>
                    <a:lnTo>
                      <a:pt x="177" y="257"/>
                    </a:lnTo>
                    <a:lnTo>
                      <a:pt x="178" y="257"/>
                    </a:lnTo>
                    <a:lnTo>
                      <a:pt x="181" y="257"/>
                    </a:lnTo>
                    <a:lnTo>
                      <a:pt x="181" y="259"/>
                    </a:lnTo>
                    <a:lnTo>
                      <a:pt x="180" y="261"/>
                    </a:lnTo>
                    <a:lnTo>
                      <a:pt x="175" y="264"/>
                    </a:lnTo>
                    <a:lnTo>
                      <a:pt x="174" y="265"/>
                    </a:lnTo>
                    <a:lnTo>
                      <a:pt x="178" y="265"/>
                    </a:lnTo>
                    <a:lnTo>
                      <a:pt x="180" y="263"/>
                    </a:lnTo>
                    <a:lnTo>
                      <a:pt x="180" y="261"/>
                    </a:lnTo>
                    <a:lnTo>
                      <a:pt x="184" y="263"/>
                    </a:lnTo>
                    <a:lnTo>
                      <a:pt x="185" y="263"/>
                    </a:lnTo>
                    <a:lnTo>
                      <a:pt x="185" y="264"/>
                    </a:lnTo>
                    <a:lnTo>
                      <a:pt x="182" y="265"/>
                    </a:lnTo>
                    <a:lnTo>
                      <a:pt x="181" y="267"/>
                    </a:lnTo>
                    <a:lnTo>
                      <a:pt x="182" y="268"/>
                    </a:lnTo>
                    <a:lnTo>
                      <a:pt x="185" y="268"/>
                    </a:lnTo>
                    <a:lnTo>
                      <a:pt x="187" y="270"/>
                    </a:lnTo>
                    <a:lnTo>
                      <a:pt x="185" y="270"/>
                    </a:lnTo>
                    <a:lnTo>
                      <a:pt x="182" y="271"/>
                    </a:lnTo>
                    <a:lnTo>
                      <a:pt x="181" y="271"/>
                    </a:lnTo>
                    <a:lnTo>
                      <a:pt x="182" y="272"/>
                    </a:lnTo>
                    <a:lnTo>
                      <a:pt x="184" y="274"/>
                    </a:lnTo>
                    <a:lnTo>
                      <a:pt x="182" y="274"/>
                    </a:lnTo>
                    <a:lnTo>
                      <a:pt x="184" y="275"/>
                    </a:lnTo>
                    <a:lnTo>
                      <a:pt x="184" y="275"/>
                    </a:lnTo>
                    <a:lnTo>
                      <a:pt x="184" y="277"/>
                    </a:lnTo>
                    <a:lnTo>
                      <a:pt x="185" y="277"/>
                    </a:lnTo>
                    <a:lnTo>
                      <a:pt x="185" y="279"/>
                    </a:lnTo>
                    <a:lnTo>
                      <a:pt x="185" y="282"/>
                    </a:lnTo>
                    <a:lnTo>
                      <a:pt x="187" y="282"/>
                    </a:lnTo>
                    <a:lnTo>
                      <a:pt x="187" y="281"/>
                    </a:lnTo>
                    <a:lnTo>
                      <a:pt x="188" y="278"/>
                    </a:lnTo>
                    <a:lnTo>
                      <a:pt x="188" y="278"/>
                    </a:lnTo>
                    <a:lnTo>
                      <a:pt x="189" y="279"/>
                    </a:lnTo>
                    <a:lnTo>
                      <a:pt x="191" y="282"/>
                    </a:lnTo>
                    <a:lnTo>
                      <a:pt x="191" y="283"/>
                    </a:lnTo>
                    <a:lnTo>
                      <a:pt x="191" y="283"/>
                    </a:lnTo>
                    <a:lnTo>
                      <a:pt x="189" y="285"/>
                    </a:lnTo>
                    <a:lnTo>
                      <a:pt x="189" y="286"/>
                    </a:lnTo>
                    <a:lnTo>
                      <a:pt x="192" y="286"/>
                    </a:lnTo>
                    <a:lnTo>
                      <a:pt x="193" y="285"/>
                    </a:lnTo>
                    <a:lnTo>
                      <a:pt x="193" y="286"/>
                    </a:lnTo>
                    <a:lnTo>
                      <a:pt x="195" y="285"/>
                    </a:lnTo>
                    <a:lnTo>
                      <a:pt x="195" y="283"/>
                    </a:lnTo>
                    <a:lnTo>
                      <a:pt x="196" y="283"/>
                    </a:lnTo>
                    <a:lnTo>
                      <a:pt x="198" y="286"/>
                    </a:lnTo>
                    <a:lnTo>
                      <a:pt x="196" y="288"/>
                    </a:lnTo>
                    <a:lnTo>
                      <a:pt x="195" y="289"/>
                    </a:lnTo>
                    <a:lnTo>
                      <a:pt x="195" y="292"/>
                    </a:lnTo>
                    <a:lnTo>
                      <a:pt x="193" y="292"/>
                    </a:lnTo>
                    <a:lnTo>
                      <a:pt x="195" y="293"/>
                    </a:lnTo>
                    <a:lnTo>
                      <a:pt x="199" y="293"/>
                    </a:lnTo>
                    <a:lnTo>
                      <a:pt x="200" y="292"/>
                    </a:lnTo>
                    <a:lnTo>
                      <a:pt x="202" y="293"/>
                    </a:lnTo>
                    <a:lnTo>
                      <a:pt x="199" y="294"/>
                    </a:lnTo>
                    <a:lnTo>
                      <a:pt x="199" y="296"/>
                    </a:lnTo>
                    <a:lnTo>
                      <a:pt x="196" y="296"/>
                    </a:lnTo>
                    <a:lnTo>
                      <a:pt x="198" y="297"/>
                    </a:lnTo>
                    <a:lnTo>
                      <a:pt x="199" y="300"/>
                    </a:lnTo>
                    <a:lnTo>
                      <a:pt x="198" y="303"/>
                    </a:lnTo>
                    <a:lnTo>
                      <a:pt x="199" y="303"/>
                    </a:lnTo>
                    <a:lnTo>
                      <a:pt x="200" y="306"/>
                    </a:lnTo>
                    <a:lnTo>
                      <a:pt x="203" y="310"/>
                    </a:lnTo>
                    <a:lnTo>
                      <a:pt x="203" y="311"/>
                    </a:lnTo>
                    <a:lnTo>
                      <a:pt x="202" y="312"/>
                    </a:lnTo>
                    <a:lnTo>
                      <a:pt x="202" y="315"/>
                    </a:lnTo>
                    <a:lnTo>
                      <a:pt x="200" y="318"/>
                    </a:lnTo>
                    <a:lnTo>
                      <a:pt x="200" y="321"/>
                    </a:lnTo>
                    <a:lnTo>
                      <a:pt x="200" y="322"/>
                    </a:lnTo>
                    <a:lnTo>
                      <a:pt x="196" y="318"/>
                    </a:lnTo>
                    <a:lnTo>
                      <a:pt x="196" y="315"/>
                    </a:lnTo>
                    <a:lnTo>
                      <a:pt x="196" y="312"/>
                    </a:lnTo>
                    <a:lnTo>
                      <a:pt x="196" y="308"/>
                    </a:lnTo>
                    <a:lnTo>
                      <a:pt x="195" y="312"/>
                    </a:lnTo>
                    <a:lnTo>
                      <a:pt x="195" y="317"/>
                    </a:lnTo>
                    <a:lnTo>
                      <a:pt x="196" y="321"/>
                    </a:lnTo>
                    <a:lnTo>
                      <a:pt x="196" y="325"/>
                    </a:lnTo>
                    <a:lnTo>
                      <a:pt x="195" y="326"/>
                    </a:lnTo>
                    <a:lnTo>
                      <a:pt x="196" y="329"/>
                    </a:lnTo>
                    <a:lnTo>
                      <a:pt x="196" y="330"/>
                    </a:lnTo>
                    <a:lnTo>
                      <a:pt x="193" y="329"/>
                    </a:lnTo>
                    <a:lnTo>
                      <a:pt x="192" y="328"/>
                    </a:lnTo>
                    <a:lnTo>
                      <a:pt x="191" y="328"/>
                    </a:lnTo>
                    <a:lnTo>
                      <a:pt x="192" y="332"/>
                    </a:lnTo>
                    <a:lnTo>
                      <a:pt x="192" y="336"/>
                    </a:lnTo>
                    <a:lnTo>
                      <a:pt x="192" y="336"/>
                    </a:lnTo>
                    <a:lnTo>
                      <a:pt x="192" y="337"/>
                    </a:lnTo>
                    <a:lnTo>
                      <a:pt x="191" y="337"/>
                    </a:lnTo>
                    <a:lnTo>
                      <a:pt x="189" y="336"/>
                    </a:lnTo>
                    <a:lnTo>
                      <a:pt x="188" y="332"/>
                    </a:lnTo>
                    <a:lnTo>
                      <a:pt x="188" y="330"/>
                    </a:lnTo>
                    <a:lnTo>
                      <a:pt x="188" y="328"/>
                    </a:lnTo>
                    <a:lnTo>
                      <a:pt x="188" y="329"/>
                    </a:lnTo>
                    <a:lnTo>
                      <a:pt x="185" y="330"/>
                    </a:lnTo>
                    <a:lnTo>
                      <a:pt x="185" y="329"/>
                    </a:lnTo>
                    <a:lnTo>
                      <a:pt x="185" y="325"/>
                    </a:lnTo>
                    <a:lnTo>
                      <a:pt x="184" y="325"/>
                    </a:lnTo>
                    <a:lnTo>
                      <a:pt x="182" y="328"/>
                    </a:lnTo>
                    <a:lnTo>
                      <a:pt x="182" y="326"/>
                    </a:lnTo>
                    <a:lnTo>
                      <a:pt x="182" y="325"/>
                    </a:lnTo>
                    <a:lnTo>
                      <a:pt x="181" y="322"/>
                    </a:lnTo>
                    <a:lnTo>
                      <a:pt x="180" y="322"/>
                    </a:lnTo>
                    <a:lnTo>
                      <a:pt x="180" y="324"/>
                    </a:lnTo>
                    <a:lnTo>
                      <a:pt x="181" y="325"/>
                    </a:lnTo>
                    <a:lnTo>
                      <a:pt x="180" y="326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2"/>
                    </a:lnTo>
                    <a:lnTo>
                      <a:pt x="177" y="319"/>
                    </a:lnTo>
                    <a:lnTo>
                      <a:pt x="175" y="317"/>
                    </a:lnTo>
                    <a:lnTo>
                      <a:pt x="175" y="314"/>
                    </a:lnTo>
                    <a:lnTo>
                      <a:pt x="175" y="317"/>
                    </a:lnTo>
                    <a:lnTo>
                      <a:pt x="175" y="321"/>
                    </a:lnTo>
                    <a:lnTo>
                      <a:pt x="175" y="324"/>
                    </a:lnTo>
                    <a:lnTo>
                      <a:pt x="174" y="325"/>
                    </a:lnTo>
                    <a:lnTo>
                      <a:pt x="173" y="321"/>
                    </a:lnTo>
                    <a:lnTo>
                      <a:pt x="171" y="318"/>
                    </a:lnTo>
                    <a:lnTo>
                      <a:pt x="171" y="317"/>
                    </a:lnTo>
                    <a:lnTo>
                      <a:pt x="169" y="317"/>
                    </a:lnTo>
                    <a:lnTo>
                      <a:pt x="169" y="312"/>
                    </a:lnTo>
                    <a:lnTo>
                      <a:pt x="167" y="311"/>
                    </a:lnTo>
                    <a:lnTo>
                      <a:pt x="167" y="310"/>
                    </a:lnTo>
                    <a:lnTo>
                      <a:pt x="166" y="308"/>
                    </a:lnTo>
                    <a:lnTo>
                      <a:pt x="164" y="310"/>
                    </a:lnTo>
                    <a:lnTo>
                      <a:pt x="164" y="310"/>
                    </a:lnTo>
                    <a:lnTo>
                      <a:pt x="166" y="314"/>
                    </a:lnTo>
                    <a:lnTo>
                      <a:pt x="166" y="315"/>
                    </a:lnTo>
                    <a:lnTo>
                      <a:pt x="164" y="314"/>
                    </a:lnTo>
                    <a:lnTo>
                      <a:pt x="164" y="312"/>
                    </a:lnTo>
                    <a:lnTo>
                      <a:pt x="163" y="311"/>
                    </a:lnTo>
                    <a:lnTo>
                      <a:pt x="160" y="310"/>
                    </a:lnTo>
                    <a:lnTo>
                      <a:pt x="159" y="307"/>
                    </a:lnTo>
                    <a:lnTo>
                      <a:pt x="158" y="304"/>
                    </a:lnTo>
                    <a:lnTo>
                      <a:pt x="156" y="304"/>
                    </a:lnTo>
                    <a:lnTo>
                      <a:pt x="155" y="306"/>
                    </a:lnTo>
                    <a:lnTo>
                      <a:pt x="153" y="304"/>
                    </a:lnTo>
                    <a:lnTo>
                      <a:pt x="152" y="307"/>
                    </a:lnTo>
                    <a:lnTo>
                      <a:pt x="153" y="310"/>
                    </a:lnTo>
                    <a:lnTo>
                      <a:pt x="156" y="312"/>
                    </a:lnTo>
                    <a:lnTo>
                      <a:pt x="156" y="314"/>
                    </a:lnTo>
                    <a:lnTo>
                      <a:pt x="158" y="317"/>
                    </a:lnTo>
                    <a:lnTo>
                      <a:pt x="158" y="319"/>
                    </a:lnTo>
                    <a:lnTo>
                      <a:pt x="159" y="319"/>
                    </a:lnTo>
                    <a:lnTo>
                      <a:pt x="162" y="319"/>
                    </a:lnTo>
                    <a:lnTo>
                      <a:pt x="163" y="322"/>
                    </a:lnTo>
                    <a:lnTo>
                      <a:pt x="163" y="324"/>
                    </a:lnTo>
                    <a:lnTo>
                      <a:pt x="163" y="324"/>
                    </a:lnTo>
                    <a:lnTo>
                      <a:pt x="166" y="324"/>
                    </a:lnTo>
                    <a:lnTo>
                      <a:pt x="164" y="325"/>
                    </a:lnTo>
                    <a:lnTo>
                      <a:pt x="166" y="325"/>
                    </a:lnTo>
                    <a:lnTo>
                      <a:pt x="167" y="328"/>
                    </a:lnTo>
                    <a:lnTo>
                      <a:pt x="169" y="329"/>
                    </a:lnTo>
                    <a:lnTo>
                      <a:pt x="169" y="332"/>
                    </a:lnTo>
                    <a:lnTo>
                      <a:pt x="170" y="332"/>
                    </a:lnTo>
                    <a:lnTo>
                      <a:pt x="171" y="332"/>
                    </a:lnTo>
                    <a:lnTo>
                      <a:pt x="173" y="335"/>
                    </a:lnTo>
                    <a:lnTo>
                      <a:pt x="170" y="337"/>
                    </a:lnTo>
                    <a:lnTo>
                      <a:pt x="171" y="337"/>
                    </a:lnTo>
                    <a:lnTo>
                      <a:pt x="171" y="339"/>
                    </a:lnTo>
                    <a:lnTo>
                      <a:pt x="173" y="340"/>
                    </a:lnTo>
                    <a:lnTo>
                      <a:pt x="174" y="339"/>
                    </a:lnTo>
                    <a:lnTo>
                      <a:pt x="175" y="339"/>
                    </a:lnTo>
                    <a:lnTo>
                      <a:pt x="174" y="341"/>
                    </a:lnTo>
                    <a:lnTo>
                      <a:pt x="175" y="343"/>
                    </a:lnTo>
                    <a:lnTo>
                      <a:pt x="177" y="341"/>
                    </a:lnTo>
                    <a:lnTo>
                      <a:pt x="177" y="343"/>
                    </a:lnTo>
                    <a:lnTo>
                      <a:pt x="177" y="346"/>
                    </a:lnTo>
                    <a:lnTo>
                      <a:pt x="174" y="344"/>
                    </a:lnTo>
                    <a:lnTo>
                      <a:pt x="174" y="346"/>
                    </a:lnTo>
                    <a:lnTo>
                      <a:pt x="174" y="347"/>
                    </a:lnTo>
                    <a:lnTo>
                      <a:pt x="175" y="348"/>
                    </a:lnTo>
                    <a:lnTo>
                      <a:pt x="175" y="351"/>
                    </a:lnTo>
                    <a:lnTo>
                      <a:pt x="175" y="351"/>
                    </a:lnTo>
                    <a:lnTo>
                      <a:pt x="173" y="351"/>
                    </a:lnTo>
                    <a:lnTo>
                      <a:pt x="171" y="350"/>
                    </a:lnTo>
                    <a:lnTo>
                      <a:pt x="167" y="348"/>
                    </a:lnTo>
                    <a:lnTo>
                      <a:pt x="164" y="347"/>
                    </a:lnTo>
                    <a:lnTo>
                      <a:pt x="163" y="347"/>
                    </a:lnTo>
                    <a:lnTo>
                      <a:pt x="159" y="344"/>
                    </a:lnTo>
                    <a:lnTo>
                      <a:pt x="159" y="341"/>
                    </a:lnTo>
                    <a:lnTo>
                      <a:pt x="158" y="341"/>
                    </a:lnTo>
                    <a:lnTo>
                      <a:pt x="155" y="341"/>
                    </a:lnTo>
                    <a:lnTo>
                      <a:pt x="153" y="340"/>
                    </a:lnTo>
                    <a:lnTo>
                      <a:pt x="153" y="341"/>
                    </a:lnTo>
                    <a:lnTo>
                      <a:pt x="149" y="340"/>
                    </a:lnTo>
                    <a:lnTo>
                      <a:pt x="148" y="339"/>
                    </a:lnTo>
                    <a:lnTo>
                      <a:pt x="146" y="337"/>
                    </a:lnTo>
                    <a:lnTo>
                      <a:pt x="145" y="337"/>
                    </a:lnTo>
                    <a:lnTo>
                      <a:pt x="142" y="333"/>
                    </a:lnTo>
                    <a:lnTo>
                      <a:pt x="142" y="332"/>
                    </a:lnTo>
                    <a:lnTo>
                      <a:pt x="141" y="332"/>
                    </a:lnTo>
                    <a:lnTo>
                      <a:pt x="140" y="332"/>
                    </a:lnTo>
                    <a:lnTo>
                      <a:pt x="138" y="329"/>
                    </a:lnTo>
                    <a:lnTo>
                      <a:pt x="140" y="328"/>
                    </a:lnTo>
                    <a:lnTo>
                      <a:pt x="141" y="328"/>
                    </a:lnTo>
                    <a:lnTo>
                      <a:pt x="138" y="326"/>
                    </a:lnTo>
                    <a:lnTo>
                      <a:pt x="138" y="326"/>
                    </a:lnTo>
                    <a:lnTo>
                      <a:pt x="137" y="328"/>
                    </a:lnTo>
                    <a:lnTo>
                      <a:pt x="135" y="326"/>
                    </a:lnTo>
                    <a:lnTo>
                      <a:pt x="135" y="326"/>
                    </a:lnTo>
                    <a:lnTo>
                      <a:pt x="134" y="326"/>
                    </a:lnTo>
                    <a:lnTo>
                      <a:pt x="130" y="324"/>
                    </a:lnTo>
                    <a:lnTo>
                      <a:pt x="127" y="322"/>
                    </a:lnTo>
                    <a:lnTo>
                      <a:pt x="127" y="322"/>
                    </a:lnTo>
                    <a:lnTo>
                      <a:pt x="124" y="319"/>
                    </a:lnTo>
                    <a:lnTo>
                      <a:pt x="124" y="318"/>
                    </a:lnTo>
                    <a:lnTo>
                      <a:pt x="123" y="318"/>
                    </a:lnTo>
                    <a:lnTo>
                      <a:pt x="122" y="317"/>
                    </a:lnTo>
                    <a:lnTo>
                      <a:pt x="119" y="314"/>
                    </a:lnTo>
                    <a:lnTo>
                      <a:pt x="119" y="311"/>
                    </a:lnTo>
                    <a:lnTo>
                      <a:pt x="116" y="310"/>
                    </a:lnTo>
                    <a:lnTo>
                      <a:pt x="117" y="308"/>
                    </a:lnTo>
                    <a:lnTo>
                      <a:pt x="122" y="308"/>
                    </a:lnTo>
                    <a:lnTo>
                      <a:pt x="126" y="306"/>
                    </a:lnTo>
                    <a:lnTo>
                      <a:pt x="127" y="304"/>
                    </a:lnTo>
                    <a:lnTo>
                      <a:pt x="123" y="304"/>
                    </a:lnTo>
                    <a:lnTo>
                      <a:pt x="122" y="301"/>
                    </a:lnTo>
                    <a:lnTo>
                      <a:pt x="120" y="299"/>
                    </a:lnTo>
                    <a:lnTo>
                      <a:pt x="122" y="297"/>
                    </a:lnTo>
                    <a:lnTo>
                      <a:pt x="119" y="299"/>
                    </a:lnTo>
                    <a:lnTo>
                      <a:pt x="119" y="301"/>
                    </a:lnTo>
                    <a:lnTo>
                      <a:pt x="117" y="303"/>
                    </a:lnTo>
                    <a:lnTo>
                      <a:pt x="116" y="300"/>
                    </a:lnTo>
                    <a:lnTo>
                      <a:pt x="117" y="299"/>
                    </a:lnTo>
                    <a:lnTo>
                      <a:pt x="117" y="294"/>
                    </a:lnTo>
                    <a:lnTo>
                      <a:pt x="116" y="297"/>
                    </a:lnTo>
                    <a:lnTo>
                      <a:pt x="115" y="296"/>
                    </a:lnTo>
                    <a:lnTo>
                      <a:pt x="115" y="293"/>
                    </a:lnTo>
                    <a:lnTo>
                      <a:pt x="113" y="294"/>
                    </a:lnTo>
                    <a:lnTo>
                      <a:pt x="112" y="292"/>
                    </a:lnTo>
                    <a:lnTo>
                      <a:pt x="112" y="289"/>
                    </a:lnTo>
                    <a:lnTo>
                      <a:pt x="112" y="286"/>
                    </a:lnTo>
                    <a:lnTo>
                      <a:pt x="109" y="285"/>
                    </a:lnTo>
                    <a:lnTo>
                      <a:pt x="109" y="282"/>
                    </a:lnTo>
                    <a:lnTo>
                      <a:pt x="112" y="281"/>
                    </a:lnTo>
                    <a:lnTo>
                      <a:pt x="112" y="279"/>
                    </a:lnTo>
                    <a:lnTo>
                      <a:pt x="106" y="282"/>
                    </a:lnTo>
                    <a:lnTo>
                      <a:pt x="106" y="285"/>
                    </a:lnTo>
                    <a:lnTo>
                      <a:pt x="106" y="283"/>
                    </a:lnTo>
                    <a:lnTo>
                      <a:pt x="108" y="281"/>
                    </a:lnTo>
                    <a:lnTo>
                      <a:pt x="105" y="279"/>
                    </a:lnTo>
                    <a:lnTo>
                      <a:pt x="105" y="281"/>
                    </a:lnTo>
                    <a:lnTo>
                      <a:pt x="104" y="279"/>
                    </a:lnTo>
                    <a:lnTo>
                      <a:pt x="102" y="283"/>
                    </a:lnTo>
                    <a:lnTo>
                      <a:pt x="99" y="285"/>
                    </a:lnTo>
                    <a:lnTo>
                      <a:pt x="99" y="282"/>
                    </a:lnTo>
                    <a:lnTo>
                      <a:pt x="102" y="281"/>
                    </a:lnTo>
                    <a:lnTo>
                      <a:pt x="101" y="278"/>
                    </a:lnTo>
                    <a:lnTo>
                      <a:pt x="102" y="277"/>
                    </a:lnTo>
                    <a:lnTo>
                      <a:pt x="99" y="277"/>
                    </a:lnTo>
                    <a:lnTo>
                      <a:pt x="98" y="279"/>
                    </a:lnTo>
                    <a:lnTo>
                      <a:pt x="97" y="279"/>
                    </a:lnTo>
                    <a:lnTo>
                      <a:pt x="95" y="281"/>
                    </a:lnTo>
                    <a:lnTo>
                      <a:pt x="94" y="282"/>
                    </a:lnTo>
                    <a:lnTo>
                      <a:pt x="91" y="282"/>
                    </a:lnTo>
                    <a:lnTo>
                      <a:pt x="90" y="279"/>
                    </a:lnTo>
                    <a:lnTo>
                      <a:pt x="87" y="279"/>
                    </a:lnTo>
                    <a:lnTo>
                      <a:pt x="84" y="275"/>
                    </a:lnTo>
                    <a:lnTo>
                      <a:pt x="84" y="275"/>
                    </a:lnTo>
                    <a:lnTo>
                      <a:pt x="83" y="278"/>
                    </a:lnTo>
                    <a:lnTo>
                      <a:pt x="83" y="281"/>
                    </a:lnTo>
                    <a:lnTo>
                      <a:pt x="82" y="281"/>
                    </a:lnTo>
                    <a:lnTo>
                      <a:pt x="80" y="281"/>
                    </a:lnTo>
                    <a:lnTo>
                      <a:pt x="79" y="281"/>
                    </a:lnTo>
                    <a:lnTo>
                      <a:pt x="76" y="281"/>
                    </a:lnTo>
                    <a:lnTo>
                      <a:pt x="75" y="282"/>
                    </a:lnTo>
                    <a:lnTo>
                      <a:pt x="72" y="282"/>
                    </a:lnTo>
                    <a:lnTo>
                      <a:pt x="70" y="283"/>
                    </a:lnTo>
                    <a:lnTo>
                      <a:pt x="68" y="283"/>
                    </a:lnTo>
                    <a:lnTo>
                      <a:pt x="65" y="282"/>
                    </a:lnTo>
                    <a:lnTo>
                      <a:pt x="65" y="281"/>
                    </a:lnTo>
                    <a:lnTo>
                      <a:pt x="62" y="278"/>
                    </a:lnTo>
                    <a:lnTo>
                      <a:pt x="61" y="279"/>
                    </a:lnTo>
                    <a:lnTo>
                      <a:pt x="58" y="277"/>
                    </a:lnTo>
                    <a:lnTo>
                      <a:pt x="57" y="271"/>
                    </a:lnTo>
                    <a:lnTo>
                      <a:pt x="58" y="268"/>
                    </a:lnTo>
                    <a:lnTo>
                      <a:pt x="59" y="267"/>
                    </a:lnTo>
                    <a:lnTo>
                      <a:pt x="59" y="264"/>
                    </a:lnTo>
                    <a:lnTo>
                      <a:pt x="62" y="263"/>
                    </a:lnTo>
                    <a:lnTo>
                      <a:pt x="65" y="263"/>
                    </a:lnTo>
                    <a:lnTo>
                      <a:pt x="66" y="261"/>
                    </a:lnTo>
                    <a:lnTo>
                      <a:pt x="69" y="260"/>
                    </a:lnTo>
                    <a:lnTo>
                      <a:pt x="70" y="260"/>
                    </a:lnTo>
                    <a:lnTo>
                      <a:pt x="70" y="259"/>
                    </a:lnTo>
                    <a:lnTo>
                      <a:pt x="69" y="257"/>
                    </a:lnTo>
                    <a:lnTo>
                      <a:pt x="69" y="254"/>
                    </a:lnTo>
                    <a:lnTo>
                      <a:pt x="69" y="254"/>
                    </a:lnTo>
                    <a:lnTo>
                      <a:pt x="70" y="254"/>
                    </a:lnTo>
                    <a:lnTo>
                      <a:pt x="72" y="254"/>
                    </a:lnTo>
                    <a:lnTo>
                      <a:pt x="72" y="252"/>
                    </a:lnTo>
                    <a:lnTo>
                      <a:pt x="72" y="252"/>
                    </a:lnTo>
                    <a:lnTo>
                      <a:pt x="75" y="256"/>
                    </a:lnTo>
                    <a:lnTo>
                      <a:pt x="77" y="256"/>
                    </a:lnTo>
                    <a:lnTo>
                      <a:pt x="80" y="257"/>
                    </a:lnTo>
                    <a:lnTo>
                      <a:pt x="82" y="260"/>
                    </a:lnTo>
                    <a:lnTo>
                      <a:pt x="84" y="260"/>
                    </a:lnTo>
                    <a:lnTo>
                      <a:pt x="87" y="261"/>
                    </a:lnTo>
                    <a:lnTo>
                      <a:pt x="88" y="260"/>
                    </a:lnTo>
                    <a:lnTo>
                      <a:pt x="90" y="260"/>
                    </a:lnTo>
                    <a:lnTo>
                      <a:pt x="91" y="261"/>
                    </a:lnTo>
                    <a:lnTo>
                      <a:pt x="93" y="261"/>
                    </a:lnTo>
                    <a:lnTo>
                      <a:pt x="95" y="263"/>
                    </a:lnTo>
                    <a:lnTo>
                      <a:pt x="98" y="260"/>
                    </a:lnTo>
                    <a:lnTo>
                      <a:pt x="99" y="257"/>
                    </a:lnTo>
                    <a:lnTo>
                      <a:pt x="102" y="257"/>
                    </a:lnTo>
                    <a:lnTo>
                      <a:pt x="102" y="259"/>
                    </a:lnTo>
                    <a:lnTo>
                      <a:pt x="101" y="260"/>
                    </a:lnTo>
                    <a:lnTo>
                      <a:pt x="104" y="261"/>
                    </a:lnTo>
                    <a:lnTo>
                      <a:pt x="105" y="259"/>
                    </a:lnTo>
                    <a:lnTo>
                      <a:pt x="106" y="257"/>
                    </a:lnTo>
                    <a:lnTo>
                      <a:pt x="109" y="254"/>
                    </a:lnTo>
                    <a:lnTo>
                      <a:pt x="111" y="257"/>
                    </a:lnTo>
                    <a:lnTo>
                      <a:pt x="111" y="260"/>
                    </a:lnTo>
                    <a:lnTo>
                      <a:pt x="111" y="263"/>
                    </a:lnTo>
                    <a:lnTo>
                      <a:pt x="112" y="260"/>
                    </a:lnTo>
                    <a:lnTo>
                      <a:pt x="113" y="259"/>
                    </a:lnTo>
                    <a:lnTo>
                      <a:pt x="115" y="259"/>
                    </a:lnTo>
                    <a:lnTo>
                      <a:pt x="116" y="259"/>
                    </a:lnTo>
                    <a:lnTo>
                      <a:pt x="115" y="252"/>
                    </a:lnTo>
                    <a:lnTo>
                      <a:pt x="113" y="247"/>
                    </a:lnTo>
                    <a:lnTo>
                      <a:pt x="112" y="246"/>
                    </a:lnTo>
                    <a:lnTo>
                      <a:pt x="111" y="243"/>
                    </a:lnTo>
                    <a:lnTo>
                      <a:pt x="112" y="241"/>
                    </a:lnTo>
                    <a:lnTo>
                      <a:pt x="112" y="239"/>
                    </a:lnTo>
                    <a:lnTo>
                      <a:pt x="113" y="239"/>
                    </a:lnTo>
                    <a:lnTo>
                      <a:pt x="117" y="236"/>
                    </a:lnTo>
                    <a:lnTo>
                      <a:pt x="123" y="234"/>
                    </a:lnTo>
                    <a:lnTo>
                      <a:pt x="124" y="232"/>
                    </a:lnTo>
                    <a:lnTo>
                      <a:pt x="127" y="230"/>
                    </a:lnTo>
                    <a:lnTo>
                      <a:pt x="128" y="230"/>
                    </a:lnTo>
                    <a:lnTo>
                      <a:pt x="130" y="231"/>
                    </a:lnTo>
                    <a:lnTo>
                      <a:pt x="133" y="230"/>
                    </a:lnTo>
                    <a:lnTo>
                      <a:pt x="134" y="230"/>
                    </a:lnTo>
                    <a:lnTo>
                      <a:pt x="130" y="228"/>
                    </a:lnTo>
                    <a:lnTo>
                      <a:pt x="130" y="225"/>
                    </a:lnTo>
                    <a:lnTo>
                      <a:pt x="134" y="221"/>
                    </a:lnTo>
                    <a:lnTo>
                      <a:pt x="135" y="220"/>
                    </a:lnTo>
                    <a:lnTo>
                      <a:pt x="137" y="218"/>
                    </a:lnTo>
                    <a:lnTo>
                      <a:pt x="141" y="220"/>
                    </a:lnTo>
                    <a:lnTo>
                      <a:pt x="144" y="218"/>
                    </a:lnTo>
                    <a:lnTo>
                      <a:pt x="145" y="217"/>
                    </a:lnTo>
                    <a:lnTo>
                      <a:pt x="144" y="214"/>
                    </a:lnTo>
                    <a:lnTo>
                      <a:pt x="145" y="213"/>
                    </a:lnTo>
                    <a:lnTo>
                      <a:pt x="145" y="207"/>
                    </a:lnTo>
                    <a:lnTo>
                      <a:pt x="145" y="207"/>
                    </a:lnTo>
                    <a:lnTo>
                      <a:pt x="145" y="206"/>
                    </a:lnTo>
                    <a:lnTo>
                      <a:pt x="145" y="203"/>
                    </a:lnTo>
                    <a:lnTo>
                      <a:pt x="146" y="202"/>
                    </a:lnTo>
                    <a:lnTo>
                      <a:pt x="146" y="199"/>
                    </a:lnTo>
                    <a:lnTo>
                      <a:pt x="145" y="199"/>
                    </a:lnTo>
                    <a:lnTo>
                      <a:pt x="145" y="198"/>
                    </a:lnTo>
                    <a:lnTo>
                      <a:pt x="145" y="194"/>
                    </a:lnTo>
                    <a:lnTo>
                      <a:pt x="148" y="194"/>
                    </a:lnTo>
                    <a:lnTo>
                      <a:pt x="148" y="191"/>
                    </a:lnTo>
                    <a:lnTo>
                      <a:pt x="149" y="189"/>
                    </a:lnTo>
                    <a:lnTo>
                      <a:pt x="149" y="188"/>
                    </a:lnTo>
                    <a:lnTo>
                      <a:pt x="148" y="188"/>
                    </a:lnTo>
                    <a:lnTo>
                      <a:pt x="146" y="189"/>
                    </a:lnTo>
                    <a:lnTo>
                      <a:pt x="146" y="191"/>
                    </a:lnTo>
                    <a:lnTo>
                      <a:pt x="145" y="192"/>
                    </a:lnTo>
                    <a:lnTo>
                      <a:pt x="145" y="189"/>
                    </a:lnTo>
                    <a:lnTo>
                      <a:pt x="145" y="188"/>
                    </a:lnTo>
                    <a:lnTo>
                      <a:pt x="144" y="187"/>
                    </a:lnTo>
                    <a:lnTo>
                      <a:pt x="138" y="187"/>
                    </a:lnTo>
                    <a:lnTo>
                      <a:pt x="137" y="185"/>
                    </a:lnTo>
                    <a:lnTo>
                      <a:pt x="138" y="184"/>
                    </a:lnTo>
                    <a:lnTo>
                      <a:pt x="141" y="183"/>
                    </a:lnTo>
                    <a:lnTo>
                      <a:pt x="141" y="181"/>
                    </a:lnTo>
                    <a:lnTo>
                      <a:pt x="140" y="180"/>
                    </a:lnTo>
                    <a:lnTo>
                      <a:pt x="141" y="178"/>
                    </a:lnTo>
                    <a:lnTo>
                      <a:pt x="141" y="176"/>
                    </a:lnTo>
                    <a:lnTo>
                      <a:pt x="137" y="174"/>
                    </a:lnTo>
                    <a:lnTo>
                      <a:pt x="137" y="174"/>
                    </a:lnTo>
                    <a:lnTo>
                      <a:pt x="137" y="176"/>
                    </a:lnTo>
                    <a:lnTo>
                      <a:pt x="137" y="177"/>
                    </a:lnTo>
                    <a:lnTo>
                      <a:pt x="137" y="178"/>
                    </a:lnTo>
                    <a:lnTo>
                      <a:pt x="133" y="180"/>
                    </a:lnTo>
                    <a:lnTo>
                      <a:pt x="133" y="177"/>
                    </a:lnTo>
                    <a:lnTo>
                      <a:pt x="131" y="177"/>
                    </a:lnTo>
                    <a:lnTo>
                      <a:pt x="131" y="174"/>
                    </a:lnTo>
                    <a:lnTo>
                      <a:pt x="133" y="171"/>
                    </a:lnTo>
                    <a:lnTo>
                      <a:pt x="133" y="170"/>
                    </a:lnTo>
                    <a:lnTo>
                      <a:pt x="128" y="170"/>
                    </a:lnTo>
                    <a:lnTo>
                      <a:pt x="128" y="170"/>
                    </a:lnTo>
                    <a:lnTo>
                      <a:pt x="131" y="169"/>
                    </a:lnTo>
                    <a:lnTo>
                      <a:pt x="133" y="167"/>
                    </a:lnTo>
                    <a:lnTo>
                      <a:pt x="130" y="167"/>
                    </a:lnTo>
                    <a:lnTo>
                      <a:pt x="131" y="166"/>
                    </a:lnTo>
                    <a:lnTo>
                      <a:pt x="134" y="166"/>
                    </a:lnTo>
                    <a:lnTo>
                      <a:pt x="134" y="165"/>
                    </a:lnTo>
                    <a:lnTo>
                      <a:pt x="133" y="163"/>
                    </a:lnTo>
                    <a:lnTo>
                      <a:pt x="130" y="165"/>
                    </a:lnTo>
                    <a:lnTo>
                      <a:pt x="128" y="167"/>
                    </a:lnTo>
                    <a:lnTo>
                      <a:pt x="127" y="169"/>
                    </a:lnTo>
                    <a:lnTo>
                      <a:pt x="126" y="167"/>
                    </a:lnTo>
                    <a:lnTo>
                      <a:pt x="126" y="165"/>
                    </a:lnTo>
                    <a:lnTo>
                      <a:pt x="124" y="166"/>
                    </a:lnTo>
                    <a:lnTo>
                      <a:pt x="123" y="167"/>
                    </a:lnTo>
                    <a:lnTo>
                      <a:pt x="122" y="167"/>
                    </a:lnTo>
                    <a:lnTo>
                      <a:pt x="119" y="169"/>
                    </a:lnTo>
                    <a:lnTo>
                      <a:pt x="117" y="169"/>
                    </a:lnTo>
                    <a:lnTo>
                      <a:pt x="115" y="170"/>
                    </a:lnTo>
                    <a:lnTo>
                      <a:pt x="115" y="170"/>
                    </a:lnTo>
                    <a:lnTo>
                      <a:pt x="113" y="170"/>
                    </a:lnTo>
                    <a:lnTo>
                      <a:pt x="113" y="169"/>
                    </a:lnTo>
                    <a:lnTo>
                      <a:pt x="115" y="167"/>
                    </a:lnTo>
                    <a:lnTo>
                      <a:pt x="115" y="166"/>
                    </a:lnTo>
                    <a:lnTo>
                      <a:pt x="113" y="166"/>
                    </a:lnTo>
                    <a:lnTo>
                      <a:pt x="115" y="163"/>
                    </a:lnTo>
                    <a:lnTo>
                      <a:pt x="116" y="162"/>
                    </a:lnTo>
                    <a:lnTo>
                      <a:pt x="117" y="163"/>
                    </a:lnTo>
                    <a:lnTo>
                      <a:pt x="119" y="165"/>
                    </a:lnTo>
                    <a:lnTo>
                      <a:pt x="120" y="163"/>
                    </a:lnTo>
                    <a:lnTo>
                      <a:pt x="122" y="163"/>
                    </a:lnTo>
                    <a:lnTo>
                      <a:pt x="124" y="162"/>
                    </a:lnTo>
                    <a:lnTo>
                      <a:pt x="126" y="159"/>
                    </a:lnTo>
                    <a:lnTo>
                      <a:pt x="124" y="158"/>
                    </a:lnTo>
                    <a:lnTo>
                      <a:pt x="123" y="156"/>
                    </a:lnTo>
                    <a:lnTo>
                      <a:pt x="120" y="155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19" y="151"/>
                    </a:lnTo>
                    <a:lnTo>
                      <a:pt x="119" y="149"/>
                    </a:lnTo>
                    <a:lnTo>
                      <a:pt x="116" y="148"/>
                    </a:lnTo>
                    <a:lnTo>
                      <a:pt x="116" y="148"/>
                    </a:lnTo>
                    <a:lnTo>
                      <a:pt x="113" y="147"/>
                    </a:lnTo>
                    <a:lnTo>
                      <a:pt x="113" y="145"/>
                    </a:lnTo>
                    <a:lnTo>
                      <a:pt x="116" y="144"/>
                    </a:lnTo>
                    <a:lnTo>
                      <a:pt x="116" y="145"/>
                    </a:lnTo>
                    <a:lnTo>
                      <a:pt x="117" y="145"/>
                    </a:lnTo>
                    <a:lnTo>
                      <a:pt x="117" y="144"/>
                    </a:lnTo>
                    <a:lnTo>
                      <a:pt x="120" y="142"/>
                    </a:lnTo>
                    <a:lnTo>
                      <a:pt x="116" y="142"/>
                    </a:lnTo>
                    <a:lnTo>
                      <a:pt x="115" y="140"/>
                    </a:lnTo>
                    <a:lnTo>
                      <a:pt x="113" y="140"/>
                    </a:lnTo>
                    <a:lnTo>
                      <a:pt x="113" y="140"/>
                    </a:lnTo>
                    <a:lnTo>
                      <a:pt x="112" y="138"/>
                    </a:lnTo>
                    <a:lnTo>
                      <a:pt x="111" y="141"/>
                    </a:lnTo>
                    <a:lnTo>
                      <a:pt x="109" y="141"/>
                    </a:lnTo>
                    <a:lnTo>
                      <a:pt x="109" y="140"/>
                    </a:lnTo>
                    <a:lnTo>
                      <a:pt x="111" y="136"/>
                    </a:lnTo>
                    <a:lnTo>
                      <a:pt x="113" y="133"/>
                    </a:lnTo>
                    <a:lnTo>
                      <a:pt x="113" y="131"/>
                    </a:lnTo>
                    <a:lnTo>
                      <a:pt x="115" y="127"/>
                    </a:lnTo>
                    <a:lnTo>
                      <a:pt x="115" y="124"/>
                    </a:lnTo>
                    <a:lnTo>
                      <a:pt x="116" y="123"/>
                    </a:lnTo>
                    <a:lnTo>
                      <a:pt x="115" y="122"/>
                    </a:lnTo>
                    <a:lnTo>
                      <a:pt x="113" y="123"/>
                    </a:lnTo>
                    <a:lnTo>
                      <a:pt x="112" y="123"/>
                    </a:lnTo>
                    <a:lnTo>
                      <a:pt x="111" y="123"/>
                    </a:lnTo>
                    <a:lnTo>
                      <a:pt x="111" y="124"/>
                    </a:lnTo>
                    <a:lnTo>
                      <a:pt x="109" y="124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4" y="118"/>
                    </a:lnTo>
                    <a:lnTo>
                      <a:pt x="104" y="116"/>
                    </a:lnTo>
                    <a:lnTo>
                      <a:pt x="104" y="113"/>
                    </a:lnTo>
                    <a:lnTo>
                      <a:pt x="106" y="113"/>
                    </a:lnTo>
                    <a:lnTo>
                      <a:pt x="106" y="112"/>
                    </a:lnTo>
                    <a:lnTo>
                      <a:pt x="105" y="111"/>
                    </a:lnTo>
                    <a:lnTo>
                      <a:pt x="105" y="108"/>
                    </a:lnTo>
                    <a:lnTo>
                      <a:pt x="104" y="108"/>
                    </a:lnTo>
                    <a:lnTo>
                      <a:pt x="102" y="109"/>
                    </a:lnTo>
                    <a:lnTo>
                      <a:pt x="102" y="113"/>
                    </a:lnTo>
                    <a:lnTo>
                      <a:pt x="101" y="115"/>
                    </a:lnTo>
                    <a:lnTo>
                      <a:pt x="101" y="113"/>
                    </a:lnTo>
                    <a:lnTo>
                      <a:pt x="99" y="112"/>
                    </a:lnTo>
                    <a:lnTo>
                      <a:pt x="98" y="112"/>
                    </a:lnTo>
                    <a:lnTo>
                      <a:pt x="98" y="113"/>
                    </a:lnTo>
                    <a:lnTo>
                      <a:pt x="97" y="115"/>
                    </a:lnTo>
                    <a:lnTo>
                      <a:pt x="97" y="118"/>
                    </a:lnTo>
                    <a:lnTo>
                      <a:pt x="98" y="120"/>
                    </a:lnTo>
                    <a:lnTo>
                      <a:pt x="99" y="120"/>
                    </a:lnTo>
                    <a:lnTo>
                      <a:pt x="102" y="124"/>
                    </a:lnTo>
                    <a:lnTo>
                      <a:pt x="104" y="126"/>
                    </a:lnTo>
                    <a:lnTo>
                      <a:pt x="102" y="129"/>
                    </a:lnTo>
                    <a:lnTo>
                      <a:pt x="102" y="130"/>
                    </a:lnTo>
                    <a:lnTo>
                      <a:pt x="101" y="133"/>
                    </a:lnTo>
                    <a:lnTo>
                      <a:pt x="99" y="134"/>
                    </a:lnTo>
                    <a:lnTo>
                      <a:pt x="93" y="134"/>
                    </a:lnTo>
                    <a:lnTo>
                      <a:pt x="93" y="134"/>
                    </a:lnTo>
                    <a:lnTo>
                      <a:pt x="90" y="134"/>
                    </a:lnTo>
                    <a:lnTo>
                      <a:pt x="87" y="133"/>
                    </a:lnTo>
                    <a:lnTo>
                      <a:pt x="88" y="131"/>
                    </a:lnTo>
                    <a:lnTo>
                      <a:pt x="88" y="129"/>
                    </a:lnTo>
                    <a:lnTo>
                      <a:pt x="84" y="129"/>
                    </a:lnTo>
                    <a:lnTo>
                      <a:pt x="80" y="127"/>
                    </a:lnTo>
                    <a:lnTo>
                      <a:pt x="76" y="127"/>
                    </a:lnTo>
                    <a:lnTo>
                      <a:pt x="77" y="131"/>
                    </a:lnTo>
                    <a:lnTo>
                      <a:pt x="79" y="134"/>
                    </a:lnTo>
                    <a:lnTo>
                      <a:pt x="79" y="134"/>
                    </a:lnTo>
                    <a:lnTo>
                      <a:pt x="76" y="134"/>
                    </a:lnTo>
                    <a:lnTo>
                      <a:pt x="75" y="131"/>
                    </a:lnTo>
                    <a:lnTo>
                      <a:pt x="73" y="130"/>
                    </a:lnTo>
                    <a:lnTo>
                      <a:pt x="72" y="130"/>
                    </a:lnTo>
                    <a:lnTo>
                      <a:pt x="72" y="127"/>
                    </a:lnTo>
                    <a:lnTo>
                      <a:pt x="69" y="124"/>
                    </a:lnTo>
                    <a:lnTo>
                      <a:pt x="66" y="123"/>
                    </a:lnTo>
                    <a:lnTo>
                      <a:pt x="66" y="122"/>
                    </a:lnTo>
                    <a:lnTo>
                      <a:pt x="65" y="120"/>
                    </a:lnTo>
                    <a:lnTo>
                      <a:pt x="62" y="118"/>
                    </a:lnTo>
                    <a:lnTo>
                      <a:pt x="61" y="118"/>
                    </a:lnTo>
                    <a:lnTo>
                      <a:pt x="61" y="116"/>
                    </a:lnTo>
                    <a:lnTo>
                      <a:pt x="58" y="115"/>
                    </a:lnTo>
                    <a:lnTo>
                      <a:pt x="58" y="118"/>
                    </a:lnTo>
                    <a:lnTo>
                      <a:pt x="64" y="122"/>
                    </a:lnTo>
                    <a:lnTo>
                      <a:pt x="65" y="123"/>
                    </a:lnTo>
                    <a:lnTo>
                      <a:pt x="66" y="126"/>
                    </a:lnTo>
                    <a:lnTo>
                      <a:pt x="69" y="127"/>
                    </a:lnTo>
                    <a:lnTo>
                      <a:pt x="69" y="129"/>
                    </a:lnTo>
                    <a:lnTo>
                      <a:pt x="68" y="130"/>
                    </a:lnTo>
                    <a:lnTo>
                      <a:pt x="66" y="130"/>
                    </a:lnTo>
                    <a:lnTo>
                      <a:pt x="66" y="131"/>
                    </a:lnTo>
                    <a:lnTo>
                      <a:pt x="62" y="129"/>
                    </a:lnTo>
                    <a:lnTo>
                      <a:pt x="61" y="129"/>
                    </a:lnTo>
                    <a:lnTo>
                      <a:pt x="59" y="127"/>
                    </a:lnTo>
                    <a:lnTo>
                      <a:pt x="57" y="126"/>
                    </a:lnTo>
                    <a:lnTo>
                      <a:pt x="55" y="123"/>
                    </a:lnTo>
                    <a:lnTo>
                      <a:pt x="51" y="124"/>
                    </a:lnTo>
                    <a:lnTo>
                      <a:pt x="50" y="126"/>
                    </a:lnTo>
                    <a:lnTo>
                      <a:pt x="47" y="124"/>
                    </a:lnTo>
                    <a:lnTo>
                      <a:pt x="44" y="123"/>
                    </a:lnTo>
                    <a:lnTo>
                      <a:pt x="43" y="123"/>
                    </a:lnTo>
                    <a:lnTo>
                      <a:pt x="41" y="122"/>
                    </a:lnTo>
                    <a:lnTo>
                      <a:pt x="37" y="120"/>
                    </a:lnTo>
                    <a:lnTo>
                      <a:pt x="37" y="118"/>
                    </a:lnTo>
                    <a:lnTo>
                      <a:pt x="41" y="115"/>
                    </a:lnTo>
                    <a:lnTo>
                      <a:pt x="43" y="113"/>
                    </a:lnTo>
                    <a:lnTo>
                      <a:pt x="43" y="113"/>
                    </a:lnTo>
                    <a:lnTo>
                      <a:pt x="41" y="113"/>
                    </a:lnTo>
                    <a:lnTo>
                      <a:pt x="39" y="115"/>
                    </a:lnTo>
                    <a:lnTo>
                      <a:pt x="37" y="118"/>
                    </a:lnTo>
                    <a:lnTo>
                      <a:pt x="36" y="118"/>
                    </a:lnTo>
                    <a:lnTo>
                      <a:pt x="33" y="116"/>
                    </a:lnTo>
                    <a:lnTo>
                      <a:pt x="32" y="116"/>
                    </a:lnTo>
                    <a:lnTo>
                      <a:pt x="30" y="116"/>
                    </a:lnTo>
                    <a:lnTo>
                      <a:pt x="32" y="118"/>
                    </a:lnTo>
                    <a:lnTo>
                      <a:pt x="32" y="119"/>
                    </a:lnTo>
                    <a:lnTo>
                      <a:pt x="28" y="119"/>
                    </a:lnTo>
                    <a:lnTo>
                      <a:pt x="25" y="116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26" y="106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5" y="105"/>
                    </a:lnTo>
                    <a:lnTo>
                      <a:pt x="22" y="105"/>
                    </a:lnTo>
                    <a:lnTo>
                      <a:pt x="21" y="108"/>
                    </a:lnTo>
                    <a:lnTo>
                      <a:pt x="19" y="109"/>
                    </a:lnTo>
                    <a:lnTo>
                      <a:pt x="19" y="106"/>
                    </a:lnTo>
                    <a:lnTo>
                      <a:pt x="19" y="105"/>
                    </a:lnTo>
                    <a:lnTo>
                      <a:pt x="18" y="104"/>
                    </a:lnTo>
                    <a:lnTo>
                      <a:pt x="17" y="104"/>
                    </a:lnTo>
                    <a:lnTo>
                      <a:pt x="17" y="105"/>
                    </a:lnTo>
                    <a:lnTo>
                      <a:pt x="17" y="106"/>
                    </a:lnTo>
                    <a:lnTo>
                      <a:pt x="17" y="108"/>
                    </a:lnTo>
                    <a:lnTo>
                      <a:pt x="14" y="108"/>
                    </a:lnTo>
                    <a:lnTo>
                      <a:pt x="12" y="106"/>
                    </a:lnTo>
                    <a:lnTo>
                      <a:pt x="11" y="105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7" y="108"/>
                    </a:lnTo>
                    <a:lnTo>
                      <a:pt x="6" y="105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7" y="105"/>
                    </a:lnTo>
                    <a:lnTo>
                      <a:pt x="7" y="104"/>
                    </a:lnTo>
                    <a:lnTo>
                      <a:pt x="4" y="101"/>
                    </a:lnTo>
                    <a:lnTo>
                      <a:pt x="1" y="100"/>
                    </a:lnTo>
                    <a:lnTo>
                      <a:pt x="1" y="97"/>
                    </a:lnTo>
                    <a:lnTo>
                      <a:pt x="1" y="94"/>
                    </a:lnTo>
                    <a:lnTo>
                      <a:pt x="1" y="91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3" y="86"/>
                    </a:lnTo>
                    <a:lnTo>
                      <a:pt x="3" y="84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4" y="80"/>
                    </a:lnTo>
                    <a:lnTo>
                      <a:pt x="6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6"/>
                    </a:lnTo>
                    <a:lnTo>
                      <a:pt x="17" y="89"/>
                    </a:lnTo>
                    <a:lnTo>
                      <a:pt x="21" y="89"/>
                    </a:lnTo>
                    <a:lnTo>
                      <a:pt x="22" y="87"/>
                    </a:lnTo>
                    <a:lnTo>
                      <a:pt x="26" y="87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1" y="82"/>
                    </a:lnTo>
                    <a:lnTo>
                      <a:pt x="21" y="79"/>
                    </a:lnTo>
                    <a:lnTo>
                      <a:pt x="17" y="79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8" y="75"/>
                    </a:lnTo>
                    <a:lnTo>
                      <a:pt x="7" y="75"/>
                    </a:lnTo>
                    <a:lnTo>
                      <a:pt x="1" y="72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4" y="64"/>
                    </a:lnTo>
                    <a:lnTo>
                      <a:pt x="3" y="62"/>
                    </a:lnTo>
                    <a:lnTo>
                      <a:pt x="4" y="59"/>
                    </a:lnTo>
                    <a:lnTo>
                      <a:pt x="7" y="59"/>
                    </a:lnTo>
                    <a:lnTo>
                      <a:pt x="8" y="57"/>
                    </a:lnTo>
                    <a:lnTo>
                      <a:pt x="8" y="53"/>
                    </a:lnTo>
                    <a:lnTo>
                      <a:pt x="8" y="50"/>
                    </a:lnTo>
                    <a:lnTo>
                      <a:pt x="11" y="50"/>
                    </a:lnTo>
                    <a:lnTo>
                      <a:pt x="11" y="47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8" y="37"/>
                    </a:lnTo>
                    <a:lnTo>
                      <a:pt x="19" y="35"/>
                    </a:lnTo>
                    <a:lnTo>
                      <a:pt x="21" y="33"/>
                    </a:lnTo>
                    <a:lnTo>
                      <a:pt x="22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9" y="29"/>
                    </a:lnTo>
                    <a:lnTo>
                      <a:pt x="30" y="28"/>
                    </a:lnTo>
                    <a:lnTo>
                      <a:pt x="29" y="25"/>
                    </a:lnTo>
                    <a:lnTo>
                      <a:pt x="32" y="21"/>
                    </a:lnTo>
                    <a:lnTo>
                      <a:pt x="35" y="21"/>
                    </a:lnTo>
                    <a:lnTo>
                      <a:pt x="35" y="18"/>
                    </a:lnTo>
                    <a:lnTo>
                      <a:pt x="36" y="15"/>
                    </a:lnTo>
                    <a:lnTo>
                      <a:pt x="39" y="15"/>
                    </a:lnTo>
                    <a:lnTo>
                      <a:pt x="40" y="12"/>
                    </a:lnTo>
                    <a:lnTo>
                      <a:pt x="43" y="12"/>
                    </a:lnTo>
                    <a:lnTo>
                      <a:pt x="44" y="14"/>
                    </a:lnTo>
                    <a:lnTo>
                      <a:pt x="43" y="11"/>
                    </a:lnTo>
                    <a:lnTo>
                      <a:pt x="44" y="8"/>
                    </a:lnTo>
                    <a:lnTo>
                      <a:pt x="48" y="7"/>
                    </a:lnTo>
                    <a:lnTo>
                      <a:pt x="52" y="3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3" name="Freeform 1087"/>
              <p:cNvSpPr>
                <a:spLocks/>
              </p:cNvSpPr>
              <p:nvPr/>
            </p:nvSpPr>
            <p:spPr bwMode="auto">
              <a:xfrm>
                <a:off x="3149823" y="1869231"/>
                <a:ext cx="8893" cy="22233"/>
              </a:xfrm>
              <a:custGeom>
                <a:avLst/>
                <a:gdLst>
                  <a:gd name="T0" fmla="*/ 2 w 6"/>
                  <a:gd name="T1" fmla="*/ 0 h 15"/>
                  <a:gd name="T2" fmla="*/ 6 w 6"/>
                  <a:gd name="T3" fmla="*/ 1 h 15"/>
                  <a:gd name="T4" fmla="*/ 6 w 6"/>
                  <a:gd name="T5" fmla="*/ 5 h 15"/>
                  <a:gd name="T6" fmla="*/ 5 w 6"/>
                  <a:gd name="T7" fmla="*/ 10 h 15"/>
                  <a:gd name="T8" fmla="*/ 5 w 6"/>
                  <a:gd name="T9" fmla="*/ 11 h 15"/>
                  <a:gd name="T10" fmla="*/ 5 w 6"/>
                  <a:gd name="T11" fmla="*/ 12 h 15"/>
                  <a:gd name="T12" fmla="*/ 5 w 6"/>
                  <a:gd name="T13" fmla="*/ 15 h 15"/>
                  <a:gd name="T14" fmla="*/ 4 w 6"/>
                  <a:gd name="T15" fmla="*/ 15 h 15"/>
                  <a:gd name="T16" fmla="*/ 1 w 6"/>
                  <a:gd name="T17" fmla="*/ 14 h 15"/>
                  <a:gd name="T18" fmla="*/ 1 w 6"/>
                  <a:gd name="T19" fmla="*/ 11 h 15"/>
                  <a:gd name="T20" fmla="*/ 1 w 6"/>
                  <a:gd name="T21" fmla="*/ 5 h 15"/>
                  <a:gd name="T22" fmla="*/ 1 w 6"/>
                  <a:gd name="T23" fmla="*/ 5 h 15"/>
                  <a:gd name="T24" fmla="*/ 1 w 6"/>
                  <a:gd name="T25" fmla="*/ 1 h 15"/>
                  <a:gd name="T26" fmla="*/ 0 w 6"/>
                  <a:gd name="T27" fmla="*/ 1 h 15"/>
                  <a:gd name="T28" fmla="*/ 2 w 6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5">
                    <a:moveTo>
                      <a:pt x="2" y="0"/>
                    </a:moveTo>
                    <a:lnTo>
                      <a:pt x="6" y="1"/>
                    </a:lnTo>
                    <a:lnTo>
                      <a:pt x="6" y="5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4" name="Freeform 1088"/>
              <p:cNvSpPr>
                <a:spLocks/>
              </p:cNvSpPr>
              <p:nvPr/>
            </p:nvSpPr>
            <p:spPr bwMode="auto">
              <a:xfrm>
                <a:off x="3158716" y="18469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1 h 4"/>
                  <a:gd name="T4" fmla="*/ 2 w 3"/>
                  <a:gd name="T5" fmla="*/ 2 h 4"/>
                  <a:gd name="T6" fmla="*/ 3 w 3"/>
                  <a:gd name="T7" fmla="*/ 4 h 4"/>
                  <a:gd name="T8" fmla="*/ 2 w 3"/>
                  <a:gd name="T9" fmla="*/ 4 h 4"/>
                  <a:gd name="T10" fmla="*/ 0 w 3"/>
                  <a:gd name="T11" fmla="*/ 4 h 4"/>
                  <a:gd name="T12" fmla="*/ 0 w 3"/>
                  <a:gd name="T13" fmla="*/ 1 h 4"/>
                  <a:gd name="T14" fmla="*/ 0 w 3"/>
                  <a:gd name="T15" fmla="*/ 0 h 4"/>
                  <a:gd name="T16" fmla="*/ 0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5" name="Freeform 1089"/>
              <p:cNvSpPr>
                <a:spLocks/>
              </p:cNvSpPr>
              <p:nvPr/>
            </p:nvSpPr>
            <p:spPr bwMode="auto">
              <a:xfrm>
                <a:off x="3099429" y="1801051"/>
                <a:ext cx="50394" cy="26679"/>
              </a:xfrm>
              <a:custGeom>
                <a:avLst/>
                <a:gdLst>
                  <a:gd name="T0" fmla="*/ 9 w 34"/>
                  <a:gd name="T1" fmla="*/ 0 h 18"/>
                  <a:gd name="T2" fmla="*/ 11 w 34"/>
                  <a:gd name="T3" fmla="*/ 0 h 18"/>
                  <a:gd name="T4" fmla="*/ 13 w 34"/>
                  <a:gd name="T5" fmla="*/ 0 h 18"/>
                  <a:gd name="T6" fmla="*/ 14 w 34"/>
                  <a:gd name="T7" fmla="*/ 0 h 18"/>
                  <a:gd name="T8" fmla="*/ 14 w 34"/>
                  <a:gd name="T9" fmla="*/ 2 h 18"/>
                  <a:gd name="T10" fmla="*/ 17 w 34"/>
                  <a:gd name="T11" fmla="*/ 2 h 18"/>
                  <a:gd name="T12" fmla="*/ 18 w 34"/>
                  <a:gd name="T13" fmla="*/ 2 h 18"/>
                  <a:gd name="T14" fmla="*/ 20 w 34"/>
                  <a:gd name="T15" fmla="*/ 3 h 18"/>
                  <a:gd name="T16" fmla="*/ 21 w 34"/>
                  <a:gd name="T17" fmla="*/ 3 h 18"/>
                  <a:gd name="T18" fmla="*/ 24 w 34"/>
                  <a:gd name="T19" fmla="*/ 6 h 18"/>
                  <a:gd name="T20" fmla="*/ 27 w 34"/>
                  <a:gd name="T21" fmla="*/ 7 h 18"/>
                  <a:gd name="T22" fmla="*/ 25 w 34"/>
                  <a:gd name="T23" fmla="*/ 9 h 18"/>
                  <a:gd name="T24" fmla="*/ 27 w 34"/>
                  <a:gd name="T25" fmla="*/ 10 h 18"/>
                  <a:gd name="T26" fmla="*/ 28 w 34"/>
                  <a:gd name="T27" fmla="*/ 10 h 18"/>
                  <a:gd name="T28" fmla="*/ 29 w 34"/>
                  <a:gd name="T29" fmla="*/ 9 h 18"/>
                  <a:gd name="T30" fmla="*/ 31 w 34"/>
                  <a:gd name="T31" fmla="*/ 10 h 18"/>
                  <a:gd name="T32" fmla="*/ 34 w 34"/>
                  <a:gd name="T33" fmla="*/ 11 h 18"/>
                  <a:gd name="T34" fmla="*/ 32 w 34"/>
                  <a:gd name="T35" fmla="*/ 14 h 18"/>
                  <a:gd name="T36" fmla="*/ 34 w 34"/>
                  <a:gd name="T37" fmla="*/ 14 h 18"/>
                  <a:gd name="T38" fmla="*/ 32 w 34"/>
                  <a:gd name="T39" fmla="*/ 15 h 18"/>
                  <a:gd name="T40" fmla="*/ 29 w 34"/>
                  <a:gd name="T41" fmla="*/ 15 h 18"/>
                  <a:gd name="T42" fmla="*/ 27 w 34"/>
                  <a:gd name="T43" fmla="*/ 18 h 18"/>
                  <a:gd name="T44" fmla="*/ 24 w 34"/>
                  <a:gd name="T45" fmla="*/ 18 h 18"/>
                  <a:gd name="T46" fmla="*/ 21 w 34"/>
                  <a:gd name="T47" fmla="*/ 17 h 18"/>
                  <a:gd name="T48" fmla="*/ 17 w 34"/>
                  <a:gd name="T49" fmla="*/ 17 h 18"/>
                  <a:gd name="T50" fmla="*/ 13 w 34"/>
                  <a:gd name="T51" fmla="*/ 14 h 18"/>
                  <a:gd name="T52" fmla="*/ 10 w 34"/>
                  <a:gd name="T53" fmla="*/ 14 h 18"/>
                  <a:gd name="T54" fmla="*/ 7 w 34"/>
                  <a:gd name="T55" fmla="*/ 13 h 18"/>
                  <a:gd name="T56" fmla="*/ 6 w 34"/>
                  <a:gd name="T57" fmla="*/ 10 h 18"/>
                  <a:gd name="T58" fmla="*/ 3 w 34"/>
                  <a:gd name="T59" fmla="*/ 10 h 18"/>
                  <a:gd name="T60" fmla="*/ 2 w 34"/>
                  <a:gd name="T61" fmla="*/ 10 h 18"/>
                  <a:gd name="T62" fmla="*/ 0 w 34"/>
                  <a:gd name="T63" fmla="*/ 6 h 18"/>
                  <a:gd name="T64" fmla="*/ 2 w 34"/>
                  <a:gd name="T65" fmla="*/ 2 h 18"/>
                  <a:gd name="T66" fmla="*/ 4 w 34"/>
                  <a:gd name="T67" fmla="*/ 0 h 18"/>
                  <a:gd name="T68" fmla="*/ 7 w 34"/>
                  <a:gd name="T69" fmla="*/ 0 h 18"/>
                  <a:gd name="T70" fmla="*/ 9 w 34"/>
                  <a:gd name="T7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" h="18">
                    <a:moveTo>
                      <a:pt x="9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4" y="6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4" y="11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7"/>
                    </a:lnTo>
                    <a:lnTo>
                      <a:pt x="17" y="17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6" name="Freeform 1090"/>
              <p:cNvSpPr>
                <a:spLocks/>
              </p:cNvSpPr>
              <p:nvPr/>
            </p:nvSpPr>
            <p:spPr bwMode="auto">
              <a:xfrm>
                <a:off x="3069785" y="1833659"/>
                <a:ext cx="198613" cy="180827"/>
              </a:xfrm>
              <a:custGeom>
                <a:avLst/>
                <a:gdLst>
                  <a:gd name="T0" fmla="*/ 24 w 134"/>
                  <a:gd name="T1" fmla="*/ 7 h 122"/>
                  <a:gd name="T2" fmla="*/ 30 w 134"/>
                  <a:gd name="T3" fmla="*/ 13 h 122"/>
                  <a:gd name="T4" fmla="*/ 23 w 134"/>
                  <a:gd name="T5" fmla="*/ 31 h 122"/>
                  <a:gd name="T6" fmla="*/ 33 w 134"/>
                  <a:gd name="T7" fmla="*/ 25 h 122"/>
                  <a:gd name="T8" fmla="*/ 45 w 134"/>
                  <a:gd name="T9" fmla="*/ 25 h 122"/>
                  <a:gd name="T10" fmla="*/ 49 w 134"/>
                  <a:gd name="T11" fmla="*/ 32 h 122"/>
                  <a:gd name="T12" fmla="*/ 45 w 134"/>
                  <a:gd name="T13" fmla="*/ 32 h 122"/>
                  <a:gd name="T14" fmla="*/ 58 w 134"/>
                  <a:gd name="T15" fmla="*/ 46 h 122"/>
                  <a:gd name="T16" fmla="*/ 45 w 134"/>
                  <a:gd name="T17" fmla="*/ 45 h 122"/>
                  <a:gd name="T18" fmla="*/ 36 w 134"/>
                  <a:gd name="T19" fmla="*/ 42 h 122"/>
                  <a:gd name="T20" fmla="*/ 45 w 134"/>
                  <a:gd name="T21" fmla="*/ 51 h 122"/>
                  <a:gd name="T22" fmla="*/ 34 w 134"/>
                  <a:gd name="T23" fmla="*/ 54 h 122"/>
                  <a:gd name="T24" fmla="*/ 40 w 134"/>
                  <a:gd name="T25" fmla="*/ 56 h 122"/>
                  <a:gd name="T26" fmla="*/ 45 w 134"/>
                  <a:gd name="T27" fmla="*/ 60 h 122"/>
                  <a:gd name="T28" fmla="*/ 47 w 134"/>
                  <a:gd name="T29" fmla="*/ 68 h 122"/>
                  <a:gd name="T30" fmla="*/ 54 w 134"/>
                  <a:gd name="T31" fmla="*/ 65 h 122"/>
                  <a:gd name="T32" fmla="*/ 59 w 134"/>
                  <a:gd name="T33" fmla="*/ 71 h 122"/>
                  <a:gd name="T34" fmla="*/ 65 w 134"/>
                  <a:gd name="T35" fmla="*/ 69 h 122"/>
                  <a:gd name="T36" fmla="*/ 66 w 134"/>
                  <a:gd name="T37" fmla="*/ 81 h 122"/>
                  <a:gd name="T38" fmla="*/ 73 w 134"/>
                  <a:gd name="T39" fmla="*/ 78 h 122"/>
                  <a:gd name="T40" fmla="*/ 81 w 134"/>
                  <a:gd name="T41" fmla="*/ 79 h 122"/>
                  <a:gd name="T42" fmla="*/ 91 w 134"/>
                  <a:gd name="T43" fmla="*/ 78 h 122"/>
                  <a:gd name="T44" fmla="*/ 102 w 134"/>
                  <a:gd name="T45" fmla="*/ 74 h 122"/>
                  <a:gd name="T46" fmla="*/ 120 w 134"/>
                  <a:gd name="T47" fmla="*/ 76 h 122"/>
                  <a:gd name="T48" fmla="*/ 128 w 134"/>
                  <a:gd name="T49" fmla="*/ 86 h 122"/>
                  <a:gd name="T50" fmla="*/ 134 w 134"/>
                  <a:gd name="T51" fmla="*/ 93 h 122"/>
                  <a:gd name="T52" fmla="*/ 131 w 134"/>
                  <a:gd name="T53" fmla="*/ 103 h 122"/>
                  <a:gd name="T54" fmla="*/ 120 w 134"/>
                  <a:gd name="T55" fmla="*/ 105 h 122"/>
                  <a:gd name="T56" fmla="*/ 128 w 134"/>
                  <a:gd name="T57" fmla="*/ 112 h 122"/>
                  <a:gd name="T58" fmla="*/ 120 w 134"/>
                  <a:gd name="T59" fmla="*/ 111 h 122"/>
                  <a:gd name="T60" fmla="*/ 118 w 134"/>
                  <a:gd name="T61" fmla="*/ 115 h 122"/>
                  <a:gd name="T62" fmla="*/ 107 w 134"/>
                  <a:gd name="T63" fmla="*/ 119 h 122"/>
                  <a:gd name="T64" fmla="*/ 95 w 134"/>
                  <a:gd name="T65" fmla="*/ 119 h 122"/>
                  <a:gd name="T66" fmla="*/ 92 w 134"/>
                  <a:gd name="T67" fmla="*/ 107 h 122"/>
                  <a:gd name="T68" fmla="*/ 88 w 134"/>
                  <a:gd name="T69" fmla="*/ 110 h 122"/>
                  <a:gd name="T70" fmla="*/ 78 w 134"/>
                  <a:gd name="T71" fmla="*/ 115 h 122"/>
                  <a:gd name="T72" fmla="*/ 70 w 134"/>
                  <a:gd name="T73" fmla="*/ 108 h 122"/>
                  <a:gd name="T74" fmla="*/ 65 w 134"/>
                  <a:gd name="T75" fmla="*/ 111 h 122"/>
                  <a:gd name="T76" fmla="*/ 59 w 134"/>
                  <a:gd name="T77" fmla="*/ 108 h 122"/>
                  <a:gd name="T78" fmla="*/ 55 w 134"/>
                  <a:gd name="T79" fmla="*/ 105 h 122"/>
                  <a:gd name="T80" fmla="*/ 48 w 134"/>
                  <a:gd name="T81" fmla="*/ 110 h 122"/>
                  <a:gd name="T82" fmla="*/ 42 w 134"/>
                  <a:gd name="T83" fmla="*/ 108 h 122"/>
                  <a:gd name="T84" fmla="*/ 40 w 134"/>
                  <a:gd name="T85" fmla="*/ 97 h 122"/>
                  <a:gd name="T86" fmla="*/ 36 w 134"/>
                  <a:gd name="T87" fmla="*/ 96 h 122"/>
                  <a:gd name="T88" fmla="*/ 30 w 134"/>
                  <a:gd name="T89" fmla="*/ 100 h 122"/>
                  <a:gd name="T90" fmla="*/ 19 w 134"/>
                  <a:gd name="T91" fmla="*/ 96 h 122"/>
                  <a:gd name="T92" fmla="*/ 19 w 134"/>
                  <a:gd name="T93" fmla="*/ 92 h 122"/>
                  <a:gd name="T94" fmla="*/ 12 w 134"/>
                  <a:gd name="T95" fmla="*/ 93 h 122"/>
                  <a:gd name="T96" fmla="*/ 11 w 134"/>
                  <a:gd name="T97" fmla="*/ 82 h 122"/>
                  <a:gd name="T98" fmla="*/ 12 w 134"/>
                  <a:gd name="T99" fmla="*/ 71 h 122"/>
                  <a:gd name="T100" fmla="*/ 24 w 134"/>
                  <a:gd name="T101" fmla="*/ 58 h 122"/>
                  <a:gd name="T102" fmla="*/ 26 w 134"/>
                  <a:gd name="T103" fmla="*/ 43 h 122"/>
                  <a:gd name="T104" fmla="*/ 22 w 134"/>
                  <a:gd name="T105" fmla="*/ 34 h 122"/>
                  <a:gd name="T106" fmla="*/ 12 w 134"/>
                  <a:gd name="T107" fmla="*/ 29 h 122"/>
                  <a:gd name="T108" fmla="*/ 5 w 134"/>
                  <a:gd name="T109" fmla="*/ 27 h 122"/>
                  <a:gd name="T110" fmla="*/ 5 w 134"/>
                  <a:gd name="T111" fmla="*/ 18 h 122"/>
                  <a:gd name="T112" fmla="*/ 0 w 134"/>
                  <a:gd name="T113" fmla="*/ 9 h 122"/>
                  <a:gd name="T114" fmla="*/ 4 w 134"/>
                  <a:gd name="T115" fmla="*/ 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4" h="122">
                    <a:moveTo>
                      <a:pt x="12" y="0"/>
                    </a:moveTo>
                    <a:lnTo>
                      <a:pt x="15" y="2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23" y="4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6" y="10"/>
                    </a:lnTo>
                    <a:lnTo>
                      <a:pt x="29" y="10"/>
                    </a:lnTo>
                    <a:lnTo>
                      <a:pt x="30" y="9"/>
                    </a:lnTo>
                    <a:lnTo>
                      <a:pt x="31" y="11"/>
                    </a:lnTo>
                    <a:lnTo>
                      <a:pt x="30" y="13"/>
                    </a:lnTo>
                    <a:lnTo>
                      <a:pt x="30" y="18"/>
                    </a:lnTo>
                    <a:lnTo>
                      <a:pt x="31" y="21"/>
                    </a:lnTo>
                    <a:lnTo>
                      <a:pt x="31" y="22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3" y="31"/>
                    </a:lnTo>
                    <a:lnTo>
                      <a:pt x="23" y="32"/>
                    </a:lnTo>
                    <a:lnTo>
                      <a:pt x="24" y="31"/>
                    </a:lnTo>
                    <a:lnTo>
                      <a:pt x="24" y="29"/>
                    </a:lnTo>
                    <a:lnTo>
                      <a:pt x="29" y="27"/>
                    </a:lnTo>
                    <a:lnTo>
                      <a:pt x="31" y="22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40" y="27"/>
                    </a:lnTo>
                    <a:lnTo>
                      <a:pt x="42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8" y="25"/>
                    </a:lnTo>
                    <a:lnTo>
                      <a:pt x="51" y="29"/>
                    </a:lnTo>
                    <a:lnTo>
                      <a:pt x="52" y="34"/>
                    </a:lnTo>
                    <a:lnTo>
                      <a:pt x="51" y="35"/>
                    </a:lnTo>
                    <a:lnTo>
                      <a:pt x="49" y="35"/>
                    </a:lnTo>
                    <a:lnTo>
                      <a:pt x="49" y="32"/>
                    </a:lnTo>
                    <a:lnTo>
                      <a:pt x="47" y="32"/>
                    </a:lnTo>
                    <a:lnTo>
                      <a:pt x="45" y="31"/>
                    </a:lnTo>
                    <a:lnTo>
                      <a:pt x="44" y="29"/>
                    </a:lnTo>
                    <a:lnTo>
                      <a:pt x="42" y="31"/>
                    </a:lnTo>
                    <a:lnTo>
                      <a:pt x="44" y="32"/>
                    </a:lnTo>
                    <a:lnTo>
                      <a:pt x="45" y="32"/>
                    </a:lnTo>
                    <a:lnTo>
                      <a:pt x="48" y="35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2" y="39"/>
                    </a:lnTo>
                    <a:lnTo>
                      <a:pt x="58" y="43"/>
                    </a:lnTo>
                    <a:lnTo>
                      <a:pt x="58" y="46"/>
                    </a:lnTo>
                    <a:lnTo>
                      <a:pt x="58" y="49"/>
                    </a:lnTo>
                    <a:lnTo>
                      <a:pt x="55" y="49"/>
                    </a:lnTo>
                    <a:lnTo>
                      <a:pt x="51" y="47"/>
                    </a:lnTo>
                    <a:lnTo>
                      <a:pt x="49" y="46"/>
                    </a:lnTo>
                    <a:lnTo>
                      <a:pt x="48" y="47"/>
                    </a:lnTo>
                    <a:lnTo>
                      <a:pt x="45" y="45"/>
                    </a:lnTo>
                    <a:lnTo>
                      <a:pt x="42" y="45"/>
                    </a:lnTo>
                    <a:lnTo>
                      <a:pt x="40" y="42"/>
                    </a:lnTo>
                    <a:lnTo>
                      <a:pt x="38" y="39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1" y="46"/>
                    </a:lnTo>
                    <a:lnTo>
                      <a:pt x="40" y="47"/>
                    </a:lnTo>
                    <a:lnTo>
                      <a:pt x="42" y="47"/>
                    </a:lnTo>
                    <a:lnTo>
                      <a:pt x="44" y="50"/>
                    </a:lnTo>
                    <a:lnTo>
                      <a:pt x="45" y="51"/>
                    </a:lnTo>
                    <a:lnTo>
                      <a:pt x="41" y="51"/>
                    </a:lnTo>
                    <a:lnTo>
                      <a:pt x="38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6" y="53"/>
                    </a:lnTo>
                    <a:lnTo>
                      <a:pt x="34" y="54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8" y="53"/>
                    </a:lnTo>
                    <a:lnTo>
                      <a:pt x="41" y="53"/>
                    </a:lnTo>
                    <a:lnTo>
                      <a:pt x="41" y="54"/>
                    </a:lnTo>
                    <a:lnTo>
                      <a:pt x="40" y="56"/>
                    </a:lnTo>
                    <a:lnTo>
                      <a:pt x="41" y="56"/>
                    </a:lnTo>
                    <a:lnTo>
                      <a:pt x="42" y="54"/>
                    </a:lnTo>
                    <a:lnTo>
                      <a:pt x="45" y="56"/>
                    </a:lnTo>
                    <a:lnTo>
                      <a:pt x="47" y="54"/>
                    </a:lnTo>
                    <a:lnTo>
                      <a:pt x="47" y="56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4" y="61"/>
                    </a:lnTo>
                    <a:lnTo>
                      <a:pt x="47" y="60"/>
                    </a:lnTo>
                    <a:lnTo>
                      <a:pt x="48" y="63"/>
                    </a:lnTo>
                    <a:lnTo>
                      <a:pt x="47" y="67"/>
                    </a:lnTo>
                    <a:lnTo>
                      <a:pt x="47" y="68"/>
                    </a:lnTo>
                    <a:lnTo>
                      <a:pt x="47" y="69"/>
                    </a:lnTo>
                    <a:lnTo>
                      <a:pt x="47" y="72"/>
                    </a:lnTo>
                    <a:lnTo>
                      <a:pt x="49" y="72"/>
                    </a:lnTo>
                    <a:lnTo>
                      <a:pt x="48" y="69"/>
                    </a:lnTo>
                    <a:lnTo>
                      <a:pt x="51" y="65"/>
                    </a:lnTo>
                    <a:lnTo>
                      <a:pt x="54" y="65"/>
                    </a:lnTo>
                    <a:lnTo>
                      <a:pt x="54" y="68"/>
                    </a:lnTo>
                    <a:lnTo>
                      <a:pt x="55" y="69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8" y="71"/>
                    </a:lnTo>
                    <a:lnTo>
                      <a:pt x="59" y="71"/>
                    </a:lnTo>
                    <a:lnTo>
                      <a:pt x="60" y="72"/>
                    </a:lnTo>
                    <a:lnTo>
                      <a:pt x="59" y="75"/>
                    </a:lnTo>
                    <a:lnTo>
                      <a:pt x="60" y="75"/>
                    </a:lnTo>
                    <a:lnTo>
                      <a:pt x="62" y="74"/>
                    </a:lnTo>
                    <a:lnTo>
                      <a:pt x="60" y="72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74"/>
                    </a:lnTo>
                    <a:lnTo>
                      <a:pt x="67" y="76"/>
                    </a:lnTo>
                    <a:lnTo>
                      <a:pt x="67" y="78"/>
                    </a:lnTo>
                    <a:lnTo>
                      <a:pt x="65" y="79"/>
                    </a:lnTo>
                    <a:lnTo>
                      <a:pt x="66" y="81"/>
                    </a:lnTo>
                    <a:lnTo>
                      <a:pt x="70" y="79"/>
                    </a:lnTo>
                    <a:lnTo>
                      <a:pt x="71" y="79"/>
                    </a:lnTo>
                    <a:lnTo>
                      <a:pt x="73" y="82"/>
                    </a:lnTo>
                    <a:lnTo>
                      <a:pt x="76" y="82"/>
                    </a:lnTo>
                    <a:lnTo>
                      <a:pt x="73" y="81"/>
                    </a:lnTo>
                    <a:lnTo>
                      <a:pt x="73" y="78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8" y="76"/>
                    </a:lnTo>
                    <a:lnTo>
                      <a:pt x="80" y="76"/>
                    </a:lnTo>
                    <a:lnTo>
                      <a:pt x="81" y="76"/>
                    </a:lnTo>
                    <a:lnTo>
                      <a:pt x="81" y="79"/>
                    </a:lnTo>
                    <a:lnTo>
                      <a:pt x="83" y="78"/>
                    </a:lnTo>
                    <a:lnTo>
                      <a:pt x="83" y="76"/>
                    </a:lnTo>
                    <a:lnTo>
                      <a:pt x="85" y="75"/>
                    </a:lnTo>
                    <a:lnTo>
                      <a:pt x="88" y="75"/>
                    </a:lnTo>
                    <a:lnTo>
                      <a:pt x="91" y="76"/>
                    </a:lnTo>
                    <a:lnTo>
                      <a:pt x="91" y="78"/>
                    </a:lnTo>
                    <a:lnTo>
                      <a:pt x="92" y="75"/>
                    </a:lnTo>
                    <a:lnTo>
                      <a:pt x="95" y="75"/>
                    </a:lnTo>
                    <a:lnTo>
                      <a:pt x="96" y="75"/>
                    </a:lnTo>
                    <a:lnTo>
                      <a:pt x="99" y="75"/>
                    </a:lnTo>
                    <a:lnTo>
                      <a:pt x="100" y="74"/>
                    </a:lnTo>
                    <a:lnTo>
                      <a:pt x="102" y="74"/>
                    </a:lnTo>
                    <a:lnTo>
                      <a:pt x="103" y="76"/>
                    </a:lnTo>
                    <a:lnTo>
                      <a:pt x="107" y="79"/>
                    </a:lnTo>
                    <a:lnTo>
                      <a:pt x="112" y="78"/>
                    </a:lnTo>
                    <a:lnTo>
                      <a:pt x="116" y="78"/>
                    </a:lnTo>
                    <a:lnTo>
                      <a:pt x="117" y="76"/>
                    </a:lnTo>
                    <a:lnTo>
                      <a:pt x="120" y="76"/>
                    </a:lnTo>
                    <a:lnTo>
                      <a:pt x="124" y="81"/>
                    </a:lnTo>
                    <a:lnTo>
                      <a:pt x="124" y="82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4" y="86"/>
                    </a:lnTo>
                    <a:lnTo>
                      <a:pt x="128" y="86"/>
                    </a:lnTo>
                    <a:lnTo>
                      <a:pt x="131" y="87"/>
                    </a:lnTo>
                    <a:lnTo>
                      <a:pt x="131" y="90"/>
                    </a:lnTo>
                    <a:lnTo>
                      <a:pt x="130" y="90"/>
                    </a:lnTo>
                    <a:lnTo>
                      <a:pt x="128" y="93"/>
                    </a:lnTo>
                    <a:lnTo>
                      <a:pt x="131" y="92"/>
                    </a:lnTo>
                    <a:lnTo>
                      <a:pt x="134" y="93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2" y="96"/>
                    </a:lnTo>
                    <a:lnTo>
                      <a:pt x="131" y="98"/>
                    </a:lnTo>
                    <a:lnTo>
                      <a:pt x="132" y="100"/>
                    </a:lnTo>
                    <a:lnTo>
                      <a:pt x="131" y="103"/>
                    </a:lnTo>
                    <a:lnTo>
                      <a:pt x="128" y="103"/>
                    </a:lnTo>
                    <a:lnTo>
                      <a:pt x="127" y="101"/>
                    </a:lnTo>
                    <a:lnTo>
                      <a:pt x="125" y="104"/>
                    </a:lnTo>
                    <a:lnTo>
                      <a:pt x="123" y="105"/>
                    </a:lnTo>
                    <a:lnTo>
                      <a:pt x="121" y="104"/>
                    </a:lnTo>
                    <a:lnTo>
                      <a:pt x="120" y="105"/>
                    </a:lnTo>
                    <a:lnTo>
                      <a:pt x="121" y="107"/>
                    </a:lnTo>
                    <a:lnTo>
                      <a:pt x="124" y="107"/>
                    </a:lnTo>
                    <a:lnTo>
                      <a:pt x="127" y="107"/>
                    </a:lnTo>
                    <a:lnTo>
                      <a:pt x="128" y="107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28" y="114"/>
                    </a:lnTo>
                    <a:lnTo>
                      <a:pt x="127" y="112"/>
                    </a:lnTo>
                    <a:lnTo>
                      <a:pt x="125" y="114"/>
                    </a:lnTo>
                    <a:lnTo>
                      <a:pt x="124" y="112"/>
                    </a:lnTo>
                    <a:lnTo>
                      <a:pt x="123" y="115"/>
                    </a:lnTo>
                    <a:lnTo>
                      <a:pt x="120" y="111"/>
                    </a:lnTo>
                    <a:lnTo>
                      <a:pt x="120" y="110"/>
                    </a:lnTo>
                    <a:lnTo>
                      <a:pt x="118" y="108"/>
                    </a:lnTo>
                    <a:lnTo>
                      <a:pt x="118" y="111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18" y="115"/>
                    </a:lnTo>
                    <a:lnTo>
                      <a:pt x="117" y="119"/>
                    </a:lnTo>
                    <a:lnTo>
                      <a:pt x="117" y="121"/>
                    </a:lnTo>
                    <a:lnTo>
                      <a:pt x="116" y="122"/>
                    </a:lnTo>
                    <a:lnTo>
                      <a:pt x="114" y="121"/>
                    </a:lnTo>
                    <a:lnTo>
                      <a:pt x="112" y="121"/>
                    </a:lnTo>
                    <a:lnTo>
                      <a:pt x="107" y="119"/>
                    </a:lnTo>
                    <a:lnTo>
                      <a:pt x="106" y="119"/>
                    </a:lnTo>
                    <a:lnTo>
                      <a:pt x="100" y="122"/>
                    </a:lnTo>
                    <a:lnTo>
                      <a:pt x="98" y="122"/>
                    </a:lnTo>
                    <a:lnTo>
                      <a:pt x="98" y="122"/>
                    </a:lnTo>
                    <a:lnTo>
                      <a:pt x="95" y="122"/>
                    </a:lnTo>
                    <a:lnTo>
                      <a:pt x="95" y="119"/>
                    </a:lnTo>
                    <a:lnTo>
                      <a:pt x="92" y="119"/>
                    </a:lnTo>
                    <a:lnTo>
                      <a:pt x="89" y="119"/>
                    </a:lnTo>
                    <a:lnTo>
                      <a:pt x="89" y="114"/>
                    </a:lnTo>
                    <a:lnTo>
                      <a:pt x="91" y="110"/>
                    </a:lnTo>
                    <a:lnTo>
                      <a:pt x="92" y="108"/>
                    </a:lnTo>
                    <a:lnTo>
                      <a:pt x="92" y="107"/>
                    </a:lnTo>
                    <a:lnTo>
                      <a:pt x="91" y="107"/>
                    </a:lnTo>
                    <a:lnTo>
                      <a:pt x="91" y="104"/>
                    </a:lnTo>
                    <a:lnTo>
                      <a:pt x="89" y="103"/>
                    </a:lnTo>
                    <a:lnTo>
                      <a:pt x="88" y="105"/>
                    </a:lnTo>
                    <a:lnTo>
                      <a:pt x="89" y="108"/>
                    </a:lnTo>
                    <a:lnTo>
                      <a:pt x="88" y="110"/>
                    </a:lnTo>
                    <a:lnTo>
                      <a:pt x="87" y="112"/>
                    </a:lnTo>
                    <a:lnTo>
                      <a:pt x="87" y="115"/>
                    </a:lnTo>
                    <a:lnTo>
                      <a:pt x="84" y="115"/>
                    </a:lnTo>
                    <a:lnTo>
                      <a:pt x="81" y="116"/>
                    </a:lnTo>
                    <a:lnTo>
                      <a:pt x="81" y="115"/>
                    </a:lnTo>
                    <a:lnTo>
                      <a:pt x="78" y="115"/>
                    </a:lnTo>
                    <a:lnTo>
                      <a:pt x="77" y="116"/>
                    </a:lnTo>
                    <a:lnTo>
                      <a:pt x="73" y="114"/>
                    </a:lnTo>
                    <a:lnTo>
                      <a:pt x="70" y="114"/>
                    </a:lnTo>
                    <a:lnTo>
                      <a:pt x="70" y="112"/>
                    </a:lnTo>
                    <a:lnTo>
                      <a:pt x="70" y="107"/>
                    </a:lnTo>
                    <a:lnTo>
                      <a:pt x="70" y="108"/>
                    </a:lnTo>
                    <a:lnTo>
                      <a:pt x="69" y="112"/>
                    </a:lnTo>
                    <a:lnTo>
                      <a:pt x="66" y="112"/>
                    </a:lnTo>
                    <a:lnTo>
                      <a:pt x="66" y="111"/>
                    </a:lnTo>
                    <a:lnTo>
                      <a:pt x="67" y="110"/>
                    </a:lnTo>
                    <a:lnTo>
                      <a:pt x="66" y="107"/>
                    </a:lnTo>
                    <a:lnTo>
                      <a:pt x="65" y="111"/>
                    </a:lnTo>
                    <a:lnTo>
                      <a:pt x="63" y="112"/>
                    </a:lnTo>
                    <a:lnTo>
                      <a:pt x="59" y="112"/>
                    </a:lnTo>
                    <a:lnTo>
                      <a:pt x="59" y="111"/>
                    </a:lnTo>
                    <a:lnTo>
                      <a:pt x="60" y="110"/>
                    </a:lnTo>
                    <a:lnTo>
                      <a:pt x="60" y="108"/>
                    </a:lnTo>
                    <a:lnTo>
                      <a:pt x="59" y="108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55" y="107"/>
                    </a:lnTo>
                    <a:lnTo>
                      <a:pt x="55" y="105"/>
                    </a:lnTo>
                    <a:lnTo>
                      <a:pt x="54" y="107"/>
                    </a:lnTo>
                    <a:lnTo>
                      <a:pt x="54" y="110"/>
                    </a:lnTo>
                    <a:lnTo>
                      <a:pt x="54" y="111"/>
                    </a:lnTo>
                    <a:lnTo>
                      <a:pt x="52" y="112"/>
                    </a:lnTo>
                    <a:lnTo>
                      <a:pt x="51" y="111"/>
                    </a:lnTo>
                    <a:lnTo>
                      <a:pt x="48" y="110"/>
                    </a:lnTo>
                    <a:lnTo>
                      <a:pt x="48" y="110"/>
                    </a:lnTo>
                    <a:lnTo>
                      <a:pt x="49" y="108"/>
                    </a:lnTo>
                    <a:lnTo>
                      <a:pt x="47" y="107"/>
                    </a:lnTo>
                    <a:lnTo>
                      <a:pt x="45" y="110"/>
                    </a:lnTo>
                    <a:lnTo>
                      <a:pt x="42" y="110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37" y="107"/>
                    </a:lnTo>
                    <a:lnTo>
                      <a:pt x="34" y="105"/>
                    </a:lnTo>
                    <a:lnTo>
                      <a:pt x="34" y="104"/>
                    </a:lnTo>
                    <a:lnTo>
                      <a:pt x="36" y="101"/>
                    </a:lnTo>
                    <a:lnTo>
                      <a:pt x="40" y="97"/>
                    </a:lnTo>
                    <a:lnTo>
                      <a:pt x="40" y="94"/>
                    </a:lnTo>
                    <a:lnTo>
                      <a:pt x="40" y="93"/>
                    </a:lnTo>
                    <a:lnTo>
                      <a:pt x="38" y="94"/>
                    </a:lnTo>
                    <a:lnTo>
                      <a:pt x="37" y="98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4" y="96"/>
                    </a:lnTo>
                    <a:lnTo>
                      <a:pt x="33" y="96"/>
                    </a:lnTo>
                    <a:lnTo>
                      <a:pt x="33" y="98"/>
                    </a:lnTo>
                    <a:lnTo>
                      <a:pt x="30" y="100"/>
                    </a:lnTo>
                    <a:lnTo>
                      <a:pt x="27" y="101"/>
                    </a:lnTo>
                    <a:lnTo>
                      <a:pt x="24" y="100"/>
                    </a:lnTo>
                    <a:lnTo>
                      <a:pt x="24" y="100"/>
                    </a:lnTo>
                    <a:lnTo>
                      <a:pt x="22" y="100"/>
                    </a:lnTo>
                    <a:lnTo>
                      <a:pt x="19" y="97"/>
                    </a:lnTo>
                    <a:lnTo>
                      <a:pt x="19" y="96"/>
                    </a:lnTo>
                    <a:lnTo>
                      <a:pt x="18" y="94"/>
                    </a:lnTo>
                    <a:lnTo>
                      <a:pt x="18" y="93"/>
                    </a:lnTo>
                    <a:lnTo>
                      <a:pt x="20" y="93"/>
                    </a:lnTo>
                    <a:lnTo>
                      <a:pt x="22" y="89"/>
                    </a:lnTo>
                    <a:lnTo>
                      <a:pt x="20" y="87"/>
                    </a:lnTo>
                    <a:lnTo>
                      <a:pt x="19" y="92"/>
                    </a:lnTo>
                    <a:lnTo>
                      <a:pt x="18" y="92"/>
                    </a:lnTo>
                    <a:lnTo>
                      <a:pt x="16" y="90"/>
                    </a:lnTo>
                    <a:lnTo>
                      <a:pt x="15" y="92"/>
                    </a:lnTo>
                    <a:lnTo>
                      <a:pt x="15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12" y="90"/>
                    </a:lnTo>
                    <a:lnTo>
                      <a:pt x="9" y="90"/>
                    </a:lnTo>
                    <a:lnTo>
                      <a:pt x="9" y="87"/>
                    </a:lnTo>
                    <a:lnTo>
                      <a:pt x="9" y="85"/>
                    </a:lnTo>
                    <a:lnTo>
                      <a:pt x="11" y="83"/>
                    </a:lnTo>
                    <a:lnTo>
                      <a:pt x="11" y="82"/>
                    </a:lnTo>
                    <a:lnTo>
                      <a:pt x="11" y="79"/>
                    </a:lnTo>
                    <a:lnTo>
                      <a:pt x="13" y="79"/>
                    </a:lnTo>
                    <a:lnTo>
                      <a:pt x="13" y="76"/>
                    </a:lnTo>
                    <a:lnTo>
                      <a:pt x="11" y="76"/>
                    </a:lnTo>
                    <a:lnTo>
                      <a:pt x="11" y="74"/>
                    </a:lnTo>
                    <a:lnTo>
                      <a:pt x="12" y="71"/>
                    </a:lnTo>
                    <a:lnTo>
                      <a:pt x="15" y="69"/>
                    </a:lnTo>
                    <a:lnTo>
                      <a:pt x="15" y="68"/>
                    </a:lnTo>
                    <a:lnTo>
                      <a:pt x="18" y="64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4" y="58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7" y="51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6" y="43"/>
                    </a:lnTo>
                    <a:lnTo>
                      <a:pt x="26" y="38"/>
                    </a:lnTo>
                    <a:lnTo>
                      <a:pt x="27" y="36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2" y="35"/>
                    </a:lnTo>
                    <a:lnTo>
                      <a:pt x="22" y="34"/>
                    </a:lnTo>
                    <a:lnTo>
                      <a:pt x="20" y="36"/>
                    </a:lnTo>
                    <a:lnTo>
                      <a:pt x="19" y="36"/>
                    </a:lnTo>
                    <a:lnTo>
                      <a:pt x="16" y="34"/>
                    </a:lnTo>
                    <a:lnTo>
                      <a:pt x="16" y="31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8" y="31"/>
                    </a:lnTo>
                    <a:lnTo>
                      <a:pt x="7" y="29"/>
                    </a:lnTo>
                    <a:lnTo>
                      <a:pt x="2" y="31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11" y="28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7" name="Freeform 1091"/>
              <p:cNvSpPr>
                <a:spLocks/>
              </p:cNvSpPr>
              <p:nvPr/>
            </p:nvSpPr>
            <p:spPr bwMode="auto">
              <a:xfrm>
                <a:off x="3262470" y="1935930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2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0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8" name="Freeform 1092"/>
              <p:cNvSpPr>
                <a:spLocks/>
              </p:cNvSpPr>
              <p:nvPr/>
            </p:nvSpPr>
            <p:spPr bwMode="auto">
              <a:xfrm>
                <a:off x="3149823" y="1774371"/>
                <a:ext cx="1483" cy="10376"/>
              </a:xfrm>
              <a:custGeom>
                <a:avLst/>
                <a:gdLst>
                  <a:gd name="T0" fmla="*/ 1 w 1"/>
                  <a:gd name="T1" fmla="*/ 0 h 7"/>
                  <a:gd name="T2" fmla="*/ 1 w 1"/>
                  <a:gd name="T3" fmla="*/ 6 h 7"/>
                  <a:gd name="T4" fmla="*/ 1 w 1"/>
                  <a:gd name="T5" fmla="*/ 7 h 7"/>
                  <a:gd name="T6" fmla="*/ 0 w 1"/>
                  <a:gd name="T7" fmla="*/ 7 h 7"/>
                  <a:gd name="T8" fmla="*/ 0 w 1"/>
                  <a:gd name="T9" fmla="*/ 6 h 7"/>
                  <a:gd name="T10" fmla="*/ 0 w 1"/>
                  <a:gd name="T11" fmla="*/ 3 h 7"/>
                  <a:gd name="T12" fmla="*/ 0 w 1"/>
                  <a:gd name="T13" fmla="*/ 0 h 7"/>
                  <a:gd name="T14" fmla="*/ 1 w 1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9" name="Freeform 1093"/>
              <p:cNvSpPr>
                <a:spLocks/>
              </p:cNvSpPr>
              <p:nvPr/>
            </p:nvSpPr>
            <p:spPr bwMode="auto">
              <a:xfrm>
                <a:off x="3023837" y="1909250"/>
                <a:ext cx="10376" cy="8893"/>
              </a:xfrm>
              <a:custGeom>
                <a:avLst/>
                <a:gdLst>
                  <a:gd name="T0" fmla="*/ 4 w 7"/>
                  <a:gd name="T1" fmla="*/ 0 h 6"/>
                  <a:gd name="T2" fmla="*/ 6 w 7"/>
                  <a:gd name="T3" fmla="*/ 0 h 6"/>
                  <a:gd name="T4" fmla="*/ 7 w 7"/>
                  <a:gd name="T5" fmla="*/ 2 h 6"/>
                  <a:gd name="T6" fmla="*/ 6 w 7"/>
                  <a:gd name="T7" fmla="*/ 3 h 6"/>
                  <a:gd name="T8" fmla="*/ 6 w 7"/>
                  <a:gd name="T9" fmla="*/ 5 h 6"/>
                  <a:gd name="T10" fmla="*/ 4 w 7"/>
                  <a:gd name="T11" fmla="*/ 5 h 6"/>
                  <a:gd name="T12" fmla="*/ 4 w 7"/>
                  <a:gd name="T13" fmla="*/ 6 h 6"/>
                  <a:gd name="T14" fmla="*/ 3 w 7"/>
                  <a:gd name="T15" fmla="*/ 6 h 6"/>
                  <a:gd name="T16" fmla="*/ 2 w 7"/>
                  <a:gd name="T17" fmla="*/ 6 h 6"/>
                  <a:gd name="T18" fmla="*/ 0 w 7"/>
                  <a:gd name="T19" fmla="*/ 2 h 6"/>
                  <a:gd name="T20" fmla="*/ 2 w 7"/>
                  <a:gd name="T21" fmla="*/ 2 h 6"/>
                  <a:gd name="T22" fmla="*/ 3 w 7"/>
                  <a:gd name="T23" fmla="*/ 0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0" name="Freeform 1094"/>
              <p:cNvSpPr>
                <a:spLocks/>
              </p:cNvSpPr>
              <p:nvPr/>
            </p:nvSpPr>
            <p:spPr bwMode="auto">
              <a:xfrm>
                <a:off x="3029765" y="190332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1" name="Freeform 1095"/>
              <p:cNvSpPr>
                <a:spLocks/>
              </p:cNvSpPr>
              <p:nvPr/>
            </p:nvSpPr>
            <p:spPr bwMode="auto">
              <a:xfrm>
                <a:off x="3022355" y="1913697"/>
                <a:ext cx="44466" cy="51877"/>
              </a:xfrm>
              <a:custGeom>
                <a:avLst/>
                <a:gdLst>
                  <a:gd name="T0" fmla="*/ 26 w 30"/>
                  <a:gd name="T1" fmla="*/ 2 h 35"/>
                  <a:gd name="T2" fmla="*/ 27 w 30"/>
                  <a:gd name="T3" fmla="*/ 4 h 35"/>
                  <a:gd name="T4" fmla="*/ 30 w 30"/>
                  <a:gd name="T5" fmla="*/ 10 h 35"/>
                  <a:gd name="T6" fmla="*/ 30 w 30"/>
                  <a:gd name="T7" fmla="*/ 13 h 35"/>
                  <a:gd name="T8" fmla="*/ 29 w 30"/>
                  <a:gd name="T9" fmla="*/ 21 h 35"/>
                  <a:gd name="T10" fmla="*/ 26 w 30"/>
                  <a:gd name="T11" fmla="*/ 25 h 35"/>
                  <a:gd name="T12" fmla="*/ 25 w 30"/>
                  <a:gd name="T13" fmla="*/ 32 h 35"/>
                  <a:gd name="T14" fmla="*/ 23 w 30"/>
                  <a:gd name="T15" fmla="*/ 35 h 35"/>
                  <a:gd name="T16" fmla="*/ 22 w 30"/>
                  <a:gd name="T17" fmla="*/ 35 h 35"/>
                  <a:gd name="T18" fmla="*/ 16 w 30"/>
                  <a:gd name="T19" fmla="*/ 32 h 35"/>
                  <a:gd name="T20" fmla="*/ 14 w 30"/>
                  <a:gd name="T21" fmla="*/ 29 h 35"/>
                  <a:gd name="T22" fmla="*/ 11 w 30"/>
                  <a:gd name="T23" fmla="*/ 29 h 35"/>
                  <a:gd name="T24" fmla="*/ 8 w 30"/>
                  <a:gd name="T25" fmla="*/ 25 h 35"/>
                  <a:gd name="T26" fmla="*/ 7 w 30"/>
                  <a:gd name="T27" fmla="*/ 27 h 35"/>
                  <a:gd name="T28" fmla="*/ 5 w 30"/>
                  <a:gd name="T29" fmla="*/ 24 h 35"/>
                  <a:gd name="T30" fmla="*/ 3 w 30"/>
                  <a:gd name="T31" fmla="*/ 24 h 35"/>
                  <a:gd name="T32" fmla="*/ 4 w 30"/>
                  <a:gd name="T33" fmla="*/ 20 h 35"/>
                  <a:gd name="T34" fmla="*/ 1 w 30"/>
                  <a:gd name="T35" fmla="*/ 21 h 35"/>
                  <a:gd name="T36" fmla="*/ 1 w 30"/>
                  <a:gd name="T37" fmla="*/ 20 h 35"/>
                  <a:gd name="T38" fmla="*/ 0 w 30"/>
                  <a:gd name="T39" fmla="*/ 17 h 35"/>
                  <a:gd name="T40" fmla="*/ 0 w 30"/>
                  <a:gd name="T41" fmla="*/ 15 h 35"/>
                  <a:gd name="T42" fmla="*/ 4 w 30"/>
                  <a:gd name="T43" fmla="*/ 11 h 35"/>
                  <a:gd name="T44" fmla="*/ 10 w 30"/>
                  <a:gd name="T45" fmla="*/ 11 h 35"/>
                  <a:gd name="T46" fmla="*/ 10 w 30"/>
                  <a:gd name="T47" fmla="*/ 10 h 35"/>
                  <a:gd name="T48" fmla="*/ 10 w 30"/>
                  <a:gd name="T49" fmla="*/ 7 h 35"/>
                  <a:gd name="T50" fmla="*/ 12 w 30"/>
                  <a:gd name="T51" fmla="*/ 6 h 35"/>
                  <a:gd name="T52" fmla="*/ 10 w 30"/>
                  <a:gd name="T53" fmla="*/ 4 h 35"/>
                  <a:gd name="T54" fmla="*/ 12 w 30"/>
                  <a:gd name="T55" fmla="*/ 3 h 35"/>
                  <a:gd name="T56" fmla="*/ 15 w 30"/>
                  <a:gd name="T57" fmla="*/ 6 h 35"/>
                  <a:gd name="T58" fmla="*/ 14 w 30"/>
                  <a:gd name="T59" fmla="*/ 2 h 35"/>
                  <a:gd name="T60" fmla="*/ 18 w 30"/>
                  <a:gd name="T61" fmla="*/ 0 h 35"/>
                  <a:gd name="T62" fmla="*/ 23 w 30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35">
                    <a:moveTo>
                      <a:pt x="23" y="0"/>
                    </a:moveTo>
                    <a:lnTo>
                      <a:pt x="26" y="2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7"/>
                    </a:lnTo>
                    <a:lnTo>
                      <a:pt x="29" y="21"/>
                    </a:lnTo>
                    <a:lnTo>
                      <a:pt x="27" y="22"/>
                    </a:lnTo>
                    <a:lnTo>
                      <a:pt x="26" y="25"/>
                    </a:lnTo>
                    <a:lnTo>
                      <a:pt x="26" y="28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3" y="35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9" y="35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4" y="29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2" name="Freeform 1096"/>
              <p:cNvSpPr>
                <a:spLocks/>
              </p:cNvSpPr>
              <p:nvPr/>
            </p:nvSpPr>
            <p:spPr bwMode="auto">
              <a:xfrm>
                <a:off x="3053480" y="1747692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1 w 2"/>
                  <a:gd name="T11" fmla="*/ 2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3" name="Freeform 1097"/>
              <p:cNvSpPr>
                <a:spLocks/>
              </p:cNvSpPr>
              <p:nvPr/>
            </p:nvSpPr>
            <p:spPr bwMode="auto">
              <a:xfrm>
                <a:off x="3037177" y="1897393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2 w 4"/>
                  <a:gd name="T5" fmla="*/ 2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2 h 3"/>
                  <a:gd name="T12" fmla="*/ 1 w 4"/>
                  <a:gd name="T13" fmla="*/ 0 h 3"/>
                  <a:gd name="T14" fmla="*/ 4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4" name="Freeform 1098"/>
              <p:cNvSpPr>
                <a:spLocks/>
              </p:cNvSpPr>
              <p:nvPr/>
            </p:nvSpPr>
            <p:spPr bwMode="auto">
              <a:xfrm>
                <a:off x="3206146" y="2051540"/>
                <a:ext cx="63735" cy="59288"/>
              </a:xfrm>
              <a:custGeom>
                <a:avLst/>
                <a:gdLst>
                  <a:gd name="T0" fmla="*/ 10 w 43"/>
                  <a:gd name="T1" fmla="*/ 0 h 40"/>
                  <a:gd name="T2" fmla="*/ 11 w 43"/>
                  <a:gd name="T3" fmla="*/ 1 h 40"/>
                  <a:gd name="T4" fmla="*/ 11 w 43"/>
                  <a:gd name="T5" fmla="*/ 4 h 40"/>
                  <a:gd name="T6" fmla="*/ 17 w 43"/>
                  <a:gd name="T7" fmla="*/ 5 h 40"/>
                  <a:gd name="T8" fmla="*/ 18 w 43"/>
                  <a:gd name="T9" fmla="*/ 7 h 40"/>
                  <a:gd name="T10" fmla="*/ 22 w 43"/>
                  <a:gd name="T11" fmla="*/ 8 h 40"/>
                  <a:gd name="T12" fmla="*/ 22 w 43"/>
                  <a:gd name="T13" fmla="*/ 7 h 40"/>
                  <a:gd name="T14" fmla="*/ 28 w 43"/>
                  <a:gd name="T15" fmla="*/ 8 h 40"/>
                  <a:gd name="T16" fmla="*/ 31 w 43"/>
                  <a:gd name="T17" fmla="*/ 8 h 40"/>
                  <a:gd name="T18" fmla="*/ 33 w 43"/>
                  <a:gd name="T19" fmla="*/ 10 h 40"/>
                  <a:gd name="T20" fmla="*/ 33 w 43"/>
                  <a:gd name="T21" fmla="*/ 12 h 40"/>
                  <a:gd name="T22" fmla="*/ 38 w 43"/>
                  <a:gd name="T23" fmla="*/ 14 h 40"/>
                  <a:gd name="T24" fmla="*/ 39 w 43"/>
                  <a:gd name="T25" fmla="*/ 16 h 40"/>
                  <a:gd name="T26" fmla="*/ 38 w 43"/>
                  <a:gd name="T27" fmla="*/ 19 h 40"/>
                  <a:gd name="T28" fmla="*/ 38 w 43"/>
                  <a:gd name="T29" fmla="*/ 22 h 40"/>
                  <a:gd name="T30" fmla="*/ 40 w 43"/>
                  <a:gd name="T31" fmla="*/ 23 h 40"/>
                  <a:gd name="T32" fmla="*/ 39 w 43"/>
                  <a:gd name="T33" fmla="*/ 25 h 40"/>
                  <a:gd name="T34" fmla="*/ 40 w 43"/>
                  <a:gd name="T35" fmla="*/ 26 h 40"/>
                  <a:gd name="T36" fmla="*/ 40 w 43"/>
                  <a:gd name="T37" fmla="*/ 29 h 40"/>
                  <a:gd name="T38" fmla="*/ 42 w 43"/>
                  <a:gd name="T39" fmla="*/ 32 h 40"/>
                  <a:gd name="T40" fmla="*/ 40 w 43"/>
                  <a:gd name="T41" fmla="*/ 33 h 40"/>
                  <a:gd name="T42" fmla="*/ 39 w 43"/>
                  <a:gd name="T43" fmla="*/ 34 h 40"/>
                  <a:gd name="T44" fmla="*/ 43 w 43"/>
                  <a:gd name="T45" fmla="*/ 36 h 40"/>
                  <a:gd name="T46" fmla="*/ 43 w 43"/>
                  <a:gd name="T47" fmla="*/ 37 h 40"/>
                  <a:gd name="T48" fmla="*/ 40 w 43"/>
                  <a:gd name="T49" fmla="*/ 39 h 40"/>
                  <a:gd name="T50" fmla="*/ 40 w 43"/>
                  <a:gd name="T51" fmla="*/ 40 h 40"/>
                  <a:gd name="T52" fmla="*/ 35 w 43"/>
                  <a:gd name="T53" fmla="*/ 39 h 40"/>
                  <a:gd name="T54" fmla="*/ 35 w 43"/>
                  <a:gd name="T55" fmla="*/ 39 h 40"/>
                  <a:gd name="T56" fmla="*/ 29 w 43"/>
                  <a:gd name="T57" fmla="*/ 37 h 40"/>
                  <a:gd name="T58" fmla="*/ 28 w 43"/>
                  <a:gd name="T59" fmla="*/ 36 h 40"/>
                  <a:gd name="T60" fmla="*/ 25 w 43"/>
                  <a:gd name="T61" fmla="*/ 34 h 40"/>
                  <a:gd name="T62" fmla="*/ 24 w 43"/>
                  <a:gd name="T63" fmla="*/ 34 h 40"/>
                  <a:gd name="T64" fmla="*/ 21 w 43"/>
                  <a:gd name="T65" fmla="*/ 33 h 40"/>
                  <a:gd name="T66" fmla="*/ 17 w 43"/>
                  <a:gd name="T67" fmla="*/ 34 h 40"/>
                  <a:gd name="T68" fmla="*/ 15 w 43"/>
                  <a:gd name="T69" fmla="*/ 34 h 40"/>
                  <a:gd name="T70" fmla="*/ 13 w 43"/>
                  <a:gd name="T71" fmla="*/ 37 h 40"/>
                  <a:gd name="T72" fmla="*/ 11 w 43"/>
                  <a:gd name="T73" fmla="*/ 37 h 40"/>
                  <a:gd name="T74" fmla="*/ 7 w 43"/>
                  <a:gd name="T75" fmla="*/ 36 h 40"/>
                  <a:gd name="T76" fmla="*/ 4 w 43"/>
                  <a:gd name="T77" fmla="*/ 34 h 40"/>
                  <a:gd name="T78" fmla="*/ 4 w 43"/>
                  <a:gd name="T79" fmla="*/ 32 h 40"/>
                  <a:gd name="T80" fmla="*/ 2 w 43"/>
                  <a:gd name="T81" fmla="*/ 30 h 40"/>
                  <a:gd name="T82" fmla="*/ 2 w 43"/>
                  <a:gd name="T83" fmla="*/ 29 h 40"/>
                  <a:gd name="T84" fmla="*/ 2 w 43"/>
                  <a:gd name="T85" fmla="*/ 25 h 40"/>
                  <a:gd name="T86" fmla="*/ 4 w 43"/>
                  <a:gd name="T87" fmla="*/ 23 h 40"/>
                  <a:gd name="T88" fmla="*/ 4 w 43"/>
                  <a:gd name="T89" fmla="*/ 22 h 40"/>
                  <a:gd name="T90" fmla="*/ 6 w 43"/>
                  <a:gd name="T91" fmla="*/ 19 h 40"/>
                  <a:gd name="T92" fmla="*/ 6 w 43"/>
                  <a:gd name="T93" fmla="*/ 18 h 40"/>
                  <a:gd name="T94" fmla="*/ 3 w 43"/>
                  <a:gd name="T95" fmla="*/ 18 h 40"/>
                  <a:gd name="T96" fmla="*/ 0 w 43"/>
                  <a:gd name="T97" fmla="*/ 15 h 40"/>
                  <a:gd name="T98" fmla="*/ 3 w 43"/>
                  <a:gd name="T99" fmla="*/ 10 h 40"/>
                  <a:gd name="T100" fmla="*/ 4 w 43"/>
                  <a:gd name="T101" fmla="*/ 10 h 40"/>
                  <a:gd name="T102" fmla="*/ 6 w 43"/>
                  <a:gd name="T103" fmla="*/ 8 h 40"/>
                  <a:gd name="T104" fmla="*/ 4 w 43"/>
                  <a:gd name="T105" fmla="*/ 5 h 40"/>
                  <a:gd name="T106" fmla="*/ 6 w 43"/>
                  <a:gd name="T107" fmla="*/ 4 h 40"/>
                  <a:gd name="T108" fmla="*/ 7 w 43"/>
                  <a:gd name="T109" fmla="*/ 0 h 40"/>
                  <a:gd name="T110" fmla="*/ 10 w 43"/>
                  <a:gd name="T1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40">
                    <a:moveTo>
                      <a:pt x="10" y="0"/>
                    </a:moveTo>
                    <a:lnTo>
                      <a:pt x="11" y="1"/>
                    </a:lnTo>
                    <a:lnTo>
                      <a:pt x="11" y="4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8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39" y="16"/>
                    </a:lnTo>
                    <a:lnTo>
                      <a:pt x="38" y="19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40" y="26"/>
                    </a:lnTo>
                    <a:lnTo>
                      <a:pt x="40" y="29"/>
                    </a:lnTo>
                    <a:lnTo>
                      <a:pt x="42" y="32"/>
                    </a:lnTo>
                    <a:lnTo>
                      <a:pt x="40" y="33"/>
                    </a:lnTo>
                    <a:lnTo>
                      <a:pt x="39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0" y="39"/>
                    </a:lnTo>
                    <a:lnTo>
                      <a:pt x="40" y="40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29" y="37"/>
                    </a:lnTo>
                    <a:lnTo>
                      <a:pt x="28" y="36"/>
                    </a:lnTo>
                    <a:lnTo>
                      <a:pt x="25" y="34"/>
                    </a:lnTo>
                    <a:lnTo>
                      <a:pt x="24" y="34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5" y="34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7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5" name="Freeform 1099"/>
              <p:cNvSpPr>
                <a:spLocks/>
              </p:cNvSpPr>
              <p:nvPr/>
            </p:nvSpPr>
            <p:spPr bwMode="auto">
              <a:xfrm>
                <a:off x="3034212" y="1907768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3 w 4"/>
                  <a:gd name="T3" fmla="*/ 1 h 6"/>
                  <a:gd name="T4" fmla="*/ 4 w 4"/>
                  <a:gd name="T5" fmla="*/ 3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3 h 6"/>
                  <a:gd name="T12" fmla="*/ 0 w 4"/>
                  <a:gd name="T13" fmla="*/ 3 h 6"/>
                  <a:gd name="T14" fmla="*/ 2 w 4"/>
                  <a:gd name="T15" fmla="*/ 0 h 6"/>
                  <a:gd name="T16" fmla="*/ 2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6" name="Freeform 1100"/>
              <p:cNvSpPr>
                <a:spLocks/>
              </p:cNvSpPr>
              <p:nvPr/>
            </p:nvSpPr>
            <p:spPr bwMode="auto">
              <a:xfrm>
                <a:off x="2780758" y="2207171"/>
                <a:ext cx="10376" cy="10376"/>
              </a:xfrm>
              <a:custGeom>
                <a:avLst/>
                <a:gdLst>
                  <a:gd name="T0" fmla="*/ 5 w 7"/>
                  <a:gd name="T1" fmla="*/ 0 h 7"/>
                  <a:gd name="T2" fmla="*/ 7 w 7"/>
                  <a:gd name="T3" fmla="*/ 0 h 7"/>
                  <a:gd name="T4" fmla="*/ 5 w 7"/>
                  <a:gd name="T5" fmla="*/ 3 h 7"/>
                  <a:gd name="T6" fmla="*/ 7 w 7"/>
                  <a:gd name="T7" fmla="*/ 4 h 7"/>
                  <a:gd name="T8" fmla="*/ 5 w 7"/>
                  <a:gd name="T9" fmla="*/ 5 h 7"/>
                  <a:gd name="T10" fmla="*/ 4 w 7"/>
                  <a:gd name="T11" fmla="*/ 7 h 7"/>
                  <a:gd name="T12" fmla="*/ 3 w 7"/>
                  <a:gd name="T13" fmla="*/ 5 h 7"/>
                  <a:gd name="T14" fmla="*/ 0 w 7"/>
                  <a:gd name="T15" fmla="*/ 3 h 7"/>
                  <a:gd name="T16" fmla="*/ 1 w 7"/>
                  <a:gd name="T17" fmla="*/ 3 h 7"/>
                  <a:gd name="T18" fmla="*/ 4 w 7"/>
                  <a:gd name="T19" fmla="*/ 3 h 7"/>
                  <a:gd name="T20" fmla="*/ 4 w 7"/>
                  <a:gd name="T21" fmla="*/ 1 h 7"/>
                  <a:gd name="T22" fmla="*/ 5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7" name="Freeform 1101"/>
              <p:cNvSpPr>
                <a:spLocks/>
              </p:cNvSpPr>
              <p:nvPr/>
            </p:nvSpPr>
            <p:spPr bwMode="auto">
              <a:xfrm>
                <a:off x="3060892" y="1849963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3 h 5"/>
                  <a:gd name="T4" fmla="*/ 1 w 3"/>
                  <a:gd name="T5" fmla="*/ 5 h 5"/>
                  <a:gd name="T6" fmla="*/ 0 w 3"/>
                  <a:gd name="T7" fmla="*/ 5 h 5"/>
                  <a:gd name="T8" fmla="*/ 1 w 3"/>
                  <a:gd name="T9" fmla="*/ 3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8" name="Freeform 1102"/>
              <p:cNvSpPr>
                <a:spLocks/>
              </p:cNvSpPr>
              <p:nvPr/>
            </p:nvSpPr>
            <p:spPr bwMode="auto">
              <a:xfrm>
                <a:off x="3023837" y="1956680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3 w 3"/>
                  <a:gd name="T3" fmla="*/ 0 h 6"/>
                  <a:gd name="T4" fmla="*/ 3 w 3"/>
                  <a:gd name="T5" fmla="*/ 3 h 6"/>
                  <a:gd name="T6" fmla="*/ 3 w 3"/>
                  <a:gd name="T7" fmla="*/ 6 h 6"/>
                  <a:gd name="T8" fmla="*/ 2 w 3"/>
                  <a:gd name="T9" fmla="*/ 6 h 6"/>
                  <a:gd name="T10" fmla="*/ 0 w 3"/>
                  <a:gd name="T11" fmla="*/ 4 h 6"/>
                  <a:gd name="T12" fmla="*/ 0 w 3"/>
                  <a:gd name="T13" fmla="*/ 2 h 6"/>
                  <a:gd name="T14" fmla="*/ 2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9" name="Freeform 1103"/>
              <p:cNvSpPr>
                <a:spLocks/>
              </p:cNvSpPr>
              <p:nvPr/>
            </p:nvSpPr>
            <p:spPr bwMode="auto">
              <a:xfrm>
                <a:off x="3200218" y="2106382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2 h 4"/>
                  <a:gd name="T4" fmla="*/ 1 w 1"/>
                  <a:gd name="T5" fmla="*/ 3 h 4"/>
                  <a:gd name="T6" fmla="*/ 0 w 1"/>
                  <a:gd name="T7" fmla="*/ 4 h 4"/>
                  <a:gd name="T8" fmla="*/ 0 w 1"/>
                  <a:gd name="T9" fmla="*/ 2 h 4"/>
                  <a:gd name="T10" fmla="*/ 0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0" name="Freeform 1104"/>
              <p:cNvSpPr>
                <a:spLocks/>
              </p:cNvSpPr>
              <p:nvPr/>
            </p:nvSpPr>
            <p:spPr bwMode="auto">
              <a:xfrm>
                <a:off x="3212075" y="2112311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3 h 3"/>
                  <a:gd name="T8" fmla="*/ 0 w 3"/>
                  <a:gd name="T9" fmla="*/ 0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1" name="Freeform 1105"/>
              <p:cNvSpPr>
                <a:spLocks/>
              </p:cNvSpPr>
              <p:nvPr/>
            </p:nvSpPr>
            <p:spPr bwMode="auto">
              <a:xfrm>
                <a:off x="3292113" y="2165669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2 h 4"/>
                  <a:gd name="T4" fmla="*/ 3 w 3"/>
                  <a:gd name="T5" fmla="*/ 4 h 4"/>
                  <a:gd name="T6" fmla="*/ 2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2" name="Freeform 1106"/>
              <p:cNvSpPr>
                <a:spLocks/>
              </p:cNvSpPr>
              <p:nvPr/>
            </p:nvSpPr>
            <p:spPr bwMode="auto">
              <a:xfrm>
                <a:off x="3286185" y="2171598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3 w 4"/>
                  <a:gd name="T3" fmla="*/ 2 h 7"/>
                  <a:gd name="T4" fmla="*/ 3 w 4"/>
                  <a:gd name="T5" fmla="*/ 2 h 7"/>
                  <a:gd name="T6" fmla="*/ 4 w 4"/>
                  <a:gd name="T7" fmla="*/ 3 h 7"/>
                  <a:gd name="T8" fmla="*/ 3 w 4"/>
                  <a:gd name="T9" fmla="*/ 5 h 7"/>
                  <a:gd name="T10" fmla="*/ 1 w 4"/>
                  <a:gd name="T11" fmla="*/ 7 h 7"/>
                  <a:gd name="T12" fmla="*/ 1 w 4"/>
                  <a:gd name="T13" fmla="*/ 7 h 7"/>
                  <a:gd name="T14" fmla="*/ 0 w 4"/>
                  <a:gd name="T15" fmla="*/ 5 h 7"/>
                  <a:gd name="T16" fmla="*/ 0 w 4"/>
                  <a:gd name="T17" fmla="*/ 5 h 7"/>
                  <a:gd name="T18" fmla="*/ 0 w 4"/>
                  <a:gd name="T19" fmla="*/ 2 h 7"/>
                  <a:gd name="T20" fmla="*/ 1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3" name="Freeform 1107"/>
              <p:cNvSpPr>
                <a:spLocks/>
              </p:cNvSpPr>
              <p:nvPr/>
            </p:nvSpPr>
            <p:spPr bwMode="auto">
              <a:xfrm>
                <a:off x="3062374" y="1897393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5 w 5"/>
                  <a:gd name="T3" fmla="*/ 0 h 8"/>
                  <a:gd name="T4" fmla="*/ 3 w 5"/>
                  <a:gd name="T5" fmla="*/ 6 h 8"/>
                  <a:gd name="T6" fmla="*/ 2 w 5"/>
                  <a:gd name="T7" fmla="*/ 8 h 8"/>
                  <a:gd name="T8" fmla="*/ 2 w 5"/>
                  <a:gd name="T9" fmla="*/ 8 h 8"/>
                  <a:gd name="T10" fmla="*/ 0 w 5"/>
                  <a:gd name="T11" fmla="*/ 7 h 8"/>
                  <a:gd name="T12" fmla="*/ 0 w 5"/>
                  <a:gd name="T13" fmla="*/ 6 h 8"/>
                  <a:gd name="T14" fmla="*/ 0 w 5"/>
                  <a:gd name="T15" fmla="*/ 4 h 8"/>
                  <a:gd name="T16" fmla="*/ 0 w 5"/>
                  <a:gd name="T17" fmla="*/ 4 h 8"/>
                  <a:gd name="T18" fmla="*/ 0 w 5"/>
                  <a:gd name="T19" fmla="*/ 0 h 8"/>
                  <a:gd name="T20" fmla="*/ 2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5" y="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4" name="Freeform 1108"/>
              <p:cNvSpPr>
                <a:spLocks/>
              </p:cNvSpPr>
              <p:nvPr/>
            </p:nvSpPr>
            <p:spPr bwMode="auto">
              <a:xfrm>
                <a:off x="3204664" y="211231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2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5" name="Freeform 1109"/>
              <p:cNvSpPr>
                <a:spLocks/>
              </p:cNvSpPr>
              <p:nvPr/>
            </p:nvSpPr>
            <p:spPr bwMode="auto">
              <a:xfrm>
                <a:off x="3087571" y="200559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1 w 4"/>
                  <a:gd name="T9" fmla="*/ 3 h 3"/>
                  <a:gd name="T10" fmla="*/ 0 w 4"/>
                  <a:gd name="T11" fmla="*/ 0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6" name="Freeform 1110"/>
              <p:cNvSpPr>
                <a:spLocks/>
              </p:cNvSpPr>
              <p:nvPr/>
            </p:nvSpPr>
            <p:spPr bwMode="auto">
              <a:xfrm>
                <a:off x="3066821" y="1887018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7" name="Freeform 1111"/>
              <p:cNvSpPr>
                <a:spLocks/>
              </p:cNvSpPr>
              <p:nvPr/>
            </p:nvSpPr>
            <p:spPr bwMode="auto">
              <a:xfrm>
                <a:off x="3066821" y="1830695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8" name="Freeform 1112"/>
              <p:cNvSpPr>
                <a:spLocks/>
              </p:cNvSpPr>
              <p:nvPr/>
            </p:nvSpPr>
            <p:spPr bwMode="auto">
              <a:xfrm>
                <a:off x="2948245" y="1858856"/>
                <a:ext cx="25198" cy="5929"/>
              </a:xfrm>
              <a:custGeom>
                <a:avLst/>
                <a:gdLst>
                  <a:gd name="T0" fmla="*/ 3 w 17"/>
                  <a:gd name="T1" fmla="*/ 0 h 4"/>
                  <a:gd name="T2" fmla="*/ 6 w 17"/>
                  <a:gd name="T3" fmla="*/ 1 h 4"/>
                  <a:gd name="T4" fmla="*/ 7 w 17"/>
                  <a:gd name="T5" fmla="*/ 1 h 4"/>
                  <a:gd name="T6" fmla="*/ 8 w 17"/>
                  <a:gd name="T7" fmla="*/ 1 h 4"/>
                  <a:gd name="T8" fmla="*/ 15 w 17"/>
                  <a:gd name="T9" fmla="*/ 0 h 4"/>
                  <a:gd name="T10" fmla="*/ 17 w 17"/>
                  <a:gd name="T11" fmla="*/ 1 h 4"/>
                  <a:gd name="T12" fmla="*/ 17 w 17"/>
                  <a:gd name="T13" fmla="*/ 3 h 4"/>
                  <a:gd name="T14" fmla="*/ 14 w 17"/>
                  <a:gd name="T15" fmla="*/ 3 h 4"/>
                  <a:gd name="T16" fmla="*/ 13 w 17"/>
                  <a:gd name="T17" fmla="*/ 4 h 4"/>
                  <a:gd name="T18" fmla="*/ 11 w 17"/>
                  <a:gd name="T19" fmla="*/ 3 h 4"/>
                  <a:gd name="T20" fmla="*/ 10 w 17"/>
                  <a:gd name="T21" fmla="*/ 3 h 4"/>
                  <a:gd name="T22" fmla="*/ 7 w 17"/>
                  <a:gd name="T23" fmla="*/ 4 h 4"/>
                  <a:gd name="T24" fmla="*/ 1 w 17"/>
                  <a:gd name="T25" fmla="*/ 3 h 4"/>
                  <a:gd name="T26" fmla="*/ 0 w 17"/>
                  <a:gd name="T27" fmla="*/ 1 h 4"/>
                  <a:gd name="T28" fmla="*/ 3 w 17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3" y="0"/>
                    </a:move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9" name="Freeform 1113"/>
              <p:cNvSpPr>
                <a:spLocks/>
              </p:cNvSpPr>
              <p:nvPr/>
            </p:nvSpPr>
            <p:spPr bwMode="auto">
              <a:xfrm>
                <a:off x="2721470" y="1795122"/>
                <a:ext cx="44466" cy="28162"/>
              </a:xfrm>
              <a:custGeom>
                <a:avLst/>
                <a:gdLst>
                  <a:gd name="T0" fmla="*/ 29 w 30"/>
                  <a:gd name="T1" fmla="*/ 0 h 19"/>
                  <a:gd name="T2" fmla="*/ 30 w 30"/>
                  <a:gd name="T3" fmla="*/ 0 h 19"/>
                  <a:gd name="T4" fmla="*/ 29 w 30"/>
                  <a:gd name="T5" fmla="*/ 1 h 19"/>
                  <a:gd name="T6" fmla="*/ 26 w 30"/>
                  <a:gd name="T7" fmla="*/ 4 h 19"/>
                  <a:gd name="T8" fmla="*/ 22 w 30"/>
                  <a:gd name="T9" fmla="*/ 7 h 19"/>
                  <a:gd name="T10" fmla="*/ 14 w 30"/>
                  <a:gd name="T11" fmla="*/ 13 h 19"/>
                  <a:gd name="T12" fmla="*/ 11 w 30"/>
                  <a:gd name="T13" fmla="*/ 17 h 19"/>
                  <a:gd name="T14" fmla="*/ 9 w 30"/>
                  <a:gd name="T15" fmla="*/ 17 h 19"/>
                  <a:gd name="T16" fmla="*/ 8 w 30"/>
                  <a:gd name="T17" fmla="*/ 17 h 19"/>
                  <a:gd name="T18" fmla="*/ 7 w 30"/>
                  <a:gd name="T19" fmla="*/ 19 h 19"/>
                  <a:gd name="T20" fmla="*/ 5 w 30"/>
                  <a:gd name="T21" fmla="*/ 19 h 19"/>
                  <a:gd name="T22" fmla="*/ 4 w 30"/>
                  <a:gd name="T23" fmla="*/ 17 h 19"/>
                  <a:gd name="T24" fmla="*/ 2 w 30"/>
                  <a:gd name="T25" fmla="*/ 15 h 19"/>
                  <a:gd name="T26" fmla="*/ 1 w 30"/>
                  <a:gd name="T27" fmla="*/ 15 h 19"/>
                  <a:gd name="T28" fmla="*/ 0 w 30"/>
                  <a:gd name="T29" fmla="*/ 15 h 19"/>
                  <a:gd name="T30" fmla="*/ 1 w 30"/>
                  <a:gd name="T31" fmla="*/ 13 h 19"/>
                  <a:gd name="T32" fmla="*/ 7 w 30"/>
                  <a:gd name="T33" fmla="*/ 8 h 19"/>
                  <a:gd name="T34" fmla="*/ 9 w 30"/>
                  <a:gd name="T35" fmla="*/ 7 h 19"/>
                  <a:gd name="T36" fmla="*/ 12 w 30"/>
                  <a:gd name="T37" fmla="*/ 4 h 19"/>
                  <a:gd name="T38" fmla="*/ 14 w 30"/>
                  <a:gd name="T39" fmla="*/ 4 h 19"/>
                  <a:gd name="T40" fmla="*/ 18 w 30"/>
                  <a:gd name="T41" fmla="*/ 1 h 19"/>
                  <a:gd name="T42" fmla="*/ 22 w 30"/>
                  <a:gd name="T43" fmla="*/ 1 h 19"/>
                  <a:gd name="T44" fmla="*/ 23 w 30"/>
                  <a:gd name="T45" fmla="*/ 0 h 19"/>
                  <a:gd name="T46" fmla="*/ 25 w 30"/>
                  <a:gd name="T47" fmla="*/ 0 h 19"/>
                  <a:gd name="T48" fmla="*/ 29 w 30"/>
                  <a:gd name="T4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19">
                    <a:moveTo>
                      <a:pt x="29" y="0"/>
                    </a:moveTo>
                    <a:lnTo>
                      <a:pt x="30" y="0"/>
                    </a:lnTo>
                    <a:lnTo>
                      <a:pt x="29" y="1"/>
                    </a:lnTo>
                    <a:lnTo>
                      <a:pt x="26" y="4"/>
                    </a:lnTo>
                    <a:lnTo>
                      <a:pt x="22" y="7"/>
                    </a:lnTo>
                    <a:lnTo>
                      <a:pt x="14" y="13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0" name="Freeform 1114"/>
              <p:cNvSpPr>
                <a:spLocks/>
              </p:cNvSpPr>
              <p:nvPr/>
            </p:nvSpPr>
            <p:spPr bwMode="auto">
              <a:xfrm>
                <a:off x="2899333" y="2192349"/>
                <a:ext cx="4447" cy="8893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3 h 6"/>
                  <a:gd name="T4" fmla="*/ 1 w 3"/>
                  <a:gd name="T5" fmla="*/ 6 h 6"/>
                  <a:gd name="T6" fmla="*/ 0 w 3"/>
                  <a:gd name="T7" fmla="*/ 6 h 6"/>
                  <a:gd name="T8" fmla="*/ 0 w 3"/>
                  <a:gd name="T9" fmla="*/ 2 h 6"/>
                  <a:gd name="T10" fmla="*/ 1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3" y="3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1" name="Freeform 1115"/>
              <p:cNvSpPr>
                <a:spLocks/>
              </p:cNvSpPr>
              <p:nvPr/>
            </p:nvSpPr>
            <p:spPr bwMode="auto">
              <a:xfrm>
                <a:off x="2706648" y="1789193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0 w 3"/>
                  <a:gd name="T5" fmla="*/ 4 h 4"/>
                  <a:gd name="T6" fmla="*/ 0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2" name="Rectangle 1116"/>
              <p:cNvSpPr>
                <a:spLocks noChangeArrowheads="1"/>
              </p:cNvSpPr>
              <p:nvPr/>
            </p:nvSpPr>
            <p:spPr bwMode="auto">
              <a:xfrm>
                <a:off x="2659218" y="2221993"/>
                <a:ext cx="2964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3" name="Freeform 1117"/>
              <p:cNvSpPr>
                <a:spLocks/>
              </p:cNvSpPr>
              <p:nvPr/>
            </p:nvSpPr>
            <p:spPr bwMode="auto">
              <a:xfrm>
                <a:off x="2851903" y="212713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1 h 8"/>
                  <a:gd name="T4" fmla="*/ 4 w 4"/>
                  <a:gd name="T5" fmla="*/ 3 h 8"/>
                  <a:gd name="T6" fmla="*/ 4 w 4"/>
                  <a:gd name="T7" fmla="*/ 4 h 8"/>
                  <a:gd name="T8" fmla="*/ 4 w 4"/>
                  <a:gd name="T9" fmla="*/ 6 h 8"/>
                  <a:gd name="T10" fmla="*/ 3 w 4"/>
                  <a:gd name="T11" fmla="*/ 8 h 8"/>
                  <a:gd name="T12" fmla="*/ 2 w 4"/>
                  <a:gd name="T13" fmla="*/ 8 h 8"/>
                  <a:gd name="T14" fmla="*/ 2 w 4"/>
                  <a:gd name="T15" fmla="*/ 6 h 8"/>
                  <a:gd name="T16" fmla="*/ 0 w 4"/>
                  <a:gd name="T17" fmla="*/ 4 h 8"/>
                  <a:gd name="T18" fmla="*/ 2 w 4"/>
                  <a:gd name="T19" fmla="*/ 1 h 8"/>
                  <a:gd name="T20" fmla="*/ 3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4" name="Freeform 1118"/>
              <p:cNvSpPr>
                <a:spLocks/>
              </p:cNvSpPr>
              <p:nvPr/>
            </p:nvSpPr>
            <p:spPr bwMode="auto">
              <a:xfrm>
                <a:off x="2828188" y="1961127"/>
                <a:ext cx="42984" cy="48913"/>
              </a:xfrm>
              <a:custGeom>
                <a:avLst/>
                <a:gdLst>
                  <a:gd name="T0" fmla="*/ 12 w 29"/>
                  <a:gd name="T1" fmla="*/ 0 h 33"/>
                  <a:gd name="T2" fmla="*/ 15 w 29"/>
                  <a:gd name="T3" fmla="*/ 1 h 33"/>
                  <a:gd name="T4" fmla="*/ 16 w 29"/>
                  <a:gd name="T5" fmla="*/ 1 h 33"/>
                  <a:gd name="T6" fmla="*/ 19 w 29"/>
                  <a:gd name="T7" fmla="*/ 3 h 33"/>
                  <a:gd name="T8" fmla="*/ 20 w 29"/>
                  <a:gd name="T9" fmla="*/ 3 h 33"/>
                  <a:gd name="T10" fmla="*/ 23 w 29"/>
                  <a:gd name="T11" fmla="*/ 4 h 33"/>
                  <a:gd name="T12" fmla="*/ 24 w 29"/>
                  <a:gd name="T13" fmla="*/ 3 h 33"/>
                  <a:gd name="T14" fmla="*/ 26 w 29"/>
                  <a:gd name="T15" fmla="*/ 3 h 33"/>
                  <a:gd name="T16" fmla="*/ 29 w 29"/>
                  <a:gd name="T17" fmla="*/ 7 h 33"/>
                  <a:gd name="T18" fmla="*/ 29 w 29"/>
                  <a:gd name="T19" fmla="*/ 8 h 33"/>
                  <a:gd name="T20" fmla="*/ 27 w 29"/>
                  <a:gd name="T21" fmla="*/ 10 h 33"/>
                  <a:gd name="T22" fmla="*/ 29 w 29"/>
                  <a:gd name="T23" fmla="*/ 12 h 33"/>
                  <a:gd name="T24" fmla="*/ 29 w 29"/>
                  <a:gd name="T25" fmla="*/ 14 h 33"/>
                  <a:gd name="T26" fmla="*/ 29 w 29"/>
                  <a:gd name="T27" fmla="*/ 15 h 33"/>
                  <a:gd name="T28" fmla="*/ 27 w 29"/>
                  <a:gd name="T29" fmla="*/ 17 h 33"/>
                  <a:gd name="T30" fmla="*/ 24 w 29"/>
                  <a:gd name="T31" fmla="*/ 21 h 33"/>
                  <a:gd name="T32" fmla="*/ 23 w 29"/>
                  <a:gd name="T33" fmla="*/ 21 h 33"/>
                  <a:gd name="T34" fmla="*/ 20 w 29"/>
                  <a:gd name="T35" fmla="*/ 24 h 33"/>
                  <a:gd name="T36" fmla="*/ 16 w 29"/>
                  <a:gd name="T37" fmla="*/ 26 h 33"/>
                  <a:gd name="T38" fmla="*/ 13 w 29"/>
                  <a:gd name="T39" fmla="*/ 29 h 33"/>
                  <a:gd name="T40" fmla="*/ 11 w 29"/>
                  <a:gd name="T41" fmla="*/ 29 h 33"/>
                  <a:gd name="T42" fmla="*/ 9 w 29"/>
                  <a:gd name="T43" fmla="*/ 30 h 33"/>
                  <a:gd name="T44" fmla="*/ 9 w 29"/>
                  <a:gd name="T45" fmla="*/ 32 h 33"/>
                  <a:gd name="T46" fmla="*/ 8 w 29"/>
                  <a:gd name="T47" fmla="*/ 33 h 33"/>
                  <a:gd name="T48" fmla="*/ 6 w 29"/>
                  <a:gd name="T49" fmla="*/ 30 h 33"/>
                  <a:gd name="T50" fmla="*/ 6 w 29"/>
                  <a:gd name="T51" fmla="*/ 25 h 33"/>
                  <a:gd name="T52" fmla="*/ 5 w 29"/>
                  <a:gd name="T53" fmla="*/ 22 h 33"/>
                  <a:gd name="T54" fmla="*/ 5 w 29"/>
                  <a:gd name="T55" fmla="*/ 21 h 33"/>
                  <a:gd name="T56" fmla="*/ 5 w 29"/>
                  <a:gd name="T57" fmla="*/ 19 h 33"/>
                  <a:gd name="T58" fmla="*/ 5 w 29"/>
                  <a:gd name="T59" fmla="*/ 17 h 33"/>
                  <a:gd name="T60" fmla="*/ 5 w 29"/>
                  <a:gd name="T61" fmla="*/ 12 h 33"/>
                  <a:gd name="T62" fmla="*/ 2 w 29"/>
                  <a:gd name="T63" fmla="*/ 10 h 33"/>
                  <a:gd name="T64" fmla="*/ 0 w 29"/>
                  <a:gd name="T65" fmla="*/ 8 h 33"/>
                  <a:gd name="T66" fmla="*/ 0 w 29"/>
                  <a:gd name="T67" fmla="*/ 7 h 33"/>
                  <a:gd name="T68" fmla="*/ 4 w 29"/>
                  <a:gd name="T69" fmla="*/ 3 h 33"/>
                  <a:gd name="T70" fmla="*/ 6 w 29"/>
                  <a:gd name="T71" fmla="*/ 3 h 33"/>
                  <a:gd name="T72" fmla="*/ 9 w 29"/>
                  <a:gd name="T73" fmla="*/ 0 h 33"/>
                  <a:gd name="T74" fmla="*/ 12 w 29"/>
                  <a:gd name="T7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33">
                    <a:moveTo>
                      <a:pt x="12" y="0"/>
                    </a:moveTo>
                    <a:lnTo>
                      <a:pt x="15" y="1"/>
                    </a:lnTo>
                    <a:lnTo>
                      <a:pt x="16" y="1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27" y="10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5"/>
                    </a:lnTo>
                    <a:lnTo>
                      <a:pt x="27" y="17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0" y="24"/>
                    </a:lnTo>
                    <a:lnTo>
                      <a:pt x="16" y="26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8" y="33"/>
                    </a:lnTo>
                    <a:lnTo>
                      <a:pt x="6" y="30"/>
                    </a:lnTo>
                    <a:lnTo>
                      <a:pt x="6" y="25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5" name="Freeform 1119"/>
              <p:cNvSpPr>
                <a:spLocks/>
              </p:cNvSpPr>
              <p:nvPr/>
            </p:nvSpPr>
            <p:spPr bwMode="auto">
              <a:xfrm>
                <a:off x="2814848" y="1961127"/>
                <a:ext cx="8893" cy="4447"/>
              </a:xfrm>
              <a:custGeom>
                <a:avLst/>
                <a:gdLst>
                  <a:gd name="T0" fmla="*/ 2 w 6"/>
                  <a:gd name="T1" fmla="*/ 0 h 3"/>
                  <a:gd name="T2" fmla="*/ 4 w 6"/>
                  <a:gd name="T3" fmla="*/ 0 h 3"/>
                  <a:gd name="T4" fmla="*/ 6 w 6"/>
                  <a:gd name="T5" fmla="*/ 1 h 3"/>
                  <a:gd name="T6" fmla="*/ 4 w 6"/>
                  <a:gd name="T7" fmla="*/ 3 h 3"/>
                  <a:gd name="T8" fmla="*/ 3 w 6"/>
                  <a:gd name="T9" fmla="*/ 1 h 3"/>
                  <a:gd name="T10" fmla="*/ 2 w 6"/>
                  <a:gd name="T11" fmla="*/ 3 h 3"/>
                  <a:gd name="T12" fmla="*/ 0 w 6"/>
                  <a:gd name="T13" fmla="*/ 1 h 3"/>
                  <a:gd name="T14" fmla="*/ 0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6" name="Freeform 1120"/>
              <p:cNvSpPr>
                <a:spLocks/>
              </p:cNvSpPr>
              <p:nvPr/>
            </p:nvSpPr>
            <p:spPr bwMode="auto">
              <a:xfrm>
                <a:off x="2665147" y="2233850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0 h 4"/>
                  <a:gd name="T4" fmla="*/ 5 w 6"/>
                  <a:gd name="T5" fmla="*/ 1 h 4"/>
                  <a:gd name="T6" fmla="*/ 5 w 6"/>
                  <a:gd name="T7" fmla="*/ 1 h 4"/>
                  <a:gd name="T8" fmla="*/ 3 w 6"/>
                  <a:gd name="T9" fmla="*/ 4 h 4"/>
                  <a:gd name="T10" fmla="*/ 2 w 6"/>
                  <a:gd name="T11" fmla="*/ 4 h 4"/>
                  <a:gd name="T12" fmla="*/ 0 w 6"/>
                  <a:gd name="T13" fmla="*/ 0 h 4"/>
                  <a:gd name="T14" fmla="*/ 2 w 6"/>
                  <a:gd name="T15" fmla="*/ 0 h 4"/>
                  <a:gd name="T16" fmla="*/ 3 w 6"/>
                  <a:gd name="T17" fmla="*/ 1 h 4"/>
                  <a:gd name="T18" fmla="*/ 3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7" name="Freeform 1121"/>
              <p:cNvSpPr>
                <a:spLocks/>
              </p:cNvSpPr>
              <p:nvPr/>
            </p:nvSpPr>
            <p:spPr bwMode="auto">
              <a:xfrm>
                <a:off x="2668111" y="2202724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0 h 2"/>
                  <a:gd name="T4" fmla="*/ 1 w 3"/>
                  <a:gd name="T5" fmla="*/ 2 h 2"/>
                  <a:gd name="T6" fmla="*/ 0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8" name="Freeform 1122"/>
              <p:cNvSpPr>
                <a:spLocks/>
              </p:cNvSpPr>
              <p:nvPr/>
            </p:nvSpPr>
            <p:spPr bwMode="auto">
              <a:xfrm>
                <a:off x="2653289" y="2207171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3 w 4"/>
                  <a:gd name="T3" fmla="*/ 1 h 1"/>
                  <a:gd name="T4" fmla="*/ 4 w 4"/>
                  <a:gd name="T5" fmla="*/ 1 h 1"/>
                  <a:gd name="T6" fmla="*/ 0 w 4"/>
                  <a:gd name="T7" fmla="*/ 1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9" name="Freeform 1123"/>
              <p:cNvSpPr>
                <a:spLocks/>
              </p:cNvSpPr>
              <p:nvPr/>
            </p:nvSpPr>
            <p:spPr bwMode="auto">
              <a:xfrm>
                <a:off x="2659218" y="2241261"/>
                <a:ext cx="5929" cy="16305"/>
              </a:xfrm>
              <a:custGeom>
                <a:avLst/>
                <a:gdLst>
                  <a:gd name="T0" fmla="*/ 3 w 4"/>
                  <a:gd name="T1" fmla="*/ 0 h 11"/>
                  <a:gd name="T2" fmla="*/ 4 w 4"/>
                  <a:gd name="T3" fmla="*/ 2 h 11"/>
                  <a:gd name="T4" fmla="*/ 4 w 4"/>
                  <a:gd name="T5" fmla="*/ 5 h 11"/>
                  <a:gd name="T6" fmla="*/ 4 w 4"/>
                  <a:gd name="T7" fmla="*/ 5 h 11"/>
                  <a:gd name="T8" fmla="*/ 4 w 4"/>
                  <a:gd name="T9" fmla="*/ 6 h 11"/>
                  <a:gd name="T10" fmla="*/ 4 w 4"/>
                  <a:gd name="T11" fmla="*/ 9 h 11"/>
                  <a:gd name="T12" fmla="*/ 3 w 4"/>
                  <a:gd name="T13" fmla="*/ 9 h 11"/>
                  <a:gd name="T14" fmla="*/ 3 w 4"/>
                  <a:gd name="T15" fmla="*/ 10 h 11"/>
                  <a:gd name="T16" fmla="*/ 2 w 4"/>
                  <a:gd name="T17" fmla="*/ 11 h 11"/>
                  <a:gd name="T18" fmla="*/ 0 w 4"/>
                  <a:gd name="T19" fmla="*/ 7 h 11"/>
                  <a:gd name="T20" fmla="*/ 2 w 4"/>
                  <a:gd name="T21" fmla="*/ 6 h 11"/>
                  <a:gd name="T22" fmla="*/ 2 w 4"/>
                  <a:gd name="T23" fmla="*/ 3 h 11"/>
                  <a:gd name="T24" fmla="*/ 3 w 4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0" name="Freeform 1124"/>
              <p:cNvSpPr>
                <a:spLocks/>
              </p:cNvSpPr>
              <p:nvPr/>
            </p:nvSpPr>
            <p:spPr bwMode="auto">
              <a:xfrm>
                <a:off x="2657736" y="2221993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1" name="Freeform 1125"/>
              <p:cNvSpPr>
                <a:spLocks/>
              </p:cNvSpPr>
              <p:nvPr/>
            </p:nvSpPr>
            <p:spPr bwMode="auto">
              <a:xfrm>
                <a:off x="3017908" y="1916662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2" name="Freeform 1126"/>
              <p:cNvSpPr>
                <a:spLocks/>
              </p:cNvSpPr>
              <p:nvPr/>
            </p:nvSpPr>
            <p:spPr bwMode="auto">
              <a:xfrm>
                <a:off x="1983340" y="1999664"/>
                <a:ext cx="1421420" cy="1108678"/>
              </a:xfrm>
              <a:custGeom>
                <a:avLst/>
                <a:gdLst>
                  <a:gd name="T0" fmla="*/ 203 w 959"/>
                  <a:gd name="T1" fmla="*/ 64 h 748"/>
                  <a:gd name="T2" fmla="*/ 279 w 959"/>
                  <a:gd name="T3" fmla="*/ 24 h 748"/>
                  <a:gd name="T4" fmla="*/ 227 w 959"/>
                  <a:gd name="T5" fmla="*/ 53 h 748"/>
                  <a:gd name="T6" fmla="*/ 304 w 959"/>
                  <a:gd name="T7" fmla="*/ 22 h 748"/>
                  <a:gd name="T8" fmla="*/ 331 w 959"/>
                  <a:gd name="T9" fmla="*/ 58 h 748"/>
                  <a:gd name="T10" fmla="*/ 401 w 959"/>
                  <a:gd name="T11" fmla="*/ 105 h 748"/>
                  <a:gd name="T12" fmla="*/ 409 w 959"/>
                  <a:gd name="T13" fmla="*/ 145 h 748"/>
                  <a:gd name="T14" fmla="*/ 453 w 959"/>
                  <a:gd name="T15" fmla="*/ 173 h 748"/>
                  <a:gd name="T16" fmla="*/ 481 w 959"/>
                  <a:gd name="T17" fmla="*/ 150 h 748"/>
                  <a:gd name="T18" fmla="*/ 480 w 959"/>
                  <a:gd name="T19" fmla="*/ 137 h 748"/>
                  <a:gd name="T20" fmla="*/ 510 w 959"/>
                  <a:gd name="T21" fmla="*/ 155 h 748"/>
                  <a:gd name="T22" fmla="*/ 572 w 959"/>
                  <a:gd name="T23" fmla="*/ 172 h 748"/>
                  <a:gd name="T24" fmla="*/ 593 w 959"/>
                  <a:gd name="T25" fmla="*/ 166 h 748"/>
                  <a:gd name="T26" fmla="*/ 596 w 959"/>
                  <a:gd name="T27" fmla="*/ 205 h 748"/>
                  <a:gd name="T28" fmla="*/ 610 w 959"/>
                  <a:gd name="T29" fmla="*/ 177 h 748"/>
                  <a:gd name="T30" fmla="*/ 641 w 959"/>
                  <a:gd name="T31" fmla="*/ 147 h 748"/>
                  <a:gd name="T32" fmla="*/ 640 w 959"/>
                  <a:gd name="T33" fmla="*/ 78 h 748"/>
                  <a:gd name="T34" fmla="*/ 672 w 959"/>
                  <a:gd name="T35" fmla="*/ 96 h 748"/>
                  <a:gd name="T36" fmla="*/ 670 w 959"/>
                  <a:gd name="T37" fmla="*/ 141 h 748"/>
                  <a:gd name="T38" fmla="*/ 677 w 959"/>
                  <a:gd name="T39" fmla="*/ 162 h 748"/>
                  <a:gd name="T40" fmla="*/ 704 w 959"/>
                  <a:gd name="T41" fmla="*/ 198 h 748"/>
                  <a:gd name="T42" fmla="*/ 738 w 959"/>
                  <a:gd name="T43" fmla="*/ 147 h 748"/>
                  <a:gd name="T44" fmla="*/ 759 w 959"/>
                  <a:gd name="T45" fmla="*/ 188 h 748"/>
                  <a:gd name="T46" fmla="*/ 730 w 959"/>
                  <a:gd name="T47" fmla="*/ 239 h 748"/>
                  <a:gd name="T48" fmla="*/ 705 w 959"/>
                  <a:gd name="T49" fmla="*/ 238 h 748"/>
                  <a:gd name="T50" fmla="*/ 655 w 959"/>
                  <a:gd name="T51" fmla="*/ 252 h 748"/>
                  <a:gd name="T52" fmla="*/ 640 w 959"/>
                  <a:gd name="T53" fmla="*/ 293 h 748"/>
                  <a:gd name="T54" fmla="*/ 585 w 959"/>
                  <a:gd name="T55" fmla="*/ 288 h 748"/>
                  <a:gd name="T56" fmla="*/ 585 w 959"/>
                  <a:gd name="T57" fmla="*/ 324 h 748"/>
                  <a:gd name="T58" fmla="*/ 556 w 959"/>
                  <a:gd name="T59" fmla="*/ 356 h 748"/>
                  <a:gd name="T60" fmla="*/ 543 w 959"/>
                  <a:gd name="T61" fmla="*/ 419 h 748"/>
                  <a:gd name="T62" fmla="*/ 623 w 959"/>
                  <a:gd name="T63" fmla="*/ 498 h 748"/>
                  <a:gd name="T64" fmla="*/ 652 w 959"/>
                  <a:gd name="T65" fmla="*/ 574 h 748"/>
                  <a:gd name="T66" fmla="*/ 677 w 959"/>
                  <a:gd name="T67" fmla="*/ 548 h 748"/>
                  <a:gd name="T68" fmla="*/ 724 w 959"/>
                  <a:gd name="T69" fmla="*/ 480 h 748"/>
                  <a:gd name="T70" fmla="*/ 738 w 959"/>
                  <a:gd name="T71" fmla="*/ 385 h 748"/>
                  <a:gd name="T72" fmla="*/ 785 w 959"/>
                  <a:gd name="T73" fmla="*/ 353 h 748"/>
                  <a:gd name="T74" fmla="*/ 833 w 959"/>
                  <a:gd name="T75" fmla="*/ 396 h 748"/>
                  <a:gd name="T76" fmla="*/ 838 w 959"/>
                  <a:gd name="T77" fmla="*/ 452 h 748"/>
                  <a:gd name="T78" fmla="*/ 878 w 959"/>
                  <a:gd name="T79" fmla="*/ 418 h 748"/>
                  <a:gd name="T80" fmla="*/ 886 w 959"/>
                  <a:gd name="T81" fmla="*/ 440 h 748"/>
                  <a:gd name="T82" fmla="*/ 897 w 959"/>
                  <a:gd name="T83" fmla="*/ 473 h 748"/>
                  <a:gd name="T84" fmla="*/ 905 w 959"/>
                  <a:gd name="T85" fmla="*/ 506 h 748"/>
                  <a:gd name="T86" fmla="*/ 925 w 959"/>
                  <a:gd name="T87" fmla="*/ 521 h 748"/>
                  <a:gd name="T88" fmla="*/ 903 w 959"/>
                  <a:gd name="T89" fmla="*/ 550 h 748"/>
                  <a:gd name="T90" fmla="*/ 948 w 959"/>
                  <a:gd name="T91" fmla="*/ 552 h 748"/>
                  <a:gd name="T92" fmla="*/ 943 w 959"/>
                  <a:gd name="T93" fmla="*/ 592 h 748"/>
                  <a:gd name="T94" fmla="*/ 878 w 959"/>
                  <a:gd name="T95" fmla="*/ 614 h 748"/>
                  <a:gd name="T96" fmla="*/ 788 w 959"/>
                  <a:gd name="T97" fmla="*/ 632 h 748"/>
                  <a:gd name="T98" fmla="*/ 835 w 959"/>
                  <a:gd name="T99" fmla="*/ 638 h 748"/>
                  <a:gd name="T100" fmla="*/ 829 w 959"/>
                  <a:gd name="T101" fmla="*/ 679 h 748"/>
                  <a:gd name="T102" fmla="*/ 833 w 959"/>
                  <a:gd name="T103" fmla="*/ 709 h 748"/>
                  <a:gd name="T104" fmla="*/ 831 w 959"/>
                  <a:gd name="T105" fmla="*/ 698 h 748"/>
                  <a:gd name="T106" fmla="*/ 789 w 959"/>
                  <a:gd name="T107" fmla="*/ 687 h 748"/>
                  <a:gd name="T108" fmla="*/ 633 w 959"/>
                  <a:gd name="T109" fmla="*/ 736 h 748"/>
                  <a:gd name="T110" fmla="*/ 466 w 959"/>
                  <a:gd name="T111" fmla="*/ 610 h 748"/>
                  <a:gd name="T112" fmla="*/ 103 w 959"/>
                  <a:gd name="T113" fmla="*/ 539 h 748"/>
                  <a:gd name="T114" fmla="*/ 78 w 959"/>
                  <a:gd name="T115" fmla="*/ 527 h 748"/>
                  <a:gd name="T116" fmla="*/ 76 w 959"/>
                  <a:gd name="T117" fmla="*/ 515 h 748"/>
                  <a:gd name="T118" fmla="*/ 73 w 959"/>
                  <a:gd name="T119" fmla="*/ 492 h 748"/>
                  <a:gd name="T120" fmla="*/ 67 w 959"/>
                  <a:gd name="T121" fmla="*/ 461 h 748"/>
                  <a:gd name="T122" fmla="*/ 82 w 959"/>
                  <a:gd name="T123" fmla="*/ 405 h 748"/>
                  <a:gd name="T124" fmla="*/ 57 w 959"/>
                  <a:gd name="T125" fmla="*/ 30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9" h="748">
                    <a:moveTo>
                      <a:pt x="154" y="0"/>
                    </a:moveTo>
                    <a:lnTo>
                      <a:pt x="154" y="2"/>
                    </a:lnTo>
                    <a:lnTo>
                      <a:pt x="155" y="2"/>
                    </a:lnTo>
                    <a:lnTo>
                      <a:pt x="163" y="7"/>
                    </a:lnTo>
                    <a:lnTo>
                      <a:pt x="165" y="7"/>
                    </a:lnTo>
                    <a:lnTo>
                      <a:pt x="167" y="10"/>
                    </a:lnTo>
                    <a:lnTo>
                      <a:pt x="169" y="11"/>
                    </a:lnTo>
                    <a:lnTo>
                      <a:pt x="169" y="11"/>
                    </a:lnTo>
                    <a:lnTo>
                      <a:pt x="172" y="13"/>
                    </a:lnTo>
                    <a:lnTo>
                      <a:pt x="172" y="16"/>
                    </a:lnTo>
                    <a:lnTo>
                      <a:pt x="174" y="18"/>
                    </a:lnTo>
                    <a:lnTo>
                      <a:pt x="174" y="20"/>
                    </a:lnTo>
                    <a:lnTo>
                      <a:pt x="174" y="21"/>
                    </a:lnTo>
                    <a:lnTo>
                      <a:pt x="173" y="24"/>
                    </a:lnTo>
                    <a:lnTo>
                      <a:pt x="174" y="27"/>
                    </a:lnTo>
                    <a:lnTo>
                      <a:pt x="176" y="28"/>
                    </a:lnTo>
                    <a:lnTo>
                      <a:pt x="177" y="27"/>
                    </a:lnTo>
                    <a:lnTo>
                      <a:pt x="177" y="27"/>
                    </a:lnTo>
                    <a:lnTo>
                      <a:pt x="177" y="31"/>
                    </a:lnTo>
                    <a:lnTo>
                      <a:pt x="179" y="35"/>
                    </a:lnTo>
                    <a:lnTo>
                      <a:pt x="183" y="39"/>
                    </a:lnTo>
                    <a:lnTo>
                      <a:pt x="185" y="40"/>
                    </a:lnTo>
                    <a:lnTo>
                      <a:pt x="185" y="40"/>
                    </a:lnTo>
                    <a:lnTo>
                      <a:pt x="188" y="42"/>
                    </a:lnTo>
                    <a:lnTo>
                      <a:pt x="188" y="43"/>
                    </a:lnTo>
                    <a:lnTo>
                      <a:pt x="190" y="45"/>
                    </a:lnTo>
                    <a:lnTo>
                      <a:pt x="191" y="45"/>
                    </a:lnTo>
                    <a:lnTo>
                      <a:pt x="194" y="49"/>
                    </a:lnTo>
                    <a:lnTo>
                      <a:pt x="194" y="51"/>
                    </a:lnTo>
                    <a:lnTo>
                      <a:pt x="195" y="53"/>
                    </a:lnTo>
                    <a:lnTo>
                      <a:pt x="196" y="54"/>
                    </a:lnTo>
                    <a:lnTo>
                      <a:pt x="198" y="54"/>
                    </a:lnTo>
                    <a:lnTo>
                      <a:pt x="201" y="58"/>
                    </a:lnTo>
                    <a:lnTo>
                      <a:pt x="201" y="60"/>
                    </a:lnTo>
                    <a:lnTo>
                      <a:pt x="202" y="61"/>
                    </a:lnTo>
                    <a:lnTo>
                      <a:pt x="202" y="63"/>
                    </a:lnTo>
                    <a:lnTo>
                      <a:pt x="199" y="65"/>
                    </a:lnTo>
                    <a:lnTo>
                      <a:pt x="198" y="68"/>
                    </a:lnTo>
                    <a:lnTo>
                      <a:pt x="203" y="64"/>
                    </a:lnTo>
                    <a:lnTo>
                      <a:pt x="205" y="63"/>
                    </a:lnTo>
                    <a:lnTo>
                      <a:pt x="206" y="63"/>
                    </a:lnTo>
                    <a:lnTo>
                      <a:pt x="208" y="60"/>
                    </a:lnTo>
                    <a:lnTo>
                      <a:pt x="206" y="51"/>
                    </a:lnTo>
                    <a:lnTo>
                      <a:pt x="208" y="47"/>
                    </a:lnTo>
                    <a:lnTo>
                      <a:pt x="209" y="46"/>
                    </a:lnTo>
                    <a:lnTo>
                      <a:pt x="213" y="43"/>
                    </a:lnTo>
                    <a:lnTo>
                      <a:pt x="216" y="42"/>
                    </a:lnTo>
                    <a:lnTo>
                      <a:pt x="219" y="40"/>
                    </a:lnTo>
                    <a:lnTo>
                      <a:pt x="221" y="39"/>
                    </a:lnTo>
                    <a:lnTo>
                      <a:pt x="223" y="38"/>
                    </a:lnTo>
                    <a:lnTo>
                      <a:pt x="224" y="38"/>
                    </a:lnTo>
                    <a:lnTo>
                      <a:pt x="225" y="36"/>
                    </a:lnTo>
                    <a:lnTo>
                      <a:pt x="228" y="36"/>
                    </a:lnTo>
                    <a:lnTo>
                      <a:pt x="230" y="36"/>
                    </a:lnTo>
                    <a:lnTo>
                      <a:pt x="232" y="36"/>
                    </a:lnTo>
                    <a:lnTo>
                      <a:pt x="234" y="38"/>
                    </a:lnTo>
                    <a:lnTo>
                      <a:pt x="237" y="33"/>
                    </a:lnTo>
                    <a:lnTo>
                      <a:pt x="238" y="31"/>
                    </a:lnTo>
                    <a:lnTo>
                      <a:pt x="239" y="31"/>
                    </a:lnTo>
                    <a:lnTo>
                      <a:pt x="242" y="32"/>
                    </a:lnTo>
                    <a:lnTo>
                      <a:pt x="243" y="31"/>
                    </a:lnTo>
                    <a:lnTo>
                      <a:pt x="243" y="29"/>
                    </a:lnTo>
                    <a:lnTo>
                      <a:pt x="245" y="29"/>
                    </a:lnTo>
                    <a:lnTo>
                      <a:pt x="246" y="31"/>
                    </a:lnTo>
                    <a:lnTo>
                      <a:pt x="253" y="31"/>
                    </a:lnTo>
                    <a:lnTo>
                      <a:pt x="260" y="28"/>
                    </a:lnTo>
                    <a:lnTo>
                      <a:pt x="261" y="27"/>
                    </a:lnTo>
                    <a:lnTo>
                      <a:pt x="263" y="27"/>
                    </a:lnTo>
                    <a:lnTo>
                      <a:pt x="264" y="28"/>
                    </a:lnTo>
                    <a:lnTo>
                      <a:pt x="267" y="28"/>
                    </a:lnTo>
                    <a:lnTo>
                      <a:pt x="267" y="25"/>
                    </a:lnTo>
                    <a:lnTo>
                      <a:pt x="271" y="22"/>
                    </a:lnTo>
                    <a:lnTo>
                      <a:pt x="274" y="22"/>
                    </a:lnTo>
                    <a:lnTo>
                      <a:pt x="275" y="24"/>
                    </a:lnTo>
                    <a:lnTo>
                      <a:pt x="277" y="24"/>
                    </a:lnTo>
                    <a:lnTo>
                      <a:pt x="277" y="25"/>
                    </a:lnTo>
                    <a:lnTo>
                      <a:pt x="279" y="25"/>
                    </a:lnTo>
                    <a:lnTo>
                      <a:pt x="279" y="24"/>
                    </a:lnTo>
                    <a:lnTo>
                      <a:pt x="281" y="22"/>
                    </a:lnTo>
                    <a:lnTo>
                      <a:pt x="282" y="22"/>
                    </a:lnTo>
                    <a:lnTo>
                      <a:pt x="282" y="25"/>
                    </a:lnTo>
                    <a:lnTo>
                      <a:pt x="284" y="27"/>
                    </a:lnTo>
                    <a:lnTo>
                      <a:pt x="282" y="28"/>
                    </a:lnTo>
                    <a:lnTo>
                      <a:pt x="281" y="28"/>
                    </a:lnTo>
                    <a:lnTo>
                      <a:pt x="281" y="31"/>
                    </a:lnTo>
                    <a:lnTo>
                      <a:pt x="275" y="32"/>
                    </a:lnTo>
                    <a:lnTo>
                      <a:pt x="270" y="33"/>
                    </a:lnTo>
                    <a:lnTo>
                      <a:pt x="268" y="36"/>
                    </a:lnTo>
                    <a:lnTo>
                      <a:pt x="264" y="36"/>
                    </a:lnTo>
                    <a:lnTo>
                      <a:pt x="263" y="36"/>
                    </a:lnTo>
                    <a:lnTo>
                      <a:pt x="261" y="38"/>
                    </a:lnTo>
                    <a:lnTo>
                      <a:pt x="260" y="38"/>
                    </a:lnTo>
                    <a:lnTo>
                      <a:pt x="259" y="36"/>
                    </a:lnTo>
                    <a:lnTo>
                      <a:pt x="255" y="38"/>
                    </a:lnTo>
                    <a:lnTo>
                      <a:pt x="250" y="38"/>
                    </a:lnTo>
                    <a:lnTo>
                      <a:pt x="249" y="39"/>
                    </a:lnTo>
                    <a:lnTo>
                      <a:pt x="245" y="39"/>
                    </a:lnTo>
                    <a:lnTo>
                      <a:pt x="242" y="39"/>
                    </a:lnTo>
                    <a:lnTo>
                      <a:pt x="241" y="43"/>
                    </a:lnTo>
                    <a:lnTo>
                      <a:pt x="234" y="46"/>
                    </a:lnTo>
                    <a:lnTo>
                      <a:pt x="234" y="45"/>
                    </a:lnTo>
                    <a:lnTo>
                      <a:pt x="231" y="46"/>
                    </a:lnTo>
                    <a:lnTo>
                      <a:pt x="230" y="49"/>
                    </a:lnTo>
                    <a:lnTo>
                      <a:pt x="228" y="49"/>
                    </a:lnTo>
                    <a:lnTo>
                      <a:pt x="227" y="47"/>
                    </a:lnTo>
                    <a:lnTo>
                      <a:pt x="224" y="50"/>
                    </a:lnTo>
                    <a:lnTo>
                      <a:pt x="223" y="53"/>
                    </a:lnTo>
                    <a:lnTo>
                      <a:pt x="221" y="53"/>
                    </a:lnTo>
                    <a:lnTo>
                      <a:pt x="220" y="54"/>
                    </a:lnTo>
                    <a:lnTo>
                      <a:pt x="221" y="58"/>
                    </a:lnTo>
                    <a:lnTo>
                      <a:pt x="224" y="60"/>
                    </a:lnTo>
                    <a:lnTo>
                      <a:pt x="221" y="56"/>
                    </a:lnTo>
                    <a:lnTo>
                      <a:pt x="221" y="56"/>
                    </a:lnTo>
                    <a:lnTo>
                      <a:pt x="224" y="56"/>
                    </a:lnTo>
                    <a:lnTo>
                      <a:pt x="225" y="56"/>
                    </a:lnTo>
                    <a:lnTo>
                      <a:pt x="228" y="56"/>
                    </a:lnTo>
                    <a:lnTo>
                      <a:pt x="227" y="53"/>
                    </a:lnTo>
                    <a:lnTo>
                      <a:pt x="231" y="50"/>
                    </a:lnTo>
                    <a:lnTo>
                      <a:pt x="235" y="49"/>
                    </a:lnTo>
                    <a:lnTo>
                      <a:pt x="238" y="49"/>
                    </a:lnTo>
                    <a:lnTo>
                      <a:pt x="245" y="45"/>
                    </a:lnTo>
                    <a:lnTo>
                      <a:pt x="245" y="42"/>
                    </a:lnTo>
                    <a:lnTo>
                      <a:pt x="246" y="42"/>
                    </a:lnTo>
                    <a:lnTo>
                      <a:pt x="249" y="43"/>
                    </a:lnTo>
                    <a:lnTo>
                      <a:pt x="250" y="42"/>
                    </a:lnTo>
                    <a:lnTo>
                      <a:pt x="252" y="42"/>
                    </a:lnTo>
                    <a:lnTo>
                      <a:pt x="253" y="43"/>
                    </a:lnTo>
                    <a:lnTo>
                      <a:pt x="256" y="40"/>
                    </a:lnTo>
                    <a:lnTo>
                      <a:pt x="257" y="42"/>
                    </a:lnTo>
                    <a:lnTo>
                      <a:pt x="255" y="46"/>
                    </a:lnTo>
                    <a:lnTo>
                      <a:pt x="255" y="49"/>
                    </a:lnTo>
                    <a:lnTo>
                      <a:pt x="257" y="43"/>
                    </a:lnTo>
                    <a:lnTo>
                      <a:pt x="261" y="43"/>
                    </a:lnTo>
                    <a:lnTo>
                      <a:pt x="270" y="38"/>
                    </a:lnTo>
                    <a:lnTo>
                      <a:pt x="274" y="38"/>
                    </a:lnTo>
                    <a:lnTo>
                      <a:pt x="277" y="35"/>
                    </a:lnTo>
                    <a:lnTo>
                      <a:pt x="281" y="35"/>
                    </a:lnTo>
                    <a:lnTo>
                      <a:pt x="284" y="33"/>
                    </a:lnTo>
                    <a:lnTo>
                      <a:pt x="286" y="33"/>
                    </a:lnTo>
                    <a:lnTo>
                      <a:pt x="285" y="36"/>
                    </a:lnTo>
                    <a:lnTo>
                      <a:pt x="282" y="38"/>
                    </a:lnTo>
                    <a:lnTo>
                      <a:pt x="282" y="39"/>
                    </a:lnTo>
                    <a:lnTo>
                      <a:pt x="284" y="40"/>
                    </a:lnTo>
                    <a:lnTo>
                      <a:pt x="286" y="38"/>
                    </a:lnTo>
                    <a:lnTo>
                      <a:pt x="293" y="35"/>
                    </a:lnTo>
                    <a:lnTo>
                      <a:pt x="295" y="35"/>
                    </a:lnTo>
                    <a:lnTo>
                      <a:pt x="295" y="33"/>
                    </a:lnTo>
                    <a:lnTo>
                      <a:pt x="296" y="31"/>
                    </a:lnTo>
                    <a:lnTo>
                      <a:pt x="299" y="32"/>
                    </a:lnTo>
                    <a:lnTo>
                      <a:pt x="299" y="29"/>
                    </a:lnTo>
                    <a:lnTo>
                      <a:pt x="300" y="28"/>
                    </a:lnTo>
                    <a:lnTo>
                      <a:pt x="301" y="31"/>
                    </a:lnTo>
                    <a:lnTo>
                      <a:pt x="303" y="31"/>
                    </a:lnTo>
                    <a:lnTo>
                      <a:pt x="304" y="27"/>
                    </a:lnTo>
                    <a:lnTo>
                      <a:pt x="303" y="24"/>
                    </a:lnTo>
                    <a:lnTo>
                      <a:pt x="304" y="22"/>
                    </a:lnTo>
                    <a:lnTo>
                      <a:pt x="303" y="21"/>
                    </a:lnTo>
                    <a:lnTo>
                      <a:pt x="306" y="17"/>
                    </a:lnTo>
                    <a:lnTo>
                      <a:pt x="308" y="16"/>
                    </a:lnTo>
                    <a:lnTo>
                      <a:pt x="308" y="20"/>
                    </a:lnTo>
                    <a:lnTo>
                      <a:pt x="310" y="29"/>
                    </a:lnTo>
                    <a:lnTo>
                      <a:pt x="308" y="32"/>
                    </a:lnTo>
                    <a:lnTo>
                      <a:pt x="308" y="40"/>
                    </a:lnTo>
                    <a:lnTo>
                      <a:pt x="306" y="45"/>
                    </a:lnTo>
                    <a:lnTo>
                      <a:pt x="306" y="57"/>
                    </a:lnTo>
                    <a:lnTo>
                      <a:pt x="307" y="60"/>
                    </a:lnTo>
                    <a:lnTo>
                      <a:pt x="310" y="61"/>
                    </a:lnTo>
                    <a:lnTo>
                      <a:pt x="311" y="65"/>
                    </a:lnTo>
                    <a:lnTo>
                      <a:pt x="315" y="63"/>
                    </a:lnTo>
                    <a:lnTo>
                      <a:pt x="314" y="61"/>
                    </a:lnTo>
                    <a:lnTo>
                      <a:pt x="313" y="61"/>
                    </a:lnTo>
                    <a:lnTo>
                      <a:pt x="311" y="58"/>
                    </a:lnTo>
                    <a:lnTo>
                      <a:pt x="314" y="57"/>
                    </a:lnTo>
                    <a:lnTo>
                      <a:pt x="317" y="58"/>
                    </a:lnTo>
                    <a:lnTo>
                      <a:pt x="317" y="56"/>
                    </a:lnTo>
                    <a:lnTo>
                      <a:pt x="315" y="56"/>
                    </a:lnTo>
                    <a:lnTo>
                      <a:pt x="318" y="53"/>
                    </a:lnTo>
                    <a:lnTo>
                      <a:pt x="322" y="53"/>
                    </a:lnTo>
                    <a:lnTo>
                      <a:pt x="322" y="56"/>
                    </a:lnTo>
                    <a:lnTo>
                      <a:pt x="324" y="53"/>
                    </a:lnTo>
                    <a:lnTo>
                      <a:pt x="321" y="49"/>
                    </a:lnTo>
                    <a:lnTo>
                      <a:pt x="324" y="49"/>
                    </a:lnTo>
                    <a:lnTo>
                      <a:pt x="329" y="46"/>
                    </a:lnTo>
                    <a:lnTo>
                      <a:pt x="329" y="43"/>
                    </a:lnTo>
                    <a:lnTo>
                      <a:pt x="332" y="43"/>
                    </a:lnTo>
                    <a:lnTo>
                      <a:pt x="332" y="46"/>
                    </a:lnTo>
                    <a:lnTo>
                      <a:pt x="332" y="47"/>
                    </a:lnTo>
                    <a:lnTo>
                      <a:pt x="331" y="50"/>
                    </a:lnTo>
                    <a:lnTo>
                      <a:pt x="331" y="51"/>
                    </a:lnTo>
                    <a:lnTo>
                      <a:pt x="328" y="53"/>
                    </a:lnTo>
                    <a:lnTo>
                      <a:pt x="328" y="56"/>
                    </a:lnTo>
                    <a:lnTo>
                      <a:pt x="328" y="56"/>
                    </a:lnTo>
                    <a:lnTo>
                      <a:pt x="331" y="56"/>
                    </a:lnTo>
                    <a:lnTo>
                      <a:pt x="331" y="57"/>
                    </a:lnTo>
                    <a:lnTo>
                      <a:pt x="331" y="58"/>
                    </a:lnTo>
                    <a:lnTo>
                      <a:pt x="328" y="58"/>
                    </a:lnTo>
                    <a:lnTo>
                      <a:pt x="326" y="61"/>
                    </a:lnTo>
                    <a:lnTo>
                      <a:pt x="325" y="61"/>
                    </a:lnTo>
                    <a:lnTo>
                      <a:pt x="324" y="63"/>
                    </a:lnTo>
                    <a:lnTo>
                      <a:pt x="322" y="65"/>
                    </a:lnTo>
                    <a:lnTo>
                      <a:pt x="324" y="67"/>
                    </a:lnTo>
                    <a:lnTo>
                      <a:pt x="326" y="67"/>
                    </a:lnTo>
                    <a:lnTo>
                      <a:pt x="329" y="68"/>
                    </a:lnTo>
                    <a:lnTo>
                      <a:pt x="332" y="68"/>
                    </a:lnTo>
                    <a:lnTo>
                      <a:pt x="333" y="67"/>
                    </a:lnTo>
                    <a:lnTo>
                      <a:pt x="336" y="65"/>
                    </a:lnTo>
                    <a:lnTo>
                      <a:pt x="339" y="61"/>
                    </a:lnTo>
                    <a:lnTo>
                      <a:pt x="342" y="58"/>
                    </a:lnTo>
                    <a:lnTo>
                      <a:pt x="346" y="57"/>
                    </a:lnTo>
                    <a:lnTo>
                      <a:pt x="347" y="58"/>
                    </a:lnTo>
                    <a:lnTo>
                      <a:pt x="350" y="58"/>
                    </a:lnTo>
                    <a:lnTo>
                      <a:pt x="351" y="61"/>
                    </a:lnTo>
                    <a:lnTo>
                      <a:pt x="354" y="61"/>
                    </a:lnTo>
                    <a:lnTo>
                      <a:pt x="357" y="63"/>
                    </a:lnTo>
                    <a:lnTo>
                      <a:pt x="360" y="63"/>
                    </a:lnTo>
                    <a:lnTo>
                      <a:pt x="360" y="65"/>
                    </a:lnTo>
                    <a:lnTo>
                      <a:pt x="362" y="72"/>
                    </a:lnTo>
                    <a:lnTo>
                      <a:pt x="362" y="75"/>
                    </a:lnTo>
                    <a:lnTo>
                      <a:pt x="365" y="80"/>
                    </a:lnTo>
                    <a:lnTo>
                      <a:pt x="376" y="86"/>
                    </a:lnTo>
                    <a:lnTo>
                      <a:pt x="376" y="89"/>
                    </a:lnTo>
                    <a:lnTo>
                      <a:pt x="380" y="92"/>
                    </a:lnTo>
                    <a:lnTo>
                      <a:pt x="384" y="96"/>
                    </a:lnTo>
                    <a:lnTo>
                      <a:pt x="384" y="96"/>
                    </a:lnTo>
                    <a:lnTo>
                      <a:pt x="387" y="97"/>
                    </a:lnTo>
                    <a:lnTo>
                      <a:pt x="389" y="100"/>
                    </a:lnTo>
                    <a:lnTo>
                      <a:pt x="390" y="100"/>
                    </a:lnTo>
                    <a:lnTo>
                      <a:pt x="391" y="98"/>
                    </a:lnTo>
                    <a:lnTo>
                      <a:pt x="393" y="101"/>
                    </a:lnTo>
                    <a:lnTo>
                      <a:pt x="397" y="103"/>
                    </a:lnTo>
                    <a:lnTo>
                      <a:pt x="398" y="103"/>
                    </a:lnTo>
                    <a:lnTo>
                      <a:pt x="398" y="105"/>
                    </a:lnTo>
                    <a:lnTo>
                      <a:pt x="401" y="108"/>
                    </a:lnTo>
                    <a:lnTo>
                      <a:pt x="401" y="105"/>
                    </a:lnTo>
                    <a:lnTo>
                      <a:pt x="400" y="104"/>
                    </a:lnTo>
                    <a:lnTo>
                      <a:pt x="401" y="103"/>
                    </a:lnTo>
                    <a:lnTo>
                      <a:pt x="398" y="101"/>
                    </a:lnTo>
                    <a:lnTo>
                      <a:pt x="398" y="100"/>
                    </a:lnTo>
                    <a:lnTo>
                      <a:pt x="402" y="101"/>
                    </a:lnTo>
                    <a:lnTo>
                      <a:pt x="404" y="103"/>
                    </a:lnTo>
                    <a:lnTo>
                      <a:pt x="404" y="103"/>
                    </a:lnTo>
                    <a:lnTo>
                      <a:pt x="405" y="101"/>
                    </a:lnTo>
                    <a:lnTo>
                      <a:pt x="407" y="101"/>
                    </a:lnTo>
                    <a:lnTo>
                      <a:pt x="409" y="104"/>
                    </a:lnTo>
                    <a:lnTo>
                      <a:pt x="411" y="107"/>
                    </a:lnTo>
                    <a:lnTo>
                      <a:pt x="412" y="107"/>
                    </a:lnTo>
                    <a:lnTo>
                      <a:pt x="413" y="111"/>
                    </a:lnTo>
                    <a:lnTo>
                      <a:pt x="415" y="112"/>
                    </a:lnTo>
                    <a:lnTo>
                      <a:pt x="415" y="116"/>
                    </a:lnTo>
                    <a:lnTo>
                      <a:pt x="416" y="119"/>
                    </a:lnTo>
                    <a:lnTo>
                      <a:pt x="415" y="122"/>
                    </a:lnTo>
                    <a:lnTo>
                      <a:pt x="415" y="125"/>
                    </a:lnTo>
                    <a:lnTo>
                      <a:pt x="412" y="127"/>
                    </a:lnTo>
                    <a:lnTo>
                      <a:pt x="407" y="125"/>
                    </a:lnTo>
                    <a:lnTo>
                      <a:pt x="404" y="125"/>
                    </a:lnTo>
                    <a:lnTo>
                      <a:pt x="404" y="126"/>
                    </a:lnTo>
                    <a:lnTo>
                      <a:pt x="402" y="126"/>
                    </a:lnTo>
                    <a:lnTo>
                      <a:pt x="398" y="125"/>
                    </a:lnTo>
                    <a:lnTo>
                      <a:pt x="397" y="125"/>
                    </a:lnTo>
                    <a:lnTo>
                      <a:pt x="397" y="127"/>
                    </a:lnTo>
                    <a:lnTo>
                      <a:pt x="395" y="129"/>
                    </a:lnTo>
                    <a:lnTo>
                      <a:pt x="395" y="132"/>
                    </a:lnTo>
                    <a:lnTo>
                      <a:pt x="393" y="132"/>
                    </a:lnTo>
                    <a:lnTo>
                      <a:pt x="390" y="132"/>
                    </a:lnTo>
                    <a:lnTo>
                      <a:pt x="390" y="133"/>
                    </a:lnTo>
                    <a:lnTo>
                      <a:pt x="393" y="134"/>
                    </a:lnTo>
                    <a:lnTo>
                      <a:pt x="394" y="137"/>
                    </a:lnTo>
                    <a:lnTo>
                      <a:pt x="395" y="139"/>
                    </a:lnTo>
                    <a:lnTo>
                      <a:pt x="398" y="139"/>
                    </a:lnTo>
                    <a:lnTo>
                      <a:pt x="401" y="141"/>
                    </a:lnTo>
                    <a:lnTo>
                      <a:pt x="401" y="143"/>
                    </a:lnTo>
                    <a:lnTo>
                      <a:pt x="405" y="143"/>
                    </a:lnTo>
                    <a:lnTo>
                      <a:pt x="409" y="145"/>
                    </a:lnTo>
                    <a:lnTo>
                      <a:pt x="413" y="145"/>
                    </a:lnTo>
                    <a:lnTo>
                      <a:pt x="419" y="148"/>
                    </a:lnTo>
                    <a:lnTo>
                      <a:pt x="422" y="148"/>
                    </a:lnTo>
                    <a:lnTo>
                      <a:pt x="422" y="147"/>
                    </a:lnTo>
                    <a:lnTo>
                      <a:pt x="423" y="147"/>
                    </a:lnTo>
                    <a:lnTo>
                      <a:pt x="426" y="148"/>
                    </a:lnTo>
                    <a:lnTo>
                      <a:pt x="426" y="150"/>
                    </a:lnTo>
                    <a:lnTo>
                      <a:pt x="429" y="147"/>
                    </a:lnTo>
                    <a:lnTo>
                      <a:pt x="430" y="148"/>
                    </a:lnTo>
                    <a:lnTo>
                      <a:pt x="433" y="148"/>
                    </a:lnTo>
                    <a:lnTo>
                      <a:pt x="434" y="147"/>
                    </a:lnTo>
                    <a:lnTo>
                      <a:pt x="436" y="147"/>
                    </a:lnTo>
                    <a:lnTo>
                      <a:pt x="436" y="148"/>
                    </a:lnTo>
                    <a:lnTo>
                      <a:pt x="437" y="148"/>
                    </a:lnTo>
                    <a:lnTo>
                      <a:pt x="441" y="145"/>
                    </a:lnTo>
                    <a:lnTo>
                      <a:pt x="448" y="144"/>
                    </a:lnTo>
                    <a:lnTo>
                      <a:pt x="451" y="143"/>
                    </a:lnTo>
                    <a:lnTo>
                      <a:pt x="451" y="145"/>
                    </a:lnTo>
                    <a:lnTo>
                      <a:pt x="449" y="147"/>
                    </a:lnTo>
                    <a:lnTo>
                      <a:pt x="449" y="148"/>
                    </a:lnTo>
                    <a:lnTo>
                      <a:pt x="451" y="148"/>
                    </a:lnTo>
                    <a:lnTo>
                      <a:pt x="451" y="151"/>
                    </a:lnTo>
                    <a:lnTo>
                      <a:pt x="451" y="152"/>
                    </a:lnTo>
                    <a:lnTo>
                      <a:pt x="451" y="154"/>
                    </a:lnTo>
                    <a:lnTo>
                      <a:pt x="452" y="155"/>
                    </a:lnTo>
                    <a:lnTo>
                      <a:pt x="453" y="152"/>
                    </a:lnTo>
                    <a:lnTo>
                      <a:pt x="455" y="154"/>
                    </a:lnTo>
                    <a:lnTo>
                      <a:pt x="455" y="157"/>
                    </a:lnTo>
                    <a:lnTo>
                      <a:pt x="453" y="161"/>
                    </a:lnTo>
                    <a:lnTo>
                      <a:pt x="453" y="163"/>
                    </a:lnTo>
                    <a:lnTo>
                      <a:pt x="455" y="165"/>
                    </a:lnTo>
                    <a:lnTo>
                      <a:pt x="456" y="162"/>
                    </a:lnTo>
                    <a:lnTo>
                      <a:pt x="456" y="159"/>
                    </a:lnTo>
                    <a:lnTo>
                      <a:pt x="458" y="158"/>
                    </a:lnTo>
                    <a:lnTo>
                      <a:pt x="459" y="158"/>
                    </a:lnTo>
                    <a:lnTo>
                      <a:pt x="458" y="161"/>
                    </a:lnTo>
                    <a:lnTo>
                      <a:pt x="456" y="165"/>
                    </a:lnTo>
                    <a:lnTo>
                      <a:pt x="455" y="168"/>
                    </a:lnTo>
                    <a:lnTo>
                      <a:pt x="453" y="173"/>
                    </a:lnTo>
                    <a:lnTo>
                      <a:pt x="456" y="176"/>
                    </a:lnTo>
                    <a:lnTo>
                      <a:pt x="456" y="180"/>
                    </a:lnTo>
                    <a:lnTo>
                      <a:pt x="455" y="183"/>
                    </a:lnTo>
                    <a:lnTo>
                      <a:pt x="458" y="186"/>
                    </a:lnTo>
                    <a:lnTo>
                      <a:pt x="458" y="187"/>
                    </a:lnTo>
                    <a:lnTo>
                      <a:pt x="456" y="190"/>
                    </a:lnTo>
                    <a:lnTo>
                      <a:pt x="458" y="191"/>
                    </a:lnTo>
                    <a:lnTo>
                      <a:pt x="459" y="194"/>
                    </a:lnTo>
                    <a:lnTo>
                      <a:pt x="460" y="202"/>
                    </a:lnTo>
                    <a:lnTo>
                      <a:pt x="460" y="194"/>
                    </a:lnTo>
                    <a:lnTo>
                      <a:pt x="459" y="188"/>
                    </a:lnTo>
                    <a:lnTo>
                      <a:pt x="459" y="183"/>
                    </a:lnTo>
                    <a:lnTo>
                      <a:pt x="462" y="177"/>
                    </a:lnTo>
                    <a:lnTo>
                      <a:pt x="465" y="177"/>
                    </a:lnTo>
                    <a:lnTo>
                      <a:pt x="465" y="179"/>
                    </a:lnTo>
                    <a:lnTo>
                      <a:pt x="463" y="180"/>
                    </a:lnTo>
                    <a:lnTo>
                      <a:pt x="463" y="181"/>
                    </a:lnTo>
                    <a:lnTo>
                      <a:pt x="463" y="183"/>
                    </a:lnTo>
                    <a:lnTo>
                      <a:pt x="466" y="181"/>
                    </a:lnTo>
                    <a:lnTo>
                      <a:pt x="466" y="183"/>
                    </a:lnTo>
                    <a:lnTo>
                      <a:pt x="467" y="181"/>
                    </a:lnTo>
                    <a:lnTo>
                      <a:pt x="467" y="179"/>
                    </a:lnTo>
                    <a:lnTo>
                      <a:pt x="466" y="176"/>
                    </a:lnTo>
                    <a:lnTo>
                      <a:pt x="466" y="174"/>
                    </a:lnTo>
                    <a:lnTo>
                      <a:pt x="469" y="174"/>
                    </a:lnTo>
                    <a:lnTo>
                      <a:pt x="469" y="173"/>
                    </a:lnTo>
                    <a:lnTo>
                      <a:pt x="466" y="170"/>
                    </a:lnTo>
                    <a:lnTo>
                      <a:pt x="467" y="169"/>
                    </a:lnTo>
                    <a:lnTo>
                      <a:pt x="467" y="163"/>
                    </a:lnTo>
                    <a:lnTo>
                      <a:pt x="470" y="157"/>
                    </a:lnTo>
                    <a:lnTo>
                      <a:pt x="470" y="155"/>
                    </a:lnTo>
                    <a:lnTo>
                      <a:pt x="470" y="152"/>
                    </a:lnTo>
                    <a:lnTo>
                      <a:pt x="471" y="151"/>
                    </a:lnTo>
                    <a:lnTo>
                      <a:pt x="476" y="151"/>
                    </a:lnTo>
                    <a:lnTo>
                      <a:pt x="476" y="150"/>
                    </a:lnTo>
                    <a:lnTo>
                      <a:pt x="477" y="148"/>
                    </a:lnTo>
                    <a:lnTo>
                      <a:pt x="478" y="148"/>
                    </a:lnTo>
                    <a:lnTo>
                      <a:pt x="480" y="150"/>
                    </a:lnTo>
                    <a:lnTo>
                      <a:pt x="481" y="150"/>
                    </a:lnTo>
                    <a:lnTo>
                      <a:pt x="483" y="147"/>
                    </a:lnTo>
                    <a:lnTo>
                      <a:pt x="484" y="147"/>
                    </a:lnTo>
                    <a:lnTo>
                      <a:pt x="484" y="148"/>
                    </a:lnTo>
                    <a:lnTo>
                      <a:pt x="485" y="148"/>
                    </a:lnTo>
                    <a:lnTo>
                      <a:pt x="488" y="147"/>
                    </a:lnTo>
                    <a:lnTo>
                      <a:pt x="489" y="144"/>
                    </a:lnTo>
                    <a:lnTo>
                      <a:pt x="491" y="144"/>
                    </a:lnTo>
                    <a:lnTo>
                      <a:pt x="492" y="147"/>
                    </a:lnTo>
                    <a:lnTo>
                      <a:pt x="494" y="147"/>
                    </a:lnTo>
                    <a:lnTo>
                      <a:pt x="494" y="151"/>
                    </a:lnTo>
                    <a:lnTo>
                      <a:pt x="494" y="147"/>
                    </a:lnTo>
                    <a:lnTo>
                      <a:pt x="494" y="144"/>
                    </a:lnTo>
                    <a:lnTo>
                      <a:pt x="495" y="140"/>
                    </a:lnTo>
                    <a:lnTo>
                      <a:pt x="496" y="140"/>
                    </a:lnTo>
                    <a:lnTo>
                      <a:pt x="498" y="141"/>
                    </a:lnTo>
                    <a:lnTo>
                      <a:pt x="500" y="141"/>
                    </a:lnTo>
                    <a:lnTo>
                      <a:pt x="502" y="140"/>
                    </a:lnTo>
                    <a:lnTo>
                      <a:pt x="503" y="141"/>
                    </a:lnTo>
                    <a:lnTo>
                      <a:pt x="506" y="139"/>
                    </a:lnTo>
                    <a:lnTo>
                      <a:pt x="505" y="136"/>
                    </a:lnTo>
                    <a:lnTo>
                      <a:pt x="507" y="134"/>
                    </a:lnTo>
                    <a:lnTo>
                      <a:pt x="505" y="134"/>
                    </a:lnTo>
                    <a:lnTo>
                      <a:pt x="505" y="133"/>
                    </a:lnTo>
                    <a:lnTo>
                      <a:pt x="502" y="133"/>
                    </a:lnTo>
                    <a:lnTo>
                      <a:pt x="498" y="136"/>
                    </a:lnTo>
                    <a:lnTo>
                      <a:pt x="495" y="136"/>
                    </a:lnTo>
                    <a:lnTo>
                      <a:pt x="495" y="137"/>
                    </a:lnTo>
                    <a:lnTo>
                      <a:pt x="492" y="137"/>
                    </a:lnTo>
                    <a:lnTo>
                      <a:pt x="492" y="139"/>
                    </a:lnTo>
                    <a:lnTo>
                      <a:pt x="492" y="140"/>
                    </a:lnTo>
                    <a:lnTo>
                      <a:pt x="489" y="137"/>
                    </a:lnTo>
                    <a:lnTo>
                      <a:pt x="489" y="136"/>
                    </a:lnTo>
                    <a:lnTo>
                      <a:pt x="488" y="137"/>
                    </a:lnTo>
                    <a:lnTo>
                      <a:pt x="488" y="139"/>
                    </a:lnTo>
                    <a:lnTo>
                      <a:pt x="487" y="140"/>
                    </a:lnTo>
                    <a:lnTo>
                      <a:pt x="484" y="139"/>
                    </a:lnTo>
                    <a:lnTo>
                      <a:pt x="481" y="139"/>
                    </a:lnTo>
                    <a:lnTo>
                      <a:pt x="481" y="137"/>
                    </a:lnTo>
                    <a:lnTo>
                      <a:pt x="480" y="137"/>
                    </a:lnTo>
                    <a:lnTo>
                      <a:pt x="480" y="139"/>
                    </a:lnTo>
                    <a:lnTo>
                      <a:pt x="481" y="141"/>
                    </a:lnTo>
                    <a:lnTo>
                      <a:pt x="481" y="143"/>
                    </a:lnTo>
                    <a:lnTo>
                      <a:pt x="478" y="143"/>
                    </a:lnTo>
                    <a:lnTo>
                      <a:pt x="477" y="141"/>
                    </a:lnTo>
                    <a:lnTo>
                      <a:pt x="474" y="141"/>
                    </a:lnTo>
                    <a:lnTo>
                      <a:pt x="473" y="140"/>
                    </a:lnTo>
                    <a:lnTo>
                      <a:pt x="476" y="139"/>
                    </a:lnTo>
                    <a:lnTo>
                      <a:pt x="476" y="136"/>
                    </a:lnTo>
                    <a:lnTo>
                      <a:pt x="474" y="136"/>
                    </a:lnTo>
                    <a:lnTo>
                      <a:pt x="473" y="137"/>
                    </a:lnTo>
                    <a:lnTo>
                      <a:pt x="471" y="136"/>
                    </a:lnTo>
                    <a:lnTo>
                      <a:pt x="473" y="134"/>
                    </a:lnTo>
                    <a:lnTo>
                      <a:pt x="474" y="133"/>
                    </a:lnTo>
                    <a:lnTo>
                      <a:pt x="478" y="127"/>
                    </a:lnTo>
                    <a:lnTo>
                      <a:pt x="481" y="127"/>
                    </a:lnTo>
                    <a:lnTo>
                      <a:pt x="484" y="129"/>
                    </a:lnTo>
                    <a:lnTo>
                      <a:pt x="494" y="127"/>
                    </a:lnTo>
                    <a:lnTo>
                      <a:pt x="499" y="126"/>
                    </a:lnTo>
                    <a:lnTo>
                      <a:pt x="502" y="126"/>
                    </a:lnTo>
                    <a:lnTo>
                      <a:pt x="505" y="125"/>
                    </a:lnTo>
                    <a:lnTo>
                      <a:pt x="506" y="127"/>
                    </a:lnTo>
                    <a:lnTo>
                      <a:pt x="507" y="129"/>
                    </a:lnTo>
                    <a:lnTo>
                      <a:pt x="509" y="129"/>
                    </a:lnTo>
                    <a:lnTo>
                      <a:pt x="510" y="130"/>
                    </a:lnTo>
                    <a:lnTo>
                      <a:pt x="509" y="136"/>
                    </a:lnTo>
                    <a:lnTo>
                      <a:pt x="509" y="139"/>
                    </a:lnTo>
                    <a:lnTo>
                      <a:pt x="510" y="139"/>
                    </a:lnTo>
                    <a:lnTo>
                      <a:pt x="509" y="140"/>
                    </a:lnTo>
                    <a:lnTo>
                      <a:pt x="507" y="141"/>
                    </a:lnTo>
                    <a:lnTo>
                      <a:pt x="507" y="141"/>
                    </a:lnTo>
                    <a:lnTo>
                      <a:pt x="509" y="143"/>
                    </a:lnTo>
                    <a:lnTo>
                      <a:pt x="509" y="148"/>
                    </a:lnTo>
                    <a:lnTo>
                      <a:pt x="512" y="148"/>
                    </a:lnTo>
                    <a:lnTo>
                      <a:pt x="513" y="148"/>
                    </a:lnTo>
                    <a:lnTo>
                      <a:pt x="513" y="150"/>
                    </a:lnTo>
                    <a:lnTo>
                      <a:pt x="510" y="151"/>
                    </a:lnTo>
                    <a:lnTo>
                      <a:pt x="510" y="154"/>
                    </a:lnTo>
                    <a:lnTo>
                      <a:pt x="510" y="155"/>
                    </a:lnTo>
                    <a:lnTo>
                      <a:pt x="512" y="155"/>
                    </a:lnTo>
                    <a:lnTo>
                      <a:pt x="514" y="157"/>
                    </a:lnTo>
                    <a:lnTo>
                      <a:pt x="514" y="158"/>
                    </a:lnTo>
                    <a:lnTo>
                      <a:pt x="516" y="157"/>
                    </a:lnTo>
                    <a:lnTo>
                      <a:pt x="518" y="159"/>
                    </a:lnTo>
                    <a:lnTo>
                      <a:pt x="521" y="159"/>
                    </a:lnTo>
                    <a:lnTo>
                      <a:pt x="523" y="158"/>
                    </a:lnTo>
                    <a:lnTo>
                      <a:pt x="524" y="158"/>
                    </a:lnTo>
                    <a:lnTo>
                      <a:pt x="524" y="161"/>
                    </a:lnTo>
                    <a:lnTo>
                      <a:pt x="524" y="161"/>
                    </a:lnTo>
                    <a:lnTo>
                      <a:pt x="525" y="161"/>
                    </a:lnTo>
                    <a:lnTo>
                      <a:pt x="527" y="162"/>
                    </a:lnTo>
                    <a:lnTo>
                      <a:pt x="527" y="163"/>
                    </a:lnTo>
                    <a:lnTo>
                      <a:pt x="527" y="165"/>
                    </a:lnTo>
                    <a:lnTo>
                      <a:pt x="527" y="165"/>
                    </a:lnTo>
                    <a:lnTo>
                      <a:pt x="528" y="168"/>
                    </a:lnTo>
                    <a:lnTo>
                      <a:pt x="531" y="170"/>
                    </a:lnTo>
                    <a:lnTo>
                      <a:pt x="531" y="172"/>
                    </a:lnTo>
                    <a:lnTo>
                      <a:pt x="534" y="170"/>
                    </a:lnTo>
                    <a:lnTo>
                      <a:pt x="535" y="172"/>
                    </a:lnTo>
                    <a:lnTo>
                      <a:pt x="535" y="173"/>
                    </a:lnTo>
                    <a:lnTo>
                      <a:pt x="536" y="173"/>
                    </a:lnTo>
                    <a:lnTo>
                      <a:pt x="539" y="176"/>
                    </a:lnTo>
                    <a:lnTo>
                      <a:pt x="542" y="174"/>
                    </a:lnTo>
                    <a:lnTo>
                      <a:pt x="546" y="174"/>
                    </a:lnTo>
                    <a:lnTo>
                      <a:pt x="547" y="173"/>
                    </a:lnTo>
                    <a:lnTo>
                      <a:pt x="552" y="170"/>
                    </a:lnTo>
                    <a:lnTo>
                      <a:pt x="552" y="170"/>
                    </a:lnTo>
                    <a:lnTo>
                      <a:pt x="553" y="172"/>
                    </a:lnTo>
                    <a:lnTo>
                      <a:pt x="559" y="172"/>
                    </a:lnTo>
                    <a:lnTo>
                      <a:pt x="563" y="176"/>
                    </a:lnTo>
                    <a:lnTo>
                      <a:pt x="564" y="176"/>
                    </a:lnTo>
                    <a:lnTo>
                      <a:pt x="567" y="177"/>
                    </a:lnTo>
                    <a:lnTo>
                      <a:pt x="567" y="177"/>
                    </a:lnTo>
                    <a:lnTo>
                      <a:pt x="572" y="176"/>
                    </a:lnTo>
                    <a:lnTo>
                      <a:pt x="574" y="179"/>
                    </a:lnTo>
                    <a:lnTo>
                      <a:pt x="575" y="177"/>
                    </a:lnTo>
                    <a:lnTo>
                      <a:pt x="575" y="174"/>
                    </a:lnTo>
                    <a:lnTo>
                      <a:pt x="572" y="172"/>
                    </a:lnTo>
                    <a:lnTo>
                      <a:pt x="572" y="169"/>
                    </a:lnTo>
                    <a:lnTo>
                      <a:pt x="574" y="168"/>
                    </a:lnTo>
                    <a:lnTo>
                      <a:pt x="575" y="168"/>
                    </a:lnTo>
                    <a:lnTo>
                      <a:pt x="576" y="172"/>
                    </a:lnTo>
                    <a:lnTo>
                      <a:pt x="576" y="176"/>
                    </a:lnTo>
                    <a:lnTo>
                      <a:pt x="581" y="180"/>
                    </a:lnTo>
                    <a:lnTo>
                      <a:pt x="582" y="181"/>
                    </a:lnTo>
                    <a:lnTo>
                      <a:pt x="583" y="184"/>
                    </a:lnTo>
                    <a:lnTo>
                      <a:pt x="583" y="179"/>
                    </a:lnTo>
                    <a:lnTo>
                      <a:pt x="582" y="177"/>
                    </a:lnTo>
                    <a:lnTo>
                      <a:pt x="578" y="176"/>
                    </a:lnTo>
                    <a:lnTo>
                      <a:pt x="578" y="172"/>
                    </a:lnTo>
                    <a:lnTo>
                      <a:pt x="576" y="166"/>
                    </a:lnTo>
                    <a:lnTo>
                      <a:pt x="576" y="165"/>
                    </a:lnTo>
                    <a:lnTo>
                      <a:pt x="578" y="165"/>
                    </a:lnTo>
                    <a:lnTo>
                      <a:pt x="578" y="166"/>
                    </a:lnTo>
                    <a:lnTo>
                      <a:pt x="579" y="168"/>
                    </a:lnTo>
                    <a:lnTo>
                      <a:pt x="581" y="166"/>
                    </a:lnTo>
                    <a:lnTo>
                      <a:pt x="581" y="165"/>
                    </a:lnTo>
                    <a:lnTo>
                      <a:pt x="579" y="162"/>
                    </a:lnTo>
                    <a:lnTo>
                      <a:pt x="581" y="161"/>
                    </a:lnTo>
                    <a:lnTo>
                      <a:pt x="579" y="159"/>
                    </a:lnTo>
                    <a:lnTo>
                      <a:pt x="579" y="158"/>
                    </a:lnTo>
                    <a:lnTo>
                      <a:pt x="582" y="158"/>
                    </a:lnTo>
                    <a:lnTo>
                      <a:pt x="583" y="159"/>
                    </a:lnTo>
                    <a:lnTo>
                      <a:pt x="583" y="162"/>
                    </a:lnTo>
                    <a:lnTo>
                      <a:pt x="585" y="162"/>
                    </a:lnTo>
                    <a:lnTo>
                      <a:pt x="585" y="161"/>
                    </a:lnTo>
                    <a:lnTo>
                      <a:pt x="588" y="159"/>
                    </a:lnTo>
                    <a:lnTo>
                      <a:pt x="589" y="157"/>
                    </a:lnTo>
                    <a:lnTo>
                      <a:pt x="590" y="157"/>
                    </a:lnTo>
                    <a:lnTo>
                      <a:pt x="592" y="159"/>
                    </a:lnTo>
                    <a:lnTo>
                      <a:pt x="590" y="161"/>
                    </a:lnTo>
                    <a:lnTo>
                      <a:pt x="590" y="162"/>
                    </a:lnTo>
                    <a:lnTo>
                      <a:pt x="592" y="161"/>
                    </a:lnTo>
                    <a:lnTo>
                      <a:pt x="593" y="161"/>
                    </a:lnTo>
                    <a:lnTo>
                      <a:pt x="594" y="162"/>
                    </a:lnTo>
                    <a:lnTo>
                      <a:pt x="594" y="165"/>
                    </a:lnTo>
                    <a:lnTo>
                      <a:pt x="593" y="166"/>
                    </a:lnTo>
                    <a:lnTo>
                      <a:pt x="596" y="169"/>
                    </a:lnTo>
                    <a:lnTo>
                      <a:pt x="597" y="168"/>
                    </a:lnTo>
                    <a:lnTo>
                      <a:pt x="599" y="169"/>
                    </a:lnTo>
                    <a:lnTo>
                      <a:pt x="599" y="170"/>
                    </a:lnTo>
                    <a:lnTo>
                      <a:pt x="596" y="172"/>
                    </a:lnTo>
                    <a:lnTo>
                      <a:pt x="594" y="173"/>
                    </a:lnTo>
                    <a:lnTo>
                      <a:pt x="597" y="174"/>
                    </a:lnTo>
                    <a:lnTo>
                      <a:pt x="600" y="172"/>
                    </a:lnTo>
                    <a:lnTo>
                      <a:pt x="601" y="169"/>
                    </a:lnTo>
                    <a:lnTo>
                      <a:pt x="604" y="169"/>
                    </a:lnTo>
                    <a:lnTo>
                      <a:pt x="607" y="169"/>
                    </a:lnTo>
                    <a:lnTo>
                      <a:pt x="607" y="170"/>
                    </a:lnTo>
                    <a:lnTo>
                      <a:pt x="605" y="170"/>
                    </a:lnTo>
                    <a:lnTo>
                      <a:pt x="604" y="172"/>
                    </a:lnTo>
                    <a:lnTo>
                      <a:pt x="603" y="174"/>
                    </a:lnTo>
                    <a:lnTo>
                      <a:pt x="600" y="177"/>
                    </a:lnTo>
                    <a:lnTo>
                      <a:pt x="599" y="179"/>
                    </a:lnTo>
                    <a:lnTo>
                      <a:pt x="596" y="183"/>
                    </a:lnTo>
                    <a:lnTo>
                      <a:pt x="596" y="184"/>
                    </a:lnTo>
                    <a:lnTo>
                      <a:pt x="594" y="186"/>
                    </a:lnTo>
                    <a:lnTo>
                      <a:pt x="593" y="183"/>
                    </a:lnTo>
                    <a:lnTo>
                      <a:pt x="592" y="186"/>
                    </a:lnTo>
                    <a:lnTo>
                      <a:pt x="592" y="190"/>
                    </a:lnTo>
                    <a:lnTo>
                      <a:pt x="592" y="191"/>
                    </a:lnTo>
                    <a:lnTo>
                      <a:pt x="593" y="191"/>
                    </a:lnTo>
                    <a:lnTo>
                      <a:pt x="594" y="191"/>
                    </a:lnTo>
                    <a:lnTo>
                      <a:pt x="594" y="192"/>
                    </a:lnTo>
                    <a:lnTo>
                      <a:pt x="592" y="195"/>
                    </a:lnTo>
                    <a:lnTo>
                      <a:pt x="592" y="197"/>
                    </a:lnTo>
                    <a:lnTo>
                      <a:pt x="596" y="195"/>
                    </a:lnTo>
                    <a:lnTo>
                      <a:pt x="597" y="194"/>
                    </a:lnTo>
                    <a:lnTo>
                      <a:pt x="599" y="194"/>
                    </a:lnTo>
                    <a:lnTo>
                      <a:pt x="597" y="197"/>
                    </a:lnTo>
                    <a:lnTo>
                      <a:pt x="596" y="198"/>
                    </a:lnTo>
                    <a:lnTo>
                      <a:pt x="597" y="198"/>
                    </a:lnTo>
                    <a:lnTo>
                      <a:pt x="600" y="198"/>
                    </a:lnTo>
                    <a:lnTo>
                      <a:pt x="599" y="201"/>
                    </a:lnTo>
                    <a:lnTo>
                      <a:pt x="599" y="204"/>
                    </a:lnTo>
                    <a:lnTo>
                      <a:pt x="596" y="205"/>
                    </a:lnTo>
                    <a:lnTo>
                      <a:pt x="593" y="204"/>
                    </a:lnTo>
                    <a:lnTo>
                      <a:pt x="592" y="201"/>
                    </a:lnTo>
                    <a:lnTo>
                      <a:pt x="589" y="202"/>
                    </a:lnTo>
                    <a:lnTo>
                      <a:pt x="588" y="199"/>
                    </a:lnTo>
                    <a:lnTo>
                      <a:pt x="586" y="199"/>
                    </a:lnTo>
                    <a:lnTo>
                      <a:pt x="586" y="202"/>
                    </a:lnTo>
                    <a:lnTo>
                      <a:pt x="588" y="205"/>
                    </a:lnTo>
                    <a:lnTo>
                      <a:pt x="589" y="209"/>
                    </a:lnTo>
                    <a:lnTo>
                      <a:pt x="588" y="215"/>
                    </a:lnTo>
                    <a:lnTo>
                      <a:pt x="590" y="209"/>
                    </a:lnTo>
                    <a:lnTo>
                      <a:pt x="589" y="205"/>
                    </a:lnTo>
                    <a:lnTo>
                      <a:pt x="590" y="204"/>
                    </a:lnTo>
                    <a:lnTo>
                      <a:pt x="593" y="205"/>
                    </a:lnTo>
                    <a:lnTo>
                      <a:pt x="596" y="205"/>
                    </a:lnTo>
                    <a:lnTo>
                      <a:pt x="597" y="206"/>
                    </a:lnTo>
                    <a:lnTo>
                      <a:pt x="599" y="205"/>
                    </a:lnTo>
                    <a:lnTo>
                      <a:pt x="600" y="202"/>
                    </a:lnTo>
                    <a:lnTo>
                      <a:pt x="603" y="201"/>
                    </a:lnTo>
                    <a:lnTo>
                      <a:pt x="605" y="199"/>
                    </a:lnTo>
                    <a:lnTo>
                      <a:pt x="608" y="198"/>
                    </a:lnTo>
                    <a:lnTo>
                      <a:pt x="610" y="197"/>
                    </a:lnTo>
                    <a:lnTo>
                      <a:pt x="607" y="198"/>
                    </a:lnTo>
                    <a:lnTo>
                      <a:pt x="605" y="198"/>
                    </a:lnTo>
                    <a:lnTo>
                      <a:pt x="604" y="199"/>
                    </a:lnTo>
                    <a:lnTo>
                      <a:pt x="601" y="201"/>
                    </a:lnTo>
                    <a:lnTo>
                      <a:pt x="601" y="201"/>
                    </a:lnTo>
                    <a:lnTo>
                      <a:pt x="603" y="197"/>
                    </a:lnTo>
                    <a:lnTo>
                      <a:pt x="604" y="195"/>
                    </a:lnTo>
                    <a:lnTo>
                      <a:pt x="603" y="194"/>
                    </a:lnTo>
                    <a:lnTo>
                      <a:pt x="603" y="192"/>
                    </a:lnTo>
                    <a:lnTo>
                      <a:pt x="604" y="188"/>
                    </a:lnTo>
                    <a:lnTo>
                      <a:pt x="604" y="187"/>
                    </a:lnTo>
                    <a:lnTo>
                      <a:pt x="603" y="186"/>
                    </a:lnTo>
                    <a:lnTo>
                      <a:pt x="604" y="184"/>
                    </a:lnTo>
                    <a:lnTo>
                      <a:pt x="605" y="180"/>
                    </a:lnTo>
                    <a:lnTo>
                      <a:pt x="607" y="177"/>
                    </a:lnTo>
                    <a:lnTo>
                      <a:pt x="610" y="174"/>
                    </a:lnTo>
                    <a:lnTo>
                      <a:pt x="611" y="176"/>
                    </a:lnTo>
                    <a:lnTo>
                      <a:pt x="610" y="177"/>
                    </a:lnTo>
                    <a:lnTo>
                      <a:pt x="611" y="177"/>
                    </a:lnTo>
                    <a:lnTo>
                      <a:pt x="612" y="174"/>
                    </a:lnTo>
                    <a:lnTo>
                      <a:pt x="614" y="176"/>
                    </a:lnTo>
                    <a:lnTo>
                      <a:pt x="615" y="176"/>
                    </a:lnTo>
                    <a:lnTo>
                      <a:pt x="615" y="177"/>
                    </a:lnTo>
                    <a:lnTo>
                      <a:pt x="618" y="177"/>
                    </a:lnTo>
                    <a:lnTo>
                      <a:pt x="619" y="174"/>
                    </a:lnTo>
                    <a:lnTo>
                      <a:pt x="625" y="172"/>
                    </a:lnTo>
                    <a:lnTo>
                      <a:pt x="626" y="170"/>
                    </a:lnTo>
                    <a:lnTo>
                      <a:pt x="626" y="169"/>
                    </a:lnTo>
                    <a:lnTo>
                      <a:pt x="628" y="168"/>
                    </a:lnTo>
                    <a:lnTo>
                      <a:pt x="630" y="166"/>
                    </a:lnTo>
                    <a:lnTo>
                      <a:pt x="635" y="165"/>
                    </a:lnTo>
                    <a:lnTo>
                      <a:pt x="636" y="163"/>
                    </a:lnTo>
                    <a:lnTo>
                      <a:pt x="636" y="162"/>
                    </a:lnTo>
                    <a:lnTo>
                      <a:pt x="636" y="158"/>
                    </a:lnTo>
                    <a:lnTo>
                      <a:pt x="639" y="155"/>
                    </a:lnTo>
                    <a:lnTo>
                      <a:pt x="639" y="152"/>
                    </a:lnTo>
                    <a:lnTo>
                      <a:pt x="637" y="151"/>
                    </a:lnTo>
                    <a:lnTo>
                      <a:pt x="636" y="152"/>
                    </a:lnTo>
                    <a:lnTo>
                      <a:pt x="635" y="152"/>
                    </a:lnTo>
                    <a:lnTo>
                      <a:pt x="635" y="154"/>
                    </a:lnTo>
                    <a:lnTo>
                      <a:pt x="633" y="157"/>
                    </a:lnTo>
                    <a:lnTo>
                      <a:pt x="630" y="157"/>
                    </a:lnTo>
                    <a:lnTo>
                      <a:pt x="629" y="155"/>
                    </a:lnTo>
                    <a:lnTo>
                      <a:pt x="628" y="155"/>
                    </a:lnTo>
                    <a:lnTo>
                      <a:pt x="628" y="155"/>
                    </a:lnTo>
                    <a:lnTo>
                      <a:pt x="629" y="151"/>
                    </a:lnTo>
                    <a:lnTo>
                      <a:pt x="630" y="151"/>
                    </a:lnTo>
                    <a:lnTo>
                      <a:pt x="632" y="150"/>
                    </a:lnTo>
                    <a:lnTo>
                      <a:pt x="636" y="148"/>
                    </a:lnTo>
                    <a:lnTo>
                      <a:pt x="636" y="145"/>
                    </a:lnTo>
                    <a:lnTo>
                      <a:pt x="635" y="144"/>
                    </a:lnTo>
                    <a:lnTo>
                      <a:pt x="637" y="141"/>
                    </a:lnTo>
                    <a:lnTo>
                      <a:pt x="640" y="141"/>
                    </a:lnTo>
                    <a:lnTo>
                      <a:pt x="643" y="143"/>
                    </a:lnTo>
                    <a:lnTo>
                      <a:pt x="640" y="144"/>
                    </a:lnTo>
                    <a:lnTo>
                      <a:pt x="640" y="147"/>
                    </a:lnTo>
                    <a:lnTo>
                      <a:pt x="641" y="147"/>
                    </a:lnTo>
                    <a:lnTo>
                      <a:pt x="644" y="145"/>
                    </a:lnTo>
                    <a:lnTo>
                      <a:pt x="646" y="140"/>
                    </a:lnTo>
                    <a:lnTo>
                      <a:pt x="646" y="139"/>
                    </a:lnTo>
                    <a:lnTo>
                      <a:pt x="643" y="137"/>
                    </a:lnTo>
                    <a:lnTo>
                      <a:pt x="641" y="137"/>
                    </a:lnTo>
                    <a:lnTo>
                      <a:pt x="639" y="137"/>
                    </a:lnTo>
                    <a:lnTo>
                      <a:pt x="636" y="136"/>
                    </a:lnTo>
                    <a:lnTo>
                      <a:pt x="635" y="132"/>
                    </a:lnTo>
                    <a:lnTo>
                      <a:pt x="635" y="129"/>
                    </a:lnTo>
                    <a:lnTo>
                      <a:pt x="633" y="132"/>
                    </a:lnTo>
                    <a:lnTo>
                      <a:pt x="632" y="132"/>
                    </a:lnTo>
                    <a:lnTo>
                      <a:pt x="630" y="129"/>
                    </a:lnTo>
                    <a:lnTo>
                      <a:pt x="628" y="127"/>
                    </a:lnTo>
                    <a:lnTo>
                      <a:pt x="628" y="125"/>
                    </a:lnTo>
                    <a:lnTo>
                      <a:pt x="626" y="125"/>
                    </a:lnTo>
                    <a:lnTo>
                      <a:pt x="623" y="125"/>
                    </a:lnTo>
                    <a:lnTo>
                      <a:pt x="623" y="122"/>
                    </a:lnTo>
                    <a:lnTo>
                      <a:pt x="622" y="122"/>
                    </a:lnTo>
                    <a:lnTo>
                      <a:pt x="623" y="119"/>
                    </a:lnTo>
                    <a:lnTo>
                      <a:pt x="623" y="118"/>
                    </a:lnTo>
                    <a:lnTo>
                      <a:pt x="622" y="115"/>
                    </a:lnTo>
                    <a:lnTo>
                      <a:pt x="623" y="108"/>
                    </a:lnTo>
                    <a:lnTo>
                      <a:pt x="625" y="107"/>
                    </a:lnTo>
                    <a:lnTo>
                      <a:pt x="629" y="103"/>
                    </a:lnTo>
                    <a:lnTo>
                      <a:pt x="632" y="101"/>
                    </a:lnTo>
                    <a:lnTo>
                      <a:pt x="635" y="101"/>
                    </a:lnTo>
                    <a:lnTo>
                      <a:pt x="635" y="100"/>
                    </a:lnTo>
                    <a:lnTo>
                      <a:pt x="636" y="98"/>
                    </a:lnTo>
                    <a:lnTo>
                      <a:pt x="636" y="97"/>
                    </a:lnTo>
                    <a:lnTo>
                      <a:pt x="635" y="97"/>
                    </a:lnTo>
                    <a:lnTo>
                      <a:pt x="633" y="98"/>
                    </a:lnTo>
                    <a:lnTo>
                      <a:pt x="632" y="98"/>
                    </a:lnTo>
                    <a:lnTo>
                      <a:pt x="632" y="96"/>
                    </a:lnTo>
                    <a:lnTo>
                      <a:pt x="630" y="93"/>
                    </a:lnTo>
                    <a:lnTo>
                      <a:pt x="632" y="90"/>
                    </a:lnTo>
                    <a:lnTo>
                      <a:pt x="635" y="87"/>
                    </a:lnTo>
                    <a:lnTo>
                      <a:pt x="636" y="82"/>
                    </a:lnTo>
                    <a:lnTo>
                      <a:pt x="639" y="82"/>
                    </a:lnTo>
                    <a:lnTo>
                      <a:pt x="640" y="78"/>
                    </a:lnTo>
                    <a:lnTo>
                      <a:pt x="641" y="78"/>
                    </a:lnTo>
                    <a:lnTo>
                      <a:pt x="644" y="75"/>
                    </a:lnTo>
                    <a:lnTo>
                      <a:pt x="647" y="74"/>
                    </a:lnTo>
                    <a:lnTo>
                      <a:pt x="648" y="75"/>
                    </a:lnTo>
                    <a:lnTo>
                      <a:pt x="647" y="78"/>
                    </a:lnTo>
                    <a:lnTo>
                      <a:pt x="650" y="79"/>
                    </a:lnTo>
                    <a:lnTo>
                      <a:pt x="648" y="82"/>
                    </a:lnTo>
                    <a:lnTo>
                      <a:pt x="651" y="80"/>
                    </a:lnTo>
                    <a:lnTo>
                      <a:pt x="651" y="78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2" y="72"/>
                    </a:lnTo>
                    <a:lnTo>
                      <a:pt x="650" y="71"/>
                    </a:lnTo>
                    <a:lnTo>
                      <a:pt x="648" y="69"/>
                    </a:lnTo>
                    <a:lnTo>
                      <a:pt x="651" y="67"/>
                    </a:lnTo>
                    <a:lnTo>
                      <a:pt x="654" y="67"/>
                    </a:lnTo>
                    <a:lnTo>
                      <a:pt x="655" y="65"/>
                    </a:lnTo>
                    <a:lnTo>
                      <a:pt x="659" y="63"/>
                    </a:lnTo>
                    <a:lnTo>
                      <a:pt x="659" y="61"/>
                    </a:lnTo>
                    <a:lnTo>
                      <a:pt x="661" y="60"/>
                    </a:lnTo>
                    <a:lnTo>
                      <a:pt x="664" y="61"/>
                    </a:lnTo>
                    <a:lnTo>
                      <a:pt x="668" y="63"/>
                    </a:lnTo>
                    <a:lnTo>
                      <a:pt x="668" y="64"/>
                    </a:lnTo>
                    <a:lnTo>
                      <a:pt x="668" y="65"/>
                    </a:lnTo>
                    <a:lnTo>
                      <a:pt x="669" y="67"/>
                    </a:lnTo>
                    <a:lnTo>
                      <a:pt x="672" y="68"/>
                    </a:lnTo>
                    <a:lnTo>
                      <a:pt x="673" y="69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5"/>
                    </a:lnTo>
                    <a:lnTo>
                      <a:pt x="672" y="78"/>
                    </a:lnTo>
                    <a:lnTo>
                      <a:pt x="673" y="79"/>
                    </a:lnTo>
                    <a:lnTo>
                      <a:pt x="675" y="82"/>
                    </a:lnTo>
                    <a:lnTo>
                      <a:pt x="673" y="86"/>
                    </a:lnTo>
                    <a:lnTo>
                      <a:pt x="676" y="87"/>
                    </a:lnTo>
                    <a:lnTo>
                      <a:pt x="676" y="89"/>
                    </a:lnTo>
                    <a:lnTo>
                      <a:pt x="673" y="90"/>
                    </a:lnTo>
                    <a:lnTo>
                      <a:pt x="673" y="93"/>
                    </a:lnTo>
                    <a:lnTo>
                      <a:pt x="672" y="96"/>
                    </a:lnTo>
                    <a:lnTo>
                      <a:pt x="672" y="100"/>
                    </a:lnTo>
                    <a:lnTo>
                      <a:pt x="670" y="100"/>
                    </a:lnTo>
                    <a:lnTo>
                      <a:pt x="672" y="103"/>
                    </a:lnTo>
                    <a:lnTo>
                      <a:pt x="670" y="105"/>
                    </a:lnTo>
                    <a:lnTo>
                      <a:pt x="673" y="108"/>
                    </a:lnTo>
                    <a:lnTo>
                      <a:pt x="673" y="111"/>
                    </a:lnTo>
                    <a:lnTo>
                      <a:pt x="672" y="111"/>
                    </a:lnTo>
                    <a:lnTo>
                      <a:pt x="673" y="114"/>
                    </a:lnTo>
                    <a:lnTo>
                      <a:pt x="672" y="116"/>
                    </a:lnTo>
                    <a:lnTo>
                      <a:pt x="672" y="118"/>
                    </a:lnTo>
                    <a:lnTo>
                      <a:pt x="675" y="118"/>
                    </a:lnTo>
                    <a:lnTo>
                      <a:pt x="676" y="121"/>
                    </a:lnTo>
                    <a:lnTo>
                      <a:pt x="676" y="123"/>
                    </a:lnTo>
                    <a:lnTo>
                      <a:pt x="673" y="125"/>
                    </a:lnTo>
                    <a:lnTo>
                      <a:pt x="672" y="123"/>
                    </a:lnTo>
                    <a:lnTo>
                      <a:pt x="669" y="125"/>
                    </a:lnTo>
                    <a:lnTo>
                      <a:pt x="668" y="122"/>
                    </a:lnTo>
                    <a:lnTo>
                      <a:pt x="669" y="119"/>
                    </a:lnTo>
                    <a:lnTo>
                      <a:pt x="666" y="121"/>
                    </a:lnTo>
                    <a:lnTo>
                      <a:pt x="665" y="123"/>
                    </a:lnTo>
                    <a:lnTo>
                      <a:pt x="662" y="123"/>
                    </a:lnTo>
                    <a:lnTo>
                      <a:pt x="662" y="125"/>
                    </a:lnTo>
                    <a:lnTo>
                      <a:pt x="666" y="125"/>
                    </a:lnTo>
                    <a:lnTo>
                      <a:pt x="668" y="126"/>
                    </a:lnTo>
                    <a:lnTo>
                      <a:pt x="668" y="127"/>
                    </a:lnTo>
                    <a:lnTo>
                      <a:pt x="661" y="132"/>
                    </a:lnTo>
                    <a:lnTo>
                      <a:pt x="658" y="133"/>
                    </a:lnTo>
                    <a:lnTo>
                      <a:pt x="658" y="134"/>
                    </a:lnTo>
                    <a:lnTo>
                      <a:pt x="657" y="134"/>
                    </a:lnTo>
                    <a:lnTo>
                      <a:pt x="655" y="137"/>
                    </a:lnTo>
                    <a:lnTo>
                      <a:pt x="657" y="139"/>
                    </a:lnTo>
                    <a:lnTo>
                      <a:pt x="659" y="139"/>
                    </a:lnTo>
                    <a:lnTo>
                      <a:pt x="661" y="139"/>
                    </a:lnTo>
                    <a:lnTo>
                      <a:pt x="661" y="141"/>
                    </a:lnTo>
                    <a:lnTo>
                      <a:pt x="664" y="143"/>
                    </a:lnTo>
                    <a:lnTo>
                      <a:pt x="668" y="143"/>
                    </a:lnTo>
                    <a:lnTo>
                      <a:pt x="668" y="140"/>
                    </a:lnTo>
                    <a:lnTo>
                      <a:pt x="669" y="140"/>
                    </a:lnTo>
                    <a:lnTo>
                      <a:pt x="670" y="141"/>
                    </a:lnTo>
                    <a:lnTo>
                      <a:pt x="669" y="141"/>
                    </a:lnTo>
                    <a:lnTo>
                      <a:pt x="669" y="143"/>
                    </a:lnTo>
                    <a:lnTo>
                      <a:pt x="672" y="144"/>
                    </a:lnTo>
                    <a:lnTo>
                      <a:pt x="673" y="145"/>
                    </a:lnTo>
                    <a:lnTo>
                      <a:pt x="676" y="144"/>
                    </a:lnTo>
                    <a:lnTo>
                      <a:pt x="677" y="144"/>
                    </a:lnTo>
                    <a:lnTo>
                      <a:pt x="676" y="147"/>
                    </a:lnTo>
                    <a:lnTo>
                      <a:pt x="673" y="147"/>
                    </a:lnTo>
                    <a:lnTo>
                      <a:pt x="670" y="150"/>
                    </a:lnTo>
                    <a:lnTo>
                      <a:pt x="669" y="151"/>
                    </a:lnTo>
                    <a:lnTo>
                      <a:pt x="669" y="147"/>
                    </a:lnTo>
                    <a:lnTo>
                      <a:pt x="668" y="147"/>
                    </a:lnTo>
                    <a:lnTo>
                      <a:pt x="666" y="147"/>
                    </a:lnTo>
                    <a:lnTo>
                      <a:pt x="666" y="148"/>
                    </a:lnTo>
                    <a:lnTo>
                      <a:pt x="668" y="151"/>
                    </a:lnTo>
                    <a:lnTo>
                      <a:pt x="668" y="152"/>
                    </a:lnTo>
                    <a:lnTo>
                      <a:pt x="670" y="157"/>
                    </a:lnTo>
                    <a:lnTo>
                      <a:pt x="670" y="159"/>
                    </a:lnTo>
                    <a:lnTo>
                      <a:pt x="670" y="161"/>
                    </a:lnTo>
                    <a:lnTo>
                      <a:pt x="670" y="162"/>
                    </a:lnTo>
                    <a:lnTo>
                      <a:pt x="669" y="163"/>
                    </a:lnTo>
                    <a:lnTo>
                      <a:pt x="668" y="166"/>
                    </a:lnTo>
                    <a:lnTo>
                      <a:pt x="668" y="169"/>
                    </a:lnTo>
                    <a:lnTo>
                      <a:pt x="665" y="172"/>
                    </a:lnTo>
                    <a:lnTo>
                      <a:pt x="666" y="173"/>
                    </a:lnTo>
                    <a:lnTo>
                      <a:pt x="666" y="176"/>
                    </a:lnTo>
                    <a:lnTo>
                      <a:pt x="665" y="177"/>
                    </a:lnTo>
                    <a:lnTo>
                      <a:pt x="665" y="179"/>
                    </a:lnTo>
                    <a:lnTo>
                      <a:pt x="666" y="179"/>
                    </a:lnTo>
                    <a:lnTo>
                      <a:pt x="669" y="176"/>
                    </a:lnTo>
                    <a:lnTo>
                      <a:pt x="669" y="174"/>
                    </a:lnTo>
                    <a:lnTo>
                      <a:pt x="673" y="173"/>
                    </a:lnTo>
                    <a:lnTo>
                      <a:pt x="673" y="172"/>
                    </a:lnTo>
                    <a:lnTo>
                      <a:pt x="673" y="172"/>
                    </a:lnTo>
                    <a:lnTo>
                      <a:pt x="675" y="169"/>
                    </a:lnTo>
                    <a:lnTo>
                      <a:pt x="676" y="170"/>
                    </a:lnTo>
                    <a:lnTo>
                      <a:pt x="677" y="169"/>
                    </a:lnTo>
                    <a:lnTo>
                      <a:pt x="677" y="165"/>
                    </a:lnTo>
                    <a:lnTo>
                      <a:pt x="677" y="162"/>
                    </a:lnTo>
                    <a:lnTo>
                      <a:pt x="681" y="159"/>
                    </a:lnTo>
                    <a:lnTo>
                      <a:pt x="684" y="155"/>
                    </a:lnTo>
                    <a:lnTo>
                      <a:pt x="686" y="152"/>
                    </a:lnTo>
                    <a:lnTo>
                      <a:pt x="686" y="152"/>
                    </a:lnTo>
                    <a:lnTo>
                      <a:pt x="687" y="152"/>
                    </a:lnTo>
                    <a:lnTo>
                      <a:pt x="688" y="155"/>
                    </a:lnTo>
                    <a:lnTo>
                      <a:pt x="690" y="159"/>
                    </a:lnTo>
                    <a:lnTo>
                      <a:pt x="690" y="163"/>
                    </a:lnTo>
                    <a:lnTo>
                      <a:pt x="693" y="166"/>
                    </a:lnTo>
                    <a:lnTo>
                      <a:pt x="693" y="169"/>
                    </a:lnTo>
                    <a:lnTo>
                      <a:pt x="691" y="172"/>
                    </a:lnTo>
                    <a:lnTo>
                      <a:pt x="693" y="177"/>
                    </a:lnTo>
                    <a:lnTo>
                      <a:pt x="691" y="180"/>
                    </a:lnTo>
                    <a:lnTo>
                      <a:pt x="690" y="180"/>
                    </a:lnTo>
                    <a:lnTo>
                      <a:pt x="687" y="179"/>
                    </a:lnTo>
                    <a:lnTo>
                      <a:pt x="686" y="180"/>
                    </a:lnTo>
                    <a:lnTo>
                      <a:pt x="686" y="183"/>
                    </a:lnTo>
                    <a:lnTo>
                      <a:pt x="686" y="186"/>
                    </a:lnTo>
                    <a:lnTo>
                      <a:pt x="684" y="188"/>
                    </a:lnTo>
                    <a:lnTo>
                      <a:pt x="683" y="191"/>
                    </a:lnTo>
                    <a:lnTo>
                      <a:pt x="683" y="192"/>
                    </a:lnTo>
                    <a:lnTo>
                      <a:pt x="683" y="197"/>
                    </a:lnTo>
                    <a:lnTo>
                      <a:pt x="686" y="206"/>
                    </a:lnTo>
                    <a:lnTo>
                      <a:pt x="687" y="210"/>
                    </a:lnTo>
                    <a:lnTo>
                      <a:pt x="687" y="213"/>
                    </a:lnTo>
                    <a:lnTo>
                      <a:pt x="688" y="215"/>
                    </a:lnTo>
                    <a:lnTo>
                      <a:pt x="691" y="215"/>
                    </a:lnTo>
                    <a:lnTo>
                      <a:pt x="690" y="212"/>
                    </a:lnTo>
                    <a:lnTo>
                      <a:pt x="690" y="210"/>
                    </a:lnTo>
                    <a:lnTo>
                      <a:pt x="691" y="209"/>
                    </a:lnTo>
                    <a:lnTo>
                      <a:pt x="693" y="209"/>
                    </a:lnTo>
                    <a:lnTo>
                      <a:pt x="694" y="212"/>
                    </a:lnTo>
                    <a:lnTo>
                      <a:pt x="695" y="212"/>
                    </a:lnTo>
                    <a:lnTo>
                      <a:pt x="697" y="208"/>
                    </a:lnTo>
                    <a:lnTo>
                      <a:pt x="698" y="206"/>
                    </a:lnTo>
                    <a:lnTo>
                      <a:pt x="698" y="202"/>
                    </a:lnTo>
                    <a:lnTo>
                      <a:pt x="701" y="201"/>
                    </a:lnTo>
                    <a:lnTo>
                      <a:pt x="704" y="198"/>
                    </a:lnTo>
                    <a:lnTo>
                      <a:pt x="704" y="198"/>
                    </a:lnTo>
                    <a:lnTo>
                      <a:pt x="705" y="195"/>
                    </a:lnTo>
                    <a:lnTo>
                      <a:pt x="711" y="192"/>
                    </a:lnTo>
                    <a:lnTo>
                      <a:pt x="713" y="187"/>
                    </a:lnTo>
                    <a:lnTo>
                      <a:pt x="716" y="181"/>
                    </a:lnTo>
                    <a:lnTo>
                      <a:pt x="717" y="176"/>
                    </a:lnTo>
                    <a:lnTo>
                      <a:pt x="720" y="174"/>
                    </a:lnTo>
                    <a:lnTo>
                      <a:pt x="722" y="177"/>
                    </a:lnTo>
                    <a:lnTo>
                      <a:pt x="724" y="176"/>
                    </a:lnTo>
                    <a:lnTo>
                      <a:pt x="726" y="177"/>
                    </a:lnTo>
                    <a:lnTo>
                      <a:pt x="727" y="176"/>
                    </a:lnTo>
                    <a:lnTo>
                      <a:pt x="727" y="174"/>
                    </a:lnTo>
                    <a:lnTo>
                      <a:pt x="726" y="174"/>
                    </a:lnTo>
                    <a:lnTo>
                      <a:pt x="724" y="173"/>
                    </a:lnTo>
                    <a:lnTo>
                      <a:pt x="726" y="170"/>
                    </a:lnTo>
                    <a:lnTo>
                      <a:pt x="728" y="170"/>
                    </a:lnTo>
                    <a:lnTo>
                      <a:pt x="730" y="172"/>
                    </a:lnTo>
                    <a:lnTo>
                      <a:pt x="730" y="170"/>
                    </a:lnTo>
                    <a:lnTo>
                      <a:pt x="733" y="172"/>
                    </a:lnTo>
                    <a:lnTo>
                      <a:pt x="734" y="170"/>
                    </a:lnTo>
                    <a:lnTo>
                      <a:pt x="733" y="168"/>
                    </a:lnTo>
                    <a:lnTo>
                      <a:pt x="731" y="168"/>
                    </a:lnTo>
                    <a:lnTo>
                      <a:pt x="730" y="165"/>
                    </a:lnTo>
                    <a:lnTo>
                      <a:pt x="728" y="165"/>
                    </a:lnTo>
                    <a:lnTo>
                      <a:pt x="728" y="161"/>
                    </a:lnTo>
                    <a:lnTo>
                      <a:pt x="730" y="159"/>
                    </a:lnTo>
                    <a:lnTo>
                      <a:pt x="730" y="158"/>
                    </a:lnTo>
                    <a:lnTo>
                      <a:pt x="733" y="157"/>
                    </a:lnTo>
                    <a:lnTo>
                      <a:pt x="731" y="155"/>
                    </a:lnTo>
                    <a:lnTo>
                      <a:pt x="731" y="154"/>
                    </a:lnTo>
                    <a:lnTo>
                      <a:pt x="733" y="151"/>
                    </a:lnTo>
                    <a:lnTo>
                      <a:pt x="733" y="151"/>
                    </a:lnTo>
                    <a:lnTo>
                      <a:pt x="733" y="150"/>
                    </a:lnTo>
                    <a:lnTo>
                      <a:pt x="734" y="150"/>
                    </a:lnTo>
                    <a:lnTo>
                      <a:pt x="735" y="147"/>
                    </a:lnTo>
                    <a:lnTo>
                      <a:pt x="734" y="145"/>
                    </a:lnTo>
                    <a:lnTo>
                      <a:pt x="733" y="144"/>
                    </a:lnTo>
                    <a:lnTo>
                      <a:pt x="735" y="145"/>
                    </a:lnTo>
                    <a:lnTo>
                      <a:pt x="737" y="147"/>
                    </a:lnTo>
                    <a:lnTo>
                      <a:pt x="738" y="147"/>
                    </a:lnTo>
                    <a:lnTo>
                      <a:pt x="741" y="145"/>
                    </a:lnTo>
                    <a:lnTo>
                      <a:pt x="745" y="147"/>
                    </a:lnTo>
                    <a:lnTo>
                      <a:pt x="748" y="150"/>
                    </a:lnTo>
                    <a:lnTo>
                      <a:pt x="748" y="151"/>
                    </a:lnTo>
                    <a:lnTo>
                      <a:pt x="749" y="152"/>
                    </a:lnTo>
                    <a:lnTo>
                      <a:pt x="755" y="155"/>
                    </a:lnTo>
                    <a:lnTo>
                      <a:pt x="756" y="152"/>
                    </a:lnTo>
                    <a:lnTo>
                      <a:pt x="759" y="155"/>
                    </a:lnTo>
                    <a:lnTo>
                      <a:pt x="763" y="157"/>
                    </a:lnTo>
                    <a:lnTo>
                      <a:pt x="763" y="158"/>
                    </a:lnTo>
                    <a:lnTo>
                      <a:pt x="762" y="158"/>
                    </a:lnTo>
                    <a:lnTo>
                      <a:pt x="763" y="161"/>
                    </a:lnTo>
                    <a:lnTo>
                      <a:pt x="762" y="161"/>
                    </a:lnTo>
                    <a:lnTo>
                      <a:pt x="759" y="159"/>
                    </a:lnTo>
                    <a:lnTo>
                      <a:pt x="757" y="159"/>
                    </a:lnTo>
                    <a:lnTo>
                      <a:pt x="757" y="161"/>
                    </a:lnTo>
                    <a:lnTo>
                      <a:pt x="763" y="163"/>
                    </a:lnTo>
                    <a:lnTo>
                      <a:pt x="763" y="166"/>
                    </a:lnTo>
                    <a:lnTo>
                      <a:pt x="762" y="168"/>
                    </a:lnTo>
                    <a:lnTo>
                      <a:pt x="763" y="169"/>
                    </a:lnTo>
                    <a:lnTo>
                      <a:pt x="764" y="168"/>
                    </a:lnTo>
                    <a:lnTo>
                      <a:pt x="769" y="169"/>
                    </a:lnTo>
                    <a:lnTo>
                      <a:pt x="770" y="170"/>
                    </a:lnTo>
                    <a:lnTo>
                      <a:pt x="771" y="170"/>
                    </a:lnTo>
                    <a:lnTo>
                      <a:pt x="771" y="172"/>
                    </a:lnTo>
                    <a:lnTo>
                      <a:pt x="770" y="174"/>
                    </a:lnTo>
                    <a:lnTo>
                      <a:pt x="766" y="177"/>
                    </a:lnTo>
                    <a:lnTo>
                      <a:pt x="763" y="179"/>
                    </a:lnTo>
                    <a:lnTo>
                      <a:pt x="762" y="179"/>
                    </a:lnTo>
                    <a:lnTo>
                      <a:pt x="766" y="179"/>
                    </a:lnTo>
                    <a:lnTo>
                      <a:pt x="766" y="180"/>
                    </a:lnTo>
                    <a:lnTo>
                      <a:pt x="767" y="181"/>
                    </a:lnTo>
                    <a:lnTo>
                      <a:pt x="767" y="181"/>
                    </a:lnTo>
                    <a:lnTo>
                      <a:pt x="769" y="183"/>
                    </a:lnTo>
                    <a:lnTo>
                      <a:pt x="767" y="186"/>
                    </a:lnTo>
                    <a:lnTo>
                      <a:pt x="767" y="186"/>
                    </a:lnTo>
                    <a:lnTo>
                      <a:pt x="764" y="188"/>
                    </a:lnTo>
                    <a:lnTo>
                      <a:pt x="762" y="190"/>
                    </a:lnTo>
                    <a:lnTo>
                      <a:pt x="759" y="188"/>
                    </a:lnTo>
                    <a:lnTo>
                      <a:pt x="757" y="191"/>
                    </a:lnTo>
                    <a:lnTo>
                      <a:pt x="756" y="190"/>
                    </a:lnTo>
                    <a:lnTo>
                      <a:pt x="753" y="187"/>
                    </a:lnTo>
                    <a:lnTo>
                      <a:pt x="752" y="187"/>
                    </a:lnTo>
                    <a:lnTo>
                      <a:pt x="751" y="186"/>
                    </a:lnTo>
                    <a:lnTo>
                      <a:pt x="749" y="186"/>
                    </a:lnTo>
                    <a:lnTo>
                      <a:pt x="749" y="188"/>
                    </a:lnTo>
                    <a:lnTo>
                      <a:pt x="748" y="190"/>
                    </a:lnTo>
                    <a:lnTo>
                      <a:pt x="751" y="190"/>
                    </a:lnTo>
                    <a:lnTo>
                      <a:pt x="752" y="191"/>
                    </a:lnTo>
                    <a:lnTo>
                      <a:pt x="751" y="192"/>
                    </a:lnTo>
                    <a:lnTo>
                      <a:pt x="749" y="194"/>
                    </a:lnTo>
                    <a:lnTo>
                      <a:pt x="752" y="194"/>
                    </a:lnTo>
                    <a:lnTo>
                      <a:pt x="751" y="197"/>
                    </a:lnTo>
                    <a:lnTo>
                      <a:pt x="751" y="198"/>
                    </a:lnTo>
                    <a:lnTo>
                      <a:pt x="751" y="198"/>
                    </a:lnTo>
                    <a:lnTo>
                      <a:pt x="753" y="197"/>
                    </a:lnTo>
                    <a:lnTo>
                      <a:pt x="753" y="197"/>
                    </a:lnTo>
                    <a:lnTo>
                      <a:pt x="753" y="199"/>
                    </a:lnTo>
                    <a:lnTo>
                      <a:pt x="749" y="201"/>
                    </a:lnTo>
                    <a:lnTo>
                      <a:pt x="749" y="202"/>
                    </a:lnTo>
                    <a:lnTo>
                      <a:pt x="749" y="205"/>
                    </a:lnTo>
                    <a:lnTo>
                      <a:pt x="752" y="208"/>
                    </a:lnTo>
                    <a:lnTo>
                      <a:pt x="752" y="209"/>
                    </a:lnTo>
                    <a:lnTo>
                      <a:pt x="755" y="215"/>
                    </a:lnTo>
                    <a:lnTo>
                      <a:pt x="755" y="219"/>
                    </a:lnTo>
                    <a:lnTo>
                      <a:pt x="753" y="219"/>
                    </a:lnTo>
                    <a:lnTo>
                      <a:pt x="753" y="221"/>
                    </a:lnTo>
                    <a:lnTo>
                      <a:pt x="749" y="224"/>
                    </a:lnTo>
                    <a:lnTo>
                      <a:pt x="751" y="227"/>
                    </a:lnTo>
                    <a:lnTo>
                      <a:pt x="749" y="228"/>
                    </a:lnTo>
                    <a:lnTo>
                      <a:pt x="746" y="227"/>
                    </a:lnTo>
                    <a:lnTo>
                      <a:pt x="742" y="227"/>
                    </a:lnTo>
                    <a:lnTo>
                      <a:pt x="741" y="228"/>
                    </a:lnTo>
                    <a:lnTo>
                      <a:pt x="740" y="231"/>
                    </a:lnTo>
                    <a:lnTo>
                      <a:pt x="737" y="233"/>
                    </a:lnTo>
                    <a:lnTo>
                      <a:pt x="735" y="235"/>
                    </a:lnTo>
                    <a:lnTo>
                      <a:pt x="734" y="235"/>
                    </a:lnTo>
                    <a:lnTo>
                      <a:pt x="730" y="239"/>
                    </a:lnTo>
                    <a:lnTo>
                      <a:pt x="728" y="238"/>
                    </a:lnTo>
                    <a:lnTo>
                      <a:pt x="727" y="238"/>
                    </a:lnTo>
                    <a:lnTo>
                      <a:pt x="726" y="241"/>
                    </a:lnTo>
                    <a:lnTo>
                      <a:pt x="719" y="242"/>
                    </a:lnTo>
                    <a:lnTo>
                      <a:pt x="717" y="242"/>
                    </a:lnTo>
                    <a:lnTo>
                      <a:pt x="719" y="239"/>
                    </a:lnTo>
                    <a:lnTo>
                      <a:pt x="717" y="237"/>
                    </a:lnTo>
                    <a:lnTo>
                      <a:pt x="716" y="235"/>
                    </a:lnTo>
                    <a:lnTo>
                      <a:pt x="716" y="234"/>
                    </a:lnTo>
                    <a:lnTo>
                      <a:pt x="717" y="233"/>
                    </a:lnTo>
                    <a:lnTo>
                      <a:pt x="717" y="231"/>
                    </a:lnTo>
                    <a:lnTo>
                      <a:pt x="720" y="227"/>
                    </a:lnTo>
                    <a:lnTo>
                      <a:pt x="717" y="230"/>
                    </a:lnTo>
                    <a:lnTo>
                      <a:pt x="716" y="230"/>
                    </a:lnTo>
                    <a:lnTo>
                      <a:pt x="716" y="224"/>
                    </a:lnTo>
                    <a:lnTo>
                      <a:pt x="715" y="224"/>
                    </a:lnTo>
                    <a:lnTo>
                      <a:pt x="713" y="221"/>
                    </a:lnTo>
                    <a:lnTo>
                      <a:pt x="711" y="223"/>
                    </a:lnTo>
                    <a:lnTo>
                      <a:pt x="709" y="223"/>
                    </a:lnTo>
                    <a:lnTo>
                      <a:pt x="708" y="223"/>
                    </a:lnTo>
                    <a:lnTo>
                      <a:pt x="705" y="226"/>
                    </a:lnTo>
                    <a:lnTo>
                      <a:pt x="706" y="227"/>
                    </a:lnTo>
                    <a:lnTo>
                      <a:pt x="709" y="224"/>
                    </a:lnTo>
                    <a:lnTo>
                      <a:pt x="711" y="224"/>
                    </a:lnTo>
                    <a:lnTo>
                      <a:pt x="711" y="227"/>
                    </a:lnTo>
                    <a:lnTo>
                      <a:pt x="713" y="228"/>
                    </a:lnTo>
                    <a:lnTo>
                      <a:pt x="715" y="233"/>
                    </a:lnTo>
                    <a:lnTo>
                      <a:pt x="715" y="235"/>
                    </a:lnTo>
                    <a:lnTo>
                      <a:pt x="715" y="237"/>
                    </a:lnTo>
                    <a:lnTo>
                      <a:pt x="716" y="241"/>
                    </a:lnTo>
                    <a:lnTo>
                      <a:pt x="715" y="242"/>
                    </a:lnTo>
                    <a:lnTo>
                      <a:pt x="716" y="242"/>
                    </a:lnTo>
                    <a:lnTo>
                      <a:pt x="716" y="245"/>
                    </a:lnTo>
                    <a:lnTo>
                      <a:pt x="715" y="245"/>
                    </a:lnTo>
                    <a:lnTo>
                      <a:pt x="711" y="241"/>
                    </a:lnTo>
                    <a:lnTo>
                      <a:pt x="709" y="239"/>
                    </a:lnTo>
                    <a:lnTo>
                      <a:pt x="708" y="238"/>
                    </a:lnTo>
                    <a:lnTo>
                      <a:pt x="708" y="237"/>
                    </a:lnTo>
                    <a:lnTo>
                      <a:pt x="705" y="238"/>
                    </a:lnTo>
                    <a:lnTo>
                      <a:pt x="708" y="241"/>
                    </a:lnTo>
                    <a:lnTo>
                      <a:pt x="708" y="244"/>
                    </a:lnTo>
                    <a:lnTo>
                      <a:pt x="705" y="241"/>
                    </a:lnTo>
                    <a:lnTo>
                      <a:pt x="702" y="241"/>
                    </a:lnTo>
                    <a:lnTo>
                      <a:pt x="702" y="239"/>
                    </a:lnTo>
                    <a:lnTo>
                      <a:pt x="701" y="241"/>
                    </a:lnTo>
                    <a:lnTo>
                      <a:pt x="699" y="239"/>
                    </a:lnTo>
                    <a:lnTo>
                      <a:pt x="701" y="235"/>
                    </a:lnTo>
                    <a:lnTo>
                      <a:pt x="702" y="234"/>
                    </a:lnTo>
                    <a:lnTo>
                      <a:pt x="701" y="234"/>
                    </a:lnTo>
                    <a:lnTo>
                      <a:pt x="701" y="233"/>
                    </a:lnTo>
                    <a:lnTo>
                      <a:pt x="697" y="234"/>
                    </a:lnTo>
                    <a:lnTo>
                      <a:pt x="694" y="234"/>
                    </a:lnTo>
                    <a:lnTo>
                      <a:pt x="691" y="233"/>
                    </a:lnTo>
                    <a:lnTo>
                      <a:pt x="690" y="233"/>
                    </a:lnTo>
                    <a:lnTo>
                      <a:pt x="686" y="231"/>
                    </a:lnTo>
                    <a:lnTo>
                      <a:pt x="686" y="233"/>
                    </a:lnTo>
                    <a:lnTo>
                      <a:pt x="687" y="234"/>
                    </a:lnTo>
                    <a:lnTo>
                      <a:pt x="686" y="235"/>
                    </a:lnTo>
                    <a:lnTo>
                      <a:pt x="686" y="238"/>
                    </a:lnTo>
                    <a:lnTo>
                      <a:pt x="687" y="239"/>
                    </a:lnTo>
                    <a:lnTo>
                      <a:pt x="690" y="241"/>
                    </a:lnTo>
                    <a:lnTo>
                      <a:pt x="691" y="242"/>
                    </a:lnTo>
                    <a:lnTo>
                      <a:pt x="690" y="246"/>
                    </a:lnTo>
                    <a:lnTo>
                      <a:pt x="687" y="246"/>
                    </a:lnTo>
                    <a:lnTo>
                      <a:pt x="681" y="252"/>
                    </a:lnTo>
                    <a:lnTo>
                      <a:pt x="679" y="255"/>
                    </a:lnTo>
                    <a:lnTo>
                      <a:pt x="676" y="259"/>
                    </a:lnTo>
                    <a:lnTo>
                      <a:pt x="673" y="257"/>
                    </a:lnTo>
                    <a:lnTo>
                      <a:pt x="672" y="259"/>
                    </a:lnTo>
                    <a:lnTo>
                      <a:pt x="670" y="263"/>
                    </a:lnTo>
                    <a:lnTo>
                      <a:pt x="669" y="263"/>
                    </a:lnTo>
                    <a:lnTo>
                      <a:pt x="661" y="262"/>
                    </a:lnTo>
                    <a:lnTo>
                      <a:pt x="658" y="259"/>
                    </a:lnTo>
                    <a:lnTo>
                      <a:pt x="657" y="256"/>
                    </a:lnTo>
                    <a:lnTo>
                      <a:pt x="652" y="255"/>
                    </a:lnTo>
                    <a:lnTo>
                      <a:pt x="652" y="253"/>
                    </a:lnTo>
                    <a:lnTo>
                      <a:pt x="654" y="253"/>
                    </a:lnTo>
                    <a:lnTo>
                      <a:pt x="655" y="252"/>
                    </a:lnTo>
                    <a:lnTo>
                      <a:pt x="654" y="251"/>
                    </a:lnTo>
                    <a:lnTo>
                      <a:pt x="651" y="251"/>
                    </a:lnTo>
                    <a:lnTo>
                      <a:pt x="648" y="245"/>
                    </a:lnTo>
                    <a:lnTo>
                      <a:pt x="646" y="242"/>
                    </a:lnTo>
                    <a:lnTo>
                      <a:pt x="640" y="242"/>
                    </a:lnTo>
                    <a:lnTo>
                      <a:pt x="636" y="239"/>
                    </a:lnTo>
                    <a:lnTo>
                      <a:pt x="630" y="239"/>
                    </a:lnTo>
                    <a:lnTo>
                      <a:pt x="628" y="238"/>
                    </a:lnTo>
                    <a:lnTo>
                      <a:pt x="628" y="241"/>
                    </a:lnTo>
                    <a:lnTo>
                      <a:pt x="629" y="242"/>
                    </a:lnTo>
                    <a:lnTo>
                      <a:pt x="630" y="241"/>
                    </a:lnTo>
                    <a:lnTo>
                      <a:pt x="632" y="241"/>
                    </a:lnTo>
                    <a:lnTo>
                      <a:pt x="639" y="242"/>
                    </a:lnTo>
                    <a:lnTo>
                      <a:pt x="644" y="242"/>
                    </a:lnTo>
                    <a:lnTo>
                      <a:pt x="646" y="244"/>
                    </a:lnTo>
                    <a:lnTo>
                      <a:pt x="644" y="245"/>
                    </a:lnTo>
                    <a:lnTo>
                      <a:pt x="644" y="245"/>
                    </a:lnTo>
                    <a:lnTo>
                      <a:pt x="643" y="246"/>
                    </a:lnTo>
                    <a:lnTo>
                      <a:pt x="644" y="248"/>
                    </a:lnTo>
                    <a:lnTo>
                      <a:pt x="644" y="252"/>
                    </a:lnTo>
                    <a:lnTo>
                      <a:pt x="646" y="252"/>
                    </a:lnTo>
                    <a:lnTo>
                      <a:pt x="648" y="257"/>
                    </a:lnTo>
                    <a:lnTo>
                      <a:pt x="650" y="262"/>
                    </a:lnTo>
                    <a:lnTo>
                      <a:pt x="654" y="263"/>
                    </a:lnTo>
                    <a:lnTo>
                      <a:pt x="659" y="264"/>
                    </a:lnTo>
                    <a:lnTo>
                      <a:pt x="669" y="267"/>
                    </a:lnTo>
                    <a:lnTo>
                      <a:pt x="669" y="270"/>
                    </a:lnTo>
                    <a:lnTo>
                      <a:pt x="668" y="270"/>
                    </a:lnTo>
                    <a:lnTo>
                      <a:pt x="665" y="273"/>
                    </a:lnTo>
                    <a:lnTo>
                      <a:pt x="664" y="274"/>
                    </a:lnTo>
                    <a:lnTo>
                      <a:pt x="659" y="278"/>
                    </a:lnTo>
                    <a:lnTo>
                      <a:pt x="658" y="278"/>
                    </a:lnTo>
                    <a:lnTo>
                      <a:pt x="658" y="278"/>
                    </a:lnTo>
                    <a:lnTo>
                      <a:pt x="657" y="280"/>
                    </a:lnTo>
                    <a:lnTo>
                      <a:pt x="648" y="289"/>
                    </a:lnTo>
                    <a:lnTo>
                      <a:pt x="646" y="291"/>
                    </a:lnTo>
                    <a:lnTo>
                      <a:pt x="643" y="295"/>
                    </a:lnTo>
                    <a:lnTo>
                      <a:pt x="640" y="295"/>
                    </a:lnTo>
                    <a:lnTo>
                      <a:pt x="640" y="293"/>
                    </a:lnTo>
                    <a:lnTo>
                      <a:pt x="637" y="293"/>
                    </a:lnTo>
                    <a:lnTo>
                      <a:pt x="637" y="295"/>
                    </a:lnTo>
                    <a:lnTo>
                      <a:pt x="635" y="292"/>
                    </a:lnTo>
                    <a:lnTo>
                      <a:pt x="632" y="291"/>
                    </a:lnTo>
                    <a:lnTo>
                      <a:pt x="630" y="292"/>
                    </a:lnTo>
                    <a:lnTo>
                      <a:pt x="630" y="291"/>
                    </a:lnTo>
                    <a:lnTo>
                      <a:pt x="629" y="291"/>
                    </a:lnTo>
                    <a:lnTo>
                      <a:pt x="630" y="288"/>
                    </a:lnTo>
                    <a:lnTo>
                      <a:pt x="630" y="286"/>
                    </a:lnTo>
                    <a:lnTo>
                      <a:pt x="629" y="286"/>
                    </a:lnTo>
                    <a:lnTo>
                      <a:pt x="626" y="288"/>
                    </a:lnTo>
                    <a:lnTo>
                      <a:pt x="625" y="292"/>
                    </a:lnTo>
                    <a:lnTo>
                      <a:pt x="625" y="291"/>
                    </a:lnTo>
                    <a:lnTo>
                      <a:pt x="623" y="286"/>
                    </a:lnTo>
                    <a:lnTo>
                      <a:pt x="622" y="289"/>
                    </a:lnTo>
                    <a:lnTo>
                      <a:pt x="623" y="291"/>
                    </a:lnTo>
                    <a:lnTo>
                      <a:pt x="623" y="296"/>
                    </a:lnTo>
                    <a:lnTo>
                      <a:pt x="619" y="300"/>
                    </a:lnTo>
                    <a:lnTo>
                      <a:pt x="618" y="300"/>
                    </a:lnTo>
                    <a:lnTo>
                      <a:pt x="618" y="299"/>
                    </a:lnTo>
                    <a:lnTo>
                      <a:pt x="615" y="295"/>
                    </a:lnTo>
                    <a:lnTo>
                      <a:pt x="615" y="298"/>
                    </a:lnTo>
                    <a:lnTo>
                      <a:pt x="617" y="299"/>
                    </a:lnTo>
                    <a:lnTo>
                      <a:pt x="614" y="300"/>
                    </a:lnTo>
                    <a:lnTo>
                      <a:pt x="614" y="303"/>
                    </a:lnTo>
                    <a:lnTo>
                      <a:pt x="612" y="303"/>
                    </a:lnTo>
                    <a:lnTo>
                      <a:pt x="610" y="302"/>
                    </a:lnTo>
                    <a:lnTo>
                      <a:pt x="610" y="300"/>
                    </a:lnTo>
                    <a:lnTo>
                      <a:pt x="607" y="298"/>
                    </a:lnTo>
                    <a:lnTo>
                      <a:pt x="605" y="295"/>
                    </a:lnTo>
                    <a:lnTo>
                      <a:pt x="600" y="293"/>
                    </a:lnTo>
                    <a:lnTo>
                      <a:pt x="594" y="291"/>
                    </a:lnTo>
                    <a:lnTo>
                      <a:pt x="593" y="286"/>
                    </a:lnTo>
                    <a:lnTo>
                      <a:pt x="592" y="285"/>
                    </a:lnTo>
                    <a:lnTo>
                      <a:pt x="588" y="282"/>
                    </a:lnTo>
                    <a:lnTo>
                      <a:pt x="586" y="281"/>
                    </a:lnTo>
                    <a:lnTo>
                      <a:pt x="586" y="284"/>
                    </a:lnTo>
                    <a:lnTo>
                      <a:pt x="583" y="284"/>
                    </a:lnTo>
                    <a:lnTo>
                      <a:pt x="585" y="288"/>
                    </a:lnTo>
                    <a:lnTo>
                      <a:pt x="588" y="289"/>
                    </a:lnTo>
                    <a:lnTo>
                      <a:pt x="589" y="289"/>
                    </a:lnTo>
                    <a:lnTo>
                      <a:pt x="588" y="286"/>
                    </a:lnTo>
                    <a:lnTo>
                      <a:pt x="588" y="285"/>
                    </a:lnTo>
                    <a:lnTo>
                      <a:pt x="589" y="285"/>
                    </a:lnTo>
                    <a:lnTo>
                      <a:pt x="594" y="291"/>
                    </a:lnTo>
                    <a:lnTo>
                      <a:pt x="599" y="295"/>
                    </a:lnTo>
                    <a:lnTo>
                      <a:pt x="600" y="295"/>
                    </a:lnTo>
                    <a:lnTo>
                      <a:pt x="596" y="298"/>
                    </a:lnTo>
                    <a:lnTo>
                      <a:pt x="593" y="298"/>
                    </a:lnTo>
                    <a:lnTo>
                      <a:pt x="592" y="298"/>
                    </a:lnTo>
                    <a:lnTo>
                      <a:pt x="592" y="299"/>
                    </a:lnTo>
                    <a:lnTo>
                      <a:pt x="592" y="300"/>
                    </a:lnTo>
                    <a:lnTo>
                      <a:pt x="593" y="299"/>
                    </a:lnTo>
                    <a:lnTo>
                      <a:pt x="599" y="299"/>
                    </a:lnTo>
                    <a:lnTo>
                      <a:pt x="601" y="296"/>
                    </a:lnTo>
                    <a:lnTo>
                      <a:pt x="603" y="296"/>
                    </a:lnTo>
                    <a:lnTo>
                      <a:pt x="604" y="298"/>
                    </a:lnTo>
                    <a:lnTo>
                      <a:pt x="604" y="300"/>
                    </a:lnTo>
                    <a:lnTo>
                      <a:pt x="610" y="307"/>
                    </a:lnTo>
                    <a:lnTo>
                      <a:pt x="610" y="313"/>
                    </a:lnTo>
                    <a:lnTo>
                      <a:pt x="605" y="317"/>
                    </a:lnTo>
                    <a:lnTo>
                      <a:pt x="604" y="317"/>
                    </a:lnTo>
                    <a:lnTo>
                      <a:pt x="601" y="318"/>
                    </a:lnTo>
                    <a:lnTo>
                      <a:pt x="599" y="318"/>
                    </a:lnTo>
                    <a:lnTo>
                      <a:pt x="597" y="315"/>
                    </a:lnTo>
                    <a:lnTo>
                      <a:pt x="590" y="315"/>
                    </a:lnTo>
                    <a:lnTo>
                      <a:pt x="588" y="310"/>
                    </a:lnTo>
                    <a:lnTo>
                      <a:pt x="586" y="306"/>
                    </a:lnTo>
                    <a:lnTo>
                      <a:pt x="585" y="304"/>
                    </a:lnTo>
                    <a:lnTo>
                      <a:pt x="583" y="306"/>
                    </a:lnTo>
                    <a:lnTo>
                      <a:pt x="583" y="307"/>
                    </a:lnTo>
                    <a:lnTo>
                      <a:pt x="583" y="310"/>
                    </a:lnTo>
                    <a:lnTo>
                      <a:pt x="586" y="313"/>
                    </a:lnTo>
                    <a:lnTo>
                      <a:pt x="588" y="318"/>
                    </a:lnTo>
                    <a:lnTo>
                      <a:pt x="590" y="322"/>
                    </a:lnTo>
                    <a:lnTo>
                      <a:pt x="589" y="324"/>
                    </a:lnTo>
                    <a:lnTo>
                      <a:pt x="588" y="324"/>
                    </a:lnTo>
                    <a:lnTo>
                      <a:pt x="585" y="324"/>
                    </a:lnTo>
                    <a:lnTo>
                      <a:pt x="585" y="320"/>
                    </a:lnTo>
                    <a:lnTo>
                      <a:pt x="583" y="322"/>
                    </a:lnTo>
                    <a:lnTo>
                      <a:pt x="583" y="322"/>
                    </a:lnTo>
                    <a:lnTo>
                      <a:pt x="583" y="324"/>
                    </a:lnTo>
                    <a:lnTo>
                      <a:pt x="586" y="325"/>
                    </a:lnTo>
                    <a:lnTo>
                      <a:pt x="586" y="327"/>
                    </a:lnTo>
                    <a:lnTo>
                      <a:pt x="582" y="325"/>
                    </a:lnTo>
                    <a:lnTo>
                      <a:pt x="581" y="325"/>
                    </a:lnTo>
                    <a:lnTo>
                      <a:pt x="581" y="327"/>
                    </a:lnTo>
                    <a:lnTo>
                      <a:pt x="582" y="328"/>
                    </a:lnTo>
                    <a:lnTo>
                      <a:pt x="582" y="331"/>
                    </a:lnTo>
                    <a:lnTo>
                      <a:pt x="581" y="333"/>
                    </a:lnTo>
                    <a:lnTo>
                      <a:pt x="579" y="329"/>
                    </a:lnTo>
                    <a:lnTo>
                      <a:pt x="578" y="329"/>
                    </a:lnTo>
                    <a:lnTo>
                      <a:pt x="579" y="331"/>
                    </a:lnTo>
                    <a:lnTo>
                      <a:pt x="578" y="332"/>
                    </a:lnTo>
                    <a:lnTo>
                      <a:pt x="578" y="332"/>
                    </a:lnTo>
                    <a:lnTo>
                      <a:pt x="574" y="332"/>
                    </a:lnTo>
                    <a:lnTo>
                      <a:pt x="574" y="333"/>
                    </a:lnTo>
                    <a:lnTo>
                      <a:pt x="570" y="335"/>
                    </a:lnTo>
                    <a:lnTo>
                      <a:pt x="571" y="336"/>
                    </a:lnTo>
                    <a:lnTo>
                      <a:pt x="572" y="338"/>
                    </a:lnTo>
                    <a:lnTo>
                      <a:pt x="571" y="339"/>
                    </a:lnTo>
                    <a:lnTo>
                      <a:pt x="570" y="338"/>
                    </a:lnTo>
                    <a:lnTo>
                      <a:pt x="567" y="335"/>
                    </a:lnTo>
                    <a:lnTo>
                      <a:pt x="565" y="335"/>
                    </a:lnTo>
                    <a:lnTo>
                      <a:pt x="565" y="336"/>
                    </a:lnTo>
                    <a:lnTo>
                      <a:pt x="564" y="338"/>
                    </a:lnTo>
                    <a:lnTo>
                      <a:pt x="567" y="340"/>
                    </a:lnTo>
                    <a:lnTo>
                      <a:pt x="565" y="342"/>
                    </a:lnTo>
                    <a:lnTo>
                      <a:pt x="565" y="343"/>
                    </a:lnTo>
                    <a:lnTo>
                      <a:pt x="563" y="343"/>
                    </a:lnTo>
                    <a:lnTo>
                      <a:pt x="561" y="346"/>
                    </a:lnTo>
                    <a:lnTo>
                      <a:pt x="557" y="347"/>
                    </a:lnTo>
                    <a:lnTo>
                      <a:pt x="559" y="349"/>
                    </a:lnTo>
                    <a:lnTo>
                      <a:pt x="559" y="351"/>
                    </a:lnTo>
                    <a:lnTo>
                      <a:pt x="557" y="351"/>
                    </a:lnTo>
                    <a:lnTo>
                      <a:pt x="556" y="353"/>
                    </a:lnTo>
                    <a:lnTo>
                      <a:pt x="556" y="356"/>
                    </a:lnTo>
                    <a:lnTo>
                      <a:pt x="553" y="356"/>
                    </a:lnTo>
                    <a:lnTo>
                      <a:pt x="549" y="360"/>
                    </a:lnTo>
                    <a:lnTo>
                      <a:pt x="546" y="361"/>
                    </a:lnTo>
                    <a:lnTo>
                      <a:pt x="546" y="364"/>
                    </a:lnTo>
                    <a:lnTo>
                      <a:pt x="543" y="365"/>
                    </a:lnTo>
                    <a:lnTo>
                      <a:pt x="541" y="364"/>
                    </a:lnTo>
                    <a:lnTo>
                      <a:pt x="541" y="365"/>
                    </a:lnTo>
                    <a:lnTo>
                      <a:pt x="542" y="368"/>
                    </a:lnTo>
                    <a:lnTo>
                      <a:pt x="539" y="371"/>
                    </a:lnTo>
                    <a:lnTo>
                      <a:pt x="539" y="376"/>
                    </a:lnTo>
                    <a:lnTo>
                      <a:pt x="536" y="378"/>
                    </a:lnTo>
                    <a:lnTo>
                      <a:pt x="536" y="382"/>
                    </a:lnTo>
                    <a:lnTo>
                      <a:pt x="534" y="383"/>
                    </a:lnTo>
                    <a:lnTo>
                      <a:pt x="532" y="389"/>
                    </a:lnTo>
                    <a:lnTo>
                      <a:pt x="532" y="389"/>
                    </a:lnTo>
                    <a:lnTo>
                      <a:pt x="532" y="393"/>
                    </a:lnTo>
                    <a:lnTo>
                      <a:pt x="531" y="397"/>
                    </a:lnTo>
                    <a:lnTo>
                      <a:pt x="529" y="400"/>
                    </a:lnTo>
                    <a:lnTo>
                      <a:pt x="527" y="400"/>
                    </a:lnTo>
                    <a:lnTo>
                      <a:pt x="527" y="401"/>
                    </a:lnTo>
                    <a:lnTo>
                      <a:pt x="529" y="403"/>
                    </a:lnTo>
                    <a:lnTo>
                      <a:pt x="529" y="404"/>
                    </a:lnTo>
                    <a:lnTo>
                      <a:pt x="529" y="407"/>
                    </a:lnTo>
                    <a:lnTo>
                      <a:pt x="529" y="408"/>
                    </a:lnTo>
                    <a:lnTo>
                      <a:pt x="529" y="412"/>
                    </a:lnTo>
                    <a:lnTo>
                      <a:pt x="531" y="412"/>
                    </a:lnTo>
                    <a:lnTo>
                      <a:pt x="528" y="418"/>
                    </a:lnTo>
                    <a:lnTo>
                      <a:pt x="525" y="422"/>
                    </a:lnTo>
                    <a:lnTo>
                      <a:pt x="518" y="423"/>
                    </a:lnTo>
                    <a:lnTo>
                      <a:pt x="517" y="426"/>
                    </a:lnTo>
                    <a:lnTo>
                      <a:pt x="521" y="423"/>
                    </a:lnTo>
                    <a:lnTo>
                      <a:pt x="527" y="422"/>
                    </a:lnTo>
                    <a:lnTo>
                      <a:pt x="531" y="416"/>
                    </a:lnTo>
                    <a:lnTo>
                      <a:pt x="535" y="409"/>
                    </a:lnTo>
                    <a:lnTo>
                      <a:pt x="542" y="409"/>
                    </a:lnTo>
                    <a:lnTo>
                      <a:pt x="545" y="411"/>
                    </a:lnTo>
                    <a:lnTo>
                      <a:pt x="545" y="414"/>
                    </a:lnTo>
                    <a:lnTo>
                      <a:pt x="543" y="416"/>
                    </a:lnTo>
                    <a:lnTo>
                      <a:pt x="543" y="419"/>
                    </a:lnTo>
                    <a:lnTo>
                      <a:pt x="545" y="423"/>
                    </a:lnTo>
                    <a:lnTo>
                      <a:pt x="545" y="429"/>
                    </a:lnTo>
                    <a:lnTo>
                      <a:pt x="543" y="433"/>
                    </a:lnTo>
                    <a:lnTo>
                      <a:pt x="545" y="436"/>
                    </a:lnTo>
                    <a:lnTo>
                      <a:pt x="546" y="441"/>
                    </a:lnTo>
                    <a:lnTo>
                      <a:pt x="545" y="444"/>
                    </a:lnTo>
                    <a:lnTo>
                      <a:pt x="536" y="451"/>
                    </a:lnTo>
                    <a:lnTo>
                      <a:pt x="532" y="452"/>
                    </a:lnTo>
                    <a:lnTo>
                      <a:pt x="529" y="452"/>
                    </a:lnTo>
                    <a:lnTo>
                      <a:pt x="532" y="454"/>
                    </a:lnTo>
                    <a:lnTo>
                      <a:pt x="536" y="454"/>
                    </a:lnTo>
                    <a:lnTo>
                      <a:pt x="546" y="451"/>
                    </a:lnTo>
                    <a:lnTo>
                      <a:pt x="556" y="447"/>
                    </a:lnTo>
                    <a:lnTo>
                      <a:pt x="560" y="447"/>
                    </a:lnTo>
                    <a:lnTo>
                      <a:pt x="565" y="451"/>
                    </a:lnTo>
                    <a:lnTo>
                      <a:pt x="570" y="454"/>
                    </a:lnTo>
                    <a:lnTo>
                      <a:pt x="575" y="455"/>
                    </a:lnTo>
                    <a:lnTo>
                      <a:pt x="578" y="456"/>
                    </a:lnTo>
                    <a:lnTo>
                      <a:pt x="579" y="458"/>
                    </a:lnTo>
                    <a:lnTo>
                      <a:pt x="583" y="462"/>
                    </a:lnTo>
                    <a:lnTo>
                      <a:pt x="586" y="463"/>
                    </a:lnTo>
                    <a:lnTo>
                      <a:pt x="588" y="466"/>
                    </a:lnTo>
                    <a:lnTo>
                      <a:pt x="590" y="469"/>
                    </a:lnTo>
                    <a:lnTo>
                      <a:pt x="590" y="470"/>
                    </a:lnTo>
                    <a:lnTo>
                      <a:pt x="592" y="473"/>
                    </a:lnTo>
                    <a:lnTo>
                      <a:pt x="594" y="477"/>
                    </a:lnTo>
                    <a:lnTo>
                      <a:pt x="594" y="479"/>
                    </a:lnTo>
                    <a:lnTo>
                      <a:pt x="596" y="477"/>
                    </a:lnTo>
                    <a:lnTo>
                      <a:pt x="597" y="479"/>
                    </a:lnTo>
                    <a:lnTo>
                      <a:pt x="603" y="483"/>
                    </a:lnTo>
                    <a:lnTo>
                      <a:pt x="604" y="483"/>
                    </a:lnTo>
                    <a:lnTo>
                      <a:pt x="608" y="486"/>
                    </a:lnTo>
                    <a:lnTo>
                      <a:pt x="610" y="487"/>
                    </a:lnTo>
                    <a:lnTo>
                      <a:pt x="615" y="491"/>
                    </a:lnTo>
                    <a:lnTo>
                      <a:pt x="615" y="492"/>
                    </a:lnTo>
                    <a:lnTo>
                      <a:pt x="618" y="495"/>
                    </a:lnTo>
                    <a:lnTo>
                      <a:pt x="618" y="497"/>
                    </a:lnTo>
                    <a:lnTo>
                      <a:pt x="619" y="498"/>
                    </a:lnTo>
                    <a:lnTo>
                      <a:pt x="623" y="498"/>
                    </a:lnTo>
                    <a:lnTo>
                      <a:pt x="625" y="498"/>
                    </a:lnTo>
                    <a:lnTo>
                      <a:pt x="628" y="498"/>
                    </a:lnTo>
                    <a:lnTo>
                      <a:pt x="633" y="498"/>
                    </a:lnTo>
                    <a:lnTo>
                      <a:pt x="635" y="499"/>
                    </a:lnTo>
                    <a:lnTo>
                      <a:pt x="635" y="499"/>
                    </a:lnTo>
                    <a:lnTo>
                      <a:pt x="639" y="501"/>
                    </a:lnTo>
                    <a:lnTo>
                      <a:pt x="644" y="501"/>
                    </a:lnTo>
                    <a:lnTo>
                      <a:pt x="647" y="499"/>
                    </a:lnTo>
                    <a:lnTo>
                      <a:pt x="648" y="499"/>
                    </a:lnTo>
                    <a:lnTo>
                      <a:pt x="648" y="501"/>
                    </a:lnTo>
                    <a:lnTo>
                      <a:pt x="650" y="501"/>
                    </a:lnTo>
                    <a:lnTo>
                      <a:pt x="651" y="501"/>
                    </a:lnTo>
                    <a:lnTo>
                      <a:pt x="651" y="505"/>
                    </a:lnTo>
                    <a:lnTo>
                      <a:pt x="648" y="510"/>
                    </a:lnTo>
                    <a:lnTo>
                      <a:pt x="648" y="513"/>
                    </a:lnTo>
                    <a:lnTo>
                      <a:pt x="646" y="516"/>
                    </a:lnTo>
                    <a:lnTo>
                      <a:pt x="644" y="519"/>
                    </a:lnTo>
                    <a:lnTo>
                      <a:pt x="644" y="521"/>
                    </a:lnTo>
                    <a:lnTo>
                      <a:pt x="646" y="523"/>
                    </a:lnTo>
                    <a:lnTo>
                      <a:pt x="646" y="528"/>
                    </a:lnTo>
                    <a:lnTo>
                      <a:pt x="643" y="534"/>
                    </a:lnTo>
                    <a:lnTo>
                      <a:pt x="643" y="537"/>
                    </a:lnTo>
                    <a:lnTo>
                      <a:pt x="641" y="539"/>
                    </a:lnTo>
                    <a:lnTo>
                      <a:pt x="639" y="542"/>
                    </a:lnTo>
                    <a:lnTo>
                      <a:pt x="637" y="548"/>
                    </a:lnTo>
                    <a:lnTo>
                      <a:pt x="639" y="549"/>
                    </a:lnTo>
                    <a:lnTo>
                      <a:pt x="641" y="552"/>
                    </a:lnTo>
                    <a:lnTo>
                      <a:pt x="641" y="555"/>
                    </a:lnTo>
                    <a:lnTo>
                      <a:pt x="643" y="556"/>
                    </a:lnTo>
                    <a:lnTo>
                      <a:pt x="644" y="557"/>
                    </a:lnTo>
                    <a:lnTo>
                      <a:pt x="644" y="560"/>
                    </a:lnTo>
                    <a:lnTo>
                      <a:pt x="644" y="562"/>
                    </a:lnTo>
                    <a:lnTo>
                      <a:pt x="644" y="563"/>
                    </a:lnTo>
                    <a:lnTo>
                      <a:pt x="647" y="564"/>
                    </a:lnTo>
                    <a:lnTo>
                      <a:pt x="650" y="566"/>
                    </a:lnTo>
                    <a:lnTo>
                      <a:pt x="650" y="566"/>
                    </a:lnTo>
                    <a:lnTo>
                      <a:pt x="651" y="567"/>
                    </a:lnTo>
                    <a:lnTo>
                      <a:pt x="652" y="570"/>
                    </a:lnTo>
                    <a:lnTo>
                      <a:pt x="652" y="574"/>
                    </a:lnTo>
                    <a:lnTo>
                      <a:pt x="654" y="575"/>
                    </a:lnTo>
                    <a:lnTo>
                      <a:pt x="652" y="580"/>
                    </a:lnTo>
                    <a:lnTo>
                      <a:pt x="647" y="584"/>
                    </a:lnTo>
                    <a:lnTo>
                      <a:pt x="651" y="582"/>
                    </a:lnTo>
                    <a:lnTo>
                      <a:pt x="654" y="580"/>
                    </a:lnTo>
                    <a:lnTo>
                      <a:pt x="658" y="581"/>
                    </a:lnTo>
                    <a:lnTo>
                      <a:pt x="661" y="582"/>
                    </a:lnTo>
                    <a:lnTo>
                      <a:pt x="662" y="584"/>
                    </a:lnTo>
                    <a:lnTo>
                      <a:pt x="664" y="581"/>
                    </a:lnTo>
                    <a:lnTo>
                      <a:pt x="664" y="578"/>
                    </a:lnTo>
                    <a:lnTo>
                      <a:pt x="668" y="573"/>
                    </a:lnTo>
                    <a:lnTo>
                      <a:pt x="669" y="573"/>
                    </a:lnTo>
                    <a:lnTo>
                      <a:pt x="668" y="575"/>
                    </a:lnTo>
                    <a:lnTo>
                      <a:pt x="669" y="577"/>
                    </a:lnTo>
                    <a:lnTo>
                      <a:pt x="670" y="577"/>
                    </a:lnTo>
                    <a:lnTo>
                      <a:pt x="670" y="582"/>
                    </a:lnTo>
                    <a:lnTo>
                      <a:pt x="670" y="585"/>
                    </a:lnTo>
                    <a:lnTo>
                      <a:pt x="673" y="588"/>
                    </a:lnTo>
                    <a:lnTo>
                      <a:pt x="679" y="588"/>
                    </a:lnTo>
                    <a:lnTo>
                      <a:pt x="676" y="586"/>
                    </a:lnTo>
                    <a:lnTo>
                      <a:pt x="673" y="584"/>
                    </a:lnTo>
                    <a:lnTo>
                      <a:pt x="673" y="581"/>
                    </a:lnTo>
                    <a:lnTo>
                      <a:pt x="673" y="577"/>
                    </a:lnTo>
                    <a:lnTo>
                      <a:pt x="675" y="575"/>
                    </a:lnTo>
                    <a:lnTo>
                      <a:pt x="673" y="574"/>
                    </a:lnTo>
                    <a:lnTo>
                      <a:pt x="673" y="571"/>
                    </a:lnTo>
                    <a:lnTo>
                      <a:pt x="675" y="571"/>
                    </a:lnTo>
                    <a:lnTo>
                      <a:pt x="676" y="571"/>
                    </a:lnTo>
                    <a:lnTo>
                      <a:pt x="677" y="567"/>
                    </a:lnTo>
                    <a:lnTo>
                      <a:pt x="680" y="564"/>
                    </a:lnTo>
                    <a:lnTo>
                      <a:pt x="679" y="563"/>
                    </a:lnTo>
                    <a:lnTo>
                      <a:pt x="679" y="559"/>
                    </a:lnTo>
                    <a:lnTo>
                      <a:pt x="677" y="559"/>
                    </a:lnTo>
                    <a:lnTo>
                      <a:pt x="677" y="556"/>
                    </a:lnTo>
                    <a:lnTo>
                      <a:pt x="680" y="552"/>
                    </a:lnTo>
                    <a:lnTo>
                      <a:pt x="679" y="550"/>
                    </a:lnTo>
                    <a:lnTo>
                      <a:pt x="679" y="549"/>
                    </a:lnTo>
                    <a:lnTo>
                      <a:pt x="677" y="549"/>
                    </a:lnTo>
                    <a:lnTo>
                      <a:pt x="677" y="548"/>
                    </a:lnTo>
                    <a:lnTo>
                      <a:pt x="679" y="541"/>
                    </a:lnTo>
                    <a:lnTo>
                      <a:pt x="679" y="538"/>
                    </a:lnTo>
                    <a:lnTo>
                      <a:pt x="679" y="534"/>
                    </a:lnTo>
                    <a:lnTo>
                      <a:pt x="680" y="533"/>
                    </a:lnTo>
                    <a:lnTo>
                      <a:pt x="680" y="530"/>
                    </a:lnTo>
                    <a:lnTo>
                      <a:pt x="681" y="530"/>
                    </a:lnTo>
                    <a:lnTo>
                      <a:pt x="680" y="527"/>
                    </a:lnTo>
                    <a:lnTo>
                      <a:pt x="681" y="526"/>
                    </a:lnTo>
                    <a:lnTo>
                      <a:pt x="680" y="526"/>
                    </a:lnTo>
                    <a:lnTo>
                      <a:pt x="679" y="524"/>
                    </a:lnTo>
                    <a:lnTo>
                      <a:pt x="680" y="523"/>
                    </a:lnTo>
                    <a:lnTo>
                      <a:pt x="680" y="521"/>
                    </a:lnTo>
                    <a:lnTo>
                      <a:pt x="680" y="519"/>
                    </a:lnTo>
                    <a:lnTo>
                      <a:pt x="679" y="516"/>
                    </a:lnTo>
                    <a:lnTo>
                      <a:pt x="679" y="513"/>
                    </a:lnTo>
                    <a:lnTo>
                      <a:pt x="677" y="512"/>
                    </a:lnTo>
                    <a:lnTo>
                      <a:pt x="681" y="510"/>
                    </a:lnTo>
                    <a:lnTo>
                      <a:pt x="686" y="510"/>
                    </a:lnTo>
                    <a:lnTo>
                      <a:pt x="688" y="508"/>
                    </a:lnTo>
                    <a:lnTo>
                      <a:pt x="691" y="508"/>
                    </a:lnTo>
                    <a:lnTo>
                      <a:pt x="694" y="506"/>
                    </a:lnTo>
                    <a:lnTo>
                      <a:pt x="698" y="505"/>
                    </a:lnTo>
                    <a:lnTo>
                      <a:pt x="706" y="501"/>
                    </a:lnTo>
                    <a:lnTo>
                      <a:pt x="706" y="501"/>
                    </a:lnTo>
                    <a:lnTo>
                      <a:pt x="708" y="499"/>
                    </a:lnTo>
                    <a:lnTo>
                      <a:pt x="715" y="497"/>
                    </a:lnTo>
                    <a:lnTo>
                      <a:pt x="715" y="494"/>
                    </a:lnTo>
                    <a:lnTo>
                      <a:pt x="717" y="492"/>
                    </a:lnTo>
                    <a:lnTo>
                      <a:pt x="722" y="487"/>
                    </a:lnTo>
                    <a:lnTo>
                      <a:pt x="723" y="487"/>
                    </a:lnTo>
                    <a:lnTo>
                      <a:pt x="724" y="488"/>
                    </a:lnTo>
                    <a:lnTo>
                      <a:pt x="727" y="488"/>
                    </a:lnTo>
                    <a:lnTo>
                      <a:pt x="730" y="486"/>
                    </a:lnTo>
                    <a:lnTo>
                      <a:pt x="727" y="483"/>
                    </a:lnTo>
                    <a:lnTo>
                      <a:pt x="727" y="479"/>
                    </a:lnTo>
                    <a:lnTo>
                      <a:pt x="724" y="480"/>
                    </a:lnTo>
                    <a:lnTo>
                      <a:pt x="724" y="483"/>
                    </a:lnTo>
                    <a:lnTo>
                      <a:pt x="723" y="484"/>
                    </a:lnTo>
                    <a:lnTo>
                      <a:pt x="724" y="480"/>
                    </a:lnTo>
                    <a:lnTo>
                      <a:pt x="727" y="474"/>
                    </a:lnTo>
                    <a:lnTo>
                      <a:pt x="727" y="473"/>
                    </a:lnTo>
                    <a:lnTo>
                      <a:pt x="727" y="468"/>
                    </a:lnTo>
                    <a:lnTo>
                      <a:pt x="728" y="465"/>
                    </a:lnTo>
                    <a:lnTo>
                      <a:pt x="726" y="461"/>
                    </a:lnTo>
                    <a:lnTo>
                      <a:pt x="726" y="452"/>
                    </a:lnTo>
                    <a:lnTo>
                      <a:pt x="726" y="445"/>
                    </a:lnTo>
                    <a:lnTo>
                      <a:pt x="722" y="440"/>
                    </a:lnTo>
                    <a:lnTo>
                      <a:pt x="719" y="437"/>
                    </a:lnTo>
                    <a:lnTo>
                      <a:pt x="717" y="434"/>
                    </a:lnTo>
                    <a:lnTo>
                      <a:pt x="715" y="434"/>
                    </a:lnTo>
                    <a:lnTo>
                      <a:pt x="715" y="432"/>
                    </a:lnTo>
                    <a:lnTo>
                      <a:pt x="716" y="427"/>
                    </a:lnTo>
                    <a:lnTo>
                      <a:pt x="719" y="426"/>
                    </a:lnTo>
                    <a:lnTo>
                      <a:pt x="726" y="419"/>
                    </a:lnTo>
                    <a:lnTo>
                      <a:pt x="727" y="418"/>
                    </a:lnTo>
                    <a:lnTo>
                      <a:pt x="730" y="416"/>
                    </a:lnTo>
                    <a:lnTo>
                      <a:pt x="730" y="415"/>
                    </a:lnTo>
                    <a:lnTo>
                      <a:pt x="728" y="414"/>
                    </a:lnTo>
                    <a:lnTo>
                      <a:pt x="728" y="412"/>
                    </a:lnTo>
                    <a:lnTo>
                      <a:pt x="731" y="409"/>
                    </a:lnTo>
                    <a:lnTo>
                      <a:pt x="733" y="409"/>
                    </a:lnTo>
                    <a:lnTo>
                      <a:pt x="734" y="412"/>
                    </a:lnTo>
                    <a:lnTo>
                      <a:pt x="735" y="414"/>
                    </a:lnTo>
                    <a:lnTo>
                      <a:pt x="735" y="412"/>
                    </a:lnTo>
                    <a:lnTo>
                      <a:pt x="735" y="409"/>
                    </a:lnTo>
                    <a:lnTo>
                      <a:pt x="738" y="408"/>
                    </a:lnTo>
                    <a:lnTo>
                      <a:pt x="741" y="403"/>
                    </a:lnTo>
                    <a:lnTo>
                      <a:pt x="740" y="401"/>
                    </a:lnTo>
                    <a:lnTo>
                      <a:pt x="737" y="401"/>
                    </a:lnTo>
                    <a:lnTo>
                      <a:pt x="737" y="400"/>
                    </a:lnTo>
                    <a:lnTo>
                      <a:pt x="738" y="397"/>
                    </a:lnTo>
                    <a:lnTo>
                      <a:pt x="737" y="396"/>
                    </a:lnTo>
                    <a:lnTo>
                      <a:pt x="737" y="393"/>
                    </a:lnTo>
                    <a:lnTo>
                      <a:pt x="738" y="392"/>
                    </a:lnTo>
                    <a:lnTo>
                      <a:pt x="741" y="390"/>
                    </a:lnTo>
                    <a:lnTo>
                      <a:pt x="738" y="390"/>
                    </a:lnTo>
                    <a:lnTo>
                      <a:pt x="738" y="389"/>
                    </a:lnTo>
                    <a:lnTo>
                      <a:pt x="738" y="385"/>
                    </a:lnTo>
                    <a:lnTo>
                      <a:pt x="741" y="383"/>
                    </a:lnTo>
                    <a:lnTo>
                      <a:pt x="740" y="383"/>
                    </a:lnTo>
                    <a:lnTo>
                      <a:pt x="735" y="383"/>
                    </a:lnTo>
                    <a:lnTo>
                      <a:pt x="734" y="383"/>
                    </a:lnTo>
                    <a:lnTo>
                      <a:pt x="734" y="382"/>
                    </a:lnTo>
                    <a:lnTo>
                      <a:pt x="740" y="376"/>
                    </a:lnTo>
                    <a:lnTo>
                      <a:pt x="742" y="372"/>
                    </a:lnTo>
                    <a:lnTo>
                      <a:pt x="744" y="368"/>
                    </a:lnTo>
                    <a:lnTo>
                      <a:pt x="745" y="369"/>
                    </a:lnTo>
                    <a:lnTo>
                      <a:pt x="746" y="368"/>
                    </a:lnTo>
                    <a:lnTo>
                      <a:pt x="746" y="364"/>
                    </a:lnTo>
                    <a:lnTo>
                      <a:pt x="745" y="364"/>
                    </a:lnTo>
                    <a:lnTo>
                      <a:pt x="745" y="362"/>
                    </a:lnTo>
                    <a:lnTo>
                      <a:pt x="744" y="362"/>
                    </a:lnTo>
                    <a:lnTo>
                      <a:pt x="742" y="360"/>
                    </a:lnTo>
                    <a:lnTo>
                      <a:pt x="742" y="354"/>
                    </a:lnTo>
                    <a:lnTo>
                      <a:pt x="744" y="351"/>
                    </a:lnTo>
                    <a:lnTo>
                      <a:pt x="744" y="347"/>
                    </a:lnTo>
                    <a:lnTo>
                      <a:pt x="746" y="346"/>
                    </a:lnTo>
                    <a:lnTo>
                      <a:pt x="746" y="347"/>
                    </a:lnTo>
                    <a:lnTo>
                      <a:pt x="748" y="347"/>
                    </a:lnTo>
                    <a:lnTo>
                      <a:pt x="748" y="346"/>
                    </a:lnTo>
                    <a:lnTo>
                      <a:pt x="751" y="343"/>
                    </a:lnTo>
                    <a:lnTo>
                      <a:pt x="752" y="343"/>
                    </a:lnTo>
                    <a:lnTo>
                      <a:pt x="753" y="343"/>
                    </a:lnTo>
                    <a:lnTo>
                      <a:pt x="755" y="345"/>
                    </a:lnTo>
                    <a:lnTo>
                      <a:pt x="759" y="345"/>
                    </a:lnTo>
                    <a:lnTo>
                      <a:pt x="764" y="347"/>
                    </a:lnTo>
                    <a:lnTo>
                      <a:pt x="770" y="350"/>
                    </a:lnTo>
                    <a:lnTo>
                      <a:pt x="773" y="350"/>
                    </a:lnTo>
                    <a:lnTo>
                      <a:pt x="773" y="353"/>
                    </a:lnTo>
                    <a:lnTo>
                      <a:pt x="769" y="354"/>
                    </a:lnTo>
                    <a:lnTo>
                      <a:pt x="773" y="353"/>
                    </a:lnTo>
                    <a:lnTo>
                      <a:pt x="777" y="351"/>
                    </a:lnTo>
                    <a:lnTo>
                      <a:pt x="780" y="351"/>
                    </a:lnTo>
                    <a:lnTo>
                      <a:pt x="781" y="353"/>
                    </a:lnTo>
                    <a:lnTo>
                      <a:pt x="782" y="353"/>
                    </a:lnTo>
                    <a:lnTo>
                      <a:pt x="785" y="356"/>
                    </a:lnTo>
                    <a:lnTo>
                      <a:pt x="785" y="353"/>
                    </a:lnTo>
                    <a:lnTo>
                      <a:pt x="788" y="354"/>
                    </a:lnTo>
                    <a:lnTo>
                      <a:pt x="789" y="353"/>
                    </a:lnTo>
                    <a:lnTo>
                      <a:pt x="791" y="351"/>
                    </a:lnTo>
                    <a:lnTo>
                      <a:pt x="795" y="350"/>
                    </a:lnTo>
                    <a:lnTo>
                      <a:pt x="799" y="353"/>
                    </a:lnTo>
                    <a:lnTo>
                      <a:pt x="799" y="356"/>
                    </a:lnTo>
                    <a:lnTo>
                      <a:pt x="802" y="358"/>
                    </a:lnTo>
                    <a:lnTo>
                      <a:pt x="804" y="358"/>
                    </a:lnTo>
                    <a:lnTo>
                      <a:pt x="804" y="362"/>
                    </a:lnTo>
                    <a:lnTo>
                      <a:pt x="803" y="365"/>
                    </a:lnTo>
                    <a:lnTo>
                      <a:pt x="803" y="367"/>
                    </a:lnTo>
                    <a:lnTo>
                      <a:pt x="804" y="365"/>
                    </a:lnTo>
                    <a:lnTo>
                      <a:pt x="807" y="368"/>
                    </a:lnTo>
                    <a:lnTo>
                      <a:pt x="809" y="371"/>
                    </a:lnTo>
                    <a:lnTo>
                      <a:pt x="807" y="372"/>
                    </a:lnTo>
                    <a:lnTo>
                      <a:pt x="809" y="374"/>
                    </a:lnTo>
                    <a:lnTo>
                      <a:pt x="811" y="372"/>
                    </a:lnTo>
                    <a:lnTo>
                      <a:pt x="813" y="375"/>
                    </a:lnTo>
                    <a:lnTo>
                      <a:pt x="813" y="376"/>
                    </a:lnTo>
                    <a:lnTo>
                      <a:pt x="810" y="375"/>
                    </a:lnTo>
                    <a:lnTo>
                      <a:pt x="810" y="378"/>
                    </a:lnTo>
                    <a:lnTo>
                      <a:pt x="807" y="378"/>
                    </a:lnTo>
                    <a:lnTo>
                      <a:pt x="810" y="380"/>
                    </a:lnTo>
                    <a:lnTo>
                      <a:pt x="810" y="383"/>
                    </a:lnTo>
                    <a:lnTo>
                      <a:pt x="813" y="380"/>
                    </a:lnTo>
                    <a:lnTo>
                      <a:pt x="813" y="383"/>
                    </a:lnTo>
                    <a:lnTo>
                      <a:pt x="814" y="382"/>
                    </a:lnTo>
                    <a:lnTo>
                      <a:pt x="818" y="386"/>
                    </a:lnTo>
                    <a:lnTo>
                      <a:pt x="821" y="385"/>
                    </a:lnTo>
                    <a:lnTo>
                      <a:pt x="821" y="386"/>
                    </a:lnTo>
                    <a:lnTo>
                      <a:pt x="824" y="385"/>
                    </a:lnTo>
                    <a:lnTo>
                      <a:pt x="828" y="386"/>
                    </a:lnTo>
                    <a:lnTo>
                      <a:pt x="827" y="390"/>
                    </a:lnTo>
                    <a:lnTo>
                      <a:pt x="828" y="393"/>
                    </a:lnTo>
                    <a:lnTo>
                      <a:pt x="832" y="390"/>
                    </a:lnTo>
                    <a:lnTo>
                      <a:pt x="832" y="386"/>
                    </a:lnTo>
                    <a:lnTo>
                      <a:pt x="833" y="386"/>
                    </a:lnTo>
                    <a:lnTo>
                      <a:pt x="835" y="392"/>
                    </a:lnTo>
                    <a:lnTo>
                      <a:pt x="833" y="396"/>
                    </a:lnTo>
                    <a:lnTo>
                      <a:pt x="831" y="396"/>
                    </a:lnTo>
                    <a:lnTo>
                      <a:pt x="828" y="400"/>
                    </a:lnTo>
                    <a:lnTo>
                      <a:pt x="828" y="407"/>
                    </a:lnTo>
                    <a:lnTo>
                      <a:pt x="827" y="408"/>
                    </a:lnTo>
                    <a:lnTo>
                      <a:pt x="827" y="405"/>
                    </a:lnTo>
                    <a:lnTo>
                      <a:pt x="825" y="407"/>
                    </a:lnTo>
                    <a:lnTo>
                      <a:pt x="825" y="411"/>
                    </a:lnTo>
                    <a:lnTo>
                      <a:pt x="818" y="409"/>
                    </a:lnTo>
                    <a:lnTo>
                      <a:pt x="811" y="408"/>
                    </a:lnTo>
                    <a:lnTo>
                      <a:pt x="818" y="411"/>
                    </a:lnTo>
                    <a:lnTo>
                      <a:pt x="822" y="412"/>
                    </a:lnTo>
                    <a:lnTo>
                      <a:pt x="827" y="415"/>
                    </a:lnTo>
                    <a:lnTo>
                      <a:pt x="827" y="419"/>
                    </a:lnTo>
                    <a:lnTo>
                      <a:pt x="824" y="423"/>
                    </a:lnTo>
                    <a:lnTo>
                      <a:pt x="824" y="425"/>
                    </a:lnTo>
                    <a:lnTo>
                      <a:pt x="821" y="429"/>
                    </a:lnTo>
                    <a:lnTo>
                      <a:pt x="821" y="429"/>
                    </a:lnTo>
                    <a:lnTo>
                      <a:pt x="825" y="433"/>
                    </a:lnTo>
                    <a:lnTo>
                      <a:pt x="827" y="434"/>
                    </a:lnTo>
                    <a:lnTo>
                      <a:pt x="825" y="434"/>
                    </a:lnTo>
                    <a:lnTo>
                      <a:pt x="821" y="433"/>
                    </a:lnTo>
                    <a:lnTo>
                      <a:pt x="824" y="437"/>
                    </a:lnTo>
                    <a:lnTo>
                      <a:pt x="827" y="439"/>
                    </a:lnTo>
                    <a:lnTo>
                      <a:pt x="828" y="439"/>
                    </a:lnTo>
                    <a:lnTo>
                      <a:pt x="827" y="436"/>
                    </a:lnTo>
                    <a:lnTo>
                      <a:pt x="829" y="436"/>
                    </a:lnTo>
                    <a:lnTo>
                      <a:pt x="832" y="439"/>
                    </a:lnTo>
                    <a:lnTo>
                      <a:pt x="833" y="441"/>
                    </a:lnTo>
                    <a:lnTo>
                      <a:pt x="832" y="444"/>
                    </a:lnTo>
                    <a:lnTo>
                      <a:pt x="832" y="447"/>
                    </a:lnTo>
                    <a:lnTo>
                      <a:pt x="829" y="451"/>
                    </a:lnTo>
                    <a:lnTo>
                      <a:pt x="829" y="454"/>
                    </a:lnTo>
                    <a:lnTo>
                      <a:pt x="828" y="456"/>
                    </a:lnTo>
                    <a:lnTo>
                      <a:pt x="831" y="455"/>
                    </a:lnTo>
                    <a:lnTo>
                      <a:pt x="833" y="448"/>
                    </a:lnTo>
                    <a:lnTo>
                      <a:pt x="838" y="445"/>
                    </a:lnTo>
                    <a:lnTo>
                      <a:pt x="838" y="445"/>
                    </a:lnTo>
                    <a:lnTo>
                      <a:pt x="838" y="448"/>
                    </a:lnTo>
                    <a:lnTo>
                      <a:pt x="838" y="452"/>
                    </a:lnTo>
                    <a:lnTo>
                      <a:pt x="836" y="454"/>
                    </a:lnTo>
                    <a:lnTo>
                      <a:pt x="838" y="456"/>
                    </a:lnTo>
                    <a:lnTo>
                      <a:pt x="836" y="459"/>
                    </a:lnTo>
                    <a:lnTo>
                      <a:pt x="839" y="455"/>
                    </a:lnTo>
                    <a:lnTo>
                      <a:pt x="839" y="452"/>
                    </a:lnTo>
                    <a:lnTo>
                      <a:pt x="842" y="450"/>
                    </a:lnTo>
                    <a:lnTo>
                      <a:pt x="845" y="450"/>
                    </a:lnTo>
                    <a:lnTo>
                      <a:pt x="847" y="448"/>
                    </a:lnTo>
                    <a:lnTo>
                      <a:pt x="849" y="448"/>
                    </a:lnTo>
                    <a:lnTo>
                      <a:pt x="849" y="450"/>
                    </a:lnTo>
                    <a:lnTo>
                      <a:pt x="850" y="448"/>
                    </a:lnTo>
                    <a:lnTo>
                      <a:pt x="853" y="447"/>
                    </a:lnTo>
                    <a:lnTo>
                      <a:pt x="853" y="445"/>
                    </a:lnTo>
                    <a:lnTo>
                      <a:pt x="854" y="443"/>
                    </a:lnTo>
                    <a:lnTo>
                      <a:pt x="858" y="440"/>
                    </a:lnTo>
                    <a:lnTo>
                      <a:pt x="860" y="441"/>
                    </a:lnTo>
                    <a:lnTo>
                      <a:pt x="861" y="445"/>
                    </a:lnTo>
                    <a:lnTo>
                      <a:pt x="860" y="448"/>
                    </a:lnTo>
                    <a:lnTo>
                      <a:pt x="863" y="444"/>
                    </a:lnTo>
                    <a:lnTo>
                      <a:pt x="863" y="440"/>
                    </a:lnTo>
                    <a:lnTo>
                      <a:pt x="863" y="440"/>
                    </a:lnTo>
                    <a:lnTo>
                      <a:pt x="863" y="439"/>
                    </a:lnTo>
                    <a:lnTo>
                      <a:pt x="864" y="437"/>
                    </a:lnTo>
                    <a:lnTo>
                      <a:pt x="867" y="436"/>
                    </a:lnTo>
                    <a:lnTo>
                      <a:pt x="867" y="433"/>
                    </a:lnTo>
                    <a:lnTo>
                      <a:pt x="869" y="432"/>
                    </a:lnTo>
                    <a:lnTo>
                      <a:pt x="871" y="429"/>
                    </a:lnTo>
                    <a:lnTo>
                      <a:pt x="872" y="427"/>
                    </a:lnTo>
                    <a:lnTo>
                      <a:pt x="874" y="427"/>
                    </a:lnTo>
                    <a:lnTo>
                      <a:pt x="875" y="429"/>
                    </a:lnTo>
                    <a:lnTo>
                      <a:pt x="875" y="427"/>
                    </a:lnTo>
                    <a:lnTo>
                      <a:pt x="874" y="426"/>
                    </a:lnTo>
                    <a:lnTo>
                      <a:pt x="872" y="426"/>
                    </a:lnTo>
                    <a:lnTo>
                      <a:pt x="872" y="425"/>
                    </a:lnTo>
                    <a:lnTo>
                      <a:pt x="874" y="421"/>
                    </a:lnTo>
                    <a:lnTo>
                      <a:pt x="875" y="419"/>
                    </a:lnTo>
                    <a:lnTo>
                      <a:pt x="876" y="421"/>
                    </a:lnTo>
                    <a:lnTo>
                      <a:pt x="876" y="419"/>
                    </a:lnTo>
                    <a:lnTo>
                      <a:pt x="878" y="418"/>
                    </a:lnTo>
                    <a:lnTo>
                      <a:pt x="878" y="415"/>
                    </a:lnTo>
                    <a:lnTo>
                      <a:pt x="880" y="412"/>
                    </a:lnTo>
                    <a:lnTo>
                      <a:pt x="882" y="409"/>
                    </a:lnTo>
                    <a:lnTo>
                      <a:pt x="882" y="408"/>
                    </a:lnTo>
                    <a:lnTo>
                      <a:pt x="885" y="405"/>
                    </a:lnTo>
                    <a:lnTo>
                      <a:pt x="887" y="404"/>
                    </a:lnTo>
                    <a:lnTo>
                      <a:pt x="887" y="405"/>
                    </a:lnTo>
                    <a:lnTo>
                      <a:pt x="886" y="407"/>
                    </a:lnTo>
                    <a:lnTo>
                      <a:pt x="887" y="407"/>
                    </a:lnTo>
                    <a:lnTo>
                      <a:pt x="889" y="407"/>
                    </a:lnTo>
                    <a:lnTo>
                      <a:pt x="887" y="408"/>
                    </a:lnTo>
                    <a:lnTo>
                      <a:pt x="887" y="411"/>
                    </a:lnTo>
                    <a:lnTo>
                      <a:pt x="889" y="411"/>
                    </a:lnTo>
                    <a:lnTo>
                      <a:pt x="887" y="414"/>
                    </a:lnTo>
                    <a:lnTo>
                      <a:pt x="886" y="414"/>
                    </a:lnTo>
                    <a:lnTo>
                      <a:pt x="886" y="415"/>
                    </a:lnTo>
                    <a:lnTo>
                      <a:pt x="887" y="415"/>
                    </a:lnTo>
                    <a:lnTo>
                      <a:pt x="889" y="415"/>
                    </a:lnTo>
                    <a:lnTo>
                      <a:pt x="887" y="418"/>
                    </a:lnTo>
                    <a:lnTo>
                      <a:pt x="887" y="418"/>
                    </a:lnTo>
                    <a:lnTo>
                      <a:pt x="889" y="418"/>
                    </a:lnTo>
                    <a:lnTo>
                      <a:pt x="889" y="421"/>
                    </a:lnTo>
                    <a:lnTo>
                      <a:pt x="887" y="422"/>
                    </a:lnTo>
                    <a:lnTo>
                      <a:pt x="889" y="425"/>
                    </a:lnTo>
                    <a:lnTo>
                      <a:pt x="890" y="426"/>
                    </a:lnTo>
                    <a:lnTo>
                      <a:pt x="892" y="430"/>
                    </a:lnTo>
                    <a:lnTo>
                      <a:pt x="890" y="430"/>
                    </a:lnTo>
                    <a:lnTo>
                      <a:pt x="889" y="430"/>
                    </a:lnTo>
                    <a:lnTo>
                      <a:pt x="887" y="430"/>
                    </a:lnTo>
                    <a:lnTo>
                      <a:pt x="889" y="432"/>
                    </a:lnTo>
                    <a:lnTo>
                      <a:pt x="889" y="433"/>
                    </a:lnTo>
                    <a:lnTo>
                      <a:pt x="890" y="433"/>
                    </a:lnTo>
                    <a:lnTo>
                      <a:pt x="892" y="432"/>
                    </a:lnTo>
                    <a:lnTo>
                      <a:pt x="893" y="434"/>
                    </a:lnTo>
                    <a:lnTo>
                      <a:pt x="894" y="434"/>
                    </a:lnTo>
                    <a:lnTo>
                      <a:pt x="892" y="439"/>
                    </a:lnTo>
                    <a:lnTo>
                      <a:pt x="890" y="439"/>
                    </a:lnTo>
                    <a:lnTo>
                      <a:pt x="887" y="439"/>
                    </a:lnTo>
                    <a:lnTo>
                      <a:pt x="886" y="440"/>
                    </a:lnTo>
                    <a:lnTo>
                      <a:pt x="887" y="441"/>
                    </a:lnTo>
                    <a:lnTo>
                      <a:pt x="894" y="440"/>
                    </a:lnTo>
                    <a:lnTo>
                      <a:pt x="896" y="440"/>
                    </a:lnTo>
                    <a:lnTo>
                      <a:pt x="894" y="443"/>
                    </a:lnTo>
                    <a:lnTo>
                      <a:pt x="893" y="445"/>
                    </a:lnTo>
                    <a:lnTo>
                      <a:pt x="894" y="445"/>
                    </a:lnTo>
                    <a:lnTo>
                      <a:pt x="897" y="444"/>
                    </a:lnTo>
                    <a:lnTo>
                      <a:pt x="897" y="447"/>
                    </a:lnTo>
                    <a:lnTo>
                      <a:pt x="894" y="451"/>
                    </a:lnTo>
                    <a:lnTo>
                      <a:pt x="890" y="451"/>
                    </a:lnTo>
                    <a:lnTo>
                      <a:pt x="889" y="450"/>
                    </a:lnTo>
                    <a:lnTo>
                      <a:pt x="887" y="451"/>
                    </a:lnTo>
                    <a:lnTo>
                      <a:pt x="887" y="452"/>
                    </a:lnTo>
                    <a:lnTo>
                      <a:pt x="887" y="455"/>
                    </a:lnTo>
                    <a:lnTo>
                      <a:pt x="890" y="454"/>
                    </a:lnTo>
                    <a:lnTo>
                      <a:pt x="894" y="454"/>
                    </a:lnTo>
                    <a:lnTo>
                      <a:pt x="897" y="452"/>
                    </a:lnTo>
                    <a:lnTo>
                      <a:pt x="898" y="452"/>
                    </a:lnTo>
                    <a:lnTo>
                      <a:pt x="897" y="455"/>
                    </a:lnTo>
                    <a:lnTo>
                      <a:pt x="897" y="455"/>
                    </a:lnTo>
                    <a:lnTo>
                      <a:pt x="894" y="456"/>
                    </a:lnTo>
                    <a:lnTo>
                      <a:pt x="892" y="456"/>
                    </a:lnTo>
                    <a:lnTo>
                      <a:pt x="889" y="462"/>
                    </a:lnTo>
                    <a:lnTo>
                      <a:pt x="893" y="459"/>
                    </a:lnTo>
                    <a:lnTo>
                      <a:pt x="896" y="459"/>
                    </a:lnTo>
                    <a:lnTo>
                      <a:pt x="897" y="459"/>
                    </a:lnTo>
                    <a:lnTo>
                      <a:pt x="900" y="459"/>
                    </a:lnTo>
                    <a:lnTo>
                      <a:pt x="900" y="462"/>
                    </a:lnTo>
                    <a:lnTo>
                      <a:pt x="897" y="462"/>
                    </a:lnTo>
                    <a:lnTo>
                      <a:pt x="894" y="465"/>
                    </a:lnTo>
                    <a:lnTo>
                      <a:pt x="894" y="466"/>
                    </a:lnTo>
                    <a:lnTo>
                      <a:pt x="896" y="465"/>
                    </a:lnTo>
                    <a:lnTo>
                      <a:pt x="898" y="466"/>
                    </a:lnTo>
                    <a:lnTo>
                      <a:pt x="900" y="465"/>
                    </a:lnTo>
                    <a:lnTo>
                      <a:pt x="903" y="466"/>
                    </a:lnTo>
                    <a:lnTo>
                      <a:pt x="904" y="470"/>
                    </a:lnTo>
                    <a:lnTo>
                      <a:pt x="901" y="473"/>
                    </a:lnTo>
                    <a:lnTo>
                      <a:pt x="898" y="473"/>
                    </a:lnTo>
                    <a:lnTo>
                      <a:pt x="897" y="473"/>
                    </a:lnTo>
                    <a:lnTo>
                      <a:pt x="894" y="473"/>
                    </a:lnTo>
                    <a:lnTo>
                      <a:pt x="897" y="476"/>
                    </a:lnTo>
                    <a:lnTo>
                      <a:pt x="898" y="474"/>
                    </a:lnTo>
                    <a:lnTo>
                      <a:pt x="900" y="476"/>
                    </a:lnTo>
                    <a:lnTo>
                      <a:pt x="903" y="476"/>
                    </a:lnTo>
                    <a:lnTo>
                      <a:pt x="904" y="477"/>
                    </a:lnTo>
                    <a:lnTo>
                      <a:pt x="903" y="479"/>
                    </a:lnTo>
                    <a:lnTo>
                      <a:pt x="901" y="480"/>
                    </a:lnTo>
                    <a:lnTo>
                      <a:pt x="904" y="481"/>
                    </a:lnTo>
                    <a:lnTo>
                      <a:pt x="905" y="481"/>
                    </a:lnTo>
                    <a:lnTo>
                      <a:pt x="908" y="483"/>
                    </a:lnTo>
                    <a:lnTo>
                      <a:pt x="907" y="486"/>
                    </a:lnTo>
                    <a:lnTo>
                      <a:pt x="905" y="487"/>
                    </a:lnTo>
                    <a:lnTo>
                      <a:pt x="903" y="488"/>
                    </a:lnTo>
                    <a:lnTo>
                      <a:pt x="900" y="488"/>
                    </a:lnTo>
                    <a:lnTo>
                      <a:pt x="900" y="490"/>
                    </a:lnTo>
                    <a:lnTo>
                      <a:pt x="901" y="491"/>
                    </a:lnTo>
                    <a:lnTo>
                      <a:pt x="903" y="492"/>
                    </a:lnTo>
                    <a:lnTo>
                      <a:pt x="900" y="492"/>
                    </a:lnTo>
                    <a:lnTo>
                      <a:pt x="896" y="490"/>
                    </a:lnTo>
                    <a:lnTo>
                      <a:pt x="892" y="491"/>
                    </a:lnTo>
                    <a:lnTo>
                      <a:pt x="896" y="492"/>
                    </a:lnTo>
                    <a:lnTo>
                      <a:pt x="896" y="495"/>
                    </a:lnTo>
                    <a:lnTo>
                      <a:pt x="898" y="497"/>
                    </a:lnTo>
                    <a:lnTo>
                      <a:pt x="900" y="499"/>
                    </a:lnTo>
                    <a:lnTo>
                      <a:pt x="898" y="499"/>
                    </a:lnTo>
                    <a:lnTo>
                      <a:pt x="896" y="501"/>
                    </a:lnTo>
                    <a:lnTo>
                      <a:pt x="896" y="502"/>
                    </a:lnTo>
                    <a:lnTo>
                      <a:pt x="892" y="502"/>
                    </a:lnTo>
                    <a:lnTo>
                      <a:pt x="896" y="503"/>
                    </a:lnTo>
                    <a:lnTo>
                      <a:pt x="898" y="502"/>
                    </a:lnTo>
                    <a:lnTo>
                      <a:pt x="898" y="502"/>
                    </a:lnTo>
                    <a:lnTo>
                      <a:pt x="901" y="501"/>
                    </a:lnTo>
                    <a:lnTo>
                      <a:pt x="903" y="501"/>
                    </a:lnTo>
                    <a:lnTo>
                      <a:pt x="903" y="503"/>
                    </a:lnTo>
                    <a:lnTo>
                      <a:pt x="904" y="505"/>
                    </a:lnTo>
                    <a:lnTo>
                      <a:pt x="903" y="505"/>
                    </a:lnTo>
                    <a:lnTo>
                      <a:pt x="904" y="505"/>
                    </a:lnTo>
                    <a:lnTo>
                      <a:pt x="905" y="506"/>
                    </a:lnTo>
                    <a:lnTo>
                      <a:pt x="904" y="508"/>
                    </a:lnTo>
                    <a:lnTo>
                      <a:pt x="905" y="509"/>
                    </a:lnTo>
                    <a:lnTo>
                      <a:pt x="908" y="508"/>
                    </a:lnTo>
                    <a:lnTo>
                      <a:pt x="908" y="508"/>
                    </a:lnTo>
                    <a:lnTo>
                      <a:pt x="911" y="509"/>
                    </a:lnTo>
                    <a:lnTo>
                      <a:pt x="909" y="512"/>
                    </a:lnTo>
                    <a:lnTo>
                      <a:pt x="909" y="513"/>
                    </a:lnTo>
                    <a:lnTo>
                      <a:pt x="909" y="515"/>
                    </a:lnTo>
                    <a:lnTo>
                      <a:pt x="911" y="515"/>
                    </a:lnTo>
                    <a:lnTo>
                      <a:pt x="914" y="510"/>
                    </a:lnTo>
                    <a:lnTo>
                      <a:pt x="914" y="512"/>
                    </a:lnTo>
                    <a:lnTo>
                      <a:pt x="914" y="513"/>
                    </a:lnTo>
                    <a:lnTo>
                      <a:pt x="915" y="516"/>
                    </a:lnTo>
                    <a:lnTo>
                      <a:pt x="912" y="517"/>
                    </a:lnTo>
                    <a:lnTo>
                      <a:pt x="908" y="523"/>
                    </a:lnTo>
                    <a:lnTo>
                      <a:pt x="905" y="524"/>
                    </a:lnTo>
                    <a:lnTo>
                      <a:pt x="903" y="524"/>
                    </a:lnTo>
                    <a:lnTo>
                      <a:pt x="905" y="526"/>
                    </a:lnTo>
                    <a:lnTo>
                      <a:pt x="907" y="524"/>
                    </a:lnTo>
                    <a:lnTo>
                      <a:pt x="912" y="520"/>
                    </a:lnTo>
                    <a:lnTo>
                      <a:pt x="914" y="520"/>
                    </a:lnTo>
                    <a:lnTo>
                      <a:pt x="914" y="521"/>
                    </a:lnTo>
                    <a:lnTo>
                      <a:pt x="912" y="523"/>
                    </a:lnTo>
                    <a:lnTo>
                      <a:pt x="911" y="526"/>
                    </a:lnTo>
                    <a:lnTo>
                      <a:pt x="912" y="526"/>
                    </a:lnTo>
                    <a:lnTo>
                      <a:pt x="915" y="523"/>
                    </a:lnTo>
                    <a:lnTo>
                      <a:pt x="918" y="520"/>
                    </a:lnTo>
                    <a:lnTo>
                      <a:pt x="921" y="520"/>
                    </a:lnTo>
                    <a:lnTo>
                      <a:pt x="921" y="520"/>
                    </a:lnTo>
                    <a:lnTo>
                      <a:pt x="918" y="521"/>
                    </a:lnTo>
                    <a:lnTo>
                      <a:pt x="916" y="523"/>
                    </a:lnTo>
                    <a:lnTo>
                      <a:pt x="918" y="523"/>
                    </a:lnTo>
                    <a:lnTo>
                      <a:pt x="921" y="521"/>
                    </a:lnTo>
                    <a:lnTo>
                      <a:pt x="922" y="523"/>
                    </a:lnTo>
                    <a:lnTo>
                      <a:pt x="919" y="526"/>
                    </a:lnTo>
                    <a:lnTo>
                      <a:pt x="916" y="528"/>
                    </a:lnTo>
                    <a:lnTo>
                      <a:pt x="918" y="528"/>
                    </a:lnTo>
                    <a:lnTo>
                      <a:pt x="921" y="527"/>
                    </a:lnTo>
                    <a:lnTo>
                      <a:pt x="925" y="521"/>
                    </a:lnTo>
                    <a:lnTo>
                      <a:pt x="926" y="523"/>
                    </a:lnTo>
                    <a:lnTo>
                      <a:pt x="925" y="524"/>
                    </a:lnTo>
                    <a:lnTo>
                      <a:pt x="925" y="526"/>
                    </a:lnTo>
                    <a:lnTo>
                      <a:pt x="929" y="523"/>
                    </a:lnTo>
                    <a:lnTo>
                      <a:pt x="927" y="524"/>
                    </a:lnTo>
                    <a:lnTo>
                      <a:pt x="927" y="528"/>
                    </a:lnTo>
                    <a:lnTo>
                      <a:pt x="926" y="528"/>
                    </a:lnTo>
                    <a:lnTo>
                      <a:pt x="926" y="530"/>
                    </a:lnTo>
                    <a:lnTo>
                      <a:pt x="929" y="530"/>
                    </a:lnTo>
                    <a:lnTo>
                      <a:pt x="933" y="531"/>
                    </a:lnTo>
                    <a:lnTo>
                      <a:pt x="934" y="530"/>
                    </a:lnTo>
                    <a:lnTo>
                      <a:pt x="939" y="528"/>
                    </a:lnTo>
                    <a:lnTo>
                      <a:pt x="940" y="528"/>
                    </a:lnTo>
                    <a:lnTo>
                      <a:pt x="939" y="531"/>
                    </a:lnTo>
                    <a:lnTo>
                      <a:pt x="937" y="531"/>
                    </a:lnTo>
                    <a:lnTo>
                      <a:pt x="936" y="533"/>
                    </a:lnTo>
                    <a:lnTo>
                      <a:pt x="943" y="534"/>
                    </a:lnTo>
                    <a:lnTo>
                      <a:pt x="945" y="537"/>
                    </a:lnTo>
                    <a:lnTo>
                      <a:pt x="941" y="537"/>
                    </a:lnTo>
                    <a:lnTo>
                      <a:pt x="941" y="538"/>
                    </a:lnTo>
                    <a:lnTo>
                      <a:pt x="936" y="539"/>
                    </a:lnTo>
                    <a:lnTo>
                      <a:pt x="934" y="538"/>
                    </a:lnTo>
                    <a:lnTo>
                      <a:pt x="930" y="539"/>
                    </a:lnTo>
                    <a:lnTo>
                      <a:pt x="929" y="542"/>
                    </a:lnTo>
                    <a:lnTo>
                      <a:pt x="923" y="542"/>
                    </a:lnTo>
                    <a:lnTo>
                      <a:pt x="916" y="544"/>
                    </a:lnTo>
                    <a:lnTo>
                      <a:pt x="916" y="545"/>
                    </a:lnTo>
                    <a:lnTo>
                      <a:pt x="921" y="544"/>
                    </a:lnTo>
                    <a:lnTo>
                      <a:pt x="926" y="542"/>
                    </a:lnTo>
                    <a:lnTo>
                      <a:pt x="927" y="544"/>
                    </a:lnTo>
                    <a:lnTo>
                      <a:pt x="927" y="544"/>
                    </a:lnTo>
                    <a:lnTo>
                      <a:pt x="923" y="545"/>
                    </a:lnTo>
                    <a:lnTo>
                      <a:pt x="918" y="546"/>
                    </a:lnTo>
                    <a:lnTo>
                      <a:pt x="914" y="548"/>
                    </a:lnTo>
                    <a:lnTo>
                      <a:pt x="912" y="549"/>
                    </a:lnTo>
                    <a:lnTo>
                      <a:pt x="909" y="550"/>
                    </a:lnTo>
                    <a:lnTo>
                      <a:pt x="908" y="552"/>
                    </a:lnTo>
                    <a:lnTo>
                      <a:pt x="908" y="553"/>
                    </a:lnTo>
                    <a:lnTo>
                      <a:pt x="903" y="550"/>
                    </a:lnTo>
                    <a:lnTo>
                      <a:pt x="900" y="546"/>
                    </a:lnTo>
                    <a:lnTo>
                      <a:pt x="900" y="548"/>
                    </a:lnTo>
                    <a:lnTo>
                      <a:pt x="900" y="549"/>
                    </a:lnTo>
                    <a:lnTo>
                      <a:pt x="901" y="550"/>
                    </a:lnTo>
                    <a:lnTo>
                      <a:pt x="903" y="552"/>
                    </a:lnTo>
                    <a:lnTo>
                      <a:pt x="907" y="556"/>
                    </a:lnTo>
                    <a:lnTo>
                      <a:pt x="907" y="557"/>
                    </a:lnTo>
                    <a:lnTo>
                      <a:pt x="905" y="556"/>
                    </a:lnTo>
                    <a:lnTo>
                      <a:pt x="904" y="559"/>
                    </a:lnTo>
                    <a:lnTo>
                      <a:pt x="904" y="560"/>
                    </a:lnTo>
                    <a:lnTo>
                      <a:pt x="905" y="560"/>
                    </a:lnTo>
                    <a:lnTo>
                      <a:pt x="907" y="559"/>
                    </a:lnTo>
                    <a:lnTo>
                      <a:pt x="908" y="560"/>
                    </a:lnTo>
                    <a:lnTo>
                      <a:pt x="911" y="555"/>
                    </a:lnTo>
                    <a:lnTo>
                      <a:pt x="915" y="555"/>
                    </a:lnTo>
                    <a:lnTo>
                      <a:pt x="918" y="553"/>
                    </a:lnTo>
                    <a:lnTo>
                      <a:pt x="919" y="552"/>
                    </a:lnTo>
                    <a:lnTo>
                      <a:pt x="921" y="550"/>
                    </a:lnTo>
                    <a:lnTo>
                      <a:pt x="923" y="548"/>
                    </a:lnTo>
                    <a:lnTo>
                      <a:pt x="926" y="546"/>
                    </a:lnTo>
                    <a:lnTo>
                      <a:pt x="930" y="545"/>
                    </a:lnTo>
                    <a:lnTo>
                      <a:pt x="933" y="545"/>
                    </a:lnTo>
                    <a:lnTo>
                      <a:pt x="936" y="545"/>
                    </a:lnTo>
                    <a:lnTo>
                      <a:pt x="936" y="545"/>
                    </a:lnTo>
                    <a:lnTo>
                      <a:pt x="932" y="545"/>
                    </a:lnTo>
                    <a:lnTo>
                      <a:pt x="932" y="544"/>
                    </a:lnTo>
                    <a:lnTo>
                      <a:pt x="933" y="544"/>
                    </a:lnTo>
                    <a:lnTo>
                      <a:pt x="939" y="542"/>
                    </a:lnTo>
                    <a:lnTo>
                      <a:pt x="943" y="544"/>
                    </a:lnTo>
                    <a:lnTo>
                      <a:pt x="945" y="548"/>
                    </a:lnTo>
                    <a:lnTo>
                      <a:pt x="944" y="550"/>
                    </a:lnTo>
                    <a:lnTo>
                      <a:pt x="941" y="553"/>
                    </a:lnTo>
                    <a:lnTo>
                      <a:pt x="940" y="553"/>
                    </a:lnTo>
                    <a:lnTo>
                      <a:pt x="939" y="555"/>
                    </a:lnTo>
                    <a:lnTo>
                      <a:pt x="941" y="555"/>
                    </a:lnTo>
                    <a:lnTo>
                      <a:pt x="943" y="557"/>
                    </a:lnTo>
                    <a:lnTo>
                      <a:pt x="944" y="556"/>
                    </a:lnTo>
                    <a:lnTo>
                      <a:pt x="945" y="553"/>
                    </a:lnTo>
                    <a:lnTo>
                      <a:pt x="948" y="552"/>
                    </a:lnTo>
                    <a:lnTo>
                      <a:pt x="951" y="552"/>
                    </a:lnTo>
                    <a:lnTo>
                      <a:pt x="952" y="553"/>
                    </a:lnTo>
                    <a:lnTo>
                      <a:pt x="951" y="553"/>
                    </a:lnTo>
                    <a:lnTo>
                      <a:pt x="951" y="555"/>
                    </a:lnTo>
                    <a:lnTo>
                      <a:pt x="954" y="555"/>
                    </a:lnTo>
                    <a:lnTo>
                      <a:pt x="958" y="556"/>
                    </a:lnTo>
                    <a:lnTo>
                      <a:pt x="958" y="557"/>
                    </a:lnTo>
                    <a:lnTo>
                      <a:pt x="956" y="556"/>
                    </a:lnTo>
                    <a:lnTo>
                      <a:pt x="955" y="557"/>
                    </a:lnTo>
                    <a:lnTo>
                      <a:pt x="955" y="560"/>
                    </a:lnTo>
                    <a:lnTo>
                      <a:pt x="959" y="562"/>
                    </a:lnTo>
                    <a:lnTo>
                      <a:pt x="959" y="563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54" y="566"/>
                    </a:lnTo>
                    <a:lnTo>
                      <a:pt x="956" y="567"/>
                    </a:lnTo>
                    <a:lnTo>
                      <a:pt x="956" y="570"/>
                    </a:lnTo>
                    <a:lnTo>
                      <a:pt x="954" y="570"/>
                    </a:lnTo>
                    <a:lnTo>
                      <a:pt x="954" y="573"/>
                    </a:lnTo>
                    <a:lnTo>
                      <a:pt x="951" y="574"/>
                    </a:lnTo>
                    <a:lnTo>
                      <a:pt x="948" y="571"/>
                    </a:lnTo>
                    <a:lnTo>
                      <a:pt x="950" y="574"/>
                    </a:lnTo>
                    <a:lnTo>
                      <a:pt x="954" y="575"/>
                    </a:lnTo>
                    <a:lnTo>
                      <a:pt x="955" y="575"/>
                    </a:lnTo>
                    <a:lnTo>
                      <a:pt x="958" y="577"/>
                    </a:lnTo>
                    <a:lnTo>
                      <a:pt x="955" y="578"/>
                    </a:lnTo>
                    <a:lnTo>
                      <a:pt x="954" y="577"/>
                    </a:lnTo>
                    <a:lnTo>
                      <a:pt x="952" y="578"/>
                    </a:lnTo>
                    <a:lnTo>
                      <a:pt x="954" y="580"/>
                    </a:lnTo>
                    <a:lnTo>
                      <a:pt x="955" y="578"/>
                    </a:lnTo>
                    <a:lnTo>
                      <a:pt x="958" y="580"/>
                    </a:lnTo>
                    <a:lnTo>
                      <a:pt x="956" y="582"/>
                    </a:lnTo>
                    <a:lnTo>
                      <a:pt x="955" y="584"/>
                    </a:lnTo>
                    <a:lnTo>
                      <a:pt x="954" y="584"/>
                    </a:lnTo>
                    <a:lnTo>
                      <a:pt x="952" y="586"/>
                    </a:lnTo>
                    <a:lnTo>
                      <a:pt x="950" y="589"/>
                    </a:lnTo>
                    <a:lnTo>
                      <a:pt x="947" y="589"/>
                    </a:lnTo>
                    <a:lnTo>
                      <a:pt x="944" y="592"/>
                    </a:lnTo>
                    <a:lnTo>
                      <a:pt x="943" y="592"/>
                    </a:lnTo>
                    <a:lnTo>
                      <a:pt x="940" y="593"/>
                    </a:lnTo>
                    <a:lnTo>
                      <a:pt x="939" y="593"/>
                    </a:lnTo>
                    <a:lnTo>
                      <a:pt x="939" y="595"/>
                    </a:lnTo>
                    <a:lnTo>
                      <a:pt x="936" y="595"/>
                    </a:lnTo>
                    <a:lnTo>
                      <a:pt x="934" y="593"/>
                    </a:lnTo>
                    <a:lnTo>
                      <a:pt x="933" y="595"/>
                    </a:lnTo>
                    <a:lnTo>
                      <a:pt x="930" y="595"/>
                    </a:lnTo>
                    <a:lnTo>
                      <a:pt x="930" y="593"/>
                    </a:lnTo>
                    <a:lnTo>
                      <a:pt x="927" y="596"/>
                    </a:lnTo>
                    <a:lnTo>
                      <a:pt x="925" y="595"/>
                    </a:lnTo>
                    <a:lnTo>
                      <a:pt x="923" y="593"/>
                    </a:lnTo>
                    <a:lnTo>
                      <a:pt x="922" y="595"/>
                    </a:lnTo>
                    <a:lnTo>
                      <a:pt x="922" y="596"/>
                    </a:lnTo>
                    <a:lnTo>
                      <a:pt x="921" y="596"/>
                    </a:lnTo>
                    <a:lnTo>
                      <a:pt x="918" y="596"/>
                    </a:lnTo>
                    <a:lnTo>
                      <a:pt x="916" y="597"/>
                    </a:lnTo>
                    <a:lnTo>
                      <a:pt x="918" y="597"/>
                    </a:lnTo>
                    <a:lnTo>
                      <a:pt x="918" y="599"/>
                    </a:lnTo>
                    <a:lnTo>
                      <a:pt x="915" y="602"/>
                    </a:lnTo>
                    <a:lnTo>
                      <a:pt x="914" y="600"/>
                    </a:lnTo>
                    <a:lnTo>
                      <a:pt x="914" y="603"/>
                    </a:lnTo>
                    <a:lnTo>
                      <a:pt x="912" y="607"/>
                    </a:lnTo>
                    <a:lnTo>
                      <a:pt x="909" y="606"/>
                    </a:lnTo>
                    <a:lnTo>
                      <a:pt x="909" y="607"/>
                    </a:lnTo>
                    <a:lnTo>
                      <a:pt x="907" y="609"/>
                    </a:lnTo>
                    <a:lnTo>
                      <a:pt x="905" y="611"/>
                    </a:lnTo>
                    <a:lnTo>
                      <a:pt x="904" y="611"/>
                    </a:lnTo>
                    <a:lnTo>
                      <a:pt x="903" y="611"/>
                    </a:lnTo>
                    <a:lnTo>
                      <a:pt x="900" y="611"/>
                    </a:lnTo>
                    <a:lnTo>
                      <a:pt x="898" y="614"/>
                    </a:lnTo>
                    <a:lnTo>
                      <a:pt x="897" y="614"/>
                    </a:lnTo>
                    <a:lnTo>
                      <a:pt x="894" y="614"/>
                    </a:lnTo>
                    <a:lnTo>
                      <a:pt x="890" y="614"/>
                    </a:lnTo>
                    <a:lnTo>
                      <a:pt x="890" y="613"/>
                    </a:lnTo>
                    <a:lnTo>
                      <a:pt x="887" y="614"/>
                    </a:lnTo>
                    <a:lnTo>
                      <a:pt x="885" y="614"/>
                    </a:lnTo>
                    <a:lnTo>
                      <a:pt x="879" y="615"/>
                    </a:lnTo>
                    <a:lnTo>
                      <a:pt x="876" y="615"/>
                    </a:lnTo>
                    <a:lnTo>
                      <a:pt x="878" y="614"/>
                    </a:lnTo>
                    <a:lnTo>
                      <a:pt x="875" y="613"/>
                    </a:lnTo>
                    <a:lnTo>
                      <a:pt x="874" y="614"/>
                    </a:lnTo>
                    <a:lnTo>
                      <a:pt x="871" y="614"/>
                    </a:lnTo>
                    <a:lnTo>
                      <a:pt x="867" y="613"/>
                    </a:lnTo>
                    <a:lnTo>
                      <a:pt x="867" y="613"/>
                    </a:lnTo>
                    <a:lnTo>
                      <a:pt x="863" y="613"/>
                    </a:lnTo>
                    <a:lnTo>
                      <a:pt x="861" y="611"/>
                    </a:lnTo>
                    <a:lnTo>
                      <a:pt x="860" y="611"/>
                    </a:lnTo>
                    <a:lnTo>
                      <a:pt x="858" y="613"/>
                    </a:lnTo>
                    <a:lnTo>
                      <a:pt x="854" y="611"/>
                    </a:lnTo>
                    <a:lnTo>
                      <a:pt x="850" y="610"/>
                    </a:lnTo>
                    <a:lnTo>
                      <a:pt x="849" y="611"/>
                    </a:lnTo>
                    <a:lnTo>
                      <a:pt x="846" y="611"/>
                    </a:lnTo>
                    <a:lnTo>
                      <a:pt x="845" y="610"/>
                    </a:lnTo>
                    <a:lnTo>
                      <a:pt x="842" y="611"/>
                    </a:lnTo>
                    <a:lnTo>
                      <a:pt x="839" y="611"/>
                    </a:lnTo>
                    <a:lnTo>
                      <a:pt x="838" y="611"/>
                    </a:lnTo>
                    <a:lnTo>
                      <a:pt x="833" y="609"/>
                    </a:lnTo>
                    <a:lnTo>
                      <a:pt x="828" y="610"/>
                    </a:lnTo>
                    <a:lnTo>
                      <a:pt x="825" y="609"/>
                    </a:lnTo>
                    <a:lnTo>
                      <a:pt x="822" y="607"/>
                    </a:lnTo>
                    <a:lnTo>
                      <a:pt x="821" y="607"/>
                    </a:lnTo>
                    <a:lnTo>
                      <a:pt x="820" y="609"/>
                    </a:lnTo>
                    <a:lnTo>
                      <a:pt x="821" y="610"/>
                    </a:lnTo>
                    <a:lnTo>
                      <a:pt x="820" y="611"/>
                    </a:lnTo>
                    <a:lnTo>
                      <a:pt x="817" y="613"/>
                    </a:lnTo>
                    <a:lnTo>
                      <a:pt x="813" y="617"/>
                    </a:lnTo>
                    <a:lnTo>
                      <a:pt x="810" y="618"/>
                    </a:lnTo>
                    <a:lnTo>
                      <a:pt x="809" y="620"/>
                    </a:lnTo>
                    <a:lnTo>
                      <a:pt x="809" y="621"/>
                    </a:lnTo>
                    <a:lnTo>
                      <a:pt x="807" y="625"/>
                    </a:lnTo>
                    <a:lnTo>
                      <a:pt x="806" y="627"/>
                    </a:lnTo>
                    <a:lnTo>
                      <a:pt x="802" y="627"/>
                    </a:lnTo>
                    <a:lnTo>
                      <a:pt x="800" y="628"/>
                    </a:lnTo>
                    <a:lnTo>
                      <a:pt x="795" y="628"/>
                    </a:lnTo>
                    <a:lnTo>
                      <a:pt x="793" y="631"/>
                    </a:lnTo>
                    <a:lnTo>
                      <a:pt x="792" y="632"/>
                    </a:lnTo>
                    <a:lnTo>
                      <a:pt x="791" y="631"/>
                    </a:lnTo>
                    <a:lnTo>
                      <a:pt x="788" y="632"/>
                    </a:lnTo>
                    <a:lnTo>
                      <a:pt x="788" y="635"/>
                    </a:lnTo>
                    <a:lnTo>
                      <a:pt x="785" y="635"/>
                    </a:lnTo>
                    <a:lnTo>
                      <a:pt x="782" y="638"/>
                    </a:lnTo>
                    <a:lnTo>
                      <a:pt x="781" y="639"/>
                    </a:lnTo>
                    <a:lnTo>
                      <a:pt x="780" y="639"/>
                    </a:lnTo>
                    <a:lnTo>
                      <a:pt x="777" y="643"/>
                    </a:lnTo>
                    <a:lnTo>
                      <a:pt x="771" y="646"/>
                    </a:lnTo>
                    <a:lnTo>
                      <a:pt x="770" y="651"/>
                    </a:lnTo>
                    <a:lnTo>
                      <a:pt x="767" y="653"/>
                    </a:lnTo>
                    <a:lnTo>
                      <a:pt x="764" y="656"/>
                    </a:lnTo>
                    <a:lnTo>
                      <a:pt x="762" y="657"/>
                    </a:lnTo>
                    <a:lnTo>
                      <a:pt x="760" y="660"/>
                    </a:lnTo>
                    <a:lnTo>
                      <a:pt x="759" y="662"/>
                    </a:lnTo>
                    <a:lnTo>
                      <a:pt x="752" y="667"/>
                    </a:lnTo>
                    <a:lnTo>
                      <a:pt x="752" y="668"/>
                    </a:lnTo>
                    <a:lnTo>
                      <a:pt x="745" y="671"/>
                    </a:lnTo>
                    <a:lnTo>
                      <a:pt x="741" y="672"/>
                    </a:lnTo>
                    <a:lnTo>
                      <a:pt x="744" y="672"/>
                    </a:lnTo>
                    <a:lnTo>
                      <a:pt x="751" y="669"/>
                    </a:lnTo>
                    <a:lnTo>
                      <a:pt x="757" y="667"/>
                    </a:lnTo>
                    <a:lnTo>
                      <a:pt x="762" y="664"/>
                    </a:lnTo>
                    <a:lnTo>
                      <a:pt x="764" y="660"/>
                    </a:lnTo>
                    <a:lnTo>
                      <a:pt x="767" y="656"/>
                    </a:lnTo>
                    <a:lnTo>
                      <a:pt x="770" y="656"/>
                    </a:lnTo>
                    <a:lnTo>
                      <a:pt x="777" y="649"/>
                    </a:lnTo>
                    <a:lnTo>
                      <a:pt x="785" y="643"/>
                    </a:lnTo>
                    <a:lnTo>
                      <a:pt x="792" y="639"/>
                    </a:lnTo>
                    <a:lnTo>
                      <a:pt x="795" y="639"/>
                    </a:lnTo>
                    <a:lnTo>
                      <a:pt x="799" y="636"/>
                    </a:lnTo>
                    <a:lnTo>
                      <a:pt x="806" y="635"/>
                    </a:lnTo>
                    <a:lnTo>
                      <a:pt x="814" y="632"/>
                    </a:lnTo>
                    <a:lnTo>
                      <a:pt x="817" y="632"/>
                    </a:lnTo>
                    <a:lnTo>
                      <a:pt x="820" y="631"/>
                    </a:lnTo>
                    <a:lnTo>
                      <a:pt x="828" y="631"/>
                    </a:lnTo>
                    <a:lnTo>
                      <a:pt x="833" y="633"/>
                    </a:lnTo>
                    <a:lnTo>
                      <a:pt x="838" y="636"/>
                    </a:lnTo>
                    <a:lnTo>
                      <a:pt x="838" y="638"/>
                    </a:lnTo>
                    <a:lnTo>
                      <a:pt x="833" y="636"/>
                    </a:lnTo>
                    <a:lnTo>
                      <a:pt x="835" y="638"/>
                    </a:lnTo>
                    <a:lnTo>
                      <a:pt x="833" y="638"/>
                    </a:lnTo>
                    <a:lnTo>
                      <a:pt x="836" y="638"/>
                    </a:lnTo>
                    <a:lnTo>
                      <a:pt x="839" y="639"/>
                    </a:lnTo>
                    <a:lnTo>
                      <a:pt x="840" y="640"/>
                    </a:lnTo>
                    <a:lnTo>
                      <a:pt x="839" y="642"/>
                    </a:lnTo>
                    <a:lnTo>
                      <a:pt x="839" y="642"/>
                    </a:lnTo>
                    <a:lnTo>
                      <a:pt x="838" y="647"/>
                    </a:lnTo>
                    <a:lnTo>
                      <a:pt x="835" y="647"/>
                    </a:lnTo>
                    <a:lnTo>
                      <a:pt x="832" y="650"/>
                    </a:lnTo>
                    <a:lnTo>
                      <a:pt x="829" y="650"/>
                    </a:lnTo>
                    <a:lnTo>
                      <a:pt x="827" y="653"/>
                    </a:lnTo>
                    <a:lnTo>
                      <a:pt x="824" y="653"/>
                    </a:lnTo>
                    <a:lnTo>
                      <a:pt x="821" y="650"/>
                    </a:lnTo>
                    <a:lnTo>
                      <a:pt x="818" y="650"/>
                    </a:lnTo>
                    <a:lnTo>
                      <a:pt x="817" y="650"/>
                    </a:lnTo>
                    <a:lnTo>
                      <a:pt x="814" y="651"/>
                    </a:lnTo>
                    <a:lnTo>
                      <a:pt x="811" y="650"/>
                    </a:lnTo>
                    <a:lnTo>
                      <a:pt x="807" y="653"/>
                    </a:lnTo>
                    <a:lnTo>
                      <a:pt x="811" y="651"/>
                    </a:lnTo>
                    <a:lnTo>
                      <a:pt x="814" y="653"/>
                    </a:lnTo>
                    <a:lnTo>
                      <a:pt x="820" y="654"/>
                    </a:lnTo>
                    <a:lnTo>
                      <a:pt x="821" y="656"/>
                    </a:lnTo>
                    <a:lnTo>
                      <a:pt x="821" y="658"/>
                    </a:lnTo>
                    <a:lnTo>
                      <a:pt x="825" y="657"/>
                    </a:lnTo>
                    <a:lnTo>
                      <a:pt x="827" y="654"/>
                    </a:lnTo>
                    <a:lnTo>
                      <a:pt x="829" y="654"/>
                    </a:lnTo>
                    <a:lnTo>
                      <a:pt x="831" y="656"/>
                    </a:lnTo>
                    <a:lnTo>
                      <a:pt x="832" y="656"/>
                    </a:lnTo>
                    <a:lnTo>
                      <a:pt x="833" y="657"/>
                    </a:lnTo>
                    <a:lnTo>
                      <a:pt x="831" y="660"/>
                    </a:lnTo>
                    <a:lnTo>
                      <a:pt x="827" y="667"/>
                    </a:lnTo>
                    <a:lnTo>
                      <a:pt x="825" y="667"/>
                    </a:lnTo>
                    <a:lnTo>
                      <a:pt x="824" y="668"/>
                    </a:lnTo>
                    <a:lnTo>
                      <a:pt x="829" y="668"/>
                    </a:lnTo>
                    <a:lnTo>
                      <a:pt x="829" y="669"/>
                    </a:lnTo>
                    <a:lnTo>
                      <a:pt x="827" y="672"/>
                    </a:lnTo>
                    <a:lnTo>
                      <a:pt x="829" y="674"/>
                    </a:lnTo>
                    <a:lnTo>
                      <a:pt x="828" y="676"/>
                    </a:lnTo>
                    <a:lnTo>
                      <a:pt x="829" y="679"/>
                    </a:lnTo>
                    <a:lnTo>
                      <a:pt x="831" y="680"/>
                    </a:lnTo>
                    <a:lnTo>
                      <a:pt x="832" y="683"/>
                    </a:lnTo>
                    <a:lnTo>
                      <a:pt x="835" y="683"/>
                    </a:lnTo>
                    <a:lnTo>
                      <a:pt x="835" y="685"/>
                    </a:lnTo>
                    <a:lnTo>
                      <a:pt x="839" y="685"/>
                    </a:lnTo>
                    <a:lnTo>
                      <a:pt x="839" y="687"/>
                    </a:lnTo>
                    <a:lnTo>
                      <a:pt x="836" y="687"/>
                    </a:lnTo>
                    <a:lnTo>
                      <a:pt x="839" y="690"/>
                    </a:lnTo>
                    <a:lnTo>
                      <a:pt x="843" y="690"/>
                    </a:lnTo>
                    <a:lnTo>
                      <a:pt x="846" y="691"/>
                    </a:lnTo>
                    <a:lnTo>
                      <a:pt x="847" y="690"/>
                    </a:lnTo>
                    <a:lnTo>
                      <a:pt x="850" y="691"/>
                    </a:lnTo>
                    <a:lnTo>
                      <a:pt x="851" y="693"/>
                    </a:lnTo>
                    <a:lnTo>
                      <a:pt x="856" y="694"/>
                    </a:lnTo>
                    <a:lnTo>
                      <a:pt x="857" y="693"/>
                    </a:lnTo>
                    <a:lnTo>
                      <a:pt x="860" y="690"/>
                    </a:lnTo>
                    <a:lnTo>
                      <a:pt x="861" y="693"/>
                    </a:lnTo>
                    <a:lnTo>
                      <a:pt x="860" y="694"/>
                    </a:lnTo>
                    <a:lnTo>
                      <a:pt x="864" y="694"/>
                    </a:lnTo>
                    <a:lnTo>
                      <a:pt x="868" y="697"/>
                    </a:lnTo>
                    <a:lnTo>
                      <a:pt x="868" y="698"/>
                    </a:lnTo>
                    <a:lnTo>
                      <a:pt x="867" y="698"/>
                    </a:lnTo>
                    <a:lnTo>
                      <a:pt x="865" y="698"/>
                    </a:lnTo>
                    <a:lnTo>
                      <a:pt x="868" y="700"/>
                    </a:lnTo>
                    <a:lnTo>
                      <a:pt x="869" y="700"/>
                    </a:lnTo>
                    <a:lnTo>
                      <a:pt x="871" y="701"/>
                    </a:lnTo>
                    <a:lnTo>
                      <a:pt x="869" y="703"/>
                    </a:lnTo>
                    <a:lnTo>
                      <a:pt x="868" y="701"/>
                    </a:lnTo>
                    <a:lnTo>
                      <a:pt x="865" y="701"/>
                    </a:lnTo>
                    <a:lnTo>
                      <a:pt x="861" y="703"/>
                    </a:lnTo>
                    <a:lnTo>
                      <a:pt x="856" y="707"/>
                    </a:lnTo>
                    <a:lnTo>
                      <a:pt x="853" y="707"/>
                    </a:lnTo>
                    <a:lnTo>
                      <a:pt x="849" y="708"/>
                    </a:lnTo>
                    <a:lnTo>
                      <a:pt x="845" y="708"/>
                    </a:lnTo>
                    <a:lnTo>
                      <a:pt x="840" y="711"/>
                    </a:lnTo>
                    <a:lnTo>
                      <a:pt x="838" y="711"/>
                    </a:lnTo>
                    <a:lnTo>
                      <a:pt x="838" y="712"/>
                    </a:lnTo>
                    <a:lnTo>
                      <a:pt x="835" y="712"/>
                    </a:lnTo>
                    <a:lnTo>
                      <a:pt x="833" y="709"/>
                    </a:lnTo>
                    <a:lnTo>
                      <a:pt x="832" y="708"/>
                    </a:lnTo>
                    <a:lnTo>
                      <a:pt x="831" y="709"/>
                    </a:lnTo>
                    <a:lnTo>
                      <a:pt x="829" y="709"/>
                    </a:lnTo>
                    <a:lnTo>
                      <a:pt x="828" y="714"/>
                    </a:lnTo>
                    <a:lnTo>
                      <a:pt x="829" y="715"/>
                    </a:lnTo>
                    <a:lnTo>
                      <a:pt x="825" y="718"/>
                    </a:lnTo>
                    <a:lnTo>
                      <a:pt x="821" y="722"/>
                    </a:lnTo>
                    <a:lnTo>
                      <a:pt x="818" y="723"/>
                    </a:lnTo>
                    <a:lnTo>
                      <a:pt x="816" y="725"/>
                    </a:lnTo>
                    <a:lnTo>
                      <a:pt x="814" y="725"/>
                    </a:lnTo>
                    <a:lnTo>
                      <a:pt x="813" y="726"/>
                    </a:lnTo>
                    <a:lnTo>
                      <a:pt x="813" y="727"/>
                    </a:lnTo>
                    <a:lnTo>
                      <a:pt x="811" y="729"/>
                    </a:lnTo>
                    <a:lnTo>
                      <a:pt x="810" y="727"/>
                    </a:lnTo>
                    <a:lnTo>
                      <a:pt x="809" y="729"/>
                    </a:lnTo>
                    <a:lnTo>
                      <a:pt x="807" y="727"/>
                    </a:lnTo>
                    <a:lnTo>
                      <a:pt x="807" y="725"/>
                    </a:lnTo>
                    <a:lnTo>
                      <a:pt x="806" y="723"/>
                    </a:lnTo>
                    <a:lnTo>
                      <a:pt x="804" y="725"/>
                    </a:lnTo>
                    <a:lnTo>
                      <a:pt x="803" y="722"/>
                    </a:lnTo>
                    <a:lnTo>
                      <a:pt x="803" y="719"/>
                    </a:lnTo>
                    <a:lnTo>
                      <a:pt x="803" y="716"/>
                    </a:lnTo>
                    <a:lnTo>
                      <a:pt x="804" y="712"/>
                    </a:lnTo>
                    <a:lnTo>
                      <a:pt x="809" y="709"/>
                    </a:lnTo>
                    <a:lnTo>
                      <a:pt x="809" y="707"/>
                    </a:lnTo>
                    <a:lnTo>
                      <a:pt x="814" y="704"/>
                    </a:lnTo>
                    <a:lnTo>
                      <a:pt x="820" y="703"/>
                    </a:lnTo>
                    <a:lnTo>
                      <a:pt x="824" y="700"/>
                    </a:lnTo>
                    <a:lnTo>
                      <a:pt x="828" y="698"/>
                    </a:lnTo>
                    <a:lnTo>
                      <a:pt x="829" y="700"/>
                    </a:lnTo>
                    <a:lnTo>
                      <a:pt x="829" y="703"/>
                    </a:lnTo>
                    <a:lnTo>
                      <a:pt x="832" y="703"/>
                    </a:lnTo>
                    <a:lnTo>
                      <a:pt x="831" y="703"/>
                    </a:lnTo>
                    <a:lnTo>
                      <a:pt x="832" y="700"/>
                    </a:lnTo>
                    <a:lnTo>
                      <a:pt x="833" y="700"/>
                    </a:lnTo>
                    <a:lnTo>
                      <a:pt x="838" y="700"/>
                    </a:lnTo>
                    <a:lnTo>
                      <a:pt x="840" y="698"/>
                    </a:lnTo>
                    <a:lnTo>
                      <a:pt x="836" y="698"/>
                    </a:lnTo>
                    <a:lnTo>
                      <a:pt x="831" y="698"/>
                    </a:lnTo>
                    <a:lnTo>
                      <a:pt x="829" y="697"/>
                    </a:lnTo>
                    <a:lnTo>
                      <a:pt x="827" y="697"/>
                    </a:lnTo>
                    <a:lnTo>
                      <a:pt x="825" y="698"/>
                    </a:lnTo>
                    <a:lnTo>
                      <a:pt x="822" y="698"/>
                    </a:lnTo>
                    <a:lnTo>
                      <a:pt x="825" y="694"/>
                    </a:lnTo>
                    <a:lnTo>
                      <a:pt x="827" y="694"/>
                    </a:lnTo>
                    <a:lnTo>
                      <a:pt x="829" y="691"/>
                    </a:lnTo>
                    <a:lnTo>
                      <a:pt x="831" y="690"/>
                    </a:lnTo>
                    <a:lnTo>
                      <a:pt x="828" y="690"/>
                    </a:lnTo>
                    <a:lnTo>
                      <a:pt x="828" y="689"/>
                    </a:lnTo>
                    <a:lnTo>
                      <a:pt x="825" y="693"/>
                    </a:lnTo>
                    <a:lnTo>
                      <a:pt x="822" y="694"/>
                    </a:lnTo>
                    <a:lnTo>
                      <a:pt x="820" y="697"/>
                    </a:lnTo>
                    <a:lnTo>
                      <a:pt x="817" y="697"/>
                    </a:lnTo>
                    <a:lnTo>
                      <a:pt x="816" y="698"/>
                    </a:lnTo>
                    <a:lnTo>
                      <a:pt x="810" y="700"/>
                    </a:lnTo>
                    <a:lnTo>
                      <a:pt x="809" y="700"/>
                    </a:lnTo>
                    <a:lnTo>
                      <a:pt x="810" y="698"/>
                    </a:lnTo>
                    <a:lnTo>
                      <a:pt x="809" y="698"/>
                    </a:lnTo>
                    <a:lnTo>
                      <a:pt x="810" y="696"/>
                    </a:lnTo>
                    <a:lnTo>
                      <a:pt x="809" y="698"/>
                    </a:lnTo>
                    <a:lnTo>
                      <a:pt x="807" y="700"/>
                    </a:lnTo>
                    <a:lnTo>
                      <a:pt x="803" y="701"/>
                    </a:lnTo>
                    <a:lnTo>
                      <a:pt x="802" y="700"/>
                    </a:lnTo>
                    <a:lnTo>
                      <a:pt x="800" y="701"/>
                    </a:lnTo>
                    <a:lnTo>
                      <a:pt x="799" y="701"/>
                    </a:lnTo>
                    <a:lnTo>
                      <a:pt x="798" y="700"/>
                    </a:lnTo>
                    <a:lnTo>
                      <a:pt x="795" y="700"/>
                    </a:lnTo>
                    <a:lnTo>
                      <a:pt x="791" y="698"/>
                    </a:lnTo>
                    <a:lnTo>
                      <a:pt x="791" y="698"/>
                    </a:lnTo>
                    <a:lnTo>
                      <a:pt x="791" y="698"/>
                    </a:lnTo>
                    <a:lnTo>
                      <a:pt x="791" y="697"/>
                    </a:lnTo>
                    <a:lnTo>
                      <a:pt x="791" y="696"/>
                    </a:lnTo>
                    <a:lnTo>
                      <a:pt x="791" y="694"/>
                    </a:lnTo>
                    <a:lnTo>
                      <a:pt x="791" y="693"/>
                    </a:lnTo>
                    <a:lnTo>
                      <a:pt x="791" y="690"/>
                    </a:lnTo>
                    <a:lnTo>
                      <a:pt x="789" y="689"/>
                    </a:lnTo>
                    <a:lnTo>
                      <a:pt x="788" y="689"/>
                    </a:lnTo>
                    <a:lnTo>
                      <a:pt x="789" y="687"/>
                    </a:lnTo>
                    <a:lnTo>
                      <a:pt x="792" y="671"/>
                    </a:lnTo>
                    <a:lnTo>
                      <a:pt x="792" y="667"/>
                    </a:lnTo>
                    <a:lnTo>
                      <a:pt x="787" y="661"/>
                    </a:lnTo>
                    <a:lnTo>
                      <a:pt x="785" y="662"/>
                    </a:lnTo>
                    <a:lnTo>
                      <a:pt x="781" y="661"/>
                    </a:lnTo>
                    <a:lnTo>
                      <a:pt x="778" y="662"/>
                    </a:lnTo>
                    <a:lnTo>
                      <a:pt x="777" y="660"/>
                    </a:lnTo>
                    <a:lnTo>
                      <a:pt x="775" y="660"/>
                    </a:lnTo>
                    <a:lnTo>
                      <a:pt x="774" y="660"/>
                    </a:lnTo>
                    <a:lnTo>
                      <a:pt x="773" y="661"/>
                    </a:lnTo>
                    <a:lnTo>
                      <a:pt x="771" y="664"/>
                    </a:lnTo>
                    <a:lnTo>
                      <a:pt x="767" y="669"/>
                    </a:lnTo>
                    <a:lnTo>
                      <a:pt x="764" y="672"/>
                    </a:lnTo>
                    <a:lnTo>
                      <a:pt x="764" y="674"/>
                    </a:lnTo>
                    <a:lnTo>
                      <a:pt x="762" y="676"/>
                    </a:lnTo>
                    <a:lnTo>
                      <a:pt x="760" y="679"/>
                    </a:lnTo>
                    <a:lnTo>
                      <a:pt x="760" y="682"/>
                    </a:lnTo>
                    <a:lnTo>
                      <a:pt x="756" y="686"/>
                    </a:lnTo>
                    <a:lnTo>
                      <a:pt x="755" y="686"/>
                    </a:lnTo>
                    <a:lnTo>
                      <a:pt x="751" y="691"/>
                    </a:lnTo>
                    <a:lnTo>
                      <a:pt x="749" y="693"/>
                    </a:lnTo>
                    <a:lnTo>
                      <a:pt x="748" y="694"/>
                    </a:lnTo>
                    <a:lnTo>
                      <a:pt x="745" y="694"/>
                    </a:lnTo>
                    <a:lnTo>
                      <a:pt x="744" y="694"/>
                    </a:lnTo>
                    <a:lnTo>
                      <a:pt x="742" y="694"/>
                    </a:lnTo>
                    <a:lnTo>
                      <a:pt x="742" y="694"/>
                    </a:lnTo>
                    <a:lnTo>
                      <a:pt x="738" y="697"/>
                    </a:lnTo>
                    <a:lnTo>
                      <a:pt x="699" y="697"/>
                    </a:lnTo>
                    <a:lnTo>
                      <a:pt x="695" y="697"/>
                    </a:lnTo>
                    <a:lnTo>
                      <a:pt x="694" y="700"/>
                    </a:lnTo>
                    <a:lnTo>
                      <a:pt x="690" y="701"/>
                    </a:lnTo>
                    <a:lnTo>
                      <a:pt x="687" y="704"/>
                    </a:lnTo>
                    <a:lnTo>
                      <a:pt x="681" y="709"/>
                    </a:lnTo>
                    <a:lnTo>
                      <a:pt x="677" y="709"/>
                    </a:lnTo>
                    <a:lnTo>
                      <a:pt x="676" y="711"/>
                    </a:lnTo>
                    <a:lnTo>
                      <a:pt x="665" y="719"/>
                    </a:lnTo>
                    <a:lnTo>
                      <a:pt x="640" y="727"/>
                    </a:lnTo>
                    <a:lnTo>
                      <a:pt x="639" y="733"/>
                    </a:lnTo>
                    <a:lnTo>
                      <a:pt x="633" y="736"/>
                    </a:lnTo>
                    <a:lnTo>
                      <a:pt x="588" y="748"/>
                    </a:lnTo>
                    <a:lnTo>
                      <a:pt x="585" y="744"/>
                    </a:lnTo>
                    <a:lnTo>
                      <a:pt x="588" y="740"/>
                    </a:lnTo>
                    <a:lnTo>
                      <a:pt x="593" y="738"/>
                    </a:lnTo>
                    <a:lnTo>
                      <a:pt x="594" y="736"/>
                    </a:lnTo>
                    <a:lnTo>
                      <a:pt x="596" y="732"/>
                    </a:lnTo>
                    <a:lnTo>
                      <a:pt x="597" y="729"/>
                    </a:lnTo>
                    <a:lnTo>
                      <a:pt x="599" y="711"/>
                    </a:lnTo>
                    <a:lnTo>
                      <a:pt x="590" y="671"/>
                    </a:lnTo>
                    <a:lnTo>
                      <a:pt x="582" y="664"/>
                    </a:lnTo>
                    <a:lnTo>
                      <a:pt x="578" y="660"/>
                    </a:lnTo>
                    <a:lnTo>
                      <a:pt x="525" y="635"/>
                    </a:lnTo>
                    <a:lnTo>
                      <a:pt x="524" y="633"/>
                    </a:lnTo>
                    <a:lnTo>
                      <a:pt x="520" y="633"/>
                    </a:lnTo>
                    <a:lnTo>
                      <a:pt x="518" y="632"/>
                    </a:lnTo>
                    <a:lnTo>
                      <a:pt x="513" y="632"/>
                    </a:lnTo>
                    <a:lnTo>
                      <a:pt x="512" y="629"/>
                    </a:lnTo>
                    <a:lnTo>
                      <a:pt x="510" y="628"/>
                    </a:lnTo>
                    <a:lnTo>
                      <a:pt x="509" y="629"/>
                    </a:lnTo>
                    <a:lnTo>
                      <a:pt x="505" y="629"/>
                    </a:lnTo>
                    <a:lnTo>
                      <a:pt x="502" y="629"/>
                    </a:lnTo>
                    <a:lnTo>
                      <a:pt x="500" y="627"/>
                    </a:lnTo>
                    <a:lnTo>
                      <a:pt x="498" y="627"/>
                    </a:lnTo>
                    <a:lnTo>
                      <a:pt x="494" y="625"/>
                    </a:lnTo>
                    <a:lnTo>
                      <a:pt x="492" y="621"/>
                    </a:lnTo>
                    <a:lnTo>
                      <a:pt x="489" y="621"/>
                    </a:lnTo>
                    <a:lnTo>
                      <a:pt x="487" y="620"/>
                    </a:lnTo>
                    <a:lnTo>
                      <a:pt x="484" y="620"/>
                    </a:lnTo>
                    <a:lnTo>
                      <a:pt x="483" y="618"/>
                    </a:lnTo>
                    <a:lnTo>
                      <a:pt x="480" y="620"/>
                    </a:lnTo>
                    <a:lnTo>
                      <a:pt x="478" y="620"/>
                    </a:lnTo>
                    <a:lnTo>
                      <a:pt x="477" y="618"/>
                    </a:lnTo>
                    <a:lnTo>
                      <a:pt x="474" y="617"/>
                    </a:lnTo>
                    <a:lnTo>
                      <a:pt x="474" y="617"/>
                    </a:lnTo>
                    <a:lnTo>
                      <a:pt x="471" y="615"/>
                    </a:lnTo>
                    <a:lnTo>
                      <a:pt x="471" y="615"/>
                    </a:lnTo>
                    <a:lnTo>
                      <a:pt x="470" y="613"/>
                    </a:lnTo>
                    <a:lnTo>
                      <a:pt x="469" y="613"/>
                    </a:lnTo>
                    <a:lnTo>
                      <a:pt x="466" y="610"/>
                    </a:lnTo>
                    <a:lnTo>
                      <a:pt x="463" y="610"/>
                    </a:lnTo>
                    <a:lnTo>
                      <a:pt x="460" y="610"/>
                    </a:lnTo>
                    <a:lnTo>
                      <a:pt x="118" y="575"/>
                    </a:lnTo>
                    <a:lnTo>
                      <a:pt x="118" y="575"/>
                    </a:lnTo>
                    <a:lnTo>
                      <a:pt x="115" y="575"/>
                    </a:lnTo>
                    <a:lnTo>
                      <a:pt x="115" y="570"/>
                    </a:lnTo>
                    <a:lnTo>
                      <a:pt x="116" y="566"/>
                    </a:lnTo>
                    <a:lnTo>
                      <a:pt x="118" y="562"/>
                    </a:lnTo>
                    <a:lnTo>
                      <a:pt x="116" y="563"/>
                    </a:lnTo>
                    <a:lnTo>
                      <a:pt x="114" y="564"/>
                    </a:lnTo>
                    <a:lnTo>
                      <a:pt x="109" y="566"/>
                    </a:lnTo>
                    <a:lnTo>
                      <a:pt x="107" y="563"/>
                    </a:lnTo>
                    <a:lnTo>
                      <a:pt x="108" y="560"/>
                    </a:lnTo>
                    <a:lnTo>
                      <a:pt x="109" y="560"/>
                    </a:lnTo>
                    <a:lnTo>
                      <a:pt x="109" y="563"/>
                    </a:lnTo>
                    <a:lnTo>
                      <a:pt x="111" y="563"/>
                    </a:lnTo>
                    <a:lnTo>
                      <a:pt x="111" y="562"/>
                    </a:lnTo>
                    <a:lnTo>
                      <a:pt x="109" y="559"/>
                    </a:lnTo>
                    <a:lnTo>
                      <a:pt x="109" y="557"/>
                    </a:lnTo>
                    <a:lnTo>
                      <a:pt x="108" y="557"/>
                    </a:lnTo>
                    <a:lnTo>
                      <a:pt x="105" y="557"/>
                    </a:lnTo>
                    <a:lnTo>
                      <a:pt x="103" y="556"/>
                    </a:lnTo>
                    <a:lnTo>
                      <a:pt x="101" y="553"/>
                    </a:lnTo>
                    <a:lnTo>
                      <a:pt x="101" y="552"/>
                    </a:lnTo>
                    <a:lnTo>
                      <a:pt x="104" y="549"/>
                    </a:lnTo>
                    <a:lnTo>
                      <a:pt x="105" y="546"/>
                    </a:lnTo>
                    <a:lnTo>
                      <a:pt x="108" y="545"/>
                    </a:lnTo>
                    <a:lnTo>
                      <a:pt x="107" y="544"/>
                    </a:lnTo>
                    <a:lnTo>
                      <a:pt x="104" y="545"/>
                    </a:lnTo>
                    <a:lnTo>
                      <a:pt x="101" y="545"/>
                    </a:lnTo>
                    <a:lnTo>
                      <a:pt x="101" y="544"/>
                    </a:lnTo>
                    <a:lnTo>
                      <a:pt x="103" y="542"/>
                    </a:lnTo>
                    <a:lnTo>
                      <a:pt x="105" y="538"/>
                    </a:lnTo>
                    <a:lnTo>
                      <a:pt x="105" y="535"/>
                    </a:lnTo>
                    <a:lnTo>
                      <a:pt x="107" y="534"/>
                    </a:lnTo>
                    <a:lnTo>
                      <a:pt x="107" y="531"/>
                    </a:lnTo>
                    <a:lnTo>
                      <a:pt x="104" y="533"/>
                    </a:lnTo>
                    <a:lnTo>
                      <a:pt x="104" y="534"/>
                    </a:lnTo>
                    <a:lnTo>
                      <a:pt x="103" y="539"/>
                    </a:lnTo>
                    <a:lnTo>
                      <a:pt x="100" y="544"/>
                    </a:lnTo>
                    <a:lnTo>
                      <a:pt x="98" y="544"/>
                    </a:lnTo>
                    <a:lnTo>
                      <a:pt x="97" y="542"/>
                    </a:lnTo>
                    <a:lnTo>
                      <a:pt x="96" y="542"/>
                    </a:lnTo>
                    <a:lnTo>
                      <a:pt x="96" y="541"/>
                    </a:lnTo>
                    <a:lnTo>
                      <a:pt x="97" y="539"/>
                    </a:lnTo>
                    <a:lnTo>
                      <a:pt x="97" y="538"/>
                    </a:lnTo>
                    <a:lnTo>
                      <a:pt x="94" y="539"/>
                    </a:lnTo>
                    <a:lnTo>
                      <a:pt x="93" y="541"/>
                    </a:lnTo>
                    <a:lnTo>
                      <a:pt x="93" y="541"/>
                    </a:lnTo>
                    <a:lnTo>
                      <a:pt x="91" y="539"/>
                    </a:lnTo>
                    <a:lnTo>
                      <a:pt x="90" y="539"/>
                    </a:lnTo>
                    <a:lnTo>
                      <a:pt x="89" y="541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7"/>
                    </a:lnTo>
                    <a:lnTo>
                      <a:pt x="91" y="537"/>
                    </a:lnTo>
                    <a:lnTo>
                      <a:pt x="94" y="537"/>
                    </a:lnTo>
                    <a:lnTo>
                      <a:pt x="97" y="534"/>
                    </a:lnTo>
                    <a:lnTo>
                      <a:pt x="98" y="531"/>
                    </a:lnTo>
                    <a:lnTo>
                      <a:pt x="98" y="528"/>
                    </a:lnTo>
                    <a:lnTo>
                      <a:pt x="98" y="531"/>
                    </a:lnTo>
                    <a:lnTo>
                      <a:pt x="96" y="533"/>
                    </a:lnTo>
                    <a:lnTo>
                      <a:pt x="94" y="535"/>
                    </a:lnTo>
                    <a:lnTo>
                      <a:pt x="93" y="535"/>
                    </a:lnTo>
                    <a:lnTo>
                      <a:pt x="90" y="535"/>
                    </a:lnTo>
                    <a:lnTo>
                      <a:pt x="89" y="533"/>
                    </a:lnTo>
                    <a:lnTo>
                      <a:pt x="86" y="533"/>
                    </a:lnTo>
                    <a:lnTo>
                      <a:pt x="86" y="531"/>
                    </a:lnTo>
                    <a:lnTo>
                      <a:pt x="89" y="531"/>
                    </a:lnTo>
                    <a:lnTo>
                      <a:pt x="87" y="530"/>
                    </a:lnTo>
                    <a:lnTo>
                      <a:pt x="85" y="531"/>
                    </a:lnTo>
                    <a:lnTo>
                      <a:pt x="82" y="530"/>
                    </a:lnTo>
                    <a:lnTo>
                      <a:pt x="80" y="530"/>
                    </a:lnTo>
                    <a:lnTo>
                      <a:pt x="79" y="531"/>
                    </a:lnTo>
                    <a:lnTo>
                      <a:pt x="76" y="530"/>
                    </a:lnTo>
                    <a:lnTo>
                      <a:pt x="75" y="527"/>
                    </a:lnTo>
                    <a:lnTo>
                      <a:pt x="76" y="526"/>
                    </a:lnTo>
                    <a:lnTo>
                      <a:pt x="78" y="527"/>
                    </a:lnTo>
                    <a:lnTo>
                      <a:pt x="80" y="528"/>
                    </a:lnTo>
                    <a:lnTo>
                      <a:pt x="85" y="527"/>
                    </a:lnTo>
                    <a:lnTo>
                      <a:pt x="85" y="526"/>
                    </a:lnTo>
                    <a:lnTo>
                      <a:pt x="83" y="527"/>
                    </a:lnTo>
                    <a:lnTo>
                      <a:pt x="79" y="526"/>
                    </a:lnTo>
                    <a:lnTo>
                      <a:pt x="78" y="526"/>
                    </a:lnTo>
                    <a:lnTo>
                      <a:pt x="79" y="524"/>
                    </a:lnTo>
                    <a:lnTo>
                      <a:pt x="80" y="526"/>
                    </a:lnTo>
                    <a:lnTo>
                      <a:pt x="83" y="524"/>
                    </a:lnTo>
                    <a:lnTo>
                      <a:pt x="85" y="524"/>
                    </a:lnTo>
                    <a:lnTo>
                      <a:pt x="80" y="524"/>
                    </a:lnTo>
                    <a:lnTo>
                      <a:pt x="79" y="523"/>
                    </a:lnTo>
                    <a:lnTo>
                      <a:pt x="76" y="523"/>
                    </a:lnTo>
                    <a:lnTo>
                      <a:pt x="75" y="523"/>
                    </a:lnTo>
                    <a:lnTo>
                      <a:pt x="73" y="523"/>
                    </a:lnTo>
                    <a:lnTo>
                      <a:pt x="73" y="520"/>
                    </a:lnTo>
                    <a:lnTo>
                      <a:pt x="76" y="520"/>
                    </a:lnTo>
                    <a:lnTo>
                      <a:pt x="78" y="520"/>
                    </a:lnTo>
                    <a:lnTo>
                      <a:pt x="80" y="521"/>
                    </a:lnTo>
                    <a:lnTo>
                      <a:pt x="82" y="520"/>
                    </a:lnTo>
                    <a:lnTo>
                      <a:pt x="79" y="520"/>
                    </a:lnTo>
                    <a:lnTo>
                      <a:pt x="78" y="519"/>
                    </a:lnTo>
                    <a:lnTo>
                      <a:pt x="73" y="519"/>
                    </a:lnTo>
                    <a:lnTo>
                      <a:pt x="75" y="517"/>
                    </a:lnTo>
                    <a:lnTo>
                      <a:pt x="78" y="516"/>
                    </a:lnTo>
                    <a:lnTo>
                      <a:pt x="79" y="517"/>
                    </a:lnTo>
                    <a:lnTo>
                      <a:pt x="82" y="516"/>
                    </a:lnTo>
                    <a:lnTo>
                      <a:pt x="80" y="516"/>
                    </a:lnTo>
                    <a:lnTo>
                      <a:pt x="80" y="515"/>
                    </a:lnTo>
                    <a:lnTo>
                      <a:pt x="82" y="513"/>
                    </a:lnTo>
                    <a:lnTo>
                      <a:pt x="86" y="513"/>
                    </a:lnTo>
                    <a:lnTo>
                      <a:pt x="87" y="513"/>
                    </a:lnTo>
                    <a:lnTo>
                      <a:pt x="89" y="512"/>
                    </a:lnTo>
                    <a:lnTo>
                      <a:pt x="85" y="512"/>
                    </a:lnTo>
                    <a:lnTo>
                      <a:pt x="83" y="510"/>
                    </a:lnTo>
                    <a:lnTo>
                      <a:pt x="82" y="510"/>
                    </a:lnTo>
                    <a:lnTo>
                      <a:pt x="80" y="512"/>
                    </a:lnTo>
                    <a:lnTo>
                      <a:pt x="78" y="513"/>
                    </a:lnTo>
                    <a:lnTo>
                      <a:pt x="76" y="515"/>
                    </a:lnTo>
                    <a:lnTo>
                      <a:pt x="76" y="513"/>
                    </a:lnTo>
                    <a:lnTo>
                      <a:pt x="76" y="512"/>
                    </a:lnTo>
                    <a:lnTo>
                      <a:pt x="75" y="510"/>
                    </a:lnTo>
                    <a:lnTo>
                      <a:pt x="76" y="508"/>
                    </a:lnTo>
                    <a:lnTo>
                      <a:pt x="80" y="506"/>
                    </a:lnTo>
                    <a:lnTo>
                      <a:pt x="82" y="505"/>
                    </a:lnTo>
                    <a:lnTo>
                      <a:pt x="87" y="499"/>
                    </a:lnTo>
                    <a:lnTo>
                      <a:pt x="89" y="499"/>
                    </a:lnTo>
                    <a:lnTo>
                      <a:pt x="90" y="501"/>
                    </a:lnTo>
                    <a:lnTo>
                      <a:pt x="90" y="505"/>
                    </a:lnTo>
                    <a:lnTo>
                      <a:pt x="91" y="506"/>
                    </a:lnTo>
                    <a:lnTo>
                      <a:pt x="93" y="506"/>
                    </a:lnTo>
                    <a:lnTo>
                      <a:pt x="91" y="502"/>
                    </a:lnTo>
                    <a:lnTo>
                      <a:pt x="91" y="498"/>
                    </a:lnTo>
                    <a:lnTo>
                      <a:pt x="94" y="498"/>
                    </a:lnTo>
                    <a:lnTo>
                      <a:pt x="97" y="498"/>
                    </a:lnTo>
                    <a:lnTo>
                      <a:pt x="94" y="497"/>
                    </a:lnTo>
                    <a:lnTo>
                      <a:pt x="91" y="497"/>
                    </a:lnTo>
                    <a:lnTo>
                      <a:pt x="90" y="498"/>
                    </a:lnTo>
                    <a:lnTo>
                      <a:pt x="89" y="495"/>
                    </a:lnTo>
                    <a:lnTo>
                      <a:pt x="90" y="494"/>
                    </a:lnTo>
                    <a:lnTo>
                      <a:pt x="91" y="492"/>
                    </a:lnTo>
                    <a:lnTo>
                      <a:pt x="94" y="491"/>
                    </a:lnTo>
                    <a:lnTo>
                      <a:pt x="97" y="488"/>
                    </a:lnTo>
                    <a:lnTo>
                      <a:pt x="96" y="486"/>
                    </a:lnTo>
                    <a:lnTo>
                      <a:pt x="96" y="487"/>
                    </a:lnTo>
                    <a:lnTo>
                      <a:pt x="94" y="488"/>
                    </a:lnTo>
                    <a:lnTo>
                      <a:pt x="93" y="491"/>
                    </a:lnTo>
                    <a:lnTo>
                      <a:pt x="90" y="491"/>
                    </a:lnTo>
                    <a:lnTo>
                      <a:pt x="87" y="494"/>
                    </a:lnTo>
                    <a:lnTo>
                      <a:pt x="83" y="497"/>
                    </a:lnTo>
                    <a:lnTo>
                      <a:pt x="80" y="498"/>
                    </a:lnTo>
                    <a:lnTo>
                      <a:pt x="78" y="497"/>
                    </a:lnTo>
                    <a:lnTo>
                      <a:pt x="79" y="495"/>
                    </a:lnTo>
                    <a:lnTo>
                      <a:pt x="80" y="494"/>
                    </a:lnTo>
                    <a:lnTo>
                      <a:pt x="79" y="494"/>
                    </a:lnTo>
                    <a:lnTo>
                      <a:pt x="75" y="495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8" y="491"/>
                    </a:lnTo>
                    <a:lnTo>
                      <a:pt x="79" y="490"/>
                    </a:lnTo>
                    <a:lnTo>
                      <a:pt x="82" y="490"/>
                    </a:lnTo>
                    <a:lnTo>
                      <a:pt x="83" y="488"/>
                    </a:lnTo>
                    <a:lnTo>
                      <a:pt x="83" y="487"/>
                    </a:lnTo>
                    <a:lnTo>
                      <a:pt x="82" y="487"/>
                    </a:lnTo>
                    <a:lnTo>
                      <a:pt x="82" y="486"/>
                    </a:lnTo>
                    <a:lnTo>
                      <a:pt x="83" y="484"/>
                    </a:lnTo>
                    <a:lnTo>
                      <a:pt x="82" y="483"/>
                    </a:lnTo>
                    <a:lnTo>
                      <a:pt x="80" y="484"/>
                    </a:lnTo>
                    <a:lnTo>
                      <a:pt x="79" y="484"/>
                    </a:lnTo>
                    <a:lnTo>
                      <a:pt x="78" y="483"/>
                    </a:lnTo>
                    <a:lnTo>
                      <a:pt x="78" y="477"/>
                    </a:lnTo>
                    <a:lnTo>
                      <a:pt x="76" y="474"/>
                    </a:lnTo>
                    <a:lnTo>
                      <a:pt x="76" y="473"/>
                    </a:lnTo>
                    <a:lnTo>
                      <a:pt x="76" y="470"/>
                    </a:lnTo>
                    <a:lnTo>
                      <a:pt x="80" y="472"/>
                    </a:lnTo>
                    <a:lnTo>
                      <a:pt x="83" y="472"/>
                    </a:lnTo>
                    <a:lnTo>
                      <a:pt x="86" y="472"/>
                    </a:lnTo>
                    <a:lnTo>
                      <a:pt x="89" y="473"/>
                    </a:lnTo>
                    <a:lnTo>
                      <a:pt x="87" y="472"/>
                    </a:lnTo>
                    <a:lnTo>
                      <a:pt x="86" y="472"/>
                    </a:lnTo>
                    <a:lnTo>
                      <a:pt x="83" y="472"/>
                    </a:lnTo>
                    <a:lnTo>
                      <a:pt x="82" y="469"/>
                    </a:lnTo>
                    <a:lnTo>
                      <a:pt x="79" y="468"/>
                    </a:lnTo>
                    <a:lnTo>
                      <a:pt x="79" y="466"/>
                    </a:lnTo>
                    <a:lnTo>
                      <a:pt x="80" y="463"/>
                    </a:lnTo>
                    <a:lnTo>
                      <a:pt x="82" y="463"/>
                    </a:lnTo>
                    <a:lnTo>
                      <a:pt x="83" y="461"/>
                    </a:lnTo>
                    <a:lnTo>
                      <a:pt x="83" y="458"/>
                    </a:lnTo>
                    <a:lnTo>
                      <a:pt x="82" y="458"/>
                    </a:lnTo>
                    <a:lnTo>
                      <a:pt x="79" y="461"/>
                    </a:lnTo>
                    <a:lnTo>
                      <a:pt x="78" y="463"/>
                    </a:lnTo>
                    <a:lnTo>
                      <a:pt x="73" y="463"/>
                    </a:lnTo>
                    <a:lnTo>
                      <a:pt x="71" y="466"/>
                    </a:lnTo>
                    <a:lnTo>
                      <a:pt x="71" y="468"/>
                    </a:lnTo>
                    <a:lnTo>
                      <a:pt x="69" y="468"/>
                    </a:lnTo>
                    <a:lnTo>
                      <a:pt x="68" y="463"/>
                    </a:lnTo>
                    <a:lnTo>
                      <a:pt x="67" y="461"/>
                    </a:lnTo>
                    <a:lnTo>
                      <a:pt x="67" y="454"/>
                    </a:lnTo>
                    <a:lnTo>
                      <a:pt x="68" y="450"/>
                    </a:lnTo>
                    <a:lnTo>
                      <a:pt x="68" y="447"/>
                    </a:lnTo>
                    <a:lnTo>
                      <a:pt x="65" y="447"/>
                    </a:lnTo>
                    <a:lnTo>
                      <a:pt x="65" y="443"/>
                    </a:lnTo>
                    <a:lnTo>
                      <a:pt x="67" y="443"/>
                    </a:lnTo>
                    <a:lnTo>
                      <a:pt x="68" y="443"/>
                    </a:lnTo>
                    <a:lnTo>
                      <a:pt x="69" y="444"/>
                    </a:lnTo>
                    <a:lnTo>
                      <a:pt x="69" y="441"/>
                    </a:lnTo>
                    <a:lnTo>
                      <a:pt x="72" y="439"/>
                    </a:lnTo>
                    <a:lnTo>
                      <a:pt x="73" y="436"/>
                    </a:lnTo>
                    <a:lnTo>
                      <a:pt x="75" y="434"/>
                    </a:lnTo>
                    <a:lnTo>
                      <a:pt x="78" y="436"/>
                    </a:lnTo>
                    <a:lnTo>
                      <a:pt x="79" y="434"/>
                    </a:lnTo>
                    <a:lnTo>
                      <a:pt x="78" y="434"/>
                    </a:lnTo>
                    <a:lnTo>
                      <a:pt x="78" y="433"/>
                    </a:lnTo>
                    <a:lnTo>
                      <a:pt x="80" y="429"/>
                    </a:lnTo>
                    <a:lnTo>
                      <a:pt x="82" y="426"/>
                    </a:lnTo>
                    <a:lnTo>
                      <a:pt x="86" y="425"/>
                    </a:lnTo>
                    <a:lnTo>
                      <a:pt x="86" y="423"/>
                    </a:lnTo>
                    <a:lnTo>
                      <a:pt x="85" y="423"/>
                    </a:lnTo>
                    <a:lnTo>
                      <a:pt x="85" y="422"/>
                    </a:lnTo>
                    <a:lnTo>
                      <a:pt x="80" y="425"/>
                    </a:lnTo>
                    <a:lnTo>
                      <a:pt x="80" y="427"/>
                    </a:lnTo>
                    <a:lnTo>
                      <a:pt x="76" y="432"/>
                    </a:lnTo>
                    <a:lnTo>
                      <a:pt x="75" y="432"/>
                    </a:lnTo>
                    <a:lnTo>
                      <a:pt x="75" y="430"/>
                    </a:lnTo>
                    <a:lnTo>
                      <a:pt x="78" y="426"/>
                    </a:lnTo>
                    <a:lnTo>
                      <a:pt x="79" y="422"/>
                    </a:lnTo>
                    <a:lnTo>
                      <a:pt x="82" y="416"/>
                    </a:lnTo>
                    <a:lnTo>
                      <a:pt x="83" y="414"/>
                    </a:lnTo>
                    <a:lnTo>
                      <a:pt x="83" y="412"/>
                    </a:lnTo>
                    <a:lnTo>
                      <a:pt x="83" y="412"/>
                    </a:lnTo>
                    <a:lnTo>
                      <a:pt x="83" y="409"/>
                    </a:lnTo>
                    <a:lnTo>
                      <a:pt x="83" y="409"/>
                    </a:lnTo>
                    <a:lnTo>
                      <a:pt x="83" y="408"/>
                    </a:lnTo>
                    <a:lnTo>
                      <a:pt x="85" y="407"/>
                    </a:lnTo>
                    <a:lnTo>
                      <a:pt x="83" y="405"/>
                    </a:lnTo>
                    <a:lnTo>
                      <a:pt x="82" y="405"/>
                    </a:lnTo>
                    <a:lnTo>
                      <a:pt x="82" y="403"/>
                    </a:lnTo>
                    <a:lnTo>
                      <a:pt x="80" y="400"/>
                    </a:lnTo>
                    <a:lnTo>
                      <a:pt x="78" y="398"/>
                    </a:lnTo>
                    <a:lnTo>
                      <a:pt x="76" y="397"/>
                    </a:lnTo>
                    <a:lnTo>
                      <a:pt x="76" y="394"/>
                    </a:lnTo>
                    <a:lnTo>
                      <a:pt x="73" y="392"/>
                    </a:lnTo>
                    <a:lnTo>
                      <a:pt x="71" y="390"/>
                    </a:lnTo>
                    <a:lnTo>
                      <a:pt x="69" y="390"/>
                    </a:lnTo>
                    <a:lnTo>
                      <a:pt x="69" y="390"/>
                    </a:lnTo>
                    <a:lnTo>
                      <a:pt x="69" y="389"/>
                    </a:lnTo>
                    <a:lnTo>
                      <a:pt x="69" y="386"/>
                    </a:lnTo>
                    <a:lnTo>
                      <a:pt x="68" y="386"/>
                    </a:lnTo>
                    <a:lnTo>
                      <a:pt x="68" y="383"/>
                    </a:lnTo>
                    <a:lnTo>
                      <a:pt x="69" y="382"/>
                    </a:lnTo>
                    <a:lnTo>
                      <a:pt x="71" y="382"/>
                    </a:lnTo>
                    <a:lnTo>
                      <a:pt x="69" y="380"/>
                    </a:lnTo>
                    <a:lnTo>
                      <a:pt x="68" y="380"/>
                    </a:lnTo>
                    <a:lnTo>
                      <a:pt x="67" y="380"/>
                    </a:lnTo>
                    <a:lnTo>
                      <a:pt x="67" y="379"/>
                    </a:lnTo>
                    <a:lnTo>
                      <a:pt x="69" y="376"/>
                    </a:lnTo>
                    <a:lnTo>
                      <a:pt x="68" y="367"/>
                    </a:lnTo>
                    <a:lnTo>
                      <a:pt x="69" y="358"/>
                    </a:lnTo>
                    <a:lnTo>
                      <a:pt x="69" y="350"/>
                    </a:lnTo>
                    <a:lnTo>
                      <a:pt x="69" y="349"/>
                    </a:lnTo>
                    <a:lnTo>
                      <a:pt x="68" y="346"/>
                    </a:lnTo>
                    <a:lnTo>
                      <a:pt x="69" y="343"/>
                    </a:lnTo>
                    <a:lnTo>
                      <a:pt x="69" y="340"/>
                    </a:lnTo>
                    <a:lnTo>
                      <a:pt x="68" y="339"/>
                    </a:lnTo>
                    <a:lnTo>
                      <a:pt x="68" y="333"/>
                    </a:lnTo>
                    <a:lnTo>
                      <a:pt x="65" y="331"/>
                    </a:lnTo>
                    <a:lnTo>
                      <a:pt x="64" y="325"/>
                    </a:lnTo>
                    <a:lnTo>
                      <a:pt x="65" y="324"/>
                    </a:lnTo>
                    <a:lnTo>
                      <a:pt x="62" y="315"/>
                    </a:lnTo>
                    <a:lnTo>
                      <a:pt x="62" y="314"/>
                    </a:lnTo>
                    <a:lnTo>
                      <a:pt x="64" y="310"/>
                    </a:lnTo>
                    <a:lnTo>
                      <a:pt x="64" y="309"/>
                    </a:lnTo>
                    <a:lnTo>
                      <a:pt x="64" y="306"/>
                    </a:lnTo>
                    <a:lnTo>
                      <a:pt x="61" y="304"/>
                    </a:lnTo>
                    <a:lnTo>
                      <a:pt x="57" y="304"/>
                    </a:lnTo>
                    <a:lnTo>
                      <a:pt x="53" y="306"/>
                    </a:lnTo>
                    <a:lnTo>
                      <a:pt x="51" y="306"/>
                    </a:lnTo>
                    <a:lnTo>
                      <a:pt x="46" y="307"/>
                    </a:lnTo>
                    <a:lnTo>
                      <a:pt x="43" y="310"/>
                    </a:lnTo>
                    <a:lnTo>
                      <a:pt x="40" y="315"/>
                    </a:lnTo>
                    <a:lnTo>
                      <a:pt x="36" y="318"/>
                    </a:lnTo>
                    <a:lnTo>
                      <a:pt x="32" y="318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7"/>
                    </a:lnTo>
                    <a:lnTo>
                      <a:pt x="29" y="314"/>
                    </a:lnTo>
                    <a:lnTo>
                      <a:pt x="28" y="310"/>
                    </a:lnTo>
                    <a:lnTo>
                      <a:pt x="24" y="295"/>
                    </a:lnTo>
                    <a:lnTo>
                      <a:pt x="21" y="288"/>
                    </a:lnTo>
                    <a:lnTo>
                      <a:pt x="20" y="285"/>
                    </a:lnTo>
                    <a:lnTo>
                      <a:pt x="22" y="280"/>
                    </a:lnTo>
                    <a:lnTo>
                      <a:pt x="17" y="278"/>
                    </a:lnTo>
                    <a:lnTo>
                      <a:pt x="11" y="281"/>
                    </a:lnTo>
                    <a:lnTo>
                      <a:pt x="9" y="280"/>
                    </a:lnTo>
                    <a:lnTo>
                      <a:pt x="0" y="28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3" name="Freeform 1127"/>
              <p:cNvSpPr>
                <a:spLocks/>
              </p:cNvSpPr>
              <p:nvPr/>
            </p:nvSpPr>
            <p:spPr bwMode="auto">
              <a:xfrm>
                <a:off x="2963067" y="2039683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2 h 4"/>
                  <a:gd name="T4" fmla="*/ 1 w 4"/>
                  <a:gd name="T5" fmla="*/ 4 h 4"/>
                  <a:gd name="T6" fmla="*/ 0 w 4"/>
                  <a:gd name="T7" fmla="*/ 4 h 4"/>
                  <a:gd name="T8" fmla="*/ 0 w 4"/>
                  <a:gd name="T9" fmla="*/ 1 h 4"/>
                  <a:gd name="T10" fmla="*/ 3 w 4"/>
                  <a:gd name="T11" fmla="*/ 0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4" name="Freeform 1128"/>
              <p:cNvSpPr>
                <a:spLocks/>
              </p:cNvSpPr>
              <p:nvPr/>
            </p:nvSpPr>
            <p:spPr bwMode="auto">
              <a:xfrm>
                <a:off x="2986782" y="1950751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2 h 4"/>
                  <a:gd name="T4" fmla="*/ 6 w 7"/>
                  <a:gd name="T5" fmla="*/ 3 h 4"/>
                  <a:gd name="T6" fmla="*/ 4 w 7"/>
                  <a:gd name="T7" fmla="*/ 4 h 4"/>
                  <a:gd name="T8" fmla="*/ 2 w 7"/>
                  <a:gd name="T9" fmla="*/ 4 h 4"/>
                  <a:gd name="T10" fmla="*/ 0 w 7"/>
                  <a:gd name="T11" fmla="*/ 4 h 4"/>
                  <a:gd name="T12" fmla="*/ 2 w 7"/>
                  <a:gd name="T13" fmla="*/ 2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5" name="Rectangle 1129"/>
              <p:cNvSpPr>
                <a:spLocks noChangeArrowheads="1"/>
              </p:cNvSpPr>
              <p:nvPr/>
            </p:nvSpPr>
            <p:spPr bwMode="auto">
              <a:xfrm>
                <a:off x="2970478" y="2020415"/>
                <a:ext cx="2964" cy="2964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6" name="Freeform 1130"/>
              <p:cNvSpPr>
                <a:spLocks/>
              </p:cNvSpPr>
              <p:nvPr/>
            </p:nvSpPr>
            <p:spPr bwMode="auto">
              <a:xfrm>
                <a:off x="2964549" y="2024861"/>
                <a:ext cx="8893" cy="11858"/>
              </a:xfrm>
              <a:custGeom>
                <a:avLst/>
                <a:gdLst>
                  <a:gd name="T0" fmla="*/ 4 w 6"/>
                  <a:gd name="T1" fmla="*/ 0 h 8"/>
                  <a:gd name="T2" fmla="*/ 4 w 6"/>
                  <a:gd name="T3" fmla="*/ 3 h 8"/>
                  <a:gd name="T4" fmla="*/ 6 w 6"/>
                  <a:gd name="T5" fmla="*/ 3 h 8"/>
                  <a:gd name="T6" fmla="*/ 6 w 6"/>
                  <a:gd name="T7" fmla="*/ 5 h 8"/>
                  <a:gd name="T8" fmla="*/ 3 w 6"/>
                  <a:gd name="T9" fmla="*/ 8 h 8"/>
                  <a:gd name="T10" fmla="*/ 2 w 6"/>
                  <a:gd name="T11" fmla="*/ 8 h 8"/>
                  <a:gd name="T12" fmla="*/ 0 w 6"/>
                  <a:gd name="T13" fmla="*/ 7 h 8"/>
                  <a:gd name="T14" fmla="*/ 0 w 6"/>
                  <a:gd name="T15" fmla="*/ 4 h 8"/>
                  <a:gd name="T16" fmla="*/ 2 w 6"/>
                  <a:gd name="T17" fmla="*/ 3 h 8"/>
                  <a:gd name="T18" fmla="*/ 3 w 6"/>
                  <a:gd name="T19" fmla="*/ 1 h 8"/>
                  <a:gd name="T20" fmla="*/ 4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7" name="Freeform 1131"/>
              <p:cNvSpPr>
                <a:spLocks/>
              </p:cNvSpPr>
              <p:nvPr/>
            </p:nvSpPr>
            <p:spPr bwMode="auto">
              <a:xfrm>
                <a:off x="2909709" y="1885535"/>
                <a:ext cx="17786" cy="17786"/>
              </a:xfrm>
              <a:custGeom>
                <a:avLst/>
                <a:gdLst>
                  <a:gd name="T0" fmla="*/ 12 w 12"/>
                  <a:gd name="T1" fmla="*/ 0 h 12"/>
                  <a:gd name="T2" fmla="*/ 12 w 12"/>
                  <a:gd name="T3" fmla="*/ 3 h 12"/>
                  <a:gd name="T4" fmla="*/ 12 w 12"/>
                  <a:gd name="T5" fmla="*/ 4 h 12"/>
                  <a:gd name="T6" fmla="*/ 12 w 12"/>
                  <a:gd name="T7" fmla="*/ 7 h 12"/>
                  <a:gd name="T8" fmla="*/ 12 w 12"/>
                  <a:gd name="T9" fmla="*/ 10 h 12"/>
                  <a:gd name="T10" fmla="*/ 10 w 12"/>
                  <a:gd name="T11" fmla="*/ 11 h 12"/>
                  <a:gd name="T12" fmla="*/ 7 w 12"/>
                  <a:gd name="T13" fmla="*/ 11 h 12"/>
                  <a:gd name="T14" fmla="*/ 5 w 12"/>
                  <a:gd name="T15" fmla="*/ 12 h 12"/>
                  <a:gd name="T16" fmla="*/ 4 w 12"/>
                  <a:gd name="T17" fmla="*/ 12 h 12"/>
                  <a:gd name="T18" fmla="*/ 3 w 12"/>
                  <a:gd name="T19" fmla="*/ 10 h 12"/>
                  <a:gd name="T20" fmla="*/ 1 w 12"/>
                  <a:gd name="T21" fmla="*/ 10 h 12"/>
                  <a:gd name="T22" fmla="*/ 0 w 12"/>
                  <a:gd name="T23" fmla="*/ 8 h 12"/>
                  <a:gd name="T24" fmla="*/ 1 w 12"/>
                  <a:gd name="T25" fmla="*/ 7 h 12"/>
                  <a:gd name="T26" fmla="*/ 4 w 12"/>
                  <a:gd name="T27" fmla="*/ 5 h 12"/>
                  <a:gd name="T28" fmla="*/ 5 w 12"/>
                  <a:gd name="T29" fmla="*/ 4 h 12"/>
                  <a:gd name="T30" fmla="*/ 5 w 12"/>
                  <a:gd name="T31" fmla="*/ 3 h 12"/>
                  <a:gd name="T32" fmla="*/ 8 w 12"/>
                  <a:gd name="T33" fmla="*/ 1 h 12"/>
                  <a:gd name="T34" fmla="*/ 10 w 12"/>
                  <a:gd name="T35" fmla="*/ 0 h 12"/>
                  <a:gd name="T36" fmla="*/ 12 w 12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lnTo>
                      <a:pt x="12" y="3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8" name="Freeform 1132"/>
              <p:cNvSpPr>
                <a:spLocks/>
              </p:cNvSpPr>
              <p:nvPr/>
            </p:nvSpPr>
            <p:spPr bwMode="auto">
              <a:xfrm>
                <a:off x="3287666" y="2164187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1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9" name="Freeform 1133"/>
              <p:cNvSpPr>
                <a:spLocks/>
              </p:cNvSpPr>
              <p:nvPr/>
            </p:nvSpPr>
            <p:spPr bwMode="auto">
              <a:xfrm>
                <a:off x="2949727" y="1844034"/>
                <a:ext cx="26679" cy="14822"/>
              </a:xfrm>
              <a:custGeom>
                <a:avLst/>
                <a:gdLst>
                  <a:gd name="T0" fmla="*/ 3 w 18"/>
                  <a:gd name="T1" fmla="*/ 0 h 10"/>
                  <a:gd name="T2" fmla="*/ 5 w 18"/>
                  <a:gd name="T3" fmla="*/ 0 h 10"/>
                  <a:gd name="T4" fmla="*/ 7 w 18"/>
                  <a:gd name="T5" fmla="*/ 0 h 10"/>
                  <a:gd name="T6" fmla="*/ 12 w 18"/>
                  <a:gd name="T7" fmla="*/ 0 h 10"/>
                  <a:gd name="T8" fmla="*/ 14 w 18"/>
                  <a:gd name="T9" fmla="*/ 2 h 10"/>
                  <a:gd name="T10" fmla="*/ 17 w 18"/>
                  <a:gd name="T11" fmla="*/ 2 h 10"/>
                  <a:gd name="T12" fmla="*/ 18 w 18"/>
                  <a:gd name="T13" fmla="*/ 4 h 10"/>
                  <a:gd name="T14" fmla="*/ 16 w 18"/>
                  <a:gd name="T15" fmla="*/ 7 h 10"/>
                  <a:gd name="T16" fmla="*/ 14 w 18"/>
                  <a:gd name="T17" fmla="*/ 10 h 10"/>
                  <a:gd name="T18" fmla="*/ 9 w 18"/>
                  <a:gd name="T19" fmla="*/ 9 h 10"/>
                  <a:gd name="T20" fmla="*/ 6 w 18"/>
                  <a:gd name="T21" fmla="*/ 9 h 10"/>
                  <a:gd name="T22" fmla="*/ 5 w 18"/>
                  <a:gd name="T23" fmla="*/ 7 h 10"/>
                  <a:gd name="T24" fmla="*/ 2 w 18"/>
                  <a:gd name="T25" fmla="*/ 7 h 10"/>
                  <a:gd name="T26" fmla="*/ 2 w 18"/>
                  <a:gd name="T27" fmla="*/ 6 h 10"/>
                  <a:gd name="T28" fmla="*/ 0 w 18"/>
                  <a:gd name="T29" fmla="*/ 4 h 10"/>
                  <a:gd name="T30" fmla="*/ 0 w 18"/>
                  <a:gd name="T31" fmla="*/ 4 h 10"/>
                  <a:gd name="T32" fmla="*/ 0 w 18"/>
                  <a:gd name="T33" fmla="*/ 2 h 10"/>
                  <a:gd name="T34" fmla="*/ 2 w 18"/>
                  <a:gd name="T35" fmla="*/ 2 h 10"/>
                  <a:gd name="T36" fmla="*/ 3 w 18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0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0" name="Freeform 1134"/>
              <p:cNvSpPr>
                <a:spLocks/>
              </p:cNvSpPr>
              <p:nvPr/>
            </p:nvSpPr>
            <p:spPr bwMode="auto">
              <a:xfrm>
                <a:off x="2967513" y="1889982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1" name="Freeform 1135"/>
              <p:cNvSpPr>
                <a:spLocks/>
              </p:cNvSpPr>
              <p:nvPr/>
            </p:nvSpPr>
            <p:spPr bwMode="auto">
              <a:xfrm>
                <a:off x="2948245" y="1866267"/>
                <a:ext cx="25198" cy="10376"/>
              </a:xfrm>
              <a:custGeom>
                <a:avLst/>
                <a:gdLst>
                  <a:gd name="T0" fmla="*/ 15 w 17"/>
                  <a:gd name="T1" fmla="*/ 0 h 7"/>
                  <a:gd name="T2" fmla="*/ 17 w 17"/>
                  <a:gd name="T3" fmla="*/ 0 h 7"/>
                  <a:gd name="T4" fmla="*/ 17 w 17"/>
                  <a:gd name="T5" fmla="*/ 2 h 7"/>
                  <a:gd name="T6" fmla="*/ 15 w 17"/>
                  <a:gd name="T7" fmla="*/ 3 h 7"/>
                  <a:gd name="T8" fmla="*/ 13 w 17"/>
                  <a:gd name="T9" fmla="*/ 3 h 7"/>
                  <a:gd name="T10" fmla="*/ 10 w 17"/>
                  <a:gd name="T11" fmla="*/ 3 h 7"/>
                  <a:gd name="T12" fmla="*/ 10 w 17"/>
                  <a:gd name="T13" fmla="*/ 5 h 7"/>
                  <a:gd name="T14" fmla="*/ 7 w 17"/>
                  <a:gd name="T15" fmla="*/ 7 h 7"/>
                  <a:gd name="T16" fmla="*/ 4 w 17"/>
                  <a:gd name="T17" fmla="*/ 6 h 7"/>
                  <a:gd name="T18" fmla="*/ 1 w 17"/>
                  <a:gd name="T19" fmla="*/ 5 h 7"/>
                  <a:gd name="T20" fmla="*/ 0 w 17"/>
                  <a:gd name="T21" fmla="*/ 6 h 7"/>
                  <a:gd name="T22" fmla="*/ 0 w 17"/>
                  <a:gd name="T23" fmla="*/ 6 h 7"/>
                  <a:gd name="T24" fmla="*/ 0 w 17"/>
                  <a:gd name="T25" fmla="*/ 5 h 7"/>
                  <a:gd name="T26" fmla="*/ 1 w 17"/>
                  <a:gd name="T27" fmla="*/ 3 h 7"/>
                  <a:gd name="T28" fmla="*/ 4 w 17"/>
                  <a:gd name="T29" fmla="*/ 3 h 7"/>
                  <a:gd name="T30" fmla="*/ 7 w 17"/>
                  <a:gd name="T31" fmla="*/ 2 h 7"/>
                  <a:gd name="T32" fmla="*/ 13 w 17"/>
                  <a:gd name="T33" fmla="*/ 0 h 7"/>
                  <a:gd name="T34" fmla="*/ 14 w 17"/>
                  <a:gd name="T35" fmla="*/ 0 h 7"/>
                  <a:gd name="T36" fmla="*/ 15 w 1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5" y="0"/>
                    </a:moveTo>
                    <a:lnTo>
                      <a:pt x="17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2" name="Freeform 1136"/>
              <p:cNvSpPr>
                <a:spLocks/>
              </p:cNvSpPr>
              <p:nvPr/>
            </p:nvSpPr>
            <p:spPr bwMode="auto">
              <a:xfrm>
                <a:off x="2949727" y="1975949"/>
                <a:ext cx="35573" cy="11858"/>
              </a:xfrm>
              <a:custGeom>
                <a:avLst/>
                <a:gdLst>
                  <a:gd name="T0" fmla="*/ 20 w 24"/>
                  <a:gd name="T1" fmla="*/ 0 h 8"/>
                  <a:gd name="T2" fmla="*/ 23 w 24"/>
                  <a:gd name="T3" fmla="*/ 1 h 8"/>
                  <a:gd name="T4" fmla="*/ 24 w 24"/>
                  <a:gd name="T5" fmla="*/ 4 h 8"/>
                  <a:gd name="T6" fmla="*/ 20 w 24"/>
                  <a:gd name="T7" fmla="*/ 4 h 8"/>
                  <a:gd name="T8" fmla="*/ 18 w 24"/>
                  <a:gd name="T9" fmla="*/ 5 h 8"/>
                  <a:gd name="T10" fmla="*/ 17 w 24"/>
                  <a:gd name="T11" fmla="*/ 7 h 8"/>
                  <a:gd name="T12" fmla="*/ 14 w 24"/>
                  <a:gd name="T13" fmla="*/ 5 h 8"/>
                  <a:gd name="T14" fmla="*/ 12 w 24"/>
                  <a:gd name="T15" fmla="*/ 7 h 8"/>
                  <a:gd name="T16" fmla="*/ 9 w 24"/>
                  <a:gd name="T17" fmla="*/ 7 h 8"/>
                  <a:gd name="T18" fmla="*/ 7 w 24"/>
                  <a:gd name="T19" fmla="*/ 8 h 8"/>
                  <a:gd name="T20" fmla="*/ 5 w 24"/>
                  <a:gd name="T21" fmla="*/ 5 h 8"/>
                  <a:gd name="T22" fmla="*/ 2 w 24"/>
                  <a:gd name="T23" fmla="*/ 4 h 8"/>
                  <a:gd name="T24" fmla="*/ 0 w 24"/>
                  <a:gd name="T25" fmla="*/ 2 h 8"/>
                  <a:gd name="T26" fmla="*/ 0 w 24"/>
                  <a:gd name="T27" fmla="*/ 2 h 8"/>
                  <a:gd name="T28" fmla="*/ 5 w 24"/>
                  <a:gd name="T29" fmla="*/ 2 h 8"/>
                  <a:gd name="T30" fmla="*/ 7 w 24"/>
                  <a:gd name="T31" fmla="*/ 0 h 8"/>
                  <a:gd name="T32" fmla="*/ 10 w 24"/>
                  <a:gd name="T33" fmla="*/ 2 h 8"/>
                  <a:gd name="T34" fmla="*/ 13 w 24"/>
                  <a:gd name="T35" fmla="*/ 1 h 8"/>
                  <a:gd name="T36" fmla="*/ 14 w 24"/>
                  <a:gd name="T37" fmla="*/ 1 h 8"/>
                  <a:gd name="T38" fmla="*/ 17 w 24"/>
                  <a:gd name="T39" fmla="*/ 1 h 8"/>
                  <a:gd name="T40" fmla="*/ 20 w 24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8">
                    <a:moveTo>
                      <a:pt x="20" y="0"/>
                    </a:moveTo>
                    <a:lnTo>
                      <a:pt x="23" y="1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5"/>
                    </a:lnTo>
                    <a:lnTo>
                      <a:pt x="17" y="7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3" name="Freeform 1137"/>
              <p:cNvSpPr>
                <a:spLocks/>
              </p:cNvSpPr>
              <p:nvPr/>
            </p:nvSpPr>
            <p:spPr bwMode="auto">
              <a:xfrm>
                <a:off x="3280256" y="1940377"/>
                <a:ext cx="16305" cy="16305"/>
              </a:xfrm>
              <a:custGeom>
                <a:avLst/>
                <a:gdLst>
                  <a:gd name="T0" fmla="*/ 11 w 11"/>
                  <a:gd name="T1" fmla="*/ 0 h 11"/>
                  <a:gd name="T2" fmla="*/ 10 w 11"/>
                  <a:gd name="T3" fmla="*/ 3 h 11"/>
                  <a:gd name="T4" fmla="*/ 7 w 11"/>
                  <a:gd name="T5" fmla="*/ 6 h 11"/>
                  <a:gd name="T6" fmla="*/ 5 w 11"/>
                  <a:gd name="T7" fmla="*/ 9 h 11"/>
                  <a:gd name="T8" fmla="*/ 7 w 11"/>
                  <a:gd name="T9" fmla="*/ 10 h 11"/>
                  <a:gd name="T10" fmla="*/ 7 w 11"/>
                  <a:gd name="T11" fmla="*/ 11 h 11"/>
                  <a:gd name="T12" fmla="*/ 5 w 11"/>
                  <a:gd name="T13" fmla="*/ 10 h 11"/>
                  <a:gd name="T14" fmla="*/ 4 w 11"/>
                  <a:gd name="T15" fmla="*/ 9 h 11"/>
                  <a:gd name="T16" fmla="*/ 3 w 11"/>
                  <a:gd name="T17" fmla="*/ 10 h 11"/>
                  <a:gd name="T18" fmla="*/ 1 w 11"/>
                  <a:gd name="T19" fmla="*/ 11 h 11"/>
                  <a:gd name="T20" fmla="*/ 1 w 11"/>
                  <a:gd name="T21" fmla="*/ 11 h 11"/>
                  <a:gd name="T22" fmla="*/ 0 w 11"/>
                  <a:gd name="T23" fmla="*/ 7 h 11"/>
                  <a:gd name="T24" fmla="*/ 1 w 11"/>
                  <a:gd name="T25" fmla="*/ 7 h 11"/>
                  <a:gd name="T26" fmla="*/ 4 w 11"/>
                  <a:gd name="T27" fmla="*/ 4 h 11"/>
                  <a:gd name="T28" fmla="*/ 10 w 11"/>
                  <a:gd name="T29" fmla="*/ 0 h 11"/>
                  <a:gd name="T30" fmla="*/ 11 w 11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10" y="3"/>
                    </a:lnTo>
                    <a:lnTo>
                      <a:pt x="7" y="6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4" name="Freeform 1138"/>
              <p:cNvSpPr>
                <a:spLocks/>
              </p:cNvSpPr>
              <p:nvPr/>
            </p:nvSpPr>
            <p:spPr bwMode="auto">
              <a:xfrm>
                <a:off x="2090057" y="2743723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1 h 6"/>
                  <a:gd name="T4" fmla="*/ 3 w 4"/>
                  <a:gd name="T5" fmla="*/ 6 h 6"/>
                  <a:gd name="T6" fmla="*/ 0 w 4"/>
                  <a:gd name="T7" fmla="*/ 6 h 6"/>
                  <a:gd name="T8" fmla="*/ 0 w 4"/>
                  <a:gd name="T9" fmla="*/ 6 h 6"/>
                  <a:gd name="T10" fmla="*/ 0 w 4"/>
                  <a:gd name="T11" fmla="*/ 3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1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5" name="Freeform 1139"/>
              <p:cNvSpPr>
                <a:spLocks/>
              </p:cNvSpPr>
              <p:nvPr/>
            </p:nvSpPr>
            <p:spPr bwMode="auto">
              <a:xfrm>
                <a:off x="2133041" y="2825243"/>
                <a:ext cx="8893" cy="10376"/>
              </a:xfrm>
              <a:custGeom>
                <a:avLst/>
                <a:gdLst>
                  <a:gd name="T0" fmla="*/ 0 w 6"/>
                  <a:gd name="T1" fmla="*/ 0 h 7"/>
                  <a:gd name="T2" fmla="*/ 3 w 6"/>
                  <a:gd name="T3" fmla="*/ 3 h 7"/>
                  <a:gd name="T4" fmla="*/ 6 w 6"/>
                  <a:gd name="T5" fmla="*/ 6 h 7"/>
                  <a:gd name="T6" fmla="*/ 4 w 6"/>
                  <a:gd name="T7" fmla="*/ 7 h 7"/>
                  <a:gd name="T8" fmla="*/ 0 w 6"/>
                  <a:gd name="T9" fmla="*/ 5 h 7"/>
                  <a:gd name="T10" fmla="*/ 0 w 6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3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6" name="Freeform 1140"/>
              <p:cNvSpPr>
                <a:spLocks/>
              </p:cNvSpPr>
              <p:nvPr/>
            </p:nvSpPr>
            <p:spPr bwMode="auto">
              <a:xfrm>
                <a:off x="2088576" y="2755581"/>
                <a:ext cx="2964" cy="8893"/>
              </a:xfrm>
              <a:custGeom>
                <a:avLst/>
                <a:gdLst>
                  <a:gd name="T0" fmla="*/ 1 w 2"/>
                  <a:gd name="T1" fmla="*/ 0 h 6"/>
                  <a:gd name="T2" fmla="*/ 2 w 2"/>
                  <a:gd name="T3" fmla="*/ 3 h 6"/>
                  <a:gd name="T4" fmla="*/ 1 w 2"/>
                  <a:gd name="T5" fmla="*/ 6 h 6"/>
                  <a:gd name="T6" fmla="*/ 0 w 2"/>
                  <a:gd name="T7" fmla="*/ 5 h 6"/>
                  <a:gd name="T8" fmla="*/ 0 w 2"/>
                  <a:gd name="T9" fmla="*/ 2 h 6"/>
                  <a:gd name="T10" fmla="*/ 1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lnTo>
                      <a:pt x="2" y="3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7" name="Freeform 1141"/>
              <p:cNvSpPr>
                <a:spLocks/>
              </p:cNvSpPr>
              <p:nvPr/>
            </p:nvSpPr>
            <p:spPr bwMode="auto">
              <a:xfrm>
                <a:off x="2090057" y="2739276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8" name="Freeform 1142"/>
              <p:cNvSpPr>
                <a:spLocks/>
              </p:cNvSpPr>
              <p:nvPr/>
            </p:nvSpPr>
            <p:spPr bwMode="auto">
              <a:xfrm>
                <a:off x="2079682" y="2712597"/>
                <a:ext cx="4447" cy="13340"/>
              </a:xfrm>
              <a:custGeom>
                <a:avLst/>
                <a:gdLst>
                  <a:gd name="T0" fmla="*/ 0 w 3"/>
                  <a:gd name="T1" fmla="*/ 0 h 9"/>
                  <a:gd name="T2" fmla="*/ 3 w 3"/>
                  <a:gd name="T3" fmla="*/ 3 h 9"/>
                  <a:gd name="T4" fmla="*/ 3 w 3"/>
                  <a:gd name="T5" fmla="*/ 6 h 9"/>
                  <a:gd name="T6" fmla="*/ 2 w 3"/>
                  <a:gd name="T7" fmla="*/ 9 h 9"/>
                  <a:gd name="T8" fmla="*/ 2 w 3"/>
                  <a:gd name="T9" fmla="*/ 7 h 9"/>
                  <a:gd name="T10" fmla="*/ 0 w 3"/>
                  <a:gd name="T11" fmla="*/ 6 h 9"/>
                  <a:gd name="T12" fmla="*/ 0 w 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3" y="3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9" name="Freeform 1143"/>
              <p:cNvSpPr>
                <a:spLocks/>
              </p:cNvSpPr>
              <p:nvPr/>
            </p:nvSpPr>
            <p:spPr bwMode="auto">
              <a:xfrm>
                <a:off x="2085611" y="272297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0" name="Freeform 1144"/>
              <p:cNvSpPr>
                <a:spLocks/>
              </p:cNvSpPr>
              <p:nvPr/>
            </p:nvSpPr>
            <p:spPr bwMode="auto">
              <a:xfrm>
                <a:off x="2957139" y="1820319"/>
                <a:ext cx="16305" cy="22233"/>
              </a:xfrm>
              <a:custGeom>
                <a:avLst/>
                <a:gdLst>
                  <a:gd name="T0" fmla="*/ 4 w 11"/>
                  <a:gd name="T1" fmla="*/ 0 h 15"/>
                  <a:gd name="T2" fmla="*/ 7 w 11"/>
                  <a:gd name="T3" fmla="*/ 0 h 15"/>
                  <a:gd name="T4" fmla="*/ 8 w 11"/>
                  <a:gd name="T5" fmla="*/ 1 h 15"/>
                  <a:gd name="T6" fmla="*/ 9 w 11"/>
                  <a:gd name="T7" fmla="*/ 1 h 15"/>
                  <a:gd name="T8" fmla="*/ 9 w 11"/>
                  <a:gd name="T9" fmla="*/ 2 h 15"/>
                  <a:gd name="T10" fmla="*/ 8 w 11"/>
                  <a:gd name="T11" fmla="*/ 4 h 15"/>
                  <a:gd name="T12" fmla="*/ 7 w 11"/>
                  <a:gd name="T13" fmla="*/ 5 h 15"/>
                  <a:gd name="T14" fmla="*/ 8 w 11"/>
                  <a:gd name="T15" fmla="*/ 5 h 15"/>
                  <a:gd name="T16" fmla="*/ 11 w 11"/>
                  <a:gd name="T17" fmla="*/ 5 h 15"/>
                  <a:gd name="T18" fmla="*/ 11 w 11"/>
                  <a:gd name="T19" fmla="*/ 7 h 15"/>
                  <a:gd name="T20" fmla="*/ 9 w 11"/>
                  <a:gd name="T21" fmla="*/ 8 h 15"/>
                  <a:gd name="T22" fmla="*/ 11 w 11"/>
                  <a:gd name="T23" fmla="*/ 9 h 15"/>
                  <a:gd name="T24" fmla="*/ 11 w 11"/>
                  <a:gd name="T25" fmla="*/ 12 h 15"/>
                  <a:gd name="T26" fmla="*/ 9 w 11"/>
                  <a:gd name="T27" fmla="*/ 15 h 15"/>
                  <a:gd name="T28" fmla="*/ 8 w 11"/>
                  <a:gd name="T29" fmla="*/ 15 h 15"/>
                  <a:gd name="T30" fmla="*/ 7 w 11"/>
                  <a:gd name="T31" fmla="*/ 13 h 15"/>
                  <a:gd name="T32" fmla="*/ 2 w 11"/>
                  <a:gd name="T33" fmla="*/ 13 h 15"/>
                  <a:gd name="T34" fmla="*/ 0 w 11"/>
                  <a:gd name="T35" fmla="*/ 12 h 15"/>
                  <a:gd name="T36" fmla="*/ 0 w 11"/>
                  <a:gd name="T37" fmla="*/ 9 h 15"/>
                  <a:gd name="T38" fmla="*/ 1 w 11"/>
                  <a:gd name="T39" fmla="*/ 7 h 15"/>
                  <a:gd name="T40" fmla="*/ 2 w 11"/>
                  <a:gd name="T41" fmla="*/ 5 h 15"/>
                  <a:gd name="T42" fmla="*/ 1 w 11"/>
                  <a:gd name="T43" fmla="*/ 4 h 15"/>
                  <a:gd name="T44" fmla="*/ 1 w 11"/>
                  <a:gd name="T45" fmla="*/ 1 h 15"/>
                  <a:gd name="T46" fmla="*/ 4 w 11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1" name="Freeform 1145"/>
              <p:cNvSpPr>
                <a:spLocks/>
              </p:cNvSpPr>
              <p:nvPr/>
            </p:nvSpPr>
            <p:spPr bwMode="auto">
              <a:xfrm>
                <a:off x="2973442" y="1756585"/>
                <a:ext cx="17786" cy="38537"/>
              </a:xfrm>
              <a:custGeom>
                <a:avLst/>
                <a:gdLst>
                  <a:gd name="T0" fmla="*/ 9 w 12"/>
                  <a:gd name="T1" fmla="*/ 0 h 26"/>
                  <a:gd name="T2" fmla="*/ 11 w 12"/>
                  <a:gd name="T3" fmla="*/ 1 h 26"/>
                  <a:gd name="T4" fmla="*/ 11 w 12"/>
                  <a:gd name="T5" fmla="*/ 4 h 26"/>
                  <a:gd name="T6" fmla="*/ 12 w 12"/>
                  <a:gd name="T7" fmla="*/ 5 h 26"/>
                  <a:gd name="T8" fmla="*/ 11 w 12"/>
                  <a:gd name="T9" fmla="*/ 11 h 26"/>
                  <a:gd name="T10" fmla="*/ 11 w 12"/>
                  <a:gd name="T11" fmla="*/ 14 h 26"/>
                  <a:gd name="T12" fmla="*/ 9 w 12"/>
                  <a:gd name="T13" fmla="*/ 16 h 26"/>
                  <a:gd name="T14" fmla="*/ 11 w 12"/>
                  <a:gd name="T15" fmla="*/ 18 h 26"/>
                  <a:gd name="T16" fmla="*/ 8 w 12"/>
                  <a:gd name="T17" fmla="*/ 25 h 26"/>
                  <a:gd name="T18" fmla="*/ 5 w 12"/>
                  <a:gd name="T19" fmla="*/ 26 h 26"/>
                  <a:gd name="T20" fmla="*/ 2 w 12"/>
                  <a:gd name="T21" fmla="*/ 26 h 26"/>
                  <a:gd name="T22" fmla="*/ 0 w 12"/>
                  <a:gd name="T23" fmla="*/ 22 h 26"/>
                  <a:gd name="T24" fmla="*/ 1 w 12"/>
                  <a:gd name="T25" fmla="*/ 19 h 26"/>
                  <a:gd name="T26" fmla="*/ 2 w 12"/>
                  <a:gd name="T27" fmla="*/ 16 h 26"/>
                  <a:gd name="T28" fmla="*/ 2 w 12"/>
                  <a:gd name="T29" fmla="*/ 14 h 26"/>
                  <a:gd name="T30" fmla="*/ 5 w 12"/>
                  <a:gd name="T31" fmla="*/ 11 h 26"/>
                  <a:gd name="T32" fmla="*/ 5 w 12"/>
                  <a:gd name="T33" fmla="*/ 9 h 26"/>
                  <a:gd name="T34" fmla="*/ 5 w 12"/>
                  <a:gd name="T35" fmla="*/ 8 h 26"/>
                  <a:gd name="T36" fmla="*/ 5 w 12"/>
                  <a:gd name="T37" fmla="*/ 7 h 26"/>
                  <a:gd name="T38" fmla="*/ 8 w 12"/>
                  <a:gd name="T39" fmla="*/ 3 h 26"/>
                  <a:gd name="T40" fmla="*/ 8 w 12"/>
                  <a:gd name="T41" fmla="*/ 1 h 26"/>
                  <a:gd name="T42" fmla="*/ 9 w 12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26">
                    <a:moveTo>
                      <a:pt x="9" y="0"/>
                    </a:moveTo>
                    <a:lnTo>
                      <a:pt x="11" y="1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18"/>
                    </a:lnTo>
                    <a:lnTo>
                      <a:pt x="8" y="25"/>
                    </a:lnTo>
                    <a:lnTo>
                      <a:pt x="5" y="26"/>
                    </a:lnTo>
                    <a:lnTo>
                      <a:pt x="2" y="26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2" name="Freeform 1146"/>
              <p:cNvSpPr>
                <a:spLocks/>
              </p:cNvSpPr>
              <p:nvPr/>
            </p:nvSpPr>
            <p:spPr bwMode="auto">
              <a:xfrm>
                <a:off x="2125630" y="2811904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4 h 4"/>
                  <a:gd name="T4" fmla="*/ 0 w 1"/>
                  <a:gd name="T5" fmla="*/ 0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3" name="Freeform 1147"/>
              <p:cNvSpPr>
                <a:spLocks/>
              </p:cNvSpPr>
              <p:nvPr/>
            </p:nvSpPr>
            <p:spPr bwMode="auto">
              <a:xfrm>
                <a:off x="2082647" y="2702222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4" name="Freeform 1148"/>
              <p:cNvSpPr>
                <a:spLocks/>
              </p:cNvSpPr>
              <p:nvPr/>
            </p:nvSpPr>
            <p:spPr bwMode="auto">
              <a:xfrm>
                <a:off x="2979371" y="1796604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0 h 3"/>
                  <a:gd name="T4" fmla="*/ 4 w 5"/>
                  <a:gd name="T5" fmla="*/ 2 h 3"/>
                  <a:gd name="T6" fmla="*/ 1 w 5"/>
                  <a:gd name="T7" fmla="*/ 3 h 3"/>
                  <a:gd name="T8" fmla="*/ 0 w 5"/>
                  <a:gd name="T9" fmla="*/ 2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5" name="Freeform 1149"/>
              <p:cNvSpPr>
                <a:spLocks/>
              </p:cNvSpPr>
              <p:nvPr/>
            </p:nvSpPr>
            <p:spPr bwMode="auto">
              <a:xfrm>
                <a:off x="2909709" y="1678029"/>
                <a:ext cx="59288" cy="35573"/>
              </a:xfrm>
              <a:custGeom>
                <a:avLst/>
                <a:gdLst>
                  <a:gd name="T0" fmla="*/ 36 w 40"/>
                  <a:gd name="T1" fmla="*/ 0 h 24"/>
                  <a:gd name="T2" fmla="*/ 39 w 40"/>
                  <a:gd name="T3" fmla="*/ 0 h 24"/>
                  <a:gd name="T4" fmla="*/ 37 w 40"/>
                  <a:gd name="T5" fmla="*/ 2 h 24"/>
                  <a:gd name="T6" fmla="*/ 40 w 40"/>
                  <a:gd name="T7" fmla="*/ 6 h 24"/>
                  <a:gd name="T8" fmla="*/ 40 w 40"/>
                  <a:gd name="T9" fmla="*/ 7 h 24"/>
                  <a:gd name="T10" fmla="*/ 37 w 40"/>
                  <a:gd name="T11" fmla="*/ 11 h 24"/>
                  <a:gd name="T12" fmla="*/ 39 w 40"/>
                  <a:gd name="T13" fmla="*/ 14 h 24"/>
                  <a:gd name="T14" fmla="*/ 37 w 40"/>
                  <a:gd name="T15" fmla="*/ 20 h 24"/>
                  <a:gd name="T16" fmla="*/ 34 w 40"/>
                  <a:gd name="T17" fmla="*/ 21 h 24"/>
                  <a:gd name="T18" fmla="*/ 32 w 40"/>
                  <a:gd name="T19" fmla="*/ 24 h 24"/>
                  <a:gd name="T20" fmla="*/ 29 w 40"/>
                  <a:gd name="T21" fmla="*/ 24 h 24"/>
                  <a:gd name="T22" fmla="*/ 27 w 40"/>
                  <a:gd name="T23" fmla="*/ 24 h 24"/>
                  <a:gd name="T24" fmla="*/ 26 w 40"/>
                  <a:gd name="T25" fmla="*/ 21 h 24"/>
                  <a:gd name="T26" fmla="*/ 23 w 40"/>
                  <a:gd name="T27" fmla="*/ 22 h 24"/>
                  <a:gd name="T28" fmla="*/ 19 w 40"/>
                  <a:gd name="T29" fmla="*/ 18 h 24"/>
                  <a:gd name="T30" fmla="*/ 21 w 40"/>
                  <a:gd name="T31" fmla="*/ 15 h 24"/>
                  <a:gd name="T32" fmla="*/ 18 w 40"/>
                  <a:gd name="T33" fmla="*/ 13 h 24"/>
                  <a:gd name="T34" fmla="*/ 16 w 40"/>
                  <a:gd name="T35" fmla="*/ 14 h 24"/>
                  <a:gd name="T36" fmla="*/ 16 w 40"/>
                  <a:gd name="T37" fmla="*/ 15 h 24"/>
                  <a:gd name="T38" fmla="*/ 15 w 40"/>
                  <a:gd name="T39" fmla="*/ 18 h 24"/>
                  <a:gd name="T40" fmla="*/ 12 w 40"/>
                  <a:gd name="T41" fmla="*/ 15 h 24"/>
                  <a:gd name="T42" fmla="*/ 12 w 40"/>
                  <a:gd name="T43" fmla="*/ 13 h 24"/>
                  <a:gd name="T44" fmla="*/ 14 w 40"/>
                  <a:gd name="T45" fmla="*/ 11 h 24"/>
                  <a:gd name="T46" fmla="*/ 12 w 40"/>
                  <a:gd name="T47" fmla="*/ 10 h 24"/>
                  <a:gd name="T48" fmla="*/ 10 w 40"/>
                  <a:gd name="T49" fmla="*/ 10 h 24"/>
                  <a:gd name="T50" fmla="*/ 8 w 40"/>
                  <a:gd name="T51" fmla="*/ 9 h 24"/>
                  <a:gd name="T52" fmla="*/ 5 w 40"/>
                  <a:gd name="T53" fmla="*/ 10 h 24"/>
                  <a:gd name="T54" fmla="*/ 3 w 40"/>
                  <a:gd name="T55" fmla="*/ 10 h 24"/>
                  <a:gd name="T56" fmla="*/ 1 w 40"/>
                  <a:gd name="T57" fmla="*/ 10 h 24"/>
                  <a:gd name="T58" fmla="*/ 0 w 40"/>
                  <a:gd name="T59" fmla="*/ 9 h 24"/>
                  <a:gd name="T60" fmla="*/ 3 w 40"/>
                  <a:gd name="T61" fmla="*/ 6 h 24"/>
                  <a:gd name="T62" fmla="*/ 4 w 40"/>
                  <a:gd name="T63" fmla="*/ 3 h 24"/>
                  <a:gd name="T64" fmla="*/ 7 w 40"/>
                  <a:gd name="T65" fmla="*/ 3 h 24"/>
                  <a:gd name="T66" fmla="*/ 10 w 40"/>
                  <a:gd name="T67" fmla="*/ 3 h 24"/>
                  <a:gd name="T68" fmla="*/ 16 w 40"/>
                  <a:gd name="T69" fmla="*/ 2 h 24"/>
                  <a:gd name="T70" fmla="*/ 19 w 40"/>
                  <a:gd name="T71" fmla="*/ 2 h 24"/>
                  <a:gd name="T72" fmla="*/ 22 w 40"/>
                  <a:gd name="T73" fmla="*/ 3 h 24"/>
                  <a:gd name="T74" fmla="*/ 23 w 40"/>
                  <a:gd name="T75" fmla="*/ 3 h 24"/>
                  <a:gd name="T76" fmla="*/ 26 w 40"/>
                  <a:gd name="T77" fmla="*/ 3 h 24"/>
                  <a:gd name="T78" fmla="*/ 29 w 40"/>
                  <a:gd name="T79" fmla="*/ 0 h 24"/>
                  <a:gd name="T80" fmla="*/ 33 w 40"/>
                  <a:gd name="T81" fmla="*/ 0 h 24"/>
                  <a:gd name="T82" fmla="*/ 34 w 40"/>
                  <a:gd name="T83" fmla="*/ 0 h 24"/>
                  <a:gd name="T84" fmla="*/ 36 w 40"/>
                  <a:gd name="T8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" h="24">
                    <a:moveTo>
                      <a:pt x="36" y="0"/>
                    </a:moveTo>
                    <a:lnTo>
                      <a:pt x="39" y="0"/>
                    </a:lnTo>
                    <a:lnTo>
                      <a:pt x="37" y="2"/>
                    </a:lnTo>
                    <a:lnTo>
                      <a:pt x="40" y="6"/>
                    </a:lnTo>
                    <a:lnTo>
                      <a:pt x="40" y="7"/>
                    </a:lnTo>
                    <a:lnTo>
                      <a:pt x="37" y="11"/>
                    </a:lnTo>
                    <a:lnTo>
                      <a:pt x="39" y="14"/>
                    </a:lnTo>
                    <a:lnTo>
                      <a:pt x="37" y="20"/>
                    </a:lnTo>
                    <a:lnTo>
                      <a:pt x="34" y="21"/>
                    </a:lnTo>
                    <a:lnTo>
                      <a:pt x="32" y="24"/>
                    </a:lnTo>
                    <a:lnTo>
                      <a:pt x="29" y="24"/>
                    </a:lnTo>
                    <a:lnTo>
                      <a:pt x="27" y="24"/>
                    </a:lnTo>
                    <a:lnTo>
                      <a:pt x="26" y="21"/>
                    </a:lnTo>
                    <a:lnTo>
                      <a:pt x="23" y="22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18" y="13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6" name="Freeform 1150"/>
              <p:cNvSpPr>
                <a:spLocks/>
              </p:cNvSpPr>
              <p:nvPr/>
            </p:nvSpPr>
            <p:spPr bwMode="auto">
              <a:xfrm>
                <a:off x="2072271" y="2782260"/>
                <a:ext cx="71145" cy="90414"/>
              </a:xfrm>
              <a:custGeom>
                <a:avLst/>
                <a:gdLst>
                  <a:gd name="T0" fmla="*/ 7 w 48"/>
                  <a:gd name="T1" fmla="*/ 2 h 61"/>
                  <a:gd name="T2" fmla="*/ 12 w 48"/>
                  <a:gd name="T3" fmla="*/ 5 h 61"/>
                  <a:gd name="T4" fmla="*/ 15 w 48"/>
                  <a:gd name="T5" fmla="*/ 9 h 61"/>
                  <a:gd name="T6" fmla="*/ 19 w 48"/>
                  <a:gd name="T7" fmla="*/ 13 h 61"/>
                  <a:gd name="T8" fmla="*/ 25 w 48"/>
                  <a:gd name="T9" fmla="*/ 14 h 61"/>
                  <a:gd name="T10" fmla="*/ 33 w 48"/>
                  <a:gd name="T11" fmla="*/ 17 h 61"/>
                  <a:gd name="T12" fmla="*/ 34 w 48"/>
                  <a:gd name="T13" fmla="*/ 24 h 61"/>
                  <a:gd name="T14" fmla="*/ 38 w 48"/>
                  <a:gd name="T15" fmla="*/ 36 h 61"/>
                  <a:gd name="T16" fmla="*/ 47 w 48"/>
                  <a:gd name="T17" fmla="*/ 43 h 61"/>
                  <a:gd name="T18" fmla="*/ 47 w 48"/>
                  <a:gd name="T19" fmla="*/ 50 h 61"/>
                  <a:gd name="T20" fmla="*/ 48 w 48"/>
                  <a:gd name="T21" fmla="*/ 60 h 61"/>
                  <a:gd name="T22" fmla="*/ 44 w 48"/>
                  <a:gd name="T23" fmla="*/ 61 h 61"/>
                  <a:gd name="T24" fmla="*/ 36 w 48"/>
                  <a:gd name="T25" fmla="*/ 54 h 61"/>
                  <a:gd name="T26" fmla="*/ 29 w 48"/>
                  <a:gd name="T27" fmla="*/ 49 h 61"/>
                  <a:gd name="T28" fmla="*/ 30 w 48"/>
                  <a:gd name="T29" fmla="*/ 45 h 61"/>
                  <a:gd name="T30" fmla="*/ 26 w 48"/>
                  <a:gd name="T31" fmla="*/ 46 h 61"/>
                  <a:gd name="T32" fmla="*/ 25 w 48"/>
                  <a:gd name="T33" fmla="*/ 40 h 61"/>
                  <a:gd name="T34" fmla="*/ 22 w 48"/>
                  <a:gd name="T35" fmla="*/ 38 h 61"/>
                  <a:gd name="T36" fmla="*/ 18 w 48"/>
                  <a:gd name="T37" fmla="*/ 36 h 61"/>
                  <a:gd name="T38" fmla="*/ 15 w 48"/>
                  <a:gd name="T39" fmla="*/ 34 h 61"/>
                  <a:gd name="T40" fmla="*/ 18 w 48"/>
                  <a:gd name="T41" fmla="*/ 29 h 61"/>
                  <a:gd name="T42" fmla="*/ 15 w 48"/>
                  <a:gd name="T43" fmla="*/ 27 h 61"/>
                  <a:gd name="T44" fmla="*/ 12 w 48"/>
                  <a:gd name="T45" fmla="*/ 29 h 61"/>
                  <a:gd name="T46" fmla="*/ 15 w 48"/>
                  <a:gd name="T47" fmla="*/ 22 h 61"/>
                  <a:gd name="T48" fmla="*/ 9 w 48"/>
                  <a:gd name="T49" fmla="*/ 22 h 61"/>
                  <a:gd name="T50" fmla="*/ 7 w 48"/>
                  <a:gd name="T51" fmla="*/ 20 h 61"/>
                  <a:gd name="T52" fmla="*/ 2 w 48"/>
                  <a:gd name="T53" fmla="*/ 18 h 61"/>
                  <a:gd name="T54" fmla="*/ 4 w 48"/>
                  <a:gd name="T55" fmla="*/ 14 h 61"/>
                  <a:gd name="T56" fmla="*/ 4 w 48"/>
                  <a:gd name="T57" fmla="*/ 10 h 61"/>
                  <a:gd name="T58" fmla="*/ 9 w 48"/>
                  <a:gd name="T59" fmla="*/ 9 h 61"/>
                  <a:gd name="T60" fmla="*/ 2 w 48"/>
                  <a:gd name="T61" fmla="*/ 5 h 61"/>
                  <a:gd name="T62" fmla="*/ 0 w 48"/>
                  <a:gd name="T63" fmla="*/ 2 h 61"/>
                  <a:gd name="T64" fmla="*/ 5 w 48"/>
                  <a:gd name="T6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61">
                    <a:moveTo>
                      <a:pt x="5" y="0"/>
                    </a:moveTo>
                    <a:lnTo>
                      <a:pt x="7" y="2"/>
                    </a:lnTo>
                    <a:lnTo>
                      <a:pt x="8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5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30" y="17"/>
                    </a:lnTo>
                    <a:lnTo>
                      <a:pt x="33" y="17"/>
                    </a:lnTo>
                    <a:lnTo>
                      <a:pt x="34" y="18"/>
                    </a:lnTo>
                    <a:lnTo>
                      <a:pt x="34" y="24"/>
                    </a:lnTo>
                    <a:lnTo>
                      <a:pt x="37" y="28"/>
                    </a:lnTo>
                    <a:lnTo>
                      <a:pt x="38" y="36"/>
                    </a:lnTo>
                    <a:lnTo>
                      <a:pt x="44" y="39"/>
                    </a:lnTo>
                    <a:lnTo>
                      <a:pt x="47" y="43"/>
                    </a:lnTo>
                    <a:lnTo>
                      <a:pt x="45" y="47"/>
                    </a:lnTo>
                    <a:lnTo>
                      <a:pt x="47" y="50"/>
                    </a:lnTo>
                    <a:lnTo>
                      <a:pt x="47" y="53"/>
                    </a:lnTo>
                    <a:lnTo>
                      <a:pt x="48" y="60"/>
                    </a:lnTo>
                    <a:lnTo>
                      <a:pt x="45" y="60"/>
                    </a:lnTo>
                    <a:lnTo>
                      <a:pt x="44" y="61"/>
                    </a:lnTo>
                    <a:lnTo>
                      <a:pt x="36" y="56"/>
                    </a:lnTo>
                    <a:lnTo>
                      <a:pt x="36" y="54"/>
                    </a:lnTo>
                    <a:lnTo>
                      <a:pt x="33" y="54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0" y="45"/>
                    </a:lnTo>
                    <a:lnTo>
                      <a:pt x="29" y="43"/>
                    </a:lnTo>
                    <a:lnTo>
                      <a:pt x="26" y="46"/>
                    </a:lnTo>
                    <a:lnTo>
                      <a:pt x="23" y="43"/>
                    </a:lnTo>
                    <a:lnTo>
                      <a:pt x="25" y="40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5"/>
                    </a:lnTo>
                    <a:lnTo>
                      <a:pt x="18" y="36"/>
                    </a:lnTo>
                    <a:lnTo>
                      <a:pt x="16" y="32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8" y="29"/>
                    </a:lnTo>
                    <a:lnTo>
                      <a:pt x="18" y="25"/>
                    </a:lnTo>
                    <a:lnTo>
                      <a:pt x="15" y="27"/>
                    </a:lnTo>
                    <a:lnTo>
                      <a:pt x="15" y="29"/>
                    </a:lnTo>
                    <a:lnTo>
                      <a:pt x="12" y="29"/>
                    </a:lnTo>
                    <a:lnTo>
                      <a:pt x="11" y="27"/>
                    </a:lnTo>
                    <a:lnTo>
                      <a:pt x="15" y="22"/>
                    </a:lnTo>
                    <a:lnTo>
                      <a:pt x="12" y="24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4" y="14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7" name="Freeform 1151"/>
              <p:cNvSpPr>
                <a:spLocks/>
              </p:cNvSpPr>
              <p:nvPr/>
            </p:nvSpPr>
            <p:spPr bwMode="auto">
              <a:xfrm>
                <a:off x="2024841" y="2659238"/>
                <a:ext cx="31126" cy="74109"/>
              </a:xfrm>
              <a:custGeom>
                <a:avLst/>
                <a:gdLst>
                  <a:gd name="T0" fmla="*/ 4 w 21"/>
                  <a:gd name="T1" fmla="*/ 0 h 50"/>
                  <a:gd name="T2" fmla="*/ 10 w 21"/>
                  <a:gd name="T3" fmla="*/ 2 h 50"/>
                  <a:gd name="T4" fmla="*/ 8 w 21"/>
                  <a:gd name="T5" fmla="*/ 5 h 50"/>
                  <a:gd name="T6" fmla="*/ 10 w 21"/>
                  <a:gd name="T7" fmla="*/ 5 h 50"/>
                  <a:gd name="T8" fmla="*/ 11 w 21"/>
                  <a:gd name="T9" fmla="*/ 3 h 50"/>
                  <a:gd name="T10" fmla="*/ 14 w 21"/>
                  <a:gd name="T11" fmla="*/ 3 h 50"/>
                  <a:gd name="T12" fmla="*/ 14 w 21"/>
                  <a:gd name="T13" fmla="*/ 5 h 50"/>
                  <a:gd name="T14" fmla="*/ 14 w 21"/>
                  <a:gd name="T15" fmla="*/ 9 h 50"/>
                  <a:gd name="T16" fmla="*/ 11 w 21"/>
                  <a:gd name="T17" fmla="*/ 10 h 50"/>
                  <a:gd name="T18" fmla="*/ 5 w 21"/>
                  <a:gd name="T19" fmla="*/ 13 h 50"/>
                  <a:gd name="T20" fmla="*/ 7 w 21"/>
                  <a:gd name="T21" fmla="*/ 13 h 50"/>
                  <a:gd name="T22" fmla="*/ 8 w 21"/>
                  <a:gd name="T23" fmla="*/ 16 h 50"/>
                  <a:gd name="T24" fmla="*/ 11 w 21"/>
                  <a:gd name="T25" fmla="*/ 14 h 50"/>
                  <a:gd name="T26" fmla="*/ 12 w 21"/>
                  <a:gd name="T27" fmla="*/ 10 h 50"/>
                  <a:gd name="T28" fmla="*/ 15 w 21"/>
                  <a:gd name="T29" fmla="*/ 6 h 50"/>
                  <a:gd name="T30" fmla="*/ 19 w 21"/>
                  <a:gd name="T31" fmla="*/ 5 h 50"/>
                  <a:gd name="T32" fmla="*/ 21 w 21"/>
                  <a:gd name="T33" fmla="*/ 5 h 50"/>
                  <a:gd name="T34" fmla="*/ 16 w 21"/>
                  <a:gd name="T35" fmla="*/ 10 h 50"/>
                  <a:gd name="T36" fmla="*/ 15 w 21"/>
                  <a:gd name="T37" fmla="*/ 14 h 50"/>
                  <a:gd name="T38" fmla="*/ 12 w 21"/>
                  <a:gd name="T39" fmla="*/ 17 h 50"/>
                  <a:gd name="T40" fmla="*/ 12 w 21"/>
                  <a:gd name="T41" fmla="*/ 21 h 50"/>
                  <a:gd name="T42" fmla="*/ 10 w 21"/>
                  <a:gd name="T43" fmla="*/ 24 h 50"/>
                  <a:gd name="T44" fmla="*/ 7 w 21"/>
                  <a:gd name="T45" fmla="*/ 24 h 50"/>
                  <a:gd name="T46" fmla="*/ 5 w 21"/>
                  <a:gd name="T47" fmla="*/ 25 h 50"/>
                  <a:gd name="T48" fmla="*/ 7 w 21"/>
                  <a:gd name="T49" fmla="*/ 25 h 50"/>
                  <a:gd name="T50" fmla="*/ 10 w 21"/>
                  <a:gd name="T51" fmla="*/ 25 h 50"/>
                  <a:gd name="T52" fmla="*/ 12 w 21"/>
                  <a:gd name="T53" fmla="*/ 25 h 50"/>
                  <a:gd name="T54" fmla="*/ 12 w 21"/>
                  <a:gd name="T55" fmla="*/ 28 h 50"/>
                  <a:gd name="T56" fmla="*/ 8 w 21"/>
                  <a:gd name="T57" fmla="*/ 28 h 50"/>
                  <a:gd name="T58" fmla="*/ 7 w 21"/>
                  <a:gd name="T59" fmla="*/ 32 h 50"/>
                  <a:gd name="T60" fmla="*/ 8 w 21"/>
                  <a:gd name="T61" fmla="*/ 35 h 50"/>
                  <a:gd name="T62" fmla="*/ 8 w 21"/>
                  <a:gd name="T63" fmla="*/ 38 h 50"/>
                  <a:gd name="T64" fmla="*/ 10 w 21"/>
                  <a:gd name="T65" fmla="*/ 43 h 50"/>
                  <a:gd name="T66" fmla="*/ 10 w 21"/>
                  <a:gd name="T67" fmla="*/ 46 h 50"/>
                  <a:gd name="T68" fmla="*/ 12 w 21"/>
                  <a:gd name="T69" fmla="*/ 46 h 50"/>
                  <a:gd name="T70" fmla="*/ 12 w 21"/>
                  <a:gd name="T71" fmla="*/ 47 h 50"/>
                  <a:gd name="T72" fmla="*/ 11 w 21"/>
                  <a:gd name="T73" fmla="*/ 50 h 50"/>
                  <a:gd name="T74" fmla="*/ 8 w 21"/>
                  <a:gd name="T75" fmla="*/ 49 h 50"/>
                  <a:gd name="T76" fmla="*/ 4 w 21"/>
                  <a:gd name="T77" fmla="*/ 41 h 50"/>
                  <a:gd name="T78" fmla="*/ 4 w 21"/>
                  <a:gd name="T79" fmla="*/ 36 h 50"/>
                  <a:gd name="T80" fmla="*/ 4 w 21"/>
                  <a:gd name="T81" fmla="*/ 35 h 50"/>
                  <a:gd name="T82" fmla="*/ 1 w 21"/>
                  <a:gd name="T83" fmla="*/ 34 h 50"/>
                  <a:gd name="T84" fmla="*/ 0 w 21"/>
                  <a:gd name="T85" fmla="*/ 32 h 50"/>
                  <a:gd name="T86" fmla="*/ 1 w 21"/>
                  <a:gd name="T87" fmla="*/ 29 h 50"/>
                  <a:gd name="T88" fmla="*/ 4 w 21"/>
                  <a:gd name="T89" fmla="*/ 31 h 50"/>
                  <a:gd name="T90" fmla="*/ 3 w 21"/>
                  <a:gd name="T91" fmla="*/ 28 h 50"/>
                  <a:gd name="T92" fmla="*/ 1 w 21"/>
                  <a:gd name="T93" fmla="*/ 27 h 50"/>
                  <a:gd name="T94" fmla="*/ 3 w 21"/>
                  <a:gd name="T95" fmla="*/ 24 h 50"/>
                  <a:gd name="T96" fmla="*/ 0 w 21"/>
                  <a:gd name="T97" fmla="*/ 23 h 50"/>
                  <a:gd name="T98" fmla="*/ 0 w 21"/>
                  <a:gd name="T99" fmla="*/ 21 h 50"/>
                  <a:gd name="T100" fmla="*/ 3 w 21"/>
                  <a:gd name="T101" fmla="*/ 21 h 50"/>
                  <a:gd name="T102" fmla="*/ 4 w 21"/>
                  <a:gd name="T103" fmla="*/ 21 h 50"/>
                  <a:gd name="T104" fmla="*/ 4 w 21"/>
                  <a:gd name="T105" fmla="*/ 20 h 50"/>
                  <a:gd name="T106" fmla="*/ 3 w 21"/>
                  <a:gd name="T107" fmla="*/ 17 h 50"/>
                  <a:gd name="T108" fmla="*/ 0 w 21"/>
                  <a:gd name="T109" fmla="*/ 17 h 50"/>
                  <a:gd name="T110" fmla="*/ 0 w 21"/>
                  <a:gd name="T111" fmla="*/ 14 h 50"/>
                  <a:gd name="T112" fmla="*/ 1 w 21"/>
                  <a:gd name="T113" fmla="*/ 11 h 50"/>
                  <a:gd name="T114" fmla="*/ 1 w 21"/>
                  <a:gd name="T115" fmla="*/ 7 h 50"/>
                  <a:gd name="T116" fmla="*/ 4 w 21"/>
                  <a:gd name="T11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50">
                    <a:moveTo>
                      <a:pt x="4" y="0"/>
                    </a:moveTo>
                    <a:lnTo>
                      <a:pt x="10" y="2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9"/>
                    </a:lnTo>
                    <a:lnTo>
                      <a:pt x="11" y="10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8" y="16"/>
                    </a:lnTo>
                    <a:lnTo>
                      <a:pt x="11" y="14"/>
                    </a:lnTo>
                    <a:lnTo>
                      <a:pt x="12" y="10"/>
                    </a:lnTo>
                    <a:lnTo>
                      <a:pt x="15" y="6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16" y="10"/>
                    </a:lnTo>
                    <a:lnTo>
                      <a:pt x="15" y="14"/>
                    </a:lnTo>
                    <a:lnTo>
                      <a:pt x="12" y="17"/>
                    </a:lnTo>
                    <a:lnTo>
                      <a:pt x="12" y="21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7" y="32"/>
                    </a:lnTo>
                    <a:lnTo>
                      <a:pt x="8" y="35"/>
                    </a:lnTo>
                    <a:lnTo>
                      <a:pt x="8" y="38"/>
                    </a:lnTo>
                    <a:lnTo>
                      <a:pt x="10" y="43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2" y="47"/>
                    </a:lnTo>
                    <a:lnTo>
                      <a:pt x="11" y="50"/>
                    </a:lnTo>
                    <a:lnTo>
                      <a:pt x="8" y="49"/>
                    </a:lnTo>
                    <a:lnTo>
                      <a:pt x="4" y="41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1" y="27"/>
                    </a:lnTo>
                    <a:lnTo>
                      <a:pt x="3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1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8" name="Freeform 1152"/>
              <p:cNvSpPr>
                <a:spLocks/>
              </p:cNvSpPr>
              <p:nvPr/>
            </p:nvSpPr>
            <p:spPr bwMode="auto">
              <a:xfrm>
                <a:off x="2075235" y="2678507"/>
                <a:ext cx="8893" cy="20751"/>
              </a:xfrm>
              <a:custGeom>
                <a:avLst/>
                <a:gdLst>
                  <a:gd name="T0" fmla="*/ 0 w 6"/>
                  <a:gd name="T1" fmla="*/ 0 h 14"/>
                  <a:gd name="T2" fmla="*/ 2 w 6"/>
                  <a:gd name="T3" fmla="*/ 0 h 14"/>
                  <a:gd name="T4" fmla="*/ 3 w 6"/>
                  <a:gd name="T5" fmla="*/ 4 h 14"/>
                  <a:gd name="T6" fmla="*/ 6 w 6"/>
                  <a:gd name="T7" fmla="*/ 10 h 14"/>
                  <a:gd name="T8" fmla="*/ 5 w 6"/>
                  <a:gd name="T9" fmla="*/ 14 h 14"/>
                  <a:gd name="T10" fmla="*/ 2 w 6"/>
                  <a:gd name="T11" fmla="*/ 11 h 14"/>
                  <a:gd name="T12" fmla="*/ 2 w 6"/>
                  <a:gd name="T13" fmla="*/ 7 h 14"/>
                  <a:gd name="T14" fmla="*/ 0 w 6"/>
                  <a:gd name="T15" fmla="*/ 4 h 14"/>
                  <a:gd name="T16" fmla="*/ 0 w 6"/>
                  <a:gd name="T17" fmla="*/ 1 h 14"/>
                  <a:gd name="T18" fmla="*/ 0 w 6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lnTo>
                      <a:pt x="2" y="0"/>
                    </a:lnTo>
                    <a:lnTo>
                      <a:pt x="3" y="4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9" name="Freeform 1153"/>
              <p:cNvSpPr>
                <a:spLocks/>
              </p:cNvSpPr>
              <p:nvPr/>
            </p:nvSpPr>
            <p:spPr bwMode="auto">
              <a:xfrm>
                <a:off x="3295078" y="2196795"/>
                <a:ext cx="13340" cy="11858"/>
              </a:xfrm>
              <a:custGeom>
                <a:avLst/>
                <a:gdLst>
                  <a:gd name="T0" fmla="*/ 4 w 9"/>
                  <a:gd name="T1" fmla="*/ 0 h 8"/>
                  <a:gd name="T2" fmla="*/ 5 w 9"/>
                  <a:gd name="T3" fmla="*/ 1 h 8"/>
                  <a:gd name="T4" fmla="*/ 7 w 9"/>
                  <a:gd name="T5" fmla="*/ 3 h 8"/>
                  <a:gd name="T6" fmla="*/ 8 w 9"/>
                  <a:gd name="T7" fmla="*/ 3 h 8"/>
                  <a:gd name="T8" fmla="*/ 9 w 9"/>
                  <a:gd name="T9" fmla="*/ 4 h 8"/>
                  <a:gd name="T10" fmla="*/ 8 w 9"/>
                  <a:gd name="T11" fmla="*/ 6 h 8"/>
                  <a:gd name="T12" fmla="*/ 5 w 9"/>
                  <a:gd name="T13" fmla="*/ 7 h 8"/>
                  <a:gd name="T14" fmla="*/ 5 w 9"/>
                  <a:gd name="T15" fmla="*/ 6 h 8"/>
                  <a:gd name="T16" fmla="*/ 2 w 9"/>
                  <a:gd name="T17" fmla="*/ 7 h 8"/>
                  <a:gd name="T18" fmla="*/ 2 w 9"/>
                  <a:gd name="T19" fmla="*/ 8 h 8"/>
                  <a:gd name="T20" fmla="*/ 1 w 9"/>
                  <a:gd name="T21" fmla="*/ 7 h 8"/>
                  <a:gd name="T22" fmla="*/ 1 w 9"/>
                  <a:gd name="T23" fmla="*/ 6 h 8"/>
                  <a:gd name="T24" fmla="*/ 0 w 9"/>
                  <a:gd name="T25" fmla="*/ 4 h 8"/>
                  <a:gd name="T26" fmla="*/ 1 w 9"/>
                  <a:gd name="T27" fmla="*/ 1 h 8"/>
                  <a:gd name="T28" fmla="*/ 4 w 9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lnTo>
                      <a:pt x="5" y="1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0" name="Freeform 1154"/>
              <p:cNvSpPr>
                <a:spLocks/>
              </p:cNvSpPr>
              <p:nvPr/>
            </p:nvSpPr>
            <p:spPr bwMode="auto">
              <a:xfrm>
                <a:off x="2516928" y="1864784"/>
                <a:ext cx="191203" cy="154148"/>
              </a:xfrm>
              <a:custGeom>
                <a:avLst/>
                <a:gdLst>
                  <a:gd name="T0" fmla="*/ 95 w 129"/>
                  <a:gd name="T1" fmla="*/ 6 h 104"/>
                  <a:gd name="T2" fmla="*/ 106 w 129"/>
                  <a:gd name="T3" fmla="*/ 14 h 104"/>
                  <a:gd name="T4" fmla="*/ 106 w 129"/>
                  <a:gd name="T5" fmla="*/ 17 h 104"/>
                  <a:gd name="T6" fmla="*/ 110 w 129"/>
                  <a:gd name="T7" fmla="*/ 21 h 104"/>
                  <a:gd name="T8" fmla="*/ 111 w 129"/>
                  <a:gd name="T9" fmla="*/ 22 h 104"/>
                  <a:gd name="T10" fmla="*/ 117 w 129"/>
                  <a:gd name="T11" fmla="*/ 18 h 104"/>
                  <a:gd name="T12" fmla="*/ 123 w 129"/>
                  <a:gd name="T13" fmla="*/ 21 h 104"/>
                  <a:gd name="T14" fmla="*/ 128 w 129"/>
                  <a:gd name="T15" fmla="*/ 35 h 104"/>
                  <a:gd name="T16" fmla="*/ 128 w 129"/>
                  <a:gd name="T17" fmla="*/ 44 h 104"/>
                  <a:gd name="T18" fmla="*/ 129 w 129"/>
                  <a:gd name="T19" fmla="*/ 51 h 104"/>
                  <a:gd name="T20" fmla="*/ 121 w 129"/>
                  <a:gd name="T21" fmla="*/ 57 h 104"/>
                  <a:gd name="T22" fmla="*/ 105 w 129"/>
                  <a:gd name="T23" fmla="*/ 60 h 104"/>
                  <a:gd name="T24" fmla="*/ 92 w 129"/>
                  <a:gd name="T25" fmla="*/ 64 h 104"/>
                  <a:gd name="T26" fmla="*/ 82 w 129"/>
                  <a:gd name="T27" fmla="*/ 66 h 104"/>
                  <a:gd name="T28" fmla="*/ 74 w 129"/>
                  <a:gd name="T29" fmla="*/ 66 h 104"/>
                  <a:gd name="T30" fmla="*/ 70 w 129"/>
                  <a:gd name="T31" fmla="*/ 73 h 104"/>
                  <a:gd name="T32" fmla="*/ 62 w 129"/>
                  <a:gd name="T33" fmla="*/ 80 h 104"/>
                  <a:gd name="T34" fmla="*/ 55 w 129"/>
                  <a:gd name="T35" fmla="*/ 79 h 104"/>
                  <a:gd name="T36" fmla="*/ 48 w 129"/>
                  <a:gd name="T37" fmla="*/ 87 h 104"/>
                  <a:gd name="T38" fmla="*/ 45 w 129"/>
                  <a:gd name="T39" fmla="*/ 94 h 104"/>
                  <a:gd name="T40" fmla="*/ 35 w 129"/>
                  <a:gd name="T41" fmla="*/ 100 h 104"/>
                  <a:gd name="T42" fmla="*/ 27 w 129"/>
                  <a:gd name="T43" fmla="*/ 100 h 104"/>
                  <a:gd name="T44" fmla="*/ 29 w 129"/>
                  <a:gd name="T45" fmla="*/ 93 h 104"/>
                  <a:gd name="T46" fmla="*/ 24 w 129"/>
                  <a:gd name="T47" fmla="*/ 97 h 104"/>
                  <a:gd name="T48" fmla="*/ 15 w 129"/>
                  <a:gd name="T49" fmla="*/ 101 h 104"/>
                  <a:gd name="T50" fmla="*/ 9 w 129"/>
                  <a:gd name="T51" fmla="*/ 104 h 104"/>
                  <a:gd name="T52" fmla="*/ 6 w 129"/>
                  <a:gd name="T53" fmla="*/ 97 h 104"/>
                  <a:gd name="T54" fmla="*/ 9 w 129"/>
                  <a:gd name="T55" fmla="*/ 86 h 104"/>
                  <a:gd name="T56" fmla="*/ 5 w 129"/>
                  <a:gd name="T57" fmla="*/ 75 h 104"/>
                  <a:gd name="T58" fmla="*/ 4 w 129"/>
                  <a:gd name="T59" fmla="*/ 73 h 104"/>
                  <a:gd name="T60" fmla="*/ 1 w 129"/>
                  <a:gd name="T61" fmla="*/ 69 h 104"/>
                  <a:gd name="T62" fmla="*/ 8 w 129"/>
                  <a:gd name="T63" fmla="*/ 64 h 104"/>
                  <a:gd name="T64" fmla="*/ 13 w 129"/>
                  <a:gd name="T65" fmla="*/ 61 h 104"/>
                  <a:gd name="T66" fmla="*/ 20 w 129"/>
                  <a:gd name="T67" fmla="*/ 55 h 104"/>
                  <a:gd name="T68" fmla="*/ 24 w 129"/>
                  <a:gd name="T69" fmla="*/ 46 h 104"/>
                  <a:gd name="T70" fmla="*/ 33 w 129"/>
                  <a:gd name="T71" fmla="*/ 46 h 104"/>
                  <a:gd name="T72" fmla="*/ 34 w 129"/>
                  <a:gd name="T73" fmla="*/ 39 h 104"/>
                  <a:gd name="T74" fmla="*/ 48 w 129"/>
                  <a:gd name="T75" fmla="*/ 29 h 104"/>
                  <a:gd name="T76" fmla="*/ 56 w 129"/>
                  <a:gd name="T77" fmla="*/ 22 h 104"/>
                  <a:gd name="T78" fmla="*/ 56 w 129"/>
                  <a:gd name="T79" fmla="*/ 13 h 104"/>
                  <a:gd name="T80" fmla="*/ 56 w 129"/>
                  <a:gd name="T81" fmla="*/ 6 h 104"/>
                  <a:gd name="T82" fmla="*/ 63 w 129"/>
                  <a:gd name="T83" fmla="*/ 3 h 104"/>
                  <a:gd name="T84" fmla="*/ 82 w 129"/>
                  <a:gd name="T85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9" h="104">
                    <a:moveTo>
                      <a:pt x="88" y="0"/>
                    </a:moveTo>
                    <a:lnTo>
                      <a:pt x="96" y="3"/>
                    </a:lnTo>
                    <a:lnTo>
                      <a:pt x="95" y="6"/>
                    </a:lnTo>
                    <a:lnTo>
                      <a:pt x="96" y="7"/>
                    </a:lnTo>
                    <a:lnTo>
                      <a:pt x="99" y="10"/>
                    </a:lnTo>
                    <a:lnTo>
                      <a:pt x="106" y="14"/>
                    </a:lnTo>
                    <a:lnTo>
                      <a:pt x="106" y="15"/>
                    </a:lnTo>
                    <a:lnTo>
                      <a:pt x="105" y="18"/>
                    </a:lnTo>
                    <a:lnTo>
                      <a:pt x="106" y="17"/>
                    </a:lnTo>
                    <a:lnTo>
                      <a:pt x="109" y="15"/>
                    </a:lnTo>
                    <a:lnTo>
                      <a:pt x="111" y="18"/>
                    </a:lnTo>
                    <a:lnTo>
                      <a:pt x="110" y="21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111" y="22"/>
                    </a:lnTo>
                    <a:lnTo>
                      <a:pt x="111" y="19"/>
                    </a:lnTo>
                    <a:lnTo>
                      <a:pt x="114" y="18"/>
                    </a:lnTo>
                    <a:lnTo>
                      <a:pt x="117" y="18"/>
                    </a:lnTo>
                    <a:lnTo>
                      <a:pt x="121" y="17"/>
                    </a:lnTo>
                    <a:lnTo>
                      <a:pt x="123" y="18"/>
                    </a:lnTo>
                    <a:lnTo>
                      <a:pt x="123" y="21"/>
                    </a:lnTo>
                    <a:lnTo>
                      <a:pt x="128" y="25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29" y="39"/>
                    </a:lnTo>
                    <a:lnTo>
                      <a:pt x="129" y="43"/>
                    </a:lnTo>
                    <a:lnTo>
                      <a:pt x="128" y="44"/>
                    </a:lnTo>
                    <a:lnTo>
                      <a:pt x="129" y="46"/>
                    </a:lnTo>
                    <a:lnTo>
                      <a:pt x="129" y="48"/>
                    </a:lnTo>
                    <a:lnTo>
                      <a:pt x="129" y="51"/>
                    </a:lnTo>
                    <a:lnTo>
                      <a:pt x="128" y="54"/>
                    </a:lnTo>
                    <a:lnTo>
                      <a:pt x="123" y="55"/>
                    </a:lnTo>
                    <a:lnTo>
                      <a:pt x="121" y="57"/>
                    </a:lnTo>
                    <a:lnTo>
                      <a:pt x="116" y="57"/>
                    </a:lnTo>
                    <a:lnTo>
                      <a:pt x="111" y="57"/>
                    </a:lnTo>
                    <a:lnTo>
                      <a:pt x="105" y="60"/>
                    </a:lnTo>
                    <a:lnTo>
                      <a:pt x="99" y="61"/>
                    </a:lnTo>
                    <a:lnTo>
                      <a:pt x="93" y="62"/>
                    </a:lnTo>
                    <a:lnTo>
                      <a:pt x="92" y="64"/>
                    </a:lnTo>
                    <a:lnTo>
                      <a:pt x="88" y="65"/>
                    </a:lnTo>
                    <a:lnTo>
                      <a:pt x="84" y="65"/>
                    </a:lnTo>
                    <a:lnTo>
                      <a:pt x="82" y="66"/>
                    </a:lnTo>
                    <a:lnTo>
                      <a:pt x="81" y="65"/>
                    </a:lnTo>
                    <a:lnTo>
                      <a:pt x="80" y="65"/>
                    </a:lnTo>
                    <a:lnTo>
                      <a:pt x="74" y="66"/>
                    </a:lnTo>
                    <a:lnTo>
                      <a:pt x="74" y="71"/>
                    </a:lnTo>
                    <a:lnTo>
                      <a:pt x="71" y="72"/>
                    </a:lnTo>
                    <a:lnTo>
                      <a:pt x="70" y="73"/>
                    </a:lnTo>
                    <a:lnTo>
                      <a:pt x="69" y="76"/>
                    </a:lnTo>
                    <a:lnTo>
                      <a:pt x="66" y="77"/>
                    </a:lnTo>
                    <a:lnTo>
                      <a:pt x="62" y="80"/>
                    </a:lnTo>
                    <a:lnTo>
                      <a:pt x="59" y="80"/>
                    </a:lnTo>
                    <a:lnTo>
                      <a:pt x="56" y="76"/>
                    </a:lnTo>
                    <a:lnTo>
                      <a:pt x="55" y="79"/>
                    </a:lnTo>
                    <a:lnTo>
                      <a:pt x="55" y="82"/>
                    </a:lnTo>
                    <a:lnTo>
                      <a:pt x="52" y="83"/>
                    </a:lnTo>
                    <a:lnTo>
                      <a:pt x="48" y="87"/>
                    </a:lnTo>
                    <a:lnTo>
                      <a:pt x="48" y="89"/>
                    </a:lnTo>
                    <a:lnTo>
                      <a:pt x="45" y="93"/>
                    </a:lnTo>
                    <a:lnTo>
                      <a:pt x="45" y="94"/>
                    </a:lnTo>
                    <a:lnTo>
                      <a:pt x="41" y="97"/>
                    </a:lnTo>
                    <a:lnTo>
                      <a:pt x="38" y="100"/>
                    </a:lnTo>
                    <a:lnTo>
                      <a:pt x="35" y="100"/>
                    </a:lnTo>
                    <a:lnTo>
                      <a:pt x="31" y="102"/>
                    </a:lnTo>
                    <a:lnTo>
                      <a:pt x="29" y="102"/>
                    </a:lnTo>
                    <a:lnTo>
                      <a:pt x="27" y="100"/>
                    </a:lnTo>
                    <a:lnTo>
                      <a:pt x="30" y="98"/>
                    </a:lnTo>
                    <a:lnTo>
                      <a:pt x="30" y="94"/>
                    </a:lnTo>
                    <a:lnTo>
                      <a:pt x="29" y="93"/>
                    </a:lnTo>
                    <a:lnTo>
                      <a:pt x="26" y="95"/>
                    </a:lnTo>
                    <a:lnTo>
                      <a:pt x="26" y="97"/>
                    </a:lnTo>
                    <a:lnTo>
                      <a:pt x="24" y="97"/>
                    </a:lnTo>
                    <a:lnTo>
                      <a:pt x="20" y="101"/>
                    </a:lnTo>
                    <a:lnTo>
                      <a:pt x="17" y="101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1" y="104"/>
                    </a:lnTo>
                    <a:lnTo>
                      <a:pt x="9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97"/>
                    </a:lnTo>
                    <a:lnTo>
                      <a:pt x="9" y="93"/>
                    </a:lnTo>
                    <a:lnTo>
                      <a:pt x="8" y="90"/>
                    </a:lnTo>
                    <a:lnTo>
                      <a:pt x="9" y="86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5" y="75"/>
                    </a:lnTo>
                    <a:lnTo>
                      <a:pt x="9" y="75"/>
                    </a:lnTo>
                    <a:lnTo>
                      <a:pt x="9" y="73"/>
                    </a:lnTo>
                    <a:lnTo>
                      <a:pt x="4" y="73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4" y="68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5" y="57"/>
                    </a:lnTo>
                    <a:lnTo>
                      <a:pt x="20" y="57"/>
                    </a:lnTo>
                    <a:lnTo>
                      <a:pt x="20" y="55"/>
                    </a:lnTo>
                    <a:lnTo>
                      <a:pt x="22" y="54"/>
                    </a:lnTo>
                    <a:lnTo>
                      <a:pt x="24" y="51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1" y="42"/>
                    </a:lnTo>
                    <a:lnTo>
                      <a:pt x="31" y="40"/>
                    </a:lnTo>
                    <a:lnTo>
                      <a:pt x="34" y="39"/>
                    </a:lnTo>
                    <a:lnTo>
                      <a:pt x="41" y="35"/>
                    </a:lnTo>
                    <a:lnTo>
                      <a:pt x="42" y="30"/>
                    </a:lnTo>
                    <a:lnTo>
                      <a:pt x="48" y="29"/>
                    </a:lnTo>
                    <a:lnTo>
                      <a:pt x="49" y="26"/>
                    </a:lnTo>
                    <a:lnTo>
                      <a:pt x="53" y="22"/>
                    </a:lnTo>
                    <a:lnTo>
                      <a:pt x="56" y="22"/>
                    </a:lnTo>
                    <a:lnTo>
                      <a:pt x="58" y="21"/>
                    </a:lnTo>
                    <a:lnTo>
                      <a:pt x="56" y="18"/>
                    </a:lnTo>
                    <a:lnTo>
                      <a:pt x="56" y="13"/>
                    </a:lnTo>
                    <a:lnTo>
                      <a:pt x="56" y="10"/>
                    </a:lnTo>
                    <a:lnTo>
                      <a:pt x="58" y="7"/>
                    </a:lnTo>
                    <a:lnTo>
                      <a:pt x="56" y="6"/>
                    </a:lnTo>
                    <a:lnTo>
                      <a:pt x="58" y="3"/>
                    </a:lnTo>
                    <a:lnTo>
                      <a:pt x="62" y="1"/>
                    </a:lnTo>
                    <a:lnTo>
                      <a:pt x="63" y="3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82" y="3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1" name="Freeform 1155"/>
              <p:cNvSpPr>
                <a:spLocks/>
              </p:cNvSpPr>
              <p:nvPr/>
            </p:nvSpPr>
            <p:spPr bwMode="auto">
              <a:xfrm>
                <a:off x="2690345" y="1713601"/>
                <a:ext cx="149702" cy="83003"/>
              </a:xfrm>
              <a:custGeom>
                <a:avLst/>
                <a:gdLst>
                  <a:gd name="T0" fmla="*/ 99 w 101"/>
                  <a:gd name="T1" fmla="*/ 4 h 56"/>
                  <a:gd name="T2" fmla="*/ 101 w 101"/>
                  <a:gd name="T3" fmla="*/ 12 h 56"/>
                  <a:gd name="T4" fmla="*/ 97 w 101"/>
                  <a:gd name="T5" fmla="*/ 16 h 56"/>
                  <a:gd name="T6" fmla="*/ 90 w 101"/>
                  <a:gd name="T7" fmla="*/ 18 h 56"/>
                  <a:gd name="T8" fmla="*/ 90 w 101"/>
                  <a:gd name="T9" fmla="*/ 26 h 56"/>
                  <a:gd name="T10" fmla="*/ 87 w 101"/>
                  <a:gd name="T11" fmla="*/ 29 h 56"/>
                  <a:gd name="T12" fmla="*/ 84 w 101"/>
                  <a:gd name="T13" fmla="*/ 29 h 56"/>
                  <a:gd name="T14" fmla="*/ 79 w 101"/>
                  <a:gd name="T15" fmla="*/ 40 h 56"/>
                  <a:gd name="T16" fmla="*/ 70 w 101"/>
                  <a:gd name="T17" fmla="*/ 41 h 56"/>
                  <a:gd name="T18" fmla="*/ 66 w 101"/>
                  <a:gd name="T19" fmla="*/ 40 h 56"/>
                  <a:gd name="T20" fmla="*/ 64 w 101"/>
                  <a:gd name="T21" fmla="*/ 47 h 56"/>
                  <a:gd name="T22" fmla="*/ 58 w 101"/>
                  <a:gd name="T23" fmla="*/ 52 h 56"/>
                  <a:gd name="T24" fmla="*/ 55 w 101"/>
                  <a:gd name="T25" fmla="*/ 48 h 56"/>
                  <a:gd name="T26" fmla="*/ 57 w 101"/>
                  <a:gd name="T27" fmla="*/ 40 h 56"/>
                  <a:gd name="T28" fmla="*/ 61 w 101"/>
                  <a:gd name="T29" fmla="*/ 36 h 56"/>
                  <a:gd name="T30" fmla="*/ 66 w 101"/>
                  <a:gd name="T31" fmla="*/ 25 h 56"/>
                  <a:gd name="T32" fmla="*/ 61 w 101"/>
                  <a:gd name="T33" fmla="*/ 23 h 56"/>
                  <a:gd name="T34" fmla="*/ 57 w 101"/>
                  <a:gd name="T35" fmla="*/ 27 h 56"/>
                  <a:gd name="T36" fmla="*/ 50 w 101"/>
                  <a:gd name="T37" fmla="*/ 32 h 56"/>
                  <a:gd name="T38" fmla="*/ 48 w 101"/>
                  <a:gd name="T39" fmla="*/ 38 h 56"/>
                  <a:gd name="T40" fmla="*/ 43 w 101"/>
                  <a:gd name="T41" fmla="*/ 44 h 56"/>
                  <a:gd name="T42" fmla="*/ 39 w 101"/>
                  <a:gd name="T43" fmla="*/ 50 h 56"/>
                  <a:gd name="T44" fmla="*/ 39 w 101"/>
                  <a:gd name="T45" fmla="*/ 43 h 56"/>
                  <a:gd name="T46" fmla="*/ 37 w 101"/>
                  <a:gd name="T47" fmla="*/ 41 h 56"/>
                  <a:gd name="T48" fmla="*/ 33 w 101"/>
                  <a:gd name="T49" fmla="*/ 47 h 56"/>
                  <a:gd name="T50" fmla="*/ 30 w 101"/>
                  <a:gd name="T51" fmla="*/ 51 h 56"/>
                  <a:gd name="T52" fmla="*/ 23 w 101"/>
                  <a:gd name="T53" fmla="*/ 56 h 56"/>
                  <a:gd name="T54" fmla="*/ 21 w 101"/>
                  <a:gd name="T55" fmla="*/ 55 h 56"/>
                  <a:gd name="T56" fmla="*/ 22 w 101"/>
                  <a:gd name="T57" fmla="*/ 50 h 56"/>
                  <a:gd name="T58" fmla="*/ 25 w 101"/>
                  <a:gd name="T59" fmla="*/ 43 h 56"/>
                  <a:gd name="T60" fmla="*/ 21 w 101"/>
                  <a:gd name="T61" fmla="*/ 43 h 56"/>
                  <a:gd name="T62" fmla="*/ 17 w 101"/>
                  <a:gd name="T63" fmla="*/ 45 h 56"/>
                  <a:gd name="T64" fmla="*/ 14 w 101"/>
                  <a:gd name="T65" fmla="*/ 48 h 56"/>
                  <a:gd name="T66" fmla="*/ 8 w 101"/>
                  <a:gd name="T67" fmla="*/ 41 h 56"/>
                  <a:gd name="T68" fmla="*/ 3 w 101"/>
                  <a:gd name="T69" fmla="*/ 44 h 56"/>
                  <a:gd name="T70" fmla="*/ 4 w 101"/>
                  <a:gd name="T71" fmla="*/ 41 h 56"/>
                  <a:gd name="T72" fmla="*/ 4 w 101"/>
                  <a:gd name="T73" fmla="*/ 37 h 56"/>
                  <a:gd name="T74" fmla="*/ 3 w 101"/>
                  <a:gd name="T75" fmla="*/ 36 h 56"/>
                  <a:gd name="T76" fmla="*/ 10 w 101"/>
                  <a:gd name="T77" fmla="*/ 32 h 56"/>
                  <a:gd name="T78" fmla="*/ 21 w 101"/>
                  <a:gd name="T79" fmla="*/ 25 h 56"/>
                  <a:gd name="T80" fmla="*/ 30 w 101"/>
                  <a:gd name="T81" fmla="*/ 21 h 56"/>
                  <a:gd name="T82" fmla="*/ 37 w 101"/>
                  <a:gd name="T83" fmla="*/ 21 h 56"/>
                  <a:gd name="T84" fmla="*/ 43 w 101"/>
                  <a:gd name="T85" fmla="*/ 18 h 56"/>
                  <a:gd name="T86" fmla="*/ 50 w 101"/>
                  <a:gd name="T87" fmla="*/ 14 h 56"/>
                  <a:gd name="T88" fmla="*/ 61 w 101"/>
                  <a:gd name="T89" fmla="*/ 7 h 56"/>
                  <a:gd name="T90" fmla="*/ 65 w 101"/>
                  <a:gd name="T91" fmla="*/ 5 h 56"/>
                  <a:gd name="T92" fmla="*/ 75 w 101"/>
                  <a:gd name="T93" fmla="*/ 3 h 56"/>
                  <a:gd name="T94" fmla="*/ 82 w 101"/>
                  <a:gd name="T95" fmla="*/ 3 h 56"/>
                  <a:gd name="T96" fmla="*/ 86 w 101"/>
                  <a:gd name="T97" fmla="*/ 4 h 56"/>
                  <a:gd name="T98" fmla="*/ 88 w 101"/>
                  <a:gd name="T99" fmla="*/ 9 h 56"/>
                  <a:gd name="T100" fmla="*/ 91 w 101"/>
                  <a:gd name="T101" fmla="*/ 9 h 56"/>
                  <a:gd name="T102" fmla="*/ 93 w 101"/>
                  <a:gd name="T103" fmla="*/ 5 h 56"/>
                  <a:gd name="T104" fmla="*/ 98 w 101"/>
                  <a:gd name="T10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1" h="56">
                    <a:moveTo>
                      <a:pt x="98" y="0"/>
                    </a:moveTo>
                    <a:lnTo>
                      <a:pt x="99" y="1"/>
                    </a:lnTo>
                    <a:lnTo>
                      <a:pt x="99" y="4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101" y="12"/>
                    </a:lnTo>
                    <a:lnTo>
                      <a:pt x="101" y="14"/>
                    </a:lnTo>
                    <a:lnTo>
                      <a:pt x="98" y="16"/>
                    </a:lnTo>
                    <a:lnTo>
                      <a:pt x="97" y="16"/>
                    </a:lnTo>
                    <a:lnTo>
                      <a:pt x="95" y="16"/>
                    </a:lnTo>
                    <a:lnTo>
                      <a:pt x="93" y="18"/>
                    </a:lnTo>
                    <a:lnTo>
                      <a:pt x="90" y="18"/>
                    </a:lnTo>
                    <a:lnTo>
                      <a:pt x="87" y="21"/>
                    </a:lnTo>
                    <a:lnTo>
                      <a:pt x="87" y="22"/>
                    </a:lnTo>
                    <a:lnTo>
                      <a:pt x="90" y="26"/>
                    </a:lnTo>
                    <a:lnTo>
                      <a:pt x="90" y="27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84" y="25"/>
                    </a:lnTo>
                    <a:lnTo>
                      <a:pt x="84" y="26"/>
                    </a:lnTo>
                    <a:lnTo>
                      <a:pt x="84" y="29"/>
                    </a:lnTo>
                    <a:lnTo>
                      <a:pt x="82" y="33"/>
                    </a:lnTo>
                    <a:lnTo>
                      <a:pt x="80" y="37"/>
                    </a:lnTo>
                    <a:lnTo>
                      <a:pt x="79" y="40"/>
                    </a:lnTo>
                    <a:lnTo>
                      <a:pt x="75" y="40"/>
                    </a:lnTo>
                    <a:lnTo>
                      <a:pt x="73" y="41"/>
                    </a:lnTo>
                    <a:lnTo>
                      <a:pt x="70" y="41"/>
                    </a:lnTo>
                    <a:lnTo>
                      <a:pt x="69" y="40"/>
                    </a:lnTo>
                    <a:lnTo>
                      <a:pt x="68" y="40"/>
                    </a:lnTo>
                    <a:lnTo>
                      <a:pt x="66" y="40"/>
                    </a:lnTo>
                    <a:lnTo>
                      <a:pt x="65" y="43"/>
                    </a:lnTo>
                    <a:lnTo>
                      <a:pt x="64" y="44"/>
                    </a:lnTo>
                    <a:lnTo>
                      <a:pt x="64" y="47"/>
                    </a:lnTo>
                    <a:lnTo>
                      <a:pt x="62" y="50"/>
                    </a:lnTo>
                    <a:lnTo>
                      <a:pt x="59" y="51"/>
                    </a:lnTo>
                    <a:lnTo>
                      <a:pt x="58" y="52"/>
                    </a:lnTo>
                    <a:lnTo>
                      <a:pt x="57" y="51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4" y="45"/>
                    </a:lnTo>
                    <a:lnTo>
                      <a:pt x="54" y="44"/>
                    </a:lnTo>
                    <a:lnTo>
                      <a:pt x="57" y="40"/>
                    </a:lnTo>
                    <a:lnTo>
                      <a:pt x="59" y="38"/>
                    </a:lnTo>
                    <a:lnTo>
                      <a:pt x="59" y="37"/>
                    </a:lnTo>
                    <a:lnTo>
                      <a:pt x="61" y="36"/>
                    </a:lnTo>
                    <a:lnTo>
                      <a:pt x="62" y="32"/>
                    </a:lnTo>
                    <a:lnTo>
                      <a:pt x="65" y="29"/>
                    </a:lnTo>
                    <a:lnTo>
                      <a:pt x="66" y="25"/>
                    </a:lnTo>
                    <a:lnTo>
                      <a:pt x="65" y="23"/>
                    </a:lnTo>
                    <a:lnTo>
                      <a:pt x="62" y="25"/>
                    </a:lnTo>
                    <a:lnTo>
                      <a:pt x="61" y="23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32"/>
                    </a:lnTo>
                    <a:lnTo>
                      <a:pt x="51" y="34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6" y="43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3" y="47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37" y="48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6" y="44"/>
                    </a:lnTo>
                    <a:lnTo>
                      <a:pt x="35" y="45"/>
                    </a:lnTo>
                    <a:lnTo>
                      <a:pt x="33" y="47"/>
                    </a:lnTo>
                    <a:lnTo>
                      <a:pt x="33" y="50"/>
                    </a:lnTo>
                    <a:lnTo>
                      <a:pt x="32" y="51"/>
                    </a:lnTo>
                    <a:lnTo>
                      <a:pt x="30" y="51"/>
                    </a:lnTo>
                    <a:lnTo>
                      <a:pt x="29" y="54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1" y="55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2" y="50"/>
                    </a:lnTo>
                    <a:lnTo>
                      <a:pt x="21" y="48"/>
                    </a:lnTo>
                    <a:lnTo>
                      <a:pt x="22" y="44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19" y="43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17" y="48"/>
                    </a:lnTo>
                    <a:lnTo>
                      <a:pt x="15" y="50"/>
                    </a:lnTo>
                    <a:lnTo>
                      <a:pt x="14" y="48"/>
                    </a:lnTo>
                    <a:lnTo>
                      <a:pt x="12" y="45"/>
                    </a:lnTo>
                    <a:lnTo>
                      <a:pt x="11" y="43"/>
                    </a:lnTo>
                    <a:lnTo>
                      <a:pt x="8" y="41"/>
                    </a:lnTo>
                    <a:lnTo>
                      <a:pt x="7" y="41"/>
                    </a:lnTo>
                    <a:lnTo>
                      <a:pt x="6" y="44"/>
                    </a:lnTo>
                    <a:lnTo>
                      <a:pt x="3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3" y="36"/>
                    </a:lnTo>
                    <a:lnTo>
                      <a:pt x="4" y="33"/>
                    </a:lnTo>
                    <a:lnTo>
                      <a:pt x="7" y="32"/>
                    </a:lnTo>
                    <a:lnTo>
                      <a:pt x="10" y="32"/>
                    </a:lnTo>
                    <a:lnTo>
                      <a:pt x="12" y="27"/>
                    </a:lnTo>
                    <a:lnTo>
                      <a:pt x="18" y="26"/>
                    </a:lnTo>
                    <a:lnTo>
                      <a:pt x="21" y="25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30" y="21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4" y="16"/>
                    </a:lnTo>
                    <a:lnTo>
                      <a:pt x="47" y="15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4" y="11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5"/>
                    </a:lnTo>
                    <a:lnTo>
                      <a:pt x="65" y="3"/>
                    </a:lnTo>
                    <a:lnTo>
                      <a:pt x="68" y="1"/>
                    </a:lnTo>
                    <a:lnTo>
                      <a:pt x="75" y="3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3" y="1"/>
                    </a:lnTo>
                    <a:lnTo>
                      <a:pt x="84" y="1"/>
                    </a:lnTo>
                    <a:lnTo>
                      <a:pt x="86" y="4"/>
                    </a:lnTo>
                    <a:lnTo>
                      <a:pt x="87" y="8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90" y="7"/>
                    </a:lnTo>
                    <a:lnTo>
                      <a:pt x="90" y="7"/>
                    </a:lnTo>
                    <a:lnTo>
                      <a:pt x="91" y="9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7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2" name="Freeform 1156"/>
              <p:cNvSpPr>
                <a:spLocks/>
              </p:cNvSpPr>
              <p:nvPr/>
            </p:nvSpPr>
            <p:spPr bwMode="auto">
              <a:xfrm>
                <a:off x="2829670" y="1763996"/>
                <a:ext cx="17786" cy="13340"/>
              </a:xfrm>
              <a:custGeom>
                <a:avLst/>
                <a:gdLst>
                  <a:gd name="T0" fmla="*/ 4 w 12"/>
                  <a:gd name="T1" fmla="*/ 0 h 9"/>
                  <a:gd name="T2" fmla="*/ 7 w 12"/>
                  <a:gd name="T3" fmla="*/ 2 h 9"/>
                  <a:gd name="T4" fmla="*/ 10 w 12"/>
                  <a:gd name="T5" fmla="*/ 2 h 9"/>
                  <a:gd name="T6" fmla="*/ 11 w 12"/>
                  <a:gd name="T7" fmla="*/ 2 h 9"/>
                  <a:gd name="T8" fmla="*/ 11 w 12"/>
                  <a:gd name="T9" fmla="*/ 4 h 9"/>
                  <a:gd name="T10" fmla="*/ 12 w 12"/>
                  <a:gd name="T11" fmla="*/ 6 h 9"/>
                  <a:gd name="T12" fmla="*/ 11 w 12"/>
                  <a:gd name="T13" fmla="*/ 7 h 9"/>
                  <a:gd name="T14" fmla="*/ 8 w 12"/>
                  <a:gd name="T15" fmla="*/ 9 h 9"/>
                  <a:gd name="T16" fmla="*/ 7 w 12"/>
                  <a:gd name="T17" fmla="*/ 7 h 9"/>
                  <a:gd name="T18" fmla="*/ 4 w 12"/>
                  <a:gd name="T19" fmla="*/ 7 h 9"/>
                  <a:gd name="T20" fmla="*/ 4 w 12"/>
                  <a:gd name="T21" fmla="*/ 4 h 9"/>
                  <a:gd name="T22" fmla="*/ 1 w 12"/>
                  <a:gd name="T23" fmla="*/ 3 h 9"/>
                  <a:gd name="T24" fmla="*/ 0 w 12"/>
                  <a:gd name="T25" fmla="*/ 2 h 9"/>
                  <a:gd name="T26" fmla="*/ 0 w 12"/>
                  <a:gd name="T27" fmla="*/ 2 h 9"/>
                  <a:gd name="T28" fmla="*/ 1 w 12"/>
                  <a:gd name="T29" fmla="*/ 2 h 9"/>
                  <a:gd name="T30" fmla="*/ 4 w 12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9">
                    <a:moveTo>
                      <a:pt x="4" y="0"/>
                    </a:moveTo>
                    <a:lnTo>
                      <a:pt x="7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3" name="Freeform 1157"/>
              <p:cNvSpPr>
                <a:spLocks/>
              </p:cNvSpPr>
              <p:nvPr/>
            </p:nvSpPr>
            <p:spPr bwMode="auto">
              <a:xfrm>
                <a:off x="2473945" y="2057469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1 h 3"/>
                  <a:gd name="T8" fmla="*/ 1 w 4"/>
                  <a:gd name="T9" fmla="*/ 3 h 3"/>
                  <a:gd name="T10" fmla="*/ 0 w 4"/>
                  <a:gd name="T11" fmla="*/ 1 h 3"/>
                  <a:gd name="T12" fmla="*/ 1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4" name="Freeform 1158"/>
              <p:cNvSpPr>
                <a:spLocks/>
              </p:cNvSpPr>
              <p:nvPr/>
            </p:nvSpPr>
            <p:spPr bwMode="auto">
              <a:xfrm>
                <a:off x="2066342" y="2684436"/>
                <a:ext cx="11858" cy="17786"/>
              </a:xfrm>
              <a:custGeom>
                <a:avLst/>
                <a:gdLst>
                  <a:gd name="T0" fmla="*/ 1 w 8"/>
                  <a:gd name="T1" fmla="*/ 0 h 12"/>
                  <a:gd name="T2" fmla="*/ 6 w 8"/>
                  <a:gd name="T3" fmla="*/ 6 h 12"/>
                  <a:gd name="T4" fmla="*/ 8 w 8"/>
                  <a:gd name="T5" fmla="*/ 10 h 12"/>
                  <a:gd name="T6" fmla="*/ 6 w 8"/>
                  <a:gd name="T7" fmla="*/ 12 h 12"/>
                  <a:gd name="T8" fmla="*/ 5 w 8"/>
                  <a:gd name="T9" fmla="*/ 11 h 12"/>
                  <a:gd name="T10" fmla="*/ 5 w 8"/>
                  <a:gd name="T11" fmla="*/ 8 h 12"/>
                  <a:gd name="T12" fmla="*/ 1 w 8"/>
                  <a:gd name="T13" fmla="*/ 4 h 12"/>
                  <a:gd name="T14" fmla="*/ 0 w 8"/>
                  <a:gd name="T15" fmla="*/ 1 h 12"/>
                  <a:gd name="T16" fmla="*/ 1 w 8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lnTo>
                      <a:pt x="6" y="6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5" name="Freeform 1159"/>
              <p:cNvSpPr>
                <a:spLocks/>
              </p:cNvSpPr>
              <p:nvPr/>
            </p:nvSpPr>
            <p:spPr bwMode="auto">
              <a:xfrm>
                <a:off x="2877100" y="1713601"/>
                <a:ext cx="66699" cy="44466"/>
              </a:xfrm>
              <a:custGeom>
                <a:avLst/>
                <a:gdLst>
                  <a:gd name="T0" fmla="*/ 19 w 45"/>
                  <a:gd name="T1" fmla="*/ 0 h 30"/>
                  <a:gd name="T2" fmla="*/ 20 w 45"/>
                  <a:gd name="T3" fmla="*/ 1 h 30"/>
                  <a:gd name="T4" fmla="*/ 23 w 45"/>
                  <a:gd name="T5" fmla="*/ 1 h 30"/>
                  <a:gd name="T6" fmla="*/ 25 w 45"/>
                  <a:gd name="T7" fmla="*/ 3 h 30"/>
                  <a:gd name="T8" fmla="*/ 27 w 45"/>
                  <a:gd name="T9" fmla="*/ 3 h 30"/>
                  <a:gd name="T10" fmla="*/ 29 w 45"/>
                  <a:gd name="T11" fmla="*/ 1 h 30"/>
                  <a:gd name="T12" fmla="*/ 33 w 45"/>
                  <a:gd name="T13" fmla="*/ 3 h 30"/>
                  <a:gd name="T14" fmla="*/ 33 w 45"/>
                  <a:gd name="T15" fmla="*/ 3 h 30"/>
                  <a:gd name="T16" fmla="*/ 37 w 45"/>
                  <a:gd name="T17" fmla="*/ 3 h 30"/>
                  <a:gd name="T18" fmla="*/ 40 w 45"/>
                  <a:gd name="T19" fmla="*/ 4 h 30"/>
                  <a:gd name="T20" fmla="*/ 41 w 45"/>
                  <a:gd name="T21" fmla="*/ 5 h 30"/>
                  <a:gd name="T22" fmla="*/ 44 w 45"/>
                  <a:gd name="T23" fmla="*/ 5 h 30"/>
                  <a:gd name="T24" fmla="*/ 45 w 45"/>
                  <a:gd name="T25" fmla="*/ 7 h 30"/>
                  <a:gd name="T26" fmla="*/ 43 w 45"/>
                  <a:gd name="T27" fmla="*/ 11 h 30"/>
                  <a:gd name="T28" fmla="*/ 40 w 45"/>
                  <a:gd name="T29" fmla="*/ 11 h 30"/>
                  <a:gd name="T30" fmla="*/ 34 w 45"/>
                  <a:gd name="T31" fmla="*/ 12 h 30"/>
                  <a:gd name="T32" fmla="*/ 32 w 45"/>
                  <a:gd name="T33" fmla="*/ 12 h 30"/>
                  <a:gd name="T34" fmla="*/ 29 w 45"/>
                  <a:gd name="T35" fmla="*/ 15 h 30"/>
                  <a:gd name="T36" fmla="*/ 29 w 45"/>
                  <a:gd name="T37" fmla="*/ 18 h 30"/>
                  <a:gd name="T38" fmla="*/ 32 w 45"/>
                  <a:gd name="T39" fmla="*/ 18 h 30"/>
                  <a:gd name="T40" fmla="*/ 32 w 45"/>
                  <a:gd name="T41" fmla="*/ 16 h 30"/>
                  <a:gd name="T42" fmla="*/ 33 w 45"/>
                  <a:gd name="T43" fmla="*/ 19 h 30"/>
                  <a:gd name="T44" fmla="*/ 29 w 45"/>
                  <a:gd name="T45" fmla="*/ 23 h 30"/>
                  <a:gd name="T46" fmla="*/ 29 w 45"/>
                  <a:gd name="T47" fmla="*/ 25 h 30"/>
                  <a:gd name="T48" fmla="*/ 26 w 45"/>
                  <a:gd name="T49" fmla="*/ 25 h 30"/>
                  <a:gd name="T50" fmla="*/ 26 w 45"/>
                  <a:gd name="T51" fmla="*/ 26 h 30"/>
                  <a:gd name="T52" fmla="*/ 25 w 45"/>
                  <a:gd name="T53" fmla="*/ 29 h 30"/>
                  <a:gd name="T54" fmla="*/ 22 w 45"/>
                  <a:gd name="T55" fmla="*/ 29 h 30"/>
                  <a:gd name="T56" fmla="*/ 19 w 45"/>
                  <a:gd name="T57" fmla="*/ 30 h 30"/>
                  <a:gd name="T58" fmla="*/ 16 w 45"/>
                  <a:gd name="T59" fmla="*/ 30 h 30"/>
                  <a:gd name="T60" fmla="*/ 14 w 45"/>
                  <a:gd name="T61" fmla="*/ 27 h 30"/>
                  <a:gd name="T62" fmla="*/ 12 w 45"/>
                  <a:gd name="T63" fmla="*/ 29 h 30"/>
                  <a:gd name="T64" fmla="*/ 9 w 45"/>
                  <a:gd name="T65" fmla="*/ 29 h 30"/>
                  <a:gd name="T66" fmla="*/ 7 w 45"/>
                  <a:gd name="T67" fmla="*/ 29 h 30"/>
                  <a:gd name="T68" fmla="*/ 5 w 45"/>
                  <a:gd name="T69" fmla="*/ 27 h 30"/>
                  <a:gd name="T70" fmla="*/ 7 w 45"/>
                  <a:gd name="T71" fmla="*/ 26 h 30"/>
                  <a:gd name="T72" fmla="*/ 5 w 45"/>
                  <a:gd name="T73" fmla="*/ 22 h 30"/>
                  <a:gd name="T74" fmla="*/ 2 w 45"/>
                  <a:gd name="T75" fmla="*/ 21 h 30"/>
                  <a:gd name="T76" fmla="*/ 1 w 45"/>
                  <a:gd name="T77" fmla="*/ 21 h 30"/>
                  <a:gd name="T78" fmla="*/ 1 w 45"/>
                  <a:gd name="T79" fmla="*/ 18 h 30"/>
                  <a:gd name="T80" fmla="*/ 0 w 45"/>
                  <a:gd name="T81" fmla="*/ 15 h 30"/>
                  <a:gd name="T82" fmla="*/ 2 w 45"/>
                  <a:gd name="T83" fmla="*/ 12 h 30"/>
                  <a:gd name="T84" fmla="*/ 2 w 45"/>
                  <a:gd name="T85" fmla="*/ 9 h 30"/>
                  <a:gd name="T86" fmla="*/ 5 w 45"/>
                  <a:gd name="T87" fmla="*/ 7 h 30"/>
                  <a:gd name="T88" fmla="*/ 5 w 45"/>
                  <a:gd name="T89" fmla="*/ 4 h 30"/>
                  <a:gd name="T90" fmla="*/ 8 w 45"/>
                  <a:gd name="T91" fmla="*/ 3 h 30"/>
                  <a:gd name="T92" fmla="*/ 11 w 45"/>
                  <a:gd name="T93" fmla="*/ 1 h 30"/>
                  <a:gd name="T94" fmla="*/ 12 w 45"/>
                  <a:gd name="T95" fmla="*/ 1 h 30"/>
                  <a:gd name="T96" fmla="*/ 19 w 45"/>
                  <a:gd name="T9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5" h="30">
                    <a:moveTo>
                      <a:pt x="19" y="0"/>
                    </a:moveTo>
                    <a:lnTo>
                      <a:pt x="20" y="1"/>
                    </a:lnTo>
                    <a:lnTo>
                      <a:pt x="23" y="1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9" y="1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7" y="3"/>
                    </a:lnTo>
                    <a:lnTo>
                      <a:pt x="40" y="4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45" y="7"/>
                    </a:lnTo>
                    <a:lnTo>
                      <a:pt x="43" y="11"/>
                    </a:lnTo>
                    <a:lnTo>
                      <a:pt x="40" y="11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3" y="19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6" y="25"/>
                    </a:lnTo>
                    <a:lnTo>
                      <a:pt x="26" y="26"/>
                    </a:lnTo>
                    <a:lnTo>
                      <a:pt x="25" y="29"/>
                    </a:lnTo>
                    <a:lnTo>
                      <a:pt x="22" y="29"/>
                    </a:lnTo>
                    <a:lnTo>
                      <a:pt x="19" y="30"/>
                    </a:lnTo>
                    <a:lnTo>
                      <a:pt x="16" y="30"/>
                    </a:lnTo>
                    <a:lnTo>
                      <a:pt x="14" y="27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6" name="Freeform 1160"/>
              <p:cNvSpPr>
                <a:spLocks/>
              </p:cNvSpPr>
              <p:nvPr/>
            </p:nvSpPr>
            <p:spPr bwMode="auto">
              <a:xfrm>
                <a:off x="2854867" y="1750656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1 w 4"/>
                  <a:gd name="T5" fmla="*/ 2 h 2"/>
                  <a:gd name="T6" fmla="*/ 0 w 4"/>
                  <a:gd name="T7" fmla="*/ 2 h 2"/>
                  <a:gd name="T8" fmla="*/ 1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7" name="Freeform 1161"/>
              <p:cNvSpPr>
                <a:spLocks/>
              </p:cNvSpPr>
              <p:nvPr/>
            </p:nvSpPr>
            <p:spPr bwMode="auto">
              <a:xfrm>
                <a:off x="2868207" y="1700262"/>
                <a:ext cx="16305" cy="20751"/>
              </a:xfrm>
              <a:custGeom>
                <a:avLst/>
                <a:gdLst>
                  <a:gd name="T0" fmla="*/ 6 w 11"/>
                  <a:gd name="T1" fmla="*/ 0 h 14"/>
                  <a:gd name="T2" fmla="*/ 7 w 11"/>
                  <a:gd name="T3" fmla="*/ 2 h 14"/>
                  <a:gd name="T4" fmla="*/ 8 w 11"/>
                  <a:gd name="T5" fmla="*/ 2 h 14"/>
                  <a:gd name="T6" fmla="*/ 11 w 11"/>
                  <a:gd name="T7" fmla="*/ 0 h 14"/>
                  <a:gd name="T8" fmla="*/ 10 w 11"/>
                  <a:gd name="T9" fmla="*/ 5 h 14"/>
                  <a:gd name="T10" fmla="*/ 10 w 11"/>
                  <a:gd name="T11" fmla="*/ 6 h 14"/>
                  <a:gd name="T12" fmla="*/ 10 w 11"/>
                  <a:gd name="T13" fmla="*/ 7 h 14"/>
                  <a:gd name="T14" fmla="*/ 10 w 11"/>
                  <a:gd name="T15" fmla="*/ 12 h 14"/>
                  <a:gd name="T16" fmla="*/ 8 w 11"/>
                  <a:gd name="T17" fmla="*/ 14 h 14"/>
                  <a:gd name="T18" fmla="*/ 4 w 11"/>
                  <a:gd name="T19" fmla="*/ 14 h 14"/>
                  <a:gd name="T20" fmla="*/ 3 w 11"/>
                  <a:gd name="T21" fmla="*/ 14 h 14"/>
                  <a:gd name="T22" fmla="*/ 0 w 11"/>
                  <a:gd name="T23" fmla="*/ 10 h 14"/>
                  <a:gd name="T24" fmla="*/ 2 w 11"/>
                  <a:gd name="T25" fmla="*/ 7 h 14"/>
                  <a:gd name="T26" fmla="*/ 2 w 11"/>
                  <a:gd name="T27" fmla="*/ 5 h 14"/>
                  <a:gd name="T28" fmla="*/ 2 w 11"/>
                  <a:gd name="T29" fmla="*/ 2 h 14"/>
                  <a:gd name="T30" fmla="*/ 4 w 11"/>
                  <a:gd name="T31" fmla="*/ 2 h 14"/>
                  <a:gd name="T32" fmla="*/ 6 w 11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6" y="0"/>
                    </a:moveTo>
                    <a:lnTo>
                      <a:pt x="7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8" name="Freeform 1162"/>
              <p:cNvSpPr>
                <a:spLocks/>
              </p:cNvSpPr>
              <p:nvPr/>
            </p:nvSpPr>
            <p:spPr bwMode="auto">
              <a:xfrm>
                <a:off x="2733328" y="1784746"/>
                <a:ext cx="194167" cy="121540"/>
              </a:xfrm>
              <a:custGeom>
                <a:avLst/>
                <a:gdLst>
                  <a:gd name="T0" fmla="*/ 61 w 131"/>
                  <a:gd name="T1" fmla="*/ 7 h 82"/>
                  <a:gd name="T2" fmla="*/ 64 w 131"/>
                  <a:gd name="T3" fmla="*/ 13 h 82"/>
                  <a:gd name="T4" fmla="*/ 69 w 131"/>
                  <a:gd name="T5" fmla="*/ 18 h 82"/>
                  <a:gd name="T6" fmla="*/ 69 w 131"/>
                  <a:gd name="T7" fmla="*/ 32 h 82"/>
                  <a:gd name="T8" fmla="*/ 66 w 131"/>
                  <a:gd name="T9" fmla="*/ 35 h 82"/>
                  <a:gd name="T10" fmla="*/ 68 w 131"/>
                  <a:gd name="T11" fmla="*/ 47 h 82"/>
                  <a:gd name="T12" fmla="*/ 75 w 131"/>
                  <a:gd name="T13" fmla="*/ 49 h 82"/>
                  <a:gd name="T14" fmla="*/ 87 w 131"/>
                  <a:gd name="T15" fmla="*/ 53 h 82"/>
                  <a:gd name="T16" fmla="*/ 87 w 131"/>
                  <a:gd name="T17" fmla="*/ 40 h 82"/>
                  <a:gd name="T18" fmla="*/ 93 w 131"/>
                  <a:gd name="T19" fmla="*/ 33 h 82"/>
                  <a:gd name="T20" fmla="*/ 94 w 131"/>
                  <a:gd name="T21" fmla="*/ 22 h 82"/>
                  <a:gd name="T22" fmla="*/ 101 w 131"/>
                  <a:gd name="T23" fmla="*/ 15 h 82"/>
                  <a:gd name="T24" fmla="*/ 112 w 131"/>
                  <a:gd name="T25" fmla="*/ 4 h 82"/>
                  <a:gd name="T26" fmla="*/ 113 w 131"/>
                  <a:gd name="T27" fmla="*/ 13 h 82"/>
                  <a:gd name="T28" fmla="*/ 112 w 131"/>
                  <a:gd name="T29" fmla="*/ 22 h 82"/>
                  <a:gd name="T30" fmla="*/ 104 w 131"/>
                  <a:gd name="T31" fmla="*/ 35 h 82"/>
                  <a:gd name="T32" fmla="*/ 112 w 131"/>
                  <a:gd name="T33" fmla="*/ 36 h 82"/>
                  <a:gd name="T34" fmla="*/ 102 w 131"/>
                  <a:gd name="T35" fmla="*/ 49 h 82"/>
                  <a:gd name="T36" fmla="*/ 115 w 131"/>
                  <a:gd name="T37" fmla="*/ 44 h 82"/>
                  <a:gd name="T38" fmla="*/ 117 w 131"/>
                  <a:gd name="T39" fmla="*/ 50 h 82"/>
                  <a:gd name="T40" fmla="*/ 123 w 131"/>
                  <a:gd name="T41" fmla="*/ 40 h 82"/>
                  <a:gd name="T42" fmla="*/ 130 w 131"/>
                  <a:gd name="T43" fmla="*/ 51 h 82"/>
                  <a:gd name="T44" fmla="*/ 119 w 131"/>
                  <a:gd name="T45" fmla="*/ 62 h 82"/>
                  <a:gd name="T46" fmla="*/ 112 w 131"/>
                  <a:gd name="T47" fmla="*/ 73 h 82"/>
                  <a:gd name="T48" fmla="*/ 106 w 131"/>
                  <a:gd name="T49" fmla="*/ 78 h 82"/>
                  <a:gd name="T50" fmla="*/ 93 w 131"/>
                  <a:gd name="T51" fmla="*/ 79 h 82"/>
                  <a:gd name="T52" fmla="*/ 90 w 131"/>
                  <a:gd name="T53" fmla="*/ 72 h 82"/>
                  <a:gd name="T54" fmla="*/ 80 w 131"/>
                  <a:gd name="T55" fmla="*/ 73 h 82"/>
                  <a:gd name="T56" fmla="*/ 77 w 131"/>
                  <a:gd name="T57" fmla="*/ 72 h 82"/>
                  <a:gd name="T58" fmla="*/ 66 w 131"/>
                  <a:gd name="T59" fmla="*/ 73 h 82"/>
                  <a:gd name="T60" fmla="*/ 57 w 131"/>
                  <a:gd name="T61" fmla="*/ 75 h 82"/>
                  <a:gd name="T62" fmla="*/ 48 w 131"/>
                  <a:gd name="T63" fmla="*/ 80 h 82"/>
                  <a:gd name="T64" fmla="*/ 37 w 131"/>
                  <a:gd name="T65" fmla="*/ 80 h 82"/>
                  <a:gd name="T66" fmla="*/ 21 w 131"/>
                  <a:gd name="T67" fmla="*/ 76 h 82"/>
                  <a:gd name="T68" fmla="*/ 23 w 131"/>
                  <a:gd name="T69" fmla="*/ 64 h 82"/>
                  <a:gd name="T70" fmla="*/ 37 w 131"/>
                  <a:gd name="T71" fmla="*/ 61 h 82"/>
                  <a:gd name="T72" fmla="*/ 53 w 131"/>
                  <a:gd name="T73" fmla="*/ 62 h 82"/>
                  <a:gd name="T74" fmla="*/ 59 w 131"/>
                  <a:gd name="T75" fmla="*/ 60 h 82"/>
                  <a:gd name="T76" fmla="*/ 48 w 131"/>
                  <a:gd name="T77" fmla="*/ 57 h 82"/>
                  <a:gd name="T78" fmla="*/ 39 w 131"/>
                  <a:gd name="T79" fmla="*/ 58 h 82"/>
                  <a:gd name="T80" fmla="*/ 39 w 131"/>
                  <a:gd name="T81" fmla="*/ 50 h 82"/>
                  <a:gd name="T82" fmla="*/ 30 w 131"/>
                  <a:gd name="T83" fmla="*/ 51 h 82"/>
                  <a:gd name="T84" fmla="*/ 19 w 131"/>
                  <a:gd name="T85" fmla="*/ 57 h 82"/>
                  <a:gd name="T86" fmla="*/ 17 w 131"/>
                  <a:gd name="T87" fmla="*/ 55 h 82"/>
                  <a:gd name="T88" fmla="*/ 11 w 131"/>
                  <a:gd name="T89" fmla="*/ 49 h 82"/>
                  <a:gd name="T90" fmla="*/ 0 w 131"/>
                  <a:gd name="T91" fmla="*/ 43 h 82"/>
                  <a:gd name="T92" fmla="*/ 7 w 131"/>
                  <a:gd name="T93" fmla="*/ 35 h 82"/>
                  <a:gd name="T94" fmla="*/ 22 w 131"/>
                  <a:gd name="T95" fmla="*/ 36 h 82"/>
                  <a:gd name="T96" fmla="*/ 28 w 131"/>
                  <a:gd name="T97" fmla="*/ 31 h 82"/>
                  <a:gd name="T98" fmla="*/ 14 w 131"/>
                  <a:gd name="T99" fmla="*/ 28 h 82"/>
                  <a:gd name="T100" fmla="*/ 30 w 131"/>
                  <a:gd name="T101" fmla="*/ 21 h 82"/>
                  <a:gd name="T102" fmla="*/ 39 w 131"/>
                  <a:gd name="T103" fmla="*/ 20 h 82"/>
                  <a:gd name="T104" fmla="*/ 29 w 131"/>
                  <a:gd name="T105" fmla="*/ 13 h 82"/>
                  <a:gd name="T106" fmla="*/ 39 w 131"/>
                  <a:gd name="T107" fmla="*/ 7 h 82"/>
                  <a:gd name="T108" fmla="*/ 46 w 131"/>
                  <a:gd name="T109" fmla="*/ 8 h 82"/>
                  <a:gd name="T110" fmla="*/ 50 w 131"/>
                  <a:gd name="T11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82">
                    <a:moveTo>
                      <a:pt x="50" y="0"/>
                    </a:moveTo>
                    <a:lnTo>
                      <a:pt x="53" y="2"/>
                    </a:lnTo>
                    <a:lnTo>
                      <a:pt x="57" y="2"/>
                    </a:lnTo>
                    <a:lnTo>
                      <a:pt x="59" y="3"/>
                    </a:lnTo>
                    <a:lnTo>
                      <a:pt x="61" y="7"/>
                    </a:lnTo>
                    <a:lnTo>
                      <a:pt x="58" y="8"/>
                    </a:lnTo>
                    <a:lnTo>
                      <a:pt x="57" y="11"/>
                    </a:lnTo>
                    <a:lnTo>
                      <a:pt x="57" y="14"/>
                    </a:lnTo>
                    <a:lnTo>
                      <a:pt x="62" y="14"/>
                    </a:lnTo>
                    <a:lnTo>
                      <a:pt x="64" y="13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69" y="18"/>
                    </a:lnTo>
                    <a:lnTo>
                      <a:pt x="69" y="21"/>
                    </a:lnTo>
                    <a:lnTo>
                      <a:pt x="68" y="21"/>
                    </a:lnTo>
                    <a:lnTo>
                      <a:pt x="66" y="24"/>
                    </a:lnTo>
                    <a:lnTo>
                      <a:pt x="69" y="26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6" y="32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9" y="36"/>
                    </a:lnTo>
                    <a:lnTo>
                      <a:pt x="72" y="36"/>
                    </a:lnTo>
                    <a:lnTo>
                      <a:pt x="69" y="42"/>
                    </a:lnTo>
                    <a:lnTo>
                      <a:pt x="68" y="43"/>
                    </a:lnTo>
                    <a:lnTo>
                      <a:pt x="68" y="47"/>
                    </a:lnTo>
                    <a:lnTo>
                      <a:pt x="69" y="49"/>
                    </a:lnTo>
                    <a:lnTo>
                      <a:pt x="72" y="47"/>
                    </a:lnTo>
                    <a:lnTo>
                      <a:pt x="73" y="46"/>
                    </a:lnTo>
                    <a:lnTo>
                      <a:pt x="75" y="47"/>
                    </a:lnTo>
                    <a:lnTo>
                      <a:pt x="75" y="49"/>
                    </a:lnTo>
                    <a:lnTo>
                      <a:pt x="77" y="49"/>
                    </a:lnTo>
                    <a:lnTo>
                      <a:pt x="79" y="49"/>
                    </a:lnTo>
                    <a:lnTo>
                      <a:pt x="84" y="50"/>
                    </a:lnTo>
                    <a:lnTo>
                      <a:pt x="86" y="53"/>
                    </a:lnTo>
                    <a:lnTo>
                      <a:pt x="87" y="53"/>
                    </a:lnTo>
                    <a:lnTo>
                      <a:pt x="87" y="51"/>
                    </a:lnTo>
                    <a:lnTo>
                      <a:pt x="87" y="50"/>
                    </a:lnTo>
                    <a:lnTo>
                      <a:pt x="90" y="49"/>
                    </a:lnTo>
                    <a:lnTo>
                      <a:pt x="90" y="43"/>
                    </a:lnTo>
                    <a:lnTo>
                      <a:pt x="87" y="40"/>
                    </a:lnTo>
                    <a:lnTo>
                      <a:pt x="87" y="39"/>
                    </a:lnTo>
                    <a:lnTo>
                      <a:pt x="86" y="37"/>
                    </a:lnTo>
                    <a:lnTo>
                      <a:pt x="87" y="36"/>
                    </a:lnTo>
                    <a:lnTo>
                      <a:pt x="88" y="36"/>
                    </a:lnTo>
                    <a:lnTo>
                      <a:pt x="93" y="33"/>
                    </a:lnTo>
                    <a:lnTo>
                      <a:pt x="95" y="35"/>
                    </a:lnTo>
                    <a:lnTo>
                      <a:pt x="97" y="31"/>
                    </a:lnTo>
                    <a:lnTo>
                      <a:pt x="95" y="26"/>
                    </a:lnTo>
                    <a:lnTo>
                      <a:pt x="94" y="25"/>
                    </a:lnTo>
                    <a:lnTo>
                      <a:pt x="94" y="22"/>
                    </a:lnTo>
                    <a:lnTo>
                      <a:pt x="93" y="20"/>
                    </a:lnTo>
                    <a:lnTo>
                      <a:pt x="95" y="15"/>
                    </a:lnTo>
                    <a:lnTo>
                      <a:pt x="97" y="14"/>
                    </a:lnTo>
                    <a:lnTo>
                      <a:pt x="98" y="15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1" y="11"/>
                    </a:lnTo>
                    <a:lnTo>
                      <a:pt x="105" y="10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6" y="7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6" y="13"/>
                    </a:lnTo>
                    <a:lnTo>
                      <a:pt x="113" y="13"/>
                    </a:lnTo>
                    <a:lnTo>
                      <a:pt x="112" y="14"/>
                    </a:lnTo>
                    <a:lnTo>
                      <a:pt x="112" y="15"/>
                    </a:lnTo>
                    <a:lnTo>
                      <a:pt x="111" y="18"/>
                    </a:lnTo>
                    <a:lnTo>
                      <a:pt x="111" y="21"/>
                    </a:lnTo>
                    <a:lnTo>
                      <a:pt x="112" y="22"/>
                    </a:lnTo>
                    <a:lnTo>
                      <a:pt x="112" y="29"/>
                    </a:lnTo>
                    <a:lnTo>
                      <a:pt x="111" y="31"/>
                    </a:lnTo>
                    <a:lnTo>
                      <a:pt x="109" y="31"/>
                    </a:lnTo>
                    <a:lnTo>
                      <a:pt x="105" y="33"/>
                    </a:lnTo>
                    <a:lnTo>
                      <a:pt x="104" y="35"/>
                    </a:lnTo>
                    <a:lnTo>
                      <a:pt x="104" y="36"/>
                    </a:lnTo>
                    <a:lnTo>
                      <a:pt x="105" y="36"/>
                    </a:lnTo>
                    <a:lnTo>
                      <a:pt x="106" y="35"/>
                    </a:lnTo>
                    <a:lnTo>
                      <a:pt x="111" y="36"/>
                    </a:lnTo>
                    <a:lnTo>
                      <a:pt x="112" y="36"/>
                    </a:lnTo>
                    <a:lnTo>
                      <a:pt x="109" y="40"/>
                    </a:lnTo>
                    <a:lnTo>
                      <a:pt x="105" y="42"/>
                    </a:lnTo>
                    <a:lnTo>
                      <a:pt x="101" y="46"/>
                    </a:lnTo>
                    <a:lnTo>
                      <a:pt x="101" y="47"/>
                    </a:lnTo>
                    <a:lnTo>
                      <a:pt x="102" y="49"/>
                    </a:lnTo>
                    <a:lnTo>
                      <a:pt x="104" y="47"/>
                    </a:lnTo>
                    <a:lnTo>
                      <a:pt x="108" y="44"/>
                    </a:lnTo>
                    <a:lnTo>
                      <a:pt x="109" y="43"/>
                    </a:lnTo>
                    <a:lnTo>
                      <a:pt x="111" y="42"/>
                    </a:lnTo>
                    <a:lnTo>
                      <a:pt x="115" y="44"/>
                    </a:lnTo>
                    <a:lnTo>
                      <a:pt x="115" y="47"/>
                    </a:lnTo>
                    <a:lnTo>
                      <a:pt x="112" y="51"/>
                    </a:lnTo>
                    <a:lnTo>
                      <a:pt x="112" y="53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49"/>
                    </a:lnTo>
                    <a:lnTo>
                      <a:pt x="117" y="47"/>
                    </a:lnTo>
                    <a:lnTo>
                      <a:pt x="119" y="46"/>
                    </a:lnTo>
                    <a:lnTo>
                      <a:pt x="119" y="43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9" y="42"/>
                    </a:lnTo>
                    <a:lnTo>
                      <a:pt x="130" y="46"/>
                    </a:lnTo>
                    <a:lnTo>
                      <a:pt x="131" y="49"/>
                    </a:lnTo>
                    <a:lnTo>
                      <a:pt x="130" y="51"/>
                    </a:lnTo>
                    <a:lnTo>
                      <a:pt x="127" y="58"/>
                    </a:lnTo>
                    <a:lnTo>
                      <a:pt x="123" y="61"/>
                    </a:lnTo>
                    <a:lnTo>
                      <a:pt x="122" y="61"/>
                    </a:lnTo>
                    <a:lnTo>
                      <a:pt x="119" y="62"/>
                    </a:lnTo>
                    <a:lnTo>
                      <a:pt x="119" y="62"/>
                    </a:lnTo>
                    <a:lnTo>
                      <a:pt x="119" y="65"/>
                    </a:lnTo>
                    <a:lnTo>
                      <a:pt x="116" y="69"/>
                    </a:lnTo>
                    <a:lnTo>
                      <a:pt x="115" y="69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1" y="75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8" y="76"/>
                    </a:lnTo>
                    <a:lnTo>
                      <a:pt x="106" y="78"/>
                    </a:lnTo>
                    <a:lnTo>
                      <a:pt x="105" y="76"/>
                    </a:lnTo>
                    <a:lnTo>
                      <a:pt x="102" y="76"/>
                    </a:lnTo>
                    <a:lnTo>
                      <a:pt x="101" y="76"/>
                    </a:lnTo>
                    <a:lnTo>
                      <a:pt x="97" y="79"/>
                    </a:lnTo>
                    <a:lnTo>
                      <a:pt x="93" y="79"/>
                    </a:lnTo>
                    <a:lnTo>
                      <a:pt x="90" y="78"/>
                    </a:lnTo>
                    <a:lnTo>
                      <a:pt x="88" y="76"/>
                    </a:lnTo>
                    <a:lnTo>
                      <a:pt x="90" y="73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87" y="73"/>
                    </a:lnTo>
                    <a:lnTo>
                      <a:pt x="86" y="75"/>
                    </a:lnTo>
                    <a:lnTo>
                      <a:pt x="84" y="76"/>
                    </a:lnTo>
                    <a:lnTo>
                      <a:pt x="80" y="75"/>
                    </a:lnTo>
                    <a:lnTo>
                      <a:pt x="80" y="73"/>
                    </a:lnTo>
                    <a:lnTo>
                      <a:pt x="82" y="72"/>
                    </a:lnTo>
                    <a:lnTo>
                      <a:pt x="82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7" y="72"/>
                    </a:lnTo>
                    <a:lnTo>
                      <a:pt x="76" y="72"/>
                    </a:lnTo>
                    <a:lnTo>
                      <a:pt x="72" y="73"/>
                    </a:lnTo>
                    <a:lnTo>
                      <a:pt x="70" y="75"/>
                    </a:lnTo>
                    <a:lnTo>
                      <a:pt x="68" y="75"/>
                    </a:lnTo>
                    <a:lnTo>
                      <a:pt x="66" y="73"/>
                    </a:lnTo>
                    <a:lnTo>
                      <a:pt x="64" y="73"/>
                    </a:lnTo>
                    <a:lnTo>
                      <a:pt x="61" y="73"/>
                    </a:lnTo>
                    <a:lnTo>
                      <a:pt x="61" y="75"/>
                    </a:lnTo>
                    <a:lnTo>
                      <a:pt x="58" y="75"/>
                    </a:lnTo>
                    <a:lnTo>
                      <a:pt x="57" y="75"/>
                    </a:lnTo>
                    <a:lnTo>
                      <a:pt x="57" y="78"/>
                    </a:lnTo>
                    <a:lnTo>
                      <a:pt x="55" y="79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48" y="80"/>
                    </a:lnTo>
                    <a:lnTo>
                      <a:pt x="47" y="80"/>
                    </a:lnTo>
                    <a:lnTo>
                      <a:pt x="44" y="82"/>
                    </a:lnTo>
                    <a:lnTo>
                      <a:pt x="41" y="82"/>
                    </a:lnTo>
                    <a:lnTo>
                      <a:pt x="40" y="80"/>
                    </a:lnTo>
                    <a:lnTo>
                      <a:pt x="37" y="80"/>
                    </a:lnTo>
                    <a:lnTo>
                      <a:pt x="33" y="82"/>
                    </a:lnTo>
                    <a:lnTo>
                      <a:pt x="30" y="82"/>
                    </a:lnTo>
                    <a:lnTo>
                      <a:pt x="26" y="79"/>
                    </a:lnTo>
                    <a:lnTo>
                      <a:pt x="22" y="79"/>
                    </a:lnTo>
                    <a:lnTo>
                      <a:pt x="21" y="76"/>
                    </a:lnTo>
                    <a:lnTo>
                      <a:pt x="18" y="73"/>
                    </a:lnTo>
                    <a:lnTo>
                      <a:pt x="19" y="71"/>
                    </a:lnTo>
                    <a:lnTo>
                      <a:pt x="18" y="68"/>
                    </a:lnTo>
                    <a:lnTo>
                      <a:pt x="19" y="64"/>
                    </a:lnTo>
                    <a:lnTo>
                      <a:pt x="23" y="64"/>
                    </a:lnTo>
                    <a:lnTo>
                      <a:pt x="28" y="65"/>
                    </a:lnTo>
                    <a:lnTo>
                      <a:pt x="29" y="64"/>
                    </a:lnTo>
                    <a:lnTo>
                      <a:pt x="32" y="64"/>
                    </a:lnTo>
                    <a:lnTo>
                      <a:pt x="35" y="64"/>
                    </a:lnTo>
                    <a:lnTo>
                      <a:pt x="37" y="61"/>
                    </a:lnTo>
                    <a:lnTo>
                      <a:pt x="41" y="61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1" y="64"/>
                    </a:lnTo>
                    <a:lnTo>
                      <a:pt x="53" y="62"/>
                    </a:lnTo>
                    <a:lnTo>
                      <a:pt x="59" y="62"/>
                    </a:lnTo>
                    <a:lnTo>
                      <a:pt x="61" y="60"/>
                    </a:lnTo>
                    <a:lnTo>
                      <a:pt x="62" y="58"/>
                    </a:lnTo>
                    <a:lnTo>
                      <a:pt x="61" y="57"/>
                    </a:lnTo>
                    <a:lnTo>
                      <a:pt x="59" y="60"/>
                    </a:lnTo>
                    <a:lnTo>
                      <a:pt x="55" y="60"/>
                    </a:lnTo>
                    <a:lnTo>
                      <a:pt x="55" y="58"/>
                    </a:lnTo>
                    <a:lnTo>
                      <a:pt x="51" y="60"/>
                    </a:lnTo>
                    <a:lnTo>
                      <a:pt x="48" y="60"/>
                    </a:lnTo>
                    <a:lnTo>
                      <a:pt x="48" y="57"/>
                    </a:lnTo>
                    <a:lnTo>
                      <a:pt x="47" y="55"/>
                    </a:lnTo>
                    <a:lnTo>
                      <a:pt x="44" y="58"/>
                    </a:lnTo>
                    <a:lnTo>
                      <a:pt x="41" y="58"/>
                    </a:lnTo>
                    <a:lnTo>
                      <a:pt x="40" y="58"/>
                    </a:lnTo>
                    <a:lnTo>
                      <a:pt x="39" y="58"/>
                    </a:lnTo>
                    <a:lnTo>
                      <a:pt x="36" y="58"/>
                    </a:lnTo>
                    <a:lnTo>
                      <a:pt x="33" y="57"/>
                    </a:lnTo>
                    <a:lnTo>
                      <a:pt x="33" y="55"/>
                    </a:lnTo>
                    <a:lnTo>
                      <a:pt x="36" y="53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5" y="51"/>
                    </a:lnTo>
                    <a:lnTo>
                      <a:pt x="32" y="53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29" y="54"/>
                    </a:lnTo>
                    <a:lnTo>
                      <a:pt x="25" y="55"/>
                    </a:lnTo>
                    <a:lnTo>
                      <a:pt x="25" y="58"/>
                    </a:lnTo>
                    <a:lnTo>
                      <a:pt x="22" y="58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21" y="53"/>
                    </a:lnTo>
                    <a:lnTo>
                      <a:pt x="18" y="53"/>
                    </a:lnTo>
                    <a:lnTo>
                      <a:pt x="17" y="51"/>
                    </a:lnTo>
                    <a:lnTo>
                      <a:pt x="17" y="55"/>
                    </a:lnTo>
                    <a:lnTo>
                      <a:pt x="15" y="57"/>
                    </a:lnTo>
                    <a:lnTo>
                      <a:pt x="12" y="55"/>
                    </a:lnTo>
                    <a:lnTo>
                      <a:pt x="12" y="53"/>
                    </a:lnTo>
                    <a:lnTo>
                      <a:pt x="10" y="50"/>
                    </a:lnTo>
                    <a:lnTo>
                      <a:pt x="11" y="49"/>
                    </a:lnTo>
                    <a:lnTo>
                      <a:pt x="10" y="47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4" y="46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1" y="37"/>
                    </a:lnTo>
                    <a:lnTo>
                      <a:pt x="7" y="35"/>
                    </a:lnTo>
                    <a:lnTo>
                      <a:pt x="10" y="33"/>
                    </a:lnTo>
                    <a:lnTo>
                      <a:pt x="11" y="35"/>
                    </a:lnTo>
                    <a:lnTo>
                      <a:pt x="17" y="33"/>
                    </a:lnTo>
                    <a:lnTo>
                      <a:pt x="19" y="36"/>
                    </a:lnTo>
                    <a:lnTo>
                      <a:pt x="22" y="36"/>
                    </a:lnTo>
                    <a:lnTo>
                      <a:pt x="25" y="35"/>
                    </a:lnTo>
                    <a:lnTo>
                      <a:pt x="28" y="35"/>
                    </a:lnTo>
                    <a:lnTo>
                      <a:pt x="30" y="32"/>
                    </a:lnTo>
                    <a:lnTo>
                      <a:pt x="29" y="32"/>
                    </a:lnTo>
                    <a:lnTo>
                      <a:pt x="28" y="31"/>
                    </a:lnTo>
                    <a:lnTo>
                      <a:pt x="25" y="31"/>
                    </a:lnTo>
                    <a:lnTo>
                      <a:pt x="22" y="31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4" y="28"/>
                    </a:lnTo>
                    <a:lnTo>
                      <a:pt x="18" y="25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30" y="21"/>
                    </a:lnTo>
                    <a:lnTo>
                      <a:pt x="36" y="21"/>
                    </a:lnTo>
                    <a:lnTo>
                      <a:pt x="39" y="22"/>
                    </a:lnTo>
                    <a:lnTo>
                      <a:pt x="40" y="21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28" y="17"/>
                    </a:lnTo>
                    <a:lnTo>
                      <a:pt x="26" y="14"/>
                    </a:lnTo>
                    <a:lnTo>
                      <a:pt x="29" y="13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3" y="8"/>
                    </a:lnTo>
                    <a:lnTo>
                      <a:pt x="46" y="11"/>
                    </a:lnTo>
                    <a:lnTo>
                      <a:pt x="47" y="11"/>
                    </a:lnTo>
                    <a:lnTo>
                      <a:pt x="46" y="8"/>
                    </a:lnTo>
                    <a:lnTo>
                      <a:pt x="43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3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9" name="Freeform 1163"/>
              <p:cNvSpPr>
                <a:spLocks/>
              </p:cNvSpPr>
              <p:nvPr/>
            </p:nvSpPr>
            <p:spPr bwMode="auto">
              <a:xfrm>
                <a:off x="2688862" y="1768443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2 w 2"/>
                  <a:gd name="T5" fmla="*/ 3 h 4"/>
                  <a:gd name="T6" fmla="*/ 2 w 2"/>
                  <a:gd name="T7" fmla="*/ 4 h 4"/>
                  <a:gd name="T8" fmla="*/ 0 w 2"/>
                  <a:gd name="T9" fmla="*/ 3 h 4"/>
                  <a:gd name="T10" fmla="*/ 0 w 2"/>
                  <a:gd name="T11" fmla="*/ 1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0" name="Freeform 1164"/>
              <p:cNvSpPr>
                <a:spLocks/>
              </p:cNvSpPr>
              <p:nvPr/>
            </p:nvSpPr>
            <p:spPr bwMode="auto">
              <a:xfrm>
                <a:off x="3407724" y="2865263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0 w 2"/>
                  <a:gd name="T9" fmla="*/ 4 h 4"/>
                  <a:gd name="T10" fmla="*/ 0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1" name="Freeform 1165"/>
              <p:cNvSpPr>
                <a:spLocks/>
              </p:cNvSpPr>
              <p:nvPr/>
            </p:nvSpPr>
            <p:spPr bwMode="auto">
              <a:xfrm>
                <a:off x="3226897" y="1793639"/>
                <a:ext cx="8893" cy="10376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1 h 7"/>
                  <a:gd name="T4" fmla="*/ 4 w 6"/>
                  <a:gd name="T5" fmla="*/ 2 h 7"/>
                  <a:gd name="T6" fmla="*/ 4 w 6"/>
                  <a:gd name="T7" fmla="*/ 4 h 7"/>
                  <a:gd name="T8" fmla="*/ 1 w 6"/>
                  <a:gd name="T9" fmla="*/ 7 h 7"/>
                  <a:gd name="T10" fmla="*/ 0 w 6"/>
                  <a:gd name="T11" fmla="*/ 7 h 7"/>
                  <a:gd name="T12" fmla="*/ 0 w 6"/>
                  <a:gd name="T13" fmla="*/ 5 h 7"/>
                  <a:gd name="T14" fmla="*/ 3 w 6"/>
                  <a:gd name="T15" fmla="*/ 2 h 7"/>
                  <a:gd name="T16" fmla="*/ 3 w 6"/>
                  <a:gd name="T17" fmla="*/ 1 h 7"/>
                  <a:gd name="T18" fmla="*/ 4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6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2" name="Freeform 1166"/>
              <p:cNvSpPr>
                <a:spLocks/>
              </p:cNvSpPr>
              <p:nvPr/>
            </p:nvSpPr>
            <p:spPr bwMode="auto">
              <a:xfrm>
                <a:off x="3388455" y="2368729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3 w 6"/>
                  <a:gd name="T5" fmla="*/ 3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3 w 6"/>
                  <a:gd name="T13" fmla="*/ 0 h 4"/>
                  <a:gd name="T14" fmla="*/ 4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3" name="Freeform 1167"/>
              <p:cNvSpPr>
                <a:spLocks/>
              </p:cNvSpPr>
              <p:nvPr/>
            </p:nvSpPr>
            <p:spPr bwMode="auto">
              <a:xfrm>
                <a:off x="3413653" y="2926032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3 w 4"/>
                  <a:gd name="T5" fmla="*/ 2 h 4"/>
                  <a:gd name="T6" fmla="*/ 3 w 4"/>
                  <a:gd name="T7" fmla="*/ 2 h 4"/>
                  <a:gd name="T8" fmla="*/ 4 w 4"/>
                  <a:gd name="T9" fmla="*/ 2 h 4"/>
                  <a:gd name="T10" fmla="*/ 4 w 4"/>
                  <a:gd name="T11" fmla="*/ 3 h 4"/>
                  <a:gd name="T12" fmla="*/ 3 w 4"/>
                  <a:gd name="T13" fmla="*/ 4 h 4"/>
                  <a:gd name="T14" fmla="*/ 1 w 4"/>
                  <a:gd name="T15" fmla="*/ 4 h 4"/>
                  <a:gd name="T16" fmla="*/ 0 w 4"/>
                  <a:gd name="T17" fmla="*/ 2 h 4"/>
                  <a:gd name="T18" fmla="*/ 0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4" name="Freeform 1168"/>
              <p:cNvSpPr>
                <a:spLocks/>
              </p:cNvSpPr>
              <p:nvPr/>
            </p:nvSpPr>
            <p:spPr bwMode="auto">
              <a:xfrm>
                <a:off x="3372152" y="2347978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2 w 4"/>
                  <a:gd name="T9" fmla="*/ 6 h 6"/>
                  <a:gd name="T10" fmla="*/ 0 w 4"/>
                  <a:gd name="T11" fmla="*/ 3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5" name="Freeform 1169"/>
              <p:cNvSpPr>
                <a:spLocks/>
              </p:cNvSpPr>
              <p:nvPr/>
            </p:nvSpPr>
            <p:spPr bwMode="auto">
              <a:xfrm>
                <a:off x="3419582" y="1811426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1 w 4"/>
                  <a:gd name="T11" fmla="*/ 0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6" name="Freeform 1170"/>
              <p:cNvSpPr>
                <a:spLocks/>
              </p:cNvSpPr>
              <p:nvPr/>
            </p:nvSpPr>
            <p:spPr bwMode="auto">
              <a:xfrm>
                <a:off x="3404760" y="2928996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0 h 4"/>
                  <a:gd name="T4" fmla="*/ 4 w 4"/>
                  <a:gd name="T5" fmla="*/ 1 h 4"/>
                  <a:gd name="T6" fmla="*/ 3 w 4"/>
                  <a:gd name="T7" fmla="*/ 2 h 4"/>
                  <a:gd name="T8" fmla="*/ 2 w 4"/>
                  <a:gd name="T9" fmla="*/ 4 h 4"/>
                  <a:gd name="T10" fmla="*/ 0 w 4"/>
                  <a:gd name="T11" fmla="*/ 4 h 4"/>
                  <a:gd name="T12" fmla="*/ 0 w 4"/>
                  <a:gd name="T13" fmla="*/ 2 h 4"/>
                  <a:gd name="T14" fmla="*/ 0 w 4"/>
                  <a:gd name="T15" fmla="*/ 1 h 4"/>
                  <a:gd name="T16" fmla="*/ 2 w 4"/>
                  <a:gd name="T17" fmla="*/ 2 h 4"/>
                  <a:gd name="T18" fmla="*/ 3 w 4"/>
                  <a:gd name="T19" fmla="*/ 2 h 4"/>
                  <a:gd name="T20" fmla="*/ 3 w 4"/>
                  <a:gd name="T21" fmla="*/ 1 h 4"/>
                  <a:gd name="T22" fmla="*/ 3 w 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7" name="Freeform 1171"/>
              <p:cNvSpPr>
                <a:spLocks/>
              </p:cNvSpPr>
              <p:nvPr/>
            </p:nvSpPr>
            <p:spPr bwMode="auto">
              <a:xfrm>
                <a:off x="3327686" y="230796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8" name="Freeform 1172"/>
              <p:cNvSpPr>
                <a:spLocks/>
              </p:cNvSpPr>
              <p:nvPr/>
            </p:nvSpPr>
            <p:spPr bwMode="auto">
              <a:xfrm>
                <a:off x="3345472" y="2266458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2 w 4"/>
                  <a:gd name="T7" fmla="*/ 3 h 3"/>
                  <a:gd name="T8" fmla="*/ 0 w 4"/>
                  <a:gd name="T9" fmla="*/ 1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9" name="Freeform 1173"/>
              <p:cNvSpPr>
                <a:spLocks/>
              </p:cNvSpPr>
              <p:nvPr/>
            </p:nvSpPr>
            <p:spPr bwMode="auto">
              <a:xfrm>
                <a:off x="3349918" y="1854410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0" name="Freeform 1174"/>
              <p:cNvSpPr>
                <a:spLocks/>
              </p:cNvSpPr>
              <p:nvPr/>
            </p:nvSpPr>
            <p:spPr bwMode="auto">
              <a:xfrm>
                <a:off x="3343990" y="2325746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3 w 4"/>
                  <a:gd name="T3" fmla="*/ 0 h 1"/>
                  <a:gd name="T4" fmla="*/ 4 w 4"/>
                  <a:gd name="T5" fmla="*/ 1 h 1"/>
                  <a:gd name="T6" fmla="*/ 3 w 4"/>
                  <a:gd name="T7" fmla="*/ 1 h 1"/>
                  <a:gd name="T8" fmla="*/ 0 w 4"/>
                  <a:gd name="T9" fmla="*/ 0 h 1"/>
                  <a:gd name="T10" fmla="*/ 1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1" name="Freeform 1175"/>
              <p:cNvSpPr>
                <a:spLocks/>
              </p:cNvSpPr>
              <p:nvPr/>
            </p:nvSpPr>
            <p:spPr bwMode="auto">
              <a:xfrm>
                <a:off x="3339543" y="2264976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1 h 2"/>
                  <a:gd name="T12" fmla="*/ 3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2" name="Freeform 1176"/>
              <p:cNvSpPr>
                <a:spLocks/>
              </p:cNvSpPr>
              <p:nvPr/>
            </p:nvSpPr>
            <p:spPr bwMode="auto">
              <a:xfrm>
                <a:off x="3249129" y="1846998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1 h 5"/>
                  <a:gd name="T4" fmla="*/ 3 w 3"/>
                  <a:gd name="T5" fmla="*/ 4 h 5"/>
                  <a:gd name="T6" fmla="*/ 2 w 3"/>
                  <a:gd name="T7" fmla="*/ 5 h 5"/>
                  <a:gd name="T8" fmla="*/ 2 w 3"/>
                  <a:gd name="T9" fmla="*/ 5 h 5"/>
                  <a:gd name="T10" fmla="*/ 0 w 3"/>
                  <a:gd name="T11" fmla="*/ 1 h 5"/>
                  <a:gd name="T12" fmla="*/ 0 w 3"/>
                  <a:gd name="T13" fmla="*/ 0 h 5"/>
                  <a:gd name="T14" fmla="*/ 2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3" name="Freeform 1177"/>
              <p:cNvSpPr>
                <a:spLocks/>
              </p:cNvSpPr>
              <p:nvPr/>
            </p:nvSpPr>
            <p:spPr bwMode="auto">
              <a:xfrm>
                <a:off x="3028284" y="1762514"/>
                <a:ext cx="17786" cy="17786"/>
              </a:xfrm>
              <a:custGeom>
                <a:avLst/>
                <a:gdLst>
                  <a:gd name="T0" fmla="*/ 6 w 12"/>
                  <a:gd name="T1" fmla="*/ 0 h 12"/>
                  <a:gd name="T2" fmla="*/ 10 w 12"/>
                  <a:gd name="T3" fmla="*/ 0 h 12"/>
                  <a:gd name="T4" fmla="*/ 12 w 12"/>
                  <a:gd name="T5" fmla="*/ 5 h 12"/>
                  <a:gd name="T6" fmla="*/ 12 w 12"/>
                  <a:gd name="T7" fmla="*/ 8 h 12"/>
                  <a:gd name="T8" fmla="*/ 12 w 12"/>
                  <a:gd name="T9" fmla="*/ 12 h 12"/>
                  <a:gd name="T10" fmla="*/ 11 w 12"/>
                  <a:gd name="T11" fmla="*/ 12 h 12"/>
                  <a:gd name="T12" fmla="*/ 8 w 12"/>
                  <a:gd name="T13" fmla="*/ 11 h 12"/>
                  <a:gd name="T14" fmla="*/ 7 w 12"/>
                  <a:gd name="T15" fmla="*/ 12 h 12"/>
                  <a:gd name="T16" fmla="*/ 4 w 12"/>
                  <a:gd name="T17" fmla="*/ 12 h 12"/>
                  <a:gd name="T18" fmla="*/ 3 w 12"/>
                  <a:gd name="T19" fmla="*/ 8 h 12"/>
                  <a:gd name="T20" fmla="*/ 0 w 12"/>
                  <a:gd name="T21" fmla="*/ 5 h 12"/>
                  <a:gd name="T22" fmla="*/ 0 w 12"/>
                  <a:gd name="T23" fmla="*/ 3 h 12"/>
                  <a:gd name="T24" fmla="*/ 1 w 12"/>
                  <a:gd name="T25" fmla="*/ 0 h 12"/>
                  <a:gd name="T26" fmla="*/ 6 w 12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0" y="0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4" name="Freeform 1178"/>
              <p:cNvSpPr>
                <a:spLocks/>
              </p:cNvSpPr>
              <p:nvPr/>
            </p:nvSpPr>
            <p:spPr bwMode="auto">
              <a:xfrm>
                <a:off x="2957139" y="1836623"/>
                <a:ext cx="93378" cy="93378"/>
              </a:xfrm>
              <a:custGeom>
                <a:avLst/>
                <a:gdLst>
                  <a:gd name="T0" fmla="*/ 45 w 63"/>
                  <a:gd name="T1" fmla="*/ 1 h 63"/>
                  <a:gd name="T2" fmla="*/ 49 w 63"/>
                  <a:gd name="T3" fmla="*/ 4 h 63"/>
                  <a:gd name="T4" fmla="*/ 48 w 63"/>
                  <a:gd name="T5" fmla="*/ 12 h 63"/>
                  <a:gd name="T6" fmla="*/ 51 w 63"/>
                  <a:gd name="T7" fmla="*/ 12 h 63"/>
                  <a:gd name="T8" fmla="*/ 55 w 63"/>
                  <a:gd name="T9" fmla="*/ 5 h 63"/>
                  <a:gd name="T10" fmla="*/ 58 w 63"/>
                  <a:gd name="T11" fmla="*/ 4 h 63"/>
                  <a:gd name="T12" fmla="*/ 60 w 63"/>
                  <a:gd name="T13" fmla="*/ 4 h 63"/>
                  <a:gd name="T14" fmla="*/ 60 w 63"/>
                  <a:gd name="T15" fmla="*/ 8 h 63"/>
                  <a:gd name="T16" fmla="*/ 62 w 63"/>
                  <a:gd name="T17" fmla="*/ 11 h 63"/>
                  <a:gd name="T18" fmla="*/ 60 w 63"/>
                  <a:gd name="T19" fmla="*/ 18 h 63"/>
                  <a:gd name="T20" fmla="*/ 58 w 63"/>
                  <a:gd name="T21" fmla="*/ 26 h 63"/>
                  <a:gd name="T22" fmla="*/ 52 w 63"/>
                  <a:gd name="T23" fmla="*/ 33 h 63"/>
                  <a:gd name="T24" fmla="*/ 48 w 63"/>
                  <a:gd name="T25" fmla="*/ 38 h 63"/>
                  <a:gd name="T26" fmla="*/ 44 w 63"/>
                  <a:gd name="T27" fmla="*/ 40 h 63"/>
                  <a:gd name="T28" fmla="*/ 47 w 63"/>
                  <a:gd name="T29" fmla="*/ 44 h 63"/>
                  <a:gd name="T30" fmla="*/ 42 w 63"/>
                  <a:gd name="T31" fmla="*/ 48 h 63"/>
                  <a:gd name="T32" fmla="*/ 40 w 63"/>
                  <a:gd name="T33" fmla="*/ 47 h 63"/>
                  <a:gd name="T34" fmla="*/ 36 w 63"/>
                  <a:gd name="T35" fmla="*/ 51 h 63"/>
                  <a:gd name="T36" fmla="*/ 34 w 63"/>
                  <a:gd name="T37" fmla="*/ 55 h 63"/>
                  <a:gd name="T38" fmla="*/ 36 w 63"/>
                  <a:gd name="T39" fmla="*/ 58 h 63"/>
                  <a:gd name="T40" fmla="*/ 34 w 63"/>
                  <a:gd name="T41" fmla="*/ 62 h 63"/>
                  <a:gd name="T42" fmla="*/ 31 w 63"/>
                  <a:gd name="T43" fmla="*/ 55 h 63"/>
                  <a:gd name="T44" fmla="*/ 31 w 63"/>
                  <a:gd name="T45" fmla="*/ 61 h 63"/>
                  <a:gd name="T46" fmla="*/ 22 w 63"/>
                  <a:gd name="T47" fmla="*/ 61 h 63"/>
                  <a:gd name="T48" fmla="*/ 18 w 63"/>
                  <a:gd name="T49" fmla="*/ 61 h 63"/>
                  <a:gd name="T50" fmla="*/ 16 w 63"/>
                  <a:gd name="T51" fmla="*/ 58 h 63"/>
                  <a:gd name="T52" fmla="*/ 12 w 63"/>
                  <a:gd name="T53" fmla="*/ 59 h 63"/>
                  <a:gd name="T54" fmla="*/ 8 w 63"/>
                  <a:gd name="T55" fmla="*/ 55 h 63"/>
                  <a:gd name="T56" fmla="*/ 11 w 63"/>
                  <a:gd name="T57" fmla="*/ 49 h 63"/>
                  <a:gd name="T58" fmla="*/ 13 w 63"/>
                  <a:gd name="T59" fmla="*/ 52 h 63"/>
                  <a:gd name="T60" fmla="*/ 11 w 63"/>
                  <a:gd name="T61" fmla="*/ 48 h 63"/>
                  <a:gd name="T62" fmla="*/ 9 w 63"/>
                  <a:gd name="T63" fmla="*/ 44 h 63"/>
                  <a:gd name="T64" fmla="*/ 12 w 63"/>
                  <a:gd name="T65" fmla="*/ 45 h 63"/>
                  <a:gd name="T66" fmla="*/ 15 w 63"/>
                  <a:gd name="T67" fmla="*/ 44 h 63"/>
                  <a:gd name="T68" fmla="*/ 19 w 63"/>
                  <a:gd name="T69" fmla="*/ 43 h 63"/>
                  <a:gd name="T70" fmla="*/ 22 w 63"/>
                  <a:gd name="T71" fmla="*/ 41 h 63"/>
                  <a:gd name="T72" fmla="*/ 31 w 63"/>
                  <a:gd name="T73" fmla="*/ 40 h 63"/>
                  <a:gd name="T74" fmla="*/ 20 w 63"/>
                  <a:gd name="T75" fmla="*/ 36 h 63"/>
                  <a:gd name="T76" fmla="*/ 12 w 63"/>
                  <a:gd name="T77" fmla="*/ 36 h 63"/>
                  <a:gd name="T78" fmla="*/ 7 w 63"/>
                  <a:gd name="T79" fmla="*/ 34 h 63"/>
                  <a:gd name="T80" fmla="*/ 1 w 63"/>
                  <a:gd name="T81" fmla="*/ 34 h 63"/>
                  <a:gd name="T82" fmla="*/ 0 w 63"/>
                  <a:gd name="T83" fmla="*/ 30 h 63"/>
                  <a:gd name="T84" fmla="*/ 4 w 63"/>
                  <a:gd name="T85" fmla="*/ 30 h 63"/>
                  <a:gd name="T86" fmla="*/ 5 w 63"/>
                  <a:gd name="T87" fmla="*/ 26 h 63"/>
                  <a:gd name="T88" fmla="*/ 11 w 63"/>
                  <a:gd name="T89" fmla="*/ 25 h 63"/>
                  <a:gd name="T90" fmla="*/ 12 w 63"/>
                  <a:gd name="T91" fmla="*/ 32 h 63"/>
                  <a:gd name="T92" fmla="*/ 13 w 63"/>
                  <a:gd name="T93" fmla="*/ 27 h 63"/>
                  <a:gd name="T94" fmla="*/ 16 w 63"/>
                  <a:gd name="T95" fmla="*/ 23 h 63"/>
                  <a:gd name="T96" fmla="*/ 15 w 63"/>
                  <a:gd name="T97" fmla="*/ 18 h 63"/>
                  <a:gd name="T98" fmla="*/ 20 w 63"/>
                  <a:gd name="T99" fmla="*/ 14 h 63"/>
                  <a:gd name="T100" fmla="*/ 16 w 63"/>
                  <a:gd name="T101" fmla="*/ 11 h 63"/>
                  <a:gd name="T102" fmla="*/ 20 w 63"/>
                  <a:gd name="T103" fmla="*/ 7 h 63"/>
                  <a:gd name="T104" fmla="*/ 24 w 63"/>
                  <a:gd name="T105" fmla="*/ 9 h 63"/>
                  <a:gd name="T106" fmla="*/ 26 w 63"/>
                  <a:gd name="T107" fmla="*/ 14 h 63"/>
                  <a:gd name="T108" fmla="*/ 29 w 63"/>
                  <a:gd name="T109" fmla="*/ 25 h 63"/>
                  <a:gd name="T110" fmla="*/ 30 w 63"/>
                  <a:gd name="T111" fmla="*/ 29 h 63"/>
                  <a:gd name="T112" fmla="*/ 33 w 63"/>
                  <a:gd name="T113" fmla="*/ 22 h 63"/>
                  <a:gd name="T114" fmla="*/ 30 w 63"/>
                  <a:gd name="T115" fmla="*/ 16 h 63"/>
                  <a:gd name="T116" fmla="*/ 36 w 63"/>
                  <a:gd name="T117" fmla="*/ 16 h 63"/>
                  <a:gd name="T118" fmla="*/ 31 w 63"/>
                  <a:gd name="T119" fmla="*/ 8 h 63"/>
                  <a:gd name="T120" fmla="*/ 34 w 63"/>
                  <a:gd name="T121" fmla="*/ 2 h 63"/>
                  <a:gd name="T122" fmla="*/ 40 w 63"/>
                  <a:gd name="T1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63">
                    <a:moveTo>
                      <a:pt x="42" y="0"/>
                    </a:moveTo>
                    <a:lnTo>
                      <a:pt x="44" y="0"/>
                    </a:lnTo>
                    <a:lnTo>
                      <a:pt x="45" y="1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9" y="4"/>
                    </a:lnTo>
                    <a:lnTo>
                      <a:pt x="49" y="9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1"/>
                    </a:lnTo>
                    <a:lnTo>
                      <a:pt x="51" y="12"/>
                    </a:lnTo>
                    <a:lnTo>
                      <a:pt x="52" y="11"/>
                    </a:lnTo>
                    <a:lnTo>
                      <a:pt x="52" y="7"/>
                    </a:lnTo>
                    <a:lnTo>
                      <a:pt x="55" y="5"/>
                    </a:lnTo>
                    <a:lnTo>
                      <a:pt x="56" y="7"/>
                    </a:lnTo>
                    <a:lnTo>
                      <a:pt x="59" y="5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60" y="4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8"/>
                    </a:lnTo>
                    <a:lnTo>
                      <a:pt x="59" y="8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3" y="14"/>
                    </a:lnTo>
                    <a:lnTo>
                      <a:pt x="63" y="16"/>
                    </a:lnTo>
                    <a:lnTo>
                      <a:pt x="60" y="18"/>
                    </a:lnTo>
                    <a:lnTo>
                      <a:pt x="58" y="22"/>
                    </a:lnTo>
                    <a:lnTo>
                      <a:pt x="58" y="25"/>
                    </a:lnTo>
                    <a:lnTo>
                      <a:pt x="58" y="26"/>
                    </a:lnTo>
                    <a:lnTo>
                      <a:pt x="55" y="27"/>
                    </a:lnTo>
                    <a:lnTo>
                      <a:pt x="52" y="32"/>
                    </a:lnTo>
                    <a:lnTo>
                      <a:pt x="52" y="33"/>
                    </a:lnTo>
                    <a:lnTo>
                      <a:pt x="49" y="36"/>
                    </a:lnTo>
                    <a:lnTo>
                      <a:pt x="49" y="37"/>
                    </a:lnTo>
                    <a:lnTo>
                      <a:pt x="48" y="38"/>
                    </a:lnTo>
                    <a:lnTo>
                      <a:pt x="47" y="40"/>
                    </a:lnTo>
                    <a:lnTo>
                      <a:pt x="45" y="38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4" y="48"/>
                    </a:lnTo>
                    <a:lnTo>
                      <a:pt x="42" y="49"/>
                    </a:lnTo>
                    <a:lnTo>
                      <a:pt x="42" y="48"/>
                    </a:lnTo>
                    <a:lnTo>
                      <a:pt x="42" y="47"/>
                    </a:lnTo>
                    <a:lnTo>
                      <a:pt x="41" y="45"/>
                    </a:lnTo>
                    <a:lnTo>
                      <a:pt x="40" y="47"/>
                    </a:lnTo>
                    <a:lnTo>
                      <a:pt x="40" y="48"/>
                    </a:lnTo>
                    <a:lnTo>
                      <a:pt x="37" y="4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3" y="54"/>
                    </a:lnTo>
                    <a:lnTo>
                      <a:pt x="34" y="55"/>
                    </a:lnTo>
                    <a:lnTo>
                      <a:pt x="37" y="54"/>
                    </a:lnTo>
                    <a:lnTo>
                      <a:pt x="36" y="55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61"/>
                    </a:lnTo>
                    <a:lnTo>
                      <a:pt x="34" y="62"/>
                    </a:lnTo>
                    <a:lnTo>
                      <a:pt x="33" y="59"/>
                    </a:lnTo>
                    <a:lnTo>
                      <a:pt x="33" y="56"/>
                    </a:lnTo>
                    <a:lnTo>
                      <a:pt x="31" y="55"/>
                    </a:lnTo>
                    <a:lnTo>
                      <a:pt x="31" y="56"/>
                    </a:lnTo>
                    <a:lnTo>
                      <a:pt x="30" y="59"/>
                    </a:lnTo>
                    <a:lnTo>
                      <a:pt x="31" y="61"/>
                    </a:lnTo>
                    <a:lnTo>
                      <a:pt x="29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2" y="59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59"/>
                    </a:lnTo>
                    <a:lnTo>
                      <a:pt x="19" y="56"/>
                    </a:lnTo>
                    <a:lnTo>
                      <a:pt x="16" y="58"/>
                    </a:lnTo>
                    <a:lnTo>
                      <a:pt x="15" y="61"/>
                    </a:lnTo>
                    <a:lnTo>
                      <a:pt x="13" y="61"/>
                    </a:lnTo>
                    <a:lnTo>
                      <a:pt x="12" y="59"/>
                    </a:lnTo>
                    <a:lnTo>
                      <a:pt x="11" y="59"/>
                    </a:lnTo>
                    <a:lnTo>
                      <a:pt x="8" y="58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1" y="51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4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0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9" y="41"/>
                    </a:lnTo>
                    <a:lnTo>
                      <a:pt x="22" y="41"/>
                    </a:lnTo>
                    <a:lnTo>
                      <a:pt x="24" y="40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2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2" y="29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5" y="30"/>
                    </a:lnTo>
                    <a:lnTo>
                      <a:pt x="13" y="27"/>
                    </a:lnTo>
                    <a:lnTo>
                      <a:pt x="12" y="26"/>
                    </a:lnTo>
                    <a:lnTo>
                      <a:pt x="13" y="23"/>
                    </a:lnTo>
                    <a:lnTo>
                      <a:pt x="16" y="23"/>
                    </a:lnTo>
                    <a:lnTo>
                      <a:pt x="16" y="22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8" y="16"/>
                    </a:lnTo>
                    <a:lnTo>
                      <a:pt x="18" y="15"/>
                    </a:lnTo>
                    <a:lnTo>
                      <a:pt x="20" y="14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20" y="7"/>
                    </a:lnTo>
                    <a:lnTo>
                      <a:pt x="23" y="5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6" y="15"/>
                    </a:lnTo>
                    <a:lnTo>
                      <a:pt x="27" y="16"/>
                    </a:lnTo>
                    <a:lnTo>
                      <a:pt x="29" y="25"/>
                    </a:lnTo>
                    <a:lnTo>
                      <a:pt x="27" y="26"/>
                    </a:lnTo>
                    <a:lnTo>
                      <a:pt x="27" y="27"/>
                    </a:lnTo>
                    <a:lnTo>
                      <a:pt x="30" y="29"/>
                    </a:lnTo>
                    <a:lnTo>
                      <a:pt x="33" y="27"/>
                    </a:lnTo>
                    <a:lnTo>
                      <a:pt x="31" y="26"/>
                    </a:lnTo>
                    <a:lnTo>
                      <a:pt x="33" y="22"/>
                    </a:lnTo>
                    <a:lnTo>
                      <a:pt x="34" y="20"/>
                    </a:lnTo>
                    <a:lnTo>
                      <a:pt x="34" y="19"/>
                    </a:lnTo>
                    <a:lnTo>
                      <a:pt x="30" y="16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6" y="16"/>
                    </a:lnTo>
                    <a:lnTo>
                      <a:pt x="34" y="15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3" y="4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40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5" name="Freeform 1179"/>
              <p:cNvSpPr>
                <a:spLocks/>
              </p:cNvSpPr>
              <p:nvPr/>
            </p:nvSpPr>
            <p:spPr bwMode="auto">
              <a:xfrm>
                <a:off x="3037177" y="1737316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4 w 5"/>
                  <a:gd name="T5" fmla="*/ 2 h 6"/>
                  <a:gd name="T6" fmla="*/ 4 w 5"/>
                  <a:gd name="T7" fmla="*/ 3 h 6"/>
                  <a:gd name="T8" fmla="*/ 1 w 5"/>
                  <a:gd name="T9" fmla="*/ 6 h 6"/>
                  <a:gd name="T10" fmla="*/ 0 w 5"/>
                  <a:gd name="T11" fmla="*/ 5 h 6"/>
                  <a:gd name="T12" fmla="*/ 0 w 5"/>
                  <a:gd name="T13" fmla="*/ 3 h 6"/>
                  <a:gd name="T14" fmla="*/ 4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6" name="Freeform 1180"/>
              <p:cNvSpPr>
                <a:spLocks/>
              </p:cNvSpPr>
              <p:nvPr/>
            </p:nvSpPr>
            <p:spPr bwMode="auto">
              <a:xfrm>
                <a:off x="3019391" y="1664689"/>
                <a:ext cx="84485" cy="120058"/>
              </a:xfrm>
              <a:custGeom>
                <a:avLst/>
                <a:gdLst>
                  <a:gd name="T0" fmla="*/ 24 w 57"/>
                  <a:gd name="T1" fmla="*/ 0 h 81"/>
                  <a:gd name="T2" fmla="*/ 27 w 57"/>
                  <a:gd name="T3" fmla="*/ 5 h 81"/>
                  <a:gd name="T4" fmla="*/ 34 w 57"/>
                  <a:gd name="T5" fmla="*/ 2 h 81"/>
                  <a:gd name="T6" fmla="*/ 39 w 57"/>
                  <a:gd name="T7" fmla="*/ 4 h 81"/>
                  <a:gd name="T8" fmla="*/ 42 w 57"/>
                  <a:gd name="T9" fmla="*/ 8 h 81"/>
                  <a:gd name="T10" fmla="*/ 41 w 57"/>
                  <a:gd name="T11" fmla="*/ 15 h 81"/>
                  <a:gd name="T12" fmla="*/ 39 w 57"/>
                  <a:gd name="T13" fmla="*/ 20 h 81"/>
                  <a:gd name="T14" fmla="*/ 38 w 57"/>
                  <a:gd name="T15" fmla="*/ 24 h 81"/>
                  <a:gd name="T16" fmla="*/ 42 w 57"/>
                  <a:gd name="T17" fmla="*/ 22 h 81"/>
                  <a:gd name="T18" fmla="*/ 46 w 57"/>
                  <a:gd name="T19" fmla="*/ 19 h 81"/>
                  <a:gd name="T20" fmla="*/ 50 w 57"/>
                  <a:gd name="T21" fmla="*/ 18 h 81"/>
                  <a:gd name="T22" fmla="*/ 52 w 57"/>
                  <a:gd name="T23" fmla="*/ 22 h 81"/>
                  <a:gd name="T24" fmla="*/ 53 w 57"/>
                  <a:gd name="T25" fmla="*/ 27 h 81"/>
                  <a:gd name="T26" fmla="*/ 50 w 57"/>
                  <a:gd name="T27" fmla="*/ 31 h 81"/>
                  <a:gd name="T28" fmla="*/ 49 w 57"/>
                  <a:gd name="T29" fmla="*/ 34 h 81"/>
                  <a:gd name="T30" fmla="*/ 54 w 57"/>
                  <a:gd name="T31" fmla="*/ 36 h 81"/>
                  <a:gd name="T32" fmla="*/ 57 w 57"/>
                  <a:gd name="T33" fmla="*/ 38 h 81"/>
                  <a:gd name="T34" fmla="*/ 57 w 57"/>
                  <a:gd name="T35" fmla="*/ 42 h 81"/>
                  <a:gd name="T36" fmla="*/ 56 w 57"/>
                  <a:gd name="T37" fmla="*/ 47 h 81"/>
                  <a:gd name="T38" fmla="*/ 52 w 57"/>
                  <a:gd name="T39" fmla="*/ 52 h 81"/>
                  <a:gd name="T40" fmla="*/ 47 w 57"/>
                  <a:gd name="T41" fmla="*/ 54 h 81"/>
                  <a:gd name="T42" fmla="*/ 45 w 57"/>
                  <a:gd name="T43" fmla="*/ 59 h 81"/>
                  <a:gd name="T44" fmla="*/ 46 w 57"/>
                  <a:gd name="T45" fmla="*/ 62 h 81"/>
                  <a:gd name="T46" fmla="*/ 43 w 57"/>
                  <a:gd name="T47" fmla="*/ 69 h 81"/>
                  <a:gd name="T48" fmla="*/ 41 w 57"/>
                  <a:gd name="T49" fmla="*/ 76 h 81"/>
                  <a:gd name="T50" fmla="*/ 39 w 57"/>
                  <a:gd name="T51" fmla="*/ 78 h 81"/>
                  <a:gd name="T52" fmla="*/ 34 w 57"/>
                  <a:gd name="T53" fmla="*/ 81 h 81"/>
                  <a:gd name="T54" fmla="*/ 29 w 57"/>
                  <a:gd name="T55" fmla="*/ 80 h 81"/>
                  <a:gd name="T56" fmla="*/ 27 w 57"/>
                  <a:gd name="T57" fmla="*/ 77 h 81"/>
                  <a:gd name="T58" fmla="*/ 29 w 57"/>
                  <a:gd name="T59" fmla="*/ 65 h 81"/>
                  <a:gd name="T60" fmla="*/ 31 w 57"/>
                  <a:gd name="T61" fmla="*/ 60 h 81"/>
                  <a:gd name="T62" fmla="*/ 28 w 57"/>
                  <a:gd name="T63" fmla="*/ 59 h 81"/>
                  <a:gd name="T64" fmla="*/ 23 w 57"/>
                  <a:gd name="T65" fmla="*/ 54 h 81"/>
                  <a:gd name="T66" fmla="*/ 18 w 57"/>
                  <a:gd name="T67" fmla="*/ 51 h 81"/>
                  <a:gd name="T68" fmla="*/ 23 w 57"/>
                  <a:gd name="T69" fmla="*/ 49 h 81"/>
                  <a:gd name="T70" fmla="*/ 18 w 57"/>
                  <a:gd name="T71" fmla="*/ 48 h 81"/>
                  <a:gd name="T72" fmla="*/ 13 w 57"/>
                  <a:gd name="T73" fmla="*/ 47 h 81"/>
                  <a:gd name="T74" fmla="*/ 7 w 57"/>
                  <a:gd name="T75" fmla="*/ 45 h 81"/>
                  <a:gd name="T76" fmla="*/ 3 w 57"/>
                  <a:gd name="T77" fmla="*/ 47 h 81"/>
                  <a:gd name="T78" fmla="*/ 0 w 57"/>
                  <a:gd name="T79" fmla="*/ 41 h 81"/>
                  <a:gd name="T80" fmla="*/ 3 w 57"/>
                  <a:gd name="T81" fmla="*/ 34 h 81"/>
                  <a:gd name="T82" fmla="*/ 12 w 57"/>
                  <a:gd name="T83" fmla="*/ 36 h 81"/>
                  <a:gd name="T84" fmla="*/ 14 w 57"/>
                  <a:gd name="T85" fmla="*/ 40 h 81"/>
                  <a:gd name="T86" fmla="*/ 20 w 57"/>
                  <a:gd name="T87" fmla="*/ 37 h 81"/>
                  <a:gd name="T88" fmla="*/ 17 w 57"/>
                  <a:gd name="T89" fmla="*/ 34 h 81"/>
                  <a:gd name="T90" fmla="*/ 20 w 57"/>
                  <a:gd name="T91" fmla="*/ 33 h 81"/>
                  <a:gd name="T92" fmla="*/ 25 w 57"/>
                  <a:gd name="T93" fmla="*/ 30 h 81"/>
                  <a:gd name="T94" fmla="*/ 20 w 57"/>
                  <a:gd name="T95" fmla="*/ 29 h 81"/>
                  <a:gd name="T96" fmla="*/ 20 w 57"/>
                  <a:gd name="T97" fmla="*/ 24 h 81"/>
                  <a:gd name="T98" fmla="*/ 24 w 57"/>
                  <a:gd name="T99" fmla="*/ 22 h 81"/>
                  <a:gd name="T100" fmla="*/ 24 w 57"/>
                  <a:gd name="T101" fmla="*/ 18 h 81"/>
                  <a:gd name="T102" fmla="*/ 21 w 57"/>
                  <a:gd name="T103" fmla="*/ 19 h 81"/>
                  <a:gd name="T104" fmla="*/ 14 w 57"/>
                  <a:gd name="T105" fmla="*/ 23 h 81"/>
                  <a:gd name="T106" fmla="*/ 16 w 57"/>
                  <a:gd name="T107" fmla="*/ 19 h 81"/>
                  <a:gd name="T108" fmla="*/ 23 w 57"/>
                  <a:gd name="T109" fmla="*/ 13 h 81"/>
                  <a:gd name="T110" fmla="*/ 18 w 57"/>
                  <a:gd name="T111" fmla="*/ 13 h 81"/>
                  <a:gd name="T112" fmla="*/ 14 w 57"/>
                  <a:gd name="T113" fmla="*/ 13 h 81"/>
                  <a:gd name="T114" fmla="*/ 17 w 57"/>
                  <a:gd name="T115" fmla="*/ 8 h 81"/>
                  <a:gd name="T116" fmla="*/ 21 w 57"/>
                  <a:gd name="T117" fmla="*/ 4 h 81"/>
                  <a:gd name="T118" fmla="*/ 24 w 57"/>
                  <a:gd name="T1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" h="81">
                    <a:moveTo>
                      <a:pt x="24" y="0"/>
                    </a:moveTo>
                    <a:lnTo>
                      <a:pt x="24" y="0"/>
                    </a:lnTo>
                    <a:lnTo>
                      <a:pt x="25" y="4"/>
                    </a:lnTo>
                    <a:lnTo>
                      <a:pt x="27" y="5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39" y="7"/>
                    </a:lnTo>
                    <a:lnTo>
                      <a:pt x="42" y="8"/>
                    </a:lnTo>
                    <a:lnTo>
                      <a:pt x="42" y="11"/>
                    </a:lnTo>
                    <a:lnTo>
                      <a:pt x="41" y="15"/>
                    </a:lnTo>
                    <a:lnTo>
                      <a:pt x="41" y="19"/>
                    </a:lnTo>
                    <a:lnTo>
                      <a:pt x="39" y="20"/>
                    </a:lnTo>
                    <a:lnTo>
                      <a:pt x="36" y="22"/>
                    </a:lnTo>
                    <a:lnTo>
                      <a:pt x="38" y="24"/>
                    </a:lnTo>
                    <a:lnTo>
                      <a:pt x="39" y="24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6" y="19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3" y="20"/>
                    </a:lnTo>
                    <a:lnTo>
                      <a:pt x="52" y="22"/>
                    </a:lnTo>
                    <a:lnTo>
                      <a:pt x="52" y="26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0" y="31"/>
                    </a:lnTo>
                    <a:lnTo>
                      <a:pt x="49" y="33"/>
                    </a:lnTo>
                    <a:lnTo>
                      <a:pt x="49" y="34"/>
                    </a:lnTo>
                    <a:lnTo>
                      <a:pt x="52" y="34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7" y="38"/>
                    </a:lnTo>
                    <a:lnTo>
                      <a:pt x="57" y="41"/>
                    </a:lnTo>
                    <a:lnTo>
                      <a:pt x="57" y="42"/>
                    </a:lnTo>
                    <a:lnTo>
                      <a:pt x="56" y="44"/>
                    </a:lnTo>
                    <a:lnTo>
                      <a:pt x="56" y="47"/>
                    </a:lnTo>
                    <a:lnTo>
                      <a:pt x="54" y="49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7" y="54"/>
                    </a:lnTo>
                    <a:lnTo>
                      <a:pt x="46" y="58"/>
                    </a:lnTo>
                    <a:lnTo>
                      <a:pt x="45" y="59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45" y="65"/>
                    </a:lnTo>
                    <a:lnTo>
                      <a:pt x="43" y="69"/>
                    </a:lnTo>
                    <a:lnTo>
                      <a:pt x="43" y="73"/>
                    </a:lnTo>
                    <a:lnTo>
                      <a:pt x="41" y="76"/>
                    </a:lnTo>
                    <a:lnTo>
                      <a:pt x="39" y="77"/>
                    </a:lnTo>
                    <a:lnTo>
                      <a:pt x="39" y="78"/>
                    </a:lnTo>
                    <a:lnTo>
                      <a:pt x="35" y="81"/>
                    </a:lnTo>
                    <a:lnTo>
                      <a:pt x="34" y="81"/>
                    </a:lnTo>
                    <a:lnTo>
                      <a:pt x="32" y="80"/>
                    </a:lnTo>
                    <a:lnTo>
                      <a:pt x="29" y="80"/>
                    </a:lnTo>
                    <a:lnTo>
                      <a:pt x="28" y="80"/>
                    </a:lnTo>
                    <a:lnTo>
                      <a:pt x="27" y="77"/>
                    </a:lnTo>
                    <a:lnTo>
                      <a:pt x="25" y="73"/>
                    </a:lnTo>
                    <a:lnTo>
                      <a:pt x="29" y="65"/>
                    </a:lnTo>
                    <a:lnTo>
                      <a:pt x="29" y="62"/>
                    </a:lnTo>
                    <a:lnTo>
                      <a:pt x="31" y="60"/>
                    </a:lnTo>
                    <a:lnTo>
                      <a:pt x="29" y="59"/>
                    </a:lnTo>
                    <a:lnTo>
                      <a:pt x="28" y="59"/>
                    </a:lnTo>
                    <a:lnTo>
                      <a:pt x="25" y="55"/>
                    </a:lnTo>
                    <a:lnTo>
                      <a:pt x="23" y="54"/>
                    </a:lnTo>
                    <a:lnTo>
                      <a:pt x="20" y="54"/>
                    </a:lnTo>
                    <a:lnTo>
                      <a:pt x="18" y="51"/>
                    </a:lnTo>
                    <a:lnTo>
                      <a:pt x="20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18" y="48"/>
                    </a:lnTo>
                    <a:lnTo>
                      <a:pt x="17" y="47"/>
                    </a:lnTo>
                    <a:lnTo>
                      <a:pt x="13" y="47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5" y="48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0" y="41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9" y="33"/>
                    </a:lnTo>
                    <a:lnTo>
                      <a:pt x="12" y="36"/>
                    </a:lnTo>
                    <a:lnTo>
                      <a:pt x="13" y="37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0" y="37"/>
                    </a:lnTo>
                    <a:lnTo>
                      <a:pt x="20" y="34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20" y="33"/>
                    </a:lnTo>
                    <a:lnTo>
                      <a:pt x="23" y="31"/>
                    </a:lnTo>
                    <a:lnTo>
                      <a:pt x="25" y="30"/>
                    </a:lnTo>
                    <a:lnTo>
                      <a:pt x="24" y="29"/>
                    </a:lnTo>
                    <a:lnTo>
                      <a:pt x="20" y="29"/>
                    </a:lnTo>
                    <a:lnTo>
                      <a:pt x="18" y="27"/>
                    </a:lnTo>
                    <a:lnTo>
                      <a:pt x="20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7" y="15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7" y="8"/>
                    </a:lnTo>
                    <a:lnTo>
                      <a:pt x="18" y="5"/>
                    </a:lnTo>
                    <a:lnTo>
                      <a:pt x="21" y="4"/>
                    </a:lnTo>
                    <a:lnTo>
                      <a:pt x="21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7" name="Freeform 1181"/>
              <p:cNvSpPr>
                <a:spLocks/>
              </p:cNvSpPr>
              <p:nvPr/>
            </p:nvSpPr>
            <p:spPr bwMode="auto">
              <a:xfrm>
                <a:off x="3000122" y="1827730"/>
                <a:ext cx="22233" cy="8893"/>
              </a:xfrm>
              <a:custGeom>
                <a:avLst/>
                <a:gdLst>
                  <a:gd name="T0" fmla="*/ 11 w 15"/>
                  <a:gd name="T1" fmla="*/ 0 h 6"/>
                  <a:gd name="T2" fmla="*/ 15 w 15"/>
                  <a:gd name="T3" fmla="*/ 0 h 6"/>
                  <a:gd name="T4" fmla="*/ 15 w 15"/>
                  <a:gd name="T5" fmla="*/ 2 h 6"/>
                  <a:gd name="T6" fmla="*/ 12 w 15"/>
                  <a:gd name="T7" fmla="*/ 2 h 6"/>
                  <a:gd name="T8" fmla="*/ 11 w 15"/>
                  <a:gd name="T9" fmla="*/ 3 h 6"/>
                  <a:gd name="T10" fmla="*/ 7 w 15"/>
                  <a:gd name="T11" fmla="*/ 4 h 6"/>
                  <a:gd name="T12" fmla="*/ 5 w 15"/>
                  <a:gd name="T13" fmla="*/ 4 h 6"/>
                  <a:gd name="T14" fmla="*/ 2 w 15"/>
                  <a:gd name="T15" fmla="*/ 4 h 6"/>
                  <a:gd name="T16" fmla="*/ 1 w 15"/>
                  <a:gd name="T17" fmla="*/ 6 h 6"/>
                  <a:gd name="T18" fmla="*/ 0 w 15"/>
                  <a:gd name="T19" fmla="*/ 4 h 6"/>
                  <a:gd name="T20" fmla="*/ 0 w 15"/>
                  <a:gd name="T21" fmla="*/ 3 h 6"/>
                  <a:gd name="T22" fmla="*/ 1 w 15"/>
                  <a:gd name="T23" fmla="*/ 2 h 6"/>
                  <a:gd name="T24" fmla="*/ 4 w 15"/>
                  <a:gd name="T25" fmla="*/ 2 h 6"/>
                  <a:gd name="T26" fmla="*/ 5 w 15"/>
                  <a:gd name="T27" fmla="*/ 2 h 6"/>
                  <a:gd name="T28" fmla="*/ 8 w 15"/>
                  <a:gd name="T29" fmla="*/ 0 h 6"/>
                  <a:gd name="T30" fmla="*/ 11 w 15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6">
                    <a:moveTo>
                      <a:pt x="11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8" name="Freeform 1182"/>
              <p:cNvSpPr>
                <a:spLocks/>
              </p:cNvSpPr>
              <p:nvPr/>
            </p:nvSpPr>
            <p:spPr bwMode="auto">
              <a:xfrm>
                <a:off x="3028284" y="1830695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2 h 5"/>
                  <a:gd name="T6" fmla="*/ 3 w 3"/>
                  <a:gd name="T7" fmla="*/ 5 h 5"/>
                  <a:gd name="T8" fmla="*/ 3 w 3"/>
                  <a:gd name="T9" fmla="*/ 5 h 5"/>
                  <a:gd name="T10" fmla="*/ 1 w 3"/>
                  <a:gd name="T11" fmla="*/ 4 h 5"/>
                  <a:gd name="T12" fmla="*/ 0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9" name="Freeform 1183"/>
              <p:cNvSpPr>
                <a:spLocks/>
              </p:cNvSpPr>
              <p:nvPr/>
            </p:nvSpPr>
            <p:spPr bwMode="auto">
              <a:xfrm>
                <a:off x="3175020" y="1587616"/>
                <a:ext cx="131915" cy="217882"/>
              </a:xfrm>
              <a:custGeom>
                <a:avLst/>
                <a:gdLst>
                  <a:gd name="T0" fmla="*/ 67 w 89"/>
                  <a:gd name="T1" fmla="*/ 3 h 147"/>
                  <a:gd name="T2" fmla="*/ 72 w 89"/>
                  <a:gd name="T3" fmla="*/ 21 h 147"/>
                  <a:gd name="T4" fmla="*/ 71 w 89"/>
                  <a:gd name="T5" fmla="*/ 45 h 147"/>
                  <a:gd name="T6" fmla="*/ 79 w 89"/>
                  <a:gd name="T7" fmla="*/ 47 h 147"/>
                  <a:gd name="T8" fmla="*/ 79 w 89"/>
                  <a:gd name="T9" fmla="*/ 57 h 147"/>
                  <a:gd name="T10" fmla="*/ 79 w 89"/>
                  <a:gd name="T11" fmla="*/ 67 h 147"/>
                  <a:gd name="T12" fmla="*/ 88 w 89"/>
                  <a:gd name="T13" fmla="*/ 54 h 147"/>
                  <a:gd name="T14" fmla="*/ 85 w 89"/>
                  <a:gd name="T15" fmla="*/ 67 h 147"/>
                  <a:gd name="T16" fmla="*/ 85 w 89"/>
                  <a:gd name="T17" fmla="*/ 68 h 147"/>
                  <a:gd name="T18" fmla="*/ 74 w 89"/>
                  <a:gd name="T19" fmla="*/ 85 h 147"/>
                  <a:gd name="T20" fmla="*/ 75 w 89"/>
                  <a:gd name="T21" fmla="*/ 89 h 147"/>
                  <a:gd name="T22" fmla="*/ 81 w 89"/>
                  <a:gd name="T23" fmla="*/ 93 h 147"/>
                  <a:gd name="T24" fmla="*/ 82 w 89"/>
                  <a:gd name="T25" fmla="*/ 92 h 147"/>
                  <a:gd name="T26" fmla="*/ 83 w 89"/>
                  <a:gd name="T27" fmla="*/ 107 h 147"/>
                  <a:gd name="T28" fmla="*/ 68 w 89"/>
                  <a:gd name="T29" fmla="*/ 114 h 147"/>
                  <a:gd name="T30" fmla="*/ 61 w 89"/>
                  <a:gd name="T31" fmla="*/ 112 h 147"/>
                  <a:gd name="T32" fmla="*/ 49 w 89"/>
                  <a:gd name="T33" fmla="*/ 130 h 147"/>
                  <a:gd name="T34" fmla="*/ 50 w 89"/>
                  <a:gd name="T35" fmla="*/ 115 h 147"/>
                  <a:gd name="T36" fmla="*/ 46 w 89"/>
                  <a:gd name="T37" fmla="*/ 118 h 147"/>
                  <a:gd name="T38" fmla="*/ 42 w 89"/>
                  <a:gd name="T39" fmla="*/ 130 h 147"/>
                  <a:gd name="T40" fmla="*/ 36 w 89"/>
                  <a:gd name="T41" fmla="*/ 136 h 147"/>
                  <a:gd name="T42" fmla="*/ 28 w 89"/>
                  <a:gd name="T43" fmla="*/ 146 h 147"/>
                  <a:gd name="T44" fmla="*/ 25 w 89"/>
                  <a:gd name="T45" fmla="*/ 135 h 147"/>
                  <a:gd name="T46" fmla="*/ 24 w 89"/>
                  <a:gd name="T47" fmla="*/ 132 h 147"/>
                  <a:gd name="T48" fmla="*/ 21 w 89"/>
                  <a:gd name="T49" fmla="*/ 137 h 147"/>
                  <a:gd name="T50" fmla="*/ 5 w 89"/>
                  <a:gd name="T51" fmla="*/ 137 h 147"/>
                  <a:gd name="T52" fmla="*/ 0 w 89"/>
                  <a:gd name="T53" fmla="*/ 128 h 147"/>
                  <a:gd name="T54" fmla="*/ 9 w 89"/>
                  <a:gd name="T55" fmla="*/ 122 h 147"/>
                  <a:gd name="T56" fmla="*/ 0 w 89"/>
                  <a:gd name="T57" fmla="*/ 115 h 147"/>
                  <a:gd name="T58" fmla="*/ 3 w 89"/>
                  <a:gd name="T59" fmla="*/ 107 h 147"/>
                  <a:gd name="T60" fmla="*/ 17 w 89"/>
                  <a:gd name="T61" fmla="*/ 101 h 147"/>
                  <a:gd name="T62" fmla="*/ 38 w 89"/>
                  <a:gd name="T63" fmla="*/ 104 h 147"/>
                  <a:gd name="T64" fmla="*/ 25 w 89"/>
                  <a:gd name="T65" fmla="*/ 99 h 147"/>
                  <a:gd name="T66" fmla="*/ 27 w 89"/>
                  <a:gd name="T67" fmla="*/ 96 h 147"/>
                  <a:gd name="T68" fmla="*/ 20 w 89"/>
                  <a:gd name="T69" fmla="*/ 92 h 147"/>
                  <a:gd name="T70" fmla="*/ 13 w 89"/>
                  <a:gd name="T71" fmla="*/ 92 h 147"/>
                  <a:gd name="T72" fmla="*/ 13 w 89"/>
                  <a:gd name="T73" fmla="*/ 85 h 147"/>
                  <a:gd name="T74" fmla="*/ 6 w 89"/>
                  <a:gd name="T75" fmla="*/ 83 h 147"/>
                  <a:gd name="T76" fmla="*/ 13 w 89"/>
                  <a:gd name="T77" fmla="*/ 75 h 147"/>
                  <a:gd name="T78" fmla="*/ 17 w 89"/>
                  <a:gd name="T79" fmla="*/ 72 h 147"/>
                  <a:gd name="T80" fmla="*/ 14 w 89"/>
                  <a:gd name="T81" fmla="*/ 61 h 147"/>
                  <a:gd name="T82" fmla="*/ 17 w 89"/>
                  <a:gd name="T83" fmla="*/ 52 h 147"/>
                  <a:gd name="T84" fmla="*/ 35 w 89"/>
                  <a:gd name="T85" fmla="*/ 61 h 147"/>
                  <a:gd name="T86" fmla="*/ 32 w 89"/>
                  <a:gd name="T87" fmla="*/ 54 h 147"/>
                  <a:gd name="T88" fmla="*/ 28 w 89"/>
                  <a:gd name="T89" fmla="*/ 47 h 147"/>
                  <a:gd name="T90" fmla="*/ 21 w 89"/>
                  <a:gd name="T91" fmla="*/ 35 h 147"/>
                  <a:gd name="T92" fmla="*/ 31 w 89"/>
                  <a:gd name="T93" fmla="*/ 41 h 147"/>
                  <a:gd name="T94" fmla="*/ 36 w 89"/>
                  <a:gd name="T95" fmla="*/ 34 h 147"/>
                  <a:gd name="T96" fmla="*/ 43 w 89"/>
                  <a:gd name="T97" fmla="*/ 35 h 147"/>
                  <a:gd name="T98" fmla="*/ 41 w 89"/>
                  <a:gd name="T99" fmla="*/ 25 h 147"/>
                  <a:gd name="T100" fmla="*/ 53 w 89"/>
                  <a:gd name="T101" fmla="*/ 20 h 147"/>
                  <a:gd name="T102" fmla="*/ 60 w 89"/>
                  <a:gd name="T103" fmla="*/ 18 h 147"/>
                  <a:gd name="T104" fmla="*/ 59 w 89"/>
                  <a:gd name="T105" fmla="*/ 9 h 147"/>
                  <a:gd name="T106" fmla="*/ 57 w 89"/>
                  <a:gd name="T10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147">
                    <a:moveTo>
                      <a:pt x="57" y="0"/>
                    </a:moveTo>
                    <a:lnTo>
                      <a:pt x="61" y="3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3" y="0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71" y="7"/>
                    </a:lnTo>
                    <a:lnTo>
                      <a:pt x="72" y="10"/>
                    </a:lnTo>
                    <a:lnTo>
                      <a:pt x="74" y="13"/>
                    </a:lnTo>
                    <a:lnTo>
                      <a:pt x="74" y="17"/>
                    </a:lnTo>
                    <a:lnTo>
                      <a:pt x="72" y="21"/>
                    </a:lnTo>
                    <a:lnTo>
                      <a:pt x="72" y="24"/>
                    </a:lnTo>
                    <a:lnTo>
                      <a:pt x="72" y="28"/>
                    </a:lnTo>
                    <a:lnTo>
                      <a:pt x="71" y="31"/>
                    </a:lnTo>
                    <a:lnTo>
                      <a:pt x="71" y="35"/>
                    </a:lnTo>
                    <a:lnTo>
                      <a:pt x="70" y="41"/>
                    </a:lnTo>
                    <a:lnTo>
                      <a:pt x="71" y="45"/>
                    </a:lnTo>
                    <a:lnTo>
                      <a:pt x="71" y="49"/>
                    </a:lnTo>
                    <a:lnTo>
                      <a:pt x="72" y="49"/>
                    </a:lnTo>
                    <a:lnTo>
                      <a:pt x="72" y="50"/>
                    </a:lnTo>
                    <a:lnTo>
                      <a:pt x="74" y="49"/>
                    </a:lnTo>
                    <a:lnTo>
                      <a:pt x="76" y="47"/>
                    </a:lnTo>
                    <a:lnTo>
                      <a:pt x="79" y="47"/>
                    </a:lnTo>
                    <a:lnTo>
                      <a:pt x="81" y="50"/>
                    </a:lnTo>
                    <a:lnTo>
                      <a:pt x="82" y="53"/>
                    </a:lnTo>
                    <a:lnTo>
                      <a:pt x="79" y="54"/>
                    </a:lnTo>
                    <a:lnTo>
                      <a:pt x="78" y="54"/>
                    </a:lnTo>
                    <a:lnTo>
                      <a:pt x="78" y="56"/>
                    </a:lnTo>
                    <a:lnTo>
                      <a:pt x="79" y="57"/>
                    </a:lnTo>
                    <a:lnTo>
                      <a:pt x="76" y="63"/>
                    </a:lnTo>
                    <a:lnTo>
                      <a:pt x="76" y="64"/>
                    </a:lnTo>
                    <a:lnTo>
                      <a:pt x="78" y="65"/>
                    </a:lnTo>
                    <a:lnTo>
                      <a:pt x="78" y="67"/>
                    </a:lnTo>
                    <a:lnTo>
                      <a:pt x="78" y="68"/>
                    </a:lnTo>
                    <a:lnTo>
                      <a:pt x="79" y="67"/>
                    </a:lnTo>
                    <a:lnTo>
                      <a:pt x="81" y="64"/>
                    </a:lnTo>
                    <a:lnTo>
                      <a:pt x="79" y="63"/>
                    </a:lnTo>
                    <a:lnTo>
                      <a:pt x="81" y="60"/>
                    </a:lnTo>
                    <a:lnTo>
                      <a:pt x="83" y="54"/>
                    </a:lnTo>
                    <a:lnTo>
                      <a:pt x="85" y="53"/>
                    </a:lnTo>
                    <a:lnTo>
                      <a:pt x="88" y="54"/>
                    </a:lnTo>
                    <a:lnTo>
                      <a:pt x="88" y="56"/>
                    </a:lnTo>
                    <a:lnTo>
                      <a:pt x="89" y="57"/>
                    </a:lnTo>
                    <a:lnTo>
                      <a:pt x="89" y="60"/>
                    </a:lnTo>
                    <a:lnTo>
                      <a:pt x="86" y="63"/>
                    </a:lnTo>
                    <a:lnTo>
                      <a:pt x="86" y="65"/>
                    </a:lnTo>
                    <a:lnTo>
                      <a:pt x="85" y="67"/>
                    </a:lnTo>
                    <a:lnTo>
                      <a:pt x="83" y="67"/>
                    </a:lnTo>
                    <a:lnTo>
                      <a:pt x="82" y="68"/>
                    </a:lnTo>
                    <a:lnTo>
                      <a:pt x="81" y="70"/>
                    </a:lnTo>
                    <a:lnTo>
                      <a:pt x="82" y="71"/>
                    </a:lnTo>
                    <a:lnTo>
                      <a:pt x="83" y="70"/>
                    </a:lnTo>
                    <a:lnTo>
                      <a:pt x="85" y="68"/>
                    </a:lnTo>
                    <a:lnTo>
                      <a:pt x="86" y="70"/>
                    </a:lnTo>
                    <a:lnTo>
                      <a:pt x="85" y="74"/>
                    </a:lnTo>
                    <a:lnTo>
                      <a:pt x="82" y="79"/>
                    </a:lnTo>
                    <a:lnTo>
                      <a:pt x="81" y="81"/>
                    </a:lnTo>
                    <a:lnTo>
                      <a:pt x="76" y="85"/>
                    </a:lnTo>
                    <a:lnTo>
                      <a:pt x="74" y="85"/>
                    </a:lnTo>
                    <a:lnTo>
                      <a:pt x="67" y="88"/>
                    </a:lnTo>
                    <a:lnTo>
                      <a:pt x="67" y="89"/>
                    </a:lnTo>
                    <a:lnTo>
                      <a:pt x="68" y="90"/>
                    </a:lnTo>
                    <a:lnTo>
                      <a:pt x="71" y="89"/>
                    </a:lnTo>
                    <a:lnTo>
                      <a:pt x="72" y="88"/>
                    </a:lnTo>
                    <a:lnTo>
                      <a:pt x="75" y="89"/>
                    </a:lnTo>
                    <a:lnTo>
                      <a:pt x="75" y="88"/>
                    </a:lnTo>
                    <a:lnTo>
                      <a:pt x="76" y="86"/>
                    </a:lnTo>
                    <a:lnTo>
                      <a:pt x="78" y="88"/>
                    </a:lnTo>
                    <a:lnTo>
                      <a:pt x="78" y="89"/>
                    </a:lnTo>
                    <a:lnTo>
                      <a:pt x="81" y="92"/>
                    </a:lnTo>
                    <a:lnTo>
                      <a:pt x="81" y="93"/>
                    </a:lnTo>
                    <a:lnTo>
                      <a:pt x="78" y="96"/>
                    </a:lnTo>
                    <a:lnTo>
                      <a:pt x="76" y="97"/>
                    </a:lnTo>
                    <a:lnTo>
                      <a:pt x="76" y="100"/>
                    </a:lnTo>
                    <a:lnTo>
                      <a:pt x="78" y="100"/>
                    </a:lnTo>
                    <a:lnTo>
                      <a:pt x="81" y="96"/>
                    </a:lnTo>
                    <a:lnTo>
                      <a:pt x="82" y="92"/>
                    </a:lnTo>
                    <a:lnTo>
                      <a:pt x="83" y="92"/>
                    </a:lnTo>
                    <a:lnTo>
                      <a:pt x="83" y="99"/>
                    </a:lnTo>
                    <a:lnTo>
                      <a:pt x="82" y="101"/>
                    </a:lnTo>
                    <a:lnTo>
                      <a:pt x="85" y="103"/>
                    </a:lnTo>
                    <a:lnTo>
                      <a:pt x="83" y="106"/>
                    </a:lnTo>
                    <a:lnTo>
                      <a:pt x="83" y="107"/>
                    </a:lnTo>
                    <a:lnTo>
                      <a:pt x="82" y="110"/>
                    </a:lnTo>
                    <a:lnTo>
                      <a:pt x="81" y="110"/>
                    </a:lnTo>
                    <a:lnTo>
                      <a:pt x="78" y="112"/>
                    </a:lnTo>
                    <a:lnTo>
                      <a:pt x="76" y="112"/>
                    </a:lnTo>
                    <a:lnTo>
                      <a:pt x="72" y="114"/>
                    </a:lnTo>
                    <a:lnTo>
                      <a:pt x="68" y="114"/>
                    </a:lnTo>
                    <a:lnTo>
                      <a:pt x="65" y="114"/>
                    </a:lnTo>
                    <a:lnTo>
                      <a:pt x="63" y="117"/>
                    </a:lnTo>
                    <a:lnTo>
                      <a:pt x="61" y="118"/>
                    </a:lnTo>
                    <a:lnTo>
                      <a:pt x="61" y="115"/>
                    </a:lnTo>
                    <a:lnTo>
                      <a:pt x="61" y="114"/>
                    </a:lnTo>
                    <a:lnTo>
                      <a:pt x="61" y="112"/>
                    </a:lnTo>
                    <a:lnTo>
                      <a:pt x="60" y="112"/>
                    </a:lnTo>
                    <a:lnTo>
                      <a:pt x="57" y="115"/>
                    </a:lnTo>
                    <a:lnTo>
                      <a:pt x="57" y="119"/>
                    </a:lnTo>
                    <a:lnTo>
                      <a:pt x="56" y="122"/>
                    </a:lnTo>
                    <a:lnTo>
                      <a:pt x="52" y="126"/>
                    </a:lnTo>
                    <a:lnTo>
                      <a:pt x="49" y="130"/>
                    </a:lnTo>
                    <a:lnTo>
                      <a:pt x="47" y="132"/>
                    </a:lnTo>
                    <a:lnTo>
                      <a:pt x="46" y="129"/>
                    </a:lnTo>
                    <a:lnTo>
                      <a:pt x="46" y="126"/>
                    </a:lnTo>
                    <a:lnTo>
                      <a:pt x="46" y="123"/>
                    </a:lnTo>
                    <a:lnTo>
                      <a:pt x="49" y="119"/>
                    </a:lnTo>
                    <a:lnTo>
                      <a:pt x="50" y="115"/>
                    </a:lnTo>
                    <a:lnTo>
                      <a:pt x="52" y="115"/>
                    </a:lnTo>
                    <a:lnTo>
                      <a:pt x="52" y="114"/>
                    </a:lnTo>
                    <a:lnTo>
                      <a:pt x="52" y="111"/>
                    </a:lnTo>
                    <a:lnTo>
                      <a:pt x="50" y="114"/>
                    </a:lnTo>
                    <a:lnTo>
                      <a:pt x="47" y="114"/>
                    </a:lnTo>
                    <a:lnTo>
                      <a:pt x="46" y="118"/>
                    </a:lnTo>
                    <a:lnTo>
                      <a:pt x="43" y="121"/>
                    </a:lnTo>
                    <a:lnTo>
                      <a:pt x="43" y="123"/>
                    </a:lnTo>
                    <a:lnTo>
                      <a:pt x="45" y="125"/>
                    </a:lnTo>
                    <a:lnTo>
                      <a:pt x="45" y="129"/>
                    </a:lnTo>
                    <a:lnTo>
                      <a:pt x="42" y="130"/>
                    </a:lnTo>
                    <a:lnTo>
                      <a:pt x="42" y="130"/>
                    </a:lnTo>
                    <a:lnTo>
                      <a:pt x="43" y="132"/>
                    </a:lnTo>
                    <a:lnTo>
                      <a:pt x="45" y="135"/>
                    </a:lnTo>
                    <a:lnTo>
                      <a:pt x="42" y="136"/>
                    </a:lnTo>
                    <a:lnTo>
                      <a:pt x="39" y="139"/>
                    </a:lnTo>
                    <a:lnTo>
                      <a:pt x="36" y="137"/>
                    </a:lnTo>
                    <a:lnTo>
                      <a:pt x="36" y="136"/>
                    </a:lnTo>
                    <a:lnTo>
                      <a:pt x="38" y="133"/>
                    </a:lnTo>
                    <a:lnTo>
                      <a:pt x="38" y="130"/>
                    </a:lnTo>
                    <a:lnTo>
                      <a:pt x="36" y="132"/>
                    </a:lnTo>
                    <a:lnTo>
                      <a:pt x="35" y="139"/>
                    </a:lnTo>
                    <a:lnTo>
                      <a:pt x="31" y="143"/>
                    </a:lnTo>
                    <a:lnTo>
                      <a:pt x="28" y="146"/>
                    </a:lnTo>
                    <a:lnTo>
                      <a:pt x="27" y="147"/>
                    </a:lnTo>
                    <a:lnTo>
                      <a:pt x="27" y="146"/>
                    </a:lnTo>
                    <a:lnTo>
                      <a:pt x="27" y="144"/>
                    </a:lnTo>
                    <a:lnTo>
                      <a:pt x="25" y="141"/>
                    </a:lnTo>
                    <a:lnTo>
                      <a:pt x="27" y="137"/>
                    </a:lnTo>
                    <a:lnTo>
                      <a:pt x="25" y="135"/>
                    </a:lnTo>
                    <a:lnTo>
                      <a:pt x="27" y="132"/>
                    </a:lnTo>
                    <a:lnTo>
                      <a:pt x="29" y="126"/>
                    </a:lnTo>
                    <a:lnTo>
                      <a:pt x="29" y="122"/>
                    </a:lnTo>
                    <a:lnTo>
                      <a:pt x="28" y="126"/>
                    </a:lnTo>
                    <a:lnTo>
                      <a:pt x="25" y="129"/>
                    </a:lnTo>
                    <a:lnTo>
                      <a:pt x="24" y="132"/>
                    </a:lnTo>
                    <a:lnTo>
                      <a:pt x="24" y="137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1"/>
                    </a:lnTo>
                    <a:lnTo>
                      <a:pt x="21" y="140"/>
                    </a:lnTo>
                    <a:lnTo>
                      <a:pt x="21" y="137"/>
                    </a:lnTo>
                    <a:lnTo>
                      <a:pt x="17" y="137"/>
                    </a:lnTo>
                    <a:lnTo>
                      <a:pt x="17" y="139"/>
                    </a:lnTo>
                    <a:lnTo>
                      <a:pt x="17" y="141"/>
                    </a:lnTo>
                    <a:lnTo>
                      <a:pt x="14" y="143"/>
                    </a:lnTo>
                    <a:lnTo>
                      <a:pt x="9" y="139"/>
                    </a:lnTo>
                    <a:lnTo>
                      <a:pt x="5" y="137"/>
                    </a:lnTo>
                    <a:lnTo>
                      <a:pt x="5" y="135"/>
                    </a:lnTo>
                    <a:lnTo>
                      <a:pt x="3" y="133"/>
                    </a:lnTo>
                    <a:lnTo>
                      <a:pt x="2" y="135"/>
                    </a:lnTo>
                    <a:lnTo>
                      <a:pt x="2" y="129"/>
                    </a:lnTo>
                    <a:lnTo>
                      <a:pt x="3" y="128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3" y="121"/>
                    </a:lnTo>
                    <a:lnTo>
                      <a:pt x="6" y="123"/>
                    </a:lnTo>
                    <a:lnTo>
                      <a:pt x="7" y="122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3" y="119"/>
                    </a:lnTo>
                    <a:lnTo>
                      <a:pt x="2" y="119"/>
                    </a:lnTo>
                    <a:lnTo>
                      <a:pt x="0" y="115"/>
                    </a:lnTo>
                    <a:lnTo>
                      <a:pt x="2" y="110"/>
                    </a:lnTo>
                    <a:lnTo>
                      <a:pt x="5" y="110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3" y="107"/>
                    </a:lnTo>
                    <a:lnTo>
                      <a:pt x="5" y="103"/>
                    </a:lnTo>
                    <a:lnTo>
                      <a:pt x="6" y="101"/>
                    </a:lnTo>
                    <a:lnTo>
                      <a:pt x="10" y="101"/>
                    </a:lnTo>
                    <a:lnTo>
                      <a:pt x="12" y="99"/>
                    </a:lnTo>
                    <a:lnTo>
                      <a:pt x="14" y="97"/>
                    </a:lnTo>
                    <a:lnTo>
                      <a:pt x="17" y="101"/>
                    </a:lnTo>
                    <a:lnTo>
                      <a:pt x="20" y="101"/>
                    </a:lnTo>
                    <a:lnTo>
                      <a:pt x="21" y="104"/>
                    </a:lnTo>
                    <a:lnTo>
                      <a:pt x="25" y="104"/>
                    </a:lnTo>
                    <a:lnTo>
                      <a:pt x="29" y="104"/>
                    </a:lnTo>
                    <a:lnTo>
                      <a:pt x="32" y="106"/>
                    </a:lnTo>
                    <a:lnTo>
                      <a:pt x="38" y="104"/>
                    </a:lnTo>
                    <a:lnTo>
                      <a:pt x="35" y="103"/>
                    </a:lnTo>
                    <a:lnTo>
                      <a:pt x="31" y="103"/>
                    </a:lnTo>
                    <a:lnTo>
                      <a:pt x="25" y="103"/>
                    </a:lnTo>
                    <a:lnTo>
                      <a:pt x="21" y="101"/>
                    </a:lnTo>
                    <a:lnTo>
                      <a:pt x="23" y="100"/>
                    </a:lnTo>
                    <a:lnTo>
                      <a:pt x="25" y="99"/>
                    </a:lnTo>
                    <a:lnTo>
                      <a:pt x="28" y="100"/>
                    </a:lnTo>
                    <a:lnTo>
                      <a:pt x="31" y="100"/>
                    </a:lnTo>
                    <a:lnTo>
                      <a:pt x="36" y="100"/>
                    </a:lnTo>
                    <a:lnTo>
                      <a:pt x="36" y="100"/>
                    </a:lnTo>
                    <a:lnTo>
                      <a:pt x="29" y="97"/>
                    </a:lnTo>
                    <a:lnTo>
                      <a:pt x="27" y="96"/>
                    </a:lnTo>
                    <a:lnTo>
                      <a:pt x="24" y="96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0" y="92"/>
                    </a:lnTo>
                    <a:lnTo>
                      <a:pt x="18" y="92"/>
                    </a:lnTo>
                    <a:lnTo>
                      <a:pt x="20" y="90"/>
                    </a:lnTo>
                    <a:lnTo>
                      <a:pt x="20" y="89"/>
                    </a:lnTo>
                    <a:lnTo>
                      <a:pt x="17" y="90"/>
                    </a:lnTo>
                    <a:lnTo>
                      <a:pt x="16" y="90"/>
                    </a:lnTo>
                    <a:lnTo>
                      <a:pt x="13" y="92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2" y="89"/>
                    </a:lnTo>
                    <a:lnTo>
                      <a:pt x="14" y="89"/>
                    </a:lnTo>
                    <a:lnTo>
                      <a:pt x="14" y="86"/>
                    </a:lnTo>
                    <a:lnTo>
                      <a:pt x="13" y="85"/>
                    </a:lnTo>
                    <a:lnTo>
                      <a:pt x="12" y="88"/>
                    </a:lnTo>
                    <a:lnTo>
                      <a:pt x="7" y="86"/>
                    </a:lnTo>
                    <a:lnTo>
                      <a:pt x="6" y="88"/>
                    </a:lnTo>
                    <a:lnTo>
                      <a:pt x="5" y="86"/>
                    </a:lnTo>
                    <a:lnTo>
                      <a:pt x="5" y="85"/>
                    </a:lnTo>
                    <a:lnTo>
                      <a:pt x="6" y="83"/>
                    </a:lnTo>
                    <a:lnTo>
                      <a:pt x="6" y="82"/>
                    </a:lnTo>
                    <a:lnTo>
                      <a:pt x="5" y="81"/>
                    </a:lnTo>
                    <a:lnTo>
                      <a:pt x="6" y="78"/>
                    </a:lnTo>
                    <a:lnTo>
                      <a:pt x="9" y="74"/>
                    </a:lnTo>
                    <a:lnTo>
                      <a:pt x="12" y="74"/>
                    </a:lnTo>
                    <a:lnTo>
                      <a:pt x="13" y="75"/>
                    </a:lnTo>
                    <a:lnTo>
                      <a:pt x="17" y="74"/>
                    </a:lnTo>
                    <a:lnTo>
                      <a:pt x="20" y="75"/>
                    </a:lnTo>
                    <a:lnTo>
                      <a:pt x="21" y="74"/>
                    </a:lnTo>
                    <a:lnTo>
                      <a:pt x="21" y="74"/>
                    </a:lnTo>
                    <a:lnTo>
                      <a:pt x="18" y="74"/>
                    </a:lnTo>
                    <a:lnTo>
                      <a:pt x="17" y="72"/>
                    </a:lnTo>
                    <a:lnTo>
                      <a:pt x="13" y="72"/>
                    </a:lnTo>
                    <a:lnTo>
                      <a:pt x="12" y="71"/>
                    </a:lnTo>
                    <a:lnTo>
                      <a:pt x="12" y="65"/>
                    </a:lnTo>
                    <a:lnTo>
                      <a:pt x="13" y="64"/>
                    </a:lnTo>
                    <a:lnTo>
                      <a:pt x="13" y="61"/>
                    </a:lnTo>
                    <a:lnTo>
                      <a:pt x="14" y="61"/>
                    </a:lnTo>
                    <a:lnTo>
                      <a:pt x="16" y="60"/>
                    </a:lnTo>
                    <a:lnTo>
                      <a:pt x="14" y="56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7" y="52"/>
                    </a:lnTo>
                    <a:lnTo>
                      <a:pt x="17" y="52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3" y="57"/>
                    </a:lnTo>
                    <a:lnTo>
                      <a:pt x="31" y="59"/>
                    </a:lnTo>
                    <a:lnTo>
                      <a:pt x="34" y="61"/>
                    </a:lnTo>
                    <a:lnTo>
                      <a:pt x="35" y="61"/>
                    </a:lnTo>
                    <a:lnTo>
                      <a:pt x="36" y="57"/>
                    </a:lnTo>
                    <a:lnTo>
                      <a:pt x="38" y="56"/>
                    </a:lnTo>
                    <a:lnTo>
                      <a:pt x="38" y="53"/>
                    </a:lnTo>
                    <a:lnTo>
                      <a:pt x="36" y="53"/>
                    </a:lnTo>
                    <a:lnTo>
                      <a:pt x="35" y="54"/>
                    </a:lnTo>
                    <a:lnTo>
                      <a:pt x="32" y="54"/>
                    </a:lnTo>
                    <a:lnTo>
                      <a:pt x="29" y="53"/>
                    </a:lnTo>
                    <a:lnTo>
                      <a:pt x="28" y="52"/>
                    </a:lnTo>
                    <a:lnTo>
                      <a:pt x="25" y="49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28" y="47"/>
                    </a:lnTo>
                    <a:lnTo>
                      <a:pt x="25" y="47"/>
                    </a:lnTo>
                    <a:lnTo>
                      <a:pt x="23" y="46"/>
                    </a:lnTo>
                    <a:lnTo>
                      <a:pt x="21" y="42"/>
                    </a:lnTo>
                    <a:lnTo>
                      <a:pt x="23" y="39"/>
                    </a:lnTo>
                    <a:lnTo>
                      <a:pt x="21" y="36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8" y="38"/>
                    </a:lnTo>
                    <a:lnTo>
                      <a:pt x="31" y="39"/>
                    </a:lnTo>
                    <a:lnTo>
                      <a:pt x="31" y="41"/>
                    </a:lnTo>
                    <a:lnTo>
                      <a:pt x="32" y="42"/>
                    </a:lnTo>
                    <a:lnTo>
                      <a:pt x="34" y="39"/>
                    </a:lnTo>
                    <a:lnTo>
                      <a:pt x="31" y="38"/>
                    </a:lnTo>
                    <a:lnTo>
                      <a:pt x="32" y="35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3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3" y="35"/>
                    </a:lnTo>
                    <a:lnTo>
                      <a:pt x="45" y="32"/>
                    </a:lnTo>
                    <a:lnTo>
                      <a:pt x="46" y="32"/>
                    </a:lnTo>
                    <a:lnTo>
                      <a:pt x="46" y="31"/>
                    </a:lnTo>
                    <a:lnTo>
                      <a:pt x="43" y="29"/>
                    </a:lnTo>
                    <a:lnTo>
                      <a:pt x="42" y="27"/>
                    </a:lnTo>
                    <a:lnTo>
                      <a:pt x="41" y="25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3" y="20"/>
                    </a:lnTo>
                    <a:lnTo>
                      <a:pt x="47" y="17"/>
                    </a:lnTo>
                    <a:lnTo>
                      <a:pt x="50" y="21"/>
                    </a:lnTo>
                    <a:lnTo>
                      <a:pt x="53" y="20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7" y="16"/>
                    </a:lnTo>
                    <a:lnTo>
                      <a:pt x="60" y="18"/>
                    </a:lnTo>
                    <a:lnTo>
                      <a:pt x="61" y="18"/>
                    </a:lnTo>
                    <a:lnTo>
                      <a:pt x="65" y="14"/>
                    </a:lnTo>
                    <a:lnTo>
                      <a:pt x="65" y="13"/>
                    </a:lnTo>
                    <a:lnTo>
                      <a:pt x="63" y="12"/>
                    </a:lnTo>
                    <a:lnTo>
                      <a:pt x="63" y="10"/>
                    </a:lnTo>
                    <a:lnTo>
                      <a:pt x="59" y="9"/>
                    </a:lnTo>
                    <a:lnTo>
                      <a:pt x="57" y="9"/>
                    </a:lnTo>
                    <a:lnTo>
                      <a:pt x="54" y="9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0" name="Freeform 1184"/>
              <p:cNvSpPr>
                <a:spLocks/>
              </p:cNvSpPr>
              <p:nvPr/>
            </p:nvSpPr>
            <p:spPr bwMode="auto">
              <a:xfrm>
                <a:off x="3225414" y="1630599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0 h 3"/>
                  <a:gd name="T4" fmla="*/ 2 w 5"/>
                  <a:gd name="T5" fmla="*/ 2 h 3"/>
                  <a:gd name="T6" fmla="*/ 5 w 5"/>
                  <a:gd name="T7" fmla="*/ 2 h 3"/>
                  <a:gd name="T8" fmla="*/ 5 w 5"/>
                  <a:gd name="T9" fmla="*/ 3 h 3"/>
                  <a:gd name="T10" fmla="*/ 4 w 5"/>
                  <a:gd name="T11" fmla="*/ 3 h 3"/>
                  <a:gd name="T12" fmla="*/ 2 w 5"/>
                  <a:gd name="T13" fmla="*/ 3 h 3"/>
                  <a:gd name="T14" fmla="*/ 0 w 5"/>
                  <a:gd name="T15" fmla="*/ 3 h 3"/>
                  <a:gd name="T16" fmla="*/ 0 w 5"/>
                  <a:gd name="T17" fmla="*/ 2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1" name="Freeform 1185"/>
              <p:cNvSpPr>
                <a:spLocks/>
              </p:cNvSpPr>
              <p:nvPr/>
            </p:nvSpPr>
            <p:spPr bwMode="auto">
              <a:xfrm>
                <a:off x="3146859" y="1645420"/>
                <a:ext cx="22233" cy="29644"/>
              </a:xfrm>
              <a:custGeom>
                <a:avLst/>
                <a:gdLst>
                  <a:gd name="T0" fmla="*/ 11 w 15"/>
                  <a:gd name="T1" fmla="*/ 0 h 20"/>
                  <a:gd name="T2" fmla="*/ 10 w 15"/>
                  <a:gd name="T3" fmla="*/ 3 h 20"/>
                  <a:gd name="T4" fmla="*/ 11 w 15"/>
                  <a:gd name="T5" fmla="*/ 3 h 20"/>
                  <a:gd name="T6" fmla="*/ 14 w 15"/>
                  <a:gd name="T7" fmla="*/ 3 h 20"/>
                  <a:gd name="T8" fmla="*/ 15 w 15"/>
                  <a:gd name="T9" fmla="*/ 4 h 20"/>
                  <a:gd name="T10" fmla="*/ 14 w 15"/>
                  <a:gd name="T11" fmla="*/ 8 h 20"/>
                  <a:gd name="T12" fmla="*/ 10 w 15"/>
                  <a:gd name="T13" fmla="*/ 11 h 20"/>
                  <a:gd name="T14" fmla="*/ 10 w 15"/>
                  <a:gd name="T15" fmla="*/ 13 h 20"/>
                  <a:gd name="T16" fmla="*/ 8 w 15"/>
                  <a:gd name="T17" fmla="*/ 17 h 20"/>
                  <a:gd name="T18" fmla="*/ 6 w 15"/>
                  <a:gd name="T19" fmla="*/ 20 h 20"/>
                  <a:gd name="T20" fmla="*/ 4 w 15"/>
                  <a:gd name="T21" fmla="*/ 17 h 20"/>
                  <a:gd name="T22" fmla="*/ 4 w 15"/>
                  <a:gd name="T23" fmla="*/ 17 h 20"/>
                  <a:gd name="T24" fmla="*/ 4 w 15"/>
                  <a:gd name="T25" fmla="*/ 14 h 20"/>
                  <a:gd name="T26" fmla="*/ 6 w 15"/>
                  <a:gd name="T27" fmla="*/ 11 h 20"/>
                  <a:gd name="T28" fmla="*/ 6 w 15"/>
                  <a:gd name="T29" fmla="*/ 10 h 20"/>
                  <a:gd name="T30" fmla="*/ 4 w 15"/>
                  <a:gd name="T31" fmla="*/ 10 h 20"/>
                  <a:gd name="T32" fmla="*/ 0 w 15"/>
                  <a:gd name="T33" fmla="*/ 10 h 20"/>
                  <a:gd name="T34" fmla="*/ 0 w 15"/>
                  <a:gd name="T35" fmla="*/ 7 h 20"/>
                  <a:gd name="T36" fmla="*/ 2 w 15"/>
                  <a:gd name="T37" fmla="*/ 6 h 20"/>
                  <a:gd name="T38" fmla="*/ 3 w 15"/>
                  <a:gd name="T39" fmla="*/ 4 h 20"/>
                  <a:gd name="T40" fmla="*/ 7 w 15"/>
                  <a:gd name="T41" fmla="*/ 3 h 20"/>
                  <a:gd name="T42" fmla="*/ 10 w 15"/>
                  <a:gd name="T43" fmla="*/ 0 h 20"/>
                  <a:gd name="T44" fmla="*/ 11 w 15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0">
                    <a:moveTo>
                      <a:pt x="11" y="0"/>
                    </a:moveTo>
                    <a:lnTo>
                      <a:pt x="10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4" y="8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7" y="3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2" name="Freeform 1186"/>
              <p:cNvSpPr>
                <a:spLocks/>
              </p:cNvSpPr>
              <p:nvPr/>
            </p:nvSpPr>
            <p:spPr bwMode="auto">
              <a:xfrm>
                <a:off x="3099429" y="1726941"/>
                <a:ext cx="50394" cy="66699"/>
              </a:xfrm>
              <a:custGeom>
                <a:avLst/>
                <a:gdLst>
                  <a:gd name="T0" fmla="*/ 17 w 34"/>
                  <a:gd name="T1" fmla="*/ 0 h 45"/>
                  <a:gd name="T2" fmla="*/ 20 w 34"/>
                  <a:gd name="T3" fmla="*/ 0 h 45"/>
                  <a:gd name="T4" fmla="*/ 22 w 34"/>
                  <a:gd name="T5" fmla="*/ 5 h 45"/>
                  <a:gd name="T6" fmla="*/ 24 w 34"/>
                  <a:gd name="T7" fmla="*/ 7 h 45"/>
                  <a:gd name="T8" fmla="*/ 24 w 34"/>
                  <a:gd name="T9" fmla="*/ 10 h 45"/>
                  <a:gd name="T10" fmla="*/ 25 w 34"/>
                  <a:gd name="T11" fmla="*/ 12 h 45"/>
                  <a:gd name="T12" fmla="*/ 27 w 34"/>
                  <a:gd name="T13" fmla="*/ 12 h 45"/>
                  <a:gd name="T14" fmla="*/ 27 w 34"/>
                  <a:gd name="T15" fmla="*/ 14 h 45"/>
                  <a:gd name="T16" fmla="*/ 28 w 34"/>
                  <a:gd name="T17" fmla="*/ 16 h 45"/>
                  <a:gd name="T18" fmla="*/ 28 w 34"/>
                  <a:gd name="T19" fmla="*/ 17 h 45"/>
                  <a:gd name="T20" fmla="*/ 29 w 34"/>
                  <a:gd name="T21" fmla="*/ 20 h 45"/>
                  <a:gd name="T22" fmla="*/ 32 w 34"/>
                  <a:gd name="T23" fmla="*/ 20 h 45"/>
                  <a:gd name="T24" fmla="*/ 32 w 34"/>
                  <a:gd name="T25" fmla="*/ 21 h 45"/>
                  <a:gd name="T26" fmla="*/ 34 w 34"/>
                  <a:gd name="T27" fmla="*/ 24 h 45"/>
                  <a:gd name="T28" fmla="*/ 34 w 34"/>
                  <a:gd name="T29" fmla="*/ 28 h 45"/>
                  <a:gd name="T30" fmla="*/ 32 w 34"/>
                  <a:gd name="T31" fmla="*/ 31 h 45"/>
                  <a:gd name="T32" fmla="*/ 29 w 34"/>
                  <a:gd name="T33" fmla="*/ 32 h 45"/>
                  <a:gd name="T34" fmla="*/ 28 w 34"/>
                  <a:gd name="T35" fmla="*/ 32 h 45"/>
                  <a:gd name="T36" fmla="*/ 27 w 34"/>
                  <a:gd name="T37" fmla="*/ 32 h 45"/>
                  <a:gd name="T38" fmla="*/ 27 w 34"/>
                  <a:gd name="T39" fmla="*/ 34 h 45"/>
                  <a:gd name="T40" fmla="*/ 28 w 34"/>
                  <a:gd name="T41" fmla="*/ 34 h 45"/>
                  <a:gd name="T42" fmla="*/ 29 w 34"/>
                  <a:gd name="T43" fmla="*/ 38 h 45"/>
                  <a:gd name="T44" fmla="*/ 29 w 34"/>
                  <a:gd name="T45" fmla="*/ 41 h 45"/>
                  <a:gd name="T46" fmla="*/ 24 w 34"/>
                  <a:gd name="T47" fmla="*/ 43 h 45"/>
                  <a:gd name="T48" fmla="*/ 22 w 34"/>
                  <a:gd name="T49" fmla="*/ 45 h 45"/>
                  <a:gd name="T50" fmla="*/ 21 w 34"/>
                  <a:gd name="T51" fmla="*/ 45 h 45"/>
                  <a:gd name="T52" fmla="*/ 21 w 34"/>
                  <a:gd name="T53" fmla="*/ 43 h 45"/>
                  <a:gd name="T54" fmla="*/ 20 w 34"/>
                  <a:gd name="T55" fmla="*/ 42 h 45"/>
                  <a:gd name="T56" fmla="*/ 17 w 34"/>
                  <a:gd name="T57" fmla="*/ 43 h 45"/>
                  <a:gd name="T58" fmla="*/ 14 w 34"/>
                  <a:gd name="T59" fmla="*/ 43 h 45"/>
                  <a:gd name="T60" fmla="*/ 11 w 34"/>
                  <a:gd name="T61" fmla="*/ 45 h 45"/>
                  <a:gd name="T62" fmla="*/ 9 w 34"/>
                  <a:gd name="T63" fmla="*/ 43 h 45"/>
                  <a:gd name="T64" fmla="*/ 9 w 34"/>
                  <a:gd name="T65" fmla="*/ 41 h 45"/>
                  <a:gd name="T66" fmla="*/ 7 w 34"/>
                  <a:gd name="T67" fmla="*/ 41 h 45"/>
                  <a:gd name="T68" fmla="*/ 6 w 34"/>
                  <a:gd name="T69" fmla="*/ 42 h 45"/>
                  <a:gd name="T70" fmla="*/ 3 w 34"/>
                  <a:gd name="T71" fmla="*/ 43 h 45"/>
                  <a:gd name="T72" fmla="*/ 3 w 34"/>
                  <a:gd name="T73" fmla="*/ 41 h 45"/>
                  <a:gd name="T74" fmla="*/ 4 w 34"/>
                  <a:gd name="T75" fmla="*/ 39 h 45"/>
                  <a:gd name="T76" fmla="*/ 3 w 34"/>
                  <a:gd name="T77" fmla="*/ 38 h 45"/>
                  <a:gd name="T78" fmla="*/ 3 w 34"/>
                  <a:gd name="T79" fmla="*/ 34 h 45"/>
                  <a:gd name="T80" fmla="*/ 0 w 34"/>
                  <a:gd name="T81" fmla="*/ 32 h 45"/>
                  <a:gd name="T82" fmla="*/ 2 w 34"/>
                  <a:gd name="T83" fmla="*/ 31 h 45"/>
                  <a:gd name="T84" fmla="*/ 3 w 34"/>
                  <a:gd name="T85" fmla="*/ 29 h 45"/>
                  <a:gd name="T86" fmla="*/ 6 w 34"/>
                  <a:gd name="T87" fmla="*/ 29 h 45"/>
                  <a:gd name="T88" fmla="*/ 9 w 34"/>
                  <a:gd name="T89" fmla="*/ 32 h 45"/>
                  <a:gd name="T90" fmla="*/ 10 w 34"/>
                  <a:gd name="T91" fmla="*/ 32 h 45"/>
                  <a:gd name="T92" fmla="*/ 10 w 34"/>
                  <a:gd name="T93" fmla="*/ 29 h 45"/>
                  <a:gd name="T94" fmla="*/ 7 w 34"/>
                  <a:gd name="T95" fmla="*/ 25 h 45"/>
                  <a:gd name="T96" fmla="*/ 4 w 34"/>
                  <a:gd name="T97" fmla="*/ 24 h 45"/>
                  <a:gd name="T98" fmla="*/ 4 w 34"/>
                  <a:gd name="T99" fmla="*/ 23 h 45"/>
                  <a:gd name="T100" fmla="*/ 7 w 34"/>
                  <a:gd name="T101" fmla="*/ 23 h 45"/>
                  <a:gd name="T102" fmla="*/ 4 w 34"/>
                  <a:gd name="T103" fmla="*/ 20 h 45"/>
                  <a:gd name="T104" fmla="*/ 7 w 34"/>
                  <a:gd name="T105" fmla="*/ 17 h 45"/>
                  <a:gd name="T106" fmla="*/ 7 w 34"/>
                  <a:gd name="T107" fmla="*/ 13 h 45"/>
                  <a:gd name="T108" fmla="*/ 9 w 34"/>
                  <a:gd name="T109" fmla="*/ 10 h 45"/>
                  <a:gd name="T110" fmla="*/ 10 w 34"/>
                  <a:gd name="T111" fmla="*/ 10 h 45"/>
                  <a:gd name="T112" fmla="*/ 11 w 34"/>
                  <a:gd name="T113" fmla="*/ 9 h 45"/>
                  <a:gd name="T114" fmla="*/ 13 w 34"/>
                  <a:gd name="T115" fmla="*/ 5 h 45"/>
                  <a:gd name="T116" fmla="*/ 14 w 34"/>
                  <a:gd name="T117" fmla="*/ 3 h 45"/>
                  <a:gd name="T118" fmla="*/ 17 w 34"/>
                  <a:gd name="T1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" h="45">
                    <a:moveTo>
                      <a:pt x="17" y="0"/>
                    </a:moveTo>
                    <a:lnTo>
                      <a:pt x="20" y="0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4" y="10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8" y="16"/>
                    </a:lnTo>
                    <a:lnTo>
                      <a:pt x="28" y="17"/>
                    </a:lnTo>
                    <a:lnTo>
                      <a:pt x="29" y="20"/>
                    </a:lnTo>
                    <a:lnTo>
                      <a:pt x="32" y="20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4" y="28"/>
                    </a:lnTo>
                    <a:lnTo>
                      <a:pt x="32" y="31"/>
                    </a:lnTo>
                    <a:lnTo>
                      <a:pt x="29" y="32"/>
                    </a:lnTo>
                    <a:lnTo>
                      <a:pt x="28" y="32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8" y="34"/>
                    </a:lnTo>
                    <a:lnTo>
                      <a:pt x="29" y="38"/>
                    </a:lnTo>
                    <a:lnTo>
                      <a:pt x="29" y="41"/>
                    </a:lnTo>
                    <a:lnTo>
                      <a:pt x="24" y="43"/>
                    </a:lnTo>
                    <a:lnTo>
                      <a:pt x="22" y="45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0" y="42"/>
                    </a:lnTo>
                    <a:lnTo>
                      <a:pt x="17" y="43"/>
                    </a:lnTo>
                    <a:lnTo>
                      <a:pt x="14" y="43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6" y="42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3" y="34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3" y="29"/>
                    </a:lnTo>
                    <a:lnTo>
                      <a:pt x="6" y="29"/>
                    </a:lnTo>
                    <a:lnTo>
                      <a:pt x="9" y="32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7" y="25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4" y="20"/>
                    </a:lnTo>
                    <a:lnTo>
                      <a:pt x="7" y="17"/>
                    </a:lnTo>
                    <a:lnTo>
                      <a:pt x="7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3" name="Freeform 1187"/>
              <p:cNvSpPr>
                <a:spLocks/>
              </p:cNvSpPr>
              <p:nvPr/>
            </p:nvSpPr>
            <p:spPr bwMode="auto">
              <a:xfrm>
                <a:off x="3163162" y="1830695"/>
                <a:ext cx="16305" cy="19269"/>
              </a:xfrm>
              <a:custGeom>
                <a:avLst/>
                <a:gdLst>
                  <a:gd name="T0" fmla="*/ 4 w 11"/>
                  <a:gd name="T1" fmla="*/ 0 h 13"/>
                  <a:gd name="T2" fmla="*/ 6 w 11"/>
                  <a:gd name="T3" fmla="*/ 0 h 13"/>
                  <a:gd name="T4" fmla="*/ 7 w 11"/>
                  <a:gd name="T5" fmla="*/ 2 h 13"/>
                  <a:gd name="T6" fmla="*/ 10 w 11"/>
                  <a:gd name="T7" fmla="*/ 2 h 13"/>
                  <a:gd name="T8" fmla="*/ 11 w 11"/>
                  <a:gd name="T9" fmla="*/ 4 h 13"/>
                  <a:gd name="T10" fmla="*/ 10 w 11"/>
                  <a:gd name="T11" fmla="*/ 5 h 13"/>
                  <a:gd name="T12" fmla="*/ 11 w 11"/>
                  <a:gd name="T13" fmla="*/ 6 h 13"/>
                  <a:gd name="T14" fmla="*/ 11 w 11"/>
                  <a:gd name="T15" fmla="*/ 8 h 13"/>
                  <a:gd name="T16" fmla="*/ 8 w 11"/>
                  <a:gd name="T17" fmla="*/ 12 h 13"/>
                  <a:gd name="T18" fmla="*/ 6 w 11"/>
                  <a:gd name="T19" fmla="*/ 13 h 13"/>
                  <a:gd name="T20" fmla="*/ 3 w 11"/>
                  <a:gd name="T21" fmla="*/ 13 h 13"/>
                  <a:gd name="T22" fmla="*/ 0 w 11"/>
                  <a:gd name="T23" fmla="*/ 12 h 13"/>
                  <a:gd name="T24" fmla="*/ 0 w 11"/>
                  <a:gd name="T25" fmla="*/ 9 h 13"/>
                  <a:gd name="T26" fmla="*/ 0 w 11"/>
                  <a:gd name="T27" fmla="*/ 6 h 13"/>
                  <a:gd name="T28" fmla="*/ 0 w 11"/>
                  <a:gd name="T29" fmla="*/ 4 h 13"/>
                  <a:gd name="T30" fmla="*/ 2 w 11"/>
                  <a:gd name="T31" fmla="*/ 1 h 13"/>
                  <a:gd name="T32" fmla="*/ 4 w 11"/>
                  <a:gd name="T3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4" name="Freeform 1188"/>
              <p:cNvSpPr>
                <a:spLocks/>
              </p:cNvSpPr>
              <p:nvPr/>
            </p:nvSpPr>
            <p:spPr bwMode="auto">
              <a:xfrm>
                <a:off x="3268398" y="1758067"/>
                <a:ext cx="17786" cy="10376"/>
              </a:xfrm>
              <a:custGeom>
                <a:avLst/>
                <a:gdLst>
                  <a:gd name="T0" fmla="*/ 7 w 12"/>
                  <a:gd name="T1" fmla="*/ 0 h 7"/>
                  <a:gd name="T2" fmla="*/ 9 w 12"/>
                  <a:gd name="T3" fmla="*/ 2 h 7"/>
                  <a:gd name="T4" fmla="*/ 12 w 12"/>
                  <a:gd name="T5" fmla="*/ 3 h 7"/>
                  <a:gd name="T6" fmla="*/ 11 w 12"/>
                  <a:gd name="T7" fmla="*/ 6 h 7"/>
                  <a:gd name="T8" fmla="*/ 8 w 12"/>
                  <a:gd name="T9" fmla="*/ 6 h 7"/>
                  <a:gd name="T10" fmla="*/ 5 w 12"/>
                  <a:gd name="T11" fmla="*/ 7 h 7"/>
                  <a:gd name="T12" fmla="*/ 2 w 12"/>
                  <a:gd name="T13" fmla="*/ 7 h 7"/>
                  <a:gd name="T14" fmla="*/ 0 w 12"/>
                  <a:gd name="T15" fmla="*/ 7 h 7"/>
                  <a:gd name="T16" fmla="*/ 0 w 12"/>
                  <a:gd name="T17" fmla="*/ 6 h 7"/>
                  <a:gd name="T18" fmla="*/ 2 w 12"/>
                  <a:gd name="T19" fmla="*/ 2 h 7"/>
                  <a:gd name="T20" fmla="*/ 5 w 12"/>
                  <a:gd name="T21" fmla="*/ 2 h 7"/>
                  <a:gd name="T22" fmla="*/ 7 w 12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lnTo>
                      <a:pt x="9" y="2"/>
                    </a:lnTo>
                    <a:lnTo>
                      <a:pt x="12" y="3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5" name="Freeform 1189"/>
              <p:cNvSpPr>
                <a:spLocks/>
              </p:cNvSpPr>
              <p:nvPr/>
            </p:nvSpPr>
            <p:spPr bwMode="auto">
              <a:xfrm>
                <a:off x="3292113" y="2561413"/>
                <a:ext cx="14822" cy="11858"/>
              </a:xfrm>
              <a:custGeom>
                <a:avLst/>
                <a:gdLst>
                  <a:gd name="T0" fmla="*/ 3 w 10"/>
                  <a:gd name="T1" fmla="*/ 0 h 8"/>
                  <a:gd name="T2" fmla="*/ 7 w 10"/>
                  <a:gd name="T3" fmla="*/ 1 h 8"/>
                  <a:gd name="T4" fmla="*/ 10 w 10"/>
                  <a:gd name="T5" fmla="*/ 3 h 8"/>
                  <a:gd name="T6" fmla="*/ 10 w 10"/>
                  <a:gd name="T7" fmla="*/ 4 h 8"/>
                  <a:gd name="T8" fmla="*/ 9 w 10"/>
                  <a:gd name="T9" fmla="*/ 4 h 8"/>
                  <a:gd name="T10" fmla="*/ 9 w 10"/>
                  <a:gd name="T11" fmla="*/ 6 h 8"/>
                  <a:gd name="T12" fmla="*/ 7 w 10"/>
                  <a:gd name="T13" fmla="*/ 7 h 8"/>
                  <a:gd name="T14" fmla="*/ 7 w 10"/>
                  <a:gd name="T15" fmla="*/ 8 h 8"/>
                  <a:gd name="T16" fmla="*/ 6 w 10"/>
                  <a:gd name="T17" fmla="*/ 8 h 8"/>
                  <a:gd name="T18" fmla="*/ 6 w 10"/>
                  <a:gd name="T19" fmla="*/ 7 h 8"/>
                  <a:gd name="T20" fmla="*/ 4 w 10"/>
                  <a:gd name="T21" fmla="*/ 6 h 8"/>
                  <a:gd name="T22" fmla="*/ 4 w 10"/>
                  <a:gd name="T23" fmla="*/ 6 h 8"/>
                  <a:gd name="T24" fmla="*/ 3 w 10"/>
                  <a:gd name="T25" fmla="*/ 4 h 8"/>
                  <a:gd name="T26" fmla="*/ 0 w 10"/>
                  <a:gd name="T27" fmla="*/ 3 h 8"/>
                  <a:gd name="T28" fmla="*/ 0 w 10"/>
                  <a:gd name="T29" fmla="*/ 1 h 8"/>
                  <a:gd name="T30" fmla="*/ 2 w 10"/>
                  <a:gd name="T31" fmla="*/ 1 h 8"/>
                  <a:gd name="T32" fmla="*/ 3 w 10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3" y="0"/>
                    </a:moveTo>
                    <a:lnTo>
                      <a:pt x="7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6" name="Freeform 1190"/>
              <p:cNvSpPr>
                <a:spLocks/>
              </p:cNvSpPr>
              <p:nvPr/>
            </p:nvSpPr>
            <p:spPr bwMode="auto">
              <a:xfrm>
                <a:off x="3232826" y="2589575"/>
                <a:ext cx="11858" cy="14822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2 h 10"/>
                  <a:gd name="T4" fmla="*/ 8 w 8"/>
                  <a:gd name="T5" fmla="*/ 3 h 10"/>
                  <a:gd name="T6" fmla="*/ 8 w 8"/>
                  <a:gd name="T7" fmla="*/ 3 h 10"/>
                  <a:gd name="T8" fmla="*/ 8 w 8"/>
                  <a:gd name="T9" fmla="*/ 5 h 10"/>
                  <a:gd name="T10" fmla="*/ 7 w 8"/>
                  <a:gd name="T11" fmla="*/ 6 h 10"/>
                  <a:gd name="T12" fmla="*/ 6 w 8"/>
                  <a:gd name="T13" fmla="*/ 7 h 10"/>
                  <a:gd name="T14" fmla="*/ 4 w 8"/>
                  <a:gd name="T15" fmla="*/ 7 h 10"/>
                  <a:gd name="T16" fmla="*/ 2 w 8"/>
                  <a:gd name="T17" fmla="*/ 10 h 10"/>
                  <a:gd name="T18" fmla="*/ 0 w 8"/>
                  <a:gd name="T19" fmla="*/ 10 h 10"/>
                  <a:gd name="T20" fmla="*/ 0 w 8"/>
                  <a:gd name="T21" fmla="*/ 9 h 10"/>
                  <a:gd name="T22" fmla="*/ 2 w 8"/>
                  <a:gd name="T23" fmla="*/ 6 h 10"/>
                  <a:gd name="T24" fmla="*/ 2 w 8"/>
                  <a:gd name="T25" fmla="*/ 5 h 10"/>
                  <a:gd name="T26" fmla="*/ 3 w 8"/>
                  <a:gd name="T27" fmla="*/ 3 h 10"/>
                  <a:gd name="T28" fmla="*/ 6 w 8"/>
                  <a:gd name="T29" fmla="*/ 2 h 10"/>
                  <a:gd name="T30" fmla="*/ 8 w 8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6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7" name="Freeform 1191"/>
              <p:cNvSpPr>
                <a:spLocks/>
              </p:cNvSpPr>
              <p:nvPr/>
            </p:nvSpPr>
            <p:spPr bwMode="auto">
              <a:xfrm>
                <a:off x="3149823" y="2506573"/>
                <a:ext cx="11858" cy="7411"/>
              </a:xfrm>
              <a:custGeom>
                <a:avLst/>
                <a:gdLst>
                  <a:gd name="T0" fmla="*/ 0 w 8"/>
                  <a:gd name="T1" fmla="*/ 0 h 5"/>
                  <a:gd name="T2" fmla="*/ 2 w 8"/>
                  <a:gd name="T3" fmla="*/ 1 h 5"/>
                  <a:gd name="T4" fmla="*/ 5 w 8"/>
                  <a:gd name="T5" fmla="*/ 3 h 5"/>
                  <a:gd name="T6" fmla="*/ 6 w 8"/>
                  <a:gd name="T7" fmla="*/ 4 h 5"/>
                  <a:gd name="T8" fmla="*/ 8 w 8"/>
                  <a:gd name="T9" fmla="*/ 5 h 5"/>
                  <a:gd name="T10" fmla="*/ 5 w 8"/>
                  <a:gd name="T11" fmla="*/ 4 h 5"/>
                  <a:gd name="T12" fmla="*/ 2 w 8"/>
                  <a:gd name="T13" fmla="*/ 4 h 5"/>
                  <a:gd name="T14" fmla="*/ 1 w 8"/>
                  <a:gd name="T15" fmla="*/ 1 h 5"/>
                  <a:gd name="T16" fmla="*/ 0 w 8"/>
                  <a:gd name="T17" fmla="*/ 0 h 5"/>
                  <a:gd name="T18" fmla="*/ 0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2" y="1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8" name="Freeform 1192"/>
              <p:cNvSpPr>
                <a:spLocks/>
              </p:cNvSpPr>
              <p:nvPr/>
            </p:nvSpPr>
            <p:spPr bwMode="auto">
              <a:xfrm>
                <a:off x="3298042" y="2551039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3 h 7"/>
                  <a:gd name="T4" fmla="*/ 3 w 5"/>
                  <a:gd name="T5" fmla="*/ 4 h 7"/>
                  <a:gd name="T6" fmla="*/ 5 w 5"/>
                  <a:gd name="T7" fmla="*/ 6 h 7"/>
                  <a:gd name="T8" fmla="*/ 5 w 5"/>
                  <a:gd name="T9" fmla="*/ 7 h 7"/>
                  <a:gd name="T10" fmla="*/ 5 w 5"/>
                  <a:gd name="T11" fmla="*/ 7 h 7"/>
                  <a:gd name="T12" fmla="*/ 2 w 5"/>
                  <a:gd name="T13" fmla="*/ 6 h 7"/>
                  <a:gd name="T14" fmla="*/ 2 w 5"/>
                  <a:gd name="T15" fmla="*/ 4 h 7"/>
                  <a:gd name="T16" fmla="*/ 0 w 5"/>
                  <a:gd name="T17" fmla="*/ 3 h 7"/>
                  <a:gd name="T18" fmla="*/ 0 w 5"/>
                  <a:gd name="T19" fmla="*/ 2 h 7"/>
                  <a:gd name="T20" fmla="*/ 2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9" name="Freeform 1193"/>
              <p:cNvSpPr>
                <a:spLocks/>
              </p:cNvSpPr>
              <p:nvPr/>
            </p:nvSpPr>
            <p:spPr bwMode="auto">
              <a:xfrm>
                <a:off x="3210593" y="2511019"/>
                <a:ext cx="11858" cy="8893"/>
              </a:xfrm>
              <a:custGeom>
                <a:avLst/>
                <a:gdLst>
                  <a:gd name="T0" fmla="*/ 0 w 8"/>
                  <a:gd name="T1" fmla="*/ 0 h 6"/>
                  <a:gd name="T2" fmla="*/ 3 w 8"/>
                  <a:gd name="T3" fmla="*/ 0 h 6"/>
                  <a:gd name="T4" fmla="*/ 4 w 8"/>
                  <a:gd name="T5" fmla="*/ 1 h 6"/>
                  <a:gd name="T6" fmla="*/ 5 w 8"/>
                  <a:gd name="T7" fmla="*/ 2 h 6"/>
                  <a:gd name="T8" fmla="*/ 7 w 8"/>
                  <a:gd name="T9" fmla="*/ 2 h 6"/>
                  <a:gd name="T10" fmla="*/ 8 w 8"/>
                  <a:gd name="T11" fmla="*/ 4 h 6"/>
                  <a:gd name="T12" fmla="*/ 8 w 8"/>
                  <a:gd name="T13" fmla="*/ 5 h 6"/>
                  <a:gd name="T14" fmla="*/ 8 w 8"/>
                  <a:gd name="T15" fmla="*/ 6 h 6"/>
                  <a:gd name="T16" fmla="*/ 7 w 8"/>
                  <a:gd name="T17" fmla="*/ 6 h 6"/>
                  <a:gd name="T18" fmla="*/ 5 w 8"/>
                  <a:gd name="T19" fmla="*/ 6 h 6"/>
                  <a:gd name="T20" fmla="*/ 5 w 8"/>
                  <a:gd name="T21" fmla="*/ 6 h 6"/>
                  <a:gd name="T22" fmla="*/ 3 w 8"/>
                  <a:gd name="T23" fmla="*/ 5 h 6"/>
                  <a:gd name="T24" fmla="*/ 3 w 8"/>
                  <a:gd name="T25" fmla="*/ 4 h 6"/>
                  <a:gd name="T26" fmla="*/ 3 w 8"/>
                  <a:gd name="T27" fmla="*/ 2 h 6"/>
                  <a:gd name="T28" fmla="*/ 3 w 8"/>
                  <a:gd name="T29" fmla="*/ 1 h 6"/>
                  <a:gd name="T30" fmla="*/ 0 w 8"/>
                  <a:gd name="T31" fmla="*/ 1 h 6"/>
                  <a:gd name="T32" fmla="*/ 0 w 8"/>
                  <a:gd name="T33" fmla="*/ 0 h 6"/>
                  <a:gd name="T34" fmla="*/ 0 w 8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0" name="Freeform 1194"/>
              <p:cNvSpPr>
                <a:spLocks/>
              </p:cNvSpPr>
              <p:nvPr/>
            </p:nvSpPr>
            <p:spPr bwMode="auto">
              <a:xfrm>
                <a:off x="2104879" y="2797082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0 w 4"/>
                  <a:gd name="T5" fmla="*/ 1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1" name="Freeform 1195"/>
              <p:cNvSpPr>
                <a:spLocks/>
              </p:cNvSpPr>
              <p:nvPr/>
            </p:nvSpPr>
            <p:spPr bwMode="auto">
              <a:xfrm>
                <a:off x="2106362" y="279115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0 w 4"/>
                  <a:gd name="T7" fmla="*/ 3 h 3"/>
                  <a:gd name="T8" fmla="*/ 0 w 4"/>
                  <a:gd name="T9" fmla="*/ 1 h 3"/>
                  <a:gd name="T10" fmla="*/ 3 w 4"/>
                  <a:gd name="T11" fmla="*/ 1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2" name="Freeform 1196"/>
              <p:cNvSpPr>
                <a:spLocks/>
              </p:cNvSpPr>
              <p:nvPr/>
            </p:nvSpPr>
            <p:spPr bwMode="auto">
              <a:xfrm>
                <a:off x="2807437" y="2165669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3" name="Freeform 1197"/>
              <p:cNvSpPr>
                <a:spLocks/>
              </p:cNvSpPr>
              <p:nvPr/>
            </p:nvSpPr>
            <p:spPr bwMode="auto">
              <a:xfrm>
                <a:off x="2094504" y="2720008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1 w 3"/>
                  <a:gd name="T5" fmla="*/ 2 h 4"/>
                  <a:gd name="T6" fmla="*/ 1 w 3"/>
                  <a:gd name="T7" fmla="*/ 4 h 4"/>
                  <a:gd name="T8" fmla="*/ 0 w 3"/>
                  <a:gd name="T9" fmla="*/ 4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4" name="Freeform 1198"/>
              <p:cNvSpPr>
                <a:spLocks/>
              </p:cNvSpPr>
              <p:nvPr/>
            </p:nvSpPr>
            <p:spPr bwMode="auto">
              <a:xfrm>
                <a:off x="3308417" y="2533252"/>
                <a:ext cx="10376" cy="7411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1 h 5"/>
                  <a:gd name="T4" fmla="*/ 7 w 7"/>
                  <a:gd name="T5" fmla="*/ 1 h 5"/>
                  <a:gd name="T6" fmla="*/ 7 w 7"/>
                  <a:gd name="T7" fmla="*/ 2 h 5"/>
                  <a:gd name="T8" fmla="*/ 6 w 7"/>
                  <a:gd name="T9" fmla="*/ 4 h 5"/>
                  <a:gd name="T10" fmla="*/ 4 w 7"/>
                  <a:gd name="T11" fmla="*/ 5 h 5"/>
                  <a:gd name="T12" fmla="*/ 3 w 7"/>
                  <a:gd name="T13" fmla="*/ 2 h 5"/>
                  <a:gd name="T14" fmla="*/ 0 w 7"/>
                  <a:gd name="T15" fmla="*/ 2 h 5"/>
                  <a:gd name="T16" fmla="*/ 0 w 7"/>
                  <a:gd name="T17" fmla="*/ 2 h 5"/>
                  <a:gd name="T18" fmla="*/ 2 w 7"/>
                  <a:gd name="T19" fmla="*/ 1 h 5"/>
                  <a:gd name="T20" fmla="*/ 4 w 7"/>
                  <a:gd name="T21" fmla="*/ 1 h 5"/>
                  <a:gd name="T22" fmla="*/ 6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5" name="Freeform 1199"/>
              <p:cNvSpPr>
                <a:spLocks/>
              </p:cNvSpPr>
              <p:nvPr/>
            </p:nvSpPr>
            <p:spPr bwMode="auto">
              <a:xfrm>
                <a:off x="2104879" y="2786706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6" name="Freeform 1200"/>
              <p:cNvSpPr>
                <a:spLocks/>
              </p:cNvSpPr>
              <p:nvPr/>
            </p:nvSpPr>
            <p:spPr bwMode="auto">
              <a:xfrm>
                <a:off x="3318793" y="2454696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2 w 4"/>
                  <a:gd name="T7" fmla="*/ 4 h 4"/>
                  <a:gd name="T8" fmla="*/ 0 w 4"/>
                  <a:gd name="T9" fmla="*/ 4 h 4"/>
                  <a:gd name="T10" fmla="*/ 3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7" name="Freeform 1201"/>
              <p:cNvSpPr>
                <a:spLocks/>
              </p:cNvSpPr>
              <p:nvPr/>
            </p:nvSpPr>
            <p:spPr bwMode="auto">
              <a:xfrm>
                <a:off x="3151305" y="2291655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1 h 5"/>
                  <a:gd name="T4" fmla="*/ 4 w 4"/>
                  <a:gd name="T5" fmla="*/ 1 h 5"/>
                  <a:gd name="T6" fmla="*/ 4 w 4"/>
                  <a:gd name="T7" fmla="*/ 2 h 5"/>
                  <a:gd name="T8" fmla="*/ 1 w 4"/>
                  <a:gd name="T9" fmla="*/ 2 h 5"/>
                  <a:gd name="T10" fmla="*/ 1 w 4"/>
                  <a:gd name="T11" fmla="*/ 4 h 5"/>
                  <a:gd name="T12" fmla="*/ 0 w 4"/>
                  <a:gd name="T13" fmla="*/ 5 h 5"/>
                  <a:gd name="T14" fmla="*/ 0 w 4"/>
                  <a:gd name="T15" fmla="*/ 2 h 5"/>
                  <a:gd name="T16" fmla="*/ 0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8" name="Freeform 1202"/>
              <p:cNvSpPr>
                <a:spLocks/>
              </p:cNvSpPr>
              <p:nvPr/>
            </p:nvSpPr>
            <p:spPr bwMode="auto">
              <a:xfrm>
                <a:off x="3145376" y="2229403"/>
                <a:ext cx="16305" cy="10376"/>
              </a:xfrm>
              <a:custGeom>
                <a:avLst/>
                <a:gdLst>
                  <a:gd name="T0" fmla="*/ 3 w 11"/>
                  <a:gd name="T1" fmla="*/ 0 h 7"/>
                  <a:gd name="T2" fmla="*/ 5 w 11"/>
                  <a:gd name="T3" fmla="*/ 0 h 7"/>
                  <a:gd name="T4" fmla="*/ 7 w 11"/>
                  <a:gd name="T5" fmla="*/ 2 h 7"/>
                  <a:gd name="T6" fmla="*/ 9 w 11"/>
                  <a:gd name="T7" fmla="*/ 3 h 7"/>
                  <a:gd name="T8" fmla="*/ 11 w 11"/>
                  <a:gd name="T9" fmla="*/ 4 h 7"/>
                  <a:gd name="T10" fmla="*/ 9 w 11"/>
                  <a:gd name="T11" fmla="*/ 6 h 7"/>
                  <a:gd name="T12" fmla="*/ 9 w 11"/>
                  <a:gd name="T13" fmla="*/ 6 h 7"/>
                  <a:gd name="T14" fmla="*/ 7 w 11"/>
                  <a:gd name="T15" fmla="*/ 6 h 7"/>
                  <a:gd name="T16" fmla="*/ 5 w 11"/>
                  <a:gd name="T17" fmla="*/ 6 h 7"/>
                  <a:gd name="T18" fmla="*/ 5 w 11"/>
                  <a:gd name="T19" fmla="*/ 7 h 7"/>
                  <a:gd name="T20" fmla="*/ 4 w 11"/>
                  <a:gd name="T21" fmla="*/ 7 h 7"/>
                  <a:gd name="T22" fmla="*/ 3 w 11"/>
                  <a:gd name="T23" fmla="*/ 6 h 7"/>
                  <a:gd name="T24" fmla="*/ 3 w 11"/>
                  <a:gd name="T25" fmla="*/ 4 h 7"/>
                  <a:gd name="T26" fmla="*/ 3 w 11"/>
                  <a:gd name="T27" fmla="*/ 4 h 7"/>
                  <a:gd name="T28" fmla="*/ 3 w 11"/>
                  <a:gd name="T29" fmla="*/ 3 h 7"/>
                  <a:gd name="T30" fmla="*/ 0 w 11"/>
                  <a:gd name="T31" fmla="*/ 3 h 7"/>
                  <a:gd name="T32" fmla="*/ 3 w 11"/>
                  <a:gd name="T33" fmla="*/ 2 h 7"/>
                  <a:gd name="T34" fmla="*/ 3 w 11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9" name="Freeform 1203"/>
              <p:cNvSpPr>
                <a:spLocks/>
              </p:cNvSpPr>
              <p:nvPr/>
            </p:nvSpPr>
            <p:spPr bwMode="auto">
              <a:xfrm>
                <a:off x="3212075" y="2309441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6 w 13"/>
                  <a:gd name="T3" fmla="*/ 1 h 11"/>
                  <a:gd name="T4" fmla="*/ 6 w 13"/>
                  <a:gd name="T5" fmla="*/ 3 h 11"/>
                  <a:gd name="T6" fmla="*/ 6 w 13"/>
                  <a:gd name="T7" fmla="*/ 3 h 11"/>
                  <a:gd name="T8" fmla="*/ 9 w 13"/>
                  <a:gd name="T9" fmla="*/ 3 h 11"/>
                  <a:gd name="T10" fmla="*/ 10 w 13"/>
                  <a:gd name="T11" fmla="*/ 6 h 11"/>
                  <a:gd name="T12" fmla="*/ 11 w 13"/>
                  <a:gd name="T13" fmla="*/ 6 h 11"/>
                  <a:gd name="T14" fmla="*/ 11 w 13"/>
                  <a:gd name="T15" fmla="*/ 8 h 11"/>
                  <a:gd name="T16" fmla="*/ 13 w 13"/>
                  <a:gd name="T17" fmla="*/ 10 h 11"/>
                  <a:gd name="T18" fmla="*/ 11 w 13"/>
                  <a:gd name="T19" fmla="*/ 11 h 11"/>
                  <a:gd name="T20" fmla="*/ 10 w 13"/>
                  <a:gd name="T21" fmla="*/ 10 h 11"/>
                  <a:gd name="T22" fmla="*/ 7 w 13"/>
                  <a:gd name="T23" fmla="*/ 11 h 11"/>
                  <a:gd name="T24" fmla="*/ 6 w 13"/>
                  <a:gd name="T25" fmla="*/ 10 h 11"/>
                  <a:gd name="T26" fmla="*/ 3 w 13"/>
                  <a:gd name="T27" fmla="*/ 10 h 11"/>
                  <a:gd name="T28" fmla="*/ 2 w 13"/>
                  <a:gd name="T29" fmla="*/ 10 h 11"/>
                  <a:gd name="T30" fmla="*/ 0 w 13"/>
                  <a:gd name="T31" fmla="*/ 10 h 11"/>
                  <a:gd name="T32" fmla="*/ 0 w 13"/>
                  <a:gd name="T33" fmla="*/ 6 h 11"/>
                  <a:gd name="T34" fmla="*/ 0 w 13"/>
                  <a:gd name="T35" fmla="*/ 4 h 11"/>
                  <a:gd name="T36" fmla="*/ 0 w 13"/>
                  <a:gd name="T37" fmla="*/ 3 h 11"/>
                  <a:gd name="T38" fmla="*/ 2 w 13"/>
                  <a:gd name="T39" fmla="*/ 3 h 11"/>
                  <a:gd name="T40" fmla="*/ 3 w 13"/>
                  <a:gd name="T41" fmla="*/ 3 h 11"/>
                  <a:gd name="T42" fmla="*/ 4 w 13"/>
                  <a:gd name="T43" fmla="*/ 1 h 11"/>
                  <a:gd name="T44" fmla="*/ 4 w 13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10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0" name="Freeform 1204"/>
              <p:cNvSpPr>
                <a:spLocks/>
              </p:cNvSpPr>
              <p:nvPr/>
            </p:nvSpPr>
            <p:spPr bwMode="auto">
              <a:xfrm>
                <a:off x="3109804" y="2454696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0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1" name="Freeform 1205"/>
              <p:cNvSpPr>
                <a:spLocks/>
              </p:cNvSpPr>
              <p:nvPr/>
            </p:nvSpPr>
            <p:spPr bwMode="auto">
              <a:xfrm>
                <a:off x="3218004" y="2288691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3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4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2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2" name="Freeform 1206"/>
              <p:cNvSpPr>
                <a:spLocks/>
              </p:cNvSpPr>
              <p:nvPr/>
            </p:nvSpPr>
            <p:spPr bwMode="auto">
              <a:xfrm>
                <a:off x="3155752" y="2278316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2 h 6"/>
                  <a:gd name="T4" fmla="*/ 2 w 2"/>
                  <a:gd name="T5" fmla="*/ 3 h 6"/>
                  <a:gd name="T6" fmla="*/ 2 w 2"/>
                  <a:gd name="T7" fmla="*/ 4 h 6"/>
                  <a:gd name="T8" fmla="*/ 2 w 2"/>
                  <a:gd name="T9" fmla="*/ 6 h 6"/>
                  <a:gd name="T10" fmla="*/ 0 w 2"/>
                  <a:gd name="T11" fmla="*/ 6 h 6"/>
                  <a:gd name="T12" fmla="*/ 0 w 2"/>
                  <a:gd name="T13" fmla="*/ 4 h 6"/>
                  <a:gd name="T14" fmla="*/ 1 w 2"/>
                  <a:gd name="T15" fmla="*/ 3 h 6"/>
                  <a:gd name="T16" fmla="*/ 0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3" name="Freeform 1207"/>
              <p:cNvSpPr>
                <a:spLocks/>
              </p:cNvSpPr>
              <p:nvPr/>
            </p:nvSpPr>
            <p:spPr bwMode="auto">
              <a:xfrm>
                <a:off x="3189842" y="2224957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4" name="Freeform 1208"/>
              <p:cNvSpPr>
                <a:spLocks/>
              </p:cNvSpPr>
              <p:nvPr/>
            </p:nvSpPr>
            <p:spPr bwMode="auto">
              <a:xfrm>
                <a:off x="3167610" y="2297584"/>
                <a:ext cx="41501" cy="42984"/>
              </a:xfrm>
              <a:custGeom>
                <a:avLst/>
                <a:gdLst>
                  <a:gd name="T0" fmla="*/ 19 w 28"/>
                  <a:gd name="T1" fmla="*/ 0 h 29"/>
                  <a:gd name="T2" fmla="*/ 22 w 28"/>
                  <a:gd name="T3" fmla="*/ 1 h 29"/>
                  <a:gd name="T4" fmla="*/ 23 w 28"/>
                  <a:gd name="T5" fmla="*/ 3 h 29"/>
                  <a:gd name="T6" fmla="*/ 25 w 28"/>
                  <a:gd name="T7" fmla="*/ 3 h 29"/>
                  <a:gd name="T8" fmla="*/ 26 w 28"/>
                  <a:gd name="T9" fmla="*/ 4 h 29"/>
                  <a:gd name="T10" fmla="*/ 28 w 28"/>
                  <a:gd name="T11" fmla="*/ 7 h 29"/>
                  <a:gd name="T12" fmla="*/ 28 w 28"/>
                  <a:gd name="T13" fmla="*/ 9 h 29"/>
                  <a:gd name="T14" fmla="*/ 25 w 28"/>
                  <a:gd name="T15" fmla="*/ 11 h 29"/>
                  <a:gd name="T16" fmla="*/ 25 w 28"/>
                  <a:gd name="T17" fmla="*/ 14 h 29"/>
                  <a:gd name="T18" fmla="*/ 23 w 28"/>
                  <a:gd name="T19" fmla="*/ 16 h 29"/>
                  <a:gd name="T20" fmla="*/ 21 w 28"/>
                  <a:gd name="T21" fmla="*/ 22 h 29"/>
                  <a:gd name="T22" fmla="*/ 19 w 28"/>
                  <a:gd name="T23" fmla="*/ 23 h 29"/>
                  <a:gd name="T24" fmla="*/ 18 w 28"/>
                  <a:gd name="T25" fmla="*/ 25 h 29"/>
                  <a:gd name="T26" fmla="*/ 14 w 28"/>
                  <a:gd name="T27" fmla="*/ 26 h 29"/>
                  <a:gd name="T28" fmla="*/ 14 w 28"/>
                  <a:gd name="T29" fmla="*/ 26 h 29"/>
                  <a:gd name="T30" fmla="*/ 11 w 28"/>
                  <a:gd name="T31" fmla="*/ 27 h 29"/>
                  <a:gd name="T32" fmla="*/ 8 w 28"/>
                  <a:gd name="T33" fmla="*/ 29 h 29"/>
                  <a:gd name="T34" fmla="*/ 7 w 28"/>
                  <a:gd name="T35" fmla="*/ 27 h 29"/>
                  <a:gd name="T36" fmla="*/ 3 w 28"/>
                  <a:gd name="T37" fmla="*/ 27 h 29"/>
                  <a:gd name="T38" fmla="*/ 1 w 28"/>
                  <a:gd name="T39" fmla="*/ 27 h 29"/>
                  <a:gd name="T40" fmla="*/ 0 w 28"/>
                  <a:gd name="T41" fmla="*/ 27 h 29"/>
                  <a:gd name="T42" fmla="*/ 0 w 28"/>
                  <a:gd name="T43" fmla="*/ 26 h 29"/>
                  <a:gd name="T44" fmla="*/ 0 w 28"/>
                  <a:gd name="T45" fmla="*/ 23 h 29"/>
                  <a:gd name="T46" fmla="*/ 0 w 28"/>
                  <a:gd name="T47" fmla="*/ 22 h 29"/>
                  <a:gd name="T48" fmla="*/ 0 w 28"/>
                  <a:gd name="T49" fmla="*/ 19 h 29"/>
                  <a:gd name="T50" fmla="*/ 0 w 28"/>
                  <a:gd name="T51" fmla="*/ 16 h 29"/>
                  <a:gd name="T52" fmla="*/ 3 w 28"/>
                  <a:gd name="T53" fmla="*/ 14 h 29"/>
                  <a:gd name="T54" fmla="*/ 5 w 28"/>
                  <a:gd name="T55" fmla="*/ 9 h 29"/>
                  <a:gd name="T56" fmla="*/ 7 w 28"/>
                  <a:gd name="T57" fmla="*/ 8 h 29"/>
                  <a:gd name="T58" fmla="*/ 11 w 28"/>
                  <a:gd name="T59" fmla="*/ 3 h 29"/>
                  <a:gd name="T60" fmla="*/ 14 w 28"/>
                  <a:gd name="T61" fmla="*/ 1 h 29"/>
                  <a:gd name="T62" fmla="*/ 14 w 28"/>
                  <a:gd name="T63" fmla="*/ 1 h 29"/>
                  <a:gd name="T64" fmla="*/ 15 w 28"/>
                  <a:gd name="T65" fmla="*/ 0 h 29"/>
                  <a:gd name="T66" fmla="*/ 17 w 28"/>
                  <a:gd name="T67" fmla="*/ 1 h 29"/>
                  <a:gd name="T68" fmla="*/ 19 w 28"/>
                  <a:gd name="T6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9">
                    <a:moveTo>
                      <a:pt x="19" y="0"/>
                    </a:moveTo>
                    <a:lnTo>
                      <a:pt x="22" y="1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6" y="4"/>
                    </a:lnTo>
                    <a:lnTo>
                      <a:pt x="28" y="7"/>
                    </a:lnTo>
                    <a:lnTo>
                      <a:pt x="28" y="9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1" y="22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1" y="27"/>
                    </a:lnTo>
                    <a:lnTo>
                      <a:pt x="8" y="29"/>
                    </a:lnTo>
                    <a:lnTo>
                      <a:pt x="7" y="27"/>
                    </a:lnTo>
                    <a:lnTo>
                      <a:pt x="3" y="27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5" name="Freeform 1209"/>
              <p:cNvSpPr>
                <a:spLocks/>
              </p:cNvSpPr>
              <p:nvPr/>
            </p:nvSpPr>
            <p:spPr bwMode="auto">
              <a:xfrm>
                <a:off x="3189842" y="2256082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4 w 7"/>
                  <a:gd name="T3" fmla="*/ 0 h 8"/>
                  <a:gd name="T4" fmla="*/ 7 w 7"/>
                  <a:gd name="T5" fmla="*/ 1 h 8"/>
                  <a:gd name="T6" fmla="*/ 7 w 7"/>
                  <a:gd name="T7" fmla="*/ 4 h 8"/>
                  <a:gd name="T8" fmla="*/ 7 w 7"/>
                  <a:gd name="T9" fmla="*/ 6 h 8"/>
                  <a:gd name="T10" fmla="*/ 4 w 7"/>
                  <a:gd name="T11" fmla="*/ 7 h 8"/>
                  <a:gd name="T12" fmla="*/ 3 w 7"/>
                  <a:gd name="T13" fmla="*/ 8 h 8"/>
                  <a:gd name="T14" fmla="*/ 2 w 7"/>
                  <a:gd name="T15" fmla="*/ 8 h 8"/>
                  <a:gd name="T16" fmla="*/ 0 w 7"/>
                  <a:gd name="T17" fmla="*/ 4 h 8"/>
                  <a:gd name="T18" fmla="*/ 2 w 7"/>
                  <a:gd name="T19" fmla="*/ 3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4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6" name="Freeform 1210"/>
              <p:cNvSpPr>
                <a:spLocks/>
              </p:cNvSpPr>
              <p:nvPr/>
            </p:nvSpPr>
            <p:spPr bwMode="auto">
              <a:xfrm>
                <a:off x="3151305" y="2251636"/>
                <a:ext cx="26679" cy="20751"/>
              </a:xfrm>
              <a:custGeom>
                <a:avLst/>
                <a:gdLst>
                  <a:gd name="T0" fmla="*/ 16 w 18"/>
                  <a:gd name="T1" fmla="*/ 0 h 14"/>
                  <a:gd name="T2" fmla="*/ 18 w 18"/>
                  <a:gd name="T3" fmla="*/ 2 h 14"/>
                  <a:gd name="T4" fmla="*/ 18 w 18"/>
                  <a:gd name="T5" fmla="*/ 3 h 14"/>
                  <a:gd name="T6" fmla="*/ 15 w 18"/>
                  <a:gd name="T7" fmla="*/ 6 h 14"/>
                  <a:gd name="T8" fmla="*/ 14 w 18"/>
                  <a:gd name="T9" fmla="*/ 7 h 14"/>
                  <a:gd name="T10" fmla="*/ 12 w 18"/>
                  <a:gd name="T11" fmla="*/ 7 h 14"/>
                  <a:gd name="T12" fmla="*/ 11 w 18"/>
                  <a:gd name="T13" fmla="*/ 10 h 14"/>
                  <a:gd name="T14" fmla="*/ 5 w 18"/>
                  <a:gd name="T15" fmla="*/ 14 h 14"/>
                  <a:gd name="T16" fmla="*/ 4 w 18"/>
                  <a:gd name="T17" fmla="*/ 14 h 14"/>
                  <a:gd name="T18" fmla="*/ 1 w 18"/>
                  <a:gd name="T19" fmla="*/ 13 h 14"/>
                  <a:gd name="T20" fmla="*/ 1 w 18"/>
                  <a:gd name="T21" fmla="*/ 14 h 14"/>
                  <a:gd name="T22" fmla="*/ 0 w 18"/>
                  <a:gd name="T23" fmla="*/ 11 h 14"/>
                  <a:gd name="T24" fmla="*/ 1 w 18"/>
                  <a:gd name="T25" fmla="*/ 10 h 14"/>
                  <a:gd name="T26" fmla="*/ 3 w 18"/>
                  <a:gd name="T27" fmla="*/ 7 h 14"/>
                  <a:gd name="T28" fmla="*/ 4 w 18"/>
                  <a:gd name="T29" fmla="*/ 6 h 14"/>
                  <a:gd name="T30" fmla="*/ 8 w 18"/>
                  <a:gd name="T31" fmla="*/ 6 h 14"/>
                  <a:gd name="T32" fmla="*/ 10 w 18"/>
                  <a:gd name="T33" fmla="*/ 6 h 14"/>
                  <a:gd name="T34" fmla="*/ 12 w 18"/>
                  <a:gd name="T35" fmla="*/ 3 h 14"/>
                  <a:gd name="T36" fmla="*/ 14 w 18"/>
                  <a:gd name="T37" fmla="*/ 3 h 14"/>
                  <a:gd name="T38" fmla="*/ 14 w 18"/>
                  <a:gd name="T39" fmla="*/ 0 h 14"/>
                  <a:gd name="T40" fmla="*/ 16 w 18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lnTo>
                      <a:pt x="18" y="2"/>
                    </a:lnTo>
                    <a:lnTo>
                      <a:pt x="18" y="3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1" y="10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7" name="Freeform 1212"/>
              <p:cNvSpPr>
                <a:spLocks/>
              </p:cNvSpPr>
              <p:nvPr/>
            </p:nvSpPr>
            <p:spPr bwMode="auto">
              <a:xfrm>
                <a:off x="3173538" y="2239778"/>
                <a:ext cx="11858" cy="8893"/>
              </a:xfrm>
              <a:custGeom>
                <a:avLst/>
                <a:gdLst>
                  <a:gd name="T0" fmla="*/ 7 w 8"/>
                  <a:gd name="T1" fmla="*/ 0 h 6"/>
                  <a:gd name="T2" fmla="*/ 8 w 8"/>
                  <a:gd name="T3" fmla="*/ 1 h 6"/>
                  <a:gd name="T4" fmla="*/ 8 w 8"/>
                  <a:gd name="T5" fmla="*/ 3 h 6"/>
                  <a:gd name="T6" fmla="*/ 6 w 8"/>
                  <a:gd name="T7" fmla="*/ 3 h 6"/>
                  <a:gd name="T8" fmla="*/ 4 w 8"/>
                  <a:gd name="T9" fmla="*/ 6 h 6"/>
                  <a:gd name="T10" fmla="*/ 1 w 8"/>
                  <a:gd name="T11" fmla="*/ 6 h 6"/>
                  <a:gd name="T12" fmla="*/ 0 w 8"/>
                  <a:gd name="T13" fmla="*/ 6 h 6"/>
                  <a:gd name="T14" fmla="*/ 1 w 8"/>
                  <a:gd name="T15" fmla="*/ 4 h 6"/>
                  <a:gd name="T16" fmla="*/ 3 w 8"/>
                  <a:gd name="T17" fmla="*/ 1 h 6"/>
                  <a:gd name="T18" fmla="*/ 6 w 8"/>
                  <a:gd name="T19" fmla="*/ 1 h 6"/>
                  <a:gd name="T20" fmla="*/ 7 w 8"/>
                  <a:gd name="T21" fmla="*/ 0 h 6"/>
                  <a:gd name="T22" fmla="*/ 7 w 8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8" name="Freeform 1213"/>
              <p:cNvSpPr>
                <a:spLocks/>
              </p:cNvSpPr>
              <p:nvPr/>
            </p:nvSpPr>
            <p:spPr bwMode="auto">
              <a:xfrm>
                <a:off x="3563355" y="1531291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3 h 4"/>
                  <a:gd name="T8" fmla="*/ 1 w 4"/>
                  <a:gd name="T9" fmla="*/ 1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9" name="Freeform 1214"/>
              <p:cNvSpPr>
                <a:spLocks/>
              </p:cNvSpPr>
              <p:nvPr/>
            </p:nvSpPr>
            <p:spPr bwMode="auto">
              <a:xfrm>
                <a:off x="3394385" y="2897870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0 w 3"/>
                  <a:gd name="T11" fmla="*/ 3 h 3"/>
                  <a:gd name="T12" fmla="*/ 0 w 3"/>
                  <a:gd name="T13" fmla="*/ 1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0" name="Freeform 1215"/>
              <p:cNvSpPr>
                <a:spLocks/>
              </p:cNvSpPr>
              <p:nvPr/>
            </p:nvSpPr>
            <p:spPr bwMode="auto">
              <a:xfrm>
                <a:off x="3364741" y="2991248"/>
                <a:ext cx="2964" cy="14822"/>
              </a:xfrm>
              <a:custGeom>
                <a:avLst/>
                <a:gdLst>
                  <a:gd name="T0" fmla="*/ 1 w 2"/>
                  <a:gd name="T1" fmla="*/ 0 h 10"/>
                  <a:gd name="T2" fmla="*/ 1 w 2"/>
                  <a:gd name="T3" fmla="*/ 2 h 10"/>
                  <a:gd name="T4" fmla="*/ 1 w 2"/>
                  <a:gd name="T5" fmla="*/ 3 h 10"/>
                  <a:gd name="T6" fmla="*/ 1 w 2"/>
                  <a:gd name="T7" fmla="*/ 5 h 10"/>
                  <a:gd name="T8" fmla="*/ 1 w 2"/>
                  <a:gd name="T9" fmla="*/ 6 h 10"/>
                  <a:gd name="T10" fmla="*/ 1 w 2"/>
                  <a:gd name="T11" fmla="*/ 6 h 10"/>
                  <a:gd name="T12" fmla="*/ 1 w 2"/>
                  <a:gd name="T13" fmla="*/ 7 h 10"/>
                  <a:gd name="T14" fmla="*/ 2 w 2"/>
                  <a:gd name="T15" fmla="*/ 9 h 10"/>
                  <a:gd name="T16" fmla="*/ 1 w 2"/>
                  <a:gd name="T17" fmla="*/ 10 h 10"/>
                  <a:gd name="T18" fmla="*/ 0 w 2"/>
                  <a:gd name="T19" fmla="*/ 10 h 10"/>
                  <a:gd name="T20" fmla="*/ 0 w 2"/>
                  <a:gd name="T21" fmla="*/ 9 h 10"/>
                  <a:gd name="T22" fmla="*/ 0 w 2"/>
                  <a:gd name="T23" fmla="*/ 7 h 10"/>
                  <a:gd name="T24" fmla="*/ 0 w 2"/>
                  <a:gd name="T25" fmla="*/ 5 h 10"/>
                  <a:gd name="T26" fmla="*/ 0 w 2"/>
                  <a:gd name="T27" fmla="*/ 3 h 10"/>
                  <a:gd name="T28" fmla="*/ 0 w 2"/>
                  <a:gd name="T29" fmla="*/ 2 h 10"/>
                  <a:gd name="T30" fmla="*/ 1 w 2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1" name="Freeform 1216"/>
              <p:cNvSpPr>
                <a:spLocks/>
              </p:cNvSpPr>
              <p:nvPr/>
            </p:nvSpPr>
            <p:spPr bwMode="auto">
              <a:xfrm>
                <a:off x="3324722" y="2470999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2" name="Freeform 1217"/>
              <p:cNvSpPr>
                <a:spLocks/>
              </p:cNvSpPr>
              <p:nvPr/>
            </p:nvSpPr>
            <p:spPr bwMode="auto">
              <a:xfrm>
                <a:off x="3367706" y="300607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3" name="Freeform 1218"/>
              <p:cNvSpPr>
                <a:spLocks/>
              </p:cNvSpPr>
              <p:nvPr/>
            </p:nvSpPr>
            <p:spPr bwMode="auto">
              <a:xfrm>
                <a:off x="2294600" y="2036718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4" name="Freeform 1219"/>
              <p:cNvSpPr>
                <a:spLocks/>
              </p:cNvSpPr>
              <p:nvPr/>
            </p:nvSpPr>
            <p:spPr bwMode="auto">
              <a:xfrm>
                <a:off x="3327686" y="2493233"/>
                <a:ext cx="2964" cy="14822"/>
              </a:xfrm>
              <a:custGeom>
                <a:avLst/>
                <a:gdLst>
                  <a:gd name="T0" fmla="*/ 1 w 2"/>
                  <a:gd name="T1" fmla="*/ 0 h 10"/>
                  <a:gd name="T2" fmla="*/ 2 w 2"/>
                  <a:gd name="T3" fmla="*/ 2 h 10"/>
                  <a:gd name="T4" fmla="*/ 2 w 2"/>
                  <a:gd name="T5" fmla="*/ 5 h 10"/>
                  <a:gd name="T6" fmla="*/ 1 w 2"/>
                  <a:gd name="T7" fmla="*/ 7 h 10"/>
                  <a:gd name="T8" fmla="*/ 2 w 2"/>
                  <a:gd name="T9" fmla="*/ 9 h 10"/>
                  <a:gd name="T10" fmla="*/ 1 w 2"/>
                  <a:gd name="T11" fmla="*/ 10 h 10"/>
                  <a:gd name="T12" fmla="*/ 0 w 2"/>
                  <a:gd name="T13" fmla="*/ 9 h 10"/>
                  <a:gd name="T14" fmla="*/ 1 w 2"/>
                  <a:gd name="T15" fmla="*/ 5 h 10"/>
                  <a:gd name="T16" fmla="*/ 1 w 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5" name="Freeform 1220"/>
              <p:cNvSpPr>
                <a:spLocks/>
              </p:cNvSpPr>
              <p:nvPr/>
            </p:nvSpPr>
            <p:spPr bwMode="auto">
              <a:xfrm>
                <a:off x="3161681" y="1528327"/>
                <a:ext cx="524695" cy="410567"/>
              </a:xfrm>
              <a:custGeom>
                <a:avLst/>
                <a:gdLst>
                  <a:gd name="T0" fmla="*/ 283 w 354"/>
                  <a:gd name="T1" fmla="*/ 9 h 277"/>
                  <a:gd name="T2" fmla="*/ 308 w 354"/>
                  <a:gd name="T3" fmla="*/ 22 h 277"/>
                  <a:gd name="T4" fmla="*/ 312 w 354"/>
                  <a:gd name="T5" fmla="*/ 39 h 277"/>
                  <a:gd name="T6" fmla="*/ 340 w 354"/>
                  <a:gd name="T7" fmla="*/ 36 h 277"/>
                  <a:gd name="T8" fmla="*/ 344 w 354"/>
                  <a:gd name="T9" fmla="*/ 58 h 277"/>
                  <a:gd name="T10" fmla="*/ 315 w 354"/>
                  <a:gd name="T11" fmla="*/ 92 h 277"/>
                  <a:gd name="T12" fmla="*/ 284 w 354"/>
                  <a:gd name="T13" fmla="*/ 90 h 277"/>
                  <a:gd name="T14" fmla="*/ 260 w 354"/>
                  <a:gd name="T15" fmla="*/ 110 h 277"/>
                  <a:gd name="T16" fmla="*/ 278 w 354"/>
                  <a:gd name="T17" fmla="*/ 122 h 277"/>
                  <a:gd name="T18" fmla="*/ 236 w 354"/>
                  <a:gd name="T19" fmla="*/ 134 h 277"/>
                  <a:gd name="T20" fmla="*/ 226 w 354"/>
                  <a:gd name="T21" fmla="*/ 148 h 277"/>
                  <a:gd name="T22" fmla="*/ 197 w 354"/>
                  <a:gd name="T23" fmla="*/ 151 h 277"/>
                  <a:gd name="T24" fmla="*/ 182 w 354"/>
                  <a:gd name="T25" fmla="*/ 166 h 277"/>
                  <a:gd name="T26" fmla="*/ 163 w 354"/>
                  <a:gd name="T27" fmla="*/ 162 h 277"/>
                  <a:gd name="T28" fmla="*/ 182 w 354"/>
                  <a:gd name="T29" fmla="*/ 180 h 277"/>
                  <a:gd name="T30" fmla="*/ 164 w 354"/>
                  <a:gd name="T31" fmla="*/ 175 h 277"/>
                  <a:gd name="T32" fmla="*/ 168 w 354"/>
                  <a:gd name="T33" fmla="*/ 183 h 277"/>
                  <a:gd name="T34" fmla="*/ 155 w 354"/>
                  <a:gd name="T35" fmla="*/ 199 h 277"/>
                  <a:gd name="T36" fmla="*/ 150 w 354"/>
                  <a:gd name="T37" fmla="*/ 220 h 277"/>
                  <a:gd name="T38" fmla="*/ 116 w 354"/>
                  <a:gd name="T39" fmla="*/ 238 h 277"/>
                  <a:gd name="T40" fmla="*/ 85 w 354"/>
                  <a:gd name="T41" fmla="*/ 230 h 277"/>
                  <a:gd name="T42" fmla="*/ 105 w 354"/>
                  <a:gd name="T43" fmla="*/ 244 h 277"/>
                  <a:gd name="T44" fmla="*/ 102 w 354"/>
                  <a:gd name="T45" fmla="*/ 269 h 277"/>
                  <a:gd name="T46" fmla="*/ 76 w 354"/>
                  <a:gd name="T47" fmla="*/ 270 h 277"/>
                  <a:gd name="T48" fmla="*/ 63 w 354"/>
                  <a:gd name="T49" fmla="*/ 266 h 277"/>
                  <a:gd name="T50" fmla="*/ 51 w 354"/>
                  <a:gd name="T51" fmla="*/ 253 h 277"/>
                  <a:gd name="T52" fmla="*/ 38 w 354"/>
                  <a:gd name="T53" fmla="*/ 266 h 277"/>
                  <a:gd name="T54" fmla="*/ 22 w 354"/>
                  <a:gd name="T55" fmla="*/ 252 h 277"/>
                  <a:gd name="T56" fmla="*/ 8 w 354"/>
                  <a:gd name="T57" fmla="*/ 252 h 277"/>
                  <a:gd name="T58" fmla="*/ 0 w 354"/>
                  <a:gd name="T59" fmla="*/ 242 h 277"/>
                  <a:gd name="T60" fmla="*/ 34 w 354"/>
                  <a:gd name="T61" fmla="*/ 228 h 277"/>
                  <a:gd name="T62" fmla="*/ 38 w 354"/>
                  <a:gd name="T63" fmla="*/ 219 h 277"/>
                  <a:gd name="T64" fmla="*/ 55 w 354"/>
                  <a:gd name="T65" fmla="*/ 216 h 277"/>
                  <a:gd name="T66" fmla="*/ 90 w 354"/>
                  <a:gd name="T67" fmla="*/ 206 h 277"/>
                  <a:gd name="T68" fmla="*/ 62 w 354"/>
                  <a:gd name="T69" fmla="*/ 210 h 277"/>
                  <a:gd name="T70" fmla="*/ 73 w 354"/>
                  <a:gd name="T71" fmla="*/ 201 h 277"/>
                  <a:gd name="T72" fmla="*/ 59 w 354"/>
                  <a:gd name="T73" fmla="*/ 197 h 277"/>
                  <a:gd name="T74" fmla="*/ 62 w 354"/>
                  <a:gd name="T75" fmla="*/ 177 h 277"/>
                  <a:gd name="T76" fmla="*/ 108 w 354"/>
                  <a:gd name="T77" fmla="*/ 177 h 277"/>
                  <a:gd name="T78" fmla="*/ 92 w 354"/>
                  <a:gd name="T79" fmla="*/ 168 h 277"/>
                  <a:gd name="T80" fmla="*/ 97 w 354"/>
                  <a:gd name="T81" fmla="*/ 122 h 277"/>
                  <a:gd name="T82" fmla="*/ 128 w 354"/>
                  <a:gd name="T83" fmla="*/ 119 h 277"/>
                  <a:gd name="T84" fmla="*/ 134 w 354"/>
                  <a:gd name="T85" fmla="*/ 115 h 277"/>
                  <a:gd name="T86" fmla="*/ 170 w 354"/>
                  <a:gd name="T87" fmla="*/ 111 h 277"/>
                  <a:gd name="T88" fmla="*/ 190 w 354"/>
                  <a:gd name="T89" fmla="*/ 96 h 277"/>
                  <a:gd name="T90" fmla="*/ 163 w 354"/>
                  <a:gd name="T91" fmla="*/ 108 h 277"/>
                  <a:gd name="T92" fmla="*/ 144 w 354"/>
                  <a:gd name="T93" fmla="*/ 93 h 277"/>
                  <a:gd name="T94" fmla="*/ 138 w 354"/>
                  <a:gd name="T95" fmla="*/ 79 h 277"/>
                  <a:gd name="T96" fmla="*/ 108 w 354"/>
                  <a:gd name="T97" fmla="*/ 90 h 277"/>
                  <a:gd name="T98" fmla="*/ 130 w 354"/>
                  <a:gd name="T99" fmla="*/ 74 h 277"/>
                  <a:gd name="T100" fmla="*/ 109 w 354"/>
                  <a:gd name="T101" fmla="*/ 68 h 277"/>
                  <a:gd name="T102" fmla="*/ 120 w 354"/>
                  <a:gd name="T103" fmla="*/ 50 h 277"/>
                  <a:gd name="T104" fmla="*/ 110 w 354"/>
                  <a:gd name="T105" fmla="*/ 38 h 277"/>
                  <a:gd name="T106" fmla="*/ 109 w 354"/>
                  <a:gd name="T107" fmla="*/ 29 h 277"/>
                  <a:gd name="T108" fmla="*/ 132 w 354"/>
                  <a:gd name="T109" fmla="*/ 25 h 277"/>
                  <a:gd name="T110" fmla="*/ 150 w 354"/>
                  <a:gd name="T111" fmla="*/ 39 h 277"/>
                  <a:gd name="T112" fmla="*/ 153 w 354"/>
                  <a:gd name="T113" fmla="*/ 24 h 277"/>
                  <a:gd name="T114" fmla="*/ 175 w 354"/>
                  <a:gd name="T115" fmla="*/ 25 h 277"/>
                  <a:gd name="T116" fmla="*/ 192 w 354"/>
                  <a:gd name="T117" fmla="*/ 7 h 277"/>
                  <a:gd name="T118" fmla="*/ 210 w 354"/>
                  <a:gd name="T119" fmla="*/ 6 h 277"/>
                  <a:gd name="T120" fmla="*/ 220 w 354"/>
                  <a:gd name="T121" fmla="*/ 7 h 277"/>
                  <a:gd name="T122" fmla="*/ 237 w 354"/>
                  <a:gd name="T123" fmla="*/ 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4" h="277">
                    <a:moveTo>
                      <a:pt x="246" y="0"/>
                    </a:moveTo>
                    <a:lnTo>
                      <a:pt x="247" y="0"/>
                    </a:lnTo>
                    <a:lnTo>
                      <a:pt x="250" y="2"/>
                    </a:lnTo>
                    <a:lnTo>
                      <a:pt x="251" y="2"/>
                    </a:lnTo>
                    <a:lnTo>
                      <a:pt x="255" y="0"/>
                    </a:lnTo>
                    <a:lnTo>
                      <a:pt x="258" y="2"/>
                    </a:lnTo>
                    <a:lnTo>
                      <a:pt x="260" y="3"/>
                    </a:lnTo>
                    <a:lnTo>
                      <a:pt x="262" y="5"/>
                    </a:lnTo>
                    <a:lnTo>
                      <a:pt x="265" y="3"/>
                    </a:lnTo>
                    <a:lnTo>
                      <a:pt x="269" y="6"/>
                    </a:lnTo>
                    <a:lnTo>
                      <a:pt x="269" y="7"/>
                    </a:lnTo>
                    <a:lnTo>
                      <a:pt x="271" y="9"/>
                    </a:lnTo>
                    <a:lnTo>
                      <a:pt x="271" y="13"/>
                    </a:lnTo>
                    <a:lnTo>
                      <a:pt x="269" y="16"/>
                    </a:lnTo>
                    <a:lnTo>
                      <a:pt x="271" y="17"/>
                    </a:lnTo>
                    <a:lnTo>
                      <a:pt x="272" y="17"/>
                    </a:lnTo>
                    <a:lnTo>
                      <a:pt x="275" y="13"/>
                    </a:lnTo>
                    <a:lnTo>
                      <a:pt x="279" y="10"/>
                    </a:lnTo>
                    <a:lnTo>
                      <a:pt x="280" y="9"/>
                    </a:lnTo>
                    <a:lnTo>
                      <a:pt x="283" y="9"/>
                    </a:lnTo>
                    <a:lnTo>
                      <a:pt x="286" y="10"/>
                    </a:lnTo>
                    <a:lnTo>
                      <a:pt x="290" y="10"/>
                    </a:lnTo>
                    <a:lnTo>
                      <a:pt x="290" y="11"/>
                    </a:lnTo>
                    <a:lnTo>
                      <a:pt x="287" y="14"/>
                    </a:lnTo>
                    <a:lnTo>
                      <a:pt x="289" y="17"/>
                    </a:lnTo>
                    <a:lnTo>
                      <a:pt x="290" y="17"/>
                    </a:lnTo>
                    <a:lnTo>
                      <a:pt x="290" y="14"/>
                    </a:lnTo>
                    <a:lnTo>
                      <a:pt x="293" y="11"/>
                    </a:lnTo>
                    <a:lnTo>
                      <a:pt x="296" y="11"/>
                    </a:lnTo>
                    <a:lnTo>
                      <a:pt x="300" y="13"/>
                    </a:lnTo>
                    <a:lnTo>
                      <a:pt x="304" y="14"/>
                    </a:lnTo>
                    <a:lnTo>
                      <a:pt x="307" y="16"/>
                    </a:lnTo>
                    <a:lnTo>
                      <a:pt x="305" y="17"/>
                    </a:lnTo>
                    <a:lnTo>
                      <a:pt x="304" y="17"/>
                    </a:lnTo>
                    <a:lnTo>
                      <a:pt x="304" y="18"/>
                    </a:lnTo>
                    <a:lnTo>
                      <a:pt x="302" y="21"/>
                    </a:lnTo>
                    <a:lnTo>
                      <a:pt x="304" y="22"/>
                    </a:lnTo>
                    <a:lnTo>
                      <a:pt x="305" y="21"/>
                    </a:lnTo>
                    <a:lnTo>
                      <a:pt x="308" y="20"/>
                    </a:lnTo>
                    <a:lnTo>
                      <a:pt x="308" y="22"/>
                    </a:lnTo>
                    <a:lnTo>
                      <a:pt x="309" y="24"/>
                    </a:lnTo>
                    <a:lnTo>
                      <a:pt x="311" y="21"/>
                    </a:lnTo>
                    <a:lnTo>
                      <a:pt x="315" y="21"/>
                    </a:lnTo>
                    <a:lnTo>
                      <a:pt x="315" y="22"/>
                    </a:lnTo>
                    <a:lnTo>
                      <a:pt x="313" y="24"/>
                    </a:lnTo>
                    <a:lnTo>
                      <a:pt x="315" y="27"/>
                    </a:lnTo>
                    <a:lnTo>
                      <a:pt x="316" y="27"/>
                    </a:lnTo>
                    <a:lnTo>
                      <a:pt x="318" y="25"/>
                    </a:lnTo>
                    <a:lnTo>
                      <a:pt x="320" y="24"/>
                    </a:lnTo>
                    <a:lnTo>
                      <a:pt x="320" y="24"/>
                    </a:lnTo>
                    <a:lnTo>
                      <a:pt x="322" y="27"/>
                    </a:lnTo>
                    <a:lnTo>
                      <a:pt x="326" y="29"/>
                    </a:lnTo>
                    <a:lnTo>
                      <a:pt x="329" y="29"/>
                    </a:lnTo>
                    <a:lnTo>
                      <a:pt x="330" y="29"/>
                    </a:lnTo>
                    <a:lnTo>
                      <a:pt x="329" y="32"/>
                    </a:lnTo>
                    <a:lnTo>
                      <a:pt x="323" y="34"/>
                    </a:lnTo>
                    <a:lnTo>
                      <a:pt x="320" y="36"/>
                    </a:lnTo>
                    <a:lnTo>
                      <a:pt x="318" y="38"/>
                    </a:lnTo>
                    <a:lnTo>
                      <a:pt x="315" y="39"/>
                    </a:lnTo>
                    <a:lnTo>
                      <a:pt x="312" y="39"/>
                    </a:lnTo>
                    <a:lnTo>
                      <a:pt x="311" y="38"/>
                    </a:lnTo>
                    <a:lnTo>
                      <a:pt x="309" y="40"/>
                    </a:lnTo>
                    <a:lnTo>
                      <a:pt x="305" y="40"/>
                    </a:lnTo>
                    <a:lnTo>
                      <a:pt x="311" y="40"/>
                    </a:lnTo>
                    <a:lnTo>
                      <a:pt x="316" y="42"/>
                    </a:lnTo>
                    <a:lnTo>
                      <a:pt x="318" y="43"/>
                    </a:lnTo>
                    <a:lnTo>
                      <a:pt x="320" y="43"/>
                    </a:lnTo>
                    <a:lnTo>
                      <a:pt x="322" y="40"/>
                    </a:lnTo>
                    <a:lnTo>
                      <a:pt x="323" y="39"/>
                    </a:lnTo>
                    <a:lnTo>
                      <a:pt x="326" y="39"/>
                    </a:lnTo>
                    <a:lnTo>
                      <a:pt x="327" y="36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4" y="36"/>
                    </a:lnTo>
                    <a:lnTo>
                      <a:pt x="333" y="39"/>
                    </a:lnTo>
                    <a:lnTo>
                      <a:pt x="334" y="40"/>
                    </a:lnTo>
                    <a:lnTo>
                      <a:pt x="336" y="40"/>
                    </a:lnTo>
                    <a:lnTo>
                      <a:pt x="337" y="38"/>
                    </a:lnTo>
                    <a:lnTo>
                      <a:pt x="338" y="35"/>
                    </a:lnTo>
                    <a:lnTo>
                      <a:pt x="340" y="36"/>
                    </a:lnTo>
                    <a:lnTo>
                      <a:pt x="338" y="39"/>
                    </a:lnTo>
                    <a:lnTo>
                      <a:pt x="338" y="40"/>
                    </a:lnTo>
                    <a:lnTo>
                      <a:pt x="337" y="42"/>
                    </a:lnTo>
                    <a:lnTo>
                      <a:pt x="338" y="43"/>
                    </a:lnTo>
                    <a:lnTo>
                      <a:pt x="340" y="43"/>
                    </a:lnTo>
                    <a:lnTo>
                      <a:pt x="341" y="42"/>
                    </a:lnTo>
                    <a:lnTo>
                      <a:pt x="342" y="39"/>
                    </a:lnTo>
                    <a:lnTo>
                      <a:pt x="345" y="38"/>
                    </a:lnTo>
                    <a:lnTo>
                      <a:pt x="347" y="39"/>
                    </a:lnTo>
                    <a:lnTo>
                      <a:pt x="345" y="45"/>
                    </a:lnTo>
                    <a:lnTo>
                      <a:pt x="344" y="46"/>
                    </a:lnTo>
                    <a:lnTo>
                      <a:pt x="345" y="46"/>
                    </a:lnTo>
                    <a:lnTo>
                      <a:pt x="347" y="49"/>
                    </a:lnTo>
                    <a:lnTo>
                      <a:pt x="345" y="53"/>
                    </a:lnTo>
                    <a:lnTo>
                      <a:pt x="344" y="54"/>
                    </a:lnTo>
                    <a:lnTo>
                      <a:pt x="342" y="56"/>
                    </a:lnTo>
                    <a:lnTo>
                      <a:pt x="340" y="60"/>
                    </a:lnTo>
                    <a:lnTo>
                      <a:pt x="341" y="61"/>
                    </a:lnTo>
                    <a:lnTo>
                      <a:pt x="342" y="60"/>
                    </a:lnTo>
                    <a:lnTo>
                      <a:pt x="344" y="58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49" y="57"/>
                    </a:lnTo>
                    <a:lnTo>
                      <a:pt x="352" y="60"/>
                    </a:lnTo>
                    <a:lnTo>
                      <a:pt x="354" y="63"/>
                    </a:lnTo>
                    <a:lnTo>
                      <a:pt x="354" y="67"/>
                    </a:lnTo>
                    <a:lnTo>
                      <a:pt x="354" y="72"/>
                    </a:lnTo>
                    <a:lnTo>
                      <a:pt x="349" y="78"/>
                    </a:lnTo>
                    <a:lnTo>
                      <a:pt x="345" y="81"/>
                    </a:lnTo>
                    <a:lnTo>
                      <a:pt x="344" y="82"/>
                    </a:lnTo>
                    <a:lnTo>
                      <a:pt x="341" y="82"/>
                    </a:lnTo>
                    <a:lnTo>
                      <a:pt x="338" y="82"/>
                    </a:lnTo>
                    <a:lnTo>
                      <a:pt x="338" y="83"/>
                    </a:lnTo>
                    <a:lnTo>
                      <a:pt x="337" y="85"/>
                    </a:lnTo>
                    <a:lnTo>
                      <a:pt x="329" y="89"/>
                    </a:lnTo>
                    <a:lnTo>
                      <a:pt x="326" y="92"/>
                    </a:lnTo>
                    <a:lnTo>
                      <a:pt x="323" y="92"/>
                    </a:lnTo>
                    <a:lnTo>
                      <a:pt x="320" y="93"/>
                    </a:lnTo>
                    <a:lnTo>
                      <a:pt x="316" y="93"/>
                    </a:lnTo>
                    <a:lnTo>
                      <a:pt x="315" y="92"/>
                    </a:lnTo>
                    <a:lnTo>
                      <a:pt x="313" y="94"/>
                    </a:lnTo>
                    <a:lnTo>
                      <a:pt x="312" y="94"/>
                    </a:lnTo>
                    <a:lnTo>
                      <a:pt x="308" y="93"/>
                    </a:lnTo>
                    <a:lnTo>
                      <a:pt x="305" y="92"/>
                    </a:lnTo>
                    <a:lnTo>
                      <a:pt x="301" y="90"/>
                    </a:lnTo>
                    <a:lnTo>
                      <a:pt x="301" y="93"/>
                    </a:lnTo>
                    <a:lnTo>
                      <a:pt x="305" y="93"/>
                    </a:lnTo>
                    <a:lnTo>
                      <a:pt x="307" y="94"/>
                    </a:lnTo>
                    <a:lnTo>
                      <a:pt x="304" y="96"/>
                    </a:lnTo>
                    <a:lnTo>
                      <a:pt x="301" y="94"/>
                    </a:lnTo>
                    <a:lnTo>
                      <a:pt x="300" y="94"/>
                    </a:lnTo>
                    <a:lnTo>
                      <a:pt x="297" y="93"/>
                    </a:lnTo>
                    <a:lnTo>
                      <a:pt x="293" y="93"/>
                    </a:lnTo>
                    <a:lnTo>
                      <a:pt x="291" y="92"/>
                    </a:lnTo>
                    <a:lnTo>
                      <a:pt x="290" y="93"/>
                    </a:lnTo>
                    <a:lnTo>
                      <a:pt x="289" y="93"/>
                    </a:lnTo>
                    <a:lnTo>
                      <a:pt x="284" y="87"/>
                    </a:lnTo>
                    <a:lnTo>
                      <a:pt x="282" y="85"/>
                    </a:lnTo>
                    <a:lnTo>
                      <a:pt x="282" y="87"/>
                    </a:lnTo>
                    <a:lnTo>
                      <a:pt x="284" y="90"/>
                    </a:lnTo>
                    <a:lnTo>
                      <a:pt x="286" y="92"/>
                    </a:lnTo>
                    <a:lnTo>
                      <a:pt x="283" y="93"/>
                    </a:lnTo>
                    <a:lnTo>
                      <a:pt x="279" y="92"/>
                    </a:lnTo>
                    <a:lnTo>
                      <a:pt x="280" y="93"/>
                    </a:lnTo>
                    <a:lnTo>
                      <a:pt x="290" y="94"/>
                    </a:lnTo>
                    <a:lnTo>
                      <a:pt x="294" y="96"/>
                    </a:lnTo>
                    <a:lnTo>
                      <a:pt x="296" y="97"/>
                    </a:lnTo>
                    <a:lnTo>
                      <a:pt x="294" y="99"/>
                    </a:lnTo>
                    <a:lnTo>
                      <a:pt x="283" y="104"/>
                    </a:lnTo>
                    <a:lnTo>
                      <a:pt x="275" y="104"/>
                    </a:lnTo>
                    <a:lnTo>
                      <a:pt x="272" y="104"/>
                    </a:lnTo>
                    <a:lnTo>
                      <a:pt x="268" y="105"/>
                    </a:lnTo>
                    <a:lnTo>
                      <a:pt x="265" y="105"/>
                    </a:lnTo>
                    <a:lnTo>
                      <a:pt x="264" y="103"/>
                    </a:lnTo>
                    <a:lnTo>
                      <a:pt x="262" y="104"/>
                    </a:lnTo>
                    <a:lnTo>
                      <a:pt x="260" y="104"/>
                    </a:lnTo>
                    <a:lnTo>
                      <a:pt x="257" y="104"/>
                    </a:lnTo>
                    <a:lnTo>
                      <a:pt x="255" y="107"/>
                    </a:lnTo>
                    <a:lnTo>
                      <a:pt x="258" y="107"/>
                    </a:lnTo>
                    <a:lnTo>
                      <a:pt x="260" y="110"/>
                    </a:lnTo>
                    <a:lnTo>
                      <a:pt x="262" y="107"/>
                    </a:lnTo>
                    <a:lnTo>
                      <a:pt x="271" y="107"/>
                    </a:lnTo>
                    <a:lnTo>
                      <a:pt x="273" y="107"/>
                    </a:lnTo>
                    <a:lnTo>
                      <a:pt x="283" y="107"/>
                    </a:lnTo>
                    <a:lnTo>
                      <a:pt x="290" y="105"/>
                    </a:lnTo>
                    <a:lnTo>
                      <a:pt x="294" y="101"/>
                    </a:lnTo>
                    <a:lnTo>
                      <a:pt x="297" y="101"/>
                    </a:lnTo>
                    <a:lnTo>
                      <a:pt x="300" y="103"/>
                    </a:lnTo>
                    <a:lnTo>
                      <a:pt x="302" y="101"/>
                    </a:lnTo>
                    <a:lnTo>
                      <a:pt x="307" y="101"/>
                    </a:lnTo>
                    <a:lnTo>
                      <a:pt x="305" y="105"/>
                    </a:lnTo>
                    <a:lnTo>
                      <a:pt x="302" y="110"/>
                    </a:lnTo>
                    <a:lnTo>
                      <a:pt x="298" y="111"/>
                    </a:lnTo>
                    <a:lnTo>
                      <a:pt x="297" y="112"/>
                    </a:lnTo>
                    <a:lnTo>
                      <a:pt x="291" y="114"/>
                    </a:lnTo>
                    <a:lnTo>
                      <a:pt x="290" y="116"/>
                    </a:lnTo>
                    <a:lnTo>
                      <a:pt x="287" y="116"/>
                    </a:lnTo>
                    <a:lnTo>
                      <a:pt x="284" y="119"/>
                    </a:lnTo>
                    <a:lnTo>
                      <a:pt x="280" y="121"/>
                    </a:lnTo>
                    <a:lnTo>
                      <a:pt x="278" y="122"/>
                    </a:lnTo>
                    <a:lnTo>
                      <a:pt x="276" y="122"/>
                    </a:lnTo>
                    <a:lnTo>
                      <a:pt x="273" y="122"/>
                    </a:lnTo>
                    <a:lnTo>
                      <a:pt x="271" y="123"/>
                    </a:lnTo>
                    <a:lnTo>
                      <a:pt x="266" y="125"/>
                    </a:lnTo>
                    <a:lnTo>
                      <a:pt x="264" y="128"/>
                    </a:lnTo>
                    <a:lnTo>
                      <a:pt x="260" y="129"/>
                    </a:lnTo>
                    <a:lnTo>
                      <a:pt x="257" y="130"/>
                    </a:lnTo>
                    <a:lnTo>
                      <a:pt x="255" y="129"/>
                    </a:lnTo>
                    <a:lnTo>
                      <a:pt x="253" y="132"/>
                    </a:lnTo>
                    <a:lnTo>
                      <a:pt x="250" y="132"/>
                    </a:lnTo>
                    <a:lnTo>
                      <a:pt x="250" y="133"/>
                    </a:lnTo>
                    <a:lnTo>
                      <a:pt x="250" y="136"/>
                    </a:lnTo>
                    <a:lnTo>
                      <a:pt x="247" y="137"/>
                    </a:lnTo>
                    <a:lnTo>
                      <a:pt x="246" y="140"/>
                    </a:lnTo>
                    <a:lnTo>
                      <a:pt x="239" y="140"/>
                    </a:lnTo>
                    <a:lnTo>
                      <a:pt x="237" y="141"/>
                    </a:lnTo>
                    <a:lnTo>
                      <a:pt x="235" y="140"/>
                    </a:lnTo>
                    <a:lnTo>
                      <a:pt x="235" y="139"/>
                    </a:lnTo>
                    <a:lnTo>
                      <a:pt x="236" y="137"/>
                    </a:lnTo>
                    <a:lnTo>
                      <a:pt x="236" y="134"/>
                    </a:lnTo>
                    <a:lnTo>
                      <a:pt x="235" y="133"/>
                    </a:lnTo>
                    <a:lnTo>
                      <a:pt x="235" y="137"/>
                    </a:lnTo>
                    <a:lnTo>
                      <a:pt x="233" y="139"/>
                    </a:lnTo>
                    <a:lnTo>
                      <a:pt x="232" y="140"/>
                    </a:lnTo>
                    <a:lnTo>
                      <a:pt x="236" y="143"/>
                    </a:lnTo>
                    <a:lnTo>
                      <a:pt x="236" y="144"/>
                    </a:lnTo>
                    <a:lnTo>
                      <a:pt x="233" y="147"/>
                    </a:lnTo>
                    <a:lnTo>
                      <a:pt x="232" y="147"/>
                    </a:lnTo>
                    <a:lnTo>
                      <a:pt x="229" y="146"/>
                    </a:lnTo>
                    <a:lnTo>
                      <a:pt x="228" y="147"/>
                    </a:lnTo>
                    <a:lnTo>
                      <a:pt x="224" y="144"/>
                    </a:lnTo>
                    <a:lnTo>
                      <a:pt x="222" y="146"/>
                    </a:lnTo>
                    <a:lnTo>
                      <a:pt x="221" y="146"/>
                    </a:lnTo>
                    <a:lnTo>
                      <a:pt x="220" y="144"/>
                    </a:lnTo>
                    <a:lnTo>
                      <a:pt x="220" y="143"/>
                    </a:lnTo>
                    <a:lnTo>
                      <a:pt x="218" y="146"/>
                    </a:lnTo>
                    <a:lnTo>
                      <a:pt x="215" y="146"/>
                    </a:lnTo>
                    <a:lnTo>
                      <a:pt x="215" y="147"/>
                    </a:lnTo>
                    <a:lnTo>
                      <a:pt x="220" y="148"/>
                    </a:lnTo>
                    <a:lnTo>
                      <a:pt x="226" y="148"/>
                    </a:lnTo>
                    <a:lnTo>
                      <a:pt x="229" y="150"/>
                    </a:lnTo>
                    <a:lnTo>
                      <a:pt x="228" y="152"/>
                    </a:lnTo>
                    <a:lnTo>
                      <a:pt x="225" y="154"/>
                    </a:lnTo>
                    <a:lnTo>
                      <a:pt x="222" y="154"/>
                    </a:lnTo>
                    <a:lnTo>
                      <a:pt x="218" y="154"/>
                    </a:lnTo>
                    <a:lnTo>
                      <a:pt x="218" y="155"/>
                    </a:lnTo>
                    <a:lnTo>
                      <a:pt x="220" y="157"/>
                    </a:lnTo>
                    <a:lnTo>
                      <a:pt x="220" y="155"/>
                    </a:lnTo>
                    <a:lnTo>
                      <a:pt x="222" y="157"/>
                    </a:lnTo>
                    <a:lnTo>
                      <a:pt x="221" y="159"/>
                    </a:lnTo>
                    <a:lnTo>
                      <a:pt x="217" y="163"/>
                    </a:lnTo>
                    <a:lnTo>
                      <a:pt x="214" y="162"/>
                    </a:lnTo>
                    <a:lnTo>
                      <a:pt x="207" y="162"/>
                    </a:lnTo>
                    <a:lnTo>
                      <a:pt x="206" y="161"/>
                    </a:lnTo>
                    <a:lnTo>
                      <a:pt x="203" y="161"/>
                    </a:lnTo>
                    <a:lnTo>
                      <a:pt x="203" y="159"/>
                    </a:lnTo>
                    <a:lnTo>
                      <a:pt x="203" y="155"/>
                    </a:lnTo>
                    <a:lnTo>
                      <a:pt x="199" y="154"/>
                    </a:lnTo>
                    <a:lnTo>
                      <a:pt x="197" y="154"/>
                    </a:lnTo>
                    <a:lnTo>
                      <a:pt x="197" y="151"/>
                    </a:lnTo>
                    <a:lnTo>
                      <a:pt x="196" y="150"/>
                    </a:lnTo>
                    <a:lnTo>
                      <a:pt x="195" y="150"/>
                    </a:lnTo>
                    <a:lnTo>
                      <a:pt x="193" y="150"/>
                    </a:lnTo>
                    <a:lnTo>
                      <a:pt x="189" y="150"/>
                    </a:lnTo>
                    <a:lnTo>
                      <a:pt x="188" y="151"/>
                    </a:lnTo>
                    <a:lnTo>
                      <a:pt x="190" y="152"/>
                    </a:lnTo>
                    <a:lnTo>
                      <a:pt x="190" y="151"/>
                    </a:lnTo>
                    <a:lnTo>
                      <a:pt x="193" y="151"/>
                    </a:lnTo>
                    <a:lnTo>
                      <a:pt x="199" y="158"/>
                    </a:lnTo>
                    <a:lnTo>
                      <a:pt x="199" y="165"/>
                    </a:lnTo>
                    <a:lnTo>
                      <a:pt x="197" y="166"/>
                    </a:lnTo>
                    <a:lnTo>
                      <a:pt x="195" y="166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90" y="166"/>
                    </a:lnTo>
                    <a:lnTo>
                      <a:pt x="189" y="166"/>
                    </a:lnTo>
                    <a:lnTo>
                      <a:pt x="188" y="163"/>
                    </a:lnTo>
                    <a:lnTo>
                      <a:pt x="185" y="165"/>
                    </a:lnTo>
                    <a:lnTo>
                      <a:pt x="184" y="166"/>
                    </a:lnTo>
                    <a:lnTo>
                      <a:pt x="182" y="166"/>
                    </a:lnTo>
                    <a:lnTo>
                      <a:pt x="181" y="165"/>
                    </a:lnTo>
                    <a:lnTo>
                      <a:pt x="178" y="163"/>
                    </a:lnTo>
                    <a:lnTo>
                      <a:pt x="177" y="161"/>
                    </a:lnTo>
                    <a:lnTo>
                      <a:pt x="175" y="162"/>
                    </a:lnTo>
                    <a:lnTo>
                      <a:pt x="174" y="159"/>
                    </a:lnTo>
                    <a:lnTo>
                      <a:pt x="173" y="158"/>
                    </a:lnTo>
                    <a:lnTo>
                      <a:pt x="170" y="158"/>
                    </a:lnTo>
                    <a:lnTo>
                      <a:pt x="167" y="155"/>
                    </a:lnTo>
                    <a:lnTo>
                      <a:pt x="167" y="157"/>
                    </a:lnTo>
                    <a:lnTo>
                      <a:pt x="167" y="158"/>
                    </a:lnTo>
                    <a:lnTo>
                      <a:pt x="170" y="159"/>
                    </a:lnTo>
                    <a:lnTo>
                      <a:pt x="173" y="161"/>
                    </a:lnTo>
                    <a:lnTo>
                      <a:pt x="175" y="166"/>
                    </a:lnTo>
                    <a:lnTo>
                      <a:pt x="175" y="168"/>
                    </a:lnTo>
                    <a:lnTo>
                      <a:pt x="167" y="165"/>
                    </a:lnTo>
                    <a:lnTo>
                      <a:pt x="166" y="163"/>
                    </a:lnTo>
                    <a:lnTo>
                      <a:pt x="166" y="161"/>
                    </a:lnTo>
                    <a:lnTo>
                      <a:pt x="164" y="159"/>
                    </a:lnTo>
                    <a:lnTo>
                      <a:pt x="163" y="161"/>
                    </a:lnTo>
                    <a:lnTo>
                      <a:pt x="163" y="162"/>
                    </a:lnTo>
                    <a:lnTo>
                      <a:pt x="163" y="163"/>
                    </a:lnTo>
                    <a:lnTo>
                      <a:pt x="160" y="163"/>
                    </a:lnTo>
                    <a:lnTo>
                      <a:pt x="159" y="162"/>
                    </a:lnTo>
                    <a:lnTo>
                      <a:pt x="156" y="162"/>
                    </a:lnTo>
                    <a:lnTo>
                      <a:pt x="156" y="163"/>
                    </a:lnTo>
                    <a:lnTo>
                      <a:pt x="160" y="165"/>
                    </a:lnTo>
                    <a:lnTo>
                      <a:pt x="160" y="168"/>
                    </a:lnTo>
                    <a:lnTo>
                      <a:pt x="161" y="168"/>
                    </a:lnTo>
                    <a:lnTo>
                      <a:pt x="163" y="166"/>
                    </a:lnTo>
                    <a:lnTo>
                      <a:pt x="164" y="166"/>
                    </a:lnTo>
                    <a:lnTo>
                      <a:pt x="167" y="169"/>
                    </a:lnTo>
                    <a:lnTo>
                      <a:pt x="170" y="169"/>
                    </a:lnTo>
                    <a:lnTo>
                      <a:pt x="171" y="172"/>
                    </a:lnTo>
                    <a:lnTo>
                      <a:pt x="174" y="172"/>
                    </a:lnTo>
                    <a:lnTo>
                      <a:pt x="175" y="172"/>
                    </a:lnTo>
                    <a:lnTo>
                      <a:pt x="182" y="173"/>
                    </a:lnTo>
                    <a:lnTo>
                      <a:pt x="184" y="175"/>
                    </a:lnTo>
                    <a:lnTo>
                      <a:pt x="182" y="176"/>
                    </a:lnTo>
                    <a:lnTo>
                      <a:pt x="182" y="177"/>
                    </a:lnTo>
                    <a:lnTo>
                      <a:pt x="182" y="180"/>
                    </a:lnTo>
                    <a:lnTo>
                      <a:pt x="182" y="183"/>
                    </a:lnTo>
                    <a:lnTo>
                      <a:pt x="181" y="184"/>
                    </a:lnTo>
                    <a:lnTo>
                      <a:pt x="179" y="184"/>
                    </a:lnTo>
                    <a:lnTo>
                      <a:pt x="178" y="181"/>
                    </a:lnTo>
                    <a:lnTo>
                      <a:pt x="175" y="181"/>
                    </a:lnTo>
                    <a:lnTo>
                      <a:pt x="171" y="179"/>
                    </a:lnTo>
                    <a:lnTo>
                      <a:pt x="170" y="177"/>
                    </a:lnTo>
                    <a:lnTo>
                      <a:pt x="171" y="173"/>
                    </a:lnTo>
                    <a:lnTo>
                      <a:pt x="170" y="172"/>
                    </a:lnTo>
                    <a:lnTo>
                      <a:pt x="166" y="170"/>
                    </a:lnTo>
                    <a:lnTo>
                      <a:pt x="160" y="170"/>
                    </a:lnTo>
                    <a:lnTo>
                      <a:pt x="157" y="169"/>
                    </a:lnTo>
                    <a:lnTo>
                      <a:pt x="155" y="169"/>
                    </a:lnTo>
                    <a:lnTo>
                      <a:pt x="155" y="170"/>
                    </a:lnTo>
                    <a:lnTo>
                      <a:pt x="157" y="172"/>
                    </a:lnTo>
                    <a:lnTo>
                      <a:pt x="163" y="172"/>
                    </a:lnTo>
                    <a:lnTo>
                      <a:pt x="168" y="173"/>
                    </a:lnTo>
                    <a:lnTo>
                      <a:pt x="168" y="177"/>
                    </a:lnTo>
                    <a:lnTo>
                      <a:pt x="167" y="177"/>
                    </a:lnTo>
                    <a:lnTo>
                      <a:pt x="164" y="175"/>
                    </a:lnTo>
                    <a:lnTo>
                      <a:pt x="160" y="175"/>
                    </a:lnTo>
                    <a:lnTo>
                      <a:pt x="156" y="176"/>
                    </a:lnTo>
                    <a:lnTo>
                      <a:pt x="156" y="175"/>
                    </a:lnTo>
                    <a:lnTo>
                      <a:pt x="155" y="173"/>
                    </a:lnTo>
                    <a:lnTo>
                      <a:pt x="150" y="172"/>
                    </a:lnTo>
                    <a:lnTo>
                      <a:pt x="148" y="170"/>
                    </a:lnTo>
                    <a:lnTo>
                      <a:pt x="149" y="172"/>
                    </a:lnTo>
                    <a:lnTo>
                      <a:pt x="153" y="175"/>
                    </a:lnTo>
                    <a:lnTo>
                      <a:pt x="153" y="176"/>
                    </a:lnTo>
                    <a:lnTo>
                      <a:pt x="153" y="177"/>
                    </a:lnTo>
                    <a:lnTo>
                      <a:pt x="155" y="177"/>
                    </a:lnTo>
                    <a:lnTo>
                      <a:pt x="156" y="177"/>
                    </a:lnTo>
                    <a:lnTo>
                      <a:pt x="156" y="179"/>
                    </a:lnTo>
                    <a:lnTo>
                      <a:pt x="159" y="177"/>
                    </a:lnTo>
                    <a:lnTo>
                      <a:pt x="159" y="177"/>
                    </a:lnTo>
                    <a:lnTo>
                      <a:pt x="160" y="177"/>
                    </a:lnTo>
                    <a:lnTo>
                      <a:pt x="163" y="177"/>
                    </a:lnTo>
                    <a:lnTo>
                      <a:pt x="164" y="177"/>
                    </a:lnTo>
                    <a:lnTo>
                      <a:pt x="168" y="181"/>
                    </a:lnTo>
                    <a:lnTo>
                      <a:pt x="168" y="183"/>
                    </a:lnTo>
                    <a:lnTo>
                      <a:pt x="166" y="183"/>
                    </a:lnTo>
                    <a:lnTo>
                      <a:pt x="163" y="184"/>
                    </a:lnTo>
                    <a:lnTo>
                      <a:pt x="161" y="186"/>
                    </a:lnTo>
                    <a:lnTo>
                      <a:pt x="164" y="184"/>
                    </a:lnTo>
                    <a:lnTo>
                      <a:pt x="167" y="184"/>
                    </a:lnTo>
                    <a:lnTo>
                      <a:pt x="168" y="184"/>
                    </a:lnTo>
                    <a:lnTo>
                      <a:pt x="171" y="187"/>
                    </a:lnTo>
                    <a:lnTo>
                      <a:pt x="174" y="188"/>
                    </a:lnTo>
                    <a:lnTo>
                      <a:pt x="174" y="190"/>
                    </a:lnTo>
                    <a:lnTo>
                      <a:pt x="171" y="195"/>
                    </a:lnTo>
                    <a:lnTo>
                      <a:pt x="170" y="199"/>
                    </a:lnTo>
                    <a:lnTo>
                      <a:pt x="168" y="199"/>
                    </a:lnTo>
                    <a:lnTo>
                      <a:pt x="164" y="202"/>
                    </a:lnTo>
                    <a:lnTo>
                      <a:pt x="163" y="201"/>
                    </a:lnTo>
                    <a:lnTo>
                      <a:pt x="161" y="201"/>
                    </a:lnTo>
                    <a:lnTo>
                      <a:pt x="159" y="201"/>
                    </a:lnTo>
                    <a:lnTo>
                      <a:pt x="159" y="199"/>
                    </a:lnTo>
                    <a:lnTo>
                      <a:pt x="156" y="198"/>
                    </a:lnTo>
                    <a:lnTo>
                      <a:pt x="153" y="198"/>
                    </a:lnTo>
                    <a:lnTo>
                      <a:pt x="155" y="199"/>
                    </a:lnTo>
                    <a:lnTo>
                      <a:pt x="157" y="201"/>
                    </a:lnTo>
                    <a:lnTo>
                      <a:pt x="157" y="202"/>
                    </a:lnTo>
                    <a:lnTo>
                      <a:pt x="159" y="202"/>
                    </a:lnTo>
                    <a:lnTo>
                      <a:pt x="163" y="204"/>
                    </a:lnTo>
                    <a:lnTo>
                      <a:pt x="163" y="208"/>
                    </a:lnTo>
                    <a:lnTo>
                      <a:pt x="161" y="209"/>
                    </a:lnTo>
                    <a:lnTo>
                      <a:pt x="160" y="209"/>
                    </a:lnTo>
                    <a:lnTo>
                      <a:pt x="157" y="212"/>
                    </a:lnTo>
                    <a:lnTo>
                      <a:pt x="155" y="212"/>
                    </a:lnTo>
                    <a:lnTo>
                      <a:pt x="150" y="209"/>
                    </a:lnTo>
                    <a:lnTo>
                      <a:pt x="149" y="209"/>
                    </a:lnTo>
                    <a:lnTo>
                      <a:pt x="148" y="208"/>
                    </a:lnTo>
                    <a:lnTo>
                      <a:pt x="145" y="208"/>
                    </a:lnTo>
                    <a:lnTo>
                      <a:pt x="144" y="209"/>
                    </a:lnTo>
                    <a:lnTo>
                      <a:pt x="144" y="210"/>
                    </a:lnTo>
                    <a:lnTo>
                      <a:pt x="152" y="215"/>
                    </a:lnTo>
                    <a:lnTo>
                      <a:pt x="155" y="215"/>
                    </a:lnTo>
                    <a:lnTo>
                      <a:pt x="155" y="217"/>
                    </a:lnTo>
                    <a:lnTo>
                      <a:pt x="152" y="217"/>
                    </a:lnTo>
                    <a:lnTo>
                      <a:pt x="150" y="220"/>
                    </a:lnTo>
                    <a:lnTo>
                      <a:pt x="148" y="222"/>
                    </a:lnTo>
                    <a:lnTo>
                      <a:pt x="146" y="219"/>
                    </a:lnTo>
                    <a:lnTo>
                      <a:pt x="144" y="219"/>
                    </a:lnTo>
                    <a:lnTo>
                      <a:pt x="141" y="220"/>
                    </a:lnTo>
                    <a:lnTo>
                      <a:pt x="138" y="220"/>
                    </a:lnTo>
                    <a:lnTo>
                      <a:pt x="135" y="219"/>
                    </a:lnTo>
                    <a:lnTo>
                      <a:pt x="130" y="217"/>
                    </a:lnTo>
                    <a:lnTo>
                      <a:pt x="127" y="217"/>
                    </a:lnTo>
                    <a:lnTo>
                      <a:pt x="127" y="223"/>
                    </a:lnTo>
                    <a:lnTo>
                      <a:pt x="124" y="226"/>
                    </a:lnTo>
                    <a:lnTo>
                      <a:pt x="126" y="226"/>
                    </a:lnTo>
                    <a:lnTo>
                      <a:pt x="127" y="226"/>
                    </a:lnTo>
                    <a:lnTo>
                      <a:pt x="127" y="228"/>
                    </a:lnTo>
                    <a:lnTo>
                      <a:pt x="123" y="230"/>
                    </a:lnTo>
                    <a:lnTo>
                      <a:pt x="123" y="234"/>
                    </a:lnTo>
                    <a:lnTo>
                      <a:pt x="120" y="235"/>
                    </a:lnTo>
                    <a:lnTo>
                      <a:pt x="119" y="234"/>
                    </a:lnTo>
                    <a:lnTo>
                      <a:pt x="119" y="235"/>
                    </a:lnTo>
                    <a:lnTo>
                      <a:pt x="117" y="237"/>
                    </a:lnTo>
                    <a:lnTo>
                      <a:pt x="116" y="238"/>
                    </a:lnTo>
                    <a:lnTo>
                      <a:pt x="113" y="237"/>
                    </a:lnTo>
                    <a:lnTo>
                      <a:pt x="114" y="235"/>
                    </a:lnTo>
                    <a:lnTo>
                      <a:pt x="113" y="235"/>
                    </a:lnTo>
                    <a:lnTo>
                      <a:pt x="112" y="237"/>
                    </a:lnTo>
                    <a:lnTo>
                      <a:pt x="110" y="241"/>
                    </a:lnTo>
                    <a:lnTo>
                      <a:pt x="109" y="242"/>
                    </a:lnTo>
                    <a:lnTo>
                      <a:pt x="102" y="238"/>
                    </a:lnTo>
                    <a:lnTo>
                      <a:pt x="99" y="238"/>
                    </a:lnTo>
                    <a:lnTo>
                      <a:pt x="98" y="240"/>
                    </a:lnTo>
                    <a:lnTo>
                      <a:pt x="95" y="238"/>
                    </a:lnTo>
                    <a:lnTo>
                      <a:pt x="90" y="231"/>
                    </a:lnTo>
                    <a:lnTo>
                      <a:pt x="88" y="226"/>
                    </a:lnTo>
                    <a:lnTo>
                      <a:pt x="90" y="226"/>
                    </a:lnTo>
                    <a:lnTo>
                      <a:pt x="90" y="223"/>
                    </a:lnTo>
                    <a:lnTo>
                      <a:pt x="90" y="222"/>
                    </a:lnTo>
                    <a:lnTo>
                      <a:pt x="90" y="220"/>
                    </a:lnTo>
                    <a:lnTo>
                      <a:pt x="87" y="223"/>
                    </a:lnTo>
                    <a:lnTo>
                      <a:pt x="87" y="224"/>
                    </a:lnTo>
                    <a:lnTo>
                      <a:pt x="87" y="228"/>
                    </a:lnTo>
                    <a:lnTo>
                      <a:pt x="85" y="230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5" y="234"/>
                    </a:lnTo>
                    <a:lnTo>
                      <a:pt x="81" y="234"/>
                    </a:lnTo>
                    <a:lnTo>
                      <a:pt x="81" y="234"/>
                    </a:lnTo>
                    <a:lnTo>
                      <a:pt x="79" y="234"/>
                    </a:lnTo>
                    <a:lnTo>
                      <a:pt x="81" y="237"/>
                    </a:lnTo>
                    <a:lnTo>
                      <a:pt x="80" y="241"/>
                    </a:lnTo>
                    <a:lnTo>
                      <a:pt x="81" y="241"/>
                    </a:lnTo>
                    <a:lnTo>
                      <a:pt x="84" y="237"/>
                    </a:lnTo>
                    <a:lnTo>
                      <a:pt x="85" y="237"/>
                    </a:lnTo>
                    <a:lnTo>
                      <a:pt x="87" y="235"/>
                    </a:lnTo>
                    <a:lnTo>
                      <a:pt x="88" y="235"/>
                    </a:lnTo>
                    <a:lnTo>
                      <a:pt x="92" y="238"/>
                    </a:lnTo>
                    <a:lnTo>
                      <a:pt x="94" y="241"/>
                    </a:lnTo>
                    <a:lnTo>
                      <a:pt x="92" y="244"/>
                    </a:lnTo>
                    <a:lnTo>
                      <a:pt x="95" y="241"/>
                    </a:lnTo>
                    <a:lnTo>
                      <a:pt x="101" y="240"/>
                    </a:lnTo>
                    <a:lnTo>
                      <a:pt x="103" y="241"/>
                    </a:lnTo>
                    <a:lnTo>
                      <a:pt x="105" y="244"/>
                    </a:lnTo>
                    <a:lnTo>
                      <a:pt x="103" y="245"/>
                    </a:lnTo>
                    <a:lnTo>
                      <a:pt x="101" y="249"/>
                    </a:lnTo>
                    <a:lnTo>
                      <a:pt x="99" y="251"/>
                    </a:lnTo>
                    <a:lnTo>
                      <a:pt x="99" y="252"/>
                    </a:lnTo>
                    <a:lnTo>
                      <a:pt x="99" y="252"/>
                    </a:lnTo>
                    <a:lnTo>
                      <a:pt x="102" y="252"/>
                    </a:lnTo>
                    <a:lnTo>
                      <a:pt x="102" y="255"/>
                    </a:lnTo>
                    <a:lnTo>
                      <a:pt x="99" y="256"/>
                    </a:lnTo>
                    <a:lnTo>
                      <a:pt x="102" y="256"/>
                    </a:lnTo>
                    <a:lnTo>
                      <a:pt x="103" y="255"/>
                    </a:lnTo>
                    <a:lnTo>
                      <a:pt x="106" y="253"/>
                    </a:lnTo>
                    <a:lnTo>
                      <a:pt x="109" y="253"/>
                    </a:lnTo>
                    <a:lnTo>
                      <a:pt x="109" y="252"/>
                    </a:lnTo>
                    <a:lnTo>
                      <a:pt x="110" y="253"/>
                    </a:lnTo>
                    <a:lnTo>
                      <a:pt x="110" y="256"/>
                    </a:lnTo>
                    <a:lnTo>
                      <a:pt x="112" y="257"/>
                    </a:lnTo>
                    <a:lnTo>
                      <a:pt x="110" y="262"/>
                    </a:lnTo>
                    <a:lnTo>
                      <a:pt x="108" y="267"/>
                    </a:lnTo>
                    <a:lnTo>
                      <a:pt x="105" y="267"/>
                    </a:lnTo>
                    <a:lnTo>
                      <a:pt x="102" y="269"/>
                    </a:lnTo>
                    <a:lnTo>
                      <a:pt x="101" y="271"/>
                    </a:lnTo>
                    <a:lnTo>
                      <a:pt x="98" y="273"/>
                    </a:lnTo>
                    <a:lnTo>
                      <a:pt x="97" y="273"/>
                    </a:lnTo>
                    <a:lnTo>
                      <a:pt x="98" y="270"/>
                    </a:lnTo>
                    <a:lnTo>
                      <a:pt x="98" y="266"/>
                    </a:lnTo>
                    <a:lnTo>
                      <a:pt x="98" y="266"/>
                    </a:lnTo>
                    <a:lnTo>
                      <a:pt x="97" y="267"/>
                    </a:lnTo>
                    <a:lnTo>
                      <a:pt x="94" y="270"/>
                    </a:lnTo>
                    <a:lnTo>
                      <a:pt x="92" y="271"/>
                    </a:lnTo>
                    <a:lnTo>
                      <a:pt x="88" y="274"/>
                    </a:lnTo>
                    <a:lnTo>
                      <a:pt x="87" y="274"/>
                    </a:lnTo>
                    <a:lnTo>
                      <a:pt x="84" y="274"/>
                    </a:lnTo>
                    <a:lnTo>
                      <a:pt x="80" y="277"/>
                    </a:lnTo>
                    <a:lnTo>
                      <a:pt x="80" y="275"/>
                    </a:lnTo>
                    <a:lnTo>
                      <a:pt x="77" y="277"/>
                    </a:lnTo>
                    <a:lnTo>
                      <a:pt x="74" y="277"/>
                    </a:lnTo>
                    <a:lnTo>
                      <a:pt x="73" y="275"/>
                    </a:lnTo>
                    <a:lnTo>
                      <a:pt x="73" y="274"/>
                    </a:lnTo>
                    <a:lnTo>
                      <a:pt x="74" y="273"/>
                    </a:lnTo>
                    <a:lnTo>
                      <a:pt x="76" y="270"/>
                    </a:lnTo>
                    <a:lnTo>
                      <a:pt x="76" y="269"/>
                    </a:lnTo>
                    <a:lnTo>
                      <a:pt x="74" y="264"/>
                    </a:lnTo>
                    <a:lnTo>
                      <a:pt x="72" y="266"/>
                    </a:lnTo>
                    <a:lnTo>
                      <a:pt x="69" y="264"/>
                    </a:lnTo>
                    <a:lnTo>
                      <a:pt x="68" y="263"/>
                    </a:lnTo>
                    <a:lnTo>
                      <a:pt x="69" y="260"/>
                    </a:lnTo>
                    <a:lnTo>
                      <a:pt x="72" y="259"/>
                    </a:lnTo>
                    <a:lnTo>
                      <a:pt x="70" y="259"/>
                    </a:lnTo>
                    <a:lnTo>
                      <a:pt x="68" y="257"/>
                    </a:lnTo>
                    <a:lnTo>
                      <a:pt x="66" y="255"/>
                    </a:lnTo>
                    <a:lnTo>
                      <a:pt x="68" y="252"/>
                    </a:lnTo>
                    <a:lnTo>
                      <a:pt x="68" y="249"/>
                    </a:lnTo>
                    <a:lnTo>
                      <a:pt x="66" y="248"/>
                    </a:lnTo>
                    <a:lnTo>
                      <a:pt x="66" y="251"/>
                    </a:lnTo>
                    <a:lnTo>
                      <a:pt x="65" y="255"/>
                    </a:lnTo>
                    <a:lnTo>
                      <a:pt x="66" y="259"/>
                    </a:lnTo>
                    <a:lnTo>
                      <a:pt x="66" y="260"/>
                    </a:lnTo>
                    <a:lnTo>
                      <a:pt x="65" y="262"/>
                    </a:lnTo>
                    <a:lnTo>
                      <a:pt x="65" y="264"/>
                    </a:lnTo>
                    <a:lnTo>
                      <a:pt x="63" y="266"/>
                    </a:lnTo>
                    <a:lnTo>
                      <a:pt x="62" y="264"/>
                    </a:lnTo>
                    <a:lnTo>
                      <a:pt x="59" y="266"/>
                    </a:lnTo>
                    <a:lnTo>
                      <a:pt x="58" y="263"/>
                    </a:lnTo>
                    <a:lnTo>
                      <a:pt x="56" y="262"/>
                    </a:lnTo>
                    <a:lnTo>
                      <a:pt x="59" y="257"/>
                    </a:lnTo>
                    <a:lnTo>
                      <a:pt x="58" y="255"/>
                    </a:lnTo>
                    <a:lnTo>
                      <a:pt x="58" y="252"/>
                    </a:lnTo>
                    <a:lnTo>
                      <a:pt x="61" y="249"/>
                    </a:lnTo>
                    <a:lnTo>
                      <a:pt x="58" y="251"/>
                    </a:lnTo>
                    <a:lnTo>
                      <a:pt x="56" y="252"/>
                    </a:lnTo>
                    <a:lnTo>
                      <a:pt x="55" y="256"/>
                    </a:lnTo>
                    <a:lnTo>
                      <a:pt x="56" y="257"/>
                    </a:lnTo>
                    <a:lnTo>
                      <a:pt x="55" y="262"/>
                    </a:lnTo>
                    <a:lnTo>
                      <a:pt x="52" y="263"/>
                    </a:lnTo>
                    <a:lnTo>
                      <a:pt x="50" y="262"/>
                    </a:lnTo>
                    <a:lnTo>
                      <a:pt x="50" y="259"/>
                    </a:lnTo>
                    <a:lnTo>
                      <a:pt x="50" y="259"/>
                    </a:lnTo>
                    <a:lnTo>
                      <a:pt x="50" y="256"/>
                    </a:lnTo>
                    <a:lnTo>
                      <a:pt x="51" y="255"/>
                    </a:lnTo>
                    <a:lnTo>
                      <a:pt x="51" y="253"/>
                    </a:lnTo>
                    <a:lnTo>
                      <a:pt x="50" y="251"/>
                    </a:lnTo>
                    <a:lnTo>
                      <a:pt x="50" y="249"/>
                    </a:lnTo>
                    <a:lnTo>
                      <a:pt x="48" y="251"/>
                    </a:lnTo>
                    <a:lnTo>
                      <a:pt x="48" y="253"/>
                    </a:lnTo>
                    <a:lnTo>
                      <a:pt x="47" y="255"/>
                    </a:lnTo>
                    <a:lnTo>
                      <a:pt x="47" y="257"/>
                    </a:lnTo>
                    <a:lnTo>
                      <a:pt x="45" y="259"/>
                    </a:lnTo>
                    <a:lnTo>
                      <a:pt x="44" y="259"/>
                    </a:lnTo>
                    <a:lnTo>
                      <a:pt x="43" y="259"/>
                    </a:lnTo>
                    <a:lnTo>
                      <a:pt x="41" y="259"/>
                    </a:lnTo>
                    <a:lnTo>
                      <a:pt x="41" y="257"/>
                    </a:lnTo>
                    <a:lnTo>
                      <a:pt x="41" y="256"/>
                    </a:lnTo>
                    <a:lnTo>
                      <a:pt x="40" y="253"/>
                    </a:lnTo>
                    <a:lnTo>
                      <a:pt x="40" y="252"/>
                    </a:lnTo>
                    <a:lnTo>
                      <a:pt x="38" y="253"/>
                    </a:lnTo>
                    <a:lnTo>
                      <a:pt x="37" y="256"/>
                    </a:lnTo>
                    <a:lnTo>
                      <a:pt x="38" y="260"/>
                    </a:lnTo>
                    <a:lnTo>
                      <a:pt x="40" y="263"/>
                    </a:lnTo>
                    <a:lnTo>
                      <a:pt x="40" y="264"/>
                    </a:lnTo>
                    <a:lnTo>
                      <a:pt x="38" y="266"/>
                    </a:lnTo>
                    <a:lnTo>
                      <a:pt x="36" y="264"/>
                    </a:lnTo>
                    <a:lnTo>
                      <a:pt x="32" y="264"/>
                    </a:lnTo>
                    <a:lnTo>
                      <a:pt x="32" y="262"/>
                    </a:lnTo>
                    <a:lnTo>
                      <a:pt x="30" y="262"/>
                    </a:lnTo>
                    <a:lnTo>
                      <a:pt x="26" y="259"/>
                    </a:lnTo>
                    <a:lnTo>
                      <a:pt x="25" y="259"/>
                    </a:lnTo>
                    <a:lnTo>
                      <a:pt x="25" y="259"/>
                    </a:lnTo>
                    <a:lnTo>
                      <a:pt x="23" y="257"/>
                    </a:lnTo>
                    <a:lnTo>
                      <a:pt x="22" y="257"/>
                    </a:lnTo>
                    <a:lnTo>
                      <a:pt x="22" y="256"/>
                    </a:lnTo>
                    <a:lnTo>
                      <a:pt x="23" y="255"/>
                    </a:lnTo>
                    <a:lnTo>
                      <a:pt x="23" y="253"/>
                    </a:lnTo>
                    <a:lnTo>
                      <a:pt x="25" y="252"/>
                    </a:lnTo>
                    <a:lnTo>
                      <a:pt x="25" y="251"/>
                    </a:lnTo>
                    <a:lnTo>
                      <a:pt x="23" y="246"/>
                    </a:lnTo>
                    <a:lnTo>
                      <a:pt x="22" y="245"/>
                    </a:lnTo>
                    <a:lnTo>
                      <a:pt x="22" y="248"/>
                    </a:lnTo>
                    <a:lnTo>
                      <a:pt x="23" y="249"/>
                    </a:lnTo>
                    <a:lnTo>
                      <a:pt x="23" y="251"/>
                    </a:lnTo>
                    <a:lnTo>
                      <a:pt x="22" y="252"/>
                    </a:lnTo>
                    <a:lnTo>
                      <a:pt x="21" y="252"/>
                    </a:lnTo>
                    <a:lnTo>
                      <a:pt x="19" y="253"/>
                    </a:lnTo>
                    <a:lnTo>
                      <a:pt x="21" y="253"/>
                    </a:lnTo>
                    <a:lnTo>
                      <a:pt x="21" y="255"/>
                    </a:lnTo>
                    <a:lnTo>
                      <a:pt x="19" y="257"/>
                    </a:lnTo>
                    <a:lnTo>
                      <a:pt x="18" y="256"/>
                    </a:lnTo>
                    <a:lnTo>
                      <a:pt x="16" y="253"/>
                    </a:lnTo>
                    <a:lnTo>
                      <a:pt x="16" y="252"/>
                    </a:lnTo>
                    <a:lnTo>
                      <a:pt x="15" y="251"/>
                    </a:lnTo>
                    <a:lnTo>
                      <a:pt x="16" y="248"/>
                    </a:lnTo>
                    <a:lnTo>
                      <a:pt x="16" y="246"/>
                    </a:lnTo>
                    <a:lnTo>
                      <a:pt x="16" y="245"/>
                    </a:lnTo>
                    <a:lnTo>
                      <a:pt x="15" y="246"/>
                    </a:lnTo>
                    <a:lnTo>
                      <a:pt x="15" y="248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4" y="253"/>
                    </a:lnTo>
                    <a:lnTo>
                      <a:pt x="11" y="253"/>
                    </a:lnTo>
                    <a:lnTo>
                      <a:pt x="9" y="252"/>
                    </a:lnTo>
                    <a:lnTo>
                      <a:pt x="8" y="252"/>
                    </a:lnTo>
                    <a:lnTo>
                      <a:pt x="7" y="251"/>
                    </a:lnTo>
                    <a:lnTo>
                      <a:pt x="8" y="248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12" y="237"/>
                    </a:lnTo>
                    <a:lnTo>
                      <a:pt x="11" y="238"/>
                    </a:lnTo>
                    <a:lnTo>
                      <a:pt x="8" y="238"/>
                    </a:lnTo>
                    <a:lnTo>
                      <a:pt x="7" y="244"/>
                    </a:lnTo>
                    <a:lnTo>
                      <a:pt x="7" y="248"/>
                    </a:lnTo>
                    <a:lnTo>
                      <a:pt x="5" y="249"/>
                    </a:lnTo>
                    <a:lnTo>
                      <a:pt x="4" y="249"/>
                    </a:lnTo>
                    <a:lnTo>
                      <a:pt x="5" y="246"/>
                    </a:lnTo>
                    <a:lnTo>
                      <a:pt x="5" y="245"/>
                    </a:lnTo>
                    <a:lnTo>
                      <a:pt x="5" y="245"/>
                    </a:lnTo>
                    <a:lnTo>
                      <a:pt x="4" y="249"/>
                    </a:lnTo>
                    <a:lnTo>
                      <a:pt x="1" y="249"/>
                    </a:lnTo>
                    <a:lnTo>
                      <a:pt x="0" y="248"/>
                    </a:lnTo>
                    <a:lnTo>
                      <a:pt x="0" y="244"/>
                    </a:lnTo>
                    <a:lnTo>
                      <a:pt x="0" y="242"/>
                    </a:lnTo>
                    <a:lnTo>
                      <a:pt x="0" y="241"/>
                    </a:lnTo>
                    <a:lnTo>
                      <a:pt x="3" y="240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4" y="234"/>
                    </a:lnTo>
                    <a:lnTo>
                      <a:pt x="5" y="231"/>
                    </a:lnTo>
                    <a:lnTo>
                      <a:pt x="8" y="231"/>
                    </a:lnTo>
                    <a:lnTo>
                      <a:pt x="9" y="230"/>
                    </a:lnTo>
                    <a:lnTo>
                      <a:pt x="12" y="230"/>
                    </a:lnTo>
                    <a:lnTo>
                      <a:pt x="14" y="228"/>
                    </a:lnTo>
                    <a:lnTo>
                      <a:pt x="16" y="227"/>
                    </a:lnTo>
                    <a:lnTo>
                      <a:pt x="18" y="227"/>
                    </a:lnTo>
                    <a:lnTo>
                      <a:pt x="18" y="226"/>
                    </a:lnTo>
                    <a:lnTo>
                      <a:pt x="19" y="224"/>
                    </a:lnTo>
                    <a:lnTo>
                      <a:pt x="22" y="224"/>
                    </a:lnTo>
                    <a:lnTo>
                      <a:pt x="25" y="226"/>
                    </a:lnTo>
                    <a:lnTo>
                      <a:pt x="29" y="226"/>
                    </a:lnTo>
                    <a:lnTo>
                      <a:pt x="30" y="224"/>
                    </a:lnTo>
                    <a:lnTo>
                      <a:pt x="33" y="226"/>
                    </a:lnTo>
                    <a:lnTo>
                      <a:pt x="34" y="228"/>
                    </a:lnTo>
                    <a:lnTo>
                      <a:pt x="36" y="228"/>
                    </a:lnTo>
                    <a:lnTo>
                      <a:pt x="36" y="226"/>
                    </a:lnTo>
                    <a:lnTo>
                      <a:pt x="37" y="226"/>
                    </a:lnTo>
                    <a:lnTo>
                      <a:pt x="40" y="228"/>
                    </a:lnTo>
                    <a:lnTo>
                      <a:pt x="41" y="227"/>
                    </a:lnTo>
                    <a:lnTo>
                      <a:pt x="44" y="227"/>
                    </a:lnTo>
                    <a:lnTo>
                      <a:pt x="45" y="227"/>
                    </a:lnTo>
                    <a:lnTo>
                      <a:pt x="44" y="226"/>
                    </a:lnTo>
                    <a:lnTo>
                      <a:pt x="41" y="226"/>
                    </a:lnTo>
                    <a:lnTo>
                      <a:pt x="40" y="224"/>
                    </a:lnTo>
                    <a:lnTo>
                      <a:pt x="38" y="224"/>
                    </a:lnTo>
                    <a:lnTo>
                      <a:pt x="38" y="223"/>
                    </a:lnTo>
                    <a:lnTo>
                      <a:pt x="41" y="222"/>
                    </a:lnTo>
                    <a:lnTo>
                      <a:pt x="41" y="220"/>
                    </a:lnTo>
                    <a:lnTo>
                      <a:pt x="38" y="220"/>
                    </a:lnTo>
                    <a:lnTo>
                      <a:pt x="40" y="219"/>
                    </a:lnTo>
                    <a:lnTo>
                      <a:pt x="41" y="219"/>
                    </a:lnTo>
                    <a:lnTo>
                      <a:pt x="43" y="219"/>
                    </a:lnTo>
                    <a:lnTo>
                      <a:pt x="40" y="217"/>
                    </a:lnTo>
                    <a:lnTo>
                      <a:pt x="38" y="219"/>
                    </a:lnTo>
                    <a:lnTo>
                      <a:pt x="37" y="219"/>
                    </a:lnTo>
                    <a:lnTo>
                      <a:pt x="36" y="216"/>
                    </a:lnTo>
                    <a:lnTo>
                      <a:pt x="36" y="215"/>
                    </a:lnTo>
                    <a:lnTo>
                      <a:pt x="38" y="213"/>
                    </a:lnTo>
                    <a:lnTo>
                      <a:pt x="38" y="212"/>
                    </a:lnTo>
                    <a:lnTo>
                      <a:pt x="37" y="212"/>
                    </a:lnTo>
                    <a:lnTo>
                      <a:pt x="37" y="209"/>
                    </a:lnTo>
                    <a:lnTo>
                      <a:pt x="37" y="205"/>
                    </a:lnTo>
                    <a:lnTo>
                      <a:pt x="37" y="205"/>
                    </a:lnTo>
                    <a:lnTo>
                      <a:pt x="37" y="202"/>
                    </a:lnTo>
                    <a:lnTo>
                      <a:pt x="37" y="199"/>
                    </a:lnTo>
                    <a:lnTo>
                      <a:pt x="38" y="199"/>
                    </a:lnTo>
                    <a:lnTo>
                      <a:pt x="41" y="199"/>
                    </a:lnTo>
                    <a:lnTo>
                      <a:pt x="44" y="199"/>
                    </a:lnTo>
                    <a:lnTo>
                      <a:pt x="45" y="198"/>
                    </a:lnTo>
                    <a:lnTo>
                      <a:pt x="48" y="199"/>
                    </a:lnTo>
                    <a:lnTo>
                      <a:pt x="51" y="199"/>
                    </a:lnTo>
                    <a:lnTo>
                      <a:pt x="54" y="202"/>
                    </a:lnTo>
                    <a:lnTo>
                      <a:pt x="55" y="208"/>
                    </a:lnTo>
                    <a:lnTo>
                      <a:pt x="55" y="216"/>
                    </a:lnTo>
                    <a:lnTo>
                      <a:pt x="54" y="219"/>
                    </a:lnTo>
                    <a:lnTo>
                      <a:pt x="55" y="220"/>
                    </a:lnTo>
                    <a:lnTo>
                      <a:pt x="56" y="219"/>
                    </a:lnTo>
                    <a:lnTo>
                      <a:pt x="61" y="222"/>
                    </a:lnTo>
                    <a:lnTo>
                      <a:pt x="63" y="224"/>
                    </a:lnTo>
                    <a:lnTo>
                      <a:pt x="65" y="226"/>
                    </a:lnTo>
                    <a:lnTo>
                      <a:pt x="65" y="224"/>
                    </a:lnTo>
                    <a:lnTo>
                      <a:pt x="70" y="223"/>
                    </a:lnTo>
                    <a:lnTo>
                      <a:pt x="73" y="227"/>
                    </a:lnTo>
                    <a:lnTo>
                      <a:pt x="74" y="226"/>
                    </a:lnTo>
                    <a:lnTo>
                      <a:pt x="73" y="224"/>
                    </a:lnTo>
                    <a:lnTo>
                      <a:pt x="74" y="223"/>
                    </a:lnTo>
                    <a:lnTo>
                      <a:pt x="79" y="220"/>
                    </a:lnTo>
                    <a:lnTo>
                      <a:pt x="81" y="217"/>
                    </a:lnTo>
                    <a:lnTo>
                      <a:pt x="87" y="213"/>
                    </a:lnTo>
                    <a:lnTo>
                      <a:pt x="91" y="209"/>
                    </a:lnTo>
                    <a:lnTo>
                      <a:pt x="91" y="206"/>
                    </a:lnTo>
                    <a:lnTo>
                      <a:pt x="92" y="205"/>
                    </a:lnTo>
                    <a:lnTo>
                      <a:pt x="91" y="205"/>
                    </a:lnTo>
                    <a:lnTo>
                      <a:pt x="90" y="206"/>
                    </a:lnTo>
                    <a:lnTo>
                      <a:pt x="90" y="209"/>
                    </a:lnTo>
                    <a:lnTo>
                      <a:pt x="85" y="213"/>
                    </a:lnTo>
                    <a:lnTo>
                      <a:pt x="83" y="215"/>
                    </a:lnTo>
                    <a:lnTo>
                      <a:pt x="83" y="216"/>
                    </a:lnTo>
                    <a:lnTo>
                      <a:pt x="79" y="219"/>
                    </a:lnTo>
                    <a:lnTo>
                      <a:pt x="74" y="222"/>
                    </a:lnTo>
                    <a:lnTo>
                      <a:pt x="72" y="220"/>
                    </a:lnTo>
                    <a:lnTo>
                      <a:pt x="70" y="220"/>
                    </a:lnTo>
                    <a:lnTo>
                      <a:pt x="70" y="220"/>
                    </a:lnTo>
                    <a:lnTo>
                      <a:pt x="68" y="220"/>
                    </a:lnTo>
                    <a:lnTo>
                      <a:pt x="63" y="219"/>
                    </a:lnTo>
                    <a:lnTo>
                      <a:pt x="65" y="217"/>
                    </a:lnTo>
                    <a:lnTo>
                      <a:pt x="66" y="215"/>
                    </a:lnTo>
                    <a:lnTo>
                      <a:pt x="69" y="213"/>
                    </a:lnTo>
                    <a:lnTo>
                      <a:pt x="69" y="210"/>
                    </a:lnTo>
                    <a:lnTo>
                      <a:pt x="66" y="213"/>
                    </a:lnTo>
                    <a:lnTo>
                      <a:pt x="65" y="215"/>
                    </a:lnTo>
                    <a:lnTo>
                      <a:pt x="63" y="215"/>
                    </a:lnTo>
                    <a:lnTo>
                      <a:pt x="62" y="212"/>
                    </a:lnTo>
                    <a:lnTo>
                      <a:pt x="62" y="210"/>
                    </a:lnTo>
                    <a:lnTo>
                      <a:pt x="63" y="210"/>
                    </a:lnTo>
                    <a:lnTo>
                      <a:pt x="65" y="209"/>
                    </a:lnTo>
                    <a:lnTo>
                      <a:pt x="66" y="208"/>
                    </a:lnTo>
                    <a:lnTo>
                      <a:pt x="63" y="208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6" y="206"/>
                    </a:lnTo>
                    <a:lnTo>
                      <a:pt x="69" y="206"/>
                    </a:lnTo>
                    <a:lnTo>
                      <a:pt x="69" y="205"/>
                    </a:lnTo>
                    <a:lnTo>
                      <a:pt x="66" y="205"/>
                    </a:lnTo>
                    <a:lnTo>
                      <a:pt x="65" y="204"/>
                    </a:lnTo>
                    <a:lnTo>
                      <a:pt x="63" y="205"/>
                    </a:lnTo>
                    <a:lnTo>
                      <a:pt x="62" y="205"/>
                    </a:lnTo>
                    <a:lnTo>
                      <a:pt x="61" y="204"/>
                    </a:lnTo>
                    <a:lnTo>
                      <a:pt x="62" y="202"/>
                    </a:lnTo>
                    <a:lnTo>
                      <a:pt x="63" y="201"/>
                    </a:lnTo>
                    <a:lnTo>
                      <a:pt x="66" y="201"/>
                    </a:lnTo>
                    <a:lnTo>
                      <a:pt x="69" y="201"/>
                    </a:lnTo>
                    <a:lnTo>
                      <a:pt x="70" y="201"/>
                    </a:lnTo>
                    <a:lnTo>
                      <a:pt x="73" y="201"/>
                    </a:lnTo>
                    <a:lnTo>
                      <a:pt x="70" y="201"/>
                    </a:lnTo>
                    <a:lnTo>
                      <a:pt x="69" y="198"/>
                    </a:lnTo>
                    <a:lnTo>
                      <a:pt x="72" y="197"/>
                    </a:lnTo>
                    <a:lnTo>
                      <a:pt x="73" y="197"/>
                    </a:lnTo>
                    <a:lnTo>
                      <a:pt x="74" y="195"/>
                    </a:lnTo>
                    <a:lnTo>
                      <a:pt x="73" y="195"/>
                    </a:lnTo>
                    <a:lnTo>
                      <a:pt x="73" y="194"/>
                    </a:lnTo>
                    <a:lnTo>
                      <a:pt x="74" y="191"/>
                    </a:lnTo>
                    <a:lnTo>
                      <a:pt x="76" y="191"/>
                    </a:lnTo>
                    <a:lnTo>
                      <a:pt x="76" y="188"/>
                    </a:lnTo>
                    <a:lnTo>
                      <a:pt x="79" y="184"/>
                    </a:lnTo>
                    <a:lnTo>
                      <a:pt x="81" y="183"/>
                    </a:lnTo>
                    <a:lnTo>
                      <a:pt x="81" y="181"/>
                    </a:lnTo>
                    <a:lnTo>
                      <a:pt x="79" y="181"/>
                    </a:lnTo>
                    <a:lnTo>
                      <a:pt x="76" y="186"/>
                    </a:lnTo>
                    <a:lnTo>
                      <a:pt x="73" y="191"/>
                    </a:lnTo>
                    <a:lnTo>
                      <a:pt x="69" y="194"/>
                    </a:lnTo>
                    <a:lnTo>
                      <a:pt x="66" y="198"/>
                    </a:lnTo>
                    <a:lnTo>
                      <a:pt x="63" y="197"/>
                    </a:lnTo>
                    <a:lnTo>
                      <a:pt x="59" y="197"/>
                    </a:lnTo>
                    <a:lnTo>
                      <a:pt x="59" y="195"/>
                    </a:lnTo>
                    <a:lnTo>
                      <a:pt x="62" y="193"/>
                    </a:lnTo>
                    <a:lnTo>
                      <a:pt x="65" y="191"/>
                    </a:lnTo>
                    <a:lnTo>
                      <a:pt x="65" y="188"/>
                    </a:lnTo>
                    <a:lnTo>
                      <a:pt x="61" y="191"/>
                    </a:lnTo>
                    <a:lnTo>
                      <a:pt x="56" y="191"/>
                    </a:lnTo>
                    <a:lnTo>
                      <a:pt x="56" y="193"/>
                    </a:lnTo>
                    <a:lnTo>
                      <a:pt x="55" y="194"/>
                    </a:lnTo>
                    <a:lnTo>
                      <a:pt x="51" y="194"/>
                    </a:lnTo>
                    <a:lnTo>
                      <a:pt x="48" y="191"/>
                    </a:lnTo>
                    <a:lnTo>
                      <a:pt x="50" y="190"/>
                    </a:lnTo>
                    <a:lnTo>
                      <a:pt x="52" y="190"/>
                    </a:lnTo>
                    <a:lnTo>
                      <a:pt x="51" y="188"/>
                    </a:lnTo>
                    <a:lnTo>
                      <a:pt x="50" y="188"/>
                    </a:lnTo>
                    <a:lnTo>
                      <a:pt x="50" y="186"/>
                    </a:lnTo>
                    <a:lnTo>
                      <a:pt x="54" y="183"/>
                    </a:lnTo>
                    <a:lnTo>
                      <a:pt x="54" y="180"/>
                    </a:lnTo>
                    <a:lnTo>
                      <a:pt x="56" y="180"/>
                    </a:lnTo>
                    <a:lnTo>
                      <a:pt x="59" y="177"/>
                    </a:lnTo>
                    <a:lnTo>
                      <a:pt x="62" y="177"/>
                    </a:lnTo>
                    <a:lnTo>
                      <a:pt x="62" y="175"/>
                    </a:lnTo>
                    <a:lnTo>
                      <a:pt x="63" y="170"/>
                    </a:lnTo>
                    <a:lnTo>
                      <a:pt x="68" y="166"/>
                    </a:lnTo>
                    <a:lnTo>
                      <a:pt x="69" y="168"/>
                    </a:lnTo>
                    <a:lnTo>
                      <a:pt x="74" y="166"/>
                    </a:lnTo>
                    <a:lnTo>
                      <a:pt x="79" y="168"/>
                    </a:lnTo>
                    <a:lnTo>
                      <a:pt x="80" y="166"/>
                    </a:lnTo>
                    <a:lnTo>
                      <a:pt x="83" y="166"/>
                    </a:lnTo>
                    <a:lnTo>
                      <a:pt x="85" y="165"/>
                    </a:lnTo>
                    <a:lnTo>
                      <a:pt x="87" y="163"/>
                    </a:lnTo>
                    <a:lnTo>
                      <a:pt x="87" y="165"/>
                    </a:lnTo>
                    <a:lnTo>
                      <a:pt x="91" y="168"/>
                    </a:lnTo>
                    <a:lnTo>
                      <a:pt x="92" y="169"/>
                    </a:lnTo>
                    <a:lnTo>
                      <a:pt x="98" y="172"/>
                    </a:lnTo>
                    <a:lnTo>
                      <a:pt x="99" y="175"/>
                    </a:lnTo>
                    <a:lnTo>
                      <a:pt x="101" y="176"/>
                    </a:lnTo>
                    <a:lnTo>
                      <a:pt x="102" y="176"/>
                    </a:lnTo>
                    <a:lnTo>
                      <a:pt x="106" y="181"/>
                    </a:lnTo>
                    <a:lnTo>
                      <a:pt x="105" y="179"/>
                    </a:lnTo>
                    <a:lnTo>
                      <a:pt x="108" y="177"/>
                    </a:lnTo>
                    <a:lnTo>
                      <a:pt x="108" y="176"/>
                    </a:lnTo>
                    <a:lnTo>
                      <a:pt x="105" y="176"/>
                    </a:lnTo>
                    <a:lnTo>
                      <a:pt x="103" y="176"/>
                    </a:lnTo>
                    <a:lnTo>
                      <a:pt x="103" y="173"/>
                    </a:lnTo>
                    <a:lnTo>
                      <a:pt x="106" y="172"/>
                    </a:lnTo>
                    <a:lnTo>
                      <a:pt x="112" y="172"/>
                    </a:lnTo>
                    <a:lnTo>
                      <a:pt x="113" y="173"/>
                    </a:lnTo>
                    <a:lnTo>
                      <a:pt x="114" y="173"/>
                    </a:lnTo>
                    <a:lnTo>
                      <a:pt x="114" y="169"/>
                    </a:lnTo>
                    <a:lnTo>
                      <a:pt x="116" y="168"/>
                    </a:lnTo>
                    <a:lnTo>
                      <a:pt x="116" y="165"/>
                    </a:lnTo>
                    <a:lnTo>
                      <a:pt x="114" y="166"/>
                    </a:lnTo>
                    <a:lnTo>
                      <a:pt x="114" y="168"/>
                    </a:lnTo>
                    <a:lnTo>
                      <a:pt x="112" y="170"/>
                    </a:lnTo>
                    <a:lnTo>
                      <a:pt x="109" y="172"/>
                    </a:lnTo>
                    <a:lnTo>
                      <a:pt x="105" y="170"/>
                    </a:lnTo>
                    <a:lnTo>
                      <a:pt x="101" y="169"/>
                    </a:lnTo>
                    <a:lnTo>
                      <a:pt x="99" y="168"/>
                    </a:lnTo>
                    <a:lnTo>
                      <a:pt x="97" y="166"/>
                    </a:lnTo>
                    <a:lnTo>
                      <a:pt x="92" y="168"/>
                    </a:lnTo>
                    <a:lnTo>
                      <a:pt x="90" y="161"/>
                    </a:lnTo>
                    <a:lnTo>
                      <a:pt x="90" y="157"/>
                    </a:lnTo>
                    <a:lnTo>
                      <a:pt x="91" y="155"/>
                    </a:lnTo>
                    <a:lnTo>
                      <a:pt x="94" y="157"/>
                    </a:lnTo>
                    <a:lnTo>
                      <a:pt x="94" y="159"/>
                    </a:lnTo>
                    <a:lnTo>
                      <a:pt x="95" y="161"/>
                    </a:lnTo>
                    <a:lnTo>
                      <a:pt x="98" y="158"/>
                    </a:lnTo>
                    <a:lnTo>
                      <a:pt x="98" y="154"/>
                    </a:lnTo>
                    <a:lnTo>
                      <a:pt x="97" y="155"/>
                    </a:lnTo>
                    <a:lnTo>
                      <a:pt x="95" y="154"/>
                    </a:lnTo>
                    <a:lnTo>
                      <a:pt x="95" y="151"/>
                    </a:lnTo>
                    <a:lnTo>
                      <a:pt x="98" y="147"/>
                    </a:lnTo>
                    <a:lnTo>
                      <a:pt x="98" y="144"/>
                    </a:lnTo>
                    <a:lnTo>
                      <a:pt x="99" y="140"/>
                    </a:lnTo>
                    <a:lnTo>
                      <a:pt x="98" y="133"/>
                    </a:lnTo>
                    <a:lnTo>
                      <a:pt x="97" y="129"/>
                    </a:lnTo>
                    <a:lnTo>
                      <a:pt x="95" y="128"/>
                    </a:lnTo>
                    <a:lnTo>
                      <a:pt x="95" y="125"/>
                    </a:lnTo>
                    <a:lnTo>
                      <a:pt x="95" y="123"/>
                    </a:lnTo>
                    <a:lnTo>
                      <a:pt x="97" y="122"/>
                    </a:lnTo>
                    <a:lnTo>
                      <a:pt x="98" y="122"/>
                    </a:lnTo>
                    <a:lnTo>
                      <a:pt x="99" y="123"/>
                    </a:lnTo>
                    <a:lnTo>
                      <a:pt x="102" y="123"/>
                    </a:lnTo>
                    <a:lnTo>
                      <a:pt x="103" y="126"/>
                    </a:lnTo>
                    <a:lnTo>
                      <a:pt x="103" y="126"/>
                    </a:lnTo>
                    <a:lnTo>
                      <a:pt x="103" y="125"/>
                    </a:lnTo>
                    <a:lnTo>
                      <a:pt x="102" y="121"/>
                    </a:lnTo>
                    <a:lnTo>
                      <a:pt x="99" y="121"/>
                    </a:lnTo>
                    <a:lnTo>
                      <a:pt x="98" y="119"/>
                    </a:lnTo>
                    <a:lnTo>
                      <a:pt x="98" y="116"/>
                    </a:lnTo>
                    <a:lnTo>
                      <a:pt x="99" y="114"/>
                    </a:lnTo>
                    <a:lnTo>
                      <a:pt x="108" y="104"/>
                    </a:lnTo>
                    <a:lnTo>
                      <a:pt x="110" y="104"/>
                    </a:lnTo>
                    <a:lnTo>
                      <a:pt x="113" y="104"/>
                    </a:lnTo>
                    <a:lnTo>
                      <a:pt x="114" y="107"/>
                    </a:lnTo>
                    <a:lnTo>
                      <a:pt x="117" y="110"/>
                    </a:lnTo>
                    <a:lnTo>
                      <a:pt x="120" y="110"/>
                    </a:lnTo>
                    <a:lnTo>
                      <a:pt x="126" y="114"/>
                    </a:lnTo>
                    <a:lnTo>
                      <a:pt x="126" y="116"/>
                    </a:lnTo>
                    <a:lnTo>
                      <a:pt x="128" y="119"/>
                    </a:lnTo>
                    <a:lnTo>
                      <a:pt x="130" y="126"/>
                    </a:lnTo>
                    <a:lnTo>
                      <a:pt x="130" y="130"/>
                    </a:lnTo>
                    <a:lnTo>
                      <a:pt x="130" y="136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4" y="136"/>
                    </a:lnTo>
                    <a:lnTo>
                      <a:pt x="137" y="139"/>
                    </a:lnTo>
                    <a:lnTo>
                      <a:pt x="137" y="141"/>
                    </a:lnTo>
                    <a:lnTo>
                      <a:pt x="138" y="140"/>
                    </a:lnTo>
                    <a:lnTo>
                      <a:pt x="139" y="139"/>
                    </a:lnTo>
                    <a:lnTo>
                      <a:pt x="142" y="139"/>
                    </a:lnTo>
                    <a:lnTo>
                      <a:pt x="141" y="137"/>
                    </a:lnTo>
                    <a:lnTo>
                      <a:pt x="137" y="137"/>
                    </a:lnTo>
                    <a:lnTo>
                      <a:pt x="135" y="134"/>
                    </a:lnTo>
                    <a:lnTo>
                      <a:pt x="134" y="133"/>
                    </a:lnTo>
                    <a:lnTo>
                      <a:pt x="132" y="132"/>
                    </a:lnTo>
                    <a:lnTo>
                      <a:pt x="135" y="129"/>
                    </a:lnTo>
                    <a:lnTo>
                      <a:pt x="135" y="128"/>
                    </a:lnTo>
                    <a:lnTo>
                      <a:pt x="135" y="118"/>
                    </a:lnTo>
                    <a:lnTo>
                      <a:pt x="134" y="115"/>
                    </a:lnTo>
                    <a:lnTo>
                      <a:pt x="135" y="112"/>
                    </a:lnTo>
                    <a:lnTo>
                      <a:pt x="141" y="112"/>
                    </a:lnTo>
                    <a:lnTo>
                      <a:pt x="142" y="112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53" y="116"/>
                    </a:lnTo>
                    <a:lnTo>
                      <a:pt x="159" y="115"/>
                    </a:lnTo>
                    <a:lnTo>
                      <a:pt x="163" y="114"/>
                    </a:lnTo>
                    <a:lnTo>
                      <a:pt x="166" y="114"/>
                    </a:lnTo>
                    <a:lnTo>
                      <a:pt x="167" y="116"/>
                    </a:lnTo>
                    <a:lnTo>
                      <a:pt x="173" y="116"/>
                    </a:lnTo>
                    <a:lnTo>
                      <a:pt x="175" y="118"/>
                    </a:lnTo>
                    <a:lnTo>
                      <a:pt x="178" y="118"/>
                    </a:lnTo>
                    <a:lnTo>
                      <a:pt x="178" y="116"/>
                    </a:lnTo>
                    <a:lnTo>
                      <a:pt x="175" y="115"/>
                    </a:lnTo>
                    <a:lnTo>
                      <a:pt x="173" y="115"/>
                    </a:lnTo>
                    <a:lnTo>
                      <a:pt x="168" y="114"/>
                    </a:lnTo>
                    <a:lnTo>
                      <a:pt x="167" y="112"/>
                    </a:lnTo>
                    <a:lnTo>
                      <a:pt x="167" y="111"/>
                    </a:lnTo>
                    <a:lnTo>
                      <a:pt x="170" y="111"/>
                    </a:lnTo>
                    <a:lnTo>
                      <a:pt x="173" y="110"/>
                    </a:lnTo>
                    <a:lnTo>
                      <a:pt x="182" y="110"/>
                    </a:lnTo>
                    <a:lnTo>
                      <a:pt x="188" y="108"/>
                    </a:lnTo>
                    <a:lnTo>
                      <a:pt x="193" y="110"/>
                    </a:lnTo>
                    <a:lnTo>
                      <a:pt x="196" y="112"/>
                    </a:lnTo>
                    <a:lnTo>
                      <a:pt x="199" y="111"/>
                    </a:lnTo>
                    <a:lnTo>
                      <a:pt x="202" y="111"/>
                    </a:lnTo>
                    <a:lnTo>
                      <a:pt x="200" y="110"/>
                    </a:lnTo>
                    <a:lnTo>
                      <a:pt x="199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3" y="105"/>
                    </a:lnTo>
                    <a:lnTo>
                      <a:pt x="190" y="105"/>
                    </a:lnTo>
                    <a:lnTo>
                      <a:pt x="189" y="104"/>
                    </a:lnTo>
                    <a:lnTo>
                      <a:pt x="182" y="104"/>
                    </a:lnTo>
                    <a:lnTo>
                      <a:pt x="182" y="104"/>
                    </a:lnTo>
                    <a:lnTo>
                      <a:pt x="184" y="103"/>
                    </a:lnTo>
                    <a:lnTo>
                      <a:pt x="185" y="99"/>
                    </a:lnTo>
                    <a:lnTo>
                      <a:pt x="188" y="99"/>
                    </a:lnTo>
                    <a:lnTo>
                      <a:pt x="190" y="96"/>
                    </a:lnTo>
                    <a:lnTo>
                      <a:pt x="192" y="93"/>
                    </a:lnTo>
                    <a:lnTo>
                      <a:pt x="199" y="89"/>
                    </a:lnTo>
                    <a:lnTo>
                      <a:pt x="203" y="89"/>
                    </a:lnTo>
                    <a:lnTo>
                      <a:pt x="208" y="85"/>
                    </a:lnTo>
                    <a:lnTo>
                      <a:pt x="208" y="83"/>
                    </a:lnTo>
                    <a:lnTo>
                      <a:pt x="202" y="86"/>
                    </a:lnTo>
                    <a:lnTo>
                      <a:pt x="196" y="87"/>
                    </a:lnTo>
                    <a:lnTo>
                      <a:pt x="189" y="93"/>
                    </a:lnTo>
                    <a:lnTo>
                      <a:pt x="189" y="96"/>
                    </a:lnTo>
                    <a:lnTo>
                      <a:pt x="188" y="96"/>
                    </a:lnTo>
                    <a:lnTo>
                      <a:pt x="186" y="93"/>
                    </a:lnTo>
                    <a:lnTo>
                      <a:pt x="186" y="92"/>
                    </a:lnTo>
                    <a:lnTo>
                      <a:pt x="184" y="94"/>
                    </a:lnTo>
                    <a:lnTo>
                      <a:pt x="182" y="96"/>
                    </a:lnTo>
                    <a:lnTo>
                      <a:pt x="178" y="99"/>
                    </a:lnTo>
                    <a:lnTo>
                      <a:pt x="179" y="100"/>
                    </a:lnTo>
                    <a:lnTo>
                      <a:pt x="181" y="100"/>
                    </a:lnTo>
                    <a:lnTo>
                      <a:pt x="175" y="104"/>
                    </a:lnTo>
                    <a:lnTo>
                      <a:pt x="173" y="104"/>
                    </a:lnTo>
                    <a:lnTo>
                      <a:pt x="163" y="108"/>
                    </a:lnTo>
                    <a:lnTo>
                      <a:pt x="160" y="110"/>
                    </a:lnTo>
                    <a:lnTo>
                      <a:pt x="159" y="108"/>
                    </a:lnTo>
                    <a:lnTo>
                      <a:pt x="150" y="108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1" y="105"/>
                    </a:lnTo>
                    <a:lnTo>
                      <a:pt x="141" y="103"/>
                    </a:lnTo>
                    <a:lnTo>
                      <a:pt x="145" y="100"/>
                    </a:lnTo>
                    <a:lnTo>
                      <a:pt x="148" y="100"/>
                    </a:lnTo>
                    <a:lnTo>
                      <a:pt x="150" y="99"/>
                    </a:lnTo>
                    <a:lnTo>
                      <a:pt x="155" y="99"/>
                    </a:lnTo>
                    <a:lnTo>
                      <a:pt x="157" y="96"/>
                    </a:lnTo>
                    <a:lnTo>
                      <a:pt x="155" y="96"/>
                    </a:lnTo>
                    <a:lnTo>
                      <a:pt x="152" y="97"/>
                    </a:lnTo>
                    <a:lnTo>
                      <a:pt x="149" y="97"/>
                    </a:lnTo>
                    <a:lnTo>
                      <a:pt x="145" y="99"/>
                    </a:lnTo>
                    <a:lnTo>
                      <a:pt x="144" y="97"/>
                    </a:lnTo>
                    <a:lnTo>
                      <a:pt x="144" y="96"/>
                    </a:lnTo>
                    <a:lnTo>
                      <a:pt x="146" y="93"/>
                    </a:lnTo>
                    <a:lnTo>
                      <a:pt x="144" y="93"/>
                    </a:lnTo>
                    <a:lnTo>
                      <a:pt x="139" y="94"/>
                    </a:lnTo>
                    <a:lnTo>
                      <a:pt x="139" y="99"/>
                    </a:lnTo>
                    <a:lnTo>
                      <a:pt x="135" y="103"/>
                    </a:lnTo>
                    <a:lnTo>
                      <a:pt x="131" y="103"/>
                    </a:lnTo>
                    <a:lnTo>
                      <a:pt x="126" y="100"/>
                    </a:lnTo>
                    <a:lnTo>
                      <a:pt x="120" y="100"/>
                    </a:lnTo>
                    <a:lnTo>
                      <a:pt x="119" y="97"/>
                    </a:lnTo>
                    <a:lnTo>
                      <a:pt x="119" y="96"/>
                    </a:lnTo>
                    <a:lnTo>
                      <a:pt x="116" y="96"/>
                    </a:lnTo>
                    <a:lnTo>
                      <a:pt x="113" y="94"/>
                    </a:lnTo>
                    <a:lnTo>
                      <a:pt x="113" y="93"/>
                    </a:lnTo>
                    <a:lnTo>
                      <a:pt x="114" y="90"/>
                    </a:lnTo>
                    <a:lnTo>
                      <a:pt x="117" y="87"/>
                    </a:lnTo>
                    <a:lnTo>
                      <a:pt x="120" y="85"/>
                    </a:lnTo>
                    <a:lnTo>
                      <a:pt x="123" y="82"/>
                    </a:lnTo>
                    <a:lnTo>
                      <a:pt x="127" y="81"/>
                    </a:lnTo>
                    <a:lnTo>
                      <a:pt x="128" y="78"/>
                    </a:lnTo>
                    <a:lnTo>
                      <a:pt x="131" y="79"/>
                    </a:lnTo>
                    <a:lnTo>
                      <a:pt x="137" y="79"/>
                    </a:lnTo>
                    <a:lnTo>
                      <a:pt x="138" y="79"/>
                    </a:lnTo>
                    <a:lnTo>
                      <a:pt x="141" y="79"/>
                    </a:lnTo>
                    <a:lnTo>
                      <a:pt x="145" y="82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6" y="82"/>
                    </a:lnTo>
                    <a:lnTo>
                      <a:pt x="157" y="81"/>
                    </a:lnTo>
                    <a:lnTo>
                      <a:pt x="155" y="79"/>
                    </a:lnTo>
                    <a:lnTo>
                      <a:pt x="150" y="81"/>
                    </a:lnTo>
                    <a:lnTo>
                      <a:pt x="145" y="79"/>
                    </a:lnTo>
                    <a:lnTo>
                      <a:pt x="141" y="78"/>
                    </a:lnTo>
                    <a:lnTo>
                      <a:pt x="138" y="76"/>
                    </a:lnTo>
                    <a:lnTo>
                      <a:pt x="132" y="78"/>
                    </a:lnTo>
                    <a:lnTo>
                      <a:pt x="127" y="76"/>
                    </a:lnTo>
                    <a:lnTo>
                      <a:pt x="126" y="76"/>
                    </a:lnTo>
                    <a:lnTo>
                      <a:pt x="124" y="78"/>
                    </a:lnTo>
                    <a:lnTo>
                      <a:pt x="121" y="81"/>
                    </a:lnTo>
                    <a:lnTo>
                      <a:pt x="117" y="83"/>
                    </a:lnTo>
                    <a:lnTo>
                      <a:pt x="112" y="86"/>
                    </a:lnTo>
                    <a:lnTo>
                      <a:pt x="109" y="90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2" y="85"/>
                    </a:lnTo>
                    <a:lnTo>
                      <a:pt x="101" y="85"/>
                    </a:lnTo>
                    <a:lnTo>
                      <a:pt x="99" y="83"/>
                    </a:lnTo>
                    <a:lnTo>
                      <a:pt x="98" y="79"/>
                    </a:lnTo>
                    <a:lnTo>
                      <a:pt x="98" y="76"/>
                    </a:lnTo>
                    <a:lnTo>
                      <a:pt x="97" y="75"/>
                    </a:lnTo>
                    <a:lnTo>
                      <a:pt x="97" y="71"/>
                    </a:lnTo>
                    <a:lnTo>
                      <a:pt x="98" y="69"/>
                    </a:lnTo>
                    <a:lnTo>
                      <a:pt x="99" y="71"/>
                    </a:lnTo>
                    <a:lnTo>
                      <a:pt x="102" y="69"/>
                    </a:lnTo>
                    <a:lnTo>
                      <a:pt x="105" y="71"/>
                    </a:lnTo>
                    <a:lnTo>
                      <a:pt x="112" y="71"/>
                    </a:lnTo>
                    <a:lnTo>
                      <a:pt x="116" y="74"/>
                    </a:lnTo>
                    <a:lnTo>
                      <a:pt x="119" y="74"/>
                    </a:lnTo>
                    <a:lnTo>
                      <a:pt x="120" y="75"/>
                    </a:lnTo>
                    <a:lnTo>
                      <a:pt x="121" y="75"/>
                    </a:lnTo>
                    <a:lnTo>
                      <a:pt x="126" y="74"/>
                    </a:lnTo>
                    <a:lnTo>
                      <a:pt x="128" y="74"/>
                    </a:lnTo>
                    <a:lnTo>
                      <a:pt x="130" y="74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8" y="71"/>
                    </a:lnTo>
                    <a:lnTo>
                      <a:pt x="144" y="69"/>
                    </a:lnTo>
                    <a:lnTo>
                      <a:pt x="145" y="68"/>
                    </a:lnTo>
                    <a:lnTo>
                      <a:pt x="144" y="67"/>
                    </a:lnTo>
                    <a:lnTo>
                      <a:pt x="142" y="67"/>
                    </a:lnTo>
                    <a:lnTo>
                      <a:pt x="141" y="68"/>
                    </a:lnTo>
                    <a:lnTo>
                      <a:pt x="139" y="68"/>
                    </a:lnTo>
                    <a:lnTo>
                      <a:pt x="137" y="69"/>
                    </a:lnTo>
                    <a:lnTo>
                      <a:pt x="131" y="69"/>
                    </a:lnTo>
                    <a:lnTo>
                      <a:pt x="127" y="71"/>
                    </a:lnTo>
                    <a:lnTo>
                      <a:pt x="124" y="72"/>
                    </a:lnTo>
                    <a:lnTo>
                      <a:pt x="121" y="71"/>
                    </a:lnTo>
                    <a:lnTo>
                      <a:pt x="120" y="72"/>
                    </a:lnTo>
                    <a:lnTo>
                      <a:pt x="117" y="72"/>
                    </a:lnTo>
                    <a:lnTo>
                      <a:pt x="114" y="69"/>
                    </a:lnTo>
                    <a:lnTo>
                      <a:pt x="113" y="69"/>
                    </a:lnTo>
                    <a:lnTo>
                      <a:pt x="112" y="68"/>
                    </a:lnTo>
                    <a:lnTo>
                      <a:pt x="109" y="68"/>
                    </a:lnTo>
                    <a:lnTo>
                      <a:pt x="105" y="67"/>
                    </a:lnTo>
                    <a:lnTo>
                      <a:pt x="101" y="67"/>
                    </a:lnTo>
                    <a:lnTo>
                      <a:pt x="98" y="65"/>
                    </a:lnTo>
                    <a:lnTo>
                      <a:pt x="98" y="64"/>
                    </a:lnTo>
                    <a:lnTo>
                      <a:pt x="99" y="63"/>
                    </a:lnTo>
                    <a:lnTo>
                      <a:pt x="99" y="60"/>
                    </a:lnTo>
                    <a:lnTo>
                      <a:pt x="101" y="58"/>
                    </a:lnTo>
                    <a:lnTo>
                      <a:pt x="102" y="58"/>
                    </a:lnTo>
                    <a:lnTo>
                      <a:pt x="103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08" y="57"/>
                    </a:lnTo>
                    <a:lnTo>
                      <a:pt x="105" y="57"/>
                    </a:lnTo>
                    <a:lnTo>
                      <a:pt x="103" y="56"/>
                    </a:lnTo>
                    <a:lnTo>
                      <a:pt x="103" y="54"/>
                    </a:lnTo>
                    <a:lnTo>
                      <a:pt x="108" y="54"/>
                    </a:lnTo>
                    <a:lnTo>
                      <a:pt x="112" y="52"/>
                    </a:lnTo>
                    <a:lnTo>
                      <a:pt x="116" y="52"/>
                    </a:lnTo>
                    <a:lnTo>
                      <a:pt x="117" y="50"/>
                    </a:lnTo>
                    <a:lnTo>
                      <a:pt x="120" y="50"/>
                    </a:lnTo>
                    <a:lnTo>
                      <a:pt x="121" y="50"/>
                    </a:lnTo>
                    <a:lnTo>
                      <a:pt x="124" y="50"/>
                    </a:lnTo>
                    <a:lnTo>
                      <a:pt x="124" y="49"/>
                    </a:lnTo>
                    <a:lnTo>
                      <a:pt x="123" y="47"/>
                    </a:lnTo>
                    <a:lnTo>
                      <a:pt x="117" y="49"/>
                    </a:lnTo>
                    <a:lnTo>
                      <a:pt x="113" y="49"/>
                    </a:lnTo>
                    <a:lnTo>
                      <a:pt x="109" y="50"/>
                    </a:lnTo>
                    <a:lnTo>
                      <a:pt x="106" y="50"/>
                    </a:lnTo>
                    <a:lnTo>
                      <a:pt x="105" y="52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7"/>
                    </a:lnTo>
                    <a:lnTo>
                      <a:pt x="105" y="46"/>
                    </a:lnTo>
                    <a:lnTo>
                      <a:pt x="109" y="43"/>
                    </a:lnTo>
                    <a:lnTo>
                      <a:pt x="113" y="43"/>
                    </a:lnTo>
                    <a:lnTo>
                      <a:pt x="116" y="42"/>
                    </a:lnTo>
                    <a:lnTo>
                      <a:pt x="112" y="42"/>
                    </a:lnTo>
                    <a:lnTo>
                      <a:pt x="112" y="40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09" y="40"/>
                    </a:lnTo>
                    <a:lnTo>
                      <a:pt x="108" y="38"/>
                    </a:lnTo>
                    <a:lnTo>
                      <a:pt x="106" y="39"/>
                    </a:lnTo>
                    <a:lnTo>
                      <a:pt x="105" y="40"/>
                    </a:lnTo>
                    <a:lnTo>
                      <a:pt x="102" y="40"/>
                    </a:lnTo>
                    <a:lnTo>
                      <a:pt x="102" y="42"/>
                    </a:lnTo>
                    <a:lnTo>
                      <a:pt x="101" y="45"/>
                    </a:lnTo>
                    <a:lnTo>
                      <a:pt x="98" y="45"/>
                    </a:lnTo>
                    <a:lnTo>
                      <a:pt x="98" y="42"/>
                    </a:lnTo>
                    <a:lnTo>
                      <a:pt x="98" y="39"/>
                    </a:lnTo>
                    <a:lnTo>
                      <a:pt x="97" y="39"/>
                    </a:lnTo>
                    <a:lnTo>
                      <a:pt x="97" y="38"/>
                    </a:lnTo>
                    <a:lnTo>
                      <a:pt x="97" y="36"/>
                    </a:lnTo>
                    <a:lnTo>
                      <a:pt x="99" y="38"/>
                    </a:lnTo>
                    <a:lnTo>
                      <a:pt x="99" y="34"/>
                    </a:lnTo>
                    <a:lnTo>
                      <a:pt x="102" y="34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9" y="29"/>
                    </a:lnTo>
                    <a:lnTo>
                      <a:pt x="110" y="29"/>
                    </a:lnTo>
                    <a:lnTo>
                      <a:pt x="114" y="28"/>
                    </a:lnTo>
                    <a:lnTo>
                      <a:pt x="120" y="27"/>
                    </a:lnTo>
                    <a:lnTo>
                      <a:pt x="121" y="27"/>
                    </a:lnTo>
                    <a:lnTo>
                      <a:pt x="124" y="27"/>
                    </a:lnTo>
                    <a:lnTo>
                      <a:pt x="124" y="28"/>
                    </a:lnTo>
                    <a:lnTo>
                      <a:pt x="123" y="29"/>
                    </a:lnTo>
                    <a:lnTo>
                      <a:pt x="123" y="36"/>
                    </a:lnTo>
                    <a:lnTo>
                      <a:pt x="124" y="36"/>
                    </a:lnTo>
                    <a:lnTo>
                      <a:pt x="126" y="32"/>
                    </a:lnTo>
                    <a:lnTo>
                      <a:pt x="128" y="31"/>
                    </a:lnTo>
                    <a:lnTo>
                      <a:pt x="128" y="31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30" y="34"/>
                    </a:lnTo>
                    <a:lnTo>
                      <a:pt x="130" y="31"/>
                    </a:lnTo>
                    <a:lnTo>
                      <a:pt x="131" y="29"/>
                    </a:lnTo>
                    <a:lnTo>
                      <a:pt x="130" y="28"/>
                    </a:lnTo>
                    <a:lnTo>
                      <a:pt x="131" y="25"/>
                    </a:lnTo>
                    <a:lnTo>
                      <a:pt x="132" y="25"/>
                    </a:lnTo>
                    <a:lnTo>
                      <a:pt x="135" y="21"/>
                    </a:lnTo>
                    <a:lnTo>
                      <a:pt x="137" y="22"/>
                    </a:lnTo>
                    <a:lnTo>
                      <a:pt x="137" y="24"/>
                    </a:lnTo>
                    <a:lnTo>
                      <a:pt x="137" y="28"/>
                    </a:lnTo>
                    <a:lnTo>
                      <a:pt x="139" y="29"/>
                    </a:lnTo>
                    <a:lnTo>
                      <a:pt x="141" y="32"/>
                    </a:lnTo>
                    <a:lnTo>
                      <a:pt x="139" y="34"/>
                    </a:lnTo>
                    <a:lnTo>
                      <a:pt x="141" y="36"/>
                    </a:lnTo>
                    <a:lnTo>
                      <a:pt x="139" y="38"/>
                    </a:lnTo>
                    <a:lnTo>
                      <a:pt x="142" y="39"/>
                    </a:lnTo>
                    <a:lnTo>
                      <a:pt x="144" y="39"/>
                    </a:lnTo>
                    <a:lnTo>
                      <a:pt x="142" y="36"/>
                    </a:lnTo>
                    <a:lnTo>
                      <a:pt x="142" y="34"/>
                    </a:lnTo>
                    <a:lnTo>
                      <a:pt x="144" y="34"/>
                    </a:lnTo>
                    <a:lnTo>
                      <a:pt x="146" y="29"/>
                    </a:lnTo>
                    <a:lnTo>
                      <a:pt x="148" y="29"/>
                    </a:lnTo>
                    <a:lnTo>
                      <a:pt x="149" y="32"/>
                    </a:lnTo>
                    <a:lnTo>
                      <a:pt x="150" y="35"/>
                    </a:lnTo>
                    <a:lnTo>
                      <a:pt x="149" y="38"/>
                    </a:lnTo>
                    <a:lnTo>
                      <a:pt x="150" y="39"/>
                    </a:lnTo>
                    <a:lnTo>
                      <a:pt x="150" y="42"/>
                    </a:lnTo>
                    <a:lnTo>
                      <a:pt x="152" y="40"/>
                    </a:lnTo>
                    <a:lnTo>
                      <a:pt x="152" y="36"/>
                    </a:lnTo>
                    <a:lnTo>
                      <a:pt x="153" y="36"/>
                    </a:lnTo>
                    <a:lnTo>
                      <a:pt x="155" y="35"/>
                    </a:lnTo>
                    <a:lnTo>
                      <a:pt x="156" y="36"/>
                    </a:lnTo>
                    <a:lnTo>
                      <a:pt x="155" y="38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59" y="39"/>
                    </a:lnTo>
                    <a:lnTo>
                      <a:pt x="160" y="39"/>
                    </a:lnTo>
                    <a:lnTo>
                      <a:pt x="159" y="42"/>
                    </a:lnTo>
                    <a:lnTo>
                      <a:pt x="160" y="40"/>
                    </a:lnTo>
                    <a:lnTo>
                      <a:pt x="160" y="38"/>
                    </a:lnTo>
                    <a:lnTo>
                      <a:pt x="159" y="34"/>
                    </a:lnTo>
                    <a:lnTo>
                      <a:pt x="157" y="34"/>
                    </a:lnTo>
                    <a:lnTo>
                      <a:pt x="156" y="31"/>
                    </a:lnTo>
                    <a:lnTo>
                      <a:pt x="156" y="28"/>
                    </a:lnTo>
                    <a:lnTo>
                      <a:pt x="155" y="27"/>
                    </a:lnTo>
                    <a:lnTo>
                      <a:pt x="153" y="24"/>
                    </a:lnTo>
                    <a:lnTo>
                      <a:pt x="152" y="22"/>
                    </a:lnTo>
                    <a:lnTo>
                      <a:pt x="152" y="20"/>
                    </a:lnTo>
                    <a:lnTo>
                      <a:pt x="155" y="20"/>
                    </a:lnTo>
                    <a:lnTo>
                      <a:pt x="156" y="22"/>
                    </a:lnTo>
                    <a:lnTo>
                      <a:pt x="159" y="21"/>
                    </a:lnTo>
                    <a:lnTo>
                      <a:pt x="161" y="22"/>
                    </a:lnTo>
                    <a:lnTo>
                      <a:pt x="163" y="21"/>
                    </a:lnTo>
                    <a:lnTo>
                      <a:pt x="163" y="16"/>
                    </a:lnTo>
                    <a:lnTo>
                      <a:pt x="161" y="14"/>
                    </a:lnTo>
                    <a:lnTo>
                      <a:pt x="161" y="11"/>
                    </a:lnTo>
                    <a:lnTo>
                      <a:pt x="166" y="10"/>
                    </a:lnTo>
                    <a:lnTo>
                      <a:pt x="166" y="11"/>
                    </a:lnTo>
                    <a:lnTo>
                      <a:pt x="171" y="11"/>
                    </a:lnTo>
                    <a:lnTo>
                      <a:pt x="173" y="13"/>
                    </a:lnTo>
                    <a:lnTo>
                      <a:pt x="173" y="16"/>
                    </a:lnTo>
                    <a:lnTo>
                      <a:pt x="171" y="17"/>
                    </a:lnTo>
                    <a:lnTo>
                      <a:pt x="171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5" y="25"/>
                    </a:lnTo>
                    <a:lnTo>
                      <a:pt x="175" y="31"/>
                    </a:lnTo>
                    <a:lnTo>
                      <a:pt x="178" y="31"/>
                    </a:lnTo>
                    <a:lnTo>
                      <a:pt x="179" y="28"/>
                    </a:lnTo>
                    <a:lnTo>
                      <a:pt x="181" y="28"/>
                    </a:lnTo>
                    <a:lnTo>
                      <a:pt x="181" y="29"/>
                    </a:lnTo>
                    <a:lnTo>
                      <a:pt x="182" y="31"/>
                    </a:lnTo>
                    <a:lnTo>
                      <a:pt x="184" y="29"/>
                    </a:lnTo>
                    <a:lnTo>
                      <a:pt x="185" y="28"/>
                    </a:lnTo>
                    <a:lnTo>
                      <a:pt x="188" y="27"/>
                    </a:lnTo>
                    <a:lnTo>
                      <a:pt x="189" y="25"/>
                    </a:lnTo>
                    <a:lnTo>
                      <a:pt x="186" y="21"/>
                    </a:lnTo>
                    <a:lnTo>
                      <a:pt x="188" y="18"/>
                    </a:lnTo>
                    <a:lnTo>
                      <a:pt x="190" y="18"/>
                    </a:lnTo>
                    <a:lnTo>
                      <a:pt x="192" y="20"/>
                    </a:lnTo>
                    <a:lnTo>
                      <a:pt x="196" y="20"/>
                    </a:lnTo>
                    <a:lnTo>
                      <a:pt x="196" y="18"/>
                    </a:lnTo>
                    <a:lnTo>
                      <a:pt x="192" y="16"/>
                    </a:lnTo>
                    <a:lnTo>
                      <a:pt x="190" y="11"/>
                    </a:lnTo>
                    <a:lnTo>
                      <a:pt x="192" y="10"/>
                    </a:lnTo>
                    <a:lnTo>
                      <a:pt x="192" y="7"/>
                    </a:lnTo>
                    <a:lnTo>
                      <a:pt x="195" y="7"/>
                    </a:lnTo>
                    <a:lnTo>
                      <a:pt x="199" y="10"/>
                    </a:lnTo>
                    <a:lnTo>
                      <a:pt x="200" y="14"/>
                    </a:lnTo>
                    <a:lnTo>
                      <a:pt x="200" y="17"/>
                    </a:lnTo>
                    <a:lnTo>
                      <a:pt x="200" y="20"/>
                    </a:lnTo>
                    <a:lnTo>
                      <a:pt x="202" y="22"/>
                    </a:lnTo>
                    <a:lnTo>
                      <a:pt x="202" y="25"/>
                    </a:lnTo>
                    <a:lnTo>
                      <a:pt x="203" y="28"/>
                    </a:lnTo>
                    <a:lnTo>
                      <a:pt x="204" y="27"/>
                    </a:lnTo>
                    <a:lnTo>
                      <a:pt x="204" y="24"/>
                    </a:lnTo>
                    <a:lnTo>
                      <a:pt x="204" y="21"/>
                    </a:lnTo>
                    <a:lnTo>
                      <a:pt x="203" y="18"/>
                    </a:lnTo>
                    <a:lnTo>
                      <a:pt x="202" y="14"/>
                    </a:lnTo>
                    <a:lnTo>
                      <a:pt x="203" y="10"/>
                    </a:lnTo>
                    <a:lnTo>
                      <a:pt x="203" y="5"/>
                    </a:lnTo>
                    <a:lnTo>
                      <a:pt x="203" y="2"/>
                    </a:lnTo>
                    <a:lnTo>
                      <a:pt x="206" y="2"/>
                    </a:lnTo>
                    <a:lnTo>
                      <a:pt x="207" y="5"/>
                    </a:lnTo>
                    <a:lnTo>
                      <a:pt x="210" y="5"/>
                    </a:lnTo>
                    <a:lnTo>
                      <a:pt x="210" y="6"/>
                    </a:lnTo>
                    <a:lnTo>
                      <a:pt x="210" y="9"/>
                    </a:lnTo>
                    <a:lnTo>
                      <a:pt x="211" y="11"/>
                    </a:lnTo>
                    <a:lnTo>
                      <a:pt x="211" y="16"/>
                    </a:lnTo>
                    <a:lnTo>
                      <a:pt x="211" y="20"/>
                    </a:lnTo>
                    <a:lnTo>
                      <a:pt x="213" y="20"/>
                    </a:lnTo>
                    <a:lnTo>
                      <a:pt x="213" y="17"/>
                    </a:lnTo>
                    <a:lnTo>
                      <a:pt x="214" y="16"/>
                    </a:lnTo>
                    <a:lnTo>
                      <a:pt x="215" y="16"/>
                    </a:lnTo>
                    <a:lnTo>
                      <a:pt x="220" y="21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2" y="18"/>
                    </a:lnTo>
                    <a:lnTo>
                      <a:pt x="221" y="18"/>
                    </a:lnTo>
                    <a:lnTo>
                      <a:pt x="218" y="16"/>
                    </a:lnTo>
                    <a:lnTo>
                      <a:pt x="220" y="14"/>
                    </a:lnTo>
                    <a:lnTo>
                      <a:pt x="220" y="13"/>
                    </a:lnTo>
                    <a:lnTo>
                      <a:pt x="217" y="10"/>
                    </a:lnTo>
                    <a:lnTo>
                      <a:pt x="215" y="7"/>
                    </a:lnTo>
                    <a:lnTo>
                      <a:pt x="215" y="7"/>
                    </a:lnTo>
                    <a:lnTo>
                      <a:pt x="220" y="7"/>
                    </a:lnTo>
                    <a:lnTo>
                      <a:pt x="218" y="6"/>
                    </a:lnTo>
                    <a:lnTo>
                      <a:pt x="215" y="5"/>
                    </a:lnTo>
                    <a:lnTo>
                      <a:pt x="214" y="3"/>
                    </a:lnTo>
                    <a:lnTo>
                      <a:pt x="215" y="2"/>
                    </a:lnTo>
                    <a:lnTo>
                      <a:pt x="218" y="2"/>
                    </a:lnTo>
                    <a:lnTo>
                      <a:pt x="221" y="0"/>
                    </a:lnTo>
                    <a:lnTo>
                      <a:pt x="226" y="0"/>
                    </a:lnTo>
                    <a:lnTo>
                      <a:pt x="228" y="2"/>
                    </a:lnTo>
                    <a:lnTo>
                      <a:pt x="228" y="5"/>
                    </a:lnTo>
                    <a:lnTo>
                      <a:pt x="225" y="7"/>
                    </a:lnTo>
                    <a:lnTo>
                      <a:pt x="226" y="9"/>
                    </a:lnTo>
                    <a:lnTo>
                      <a:pt x="228" y="9"/>
                    </a:lnTo>
                    <a:lnTo>
                      <a:pt x="231" y="5"/>
                    </a:lnTo>
                    <a:lnTo>
                      <a:pt x="231" y="5"/>
                    </a:lnTo>
                    <a:lnTo>
                      <a:pt x="232" y="6"/>
                    </a:lnTo>
                    <a:lnTo>
                      <a:pt x="231" y="10"/>
                    </a:lnTo>
                    <a:lnTo>
                      <a:pt x="232" y="10"/>
                    </a:lnTo>
                    <a:lnTo>
                      <a:pt x="233" y="10"/>
                    </a:lnTo>
                    <a:lnTo>
                      <a:pt x="235" y="9"/>
                    </a:lnTo>
                    <a:lnTo>
                      <a:pt x="237" y="6"/>
                    </a:lnTo>
                    <a:lnTo>
                      <a:pt x="239" y="7"/>
                    </a:lnTo>
                    <a:lnTo>
                      <a:pt x="239" y="10"/>
                    </a:lnTo>
                    <a:lnTo>
                      <a:pt x="237" y="11"/>
                    </a:lnTo>
                    <a:lnTo>
                      <a:pt x="239" y="17"/>
                    </a:lnTo>
                    <a:lnTo>
                      <a:pt x="236" y="18"/>
                    </a:lnTo>
                    <a:lnTo>
                      <a:pt x="237" y="20"/>
                    </a:lnTo>
                    <a:lnTo>
                      <a:pt x="240" y="18"/>
                    </a:lnTo>
                    <a:lnTo>
                      <a:pt x="243" y="20"/>
                    </a:lnTo>
                    <a:lnTo>
                      <a:pt x="243" y="18"/>
                    </a:lnTo>
                    <a:lnTo>
                      <a:pt x="244" y="14"/>
                    </a:lnTo>
                    <a:lnTo>
                      <a:pt x="246" y="10"/>
                    </a:lnTo>
                    <a:lnTo>
                      <a:pt x="243" y="5"/>
                    </a:lnTo>
                    <a:lnTo>
                      <a:pt x="244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6" name="Freeform 1221"/>
              <p:cNvSpPr>
                <a:spLocks/>
              </p:cNvSpPr>
              <p:nvPr/>
            </p:nvSpPr>
            <p:spPr bwMode="auto">
              <a:xfrm>
                <a:off x="3265434" y="2995694"/>
                <a:ext cx="35573" cy="38537"/>
              </a:xfrm>
              <a:custGeom>
                <a:avLst/>
                <a:gdLst>
                  <a:gd name="T0" fmla="*/ 17 w 24"/>
                  <a:gd name="T1" fmla="*/ 0 h 26"/>
                  <a:gd name="T2" fmla="*/ 17 w 24"/>
                  <a:gd name="T3" fmla="*/ 2 h 26"/>
                  <a:gd name="T4" fmla="*/ 15 w 24"/>
                  <a:gd name="T5" fmla="*/ 3 h 26"/>
                  <a:gd name="T6" fmla="*/ 18 w 24"/>
                  <a:gd name="T7" fmla="*/ 3 h 26"/>
                  <a:gd name="T8" fmla="*/ 18 w 24"/>
                  <a:gd name="T9" fmla="*/ 4 h 26"/>
                  <a:gd name="T10" fmla="*/ 15 w 24"/>
                  <a:gd name="T11" fmla="*/ 10 h 26"/>
                  <a:gd name="T12" fmla="*/ 14 w 24"/>
                  <a:gd name="T13" fmla="*/ 11 h 26"/>
                  <a:gd name="T14" fmla="*/ 17 w 24"/>
                  <a:gd name="T15" fmla="*/ 13 h 26"/>
                  <a:gd name="T16" fmla="*/ 17 w 24"/>
                  <a:gd name="T17" fmla="*/ 14 h 26"/>
                  <a:gd name="T18" fmla="*/ 17 w 24"/>
                  <a:gd name="T19" fmla="*/ 15 h 26"/>
                  <a:gd name="T20" fmla="*/ 17 w 24"/>
                  <a:gd name="T21" fmla="*/ 17 h 26"/>
                  <a:gd name="T22" fmla="*/ 18 w 24"/>
                  <a:gd name="T23" fmla="*/ 15 h 26"/>
                  <a:gd name="T24" fmla="*/ 18 w 24"/>
                  <a:gd name="T25" fmla="*/ 14 h 26"/>
                  <a:gd name="T26" fmla="*/ 20 w 24"/>
                  <a:gd name="T27" fmla="*/ 14 h 26"/>
                  <a:gd name="T28" fmla="*/ 22 w 24"/>
                  <a:gd name="T29" fmla="*/ 14 h 26"/>
                  <a:gd name="T30" fmla="*/ 24 w 24"/>
                  <a:gd name="T31" fmla="*/ 17 h 26"/>
                  <a:gd name="T32" fmla="*/ 24 w 24"/>
                  <a:gd name="T33" fmla="*/ 18 h 26"/>
                  <a:gd name="T34" fmla="*/ 21 w 24"/>
                  <a:gd name="T35" fmla="*/ 19 h 26"/>
                  <a:gd name="T36" fmla="*/ 20 w 24"/>
                  <a:gd name="T37" fmla="*/ 21 h 26"/>
                  <a:gd name="T38" fmla="*/ 17 w 24"/>
                  <a:gd name="T39" fmla="*/ 21 h 26"/>
                  <a:gd name="T40" fmla="*/ 13 w 24"/>
                  <a:gd name="T41" fmla="*/ 24 h 26"/>
                  <a:gd name="T42" fmla="*/ 10 w 24"/>
                  <a:gd name="T43" fmla="*/ 24 h 26"/>
                  <a:gd name="T44" fmla="*/ 9 w 24"/>
                  <a:gd name="T45" fmla="*/ 22 h 26"/>
                  <a:gd name="T46" fmla="*/ 9 w 24"/>
                  <a:gd name="T47" fmla="*/ 22 h 26"/>
                  <a:gd name="T48" fmla="*/ 7 w 24"/>
                  <a:gd name="T49" fmla="*/ 25 h 26"/>
                  <a:gd name="T50" fmla="*/ 7 w 24"/>
                  <a:gd name="T51" fmla="*/ 26 h 26"/>
                  <a:gd name="T52" fmla="*/ 6 w 24"/>
                  <a:gd name="T53" fmla="*/ 24 h 26"/>
                  <a:gd name="T54" fmla="*/ 2 w 24"/>
                  <a:gd name="T55" fmla="*/ 22 h 26"/>
                  <a:gd name="T56" fmla="*/ 2 w 24"/>
                  <a:gd name="T57" fmla="*/ 18 h 26"/>
                  <a:gd name="T58" fmla="*/ 0 w 24"/>
                  <a:gd name="T59" fmla="*/ 17 h 26"/>
                  <a:gd name="T60" fmla="*/ 2 w 24"/>
                  <a:gd name="T61" fmla="*/ 15 h 26"/>
                  <a:gd name="T62" fmla="*/ 6 w 24"/>
                  <a:gd name="T63" fmla="*/ 13 h 26"/>
                  <a:gd name="T64" fmla="*/ 9 w 24"/>
                  <a:gd name="T65" fmla="*/ 8 h 26"/>
                  <a:gd name="T66" fmla="*/ 10 w 24"/>
                  <a:gd name="T67" fmla="*/ 7 h 26"/>
                  <a:gd name="T68" fmla="*/ 11 w 24"/>
                  <a:gd name="T69" fmla="*/ 4 h 26"/>
                  <a:gd name="T70" fmla="*/ 14 w 24"/>
                  <a:gd name="T71" fmla="*/ 2 h 26"/>
                  <a:gd name="T72" fmla="*/ 15 w 24"/>
                  <a:gd name="T73" fmla="*/ 0 h 26"/>
                  <a:gd name="T74" fmla="*/ 17 w 24"/>
                  <a:gd name="T7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26">
                    <a:moveTo>
                      <a:pt x="17" y="0"/>
                    </a:moveTo>
                    <a:lnTo>
                      <a:pt x="17" y="2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5" y="10"/>
                    </a:lnTo>
                    <a:lnTo>
                      <a:pt x="14" y="11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4" y="17"/>
                    </a:lnTo>
                    <a:lnTo>
                      <a:pt x="24" y="18"/>
                    </a:lnTo>
                    <a:lnTo>
                      <a:pt x="21" y="19"/>
                    </a:lnTo>
                    <a:lnTo>
                      <a:pt x="20" y="21"/>
                    </a:lnTo>
                    <a:lnTo>
                      <a:pt x="17" y="21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6" y="24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6" y="13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1" y="4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7" name="Freeform 1222"/>
              <p:cNvSpPr>
                <a:spLocks/>
              </p:cNvSpPr>
              <p:nvPr/>
            </p:nvSpPr>
            <p:spPr bwMode="auto">
              <a:xfrm>
                <a:off x="3314347" y="2877119"/>
                <a:ext cx="121540" cy="134880"/>
              </a:xfrm>
              <a:custGeom>
                <a:avLst/>
                <a:gdLst>
                  <a:gd name="T0" fmla="*/ 58 w 82"/>
                  <a:gd name="T1" fmla="*/ 1 h 91"/>
                  <a:gd name="T2" fmla="*/ 50 w 82"/>
                  <a:gd name="T3" fmla="*/ 5 h 91"/>
                  <a:gd name="T4" fmla="*/ 52 w 82"/>
                  <a:gd name="T5" fmla="*/ 12 h 91"/>
                  <a:gd name="T6" fmla="*/ 49 w 82"/>
                  <a:gd name="T7" fmla="*/ 15 h 91"/>
                  <a:gd name="T8" fmla="*/ 41 w 82"/>
                  <a:gd name="T9" fmla="*/ 23 h 91"/>
                  <a:gd name="T10" fmla="*/ 36 w 82"/>
                  <a:gd name="T11" fmla="*/ 36 h 91"/>
                  <a:gd name="T12" fmla="*/ 46 w 82"/>
                  <a:gd name="T13" fmla="*/ 26 h 91"/>
                  <a:gd name="T14" fmla="*/ 50 w 82"/>
                  <a:gd name="T15" fmla="*/ 30 h 91"/>
                  <a:gd name="T16" fmla="*/ 50 w 82"/>
                  <a:gd name="T17" fmla="*/ 33 h 91"/>
                  <a:gd name="T18" fmla="*/ 47 w 82"/>
                  <a:gd name="T19" fmla="*/ 36 h 91"/>
                  <a:gd name="T20" fmla="*/ 49 w 82"/>
                  <a:gd name="T21" fmla="*/ 41 h 91"/>
                  <a:gd name="T22" fmla="*/ 53 w 82"/>
                  <a:gd name="T23" fmla="*/ 43 h 91"/>
                  <a:gd name="T24" fmla="*/ 54 w 82"/>
                  <a:gd name="T25" fmla="*/ 47 h 91"/>
                  <a:gd name="T26" fmla="*/ 61 w 82"/>
                  <a:gd name="T27" fmla="*/ 41 h 91"/>
                  <a:gd name="T28" fmla="*/ 65 w 82"/>
                  <a:gd name="T29" fmla="*/ 43 h 91"/>
                  <a:gd name="T30" fmla="*/ 68 w 82"/>
                  <a:gd name="T31" fmla="*/ 40 h 91"/>
                  <a:gd name="T32" fmla="*/ 75 w 82"/>
                  <a:gd name="T33" fmla="*/ 46 h 91"/>
                  <a:gd name="T34" fmla="*/ 64 w 82"/>
                  <a:gd name="T35" fmla="*/ 50 h 91"/>
                  <a:gd name="T36" fmla="*/ 71 w 82"/>
                  <a:gd name="T37" fmla="*/ 52 h 91"/>
                  <a:gd name="T38" fmla="*/ 68 w 82"/>
                  <a:gd name="T39" fmla="*/ 59 h 91"/>
                  <a:gd name="T40" fmla="*/ 72 w 82"/>
                  <a:gd name="T41" fmla="*/ 57 h 91"/>
                  <a:gd name="T42" fmla="*/ 78 w 82"/>
                  <a:gd name="T43" fmla="*/ 54 h 91"/>
                  <a:gd name="T44" fmla="*/ 74 w 82"/>
                  <a:gd name="T45" fmla="*/ 58 h 91"/>
                  <a:gd name="T46" fmla="*/ 68 w 82"/>
                  <a:gd name="T47" fmla="*/ 65 h 91"/>
                  <a:gd name="T48" fmla="*/ 68 w 82"/>
                  <a:gd name="T49" fmla="*/ 68 h 91"/>
                  <a:gd name="T50" fmla="*/ 71 w 82"/>
                  <a:gd name="T51" fmla="*/ 70 h 91"/>
                  <a:gd name="T52" fmla="*/ 81 w 82"/>
                  <a:gd name="T53" fmla="*/ 64 h 91"/>
                  <a:gd name="T54" fmla="*/ 75 w 82"/>
                  <a:gd name="T55" fmla="*/ 72 h 91"/>
                  <a:gd name="T56" fmla="*/ 81 w 82"/>
                  <a:gd name="T57" fmla="*/ 69 h 91"/>
                  <a:gd name="T58" fmla="*/ 79 w 82"/>
                  <a:gd name="T59" fmla="*/ 83 h 91"/>
                  <a:gd name="T60" fmla="*/ 75 w 82"/>
                  <a:gd name="T61" fmla="*/ 90 h 91"/>
                  <a:gd name="T62" fmla="*/ 68 w 82"/>
                  <a:gd name="T63" fmla="*/ 87 h 91"/>
                  <a:gd name="T64" fmla="*/ 70 w 82"/>
                  <a:gd name="T65" fmla="*/ 80 h 91"/>
                  <a:gd name="T66" fmla="*/ 61 w 82"/>
                  <a:gd name="T67" fmla="*/ 87 h 91"/>
                  <a:gd name="T68" fmla="*/ 65 w 82"/>
                  <a:gd name="T69" fmla="*/ 75 h 91"/>
                  <a:gd name="T70" fmla="*/ 63 w 82"/>
                  <a:gd name="T71" fmla="*/ 66 h 91"/>
                  <a:gd name="T72" fmla="*/ 58 w 82"/>
                  <a:gd name="T73" fmla="*/ 76 h 91"/>
                  <a:gd name="T74" fmla="*/ 50 w 82"/>
                  <a:gd name="T75" fmla="*/ 82 h 91"/>
                  <a:gd name="T76" fmla="*/ 43 w 82"/>
                  <a:gd name="T77" fmla="*/ 83 h 91"/>
                  <a:gd name="T78" fmla="*/ 42 w 82"/>
                  <a:gd name="T79" fmla="*/ 80 h 91"/>
                  <a:gd name="T80" fmla="*/ 49 w 82"/>
                  <a:gd name="T81" fmla="*/ 76 h 91"/>
                  <a:gd name="T82" fmla="*/ 54 w 82"/>
                  <a:gd name="T83" fmla="*/ 70 h 91"/>
                  <a:gd name="T84" fmla="*/ 47 w 82"/>
                  <a:gd name="T85" fmla="*/ 73 h 91"/>
                  <a:gd name="T86" fmla="*/ 41 w 82"/>
                  <a:gd name="T87" fmla="*/ 73 h 91"/>
                  <a:gd name="T88" fmla="*/ 42 w 82"/>
                  <a:gd name="T89" fmla="*/ 69 h 91"/>
                  <a:gd name="T90" fmla="*/ 41 w 82"/>
                  <a:gd name="T91" fmla="*/ 65 h 91"/>
                  <a:gd name="T92" fmla="*/ 39 w 82"/>
                  <a:gd name="T93" fmla="*/ 70 h 91"/>
                  <a:gd name="T94" fmla="*/ 31 w 82"/>
                  <a:gd name="T95" fmla="*/ 70 h 91"/>
                  <a:gd name="T96" fmla="*/ 24 w 82"/>
                  <a:gd name="T97" fmla="*/ 69 h 91"/>
                  <a:gd name="T98" fmla="*/ 14 w 82"/>
                  <a:gd name="T99" fmla="*/ 66 h 91"/>
                  <a:gd name="T100" fmla="*/ 0 w 82"/>
                  <a:gd name="T101" fmla="*/ 69 h 91"/>
                  <a:gd name="T102" fmla="*/ 7 w 82"/>
                  <a:gd name="T103" fmla="*/ 59 h 91"/>
                  <a:gd name="T104" fmla="*/ 3 w 82"/>
                  <a:gd name="T105" fmla="*/ 54 h 91"/>
                  <a:gd name="T106" fmla="*/ 9 w 82"/>
                  <a:gd name="T107" fmla="*/ 50 h 91"/>
                  <a:gd name="T108" fmla="*/ 16 w 82"/>
                  <a:gd name="T109" fmla="*/ 46 h 91"/>
                  <a:gd name="T110" fmla="*/ 21 w 82"/>
                  <a:gd name="T111" fmla="*/ 40 h 91"/>
                  <a:gd name="T112" fmla="*/ 24 w 82"/>
                  <a:gd name="T113" fmla="*/ 37 h 91"/>
                  <a:gd name="T114" fmla="*/ 29 w 82"/>
                  <a:gd name="T115" fmla="*/ 25 h 91"/>
                  <a:gd name="T116" fmla="*/ 34 w 82"/>
                  <a:gd name="T117" fmla="*/ 19 h 91"/>
                  <a:gd name="T118" fmla="*/ 38 w 82"/>
                  <a:gd name="T119" fmla="*/ 14 h 91"/>
                  <a:gd name="T120" fmla="*/ 41 w 82"/>
                  <a:gd name="T121" fmla="*/ 8 h 91"/>
                  <a:gd name="T122" fmla="*/ 53 w 82"/>
                  <a:gd name="T1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" h="91">
                    <a:moveTo>
                      <a:pt x="54" y="0"/>
                    </a:moveTo>
                    <a:lnTo>
                      <a:pt x="54" y="1"/>
                    </a:lnTo>
                    <a:lnTo>
                      <a:pt x="54" y="3"/>
                    </a:lnTo>
                    <a:lnTo>
                      <a:pt x="56" y="3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4"/>
                    </a:lnTo>
                    <a:lnTo>
                      <a:pt x="57" y="5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3" y="4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2" y="7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1"/>
                    </a:lnTo>
                    <a:lnTo>
                      <a:pt x="52" y="12"/>
                    </a:lnTo>
                    <a:lnTo>
                      <a:pt x="50" y="15"/>
                    </a:lnTo>
                    <a:lnTo>
                      <a:pt x="49" y="14"/>
                    </a:lnTo>
                    <a:lnTo>
                      <a:pt x="50" y="12"/>
                    </a:lnTo>
                    <a:lnTo>
                      <a:pt x="50" y="11"/>
                    </a:lnTo>
                    <a:lnTo>
                      <a:pt x="49" y="14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7" y="17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5" y="19"/>
                    </a:lnTo>
                    <a:lnTo>
                      <a:pt x="43" y="22"/>
                    </a:lnTo>
                    <a:lnTo>
                      <a:pt x="42" y="22"/>
                    </a:lnTo>
                    <a:lnTo>
                      <a:pt x="41" y="23"/>
                    </a:lnTo>
                    <a:lnTo>
                      <a:pt x="41" y="25"/>
                    </a:lnTo>
                    <a:lnTo>
                      <a:pt x="39" y="26"/>
                    </a:lnTo>
                    <a:lnTo>
                      <a:pt x="38" y="29"/>
                    </a:lnTo>
                    <a:lnTo>
                      <a:pt x="38" y="30"/>
                    </a:lnTo>
                    <a:lnTo>
                      <a:pt x="36" y="32"/>
                    </a:lnTo>
                    <a:lnTo>
                      <a:pt x="36" y="33"/>
                    </a:lnTo>
                    <a:lnTo>
                      <a:pt x="36" y="36"/>
                    </a:lnTo>
                    <a:lnTo>
                      <a:pt x="38" y="35"/>
                    </a:lnTo>
                    <a:lnTo>
                      <a:pt x="39" y="33"/>
                    </a:lnTo>
                    <a:lnTo>
                      <a:pt x="41" y="32"/>
                    </a:lnTo>
                    <a:lnTo>
                      <a:pt x="42" y="30"/>
                    </a:lnTo>
                    <a:lnTo>
                      <a:pt x="43" y="29"/>
                    </a:lnTo>
                    <a:lnTo>
                      <a:pt x="45" y="28"/>
                    </a:lnTo>
                    <a:lnTo>
                      <a:pt x="46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6" y="28"/>
                    </a:lnTo>
                    <a:lnTo>
                      <a:pt x="46" y="29"/>
                    </a:lnTo>
                    <a:lnTo>
                      <a:pt x="46" y="29"/>
                    </a:lnTo>
                    <a:lnTo>
                      <a:pt x="47" y="28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3" y="29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2"/>
                    </a:lnTo>
                    <a:lnTo>
                      <a:pt x="52" y="32"/>
                    </a:lnTo>
                    <a:lnTo>
                      <a:pt x="50" y="33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47" y="36"/>
                    </a:lnTo>
                    <a:lnTo>
                      <a:pt x="46" y="39"/>
                    </a:lnTo>
                    <a:lnTo>
                      <a:pt x="45" y="40"/>
                    </a:lnTo>
                    <a:lnTo>
                      <a:pt x="45" y="40"/>
                    </a:lnTo>
                    <a:lnTo>
                      <a:pt x="46" y="40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9" y="41"/>
                    </a:lnTo>
                    <a:lnTo>
                      <a:pt x="50" y="41"/>
                    </a:lnTo>
                    <a:lnTo>
                      <a:pt x="52" y="40"/>
                    </a:lnTo>
                    <a:lnTo>
                      <a:pt x="53" y="39"/>
                    </a:lnTo>
                    <a:lnTo>
                      <a:pt x="54" y="40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3" y="43"/>
                    </a:lnTo>
                    <a:lnTo>
                      <a:pt x="54" y="41"/>
                    </a:lnTo>
                    <a:lnTo>
                      <a:pt x="54" y="40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6" y="43"/>
                    </a:lnTo>
                    <a:lnTo>
                      <a:pt x="56" y="46"/>
                    </a:lnTo>
                    <a:lnTo>
                      <a:pt x="54" y="47"/>
                    </a:lnTo>
                    <a:lnTo>
                      <a:pt x="56" y="46"/>
                    </a:lnTo>
                    <a:lnTo>
                      <a:pt x="56" y="43"/>
                    </a:lnTo>
                    <a:lnTo>
                      <a:pt x="57" y="41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0" y="41"/>
                    </a:lnTo>
                    <a:lnTo>
                      <a:pt x="61" y="41"/>
                    </a:lnTo>
                    <a:lnTo>
                      <a:pt x="63" y="41"/>
                    </a:lnTo>
                    <a:lnTo>
                      <a:pt x="64" y="40"/>
                    </a:lnTo>
                    <a:lnTo>
                      <a:pt x="65" y="39"/>
                    </a:lnTo>
                    <a:lnTo>
                      <a:pt x="67" y="39"/>
                    </a:lnTo>
                    <a:lnTo>
                      <a:pt x="65" y="40"/>
                    </a:lnTo>
                    <a:lnTo>
                      <a:pt x="65" y="41"/>
                    </a:lnTo>
                    <a:lnTo>
                      <a:pt x="65" y="43"/>
                    </a:lnTo>
                    <a:lnTo>
                      <a:pt x="65" y="44"/>
                    </a:lnTo>
                    <a:lnTo>
                      <a:pt x="64" y="46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7" y="41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71" y="39"/>
                    </a:lnTo>
                    <a:lnTo>
                      <a:pt x="72" y="39"/>
                    </a:lnTo>
                    <a:lnTo>
                      <a:pt x="75" y="41"/>
                    </a:lnTo>
                    <a:lnTo>
                      <a:pt x="76" y="43"/>
                    </a:lnTo>
                    <a:lnTo>
                      <a:pt x="76" y="43"/>
                    </a:lnTo>
                    <a:lnTo>
                      <a:pt x="75" y="44"/>
                    </a:lnTo>
                    <a:lnTo>
                      <a:pt x="75" y="46"/>
                    </a:lnTo>
                    <a:lnTo>
                      <a:pt x="74" y="47"/>
                    </a:lnTo>
                    <a:lnTo>
                      <a:pt x="72" y="47"/>
                    </a:lnTo>
                    <a:lnTo>
                      <a:pt x="71" y="48"/>
                    </a:lnTo>
                    <a:lnTo>
                      <a:pt x="70" y="48"/>
                    </a:lnTo>
                    <a:lnTo>
                      <a:pt x="68" y="50"/>
                    </a:lnTo>
                    <a:lnTo>
                      <a:pt x="67" y="50"/>
                    </a:lnTo>
                    <a:lnTo>
                      <a:pt x="64" y="50"/>
                    </a:lnTo>
                    <a:lnTo>
                      <a:pt x="67" y="51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1" y="52"/>
                    </a:lnTo>
                    <a:lnTo>
                      <a:pt x="70" y="54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8" y="58"/>
                    </a:lnTo>
                    <a:lnTo>
                      <a:pt x="67" y="58"/>
                    </a:lnTo>
                    <a:lnTo>
                      <a:pt x="68" y="59"/>
                    </a:lnTo>
                    <a:lnTo>
                      <a:pt x="68" y="58"/>
                    </a:lnTo>
                    <a:lnTo>
                      <a:pt x="68" y="59"/>
                    </a:lnTo>
                    <a:lnTo>
                      <a:pt x="68" y="61"/>
                    </a:lnTo>
                    <a:lnTo>
                      <a:pt x="70" y="61"/>
                    </a:lnTo>
                    <a:lnTo>
                      <a:pt x="70" y="59"/>
                    </a:lnTo>
                    <a:lnTo>
                      <a:pt x="71" y="58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4" y="55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6" y="55"/>
                    </a:lnTo>
                    <a:lnTo>
                      <a:pt x="78" y="54"/>
                    </a:lnTo>
                    <a:lnTo>
                      <a:pt x="79" y="52"/>
                    </a:lnTo>
                    <a:lnTo>
                      <a:pt x="79" y="54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4" y="58"/>
                    </a:lnTo>
                    <a:lnTo>
                      <a:pt x="74" y="59"/>
                    </a:lnTo>
                    <a:lnTo>
                      <a:pt x="71" y="61"/>
                    </a:lnTo>
                    <a:lnTo>
                      <a:pt x="71" y="62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8" y="64"/>
                    </a:lnTo>
                    <a:lnTo>
                      <a:pt x="68" y="65"/>
                    </a:lnTo>
                    <a:lnTo>
                      <a:pt x="71" y="65"/>
                    </a:lnTo>
                    <a:lnTo>
                      <a:pt x="68" y="65"/>
                    </a:lnTo>
                    <a:lnTo>
                      <a:pt x="67" y="65"/>
                    </a:lnTo>
                    <a:lnTo>
                      <a:pt x="70" y="66"/>
                    </a:lnTo>
                    <a:lnTo>
                      <a:pt x="71" y="66"/>
                    </a:lnTo>
                    <a:lnTo>
                      <a:pt x="68" y="68"/>
                    </a:lnTo>
                    <a:lnTo>
                      <a:pt x="68" y="68"/>
                    </a:lnTo>
                    <a:lnTo>
                      <a:pt x="67" y="66"/>
                    </a:lnTo>
                    <a:lnTo>
                      <a:pt x="67" y="68"/>
                    </a:lnTo>
                    <a:lnTo>
                      <a:pt x="68" y="70"/>
                    </a:lnTo>
                    <a:lnTo>
                      <a:pt x="68" y="70"/>
                    </a:lnTo>
                    <a:lnTo>
                      <a:pt x="70" y="73"/>
                    </a:lnTo>
                    <a:lnTo>
                      <a:pt x="71" y="72"/>
                    </a:lnTo>
                    <a:lnTo>
                      <a:pt x="71" y="70"/>
                    </a:lnTo>
                    <a:lnTo>
                      <a:pt x="74" y="69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8" y="66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81" y="64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5" y="70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5" y="76"/>
                    </a:lnTo>
                    <a:lnTo>
                      <a:pt x="76" y="75"/>
                    </a:lnTo>
                    <a:lnTo>
                      <a:pt x="78" y="73"/>
                    </a:lnTo>
                    <a:lnTo>
                      <a:pt x="81" y="72"/>
                    </a:lnTo>
                    <a:lnTo>
                      <a:pt x="81" y="70"/>
                    </a:lnTo>
                    <a:lnTo>
                      <a:pt x="81" y="69"/>
                    </a:lnTo>
                    <a:lnTo>
                      <a:pt x="82" y="69"/>
                    </a:lnTo>
                    <a:lnTo>
                      <a:pt x="82" y="70"/>
                    </a:lnTo>
                    <a:lnTo>
                      <a:pt x="82" y="75"/>
                    </a:lnTo>
                    <a:lnTo>
                      <a:pt x="81" y="76"/>
                    </a:lnTo>
                    <a:lnTo>
                      <a:pt x="79" y="80"/>
                    </a:lnTo>
                    <a:lnTo>
                      <a:pt x="78" y="82"/>
                    </a:lnTo>
                    <a:lnTo>
                      <a:pt x="79" y="83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8" y="86"/>
                    </a:lnTo>
                    <a:lnTo>
                      <a:pt x="78" y="87"/>
                    </a:lnTo>
                    <a:lnTo>
                      <a:pt x="76" y="87"/>
                    </a:lnTo>
                    <a:lnTo>
                      <a:pt x="76" y="88"/>
                    </a:lnTo>
                    <a:lnTo>
                      <a:pt x="75" y="90"/>
                    </a:lnTo>
                    <a:lnTo>
                      <a:pt x="74" y="90"/>
                    </a:lnTo>
                    <a:lnTo>
                      <a:pt x="72" y="87"/>
                    </a:lnTo>
                    <a:lnTo>
                      <a:pt x="71" y="88"/>
                    </a:lnTo>
                    <a:lnTo>
                      <a:pt x="71" y="88"/>
                    </a:lnTo>
                    <a:lnTo>
                      <a:pt x="70" y="91"/>
                    </a:lnTo>
                    <a:lnTo>
                      <a:pt x="68" y="90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4"/>
                    </a:lnTo>
                    <a:lnTo>
                      <a:pt x="68" y="83"/>
                    </a:lnTo>
                    <a:lnTo>
                      <a:pt x="71" y="80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0" y="80"/>
                    </a:lnTo>
                    <a:lnTo>
                      <a:pt x="70" y="79"/>
                    </a:lnTo>
                    <a:lnTo>
                      <a:pt x="68" y="80"/>
                    </a:lnTo>
                    <a:lnTo>
                      <a:pt x="67" y="83"/>
                    </a:lnTo>
                    <a:lnTo>
                      <a:pt x="65" y="83"/>
                    </a:lnTo>
                    <a:lnTo>
                      <a:pt x="64" y="86"/>
                    </a:lnTo>
                    <a:lnTo>
                      <a:pt x="63" y="87"/>
                    </a:lnTo>
                    <a:lnTo>
                      <a:pt x="61" y="87"/>
                    </a:lnTo>
                    <a:lnTo>
                      <a:pt x="61" y="84"/>
                    </a:lnTo>
                    <a:lnTo>
                      <a:pt x="61" y="84"/>
                    </a:lnTo>
                    <a:lnTo>
                      <a:pt x="61" y="83"/>
                    </a:lnTo>
                    <a:lnTo>
                      <a:pt x="63" y="79"/>
                    </a:lnTo>
                    <a:lnTo>
                      <a:pt x="65" y="77"/>
                    </a:lnTo>
                    <a:lnTo>
                      <a:pt x="65" y="76"/>
                    </a:lnTo>
                    <a:lnTo>
                      <a:pt x="65" y="75"/>
                    </a:lnTo>
                    <a:lnTo>
                      <a:pt x="65" y="73"/>
                    </a:lnTo>
                    <a:lnTo>
                      <a:pt x="65" y="70"/>
                    </a:lnTo>
                    <a:lnTo>
                      <a:pt x="65" y="69"/>
                    </a:lnTo>
                    <a:lnTo>
                      <a:pt x="64" y="68"/>
                    </a:lnTo>
                    <a:lnTo>
                      <a:pt x="64" y="68"/>
                    </a:lnTo>
                    <a:lnTo>
                      <a:pt x="63" y="66"/>
                    </a:lnTo>
                    <a:lnTo>
                      <a:pt x="63" y="66"/>
                    </a:lnTo>
                    <a:lnTo>
                      <a:pt x="61" y="68"/>
                    </a:lnTo>
                    <a:lnTo>
                      <a:pt x="61" y="69"/>
                    </a:lnTo>
                    <a:lnTo>
                      <a:pt x="60" y="72"/>
                    </a:lnTo>
                    <a:lnTo>
                      <a:pt x="60" y="75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4" y="76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2"/>
                    </a:lnTo>
                    <a:lnTo>
                      <a:pt x="49" y="83"/>
                    </a:lnTo>
                    <a:lnTo>
                      <a:pt x="47" y="84"/>
                    </a:lnTo>
                    <a:lnTo>
                      <a:pt x="46" y="84"/>
                    </a:lnTo>
                    <a:lnTo>
                      <a:pt x="45" y="84"/>
                    </a:lnTo>
                    <a:lnTo>
                      <a:pt x="45" y="83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2" y="84"/>
                    </a:lnTo>
                    <a:lnTo>
                      <a:pt x="41" y="84"/>
                    </a:lnTo>
                    <a:lnTo>
                      <a:pt x="41" y="84"/>
                    </a:lnTo>
                    <a:lnTo>
                      <a:pt x="39" y="83"/>
                    </a:lnTo>
                    <a:lnTo>
                      <a:pt x="41" y="82"/>
                    </a:lnTo>
                    <a:lnTo>
                      <a:pt x="42" y="80"/>
                    </a:lnTo>
                    <a:lnTo>
                      <a:pt x="45" y="80"/>
                    </a:lnTo>
                    <a:lnTo>
                      <a:pt x="45" y="79"/>
                    </a:lnTo>
                    <a:lnTo>
                      <a:pt x="46" y="77"/>
                    </a:lnTo>
                    <a:lnTo>
                      <a:pt x="46" y="77"/>
                    </a:lnTo>
                    <a:lnTo>
                      <a:pt x="47" y="77"/>
                    </a:lnTo>
                    <a:lnTo>
                      <a:pt x="49" y="76"/>
                    </a:lnTo>
                    <a:lnTo>
                      <a:pt x="49" y="76"/>
                    </a:lnTo>
                    <a:lnTo>
                      <a:pt x="49" y="76"/>
                    </a:lnTo>
                    <a:lnTo>
                      <a:pt x="50" y="75"/>
                    </a:lnTo>
                    <a:lnTo>
                      <a:pt x="53" y="73"/>
                    </a:lnTo>
                    <a:lnTo>
                      <a:pt x="56" y="73"/>
                    </a:lnTo>
                    <a:lnTo>
                      <a:pt x="56" y="72"/>
                    </a:lnTo>
                    <a:lnTo>
                      <a:pt x="57" y="70"/>
                    </a:lnTo>
                    <a:lnTo>
                      <a:pt x="54" y="70"/>
                    </a:lnTo>
                    <a:lnTo>
                      <a:pt x="53" y="72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49" y="70"/>
                    </a:lnTo>
                    <a:lnTo>
                      <a:pt x="47" y="69"/>
                    </a:lnTo>
                    <a:lnTo>
                      <a:pt x="49" y="70"/>
                    </a:lnTo>
                    <a:lnTo>
                      <a:pt x="47" y="73"/>
                    </a:lnTo>
                    <a:lnTo>
                      <a:pt x="46" y="73"/>
                    </a:lnTo>
                    <a:lnTo>
                      <a:pt x="45" y="73"/>
                    </a:lnTo>
                    <a:lnTo>
                      <a:pt x="45" y="73"/>
                    </a:lnTo>
                    <a:lnTo>
                      <a:pt x="43" y="73"/>
                    </a:lnTo>
                    <a:lnTo>
                      <a:pt x="42" y="72"/>
                    </a:lnTo>
                    <a:lnTo>
                      <a:pt x="41" y="72"/>
                    </a:lnTo>
                    <a:lnTo>
                      <a:pt x="41" y="73"/>
                    </a:lnTo>
                    <a:lnTo>
                      <a:pt x="39" y="72"/>
                    </a:lnTo>
                    <a:lnTo>
                      <a:pt x="42" y="72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3" y="68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1" y="68"/>
                    </a:lnTo>
                    <a:lnTo>
                      <a:pt x="41" y="69"/>
                    </a:lnTo>
                    <a:lnTo>
                      <a:pt x="41" y="68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1" y="65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39" y="68"/>
                    </a:lnTo>
                    <a:lnTo>
                      <a:pt x="39" y="69"/>
                    </a:lnTo>
                    <a:lnTo>
                      <a:pt x="39" y="70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5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1" y="70"/>
                    </a:lnTo>
                    <a:lnTo>
                      <a:pt x="31" y="70"/>
                    </a:lnTo>
                    <a:lnTo>
                      <a:pt x="31" y="72"/>
                    </a:lnTo>
                    <a:lnTo>
                      <a:pt x="29" y="72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5" y="70"/>
                    </a:lnTo>
                    <a:lnTo>
                      <a:pt x="24" y="70"/>
                    </a:lnTo>
                    <a:lnTo>
                      <a:pt x="24" y="69"/>
                    </a:lnTo>
                    <a:lnTo>
                      <a:pt x="21" y="69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6" y="69"/>
                    </a:lnTo>
                    <a:lnTo>
                      <a:pt x="13" y="68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1" y="68"/>
                    </a:lnTo>
                    <a:lnTo>
                      <a:pt x="9" y="69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1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11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9" y="48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8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10" y="50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3" y="50"/>
                    </a:lnTo>
                    <a:lnTo>
                      <a:pt x="14" y="47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1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20" y="37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7" y="29"/>
                    </a:lnTo>
                    <a:lnTo>
                      <a:pt x="27" y="28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5" y="15"/>
                    </a:lnTo>
                    <a:lnTo>
                      <a:pt x="38" y="14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1" y="8"/>
                    </a:lnTo>
                    <a:lnTo>
                      <a:pt x="43" y="5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8" name="Freeform 1223"/>
              <p:cNvSpPr>
                <a:spLocks/>
              </p:cNvSpPr>
              <p:nvPr/>
            </p:nvSpPr>
            <p:spPr bwMode="auto">
              <a:xfrm>
                <a:off x="3415136" y="2969015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9" name="Freeform 1224"/>
              <p:cNvSpPr>
                <a:spLocks/>
              </p:cNvSpPr>
              <p:nvPr/>
            </p:nvSpPr>
            <p:spPr bwMode="auto">
              <a:xfrm>
                <a:off x="3375116" y="2979391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0" name="Freeform 1225"/>
              <p:cNvSpPr>
                <a:spLocks/>
              </p:cNvSpPr>
              <p:nvPr/>
            </p:nvSpPr>
            <p:spPr bwMode="auto">
              <a:xfrm>
                <a:off x="2084130" y="2705185"/>
                <a:ext cx="11858" cy="16305"/>
              </a:xfrm>
              <a:custGeom>
                <a:avLst/>
                <a:gdLst>
                  <a:gd name="T0" fmla="*/ 5 w 8"/>
                  <a:gd name="T1" fmla="*/ 0 h 11"/>
                  <a:gd name="T2" fmla="*/ 8 w 8"/>
                  <a:gd name="T3" fmla="*/ 1 h 11"/>
                  <a:gd name="T4" fmla="*/ 8 w 8"/>
                  <a:gd name="T5" fmla="*/ 8 h 11"/>
                  <a:gd name="T6" fmla="*/ 5 w 8"/>
                  <a:gd name="T7" fmla="*/ 11 h 11"/>
                  <a:gd name="T8" fmla="*/ 4 w 8"/>
                  <a:gd name="T9" fmla="*/ 8 h 11"/>
                  <a:gd name="T10" fmla="*/ 5 w 8"/>
                  <a:gd name="T11" fmla="*/ 5 h 11"/>
                  <a:gd name="T12" fmla="*/ 3 w 8"/>
                  <a:gd name="T13" fmla="*/ 8 h 11"/>
                  <a:gd name="T14" fmla="*/ 1 w 8"/>
                  <a:gd name="T15" fmla="*/ 7 h 11"/>
                  <a:gd name="T16" fmla="*/ 1 w 8"/>
                  <a:gd name="T17" fmla="*/ 5 h 11"/>
                  <a:gd name="T18" fmla="*/ 1 w 8"/>
                  <a:gd name="T19" fmla="*/ 4 h 11"/>
                  <a:gd name="T20" fmla="*/ 0 w 8"/>
                  <a:gd name="T21" fmla="*/ 4 h 11"/>
                  <a:gd name="T22" fmla="*/ 3 w 8"/>
                  <a:gd name="T23" fmla="*/ 1 h 11"/>
                  <a:gd name="T24" fmla="*/ 5 w 8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lnTo>
                      <a:pt x="8" y="1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1" name="Freeform 1226"/>
              <p:cNvSpPr>
                <a:spLocks/>
              </p:cNvSpPr>
              <p:nvPr/>
            </p:nvSpPr>
            <p:spPr bwMode="auto">
              <a:xfrm>
                <a:off x="2239759" y="2013003"/>
                <a:ext cx="10376" cy="7411"/>
              </a:xfrm>
              <a:custGeom>
                <a:avLst/>
                <a:gdLst>
                  <a:gd name="T0" fmla="*/ 1 w 7"/>
                  <a:gd name="T1" fmla="*/ 0 h 5"/>
                  <a:gd name="T2" fmla="*/ 4 w 7"/>
                  <a:gd name="T3" fmla="*/ 1 h 5"/>
                  <a:gd name="T4" fmla="*/ 7 w 7"/>
                  <a:gd name="T5" fmla="*/ 5 h 5"/>
                  <a:gd name="T6" fmla="*/ 6 w 7"/>
                  <a:gd name="T7" fmla="*/ 5 h 5"/>
                  <a:gd name="T8" fmla="*/ 3 w 7"/>
                  <a:gd name="T9" fmla="*/ 4 h 5"/>
                  <a:gd name="T10" fmla="*/ 1 w 7"/>
                  <a:gd name="T11" fmla="*/ 4 h 5"/>
                  <a:gd name="T12" fmla="*/ 0 w 7"/>
                  <a:gd name="T13" fmla="*/ 1 h 5"/>
                  <a:gd name="T14" fmla="*/ 1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4" y="1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2" name="Freeform 1227"/>
              <p:cNvSpPr>
                <a:spLocks/>
              </p:cNvSpPr>
              <p:nvPr/>
            </p:nvSpPr>
            <p:spPr bwMode="auto">
              <a:xfrm>
                <a:off x="2067825" y="2669613"/>
                <a:ext cx="10376" cy="5929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2 h 4"/>
                  <a:gd name="T4" fmla="*/ 5 w 7"/>
                  <a:gd name="T5" fmla="*/ 4 h 4"/>
                  <a:gd name="T6" fmla="*/ 4 w 7"/>
                  <a:gd name="T7" fmla="*/ 4 h 4"/>
                  <a:gd name="T8" fmla="*/ 4 w 7"/>
                  <a:gd name="T9" fmla="*/ 3 h 4"/>
                  <a:gd name="T10" fmla="*/ 0 w 7"/>
                  <a:gd name="T11" fmla="*/ 3 h 4"/>
                  <a:gd name="T12" fmla="*/ 1 w 7"/>
                  <a:gd name="T13" fmla="*/ 2 h 4"/>
                  <a:gd name="T14" fmla="*/ 5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3" name="Freeform 1228"/>
              <p:cNvSpPr>
                <a:spLocks/>
              </p:cNvSpPr>
              <p:nvPr/>
            </p:nvSpPr>
            <p:spPr bwMode="auto">
              <a:xfrm>
                <a:off x="2073754" y="2651827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0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4" name="Freeform 1229"/>
              <p:cNvSpPr>
                <a:spLocks/>
              </p:cNvSpPr>
              <p:nvPr/>
            </p:nvSpPr>
            <p:spPr bwMode="auto">
              <a:xfrm>
                <a:off x="2084130" y="2699257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1 w 3"/>
                  <a:gd name="T5" fmla="*/ 4 h 4"/>
                  <a:gd name="T6" fmla="*/ 0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5" name="Freeform 1230"/>
              <p:cNvSpPr>
                <a:spLocks/>
              </p:cNvSpPr>
              <p:nvPr/>
            </p:nvSpPr>
            <p:spPr bwMode="auto">
              <a:xfrm>
                <a:off x="2090058" y="2688882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4 w 6"/>
                  <a:gd name="T5" fmla="*/ 3 h 4"/>
                  <a:gd name="T6" fmla="*/ 3 w 6"/>
                  <a:gd name="T7" fmla="*/ 3 h 4"/>
                  <a:gd name="T8" fmla="*/ 0 w 6"/>
                  <a:gd name="T9" fmla="*/ 4 h 4"/>
                  <a:gd name="T10" fmla="*/ 1 w 6"/>
                  <a:gd name="T11" fmla="*/ 1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6" name="Freeform 1231"/>
              <p:cNvSpPr>
                <a:spLocks/>
              </p:cNvSpPr>
              <p:nvPr/>
            </p:nvSpPr>
            <p:spPr bwMode="auto">
              <a:xfrm>
                <a:off x="2270885" y="2051540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5 h 8"/>
                  <a:gd name="T4" fmla="*/ 4 w 4"/>
                  <a:gd name="T5" fmla="*/ 8 h 8"/>
                  <a:gd name="T6" fmla="*/ 1 w 4"/>
                  <a:gd name="T7" fmla="*/ 7 h 8"/>
                  <a:gd name="T8" fmla="*/ 0 w 4"/>
                  <a:gd name="T9" fmla="*/ 5 h 8"/>
                  <a:gd name="T10" fmla="*/ 1 w 4"/>
                  <a:gd name="T11" fmla="*/ 5 h 8"/>
                  <a:gd name="T12" fmla="*/ 1 w 4"/>
                  <a:gd name="T13" fmla="*/ 3 h 8"/>
                  <a:gd name="T14" fmla="*/ 4 w 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5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7" name="Freeform 1232"/>
              <p:cNvSpPr>
                <a:spLocks/>
              </p:cNvSpPr>
              <p:nvPr/>
            </p:nvSpPr>
            <p:spPr bwMode="auto">
              <a:xfrm>
                <a:off x="2297565" y="2030790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8" name="Freeform 1233"/>
              <p:cNvSpPr>
                <a:spLocks/>
              </p:cNvSpPr>
              <p:nvPr/>
            </p:nvSpPr>
            <p:spPr bwMode="auto">
              <a:xfrm>
                <a:off x="2287189" y="2035236"/>
                <a:ext cx="32608" cy="28162"/>
              </a:xfrm>
              <a:custGeom>
                <a:avLst/>
                <a:gdLst>
                  <a:gd name="T0" fmla="*/ 19 w 22"/>
                  <a:gd name="T1" fmla="*/ 0 h 19"/>
                  <a:gd name="T2" fmla="*/ 19 w 22"/>
                  <a:gd name="T3" fmla="*/ 5 h 19"/>
                  <a:gd name="T4" fmla="*/ 20 w 22"/>
                  <a:gd name="T5" fmla="*/ 7 h 19"/>
                  <a:gd name="T6" fmla="*/ 22 w 22"/>
                  <a:gd name="T7" fmla="*/ 5 h 19"/>
                  <a:gd name="T8" fmla="*/ 20 w 22"/>
                  <a:gd name="T9" fmla="*/ 8 h 19"/>
                  <a:gd name="T10" fmla="*/ 16 w 22"/>
                  <a:gd name="T11" fmla="*/ 11 h 19"/>
                  <a:gd name="T12" fmla="*/ 8 w 22"/>
                  <a:gd name="T13" fmla="*/ 18 h 19"/>
                  <a:gd name="T14" fmla="*/ 5 w 22"/>
                  <a:gd name="T15" fmla="*/ 18 h 19"/>
                  <a:gd name="T16" fmla="*/ 4 w 22"/>
                  <a:gd name="T17" fmla="*/ 19 h 19"/>
                  <a:gd name="T18" fmla="*/ 1 w 22"/>
                  <a:gd name="T19" fmla="*/ 19 h 19"/>
                  <a:gd name="T20" fmla="*/ 0 w 22"/>
                  <a:gd name="T21" fmla="*/ 18 h 19"/>
                  <a:gd name="T22" fmla="*/ 3 w 22"/>
                  <a:gd name="T23" fmla="*/ 15 h 19"/>
                  <a:gd name="T24" fmla="*/ 1 w 22"/>
                  <a:gd name="T25" fmla="*/ 11 h 19"/>
                  <a:gd name="T26" fmla="*/ 3 w 22"/>
                  <a:gd name="T27" fmla="*/ 9 h 19"/>
                  <a:gd name="T28" fmla="*/ 4 w 22"/>
                  <a:gd name="T29" fmla="*/ 7 h 19"/>
                  <a:gd name="T30" fmla="*/ 5 w 22"/>
                  <a:gd name="T31" fmla="*/ 7 h 19"/>
                  <a:gd name="T32" fmla="*/ 7 w 22"/>
                  <a:gd name="T33" fmla="*/ 5 h 19"/>
                  <a:gd name="T34" fmla="*/ 8 w 22"/>
                  <a:gd name="T35" fmla="*/ 7 h 19"/>
                  <a:gd name="T36" fmla="*/ 8 w 22"/>
                  <a:gd name="T37" fmla="*/ 8 h 19"/>
                  <a:gd name="T38" fmla="*/ 9 w 22"/>
                  <a:gd name="T39" fmla="*/ 9 h 19"/>
                  <a:gd name="T40" fmla="*/ 9 w 22"/>
                  <a:gd name="T41" fmla="*/ 8 h 19"/>
                  <a:gd name="T42" fmla="*/ 11 w 22"/>
                  <a:gd name="T43" fmla="*/ 7 h 19"/>
                  <a:gd name="T44" fmla="*/ 12 w 22"/>
                  <a:gd name="T45" fmla="*/ 7 h 19"/>
                  <a:gd name="T46" fmla="*/ 12 w 22"/>
                  <a:gd name="T47" fmla="*/ 5 h 19"/>
                  <a:gd name="T48" fmla="*/ 15 w 22"/>
                  <a:gd name="T49" fmla="*/ 4 h 19"/>
                  <a:gd name="T50" fmla="*/ 16 w 22"/>
                  <a:gd name="T51" fmla="*/ 1 h 19"/>
                  <a:gd name="T52" fmla="*/ 19 w 22"/>
                  <a:gd name="T5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9">
                    <a:moveTo>
                      <a:pt x="19" y="0"/>
                    </a:moveTo>
                    <a:lnTo>
                      <a:pt x="19" y="5"/>
                    </a:lnTo>
                    <a:lnTo>
                      <a:pt x="20" y="7"/>
                    </a:lnTo>
                    <a:lnTo>
                      <a:pt x="22" y="5"/>
                    </a:lnTo>
                    <a:lnTo>
                      <a:pt x="20" y="8"/>
                    </a:lnTo>
                    <a:lnTo>
                      <a:pt x="16" y="11"/>
                    </a:lnTo>
                    <a:lnTo>
                      <a:pt x="8" y="18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5" y="4"/>
                    </a:lnTo>
                    <a:lnTo>
                      <a:pt x="1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9" name="Freeform 1234"/>
              <p:cNvSpPr>
                <a:spLocks/>
              </p:cNvSpPr>
              <p:nvPr/>
            </p:nvSpPr>
            <p:spPr bwMode="auto">
              <a:xfrm>
                <a:off x="2436891" y="2015968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3 h 5"/>
                  <a:gd name="T4" fmla="*/ 1 w 4"/>
                  <a:gd name="T5" fmla="*/ 5 h 5"/>
                  <a:gd name="T6" fmla="*/ 0 w 4"/>
                  <a:gd name="T7" fmla="*/ 3 h 5"/>
                  <a:gd name="T8" fmla="*/ 0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0" name="Freeform 1235"/>
              <p:cNvSpPr>
                <a:spLocks/>
              </p:cNvSpPr>
              <p:nvPr/>
            </p:nvSpPr>
            <p:spPr bwMode="auto">
              <a:xfrm>
                <a:off x="2270885" y="2066362"/>
                <a:ext cx="13340" cy="19269"/>
              </a:xfrm>
              <a:custGeom>
                <a:avLst/>
                <a:gdLst>
                  <a:gd name="T0" fmla="*/ 1 w 9"/>
                  <a:gd name="T1" fmla="*/ 0 h 13"/>
                  <a:gd name="T2" fmla="*/ 5 w 9"/>
                  <a:gd name="T3" fmla="*/ 2 h 13"/>
                  <a:gd name="T4" fmla="*/ 8 w 9"/>
                  <a:gd name="T5" fmla="*/ 2 h 13"/>
                  <a:gd name="T6" fmla="*/ 8 w 9"/>
                  <a:gd name="T7" fmla="*/ 6 h 13"/>
                  <a:gd name="T8" fmla="*/ 9 w 9"/>
                  <a:gd name="T9" fmla="*/ 11 h 13"/>
                  <a:gd name="T10" fmla="*/ 8 w 9"/>
                  <a:gd name="T11" fmla="*/ 13 h 13"/>
                  <a:gd name="T12" fmla="*/ 4 w 9"/>
                  <a:gd name="T13" fmla="*/ 9 h 13"/>
                  <a:gd name="T14" fmla="*/ 1 w 9"/>
                  <a:gd name="T15" fmla="*/ 6 h 13"/>
                  <a:gd name="T16" fmla="*/ 1 w 9"/>
                  <a:gd name="T17" fmla="*/ 5 h 13"/>
                  <a:gd name="T18" fmla="*/ 5 w 9"/>
                  <a:gd name="T19" fmla="*/ 5 h 13"/>
                  <a:gd name="T20" fmla="*/ 0 w 9"/>
                  <a:gd name="T21" fmla="*/ 1 h 13"/>
                  <a:gd name="T22" fmla="*/ 0 w 9"/>
                  <a:gd name="T23" fmla="*/ 0 h 13"/>
                  <a:gd name="T24" fmla="*/ 1 w 9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5" y="2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4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1" name="Freeform 1236"/>
              <p:cNvSpPr>
                <a:spLocks/>
              </p:cNvSpPr>
              <p:nvPr/>
            </p:nvSpPr>
            <p:spPr bwMode="auto">
              <a:xfrm>
                <a:off x="2276814" y="2045612"/>
                <a:ext cx="10376" cy="22233"/>
              </a:xfrm>
              <a:custGeom>
                <a:avLst/>
                <a:gdLst>
                  <a:gd name="T0" fmla="*/ 5 w 7"/>
                  <a:gd name="T1" fmla="*/ 0 h 15"/>
                  <a:gd name="T2" fmla="*/ 7 w 7"/>
                  <a:gd name="T3" fmla="*/ 4 h 15"/>
                  <a:gd name="T4" fmla="*/ 7 w 7"/>
                  <a:gd name="T5" fmla="*/ 9 h 15"/>
                  <a:gd name="T6" fmla="*/ 5 w 7"/>
                  <a:gd name="T7" fmla="*/ 12 h 15"/>
                  <a:gd name="T8" fmla="*/ 7 w 7"/>
                  <a:gd name="T9" fmla="*/ 14 h 15"/>
                  <a:gd name="T10" fmla="*/ 3 w 7"/>
                  <a:gd name="T11" fmla="*/ 15 h 15"/>
                  <a:gd name="T12" fmla="*/ 0 w 7"/>
                  <a:gd name="T13" fmla="*/ 14 h 15"/>
                  <a:gd name="T14" fmla="*/ 1 w 7"/>
                  <a:gd name="T15" fmla="*/ 14 h 15"/>
                  <a:gd name="T16" fmla="*/ 3 w 7"/>
                  <a:gd name="T17" fmla="*/ 11 h 15"/>
                  <a:gd name="T18" fmla="*/ 1 w 7"/>
                  <a:gd name="T19" fmla="*/ 8 h 15"/>
                  <a:gd name="T20" fmla="*/ 1 w 7"/>
                  <a:gd name="T21" fmla="*/ 4 h 15"/>
                  <a:gd name="T22" fmla="*/ 3 w 7"/>
                  <a:gd name="T23" fmla="*/ 1 h 15"/>
                  <a:gd name="T24" fmla="*/ 4 w 7"/>
                  <a:gd name="T25" fmla="*/ 2 h 15"/>
                  <a:gd name="T26" fmla="*/ 4 w 7"/>
                  <a:gd name="T27" fmla="*/ 1 h 15"/>
                  <a:gd name="T28" fmla="*/ 5 w 7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5">
                    <a:moveTo>
                      <a:pt x="5" y="0"/>
                    </a:moveTo>
                    <a:lnTo>
                      <a:pt x="7" y="4"/>
                    </a:lnTo>
                    <a:lnTo>
                      <a:pt x="7" y="9"/>
                    </a:lnTo>
                    <a:lnTo>
                      <a:pt x="5" y="12"/>
                    </a:lnTo>
                    <a:lnTo>
                      <a:pt x="7" y="14"/>
                    </a:lnTo>
                    <a:lnTo>
                      <a:pt x="3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2" name="Freeform 1237"/>
              <p:cNvSpPr>
                <a:spLocks/>
              </p:cNvSpPr>
              <p:nvPr/>
            </p:nvSpPr>
            <p:spPr bwMode="auto">
              <a:xfrm>
                <a:off x="3112769" y="2469518"/>
                <a:ext cx="13340" cy="14822"/>
              </a:xfrm>
              <a:custGeom>
                <a:avLst/>
                <a:gdLst>
                  <a:gd name="T0" fmla="*/ 2 w 9"/>
                  <a:gd name="T1" fmla="*/ 0 h 10"/>
                  <a:gd name="T2" fmla="*/ 4 w 9"/>
                  <a:gd name="T3" fmla="*/ 0 h 10"/>
                  <a:gd name="T4" fmla="*/ 5 w 9"/>
                  <a:gd name="T5" fmla="*/ 0 h 10"/>
                  <a:gd name="T6" fmla="*/ 5 w 9"/>
                  <a:gd name="T7" fmla="*/ 1 h 10"/>
                  <a:gd name="T8" fmla="*/ 5 w 9"/>
                  <a:gd name="T9" fmla="*/ 1 h 10"/>
                  <a:gd name="T10" fmla="*/ 8 w 9"/>
                  <a:gd name="T11" fmla="*/ 1 h 10"/>
                  <a:gd name="T12" fmla="*/ 9 w 9"/>
                  <a:gd name="T13" fmla="*/ 4 h 10"/>
                  <a:gd name="T14" fmla="*/ 9 w 9"/>
                  <a:gd name="T15" fmla="*/ 4 h 10"/>
                  <a:gd name="T16" fmla="*/ 8 w 9"/>
                  <a:gd name="T17" fmla="*/ 5 h 10"/>
                  <a:gd name="T18" fmla="*/ 9 w 9"/>
                  <a:gd name="T19" fmla="*/ 5 h 10"/>
                  <a:gd name="T20" fmla="*/ 9 w 9"/>
                  <a:gd name="T21" fmla="*/ 7 h 10"/>
                  <a:gd name="T22" fmla="*/ 9 w 9"/>
                  <a:gd name="T23" fmla="*/ 7 h 10"/>
                  <a:gd name="T24" fmla="*/ 8 w 9"/>
                  <a:gd name="T25" fmla="*/ 8 h 10"/>
                  <a:gd name="T26" fmla="*/ 8 w 9"/>
                  <a:gd name="T27" fmla="*/ 10 h 10"/>
                  <a:gd name="T28" fmla="*/ 7 w 9"/>
                  <a:gd name="T29" fmla="*/ 8 h 10"/>
                  <a:gd name="T30" fmla="*/ 5 w 9"/>
                  <a:gd name="T31" fmla="*/ 8 h 10"/>
                  <a:gd name="T32" fmla="*/ 4 w 9"/>
                  <a:gd name="T33" fmla="*/ 8 h 10"/>
                  <a:gd name="T34" fmla="*/ 4 w 9"/>
                  <a:gd name="T35" fmla="*/ 5 h 10"/>
                  <a:gd name="T36" fmla="*/ 2 w 9"/>
                  <a:gd name="T37" fmla="*/ 4 h 10"/>
                  <a:gd name="T38" fmla="*/ 2 w 9"/>
                  <a:gd name="T39" fmla="*/ 3 h 10"/>
                  <a:gd name="T40" fmla="*/ 1 w 9"/>
                  <a:gd name="T41" fmla="*/ 3 h 10"/>
                  <a:gd name="T42" fmla="*/ 1 w 9"/>
                  <a:gd name="T43" fmla="*/ 3 h 10"/>
                  <a:gd name="T44" fmla="*/ 0 w 9"/>
                  <a:gd name="T45" fmla="*/ 1 h 10"/>
                  <a:gd name="T46" fmla="*/ 1 w 9"/>
                  <a:gd name="T47" fmla="*/ 0 h 10"/>
                  <a:gd name="T48" fmla="*/ 2 w 9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3" name="Freeform 1238"/>
              <p:cNvSpPr>
                <a:spLocks/>
              </p:cNvSpPr>
              <p:nvPr/>
            </p:nvSpPr>
            <p:spPr bwMode="auto">
              <a:xfrm>
                <a:off x="3115733" y="2238296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4" name="Freeform 1239"/>
              <p:cNvSpPr>
                <a:spLocks/>
              </p:cNvSpPr>
              <p:nvPr/>
            </p:nvSpPr>
            <p:spPr bwMode="auto">
              <a:xfrm>
                <a:off x="3120179" y="2241261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3 w 4"/>
                  <a:gd name="T7" fmla="*/ 2 h 3"/>
                  <a:gd name="T8" fmla="*/ 2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3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5" name="Freeform 1240"/>
              <p:cNvSpPr>
                <a:spLocks/>
              </p:cNvSpPr>
              <p:nvPr/>
            </p:nvSpPr>
            <p:spPr bwMode="auto">
              <a:xfrm>
                <a:off x="3108322" y="2223474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3 w 5"/>
                  <a:gd name="T3" fmla="*/ 0 h 3"/>
                  <a:gd name="T4" fmla="*/ 3 w 5"/>
                  <a:gd name="T5" fmla="*/ 0 h 3"/>
                  <a:gd name="T6" fmla="*/ 5 w 5"/>
                  <a:gd name="T7" fmla="*/ 1 h 3"/>
                  <a:gd name="T8" fmla="*/ 5 w 5"/>
                  <a:gd name="T9" fmla="*/ 3 h 3"/>
                  <a:gd name="T10" fmla="*/ 4 w 5"/>
                  <a:gd name="T11" fmla="*/ 3 h 3"/>
                  <a:gd name="T12" fmla="*/ 3 w 5"/>
                  <a:gd name="T13" fmla="*/ 1 h 3"/>
                  <a:gd name="T14" fmla="*/ 1 w 5"/>
                  <a:gd name="T15" fmla="*/ 1 h 3"/>
                  <a:gd name="T16" fmla="*/ 0 w 5"/>
                  <a:gd name="T17" fmla="*/ 1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6" name="Freeform 1241"/>
              <p:cNvSpPr>
                <a:spLocks/>
              </p:cNvSpPr>
              <p:nvPr/>
            </p:nvSpPr>
            <p:spPr bwMode="auto">
              <a:xfrm>
                <a:off x="3123144" y="2238296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7" name="Freeform 1242"/>
              <p:cNvSpPr>
                <a:spLocks/>
              </p:cNvSpPr>
              <p:nvPr/>
            </p:nvSpPr>
            <p:spPr bwMode="auto">
              <a:xfrm>
                <a:off x="3096464" y="2219027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2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8" name="Freeform 1243"/>
              <p:cNvSpPr>
                <a:spLocks/>
              </p:cNvSpPr>
              <p:nvPr/>
            </p:nvSpPr>
            <p:spPr bwMode="auto">
              <a:xfrm>
                <a:off x="3089054" y="2473964"/>
                <a:ext cx="19269" cy="16305"/>
              </a:xfrm>
              <a:custGeom>
                <a:avLst/>
                <a:gdLst>
                  <a:gd name="T0" fmla="*/ 6 w 13"/>
                  <a:gd name="T1" fmla="*/ 0 h 11"/>
                  <a:gd name="T2" fmla="*/ 7 w 13"/>
                  <a:gd name="T3" fmla="*/ 1 h 11"/>
                  <a:gd name="T4" fmla="*/ 9 w 13"/>
                  <a:gd name="T5" fmla="*/ 2 h 11"/>
                  <a:gd name="T6" fmla="*/ 11 w 13"/>
                  <a:gd name="T7" fmla="*/ 2 h 11"/>
                  <a:gd name="T8" fmla="*/ 13 w 13"/>
                  <a:gd name="T9" fmla="*/ 2 h 11"/>
                  <a:gd name="T10" fmla="*/ 13 w 13"/>
                  <a:gd name="T11" fmla="*/ 7 h 11"/>
                  <a:gd name="T12" fmla="*/ 13 w 13"/>
                  <a:gd name="T13" fmla="*/ 8 h 11"/>
                  <a:gd name="T14" fmla="*/ 13 w 13"/>
                  <a:gd name="T15" fmla="*/ 9 h 11"/>
                  <a:gd name="T16" fmla="*/ 11 w 13"/>
                  <a:gd name="T17" fmla="*/ 9 h 11"/>
                  <a:gd name="T18" fmla="*/ 10 w 13"/>
                  <a:gd name="T19" fmla="*/ 9 h 11"/>
                  <a:gd name="T20" fmla="*/ 9 w 13"/>
                  <a:gd name="T21" fmla="*/ 11 h 11"/>
                  <a:gd name="T22" fmla="*/ 6 w 13"/>
                  <a:gd name="T23" fmla="*/ 11 h 11"/>
                  <a:gd name="T24" fmla="*/ 6 w 13"/>
                  <a:gd name="T25" fmla="*/ 11 h 11"/>
                  <a:gd name="T26" fmla="*/ 5 w 13"/>
                  <a:gd name="T27" fmla="*/ 8 h 11"/>
                  <a:gd name="T28" fmla="*/ 5 w 13"/>
                  <a:gd name="T29" fmla="*/ 7 h 11"/>
                  <a:gd name="T30" fmla="*/ 3 w 13"/>
                  <a:gd name="T31" fmla="*/ 5 h 11"/>
                  <a:gd name="T32" fmla="*/ 2 w 13"/>
                  <a:gd name="T33" fmla="*/ 2 h 11"/>
                  <a:gd name="T34" fmla="*/ 0 w 13"/>
                  <a:gd name="T35" fmla="*/ 1 h 11"/>
                  <a:gd name="T36" fmla="*/ 2 w 13"/>
                  <a:gd name="T37" fmla="*/ 0 h 11"/>
                  <a:gd name="T38" fmla="*/ 2 w 13"/>
                  <a:gd name="T39" fmla="*/ 0 h 11"/>
                  <a:gd name="T40" fmla="*/ 5 w 13"/>
                  <a:gd name="T41" fmla="*/ 0 h 11"/>
                  <a:gd name="T42" fmla="*/ 6 w 13"/>
                  <a:gd name="T4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lnTo>
                      <a:pt x="7" y="1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9" name="Freeform 1244"/>
              <p:cNvSpPr>
                <a:spLocks/>
              </p:cNvSpPr>
              <p:nvPr/>
            </p:nvSpPr>
            <p:spPr bwMode="auto">
              <a:xfrm>
                <a:off x="2979372" y="2219027"/>
                <a:ext cx="4447" cy="8893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2 h 6"/>
                  <a:gd name="T4" fmla="*/ 3 w 3"/>
                  <a:gd name="T5" fmla="*/ 4 h 6"/>
                  <a:gd name="T6" fmla="*/ 3 w 3"/>
                  <a:gd name="T7" fmla="*/ 6 h 6"/>
                  <a:gd name="T8" fmla="*/ 1 w 3"/>
                  <a:gd name="T9" fmla="*/ 4 h 6"/>
                  <a:gd name="T10" fmla="*/ 1 w 3"/>
                  <a:gd name="T11" fmla="*/ 3 h 6"/>
                  <a:gd name="T12" fmla="*/ 0 w 3"/>
                  <a:gd name="T13" fmla="*/ 3 h 6"/>
                  <a:gd name="T14" fmla="*/ 1 w 3"/>
                  <a:gd name="T15" fmla="*/ 0 h 6"/>
                  <a:gd name="T16" fmla="*/ 1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0" name="Freeform 1245"/>
              <p:cNvSpPr>
                <a:spLocks/>
              </p:cNvSpPr>
              <p:nvPr/>
            </p:nvSpPr>
            <p:spPr bwMode="auto">
              <a:xfrm>
                <a:off x="2985301" y="2217546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1 w 3"/>
                  <a:gd name="T5" fmla="*/ 3 h 4"/>
                  <a:gd name="T6" fmla="*/ 1 w 3"/>
                  <a:gd name="T7" fmla="*/ 4 h 4"/>
                  <a:gd name="T8" fmla="*/ 0 w 3"/>
                  <a:gd name="T9" fmla="*/ 4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1" name="Freeform 1246"/>
              <p:cNvSpPr>
                <a:spLocks/>
              </p:cNvSpPr>
              <p:nvPr/>
            </p:nvSpPr>
            <p:spPr bwMode="auto">
              <a:xfrm>
                <a:off x="2973443" y="2196795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0 h 3"/>
                  <a:gd name="T6" fmla="*/ 2 w 2"/>
                  <a:gd name="T7" fmla="*/ 1 h 3"/>
                  <a:gd name="T8" fmla="*/ 1 w 2"/>
                  <a:gd name="T9" fmla="*/ 1 h 3"/>
                  <a:gd name="T10" fmla="*/ 0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2" name="Freeform 1247"/>
              <p:cNvSpPr>
                <a:spLocks/>
              </p:cNvSpPr>
              <p:nvPr/>
            </p:nvSpPr>
            <p:spPr bwMode="auto">
              <a:xfrm>
                <a:off x="3210593" y="2287208"/>
                <a:ext cx="5929" cy="14822"/>
              </a:xfrm>
              <a:custGeom>
                <a:avLst/>
                <a:gdLst>
                  <a:gd name="T0" fmla="*/ 3 w 4"/>
                  <a:gd name="T1" fmla="*/ 0 h 10"/>
                  <a:gd name="T2" fmla="*/ 4 w 4"/>
                  <a:gd name="T3" fmla="*/ 1 h 10"/>
                  <a:gd name="T4" fmla="*/ 4 w 4"/>
                  <a:gd name="T5" fmla="*/ 5 h 10"/>
                  <a:gd name="T6" fmla="*/ 4 w 4"/>
                  <a:gd name="T7" fmla="*/ 8 h 10"/>
                  <a:gd name="T8" fmla="*/ 3 w 4"/>
                  <a:gd name="T9" fmla="*/ 10 h 10"/>
                  <a:gd name="T10" fmla="*/ 1 w 4"/>
                  <a:gd name="T11" fmla="*/ 10 h 10"/>
                  <a:gd name="T12" fmla="*/ 1 w 4"/>
                  <a:gd name="T13" fmla="*/ 8 h 10"/>
                  <a:gd name="T14" fmla="*/ 0 w 4"/>
                  <a:gd name="T15" fmla="*/ 7 h 10"/>
                  <a:gd name="T16" fmla="*/ 0 w 4"/>
                  <a:gd name="T17" fmla="*/ 4 h 10"/>
                  <a:gd name="T18" fmla="*/ 1 w 4"/>
                  <a:gd name="T19" fmla="*/ 3 h 10"/>
                  <a:gd name="T20" fmla="*/ 1 w 4"/>
                  <a:gd name="T21" fmla="*/ 0 h 10"/>
                  <a:gd name="T22" fmla="*/ 3 w 4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4" y="1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3" name="Freeform 1248"/>
              <p:cNvSpPr>
                <a:spLocks/>
              </p:cNvSpPr>
              <p:nvPr/>
            </p:nvSpPr>
            <p:spPr bwMode="auto">
              <a:xfrm>
                <a:off x="3044588" y="2196795"/>
                <a:ext cx="16305" cy="10376"/>
              </a:xfrm>
              <a:custGeom>
                <a:avLst/>
                <a:gdLst>
                  <a:gd name="T0" fmla="*/ 4 w 11"/>
                  <a:gd name="T1" fmla="*/ 0 h 7"/>
                  <a:gd name="T2" fmla="*/ 6 w 11"/>
                  <a:gd name="T3" fmla="*/ 0 h 7"/>
                  <a:gd name="T4" fmla="*/ 7 w 11"/>
                  <a:gd name="T5" fmla="*/ 1 h 7"/>
                  <a:gd name="T6" fmla="*/ 10 w 11"/>
                  <a:gd name="T7" fmla="*/ 3 h 7"/>
                  <a:gd name="T8" fmla="*/ 11 w 11"/>
                  <a:gd name="T9" fmla="*/ 4 h 7"/>
                  <a:gd name="T10" fmla="*/ 10 w 11"/>
                  <a:gd name="T11" fmla="*/ 6 h 7"/>
                  <a:gd name="T12" fmla="*/ 8 w 11"/>
                  <a:gd name="T13" fmla="*/ 7 h 7"/>
                  <a:gd name="T14" fmla="*/ 7 w 11"/>
                  <a:gd name="T15" fmla="*/ 6 h 7"/>
                  <a:gd name="T16" fmla="*/ 6 w 11"/>
                  <a:gd name="T17" fmla="*/ 6 h 7"/>
                  <a:gd name="T18" fmla="*/ 4 w 11"/>
                  <a:gd name="T19" fmla="*/ 4 h 7"/>
                  <a:gd name="T20" fmla="*/ 3 w 11"/>
                  <a:gd name="T21" fmla="*/ 4 h 7"/>
                  <a:gd name="T22" fmla="*/ 1 w 11"/>
                  <a:gd name="T23" fmla="*/ 4 h 7"/>
                  <a:gd name="T24" fmla="*/ 1 w 11"/>
                  <a:gd name="T25" fmla="*/ 3 h 7"/>
                  <a:gd name="T26" fmla="*/ 0 w 11"/>
                  <a:gd name="T27" fmla="*/ 1 h 7"/>
                  <a:gd name="T28" fmla="*/ 3 w 11"/>
                  <a:gd name="T29" fmla="*/ 0 h 7"/>
                  <a:gd name="T30" fmla="*/ 4 w 11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7">
                    <a:moveTo>
                      <a:pt x="4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4" name="Freeform 1249"/>
              <p:cNvSpPr>
                <a:spLocks/>
              </p:cNvSpPr>
              <p:nvPr/>
            </p:nvSpPr>
            <p:spPr bwMode="auto">
              <a:xfrm>
                <a:off x="2098951" y="2736312"/>
                <a:ext cx="13340" cy="11858"/>
              </a:xfrm>
              <a:custGeom>
                <a:avLst/>
                <a:gdLst>
                  <a:gd name="T0" fmla="*/ 9 w 9"/>
                  <a:gd name="T1" fmla="*/ 0 h 8"/>
                  <a:gd name="T2" fmla="*/ 9 w 9"/>
                  <a:gd name="T3" fmla="*/ 1 h 8"/>
                  <a:gd name="T4" fmla="*/ 5 w 9"/>
                  <a:gd name="T5" fmla="*/ 5 h 8"/>
                  <a:gd name="T6" fmla="*/ 4 w 9"/>
                  <a:gd name="T7" fmla="*/ 5 h 8"/>
                  <a:gd name="T8" fmla="*/ 1 w 9"/>
                  <a:gd name="T9" fmla="*/ 8 h 8"/>
                  <a:gd name="T10" fmla="*/ 0 w 9"/>
                  <a:gd name="T11" fmla="*/ 8 h 8"/>
                  <a:gd name="T12" fmla="*/ 2 w 9"/>
                  <a:gd name="T13" fmla="*/ 2 h 8"/>
                  <a:gd name="T14" fmla="*/ 4 w 9"/>
                  <a:gd name="T15" fmla="*/ 2 h 8"/>
                  <a:gd name="T16" fmla="*/ 7 w 9"/>
                  <a:gd name="T17" fmla="*/ 1 h 8"/>
                  <a:gd name="T18" fmla="*/ 9 w 9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9" y="1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5" name="Freeform 1250"/>
              <p:cNvSpPr>
                <a:spLocks/>
              </p:cNvSpPr>
              <p:nvPr/>
            </p:nvSpPr>
            <p:spPr bwMode="auto">
              <a:xfrm>
                <a:off x="3225415" y="230203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6" name="Freeform 1251"/>
              <p:cNvSpPr>
                <a:spLocks/>
              </p:cNvSpPr>
              <p:nvPr/>
            </p:nvSpPr>
            <p:spPr bwMode="auto">
              <a:xfrm>
                <a:off x="3103876" y="222347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7" name="Freeform 1252"/>
              <p:cNvSpPr>
                <a:spLocks/>
              </p:cNvSpPr>
              <p:nvPr/>
            </p:nvSpPr>
            <p:spPr bwMode="auto">
              <a:xfrm>
                <a:off x="2837082" y="2171597"/>
                <a:ext cx="66699" cy="68181"/>
              </a:xfrm>
              <a:custGeom>
                <a:avLst/>
                <a:gdLst>
                  <a:gd name="T0" fmla="*/ 34 w 45"/>
                  <a:gd name="T1" fmla="*/ 0 h 46"/>
                  <a:gd name="T2" fmla="*/ 34 w 45"/>
                  <a:gd name="T3" fmla="*/ 5 h 46"/>
                  <a:gd name="T4" fmla="*/ 32 w 45"/>
                  <a:gd name="T5" fmla="*/ 6 h 46"/>
                  <a:gd name="T6" fmla="*/ 34 w 45"/>
                  <a:gd name="T7" fmla="*/ 9 h 46"/>
                  <a:gd name="T8" fmla="*/ 32 w 45"/>
                  <a:gd name="T9" fmla="*/ 10 h 46"/>
                  <a:gd name="T10" fmla="*/ 32 w 45"/>
                  <a:gd name="T11" fmla="*/ 13 h 46"/>
                  <a:gd name="T12" fmla="*/ 34 w 45"/>
                  <a:gd name="T13" fmla="*/ 10 h 46"/>
                  <a:gd name="T14" fmla="*/ 36 w 45"/>
                  <a:gd name="T15" fmla="*/ 11 h 46"/>
                  <a:gd name="T16" fmla="*/ 36 w 45"/>
                  <a:gd name="T17" fmla="*/ 14 h 46"/>
                  <a:gd name="T18" fmla="*/ 39 w 45"/>
                  <a:gd name="T19" fmla="*/ 16 h 46"/>
                  <a:gd name="T20" fmla="*/ 41 w 45"/>
                  <a:gd name="T21" fmla="*/ 25 h 46"/>
                  <a:gd name="T22" fmla="*/ 39 w 45"/>
                  <a:gd name="T23" fmla="*/ 31 h 46"/>
                  <a:gd name="T24" fmla="*/ 39 w 45"/>
                  <a:gd name="T25" fmla="*/ 34 h 46"/>
                  <a:gd name="T26" fmla="*/ 41 w 45"/>
                  <a:gd name="T27" fmla="*/ 29 h 46"/>
                  <a:gd name="T28" fmla="*/ 45 w 45"/>
                  <a:gd name="T29" fmla="*/ 28 h 46"/>
                  <a:gd name="T30" fmla="*/ 43 w 45"/>
                  <a:gd name="T31" fmla="*/ 31 h 46"/>
                  <a:gd name="T32" fmla="*/ 41 w 45"/>
                  <a:gd name="T33" fmla="*/ 36 h 46"/>
                  <a:gd name="T34" fmla="*/ 42 w 45"/>
                  <a:gd name="T35" fmla="*/ 38 h 46"/>
                  <a:gd name="T36" fmla="*/ 45 w 45"/>
                  <a:gd name="T37" fmla="*/ 36 h 46"/>
                  <a:gd name="T38" fmla="*/ 45 w 45"/>
                  <a:gd name="T39" fmla="*/ 39 h 46"/>
                  <a:gd name="T40" fmla="*/ 41 w 45"/>
                  <a:gd name="T41" fmla="*/ 42 h 46"/>
                  <a:gd name="T42" fmla="*/ 41 w 45"/>
                  <a:gd name="T43" fmla="*/ 43 h 46"/>
                  <a:gd name="T44" fmla="*/ 39 w 45"/>
                  <a:gd name="T45" fmla="*/ 41 h 46"/>
                  <a:gd name="T46" fmla="*/ 36 w 45"/>
                  <a:gd name="T47" fmla="*/ 43 h 46"/>
                  <a:gd name="T48" fmla="*/ 34 w 45"/>
                  <a:gd name="T49" fmla="*/ 43 h 46"/>
                  <a:gd name="T50" fmla="*/ 31 w 45"/>
                  <a:gd name="T51" fmla="*/ 46 h 46"/>
                  <a:gd name="T52" fmla="*/ 28 w 45"/>
                  <a:gd name="T53" fmla="*/ 46 h 46"/>
                  <a:gd name="T54" fmla="*/ 27 w 45"/>
                  <a:gd name="T55" fmla="*/ 46 h 46"/>
                  <a:gd name="T56" fmla="*/ 24 w 45"/>
                  <a:gd name="T57" fmla="*/ 43 h 46"/>
                  <a:gd name="T58" fmla="*/ 23 w 45"/>
                  <a:gd name="T59" fmla="*/ 41 h 46"/>
                  <a:gd name="T60" fmla="*/ 21 w 45"/>
                  <a:gd name="T61" fmla="*/ 45 h 46"/>
                  <a:gd name="T62" fmla="*/ 20 w 45"/>
                  <a:gd name="T63" fmla="*/ 42 h 46"/>
                  <a:gd name="T64" fmla="*/ 18 w 45"/>
                  <a:gd name="T65" fmla="*/ 38 h 46"/>
                  <a:gd name="T66" fmla="*/ 16 w 45"/>
                  <a:gd name="T67" fmla="*/ 38 h 46"/>
                  <a:gd name="T68" fmla="*/ 13 w 45"/>
                  <a:gd name="T69" fmla="*/ 34 h 46"/>
                  <a:gd name="T70" fmla="*/ 13 w 45"/>
                  <a:gd name="T71" fmla="*/ 32 h 46"/>
                  <a:gd name="T72" fmla="*/ 13 w 45"/>
                  <a:gd name="T73" fmla="*/ 31 h 46"/>
                  <a:gd name="T74" fmla="*/ 12 w 45"/>
                  <a:gd name="T75" fmla="*/ 34 h 46"/>
                  <a:gd name="T76" fmla="*/ 9 w 45"/>
                  <a:gd name="T77" fmla="*/ 31 h 46"/>
                  <a:gd name="T78" fmla="*/ 9 w 45"/>
                  <a:gd name="T79" fmla="*/ 27 h 46"/>
                  <a:gd name="T80" fmla="*/ 6 w 45"/>
                  <a:gd name="T81" fmla="*/ 25 h 46"/>
                  <a:gd name="T82" fmla="*/ 6 w 45"/>
                  <a:gd name="T83" fmla="*/ 27 h 46"/>
                  <a:gd name="T84" fmla="*/ 6 w 45"/>
                  <a:gd name="T85" fmla="*/ 28 h 46"/>
                  <a:gd name="T86" fmla="*/ 5 w 45"/>
                  <a:gd name="T87" fmla="*/ 29 h 46"/>
                  <a:gd name="T88" fmla="*/ 2 w 45"/>
                  <a:gd name="T89" fmla="*/ 27 h 46"/>
                  <a:gd name="T90" fmla="*/ 0 w 45"/>
                  <a:gd name="T91" fmla="*/ 24 h 46"/>
                  <a:gd name="T92" fmla="*/ 7 w 45"/>
                  <a:gd name="T93" fmla="*/ 20 h 46"/>
                  <a:gd name="T94" fmla="*/ 9 w 45"/>
                  <a:gd name="T95" fmla="*/ 20 h 46"/>
                  <a:gd name="T96" fmla="*/ 10 w 45"/>
                  <a:gd name="T97" fmla="*/ 20 h 46"/>
                  <a:gd name="T98" fmla="*/ 14 w 45"/>
                  <a:gd name="T99" fmla="*/ 20 h 46"/>
                  <a:gd name="T100" fmla="*/ 16 w 45"/>
                  <a:gd name="T101" fmla="*/ 17 h 46"/>
                  <a:gd name="T102" fmla="*/ 18 w 45"/>
                  <a:gd name="T103" fmla="*/ 17 h 46"/>
                  <a:gd name="T104" fmla="*/ 20 w 45"/>
                  <a:gd name="T105" fmla="*/ 16 h 46"/>
                  <a:gd name="T106" fmla="*/ 18 w 45"/>
                  <a:gd name="T107" fmla="*/ 13 h 46"/>
                  <a:gd name="T108" fmla="*/ 20 w 45"/>
                  <a:gd name="T109" fmla="*/ 13 h 46"/>
                  <a:gd name="T110" fmla="*/ 21 w 45"/>
                  <a:gd name="T111" fmla="*/ 10 h 46"/>
                  <a:gd name="T112" fmla="*/ 21 w 45"/>
                  <a:gd name="T113" fmla="*/ 10 h 46"/>
                  <a:gd name="T114" fmla="*/ 23 w 45"/>
                  <a:gd name="T115" fmla="*/ 13 h 46"/>
                  <a:gd name="T116" fmla="*/ 25 w 45"/>
                  <a:gd name="T117" fmla="*/ 14 h 46"/>
                  <a:gd name="T118" fmla="*/ 24 w 45"/>
                  <a:gd name="T119" fmla="*/ 10 h 46"/>
                  <a:gd name="T120" fmla="*/ 25 w 45"/>
                  <a:gd name="T121" fmla="*/ 6 h 46"/>
                  <a:gd name="T122" fmla="*/ 29 w 45"/>
                  <a:gd name="T123" fmla="*/ 2 h 46"/>
                  <a:gd name="T124" fmla="*/ 34 w 45"/>
                  <a:gd name="T12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46">
                    <a:moveTo>
                      <a:pt x="34" y="0"/>
                    </a:moveTo>
                    <a:lnTo>
                      <a:pt x="34" y="5"/>
                    </a:lnTo>
                    <a:lnTo>
                      <a:pt x="32" y="6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2" y="13"/>
                    </a:lnTo>
                    <a:lnTo>
                      <a:pt x="34" y="10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9" y="16"/>
                    </a:lnTo>
                    <a:lnTo>
                      <a:pt x="41" y="25"/>
                    </a:lnTo>
                    <a:lnTo>
                      <a:pt x="39" y="31"/>
                    </a:lnTo>
                    <a:lnTo>
                      <a:pt x="39" y="34"/>
                    </a:lnTo>
                    <a:lnTo>
                      <a:pt x="41" y="29"/>
                    </a:lnTo>
                    <a:lnTo>
                      <a:pt x="45" y="28"/>
                    </a:lnTo>
                    <a:lnTo>
                      <a:pt x="43" y="31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1" y="42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1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4" y="43"/>
                    </a:lnTo>
                    <a:lnTo>
                      <a:pt x="23" y="41"/>
                    </a:lnTo>
                    <a:lnTo>
                      <a:pt x="21" y="45"/>
                    </a:lnTo>
                    <a:lnTo>
                      <a:pt x="20" y="42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2" y="34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5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4" y="20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20" y="16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4" y="10"/>
                    </a:lnTo>
                    <a:lnTo>
                      <a:pt x="25" y="6"/>
                    </a:lnTo>
                    <a:lnTo>
                      <a:pt x="29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8" name="Freeform 1253"/>
              <p:cNvSpPr>
                <a:spLocks/>
              </p:cNvSpPr>
              <p:nvPr/>
            </p:nvSpPr>
            <p:spPr bwMode="auto">
              <a:xfrm>
                <a:off x="2579181" y="1949269"/>
                <a:ext cx="257901" cy="251972"/>
              </a:xfrm>
              <a:custGeom>
                <a:avLst/>
                <a:gdLst>
                  <a:gd name="T0" fmla="*/ 87 w 174"/>
                  <a:gd name="T1" fmla="*/ 16 h 170"/>
                  <a:gd name="T2" fmla="*/ 81 w 174"/>
                  <a:gd name="T3" fmla="*/ 25 h 170"/>
                  <a:gd name="T4" fmla="*/ 94 w 174"/>
                  <a:gd name="T5" fmla="*/ 18 h 170"/>
                  <a:gd name="T6" fmla="*/ 112 w 174"/>
                  <a:gd name="T7" fmla="*/ 29 h 170"/>
                  <a:gd name="T8" fmla="*/ 97 w 174"/>
                  <a:gd name="T9" fmla="*/ 37 h 170"/>
                  <a:gd name="T10" fmla="*/ 111 w 174"/>
                  <a:gd name="T11" fmla="*/ 40 h 170"/>
                  <a:gd name="T12" fmla="*/ 121 w 174"/>
                  <a:gd name="T13" fmla="*/ 45 h 170"/>
                  <a:gd name="T14" fmla="*/ 123 w 174"/>
                  <a:gd name="T15" fmla="*/ 34 h 170"/>
                  <a:gd name="T16" fmla="*/ 129 w 174"/>
                  <a:gd name="T17" fmla="*/ 27 h 170"/>
                  <a:gd name="T18" fmla="*/ 132 w 174"/>
                  <a:gd name="T19" fmla="*/ 45 h 170"/>
                  <a:gd name="T20" fmla="*/ 123 w 174"/>
                  <a:gd name="T21" fmla="*/ 69 h 170"/>
                  <a:gd name="T22" fmla="*/ 130 w 174"/>
                  <a:gd name="T23" fmla="*/ 76 h 170"/>
                  <a:gd name="T24" fmla="*/ 134 w 174"/>
                  <a:gd name="T25" fmla="*/ 66 h 170"/>
                  <a:gd name="T26" fmla="*/ 143 w 174"/>
                  <a:gd name="T27" fmla="*/ 45 h 170"/>
                  <a:gd name="T28" fmla="*/ 151 w 174"/>
                  <a:gd name="T29" fmla="*/ 22 h 170"/>
                  <a:gd name="T30" fmla="*/ 163 w 174"/>
                  <a:gd name="T31" fmla="*/ 22 h 170"/>
                  <a:gd name="T32" fmla="*/ 172 w 174"/>
                  <a:gd name="T33" fmla="*/ 38 h 170"/>
                  <a:gd name="T34" fmla="*/ 166 w 174"/>
                  <a:gd name="T35" fmla="*/ 59 h 170"/>
                  <a:gd name="T36" fmla="*/ 161 w 174"/>
                  <a:gd name="T37" fmla="*/ 84 h 170"/>
                  <a:gd name="T38" fmla="*/ 151 w 174"/>
                  <a:gd name="T39" fmla="*/ 98 h 170"/>
                  <a:gd name="T40" fmla="*/ 162 w 174"/>
                  <a:gd name="T41" fmla="*/ 112 h 170"/>
                  <a:gd name="T42" fmla="*/ 170 w 174"/>
                  <a:gd name="T43" fmla="*/ 132 h 170"/>
                  <a:gd name="T44" fmla="*/ 173 w 174"/>
                  <a:gd name="T45" fmla="*/ 144 h 170"/>
                  <a:gd name="T46" fmla="*/ 165 w 174"/>
                  <a:gd name="T47" fmla="*/ 142 h 170"/>
                  <a:gd name="T48" fmla="*/ 159 w 174"/>
                  <a:gd name="T49" fmla="*/ 139 h 170"/>
                  <a:gd name="T50" fmla="*/ 148 w 174"/>
                  <a:gd name="T51" fmla="*/ 145 h 170"/>
                  <a:gd name="T52" fmla="*/ 139 w 174"/>
                  <a:gd name="T53" fmla="*/ 145 h 170"/>
                  <a:gd name="T54" fmla="*/ 137 w 174"/>
                  <a:gd name="T55" fmla="*/ 159 h 170"/>
                  <a:gd name="T56" fmla="*/ 152 w 174"/>
                  <a:gd name="T57" fmla="*/ 155 h 170"/>
                  <a:gd name="T58" fmla="*/ 150 w 174"/>
                  <a:gd name="T59" fmla="*/ 167 h 170"/>
                  <a:gd name="T60" fmla="*/ 141 w 174"/>
                  <a:gd name="T61" fmla="*/ 170 h 170"/>
                  <a:gd name="T62" fmla="*/ 132 w 174"/>
                  <a:gd name="T63" fmla="*/ 168 h 170"/>
                  <a:gd name="T64" fmla="*/ 119 w 174"/>
                  <a:gd name="T65" fmla="*/ 164 h 170"/>
                  <a:gd name="T66" fmla="*/ 112 w 174"/>
                  <a:gd name="T67" fmla="*/ 160 h 170"/>
                  <a:gd name="T68" fmla="*/ 108 w 174"/>
                  <a:gd name="T69" fmla="*/ 153 h 170"/>
                  <a:gd name="T70" fmla="*/ 107 w 174"/>
                  <a:gd name="T71" fmla="*/ 146 h 170"/>
                  <a:gd name="T72" fmla="*/ 100 w 174"/>
                  <a:gd name="T73" fmla="*/ 145 h 170"/>
                  <a:gd name="T74" fmla="*/ 83 w 174"/>
                  <a:gd name="T75" fmla="*/ 153 h 170"/>
                  <a:gd name="T76" fmla="*/ 64 w 174"/>
                  <a:gd name="T77" fmla="*/ 159 h 170"/>
                  <a:gd name="T78" fmla="*/ 51 w 174"/>
                  <a:gd name="T79" fmla="*/ 160 h 170"/>
                  <a:gd name="T80" fmla="*/ 36 w 174"/>
                  <a:gd name="T81" fmla="*/ 157 h 170"/>
                  <a:gd name="T82" fmla="*/ 20 w 174"/>
                  <a:gd name="T83" fmla="*/ 156 h 170"/>
                  <a:gd name="T84" fmla="*/ 25 w 174"/>
                  <a:gd name="T85" fmla="*/ 139 h 170"/>
                  <a:gd name="T86" fmla="*/ 20 w 174"/>
                  <a:gd name="T87" fmla="*/ 128 h 170"/>
                  <a:gd name="T88" fmla="*/ 3 w 174"/>
                  <a:gd name="T89" fmla="*/ 121 h 170"/>
                  <a:gd name="T90" fmla="*/ 3 w 174"/>
                  <a:gd name="T91" fmla="*/ 98 h 170"/>
                  <a:gd name="T92" fmla="*/ 35 w 174"/>
                  <a:gd name="T93" fmla="*/ 97 h 170"/>
                  <a:gd name="T94" fmla="*/ 49 w 174"/>
                  <a:gd name="T95" fmla="*/ 103 h 170"/>
                  <a:gd name="T96" fmla="*/ 69 w 174"/>
                  <a:gd name="T97" fmla="*/ 109 h 170"/>
                  <a:gd name="T98" fmla="*/ 61 w 174"/>
                  <a:gd name="T99" fmla="*/ 95 h 170"/>
                  <a:gd name="T100" fmla="*/ 50 w 174"/>
                  <a:gd name="T101" fmla="*/ 85 h 170"/>
                  <a:gd name="T102" fmla="*/ 31 w 174"/>
                  <a:gd name="T103" fmla="*/ 84 h 170"/>
                  <a:gd name="T104" fmla="*/ 18 w 174"/>
                  <a:gd name="T105" fmla="*/ 80 h 170"/>
                  <a:gd name="T106" fmla="*/ 10 w 174"/>
                  <a:gd name="T107" fmla="*/ 74 h 170"/>
                  <a:gd name="T108" fmla="*/ 28 w 174"/>
                  <a:gd name="T109" fmla="*/ 59 h 170"/>
                  <a:gd name="T110" fmla="*/ 45 w 174"/>
                  <a:gd name="T111" fmla="*/ 56 h 170"/>
                  <a:gd name="T112" fmla="*/ 36 w 174"/>
                  <a:gd name="T113" fmla="*/ 54 h 170"/>
                  <a:gd name="T114" fmla="*/ 17 w 174"/>
                  <a:gd name="T115" fmla="*/ 51 h 170"/>
                  <a:gd name="T116" fmla="*/ 17 w 174"/>
                  <a:gd name="T117" fmla="*/ 47 h 170"/>
                  <a:gd name="T118" fmla="*/ 21 w 174"/>
                  <a:gd name="T119" fmla="*/ 32 h 170"/>
                  <a:gd name="T120" fmla="*/ 45 w 174"/>
                  <a:gd name="T121" fmla="*/ 1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" h="170">
                    <a:moveTo>
                      <a:pt x="90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2" y="5"/>
                    </a:lnTo>
                    <a:lnTo>
                      <a:pt x="93" y="9"/>
                    </a:lnTo>
                    <a:lnTo>
                      <a:pt x="90" y="12"/>
                    </a:lnTo>
                    <a:lnTo>
                      <a:pt x="89" y="12"/>
                    </a:lnTo>
                    <a:lnTo>
                      <a:pt x="87" y="14"/>
                    </a:lnTo>
                    <a:lnTo>
                      <a:pt x="87" y="16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2" y="20"/>
                    </a:lnTo>
                    <a:lnTo>
                      <a:pt x="81" y="22"/>
                    </a:lnTo>
                    <a:lnTo>
                      <a:pt x="76" y="23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9" y="25"/>
                    </a:lnTo>
                    <a:lnTo>
                      <a:pt x="81" y="25"/>
                    </a:lnTo>
                    <a:lnTo>
                      <a:pt x="83" y="23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7" y="26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3"/>
                    </a:lnTo>
                    <a:lnTo>
                      <a:pt x="90" y="22"/>
                    </a:lnTo>
                    <a:lnTo>
                      <a:pt x="94" y="18"/>
                    </a:lnTo>
                    <a:lnTo>
                      <a:pt x="96" y="18"/>
                    </a:lnTo>
                    <a:lnTo>
                      <a:pt x="98" y="15"/>
                    </a:lnTo>
                    <a:lnTo>
                      <a:pt x="101" y="15"/>
                    </a:lnTo>
                    <a:lnTo>
                      <a:pt x="101" y="16"/>
                    </a:lnTo>
                    <a:lnTo>
                      <a:pt x="105" y="20"/>
                    </a:lnTo>
                    <a:lnTo>
                      <a:pt x="105" y="22"/>
                    </a:lnTo>
                    <a:lnTo>
                      <a:pt x="108" y="23"/>
                    </a:lnTo>
                    <a:lnTo>
                      <a:pt x="111" y="27"/>
                    </a:lnTo>
                    <a:lnTo>
                      <a:pt x="112" y="29"/>
                    </a:lnTo>
                    <a:lnTo>
                      <a:pt x="112" y="30"/>
                    </a:lnTo>
                    <a:lnTo>
                      <a:pt x="112" y="33"/>
                    </a:lnTo>
                    <a:lnTo>
                      <a:pt x="110" y="36"/>
                    </a:lnTo>
                    <a:lnTo>
                      <a:pt x="107" y="34"/>
                    </a:lnTo>
                    <a:lnTo>
                      <a:pt x="105" y="36"/>
                    </a:lnTo>
                    <a:lnTo>
                      <a:pt x="105" y="37"/>
                    </a:lnTo>
                    <a:lnTo>
                      <a:pt x="103" y="37"/>
                    </a:lnTo>
                    <a:lnTo>
                      <a:pt x="101" y="37"/>
                    </a:lnTo>
                    <a:lnTo>
                      <a:pt x="97" y="37"/>
                    </a:lnTo>
                    <a:lnTo>
                      <a:pt x="96" y="40"/>
                    </a:lnTo>
                    <a:lnTo>
                      <a:pt x="97" y="40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103" y="41"/>
                    </a:lnTo>
                    <a:lnTo>
                      <a:pt x="105" y="40"/>
                    </a:lnTo>
                    <a:lnTo>
                      <a:pt x="107" y="40"/>
                    </a:lnTo>
                    <a:lnTo>
                      <a:pt x="108" y="43"/>
                    </a:lnTo>
                    <a:lnTo>
                      <a:pt x="111" y="40"/>
                    </a:lnTo>
                    <a:lnTo>
                      <a:pt x="115" y="38"/>
                    </a:lnTo>
                    <a:lnTo>
                      <a:pt x="115" y="38"/>
                    </a:lnTo>
                    <a:lnTo>
                      <a:pt x="114" y="41"/>
                    </a:lnTo>
                    <a:lnTo>
                      <a:pt x="114" y="44"/>
                    </a:lnTo>
                    <a:lnTo>
                      <a:pt x="115" y="44"/>
                    </a:lnTo>
                    <a:lnTo>
                      <a:pt x="116" y="41"/>
                    </a:lnTo>
                    <a:lnTo>
                      <a:pt x="118" y="41"/>
                    </a:lnTo>
                    <a:lnTo>
                      <a:pt x="118" y="43"/>
                    </a:lnTo>
                    <a:lnTo>
                      <a:pt x="121" y="45"/>
                    </a:lnTo>
                    <a:lnTo>
                      <a:pt x="121" y="41"/>
                    </a:lnTo>
                    <a:lnTo>
                      <a:pt x="122" y="43"/>
                    </a:lnTo>
                    <a:lnTo>
                      <a:pt x="122" y="44"/>
                    </a:lnTo>
                    <a:lnTo>
                      <a:pt x="123" y="43"/>
                    </a:lnTo>
                    <a:lnTo>
                      <a:pt x="123" y="40"/>
                    </a:lnTo>
                    <a:lnTo>
                      <a:pt x="122" y="37"/>
                    </a:lnTo>
                    <a:lnTo>
                      <a:pt x="121" y="37"/>
                    </a:lnTo>
                    <a:lnTo>
                      <a:pt x="122" y="34"/>
                    </a:lnTo>
                    <a:lnTo>
                      <a:pt x="123" y="34"/>
                    </a:lnTo>
                    <a:lnTo>
                      <a:pt x="125" y="37"/>
                    </a:lnTo>
                    <a:lnTo>
                      <a:pt x="126" y="37"/>
                    </a:lnTo>
                    <a:lnTo>
                      <a:pt x="126" y="34"/>
                    </a:lnTo>
                    <a:lnTo>
                      <a:pt x="125" y="33"/>
                    </a:lnTo>
                    <a:lnTo>
                      <a:pt x="125" y="30"/>
                    </a:lnTo>
                    <a:lnTo>
                      <a:pt x="122" y="29"/>
                    </a:lnTo>
                    <a:lnTo>
                      <a:pt x="123" y="26"/>
                    </a:lnTo>
                    <a:lnTo>
                      <a:pt x="127" y="25"/>
                    </a:lnTo>
                    <a:lnTo>
                      <a:pt x="129" y="27"/>
                    </a:lnTo>
                    <a:lnTo>
                      <a:pt x="132" y="29"/>
                    </a:lnTo>
                    <a:lnTo>
                      <a:pt x="132" y="32"/>
                    </a:lnTo>
                    <a:lnTo>
                      <a:pt x="130" y="33"/>
                    </a:lnTo>
                    <a:lnTo>
                      <a:pt x="132" y="36"/>
                    </a:lnTo>
                    <a:lnTo>
                      <a:pt x="133" y="36"/>
                    </a:lnTo>
                    <a:lnTo>
                      <a:pt x="133" y="41"/>
                    </a:lnTo>
                    <a:lnTo>
                      <a:pt x="130" y="44"/>
                    </a:lnTo>
                    <a:lnTo>
                      <a:pt x="130" y="45"/>
                    </a:lnTo>
                    <a:lnTo>
                      <a:pt x="132" y="45"/>
                    </a:lnTo>
                    <a:lnTo>
                      <a:pt x="133" y="45"/>
                    </a:lnTo>
                    <a:lnTo>
                      <a:pt x="133" y="48"/>
                    </a:lnTo>
                    <a:lnTo>
                      <a:pt x="130" y="51"/>
                    </a:lnTo>
                    <a:lnTo>
                      <a:pt x="129" y="56"/>
                    </a:lnTo>
                    <a:lnTo>
                      <a:pt x="127" y="58"/>
                    </a:lnTo>
                    <a:lnTo>
                      <a:pt x="127" y="61"/>
                    </a:lnTo>
                    <a:lnTo>
                      <a:pt x="126" y="62"/>
                    </a:lnTo>
                    <a:lnTo>
                      <a:pt x="126" y="65"/>
                    </a:lnTo>
                    <a:lnTo>
                      <a:pt x="123" y="69"/>
                    </a:lnTo>
                    <a:lnTo>
                      <a:pt x="123" y="73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5" y="79"/>
                    </a:lnTo>
                    <a:lnTo>
                      <a:pt x="126" y="80"/>
                    </a:lnTo>
                    <a:lnTo>
                      <a:pt x="127" y="79"/>
                    </a:lnTo>
                    <a:lnTo>
                      <a:pt x="127" y="76"/>
                    </a:lnTo>
                    <a:lnTo>
                      <a:pt x="129" y="76"/>
                    </a:lnTo>
                    <a:lnTo>
                      <a:pt x="130" y="76"/>
                    </a:lnTo>
                    <a:lnTo>
                      <a:pt x="132" y="74"/>
                    </a:lnTo>
                    <a:lnTo>
                      <a:pt x="134" y="74"/>
                    </a:lnTo>
                    <a:lnTo>
                      <a:pt x="136" y="74"/>
                    </a:lnTo>
                    <a:lnTo>
                      <a:pt x="136" y="73"/>
                    </a:lnTo>
                    <a:lnTo>
                      <a:pt x="133" y="72"/>
                    </a:lnTo>
                    <a:lnTo>
                      <a:pt x="132" y="70"/>
                    </a:lnTo>
                    <a:lnTo>
                      <a:pt x="134" y="70"/>
                    </a:lnTo>
                    <a:lnTo>
                      <a:pt x="136" y="69"/>
                    </a:lnTo>
                    <a:lnTo>
                      <a:pt x="134" y="66"/>
                    </a:lnTo>
                    <a:lnTo>
                      <a:pt x="136" y="63"/>
                    </a:lnTo>
                    <a:lnTo>
                      <a:pt x="136" y="61"/>
                    </a:lnTo>
                    <a:lnTo>
                      <a:pt x="137" y="59"/>
                    </a:lnTo>
                    <a:lnTo>
                      <a:pt x="136" y="56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41" y="52"/>
                    </a:lnTo>
                    <a:lnTo>
                      <a:pt x="141" y="47"/>
                    </a:lnTo>
                    <a:lnTo>
                      <a:pt x="143" y="45"/>
                    </a:lnTo>
                    <a:lnTo>
                      <a:pt x="144" y="43"/>
                    </a:lnTo>
                    <a:lnTo>
                      <a:pt x="144" y="43"/>
                    </a:lnTo>
                    <a:lnTo>
                      <a:pt x="144" y="40"/>
                    </a:lnTo>
                    <a:lnTo>
                      <a:pt x="145" y="37"/>
                    </a:lnTo>
                    <a:lnTo>
                      <a:pt x="145" y="34"/>
                    </a:lnTo>
                    <a:lnTo>
                      <a:pt x="148" y="29"/>
                    </a:lnTo>
                    <a:lnTo>
                      <a:pt x="150" y="27"/>
                    </a:lnTo>
                    <a:lnTo>
                      <a:pt x="150" y="26"/>
                    </a:lnTo>
                    <a:lnTo>
                      <a:pt x="151" y="22"/>
                    </a:lnTo>
                    <a:lnTo>
                      <a:pt x="152" y="23"/>
                    </a:lnTo>
                    <a:lnTo>
                      <a:pt x="154" y="22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20"/>
                    </a:lnTo>
                    <a:lnTo>
                      <a:pt x="158" y="20"/>
                    </a:lnTo>
                    <a:lnTo>
                      <a:pt x="161" y="26"/>
                    </a:lnTo>
                    <a:lnTo>
                      <a:pt x="162" y="26"/>
                    </a:lnTo>
                    <a:lnTo>
                      <a:pt x="163" y="22"/>
                    </a:lnTo>
                    <a:lnTo>
                      <a:pt x="163" y="22"/>
                    </a:lnTo>
                    <a:lnTo>
                      <a:pt x="165" y="23"/>
                    </a:lnTo>
                    <a:lnTo>
                      <a:pt x="168" y="23"/>
                    </a:lnTo>
                    <a:lnTo>
                      <a:pt x="169" y="27"/>
                    </a:lnTo>
                    <a:lnTo>
                      <a:pt x="169" y="29"/>
                    </a:lnTo>
                    <a:lnTo>
                      <a:pt x="169" y="33"/>
                    </a:lnTo>
                    <a:lnTo>
                      <a:pt x="172" y="34"/>
                    </a:lnTo>
                    <a:lnTo>
                      <a:pt x="172" y="36"/>
                    </a:lnTo>
                    <a:lnTo>
                      <a:pt x="172" y="38"/>
                    </a:lnTo>
                    <a:lnTo>
                      <a:pt x="173" y="41"/>
                    </a:lnTo>
                    <a:lnTo>
                      <a:pt x="173" y="43"/>
                    </a:lnTo>
                    <a:lnTo>
                      <a:pt x="170" y="44"/>
                    </a:lnTo>
                    <a:lnTo>
                      <a:pt x="170" y="45"/>
                    </a:lnTo>
                    <a:lnTo>
                      <a:pt x="170" y="48"/>
                    </a:lnTo>
                    <a:lnTo>
                      <a:pt x="168" y="51"/>
                    </a:lnTo>
                    <a:lnTo>
                      <a:pt x="168" y="54"/>
                    </a:lnTo>
                    <a:lnTo>
                      <a:pt x="166" y="55"/>
                    </a:lnTo>
                    <a:lnTo>
                      <a:pt x="166" y="59"/>
                    </a:lnTo>
                    <a:lnTo>
                      <a:pt x="165" y="62"/>
                    </a:lnTo>
                    <a:lnTo>
                      <a:pt x="165" y="63"/>
                    </a:lnTo>
                    <a:lnTo>
                      <a:pt x="162" y="67"/>
                    </a:lnTo>
                    <a:lnTo>
                      <a:pt x="162" y="72"/>
                    </a:lnTo>
                    <a:lnTo>
                      <a:pt x="161" y="72"/>
                    </a:lnTo>
                    <a:lnTo>
                      <a:pt x="159" y="74"/>
                    </a:lnTo>
                    <a:lnTo>
                      <a:pt x="161" y="79"/>
                    </a:lnTo>
                    <a:lnTo>
                      <a:pt x="161" y="80"/>
                    </a:lnTo>
                    <a:lnTo>
                      <a:pt x="161" y="84"/>
                    </a:lnTo>
                    <a:lnTo>
                      <a:pt x="158" y="88"/>
                    </a:lnTo>
                    <a:lnTo>
                      <a:pt x="158" y="91"/>
                    </a:lnTo>
                    <a:lnTo>
                      <a:pt x="157" y="92"/>
                    </a:lnTo>
                    <a:lnTo>
                      <a:pt x="157" y="91"/>
                    </a:lnTo>
                    <a:lnTo>
                      <a:pt x="154" y="91"/>
                    </a:lnTo>
                    <a:lnTo>
                      <a:pt x="154" y="94"/>
                    </a:lnTo>
                    <a:lnTo>
                      <a:pt x="151" y="94"/>
                    </a:lnTo>
                    <a:lnTo>
                      <a:pt x="151" y="97"/>
                    </a:lnTo>
                    <a:lnTo>
                      <a:pt x="151" y="98"/>
                    </a:lnTo>
                    <a:lnTo>
                      <a:pt x="152" y="101"/>
                    </a:lnTo>
                    <a:lnTo>
                      <a:pt x="154" y="103"/>
                    </a:lnTo>
                    <a:lnTo>
                      <a:pt x="154" y="108"/>
                    </a:lnTo>
                    <a:lnTo>
                      <a:pt x="155" y="108"/>
                    </a:lnTo>
                    <a:lnTo>
                      <a:pt x="157" y="113"/>
                    </a:lnTo>
                    <a:lnTo>
                      <a:pt x="159" y="114"/>
                    </a:lnTo>
                    <a:lnTo>
                      <a:pt x="161" y="117"/>
                    </a:lnTo>
                    <a:lnTo>
                      <a:pt x="161" y="116"/>
                    </a:lnTo>
                    <a:lnTo>
                      <a:pt x="162" y="112"/>
                    </a:lnTo>
                    <a:lnTo>
                      <a:pt x="163" y="116"/>
                    </a:lnTo>
                    <a:lnTo>
                      <a:pt x="162" y="119"/>
                    </a:lnTo>
                    <a:lnTo>
                      <a:pt x="163" y="123"/>
                    </a:lnTo>
                    <a:lnTo>
                      <a:pt x="165" y="126"/>
                    </a:lnTo>
                    <a:lnTo>
                      <a:pt x="165" y="128"/>
                    </a:lnTo>
                    <a:lnTo>
                      <a:pt x="168" y="130"/>
                    </a:lnTo>
                    <a:lnTo>
                      <a:pt x="168" y="131"/>
                    </a:lnTo>
                    <a:lnTo>
                      <a:pt x="170" y="131"/>
                    </a:lnTo>
                    <a:lnTo>
                      <a:pt x="170" y="132"/>
                    </a:lnTo>
                    <a:lnTo>
                      <a:pt x="169" y="132"/>
                    </a:lnTo>
                    <a:lnTo>
                      <a:pt x="169" y="135"/>
                    </a:lnTo>
                    <a:lnTo>
                      <a:pt x="172" y="135"/>
                    </a:lnTo>
                    <a:lnTo>
                      <a:pt x="173" y="135"/>
                    </a:lnTo>
                    <a:lnTo>
                      <a:pt x="174" y="135"/>
                    </a:lnTo>
                    <a:lnTo>
                      <a:pt x="174" y="137"/>
                    </a:lnTo>
                    <a:lnTo>
                      <a:pt x="173" y="138"/>
                    </a:lnTo>
                    <a:lnTo>
                      <a:pt x="174" y="141"/>
                    </a:lnTo>
                    <a:lnTo>
                      <a:pt x="173" y="144"/>
                    </a:lnTo>
                    <a:lnTo>
                      <a:pt x="172" y="148"/>
                    </a:lnTo>
                    <a:lnTo>
                      <a:pt x="169" y="149"/>
                    </a:lnTo>
                    <a:lnTo>
                      <a:pt x="168" y="152"/>
                    </a:lnTo>
                    <a:lnTo>
                      <a:pt x="166" y="150"/>
                    </a:lnTo>
                    <a:lnTo>
                      <a:pt x="165" y="150"/>
                    </a:lnTo>
                    <a:lnTo>
                      <a:pt x="163" y="146"/>
                    </a:lnTo>
                    <a:lnTo>
                      <a:pt x="166" y="144"/>
                    </a:lnTo>
                    <a:lnTo>
                      <a:pt x="166" y="141"/>
                    </a:lnTo>
                    <a:lnTo>
                      <a:pt x="165" y="142"/>
                    </a:lnTo>
                    <a:lnTo>
                      <a:pt x="163" y="146"/>
                    </a:lnTo>
                    <a:lnTo>
                      <a:pt x="162" y="146"/>
                    </a:lnTo>
                    <a:lnTo>
                      <a:pt x="161" y="149"/>
                    </a:lnTo>
                    <a:lnTo>
                      <a:pt x="159" y="149"/>
                    </a:lnTo>
                    <a:lnTo>
                      <a:pt x="159" y="148"/>
                    </a:lnTo>
                    <a:lnTo>
                      <a:pt x="159" y="146"/>
                    </a:lnTo>
                    <a:lnTo>
                      <a:pt x="158" y="148"/>
                    </a:lnTo>
                    <a:lnTo>
                      <a:pt x="158" y="144"/>
                    </a:lnTo>
                    <a:lnTo>
                      <a:pt x="159" y="139"/>
                    </a:lnTo>
                    <a:lnTo>
                      <a:pt x="157" y="142"/>
                    </a:lnTo>
                    <a:lnTo>
                      <a:pt x="157" y="142"/>
                    </a:lnTo>
                    <a:lnTo>
                      <a:pt x="155" y="139"/>
                    </a:lnTo>
                    <a:lnTo>
                      <a:pt x="155" y="142"/>
                    </a:lnTo>
                    <a:lnTo>
                      <a:pt x="152" y="144"/>
                    </a:lnTo>
                    <a:lnTo>
                      <a:pt x="151" y="145"/>
                    </a:lnTo>
                    <a:lnTo>
                      <a:pt x="151" y="144"/>
                    </a:lnTo>
                    <a:lnTo>
                      <a:pt x="148" y="144"/>
                    </a:lnTo>
                    <a:lnTo>
                      <a:pt x="148" y="145"/>
                    </a:lnTo>
                    <a:lnTo>
                      <a:pt x="150" y="146"/>
                    </a:lnTo>
                    <a:lnTo>
                      <a:pt x="148" y="149"/>
                    </a:lnTo>
                    <a:lnTo>
                      <a:pt x="147" y="149"/>
                    </a:lnTo>
                    <a:lnTo>
                      <a:pt x="145" y="149"/>
                    </a:lnTo>
                    <a:lnTo>
                      <a:pt x="143" y="148"/>
                    </a:lnTo>
                    <a:lnTo>
                      <a:pt x="143" y="144"/>
                    </a:lnTo>
                    <a:lnTo>
                      <a:pt x="143" y="142"/>
                    </a:lnTo>
                    <a:lnTo>
                      <a:pt x="141" y="142"/>
                    </a:lnTo>
                    <a:lnTo>
                      <a:pt x="139" y="145"/>
                    </a:lnTo>
                    <a:lnTo>
                      <a:pt x="141" y="148"/>
                    </a:lnTo>
                    <a:lnTo>
                      <a:pt x="139" y="149"/>
                    </a:lnTo>
                    <a:lnTo>
                      <a:pt x="139" y="152"/>
                    </a:lnTo>
                    <a:lnTo>
                      <a:pt x="140" y="152"/>
                    </a:lnTo>
                    <a:lnTo>
                      <a:pt x="141" y="150"/>
                    </a:lnTo>
                    <a:lnTo>
                      <a:pt x="141" y="153"/>
                    </a:lnTo>
                    <a:lnTo>
                      <a:pt x="140" y="156"/>
                    </a:lnTo>
                    <a:lnTo>
                      <a:pt x="137" y="157"/>
                    </a:lnTo>
                    <a:lnTo>
                      <a:pt x="137" y="159"/>
                    </a:lnTo>
                    <a:lnTo>
                      <a:pt x="140" y="156"/>
                    </a:lnTo>
                    <a:lnTo>
                      <a:pt x="143" y="153"/>
                    </a:lnTo>
                    <a:lnTo>
                      <a:pt x="145" y="153"/>
                    </a:lnTo>
                    <a:lnTo>
                      <a:pt x="147" y="155"/>
                    </a:lnTo>
                    <a:lnTo>
                      <a:pt x="148" y="153"/>
                    </a:lnTo>
                    <a:lnTo>
                      <a:pt x="148" y="152"/>
                    </a:lnTo>
                    <a:lnTo>
                      <a:pt x="150" y="152"/>
                    </a:lnTo>
                    <a:lnTo>
                      <a:pt x="152" y="153"/>
                    </a:lnTo>
                    <a:lnTo>
                      <a:pt x="152" y="155"/>
                    </a:lnTo>
                    <a:lnTo>
                      <a:pt x="151" y="156"/>
                    </a:lnTo>
                    <a:lnTo>
                      <a:pt x="150" y="157"/>
                    </a:lnTo>
                    <a:lnTo>
                      <a:pt x="150" y="159"/>
                    </a:lnTo>
                    <a:lnTo>
                      <a:pt x="152" y="160"/>
                    </a:lnTo>
                    <a:lnTo>
                      <a:pt x="152" y="161"/>
                    </a:lnTo>
                    <a:lnTo>
                      <a:pt x="151" y="163"/>
                    </a:lnTo>
                    <a:lnTo>
                      <a:pt x="151" y="164"/>
                    </a:lnTo>
                    <a:lnTo>
                      <a:pt x="150" y="166"/>
                    </a:lnTo>
                    <a:lnTo>
                      <a:pt x="150" y="167"/>
                    </a:lnTo>
                    <a:lnTo>
                      <a:pt x="150" y="168"/>
                    </a:lnTo>
                    <a:lnTo>
                      <a:pt x="148" y="168"/>
                    </a:lnTo>
                    <a:lnTo>
                      <a:pt x="147" y="168"/>
                    </a:lnTo>
                    <a:lnTo>
                      <a:pt x="147" y="167"/>
                    </a:lnTo>
                    <a:lnTo>
                      <a:pt x="145" y="167"/>
                    </a:lnTo>
                    <a:lnTo>
                      <a:pt x="144" y="168"/>
                    </a:lnTo>
                    <a:lnTo>
                      <a:pt x="143" y="168"/>
                    </a:lnTo>
                    <a:lnTo>
                      <a:pt x="143" y="170"/>
                    </a:lnTo>
                    <a:lnTo>
                      <a:pt x="141" y="170"/>
                    </a:lnTo>
                    <a:lnTo>
                      <a:pt x="140" y="168"/>
                    </a:lnTo>
                    <a:lnTo>
                      <a:pt x="140" y="168"/>
                    </a:lnTo>
                    <a:lnTo>
                      <a:pt x="139" y="170"/>
                    </a:lnTo>
                    <a:lnTo>
                      <a:pt x="136" y="170"/>
                    </a:lnTo>
                    <a:lnTo>
                      <a:pt x="136" y="170"/>
                    </a:lnTo>
                    <a:lnTo>
                      <a:pt x="136" y="168"/>
                    </a:lnTo>
                    <a:lnTo>
                      <a:pt x="134" y="167"/>
                    </a:lnTo>
                    <a:lnTo>
                      <a:pt x="133" y="168"/>
                    </a:lnTo>
                    <a:lnTo>
                      <a:pt x="132" y="168"/>
                    </a:lnTo>
                    <a:lnTo>
                      <a:pt x="132" y="170"/>
                    </a:lnTo>
                    <a:lnTo>
                      <a:pt x="130" y="170"/>
                    </a:lnTo>
                    <a:lnTo>
                      <a:pt x="129" y="168"/>
                    </a:lnTo>
                    <a:lnTo>
                      <a:pt x="127" y="168"/>
                    </a:lnTo>
                    <a:lnTo>
                      <a:pt x="126" y="167"/>
                    </a:lnTo>
                    <a:lnTo>
                      <a:pt x="125" y="166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19" y="164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8" y="164"/>
                    </a:lnTo>
                    <a:lnTo>
                      <a:pt x="115" y="166"/>
                    </a:lnTo>
                    <a:lnTo>
                      <a:pt x="114" y="163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11" y="161"/>
                    </a:lnTo>
                    <a:lnTo>
                      <a:pt x="112" y="160"/>
                    </a:lnTo>
                    <a:lnTo>
                      <a:pt x="114" y="160"/>
                    </a:lnTo>
                    <a:lnTo>
                      <a:pt x="115" y="159"/>
                    </a:lnTo>
                    <a:lnTo>
                      <a:pt x="115" y="157"/>
                    </a:lnTo>
                    <a:lnTo>
                      <a:pt x="114" y="156"/>
                    </a:lnTo>
                    <a:lnTo>
                      <a:pt x="112" y="157"/>
                    </a:lnTo>
                    <a:lnTo>
                      <a:pt x="112" y="157"/>
                    </a:lnTo>
                    <a:lnTo>
                      <a:pt x="112" y="157"/>
                    </a:lnTo>
                    <a:lnTo>
                      <a:pt x="111" y="155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7" y="155"/>
                    </a:lnTo>
                    <a:lnTo>
                      <a:pt x="104" y="153"/>
                    </a:lnTo>
                    <a:lnTo>
                      <a:pt x="103" y="152"/>
                    </a:lnTo>
                    <a:lnTo>
                      <a:pt x="103" y="152"/>
                    </a:lnTo>
                    <a:lnTo>
                      <a:pt x="104" y="150"/>
                    </a:lnTo>
                    <a:lnTo>
                      <a:pt x="105" y="149"/>
                    </a:lnTo>
                    <a:lnTo>
                      <a:pt x="105" y="148"/>
                    </a:lnTo>
                    <a:lnTo>
                      <a:pt x="107" y="146"/>
                    </a:lnTo>
                    <a:lnTo>
                      <a:pt x="105" y="145"/>
                    </a:lnTo>
                    <a:lnTo>
                      <a:pt x="105" y="144"/>
                    </a:lnTo>
                    <a:lnTo>
                      <a:pt x="105" y="142"/>
                    </a:lnTo>
                    <a:lnTo>
                      <a:pt x="104" y="142"/>
                    </a:lnTo>
                    <a:lnTo>
                      <a:pt x="103" y="142"/>
                    </a:lnTo>
                    <a:lnTo>
                      <a:pt x="103" y="144"/>
                    </a:lnTo>
                    <a:lnTo>
                      <a:pt x="101" y="145"/>
                    </a:lnTo>
                    <a:lnTo>
                      <a:pt x="100" y="145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8" y="146"/>
                    </a:lnTo>
                    <a:lnTo>
                      <a:pt x="97" y="148"/>
                    </a:lnTo>
                    <a:lnTo>
                      <a:pt x="96" y="149"/>
                    </a:lnTo>
                    <a:lnTo>
                      <a:pt x="94" y="149"/>
                    </a:lnTo>
                    <a:lnTo>
                      <a:pt x="94" y="149"/>
                    </a:lnTo>
                    <a:lnTo>
                      <a:pt x="93" y="150"/>
                    </a:lnTo>
                    <a:lnTo>
                      <a:pt x="87" y="153"/>
                    </a:lnTo>
                    <a:lnTo>
                      <a:pt x="83" y="153"/>
                    </a:lnTo>
                    <a:lnTo>
                      <a:pt x="81" y="153"/>
                    </a:lnTo>
                    <a:lnTo>
                      <a:pt x="79" y="153"/>
                    </a:lnTo>
                    <a:lnTo>
                      <a:pt x="76" y="153"/>
                    </a:lnTo>
                    <a:lnTo>
                      <a:pt x="75" y="153"/>
                    </a:lnTo>
                    <a:lnTo>
                      <a:pt x="74" y="153"/>
                    </a:lnTo>
                    <a:lnTo>
                      <a:pt x="72" y="155"/>
                    </a:lnTo>
                    <a:lnTo>
                      <a:pt x="69" y="156"/>
                    </a:lnTo>
                    <a:lnTo>
                      <a:pt x="67" y="159"/>
                    </a:lnTo>
                    <a:lnTo>
                      <a:pt x="64" y="159"/>
                    </a:lnTo>
                    <a:lnTo>
                      <a:pt x="63" y="159"/>
                    </a:lnTo>
                    <a:lnTo>
                      <a:pt x="61" y="160"/>
                    </a:lnTo>
                    <a:lnTo>
                      <a:pt x="57" y="161"/>
                    </a:lnTo>
                    <a:lnTo>
                      <a:pt x="57" y="161"/>
                    </a:lnTo>
                    <a:lnTo>
                      <a:pt x="56" y="161"/>
                    </a:lnTo>
                    <a:lnTo>
                      <a:pt x="54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1" y="160"/>
                    </a:lnTo>
                    <a:lnTo>
                      <a:pt x="50" y="159"/>
                    </a:lnTo>
                    <a:lnTo>
                      <a:pt x="49" y="159"/>
                    </a:lnTo>
                    <a:lnTo>
                      <a:pt x="47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5" y="157"/>
                    </a:lnTo>
                    <a:lnTo>
                      <a:pt x="42" y="157"/>
                    </a:lnTo>
                    <a:lnTo>
                      <a:pt x="40" y="160"/>
                    </a:lnTo>
                    <a:lnTo>
                      <a:pt x="36" y="157"/>
                    </a:lnTo>
                    <a:lnTo>
                      <a:pt x="32" y="157"/>
                    </a:lnTo>
                    <a:lnTo>
                      <a:pt x="32" y="157"/>
                    </a:lnTo>
                    <a:lnTo>
                      <a:pt x="31" y="157"/>
                    </a:lnTo>
                    <a:lnTo>
                      <a:pt x="29" y="159"/>
                    </a:lnTo>
                    <a:lnTo>
                      <a:pt x="28" y="157"/>
                    </a:lnTo>
                    <a:lnTo>
                      <a:pt x="27" y="157"/>
                    </a:lnTo>
                    <a:lnTo>
                      <a:pt x="25" y="159"/>
                    </a:lnTo>
                    <a:lnTo>
                      <a:pt x="21" y="157"/>
                    </a:lnTo>
                    <a:lnTo>
                      <a:pt x="20" y="156"/>
                    </a:lnTo>
                    <a:lnTo>
                      <a:pt x="22" y="156"/>
                    </a:lnTo>
                    <a:lnTo>
                      <a:pt x="24" y="155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1" y="144"/>
                    </a:lnTo>
                    <a:lnTo>
                      <a:pt x="24" y="142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27" y="138"/>
                    </a:lnTo>
                    <a:lnTo>
                      <a:pt x="25" y="135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7" y="132"/>
                    </a:lnTo>
                    <a:lnTo>
                      <a:pt x="25" y="130"/>
                    </a:lnTo>
                    <a:lnTo>
                      <a:pt x="22" y="130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6" y="130"/>
                    </a:lnTo>
                    <a:lnTo>
                      <a:pt x="14" y="128"/>
                    </a:lnTo>
                    <a:lnTo>
                      <a:pt x="13" y="127"/>
                    </a:lnTo>
                    <a:lnTo>
                      <a:pt x="10" y="128"/>
                    </a:lnTo>
                    <a:lnTo>
                      <a:pt x="9" y="127"/>
                    </a:lnTo>
                    <a:lnTo>
                      <a:pt x="6" y="124"/>
                    </a:lnTo>
                    <a:lnTo>
                      <a:pt x="5" y="123"/>
                    </a:lnTo>
                    <a:lnTo>
                      <a:pt x="3" y="121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3" y="114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6"/>
                    </a:lnTo>
                    <a:lnTo>
                      <a:pt x="3" y="102"/>
                    </a:lnTo>
                    <a:lnTo>
                      <a:pt x="3" y="98"/>
                    </a:lnTo>
                    <a:lnTo>
                      <a:pt x="5" y="97"/>
                    </a:lnTo>
                    <a:lnTo>
                      <a:pt x="7" y="95"/>
                    </a:lnTo>
                    <a:lnTo>
                      <a:pt x="9" y="95"/>
                    </a:lnTo>
                    <a:lnTo>
                      <a:pt x="20" y="95"/>
                    </a:lnTo>
                    <a:lnTo>
                      <a:pt x="22" y="97"/>
                    </a:lnTo>
                    <a:lnTo>
                      <a:pt x="25" y="97"/>
                    </a:lnTo>
                    <a:lnTo>
                      <a:pt x="31" y="97"/>
                    </a:lnTo>
                    <a:lnTo>
                      <a:pt x="32" y="97"/>
                    </a:lnTo>
                    <a:lnTo>
                      <a:pt x="35" y="97"/>
                    </a:lnTo>
                    <a:lnTo>
                      <a:pt x="36" y="97"/>
                    </a:lnTo>
                    <a:lnTo>
                      <a:pt x="38" y="97"/>
                    </a:lnTo>
                    <a:lnTo>
                      <a:pt x="38" y="99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7" y="102"/>
                    </a:lnTo>
                    <a:lnTo>
                      <a:pt x="49" y="103"/>
                    </a:lnTo>
                    <a:lnTo>
                      <a:pt x="51" y="105"/>
                    </a:lnTo>
                    <a:lnTo>
                      <a:pt x="53" y="106"/>
                    </a:lnTo>
                    <a:lnTo>
                      <a:pt x="54" y="106"/>
                    </a:lnTo>
                    <a:lnTo>
                      <a:pt x="56" y="106"/>
                    </a:lnTo>
                    <a:lnTo>
                      <a:pt x="57" y="106"/>
                    </a:lnTo>
                    <a:lnTo>
                      <a:pt x="60" y="106"/>
                    </a:lnTo>
                    <a:lnTo>
                      <a:pt x="63" y="106"/>
                    </a:lnTo>
                    <a:lnTo>
                      <a:pt x="68" y="108"/>
                    </a:lnTo>
                    <a:lnTo>
                      <a:pt x="69" y="109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69" y="105"/>
                    </a:lnTo>
                    <a:lnTo>
                      <a:pt x="65" y="103"/>
                    </a:lnTo>
                    <a:lnTo>
                      <a:pt x="63" y="101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3" y="95"/>
                    </a:lnTo>
                    <a:lnTo>
                      <a:pt x="61" y="95"/>
                    </a:lnTo>
                    <a:lnTo>
                      <a:pt x="60" y="94"/>
                    </a:lnTo>
                    <a:lnTo>
                      <a:pt x="58" y="92"/>
                    </a:lnTo>
                    <a:lnTo>
                      <a:pt x="56" y="92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3" y="88"/>
                    </a:lnTo>
                    <a:lnTo>
                      <a:pt x="53" y="87"/>
                    </a:lnTo>
                    <a:lnTo>
                      <a:pt x="51" y="88"/>
                    </a:lnTo>
                    <a:lnTo>
                      <a:pt x="50" y="85"/>
                    </a:lnTo>
                    <a:lnTo>
                      <a:pt x="49" y="85"/>
                    </a:lnTo>
                    <a:lnTo>
                      <a:pt x="46" y="85"/>
                    </a:lnTo>
                    <a:lnTo>
                      <a:pt x="42" y="85"/>
                    </a:lnTo>
                    <a:lnTo>
                      <a:pt x="40" y="84"/>
                    </a:lnTo>
                    <a:lnTo>
                      <a:pt x="39" y="85"/>
                    </a:lnTo>
                    <a:lnTo>
                      <a:pt x="36" y="84"/>
                    </a:lnTo>
                    <a:lnTo>
                      <a:pt x="35" y="85"/>
                    </a:lnTo>
                    <a:lnTo>
                      <a:pt x="32" y="85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5" y="84"/>
                    </a:lnTo>
                    <a:lnTo>
                      <a:pt x="25" y="83"/>
                    </a:lnTo>
                    <a:lnTo>
                      <a:pt x="24" y="81"/>
                    </a:lnTo>
                    <a:lnTo>
                      <a:pt x="22" y="81"/>
                    </a:lnTo>
                    <a:lnTo>
                      <a:pt x="21" y="80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4" y="80"/>
                    </a:lnTo>
                    <a:lnTo>
                      <a:pt x="13" y="80"/>
                    </a:lnTo>
                    <a:lnTo>
                      <a:pt x="10" y="80"/>
                    </a:lnTo>
                    <a:lnTo>
                      <a:pt x="10" y="79"/>
                    </a:lnTo>
                    <a:lnTo>
                      <a:pt x="9" y="77"/>
                    </a:lnTo>
                    <a:lnTo>
                      <a:pt x="10" y="77"/>
                    </a:lnTo>
                    <a:lnTo>
                      <a:pt x="10" y="74"/>
                    </a:lnTo>
                    <a:lnTo>
                      <a:pt x="10" y="73"/>
                    </a:lnTo>
                    <a:lnTo>
                      <a:pt x="9" y="65"/>
                    </a:lnTo>
                    <a:lnTo>
                      <a:pt x="10" y="62"/>
                    </a:lnTo>
                    <a:lnTo>
                      <a:pt x="14" y="62"/>
                    </a:lnTo>
                    <a:lnTo>
                      <a:pt x="16" y="61"/>
                    </a:lnTo>
                    <a:lnTo>
                      <a:pt x="22" y="61"/>
                    </a:lnTo>
                    <a:lnTo>
                      <a:pt x="24" y="61"/>
                    </a:lnTo>
                    <a:lnTo>
                      <a:pt x="27" y="59"/>
                    </a:lnTo>
                    <a:lnTo>
                      <a:pt x="28" y="59"/>
                    </a:lnTo>
                    <a:lnTo>
                      <a:pt x="29" y="61"/>
                    </a:lnTo>
                    <a:lnTo>
                      <a:pt x="31" y="59"/>
                    </a:lnTo>
                    <a:lnTo>
                      <a:pt x="36" y="59"/>
                    </a:lnTo>
                    <a:lnTo>
                      <a:pt x="39" y="61"/>
                    </a:lnTo>
                    <a:lnTo>
                      <a:pt x="43" y="61"/>
                    </a:lnTo>
                    <a:lnTo>
                      <a:pt x="42" y="59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45" y="56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1" y="58"/>
                    </a:lnTo>
                    <a:lnTo>
                      <a:pt x="49" y="58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42" y="55"/>
                    </a:lnTo>
                    <a:lnTo>
                      <a:pt x="39" y="54"/>
                    </a:lnTo>
                    <a:lnTo>
                      <a:pt x="36" y="54"/>
                    </a:lnTo>
                    <a:lnTo>
                      <a:pt x="32" y="55"/>
                    </a:lnTo>
                    <a:lnTo>
                      <a:pt x="28" y="54"/>
                    </a:lnTo>
                    <a:lnTo>
                      <a:pt x="25" y="54"/>
                    </a:lnTo>
                    <a:lnTo>
                      <a:pt x="27" y="52"/>
                    </a:lnTo>
                    <a:lnTo>
                      <a:pt x="25" y="51"/>
                    </a:lnTo>
                    <a:lnTo>
                      <a:pt x="24" y="51"/>
                    </a:lnTo>
                    <a:lnTo>
                      <a:pt x="24" y="52"/>
                    </a:lnTo>
                    <a:lnTo>
                      <a:pt x="22" y="54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8" y="48"/>
                    </a:lnTo>
                    <a:lnTo>
                      <a:pt x="21" y="50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4" y="45"/>
                    </a:lnTo>
                    <a:lnTo>
                      <a:pt x="21" y="45"/>
                    </a:lnTo>
                    <a:lnTo>
                      <a:pt x="18" y="47"/>
                    </a:lnTo>
                    <a:lnTo>
                      <a:pt x="17" y="47"/>
                    </a:lnTo>
                    <a:lnTo>
                      <a:pt x="17" y="45"/>
                    </a:lnTo>
                    <a:lnTo>
                      <a:pt x="17" y="44"/>
                    </a:lnTo>
                    <a:lnTo>
                      <a:pt x="16" y="43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20" y="36"/>
                    </a:lnTo>
                    <a:lnTo>
                      <a:pt x="20" y="33"/>
                    </a:lnTo>
                    <a:lnTo>
                      <a:pt x="21" y="32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2" y="27"/>
                    </a:lnTo>
                    <a:lnTo>
                      <a:pt x="35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5" y="19"/>
                    </a:lnTo>
                    <a:lnTo>
                      <a:pt x="45" y="15"/>
                    </a:lnTo>
                    <a:lnTo>
                      <a:pt x="51" y="14"/>
                    </a:lnTo>
                    <a:lnTo>
                      <a:pt x="54" y="11"/>
                    </a:lnTo>
                    <a:lnTo>
                      <a:pt x="67" y="7"/>
                    </a:lnTo>
                    <a:lnTo>
                      <a:pt x="76" y="4"/>
                    </a:lnTo>
                    <a:lnTo>
                      <a:pt x="81" y="3"/>
                    </a:lnTo>
                    <a:lnTo>
                      <a:pt x="86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9" name="Freeform 1254"/>
              <p:cNvSpPr>
                <a:spLocks/>
              </p:cNvSpPr>
              <p:nvPr/>
            </p:nvSpPr>
            <p:spPr bwMode="auto">
              <a:xfrm>
                <a:off x="2817813" y="2198277"/>
                <a:ext cx="10376" cy="16305"/>
              </a:xfrm>
              <a:custGeom>
                <a:avLst/>
                <a:gdLst>
                  <a:gd name="T0" fmla="*/ 2 w 7"/>
                  <a:gd name="T1" fmla="*/ 0 h 11"/>
                  <a:gd name="T2" fmla="*/ 5 w 7"/>
                  <a:gd name="T3" fmla="*/ 2 h 11"/>
                  <a:gd name="T4" fmla="*/ 5 w 7"/>
                  <a:gd name="T5" fmla="*/ 3 h 11"/>
                  <a:gd name="T6" fmla="*/ 7 w 7"/>
                  <a:gd name="T7" fmla="*/ 5 h 11"/>
                  <a:gd name="T8" fmla="*/ 5 w 7"/>
                  <a:gd name="T9" fmla="*/ 7 h 11"/>
                  <a:gd name="T10" fmla="*/ 2 w 7"/>
                  <a:gd name="T11" fmla="*/ 9 h 11"/>
                  <a:gd name="T12" fmla="*/ 2 w 7"/>
                  <a:gd name="T13" fmla="*/ 10 h 11"/>
                  <a:gd name="T14" fmla="*/ 1 w 7"/>
                  <a:gd name="T15" fmla="*/ 11 h 11"/>
                  <a:gd name="T16" fmla="*/ 0 w 7"/>
                  <a:gd name="T17" fmla="*/ 10 h 11"/>
                  <a:gd name="T18" fmla="*/ 0 w 7"/>
                  <a:gd name="T19" fmla="*/ 7 h 11"/>
                  <a:gd name="T20" fmla="*/ 2 w 7"/>
                  <a:gd name="T21" fmla="*/ 5 h 11"/>
                  <a:gd name="T22" fmla="*/ 1 w 7"/>
                  <a:gd name="T23" fmla="*/ 2 h 11"/>
                  <a:gd name="T24" fmla="*/ 2 w 7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5" y="2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0" name="Freeform 1255"/>
              <p:cNvSpPr>
                <a:spLocks/>
              </p:cNvSpPr>
              <p:nvPr/>
            </p:nvSpPr>
            <p:spPr bwMode="auto">
              <a:xfrm>
                <a:off x="2819295" y="2176044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3 w 4"/>
                  <a:gd name="T3" fmla="*/ 2 h 7"/>
                  <a:gd name="T4" fmla="*/ 4 w 4"/>
                  <a:gd name="T5" fmla="*/ 3 h 7"/>
                  <a:gd name="T6" fmla="*/ 4 w 4"/>
                  <a:gd name="T7" fmla="*/ 4 h 7"/>
                  <a:gd name="T8" fmla="*/ 3 w 4"/>
                  <a:gd name="T9" fmla="*/ 6 h 7"/>
                  <a:gd name="T10" fmla="*/ 1 w 4"/>
                  <a:gd name="T11" fmla="*/ 6 h 7"/>
                  <a:gd name="T12" fmla="*/ 1 w 4"/>
                  <a:gd name="T13" fmla="*/ 7 h 7"/>
                  <a:gd name="T14" fmla="*/ 0 w 4"/>
                  <a:gd name="T15" fmla="*/ 7 h 7"/>
                  <a:gd name="T16" fmla="*/ 0 w 4"/>
                  <a:gd name="T17" fmla="*/ 6 h 7"/>
                  <a:gd name="T18" fmla="*/ 0 w 4"/>
                  <a:gd name="T19" fmla="*/ 4 h 7"/>
                  <a:gd name="T20" fmla="*/ 1 w 4"/>
                  <a:gd name="T21" fmla="*/ 3 h 7"/>
                  <a:gd name="T22" fmla="*/ 0 w 4"/>
                  <a:gd name="T23" fmla="*/ 2 h 7"/>
                  <a:gd name="T24" fmla="*/ 1 w 4"/>
                  <a:gd name="T25" fmla="*/ 0 h 7"/>
                  <a:gd name="T26" fmla="*/ 3 w 4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3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1" name="Freeform 1256"/>
              <p:cNvSpPr>
                <a:spLocks/>
              </p:cNvSpPr>
              <p:nvPr/>
            </p:nvSpPr>
            <p:spPr bwMode="auto">
              <a:xfrm>
                <a:off x="2828189" y="2195312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2 h 7"/>
                  <a:gd name="T4" fmla="*/ 2 w 4"/>
                  <a:gd name="T5" fmla="*/ 4 h 7"/>
                  <a:gd name="T6" fmla="*/ 2 w 4"/>
                  <a:gd name="T7" fmla="*/ 5 h 7"/>
                  <a:gd name="T8" fmla="*/ 1 w 4"/>
                  <a:gd name="T9" fmla="*/ 7 h 7"/>
                  <a:gd name="T10" fmla="*/ 1 w 4"/>
                  <a:gd name="T11" fmla="*/ 5 h 7"/>
                  <a:gd name="T12" fmla="*/ 0 w 4"/>
                  <a:gd name="T13" fmla="*/ 4 h 7"/>
                  <a:gd name="T14" fmla="*/ 1 w 4"/>
                  <a:gd name="T15" fmla="*/ 0 h 7"/>
                  <a:gd name="T16" fmla="*/ 2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2" name="Freeform 1257"/>
              <p:cNvSpPr>
                <a:spLocks/>
              </p:cNvSpPr>
              <p:nvPr/>
            </p:nvSpPr>
            <p:spPr bwMode="auto">
              <a:xfrm>
                <a:off x="2825224" y="2244225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0 h 4"/>
                  <a:gd name="T4" fmla="*/ 3 w 3"/>
                  <a:gd name="T5" fmla="*/ 3 h 4"/>
                  <a:gd name="T6" fmla="*/ 2 w 3"/>
                  <a:gd name="T7" fmla="*/ 4 h 4"/>
                  <a:gd name="T8" fmla="*/ 2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3" name="Freeform 1258"/>
              <p:cNvSpPr>
                <a:spLocks/>
              </p:cNvSpPr>
              <p:nvPr/>
            </p:nvSpPr>
            <p:spPr bwMode="auto">
              <a:xfrm>
                <a:off x="2900815" y="2195312"/>
                <a:ext cx="13340" cy="11858"/>
              </a:xfrm>
              <a:custGeom>
                <a:avLst/>
                <a:gdLst>
                  <a:gd name="T0" fmla="*/ 4 w 9"/>
                  <a:gd name="T1" fmla="*/ 0 h 8"/>
                  <a:gd name="T2" fmla="*/ 7 w 9"/>
                  <a:gd name="T3" fmla="*/ 1 h 8"/>
                  <a:gd name="T4" fmla="*/ 9 w 9"/>
                  <a:gd name="T5" fmla="*/ 4 h 8"/>
                  <a:gd name="T6" fmla="*/ 6 w 9"/>
                  <a:gd name="T7" fmla="*/ 8 h 8"/>
                  <a:gd name="T8" fmla="*/ 3 w 9"/>
                  <a:gd name="T9" fmla="*/ 8 h 8"/>
                  <a:gd name="T10" fmla="*/ 4 w 9"/>
                  <a:gd name="T11" fmla="*/ 7 h 8"/>
                  <a:gd name="T12" fmla="*/ 4 w 9"/>
                  <a:gd name="T13" fmla="*/ 4 h 8"/>
                  <a:gd name="T14" fmla="*/ 3 w 9"/>
                  <a:gd name="T15" fmla="*/ 5 h 8"/>
                  <a:gd name="T16" fmla="*/ 3 w 9"/>
                  <a:gd name="T17" fmla="*/ 7 h 8"/>
                  <a:gd name="T18" fmla="*/ 0 w 9"/>
                  <a:gd name="T19" fmla="*/ 7 h 8"/>
                  <a:gd name="T20" fmla="*/ 2 w 9"/>
                  <a:gd name="T21" fmla="*/ 2 h 8"/>
                  <a:gd name="T22" fmla="*/ 4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lnTo>
                      <a:pt x="7" y="1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4" name="Freeform 1259"/>
              <p:cNvSpPr>
                <a:spLocks/>
              </p:cNvSpPr>
              <p:nvPr/>
            </p:nvSpPr>
            <p:spPr bwMode="auto">
              <a:xfrm>
                <a:off x="3013462" y="2288691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3 h 4"/>
                  <a:gd name="T12" fmla="*/ 2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5" name="Freeform 1260"/>
              <p:cNvSpPr>
                <a:spLocks/>
              </p:cNvSpPr>
              <p:nvPr/>
            </p:nvSpPr>
            <p:spPr bwMode="auto">
              <a:xfrm>
                <a:off x="2967514" y="1987806"/>
                <a:ext cx="115611" cy="102272"/>
              </a:xfrm>
              <a:custGeom>
                <a:avLst/>
                <a:gdLst>
                  <a:gd name="T0" fmla="*/ 44 w 78"/>
                  <a:gd name="T1" fmla="*/ 1 h 69"/>
                  <a:gd name="T2" fmla="*/ 47 w 78"/>
                  <a:gd name="T3" fmla="*/ 3 h 69"/>
                  <a:gd name="T4" fmla="*/ 52 w 78"/>
                  <a:gd name="T5" fmla="*/ 1 h 69"/>
                  <a:gd name="T6" fmla="*/ 56 w 78"/>
                  <a:gd name="T7" fmla="*/ 6 h 69"/>
                  <a:gd name="T8" fmla="*/ 59 w 78"/>
                  <a:gd name="T9" fmla="*/ 6 h 69"/>
                  <a:gd name="T10" fmla="*/ 59 w 78"/>
                  <a:gd name="T11" fmla="*/ 10 h 69"/>
                  <a:gd name="T12" fmla="*/ 62 w 78"/>
                  <a:gd name="T13" fmla="*/ 10 h 69"/>
                  <a:gd name="T14" fmla="*/ 71 w 78"/>
                  <a:gd name="T15" fmla="*/ 11 h 69"/>
                  <a:gd name="T16" fmla="*/ 76 w 78"/>
                  <a:gd name="T17" fmla="*/ 15 h 69"/>
                  <a:gd name="T18" fmla="*/ 78 w 78"/>
                  <a:gd name="T19" fmla="*/ 19 h 69"/>
                  <a:gd name="T20" fmla="*/ 76 w 78"/>
                  <a:gd name="T21" fmla="*/ 18 h 69"/>
                  <a:gd name="T22" fmla="*/ 71 w 78"/>
                  <a:gd name="T23" fmla="*/ 25 h 69"/>
                  <a:gd name="T24" fmla="*/ 66 w 78"/>
                  <a:gd name="T25" fmla="*/ 29 h 69"/>
                  <a:gd name="T26" fmla="*/ 60 w 78"/>
                  <a:gd name="T27" fmla="*/ 33 h 69"/>
                  <a:gd name="T28" fmla="*/ 55 w 78"/>
                  <a:gd name="T29" fmla="*/ 37 h 69"/>
                  <a:gd name="T30" fmla="*/ 56 w 78"/>
                  <a:gd name="T31" fmla="*/ 40 h 69"/>
                  <a:gd name="T32" fmla="*/ 51 w 78"/>
                  <a:gd name="T33" fmla="*/ 44 h 69"/>
                  <a:gd name="T34" fmla="*/ 42 w 78"/>
                  <a:gd name="T35" fmla="*/ 51 h 69"/>
                  <a:gd name="T36" fmla="*/ 38 w 78"/>
                  <a:gd name="T37" fmla="*/ 51 h 69"/>
                  <a:gd name="T38" fmla="*/ 35 w 78"/>
                  <a:gd name="T39" fmla="*/ 51 h 69"/>
                  <a:gd name="T40" fmla="*/ 31 w 78"/>
                  <a:gd name="T41" fmla="*/ 46 h 69"/>
                  <a:gd name="T42" fmla="*/ 29 w 78"/>
                  <a:gd name="T43" fmla="*/ 46 h 69"/>
                  <a:gd name="T44" fmla="*/ 23 w 78"/>
                  <a:gd name="T45" fmla="*/ 46 h 69"/>
                  <a:gd name="T46" fmla="*/ 19 w 78"/>
                  <a:gd name="T47" fmla="*/ 44 h 69"/>
                  <a:gd name="T48" fmla="*/ 20 w 78"/>
                  <a:gd name="T49" fmla="*/ 47 h 69"/>
                  <a:gd name="T50" fmla="*/ 24 w 78"/>
                  <a:gd name="T51" fmla="*/ 50 h 69"/>
                  <a:gd name="T52" fmla="*/ 24 w 78"/>
                  <a:gd name="T53" fmla="*/ 53 h 69"/>
                  <a:gd name="T54" fmla="*/ 23 w 78"/>
                  <a:gd name="T55" fmla="*/ 58 h 69"/>
                  <a:gd name="T56" fmla="*/ 20 w 78"/>
                  <a:gd name="T57" fmla="*/ 61 h 69"/>
                  <a:gd name="T58" fmla="*/ 16 w 78"/>
                  <a:gd name="T59" fmla="*/ 62 h 69"/>
                  <a:gd name="T60" fmla="*/ 12 w 78"/>
                  <a:gd name="T61" fmla="*/ 66 h 69"/>
                  <a:gd name="T62" fmla="*/ 11 w 78"/>
                  <a:gd name="T63" fmla="*/ 69 h 69"/>
                  <a:gd name="T64" fmla="*/ 5 w 78"/>
                  <a:gd name="T65" fmla="*/ 66 h 69"/>
                  <a:gd name="T66" fmla="*/ 0 w 78"/>
                  <a:gd name="T67" fmla="*/ 66 h 69"/>
                  <a:gd name="T68" fmla="*/ 2 w 78"/>
                  <a:gd name="T69" fmla="*/ 62 h 69"/>
                  <a:gd name="T70" fmla="*/ 5 w 78"/>
                  <a:gd name="T71" fmla="*/ 62 h 69"/>
                  <a:gd name="T72" fmla="*/ 2 w 78"/>
                  <a:gd name="T73" fmla="*/ 61 h 69"/>
                  <a:gd name="T74" fmla="*/ 5 w 78"/>
                  <a:gd name="T75" fmla="*/ 55 h 69"/>
                  <a:gd name="T76" fmla="*/ 6 w 78"/>
                  <a:gd name="T77" fmla="*/ 50 h 69"/>
                  <a:gd name="T78" fmla="*/ 8 w 78"/>
                  <a:gd name="T79" fmla="*/ 47 h 69"/>
                  <a:gd name="T80" fmla="*/ 6 w 78"/>
                  <a:gd name="T81" fmla="*/ 43 h 69"/>
                  <a:gd name="T82" fmla="*/ 9 w 78"/>
                  <a:gd name="T83" fmla="*/ 35 h 69"/>
                  <a:gd name="T84" fmla="*/ 12 w 78"/>
                  <a:gd name="T85" fmla="*/ 32 h 69"/>
                  <a:gd name="T86" fmla="*/ 15 w 78"/>
                  <a:gd name="T87" fmla="*/ 28 h 69"/>
                  <a:gd name="T88" fmla="*/ 16 w 78"/>
                  <a:gd name="T89" fmla="*/ 22 h 69"/>
                  <a:gd name="T90" fmla="*/ 20 w 78"/>
                  <a:gd name="T91" fmla="*/ 15 h 69"/>
                  <a:gd name="T92" fmla="*/ 23 w 78"/>
                  <a:gd name="T93" fmla="*/ 14 h 69"/>
                  <a:gd name="T94" fmla="*/ 24 w 78"/>
                  <a:gd name="T95" fmla="*/ 8 h 69"/>
                  <a:gd name="T96" fmla="*/ 27 w 78"/>
                  <a:gd name="T97" fmla="*/ 12 h 69"/>
                  <a:gd name="T98" fmla="*/ 31 w 78"/>
                  <a:gd name="T99" fmla="*/ 15 h 69"/>
                  <a:gd name="T100" fmla="*/ 29 w 78"/>
                  <a:gd name="T101" fmla="*/ 10 h 69"/>
                  <a:gd name="T102" fmla="*/ 31 w 78"/>
                  <a:gd name="T103" fmla="*/ 8 h 69"/>
                  <a:gd name="T104" fmla="*/ 31 w 78"/>
                  <a:gd name="T105" fmla="*/ 3 h 69"/>
                  <a:gd name="T106" fmla="*/ 41 w 78"/>
                  <a:gd name="T107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69">
                    <a:moveTo>
                      <a:pt x="42" y="0"/>
                    </a:moveTo>
                    <a:lnTo>
                      <a:pt x="44" y="1"/>
                    </a:lnTo>
                    <a:lnTo>
                      <a:pt x="47" y="1"/>
                    </a:lnTo>
                    <a:lnTo>
                      <a:pt x="47" y="3"/>
                    </a:lnTo>
                    <a:lnTo>
                      <a:pt x="49" y="1"/>
                    </a:lnTo>
                    <a:lnTo>
                      <a:pt x="52" y="1"/>
                    </a:lnTo>
                    <a:lnTo>
                      <a:pt x="53" y="4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60" y="8"/>
                    </a:lnTo>
                    <a:lnTo>
                      <a:pt x="59" y="10"/>
                    </a:lnTo>
                    <a:lnTo>
                      <a:pt x="60" y="11"/>
                    </a:lnTo>
                    <a:lnTo>
                      <a:pt x="62" y="10"/>
                    </a:lnTo>
                    <a:lnTo>
                      <a:pt x="66" y="11"/>
                    </a:lnTo>
                    <a:lnTo>
                      <a:pt x="71" y="11"/>
                    </a:lnTo>
                    <a:lnTo>
                      <a:pt x="76" y="14"/>
                    </a:lnTo>
                    <a:lnTo>
                      <a:pt x="76" y="15"/>
                    </a:lnTo>
                    <a:lnTo>
                      <a:pt x="77" y="17"/>
                    </a:lnTo>
                    <a:lnTo>
                      <a:pt x="78" y="19"/>
                    </a:lnTo>
                    <a:lnTo>
                      <a:pt x="77" y="18"/>
                    </a:lnTo>
                    <a:lnTo>
                      <a:pt x="76" y="18"/>
                    </a:lnTo>
                    <a:lnTo>
                      <a:pt x="74" y="22"/>
                    </a:lnTo>
                    <a:lnTo>
                      <a:pt x="71" y="25"/>
                    </a:lnTo>
                    <a:lnTo>
                      <a:pt x="69" y="28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0" y="33"/>
                    </a:lnTo>
                    <a:lnTo>
                      <a:pt x="58" y="37"/>
                    </a:lnTo>
                    <a:lnTo>
                      <a:pt x="55" y="37"/>
                    </a:lnTo>
                    <a:lnTo>
                      <a:pt x="55" y="39"/>
                    </a:lnTo>
                    <a:lnTo>
                      <a:pt x="56" y="40"/>
                    </a:lnTo>
                    <a:lnTo>
                      <a:pt x="55" y="41"/>
                    </a:lnTo>
                    <a:lnTo>
                      <a:pt x="51" y="44"/>
                    </a:lnTo>
                    <a:lnTo>
                      <a:pt x="48" y="48"/>
                    </a:lnTo>
                    <a:lnTo>
                      <a:pt x="42" y="51"/>
                    </a:lnTo>
                    <a:lnTo>
                      <a:pt x="40" y="53"/>
                    </a:lnTo>
                    <a:lnTo>
                      <a:pt x="38" y="51"/>
                    </a:lnTo>
                    <a:lnTo>
                      <a:pt x="37" y="50"/>
                    </a:lnTo>
                    <a:lnTo>
                      <a:pt x="35" y="51"/>
                    </a:lnTo>
                    <a:lnTo>
                      <a:pt x="33" y="48"/>
                    </a:lnTo>
                    <a:lnTo>
                      <a:pt x="31" y="46"/>
                    </a:lnTo>
                    <a:lnTo>
                      <a:pt x="30" y="44"/>
                    </a:lnTo>
                    <a:lnTo>
                      <a:pt x="29" y="46"/>
                    </a:lnTo>
                    <a:lnTo>
                      <a:pt x="26" y="46"/>
                    </a:lnTo>
                    <a:lnTo>
                      <a:pt x="23" y="46"/>
                    </a:lnTo>
                    <a:lnTo>
                      <a:pt x="22" y="44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0" y="47"/>
                    </a:lnTo>
                    <a:lnTo>
                      <a:pt x="26" y="47"/>
                    </a:lnTo>
                    <a:lnTo>
                      <a:pt x="24" y="50"/>
                    </a:lnTo>
                    <a:lnTo>
                      <a:pt x="23" y="51"/>
                    </a:lnTo>
                    <a:lnTo>
                      <a:pt x="24" y="53"/>
                    </a:lnTo>
                    <a:lnTo>
                      <a:pt x="24" y="55"/>
                    </a:lnTo>
                    <a:lnTo>
                      <a:pt x="23" y="58"/>
                    </a:lnTo>
                    <a:lnTo>
                      <a:pt x="22" y="59"/>
                    </a:lnTo>
                    <a:lnTo>
                      <a:pt x="20" y="61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5" y="65"/>
                    </a:lnTo>
                    <a:lnTo>
                      <a:pt x="12" y="66"/>
                    </a:lnTo>
                    <a:lnTo>
                      <a:pt x="11" y="66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1" y="64"/>
                    </a:lnTo>
                    <a:lnTo>
                      <a:pt x="2" y="62"/>
                    </a:lnTo>
                    <a:lnTo>
                      <a:pt x="4" y="64"/>
                    </a:lnTo>
                    <a:lnTo>
                      <a:pt x="5" y="62"/>
                    </a:lnTo>
                    <a:lnTo>
                      <a:pt x="5" y="61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5" y="55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8" y="48"/>
                    </a:lnTo>
                    <a:lnTo>
                      <a:pt x="8" y="47"/>
                    </a:lnTo>
                    <a:lnTo>
                      <a:pt x="5" y="46"/>
                    </a:lnTo>
                    <a:lnTo>
                      <a:pt x="6" y="43"/>
                    </a:lnTo>
                    <a:lnTo>
                      <a:pt x="6" y="40"/>
                    </a:lnTo>
                    <a:lnTo>
                      <a:pt x="9" y="35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3" y="30"/>
                    </a:lnTo>
                    <a:lnTo>
                      <a:pt x="15" y="28"/>
                    </a:lnTo>
                    <a:lnTo>
                      <a:pt x="16" y="25"/>
                    </a:lnTo>
                    <a:lnTo>
                      <a:pt x="16" y="22"/>
                    </a:lnTo>
                    <a:lnTo>
                      <a:pt x="19" y="19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3" y="14"/>
                    </a:lnTo>
                    <a:lnTo>
                      <a:pt x="22" y="12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7" y="12"/>
                    </a:lnTo>
                    <a:lnTo>
                      <a:pt x="29" y="15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31" y="3"/>
                    </a:lnTo>
                    <a:lnTo>
                      <a:pt x="37" y="1"/>
                    </a:lnTo>
                    <a:lnTo>
                      <a:pt x="41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6" name="Freeform 1261"/>
              <p:cNvSpPr>
                <a:spLocks/>
              </p:cNvSpPr>
              <p:nvPr/>
            </p:nvSpPr>
            <p:spPr bwMode="auto">
              <a:xfrm>
                <a:off x="2872654" y="1977431"/>
                <a:ext cx="111165" cy="134880"/>
              </a:xfrm>
              <a:custGeom>
                <a:avLst/>
                <a:gdLst>
                  <a:gd name="T0" fmla="*/ 50 w 75"/>
                  <a:gd name="T1" fmla="*/ 3 h 91"/>
                  <a:gd name="T2" fmla="*/ 55 w 75"/>
                  <a:gd name="T3" fmla="*/ 7 h 91"/>
                  <a:gd name="T4" fmla="*/ 65 w 75"/>
                  <a:gd name="T5" fmla="*/ 8 h 91"/>
                  <a:gd name="T6" fmla="*/ 75 w 75"/>
                  <a:gd name="T7" fmla="*/ 11 h 91"/>
                  <a:gd name="T8" fmla="*/ 70 w 75"/>
                  <a:gd name="T9" fmla="*/ 18 h 91"/>
                  <a:gd name="T10" fmla="*/ 65 w 75"/>
                  <a:gd name="T11" fmla="*/ 18 h 91"/>
                  <a:gd name="T12" fmla="*/ 66 w 75"/>
                  <a:gd name="T13" fmla="*/ 26 h 91"/>
                  <a:gd name="T14" fmla="*/ 59 w 75"/>
                  <a:gd name="T15" fmla="*/ 28 h 91"/>
                  <a:gd name="T16" fmla="*/ 50 w 75"/>
                  <a:gd name="T17" fmla="*/ 32 h 91"/>
                  <a:gd name="T18" fmla="*/ 50 w 75"/>
                  <a:gd name="T19" fmla="*/ 36 h 91"/>
                  <a:gd name="T20" fmla="*/ 59 w 75"/>
                  <a:gd name="T21" fmla="*/ 40 h 91"/>
                  <a:gd name="T22" fmla="*/ 59 w 75"/>
                  <a:gd name="T23" fmla="*/ 44 h 91"/>
                  <a:gd name="T24" fmla="*/ 58 w 75"/>
                  <a:gd name="T25" fmla="*/ 51 h 91"/>
                  <a:gd name="T26" fmla="*/ 65 w 75"/>
                  <a:gd name="T27" fmla="*/ 46 h 91"/>
                  <a:gd name="T28" fmla="*/ 62 w 75"/>
                  <a:gd name="T29" fmla="*/ 58 h 91"/>
                  <a:gd name="T30" fmla="*/ 55 w 75"/>
                  <a:gd name="T31" fmla="*/ 64 h 91"/>
                  <a:gd name="T32" fmla="*/ 51 w 75"/>
                  <a:gd name="T33" fmla="*/ 68 h 91"/>
                  <a:gd name="T34" fmla="*/ 51 w 75"/>
                  <a:gd name="T35" fmla="*/ 72 h 91"/>
                  <a:gd name="T36" fmla="*/ 47 w 75"/>
                  <a:gd name="T37" fmla="*/ 78 h 91"/>
                  <a:gd name="T38" fmla="*/ 37 w 75"/>
                  <a:gd name="T39" fmla="*/ 82 h 91"/>
                  <a:gd name="T40" fmla="*/ 29 w 75"/>
                  <a:gd name="T41" fmla="*/ 75 h 91"/>
                  <a:gd name="T42" fmla="*/ 26 w 75"/>
                  <a:gd name="T43" fmla="*/ 76 h 91"/>
                  <a:gd name="T44" fmla="*/ 26 w 75"/>
                  <a:gd name="T45" fmla="*/ 87 h 91"/>
                  <a:gd name="T46" fmla="*/ 19 w 75"/>
                  <a:gd name="T47" fmla="*/ 87 h 91"/>
                  <a:gd name="T48" fmla="*/ 18 w 75"/>
                  <a:gd name="T49" fmla="*/ 83 h 91"/>
                  <a:gd name="T50" fmla="*/ 17 w 75"/>
                  <a:gd name="T51" fmla="*/ 72 h 91"/>
                  <a:gd name="T52" fmla="*/ 14 w 75"/>
                  <a:gd name="T53" fmla="*/ 65 h 91"/>
                  <a:gd name="T54" fmla="*/ 8 w 75"/>
                  <a:gd name="T55" fmla="*/ 54 h 91"/>
                  <a:gd name="T56" fmla="*/ 4 w 75"/>
                  <a:gd name="T57" fmla="*/ 51 h 91"/>
                  <a:gd name="T58" fmla="*/ 0 w 75"/>
                  <a:gd name="T59" fmla="*/ 46 h 91"/>
                  <a:gd name="T60" fmla="*/ 3 w 75"/>
                  <a:gd name="T61" fmla="*/ 37 h 91"/>
                  <a:gd name="T62" fmla="*/ 7 w 75"/>
                  <a:gd name="T63" fmla="*/ 26 h 91"/>
                  <a:gd name="T64" fmla="*/ 15 w 75"/>
                  <a:gd name="T65" fmla="*/ 24 h 91"/>
                  <a:gd name="T66" fmla="*/ 15 w 75"/>
                  <a:gd name="T67" fmla="*/ 28 h 91"/>
                  <a:gd name="T68" fmla="*/ 18 w 75"/>
                  <a:gd name="T69" fmla="*/ 33 h 91"/>
                  <a:gd name="T70" fmla="*/ 25 w 75"/>
                  <a:gd name="T71" fmla="*/ 42 h 91"/>
                  <a:gd name="T72" fmla="*/ 29 w 75"/>
                  <a:gd name="T73" fmla="*/ 35 h 91"/>
                  <a:gd name="T74" fmla="*/ 30 w 75"/>
                  <a:gd name="T75" fmla="*/ 28 h 91"/>
                  <a:gd name="T76" fmla="*/ 36 w 75"/>
                  <a:gd name="T77" fmla="*/ 29 h 91"/>
                  <a:gd name="T78" fmla="*/ 36 w 75"/>
                  <a:gd name="T79" fmla="*/ 22 h 91"/>
                  <a:gd name="T80" fmla="*/ 28 w 75"/>
                  <a:gd name="T81" fmla="*/ 21 h 91"/>
                  <a:gd name="T82" fmla="*/ 28 w 75"/>
                  <a:gd name="T83" fmla="*/ 13 h 91"/>
                  <a:gd name="T84" fmla="*/ 33 w 75"/>
                  <a:gd name="T85" fmla="*/ 14 h 91"/>
                  <a:gd name="T86" fmla="*/ 36 w 75"/>
                  <a:gd name="T87" fmla="*/ 15 h 91"/>
                  <a:gd name="T88" fmla="*/ 33 w 75"/>
                  <a:gd name="T89" fmla="*/ 6 h 91"/>
                  <a:gd name="T90" fmla="*/ 39 w 75"/>
                  <a:gd name="T91" fmla="*/ 3 h 91"/>
                  <a:gd name="T92" fmla="*/ 47 w 75"/>
                  <a:gd name="T93" fmla="*/ 3 h 91"/>
                  <a:gd name="T94" fmla="*/ 46 w 75"/>
                  <a:gd name="T9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5" h="91">
                    <a:moveTo>
                      <a:pt x="46" y="0"/>
                    </a:moveTo>
                    <a:lnTo>
                      <a:pt x="50" y="0"/>
                    </a:lnTo>
                    <a:lnTo>
                      <a:pt x="51" y="1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1" y="6"/>
                    </a:lnTo>
                    <a:lnTo>
                      <a:pt x="52" y="8"/>
                    </a:lnTo>
                    <a:lnTo>
                      <a:pt x="55" y="7"/>
                    </a:lnTo>
                    <a:lnTo>
                      <a:pt x="58" y="8"/>
                    </a:lnTo>
                    <a:lnTo>
                      <a:pt x="61" y="8"/>
                    </a:lnTo>
                    <a:lnTo>
                      <a:pt x="62" y="7"/>
                    </a:lnTo>
                    <a:lnTo>
                      <a:pt x="65" y="8"/>
                    </a:lnTo>
                    <a:lnTo>
                      <a:pt x="70" y="8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3" y="17"/>
                    </a:lnTo>
                    <a:lnTo>
                      <a:pt x="70" y="18"/>
                    </a:lnTo>
                    <a:lnTo>
                      <a:pt x="68" y="18"/>
                    </a:lnTo>
                    <a:lnTo>
                      <a:pt x="68" y="17"/>
                    </a:lnTo>
                    <a:lnTo>
                      <a:pt x="66" y="18"/>
                    </a:lnTo>
                    <a:lnTo>
                      <a:pt x="65" y="18"/>
                    </a:lnTo>
                    <a:lnTo>
                      <a:pt x="65" y="19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66" y="26"/>
                    </a:lnTo>
                    <a:lnTo>
                      <a:pt x="65" y="28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8"/>
                    </a:lnTo>
                    <a:lnTo>
                      <a:pt x="59" y="29"/>
                    </a:lnTo>
                    <a:lnTo>
                      <a:pt x="54" y="31"/>
                    </a:lnTo>
                    <a:lnTo>
                      <a:pt x="51" y="32"/>
                    </a:lnTo>
                    <a:lnTo>
                      <a:pt x="50" y="32"/>
                    </a:lnTo>
                    <a:lnTo>
                      <a:pt x="47" y="36"/>
                    </a:lnTo>
                    <a:lnTo>
                      <a:pt x="47" y="37"/>
                    </a:lnTo>
                    <a:lnTo>
                      <a:pt x="50" y="37"/>
                    </a:lnTo>
                    <a:lnTo>
                      <a:pt x="50" y="36"/>
                    </a:lnTo>
                    <a:lnTo>
                      <a:pt x="54" y="35"/>
                    </a:lnTo>
                    <a:lnTo>
                      <a:pt x="55" y="35"/>
                    </a:lnTo>
                    <a:lnTo>
                      <a:pt x="59" y="37"/>
                    </a:lnTo>
                    <a:lnTo>
                      <a:pt x="59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9" y="42"/>
                    </a:lnTo>
                    <a:lnTo>
                      <a:pt x="59" y="44"/>
                    </a:lnTo>
                    <a:lnTo>
                      <a:pt x="59" y="46"/>
                    </a:lnTo>
                    <a:lnTo>
                      <a:pt x="57" y="47"/>
                    </a:lnTo>
                    <a:lnTo>
                      <a:pt x="57" y="50"/>
                    </a:lnTo>
                    <a:lnTo>
                      <a:pt x="58" y="51"/>
                    </a:lnTo>
                    <a:lnTo>
                      <a:pt x="59" y="48"/>
                    </a:lnTo>
                    <a:lnTo>
                      <a:pt x="62" y="47"/>
                    </a:lnTo>
                    <a:lnTo>
                      <a:pt x="64" y="46"/>
                    </a:lnTo>
                    <a:lnTo>
                      <a:pt x="65" y="46"/>
                    </a:lnTo>
                    <a:lnTo>
                      <a:pt x="64" y="48"/>
                    </a:lnTo>
                    <a:lnTo>
                      <a:pt x="64" y="51"/>
                    </a:lnTo>
                    <a:lnTo>
                      <a:pt x="62" y="55"/>
                    </a:lnTo>
                    <a:lnTo>
                      <a:pt x="62" y="58"/>
                    </a:lnTo>
                    <a:lnTo>
                      <a:pt x="58" y="61"/>
                    </a:lnTo>
                    <a:lnTo>
                      <a:pt x="55" y="61"/>
                    </a:lnTo>
                    <a:lnTo>
                      <a:pt x="55" y="62"/>
                    </a:lnTo>
                    <a:lnTo>
                      <a:pt x="55" y="64"/>
                    </a:lnTo>
                    <a:lnTo>
                      <a:pt x="54" y="66"/>
                    </a:lnTo>
                    <a:lnTo>
                      <a:pt x="52" y="68"/>
                    </a:lnTo>
                    <a:lnTo>
                      <a:pt x="52" y="66"/>
                    </a:lnTo>
                    <a:lnTo>
                      <a:pt x="51" y="68"/>
                    </a:lnTo>
                    <a:lnTo>
                      <a:pt x="51" y="68"/>
                    </a:lnTo>
                    <a:lnTo>
                      <a:pt x="54" y="71"/>
                    </a:lnTo>
                    <a:lnTo>
                      <a:pt x="54" y="72"/>
                    </a:lnTo>
                    <a:lnTo>
                      <a:pt x="51" y="72"/>
                    </a:lnTo>
                    <a:lnTo>
                      <a:pt x="52" y="75"/>
                    </a:lnTo>
                    <a:lnTo>
                      <a:pt x="50" y="76"/>
                    </a:lnTo>
                    <a:lnTo>
                      <a:pt x="48" y="75"/>
                    </a:lnTo>
                    <a:lnTo>
                      <a:pt x="47" y="78"/>
                    </a:lnTo>
                    <a:lnTo>
                      <a:pt x="44" y="76"/>
                    </a:lnTo>
                    <a:lnTo>
                      <a:pt x="41" y="78"/>
                    </a:lnTo>
                    <a:lnTo>
                      <a:pt x="41" y="80"/>
                    </a:lnTo>
                    <a:lnTo>
                      <a:pt x="37" y="82"/>
                    </a:lnTo>
                    <a:lnTo>
                      <a:pt x="35" y="79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9" y="75"/>
                    </a:lnTo>
                    <a:lnTo>
                      <a:pt x="32" y="72"/>
                    </a:lnTo>
                    <a:lnTo>
                      <a:pt x="32" y="69"/>
                    </a:lnTo>
                    <a:lnTo>
                      <a:pt x="28" y="73"/>
                    </a:lnTo>
                    <a:lnTo>
                      <a:pt x="26" y="76"/>
                    </a:lnTo>
                    <a:lnTo>
                      <a:pt x="29" y="82"/>
                    </a:lnTo>
                    <a:lnTo>
                      <a:pt x="30" y="83"/>
                    </a:lnTo>
                    <a:lnTo>
                      <a:pt x="29" y="86"/>
                    </a:lnTo>
                    <a:lnTo>
                      <a:pt x="26" y="87"/>
                    </a:lnTo>
                    <a:lnTo>
                      <a:pt x="25" y="90"/>
                    </a:lnTo>
                    <a:lnTo>
                      <a:pt x="22" y="91"/>
                    </a:lnTo>
                    <a:lnTo>
                      <a:pt x="21" y="90"/>
                    </a:lnTo>
                    <a:lnTo>
                      <a:pt x="19" y="87"/>
                    </a:lnTo>
                    <a:lnTo>
                      <a:pt x="19" y="86"/>
                    </a:lnTo>
                    <a:lnTo>
                      <a:pt x="17" y="87"/>
                    </a:lnTo>
                    <a:lnTo>
                      <a:pt x="17" y="86"/>
                    </a:lnTo>
                    <a:lnTo>
                      <a:pt x="18" y="83"/>
                    </a:lnTo>
                    <a:lnTo>
                      <a:pt x="17" y="80"/>
                    </a:lnTo>
                    <a:lnTo>
                      <a:pt x="15" y="78"/>
                    </a:lnTo>
                    <a:lnTo>
                      <a:pt x="17" y="75"/>
                    </a:lnTo>
                    <a:lnTo>
                      <a:pt x="17" y="72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1" y="62"/>
                    </a:lnTo>
                    <a:lnTo>
                      <a:pt x="12" y="58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3" y="44"/>
                    </a:lnTo>
                    <a:lnTo>
                      <a:pt x="4" y="40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3" y="33"/>
                    </a:lnTo>
                    <a:lnTo>
                      <a:pt x="1" y="32"/>
                    </a:lnTo>
                    <a:lnTo>
                      <a:pt x="5" y="28"/>
                    </a:lnTo>
                    <a:lnTo>
                      <a:pt x="7" y="26"/>
                    </a:lnTo>
                    <a:lnTo>
                      <a:pt x="8" y="25"/>
                    </a:lnTo>
                    <a:lnTo>
                      <a:pt x="10" y="24"/>
                    </a:lnTo>
                    <a:lnTo>
                      <a:pt x="11" y="25"/>
                    </a:lnTo>
                    <a:lnTo>
                      <a:pt x="15" y="24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17" y="28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1" y="37"/>
                    </a:lnTo>
                    <a:lnTo>
                      <a:pt x="22" y="39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8" y="37"/>
                    </a:lnTo>
                    <a:lnTo>
                      <a:pt x="29" y="35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33" y="25"/>
                    </a:lnTo>
                    <a:lnTo>
                      <a:pt x="35" y="26"/>
                    </a:lnTo>
                    <a:lnTo>
                      <a:pt x="36" y="29"/>
                    </a:lnTo>
                    <a:lnTo>
                      <a:pt x="39" y="29"/>
                    </a:lnTo>
                    <a:lnTo>
                      <a:pt x="37" y="28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5" y="22"/>
                    </a:lnTo>
                    <a:lnTo>
                      <a:pt x="33" y="24"/>
                    </a:lnTo>
                    <a:lnTo>
                      <a:pt x="30" y="25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3" y="14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5" y="11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6" y="3"/>
                    </a:lnTo>
                    <a:lnTo>
                      <a:pt x="37" y="1"/>
                    </a:lnTo>
                    <a:lnTo>
                      <a:pt x="39" y="3"/>
                    </a:lnTo>
                    <a:lnTo>
                      <a:pt x="40" y="1"/>
                    </a:lnTo>
                    <a:lnTo>
                      <a:pt x="43" y="4"/>
                    </a:lnTo>
                    <a:lnTo>
                      <a:pt x="46" y="6"/>
                    </a:lnTo>
                    <a:lnTo>
                      <a:pt x="47" y="3"/>
                    </a:lnTo>
                    <a:lnTo>
                      <a:pt x="44" y="3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7" name="Freeform 1262"/>
              <p:cNvSpPr>
                <a:spLocks/>
              </p:cNvSpPr>
              <p:nvPr/>
            </p:nvSpPr>
            <p:spPr bwMode="auto">
              <a:xfrm>
                <a:off x="2926013" y="2110828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3 h 4"/>
                  <a:gd name="T4" fmla="*/ 1 w 3"/>
                  <a:gd name="T5" fmla="*/ 4 h 4"/>
                  <a:gd name="T6" fmla="*/ 0 w 3"/>
                  <a:gd name="T7" fmla="*/ 3 h 4"/>
                  <a:gd name="T8" fmla="*/ 1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8" name="Freeform 1263"/>
              <p:cNvSpPr>
                <a:spLocks/>
              </p:cNvSpPr>
              <p:nvPr/>
            </p:nvSpPr>
            <p:spPr bwMode="auto">
              <a:xfrm>
                <a:off x="3016426" y="2275350"/>
                <a:ext cx="10376" cy="13340"/>
              </a:xfrm>
              <a:custGeom>
                <a:avLst/>
                <a:gdLst>
                  <a:gd name="T0" fmla="*/ 5 w 7"/>
                  <a:gd name="T1" fmla="*/ 0 h 9"/>
                  <a:gd name="T2" fmla="*/ 7 w 7"/>
                  <a:gd name="T3" fmla="*/ 0 h 9"/>
                  <a:gd name="T4" fmla="*/ 7 w 7"/>
                  <a:gd name="T5" fmla="*/ 2 h 9"/>
                  <a:gd name="T6" fmla="*/ 5 w 7"/>
                  <a:gd name="T7" fmla="*/ 5 h 9"/>
                  <a:gd name="T8" fmla="*/ 5 w 7"/>
                  <a:gd name="T9" fmla="*/ 8 h 9"/>
                  <a:gd name="T10" fmla="*/ 4 w 7"/>
                  <a:gd name="T11" fmla="*/ 9 h 9"/>
                  <a:gd name="T12" fmla="*/ 0 w 7"/>
                  <a:gd name="T13" fmla="*/ 9 h 9"/>
                  <a:gd name="T14" fmla="*/ 1 w 7"/>
                  <a:gd name="T15" fmla="*/ 6 h 9"/>
                  <a:gd name="T16" fmla="*/ 1 w 7"/>
                  <a:gd name="T17" fmla="*/ 4 h 9"/>
                  <a:gd name="T18" fmla="*/ 4 w 7"/>
                  <a:gd name="T19" fmla="*/ 1 h 9"/>
                  <a:gd name="T20" fmla="*/ 5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9" name="Freeform 1264"/>
              <p:cNvSpPr>
                <a:spLocks/>
              </p:cNvSpPr>
              <p:nvPr/>
            </p:nvSpPr>
            <p:spPr bwMode="auto">
              <a:xfrm>
                <a:off x="3206146" y="2632559"/>
                <a:ext cx="2964" cy="7411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3 h 5"/>
                  <a:gd name="T4" fmla="*/ 2 w 2"/>
                  <a:gd name="T5" fmla="*/ 5 h 5"/>
                  <a:gd name="T6" fmla="*/ 2 w 2"/>
                  <a:gd name="T7" fmla="*/ 5 h 5"/>
                  <a:gd name="T8" fmla="*/ 2 w 2"/>
                  <a:gd name="T9" fmla="*/ 5 h 5"/>
                  <a:gd name="T10" fmla="*/ 0 w 2"/>
                  <a:gd name="T11" fmla="*/ 2 h 5"/>
                  <a:gd name="T12" fmla="*/ 2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0" name="Freeform 1265"/>
              <p:cNvSpPr>
                <a:spLocks/>
              </p:cNvSpPr>
              <p:nvPr/>
            </p:nvSpPr>
            <p:spPr bwMode="auto">
              <a:xfrm>
                <a:off x="2973443" y="2797081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0 w 1"/>
                  <a:gd name="T5" fmla="*/ 4 h 4"/>
                  <a:gd name="T6" fmla="*/ 0 w 1"/>
                  <a:gd name="T7" fmla="*/ 3 h 4"/>
                  <a:gd name="T8" fmla="*/ 0 w 1"/>
                  <a:gd name="T9" fmla="*/ 0 h 4"/>
                  <a:gd name="T10" fmla="*/ 0 w 1"/>
                  <a:gd name="T11" fmla="*/ 0 h 4"/>
                  <a:gd name="T12" fmla="*/ 1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1" name="Freeform 1266"/>
              <p:cNvSpPr>
                <a:spLocks/>
              </p:cNvSpPr>
              <p:nvPr/>
            </p:nvSpPr>
            <p:spPr bwMode="auto">
              <a:xfrm>
                <a:off x="3016426" y="2364282"/>
                <a:ext cx="5929" cy="19269"/>
              </a:xfrm>
              <a:custGeom>
                <a:avLst/>
                <a:gdLst>
                  <a:gd name="T0" fmla="*/ 1 w 4"/>
                  <a:gd name="T1" fmla="*/ 0 h 13"/>
                  <a:gd name="T2" fmla="*/ 2 w 4"/>
                  <a:gd name="T3" fmla="*/ 2 h 13"/>
                  <a:gd name="T4" fmla="*/ 4 w 4"/>
                  <a:gd name="T5" fmla="*/ 3 h 13"/>
                  <a:gd name="T6" fmla="*/ 2 w 4"/>
                  <a:gd name="T7" fmla="*/ 5 h 13"/>
                  <a:gd name="T8" fmla="*/ 2 w 4"/>
                  <a:gd name="T9" fmla="*/ 6 h 13"/>
                  <a:gd name="T10" fmla="*/ 4 w 4"/>
                  <a:gd name="T11" fmla="*/ 7 h 13"/>
                  <a:gd name="T12" fmla="*/ 2 w 4"/>
                  <a:gd name="T13" fmla="*/ 11 h 13"/>
                  <a:gd name="T14" fmla="*/ 0 w 4"/>
                  <a:gd name="T15" fmla="*/ 13 h 13"/>
                  <a:gd name="T16" fmla="*/ 1 w 4"/>
                  <a:gd name="T17" fmla="*/ 10 h 13"/>
                  <a:gd name="T18" fmla="*/ 0 w 4"/>
                  <a:gd name="T19" fmla="*/ 9 h 13"/>
                  <a:gd name="T20" fmla="*/ 1 w 4"/>
                  <a:gd name="T21" fmla="*/ 7 h 13"/>
                  <a:gd name="T22" fmla="*/ 1 w 4"/>
                  <a:gd name="T23" fmla="*/ 3 h 13"/>
                  <a:gd name="T24" fmla="*/ 1 w 4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lnTo>
                      <a:pt x="2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2" name="Freeform 1267"/>
              <p:cNvSpPr>
                <a:spLocks/>
              </p:cNvSpPr>
              <p:nvPr/>
            </p:nvSpPr>
            <p:spPr bwMode="auto">
              <a:xfrm>
                <a:off x="2970479" y="2835618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4 h 4"/>
                  <a:gd name="T8" fmla="*/ 2 w 4"/>
                  <a:gd name="T9" fmla="*/ 2 h 4"/>
                  <a:gd name="T10" fmla="*/ 3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3" name="Freeform 1268"/>
              <p:cNvSpPr>
                <a:spLocks/>
              </p:cNvSpPr>
              <p:nvPr/>
            </p:nvSpPr>
            <p:spPr bwMode="auto">
              <a:xfrm>
                <a:off x="3016426" y="2711114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3 h 4"/>
                  <a:gd name="T4" fmla="*/ 0 w 2"/>
                  <a:gd name="T5" fmla="*/ 4 h 4"/>
                  <a:gd name="T6" fmla="*/ 0 w 2"/>
                  <a:gd name="T7" fmla="*/ 4 h 4"/>
                  <a:gd name="T8" fmla="*/ 1 w 2"/>
                  <a:gd name="T9" fmla="*/ 3 h 4"/>
                  <a:gd name="T10" fmla="*/ 1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4" name="Freeform 1269"/>
              <p:cNvSpPr>
                <a:spLocks/>
              </p:cNvSpPr>
              <p:nvPr/>
            </p:nvSpPr>
            <p:spPr bwMode="auto">
              <a:xfrm>
                <a:off x="3011980" y="270073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5" name="Freeform 1270"/>
              <p:cNvSpPr>
                <a:spLocks/>
              </p:cNvSpPr>
              <p:nvPr/>
            </p:nvSpPr>
            <p:spPr bwMode="auto">
              <a:xfrm>
                <a:off x="3029766" y="2362800"/>
                <a:ext cx="16305" cy="20751"/>
              </a:xfrm>
              <a:custGeom>
                <a:avLst/>
                <a:gdLst>
                  <a:gd name="T0" fmla="*/ 2 w 11"/>
                  <a:gd name="T1" fmla="*/ 0 h 14"/>
                  <a:gd name="T2" fmla="*/ 3 w 11"/>
                  <a:gd name="T3" fmla="*/ 3 h 14"/>
                  <a:gd name="T4" fmla="*/ 5 w 11"/>
                  <a:gd name="T5" fmla="*/ 3 h 14"/>
                  <a:gd name="T6" fmla="*/ 6 w 11"/>
                  <a:gd name="T7" fmla="*/ 6 h 14"/>
                  <a:gd name="T8" fmla="*/ 7 w 11"/>
                  <a:gd name="T9" fmla="*/ 7 h 14"/>
                  <a:gd name="T10" fmla="*/ 7 w 11"/>
                  <a:gd name="T11" fmla="*/ 10 h 14"/>
                  <a:gd name="T12" fmla="*/ 10 w 11"/>
                  <a:gd name="T13" fmla="*/ 11 h 14"/>
                  <a:gd name="T14" fmla="*/ 11 w 11"/>
                  <a:gd name="T15" fmla="*/ 11 h 14"/>
                  <a:gd name="T16" fmla="*/ 11 w 11"/>
                  <a:gd name="T17" fmla="*/ 14 h 14"/>
                  <a:gd name="T18" fmla="*/ 9 w 11"/>
                  <a:gd name="T19" fmla="*/ 14 h 14"/>
                  <a:gd name="T20" fmla="*/ 7 w 11"/>
                  <a:gd name="T21" fmla="*/ 14 h 14"/>
                  <a:gd name="T22" fmla="*/ 7 w 11"/>
                  <a:gd name="T23" fmla="*/ 12 h 14"/>
                  <a:gd name="T24" fmla="*/ 6 w 11"/>
                  <a:gd name="T25" fmla="*/ 11 h 14"/>
                  <a:gd name="T26" fmla="*/ 3 w 11"/>
                  <a:gd name="T27" fmla="*/ 10 h 14"/>
                  <a:gd name="T28" fmla="*/ 3 w 11"/>
                  <a:gd name="T29" fmla="*/ 8 h 14"/>
                  <a:gd name="T30" fmla="*/ 2 w 11"/>
                  <a:gd name="T31" fmla="*/ 6 h 14"/>
                  <a:gd name="T32" fmla="*/ 0 w 11"/>
                  <a:gd name="T33" fmla="*/ 4 h 14"/>
                  <a:gd name="T34" fmla="*/ 0 w 11"/>
                  <a:gd name="T35" fmla="*/ 1 h 14"/>
                  <a:gd name="T36" fmla="*/ 2 w 11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4">
                    <a:moveTo>
                      <a:pt x="2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6" name="Freeform 1271"/>
              <p:cNvSpPr>
                <a:spLocks/>
              </p:cNvSpPr>
              <p:nvPr/>
            </p:nvSpPr>
            <p:spPr bwMode="auto">
              <a:xfrm>
                <a:off x="2991229" y="2485821"/>
                <a:ext cx="41501" cy="26679"/>
              </a:xfrm>
              <a:custGeom>
                <a:avLst/>
                <a:gdLst>
                  <a:gd name="T0" fmla="*/ 13 w 28"/>
                  <a:gd name="T1" fmla="*/ 0 h 18"/>
                  <a:gd name="T2" fmla="*/ 13 w 28"/>
                  <a:gd name="T3" fmla="*/ 1 h 18"/>
                  <a:gd name="T4" fmla="*/ 15 w 28"/>
                  <a:gd name="T5" fmla="*/ 3 h 18"/>
                  <a:gd name="T6" fmla="*/ 17 w 28"/>
                  <a:gd name="T7" fmla="*/ 1 h 18"/>
                  <a:gd name="T8" fmla="*/ 18 w 28"/>
                  <a:gd name="T9" fmla="*/ 0 h 18"/>
                  <a:gd name="T10" fmla="*/ 19 w 28"/>
                  <a:gd name="T11" fmla="*/ 1 h 18"/>
                  <a:gd name="T12" fmla="*/ 21 w 28"/>
                  <a:gd name="T13" fmla="*/ 0 h 18"/>
                  <a:gd name="T14" fmla="*/ 24 w 28"/>
                  <a:gd name="T15" fmla="*/ 0 h 18"/>
                  <a:gd name="T16" fmla="*/ 24 w 28"/>
                  <a:gd name="T17" fmla="*/ 1 h 18"/>
                  <a:gd name="T18" fmla="*/ 26 w 28"/>
                  <a:gd name="T19" fmla="*/ 1 h 18"/>
                  <a:gd name="T20" fmla="*/ 28 w 28"/>
                  <a:gd name="T21" fmla="*/ 1 h 18"/>
                  <a:gd name="T22" fmla="*/ 25 w 28"/>
                  <a:gd name="T23" fmla="*/ 4 h 18"/>
                  <a:gd name="T24" fmla="*/ 25 w 28"/>
                  <a:gd name="T25" fmla="*/ 5 h 18"/>
                  <a:gd name="T26" fmla="*/ 22 w 28"/>
                  <a:gd name="T27" fmla="*/ 8 h 18"/>
                  <a:gd name="T28" fmla="*/ 19 w 28"/>
                  <a:gd name="T29" fmla="*/ 8 h 18"/>
                  <a:gd name="T30" fmla="*/ 18 w 28"/>
                  <a:gd name="T31" fmla="*/ 11 h 18"/>
                  <a:gd name="T32" fmla="*/ 15 w 28"/>
                  <a:gd name="T33" fmla="*/ 12 h 18"/>
                  <a:gd name="T34" fmla="*/ 14 w 28"/>
                  <a:gd name="T35" fmla="*/ 14 h 18"/>
                  <a:gd name="T36" fmla="*/ 10 w 28"/>
                  <a:gd name="T37" fmla="*/ 17 h 18"/>
                  <a:gd name="T38" fmla="*/ 8 w 28"/>
                  <a:gd name="T39" fmla="*/ 17 h 18"/>
                  <a:gd name="T40" fmla="*/ 8 w 28"/>
                  <a:gd name="T41" fmla="*/ 15 h 18"/>
                  <a:gd name="T42" fmla="*/ 7 w 28"/>
                  <a:gd name="T43" fmla="*/ 15 h 18"/>
                  <a:gd name="T44" fmla="*/ 4 w 28"/>
                  <a:gd name="T45" fmla="*/ 15 h 18"/>
                  <a:gd name="T46" fmla="*/ 3 w 28"/>
                  <a:gd name="T47" fmla="*/ 18 h 18"/>
                  <a:gd name="T48" fmla="*/ 1 w 28"/>
                  <a:gd name="T49" fmla="*/ 18 h 18"/>
                  <a:gd name="T50" fmla="*/ 1 w 28"/>
                  <a:gd name="T51" fmla="*/ 18 h 18"/>
                  <a:gd name="T52" fmla="*/ 1 w 28"/>
                  <a:gd name="T53" fmla="*/ 15 h 18"/>
                  <a:gd name="T54" fmla="*/ 1 w 28"/>
                  <a:gd name="T55" fmla="*/ 14 h 18"/>
                  <a:gd name="T56" fmla="*/ 1 w 28"/>
                  <a:gd name="T57" fmla="*/ 11 h 18"/>
                  <a:gd name="T58" fmla="*/ 0 w 28"/>
                  <a:gd name="T59" fmla="*/ 10 h 18"/>
                  <a:gd name="T60" fmla="*/ 0 w 28"/>
                  <a:gd name="T61" fmla="*/ 8 h 18"/>
                  <a:gd name="T62" fmla="*/ 4 w 28"/>
                  <a:gd name="T63" fmla="*/ 7 h 18"/>
                  <a:gd name="T64" fmla="*/ 6 w 28"/>
                  <a:gd name="T65" fmla="*/ 5 h 18"/>
                  <a:gd name="T66" fmla="*/ 6 w 28"/>
                  <a:gd name="T67" fmla="*/ 4 h 18"/>
                  <a:gd name="T68" fmla="*/ 8 w 28"/>
                  <a:gd name="T69" fmla="*/ 0 h 18"/>
                  <a:gd name="T70" fmla="*/ 11 w 28"/>
                  <a:gd name="T71" fmla="*/ 0 h 18"/>
                  <a:gd name="T72" fmla="*/ 13 w 28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8">
                    <a:moveTo>
                      <a:pt x="13" y="0"/>
                    </a:moveTo>
                    <a:lnTo>
                      <a:pt x="13" y="1"/>
                    </a:lnTo>
                    <a:lnTo>
                      <a:pt x="15" y="3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7" name="Freeform 1272"/>
              <p:cNvSpPr>
                <a:spLocks/>
              </p:cNvSpPr>
              <p:nvPr/>
            </p:nvSpPr>
            <p:spPr bwMode="auto">
              <a:xfrm>
                <a:off x="3201700" y="2632559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8" name="Freeform 1273"/>
              <p:cNvSpPr>
                <a:spLocks/>
              </p:cNvSpPr>
              <p:nvPr/>
            </p:nvSpPr>
            <p:spPr bwMode="auto">
              <a:xfrm>
                <a:off x="2991229" y="2705185"/>
                <a:ext cx="11858" cy="7411"/>
              </a:xfrm>
              <a:custGeom>
                <a:avLst/>
                <a:gdLst>
                  <a:gd name="T0" fmla="*/ 8 w 8"/>
                  <a:gd name="T1" fmla="*/ 0 h 5"/>
                  <a:gd name="T2" fmla="*/ 7 w 8"/>
                  <a:gd name="T3" fmla="*/ 3 h 5"/>
                  <a:gd name="T4" fmla="*/ 3 w 8"/>
                  <a:gd name="T5" fmla="*/ 5 h 5"/>
                  <a:gd name="T6" fmla="*/ 1 w 8"/>
                  <a:gd name="T7" fmla="*/ 5 h 5"/>
                  <a:gd name="T8" fmla="*/ 0 w 8"/>
                  <a:gd name="T9" fmla="*/ 5 h 5"/>
                  <a:gd name="T10" fmla="*/ 1 w 8"/>
                  <a:gd name="T11" fmla="*/ 3 h 5"/>
                  <a:gd name="T12" fmla="*/ 4 w 8"/>
                  <a:gd name="T13" fmla="*/ 3 h 5"/>
                  <a:gd name="T14" fmla="*/ 4 w 8"/>
                  <a:gd name="T15" fmla="*/ 1 h 5"/>
                  <a:gd name="T16" fmla="*/ 6 w 8"/>
                  <a:gd name="T17" fmla="*/ 1 h 5"/>
                  <a:gd name="T18" fmla="*/ 7 w 8"/>
                  <a:gd name="T19" fmla="*/ 1 h 5"/>
                  <a:gd name="T20" fmla="*/ 8 w 8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7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9" name="Freeform 1274"/>
              <p:cNvSpPr>
                <a:spLocks/>
              </p:cNvSpPr>
              <p:nvPr/>
            </p:nvSpPr>
            <p:spPr bwMode="auto">
              <a:xfrm>
                <a:off x="3204665" y="26325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0" name="Freeform 1275"/>
              <p:cNvSpPr>
                <a:spLocks/>
              </p:cNvSpPr>
              <p:nvPr/>
            </p:nvSpPr>
            <p:spPr bwMode="auto">
              <a:xfrm>
                <a:off x="3231344" y="2914174"/>
                <a:ext cx="47430" cy="28162"/>
              </a:xfrm>
              <a:custGeom>
                <a:avLst/>
                <a:gdLst>
                  <a:gd name="T0" fmla="*/ 3 w 32"/>
                  <a:gd name="T1" fmla="*/ 0 h 19"/>
                  <a:gd name="T2" fmla="*/ 5 w 32"/>
                  <a:gd name="T3" fmla="*/ 1 h 19"/>
                  <a:gd name="T4" fmla="*/ 12 w 32"/>
                  <a:gd name="T5" fmla="*/ 3 h 19"/>
                  <a:gd name="T6" fmla="*/ 15 w 32"/>
                  <a:gd name="T7" fmla="*/ 3 h 19"/>
                  <a:gd name="T8" fmla="*/ 18 w 32"/>
                  <a:gd name="T9" fmla="*/ 4 h 19"/>
                  <a:gd name="T10" fmla="*/ 21 w 32"/>
                  <a:gd name="T11" fmla="*/ 7 h 19"/>
                  <a:gd name="T12" fmla="*/ 22 w 32"/>
                  <a:gd name="T13" fmla="*/ 7 h 19"/>
                  <a:gd name="T14" fmla="*/ 25 w 32"/>
                  <a:gd name="T15" fmla="*/ 10 h 19"/>
                  <a:gd name="T16" fmla="*/ 27 w 32"/>
                  <a:gd name="T17" fmla="*/ 12 h 19"/>
                  <a:gd name="T18" fmla="*/ 29 w 32"/>
                  <a:gd name="T19" fmla="*/ 12 h 19"/>
                  <a:gd name="T20" fmla="*/ 30 w 32"/>
                  <a:gd name="T21" fmla="*/ 14 h 19"/>
                  <a:gd name="T22" fmla="*/ 30 w 32"/>
                  <a:gd name="T23" fmla="*/ 15 h 19"/>
                  <a:gd name="T24" fmla="*/ 32 w 32"/>
                  <a:gd name="T25" fmla="*/ 16 h 19"/>
                  <a:gd name="T26" fmla="*/ 32 w 32"/>
                  <a:gd name="T27" fmla="*/ 18 h 19"/>
                  <a:gd name="T28" fmla="*/ 29 w 32"/>
                  <a:gd name="T29" fmla="*/ 19 h 19"/>
                  <a:gd name="T30" fmla="*/ 26 w 32"/>
                  <a:gd name="T31" fmla="*/ 18 h 19"/>
                  <a:gd name="T32" fmla="*/ 25 w 32"/>
                  <a:gd name="T33" fmla="*/ 18 h 19"/>
                  <a:gd name="T34" fmla="*/ 22 w 32"/>
                  <a:gd name="T35" fmla="*/ 16 h 19"/>
                  <a:gd name="T36" fmla="*/ 21 w 32"/>
                  <a:gd name="T37" fmla="*/ 15 h 19"/>
                  <a:gd name="T38" fmla="*/ 16 w 32"/>
                  <a:gd name="T39" fmla="*/ 15 h 19"/>
                  <a:gd name="T40" fmla="*/ 11 w 32"/>
                  <a:gd name="T41" fmla="*/ 12 h 19"/>
                  <a:gd name="T42" fmla="*/ 9 w 32"/>
                  <a:gd name="T43" fmla="*/ 12 h 19"/>
                  <a:gd name="T44" fmla="*/ 9 w 32"/>
                  <a:gd name="T45" fmla="*/ 11 h 19"/>
                  <a:gd name="T46" fmla="*/ 8 w 32"/>
                  <a:gd name="T47" fmla="*/ 8 h 19"/>
                  <a:gd name="T48" fmla="*/ 4 w 32"/>
                  <a:gd name="T49" fmla="*/ 5 h 19"/>
                  <a:gd name="T50" fmla="*/ 1 w 32"/>
                  <a:gd name="T51" fmla="*/ 4 h 19"/>
                  <a:gd name="T52" fmla="*/ 0 w 32"/>
                  <a:gd name="T53" fmla="*/ 1 h 19"/>
                  <a:gd name="T54" fmla="*/ 3 w 32"/>
                  <a:gd name="T5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9">
                    <a:moveTo>
                      <a:pt x="3" y="0"/>
                    </a:moveTo>
                    <a:lnTo>
                      <a:pt x="5" y="1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5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0" y="14"/>
                    </a:lnTo>
                    <a:lnTo>
                      <a:pt x="30" y="15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29" y="19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16" y="15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8" y="8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1" name="Freeform 1276"/>
              <p:cNvSpPr>
                <a:spLocks/>
              </p:cNvSpPr>
              <p:nvPr/>
            </p:nvSpPr>
            <p:spPr bwMode="auto">
              <a:xfrm>
                <a:off x="2936388" y="2801528"/>
                <a:ext cx="22233" cy="13340"/>
              </a:xfrm>
              <a:custGeom>
                <a:avLst/>
                <a:gdLst>
                  <a:gd name="T0" fmla="*/ 5 w 15"/>
                  <a:gd name="T1" fmla="*/ 0 h 9"/>
                  <a:gd name="T2" fmla="*/ 8 w 15"/>
                  <a:gd name="T3" fmla="*/ 0 h 9"/>
                  <a:gd name="T4" fmla="*/ 8 w 15"/>
                  <a:gd name="T5" fmla="*/ 1 h 9"/>
                  <a:gd name="T6" fmla="*/ 11 w 15"/>
                  <a:gd name="T7" fmla="*/ 1 h 9"/>
                  <a:gd name="T8" fmla="*/ 14 w 15"/>
                  <a:gd name="T9" fmla="*/ 4 h 9"/>
                  <a:gd name="T10" fmla="*/ 15 w 15"/>
                  <a:gd name="T11" fmla="*/ 7 h 9"/>
                  <a:gd name="T12" fmla="*/ 15 w 15"/>
                  <a:gd name="T13" fmla="*/ 8 h 9"/>
                  <a:gd name="T14" fmla="*/ 15 w 15"/>
                  <a:gd name="T15" fmla="*/ 9 h 9"/>
                  <a:gd name="T16" fmla="*/ 8 w 15"/>
                  <a:gd name="T17" fmla="*/ 8 h 9"/>
                  <a:gd name="T18" fmla="*/ 7 w 15"/>
                  <a:gd name="T19" fmla="*/ 7 h 9"/>
                  <a:gd name="T20" fmla="*/ 4 w 15"/>
                  <a:gd name="T21" fmla="*/ 7 h 9"/>
                  <a:gd name="T22" fmla="*/ 4 w 15"/>
                  <a:gd name="T23" fmla="*/ 8 h 9"/>
                  <a:gd name="T24" fmla="*/ 4 w 15"/>
                  <a:gd name="T25" fmla="*/ 9 h 9"/>
                  <a:gd name="T26" fmla="*/ 3 w 15"/>
                  <a:gd name="T27" fmla="*/ 8 h 9"/>
                  <a:gd name="T28" fmla="*/ 3 w 15"/>
                  <a:gd name="T29" fmla="*/ 7 h 9"/>
                  <a:gd name="T30" fmla="*/ 0 w 15"/>
                  <a:gd name="T31" fmla="*/ 7 h 9"/>
                  <a:gd name="T32" fmla="*/ 0 w 15"/>
                  <a:gd name="T33" fmla="*/ 5 h 9"/>
                  <a:gd name="T34" fmla="*/ 1 w 15"/>
                  <a:gd name="T35" fmla="*/ 3 h 9"/>
                  <a:gd name="T36" fmla="*/ 4 w 15"/>
                  <a:gd name="T37" fmla="*/ 3 h 9"/>
                  <a:gd name="T38" fmla="*/ 4 w 15"/>
                  <a:gd name="T39" fmla="*/ 1 h 9"/>
                  <a:gd name="T40" fmla="*/ 5 w 15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9">
                    <a:moveTo>
                      <a:pt x="5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4" y="4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2" name="Freeform 1277"/>
              <p:cNvSpPr>
                <a:spLocks/>
              </p:cNvSpPr>
              <p:nvPr/>
            </p:nvSpPr>
            <p:spPr bwMode="auto">
              <a:xfrm>
                <a:off x="3053481" y="2361317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1 w 2"/>
                  <a:gd name="T9" fmla="*/ 2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3" name="Freeform 1278"/>
              <p:cNvSpPr>
                <a:spLocks/>
              </p:cNvSpPr>
              <p:nvPr/>
            </p:nvSpPr>
            <p:spPr bwMode="auto">
              <a:xfrm>
                <a:off x="3265434" y="2980873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0 h 6"/>
                  <a:gd name="T4" fmla="*/ 4 w 4"/>
                  <a:gd name="T5" fmla="*/ 0 h 6"/>
                  <a:gd name="T6" fmla="*/ 4 w 4"/>
                  <a:gd name="T7" fmla="*/ 0 h 6"/>
                  <a:gd name="T8" fmla="*/ 2 w 4"/>
                  <a:gd name="T9" fmla="*/ 2 h 6"/>
                  <a:gd name="T10" fmla="*/ 2 w 4"/>
                  <a:gd name="T11" fmla="*/ 3 h 6"/>
                  <a:gd name="T12" fmla="*/ 0 w 4"/>
                  <a:gd name="T13" fmla="*/ 5 h 6"/>
                  <a:gd name="T14" fmla="*/ 0 w 4"/>
                  <a:gd name="T15" fmla="*/ 5 h 6"/>
                  <a:gd name="T16" fmla="*/ 2 w 4"/>
                  <a:gd name="T17" fmla="*/ 5 h 6"/>
                  <a:gd name="T18" fmla="*/ 2 w 4"/>
                  <a:gd name="T19" fmla="*/ 6 h 6"/>
                  <a:gd name="T20" fmla="*/ 0 w 4"/>
                  <a:gd name="T21" fmla="*/ 6 h 6"/>
                  <a:gd name="T22" fmla="*/ 0 w 4"/>
                  <a:gd name="T23" fmla="*/ 5 h 6"/>
                  <a:gd name="T24" fmla="*/ 2 w 4"/>
                  <a:gd name="T25" fmla="*/ 2 h 6"/>
                  <a:gd name="T26" fmla="*/ 3 w 4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4" name="Freeform 1279"/>
              <p:cNvSpPr>
                <a:spLocks/>
              </p:cNvSpPr>
              <p:nvPr/>
            </p:nvSpPr>
            <p:spPr bwMode="auto">
              <a:xfrm>
                <a:off x="3218004" y="2991248"/>
                <a:ext cx="40020" cy="29644"/>
              </a:xfrm>
              <a:custGeom>
                <a:avLst/>
                <a:gdLst>
                  <a:gd name="T0" fmla="*/ 6 w 27"/>
                  <a:gd name="T1" fmla="*/ 0 h 20"/>
                  <a:gd name="T2" fmla="*/ 6 w 27"/>
                  <a:gd name="T3" fmla="*/ 2 h 20"/>
                  <a:gd name="T4" fmla="*/ 5 w 27"/>
                  <a:gd name="T5" fmla="*/ 5 h 20"/>
                  <a:gd name="T6" fmla="*/ 5 w 27"/>
                  <a:gd name="T7" fmla="*/ 5 h 20"/>
                  <a:gd name="T8" fmla="*/ 6 w 27"/>
                  <a:gd name="T9" fmla="*/ 6 h 20"/>
                  <a:gd name="T10" fmla="*/ 6 w 27"/>
                  <a:gd name="T11" fmla="*/ 9 h 20"/>
                  <a:gd name="T12" fmla="*/ 7 w 27"/>
                  <a:gd name="T13" fmla="*/ 10 h 20"/>
                  <a:gd name="T14" fmla="*/ 9 w 27"/>
                  <a:gd name="T15" fmla="*/ 7 h 20"/>
                  <a:gd name="T16" fmla="*/ 10 w 27"/>
                  <a:gd name="T17" fmla="*/ 7 h 20"/>
                  <a:gd name="T18" fmla="*/ 13 w 27"/>
                  <a:gd name="T19" fmla="*/ 10 h 20"/>
                  <a:gd name="T20" fmla="*/ 14 w 27"/>
                  <a:gd name="T21" fmla="*/ 10 h 20"/>
                  <a:gd name="T22" fmla="*/ 16 w 27"/>
                  <a:gd name="T23" fmla="*/ 11 h 20"/>
                  <a:gd name="T24" fmla="*/ 20 w 27"/>
                  <a:gd name="T25" fmla="*/ 11 h 20"/>
                  <a:gd name="T26" fmla="*/ 21 w 27"/>
                  <a:gd name="T27" fmla="*/ 10 h 20"/>
                  <a:gd name="T28" fmla="*/ 23 w 27"/>
                  <a:gd name="T29" fmla="*/ 11 h 20"/>
                  <a:gd name="T30" fmla="*/ 27 w 27"/>
                  <a:gd name="T31" fmla="*/ 11 h 20"/>
                  <a:gd name="T32" fmla="*/ 25 w 27"/>
                  <a:gd name="T33" fmla="*/ 11 h 20"/>
                  <a:gd name="T34" fmla="*/ 23 w 27"/>
                  <a:gd name="T35" fmla="*/ 13 h 20"/>
                  <a:gd name="T36" fmla="*/ 23 w 27"/>
                  <a:gd name="T37" fmla="*/ 16 h 20"/>
                  <a:gd name="T38" fmla="*/ 23 w 27"/>
                  <a:gd name="T39" fmla="*/ 17 h 20"/>
                  <a:gd name="T40" fmla="*/ 21 w 27"/>
                  <a:gd name="T41" fmla="*/ 20 h 20"/>
                  <a:gd name="T42" fmla="*/ 20 w 27"/>
                  <a:gd name="T43" fmla="*/ 20 h 20"/>
                  <a:gd name="T44" fmla="*/ 17 w 27"/>
                  <a:gd name="T45" fmla="*/ 18 h 20"/>
                  <a:gd name="T46" fmla="*/ 16 w 27"/>
                  <a:gd name="T47" fmla="*/ 16 h 20"/>
                  <a:gd name="T48" fmla="*/ 10 w 27"/>
                  <a:gd name="T49" fmla="*/ 16 h 20"/>
                  <a:gd name="T50" fmla="*/ 9 w 27"/>
                  <a:gd name="T51" fmla="*/ 14 h 20"/>
                  <a:gd name="T52" fmla="*/ 7 w 27"/>
                  <a:gd name="T53" fmla="*/ 13 h 20"/>
                  <a:gd name="T54" fmla="*/ 7 w 27"/>
                  <a:gd name="T55" fmla="*/ 11 h 20"/>
                  <a:gd name="T56" fmla="*/ 6 w 27"/>
                  <a:gd name="T57" fmla="*/ 11 h 20"/>
                  <a:gd name="T58" fmla="*/ 5 w 27"/>
                  <a:gd name="T59" fmla="*/ 10 h 20"/>
                  <a:gd name="T60" fmla="*/ 3 w 27"/>
                  <a:gd name="T61" fmla="*/ 9 h 20"/>
                  <a:gd name="T62" fmla="*/ 3 w 27"/>
                  <a:gd name="T63" fmla="*/ 7 h 20"/>
                  <a:gd name="T64" fmla="*/ 2 w 27"/>
                  <a:gd name="T65" fmla="*/ 6 h 20"/>
                  <a:gd name="T66" fmla="*/ 0 w 27"/>
                  <a:gd name="T67" fmla="*/ 6 h 20"/>
                  <a:gd name="T68" fmla="*/ 0 w 27"/>
                  <a:gd name="T69" fmla="*/ 6 h 20"/>
                  <a:gd name="T70" fmla="*/ 0 w 27"/>
                  <a:gd name="T71" fmla="*/ 3 h 20"/>
                  <a:gd name="T72" fmla="*/ 6 w 27"/>
                  <a:gd name="T7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20">
                    <a:moveTo>
                      <a:pt x="6" y="0"/>
                    </a:moveTo>
                    <a:lnTo>
                      <a:pt x="6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3" y="17"/>
                    </a:lnTo>
                    <a:lnTo>
                      <a:pt x="21" y="20"/>
                    </a:lnTo>
                    <a:lnTo>
                      <a:pt x="20" y="20"/>
                    </a:lnTo>
                    <a:lnTo>
                      <a:pt x="17" y="18"/>
                    </a:lnTo>
                    <a:lnTo>
                      <a:pt x="16" y="16"/>
                    </a:lnTo>
                    <a:lnTo>
                      <a:pt x="10" y="16"/>
                    </a:lnTo>
                    <a:lnTo>
                      <a:pt x="9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5" name="Freeform 1280"/>
              <p:cNvSpPr>
                <a:spLocks/>
              </p:cNvSpPr>
              <p:nvPr/>
            </p:nvSpPr>
            <p:spPr bwMode="auto">
              <a:xfrm>
                <a:off x="3092018" y="2503608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6" name="Freeform 1281"/>
              <p:cNvSpPr>
                <a:spLocks/>
              </p:cNvSpPr>
              <p:nvPr/>
            </p:nvSpPr>
            <p:spPr bwMode="auto">
              <a:xfrm>
                <a:off x="3044588" y="2503608"/>
                <a:ext cx="22233" cy="32608"/>
              </a:xfrm>
              <a:custGeom>
                <a:avLst/>
                <a:gdLst>
                  <a:gd name="T0" fmla="*/ 10 w 15"/>
                  <a:gd name="T1" fmla="*/ 0 h 22"/>
                  <a:gd name="T2" fmla="*/ 10 w 15"/>
                  <a:gd name="T3" fmla="*/ 2 h 22"/>
                  <a:gd name="T4" fmla="*/ 11 w 15"/>
                  <a:gd name="T5" fmla="*/ 3 h 22"/>
                  <a:gd name="T6" fmla="*/ 12 w 15"/>
                  <a:gd name="T7" fmla="*/ 3 h 22"/>
                  <a:gd name="T8" fmla="*/ 14 w 15"/>
                  <a:gd name="T9" fmla="*/ 2 h 22"/>
                  <a:gd name="T10" fmla="*/ 15 w 15"/>
                  <a:gd name="T11" fmla="*/ 3 h 22"/>
                  <a:gd name="T12" fmla="*/ 15 w 15"/>
                  <a:gd name="T13" fmla="*/ 5 h 22"/>
                  <a:gd name="T14" fmla="*/ 15 w 15"/>
                  <a:gd name="T15" fmla="*/ 6 h 22"/>
                  <a:gd name="T16" fmla="*/ 14 w 15"/>
                  <a:gd name="T17" fmla="*/ 7 h 22"/>
                  <a:gd name="T18" fmla="*/ 12 w 15"/>
                  <a:gd name="T19" fmla="*/ 9 h 22"/>
                  <a:gd name="T20" fmla="*/ 14 w 15"/>
                  <a:gd name="T21" fmla="*/ 10 h 22"/>
                  <a:gd name="T22" fmla="*/ 14 w 15"/>
                  <a:gd name="T23" fmla="*/ 11 h 22"/>
                  <a:gd name="T24" fmla="*/ 12 w 15"/>
                  <a:gd name="T25" fmla="*/ 13 h 22"/>
                  <a:gd name="T26" fmla="*/ 11 w 15"/>
                  <a:gd name="T27" fmla="*/ 13 h 22"/>
                  <a:gd name="T28" fmla="*/ 10 w 15"/>
                  <a:gd name="T29" fmla="*/ 14 h 22"/>
                  <a:gd name="T30" fmla="*/ 8 w 15"/>
                  <a:gd name="T31" fmla="*/ 17 h 22"/>
                  <a:gd name="T32" fmla="*/ 7 w 15"/>
                  <a:gd name="T33" fmla="*/ 18 h 22"/>
                  <a:gd name="T34" fmla="*/ 8 w 15"/>
                  <a:gd name="T35" fmla="*/ 18 h 22"/>
                  <a:gd name="T36" fmla="*/ 8 w 15"/>
                  <a:gd name="T37" fmla="*/ 20 h 22"/>
                  <a:gd name="T38" fmla="*/ 7 w 15"/>
                  <a:gd name="T39" fmla="*/ 21 h 22"/>
                  <a:gd name="T40" fmla="*/ 7 w 15"/>
                  <a:gd name="T41" fmla="*/ 21 h 22"/>
                  <a:gd name="T42" fmla="*/ 6 w 15"/>
                  <a:gd name="T43" fmla="*/ 22 h 22"/>
                  <a:gd name="T44" fmla="*/ 6 w 15"/>
                  <a:gd name="T45" fmla="*/ 22 h 22"/>
                  <a:gd name="T46" fmla="*/ 4 w 15"/>
                  <a:gd name="T47" fmla="*/ 21 h 22"/>
                  <a:gd name="T48" fmla="*/ 4 w 15"/>
                  <a:gd name="T49" fmla="*/ 20 h 22"/>
                  <a:gd name="T50" fmla="*/ 3 w 15"/>
                  <a:gd name="T51" fmla="*/ 18 h 22"/>
                  <a:gd name="T52" fmla="*/ 1 w 15"/>
                  <a:gd name="T53" fmla="*/ 18 h 22"/>
                  <a:gd name="T54" fmla="*/ 0 w 15"/>
                  <a:gd name="T55" fmla="*/ 17 h 22"/>
                  <a:gd name="T56" fmla="*/ 1 w 15"/>
                  <a:gd name="T57" fmla="*/ 16 h 22"/>
                  <a:gd name="T58" fmla="*/ 1 w 15"/>
                  <a:gd name="T59" fmla="*/ 13 h 22"/>
                  <a:gd name="T60" fmla="*/ 1 w 15"/>
                  <a:gd name="T61" fmla="*/ 11 h 22"/>
                  <a:gd name="T62" fmla="*/ 3 w 15"/>
                  <a:gd name="T63" fmla="*/ 11 h 22"/>
                  <a:gd name="T64" fmla="*/ 3 w 15"/>
                  <a:gd name="T65" fmla="*/ 9 h 22"/>
                  <a:gd name="T66" fmla="*/ 3 w 15"/>
                  <a:gd name="T67" fmla="*/ 7 h 22"/>
                  <a:gd name="T68" fmla="*/ 4 w 15"/>
                  <a:gd name="T69" fmla="*/ 5 h 22"/>
                  <a:gd name="T70" fmla="*/ 6 w 15"/>
                  <a:gd name="T71" fmla="*/ 5 h 22"/>
                  <a:gd name="T72" fmla="*/ 8 w 15"/>
                  <a:gd name="T73" fmla="*/ 3 h 22"/>
                  <a:gd name="T74" fmla="*/ 10 w 15"/>
                  <a:gd name="T7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22">
                    <a:moveTo>
                      <a:pt x="10" y="0"/>
                    </a:moveTo>
                    <a:lnTo>
                      <a:pt x="10" y="2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7" name="Freeform 1282"/>
              <p:cNvSpPr>
                <a:spLocks/>
              </p:cNvSpPr>
              <p:nvPr/>
            </p:nvSpPr>
            <p:spPr bwMode="auto">
              <a:xfrm>
                <a:off x="2960103" y="2368729"/>
                <a:ext cx="106718" cy="105236"/>
              </a:xfrm>
              <a:custGeom>
                <a:avLst/>
                <a:gdLst>
                  <a:gd name="T0" fmla="*/ 32 w 72"/>
                  <a:gd name="T1" fmla="*/ 4 h 71"/>
                  <a:gd name="T2" fmla="*/ 35 w 72"/>
                  <a:gd name="T3" fmla="*/ 7 h 71"/>
                  <a:gd name="T4" fmla="*/ 34 w 72"/>
                  <a:gd name="T5" fmla="*/ 11 h 71"/>
                  <a:gd name="T6" fmla="*/ 34 w 72"/>
                  <a:gd name="T7" fmla="*/ 15 h 71"/>
                  <a:gd name="T8" fmla="*/ 36 w 72"/>
                  <a:gd name="T9" fmla="*/ 18 h 71"/>
                  <a:gd name="T10" fmla="*/ 39 w 72"/>
                  <a:gd name="T11" fmla="*/ 13 h 71"/>
                  <a:gd name="T12" fmla="*/ 42 w 72"/>
                  <a:gd name="T13" fmla="*/ 18 h 71"/>
                  <a:gd name="T14" fmla="*/ 46 w 72"/>
                  <a:gd name="T15" fmla="*/ 24 h 71"/>
                  <a:gd name="T16" fmla="*/ 50 w 72"/>
                  <a:gd name="T17" fmla="*/ 28 h 71"/>
                  <a:gd name="T18" fmla="*/ 53 w 72"/>
                  <a:gd name="T19" fmla="*/ 33 h 71"/>
                  <a:gd name="T20" fmla="*/ 60 w 72"/>
                  <a:gd name="T21" fmla="*/ 39 h 71"/>
                  <a:gd name="T22" fmla="*/ 61 w 72"/>
                  <a:gd name="T23" fmla="*/ 43 h 71"/>
                  <a:gd name="T24" fmla="*/ 61 w 72"/>
                  <a:gd name="T25" fmla="*/ 49 h 71"/>
                  <a:gd name="T26" fmla="*/ 58 w 72"/>
                  <a:gd name="T27" fmla="*/ 53 h 71"/>
                  <a:gd name="T28" fmla="*/ 61 w 72"/>
                  <a:gd name="T29" fmla="*/ 55 h 71"/>
                  <a:gd name="T30" fmla="*/ 64 w 72"/>
                  <a:gd name="T31" fmla="*/ 54 h 71"/>
                  <a:gd name="T32" fmla="*/ 68 w 72"/>
                  <a:gd name="T33" fmla="*/ 55 h 71"/>
                  <a:gd name="T34" fmla="*/ 71 w 72"/>
                  <a:gd name="T35" fmla="*/ 55 h 71"/>
                  <a:gd name="T36" fmla="*/ 69 w 72"/>
                  <a:gd name="T37" fmla="*/ 58 h 71"/>
                  <a:gd name="T38" fmla="*/ 72 w 72"/>
                  <a:gd name="T39" fmla="*/ 62 h 71"/>
                  <a:gd name="T40" fmla="*/ 67 w 72"/>
                  <a:gd name="T41" fmla="*/ 65 h 71"/>
                  <a:gd name="T42" fmla="*/ 61 w 72"/>
                  <a:gd name="T43" fmla="*/ 66 h 71"/>
                  <a:gd name="T44" fmla="*/ 56 w 72"/>
                  <a:gd name="T45" fmla="*/ 65 h 71"/>
                  <a:gd name="T46" fmla="*/ 53 w 72"/>
                  <a:gd name="T47" fmla="*/ 62 h 71"/>
                  <a:gd name="T48" fmla="*/ 47 w 72"/>
                  <a:gd name="T49" fmla="*/ 62 h 71"/>
                  <a:gd name="T50" fmla="*/ 52 w 72"/>
                  <a:gd name="T51" fmla="*/ 57 h 71"/>
                  <a:gd name="T52" fmla="*/ 45 w 72"/>
                  <a:gd name="T53" fmla="*/ 54 h 71"/>
                  <a:gd name="T54" fmla="*/ 46 w 72"/>
                  <a:gd name="T55" fmla="*/ 50 h 71"/>
                  <a:gd name="T56" fmla="*/ 43 w 72"/>
                  <a:gd name="T57" fmla="*/ 47 h 71"/>
                  <a:gd name="T58" fmla="*/ 39 w 72"/>
                  <a:gd name="T59" fmla="*/ 49 h 71"/>
                  <a:gd name="T60" fmla="*/ 36 w 72"/>
                  <a:gd name="T61" fmla="*/ 54 h 71"/>
                  <a:gd name="T62" fmla="*/ 32 w 72"/>
                  <a:gd name="T63" fmla="*/ 58 h 71"/>
                  <a:gd name="T64" fmla="*/ 28 w 72"/>
                  <a:gd name="T65" fmla="*/ 58 h 71"/>
                  <a:gd name="T66" fmla="*/ 24 w 72"/>
                  <a:gd name="T67" fmla="*/ 65 h 71"/>
                  <a:gd name="T68" fmla="*/ 18 w 72"/>
                  <a:gd name="T69" fmla="*/ 68 h 71"/>
                  <a:gd name="T70" fmla="*/ 14 w 72"/>
                  <a:gd name="T71" fmla="*/ 71 h 71"/>
                  <a:gd name="T72" fmla="*/ 10 w 72"/>
                  <a:gd name="T73" fmla="*/ 71 h 71"/>
                  <a:gd name="T74" fmla="*/ 10 w 72"/>
                  <a:gd name="T75" fmla="*/ 64 h 71"/>
                  <a:gd name="T76" fmla="*/ 11 w 72"/>
                  <a:gd name="T77" fmla="*/ 57 h 71"/>
                  <a:gd name="T78" fmla="*/ 9 w 72"/>
                  <a:gd name="T79" fmla="*/ 57 h 71"/>
                  <a:gd name="T80" fmla="*/ 3 w 72"/>
                  <a:gd name="T81" fmla="*/ 55 h 71"/>
                  <a:gd name="T82" fmla="*/ 0 w 72"/>
                  <a:gd name="T83" fmla="*/ 58 h 71"/>
                  <a:gd name="T84" fmla="*/ 2 w 72"/>
                  <a:gd name="T85" fmla="*/ 49 h 71"/>
                  <a:gd name="T86" fmla="*/ 10 w 72"/>
                  <a:gd name="T87" fmla="*/ 44 h 71"/>
                  <a:gd name="T88" fmla="*/ 11 w 72"/>
                  <a:gd name="T89" fmla="*/ 36 h 71"/>
                  <a:gd name="T90" fmla="*/ 16 w 72"/>
                  <a:gd name="T91" fmla="*/ 29 h 71"/>
                  <a:gd name="T92" fmla="*/ 17 w 72"/>
                  <a:gd name="T93" fmla="*/ 24 h 71"/>
                  <a:gd name="T94" fmla="*/ 21 w 72"/>
                  <a:gd name="T95" fmla="*/ 15 h 71"/>
                  <a:gd name="T96" fmla="*/ 25 w 72"/>
                  <a:gd name="T9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71">
                    <a:moveTo>
                      <a:pt x="34" y="0"/>
                    </a:moveTo>
                    <a:lnTo>
                      <a:pt x="35" y="2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5" y="6"/>
                    </a:lnTo>
                    <a:lnTo>
                      <a:pt x="35" y="7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4" y="15"/>
                    </a:lnTo>
                    <a:lnTo>
                      <a:pt x="34" y="18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2" y="17"/>
                    </a:lnTo>
                    <a:lnTo>
                      <a:pt x="42" y="18"/>
                    </a:lnTo>
                    <a:lnTo>
                      <a:pt x="40" y="19"/>
                    </a:lnTo>
                    <a:lnTo>
                      <a:pt x="42" y="21"/>
                    </a:lnTo>
                    <a:lnTo>
                      <a:pt x="46" y="24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0" y="28"/>
                    </a:lnTo>
                    <a:lnTo>
                      <a:pt x="50" y="29"/>
                    </a:lnTo>
                    <a:lnTo>
                      <a:pt x="53" y="29"/>
                    </a:lnTo>
                    <a:lnTo>
                      <a:pt x="53" y="33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0" y="39"/>
                    </a:lnTo>
                    <a:lnTo>
                      <a:pt x="60" y="42"/>
                    </a:lnTo>
                    <a:lnTo>
                      <a:pt x="61" y="42"/>
                    </a:lnTo>
                    <a:lnTo>
                      <a:pt x="61" y="43"/>
                    </a:lnTo>
                    <a:lnTo>
                      <a:pt x="61" y="46"/>
                    </a:lnTo>
                    <a:lnTo>
                      <a:pt x="61" y="49"/>
                    </a:lnTo>
                    <a:lnTo>
                      <a:pt x="61" y="49"/>
                    </a:lnTo>
                    <a:lnTo>
                      <a:pt x="61" y="51"/>
                    </a:lnTo>
                    <a:lnTo>
                      <a:pt x="60" y="53"/>
                    </a:lnTo>
                    <a:lnTo>
                      <a:pt x="58" y="53"/>
                    </a:lnTo>
                    <a:lnTo>
                      <a:pt x="56" y="54"/>
                    </a:lnTo>
                    <a:lnTo>
                      <a:pt x="57" y="55"/>
                    </a:lnTo>
                    <a:lnTo>
                      <a:pt x="61" y="55"/>
                    </a:lnTo>
                    <a:lnTo>
                      <a:pt x="64" y="53"/>
                    </a:lnTo>
                    <a:lnTo>
                      <a:pt x="64" y="53"/>
                    </a:lnTo>
                    <a:lnTo>
                      <a:pt x="64" y="54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68" y="54"/>
                    </a:lnTo>
                    <a:lnTo>
                      <a:pt x="69" y="53"/>
                    </a:lnTo>
                    <a:lnTo>
                      <a:pt x="71" y="55"/>
                    </a:lnTo>
                    <a:lnTo>
                      <a:pt x="72" y="55"/>
                    </a:lnTo>
                    <a:lnTo>
                      <a:pt x="71" y="58"/>
                    </a:lnTo>
                    <a:lnTo>
                      <a:pt x="69" y="58"/>
                    </a:lnTo>
                    <a:lnTo>
                      <a:pt x="71" y="60"/>
                    </a:lnTo>
                    <a:lnTo>
                      <a:pt x="72" y="61"/>
                    </a:lnTo>
                    <a:lnTo>
                      <a:pt x="72" y="62"/>
                    </a:lnTo>
                    <a:lnTo>
                      <a:pt x="69" y="62"/>
                    </a:lnTo>
                    <a:lnTo>
                      <a:pt x="68" y="64"/>
                    </a:lnTo>
                    <a:lnTo>
                      <a:pt x="67" y="65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1" y="66"/>
                    </a:lnTo>
                    <a:lnTo>
                      <a:pt x="60" y="66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3" y="62"/>
                    </a:lnTo>
                    <a:lnTo>
                      <a:pt x="50" y="62"/>
                    </a:lnTo>
                    <a:lnTo>
                      <a:pt x="50" y="64"/>
                    </a:lnTo>
                    <a:lnTo>
                      <a:pt x="47" y="62"/>
                    </a:lnTo>
                    <a:lnTo>
                      <a:pt x="47" y="60"/>
                    </a:lnTo>
                    <a:lnTo>
                      <a:pt x="50" y="60"/>
                    </a:lnTo>
                    <a:lnTo>
                      <a:pt x="52" y="57"/>
                    </a:lnTo>
                    <a:lnTo>
                      <a:pt x="50" y="55"/>
                    </a:lnTo>
                    <a:lnTo>
                      <a:pt x="49" y="54"/>
                    </a:lnTo>
                    <a:lnTo>
                      <a:pt x="45" y="54"/>
                    </a:lnTo>
                    <a:lnTo>
                      <a:pt x="43" y="53"/>
                    </a:lnTo>
                    <a:lnTo>
                      <a:pt x="45" y="51"/>
                    </a:lnTo>
                    <a:lnTo>
                      <a:pt x="46" y="50"/>
                    </a:lnTo>
                    <a:lnTo>
                      <a:pt x="46" y="49"/>
                    </a:lnTo>
                    <a:lnTo>
                      <a:pt x="45" y="47"/>
                    </a:lnTo>
                    <a:lnTo>
                      <a:pt x="43" y="47"/>
                    </a:lnTo>
                    <a:lnTo>
                      <a:pt x="42" y="49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8" y="50"/>
                    </a:lnTo>
                    <a:lnTo>
                      <a:pt x="35" y="51"/>
                    </a:lnTo>
                    <a:lnTo>
                      <a:pt x="36" y="54"/>
                    </a:lnTo>
                    <a:lnTo>
                      <a:pt x="35" y="58"/>
                    </a:lnTo>
                    <a:lnTo>
                      <a:pt x="34" y="58"/>
                    </a:lnTo>
                    <a:lnTo>
                      <a:pt x="32" y="58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28" y="58"/>
                    </a:lnTo>
                    <a:lnTo>
                      <a:pt x="27" y="61"/>
                    </a:lnTo>
                    <a:lnTo>
                      <a:pt x="25" y="62"/>
                    </a:lnTo>
                    <a:lnTo>
                      <a:pt x="24" y="65"/>
                    </a:lnTo>
                    <a:lnTo>
                      <a:pt x="22" y="66"/>
                    </a:lnTo>
                    <a:lnTo>
                      <a:pt x="20" y="66"/>
                    </a:lnTo>
                    <a:lnTo>
                      <a:pt x="18" y="68"/>
                    </a:lnTo>
                    <a:lnTo>
                      <a:pt x="17" y="69"/>
                    </a:lnTo>
                    <a:lnTo>
                      <a:pt x="16" y="69"/>
                    </a:lnTo>
                    <a:lnTo>
                      <a:pt x="14" y="71"/>
                    </a:lnTo>
                    <a:lnTo>
                      <a:pt x="11" y="71"/>
                    </a:lnTo>
                    <a:lnTo>
                      <a:pt x="11" y="69"/>
                    </a:lnTo>
                    <a:lnTo>
                      <a:pt x="10" y="71"/>
                    </a:lnTo>
                    <a:lnTo>
                      <a:pt x="9" y="69"/>
                    </a:lnTo>
                    <a:lnTo>
                      <a:pt x="9" y="65"/>
                    </a:lnTo>
                    <a:lnTo>
                      <a:pt x="10" y="64"/>
                    </a:lnTo>
                    <a:lnTo>
                      <a:pt x="10" y="61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0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6" y="57"/>
                    </a:lnTo>
                    <a:lnTo>
                      <a:pt x="5" y="55"/>
                    </a:lnTo>
                    <a:lnTo>
                      <a:pt x="3" y="55"/>
                    </a:lnTo>
                    <a:lnTo>
                      <a:pt x="2" y="55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6" y="47"/>
                    </a:lnTo>
                    <a:lnTo>
                      <a:pt x="9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1" y="39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7" y="26"/>
                    </a:lnTo>
                    <a:lnTo>
                      <a:pt x="18" y="25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5" y="6"/>
                    </a:lnTo>
                    <a:lnTo>
                      <a:pt x="28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8" name="Freeform 1283"/>
              <p:cNvSpPr>
                <a:spLocks noEditPoints="1"/>
              </p:cNvSpPr>
              <p:nvPr/>
            </p:nvSpPr>
            <p:spPr bwMode="auto">
              <a:xfrm>
                <a:off x="2992711" y="2702221"/>
                <a:ext cx="23715" cy="23715"/>
              </a:xfrm>
              <a:custGeom>
                <a:avLst/>
                <a:gdLst>
                  <a:gd name="T0" fmla="*/ 12 w 16"/>
                  <a:gd name="T1" fmla="*/ 6 h 16"/>
                  <a:gd name="T2" fmla="*/ 9 w 16"/>
                  <a:gd name="T3" fmla="*/ 10 h 16"/>
                  <a:gd name="T4" fmla="*/ 7 w 16"/>
                  <a:gd name="T5" fmla="*/ 12 h 16"/>
                  <a:gd name="T6" fmla="*/ 9 w 16"/>
                  <a:gd name="T7" fmla="*/ 12 h 16"/>
                  <a:gd name="T8" fmla="*/ 10 w 16"/>
                  <a:gd name="T9" fmla="*/ 10 h 16"/>
                  <a:gd name="T10" fmla="*/ 12 w 16"/>
                  <a:gd name="T11" fmla="*/ 6 h 16"/>
                  <a:gd name="T12" fmla="*/ 13 w 16"/>
                  <a:gd name="T13" fmla="*/ 0 h 16"/>
                  <a:gd name="T14" fmla="*/ 14 w 16"/>
                  <a:gd name="T15" fmla="*/ 2 h 16"/>
                  <a:gd name="T16" fmla="*/ 14 w 16"/>
                  <a:gd name="T17" fmla="*/ 3 h 16"/>
                  <a:gd name="T18" fmla="*/ 16 w 16"/>
                  <a:gd name="T19" fmla="*/ 3 h 16"/>
                  <a:gd name="T20" fmla="*/ 16 w 16"/>
                  <a:gd name="T21" fmla="*/ 5 h 16"/>
                  <a:gd name="T22" fmla="*/ 16 w 16"/>
                  <a:gd name="T23" fmla="*/ 7 h 16"/>
                  <a:gd name="T24" fmla="*/ 14 w 16"/>
                  <a:gd name="T25" fmla="*/ 9 h 16"/>
                  <a:gd name="T26" fmla="*/ 12 w 16"/>
                  <a:gd name="T27" fmla="*/ 13 h 16"/>
                  <a:gd name="T28" fmla="*/ 10 w 16"/>
                  <a:gd name="T29" fmla="*/ 13 h 16"/>
                  <a:gd name="T30" fmla="*/ 12 w 16"/>
                  <a:gd name="T31" fmla="*/ 12 h 16"/>
                  <a:gd name="T32" fmla="*/ 14 w 16"/>
                  <a:gd name="T33" fmla="*/ 7 h 16"/>
                  <a:gd name="T34" fmla="*/ 14 w 16"/>
                  <a:gd name="T35" fmla="*/ 6 h 16"/>
                  <a:gd name="T36" fmla="*/ 14 w 16"/>
                  <a:gd name="T37" fmla="*/ 6 h 16"/>
                  <a:gd name="T38" fmla="*/ 13 w 16"/>
                  <a:gd name="T39" fmla="*/ 7 h 16"/>
                  <a:gd name="T40" fmla="*/ 10 w 16"/>
                  <a:gd name="T41" fmla="*/ 12 h 16"/>
                  <a:gd name="T42" fmla="*/ 9 w 16"/>
                  <a:gd name="T43" fmla="*/ 14 h 16"/>
                  <a:gd name="T44" fmla="*/ 7 w 16"/>
                  <a:gd name="T45" fmla="*/ 14 h 16"/>
                  <a:gd name="T46" fmla="*/ 5 w 16"/>
                  <a:gd name="T47" fmla="*/ 16 h 16"/>
                  <a:gd name="T48" fmla="*/ 5 w 16"/>
                  <a:gd name="T49" fmla="*/ 16 h 16"/>
                  <a:gd name="T50" fmla="*/ 6 w 16"/>
                  <a:gd name="T51" fmla="*/ 13 h 16"/>
                  <a:gd name="T52" fmla="*/ 6 w 16"/>
                  <a:gd name="T53" fmla="*/ 12 h 16"/>
                  <a:gd name="T54" fmla="*/ 5 w 16"/>
                  <a:gd name="T55" fmla="*/ 12 h 16"/>
                  <a:gd name="T56" fmla="*/ 3 w 16"/>
                  <a:gd name="T57" fmla="*/ 14 h 16"/>
                  <a:gd name="T58" fmla="*/ 2 w 16"/>
                  <a:gd name="T59" fmla="*/ 14 h 16"/>
                  <a:gd name="T60" fmla="*/ 0 w 16"/>
                  <a:gd name="T61" fmla="*/ 13 h 16"/>
                  <a:gd name="T62" fmla="*/ 3 w 16"/>
                  <a:gd name="T63" fmla="*/ 12 h 16"/>
                  <a:gd name="T64" fmla="*/ 3 w 16"/>
                  <a:gd name="T65" fmla="*/ 10 h 16"/>
                  <a:gd name="T66" fmla="*/ 6 w 16"/>
                  <a:gd name="T67" fmla="*/ 7 h 16"/>
                  <a:gd name="T68" fmla="*/ 7 w 16"/>
                  <a:gd name="T69" fmla="*/ 3 h 16"/>
                  <a:gd name="T70" fmla="*/ 10 w 16"/>
                  <a:gd name="T71" fmla="*/ 2 h 16"/>
                  <a:gd name="T72" fmla="*/ 10 w 16"/>
                  <a:gd name="T73" fmla="*/ 3 h 16"/>
                  <a:gd name="T74" fmla="*/ 9 w 16"/>
                  <a:gd name="T75" fmla="*/ 6 h 16"/>
                  <a:gd name="T76" fmla="*/ 7 w 16"/>
                  <a:gd name="T77" fmla="*/ 7 h 16"/>
                  <a:gd name="T78" fmla="*/ 7 w 16"/>
                  <a:gd name="T79" fmla="*/ 9 h 16"/>
                  <a:gd name="T80" fmla="*/ 9 w 16"/>
                  <a:gd name="T81" fmla="*/ 7 h 16"/>
                  <a:gd name="T82" fmla="*/ 10 w 16"/>
                  <a:gd name="T83" fmla="*/ 6 h 16"/>
                  <a:gd name="T84" fmla="*/ 12 w 16"/>
                  <a:gd name="T85" fmla="*/ 2 h 16"/>
                  <a:gd name="T86" fmla="*/ 13 w 16"/>
                  <a:gd name="T8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" h="16">
                    <a:moveTo>
                      <a:pt x="12" y="6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  <a:moveTo>
                      <a:pt x="13" y="0"/>
                    </a:moveTo>
                    <a:lnTo>
                      <a:pt x="14" y="2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2" y="12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9" name="Freeform 1284"/>
              <p:cNvSpPr>
                <a:spLocks/>
              </p:cNvSpPr>
              <p:nvPr/>
            </p:nvSpPr>
            <p:spPr bwMode="auto">
              <a:xfrm>
                <a:off x="2813367" y="363155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2 h 2"/>
                  <a:gd name="T4" fmla="*/ 0 w 4"/>
                  <a:gd name="T5" fmla="*/ 2 h 2"/>
                  <a:gd name="T6" fmla="*/ 1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0" name="Freeform 1285"/>
              <p:cNvSpPr>
                <a:spLocks/>
              </p:cNvSpPr>
              <p:nvPr/>
            </p:nvSpPr>
            <p:spPr bwMode="auto">
              <a:xfrm>
                <a:off x="2872654" y="3649340"/>
                <a:ext cx="42984" cy="19269"/>
              </a:xfrm>
              <a:custGeom>
                <a:avLst/>
                <a:gdLst>
                  <a:gd name="T0" fmla="*/ 11 w 29"/>
                  <a:gd name="T1" fmla="*/ 0 h 13"/>
                  <a:gd name="T2" fmla="*/ 22 w 29"/>
                  <a:gd name="T3" fmla="*/ 0 h 13"/>
                  <a:gd name="T4" fmla="*/ 23 w 29"/>
                  <a:gd name="T5" fmla="*/ 4 h 13"/>
                  <a:gd name="T6" fmla="*/ 28 w 29"/>
                  <a:gd name="T7" fmla="*/ 6 h 13"/>
                  <a:gd name="T8" fmla="*/ 29 w 29"/>
                  <a:gd name="T9" fmla="*/ 8 h 13"/>
                  <a:gd name="T10" fmla="*/ 29 w 29"/>
                  <a:gd name="T11" fmla="*/ 8 h 13"/>
                  <a:gd name="T12" fmla="*/ 25 w 29"/>
                  <a:gd name="T13" fmla="*/ 8 h 13"/>
                  <a:gd name="T14" fmla="*/ 23 w 29"/>
                  <a:gd name="T15" fmla="*/ 8 h 13"/>
                  <a:gd name="T16" fmla="*/ 22 w 29"/>
                  <a:gd name="T17" fmla="*/ 10 h 13"/>
                  <a:gd name="T18" fmla="*/ 21 w 29"/>
                  <a:gd name="T19" fmla="*/ 11 h 13"/>
                  <a:gd name="T20" fmla="*/ 19 w 29"/>
                  <a:gd name="T21" fmla="*/ 10 h 13"/>
                  <a:gd name="T22" fmla="*/ 18 w 29"/>
                  <a:gd name="T23" fmla="*/ 10 h 13"/>
                  <a:gd name="T24" fmla="*/ 18 w 29"/>
                  <a:gd name="T25" fmla="*/ 13 h 13"/>
                  <a:gd name="T26" fmla="*/ 14 w 29"/>
                  <a:gd name="T27" fmla="*/ 13 h 13"/>
                  <a:gd name="T28" fmla="*/ 12 w 29"/>
                  <a:gd name="T29" fmla="*/ 10 h 13"/>
                  <a:gd name="T30" fmla="*/ 10 w 29"/>
                  <a:gd name="T31" fmla="*/ 11 h 13"/>
                  <a:gd name="T32" fmla="*/ 7 w 29"/>
                  <a:gd name="T33" fmla="*/ 8 h 13"/>
                  <a:gd name="T34" fmla="*/ 5 w 29"/>
                  <a:gd name="T35" fmla="*/ 6 h 13"/>
                  <a:gd name="T36" fmla="*/ 4 w 29"/>
                  <a:gd name="T37" fmla="*/ 4 h 13"/>
                  <a:gd name="T38" fmla="*/ 3 w 29"/>
                  <a:gd name="T39" fmla="*/ 6 h 13"/>
                  <a:gd name="T40" fmla="*/ 0 w 29"/>
                  <a:gd name="T41" fmla="*/ 3 h 13"/>
                  <a:gd name="T42" fmla="*/ 1 w 29"/>
                  <a:gd name="T43" fmla="*/ 1 h 13"/>
                  <a:gd name="T44" fmla="*/ 4 w 29"/>
                  <a:gd name="T45" fmla="*/ 1 h 13"/>
                  <a:gd name="T46" fmla="*/ 7 w 29"/>
                  <a:gd name="T47" fmla="*/ 1 h 13"/>
                  <a:gd name="T48" fmla="*/ 11 w 29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13">
                    <a:moveTo>
                      <a:pt x="11" y="0"/>
                    </a:moveTo>
                    <a:lnTo>
                      <a:pt x="22" y="0"/>
                    </a:lnTo>
                    <a:lnTo>
                      <a:pt x="23" y="4"/>
                    </a:lnTo>
                    <a:lnTo>
                      <a:pt x="28" y="6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5" y="8"/>
                    </a:lnTo>
                    <a:lnTo>
                      <a:pt x="23" y="8"/>
                    </a:lnTo>
                    <a:lnTo>
                      <a:pt x="22" y="10"/>
                    </a:lnTo>
                    <a:lnTo>
                      <a:pt x="21" y="11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4" y="13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1" name="Freeform 1286"/>
              <p:cNvSpPr>
                <a:spLocks/>
              </p:cNvSpPr>
              <p:nvPr/>
            </p:nvSpPr>
            <p:spPr bwMode="auto">
              <a:xfrm>
                <a:off x="2974925" y="3638965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4 w 4"/>
                  <a:gd name="T5" fmla="*/ 4 h 4"/>
                  <a:gd name="T6" fmla="*/ 1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2" name="Freeform 1287"/>
              <p:cNvSpPr>
                <a:spLocks/>
              </p:cNvSpPr>
              <p:nvPr/>
            </p:nvSpPr>
            <p:spPr bwMode="auto">
              <a:xfrm>
                <a:off x="2949728" y="3621178"/>
                <a:ext cx="56323" cy="38537"/>
              </a:xfrm>
              <a:custGeom>
                <a:avLst/>
                <a:gdLst>
                  <a:gd name="T0" fmla="*/ 24 w 38"/>
                  <a:gd name="T1" fmla="*/ 0 h 26"/>
                  <a:gd name="T2" fmla="*/ 29 w 38"/>
                  <a:gd name="T3" fmla="*/ 0 h 26"/>
                  <a:gd name="T4" fmla="*/ 32 w 38"/>
                  <a:gd name="T5" fmla="*/ 2 h 26"/>
                  <a:gd name="T6" fmla="*/ 35 w 38"/>
                  <a:gd name="T7" fmla="*/ 2 h 26"/>
                  <a:gd name="T8" fmla="*/ 36 w 38"/>
                  <a:gd name="T9" fmla="*/ 2 h 26"/>
                  <a:gd name="T10" fmla="*/ 36 w 38"/>
                  <a:gd name="T11" fmla="*/ 2 h 26"/>
                  <a:gd name="T12" fmla="*/ 38 w 38"/>
                  <a:gd name="T13" fmla="*/ 4 h 26"/>
                  <a:gd name="T14" fmla="*/ 36 w 38"/>
                  <a:gd name="T15" fmla="*/ 7 h 26"/>
                  <a:gd name="T16" fmla="*/ 36 w 38"/>
                  <a:gd name="T17" fmla="*/ 8 h 26"/>
                  <a:gd name="T18" fmla="*/ 36 w 38"/>
                  <a:gd name="T19" fmla="*/ 11 h 26"/>
                  <a:gd name="T20" fmla="*/ 34 w 38"/>
                  <a:gd name="T21" fmla="*/ 12 h 26"/>
                  <a:gd name="T22" fmla="*/ 34 w 38"/>
                  <a:gd name="T23" fmla="*/ 14 h 26"/>
                  <a:gd name="T24" fmla="*/ 35 w 38"/>
                  <a:gd name="T25" fmla="*/ 16 h 26"/>
                  <a:gd name="T26" fmla="*/ 35 w 38"/>
                  <a:gd name="T27" fmla="*/ 18 h 26"/>
                  <a:gd name="T28" fmla="*/ 35 w 38"/>
                  <a:gd name="T29" fmla="*/ 20 h 26"/>
                  <a:gd name="T30" fmla="*/ 31 w 38"/>
                  <a:gd name="T31" fmla="*/ 23 h 26"/>
                  <a:gd name="T32" fmla="*/ 32 w 38"/>
                  <a:gd name="T33" fmla="*/ 25 h 26"/>
                  <a:gd name="T34" fmla="*/ 29 w 38"/>
                  <a:gd name="T35" fmla="*/ 25 h 26"/>
                  <a:gd name="T36" fmla="*/ 28 w 38"/>
                  <a:gd name="T37" fmla="*/ 23 h 26"/>
                  <a:gd name="T38" fmla="*/ 27 w 38"/>
                  <a:gd name="T39" fmla="*/ 25 h 26"/>
                  <a:gd name="T40" fmla="*/ 18 w 38"/>
                  <a:gd name="T41" fmla="*/ 25 h 26"/>
                  <a:gd name="T42" fmla="*/ 17 w 38"/>
                  <a:gd name="T43" fmla="*/ 23 h 26"/>
                  <a:gd name="T44" fmla="*/ 10 w 38"/>
                  <a:gd name="T45" fmla="*/ 23 h 26"/>
                  <a:gd name="T46" fmla="*/ 9 w 38"/>
                  <a:gd name="T47" fmla="*/ 25 h 26"/>
                  <a:gd name="T48" fmla="*/ 9 w 38"/>
                  <a:gd name="T49" fmla="*/ 26 h 26"/>
                  <a:gd name="T50" fmla="*/ 7 w 38"/>
                  <a:gd name="T51" fmla="*/ 26 h 26"/>
                  <a:gd name="T52" fmla="*/ 5 w 38"/>
                  <a:gd name="T53" fmla="*/ 22 h 26"/>
                  <a:gd name="T54" fmla="*/ 0 w 38"/>
                  <a:gd name="T55" fmla="*/ 22 h 26"/>
                  <a:gd name="T56" fmla="*/ 0 w 38"/>
                  <a:gd name="T57" fmla="*/ 19 h 26"/>
                  <a:gd name="T58" fmla="*/ 2 w 38"/>
                  <a:gd name="T59" fmla="*/ 18 h 26"/>
                  <a:gd name="T60" fmla="*/ 3 w 38"/>
                  <a:gd name="T61" fmla="*/ 16 h 26"/>
                  <a:gd name="T62" fmla="*/ 6 w 38"/>
                  <a:gd name="T63" fmla="*/ 19 h 26"/>
                  <a:gd name="T64" fmla="*/ 10 w 38"/>
                  <a:gd name="T65" fmla="*/ 18 h 26"/>
                  <a:gd name="T66" fmla="*/ 12 w 38"/>
                  <a:gd name="T67" fmla="*/ 18 h 26"/>
                  <a:gd name="T68" fmla="*/ 12 w 38"/>
                  <a:gd name="T69" fmla="*/ 19 h 26"/>
                  <a:gd name="T70" fmla="*/ 14 w 38"/>
                  <a:gd name="T71" fmla="*/ 18 h 26"/>
                  <a:gd name="T72" fmla="*/ 17 w 38"/>
                  <a:gd name="T73" fmla="*/ 19 h 26"/>
                  <a:gd name="T74" fmla="*/ 21 w 38"/>
                  <a:gd name="T75" fmla="*/ 19 h 26"/>
                  <a:gd name="T76" fmla="*/ 23 w 38"/>
                  <a:gd name="T77" fmla="*/ 19 h 26"/>
                  <a:gd name="T78" fmla="*/ 24 w 38"/>
                  <a:gd name="T79" fmla="*/ 19 h 26"/>
                  <a:gd name="T80" fmla="*/ 29 w 38"/>
                  <a:gd name="T81" fmla="*/ 19 h 26"/>
                  <a:gd name="T82" fmla="*/ 29 w 38"/>
                  <a:gd name="T83" fmla="*/ 18 h 26"/>
                  <a:gd name="T84" fmla="*/ 27 w 38"/>
                  <a:gd name="T85" fmla="*/ 15 h 26"/>
                  <a:gd name="T86" fmla="*/ 25 w 38"/>
                  <a:gd name="T87" fmla="*/ 14 h 26"/>
                  <a:gd name="T88" fmla="*/ 24 w 38"/>
                  <a:gd name="T89" fmla="*/ 12 h 26"/>
                  <a:gd name="T90" fmla="*/ 24 w 38"/>
                  <a:gd name="T91" fmla="*/ 8 h 26"/>
                  <a:gd name="T92" fmla="*/ 24 w 38"/>
                  <a:gd name="T93" fmla="*/ 7 h 26"/>
                  <a:gd name="T94" fmla="*/ 24 w 38"/>
                  <a:gd name="T95" fmla="*/ 5 h 26"/>
                  <a:gd name="T96" fmla="*/ 17 w 38"/>
                  <a:gd name="T97" fmla="*/ 2 h 26"/>
                  <a:gd name="T98" fmla="*/ 14 w 38"/>
                  <a:gd name="T99" fmla="*/ 1 h 26"/>
                  <a:gd name="T100" fmla="*/ 16 w 38"/>
                  <a:gd name="T101" fmla="*/ 0 h 26"/>
                  <a:gd name="T102" fmla="*/ 20 w 38"/>
                  <a:gd name="T103" fmla="*/ 0 h 26"/>
                  <a:gd name="T104" fmla="*/ 23 w 38"/>
                  <a:gd name="T105" fmla="*/ 1 h 26"/>
                  <a:gd name="T106" fmla="*/ 24 w 38"/>
                  <a:gd name="T10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26">
                    <a:moveTo>
                      <a:pt x="24" y="0"/>
                    </a:moveTo>
                    <a:lnTo>
                      <a:pt x="29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4" y="14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5" y="20"/>
                    </a:lnTo>
                    <a:lnTo>
                      <a:pt x="31" y="23"/>
                    </a:lnTo>
                    <a:lnTo>
                      <a:pt x="32" y="25"/>
                    </a:lnTo>
                    <a:lnTo>
                      <a:pt x="29" y="25"/>
                    </a:lnTo>
                    <a:lnTo>
                      <a:pt x="28" y="23"/>
                    </a:lnTo>
                    <a:lnTo>
                      <a:pt x="27" y="25"/>
                    </a:lnTo>
                    <a:lnTo>
                      <a:pt x="18" y="25"/>
                    </a:lnTo>
                    <a:lnTo>
                      <a:pt x="17" y="23"/>
                    </a:lnTo>
                    <a:lnTo>
                      <a:pt x="10" y="23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5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4" y="18"/>
                    </a:lnTo>
                    <a:lnTo>
                      <a:pt x="17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4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7" y="15"/>
                    </a:lnTo>
                    <a:lnTo>
                      <a:pt x="25" y="14"/>
                    </a:lnTo>
                    <a:lnTo>
                      <a:pt x="24" y="12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3" name="Freeform 1288"/>
              <p:cNvSpPr>
                <a:spLocks/>
              </p:cNvSpPr>
              <p:nvPr/>
            </p:nvSpPr>
            <p:spPr bwMode="auto">
              <a:xfrm>
                <a:off x="2980854" y="3615250"/>
                <a:ext cx="10376" cy="2964"/>
              </a:xfrm>
              <a:custGeom>
                <a:avLst/>
                <a:gdLst>
                  <a:gd name="T0" fmla="*/ 3 w 7"/>
                  <a:gd name="T1" fmla="*/ 0 h 2"/>
                  <a:gd name="T2" fmla="*/ 7 w 7"/>
                  <a:gd name="T3" fmla="*/ 2 h 2"/>
                  <a:gd name="T4" fmla="*/ 3 w 7"/>
                  <a:gd name="T5" fmla="*/ 2 h 2"/>
                  <a:gd name="T6" fmla="*/ 0 w 7"/>
                  <a:gd name="T7" fmla="*/ 1 h 2"/>
                  <a:gd name="T8" fmla="*/ 3 w 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lnTo>
                      <a:pt x="7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4" name="Freeform 1289"/>
              <p:cNvSpPr>
                <a:spLocks/>
              </p:cNvSpPr>
              <p:nvPr/>
            </p:nvSpPr>
            <p:spPr bwMode="auto">
              <a:xfrm>
                <a:off x="2748150" y="3548552"/>
                <a:ext cx="208989" cy="74109"/>
              </a:xfrm>
              <a:custGeom>
                <a:avLst/>
                <a:gdLst>
                  <a:gd name="T0" fmla="*/ 48 w 141"/>
                  <a:gd name="T1" fmla="*/ 2 h 50"/>
                  <a:gd name="T2" fmla="*/ 54 w 141"/>
                  <a:gd name="T3" fmla="*/ 4 h 50"/>
                  <a:gd name="T4" fmla="*/ 67 w 141"/>
                  <a:gd name="T5" fmla="*/ 4 h 50"/>
                  <a:gd name="T6" fmla="*/ 70 w 141"/>
                  <a:gd name="T7" fmla="*/ 6 h 50"/>
                  <a:gd name="T8" fmla="*/ 74 w 141"/>
                  <a:gd name="T9" fmla="*/ 13 h 50"/>
                  <a:gd name="T10" fmla="*/ 84 w 141"/>
                  <a:gd name="T11" fmla="*/ 14 h 50"/>
                  <a:gd name="T12" fmla="*/ 91 w 141"/>
                  <a:gd name="T13" fmla="*/ 18 h 50"/>
                  <a:gd name="T14" fmla="*/ 99 w 141"/>
                  <a:gd name="T15" fmla="*/ 22 h 50"/>
                  <a:gd name="T16" fmla="*/ 102 w 141"/>
                  <a:gd name="T17" fmla="*/ 22 h 50"/>
                  <a:gd name="T18" fmla="*/ 103 w 141"/>
                  <a:gd name="T19" fmla="*/ 25 h 50"/>
                  <a:gd name="T20" fmla="*/ 106 w 141"/>
                  <a:gd name="T21" fmla="*/ 24 h 50"/>
                  <a:gd name="T22" fmla="*/ 112 w 141"/>
                  <a:gd name="T23" fmla="*/ 28 h 50"/>
                  <a:gd name="T24" fmla="*/ 117 w 141"/>
                  <a:gd name="T25" fmla="*/ 31 h 50"/>
                  <a:gd name="T26" fmla="*/ 123 w 141"/>
                  <a:gd name="T27" fmla="*/ 29 h 50"/>
                  <a:gd name="T28" fmla="*/ 123 w 141"/>
                  <a:gd name="T29" fmla="*/ 34 h 50"/>
                  <a:gd name="T30" fmla="*/ 123 w 141"/>
                  <a:gd name="T31" fmla="*/ 36 h 50"/>
                  <a:gd name="T32" fmla="*/ 136 w 141"/>
                  <a:gd name="T33" fmla="*/ 38 h 50"/>
                  <a:gd name="T34" fmla="*/ 139 w 141"/>
                  <a:gd name="T35" fmla="*/ 42 h 50"/>
                  <a:gd name="T36" fmla="*/ 139 w 141"/>
                  <a:gd name="T37" fmla="*/ 46 h 50"/>
                  <a:gd name="T38" fmla="*/ 132 w 141"/>
                  <a:gd name="T39" fmla="*/ 46 h 50"/>
                  <a:gd name="T40" fmla="*/ 128 w 141"/>
                  <a:gd name="T41" fmla="*/ 47 h 50"/>
                  <a:gd name="T42" fmla="*/ 121 w 141"/>
                  <a:gd name="T43" fmla="*/ 50 h 50"/>
                  <a:gd name="T44" fmla="*/ 113 w 141"/>
                  <a:gd name="T45" fmla="*/ 49 h 50"/>
                  <a:gd name="T46" fmla="*/ 103 w 141"/>
                  <a:gd name="T47" fmla="*/ 49 h 50"/>
                  <a:gd name="T48" fmla="*/ 96 w 141"/>
                  <a:gd name="T49" fmla="*/ 49 h 50"/>
                  <a:gd name="T50" fmla="*/ 101 w 141"/>
                  <a:gd name="T51" fmla="*/ 43 h 50"/>
                  <a:gd name="T52" fmla="*/ 105 w 141"/>
                  <a:gd name="T53" fmla="*/ 39 h 50"/>
                  <a:gd name="T54" fmla="*/ 102 w 141"/>
                  <a:gd name="T55" fmla="*/ 38 h 50"/>
                  <a:gd name="T56" fmla="*/ 94 w 141"/>
                  <a:gd name="T57" fmla="*/ 36 h 50"/>
                  <a:gd name="T58" fmla="*/ 91 w 141"/>
                  <a:gd name="T59" fmla="*/ 36 h 50"/>
                  <a:gd name="T60" fmla="*/ 84 w 141"/>
                  <a:gd name="T61" fmla="*/ 24 h 50"/>
                  <a:gd name="T62" fmla="*/ 78 w 141"/>
                  <a:gd name="T63" fmla="*/ 24 h 50"/>
                  <a:gd name="T64" fmla="*/ 74 w 141"/>
                  <a:gd name="T65" fmla="*/ 24 h 50"/>
                  <a:gd name="T66" fmla="*/ 70 w 141"/>
                  <a:gd name="T67" fmla="*/ 22 h 50"/>
                  <a:gd name="T68" fmla="*/ 63 w 141"/>
                  <a:gd name="T69" fmla="*/ 18 h 50"/>
                  <a:gd name="T70" fmla="*/ 60 w 141"/>
                  <a:gd name="T71" fmla="*/ 16 h 50"/>
                  <a:gd name="T72" fmla="*/ 58 w 141"/>
                  <a:gd name="T73" fmla="*/ 18 h 50"/>
                  <a:gd name="T74" fmla="*/ 52 w 141"/>
                  <a:gd name="T75" fmla="*/ 16 h 50"/>
                  <a:gd name="T76" fmla="*/ 48 w 141"/>
                  <a:gd name="T77" fmla="*/ 16 h 50"/>
                  <a:gd name="T78" fmla="*/ 38 w 141"/>
                  <a:gd name="T79" fmla="*/ 13 h 50"/>
                  <a:gd name="T80" fmla="*/ 44 w 141"/>
                  <a:gd name="T81" fmla="*/ 11 h 50"/>
                  <a:gd name="T82" fmla="*/ 44 w 141"/>
                  <a:gd name="T83" fmla="*/ 9 h 50"/>
                  <a:gd name="T84" fmla="*/ 36 w 141"/>
                  <a:gd name="T85" fmla="*/ 9 h 50"/>
                  <a:gd name="T86" fmla="*/ 30 w 141"/>
                  <a:gd name="T87" fmla="*/ 10 h 50"/>
                  <a:gd name="T88" fmla="*/ 23 w 141"/>
                  <a:gd name="T89" fmla="*/ 16 h 50"/>
                  <a:gd name="T90" fmla="*/ 19 w 141"/>
                  <a:gd name="T91" fmla="*/ 14 h 50"/>
                  <a:gd name="T92" fmla="*/ 15 w 141"/>
                  <a:gd name="T93" fmla="*/ 14 h 50"/>
                  <a:gd name="T94" fmla="*/ 9 w 141"/>
                  <a:gd name="T95" fmla="*/ 20 h 50"/>
                  <a:gd name="T96" fmla="*/ 7 w 141"/>
                  <a:gd name="T97" fmla="*/ 18 h 50"/>
                  <a:gd name="T98" fmla="*/ 2 w 141"/>
                  <a:gd name="T99" fmla="*/ 21 h 50"/>
                  <a:gd name="T100" fmla="*/ 1 w 141"/>
                  <a:gd name="T101" fmla="*/ 18 h 50"/>
                  <a:gd name="T102" fmla="*/ 7 w 141"/>
                  <a:gd name="T103" fmla="*/ 17 h 50"/>
                  <a:gd name="T104" fmla="*/ 9 w 141"/>
                  <a:gd name="T105" fmla="*/ 17 h 50"/>
                  <a:gd name="T106" fmla="*/ 8 w 141"/>
                  <a:gd name="T107" fmla="*/ 11 h 50"/>
                  <a:gd name="T108" fmla="*/ 13 w 141"/>
                  <a:gd name="T109" fmla="*/ 7 h 50"/>
                  <a:gd name="T110" fmla="*/ 20 w 141"/>
                  <a:gd name="T111" fmla="*/ 4 h 50"/>
                  <a:gd name="T112" fmla="*/ 33 w 141"/>
                  <a:gd name="T113" fmla="*/ 2 h 50"/>
                  <a:gd name="T114" fmla="*/ 41 w 141"/>
                  <a:gd name="T1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50">
                    <a:moveTo>
                      <a:pt x="41" y="0"/>
                    </a:moveTo>
                    <a:lnTo>
                      <a:pt x="48" y="2"/>
                    </a:lnTo>
                    <a:lnTo>
                      <a:pt x="49" y="4"/>
                    </a:lnTo>
                    <a:lnTo>
                      <a:pt x="54" y="4"/>
                    </a:lnTo>
                    <a:lnTo>
                      <a:pt x="58" y="3"/>
                    </a:lnTo>
                    <a:lnTo>
                      <a:pt x="67" y="4"/>
                    </a:lnTo>
                    <a:lnTo>
                      <a:pt x="69" y="6"/>
                    </a:lnTo>
                    <a:lnTo>
                      <a:pt x="70" y="6"/>
                    </a:lnTo>
                    <a:lnTo>
                      <a:pt x="74" y="9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4" y="14"/>
                    </a:lnTo>
                    <a:lnTo>
                      <a:pt x="88" y="17"/>
                    </a:lnTo>
                    <a:lnTo>
                      <a:pt x="91" y="18"/>
                    </a:lnTo>
                    <a:lnTo>
                      <a:pt x="94" y="21"/>
                    </a:lnTo>
                    <a:lnTo>
                      <a:pt x="99" y="22"/>
                    </a:lnTo>
                    <a:lnTo>
                      <a:pt x="101" y="24"/>
                    </a:lnTo>
                    <a:lnTo>
                      <a:pt x="102" y="22"/>
                    </a:lnTo>
                    <a:lnTo>
                      <a:pt x="103" y="22"/>
                    </a:lnTo>
                    <a:lnTo>
                      <a:pt x="103" y="25"/>
                    </a:lnTo>
                    <a:lnTo>
                      <a:pt x="103" y="27"/>
                    </a:lnTo>
                    <a:lnTo>
                      <a:pt x="106" y="24"/>
                    </a:lnTo>
                    <a:lnTo>
                      <a:pt x="109" y="27"/>
                    </a:lnTo>
                    <a:lnTo>
                      <a:pt x="112" y="28"/>
                    </a:lnTo>
                    <a:lnTo>
                      <a:pt x="113" y="27"/>
                    </a:lnTo>
                    <a:lnTo>
                      <a:pt x="117" y="31"/>
                    </a:lnTo>
                    <a:lnTo>
                      <a:pt x="120" y="31"/>
                    </a:lnTo>
                    <a:lnTo>
                      <a:pt x="123" y="29"/>
                    </a:lnTo>
                    <a:lnTo>
                      <a:pt x="124" y="31"/>
                    </a:lnTo>
                    <a:lnTo>
                      <a:pt x="123" y="34"/>
                    </a:lnTo>
                    <a:lnTo>
                      <a:pt x="121" y="35"/>
                    </a:lnTo>
                    <a:lnTo>
                      <a:pt x="123" y="36"/>
                    </a:lnTo>
                    <a:lnTo>
                      <a:pt x="130" y="36"/>
                    </a:lnTo>
                    <a:lnTo>
                      <a:pt x="136" y="38"/>
                    </a:lnTo>
                    <a:lnTo>
                      <a:pt x="138" y="42"/>
                    </a:lnTo>
                    <a:lnTo>
                      <a:pt x="139" y="42"/>
                    </a:lnTo>
                    <a:lnTo>
                      <a:pt x="141" y="43"/>
                    </a:lnTo>
                    <a:lnTo>
                      <a:pt x="139" y="46"/>
                    </a:lnTo>
                    <a:lnTo>
                      <a:pt x="136" y="47"/>
                    </a:lnTo>
                    <a:lnTo>
                      <a:pt x="132" y="46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7" y="49"/>
                    </a:lnTo>
                    <a:lnTo>
                      <a:pt x="121" y="50"/>
                    </a:lnTo>
                    <a:lnTo>
                      <a:pt x="116" y="49"/>
                    </a:lnTo>
                    <a:lnTo>
                      <a:pt x="113" y="49"/>
                    </a:lnTo>
                    <a:lnTo>
                      <a:pt x="106" y="50"/>
                    </a:lnTo>
                    <a:lnTo>
                      <a:pt x="103" y="49"/>
                    </a:lnTo>
                    <a:lnTo>
                      <a:pt x="101" y="50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1" y="43"/>
                    </a:lnTo>
                    <a:lnTo>
                      <a:pt x="103" y="42"/>
                    </a:lnTo>
                    <a:lnTo>
                      <a:pt x="105" y="39"/>
                    </a:lnTo>
                    <a:lnTo>
                      <a:pt x="102" y="39"/>
                    </a:lnTo>
                    <a:lnTo>
                      <a:pt x="102" y="38"/>
                    </a:lnTo>
                    <a:lnTo>
                      <a:pt x="96" y="38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1" y="36"/>
                    </a:lnTo>
                    <a:lnTo>
                      <a:pt x="87" y="31"/>
                    </a:lnTo>
                    <a:lnTo>
                      <a:pt x="84" y="24"/>
                    </a:lnTo>
                    <a:lnTo>
                      <a:pt x="83" y="22"/>
                    </a:lnTo>
                    <a:lnTo>
                      <a:pt x="78" y="24"/>
                    </a:lnTo>
                    <a:lnTo>
                      <a:pt x="77" y="24"/>
                    </a:lnTo>
                    <a:lnTo>
                      <a:pt x="74" y="24"/>
                    </a:lnTo>
                    <a:lnTo>
                      <a:pt x="72" y="21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3" y="18"/>
                    </a:lnTo>
                    <a:lnTo>
                      <a:pt x="63" y="17"/>
                    </a:lnTo>
                    <a:lnTo>
                      <a:pt x="60" y="16"/>
                    </a:lnTo>
                    <a:lnTo>
                      <a:pt x="60" y="17"/>
                    </a:lnTo>
                    <a:lnTo>
                      <a:pt x="58" y="18"/>
                    </a:lnTo>
                    <a:lnTo>
                      <a:pt x="55" y="17"/>
                    </a:lnTo>
                    <a:lnTo>
                      <a:pt x="52" y="16"/>
                    </a:lnTo>
                    <a:lnTo>
                      <a:pt x="49" y="16"/>
                    </a:lnTo>
                    <a:lnTo>
                      <a:pt x="48" y="16"/>
                    </a:lnTo>
                    <a:lnTo>
                      <a:pt x="41" y="14"/>
                    </a:lnTo>
                    <a:lnTo>
                      <a:pt x="38" y="13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1" y="9"/>
                    </a:lnTo>
                    <a:lnTo>
                      <a:pt x="30" y="10"/>
                    </a:lnTo>
                    <a:lnTo>
                      <a:pt x="27" y="10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19" y="14"/>
                    </a:lnTo>
                    <a:lnTo>
                      <a:pt x="18" y="16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2" y="21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3" y="7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6" y="3"/>
                    </a:lnTo>
                    <a:lnTo>
                      <a:pt x="33" y="2"/>
                    </a:lnTo>
                    <a:lnTo>
                      <a:pt x="36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5" name="Freeform 1290"/>
              <p:cNvSpPr>
                <a:spLocks/>
              </p:cNvSpPr>
              <p:nvPr/>
            </p:nvSpPr>
            <p:spPr bwMode="auto">
              <a:xfrm>
                <a:off x="2785205" y="3575231"/>
                <a:ext cx="11858" cy="10376"/>
              </a:xfrm>
              <a:custGeom>
                <a:avLst/>
                <a:gdLst>
                  <a:gd name="T0" fmla="*/ 2 w 8"/>
                  <a:gd name="T1" fmla="*/ 0 h 7"/>
                  <a:gd name="T2" fmla="*/ 5 w 8"/>
                  <a:gd name="T3" fmla="*/ 2 h 7"/>
                  <a:gd name="T4" fmla="*/ 8 w 8"/>
                  <a:gd name="T5" fmla="*/ 4 h 7"/>
                  <a:gd name="T6" fmla="*/ 6 w 8"/>
                  <a:gd name="T7" fmla="*/ 7 h 7"/>
                  <a:gd name="T8" fmla="*/ 4 w 8"/>
                  <a:gd name="T9" fmla="*/ 7 h 7"/>
                  <a:gd name="T10" fmla="*/ 1 w 8"/>
                  <a:gd name="T11" fmla="*/ 6 h 7"/>
                  <a:gd name="T12" fmla="*/ 0 w 8"/>
                  <a:gd name="T13" fmla="*/ 4 h 7"/>
                  <a:gd name="T14" fmla="*/ 1 w 8"/>
                  <a:gd name="T15" fmla="*/ 6 h 7"/>
                  <a:gd name="T16" fmla="*/ 2 w 8"/>
                  <a:gd name="T17" fmla="*/ 6 h 7"/>
                  <a:gd name="T18" fmla="*/ 4 w 8"/>
                  <a:gd name="T19" fmla="*/ 4 h 7"/>
                  <a:gd name="T20" fmla="*/ 2 w 8"/>
                  <a:gd name="T21" fmla="*/ 4 h 7"/>
                  <a:gd name="T22" fmla="*/ 2 w 8"/>
                  <a:gd name="T23" fmla="*/ 3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5" y="2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6" name="Freeform 1291"/>
              <p:cNvSpPr>
                <a:spLocks/>
              </p:cNvSpPr>
              <p:nvPr/>
            </p:nvSpPr>
            <p:spPr bwMode="auto">
              <a:xfrm>
                <a:off x="2958621" y="3557445"/>
                <a:ext cx="10376" cy="1185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1 h 8"/>
                  <a:gd name="T4" fmla="*/ 7 w 7"/>
                  <a:gd name="T5" fmla="*/ 5 h 8"/>
                  <a:gd name="T6" fmla="*/ 1 w 7"/>
                  <a:gd name="T7" fmla="*/ 8 h 8"/>
                  <a:gd name="T8" fmla="*/ 0 w 7"/>
                  <a:gd name="T9" fmla="*/ 8 h 8"/>
                  <a:gd name="T10" fmla="*/ 0 w 7"/>
                  <a:gd name="T11" fmla="*/ 7 h 8"/>
                  <a:gd name="T12" fmla="*/ 1 w 7"/>
                  <a:gd name="T13" fmla="*/ 7 h 8"/>
                  <a:gd name="T14" fmla="*/ 4 w 7"/>
                  <a:gd name="T15" fmla="*/ 4 h 8"/>
                  <a:gd name="T16" fmla="*/ 4 w 7"/>
                  <a:gd name="T17" fmla="*/ 1 h 8"/>
                  <a:gd name="T18" fmla="*/ 7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lnTo>
                      <a:pt x="7" y="1"/>
                    </a:lnTo>
                    <a:lnTo>
                      <a:pt x="7" y="5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7" name="Freeform 1292"/>
              <p:cNvSpPr>
                <a:spLocks/>
              </p:cNvSpPr>
              <p:nvPr/>
            </p:nvSpPr>
            <p:spPr bwMode="auto">
              <a:xfrm>
                <a:off x="2980854" y="358412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8" name="Freeform 1293"/>
              <p:cNvSpPr>
                <a:spLocks/>
              </p:cNvSpPr>
              <p:nvPr/>
            </p:nvSpPr>
            <p:spPr bwMode="auto">
              <a:xfrm>
                <a:off x="2940835" y="3538176"/>
                <a:ext cx="8893" cy="19269"/>
              </a:xfrm>
              <a:custGeom>
                <a:avLst/>
                <a:gdLst>
                  <a:gd name="T0" fmla="*/ 1 w 6"/>
                  <a:gd name="T1" fmla="*/ 0 h 13"/>
                  <a:gd name="T2" fmla="*/ 2 w 6"/>
                  <a:gd name="T3" fmla="*/ 5 h 13"/>
                  <a:gd name="T4" fmla="*/ 4 w 6"/>
                  <a:gd name="T5" fmla="*/ 9 h 13"/>
                  <a:gd name="T6" fmla="*/ 6 w 6"/>
                  <a:gd name="T7" fmla="*/ 13 h 13"/>
                  <a:gd name="T8" fmla="*/ 4 w 6"/>
                  <a:gd name="T9" fmla="*/ 13 h 13"/>
                  <a:gd name="T10" fmla="*/ 2 w 6"/>
                  <a:gd name="T11" fmla="*/ 10 h 13"/>
                  <a:gd name="T12" fmla="*/ 1 w 6"/>
                  <a:gd name="T13" fmla="*/ 7 h 13"/>
                  <a:gd name="T14" fmla="*/ 2 w 6"/>
                  <a:gd name="T15" fmla="*/ 6 h 13"/>
                  <a:gd name="T16" fmla="*/ 0 w 6"/>
                  <a:gd name="T17" fmla="*/ 3 h 13"/>
                  <a:gd name="T18" fmla="*/ 1 w 6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3">
                    <a:moveTo>
                      <a:pt x="1" y="0"/>
                    </a:moveTo>
                    <a:lnTo>
                      <a:pt x="2" y="5"/>
                    </a:lnTo>
                    <a:lnTo>
                      <a:pt x="4" y="9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0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9" name="Freeform 1294"/>
              <p:cNvSpPr>
                <a:spLocks/>
              </p:cNvSpPr>
              <p:nvPr/>
            </p:nvSpPr>
            <p:spPr bwMode="auto">
              <a:xfrm>
                <a:off x="2936388" y="3518908"/>
                <a:ext cx="7411" cy="16305"/>
              </a:xfrm>
              <a:custGeom>
                <a:avLst/>
                <a:gdLst>
                  <a:gd name="T0" fmla="*/ 0 w 5"/>
                  <a:gd name="T1" fmla="*/ 0 h 11"/>
                  <a:gd name="T2" fmla="*/ 3 w 5"/>
                  <a:gd name="T3" fmla="*/ 2 h 11"/>
                  <a:gd name="T4" fmla="*/ 4 w 5"/>
                  <a:gd name="T5" fmla="*/ 5 h 11"/>
                  <a:gd name="T6" fmla="*/ 5 w 5"/>
                  <a:gd name="T7" fmla="*/ 8 h 11"/>
                  <a:gd name="T8" fmla="*/ 5 w 5"/>
                  <a:gd name="T9" fmla="*/ 9 h 11"/>
                  <a:gd name="T10" fmla="*/ 3 w 5"/>
                  <a:gd name="T11" fmla="*/ 11 h 11"/>
                  <a:gd name="T12" fmla="*/ 1 w 5"/>
                  <a:gd name="T13" fmla="*/ 9 h 11"/>
                  <a:gd name="T14" fmla="*/ 3 w 5"/>
                  <a:gd name="T15" fmla="*/ 8 h 11"/>
                  <a:gd name="T16" fmla="*/ 1 w 5"/>
                  <a:gd name="T17" fmla="*/ 4 h 11"/>
                  <a:gd name="T18" fmla="*/ 0 w 5"/>
                  <a:gd name="T19" fmla="*/ 1 h 11"/>
                  <a:gd name="T20" fmla="*/ 0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lnTo>
                      <a:pt x="3" y="2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0" name="Freeform 1295"/>
              <p:cNvSpPr>
                <a:spLocks/>
              </p:cNvSpPr>
              <p:nvPr/>
            </p:nvSpPr>
            <p:spPr bwMode="auto">
              <a:xfrm>
                <a:off x="2927495" y="353669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1" name="Freeform 1296"/>
              <p:cNvSpPr>
                <a:spLocks/>
              </p:cNvSpPr>
              <p:nvPr/>
            </p:nvSpPr>
            <p:spPr bwMode="auto">
              <a:xfrm>
                <a:off x="2979372" y="3564855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3 h 5"/>
                  <a:gd name="T4" fmla="*/ 5 w 5"/>
                  <a:gd name="T5" fmla="*/ 5 h 5"/>
                  <a:gd name="T6" fmla="*/ 4 w 5"/>
                  <a:gd name="T7" fmla="*/ 3 h 5"/>
                  <a:gd name="T8" fmla="*/ 1 w 5"/>
                  <a:gd name="T9" fmla="*/ 3 h 5"/>
                  <a:gd name="T10" fmla="*/ 0 w 5"/>
                  <a:gd name="T11" fmla="*/ 2 h 5"/>
                  <a:gd name="T12" fmla="*/ 3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2" name="Freeform 1297"/>
              <p:cNvSpPr>
                <a:spLocks/>
              </p:cNvSpPr>
              <p:nvPr/>
            </p:nvSpPr>
            <p:spPr bwMode="auto">
              <a:xfrm>
                <a:off x="2957139" y="3530765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3" name="Freeform 1298"/>
              <p:cNvSpPr>
                <a:spLocks/>
              </p:cNvSpPr>
              <p:nvPr/>
            </p:nvSpPr>
            <p:spPr bwMode="auto">
              <a:xfrm>
                <a:off x="2957139" y="3554480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2 h 5"/>
                  <a:gd name="T4" fmla="*/ 4 w 4"/>
                  <a:gd name="T5" fmla="*/ 5 h 5"/>
                  <a:gd name="T6" fmla="*/ 1 w 4"/>
                  <a:gd name="T7" fmla="*/ 3 h 5"/>
                  <a:gd name="T8" fmla="*/ 0 w 4"/>
                  <a:gd name="T9" fmla="*/ 2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2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4" name="Freeform 1299"/>
              <p:cNvSpPr>
                <a:spLocks/>
              </p:cNvSpPr>
              <p:nvPr/>
            </p:nvSpPr>
            <p:spPr bwMode="auto">
              <a:xfrm>
                <a:off x="2967514" y="3590053"/>
                <a:ext cx="13340" cy="10376"/>
              </a:xfrm>
              <a:custGeom>
                <a:avLst/>
                <a:gdLst>
                  <a:gd name="T0" fmla="*/ 9 w 9"/>
                  <a:gd name="T1" fmla="*/ 0 h 7"/>
                  <a:gd name="T2" fmla="*/ 9 w 9"/>
                  <a:gd name="T3" fmla="*/ 3 h 7"/>
                  <a:gd name="T4" fmla="*/ 6 w 9"/>
                  <a:gd name="T5" fmla="*/ 6 h 7"/>
                  <a:gd name="T6" fmla="*/ 0 w 9"/>
                  <a:gd name="T7" fmla="*/ 7 h 7"/>
                  <a:gd name="T8" fmla="*/ 1 w 9"/>
                  <a:gd name="T9" fmla="*/ 3 h 7"/>
                  <a:gd name="T10" fmla="*/ 4 w 9"/>
                  <a:gd name="T11" fmla="*/ 1 h 7"/>
                  <a:gd name="T12" fmla="*/ 6 w 9"/>
                  <a:gd name="T13" fmla="*/ 3 h 7"/>
                  <a:gd name="T14" fmla="*/ 8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9" y="3"/>
                    </a:lnTo>
                    <a:lnTo>
                      <a:pt x="6" y="6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5" name="Freeform 1300"/>
              <p:cNvSpPr>
                <a:spLocks/>
              </p:cNvSpPr>
              <p:nvPr/>
            </p:nvSpPr>
            <p:spPr bwMode="auto">
              <a:xfrm>
                <a:off x="2920084" y="3502603"/>
                <a:ext cx="10376" cy="13340"/>
              </a:xfrm>
              <a:custGeom>
                <a:avLst/>
                <a:gdLst>
                  <a:gd name="T0" fmla="*/ 1 w 7"/>
                  <a:gd name="T1" fmla="*/ 0 h 9"/>
                  <a:gd name="T2" fmla="*/ 4 w 7"/>
                  <a:gd name="T3" fmla="*/ 2 h 9"/>
                  <a:gd name="T4" fmla="*/ 7 w 7"/>
                  <a:gd name="T5" fmla="*/ 5 h 9"/>
                  <a:gd name="T6" fmla="*/ 5 w 7"/>
                  <a:gd name="T7" fmla="*/ 9 h 9"/>
                  <a:gd name="T8" fmla="*/ 4 w 7"/>
                  <a:gd name="T9" fmla="*/ 9 h 9"/>
                  <a:gd name="T10" fmla="*/ 3 w 7"/>
                  <a:gd name="T11" fmla="*/ 8 h 9"/>
                  <a:gd name="T12" fmla="*/ 4 w 7"/>
                  <a:gd name="T13" fmla="*/ 8 h 9"/>
                  <a:gd name="T14" fmla="*/ 5 w 7"/>
                  <a:gd name="T15" fmla="*/ 5 h 9"/>
                  <a:gd name="T16" fmla="*/ 4 w 7"/>
                  <a:gd name="T17" fmla="*/ 2 h 9"/>
                  <a:gd name="T18" fmla="*/ 0 w 7"/>
                  <a:gd name="T19" fmla="*/ 1 h 9"/>
                  <a:gd name="T20" fmla="*/ 1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lnTo>
                      <a:pt x="4" y="2"/>
                    </a:lnTo>
                    <a:lnTo>
                      <a:pt x="7" y="5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6" name="Freeform 1301"/>
              <p:cNvSpPr>
                <a:spLocks/>
              </p:cNvSpPr>
              <p:nvPr/>
            </p:nvSpPr>
            <p:spPr bwMode="auto">
              <a:xfrm>
                <a:off x="2894887" y="3524836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7" name="Freeform 1302"/>
              <p:cNvSpPr>
                <a:spLocks/>
              </p:cNvSpPr>
              <p:nvPr/>
            </p:nvSpPr>
            <p:spPr bwMode="auto">
              <a:xfrm>
                <a:off x="2890441" y="3529283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8" name="Freeform 1303"/>
              <p:cNvSpPr>
                <a:spLocks/>
              </p:cNvSpPr>
              <p:nvPr/>
            </p:nvSpPr>
            <p:spPr bwMode="auto">
              <a:xfrm>
                <a:off x="2887476" y="3508532"/>
                <a:ext cx="10376" cy="16305"/>
              </a:xfrm>
              <a:custGeom>
                <a:avLst/>
                <a:gdLst>
                  <a:gd name="T0" fmla="*/ 2 w 7"/>
                  <a:gd name="T1" fmla="*/ 0 h 11"/>
                  <a:gd name="T2" fmla="*/ 4 w 7"/>
                  <a:gd name="T3" fmla="*/ 1 h 11"/>
                  <a:gd name="T4" fmla="*/ 4 w 7"/>
                  <a:gd name="T5" fmla="*/ 4 h 11"/>
                  <a:gd name="T6" fmla="*/ 7 w 7"/>
                  <a:gd name="T7" fmla="*/ 8 h 11"/>
                  <a:gd name="T8" fmla="*/ 4 w 7"/>
                  <a:gd name="T9" fmla="*/ 11 h 11"/>
                  <a:gd name="T10" fmla="*/ 2 w 7"/>
                  <a:gd name="T11" fmla="*/ 8 h 11"/>
                  <a:gd name="T12" fmla="*/ 1 w 7"/>
                  <a:gd name="T13" fmla="*/ 9 h 11"/>
                  <a:gd name="T14" fmla="*/ 0 w 7"/>
                  <a:gd name="T15" fmla="*/ 7 h 11"/>
                  <a:gd name="T16" fmla="*/ 1 w 7"/>
                  <a:gd name="T17" fmla="*/ 4 h 11"/>
                  <a:gd name="T18" fmla="*/ 2 w 7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9" name="Freeform 1304"/>
              <p:cNvSpPr>
                <a:spLocks/>
              </p:cNvSpPr>
              <p:nvPr/>
            </p:nvSpPr>
            <p:spPr bwMode="auto">
              <a:xfrm>
                <a:off x="2893405" y="3529283"/>
                <a:ext cx="7411" cy="11858"/>
              </a:xfrm>
              <a:custGeom>
                <a:avLst/>
                <a:gdLst>
                  <a:gd name="T0" fmla="*/ 4 w 5"/>
                  <a:gd name="T1" fmla="*/ 0 h 8"/>
                  <a:gd name="T2" fmla="*/ 4 w 5"/>
                  <a:gd name="T3" fmla="*/ 1 h 8"/>
                  <a:gd name="T4" fmla="*/ 4 w 5"/>
                  <a:gd name="T5" fmla="*/ 2 h 8"/>
                  <a:gd name="T6" fmla="*/ 5 w 5"/>
                  <a:gd name="T7" fmla="*/ 5 h 8"/>
                  <a:gd name="T8" fmla="*/ 4 w 5"/>
                  <a:gd name="T9" fmla="*/ 6 h 8"/>
                  <a:gd name="T10" fmla="*/ 1 w 5"/>
                  <a:gd name="T11" fmla="*/ 8 h 8"/>
                  <a:gd name="T12" fmla="*/ 0 w 5"/>
                  <a:gd name="T13" fmla="*/ 4 h 8"/>
                  <a:gd name="T14" fmla="*/ 0 w 5"/>
                  <a:gd name="T15" fmla="*/ 2 h 8"/>
                  <a:gd name="T16" fmla="*/ 4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4" y="1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0" name="Freeform 1305"/>
              <p:cNvSpPr>
                <a:spLocks/>
              </p:cNvSpPr>
              <p:nvPr/>
            </p:nvSpPr>
            <p:spPr bwMode="auto">
              <a:xfrm>
                <a:off x="2900815" y="3505568"/>
                <a:ext cx="10376" cy="4447"/>
              </a:xfrm>
              <a:custGeom>
                <a:avLst/>
                <a:gdLst>
                  <a:gd name="T0" fmla="*/ 3 w 7"/>
                  <a:gd name="T1" fmla="*/ 0 h 3"/>
                  <a:gd name="T2" fmla="*/ 7 w 7"/>
                  <a:gd name="T3" fmla="*/ 2 h 3"/>
                  <a:gd name="T4" fmla="*/ 6 w 7"/>
                  <a:gd name="T5" fmla="*/ 3 h 3"/>
                  <a:gd name="T6" fmla="*/ 2 w 7"/>
                  <a:gd name="T7" fmla="*/ 3 h 3"/>
                  <a:gd name="T8" fmla="*/ 0 w 7"/>
                  <a:gd name="T9" fmla="*/ 3 h 3"/>
                  <a:gd name="T10" fmla="*/ 3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lnTo>
                      <a:pt x="7" y="2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1" name="Freeform 1306"/>
              <p:cNvSpPr>
                <a:spLocks/>
              </p:cNvSpPr>
              <p:nvPr/>
            </p:nvSpPr>
            <p:spPr bwMode="auto">
              <a:xfrm>
                <a:off x="2900815" y="3467031"/>
                <a:ext cx="14822" cy="25198"/>
              </a:xfrm>
              <a:custGeom>
                <a:avLst/>
                <a:gdLst>
                  <a:gd name="T0" fmla="*/ 3 w 10"/>
                  <a:gd name="T1" fmla="*/ 0 h 17"/>
                  <a:gd name="T2" fmla="*/ 7 w 10"/>
                  <a:gd name="T3" fmla="*/ 3 h 17"/>
                  <a:gd name="T4" fmla="*/ 9 w 10"/>
                  <a:gd name="T5" fmla="*/ 6 h 17"/>
                  <a:gd name="T6" fmla="*/ 10 w 10"/>
                  <a:gd name="T7" fmla="*/ 7 h 17"/>
                  <a:gd name="T8" fmla="*/ 10 w 10"/>
                  <a:gd name="T9" fmla="*/ 11 h 17"/>
                  <a:gd name="T10" fmla="*/ 7 w 10"/>
                  <a:gd name="T11" fmla="*/ 12 h 17"/>
                  <a:gd name="T12" fmla="*/ 7 w 10"/>
                  <a:gd name="T13" fmla="*/ 15 h 17"/>
                  <a:gd name="T14" fmla="*/ 6 w 10"/>
                  <a:gd name="T15" fmla="*/ 17 h 17"/>
                  <a:gd name="T16" fmla="*/ 6 w 10"/>
                  <a:gd name="T17" fmla="*/ 12 h 17"/>
                  <a:gd name="T18" fmla="*/ 6 w 10"/>
                  <a:gd name="T19" fmla="*/ 10 h 17"/>
                  <a:gd name="T20" fmla="*/ 7 w 10"/>
                  <a:gd name="T21" fmla="*/ 8 h 17"/>
                  <a:gd name="T22" fmla="*/ 4 w 10"/>
                  <a:gd name="T23" fmla="*/ 4 h 17"/>
                  <a:gd name="T24" fmla="*/ 4 w 10"/>
                  <a:gd name="T25" fmla="*/ 1 h 17"/>
                  <a:gd name="T26" fmla="*/ 0 w 10"/>
                  <a:gd name="T27" fmla="*/ 0 h 17"/>
                  <a:gd name="T28" fmla="*/ 3 w 10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lnTo>
                      <a:pt x="7" y="3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2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2" name="Freeform 1307"/>
              <p:cNvSpPr>
                <a:spLocks/>
              </p:cNvSpPr>
              <p:nvPr/>
            </p:nvSpPr>
            <p:spPr bwMode="auto">
              <a:xfrm>
                <a:off x="2877100" y="3471478"/>
                <a:ext cx="22233" cy="5929"/>
              </a:xfrm>
              <a:custGeom>
                <a:avLst/>
                <a:gdLst>
                  <a:gd name="T0" fmla="*/ 8 w 15"/>
                  <a:gd name="T1" fmla="*/ 0 h 4"/>
                  <a:gd name="T2" fmla="*/ 12 w 15"/>
                  <a:gd name="T3" fmla="*/ 0 h 4"/>
                  <a:gd name="T4" fmla="*/ 15 w 15"/>
                  <a:gd name="T5" fmla="*/ 3 h 4"/>
                  <a:gd name="T6" fmla="*/ 14 w 15"/>
                  <a:gd name="T7" fmla="*/ 1 h 4"/>
                  <a:gd name="T8" fmla="*/ 11 w 15"/>
                  <a:gd name="T9" fmla="*/ 1 h 4"/>
                  <a:gd name="T10" fmla="*/ 7 w 15"/>
                  <a:gd name="T11" fmla="*/ 4 h 4"/>
                  <a:gd name="T12" fmla="*/ 4 w 15"/>
                  <a:gd name="T13" fmla="*/ 4 h 4"/>
                  <a:gd name="T14" fmla="*/ 0 w 15"/>
                  <a:gd name="T15" fmla="*/ 0 h 4"/>
                  <a:gd name="T16" fmla="*/ 4 w 15"/>
                  <a:gd name="T17" fmla="*/ 0 h 4"/>
                  <a:gd name="T18" fmla="*/ 5 w 15"/>
                  <a:gd name="T19" fmla="*/ 1 h 4"/>
                  <a:gd name="T20" fmla="*/ 8 w 1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">
                    <a:moveTo>
                      <a:pt x="8" y="0"/>
                    </a:moveTo>
                    <a:lnTo>
                      <a:pt x="12" y="0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3" name="Freeform 1308"/>
              <p:cNvSpPr>
                <a:spLocks/>
              </p:cNvSpPr>
              <p:nvPr/>
            </p:nvSpPr>
            <p:spPr bwMode="auto">
              <a:xfrm>
                <a:off x="3016426" y="3135020"/>
                <a:ext cx="38537" cy="14822"/>
              </a:xfrm>
              <a:custGeom>
                <a:avLst/>
                <a:gdLst>
                  <a:gd name="T0" fmla="*/ 22 w 26"/>
                  <a:gd name="T1" fmla="*/ 0 h 10"/>
                  <a:gd name="T2" fmla="*/ 22 w 26"/>
                  <a:gd name="T3" fmla="*/ 2 h 10"/>
                  <a:gd name="T4" fmla="*/ 20 w 26"/>
                  <a:gd name="T5" fmla="*/ 3 h 10"/>
                  <a:gd name="T6" fmla="*/ 20 w 26"/>
                  <a:gd name="T7" fmla="*/ 4 h 10"/>
                  <a:gd name="T8" fmla="*/ 23 w 26"/>
                  <a:gd name="T9" fmla="*/ 3 h 10"/>
                  <a:gd name="T10" fmla="*/ 25 w 26"/>
                  <a:gd name="T11" fmla="*/ 3 h 10"/>
                  <a:gd name="T12" fmla="*/ 26 w 26"/>
                  <a:gd name="T13" fmla="*/ 3 h 10"/>
                  <a:gd name="T14" fmla="*/ 25 w 26"/>
                  <a:gd name="T15" fmla="*/ 4 h 10"/>
                  <a:gd name="T16" fmla="*/ 22 w 26"/>
                  <a:gd name="T17" fmla="*/ 6 h 10"/>
                  <a:gd name="T18" fmla="*/ 20 w 26"/>
                  <a:gd name="T19" fmla="*/ 4 h 10"/>
                  <a:gd name="T20" fmla="*/ 19 w 26"/>
                  <a:gd name="T21" fmla="*/ 6 h 10"/>
                  <a:gd name="T22" fmla="*/ 15 w 26"/>
                  <a:gd name="T23" fmla="*/ 6 h 10"/>
                  <a:gd name="T24" fmla="*/ 14 w 26"/>
                  <a:gd name="T25" fmla="*/ 7 h 10"/>
                  <a:gd name="T26" fmla="*/ 9 w 26"/>
                  <a:gd name="T27" fmla="*/ 7 h 10"/>
                  <a:gd name="T28" fmla="*/ 7 w 26"/>
                  <a:gd name="T29" fmla="*/ 7 h 10"/>
                  <a:gd name="T30" fmla="*/ 4 w 26"/>
                  <a:gd name="T31" fmla="*/ 8 h 10"/>
                  <a:gd name="T32" fmla="*/ 2 w 26"/>
                  <a:gd name="T33" fmla="*/ 8 h 10"/>
                  <a:gd name="T34" fmla="*/ 1 w 26"/>
                  <a:gd name="T35" fmla="*/ 10 h 10"/>
                  <a:gd name="T36" fmla="*/ 2 w 26"/>
                  <a:gd name="T37" fmla="*/ 8 h 10"/>
                  <a:gd name="T38" fmla="*/ 0 w 26"/>
                  <a:gd name="T39" fmla="*/ 8 h 10"/>
                  <a:gd name="T40" fmla="*/ 0 w 26"/>
                  <a:gd name="T41" fmla="*/ 7 h 10"/>
                  <a:gd name="T42" fmla="*/ 1 w 26"/>
                  <a:gd name="T43" fmla="*/ 6 h 10"/>
                  <a:gd name="T44" fmla="*/ 4 w 26"/>
                  <a:gd name="T45" fmla="*/ 4 h 10"/>
                  <a:gd name="T46" fmla="*/ 8 w 26"/>
                  <a:gd name="T47" fmla="*/ 3 h 10"/>
                  <a:gd name="T48" fmla="*/ 11 w 26"/>
                  <a:gd name="T49" fmla="*/ 4 h 10"/>
                  <a:gd name="T50" fmla="*/ 14 w 26"/>
                  <a:gd name="T51" fmla="*/ 3 h 10"/>
                  <a:gd name="T52" fmla="*/ 18 w 26"/>
                  <a:gd name="T53" fmla="*/ 3 h 10"/>
                  <a:gd name="T54" fmla="*/ 22 w 26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" h="10">
                    <a:moveTo>
                      <a:pt x="22" y="0"/>
                    </a:moveTo>
                    <a:lnTo>
                      <a:pt x="22" y="2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8" y="3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4" name="Freeform 1309"/>
              <p:cNvSpPr>
                <a:spLocks/>
              </p:cNvSpPr>
              <p:nvPr/>
            </p:nvSpPr>
            <p:spPr bwMode="auto">
              <a:xfrm>
                <a:off x="2058932" y="2851923"/>
                <a:ext cx="1110160" cy="653646"/>
              </a:xfrm>
              <a:custGeom>
                <a:avLst/>
                <a:gdLst>
                  <a:gd name="T0" fmla="*/ 433 w 749"/>
                  <a:gd name="T1" fmla="*/ 45 h 441"/>
                  <a:gd name="T2" fmla="*/ 473 w 749"/>
                  <a:gd name="T3" fmla="*/ 58 h 441"/>
                  <a:gd name="T4" fmla="*/ 589 w 749"/>
                  <a:gd name="T5" fmla="*/ 152 h 441"/>
                  <a:gd name="T6" fmla="*/ 697 w 749"/>
                  <a:gd name="T7" fmla="*/ 119 h 441"/>
                  <a:gd name="T8" fmla="*/ 726 w 749"/>
                  <a:gd name="T9" fmla="*/ 85 h 441"/>
                  <a:gd name="T10" fmla="*/ 740 w 749"/>
                  <a:gd name="T11" fmla="*/ 123 h 441"/>
                  <a:gd name="T12" fmla="*/ 736 w 749"/>
                  <a:gd name="T13" fmla="*/ 136 h 441"/>
                  <a:gd name="T14" fmla="*/ 711 w 749"/>
                  <a:gd name="T15" fmla="*/ 146 h 441"/>
                  <a:gd name="T16" fmla="*/ 691 w 749"/>
                  <a:gd name="T17" fmla="*/ 165 h 441"/>
                  <a:gd name="T18" fmla="*/ 690 w 749"/>
                  <a:gd name="T19" fmla="*/ 183 h 441"/>
                  <a:gd name="T20" fmla="*/ 662 w 749"/>
                  <a:gd name="T21" fmla="*/ 190 h 441"/>
                  <a:gd name="T22" fmla="*/ 642 w 749"/>
                  <a:gd name="T23" fmla="*/ 210 h 441"/>
                  <a:gd name="T24" fmla="*/ 628 w 749"/>
                  <a:gd name="T25" fmla="*/ 224 h 441"/>
                  <a:gd name="T26" fmla="*/ 624 w 749"/>
                  <a:gd name="T27" fmla="*/ 241 h 441"/>
                  <a:gd name="T28" fmla="*/ 615 w 749"/>
                  <a:gd name="T29" fmla="*/ 246 h 441"/>
                  <a:gd name="T30" fmla="*/ 611 w 749"/>
                  <a:gd name="T31" fmla="*/ 223 h 441"/>
                  <a:gd name="T32" fmla="*/ 607 w 749"/>
                  <a:gd name="T33" fmla="*/ 237 h 441"/>
                  <a:gd name="T34" fmla="*/ 607 w 749"/>
                  <a:gd name="T35" fmla="*/ 245 h 441"/>
                  <a:gd name="T36" fmla="*/ 603 w 749"/>
                  <a:gd name="T37" fmla="*/ 256 h 441"/>
                  <a:gd name="T38" fmla="*/ 610 w 749"/>
                  <a:gd name="T39" fmla="*/ 273 h 441"/>
                  <a:gd name="T40" fmla="*/ 607 w 749"/>
                  <a:gd name="T41" fmla="*/ 282 h 441"/>
                  <a:gd name="T42" fmla="*/ 596 w 749"/>
                  <a:gd name="T43" fmla="*/ 287 h 441"/>
                  <a:gd name="T44" fmla="*/ 597 w 749"/>
                  <a:gd name="T45" fmla="*/ 298 h 441"/>
                  <a:gd name="T46" fmla="*/ 559 w 749"/>
                  <a:gd name="T47" fmla="*/ 322 h 441"/>
                  <a:gd name="T48" fmla="*/ 538 w 749"/>
                  <a:gd name="T49" fmla="*/ 336 h 441"/>
                  <a:gd name="T50" fmla="*/ 532 w 749"/>
                  <a:gd name="T51" fmla="*/ 392 h 441"/>
                  <a:gd name="T52" fmla="*/ 531 w 749"/>
                  <a:gd name="T53" fmla="*/ 437 h 441"/>
                  <a:gd name="T54" fmla="*/ 510 w 749"/>
                  <a:gd name="T55" fmla="*/ 422 h 441"/>
                  <a:gd name="T56" fmla="*/ 508 w 749"/>
                  <a:gd name="T57" fmla="*/ 403 h 441"/>
                  <a:gd name="T58" fmla="*/ 501 w 749"/>
                  <a:gd name="T59" fmla="*/ 379 h 441"/>
                  <a:gd name="T60" fmla="*/ 477 w 749"/>
                  <a:gd name="T61" fmla="*/ 374 h 441"/>
                  <a:gd name="T62" fmla="*/ 467 w 749"/>
                  <a:gd name="T63" fmla="*/ 364 h 441"/>
                  <a:gd name="T64" fmla="*/ 448 w 749"/>
                  <a:gd name="T65" fmla="*/ 363 h 441"/>
                  <a:gd name="T66" fmla="*/ 412 w 749"/>
                  <a:gd name="T67" fmla="*/ 369 h 441"/>
                  <a:gd name="T68" fmla="*/ 420 w 749"/>
                  <a:gd name="T69" fmla="*/ 385 h 441"/>
                  <a:gd name="T70" fmla="*/ 398 w 749"/>
                  <a:gd name="T71" fmla="*/ 382 h 441"/>
                  <a:gd name="T72" fmla="*/ 385 w 749"/>
                  <a:gd name="T73" fmla="*/ 371 h 441"/>
                  <a:gd name="T74" fmla="*/ 353 w 749"/>
                  <a:gd name="T75" fmla="*/ 371 h 441"/>
                  <a:gd name="T76" fmla="*/ 328 w 749"/>
                  <a:gd name="T77" fmla="*/ 389 h 441"/>
                  <a:gd name="T78" fmla="*/ 313 w 749"/>
                  <a:gd name="T79" fmla="*/ 400 h 441"/>
                  <a:gd name="T80" fmla="*/ 295 w 749"/>
                  <a:gd name="T81" fmla="*/ 423 h 441"/>
                  <a:gd name="T82" fmla="*/ 280 w 749"/>
                  <a:gd name="T83" fmla="*/ 394 h 441"/>
                  <a:gd name="T84" fmla="*/ 263 w 749"/>
                  <a:gd name="T85" fmla="*/ 367 h 441"/>
                  <a:gd name="T86" fmla="*/ 244 w 749"/>
                  <a:gd name="T87" fmla="*/ 376 h 441"/>
                  <a:gd name="T88" fmla="*/ 226 w 749"/>
                  <a:gd name="T89" fmla="*/ 371 h 441"/>
                  <a:gd name="T90" fmla="*/ 217 w 749"/>
                  <a:gd name="T91" fmla="*/ 351 h 441"/>
                  <a:gd name="T92" fmla="*/ 180 w 749"/>
                  <a:gd name="T93" fmla="*/ 332 h 441"/>
                  <a:gd name="T94" fmla="*/ 54 w 749"/>
                  <a:gd name="T95" fmla="*/ 292 h 441"/>
                  <a:gd name="T96" fmla="*/ 27 w 749"/>
                  <a:gd name="T97" fmla="*/ 275 h 441"/>
                  <a:gd name="T98" fmla="*/ 17 w 749"/>
                  <a:gd name="T99" fmla="*/ 242 h 441"/>
                  <a:gd name="T100" fmla="*/ 20 w 749"/>
                  <a:gd name="T101" fmla="*/ 226 h 441"/>
                  <a:gd name="T102" fmla="*/ 16 w 749"/>
                  <a:gd name="T103" fmla="*/ 213 h 441"/>
                  <a:gd name="T104" fmla="*/ 3 w 749"/>
                  <a:gd name="T105" fmla="*/ 190 h 441"/>
                  <a:gd name="T106" fmla="*/ 10 w 749"/>
                  <a:gd name="T107" fmla="*/ 146 h 441"/>
                  <a:gd name="T108" fmla="*/ 22 w 749"/>
                  <a:gd name="T109" fmla="*/ 94 h 441"/>
                  <a:gd name="T110" fmla="*/ 49 w 749"/>
                  <a:gd name="T111" fmla="*/ 61 h 441"/>
                  <a:gd name="T112" fmla="*/ 36 w 749"/>
                  <a:gd name="T113" fmla="*/ 46 h 441"/>
                  <a:gd name="T114" fmla="*/ 47 w 749"/>
                  <a:gd name="T115" fmla="*/ 16 h 441"/>
                  <a:gd name="T116" fmla="*/ 64 w 749"/>
                  <a:gd name="T117" fmla="*/ 25 h 441"/>
                  <a:gd name="T118" fmla="*/ 63 w 749"/>
                  <a:gd name="T119" fmla="*/ 31 h 441"/>
                  <a:gd name="T120" fmla="*/ 67 w 749"/>
                  <a:gd name="T121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9" h="441">
                    <a:moveTo>
                      <a:pt x="67" y="0"/>
                    </a:moveTo>
                    <a:lnTo>
                      <a:pt x="409" y="35"/>
                    </a:lnTo>
                    <a:lnTo>
                      <a:pt x="412" y="35"/>
                    </a:lnTo>
                    <a:lnTo>
                      <a:pt x="415" y="35"/>
                    </a:lnTo>
                    <a:lnTo>
                      <a:pt x="418" y="38"/>
                    </a:lnTo>
                    <a:lnTo>
                      <a:pt x="419" y="38"/>
                    </a:lnTo>
                    <a:lnTo>
                      <a:pt x="420" y="40"/>
                    </a:lnTo>
                    <a:lnTo>
                      <a:pt x="420" y="40"/>
                    </a:lnTo>
                    <a:lnTo>
                      <a:pt x="423" y="42"/>
                    </a:lnTo>
                    <a:lnTo>
                      <a:pt x="423" y="42"/>
                    </a:lnTo>
                    <a:lnTo>
                      <a:pt x="426" y="43"/>
                    </a:lnTo>
                    <a:lnTo>
                      <a:pt x="427" y="45"/>
                    </a:lnTo>
                    <a:lnTo>
                      <a:pt x="429" y="45"/>
                    </a:lnTo>
                    <a:lnTo>
                      <a:pt x="432" y="43"/>
                    </a:lnTo>
                    <a:lnTo>
                      <a:pt x="433" y="45"/>
                    </a:lnTo>
                    <a:lnTo>
                      <a:pt x="436" y="45"/>
                    </a:lnTo>
                    <a:lnTo>
                      <a:pt x="438" y="46"/>
                    </a:lnTo>
                    <a:lnTo>
                      <a:pt x="441" y="46"/>
                    </a:lnTo>
                    <a:lnTo>
                      <a:pt x="443" y="50"/>
                    </a:lnTo>
                    <a:lnTo>
                      <a:pt x="447" y="52"/>
                    </a:lnTo>
                    <a:lnTo>
                      <a:pt x="449" y="52"/>
                    </a:lnTo>
                    <a:lnTo>
                      <a:pt x="451" y="54"/>
                    </a:lnTo>
                    <a:lnTo>
                      <a:pt x="454" y="54"/>
                    </a:lnTo>
                    <a:lnTo>
                      <a:pt x="458" y="54"/>
                    </a:lnTo>
                    <a:lnTo>
                      <a:pt x="459" y="53"/>
                    </a:lnTo>
                    <a:lnTo>
                      <a:pt x="461" y="54"/>
                    </a:lnTo>
                    <a:lnTo>
                      <a:pt x="462" y="57"/>
                    </a:lnTo>
                    <a:lnTo>
                      <a:pt x="467" y="57"/>
                    </a:lnTo>
                    <a:lnTo>
                      <a:pt x="469" y="58"/>
                    </a:lnTo>
                    <a:lnTo>
                      <a:pt x="473" y="58"/>
                    </a:lnTo>
                    <a:lnTo>
                      <a:pt x="474" y="60"/>
                    </a:lnTo>
                    <a:lnTo>
                      <a:pt x="527" y="85"/>
                    </a:lnTo>
                    <a:lnTo>
                      <a:pt x="531" y="89"/>
                    </a:lnTo>
                    <a:lnTo>
                      <a:pt x="539" y="96"/>
                    </a:lnTo>
                    <a:lnTo>
                      <a:pt x="548" y="136"/>
                    </a:lnTo>
                    <a:lnTo>
                      <a:pt x="546" y="154"/>
                    </a:lnTo>
                    <a:lnTo>
                      <a:pt x="545" y="157"/>
                    </a:lnTo>
                    <a:lnTo>
                      <a:pt x="543" y="161"/>
                    </a:lnTo>
                    <a:lnTo>
                      <a:pt x="542" y="163"/>
                    </a:lnTo>
                    <a:lnTo>
                      <a:pt x="537" y="165"/>
                    </a:lnTo>
                    <a:lnTo>
                      <a:pt x="534" y="169"/>
                    </a:lnTo>
                    <a:lnTo>
                      <a:pt x="537" y="173"/>
                    </a:lnTo>
                    <a:lnTo>
                      <a:pt x="582" y="161"/>
                    </a:lnTo>
                    <a:lnTo>
                      <a:pt x="588" y="158"/>
                    </a:lnTo>
                    <a:lnTo>
                      <a:pt x="589" y="152"/>
                    </a:lnTo>
                    <a:lnTo>
                      <a:pt x="614" y="144"/>
                    </a:lnTo>
                    <a:lnTo>
                      <a:pt x="625" y="136"/>
                    </a:lnTo>
                    <a:lnTo>
                      <a:pt x="626" y="134"/>
                    </a:lnTo>
                    <a:lnTo>
                      <a:pt x="630" y="134"/>
                    </a:lnTo>
                    <a:lnTo>
                      <a:pt x="636" y="129"/>
                    </a:lnTo>
                    <a:lnTo>
                      <a:pt x="639" y="126"/>
                    </a:lnTo>
                    <a:lnTo>
                      <a:pt x="643" y="125"/>
                    </a:lnTo>
                    <a:lnTo>
                      <a:pt x="644" y="122"/>
                    </a:lnTo>
                    <a:lnTo>
                      <a:pt x="648" y="122"/>
                    </a:lnTo>
                    <a:lnTo>
                      <a:pt x="687" y="122"/>
                    </a:lnTo>
                    <a:lnTo>
                      <a:pt x="691" y="119"/>
                    </a:lnTo>
                    <a:lnTo>
                      <a:pt x="691" y="119"/>
                    </a:lnTo>
                    <a:lnTo>
                      <a:pt x="693" y="119"/>
                    </a:lnTo>
                    <a:lnTo>
                      <a:pt x="694" y="119"/>
                    </a:lnTo>
                    <a:lnTo>
                      <a:pt x="697" y="119"/>
                    </a:lnTo>
                    <a:lnTo>
                      <a:pt x="698" y="118"/>
                    </a:lnTo>
                    <a:lnTo>
                      <a:pt x="700" y="116"/>
                    </a:lnTo>
                    <a:lnTo>
                      <a:pt x="704" y="111"/>
                    </a:lnTo>
                    <a:lnTo>
                      <a:pt x="705" y="111"/>
                    </a:lnTo>
                    <a:lnTo>
                      <a:pt x="709" y="107"/>
                    </a:lnTo>
                    <a:lnTo>
                      <a:pt x="709" y="104"/>
                    </a:lnTo>
                    <a:lnTo>
                      <a:pt x="711" y="101"/>
                    </a:lnTo>
                    <a:lnTo>
                      <a:pt x="713" y="99"/>
                    </a:lnTo>
                    <a:lnTo>
                      <a:pt x="713" y="97"/>
                    </a:lnTo>
                    <a:lnTo>
                      <a:pt x="716" y="94"/>
                    </a:lnTo>
                    <a:lnTo>
                      <a:pt x="720" y="89"/>
                    </a:lnTo>
                    <a:lnTo>
                      <a:pt x="722" y="86"/>
                    </a:lnTo>
                    <a:lnTo>
                      <a:pt x="723" y="85"/>
                    </a:lnTo>
                    <a:lnTo>
                      <a:pt x="724" y="85"/>
                    </a:lnTo>
                    <a:lnTo>
                      <a:pt x="726" y="85"/>
                    </a:lnTo>
                    <a:lnTo>
                      <a:pt x="727" y="87"/>
                    </a:lnTo>
                    <a:lnTo>
                      <a:pt x="730" y="86"/>
                    </a:lnTo>
                    <a:lnTo>
                      <a:pt x="734" y="87"/>
                    </a:lnTo>
                    <a:lnTo>
                      <a:pt x="736" y="86"/>
                    </a:lnTo>
                    <a:lnTo>
                      <a:pt x="741" y="92"/>
                    </a:lnTo>
                    <a:lnTo>
                      <a:pt x="741" y="96"/>
                    </a:lnTo>
                    <a:lnTo>
                      <a:pt x="738" y="112"/>
                    </a:lnTo>
                    <a:lnTo>
                      <a:pt x="737" y="114"/>
                    </a:lnTo>
                    <a:lnTo>
                      <a:pt x="738" y="114"/>
                    </a:lnTo>
                    <a:lnTo>
                      <a:pt x="740" y="115"/>
                    </a:lnTo>
                    <a:lnTo>
                      <a:pt x="740" y="118"/>
                    </a:lnTo>
                    <a:lnTo>
                      <a:pt x="740" y="119"/>
                    </a:lnTo>
                    <a:lnTo>
                      <a:pt x="740" y="121"/>
                    </a:lnTo>
                    <a:lnTo>
                      <a:pt x="740" y="122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5" y="126"/>
                    </a:lnTo>
                    <a:lnTo>
                      <a:pt x="744" y="130"/>
                    </a:lnTo>
                    <a:lnTo>
                      <a:pt x="747" y="132"/>
                    </a:lnTo>
                    <a:lnTo>
                      <a:pt x="748" y="130"/>
                    </a:lnTo>
                    <a:lnTo>
                      <a:pt x="749" y="132"/>
                    </a:lnTo>
                    <a:lnTo>
                      <a:pt x="748" y="133"/>
                    </a:lnTo>
                    <a:lnTo>
                      <a:pt x="745" y="134"/>
                    </a:lnTo>
                    <a:lnTo>
                      <a:pt x="745" y="133"/>
                    </a:lnTo>
                    <a:lnTo>
                      <a:pt x="741" y="134"/>
                    </a:lnTo>
                    <a:lnTo>
                      <a:pt x="740" y="134"/>
                    </a:lnTo>
                    <a:lnTo>
                      <a:pt x="737" y="136"/>
                    </a:lnTo>
                    <a:lnTo>
                      <a:pt x="736" y="136"/>
                    </a:lnTo>
                    <a:lnTo>
                      <a:pt x="734" y="136"/>
                    </a:lnTo>
                    <a:lnTo>
                      <a:pt x="731" y="139"/>
                    </a:lnTo>
                    <a:lnTo>
                      <a:pt x="730" y="139"/>
                    </a:lnTo>
                    <a:lnTo>
                      <a:pt x="729" y="136"/>
                    </a:lnTo>
                    <a:lnTo>
                      <a:pt x="726" y="136"/>
                    </a:lnTo>
                    <a:lnTo>
                      <a:pt x="724" y="139"/>
                    </a:lnTo>
                    <a:lnTo>
                      <a:pt x="722" y="139"/>
                    </a:lnTo>
                    <a:lnTo>
                      <a:pt x="720" y="136"/>
                    </a:lnTo>
                    <a:lnTo>
                      <a:pt x="722" y="134"/>
                    </a:lnTo>
                    <a:lnTo>
                      <a:pt x="718" y="139"/>
                    </a:lnTo>
                    <a:lnTo>
                      <a:pt x="716" y="143"/>
                    </a:lnTo>
                    <a:lnTo>
                      <a:pt x="713" y="143"/>
                    </a:lnTo>
                    <a:lnTo>
                      <a:pt x="713" y="141"/>
                    </a:lnTo>
                    <a:lnTo>
                      <a:pt x="712" y="146"/>
                    </a:lnTo>
                    <a:lnTo>
                      <a:pt x="711" y="146"/>
                    </a:lnTo>
                    <a:lnTo>
                      <a:pt x="709" y="143"/>
                    </a:lnTo>
                    <a:lnTo>
                      <a:pt x="708" y="146"/>
                    </a:lnTo>
                    <a:lnTo>
                      <a:pt x="706" y="147"/>
                    </a:lnTo>
                    <a:lnTo>
                      <a:pt x="705" y="146"/>
                    </a:lnTo>
                    <a:lnTo>
                      <a:pt x="705" y="144"/>
                    </a:lnTo>
                    <a:lnTo>
                      <a:pt x="704" y="147"/>
                    </a:lnTo>
                    <a:lnTo>
                      <a:pt x="702" y="147"/>
                    </a:lnTo>
                    <a:lnTo>
                      <a:pt x="701" y="150"/>
                    </a:lnTo>
                    <a:lnTo>
                      <a:pt x="695" y="154"/>
                    </a:lnTo>
                    <a:lnTo>
                      <a:pt x="694" y="158"/>
                    </a:lnTo>
                    <a:lnTo>
                      <a:pt x="693" y="161"/>
                    </a:lnTo>
                    <a:lnTo>
                      <a:pt x="691" y="162"/>
                    </a:lnTo>
                    <a:lnTo>
                      <a:pt x="690" y="163"/>
                    </a:lnTo>
                    <a:lnTo>
                      <a:pt x="690" y="165"/>
                    </a:lnTo>
                    <a:lnTo>
                      <a:pt x="691" y="165"/>
                    </a:lnTo>
                    <a:lnTo>
                      <a:pt x="693" y="168"/>
                    </a:lnTo>
                    <a:lnTo>
                      <a:pt x="687" y="172"/>
                    </a:lnTo>
                    <a:lnTo>
                      <a:pt x="687" y="173"/>
                    </a:lnTo>
                    <a:lnTo>
                      <a:pt x="691" y="175"/>
                    </a:lnTo>
                    <a:lnTo>
                      <a:pt x="693" y="179"/>
                    </a:lnTo>
                    <a:lnTo>
                      <a:pt x="693" y="181"/>
                    </a:lnTo>
                    <a:lnTo>
                      <a:pt x="697" y="181"/>
                    </a:lnTo>
                    <a:lnTo>
                      <a:pt x="697" y="177"/>
                    </a:lnTo>
                    <a:lnTo>
                      <a:pt x="697" y="176"/>
                    </a:lnTo>
                    <a:lnTo>
                      <a:pt x="698" y="176"/>
                    </a:lnTo>
                    <a:lnTo>
                      <a:pt x="700" y="180"/>
                    </a:lnTo>
                    <a:lnTo>
                      <a:pt x="698" y="183"/>
                    </a:lnTo>
                    <a:lnTo>
                      <a:pt x="691" y="186"/>
                    </a:lnTo>
                    <a:lnTo>
                      <a:pt x="690" y="186"/>
                    </a:lnTo>
                    <a:lnTo>
                      <a:pt x="690" y="183"/>
                    </a:lnTo>
                    <a:lnTo>
                      <a:pt x="689" y="180"/>
                    </a:lnTo>
                    <a:lnTo>
                      <a:pt x="687" y="186"/>
                    </a:lnTo>
                    <a:lnTo>
                      <a:pt x="684" y="188"/>
                    </a:lnTo>
                    <a:lnTo>
                      <a:pt x="683" y="187"/>
                    </a:lnTo>
                    <a:lnTo>
                      <a:pt x="683" y="186"/>
                    </a:lnTo>
                    <a:lnTo>
                      <a:pt x="683" y="183"/>
                    </a:lnTo>
                    <a:lnTo>
                      <a:pt x="680" y="180"/>
                    </a:lnTo>
                    <a:lnTo>
                      <a:pt x="680" y="183"/>
                    </a:lnTo>
                    <a:lnTo>
                      <a:pt x="680" y="187"/>
                    </a:lnTo>
                    <a:lnTo>
                      <a:pt x="680" y="188"/>
                    </a:lnTo>
                    <a:lnTo>
                      <a:pt x="679" y="188"/>
                    </a:lnTo>
                    <a:lnTo>
                      <a:pt x="673" y="188"/>
                    </a:lnTo>
                    <a:lnTo>
                      <a:pt x="671" y="190"/>
                    </a:lnTo>
                    <a:lnTo>
                      <a:pt x="668" y="190"/>
                    </a:lnTo>
                    <a:lnTo>
                      <a:pt x="662" y="190"/>
                    </a:lnTo>
                    <a:lnTo>
                      <a:pt x="662" y="188"/>
                    </a:lnTo>
                    <a:lnTo>
                      <a:pt x="660" y="188"/>
                    </a:lnTo>
                    <a:lnTo>
                      <a:pt x="655" y="191"/>
                    </a:lnTo>
                    <a:lnTo>
                      <a:pt x="653" y="191"/>
                    </a:lnTo>
                    <a:lnTo>
                      <a:pt x="648" y="194"/>
                    </a:lnTo>
                    <a:lnTo>
                      <a:pt x="647" y="195"/>
                    </a:lnTo>
                    <a:lnTo>
                      <a:pt x="644" y="197"/>
                    </a:lnTo>
                    <a:lnTo>
                      <a:pt x="644" y="198"/>
                    </a:lnTo>
                    <a:lnTo>
                      <a:pt x="642" y="201"/>
                    </a:lnTo>
                    <a:lnTo>
                      <a:pt x="642" y="202"/>
                    </a:lnTo>
                    <a:lnTo>
                      <a:pt x="644" y="204"/>
                    </a:lnTo>
                    <a:lnTo>
                      <a:pt x="644" y="205"/>
                    </a:lnTo>
                    <a:lnTo>
                      <a:pt x="643" y="206"/>
                    </a:lnTo>
                    <a:lnTo>
                      <a:pt x="643" y="208"/>
                    </a:lnTo>
                    <a:lnTo>
                      <a:pt x="642" y="210"/>
                    </a:lnTo>
                    <a:lnTo>
                      <a:pt x="642" y="212"/>
                    </a:lnTo>
                    <a:lnTo>
                      <a:pt x="642" y="213"/>
                    </a:lnTo>
                    <a:lnTo>
                      <a:pt x="640" y="216"/>
                    </a:lnTo>
                    <a:lnTo>
                      <a:pt x="639" y="216"/>
                    </a:lnTo>
                    <a:lnTo>
                      <a:pt x="637" y="217"/>
                    </a:lnTo>
                    <a:lnTo>
                      <a:pt x="636" y="222"/>
                    </a:lnTo>
                    <a:lnTo>
                      <a:pt x="635" y="222"/>
                    </a:lnTo>
                    <a:lnTo>
                      <a:pt x="633" y="223"/>
                    </a:lnTo>
                    <a:lnTo>
                      <a:pt x="632" y="223"/>
                    </a:lnTo>
                    <a:lnTo>
                      <a:pt x="632" y="226"/>
                    </a:lnTo>
                    <a:lnTo>
                      <a:pt x="630" y="228"/>
                    </a:lnTo>
                    <a:lnTo>
                      <a:pt x="629" y="227"/>
                    </a:lnTo>
                    <a:lnTo>
                      <a:pt x="628" y="228"/>
                    </a:lnTo>
                    <a:lnTo>
                      <a:pt x="629" y="224"/>
                    </a:lnTo>
                    <a:lnTo>
                      <a:pt x="628" y="224"/>
                    </a:lnTo>
                    <a:lnTo>
                      <a:pt x="626" y="224"/>
                    </a:lnTo>
                    <a:lnTo>
                      <a:pt x="624" y="222"/>
                    </a:lnTo>
                    <a:lnTo>
                      <a:pt x="622" y="219"/>
                    </a:lnTo>
                    <a:lnTo>
                      <a:pt x="622" y="217"/>
                    </a:lnTo>
                    <a:lnTo>
                      <a:pt x="626" y="213"/>
                    </a:lnTo>
                    <a:lnTo>
                      <a:pt x="624" y="215"/>
                    </a:lnTo>
                    <a:lnTo>
                      <a:pt x="622" y="216"/>
                    </a:lnTo>
                    <a:lnTo>
                      <a:pt x="621" y="219"/>
                    </a:lnTo>
                    <a:lnTo>
                      <a:pt x="621" y="222"/>
                    </a:lnTo>
                    <a:lnTo>
                      <a:pt x="622" y="223"/>
                    </a:lnTo>
                    <a:lnTo>
                      <a:pt x="622" y="226"/>
                    </a:lnTo>
                    <a:lnTo>
                      <a:pt x="624" y="227"/>
                    </a:lnTo>
                    <a:lnTo>
                      <a:pt x="625" y="233"/>
                    </a:lnTo>
                    <a:lnTo>
                      <a:pt x="625" y="235"/>
                    </a:lnTo>
                    <a:lnTo>
                      <a:pt x="624" y="241"/>
                    </a:lnTo>
                    <a:lnTo>
                      <a:pt x="621" y="242"/>
                    </a:lnTo>
                    <a:lnTo>
                      <a:pt x="618" y="248"/>
                    </a:lnTo>
                    <a:lnTo>
                      <a:pt x="617" y="251"/>
                    </a:lnTo>
                    <a:lnTo>
                      <a:pt x="617" y="252"/>
                    </a:lnTo>
                    <a:lnTo>
                      <a:pt x="615" y="253"/>
                    </a:lnTo>
                    <a:lnTo>
                      <a:pt x="615" y="252"/>
                    </a:lnTo>
                    <a:lnTo>
                      <a:pt x="615" y="251"/>
                    </a:lnTo>
                    <a:lnTo>
                      <a:pt x="613" y="256"/>
                    </a:lnTo>
                    <a:lnTo>
                      <a:pt x="613" y="256"/>
                    </a:lnTo>
                    <a:lnTo>
                      <a:pt x="611" y="257"/>
                    </a:lnTo>
                    <a:lnTo>
                      <a:pt x="611" y="255"/>
                    </a:lnTo>
                    <a:lnTo>
                      <a:pt x="613" y="252"/>
                    </a:lnTo>
                    <a:lnTo>
                      <a:pt x="614" y="249"/>
                    </a:lnTo>
                    <a:lnTo>
                      <a:pt x="613" y="248"/>
                    </a:lnTo>
                    <a:lnTo>
                      <a:pt x="615" y="246"/>
                    </a:lnTo>
                    <a:lnTo>
                      <a:pt x="614" y="245"/>
                    </a:lnTo>
                    <a:lnTo>
                      <a:pt x="617" y="244"/>
                    </a:lnTo>
                    <a:lnTo>
                      <a:pt x="614" y="244"/>
                    </a:lnTo>
                    <a:lnTo>
                      <a:pt x="613" y="242"/>
                    </a:lnTo>
                    <a:lnTo>
                      <a:pt x="614" y="241"/>
                    </a:lnTo>
                    <a:lnTo>
                      <a:pt x="614" y="241"/>
                    </a:lnTo>
                    <a:lnTo>
                      <a:pt x="613" y="241"/>
                    </a:lnTo>
                    <a:lnTo>
                      <a:pt x="611" y="240"/>
                    </a:lnTo>
                    <a:lnTo>
                      <a:pt x="611" y="241"/>
                    </a:lnTo>
                    <a:lnTo>
                      <a:pt x="608" y="238"/>
                    </a:lnTo>
                    <a:lnTo>
                      <a:pt x="608" y="235"/>
                    </a:lnTo>
                    <a:lnTo>
                      <a:pt x="611" y="233"/>
                    </a:lnTo>
                    <a:lnTo>
                      <a:pt x="611" y="228"/>
                    </a:lnTo>
                    <a:lnTo>
                      <a:pt x="610" y="226"/>
                    </a:lnTo>
                    <a:lnTo>
                      <a:pt x="611" y="223"/>
                    </a:lnTo>
                    <a:lnTo>
                      <a:pt x="613" y="222"/>
                    </a:lnTo>
                    <a:lnTo>
                      <a:pt x="613" y="220"/>
                    </a:lnTo>
                    <a:lnTo>
                      <a:pt x="613" y="217"/>
                    </a:lnTo>
                    <a:lnTo>
                      <a:pt x="613" y="217"/>
                    </a:lnTo>
                    <a:lnTo>
                      <a:pt x="613" y="217"/>
                    </a:lnTo>
                    <a:lnTo>
                      <a:pt x="611" y="220"/>
                    </a:lnTo>
                    <a:lnTo>
                      <a:pt x="608" y="222"/>
                    </a:lnTo>
                    <a:lnTo>
                      <a:pt x="607" y="223"/>
                    </a:lnTo>
                    <a:lnTo>
                      <a:pt x="606" y="223"/>
                    </a:lnTo>
                    <a:lnTo>
                      <a:pt x="607" y="226"/>
                    </a:lnTo>
                    <a:lnTo>
                      <a:pt x="607" y="227"/>
                    </a:lnTo>
                    <a:lnTo>
                      <a:pt x="607" y="231"/>
                    </a:lnTo>
                    <a:lnTo>
                      <a:pt x="607" y="233"/>
                    </a:lnTo>
                    <a:lnTo>
                      <a:pt x="607" y="234"/>
                    </a:lnTo>
                    <a:lnTo>
                      <a:pt x="607" y="237"/>
                    </a:lnTo>
                    <a:lnTo>
                      <a:pt x="607" y="241"/>
                    </a:lnTo>
                    <a:lnTo>
                      <a:pt x="606" y="242"/>
                    </a:lnTo>
                    <a:lnTo>
                      <a:pt x="603" y="238"/>
                    </a:lnTo>
                    <a:lnTo>
                      <a:pt x="600" y="238"/>
                    </a:lnTo>
                    <a:lnTo>
                      <a:pt x="599" y="235"/>
                    </a:lnTo>
                    <a:lnTo>
                      <a:pt x="597" y="234"/>
                    </a:lnTo>
                    <a:lnTo>
                      <a:pt x="596" y="234"/>
                    </a:lnTo>
                    <a:lnTo>
                      <a:pt x="597" y="231"/>
                    </a:lnTo>
                    <a:lnTo>
                      <a:pt x="596" y="233"/>
                    </a:lnTo>
                    <a:lnTo>
                      <a:pt x="596" y="235"/>
                    </a:lnTo>
                    <a:lnTo>
                      <a:pt x="597" y="237"/>
                    </a:lnTo>
                    <a:lnTo>
                      <a:pt x="599" y="238"/>
                    </a:lnTo>
                    <a:lnTo>
                      <a:pt x="603" y="240"/>
                    </a:lnTo>
                    <a:lnTo>
                      <a:pt x="606" y="244"/>
                    </a:lnTo>
                    <a:lnTo>
                      <a:pt x="607" y="245"/>
                    </a:lnTo>
                    <a:lnTo>
                      <a:pt x="607" y="246"/>
                    </a:lnTo>
                    <a:lnTo>
                      <a:pt x="607" y="249"/>
                    </a:lnTo>
                    <a:lnTo>
                      <a:pt x="604" y="249"/>
                    </a:lnTo>
                    <a:lnTo>
                      <a:pt x="604" y="248"/>
                    </a:lnTo>
                    <a:lnTo>
                      <a:pt x="603" y="246"/>
                    </a:lnTo>
                    <a:lnTo>
                      <a:pt x="604" y="249"/>
                    </a:lnTo>
                    <a:lnTo>
                      <a:pt x="607" y="252"/>
                    </a:lnTo>
                    <a:lnTo>
                      <a:pt x="607" y="253"/>
                    </a:lnTo>
                    <a:lnTo>
                      <a:pt x="607" y="255"/>
                    </a:lnTo>
                    <a:lnTo>
                      <a:pt x="607" y="256"/>
                    </a:lnTo>
                    <a:lnTo>
                      <a:pt x="604" y="255"/>
                    </a:lnTo>
                    <a:lnTo>
                      <a:pt x="607" y="257"/>
                    </a:lnTo>
                    <a:lnTo>
                      <a:pt x="606" y="260"/>
                    </a:lnTo>
                    <a:lnTo>
                      <a:pt x="604" y="259"/>
                    </a:lnTo>
                    <a:lnTo>
                      <a:pt x="603" y="256"/>
                    </a:lnTo>
                    <a:lnTo>
                      <a:pt x="600" y="256"/>
                    </a:lnTo>
                    <a:lnTo>
                      <a:pt x="597" y="255"/>
                    </a:lnTo>
                    <a:lnTo>
                      <a:pt x="599" y="257"/>
                    </a:lnTo>
                    <a:lnTo>
                      <a:pt x="601" y="259"/>
                    </a:lnTo>
                    <a:lnTo>
                      <a:pt x="603" y="259"/>
                    </a:lnTo>
                    <a:lnTo>
                      <a:pt x="604" y="262"/>
                    </a:lnTo>
                    <a:lnTo>
                      <a:pt x="607" y="262"/>
                    </a:lnTo>
                    <a:lnTo>
                      <a:pt x="608" y="262"/>
                    </a:lnTo>
                    <a:lnTo>
                      <a:pt x="610" y="263"/>
                    </a:lnTo>
                    <a:lnTo>
                      <a:pt x="610" y="266"/>
                    </a:lnTo>
                    <a:lnTo>
                      <a:pt x="610" y="267"/>
                    </a:lnTo>
                    <a:lnTo>
                      <a:pt x="608" y="267"/>
                    </a:lnTo>
                    <a:lnTo>
                      <a:pt x="607" y="269"/>
                    </a:lnTo>
                    <a:lnTo>
                      <a:pt x="608" y="270"/>
                    </a:lnTo>
                    <a:lnTo>
                      <a:pt x="610" y="273"/>
                    </a:lnTo>
                    <a:lnTo>
                      <a:pt x="608" y="274"/>
                    </a:lnTo>
                    <a:lnTo>
                      <a:pt x="607" y="274"/>
                    </a:lnTo>
                    <a:lnTo>
                      <a:pt x="606" y="274"/>
                    </a:lnTo>
                    <a:lnTo>
                      <a:pt x="603" y="275"/>
                    </a:lnTo>
                    <a:lnTo>
                      <a:pt x="601" y="277"/>
                    </a:lnTo>
                    <a:lnTo>
                      <a:pt x="600" y="275"/>
                    </a:lnTo>
                    <a:lnTo>
                      <a:pt x="599" y="273"/>
                    </a:lnTo>
                    <a:lnTo>
                      <a:pt x="597" y="274"/>
                    </a:lnTo>
                    <a:lnTo>
                      <a:pt x="597" y="278"/>
                    </a:lnTo>
                    <a:lnTo>
                      <a:pt x="597" y="280"/>
                    </a:lnTo>
                    <a:lnTo>
                      <a:pt x="600" y="278"/>
                    </a:lnTo>
                    <a:lnTo>
                      <a:pt x="604" y="278"/>
                    </a:lnTo>
                    <a:lnTo>
                      <a:pt x="606" y="278"/>
                    </a:lnTo>
                    <a:lnTo>
                      <a:pt x="606" y="282"/>
                    </a:lnTo>
                    <a:lnTo>
                      <a:pt x="607" y="282"/>
                    </a:lnTo>
                    <a:lnTo>
                      <a:pt x="607" y="281"/>
                    </a:lnTo>
                    <a:lnTo>
                      <a:pt x="608" y="278"/>
                    </a:lnTo>
                    <a:lnTo>
                      <a:pt x="610" y="278"/>
                    </a:lnTo>
                    <a:lnTo>
                      <a:pt x="611" y="281"/>
                    </a:lnTo>
                    <a:lnTo>
                      <a:pt x="610" y="284"/>
                    </a:lnTo>
                    <a:lnTo>
                      <a:pt x="610" y="284"/>
                    </a:lnTo>
                    <a:lnTo>
                      <a:pt x="607" y="285"/>
                    </a:lnTo>
                    <a:lnTo>
                      <a:pt x="606" y="288"/>
                    </a:lnTo>
                    <a:lnTo>
                      <a:pt x="604" y="288"/>
                    </a:lnTo>
                    <a:lnTo>
                      <a:pt x="603" y="288"/>
                    </a:lnTo>
                    <a:lnTo>
                      <a:pt x="600" y="288"/>
                    </a:lnTo>
                    <a:lnTo>
                      <a:pt x="600" y="285"/>
                    </a:lnTo>
                    <a:lnTo>
                      <a:pt x="599" y="287"/>
                    </a:lnTo>
                    <a:lnTo>
                      <a:pt x="597" y="288"/>
                    </a:lnTo>
                    <a:lnTo>
                      <a:pt x="596" y="287"/>
                    </a:lnTo>
                    <a:lnTo>
                      <a:pt x="595" y="287"/>
                    </a:lnTo>
                    <a:lnTo>
                      <a:pt x="596" y="288"/>
                    </a:lnTo>
                    <a:lnTo>
                      <a:pt x="599" y="289"/>
                    </a:lnTo>
                    <a:lnTo>
                      <a:pt x="599" y="291"/>
                    </a:lnTo>
                    <a:lnTo>
                      <a:pt x="599" y="291"/>
                    </a:lnTo>
                    <a:lnTo>
                      <a:pt x="599" y="292"/>
                    </a:lnTo>
                    <a:lnTo>
                      <a:pt x="595" y="293"/>
                    </a:lnTo>
                    <a:lnTo>
                      <a:pt x="593" y="292"/>
                    </a:lnTo>
                    <a:lnTo>
                      <a:pt x="595" y="295"/>
                    </a:lnTo>
                    <a:lnTo>
                      <a:pt x="599" y="295"/>
                    </a:lnTo>
                    <a:lnTo>
                      <a:pt x="600" y="292"/>
                    </a:lnTo>
                    <a:lnTo>
                      <a:pt x="601" y="293"/>
                    </a:lnTo>
                    <a:lnTo>
                      <a:pt x="601" y="293"/>
                    </a:lnTo>
                    <a:lnTo>
                      <a:pt x="600" y="296"/>
                    </a:lnTo>
                    <a:lnTo>
                      <a:pt x="597" y="298"/>
                    </a:lnTo>
                    <a:lnTo>
                      <a:pt x="597" y="296"/>
                    </a:lnTo>
                    <a:lnTo>
                      <a:pt x="596" y="296"/>
                    </a:lnTo>
                    <a:lnTo>
                      <a:pt x="595" y="298"/>
                    </a:lnTo>
                    <a:lnTo>
                      <a:pt x="592" y="298"/>
                    </a:lnTo>
                    <a:lnTo>
                      <a:pt x="585" y="300"/>
                    </a:lnTo>
                    <a:lnTo>
                      <a:pt x="578" y="306"/>
                    </a:lnTo>
                    <a:lnTo>
                      <a:pt x="577" y="310"/>
                    </a:lnTo>
                    <a:lnTo>
                      <a:pt x="575" y="310"/>
                    </a:lnTo>
                    <a:lnTo>
                      <a:pt x="574" y="310"/>
                    </a:lnTo>
                    <a:lnTo>
                      <a:pt x="570" y="310"/>
                    </a:lnTo>
                    <a:lnTo>
                      <a:pt x="567" y="313"/>
                    </a:lnTo>
                    <a:lnTo>
                      <a:pt x="563" y="320"/>
                    </a:lnTo>
                    <a:lnTo>
                      <a:pt x="563" y="321"/>
                    </a:lnTo>
                    <a:lnTo>
                      <a:pt x="560" y="322"/>
                    </a:lnTo>
                    <a:lnTo>
                      <a:pt x="559" y="322"/>
                    </a:lnTo>
                    <a:lnTo>
                      <a:pt x="559" y="324"/>
                    </a:lnTo>
                    <a:lnTo>
                      <a:pt x="556" y="327"/>
                    </a:lnTo>
                    <a:lnTo>
                      <a:pt x="554" y="327"/>
                    </a:lnTo>
                    <a:lnTo>
                      <a:pt x="553" y="327"/>
                    </a:lnTo>
                    <a:lnTo>
                      <a:pt x="553" y="328"/>
                    </a:lnTo>
                    <a:lnTo>
                      <a:pt x="550" y="328"/>
                    </a:lnTo>
                    <a:lnTo>
                      <a:pt x="549" y="329"/>
                    </a:lnTo>
                    <a:lnTo>
                      <a:pt x="545" y="329"/>
                    </a:lnTo>
                    <a:lnTo>
                      <a:pt x="543" y="331"/>
                    </a:lnTo>
                    <a:lnTo>
                      <a:pt x="542" y="331"/>
                    </a:lnTo>
                    <a:lnTo>
                      <a:pt x="541" y="332"/>
                    </a:lnTo>
                    <a:lnTo>
                      <a:pt x="538" y="332"/>
                    </a:lnTo>
                    <a:lnTo>
                      <a:pt x="537" y="333"/>
                    </a:lnTo>
                    <a:lnTo>
                      <a:pt x="538" y="333"/>
                    </a:lnTo>
                    <a:lnTo>
                      <a:pt x="538" y="336"/>
                    </a:lnTo>
                    <a:lnTo>
                      <a:pt x="537" y="339"/>
                    </a:lnTo>
                    <a:lnTo>
                      <a:pt x="535" y="339"/>
                    </a:lnTo>
                    <a:lnTo>
                      <a:pt x="534" y="340"/>
                    </a:lnTo>
                    <a:lnTo>
                      <a:pt x="531" y="340"/>
                    </a:lnTo>
                    <a:lnTo>
                      <a:pt x="530" y="345"/>
                    </a:lnTo>
                    <a:lnTo>
                      <a:pt x="527" y="349"/>
                    </a:lnTo>
                    <a:lnTo>
                      <a:pt x="527" y="353"/>
                    </a:lnTo>
                    <a:lnTo>
                      <a:pt x="527" y="361"/>
                    </a:lnTo>
                    <a:lnTo>
                      <a:pt x="527" y="365"/>
                    </a:lnTo>
                    <a:lnTo>
                      <a:pt x="525" y="371"/>
                    </a:lnTo>
                    <a:lnTo>
                      <a:pt x="528" y="375"/>
                    </a:lnTo>
                    <a:lnTo>
                      <a:pt x="528" y="380"/>
                    </a:lnTo>
                    <a:lnTo>
                      <a:pt x="530" y="382"/>
                    </a:lnTo>
                    <a:lnTo>
                      <a:pt x="531" y="389"/>
                    </a:lnTo>
                    <a:lnTo>
                      <a:pt x="532" y="392"/>
                    </a:lnTo>
                    <a:lnTo>
                      <a:pt x="534" y="393"/>
                    </a:lnTo>
                    <a:lnTo>
                      <a:pt x="532" y="397"/>
                    </a:lnTo>
                    <a:lnTo>
                      <a:pt x="532" y="400"/>
                    </a:lnTo>
                    <a:lnTo>
                      <a:pt x="532" y="401"/>
                    </a:lnTo>
                    <a:lnTo>
                      <a:pt x="534" y="411"/>
                    </a:lnTo>
                    <a:lnTo>
                      <a:pt x="537" y="412"/>
                    </a:lnTo>
                    <a:lnTo>
                      <a:pt x="538" y="416"/>
                    </a:lnTo>
                    <a:lnTo>
                      <a:pt x="537" y="418"/>
                    </a:lnTo>
                    <a:lnTo>
                      <a:pt x="537" y="418"/>
                    </a:lnTo>
                    <a:lnTo>
                      <a:pt x="537" y="423"/>
                    </a:lnTo>
                    <a:lnTo>
                      <a:pt x="535" y="425"/>
                    </a:lnTo>
                    <a:lnTo>
                      <a:pt x="537" y="426"/>
                    </a:lnTo>
                    <a:lnTo>
                      <a:pt x="534" y="432"/>
                    </a:lnTo>
                    <a:lnTo>
                      <a:pt x="532" y="434"/>
                    </a:lnTo>
                    <a:lnTo>
                      <a:pt x="531" y="437"/>
                    </a:lnTo>
                    <a:lnTo>
                      <a:pt x="531" y="440"/>
                    </a:lnTo>
                    <a:lnTo>
                      <a:pt x="528" y="441"/>
                    </a:lnTo>
                    <a:lnTo>
                      <a:pt x="525" y="441"/>
                    </a:lnTo>
                    <a:lnTo>
                      <a:pt x="523" y="441"/>
                    </a:lnTo>
                    <a:lnTo>
                      <a:pt x="523" y="440"/>
                    </a:lnTo>
                    <a:lnTo>
                      <a:pt x="520" y="439"/>
                    </a:lnTo>
                    <a:lnTo>
                      <a:pt x="521" y="439"/>
                    </a:lnTo>
                    <a:lnTo>
                      <a:pt x="517" y="436"/>
                    </a:lnTo>
                    <a:lnTo>
                      <a:pt x="519" y="433"/>
                    </a:lnTo>
                    <a:lnTo>
                      <a:pt x="517" y="432"/>
                    </a:lnTo>
                    <a:lnTo>
                      <a:pt x="514" y="432"/>
                    </a:lnTo>
                    <a:lnTo>
                      <a:pt x="514" y="430"/>
                    </a:lnTo>
                    <a:lnTo>
                      <a:pt x="514" y="427"/>
                    </a:lnTo>
                    <a:lnTo>
                      <a:pt x="513" y="425"/>
                    </a:lnTo>
                    <a:lnTo>
                      <a:pt x="510" y="422"/>
                    </a:lnTo>
                    <a:lnTo>
                      <a:pt x="510" y="421"/>
                    </a:lnTo>
                    <a:lnTo>
                      <a:pt x="512" y="419"/>
                    </a:lnTo>
                    <a:lnTo>
                      <a:pt x="512" y="416"/>
                    </a:lnTo>
                    <a:lnTo>
                      <a:pt x="513" y="415"/>
                    </a:lnTo>
                    <a:lnTo>
                      <a:pt x="512" y="415"/>
                    </a:lnTo>
                    <a:lnTo>
                      <a:pt x="510" y="415"/>
                    </a:lnTo>
                    <a:lnTo>
                      <a:pt x="510" y="416"/>
                    </a:lnTo>
                    <a:lnTo>
                      <a:pt x="509" y="416"/>
                    </a:lnTo>
                    <a:lnTo>
                      <a:pt x="509" y="415"/>
                    </a:lnTo>
                    <a:lnTo>
                      <a:pt x="508" y="415"/>
                    </a:lnTo>
                    <a:lnTo>
                      <a:pt x="508" y="414"/>
                    </a:lnTo>
                    <a:lnTo>
                      <a:pt x="505" y="412"/>
                    </a:lnTo>
                    <a:lnTo>
                      <a:pt x="505" y="410"/>
                    </a:lnTo>
                    <a:lnTo>
                      <a:pt x="505" y="408"/>
                    </a:lnTo>
                    <a:lnTo>
                      <a:pt x="508" y="403"/>
                    </a:lnTo>
                    <a:lnTo>
                      <a:pt x="508" y="400"/>
                    </a:lnTo>
                    <a:lnTo>
                      <a:pt x="506" y="400"/>
                    </a:lnTo>
                    <a:lnTo>
                      <a:pt x="505" y="400"/>
                    </a:lnTo>
                    <a:lnTo>
                      <a:pt x="505" y="401"/>
                    </a:lnTo>
                    <a:lnTo>
                      <a:pt x="503" y="404"/>
                    </a:lnTo>
                    <a:lnTo>
                      <a:pt x="503" y="404"/>
                    </a:lnTo>
                    <a:lnTo>
                      <a:pt x="501" y="401"/>
                    </a:lnTo>
                    <a:lnTo>
                      <a:pt x="501" y="400"/>
                    </a:lnTo>
                    <a:lnTo>
                      <a:pt x="503" y="394"/>
                    </a:lnTo>
                    <a:lnTo>
                      <a:pt x="506" y="389"/>
                    </a:lnTo>
                    <a:lnTo>
                      <a:pt x="506" y="386"/>
                    </a:lnTo>
                    <a:lnTo>
                      <a:pt x="505" y="382"/>
                    </a:lnTo>
                    <a:lnTo>
                      <a:pt x="502" y="382"/>
                    </a:lnTo>
                    <a:lnTo>
                      <a:pt x="501" y="380"/>
                    </a:lnTo>
                    <a:lnTo>
                      <a:pt x="501" y="379"/>
                    </a:lnTo>
                    <a:lnTo>
                      <a:pt x="501" y="379"/>
                    </a:lnTo>
                    <a:lnTo>
                      <a:pt x="498" y="378"/>
                    </a:lnTo>
                    <a:lnTo>
                      <a:pt x="498" y="375"/>
                    </a:lnTo>
                    <a:lnTo>
                      <a:pt x="496" y="375"/>
                    </a:lnTo>
                    <a:lnTo>
                      <a:pt x="495" y="374"/>
                    </a:lnTo>
                    <a:lnTo>
                      <a:pt x="494" y="369"/>
                    </a:lnTo>
                    <a:lnTo>
                      <a:pt x="491" y="368"/>
                    </a:lnTo>
                    <a:lnTo>
                      <a:pt x="490" y="367"/>
                    </a:lnTo>
                    <a:lnTo>
                      <a:pt x="487" y="367"/>
                    </a:lnTo>
                    <a:lnTo>
                      <a:pt x="485" y="368"/>
                    </a:lnTo>
                    <a:lnTo>
                      <a:pt x="485" y="369"/>
                    </a:lnTo>
                    <a:lnTo>
                      <a:pt x="484" y="369"/>
                    </a:lnTo>
                    <a:lnTo>
                      <a:pt x="484" y="369"/>
                    </a:lnTo>
                    <a:lnTo>
                      <a:pt x="480" y="372"/>
                    </a:lnTo>
                    <a:lnTo>
                      <a:pt x="477" y="374"/>
                    </a:lnTo>
                    <a:lnTo>
                      <a:pt x="474" y="374"/>
                    </a:lnTo>
                    <a:lnTo>
                      <a:pt x="473" y="372"/>
                    </a:lnTo>
                    <a:lnTo>
                      <a:pt x="473" y="371"/>
                    </a:lnTo>
                    <a:lnTo>
                      <a:pt x="474" y="372"/>
                    </a:lnTo>
                    <a:lnTo>
                      <a:pt x="474" y="372"/>
                    </a:lnTo>
                    <a:lnTo>
                      <a:pt x="474" y="371"/>
                    </a:lnTo>
                    <a:lnTo>
                      <a:pt x="473" y="369"/>
                    </a:lnTo>
                    <a:lnTo>
                      <a:pt x="469" y="367"/>
                    </a:lnTo>
                    <a:lnTo>
                      <a:pt x="470" y="367"/>
                    </a:lnTo>
                    <a:lnTo>
                      <a:pt x="472" y="368"/>
                    </a:lnTo>
                    <a:lnTo>
                      <a:pt x="472" y="367"/>
                    </a:lnTo>
                    <a:lnTo>
                      <a:pt x="469" y="365"/>
                    </a:lnTo>
                    <a:lnTo>
                      <a:pt x="469" y="364"/>
                    </a:lnTo>
                    <a:lnTo>
                      <a:pt x="467" y="364"/>
                    </a:lnTo>
                    <a:lnTo>
                      <a:pt x="467" y="364"/>
                    </a:lnTo>
                    <a:lnTo>
                      <a:pt x="469" y="367"/>
                    </a:lnTo>
                    <a:lnTo>
                      <a:pt x="466" y="365"/>
                    </a:lnTo>
                    <a:lnTo>
                      <a:pt x="465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58" y="363"/>
                    </a:lnTo>
                    <a:lnTo>
                      <a:pt x="462" y="363"/>
                    </a:lnTo>
                    <a:lnTo>
                      <a:pt x="463" y="363"/>
                    </a:lnTo>
                    <a:lnTo>
                      <a:pt x="462" y="361"/>
                    </a:lnTo>
                    <a:lnTo>
                      <a:pt x="459" y="361"/>
                    </a:lnTo>
                    <a:lnTo>
                      <a:pt x="456" y="363"/>
                    </a:lnTo>
                    <a:lnTo>
                      <a:pt x="455" y="363"/>
                    </a:lnTo>
                    <a:lnTo>
                      <a:pt x="451" y="363"/>
                    </a:lnTo>
                    <a:lnTo>
                      <a:pt x="449" y="361"/>
                    </a:lnTo>
                    <a:lnTo>
                      <a:pt x="448" y="363"/>
                    </a:lnTo>
                    <a:lnTo>
                      <a:pt x="444" y="363"/>
                    </a:lnTo>
                    <a:lnTo>
                      <a:pt x="443" y="363"/>
                    </a:lnTo>
                    <a:lnTo>
                      <a:pt x="440" y="361"/>
                    </a:lnTo>
                    <a:lnTo>
                      <a:pt x="440" y="360"/>
                    </a:lnTo>
                    <a:lnTo>
                      <a:pt x="440" y="358"/>
                    </a:lnTo>
                    <a:lnTo>
                      <a:pt x="438" y="357"/>
                    </a:lnTo>
                    <a:lnTo>
                      <a:pt x="437" y="360"/>
                    </a:lnTo>
                    <a:lnTo>
                      <a:pt x="436" y="363"/>
                    </a:lnTo>
                    <a:lnTo>
                      <a:pt x="434" y="361"/>
                    </a:lnTo>
                    <a:lnTo>
                      <a:pt x="433" y="363"/>
                    </a:lnTo>
                    <a:lnTo>
                      <a:pt x="430" y="361"/>
                    </a:lnTo>
                    <a:lnTo>
                      <a:pt x="422" y="363"/>
                    </a:lnTo>
                    <a:lnTo>
                      <a:pt x="419" y="365"/>
                    </a:lnTo>
                    <a:lnTo>
                      <a:pt x="415" y="367"/>
                    </a:lnTo>
                    <a:lnTo>
                      <a:pt x="412" y="369"/>
                    </a:lnTo>
                    <a:lnTo>
                      <a:pt x="412" y="371"/>
                    </a:lnTo>
                    <a:lnTo>
                      <a:pt x="415" y="371"/>
                    </a:lnTo>
                    <a:lnTo>
                      <a:pt x="416" y="369"/>
                    </a:lnTo>
                    <a:lnTo>
                      <a:pt x="416" y="369"/>
                    </a:lnTo>
                    <a:lnTo>
                      <a:pt x="418" y="371"/>
                    </a:lnTo>
                    <a:lnTo>
                      <a:pt x="420" y="371"/>
                    </a:lnTo>
                    <a:lnTo>
                      <a:pt x="419" y="372"/>
                    </a:lnTo>
                    <a:lnTo>
                      <a:pt x="415" y="374"/>
                    </a:lnTo>
                    <a:lnTo>
                      <a:pt x="415" y="376"/>
                    </a:lnTo>
                    <a:lnTo>
                      <a:pt x="416" y="378"/>
                    </a:lnTo>
                    <a:lnTo>
                      <a:pt x="420" y="379"/>
                    </a:lnTo>
                    <a:lnTo>
                      <a:pt x="423" y="382"/>
                    </a:lnTo>
                    <a:lnTo>
                      <a:pt x="423" y="383"/>
                    </a:lnTo>
                    <a:lnTo>
                      <a:pt x="420" y="383"/>
                    </a:lnTo>
                    <a:lnTo>
                      <a:pt x="420" y="385"/>
                    </a:lnTo>
                    <a:lnTo>
                      <a:pt x="420" y="382"/>
                    </a:lnTo>
                    <a:lnTo>
                      <a:pt x="419" y="382"/>
                    </a:lnTo>
                    <a:lnTo>
                      <a:pt x="418" y="382"/>
                    </a:lnTo>
                    <a:lnTo>
                      <a:pt x="416" y="379"/>
                    </a:lnTo>
                    <a:lnTo>
                      <a:pt x="414" y="379"/>
                    </a:lnTo>
                    <a:lnTo>
                      <a:pt x="412" y="376"/>
                    </a:lnTo>
                    <a:lnTo>
                      <a:pt x="409" y="376"/>
                    </a:lnTo>
                    <a:lnTo>
                      <a:pt x="411" y="379"/>
                    </a:lnTo>
                    <a:lnTo>
                      <a:pt x="411" y="382"/>
                    </a:lnTo>
                    <a:lnTo>
                      <a:pt x="408" y="383"/>
                    </a:lnTo>
                    <a:lnTo>
                      <a:pt x="408" y="382"/>
                    </a:lnTo>
                    <a:lnTo>
                      <a:pt x="405" y="379"/>
                    </a:lnTo>
                    <a:lnTo>
                      <a:pt x="404" y="380"/>
                    </a:lnTo>
                    <a:lnTo>
                      <a:pt x="402" y="383"/>
                    </a:lnTo>
                    <a:lnTo>
                      <a:pt x="398" y="382"/>
                    </a:lnTo>
                    <a:lnTo>
                      <a:pt x="397" y="380"/>
                    </a:lnTo>
                    <a:lnTo>
                      <a:pt x="394" y="380"/>
                    </a:lnTo>
                    <a:lnTo>
                      <a:pt x="393" y="380"/>
                    </a:lnTo>
                    <a:lnTo>
                      <a:pt x="394" y="379"/>
                    </a:lnTo>
                    <a:lnTo>
                      <a:pt x="397" y="378"/>
                    </a:lnTo>
                    <a:lnTo>
                      <a:pt x="396" y="376"/>
                    </a:lnTo>
                    <a:lnTo>
                      <a:pt x="393" y="376"/>
                    </a:lnTo>
                    <a:lnTo>
                      <a:pt x="391" y="375"/>
                    </a:lnTo>
                    <a:lnTo>
                      <a:pt x="391" y="374"/>
                    </a:lnTo>
                    <a:lnTo>
                      <a:pt x="391" y="372"/>
                    </a:lnTo>
                    <a:lnTo>
                      <a:pt x="389" y="374"/>
                    </a:lnTo>
                    <a:lnTo>
                      <a:pt x="387" y="372"/>
                    </a:lnTo>
                    <a:lnTo>
                      <a:pt x="389" y="371"/>
                    </a:lnTo>
                    <a:lnTo>
                      <a:pt x="387" y="371"/>
                    </a:lnTo>
                    <a:lnTo>
                      <a:pt x="385" y="371"/>
                    </a:lnTo>
                    <a:lnTo>
                      <a:pt x="385" y="372"/>
                    </a:lnTo>
                    <a:lnTo>
                      <a:pt x="385" y="375"/>
                    </a:lnTo>
                    <a:lnTo>
                      <a:pt x="383" y="375"/>
                    </a:lnTo>
                    <a:lnTo>
                      <a:pt x="375" y="374"/>
                    </a:lnTo>
                    <a:lnTo>
                      <a:pt x="373" y="372"/>
                    </a:lnTo>
                    <a:lnTo>
                      <a:pt x="368" y="371"/>
                    </a:lnTo>
                    <a:lnTo>
                      <a:pt x="364" y="371"/>
                    </a:lnTo>
                    <a:lnTo>
                      <a:pt x="360" y="372"/>
                    </a:lnTo>
                    <a:lnTo>
                      <a:pt x="358" y="374"/>
                    </a:lnTo>
                    <a:lnTo>
                      <a:pt x="356" y="374"/>
                    </a:lnTo>
                    <a:lnTo>
                      <a:pt x="354" y="376"/>
                    </a:lnTo>
                    <a:lnTo>
                      <a:pt x="351" y="378"/>
                    </a:lnTo>
                    <a:lnTo>
                      <a:pt x="351" y="375"/>
                    </a:lnTo>
                    <a:lnTo>
                      <a:pt x="351" y="372"/>
                    </a:lnTo>
                    <a:lnTo>
                      <a:pt x="353" y="371"/>
                    </a:lnTo>
                    <a:lnTo>
                      <a:pt x="351" y="368"/>
                    </a:lnTo>
                    <a:lnTo>
                      <a:pt x="351" y="369"/>
                    </a:lnTo>
                    <a:lnTo>
                      <a:pt x="349" y="372"/>
                    </a:lnTo>
                    <a:lnTo>
                      <a:pt x="347" y="372"/>
                    </a:lnTo>
                    <a:lnTo>
                      <a:pt x="346" y="369"/>
                    </a:lnTo>
                    <a:lnTo>
                      <a:pt x="347" y="374"/>
                    </a:lnTo>
                    <a:lnTo>
                      <a:pt x="347" y="376"/>
                    </a:lnTo>
                    <a:lnTo>
                      <a:pt x="347" y="379"/>
                    </a:lnTo>
                    <a:lnTo>
                      <a:pt x="346" y="380"/>
                    </a:lnTo>
                    <a:lnTo>
                      <a:pt x="344" y="380"/>
                    </a:lnTo>
                    <a:lnTo>
                      <a:pt x="340" y="385"/>
                    </a:lnTo>
                    <a:lnTo>
                      <a:pt x="335" y="387"/>
                    </a:lnTo>
                    <a:lnTo>
                      <a:pt x="333" y="387"/>
                    </a:lnTo>
                    <a:lnTo>
                      <a:pt x="331" y="389"/>
                    </a:lnTo>
                    <a:lnTo>
                      <a:pt x="328" y="389"/>
                    </a:lnTo>
                    <a:lnTo>
                      <a:pt x="331" y="387"/>
                    </a:lnTo>
                    <a:lnTo>
                      <a:pt x="329" y="386"/>
                    </a:lnTo>
                    <a:lnTo>
                      <a:pt x="328" y="386"/>
                    </a:lnTo>
                    <a:lnTo>
                      <a:pt x="326" y="386"/>
                    </a:lnTo>
                    <a:lnTo>
                      <a:pt x="324" y="387"/>
                    </a:lnTo>
                    <a:lnTo>
                      <a:pt x="325" y="389"/>
                    </a:lnTo>
                    <a:lnTo>
                      <a:pt x="322" y="390"/>
                    </a:lnTo>
                    <a:lnTo>
                      <a:pt x="321" y="389"/>
                    </a:lnTo>
                    <a:lnTo>
                      <a:pt x="321" y="392"/>
                    </a:lnTo>
                    <a:lnTo>
                      <a:pt x="320" y="393"/>
                    </a:lnTo>
                    <a:lnTo>
                      <a:pt x="318" y="392"/>
                    </a:lnTo>
                    <a:lnTo>
                      <a:pt x="315" y="396"/>
                    </a:lnTo>
                    <a:lnTo>
                      <a:pt x="317" y="397"/>
                    </a:lnTo>
                    <a:lnTo>
                      <a:pt x="314" y="398"/>
                    </a:lnTo>
                    <a:lnTo>
                      <a:pt x="313" y="400"/>
                    </a:lnTo>
                    <a:lnTo>
                      <a:pt x="313" y="405"/>
                    </a:lnTo>
                    <a:lnTo>
                      <a:pt x="311" y="407"/>
                    </a:lnTo>
                    <a:lnTo>
                      <a:pt x="310" y="411"/>
                    </a:lnTo>
                    <a:lnTo>
                      <a:pt x="309" y="415"/>
                    </a:lnTo>
                    <a:lnTo>
                      <a:pt x="310" y="416"/>
                    </a:lnTo>
                    <a:lnTo>
                      <a:pt x="310" y="422"/>
                    </a:lnTo>
                    <a:lnTo>
                      <a:pt x="310" y="423"/>
                    </a:lnTo>
                    <a:lnTo>
                      <a:pt x="310" y="427"/>
                    </a:lnTo>
                    <a:lnTo>
                      <a:pt x="309" y="430"/>
                    </a:lnTo>
                    <a:lnTo>
                      <a:pt x="307" y="430"/>
                    </a:lnTo>
                    <a:lnTo>
                      <a:pt x="306" y="429"/>
                    </a:lnTo>
                    <a:lnTo>
                      <a:pt x="304" y="427"/>
                    </a:lnTo>
                    <a:lnTo>
                      <a:pt x="302" y="426"/>
                    </a:lnTo>
                    <a:lnTo>
                      <a:pt x="297" y="425"/>
                    </a:lnTo>
                    <a:lnTo>
                      <a:pt x="295" y="423"/>
                    </a:lnTo>
                    <a:lnTo>
                      <a:pt x="293" y="422"/>
                    </a:lnTo>
                    <a:lnTo>
                      <a:pt x="292" y="422"/>
                    </a:lnTo>
                    <a:lnTo>
                      <a:pt x="291" y="422"/>
                    </a:lnTo>
                    <a:lnTo>
                      <a:pt x="289" y="422"/>
                    </a:lnTo>
                    <a:lnTo>
                      <a:pt x="288" y="421"/>
                    </a:lnTo>
                    <a:lnTo>
                      <a:pt x="289" y="416"/>
                    </a:lnTo>
                    <a:lnTo>
                      <a:pt x="286" y="410"/>
                    </a:lnTo>
                    <a:lnTo>
                      <a:pt x="286" y="408"/>
                    </a:lnTo>
                    <a:lnTo>
                      <a:pt x="286" y="408"/>
                    </a:lnTo>
                    <a:lnTo>
                      <a:pt x="286" y="405"/>
                    </a:lnTo>
                    <a:lnTo>
                      <a:pt x="286" y="403"/>
                    </a:lnTo>
                    <a:lnTo>
                      <a:pt x="284" y="400"/>
                    </a:lnTo>
                    <a:lnTo>
                      <a:pt x="282" y="398"/>
                    </a:lnTo>
                    <a:lnTo>
                      <a:pt x="282" y="396"/>
                    </a:lnTo>
                    <a:lnTo>
                      <a:pt x="280" y="394"/>
                    </a:lnTo>
                    <a:lnTo>
                      <a:pt x="280" y="393"/>
                    </a:lnTo>
                    <a:lnTo>
                      <a:pt x="278" y="392"/>
                    </a:lnTo>
                    <a:lnTo>
                      <a:pt x="277" y="387"/>
                    </a:lnTo>
                    <a:lnTo>
                      <a:pt x="277" y="386"/>
                    </a:lnTo>
                    <a:lnTo>
                      <a:pt x="274" y="385"/>
                    </a:lnTo>
                    <a:lnTo>
                      <a:pt x="274" y="382"/>
                    </a:lnTo>
                    <a:lnTo>
                      <a:pt x="274" y="379"/>
                    </a:lnTo>
                    <a:lnTo>
                      <a:pt x="274" y="379"/>
                    </a:lnTo>
                    <a:lnTo>
                      <a:pt x="273" y="376"/>
                    </a:lnTo>
                    <a:lnTo>
                      <a:pt x="270" y="372"/>
                    </a:lnTo>
                    <a:lnTo>
                      <a:pt x="268" y="371"/>
                    </a:lnTo>
                    <a:lnTo>
                      <a:pt x="267" y="368"/>
                    </a:lnTo>
                    <a:lnTo>
                      <a:pt x="264" y="368"/>
                    </a:lnTo>
                    <a:lnTo>
                      <a:pt x="263" y="368"/>
                    </a:lnTo>
                    <a:lnTo>
                      <a:pt x="263" y="367"/>
                    </a:lnTo>
                    <a:lnTo>
                      <a:pt x="262" y="367"/>
                    </a:lnTo>
                    <a:lnTo>
                      <a:pt x="259" y="367"/>
                    </a:lnTo>
                    <a:lnTo>
                      <a:pt x="257" y="367"/>
                    </a:lnTo>
                    <a:lnTo>
                      <a:pt x="255" y="367"/>
                    </a:lnTo>
                    <a:lnTo>
                      <a:pt x="253" y="368"/>
                    </a:lnTo>
                    <a:lnTo>
                      <a:pt x="253" y="368"/>
                    </a:lnTo>
                    <a:lnTo>
                      <a:pt x="252" y="368"/>
                    </a:lnTo>
                    <a:lnTo>
                      <a:pt x="252" y="368"/>
                    </a:lnTo>
                    <a:lnTo>
                      <a:pt x="250" y="368"/>
                    </a:lnTo>
                    <a:lnTo>
                      <a:pt x="249" y="369"/>
                    </a:lnTo>
                    <a:lnTo>
                      <a:pt x="246" y="374"/>
                    </a:lnTo>
                    <a:lnTo>
                      <a:pt x="245" y="375"/>
                    </a:lnTo>
                    <a:lnTo>
                      <a:pt x="246" y="375"/>
                    </a:lnTo>
                    <a:lnTo>
                      <a:pt x="245" y="376"/>
                    </a:lnTo>
                    <a:lnTo>
                      <a:pt x="244" y="376"/>
                    </a:lnTo>
                    <a:lnTo>
                      <a:pt x="242" y="378"/>
                    </a:lnTo>
                    <a:lnTo>
                      <a:pt x="242" y="379"/>
                    </a:lnTo>
                    <a:lnTo>
                      <a:pt x="241" y="379"/>
                    </a:lnTo>
                    <a:lnTo>
                      <a:pt x="239" y="379"/>
                    </a:lnTo>
                    <a:lnTo>
                      <a:pt x="239" y="379"/>
                    </a:lnTo>
                    <a:lnTo>
                      <a:pt x="237" y="378"/>
                    </a:lnTo>
                    <a:lnTo>
                      <a:pt x="234" y="376"/>
                    </a:lnTo>
                    <a:lnTo>
                      <a:pt x="234" y="375"/>
                    </a:lnTo>
                    <a:lnTo>
                      <a:pt x="231" y="374"/>
                    </a:lnTo>
                    <a:lnTo>
                      <a:pt x="230" y="374"/>
                    </a:lnTo>
                    <a:lnTo>
                      <a:pt x="228" y="374"/>
                    </a:lnTo>
                    <a:lnTo>
                      <a:pt x="228" y="372"/>
                    </a:lnTo>
                    <a:lnTo>
                      <a:pt x="228" y="371"/>
                    </a:lnTo>
                    <a:lnTo>
                      <a:pt x="227" y="371"/>
                    </a:lnTo>
                    <a:lnTo>
                      <a:pt x="226" y="371"/>
                    </a:lnTo>
                    <a:lnTo>
                      <a:pt x="224" y="369"/>
                    </a:lnTo>
                    <a:lnTo>
                      <a:pt x="224" y="369"/>
                    </a:lnTo>
                    <a:lnTo>
                      <a:pt x="224" y="369"/>
                    </a:lnTo>
                    <a:lnTo>
                      <a:pt x="223" y="367"/>
                    </a:lnTo>
                    <a:lnTo>
                      <a:pt x="221" y="365"/>
                    </a:lnTo>
                    <a:lnTo>
                      <a:pt x="219" y="363"/>
                    </a:lnTo>
                    <a:lnTo>
                      <a:pt x="219" y="361"/>
                    </a:lnTo>
                    <a:lnTo>
                      <a:pt x="220" y="361"/>
                    </a:lnTo>
                    <a:lnTo>
                      <a:pt x="221" y="361"/>
                    </a:lnTo>
                    <a:lnTo>
                      <a:pt x="221" y="358"/>
                    </a:lnTo>
                    <a:lnTo>
                      <a:pt x="220" y="357"/>
                    </a:lnTo>
                    <a:lnTo>
                      <a:pt x="220" y="356"/>
                    </a:lnTo>
                    <a:lnTo>
                      <a:pt x="219" y="356"/>
                    </a:lnTo>
                    <a:lnTo>
                      <a:pt x="217" y="354"/>
                    </a:lnTo>
                    <a:lnTo>
                      <a:pt x="217" y="351"/>
                    </a:lnTo>
                    <a:lnTo>
                      <a:pt x="216" y="350"/>
                    </a:lnTo>
                    <a:lnTo>
                      <a:pt x="215" y="349"/>
                    </a:lnTo>
                    <a:lnTo>
                      <a:pt x="213" y="349"/>
                    </a:lnTo>
                    <a:lnTo>
                      <a:pt x="213" y="347"/>
                    </a:lnTo>
                    <a:lnTo>
                      <a:pt x="213" y="346"/>
                    </a:lnTo>
                    <a:lnTo>
                      <a:pt x="212" y="345"/>
                    </a:lnTo>
                    <a:lnTo>
                      <a:pt x="209" y="343"/>
                    </a:lnTo>
                    <a:lnTo>
                      <a:pt x="210" y="342"/>
                    </a:lnTo>
                    <a:lnTo>
                      <a:pt x="209" y="340"/>
                    </a:lnTo>
                    <a:lnTo>
                      <a:pt x="208" y="340"/>
                    </a:lnTo>
                    <a:lnTo>
                      <a:pt x="208" y="339"/>
                    </a:lnTo>
                    <a:lnTo>
                      <a:pt x="206" y="338"/>
                    </a:lnTo>
                    <a:lnTo>
                      <a:pt x="204" y="335"/>
                    </a:lnTo>
                    <a:lnTo>
                      <a:pt x="202" y="333"/>
                    </a:lnTo>
                    <a:lnTo>
                      <a:pt x="180" y="332"/>
                    </a:lnTo>
                    <a:lnTo>
                      <a:pt x="180" y="338"/>
                    </a:lnTo>
                    <a:lnTo>
                      <a:pt x="143" y="336"/>
                    </a:lnTo>
                    <a:lnTo>
                      <a:pt x="97" y="316"/>
                    </a:lnTo>
                    <a:lnTo>
                      <a:pt x="97" y="314"/>
                    </a:lnTo>
                    <a:lnTo>
                      <a:pt x="97" y="314"/>
                    </a:lnTo>
                    <a:lnTo>
                      <a:pt x="65" y="314"/>
                    </a:lnTo>
                    <a:lnTo>
                      <a:pt x="65" y="313"/>
                    </a:lnTo>
                    <a:lnTo>
                      <a:pt x="65" y="309"/>
                    </a:lnTo>
                    <a:lnTo>
                      <a:pt x="65" y="304"/>
                    </a:lnTo>
                    <a:lnTo>
                      <a:pt x="61" y="298"/>
                    </a:lnTo>
                    <a:lnTo>
                      <a:pt x="57" y="295"/>
                    </a:lnTo>
                    <a:lnTo>
                      <a:pt x="56" y="295"/>
                    </a:lnTo>
                    <a:lnTo>
                      <a:pt x="54" y="295"/>
                    </a:lnTo>
                    <a:lnTo>
                      <a:pt x="54" y="295"/>
                    </a:lnTo>
                    <a:lnTo>
                      <a:pt x="54" y="292"/>
                    </a:lnTo>
                    <a:lnTo>
                      <a:pt x="53" y="291"/>
                    </a:lnTo>
                    <a:lnTo>
                      <a:pt x="50" y="291"/>
                    </a:lnTo>
                    <a:lnTo>
                      <a:pt x="47" y="291"/>
                    </a:lnTo>
                    <a:lnTo>
                      <a:pt x="45" y="288"/>
                    </a:lnTo>
                    <a:lnTo>
                      <a:pt x="45" y="287"/>
                    </a:lnTo>
                    <a:lnTo>
                      <a:pt x="43" y="284"/>
                    </a:lnTo>
                    <a:lnTo>
                      <a:pt x="39" y="284"/>
                    </a:lnTo>
                    <a:lnTo>
                      <a:pt x="38" y="284"/>
                    </a:lnTo>
                    <a:lnTo>
                      <a:pt x="35" y="282"/>
                    </a:lnTo>
                    <a:lnTo>
                      <a:pt x="32" y="282"/>
                    </a:lnTo>
                    <a:lnTo>
                      <a:pt x="28" y="282"/>
                    </a:lnTo>
                    <a:lnTo>
                      <a:pt x="27" y="281"/>
                    </a:lnTo>
                    <a:lnTo>
                      <a:pt x="25" y="278"/>
                    </a:lnTo>
                    <a:lnTo>
                      <a:pt x="27" y="278"/>
                    </a:lnTo>
                    <a:lnTo>
                      <a:pt x="27" y="275"/>
                    </a:lnTo>
                    <a:lnTo>
                      <a:pt x="28" y="273"/>
                    </a:lnTo>
                    <a:lnTo>
                      <a:pt x="27" y="270"/>
                    </a:lnTo>
                    <a:lnTo>
                      <a:pt x="25" y="267"/>
                    </a:lnTo>
                    <a:lnTo>
                      <a:pt x="25" y="266"/>
                    </a:lnTo>
                    <a:lnTo>
                      <a:pt x="25" y="266"/>
                    </a:lnTo>
                    <a:lnTo>
                      <a:pt x="24" y="264"/>
                    </a:lnTo>
                    <a:lnTo>
                      <a:pt x="22" y="262"/>
                    </a:lnTo>
                    <a:lnTo>
                      <a:pt x="20" y="256"/>
                    </a:lnTo>
                    <a:lnTo>
                      <a:pt x="18" y="251"/>
                    </a:lnTo>
                    <a:lnTo>
                      <a:pt x="17" y="249"/>
                    </a:lnTo>
                    <a:lnTo>
                      <a:pt x="17" y="248"/>
                    </a:lnTo>
                    <a:lnTo>
                      <a:pt x="17" y="245"/>
                    </a:lnTo>
                    <a:lnTo>
                      <a:pt x="16" y="242"/>
                    </a:lnTo>
                    <a:lnTo>
                      <a:pt x="16" y="241"/>
                    </a:lnTo>
                    <a:lnTo>
                      <a:pt x="17" y="242"/>
                    </a:lnTo>
                    <a:lnTo>
                      <a:pt x="18" y="240"/>
                    </a:lnTo>
                    <a:lnTo>
                      <a:pt x="18" y="238"/>
                    </a:lnTo>
                    <a:lnTo>
                      <a:pt x="17" y="237"/>
                    </a:lnTo>
                    <a:lnTo>
                      <a:pt x="16" y="235"/>
                    </a:lnTo>
                    <a:lnTo>
                      <a:pt x="14" y="233"/>
                    </a:lnTo>
                    <a:lnTo>
                      <a:pt x="14" y="231"/>
                    </a:lnTo>
                    <a:lnTo>
                      <a:pt x="13" y="230"/>
                    </a:lnTo>
                    <a:lnTo>
                      <a:pt x="14" y="227"/>
                    </a:lnTo>
                    <a:lnTo>
                      <a:pt x="14" y="226"/>
                    </a:lnTo>
                    <a:lnTo>
                      <a:pt x="14" y="224"/>
                    </a:lnTo>
                    <a:lnTo>
                      <a:pt x="14" y="223"/>
                    </a:lnTo>
                    <a:lnTo>
                      <a:pt x="16" y="222"/>
                    </a:lnTo>
                    <a:lnTo>
                      <a:pt x="17" y="223"/>
                    </a:lnTo>
                    <a:lnTo>
                      <a:pt x="18" y="226"/>
                    </a:lnTo>
                    <a:lnTo>
                      <a:pt x="20" y="226"/>
                    </a:lnTo>
                    <a:lnTo>
                      <a:pt x="20" y="226"/>
                    </a:lnTo>
                    <a:lnTo>
                      <a:pt x="18" y="223"/>
                    </a:lnTo>
                    <a:lnTo>
                      <a:pt x="18" y="220"/>
                    </a:lnTo>
                    <a:lnTo>
                      <a:pt x="17" y="219"/>
                    </a:lnTo>
                    <a:lnTo>
                      <a:pt x="17" y="217"/>
                    </a:lnTo>
                    <a:lnTo>
                      <a:pt x="18" y="217"/>
                    </a:lnTo>
                    <a:lnTo>
                      <a:pt x="20" y="217"/>
                    </a:lnTo>
                    <a:lnTo>
                      <a:pt x="21" y="217"/>
                    </a:lnTo>
                    <a:lnTo>
                      <a:pt x="24" y="217"/>
                    </a:lnTo>
                    <a:lnTo>
                      <a:pt x="21" y="216"/>
                    </a:lnTo>
                    <a:lnTo>
                      <a:pt x="20" y="216"/>
                    </a:lnTo>
                    <a:lnTo>
                      <a:pt x="18" y="215"/>
                    </a:lnTo>
                    <a:lnTo>
                      <a:pt x="17" y="215"/>
                    </a:lnTo>
                    <a:lnTo>
                      <a:pt x="17" y="215"/>
                    </a:lnTo>
                    <a:lnTo>
                      <a:pt x="16" y="213"/>
                    </a:lnTo>
                    <a:lnTo>
                      <a:pt x="16" y="217"/>
                    </a:lnTo>
                    <a:lnTo>
                      <a:pt x="16" y="220"/>
                    </a:lnTo>
                    <a:lnTo>
                      <a:pt x="14" y="219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0" y="215"/>
                    </a:lnTo>
                    <a:lnTo>
                      <a:pt x="9" y="213"/>
                    </a:lnTo>
                    <a:lnTo>
                      <a:pt x="10" y="212"/>
                    </a:lnTo>
                    <a:lnTo>
                      <a:pt x="10" y="209"/>
                    </a:lnTo>
                    <a:lnTo>
                      <a:pt x="5" y="201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5" y="195"/>
                    </a:lnTo>
                    <a:lnTo>
                      <a:pt x="5" y="193"/>
                    </a:lnTo>
                    <a:lnTo>
                      <a:pt x="3" y="190"/>
                    </a:lnTo>
                    <a:lnTo>
                      <a:pt x="3" y="190"/>
                    </a:lnTo>
                    <a:lnTo>
                      <a:pt x="5" y="187"/>
                    </a:lnTo>
                    <a:lnTo>
                      <a:pt x="6" y="184"/>
                    </a:lnTo>
                    <a:lnTo>
                      <a:pt x="6" y="179"/>
                    </a:lnTo>
                    <a:lnTo>
                      <a:pt x="3" y="173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5"/>
                    </a:lnTo>
                    <a:lnTo>
                      <a:pt x="6" y="162"/>
                    </a:lnTo>
                    <a:lnTo>
                      <a:pt x="7" y="158"/>
                    </a:lnTo>
                    <a:lnTo>
                      <a:pt x="7" y="158"/>
                    </a:lnTo>
                    <a:lnTo>
                      <a:pt x="6" y="157"/>
                    </a:lnTo>
                    <a:lnTo>
                      <a:pt x="7" y="154"/>
                    </a:lnTo>
                    <a:lnTo>
                      <a:pt x="9" y="151"/>
                    </a:lnTo>
                    <a:lnTo>
                      <a:pt x="10" y="146"/>
                    </a:lnTo>
                    <a:lnTo>
                      <a:pt x="9" y="143"/>
                    </a:lnTo>
                    <a:lnTo>
                      <a:pt x="9" y="141"/>
                    </a:lnTo>
                    <a:lnTo>
                      <a:pt x="10" y="139"/>
                    </a:lnTo>
                    <a:lnTo>
                      <a:pt x="9" y="136"/>
                    </a:lnTo>
                    <a:lnTo>
                      <a:pt x="9" y="133"/>
                    </a:lnTo>
                    <a:lnTo>
                      <a:pt x="10" y="128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4" y="116"/>
                    </a:lnTo>
                    <a:lnTo>
                      <a:pt x="14" y="114"/>
                    </a:lnTo>
                    <a:lnTo>
                      <a:pt x="16" y="112"/>
                    </a:lnTo>
                    <a:lnTo>
                      <a:pt x="17" y="108"/>
                    </a:lnTo>
                    <a:lnTo>
                      <a:pt x="20" y="105"/>
                    </a:lnTo>
                    <a:lnTo>
                      <a:pt x="21" y="101"/>
                    </a:lnTo>
                    <a:lnTo>
                      <a:pt x="22" y="94"/>
                    </a:lnTo>
                    <a:lnTo>
                      <a:pt x="25" y="87"/>
                    </a:lnTo>
                    <a:lnTo>
                      <a:pt x="27" y="82"/>
                    </a:lnTo>
                    <a:lnTo>
                      <a:pt x="29" y="74"/>
                    </a:lnTo>
                    <a:lnTo>
                      <a:pt x="31" y="71"/>
                    </a:lnTo>
                    <a:lnTo>
                      <a:pt x="34" y="68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6" y="60"/>
                    </a:lnTo>
                    <a:lnTo>
                      <a:pt x="36" y="58"/>
                    </a:lnTo>
                    <a:lnTo>
                      <a:pt x="36" y="57"/>
                    </a:lnTo>
                    <a:lnTo>
                      <a:pt x="38" y="58"/>
                    </a:lnTo>
                    <a:lnTo>
                      <a:pt x="43" y="58"/>
                    </a:lnTo>
                    <a:lnTo>
                      <a:pt x="45" y="60"/>
                    </a:lnTo>
                    <a:lnTo>
                      <a:pt x="46" y="60"/>
                    </a:lnTo>
                    <a:lnTo>
                      <a:pt x="49" y="61"/>
                    </a:lnTo>
                    <a:lnTo>
                      <a:pt x="50" y="64"/>
                    </a:lnTo>
                    <a:lnTo>
                      <a:pt x="49" y="61"/>
                    </a:lnTo>
                    <a:lnTo>
                      <a:pt x="47" y="60"/>
                    </a:lnTo>
                    <a:lnTo>
                      <a:pt x="45" y="58"/>
                    </a:lnTo>
                    <a:lnTo>
                      <a:pt x="43" y="57"/>
                    </a:lnTo>
                    <a:lnTo>
                      <a:pt x="39" y="57"/>
                    </a:lnTo>
                    <a:lnTo>
                      <a:pt x="36" y="56"/>
                    </a:lnTo>
                    <a:lnTo>
                      <a:pt x="35" y="54"/>
                    </a:lnTo>
                    <a:lnTo>
                      <a:pt x="36" y="53"/>
                    </a:lnTo>
                    <a:lnTo>
                      <a:pt x="38" y="54"/>
                    </a:lnTo>
                    <a:lnTo>
                      <a:pt x="39" y="52"/>
                    </a:lnTo>
                    <a:lnTo>
                      <a:pt x="39" y="49"/>
                    </a:lnTo>
                    <a:lnTo>
                      <a:pt x="39" y="47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8" y="43"/>
                    </a:lnTo>
                    <a:lnTo>
                      <a:pt x="39" y="43"/>
                    </a:lnTo>
                    <a:lnTo>
                      <a:pt x="39" y="42"/>
                    </a:lnTo>
                    <a:lnTo>
                      <a:pt x="39" y="40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8" y="35"/>
                    </a:lnTo>
                    <a:lnTo>
                      <a:pt x="38" y="32"/>
                    </a:lnTo>
                    <a:lnTo>
                      <a:pt x="39" y="25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9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7" y="16"/>
                    </a:lnTo>
                    <a:lnTo>
                      <a:pt x="50" y="17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60" y="21"/>
                    </a:lnTo>
                    <a:lnTo>
                      <a:pt x="61" y="21"/>
                    </a:lnTo>
                    <a:lnTo>
                      <a:pt x="61" y="21"/>
                    </a:lnTo>
                    <a:lnTo>
                      <a:pt x="63" y="22"/>
                    </a:lnTo>
                    <a:lnTo>
                      <a:pt x="61" y="24"/>
                    </a:lnTo>
                    <a:lnTo>
                      <a:pt x="58" y="25"/>
                    </a:lnTo>
                    <a:lnTo>
                      <a:pt x="57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60" y="27"/>
                    </a:lnTo>
                    <a:lnTo>
                      <a:pt x="63" y="25"/>
                    </a:lnTo>
                    <a:lnTo>
                      <a:pt x="64" y="25"/>
                    </a:lnTo>
                    <a:lnTo>
                      <a:pt x="64" y="27"/>
                    </a:lnTo>
                    <a:lnTo>
                      <a:pt x="63" y="28"/>
                    </a:lnTo>
                    <a:lnTo>
                      <a:pt x="60" y="32"/>
                    </a:lnTo>
                    <a:lnTo>
                      <a:pt x="60" y="35"/>
                    </a:lnTo>
                    <a:lnTo>
                      <a:pt x="60" y="36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7" y="34"/>
                    </a:lnTo>
                    <a:lnTo>
                      <a:pt x="54" y="36"/>
                    </a:lnTo>
                    <a:lnTo>
                      <a:pt x="56" y="38"/>
                    </a:lnTo>
                    <a:lnTo>
                      <a:pt x="58" y="39"/>
                    </a:lnTo>
                    <a:lnTo>
                      <a:pt x="61" y="38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3" y="31"/>
                    </a:lnTo>
                    <a:lnTo>
                      <a:pt x="64" y="29"/>
                    </a:lnTo>
                    <a:lnTo>
                      <a:pt x="65" y="25"/>
                    </a:lnTo>
                    <a:lnTo>
                      <a:pt x="68" y="24"/>
                    </a:lnTo>
                    <a:lnTo>
                      <a:pt x="69" y="21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68" y="17"/>
                    </a:lnTo>
                    <a:lnTo>
                      <a:pt x="69" y="16"/>
                    </a:lnTo>
                    <a:lnTo>
                      <a:pt x="69" y="14"/>
                    </a:lnTo>
                    <a:lnTo>
                      <a:pt x="68" y="13"/>
                    </a:lnTo>
                    <a:lnTo>
                      <a:pt x="68" y="10"/>
                    </a:lnTo>
                    <a:lnTo>
                      <a:pt x="69" y="9"/>
                    </a:lnTo>
                    <a:lnTo>
                      <a:pt x="69" y="7"/>
                    </a:lnTo>
                    <a:lnTo>
                      <a:pt x="67" y="5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5" name="Freeform 1310"/>
              <p:cNvSpPr>
                <a:spLocks/>
              </p:cNvSpPr>
              <p:nvPr/>
            </p:nvSpPr>
            <p:spPr bwMode="auto">
              <a:xfrm>
                <a:off x="2524339" y="3446280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2 h 6"/>
                  <a:gd name="T4" fmla="*/ 1 w 3"/>
                  <a:gd name="T5" fmla="*/ 4 h 6"/>
                  <a:gd name="T6" fmla="*/ 0 w 3"/>
                  <a:gd name="T7" fmla="*/ 6 h 6"/>
                  <a:gd name="T8" fmla="*/ 3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6" name="Freeform 1311"/>
              <p:cNvSpPr>
                <a:spLocks/>
              </p:cNvSpPr>
              <p:nvPr/>
            </p:nvSpPr>
            <p:spPr bwMode="auto">
              <a:xfrm>
                <a:off x="2519893" y="3456656"/>
                <a:ext cx="4447" cy="25198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6 h 17"/>
                  <a:gd name="T4" fmla="*/ 0 w 3"/>
                  <a:gd name="T5" fmla="*/ 11 h 17"/>
                  <a:gd name="T6" fmla="*/ 2 w 3"/>
                  <a:gd name="T7" fmla="*/ 17 h 17"/>
                  <a:gd name="T8" fmla="*/ 2 w 3"/>
                  <a:gd name="T9" fmla="*/ 15 h 17"/>
                  <a:gd name="T10" fmla="*/ 0 w 3"/>
                  <a:gd name="T11" fmla="*/ 14 h 17"/>
                  <a:gd name="T12" fmla="*/ 0 w 3"/>
                  <a:gd name="T13" fmla="*/ 13 h 17"/>
                  <a:gd name="T14" fmla="*/ 0 w 3"/>
                  <a:gd name="T15" fmla="*/ 11 h 17"/>
                  <a:gd name="T16" fmla="*/ 0 w 3"/>
                  <a:gd name="T17" fmla="*/ 6 h 17"/>
                  <a:gd name="T18" fmla="*/ 3 w 3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7" name="Freeform 1312"/>
              <p:cNvSpPr>
                <a:spLocks/>
              </p:cNvSpPr>
              <p:nvPr/>
            </p:nvSpPr>
            <p:spPr bwMode="auto">
              <a:xfrm>
                <a:off x="2528786" y="3434422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4 w 5"/>
                  <a:gd name="T3" fmla="*/ 3 h 7"/>
                  <a:gd name="T4" fmla="*/ 1 w 5"/>
                  <a:gd name="T5" fmla="*/ 5 h 7"/>
                  <a:gd name="T6" fmla="*/ 0 w 5"/>
                  <a:gd name="T7" fmla="*/ 7 h 7"/>
                  <a:gd name="T8" fmla="*/ 3 w 5"/>
                  <a:gd name="T9" fmla="*/ 1 h 7"/>
                  <a:gd name="T10" fmla="*/ 5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4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8" name="Freeform 1313"/>
              <p:cNvSpPr>
                <a:spLocks/>
              </p:cNvSpPr>
              <p:nvPr/>
            </p:nvSpPr>
            <p:spPr bwMode="auto">
              <a:xfrm>
                <a:off x="3080161" y="3129091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1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1 h 3"/>
                  <a:gd name="T12" fmla="*/ 0 w 4"/>
                  <a:gd name="T13" fmla="*/ 0 h 3"/>
                  <a:gd name="T14" fmla="*/ 1 w 4"/>
                  <a:gd name="T15" fmla="*/ 0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9" name="Freeform 1314"/>
              <p:cNvSpPr>
                <a:spLocks/>
              </p:cNvSpPr>
              <p:nvPr/>
            </p:nvSpPr>
            <p:spPr bwMode="auto">
              <a:xfrm>
                <a:off x="2153792" y="2872673"/>
                <a:ext cx="4447" cy="14822"/>
              </a:xfrm>
              <a:custGeom>
                <a:avLst/>
                <a:gdLst>
                  <a:gd name="T0" fmla="*/ 3 w 3"/>
                  <a:gd name="T1" fmla="*/ 0 h 10"/>
                  <a:gd name="T2" fmla="*/ 3 w 3"/>
                  <a:gd name="T3" fmla="*/ 0 h 10"/>
                  <a:gd name="T4" fmla="*/ 1 w 3"/>
                  <a:gd name="T5" fmla="*/ 2 h 10"/>
                  <a:gd name="T6" fmla="*/ 1 w 3"/>
                  <a:gd name="T7" fmla="*/ 3 h 10"/>
                  <a:gd name="T8" fmla="*/ 3 w 3"/>
                  <a:gd name="T9" fmla="*/ 8 h 10"/>
                  <a:gd name="T10" fmla="*/ 1 w 3"/>
                  <a:gd name="T11" fmla="*/ 10 h 10"/>
                  <a:gd name="T12" fmla="*/ 0 w 3"/>
                  <a:gd name="T13" fmla="*/ 6 h 10"/>
                  <a:gd name="T14" fmla="*/ 0 w 3"/>
                  <a:gd name="T15" fmla="*/ 2 h 10"/>
                  <a:gd name="T16" fmla="*/ 3 w 3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0" name="Freeform 1315"/>
              <p:cNvSpPr>
                <a:spLocks/>
              </p:cNvSpPr>
              <p:nvPr/>
            </p:nvSpPr>
            <p:spPr bwMode="auto">
              <a:xfrm>
                <a:off x="3306935" y="5180442"/>
                <a:ext cx="7411" cy="2964"/>
              </a:xfrm>
              <a:custGeom>
                <a:avLst/>
                <a:gdLst>
                  <a:gd name="T0" fmla="*/ 1 w 5"/>
                  <a:gd name="T1" fmla="*/ 0 h 2"/>
                  <a:gd name="T2" fmla="*/ 3 w 5"/>
                  <a:gd name="T3" fmla="*/ 1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1" name="Freeform 1316"/>
              <p:cNvSpPr>
                <a:spLocks/>
              </p:cNvSpPr>
              <p:nvPr/>
            </p:nvSpPr>
            <p:spPr bwMode="auto">
              <a:xfrm>
                <a:off x="3327686" y="5164138"/>
                <a:ext cx="7411" cy="1483"/>
              </a:xfrm>
              <a:custGeom>
                <a:avLst/>
                <a:gdLst>
                  <a:gd name="T0" fmla="*/ 4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lnTo>
                      <a:pt x="5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2" name="Freeform 1317"/>
              <p:cNvSpPr>
                <a:spLocks/>
              </p:cNvSpPr>
              <p:nvPr/>
            </p:nvSpPr>
            <p:spPr bwMode="auto">
              <a:xfrm>
                <a:off x="3312864" y="5167102"/>
                <a:ext cx="28162" cy="25198"/>
              </a:xfrm>
              <a:custGeom>
                <a:avLst/>
                <a:gdLst>
                  <a:gd name="T0" fmla="*/ 18 w 19"/>
                  <a:gd name="T1" fmla="*/ 0 h 17"/>
                  <a:gd name="T2" fmla="*/ 19 w 19"/>
                  <a:gd name="T3" fmla="*/ 2 h 17"/>
                  <a:gd name="T4" fmla="*/ 18 w 19"/>
                  <a:gd name="T5" fmla="*/ 6 h 17"/>
                  <a:gd name="T6" fmla="*/ 14 w 19"/>
                  <a:gd name="T7" fmla="*/ 7 h 17"/>
                  <a:gd name="T8" fmla="*/ 14 w 19"/>
                  <a:gd name="T9" fmla="*/ 10 h 17"/>
                  <a:gd name="T10" fmla="*/ 11 w 19"/>
                  <a:gd name="T11" fmla="*/ 11 h 17"/>
                  <a:gd name="T12" fmla="*/ 7 w 19"/>
                  <a:gd name="T13" fmla="*/ 11 h 17"/>
                  <a:gd name="T14" fmla="*/ 6 w 19"/>
                  <a:gd name="T15" fmla="*/ 13 h 17"/>
                  <a:gd name="T16" fmla="*/ 8 w 19"/>
                  <a:gd name="T17" fmla="*/ 14 h 17"/>
                  <a:gd name="T18" fmla="*/ 7 w 19"/>
                  <a:gd name="T19" fmla="*/ 17 h 17"/>
                  <a:gd name="T20" fmla="*/ 4 w 19"/>
                  <a:gd name="T21" fmla="*/ 16 h 17"/>
                  <a:gd name="T22" fmla="*/ 3 w 19"/>
                  <a:gd name="T23" fmla="*/ 17 h 17"/>
                  <a:gd name="T24" fmla="*/ 0 w 19"/>
                  <a:gd name="T25" fmla="*/ 16 h 17"/>
                  <a:gd name="T26" fmla="*/ 0 w 19"/>
                  <a:gd name="T27" fmla="*/ 14 h 17"/>
                  <a:gd name="T28" fmla="*/ 1 w 19"/>
                  <a:gd name="T29" fmla="*/ 14 h 17"/>
                  <a:gd name="T30" fmla="*/ 4 w 19"/>
                  <a:gd name="T31" fmla="*/ 11 h 17"/>
                  <a:gd name="T32" fmla="*/ 4 w 19"/>
                  <a:gd name="T33" fmla="*/ 10 h 17"/>
                  <a:gd name="T34" fmla="*/ 6 w 19"/>
                  <a:gd name="T35" fmla="*/ 9 h 17"/>
                  <a:gd name="T36" fmla="*/ 8 w 19"/>
                  <a:gd name="T37" fmla="*/ 9 h 17"/>
                  <a:gd name="T38" fmla="*/ 8 w 19"/>
                  <a:gd name="T39" fmla="*/ 7 h 17"/>
                  <a:gd name="T40" fmla="*/ 6 w 19"/>
                  <a:gd name="T41" fmla="*/ 7 h 17"/>
                  <a:gd name="T42" fmla="*/ 3 w 19"/>
                  <a:gd name="T43" fmla="*/ 2 h 17"/>
                  <a:gd name="T44" fmla="*/ 3 w 19"/>
                  <a:gd name="T45" fmla="*/ 2 h 17"/>
                  <a:gd name="T46" fmla="*/ 6 w 19"/>
                  <a:gd name="T47" fmla="*/ 3 h 17"/>
                  <a:gd name="T48" fmla="*/ 8 w 19"/>
                  <a:gd name="T49" fmla="*/ 3 h 17"/>
                  <a:gd name="T50" fmla="*/ 10 w 19"/>
                  <a:gd name="T51" fmla="*/ 2 h 17"/>
                  <a:gd name="T52" fmla="*/ 12 w 19"/>
                  <a:gd name="T53" fmla="*/ 0 h 17"/>
                  <a:gd name="T54" fmla="*/ 14 w 19"/>
                  <a:gd name="T55" fmla="*/ 3 h 17"/>
                  <a:gd name="T56" fmla="*/ 15 w 19"/>
                  <a:gd name="T57" fmla="*/ 3 h 17"/>
                  <a:gd name="T58" fmla="*/ 17 w 19"/>
                  <a:gd name="T59" fmla="*/ 0 h 17"/>
                  <a:gd name="T60" fmla="*/ 18 w 19"/>
                  <a:gd name="T6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17">
                    <a:moveTo>
                      <a:pt x="18" y="0"/>
                    </a:moveTo>
                    <a:lnTo>
                      <a:pt x="19" y="2"/>
                    </a:lnTo>
                    <a:lnTo>
                      <a:pt x="18" y="6"/>
                    </a:lnTo>
                    <a:lnTo>
                      <a:pt x="14" y="7"/>
                    </a:lnTo>
                    <a:lnTo>
                      <a:pt x="14" y="10"/>
                    </a:lnTo>
                    <a:lnTo>
                      <a:pt x="11" y="11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8" y="14"/>
                    </a:lnTo>
                    <a:lnTo>
                      <a:pt x="7" y="17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3" name="Freeform 1318"/>
              <p:cNvSpPr>
                <a:spLocks/>
              </p:cNvSpPr>
              <p:nvPr/>
            </p:nvSpPr>
            <p:spPr bwMode="auto">
              <a:xfrm>
                <a:off x="3321757" y="5165620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4" name="Freeform 1319"/>
              <p:cNvSpPr>
                <a:spLocks/>
              </p:cNvSpPr>
              <p:nvPr/>
            </p:nvSpPr>
            <p:spPr bwMode="auto">
              <a:xfrm>
                <a:off x="3736770" y="5226390"/>
                <a:ext cx="22233" cy="17786"/>
              </a:xfrm>
              <a:custGeom>
                <a:avLst/>
                <a:gdLst>
                  <a:gd name="T0" fmla="*/ 3 w 15"/>
                  <a:gd name="T1" fmla="*/ 0 h 12"/>
                  <a:gd name="T2" fmla="*/ 6 w 15"/>
                  <a:gd name="T3" fmla="*/ 2 h 12"/>
                  <a:gd name="T4" fmla="*/ 6 w 15"/>
                  <a:gd name="T5" fmla="*/ 3 h 12"/>
                  <a:gd name="T6" fmla="*/ 7 w 15"/>
                  <a:gd name="T7" fmla="*/ 3 h 12"/>
                  <a:gd name="T8" fmla="*/ 10 w 15"/>
                  <a:gd name="T9" fmla="*/ 6 h 12"/>
                  <a:gd name="T10" fmla="*/ 11 w 15"/>
                  <a:gd name="T11" fmla="*/ 6 h 12"/>
                  <a:gd name="T12" fmla="*/ 11 w 15"/>
                  <a:gd name="T13" fmla="*/ 9 h 12"/>
                  <a:gd name="T14" fmla="*/ 14 w 15"/>
                  <a:gd name="T15" fmla="*/ 9 h 12"/>
                  <a:gd name="T16" fmla="*/ 15 w 15"/>
                  <a:gd name="T17" fmla="*/ 10 h 12"/>
                  <a:gd name="T18" fmla="*/ 14 w 15"/>
                  <a:gd name="T19" fmla="*/ 10 h 12"/>
                  <a:gd name="T20" fmla="*/ 13 w 15"/>
                  <a:gd name="T21" fmla="*/ 12 h 12"/>
                  <a:gd name="T22" fmla="*/ 11 w 15"/>
                  <a:gd name="T23" fmla="*/ 12 h 12"/>
                  <a:gd name="T24" fmla="*/ 10 w 15"/>
                  <a:gd name="T25" fmla="*/ 12 h 12"/>
                  <a:gd name="T26" fmla="*/ 8 w 15"/>
                  <a:gd name="T27" fmla="*/ 12 h 12"/>
                  <a:gd name="T28" fmla="*/ 8 w 15"/>
                  <a:gd name="T29" fmla="*/ 9 h 12"/>
                  <a:gd name="T30" fmla="*/ 6 w 15"/>
                  <a:gd name="T31" fmla="*/ 7 h 12"/>
                  <a:gd name="T32" fmla="*/ 6 w 15"/>
                  <a:gd name="T33" fmla="*/ 5 h 12"/>
                  <a:gd name="T34" fmla="*/ 3 w 15"/>
                  <a:gd name="T35" fmla="*/ 5 h 12"/>
                  <a:gd name="T36" fmla="*/ 3 w 15"/>
                  <a:gd name="T37" fmla="*/ 2 h 12"/>
                  <a:gd name="T38" fmla="*/ 0 w 15"/>
                  <a:gd name="T39" fmla="*/ 2 h 12"/>
                  <a:gd name="T40" fmla="*/ 0 w 15"/>
                  <a:gd name="T41" fmla="*/ 0 h 12"/>
                  <a:gd name="T42" fmla="*/ 3 w 15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2">
                    <a:moveTo>
                      <a:pt x="3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5" name="Freeform 1320"/>
              <p:cNvSpPr>
                <a:spLocks/>
              </p:cNvSpPr>
              <p:nvPr/>
            </p:nvSpPr>
            <p:spPr bwMode="auto">
              <a:xfrm>
                <a:off x="3335097" y="5164138"/>
                <a:ext cx="31126" cy="29644"/>
              </a:xfrm>
              <a:custGeom>
                <a:avLst/>
                <a:gdLst>
                  <a:gd name="T0" fmla="*/ 9 w 21"/>
                  <a:gd name="T1" fmla="*/ 0 h 20"/>
                  <a:gd name="T2" fmla="*/ 13 w 21"/>
                  <a:gd name="T3" fmla="*/ 1 h 20"/>
                  <a:gd name="T4" fmla="*/ 13 w 21"/>
                  <a:gd name="T5" fmla="*/ 2 h 20"/>
                  <a:gd name="T6" fmla="*/ 14 w 21"/>
                  <a:gd name="T7" fmla="*/ 5 h 20"/>
                  <a:gd name="T8" fmla="*/ 15 w 21"/>
                  <a:gd name="T9" fmla="*/ 5 h 20"/>
                  <a:gd name="T10" fmla="*/ 15 w 21"/>
                  <a:gd name="T11" fmla="*/ 4 h 20"/>
                  <a:gd name="T12" fmla="*/ 17 w 21"/>
                  <a:gd name="T13" fmla="*/ 2 h 20"/>
                  <a:gd name="T14" fmla="*/ 20 w 21"/>
                  <a:gd name="T15" fmla="*/ 4 h 20"/>
                  <a:gd name="T16" fmla="*/ 21 w 21"/>
                  <a:gd name="T17" fmla="*/ 5 h 20"/>
                  <a:gd name="T18" fmla="*/ 20 w 21"/>
                  <a:gd name="T19" fmla="*/ 5 h 20"/>
                  <a:gd name="T20" fmla="*/ 18 w 21"/>
                  <a:gd name="T21" fmla="*/ 5 h 20"/>
                  <a:gd name="T22" fmla="*/ 18 w 21"/>
                  <a:gd name="T23" fmla="*/ 7 h 20"/>
                  <a:gd name="T24" fmla="*/ 20 w 21"/>
                  <a:gd name="T25" fmla="*/ 7 h 20"/>
                  <a:gd name="T26" fmla="*/ 20 w 21"/>
                  <a:gd name="T27" fmla="*/ 8 h 20"/>
                  <a:gd name="T28" fmla="*/ 18 w 21"/>
                  <a:gd name="T29" fmla="*/ 9 h 20"/>
                  <a:gd name="T30" fmla="*/ 15 w 21"/>
                  <a:gd name="T31" fmla="*/ 11 h 20"/>
                  <a:gd name="T32" fmla="*/ 13 w 21"/>
                  <a:gd name="T33" fmla="*/ 12 h 20"/>
                  <a:gd name="T34" fmla="*/ 10 w 21"/>
                  <a:gd name="T35" fmla="*/ 11 h 20"/>
                  <a:gd name="T36" fmla="*/ 9 w 21"/>
                  <a:gd name="T37" fmla="*/ 12 h 20"/>
                  <a:gd name="T38" fmla="*/ 10 w 21"/>
                  <a:gd name="T39" fmla="*/ 13 h 20"/>
                  <a:gd name="T40" fmla="*/ 13 w 21"/>
                  <a:gd name="T41" fmla="*/ 13 h 20"/>
                  <a:gd name="T42" fmla="*/ 13 w 21"/>
                  <a:gd name="T43" fmla="*/ 13 h 20"/>
                  <a:gd name="T44" fmla="*/ 10 w 21"/>
                  <a:gd name="T45" fmla="*/ 15 h 20"/>
                  <a:gd name="T46" fmla="*/ 7 w 21"/>
                  <a:gd name="T47" fmla="*/ 13 h 20"/>
                  <a:gd name="T48" fmla="*/ 7 w 21"/>
                  <a:gd name="T49" fmla="*/ 15 h 20"/>
                  <a:gd name="T50" fmla="*/ 9 w 21"/>
                  <a:gd name="T51" fmla="*/ 16 h 20"/>
                  <a:gd name="T52" fmla="*/ 7 w 21"/>
                  <a:gd name="T53" fmla="*/ 18 h 20"/>
                  <a:gd name="T54" fmla="*/ 4 w 21"/>
                  <a:gd name="T55" fmla="*/ 16 h 20"/>
                  <a:gd name="T56" fmla="*/ 4 w 21"/>
                  <a:gd name="T57" fmla="*/ 16 h 20"/>
                  <a:gd name="T58" fmla="*/ 6 w 21"/>
                  <a:gd name="T59" fmla="*/ 19 h 20"/>
                  <a:gd name="T60" fmla="*/ 6 w 21"/>
                  <a:gd name="T61" fmla="*/ 20 h 20"/>
                  <a:gd name="T62" fmla="*/ 4 w 21"/>
                  <a:gd name="T63" fmla="*/ 20 h 20"/>
                  <a:gd name="T64" fmla="*/ 2 w 21"/>
                  <a:gd name="T65" fmla="*/ 16 h 20"/>
                  <a:gd name="T66" fmla="*/ 0 w 21"/>
                  <a:gd name="T67" fmla="*/ 16 h 20"/>
                  <a:gd name="T68" fmla="*/ 4 w 21"/>
                  <a:gd name="T69" fmla="*/ 9 h 20"/>
                  <a:gd name="T70" fmla="*/ 7 w 21"/>
                  <a:gd name="T71" fmla="*/ 9 h 20"/>
                  <a:gd name="T72" fmla="*/ 9 w 21"/>
                  <a:gd name="T73" fmla="*/ 11 h 20"/>
                  <a:gd name="T74" fmla="*/ 9 w 21"/>
                  <a:gd name="T75" fmla="*/ 9 h 20"/>
                  <a:gd name="T76" fmla="*/ 6 w 21"/>
                  <a:gd name="T77" fmla="*/ 7 h 20"/>
                  <a:gd name="T78" fmla="*/ 7 w 21"/>
                  <a:gd name="T79" fmla="*/ 5 h 20"/>
                  <a:gd name="T80" fmla="*/ 6 w 21"/>
                  <a:gd name="T81" fmla="*/ 4 h 20"/>
                  <a:gd name="T82" fmla="*/ 9 w 21"/>
                  <a:gd name="T83" fmla="*/ 2 h 20"/>
                  <a:gd name="T84" fmla="*/ 9 w 21"/>
                  <a:gd name="T8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20">
                    <a:moveTo>
                      <a:pt x="9" y="0"/>
                    </a:moveTo>
                    <a:lnTo>
                      <a:pt x="13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18" y="9"/>
                    </a:lnTo>
                    <a:lnTo>
                      <a:pt x="15" y="11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6" name="Freeform 1321"/>
              <p:cNvSpPr>
                <a:spLocks/>
              </p:cNvSpPr>
              <p:nvPr/>
            </p:nvSpPr>
            <p:spPr bwMode="auto">
              <a:xfrm>
                <a:off x="2776311" y="3830167"/>
                <a:ext cx="108200" cy="50394"/>
              </a:xfrm>
              <a:custGeom>
                <a:avLst/>
                <a:gdLst>
                  <a:gd name="T0" fmla="*/ 50 w 73"/>
                  <a:gd name="T1" fmla="*/ 1 h 34"/>
                  <a:gd name="T2" fmla="*/ 53 w 73"/>
                  <a:gd name="T3" fmla="*/ 2 h 34"/>
                  <a:gd name="T4" fmla="*/ 61 w 73"/>
                  <a:gd name="T5" fmla="*/ 4 h 34"/>
                  <a:gd name="T6" fmla="*/ 69 w 73"/>
                  <a:gd name="T7" fmla="*/ 9 h 34"/>
                  <a:gd name="T8" fmla="*/ 72 w 73"/>
                  <a:gd name="T9" fmla="*/ 12 h 34"/>
                  <a:gd name="T10" fmla="*/ 72 w 73"/>
                  <a:gd name="T11" fmla="*/ 15 h 34"/>
                  <a:gd name="T12" fmla="*/ 73 w 73"/>
                  <a:gd name="T13" fmla="*/ 20 h 34"/>
                  <a:gd name="T14" fmla="*/ 70 w 73"/>
                  <a:gd name="T15" fmla="*/ 27 h 34"/>
                  <a:gd name="T16" fmla="*/ 68 w 73"/>
                  <a:gd name="T17" fmla="*/ 29 h 34"/>
                  <a:gd name="T18" fmla="*/ 64 w 73"/>
                  <a:gd name="T19" fmla="*/ 30 h 34"/>
                  <a:gd name="T20" fmla="*/ 59 w 73"/>
                  <a:gd name="T21" fmla="*/ 22 h 34"/>
                  <a:gd name="T22" fmla="*/ 62 w 73"/>
                  <a:gd name="T23" fmla="*/ 18 h 34"/>
                  <a:gd name="T24" fmla="*/ 65 w 73"/>
                  <a:gd name="T25" fmla="*/ 16 h 34"/>
                  <a:gd name="T26" fmla="*/ 64 w 73"/>
                  <a:gd name="T27" fmla="*/ 15 h 34"/>
                  <a:gd name="T28" fmla="*/ 61 w 73"/>
                  <a:gd name="T29" fmla="*/ 18 h 34"/>
                  <a:gd name="T30" fmla="*/ 58 w 73"/>
                  <a:gd name="T31" fmla="*/ 14 h 34"/>
                  <a:gd name="T32" fmla="*/ 54 w 73"/>
                  <a:gd name="T33" fmla="*/ 11 h 34"/>
                  <a:gd name="T34" fmla="*/ 50 w 73"/>
                  <a:gd name="T35" fmla="*/ 8 h 34"/>
                  <a:gd name="T36" fmla="*/ 43 w 73"/>
                  <a:gd name="T37" fmla="*/ 9 h 34"/>
                  <a:gd name="T38" fmla="*/ 44 w 73"/>
                  <a:gd name="T39" fmla="*/ 14 h 34"/>
                  <a:gd name="T40" fmla="*/ 40 w 73"/>
                  <a:gd name="T41" fmla="*/ 18 h 34"/>
                  <a:gd name="T42" fmla="*/ 33 w 73"/>
                  <a:gd name="T43" fmla="*/ 19 h 34"/>
                  <a:gd name="T44" fmla="*/ 35 w 73"/>
                  <a:gd name="T45" fmla="*/ 23 h 34"/>
                  <a:gd name="T46" fmla="*/ 39 w 73"/>
                  <a:gd name="T47" fmla="*/ 26 h 34"/>
                  <a:gd name="T48" fmla="*/ 37 w 73"/>
                  <a:gd name="T49" fmla="*/ 30 h 34"/>
                  <a:gd name="T50" fmla="*/ 33 w 73"/>
                  <a:gd name="T51" fmla="*/ 32 h 34"/>
                  <a:gd name="T52" fmla="*/ 28 w 73"/>
                  <a:gd name="T53" fmla="*/ 33 h 34"/>
                  <a:gd name="T54" fmla="*/ 28 w 73"/>
                  <a:gd name="T55" fmla="*/ 30 h 34"/>
                  <a:gd name="T56" fmla="*/ 26 w 73"/>
                  <a:gd name="T57" fmla="*/ 26 h 34"/>
                  <a:gd name="T58" fmla="*/ 25 w 73"/>
                  <a:gd name="T59" fmla="*/ 25 h 34"/>
                  <a:gd name="T60" fmla="*/ 25 w 73"/>
                  <a:gd name="T61" fmla="*/ 26 h 34"/>
                  <a:gd name="T62" fmla="*/ 21 w 73"/>
                  <a:gd name="T63" fmla="*/ 29 h 34"/>
                  <a:gd name="T64" fmla="*/ 18 w 73"/>
                  <a:gd name="T65" fmla="*/ 23 h 34"/>
                  <a:gd name="T66" fmla="*/ 12 w 73"/>
                  <a:gd name="T67" fmla="*/ 19 h 34"/>
                  <a:gd name="T68" fmla="*/ 11 w 73"/>
                  <a:gd name="T69" fmla="*/ 18 h 34"/>
                  <a:gd name="T70" fmla="*/ 8 w 73"/>
                  <a:gd name="T71" fmla="*/ 18 h 34"/>
                  <a:gd name="T72" fmla="*/ 4 w 73"/>
                  <a:gd name="T73" fmla="*/ 18 h 34"/>
                  <a:gd name="T74" fmla="*/ 1 w 73"/>
                  <a:gd name="T75" fmla="*/ 16 h 34"/>
                  <a:gd name="T76" fmla="*/ 1 w 73"/>
                  <a:gd name="T77" fmla="*/ 14 h 34"/>
                  <a:gd name="T78" fmla="*/ 1 w 73"/>
                  <a:gd name="T79" fmla="*/ 9 h 34"/>
                  <a:gd name="T80" fmla="*/ 1 w 73"/>
                  <a:gd name="T81" fmla="*/ 7 h 34"/>
                  <a:gd name="T82" fmla="*/ 3 w 73"/>
                  <a:gd name="T83" fmla="*/ 2 h 34"/>
                  <a:gd name="T84" fmla="*/ 6 w 73"/>
                  <a:gd name="T85" fmla="*/ 2 h 34"/>
                  <a:gd name="T86" fmla="*/ 8 w 73"/>
                  <a:gd name="T87" fmla="*/ 5 h 34"/>
                  <a:gd name="T88" fmla="*/ 11 w 73"/>
                  <a:gd name="T89" fmla="*/ 5 h 34"/>
                  <a:gd name="T90" fmla="*/ 10 w 73"/>
                  <a:gd name="T91" fmla="*/ 7 h 34"/>
                  <a:gd name="T92" fmla="*/ 11 w 73"/>
                  <a:gd name="T93" fmla="*/ 8 h 34"/>
                  <a:gd name="T94" fmla="*/ 15 w 73"/>
                  <a:gd name="T95" fmla="*/ 9 h 34"/>
                  <a:gd name="T96" fmla="*/ 14 w 73"/>
                  <a:gd name="T97" fmla="*/ 7 h 34"/>
                  <a:gd name="T98" fmla="*/ 17 w 73"/>
                  <a:gd name="T99" fmla="*/ 8 h 34"/>
                  <a:gd name="T100" fmla="*/ 26 w 73"/>
                  <a:gd name="T101" fmla="*/ 11 h 34"/>
                  <a:gd name="T102" fmla="*/ 30 w 73"/>
                  <a:gd name="T103" fmla="*/ 8 h 34"/>
                  <a:gd name="T104" fmla="*/ 43 w 73"/>
                  <a:gd name="T105" fmla="*/ 2 h 34"/>
                  <a:gd name="T106" fmla="*/ 48 w 73"/>
                  <a:gd name="T10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" h="34">
                    <a:moveTo>
                      <a:pt x="48" y="0"/>
                    </a:moveTo>
                    <a:lnTo>
                      <a:pt x="50" y="1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8" y="2"/>
                    </a:lnTo>
                    <a:lnTo>
                      <a:pt x="61" y="4"/>
                    </a:lnTo>
                    <a:lnTo>
                      <a:pt x="66" y="7"/>
                    </a:lnTo>
                    <a:lnTo>
                      <a:pt x="69" y="9"/>
                    </a:lnTo>
                    <a:lnTo>
                      <a:pt x="70" y="11"/>
                    </a:lnTo>
                    <a:lnTo>
                      <a:pt x="72" y="12"/>
                    </a:lnTo>
                    <a:lnTo>
                      <a:pt x="73" y="14"/>
                    </a:lnTo>
                    <a:lnTo>
                      <a:pt x="72" y="15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2" y="23"/>
                    </a:lnTo>
                    <a:lnTo>
                      <a:pt x="70" y="27"/>
                    </a:lnTo>
                    <a:lnTo>
                      <a:pt x="69" y="29"/>
                    </a:lnTo>
                    <a:lnTo>
                      <a:pt x="68" y="29"/>
                    </a:lnTo>
                    <a:lnTo>
                      <a:pt x="66" y="33"/>
                    </a:lnTo>
                    <a:lnTo>
                      <a:pt x="64" y="30"/>
                    </a:lnTo>
                    <a:lnTo>
                      <a:pt x="61" y="26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5" y="16"/>
                    </a:lnTo>
                    <a:lnTo>
                      <a:pt x="65" y="15"/>
                    </a:lnTo>
                    <a:lnTo>
                      <a:pt x="64" y="15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59" y="16"/>
                    </a:lnTo>
                    <a:lnTo>
                      <a:pt x="58" y="14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3" y="8"/>
                    </a:lnTo>
                    <a:lnTo>
                      <a:pt x="50" y="8"/>
                    </a:lnTo>
                    <a:lnTo>
                      <a:pt x="47" y="8"/>
                    </a:lnTo>
                    <a:lnTo>
                      <a:pt x="43" y="9"/>
                    </a:lnTo>
                    <a:lnTo>
                      <a:pt x="43" y="12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0" y="18"/>
                    </a:lnTo>
                    <a:lnTo>
                      <a:pt x="36" y="19"/>
                    </a:lnTo>
                    <a:lnTo>
                      <a:pt x="33" y="19"/>
                    </a:lnTo>
                    <a:lnTo>
                      <a:pt x="33" y="20"/>
                    </a:lnTo>
                    <a:lnTo>
                      <a:pt x="35" y="23"/>
                    </a:lnTo>
                    <a:lnTo>
                      <a:pt x="36" y="25"/>
                    </a:lnTo>
                    <a:lnTo>
                      <a:pt x="39" y="26"/>
                    </a:lnTo>
                    <a:lnTo>
                      <a:pt x="39" y="29"/>
                    </a:lnTo>
                    <a:lnTo>
                      <a:pt x="37" y="30"/>
                    </a:lnTo>
                    <a:lnTo>
                      <a:pt x="35" y="29"/>
                    </a:lnTo>
                    <a:lnTo>
                      <a:pt x="33" y="32"/>
                    </a:lnTo>
                    <a:lnTo>
                      <a:pt x="32" y="34"/>
                    </a:lnTo>
                    <a:lnTo>
                      <a:pt x="28" y="33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6" y="27"/>
                    </a:lnTo>
                    <a:lnTo>
                      <a:pt x="26" y="26"/>
                    </a:lnTo>
                    <a:lnTo>
                      <a:pt x="26" y="25"/>
                    </a:lnTo>
                    <a:lnTo>
                      <a:pt x="25" y="25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9" y="27"/>
                    </a:lnTo>
                    <a:lnTo>
                      <a:pt x="18" y="23"/>
                    </a:lnTo>
                    <a:lnTo>
                      <a:pt x="17" y="20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4" y="12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7" y="8"/>
                    </a:lnTo>
                    <a:lnTo>
                      <a:pt x="22" y="11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30" y="8"/>
                    </a:lnTo>
                    <a:lnTo>
                      <a:pt x="39" y="4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7" name="Freeform 1322"/>
              <p:cNvSpPr>
                <a:spLocks/>
              </p:cNvSpPr>
              <p:nvPr/>
            </p:nvSpPr>
            <p:spPr bwMode="auto">
              <a:xfrm>
                <a:off x="2718507" y="3799041"/>
                <a:ext cx="66699" cy="60770"/>
              </a:xfrm>
              <a:custGeom>
                <a:avLst/>
                <a:gdLst>
                  <a:gd name="T0" fmla="*/ 14 w 45"/>
                  <a:gd name="T1" fmla="*/ 1 h 41"/>
                  <a:gd name="T2" fmla="*/ 21 w 45"/>
                  <a:gd name="T3" fmla="*/ 1 h 41"/>
                  <a:gd name="T4" fmla="*/ 24 w 45"/>
                  <a:gd name="T5" fmla="*/ 4 h 41"/>
                  <a:gd name="T6" fmla="*/ 27 w 45"/>
                  <a:gd name="T7" fmla="*/ 7 h 41"/>
                  <a:gd name="T8" fmla="*/ 29 w 45"/>
                  <a:gd name="T9" fmla="*/ 7 h 41"/>
                  <a:gd name="T10" fmla="*/ 31 w 45"/>
                  <a:gd name="T11" fmla="*/ 7 h 41"/>
                  <a:gd name="T12" fmla="*/ 33 w 45"/>
                  <a:gd name="T13" fmla="*/ 6 h 41"/>
                  <a:gd name="T14" fmla="*/ 33 w 45"/>
                  <a:gd name="T15" fmla="*/ 11 h 41"/>
                  <a:gd name="T16" fmla="*/ 39 w 45"/>
                  <a:gd name="T17" fmla="*/ 17 h 41"/>
                  <a:gd name="T18" fmla="*/ 40 w 45"/>
                  <a:gd name="T19" fmla="*/ 21 h 41"/>
                  <a:gd name="T20" fmla="*/ 45 w 45"/>
                  <a:gd name="T21" fmla="*/ 22 h 41"/>
                  <a:gd name="T22" fmla="*/ 43 w 45"/>
                  <a:gd name="T23" fmla="*/ 23 h 41"/>
                  <a:gd name="T24" fmla="*/ 42 w 45"/>
                  <a:gd name="T25" fmla="*/ 26 h 41"/>
                  <a:gd name="T26" fmla="*/ 39 w 45"/>
                  <a:gd name="T27" fmla="*/ 30 h 41"/>
                  <a:gd name="T28" fmla="*/ 43 w 45"/>
                  <a:gd name="T29" fmla="*/ 33 h 41"/>
                  <a:gd name="T30" fmla="*/ 40 w 45"/>
                  <a:gd name="T31" fmla="*/ 36 h 41"/>
                  <a:gd name="T32" fmla="*/ 40 w 45"/>
                  <a:gd name="T33" fmla="*/ 39 h 41"/>
                  <a:gd name="T34" fmla="*/ 40 w 45"/>
                  <a:gd name="T35" fmla="*/ 40 h 41"/>
                  <a:gd name="T36" fmla="*/ 39 w 45"/>
                  <a:gd name="T37" fmla="*/ 41 h 41"/>
                  <a:gd name="T38" fmla="*/ 36 w 45"/>
                  <a:gd name="T39" fmla="*/ 40 h 41"/>
                  <a:gd name="T40" fmla="*/ 36 w 45"/>
                  <a:gd name="T41" fmla="*/ 37 h 41"/>
                  <a:gd name="T42" fmla="*/ 32 w 45"/>
                  <a:gd name="T43" fmla="*/ 33 h 41"/>
                  <a:gd name="T44" fmla="*/ 31 w 45"/>
                  <a:gd name="T45" fmla="*/ 35 h 41"/>
                  <a:gd name="T46" fmla="*/ 35 w 45"/>
                  <a:gd name="T47" fmla="*/ 37 h 41"/>
                  <a:gd name="T48" fmla="*/ 33 w 45"/>
                  <a:gd name="T49" fmla="*/ 40 h 41"/>
                  <a:gd name="T50" fmla="*/ 28 w 45"/>
                  <a:gd name="T51" fmla="*/ 37 h 41"/>
                  <a:gd name="T52" fmla="*/ 27 w 45"/>
                  <a:gd name="T53" fmla="*/ 35 h 41"/>
                  <a:gd name="T54" fmla="*/ 28 w 45"/>
                  <a:gd name="T55" fmla="*/ 30 h 41"/>
                  <a:gd name="T56" fmla="*/ 24 w 45"/>
                  <a:gd name="T57" fmla="*/ 26 h 41"/>
                  <a:gd name="T58" fmla="*/ 18 w 45"/>
                  <a:gd name="T59" fmla="*/ 22 h 41"/>
                  <a:gd name="T60" fmla="*/ 16 w 45"/>
                  <a:gd name="T61" fmla="*/ 18 h 41"/>
                  <a:gd name="T62" fmla="*/ 13 w 45"/>
                  <a:gd name="T63" fmla="*/ 15 h 41"/>
                  <a:gd name="T64" fmla="*/ 9 w 45"/>
                  <a:gd name="T65" fmla="*/ 14 h 41"/>
                  <a:gd name="T66" fmla="*/ 13 w 45"/>
                  <a:gd name="T67" fmla="*/ 18 h 41"/>
                  <a:gd name="T68" fmla="*/ 13 w 45"/>
                  <a:gd name="T69" fmla="*/ 23 h 41"/>
                  <a:gd name="T70" fmla="*/ 10 w 45"/>
                  <a:gd name="T71" fmla="*/ 21 h 41"/>
                  <a:gd name="T72" fmla="*/ 4 w 45"/>
                  <a:gd name="T73" fmla="*/ 19 h 41"/>
                  <a:gd name="T74" fmla="*/ 0 w 45"/>
                  <a:gd name="T75" fmla="*/ 14 h 41"/>
                  <a:gd name="T76" fmla="*/ 4 w 45"/>
                  <a:gd name="T77" fmla="*/ 10 h 41"/>
                  <a:gd name="T78" fmla="*/ 2 w 45"/>
                  <a:gd name="T79" fmla="*/ 6 h 41"/>
                  <a:gd name="T80" fmla="*/ 2 w 45"/>
                  <a:gd name="T81" fmla="*/ 4 h 41"/>
                  <a:gd name="T82" fmla="*/ 2 w 45"/>
                  <a:gd name="T83" fmla="*/ 1 h 41"/>
                  <a:gd name="T84" fmla="*/ 3 w 45"/>
                  <a:gd name="T8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41">
                    <a:moveTo>
                      <a:pt x="7" y="0"/>
                    </a:moveTo>
                    <a:lnTo>
                      <a:pt x="14" y="1"/>
                    </a:lnTo>
                    <a:lnTo>
                      <a:pt x="17" y="1"/>
                    </a:lnTo>
                    <a:lnTo>
                      <a:pt x="21" y="1"/>
                    </a:lnTo>
                    <a:lnTo>
                      <a:pt x="22" y="3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8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11"/>
                    </a:lnTo>
                    <a:lnTo>
                      <a:pt x="36" y="14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40" y="21"/>
                    </a:lnTo>
                    <a:lnTo>
                      <a:pt x="43" y="21"/>
                    </a:lnTo>
                    <a:lnTo>
                      <a:pt x="45" y="22"/>
                    </a:lnTo>
                    <a:lnTo>
                      <a:pt x="45" y="23"/>
                    </a:lnTo>
                    <a:lnTo>
                      <a:pt x="43" y="23"/>
                    </a:lnTo>
                    <a:lnTo>
                      <a:pt x="42" y="23"/>
                    </a:lnTo>
                    <a:lnTo>
                      <a:pt x="42" y="26"/>
                    </a:lnTo>
                    <a:lnTo>
                      <a:pt x="40" y="28"/>
                    </a:lnTo>
                    <a:lnTo>
                      <a:pt x="39" y="30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0" y="35"/>
                    </a:lnTo>
                    <a:lnTo>
                      <a:pt x="40" y="36"/>
                    </a:lnTo>
                    <a:lnTo>
                      <a:pt x="40" y="37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0" y="40"/>
                    </a:lnTo>
                    <a:lnTo>
                      <a:pt x="40" y="41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37"/>
                    </a:lnTo>
                    <a:lnTo>
                      <a:pt x="33" y="35"/>
                    </a:lnTo>
                    <a:lnTo>
                      <a:pt x="32" y="33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3" y="36"/>
                    </a:lnTo>
                    <a:lnTo>
                      <a:pt x="35" y="37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2" y="39"/>
                    </a:lnTo>
                    <a:lnTo>
                      <a:pt x="28" y="37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9" y="32"/>
                    </a:lnTo>
                    <a:lnTo>
                      <a:pt x="28" y="30"/>
                    </a:lnTo>
                    <a:lnTo>
                      <a:pt x="25" y="28"/>
                    </a:lnTo>
                    <a:lnTo>
                      <a:pt x="24" y="26"/>
                    </a:lnTo>
                    <a:lnTo>
                      <a:pt x="21" y="25"/>
                    </a:lnTo>
                    <a:lnTo>
                      <a:pt x="18" y="22"/>
                    </a:lnTo>
                    <a:lnTo>
                      <a:pt x="18" y="19"/>
                    </a:lnTo>
                    <a:lnTo>
                      <a:pt x="16" y="18"/>
                    </a:lnTo>
                    <a:lnTo>
                      <a:pt x="16" y="17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10" y="15"/>
                    </a:lnTo>
                    <a:lnTo>
                      <a:pt x="13" y="18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0" y="21"/>
                    </a:lnTo>
                    <a:lnTo>
                      <a:pt x="9" y="19"/>
                    </a:lnTo>
                    <a:lnTo>
                      <a:pt x="4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8" name="Freeform 1323"/>
              <p:cNvSpPr>
                <a:spLocks/>
              </p:cNvSpPr>
              <p:nvPr/>
            </p:nvSpPr>
            <p:spPr bwMode="auto">
              <a:xfrm>
                <a:off x="2688863" y="3720485"/>
                <a:ext cx="88931" cy="88931"/>
              </a:xfrm>
              <a:custGeom>
                <a:avLst/>
                <a:gdLst>
                  <a:gd name="T0" fmla="*/ 56 w 60"/>
                  <a:gd name="T1" fmla="*/ 0 h 60"/>
                  <a:gd name="T2" fmla="*/ 59 w 60"/>
                  <a:gd name="T3" fmla="*/ 2 h 60"/>
                  <a:gd name="T4" fmla="*/ 59 w 60"/>
                  <a:gd name="T5" fmla="*/ 2 h 60"/>
                  <a:gd name="T6" fmla="*/ 58 w 60"/>
                  <a:gd name="T7" fmla="*/ 7 h 60"/>
                  <a:gd name="T8" fmla="*/ 58 w 60"/>
                  <a:gd name="T9" fmla="*/ 10 h 60"/>
                  <a:gd name="T10" fmla="*/ 59 w 60"/>
                  <a:gd name="T11" fmla="*/ 13 h 60"/>
                  <a:gd name="T12" fmla="*/ 58 w 60"/>
                  <a:gd name="T13" fmla="*/ 16 h 60"/>
                  <a:gd name="T14" fmla="*/ 55 w 60"/>
                  <a:gd name="T15" fmla="*/ 23 h 60"/>
                  <a:gd name="T16" fmla="*/ 53 w 60"/>
                  <a:gd name="T17" fmla="*/ 21 h 60"/>
                  <a:gd name="T18" fmla="*/ 52 w 60"/>
                  <a:gd name="T19" fmla="*/ 24 h 60"/>
                  <a:gd name="T20" fmla="*/ 55 w 60"/>
                  <a:gd name="T21" fmla="*/ 25 h 60"/>
                  <a:gd name="T22" fmla="*/ 55 w 60"/>
                  <a:gd name="T23" fmla="*/ 32 h 60"/>
                  <a:gd name="T24" fmla="*/ 52 w 60"/>
                  <a:gd name="T25" fmla="*/ 39 h 60"/>
                  <a:gd name="T26" fmla="*/ 52 w 60"/>
                  <a:gd name="T27" fmla="*/ 36 h 60"/>
                  <a:gd name="T28" fmla="*/ 52 w 60"/>
                  <a:gd name="T29" fmla="*/ 34 h 60"/>
                  <a:gd name="T30" fmla="*/ 49 w 60"/>
                  <a:gd name="T31" fmla="*/ 38 h 60"/>
                  <a:gd name="T32" fmla="*/ 49 w 60"/>
                  <a:gd name="T33" fmla="*/ 41 h 60"/>
                  <a:gd name="T34" fmla="*/ 48 w 60"/>
                  <a:gd name="T35" fmla="*/ 46 h 60"/>
                  <a:gd name="T36" fmla="*/ 49 w 60"/>
                  <a:gd name="T37" fmla="*/ 46 h 60"/>
                  <a:gd name="T38" fmla="*/ 51 w 60"/>
                  <a:gd name="T39" fmla="*/ 43 h 60"/>
                  <a:gd name="T40" fmla="*/ 49 w 60"/>
                  <a:gd name="T41" fmla="*/ 49 h 60"/>
                  <a:gd name="T42" fmla="*/ 48 w 60"/>
                  <a:gd name="T43" fmla="*/ 54 h 60"/>
                  <a:gd name="T44" fmla="*/ 51 w 60"/>
                  <a:gd name="T45" fmla="*/ 59 h 60"/>
                  <a:gd name="T46" fmla="*/ 49 w 60"/>
                  <a:gd name="T47" fmla="*/ 60 h 60"/>
                  <a:gd name="T48" fmla="*/ 47 w 60"/>
                  <a:gd name="T49" fmla="*/ 60 h 60"/>
                  <a:gd name="T50" fmla="*/ 44 w 60"/>
                  <a:gd name="T51" fmla="*/ 57 h 60"/>
                  <a:gd name="T52" fmla="*/ 41 w 60"/>
                  <a:gd name="T53" fmla="*/ 54 h 60"/>
                  <a:gd name="T54" fmla="*/ 34 w 60"/>
                  <a:gd name="T55" fmla="*/ 54 h 60"/>
                  <a:gd name="T56" fmla="*/ 23 w 60"/>
                  <a:gd name="T57" fmla="*/ 53 h 60"/>
                  <a:gd name="T58" fmla="*/ 22 w 60"/>
                  <a:gd name="T59" fmla="*/ 54 h 60"/>
                  <a:gd name="T60" fmla="*/ 19 w 60"/>
                  <a:gd name="T61" fmla="*/ 53 h 60"/>
                  <a:gd name="T62" fmla="*/ 9 w 60"/>
                  <a:gd name="T63" fmla="*/ 42 h 60"/>
                  <a:gd name="T64" fmla="*/ 7 w 60"/>
                  <a:gd name="T65" fmla="*/ 38 h 60"/>
                  <a:gd name="T66" fmla="*/ 0 w 60"/>
                  <a:gd name="T67" fmla="*/ 29 h 60"/>
                  <a:gd name="T68" fmla="*/ 2 w 60"/>
                  <a:gd name="T69" fmla="*/ 29 h 60"/>
                  <a:gd name="T70" fmla="*/ 2 w 60"/>
                  <a:gd name="T71" fmla="*/ 28 h 60"/>
                  <a:gd name="T72" fmla="*/ 8 w 60"/>
                  <a:gd name="T73" fmla="*/ 28 h 60"/>
                  <a:gd name="T74" fmla="*/ 9 w 60"/>
                  <a:gd name="T75" fmla="*/ 23 h 60"/>
                  <a:gd name="T76" fmla="*/ 9 w 60"/>
                  <a:gd name="T77" fmla="*/ 18 h 60"/>
                  <a:gd name="T78" fmla="*/ 18 w 60"/>
                  <a:gd name="T79" fmla="*/ 16 h 60"/>
                  <a:gd name="T80" fmla="*/ 23 w 60"/>
                  <a:gd name="T81" fmla="*/ 17 h 60"/>
                  <a:gd name="T82" fmla="*/ 26 w 60"/>
                  <a:gd name="T83" fmla="*/ 17 h 60"/>
                  <a:gd name="T84" fmla="*/ 30 w 60"/>
                  <a:gd name="T85" fmla="*/ 14 h 60"/>
                  <a:gd name="T86" fmla="*/ 33 w 60"/>
                  <a:gd name="T87" fmla="*/ 12 h 60"/>
                  <a:gd name="T88" fmla="*/ 36 w 60"/>
                  <a:gd name="T89" fmla="*/ 7 h 60"/>
                  <a:gd name="T90" fmla="*/ 38 w 60"/>
                  <a:gd name="T91" fmla="*/ 5 h 60"/>
                  <a:gd name="T92" fmla="*/ 41 w 60"/>
                  <a:gd name="T93" fmla="*/ 6 h 60"/>
                  <a:gd name="T94" fmla="*/ 44 w 60"/>
                  <a:gd name="T95" fmla="*/ 6 h 60"/>
                  <a:gd name="T96" fmla="*/ 47 w 60"/>
                  <a:gd name="T97" fmla="*/ 6 h 60"/>
                  <a:gd name="T98" fmla="*/ 51 w 60"/>
                  <a:gd name="T99" fmla="*/ 3 h 60"/>
                  <a:gd name="T100" fmla="*/ 53 w 60"/>
                  <a:gd name="T10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60">
                    <a:moveTo>
                      <a:pt x="55" y="0"/>
                    </a:moveTo>
                    <a:lnTo>
                      <a:pt x="56" y="0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0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8" y="7"/>
                    </a:lnTo>
                    <a:lnTo>
                      <a:pt x="59" y="9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9" y="13"/>
                    </a:lnTo>
                    <a:lnTo>
                      <a:pt x="59" y="14"/>
                    </a:lnTo>
                    <a:lnTo>
                      <a:pt x="58" y="16"/>
                    </a:lnTo>
                    <a:lnTo>
                      <a:pt x="56" y="18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3" y="21"/>
                    </a:lnTo>
                    <a:lnTo>
                      <a:pt x="52" y="23"/>
                    </a:lnTo>
                    <a:lnTo>
                      <a:pt x="52" y="24"/>
                    </a:lnTo>
                    <a:lnTo>
                      <a:pt x="53" y="24"/>
                    </a:lnTo>
                    <a:lnTo>
                      <a:pt x="55" y="25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3" y="38"/>
                    </a:lnTo>
                    <a:lnTo>
                      <a:pt x="52" y="39"/>
                    </a:lnTo>
                    <a:lnTo>
                      <a:pt x="52" y="39"/>
                    </a:lnTo>
                    <a:lnTo>
                      <a:pt x="52" y="36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1" y="34"/>
                    </a:lnTo>
                    <a:lnTo>
                      <a:pt x="49" y="38"/>
                    </a:lnTo>
                    <a:lnTo>
                      <a:pt x="49" y="39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48" y="46"/>
                    </a:lnTo>
                    <a:lnTo>
                      <a:pt x="48" y="47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51" y="43"/>
                    </a:lnTo>
                    <a:lnTo>
                      <a:pt x="51" y="46"/>
                    </a:lnTo>
                    <a:lnTo>
                      <a:pt x="49" y="49"/>
                    </a:lnTo>
                    <a:lnTo>
                      <a:pt x="48" y="52"/>
                    </a:lnTo>
                    <a:lnTo>
                      <a:pt x="48" y="54"/>
                    </a:lnTo>
                    <a:lnTo>
                      <a:pt x="51" y="57"/>
                    </a:lnTo>
                    <a:lnTo>
                      <a:pt x="51" y="59"/>
                    </a:lnTo>
                    <a:lnTo>
                      <a:pt x="49" y="60"/>
                    </a:lnTo>
                    <a:lnTo>
                      <a:pt x="49" y="60"/>
                    </a:lnTo>
                    <a:lnTo>
                      <a:pt x="48" y="60"/>
                    </a:lnTo>
                    <a:lnTo>
                      <a:pt x="47" y="60"/>
                    </a:lnTo>
                    <a:lnTo>
                      <a:pt x="44" y="57"/>
                    </a:lnTo>
                    <a:lnTo>
                      <a:pt x="44" y="57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37" y="54"/>
                    </a:lnTo>
                    <a:lnTo>
                      <a:pt x="34" y="54"/>
                    </a:lnTo>
                    <a:lnTo>
                      <a:pt x="27" y="53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3" y="47"/>
                    </a:lnTo>
                    <a:lnTo>
                      <a:pt x="9" y="42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8" y="16"/>
                    </a:lnTo>
                    <a:lnTo>
                      <a:pt x="22" y="16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7" y="16"/>
                    </a:lnTo>
                    <a:lnTo>
                      <a:pt x="30" y="14"/>
                    </a:lnTo>
                    <a:lnTo>
                      <a:pt x="31" y="13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1" y="6"/>
                    </a:lnTo>
                    <a:lnTo>
                      <a:pt x="42" y="7"/>
                    </a:lnTo>
                    <a:lnTo>
                      <a:pt x="44" y="6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5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3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9" name="Freeform 1324"/>
              <p:cNvSpPr>
                <a:spLocks/>
              </p:cNvSpPr>
              <p:nvPr/>
            </p:nvSpPr>
            <p:spPr bwMode="auto">
              <a:xfrm>
                <a:off x="2653290" y="3698252"/>
                <a:ext cx="124504" cy="63735"/>
              </a:xfrm>
              <a:custGeom>
                <a:avLst/>
                <a:gdLst>
                  <a:gd name="T0" fmla="*/ 47 w 84"/>
                  <a:gd name="T1" fmla="*/ 2 h 43"/>
                  <a:gd name="T2" fmla="*/ 57 w 84"/>
                  <a:gd name="T3" fmla="*/ 4 h 43"/>
                  <a:gd name="T4" fmla="*/ 64 w 84"/>
                  <a:gd name="T5" fmla="*/ 7 h 43"/>
                  <a:gd name="T6" fmla="*/ 66 w 84"/>
                  <a:gd name="T7" fmla="*/ 6 h 43"/>
                  <a:gd name="T8" fmla="*/ 71 w 84"/>
                  <a:gd name="T9" fmla="*/ 6 h 43"/>
                  <a:gd name="T10" fmla="*/ 76 w 84"/>
                  <a:gd name="T11" fmla="*/ 9 h 43"/>
                  <a:gd name="T12" fmla="*/ 72 w 84"/>
                  <a:gd name="T13" fmla="*/ 9 h 43"/>
                  <a:gd name="T14" fmla="*/ 69 w 84"/>
                  <a:gd name="T15" fmla="*/ 9 h 43"/>
                  <a:gd name="T16" fmla="*/ 68 w 84"/>
                  <a:gd name="T17" fmla="*/ 10 h 43"/>
                  <a:gd name="T18" fmla="*/ 69 w 84"/>
                  <a:gd name="T19" fmla="*/ 11 h 43"/>
                  <a:gd name="T20" fmla="*/ 73 w 84"/>
                  <a:gd name="T21" fmla="*/ 13 h 43"/>
                  <a:gd name="T22" fmla="*/ 79 w 84"/>
                  <a:gd name="T23" fmla="*/ 13 h 43"/>
                  <a:gd name="T24" fmla="*/ 77 w 84"/>
                  <a:gd name="T25" fmla="*/ 10 h 43"/>
                  <a:gd name="T26" fmla="*/ 84 w 84"/>
                  <a:gd name="T27" fmla="*/ 14 h 43"/>
                  <a:gd name="T28" fmla="*/ 84 w 84"/>
                  <a:gd name="T29" fmla="*/ 15 h 43"/>
                  <a:gd name="T30" fmla="*/ 80 w 84"/>
                  <a:gd name="T31" fmla="*/ 17 h 43"/>
                  <a:gd name="T32" fmla="*/ 79 w 84"/>
                  <a:gd name="T33" fmla="*/ 15 h 43"/>
                  <a:gd name="T34" fmla="*/ 77 w 84"/>
                  <a:gd name="T35" fmla="*/ 18 h 43"/>
                  <a:gd name="T36" fmla="*/ 73 w 84"/>
                  <a:gd name="T37" fmla="*/ 20 h 43"/>
                  <a:gd name="T38" fmla="*/ 71 w 84"/>
                  <a:gd name="T39" fmla="*/ 22 h 43"/>
                  <a:gd name="T40" fmla="*/ 66 w 84"/>
                  <a:gd name="T41" fmla="*/ 22 h 43"/>
                  <a:gd name="T42" fmla="*/ 64 w 84"/>
                  <a:gd name="T43" fmla="*/ 20 h 43"/>
                  <a:gd name="T44" fmla="*/ 62 w 84"/>
                  <a:gd name="T45" fmla="*/ 22 h 43"/>
                  <a:gd name="T46" fmla="*/ 57 w 84"/>
                  <a:gd name="T47" fmla="*/ 25 h 43"/>
                  <a:gd name="T48" fmla="*/ 55 w 84"/>
                  <a:gd name="T49" fmla="*/ 28 h 43"/>
                  <a:gd name="T50" fmla="*/ 51 w 84"/>
                  <a:gd name="T51" fmla="*/ 31 h 43"/>
                  <a:gd name="T52" fmla="*/ 48 w 84"/>
                  <a:gd name="T53" fmla="*/ 32 h 43"/>
                  <a:gd name="T54" fmla="*/ 46 w 84"/>
                  <a:gd name="T55" fmla="*/ 31 h 43"/>
                  <a:gd name="T56" fmla="*/ 37 w 84"/>
                  <a:gd name="T57" fmla="*/ 32 h 43"/>
                  <a:gd name="T58" fmla="*/ 33 w 84"/>
                  <a:gd name="T59" fmla="*/ 35 h 43"/>
                  <a:gd name="T60" fmla="*/ 33 w 84"/>
                  <a:gd name="T61" fmla="*/ 40 h 43"/>
                  <a:gd name="T62" fmla="*/ 29 w 84"/>
                  <a:gd name="T63" fmla="*/ 43 h 43"/>
                  <a:gd name="T64" fmla="*/ 26 w 84"/>
                  <a:gd name="T65" fmla="*/ 43 h 43"/>
                  <a:gd name="T66" fmla="*/ 26 w 84"/>
                  <a:gd name="T67" fmla="*/ 40 h 43"/>
                  <a:gd name="T68" fmla="*/ 25 w 84"/>
                  <a:gd name="T69" fmla="*/ 40 h 43"/>
                  <a:gd name="T70" fmla="*/ 24 w 84"/>
                  <a:gd name="T71" fmla="*/ 40 h 43"/>
                  <a:gd name="T72" fmla="*/ 21 w 84"/>
                  <a:gd name="T73" fmla="*/ 39 h 43"/>
                  <a:gd name="T74" fmla="*/ 22 w 84"/>
                  <a:gd name="T75" fmla="*/ 36 h 43"/>
                  <a:gd name="T76" fmla="*/ 22 w 84"/>
                  <a:gd name="T77" fmla="*/ 32 h 43"/>
                  <a:gd name="T78" fmla="*/ 21 w 84"/>
                  <a:gd name="T79" fmla="*/ 29 h 43"/>
                  <a:gd name="T80" fmla="*/ 17 w 84"/>
                  <a:gd name="T81" fmla="*/ 29 h 43"/>
                  <a:gd name="T82" fmla="*/ 15 w 84"/>
                  <a:gd name="T83" fmla="*/ 32 h 43"/>
                  <a:gd name="T84" fmla="*/ 14 w 84"/>
                  <a:gd name="T85" fmla="*/ 29 h 43"/>
                  <a:gd name="T86" fmla="*/ 10 w 84"/>
                  <a:gd name="T87" fmla="*/ 27 h 43"/>
                  <a:gd name="T88" fmla="*/ 6 w 84"/>
                  <a:gd name="T89" fmla="*/ 25 h 43"/>
                  <a:gd name="T90" fmla="*/ 4 w 84"/>
                  <a:gd name="T91" fmla="*/ 24 h 43"/>
                  <a:gd name="T92" fmla="*/ 0 w 84"/>
                  <a:gd name="T93" fmla="*/ 25 h 43"/>
                  <a:gd name="T94" fmla="*/ 3 w 84"/>
                  <a:gd name="T95" fmla="*/ 20 h 43"/>
                  <a:gd name="T96" fmla="*/ 4 w 84"/>
                  <a:gd name="T97" fmla="*/ 15 h 43"/>
                  <a:gd name="T98" fmla="*/ 10 w 84"/>
                  <a:gd name="T99" fmla="*/ 13 h 43"/>
                  <a:gd name="T100" fmla="*/ 15 w 84"/>
                  <a:gd name="T101" fmla="*/ 7 h 43"/>
                  <a:gd name="T102" fmla="*/ 17 w 84"/>
                  <a:gd name="T103" fmla="*/ 6 h 43"/>
                  <a:gd name="T104" fmla="*/ 22 w 84"/>
                  <a:gd name="T105" fmla="*/ 4 h 43"/>
                  <a:gd name="T106" fmla="*/ 36 w 84"/>
                  <a:gd name="T107" fmla="*/ 6 h 43"/>
                  <a:gd name="T108" fmla="*/ 42 w 84"/>
                  <a:gd name="T109" fmla="*/ 4 h 43"/>
                  <a:gd name="T110" fmla="*/ 46 w 84"/>
                  <a:gd name="T111" fmla="*/ 3 h 43"/>
                  <a:gd name="T112" fmla="*/ 46 w 84"/>
                  <a:gd name="T1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4" h="43">
                    <a:moveTo>
                      <a:pt x="46" y="0"/>
                    </a:moveTo>
                    <a:lnTo>
                      <a:pt x="47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2" y="6"/>
                    </a:lnTo>
                    <a:lnTo>
                      <a:pt x="64" y="7"/>
                    </a:lnTo>
                    <a:lnTo>
                      <a:pt x="65" y="4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1" y="6"/>
                    </a:lnTo>
                    <a:lnTo>
                      <a:pt x="73" y="7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69" y="9"/>
                    </a:lnTo>
                    <a:lnTo>
                      <a:pt x="69" y="10"/>
                    </a:lnTo>
                    <a:lnTo>
                      <a:pt x="68" y="10"/>
                    </a:lnTo>
                    <a:lnTo>
                      <a:pt x="66" y="11"/>
                    </a:lnTo>
                    <a:lnTo>
                      <a:pt x="69" y="11"/>
                    </a:lnTo>
                    <a:lnTo>
                      <a:pt x="72" y="11"/>
                    </a:lnTo>
                    <a:lnTo>
                      <a:pt x="73" y="13"/>
                    </a:lnTo>
                    <a:lnTo>
                      <a:pt x="76" y="13"/>
                    </a:lnTo>
                    <a:lnTo>
                      <a:pt x="79" y="13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80" y="11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3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79" y="15"/>
                    </a:lnTo>
                    <a:lnTo>
                      <a:pt x="77" y="15"/>
                    </a:lnTo>
                    <a:lnTo>
                      <a:pt x="77" y="18"/>
                    </a:lnTo>
                    <a:lnTo>
                      <a:pt x="75" y="18"/>
                    </a:lnTo>
                    <a:lnTo>
                      <a:pt x="73" y="20"/>
                    </a:lnTo>
                    <a:lnTo>
                      <a:pt x="71" y="21"/>
                    </a:lnTo>
                    <a:lnTo>
                      <a:pt x="71" y="22"/>
                    </a:lnTo>
                    <a:lnTo>
                      <a:pt x="68" y="21"/>
                    </a:lnTo>
                    <a:lnTo>
                      <a:pt x="66" y="22"/>
                    </a:lnTo>
                    <a:lnTo>
                      <a:pt x="65" y="21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2" y="22"/>
                    </a:lnTo>
                    <a:lnTo>
                      <a:pt x="60" y="22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28"/>
                    </a:lnTo>
                    <a:lnTo>
                      <a:pt x="54" y="29"/>
                    </a:lnTo>
                    <a:lnTo>
                      <a:pt x="51" y="31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6" y="31"/>
                    </a:lnTo>
                    <a:lnTo>
                      <a:pt x="42" y="31"/>
                    </a:lnTo>
                    <a:lnTo>
                      <a:pt x="37" y="32"/>
                    </a:lnTo>
                    <a:lnTo>
                      <a:pt x="33" y="33"/>
                    </a:lnTo>
                    <a:lnTo>
                      <a:pt x="33" y="35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2" y="43"/>
                    </a:lnTo>
                    <a:lnTo>
                      <a:pt x="29" y="43"/>
                    </a:lnTo>
                    <a:lnTo>
                      <a:pt x="26" y="43"/>
                    </a:lnTo>
                    <a:lnTo>
                      <a:pt x="26" y="43"/>
                    </a:lnTo>
                    <a:lnTo>
                      <a:pt x="26" y="42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2" y="39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22" y="36"/>
                    </a:lnTo>
                    <a:lnTo>
                      <a:pt x="22" y="35"/>
                    </a:lnTo>
                    <a:lnTo>
                      <a:pt x="22" y="32"/>
                    </a:lnTo>
                    <a:lnTo>
                      <a:pt x="22" y="31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7" y="31"/>
                    </a:lnTo>
                    <a:lnTo>
                      <a:pt x="15" y="32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7" y="27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4" y="15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8" y="7"/>
                    </a:lnTo>
                    <a:lnTo>
                      <a:pt x="22" y="4"/>
                    </a:lnTo>
                    <a:lnTo>
                      <a:pt x="31" y="4"/>
                    </a:lnTo>
                    <a:lnTo>
                      <a:pt x="36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0" name="Freeform 1325"/>
              <p:cNvSpPr>
                <a:spLocks/>
              </p:cNvSpPr>
              <p:nvPr/>
            </p:nvSpPr>
            <p:spPr bwMode="auto">
              <a:xfrm>
                <a:off x="2636986" y="3733825"/>
                <a:ext cx="48913" cy="28162"/>
              </a:xfrm>
              <a:custGeom>
                <a:avLst/>
                <a:gdLst>
                  <a:gd name="T0" fmla="*/ 12 w 33"/>
                  <a:gd name="T1" fmla="*/ 0 h 19"/>
                  <a:gd name="T2" fmla="*/ 15 w 33"/>
                  <a:gd name="T3" fmla="*/ 0 h 19"/>
                  <a:gd name="T4" fmla="*/ 15 w 33"/>
                  <a:gd name="T5" fmla="*/ 1 h 19"/>
                  <a:gd name="T6" fmla="*/ 17 w 33"/>
                  <a:gd name="T7" fmla="*/ 1 h 19"/>
                  <a:gd name="T8" fmla="*/ 18 w 33"/>
                  <a:gd name="T9" fmla="*/ 3 h 19"/>
                  <a:gd name="T10" fmla="*/ 21 w 33"/>
                  <a:gd name="T11" fmla="*/ 3 h 19"/>
                  <a:gd name="T12" fmla="*/ 24 w 33"/>
                  <a:gd name="T13" fmla="*/ 4 h 19"/>
                  <a:gd name="T14" fmla="*/ 25 w 33"/>
                  <a:gd name="T15" fmla="*/ 5 h 19"/>
                  <a:gd name="T16" fmla="*/ 25 w 33"/>
                  <a:gd name="T17" fmla="*/ 7 h 19"/>
                  <a:gd name="T18" fmla="*/ 26 w 33"/>
                  <a:gd name="T19" fmla="*/ 8 h 19"/>
                  <a:gd name="T20" fmla="*/ 28 w 33"/>
                  <a:gd name="T21" fmla="*/ 7 h 19"/>
                  <a:gd name="T22" fmla="*/ 28 w 33"/>
                  <a:gd name="T23" fmla="*/ 5 h 19"/>
                  <a:gd name="T24" fmla="*/ 30 w 33"/>
                  <a:gd name="T25" fmla="*/ 5 h 19"/>
                  <a:gd name="T26" fmla="*/ 32 w 33"/>
                  <a:gd name="T27" fmla="*/ 5 h 19"/>
                  <a:gd name="T28" fmla="*/ 33 w 33"/>
                  <a:gd name="T29" fmla="*/ 7 h 19"/>
                  <a:gd name="T30" fmla="*/ 33 w 33"/>
                  <a:gd name="T31" fmla="*/ 8 h 19"/>
                  <a:gd name="T32" fmla="*/ 33 w 33"/>
                  <a:gd name="T33" fmla="*/ 11 h 19"/>
                  <a:gd name="T34" fmla="*/ 33 w 33"/>
                  <a:gd name="T35" fmla="*/ 12 h 19"/>
                  <a:gd name="T36" fmla="*/ 32 w 33"/>
                  <a:gd name="T37" fmla="*/ 14 h 19"/>
                  <a:gd name="T38" fmla="*/ 32 w 33"/>
                  <a:gd name="T39" fmla="*/ 15 h 19"/>
                  <a:gd name="T40" fmla="*/ 32 w 33"/>
                  <a:gd name="T41" fmla="*/ 16 h 19"/>
                  <a:gd name="T42" fmla="*/ 32 w 33"/>
                  <a:gd name="T43" fmla="*/ 16 h 19"/>
                  <a:gd name="T44" fmla="*/ 30 w 33"/>
                  <a:gd name="T45" fmla="*/ 19 h 19"/>
                  <a:gd name="T46" fmla="*/ 25 w 33"/>
                  <a:gd name="T47" fmla="*/ 19 h 19"/>
                  <a:gd name="T48" fmla="*/ 24 w 33"/>
                  <a:gd name="T49" fmla="*/ 18 h 19"/>
                  <a:gd name="T50" fmla="*/ 21 w 33"/>
                  <a:gd name="T51" fmla="*/ 15 h 19"/>
                  <a:gd name="T52" fmla="*/ 19 w 33"/>
                  <a:gd name="T53" fmla="*/ 15 h 19"/>
                  <a:gd name="T54" fmla="*/ 18 w 33"/>
                  <a:gd name="T55" fmla="*/ 16 h 19"/>
                  <a:gd name="T56" fmla="*/ 19 w 33"/>
                  <a:gd name="T57" fmla="*/ 16 h 19"/>
                  <a:gd name="T58" fmla="*/ 19 w 33"/>
                  <a:gd name="T59" fmla="*/ 18 h 19"/>
                  <a:gd name="T60" fmla="*/ 15 w 33"/>
                  <a:gd name="T61" fmla="*/ 16 h 19"/>
                  <a:gd name="T62" fmla="*/ 11 w 33"/>
                  <a:gd name="T63" fmla="*/ 14 h 19"/>
                  <a:gd name="T64" fmla="*/ 10 w 33"/>
                  <a:gd name="T65" fmla="*/ 14 h 19"/>
                  <a:gd name="T66" fmla="*/ 10 w 33"/>
                  <a:gd name="T67" fmla="*/ 14 h 19"/>
                  <a:gd name="T68" fmla="*/ 6 w 33"/>
                  <a:gd name="T69" fmla="*/ 14 h 19"/>
                  <a:gd name="T70" fmla="*/ 4 w 33"/>
                  <a:gd name="T71" fmla="*/ 11 h 19"/>
                  <a:gd name="T72" fmla="*/ 1 w 33"/>
                  <a:gd name="T73" fmla="*/ 11 h 19"/>
                  <a:gd name="T74" fmla="*/ 0 w 33"/>
                  <a:gd name="T75" fmla="*/ 11 h 19"/>
                  <a:gd name="T76" fmla="*/ 1 w 33"/>
                  <a:gd name="T77" fmla="*/ 9 h 19"/>
                  <a:gd name="T78" fmla="*/ 1 w 33"/>
                  <a:gd name="T79" fmla="*/ 8 h 19"/>
                  <a:gd name="T80" fmla="*/ 4 w 33"/>
                  <a:gd name="T81" fmla="*/ 5 h 19"/>
                  <a:gd name="T82" fmla="*/ 7 w 33"/>
                  <a:gd name="T83" fmla="*/ 4 h 19"/>
                  <a:gd name="T84" fmla="*/ 10 w 33"/>
                  <a:gd name="T85" fmla="*/ 4 h 19"/>
                  <a:gd name="T86" fmla="*/ 10 w 33"/>
                  <a:gd name="T87" fmla="*/ 3 h 19"/>
                  <a:gd name="T88" fmla="*/ 11 w 33"/>
                  <a:gd name="T89" fmla="*/ 1 h 19"/>
                  <a:gd name="T90" fmla="*/ 12 w 33"/>
                  <a:gd name="T9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19">
                    <a:moveTo>
                      <a:pt x="12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0" y="19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1" y="15"/>
                    </a:lnTo>
                    <a:lnTo>
                      <a:pt x="19" y="15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5" y="16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1" name="Freeform 1326"/>
              <p:cNvSpPr>
                <a:spLocks/>
              </p:cNvSpPr>
              <p:nvPr/>
            </p:nvSpPr>
            <p:spPr bwMode="auto">
              <a:xfrm>
                <a:off x="2659219" y="3653786"/>
                <a:ext cx="22233" cy="48913"/>
              </a:xfrm>
              <a:custGeom>
                <a:avLst/>
                <a:gdLst>
                  <a:gd name="T0" fmla="*/ 10 w 15"/>
                  <a:gd name="T1" fmla="*/ 0 h 33"/>
                  <a:gd name="T2" fmla="*/ 11 w 15"/>
                  <a:gd name="T3" fmla="*/ 0 h 33"/>
                  <a:gd name="T4" fmla="*/ 13 w 15"/>
                  <a:gd name="T5" fmla="*/ 0 h 33"/>
                  <a:gd name="T6" fmla="*/ 14 w 15"/>
                  <a:gd name="T7" fmla="*/ 0 h 33"/>
                  <a:gd name="T8" fmla="*/ 15 w 15"/>
                  <a:gd name="T9" fmla="*/ 0 h 33"/>
                  <a:gd name="T10" fmla="*/ 15 w 15"/>
                  <a:gd name="T11" fmla="*/ 1 h 33"/>
                  <a:gd name="T12" fmla="*/ 15 w 15"/>
                  <a:gd name="T13" fmla="*/ 3 h 33"/>
                  <a:gd name="T14" fmla="*/ 14 w 15"/>
                  <a:gd name="T15" fmla="*/ 8 h 33"/>
                  <a:gd name="T16" fmla="*/ 13 w 15"/>
                  <a:gd name="T17" fmla="*/ 11 h 33"/>
                  <a:gd name="T18" fmla="*/ 13 w 15"/>
                  <a:gd name="T19" fmla="*/ 15 h 33"/>
                  <a:gd name="T20" fmla="*/ 14 w 15"/>
                  <a:gd name="T21" fmla="*/ 16 h 33"/>
                  <a:gd name="T22" fmla="*/ 14 w 15"/>
                  <a:gd name="T23" fmla="*/ 21 h 33"/>
                  <a:gd name="T24" fmla="*/ 13 w 15"/>
                  <a:gd name="T25" fmla="*/ 25 h 33"/>
                  <a:gd name="T26" fmla="*/ 9 w 15"/>
                  <a:gd name="T27" fmla="*/ 29 h 33"/>
                  <a:gd name="T28" fmla="*/ 7 w 15"/>
                  <a:gd name="T29" fmla="*/ 29 h 33"/>
                  <a:gd name="T30" fmla="*/ 6 w 15"/>
                  <a:gd name="T31" fmla="*/ 30 h 33"/>
                  <a:gd name="T32" fmla="*/ 4 w 15"/>
                  <a:gd name="T33" fmla="*/ 33 h 33"/>
                  <a:gd name="T34" fmla="*/ 4 w 15"/>
                  <a:gd name="T35" fmla="*/ 33 h 33"/>
                  <a:gd name="T36" fmla="*/ 3 w 15"/>
                  <a:gd name="T37" fmla="*/ 33 h 33"/>
                  <a:gd name="T38" fmla="*/ 2 w 15"/>
                  <a:gd name="T39" fmla="*/ 33 h 33"/>
                  <a:gd name="T40" fmla="*/ 0 w 15"/>
                  <a:gd name="T41" fmla="*/ 33 h 33"/>
                  <a:gd name="T42" fmla="*/ 0 w 15"/>
                  <a:gd name="T43" fmla="*/ 8 h 33"/>
                  <a:gd name="T44" fmla="*/ 0 w 15"/>
                  <a:gd name="T45" fmla="*/ 8 h 33"/>
                  <a:gd name="T46" fmla="*/ 0 w 15"/>
                  <a:gd name="T47" fmla="*/ 8 h 33"/>
                  <a:gd name="T48" fmla="*/ 0 w 15"/>
                  <a:gd name="T49" fmla="*/ 5 h 33"/>
                  <a:gd name="T50" fmla="*/ 2 w 15"/>
                  <a:gd name="T51" fmla="*/ 5 h 33"/>
                  <a:gd name="T52" fmla="*/ 4 w 15"/>
                  <a:gd name="T53" fmla="*/ 5 h 33"/>
                  <a:gd name="T54" fmla="*/ 4 w 15"/>
                  <a:gd name="T55" fmla="*/ 7 h 33"/>
                  <a:gd name="T56" fmla="*/ 4 w 15"/>
                  <a:gd name="T57" fmla="*/ 7 h 33"/>
                  <a:gd name="T58" fmla="*/ 4 w 15"/>
                  <a:gd name="T59" fmla="*/ 5 h 33"/>
                  <a:gd name="T60" fmla="*/ 6 w 15"/>
                  <a:gd name="T61" fmla="*/ 5 h 33"/>
                  <a:gd name="T62" fmla="*/ 6 w 15"/>
                  <a:gd name="T63" fmla="*/ 5 h 33"/>
                  <a:gd name="T64" fmla="*/ 9 w 15"/>
                  <a:gd name="T65" fmla="*/ 3 h 33"/>
                  <a:gd name="T66" fmla="*/ 9 w 15"/>
                  <a:gd name="T67" fmla="*/ 1 h 33"/>
                  <a:gd name="T68" fmla="*/ 9 w 15"/>
                  <a:gd name="T69" fmla="*/ 0 h 33"/>
                  <a:gd name="T70" fmla="*/ 10 w 15"/>
                  <a:gd name="T7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33">
                    <a:moveTo>
                      <a:pt x="1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6" y="30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2" name="Freeform 1327"/>
              <p:cNvSpPr>
                <a:spLocks/>
              </p:cNvSpPr>
              <p:nvPr/>
            </p:nvSpPr>
            <p:spPr bwMode="auto">
              <a:xfrm>
                <a:off x="2598449" y="3665644"/>
                <a:ext cx="80038" cy="84485"/>
              </a:xfrm>
              <a:custGeom>
                <a:avLst/>
                <a:gdLst>
                  <a:gd name="T0" fmla="*/ 18 w 54"/>
                  <a:gd name="T1" fmla="*/ 0 h 57"/>
                  <a:gd name="T2" fmla="*/ 41 w 54"/>
                  <a:gd name="T3" fmla="*/ 0 h 57"/>
                  <a:gd name="T4" fmla="*/ 41 w 54"/>
                  <a:gd name="T5" fmla="*/ 0 h 57"/>
                  <a:gd name="T6" fmla="*/ 41 w 54"/>
                  <a:gd name="T7" fmla="*/ 25 h 57"/>
                  <a:gd name="T8" fmla="*/ 43 w 54"/>
                  <a:gd name="T9" fmla="*/ 25 h 57"/>
                  <a:gd name="T10" fmla="*/ 44 w 54"/>
                  <a:gd name="T11" fmla="*/ 25 h 57"/>
                  <a:gd name="T12" fmla="*/ 45 w 54"/>
                  <a:gd name="T13" fmla="*/ 25 h 57"/>
                  <a:gd name="T14" fmla="*/ 45 w 54"/>
                  <a:gd name="T15" fmla="*/ 26 h 57"/>
                  <a:gd name="T16" fmla="*/ 48 w 54"/>
                  <a:gd name="T17" fmla="*/ 26 h 57"/>
                  <a:gd name="T18" fmla="*/ 50 w 54"/>
                  <a:gd name="T19" fmla="*/ 28 h 57"/>
                  <a:gd name="T20" fmla="*/ 51 w 54"/>
                  <a:gd name="T21" fmla="*/ 26 h 57"/>
                  <a:gd name="T22" fmla="*/ 52 w 54"/>
                  <a:gd name="T23" fmla="*/ 26 h 57"/>
                  <a:gd name="T24" fmla="*/ 54 w 54"/>
                  <a:gd name="T25" fmla="*/ 28 h 57"/>
                  <a:gd name="T26" fmla="*/ 54 w 54"/>
                  <a:gd name="T27" fmla="*/ 29 h 57"/>
                  <a:gd name="T28" fmla="*/ 52 w 54"/>
                  <a:gd name="T29" fmla="*/ 29 h 57"/>
                  <a:gd name="T30" fmla="*/ 51 w 54"/>
                  <a:gd name="T31" fmla="*/ 32 h 57"/>
                  <a:gd name="T32" fmla="*/ 47 w 54"/>
                  <a:gd name="T33" fmla="*/ 35 h 57"/>
                  <a:gd name="T34" fmla="*/ 45 w 54"/>
                  <a:gd name="T35" fmla="*/ 35 h 57"/>
                  <a:gd name="T36" fmla="*/ 41 w 54"/>
                  <a:gd name="T37" fmla="*/ 37 h 57"/>
                  <a:gd name="T38" fmla="*/ 40 w 54"/>
                  <a:gd name="T39" fmla="*/ 40 h 57"/>
                  <a:gd name="T40" fmla="*/ 40 w 54"/>
                  <a:gd name="T41" fmla="*/ 42 h 57"/>
                  <a:gd name="T42" fmla="*/ 38 w 54"/>
                  <a:gd name="T43" fmla="*/ 46 h 57"/>
                  <a:gd name="T44" fmla="*/ 36 w 54"/>
                  <a:gd name="T45" fmla="*/ 49 h 57"/>
                  <a:gd name="T46" fmla="*/ 36 w 54"/>
                  <a:gd name="T47" fmla="*/ 50 h 57"/>
                  <a:gd name="T48" fmla="*/ 33 w 54"/>
                  <a:gd name="T49" fmla="*/ 50 h 57"/>
                  <a:gd name="T50" fmla="*/ 30 w 54"/>
                  <a:gd name="T51" fmla="*/ 51 h 57"/>
                  <a:gd name="T52" fmla="*/ 27 w 54"/>
                  <a:gd name="T53" fmla="*/ 54 h 57"/>
                  <a:gd name="T54" fmla="*/ 27 w 54"/>
                  <a:gd name="T55" fmla="*/ 55 h 57"/>
                  <a:gd name="T56" fmla="*/ 26 w 54"/>
                  <a:gd name="T57" fmla="*/ 57 h 57"/>
                  <a:gd name="T58" fmla="*/ 21 w 54"/>
                  <a:gd name="T59" fmla="*/ 55 h 57"/>
                  <a:gd name="T60" fmla="*/ 18 w 54"/>
                  <a:gd name="T61" fmla="*/ 55 h 57"/>
                  <a:gd name="T62" fmla="*/ 14 w 54"/>
                  <a:gd name="T63" fmla="*/ 55 h 57"/>
                  <a:gd name="T64" fmla="*/ 7 w 54"/>
                  <a:gd name="T65" fmla="*/ 53 h 57"/>
                  <a:gd name="T66" fmla="*/ 5 w 54"/>
                  <a:gd name="T67" fmla="*/ 50 h 57"/>
                  <a:gd name="T68" fmla="*/ 3 w 54"/>
                  <a:gd name="T69" fmla="*/ 50 h 57"/>
                  <a:gd name="T70" fmla="*/ 1 w 54"/>
                  <a:gd name="T71" fmla="*/ 47 h 57"/>
                  <a:gd name="T72" fmla="*/ 0 w 54"/>
                  <a:gd name="T73" fmla="*/ 44 h 57"/>
                  <a:gd name="T74" fmla="*/ 0 w 54"/>
                  <a:gd name="T75" fmla="*/ 44 h 57"/>
                  <a:gd name="T76" fmla="*/ 0 w 54"/>
                  <a:gd name="T77" fmla="*/ 43 h 57"/>
                  <a:gd name="T78" fmla="*/ 1 w 54"/>
                  <a:gd name="T79" fmla="*/ 42 h 57"/>
                  <a:gd name="T80" fmla="*/ 1 w 54"/>
                  <a:gd name="T81" fmla="*/ 42 h 57"/>
                  <a:gd name="T82" fmla="*/ 1 w 54"/>
                  <a:gd name="T83" fmla="*/ 40 h 57"/>
                  <a:gd name="T84" fmla="*/ 1 w 54"/>
                  <a:gd name="T85" fmla="*/ 40 h 57"/>
                  <a:gd name="T86" fmla="*/ 1 w 54"/>
                  <a:gd name="T87" fmla="*/ 39 h 57"/>
                  <a:gd name="T88" fmla="*/ 1 w 54"/>
                  <a:gd name="T89" fmla="*/ 37 h 57"/>
                  <a:gd name="T90" fmla="*/ 0 w 54"/>
                  <a:gd name="T91" fmla="*/ 36 h 57"/>
                  <a:gd name="T92" fmla="*/ 8 w 54"/>
                  <a:gd name="T93" fmla="*/ 24 h 57"/>
                  <a:gd name="T94" fmla="*/ 25 w 54"/>
                  <a:gd name="T95" fmla="*/ 22 h 57"/>
                  <a:gd name="T96" fmla="*/ 26 w 54"/>
                  <a:gd name="T97" fmla="*/ 21 h 57"/>
                  <a:gd name="T98" fmla="*/ 26 w 54"/>
                  <a:gd name="T99" fmla="*/ 19 h 57"/>
                  <a:gd name="T100" fmla="*/ 25 w 54"/>
                  <a:gd name="T101" fmla="*/ 19 h 57"/>
                  <a:gd name="T102" fmla="*/ 23 w 54"/>
                  <a:gd name="T103" fmla="*/ 18 h 57"/>
                  <a:gd name="T104" fmla="*/ 22 w 54"/>
                  <a:gd name="T105" fmla="*/ 18 h 57"/>
                  <a:gd name="T106" fmla="*/ 22 w 54"/>
                  <a:gd name="T107" fmla="*/ 15 h 57"/>
                  <a:gd name="T108" fmla="*/ 21 w 54"/>
                  <a:gd name="T109" fmla="*/ 14 h 57"/>
                  <a:gd name="T110" fmla="*/ 19 w 54"/>
                  <a:gd name="T111" fmla="*/ 14 h 57"/>
                  <a:gd name="T112" fmla="*/ 18 w 54"/>
                  <a:gd name="T113" fmla="*/ 13 h 57"/>
                  <a:gd name="T114" fmla="*/ 15 w 54"/>
                  <a:gd name="T115" fmla="*/ 10 h 57"/>
                  <a:gd name="T116" fmla="*/ 14 w 54"/>
                  <a:gd name="T117" fmla="*/ 8 h 57"/>
                  <a:gd name="T118" fmla="*/ 12 w 54"/>
                  <a:gd name="T119" fmla="*/ 7 h 57"/>
                  <a:gd name="T120" fmla="*/ 18 w 54"/>
                  <a:gd name="T121" fmla="*/ 7 h 57"/>
                  <a:gd name="T122" fmla="*/ 18 w 54"/>
                  <a:gd name="T1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" h="57">
                    <a:moveTo>
                      <a:pt x="18" y="0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4" y="25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8" y="26"/>
                    </a:lnTo>
                    <a:lnTo>
                      <a:pt x="50" y="28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2" y="29"/>
                    </a:lnTo>
                    <a:lnTo>
                      <a:pt x="51" y="32"/>
                    </a:lnTo>
                    <a:lnTo>
                      <a:pt x="47" y="35"/>
                    </a:lnTo>
                    <a:lnTo>
                      <a:pt x="45" y="35"/>
                    </a:lnTo>
                    <a:lnTo>
                      <a:pt x="41" y="37"/>
                    </a:lnTo>
                    <a:lnTo>
                      <a:pt x="40" y="40"/>
                    </a:lnTo>
                    <a:lnTo>
                      <a:pt x="40" y="42"/>
                    </a:lnTo>
                    <a:lnTo>
                      <a:pt x="38" y="46"/>
                    </a:lnTo>
                    <a:lnTo>
                      <a:pt x="36" y="49"/>
                    </a:lnTo>
                    <a:lnTo>
                      <a:pt x="36" y="50"/>
                    </a:lnTo>
                    <a:lnTo>
                      <a:pt x="33" y="50"/>
                    </a:lnTo>
                    <a:lnTo>
                      <a:pt x="30" y="51"/>
                    </a:lnTo>
                    <a:lnTo>
                      <a:pt x="27" y="54"/>
                    </a:lnTo>
                    <a:lnTo>
                      <a:pt x="27" y="55"/>
                    </a:lnTo>
                    <a:lnTo>
                      <a:pt x="26" y="57"/>
                    </a:lnTo>
                    <a:lnTo>
                      <a:pt x="21" y="55"/>
                    </a:lnTo>
                    <a:lnTo>
                      <a:pt x="18" y="55"/>
                    </a:lnTo>
                    <a:lnTo>
                      <a:pt x="14" y="55"/>
                    </a:lnTo>
                    <a:lnTo>
                      <a:pt x="7" y="53"/>
                    </a:lnTo>
                    <a:lnTo>
                      <a:pt x="5" y="50"/>
                    </a:lnTo>
                    <a:lnTo>
                      <a:pt x="3" y="50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7"/>
                    </a:lnTo>
                    <a:lnTo>
                      <a:pt x="0" y="36"/>
                    </a:lnTo>
                    <a:lnTo>
                      <a:pt x="8" y="24"/>
                    </a:lnTo>
                    <a:lnTo>
                      <a:pt x="25" y="22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5" y="19"/>
                    </a:lnTo>
                    <a:lnTo>
                      <a:pt x="23" y="18"/>
                    </a:lnTo>
                    <a:lnTo>
                      <a:pt x="22" y="18"/>
                    </a:lnTo>
                    <a:lnTo>
                      <a:pt x="22" y="15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8" y="13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2" y="7"/>
                    </a:lnTo>
                    <a:lnTo>
                      <a:pt x="18" y="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3" name="Freeform 1328"/>
              <p:cNvSpPr>
                <a:spLocks/>
              </p:cNvSpPr>
              <p:nvPr/>
            </p:nvSpPr>
            <p:spPr bwMode="auto">
              <a:xfrm>
                <a:off x="2256063" y="3498157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4 h 5"/>
                  <a:gd name="T6" fmla="*/ 0 w 1"/>
                  <a:gd name="T7" fmla="*/ 5 h 5"/>
                  <a:gd name="T8" fmla="*/ 0 w 1"/>
                  <a:gd name="T9" fmla="*/ 3 h 5"/>
                  <a:gd name="T10" fmla="*/ 0 w 1"/>
                  <a:gd name="T11" fmla="*/ 1 h 5"/>
                  <a:gd name="T12" fmla="*/ 0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4" name="Freeform 1329"/>
              <p:cNvSpPr>
                <a:spLocks/>
              </p:cNvSpPr>
              <p:nvPr/>
            </p:nvSpPr>
            <p:spPr bwMode="auto">
              <a:xfrm>
                <a:off x="2512482" y="3505568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5" name="Freeform 1330"/>
              <p:cNvSpPr>
                <a:spLocks/>
              </p:cNvSpPr>
              <p:nvPr/>
            </p:nvSpPr>
            <p:spPr bwMode="auto">
              <a:xfrm>
                <a:off x="2508036" y="3515943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6" name="Rectangle 1331"/>
              <p:cNvSpPr>
                <a:spLocks noChangeArrowheads="1"/>
              </p:cNvSpPr>
              <p:nvPr/>
            </p:nvSpPr>
            <p:spPr bwMode="auto">
              <a:xfrm>
                <a:off x="2509517" y="3510015"/>
                <a:ext cx="2964" cy="4447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7" name="Freeform 1332"/>
              <p:cNvSpPr>
                <a:spLocks/>
              </p:cNvSpPr>
              <p:nvPr/>
            </p:nvSpPr>
            <p:spPr bwMode="auto">
              <a:xfrm>
                <a:off x="2155275" y="3317330"/>
                <a:ext cx="561750" cy="413531"/>
              </a:xfrm>
              <a:custGeom>
                <a:avLst/>
                <a:gdLst>
                  <a:gd name="T0" fmla="*/ 143 w 379"/>
                  <a:gd name="T1" fmla="*/ 25 h 279"/>
                  <a:gd name="T2" fmla="*/ 151 w 379"/>
                  <a:gd name="T3" fmla="*/ 36 h 279"/>
                  <a:gd name="T4" fmla="*/ 154 w 379"/>
                  <a:gd name="T5" fmla="*/ 49 h 279"/>
                  <a:gd name="T6" fmla="*/ 163 w 379"/>
                  <a:gd name="T7" fmla="*/ 60 h 279"/>
                  <a:gd name="T8" fmla="*/ 177 w 379"/>
                  <a:gd name="T9" fmla="*/ 64 h 279"/>
                  <a:gd name="T10" fmla="*/ 188 w 379"/>
                  <a:gd name="T11" fmla="*/ 54 h 279"/>
                  <a:gd name="T12" fmla="*/ 203 w 379"/>
                  <a:gd name="T13" fmla="*/ 57 h 279"/>
                  <a:gd name="T14" fmla="*/ 215 w 379"/>
                  <a:gd name="T15" fmla="*/ 79 h 279"/>
                  <a:gd name="T16" fmla="*/ 224 w 379"/>
                  <a:gd name="T17" fmla="*/ 102 h 279"/>
                  <a:gd name="T18" fmla="*/ 241 w 379"/>
                  <a:gd name="T19" fmla="*/ 115 h 279"/>
                  <a:gd name="T20" fmla="*/ 245 w 379"/>
                  <a:gd name="T21" fmla="*/ 120 h 279"/>
                  <a:gd name="T22" fmla="*/ 239 w 379"/>
                  <a:gd name="T23" fmla="*/ 130 h 279"/>
                  <a:gd name="T24" fmla="*/ 234 w 379"/>
                  <a:gd name="T25" fmla="*/ 163 h 279"/>
                  <a:gd name="T26" fmla="*/ 235 w 379"/>
                  <a:gd name="T27" fmla="*/ 180 h 279"/>
                  <a:gd name="T28" fmla="*/ 250 w 379"/>
                  <a:gd name="T29" fmla="*/ 212 h 279"/>
                  <a:gd name="T30" fmla="*/ 278 w 379"/>
                  <a:gd name="T31" fmla="*/ 228 h 279"/>
                  <a:gd name="T32" fmla="*/ 306 w 379"/>
                  <a:gd name="T33" fmla="*/ 221 h 279"/>
                  <a:gd name="T34" fmla="*/ 315 w 379"/>
                  <a:gd name="T35" fmla="*/ 217 h 279"/>
                  <a:gd name="T36" fmla="*/ 333 w 379"/>
                  <a:gd name="T37" fmla="*/ 188 h 279"/>
                  <a:gd name="T38" fmla="*/ 365 w 379"/>
                  <a:gd name="T39" fmla="*/ 178 h 279"/>
                  <a:gd name="T40" fmla="*/ 367 w 379"/>
                  <a:gd name="T41" fmla="*/ 202 h 279"/>
                  <a:gd name="T42" fmla="*/ 367 w 379"/>
                  <a:gd name="T43" fmla="*/ 214 h 279"/>
                  <a:gd name="T44" fmla="*/ 358 w 379"/>
                  <a:gd name="T45" fmla="*/ 220 h 279"/>
                  <a:gd name="T46" fmla="*/ 346 w 379"/>
                  <a:gd name="T47" fmla="*/ 232 h 279"/>
                  <a:gd name="T48" fmla="*/ 311 w 379"/>
                  <a:gd name="T49" fmla="*/ 242 h 279"/>
                  <a:gd name="T50" fmla="*/ 325 w 379"/>
                  <a:gd name="T51" fmla="*/ 254 h 279"/>
                  <a:gd name="T52" fmla="*/ 300 w 379"/>
                  <a:gd name="T53" fmla="*/ 277 h 279"/>
                  <a:gd name="T54" fmla="*/ 279 w 379"/>
                  <a:gd name="T55" fmla="*/ 261 h 279"/>
                  <a:gd name="T56" fmla="*/ 277 w 379"/>
                  <a:gd name="T57" fmla="*/ 261 h 279"/>
                  <a:gd name="T58" fmla="*/ 266 w 379"/>
                  <a:gd name="T59" fmla="*/ 254 h 279"/>
                  <a:gd name="T60" fmla="*/ 256 w 379"/>
                  <a:gd name="T61" fmla="*/ 261 h 279"/>
                  <a:gd name="T62" fmla="*/ 217 w 379"/>
                  <a:gd name="T63" fmla="*/ 257 h 279"/>
                  <a:gd name="T64" fmla="*/ 185 w 379"/>
                  <a:gd name="T65" fmla="*/ 243 h 279"/>
                  <a:gd name="T66" fmla="*/ 159 w 379"/>
                  <a:gd name="T67" fmla="*/ 230 h 279"/>
                  <a:gd name="T68" fmla="*/ 141 w 379"/>
                  <a:gd name="T69" fmla="*/ 214 h 279"/>
                  <a:gd name="T70" fmla="*/ 126 w 379"/>
                  <a:gd name="T71" fmla="*/ 195 h 279"/>
                  <a:gd name="T72" fmla="*/ 130 w 379"/>
                  <a:gd name="T73" fmla="*/ 174 h 279"/>
                  <a:gd name="T74" fmla="*/ 109 w 379"/>
                  <a:gd name="T75" fmla="*/ 137 h 279"/>
                  <a:gd name="T76" fmla="*/ 101 w 379"/>
                  <a:gd name="T77" fmla="*/ 122 h 279"/>
                  <a:gd name="T78" fmla="*/ 90 w 379"/>
                  <a:gd name="T79" fmla="*/ 105 h 279"/>
                  <a:gd name="T80" fmla="*/ 82 w 379"/>
                  <a:gd name="T81" fmla="*/ 97 h 279"/>
                  <a:gd name="T82" fmla="*/ 71 w 379"/>
                  <a:gd name="T83" fmla="*/ 80 h 279"/>
                  <a:gd name="T84" fmla="*/ 60 w 379"/>
                  <a:gd name="T85" fmla="*/ 64 h 279"/>
                  <a:gd name="T86" fmla="*/ 51 w 379"/>
                  <a:gd name="T87" fmla="*/ 44 h 279"/>
                  <a:gd name="T88" fmla="*/ 43 w 379"/>
                  <a:gd name="T89" fmla="*/ 22 h 279"/>
                  <a:gd name="T90" fmla="*/ 29 w 379"/>
                  <a:gd name="T91" fmla="*/ 22 h 279"/>
                  <a:gd name="T92" fmla="*/ 38 w 379"/>
                  <a:gd name="T93" fmla="*/ 55 h 279"/>
                  <a:gd name="T94" fmla="*/ 47 w 379"/>
                  <a:gd name="T95" fmla="*/ 76 h 279"/>
                  <a:gd name="T96" fmla="*/ 57 w 379"/>
                  <a:gd name="T97" fmla="*/ 100 h 279"/>
                  <a:gd name="T98" fmla="*/ 63 w 379"/>
                  <a:gd name="T99" fmla="*/ 112 h 279"/>
                  <a:gd name="T100" fmla="*/ 65 w 379"/>
                  <a:gd name="T101" fmla="*/ 133 h 279"/>
                  <a:gd name="T102" fmla="*/ 78 w 379"/>
                  <a:gd name="T103" fmla="*/ 141 h 279"/>
                  <a:gd name="T104" fmla="*/ 72 w 379"/>
                  <a:gd name="T105" fmla="*/ 152 h 279"/>
                  <a:gd name="T106" fmla="*/ 53 w 379"/>
                  <a:gd name="T107" fmla="*/ 130 h 279"/>
                  <a:gd name="T108" fmla="*/ 46 w 379"/>
                  <a:gd name="T109" fmla="*/ 105 h 279"/>
                  <a:gd name="T110" fmla="*/ 32 w 379"/>
                  <a:gd name="T111" fmla="*/ 94 h 279"/>
                  <a:gd name="T112" fmla="*/ 18 w 379"/>
                  <a:gd name="T113" fmla="*/ 79 h 279"/>
                  <a:gd name="T114" fmla="*/ 29 w 379"/>
                  <a:gd name="T115" fmla="*/ 76 h 279"/>
                  <a:gd name="T116" fmla="*/ 21 w 379"/>
                  <a:gd name="T117" fmla="*/ 54 h 279"/>
                  <a:gd name="T118" fmla="*/ 11 w 379"/>
                  <a:gd name="T119" fmla="*/ 31 h 279"/>
                  <a:gd name="T120" fmla="*/ 3 w 379"/>
                  <a:gd name="T121" fmla="*/ 1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9" h="279">
                    <a:moveTo>
                      <a:pt x="32" y="0"/>
                    </a:moveTo>
                    <a:lnTo>
                      <a:pt x="32" y="0"/>
                    </a:lnTo>
                    <a:lnTo>
                      <a:pt x="32" y="2"/>
                    </a:lnTo>
                    <a:lnTo>
                      <a:pt x="78" y="22"/>
                    </a:lnTo>
                    <a:lnTo>
                      <a:pt x="115" y="24"/>
                    </a:lnTo>
                    <a:lnTo>
                      <a:pt x="115" y="18"/>
                    </a:lnTo>
                    <a:lnTo>
                      <a:pt x="137" y="19"/>
                    </a:lnTo>
                    <a:lnTo>
                      <a:pt x="139" y="21"/>
                    </a:lnTo>
                    <a:lnTo>
                      <a:pt x="141" y="24"/>
                    </a:lnTo>
                    <a:lnTo>
                      <a:pt x="143" y="25"/>
                    </a:lnTo>
                    <a:lnTo>
                      <a:pt x="143" y="26"/>
                    </a:lnTo>
                    <a:lnTo>
                      <a:pt x="144" y="26"/>
                    </a:lnTo>
                    <a:lnTo>
                      <a:pt x="145" y="28"/>
                    </a:lnTo>
                    <a:lnTo>
                      <a:pt x="144" y="29"/>
                    </a:lnTo>
                    <a:lnTo>
                      <a:pt x="147" y="31"/>
                    </a:lnTo>
                    <a:lnTo>
                      <a:pt x="148" y="32"/>
                    </a:lnTo>
                    <a:lnTo>
                      <a:pt x="148" y="33"/>
                    </a:lnTo>
                    <a:lnTo>
                      <a:pt x="148" y="35"/>
                    </a:lnTo>
                    <a:lnTo>
                      <a:pt x="150" y="35"/>
                    </a:lnTo>
                    <a:lnTo>
                      <a:pt x="151" y="36"/>
                    </a:lnTo>
                    <a:lnTo>
                      <a:pt x="152" y="37"/>
                    </a:lnTo>
                    <a:lnTo>
                      <a:pt x="152" y="40"/>
                    </a:lnTo>
                    <a:lnTo>
                      <a:pt x="154" y="42"/>
                    </a:lnTo>
                    <a:lnTo>
                      <a:pt x="155" y="42"/>
                    </a:lnTo>
                    <a:lnTo>
                      <a:pt x="155" y="43"/>
                    </a:lnTo>
                    <a:lnTo>
                      <a:pt x="156" y="44"/>
                    </a:lnTo>
                    <a:lnTo>
                      <a:pt x="156" y="47"/>
                    </a:lnTo>
                    <a:lnTo>
                      <a:pt x="155" y="47"/>
                    </a:lnTo>
                    <a:lnTo>
                      <a:pt x="154" y="47"/>
                    </a:lnTo>
                    <a:lnTo>
                      <a:pt x="154" y="49"/>
                    </a:lnTo>
                    <a:lnTo>
                      <a:pt x="156" y="51"/>
                    </a:lnTo>
                    <a:lnTo>
                      <a:pt x="158" y="53"/>
                    </a:lnTo>
                    <a:lnTo>
                      <a:pt x="159" y="55"/>
                    </a:lnTo>
                    <a:lnTo>
                      <a:pt x="159" y="55"/>
                    </a:lnTo>
                    <a:lnTo>
                      <a:pt x="159" y="55"/>
                    </a:lnTo>
                    <a:lnTo>
                      <a:pt x="161" y="57"/>
                    </a:lnTo>
                    <a:lnTo>
                      <a:pt x="162" y="57"/>
                    </a:lnTo>
                    <a:lnTo>
                      <a:pt x="163" y="57"/>
                    </a:lnTo>
                    <a:lnTo>
                      <a:pt x="163" y="58"/>
                    </a:lnTo>
                    <a:lnTo>
                      <a:pt x="163" y="60"/>
                    </a:lnTo>
                    <a:lnTo>
                      <a:pt x="165" y="60"/>
                    </a:lnTo>
                    <a:lnTo>
                      <a:pt x="166" y="60"/>
                    </a:lnTo>
                    <a:lnTo>
                      <a:pt x="169" y="61"/>
                    </a:lnTo>
                    <a:lnTo>
                      <a:pt x="169" y="62"/>
                    </a:lnTo>
                    <a:lnTo>
                      <a:pt x="172" y="64"/>
                    </a:lnTo>
                    <a:lnTo>
                      <a:pt x="174" y="65"/>
                    </a:lnTo>
                    <a:lnTo>
                      <a:pt x="174" y="65"/>
                    </a:lnTo>
                    <a:lnTo>
                      <a:pt x="176" y="65"/>
                    </a:lnTo>
                    <a:lnTo>
                      <a:pt x="177" y="65"/>
                    </a:lnTo>
                    <a:lnTo>
                      <a:pt x="177" y="64"/>
                    </a:lnTo>
                    <a:lnTo>
                      <a:pt x="179" y="62"/>
                    </a:lnTo>
                    <a:lnTo>
                      <a:pt x="180" y="62"/>
                    </a:lnTo>
                    <a:lnTo>
                      <a:pt x="181" y="61"/>
                    </a:lnTo>
                    <a:lnTo>
                      <a:pt x="180" y="61"/>
                    </a:lnTo>
                    <a:lnTo>
                      <a:pt x="181" y="60"/>
                    </a:lnTo>
                    <a:lnTo>
                      <a:pt x="184" y="55"/>
                    </a:lnTo>
                    <a:lnTo>
                      <a:pt x="185" y="54"/>
                    </a:lnTo>
                    <a:lnTo>
                      <a:pt x="187" y="54"/>
                    </a:lnTo>
                    <a:lnTo>
                      <a:pt x="187" y="54"/>
                    </a:lnTo>
                    <a:lnTo>
                      <a:pt x="188" y="54"/>
                    </a:lnTo>
                    <a:lnTo>
                      <a:pt x="188" y="54"/>
                    </a:lnTo>
                    <a:lnTo>
                      <a:pt x="190" y="53"/>
                    </a:lnTo>
                    <a:lnTo>
                      <a:pt x="192" y="53"/>
                    </a:lnTo>
                    <a:lnTo>
                      <a:pt x="194" y="53"/>
                    </a:lnTo>
                    <a:lnTo>
                      <a:pt x="197" y="53"/>
                    </a:lnTo>
                    <a:lnTo>
                      <a:pt x="198" y="53"/>
                    </a:lnTo>
                    <a:lnTo>
                      <a:pt x="198" y="54"/>
                    </a:lnTo>
                    <a:lnTo>
                      <a:pt x="199" y="54"/>
                    </a:lnTo>
                    <a:lnTo>
                      <a:pt x="202" y="54"/>
                    </a:lnTo>
                    <a:lnTo>
                      <a:pt x="203" y="57"/>
                    </a:lnTo>
                    <a:lnTo>
                      <a:pt x="205" y="58"/>
                    </a:lnTo>
                    <a:lnTo>
                      <a:pt x="208" y="62"/>
                    </a:lnTo>
                    <a:lnTo>
                      <a:pt x="209" y="65"/>
                    </a:lnTo>
                    <a:lnTo>
                      <a:pt x="209" y="65"/>
                    </a:lnTo>
                    <a:lnTo>
                      <a:pt x="209" y="68"/>
                    </a:lnTo>
                    <a:lnTo>
                      <a:pt x="209" y="71"/>
                    </a:lnTo>
                    <a:lnTo>
                      <a:pt x="212" y="72"/>
                    </a:lnTo>
                    <a:lnTo>
                      <a:pt x="212" y="73"/>
                    </a:lnTo>
                    <a:lnTo>
                      <a:pt x="213" y="78"/>
                    </a:lnTo>
                    <a:lnTo>
                      <a:pt x="215" y="79"/>
                    </a:lnTo>
                    <a:lnTo>
                      <a:pt x="215" y="80"/>
                    </a:lnTo>
                    <a:lnTo>
                      <a:pt x="217" y="82"/>
                    </a:lnTo>
                    <a:lnTo>
                      <a:pt x="217" y="84"/>
                    </a:lnTo>
                    <a:lnTo>
                      <a:pt x="219" y="86"/>
                    </a:lnTo>
                    <a:lnTo>
                      <a:pt x="221" y="89"/>
                    </a:lnTo>
                    <a:lnTo>
                      <a:pt x="221" y="91"/>
                    </a:lnTo>
                    <a:lnTo>
                      <a:pt x="221" y="94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4" y="102"/>
                    </a:lnTo>
                    <a:lnTo>
                      <a:pt x="223" y="107"/>
                    </a:lnTo>
                    <a:lnTo>
                      <a:pt x="224" y="108"/>
                    </a:lnTo>
                    <a:lnTo>
                      <a:pt x="226" y="108"/>
                    </a:lnTo>
                    <a:lnTo>
                      <a:pt x="227" y="108"/>
                    </a:lnTo>
                    <a:lnTo>
                      <a:pt x="228" y="108"/>
                    </a:lnTo>
                    <a:lnTo>
                      <a:pt x="230" y="109"/>
                    </a:lnTo>
                    <a:lnTo>
                      <a:pt x="232" y="111"/>
                    </a:lnTo>
                    <a:lnTo>
                      <a:pt x="237" y="112"/>
                    </a:lnTo>
                    <a:lnTo>
                      <a:pt x="239" y="113"/>
                    </a:lnTo>
                    <a:lnTo>
                      <a:pt x="241" y="115"/>
                    </a:lnTo>
                    <a:lnTo>
                      <a:pt x="242" y="116"/>
                    </a:lnTo>
                    <a:lnTo>
                      <a:pt x="244" y="116"/>
                    </a:lnTo>
                    <a:lnTo>
                      <a:pt x="242" y="119"/>
                    </a:lnTo>
                    <a:lnTo>
                      <a:pt x="245" y="118"/>
                    </a:lnTo>
                    <a:lnTo>
                      <a:pt x="245" y="113"/>
                    </a:lnTo>
                    <a:lnTo>
                      <a:pt x="248" y="112"/>
                    </a:lnTo>
                    <a:lnTo>
                      <a:pt x="248" y="113"/>
                    </a:lnTo>
                    <a:lnTo>
                      <a:pt x="246" y="116"/>
                    </a:lnTo>
                    <a:lnTo>
                      <a:pt x="245" y="118"/>
                    </a:lnTo>
                    <a:lnTo>
                      <a:pt x="245" y="120"/>
                    </a:lnTo>
                    <a:lnTo>
                      <a:pt x="242" y="123"/>
                    </a:lnTo>
                    <a:lnTo>
                      <a:pt x="242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2" y="122"/>
                    </a:lnTo>
                    <a:lnTo>
                      <a:pt x="239" y="122"/>
                    </a:lnTo>
                    <a:lnTo>
                      <a:pt x="239" y="126"/>
                    </a:lnTo>
                    <a:lnTo>
                      <a:pt x="238" y="127"/>
                    </a:lnTo>
                    <a:lnTo>
                      <a:pt x="239" y="129"/>
                    </a:lnTo>
                    <a:lnTo>
                      <a:pt x="239" y="130"/>
                    </a:lnTo>
                    <a:lnTo>
                      <a:pt x="238" y="134"/>
                    </a:lnTo>
                    <a:lnTo>
                      <a:pt x="237" y="136"/>
                    </a:lnTo>
                    <a:lnTo>
                      <a:pt x="237" y="138"/>
                    </a:lnTo>
                    <a:lnTo>
                      <a:pt x="238" y="140"/>
                    </a:lnTo>
                    <a:lnTo>
                      <a:pt x="237" y="141"/>
                    </a:lnTo>
                    <a:lnTo>
                      <a:pt x="237" y="144"/>
                    </a:lnTo>
                    <a:lnTo>
                      <a:pt x="235" y="149"/>
                    </a:lnTo>
                    <a:lnTo>
                      <a:pt x="237" y="154"/>
                    </a:lnTo>
                    <a:lnTo>
                      <a:pt x="235" y="160"/>
                    </a:lnTo>
                    <a:lnTo>
                      <a:pt x="234" y="163"/>
                    </a:lnTo>
                    <a:lnTo>
                      <a:pt x="234" y="165"/>
                    </a:lnTo>
                    <a:lnTo>
                      <a:pt x="235" y="170"/>
                    </a:lnTo>
                    <a:lnTo>
                      <a:pt x="234" y="173"/>
                    </a:lnTo>
                    <a:lnTo>
                      <a:pt x="238" y="178"/>
                    </a:lnTo>
                    <a:lnTo>
                      <a:pt x="238" y="183"/>
                    </a:lnTo>
                    <a:lnTo>
                      <a:pt x="237" y="183"/>
                    </a:lnTo>
                    <a:lnTo>
                      <a:pt x="237" y="178"/>
                    </a:lnTo>
                    <a:lnTo>
                      <a:pt x="234" y="174"/>
                    </a:lnTo>
                    <a:lnTo>
                      <a:pt x="234" y="177"/>
                    </a:lnTo>
                    <a:lnTo>
                      <a:pt x="235" y="180"/>
                    </a:lnTo>
                    <a:lnTo>
                      <a:pt x="237" y="185"/>
                    </a:lnTo>
                    <a:lnTo>
                      <a:pt x="238" y="187"/>
                    </a:lnTo>
                    <a:lnTo>
                      <a:pt x="237" y="188"/>
                    </a:lnTo>
                    <a:lnTo>
                      <a:pt x="238" y="191"/>
                    </a:lnTo>
                    <a:lnTo>
                      <a:pt x="239" y="194"/>
                    </a:lnTo>
                    <a:lnTo>
                      <a:pt x="246" y="201"/>
                    </a:lnTo>
                    <a:lnTo>
                      <a:pt x="248" y="205"/>
                    </a:lnTo>
                    <a:lnTo>
                      <a:pt x="249" y="207"/>
                    </a:lnTo>
                    <a:lnTo>
                      <a:pt x="249" y="210"/>
                    </a:lnTo>
                    <a:lnTo>
                      <a:pt x="250" y="212"/>
                    </a:lnTo>
                    <a:lnTo>
                      <a:pt x="256" y="219"/>
                    </a:lnTo>
                    <a:lnTo>
                      <a:pt x="257" y="220"/>
                    </a:lnTo>
                    <a:lnTo>
                      <a:pt x="259" y="220"/>
                    </a:lnTo>
                    <a:lnTo>
                      <a:pt x="263" y="220"/>
                    </a:lnTo>
                    <a:lnTo>
                      <a:pt x="263" y="221"/>
                    </a:lnTo>
                    <a:lnTo>
                      <a:pt x="267" y="223"/>
                    </a:lnTo>
                    <a:lnTo>
                      <a:pt x="270" y="227"/>
                    </a:lnTo>
                    <a:lnTo>
                      <a:pt x="271" y="230"/>
                    </a:lnTo>
                    <a:lnTo>
                      <a:pt x="274" y="228"/>
                    </a:lnTo>
                    <a:lnTo>
                      <a:pt x="278" y="228"/>
                    </a:lnTo>
                    <a:lnTo>
                      <a:pt x="279" y="230"/>
                    </a:lnTo>
                    <a:lnTo>
                      <a:pt x="281" y="230"/>
                    </a:lnTo>
                    <a:lnTo>
                      <a:pt x="286" y="225"/>
                    </a:lnTo>
                    <a:lnTo>
                      <a:pt x="288" y="225"/>
                    </a:lnTo>
                    <a:lnTo>
                      <a:pt x="292" y="224"/>
                    </a:lnTo>
                    <a:lnTo>
                      <a:pt x="296" y="224"/>
                    </a:lnTo>
                    <a:lnTo>
                      <a:pt x="297" y="223"/>
                    </a:lnTo>
                    <a:lnTo>
                      <a:pt x="302" y="223"/>
                    </a:lnTo>
                    <a:lnTo>
                      <a:pt x="304" y="223"/>
                    </a:lnTo>
                    <a:lnTo>
                      <a:pt x="306" y="221"/>
                    </a:lnTo>
                    <a:lnTo>
                      <a:pt x="308" y="223"/>
                    </a:lnTo>
                    <a:lnTo>
                      <a:pt x="307" y="224"/>
                    </a:lnTo>
                    <a:lnTo>
                      <a:pt x="306" y="225"/>
                    </a:lnTo>
                    <a:lnTo>
                      <a:pt x="308" y="227"/>
                    </a:lnTo>
                    <a:lnTo>
                      <a:pt x="310" y="228"/>
                    </a:lnTo>
                    <a:lnTo>
                      <a:pt x="311" y="227"/>
                    </a:lnTo>
                    <a:lnTo>
                      <a:pt x="313" y="227"/>
                    </a:lnTo>
                    <a:lnTo>
                      <a:pt x="315" y="224"/>
                    </a:lnTo>
                    <a:lnTo>
                      <a:pt x="315" y="220"/>
                    </a:lnTo>
                    <a:lnTo>
                      <a:pt x="315" y="217"/>
                    </a:lnTo>
                    <a:lnTo>
                      <a:pt x="313" y="220"/>
                    </a:lnTo>
                    <a:lnTo>
                      <a:pt x="313" y="219"/>
                    </a:lnTo>
                    <a:lnTo>
                      <a:pt x="318" y="216"/>
                    </a:lnTo>
                    <a:lnTo>
                      <a:pt x="321" y="216"/>
                    </a:lnTo>
                    <a:lnTo>
                      <a:pt x="324" y="212"/>
                    </a:lnTo>
                    <a:lnTo>
                      <a:pt x="324" y="207"/>
                    </a:lnTo>
                    <a:lnTo>
                      <a:pt x="328" y="202"/>
                    </a:lnTo>
                    <a:lnTo>
                      <a:pt x="328" y="202"/>
                    </a:lnTo>
                    <a:lnTo>
                      <a:pt x="328" y="194"/>
                    </a:lnTo>
                    <a:lnTo>
                      <a:pt x="333" y="188"/>
                    </a:lnTo>
                    <a:lnTo>
                      <a:pt x="331" y="188"/>
                    </a:lnTo>
                    <a:lnTo>
                      <a:pt x="331" y="185"/>
                    </a:lnTo>
                    <a:lnTo>
                      <a:pt x="339" y="184"/>
                    </a:lnTo>
                    <a:lnTo>
                      <a:pt x="351" y="184"/>
                    </a:lnTo>
                    <a:lnTo>
                      <a:pt x="353" y="181"/>
                    </a:lnTo>
                    <a:lnTo>
                      <a:pt x="355" y="181"/>
                    </a:lnTo>
                    <a:lnTo>
                      <a:pt x="357" y="183"/>
                    </a:lnTo>
                    <a:lnTo>
                      <a:pt x="360" y="180"/>
                    </a:lnTo>
                    <a:lnTo>
                      <a:pt x="360" y="178"/>
                    </a:lnTo>
                    <a:lnTo>
                      <a:pt x="365" y="178"/>
                    </a:lnTo>
                    <a:lnTo>
                      <a:pt x="371" y="180"/>
                    </a:lnTo>
                    <a:lnTo>
                      <a:pt x="373" y="180"/>
                    </a:lnTo>
                    <a:lnTo>
                      <a:pt x="372" y="178"/>
                    </a:lnTo>
                    <a:lnTo>
                      <a:pt x="375" y="178"/>
                    </a:lnTo>
                    <a:lnTo>
                      <a:pt x="379" y="183"/>
                    </a:lnTo>
                    <a:lnTo>
                      <a:pt x="379" y="185"/>
                    </a:lnTo>
                    <a:lnTo>
                      <a:pt x="376" y="190"/>
                    </a:lnTo>
                    <a:lnTo>
                      <a:pt x="373" y="194"/>
                    </a:lnTo>
                    <a:lnTo>
                      <a:pt x="368" y="199"/>
                    </a:lnTo>
                    <a:lnTo>
                      <a:pt x="367" y="202"/>
                    </a:lnTo>
                    <a:lnTo>
                      <a:pt x="367" y="205"/>
                    </a:lnTo>
                    <a:lnTo>
                      <a:pt x="364" y="206"/>
                    </a:lnTo>
                    <a:lnTo>
                      <a:pt x="362" y="207"/>
                    </a:lnTo>
                    <a:lnTo>
                      <a:pt x="365" y="209"/>
                    </a:lnTo>
                    <a:lnTo>
                      <a:pt x="367" y="209"/>
                    </a:lnTo>
                    <a:lnTo>
                      <a:pt x="367" y="210"/>
                    </a:lnTo>
                    <a:lnTo>
                      <a:pt x="364" y="214"/>
                    </a:lnTo>
                    <a:lnTo>
                      <a:pt x="364" y="214"/>
                    </a:lnTo>
                    <a:lnTo>
                      <a:pt x="365" y="216"/>
                    </a:lnTo>
                    <a:lnTo>
                      <a:pt x="367" y="214"/>
                    </a:lnTo>
                    <a:lnTo>
                      <a:pt x="368" y="214"/>
                    </a:lnTo>
                    <a:lnTo>
                      <a:pt x="367" y="216"/>
                    </a:lnTo>
                    <a:lnTo>
                      <a:pt x="364" y="224"/>
                    </a:lnTo>
                    <a:lnTo>
                      <a:pt x="361" y="228"/>
                    </a:lnTo>
                    <a:lnTo>
                      <a:pt x="361" y="230"/>
                    </a:lnTo>
                    <a:lnTo>
                      <a:pt x="360" y="227"/>
                    </a:lnTo>
                    <a:lnTo>
                      <a:pt x="357" y="225"/>
                    </a:lnTo>
                    <a:lnTo>
                      <a:pt x="357" y="224"/>
                    </a:lnTo>
                    <a:lnTo>
                      <a:pt x="358" y="223"/>
                    </a:lnTo>
                    <a:lnTo>
                      <a:pt x="358" y="220"/>
                    </a:lnTo>
                    <a:lnTo>
                      <a:pt x="357" y="221"/>
                    </a:lnTo>
                    <a:lnTo>
                      <a:pt x="354" y="224"/>
                    </a:lnTo>
                    <a:lnTo>
                      <a:pt x="351" y="227"/>
                    </a:lnTo>
                    <a:lnTo>
                      <a:pt x="351" y="227"/>
                    </a:lnTo>
                    <a:lnTo>
                      <a:pt x="350" y="227"/>
                    </a:lnTo>
                    <a:lnTo>
                      <a:pt x="349" y="227"/>
                    </a:lnTo>
                    <a:lnTo>
                      <a:pt x="349" y="228"/>
                    </a:lnTo>
                    <a:lnTo>
                      <a:pt x="349" y="230"/>
                    </a:lnTo>
                    <a:lnTo>
                      <a:pt x="346" y="232"/>
                    </a:lnTo>
                    <a:lnTo>
                      <a:pt x="346" y="232"/>
                    </a:lnTo>
                    <a:lnTo>
                      <a:pt x="344" y="232"/>
                    </a:lnTo>
                    <a:lnTo>
                      <a:pt x="344" y="234"/>
                    </a:lnTo>
                    <a:lnTo>
                      <a:pt x="344" y="234"/>
                    </a:lnTo>
                    <a:lnTo>
                      <a:pt x="344" y="232"/>
                    </a:lnTo>
                    <a:lnTo>
                      <a:pt x="342" y="232"/>
                    </a:lnTo>
                    <a:lnTo>
                      <a:pt x="340" y="232"/>
                    </a:lnTo>
                    <a:lnTo>
                      <a:pt x="340" y="235"/>
                    </a:lnTo>
                    <a:lnTo>
                      <a:pt x="317" y="235"/>
                    </a:lnTo>
                    <a:lnTo>
                      <a:pt x="317" y="242"/>
                    </a:lnTo>
                    <a:lnTo>
                      <a:pt x="311" y="242"/>
                    </a:lnTo>
                    <a:lnTo>
                      <a:pt x="313" y="243"/>
                    </a:lnTo>
                    <a:lnTo>
                      <a:pt x="314" y="245"/>
                    </a:lnTo>
                    <a:lnTo>
                      <a:pt x="317" y="248"/>
                    </a:lnTo>
                    <a:lnTo>
                      <a:pt x="318" y="249"/>
                    </a:lnTo>
                    <a:lnTo>
                      <a:pt x="320" y="249"/>
                    </a:lnTo>
                    <a:lnTo>
                      <a:pt x="321" y="250"/>
                    </a:lnTo>
                    <a:lnTo>
                      <a:pt x="321" y="253"/>
                    </a:lnTo>
                    <a:lnTo>
                      <a:pt x="322" y="253"/>
                    </a:lnTo>
                    <a:lnTo>
                      <a:pt x="324" y="254"/>
                    </a:lnTo>
                    <a:lnTo>
                      <a:pt x="325" y="254"/>
                    </a:lnTo>
                    <a:lnTo>
                      <a:pt x="325" y="256"/>
                    </a:lnTo>
                    <a:lnTo>
                      <a:pt x="324" y="257"/>
                    </a:lnTo>
                    <a:lnTo>
                      <a:pt x="307" y="259"/>
                    </a:lnTo>
                    <a:lnTo>
                      <a:pt x="299" y="271"/>
                    </a:lnTo>
                    <a:lnTo>
                      <a:pt x="300" y="272"/>
                    </a:lnTo>
                    <a:lnTo>
                      <a:pt x="300" y="274"/>
                    </a:lnTo>
                    <a:lnTo>
                      <a:pt x="300" y="275"/>
                    </a:lnTo>
                    <a:lnTo>
                      <a:pt x="300" y="275"/>
                    </a:lnTo>
                    <a:lnTo>
                      <a:pt x="300" y="277"/>
                    </a:lnTo>
                    <a:lnTo>
                      <a:pt x="300" y="277"/>
                    </a:lnTo>
                    <a:lnTo>
                      <a:pt x="299" y="278"/>
                    </a:lnTo>
                    <a:lnTo>
                      <a:pt x="299" y="279"/>
                    </a:lnTo>
                    <a:lnTo>
                      <a:pt x="299" y="279"/>
                    </a:lnTo>
                    <a:lnTo>
                      <a:pt x="296" y="278"/>
                    </a:lnTo>
                    <a:lnTo>
                      <a:pt x="292" y="275"/>
                    </a:lnTo>
                    <a:lnTo>
                      <a:pt x="292" y="272"/>
                    </a:lnTo>
                    <a:lnTo>
                      <a:pt x="289" y="272"/>
                    </a:lnTo>
                    <a:lnTo>
                      <a:pt x="279" y="264"/>
                    </a:lnTo>
                    <a:lnTo>
                      <a:pt x="279" y="263"/>
                    </a:lnTo>
                    <a:lnTo>
                      <a:pt x="279" y="261"/>
                    </a:lnTo>
                    <a:lnTo>
                      <a:pt x="277" y="259"/>
                    </a:lnTo>
                    <a:lnTo>
                      <a:pt x="274" y="257"/>
                    </a:lnTo>
                    <a:lnTo>
                      <a:pt x="271" y="256"/>
                    </a:lnTo>
                    <a:lnTo>
                      <a:pt x="271" y="256"/>
                    </a:lnTo>
                    <a:lnTo>
                      <a:pt x="270" y="256"/>
                    </a:lnTo>
                    <a:lnTo>
                      <a:pt x="271" y="257"/>
                    </a:lnTo>
                    <a:lnTo>
                      <a:pt x="275" y="259"/>
                    </a:lnTo>
                    <a:lnTo>
                      <a:pt x="278" y="261"/>
                    </a:lnTo>
                    <a:lnTo>
                      <a:pt x="278" y="263"/>
                    </a:lnTo>
                    <a:lnTo>
                      <a:pt x="277" y="261"/>
                    </a:lnTo>
                    <a:lnTo>
                      <a:pt x="273" y="259"/>
                    </a:lnTo>
                    <a:lnTo>
                      <a:pt x="270" y="257"/>
                    </a:lnTo>
                    <a:lnTo>
                      <a:pt x="268" y="257"/>
                    </a:lnTo>
                    <a:lnTo>
                      <a:pt x="267" y="257"/>
                    </a:lnTo>
                    <a:lnTo>
                      <a:pt x="267" y="257"/>
                    </a:lnTo>
                    <a:lnTo>
                      <a:pt x="268" y="256"/>
                    </a:lnTo>
                    <a:lnTo>
                      <a:pt x="268" y="256"/>
                    </a:lnTo>
                    <a:lnTo>
                      <a:pt x="267" y="256"/>
                    </a:lnTo>
                    <a:lnTo>
                      <a:pt x="266" y="256"/>
                    </a:lnTo>
                    <a:lnTo>
                      <a:pt x="266" y="254"/>
                    </a:lnTo>
                    <a:lnTo>
                      <a:pt x="264" y="254"/>
                    </a:lnTo>
                    <a:lnTo>
                      <a:pt x="261" y="256"/>
                    </a:lnTo>
                    <a:lnTo>
                      <a:pt x="261" y="257"/>
                    </a:lnTo>
                    <a:lnTo>
                      <a:pt x="264" y="257"/>
                    </a:lnTo>
                    <a:lnTo>
                      <a:pt x="266" y="257"/>
                    </a:lnTo>
                    <a:lnTo>
                      <a:pt x="266" y="259"/>
                    </a:lnTo>
                    <a:lnTo>
                      <a:pt x="264" y="259"/>
                    </a:lnTo>
                    <a:lnTo>
                      <a:pt x="261" y="259"/>
                    </a:lnTo>
                    <a:lnTo>
                      <a:pt x="259" y="259"/>
                    </a:lnTo>
                    <a:lnTo>
                      <a:pt x="256" y="261"/>
                    </a:lnTo>
                    <a:lnTo>
                      <a:pt x="252" y="261"/>
                    </a:lnTo>
                    <a:lnTo>
                      <a:pt x="246" y="264"/>
                    </a:lnTo>
                    <a:lnTo>
                      <a:pt x="244" y="264"/>
                    </a:lnTo>
                    <a:lnTo>
                      <a:pt x="237" y="263"/>
                    </a:lnTo>
                    <a:lnTo>
                      <a:pt x="232" y="260"/>
                    </a:lnTo>
                    <a:lnTo>
                      <a:pt x="228" y="260"/>
                    </a:lnTo>
                    <a:lnTo>
                      <a:pt x="223" y="259"/>
                    </a:lnTo>
                    <a:lnTo>
                      <a:pt x="221" y="257"/>
                    </a:lnTo>
                    <a:lnTo>
                      <a:pt x="220" y="257"/>
                    </a:lnTo>
                    <a:lnTo>
                      <a:pt x="217" y="257"/>
                    </a:lnTo>
                    <a:lnTo>
                      <a:pt x="215" y="256"/>
                    </a:lnTo>
                    <a:lnTo>
                      <a:pt x="213" y="253"/>
                    </a:lnTo>
                    <a:lnTo>
                      <a:pt x="212" y="252"/>
                    </a:lnTo>
                    <a:lnTo>
                      <a:pt x="210" y="253"/>
                    </a:lnTo>
                    <a:lnTo>
                      <a:pt x="206" y="252"/>
                    </a:lnTo>
                    <a:lnTo>
                      <a:pt x="203" y="250"/>
                    </a:lnTo>
                    <a:lnTo>
                      <a:pt x="201" y="248"/>
                    </a:lnTo>
                    <a:lnTo>
                      <a:pt x="198" y="246"/>
                    </a:lnTo>
                    <a:lnTo>
                      <a:pt x="191" y="246"/>
                    </a:lnTo>
                    <a:lnTo>
                      <a:pt x="185" y="243"/>
                    </a:lnTo>
                    <a:lnTo>
                      <a:pt x="181" y="239"/>
                    </a:lnTo>
                    <a:lnTo>
                      <a:pt x="180" y="239"/>
                    </a:lnTo>
                    <a:lnTo>
                      <a:pt x="174" y="232"/>
                    </a:lnTo>
                    <a:lnTo>
                      <a:pt x="173" y="231"/>
                    </a:lnTo>
                    <a:lnTo>
                      <a:pt x="172" y="231"/>
                    </a:lnTo>
                    <a:lnTo>
                      <a:pt x="170" y="232"/>
                    </a:lnTo>
                    <a:lnTo>
                      <a:pt x="169" y="232"/>
                    </a:lnTo>
                    <a:lnTo>
                      <a:pt x="163" y="230"/>
                    </a:lnTo>
                    <a:lnTo>
                      <a:pt x="162" y="230"/>
                    </a:lnTo>
                    <a:lnTo>
                      <a:pt x="159" y="230"/>
                    </a:lnTo>
                    <a:lnTo>
                      <a:pt x="158" y="230"/>
                    </a:lnTo>
                    <a:lnTo>
                      <a:pt x="155" y="228"/>
                    </a:lnTo>
                    <a:lnTo>
                      <a:pt x="154" y="225"/>
                    </a:lnTo>
                    <a:lnTo>
                      <a:pt x="151" y="221"/>
                    </a:lnTo>
                    <a:lnTo>
                      <a:pt x="148" y="219"/>
                    </a:lnTo>
                    <a:lnTo>
                      <a:pt x="144" y="217"/>
                    </a:lnTo>
                    <a:lnTo>
                      <a:pt x="144" y="216"/>
                    </a:lnTo>
                    <a:lnTo>
                      <a:pt x="145" y="214"/>
                    </a:lnTo>
                    <a:lnTo>
                      <a:pt x="144" y="214"/>
                    </a:lnTo>
                    <a:lnTo>
                      <a:pt x="141" y="214"/>
                    </a:lnTo>
                    <a:lnTo>
                      <a:pt x="137" y="214"/>
                    </a:lnTo>
                    <a:lnTo>
                      <a:pt x="136" y="213"/>
                    </a:lnTo>
                    <a:lnTo>
                      <a:pt x="134" y="213"/>
                    </a:lnTo>
                    <a:lnTo>
                      <a:pt x="133" y="212"/>
                    </a:lnTo>
                    <a:lnTo>
                      <a:pt x="132" y="209"/>
                    </a:lnTo>
                    <a:lnTo>
                      <a:pt x="130" y="205"/>
                    </a:lnTo>
                    <a:lnTo>
                      <a:pt x="130" y="203"/>
                    </a:lnTo>
                    <a:lnTo>
                      <a:pt x="127" y="202"/>
                    </a:lnTo>
                    <a:lnTo>
                      <a:pt x="126" y="196"/>
                    </a:lnTo>
                    <a:lnTo>
                      <a:pt x="126" y="195"/>
                    </a:lnTo>
                    <a:lnTo>
                      <a:pt x="127" y="195"/>
                    </a:lnTo>
                    <a:lnTo>
                      <a:pt x="130" y="195"/>
                    </a:lnTo>
                    <a:lnTo>
                      <a:pt x="132" y="194"/>
                    </a:lnTo>
                    <a:lnTo>
                      <a:pt x="130" y="192"/>
                    </a:lnTo>
                    <a:lnTo>
                      <a:pt x="129" y="192"/>
                    </a:lnTo>
                    <a:lnTo>
                      <a:pt x="129" y="190"/>
                    </a:lnTo>
                    <a:lnTo>
                      <a:pt x="133" y="187"/>
                    </a:lnTo>
                    <a:lnTo>
                      <a:pt x="134" y="185"/>
                    </a:lnTo>
                    <a:lnTo>
                      <a:pt x="134" y="183"/>
                    </a:lnTo>
                    <a:lnTo>
                      <a:pt x="130" y="174"/>
                    </a:lnTo>
                    <a:lnTo>
                      <a:pt x="129" y="172"/>
                    </a:lnTo>
                    <a:lnTo>
                      <a:pt x="129" y="169"/>
                    </a:lnTo>
                    <a:lnTo>
                      <a:pt x="129" y="167"/>
                    </a:lnTo>
                    <a:lnTo>
                      <a:pt x="129" y="165"/>
                    </a:lnTo>
                    <a:lnTo>
                      <a:pt x="125" y="158"/>
                    </a:lnTo>
                    <a:lnTo>
                      <a:pt x="125" y="155"/>
                    </a:lnTo>
                    <a:lnTo>
                      <a:pt x="119" y="151"/>
                    </a:lnTo>
                    <a:lnTo>
                      <a:pt x="116" y="145"/>
                    </a:lnTo>
                    <a:lnTo>
                      <a:pt x="112" y="140"/>
                    </a:lnTo>
                    <a:lnTo>
                      <a:pt x="109" y="137"/>
                    </a:lnTo>
                    <a:lnTo>
                      <a:pt x="108" y="137"/>
                    </a:lnTo>
                    <a:lnTo>
                      <a:pt x="108" y="134"/>
                    </a:lnTo>
                    <a:lnTo>
                      <a:pt x="104" y="133"/>
                    </a:lnTo>
                    <a:lnTo>
                      <a:pt x="101" y="131"/>
                    </a:lnTo>
                    <a:lnTo>
                      <a:pt x="101" y="131"/>
                    </a:lnTo>
                    <a:lnTo>
                      <a:pt x="103" y="130"/>
                    </a:lnTo>
                    <a:lnTo>
                      <a:pt x="104" y="129"/>
                    </a:lnTo>
                    <a:lnTo>
                      <a:pt x="103" y="126"/>
                    </a:lnTo>
                    <a:lnTo>
                      <a:pt x="103" y="125"/>
                    </a:lnTo>
                    <a:lnTo>
                      <a:pt x="101" y="122"/>
                    </a:lnTo>
                    <a:lnTo>
                      <a:pt x="100" y="122"/>
                    </a:lnTo>
                    <a:lnTo>
                      <a:pt x="97" y="122"/>
                    </a:lnTo>
                    <a:lnTo>
                      <a:pt x="92" y="118"/>
                    </a:lnTo>
                    <a:lnTo>
                      <a:pt x="90" y="116"/>
                    </a:lnTo>
                    <a:lnTo>
                      <a:pt x="87" y="116"/>
                    </a:lnTo>
                    <a:lnTo>
                      <a:pt x="86" y="115"/>
                    </a:lnTo>
                    <a:lnTo>
                      <a:pt x="85" y="112"/>
                    </a:lnTo>
                    <a:lnTo>
                      <a:pt x="86" y="108"/>
                    </a:lnTo>
                    <a:lnTo>
                      <a:pt x="89" y="105"/>
                    </a:lnTo>
                    <a:lnTo>
                      <a:pt x="90" y="105"/>
                    </a:lnTo>
                    <a:lnTo>
                      <a:pt x="92" y="107"/>
                    </a:lnTo>
                    <a:lnTo>
                      <a:pt x="93" y="105"/>
                    </a:lnTo>
                    <a:lnTo>
                      <a:pt x="93" y="104"/>
                    </a:lnTo>
                    <a:lnTo>
                      <a:pt x="92" y="102"/>
                    </a:lnTo>
                    <a:lnTo>
                      <a:pt x="92" y="104"/>
                    </a:lnTo>
                    <a:lnTo>
                      <a:pt x="89" y="102"/>
                    </a:lnTo>
                    <a:lnTo>
                      <a:pt x="89" y="101"/>
                    </a:lnTo>
                    <a:lnTo>
                      <a:pt x="86" y="98"/>
                    </a:lnTo>
                    <a:lnTo>
                      <a:pt x="85" y="98"/>
                    </a:lnTo>
                    <a:lnTo>
                      <a:pt x="82" y="97"/>
                    </a:lnTo>
                    <a:lnTo>
                      <a:pt x="80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8" y="93"/>
                    </a:lnTo>
                    <a:lnTo>
                      <a:pt x="74" y="89"/>
                    </a:lnTo>
                    <a:lnTo>
                      <a:pt x="74" y="84"/>
                    </a:lnTo>
                    <a:lnTo>
                      <a:pt x="75" y="83"/>
                    </a:lnTo>
                    <a:lnTo>
                      <a:pt x="75" y="80"/>
                    </a:lnTo>
                    <a:lnTo>
                      <a:pt x="74" y="79"/>
                    </a:lnTo>
                    <a:lnTo>
                      <a:pt x="71" y="80"/>
                    </a:lnTo>
                    <a:lnTo>
                      <a:pt x="71" y="79"/>
                    </a:lnTo>
                    <a:lnTo>
                      <a:pt x="68" y="79"/>
                    </a:lnTo>
                    <a:lnTo>
                      <a:pt x="68" y="78"/>
                    </a:lnTo>
                    <a:lnTo>
                      <a:pt x="67" y="76"/>
                    </a:lnTo>
                    <a:lnTo>
                      <a:pt x="65" y="73"/>
                    </a:lnTo>
                    <a:lnTo>
                      <a:pt x="64" y="71"/>
                    </a:lnTo>
                    <a:lnTo>
                      <a:pt x="63" y="71"/>
                    </a:lnTo>
                    <a:lnTo>
                      <a:pt x="61" y="69"/>
                    </a:lnTo>
                    <a:lnTo>
                      <a:pt x="61" y="66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7" y="60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4" y="55"/>
                    </a:lnTo>
                    <a:lnTo>
                      <a:pt x="54" y="54"/>
                    </a:lnTo>
                    <a:lnTo>
                      <a:pt x="56" y="53"/>
                    </a:lnTo>
                    <a:lnTo>
                      <a:pt x="51" y="49"/>
                    </a:lnTo>
                    <a:lnTo>
                      <a:pt x="51" y="46"/>
                    </a:lnTo>
                    <a:lnTo>
                      <a:pt x="51" y="44"/>
                    </a:lnTo>
                    <a:lnTo>
                      <a:pt x="51" y="42"/>
                    </a:lnTo>
                    <a:lnTo>
                      <a:pt x="50" y="39"/>
                    </a:lnTo>
                    <a:lnTo>
                      <a:pt x="49" y="35"/>
                    </a:lnTo>
                    <a:lnTo>
                      <a:pt x="47" y="32"/>
                    </a:lnTo>
                    <a:lnTo>
                      <a:pt x="47" y="29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47" y="25"/>
                    </a:lnTo>
                    <a:lnTo>
                      <a:pt x="45" y="24"/>
                    </a:lnTo>
                    <a:lnTo>
                      <a:pt x="43" y="22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1" y="15"/>
                    </a:lnTo>
                    <a:lnTo>
                      <a:pt x="28" y="13"/>
                    </a:lnTo>
                    <a:lnTo>
                      <a:pt x="29" y="15"/>
                    </a:lnTo>
                    <a:lnTo>
                      <a:pt x="31" y="18"/>
                    </a:lnTo>
                    <a:lnTo>
                      <a:pt x="29" y="22"/>
                    </a:lnTo>
                    <a:lnTo>
                      <a:pt x="28" y="25"/>
                    </a:lnTo>
                    <a:lnTo>
                      <a:pt x="28" y="31"/>
                    </a:lnTo>
                    <a:lnTo>
                      <a:pt x="29" y="40"/>
                    </a:lnTo>
                    <a:lnTo>
                      <a:pt x="28" y="43"/>
                    </a:lnTo>
                    <a:lnTo>
                      <a:pt x="29" y="44"/>
                    </a:lnTo>
                    <a:lnTo>
                      <a:pt x="31" y="47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3" y="53"/>
                    </a:lnTo>
                    <a:lnTo>
                      <a:pt x="38" y="55"/>
                    </a:lnTo>
                    <a:lnTo>
                      <a:pt x="38" y="58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5"/>
                    </a:lnTo>
                    <a:lnTo>
                      <a:pt x="42" y="68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7" y="73"/>
                    </a:lnTo>
                    <a:lnTo>
                      <a:pt x="47" y="76"/>
                    </a:lnTo>
                    <a:lnTo>
                      <a:pt x="47" y="79"/>
                    </a:lnTo>
                    <a:lnTo>
                      <a:pt x="50" y="82"/>
                    </a:lnTo>
                    <a:lnTo>
                      <a:pt x="50" y="82"/>
                    </a:lnTo>
                    <a:lnTo>
                      <a:pt x="53" y="86"/>
                    </a:lnTo>
                    <a:lnTo>
                      <a:pt x="53" y="90"/>
                    </a:lnTo>
                    <a:lnTo>
                      <a:pt x="54" y="90"/>
                    </a:lnTo>
                    <a:lnTo>
                      <a:pt x="56" y="91"/>
                    </a:lnTo>
                    <a:lnTo>
                      <a:pt x="54" y="94"/>
                    </a:lnTo>
                    <a:lnTo>
                      <a:pt x="54" y="96"/>
                    </a:lnTo>
                    <a:lnTo>
                      <a:pt x="57" y="100"/>
                    </a:lnTo>
                    <a:lnTo>
                      <a:pt x="58" y="98"/>
                    </a:lnTo>
                    <a:lnTo>
                      <a:pt x="58" y="97"/>
                    </a:lnTo>
                    <a:lnTo>
                      <a:pt x="58" y="96"/>
                    </a:lnTo>
                    <a:lnTo>
                      <a:pt x="58" y="96"/>
                    </a:lnTo>
                    <a:lnTo>
                      <a:pt x="60" y="98"/>
                    </a:lnTo>
                    <a:lnTo>
                      <a:pt x="61" y="101"/>
                    </a:lnTo>
                    <a:lnTo>
                      <a:pt x="63" y="105"/>
                    </a:lnTo>
                    <a:lnTo>
                      <a:pt x="61" y="108"/>
                    </a:lnTo>
                    <a:lnTo>
                      <a:pt x="61" y="111"/>
                    </a:lnTo>
                    <a:lnTo>
                      <a:pt x="63" y="112"/>
                    </a:lnTo>
                    <a:lnTo>
                      <a:pt x="63" y="115"/>
                    </a:lnTo>
                    <a:lnTo>
                      <a:pt x="64" y="116"/>
                    </a:lnTo>
                    <a:lnTo>
                      <a:pt x="64" y="118"/>
                    </a:lnTo>
                    <a:lnTo>
                      <a:pt x="65" y="119"/>
                    </a:lnTo>
                    <a:lnTo>
                      <a:pt x="65" y="122"/>
                    </a:lnTo>
                    <a:lnTo>
                      <a:pt x="65" y="123"/>
                    </a:lnTo>
                    <a:lnTo>
                      <a:pt x="67" y="126"/>
                    </a:lnTo>
                    <a:lnTo>
                      <a:pt x="67" y="129"/>
                    </a:lnTo>
                    <a:lnTo>
                      <a:pt x="65" y="131"/>
                    </a:lnTo>
                    <a:lnTo>
                      <a:pt x="65" y="133"/>
                    </a:lnTo>
                    <a:lnTo>
                      <a:pt x="68" y="136"/>
                    </a:lnTo>
                    <a:lnTo>
                      <a:pt x="69" y="137"/>
                    </a:lnTo>
                    <a:lnTo>
                      <a:pt x="71" y="138"/>
                    </a:lnTo>
                    <a:lnTo>
                      <a:pt x="72" y="138"/>
                    </a:lnTo>
                    <a:lnTo>
                      <a:pt x="72" y="137"/>
                    </a:lnTo>
                    <a:lnTo>
                      <a:pt x="72" y="136"/>
                    </a:lnTo>
                    <a:lnTo>
                      <a:pt x="74" y="137"/>
                    </a:lnTo>
                    <a:lnTo>
                      <a:pt x="75" y="138"/>
                    </a:lnTo>
                    <a:lnTo>
                      <a:pt x="76" y="140"/>
                    </a:lnTo>
                    <a:lnTo>
                      <a:pt x="78" y="141"/>
                    </a:lnTo>
                    <a:lnTo>
                      <a:pt x="79" y="144"/>
                    </a:lnTo>
                    <a:lnTo>
                      <a:pt x="79" y="145"/>
                    </a:lnTo>
                    <a:lnTo>
                      <a:pt x="80" y="147"/>
                    </a:lnTo>
                    <a:lnTo>
                      <a:pt x="82" y="148"/>
                    </a:lnTo>
                    <a:lnTo>
                      <a:pt x="82" y="152"/>
                    </a:lnTo>
                    <a:lnTo>
                      <a:pt x="79" y="155"/>
                    </a:lnTo>
                    <a:lnTo>
                      <a:pt x="75" y="158"/>
                    </a:lnTo>
                    <a:lnTo>
                      <a:pt x="74" y="156"/>
                    </a:lnTo>
                    <a:lnTo>
                      <a:pt x="72" y="154"/>
                    </a:lnTo>
                    <a:lnTo>
                      <a:pt x="72" y="152"/>
                    </a:lnTo>
                    <a:lnTo>
                      <a:pt x="71" y="151"/>
                    </a:lnTo>
                    <a:lnTo>
                      <a:pt x="71" y="147"/>
                    </a:lnTo>
                    <a:lnTo>
                      <a:pt x="69" y="145"/>
                    </a:lnTo>
                    <a:lnTo>
                      <a:pt x="67" y="145"/>
                    </a:lnTo>
                    <a:lnTo>
                      <a:pt x="65" y="143"/>
                    </a:lnTo>
                    <a:lnTo>
                      <a:pt x="64" y="141"/>
                    </a:lnTo>
                    <a:lnTo>
                      <a:pt x="61" y="140"/>
                    </a:lnTo>
                    <a:lnTo>
                      <a:pt x="56" y="134"/>
                    </a:lnTo>
                    <a:lnTo>
                      <a:pt x="56" y="131"/>
                    </a:lnTo>
                    <a:lnTo>
                      <a:pt x="53" y="130"/>
                    </a:lnTo>
                    <a:lnTo>
                      <a:pt x="51" y="129"/>
                    </a:lnTo>
                    <a:lnTo>
                      <a:pt x="50" y="129"/>
                    </a:lnTo>
                    <a:lnTo>
                      <a:pt x="47" y="127"/>
                    </a:lnTo>
                    <a:lnTo>
                      <a:pt x="47" y="125"/>
                    </a:lnTo>
                    <a:lnTo>
                      <a:pt x="50" y="122"/>
                    </a:lnTo>
                    <a:lnTo>
                      <a:pt x="50" y="118"/>
                    </a:lnTo>
                    <a:lnTo>
                      <a:pt x="50" y="112"/>
                    </a:lnTo>
                    <a:lnTo>
                      <a:pt x="49" y="107"/>
                    </a:lnTo>
                    <a:lnTo>
                      <a:pt x="47" y="105"/>
                    </a:lnTo>
                    <a:lnTo>
                      <a:pt x="46" y="105"/>
                    </a:lnTo>
                    <a:lnTo>
                      <a:pt x="45" y="104"/>
                    </a:lnTo>
                    <a:lnTo>
                      <a:pt x="39" y="100"/>
                    </a:lnTo>
                    <a:lnTo>
                      <a:pt x="39" y="96"/>
                    </a:lnTo>
                    <a:lnTo>
                      <a:pt x="39" y="93"/>
                    </a:lnTo>
                    <a:lnTo>
                      <a:pt x="39" y="93"/>
                    </a:lnTo>
                    <a:lnTo>
                      <a:pt x="36" y="96"/>
                    </a:lnTo>
                    <a:lnTo>
                      <a:pt x="35" y="96"/>
                    </a:lnTo>
                    <a:lnTo>
                      <a:pt x="33" y="97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1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25" y="90"/>
                    </a:lnTo>
                    <a:lnTo>
                      <a:pt x="24" y="90"/>
                    </a:lnTo>
                    <a:lnTo>
                      <a:pt x="22" y="87"/>
                    </a:lnTo>
                    <a:lnTo>
                      <a:pt x="22" y="84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21" y="79"/>
                    </a:lnTo>
                    <a:lnTo>
                      <a:pt x="22" y="80"/>
                    </a:lnTo>
                    <a:lnTo>
                      <a:pt x="27" y="80"/>
                    </a:lnTo>
                    <a:lnTo>
                      <a:pt x="28" y="82"/>
                    </a:lnTo>
                    <a:lnTo>
                      <a:pt x="29" y="80"/>
                    </a:lnTo>
                    <a:lnTo>
                      <a:pt x="29" y="79"/>
                    </a:lnTo>
                    <a:lnTo>
                      <a:pt x="28" y="78"/>
                    </a:lnTo>
                    <a:lnTo>
                      <a:pt x="27" y="78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1" y="75"/>
                    </a:lnTo>
                    <a:lnTo>
                      <a:pt x="29" y="73"/>
                    </a:lnTo>
                    <a:lnTo>
                      <a:pt x="29" y="72"/>
                    </a:lnTo>
                    <a:lnTo>
                      <a:pt x="31" y="69"/>
                    </a:lnTo>
                    <a:lnTo>
                      <a:pt x="29" y="66"/>
                    </a:lnTo>
                    <a:lnTo>
                      <a:pt x="28" y="66"/>
                    </a:lnTo>
                    <a:lnTo>
                      <a:pt x="27" y="62"/>
                    </a:lnTo>
                    <a:lnTo>
                      <a:pt x="24" y="60"/>
                    </a:lnTo>
                    <a:lnTo>
                      <a:pt x="24" y="57"/>
                    </a:lnTo>
                    <a:lnTo>
                      <a:pt x="21" y="54"/>
                    </a:lnTo>
                    <a:lnTo>
                      <a:pt x="17" y="50"/>
                    </a:lnTo>
                    <a:lnTo>
                      <a:pt x="16" y="51"/>
                    </a:lnTo>
                    <a:lnTo>
                      <a:pt x="14" y="49"/>
                    </a:lnTo>
                    <a:lnTo>
                      <a:pt x="13" y="44"/>
                    </a:lnTo>
                    <a:lnTo>
                      <a:pt x="13" y="40"/>
                    </a:lnTo>
                    <a:lnTo>
                      <a:pt x="11" y="39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9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3"/>
                    </a:lnTo>
                    <a:lnTo>
                      <a:pt x="3" y="1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8" name="Rectangle 1333"/>
              <p:cNvSpPr>
                <a:spLocks noChangeArrowheads="1"/>
              </p:cNvSpPr>
              <p:nvPr/>
            </p:nvSpPr>
            <p:spPr bwMode="auto">
              <a:xfrm>
                <a:off x="2260510" y="3514461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9" name="Freeform 1334"/>
              <p:cNvSpPr>
                <a:spLocks/>
              </p:cNvSpPr>
              <p:nvPr/>
            </p:nvSpPr>
            <p:spPr bwMode="auto">
              <a:xfrm>
                <a:off x="3410689" y="3976904"/>
                <a:ext cx="7411" cy="8893"/>
              </a:xfrm>
              <a:custGeom>
                <a:avLst/>
                <a:gdLst>
                  <a:gd name="T0" fmla="*/ 0 w 5"/>
                  <a:gd name="T1" fmla="*/ 0 h 6"/>
                  <a:gd name="T2" fmla="*/ 3 w 5"/>
                  <a:gd name="T3" fmla="*/ 2 h 6"/>
                  <a:gd name="T4" fmla="*/ 5 w 5"/>
                  <a:gd name="T5" fmla="*/ 4 h 6"/>
                  <a:gd name="T6" fmla="*/ 5 w 5"/>
                  <a:gd name="T7" fmla="*/ 6 h 6"/>
                  <a:gd name="T8" fmla="*/ 3 w 5"/>
                  <a:gd name="T9" fmla="*/ 6 h 6"/>
                  <a:gd name="T10" fmla="*/ 2 w 5"/>
                  <a:gd name="T11" fmla="*/ 4 h 6"/>
                  <a:gd name="T12" fmla="*/ 0 w 5"/>
                  <a:gd name="T13" fmla="*/ 0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0" name="Freeform 1335"/>
              <p:cNvSpPr>
                <a:spLocks/>
              </p:cNvSpPr>
              <p:nvPr/>
            </p:nvSpPr>
            <p:spPr bwMode="auto">
              <a:xfrm>
                <a:off x="3397349" y="4025816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2 h 7"/>
                  <a:gd name="T4" fmla="*/ 7 w 8"/>
                  <a:gd name="T5" fmla="*/ 3 h 7"/>
                  <a:gd name="T6" fmla="*/ 5 w 8"/>
                  <a:gd name="T7" fmla="*/ 3 h 7"/>
                  <a:gd name="T8" fmla="*/ 1 w 8"/>
                  <a:gd name="T9" fmla="*/ 6 h 7"/>
                  <a:gd name="T10" fmla="*/ 1 w 8"/>
                  <a:gd name="T11" fmla="*/ 7 h 7"/>
                  <a:gd name="T12" fmla="*/ 0 w 8"/>
                  <a:gd name="T13" fmla="*/ 7 h 7"/>
                  <a:gd name="T14" fmla="*/ 2 w 8"/>
                  <a:gd name="T15" fmla="*/ 3 h 7"/>
                  <a:gd name="T16" fmla="*/ 4 w 8"/>
                  <a:gd name="T17" fmla="*/ 0 h 7"/>
                  <a:gd name="T18" fmla="*/ 5 w 8"/>
                  <a:gd name="T19" fmla="*/ 0 h 7"/>
                  <a:gd name="T20" fmla="*/ 7 w 8"/>
                  <a:gd name="T21" fmla="*/ 0 h 7"/>
                  <a:gd name="T22" fmla="*/ 8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8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1" name="Freeform 1336"/>
              <p:cNvSpPr>
                <a:spLocks/>
              </p:cNvSpPr>
              <p:nvPr/>
            </p:nvSpPr>
            <p:spPr bwMode="auto">
              <a:xfrm>
                <a:off x="3426993" y="4024334"/>
                <a:ext cx="8893" cy="4447"/>
              </a:xfrm>
              <a:custGeom>
                <a:avLst/>
                <a:gdLst>
                  <a:gd name="T0" fmla="*/ 5 w 6"/>
                  <a:gd name="T1" fmla="*/ 0 h 3"/>
                  <a:gd name="T2" fmla="*/ 6 w 6"/>
                  <a:gd name="T3" fmla="*/ 0 h 3"/>
                  <a:gd name="T4" fmla="*/ 5 w 6"/>
                  <a:gd name="T5" fmla="*/ 1 h 3"/>
                  <a:gd name="T6" fmla="*/ 2 w 6"/>
                  <a:gd name="T7" fmla="*/ 3 h 3"/>
                  <a:gd name="T8" fmla="*/ 0 w 6"/>
                  <a:gd name="T9" fmla="*/ 1 h 3"/>
                  <a:gd name="T10" fmla="*/ 2 w 6"/>
                  <a:gd name="T11" fmla="*/ 0 h 3"/>
                  <a:gd name="T12" fmla="*/ 3 w 6"/>
                  <a:gd name="T13" fmla="*/ 0 h 3"/>
                  <a:gd name="T14" fmla="*/ 5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2" name="Freeform 1337"/>
              <p:cNvSpPr>
                <a:spLocks/>
              </p:cNvSpPr>
              <p:nvPr/>
            </p:nvSpPr>
            <p:spPr bwMode="auto">
              <a:xfrm>
                <a:off x="3400314" y="4034710"/>
                <a:ext cx="7411" cy="1483"/>
              </a:xfrm>
              <a:custGeom>
                <a:avLst/>
                <a:gdLst>
                  <a:gd name="T0" fmla="*/ 3 w 5"/>
                  <a:gd name="T1" fmla="*/ 0 h 1"/>
                  <a:gd name="T2" fmla="*/ 5 w 5"/>
                  <a:gd name="T3" fmla="*/ 0 h 1"/>
                  <a:gd name="T4" fmla="*/ 3 w 5"/>
                  <a:gd name="T5" fmla="*/ 1 h 1"/>
                  <a:gd name="T6" fmla="*/ 2 w 5"/>
                  <a:gd name="T7" fmla="*/ 1 h 1"/>
                  <a:gd name="T8" fmla="*/ 0 w 5"/>
                  <a:gd name="T9" fmla="*/ 1 h 1"/>
                  <a:gd name="T10" fmla="*/ 2 w 5"/>
                  <a:gd name="T11" fmla="*/ 0 h 1"/>
                  <a:gd name="T12" fmla="*/ 3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3" name="Freeform 1338"/>
              <p:cNvSpPr>
                <a:spLocks/>
              </p:cNvSpPr>
              <p:nvPr/>
            </p:nvSpPr>
            <p:spPr bwMode="auto">
              <a:xfrm>
                <a:off x="3415136" y="4018405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8 w 8"/>
                  <a:gd name="T5" fmla="*/ 3 h 4"/>
                  <a:gd name="T6" fmla="*/ 6 w 8"/>
                  <a:gd name="T7" fmla="*/ 4 h 4"/>
                  <a:gd name="T8" fmla="*/ 6 w 8"/>
                  <a:gd name="T9" fmla="*/ 3 h 4"/>
                  <a:gd name="T10" fmla="*/ 2 w 8"/>
                  <a:gd name="T11" fmla="*/ 3 h 4"/>
                  <a:gd name="T12" fmla="*/ 0 w 8"/>
                  <a:gd name="T13" fmla="*/ 3 h 4"/>
                  <a:gd name="T14" fmla="*/ 2 w 8"/>
                  <a:gd name="T15" fmla="*/ 1 h 4"/>
                  <a:gd name="T16" fmla="*/ 3 w 8"/>
                  <a:gd name="T17" fmla="*/ 1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4" name="Freeform 1339"/>
              <p:cNvSpPr>
                <a:spLocks/>
              </p:cNvSpPr>
              <p:nvPr/>
            </p:nvSpPr>
            <p:spPr bwMode="auto">
              <a:xfrm>
                <a:off x="3413653" y="4009512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5 w 5"/>
                  <a:gd name="T5" fmla="*/ 3 h 7"/>
                  <a:gd name="T6" fmla="*/ 4 w 5"/>
                  <a:gd name="T7" fmla="*/ 3 h 7"/>
                  <a:gd name="T8" fmla="*/ 3 w 5"/>
                  <a:gd name="T9" fmla="*/ 5 h 7"/>
                  <a:gd name="T10" fmla="*/ 1 w 5"/>
                  <a:gd name="T11" fmla="*/ 7 h 7"/>
                  <a:gd name="T12" fmla="*/ 0 w 5"/>
                  <a:gd name="T13" fmla="*/ 5 h 7"/>
                  <a:gd name="T14" fmla="*/ 1 w 5"/>
                  <a:gd name="T15" fmla="*/ 3 h 7"/>
                  <a:gd name="T16" fmla="*/ 3 w 5"/>
                  <a:gd name="T17" fmla="*/ 2 h 7"/>
                  <a:gd name="T18" fmla="*/ 5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5" name="Freeform 1340"/>
              <p:cNvSpPr>
                <a:spLocks/>
              </p:cNvSpPr>
              <p:nvPr/>
            </p:nvSpPr>
            <p:spPr bwMode="auto">
              <a:xfrm>
                <a:off x="2952693" y="3917616"/>
                <a:ext cx="767774" cy="807794"/>
              </a:xfrm>
              <a:custGeom>
                <a:avLst/>
                <a:gdLst>
                  <a:gd name="T0" fmla="*/ 188 w 518"/>
                  <a:gd name="T1" fmla="*/ 15 h 545"/>
                  <a:gd name="T2" fmla="*/ 185 w 518"/>
                  <a:gd name="T3" fmla="*/ 42 h 545"/>
                  <a:gd name="T4" fmla="*/ 209 w 518"/>
                  <a:gd name="T5" fmla="*/ 51 h 545"/>
                  <a:gd name="T6" fmla="*/ 235 w 518"/>
                  <a:gd name="T7" fmla="*/ 47 h 545"/>
                  <a:gd name="T8" fmla="*/ 254 w 518"/>
                  <a:gd name="T9" fmla="*/ 35 h 545"/>
                  <a:gd name="T10" fmla="*/ 269 w 518"/>
                  <a:gd name="T11" fmla="*/ 44 h 545"/>
                  <a:gd name="T12" fmla="*/ 289 w 518"/>
                  <a:gd name="T13" fmla="*/ 25 h 545"/>
                  <a:gd name="T14" fmla="*/ 301 w 518"/>
                  <a:gd name="T15" fmla="*/ 22 h 545"/>
                  <a:gd name="T16" fmla="*/ 316 w 518"/>
                  <a:gd name="T17" fmla="*/ 54 h 545"/>
                  <a:gd name="T18" fmla="*/ 291 w 518"/>
                  <a:gd name="T19" fmla="*/ 89 h 545"/>
                  <a:gd name="T20" fmla="*/ 301 w 518"/>
                  <a:gd name="T21" fmla="*/ 83 h 545"/>
                  <a:gd name="T22" fmla="*/ 320 w 518"/>
                  <a:gd name="T23" fmla="*/ 76 h 545"/>
                  <a:gd name="T24" fmla="*/ 326 w 518"/>
                  <a:gd name="T25" fmla="*/ 94 h 545"/>
                  <a:gd name="T26" fmla="*/ 315 w 518"/>
                  <a:gd name="T27" fmla="*/ 98 h 545"/>
                  <a:gd name="T28" fmla="*/ 322 w 518"/>
                  <a:gd name="T29" fmla="*/ 114 h 545"/>
                  <a:gd name="T30" fmla="*/ 341 w 518"/>
                  <a:gd name="T31" fmla="*/ 83 h 545"/>
                  <a:gd name="T32" fmla="*/ 363 w 518"/>
                  <a:gd name="T33" fmla="*/ 86 h 545"/>
                  <a:gd name="T34" fmla="*/ 377 w 518"/>
                  <a:gd name="T35" fmla="*/ 94 h 545"/>
                  <a:gd name="T36" fmla="*/ 388 w 518"/>
                  <a:gd name="T37" fmla="*/ 116 h 545"/>
                  <a:gd name="T38" fmla="*/ 399 w 518"/>
                  <a:gd name="T39" fmla="*/ 105 h 545"/>
                  <a:gd name="T40" fmla="*/ 421 w 518"/>
                  <a:gd name="T41" fmla="*/ 107 h 545"/>
                  <a:gd name="T42" fmla="*/ 441 w 518"/>
                  <a:gd name="T43" fmla="*/ 109 h 545"/>
                  <a:gd name="T44" fmla="*/ 488 w 518"/>
                  <a:gd name="T45" fmla="*/ 138 h 545"/>
                  <a:gd name="T46" fmla="*/ 517 w 518"/>
                  <a:gd name="T47" fmla="*/ 174 h 545"/>
                  <a:gd name="T48" fmla="*/ 495 w 518"/>
                  <a:gd name="T49" fmla="*/ 213 h 545"/>
                  <a:gd name="T50" fmla="*/ 470 w 518"/>
                  <a:gd name="T51" fmla="*/ 245 h 545"/>
                  <a:gd name="T52" fmla="*/ 466 w 518"/>
                  <a:gd name="T53" fmla="*/ 246 h 545"/>
                  <a:gd name="T54" fmla="*/ 466 w 518"/>
                  <a:gd name="T55" fmla="*/ 285 h 545"/>
                  <a:gd name="T56" fmla="*/ 456 w 518"/>
                  <a:gd name="T57" fmla="*/ 326 h 545"/>
                  <a:gd name="T58" fmla="*/ 443 w 518"/>
                  <a:gd name="T59" fmla="*/ 368 h 545"/>
                  <a:gd name="T60" fmla="*/ 417 w 518"/>
                  <a:gd name="T61" fmla="*/ 383 h 545"/>
                  <a:gd name="T62" fmla="*/ 406 w 518"/>
                  <a:gd name="T63" fmla="*/ 382 h 545"/>
                  <a:gd name="T64" fmla="*/ 395 w 518"/>
                  <a:gd name="T65" fmla="*/ 389 h 545"/>
                  <a:gd name="T66" fmla="*/ 358 w 518"/>
                  <a:gd name="T67" fmla="*/ 413 h 545"/>
                  <a:gd name="T68" fmla="*/ 344 w 518"/>
                  <a:gd name="T69" fmla="*/ 430 h 545"/>
                  <a:gd name="T70" fmla="*/ 349 w 518"/>
                  <a:gd name="T71" fmla="*/ 456 h 545"/>
                  <a:gd name="T72" fmla="*/ 318 w 518"/>
                  <a:gd name="T73" fmla="*/ 512 h 545"/>
                  <a:gd name="T74" fmla="*/ 320 w 518"/>
                  <a:gd name="T75" fmla="*/ 505 h 545"/>
                  <a:gd name="T76" fmla="*/ 316 w 518"/>
                  <a:gd name="T77" fmla="*/ 491 h 545"/>
                  <a:gd name="T78" fmla="*/ 308 w 518"/>
                  <a:gd name="T79" fmla="*/ 507 h 545"/>
                  <a:gd name="T80" fmla="*/ 294 w 518"/>
                  <a:gd name="T81" fmla="*/ 543 h 545"/>
                  <a:gd name="T82" fmla="*/ 276 w 518"/>
                  <a:gd name="T83" fmla="*/ 513 h 545"/>
                  <a:gd name="T84" fmla="*/ 244 w 518"/>
                  <a:gd name="T85" fmla="*/ 490 h 545"/>
                  <a:gd name="T86" fmla="*/ 247 w 518"/>
                  <a:gd name="T87" fmla="*/ 470 h 545"/>
                  <a:gd name="T88" fmla="*/ 273 w 518"/>
                  <a:gd name="T89" fmla="*/ 448 h 545"/>
                  <a:gd name="T90" fmla="*/ 269 w 518"/>
                  <a:gd name="T91" fmla="*/ 420 h 545"/>
                  <a:gd name="T92" fmla="*/ 255 w 518"/>
                  <a:gd name="T93" fmla="*/ 394 h 545"/>
                  <a:gd name="T94" fmla="*/ 221 w 518"/>
                  <a:gd name="T95" fmla="*/ 366 h 545"/>
                  <a:gd name="T96" fmla="*/ 210 w 518"/>
                  <a:gd name="T97" fmla="*/ 306 h 545"/>
                  <a:gd name="T98" fmla="*/ 164 w 518"/>
                  <a:gd name="T99" fmla="*/ 256 h 545"/>
                  <a:gd name="T100" fmla="*/ 123 w 518"/>
                  <a:gd name="T101" fmla="*/ 238 h 545"/>
                  <a:gd name="T102" fmla="*/ 108 w 518"/>
                  <a:gd name="T103" fmla="*/ 203 h 545"/>
                  <a:gd name="T104" fmla="*/ 59 w 518"/>
                  <a:gd name="T105" fmla="*/ 221 h 545"/>
                  <a:gd name="T106" fmla="*/ 47 w 518"/>
                  <a:gd name="T107" fmla="*/ 202 h 545"/>
                  <a:gd name="T108" fmla="*/ 0 w 518"/>
                  <a:gd name="T109" fmla="*/ 181 h 545"/>
                  <a:gd name="T110" fmla="*/ 8 w 518"/>
                  <a:gd name="T111" fmla="*/ 155 h 545"/>
                  <a:gd name="T112" fmla="*/ 40 w 518"/>
                  <a:gd name="T113" fmla="*/ 129 h 545"/>
                  <a:gd name="T114" fmla="*/ 61 w 518"/>
                  <a:gd name="T115" fmla="*/ 89 h 545"/>
                  <a:gd name="T116" fmla="*/ 55 w 518"/>
                  <a:gd name="T117" fmla="*/ 54 h 545"/>
                  <a:gd name="T118" fmla="*/ 87 w 518"/>
                  <a:gd name="T119" fmla="*/ 57 h 545"/>
                  <a:gd name="T120" fmla="*/ 130 w 518"/>
                  <a:gd name="T121" fmla="*/ 44 h 545"/>
                  <a:gd name="T122" fmla="*/ 123 w 518"/>
                  <a:gd name="T123" fmla="*/ 20 h 545"/>
                  <a:gd name="T124" fmla="*/ 157 w 518"/>
                  <a:gd name="T125" fmla="*/ 14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" h="545">
                    <a:moveTo>
                      <a:pt x="175" y="0"/>
                    </a:moveTo>
                    <a:lnTo>
                      <a:pt x="177" y="2"/>
                    </a:lnTo>
                    <a:lnTo>
                      <a:pt x="178" y="2"/>
                    </a:lnTo>
                    <a:lnTo>
                      <a:pt x="179" y="2"/>
                    </a:lnTo>
                    <a:lnTo>
                      <a:pt x="182" y="2"/>
                    </a:lnTo>
                    <a:lnTo>
                      <a:pt x="184" y="4"/>
                    </a:lnTo>
                    <a:lnTo>
                      <a:pt x="184" y="7"/>
                    </a:lnTo>
                    <a:lnTo>
                      <a:pt x="182" y="10"/>
                    </a:lnTo>
                    <a:lnTo>
                      <a:pt x="181" y="11"/>
                    </a:lnTo>
                    <a:lnTo>
                      <a:pt x="184" y="13"/>
                    </a:lnTo>
                    <a:lnTo>
                      <a:pt x="186" y="13"/>
                    </a:lnTo>
                    <a:lnTo>
                      <a:pt x="188" y="15"/>
                    </a:lnTo>
                    <a:lnTo>
                      <a:pt x="189" y="17"/>
                    </a:lnTo>
                    <a:lnTo>
                      <a:pt x="191" y="17"/>
                    </a:lnTo>
                    <a:lnTo>
                      <a:pt x="191" y="18"/>
                    </a:lnTo>
                    <a:lnTo>
                      <a:pt x="189" y="21"/>
                    </a:lnTo>
                    <a:lnTo>
                      <a:pt x="188" y="25"/>
                    </a:lnTo>
                    <a:lnTo>
                      <a:pt x="185" y="29"/>
                    </a:lnTo>
                    <a:lnTo>
                      <a:pt x="185" y="32"/>
                    </a:lnTo>
                    <a:lnTo>
                      <a:pt x="185" y="33"/>
                    </a:lnTo>
                    <a:lnTo>
                      <a:pt x="184" y="36"/>
                    </a:lnTo>
                    <a:lnTo>
                      <a:pt x="185" y="37"/>
                    </a:lnTo>
                    <a:lnTo>
                      <a:pt x="184" y="39"/>
                    </a:lnTo>
                    <a:lnTo>
                      <a:pt x="185" y="42"/>
                    </a:lnTo>
                    <a:lnTo>
                      <a:pt x="186" y="44"/>
                    </a:lnTo>
                    <a:lnTo>
                      <a:pt x="189" y="47"/>
                    </a:lnTo>
                    <a:lnTo>
                      <a:pt x="189" y="49"/>
                    </a:lnTo>
                    <a:lnTo>
                      <a:pt x="192" y="51"/>
                    </a:lnTo>
                    <a:lnTo>
                      <a:pt x="197" y="55"/>
                    </a:lnTo>
                    <a:lnTo>
                      <a:pt x="199" y="57"/>
                    </a:lnTo>
                    <a:lnTo>
                      <a:pt x="200" y="55"/>
                    </a:lnTo>
                    <a:lnTo>
                      <a:pt x="203" y="54"/>
                    </a:lnTo>
                    <a:lnTo>
                      <a:pt x="203" y="55"/>
                    </a:lnTo>
                    <a:lnTo>
                      <a:pt x="206" y="55"/>
                    </a:lnTo>
                    <a:lnTo>
                      <a:pt x="207" y="53"/>
                    </a:lnTo>
                    <a:lnTo>
                      <a:pt x="209" y="51"/>
                    </a:lnTo>
                    <a:lnTo>
                      <a:pt x="211" y="50"/>
                    </a:lnTo>
                    <a:lnTo>
                      <a:pt x="217" y="51"/>
                    </a:lnTo>
                    <a:lnTo>
                      <a:pt x="218" y="47"/>
                    </a:lnTo>
                    <a:lnTo>
                      <a:pt x="221" y="46"/>
                    </a:lnTo>
                    <a:lnTo>
                      <a:pt x="225" y="46"/>
                    </a:lnTo>
                    <a:lnTo>
                      <a:pt x="225" y="46"/>
                    </a:lnTo>
                    <a:lnTo>
                      <a:pt x="228" y="46"/>
                    </a:lnTo>
                    <a:lnTo>
                      <a:pt x="232" y="46"/>
                    </a:lnTo>
                    <a:lnTo>
                      <a:pt x="232" y="46"/>
                    </a:lnTo>
                    <a:lnTo>
                      <a:pt x="232" y="46"/>
                    </a:lnTo>
                    <a:lnTo>
                      <a:pt x="233" y="46"/>
                    </a:lnTo>
                    <a:lnTo>
                      <a:pt x="235" y="47"/>
                    </a:lnTo>
                    <a:lnTo>
                      <a:pt x="238" y="47"/>
                    </a:lnTo>
                    <a:lnTo>
                      <a:pt x="240" y="47"/>
                    </a:lnTo>
                    <a:lnTo>
                      <a:pt x="240" y="47"/>
                    </a:lnTo>
                    <a:lnTo>
                      <a:pt x="239" y="43"/>
                    </a:lnTo>
                    <a:lnTo>
                      <a:pt x="239" y="42"/>
                    </a:lnTo>
                    <a:lnTo>
                      <a:pt x="236" y="40"/>
                    </a:lnTo>
                    <a:lnTo>
                      <a:pt x="236" y="37"/>
                    </a:lnTo>
                    <a:lnTo>
                      <a:pt x="239" y="36"/>
                    </a:lnTo>
                    <a:lnTo>
                      <a:pt x="242" y="36"/>
                    </a:lnTo>
                    <a:lnTo>
                      <a:pt x="247" y="36"/>
                    </a:lnTo>
                    <a:lnTo>
                      <a:pt x="250" y="35"/>
                    </a:lnTo>
                    <a:lnTo>
                      <a:pt x="254" y="35"/>
                    </a:lnTo>
                    <a:lnTo>
                      <a:pt x="255" y="37"/>
                    </a:lnTo>
                    <a:lnTo>
                      <a:pt x="258" y="37"/>
                    </a:lnTo>
                    <a:lnTo>
                      <a:pt x="258" y="39"/>
                    </a:lnTo>
                    <a:lnTo>
                      <a:pt x="260" y="42"/>
                    </a:lnTo>
                    <a:lnTo>
                      <a:pt x="260" y="42"/>
                    </a:lnTo>
                    <a:lnTo>
                      <a:pt x="260" y="43"/>
                    </a:lnTo>
                    <a:lnTo>
                      <a:pt x="261" y="46"/>
                    </a:lnTo>
                    <a:lnTo>
                      <a:pt x="264" y="46"/>
                    </a:lnTo>
                    <a:lnTo>
                      <a:pt x="265" y="44"/>
                    </a:lnTo>
                    <a:lnTo>
                      <a:pt x="268" y="43"/>
                    </a:lnTo>
                    <a:lnTo>
                      <a:pt x="269" y="43"/>
                    </a:lnTo>
                    <a:lnTo>
                      <a:pt x="269" y="44"/>
                    </a:lnTo>
                    <a:lnTo>
                      <a:pt x="271" y="46"/>
                    </a:lnTo>
                    <a:lnTo>
                      <a:pt x="271" y="49"/>
                    </a:lnTo>
                    <a:lnTo>
                      <a:pt x="272" y="49"/>
                    </a:lnTo>
                    <a:lnTo>
                      <a:pt x="273" y="47"/>
                    </a:lnTo>
                    <a:lnTo>
                      <a:pt x="275" y="46"/>
                    </a:lnTo>
                    <a:lnTo>
                      <a:pt x="276" y="44"/>
                    </a:lnTo>
                    <a:lnTo>
                      <a:pt x="278" y="44"/>
                    </a:lnTo>
                    <a:lnTo>
                      <a:pt x="280" y="40"/>
                    </a:lnTo>
                    <a:lnTo>
                      <a:pt x="282" y="37"/>
                    </a:lnTo>
                    <a:lnTo>
                      <a:pt x="285" y="32"/>
                    </a:lnTo>
                    <a:lnTo>
                      <a:pt x="285" y="29"/>
                    </a:lnTo>
                    <a:lnTo>
                      <a:pt x="289" y="25"/>
                    </a:lnTo>
                    <a:lnTo>
                      <a:pt x="291" y="21"/>
                    </a:lnTo>
                    <a:lnTo>
                      <a:pt x="293" y="20"/>
                    </a:lnTo>
                    <a:lnTo>
                      <a:pt x="293" y="20"/>
                    </a:lnTo>
                    <a:lnTo>
                      <a:pt x="293" y="20"/>
                    </a:lnTo>
                    <a:lnTo>
                      <a:pt x="296" y="17"/>
                    </a:lnTo>
                    <a:lnTo>
                      <a:pt x="297" y="15"/>
                    </a:lnTo>
                    <a:lnTo>
                      <a:pt x="297" y="14"/>
                    </a:lnTo>
                    <a:lnTo>
                      <a:pt x="297" y="13"/>
                    </a:lnTo>
                    <a:lnTo>
                      <a:pt x="298" y="17"/>
                    </a:lnTo>
                    <a:lnTo>
                      <a:pt x="298" y="18"/>
                    </a:lnTo>
                    <a:lnTo>
                      <a:pt x="300" y="20"/>
                    </a:lnTo>
                    <a:lnTo>
                      <a:pt x="301" y="22"/>
                    </a:lnTo>
                    <a:lnTo>
                      <a:pt x="301" y="25"/>
                    </a:lnTo>
                    <a:lnTo>
                      <a:pt x="302" y="31"/>
                    </a:lnTo>
                    <a:lnTo>
                      <a:pt x="305" y="35"/>
                    </a:lnTo>
                    <a:lnTo>
                      <a:pt x="308" y="42"/>
                    </a:lnTo>
                    <a:lnTo>
                      <a:pt x="309" y="47"/>
                    </a:lnTo>
                    <a:lnTo>
                      <a:pt x="311" y="49"/>
                    </a:lnTo>
                    <a:lnTo>
                      <a:pt x="312" y="47"/>
                    </a:lnTo>
                    <a:lnTo>
                      <a:pt x="315" y="47"/>
                    </a:lnTo>
                    <a:lnTo>
                      <a:pt x="318" y="50"/>
                    </a:lnTo>
                    <a:lnTo>
                      <a:pt x="318" y="51"/>
                    </a:lnTo>
                    <a:lnTo>
                      <a:pt x="316" y="53"/>
                    </a:lnTo>
                    <a:lnTo>
                      <a:pt x="316" y="54"/>
                    </a:lnTo>
                    <a:lnTo>
                      <a:pt x="318" y="55"/>
                    </a:lnTo>
                    <a:lnTo>
                      <a:pt x="316" y="57"/>
                    </a:lnTo>
                    <a:lnTo>
                      <a:pt x="315" y="58"/>
                    </a:lnTo>
                    <a:lnTo>
                      <a:pt x="309" y="65"/>
                    </a:lnTo>
                    <a:lnTo>
                      <a:pt x="307" y="69"/>
                    </a:lnTo>
                    <a:lnTo>
                      <a:pt x="305" y="69"/>
                    </a:lnTo>
                    <a:lnTo>
                      <a:pt x="302" y="72"/>
                    </a:lnTo>
                    <a:lnTo>
                      <a:pt x="300" y="73"/>
                    </a:lnTo>
                    <a:lnTo>
                      <a:pt x="298" y="75"/>
                    </a:lnTo>
                    <a:lnTo>
                      <a:pt x="297" y="79"/>
                    </a:lnTo>
                    <a:lnTo>
                      <a:pt x="291" y="84"/>
                    </a:lnTo>
                    <a:lnTo>
                      <a:pt x="291" y="89"/>
                    </a:lnTo>
                    <a:lnTo>
                      <a:pt x="290" y="93"/>
                    </a:lnTo>
                    <a:lnTo>
                      <a:pt x="291" y="91"/>
                    </a:lnTo>
                    <a:lnTo>
                      <a:pt x="293" y="87"/>
                    </a:lnTo>
                    <a:lnTo>
                      <a:pt x="294" y="84"/>
                    </a:lnTo>
                    <a:lnTo>
                      <a:pt x="297" y="82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7" y="86"/>
                    </a:lnTo>
                    <a:lnTo>
                      <a:pt x="297" y="89"/>
                    </a:lnTo>
                    <a:lnTo>
                      <a:pt x="294" y="93"/>
                    </a:lnTo>
                    <a:lnTo>
                      <a:pt x="298" y="87"/>
                    </a:lnTo>
                    <a:lnTo>
                      <a:pt x="301" y="83"/>
                    </a:lnTo>
                    <a:lnTo>
                      <a:pt x="304" y="83"/>
                    </a:lnTo>
                    <a:lnTo>
                      <a:pt x="305" y="83"/>
                    </a:lnTo>
                    <a:lnTo>
                      <a:pt x="307" y="84"/>
                    </a:lnTo>
                    <a:lnTo>
                      <a:pt x="308" y="83"/>
                    </a:lnTo>
                    <a:lnTo>
                      <a:pt x="308" y="82"/>
                    </a:lnTo>
                    <a:lnTo>
                      <a:pt x="311" y="82"/>
                    </a:lnTo>
                    <a:lnTo>
                      <a:pt x="309" y="80"/>
                    </a:lnTo>
                    <a:lnTo>
                      <a:pt x="308" y="80"/>
                    </a:lnTo>
                    <a:lnTo>
                      <a:pt x="308" y="78"/>
                    </a:lnTo>
                    <a:lnTo>
                      <a:pt x="312" y="75"/>
                    </a:lnTo>
                    <a:lnTo>
                      <a:pt x="316" y="75"/>
                    </a:lnTo>
                    <a:lnTo>
                      <a:pt x="320" y="76"/>
                    </a:lnTo>
                    <a:lnTo>
                      <a:pt x="325" y="76"/>
                    </a:lnTo>
                    <a:lnTo>
                      <a:pt x="329" y="75"/>
                    </a:lnTo>
                    <a:lnTo>
                      <a:pt x="331" y="75"/>
                    </a:lnTo>
                    <a:lnTo>
                      <a:pt x="334" y="76"/>
                    </a:lnTo>
                    <a:lnTo>
                      <a:pt x="337" y="78"/>
                    </a:lnTo>
                    <a:lnTo>
                      <a:pt x="337" y="79"/>
                    </a:lnTo>
                    <a:lnTo>
                      <a:pt x="336" y="82"/>
                    </a:lnTo>
                    <a:lnTo>
                      <a:pt x="336" y="84"/>
                    </a:lnTo>
                    <a:lnTo>
                      <a:pt x="333" y="89"/>
                    </a:lnTo>
                    <a:lnTo>
                      <a:pt x="333" y="91"/>
                    </a:lnTo>
                    <a:lnTo>
                      <a:pt x="329" y="93"/>
                    </a:lnTo>
                    <a:lnTo>
                      <a:pt x="326" y="94"/>
                    </a:lnTo>
                    <a:lnTo>
                      <a:pt x="325" y="94"/>
                    </a:lnTo>
                    <a:lnTo>
                      <a:pt x="323" y="93"/>
                    </a:lnTo>
                    <a:lnTo>
                      <a:pt x="323" y="94"/>
                    </a:lnTo>
                    <a:lnTo>
                      <a:pt x="320" y="96"/>
                    </a:lnTo>
                    <a:lnTo>
                      <a:pt x="318" y="97"/>
                    </a:lnTo>
                    <a:lnTo>
                      <a:pt x="315" y="96"/>
                    </a:lnTo>
                    <a:lnTo>
                      <a:pt x="312" y="97"/>
                    </a:lnTo>
                    <a:lnTo>
                      <a:pt x="309" y="98"/>
                    </a:lnTo>
                    <a:lnTo>
                      <a:pt x="308" y="98"/>
                    </a:lnTo>
                    <a:lnTo>
                      <a:pt x="309" y="100"/>
                    </a:lnTo>
                    <a:lnTo>
                      <a:pt x="312" y="98"/>
                    </a:lnTo>
                    <a:lnTo>
                      <a:pt x="315" y="98"/>
                    </a:lnTo>
                    <a:lnTo>
                      <a:pt x="318" y="100"/>
                    </a:lnTo>
                    <a:lnTo>
                      <a:pt x="322" y="98"/>
                    </a:lnTo>
                    <a:lnTo>
                      <a:pt x="323" y="98"/>
                    </a:lnTo>
                    <a:lnTo>
                      <a:pt x="323" y="100"/>
                    </a:lnTo>
                    <a:lnTo>
                      <a:pt x="322" y="104"/>
                    </a:lnTo>
                    <a:lnTo>
                      <a:pt x="322" y="107"/>
                    </a:lnTo>
                    <a:lnTo>
                      <a:pt x="320" y="108"/>
                    </a:lnTo>
                    <a:lnTo>
                      <a:pt x="319" y="111"/>
                    </a:lnTo>
                    <a:lnTo>
                      <a:pt x="319" y="114"/>
                    </a:lnTo>
                    <a:lnTo>
                      <a:pt x="320" y="116"/>
                    </a:lnTo>
                    <a:lnTo>
                      <a:pt x="320" y="119"/>
                    </a:lnTo>
                    <a:lnTo>
                      <a:pt x="322" y="114"/>
                    </a:lnTo>
                    <a:lnTo>
                      <a:pt x="320" y="111"/>
                    </a:lnTo>
                    <a:lnTo>
                      <a:pt x="320" y="109"/>
                    </a:lnTo>
                    <a:lnTo>
                      <a:pt x="323" y="108"/>
                    </a:lnTo>
                    <a:lnTo>
                      <a:pt x="325" y="105"/>
                    </a:lnTo>
                    <a:lnTo>
                      <a:pt x="325" y="102"/>
                    </a:lnTo>
                    <a:lnTo>
                      <a:pt x="326" y="98"/>
                    </a:lnTo>
                    <a:lnTo>
                      <a:pt x="329" y="96"/>
                    </a:lnTo>
                    <a:lnTo>
                      <a:pt x="333" y="93"/>
                    </a:lnTo>
                    <a:lnTo>
                      <a:pt x="337" y="90"/>
                    </a:lnTo>
                    <a:lnTo>
                      <a:pt x="340" y="87"/>
                    </a:lnTo>
                    <a:lnTo>
                      <a:pt x="340" y="86"/>
                    </a:lnTo>
                    <a:lnTo>
                      <a:pt x="341" y="83"/>
                    </a:lnTo>
                    <a:lnTo>
                      <a:pt x="344" y="82"/>
                    </a:lnTo>
                    <a:lnTo>
                      <a:pt x="347" y="82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9" y="82"/>
                    </a:lnTo>
                    <a:lnTo>
                      <a:pt x="351" y="82"/>
                    </a:lnTo>
                    <a:lnTo>
                      <a:pt x="354" y="83"/>
                    </a:lnTo>
                    <a:lnTo>
                      <a:pt x="354" y="83"/>
                    </a:lnTo>
                    <a:lnTo>
                      <a:pt x="355" y="83"/>
                    </a:lnTo>
                    <a:lnTo>
                      <a:pt x="359" y="84"/>
                    </a:lnTo>
                    <a:lnTo>
                      <a:pt x="362" y="86"/>
                    </a:lnTo>
                    <a:lnTo>
                      <a:pt x="363" y="86"/>
                    </a:lnTo>
                    <a:lnTo>
                      <a:pt x="365" y="87"/>
                    </a:lnTo>
                    <a:lnTo>
                      <a:pt x="366" y="89"/>
                    </a:lnTo>
                    <a:lnTo>
                      <a:pt x="366" y="89"/>
                    </a:lnTo>
                    <a:lnTo>
                      <a:pt x="367" y="87"/>
                    </a:lnTo>
                    <a:lnTo>
                      <a:pt x="369" y="89"/>
                    </a:lnTo>
                    <a:lnTo>
                      <a:pt x="370" y="90"/>
                    </a:lnTo>
                    <a:lnTo>
                      <a:pt x="372" y="90"/>
                    </a:lnTo>
                    <a:lnTo>
                      <a:pt x="373" y="91"/>
                    </a:lnTo>
                    <a:lnTo>
                      <a:pt x="374" y="93"/>
                    </a:lnTo>
                    <a:lnTo>
                      <a:pt x="376" y="94"/>
                    </a:lnTo>
                    <a:lnTo>
                      <a:pt x="376" y="96"/>
                    </a:lnTo>
                    <a:lnTo>
                      <a:pt x="377" y="94"/>
                    </a:lnTo>
                    <a:lnTo>
                      <a:pt x="380" y="93"/>
                    </a:lnTo>
                    <a:lnTo>
                      <a:pt x="383" y="93"/>
                    </a:lnTo>
                    <a:lnTo>
                      <a:pt x="384" y="93"/>
                    </a:lnTo>
                    <a:lnTo>
                      <a:pt x="387" y="96"/>
                    </a:lnTo>
                    <a:lnTo>
                      <a:pt x="390" y="100"/>
                    </a:lnTo>
                    <a:lnTo>
                      <a:pt x="387" y="102"/>
                    </a:lnTo>
                    <a:lnTo>
                      <a:pt x="390" y="104"/>
                    </a:lnTo>
                    <a:lnTo>
                      <a:pt x="391" y="104"/>
                    </a:lnTo>
                    <a:lnTo>
                      <a:pt x="390" y="105"/>
                    </a:lnTo>
                    <a:lnTo>
                      <a:pt x="388" y="109"/>
                    </a:lnTo>
                    <a:lnTo>
                      <a:pt x="388" y="112"/>
                    </a:lnTo>
                    <a:lnTo>
                      <a:pt x="388" y="116"/>
                    </a:lnTo>
                    <a:lnTo>
                      <a:pt x="388" y="119"/>
                    </a:lnTo>
                    <a:lnTo>
                      <a:pt x="388" y="115"/>
                    </a:lnTo>
                    <a:lnTo>
                      <a:pt x="391" y="111"/>
                    </a:lnTo>
                    <a:lnTo>
                      <a:pt x="391" y="109"/>
                    </a:lnTo>
                    <a:lnTo>
                      <a:pt x="392" y="108"/>
                    </a:lnTo>
                    <a:lnTo>
                      <a:pt x="392" y="111"/>
                    </a:lnTo>
                    <a:lnTo>
                      <a:pt x="394" y="112"/>
                    </a:lnTo>
                    <a:lnTo>
                      <a:pt x="394" y="109"/>
                    </a:lnTo>
                    <a:lnTo>
                      <a:pt x="395" y="108"/>
                    </a:lnTo>
                    <a:lnTo>
                      <a:pt x="398" y="107"/>
                    </a:lnTo>
                    <a:lnTo>
                      <a:pt x="398" y="105"/>
                    </a:lnTo>
                    <a:lnTo>
                      <a:pt x="399" y="105"/>
                    </a:lnTo>
                    <a:lnTo>
                      <a:pt x="401" y="107"/>
                    </a:lnTo>
                    <a:lnTo>
                      <a:pt x="401" y="105"/>
                    </a:lnTo>
                    <a:lnTo>
                      <a:pt x="401" y="104"/>
                    </a:lnTo>
                    <a:lnTo>
                      <a:pt x="401" y="104"/>
                    </a:lnTo>
                    <a:lnTo>
                      <a:pt x="403" y="102"/>
                    </a:lnTo>
                    <a:lnTo>
                      <a:pt x="410" y="107"/>
                    </a:lnTo>
                    <a:lnTo>
                      <a:pt x="413" y="107"/>
                    </a:lnTo>
                    <a:lnTo>
                      <a:pt x="414" y="107"/>
                    </a:lnTo>
                    <a:lnTo>
                      <a:pt x="419" y="108"/>
                    </a:lnTo>
                    <a:lnTo>
                      <a:pt x="420" y="108"/>
                    </a:lnTo>
                    <a:lnTo>
                      <a:pt x="419" y="107"/>
                    </a:lnTo>
                    <a:lnTo>
                      <a:pt x="421" y="107"/>
                    </a:lnTo>
                    <a:lnTo>
                      <a:pt x="421" y="108"/>
                    </a:lnTo>
                    <a:lnTo>
                      <a:pt x="423" y="109"/>
                    </a:lnTo>
                    <a:lnTo>
                      <a:pt x="423" y="109"/>
                    </a:lnTo>
                    <a:lnTo>
                      <a:pt x="424" y="107"/>
                    </a:lnTo>
                    <a:lnTo>
                      <a:pt x="425" y="108"/>
                    </a:lnTo>
                    <a:lnTo>
                      <a:pt x="425" y="107"/>
                    </a:lnTo>
                    <a:lnTo>
                      <a:pt x="430" y="109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5" y="108"/>
                    </a:lnTo>
                    <a:lnTo>
                      <a:pt x="437" y="109"/>
                    </a:lnTo>
                    <a:lnTo>
                      <a:pt x="441" y="109"/>
                    </a:lnTo>
                    <a:lnTo>
                      <a:pt x="443" y="108"/>
                    </a:lnTo>
                    <a:lnTo>
                      <a:pt x="448" y="109"/>
                    </a:lnTo>
                    <a:lnTo>
                      <a:pt x="450" y="109"/>
                    </a:lnTo>
                    <a:lnTo>
                      <a:pt x="459" y="116"/>
                    </a:lnTo>
                    <a:lnTo>
                      <a:pt x="461" y="115"/>
                    </a:lnTo>
                    <a:lnTo>
                      <a:pt x="466" y="119"/>
                    </a:lnTo>
                    <a:lnTo>
                      <a:pt x="467" y="119"/>
                    </a:lnTo>
                    <a:lnTo>
                      <a:pt x="472" y="126"/>
                    </a:lnTo>
                    <a:lnTo>
                      <a:pt x="478" y="133"/>
                    </a:lnTo>
                    <a:lnTo>
                      <a:pt x="481" y="133"/>
                    </a:lnTo>
                    <a:lnTo>
                      <a:pt x="485" y="134"/>
                    </a:lnTo>
                    <a:lnTo>
                      <a:pt x="488" y="138"/>
                    </a:lnTo>
                    <a:lnTo>
                      <a:pt x="490" y="138"/>
                    </a:lnTo>
                    <a:lnTo>
                      <a:pt x="493" y="141"/>
                    </a:lnTo>
                    <a:lnTo>
                      <a:pt x="496" y="140"/>
                    </a:lnTo>
                    <a:lnTo>
                      <a:pt x="501" y="140"/>
                    </a:lnTo>
                    <a:lnTo>
                      <a:pt x="510" y="144"/>
                    </a:lnTo>
                    <a:lnTo>
                      <a:pt x="511" y="148"/>
                    </a:lnTo>
                    <a:lnTo>
                      <a:pt x="511" y="151"/>
                    </a:lnTo>
                    <a:lnTo>
                      <a:pt x="515" y="162"/>
                    </a:lnTo>
                    <a:lnTo>
                      <a:pt x="515" y="165"/>
                    </a:lnTo>
                    <a:lnTo>
                      <a:pt x="517" y="166"/>
                    </a:lnTo>
                    <a:lnTo>
                      <a:pt x="518" y="173"/>
                    </a:lnTo>
                    <a:lnTo>
                      <a:pt x="517" y="174"/>
                    </a:lnTo>
                    <a:lnTo>
                      <a:pt x="515" y="176"/>
                    </a:lnTo>
                    <a:lnTo>
                      <a:pt x="517" y="178"/>
                    </a:lnTo>
                    <a:lnTo>
                      <a:pt x="517" y="181"/>
                    </a:lnTo>
                    <a:lnTo>
                      <a:pt x="515" y="184"/>
                    </a:lnTo>
                    <a:lnTo>
                      <a:pt x="515" y="187"/>
                    </a:lnTo>
                    <a:lnTo>
                      <a:pt x="511" y="194"/>
                    </a:lnTo>
                    <a:lnTo>
                      <a:pt x="510" y="195"/>
                    </a:lnTo>
                    <a:lnTo>
                      <a:pt x="504" y="203"/>
                    </a:lnTo>
                    <a:lnTo>
                      <a:pt x="499" y="208"/>
                    </a:lnTo>
                    <a:lnTo>
                      <a:pt x="497" y="210"/>
                    </a:lnTo>
                    <a:lnTo>
                      <a:pt x="496" y="212"/>
                    </a:lnTo>
                    <a:lnTo>
                      <a:pt x="495" y="213"/>
                    </a:lnTo>
                    <a:lnTo>
                      <a:pt x="488" y="219"/>
                    </a:lnTo>
                    <a:lnTo>
                      <a:pt x="486" y="223"/>
                    </a:lnTo>
                    <a:lnTo>
                      <a:pt x="483" y="227"/>
                    </a:lnTo>
                    <a:lnTo>
                      <a:pt x="482" y="228"/>
                    </a:lnTo>
                    <a:lnTo>
                      <a:pt x="482" y="231"/>
                    </a:lnTo>
                    <a:lnTo>
                      <a:pt x="479" y="237"/>
                    </a:lnTo>
                    <a:lnTo>
                      <a:pt x="475" y="243"/>
                    </a:lnTo>
                    <a:lnTo>
                      <a:pt x="471" y="245"/>
                    </a:lnTo>
                    <a:lnTo>
                      <a:pt x="470" y="248"/>
                    </a:lnTo>
                    <a:lnTo>
                      <a:pt x="468" y="248"/>
                    </a:lnTo>
                    <a:lnTo>
                      <a:pt x="468" y="246"/>
                    </a:lnTo>
                    <a:lnTo>
                      <a:pt x="470" y="245"/>
                    </a:lnTo>
                    <a:lnTo>
                      <a:pt x="471" y="242"/>
                    </a:lnTo>
                    <a:lnTo>
                      <a:pt x="470" y="242"/>
                    </a:lnTo>
                    <a:lnTo>
                      <a:pt x="470" y="241"/>
                    </a:lnTo>
                    <a:lnTo>
                      <a:pt x="467" y="239"/>
                    </a:lnTo>
                    <a:lnTo>
                      <a:pt x="467" y="243"/>
                    </a:lnTo>
                    <a:lnTo>
                      <a:pt x="466" y="242"/>
                    </a:lnTo>
                    <a:lnTo>
                      <a:pt x="463" y="241"/>
                    </a:lnTo>
                    <a:lnTo>
                      <a:pt x="463" y="239"/>
                    </a:lnTo>
                    <a:lnTo>
                      <a:pt x="461" y="241"/>
                    </a:lnTo>
                    <a:lnTo>
                      <a:pt x="461" y="241"/>
                    </a:lnTo>
                    <a:lnTo>
                      <a:pt x="464" y="242"/>
                    </a:lnTo>
                    <a:lnTo>
                      <a:pt x="466" y="246"/>
                    </a:lnTo>
                    <a:lnTo>
                      <a:pt x="466" y="249"/>
                    </a:lnTo>
                    <a:lnTo>
                      <a:pt x="464" y="249"/>
                    </a:lnTo>
                    <a:lnTo>
                      <a:pt x="463" y="252"/>
                    </a:lnTo>
                    <a:lnTo>
                      <a:pt x="464" y="255"/>
                    </a:lnTo>
                    <a:lnTo>
                      <a:pt x="461" y="257"/>
                    </a:lnTo>
                    <a:lnTo>
                      <a:pt x="461" y="259"/>
                    </a:lnTo>
                    <a:lnTo>
                      <a:pt x="464" y="260"/>
                    </a:lnTo>
                    <a:lnTo>
                      <a:pt x="466" y="259"/>
                    </a:lnTo>
                    <a:lnTo>
                      <a:pt x="466" y="261"/>
                    </a:lnTo>
                    <a:lnTo>
                      <a:pt x="464" y="264"/>
                    </a:lnTo>
                    <a:lnTo>
                      <a:pt x="464" y="267"/>
                    </a:lnTo>
                    <a:lnTo>
                      <a:pt x="466" y="285"/>
                    </a:lnTo>
                    <a:lnTo>
                      <a:pt x="464" y="290"/>
                    </a:lnTo>
                    <a:lnTo>
                      <a:pt x="464" y="292"/>
                    </a:lnTo>
                    <a:lnTo>
                      <a:pt x="464" y="296"/>
                    </a:lnTo>
                    <a:lnTo>
                      <a:pt x="464" y="300"/>
                    </a:lnTo>
                    <a:lnTo>
                      <a:pt x="463" y="306"/>
                    </a:lnTo>
                    <a:lnTo>
                      <a:pt x="463" y="311"/>
                    </a:lnTo>
                    <a:lnTo>
                      <a:pt x="463" y="313"/>
                    </a:lnTo>
                    <a:lnTo>
                      <a:pt x="459" y="315"/>
                    </a:lnTo>
                    <a:lnTo>
                      <a:pt x="459" y="317"/>
                    </a:lnTo>
                    <a:lnTo>
                      <a:pt x="457" y="319"/>
                    </a:lnTo>
                    <a:lnTo>
                      <a:pt x="456" y="324"/>
                    </a:lnTo>
                    <a:lnTo>
                      <a:pt x="456" y="326"/>
                    </a:lnTo>
                    <a:lnTo>
                      <a:pt x="457" y="335"/>
                    </a:lnTo>
                    <a:lnTo>
                      <a:pt x="457" y="337"/>
                    </a:lnTo>
                    <a:lnTo>
                      <a:pt x="453" y="343"/>
                    </a:lnTo>
                    <a:lnTo>
                      <a:pt x="449" y="349"/>
                    </a:lnTo>
                    <a:lnTo>
                      <a:pt x="449" y="349"/>
                    </a:lnTo>
                    <a:lnTo>
                      <a:pt x="449" y="351"/>
                    </a:lnTo>
                    <a:lnTo>
                      <a:pt x="446" y="354"/>
                    </a:lnTo>
                    <a:lnTo>
                      <a:pt x="445" y="354"/>
                    </a:lnTo>
                    <a:lnTo>
                      <a:pt x="445" y="357"/>
                    </a:lnTo>
                    <a:lnTo>
                      <a:pt x="443" y="360"/>
                    </a:lnTo>
                    <a:lnTo>
                      <a:pt x="442" y="362"/>
                    </a:lnTo>
                    <a:lnTo>
                      <a:pt x="443" y="368"/>
                    </a:lnTo>
                    <a:lnTo>
                      <a:pt x="445" y="369"/>
                    </a:lnTo>
                    <a:lnTo>
                      <a:pt x="443" y="371"/>
                    </a:lnTo>
                    <a:lnTo>
                      <a:pt x="442" y="372"/>
                    </a:lnTo>
                    <a:lnTo>
                      <a:pt x="437" y="373"/>
                    </a:lnTo>
                    <a:lnTo>
                      <a:pt x="431" y="378"/>
                    </a:lnTo>
                    <a:lnTo>
                      <a:pt x="430" y="379"/>
                    </a:lnTo>
                    <a:lnTo>
                      <a:pt x="431" y="380"/>
                    </a:lnTo>
                    <a:lnTo>
                      <a:pt x="431" y="382"/>
                    </a:lnTo>
                    <a:lnTo>
                      <a:pt x="428" y="383"/>
                    </a:lnTo>
                    <a:lnTo>
                      <a:pt x="424" y="383"/>
                    </a:lnTo>
                    <a:lnTo>
                      <a:pt x="420" y="383"/>
                    </a:lnTo>
                    <a:lnTo>
                      <a:pt x="417" y="383"/>
                    </a:lnTo>
                    <a:lnTo>
                      <a:pt x="414" y="383"/>
                    </a:lnTo>
                    <a:lnTo>
                      <a:pt x="413" y="380"/>
                    </a:lnTo>
                    <a:lnTo>
                      <a:pt x="414" y="379"/>
                    </a:lnTo>
                    <a:lnTo>
                      <a:pt x="413" y="379"/>
                    </a:lnTo>
                    <a:lnTo>
                      <a:pt x="412" y="380"/>
                    </a:lnTo>
                    <a:lnTo>
                      <a:pt x="412" y="382"/>
                    </a:lnTo>
                    <a:lnTo>
                      <a:pt x="405" y="384"/>
                    </a:lnTo>
                    <a:lnTo>
                      <a:pt x="401" y="386"/>
                    </a:lnTo>
                    <a:lnTo>
                      <a:pt x="399" y="384"/>
                    </a:lnTo>
                    <a:lnTo>
                      <a:pt x="399" y="384"/>
                    </a:lnTo>
                    <a:lnTo>
                      <a:pt x="403" y="383"/>
                    </a:lnTo>
                    <a:lnTo>
                      <a:pt x="406" y="382"/>
                    </a:lnTo>
                    <a:lnTo>
                      <a:pt x="406" y="380"/>
                    </a:lnTo>
                    <a:lnTo>
                      <a:pt x="405" y="380"/>
                    </a:lnTo>
                    <a:lnTo>
                      <a:pt x="402" y="382"/>
                    </a:lnTo>
                    <a:lnTo>
                      <a:pt x="401" y="382"/>
                    </a:lnTo>
                    <a:lnTo>
                      <a:pt x="398" y="382"/>
                    </a:lnTo>
                    <a:lnTo>
                      <a:pt x="395" y="383"/>
                    </a:lnTo>
                    <a:lnTo>
                      <a:pt x="392" y="384"/>
                    </a:lnTo>
                    <a:lnTo>
                      <a:pt x="394" y="386"/>
                    </a:lnTo>
                    <a:lnTo>
                      <a:pt x="395" y="386"/>
                    </a:lnTo>
                    <a:lnTo>
                      <a:pt x="396" y="387"/>
                    </a:lnTo>
                    <a:lnTo>
                      <a:pt x="396" y="387"/>
                    </a:lnTo>
                    <a:lnTo>
                      <a:pt x="395" y="389"/>
                    </a:lnTo>
                    <a:lnTo>
                      <a:pt x="390" y="393"/>
                    </a:lnTo>
                    <a:lnTo>
                      <a:pt x="387" y="396"/>
                    </a:lnTo>
                    <a:lnTo>
                      <a:pt x="387" y="397"/>
                    </a:lnTo>
                    <a:lnTo>
                      <a:pt x="385" y="397"/>
                    </a:lnTo>
                    <a:lnTo>
                      <a:pt x="384" y="396"/>
                    </a:lnTo>
                    <a:lnTo>
                      <a:pt x="381" y="396"/>
                    </a:lnTo>
                    <a:lnTo>
                      <a:pt x="378" y="398"/>
                    </a:lnTo>
                    <a:lnTo>
                      <a:pt x="376" y="400"/>
                    </a:lnTo>
                    <a:lnTo>
                      <a:pt x="370" y="401"/>
                    </a:lnTo>
                    <a:lnTo>
                      <a:pt x="365" y="407"/>
                    </a:lnTo>
                    <a:lnTo>
                      <a:pt x="361" y="409"/>
                    </a:lnTo>
                    <a:lnTo>
                      <a:pt x="358" y="413"/>
                    </a:lnTo>
                    <a:lnTo>
                      <a:pt x="358" y="413"/>
                    </a:lnTo>
                    <a:lnTo>
                      <a:pt x="355" y="416"/>
                    </a:lnTo>
                    <a:lnTo>
                      <a:pt x="351" y="419"/>
                    </a:lnTo>
                    <a:lnTo>
                      <a:pt x="349" y="419"/>
                    </a:lnTo>
                    <a:lnTo>
                      <a:pt x="348" y="422"/>
                    </a:lnTo>
                    <a:lnTo>
                      <a:pt x="345" y="422"/>
                    </a:lnTo>
                    <a:lnTo>
                      <a:pt x="348" y="423"/>
                    </a:lnTo>
                    <a:lnTo>
                      <a:pt x="348" y="426"/>
                    </a:lnTo>
                    <a:lnTo>
                      <a:pt x="345" y="427"/>
                    </a:lnTo>
                    <a:lnTo>
                      <a:pt x="347" y="427"/>
                    </a:lnTo>
                    <a:lnTo>
                      <a:pt x="348" y="430"/>
                    </a:lnTo>
                    <a:lnTo>
                      <a:pt x="344" y="430"/>
                    </a:lnTo>
                    <a:lnTo>
                      <a:pt x="343" y="431"/>
                    </a:lnTo>
                    <a:lnTo>
                      <a:pt x="344" y="436"/>
                    </a:lnTo>
                    <a:lnTo>
                      <a:pt x="345" y="440"/>
                    </a:lnTo>
                    <a:lnTo>
                      <a:pt x="345" y="441"/>
                    </a:lnTo>
                    <a:lnTo>
                      <a:pt x="345" y="443"/>
                    </a:lnTo>
                    <a:lnTo>
                      <a:pt x="345" y="444"/>
                    </a:lnTo>
                    <a:lnTo>
                      <a:pt x="348" y="448"/>
                    </a:lnTo>
                    <a:lnTo>
                      <a:pt x="348" y="451"/>
                    </a:lnTo>
                    <a:lnTo>
                      <a:pt x="349" y="451"/>
                    </a:lnTo>
                    <a:lnTo>
                      <a:pt x="349" y="452"/>
                    </a:lnTo>
                    <a:lnTo>
                      <a:pt x="349" y="454"/>
                    </a:lnTo>
                    <a:lnTo>
                      <a:pt x="349" y="456"/>
                    </a:lnTo>
                    <a:lnTo>
                      <a:pt x="348" y="458"/>
                    </a:lnTo>
                    <a:lnTo>
                      <a:pt x="347" y="460"/>
                    </a:lnTo>
                    <a:lnTo>
                      <a:pt x="345" y="460"/>
                    </a:lnTo>
                    <a:lnTo>
                      <a:pt x="345" y="462"/>
                    </a:lnTo>
                    <a:lnTo>
                      <a:pt x="345" y="463"/>
                    </a:lnTo>
                    <a:lnTo>
                      <a:pt x="345" y="465"/>
                    </a:lnTo>
                    <a:lnTo>
                      <a:pt x="338" y="473"/>
                    </a:lnTo>
                    <a:lnTo>
                      <a:pt x="333" y="484"/>
                    </a:lnTo>
                    <a:lnTo>
                      <a:pt x="330" y="491"/>
                    </a:lnTo>
                    <a:lnTo>
                      <a:pt x="329" y="496"/>
                    </a:lnTo>
                    <a:lnTo>
                      <a:pt x="322" y="506"/>
                    </a:lnTo>
                    <a:lnTo>
                      <a:pt x="318" y="512"/>
                    </a:lnTo>
                    <a:lnTo>
                      <a:pt x="309" y="519"/>
                    </a:lnTo>
                    <a:lnTo>
                      <a:pt x="307" y="517"/>
                    </a:lnTo>
                    <a:lnTo>
                      <a:pt x="307" y="516"/>
                    </a:lnTo>
                    <a:lnTo>
                      <a:pt x="308" y="514"/>
                    </a:lnTo>
                    <a:lnTo>
                      <a:pt x="309" y="514"/>
                    </a:lnTo>
                    <a:lnTo>
                      <a:pt x="311" y="513"/>
                    </a:lnTo>
                    <a:lnTo>
                      <a:pt x="312" y="512"/>
                    </a:lnTo>
                    <a:lnTo>
                      <a:pt x="315" y="510"/>
                    </a:lnTo>
                    <a:lnTo>
                      <a:pt x="316" y="510"/>
                    </a:lnTo>
                    <a:lnTo>
                      <a:pt x="316" y="507"/>
                    </a:lnTo>
                    <a:lnTo>
                      <a:pt x="318" y="505"/>
                    </a:lnTo>
                    <a:lnTo>
                      <a:pt x="320" y="505"/>
                    </a:lnTo>
                    <a:lnTo>
                      <a:pt x="323" y="499"/>
                    </a:lnTo>
                    <a:lnTo>
                      <a:pt x="325" y="495"/>
                    </a:lnTo>
                    <a:lnTo>
                      <a:pt x="325" y="495"/>
                    </a:lnTo>
                    <a:lnTo>
                      <a:pt x="325" y="492"/>
                    </a:lnTo>
                    <a:lnTo>
                      <a:pt x="325" y="491"/>
                    </a:lnTo>
                    <a:lnTo>
                      <a:pt x="323" y="492"/>
                    </a:lnTo>
                    <a:lnTo>
                      <a:pt x="322" y="492"/>
                    </a:lnTo>
                    <a:lnTo>
                      <a:pt x="318" y="488"/>
                    </a:lnTo>
                    <a:lnTo>
                      <a:pt x="316" y="485"/>
                    </a:lnTo>
                    <a:lnTo>
                      <a:pt x="315" y="485"/>
                    </a:lnTo>
                    <a:lnTo>
                      <a:pt x="316" y="487"/>
                    </a:lnTo>
                    <a:lnTo>
                      <a:pt x="316" y="491"/>
                    </a:lnTo>
                    <a:lnTo>
                      <a:pt x="318" y="492"/>
                    </a:lnTo>
                    <a:lnTo>
                      <a:pt x="319" y="494"/>
                    </a:lnTo>
                    <a:lnTo>
                      <a:pt x="318" y="496"/>
                    </a:lnTo>
                    <a:lnTo>
                      <a:pt x="316" y="496"/>
                    </a:lnTo>
                    <a:lnTo>
                      <a:pt x="315" y="498"/>
                    </a:lnTo>
                    <a:lnTo>
                      <a:pt x="315" y="501"/>
                    </a:lnTo>
                    <a:lnTo>
                      <a:pt x="314" y="502"/>
                    </a:lnTo>
                    <a:lnTo>
                      <a:pt x="314" y="505"/>
                    </a:lnTo>
                    <a:lnTo>
                      <a:pt x="312" y="506"/>
                    </a:lnTo>
                    <a:lnTo>
                      <a:pt x="309" y="506"/>
                    </a:lnTo>
                    <a:lnTo>
                      <a:pt x="308" y="505"/>
                    </a:lnTo>
                    <a:lnTo>
                      <a:pt x="308" y="507"/>
                    </a:lnTo>
                    <a:lnTo>
                      <a:pt x="307" y="510"/>
                    </a:lnTo>
                    <a:lnTo>
                      <a:pt x="307" y="512"/>
                    </a:lnTo>
                    <a:lnTo>
                      <a:pt x="304" y="513"/>
                    </a:lnTo>
                    <a:lnTo>
                      <a:pt x="304" y="516"/>
                    </a:lnTo>
                    <a:lnTo>
                      <a:pt x="305" y="519"/>
                    </a:lnTo>
                    <a:lnTo>
                      <a:pt x="307" y="520"/>
                    </a:lnTo>
                    <a:lnTo>
                      <a:pt x="305" y="521"/>
                    </a:lnTo>
                    <a:lnTo>
                      <a:pt x="304" y="527"/>
                    </a:lnTo>
                    <a:lnTo>
                      <a:pt x="301" y="537"/>
                    </a:lnTo>
                    <a:lnTo>
                      <a:pt x="300" y="541"/>
                    </a:lnTo>
                    <a:lnTo>
                      <a:pt x="294" y="545"/>
                    </a:lnTo>
                    <a:lnTo>
                      <a:pt x="294" y="543"/>
                    </a:lnTo>
                    <a:lnTo>
                      <a:pt x="293" y="542"/>
                    </a:lnTo>
                    <a:lnTo>
                      <a:pt x="291" y="541"/>
                    </a:lnTo>
                    <a:lnTo>
                      <a:pt x="291" y="541"/>
                    </a:lnTo>
                    <a:lnTo>
                      <a:pt x="290" y="537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0" y="527"/>
                    </a:lnTo>
                    <a:lnTo>
                      <a:pt x="287" y="523"/>
                    </a:lnTo>
                    <a:lnTo>
                      <a:pt x="285" y="519"/>
                    </a:lnTo>
                    <a:lnTo>
                      <a:pt x="279" y="516"/>
                    </a:lnTo>
                    <a:lnTo>
                      <a:pt x="276" y="517"/>
                    </a:lnTo>
                    <a:lnTo>
                      <a:pt x="276" y="513"/>
                    </a:lnTo>
                    <a:lnTo>
                      <a:pt x="273" y="510"/>
                    </a:lnTo>
                    <a:lnTo>
                      <a:pt x="271" y="509"/>
                    </a:lnTo>
                    <a:lnTo>
                      <a:pt x="267" y="507"/>
                    </a:lnTo>
                    <a:lnTo>
                      <a:pt x="264" y="503"/>
                    </a:lnTo>
                    <a:lnTo>
                      <a:pt x="262" y="502"/>
                    </a:lnTo>
                    <a:lnTo>
                      <a:pt x="260" y="505"/>
                    </a:lnTo>
                    <a:lnTo>
                      <a:pt x="258" y="505"/>
                    </a:lnTo>
                    <a:lnTo>
                      <a:pt x="255" y="501"/>
                    </a:lnTo>
                    <a:lnTo>
                      <a:pt x="253" y="496"/>
                    </a:lnTo>
                    <a:lnTo>
                      <a:pt x="250" y="495"/>
                    </a:lnTo>
                    <a:lnTo>
                      <a:pt x="247" y="491"/>
                    </a:lnTo>
                    <a:lnTo>
                      <a:pt x="244" y="490"/>
                    </a:lnTo>
                    <a:lnTo>
                      <a:pt x="238" y="491"/>
                    </a:lnTo>
                    <a:lnTo>
                      <a:pt x="236" y="491"/>
                    </a:lnTo>
                    <a:lnTo>
                      <a:pt x="235" y="491"/>
                    </a:lnTo>
                    <a:lnTo>
                      <a:pt x="235" y="490"/>
                    </a:lnTo>
                    <a:lnTo>
                      <a:pt x="238" y="488"/>
                    </a:lnTo>
                    <a:lnTo>
                      <a:pt x="238" y="487"/>
                    </a:lnTo>
                    <a:lnTo>
                      <a:pt x="240" y="483"/>
                    </a:lnTo>
                    <a:lnTo>
                      <a:pt x="242" y="481"/>
                    </a:lnTo>
                    <a:lnTo>
                      <a:pt x="244" y="476"/>
                    </a:lnTo>
                    <a:lnTo>
                      <a:pt x="246" y="474"/>
                    </a:lnTo>
                    <a:lnTo>
                      <a:pt x="247" y="474"/>
                    </a:lnTo>
                    <a:lnTo>
                      <a:pt x="247" y="470"/>
                    </a:lnTo>
                    <a:lnTo>
                      <a:pt x="247" y="469"/>
                    </a:lnTo>
                    <a:lnTo>
                      <a:pt x="253" y="463"/>
                    </a:lnTo>
                    <a:lnTo>
                      <a:pt x="254" y="463"/>
                    </a:lnTo>
                    <a:lnTo>
                      <a:pt x="255" y="463"/>
                    </a:lnTo>
                    <a:lnTo>
                      <a:pt x="255" y="460"/>
                    </a:lnTo>
                    <a:lnTo>
                      <a:pt x="257" y="459"/>
                    </a:lnTo>
                    <a:lnTo>
                      <a:pt x="262" y="455"/>
                    </a:lnTo>
                    <a:lnTo>
                      <a:pt x="264" y="455"/>
                    </a:lnTo>
                    <a:lnTo>
                      <a:pt x="265" y="454"/>
                    </a:lnTo>
                    <a:lnTo>
                      <a:pt x="271" y="449"/>
                    </a:lnTo>
                    <a:lnTo>
                      <a:pt x="272" y="449"/>
                    </a:lnTo>
                    <a:lnTo>
                      <a:pt x="273" y="448"/>
                    </a:lnTo>
                    <a:lnTo>
                      <a:pt x="273" y="448"/>
                    </a:lnTo>
                    <a:lnTo>
                      <a:pt x="278" y="445"/>
                    </a:lnTo>
                    <a:lnTo>
                      <a:pt x="280" y="445"/>
                    </a:lnTo>
                    <a:lnTo>
                      <a:pt x="280" y="444"/>
                    </a:lnTo>
                    <a:lnTo>
                      <a:pt x="280" y="440"/>
                    </a:lnTo>
                    <a:lnTo>
                      <a:pt x="279" y="434"/>
                    </a:lnTo>
                    <a:lnTo>
                      <a:pt x="280" y="430"/>
                    </a:lnTo>
                    <a:lnTo>
                      <a:pt x="278" y="423"/>
                    </a:lnTo>
                    <a:lnTo>
                      <a:pt x="278" y="422"/>
                    </a:lnTo>
                    <a:lnTo>
                      <a:pt x="271" y="420"/>
                    </a:lnTo>
                    <a:lnTo>
                      <a:pt x="269" y="422"/>
                    </a:lnTo>
                    <a:lnTo>
                      <a:pt x="269" y="420"/>
                    </a:lnTo>
                    <a:lnTo>
                      <a:pt x="269" y="419"/>
                    </a:lnTo>
                    <a:lnTo>
                      <a:pt x="269" y="418"/>
                    </a:lnTo>
                    <a:lnTo>
                      <a:pt x="269" y="416"/>
                    </a:lnTo>
                    <a:lnTo>
                      <a:pt x="271" y="415"/>
                    </a:lnTo>
                    <a:lnTo>
                      <a:pt x="271" y="402"/>
                    </a:lnTo>
                    <a:lnTo>
                      <a:pt x="272" y="401"/>
                    </a:lnTo>
                    <a:lnTo>
                      <a:pt x="269" y="400"/>
                    </a:lnTo>
                    <a:lnTo>
                      <a:pt x="268" y="398"/>
                    </a:lnTo>
                    <a:lnTo>
                      <a:pt x="265" y="397"/>
                    </a:lnTo>
                    <a:lnTo>
                      <a:pt x="260" y="400"/>
                    </a:lnTo>
                    <a:lnTo>
                      <a:pt x="257" y="400"/>
                    </a:lnTo>
                    <a:lnTo>
                      <a:pt x="255" y="394"/>
                    </a:lnTo>
                    <a:lnTo>
                      <a:pt x="251" y="380"/>
                    </a:lnTo>
                    <a:lnTo>
                      <a:pt x="251" y="378"/>
                    </a:lnTo>
                    <a:lnTo>
                      <a:pt x="249" y="376"/>
                    </a:lnTo>
                    <a:lnTo>
                      <a:pt x="244" y="373"/>
                    </a:lnTo>
                    <a:lnTo>
                      <a:pt x="239" y="376"/>
                    </a:lnTo>
                    <a:lnTo>
                      <a:pt x="235" y="375"/>
                    </a:lnTo>
                    <a:lnTo>
                      <a:pt x="229" y="376"/>
                    </a:lnTo>
                    <a:lnTo>
                      <a:pt x="226" y="375"/>
                    </a:lnTo>
                    <a:lnTo>
                      <a:pt x="222" y="375"/>
                    </a:lnTo>
                    <a:lnTo>
                      <a:pt x="221" y="372"/>
                    </a:lnTo>
                    <a:lnTo>
                      <a:pt x="222" y="369"/>
                    </a:lnTo>
                    <a:lnTo>
                      <a:pt x="221" y="366"/>
                    </a:lnTo>
                    <a:lnTo>
                      <a:pt x="222" y="358"/>
                    </a:lnTo>
                    <a:lnTo>
                      <a:pt x="220" y="354"/>
                    </a:lnTo>
                    <a:lnTo>
                      <a:pt x="220" y="350"/>
                    </a:lnTo>
                    <a:lnTo>
                      <a:pt x="217" y="347"/>
                    </a:lnTo>
                    <a:lnTo>
                      <a:pt x="217" y="344"/>
                    </a:lnTo>
                    <a:lnTo>
                      <a:pt x="215" y="343"/>
                    </a:lnTo>
                    <a:lnTo>
                      <a:pt x="218" y="340"/>
                    </a:lnTo>
                    <a:lnTo>
                      <a:pt x="217" y="339"/>
                    </a:lnTo>
                    <a:lnTo>
                      <a:pt x="224" y="326"/>
                    </a:lnTo>
                    <a:lnTo>
                      <a:pt x="224" y="319"/>
                    </a:lnTo>
                    <a:lnTo>
                      <a:pt x="217" y="307"/>
                    </a:lnTo>
                    <a:lnTo>
                      <a:pt x="210" y="306"/>
                    </a:lnTo>
                    <a:lnTo>
                      <a:pt x="210" y="300"/>
                    </a:lnTo>
                    <a:lnTo>
                      <a:pt x="209" y="292"/>
                    </a:lnTo>
                    <a:lnTo>
                      <a:pt x="185" y="292"/>
                    </a:lnTo>
                    <a:lnTo>
                      <a:pt x="186" y="285"/>
                    </a:lnTo>
                    <a:lnTo>
                      <a:pt x="181" y="277"/>
                    </a:lnTo>
                    <a:lnTo>
                      <a:pt x="182" y="274"/>
                    </a:lnTo>
                    <a:lnTo>
                      <a:pt x="181" y="268"/>
                    </a:lnTo>
                    <a:lnTo>
                      <a:pt x="182" y="263"/>
                    </a:lnTo>
                    <a:lnTo>
                      <a:pt x="181" y="260"/>
                    </a:lnTo>
                    <a:lnTo>
                      <a:pt x="175" y="257"/>
                    </a:lnTo>
                    <a:lnTo>
                      <a:pt x="168" y="259"/>
                    </a:lnTo>
                    <a:lnTo>
                      <a:pt x="164" y="256"/>
                    </a:lnTo>
                    <a:lnTo>
                      <a:pt x="162" y="256"/>
                    </a:lnTo>
                    <a:lnTo>
                      <a:pt x="162" y="252"/>
                    </a:lnTo>
                    <a:lnTo>
                      <a:pt x="157" y="250"/>
                    </a:lnTo>
                    <a:lnTo>
                      <a:pt x="152" y="249"/>
                    </a:lnTo>
                    <a:lnTo>
                      <a:pt x="149" y="249"/>
                    </a:lnTo>
                    <a:lnTo>
                      <a:pt x="145" y="243"/>
                    </a:lnTo>
                    <a:lnTo>
                      <a:pt x="142" y="245"/>
                    </a:lnTo>
                    <a:lnTo>
                      <a:pt x="137" y="239"/>
                    </a:lnTo>
                    <a:lnTo>
                      <a:pt x="131" y="241"/>
                    </a:lnTo>
                    <a:lnTo>
                      <a:pt x="130" y="242"/>
                    </a:lnTo>
                    <a:lnTo>
                      <a:pt x="127" y="239"/>
                    </a:lnTo>
                    <a:lnTo>
                      <a:pt x="123" y="238"/>
                    </a:lnTo>
                    <a:lnTo>
                      <a:pt x="120" y="235"/>
                    </a:lnTo>
                    <a:lnTo>
                      <a:pt x="119" y="232"/>
                    </a:lnTo>
                    <a:lnTo>
                      <a:pt x="116" y="231"/>
                    </a:lnTo>
                    <a:lnTo>
                      <a:pt x="115" y="225"/>
                    </a:lnTo>
                    <a:lnTo>
                      <a:pt x="115" y="223"/>
                    </a:lnTo>
                    <a:lnTo>
                      <a:pt x="113" y="217"/>
                    </a:lnTo>
                    <a:lnTo>
                      <a:pt x="116" y="213"/>
                    </a:lnTo>
                    <a:lnTo>
                      <a:pt x="115" y="208"/>
                    </a:lnTo>
                    <a:lnTo>
                      <a:pt x="115" y="205"/>
                    </a:lnTo>
                    <a:lnTo>
                      <a:pt x="113" y="203"/>
                    </a:lnTo>
                    <a:lnTo>
                      <a:pt x="109" y="206"/>
                    </a:lnTo>
                    <a:lnTo>
                      <a:pt x="108" y="203"/>
                    </a:lnTo>
                    <a:lnTo>
                      <a:pt x="103" y="203"/>
                    </a:lnTo>
                    <a:lnTo>
                      <a:pt x="99" y="206"/>
                    </a:lnTo>
                    <a:lnTo>
                      <a:pt x="95" y="206"/>
                    </a:lnTo>
                    <a:lnTo>
                      <a:pt x="90" y="210"/>
                    </a:lnTo>
                    <a:lnTo>
                      <a:pt x="87" y="216"/>
                    </a:lnTo>
                    <a:lnTo>
                      <a:pt x="83" y="217"/>
                    </a:lnTo>
                    <a:lnTo>
                      <a:pt x="80" y="217"/>
                    </a:lnTo>
                    <a:lnTo>
                      <a:pt x="77" y="220"/>
                    </a:lnTo>
                    <a:lnTo>
                      <a:pt x="74" y="220"/>
                    </a:lnTo>
                    <a:lnTo>
                      <a:pt x="72" y="223"/>
                    </a:lnTo>
                    <a:lnTo>
                      <a:pt x="68" y="221"/>
                    </a:lnTo>
                    <a:lnTo>
                      <a:pt x="59" y="221"/>
                    </a:lnTo>
                    <a:lnTo>
                      <a:pt x="58" y="221"/>
                    </a:lnTo>
                    <a:lnTo>
                      <a:pt x="58" y="221"/>
                    </a:lnTo>
                    <a:lnTo>
                      <a:pt x="55" y="221"/>
                    </a:lnTo>
                    <a:lnTo>
                      <a:pt x="52" y="221"/>
                    </a:lnTo>
                    <a:lnTo>
                      <a:pt x="51" y="223"/>
                    </a:lnTo>
                    <a:lnTo>
                      <a:pt x="48" y="223"/>
                    </a:lnTo>
                    <a:lnTo>
                      <a:pt x="47" y="221"/>
                    </a:lnTo>
                    <a:lnTo>
                      <a:pt x="45" y="219"/>
                    </a:lnTo>
                    <a:lnTo>
                      <a:pt x="45" y="210"/>
                    </a:lnTo>
                    <a:lnTo>
                      <a:pt x="45" y="206"/>
                    </a:lnTo>
                    <a:lnTo>
                      <a:pt x="47" y="205"/>
                    </a:lnTo>
                    <a:lnTo>
                      <a:pt x="47" y="202"/>
                    </a:lnTo>
                    <a:lnTo>
                      <a:pt x="45" y="201"/>
                    </a:lnTo>
                    <a:lnTo>
                      <a:pt x="41" y="203"/>
                    </a:lnTo>
                    <a:lnTo>
                      <a:pt x="36" y="208"/>
                    </a:lnTo>
                    <a:lnTo>
                      <a:pt x="29" y="208"/>
                    </a:lnTo>
                    <a:lnTo>
                      <a:pt x="23" y="208"/>
                    </a:lnTo>
                    <a:lnTo>
                      <a:pt x="22" y="203"/>
                    </a:lnTo>
                    <a:lnTo>
                      <a:pt x="19" y="199"/>
                    </a:lnTo>
                    <a:lnTo>
                      <a:pt x="15" y="199"/>
                    </a:lnTo>
                    <a:lnTo>
                      <a:pt x="7" y="199"/>
                    </a:lnTo>
                    <a:lnTo>
                      <a:pt x="11" y="195"/>
                    </a:lnTo>
                    <a:lnTo>
                      <a:pt x="4" y="184"/>
                    </a:lnTo>
                    <a:lnTo>
                      <a:pt x="0" y="181"/>
                    </a:lnTo>
                    <a:lnTo>
                      <a:pt x="1" y="178"/>
                    </a:lnTo>
                    <a:lnTo>
                      <a:pt x="0" y="177"/>
                    </a:lnTo>
                    <a:lnTo>
                      <a:pt x="1" y="174"/>
                    </a:lnTo>
                    <a:lnTo>
                      <a:pt x="1" y="172"/>
                    </a:lnTo>
                    <a:lnTo>
                      <a:pt x="1" y="170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3"/>
                    </a:lnTo>
                    <a:lnTo>
                      <a:pt x="8" y="163"/>
                    </a:lnTo>
                    <a:lnTo>
                      <a:pt x="10" y="162"/>
                    </a:lnTo>
                    <a:lnTo>
                      <a:pt x="8" y="159"/>
                    </a:lnTo>
                    <a:lnTo>
                      <a:pt x="8" y="155"/>
                    </a:lnTo>
                    <a:lnTo>
                      <a:pt x="11" y="151"/>
                    </a:lnTo>
                    <a:lnTo>
                      <a:pt x="11" y="148"/>
                    </a:lnTo>
                    <a:lnTo>
                      <a:pt x="12" y="147"/>
                    </a:lnTo>
                    <a:lnTo>
                      <a:pt x="11" y="144"/>
                    </a:lnTo>
                    <a:lnTo>
                      <a:pt x="14" y="141"/>
                    </a:lnTo>
                    <a:lnTo>
                      <a:pt x="16" y="140"/>
                    </a:lnTo>
                    <a:lnTo>
                      <a:pt x="19" y="137"/>
                    </a:lnTo>
                    <a:lnTo>
                      <a:pt x="22" y="137"/>
                    </a:lnTo>
                    <a:lnTo>
                      <a:pt x="23" y="136"/>
                    </a:lnTo>
                    <a:lnTo>
                      <a:pt x="30" y="134"/>
                    </a:lnTo>
                    <a:lnTo>
                      <a:pt x="39" y="131"/>
                    </a:lnTo>
                    <a:lnTo>
                      <a:pt x="40" y="129"/>
                    </a:lnTo>
                    <a:lnTo>
                      <a:pt x="41" y="129"/>
                    </a:lnTo>
                    <a:lnTo>
                      <a:pt x="44" y="129"/>
                    </a:lnTo>
                    <a:lnTo>
                      <a:pt x="44" y="129"/>
                    </a:lnTo>
                    <a:lnTo>
                      <a:pt x="48" y="131"/>
                    </a:lnTo>
                    <a:lnTo>
                      <a:pt x="47" y="131"/>
                    </a:lnTo>
                    <a:lnTo>
                      <a:pt x="50" y="133"/>
                    </a:lnTo>
                    <a:lnTo>
                      <a:pt x="51" y="130"/>
                    </a:lnTo>
                    <a:lnTo>
                      <a:pt x="51" y="130"/>
                    </a:lnTo>
                    <a:lnTo>
                      <a:pt x="54" y="122"/>
                    </a:lnTo>
                    <a:lnTo>
                      <a:pt x="61" y="94"/>
                    </a:lnTo>
                    <a:lnTo>
                      <a:pt x="61" y="93"/>
                    </a:lnTo>
                    <a:lnTo>
                      <a:pt x="61" y="89"/>
                    </a:lnTo>
                    <a:lnTo>
                      <a:pt x="58" y="82"/>
                    </a:lnTo>
                    <a:lnTo>
                      <a:pt x="52" y="79"/>
                    </a:lnTo>
                    <a:lnTo>
                      <a:pt x="51" y="76"/>
                    </a:lnTo>
                    <a:lnTo>
                      <a:pt x="50" y="68"/>
                    </a:lnTo>
                    <a:lnTo>
                      <a:pt x="59" y="65"/>
                    </a:lnTo>
                    <a:lnTo>
                      <a:pt x="62" y="68"/>
                    </a:lnTo>
                    <a:lnTo>
                      <a:pt x="63" y="65"/>
                    </a:lnTo>
                    <a:lnTo>
                      <a:pt x="61" y="64"/>
                    </a:lnTo>
                    <a:lnTo>
                      <a:pt x="62" y="62"/>
                    </a:lnTo>
                    <a:lnTo>
                      <a:pt x="61" y="58"/>
                    </a:lnTo>
                    <a:lnTo>
                      <a:pt x="55" y="57"/>
                    </a:lnTo>
                    <a:lnTo>
                      <a:pt x="55" y="54"/>
                    </a:lnTo>
                    <a:lnTo>
                      <a:pt x="55" y="50"/>
                    </a:lnTo>
                    <a:lnTo>
                      <a:pt x="70" y="50"/>
                    </a:lnTo>
                    <a:lnTo>
                      <a:pt x="72" y="47"/>
                    </a:lnTo>
                    <a:lnTo>
                      <a:pt x="74" y="47"/>
                    </a:lnTo>
                    <a:lnTo>
                      <a:pt x="76" y="49"/>
                    </a:lnTo>
                    <a:lnTo>
                      <a:pt x="77" y="49"/>
                    </a:lnTo>
                    <a:lnTo>
                      <a:pt x="80" y="46"/>
                    </a:lnTo>
                    <a:lnTo>
                      <a:pt x="84" y="44"/>
                    </a:lnTo>
                    <a:lnTo>
                      <a:pt x="84" y="47"/>
                    </a:lnTo>
                    <a:lnTo>
                      <a:pt x="87" y="50"/>
                    </a:lnTo>
                    <a:lnTo>
                      <a:pt x="87" y="53"/>
                    </a:lnTo>
                    <a:lnTo>
                      <a:pt x="87" y="57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101" y="64"/>
                    </a:lnTo>
                    <a:lnTo>
                      <a:pt x="103" y="64"/>
                    </a:lnTo>
                    <a:lnTo>
                      <a:pt x="109" y="64"/>
                    </a:lnTo>
                    <a:lnTo>
                      <a:pt x="113" y="60"/>
                    </a:lnTo>
                    <a:lnTo>
                      <a:pt x="117" y="57"/>
                    </a:lnTo>
                    <a:lnTo>
                      <a:pt x="119" y="54"/>
                    </a:lnTo>
                    <a:lnTo>
                      <a:pt x="126" y="51"/>
                    </a:lnTo>
                    <a:lnTo>
                      <a:pt x="127" y="47"/>
                    </a:lnTo>
                    <a:lnTo>
                      <a:pt x="128" y="46"/>
                    </a:lnTo>
                    <a:lnTo>
                      <a:pt x="130" y="44"/>
                    </a:lnTo>
                    <a:lnTo>
                      <a:pt x="135" y="43"/>
                    </a:lnTo>
                    <a:lnTo>
                      <a:pt x="138" y="42"/>
                    </a:lnTo>
                    <a:lnTo>
                      <a:pt x="138" y="39"/>
                    </a:lnTo>
                    <a:lnTo>
                      <a:pt x="134" y="39"/>
                    </a:lnTo>
                    <a:lnTo>
                      <a:pt x="130" y="39"/>
                    </a:lnTo>
                    <a:lnTo>
                      <a:pt x="124" y="37"/>
                    </a:lnTo>
                    <a:lnTo>
                      <a:pt x="124" y="33"/>
                    </a:lnTo>
                    <a:lnTo>
                      <a:pt x="124" y="32"/>
                    </a:lnTo>
                    <a:lnTo>
                      <a:pt x="123" y="31"/>
                    </a:lnTo>
                    <a:lnTo>
                      <a:pt x="127" y="25"/>
                    </a:lnTo>
                    <a:lnTo>
                      <a:pt x="126" y="22"/>
                    </a:lnTo>
                    <a:lnTo>
                      <a:pt x="123" y="20"/>
                    </a:lnTo>
                    <a:lnTo>
                      <a:pt x="120" y="18"/>
                    </a:lnTo>
                    <a:lnTo>
                      <a:pt x="119" y="15"/>
                    </a:lnTo>
                    <a:lnTo>
                      <a:pt x="123" y="17"/>
                    </a:lnTo>
                    <a:lnTo>
                      <a:pt x="127" y="17"/>
                    </a:lnTo>
                    <a:lnTo>
                      <a:pt x="131" y="20"/>
                    </a:lnTo>
                    <a:lnTo>
                      <a:pt x="135" y="18"/>
                    </a:lnTo>
                    <a:lnTo>
                      <a:pt x="141" y="18"/>
                    </a:lnTo>
                    <a:lnTo>
                      <a:pt x="142" y="20"/>
                    </a:lnTo>
                    <a:lnTo>
                      <a:pt x="146" y="18"/>
                    </a:lnTo>
                    <a:lnTo>
                      <a:pt x="152" y="14"/>
                    </a:lnTo>
                    <a:lnTo>
                      <a:pt x="155" y="14"/>
                    </a:lnTo>
                    <a:lnTo>
                      <a:pt x="157" y="14"/>
                    </a:lnTo>
                    <a:lnTo>
                      <a:pt x="163" y="11"/>
                    </a:lnTo>
                    <a:lnTo>
                      <a:pt x="167" y="11"/>
                    </a:lnTo>
                    <a:lnTo>
                      <a:pt x="174" y="7"/>
                    </a:lnTo>
                    <a:lnTo>
                      <a:pt x="175" y="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6" name="Freeform 1341"/>
              <p:cNvSpPr>
                <a:spLocks/>
              </p:cNvSpPr>
              <p:nvPr/>
            </p:nvSpPr>
            <p:spPr bwMode="auto">
              <a:xfrm>
                <a:off x="3410689" y="4019888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3 h 3"/>
                  <a:gd name="T8" fmla="*/ 2 w 3"/>
                  <a:gd name="T9" fmla="*/ 3 h 3"/>
                  <a:gd name="T10" fmla="*/ 0 w 3"/>
                  <a:gd name="T11" fmla="*/ 2 h 3"/>
                  <a:gd name="T12" fmla="*/ 0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7" name="Freeform 1342"/>
              <p:cNvSpPr>
                <a:spLocks/>
              </p:cNvSpPr>
              <p:nvPr/>
            </p:nvSpPr>
            <p:spPr bwMode="auto">
              <a:xfrm>
                <a:off x="3333615" y="3910206"/>
                <a:ext cx="54841" cy="80038"/>
              </a:xfrm>
              <a:custGeom>
                <a:avLst/>
                <a:gdLst>
                  <a:gd name="T0" fmla="*/ 8 w 37"/>
                  <a:gd name="T1" fmla="*/ 0 h 54"/>
                  <a:gd name="T2" fmla="*/ 12 w 37"/>
                  <a:gd name="T3" fmla="*/ 1 h 54"/>
                  <a:gd name="T4" fmla="*/ 15 w 37"/>
                  <a:gd name="T5" fmla="*/ 2 h 54"/>
                  <a:gd name="T6" fmla="*/ 23 w 37"/>
                  <a:gd name="T7" fmla="*/ 5 h 54"/>
                  <a:gd name="T8" fmla="*/ 26 w 37"/>
                  <a:gd name="T9" fmla="*/ 8 h 54"/>
                  <a:gd name="T10" fmla="*/ 28 w 37"/>
                  <a:gd name="T11" fmla="*/ 8 h 54"/>
                  <a:gd name="T12" fmla="*/ 32 w 37"/>
                  <a:gd name="T13" fmla="*/ 13 h 54"/>
                  <a:gd name="T14" fmla="*/ 32 w 37"/>
                  <a:gd name="T15" fmla="*/ 15 h 54"/>
                  <a:gd name="T16" fmla="*/ 34 w 37"/>
                  <a:gd name="T17" fmla="*/ 16 h 54"/>
                  <a:gd name="T18" fmla="*/ 34 w 37"/>
                  <a:gd name="T19" fmla="*/ 15 h 54"/>
                  <a:gd name="T20" fmla="*/ 37 w 37"/>
                  <a:gd name="T21" fmla="*/ 18 h 54"/>
                  <a:gd name="T22" fmla="*/ 37 w 37"/>
                  <a:gd name="T23" fmla="*/ 22 h 54"/>
                  <a:gd name="T24" fmla="*/ 36 w 37"/>
                  <a:gd name="T25" fmla="*/ 25 h 54"/>
                  <a:gd name="T26" fmla="*/ 36 w 37"/>
                  <a:gd name="T27" fmla="*/ 25 h 54"/>
                  <a:gd name="T28" fmla="*/ 34 w 37"/>
                  <a:gd name="T29" fmla="*/ 26 h 54"/>
                  <a:gd name="T30" fmla="*/ 32 w 37"/>
                  <a:gd name="T31" fmla="*/ 30 h 54"/>
                  <a:gd name="T32" fmla="*/ 28 w 37"/>
                  <a:gd name="T33" fmla="*/ 34 h 54"/>
                  <a:gd name="T34" fmla="*/ 28 w 37"/>
                  <a:gd name="T35" fmla="*/ 37 h 54"/>
                  <a:gd name="T36" fmla="*/ 25 w 37"/>
                  <a:gd name="T37" fmla="*/ 42 h 54"/>
                  <a:gd name="T38" fmla="*/ 23 w 37"/>
                  <a:gd name="T39" fmla="*/ 45 h 54"/>
                  <a:gd name="T40" fmla="*/ 21 w 37"/>
                  <a:gd name="T41" fmla="*/ 49 h 54"/>
                  <a:gd name="T42" fmla="*/ 19 w 37"/>
                  <a:gd name="T43" fmla="*/ 49 h 54"/>
                  <a:gd name="T44" fmla="*/ 18 w 37"/>
                  <a:gd name="T45" fmla="*/ 51 h 54"/>
                  <a:gd name="T46" fmla="*/ 16 w 37"/>
                  <a:gd name="T47" fmla="*/ 52 h 54"/>
                  <a:gd name="T48" fmla="*/ 15 w 37"/>
                  <a:gd name="T49" fmla="*/ 54 h 54"/>
                  <a:gd name="T50" fmla="*/ 14 w 37"/>
                  <a:gd name="T51" fmla="*/ 54 h 54"/>
                  <a:gd name="T52" fmla="*/ 14 w 37"/>
                  <a:gd name="T53" fmla="*/ 51 h 54"/>
                  <a:gd name="T54" fmla="*/ 12 w 37"/>
                  <a:gd name="T55" fmla="*/ 49 h 54"/>
                  <a:gd name="T56" fmla="*/ 12 w 37"/>
                  <a:gd name="T57" fmla="*/ 48 h 54"/>
                  <a:gd name="T58" fmla="*/ 11 w 37"/>
                  <a:gd name="T59" fmla="*/ 48 h 54"/>
                  <a:gd name="T60" fmla="*/ 8 w 37"/>
                  <a:gd name="T61" fmla="*/ 49 h 54"/>
                  <a:gd name="T62" fmla="*/ 7 w 37"/>
                  <a:gd name="T63" fmla="*/ 51 h 54"/>
                  <a:gd name="T64" fmla="*/ 4 w 37"/>
                  <a:gd name="T65" fmla="*/ 51 h 54"/>
                  <a:gd name="T66" fmla="*/ 3 w 37"/>
                  <a:gd name="T67" fmla="*/ 48 h 54"/>
                  <a:gd name="T68" fmla="*/ 3 w 37"/>
                  <a:gd name="T69" fmla="*/ 47 h 54"/>
                  <a:gd name="T70" fmla="*/ 3 w 37"/>
                  <a:gd name="T71" fmla="*/ 47 h 54"/>
                  <a:gd name="T72" fmla="*/ 1 w 37"/>
                  <a:gd name="T73" fmla="*/ 44 h 54"/>
                  <a:gd name="T74" fmla="*/ 1 w 37"/>
                  <a:gd name="T75" fmla="*/ 42 h 54"/>
                  <a:gd name="T76" fmla="*/ 1 w 37"/>
                  <a:gd name="T77" fmla="*/ 42 h 54"/>
                  <a:gd name="T78" fmla="*/ 5 w 37"/>
                  <a:gd name="T79" fmla="*/ 41 h 54"/>
                  <a:gd name="T80" fmla="*/ 5 w 37"/>
                  <a:gd name="T81" fmla="*/ 38 h 54"/>
                  <a:gd name="T82" fmla="*/ 5 w 37"/>
                  <a:gd name="T83" fmla="*/ 37 h 54"/>
                  <a:gd name="T84" fmla="*/ 5 w 37"/>
                  <a:gd name="T85" fmla="*/ 33 h 54"/>
                  <a:gd name="T86" fmla="*/ 7 w 37"/>
                  <a:gd name="T87" fmla="*/ 31 h 54"/>
                  <a:gd name="T88" fmla="*/ 7 w 37"/>
                  <a:gd name="T89" fmla="*/ 29 h 54"/>
                  <a:gd name="T90" fmla="*/ 7 w 37"/>
                  <a:gd name="T91" fmla="*/ 27 h 54"/>
                  <a:gd name="T92" fmla="*/ 7 w 37"/>
                  <a:gd name="T93" fmla="*/ 25 h 54"/>
                  <a:gd name="T94" fmla="*/ 5 w 37"/>
                  <a:gd name="T95" fmla="*/ 22 h 54"/>
                  <a:gd name="T96" fmla="*/ 4 w 37"/>
                  <a:gd name="T97" fmla="*/ 20 h 54"/>
                  <a:gd name="T98" fmla="*/ 1 w 37"/>
                  <a:gd name="T99" fmla="*/ 19 h 54"/>
                  <a:gd name="T100" fmla="*/ 1 w 37"/>
                  <a:gd name="T101" fmla="*/ 16 h 54"/>
                  <a:gd name="T102" fmla="*/ 1 w 37"/>
                  <a:gd name="T103" fmla="*/ 13 h 54"/>
                  <a:gd name="T104" fmla="*/ 1 w 37"/>
                  <a:gd name="T105" fmla="*/ 11 h 54"/>
                  <a:gd name="T106" fmla="*/ 0 w 37"/>
                  <a:gd name="T107" fmla="*/ 8 h 54"/>
                  <a:gd name="T108" fmla="*/ 3 w 37"/>
                  <a:gd name="T109" fmla="*/ 5 h 54"/>
                  <a:gd name="T110" fmla="*/ 4 w 37"/>
                  <a:gd name="T111" fmla="*/ 4 h 54"/>
                  <a:gd name="T112" fmla="*/ 4 w 37"/>
                  <a:gd name="T113" fmla="*/ 4 h 54"/>
                  <a:gd name="T114" fmla="*/ 4 w 37"/>
                  <a:gd name="T115" fmla="*/ 4 h 54"/>
                  <a:gd name="T116" fmla="*/ 5 w 37"/>
                  <a:gd name="T117" fmla="*/ 2 h 54"/>
                  <a:gd name="T118" fmla="*/ 8 w 37"/>
                  <a:gd name="T1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" h="54">
                    <a:moveTo>
                      <a:pt x="8" y="0"/>
                    </a:moveTo>
                    <a:lnTo>
                      <a:pt x="12" y="1"/>
                    </a:lnTo>
                    <a:lnTo>
                      <a:pt x="15" y="2"/>
                    </a:lnTo>
                    <a:lnTo>
                      <a:pt x="23" y="5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7" y="18"/>
                    </a:lnTo>
                    <a:lnTo>
                      <a:pt x="37" y="22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8" y="37"/>
                    </a:lnTo>
                    <a:lnTo>
                      <a:pt x="25" y="42"/>
                    </a:lnTo>
                    <a:lnTo>
                      <a:pt x="23" y="45"/>
                    </a:lnTo>
                    <a:lnTo>
                      <a:pt x="21" y="49"/>
                    </a:lnTo>
                    <a:lnTo>
                      <a:pt x="19" y="49"/>
                    </a:lnTo>
                    <a:lnTo>
                      <a:pt x="18" y="51"/>
                    </a:lnTo>
                    <a:lnTo>
                      <a:pt x="16" y="52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8" y="49"/>
                    </a:lnTo>
                    <a:lnTo>
                      <a:pt x="7" y="51"/>
                    </a:lnTo>
                    <a:lnTo>
                      <a:pt x="4" y="51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5" y="41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5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8" name="Freeform 1343"/>
              <p:cNvSpPr>
                <a:spLocks/>
              </p:cNvSpPr>
              <p:nvPr/>
            </p:nvSpPr>
            <p:spPr bwMode="auto">
              <a:xfrm>
                <a:off x="3265434" y="3901313"/>
                <a:ext cx="78557" cy="85967"/>
              </a:xfrm>
              <a:custGeom>
                <a:avLst/>
                <a:gdLst>
                  <a:gd name="T0" fmla="*/ 44 w 53"/>
                  <a:gd name="T1" fmla="*/ 3 h 58"/>
                  <a:gd name="T2" fmla="*/ 51 w 53"/>
                  <a:gd name="T3" fmla="*/ 4 h 58"/>
                  <a:gd name="T4" fmla="*/ 50 w 53"/>
                  <a:gd name="T5" fmla="*/ 10 h 58"/>
                  <a:gd name="T6" fmla="*/ 49 w 53"/>
                  <a:gd name="T7" fmla="*/ 11 h 58"/>
                  <a:gd name="T8" fmla="*/ 47 w 53"/>
                  <a:gd name="T9" fmla="*/ 17 h 58"/>
                  <a:gd name="T10" fmla="*/ 47 w 53"/>
                  <a:gd name="T11" fmla="*/ 22 h 58"/>
                  <a:gd name="T12" fmla="*/ 50 w 53"/>
                  <a:gd name="T13" fmla="*/ 26 h 58"/>
                  <a:gd name="T14" fmla="*/ 53 w 53"/>
                  <a:gd name="T15" fmla="*/ 31 h 58"/>
                  <a:gd name="T16" fmla="*/ 53 w 53"/>
                  <a:gd name="T17" fmla="*/ 35 h 58"/>
                  <a:gd name="T18" fmla="*/ 51 w 53"/>
                  <a:gd name="T19" fmla="*/ 39 h 58"/>
                  <a:gd name="T20" fmla="*/ 51 w 53"/>
                  <a:gd name="T21" fmla="*/ 44 h 58"/>
                  <a:gd name="T22" fmla="*/ 47 w 53"/>
                  <a:gd name="T23" fmla="*/ 48 h 58"/>
                  <a:gd name="T24" fmla="*/ 44 w 53"/>
                  <a:gd name="T25" fmla="*/ 48 h 58"/>
                  <a:gd name="T26" fmla="*/ 39 w 53"/>
                  <a:gd name="T27" fmla="*/ 46 h 58"/>
                  <a:gd name="T28" fmla="*/ 31 w 53"/>
                  <a:gd name="T29" fmla="*/ 47 h 58"/>
                  <a:gd name="T30" fmla="*/ 25 w 53"/>
                  <a:gd name="T31" fmla="*/ 48 h 58"/>
                  <a:gd name="T32" fmla="*/ 28 w 53"/>
                  <a:gd name="T33" fmla="*/ 53 h 58"/>
                  <a:gd name="T34" fmla="*/ 29 w 53"/>
                  <a:gd name="T35" fmla="*/ 58 h 58"/>
                  <a:gd name="T36" fmla="*/ 27 w 53"/>
                  <a:gd name="T37" fmla="*/ 58 h 58"/>
                  <a:gd name="T38" fmla="*/ 22 w 53"/>
                  <a:gd name="T39" fmla="*/ 57 h 58"/>
                  <a:gd name="T40" fmla="*/ 21 w 53"/>
                  <a:gd name="T41" fmla="*/ 57 h 58"/>
                  <a:gd name="T42" fmla="*/ 18 w 53"/>
                  <a:gd name="T43" fmla="*/ 54 h 58"/>
                  <a:gd name="T44" fmla="*/ 15 w 53"/>
                  <a:gd name="T45" fmla="*/ 51 h 58"/>
                  <a:gd name="T46" fmla="*/ 13 w 53"/>
                  <a:gd name="T47" fmla="*/ 47 h 58"/>
                  <a:gd name="T48" fmla="*/ 13 w 53"/>
                  <a:gd name="T49" fmla="*/ 43 h 58"/>
                  <a:gd name="T50" fmla="*/ 10 w 53"/>
                  <a:gd name="T51" fmla="*/ 37 h 58"/>
                  <a:gd name="T52" fmla="*/ 7 w 53"/>
                  <a:gd name="T53" fmla="*/ 36 h 58"/>
                  <a:gd name="T54" fmla="*/ 6 w 53"/>
                  <a:gd name="T55" fmla="*/ 33 h 58"/>
                  <a:gd name="T56" fmla="*/ 4 w 53"/>
                  <a:gd name="T57" fmla="*/ 31 h 58"/>
                  <a:gd name="T58" fmla="*/ 0 w 53"/>
                  <a:gd name="T59" fmla="*/ 26 h 58"/>
                  <a:gd name="T60" fmla="*/ 2 w 53"/>
                  <a:gd name="T61" fmla="*/ 19 h 58"/>
                  <a:gd name="T62" fmla="*/ 4 w 53"/>
                  <a:gd name="T63" fmla="*/ 14 h 58"/>
                  <a:gd name="T64" fmla="*/ 10 w 53"/>
                  <a:gd name="T65" fmla="*/ 13 h 58"/>
                  <a:gd name="T66" fmla="*/ 11 w 53"/>
                  <a:gd name="T67" fmla="*/ 8 h 58"/>
                  <a:gd name="T68" fmla="*/ 13 w 53"/>
                  <a:gd name="T69" fmla="*/ 6 h 58"/>
                  <a:gd name="T70" fmla="*/ 15 w 53"/>
                  <a:gd name="T71" fmla="*/ 1 h 58"/>
                  <a:gd name="T72" fmla="*/ 27 w 53"/>
                  <a:gd name="T73" fmla="*/ 3 h 58"/>
                  <a:gd name="T74" fmla="*/ 35 w 53"/>
                  <a:gd name="T75" fmla="*/ 1 h 58"/>
                  <a:gd name="T76" fmla="*/ 39 w 53"/>
                  <a:gd name="T7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" h="58">
                    <a:moveTo>
                      <a:pt x="39" y="0"/>
                    </a:moveTo>
                    <a:lnTo>
                      <a:pt x="44" y="3"/>
                    </a:lnTo>
                    <a:lnTo>
                      <a:pt x="49" y="3"/>
                    </a:lnTo>
                    <a:lnTo>
                      <a:pt x="51" y="4"/>
                    </a:lnTo>
                    <a:lnTo>
                      <a:pt x="53" y="6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49" y="11"/>
                    </a:lnTo>
                    <a:lnTo>
                      <a:pt x="46" y="14"/>
                    </a:lnTo>
                    <a:lnTo>
                      <a:pt x="47" y="17"/>
                    </a:lnTo>
                    <a:lnTo>
                      <a:pt x="47" y="19"/>
                    </a:lnTo>
                    <a:lnTo>
                      <a:pt x="47" y="22"/>
                    </a:lnTo>
                    <a:lnTo>
                      <a:pt x="47" y="25"/>
                    </a:lnTo>
                    <a:lnTo>
                      <a:pt x="50" y="26"/>
                    </a:lnTo>
                    <a:lnTo>
                      <a:pt x="51" y="28"/>
                    </a:lnTo>
                    <a:lnTo>
                      <a:pt x="53" y="31"/>
                    </a:lnTo>
                    <a:lnTo>
                      <a:pt x="53" y="33"/>
                    </a:lnTo>
                    <a:lnTo>
                      <a:pt x="53" y="35"/>
                    </a:lnTo>
                    <a:lnTo>
                      <a:pt x="53" y="37"/>
                    </a:lnTo>
                    <a:lnTo>
                      <a:pt x="51" y="39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1" y="47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4" y="48"/>
                    </a:lnTo>
                    <a:lnTo>
                      <a:pt x="43" y="46"/>
                    </a:lnTo>
                    <a:lnTo>
                      <a:pt x="39" y="46"/>
                    </a:lnTo>
                    <a:lnTo>
                      <a:pt x="36" y="47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25" y="48"/>
                    </a:lnTo>
                    <a:lnTo>
                      <a:pt x="25" y="51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8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0" y="55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5" y="51"/>
                    </a:lnTo>
                    <a:lnTo>
                      <a:pt x="15" y="50"/>
                    </a:lnTo>
                    <a:lnTo>
                      <a:pt x="13" y="47"/>
                    </a:lnTo>
                    <a:lnTo>
                      <a:pt x="11" y="46"/>
                    </a:lnTo>
                    <a:lnTo>
                      <a:pt x="13" y="43"/>
                    </a:lnTo>
                    <a:lnTo>
                      <a:pt x="11" y="39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2" y="1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9" name="Freeform 1344"/>
              <p:cNvSpPr>
                <a:spLocks/>
              </p:cNvSpPr>
              <p:nvPr/>
            </p:nvSpPr>
            <p:spPr bwMode="auto">
              <a:xfrm>
                <a:off x="3198736" y="3853883"/>
                <a:ext cx="97825" cy="148219"/>
              </a:xfrm>
              <a:custGeom>
                <a:avLst/>
                <a:gdLst>
                  <a:gd name="T0" fmla="*/ 20 w 66"/>
                  <a:gd name="T1" fmla="*/ 0 h 100"/>
                  <a:gd name="T2" fmla="*/ 26 w 66"/>
                  <a:gd name="T3" fmla="*/ 3 h 100"/>
                  <a:gd name="T4" fmla="*/ 30 w 66"/>
                  <a:gd name="T5" fmla="*/ 9 h 100"/>
                  <a:gd name="T6" fmla="*/ 37 w 66"/>
                  <a:gd name="T7" fmla="*/ 14 h 100"/>
                  <a:gd name="T8" fmla="*/ 37 w 66"/>
                  <a:gd name="T9" fmla="*/ 21 h 100"/>
                  <a:gd name="T10" fmla="*/ 37 w 66"/>
                  <a:gd name="T11" fmla="*/ 28 h 100"/>
                  <a:gd name="T12" fmla="*/ 40 w 66"/>
                  <a:gd name="T13" fmla="*/ 24 h 100"/>
                  <a:gd name="T14" fmla="*/ 44 w 66"/>
                  <a:gd name="T15" fmla="*/ 22 h 100"/>
                  <a:gd name="T16" fmla="*/ 51 w 66"/>
                  <a:gd name="T17" fmla="*/ 28 h 100"/>
                  <a:gd name="T18" fmla="*/ 56 w 66"/>
                  <a:gd name="T19" fmla="*/ 32 h 100"/>
                  <a:gd name="T20" fmla="*/ 58 w 66"/>
                  <a:gd name="T21" fmla="*/ 38 h 100"/>
                  <a:gd name="T22" fmla="*/ 58 w 66"/>
                  <a:gd name="T23" fmla="*/ 38 h 100"/>
                  <a:gd name="T24" fmla="*/ 56 w 66"/>
                  <a:gd name="T25" fmla="*/ 42 h 100"/>
                  <a:gd name="T26" fmla="*/ 52 w 66"/>
                  <a:gd name="T27" fmla="*/ 46 h 100"/>
                  <a:gd name="T28" fmla="*/ 48 w 66"/>
                  <a:gd name="T29" fmla="*/ 49 h 100"/>
                  <a:gd name="T30" fmla="*/ 45 w 66"/>
                  <a:gd name="T31" fmla="*/ 57 h 100"/>
                  <a:gd name="T32" fmla="*/ 48 w 66"/>
                  <a:gd name="T33" fmla="*/ 60 h 100"/>
                  <a:gd name="T34" fmla="*/ 49 w 66"/>
                  <a:gd name="T35" fmla="*/ 64 h 100"/>
                  <a:gd name="T36" fmla="*/ 51 w 66"/>
                  <a:gd name="T37" fmla="*/ 67 h 100"/>
                  <a:gd name="T38" fmla="*/ 55 w 66"/>
                  <a:gd name="T39" fmla="*/ 68 h 100"/>
                  <a:gd name="T40" fmla="*/ 56 w 66"/>
                  <a:gd name="T41" fmla="*/ 71 h 100"/>
                  <a:gd name="T42" fmla="*/ 56 w 66"/>
                  <a:gd name="T43" fmla="*/ 78 h 100"/>
                  <a:gd name="T44" fmla="*/ 60 w 66"/>
                  <a:gd name="T45" fmla="*/ 82 h 100"/>
                  <a:gd name="T46" fmla="*/ 63 w 66"/>
                  <a:gd name="T47" fmla="*/ 85 h 100"/>
                  <a:gd name="T48" fmla="*/ 65 w 66"/>
                  <a:gd name="T49" fmla="*/ 87 h 100"/>
                  <a:gd name="T50" fmla="*/ 66 w 66"/>
                  <a:gd name="T51" fmla="*/ 89 h 100"/>
                  <a:gd name="T52" fmla="*/ 59 w 66"/>
                  <a:gd name="T53" fmla="*/ 89 h 100"/>
                  <a:gd name="T54" fmla="*/ 55 w 66"/>
                  <a:gd name="T55" fmla="*/ 89 h 100"/>
                  <a:gd name="T56" fmla="*/ 51 w 66"/>
                  <a:gd name="T57" fmla="*/ 94 h 100"/>
                  <a:gd name="T58" fmla="*/ 43 w 66"/>
                  <a:gd name="T59" fmla="*/ 94 h 100"/>
                  <a:gd name="T60" fmla="*/ 40 w 66"/>
                  <a:gd name="T61" fmla="*/ 98 h 100"/>
                  <a:gd name="T62" fmla="*/ 37 w 66"/>
                  <a:gd name="T63" fmla="*/ 97 h 100"/>
                  <a:gd name="T64" fmla="*/ 33 w 66"/>
                  <a:gd name="T65" fmla="*/ 100 h 100"/>
                  <a:gd name="T66" fmla="*/ 26 w 66"/>
                  <a:gd name="T67" fmla="*/ 94 h 100"/>
                  <a:gd name="T68" fmla="*/ 23 w 66"/>
                  <a:gd name="T69" fmla="*/ 90 h 100"/>
                  <a:gd name="T70" fmla="*/ 19 w 66"/>
                  <a:gd name="T71" fmla="*/ 85 h 100"/>
                  <a:gd name="T72" fmla="*/ 19 w 66"/>
                  <a:gd name="T73" fmla="*/ 80 h 100"/>
                  <a:gd name="T74" fmla="*/ 19 w 66"/>
                  <a:gd name="T75" fmla="*/ 76 h 100"/>
                  <a:gd name="T76" fmla="*/ 19 w 66"/>
                  <a:gd name="T77" fmla="*/ 72 h 100"/>
                  <a:gd name="T78" fmla="*/ 23 w 66"/>
                  <a:gd name="T79" fmla="*/ 64 h 100"/>
                  <a:gd name="T80" fmla="*/ 25 w 66"/>
                  <a:gd name="T81" fmla="*/ 60 h 100"/>
                  <a:gd name="T82" fmla="*/ 22 w 66"/>
                  <a:gd name="T83" fmla="*/ 58 h 100"/>
                  <a:gd name="T84" fmla="*/ 18 w 66"/>
                  <a:gd name="T85" fmla="*/ 56 h 100"/>
                  <a:gd name="T86" fmla="*/ 16 w 66"/>
                  <a:gd name="T87" fmla="*/ 53 h 100"/>
                  <a:gd name="T88" fmla="*/ 18 w 66"/>
                  <a:gd name="T89" fmla="*/ 47 h 100"/>
                  <a:gd name="T90" fmla="*/ 13 w 66"/>
                  <a:gd name="T91" fmla="*/ 45 h 100"/>
                  <a:gd name="T92" fmla="*/ 11 w 66"/>
                  <a:gd name="T93" fmla="*/ 45 h 100"/>
                  <a:gd name="T94" fmla="*/ 9 w 66"/>
                  <a:gd name="T95" fmla="*/ 43 h 100"/>
                  <a:gd name="T96" fmla="*/ 1 w 66"/>
                  <a:gd name="T97" fmla="*/ 35 h 100"/>
                  <a:gd name="T98" fmla="*/ 2 w 66"/>
                  <a:gd name="T99" fmla="*/ 29 h 100"/>
                  <a:gd name="T100" fmla="*/ 5 w 66"/>
                  <a:gd name="T101" fmla="*/ 22 h 100"/>
                  <a:gd name="T102" fmla="*/ 8 w 66"/>
                  <a:gd name="T103" fmla="*/ 22 h 100"/>
                  <a:gd name="T104" fmla="*/ 15 w 66"/>
                  <a:gd name="T105" fmla="*/ 21 h 100"/>
                  <a:gd name="T106" fmla="*/ 13 w 66"/>
                  <a:gd name="T107" fmla="*/ 17 h 100"/>
                  <a:gd name="T108" fmla="*/ 8 w 66"/>
                  <a:gd name="T109" fmla="*/ 14 h 100"/>
                  <a:gd name="T110" fmla="*/ 11 w 66"/>
                  <a:gd name="T111" fmla="*/ 7 h 100"/>
                  <a:gd name="T112" fmla="*/ 16 w 66"/>
                  <a:gd name="T113" fmla="*/ 6 h 100"/>
                  <a:gd name="T114" fmla="*/ 20 w 66"/>
                  <a:gd name="T1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00">
                    <a:moveTo>
                      <a:pt x="20" y="0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6" y="6"/>
                    </a:lnTo>
                    <a:lnTo>
                      <a:pt x="30" y="9"/>
                    </a:lnTo>
                    <a:lnTo>
                      <a:pt x="34" y="13"/>
                    </a:lnTo>
                    <a:lnTo>
                      <a:pt x="37" y="14"/>
                    </a:lnTo>
                    <a:lnTo>
                      <a:pt x="38" y="18"/>
                    </a:lnTo>
                    <a:lnTo>
                      <a:pt x="37" y="21"/>
                    </a:lnTo>
                    <a:lnTo>
                      <a:pt x="37" y="25"/>
                    </a:lnTo>
                    <a:lnTo>
                      <a:pt x="37" y="28"/>
                    </a:lnTo>
                    <a:lnTo>
                      <a:pt x="38" y="25"/>
                    </a:lnTo>
                    <a:lnTo>
                      <a:pt x="40" y="24"/>
                    </a:lnTo>
                    <a:lnTo>
                      <a:pt x="43" y="22"/>
                    </a:lnTo>
                    <a:lnTo>
                      <a:pt x="44" y="22"/>
                    </a:lnTo>
                    <a:lnTo>
                      <a:pt x="47" y="24"/>
                    </a:lnTo>
                    <a:lnTo>
                      <a:pt x="51" y="28"/>
                    </a:lnTo>
                    <a:lnTo>
                      <a:pt x="55" y="29"/>
                    </a:lnTo>
                    <a:lnTo>
                      <a:pt x="56" y="32"/>
                    </a:lnTo>
                    <a:lnTo>
                      <a:pt x="56" y="35"/>
                    </a:lnTo>
                    <a:lnTo>
                      <a:pt x="58" y="38"/>
                    </a:lnTo>
                    <a:lnTo>
                      <a:pt x="58" y="38"/>
                    </a:lnTo>
                    <a:lnTo>
                      <a:pt x="58" y="38"/>
                    </a:lnTo>
                    <a:lnTo>
                      <a:pt x="56" y="40"/>
                    </a:lnTo>
                    <a:lnTo>
                      <a:pt x="56" y="42"/>
                    </a:lnTo>
                    <a:lnTo>
                      <a:pt x="55" y="45"/>
                    </a:lnTo>
                    <a:lnTo>
                      <a:pt x="52" y="46"/>
                    </a:lnTo>
                    <a:lnTo>
                      <a:pt x="49" y="46"/>
                    </a:lnTo>
                    <a:lnTo>
                      <a:pt x="48" y="49"/>
                    </a:lnTo>
                    <a:lnTo>
                      <a:pt x="47" y="51"/>
                    </a:lnTo>
                    <a:lnTo>
                      <a:pt x="45" y="57"/>
                    </a:lnTo>
                    <a:lnTo>
                      <a:pt x="45" y="58"/>
                    </a:lnTo>
                    <a:lnTo>
                      <a:pt x="48" y="60"/>
                    </a:lnTo>
                    <a:lnTo>
                      <a:pt x="49" y="63"/>
                    </a:lnTo>
                    <a:lnTo>
                      <a:pt x="49" y="64"/>
                    </a:lnTo>
                    <a:lnTo>
                      <a:pt x="51" y="65"/>
                    </a:lnTo>
                    <a:lnTo>
                      <a:pt x="51" y="67"/>
                    </a:lnTo>
                    <a:lnTo>
                      <a:pt x="52" y="68"/>
                    </a:lnTo>
                    <a:lnTo>
                      <a:pt x="55" y="68"/>
                    </a:lnTo>
                    <a:lnTo>
                      <a:pt x="55" y="69"/>
                    </a:lnTo>
                    <a:lnTo>
                      <a:pt x="56" y="71"/>
                    </a:lnTo>
                    <a:lnTo>
                      <a:pt x="58" y="75"/>
                    </a:lnTo>
                    <a:lnTo>
                      <a:pt x="56" y="78"/>
                    </a:lnTo>
                    <a:lnTo>
                      <a:pt x="58" y="79"/>
                    </a:lnTo>
                    <a:lnTo>
                      <a:pt x="60" y="82"/>
                    </a:lnTo>
                    <a:lnTo>
                      <a:pt x="60" y="83"/>
                    </a:lnTo>
                    <a:lnTo>
                      <a:pt x="63" y="85"/>
                    </a:lnTo>
                    <a:lnTo>
                      <a:pt x="63" y="86"/>
                    </a:lnTo>
                    <a:lnTo>
                      <a:pt x="65" y="87"/>
                    </a:lnTo>
                    <a:lnTo>
                      <a:pt x="66" y="89"/>
                    </a:lnTo>
                    <a:lnTo>
                      <a:pt x="66" y="89"/>
                    </a:lnTo>
                    <a:lnTo>
                      <a:pt x="62" y="89"/>
                    </a:lnTo>
                    <a:lnTo>
                      <a:pt x="59" y="89"/>
                    </a:lnTo>
                    <a:lnTo>
                      <a:pt x="59" y="89"/>
                    </a:lnTo>
                    <a:lnTo>
                      <a:pt x="55" y="89"/>
                    </a:lnTo>
                    <a:lnTo>
                      <a:pt x="52" y="90"/>
                    </a:lnTo>
                    <a:lnTo>
                      <a:pt x="51" y="94"/>
                    </a:lnTo>
                    <a:lnTo>
                      <a:pt x="45" y="93"/>
                    </a:lnTo>
                    <a:lnTo>
                      <a:pt x="43" y="94"/>
                    </a:lnTo>
                    <a:lnTo>
                      <a:pt x="41" y="96"/>
                    </a:lnTo>
                    <a:lnTo>
                      <a:pt x="40" y="98"/>
                    </a:lnTo>
                    <a:lnTo>
                      <a:pt x="37" y="98"/>
                    </a:lnTo>
                    <a:lnTo>
                      <a:pt x="37" y="97"/>
                    </a:lnTo>
                    <a:lnTo>
                      <a:pt x="34" y="98"/>
                    </a:lnTo>
                    <a:lnTo>
                      <a:pt x="33" y="100"/>
                    </a:lnTo>
                    <a:lnTo>
                      <a:pt x="31" y="98"/>
                    </a:lnTo>
                    <a:lnTo>
                      <a:pt x="26" y="94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0" y="87"/>
                    </a:lnTo>
                    <a:lnTo>
                      <a:pt x="19" y="85"/>
                    </a:lnTo>
                    <a:lnTo>
                      <a:pt x="18" y="82"/>
                    </a:lnTo>
                    <a:lnTo>
                      <a:pt x="19" y="80"/>
                    </a:lnTo>
                    <a:lnTo>
                      <a:pt x="18" y="79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19" y="72"/>
                    </a:lnTo>
                    <a:lnTo>
                      <a:pt x="22" y="68"/>
                    </a:lnTo>
                    <a:lnTo>
                      <a:pt x="23" y="64"/>
                    </a:lnTo>
                    <a:lnTo>
                      <a:pt x="25" y="61"/>
                    </a:lnTo>
                    <a:lnTo>
                      <a:pt x="25" y="60"/>
                    </a:lnTo>
                    <a:lnTo>
                      <a:pt x="23" y="60"/>
                    </a:lnTo>
                    <a:lnTo>
                      <a:pt x="22" y="58"/>
                    </a:lnTo>
                    <a:lnTo>
                      <a:pt x="20" y="56"/>
                    </a:lnTo>
                    <a:lnTo>
                      <a:pt x="18" y="56"/>
                    </a:lnTo>
                    <a:lnTo>
                      <a:pt x="15" y="54"/>
                    </a:lnTo>
                    <a:lnTo>
                      <a:pt x="16" y="53"/>
                    </a:lnTo>
                    <a:lnTo>
                      <a:pt x="18" y="50"/>
                    </a:lnTo>
                    <a:lnTo>
                      <a:pt x="18" y="47"/>
                    </a:lnTo>
                    <a:lnTo>
                      <a:pt x="16" y="45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4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8" y="22"/>
                    </a:lnTo>
                    <a:lnTo>
                      <a:pt x="11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3" y="17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6" y="6"/>
                    </a:lnTo>
                    <a:lnTo>
                      <a:pt x="19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0" name="Freeform 1345"/>
              <p:cNvSpPr>
                <a:spLocks/>
              </p:cNvSpPr>
              <p:nvPr/>
            </p:nvSpPr>
            <p:spPr bwMode="auto">
              <a:xfrm>
                <a:off x="3060892" y="3776809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3 h 4"/>
                  <a:gd name="T4" fmla="*/ 4 w 6"/>
                  <a:gd name="T5" fmla="*/ 4 h 4"/>
                  <a:gd name="T6" fmla="*/ 3 w 6"/>
                  <a:gd name="T7" fmla="*/ 3 h 4"/>
                  <a:gd name="T8" fmla="*/ 1 w 6"/>
                  <a:gd name="T9" fmla="*/ 3 h 4"/>
                  <a:gd name="T10" fmla="*/ 0 w 6"/>
                  <a:gd name="T11" fmla="*/ 0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3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1" name="Freeform 1346"/>
              <p:cNvSpPr>
                <a:spLocks/>
              </p:cNvSpPr>
              <p:nvPr/>
            </p:nvSpPr>
            <p:spPr bwMode="auto">
              <a:xfrm>
                <a:off x="3029766" y="3770880"/>
                <a:ext cx="7411" cy="2964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2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2" name="Freeform 1347"/>
              <p:cNvSpPr>
                <a:spLocks/>
              </p:cNvSpPr>
              <p:nvPr/>
            </p:nvSpPr>
            <p:spPr bwMode="auto">
              <a:xfrm>
                <a:off x="3139448" y="3799041"/>
                <a:ext cx="13340" cy="5929"/>
              </a:xfrm>
              <a:custGeom>
                <a:avLst/>
                <a:gdLst>
                  <a:gd name="T0" fmla="*/ 8 w 9"/>
                  <a:gd name="T1" fmla="*/ 0 h 4"/>
                  <a:gd name="T2" fmla="*/ 9 w 9"/>
                  <a:gd name="T3" fmla="*/ 1 h 4"/>
                  <a:gd name="T4" fmla="*/ 8 w 9"/>
                  <a:gd name="T5" fmla="*/ 4 h 4"/>
                  <a:gd name="T6" fmla="*/ 5 w 9"/>
                  <a:gd name="T7" fmla="*/ 4 h 4"/>
                  <a:gd name="T8" fmla="*/ 1 w 9"/>
                  <a:gd name="T9" fmla="*/ 4 h 4"/>
                  <a:gd name="T10" fmla="*/ 0 w 9"/>
                  <a:gd name="T11" fmla="*/ 3 h 4"/>
                  <a:gd name="T12" fmla="*/ 2 w 9"/>
                  <a:gd name="T13" fmla="*/ 1 h 4"/>
                  <a:gd name="T14" fmla="*/ 4 w 9"/>
                  <a:gd name="T15" fmla="*/ 3 h 4"/>
                  <a:gd name="T16" fmla="*/ 8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9" y="1"/>
                    </a:lnTo>
                    <a:lnTo>
                      <a:pt x="8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3" name="Freeform 1348"/>
              <p:cNvSpPr>
                <a:spLocks/>
              </p:cNvSpPr>
              <p:nvPr/>
            </p:nvSpPr>
            <p:spPr bwMode="auto">
              <a:xfrm>
                <a:off x="2967514" y="3778290"/>
                <a:ext cx="260865" cy="234186"/>
              </a:xfrm>
              <a:custGeom>
                <a:avLst/>
                <a:gdLst>
                  <a:gd name="T0" fmla="*/ 48 w 176"/>
                  <a:gd name="T1" fmla="*/ 8 h 158"/>
                  <a:gd name="T2" fmla="*/ 56 w 176"/>
                  <a:gd name="T3" fmla="*/ 13 h 158"/>
                  <a:gd name="T4" fmla="*/ 69 w 176"/>
                  <a:gd name="T5" fmla="*/ 20 h 158"/>
                  <a:gd name="T6" fmla="*/ 70 w 176"/>
                  <a:gd name="T7" fmla="*/ 25 h 158"/>
                  <a:gd name="T8" fmla="*/ 96 w 176"/>
                  <a:gd name="T9" fmla="*/ 22 h 158"/>
                  <a:gd name="T10" fmla="*/ 107 w 176"/>
                  <a:gd name="T11" fmla="*/ 29 h 158"/>
                  <a:gd name="T12" fmla="*/ 117 w 176"/>
                  <a:gd name="T13" fmla="*/ 25 h 158"/>
                  <a:gd name="T14" fmla="*/ 132 w 176"/>
                  <a:gd name="T15" fmla="*/ 20 h 158"/>
                  <a:gd name="T16" fmla="*/ 149 w 176"/>
                  <a:gd name="T17" fmla="*/ 20 h 158"/>
                  <a:gd name="T18" fmla="*/ 136 w 176"/>
                  <a:gd name="T19" fmla="*/ 24 h 158"/>
                  <a:gd name="T20" fmla="*/ 139 w 176"/>
                  <a:gd name="T21" fmla="*/ 31 h 158"/>
                  <a:gd name="T22" fmla="*/ 146 w 176"/>
                  <a:gd name="T23" fmla="*/ 32 h 158"/>
                  <a:gd name="T24" fmla="*/ 152 w 176"/>
                  <a:gd name="T25" fmla="*/ 35 h 158"/>
                  <a:gd name="T26" fmla="*/ 160 w 176"/>
                  <a:gd name="T27" fmla="*/ 42 h 158"/>
                  <a:gd name="T28" fmla="*/ 157 w 176"/>
                  <a:gd name="T29" fmla="*/ 47 h 158"/>
                  <a:gd name="T30" fmla="*/ 153 w 176"/>
                  <a:gd name="T31" fmla="*/ 50 h 158"/>
                  <a:gd name="T32" fmla="*/ 164 w 176"/>
                  <a:gd name="T33" fmla="*/ 49 h 158"/>
                  <a:gd name="T34" fmla="*/ 175 w 176"/>
                  <a:gd name="T35" fmla="*/ 50 h 158"/>
                  <a:gd name="T36" fmla="*/ 169 w 176"/>
                  <a:gd name="T37" fmla="*/ 58 h 158"/>
                  <a:gd name="T38" fmla="*/ 165 w 176"/>
                  <a:gd name="T39" fmla="*/ 68 h 158"/>
                  <a:gd name="T40" fmla="*/ 167 w 176"/>
                  <a:gd name="T41" fmla="*/ 75 h 158"/>
                  <a:gd name="T42" fmla="*/ 158 w 176"/>
                  <a:gd name="T43" fmla="*/ 76 h 158"/>
                  <a:gd name="T44" fmla="*/ 160 w 176"/>
                  <a:gd name="T45" fmla="*/ 90 h 158"/>
                  <a:gd name="T46" fmla="*/ 164 w 176"/>
                  <a:gd name="T47" fmla="*/ 101 h 158"/>
                  <a:gd name="T48" fmla="*/ 145 w 176"/>
                  <a:gd name="T49" fmla="*/ 108 h 158"/>
                  <a:gd name="T50" fmla="*/ 131 w 176"/>
                  <a:gd name="T51" fmla="*/ 112 h 158"/>
                  <a:gd name="T52" fmla="*/ 113 w 176"/>
                  <a:gd name="T53" fmla="*/ 111 h 158"/>
                  <a:gd name="T54" fmla="*/ 116 w 176"/>
                  <a:gd name="T55" fmla="*/ 116 h 158"/>
                  <a:gd name="T56" fmla="*/ 114 w 176"/>
                  <a:gd name="T57" fmla="*/ 127 h 158"/>
                  <a:gd name="T58" fmla="*/ 128 w 176"/>
                  <a:gd name="T59" fmla="*/ 133 h 158"/>
                  <a:gd name="T60" fmla="*/ 118 w 176"/>
                  <a:gd name="T61" fmla="*/ 140 h 158"/>
                  <a:gd name="T62" fmla="*/ 107 w 176"/>
                  <a:gd name="T63" fmla="*/ 151 h 158"/>
                  <a:gd name="T64" fmla="*/ 91 w 176"/>
                  <a:gd name="T65" fmla="*/ 158 h 158"/>
                  <a:gd name="T66" fmla="*/ 81 w 176"/>
                  <a:gd name="T67" fmla="*/ 147 h 158"/>
                  <a:gd name="T68" fmla="*/ 76 w 176"/>
                  <a:gd name="T69" fmla="*/ 133 h 158"/>
                  <a:gd name="T70" fmla="*/ 71 w 176"/>
                  <a:gd name="T71" fmla="*/ 130 h 158"/>
                  <a:gd name="T72" fmla="*/ 71 w 176"/>
                  <a:gd name="T73" fmla="*/ 114 h 158"/>
                  <a:gd name="T74" fmla="*/ 71 w 176"/>
                  <a:gd name="T75" fmla="*/ 102 h 158"/>
                  <a:gd name="T76" fmla="*/ 74 w 176"/>
                  <a:gd name="T77" fmla="*/ 93 h 158"/>
                  <a:gd name="T78" fmla="*/ 76 w 176"/>
                  <a:gd name="T79" fmla="*/ 82 h 158"/>
                  <a:gd name="T80" fmla="*/ 67 w 176"/>
                  <a:gd name="T81" fmla="*/ 82 h 158"/>
                  <a:gd name="T82" fmla="*/ 58 w 176"/>
                  <a:gd name="T83" fmla="*/ 80 h 158"/>
                  <a:gd name="T84" fmla="*/ 42 w 176"/>
                  <a:gd name="T85" fmla="*/ 71 h 158"/>
                  <a:gd name="T86" fmla="*/ 30 w 176"/>
                  <a:gd name="T87" fmla="*/ 71 h 158"/>
                  <a:gd name="T88" fmla="*/ 22 w 176"/>
                  <a:gd name="T89" fmla="*/ 71 h 158"/>
                  <a:gd name="T90" fmla="*/ 11 w 176"/>
                  <a:gd name="T91" fmla="*/ 65 h 158"/>
                  <a:gd name="T92" fmla="*/ 12 w 176"/>
                  <a:gd name="T93" fmla="*/ 57 h 158"/>
                  <a:gd name="T94" fmla="*/ 1 w 176"/>
                  <a:gd name="T95" fmla="*/ 42 h 158"/>
                  <a:gd name="T96" fmla="*/ 2 w 176"/>
                  <a:gd name="T97" fmla="*/ 32 h 158"/>
                  <a:gd name="T98" fmla="*/ 8 w 176"/>
                  <a:gd name="T99" fmla="*/ 20 h 158"/>
                  <a:gd name="T100" fmla="*/ 17 w 176"/>
                  <a:gd name="T101" fmla="*/ 7 h 158"/>
                  <a:gd name="T102" fmla="*/ 24 w 176"/>
                  <a:gd name="T103" fmla="*/ 7 h 158"/>
                  <a:gd name="T104" fmla="*/ 19 w 176"/>
                  <a:gd name="T105" fmla="*/ 14 h 158"/>
                  <a:gd name="T106" fmla="*/ 22 w 176"/>
                  <a:gd name="T107" fmla="*/ 21 h 158"/>
                  <a:gd name="T108" fmla="*/ 15 w 176"/>
                  <a:gd name="T109" fmla="*/ 33 h 158"/>
                  <a:gd name="T110" fmla="*/ 20 w 176"/>
                  <a:gd name="T111" fmla="*/ 43 h 158"/>
                  <a:gd name="T112" fmla="*/ 24 w 176"/>
                  <a:gd name="T113" fmla="*/ 31 h 158"/>
                  <a:gd name="T114" fmla="*/ 24 w 176"/>
                  <a:gd name="T115" fmla="*/ 18 h 158"/>
                  <a:gd name="T116" fmla="*/ 40 w 176"/>
                  <a:gd name="T117" fmla="*/ 11 h 158"/>
                  <a:gd name="T118" fmla="*/ 47 w 176"/>
                  <a:gd name="T119" fmla="*/ 13 h 158"/>
                  <a:gd name="T120" fmla="*/ 40 w 176"/>
                  <a:gd name="T121" fmla="*/ 10 h 158"/>
                  <a:gd name="T122" fmla="*/ 45 w 176"/>
                  <a:gd name="T12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6" h="158">
                    <a:moveTo>
                      <a:pt x="45" y="0"/>
                    </a:moveTo>
                    <a:lnTo>
                      <a:pt x="47" y="0"/>
                    </a:lnTo>
                    <a:lnTo>
                      <a:pt x="48" y="4"/>
                    </a:lnTo>
                    <a:lnTo>
                      <a:pt x="48" y="8"/>
                    </a:lnTo>
                    <a:lnTo>
                      <a:pt x="49" y="11"/>
                    </a:lnTo>
                    <a:lnTo>
                      <a:pt x="52" y="11"/>
                    </a:lnTo>
                    <a:lnTo>
                      <a:pt x="53" y="11"/>
                    </a:lnTo>
                    <a:lnTo>
                      <a:pt x="56" y="13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7" y="17"/>
                    </a:lnTo>
                    <a:lnTo>
                      <a:pt x="69" y="20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7" y="24"/>
                    </a:lnTo>
                    <a:lnTo>
                      <a:pt x="70" y="25"/>
                    </a:lnTo>
                    <a:lnTo>
                      <a:pt x="76" y="25"/>
                    </a:lnTo>
                    <a:lnTo>
                      <a:pt x="88" y="22"/>
                    </a:lnTo>
                    <a:lnTo>
                      <a:pt x="95" y="22"/>
                    </a:lnTo>
                    <a:lnTo>
                      <a:pt x="96" y="22"/>
                    </a:lnTo>
                    <a:lnTo>
                      <a:pt x="98" y="25"/>
                    </a:lnTo>
                    <a:lnTo>
                      <a:pt x="103" y="29"/>
                    </a:lnTo>
                    <a:lnTo>
                      <a:pt x="106" y="29"/>
                    </a:lnTo>
                    <a:lnTo>
                      <a:pt x="107" y="29"/>
                    </a:lnTo>
                    <a:lnTo>
                      <a:pt x="110" y="28"/>
                    </a:lnTo>
                    <a:lnTo>
                      <a:pt x="111" y="26"/>
                    </a:lnTo>
                    <a:lnTo>
                      <a:pt x="114" y="25"/>
                    </a:lnTo>
                    <a:lnTo>
                      <a:pt x="117" y="25"/>
                    </a:lnTo>
                    <a:lnTo>
                      <a:pt x="123" y="21"/>
                    </a:lnTo>
                    <a:lnTo>
                      <a:pt x="124" y="21"/>
                    </a:lnTo>
                    <a:lnTo>
                      <a:pt x="127" y="22"/>
                    </a:lnTo>
                    <a:lnTo>
                      <a:pt x="132" y="20"/>
                    </a:lnTo>
                    <a:lnTo>
                      <a:pt x="135" y="20"/>
                    </a:lnTo>
                    <a:lnTo>
                      <a:pt x="139" y="20"/>
                    </a:lnTo>
                    <a:lnTo>
                      <a:pt x="146" y="21"/>
                    </a:lnTo>
                    <a:lnTo>
                      <a:pt x="149" y="20"/>
                    </a:lnTo>
                    <a:lnTo>
                      <a:pt x="149" y="22"/>
                    </a:lnTo>
                    <a:lnTo>
                      <a:pt x="145" y="22"/>
                    </a:lnTo>
                    <a:lnTo>
                      <a:pt x="142" y="24"/>
                    </a:lnTo>
                    <a:lnTo>
                      <a:pt x="136" y="24"/>
                    </a:lnTo>
                    <a:lnTo>
                      <a:pt x="135" y="25"/>
                    </a:lnTo>
                    <a:lnTo>
                      <a:pt x="136" y="26"/>
                    </a:lnTo>
                    <a:lnTo>
                      <a:pt x="139" y="28"/>
                    </a:lnTo>
                    <a:lnTo>
                      <a:pt x="139" y="31"/>
                    </a:lnTo>
                    <a:lnTo>
                      <a:pt x="142" y="32"/>
                    </a:lnTo>
                    <a:lnTo>
                      <a:pt x="142" y="31"/>
                    </a:lnTo>
                    <a:lnTo>
                      <a:pt x="143" y="31"/>
                    </a:lnTo>
                    <a:lnTo>
                      <a:pt x="146" y="32"/>
                    </a:lnTo>
                    <a:lnTo>
                      <a:pt x="146" y="32"/>
                    </a:lnTo>
                    <a:lnTo>
                      <a:pt x="149" y="32"/>
                    </a:lnTo>
                    <a:lnTo>
                      <a:pt x="150" y="33"/>
                    </a:lnTo>
                    <a:lnTo>
                      <a:pt x="152" y="35"/>
                    </a:lnTo>
                    <a:lnTo>
                      <a:pt x="156" y="36"/>
                    </a:lnTo>
                    <a:lnTo>
                      <a:pt x="160" y="37"/>
                    </a:lnTo>
                    <a:lnTo>
                      <a:pt x="161" y="40"/>
                    </a:lnTo>
                    <a:lnTo>
                      <a:pt x="160" y="42"/>
                    </a:lnTo>
                    <a:lnTo>
                      <a:pt x="163" y="42"/>
                    </a:lnTo>
                    <a:lnTo>
                      <a:pt x="161" y="43"/>
                    </a:lnTo>
                    <a:lnTo>
                      <a:pt x="158" y="46"/>
                    </a:lnTo>
                    <a:lnTo>
                      <a:pt x="157" y="47"/>
                    </a:lnTo>
                    <a:lnTo>
                      <a:pt x="156" y="49"/>
                    </a:lnTo>
                    <a:lnTo>
                      <a:pt x="154" y="49"/>
                    </a:lnTo>
                    <a:lnTo>
                      <a:pt x="152" y="50"/>
                    </a:lnTo>
                    <a:lnTo>
                      <a:pt x="153" y="50"/>
                    </a:lnTo>
                    <a:lnTo>
                      <a:pt x="156" y="50"/>
                    </a:lnTo>
                    <a:lnTo>
                      <a:pt x="160" y="49"/>
                    </a:lnTo>
                    <a:lnTo>
                      <a:pt x="163" y="49"/>
                    </a:lnTo>
                    <a:lnTo>
                      <a:pt x="164" y="49"/>
                    </a:lnTo>
                    <a:lnTo>
                      <a:pt x="167" y="49"/>
                    </a:lnTo>
                    <a:lnTo>
                      <a:pt x="168" y="49"/>
                    </a:lnTo>
                    <a:lnTo>
                      <a:pt x="171" y="49"/>
                    </a:lnTo>
                    <a:lnTo>
                      <a:pt x="175" y="50"/>
                    </a:lnTo>
                    <a:lnTo>
                      <a:pt x="176" y="51"/>
                    </a:lnTo>
                    <a:lnTo>
                      <a:pt x="175" y="53"/>
                    </a:lnTo>
                    <a:lnTo>
                      <a:pt x="172" y="57"/>
                    </a:lnTo>
                    <a:lnTo>
                      <a:pt x="169" y="58"/>
                    </a:lnTo>
                    <a:lnTo>
                      <a:pt x="167" y="58"/>
                    </a:lnTo>
                    <a:lnTo>
                      <a:pt x="164" y="62"/>
                    </a:lnTo>
                    <a:lnTo>
                      <a:pt x="164" y="65"/>
                    </a:lnTo>
                    <a:lnTo>
                      <a:pt x="165" y="68"/>
                    </a:lnTo>
                    <a:lnTo>
                      <a:pt x="169" y="68"/>
                    </a:lnTo>
                    <a:lnTo>
                      <a:pt x="171" y="69"/>
                    </a:lnTo>
                    <a:lnTo>
                      <a:pt x="171" y="72"/>
                    </a:lnTo>
                    <a:lnTo>
                      <a:pt x="167" y="75"/>
                    </a:lnTo>
                    <a:lnTo>
                      <a:pt x="164" y="73"/>
                    </a:lnTo>
                    <a:lnTo>
                      <a:pt x="163" y="75"/>
                    </a:lnTo>
                    <a:lnTo>
                      <a:pt x="161" y="73"/>
                    </a:lnTo>
                    <a:lnTo>
                      <a:pt x="158" y="76"/>
                    </a:lnTo>
                    <a:lnTo>
                      <a:pt x="158" y="80"/>
                    </a:lnTo>
                    <a:lnTo>
                      <a:pt x="156" y="82"/>
                    </a:lnTo>
                    <a:lnTo>
                      <a:pt x="157" y="86"/>
                    </a:lnTo>
                    <a:lnTo>
                      <a:pt x="160" y="90"/>
                    </a:lnTo>
                    <a:lnTo>
                      <a:pt x="165" y="94"/>
                    </a:lnTo>
                    <a:lnTo>
                      <a:pt x="165" y="94"/>
                    </a:lnTo>
                    <a:lnTo>
                      <a:pt x="165" y="97"/>
                    </a:lnTo>
                    <a:lnTo>
                      <a:pt x="164" y="101"/>
                    </a:lnTo>
                    <a:lnTo>
                      <a:pt x="157" y="105"/>
                    </a:lnTo>
                    <a:lnTo>
                      <a:pt x="153" y="105"/>
                    </a:lnTo>
                    <a:lnTo>
                      <a:pt x="147" y="108"/>
                    </a:lnTo>
                    <a:lnTo>
                      <a:pt x="145" y="108"/>
                    </a:lnTo>
                    <a:lnTo>
                      <a:pt x="142" y="108"/>
                    </a:lnTo>
                    <a:lnTo>
                      <a:pt x="136" y="112"/>
                    </a:lnTo>
                    <a:lnTo>
                      <a:pt x="132" y="114"/>
                    </a:lnTo>
                    <a:lnTo>
                      <a:pt x="131" y="112"/>
                    </a:lnTo>
                    <a:lnTo>
                      <a:pt x="125" y="112"/>
                    </a:lnTo>
                    <a:lnTo>
                      <a:pt x="121" y="114"/>
                    </a:lnTo>
                    <a:lnTo>
                      <a:pt x="117" y="111"/>
                    </a:lnTo>
                    <a:lnTo>
                      <a:pt x="113" y="111"/>
                    </a:lnTo>
                    <a:lnTo>
                      <a:pt x="109" y="109"/>
                    </a:lnTo>
                    <a:lnTo>
                      <a:pt x="110" y="112"/>
                    </a:lnTo>
                    <a:lnTo>
                      <a:pt x="113" y="114"/>
                    </a:lnTo>
                    <a:lnTo>
                      <a:pt x="116" y="116"/>
                    </a:lnTo>
                    <a:lnTo>
                      <a:pt x="117" y="119"/>
                    </a:lnTo>
                    <a:lnTo>
                      <a:pt x="113" y="125"/>
                    </a:lnTo>
                    <a:lnTo>
                      <a:pt x="114" y="126"/>
                    </a:lnTo>
                    <a:lnTo>
                      <a:pt x="114" y="127"/>
                    </a:lnTo>
                    <a:lnTo>
                      <a:pt x="114" y="131"/>
                    </a:lnTo>
                    <a:lnTo>
                      <a:pt x="120" y="133"/>
                    </a:lnTo>
                    <a:lnTo>
                      <a:pt x="124" y="133"/>
                    </a:lnTo>
                    <a:lnTo>
                      <a:pt x="128" y="133"/>
                    </a:lnTo>
                    <a:lnTo>
                      <a:pt x="128" y="136"/>
                    </a:lnTo>
                    <a:lnTo>
                      <a:pt x="125" y="137"/>
                    </a:lnTo>
                    <a:lnTo>
                      <a:pt x="120" y="138"/>
                    </a:lnTo>
                    <a:lnTo>
                      <a:pt x="118" y="140"/>
                    </a:lnTo>
                    <a:lnTo>
                      <a:pt x="117" y="141"/>
                    </a:lnTo>
                    <a:lnTo>
                      <a:pt x="116" y="145"/>
                    </a:lnTo>
                    <a:lnTo>
                      <a:pt x="109" y="148"/>
                    </a:lnTo>
                    <a:lnTo>
                      <a:pt x="107" y="151"/>
                    </a:lnTo>
                    <a:lnTo>
                      <a:pt x="103" y="154"/>
                    </a:lnTo>
                    <a:lnTo>
                      <a:pt x="99" y="158"/>
                    </a:lnTo>
                    <a:lnTo>
                      <a:pt x="93" y="158"/>
                    </a:lnTo>
                    <a:lnTo>
                      <a:pt x="91" y="158"/>
                    </a:lnTo>
                    <a:lnTo>
                      <a:pt x="85" y="154"/>
                    </a:lnTo>
                    <a:lnTo>
                      <a:pt x="81" y="149"/>
                    </a:lnTo>
                    <a:lnTo>
                      <a:pt x="81" y="149"/>
                    </a:lnTo>
                    <a:lnTo>
                      <a:pt x="81" y="147"/>
                    </a:lnTo>
                    <a:lnTo>
                      <a:pt x="78" y="141"/>
                    </a:lnTo>
                    <a:lnTo>
                      <a:pt x="77" y="137"/>
                    </a:lnTo>
                    <a:lnTo>
                      <a:pt x="77" y="136"/>
                    </a:lnTo>
                    <a:lnTo>
                      <a:pt x="76" y="133"/>
                    </a:lnTo>
                    <a:lnTo>
                      <a:pt x="74" y="133"/>
                    </a:lnTo>
                    <a:lnTo>
                      <a:pt x="74" y="130"/>
                    </a:lnTo>
                    <a:lnTo>
                      <a:pt x="73" y="130"/>
                    </a:lnTo>
                    <a:lnTo>
                      <a:pt x="71" y="130"/>
                    </a:lnTo>
                    <a:lnTo>
                      <a:pt x="70" y="130"/>
                    </a:lnTo>
                    <a:lnTo>
                      <a:pt x="70" y="129"/>
                    </a:lnTo>
                    <a:lnTo>
                      <a:pt x="74" y="120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70" y="109"/>
                    </a:lnTo>
                    <a:lnTo>
                      <a:pt x="70" y="105"/>
                    </a:lnTo>
                    <a:lnTo>
                      <a:pt x="71" y="102"/>
                    </a:lnTo>
                    <a:lnTo>
                      <a:pt x="71" y="101"/>
                    </a:lnTo>
                    <a:lnTo>
                      <a:pt x="70" y="96"/>
                    </a:lnTo>
                    <a:lnTo>
                      <a:pt x="71" y="94"/>
                    </a:lnTo>
                    <a:lnTo>
                      <a:pt x="74" y="93"/>
                    </a:lnTo>
                    <a:lnTo>
                      <a:pt x="76" y="91"/>
                    </a:lnTo>
                    <a:lnTo>
                      <a:pt x="76" y="89"/>
                    </a:lnTo>
                    <a:lnTo>
                      <a:pt x="77" y="87"/>
                    </a:lnTo>
                    <a:lnTo>
                      <a:pt x="76" y="82"/>
                    </a:lnTo>
                    <a:lnTo>
                      <a:pt x="74" y="80"/>
                    </a:lnTo>
                    <a:lnTo>
                      <a:pt x="71" y="80"/>
                    </a:lnTo>
                    <a:lnTo>
                      <a:pt x="70" y="82"/>
                    </a:lnTo>
                    <a:lnTo>
                      <a:pt x="67" y="82"/>
                    </a:lnTo>
                    <a:lnTo>
                      <a:pt x="64" y="82"/>
                    </a:lnTo>
                    <a:lnTo>
                      <a:pt x="62" y="83"/>
                    </a:lnTo>
                    <a:lnTo>
                      <a:pt x="60" y="82"/>
                    </a:lnTo>
                    <a:lnTo>
                      <a:pt x="58" y="80"/>
                    </a:lnTo>
                    <a:lnTo>
                      <a:pt x="56" y="82"/>
                    </a:lnTo>
                    <a:lnTo>
                      <a:pt x="55" y="80"/>
                    </a:lnTo>
                    <a:lnTo>
                      <a:pt x="52" y="82"/>
                    </a:lnTo>
                    <a:lnTo>
                      <a:pt x="42" y="71"/>
                    </a:lnTo>
                    <a:lnTo>
                      <a:pt x="40" y="71"/>
                    </a:lnTo>
                    <a:lnTo>
                      <a:pt x="35" y="69"/>
                    </a:lnTo>
                    <a:lnTo>
                      <a:pt x="31" y="71"/>
                    </a:lnTo>
                    <a:lnTo>
                      <a:pt x="30" y="71"/>
                    </a:lnTo>
                    <a:lnTo>
                      <a:pt x="27" y="71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22" y="71"/>
                    </a:lnTo>
                    <a:lnTo>
                      <a:pt x="19" y="69"/>
                    </a:lnTo>
                    <a:lnTo>
                      <a:pt x="16" y="69"/>
                    </a:lnTo>
                    <a:lnTo>
                      <a:pt x="13" y="68"/>
                    </a:lnTo>
                    <a:lnTo>
                      <a:pt x="11" y="65"/>
                    </a:lnTo>
                    <a:lnTo>
                      <a:pt x="9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1" y="54"/>
                    </a:lnTo>
                    <a:lnTo>
                      <a:pt x="9" y="51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2" y="26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7"/>
                    </a:lnTo>
                    <a:lnTo>
                      <a:pt x="24" y="6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4" y="7"/>
                    </a:lnTo>
                    <a:lnTo>
                      <a:pt x="22" y="8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9" y="14"/>
                    </a:lnTo>
                    <a:lnTo>
                      <a:pt x="20" y="15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2" y="21"/>
                    </a:lnTo>
                    <a:lnTo>
                      <a:pt x="22" y="25"/>
                    </a:lnTo>
                    <a:lnTo>
                      <a:pt x="17" y="31"/>
                    </a:lnTo>
                    <a:lnTo>
                      <a:pt x="16" y="32"/>
                    </a:lnTo>
                    <a:lnTo>
                      <a:pt x="15" y="33"/>
                    </a:lnTo>
                    <a:lnTo>
                      <a:pt x="15" y="36"/>
                    </a:lnTo>
                    <a:lnTo>
                      <a:pt x="17" y="39"/>
                    </a:lnTo>
                    <a:lnTo>
                      <a:pt x="17" y="43"/>
                    </a:lnTo>
                    <a:lnTo>
                      <a:pt x="20" y="43"/>
                    </a:lnTo>
                    <a:lnTo>
                      <a:pt x="24" y="42"/>
                    </a:lnTo>
                    <a:lnTo>
                      <a:pt x="26" y="37"/>
                    </a:lnTo>
                    <a:lnTo>
                      <a:pt x="26" y="33"/>
                    </a:lnTo>
                    <a:lnTo>
                      <a:pt x="24" y="31"/>
                    </a:lnTo>
                    <a:lnTo>
                      <a:pt x="24" y="25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4" y="18"/>
                    </a:lnTo>
                    <a:lnTo>
                      <a:pt x="31" y="15"/>
                    </a:lnTo>
                    <a:lnTo>
                      <a:pt x="37" y="14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7" y="11"/>
                    </a:lnTo>
                    <a:lnTo>
                      <a:pt x="45" y="8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4" name="Freeform 1349"/>
              <p:cNvSpPr>
                <a:spLocks/>
              </p:cNvSpPr>
              <p:nvPr/>
            </p:nvSpPr>
            <p:spPr bwMode="auto">
              <a:xfrm>
                <a:off x="3046070" y="3773844"/>
                <a:ext cx="8893" cy="8893"/>
              </a:xfrm>
              <a:custGeom>
                <a:avLst/>
                <a:gdLst>
                  <a:gd name="T0" fmla="*/ 2 w 6"/>
                  <a:gd name="T1" fmla="*/ 0 h 6"/>
                  <a:gd name="T2" fmla="*/ 3 w 6"/>
                  <a:gd name="T3" fmla="*/ 3 h 6"/>
                  <a:gd name="T4" fmla="*/ 6 w 6"/>
                  <a:gd name="T5" fmla="*/ 5 h 6"/>
                  <a:gd name="T6" fmla="*/ 5 w 6"/>
                  <a:gd name="T7" fmla="*/ 6 h 6"/>
                  <a:gd name="T8" fmla="*/ 2 w 6"/>
                  <a:gd name="T9" fmla="*/ 5 h 6"/>
                  <a:gd name="T10" fmla="*/ 0 w 6"/>
                  <a:gd name="T11" fmla="*/ 2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3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5" name="Freeform 1350"/>
              <p:cNvSpPr>
                <a:spLocks/>
              </p:cNvSpPr>
              <p:nvPr/>
            </p:nvSpPr>
            <p:spPr bwMode="auto">
              <a:xfrm>
                <a:off x="2851904" y="3773844"/>
                <a:ext cx="235669" cy="336457"/>
              </a:xfrm>
              <a:custGeom>
                <a:avLst/>
                <a:gdLst>
                  <a:gd name="T0" fmla="*/ 107 w 159"/>
                  <a:gd name="T1" fmla="*/ 6 h 227"/>
                  <a:gd name="T2" fmla="*/ 95 w 159"/>
                  <a:gd name="T3" fmla="*/ 10 h 227"/>
                  <a:gd name="T4" fmla="*/ 84 w 159"/>
                  <a:gd name="T5" fmla="*/ 24 h 227"/>
                  <a:gd name="T6" fmla="*/ 78 w 159"/>
                  <a:gd name="T7" fmla="*/ 43 h 227"/>
                  <a:gd name="T8" fmla="*/ 89 w 159"/>
                  <a:gd name="T9" fmla="*/ 57 h 227"/>
                  <a:gd name="T10" fmla="*/ 89 w 159"/>
                  <a:gd name="T11" fmla="*/ 68 h 227"/>
                  <a:gd name="T12" fmla="*/ 102 w 159"/>
                  <a:gd name="T13" fmla="*/ 72 h 227"/>
                  <a:gd name="T14" fmla="*/ 118 w 159"/>
                  <a:gd name="T15" fmla="*/ 74 h 227"/>
                  <a:gd name="T16" fmla="*/ 136 w 159"/>
                  <a:gd name="T17" fmla="*/ 83 h 227"/>
                  <a:gd name="T18" fmla="*/ 148 w 159"/>
                  <a:gd name="T19" fmla="*/ 85 h 227"/>
                  <a:gd name="T20" fmla="*/ 154 w 159"/>
                  <a:gd name="T21" fmla="*/ 92 h 227"/>
                  <a:gd name="T22" fmla="*/ 149 w 159"/>
                  <a:gd name="T23" fmla="*/ 104 h 227"/>
                  <a:gd name="T24" fmla="*/ 149 w 159"/>
                  <a:gd name="T25" fmla="*/ 115 h 227"/>
                  <a:gd name="T26" fmla="*/ 149 w 159"/>
                  <a:gd name="T27" fmla="*/ 133 h 227"/>
                  <a:gd name="T28" fmla="*/ 155 w 159"/>
                  <a:gd name="T29" fmla="*/ 139 h 227"/>
                  <a:gd name="T30" fmla="*/ 159 w 159"/>
                  <a:gd name="T31" fmla="*/ 152 h 227"/>
                  <a:gd name="T32" fmla="*/ 152 w 159"/>
                  <a:gd name="T33" fmla="*/ 141 h 227"/>
                  <a:gd name="T34" fmla="*/ 140 w 159"/>
                  <a:gd name="T35" fmla="*/ 144 h 227"/>
                  <a:gd name="T36" fmla="*/ 129 w 159"/>
                  <a:gd name="T37" fmla="*/ 155 h 227"/>
                  <a:gd name="T38" fmla="*/ 127 w 159"/>
                  <a:gd name="T39" fmla="*/ 162 h 227"/>
                  <a:gd name="T40" fmla="*/ 129 w 159"/>
                  <a:gd name="T41" fmla="*/ 186 h 227"/>
                  <a:gd name="T42" fmla="*/ 119 w 159"/>
                  <a:gd name="T43" fmla="*/ 223 h 227"/>
                  <a:gd name="T44" fmla="*/ 118 w 159"/>
                  <a:gd name="T45" fmla="*/ 206 h 227"/>
                  <a:gd name="T46" fmla="*/ 109 w 159"/>
                  <a:gd name="T47" fmla="*/ 202 h 227"/>
                  <a:gd name="T48" fmla="*/ 95 w 159"/>
                  <a:gd name="T49" fmla="*/ 199 h 227"/>
                  <a:gd name="T50" fmla="*/ 82 w 159"/>
                  <a:gd name="T51" fmla="*/ 204 h 227"/>
                  <a:gd name="T52" fmla="*/ 75 w 159"/>
                  <a:gd name="T53" fmla="*/ 194 h 227"/>
                  <a:gd name="T54" fmla="*/ 64 w 159"/>
                  <a:gd name="T55" fmla="*/ 186 h 227"/>
                  <a:gd name="T56" fmla="*/ 54 w 159"/>
                  <a:gd name="T57" fmla="*/ 173 h 227"/>
                  <a:gd name="T58" fmla="*/ 46 w 159"/>
                  <a:gd name="T59" fmla="*/ 169 h 227"/>
                  <a:gd name="T60" fmla="*/ 36 w 159"/>
                  <a:gd name="T61" fmla="*/ 166 h 227"/>
                  <a:gd name="T62" fmla="*/ 24 w 159"/>
                  <a:gd name="T63" fmla="*/ 166 h 227"/>
                  <a:gd name="T64" fmla="*/ 14 w 159"/>
                  <a:gd name="T65" fmla="*/ 159 h 227"/>
                  <a:gd name="T66" fmla="*/ 2 w 159"/>
                  <a:gd name="T67" fmla="*/ 144 h 227"/>
                  <a:gd name="T68" fmla="*/ 18 w 159"/>
                  <a:gd name="T69" fmla="*/ 128 h 227"/>
                  <a:gd name="T70" fmla="*/ 25 w 159"/>
                  <a:gd name="T71" fmla="*/ 117 h 227"/>
                  <a:gd name="T72" fmla="*/ 19 w 159"/>
                  <a:gd name="T73" fmla="*/ 111 h 227"/>
                  <a:gd name="T74" fmla="*/ 19 w 159"/>
                  <a:gd name="T75" fmla="*/ 94 h 227"/>
                  <a:gd name="T76" fmla="*/ 21 w 159"/>
                  <a:gd name="T77" fmla="*/ 85 h 227"/>
                  <a:gd name="T78" fmla="*/ 19 w 159"/>
                  <a:gd name="T79" fmla="*/ 81 h 227"/>
                  <a:gd name="T80" fmla="*/ 17 w 159"/>
                  <a:gd name="T81" fmla="*/ 67 h 227"/>
                  <a:gd name="T82" fmla="*/ 22 w 159"/>
                  <a:gd name="T83" fmla="*/ 56 h 227"/>
                  <a:gd name="T84" fmla="*/ 28 w 159"/>
                  <a:gd name="T85" fmla="*/ 57 h 227"/>
                  <a:gd name="T86" fmla="*/ 32 w 159"/>
                  <a:gd name="T87" fmla="*/ 58 h 227"/>
                  <a:gd name="T88" fmla="*/ 32 w 159"/>
                  <a:gd name="T89" fmla="*/ 50 h 227"/>
                  <a:gd name="T90" fmla="*/ 44 w 159"/>
                  <a:gd name="T91" fmla="*/ 40 h 227"/>
                  <a:gd name="T92" fmla="*/ 44 w 159"/>
                  <a:gd name="T93" fmla="*/ 35 h 227"/>
                  <a:gd name="T94" fmla="*/ 57 w 159"/>
                  <a:gd name="T95" fmla="*/ 18 h 227"/>
                  <a:gd name="T96" fmla="*/ 62 w 159"/>
                  <a:gd name="T97" fmla="*/ 21 h 227"/>
                  <a:gd name="T98" fmla="*/ 65 w 159"/>
                  <a:gd name="T99" fmla="*/ 18 h 227"/>
                  <a:gd name="T100" fmla="*/ 79 w 159"/>
                  <a:gd name="T101" fmla="*/ 14 h 227"/>
                  <a:gd name="T102" fmla="*/ 90 w 159"/>
                  <a:gd name="T103" fmla="*/ 5 h 227"/>
                  <a:gd name="T104" fmla="*/ 98 w 159"/>
                  <a:gd name="T105" fmla="*/ 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9" h="227">
                    <a:moveTo>
                      <a:pt x="100" y="0"/>
                    </a:moveTo>
                    <a:lnTo>
                      <a:pt x="101" y="0"/>
                    </a:lnTo>
                    <a:lnTo>
                      <a:pt x="105" y="2"/>
                    </a:lnTo>
                    <a:lnTo>
                      <a:pt x="108" y="5"/>
                    </a:lnTo>
                    <a:lnTo>
                      <a:pt x="107" y="6"/>
                    </a:lnTo>
                    <a:lnTo>
                      <a:pt x="105" y="7"/>
                    </a:lnTo>
                    <a:lnTo>
                      <a:pt x="105" y="7"/>
                    </a:lnTo>
                    <a:lnTo>
                      <a:pt x="104" y="7"/>
                    </a:lnTo>
                    <a:lnTo>
                      <a:pt x="102" y="9"/>
                    </a:lnTo>
                    <a:lnTo>
                      <a:pt x="95" y="10"/>
                    </a:lnTo>
                    <a:lnTo>
                      <a:pt x="93" y="17"/>
                    </a:lnTo>
                    <a:lnTo>
                      <a:pt x="91" y="18"/>
                    </a:lnTo>
                    <a:lnTo>
                      <a:pt x="89" y="18"/>
                    </a:lnTo>
                    <a:lnTo>
                      <a:pt x="86" y="23"/>
                    </a:lnTo>
                    <a:lnTo>
                      <a:pt x="84" y="24"/>
                    </a:lnTo>
                    <a:lnTo>
                      <a:pt x="80" y="29"/>
                    </a:lnTo>
                    <a:lnTo>
                      <a:pt x="79" y="32"/>
                    </a:lnTo>
                    <a:lnTo>
                      <a:pt x="80" y="35"/>
                    </a:lnTo>
                    <a:lnTo>
                      <a:pt x="80" y="39"/>
                    </a:lnTo>
                    <a:lnTo>
                      <a:pt x="78" y="43"/>
                    </a:lnTo>
                    <a:lnTo>
                      <a:pt x="78" y="45"/>
                    </a:lnTo>
                    <a:lnTo>
                      <a:pt x="79" y="45"/>
                    </a:lnTo>
                    <a:lnTo>
                      <a:pt x="82" y="45"/>
                    </a:lnTo>
                    <a:lnTo>
                      <a:pt x="87" y="54"/>
                    </a:lnTo>
                    <a:lnTo>
                      <a:pt x="89" y="57"/>
                    </a:lnTo>
                    <a:lnTo>
                      <a:pt x="90" y="60"/>
                    </a:lnTo>
                    <a:lnTo>
                      <a:pt x="89" y="63"/>
                    </a:lnTo>
                    <a:lnTo>
                      <a:pt x="89" y="65"/>
                    </a:lnTo>
                    <a:lnTo>
                      <a:pt x="87" y="67"/>
                    </a:lnTo>
                    <a:lnTo>
                      <a:pt x="89" y="68"/>
                    </a:lnTo>
                    <a:lnTo>
                      <a:pt x="91" y="71"/>
                    </a:lnTo>
                    <a:lnTo>
                      <a:pt x="94" y="72"/>
                    </a:lnTo>
                    <a:lnTo>
                      <a:pt x="97" y="72"/>
                    </a:lnTo>
                    <a:lnTo>
                      <a:pt x="100" y="74"/>
                    </a:lnTo>
                    <a:lnTo>
                      <a:pt x="102" y="72"/>
                    </a:lnTo>
                    <a:lnTo>
                      <a:pt x="105" y="74"/>
                    </a:lnTo>
                    <a:lnTo>
                      <a:pt x="108" y="74"/>
                    </a:lnTo>
                    <a:lnTo>
                      <a:pt x="109" y="74"/>
                    </a:lnTo>
                    <a:lnTo>
                      <a:pt x="113" y="72"/>
                    </a:lnTo>
                    <a:lnTo>
                      <a:pt x="118" y="74"/>
                    </a:lnTo>
                    <a:lnTo>
                      <a:pt x="120" y="74"/>
                    </a:lnTo>
                    <a:lnTo>
                      <a:pt x="130" y="85"/>
                    </a:lnTo>
                    <a:lnTo>
                      <a:pt x="133" y="83"/>
                    </a:lnTo>
                    <a:lnTo>
                      <a:pt x="134" y="85"/>
                    </a:lnTo>
                    <a:lnTo>
                      <a:pt x="136" y="83"/>
                    </a:lnTo>
                    <a:lnTo>
                      <a:pt x="138" y="85"/>
                    </a:lnTo>
                    <a:lnTo>
                      <a:pt x="140" y="86"/>
                    </a:lnTo>
                    <a:lnTo>
                      <a:pt x="142" y="85"/>
                    </a:lnTo>
                    <a:lnTo>
                      <a:pt x="145" y="85"/>
                    </a:lnTo>
                    <a:lnTo>
                      <a:pt x="148" y="85"/>
                    </a:lnTo>
                    <a:lnTo>
                      <a:pt x="149" y="83"/>
                    </a:lnTo>
                    <a:lnTo>
                      <a:pt x="152" y="83"/>
                    </a:lnTo>
                    <a:lnTo>
                      <a:pt x="154" y="85"/>
                    </a:lnTo>
                    <a:lnTo>
                      <a:pt x="155" y="90"/>
                    </a:lnTo>
                    <a:lnTo>
                      <a:pt x="154" y="92"/>
                    </a:lnTo>
                    <a:lnTo>
                      <a:pt x="154" y="94"/>
                    </a:lnTo>
                    <a:lnTo>
                      <a:pt x="152" y="96"/>
                    </a:lnTo>
                    <a:lnTo>
                      <a:pt x="149" y="97"/>
                    </a:lnTo>
                    <a:lnTo>
                      <a:pt x="148" y="99"/>
                    </a:lnTo>
                    <a:lnTo>
                      <a:pt x="149" y="104"/>
                    </a:lnTo>
                    <a:lnTo>
                      <a:pt x="149" y="105"/>
                    </a:lnTo>
                    <a:lnTo>
                      <a:pt x="148" y="108"/>
                    </a:lnTo>
                    <a:lnTo>
                      <a:pt x="148" y="108"/>
                    </a:lnTo>
                    <a:lnTo>
                      <a:pt x="148" y="112"/>
                    </a:lnTo>
                    <a:lnTo>
                      <a:pt x="149" y="115"/>
                    </a:lnTo>
                    <a:lnTo>
                      <a:pt x="149" y="117"/>
                    </a:lnTo>
                    <a:lnTo>
                      <a:pt x="152" y="123"/>
                    </a:lnTo>
                    <a:lnTo>
                      <a:pt x="148" y="132"/>
                    </a:lnTo>
                    <a:lnTo>
                      <a:pt x="148" y="133"/>
                    </a:lnTo>
                    <a:lnTo>
                      <a:pt x="149" y="133"/>
                    </a:lnTo>
                    <a:lnTo>
                      <a:pt x="151" y="133"/>
                    </a:lnTo>
                    <a:lnTo>
                      <a:pt x="152" y="133"/>
                    </a:lnTo>
                    <a:lnTo>
                      <a:pt x="152" y="136"/>
                    </a:lnTo>
                    <a:lnTo>
                      <a:pt x="154" y="136"/>
                    </a:lnTo>
                    <a:lnTo>
                      <a:pt x="155" y="139"/>
                    </a:lnTo>
                    <a:lnTo>
                      <a:pt x="155" y="140"/>
                    </a:lnTo>
                    <a:lnTo>
                      <a:pt x="156" y="144"/>
                    </a:lnTo>
                    <a:lnTo>
                      <a:pt x="159" y="150"/>
                    </a:lnTo>
                    <a:lnTo>
                      <a:pt x="159" y="152"/>
                    </a:lnTo>
                    <a:lnTo>
                      <a:pt x="159" y="152"/>
                    </a:lnTo>
                    <a:lnTo>
                      <a:pt x="155" y="154"/>
                    </a:lnTo>
                    <a:lnTo>
                      <a:pt x="155" y="150"/>
                    </a:lnTo>
                    <a:lnTo>
                      <a:pt x="155" y="147"/>
                    </a:lnTo>
                    <a:lnTo>
                      <a:pt x="152" y="144"/>
                    </a:lnTo>
                    <a:lnTo>
                      <a:pt x="152" y="141"/>
                    </a:lnTo>
                    <a:lnTo>
                      <a:pt x="148" y="143"/>
                    </a:lnTo>
                    <a:lnTo>
                      <a:pt x="145" y="146"/>
                    </a:lnTo>
                    <a:lnTo>
                      <a:pt x="144" y="146"/>
                    </a:lnTo>
                    <a:lnTo>
                      <a:pt x="142" y="144"/>
                    </a:lnTo>
                    <a:lnTo>
                      <a:pt x="140" y="144"/>
                    </a:lnTo>
                    <a:lnTo>
                      <a:pt x="138" y="147"/>
                    </a:lnTo>
                    <a:lnTo>
                      <a:pt x="123" y="147"/>
                    </a:lnTo>
                    <a:lnTo>
                      <a:pt x="123" y="151"/>
                    </a:lnTo>
                    <a:lnTo>
                      <a:pt x="123" y="154"/>
                    </a:lnTo>
                    <a:lnTo>
                      <a:pt x="129" y="155"/>
                    </a:lnTo>
                    <a:lnTo>
                      <a:pt x="130" y="159"/>
                    </a:lnTo>
                    <a:lnTo>
                      <a:pt x="129" y="161"/>
                    </a:lnTo>
                    <a:lnTo>
                      <a:pt x="131" y="162"/>
                    </a:lnTo>
                    <a:lnTo>
                      <a:pt x="130" y="165"/>
                    </a:lnTo>
                    <a:lnTo>
                      <a:pt x="127" y="162"/>
                    </a:lnTo>
                    <a:lnTo>
                      <a:pt x="118" y="165"/>
                    </a:lnTo>
                    <a:lnTo>
                      <a:pt x="119" y="173"/>
                    </a:lnTo>
                    <a:lnTo>
                      <a:pt x="120" y="176"/>
                    </a:lnTo>
                    <a:lnTo>
                      <a:pt x="126" y="179"/>
                    </a:lnTo>
                    <a:lnTo>
                      <a:pt x="129" y="186"/>
                    </a:lnTo>
                    <a:lnTo>
                      <a:pt x="129" y="190"/>
                    </a:lnTo>
                    <a:lnTo>
                      <a:pt x="129" y="191"/>
                    </a:lnTo>
                    <a:lnTo>
                      <a:pt x="122" y="219"/>
                    </a:lnTo>
                    <a:lnTo>
                      <a:pt x="119" y="227"/>
                    </a:lnTo>
                    <a:lnTo>
                      <a:pt x="119" y="223"/>
                    </a:lnTo>
                    <a:lnTo>
                      <a:pt x="116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09" y="220"/>
                    </a:lnTo>
                    <a:lnTo>
                      <a:pt x="118" y="206"/>
                    </a:lnTo>
                    <a:lnTo>
                      <a:pt x="118" y="204"/>
                    </a:lnTo>
                    <a:lnTo>
                      <a:pt x="115" y="205"/>
                    </a:lnTo>
                    <a:lnTo>
                      <a:pt x="113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8" y="201"/>
                    </a:lnTo>
                    <a:lnTo>
                      <a:pt x="107" y="201"/>
                    </a:lnTo>
                    <a:lnTo>
                      <a:pt x="101" y="202"/>
                    </a:lnTo>
                    <a:lnTo>
                      <a:pt x="98" y="201"/>
                    </a:lnTo>
                    <a:lnTo>
                      <a:pt x="95" y="199"/>
                    </a:lnTo>
                    <a:lnTo>
                      <a:pt x="90" y="202"/>
                    </a:lnTo>
                    <a:lnTo>
                      <a:pt x="90" y="204"/>
                    </a:lnTo>
                    <a:lnTo>
                      <a:pt x="86" y="204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79" y="202"/>
                    </a:lnTo>
                    <a:lnTo>
                      <a:pt x="78" y="201"/>
                    </a:lnTo>
                    <a:lnTo>
                      <a:pt x="79" y="199"/>
                    </a:lnTo>
                    <a:lnTo>
                      <a:pt x="78" y="195"/>
                    </a:lnTo>
                    <a:lnTo>
                      <a:pt x="75" y="194"/>
                    </a:lnTo>
                    <a:lnTo>
                      <a:pt x="75" y="194"/>
                    </a:lnTo>
                    <a:lnTo>
                      <a:pt x="75" y="191"/>
                    </a:lnTo>
                    <a:lnTo>
                      <a:pt x="72" y="187"/>
                    </a:lnTo>
                    <a:lnTo>
                      <a:pt x="65" y="186"/>
                    </a:lnTo>
                    <a:lnTo>
                      <a:pt x="64" y="186"/>
                    </a:lnTo>
                    <a:lnTo>
                      <a:pt x="61" y="181"/>
                    </a:lnTo>
                    <a:lnTo>
                      <a:pt x="61" y="179"/>
                    </a:lnTo>
                    <a:lnTo>
                      <a:pt x="58" y="175"/>
                    </a:lnTo>
                    <a:lnTo>
                      <a:pt x="57" y="173"/>
                    </a:lnTo>
                    <a:lnTo>
                      <a:pt x="54" y="173"/>
                    </a:lnTo>
                    <a:lnTo>
                      <a:pt x="50" y="172"/>
                    </a:lnTo>
                    <a:lnTo>
                      <a:pt x="49" y="170"/>
                    </a:lnTo>
                    <a:lnTo>
                      <a:pt x="47" y="170"/>
                    </a:lnTo>
                    <a:lnTo>
                      <a:pt x="47" y="170"/>
                    </a:lnTo>
                    <a:lnTo>
                      <a:pt x="46" y="169"/>
                    </a:lnTo>
                    <a:lnTo>
                      <a:pt x="44" y="168"/>
                    </a:lnTo>
                    <a:lnTo>
                      <a:pt x="43" y="166"/>
                    </a:lnTo>
                    <a:lnTo>
                      <a:pt x="39" y="165"/>
                    </a:lnTo>
                    <a:lnTo>
                      <a:pt x="37" y="165"/>
                    </a:lnTo>
                    <a:lnTo>
                      <a:pt x="36" y="166"/>
                    </a:lnTo>
                    <a:lnTo>
                      <a:pt x="36" y="169"/>
                    </a:lnTo>
                    <a:lnTo>
                      <a:pt x="35" y="170"/>
                    </a:lnTo>
                    <a:lnTo>
                      <a:pt x="31" y="169"/>
                    </a:lnTo>
                    <a:lnTo>
                      <a:pt x="28" y="168"/>
                    </a:lnTo>
                    <a:lnTo>
                      <a:pt x="24" y="166"/>
                    </a:lnTo>
                    <a:lnTo>
                      <a:pt x="19" y="166"/>
                    </a:lnTo>
                    <a:lnTo>
                      <a:pt x="19" y="164"/>
                    </a:lnTo>
                    <a:lnTo>
                      <a:pt x="19" y="162"/>
                    </a:lnTo>
                    <a:lnTo>
                      <a:pt x="17" y="159"/>
                    </a:lnTo>
                    <a:lnTo>
                      <a:pt x="14" y="159"/>
                    </a:lnTo>
                    <a:lnTo>
                      <a:pt x="8" y="155"/>
                    </a:lnTo>
                    <a:lnTo>
                      <a:pt x="4" y="152"/>
                    </a:lnTo>
                    <a:lnTo>
                      <a:pt x="0" y="151"/>
                    </a:lnTo>
                    <a:lnTo>
                      <a:pt x="0" y="148"/>
                    </a:lnTo>
                    <a:lnTo>
                      <a:pt x="2" y="144"/>
                    </a:lnTo>
                    <a:lnTo>
                      <a:pt x="4" y="139"/>
                    </a:lnTo>
                    <a:lnTo>
                      <a:pt x="8" y="136"/>
                    </a:lnTo>
                    <a:lnTo>
                      <a:pt x="14" y="134"/>
                    </a:lnTo>
                    <a:lnTo>
                      <a:pt x="17" y="130"/>
                    </a:lnTo>
                    <a:lnTo>
                      <a:pt x="18" y="128"/>
                    </a:lnTo>
                    <a:lnTo>
                      <a:pt x="24" y="123"/>
                    </a:lnTo>
                    <a:lnTo>
                      <a:pt x="25" y="119"/>
                    </a:lnTo>
                    <a:lnTo>
                      <a:pt x="26" y="118"/>
                    </a:lnTo>
                    <a:lnTo>
                      <a:pt x="26" y="117"/>
                    </a:lnTo>
                    <a:lnTo>
                      <a:pt x="25" y="117"/>
                    </a:lnTo>
                    <a:lnTo>
                      <a:pt x="24" y="115"/>
                    </a:lnTo>
                    <a:lnTo>
                      <a:pt x="24" y="114"/>
                    </a:lnTo>
                    <a:lnTo>
                      <a:pt x="21" y="115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22" y="108"/>
                    </a:lnTo>
                    <a:lnTo>
                      <a:pt x="22" y="103"/>
                    </a:lnTo>
                    <a:lnTo>
                      <a:pt x="22" y="97"/>
                    </a:lnTo>
                    <a:lnTo>
                      <a:pt x="21" y="96"/>
                    </a:lnTo>
                    <a:lnTo>
                      <a:pt x="19" y="94"/>
                    </a:lnTo>
                    <a:lnTo>
                      <a:pt x="21" y="93"/>
                    </a:lnTo>
                    <a:lnTo>
                      <a:pt x="22" y="92"/>
                    </a:lnTo>
                    <a:lnTo>
                      <a:pt x="22" y="87"/>
                    </a:lnTo>
                    <a:lnTo>
                      <a:pt x="21" y="86"/>
                    </a:lnTo>
                    <a:lnTo>
                      <a:pt x="21" y="85"/>
                    </a:lnTo>
                    <a:lnTo>
                      <a:pt x="22" y="83"/>
                    </a:lnTo>
                    <a:lnTo>
                      <a:pt x="22" y="81"/>
                    </a:lnTo>
                    <a:lnTo>
                      <a:pt x="22" y="79"/>
                    </a:lnTo>
                    <a:lnTo>
                      <a:pt x="21" y="81"/>
                    </a:lnTo>
                    <a:lnTo>
                      <a:pt x="19" y="81"/>
                    </a:lnTo>
                    <a:lnTo>
                      <a:pt x="17" y="76"/>
                    </a:lnTo>
                    <a:lnTo>
                      <a:pt x="17" y="74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17" y="67"/>
                    </a:lnTo>
                    <a:lnTo>
                      <a:pt x="18" y="67"/>
                    </a:lnTo>
                    <a:lnTo>
                      <a:pt x="19" y="65"/>
                    </a:lnTo>
                    <a:lnTo>
                      <a:pt x="21" y="61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1" y="53"/>
                    </a:lnTo>
                    <a:lnTo>
                      <a:pt x="22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8" y="57"/>
                    </a:lnTo>
                    <a:lnTo>
                      <a:pt x="26" y="58"/>
                    </a:lnTo>
                    <a:lnTo>
                      <a:pt x="26" y="60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29" y="53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5" y="46"/>
                    </a:lnTo>
                    <a:lnTo>
                      <a:pt x="36" y="46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6" y="35"/>
                    </a:lnTo>
                    <a:lnTo>
                      <a:pt x="44" y="35"/>
                    </a:lnTo>
                    <a:lnTo>
                      <a:pt x="44" y="32"/>
                    </a:lnTo>
                    <a:lnTo>
                      <a:pt x="49" y="27"/>
                    </a:lnTo>
                    <a:lnTo>
                      <a:pt x="51" y="23"/>
                    </a:lnTo>
                    <a:lnTo>
                      <a:pt x="53" y="21"/>
                    </a:lnTo>
                    <a:lnTo>
                      <a:pt x="57" y="18"/>
                    </a:lnTo>
                    <a:lnTo>
                      <a:pt x="58" y="18"/>
                    </a:lnTo>
                    <a:lnTo>
                      <a:pt x="62" y="20"/>
                    </a:lnTo>
                    <a:lnTo>
                      <a:pt x="65" y="20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4"/>
                    </a:lnTo>
                    <a:lnTo>
                      <a:pt x="64" y="24"/>
                    </a:lnTo>
                    <a:lnTo>
                      <a:pt x="65" y="23"/>
                    </a:lnTo>
                    <a:lnTo>
                      <a:pt x="66" y="20"/>
                    </a:lnTo>
                    <a:lnTo>
                      <a:pt x="65" y="18"/>
                    </a:lnTo>
                    <a:lnTo>
                      <a:pt x="65" y="16"/>
                    </a:lnTo>
                    <a:lnTo>
                      <a:pt x="68" y="14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79" y="14"/>
                    </a:lnTo>
                    <a:lnTo>
                      <a:pt x="83" y="11"/>
                    </a:lnTo>
                    <a:lnTo>
                      <a:pt x="87" y="9"/>
                    </a:lnTo>
                    <a:lnTo>
                      <a:pt x="90" y="7"/>
                    </a:lnTo>
                    <a:lnTo>
                      <a:pt x="91" y="6"/>
                    </a:lnTo>
                    <a:lnTo>
                      <a:pt x="90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6" name="Freeform 1351"/>
              <p:cNvSpPr>
                <a:spLocks/>
              </p:cNvSpPr>
              <p:nvPr/>
            </p:nvSpPr>
            <p:spPr bwMode="auto">
              <a:xfrm>
                <a:off x="2825224" y="4082140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3 w 3"/>
                  <a:gd name="T5" fmla="*/ 3 h 5"/>
                  <a:gd name="T6" fmla="*/ 3 w 3"/>
                  <a:gd name="T7" fmla="*/ 4 h 5"/>
                  <a:gd name="T8" fmla="*/ 2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0 w 3"/>
                  <a:gd name="T15" fmla="*/ 4 h 5"/>
                  <a:gd name="T16" fmla="*/ 2 w 3"/>
                  <a:gd name="T17" fmla="*/ 1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7" name="Freeform 1352"/>
              <p:cNvSpPr>
                <a:spLocks/>
              </p:cNvSpPr>
              <p:nvPr/>
            </p:nvSpPr>
            <p:spPr bwMode="auto">
              <a:xfrm>
                <a:off x="2811884" y="3997654"/>
                <a:ext cx="115611" cy="127468"/>
              </a:xfrm>
              <a:custGeom>
                <a:avLst/>
                <a:gdLst>
                  <a:gd name="T0" fmla="*/ 31 w 78"/>
                  <a:gd name="T1" fmla="*/ 1 h 86"/>
                  <a:gd name="T2" fmla="*/ 41 w 78"/>
                  <a:gd name="T3" fmla="*/ 8 h 86"/>
                  <a:gd name="T4" fmla="*/ 46 w 78"/>
                  <a:gd name="T5" fmla="*/ 11 h 86"/>
                  <a:gd name="T6" fmla="*/ 46 w 78"/>
                  <a:gd name="T7" fmla="*/ 15 h 86"/>
                  <a:gd name="T8" fmla="*/ 55 w 78"/>
                  <a:gd name="T9" fmla="*/ 17 h 86"/>
                  <a:gd name="T10" fmla="*/ 62 w 78"/>
                  <a:gd name="T11" fmla="*/ 19 h 86"/>
                  <a:gd name="T12" fmla="*/ 63 w 78"/>
                  <a:gd name="T13" fmla="*/ 15 h 86"/>
                  <a:gd name="T14" fmla="*/ 66 w 78"/>
                  <a:gd name="T15" fmla="*/ 14 h 86"/>
                  <a:gd name="T16" fmla="*/ 71 w 78"/>
                  <a:gd name="T17" fmla="*/ 17 h 86"/>
                  <a:gd name="T18" fmla="*/ 74 w 78"/>
                  <a:gd name="T19" fmla="*/ 19 h 86"/>
                  <a:gd name="T20" fmla="*/ 74 w 78"/>
                  <a:gd name="T21" fmla="*/ 19 h 86"/>
                  <a:gd name="T22" fmla="*/ 74 w 78"/>
                  <a:gd name="T23" fmla="*/ 22 h 86"/>
                  <a:gd name="T24" fmla="*/ 78 w 78"/>
                  <a:gd name="T25" fmla="*/ 30 h 86"/>
                  <a:gd name="T26" fmla="*/ 77 w 78"/>
                  <a:gd name="T27" fmla="*/ 35 h 86"/>
                  <a:gd name="T28" fmla="*/ 70 w 78"/>
                  <a:gd name="T29" fmla="*/ 43 h 86"/>
                  <a:gd name="T30" fmla="*/ 56 w 78"/>
                  <a:gd name="T31" fmla="*/ 55 h 86"/>
                  <a:gd name="T32" fmla="*/ 40 w 78"/>
                  <a:gd name="T33" fmla="*/ 62 h 86"/>
                  <a:gd name="T34" fmla="*/ 27 w 78"/>
                  <a:gd name="T35" fmla="*/ 86 h 86"/>
                  <a:gd name="T36" fmla="*/ 22 w 78"/>
                  <a:gd name="T37" fmla="*/ 80 h 86"/>
                  <a:gd name="T38" fmla="*/ 16 w 78"/>
                  <a:gd name="T39" fmla="*/ 79 h 86"/>
                  <a:gd name="T40" fmla="*/ 12 w 78"/>
                  <a:gd name="T41" fmla="*/ 77 h 86"/>
                  <a:gd name="T42" fmla="*/ 8 w 78"/>
                  <a:gd name="T43" fmla="*/ 75 h 86"/>
                  <a:gd name="T44" fmla="*/ 13 w 78"/>
                  <a:gd name="T45" fmla="*/ 71 h 86"/>
                  <a:gd name="T46" fmla="*/ 11 w 78"/>
                  <a:gd name="T47" fmla="*/ 66 h 86"/>
                  <a:gd name="T48" fmla="*/ 16 w 78"/>
                  <a:gd name="T49" fmla="*/ 61 h 86"/>
                  <a:gd name="T50" fmla="*/ 16 w 78"/>
                  <a:gd name="T51" fmla="*/ 55 h 86"/>
                  <a:gd name="T52" fmla="*/ 15 w 78"/>
                  <a:gd name="T53" fmla="*/ 51 h 86"/>
                  <a:gd name="T54" fmla="*/ 13 w 78"/>
                  <a:gd name="T55" fmla="*/ 55 h 86"/>
                  <a:gd name="T56" fmla="*/ 13 w 78"/>
                  <a:gd name="T57" fmla="*/ 50 h 86"/>
                  <a:gd name="T58" fmla="*/ 11 w 78"/>
                  <a:gd name="T59" fmla="*/ 54 h 86"/>
                  <a:gd name="T60" fmla="*/ 9 w 78"/>
                  <a:gd name="T61" fmla="*/ 58 h 86"/>
                  <a:gd name="T62" fmla="*/ 4 w 78"/>
                  <a:gd name="T63" fmla="*/ 54 h 86"/>
                  <a:gd name="T64" fmla="*/ 0 w 78"/>
                  <a:gd name="T65" fmla="*/ 51 h 86"/>
                  <a:gd name="T66" fmla="*/ 2 w 78"/>
                  <a:gd name="T67" fmla="*/ 47 h 86"/>
                  <a:gd name="T68" fmla="*/ 2 w 78"/>
                  <a:gd name="T69" fmla="*/ 40 h 86"/>
                  <a:gd name="T70" fmla="*/ 0 w 78"/>
                  <a:gd name="T71" fmla="*/ 36 h 86"/>
                  <a:gd name="T72" fmla="*/ 5 w 78"/>
                  <a:gd name="T73" fmla="*/ 32 h 86"/>
                  <a:gd name="T74" fmla="*/ 6 w 78"/>
                  <a:gd name="T75" fmla="*/ 28 h 86"/>
                  <a:gd name="T76" fmla="*/ 12 w 78"/>
                  <a:gd name="T77" fmla="*/ 19 h 86"/>
                  <a:gd name="T78" fmla="*/ 12 w 78"/>
                  <a:gd name="T79" fmla="*/ 14 h 86"/>
                  <a:gd name="T80" fmla="*/ 9 w 78"/>
                  <a:gd name="T81" fmla="*/ 10 h 86"/>
                  <a:gd name="T82" fmla="*/ 16 w 78"/>
                  <a:gd name="T83" fmla="*/ 7 h 86"/>
                  <a:gd name="T84" fmla="*/ 26 w 78"/>
                  <a:gd name="T85" fmla="*/ 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86">
                    <a:moveTo>
                      <a:pt x="27" y="0"/>
                    </a:moveTo>
                    <a:lnTo>
                      <a:pt x="31" y="1"/>
                    </a:lnTo>
                    <a:lnTo>
                      <a:pt x="35" y="4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51" y="15"/>
                    </a:lnTo>
                    <a:lnTo>
                      <a:pt x="55" y="17"/>
                    </a:lnTo>
                    <a:lnTo>
                      <a:pt x="58" y="18"/>
                    </a:lnTo>
                    <a:lnTo>
                      <a:pt x="62" y="19"/>
                    </a:lnTo>
                    <a:lnTo>
                      <a:pt x="63" y="18"/>
                    </a:lnTo>
                    <a:lnTo>
                      <a:pt x="63" y="15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70" y="15"/>
                    </a:lnTo>
                    <a:lnTo>
                      <a:pt x="71" y="17"/>
                    </a:lnTo>
                    <a:lnTo>
                      <a:pt x="73" y="18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2"/>
                    </a:lnTo>
                    <a:lnTo>
                      <a:pt x="77" y="28"/>
                    </a:lnTo>
                    <a:lnTo>
                      <a:pt x="78" y="30"/>
                    </a:lnTo>
                    <a:lnTo>
                      <a:pt x="77" y="33"/>
                    </a:lnTo>
                    <a:lnTo>
                      <a:pt x="77" y="35"/>
                    </a:lnTo>
                    <a:lnTo>
                      <a:pt x="74" y="35"/>
                    </a:lnTo>
                    <a:lnTo>
                      <a:pt x="70" y="43"/>
                    </a:lnTo>
                    <a:lnTo>
                      <a:pt x="62" y="51"/>
                    </a:lnTo>
                    <a:lnTo>
                      <a:pt x="56" y="55"/>
                    </a:lnTo>
                    <a:lnTo>
                      <a:pt x="42" y="60"/>
                    </a:lnTo>
                    <a:lnTo>
                      <a:pt x="40" y="62"/>
                    </a:lnTo>
                    <a:lnTo>
                      <a:pt x="30" y="83"/>
                    </a:lnTo>
                    <a:lnTo>
                      <a:pt x="27" y="86"/>
                    </a:lnTo>
                    <a:lnTo>
                      <a:pt x="26" y="86"/>
                    </a:lnTo>
                    <a:lnTo>
                      <a:pt x="22" y="80"/>
                    </a:lnTo>
                    <a:lnTo>
                      <a:pt x="19" y="79"/>
                    </a:lnTo>
                    <a:lnTo>
                      <a:pt x="16" y="79"/>
                    </a:lnTo>
                    <a:lnTo>
                      <a:pt x="15" y="76"/>
                    </a:lnTo>
                    <a:lnTo>
                      <a:pt x="12" y="77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11" y="73"/>
                    </a:lnTo>
                    <a:lnTo>
                      <a:pt x="13" y="71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5" y="64"/>
                    </a:lnTo>
                    <a:lnTo>
                      <a:pt x="16" y="61"/>
                    </a:lnTo>
                    <a:lnTo>
                      <a:pt x="15" y="58"/>
                    </a:lnTo>
                    <a:lnTo>
                      <a:pt x="16" y="55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5" y="54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50"/>
                    </a:lnTo>
                    <a:lnTo>
                      <a:pt x="12" y="53"/>
                    </a:lnTo>
                    <a:lnTo>
                      <a:pt x="11" y="54"/>
                    </a:lnTo>
                    <a:lnTo>
                      <a:pt x="9" y="57"/>
                    </a:lnTo>
                    <a:lnTo>
                      <a:pt x="9" y="58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1" y="53"/>
                    </a:lnTo>
                    <a:lnTo>
                      <a:pt x="0" y="51"/>
                    </a:lnTo>
                    <a:lnTo>
                      <a:pt x="1" y="50"/>
                    </a:lnTo>
                    <a:lnTo>
                      <a:pt x="2" y="47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1" y="39"/>
                    </a:lnTo>
                    <a:lnTo>
                      <a:pt x="0" y="36"/>
                    </a:lnTo>
                    <a:lnTo>
                      <a:pt x="2" y="33"/>
                    </a:lnTo>
                    <a:lnTo>
                      <a:pt x="5" y="32"/>
                    </a:lnTo>
                    <a:lnTo>
                      <a:pt x="8" y="29"/>
                    </a:lnTo>
                    <a:lnTo>
                      <a:pt x="6" y="28"/>
                    </a:lnTo>
                    <a:lnTo>
                      <a:pt x="6" y="25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3"/>
                    </a:lnTo>
                    <a:lnTo>
                      <a:pt x="9" y="10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8" name="Freeform 1353"/>
              <p:cNvSpPr>
                <a:spLocks/>
              </p:cNvSpPr>
              <p:nvPr/>
            </p:nvSpPr>
            <p:spPr bwMode="auto">
              <a:xfrm>
                <a:off x="2804474" y="4025816"/>
                <a:ext cx="254937" cy="373512"/>
              </a:xfrm>
              <a:custGeom>
                <a:avLst/>
                <a:gdLst>
                  <a:gd name="T0" fmla="*/ 89 w 172"/>
                  <a:gd name="T1" fmla="*/ 3 h 252"/>
                  <a:gd name="T2" fmla="*/ 96 w 172"/>
                  <a:gd name="T3" fmla="*/ 16 h 252"/>
                  <a:gd name="T4" fmla="*/ 107 w 172"/>
                  <a:gd name="T5" fmla="*/ 24 h 252"/>
                  <a:gd name="T6" fmla="*/ 110 w 172"/>
                  <a:gd name="T7" fmla="*/ 31 h 252"/>
                  <a:gd name="T8" fmla="*/ 118 w 172"/>
                  <a:gd name="T9" fmla="*/ 34 h 252"/>
                  <a:gd name="T10" fmla="*/ 130 w 172"/>
                  <a:gd name="T11" fmla="*/ 31 h 252"/>
                  <a:gd name="T12" fmla="*/ 141 w 172"/>
                  <a:gd name="T13" fmla="*/ 32 h 252"/>
                  <a:gd name="T14" fmla="*/ 150 w 172"/>
                  <a:gd name="T15" fmla="*/ 34 h 252"/>
                  <a:gd name="T16" fmla="*/ 145 w 172"/>
                  <a:gd name="T17" fmla="*/ 52 h 252"/>
                  <a:gd name="T18" fmla="*/ 150 w 172"/>
                  <a:gd name="T19" fmla="*/ 60 h 252"/>
                  <a:gd name="T20" fmla="*/ 144 w 172"/>
                  <a:gd name="T21" fmla="*/ 56 h 252"/>
                  <a:gd name="T22" fmla="*/ 130 w 172"/>
                  <a:gd name="T23" fmla="*/ 61 h 252"/>
                  <a:gd name="T24" fmla="*/ 116 w 172"/>
                  <a:gd name="T25" fmla="*/ 67 h 252"/>
                  <a:gd name="T26" fmla="*/ 111 w 172"/>
                  <a:gd name="T27" fmla="*/ 75 h 252"/>
                  <a:gd name="T28" fmla="*/ 110 w 172"/>
                  <a:gd name="T29" fmla="*/ 89 h 252"/>
                  <a:gd name="T30" fmla="*/ 103 w 172"/>
                  <a:gd name="T31" fmla="*/ 96 h 252"/>
                  <a:gd name="T32" fmla="*/ 100 w 172"/>
                  <a:gd name="T33" fmla="*/ 104 h 252"/>
                  <a:gd name="T34" fmla="*/ 111 w 172"/>
                  <a:gd name="T35" fmla="*/ 122 h 252"/>
                  <a:gd name="T36" fmla="*/ 122 w 172"/>
                  <a:gd name="T37" fmla="*/ 130 h 252"/>
                  <a:gd name="T38" fmla="*/ 141 w 172"/>
                  <a:gd name="T39" fmla="*/ 130 h 252"/>
                  <a:gd name="T40" fmla="*/ 145 w 172"/>
                  <a:gd name="T41" fmla="*/ 133 h 252"/>
                  <a:gd name="T42" fmla="*/ 148 w 172"/>
                  <a:gd name="T43" fmla="*/ 150 h 252"/>
                  <a:gd name="T44" fmla="*/ 158 w 172"/>
                  <a:gd name="T45" fmla="*/ 148 h 252"/>
                  <a:gd name="T46" fmla="*/ 172 w 172"/>
                  <a:gd name="T47" fmla="*/ 168 h 252"/>
                  <a:gd name="T48" fmla="*/ 169 w 172"/>
                  <a:gd name="T49" fmla="*/ 188 h 252"/>
                  <a:gd name="T50" fmla="*/ 168 w 172"/>
                  <a:gd name="T51" fmla="*/ 206 h 252"/>
                  <a:gd name="T52" fmla="*/ 170 w 172"/>
                  <a:gd name="T53" fmla="*/ 223 h 252"/>
                  <a:gd name="T54" fmla="*/ 163 w 172"/>
                  <a:gd name="T55" fmla="*/ 235 h 252"/>
                  <a:gd name="T56" fmla="*/ 163 w 172"/>
                  <a:gd name="T57" fmla="*/ 238 h 252"/>
                  <a:gd name="T58" fmla="*/ 163 w 172"/>
                  <a:gd name="T59" fmla="*/ 246 h 252"/>
                  <a:gd name="T60" fmla="*/ 152 w 172"/>
                  <a:gd name="T61" fmla="*/ 252 h 252"/>
                  <a:gd name="T62" fmla="*/ 143 w 172"/>
                  <a:gd name="T63" fmla="*/ 244 h 252"/>
                  <a:gd name="T64" fmla="*/ 137 w 172"/>
                  <a:gd name="T65" fmla="*/ 238 h 252"/>
                  <a:gd name="T66" fmla="*/ 130 w 172"/>
                  <a:gd name="T67" fmla="*/ 233 h 252"/>
                  <a:gd name="T68" fmla="*/ 122 w 172"/>
                  <a:gd name="T69" fmla="*/ 227 h 252"/>
                  <a:gd name="T70" fmla="*/ 110 w 172"/>
                  <a:gd name="T71" fmla="*/ 223 h 252"/>
                  <a:gd name="T72" fmla="*/ 103 w 172"/>
                  <a:gd name="T73" fmla="*/ 216 h 252"/>
                  <a:gd name="T74" fmla="*/ 96 w 172"/>
                  <a:gd name="T75" fmla="*/ 211 h 252"/>
                  <a:gd name="T76" fmla="*/ 87 w 172"/>
                  <a:gd name="T77" fmla="*/ 206 h 252"/>
                  <a:gd name="T78" fmla="*/ 79 w 172"/>
                  <a:gd name="T79" fmla="*/ 199 h 252"/>
                  <a:gd name="T80" fmla="*/ 72 w 172"/>
                  <a:gd name="T81" fmla="*/ 193 h 252"/>
                  <a:gd name="T82" fmla="*/ 71 w 172"/>
                  <a:gd name="T83" fmla="*/ 187 h 252"/>
                  <a:gd name="T84" fmla="*/ 69 w 172"/>
                  <a:gd name="T85" fmla="*/ 179 h 252"/>
                  <a:gd name="T86" fmla="*/ 60 w 172"/>
                  <a:gd name="T87" fmla="*/ 165 h 252"/>
                  <a:gd name="T88" fmla="*/ 53 w 172"/>
                  <a:gd name="T89" fmla="*/ 154 h 252"/>
                  <a:gd name="T90" fmla="*/ 50 w 172"/>
                  <a:gd name="T91" fmla="*/ 147 h 252"/>
                  <a:gd name="T92" fmla="*/ 43 w 172"/>
                  <a:gd name="T93" fmla="*/ 132 h 252"/>
                  <a:gd name="T94" fmla="*/ 36 w 172"/>
                  <a:gd name="T95" fmla="*/ 119 h 252"/>
                  <a:gd name="T96" fmla="*/ 27 w 172"/>
                  <a:gd name="T97" fmla="*/ 107 h 252"/>
                  <a:gd name="T98" fmla="*/ 21 w 172"/>
                  <a:gd name="T99" fmla="*/ 94 h 252"/>
                  <a:gd name="T100" fmla="*/ 6 w 172"/>
                  <a:gd name="T101" fmla="*/ 86 h 252"/>
                  <a:gd name="T102" fmla="*/ 3 w 172"/>
                  <a:gd name="T103" fmla="*/ 79 h 252"/>
                  <a:gd name="T104" fmla="*/ 2 w 172"/>
                  <a:gd name="T105" fmla="*/ 71 h 252"/>
                  <a:gd name="T106" fmla="*/ 0 w 172"/>
                  <a:gd name="T107" fmla="*/ 65 h 252"/>
                  <a:gd name="T108" fmla="*/ 7 w 172"/>
                  <a:gd name="T109" fmla="*/ 53 h 252"/>
                  <a:gd name="T110" fmla="*/ 17 w 172"/>
                  <a:gd name="T111" fmla="*/ 49 h 252"/>
                  <a:gd name="T112" fmla="*/ 14 w 172"/>
                  <a:gd name="T113" fmla="*/ 58 h 252"/>
                  <a:gd name="T114" fmla="*/ 24 w 172"/>
                  <a:gd name="T115" fmla="*/ 60 h 252"/>
                  <a:gd name="T116" fmla="*/ 35 w 172"/>
                  <a:gd name="T117" fmla="*/ 64 h 252"/>
                  <a:gd name="T118" fmla="*/ 67 w 172"/>
                  <a:gd name="T119" fmla="*/ 32 h 252"/>
                  <a:gd name="T120" fmla="*/ 82 w 172"/>
                  <a:gd name="T121" fmla="*/ 14 h 252"/>
                  <a:gd name="T122" fmla="*/ 79 w 172"/>
                  <a:gd name="T123" fmla="*/ 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" h="252">
                    <a:moveTo>
                      <a:pt x="81" y="0"/>
                    </a:moveTo>
                    <a:lnTo>
                      <a:pt x="82" y="2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90" y="5"/>
                    </a:lnTo>
                    <a:lnTo>
                      <a:pt x="93" y="9"/>
                    </a:lnTo>
                    <a:lnTo>
                      <a:pt x="93" y="11"/>
                    </a:lnTo>
                    <a:lnTo>
                      <a:pt x="96" y="16"/>
                    </a:lnTo>
                    <a:lnTo>
                      <a:pt x="97" y="16"/>
                    </a:lnTo>
                    <a:lnTo>
                      <a:pt x="104" y="17"/>
                    </a:lnTo>
                    <a:lnTo>
                      <a:pt x="107" y="21"/>
                    </a:lnTo>
                    <a:lnTo>
                      <a:pt x="107" y="24"/>
                    </a:lnTo>
                    <a:lnTo>
                      <a:pt x="107" y="24"/>
                    </a:lnTo>
                    <a:lnTo>
                      <a:pt x="110" y="25"/>
                    </a:lnTo>
                    <a:lnTo>
                      <a:pt x="111" y="29"/>
                    </a:lnTo>
                    <a:lnTo>
                      <a:pt x="110" y="31"/>
                    </a:lnTo>
                    <a:lnTo>
                      <a:pt x="111" y="32"/>
                    </a:lnTo>
                    <a:lnTo>
                      <a:pt x="114" y="34"/>
                    </a:lnTo>
                    <a:lnTo>
                      <a:pt x="116" y="32"/>
                    </a:lnTo>
                    <a:lnTo>
                      <a:pt x="118" y="34"/>
                    </a:lnTo>
                    <a:lnTo>
                      <a:pt x="122" y="34"/>
                    </a:lnTo>
                    <a:lnTo>
                      <a:pt x="122" y="32"/>
                    </a:lnTo>
                    <a:lnTo>
                      <a:pt x="127" y="29"/>
                    </a:lnTo>
                    <a:lnTo>
                      <a:pt x="130" y="31"/>
                    </a:lnTo>
                    <a:lnTo>
                      <a:pt x="133" y="32"/>
                    </a:lnTo>
                    <a:lnTo>
                      <a:pt x="139" y="31"/>
                    </a:lnTo>
                    <a:lnTo>
                      <a:pt x="140" y="31"/>
                    </a:lnTo>
                    <a:lnTo>
                      <a:pt x="141" y="32"/>
                    </a:lnTo>
                    <a:lnTo>
                      <a:pt x="143" y="32"/>
                    </a:lnTo>
                    <a:lnTo>
                      <a:pt x="145" y="34"/>
                    </a:lnTo>
                    <a:lnTo>
                      <a:pt x="147" y="35"/>
                    </a:lnTo>
                    <a:lnTo>
                      <a:pt x="150" y="34"/>
                    </a:lnTo>
                    <a:lnTo>
                      <a:pt x="150" y="36"/>
                    </a:lnTo>
                    <a:lnTo>
                      <a:pt x="141" y="50"/>
                    </a:lnTo>
                    <a:lnTo>
                      <a:pt x="143" y="52"/>
                    </a:lnTo>
                    <a:lnTo>
                      <a:pt x="145" y="52"/>
                    </a:lnTo>
                    <a:lnTo>
                      <a:pt x="148" y="52"/>
                    </a:lnTo>
                    <a:lnTo>
                      <a:pt x="151" y="53"/>
                    </a:lnTo>
                    <a:lnTo>
                      <a:pt x="151" y="57"/>
                    </a:lnTo>
                    <a:lnTo>
                      <a:pt x="150" y="60"/>
                    </a:lnTo>
                    <a:lnTo>
                      <a:pt x="147" y="58"/>
                    </a:lnTo>
                    <a:lnTo>
                      <a:pt x="148" y="58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1" y="56"/>
                    </a:lnTo>
                    <a:lnTo>
                      <a:pt x="140" y="56"/>
                    </a:lnTo>
                    <a:lnTo>
                      <a:pt x="139" y="58"/>
                    </a:lnTo>
                    <a:lnTo>
                      <a:pt x="130" y="61"/>
                    </a:lnTo>
                    <a:lnTo>
                      <a:pt x="123" y="63"/>
                    </a:lnTo>
                    <a:lnTo>
                      <a:pt x="122" y="64"/>
                    </a:lnTo>
                    <a:lnTo>
                      <a:pt x="119" y="64"/>
                    </a:lnTo>
                    <a:lnTo>
                      <a:pt x="116" y="67"/>
                    </a:lnTo>
                    <a:lnTo>
                      <a:pt x="114" y="68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1" y="75"/>
                    </a:lnTo>
                    <a:lnTo>
                      <a:pt x="111" y="78"/>
                    </a:lnTo>
                    <a:lnTo>
                      <a:pt x="108" y="82"/>
                    </a:lnTo>
                    <a:lnTo>
                      <a:pt x="108" y="86"/>
                    </a:lnTo>
                    <a:lnTo>
                      <a:pt x="110" y="89"/>
                    </a:lnTo>
                    <a:lnTo>
                      <a:pt x="108" y="90"/>
                    </a:lnTo>
                    <a:lnTo>
                      <a:pt x="105" y="90"/>
                    </a:lnTo>
                    <a:lnTo>
                      <a:pt x="103" y="93"/>
                    </a:lnTo>
                    <a:lnTo>
                      <a:pt x="103" y="96"/>
                    </a:lnTo>
                    <a:lnTo>
                      <a:pt x="101" y="97"/>
                    </a:lnTo>
                    <a:lnTo>
                      <a:pt x="101" y="99"/>
                    </a:lnTo>
                    <a:lnTo>
                      <a:pt x="101" y="101"/>
                    </a:lnTo>
                    <a:lnTo>
                      <a:pt x="100" y="104"/>
                    </a:lnTo>
                    <a:lnTo>
                      <a:pt x="101" y="105"/>
                    </a:lnTo>
                    <a:lnTo>
                      <a:pt x="100" y="108"/>
                    </a:lnTo>
                    <a:lnTo>
                      <a:pt x="104" y="111"/>
                    </a:lnTo>
                    <a:lnTo>
                      <a:pt x="111" y="122"/>
                    </a:lnTo>
                    <a:lnTo>
                      <a:pt x="107" y="126"/>
                    </a:lnTo>
                    <a:lnTo>
                      <a:pt x="115" y="126"/>
                    </a:lnTo>
                    <a:lnTo>
                      <a:pt x="119" y="126"/>
                    </a:lnTo>
                    <a:lnTo>
                      <a:pt x="122" y="130"/>
                    </a:lnTo>
                    <a:lnTo>
                      <a:pt x="123" y="135"/>
                    </a:lnTo>
                    <a:lnTo>
                      <a:pt x="129" y="135"/>
                    </a:lnTo>
                    <a:lnTo>
                      <a:pt x="136" y="135"/>
                    </a:lnTo>
                    <a:lnTo>
                      <a:pt x="141" y="130"/>
                    </a:lnTo>
                    <a:lnTo>
                      <a:pt x="145" y="128"/>
                    </a:lnTo>
                    <a:lnTo>
                      <a:pt x="147" y="129"/>
                    </a:lnTo>
                    <a:lnTo>
                      <a:pt x="147" y="132"/>
                    </a:lnTo>
                    <a:lnTo>
                      <a:pt x="145" y="133"/>
                    </a:lnTo>
                    <a:lnTo>
                      <a:pt x="145" y="137"/>
                    </a:lnTo>
                    <a:lnTo>
                      <a:pt x="145" y="146"/>
                    </a:lnTo>
                    <a:lnTo>
                      <a:pt x="147" y="148"/>
                    </a:lnTo>
                    <a:lnTo>
                      <a:pt x="148" y="150"/>
                    </a:lnTo>
                    <a:lnTo>
                      <a:pt x="151" y="150"/>
                    </a:lnTo>
                    <a:lnTo>
                      <a:pt x="152" y="148"/>
                    </a:lnTo>
                    <a:lnTo>
                      <a:pt x="155" y="148"/>
                    </a:lnTo>
                    <a:lnTo>
                      <a:pt x="158" y="148"/>
                    </a:lnTo>
                    <a:lnTo>
                      <a:pt x="158" y="148"/>
                    </a:lnTo>
                    <a:lnTo>
                      <a:pt x="159" y="148"/>
                    </a:lnTo>
                    <a:lnTo>
                      <a:pt x="172" y="166"/>
                    </a:lnTo>
                    <a:lnTo>
                      <a:pt x="172" y="168"/>
                    </a:lnTo>
                    <a:lnTo>
                      <a:pt x="169" y="172"/>
                    </a:lnTo>
                    <a:lnTo>
                      <a:pt x="169" y="182"/>
                    </a:lnTo>
                    <a:lnTo>
                      <a:pt x="168" y="186"/>
                    </a:lnTo>
                    <a:lnTo>
                      <a:pt x="169" y="188"/>
                    </a:lnTo>
                    <a:lnTo>
                      <a:pt x="169" y="197"/>
                    </a:lnTo>
                    <a:lnTo>
                      <a:pt x="168" y="202"/>
                    </a:lnTo>
                    <a:lnTo>
                      <a:pt x="166" y="204"/>
                    </a:lnTo>
                    <a:lnTo>
                      <a:pt x="168" y="206"/>
                    </a:lnTo>
                    <a:lnTo>
                      <a:pt x="168" y="208"/>
                    </a:lnTo>
                    <a:lnTo>
                      <a:pt x="169" y="212"/>
                    </a:lnTo>
                    <a:lnTo>
                      <a:pt x="168" y="213"/>
                    </a:lnTo>
                    <a:lnTo>
                      <a:pt x="170" y="223"/>
                    </a:lnTo>
                    <a:lnTo>
                      <a:pt x="170" y="226"/>
                    </a:lnTo>
                    <a:lnTo>
                      <a:pt x="168" y="229"/>
                    </a:lnTo>
                    <a:lnTo>
                      <a:pt x="165" y="231"/>
                    </a:lnTo>
                    <a:lnTo>
                      <a:pt x="163" y="235"/>
                    </a:lnTo>
                    <a:lnTo>
                      <a:pt x="163" y="237"/>
                    </a:lnTo>
                    <a:lnTo>
                      <a:pt x="166" y="237"/>
                    </a:lnTo>
                    <a:lnTo>
                      <a:pt x="166" y="238"/>
                    </a:lnTo>
                    <a:lnTo>
                      <a:pt x="163" y="238"/>
                    </a:lnTo>
                    <a:lnTo>
                      <a:pt x="163" y="241"/>
                    </a:lnTo>
                    <a:lnTo>
                      <a:pt x="162" y="242"/>
                    </a:lnTo>
                    <a:lnTo>
                      <a:pt x="165" y="245"/>
                    </a:lnTo>
                    <a:lnTo>
                      <a:pt x="163" y="246"/>
                    </a:lnTo>
                    <a:lnTo>
                      <a:pt x="161" y="249"/>
                    </a:lnTo>
                    <a:lnTo>
                      <a:pt x="159" y="248"/>
                    </a:lnTo>
                    <a:lnTo>
                      <a:pt x="157" y="251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0" y="251"/>
                    </a:lnTo>
                    <a:lnTo>
                      <a:pt x="147" y="248"/>
                    </a:lnTo>
                    <a:lnTo>
                      <a:pt x="143" y="244"/>
                    </a:lnTo>
                    <a:lnTo>
                      <a:pt x="140" y="242"/>
                    </a:lnTo>
                    <a:lnTo>
                      <a:pt x="137" y="242"/>
                    </a:lnTo>
                    <a:lnTo>
                      <a:pt x="137" y="240"/>
                    </a:lnTo>
                    <a:lnTo>
                      <a:pt x="137" y="238"/>
                    </a:lnTo>
                    <a:lnTo>
                      <a:pt x="136" y="237"/>
                    </a:lnTo>
                    <a:lnTo>
                      <a:pt x="134" y="237"/>
                    </a:lnTo>
                    <a:lnTo>
                      <a:pt x="132" y="234"/>
                    </a:lnTo>
                    <a:lnTo>
                      <a:pt x="130" y="233"/>
                    </a:lnTo>
                    <a:lnTo>
                      <a:pt x="126" y="230"/>
                    </a:lnTo>
                    <a:lnTo>
                      <a:pt x="125" y="229"/>
                    </a:lnTo>
                    <a:lnTo>
                      <a:pt x="125" y="227"/>
                    </a:lnTo>
                    <a:lnTo>
                      <a:pt x="122" y="227"/>
                    </a:lnTo>
                    <a:lnTo>
                      <a:pt x="118" y="226"/>
                    </a:lnTo>
                    <a:lnTo>
                      <a:pt x="114" y="223"/>
                    </a:lnTo>
                    <a:lnTo>
                      <a:pt x="111" y="222"/>
                    </a:lnTo>
                    <a:lnTo>
                      <a:pt x="110" y="223"/>
                    </a:lnTo>
                    <a:lnTo>
                      <a:pt x="107" y="222"/>
                    </a:lnTo>
                    <a:lnTo>
                      <a:pt x="104" y="220"/>
                    </a:lnTo>
                    <a:lnTo>
                      <a:pt x="104" y="217"/>
                    </a:lnTo>
                    <a:lnTo>
                      <a:pt x="103" y="216"/>
                    </a:lnTo>
                    <a:lnTo>
                      <a:pt x="98" y="215"/>
                    </a:lnTo>
                    <a:lnTo>
                      <a:pt x="96" y="212"/>
                    </a:lnTo>
                    <a:lnTo>
                      <a:pt x="97" y="209"/>
                    </a:lnTo>
                    <a:lnTo>
                      <a:pt x="96" y="211"/>
                    </a:lnTo>
                    <a:lnTo>
                      <a:pt x="92" y="211"/>
                    </a:lnTo>
                    <a:lnTo>
                      <a:pt x="90" y="211"/>
                    </a:lnTo>
                    <a:lnTo>
                      <a:pt x="89" y="208"/>
                    </a:lnTo>
                    <a:lnTo>
                      <a:pt x="87" y="206"/>
                    </a:lnTo>
                    <a:lnTo>
                      <a:pt x="85" y="206"/>
                    </a:lnTo>
                    <a:lnTo>
                      <a:pt x="83" y="204"/>
                    </a:lnTo>
                    <a:lnTo>
                      <a:pt x="83" y="202"/>
                    </a:lnTo>
                    <a:lnTo>
                      <a:pt x="79" y="199"/>
                    </a:lnTo>
                    <a:lnTo>
                      <a:pt x="75" y="197"/>
                    </a:lnTo>
                    <a:lnTo>
                      <a:pt x="75" y="195"/>
                    </a:lnTo>
                    <a:lnTo>
                      <a:pt x="75" y="194"/>
                    </a:lnTo>
                    <a:lnTo>
                      <a:pt x="72" y="193"/>
                    </a:lnTo>
                    <a:lnTo>
                      <a:pt x="71" y="193"/>
                    </a:lnTo>
                    <a:lnTo>
                      <a:pt x="71" y="191"/>
                    </a:lnTo>
                    <a:lnTo>
                      <a:pt x="71" y="188"/>
                    </a:lnTo>
                    <a:lnTo>
                      <a:pt x="71" y="187"/>
                    </a:lnTo>
                    <a:lnTo>
                      <a:pt x="72" y="188"/>
                    </a:lnTo>
                    <a:lnTo>
                      <a:pt x="74" y="187"/>
                    </a:lnTo>
                    <a:lnTo>
                      <a:pt x="74" y="186"/>
                    </a:lnTo>
                    <a:lnTo>
                      <a:pt x="69" y="179"/>
                    </a:lnTo>
                    <a:lnTo>
                      <a:pt x="68" y="176"/>
                    </a:lnTo>
                    <a:lnTo>
                      <a:pt x="64" y="170"/>
                    </a:lnTo>
                    <a:lnTo>
                      <a:pt x="64" y="166"/>
                    </a:lnTo>
                    <a:lnTo>
                      <a:pt x="60" y="165"/>
                    </a:lnTo>
                    <a:lnTo>
                      <a:pt x="58" y="164"/>
                    </a:lnTo>
                    <a:lnTo>
                      <a:pt x="58" y="161"/>
                    </a:lnTo>
                    <a:lnTo>
                      <a:pt x="57" y="158"/>
                    </a:lnTo>
                    <a:lnTo>
                      <a:pt x="53" y="154"/>
                    </a:lnTo>
                    <a:lnTo>
                      <a:pt x="51" y="152"/>
                    </a:lnTo>
                    <a:lnTo>
                      <a:pt x="50" y="151"/>
                    </a:lnTo>
                    <a:lnTo>
                      <a:pt x="51" y="150"/>
                    </a:lnTo>
                    <a:lnTo>
                      <a:pt x="50" y="147"/>
                    </a:lnTo>
                    <a:lnTo>
                      <a:pt x="46" y="141"/>
                    </a:lnTo>
                    <a:lnTo>
                      <a:pt x="43" y="136"/>
                    </a:lnTo>
                    <a:lnTo>
                      <a:pt x="45" y="136"/>
                    </a:lnTo>
                    <a:lnTo>
                      <a:pt x="43" y="132"/>
                    </a:lnTo>
                    <a:lnTo>
                      <a:pt x="42" y="128"/>
                    </a:lnTo>
                    <a:lnTo>
                      <a:pt x="39" y="126"/>
                    </a:lnTo>
                    <a:lnTo>
                      <a:pt x="38" y="123"/>
                    </a:lnTo>
                    <a:lnTo>
                      <a:pt x="36" y="119"/>
                    </a:lnTo>
                    <a:lnTo>
                      <a:pt x="35" y="117"/>
                    </a:lnTo>
                    <a:lnTo>
                      <a:pt x="35" y="114"/>
                    </a:lnTo>
                    <a:lnTo>
                      <a:pt x="32" y="110"/>
                    </a:lnTo>
                    <a:lnTo>
                      <a:pt x="27" y="107"/>
                    </a:lnTo>
                    <a:lnTo>
                      <a:pt x="25" y="104"/>
                    </a:lnTo>
                    <a:lnTo>
                      <a:pt x="25" y="100"/>
                    </a:lnTo>
                    <a:lnTo>
                      <a:pt x="22" y="96"/>
                    </a:lnTo>
                    <a:lnTo>
                      <a:pt x="21" y="94"/>
                    </a:lnTo>
                    <a:lnTo>
                      <a:pt x="18" y="93"/>
                    </a:lnTo>
                    <a:lnTo>
                      <a:pt x="13" y="89"/>
                    </a:lnTo>
                    <a:lnTo>
                      <a:pt x="10" y="89"/>
                    </a:lnTo>
                    <a:lnTo>
                      <a:pt x="6" y="86"/>
                    </a:lnTo>
                    <a:lnTo>
                      <a:pt x="3" y="85"/>
                    </a:lnTo>
                    <a:lnTo>
                      <a:pt x="0" y="82"/>
                    </a:lnTo>
                    <a:lnTo>
                      <a:pt x="2" y="81"/>
                    </a:lnTo>
                    <a:lnTo>
                      <a:pt x="3" y="79"/>
                    </a:lnTo>
                    <a:lnTo>
                      <a:pt x="6" y="79"/>
                    </a:lnTo>
                    <a:lnTo>
                      <a:pt x="6" y="76"/>
                    </a:lnTo>
                    <a:lnTo>
                      <a:pt x="5" y="74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1"/>
                    </a:lnTo>
                    <a:lnTo>
                      <a:pt x="2" y="57"/>
                    </a:lnTo>
                    <a:lnTo>
                      <a:pt x="7" y="53"/>
                    </a:lnTo>
                    <a:lnTo>
                      <a:pt x="9" y="52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7" y="49"/>
                    </a:lnTo>
                    <a:lnTo>
                      <a:pt x="18" y="52"/>
                    </a:lnTo>
                    <a:lnTo>
                      <a:pt x="16" y="54"/>
                    </a:lnTo>
                    <a:lnTo>
                      <a:pt x="13" y="56"/>
                    </a:lnTo>
                    <a:lnTo>
                      <a:pt x="14" y="58"/>
                    </a:lnTo>
                    <a:lnTo>
                      <a:pt x="17" y="58"/>
                    </a:lnTo>
                    <a:lnTo>
                      <a:pt x="20" y="57"/>
                    </a:lnTo>
                    <a:lnTo>
                      <a:pt x="21" y="60"/>
                    </a:lnTo>
                    <a:lnTo>
                      <a:pt x="24" y="60"/>
                    </a:lnTo>
                    <a:lnTo>
                      <a:pt x="27" y="61"/>
                    </a:lnTo>
                    <a:lnTo>
                      <a:pt x="31" y="67"/>
                    </a:lnTo>
                    <a:lnTo>
                      <a:pt x="32" y="67"/>
                    </a:lnTo>
                    <a:lnTo>
                      <a:pt x="35" y="64"/>
                    </a:lnTo>
                    <a:lnTo>
                      <a:pt x="45" y="43"/>
                    </a:lnTo>
                    <a:lnTo>
                      <a:pt x="47" y="41"/>
                    </a:lnTo>
                    <a:lnTo>
                      <a:pt x="61" y="36"/>
                    </a:lnTo>
                    <a:lnTo>
                      <a:pt x="67" y="32"/>
                    </a:lnTo>
                    <a:lnTo>
                      <a:pt x="75" y="24"/>
                    </a:lnTo>
                    <a:lnTo>
                      <a:pt x="79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3" y="11"/>
                    </a:lnTo>
                    <a:lnTo>
                      <a:pt x="82" y="9"/>
                    </a:lnTo>
                    <a:lnTo>
                      <a:pt x="79" y="3"/>
                    </a:lnTo>
                    <a:lnTo>
                      <a:pt x="79" y="2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9" name="Freeform 1354"/>
              <p:cNvSpPr>
                <a:spLocks/>
              </p:cNvSpPr>
              <p:nvPr/>
            </p:nvSpPr>
            <p:spPr bwMode="auto">
              <a:xfrm>
                <a:off x="3040141" y="4218501"/>
                <a:ext cx="244562" cy="275687"/>
              </a:xfrm>
              <a:custGeom>
                <a:avLst/>
                <a:gdLst>
                  <a:gd name="T0" fmla="*/ 50 w 165"/>
                  <a:gd name="T1" fmla="*/ 3 h 186"/>
                  <a:gd name="T2" fmla="*/ 56 w 165"/>
                  <a:gd name="T3" fmla="*/ 5 h 186"/>
                  <a:gd name="T4" fmla="*/ 56 w 165"/>
                  <a:gd name="T5" fmla="*/ 20 h 186"/>
                  <a:gd name="T6" fmla="*/ 60 w 165"/>
                  <a:gd name="T7" fmla="*/ 29 h 186"/>
                  <a:gd name="T8" fmla="*/ 68 w 165"/>
                  <a:gd name="T9" fmla="*/ 36 h 186"/>
                  <a:gd name="T10" fmla="*/ 78 w 165"/>
                  <a:gd name="T11" fmla="*/ 36 h 186"/>
                  <a:gd name="T12" fmla="*/ 90 w 165"/>
                  <a:gd name="T13" fmla="*/ 46 h 186"/>
                  <a:gd name="T14" fmla="*/ 103 w 165"/>
                  <a:gd name="T15" fmla="*/ 49 h 186"/>
                  <a:gd name="T16" fmla="*/ 109 w 165"/>
                  <a:gd name="T17" fmla="*/ 56 h 186"/>
                  <a:gd name="T18" fmla="*/ 123 w 165"/>
                  <a:gd name="T19" fmla="*/ 60 h 186"/>
                  <a:gd name="T20" fmla="*/ 122 w 165"/>
                  <a:gd name="T21" fmla="*/ 74 h 186"/>
                  <a:gd name="T22" fmla="*/ 150 w 165"/>
                  <a:gd name="T23" fmla="*/ 89 h 186"/>
                  <a:gd name="T24" fmla="*/ 158 w 165"/>
                  <a:gd name="T25" fmla="*/ 104 h 186"/>
                  <a:gd name="T26" fmla="*/ 158 w 165"/>
                  <a:gd name="T27" fmla="*/ 136 h 186"/>
                  <a:gd name="T28" fmla="*/ 155 w 165"/>
                  <a:gd name="T29" fmla="*/ 139 h 186"/>
                  <a:gd name="T30" fmla="*/ 130 w 165"/>
                  <a:gd name="T31" fmla="*/ 132 h 186"/>
                  <a:gd name="T32" fmla="*/ 108 w 165"/>
                  <a:gd name="T33" fmla="*/ 140 h 186"/>
                  <a:gd name="T34" fmla="*/ 104 w 165"/>
                  <a:gd name="T35" fmla="*/ 154 h 186"/>
                  <a:gd name="T36" fmla="*/ 100 w 165"/>
                  <a:gd name="T37" fmla="*/ 168 h 186"/>
                  <a:gd name="T38" fmla="*/ 90 w 165"/>
                  <a:gd name="T39" fmla="*/ 170 h 186"/>
                  <a:gd name="T40" fmla="*/ 80 w 165"/>
                  <a:gd name="T41" fmla="*/ 176 h 186"/>
                  <a:gd name="T42" fmla="*/ 78 w 165"/>
                  <a:gd name="T43" fmla="*/ 183 h 186"/>
                  <a:gd name="T44" fmla="*/ 75 w 165"/>
                  <a:gd name="T45" fmla="*/ 172 h 186"/>
                  <a:gd name="T46" fmla="*/ 64 w 165"/>
                  <a:gd name="T47" fmla="*/ 172 h 186"/>
                  <a:gd name="T48" fmla="*/ 56 w 165"/>
                  <a:gd name="T49" fmla="*/ 169 h 186"/>
                  <a:gd name="T50" fmla="*/ 44 w 165"/>
                  <a:gd name="T51" fmla="*/ 181 h 186"/>
                  <a:gd name="T52" fmla="*/ 40 w 165"/>
                  <a:gd name="T53" fmla="*/ 183 h 186"/>
                  <a:gd name="T54" fmla="*/ 27 w 165"/>
                  <a:gd name="T55" fmla="*/ 159 h 186"/>
                  <a:gd name="T56" fmla="*/ 21 w 165"/>
                  <a:gd name="T57" fmla="*/ 143 h 186"/>
                  <a:gd name="T58" fmla="*/ 21 w 165"/>
                  <a:gd name="T59" fmla="*/ 134 h 186"/>
                  <a:gd name="T60" fmla="*/ 13 w 165"/>
                  <a:gd name="T61" fmla="*/ 122 h 186"/>
                  <a:gd name="T62" fmla="*/ 11 w 165"/>
                  <a:gd name="T63" fmla="*/ 115 h 186"/>
                  <a:gd name="T64" fmla="*/ 7 w 165"/>
                  <a:gd name="T65" fmla="*/ 108 h 186"/>
                  <a:gd name="T66" fmla="*/ 4 w 165"/>
                  <a:gd name="T67" fmla="*/ 107 h 186"/>
                  <a:gd name="T68" fmla="*/ 9 w 165"/>
                  <a:gd name="T69" fmla="*/ 99 h 186"/>
                  <a:gd name="T70" fmla="*/ 9 w 165"/>
                  <a:gd name="T71" fmla="*/ 83 h 186"/>
                  <a:gd name="T72" fmla="*/ 9 w 165"/>
                  <a:gd name="T73" fmla="*/ 76 h 186"/>
                  <a:gd name="T74" fmla="*/ 10 w 165"/>
                  <a:gd name="T75" fmla="*/ 67 h 186"/>
                  <a:gd name="T76" fmla="*/ 10 w 165"/>
                  <a:gd name="T77" fmla="*/ 52 h 186"/>
                  <a:gd name="T78" fmla="*/ 13 w 165"/>
                  <a:gd name="T79" fmla="*/ 36 h 186"/>
                  <a:gd name="T80" fmla="*/ 13 w 165"/>
                  <a:gd name="T81" fmla="*/ 20 h 186"/>
                  <a:gd name="T82" fmla="*/ 21 w 165"/>
                  <a:gd name="T83" fmla="*/ 14 h 186"/>
                  <a:gd name="T84" fmla="*/ 31 w 165"/>
                  <a:gd name="T85" fmla="*/ 7 h 186"/>
                  <a:gd name="T86" fmla="*/ 44 w 165"/>
                  <a:gd name="T87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5" h="186">
                    <a:moveTo>
                      <a:pt x="44" y="0"/>
                    </a:moveTo>
                    <a:lnTo>
                      <a:pt x="49" y="0"/>
                    </a:lnTo>
                    <a:lnTo>
                      <a:pt x="50" y="3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56" y="5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7" y="28"/>
                    </a:lnTo>
                    <a:lnTo>
                      <a:pt x="60" y="29"/>
                    </a:lnTo>
                    <a:lnTo>
                      <a:pt x="61" y="32"/>
                    </a:lnTo>
                    <a:lnTo>
                      <a:pt x="64" y="35"/>
                    </a:lnTo>
                    <a:lnTo>
                      <a:pt x="68" y="36"/>
                    </a:lnTo>
                    <a:lnTo>
                      <a:pt x="71" y="39"/>
                    </a:lnTo>
                    <a:lnTo>
                      <a:pt x="72" y="38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0"/>
                    </a:lnTo>
                    <a:lnTo>
                      <a:pt x="90" y="46"/>
                    </a:lnTo>
                    <a:lnTo>
                      <a:pt x="93" y="46"/>
                    </a:lnTo>
                    <a:lnTo>
                      <a:pt x="98" y="47"/>
                    </a:lnTo>
                    <a:lnTo>
                      <a:pt x="103" y="49"/>
                    </a:lnTo>
                    <a:lnTo>
                      <a:pt x="103" y="53"/>
                    </a:lnTo>
                    <a:lnTo>
                      <a:pt x="105" y="53"/>
                    </a:lnTo>
                    <a:lnTo>
                      <a:pt x="109" y="56"/>
                    </a:lnTo>
                    <a:lnTo>
                      <a:pt x="116" y="54"/>
                    </a:lnTo>
                    <a:lnTo>
                      <a:pt x="122" y="57"/>
                    </a:lnTo>
                    <a:lnTo>
                      <a:pt x="123" y="60"/>
                    </a:lnTo>
                    <a:lnTo>
                      <a:pt x="122" y="65"/>
                    </a:lnTo>
                    <a:lnTo>
                      <a:pt x="123" y="71"/>
                    </a:lnTo>
                    <a:lnTo>
                      <a:pt x="122" y="74"/>
                    </a:lnTo>
                    <a:lnTo>
                      <a:pt x="127" y="82"/>
                    </a:lnTo>
                    <a:lnTo>
                      <a:pt x="126" y="89"/>
                    </a:lnTo>
                    <a:lnTo>
                      <a:pt x="150" y="89"/>
                    </a:lnTo>
                    <a:lnTo>
                      <a:pt x="151" y="97"/>
                    </a:lnTo>
                    <a:lnTo>
                      <a:pt x="151" y="103"/>
                    </a:lnTo>
                    <a:lnTo>
                      <a:pt x="158" y="104"/>
                    </a:lnTo>
                    <a:lnTo>
                      <a:pt x="165" y="116"/>
                    </a:lnTo>
                    <a:lnTo>
                      <a:pt x="165" y="123"/>
                    </a:lnTo>
                    <a:lnTo>
                      <a:pt x="158" y="136"/>
                    </a:lnTo>
                    <a:lnTo>
                      <a:pt x="159" y="137"/>
                    </a:lnTo>
                    <a:lnTo>
                      <a:pt x="156" y="140"/>
                    </a:lnTo>
                    <a:lnTo>
                      <a:pt x="155" y="139"/>
                    </a:lnTo>
                    <a:lnTo>
                      <a:pt x="154" y="139"/>
                    </a:lnTo>
                    <a:lnTo>
                      <a:pt x="144" y="132"/>
                    </a:lnTo>
                    <a:lnTo>
                      <a:pt x="130" y="132"/>
                    </a:lnTo>
                    <a:lnTo>
                      <a:pt x="111" y="136"/>
                    </a:lnTo>
                    <a:lnTo>
                      <a:pt x="108" y="139"/>
                    </a:lnTo>
                    <a:lnTo>
                      <a:pt x="108" y="140"/>
                    </a:lnTo>
                    <a:lnTo>
                      <a:pt x="107" y="146"/>
                    </a:lnTo>
                    <a:lnTo>
                      <a:pt x="103" y="152"/>
                    </a:lnTo>
                    <a:lnTo>
                      <a:pt x="104" y="154"/>
                    </a:lnTo>
                    <a:lnTo>
                      <a:pt x="104" y="158"/>
                    </a:lnTo>
                    <a:lnTo>
                      <a:pt x="104" y="161"/>
                    </a:lnTo>
                    <a:lnTo>
                      <a:pt x="100" y="168"/>
                    </a:lnTo>
                    <a:lnTo>
                      <a:pt x="100" y="173"/>
                    </a:lnTo>
                    <a:lnTo>
                      <a:pt x="97" y="170"/>
                    </a:lnTo>
                    <a:lnTo>
                      <a:pt x="90" y="170"/>
                    </a:lnTo>
                    <a:lnTo>
                      <a:pt x="83" y="170"/>
                    </a:lnTo>
                    <a:lnTo>
                      <a:pt x="80" y="173"/>
                    </a:lnTo>
                    <a:lnTo>
                      <a:pt x="80" y="176"/>
                    </a:lnTo>
                    <a:lnTo>
                      <a:pt x="79" y="179"/>
                    </a:lnTo>
                    <a:lnTo>
                      <a:pt x="79" y="180"/>
                    </a:lnTo>
                    <a:lnTo>
                      <a:pt x="78" y="183"/>
                    </a:lnTo>
                    <a:lnTo>
                      <a:pt x="78" y="180"/>
                    </a:lnTo>
                    <a:lnTo>
                      <a:pt x="75" y="175"/>
                    </a:lnTo>
                    <a:lnTo>
                      <a:pt x="75" y="172"/>
                    </a:lnTo>
                    <a:lnTo>
                      <a:pt x="72" y="172"/>
                    </a:lnTo>
                    <a:lnTo>
                      <a:pt x="68" y="172"/>
                    </a:lnTo>
                    <a:lnTo>
                      <a:pt x="64" y="172"/>
                    </a:lnTo>
                    <a:lnTo>
                      <a:pt x="62" y="172"/>
                    </a:lnTo>
                    <a:lnTo>
                      <a:pt x="58" y="173"/>
                    </a:lnTo>
                    <a:lnTo>
                      <a:pt x="56" y="169"/>
                    </a:lnTo>
                    <a:lnTo>
                      <a:pt x="51" y="170"/>
                    </a:lnTo>
                    <a:lnTo>
                      <a:pt x="46" y="176"/>
                    </a:lnTo>
                    <a:lnTo>
                      <a:pt x="44" y="181"/>
                    </a:lnTo>
                    <a:lnTo>
                      <a:pt x="43" y="183"/>
                    </a:lnTo>
                    <a:lnTo>
                      <a:pt x="43" y="183"/>
                    </a:lnTo>
                    <a:lnTo>
                      <a:pt x="40" y="183"/>
                    </a:lnTo>
                    <a:lnTo>
                      <a:pt x="39" y="186"/>
                    </a:lnTo>
                    <a:lnTo>
                      <a:pt x="36" y="186"/>
                    </a:lnTo>
                    <a:lnTo>
                      <a:pt x="27" y="159"/>
                    </a:lnTo>
                    <a:lnTo>
                      <a:pt x="20" y="152"/>
                    </a:lnTo>
                    <a:lnTo>
                      <a:pt x="18" y="150"/>
                    </a:lnTo>
                    <a:lnTo>
                      <a:pt x="21" y="143"/>
                    </a:lnTo>
                    <a:lnTo>
                      <a:pt x="20" y="140"/>
                    </a:lnTo>
                    <a:lnTo>
                      <a:pt x="21" y="137"/>
                    </a:lnTo>
                    <a:lnTo>
                      <a:pt x="21" y="134"/>
                    </a:lnTo>
                    <a:lnTo>
                      <a:pt x="15" y="130"/>
                    </a:lnTo>
                    <a:lnTo>
                      <a:pt x="13" y="126"/>
                    </a:lnTo>
                    <a:lnTo>
                      <a:pt x="13" y="122"/>
                    </a:lnTo>
                    <a:lnTo>
                      <a:pt x="11" y="121"/>
                    </a:lnTo>
                    <a:lnTo>
                      <a:pt x="13" y="118"/>
                    </a:lnTo>
                    <a:lnTo>
                      <a:pt x="11" y="115"/>
                    </a:lnTo>
                    <a:lnTo>
                      <a:pt x="10" y="115"/>
                    </a:lnTo>
                    <a:lnTo>
                      <a:pt x="7" y="112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7" y="107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6" y="101"/>
                    </a:lnTo>
                    <a:lnTo>
                      <a:pt x="9" y="99"/>
                    </a:lnTo>
                    <a:lnTo>
                      <a:pt x="11" y="96"/>
                    </a:lnTo>
                    <a:lnTo>
                      <a:pt x="11" y="93"/>
                    </a:lnTo>
                    <a:lnTo>
                      <a:pt x="9" y="83"/>
                    </a:lnTo>
                    <a:lnTo>
                      <a:pt x="10" y="82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7" y="74"/>
                    </a:lnTo>
                    <a:lnTo>
                      <a:pt x="9" y="72"/>
                    </a:lnTo>
                    <a:lnTo>
                      <a:pt x="10" y="67"/>
                    </a:lnTo>
                    <a:lnTo>
                      <a:pt x="10" y="58"/>
                    </a:lnTo>
                    <a:lnTo>
                      <a:pt x="9" y="56"/>
                    </a:lnTo>
                    <a:lnTo>
                      <a:pt x="10" y="52"/>
                    </a:lnTo>
                    <a:lnTo>
                      <a:pt x="10" y="42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0" y="18"/>
                    </a:lnTo>
                    <a:lnTo>
                      <a:pt x="9" y="18"/>
                    </a:lnTo>
                    <a:lnTo>
                      <a:pt x="13" y="20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1" y="14"/>
                    </a:lnTo>
                    <a:lnTo>
                      <a:pt x="24" y="14"/>
                    </a:lnTo>
                    <a:lnTo>
                      <a:pt x="28" y="13"/>
                    </a:lnTo>
                    <a:lnTo>
                      <a:pt x="31" y="7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0" name="Freeform 1355"/>
              <p:cNvSpPr>
                <a:spLocks/>
              </p:cNvSpPr>
              <p:nvPr/>
            </p:nvSpPr>
            <p:spPr bwMode="auto">
              <a:xfrm>
                <a:off x="3188360" y="4414150"/>
                <a:ext cx="167488" cy="176381"/>
              </a:xfrm>
              <a:custGeom>
                <a:avLst/>
                <a:gdLst>
                  <a:gd name="T0" fmla="*/ 44 w 113"/>
                  <a:gd name="T1" fmla="*/ 0 h 119"/>
                  <a:gd name="T2" fmla="*/ 55 w 113"/>
                  <a:gd name="T3" fmla="*/ 7 h 119"/>
                  <a:gd name="T4" fmla="*/ 58 w 113"/>
                  <a:gd name="T5" fmla="*/ 12 h 119"/>
                  <a:gd name="T6" fmla="*/ 61 w 113"/>
                  <a:gd name="T7" fmla="*/ 19 h 119"/>
                  <a:gd name="T8" fmla="*/ 62 w 113"/>
                  <a:gd name="T9" fmla="*/ 31 h 119"/>
                  <a:gd name="T10" fmla="*/ 62 w 113"/>
                  <a:gd name="T11" fmla="*/ 37 h 119"/>
                  <a:gd name="T12" fmla="*/ 67 w 113"/>
                  <a:gd name="T13" fmla="*/ 40 h 119"/>
                  <a:gd name="T14" fmla="*/ 76 w 113"/>
                  <a:gd name="T15" fmla="*/ 40 h 119"/>
                  <a:gd name="T16" fmla="*/ 85 w 113"/>
                  <a:gd name="T17" fmla="*/ 38 h 119"/>
                  <a:gd name="T18" fmla="*/ 92 w 113"/>
                  <a:gd name="T19" fmla="*/ 43 h 119"/>
                  <a:gd name="T20" fmla="*/ 96 w 113"/>
                  <a:gd name="T21" fmla="*/ 59 h 119"/>
                  <a:gd name="T22" fmla="*/ 101 w 113"/>
                  <a:gd name="T23" fmla="*/ 65 h 119"/>
                  <a:gd name="T24" fmla="*/ 109 w 113"/>
                  <a:gd name="T25" fmla="*/ 63 h 119"/>
                  <a:gd name="T26" fmla="*/ 113 w 113"/>
                  <a:gd name="T27" fmla="*/ 66 h 119"/>
                  <a:gd name="T28" fmla="*/ 112 w 113"/>
                  <a:gd name="T29" fmla="*/ 80 h 119"/>
                  <a:gd name="T30" fmla="*/ 110 w 113"/>
                  <a:gd name="T31" fmla="*/ 83 h 119"/>
                  <a:gd name="T32" fmla="*/ 110 w 113"/>
                  <a:gd name="T33" fmla="*/ 85 h 119"/>
                  <a:gd name="T34" fmla="*/ 109 w 113"/>
                  <a:gd name="T35" fmla="*/ 87 h 119"/>
                  <a:gd name="T36" fmla="*/ 109 w 113"/>
                  <a:gd name="T37" fmla="*/ 92 h 119"/>
                  <a:gd name="T38" fmla="*/ 106 w 113"/>
                  <a:gd name="T39" fmla="*/ 99 h 119"/>
                  <a:gd name="T40" fmla="*/ 103 w 113"/>
                  <a:gd name="T41" fmla="*/ 105 h 119"/>
                  <a:gd name="T42" fmla="*/ 96 w 113"/>
                  <a:gd name="T43" fmla="*/ 113 h 119"/>
                  <a:gd name="T44" fmla="*/ 91 w 113"/>
                  <a:gd name="T45" fmla="*/ 114 h 119"/>
                  <a:gd name="T46" fmla="*/ 88 w 113"/>
                  <a:gd name="T47" fmla="*/ 119 h 119"/>
                  <a:gd name="T48" fmla="*/ 84 w 113"/>
                  <a:gd name="T49" fmla="*/ 117 h 119"/>
                  <a:gd name="T50" fmla="*/ 76 w 113"/>
                  <a:gd name="T51" fmla="*/ 116 h 119"/>
                  <a:gd name="T52" fmla="*/ 59 w 113"/>
                  <a:gd name="T53" fmla="*/ 114 h 119"/>
                  <a:gd name="T54" fmla="*/ 58 w 113"/>
                  <a:gd name="T55" fmla="*/ 112 h 119"/>
                  <a:gd name="T56" fmla="*/ 63 w 113"/>
                  <a:gd name="T57" fmla="*/ 102 h 119"/>
                  <a:gd name="T58" fmla="*/ 63 w 113"/>
                  <a:gd name="T59" fmla="*/ 98 h 119"/>
                  <a:gd name="T60" fmla="*/ 69 w 113"/>
                  <a:gd name="T61" fmla="*/ 92 h 119"/>
                  <a:gd name="T62" fmla="*/ 67 w 113"/>
                  <a:gd name="T63" fmla="*/ 87 h 119"/>
                  <a:gd name="T64" fmla="*/ 61 w 113"/>
                  <a:gd name="T65" fmla="*/ 80 h 119"/>
                  <a:gd name="T66" fmla="*/ 47 w 113"/>
                  <a:gd name="T67" fmla="*/ 76 h 119"/>
                  <a:gd name="T68" fmla="*/ 38 w 113"/>
                  <a:gd name="T69" fmla="*/ 70 h 119"/>
                  <a:gd name="T70" fmla="*/ 25 w 113"/>
                  <a:gd name="T71" fmla="*/ 66 h 119"/>
                  <a:gd name="T72" fmla="*/ 20 w 113"/>
                  <a:gd name="T73" fmla="*/ 59 h 119"/>
                  <a:gd name="T74" fmla="*/ 8 w 113"/>
                  <a:gd name="T75" fmla="*/ 51 h 119"/>
                  <a:gd name="T76" fmla="*/ 3 w 113"/>
                  <a:gd name="T77" fmla="*/ 44 h 119"/>
                  <a:gd name="T78" fmla="*/ 0 w 113"/>
                  <a:gd name="T79" fmla="*/ 41 h 119"/>
                  <a:gd name="T80" fmla="*/ 4 w 113"/>
                  <a:gd name="T81" fmla="*/ 29 h 119"/>
                  <a:gd name="T82" fmla="*/ 4 w 113"/>
                  <a:gd name="T83" fmla="*/ 22 h 119"/>
                  <a:gd name="T84" fmla="*/ 7 w 113"/>
                  <a:gd name="T85" fmla="*/ 14 h 119"/>
                  <a:gd name="T86" fmla="*/ 8 w 113"/>
                  <a:gd name="T87" fmla="*/ 7 h 119"/>
                  <a:gd name="T88" fmla="*/ 30 w 113"/>
                  <a:gd name="T8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" h="119">
                    <a:moveTo>
                      <a:pt x="30" y="0"/>
                    </a:moveTo>
                    <a:lnTo>
                      <a:pt x="44" y="0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8" y="9"/>
                    </a:lnTo>
                    <a:lnTo>
                      <a:pt x="58" y="12"/>
                    </a:lnTo>
                    <a:lnTo>
                      <a:pt x="61" y="15"/>
                    </a:lnTo>
                    <a:lnTo>
                      <a:pt x="61" y="19"/>
                    </a:lnTo>
                    <a:lnTo>
                      <a:pt x="63" y="23"/>
                    </a:lnTo>
                    <a:lnTo>
                      <a:pt x="62" y="31"/>
                    </a:lnTo>
                    <a:lnTo>
                      <a:pt x="63" y="34"/>
                    </a:lnTo>
                    <a:lnTo>
                      <a:pt x="62" y="37"/>
                    </a:lnTo>
                    <a:lnTo>
                      <a:pt x="63" y="40"/>
                    </a:lnTo>
                    <a:lnTo>
                      <a:pt x="67" y="40"/>
                    </a:lnTo>
                    <a:lnTo>
                      <a:pt x="70" y="41"/>
                    </a:lnTo>
                    <a:lnTo>
                      <a:pt x="76" y="40"/>
                    </a:lnTo>
                    <a:lnTo>
                      <a:pt x="80" y="41"/>
                    </a:lnTo>
                    <a:lnTo>
                      <a:pt x="85" y="38"/>
                    </a:lnTo>
                    <a:lnTo>
                      <a:pt x="90" y="41"/>
                    </a:lnTo>
                    <a:lnTo>
                      <a:pt x="92" y="43"/>
                    </a:lnTo>
                    <a:lnTo>
                      <a:pt x="92" y="45"/>
                    </a:lnTo>
                    <a:lnTo>
                      <a:pt x="96" y="59"/>
                    </a:lnTo>
                    <a:lnTo>
                      <a:pt x="98" y="65"/>
                    </a:lnTo>
                    <a:lnTo>
                      <a:pt x="101" y="65"/>
                    </a:lnTo>
                    <a:lnTo>
                      <a:pt x="106" y="62"/>
                    </a:lnTo>
                    <a:lnTo>
                      <a:pt x="109" y="63"/>
                    </a:lnTo>
                    <a:lnTo>
                      <a:pt x="110" y="65"/>
                    </a:lnTo>
                    <a:lnTo>
                      <a:pt x="113" y="66"/>
                    </a:lnTo>
                    <a:lnTo>
                      <a:pt x="112" y="67"/>
                    </a:lnTo>
                    <a:lnTo>
                      <a:pt x="112" y="80"/>
                    </a:lnTo>
                    <a:lnTo>
                      <a:pt x="110" y="81"/>
                    </a:lnTo>
                    <a:lnTo>
                      <a:pt x="110" y="83"/>
                    </a:lnTo>
                    <a:lnTo>
                      <a:pt x="110" y="84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09" y="87"/>
                    </a:lnTo>
                    <a:lnTo>
                      <a:pt x="109" y="91"/>
                    </a:lnTo>
                    <a:lnTo>
                      <a:pt x="109" y="92"/>
                    </a:lnTo>
                    <a:lnTo>
                      <a:pt x="109" y="98"/>
                    </a:lnTo>
                    <a:lnTo>
                      <a:pt x="106" y="99"/>
                    </a:lnTo>
                    <a:lnTo>
                      <a:pt x="105" y="102"/>
                    </a:lnTo>
                    <a:lnTo>
                      <a:pt x="103" y="105"/>
                    </a:lnTo>
                    <a:lnTo>
                      <a:pt x="98" y="109"/>
                    </a:lnTo>
                    <a:lnTo>
                      <a:pt x="96" y="113"/>
                    </a:lnTo>
                    <a:lnTo>
                      <a:pt x="95" y="116"/>
                    </a:lnTo>
                    <a:lnTo>
                      <a:pt x="91" y="114"/>
                    </a:lnTo>
                    <a:lnTo>
                      <a:pt x="91" y="116"/>
                    </a:lnTo>
                    <a:lnTo>
                      <a:pt x="88" y="119"/>
                    </a:lnTo>
                    <a:lnTo>
                      <a:pt x="87" y="117"/>
                    </a:lnTo>
                    <a:lnTo>
                      <a:pt x="84" y="117"/>
                    </a:lnTo>
                    <a:lnTo>
                      <a:pt x="81" y="119"/>
                    </a:lnTo>
                    <a:lnTo>
                      <a:pt x="76" y="116"/>
                    </a:lnTo>
                    <a:lnTo>
                      <a:pt x="69" y="113"/>
                    </a:lnTo>
                    <a:lnTo>
                      <a:pt x="59" y="114"/>
                    </a:lnTo>
                    <a:lnTo>
                      <a:pt x="56" y="114"/>
                    </a:lnTo>
                    <a:lnTo>
                      <a:pt x="58" y="112"/>
                    </a:lnTo>
                    <a:lnTo>
                      <a:pt x="62" y="108"/>
                    </a:lnTo>
                    <a:lnTo>
                      <a:pt x="63" y="102"/>
                    </a:lnTo>
                    <a:lnTo>
                      <a:pt x="62" y="99"/>
                    </a:lnTo>
                    <a:lnTo>
                      <a:pt x="63" y="98"/>
                    </a:lnTo>
                    <a:lnTo>
                      <a:pt x="66" y="96"/>
                    </a:lnTo>
                    <a:lnTo>
                      <a:pt x="69" y="92"/>
                    </a:lnTo>
                    <a:lnTo>
                      <a:pt x="69" y="90"/>
                    </a:lnTo>
                    <a:lnTo>
                      <a:pt x="67" y="87"/>
                    </a:lnTo>
                    <a:lnTo>
                      <a:pt x="63" y="84"/>
                    </a:lnTo>
                    <a:lnTo>
                      <a:pt x="61" y="80"/>
                    </a:lnTo>
                    <a:lnTo>
                      <a:pt x="52" y="78"/>
                    </a:lnTo>
                    <a:lnTo>
                      <a:pt x="47" y="76"/>
                    </a:lnTo>
                    <a:lnTo>
                      <a:pt x="41" y="70"/>
                    </a:lnTo>
                    <a:lnTo>
                      <a:pt x="38" y="70"/>
                    </a:lnTo>
                    <a:lnTo>
                      <a:pt x="33" y="67"/>
                    </a:lnTo>
                    <a:lnTo>
                      <a:pt x="25" y="66"/>
                    </a:lnTo>
                    <a:lnTo>
                      <a:pt x="23" y="62"/>
                    </a:lnTo>
                    <a:lnTo>
                      <a:pt x="20" y="59"/>
                    </a:lnTo>
                    <a:lnTo>
                      <a:pt x="16" y="59"/>
                    </a:lnTo>
                    <a:lnTo>
                      <a:pt x="8" y="51"/>
                    </a:lnTo>
                    <a:lnTo>
                      <a:pt x="5" y="45"/>
                    </a:lnTo>
                    <a:lnTo>
                      <a:pt x="3" y="44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4" y="29"/>
                    </a:lnTo>
                    <a:lnTo>
                      <a:pt x="4" y="26"/>
                    </a:lnTo>
                    <a:lnTo>
                      <a:pt x="4" y="22"/>
                    </a:lnTo>
                    <a:lnTo>
                      <a:pt x="3" y="20"/>
                    </a:lnTo>
                    <a:lnTo>
                      <a:pt x="7" y="14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1" name="Freeform 1356"/>
              <p:cNvSpPr>
                <a:spLocks/>
              </p:cNvSpPr>
              <p:nvPr/>
            </p:nvSpPr>
            <p:spPr bwMode="auto">
              <a:xfrm>
                <a:off x="3290632" y="4643889"/>
                <a:ext cx="97825" cy="112646"/>
              </a:xfrm>
              <a:custGeom>
                <a:avLst/>
                <a:gdLst>
                  <a:gd name="T0" fmla="*/ 19 w 66"/>
                  <a:gd name="T1" fmla="*/ 1 h 76"/>
                  <a:gd name="T2" fmla="*/ 25 w 66"/>
                  <a:gd name="T3" fmla="*/ 6 h 76"/>
                  <a:gd name="T4" fmla="*/ 30 w 66"/>
                  <a:gd name="T5" fmla="*/ 15 h 76"/>
                  <a:gd name="T6" fmla="*/ 34 w 66"/>
                  <a:gd name="T7" fmla="*/ 12 h 76"/>
                  <a:gd name="T8" fmla="*/ 39 w 66"/>
                  <a:gd name="T9" fmla="*/ 17 h 76"/>
                  <a:gd name="T10" fmla="*/ 45 w 66"/>
                  <a:gd name="T11" fmla="*/ 20 h 76"/>
                  <a:gd name="T12" fmla="*/ 48 w 66"/>
                  <a:gd name="T13" fmla="*/ 27 h 76"/>
                  <a:gd name="T14" fmla="*/ 57 w 66"/>
                  <a:gd name="T15" fmla="*/ 29 h 76"/>
                  <a:gd name="T16" fmla="*/ 62 w 66"/>
                  <a:gd name="T17" fmla="*/ 37 h 76"/>
                  <a:gd name="T18" fmla="*/ 65 w 66"/>
                  <a:gd name="T19" fmla="*/ 42 h 76"/>
                  <a:gd name="T20" fmla="*/ 63 w 66"/>
                  <a:gd name="T21" fmla="*/ 51 h 76"/>
                  <a:gd name="T22" fmla="*/ 65 w 66"/>
                  <a:gd name="T23" fmla="*/ 52 h 76"/>
                  <a:gd name="T24" fmla="*/ 66 w 66"/>
                  <a:gd name="T25" fmla="*/ 55 h 76"/>
                  <a:gd name="T26" fmla="*/ 63 w 66"/>
                  <a:gd name="T27" fmla="*/ 58 h 76"/>
                  <a:gd name="T28" fmla="*/ 61 w 66"/>
                  <a:gd name="T29" fmla="*/ 64 h 76"/>
                  <a:gd name="T30" fmla="*/ 61 w 66"/>
                  <a:gd name="T31" fmla="*/ 66 h 76"/>
                  <a:gd name="T32" fmla="*/ 57 w 66"/>
                  <a:gd name="T33" fmla="*/ 71 h 76"/>
                  <a:gd name="T34" fmla="*/ 50 w 66"/>
                  <a:gd name="T35" fmla="*/ 73 h 76"/>
                  <a:gd name="T36" fmla="*/ 50 w 66"/>
                  <a:gd name="T37" fmla="*/ 74 h 76"/>
                  <a:gd name="T38" fmla="*/ 45 w 66"/>
                  <a:gd name="T39" fmla="*/ 76 h 76"/>
                  <a:gd name="T40" fmla="*/ 43 w 66"/>
                  <a:gd name="T41" fmla="*/ 74 h 76"/>
                  <a:gd name="T42" fmla="*/ 39 w 66"/>
                  <a:gd name="T43" fmla="*/ 73 h 76"/>
                  <a:gd name="T44" fmla="*/ 32 w 66"/>
                  <a:gd name="T45" fmla="*/ 76 h 76"/>
                  <a:gd name="T46" fmla="*/ 29 w 66"/>
                  <a:gd name="T47" fmla="*/ 74 h 76"/>
                  <a:gd name="T48" fmla="*/ 29 w 66"/>
                  <a:gd name="T49" fmla="*/ 73 h 76"/>
                  <a:gd name="T50" fmla="*/ 25 w 66"/>
                  <a:gd name="T51" fmla="*/ 71 h 76"/>
                  <a:gd name="T52" fmla="*/ 18 w 66"/>
                  <a:gd name="T53" fmla="*/ 69 h 76"/>
                  <a:gd name="T54" fmla="*/ 11 w 66"/>
                  <a:gd name="T55" fmla="*/ 70 h 76"/>
                  <a:gd name="T56" fmla="*/ 5 w 66"/>
                  <a:gd name="T57" fmla="*/ 66 h 76"/>
                  <a:gd name="T58" fmla="*/ 0 w 66"/>
                  <a:gd name="T59" fmla="*/ 55 h 76"/>
                  <a:gd name="T60" fmla="*/ 0 w 66"/>
                  <a:gd name="T61" fmla="*/ 49 h 76"/>
                  <a:gd name="T62" fmla="*/ 3 w 66"/>
                  <a:gd name="T63" fmla="*/ 47 h 76"/>
                  <a:gd name="T64" fmla="*/ 1 w 66"/>
                  <a:gd name="T65" fmla="*/ 40 h 76"/>
                  <a:gd name="T66" fmla="*/ 3 w 66"/>
                  <a:gd name="T67" fmla="*/ 33 h 76"/>
                  <a:gd name="T68" fmla="*/ 3 w 66"/>
                  <a:gd name="T69" fmla="*/ 26 h 76"/>
                  <a:gd name="T70" fmla="*/ 3 w 66"/>
                  <a:gd name="T71" fmla="*/ 22 h 76"/>
                  <a:gd name="T72" fmla="*/ 3 w 66"/>
                  <a:gd name="T73" fmla="*/ 13 h 76"/>
                  <a:gd name="T74" fmla="*/ 3 w 66"/>
                  <a:gd name="T75" fmla="*/ 8 h 76"/>
                  <a:gd name="T76" fmla="*/ 7 w 66"/>
                  <a:gd name="T77" fmla="*/ 1 h 76"/>
                  <a:gd name="T78" fmla="*/ 8 w 66"/>
                  <a:gd name="T79" fmla="*/ 1 h 76"/>
                  <a:gd name="T80" fmla="*/ 16 w 66"/>
                  <a:gd name="T8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6" h="76">
                    <a:moveTo>
                      <a:pt x="16" y="0"/>
                    </a:moveTo>
                    <a:lnTo>
                      <a:pt x="19" y="1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11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2"/>
                    </a:lnTo>
                    <a:lnTo>
                      <a:pt x="36" y="13"/>
                    </a:lnTo>
                    <a:lnTo>
                      <a:pt x="39" y="17"/>
                    </a:lnTo>
                    <a:lnTo>
                      <a:pt x="43" y="19"/>
                    </a:lnTo>
                    <a:lnTo>
                      <a:pt x="45" y="20"/>
                    </a:lnTo>
                    <a:lnTo>
                      <a:pt x="48" y="23"/>
                    </a:lnTo>
                    <a:lnTo>
                      <a:pt x="48" y="27"/>
                    </a:lnTo>
                    <a:lnTo>
                      <a:pt x="51" y="26"/>
                    </a:lnTo>
                    <a:lnTo>
                      <a:pt x="57" y="29"/>
                    </a:lnTo>
                    <a:lnTo>
                      <a:pt x="59" y="33"/>
                    </a:lnTo>
                    <a:lnTo>
                      <a:pt x="62" y="37"/>
                    </a:lnTo>
                    <a:lnTo>
                      <a:pt x="65" y="40"/>
                    </a:lnTo>
                    <a:lnTo>
                      <a:pt x="65" y="42"/>
                    </a:lnTo>
                    <a:lnTo>
                      <a:pt x="62" y="47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6" y="55"/>
                    </a:lnTo>
                    <a:lnTo>
                      <a:pt x="63" y="58"/>
                    </a:lnTo>
                    <a:lnTo>
                      <a:pt x="63" y="62"/>
                    </a:lnTo>
                    <a:lnTo>
                      <a:pt x="61" y="64"/>
                    </a:lnTo>
                    <a:lnTo>
                      <a:pt x="59" y="66"/>
                    </a:lnTo>
                    <a:lnTo>
                      <a:pt x="61" y="66"/>
                    </a:lnTo>
                    <a:lnTo>
                      <a:pt x="59" y="67"/>
                    </a:lnTo>
                    <a:lnTo>
                      <a:pt x="57" y="71"/>
                    </a:lnTo>
                    <a:lnTo>
                      <a:pt x="51" y="73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0" y="74"/>
                    </a:lnTo>
                    <a:lnTo>
                      <a:pt x="48" y="76"/>
                    </a:lnTo>
                    <a:lnTo>
                      <a:pt x="45" y="76"/>
                    </a:lnTo>
                    <a:lnTo>
                      <a:pt x="44" y="74"/>
                    </a:lnTo>
                    <a:lnTo>
                      <a:pt x="43" y="74"/>
                    </a:lnTo>
                    <a:lnTo>
                      <a:pt x="41" y="74"/>
                    </a:lnTo>
                    <a:lnTo>
                      <a:pt x="39" y="73"/>
                    </a:lnTo>
                    <a:lnTo>
                      <a:pt x="34" y="74"/>
                    </a:lnTo>
                    <a:lnTo>
                      <a:pt x="32" y="76"/>
                    </a:lnTo>
                    <a:lnTo>
                      <a:pt x="29" y="76"/>
                    </a:lnTo>
                    <a:lnTo>
                      <a:pt x="29" y="74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6" y="71"/>
                    </a:lnTo>
                    <a:lnTo>
                      <a:pt x="25" y="71"/>
                    </a:lnTo>
                    <a:lnTo>
                      <a:pt x="22" y="70"/>
                    </a:lnTo>
                    <a:lnTo>
                      <a:pt x="18" y="69"/>
                    </a:lnTo>
                    <a:lnTo>
                      <a:pt x="12" y="70"/>
                    </a:lnTo>
                    <a:lnTo>
                      <a:pt x="11" y="70"/>
                    </a:lnTo>
                    <a:lnTo>
                      <a:pt x="7" y="66"/>
                    </a:lnTo>
                    <a:lnTo>
                      <a:pt x="5" y="66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1" y="40"/>
                    </a:lnTo>
                    <a:lnTo>
                      <a:pt x="1" y="34"/>
                    </a:lnTo>
                    <a:lnTo>
                      <a:pt x="3" y="33"/>
                    </a:lnTo>
                    <a:lnTo>
                      <a:pt x="1" y="29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16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2" name="Freeform 1357"/>
              <p:cNvSpPr>
                <a:spLocks/>
              </p:cNvSpPr>
              <p:nvPr/>
            </p:nvSpPr>
            <p:spPr bwMode="auto">
              <a:xfrm>
                <a:off x="3054963" y="4468991"/>
                <a:ext cx="312742" cy="738130"/>
              </a:xfrm>
              <a:custGeom>
                <a:avLst/>
                <a:gdLst>
                  <a:gd name="T0" fmla="*/ 65 w 211"/>
                  <a:gd name="T1" fmla="*/ 6 h 498"/>
                  <a:gd name="T2" fmla="*/ 80 w 211"/>
                  <a:gd name="T3" fmla="*/ 1 h 498"/>
                  <a:gd name="T4" fmla="*/ 110 w 211"/>
                  <a:gd name="T5" fmla="*/ 22 h 498"/>
                  <a:gd name="T6" fmla="*/ 151 w 211"/>
                  <a:gd name="T7" fmla="*/ 43 h 498"/>
                  <a:gd name="T8" fmla="*/ 153 w 211"/>
                  <a:gd name="T9" fmla="*/ 65 h 498"/>
                  <a:gd name="T10" fmla="*/ 174 w 211"/>
                  <a:gd name="T11" fmla="*/ 80 h 498"/>
                  <a:gd name="T12" fmla="*/ 193 w 211"/>
                  <a:gd name="T13" fmla="*/ 68 h 498"/>
                  <a:gd name="T14" fmla="*/ 202 w 211"/>
                  <a:gd name="T15" fmla="*/ 48 h 498"/>
                  <a:gd name="T16" fmla="*/ 209 w 211"/>
                  <a:gd name="T17" fmla="*/ 73 h 498"/>
                  <a:gd name="T18" fmla="*/ 188 w 211"/>
                  <a:gd name="T19" fmla="*/ 87 h 498"/>
                  <a:gd name="T20" fmla="*/ 177 w 211"/>
                  <a:gd name="T21" fmla="*/ 102 h 498"/>
                  <a:gd name="T22" fmla="*/ 166 w 211"/>
                  <a:gd name="T23" fmla="*/ 119 h 498"/>
                  <a:gd name="T24" fmla="*/ 162 w 211"/>
                  <a:gd name="T25" fmla="*/ 144 h 498"/>
                  <a:gd name="T26" fmla="*/ 159 w 211"/>
                  <a:gd name="T27" fmla="*/ 167 h 498"/>
                  <a:gd name="T28" fmla="*/ 159 w 211"/>
                  <a:gd name="T29" fmla="*/ 184 h 498"/>
                  <a:gd name="T30" fmla="*/ 177 w 211"/>
                  <a:gd name="T31" fmla="*/ 212 h 498"/>
                  <a:gd name="T32" fmla="*/ 186 w 211"/>
                  <a:gd name="T33" fmla="*/ 225 h 498"/>
                  <a:gd name="T34" fmla="*/ 180 w 211"/>
                  <a:gd name="T35" fmla="*/ 245 h 498"/>
                  <a:gd name="T36" fmla="*/ 138 w 211"/>
                  <a:gd name="T37" fmla="*/ 257 h 498"/>
                  <a:gd name="T38" fmla="*/ 122 w 211"/>
                  <a:gd name="T39" fmla="*/ 256 h 498"/>
                  <a:gd name="T40" fmla="*/ 124 w 211"/>
                  <a:gd name="T41" fmla="*/ 270 h 498"/>
                  <a:gd name="T42" fmla="*/ 124 w 211"/>
                  <a:gd name="T43" fmla="*/ 285 h 498"/>
                  <a:gd name="T44" fmla="*/ 105 w 211"/>
                  <a:gd name="T45" fmla="*/ 296 h 498"/>
                  <a:gd name="T46" fmla="*/ 88 w 211"/>
                  <a:gd name="T47" fmla="*/ 296 h 498"/>
                  <a:gd name="T48" fmla="*/ 99 w 211"/>
                  <a:gd name="T49" fmla="*/ 314 h 498"/>
                  <a:gd name="T50" fmla="*/ 105 w 211"/>
                  <a:gd name="T51" fmla="*/ 311 h 498"/>
                  <a:gd name="T52" fmla="*/ 112 w 211"/>
                  <a:gd name="T53" fmla="*/ 323 h 498"/>
                  <a:gd name="T54" fmla="*/ 95 w 211"/>
                  <a:gd name="T55" fmla="*/ 322 h 498"/>
                  <a:gd name="T56" fmla="*/ 94 w 211"/>
                  <a:gd name="T57" fmla="*/ 333 h 498"/>
                  <a:gd name="T58" fmla="*/ 97 w 211"/>
                  <a:gd name="T59" fmla="*/ 351 h 498"/>
                  <a:gd name="T60" fmla="*/ 95 w 211"/>
                  <a:gd name="T61" fmla="*/ 362 h 498"/>
                  <a:gd name="T62" fmla="*/ 75 w 211"/>
                  <a:gd name="T63" fmla="*/ 370 h 498"/>
                  <a:gd name="T64" fmla="*/ 77 w 211"/>
                  <a:gd name="T65" fmla="*/ 391 h 498"/>
                  <a:gd name="T66" fmla="*/ 98 w 211"/>
                  <a:gd name="T67" fmla="*/ 401 h 498"/>
                  <a:gd name="T68" fmla="*/ 99 w 211"/>
                  <a:gd name="T69" fmla="*/ 415 h 498"/>
                  <a:gd name="T70" fmla="*/ 91 w 211"/>
                  <a:gd name="T71" fmla="*/ 429 h 498"/>
                  <a:gd name="T72" fmla="*/ 84 w 211"/>
                  <a:gd name="T73" fmla="*/ 441 h 498"/>
                  <a:gd name="T74" fmla="*/ 73 w 211"/>
                  <a:gd name="T75" fmla="*/ 451 h 498"/>
                  <a:gd name="T76" fmla="*/ 72 w 211"/>
                  <a:gd name="T77" fmla="*/ 473 h 498"/>
                  <a:gd name="T78" fmla="*/ 77 w 211"/>
                  <a:gd name="T79" fmla="*/ 488 h 498"/>
                  <a:gd name="T80" fmla="*/ 75 w 211"/>
                  <a:gd name="T81" fmla="*/ 492 h 498"/>
                  <a:gd name="T82" fmla="*/ 33 w 211"/>
                  <a:gd name="T83" fmla="*/ 478 h 498"/>
                  <a:gd name="T84" fmla="*/ 14 w 211"/>
                  <a:gd name="T85" fmla="*/ 456 h 498"/>
                  <a:gd name="T86" fmla="*/ 25 w 211"/>
                  <a:gd name="T87" fmla="*/ 408 h 498"/>
                  <a:gd name="T88" fmla="*/ 23 w 211"/>
                  <a:gd name="T89" fmla="*/ 373 h 498"/>
                  <a:gd name="T90" fmla="*/ 18 w 211"/>
                  <a:gd name="T91" fmla="*/ 359 h 498"/>
                  <a:gd name="T92" fmla="*/ 11 w 211"/>
                  <a:gd name="T93" fmla="*/ 339 h 498"/>
                  <a:gd name="T94" fmla="*/ 5 w 211"/>
                  <a:gd name="T95" fmla="*/ 308 h 498"/>
                  <a:gd name="T96" fmla="*/ 11 w 211"/>
                  <a:gd name="T97" fmla="*/ 260 h 498"/>
                  <a:gd name="T98" fmla="*/ 11 w 211"/>
                  <a:gd name="T99" fmla="*/ 210 h 498"/>
                  <a:gd name="T100" fmla="*/ 12 w 211"/>
                  <a:gd name="T101" fmla="*/ 173 h 498"/>
                  <a:gd name="T102" fmla="*/ 0 w 211"/>
                  <a:gd name="T103" fmla="*/ 137 h 498"/>
                  <a:gd name="T104" fmla="*/ 7 w 211"/>
                  <a:gd name="T105" fmla="*/ 95 h 498"/>
                  <a:gd name="T106" fmla="*/ 18 w 211"/>
                  <a:gd name="T107" fmla="*/ 69 h 498"/>
                  <a:gd name="T108" fmla="*/ 17 w 211"/>
                  <a:gd name="T109" fmla="*/ 47 h 498"/>
                  <a:gd name="T110" fmla="*/ 41 w 211"/>
                  <a:gd name="T111" fmla="*/ 1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1" h="498">
                    <a:moveTo>
                      <a:pt x="46" y="0"/>
                    </a:moveTo>
                    <a:lnTo>
                      <a:pt x="48" y="4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8" y="3"/>
                    </a:lnTo>
                    <a:lnTo>
                      <a:pt x="62" y="3"/>
                    </a:lnTo>
                    <a:lnTo>
                      <a:pt x="65" y="3"/>
                    </a:lnTo>
                    <a:lnTo>
                      <a:pt x="65" y="6"/>
                    </a:lnTo>
                    <a:lnTo>
                      <a:pt x="68" y="11"/>
                    </a:lnTo>
                    <a:lnTo>
                      <a:pt x="68" y="14"/>
                    </a:lnTo>
                    <a:lnTo>
                      <a:pt x="69" y="11"/>
                    </a:lnTo>
                    <a:lnTo>
                      <a:pt x="69" y="10"/>
                    </a:lnTo>
                    <a:lnTo>
                      <a:pt x="70" y="7"/>
                    </a:lnTo>
                    <a:lnTo>
                      <a:pt x="70" y="4"/>
                    </a:lnTo>
                    <a:lnTo>
                      <a:pt x="73" y="1"/>
                    </a:lnTo>
                    <a:lnTo>
                      <a:pt x="80" y="1"/>
                    </a:lnTo>
                    <a:lnTo>
                      <a:pt x="87" y="1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3" y="7"/>
                    </a:lnTo>
                    <a:lnTo>
                      <a:pt x="95" y="8"/>
                    </a:lnTo>
                    <a:lnTo>
                      <a:pt x="98" y="14"/>
                    </a:lnTo>
                    <a:lnTo>
                      <a:pt x="106" y="22"/>
                    </a:lnTo>
                    <a:lnTo>
                      <a:pt x="110" y="22"/>
                    </a:lnTo>
                    <a:lnTo>
                      <a:pt x="113" y="25"/>
                    </a:lnTo>
                    <a:lnTo>
                      <a:pt x="115" y="29"/>
                    </a:lnTo>
                    <a:lnTo>
                      <a:pt x="123" y="30"/>
                    </a:lnTo>
                    <a:lnTo>
                      <a:pt x="128" y="33"/>
                    </a:lnTo>
                    <a:lnTo>
                      <a:pt x="131" y="33"/>
                    </a:lnTo>
                    <a:lnTo>
                      <a:pt x="137" y="39"/>
                    </a:lnTo>
                    <a:lnTo>
                      <a:pt x="142" y="41"/>
                    </a:lnTo>
                    <a:lnTo>
                      <a:pt x="151" y="43"/>
                    </a:lnTo>
                    <a:lnTo>
                      <a:pt x="153" y="47"/>
                    </a:lnTo>
                    <a:lnTo>
                      <a:pt x="157" y="50"/>
                    </a:lnTo>
                    <a:lnTo>
                      <a:pt x="159" y="53"/>
                    </a:lnTo>
                    <a:lnTo>
                      <a:pt x="159" y="55"/>
                    </a:lnTo>
                    <a:lnTo>
                      <a:pt x="156" y="59"/>
                    </a:lnTo>
                    <a:lnTo>
                      <a:pt x="153" y="61"/>
                    </a:lnTo>
                    <a:lnTo>
                      <a:pt x="152" y="62"/>
                    </a:lnTo>
                    <a:lnTo>
                      <a:pt x="153" y="65"/>
                    </a:lnTo>
                    <a:lnTo>
                      <a:pt x="152" y="71"/>
                    </a:lnTo>
                    <a:lnTo>
                      <a:pt x="148" y="75"/>
                    </a:lnTo>
                    <a:lnTo>
                      <a:pt x="146" y="77"/>
                    </a:lnTo>
                    <a:lnTo>
                      <a:pt x="149" y="77"/>
                    </a:lnTo>
                    <a:lnTo>
                      <a:pt x="159" y="76"/>
                    </a:lnTo>
                    <a:lnTo>
                      <a:pt x="166" y="79"/>
                    </a:lnTo>
                    <a:lnTo>
                      <a:pt x="171" y="82"/>
                    </a:lnTo>
                    <a:lnTo>
                      <a:pt x="174" y="80"/>
                    </a:lnTo>
                    <a:lnTo>
                      <a:pt x="177" y="80"/>
                    </a:lnTo>
                    <a:lnTo>
                      <a:pt x="178" y="82"/>
                    </a:lnTo>
                    <a:lnTo>
                      <a:pt x="181" y="79"/>
                    </a:lnTo>
                    <a:lnTo>
                      <a:pt x="181" y="77"/>
                    </a:lnTo>
                    <a:lnTo>
                      <a:pt x="185" y="79"/>
                    </a:lnTo>
                    <a:lnTo>
                      <a:pt x="186" y="76"/>
                    </a:lnTo>
                    <a:lnTo>
                      <a:pt x="188" y="72"/>
                    </a:lnTo>
                    <a:lnTo>
                      <a:pt x="193" y="68"/>
                    </a:lnTo>
                    <a:lnTo>
                      <a:pt x="195" y="65"/>
                    </a:lnTo>
                    <a:lnTo>
                      <a:pt x="196" y="62"/>
                    </a:lnTo>
                    <a:lnTo>
                      <a:pt x="199" y="61"/>
                    </a:lnTo>
                    <a:lnTo>
                      <a:pt x="199" y="55"/>
                    </a:lnTo>
                    <a:lnTo>
                      <a:pt x="199" y="54"/>
                    </a:lnTo>
                    <a:lnTo>
                      <a:pt x="199" y="50"/>
                    </a:lnTo>
                    <a:lnTo>
                      <a:pt x="200" y="50"/>
                    </a:lnTo>
                    <a:lnTo>
                      <a:pt x="202" y="48"/>
                    </a:lnTo>
                    <a:lnTo>
                      <a:pt x="209" y="50"/>
                    </a:lnTo>
                    <a:lnTo>
                      <a:pt x="209" y="51"/>
                    </a:lnTo>
                    <a:lnTo>
                      <a:pt x="211" y="58"/>
                    </a:lnTo>
                    <a:lnTo>
                      <a:pt x="210" y="62"/>
                    </a:lnTo>
                    <a:lnTo>
                      <a:pt x="211" y="68"/>
                    </a:lnTo>
                    <a:lnTo>
                      <a:pt x="211" y="72"/>
                    </a:lnTo>
                    <a:lnTo>
                      <a:pt x="211" y="73"/>
                    </a:lnTo>
                    <a:lnTo>
                      <a:pt x="209" y="73"/>
                    </a:lnTo>
                    <a:lnTo>
                      <a:pt x="204" y="76"/>
                    </a:lnTo>
                    <a:lnTo>
                      <a:pt x="204" y="76"/>
                    </a:lnTo>
                    <a:lnTo>
                      <a:pt x="203" y="77"/>
                    </a:lnTo>
                    <a:lnTo>
                      <a:pt x="202" y="77"/>
                    </a:lnTo>
                    <a:lnTo>
                      <a:pt x="196" y="82"/>
                    </a:lnTo>
                    <a:lnTo>
                      <a:pt x="195" y="83"/>
                    </a:lnTo>
                    <a:lnTo>
                      <a:pt x="193" y="83"/>
                    </a:lnTo>
                    <a:lnTo>
                      <a:pt x="188" y="87"/>
                    </a:lnTo>
                    <a:lnTo>
                      <a:pt x="186" y="88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4" y="91"/>
                    </a:lnTo>
                    <a:lnTo>
                      <a:pt x="178" y="97"/>
                    </a:lnTo>
                    <a:lnTo>
                      <a:pt x="178" y="98"/>
                    </a:lnTo>
                    <a:lnTo>
                      <a:pt x="178" y="102"/>
                    </a:lnTo>
                    <a:lnTo>
                      <a:pt x="177" y="102"/>
                    </a:lnTo>
                    <a:lnTo>
                      <a:pt x="175" y="104"/>
                    </a:lnTo>
                    <a:lnTo>
                      <a:pt x="173" y="109"/>
                    </a:lnTo>
                    <a:lnTo>
                      <a:pt x="171" y="111"/>
                    </a:lnTo>
                    <a:lnTo>
                      <a:pt x="169" y="115"/>
                    </a:lnTo>
                    <a:lnTo>
                      <a:pt x="169" y="116"/>
                    </a:lnTo>
                    <a:lnTo>
                      <a:pt x="166" y="118"/>
                    </a:lnTo>
                    <a:lnTo>
                      <a:pt x="166" y="119"/>
                    </a:lnTo>
                    <a:lnTo>
                      <a:pt x="166" y="119"/>
                    </a:lnTo>
                    <a:lnTo>
                      <a:pt x="164" y="122"/>
                    </a:lnTo>
                    <a:lnTo>
                      <a:pt x="162" y="126"/>
                    </a:lnTo>
                    <a:lnTo>
                      <a:pt x="163" y="130"/>
                    </a:lnTo>
                    <a:lnTo>
                      <a:pt x="162" y="131"/>
                    </a:lnTo>
                    <a:lnTo>
                      <a:pt x="163" y="134"/>
                    </a:lnTo>
                    <a:lnTo>
                      <a:pt x="162" y="140"/>
                    </a:lnTo>
                    <a:lnTo>
                      <a:pt x="162" y="141"/>
                    </a:lnTo>
                    <a:lnTo>
                      <a:pt x="162" y="144"/>
                    </a:lnTo>
                    <a:lnTo>
                      <a:pt x="160" y="147"/>
                    </a:lnTo>
                    <a:lnTo>
                      <a:pt x="162" y="151"/>
                    </a:lnTo>
                    <a:lnTo>
                      <a:pt x="160" y="152"/>
                    </a:lnTo>
                    <a:lnTo>
                      <a:pt x="160" y="158"/>
                    </a:lnTo>
                    <a:lnTo>
                      <a:pt x="162" y="163"/>
                    </a:lnTo>
                    <a:lnTo>
                      <a:pt x="162" y="165"/>
                    </a:lnTo>
                    <a:lnTo>
                      <a:pt x="159" y="166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57" y="173"/>
                    </a:lnTo>
                    <a:lnTo>
                      <a:pt x="159" y="177"/>
                    </a:lnTo>
                    <a:lnTo>
                      <a:pt x="159" y="180"/>
                    </a:lnTo>
                    <a:lnTo>
                      <a:pt x="160" y="181"/>
                    </a:lnTo>
                    <a:lnTo>
                      <a:pt x="160" y="182"/>
                    </a:lnTo>
                    <a:lnTo>
                      <a:pt x="159" y="184"/>
                    </a:lnTo>
                    <a:lnTo>
                      <a:pt x="160" y="187"/>
                    </a:lnTo>
                    <a:lnTo>
                      <a:pt x="166" y="191"/>
                    </a:lnTo>
                    <a:lnTo>
                      <a:pt x="171" y="192"/>
                    </a:lnTo>
                    <a:lnTo>
                      <a:pt x="178" y="198"/>
                    </a:lnTo>
                    <a:lnTo>
                      <a:pt x="180" y="200"/>
                    </a:lnTo>
                    <a:lnTo>
                      <a:pt x="180" y="203"/>
                    </a:lnTo>
                    <a:lnTo>
                      <a:pt x="177" y="209"/>
                    </a:lnTo>
                    <a:lnTo>
                      <a:pt x="177" y="212"/>
                    </a:lnTo>
                    <a:lnTo>
                      <a:pt x="178" y="214"/>
                    </a:lnTo>
                    <a:lnTo>
                      <a:pt x="182" y="217"/>
                    </a:lnTo>
                    <a:lnTo>
                      <a:pt x="185" y="217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8" y="217"/>
                    </a:lnTo>
                    <a:lnTo>
                      <a:pt x="188" y="224"/>
                    </a:lnTo>
                    <a:lnTo>
                      <a:pt x="186" y="225"/>
                    </a:lnTo>
                    <a:lnTo>
                      <a:pt x="184" y="229"/>
                    </a:lnTo>
                    <a:lnTo>
                      <a:pt x="184" y="234"/>
                    </a:lnTo>
                    <a:lnTo>
                      <a:pt x="182" y="235"/>
                    </a:lnTo>
                    <a:lnTo>
                      <a:pt x="182" y="234"/>
                    </a:lnTo>
                    <a:lnTo>
                      <a:pt x="181" y="235"/>
                    </a:lnTo>
                    <a:lnTo>
                      <a:pt x="180" y="239"/>
                    </a:lnTo>
                    <a:lnTo>
                      <a:pt x="181" y="242"/>
                    </a:lnTo>
                    <a:lnTo>
                      <a:pt x="180" y="245"/>
                    </a:lnTo>
                    <a:lnTo>
                      <a:pt x="173" y="249"/>
                    </a:lnTo>
                    <a:lnTo>
                      <a:pt x="167" y="252"/>
                    </a:lnTo>
                    <a:lnTo>
                      <a:pt x="166" y="250"/>
                    </a:lnTo>
                    <a:lnTo>
                      <a:pt x="166" y="252"/>
                    </a:lnTo>
                    <a:lnTo>
                      <a:pt x="157" y="254"/>
                    </a:lnTo>
                    <a:lnTo>
                      <a:pt x="148" y="257"/>
                    </a:lnTo>
                    <a:lnTo>
                      <a:pt x="142" y="257"/>
                    </a:lnTo>
                    <a:lnTo>
                      <a:pt x="138" y="257"/>
                    </a:lnTo>
                    <a:lnTo>
                      <a:pt x="134" y="257"/>
                    </a:lnTo>
                    <a:lnTo>
                      <a:pt x="131" y="257"/>
                    </a:lnTo>
                    <a:lnTo>
                      <a:pt x="128" y="256"/>
                    </a:lnTo>
                    <a:lnTo>
                      <a:pt x="124" y="254"/>
                    </a:lnTo>
                    <a:lnTo>
                      <a:pt x="123" y="254"/>
                    </a:lnTo>
                    <a:lnTo>
                      <a:pt x="122" y="253"/>
                    </a:lnTo>
                    <a:lnTo>
                      <a:pt x="122" y="254"/>
                    </a:lnTo>
                    <a:lnTo>
                      <a:pt x="122" y="256"/>
                    </a:lnTo>
                    <a:lnTo>
                      <a:pt x="122" y="257"/>
                    </a:lnTo>
                    <a:lnTo>
                      <a:pt x="122" y="263"/>
                    </a:lnTo>
                    <a:lnTo>
                      <a:pt x="123" y="264"/>
                    </a:lnTo>
                    <a:lnTo>
                      <a:pt x="123" y="265"/>
                    </a:lnTo>
                    <a:lnTo>
                      <a:pt x="124" y="265"/>
                    </a:lnTo>
                    <a:lnTo>
                      <a:pt x="126" y="268"/>
                    </a:lnTo>
                    <a:lnTo>
                      <a:pt x="124" y="270"/>
                    </a:lnTo>
                    <a:lnTo>
                      <a:pt x="124" y="270"/>
                    </a:lnTo>
                    <a:lnTo>
                      <a:pt x="124" y="271"/>
                    </a:lnTo>
                    <a:lnTo>
                      <a:pt x="122" y="274"/>
                    </a:lnTo>
                    <a:lnTo>
                      <a:pt x="122" y="274"/>
                    </a:lnTo>
                    <a:lnTo>
                      <a:pt x="122" y="276"/>
                    </a:lnTo>
                    <a:lnTo>
                      <a:pt x="122" y="278"/>
                    </a:lnTo>
                    <a:lnTo>
                      <a:pt x="123" y="281"/>
                    </a:lnTo>
                    <a:lnTo>
                      <a:pt x="126" y="282"/>
                    </a:lnTo>
                    <a:lnTo>
                      <a:pt x="124" y="285"/>
                    </a:lnTo>
                    <a:lnTo>
                      <a:pt x="123" y="286"/>
                    </a:lnTo>
                    <a:lnTo>
                      <a:pt x="124" y="288"/>
                    </a:lnTo>
                    <a:lnTo>
                      <a:pt x="124" y="290"/>
                    </a:lnTo>
                    <a:lnTo>
                      <a:pt x="120" y="292"/>
                    </a:lnTo>
                    <a:lnTo>
                      <a:pt x="122" y="293"/>
                    </a:lnTo>
                    <a:lnTo>
                      <a:pt x="116" y="296"/>
                    </a:lnTo>
                    <a:lnTo>
                      <a:pt x="109" y="296"/>
                    </a:lnTo>
                    <a:lnTo>
                      <a:pt x="105" y="296"/>
                    </a:lnTo>
                    <a:lnTo>
                      <a:pt x="101" y="292"/>
                    </a:lnTo>
                    <a:lnTo>
                      <a:pt x="95" y="290"/>
                    </a:lnTo>
                    <a:lnTo>
                      <a:pt x="93" y="290"/>
                    </a:lnTo>
                    <a:lnTo>
                      <a:pt x="91" y="289"/>
                    </a:lnTo>
                    <a:lnTo>
                      <a:pt x="93" y="288"/>
                    </a:lnTo>
                    <a:lnTo>
                      <a:pt x="91" y="288"/>
                    </a:lnTo>
                    <a:lnTo>
                      <a:pt x="88" y="290"/>
                    </a:lnTo>
                    <a:lnTo>
                      <a:pt x="88" y="296"/>
                    </a:lnTo>
                    <a:lnTo>
                      <a:pt x="91" y="299"/>
                    </a:lnTo>
                    <a:lnTo>
                      <a:pt x="91" y="303"/>
                    </a:lnTo>
                    <a:lnTo>
                      <a:pt x="91" y="310"/>
                    </a:lnTo>
                    <a:lnTo>
                      <a:pt x="93" y="311"/>
                    </a:lnTo>
                    <a:lnTo>
                      <a:pt x="95" y="312"/>
                    </a:lnTo>
                    <a:lnTo>
                      <a:pt x="99" y="312"/>
                    </a:lnTo>
                    <a:lnTo>
                      <a:pt x="101" y="314"/>
                    </a:lnTo>
                    <a:lnTo>
                      <a:pt x="99" y="314"/>
                    </a:lnTo>
                    <a:lnTo>
                      <a:pt x="98" y="315"/>
                    </a:lnTo>
                    <a:lnTo>
                      <a:pt x="99" y="317"/>
                    </a:lnTo>
                    <a:lnTo>
                      <a:pt x="105" y="315"/>
                    </a:lnTo>
                    <a:lnTo>
                      <a:pt x="105" y="314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4" y="311"/>
                    </a:lnTo>
                    <a:lnTo>
                      <a:pt x="105" y="311"/>
                    </a:lnTo>
                    <a:lnTo>
                      <a:pt x="108" y="310"/>
                    </a:lnTo>
                    <a:lnTo>
                      <a:pt x="109" y="310"/>
                    </a:lnTo>
                    <a:lnTo>
                      <a:pt x="112" y="312"/>
                    </a:lnTo>
                    <a:lnTo>
                      <a:pt x="110" y="315"/>
                    </a:lnTo>
                    <a:lnTo>
                      <a:pt x="110" y="315"/>
                    </a:lnTo>
                    <a:lnTo>
                      <a:pt x="112" y="318"/>
                    </a:lnTo>
                    <a:lnTo>
                      <a:pt x="113" y="321"/>
                    </a:lnTo>
                    <a:lnTo>
                      <a:pt x="112" y="323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4" y="323"/>
                    </a:lnTo>
                    <a:lnTo>
                      <a:pt x="105" y="322"/>
                    </a:lnTo>
                    <a:lnTo>
                      <a:pt x="105" y="321"/>
                    </a:lnTo>
                    <a:lnTo>
                      <a:pt x="101" y="318"/>
                    </a:lnTo>
                    <a:lnTo>
                      <a:pt x="98" y="319"/>
                    </a:lnTo>
                    <a:lnTo>
                      <a:pt x="95" y="322"/>
                    </a:lnTo>
                    <a:lnTo>
                      <a:pt x="95" y="323"/>
                    </a:lnTo>
                    <a:lnTo>
                      <a:pt x="95" y="325"/>
                    </a:lnTo>
                    <a:lnTo>
                      <a:pt x="98" y="325"/>
                    </a:lnTo>
                    <a:lnTo>
                      <a:pt x="102" y="326"/>
                    </a:lnTo>
                    <a:lnTo>
                      <a:pt x="102" y="328"/>
                    </a:lnTo>
                    <a:lnTo>
                      <a:pt x="99" y="330"/>
                    </a:lnTo>
                    <a:lnTo>
                      <a:pt x="95" y="332"/>
                    </a:lnTo>
                    <a:lnTo>
                      <a:pt x="94" y="333"/>
                    </a:lnTo>
                    <a:lnTo>
                      <a:pt x="95" y="335"/>
                    </a:lnTo>
                    <a:lnTo>
                      <a:pt x="94" y="337"/>
                    </a:lnTo>
                    <a:lnTo>
                      <a:pt x="93" y="339"/>
                    </a:lnTo>
                    <a:lnTo>
                      <a:pt x="93" y="343"/>
                    </a:lnTo>
                    <a:lnTo>
                      <a:pt x="94" y="344"/>
                    </a:lnTo>
                    <a:lnTo>
                      <a:pt x="94" y="346"/>
                    </a:lnTo>
                    <a:lnTo>
                      <a:pt x="94" y="347"/>
                    </a:lnTo>
                    <a:lnTo>
                      <a:pt x="97" y="351"/>
                    </a:lnTo>
                    <a:lnTo>
                      <a:pt x="97" y="353"/>
                    </a:lnTo>
                    <a:lnTo>
                      <a:pt x="95" y="354"/>
                    </a:lnTo>
                    <a:lnTo>
                      <a:pt x="95" y="355"/>
                    </a:lnTo>
                    <a:lnTo>
                      <a:pt x="93" y="357"/>
                    </a:lnTo>
                    <a:lnTo>
                      <a:pt x="91" y="359"/>
                    </a:lnTo>
                    <a:lnTo>
                      <a:pt x="91" y="361"/>
                    </a:lnTo>
                    <a:lnTo>
                      <a:pt x="94" y="361"/>
                    </a:lnTo>
                    <a:lnTo>
                      <a:pt x="95" y="362"/>
                    </a:lnTo>
                    <a:lnTo>
                      <a:pt x="95" y="364"/>
                    </a:lnTo>
                    <a:lnTo>
                      <a:pt x="91" y="365"/>
                    </a:lnTo>
                    <a:lnTo>
                      <a:pt x="88" y="364"/>
                    </a:lnTo>
                    <a:lnTo>
                      <a:pt x="84" y="365"/>
                    </a:lnTo>
                    <a:lnTo>
                      <a:pt x="81" y="368"/>
                    </a:lnTo>
                    <a:lnTo>
                      <a:pt x="79" y="368"/>
                    </a:lnTo>
                    <a:lnTo>
                      <a:pt x="77" y="370"/>
                    </a:lnTo>
                    <a:lnTo>
                      <a:pt x="75" y="370"/>
                    </a:lnTo>
                    <a:lnTo>
                      <a:pt x="75" y="373"/>
                    </a:lnTo>
                    <a:lnTo>
                      <a:pt x="73" y="376"/>
                    </a:lnTo>
                    <a:lnTo>
                      <a:pt x="70" y="379"/>
                    </a:lnTo>
                    <a:lnTo>
                      <a:pt x="70" y="380"/>
                    </a:lnTo>
                    <a:lnTo>
                      <a:pt x="72" y="382"/>
                    </a:lnTo>
                    <a:lnTo>
                      <a:pt x="72" y="384"/>
                    </a:lnTo>
                    <a:lnTo>
                      <a:pt x="75" y="390"/>
                    </a:lnTo>
                    <a:lnTo>
                      <a:pt x="77" y="391"/>
                    </a:lnTo>
                    <a:lnTo>
                      <a:pt x="79" y="393"/>
                    </a:lnTo>
                    <a:lnTo>
                      <a:pt x="83" y="395"/>
                    </a:lnTo>
                    <a:lnTo>
                      <a:pt x="88" y="400"/>
                    </a:lnTo>
                    <a:lnTo>
                      <a:pt x="93" y="400"/>
                    </a:lnTo>
                    <a:lnTo>
                      <a:pt x="94" y="400"/>
                    </a:lnTo>
                    <a:lnTo>
                      <a:pt x="95" y="400"/>
                    </a:lnTo>
                    <a:lnTo>
                      <a:pt x="98" y="400"/>
                    </a:lnTo>
                    <a:lnTo>
                      <a:pt x="98" y="401"/>
                    </a:lnTo>
                    <a:lnTo>
                      <a:pt x="98" y="402"/>
                    </a:lnTo>
                    <a:lnTo>
                      <a:pt x="98" y="404"/>
                    </a:lnTo>
                    <a:lnTo>
                      <a:pt x="99" y="406"/>
                    </a:lnTo>
                    <a:lnTo>
                      <a:pt x="99" y="409"/>
                    </a:lnTo>
                    <a:lnTo>
                      <a:pt x="97" y="412"/>
                    </a:lnTo>
                    <a:lnTo>
                      <a:pt x="98" y="412"/>
                    </a:lnTo>
                    <a:lnTo>
                      <a:pt x="101" y="413"/>
                    </a:lnTo>
                    <a:lnTo>
                      <a:pt x="99" y="415"/>
                    </a:lnTo>
                    <a:lnTo>
                      <a:pt x="99" y="416"/>
                    </a:lnTo>
                    <a:lnTo>
                      <a:pt x="99" y="417"/>
                    </a:lnTo>
                    <a:lnTo>
                      <a:pt x="97" y="420"/>
                    </a:lnTo>
                    <a:lnTo>
                      <a:pt x="95" y="420"/>
                    </a:lnTo>
                    <a:lnTo>
                      <a:pt x="95" y="423"/>
                    </a:lnTo>
                    <a:lnTo>
                      <a:pt x="94" y="423"/>
                    </a:lnTo>
                    <a:lnTo>
                      <a:pt x="91" y="426"/>
                    </a:lnTo>
                    <a:lnTo>
                      <a:pt x="91" y="429"/>
                    </a:lnTo>
                    <a:lnTo>
                      <a:pt x="88" y="429"/>
                    </a:lnTo>
                    <a:lnTo>
                      <a:pt x="84" y="433"/>
                    </a:lnTo>
                    <a:lnTo>
                      <a:pt x="84" y="435"/>
                    </a:lnTo>
                    <a:lnTo>
                      <a:pt x="83" y="438"/>
                    </a:lnTo>
                    <a:lnTo>
                      <a:pt x="81" y="440"/>
                    </a:lnTo>
                    <a:lnTo>
                      <a:pt x="80" y="442"/>
                    </a:lnTo>
                    <a:lnTo>
                      <a:pt x="81" y="441"/>
                    </a:lnTo>
                    <a:lnTo>
                      <a:pt x="84" y="441"/>
                    </a:lnTo>
                    <a:lnTo>
                      <a:pt x="84" y="445"/>
                    </a:lnTo>
                    <a:lnTo>
                      <a:pt x="84" y="448"/>
                    </a:lnTo>
                    <a:lnTo>
                      <a:pt x="81" y="451"/>
                    </a:lnTo>
                    <a:lnTo>
                      <a:pt x="81" y="452"/>
                    </a:lnTo>
                    <a:lnTo>
                      <a:pt x="79" y="455"/>
                    </a:lnTo>
                    <a:lnTo>
                      <a:pt x="76" y="453"/>
                    </a:lnTo>
                    <a:lnTo>
                      <a:pt x="75" y="452"/>
                    </a:lnTo>
                    <a:lnTo>
                      <a:pt x="73" y="451"/>
                    </a:lnTo>
                    <a:lnTo>
                      <a:pt x="75" y="452"/>
                    </a:lnTo>
                    <a:lnTo>
                      <a:pt x="75" y="455"/>
                    </a:lnTo>
                    <a:lnTo>
                      <a:pt x="75" y="456"/>
                    </a:lnTo>
                    <a:lnTo>
                      <a:pt x="75" y="458"/>
                    </a:lnTo>
                    <a:lnTo>
                      <a:pt x="70" y="460"/>
                    </a:lnTo>
                    <a:lnTo>
                      <a:pt x="69" y="466"/>
                    </a:lnTo>
                    <a:lnTo>
                      <a:pt x="69" y="469"/>
                    </a:lnTo>
                    <a:lnTo>
                      <a:pt x="72" y="473"/>
                    </a:lnTo>
                    <a:lnTo>
                      <a:pt x="75" y="480"/>
                    </a:lnTo>
                    <a:lnTo>
                      <a:pt x="75" y="481"/>
                    </a:lnTo>
                    <a:lnTo>
                      <a:pt x="75" y="481"/>
                    </a:lnTo>
                    <a:lnTo>
                      <a:pt x="75" y="484"/>
                    </a:lnTo>
                    <a:lnTo>
                      <a:pt x="73" y="484"/>
                    </a:lnTo>
                    <a:lnTo>
                      <a:pt x="75" y="485"/>
                    </a:lnTo>
                    <a:lnTo>
                      <a:pt x="76" y="485"/>
                    </a:lnTo>
                    <a:lnTo>
                      <a:pt x="77" y="488"/>
                    </a:lnTo>
                    <a:lnTo>
                      <a:pt x="79" y="491"/>
                    </a:lnTo>
                    <a:lnTo>
                      <a:pt x="83" y="493"/>
                    </a:lnTo>
                    <a:lnTo>
                      <a:pt x="86" y="495"/>
                    </a:lnTo>
                    <a:lnTo>
                      <a:pt x="86" y="498"/>
                    </a:lnTo>
                    <a:lnTo>
                      <a:pt x="84" y="498"/>
                    </a:lnTo>
                    <a:lnTo>
                      <a:pt x="81" y="496"/>
                    </a:lnTo>
                    <a:lnTo>
                      <a:pt x="77" y="492"/>
                    </a:lnTo>
                    <a:lnTo>
                      <a:pt x="75" y="492"/>
                    </a:lnTo>
                    <a:lnTo>
                      <a:pt x="75" y="491"/>
                    </a:lnTo>
                    <a:lnTo>
                      <a:pt x="57" y="491"/>
                    </a:lnTo>
                    <a:lnTo>
                      <a:pt x="47" y="492"/>
                    </a:lnTo>
                    <a:lnTo>
                      <a:pt x="46" y="492"/>
                    </a:lnTo>
                    <a:lnTo>
                      <a:pt x="39" y="491"/>
                    </a:lnTo>
                    <a:lnTo>
                      <a:pt x="37" y="485"/>
                    </a:lnTo>
                    <a:lnTo>
                      <a:pt x="36" y="481"/>
                    </a:lnTo>
                    <a:lnTo>
                      <a:pt x="33" y="478"/>
                    </a:lnTo>
                    <a:lnTo>
                      <a:pt x="32" y="470"/>
                    </a:lnTo>
                    <a:lnTo>
                      <a:pt x="32" y="467"/>
                    </a:lnTo>
                    <a:lnTo>
                      <a:pt x="29" y="467"/>
                    </a:lnTo>
                    <a:lnTo>
                      <a:pt x="25" y="469"/>
                    </a:lnTo>
                    <a:lnTo>
                      <a:pt x="22" y="471"/>
                    </a:lnTo>
                    <a:lnTo>
                      <a:pt x="19" y="471"/>
                    </a:lnTo>
                    <a:lnTo>
                      <a:pt x="14" y="460"/>
                    </a:lnTo>
                    <a:lnTo>
                      <a:pt x="14" y="456"/>
                    </a:lnTo>
                    <a:lnTo>
                      <a:pt x="15" y="444"/>
                    </a:lnTo>
                    <a:lnTo>
                      <a:pt x="18" y="440"/>
                    </a:lnTo>
                    <a:lnTo>
                      <a:pt x="22" y="435"/>
                    </a:lnTo>
                    <a:lnTo>
                      <a:pt x="23" y="429"/>
                    </a:lnTo>
                    <a:lnTo>
                      <a:pt x="22" y="422"/>
                    </a:lnTo>
                    <a:lnTo>
                      <a:pt x="21" y="416"/>
                    </a:lnTo>
                    <a:lnTo>
                      <a:pt x="22" y="411"/>
                    </a:lnTo>
                    <a:lnTo>
                      <a:pt x="25" y="408"/>
                    </a:lnTo>
                    <a:lnTo>
                      <a:pt x="22" y="401"/>
                    </a:lnTo>
                    <a:lnTo>
                      <a:pt x="22" y="398"/>
                    </a:lnTo>
                    <a:lnTo>
                      <a:pt x="25" y="395"/>
                    </a:lnTo>
                    <a:lnTo>
                      <a:pt x="23" y="390"/>
                    </a:lnTo>
                    <a:lnTo>
                      <a:pt x="22" y="383"/>
                    </a:lnTo>
                    <a:lnTo>
                      <a:pt x="21" y="379"/>
                    </a:lnTo>
                    <a:lnTo>
                      <a:pt x="21" y="376"/>
                    </a:lnTo>
                    <a:lnTo>
                      <a:pt x="23" y="373"/>
                    </a:lnTo>
                    <a:lnTo>
                      <a:pt x="23" y="370"/>
                    </a:lnTo>
                    <a:lnTo>
                      <a:pt x="21" y="366"/>
                    </a:lnTo>
                    <a:lnTo>
                      <a:pt x="17" y="362"/>
                    </a:lnTo>
                    <a:lnTo>
                      <a:pt x="14" y="362"/>
                    </a:lnTo>
                    <a:lnTo>
                      <a:pt x="12" y="364"/>
                    </a:lnTo>
                    <a:lnTo>
                      <a:pt x="11" y="362"/>
                    </a:lnTo>
                    <a:lnTo>
                      <a:pt x="12" y="359"/>
                    </a:lnTo>
                    <a:lnTo>
                      <a:pt x="18" y="359"/>
                    </a:lnTo>
                    <a:lnTo>
                      <a:pt x="21" y="357"/>
                    </a:lnTo>
                    <a:lnTo>
                      <a:pt x="21" y="353"/>
                    </a:lnTo>
                    <a:lnTo>
                      <a:pt x="19" y="353"/>
                    </a:lnTo>
                    <a:lnTo>
                      <a:pt x="18" y="354"/>
                    </a:lnTo>
                    <a:lnTo>
                      <a:pt x="15" y="354"/>
                    </a:lnTo>
                    <a:lnTo>
                      <a:pt x="14" y="347"/>
                    </a:lnTo>
                    <a:lnTo>
                      <a:pt x="11" y="341"/>
                    </a:lnTo>
                    <a:lnTo>
                      <a:pt x="11" y="339"/>
                    </a:lnTo>
                    <a:lnTo>
                      <a:pt x="11" y="333"/>
                    </a:lnTo>
                    <a:lnTo>
                      <a:pt x="7" y="332"/>
                    </a:lnTo>
                    <a:lnTo>
                      <a:pt x="5" y="328"/>
                    </a:lnTo>
                    <a:lnTo>
                      <a:pt x="5" y="318"/>
                    </a:lnTo>
                    <a:lnTo>
                      <a:pt x="8" y="317"/>
                    </a:lnTo>
                    <a:lnTo>
                      <a:pt x="8" y="312"/>
                    </a:lnTo>
                    <a:lnTo>
                      <a:pt x="7" y="310"/>
                    </a:lnTo>
                    <a:lnTo>
                      <a:pt x="5" y="308"/>
                    </a:lnTo>
                    <a:lnTo>
                      <a:pt x="4" y="303"/>
                    </a:lnTo>
                    <a:lnTo>
                      <a:pt x="3" y="294"/>
                    </a:lnTo>
                    <a:lnTo>
                      <a:pt x="4" y="285"/>
                    </a:lnTo>
                    <a:lnTo>
                      <a:pt x="1" y="281"/>
                    </a:lnTo>
                    <a:lnTo>
                      <a:pt x="1" y="275"/>
                    </a:lnTo>
                    <a:lnTo>
                      <a:pt x="5" y="270"/>
                    </a:lnTo>
                    <a:lnTo>
                      <a:pt x="7" y="261"/>
                    </a:lnTo>
                    <a:lnTo>
                      <a:pt x="11" y="260"/>
                    </a:lnTo>
                    <a:lnTo>
                      <a:pt x="12" y="257"/>
                    </a:lnTo>
                    <a:lnTo>
                      <a:pt x="4" y="242"/>
                    </a:lnTo>
                    <a:lnTo>
                      <a:pt x="5" y="236"/>
                    </a:lnTo>
                    <a:lnTo>
                      <a:pt x="5" y="234"/>
                    </a:lnTo>
                    <a:lnTo>
                      <a:pt x="5" y="224"/>
                    </a:lnTo>
                    <a:lnTo>
                      <a:pt x="8" y="218"/>
                    </a:lnTo>
                    <a:lnTo>
                      <a:pt x="11" y="216"/>
                    </a:lnTo>
                    <a:lnTo>
                      <a:pt x="11" y="210"/>
                    </a:lnTo>
                    <a:lnTo>
                      <a:pt x="8" y="206"/>
                    </a:lnTo>
                    <a:lnTo>
                      <a:pt x="5" y="205"/>
                    </a:lnTo>
                    <a:lnTo>
                      <a:pt x="10" y="200"/>
                    </a:lnTo>
                    <a:lnTo>
                      <a:pt x="8" y="195"/>
                    </a:lnTo>
                    <a:lnTo>
                      <a:pt x="11" y="189"/>
                    </a:lnTo>
                    <a:lnTo>
                      <a:pt x="12" y="188"/>
                    </a:lnTo>
                    <a:lnTo>
                      <a:pt x="14" y="182"/>
                    </a:lnTo>
                    <a:lnTo>
                      <a:pt x="12" y="173"/>
                    </a:lnTo>
                    <a:lnTo>
                      <a:pt x="11" y="170"/>
                    </a:lnTo>
                    <a:lnTo>
                      <a:pt x="10" y="163"/>
                    </a:lnTo>
                    <a:lnTo>
                      <a:pt x="7" y="159"/>
                    </a:lnTo>
                    <a:lnTo>
                      <a:pt x="4" y="153"/>
                    </a:lnTo>
                    <a:lnTo>
                      <a:pt x="3" y="151"/>
                    </a:lnTo>
                    <a:lnTo>
                      <a:pt x="1" y="148"/>
                    </a:lnTo>
                    <a:lnTo>
                      <a:pt x="0" y="141"/>
                    </a:lnTo>
                    <a:lnTo>
                      <a:pt x="0" y="137"/>
                    </a:lnTo>
                    <a:lnTo>
                      <a:pt x="4" y="135"/>
                    </a:lnTo>
                    <a:lnTo>
                      <a:pt x="4" y="129"/>
                    </a:lnTo>
                    <a:lnTo>
                      <a:pt x="7" y="126"/>
                    </a:lnTo>
                    <a:lnTo>
                      <a:pt x="7" y="120"/>
                    </a:lnTo>
                    <a:lnTo>
                      <a:pt x="4" y="115"/>
                    </a:lnTo>
                    <a:lnTo>
                      <a:pt x="4" y="106"/>
                    </a:lnTo>
                    <a:lnTo>
                      <a:pt x="5" y="105"/>
                    </a:lnTo>
                    <a:lnTo>
                      <a:pt x="7" y="95"/>
                    </a:lnTo>
                    <a:lnTo>
                      <a:pt x="8" y="93"/>
                    </a:lnTo>
                    <a:lnTo>
                      <a:pt x="12" y="83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21" y="76"/>
                    </a:lnTo>
                    <a:lnTo>
                      <a:pt x="19" y="75"/>
                    </a:lnTo>
                    <a:lnTo>
                      <a:pt x="19" y="71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7" y="65"/>
                    </a:lnTo>
                    <a:lnTo>
                      <a:pt x="19" y="64"/>
                    </a:lnTo>
                    <a:lnTo>
                      <a:pt x="19" y="59"/>
                    </a:lnTo>
                    <a:lnTo>
                      <a:pt x="17" y="57"/>
                    </a:lnTo>
                    <a:lnTo>
                      <a:pt x="15" y="53"/>
                    </a:lnTo>
                    <a:lnTo>
                      <a:pt x="18" y="48"/>
                    </a:lnTo>
                    <a:lnTo>
                      <a:pt x="17" y="47"/>
                    </a:lnTo>
                    <a:lnTo>
                      <a:pt x="14" y="44"/>
                    </a:lnTo>
                    <a:lnTo>
                      <a:pt x="15" y="41"/>
                    </a:lnTo>
                    <a:lnTo>
                      <a:pt x="30" y="33"/>
                    </a:lnTo>
                    <a:lnTo>
                      <a:pt x="34" y="18"/>
                    </a:lnTo>
                    <a:lnTo>
                      <a:pt x="33" y="14"/>
                    </a:lnTo>
                    <a:lnTo>
                      <a:pt x="34" y="12"/>
                    </a:lnTo>
                    <a:lnTo>
                      <a:pt x="36" y="7"/>
                    </a:lnTo>
                    <a:lnTo>
                      <a:pt x="41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3" name="Freeform 1358"/>
              <p:cNvSpPr>
                <a:spLocks/>
              </p:cNvSpPr>
              <p:nvPr/>
            </p:nvSpPr>
            <p:spPr bwMode="auto">
              <a:xfrm>
                <a:off x="3182431" y="5233800"/>
                <a:ext cx="71145" cy="48913"/>
              </a:xfrm>
              <a:custGeom>
                <a:avLst/>
                <a:gdLst>
                  <a:gd name="T0" fmla="*/ 0 w 48"/>
                  <a:gd name="T1" fmla="*/ 0 h 33"/>
                  <a:gd name="T2" fmla="*/ 2 w 48"/>
                  <a:gd name="T3" fmla="*/ 1 h 33"/>
                  <a:gd name="T4" fmla="*/ 7 w 48"/>
                  <a:gd name="T5" fmla="*/ 1 h 33"/>
                  <a:gd name="T6" fmla="*/ 8 w 48"/>
                  <a:gd name="T7" fmla="*/ 4 h 33"/>
                  <a:gd name="T8" fmla="*/ 9 w 48"/>
                  <a:gd name="T9" fmla="*/ 8 h 33"/>
                  <a:gd name="T10" fmla="*/ 12 w 48"/>
                  <a:gd name="T11" fmla="*/ 8 h 33"/>
                  <a:gd name="T12" fmla="*/ 16 w 48"/>
                  <a:gd name="T13" fmla="*/ 11 h 33"/>
                  <a:gd name="T14" fmla="*/ 16 w 48"/>
                  <a:gd name="T15" fmla="*/ 13 h 33"/>
                  <a:gd name="T16" fmla="*/ 19 w 48"/>
                  <a:gd name="T17" fmla="*/ 15 h 33"/>
                  <a:gd name="T18" fmla="*/ 29 w 48"/>
                  <a:gd name="T19" fmla="*/ 18 h 33"/>
                  <a:gd name="T20" fmla="*/ 30 w 48"/>
                  <a:gd name="T21" fmla="*/ 19 h 33"/>
                  <a:gd name="T22" fmla="*/ 34 w 48"/>
                  <a:gd name="T23" fmla="*/ 20 h 33"/>
                  <a:gd name="T24" fmla="*/ 37 w 48"/>
                  <a:gd name="T25" fmla="*/ 23 h 33"/>
                  <a:gd name="T26" fmla="*/ 40 w 48"/>
                  <a:gd name="T27" fmla="*/ 24 h 33"/>
                  <a:gd name="T28" fmla="*/ 45 w 48"/>
                  <a:gd name="T29" fmla="*/ 23 h 33"/>
                  <a:gd name="T30" fmla="*/ 47 w 48"/>
                  <a:gd name="T31" fmla="*/ 23 h 33"/>
                  <a:gd name="T32" fmla="*/ 48 w 48"/>
                  <a:gd name="T33" fmla="*/ 26 h 33"/>
                  <a:gd name="T34" fmla="*/ 44 w 48"/>
                  <a:gd name="T35" fmla="*/ 27 h 33"/>
                  <a:gd name="T36" fmla="*/ 42 w 48"/>
                  <a:gd name="T37" fmla="*/ 27 h 33"/>
                  <a:gd name="T38" fmla="*/ 40 w 48"/>
                  <a:gd name="T39" fmla="*/ 27 h 33"/>
                  <a:gd name="T40" fmla="*/ 40 w 48"/>
                  <a:gd name="T41" fmla="*/ 30 h 33"/>
                  <a:gd name="T42" fmla="*/ 37 w 48"/>
                  <a:gd name="T43" fmla="*/ 33 h 33"/>
                  <a:gd name="T44" fmla="*/ 34 w 48"/>
                  <a:gd name="T45" fmla="*/ 33 h 33"/>
                  <a:gd name="T46" fmla="*/ 31 w 48"/>
                  <a:gd name="T47" fmla="*/ 31 h 33"/>
                  <a:gd name="T48" fmla="*/ 29 w 48"/>
                  <a:gd name="T49" fmla="*/ 30 h 33"/>
                  <a:gd name="T50" fmla="*/ 23 w 48"/>
                  <a:gd name="T51" fmla="*/ 30 h 33"/>
                  <a:gd name="T52" fmla="*/ 19 w 48"/>
                  <a:gd name="T53" fmla="*/ 30 h 33"/>
                  <a:gd name="T54" fmla="*/ 13 w 48"/>
                  <a:gd name="T55" fmla="*/ 30 h 33"/>
                  <a:gd name="T56" fmla="*/ 9 w 48"/>
                  <a:gd name="T57" fmla="*/ 31 h 33"/>
                  <a:gd name="T58" fmla="*/ 8 w 48"/>
                  <a:gd name="T59" fmla="*/ 31 h 33"/>
                  <a:gd name="T60" fmla="*/ 7 w 48"/>
                  <a:gd name="T61" fmla="*/ 26 h 33"/>
                  <a:gd name="T62" fmla="*/ 12 w 48"/>
                  <a:gd name="T63" fmla="*/ 26 h 33"/>
                  <a:gd name="T64" fmla="*/ 16 w 48"/>
                  <a:gd name="T65" fmla="*/ 24 h 33"/>
                  <a:gd name="T66" fmla="*/ 19 w 48"/>
                  <a:gd name="T67" fmla="*/ 24 h 33"/>
                  <a:gd name="T68" fmla="*/ 19 w 48"/>
                  <a:gd name="T69" fmla="*/ 23 h 33"/>
                  <a:gd name="T70" fmla="*/ 15 w 48"/>
                  <a:gd name="T71" fmla="*/ 24 h 33"/>
                  <a:gd name="T72" fmla="*/ 12 w 48"/>
                  <a:gd name="T73" fmla="*/ 24 h 33"/>
                  <a:gd name="T74" fmla="*/ 7 w 48"/>
                  <a:gd name="T75" fmla="*/ 24 h 33"/>
                  <a:gd name="T76" fmla="*/ 7 w 48"/>
                  <a:gd name="T77" fmla="*/ 24 h 33"/>
                  <a:gd name="T78" fmla="*/ 0 w 48"/>
                  <a:gd name="T7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" h="33">
                    <a:moveTo>
                      <a:pt x="0" y="0"/>
                    </a:moveTo>
                    <a:lnTo>
                      <a:pt x="2" y="1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9" y="15"/>
                    </a:lnTo>
                    <a:lnTo>
                      <a:pt x="29" y="18"/>
                    </a:lnTo>
                    <a:lnTo>
                      <a:pt x="30" y="19"/>
                    </a:lnTo>
                    <a:lnTo>
                      <a:pt x="34" y="20"/>
                    </a:lnTo>
                    <a:lnTo>
                      <a:pt x="37" y="23"/>
                    </a:lnTo>
                    <a:lnTo>
                      <a:pt x="40" y="24"/>
                    </a:lnTo>
                    <a:lnTo>
                      <a:pt x="45" y="23"/>
                    </a:lnTo>
                    <a:lnTo>
                      <a:pt x="47" y="23"/>
                    </a:lnTo>
                    <a:lnTo>
                      <a:pt x="48" y="26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0" y="27"/>
                    </a:lnTo>
                    <a:lnTo>
                      <a:pt x="40" y="30"/>
                    </a:lnTo>
                    <a:lnTo>
                      <a:pt x="37" y="33"/>
                    </a:lnTo>
                    <a:lnTo>
                      <a:pt x="34" y="33"/>
                    </a:lnTo>
                    <a:lnTo>
                      <a:pt x="31" y="31"/>
                    </a:lnTo>
                    <a:lnTo>
                      <a:pt x="29" y="30"/>
                    </a:lnTo>
                    <a:lnTo>
                      <a:pt x="23" y="30"/>
                    </a:lnTo>
                    <a:lnTo>
                      <a:pt x="19" y="30"/>
                    </a:lnTo>
                    <a:lnTo>
                      <a:pt x="13" y="30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7" y="26"/>
                    </a:lnTo>
                    <a:lnTo>
                      <a:pt x="12" y="26"/>
                    </a:lnTo>
                    <a:lnTo>
                      <a:pt x="16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5" y="24"/>
                    </a:lnTo>
                    <a:lnTo>
                      <a:pt x="12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4" name="Freeform 1359"/>
              <p:cNvSpPr>
                <a:spLocks/>
              </p:cNvSpPr>
              <p:nvPr/>
            </p:nvSpPr>
            <p:spPr bwMode="auto">
              <a:xfrm>
                <a:off x="3175021" y="5210085"/>
                <a:ext cx="13340" cy="23715"/>
              </a:xfrm>
              <a:custGeom>
                <a:avLst/>
                <a:gdLst>
                  <a:gd name="T0" fmla="*/ 2 w 9"/>
                  <a:gd name="T1" fmla="*/ 0 h 16"/>
                  <a:gd name="T2" fmla="*/ 3 w 9"/>
                  <a:gd name="T3" fmla="*/ 3 h 16"/>
                  <a:gd name="T4" fmla="*/ 7 w 9"/>
                  <a:gd name="T5" fmla="*/ 7 h 16"/>
                  <a:gd name="T6" fmla="*/ 9 w 9"/>
                  <a:gd name="T7" fmla="*/ 14 h 16"/>
                  <a:gd name="T8" fmla="*/ 7 w 9"/>
                  <a:gd name="T9" fmla="*/ 13 h 16"/>
                  <a:gd name="T10" fmla="*/ 6 w 9"/>
                  <a:gd name="T11" fmla="*/ 13 h 16"/>
                  <a:gd name="T12" fmla="*/ 5 w 9"/>
                  <a:gd name="T13" fmla="*/ 16 h 16"/>
                  <a:gd name="T14" fmla="*/ 0 w 9"/>
                  <a:gd name="T15" fmla="*/ 0 h 16"/>
                  <a:gd name="T16" fmla="*/ 2 w 9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lnTo>
                      <a:pt x="3" y="3"/>
                    </a:lnTo>
                    <a:lnTo>
                      <a:pt x="7" y="7"/>
                    </a:lnTo>
                    <a:lnTo>
                      <a:pt x="9" y="14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5" y="1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5" name="Freeform 1360"/>
              <p:cNvSpPr>
                <a:spLocks/>
              </p:cNvSpPr>
              <p:nvPr/>
            </p:nvSpPr>
            <p:spPr bwMode="auto">
              <a:xfrm>
                <a:off x="3263952" y="5267891"/>
                <a:ext cx="14822" cy="8893"/>
              </a:xfrm>
              <a:custGeom>
                <a:avLst/>
                <a:gdLst>
                  <a:gd name="T0" fmla="*/ 7 w 10"/>
                  <a:gd name="T1" fmla="*/ 0 h 6"/>
                  <a:gd name="T2" fmla="*/ 10 w 10"/>
                  <a:gd name="T3" fmla="*/ 0 h 6"/>
                  <a:gd name="T4" fmla="*/ 8 w 10"/>
                  <a:gd name="T5" fmla="*/ 3 h 6"/>
                  <a:gd name="T6" fmla="*/ 5 w 10"/>
                  <a:gd name="T7" fmla="*/ 3 h 6"/>
                  <a:gd name="T8" fmla="*/ 3 w 10"/>
                  <a:gd name="T9" fmla="*/ 6 h 6"/>
                  <a:gd name="T10" fmla="*/ 0 w 10"/>
                  <a:gd name="T11" fmla="*/ 3 h 6"/>
                  <a:gd name="T12" fmla="*/ 1 w 10"/>
                  <a:gd name="T13" fmla="*/ 3 h 6"/>
                  <a:gd name="T14" fmla="*/ 5 w 10"/>
                  <a:gd name="T15" fmla="*/ 3 h 6"/>
                  <a:gd name="T16" fmla="*/ 7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lnTo>
                      <a:pt x="10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6" name="Freeform 1361"/>
              <p:cNvSpPr>
                <a:spLocks/>
              </p:cNvSpPr>
              <p:nvPr/>
            </p:nvSpPr>
            <p:spPr bwMode="auto">
              <a:xfrm>
                <a:off x="3029766" y="5005543"/>
                <a:ext cx="8893" cy="4447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5 w 6"/>
                  <a:gd name="T5" fmla="*/ 2 h 3"/>
                  <a:gd name="T6" fmla="*/ 2 w 6"/>
                  <a:gd name="T7" fmla="*/ 2 h 3"/>
                  <a:gd name="T8" fmla="*/ 0 w 6"/>
                  <a:gd name="T9" fmla="*/ 3 h 3"/>
                  <a:gd name="T10" fmla="*/ 0 w 6"/>
                  <a:gd name="T11" fmla="*/ 2 h 3"/>
                  <a:gd name="T12" fmla="*/ 0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7" name="Freeform 1362"/>
              <p:cNvSpPr>
                <a:spLocks/>
              </p:cNvSpPr>
              <p:nvPr/>
            </p:nvSpPr>
            <p:spPr bwMode="auto">
              <a:xfrm>
                <a:off x="3029766" y="5113743"/>
                <a:ext cx="8893" cy="13340"/>
              </a:xfrm>
              <a:custGeom>
                <a:avLst/>
                <a:gdLst>
                  <a:gd name="T0" fmla="*/ 2 w 6"/>
                  <a:gd name="T1" fmla="*/ 0 h 9"/>
                  <a:gd name="T2" fmla="*/ 2 w 6"/>
                  <a:gd name="T3" fmla="*/ 2 h 9"/>
                  <a:gd name="T4" fmla="*/ 6 w 6"/>
                  <a:gd name="T5" fmla="*/ 3 h 9"/>
                  <a:gd name="T6" fmla="*/ 6 w 6"/>
                  <a:gd name="T7" fmla="*/ 5 h 9"/>
                  <a:gd name="T8" fmla="*/ 5 w 6"/>
                  <a:gd name="T9" fmla="*/ 6 h 9"/>
                  <a:gd name="T10" fmla="*/ 3 w 6"/>
                  <a:gd name="T11" fmla="*/ 9 h 9"/>
                  <a:gd name="T12" fmla="*/ 2 w 6"/>
                  <a:gd name="T13" fmla="*/ 9 h 9"/>
                  <a:gd name="T14" fmla="*/ 2 w 6"/>
                  <a:gd name="T15" fmla="*/ 6 h 9"/>
                  <a:gd name="T16" fmla="*/ 0 w 6"/>
                  <a:gd name="T17" fmla="*/ 2 h 9"/>
                  <a:gd name="T18" fmla="*/ 2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2" y="0"/>
                    </a:moveTo>
                    <a:lnTo>
                      <a:pt x="2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8" name="Freeform 1363"/>
              <p:cNvSpPr>
                <a:spLocks/>
              </p:cNvSpPr>
              <p:nvPr/>
            </p:nvSpPr>
            <p:spPr bwMode="auto">
              <a:xfrm>
                <a:off x="3026802" y="5104850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2 w 4"/>
                  <a:gd name="T5" fmla="*/ 1 h 5"/>
                  <a:gd name="T6" fmla="*/ 4 w 4"/>
                  <a:gd name="T7" fmla="*/ 4 h 5"/>
                  <a:gd name="T8" fmla="*/ 2 w 4"/>
                  <a:gd name="T9" fmla="*/ 5 h 5"/>
                  <a:gd name="T10" fmla="*/ 1 w 4"/>
                  <a:gd name="T11" fmla="*/ 5 h 5"/>
                  <a:gd name="T12" fmla="*/ 1 w 4"/>
                  <a:gd name="T13" fmla="*/ 4 h 5"/>
                  <a:gd name="T14" fmla="*/ 0 w 4"/>
                  <a:gd name="T15" fmla="*/ 4 h 5"/>
                  <a:gd name="T16" fmla="*/ 0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9" name="Freeform 1364"/>
              <p:cNvSpPr>
                <a:spLocks/>
              </p:cNvSpPr>
              <p:nvPr/>
            </p:nvSpPr>
            <p:spPr bwMode="auto">
              <a:xfrm>
                <a:off x="3032731" y="5134494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3 h 6"/>
                  <a:gd name="T4" fmla="*/ 4 w 5"/>
                  <a:gd name="T5" fmla="*/ 6 h 6"/>
                  <a:gd name="T6" fmla="*/ 3 w 5"/>
                  <a:gd name="T7" fmla="*/ 6 h 6"/>
                  <a:gd name="T8" fmla="*/ 1 w 5"/>
                  <a:gd name="T9" fmla="*/ 4 h 6"/>
                  <a:gd name="T10" fmla="*/ 1 w 5"/>
                  <a:gd name="T11" fmla="*/ 3 h 6"/>
                  <a:gd name="T12" fmla="*/ 0 w 5"/>
                  <a:gd name="T13" fmla="*/ 2 h 6"/>
                  <a:gd name="T14" fmla="*/ 4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3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0" name="Freeform 1365"/>
              <p:cNvSpPr>
                <a:spLocks/>
              </p:cNvSpPr>
              <p:nvPr/>
            </p:nvSpPr>
            <p:spPr bwMode="auto">
              <a:xfrm>
                <a:off x="3026802" y="4992204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4 w 4"/>
                  <a:gd name="T5" fmla="*/ 1 h 4"/>
                  <a:gd name="T6" fmla="*/ 4 w 4"/>
                  <a:gd name="T7" fmla="*/ 2 h 4"/>
                  <a:gd name="T8" fmla="*/ 1 w 4"/>
                  <a:gd name="T9" fmla="*/ 4 h 4"/>
                  <a:gd name="T10" fmla="*/ 0 w 4"/>
                  <a:gd name="T11" fmla="*/ 2 h 4"/>
                  <a:gd name="T12" fmla="*/ 0 w 4"/>
                  <a:gd name="T13" fmla="*/ 2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1" name="Freeform 1366"/>
              <p:cNvSpPr>
                <a:spLocks/>
              </p:cNvSpPr>
              <p:nvPr/>
            </p:nvSpPr>
            <p:spPr bwMode="auto">
              <a:xfrm>
                <a:off x="3040141" y="499961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2" name="Freeform 1367"/>
              <p:cNvSpPr>
                <a:spLocks/>
              </p:cNvSpPr>
              <p:nvPr/>
            </p:nvSpPr>
            <p:spPr bwMode="auto">
              <a:xfrm>
                <a:off x="3029766" y="5026294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2 w 6"/>
                  <a:gd name="T3" fmla="*/ 1 h 4"/>
                  <a:gd name="T4" fmla="*/ 5 w 6"/>
                  <a:gd name="T5" fmla="*/ 1 h 4"/>
                  <a:gd name="T6" fmla="*/ 6 w 6"/>
                  <a:gd name="T7" fmla="*/ 4 h 4"/>
                  <a:gd name="T8" fmla="*/ 3 w 6"/>
                  <a:gd name="T9" fmla="*/ 4 h 4"/>
                  <a:gd name="T10" fmla="*/ 0 w 6"/>
                  <a:gd name="T11" fmla="*/ 1 h 4"/>
                  <a:gd name="T12" fmla="*/ 2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3" name="Freeform 1368"/>
              <p:cNvSpPr>
                <a:spLocks/>
              </p:cNvSpPr>
              <p:nvPr/>
            </p:nvSpPr>
            <p:spPr bwMode="auto">
              <a:xfrm>
                <a:off x="3043106" y="5164138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4" name="Freeform 1369"/>
              <p:cNvSpPr>
                <a:spLocks/>
              </p:cNvSpPr>
              <p:nvPr/>
            </p:nvSpPr>
            <p:spPr bwMode="auto">
              <a:xfrm>
                <a:off x="3029766" y="4989240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5" name="Freeform 1370"/>
              <p:cNvSpPr>
                <a:spLocks/>
              </p:cNvSpPr>
              <p:nvPr/>
            </p:nvSpPr>
            <p:spPr bwMode="auto">
              <a:xfrm>
                <a:off x="3054963" y="5159691"/>
                <a:ext cx="10376" cy="11858"/>
              </a:xfrm>
              <a:custGeom>
                <a:avLst/>
                <a:gdLst>
                  <a:gd name="T0" fmla="*/ 0 w 7"/>
                  <a:gd name="T1" fmla="*/ 0 h 8"/>
                  <a:gd name="T2" fmla="*/ 3 w 7"/>
                  <a:gd name="T3" fmla="*/ 1 h 8"/>
                  <a:gd name="T4" fmla="*/ 4 w 7"/>
                  <a:gd name="T5" fmla="*/ 3 h 8"/>
                  <a:gd name="T6" fmla="*/ 7 w 7"/>
                  <a:gd name="T7" fmla="*/ 5 h 8"/>
                  <a:gd name="T8" fmla="*/ 7 w 7"/>
                  <a:gd name="T9" fmla="*/ 8 h 8"/>
                  <a:gd name="T10" fmla="*/ 4 w 7"/>
                  <a:gd name="T11" fmla="*/ 5 h 8"/>
                  <a:gd name="T12" fmla="*/ 1 w 7"/>
                  <a:gd name="T13" fmla="*/ 4 h 8"/>
                  <a:gd name="T14" fmla="*/ 0 w 7"/>
                  <a:gd name="T15" fmla="*/ 1 h 8"/>
                  <a:gd name="T16" fmla="*/ 0 w 7"/>
                  <a:gd name="T17" fmla="*/ 0 h 8"/>
                  <a:gd name="T18" fmla="*/ 0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6" name="Freeform 1371"/>
              <p:cNvSpPr>
                <a:spLocks/>
              </p:cNvSpPr>
              <p:nvPr/>
            </p:nvSpPr>
            <p:spPr bwMode="auto">
              <a:xfrm>
                <a:off x="3032731" y="5011472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7" name="Freeform 1372"/>
              <p:cNvSpPr>
                <a:spLocks/>
              </p:cNvSpPr>
              <p:nvPr/>
            </p:nvSpPr>
            <p:spPr bwMode="auto">
              <a:xfrm>
                <a:off x="3037177" y="5112261"/>
                <a:ext cx="17786" cy="37055"/>
              </a:xfrm>
              <a:custGeom>
                <a:avLst/>
                <a:gdLst>
                  <a:gd name="T0" fmla="*/ 2 w 12"/>
                  <a:gd name="T1" fmla="*/ 0 h 25"/>
                  <a:gd name="T2" fmla="*/ 6 w 12"/>
                  <a:gd name="T3" fmla="*/ 0 h 25"/>
                  <a:gd name="T4" fmla="*/ 8 w 12"/>
                  <a:gd name="T5" fmla="*/ 1 h 25"/>
                  <a:gd name="T6" fmla="*/ 9 w 12"/>
                  <a:gd name="T7" fmla="*/ 7 h 25"/>
                  <a:gd name="T8" fmla="*/ 11 w 12"/>
                  <a:gd name="T9" fmla="*/ 10 h 25"/>
                  <a:gd name="T10" fmla="*/ 12 w 12"/>
                  <a:gd name="T11" fmla="*/ 15 h 25"/>
                  <a:gd name="T12" fmla="*/ 11 w 12"/>
                  <a:gd name="T13" fmla="*/ 15 h 25"/>
                  <a:gd name="T14" fmla="*/ 12 w 12"/>
                  <a:gd name="T15" fmla="*/ 19 h 25"/>
                  <a:gd name="T16" fmla="*/ 12 w 12"/>
                  <a:gd name="T17" fmla="*/ 24 h 25"/>
                  <a:gd name="T18" fmla="*/ 11 w 12"/>
                  <a:gd name="T19" fmla="*/ 25 h 25"/>
                  <a:gd name="T20" fmla="*/ 9 w 12"/>
                  <a:gd name="T21" fmla="*/ 24 h 25"/>
                  <a:gd name="T22" fmla="*/ 9 w 12"/>
                  <a:gd name="T23" fmla="*/ 21 h 25"/>
                  <a:gd name="T24" fmla="*/ 8 w 12"/>
                  <a:gd name="T25" fmla="*/ 19 h 25"/>
                  <a:gd name="T26" fmla="*/ 8 w 12"/>
                  <a:gd name="T27" fmla="*/ 22 h 25"/>
                  <a:gd name="T28" fmla="*/ 6 w 12"/>
                  <a:gd name="T29" fmla="*/ 22 h 25"/>
                  <a:gd name="T30" fmla="*/ 4 w 12"/>
                  <a:gd name="T31" fmla="*/ 21 h 25"/>
                  <a:gd name="T32" fmla="*/ 2 w 12"/>
                  <a:gd name="T33" fmla="*/ 17 h 25"/>
                  <a:gd name="T34" fmla="*/ 0 w 12"/>
                  <a:gd name="T35" fmla="*/ 12 h 25"/>
                  <a:gd name="T36" fmla="*/ 2 w 12"/>
                  <a:gd name="T37" fmla="*/ 11 h 25"/>
                  <a:gd name="T38" fmla="*/ 5 w 12"/>
                  <a:gd name="T39" fmla="*/ 10 h 25"/>
                  <a:gd name="T40" fmla="*/ 5 w 12"/>
                  <a:gd name="T41" fmla="*/ 8 h 25"/>
                  <a:gd name="T42" fmla="*/ 4 w 12"/>
                  <a:gd name="T43" fmla="*/ 10 h 25"/>
                  <a:gd name="T44" fmla="*/ 2 w 12"/>
                  <a:gd name="T45" fmla="*/ 10 h 25"/>
                  <a:gd name="T46" fmla="*/ 2 w 12"/>
                  <a:gd name="T47" fmla="*/ 8 h 25"/>
                  <a:gd name="T48" fmla="*/ 4 w 12"/>
                  <a:gd name="T49" fmla="*/ 6 h 25"/>
                  <a:gd name="T50" fmla="*/ 2 w 12"/>
                  <a:gd name="T51" fmla="*/ 4 h 25"/>
                  <a:gd name="T52" fmla="*/ 1 w 12"/>
                  <a:gd name="T53" fmla="*/ 1 h 25"/>
                  <a:gd name="T54" fmla="*/ 2 w 12"/>
                  <a:gd name="T5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25">
                    <a:moveTo>
                      <a:pt x="2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2" y="19"/>
                    </a:lnTo>
                    <a:lnTo>
                      <a:pt x="12" y="24"/>
                    </a:lnTo>
                    <a:lnTo>
                      <a:pt x="11" y="25"/>
                    </a:lnTo>
                    <a:lnTo>
                      <a:pt x="9" y="24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4" y="21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8" name="Freeform 1373"/>
              <p:cNvSpPr>
                <a:spLocks/>
              </p:cNvSpPr>
              <p:nvPr/>
            </p:nvSpPr>
            <p:spPr bwMode="auto">
              <a:xfrm>
                <a:off x="3054963" y="5167102"/>
                <a:ext cx="7411" cy="10376"/>
              </a:xfrm>
              <a:custGeom>
                <a:avLst/>
                <a:gdLst>
                  <a:gd name="T0" fmla="*/ 0 w 5"/>
                  <a:gd name="T1" fmla="*/ 0 h 7"/>
                  <a:gd name="T2" fmla="*/ 3 w 5"/>
                  <a:gd name="T3" fmla="*/ 2 h 7"/>
                  <a:gd name="T4" fmla="*/ 5 w 5"/>
                  <a:gd name="T5" fmla="*/ 6 h 7"/>
                  <a:gd name="T6" fmla="*/ 5 w 5"/>
                  <a:gd name="T7" fmla="*/ 7 h 7"/>
                  <a:gd name="T8" fmla="*/ 3 w 5"/>
                  <a:gd name="T9" fmla="*/ 7 h 7"/>
                  <a:gd name="T10" fmla="*/ 0 w 5"/>
                  <a:gd name="T11" fmla="*/ 5 h 7"/>
                  <a:gd name="T12" fmla="*/ 0 w 5"/>
                  <a:gd name="T13" fmla="*/ 0 h 7"/>
                  <a:gd name="T14" fmla="*/ 0 w 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3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9" name="Freeform 1374"/>
              <p:cNvSpPr>
                <a:spLocks/>
              </p:cNvSpPr>
              <p:nvPr/>
            </p:nvSpPr>
            <p:spPr bwMode="auto">
              <a:xfrm>
                <a:off x="3038659" y="5027776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0" name="Rectangle 1375"/>
              <p:cNvSpPr>
                <a:spLocks noChangeArrowheads="1"/>
              </p:cNvSpPr>
              <p:nvPr/>
            </p:nvSpPr>
            <p:spPr bwMode="auto">
              <a:xfrm>
                <a:off x="3026802" y="5027776"/>
                <a:ext cx="1483" cy="4447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1" name="Freeform 1376"/>
              <p:cNvSpPr>
                <a:spLocks/>
              </p:cNvSpPr>
              <p:nvPr/>
            </p:nvSpPr>
            <p:spPr bwMode="auto">
              <a:xfrm>
                <a:off x="3026802" y="4998133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1 w 4"/>
                  <a:gd name="T7" fmla="*/ 2 h 4"/>
                  <a:gd name="T8" fmla="*/ 0 w 4"/>
                  <a:gd name="T9" fmla="*/ 4 h 4"/>
                  <a:gd name="T10" fmla="*/ 0 w 4"/>
                  <a:gd name="T11" fmla="*/ 1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2" name="Freeform 1377"/>
              <p:cNvSpPr>
                <a:spLocks/>
              </p:cNvSpPr>
              <p:nvPr/>
            </p:nvSpPr>
            <p:spPr bwMode="auto">
              <a:xfrm>
                <a:off x="3017909" y="4977382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1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3" name="Freeform 1378"/>
              <p:cNvSpPr>
                <a:spLocks/>
              </p:cNvSpPr>
              <p:nvPr/>
            </p:nvSpPr>
            <p:spPr bwMode="auto">
              <a:xfrm>
                <a:off x="3029766" y="4981828"/>
                <a:ext cx="7411" cy="296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2 w 5"/>
                  <a:gd name="T5" fmla="*/ 2 h 2"/>
                  <a:gd name="T6" fmla="*/ 0 w 5"/>
                  <a:gd name="T7" fmla="*/ 1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0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4" name="Freeform 1379"/>
              <p:cNvSpPr>
                <a:spLocks/>
              </p:cNvSpPr>
              <p:nvPr/>
            </p:nvSpPr>
            <p:spPr bwMode="auto">
              <a:xfrm>
                <a:off x="3013462" y="500554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5" name="Freeform 1380"/>
              <p:cNvSpPr>
                <a:spLocks/>
              </p:cNvSpPr>
              <p:nvPr/>
            </p:nvSpPr>
            <p:spPr bwMode="auto">
              <a:xfrm>
                <a:off x="3019391" y="5001097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6" name="Freeform 1381"/>
              <p:cNvSpPr>
                <a:spLocks/>
              </p:cNvSpPr>
              <p:nvPr/>
            </p:nvSpPr>
            <p:spPr bwMode="auto">
              <a:xfrm>
                <a:off x="3037177" y="4983311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4 w 4"/>
                  <a:gd name="T5" fmla="*/ 3 h 4"/>
                  <a:gd name="T6" fmla="*/ 1 w 4"/>
                  <a:gd name="T7" fmla="*/ 4 h 4"/>
                  <a:gd name="T8" fmla="*/ 1 w 4"/>
                  <a:gd name="T9" fmla="*/ 3 h 4"/>
                  <a:gd name="T10" fmla="*/ 0 w 4"/>
                  <a:gd name="T11" fmla="*/ 1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7" name="Freeform 1382"/>
              <p:cNvSpPr>
                <a:spLocks/>
              </p:cNvSpPr>
              <p:nvPr/>
            </p:nvSpPr>
            <p:spPr bwMode="auto">
              <a:xfrm>
                <a:off x="3034212" y="4998133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8" name="Freeform 1383"/>
              <p:cNvSpPr>
                <a:spLocks/>
              </p:cNvSpPr>
              <p:nvPr/>
            </p:nvSpPr>
            <p:spPr bwMode="auto">
              <a:xfrm>
                <a:off x="3032731" y="502184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9" name="Freeform 1384"/>
              <p:cNvSpPr>
                <a:spLocks/>
              </p:cNvSpPr>
              <p:nvPr/>
            </p:nvSpPr>
            <p:spPr bwMode="auto">
              <a:xfrm>
                <a:off x="3032731" y="5087064"/>
                <a:ext cx="16305" cy="23715"/>
              </a:xfrm>
              <a:custGeom>
                <a:avLst/>
                <a:gdLst>
                  <a:gd name="T0" fmla="*/ 5 w 11"/>
                  <a:gd name="T1" fmla="*/ 0 h 16"/>
                  <a:gd name="T2" fmla="*/ 5 w 11"/>
                  <a:gd name="T3" fmla="*/ 5 h 16"/>
                  <a:gd name="T4" fmla="*/ 8 w 11"/>
                  <a:gd name="T5" fmla="*/ 6 h 16"/>
                  <a:gd name="T6" fmla="*/ 8 w 11"/>
                  <a:gd name="T7" fmla="*/ 9 h 16"/>
                  <a:gd name="T8" fmla="*/ 9 w 11"/>
                  <a:gd name="T9" fmla="*/ 10 h 16"/>
                  <a:gd name="T10" fmla="*/ 11 w 11"/>
                  <a:gd name="T11" fmla="*/ 16 h 16"/>
                  <a:gd name="T12" fmla="*/ 8 w 11"/>
                  <a:gd name="T13" fmla="*/ 14 h 16"/>
                  <a:gd name="T14" fmla="*/ 5 w 11"/>
                  <a:gd name="T15" fmla="*/ 16 h 16"/>
                  <a:gd name="T16" fmla="*/ 5 w 11"/>
                  <a:gd name="T17" fmla="*/ 12 h 16"/>
                  <a:gd name="T18" fmla="*/ 7 w 11"/>
                  <a:gd name="T19" fmla="*/ 10 h 16"/>
                  <a:gd name="T20" fmla="*/ 5 w 11"/>
                  <a:gd name="T21" fmla="*/ 10 h 16"/>
                  <a:gd name="T22" fmla="*/ 5 w 11"/>
                  <a:gd name="T23" fmla="*/ 10 h 16"/>
                  <a:gd name="T24" fmla="*/ 1 w 11"/>
                  <a:gd name="T25" fmla="*/ 6 h 16"/>
                  <a:gd name="T26" fmla="*/ 0 w 11"/>
                  <a:gd name="T27" fmla="*/ 3 h 16"/>
                  <a:gd name="T28" fmla="*/ 0 w 11"/>
                  <a:gd name="T29" fmla="*/ 2 h 16"/>
                  <a:gd name="T30" fmla="*/ 3 w 11"/>
                  <a:gd name="T31" fmla="*/ 2 h 16"/>
                  <a:gd name="T32" fmla="*/ 5 w 1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6">
                    <a:moveTo>
                      <a:pt x="5" y="0"/>
                    </a:moveTo>
                    <a:lnTo>
                      <a:pt x="5" y="5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1" y="16"/>
                    </a:lnTo>
                    <a:lnTo>
                      <a:pt x="8" y="14"/>
                    </a:lnTo>
                    <a:lnTo>
                      <a:pt x="5" y="16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0" name="Freeform 1385"/>
              <p:cNvSpPr>
                <a:spLocks/>
              </p:cNvSpPr>
              <p:nvPr/>
            </p:nvSpPr>
            <p:spPr bwMode="auto">
              <a:xfrm>
                <a:off x="3026802" y="5094475"/>
                <a:ext cx="11858" cy="19269"/>
              </a:xfrm>
              <a:custGeom>
                <a:avLst/>
                <a:gdLst>
                  <a:gd name="T0" fmla="*/ 0 w 8"/>
                  <a:gd name="T1" fmla="*/ 0 h 13"/>
                  <a:gd name="T2" fmla="*/ 2 w 8"/>
                  <a:gd name="T3" fmla="*/ 0 h 13"/>
                  <a:gd name="T4" fmla="*/ 7 w 8"/>
                  <a:gd name="T5" fmla="*/ 5 h 13"/>
                  <a:gd name="T6" fmla="*/ 8 w 8"/>
                  <a:gd name="T7" fmla="*/ 9 h 13"/>
                  <a:gd name="T8" fmla="*/ 8 w 8"/>
                  <a:gd name="T9" fmla="*/ 12 h 13"/>
                  <a:gd name="T10" fmla="*/ 7 w 8"/>
                  <a:gd name="T11" fmla="*/ 13 h 13"/>
                  <a:gd name="T12" fmla="*/ 5 w 8"/>
                  <a:gd name="T13" fmla="*/ 12 h 13"/>
                  <a:gd name="T14" fmla="*/ 4 w 8"/>
                  <a:gd name="T15" fmla="*/ 8 h 13"/>
                  <a:gd name="T16" fmla="*/ 4 w 8"/>
                  <a:gd name="T17" fmla="*/ 7 h 13"/>
                  <a:gd name="T18" fmla="*/ 2 w 8"/>
                  <a:gd name="T19" fmla="*/ 5 h 13"/>
                  <a:gd name="T20" fmla="*/ 0 w 8"/>
                  <a:gd name="T21" fmla="*/ 5 h 13"/>
                  <a:gd name="T22" fmla="*/ 0 w 8"/>
                  <a:gd name="T23" fmla="*/ 2 h 13"/>
                  <a:gd name="T24" fmla="*/ 0 w 8"/>
                  <a:gd name="T25" fmla="*/ 1 h 13"/>
                  <a:gd name="T26" fmla="*/ 0 w 8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2" y="0"/>
                    </a:lnTo>
                    <a:lnTo>
                      <a:pt x="7" y="5"/>
                    </a:lnTo>
                    <a:lnTo>
                      <a:pt x="8" y="9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5" y="12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1" name="Freeform 1386"/>
              <p:cNvSpPr>
                <a:spLocks/>
              </p:cNvSpPr>
              <p:nvPr/>
            </p:nvSpPr>
            <p:spPr bwMode="auto">
              <a:xfrm>
                <a:off x="3050517" y="5164138"/>
                <a:ext cx="2964" cy="7411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1 h 5"/>
                  <a:gd name="T4" fmla="*/ 2 w 2"/>
                  <a:gd name="T5" fmla="*/ 4 h 5"/>
                  <a:gd name="T6" fmla="*/ 0 w 2"/>
                  <a:gd name="T7" fmla="*/ 5 h 5"/>
                  <a:gd name="T8" fmla="*/ 0 w 2"/>
                  <a:gd name="T9" fmla="*/ 2 h 5"/>
                  <a:gd name="T10" fmla="*/ 0 w 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2" name="Freeform 1387"/>
              <p:cNvSpPr>
                <a:spLocks/>
              </p:cNvSpPr>
              <p:nvPr/>
            </p:nvSpPr>
            <p:spPr bwMode="auto">
              <a:xfrm>
                <a:off x="3081643" y="5245658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3" name="Freeform 1388"/>
              <p:cNvSpPr>
                <a:spLocks/>
              </p:cNvSpPr>
              <p:nvPr/>
            </p:nvSpPr>
            <p:spPr bwMode="auto">
              <a:xfrm>
                <a:off x="3072749" y="5192299"/>
                <a:ext cx="8893" cy="10376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5 h 7"/>
                  <a:gd name="T6" fmla="*/ 6 w 6"/>
                  <a:gd name="T7" fmla="*/ 7 h 7"/>
                  <a:gd name="T8" fmla="*/ 5 w 6"/>
                  <a:gd name="T9" fmla="*/ 7 h 7"/>
                  <a:gd name="T10" fmla="*/ 2 w 6"/>
                  <a:gd name="T11" fmla="*/ 5 h 7"/>
                  <a:gd name="T12" fmla="*/ 0 w 6"/>
                  <a:gd name="T13" fmla="*/ 4 h 7"/>
                  <a:gd name="T14" fmla="*/ 0 w 6"/>
                  <a:gd name="T15" fmla="*/ 0 h 7"/>
                  <a:gd name="T16" fmla="*/ 0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4" name="Freeform 1389"/>
              <p:cNvSpPr>
                <a:spLocks/>
              </p:cNvSpPr>
              <p:nvPr/>
            </p:nvSpPr>
            <p:spPr bwMode="auto">
              <a:xfrm>
                <a:off x="3093500" y="5245658"/>
                <a:ext cx="32608" cy="20751"/>
              </a:xfrm>
              <a:custGeom>
                <a:avLst/>
                <a:gdLst>
                  <a:gd name="T0" fmla="*/ 3 w 22"/>
                  <a:gd name="T1" fmla="*/ 0 h 14"/>
                  <a:gd name="T2" fmla="*/ 4 w 22"/>
                  <a:gd name="T3" fmla="*/ 1 h 14"/>
                  <a:gd name="T4" fmla="*/ 6 w 22"/>
                  <a:gd name="T5" fmla="*/ 3 h 14"/>
                  <a:gd name="T6" fmla="*/ 7 w 22"/>
                  <a:gd name="T7" fmla="*/ 1 h 14"/>
                  <a:gd name="T8" fmla="*/ 10 w 22"/>
                  <a:gd name="T9" fmla="*/ 1 h 14"/>
                  <a:gd name="T10" fmla="*/ 14 w 22"/>
                  <a:gd name="T11" fmla="*/ 4 h 14"/>
                  <a:gd name="T12" fmla="*/ 15 w 22"/>
                  <a:gd name="T13" fmla="*/ 4 h 14"/>
                  <a:gd name="T14" fmla="*/ 17 w 22"/>
                  <a:gd name="T15" fmla="*/ 5 h 14"/>
                  <a:gd name="T16" fmla="*/ 20 w 22"/>
                  <a:gd name="T17" fmla="*/ 5 h 14"/>
                  <a:gd name="T18" fmla="*/ 21 w 22"/>
                  <a:gd name="T19" fmla="*/ 5 h 14"/>
                  <a:gd name="T20" fmla="*/ 22 w 22"/>
                  <a:gd name="T21" fmla="*/ 8 h 14"/>
                  <a:gd name="T22" fmla="*/ 20 w 22"/>
                  <a:gd name="T23" fmla="*/ 8 h 14"/>
                  <a:gd name="T24" fmla="*/ 18 w 22"/>
                  <a:gd name="T25" fmla="*/ 8 h 14"/>
                  <a:gd name="T26" fmla="*/ 20 w 22"/>
                  <a:gd name="T27" fmla="*/ 10 h 14"/>
                  <a:gd name="T28" fmla="*/ 20 w 22"/>
                  <a:gd name="T29" fmla="*/ 11 h 14"/>
                  <a:gd name="T30" fmla="*/ 18 w 22"/>
                  <a:gd name="T31" fmla="*/ 12 h 14"/>
                  <a:gd name="T32" fmla="*/ 18 w 22"/>
                  <a:gd name="T33" fmla="*/ 14 h 14"/>
                  <a:gd name="T34" fmla="*/ 17 w 22"/>
                  <a:gd name="T35" fmla="*/ 14 h 14"/>
                  <a:gd name="T36" fmla="*/ 15 w 22"/>
                  <a:gd name="T37" fmla="*/ 12 h 14"/>
                  <a:gd name="T38" fmla="*/ 15 w 22"/>
                  <a:gd name="T39" fmla="*/ 11 h 14"/>
                  <a:gd name="T40" fmla="*/ 14 w 22"/>
                  <a:gd name="T41" fmla="*/ 10 h 14"/>
                  <a:gd name="T42" fmla="*/ 10 w 22"/>
                  <a:gd name="T43" fmla="*/ 11 h 14"/>
                  <a:gd name="T44" fmla="*/ 8 w 22"/>
                  <a:gd name="T45" fmla="*/ 11 h 14"/>
                  <a:gd name="T46" fmla="*/ 6 w 22"/>
                  <a:gd name="T47" fmla="*/ 7 h 14"/>
                  <a:gd name="T48" fmla="*/ 3 w 22"/>
                  <a:gd name="T49" fmla="*/ 7 h 14"/>
                  <a:gd name="T50" fmla="*/ 3 w 22"/>
                  <a:gd name="T51" fmla="*/ 4 h 14"/>
                  <a:gd name="T52" fmla="*/ 0 w 22"/>
                  <a:gd name="T53" fmla="*/ 3 h 14"/>
                  <a:gd name="T54" fmla="*/ 0 w 22"/>
                  <a:gd name="T55" fmla="*/ 1 h 14"/>
                  <a:gd name="T56" fmla="*/ 0 w 22"/>
                  <a:gd name="T57" fmla="*/ 0 h 14"/>
                  <a:gd name="T58" fmla="*/ 3 w 22"/>
                  <a:gd name="T5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4">
                    <a:moveTo>
                      <a:pt x="3" y="0"/>
                    </a:moveTo>
                    <a:lnTo>
                      <a:pt x="4" y="1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5" name="Freeform 1390"/>
              <p:cNvSpPr>
                <a:spLocks/>
              </p:cNvSpPr>
              <p:nvPr/>
            </p:nvSpPr>
            <p:spPr bwMode="auto">
              <a:xfrm>
                <a:off x="3075714" y="520415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6" name="Freeform 1391"/>
              <p:cNvSpPr>
                <a:spLocks/>
              </p:cNvSpPr>
              <p:nvPr/>
            </p:nvSpPr>
            <p:spPr bwMode="auto">
              <a:xfrm>
                <a:off x="3109805" y="526196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0 w 3"/>
                  <a:gd name="T7" fmla="*/ 1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7" name="Freeform 1392"/>
              <p:cNvSpPr>
                <a:spLocks/>
              </p:cNvSpPr>
              <p:nvPr/>
            </p:nvSpPr>
            <p:spPr bwMode="auto">
              <a:xfrm>
                <a:off x="3071268" y="5226390"/>
                <a:ext cx="32608" cy="19269"/>
              </a:xfrm>
              <a:custGeom>
                <a:avLst/>
                <a:gdLst>
                  <a:gd name="T0" fmla="*/ 1 w 22"/>
                  <a:gd name="T1" fmla="*/ 0 h 13"/>
                  <a:gd name="T2" fmla="*/ 3 w 22"/>
                  <a:gd name="T3" fmla="*/ 2 h 13"/>
                  <a:gd name="T4" fmla="*/ 6 w 22"/>
                  <a:gd name="T5" fmla="*/ 5 h 13"/>
                  <a:gd name="T6" fmla="*/ 7 w 22"/>
                  <a:gd name="T7" fmla="*/ 6 h 13"/>
                  <a:gd name="T8" fmla="*/ 10 w 22"/>
                  <a:gd name="T9" fmla="*/ 6 h 13"/>
                  <a:gd name="T10" fmla="*/ 12 w 22"/>
                  <a:gd name="T11" fmla="*/ 7 h 13"/>
                  <a:gd name="T12" fmla="*/ 14 w 22"/>
                  <a:gd name="T13" fmla="*/ 9 h 13"/>
                  <a:gd name="T14" fmla="*/ 17 w 22"/>
                  <a:gd name="T15" fmla="*/ 9 h 13"/>
                  <a:gd name="T16" fmla="*/ 18 w 22"/>
                  <a:gd name="T17" fmla="*/ 10 h 13"/>
                  <a:gd name="T18" fmla="*/ 21 w 22"/>
                  <a:gd name="T19" fmla="*/ 12 h 13"/>
                  <a:gd name="T20" fmla="*/ 22 w 22"/>
                  <a:gd name="T21" fmla="*/ 12 h 13"/>
                  <a:gd name="T22" fmla="*/ 22 w 22"/>
                  <a:gd name="T23" fmla="*/ 13 h 13"/>
                  <a:gd name="T24" fmla="*/ 22 w 22"/>
                  <a:gd name="T25" fmla="*/ 13 h 13"/>
                  <a:gd name="T26" fmla="*/ 19 w 22"/>
                  <a:gd name="T27" fmla="*/ 13 h 13"/>
                  <a:gd name="T28" fmla="*/ 17 w 22"/>
                  <a:gd name="T29" fmla="*/ 13 h 13"/>
                  <a:gd name="T30" fmla="*/ 14 w 22"/>
                  <a:gd name="T31" fmla="*/ 12 h 13"/>
                  <a:gd name="T32" fmla="*/ 12 w 22"/>
                  <a:gd name="T33" fmla="*/ 12 h 13"/>
                  <a:gd name="T34" fmla="*/ 11 w 22"/>
                  <a:gd name="T35" fmla="*/ 12 h 13"/>
                  <a:gd name="T36" fmla="*/ 10 w 22"/>
                  <a:gd name="T37" fmla="*/ 10 h 13"/>
                  <a:gd name="T38" fmla="*/ 6 w 22"/>
                  <a:gd name="T39" fmla="*/ 9 h 13"/>
                  <a:gd name="T40" fmla="*/ 3 w 22"/>
                  <a:gd name="T41" fmla="*/ 7 h 13"/>
                  <a:gd name="T42" fmla="*/ 1 w 22"/>
                  <a:gd name="T43" fmla="*/ 5 h 13"/>
                  <a:gd name="T44" fmla="*/ 0 w 22"/>
                  <a:gd name="T45" fmla="*/ 2 h 13"/>
                  <a:gd name="T46" fmla="*/ 1 w 22"/>
                  <a:gd name="T4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13">
                    <a:moveTo>
                      <a:pt x="1" y="0"/>
                    </a:moveTo>
                    <a:lnTo>
                      <a:pt x="3" y="2"/>
                    </a:lnTo>
                    <a:lnTo>
                      <a:pt x="6" y="5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14" y="9"/>
                    </a:lnTo>
                    <a:lnTo>
                      <a:pt x="17" y="9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8" name="Freeform 1393"/>
              <p:cNvSpPr>
                <a:spLocks/>
              </p:cNvSpPr>
              <p:nvPr/>
            </p:nvSpPr>
            <p:spPr bwMode="auto">
              <a:xfrm>
                <a:off x="3065339" y="5207121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1 w 3"/>
                  <a:gd name="T7" fmla="*/ 4 h 4"/>
                  <a:gd name="T8" fmla="*/ 0 w 3"/>
                  <a:gd name="T9" fmla="*/ 4 h 4"/>
                  <a:gd name="T10" fmla="*/ 1 w 3"/>
                  <a:gd name="T11" fmla="*/ 2 h 4"/>
                  <a:gd name="T12" fmla="*/ 1 w 3"/>
                  <a:gd name="T13" fmla="*/ 0 h 4"/>
                  <a:gd name="T14" fmla="*/ 3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9" name="Freeform 1394"/>
              <p:cNvSpPr>
                <a:spLocks/>
              </p:cNvSpPr>
              <p:nvPr/>
            </p:nvSpPr>
            <p:spPr bwMode="auto">
              <a:xfrm>
                <a:off x="3069785" y="5199710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1 w 4"/>
                  <a:gd name="T9" fmla="*/ 2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0" name="Freeform 1395"/>
              <p:cNvSpPr>
                <a:spLocks/>
              </p:cNvSpPr>
              <p:nvPr/>
            </p:nvSpPr>
            <p:spPr bwMode="auto">
              <a:xfrm>
                <a:off x="3075714" y="5208604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3 h 6"/>
                  <a:gd name="T4" fmla="*/ 4 w 4"/>
                  <a:gd name="T5" fmla="*/ 4 h 6"/>
                  <a:gd name="T6" fmla="*/ 4 w 4"/>
                  <a:gd name="T7" fmla="*/ 6 h 6"/>
                  <a:gd name="T8" fmla="*/ 0 w 4"/>
                  <a:gd name="T9" fmla="*/ 1 h 6"/>
                  <a:gd name="T10" fmla="*/ 0 w 4"/>
                  <a:gd name="T11" fmla="*/ 0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1" name="Freeform 1396"/>
              <p:cNvSpPr>
                <a:spLocks/>
              </p:cNvSpPr>
              <p:nvPr/>
            </p:nvSpPr>
            <p:spPr bwMode="auto">
              <a:xfrm>
                <a:off x="3075714" y="5218978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7 w 8"/>
                  <a:gd name="T5" fmla="*/ 4 h 4"/>
                  <a:gd name="T6" fmla="*/ 5 w 8"/>
                  <a:gd name="T7" fmla="*/ 4 h 4"/>
                  <a:gd name="T8" fmla="*/ 4 w 8"/>
                  <a:gd name="T9" fmla="*/ 3 h 4"/>
                  <a:gd name="T10" fmla="*/ 4 w 8"/>
                  <a:gd name="T11" fmla="*/ 1 h 4"/>
                  <a:gd name="T12" fmla="*/ 1 w 8"/>
                  <a:gd name="T13" fmla="*/ 1 h 4"/>
                  <a:gd name="T14" fmla="*/ 0 w 8"/>
                  <a:gd name="T15" fmla="*/ 0 h 4"/>
                  <a:gd name="T16" fmla="*/ 1 w 8"/>
                  <a:gd name="T17" fmla="*/ 0 h 4"/>
                  <a:gd name="T18" fmla="*/ 4 w 8"/>
                  <a:gd name="T19" fmla="*/ 0 h 4"/>
                  <a:gd name="T20" fmla="*/ 7 w 8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2" name="Freeform 1397"/>
              <p:cNvSpPr>
                <a:spLocks/>
              </p:cNvSpPr>
              <p:nvPr/>
            </p:nvSpPr>
            <p:spPr bwMode="auto">
              <a:xfrm>
                <a:off x="3215040" y="5306428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3" name="Freeform 1398"/>
              <p:cNvSpPr>
                <a:spLocks/>
              </p:cNvSpPr>
              <p:nvPr/>
            </p:nvSpPr>
            <p:spPr bwMode="auto">
              <a:xfrm>
                <a:off x="3124626" y="5263444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1 w 3"/>
                  <a:gd name="T7" fmla="*/ 3 h 4"/>
                  <a:gd name="T8" fmla="*/ 0 w 3"/>
                  <a:gd name="T9" fmla="*/ 4 h 4"/>
                  <a:gd name="T10" fmla="*/ 0 w 3"/>
                  <a:gd name="T11" fmla="*/ 3 h 4"/>
                  <a:gd name="T12" fmla="*/ 1 w 3"/>
                  <a:gd name="T13" fmla="*/ 0 h 4"/>
                  <a:gd name="T14" fmla="*/ 1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4" name="Freeform 1399"/>
              <p:cNvSpPr>
                <a:spLocks/>
              </p:cNvSpPr>
              <p:nvPr/>
            </p:nvSpPr>
            <p:spPr bwMode="auto">
              <a:xfrm>
                <a:off x="3220968" y="5299017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3 h 5"/>
                  <a:gd name="T6" fmla="*/ 3 w 3"/>
                  <a:gd name="T7" fmla="*/ 5 h 5"/>
                  <a:gd name="T8" fmla="*/ 1 w 3"/>
                  <a:gd name="T9" fmla="*/ 5 h 5"/>
                  <a:gd name="T10" fmla="*/ 0 w 3"/>
                  <a:gd name="T11" fmla="*/ 4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5" name="Freeform 1400"/>
              <p:cNvSpPr>
                <a:spLocks/>
              </p:cNvSpPr>
              <p:nvPr/>
            </p:nvSpPr>
            <p:spPr bwMode="auto">
              <a:xfrm>
                <a:off x="3135001" y="5261962"/>
                <a:ext cx="59288" cy="34091"/>
              </a:xfrm>
              <a:custGeom>
                <a:avLst/>
                <a:gdLst>
                  <a:gd name="T0" fmla="*/ 14 w 40"/>
                  <a:gd name="T1" fmla="*/ 1 h 23"/>
                  <a:gd name="T2" fmla="*/ 19 w 40"/>
                  <a:gd name="T3" fmla="*/ 4 h 23"/>
                  <a:gd name="T4" fmla="*/ 21 w 40"/>
                  <a:gd name="T5" fmla="*/ 1 h 23"/>
                  <a:gd name="T6" fmla="*/ 23 w 40"/>
                  <a:gd name="T7" fmla="*/ 1 h 23"/>
                  <a:gd name="T8" fmla="*/ 34 w 40"/>
                  <a:gd name="T9" fmla="*/ 5 h 23"/>
                  <a:gd name="T10" fmla="*/ 39 w 40"/>
                  <a:gd name="T11" fmla="*/ 7 h 23"/>
                  <a:gd name="T12" fmla="*/ 37 w 40"/>
                  <a:gd name="T13" fmla="*/ 12 h 23"/>
                  <a:gd name="T14" fmla="*/ 36 w 40"/>
                  <a:gd name="T15" fmla="*/ 14 h 23"/>
                  <a:gd name="T16" fmla="*/ 23 w 40"/>
                  <a:gd name="T17" fmla="*/ 12 h 23"/>
                  <a:gd name="T18" fmla="*/ 19 w 40"/>
                  <a:gd name="T19" fmla="*/ 17 h 23"/>
                  <a:gd name="T20" fmla="*/ 21 w 40"/>
                  <a:gd name="T21" fmla="*/ 18 h 23"/>
                  <a:gd name="T22" fmla="*/ 16 w 40"/>
                  <a:gd name="T23" fmla="*/ 18 h 23"/>
                  <a:gd name="T24" fmla="*/ 16 w 40"/>
                  <a:gd name="T25" fmla="*/ 19 h 23"/>
                  <a:gd name="T26" fmla="*/ 21 w 40"/>
                  <a:gd name="T27" fmla="*/ 22 h 23"/>
                  <a:gd name="T28" fmla="*/ 19 w 40"/>
                  <a:gd name="T29" fmla="*/ 23 h 23"/>
                  <a:gd name="T30" fmla="*/ 15 w 40"/>
                  <a:gd name="T31" fmla="*/ 21 h 23"/>
                  <a:gd name="T32" fmla="*/ 12 w 40"/>
                  <a:gd name="T33" fmla="*/ 18 h 23"/>
                  <a:gd name="T34" fmla="*/ 15 w 40"/>
                  <a:gd name="T35" fmla="*/ 15 h 23"/>
                  <a:gd name="T36" fmla="*/ 14 w 40"/>
                  <a:gd name="T37" fmla="*/ 12 h 23"/>
                  <a:gd name="T38" fmla="*/ 11 w 40"/>
                  <a:gd name="T39" fmla="*/ 12 h 23"/>
                  <a:gd name="T40" fmla="*/ 7 w 40"/>
                  <a:gd name="T41" fmla="*/ 10 h 23"/>
                  <a:gd name="T42" fmla="*/ 5 w 40"/>
                  <a:gd name="T43" fmla="*/ 11 h 23"/>
                  <a:gd name="T44" fmla="*/ 0 w 40"/>
                  <a:gd name="T45" fmla="*/ 11 h 23"/>
                  <a:gd name="T46" fmla="*/ 3 w 40"/>
                  <a:gd name="T47" fmla="*/ 10 h 23"/>
                  <a:gd name="T48" fmla="*/ 5 w 40"/>
                  <a:gd name="T49" fmla="*/ 8 h 23"/>
                  <a:gd name="T50" fmla="*/ 5 w 40"/>
                  <a:gd name="T51" fmla="*/ 7 h 23"/>
                  <a:gd name="T52" fmla="*/ 11 w 40"/>
                  <a:gd name="T53" fmla="*/ 7 h 23"/>
                  <a:gd name="T54" fmla="*/ 11 w 40"/>
                  <a:gd name="T55" fmla="*/ 4 h 23"/>
                  <a:gd name="T56" fmla="*/ 15 w 40"/>
                  <a:gd name="T57" fmla="*/ 7 h 23"/>
                  <a:gd name="T58" fmla="*/ 16 w 40"/>
                  <a:gd name="T59" fmla="*/ 5 h 23"/>
                  <a:gd name="T60" fmla="*/ 18 w 40"/>
                  <a:gd name="T61" fmla="*/ 5 h 23"/>
                  <a:gd name="T62" fmla="*/ 12 w 40"/>
                  <a:gd name="T63" fmla="*/ 3 h 23"/>
                  <a:gd name="T64" fmla="*/ 12 w 40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23">
                    <a:moveTo>
                      <a:pt x="12" y="0"/>
                    </a:moveTo>
                    <a:lnTo>
                      <a:pt x="14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30" y="4"/>
                    </a:lnTo>
                    <a:lnTo>
                      <a:pt x="34" y="5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12"/>
                    </a:lnTo>
                    <a:lnTo>
                      <a:pt x="37" y="12"/>
                    </a:lnTo>
                    <a:lnTo>
                      <a:pt x="37" y="14"/>
                    </a:lnTo>
                    <a:lnTo>
                      <a:pt x="36" y="1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5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9"/>
                    </a:lnTo>
                    <a:lnTo>
                      <a:pt x="19" y="21"/>
                    </a:lnTo>
                    <a:lnTo>
                      <a:pt x="21" y="22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2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6" name="Freeform 1401"/>
              <p:cNvSpPr>
                <a:spLocks/>
              </p:cNvSpPr>
              <p:nvPr/>
            </p:nvSpPr>
            <p:spPr bwMode="auto">
              <a:xfrm>
                <a:off x="3149823" y="5241212"/>
                <a:ext cx="8893" cy="20751"/>
              </a:xfrm>
              <a:custGeom>
                <a:avLst/>
                <a:gdLst>
                  <a:gd name="T0" fmla="*/ 1 w 6"/>
                  <a:gd name="T1" fmla="*/ 0 h 14"/>
                  <a:gd name="T2" fmla="*/ 2 w 6"/>
                  <a:gd name="T3" fmla="*/ 2 h 14"/>
                  <a:gd name="T4" fmla="*/ 2 w 6"/>
                  <a:gd name="T5" fmla="*/ 4 h 14"/>
                  <a:gd name="T6" fmla="*/ 4 w 6"/>
                  <a:gd name="T7" fmla="*/ 7 h 14"/>
                  <a:gd name="T8" fmla="*/ 4 w 6"/>
                  <a:gd name="T9" fmla="*/ 7 h 14"/>
                  <a:gd name="T10" fmla="*/ 5 w 6"/>
                  <a:gd name="T11" fmla="*/ 8 h 14"/>
                  <a:gd name="T12" fmla="*/ 4 w 6"/>
                  <a:gd name="T13" fmla="*/ 11 h 14"/>
                  <a:gd name="T14" fmla="*/ 6 w 6"/>
                  <a:gd name="T15" fmla="*/ 13 h 14"/>
                  <a:gd name="T16" fmla="*/ 5 w 6"/>
                  <a:gd name="T17" fmla="*/ 14 h 14"/>
                  <a:gd name="T18" fmla="*/ 4 w 6"/>
                  <a:gd name="T19" fmla="*/ 13 h 14"/>
                  <a:gd name="T20" fmla="*/ 1 w 6"/>
                  <a:gd name="T21" fmla="*/ 13 h 14"/>
                  <a:gd name="T22" fmla="*/ 0 w 6"/>
                  <a:gd name="T23" fmla="*/ 11 h 14"/>
                  <a:gd name="T24" fmla="*/ 0 w 6"/>
                  <a:gd name="T25" fmla="*/ 8 h 14"/>
                  <a:gd name="T26" fmla="*/ 0 w 6"/>
                  <a:gd name="T27" fmla="*/ 7 h 14"/>
                  <a:gd name="T28" fmla="*/ 0 w 6"/>
                  <a:gd name="T29" fmla="*/ 6 h 14"/>
                  <a:gd name="T30" fmla="*/ 0 w 6"/>
                  <a:gd name="T31" fmla="*/ 3 h 14"/>
                  <a:gd name="T32" fmla="*/ 1 w 6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14">
                    <a:moveTo>
                      <a:pt x="1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4" y="11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7" name="Freeform 1402"/>
              <p:cNvSpPr>
                <a:spLocks/>
              </p:cNvSpPr>
              <p:nvPr/>
            </p:nvSpPr>
            <p:spPr bwMode="auto">
              <a:xfrm>
                <a:off x="3062375" y="5193782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2 h 7"/>
                  <a:gd name="T4" fmla="*/ 5 w 5"/>
                  <a:gd name="T5" fmla="*/ 3 h 7"/>
                  <a:gd name="T6" fmla="*/ 5 w 5"/>
                  <a:gd name="T7" fmla="*/ 6 h 7"/>
                  <a:gd name="T8" fmla="*/ 3 w 5"/>
                  <a:gd name="T9" fmla="*/ 7 h 7"/>
                  <a:gd name="T10" fmla="*/ 2 w 5"/>
                  <a:gd name="T11" fmla="*/ 6 h 7"/>
                  <a:gd name="T12" fmla="*/ 2 w 5"/>
                  <a:gd name="T13" fmla="*/ 6 h 7"/>
                  <a:gd name="T14" fmla="*/ 0 w 5"/>
                  <a:gd name="T15" fmla="*/ 4 h 7"/>
                  <a:gd name="T16" fmla="*/ 0 w 5"/>
                  <a:gd name="T17" fmla="*/ 3 h 7"/>
                  <a:gd name="T18" fmla="*/ 0 w 5"/>
                  <a:gd name="T19" fmla="*/ 2 h 7"/>
                  <a:gd name="T20" fmla="*/ 2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8" name="Freeform 1403"/>
              <p:cNvSpPr>
                <a:spLocks/>
              </p:cNvSpPr>
              <p:nvPr/>
            </p:nvSpPr>
            <p:spPr bwMode="auto">
              <a:xfrm>
                <a:off x="3172057" y="5279749"/>
                <a:ext cx="50394" cy="23715"/>
              </a:xfrm>
              <a:custGeom>
                <a:avLst/>
                <a:gdLst>
                  <a:gd name="T0" fmla="*/ 19 w 34"/>
                  <a:gd name="T1" fmla="*/ 0 h 16"/>
                  <a:gd name="T2" fmla="*/ 23 w 34"/>
                  <a:gd name="T3" fmla="*/ 2 h 16"/>
                  <a:gd name="T4" fmla="*/ 26 w 34"/>
                  <a:gd name="T5" fmla="*/ 0 h 16"/>
                  <a:gd name="T6" fmla="*/ 30 w 34"/>
                  <a:gd name="T7" fmla="*/ 0 h 16"/>
                  <a:gd name="T8" fmla="*/ 33 w 34"/>
                  <a:gd name="T9" fmla="*/ 2 h 16"/>
                  <a:gd name="T10" fmla="*/ 33 w 34"/>
                  <a:gd name="T11" fmla="*/ 3 h 16"/>
                  <a:gd name="T12" fmla="*/ 34 w 34"/>
                  <a:gd name="T13" fmla="*/ 5 h 16"/>
                  <a:gd name="T14" fmla="*/ 33 w 34"/>
                  <a:gd name="T15" fmla="*/ 6 h 16"/>
                  <a:gd name="T16" fmla="*/ 31 w 34"/>
                  <a:gd name="T17" fmla="*/ 7 h 16"/>
                  <a:gd name="T18" fmla="*/ 30 w 34"/>
                  <a:gd name="T19" fmla="*/ 6 h 16"/>
                  <a:gd name="T20" fmla="*/ 29 w 34"/>
                  <a:gd name="T21" fmla="*/ 6 h 16"/>
                  <a:gd name="T22" fmla="*/ 26 w 34"/>
                  <a:gd name="T23" fmla="*/ 7 h 16"/>
                  <a:gd name="T24" fmla="*/ 23 w 34"/>
                  <a:gd name="T25" fmla="*/ 7 h 16"/>
                  <a:gd name="T26" fmla="*/ 22 w 34"/>
                  <a:gd name="T27" fmla="*/ 6 h 16"/>
                  <a:gd name="T28" fmla="*/ 20 w 34"/>
                  <a:gd name="T29" fmla="*/ 3 h 16"/>
                  <a:gd name="T30" fmla="*/ 19 w 34"/>
                  <a:gd name="T31" fmla="*/ 3 h 16"/>
                  <a:gd name="T32" fmla="*/ 16 w 34"/>
                  <a:gd name="T33" fmla="*/ 6 h 16"/>
                  <a:gd name="T34" fmla="*/ 15 w 34"/>
                  <a:gd name="T35" fmla="*/ 6 h 16"/>
                  <a:gd name="T36" fmla="*/ 12 w 34"/>
                  <a:gd name="T37" fmla="*/ 6 h 16"/>
                  <a:gd name="T38" fmla="*/ 15 w 34"/>
                  <a:gd name="T39" fmla="*/ 7 h 16"/>
                  <a:gd name="T40" fmla="*/ 15 w 34"/>
                  <a:gd name="T41" fmla="*/ 7 h 16"/>
                  <a:gd name="T42" fmla="*/ 18 w 34"/>
                  <a:gd name="T43" fmla="*/ 9 h 16"/>
                  <a:gd name="T44" fmla="*/ 19 w 34"/>
                  <a:gd name="T45" fmla="*/ 9 h 16"/>
                  <a:gd name="T46" fmla="*/ 19 w 34"/>
                  <a:gd name="T47" fmla="*/ 10 h 16"/>
                  <a:gd name="T48" fmla="*/ 20 w 34"/>
                  <a:gd name="T49" fmla="*/ 11 h 16"/>
                  <a:gd name="T50" fmla="*/ 23 w 34"/>
                  <a:gd name="T51" fmla="*/ 13 h 16"/>
                  <a:gd name="T52" fmla="*/ 23 w 34"/>
                  <a:gd name="T53" fmla="*/ 16 h 16"/>
                  <a:gd name="T54" fmla="*/ 23 w 34"/>
                  <a:gd name="T55" fmla="*/ 16 h 16"/>
                  <a:gd name="T56" fmla="*/ 19 w 34"/>
                  <a:gd name="T57" fmla="*/ 13 h 16"/>
                  <a:gd name="T58" fmla="*/ 18 w 34"/>
                  <a:gd name="T59" fmla="*/ 13 h 16"/>
                  <a:gd name="T60" fmla="*/ 16 w 34"/>
                  <a:gd name="T61" fmla="*/ 13 h 16"/>
                  <a:gd name="T62" fmla="*/ 14 w 34"/>
                  <a:gd name="T63" fmla="*/ 11 h 16"/>
                  <a:gd name="T64" fmla="*/ 14 w 34"/>
                  <a:gd name="T65" fmla="*/ 10 h 16"/>
                  <a:gd name="T66" fmla="*/ 11 w 34"/>
                  <a:gd name="T67" fmla="*/ 10 h 16"/>
                  <a:gd name="T68" fmla="*/ 9 w 34"/>
                  <a:gd name="T69" fmla="*/ 11 h 16"/>
                  <a:gd name="T70" fmla="*/ 12 w 34"/>
                  <a:gd name="T71" fmla="*/ 13 h 16"/>
                  <a:gd name="T72" fmla="*/ 12 w 34"/>
                  <a:gd name="T73" fmla="*/ 14 h 16"/>
                  <a:gd name="T74" fmla="*/ 11 w 34"/>
                  <a:gd name="T75" fmla="*/ 14 h 16"/>
                  <a:gd name="T76" fmla="*/ 8 w 34"/>
                  <a:gd name="T77" fmla="*/ 13 h 16"/>
                  <a:gd name="T78" fmla="*/ 5 w 34"/>
                  <a:gd name="T79" fmla="*/ 14 h 16"/>
                  <a:gd name="T80" fmla="*/ 5 w 34"/>
                  <a:gd name="T81" fmla="*/ 13 h 16"/>
                  <a:gd name="T82" fmla="*/ 4 w 34"/>
                  <a:gd name="T83" fmla="*/ 11 h 16"/>
                  <a:gd name="T84" fmla="*/ 4 w 34"/>
                  <a:gd name="T85" fmla="*/ 10 h 16"/>
                  <a:gd name="T86" fmla="*/ 2 w 34"/>
                  <a:gd name="T87" fmla="*/ 11 h 16"/>
                  <a:gd name="T88" fmla="*/ 0 w 34"/>
                  <a:gd name="T89" fmla="*/ 10 h 16"/>
                  <a:gd name="T90" fmla="*/ 0 w 34"/>
                  <a:gd name="T91" fmla="*/ 9 h 16"/>
                  <a:gd name="T92" fmla="*/ 2 w 34"/>
                  <a:gd name="T93" fmla="*/ 7 h 16"/>
                  <a:gd name="T94" fmla="*/ 7 w 34"/>
                  <a:gd name="T95" fmla="*/ 6 h 16"/>
                  <a:gd name="T96" fmla="*/ 4 w 34"/>
                  <a:gd name="T97" fmla="*/ 5 h 16"/>
                  <a:gd name="T98" fmla="*/ 2 w 34"/>
                  <a:gd name="T99" fmla="*/ 6 h 16"/>
                  <a:gd name="T100" fmla="*/ 1 w 34"/>
                  <a:gd name="T101" fmla="*/ 5 h 16"/>
                  <a:gd name="T102" fmla="*/ 2 w 34"/>
                  <a:gd name="T103" fmla="*/ 3 h 16"/>
                  <a:gd name="T104" fmla="*/ 5 w 34"/>
                  <a:gd name="T105" fmla="*/ 3 h 16"/>
                  <a:gd name="T106" fmla="*/ 7 w 34"/>
                  <a:gd name="T107" fmla="*/ 3 h 16"/>
                  <a:gd name="T108" fmla="*/ 9 w 34"/>
                  <a:gd name="T109" fmla="*/ 3 h 16"/>
                  <a:gd name="T110" fmla="*/ 16 w 34"/>
                  <a:gd name="T111" fmla="*/ 2 h 16"/>
                  <a:gd name="T112" fmla="*/ 19 w 34"/>
                  <a:gd name="T1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4" h="16">
                    <a:moveTo>
                      <a:pt x="19" y="0"/>
                    </a:move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4" y="5"/>
                    </a:lnTo>
                    <a:lnTo>
                      <a:pt x="33" y="6"/>
                    </a:lnTo>
                    <a:lnTo>
                      <a:pt x="31" y="7"/>
                    </a:lnTo>
                    <a:lnTo>
                      <a:pt x="30" y="6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9" y="10"/>
                    </a:lnTo>
                    <a:lnTo>
                      <a:pt x="20" y="11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1" y="10"/>
                    </a:lnTo>
                    <a:lnTo>
                      <a:pt x="9" y="11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9" name="Freeform 1404"/>
              <p:cNvSpPr>
                <a:spLocks/>
              </p:cNvSpPr>
              <p:nvPr/>
            </p:nvSpPr>
            <p:spPr bwMode="auto">
              <a:xfrm>
                <a:off x="3145377" y="528864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0" name="Freeform 1405"/>
              <p:cNvSpPr>
                <a:spLocks/>
              </p:cNvSpPr>
              <p:nvPr/>
            </p:nvSpPr>
            <p:spPr bwMode="auto">
              <a:xfrm>
                <a:off x="3126108" y="5257515"/>
                <a:ext cx="20751" cy="10376"/>
              </a:xfrm>
              <a:custGeom>
                <a:avLst/>
                <a:gdLst>
                  <a:gd name="T0" fmla="*/ 6 w 14"/>
                  <a:gd name="T1" fmla="*/ 0 h 7"/>
                  <a:gd name="T2" fmla="*/ 10 w 14"/>
                  <a:gd name="T3" fmla="*/ 2 h 7"/>
                  <a:gd name="T4" fmla="*/ 11 w 14"/>
                  <a:gd name="T5" fmla="*/ 3 h 7"/>
                  <a:gd name="T6" fmla="*/ 13 w 14"/>
                  <a:gd name="T7" fmla="*/ 2 h 7"/>
                  <a:gd name="T8" fmla="*/ 14 w 14"/>
                  <a:gd name="T9" fmla="*/ 2 h 7"/>
                  <a:gd name="T10" fmla="*/ 14 w 14"/>
                  <a:gd name="T11" fmla="*/ 3 h 7"/>
                  <a:gd name="T12" fmla="*/ 14 w 14"/>
                  <a:gd name="T13" fmla="*/ 4 h 7"/>
                  <a:gd name="T14" fmla="*/ 14 w 14"/>
                  <a:gd name="T15" fmla="*/ 6 h 7"/>
                  <a:gd name="T16" fmla="*/ 13 w 14"/>
                  <a:gd name="T17" fmla="*/ 7 h 7"/>
                  <a:gd name="T18" fmla="*/ 10 w 14"/>
                  <a:gd name="T19" fmla="*/ 7 h 7"/>
                  <a:gd name="T20" fmla="*/ 10 w 14"/>
                  <a:gd name="T21" fmla="*/ 6 h 7"/>
                  <a:gd name="T22" fmla="*/ 9 w 14"/>
                  <a:gd name="T23" fmla="*/ 6 h 7"/>
                  <a:gd name="T24" fmla="*/ 7 w 14"/>
                  <a:gd name="T25" fmla="*/ 4 h 7"/>
                  <a:gd name="T26" fmla="*/ 4 w 14"/>
                  <a:gd name="T27" fmla="*/ 4 h 7"/>
                  <a:gd name="T28" fmla="*/ 3 w 14"/>
                  <a:gd name="T29" fmla="*/ 6 h 7"/>
                  <a:gd name="T30" fmla="*/ 2 w 14"/>
                  <a:gd name="T31" fmla="*/ 3 h 7"/>
                  <a:gd name="T32" fmla="*/ 0 w 14"/>
                  <a:gd name="T33" fmla="*/ 3 h 7"/>
                  <a:gd name="T34" fmla="*/ 0 w 14"/>
                  <a:gd name="T35" fmla="*/ 2 h 7"/>
                  <a:gd name="T36" fmla="*/ 4 w 14"/>
                  <a:gd name="T37" fmla="*/ 2 h 7"/>
                  <a:gd name="T38" fmla="*/ 6 w 14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7">
                    <a:moveTo>
                      <a:pt x="6" y="0"/>
                    </a:moveTo>
                    <a:lnTo>
                      <a:pt x="10" y="2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1" name="Freeform 1406"/>
              <p:cNvSpPr>
                <a:spLocks/>
              </p:cNvSpPr>
              <p:nvPr/>
            </p:nvSpPr>
            <p:spPr bwMode="auto">
              <a:xfrm>
                <a:off x="3145377" y="528271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2" name="Freeform 1407"/>
              <p:cNvSpPr>
                <a:spLocks/>
              </p:cNvSpPr>
              <p:nvPr/>
            </p:nvSpPr>
            <p:spPr bwMode="auto">
              <a:xfrm>
                <a:off x="3019391" y="4929952"/>
                <a:ext cx="19269" cy="41501"/>
              </a:xfrm>
              <a:custGeom>
                <a:avLst/>
                <a:gdLst>
                  <a:gd name="T0" fmla="*/ 3 w 13"/>
                  <a:gd name="T1" fmla="*/ 0 h 28"/>
                  <a:gd name="T2" fmla="*/ 6 w 13"/>
                  <a:gd name="T3" fmla="*/ 0 h 28"/>
                  <a:gd name="T4" fmla="*/ 9 w 13"/>
                  <a:gd name="T5" fmla="*/ 1 h 28"/>
                  <a:gd name="T6" fmla="*/ 12 w 13"/>
                  <a:gd name="T7" fmla="*/ 6 h 28"/>
                  <a:gd name="T8" fmla="*/ 10 w 13"/>
                  <a:gd name="T9" fmla="*/ 8 h 28"/>
                  <a:gd name="T10" fmla="*/ 12 w 13"/>
                  <a:gd name="T11" fmla="*/ 10 h 28"/>
                  <a:gd name="T12" fmla="*/ 12 w 13"/>
                  <a:gd name="T13" fmla="*/ 12 h 28"/>
                  <a:gd name="T14" fmla="*/ 9 w 13"/>
                  <a:gd name="T15" fmla="*/ 11 h 28"/>
                  <a:gd name="T16" fmla="*/ 12 w 13"/>
                  <a:gd name="T17" fmla="*/ 14 h 28"/>
                  <a:gd name="T18" fmla="*/ 13 w 13"/>
                  <a:gd name="T19" fmla="*/ 15 h 28"/>
                  <a:gd name="T20" fmla="*/ 13 w 13"/>
                  <a:gd name="T21" fmla="*/ 15 h 28"/>
                  <a:gd name="T22" fmla="*/ 10 w 13"/>
                  <a:gd name="T23" fmla="*/ 14 h 28"/>
                  <a:gd name="T24" fmla="*/ 9 w 13"/>
                  <a:gd name="T25" fmla="*/ 14 h 28"/>
                  <a:gd name="T26" fmla="*/ 9 w 13"/>
                  <a:gd name="T27" fmla="*/ 15 h 28"/>
                  <a:gd name="T28" fmla="*/ 12 w 13"/>
                  <a:gd name="T29" fmla="*/ 18 h 28"/>
                  <a:gd name="T30" fmla="*/ 10 w 13"/>
                  <a:gd name="T31" fmla="*/ 19 h 28"/>
                  <a:gd name="T32" fmla="*/ 13 w 13"/>
                  <a:gd name="T33" fmla="*/ 22 h 28"/>
                  <a:gd name="T34" fmla="*/ 13 w 13"/>
                  <a:gd name="T35" fmla="*/ 22 h 28"/>
                  <a:gd name="T36" fmla="*/ 10 w 13"/>
                  <a:gd name="T37" fmla="*/ 22 h 28"/>
                  <a:gd name="T38" fmla="*/ 9 w 13"/>
                  <a:gd name="T39" fmla="*/ 24 h 28"/>
                  <a:gd name="T40" fmla="*/ 9 w 13"/>
                  <a:gd name="T41" fmla="*/ 26 h 28"/>
                  <a:gd name="T42" fmla="*/ 9 w 13"/>
                  <a:gd name="T43" fmla="*/ 28 h 28"/>
                  <a:gd name="T44" fmla="*/ 5 w 13"/>
                  <a:gd name="T45" fmla="*/ 28 h 28"/>
                  <a:gd name="T46" fmla="*/ 2 w 13"/>
                  <a:gd name="T47" fmla="*/ 26 h 28"/>
                  <a:gd name="T48" fmla="*/ 3 w 13"/>
                  <a:gd name="T49" fmla="*/ 24 h 28"/>
                  <a:gd name="T50" fmla="*/ 2 w 13"/>
                  <a:gd name="T51" fmla="*/ 15 h 28"/>
                  <a:gd name="T52" fmla="*/ 2 w 13"/>
                  <a:gd name="T53" fmla="*/ 12 h 28"/>
                  <a:gd name="T54" fmla="*/ 0 w 13"/>
                  <a:gd name="T55" fmla="*/ 11 h 28"/>
                  <a:gd name="T56" fmla="*/ 0 w 13"/>
                  <a:gd name="T57" fmla="*/ 10 h 28"/>
                  <a:gd name="T58" fmla="*/ 0 w 13"/>
                  <a:gd name="T59" fmla="*/ 8 h 28"/>
                  <a:gd name="T60" fmla="*/ 2 w 13"/>
                  <a:gd name="T61" fmla="*/ 7 h 28"/>
                  <a:gd name="T62" fmla="*/ 2 w 13"/>
                  <a:gd name="T63" fmla="*/ 6 h 28"/>
                  <a:gd name="T64" fmla="*/ 2 w 13"/>
                  <a:gd name="T65" fmla="*/ 4 h 28"/>
                  <a:gd name="T66" fmla="*/ 2 w 13"/>
                  <a:gd name="T67" fmla="*/ 3 h 28"/>
                  <a:gd name="T68" fmla="*/ 3 w 13"/>
                  <a:gd name="T6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28">
                    <a:moveTo>
                      <a:pt x="3" y="0"/>
                    </a:moveTo>
                    <a:lnTo>
                      <a:pt x="6" y="0"/>
                    </a:lnTo>
                    <a:lnTo>
                      <a:pt x="9" y="1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9" y="11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9" y="24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5" y="28"/>
                    </a:lnTo>
                    <a:lnTo>
                      <a:pt x="2" y="26"/>
                    </a:lnTo>
                    <a:lnTo>
                      <a:pt x="3" y="24"/>
                    </a:lnTo>
                    <a:lnTo>
                      <a:pt x="2" y="15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3" name="Freeform 1408"/>
              <p:cNvSpPr>
                <a:spLocks/>
              </p:cNvSpPr>
              <p:nvPr/>
            </p:nvSpPr>
            <p:spPr bwMode="auto">
              <a:xfrm>
                <a:off x="3056446" y="5193782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4 w 4"/>
                  <a:gd name="T5" fmla="*/ 4 h 7"/>
                  <a:gd name="T6" fmla="*/ 3 w 4"/>
                  <a:gd name="T7" fmla="*/ 4 h 7"/>
                  <a:gd name="T8" fmla="*/ 4 w 4"/>
                  <a:gd name="T9" fmla="*/ 7 h 7"/>
                  <a:gd name="T10" fmla="*/ 3 w 4"/>
                  <a:gd name="T11" fmla="*/ 7 h 7"/>
                  <a:gd name="T12" fmla="*/ 2 w 4"/>
                  <a:gd name="T13" fmla="*/ 6 h 7"/>
                  <a:gd name="T14" fmla="*/ 0 w 4"/>
                  <a:gd name="T15" fmla="*/ 4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0 h 7"/>
                  <a:gd name="T24" fmla="*/ 3 w 4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4" name="Freeform 1409"/>
              <p:cNvSpPr>
                <a:spLocks/>
              </p:cNvSpPr>
              <p:nvPr/>
            </p:nvSpPr>
            <p:spPr bwMode="auto">
              <a:xfrm>
                <a:off x="3037177" y="5015919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4 w 4"/>
                  <a:gd name="T3" fmla="*/ 0 h 7"/>
                  <a:gd name="T4" fmla="*/ 4 w 4"/>
                  <a:gd name="T5" fmla="*/ 4 h 7"/>
                  <a:gd name="T6" fmla="*/ 2 w 4"/>
                  <a:gd name="T7" fmla="*/ 7 h 7"/>
                  <a:gd name="T8" fmla="*/ 1 w 4"/>
                  <a:gd name="T9" fmla="*/ 6 h 7"/>
                  <a:gd name="T10" fmla="*/ 1 w 4"/>
                  <a:gd name="T11" fmla="*/ 3 h 7"/>
                  <a:gd name="T12" fmla="*/ 0 w 4"/>
                  <a:gd name="T13" fmla="*/ 1 h 7"/>
                  <a:gd name="T14" fmla="*/ 1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5" name="Freeform 1410"/>
              <p:cNvSpPr>
                <a:spLocks/>
              </p:cNvSpPr>
              <p:nvPr/>
            </p:nvSpPr>
            <p:spPr bwMode="auto">
              <a:xfrm>
                <a:off x="3044588" y="4993686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1 h 1"/>
                  <a:gd name="T4" fmla="*/ 1 w 4"/>
                  <a:gd name="T5" fmla="*/ 1 h 1"/>
                  <a:gd name="T6" fmla="*/ 0 w 4"/>
                  <a:gd name="T7" fmla="*/ 0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6" name="Freeform 1411"/>
              <p:cNvSpPr>
                <a:spLocks/>
              </p:cNvSpPr>
              <p:nvPr/>
            </p:nvSpPr>
            <p:spPr bwMode="auto">
              <a:xfrm>
                <a:off x="3044588" y="4998133"/>
                <a:ext cx="14822" cy="13340"/>
              </a:xfrm>
              <a:custGeom>
                <a:avLst/>
                <a:gdLst>
                  <a:gd name="T0" fmla="*/ 4 w 10"/>
                  <a:gd name="T1" fmla="*/ 0 h 9"/>
                  <a:gd name="T2" fmla="*/ 7 w 10"/>
                  <a:gd name="T3" fmla="*/ 0 h 9"/>
                  <a:gd name="T4" fmla="*/ 7 w 10"/>
                  <a:gd name="T5" fmla="*/ 1 h 9"/>
                  <a:gd name="T6" fmla="*/ 10 w 10"/>
                  <a:gd name="T7" fmla="*/ 4 h 9"/>
                  <a:gd name="T8" fmla="*/ 8 w 10"/>
                  <a:gd name="T9" fmla="*/ 5 h 9"/>
                  <a:gd name="T10" fmla="*/ 7 w 10"/>
                  <a:gd name="T11" fmla="*/ 8 h 9"/>
                  <a:gd name="T12" fmla="*/ 6 w 10"/>
                  <a:gd name="T13" fmla="*/ 8 h 9"/>
                  <a:gd name="T14" fmla="*/ 4 w 10"/>
                  <a:gd name="T15" fmla="*/ 8 h 9"/>
                  <a:gd name="T16" fmla="*/ 3 w 10"/>
                  <a:gd name="T17" fmla="*/ 7 h 9"/>
                  <a:gd name="T18" fmla="*/ 1 w 10"/>
                  <a:gd name="T19" fmla="*/ 9 h 9"/>
                  <a:gd name="T20" fmla="*/ 1 w 10"/>
                  <a:gd name="T21" fmla="*/ 7 h 9"/>
                  <a:gd name="T22" fmla="*/ 0 w 10"/>
                  <a:gd name="T23" fmla="*/ 4 h 9"/>
                  <a:gd name="T24" fmla="*/ 1 w 10"/>
                  <a:gd name="T25" fmla="*/ 0 h 9"/>
                  <a:gd name="T26" fmla="*/ 4 w 10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7" name="Freeform 7"/>
              <p:cNvSpPr>
                <a:spLocks/>
              </p:cNvSpPr>
              <p:nvPr/>
            </p:nvSpPr>
            <p:spPr bwMode="auto">
              <a:xfrm>
                <a:off x="1858836" y="2390962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3 h 4"/>
                  <a:gd name="T4" fmla="*/ 1 w 3"/>
                  <a:gd name="T5" fmla="*/ 4 h 4"/>
                  <a:gd name="T6" fmla="*/ 0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8" name="Freeform 8"/>
              <p:cNvSpPr>
                <a:spLocks/>
              </p:cNvSpPr>
              <p:nvPr/>
            </p:nvSpPr>
            <p:spPr bwMode="auto">
              <a:xfrm>
                <a:off x="1869211" y="2374658"/>
                <a:ext cx="10376" cy="13340"/>
              </a:xfrm>
              <a:custGeom>
                <a:avLst/>
                <a:gdLst>
                  <a:gd name="T0" fmla="*/ 5 w 7"/>
                  <a:gd name="T1" fmla="*/ 0 h 9"/>
                  <a:gd name="T2" fmla="*/ 7 w 7"/>
                  <a:gd name="T3" fmla="*/ 0 h 9"/>
                  <a:gd name="T4" fmla="*/ 7 w 7"/>
                  <a:gd name="T5" fmla="*/ 2 h 9"/>
                  <a:gd name="T6" fmla="*/ 5 w 7"/>
                  <a:gd name="T7" fmla="*/ 4 h 9"/>
                  <a:gd name="T8" fmla="*/ 4 w 7"/>
                  <a:gd name="T9" fmla="*/ 6 h 9"/>
                  <a:gd name="T10" fmla="*/ 1 w 7"/>
                  <a:gd name="T11" fmla="*/ 7 h 9"/>
                  <a:gd name="T12" fmla="*/ 1 w 7"/>
                  <a:gd name="T13" fmla="*/ 9 h 9"/>
                  <a:gd name="T14" fmla="*/ 0 w 7"/>
                  <a:gd name="T15" fmla="*/ 9 h 9"/>
                  <a:gd name="T16" fmla="*/ 0 w 7"/>
                  <a:gd name="T17" fmla="*/ 7 h 9"/>
                  <a:gd name="T18" fmla="*/ 3 w 7"/>
                  <a:gd name="T19" fmla="*/ 4 h 9"/>
                  <a:gd name="T20" fmla="*/ 3 w 7"/>
                  <a:gd name="T21" fmla="*/ 3 h 9"/>
                  <a:gd name="T22" fmla="*/ 5 w 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9" name="Freeform 9"/>
              <p:cNvSpPr>
                <a:spLocks/>
              </p:cNvSpPr>
              <p:nvPr/>
            </p:nvSpPr>
            <p:spPr bwMode="auto">
              <a:xfrm>
                <a:off x="1873658" y="2358354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0 h 4"/>
                  <a:gd name="T4" fmla="*/ 2 w 4"/>
                  <a:gd name="T5" fmla="*/ 3 h 4"/>
                  <a:gd name="T6" fmla="*/ 4 w 4"/>
                  <a:gd name="T7" fmla="*/ 4 h 4"/>
                  <a:gd name="T8" fmla="*/ 2 w 4"/>
                  <a:gd name="T9" fmla="*/ 4 h 4"/>
                  <a:gd name="T10" fmla="*/ 0 w 4"/>
                  <a:gd name="T11" fmla="*/ 2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0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0" name="Freeform 10"/>
              <p:cNvSpPr>
                <a:spLocks/>
              </p:cNvSpPr>
              <p:nvPr/>
            </p:nvSpPr>
            <p:spPr bwMode="auto">
              <a:xfrm>
                <a:off x="1858836" y="2383551"/>
                <a:ext cx="26679" cy="22233"/>
              </a:xfrm>
              <a:custGeom>
                <a:avLst/>
                <a:gdLst>
                  <a:gd name="T0" fmla="*/ 17 w 18"/>
                  <a:gd name="T1" fmla="*/ 0 h 15"/>
                  <a:gd name="T2" fmla="*/ 18 w 18"/>
                  <a:gd name="T3" fmla="*/ 1 h 15"/>
                  <a:gd name="T4" fmla="*/ 17 w 18"/>
                  <a:gd name="T5" fmla="*/ 3 h 15"/>
                  <a:gd name="T6" fmla="*/ 18 w 18"/>
                  <a:gd name="T7" fmla="*/ 3 h 15"/>
                  <a:gd name="T8" fmla="*/ 17 w 18"/>
                  <a:gd name="T9" fmla="*/ 4 h 15"/>
                  <a:gd name="T10" fmla="*/ 14 w 18"/>
                  <a:gd name="T11" fmla="*/ 5 h 15"/>
                  <a:gd name="T12" fmla="*/ 10 w 18"/>
                  <a:gd name="T13" fmla="*/ 11 h 15"/>
                  <a:gd name="T14" fmla="*/ 7 w 18"/>
                  <a:gd name="T15" fmla="*/ 11 h 15"/>
                  <a:gd name="T16" fmla="*/ 8 w 18"/>
                  <a:gd name="T17" fmla="*/ 12 h 15"/>
                  <a:gd name="T18" fmla="*/ 7 w 18"/>
                  <a:gd name="T19" fmla="*/ 14 h 15"/>
                  <a:gd name="T20" fmla="*/ 4 w 18"/>
                  <a:gd name="T21" fmla="*/ 14 h 15"/>
                  <a:gd name="T22" fmla="*/ 3 w 18"/>
                  <a:gd name="T23" fmla="*/ 15 h 15"/>
                  <a:gd name="T24" fmla="*/ 0 w 18"/>
                  <a:gd name="T25" fmla="*/ 15 h 15"/>
                  <a:gd name="T26" fmla="*/ 0 w 18"/>
                  <a:gd name="T27" fmla="*/ 14 h 15"/>
                  <a:gd name="T28" fmla="*/ 3 w 18"/>
                  <a:gd name="T29" fmla="*/ 12 h 15"/>
                  <a:gd name="T30" fmla="*/ 3 w 18"/>
                  <a:gd name="T31" fmla="*/ 12 h 15"/>
                  <a:gd name="T32" fmla="*/ 4 w 18"/>
                  <a:gd name="T33" fmla="*/ 11 h 15"/>
                  <a:gd name="T34" fmla="*/ 8 w 18"/>
                  <a:gd name="T35" fmla="*/ 7 h 15"/>
                  <a:gd name="T36" fmla="*/ 11 w 18"/>
                  <a:gd name="T37" fmla="*/ 5 h 15"/>
                  <a:gd name="T38" fmla="*/ 14 w 18"/>
                  <a:gd name="T39" fmla="*/ 3 h 15"/>
                  <a:gd name="T40" fmla="*/ 15 w 18"/>
                  <a:gd name="T41" fmla="*/ 3 h 15"/>
                  <a:gd name="T42" fmla="*/ 17 w 18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5">
                    <a:moveTo>
                      <a:pt x="17" y="0"/>
                    </a:moveTo>
                    <a:lnTo>
                      <a:pt x="18" y="1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7" y="4"/>
                    </a:lnTo>
                    <a:lnTo>
                      <a:pt x="14" y="5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1" name="Freeform 11"/>
              <p:cNvSpPr>
                <a:spLocks/>
              </p:cNvSpPr>
              <p:nvPr/>
            </p:nvSpPr>
            <p:spPr bwMode="auto">
              <a:xfrm>
                <a:off x="1873658" y="2420606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1 h 1"/>
                  <a:gd name="T4" fmla="*/ 0 w 4"/>
                  <a:gd name="T5" fmla="*/ 1 h 1"/>
                  <a:gd name="T6" fmla="*/ 2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2" name="Freeform 12"/>
              <p:cNvSpPr>
                <a:spLocks/>
              </p:cNvSpPr>
              <p:nvPr/>
            </p:nvSpPr>
            <p:spPr bwMode="auto">
              <a:xfrm>
                <a:off x="1572773" y="2534734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3" name="Freeform 13"/>
              <p:cNvSpPr>
                <a:spLocks/>
              </p:cNvSpPr>
              <p:nvPr/>
            </p:nvSpPr>
            <p:spPr bwMode="auto">
              <a:xfrm>
                <a:off x="1916641" y="2410230"/>
                <a:ext cx="7411" cy="5929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0 h 4"/>
                  <a:gd name="T4" fmla="*/ 2 w 5"/>
                  <a:gd name="T5" fmla="*/ 3 h 4"/>
                  <a:gd name="T6" fmla="*/ 0 w 5"/>
                  <a:gd name="T7" fmla="*/ 4 h 4"/>
                  <a:gd name="T8" fmla="*/ 0 w 5"/>
                  <a:gd name="T9" fmla="*/ 1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4" name="Freeform 14"/>
              <p:cNvSpPr>
                <a:spLocks/>
              </p:cNvSpPr>
              <p:nvPr/>
            </p:nvSpPr>
            <p:spPr bwMode="auto">
              <a:xfrm>
                <a:off x="2045592" y="2586611"/>
                <a:ext cx="20751" cy="56323"/>
              </a:xfrm>
              <a:custGeom>
                <a:avLst/>
                <a:gdLst>
                  <a:gd name="T0" fmla="*/ 5 w 14"/>
                  <a:gd name="T1" fmla="*/ 0 h 38"/>
                  <a:gd name="T2" fmla="*/ 8 w 14"/>
                  <a:gd name="T3" fmla="*/ 0 h 38"/>
                  <a:gd name="T4" fmla="*/ 9 w 14"/>
                  <a:gd name="T5" fmla="*/ 2 h 38"/>
                  <a:gd name="T6" fmla="*/ 8 w 14"/>
                  <a:gd name="T7" fmla="*/ 5 h 38"/>
                  <a:gd name="T8" fmla="*/ 7 w 14"/>
                  <a:gd name="T9" fmla="*/ 7 h 38"/>
                  <a:gd name="T10" fmla="*/ 8 w 14"/>
                  <a:gd name="T11" fmla="*/ 8 h 38"/>
                  <a:gd name="T12" fmla="*/ 9 w 14"/>
                  <a:gd name="T13" fmla="*/ 8 h 38"/>
                  <a:gd name="T14" fmla="*/ 12 w 14"/>
                  <a:gd name="T15" fmla="*/ 9 h 38"/>
                  <a:gd name="T16" fmla="*/ 12 w 14"/>
                  <a:gd name="T17" fmla="*/ 13 h 38"/>
                  <a:gd name="T18" fmla="*/ 11 w 14"/>
                  <a:gd name="T19" fmla="*/ 13 h 38"/>
                  <a:gd name="T20" fmla="*/ 12 w 14"/>
                  <a:gd name="T21" fmla="*/ 16 h 38"/>
                  <a:gd name="T22" fmla="*/ 12 w 14"/>
                  <a:gd name="T23" fmla="*/ 18 h 38"/>
                  <a:gd name="T24" fmla="*/ 11 w 14"/>
                  <a:gd name="T25" fmla="*/ 18 h 38"/>
                  <a:gd name="T26" fmla="*/ 9 w 14"/>
                  <a:gd name="T27" fmla="*/ 18 h 38"/>
                  <a:gd name="T28" fmla="*/ 9 w 14"/>
                  <a:gd name="T29" fmla="*/ 20 h 38"/>
                  <a:gd name="T30" fmla="*/ 12 w 14"/>
                  <a:gd name="T31" fmla="*/ 22 h 38"/>
                  <a:gd name="T32" fmla="*/ 14 w 14"/>
                  <a:gd name="T33" fmla="*/ 25 h 38"/>
                  <a:gd name="T34" fmla="*/ 11 w 14"/>
                  <a:gd name="T35" fmla="*/ 26 h 38"/>
                  <a:gd name="T36" fmla="*/ 11 w 14"/>
                  <a:gd name="T37" fmla="*/ 27 h 38"/>
                  <a:gd name="T38" fmla="*/ 12 w 14"/>
                  <a:gd name="T39" fmla="*/ 27 h 38"/>
                  <a:gd name="T40" fmla="*/ 14 w 14"/>
                  <a:gd name="T41" fmla="*/ 27 h 38"/>
                  <a:gd name="T42" fmla="*/ 14 w 14"/>
                  <a:gd name="T43" fmla="*/ 29 h 38"/>
                  <a:gd name="T44" fmla="*/ 11 w 14"/>
                  <a:gd name="T45" fmla="*/ 30 h 38"/>
                  <a:gd name="T46" fmla="*/ 9 w 14"/>
                  <a:gd name="T47" fmla="*/ 31 h 38"/>
                  <a:gd name="T48" fmla="*/ 8 w 14"/>
                  <a:gd name="T49" fmla="*/ 33 h 38"/>
                  <a:gd name="T50" fmla="*/ 9 w 14"/>
                  <a:gd name="T51" fmla="*/ 33 h 38"/>
                  <a:gd name="T52" fmla="*/ 11 w 14"/>
                  <a:gd name="T53" fmla="*/ 34 h 38"/>
                  <a:gd name="T54" fmla="*/ 9 w 14"/>
                  <a:gd name="T55" fmla="*/ 36 h 38"/>
                  <a:gd name="T56" fmla="*/ 9 w 14"/>
                  <a:gd name="T57" fmla="*/ 37 h 38"/>
                  <a:gd name="T58" fmla="*/ 8 w 14"/>
                  <a:gd name="T59" fmla="*/ 38 h 38"/>
                  <a:gd name="T60" fmla="*/ 7 w 14"/>
                  <a:gd name="T61" fmla="*/ 38 h 38"/>
                  <a:gd name="T62" fmla="*/ 5 w 14"/>
                  <a:gd name="T63" fmla="*/ 38 h 38"/>
                  <a:gd name="T64" fmla="*/ 7 w 14"/>
                  <a:gd name="T65" fmla="*/ 36 h 38"/>
                  <a:gd name="T66" fmla="*/ 4 w 14"/>
                  <a:gd name="T67" fmla="*/ 34 h 38"/>
                  <a:gd name="T68" fmla="*/ 4 w 14"/>
                  <a:gd name="T69" fmla="*/ 31 h 38"/>
                  <a:gd name="T70" fmla="*/ 5 w 14"/>
                  <a:gd name="T71" fmla="*/ 30 h 38"/>
                  <a:gd name="T72" fmla="*/ 4 w 14"/>
                  <a:gd name="T73" fmla="*/ 29 h 38"/>
                  <a:gd name="T74" fmla="*/ 5 w 14"/>
                  <a:gd name="T75" fmla="*/ 27 h 38"/>
                  <a:gd name="T76" fmla="*/ 7 w 14"/>
                  <a:gd name="T77" fmla="*/ 26 h 38"/>
                  <a:gd name="T78" fmla="*/ 5 w 14"/>
                  <a:gd name="T79" fmla="*/ 25 h 38"/>
                  <a:gd name="T80" fmla="*/ 4 w 14"/>
                  <a:gd name="T81" fmla="*/ 25 h 38"/>
                  <a:gd name="T82" fmla="*/ 2 w 14"/>
                  <a:gd name="T83" fmla="*/ 26 h 38"/>
                  <a:gd name="T84" fmla="*/ 2 w 14"/>
                  <a:gd name="T85" fmla="*/ 26 h 38"/>
                  <a:gd name="T86" fmla="*/ 0 w 14"/>
                  <a:gd name="T87" fmla="*/ 26 h 38"/>
                  <a:gd name="T88" fmla="*/ 0 w 14"/>
                  <a:gd name="T89" fmla="*/ 25 h 38"/>
                  <a:gd name="T90" fmla="*/ 0 w 14"/>
                  <a:gd name="T91" fmla="*/ 23 h 38"/>
                  <a:gd name="T92" fmla="*/ 1 w 14"/>
                  <a:gd name="T93" fmla="*/ 23 h 38"/>
                  <a:gd name="T94" fmla="*/ 2 w 14"/>
                  <a:gd name="T95" fmla="*/ 20 h 38"/>
                  <a:gd name="T96" fmla="*/ 2 w 14"/>
                  <a:gd name="T97" fmla="*/ 19 h 38"/>
                  <a:gd name="T98" fmla="*/ 5 w 14"/>
                  <a:gd name="T99" fmla="*/ 18 h 38"/>
                  <a:gd name="T100" fmla="*/ 5 w 14"/>
                  <a:gd name="T101" fmla="*/ 16 h 38"/>
                  <a:gd name="T102" fmla="*/ 4 w 14"/>
                  <a:gd name="T103" fmla="*/ 16 h 38"/>
                  <a:gd name="T104" fmla="*/ 2 w 14"/>
                  <a:gd name="T105" fmla="*/ 16 h 38"/>
                  <a:gd name="T106" fmla="*/ 1 w 14"/>
                  <a:gd name="T107" fmla="*/ 15 h 38"/>
                  <a:gd name="T108" fmla="*/ 2 w 14"/>
                  <a:gd name="T109" fmla="*/ 15 h 38"/>
                  <a:gd name="T110" fmla="*/ 4 w 14"/>
                  <a:gd name="T111" fmla="*/ 13 h 38"/>
                  <a:gd name="T112" fmla="*/ 5 w 14"/>
                  <a:gd name="T113" fmla="*/ 11 h 38"/>
                  <a:gd name="T114" fmla="*/ 5 w 14"/>
                  <a:gd name="T115" fmla="*/ 9 h 38"/>
                  <a:gd name="T116" fmla="*/ 7 w 14"/>
                  <a:gd name="T117" fmla="*/ 5 h 38"/>
                  <a:gd name="T118" fmla="*/ 5 w 14"/>
                  <a:gd name="T119" fmla="*/ 2 h 38"/>
                  <a:gd name="T120" fmla="*/ 4 w 14"/>
                  <a:gd name="T121" fmla="*/ 1 h 38"/>
                  <a:gd name="T122" fmla="*/ 5 w 14"/>
                  <a:gd name="T12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38">
                    <a:moveTo>
                      <a:pt x="5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2" y="22"/>
                    </a:lnTo>
                    <a:lnTo>
                      <a:pt x="14" y="25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1" y="30"/>
                    </a:lnTo>
                    <a:lnTo>
                      <a:pt x="9" y="31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7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5" name="Freeform 15"/>
              <p:cNvSpPr>
                <a:spLocks/>
              </p:cNvSpPr>
              <p:nvPr/>
            </p:nvSpPr>
            <p:spPr bwMode="auto">
              <a:xfrm>
                <a:off x="1753600" y="2390962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3 w 5"/>
                  <a:gd name="T5" fmla="*/ 2 h 2"/>
                  <a:gd name="T6" fmla="*/ 0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6" name="Freeform 16"/>
              <p:cNvSpPr>
                <a:spLocks/>
              </p:cNvSpPr>
              <p:nvPr/>
            </p:nvSpPr>
            <p:spPr bwMode="auto">
              <a:xfrm>
                <a:off x="1892926" y="2362800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7" name="Freeform 17"/>
              <p:cNvSpPr>
                <a:spLocks/>
              </p:cNvSpPr>
              <p:nvPr/>
            </p:nvSpPr>
            <p:spPr bwMode="auto">
              <a:xfrm>
                <a:off x="1885515" y="2368729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8" name="Freeform 18"/>
              <p:cNvSpPr>
                <a:spLocks/>
              </p:cNvSpPr>
              <p:nvPr/>
            </p:nvSpPr>
            <p:spPr bwMode="auto">
              <a:xfrm>
                <a:off x="1891444" y="2379105"/>
                <a:ext cx="8893" cy="8893"/>
              </a:xfrm>
              <a:custGeom>
                <a:avLst/>
                <a:gdLst>
                  <a:gd name="T0" fmla="*/ 1 w 6"/>
                  <a:gd name="T1" fmla="*/ 0 h 6"/>
                  <a:gd name="T2" fmla="*/ 3 w 6"/>
                  <a:gd name="T3" fmla="*/ 1 h 6"/>
                  <a:gd name="T4" fmla="*/ 3 w 6"/>
                  <a:gd name="T5" fmla="*/ 3 h 6"/>
                  <a:gd name="T6" fmla="*/ 4 w 6"/>
                  <a:gd name="T7" fmla="*/ 3 h 6"/>
                  <a:gd name="T8" fmla="*/ 6 w 6"/>
                  <a:gd name="T9" fmla="*/ 6 h 6"/>
                  <a:gd name="T10" fmla="*/ 3 w 6"/>
                  <a:gd name="T11" fmla="*/ 6 h 6"/>
                  <a:gd name="T12" fmla="*/ 0 w 6"/>
                  <a:gd name="T13" fmla="*/ 6 h 6"/>
                  <a:gd name="T14" fmla="*/ 0 w 6"/>
                  <a:gd name="T15" fmla="*/ 1 h 6"/>
                  <a:gd name="T16" fmla="*/ 1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9" name="Freeform 19"/>
              <p:cNvSpPr>
                <a:spLocks/>
              </p:cNvSpPr>
              <p:nvPr/>
            </p:nvSpPr>
            <p:spPr bwMode="auto">
              <a:xfrm>
                <a:off x="1692831" y="2171598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3 h 5"/>
                  <a:gd name="T4" fmla="*/ 6 w 6"/>
                  <a:gd name="T5" fmla="*/ 5 h 5"/>
                  <a:gd name="T6" fmla="*/ 3 w 6"/>
                  <a:gd name="T7" fmla="*/ 5 h 5"/>
                  <a:gd name="T8" fmla="*/ 0 w 6"/>
                  <a:gd name="T9" fmla="*/ 2 h 5"/>
                  <a:gd name="T10" fmla="*/ 1 w 6"/>
                  <a:gd name="T11" fmla="*/ 0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0" name="Freeform 20"/>
              <p:cNvSpPr>
                <a:spLocks/>
              </p:cNvSpPr>
              <p:nvPr/>
            </p:nvSpPr>
            <p:spPr bwMode="auto">
              <a:xfrm>
                <a:off x="1612792" y="2385033"/>
                <a:ext cx="10376" cy="8893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2 h 6"/>
                  <a:gd name="T4" fmla="*/ 4 w 7"/>
                  <a:gd name="T5" fmla="*/ 6 h 6"/>
                  <a:gd name="T6" fmla="*/ 2 w 7"/>
                  <a:gd name="T7" fmla="*/ 6 h 6"/>
                  <a:gd name="T8" fmla="*/ 0 w 7"/>
                  <a:gd name="T9" fmla="*/ 6 h 6"/>
                  <a:gd name="T10" fmla="*/ 2 w 7"/>
                  <a:gd name="T11" fmla="*/ 3 h 6"/>
                  <a:gd name="T12" fmla="*/ 4 w 7"/>
                  <a:gd name="T13" fmla="*/ 2 h 6"/>
                  <a:gd name="T14" fmla="*/ 6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7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1" name="Freeform 21"/>
              <p:cNvSpPr>
                <a:spLocks/>
              </p:cNvSpPr>
              <p:nvPr/>
            </p:nvSpPr>
            <p:spPr bwMode="auto">
              <a:xfrm>
                <a:off x="1623167" y="2389479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2" name="Freeform 22"/>
              <p:cNvSpPr>
                <a:spLocks/>
              </p:cNvSpPr>
              <p:nvPr/>
            </p:nvSpPr>
            <p:spPr bwMode="auto">
              <a:xfrm>
                <a:off x="1637989" y="2491751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1 h 1"/>
                  <a:gd name="T4" fmla="*/ 2 w 4"/>
                  <a:gd name="T5" fmla="*/ 1 h 1"/>
                  <a:gd name="T6" fmla="*/ 0 w 4"/>
                  <a:gd name="T7" fmla="*/ 0 h 1"/>
                  <a:gd name="T8" fmla="*/ 2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3" name="Freeform 23"/>
              <p:cNvSpPr>
                <a:spLocks/>
              </p:cNvSpPr>
              <p:nvPr/>
            </p:nvSpPr>
            <p:spPr bwMode="auto">
              <a:xfrm>
                <a:off x="1795101" y="2356871"/>
                <a:ext cx="8893" cy="7411"/>
              </a:xfrm>
              <a:custGeom>
                <a:avLst/>
                <a:gdLst>
                  <a:gd name="T0" fmla="*/ 6 w 6"/>
                  <a:gd name="T1" fmla="*/ 0 h 5"/>
                  <a:gd name="T2" fmla="*/ 6 w 6"/>
                  <a:gd name="T3" fmla="*/ 3 h 5"/>
                  <a:gd name="T4" fmla="*/ 3 w 6"/>
                  <a:gd name="T5" fmla="*/ 5 h 5"/>
                  <a:gd name="T6" fmla="*/ 0 w 6"/>
                  <a:gd name="T7" fmla="*/ 4 h 5"/>
                  <a:gd name="T8" fmla="*/ 4 w 6"/>
                  <a:gd name="T9" fmla="*/ 0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6" y="3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4" name="Freeform 24"/>
              <p:cNvSpPr>
                <a:spLocks/>
              </p:cNvSpPr>
              <p:nvPr/>
            </p:nvSpPr>
            <p:spPr bwMode="auto">
              <a:xfrm>
                <a:off x="1692831" y="2448767"/>
                <a:ext cx="57806" cy="47430"/>
              </a:xfrm>
              <a:custGeom>
                <a:avLst/>
                <a:gdLst>
                  <a:gd name="T0" fmla="*/ 30 w 39"/>
                  <a:gd name="T1" fmla="*/ 1 h 32"/>
                  <a:gd name="T2" fmla="*/ 29 w 39"/>
                  <a:gd name="T3" fmla="*/ 4 h 32"/>
                  <a:gd name="T4" fmla="*/ 30 w 39"/>
                  <a:gd name="T5" fmla="*/ 6 h 32"/>
                  <a:gd name="T6" fmla="*/ 36 w 39"/>
                  <a:gd name="T7" fmla="*/ 3 h 32"/>
                  <a:gd name="T8" fmla="*/ 39 w 39"/>
                  <a:gd name="T9" fmla="*/ 6 h 32"/>
                  <a:gd name="T10" fmla="*/ 33 w 39"/>
                  <a:gd name="T11" fmla="*/ 7 h 32"/>
                  <a:gd name="T12" fmla="*/ 35 w 39"/>
                  <a:gd name="T13" fmla="*/ 8 h 32"/>
                  <a:gd name="T14" fmla="*/ 35 w 39"/>
                  <a:gd name="T15" fmla="*/ 14 h 32"/>
                  <a:gd name="T16" fmla="*/ 32 w 39"/>
                  <a:gd name="T17" fmla="*/ 11 h 32"/>
                  <a:gd name="T18" fmla="*/ 28 w 39"/>
                  <a:gd name="T19" fmla="*/ 11 h 32"/>
                  <a:gd name="T20" fmla="*/ 25 w 39"/>
                  <a:gd name="T21" fmla="*/ 12 h 32"/>
                  <a:gd name="T22" fmla="*/ 29 w 39"/>
                  <a:gd name="T23" fmla="*/ 17 h 32"/>
                  <a:gd name="T24" fmla="*/ 25 w 39"/>
                  <a:gd name="T25" fmla="*/ 18 h 32"/>
                  <a:gd name="T26" fmla="*/ 19 w 39"/>
                  <a:gd name="T27" fmla="*/ 15 h 32"/>
                  <a:gd name="T28" fmla="*/ 21 w 39"/>
                  <a:gd name="T29" fmla="*/ 18 h 32"/>
                  <a:gd name="T30" fmla="*/ 19 w 39"/>
                  <a:gd name="T31" fmla="*/ 21 h 32"/>
                  <a:gd name="T32" fmla="*/ 15 w 39"/>
                  <a:gd name="T33" fmla="*/ 21 h 32"/>
                  <a:gd name="T34" fmla="*/ 12 w 39"/>
                  <a:gd name="T35" fmla="*/ 24 h 32"/>
                  <a:gd name="T36" fmla="*/ 10 w 39"/>
                  <a:gd name="T37" fmla="*/ 25 h 32"/>
                  <a:gd name="T38" fmla="*/ 8 w 39"/>
                  <a:gd name="T39" fmla="*/ 28 h 32"/>
                  <a:gd name="T40" fmla="*/ 6 w 39"/>
                  <a:gd name="T41" fmla="*/ 30 h 32"/>
                  <a:gd name="T42" fmla="*/ 3 w 39"/>
                  <a:gd name="T43" fmla="*/ 32 h 32"/>
                  <a:gd name="T44" fmla="*/ 7 w 39"/>
                  <a:gd name="T45" fmla="*/ 26 h 32"/>
                  <a:gd name="T46" fmla="*/ 10 w 39"/>
                  <a:gd name="T47" fmla="*/ 22 h 32"/>
                  <a:gd name="T48" fmla="*/ 6 w 39"/>
                  <a:gd name="T49" fmla="*/ 24 h 32"/>
                  <a:gd name="T50" fmla="*/ 6 w 39"/>
                  <a:gd name="T51" fmla="*/ 22 h 32"/>
                  <a:gd name="T52" fmla="*/ 1 w 39"/>
                  <a:gd name="T53" fmla="*/ 24 h 32"/>
                  <a:gd name="T54" fmla="*/ 4 w 39"/>
                  <a:gd name="T55" fmla="*/ 24 h 32"/>
                  <a:gd name="T56" fmla="*/ 1 w 39"/>
                  <a:gd name="T57" fmla="*/ 26 h 32"/>
                  <a:gd name="T58" fmla="*/ 0 w 39"/>
                  <a:gd name="T59" fmla="*/ 22 h 32"/>
                  <a:gd name="T60" fmla="*/ 1 w 39"/>
                  <a:gd name="T61" fmla="*/ 18 h 32"/>
                  <a:gd name="T62" fmla="*/ 0 w 39"/>
                  <a:gd name="T63" fmla="*/ 14 h 32"/>
                  <a:gd name="T64" fmla="*/ 4 w 39"/>
                  <a:gd name="T65" fmla="*/ 10 h 32"/>
                  <a:gd name="T66" fmla="*/ 14 w 39"/>
                  <a:gd name="T67" fmla="*/ 6 h 32"/>
                  <a:gd name="T68" fmla="*/ 15 w 39"/>
                  <a:gd name="T69" fmla="*/ 11 h 32"/>
                  <a:gd name="T70" fmla="*/ 18 w 39"/>
                  <a:gd name="T71" fmla="*/ 10 h 32"/>
                  <a:gd name="T72" fmla="*/ 18 w 39"/>
                  <a:gd name="T73" fmla="*/ 7 h 32"/>
                  <a:gd name="T74" fmla="*/ 21 w 39"/>
                  <a:gd name="T75" fmla="*/ 6 h 32"/>
                  <a:gd name="T76" fmla="*/ 18 w 39"/>
                  <a:gd name="T77" fmla="*/ 3 h 32"/>
                  <a:gd name="T78" fmla="*/ 22 w 39"/>
                  <a:gd name="T79" fmla="*/ 0 h 32"/>
                  <a:gd name="T80" fmla="*/ 24 w 39"/>
                  <a:gd name="T81" fmla="*/ 4 h 32"/>
                  <a:gd name="T82" fmla="*/ 22 w 39"/>
                  <a:gd name="T83" fmla="*/ 7 h 32"/>
                  <a:gd name="T84" fmla="*/ 25 w 39"/>
                  <a:gd name="T85" fmla="*/ 4 h 32"/>
                  <a:gd name="T86" fmla="*/ 28 w 39"/>
                  <a:gd name="T87" fmla="*/ 4 h 32"/>
                  <a:gd name="T88" fmla="*/ 26 w 39"/>
                  <a:gd name="T8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32">
                    <a:moveTo>
                      <a:pt x="28" y="0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3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6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6" y="11"/>
                    </a:lnTo>
                    <a:lnTo>
                      <a:pt x="35" y="14"/>
                    </a:lnTo>
                    <a:lnTo>
                      <a:pt x="32" y="12"/>
                    </a:lnTo>
                    <a:lnTo>
                      <a:pt x="32" y="11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8" y="14"/>
                    </a:lnTo>
                    <a:lnTo>
                      <a:pt x="29" y="17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21" y="18"/>
                    </a:lnTo>
                    <a:lnTo>
                      <a:pt x="22" y="19"/>
                    </a:lnTo>
                    <a:lnTo>
                      <a:pt x="19" y="21"/>
                    </a:lnTo>
                    <a:lnTo>
                      <a:pt x="18" y="19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11" y="26"/>
                    </a:lnTo>
                    <a:lnTo>
                      <a:pt x="8" y="28"/>
                    </a:lnTo>
                    <a:lnTo>
                      <a:pt x="8" y="29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3" y="25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1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5" name="Freeform 25"/>
              <p:cNvSpPr>
                <a:spLocks/>
              </p:cNvSpPr>
              <p:nvPr/>
            </p:nvSpPr>
            <p:spPr bwMode="auto">
              <a:xfrm>
                <a:off x="1651329" y="2522877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0 w 3"/>
                  <a:gd name="T9" fmla="*/ 1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6" name="Freeform 26"/>
              <p:cNvSpPr>
                <a:spLocks/>
              </p:cNvSpPr>
              <p:nvPr/>
            </p:nvSpPr>
            <p:spPr bwMode="auto">
              <a:xfrm>
                <a:off x="1737296" y="2432463"/>
                <a:ext cx="23715" cy="16305"/>
              </a:xfrm>
              <a:custGeom>
                <a:avLst/>
                <a:gdLst>
                  <a:gd name="T0" fmla="*/ 10 w 16"/>
                  <a:gd name="T1" fmla="*/ 0 h 11"/>
                  <a:gd name="T2" fmla="*/ 11 w 16"/>
                  <a:gd name="T3" fmla="*/ 0 h 11"/>
                  <a:gd name="T4" fmla="*/ 11 w 16"/>
                  <a:gd name="T5" fmla="*/ 3 h 11"/>
                  <a:gd name="T6" fmla="*/ 13 w 16"/>
                  <a:gd name="T7" fmla="*/ 3 h 11"/>
                  <a:gd name="T8" fmla="*/ 13 w 16"/>
                  <a:gd name="T9" fmla="*/ 1 h 11"/>
                  <a:gd name="T10" fmla="*/ 14 w 16"/>
                  <a:gd name="T11" fmla="*/ 1 h 11"/>
                  <a:gd name="T12" fmla="*/ 16 w 16"/>
                  <a:gd name="T13" fmla="*/ 3 h 11"/>
                  <a:gd name="T14" fmla="*/ 14 w 16"/>
                  <a:gd name="T15" fmla="*/ 4 h 11"/>
                  <a:gd name="T16" fmla="*/ 13 w 16"/>
                  <a:gd name="T17" fmla="*/ 7 h 11"/>
                  <a:gd name="T18" fmla="*/ 14 w 16"/>
                  <a:gd name="T19" fmla="*/ 7 h 11"/>
                  <a:gd name="T20" fmla="*/ 16 w 16"/>
                  <a:gd name="T21" fmla="*/ 8 h 11"/>
                  <a:gd name="T22" fmla="*/ 14 w 16"/>
                  <a:gd name="T23" fmla="*/ 8 h 11"/>
                  <a:gd name="T24" fmla="*/ 13 w 16"/>
                  <a:gd name="T25" fmla="*/ 8 h 11"/>
                  <a:gd name="T26" fmla="*/ 10 w 16"/>
                  <a:gd name="T27" fmla="*/ 10 h 11"/>
                  <a:gd name="T28" fmla="*/ 9 w 16"/>
                  <a:gd name="T29" fmla="*/ 10 h 11"/>
                  <a:gd name="T30" fmla="*/ 9 w 16"/>
                  <a:gd name="T31" fmla="*/ 8 h 11"/>
                  <a:gd name="T32" fmla="*/ 6 w 16"/>
                  <a:gd name="T33" fmla="*/ 11 h 11"/>
                  <a:gd name="T34" fmla="*/ 5 w 16"/>
                  <a:gd name="T35" fmla="*/ 11 h 11"/>
                  <a:gd name="T36" fmla="*/ 0 w 16"/>
                  <a:gd name="T37" fmla="*/ 7 h 11"/>
                  <a:gd name="T38" fmla="*/ 0 w 16"/>
                  <a:gd name="T39" fmla="*/ 7 h 11"/>
                  <a:gd name="T40" fmla="*/ 2 w 16"/>
                  <a:gd name="T41" fmla="*/ 6 h 11"/>
                  <a:gd name="T42" fmla="*/ 3 w 16"/>
                  <a:gd name="T43" fmla="*/ 6 h 11"/>
                  <a:gd name="T44" fmla="*/ 5 w 16"/>
                  <a:gd name="T45" fmla="*/ 6 h 11"/>
                  <a:gd name="T46" fmla="*/ 6 w 16"/>
                  <a:gd name="T47" fmla="*/ 6 h 11"/>
                  <a:gd name="T48" fmla="*/ 7 w 16"/>
                  <a:gd name="T49" fmla="*/ 3 h 11"/>
                  <a:gd name="T50" fmla="*/ 6 w 16"/>
                  <a:gd name="T51" fmla="*/ 3 h 11"/>
                  <a:gd name="T52" fmla="*/ 7 w 16"/>
                  <a:gd name="T53" fmla="*/ 0 h 11"/>
                  <a:gd name="T54" fmla="*/ 10 w 16"/>
                  <a:gd name="T5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1">
                    <a:moveTo>
                      <a:pt x="10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4" y="4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7" name="Freeform 27"/>
              <p:cNvSpPr>
                <a:spLocks/>
              </p:cNvSpPr>
              <p:nvPr/>
            </p:nvSpPr>
            <p:spPr bwMode="auto">
              <a:xfrm>
                <a:off x="1753600" y="2423570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0 h 5"/>
                  <a:gd name="T4" fmla="*/ 3 w 3"/>
                  <a:gd name="T5" fmla="*/ 3 h 5"/>
                  <a:gd name="T6" fmla="*/ 2 w 3"/>
                  <a:gd name="T7" fmla="*/ 5 h 5"/>
                  <a:gd name="T8" fmla="*/ 0 w 3"/>
                  <a:gd name="T9" fmla="*/ 3 h 5"/>
                  <a:gd name="T10" fmla="*/ 0 w 3"/>
                  <a:gd name="T11" fmla="*/ 0 h 5"/>
                  <a:gd name="T12" fmla="*/ 2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8" name="Freeform 28"/>
              <p:cNvSpPr>
                <a:spLocks/>
              </p:cNvSpPr>
              <p:nvPr/>
            </p:nvSpPr>
            <p:spPr bwMode="auto">
              <a:xfrm>
                <a:off x="1678009" y="2496197"/>
                <a:ext cx="13340" cy="7411"/>
              </a:xfrm>
              <a:custGeom>
                <a:avLst/>
                <a:gdLst>
                  <a:gd name="T0" fmla="*/ 9 w 9"/>
                  <a:gd name="T1" fmla="*/ 0 h 5"/>
                  <a:gd name="T2" fmla="*/ 3 w 9"/>
                  <a:gd name="T3" fmla="*/ 5 h 5"/>
                  <a:gd name="T4" fmla="*/ 0 w 9"/>
                  <a:gd name="T5" fmla="*/ 5 h 5"/>
                  <a:gd name="T6" fmla="*/ 3 w 9"/>
                  <a:gd name="T7" fmla="*/ 3 h 5"/>
                  <a:gd name="T8" fmla="*/ 9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3" y="5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9" name="Freeform 29"/>
              <p:cNvSpPr>
                <a:spLocks/>
              </p:cNvSpPr>
              <p:nvPr/>
            </p:nvSpPr>
            <p:spPr bwMode="auto">
              <a:xfrm>
                <a:off x="1691348" y="250064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0" name="Freeform 30"/>
              <p:cNvSpPr>
                <a:spLocks/>
              </p:cNvSpPr>
              <p:nvPr/>
            </p:nvSpPr>
            <p:spPr bwMode="auto">
              <a:xfrm>
                <a:off x="2047073" y="2629594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1" name="Freeform 31"/>
              <p:cNvSpPr>
                <a:spLocks/>
              </p:cNvSpPr>
              <p:nvPr/>
            </p:nvSpPr>
            <p:spPr bwMode="auto">
              <a:xfrm>
                <a:off x="2069307" y="2637006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2" name="Freeform 32"/>
              <p:cNvSpPr>
                <a:spLocks/>
              </p:cNvSpPr>
              <p:nvPr/>
            </p:nvSpPr>
            <p:spPr bwMode="auto">
              <a:xfrm>
                <a:off x="2069307" y="2626630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4 h 6"/>
                  <a:gd name="T4" fmla="*/ 2 w 4"/>
                  <a:gd name="T5" fmla="*/ 6 h 6"/>
                  <a:gd name="T6" fmla="*/ 0 w 4"/>
                  <a:gd name="T7" fmla="*/ 4 h 6"/>
                  <a:gd name="T8" fmla="*/ 2 w 4"/>
                  <a:gd name="T9" fmla="*/ 3 h 6"/>
                  <a:gd name="T10" fmla="*/ 2 w 4"/>
                  <a:gd name="T11" fmla="*/ 2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3" name="Freeform 33"/>
              <p:cNvSpPr>
                <a:spLocks/>
              </p:cNvSpPr>
              <p:nvPr/>
            </p:nvSpPr>
            <p:spPr bwMode="auto">
              <a:xfrm>
                <a:off x="2042627" y="2543627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4" name="Freeform 34"/>
              <p:cNvSpPr>
                <a:spLocks/>
              </p:cNvSpPr>
              <p:nvPr/>
            </p:nvSpPr>
            <p:spPr bwMode="auto">
              <a:xfrm>
                <a:off x="2066342" y="2589575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2 h 6"/>
                  <a:gd name="T4" fmla="*/ 4 w 5"/>
                  <a:gd name="T5" fmla="*/ 3 h 6"/>
                  <a:gd name="T6" fmla="*/ 2 w 5"/>
                  <a:gd name="T7" fmla="*/ 6 h 6"/>
                  <a:gd name="T8" fmla="*/ 0 w 5"/>
                  <a:gd name="T9" fmla="*/ 5 h 6"/>
                  <a:gd name="T10" fmla="*/ 0 w 5"/>
                  <a:gd name="T11" fmla="*/ 3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5" name="Freeform 35"/>
              <p:cNvSpPr>
                <a:spLocks/>
              </p:cNvSpPr>
              <p:nvPr/>
            </p:nvSpPr>
            <p:spPr bwMode="auto">
              <a:xfrm>
                <a:off x="2061895" y="2583647"/>
                <a:ext cx="10376" cy="8893"/>
              </a:xfrm>
              <a:custGeom>
                <a:avLst/>
                <a:gdLst>
                  <a:gd name="T0" fmla="*/ 3 w 7"/>
                  <a:gd name="T1" fmla="*/ 0 h 6"/>
                  <a:gd name="T2" fmla="*/ 7 w 7"/>
                  <a:gd name="T3" fmla="*/ 0 h 6"/>
                  <a:gd name="T4" fmla="*/ 7 w 7"/>
                  <a:gd name="T5" fmla="*/ 2 h 6"/>
                  <a:gd name="T6" fmla="*/ 4 w 7"/>
                  <a:gd name="T7" fmla="*/ 6 h 6"/>
                  <a:gd name="T8" fmla="*/ 1 w 7"/>
                  <a:gd name="T9" fmla="*/ 4 h 6"/>
                  <a:gd name="T10" fmla="*/ 0 w 7"/>
                  <a:gd name="T11" fmla="*/ 2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6" name="Freeform 36"/>
              <p:cNvSpPr>
                <a:spLocks/>
              </p:cNvSpPr>
              <p:nvPr/>
            </p:nvSpPr>
            <p:spPr bwMode="auto">
              <a:xfrm>
                <a:off x="2073753" y="2605879"/>
                <a:ext cx="14822" cy="23715"/>
              </a:xfrm>
              <a:custGeom>
                <a:avLst/>
                <a:gdLst>
                  <a:gd name="T0" fmla="*/ 10 w 10"/>
                  <a:gd name="T1" fmla="*/ 0 h 16"/>
                  <a:gd name="T2" fmla="*/ 10 w 10"/>
                  <a:gd name="T3" fmla="*/ 3 h 16"/>
                  <a:gd name="T4" fmla="*/ 10 w 10"/>
                  <a:gd name="T5" fmla="*/ 6 h 16"/>
                  <a:gd name="T6" fmla="*/ 10 w 10"/>
                  <a:gd name="T7" fmla="*/ 7 h 16"/>
                  <a:gd name="T8" fmla="*/ 7 w 10"/>
                  <a:gd name="T9" fmla="*/ 13 h 16"/>
                  <a:gd name="T10" fmla="*/ 3 w 10"/>
                  <a:gd name="T11" fmla="*/ 16 h 16"/>
                  <a:gd name="T12" fmla="*/ 1 w 10"/>
                  <a:gd name="T13" fmla="*/ 14 h 16"/>
                  <a:gd name="T14" fmla="*/ 3 w 10"/>
                  <a:gd name="T15" fmla="*/ 12 h 16"/>
                  <a:gd name="T16" fmla="*/ 6 w 10"/>
                  <a:gd name="T17" fmla="*/ 10 h 16"/>
                  <a:gd name="T18" fmla="*/ 6 w 10"/>
                  <a:gd name="T19" fmla="*/ 9 h 16"/>
                  <a:gd name="T20" fmla="*/ 1 w 10"/>
                  <a:gd name="T21" fmla="*/ 12 h 16"/>
                  <a:gd name="T22" fmla="*/ 0 w 10"/>
                  <a:gd name="T23" fmla="*/ 9 h 16"/>
                  <a:gd name="T24" fmla="*/ 1 w 10"/>
                  <a:gd name="T25" fmla="*/ 7 h 16"/>
                  <a:gd name="T26" fmla="*/ 1 w 10"/>
                  <a:gd name="T27" fmla="*/ 6 h 16"/>
                  <a:gd name="T28" fmla="*/ 3 w 10"/>
                  <a:gd name="T29" fmla="*/ 2 h 16"/>
                  <a:gd name="T30" fmla="*/ 6 w 10"/>
                  <a:gd name="T31" fmla="*/ 2 h 16"/>
                  <a:gd name="T32" fmla="*/ 6 w 10"/>
                  <a:gd name="T33" fmla="*/ 0 h 16"/>
                  <a:gd name="T34" fmla="*/ 10 w 10"/>
                  <a:gd name="T3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7" y="13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7" name="Freeform 37"/>
              <p:cNvSpPr>
                <a:spLocks/>
              </p:cNvSpPr>
              <p:nvPr/>
            </p:nvSpPr>
            <p:spPr bwMode="auto">
              <a:xfrm>
                <a:off x="2073753" y="2588093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1 h 6"/>
                  <a:gd name="T4" fmla="*/ 3 w 3"/>
                  <a:gd name="T5" fmla="*/ 4 h 6"/>
                  <a:gd name="T6" fmla="*/ 1 w 3"/>
                  <a:gd name="T7" fmla="*/ 6 h 6"/>
                  <a:gd name="T8" fmla="*/ 0 w 3"/>
                  <a:gd name="T9" fmla="*/ 4 h 6"/>
                  <a:gd name="T10" fmla="*/ 1 w 3"/>
                  <a:gd name="T11" fmla="*/ 3 h 6"/>
                  <a:gd name="T12" fmla="*/ 3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8" name="Freeform 38"/>
              <p:cNvSpPr>
                <a:spLocks/>
              </p:cNvSpPr>
              <p:nvPr/>
            </p:nvSpPr>
            <p:spPr bwMode="auto">
              <a:xfrm>
                <a:off x="2035216" y="2502126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1 w 4"/>
                  <a:gd name="T5" fmla="*/ 3 h 3"/>
                  <a:gd name="T6" fmla="*/ 0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9" name="Freeform 39"/>
              <p:cNvSpPr>
                <a:spLocks/>
              </p:cNvSpPr>
              <p:nvPr/>
            </p:nvSpPr>
            <p:spPr bwMode="auto">
              <a:xfrm>
                <a:off x="2024841" y="2508055"/>
                <a:ext cx="26679" cy="32608"/>
              </a:xfrm>
              <a:custGeom>
                <a:avLst/>
                <a:gdLst>
                  <a:gd name="T0" fmla="*/ 10 w 18"/>
                  <a:gd name="T1" fmla="*/ 0 h 22"/>
                  <a:gd name="T2" fmla="*/ 12 w 18"/>
                  <a:gd name="T3" fmla="*/ 2 h 22"/>
                  <a:gd name="T4" fmla="*/ 12 w 18"/>
                  <a:gd name="T5" fmla="*/ 3 h 22"/>
                  <a:gd name="T6" fmla="*/ 11 w 18"/>
                  <a:gd name="T7" fmla="*/ 6 h 22"/>
                  <a:gd name="T8" fmla="*/ 12 w 18"/>
                  <a:gd name="T9" fmla="*/ 7 h 22"/>
                  <a:gd name="T10" fmla="*/ 14 w 18"/>
                  <a:gd name="T11" fmla="*/ 6 h 22"/>
                  <a:gd name="T12" fmla="*/ 15 w 18"/>
                  <a:gd name="T13" fmla="*/ 4 h 22"/>
                  <a:gd name="T14" fmla="*/ 18 w 18"/>
                  <a:gd name="T15" fmla="*/ 7 h 22"/>
                  <a:gd name="T16" fmla="*/ 18 w 18"/>
                  <a:gd name="T17" fmla="*/ 8 h 22"/>
                  <a:gd name="T18" fmla="*/ 16 w 18"/>
                  <a:gd name="T19" fmla="*/ 10 h 22"/>
                  <a:gd name="T20" fmla="*/ 16 w 18"/>
                  <a:gd name="T21" fmla="*/ 11 h 22"/>
                  <a:gd name="T22" fmla="*/ 15 w 18"/>
                  <a:gd name="T23" fmla="*/ 13 h 22"/>
                  <a:gd name="T24" fmla="*/ 14 w 18"/>
                  <a:gd name="T25" fmla="*/ 13 h 22"/>
                  <a:gd name="T26" fmla="*/ 11 w 18"/>
                  <a:gd name="T27" fmla="*/ 8 h 22"/>
                  <a:gd name="T28" fmla="*/ 8 w 18"/>
                  <a:gd name="T29" fmla="*/ 6 h 22"/>
                  <a:gd name="T30" fmla="*/ 8 w 18"/>
                  <a:gd name="T31" fmla="*/ 7 h 22"/>
                  <a:gd name="T32" fmla="*/ 11 w 18"/>
                  <a:gd name="T33" fmla="*/ 13 h 22"/>
                  <a:gd name="T34" fmla="*/ 11 w 18"/>
                  <a:gd name="T35" fmla="*/ 14 h 22"/>
                  <a:gd name="T36" fmla="*/ 14 w 18"/>
                  <a:gd name="T37" fmla="*/ 14 h 22"/>
                  <a:gd name="T38" fmla="*/ 15 w 18"/>
                  <a:gd name="T39" fmla="*/ 17 h 22"/>
                  <a:gd name="T40" fmla="*/ 14 w 18"/>
                  <a:gd name="T41" fmla="*/ 18 h 22"/>
                  <a:gd name="T42" fmla="*/ 14 w 18"/>
                  <a:gd name="T43" fmla="*/ 22 h 22"/>
                  <a:gd name="T44" fmla="*/ 12 w 18"/>
                  <a:gd name="T45" fmla="*/ 22 h 22"/>
                  <a:gd name="T46" fmla="*/ 10 w 18"/>
                  <a:gd name="T47" fmla="*/ 19 h 22"/>
                  <a:gd name="T48" fmla="*/ 10 w 18"/>
                  <a:gd name="T49" fmla="*/ 17 h 22"/>
                  <a:gd name="T50" fmla="*/ 7 w 18"/>
                  <a:gd name="T51" fmla="*/ 11 h 22"/>
                  <a:gd name="T52" fmla="*/ 5 w 18"/>
                  <a:gd name="T53" fmla="*/ 14 h 22"/>
                  <a:gd name="T54" fmla="*/ 8 w 18"/>
                  <a:gd name="T55" fmla="*/ 17 h 22"/>
                  <a:gd name="T56" fmla="*/ 8 w 18"/>
                  <a:gd name="T57" fmla="*/ 19 h 22"/>
                  <a:gd name="T58" fmla="*/ 7 w 18"/>
                  <a:gd name="T59" fmla="*/ 22 h 22"/>
                  <a:gd name="T60" fmla="*/ 4 w 18"/>
                  <a:gd name="T61" fmla="*/ 22 h 22"/>
                  <a:gd name="T62" fmla="*/ 1 w 18"/>
                  <a:gd name="T63" fmla="*/ 19 h 22"/>
                  <a:gd name="T64" fmla="*/ 3 w 18"/>
                  <a:gd name="T65" fmla="*/ 17 h 22"/>
                  <a:gd name="T66" fmla="*/ 1 w 18"/>
                  <a:gd name="T67" fmla="*/ 15 h 22"/>
                  <a:gd name="T68" fmla="*/ 3 w 18"/>
                  <a:gd name="T69" fmla="*/ 14 h 22"/>
                  <a:gd name="T70" fmla="*/ 0 w 18"/>
                  <a:gd name="T71" fmla="*/ 10 h 22"/>
                  <a:gd name="T72" fmla="*/ 1 w 18"/>
                  <a:gd name="T73" fmla="*/ 7 h 22"/>
                  <a:gd name="T74" fmla="*/ 3 w 18"/>
                  <a:gd name="T75" fmla="*/ 8 h 22"/>
                  <a:gd name="T76" fmla="*/ 4 w 18"/>
                  <a:gd name="T77" fmla="*/ 7 h 22"/>
                  <a:gd name="T78" fmla="*/ 3 w 18"/>
                  <a:gd name="T79" fmla="*/ 6 h 22"/>
                  <a:gd name="T80" fmla="*/ 3 w 18"/>
                  <a:gd name="T81" fmla="*/ 3 h 22"/>
                  <a:gd name="T82" fmla="*/ 4 w 18"/>
                  <a:gd name="T83" fmla="*/ 0 h 22"/>
                  <a:gd name="T84" fmla="*/ 4 w 18"/>
                  <a:gd name="T85" fmla="*/ 3 h 22"/>
                  <a:gd name="T86" fmla="*/ 5 w 18"/>
                  <a:gd name="T87" fmla="*/ 3 h 22"/>
                  <a:gd name="T88" fmla="*/ 7 w 18"/>
                  <a:gd name="T89" fmla="*/ 2 h 22"/>
                  <a:gd name="T90" fmla="*/ 10 w 18"/>
                  <a:gd name="T9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" h="22">
                    <a:moveTo>
                      <a:pt x="10" y="0"/>
                    </a:moveTo>
                    <a:lnTo>
                      <a:pt x="12" y="2"/>
                    </a:lnTo>
                    <a:lnTo>
                      <a:pt x="12" y="3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1" y="8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5" y="17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7" y="11"/>
                    </a:lnTo>
                    <a:lnTo>
                      <a:pt x="5" y="14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4" y="22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0" name="Freeform 40"/>
              <p:cNvSpPr>
                <a:spLocks/>
              </p:cNvSpPr>
              <p:nvPr/>
            </p:nvSpPr>
            <p:spPr bwMode="auto">
              <a:xfrm>
                <a:off x="2067824" y="2570307"/>
                <a:ext cx="7411" cy="11858"/>
              </a:xfrm>
              <a:custGeom>
                <a:avLst/>
                <a:gdLst>
                  <a:gd name="T0" fmla="*/ 4 w 5"/>
                  <a:gd name="T1" fmla="*/ 0 h 8"/>
                  <a:gd name="T2" fmla="*/ 5 w 5"/>
                  <a:gd name="T3" fmla="*/ 4 h 8"/>
                  <a:gd name="T4" fmla="*/ 4 w 5"/>
                  <a:gd name="T5" fmla="*/ 7 h 8"/>
                  <a:gd name="T6" fmla="*/ 1 w 5"/>
                  <a:gd name="T7" fmla="*/ 8 h 8"/>
                  <a:gd name="T8" fmla="*/ 0 w 5"/>
                  <a:gd name="T9" fmla="*/ 7 h 8"/>
                  <a:gd name="T10" fmla="*/ 0 w 5"/>
                  <a:gd name="T11" fmla="*/ 5 h 8"/>
                  <a:gd name="T12" fmla="*/ 3 w 5"/>
                  <a:gd name="T13" fmla="*/ 1 h 8"/>
                  <a:gd name="T14" fmla="*/ 4 w 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5" y="4"/>
                    </a:lnTo>
                    <a:lnTo>
                      <a:pt x="4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1" name="Freeform 41"/>
              <p:cNvSpPr>
                <a:spLocks/>
              </p:cNvSpPr>
              <p:nvPr/>
            </p:nvSpPr>
            <p:spPr bwMode="auto">
              <a:xfrm>
                <a:off x="2042627" y="2508055"/>
                <a:ext cx="25198" cy="48913"/>
              </a:xfrm>
              <a:custGeom>
                <a:avLst/>
                <a:gdLst>
                  <a:gd name="T0" fmla="*/ 11 w 17"/>
                  <a:gd name="T1" fmla="*/ 0 h 33"/>
                  <a:gd name="T2" fmla="*/ 11 w 17"/>
                  <a:gd name="T3" fmla="*/ 2 h 33"/>
                  <a:gd name="T4" fmla="*/ 11 w 17"/>
                  <a:gd name="T5" fmla="*/ 3 h 33"/>
                  <a:gd name="T6" fmla="*/ 16 w 17"/>
                  <a:gd name="T7" fmla="*/ 6 h 33"/>
                  <a:gd name="T8" fmla="*/ 17 w 17"/>
                  <a:gd name="T9" fmla="*/ 8 h 33"/>
                  <a:gd name="T10" fmla="*/ 17 w 17"/>
                  <a:gd name="T11" fmla="*/ 18 h 33"/>
                  <a:gd name="T12" fmla="*/ 16 w 17"/>
                  <a:gd name="T13" fmla="*/ 21 h 33"/>
                  <a:gd name="T14" fmla="*/ 14 w 17"/>
                  <a:gd name="T15" fmla="*/ 21 h 33"/>
                  <a:gd name="T16" fmla="*/ 16 w 17"/>
                  <a:gd name="T17" fmla="*/ 14 h 33"/>
                  <a:gd name="T18" fmla="*/ 14 w 17"/>
                  <a:gd name="T19" fmla="*/ 8 h 33"/>
                  <a:gd name="T20" fmla="*/ 14 w 17"/>
                  <a:gd name="T21" fmla="*/ 11 h 33"/>
                  <a:gd name="T22" fmla="*/ 13 w 17"/>
                  <a:gd name="T23" fmla="*/ 21 h 33"/>
                  <a:gd name="T24" fmla="*/ 13 w 17"/>
                  <a:gd name="T25" fmla="*/ 22 h 33"/>
                  <a:gd name="T26" fmla="*/ 13 w 17"/>
                  <a:gd name="T27" fmla="*/ 25 h 33"/>
                  <a:gd name="T28" fmla="*/ 11 w 17"/>
                  <a:gd name="T29" fmla="*/ 25 h 33"/>
                  <a:gd name="T30" fmla="*/ 9 w 17"/>
                  <a:gd name="T31" fmla="*/ 25 h 33"/>
                  <a:gd name="T32" fmla="*/ 9 w 17"/>
                  <a:gd name="T33" fmla="*/ 29 h 33"/>
                  <a:gd name="T34" fmla="*/ 4 w 17"/>
                  <a:gd name="T35" fmla="*/ 31 h 33"/>
                  <a:gd name="T36" fmla="*/ 2 w 17"/>
                  <a:gd name="T37" fmla="*/ 33 h 33"/>
                  <a:gd name="T38" fmla="*/ 0 w 17"/>
                  <a:gd name="T39" fmla="*/ 31 h 33"/>
                  <a:gd name="T40" fmla="*/ 3 w 17"/>
                  <a:gd name="T41" fmla="*/ 28 h 33"/>
                  <a:gd name="T42" fmla="*/ 3 w 17"/>
                  <a:gd name="T43" fmla="*/ 25 h 33"/>
                  <a:gd name="T44" fmla="*/ 4 w 17"/>
                  <a:gd name="T45" fmla="*/ 24 h 33"/>
                  <a:gd name="T46" fmla="*/ 7 w 17"/>
                  <a:gd name="T47" fmla="*/ 24 h 33"/>
                  <a:gd name="T48" fmla="*/ 6 w 17"/>
                  <a:gd name="T49" fmla="*/ 22 h 33"/>
                  <a:gd name="T50" fmla="*/ 7 w 17"/>
                  <a:gd name="T51" fmla="*/ 21 h 33"/>
                  <a:gd name="T52" fmla="*/ 6 w 17"/>
                  <a:gd name="T53" fmla="*/ 19 h 33"/>
                  <a:gd name="T54" fmla="*/ 6 w 17"/>
                  <a:gd name="T55" fmla="*/ 15 h 33"/>
                  <a:gd name="T56" fmla="*/ 9 w 17"/>
                  <a:gd name="T57" fmla="*/ 11 h 33"/>
                  <a:gd name="T58" fmla="*/ 9 w 17"/>
                  <a:gd name="T59" fmla="*/ 3 h 33"/>
                  <a:gd name="T60" fmla="*/ 11 w 17"/>
                  <a:gd name="T6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33">
                    <a:moveTo>
                      <a:pt x="11" y="0"/>
                    </a:moveTo>
                    <a:lnTo>
                      <a:pt x="11" y="2"/>
                    </a:lnTo>
                    <a:lnTo>
                      <a:pt x="11" y="3"/>
                    </a:lnTo>
                    <a:lnTo>
                      <a:pt x="16" y="6"/>
                    </a:lnTo>
                    <a:lnTo>
                      <a:pt x="17" y="8"/>
                    </a:lnTo>
                    <a:lnTo>
                      <a:pt x="17" y="18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6" y="14"/>
                    </a:lnTo>
                    <a:lnTo>
                      <a:pt x="14" y="8"/>
                    </a:lnTo>
                    <a:lnTo>
                      <a:pt x="14" y="11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9" y="29"/>
                    </a:lnTo>
                    <a:lnTo>
                      <a:pt x="4" y="31"/>
                    </a:lnTo>
                    <a:lnTo>
                      <a:pt x="2" y="33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7" y="24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6" y="19"/>
                    </a:lnTo>
                    <a:lnTo>
                      <a:pt x="6" y="15"/>
                    </a:lnTo>
                    <a:lnTo>
                      <a:pt x="9" y="11"/>
                    </a:lnTo>
                    <a:lnTo>
                      <a:pt x="9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2" name="Freeform 42"/>
              <p:cNvSpPr>
                <a:spLocks/>
              </p:cNvSpPr>
              <p:nvPr/>
            </p:nvSpPr>
            <p:spPr bwMode="auto">
              <a:xfrm>
                <a:off x="2067824" y="2620701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1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3" name="Freeform 43"/>
              <p:cNvSpPr>
                <a:spLocks/>
              </p:cNvSpPr>
              <p:nvPr/>
            </p:nvSpPr>
            <p:spPr bwMode="auto">
              <a:xfrm>
                <a:off x="2042627" y="2602915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4" name="Freeform 44"/>
              <p:cNvSpPr>
                <a:spLocks/>
              </p:cNvSpPr>
              <p:nvPr/>
            </p:nvSpPr>
            <p:spPr bwMode="auto">
              <a:xfrm>
                <a:off x="2039663" y="2625148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1 h 4"/>
                  <a:gd name="T4" fmla="*/ 4 w 4"/>
                  <a:gd name="T5" fmla="*/ 3 h 4"/>
                  <a:gd name="T6" fmla="*/ 1 w 4"/>
                  <a:gd name="T7" fmla="*/ 4 h 4"/>
                  <a:gd name="T8" fmla="*/ 0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1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5" name="Freeform 45"/>
              <p:cNvSpPr>
                <a:spLocks/>
              </p:cNvSpPr>
              <p:nvPr/>
            </p:nvSpPr>
            <p:spPr bwMode="auto">
              <a:xfrm>
                <a:off x="2036699" y="2559932"/>
                <a:ext cx="19269" cy="32608"/>
              </a:xfrm>
              <a:custGeom>
                <a:avLst/>
                <a:gdLst>
                  <a:gd name="T0" fmla="*/ 7 w 13"/>
                  <a:gd name="T1" fmla="*/ 0 h 22"/>
                  <a:gd name="T2" fmla="*/ 8 w 13"/>
                  <a:gd name="T3" fmla="*/ 0 h 22"/>
                  <a:gd name="T4" fmla="*/ 11 w 13"/>
                  <a:gd name="T5" fmla="*/ 4 h 22"/>
                  <a:gd name="T6" fmla="*/ 10 w 13"/>
                  <a:gd name="T7" fmla="*/ 5 h 22"/>
                  <a:gd name="T8" fmla="*/ 10 w 13"/>
                  <a:gd name="T9" fmla="*/ 7 h 22"/>
                  <a:gd name="T10" fmla="*/ 11 w 13"/>
                  <a:gd name="T11" fmla="*/ 5 h 22"/>
                  <a:gd name="T12" fmla="*/ 13 w 13"/>
                  <a:gd name="T13" fmla="*/ 7 h 22"/>
                  <a:gd name="T14" fmla="*/ 10 w 13"/>
                  <a:gd name="T15" fmla="*/ 12 h 22"/>
                  <a:gd name="T16" fmla="*/ 7 w 13"/>
                  <a:gd name="T17" fmla="*/ 16 h 22"/>
                  <a:gd name="T18" fmla="*/ 7 w 13"/>
                  <a:gd name="T19" fmla="*/ 19 h 22"/>
                  <a:gd name="T20" fmla="*/ 6 w 13"/>
                  <a:gd name="T21" fmla="*/ 20 h 22"/>
                  <a:gd name="T22" fmla="*/ 3 w 13"/>
                  <a:gd name="T23" fmla="*/ 22 h 22"/>
                  <a:gd name="T24" fmla="*/ 3 w 13"/>
                  <a:gd name="T25" fmla="*/ 19 h 22"/>
                  <a:gd name="T26" fmla="*/ 3 w 13"/>
                  <a:gd name="T27" fmla="*/ 18 h 22"/>
                  <a:gd name="T28" fmla="*/ 2 w 13"/>
                  <a:gd name="T29" fmla="*/ 22 h 22"/>
                  <a:gd name="T30" fmla="*/ 0 w 13"/>
                  <a:gd name="T31" fmla="*/ 20 h 22"/>
                  <a:gd name="T32" fmla="*/ 0 w 13"/>
                  <a:gd name="T33" fmla="*/ 19 h 22"/>
                  <a:gd name="T34" fmla="*/ 2 w 13"/>
                  <a:gd name="T35" fmla="*/ 16 h 22"/>
                  <a:gd name="T36" fmla="*/ 2 w 13"/>
                  <a:gd name="T37" fmla="*/ 15 h 22"/>
                  <a:gd name="T38" fmla="*/ 3 w 13"/>
                  <a:gd name="T39" fmla="*/ 14 h 22"/>
                  <a:gd name="T40" fmla="*/ 4 w 13"/>
                  <a:gd name="T41" fmla="*/ 15 h 22"/>
                  <a:gd name="T42" fmla="*/ 6 w 13"/>
                  <a:gd name="T43" fmla="*/ 14 h 22"/>
                  <a:gd name="T44" fmla="*/ 6 w 13"/>
                  <a:gd name="T45" fmla="*/ 12 h 22"/>
                  <a:gd name="T46" fmla="*/ 3 w 13"/>
                  <a:gd name="T47" fmla="*/ 11 h 22"/>
                  <a:gd name="T48" fmla="*/ 6 w 13"/>
                  <a:gd name="T49" fmla="*/ 8 h 22"/>
                  <a:gd name="T50" fmla="*/ 4 w 13"/>
                  <a:gd name="T51" fmla="*/ 7 h 22"/>
                  <a:gd name="T52" fmla="*/ 4 w 13"/>
                  <a:gd name="T53" fmla="*/ 4 h 22"/>
                  <a:gd name="T54" fmla="*/ 6 w 13"/>
                  <a:gd name="T55" fmla="*/ 2 h 22"/>
                  <a:gd name="T56" fmla="*/ 7 w 13"/>
                  <a:gd name="T57" fmla="*/ 2 h 22"/>
                  <a:gd name="T58" fmla="*/ 7 w 13"/>
                  <a:gd name="T5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22">
                    <a:moveTo>
                      <a:pt x="7" y="0"/>
                    </a:moveTo>
                    <a:lnTo>
                      <a:pt x="8" y="0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6" name="Freeform 46"/>
              <p:cNvSpPr>
                <a:spLocks/>
              </p:cNvSpPr>
              <p:nvPr/>
            </p:nvSpPr>
            <p:spPr bwMode="auto">
              <a:xfrm>
                <a:off x="2036699" y="2631077"/>
                <a:ext cx="8893" cy="14822"/>
              </a:xfrm>
              <a:custGeom>
                <a:avLst/>
                <a:gdLst>
                  <a:gd name="T0" fmla="*/ 3 w 6"/>
                  <a:gd name="T1" fmla="*/ 0 h 10"/>
                  <a:gd name="T2" fmla="*/ 4 w 6"/>
                  <a:gd name="T3" fmla="*/ 1 h 10"/>
                  <a:gd name="T4" fmla="*/ 4 w 6"/>
                  <a:gd name="T5" fmla="*/ 3 h 10"/>
                  <a:gd name="T6" fmla="*/ 6 w 6"/>
                  <a:gd name="T7" fmla="*/ 6 h 10"/>
                  <a:gd name="T8" fmla="*/ 4 w 6"/>
                  <a:gd name="T9" fmla="*/ 10 h 10"/>
                  <a:gd name="T10" fmla="*/ 3 w 6"/>
                  <a:gd name="T11" fmla="*/ 8 h 10"/>
                  <a:gd name="T12" fmla="*/ 3 w 6"/>
                  <a:gd name="T13" fmla="*/ 6 h 10"/>
                  <a:gd name="T14" fmla="*/ 0 w 6"/>
                  <a:gd name="T15" fmla="*/ 3 h 10"/>
                  <a:gd name="T16" fmla="*/ 2 w 6"/>
                  <a:gd name="T17" fmla="*/ 0 h 10"/>
                  <a:gd name="T18" fmla="*/ 3 w 6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7" name="Freeform 47"/>
              <p:cNvSpPr>
                <a:spLocks/>
              </p:cNvSpPr>
              <p:nvPr/>
            </p:nvSpPr>
            <p:spPr bwMode="auto">
              <a:xfrm>
                <a:off x="2042627" y="2592540"/>
                <a:ext cx="10376" cy="5929"/>
              </a:xfrm>
              <a:custGeom>
                <a:avLst/>
                <a:gdLst>
                  <a:gd name="T0" fmla="*/ 6 w 7"/>
                  <a:gd name="T1" fmla="*/ 0 h 4"/>
                  <a:gd name="T2" fmla="*/ 7 w 7"/>
                  <a:gd name="T3" fmla="*/ 1 h 4"/>
                  <a:gd name="T4" fmla="*/ 6 w 7"/>
                  <a:gd name="T5" fmla="*/ 3 h 4"/>
                  <a:gd name="T6" fmla="*/ 4 w 7"/>
                  <a:gd name="T7" fmla="*/ 3 h 4"/>
                  <a:gd name="T8" fmla="*/ 2 w 7"/>
                  <a:gd name="T9" fmla="*/ 4 h 4"/>
                  <a:gd name="T10" fmla="*/ 0 w 7"/>
                  <a:gd name="T11" fmla="*/ 3 h 4"/>
                  <a:gd name="T12" fmla="*/ 3 w 7"/>
                  <a:gd name="T13" fmla="*/ 0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7" y="1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8" name="Freeform 48"/>
              <p:cNvSpPr>
                <a:spLocks/>
              </p:cNvSpPr>
              <p:nvPr/>
            </p:nvSpPr>
            <p:spPr bwMode="auto">
              <a:xfrm>
                <a:off x="2032251" y="2594022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9" name="Freeform 49"/>
              <p:cNvSpPr>
                <a:spLocks/>
              </p:cNvSpPr>
              <p:nvPr/>
            </p:nvSpPr>
            <p:spPr bwMode="auto">
              <a:xfrm>
                <a:off x="2055967" y="2556967"/>
                <a:ext cx="13340" cy="26679"/>
              </a:xfrm>
              <a:custGeom>
                <a:avLst/>
                <a:gdLst>
                  <a:gd name="T0" fmla="*/ 2 w 9"/>
                  <a:gd name="T1" fmla="*/ 0 h 18"/>
                  <a:gd name="T2" fmla="*/ 5 w 9"/>
                  <a:gd name="T3" fmla="*/ 3 h 18"/>
                  <a:gd name="T4" fmla="*/ 8 w 9"/>
                  <a:gd name="T5" fmla="*/ 3 h 18"/>
                  <a:gd name="T6" fmla="*/ 9 w 9"/>
                  <a:gd name="T7" fmla="*/ 6 h 18"/>
                  <a:gd name="T8" fmla="*/ 9 w 9"/>
                  <a:gd name="T9" fmla="*/ 9 h 18"/>
                  <a:gd name="T10" fmla="*/ 8 w 9"/>
                  <a:gd name="T11" fmla="*/ 11 h 18"/>
                  <a:gd name="T12" fmla="*/ 7 w 9"/>
                  <a:gd name="T13" fmla="*/ 13 h 18"/>
                  <a:gd name="T14" fmla="*/ 7 w 9"/>
                  <a:gd name="T15" fmla="*/ 9 h 18"/>
                  <a:gd name="T16" fmla="*/ 5 w 9"/>
                  <a:gd name="T17" fmla="*/ 10 h 18"/>
                  <a:gd name="T18" fmla="*/ 5 w 9"/>
                  <a:gd name="T19" fmla="*/ 13 h 18"/>
                  <a:gd name="T20" fmla="*/ 4 w 9"/>
                  <a:gd name="T21" fmla="*/ 13 h 18"/>
                  <a:gd name="T22" fmla="*/ 5 w 9"/>
                  <a:gd name="T23" fmla="*/ 16 h 18"/>
                  <a:gd name="T24" fmla="*/ 4 w 9"/>
                  <a:gd name="T25" fmla="*/ 17 h 18"/>
                  <a:gd name="T26" fmla="*/ 2 w 9"/>
                  <a:gd name="T27" fmla="*/ 16 h 18"/>
                  <a:gd name="T28" fmla="*/ 1 w 9"/>
                  <a:gd name="T29" fmla="*/ 18 h 18"/>
                  <a:gd name="T30" fmla="*/ 0 w 9"/>
                  <a:gd name="T31" fmla="*/ 17 h 18"/>
                  <a:gd name="T32" fmla="*/ 0 w 9"/>
                  <a:gd name="T33" fmla="*/ 14 h 18"/>
                  <a:gd name="T34" fmla="*/ 1 w 9"/>
                  <a:gd name="T35" fmla="*/ 9 h 18"/>
                  <a:gd name="T36" fmla="*/ 2 w 9"/>
                  <a:gd name="T37" fmla="*/ 6 h 18"/>
                  <a:gd name="T38" fmla="*/ 0 w 9"/>
                  <a:gd name="T39" fmla="*/ 6 h 18"/>
                  <a:gd name="T40" fmla="*/ 0 w 9"/>
                  <a:gd name="T41" fmla="*/ 3 h 18"/>
                  <a:gd name="T42" fmla="*/ 0 w 9"/>
                  <a:gd name="T43" fmla="*/ 2 h 18"/>
                  <a:gd name="T44" fmla="*/ 0 w 9"/>
                  <a:gd name="T45" fmla="*/ 0 h 18"/>
                  <a:gd name="T46" fmla="*/ 2 w 9"/>
                  <a:gd name="T4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8">
                    <a:moveTo>
                      <a:pt x="2" y="0"/>
                    </a:moveTo>
                    <a:lnTo>
                      <a:pt x="5" y="3"/>
                    </a:lnTo>
                    <a:lnTo>
                      <a:pt x="8" y="3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0" name="Freeform 50"/>
              <p:cNvSpPr>
                <a:spLocks/>
              </p:cNvSpPr>
              <p:nvPr/>
            </p:nvSpPr>
            <p:spPr bwMode="auto">
              <a:xfrm>
                <a:off x="2029287" y="2540663"/>
                <a:ext cx="11858" cy="42984"/>
              </a:xfrm>
              <a:custGeom>
                <a:avLst/>
                <a:gdLst>
                  <a:gd name="T0" fmla="*/ 5 w 8"/>
                  <a:gd name="T1" fmla="*/ 0 h 29"/>
                  <a:gd name="T2" fmla="*/ 7 w 8"/>
                  <a:gd name="T3" fmla="*/ 0 h 29"/>
                  <a:gd name="T4" fmla="*/ 8 w 8"/>
                  <a:gd name="T5" fmla="*/ 4 h 29"/>
                  <a:gd name="T6" fmla="*/ 8 w 8"/>
                  <a:gd name="T7" fmla="*/ 9 h 29"/>
                  <a:gd name="T8" fmla="*/ 8 w 8"/>
                  <a:gd name="T9" fmla="*/ 13 h 29"/>
                  <a:gd name="T10" fmla="*/ 7 w 8"/>
                  <a:gd name="T11" fmla="*/ 14 h 29"/>
                  <a:gd name="T12" fmla="*/ 7 w 8"/>
                  <a:gd name="T13" fmla="*/ 18 h 29"/>
                  <a:gd name="T14" fmla="*/ 4 w 8"/>
                  <a:gd name="T15" fmla="*/ 21 h 29"/>
                  <a:gd name="T16" fmla="*/ 4 w 8"/>
                  <a:gd name="T17" fmla="*/ 24 h 29"/>
                  <a:gd name="T18" fmla="*/ 2 w 8"/>
                  <a:gd name="T19" fmla="*/ 27 h 29"/>
                  <a:gd name="T20" fmla="*/ 2 w 8"/>
                  <a:gd name="T21" fmla="*/ 29 h 29"/>
                  <a:gd name="T22" fmla="*/ 1 w 8"/>
                  <a:gd name="T23" fmla="*/ 29 h 29"/>
                  <a:gd name="T24" fmla="*/ 1 w 8"/>
                  <a:gd name="T25" fmla="*/ 28 h 29"/>
                  <a:gd name="T26" fmla="*/ 1 w 8"/>
                  <a:gd name="T27" fmla="*/ 25 h 29"/>
                  <a:gd name="T28" fmla="*/ 0 w 8"/>
                  <a:gd name="T29" fmla="*/ 25 h 29"/>
                  <a:gd name="T30" fmla="*/ 0 w 8"/>
                  <a:gd name="T31" fmla="*/ 21 h 29"/>
                  <a:gd name="T32" fmla="*/ 1 w 8"/>
                  <a:gd name="T33" fmla="*/ 20 h 29"/>
                  <a:gd name="T34" fmla="*/ 2 w 8"/>
                  <a:gd name="T35" fmla="*/ 20 h 29"/>
                  <a:gd name="T36" fmla="*/ 4 w 8"/>
                  <a:gd name="T37" fmla="*/ 18 h 29"/>
                  <a:gd name="T38" fmla="*/ 4 w 8"/>
                  <a:gd name="T39" fmla="*/ 17 h 29"/>
                  <a:gd name="T40" fmla="*/ 1 w 8"/>
                  <a:gd name="T41" fmla="*/ 18 h 29"/>
                  <a:gd name="T42" fmla="*/ 1 w 8"/>
                  <a:gd name="T43" fmla="*/ 18 h 29"/>
                  <a:gd name="T44" fmla="*/ 0 w 8"/>
                  <a:gd name="T45" fmla="*/ 15 h 29"/>
                  <a:gd name="T46" fmla="*/ 1 w 8"/>
                  <a:gd name="T47" fmla="*/ 15 h 29"/>
                  <a:gd name="T48" fmla="*/ 2 w 8"/>
                  <a:gd name="T49" fmla="*/ 14 h 29"/>
                  <a:gd name="T50" fmla="*/ 0 w 8"/>
                  <a:gd name="T51" fmla="*/ 13 h 29"/>
                  <a:gd name="T52" fmla="*/ 0 w 8"/>
                  <a:gd name="T53" fmla="*/ 13 h 29"/>
                  <a:gd name="T54" fmla="*/ 1 w 8"/>
                  <a:gd name="T55" fmla="*/ 11 h 29"/>
                  <a:gd name="T56" fmla="*/ 2 w 8"/>
                  <a:gd name="T57" fmla="*/ 10 h 29"/>
                  <a:gd name="T58" fmla="*/ 2 w 8"/>
                  <a:gd name="T59" fmla="*/ 7 h 29"/>
                  <a:gd name="T60" fmla="*/ 5 w 8"/>
                  <a:gd name="T61" fmla="*/ 6 h 29"/>
                  <a:gd name="T62" fmla="*/ 2 w 8"/>
                  <a:gd name="T63" fmla="*/ 4 h 29"/>
                  <a:gd name="T64" fmla="*/ 2 w 8"/>
                  <a:gd name="T65" fmla="*/ 3 h 29"/>
                  <a:gd name="T66" fmla="*/ 5 w 8"/>
                  <a:gd name="T67" fmla="*/ 2 h 29"/>
                  <a:gd name="T68" fmla="*/ 5 w 8"/>
                  <a:gd name="T6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9">
                    <a:moveTo>
                      <a:pt x="5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8" y="13"/>
                    </a:lnTo>
                    <a:lnTo>
                      <a:pt x="7" y="14"/>
                    </a:lnTo>
                    <a:lnTo>
                      <a:pt x="7" y="18"/>
                    </a:lnTo>
                    <a:lnTo>
                      <a:pt x="4" y="21"/>
                    </a:lnTo>
                    <a:lnTo>
                      <a:pt x="4" y="24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1" name="Freeform 51"/>
              <p:cNvSpPr>
                <a:spLocks/>
              </p:cNvSpPr>
              <p:nvPr/>
            </p:nvSpPr>
            <p:spPr bwMode="auto">
              <a:xfrm>
                <a:off x="2036699" y="2619219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2" name="Freeform 52"/>
              <p:cNvSpPr>
                <a:spLocks/>
              </p:cNvSpPr>
              <p:nvPr/>
            </p:nvSpPr>
            <p:spPr bwMode="auto">
              <a:xfrm>
                <a:off x="2067824" y="2594022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0 w 4"/>
                  <a:gd name="T9" fmla="*/ 4 h 6"/>
                  <a:gd name="T10" fmla="*/ 3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3" name="Freeform 53"/>
              <p:cNvSpPr>
                <a:spLocks/>
              </p:cNvSpPr>
              <p:nvPr/>
            </p:nvSpPr>
            <p:spPr bwMode="auto">
              <a:xfrm>
                <a:off x="2035216" y="261625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4" name="Freeform 54"/>
              <p:cNvSpPr>
                <a:spLocks/>
              </p:cNvSpPr>
              <p:nvPr/>
            </p:nvSpPr>
            <p:spPr bwMode="auto">
              <a:xfrm>
                <a:off x="1554986" y="2534734"/>
                <a:ext cx="13340" cy="10376"/>
              </a:xfrm>
              <a:custGeom>
                <a:avLst/>
                <a:gdLst>
                  <a:gd name="T0" fmla="*/ 9 w 9"/>
                  <a:gd name="T1" fmla="*/ 0 h 7"/>
                  <a:gd name="T2" fmla="*/ 6 w 9"/>
                  <a:gd name="T3" fmla="*/ 1 h 7"/>
                  <a:gd name="T4" fmla="*/ 6 w 9"/>
                  <a:gd name="T5" fmla="*/ 3 h 7"/>
                  <a:gd name="T6" fmla="*/ 2 w 9"/>
                  <a:gd name="T7" fmla="*/ 6 h 7"/>
                  <a:gd name="T8" fmla="*/ 0 w 9"/>
                  <a:gd name="T9" fmla="*/ 7 h 7"/>
                  <a:gd name="T10" fmla="*/ 2 w 9"/>
                  <a:gd name="T11" fmla="*/ 3 h 7"/>
                  <a:gd name="T12" fmla="*/ 5 w 9"/>
                  <a:gd name="T13" fmla="*/ 1 h 7"/>
                  <a:gd name="T14" fmla="*/ 5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5" name="Freeform 55"/>
              <p:cNvSpPr>
                <a:spLocks/>
              </p:cNvSpPr>
              <p:nvPr/>
            </p:nvSpPr>
            <p:spPr bwMode="auto">
              <a:xfrm>
                <a:off x="1343034" y="2586611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6" name="Freeform 56"/>
              <p:cNvSpPr>
                <a:spLocks/>
              </p:cNvSpPr>
              <p:nvPr/>
            </p:nvSpPr>
            <p:spPr bwMode="auto">
              <a:xfrm>
                <a:off x="1347480" y="2588093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7" name="Freeform 57"/>
              <p:cNvSpPr>
                <a:spLocks/>
              </p:cNvSpPr>
              <p:nvPr/>
            </p:nvSpPr>
            <p:spPr bwMode="auto">
              <a:xfrm>
                <a:off x="1363785" y="2570307"/>
                <a:ext cx="32608" cy="23715"/>
              </a:xfrm>
              <a:custGeom>
                <a:avLst/>
                <a:gdLst>
                  <a:gd name="T0" fmla="*/ 20 w 22"/>
                  <a:gd name="T1" fmla="*/ 0 h 16"/>
                  <a:gd name="T2" fmla="*/ 20 w 22"/>
                  <a:gd name="T3" fmla="*/ 2 h 16"/>
                  <a:gd name="T4" fmla="*/ 22 w 22"/>
                  <a:gd name="T5" fmla="*/ 2 h 16"/>
                  <a:gd name="T6" fmla="*/ 20 w 22"/>
                  <a:gd name="T7" fmla="*/ 4 h 16"/>
                  <a:gd name="T8" fmla="*/ 19 w 22"/>
                  <a:gd name="T9" fmla="*/ 7 h 16"/>
                  <a:gd name="T10" fmla="*/ 15 w 22"/>
                  <a:gd name="T11" fmla="*/ 8 h 16"/>
                  <a:gd name="T12" fmla="*/ 11 w 22"/>
                  <a:gd name="T13" fmla="*/ 12 h 16"/>
                  <a:gd name="T14" fmla="*/ 8 w 22"/>
                  <a:gd name="T15" fmla="*/ 12 h 16"/>
                  <a:gd name="T16" fmla="*/ 4 w 22"/>
                  <a:gd name="T17" fmla="*/ 16 h 16"/>
                  <a:gd name="T18" fmla="*/ 0 w 22"/>
                  <a:gd name="T19" fmla="*/ 16 h 16"/>
                  <a:gd name="T20" fmla="*/ 2 w 22"/>
                  <a:gd name="T21" fmla="*/ 13 h 16"/>
                  <a:gd name="T22" fmla="*/ 4 w 22"/>
                  <a:gd name="T23" fmla="*/ 13 h 16"/>
                  <a:gd name="T24" fmla="*/ 5 w 22"/>
                  <a:gd name="T25" fmla="*/ 11 h 16"/>
                  <a:gd name="T26" fmla="*/ 6 w 22"/>
                  <a:gd name="T27" fmla="*/ 9 h 16"/>
                  <a:gd name="T28" fmla="*/ 6 w 22"/>
                  <a:gd name="T29" fmla="*/ 8 h 16"/>
                  <a:gd name="T30" fmla="*/ 11 w 22"/>
                  <a:gd name="T31" fmla="*/ 5 h 16"/>
                  <a:gd name="T32" fmla="*/ 13 w 22"/>
                  <a:gd name="T33" fmla="*/ 5 h 16"/>
                  <a:gd name="T34" fmla="*/ 13 w 22"/>
                  <a:gd name="T35" fmla="*/ 2 h 16"/>
                  <a:gd name="T36" fmla="*/ 13 w 22"/>
                  <a:gd name="T37" fmla="*/ 1 h 16"/>
                  <a:gd name="T38" fmla="*/ 18 w 22"/>
                  <a:gd name="T39" fmla="*/ 1 h 16"/>
                  <a:gd name="T40" fmla="*/ 20 w 22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0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8" name="Freeform 58"/>
              <p:cNvSpPr>
                <a:spLocks/>
              </p:cNvSpPr>
              <p:nvPr/>
            </p:nvSpPr>
            <p:spPr bwMode="auto">
              <a:xfrm>
                <a:off x="1396393" y="2555485"/>
                <a:ext cx="37055" cy="26679"/>
              </a:xfrm>
              <a:custGeom>
                <a:avLst/>
                <a:gdLst>
                  <a:gd name="T0" fmla="*/ 20 w 25"/>
                  <a:gd name="T1" fmla="*/ 0 h 18"/>
                  <a:gd name="T2" fmla="*/ 20 w 25"/>
                  <a:gd name="T3" fmla="*/ 3 h 18"/>
                  <a:gd name="T4" fmla="*/ 23 w 25"/>
                  <a:gd name="T5" fmla="*/ 3 h 18"/>
                  <a:gd name="T6" fmla="*/ 25 w 25"/>
                  <a:gd name="T7" fmla="*/ 5 h 18"/>
                  <a:gd name="T8" fmla="*/ 22 w 25"/>
                  <a:gd name="T9" fmla="*/ 7 h 18"/>
                  <a:gd name="T10" fmla="*/ 23 w 25"/>
                  <a:gd name="T11" fmla="*/ 8 h 18"/>
                  <a:gd name="T12" fmla="*/ 25 w 25"/>
                  <a:gd name="T13" fmla="*/ 8 h 18"/>
                  <a:gd name="T14" fmla="*/ 20 w 25"/>
                  <a:gd name="T15" fmla="*/ 11 h 18"/>
                  <a:gd name="T16" fmla="*/ 19 w 25"/>
                  <a:gd name="T17" fmla="*/ 14 h 18"/>
                  <a:gd name="T18" fmla="*/ 18 w 25"/>
                  <a:gd name="T19" fmla="*/ 14 h 18"/>
                  <a:gd name="T20" fmla="*/ 16 w 25"/>
                  <a:gd name="T21" fmla="*/ 12 h 18"/>
                  <a:gd name="T22" fmla="*/ 15 w 25"/>
                  <a:gd name="T23" fmla="*/ 11 h 18"/>
                  <a:gd name="T24" fmla="*/ 13 w 25"/>
                  <a:gd name="T25" fmla="*/ 14 h 18"/>
                  <a:gd name="T26" fmla="*/ 13 w 25"/>
                  <a:gd name="T27" fmla="*/ 17 h 18"/>
                  <a:gd name="T28" fmla="*/ 12 w 25"/>
                  <a:gd name="T29" fmla="*/ 15 h 18"/>
                  <a:gd name="T30" fmla="*/ 12 w 25"/>
                  <a:gd name="T31" fmla="*/ 14 h 18"/>
                  <a:gd name="T32" fmla="*/ 8 w 25"/>
                  <a:gd name="T33" fmla="*/ 17 h 18"/>
                  <a:gd name="T34" fmla="*/ 5 w 25"/>
                  <a:gd name="T35" fmla="*/ 18 h 18"/>
                  <a:gd name="T36" fmla="*/ 1 w 25"/>
                  <a:gd name="T37" fmla="*/ 18 h 18"/>
                  <a:gd name="T38" fmla="*/ 0 w 25"/>
                  <a:gd name="T39" fmla="*/ 17 h 18"/>
                  <a:gd name="T40" fmla="*/ 1 w 25"/>
                  <a:gd name="T41" fmla="*/ 15 h 18"/>
                  <a:gd name="T42" fmla="*/ 2 w 25"/>
                  <a:gd name="T43" fmla="*/ 15 h 18"/>
                  <a:gd name="T44" fmla="*/ 7 w 25"/>
                  <a:gd name="T45" fmla="*/ 14 h 18"/>
                  <a:gd name="T46" fmla="*/ 8 w 25"/>
                  <a:gd name="T47" fmla="*/ 14 h 18"/>
                  <a:gd name="T48" fmla="*/ 9 w 25"/>
                  <a:gd name="T49" fmla="*/ 11 h 18"/>
                  <a:gd name="T50" fmla="*/ 11 w 25"/>
                  <a:gd name="T51" fmla="*/ 10 h 18"/>
                  <a:gd name="T52" fmla="*/ 11 w 25"/>
                  <a:gd name="T53" fmla="*/ 8 h 18"/>
                  <a:gd name="T54" fmla="*/ 13 w 25"/>
                  <a:gd name="T55" fmla="*/ 7 h 18"/>
                  <a:gd name="T56" fmla="*/ 16 w 25"/>
                  <a:gd name="T57" fmla="*/ 8 h 18"/>
                  <a:gd name="T58" fmla="*/ 18 w 25"/>
                  <a:gd name="T59" fmla="*/ 7 h 18"/>
                  <a:gd name="T60" fmla="*/ 15 w 25"/>
                  <a:gd name="T61" fmla="*/ 5 h 18"/>
                  <a:gd name="T62" fmla="*/ 15 w 25"/>
                  <a:gd name="T63" fmla="*/ 3 h 18"/>
                  <a:gd name="T64" fmla="*/ 18 w 25"/>
                  <a:gd name="T65" fmla="*/ 1 h 18"/>
                  <a:gd name="T66" fmla="*/ 20 w 25"/>
                  <a:gd name="T6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18">
                    <a:moveTo>
                      <a:pt x="20" y="0"/>
                    </a:moveTo>
                    <a:lnTo>
                      <a:pt x="20" y="3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22" y="7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0" y="11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3" y="14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8" y="17"/>
                    </a:lnTo>
                    <a:lnTo>
                      <a:pt x="5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1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6" y="8"/>
                    </a:lnTo>
                    <a:lnTo>
                      <a:pt x="18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9" name="Freeform 59"/>
              <p:cNvSpPr>
                <a:spLocks/>
              </p:cNvSpPr>
              <p:nvPr/>
            </p:nvSpPr>
            <p:spPr bwMode="auto">
              <a:xfrm>
                <a:off x="1340069" y="2592540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0" name="Freeform 60"/>
              <p:cNvSpPr>
                <a:spLocks/>
              </p:cNvSpPr>
              <p:nvPr/>
            </p:nvSpPr>
            <p:spPr bwMode="auto">
              <a:xfrm>
                <a:off x="1317836" y="259698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1" name="Freeform 61"/>
              <p:cNvSpPr>
                <a:spLocks/>
              </p:cNvSpPr>
              <p:nvPr/>
            </p:nvSpPr>
            <p:spPr bwMode="auto">
              <a:xfrm>
                <a:off x="1289675" y="2599950"/>
                <a:ext cx="10376" cy="4447"/>
              </a:xfrm>
              <a:custGeom>
                <a:avLst/>
                <a:gdLst>
                  <a:gd name="T0" fmla="*/ 4 w 7"/>
                  <a:gd name="T1" fmla="*/ 0 h 3"/>
                  <a:gd name="T2" fmla="*/ 7 w 7"/>
                  <a:gd name="T3" fmla="*/ 2 h 3"/>
                  <a:gd name="T4" fmla="*/ 4 w 7"/>
                  <a:gd name="T5" fmla="*/ 3 h 3"/>
                  <a:gd name="T6" fmla="*/ 0 w 7"/>
                  <a:gd name="T7" fmla="*/ 3 h 3"/>
                  <a:gd name="T8" fmla="*/ 1 w 7"/>
                  <a:gd name="T9" fmla="*/ 0 h 3"/>
                  <a:gd name="T10" fmla="*/ 4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lnTo>
                      <a:pt x="7" y="2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2" name="Freeform 62"/>
              <p:cNvSpPr>
                <a:spLocks/>
              </p:cNvSpPr>
              <p:nvPr/>
            </p:nvSpPr>
            <p:spPr bwMode="auto">
              <a:xfrm>
                <a:off x="1328212" y="2592540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1 h 4"/>
                  <a:gd name="T4" fmla="*/ 3 w 6"/>
                  <a:gd name="T5" fmla="*/ 1 h 4"/>
                  <a:gd name="T6" fmla="*/ 0 w 6"/>
                  <a:gd name="T7" fmla="*/ 4 h 4"/>
                  <a:gd name="T8" fmla="*/ 0 w 6"/>
                  <a:gd name="T9" fmla="*/ 1 h 4"/>
                  <a:gd name="T10" fmla="*/ 3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1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3" name="Freeform 63"/>
              <p:cNvSpPr>
                <a:spLocks/>
              </p:cNvSpPr>
              <p:nvPr/>
            </p:nvSpPr>
            <p:spPr bwMode="auto">
              <a:xfrm>
                <a:off x="1457162" y="2556967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4" name="Freeform 64"/>
              <p:cNvSpPr>
                <a:spLocks/>
              </p:cNvSpPr>
              <p:nvPr/>
            </p:nvSpPr>
            <p:spPr bwMode="auto">
              <a:xfrm>
                <a:off x="1466055" y="2527324"/>
                <a:ext cx="38537" cy="22233"/>
              </a:xfrm>
              <a:custGeom>
                <a:avLst/>
                <a:gdLst>
                  <a:gd name="T0" fmla="*/ 18 w 26"/>
                  <a:gd name="T1" fmla="*/ 0 h 15"/>
                  <a:gd name="T2" fmla="*/ 22 w 26"/>
                  <a:gd name="T3" fmla="*/ 1 h 15"/>
                  <a:gd name="T4" fmla="*/ 23 w 26"/>
                  <a:gd name="T5" fmla="*/ 2 h 15"/>
                  <a:gd name="T6" fmla="*/ 22 w 26"/>
                  <a:gd name="T7" fmla="*/ 5 h 15"/>
                  <a:gd name="T8" fmla="*/ 26 w 26"/>
                  <a:gd name="T9" fmla="*/ 8 h 15"/>
                  <a:gd name="T10" fmla="*/ 26 w 26"/>
                  <a:gd name="T11" fmla="*/ 9 h 15"/>
                  <a:gd name="T12" fmla="*/ 22 w 26"/>
                  <a:gd name="T13" fmla="*/ 9 h 15"/>
                  <a:gd name="T14" fmla="*/ 20 w 26"/>
                  <a:gd name="T15" fmla="*/ 11 h 15"/>
                  <a:gd name="T16" fmla="*/ 16 w 26"/>
                  <a:gd name="T17" fmla="*/ 11 h 15"/>
                  <a:gd name="T18" fmla="*/ 13 w 26"/>
                  <a:gd name="T19" fmla="*/ 11 h 15"/>
                  <a:gd name="T20" fmla="*/ 9 w 26"/>
                  <a:gd name="T21" fmla="*/ 11 h 15"/>
                  <a:gd name="T22" fmla="*/ 7 w 26"/>
                  <a:gd name="T23" fmla="*/ 13 h 15"/>
                  <a:gd name="T24" fmla="*/ 5 w 26"/>
                  <a:gd name="T25" fmla="*/ 13 h 15"/>
                  <a:gd name="T26" fmla="*/ 2 w 26"/>
                  <a:gd name="T27" fmla="*/ 15 h 15"/>
                  <a:gd name="T28" fmla="*/ 1 w 26"/>
                  <a:gd name="T29" fmla="*/ 13 h 15"/>
                  <a:gd name="T30" fmla="*/ 0 w 26"/>
                  <a:gd name="T31" fmla="*/ 11 h 15"/>
                  <a:gd name="T32" fmla="*/ 1 w 26"/>
                  <a:gd name="T33" fmla="*/ 8 h 15"/>
                  <a:gd name="T34" fmla="*/ 1 w 26"/>
                  <a:gd name="T35" fmla="*/ 6 h 15"/>
                  <a:gd name="T36" fmla="*/ 2 w 26"/>
                  <a:gd name="T37" fmla="*/ 8 h 15"/>
                  <a:gd name="T38" fmla="*/ 5 w 26"/>
                  <a:gd name="T39" fmla="*/ 6 h 15"/>
                  <a:gd name="T40" fmla="*/ 7 w 26"/>
                  <a:gd name="T41" fmla="*/ 5 h 15"/>
                  <a:gd name="T42" fmla="*/ 8 w 26"/>
                  <a:gd name="T43" fmla="*/ 1 h 15"/>
                  <a:gd name="T44" fmla="*/ 9 w 26"/>
                  <a:gd name="T45" fmla="*/ 1 h 15"/>
                  <a:gd name="T46" fmla="*/ 12 w 26"/>
                  <a:gd name="T47" fmla="*/ 4 h 15"/>
                  <a:gd name="T48" fmla="*/ 13 w 26"/>
                  <a:gd name="T49" fmla="*/ 2 h 15"/>
                  <a:gd name="T50" fmla="*/ 15 w 26"/>
                  <a:gd name="T51" fmla="*/ 2 h 15"/>
                  <a:gd name="T52" fmla="*/ 18 w 26"/>
                  <a:gd name="T53" fmla="*/ 1 h 15"/>
                  <a:gd name="T54" fmla="*/ 18 w 26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" h="15">
                    <a:moveTo>
                      <a:pt x="18" y="0"/>
                    </a:moveTo>
                    <a:lnTo>
                      <a:pt x="22" y="1"/>
                    </a:lnTo>
                    <a:lnTo>
                      <a:pt x="23" y="2"/>
                    </a:lnTo>
                    <a:lnTo>
                      <a:pt x="22" y="5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2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5" name="Freeform 65"/>
              <p:cNvSpPr>
                <a:spLocks/>
              </p:cNvSpPr>
              <p:nvPr/>
            </p:nvSpPr>
            <p:spPr bwMode="auto">
              <a:xfrm>
                <a:off x="1503110" y="254955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6" name="Freeform 66"/>
              <p:cNvSpPr>
                <a:spLocks/>
              </p:cNvSpPr>
              <p:nvPr/>
            </p:nvSpPr>
            <p:spPr bwMode="auto">
              <a:xfrm>
                <a:off x="1439376" y="2551039"/>
                <a:ext cx="7411" cy="8893"/>
              </a:xfrm>
              <a:custGeom>
                <a:avLst/>
                <a:gdLst>
                  <a:gd name="T0" fmla="*/ 2 w 5"/>
                  <a:gd name="T1" fmla="*/ 0 h 6"/>
                  <a:gd name="T2" fmla="*/ 4 w 5"/>
                  <a:gd name="T3" fmla="*/ 3 h 6"/>
                  <a:gd name="T4" fmla="*/ 5 w 5"/>
                  <a:gd name="T5" fmla="*/ 3 h 6"/>
                  <a:gd name="T6" fmla="*/ 4 w 5"/>
                  <a:gd name="T7" fmla="*/ 4 h 6"/>
                  <a:gd name="T8" fmla="*/ 2 w 5"/>
                  <a:gd name="T9" fmla="*/ 6 h 6"/>
                  <a:gd name="T10" fmla="*/ 0 w 5"/>
                  <a:gd name="T11" fmla="*/ 3 h 6"/>
                  <a:gd name="T12" fmla="*/ 0 w 5"/>
                  <a:gd name="T13" fmla="*/ 2 h 6"/>
                  <a:gd name="T14" fmla="*/ 2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7" name="Freeform 67"/>
              <p:cNvSpPr>
                <a:spLocks/>
              </p:cNvSpPr>
              <p:nvPr/>
            </p:nvSpPr>
            <p:spPr bwMode="auto">
              <a:xfrm>
                <a:off x="1446787" y="2266458"/>
                <a:ext cx="8893" cy="11858"/>
              </a:xfrm>
              <a:custGeom>
                <a:avLst/>
                <a:gdLst>
                  <a:gd name="T0" fmla="*/ 2 w 6"/>
                  <a:gd name="T1" fmla="*/ 0 h 8"/>
                  <a:gd name="T2" fmla="*/ 3 w 6"/>
                  <a:gd name="T3" fmla="*/ 0 h 8"/>
                  <a:gd name="T4" fmla="*/ 3 w 6"/>
                  <a:gd name="T5" fmla="*/ 3 h 8"/>
                  <a:gd name="T6" fmla="*/ 6 w 6"/>
                  <a:gd name="T7" fmla="*/ 7 h 8"/>
                  <a:gd name="T8" fmla="*/ 6 w 6"/>
                  <a:gd name="T9" fmla="*/ 8 h 8"/>
                  <a:gd name="T10" fmla="*/ 2 w 6"/>
                  <a:gd name="T11" fmla="*/ 6 h 8"/>
                  <a:gd name="T12" fmla="*/ 0 w 6"/>
                  <a:gd name="T13" fmla="*/ 3 h 8"/>
                  <a:gd name="T14" fmla="*/ 0 w 6"/>
                  <a:gd name="T15" fmla="*/ 0 h 8"/>
                  <a:gd name="T16" fmla="*/ 2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8" name="Freeform 68"/>
              <p:cNvSpPr>
                <a:spLocks/>
              </p:cNvSpPr>
              <p:nvPr/>
            </p:nvSpPr>
            <p:spPr bwMode="auto">
              <a:xfrm>
                <a:off x="1449752" y="2549556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2 w 2"/>
                  <a:gd name="T5" fmla="*/ 3 h 4"/>
                  <a:gd name="T6" fmla="*/ 0 w 2"/>
                  <a:gd name="T7" fmla="*/ 4 h 4"/>
                  <a:gd name="T8" fmla="*/ 0 w 2"/>
                  <a:gd name="T9" fmla="*/ 3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9" name="Freeform 69"/>
              <p:cNvSpPr>
                <a:spLocks/>
              </p:cNvSpPr>
              <p:nvPr/>
            </p:nvSpPr>
            <p:spPr bwMode="auto">
              <a:xfrm>
                <a:off x="1451233" y="2556967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0" name="Freeform 70"/>
              <p:cNvSpPr>
                <a:spLocks/>
              </p:cNvSpPr>
              <p:nvPr/>
            </p:nvSpPr>
            <p:spPr bwMode="auto">
              <a:xfrm>
                <a:off x="1449752" y="2260529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1" name="Freeform 71"/>
              <p:cNvSpPr>
                <a:spLocks/>
              </p:cNvSpPr>
              <p:nvPr/>
            </p:nvSpPr>
            <p:spPr bwMode="auto">
              <a:xfrm>
                <a:off x="1538683" y="2121204"/>
                <a:ext cx="47430" cy="50394"/>
              </a:xfrm>
              <a:custGeom>
                <a:avLst/>
                <a:gdLst>
                  <a:gd name="T0" fmla="*/ 9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9 w 32"/>
                  <a:gd name="T7" fmla="*/ 7 h 34"/>
                  <a:gd name="T8" fmla="*/ 13 w 32"/>
                  <a:gd name="T9" fmla="*/ 8 h 34"/>
                  <a:gd name="T10" fmla="*/ 13 w 32"/>
                  <a:gd name="T11" fmla="*/ 10 h 34"/>
                  <a:gd name="T12" fmla="*/ 16 w 32"/>
                  <a:gd name="T13" fmla="*/ 10 h 34"/>
                  <a:gd name="T14" fmla="*/ 17 w 32"/>
                  <a:gd name="T15" fmla="*/ 10 h 34"/>
                  <a:gd name="T16" fmla="*/ 23 w 32"/>
                  <a:gd name="T17" fmla="*/ 10 h 34"/>
                  <a:gd name="T18" fmla="*/ 24 w 32"/>
                  <a:gd name="T19" fmla="*/ 12 h 34"/>
                  <a:gd name="T20" fmla="*/ 24 w 32"/>
                  <a:gd name="T21" fmla="*/ 14 h 34"/>
                  <a:gd name="T22" fmla="*/ 23 w 32"/>
                  <a:gd name="T23" fmla="*/ 15 h 34"/>
                  <a:gd name="T24" fmla="*/ 24 w 32"/>
                  <a:gd name="T25" fmla="*/ 18 h 34"/>
                  <a:gd name="T26" fmla="*/ 27 w 32"/>
                  <a:gd name="T27" fmla="*/ 21 h 34"/>
                  <a:gd name="T28" fmla="*/ 27 w 32"/>
                  <a:gd name="T29" fmla="*/ 23 h 34"/>
                  <a:gd name="T30" fmla="*/ 32 w 32"/>
                  <a:gd name="T31" fmla="*/ 28 h 34"/>
                  <a:gd name="T32" fmla="*/ 32 w 32"/>
                  <a:gd name="T33" fmla="*/ 30 h 34"/>
                  <a:gd name="T34" fmla="*/ 31 w 32"/>
                  <a:gd name="T35" fmla="*/ 32 h 34"/>
                  <a:gd name="T36" fmla="*/ 27 w 32"/>
                  <a:gd name="T37" fmla="*/ 29 h 34"/>
                  <a:gd name="T38" fmla="*/ 25 w 32"/>
                  <a:gd name="T39" fmla="*/ 30 h 34"/>
                  <a:gd name="T40" fmla="*/ 24 w 32"/>
                  <a:gd name="T41" fmla="*/ 32 h 34"/>
                  <a:gd name="T42" fmla="*/ 21 w 32"/>
                  <a:gd name="T43" fmla="*/ 32 h 34"/>
                  <a:gd name="T44" fmla="*/ 18 w 32"/>
                  <a:gd name="T45" fmla="*/ 34 h 34"/>
                  <a:gd name="T46" fmla="*/ 16 w 32"/>
                  <a:gd name="T47" fmla="*/ 33 h 34"/>
                  <a:gd name="T48" fmla="*/ 18 w 32"/>
                  <a:gd name="T49" fmla="*/ 30 h 34"/>
                  <a:gd name="T50" fmla="*/ 17 w 32"/>
                  <a:gd name="T51" fmla="*/ 26 h 34"/>
                  <a:gd name="T52" fmla="*/ 14 w 32"/>
                  <a:gd name="T53" fmla="*/ 25 h 34"/>
                  <a:gd name="T54" fmla="*/ 16 w 32"/>
                  <a:gd name="T55" fmla="*/ 22 h 34"/>
                  <a:gd name="T56" fmla="*/ 14 w 32"/>
                  <a:gd name="T57" fmla="*/ 18 h 34"/>
                  <a:gd name="T58" fmla="*/ 11 w 32"/>
                  <a:gd name="T59" fmla="*/ 15 h 34"/>
                  <a:gd name="T60" fmla="*/ 7 w 32"/>
                  <a:gd name="T61" fmla="*/ 15 h 34"/>
                  <a:gd name="T62" fmla="*/ 6 w 32"/>
                  <a:gd name="T63" fmla="*/ 18 h 34"/>
                  <a:gd name="T64" fmla="*/ 3 w 32"/>
                  <a:gd name="T65" fmla="*/ 18 h 34"/>
                  <a:gd name="T66" fmla="*/ 0 w 32"/>
                  <a:gd name="T67" fmla="*/ 14 h 34"/>
                  <a:gd name="T68" fmla="*/ 0 w 32"/>
                  <a:gd name="T69" fmla="*/ 11 h 34"/>
                  <a:gd name="T70" fmla="*/ 7 w 32"/>
                  <a:gd name="T71" fmla="*/ 5 h 34"/>
                  <a:gd name="T72" fmla="*/ 9 w 32"/>
                  <a:gd name="T7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9" y="0"/>
                    </a:moveTo>
                    <a:lnTo>
                      <a:pt x="10" y="0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23" y="10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3" y="15"/>
                    </a:lnTo>
                    <a:lnTo>
                      <a:pt x="24" y="18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1" y="32"/>
                    </a:lnTo>
                    <a:lnTo>
                      <a:pt x="27" y="29"/>
                    </a:lnTo>
                    <a:lnTo>
                      <a:pt x="25" y="30"/>
                    </a:lnTo>
                    <a:lnTo>
                      <a:pt x="24" y="32"/>
                    </a:lnTo>
                    <a:lnTo>
                      <a:pt x="21" y="32"/>
                    </a:lnTo>
                    <a:lnTo>
                      <a:pt x="18" y="34"/>
                    </a:lnTo>
                    <a:lnTo>
                      <a:pt x="16" y="33"/>
                    </a:lnTo>
                    <a:lnTo>
                      <a:pt x="18" y="30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6" y="22"/>
                    </a:lnTo>
                    <a:lnTo>
                      <a:pt x="14" y="18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7" y="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2" name="Freeform 72"/>
              <p:cNvSpPr>
                <a:spLocks/>
              </p:cNvSpPr>
              <p:nvPr/>
            </p:nvSpPr>
            <p:spPr bwMode="auto">
              <a:xfrm>
                <a:off x="1535718" y="2302031"/>
                <a:ext cx="29644" cy="19269"/>
              </a:xfrm>
              <a:custGeom>
                <a:avLst/>
                <a:gdLst>
                  <a:gd name="T0" fmla="*/ 18 w 20"/>
                  <a:gd name="T1" fmla="*/ 0 h 13"/>
                  <a:gd name="T2" fmla="*/ 18 w 20"/>
                  <a:gd name="T3" fmla="*/ 1 h 13"/>
                  <a:gd name="T4" fmla="*/ 20 w 20"/>
                  <a:gd name="T5" fmla="*/ 4 h 13"/>
                  <a:gd name="T6" fmla="*/ 20 w 20"/>
                  <a:gd name="T7" fmla="*/ 5 h 13"/>
                  <a:gd name="T8" fmla="*/ 18 w 20"/>
                  <a:gd name="T9" fmla="*/ 9 h 13"/>
                  <a:gd name="T10" fmla="*/ 18 w 20"/>
                  <a:gd name="T11" fmla="*/ 12 h 13"/>
                  <a:gd name="T12" fmla="*/ 13 w 20"/>
                  <a:gd name="T13" fmla="*/ 12 h 13"/>
                  <a:gd name="T14" fmla="*/ 11 w 20"/>
                  <a:gd name="T15" fmla="*/ 11 h 13"/>
                  <a:gd name="T16" fmla="*/ 9 w 20"/>
                  <a:gd name="T17" fmla="*/ 13 h 13"/>
                  <a:gd name="T18" fmla="*/ 7 w 20"/>
                  <a:gd name="T19" fmla="*/ 11 h 13"/>
                  <a:gd name="T20" fmla="*/ 4 w 20"/>
                  <a:gd name="T21" fmla="*/ 11 h 13"/>
                  <a:gd name="T22" fmla="*/ 1 w 20"/>
                  <a:gd name="T23" fmla="*/ 6 h 13"/>
                  <a:gd name="T24" fmla="*/ 0 w 20"/>
                  <a:gd name="T25" fmla="*/ 1 h 13"/>
                  <a:gd name="T26" fmla="*/ 4 w 20"/>
                  <a:gd name="T27" fmla="*/ 1 h 13"/>
                  <a:gd name="T28" fmla="*/ 7 w 20"/>
                  <a:gd name="T29" fmla="*/ 2 h 13"/>
                  <a:gd name="T30" fmla="*/ 9 w 20"/>
                  <a:gd name="T31" fmla="*/ 1 h 13"/>
                  <a:gd name="T32" fmla="*/ 11 w 20"/>
                  <a:gd name="T33" fmla="*/ 2 h 13"/>
                  <a:gd name="T34" fmla="*/ 13 w 20"/>
                  <a:gd name="T35" fmla="*/ 0 h 13"/>
                  <a:gd name="T36" fmla="*/ 18 w 20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8" y="0"/>
                    </a:moveTo>
                    <a:lnTo>
                      <a:pt x="18" y="1"/>
                    </a:lnTo>
                    <a:lnTo>
                      <a:pt x="20" y="4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3" name="Freeform 73"/>
              <p:cNvSpPr>
                <a:spLocks/>
              </p:cNvSpPr>
              <p:nvPr/>
            </p:nvSpPr>
            <p:spPr bwMode="auto">
              <a:xfrm>
                <a:off x="1516450" y="253473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1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4" name="Freeform 74"/>
              <p:cNvSpPr>
                <a:spLocks/>
              </p:cNvSpPr>
              <p:nvPr/>
            </p:nvSpPr>
            <p:spPr bwMode="auto">
              <a:xfrm>
                <a:off x="1156278" y="261625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5" name="Freeform 75"/>
              <p:cNvSpPr>
                <a:spLocks/>
              </p:cNvSpPr>
              <p:nvPr/>
            </p:nvSpPr>
            <p:spPr bwMode="auto">
              <a:xfrm>
                <a:off x="1651329" y="2184937"/>
                <a:ext cx="19269" cy="16305"/>
              </a:xfrm>
              <a:custGeom>
                <a:avLst/>
                <a:gdLst>
                  <a:gd name="T0" fmla="*/ 7 w 13"/>
                  <a:gd name="T1" fmla="*/ 0 h 11"/>
                  <a:gd name="T2" fmla="*/ 13 w 13"/>
                  <a:gd name="T3" fmla="*/ 2 h 11"/>
                  <a:gd name="T4" fmla="*/ 13 w 13"/>
                  <a:gd name="T5" fmla="*/ 4 h 11"/>
                  <a:gd name="T6" fmla="*/ 10 w 13"/>
                  <a:gd name="T7" fmla="*/ 5 h 11"/>
                  <a:gd name="T8" fmla="*/ 5 w 13"/>
                  <a:gd name="T9" fmla="*/ 11 h 11"/>
                  <a:gd name="T10" fmla="*/ 3 w 13"/>
                  <a:gd name="T11" fmla="*/ 9 h 11"/>
                  <a:gd name="T12" fmla="*/ 5 w 13"/>
                  <a:gd name="T13" fmla="*/ 8 h 11"/>
                  <a:gd name="T14" fmla="*/ 5 w 13"/>
                  <a:gd name="T15" fmla="*/ 7 h 11"/>
                  <a:gd name="T16" fmla="*/ 3 w 13"/>
                  <a:gd name="T17" fmla="*/ 5 h 11"/>
                  <a:gd name="T18" fmla="*/ 3 w 13"/>
                  <a:gd name="T19" fmla="*/ 4 h 11"/>
                  <a:gd name="T20" fmla="*/ 0 w 13"/>
                  <a:gd name="T21" fmla="*/ 1 h 11"/>
                  <a:gd name="T22" fmla="*/ 3 w 13"/>
                  <a:gd name="T23" fmla="*/ 0 h 11"/>
                  <a:gd name="T24" fmla="*/ 7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7" y="0"/>
                    </a:moveTo>
                    <a:lnTo>
                      <a:pt x="13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6" name="Freeform 76"/>
              <p:cNvSpPr>
                <a:spLocks/>
              </p:cNvSpPr>
              <p:nvPr/>
            </p:nvSpPr>
            <p:spPr bwMode="auto">
              <a:xfrm>
                <a:off x="1262996" y="2605879"/>
                <a:ext cx="17786" cy="7411"/>
              </a:xfrm>
              <a:custGeom>
                <a:avLst/>
                <a:gdLst>
                  <a:gd name="T0" fmla="*/ 3 w 12"/>
                  <a:gd name="T1" fmla="*/ 0 h 5"/>
                  <a:gd name="T2" fmla="*/ 10 w 12"/>
                  <a:gd name="T3" fmla="*/ 2 h 5"/>
                  <a:gd name="T4" fmla="*/ 11 w 12"/>
                  <a:gd name="T5" fmla="*/ 2 h 5"/>
                  <a:gd name="T6" fmla="*/ 12 w 12"/>
                  <a:gd name="T7" fmla="*/ 3 h 5"/>
                  <a:gd name="T8" fmla="*/ 10 w 12"/>
                  <a:gd name="T9" fmla="*/ 5 h 5"/>
                  <a:gd name="T10" fmla="*/ 4 w 12"/>
                  <a:gd name="T11" fmla="*/ 2 h 5"/>
                  <a:gd name="T12" fmla="*/ 1 w 12"/>
                  <a:gd name="T13" fmla="*/ 3 h 5"/>
                  <a:gd name="T14" fmla="*/ 0 w 12"/>
                  <a:gd name="T15" fmla="*/ 2 h 5"/>
                  <a:gd name="T16" fmla="*/ 3 w 12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7" name="Freeform 77"/>
              <p:cNvSpPr>
                <a:spLocks/>
              </p:cNvSpPr>
              <p:nvPr/>
            </p:nvSpPr>
            <p:spPr bwMode="auto">
              <a:xfrm>
                <a:off x="1637989" y="2088596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0 h 1"/>
                  <a:gd name="T8" fmla="*/ 2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8" name="Freeform 78"/>
              <p:cNvSpPr>
                <a:spLocks/>
              </p:cNvSpPr>
              <p:nvPr/>
            </p:nvSpPr>
            <p:spPr bwMode="auto">
              <a:xfrm>
                <a:off x="1635025" y="2190866"/>
                <a:ext cx="16305" cy="22233"/>
              </a:xfrm>
              <a:custGeom>
                <a:avLst/>
                <a:gdLst>
                  <a:gd name="T0" fmla="*/ 10 w 11"/>
                  <a:gd name="T1" fmla="*/ 0 h 15"/>
                  <a:gd name="T2" fmla="*/ 11 w 11"/>
                  <a:gd name="T3" fmla="*/ 0 h 15"/>
                  <a:gd name="T4" fmla="*/ 11 w 11"/>
                  <a:gd name="T5" fmla="*/ 5 h 15"/>
                  <a:gd name="T6" fmla="*/ 10 w 11"/>
                  <a:gd name="T7" fmla="*/ 10 h 15"/>
                  <a:gd name="T8" fmla="*/ 10 w 11"/>
                  <a:gd name="T9" fmla="*/ 15 h 15"/>
                  <a:gd name="T10" fmla="*/ 7 w 11"/>
                  <a:gd name="T11" fmla="*/ 14 h 15"/>
                  <a:gd name="T12" fmla="*/ 7 w 11"/>
                  <a:gd name="T13" fmla="*/ 12 h 15"/>
                  <a:gd name="T14" fmla="*/ 6 w 11"/>
                  <a:gd name="T15" fmla="*/ 11 h 15"/>
                  <a:gd name="T16" fmla="*/ 3 w 11"/>
                  <a:gd name="T17" fmla="*/ 11 h 15"/>
                  <a:gd name="T18" fmla="*/ 0 w 11"/>
                  <a:gd name="T19" fmla="*/ 10 h 15"/>
                  <a:gd name="T20" fmla="*/ 0 w 11"/>
                  <a:gd name="T21" fmla="*/ 8 h 15"/>
                  <a:gd name="T22" fmla="*/ 7 w 11"/>
                  <a:gd name="T23" fmla="*/ 1 h 15"/>
                  <a:gd name="T24" fmla="*/ 10 w 11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0" y="0"/>
                    </a:moveTo>
                    <a:lnTo>
                      <a:pt x="11" y="0"/>
                    </a:lnTo>
                    <a:lnTo>
                      <a:pt x="11" y="5"/>
                    </a:lnTo>
                    <a:lnTo>
                      <a:pt x="10" y="10"/>
                    </a:lnTo>
                    <a:lnTo>
                      <a:pt x="10" y="15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7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9" name="Freeform 79"/>
              <p:cNvSpPr>
                <a:spLocks/>
              </p:cNvSpPr>
              <p:nvPr/>
            </p:nvSpPr>
            <p:spPr bwMode="auto">
              <a:xfrm>
                <a:off x="1205190" y="2602915"/>
                <a:ext cx="8893" cy="7411"/>
              </a:xfrm>
              <a:custGeom>
                <a:avLst/>
                <a:gdLst>
                  <a:gd name="T0" fmla="*/ 3 w 6"/>
                  <a:gd name="T1" fmla="*/ 0 h 5"/>
                  <a:gd name="T2" fmla="*/ 4 w 6"/>
                  <a:gd name="T3" fmla="*/ 0 h 5"/>
                  <a:gd name="T4" fmla="*/ 6 w 6"/>
                  <a:gd name="T5" fmla="*/ 2 h 5"/>
                  <a:gd name="T6" fmla="*/ 3 w 6"/>
                  <a:gd name="T7" fmla="*/ 5 h 5"/>
                  <a:gd name="T8" fmla="*/ 0 w 6"/>
                  <a:gd name="T9" fmla="*/ 5 h 5"/>
                  <a:gd name="T10" fmla="*/ 2 w 6"/>
                  <a:gd name="T11" fmla="*/ 2 h 5"/>
                  <a:gd name="T12" fmla="*/ 3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0" name="Freeform 80"/>
              <p:cNvSpPr>
                <a:spLocks/>
              </p:cNvSpPr>
              <p:nvPr/>
            </p:nvSpPr>
            <p:spPr bwMode="auto">
              <a:xfrm>
                <a:off x="1193332" y="2599950"/>
                <a:ext cx="10376" cy="10376"/>
              </a:xfrm>
              <a:custGeom>
                <a:avLst/>
                <a:gdLst>
                  <a:gd name="T0" fmla="*/ 5 w 7"/>
                  <a:gd name="T1" fmla="*/ 0 h 7"/>
                  <a:gd name="T2" fmla="*/ 7 w 7"/>
                  <a:gd name="T3" fmla="*/ 2 h 7"/>
                  <a:gd name="T4" fmla="*/ 5 w 7"/>
                  <a:gd name="T5" fmla="*/ 3 h 7"/>
                  <a:gd name="T6" fmla="*/ 4 w 7"/>
                  <a:gd name="T7" fmla="*/ 6 h 7"/>
                  <a:gd name="T8" fmla="*/ 1 w 7"/>
                  <a:gd name="T9" fmla="*/ 7 h 7"/>
                  <a:gd name="T10" fmla="*/ 0 w 7"/>
                  <a:gd name="T11" fmla="*/ 7 h 7"/>
                  <a:gd name="T12" fmla="*/ 3 w 7"/>
                  <a:gd name="T13" fmla="*/ 6 h 7"/>
                  <a:gd name="T14" fmla="*/ 3 w 7"/>
                  <a:gd name="T15" fmla="*/ 3 h 7"/>
                  <a:gd name="T16" fmla="*/ 5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7" y="2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1" name="Freeform 81"/>
              <p:cNvSpPr>
                <a:spLocks/>
              </p:cNvSpPr>
              <p:nvPr/>
            </p:nvSpPr>
            <p:spPr bwMode="auto">
              <a:xfrm>
                <a:off x="1242245" y="2596986"/>
                <a:ext cx="20751" cy="8893"/>
              </a:xfrm>
              <a:custGeom>
                <a:avLst/>
                <a:gdLst>
                  <a:gd name="T0" fmla="*/ 12 w 14"/>
                  <a:gd name="T1" fmla="*/ 0 h 6"/>
                  <a:gd name="T2" fmla="*/ 14 w 14"/>
                  <a:gd name="T3" fmla="*/ 0 h 6"/>
                  <a:gd name="T4" fmla="*/ 14 w 14"/>
                  <a:gd name="T5" fmla="*/ 2 h 6"/>
                  <a:gd name="T6" fmla="*/ 12 w 14"/>
                  <a:gd name="T7" fmla="*/ 4 h 6"/>
                  <a:gd name="T8" fmla="*/ 12 w 14"/>
                  <a:gd name="T9" fmla="*/ 6 h 6"/>
                  <a:gd name="T10" fmla="*/ 10 w 14"/>
                  <a:gd name="T11" fmla="*/ 5 h 6"/>
                  <a:gd name="T12" fmla="*/ 6 w 14"/>
                  <a:gd name="T13" fmla="*/ 6 h 6"/>
                  <a:gd name="T14" fmla="*/ 3 w 14"/>
                  <a:gd name="T15" fmla="*/ 6 h 6"/>
                  <a:gd name="T16" fmla="*/ 1 w 14"/>
                  <a:gd name="T17" fmla="*/ 6 h 6"/>
                  <a:gd name="T18" fmla="*/ 0 w 14"/>
                  <a:gd name="T19" fmla="*/ 5 h 6"/>
                  <a:gd name="T20" fmla="*/ 0 w 14"/>
                  <a:gd name="T21" fmla="*/ 4 h 6"/>
                  <a:gd name="T22" fmla="*/ 3 w 14"/>
                  <a:gd name="T23" fmla="*/ 5 h 6"/>
                  <a:gd name="T24" fmla="*/ 4 w 14"/>
                  <a:gd name="T25" fmla="*/ 5 h 6"/>
                  <a:gd name="T26" fmla="*/ 7 w 14"/>
                  <a:gd name="T27" fmla="*/ 2 h 6"/>
                  <a:gd name="T28" fmla="*/ 8 w 14"/>
                  <a:gd name="T29" fmla="*/ 4 h 6"/>
                  <a:gd name="T30" fmla="*/ 10 w 14"/>
                  <a:gd name="T31" fmla="*/ 2 h 6"/>
                  <a:gd name="T32" fmla="*/ 10 w 14"/>
                  <a:gd name="T33" fmla="*/ 1 h 6"/>
                  <a:gd name="T34" fmla="*/ 12 w 14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">
                    <a:moveTo>
                      <a:pt x="12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2" name="Freeform 82"/>
              <p:cNvSpPr>
                <a:spLocks/>
              </p:cNvSpPr>
              <p:nvPr/>
            </p:nvSpPr>
            <p:spPr bwMode="auto">
              <a:xfrm>
                <a:off x="1503110" y="1842552"/>
                <a:ext cx="708487" cy="804829"/>
              </a:xfrm>
              <a:custGeom>
                <a:avLst/>
                <a:gdLst>
                  <a:gd name="T0" fmla="*/ 352 w 478"/>
                  <a:gd name="T1" fmla="*/ 21 h 543"/>
                  <a:gd name="T2" fmla="*/ 371 w 478"/>
                  <a:gd name="T3" fmla="*/ 14 h 543"/>
                  <a:gd name="T4" fmla="*/ 388 w 478"/>
                  <a:gd name="T5" fmla="*/ 34 h 543"/>
                  <a:gd name="T6" fmla="*/ 413 w 478"/>
                  <a:gd name="T7" fmla="*/ 55 h 543"/>
                  <a:gd name="T8" fmla="*/ 427 w 478"/>
                  <a:gd name="T9" fmla="*/ 72 h 543"/>
                  <a:gd name="T10" fmla="*/ 447 w 478"/>
                  <a:gd name="T11" fmla="*/ 86 h 543"/>
                  <a:gd name="T12" fmla="*/ 346 w 478"/>
                  <a:gd name="T13" fmla="*/ 386 h 543"/>
                  <a:gd name="T14" fmla="*/ 386 w 478"/>
                  <a:gd name="T15" fmla="*/ 421 h 543"/>
                  <a:gd name="T16" fmla="*/ 393 w 478"/>
                  <a:gd name="T17" fmla="*/ 492 h 543"/>
                  <a:gd name="T18" fmla="*/ 402 w 478"/>
                  <a:gd name="T19" fmla="*/ 531 h 543"/>
                  <a:gd name="T20" fmla="*/ 395 w 478"/>
                  <a:gd name="T21" fmla="*/ 528 h 543"/>
                  <a:gd name="T22" fmla="*/ 389 w 478"/>
                  <a:gd name="T23" fmla="*/ 507 h 543"/>
                  <a:gd name="T24" fmla="*/ 384 w 478"/>
                  <a:gd name="T25" fmla="*/ 484 h 543"/>
                  <a:gd name="T26" fmla="*/ 388 w 478"/>
                  <a:gd name="T27" fmla="*/ 460 h 543"/>
                  <a:gd name="T28" fmla="*/ 384 w 478"/>
                  <a:gd name="T29" fmla="*/ 417 h 543"/>
                  <a:gd name="T30" fmla="*/ 364 w 478"/>
                  <a:gd name="T31" fmla="*/ 445 h 543"/>
                  <a:gd name="T32" fmla="*/ 357 w 478"/>
                  <a:gd name="T33" fmla="*/ 435 h 543"/>
                  <a:gd name="T34" fmla="*/ 345 w 478"/>
                  <a:gd name="T35" fmla="*/ 424 h 543"/>
                  <a:gd name="T36" fmla="*/ 334 w 478"/>
                  <a:gd name="T37" fmla="*/ 406 h 543"/>
                  <a:gd name="T38" fmla="*/ 315 w 478"/>
                  <a:gd name="T39" fmla="*/ 390 h 543"/>
                  <a:gd name="T40" fmla="*/ 290 w 478"/>
                  <a:gd name="T41" fmla="*/ 370 h 543"/>
                  <a:gd name="T42" fmla="*/ 272 w 478"/>
                  <a:gd name="T43" fmla="*/ 359 h 543"/>
                  <a:gd name="T44" fmla="*/ 266 w 478"/>
                  <a:gd name="T45" fmla="*/ 350 h 543"/>
                  <a:gd name="T46" fmla="*/ 243 w 478"/>
                  <a:gd name="T47" fmla="*/ 348 h 543"/>
                  <a:gd name="T48" fmla="*/ 230 w 478"/>
                  <a:gd name="T49" fmla="*/ 372 h 543"/>
                  <a:gd name="T50" fmla="*/ 205 w 478"/>
                  <a:gd name="T51" fmla="*/ 377 h 543"/>
                  <a:gd name="T52" fmla="*/ 197 w 478"/>
                  <a:gd name="T53" fmla="*/ 376 h 543"/>
                  <a:gd name="T54" fmla="*/ 226 w 478"/>
                  <a:gd name="T55" fmla="*/ 341 h 543"/>
                  <a:gd name="T56" fmla="*/ 228 w 478"/>
                  <a:gd name="T57" fmla="*/ 330 h 543"/>
                  <a:gd name="T58" fmla="*/ 185 w 478"/>
                  <a:gd name="T59" fmla="*/ 362 h 543"/>
                  <a:gd name="T60" fmla="*/ 163 w 478"/>
                  <a:gd name="T61" fmla="*/ 377 h 543"/>
                  <a:gd name="T62" fmla="*/ 147 w 478"/>
                  <a:gd name="T63" fmla="*/ 404 h 543"/>
                  <a:gd name="T64" fmla="*/ 120 w 478"/>
                  <a:gd name="T65" fmla="*/ 413 h 543"/>
                  <a:gd name="T66" fmla="*/ 92 w 478"/>
                  <a:gd name="T67" fmla="*/ 430 h 543"/>
                  <a:gd name="T68" fmla="*/ 71 w 478"/>
                  <a:gd name="T69" fmla="*/ 449 h 543"/>
                  <a:gd name="T70" fmla="*/ 52 w 478"/>
                  <a:gd name="T71" fmla="*/ 451 h 543"/>
                  <a:gd name="T72" fmla="*/ 29 w 478"/>
                  <a:gd name="T73" fmla="*/ 452 h 543"/>
                  <a:gd name="T74" fmla="*/ 2 w 478"/>
                  <a:gd name="T75" fmla="*/ 464 h 543"/>
                  <a:gd name="T76" fmla="*/ 34 w 478"/>
                  <a:gd name="T77" fmla="*/ 444 h 543"/>
                  <a:gd name="T78" fmla="*/ 66 w 478"/>
                  <a:gd name="T79" fmla="*/ 428 h 543"/>
                  <a:gd name="T80" fmla="*/ 98 w 478"/>
                  <a:gd name="T81" fmla="*/ 408 h 543"/>
                  <a:gd name="T82" fmla="*/ 109 w 478"/>
                  <a:gd name="T83" fmla="*/ 379 h 543"/>
                  <a:gd name="T84" fmla="*/ 89 w 478"/>
                  <a:gd name="T85" fmla="*/ 372 h 543"/>
                  <a:gd name="T86" fmla="*/ 73 w 478"/>
                  <a:gd name="T87" fmla="*/ 362 h 543"/>
                  <a:gd name="T88" fmla="*/ 78 w 478"/>
                  <a:gd name="T89" fmla="*/ 332 h 543"/>
                  <a:gd name="T90" fmla="*/ 55 w 478"/>
                  <a:gd name="T91" fmla="*/ 329 h 543"/>
                  <a:gd name="T92" fmla="*/ 69 w 478"/>
                  <a:gd name="T93" fmla="*/ 304 h 543"/>
                  <a:gd name="T94" fmla="*/ 64 w 478"/>
                  <a:gd name="T95" fmla="*/ 296 h 543"/>
                  <a:gd name="T96" fmla="*/ 64 w 478"/>
                  <a:gd name="T97" fmla="*/ 271 h 543"/>
                  <a:gd name="T98" fmla="*/ 98 w 478"/>
                  <a:gd name="T99" fmla="*/ 253 h 543"/>
                  <a:gd name="T100" fmla="*/ 149 w 478"/>
                  <a:gd name="T101" fmla="*/ 231 h 543"/>
                  <a:gd name="T102" fmla="*/ 171 w 478"/>
                  <a:gd name="T103" fmla="*/ 193 h 543"/>
                  <a:gd name="T104" fmla="*/ 140 w 478"/>
                  <a:gd name="T105" fmla="*/ 202 h 543"/>
                  <a:gd name="T106" fmla="*/ 111 w 478"/>
                  <a:gd name="T107" fmla="*/ 166 h 543"/>
                  <a:gd name="T108" fmla="*/ 110 w 478"/>
                  <a:gd name="T109" fmla="*/ 146 h 543"/>
                  <a:gd name="T110" fmla="*/ 154 w 478"/>
                  <a:gd name="T111" fmla="*/ 130 h 543"/>
                  <a:gd name="T112" fmla="*/ 176 w 478"/>
                  <a:gd name="T113" fmla="*/ 151 h 543"/>
                  <a:gd name="T114" fmla="*/ 192 w 478"/>
                  <a:gd name="T115" fmla="*/ 145 h 543"/>
                  <a:gd name="T116" fmla="*/ 221 w 478"/>
                  <a:gd name="T117" fmla="*/ 144 h 543"/>
                  <a:gd name="T118" fmla="*/ 187 w 478"/>
                  <a:gd name="T119" fmla="*/ 115 h 543"/>
                  <a:gd name="T120" fmla="*/ 219 w 478"/>
                  <a:gd name="T121" fmla="*/ 54 h 543"/>
                  <a:gd name="T122" fmla="*/ 291 w 478"/>
                  <a:gd name="T123" fmla="*/ 21 h 543"/>
                  <a:gd name="T124" fmla="*/ 319 w 478"/>
                  <a:gd name="T125" fmla="*/ 8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8" h="543">
                    <a:moveTo>
                      <a:pt x="362" y="0"/>
                    </a:moveTo>
                    <a:lnTo>
                      <a:pt x="362" y="0"/>
                    </a:lnTo>
                    <a:lnTo>
                      <a:pt x="362" y="1"/>
                    </a:lnTo>
                    <a:lnTo>
                      <a:pt x="360" y="1"/>
                    </a:lnTo>
                    <a:lnTo>
                      <a:pt x="360" y="3"/>
                    </a:lnTo>
                    <a:lnTo>
                      <a:pt x="360" y="3"/>
                    </a:lnTo>
                    <a:lnTo>
                      <a:pt x="362" y="4"/>
                    </a:lnTo>
                    <a:lnTo>
                      <a:pt x="362" y="5"/>
                    </a:lnTo>
                    <a:lnTo>
                      <a:pt x="363" y="5"/>
                    </a:lnTo>
                    <a:lnTo>
                      <a:pt x="366" y="7"/>
                    </a:lnTo>
                    <a:lnTo>
                      <a:pt x="367" y="8"/>
                    </a:lnTo>
                    <a:lnTo>
                      <a:pt x="366" y="10"/>
                    </a:lnTo>
                    <a:lnTo>
                      <a:pt x="366" y="11"/>
                    </a:lnTo>
                    <a:lnTo>
                      <a:pt x="363" y="14"/>
                    </a:lnTo>
                    <a:lnTo>
                      <a:pt x="360" y="14"/>
                    </a:lnTo>
                    <a:lnTo>
                      <a:pt x="357" y="15"/>
                    </a:lnTo>
                    <a:lnTo>
                      <a:pt x="355" y="14"/>
                    </a:lnTo>
                    <a:lnTo>
                      <a:pt x="352" y="14"/>
                    </a:lnTo>
                    <a:lnTo>
                      <a:pt x="349" y="16"/>
                    </a:lnTo>
                    <a:lnTo>
                      <a:pt x="348" y="18"/>
                    </a:lnTo>
                    <a:lnTo>
                      <a:pt x="351" y="18"/>
                    </a:lnTo>
                    <a:lnTo>
                      <a:pt x="352" y="21"/>
                    </a:lnTo>
                    <a:lnTo>
                      <a:pt x="351" y="25"/>
                    </a:lnTo>
                    <a:lnTo>
                      <a:pt x="352" y="23"/>
                    </a:lnTo>
                    <a:lnTo>
                      <a:pt x="353" y="22"/>
                    </a:lnTo>
                    <a:lnTo>
                      <a:pt x="355" y="21"/>
                    </a:lnTo>
                    <a:lnTo>
                      <a:pt x="356" y="21"/>
                    </a:lnTo>
                    <a:lnTo>
                      <a:pt x="355" y="23"/>
                    </a:lnTo>
                    <a:lnTo>
                      <a:pt x="355" y="25"/>
                    </a:lnTo>
                    <a:lnTo>
                      <a:pt x="356" y="28"/>
                    </a:lnTo>
                    <a:lnTo>
                      <a:pt x="356" y="26"/>
                    </a:lnTo>
                    <a:lnTo>
                      <a:pt x="357" y="22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62" y="21"/>
                    </a:lnTo>
                    <a:lnTo>
                      <a:pt x="360" y="19"/>
                    </a:lnTo>
                    <a:lnTo>
                      <a:pt x="362" y="18"/>
                    </a:lnTo>
                    <a:lnTo>
                      <a:pt x="363" y="16"/>
                    </a:lnTo>
                    <a:lnTo>
                      <a:pt x="366" y="18"/>
                    </a:lnTo>
                    <a:lnTo>
                      <a:pt x="366" y="18"/>
                    </a:lnTo>
                    <a:lnTo>
                      <a:pt x="367" y="15"/>
                    </a:lnTo>
                    <a:lnTo>
                      <a:pt x="370" y="12"/>
                    </a:lnTo>
                    <a:lnTo>
                      <a:pt x="371" y="12"/>
                    </a:lnTo>
                    <a:lnTo>
                      <a:pt x="371" y="14"/>
                    </a:lnTo>
                    <a:lnTo>
                      <a:pt x="371" y="16"/>
                    </a:lnTo>
                    <a:lnTo>
                      <a:pt x="370" y="19"/>
                    </a:lnTo>
                    <a:lnTo>
                      <a:pt x="368" y="19"/>
                    </a:lnTo>
                    <a:lnTo>
                      <a:pt x="368" y="21"/>
                    </a:lnTo>
                    <a:lnTo>
                      <a:pt x="368" y="23"/>
                    </a:lnTo>
                    <a:lnTo>
                      <a:pt x="367" y="23"/>
                    </a:lnTo>
                    <a:lnTo>
                      <a:pt x="366" y="26"/>
                    </a:lnTo>
                    <a:lnTo>
                      <a:pt x="368" y="29"/>
                    </a:lnTo>
                    <a:lnTo>
                      <a:pt x="368" y="28"/>
                    </a:lnTo>
                    <a:lnTo>
                      <a:pt x="370" y="25"/>
                    </a:lnTo>
                    <a:lnTo>
                      <a:pt x="373" y="25"/>
                    </a:lnTo>
                    <a:lnTo>
                      <a:pt x="374" y="25"/>
                    </a:lnTo>
                    <a:lnTo>
                      <a:pt x="375" y="25"/>
                    </a:lnTo>
                    <a:lnTo>
                      <a:pt x="378" y="26"/>
                    </a:lnTo>
                    <a:lnTo>
                      <a:pt x="381" y="26"/>
                    </a:lnTo>
                    <a:lnTo>
                      <a:pt x="384" y="28"/>
                    </a:lnTo>
                    <a:lnTo>
                      <a:pt x="384" y="29"/>
                    </a:lnTo>
                    <a:lnTo>
                      <a:pt x="385" y="28"/>
                    </a:lnTo>
                    <a:lnTo>
                      <a:pt x="386" y="28"/>
                    </a:lnTo>
                    <a:lnTo>
                      <a:pt x="388" y="30"/>
                    </a:lnTo>
                    <a:lnTo>
                      <a:pt x="389" y="33"/>
                    </a:lnTo>
                    <a:lnTo>
                      <a:pt x="388" y="34"/>
                    </a:lnTo>
                    <a:lnTo>
                      <a:pt x="384" y="36"/>
                    </a:lnTo>
                    <a:lnTo>
                      <a:pt x="382" y="39"/>
                    </a:lnTo>
                    <a:lnTo>
                      <a:pt x="384" y="40"/>
                    </a:lnTo>
                    <a:lnTo>
                      <a:pt x="389" y="44"/>
                    </a:lnTo>
                    <a:lnTo>
                      <a:pt x="391" y="44"/>
                    </a:lnTo>
                    <a:lnTo>
                      <a:pt x="388" y="44"/>
                    </a:lnTo>
                    <a:lnTo>
                      <a:pt x="385" y="45"/>
                    </a:lnTo>
                    <a:lnTo>
                      <a:pt x="385" y="47"/>
                    </a:lnTo>
                    <a:lnTo>
                      <a:pt x="389" y="50"/>
                    </a:lnTo>
                    <a:lnTo>
                      <a:pt x="389" y="51"/>
                    </a:lnTo>
                    <a:lnTo>
                      <a:pt x="389" y="54"/>
                    </a:lnTo>
                    <a:lnTo>
                      <a:pt x="389" y="58"/>
                    </a:lnTo>
                    <a:lnTo>
                      <a:pt x="388" y="61"/>
                    </a:lnTo>
                    <a:lnTo>
                      <a:pt x="391" y="58"/>
                    </a:lnTo>
                    <a:lnTo>
                      <a:pt x="393" y="55"/>
                    </a:lnTo>
                    <a:lnTo>
                      <a:pt x="397" y="54"/>
                    </a:lnTo>
                    <a:lnTo>
                      <a:pt x="399" y="54"/>
                    </a:lnTo>
                    <a:lnTo>
                      <a:pt x="400" y="54"/>
                    </a:lnTo>
                    <a:lnTo>
                      <a:pt x="404" y="52"/>
                    </a:lnTo>
                    <a:lnTo>
                      <a:pt x="407" y="52"/>
                    </a:lnTo>
                    <a:lnTo>
                      <a:pt x="411" y="54"/>
                    </a:lnTo>
                    <a:lnTo>
                      <a:pt x="413" y="55"/>
                    </a:lnTo>
                    <a:lnTo>
                      <a:pt x="411" y="59"/>
                    </a:lnTo>
                    <a:lnTo>
                      <a:pt x="409" y="62"/>
                    </a:lnTo>
                    <a:lnTo>
                      <a:pt x="406" y="66"/>
                    </a:lnTo>
                    <a:lnTo>
                      <a:pt x="402" y="69"/>
                    </a:lnTo>
                    <a:lnTo>
                      <a:pt x="407" y="66"/>
                    </a:lnTo>
                    <a:lnTo>
                      <a:pt x="411" y="62"/>
                    </a:lnTo>
                    <a:lnTo>
                      <a:pt x="413" y="61"/>
                    </a:lnTo>
                    <a:lnTo>
                      <a:pt x="414" y="62"/>
                    </a:lnTo>
                    <a:lnTo>
                      <a:pt x="415" y="62"/>
                    </a:lnTo>
                    <a:lnTo>
                      <a:pt x="415" y="63"/>
                    </a:lnTo>
                    <a:lnTo>
                      <a:pt x="417" y="65"/>
                    </a:lnTo>
                    <a:lnTo>
                      <a:pt x="420" y="66"/>
                    </a:lnTo>
                    <a:lnTo>
                      <a:pt x="420" y="68"/>
                    </a:lnTo>
                    <a:lnTo>
                      <a:pt x="418" y="69"/>
                    </a:lnTo>
                    <a:lnTo>
                      <a:pt x="421" y="69"/>
                    </a:lnTo>
                    <a:lnTo>
                      <a:pt x="422" y="69"/>
                    </a:lnTo>
                    <a:lnTo>
                      <a:pt x="424" y="70"/>
                    </a:lnTo>
                    <a:lnTo>
                      <a:pt x="422" y="72"/>
                    </a:lnTo>
                    <a:lnTo>
                      <a:pt x="422" y="73"/>
                    </a:lnTo>
                    <a:lnTo>
                      <a:pt x="424" y="73"/>
                    </a:lnTo>
                    <a:lnTo>
                      <a:pt x="425" y="72"/>
                    </a:lnTo>
                    <a:lnTo>
                      <a:pt x="427" y="72"/>
                    </a:lnTo>
                    <a:lnTo>
                      <a:pt x="428" y="73"/>
                    </a:lnTo>
                    <a:lnTo>
                      <a:pt x="427" y="75"/>
                    </a:lnTo>
                    <a:lnTo>
                      <a:pt x="428" y="73"/>
                    </a:lnTo>
                    <a:lnTo>
                      <a:pt x="429" y="73"/>
                    </a:lnTo>
                    <a:lnTo>
                      <a:pt x="431" y="75"/>
                    </a:lnTo>
                    <a:lnTo>
                      <a:pt x="431" y="73"/>
                    </a:lnTo>
                    <a:lnTo>
                      <a:pt x="435" y="77"/>
                    </a:lnTo>
                    <a:lnTo>
                      <a:pt x="438" y="79"/>
                    </a:lnTo>
                    <a:lnTo>
                      <a:pt x="438" y="80"/>
                    </a:lnTo>
                    <a:lnTo>
                      <a:pt x="439" y="80"/>
                    </a:lnTo>
                    <a:lnTo>
                      <a:pt x="440" y="80"/>
                    </a:lnTo>
                    <a:lnTo>
                      <a:pt x="442" y="81"/>
                    </a:lnTo>
                    <a:lnTo>
                      <a:pt x="440" y="81"/>
                    </a:lnTo>
                    <a:lnTo>
                      <a:pt x="440" y="83"/>
                    </a:lnTo>
                    <a:lnTo>
                      <a:pt x="442" y="83"/>
                    </a:lnTo>
                    <a:lnTo>
                      <a:pt x="443" y="83"/>
                    </a:lnTo>
                    <a:lnTo>
                      <a:pt x="446" y="84"/>
                    </a:lnTo>
                    <a:lnTo>
                      <a:pt x="446" y="86"/>
                    </a:lnTo>
                    <a:lnTo>
                      <a:pt x="444" y="86"/>
                    </a:lnTo>
                    <a:lnTo>
                      <a:pt x="444" y="87"/>
                    </a:lnTo>
                    <a:lnTo>
                      <a:pt x="446" y="87"/>
                    </a:lnTo>
                    <a:lnTo>
                      <a:pt x="447" y="86"/>
                    </a:lnTo>
                    <a:lnTo>
                      <a:pt x="447" y="87"/>
                    </a:lnTo>
                    <a:lnTo>
                      <a:pt x="449" y="86"/>
                    </a:lnTo>
                    <a:lnTo>
                      <a:pt x="450" y="87"/>
                    </a:lnTo>
                    <a:lnTo>
                      <a:pt x="454" y="87"/>
                    </a:lnTo>
                    <a:lnTo>
                      <a:pt x="457" y="87"/>
                    </a:lnTo>
                    <a:lnTo>
                      <a:pt x="458" y="86"/>
                    </a:lnTo>
                    <a:lnTo>
                      <a:pt x="462" y="87"/>
                    </a:lnTo>
                    <a:lnTo>
                      <a:pt x="464" y="87"/>
                    </a:lnTo>
                    <a:lnTo>
                      <a:pt x="465" y="91"/>
                    </a:lnTo>
                    <a:lnTo>
                      <a:pt x="467" y="94"/>
                    </a:lnTo>
                    <a:lnTo>
                      <a:pt x="468" y="95"/>
                    </a:lnTo>
                    <a:lnTo>
                      <a:pt x="469" y="98"/>
                    </a:lnTo>
                    <a:lnTo>
                      <a:pt x="471" y="102"/>
                    </a:lnTo>
                    <a:lnTo>
                      <a:pt x="472" y="105"/>
                    </a:lnTo>
                    <a:lnTo>
                      <a:pt x="473" y="104"/>
                    </a:lnTo>
                    <a:lnTo>
                      <a:pt x="476" y="105"/>
                    </a:lnTo>
                    <a:lnTo>
                      <a:pt x="478" y="106"/>
                    </a:lnTo>
                    <a:lnTo>
                      <a:pt x="324" y="386"/>
                    </a:lnTo>
                    <a:lnTo>
                      <a:pt x="333" y="386"/>
                    </a:lnTo>
                    <a:lnTo>
                      <a:pt x="335" y="387"/>
                    </a:lnTo>
                    <a:lnTo>
                      <a:pt x="341" y="384"/>
                    </a:lnTo>
                    <a:lnTo>
                      <a:pt x="346" y="386"/>
                    </a:lnTo>
                    <a:lnTo>
                      <a:pt x="344" y="391"/>
                    </a:lnTo>
                    <a:lnTo>
                      <a:pt x="345" y="394"/>
                    </a:lnTo>
                    <a:lnTo>
                      <a:pt x="348" y="401"/>
                    </a:lnTo>
                    <a:lnTo>
                      <a:pt x="352" y="416"/>
                    </a:lnTo>
                    <a:lnTo>
                      <a:pt x="353" y="420"/>
                    </a:lnTo>
                    <a:lnTo>
                      <a:pt x="351" y="423"/>
                    </a:lnTo>
                    <a:lnTo>
                      <a:pt x="351" y="426"/>
                    </a:lnTo>
                    <a:lnTo>
                      <a:pt x="351" y="426"/>
                    </a:lnTo>
                    <a:lnTo>
                      <a:pt x="356" y="424"/>
                    </a:lnTo>
                    <a:lnTo>
                      <a:pt x="360" y="424"/>
                    </a:lnTo>
                    <a:lnTo>
                      <a:pt x="364" y="421"/>
                    </a:lnTo>
                    <a:lnTo>
                      <a:pt x="367" y="416"/>
                    </a:lnTo>
                    <a:lnTo>
                      <a:pt x="370" y="413"/>
                    </a:lnTo>
                    <a:lnTo>
                      <a:pt x="375" y="412"/>
                    </a:lnTo>
                    <a:lnTo>
                      <a:pt x="377" y="412"/>
                    </a:lnTo>
                    <a:lnTo>
                      <a:pt x="381" y="410"/>
                    </a:lnTo>
                    <a:lnTo>
                      <a:pt x="385" y="410"/>
                    </a:lnTo>
                    <a:lnTo>
                      <a:pt x="388" y="412"/>
                    </a:lnTo>
                    <a:lnTo>
                      <a:pt x="388" y="415"/>
                    </a:lnTo>
                    <a:lnTo>
                      <a:pt x="388" y="416"/>
                    </a:lnTo>
                    <a:lnTo>
                      <a:pt x="386" y="420"/>
                    </a:lnTo>
                    <a:lnTo>
                      <a:pt x="386" y="421"/>
                    </a:lnTo>
                    <a:lnTo>
                      <a:pt x="389" y="430"/>
                    </a:lnTo>
                    <a:lnTo>
                      <a:pt x="388" y="431"/>
                    </a:lnTo>
                    <a:lnTo>
                      <a:pt x="389" y="437"/>
                    </a:lnTo>
                    <a:lnTo>
                      <a:pt x="392" y="439"/>
                    </a:lnTo>
                    <a:lnTo>
                      <a:pt x="392" y="445"/>
                    </a:lnTo>
                    <a:lnTo>
                      <a:pt x="393" y="446"/>
                    </a:lnTo>
                    <a:lnTo>
                      <a:pt x="393" y="449"/>
                    </a:lnTo>
                    <a:lnTo>
                      <a:pt x="392" y="452"/>
                    </a:lnTo>
                    <a:lnTo>
                      <a:pt x="393" y="455"/>
                    </a:lnTo>
                    <a:lnTo>
                      <a:pt x="393" y="456"/>
                    </a:lnTo>
                    <a:lnTo>
                      <a:pt x="393" y="464"/>
                    </a:lnTo>
                    <a:lnTo>
                      <a:pt x="392" y="473"/>
                    </a:lnTo>
                    <a:lnTo>
                      <a:pt x="393" y="482"/>
                    </a:lnTo>
                    <a:lnTo>
                      <a:pt x="391" y="485"/>
                    </a:lnTo>
                    <a:lnTo>
                      <a:pt x="391" y="486"/>
                    </a:lnTo>
                    <a:lnTo>
                      <a:pt x="392" y="486"/>
                    </a:lnTo>
                    <a:lnTo>
                      <a:pt x="393" y="486"/>
                    </a:lnTo>
                    <a:lnTo>
                      <a:pt x="395" y="488"/>
                    </a:lnTo>
                    <a:lnTo>
                      <a:pt x="393" y="488"/>
                    </a:lnTo>
                    <a:lnTo>
                      <a:pt x="392" y="489"/>
                    </a:lnTo>
                    <a:lnTo>
                      <a:pt x="392" y="492"/>
                    </a:lnTo>
                    <a:lnTo>
                      <a:pt x="393" y="492"/>
                    </a:lnTo>
                    <a:lnTo>
                      <a:pt x="393" y="495"/>
                    </a:lnTo>
                    <a:lnTo>
                      <a:pt x="393" y="496"/>
                    </a:lnTo>
                    <a:lnTo>
                      <a:pt x="393" y="496"/>
                    </a:lnTo>
                    <a:lnTo>
                      <a:pt x="395" y="496"/>
                    </a:lnTo>
                    <a:lnTo>
                      <a:pt x="397" y="498"/>
                    </a:lnTo>
                    <a:lnTo>
                      <a:pt x="400" y="500"/>
                    </a:lnTo>
                    <a:lnTo>
                      <a:pt x="400" y="503"/>
                    </a:lnTo>
                    <a:lnTo>
                      <a:pt x="402" y="504"/>
                    </a:lnTo>
                    <a:lnTo>
                      <a:pt x="404" y="506"/>
                    </a:lnTo>
                    <a:lnTo>
                      <a:pt x="406" y="509"/>
                    </a:lnTo>
                    <a:lnTo>
                      <a:pt x="406" y="511"/>
                    </a:lnTo>
                    <a:lnTo>
                      <a:pt x="407" y="511"/>
                    </a:lnTo>
                    <a:lnTo>
                      <a:pt x="409" y="513"/>
                    </a:lnTo>
                    <a:lnTo>
                      <a:pt x="407" y="514"/>
                    </a:lnTo>
                    <a:lnTo>
                      <a:pt x="407" y="515"/>
                    </a:lnTo>
                    <a:lnTo>
                      <a:pt x="407" y="515"/>
                    </a:lnTo>
                    <a:lnTo>
                      <a:pt x="407" y="518"/>
                    </a:lnTo>
                    <a:lnTo>
                      <a:pt x="407" y="518"/>
                    </a:lnTo>
                    <a:lnTo>
                      <a:pt x="407" y="518"/>
                    </a:lnTo>
                    <a:lnTo>
                      <a:pt x="406" y="520"/>
                    </a:lnTo>
                    <a:lnTo>
                      <a:pt x="403" y="525"/>
                    </a:lnTo>
                    <a:lnTo>
                      <a:pt x="402" y="531"/>
                    </a:lnTo>
                    <a:lnTo>
                      <a:pt x="399" y="535"/>
                    </a:lnTo>
                    <a:lnTo>
                      <a:pt x="396" y="539"/>
                    </a:lnTo>
                    <a:lnTo>
                      <a:pt x="393" y="540"/>
                    </a:lnTo>
                    <a:lnTo>
                      <a:pt x="392" y="539"/>
                    </a:lnTo>
                    <a:lnTo>
                      <a:pt x="391" y="542"/>
                    </a:lnTo>
                    <a:lnTo>
                      <a:pt x="389" y="543"/>
                    </a:lnTo>
                    <a:lnTo>
                      <a:pt x="388" y="540"/>
                    </a:lnTo>
                    <a:lnTo>
                      <a:pt x="389" y="536"/>
                    </a:lnTo>
                    <a:lnTo>
                      <a:pt x="391" y="536"/>
                    </a:lnTo>
                    <a:lnTo>
                      <a:pt x="392" y="536"/>
                    </a:lnTo>
                    <a:lnTo>
                      <a:pt x="393" y="536"/>
                    </a:lnTo>
                    <a:lnTo>
                      <a:pt x="395" y="533"/>
                    </a:lnTo>
                    <a:lnTo>
                      <a:pt x="395" y="533"/>
                    </a:lnTo>
                    <a:lnTo>
                      <a:pt x="392" y="533"/>
                    </a:lnTo>
                    <a:lnTo>
                      <a:pt x="392" y="533"/>
                    </a:lnTo>
                    <a:lnTo>
                      <a:pt x="389" y="533"/>
                    </a:lnTo>
                    <a:lnTo>
                      <a:pt x="389" y="532"/>
                    </a:lnTo>
                    <a:lnTo>
                      <a:pt x="391" y="531"/>
                    </a:lnTo>
                    <a:lnTo>
                      <a:pt x="393" y="531"/>
                    </a:lnTo>
                    <a:lnTo>
                      <a:pt x="395" y="531"/>
                    </a:lnTo>
                    <a:lnTo>
                      <a:pt x="395" y="529"/>
                    </a:lnTo>
                    <a:lnTo>
                      <a:pt x="395" y="528"/>
                    </a:lnTo>
                    <a:lnTo>
                      <a:pt x="395" y="527"/>
                    </a:lnTo>
                    <a:lnTo>
                      <a:pt x="396" y="522"/>
                    </a:lnTo>
                    <a:lnTo>
                      <a:pt x="396" y="521"/>
                    </a:lnTo>
                    <a:lnTo>
                      <a:pt x="396" y="518"/>
                    </a:lnTo>
                    <a:lnTo>
                      <a:pt x="399" y="517"/>
                    </a:lnTo>
                    <a:lnTo>
                      <a:pt x="399" y="515"/>
                    </a:lnTo>
                    <a:lnTo>
                      <a:pt x="396" y="515"/>
                    </a:lnTo>
                    <a:lnTo>
                      <a:pt x="396" y="514"/>
                    </a:lnTo>
                    <a:lnTo>
                      <a:pt x="397" y="513"/>
                    </a:lnTo>
                    <a:lnTo>
                      <a:pt x="395" y="513"/>
                    </a:lnTo>
                    <a:lnTo>
                      <a:pt x="392" y="513"/>
                    </a:lnTo>
                    <a:lnTo>
                      <a:pt x="392" y="511"/>
                    </a:lnTo>
                    <a:lnTo>
                      <a:pt x="389" y="514"/>
                    </a:lnTo>
                    <a:lnTo>
                      <a:pt x="386" y="515"/>
                    </a:lnTo>
                    <a:lnTo>
                      <a:pt x="386" y="515"/>
                    </a:lnTo>
                    <a:lnTo>
                      <a:pt x="385" y="520"/>
                    </a:lnTo>
                    <a:lnTo>
                      <a:pt x="382" y="522"/>
                    </a:lnTo>
                    <a:lnTo>
                      <a:pt x="381" y="520"/>
                    </a:lnTo>
                    <a:lnTo>
                      <a:pt x="381" y="517"/>
                    </a:lnTo>
                    <a:lnTo>
                      <a:pt x="384" y="515"/>
                    </a:lnTo>
                    <a:lnTo>
                      <a:pt x="388" y="510"/>
                    </a:lnTo>
                    <a:lnTo>
                      <a:pt x="389" y="507"/>
                    </a:lnTo>
                    <a:lnTo>
                      <a:pt x="392" y="507"/>
                    </a:lnTo>
                    <a:lnTo>
                      <a:pt x="395" y="507"/>
                    </a:lnTo>
                    <a:lnTo>
                      <a:pt x="397" y="506"/>
                    </a:lnTo>
                    <a:lnTo>
                      <a:pt x="395" y="504"/>
                    </a:lnTo>
                    <a:lnTo>
                      <a:pt x="392" y="506"/>
                    </a:lnTo>
                    <a:lnTo>
                      <a:pt x="391" y="504"/>
                    </a:lnTo>
                    <a:lnTo>
                      <a:pt x="388" y="500"/>
                    </a:lnTo>
                    <a:lnTo>
                      <a:pt x="388" y="498"/>
                    </a:lnTo>
                    <a:lnTo>
                      <a:pt x="389" y="495"/>
                    </a:lnTo>
                    <a:lnTo>
                      <a:pt x="391" y="495"/>
                    </a:lnTo>
                    <a:lnTo>
                      <a:pt x="393" y="495"/>
                    </a:lnTo>
                    <a:lnTo>
                      <a:pt x="392" y="493"/>
                    </a:lnTo>
                    <a:lnTo>
                      <a:pt x="389" y="492"/>
                    </a:lnTo>
                    <a:lnTo>
                      <a:pt x="388" y="491"/>
                    </a:lnTo>
                    <a:lnTo>
                      <a:pt x="386" y="489"/>
                    </a:lnTo>
                    <a:lnTo>
                      <a:pt x="386" y="488"/>
                    </a:lnTo>
                    <a:lnTo>
                      <a:pt x="386" y="486"/>
                    </a:lnTo>
                    <a:lnTo>
                      <a:pt x="389" y="486"/>
                    </a:lnTo>
                    <a:lnTo>
                      <a:pt x="389" y="486"/>
                    </a:lnTo>
                    <a:lnTo>
                      <a:pt x="388" y="485"/>
                    </a:lnTo>
                    <a:lnTo>
                      <a:pt x="386" y="485"/>
                    </a:lnTo>
                    <a:lnTo>
                      <a:pt x="384" y="484"/>
                    </a:lnTo>
                    <a:lnTo>
                      <a:pt x="384" y="481"/>
                    </a:lnTo>
                    <a:lnTo>
                      <a:pt x="382" y="481"/>
                    </a:lnTo>
                    <a:lnTo>
                      <a:pt x="381" y="481"/>
                    </a:lnTo>
                    <a:lnTo>
                      <a:pt x="380" y="480"/>
                    </a:lnTo>
                    <a:lnTo>
                      <a:pt x="381" y="478"/>
                    </a:lnTo>
                    <a:lnTo>
                      <a:pt x="384" y="478"/>
                    </a:lnTo>
                    <a:lnTo>
                      <a:pt x="384" y="477"/>
                    </a:lnTo>
                    <a:lnTo>
                      <a:pt x="384" y="475"/>
                    </a:lnTo>
                    <a:lnTo>
                      <a:pt x="384" y="473"/>
                    </a:lnTo>
                    <a:lnTo>
                      <a:pt x="385" y="471"/>
                    </a:lnTo>
                    <a:lnTo>
                      <a:pt x="384" y="468"/>
                    </a:lnTo>
                    <a:lnTo>
                      <a:pt x="385" y="468"/>
                    </a:lnTo>
                    <a:lnTo>
                      <a:pt x="385" y="470"/>
                    </a:lnTo>
                    <a:lnTo>
                      <a:pt x="388" y="471"/>
                    </a:lnTo>
                    <a:lnTo>
                      <a:pt x="389" y="471"/>
                    </a:lnTo>
                    <a:lnTo>
                      <a:pt x="389" y="468"/>
                    </a:lnTo>
                    <a:lnTo>
                      <a:pt x="386" y="466"/>
                    </a:lnTo>
                    <a:lnTo>
                      <a:pt x="386" y="464"/>
                    </a:lnTo>
                    <a:lnTo>
                      <a:pt x="389" y="464"/>
                    </a:lnTo>
                    <a:lnTo>
                      <a:pt x="389" y="463"/>
                    </a:lnTo>
                    <a:lnTo>
                      <a:pt x="388" y="462"/>
                    </a:lnTo>
                    <a:lnTo>
                      <a:pt x="388" y="460"/>
                    </a:lnTo>
                    <a:lnTo>
                      <a:pt x="389" y="460"/>
                    </a:lnTo>
                    <a:lnTo>
                      <a:pt x="393" y="457"/>
                    </a:lnTo>
                    <a:lnTo>
                      <a:pt x="393" y="457"/>
                    </a:lnTo>
                    <a:lnTo>
                      <a:pt x="389" y="457"/>
                    </a:lnTo>
                    <a:lnTo>
                      <a:pt x="388" y="457"/>
                    </a:lnTo>
                    <a:lnTo>
                      <a:pt x="386" y="457"/>
                    </a:lnTo>
                    <a:lnTo>
                      <a:pt x="385" y="459"/>
                    </a:lnTo>
                    <a:lnTo>
                      <a:pt x="382" y="456"/>
                    </a:lnTo>
                    <a:lnTo>
                      <a:pt x="382" y="453"/>
                    </a:lnTo>
                    <a:lnTo>
                      <a:pt x="381" y="453"/>
                    </a:lnTo>
                    <a:lnTo>
                      <a:pt x="381" y="451"/>
                    </a:lnTo>
                    <a:lnTo>
                      <a:pt x="378" y="449"/>
                    </a:lnTo>
                    <a:lnTo>
                      <a:pt x="378" y="446"/>
                    </a:lnTo>
                    <a:lnTo>
                      <a:pt x="378" y="444"/>
                    </a:lnTo>
                    <a:lnTo>
                      <a:pt x="378" y="439"/>
                    </a:lnTo>
                    <a:lnTo>
                      <a:pt x="380" y="438"/>
                    </a:lnTo>
                    <a:lnTo>
                      <a:pt x="378" y="437"/>
                    </a:lnTo>
                    <a:lnTo>
                      <a:pt x="380" y="434"/>
                    </a:lnTo>
                    <a:lnTo>
                      <a:pt x="381" y="428"/>
                    </a:lnTo>
                    <a:lnTo>
                      <a:pt x="381" y="424"/>
                    </a:lnTo>
                    <a:lnTo>
                      <a:pt x="382" y="420"/>
                    </a:lnTo>
                    <a:lnTo>
                      <a:pt x="384" y="417"/>
                    </a:lnTo>
                    <a:lnTo>
                      <a:pt x="381" y="419"/>
                    </a:lnTo>
                    <a:lnTo>
                      <a:pt x="380" y="421"/>
                    </a:lnTo>
                    <a:lnTo>
                      <a:pt x="378" y="421"/>
                    </a:lnTo>
                    <a:lnTo>
                      <a:pt x="377" y="419"/>
                    </a:lnTo>
                    <a:lnTo>
                      <a:pt x="375" y="417"/>
                    </a:lnTo>
                    <a:lnTo>
                      <a:pt x="375" y="419"/>
                    </a:lnTo>
                    <a:lnTo>
                      <a:pt x="377" y="420"/>
                    </a:lnTo>
                    <a:lnTo>
                      <a:pt x="377" y="424"/>
                    </a:lnTo>
                    <a:lnTo>
                      <a:pt x="377" y="430"/>
                    </a:lnTo>
                    <a:lnTo>
                      <a:pt x="375" y="435"/>
                    </a:lnTo>
                    <a:lnTo>
                      <a:pt x="375" y="441"/>
                    </a:lnTo>
                    <a:lnTo>
                      <a:pt x="374" y="444"/>
                    </a:lnTo>
                    <a:lnTo>
                      <a:pt x="374" y="446"/>
                    </a:lnTo>
                    <a:lnTo>
                      <a:pt x="371" y="451"/>
                    </a:lnTo>
                    <a:lnTo>
                      <a:pt x="370" y="449"/>
                    </a:lnTo>
                    <a:lnTo>
                      <a:pt x="368" y="446"/>
                    </a:lnTo>
                    <a:lnTo>
                      <a:pt x="370" y="445"/>
                    </a:lnTo>
                    <a:lnTo>
                      <a:pt x="370" y="444"/>
                    </a:lnTo>
                    <a:lnTo>
                      <a:pt x="368" y="446"/>
                    </a:lnTo>
                    <a:lnTo>
                      <a:pt x="367" y="446"/>
                    </a:lnTo>
                    <a:lnTo>
                      <a:pt x="364" y="446"/>
                    </a:lnTo>
                    <a:lnTo>
                      <a:pt x="364" y="445"/>
                    </a:lnTo>
                    <a:lnTo>
                      <a:pt x="364" y="442"/>
                    </a:lnTo>
                    <a:lnTo>
                      <a:pt x="364" y="439"/>
                    </a:lnTo>
                    <a:lnTo>
                      <a:pt x="364" y="438"/>
                    </a:lnTo>
                    <a:lnTo>
                      <a:pt x="366" y="435"/>
                    </a:lnTo>
                    <a:lnTo>
                      <a:pt x="367" y="434"/>
                    </a:lnTo>
                    <a:lnTo>
                      <a:pt x="366" y="434"/>
                    </a:lnTo>
                    <a:lnTo>
                      <a:pt x="363" y="437"/>
                    </a:lnTo>
                    <a:lnTo>
                      <a:pt x="362" y="435"/>
                    </a:lnTo>
                    <a:lnTo>
                      <a:pt x="362" y="434"/>
                    </a:lnTo>
                    <a:lnTo>
                      <a:pt x="363" y="431"/>
                    </a:lnTo>
                    <a:lnTo>
                      <a:pt x="362" y="430"/>
                    </a:lnTo>
                    <a:lnTo>
                      <a:pt x="360" y="428"/>
                    </a:lnTo>
                    <a:lnTo>
                      <a:pt x="359" y="430"/>
                    </a:lnTo>
                    <a:lnTo>
                      <a:pt x="359" y="428"/>
                    </a:lnTo>
                    <a:lnTo>
                      <a:pt x="357" y="426"/>
                    </a:lnTo>
                    <a:lnTo>
                      <a:pt x="356" y="426"/>
                    </a:lnTo>
                    <a:lnTo>
                      <a:pt x="356" y="428"/>
                    </a:lnTo>
                    <a:lnTo>
                      <a:pt x="355" y="430"/>
                    </a:lnTo>
                    <a:lnTo>
                      <a:pt x="355" y="431"/>
                    </a:lnTo>
                    <a:lnTo>
                      <a:pt x="357" y="433"/>
                    </a:lnTo>
                    <a:lnTo>
                      <a:pt x="357" y="434"/>
                    </a:lnTo>
                    <a:lnTo>
                      <a:pt x="357" y="435"/>
                    </a:lnTo>
                    <a:lnTo>
                      <a:pt x="356" y="438"/>
                    </a:lnTo>
                    <a:lnTo>
                      <a:pt x="357" y="439"/>
                    </a:lnTo>
                    <a:lnTo>
                      <a:pt x="357" y="438"/>
                    </a:lnTo>
                    <a:lnTo>
                      <a:pt x="359" y="438"/>
                    </a:lnTo>
                    <a:lnTo>
                      <a:pt x="362" y="442"/>
                    </a:lnTo>
                    <a:lnTo>
                      <a:pt x="360" y="444"/>
                    </a:lnTo>
                    <a:lnTo>
                      <a:pt x="359" y="444"/>
                    </a:lnTo>
                    <a:lnTo>
                      <a:pt x="357" y="442"/>
                    </a:lnTo>
                    <a:lnTo>
                      <a:pt x="356" y="444"/>
                    </a:lnTo>
                    <a:lnTo>
                      <a:pt x="357" y="445"/>
                    </a:lnTo>
                    <a:lnTo>
                      <a:pt x="356" y="445"/>
                    </a:lnTo>
                    <a:lnTo>
                      <a:pt x="355" y="444"/>
                    </a:lnTo>
                    <a:lnTo>
                      <a:pt x="353" y="445"/>
                    </a:lnTo>
                    <a:lnTo>
                      <a:pt x="352" y="444"/>
                    </a:lnTo>
                    <a:lnTo>
                      <a:pt x="351" y="442"/>
                    </a:lnTo>
                    <a:lnTo>
                      <a:pt x="348" y="438"/>
                    </a:lnTo>
                    <a:lnTo>
                      <a:pt x="346" y="435"/>
                    </a:lnTo>
                    <a:lnTo>
                      <a:pt x="348" y="434"/>
                    </a:lnTo>
                    <a:lnTo>
                      <a:pt x="345" y="434"/>
                    </a:lnTo>
                    <a:lnTo>
                      <a:pt x="344" y="433"/>
                    </a:lnTo>
                    <a:lnTo>
                      <a:pt x="344" y="426"/>
                    </a:lnTo>
                    <a:lnTo>
                      <a:pt x="345" y="424"/>
                    </a:lnTo>
                    <a:lnTo>
                      <a:pt x="344" y="423"/>
                    </a:lnTo>
                    <a:lnTo>
                      <a:pt x="342" y="421"/>
                    </a:lnTo>
                    <a:lnTo>
                      <a:pt x="345" y="420"/>
                    </a:lnTo>
                    <a:lnTo>
                      <a:pt x="346" y="419"/>
                    </a:lnTo>
                    <a:lnTo>
                      <a:pt x="346" y="417"/>
                    </a:lnTo>
                    <a:lnTo>
                      <a:pt x="346" y="415"/>
                    </a:lnTo>
                    <a:lnTo>
                      <a:pt x="348" y="410"/>
                    </a:lnTo>
                    <a:lnTo>
                      <a:pt x="345" y="416"/>
                    </a:lnTo>
                    <a:lnTo>
                      <a:pt x="344" y="417"/>
                    </a:lnTo>
                    <a:lnTo>
                      <a:pt x="341" y="417"/>
                    </a:lnTo>
                    <a:lnTo>
                      <a:pt x="339" y="419"/>
                    </a:lnTo>
                    <a:lnTo>
                      <a:pt x="335" y="415"/>
                    </a:lnTo>
                    <a:lnTo>
                      <a:pt x="335" y="413"/>
                    </a:lnTo>
                    <a:lnTo>
                      <a:pt x="337" y="413"/>
                    </a:lnTo>
                    <a:lnTo>
                      <a:pt x="338" y="412"/>
                    </a:lnTo>
                    <a:lnTo>
                      <a:pt x="337" y="412"/>
                    </a:lnTo>
                    <a:lnTo>
                      <a:pt x="334" y="412"/>
                    </a:lnTo>
                    <a:lnTo>
                      <a:pt x="333" y="410"/>
                    </a:lnTo>
                    <a:lnTo>
                      <a:pt x="333" y="408"/>
                    </a:lnTo>
                    <a:lnTo>
                      <a:pt x="330" y="405"/>
                    </a:lnTo>
                    <a:lnTo>
                      <a:pt x="331" y="405"/>
                    </a:lnTo>
                    <a:lnTo>
                      <a:pt x="334" y="406"/>
                    </a:lnTo>
                    <a:lnTo>
                      <a:pt x="335" y="406"/>
                    </a:lnTo>
                    <a:lnTo>
                      <a:pt x="337" y="404"/>
                    </a:lnTo>
                    <a:lnTo>
                      <a:pt x="337" y="398"/>
                    </a:lnTo>
                    <a:lnTo>
                      <a:pt x="339" y="397"/>
                    </a:lnTo>
                    <a:lnTo>
                      <a:pt x="341" y="395"/>
                    </a:lnTo>
                    <a:lnTo>
                      <a:pt x="339" y="395"/>
                    </a:lnTo>
                    <a:lnTo>
                      <a:pt x="335" y="398"/>
                    </a:lnTo>
                    <a:lnTo>
                      <a:pt x="334" y="399"/>
                    </a:lnTo>
                    <a:lnTo>
                      <a:pt x="334" y="398"/>
                    </a:lnTo>
                    <a:lnTo>
                      <a:pt x="331" y="399"/>
                    </a:lnTo>
                    <a:lnTo>
                      <a:pt x="327" y="399"/>
                    </a:lnTo>
                    <a:lnTo>
                      <a:pt x="323" y="398"/>
                    </a:lnTo>
                    <a:lnTo>
                      <a:pt x="321" y="397"/>
                    </a:lnTo>
                    <a:lnTo>
                      <a:pt x="320" y="395"/>
                    </a:lnTo>
                    <a:lnTo>
                      <a:pt x="317" y="394"/>
                    </a:lnTo>
                    <a:lnTo>
                      <a:pt x="316" y="392"/>
                    </a:lnTo>
                    <a:lnTo>
                      <a:pt x="319" y="392"/>
                    </a:lnTo>
                    <a:lnTo>
                      <a:pt x="320" y="390"/>
                    </a:lnTo>
                    <a:lnTo>
                      <a:pt x="321" y="388"/>
                    </a:lnTo>
                    <a:lnTo>
                      <a:pt x="320" y="388"/>
                    </a:lnTo>
                    <a:lnTo>
                      <a:pt x="319" y="388"/>
                    </a:lnTo>
                    <a:lnTo>
                      <a:pt x="315" y="390"/>
                    </a:lnTo>
                    <a:lnTo>
                      <a:pt x="313" y="391"/>
                    </a:lnTo>
                    <a:lnTo>
                      <a:pt x="312" y="388"/>
                    </a:lnTo>
                    <a:lnTo>
                      <a:pt x="310" y="387"/>
                    </a:lnTo>
                    <a:lnTo>
                      <a:pt x="309" y="386"/>
                    </a:lnTo>
                    <a:lnTo>
                      <a:pt x="308" y="386"/>
                    </a:lnTo>
                    <a:lnTo>
                      <a:pt x="308" y="383"/>
                    </a:lnTo>
                    <a:lnTo>
                      <a:pt x="306" y="383"/>
                    </a:lnTo>
                    <a:lnTo>
                      <a:pt x="302" y="383"/>
                    </a:lnTo>
                    <a:lnTo>
                      <a:pt x="299" y="383"/>
                    </a:lnTo>
                    <a:lnTo>
                      <a:pt x="297" y="383"/>
                    </a:lnTo>
                    <a:lnTo>
                      <a:pt x="295" y="383"/>
                    </a:lnTo>
                    <a:lnTo>
                      <a:pt x="292" y="384"/>
                    </a:lnTo>
                    <a:lnTo>
                      <a:pt x="287" y="383"/>
                    </a:lnTo>
                    <a:lnTo>
                      <a:pt x="286" y="381"/>
                    </a:lnTo>
                    <a:lnTo>
                      <a:pt x="287" y="380"/>
                    </a:lnTo>
                    <a:lnTo>
                      <a:pt x="288" y="381"/>
                    </a:lnTo>
                    <a:lnTo>
                      <a:pt x="290" y="380"/>
                    </a:lnTo>
                    <a:lnTo>
                      <a:pt x="287" y="377"/>
                    </a:lnTo>
                    <a:lnTo>
                      <a:pt x="291" y="374"/>
                    </a:lnTo>
                    <a:lnTo>
                      <a:pt x="291" y="373"/>
                    </a:lnTo>
                    <a:lnTo>
                      <a:pt x="292" y="370"/>
                    </a:lnTo>
                    <a:lnTo>
                      <a:pt x="290" y="370"/>
                    </a:lnTo>
                    <a:lnTo>
                      <a:pt x="288" y="372"/>
                    </a:lnTo>
                    <a:lnTo>
                      <a:pt x="290" y="373"/>
                    </a:lnTo>
                    <a:lnTo>
                      <a:pt x="288" y="374"/>
                    </a:lnTo>
                    <a:lnTo>
                      <a:pt x="286" y="374"/>
                    </a:lnTo>
                    <a:lnTo>
                      <a:pt x="286" y="373"/>
                    </a:lnTo>
                    <a:lnTo>
                      <a:pt x="284" y="372"/>
                    </a:lnTo>
                    <a:lnTo>
                      <a:pt x="284" y="370"/>
                    </a:lnTo>
                    <a:lnTo>
                      <a:pt x="286" y="369"/>
                    </a:lnTo>
                    <a:lnTo>
                      <a:pt x="286" y="369"/>
                    </a:lnTo>
                    <a:lnTo>
                      <a:pt x="284" y="366"/>
                    </a:lnTo>
                    <a:lnTo>
                      <a:pt x="280" y="368"/>
                    </a:lnTo>
                    <a:lnTo>
                      <a:pt x="279" y="368"/>
                    </a:lnTo>
                    <a:lnTo>
                      <a:pt x="276" y="365"/>
                    </a:lnTo>
                    <a:lnTo>
                      <a:pt x="273" y="366"/>
                    </a:lnTo>
                    <a:lnTo>
                      <a:pt x="270" y="366"/>
                    </a:lnTo>
                    <a:lnTo>
                      <a:pt x="270" y="365"/>
                    </a:lnTo>
                    <a:lnTo>
                      <a:pt x="272" y="365"/>
                    </a:lnTo>
                    <a:lnTo>
                      <a:pt x="275" y="363"/>
                    </a:lnTo>
                    <a:lnTo>
                      <a:pt x="273" y="362"/>
                    </a:lnTo>
                    <a:lnTo>
                      <a:pt x="269" y="361"/>
                    </a:lnTo>
                    <a:lnTo>
                      <a:pt x="269" y="359"/>
                    </a:lnTo>
                    <a:lnTo>
                      <a:pt x="272" y="359"/>
                    </a:lnTo>
                    <a:lnTo>
                      <a:pt x="273" y="358"/>
                    </a:lnTo>
                    <a:lnTo>
                      <a:pt x="272" y="357"/>
                    </a:lnTo>
                    <a:lnTo>
                      <a:pt x="269" y="358"/>
                    </a:lnTo>
                    <a:lnTo>
                      <a:pt x="268" y="357"/>
                    </a:lnTo>
                    <a:lnTo>
                      <a:pt x="268" y="355"/>
                    </a:lnTo>
                    <a:lnTo>
                      <a:pt x="269" y="354"/>
                    </a:lnTo>
                    <a:lnTo>
                      <a:pt x="273" y="354"/>
                    </a:lnTo>
                    <a:lnTo>
                      <a:pt x="276" y="357"/>
                    </a:lnTo>
                    <a:lnTo>
                      <a:pt x="276" y="355"/>
                    </a:lnTo>
                    <a:lnTo>
                      <a:pt x="275" y="354"/>
                    </a:lnTo>
                    <a:lnTo>
                      <a:pt x="269" y="352"/>
                    </a:lnTo>
                    <a:lnTo>
                      <a:pt x="269" y="351"/>
                    </a:lnTo>
                    <a:lnTo>
                      <a:pt x="270" y="350"/>
                    </a:lnTo>
                    <a:lnTo>
                      <a:pt x="272" y="350"/>
                    </a:lnTo>
                    <a:lnTo>
                      <a:pt x="275" y="347"/>
                    </a:lnTo>
                    <a:lnTo>
                      <a:pt x="277" y="347"/>
                    </a:lnTo>
                    <a:lnTo>
                      <a:pt x="277" y="345"/>
                    </a:lnTo>
                    <a:lnTo>
                      <a:pt x="276" y="344"/>
                    </a:lnTo>
                    <a:lnTo>
                      <a:pt x="273" y="345"/>
                    </a:lnTo>
                    <a:lnTo>
                      <a:pt x="270" y="347"/>
                    </a:lnTo>
                    <a:lnTo>
                      <a:pt x="269" y="347"/>
                    </a:lnTo>
                    <a:lnTo>
                      <a:pt x="266" y="350"/>
                    </a:lnTo>
                    <a:lnTo>
                      <a:pt x="265" y="348"/>
                    </a:lnTo>
                    <a:lnTo>
                      <a:pt x="263" y="350"/>
                    </a:lnTo>
                    <a:lnTo>
                      <a:pt x="261" y="351"/>
                    </a:lnTo>
                    <a:lnTo>
                      <a:pt x="261" y="350"/>
                    </a:lnTo>
                    <a:lnTo>
                      <a:pt x="261" y="348"/>
                    </a:lnTo>
                    <a:lnTo>
                      <a:pt x="262" y="345"/>
                    </a:lnTo>
                    <a:lnTo>
                      <a:pt x="261" y="345"/>
                    </a:lnTo>
                    <a:lnTo>
                      <a:pt x="259" y="347"/>
                    </a:lnTo>
                    <a:lnTo>
                      <a:pt x="258" y="352"/>
                    </a:lnTo>
                    <a:lnTo>
                      <a:pt x="257" y="352"/>
                    </a:lnTo>
                    <a:lnTo>
                      <a:pt x="255" y="348"/>
                    </a:lnTo>
                    <a:lnTo>
                      <a:pt x="255" y="345"/>
                    </a:lnTo>
                    <a:lnTo>
                      <a:pt x="259" y="343"/>
                    </a:lnTo>
                    <a:lnTo>
                      <a:pt x="257" y="343"/>
                    </a:lnTo>
                    <a:lnTo>
                      <a:pt x="255" y="343"/>
                    </a:lnTo>
                    <a:lnTo>
                      <a:pt x="252" y="341"/>
                    </a:lnTo>
                    <a:lnTo>
                      <a:pt x="248" y="343"/>
                    </a:lnTo>
                    <a:lnTo>
                      <a:pt x="250" y="347"/>
                    </a:lnTo>
                    <a:lnTo>
                      <a:pt x="248" y="348"/>
                    </a:lnTo>
                    <a:lnTo>
                      <a:pt x="247" y="347"/>
                    </a:lnTo>
                    <a:lnTo>
                      <a:pt x="245" y="348"/>
                    </a:lnTo>
                    <a:lnTo>
                      <a:pt x="243" y="348"/>
                    </a:lnTo>
                    <a:lnTo>
                      <a:pt x="243" y="350"/>
                    </a:lnTo>
                    <a:lnTo>
                      <a:pt x="245" y="352"/>
                    </a:lnTo>
                    <a:lnTo>
                      <a:pt x="248" y="351"/>
                    </a:lnTo>
                    <a:lnTo>
                      <a:pt x="248" y="354"/>
                    </a:lnTo>
                    <a:lnTo>
                      <a:pt x="247" y="355"/>
                    </a:lnTo>
                    <a:lnTo>
                      <a:pt x="244" y="354"/>
                    </a:lnTo>
                    <a:lnTo>
                      <a:pt x="243" y="354"/>
                    </a:lnTo>
                    <a:lnTo>
                      <a:pt x="241" y="357"/>
                    </a:lnTo>
                    <a:lnTo>
                      <a:pt x="244" y="357"/>
                    </a:lnTo>
                    <a:lnTo>
                      <a:pt x="245" y="358"/>
                    </a:lnTo>
                    <a:lnTo>
                      <a:pt x="248" y="357"/>
                    </a:lnTo>
                    <a:lnTo>
                      <a:pt x="248" y="359"/>
                    </a:lnTo>
                    <a:lnTo>
                      <a:pt x="247" y="362"/>
                    </a:lnTo>
                    <a:lnTo>
                      <a:pt x="243" y="363"/>
                    </a:lnTo>
                    <a:lnTo>
                      <a:pt x="241" y="366"/>
                    </a:lnTo>
                    <a:lnTo>
                      <a:pt x="243" y="366"/>
                    </a:lnTo>
                    <a:lnTo>
                      <a:pt x="241" y="369"/>
                    </a:lnTo>
                    <a:lnTo>
                      <a:pt x="237" y="369"/>
                    </a:lnTo>
                    <a:lnTo>
                      <a:pt x="236" y="372"/>
                    </a:lnTo>
                    <a:lnTo>
                      <a:pt x="234" y="373"/>
                    </a:lnTo>
                    <a:lnTo>
                      <a:pt x="233" y="373"/>
                    </a:lnTo>
                    <a:lnTo>
                      <a:pt x="230" y="372"/>
                    </a:lnTo>
                    <a:lnTo>
                      <a:pt x="230" y="370"/>
                    </a:lnTo>
                    <a:lnTo>
                      <a:pt x="229" y="369"/>
                    </a:lnTo>
                    <a:lnTo>
                      <a:pt x="226" y="372"/>
                    </a:lnTo>
                    <a:lnTo>
                      <a:pt x="226" y="370"/>
                    </a:lnTo>
                    <a:lnTo>
                      <a:pt x="228" y="368"/>
                    </a:lnTo>
                    <a:lnTo>
                      <a:pt x="228" y="366"/>
                    </a:lnTo>
                    <a:lnTo>
                      <a:pt x="226" y="368"/>
                    </a:lnTo>
                    <a:lnTo>
                      <a:pt x="225" y="372"/>
                    </a:lnTo>
                    <a:lnTo>
                      <a:pt x="222" y="374"/>
                    </a:lnTo>
                    <a:lnTo>
                      <a:pt x="219" y="376"/>
                    </a:lnTo>
                    <a:lnTo>
                      <a:pt x="219" y="374"/>
                    </a:lnTo>
                    <a:lnTo>
                      <a:pt x="223" y="370"/>
                    </a:lnTo>
                    <a:lnTo>
                      <a:pt x="222" y="370"/>
                    </a:lnTo>
                    <a:lnTo>
                      <a:pt x="219" y="373"/>
                    </a:lnTo>
                    <a:lnTo>
                      <a:pt x="218" y="377"/>
                    </a:lnTo>
                    <a:lnTo>
                      <a:pt x="216" y="379"/>
                    </a:lnTo>
                    <a:lnTo>
                      <a:pt x="215" y="377"/>
                    </a:lnTo>
                    <a:lnTo>
                      <a:pt x="212" y="377"/>
                    </a:lnTo>
                    <a:lnTo>
                      <a:pt x="208" y="380"/>
                    </a:lnTo>
                    <a:lnTo>
                      <a:pt x="205" y="380"/>
                    </a:lnTo>
                    <a:lnTo>
                      <a:pt x="204" y="379"/>
                    </a:lnTo>
                    <a:lnTo>
                      <a:pt x="205" y="377"/>
                    </a:lnTo>
                    <a:lnTo>
                      <a:pt x="205" y="376"/>
                    </a:lnTo>
                    <a:lnTo>
                      <a:pt x="203" y="377"/>
                    </a:lnTo>
                    <a:lnTo>
                      <a:pt x="203" y="380"/>
                    </a:lnTo>
                    <a:lnTo>
                      <a:pt x="200" y="383"/>
                    </a:lnTo>
                    <a:lnTo>
                      <a:pt x="199" y="383"/>
                    </a:lnTo>
                    <a:lnTo>
                      <a:pt x="199" y="386"/>
                    </a:lnTo>
                    <a:lnTo>
                      <a:pt x="196" y="386"/>
                    </a:lnTo>
                    <a:lnTo>
                      <a:pt x="196" y="384"/>
                    </a:lnTo>
                    <a:lnTo>
                      <a:pt x="194" y="384"/>
                    </a:lnTo>
                    <a:lnTo>
                      <a:pt x="193" y="387"/>
                    </a:lnTo>
                    <a:lnTo>
                      <a:pt x="192" y="386"/>
                    </a:lnTo>
                    <a:lnTo>
                      <a:pt x="190" y="387"/>
                    </a:lnTo>
                    <a:lnTo>
                      <a:pt x="190" y="387"/>
                    </a:lnTo>
                    <a:lnTo>
                      <a:pt x="186" y="384"/>
                    </a:lnTo>
                    <a:lnTo>
                      <a:pt x="186" y="380"/>
                    </a:lnTo>
                    <a:lnTo>
                      <a:pt x="187" y="380"/>
                    </a:lnTo>
                    <a:lnTo>
                      <a:pt x="190" y="380"/>
                    </a:lnTo>
                    <a:lnTo>
                      <a:pt x="190" y="379"/>
                    </a:lnTo>
                    <a:lnTo>
                      <a:pt x="192" y="377"/>
                    </a:lnTo>
                    <a:lnTo>
                      <a:pt x="194" y="377"/>
                    </a:lnTo>
                    <a:lnTo>
                      <a:pt x="196" y="379"/>
                    </a:lnTo>
                    <a:lnTo>
                      <a:pt x="197" y="376"/>
                    </a:lnTo>
                    <a:lnTo>
                      <a:pt x="200" y="376"/>
                    </a:lnTo>
                    <a:lnTo>
                      <a:pt x="204" y="372"/>
                    </a:lnTo>
                    <a:lnTo>
                      <a:pt x="204" y="370"/>
                    </a:lnTo>
                    <a:lnTo>
                      <a:pt x="203" y="370"/>
                    </a:lnTo>
                    <a:lnTo>
                      <a:pt x="200" y="372"/>
                    </a:lnTo>
                    <a:lnTo>
                      <a:pt x="199" y="372"/>
                    </a:lnTo>
                    <a:lnTo>
                      <a:pt x="197" y="374"/>
                    </a:lnTo>
                    <a:lnTo>
                      <a:pt x="194" y="370"/>
                    </a:lnTo>
                    <a:lnTo>
                      <a:pt x="194" y="369"/>
                    </a:lnTo>
                    <a:lnTo>
                      <a:pt x="196" y="366"/>
                    </a:lnTo>
                    <a:lnTo>
                      <a:pt x="204" y="359"/>
                    </a:lnTo>
                    <a:lnTo>
                      <a:pt x="205" y="355"/>
                    </a:lnTo>
                    <a:lnTo>
                      <a:pt x="208" y="354"/>
                    </a:lnTo>
                    <a:lnTo>
                      <a:pt x="210" y="350"/>
                    </a:lnTo>
                    <a:lnTo>
                      <a:pt x="210" y="348"/>
                    </a:lnTo>
                    <a:lnTo>
                      <a:pt x="210" y="345"/>
                    </a:lnTo>
                    <a:lnTo>
                      <a:pt x="212" y="343"/>
                    </a:lnTo>
                    <a:lnTo>
                      <a:pt x="216" y="343"/>
                    </a:lnTo>
                    <a:lnTo>
                      <a:pt x="219" y="341"/>
                    </a:lnTo>
                    <a:lnTo>
                      <a:pt x="222" y="340"/>
                    </a:lnTo>
                    <a:lnTo>
                      <a:pt x="226" y="339"/>
                    </a:lnTo>
                    <a:lnTo>
                      <a:pt x="226" y="341"/>
                    </a:lnTo>
                    <a:lnTo>
                      <a:pt x="229" y="344"/>
                    </a:lnTo>
                    <a:lnTo>
                      <a:pt x="232" y="344"/>
                    </a:lnTo>
                    <a:lnTo>
                      <a:pt x="233" y="343"/>
                    </a:lnTo>
                    <a:lnTo>
                      <a:pt x="234" y="343"/>
                    </a:lnTo>
                    <a:lnTo>
                      <a:pt x="237" y="345"/>
                    </a:lnTo>
                    <a:lnTo>
                      <a:pt x="237" y="343"/>
                    </a:lnTo>
                    <a:lnTo>
                      <a:pt x="234" y="339"/>
                    </a:lnTo>
                    <a:lnTo>
                      <a:pt x="234" y="336"/>
                    </a:lnTo>
                    <a:lnTo>
                      <a:pt x="240" y="330"/>
                    </a:lnTo>
                    <a:lnTo>
                      <a:pt x="243" y="330"/>
                    </a:lnTo>
                    <a:lnTo>
                      <a:pt x="247" y="327"/>
                    </a:lnTo>
                    <a:lnTo>
                      <a:pt x="248" y="325"/>
                    </a:lnTo>
                    <a:lnTo>
                      <a:pt x="247" y="326"/>
                    </a:lnTo>
                    <a:lnTo>
                      <a:pt x="241" y="327"/>
                    </a:lnTo>
                    <a:lnTo>
                      <a:pt x="239" y="329"/>
                    </a:lnTo>
                    <a:lnTo>
                      <a:pt x="236" y="333"/>
                    </a:lnTo>
                    <a:lnTo>
                      <a:pt x="234" y="332"/>
                    </a:lnTo>
                    <a:lnTo>
                      <a:pt x="233" y="332"/>
                    </a:lnTo>
                    <a:lnTo>
                      <a:pt x="232" y="330"/>
                    </a:lnTo>
                    <a:lnTo>
                      <a:pt x="232" y="327"/>
                    </a:lnTo>
                    <a:lnTo>
                      <a:pt x="233" y="325"/>
                    </a:lnTo>
                    <a:lnTo>
                      <a:pt x="228" y="330"/>
                    </a:lnTo>
                    <a:lnTo>
                      <a:pt x="225" y="330"/>
                    </a:lnTo>
                    <a:lnTo>
                      <a:pt x="219" y="334"/>
                    </a:lnTo>
                    <a:lnTo>
                      <a:pt x="214" y="336"/>
                    </a:lnTo>
                    <a:lnTo>
                      <a:pt x="208" y="340"/>
                    </a:lnTo>
                    <a:lnTo>
                      <a:pt x="208" y="341"/>
                    </a:lnTo>
                    <a:lnTo>
                      <a:pt x="207" y="343"/>
                    </a:lnTo>
                    <a:lnTo>
                      <a:pt x="204" y="343"/>
                    </a:lnTo>
                    <a:lnTo>
                      <a:pt x="201" y="345"/>
                    </a:lnTo>
                    <a:lnTo>
                      <a:pt x="196" y="348"/>
                    </a:lnTo>
                    <a:lnTo>
                      <a:pt x="196" y="350"/>
                    </a:lnTo>
                    <a:lnTo>
                      <a:pt x="193" y="352"/>
                    </a:lnTo>
                    <a:lnTo>
                      <a:pt x="189" y="352"/>
                    </a:lnTo>
                    <a:lnTo>
                      <a:pt x="187" y="351"/>
                    </a:lnTo>
                    <a:lnTo>
                      <a:pt x="185" y="351"/>
                    </a:lnTo>
                    <a:lnTo>
                      <a:pt x="182" y="352"/>
                    </a:lnTo>
                    <a:lnTo>
                      <a:pt x="182" y="354"/>
                    </a:lnTo>
                    <a:lnTo>
                      <a:pt x="183" y="352"/>
                    </a:lnTo>
                    <a:lnTo>
                      <a:pt x="185" y="352"/>
                    </a:lnTo>
                    <a:lnTo>
                      <a:pt x="189" y="355"/>
                    </a:lnTo>
                    <a:lnTo>
                      <a:pt x="190" y="358"/>
                    </a:lnTo>
                    <a:lnTo>
                      <a:pt x="189" y="361"/>
                    </a:lnTo>
                    <a:lnTo>
                      <a:pt x="185" y="362"/>
                    </a:lnTo>
                    <a:lnTo>
                      <a:pt x="182" y="362"/>
                    </a:lnTo>
                    <a:lnTo>
                      <a:pt x="181" y="362"/>
                    </a:lnTo>
                    <a:lnTo>
                      <a:pt x="181" y="363"/>
                    </a:lnTo>
                    <a:lnTo>
                      <a:pt x="182" y="363"/>
                    </a:lnTo>
                    <a:lnTo>
                      <a:pt x="183" y="365"/>
                    </a:lnTo>
                    <a:lnTo>
                      <a:pt x="181" y="368"/>
                    </a:lnTo>
                    <a:lnTo>
                      <a:pt x="179" y="368"/>
                    </a:lnTo>
                    <a:lnTo>
                      <a:pt x="178" y="366"/>
                    </a:lnTo>
                    <a:lnTo>
                      <a:pt x="179" y="365"/>
                    </a:lnTo>
                    <a:lnTo>
                      <a:pt x="175" y="366"/>
                    </a:lnTo>
                    <a:lnTo>
                      <a:pt x="174" y="365"/>
                    </a:lnTo>
                    <a:lnTo>
                      <a:pt x="169" y="368"/>
                    </a:lnTo>
                    <a:lnTo>
                      <a:pt x="167" y="366"/>
                    </a:lnTo>
                    <a:lnTo>
                      <a:pt x="165" y="368"/>
                    </a:lnTo>
                    <a:lnTo>
                      <a:pt x="167" y="368"/>
                    </a:lnTo>
                    <a:lnTo>
                      <a:pt x="165" y="369"/>
                    </a:lnTo>
                    <a:lnTo>
                      <a:pt x="164" y="370"/>
                    </a:lnTo>
                    <a:lnTo>
                      <a:pt x="163" y="372"/>
                    </a:lnTo>
                    <a:lnTo>
                      <a:pt x="160" y="373"/>
                    </a:lnTo>
                    <a:lnTo>
                      <a:pt x="160" y="374"/>
                    </a:lnTo>
                    <a:lnTo>
                      <a:pt x="160" y="377"/>
                    </a:lnTo>
                    <a:lnTo>
                      <a:pt x="163" y="377"/>
                    </a:lnTo>
                    <a:lnTo>
                      <a:pt x="164" y="379"/>
                    </a:lnTo>
                    <a:lnTo>
                      <a:pt x="165" y="381"/>
                    </a:lnTo>
                    <a:lnTo>
                      <a:pt x="165" y="381"/>
                    </a:lnTo>
                    <a:lnTo>
                      <a:pt x="167" y="381"/>
                    </a:lnTo>
                    <a:lnTo>
                      <a:pt x="167" y="386"/>
                    </a:lnTo>
                    <a:lnTo>
                      <a:pt x="164" y="388"/>
                    </a:lnTo>
                    <a:lnTo>
                      <a:pt x="161" y="390"/>
                    </a:lnTo>
                    <a:lnTo>
                      <a:pt x="158" y="391"/>
                    </a:lnTo>
                    <a:lnTo>
                      <a:pt x="156" y="391"/>
                    </a:lnTo>
                    <a:lnTo>
                      <a:pt x="153" y="394"/>
                    </a:lnTo>
                    <a:lnTo>
                      <a:pt x="150" y="394"/>
                    </a:lnTo>
                    <a:lnTo>
                      <a:pt x="149" y="394"/>
                    </a:lnTo>
                    <a:lnTo>
                      <a:pt x="152" y="395"/>
                    </a:lnTo>
                    <a:lnTo>
                      <a:pt x="152" y="397"/>
                    </a:lnTo>
                    <a:lnTo>
                      <a:pt x="152" y="397"/>
                    </a:lnTo>
                    <a:lnTo>
                      <a:pt x="150" y="397"/>
                    </a:lnTo>
                    <a:lnTo>
                      <a:pt x="149" y="397"/>
                    </a:lnTo>
                    <a:lnTo>
                      <a:pt x="146" y="398"/>
                    </a:lnTo>
                    <a:lnTo>
                      <a:pt x="146" y="401"/>
                    </a:lnTo>
                    <a:lnTo>
                      <a:pt x="147" y="399"/>
                    </a:lnTo>
                    <a:lnTo>
                      <a:pt x="149" y="399"/>
                    </a:lnTo>
                    <a:lnTo>
                      <a:pt x="147" y="404"/>
                    </a:lnTo>
                    <a:lnTo>
                      <a:pt x="146" y="404"/>
                    </a:lnTo>
                    <a:lnTo>
                      <a:pt x="145" y="404"/>
                    </a:lnTo>
                    <a:lnTo>
                      <a:pt x="143" y="405"/>
                    </a:lnTo>
                    <a:lnTo>
                      <a:pt x="143" y="405"/>
                    </a:lnTo>
                    <a:lnTo>
                      <a:pt x="142" y="404"/>
                    </a:lnTo>
                    <a:lnTo>
                      <a:pt x="142" y="404"/>
                    </a:lnTo>
                    <a:lnTo>
                      <a:pt x="140" y="405"/>
                    </a:lnTo>
                    <a:lnTo>
                      <a:pt x="136" y="405"/>
                    </a:lnTo>
                    <a:lnTo>
                      <a:pt x="136" y="405"/>
                    </a:lnTo>
                    <a:lnTo>
                      <a:pt x="135" y="405"/>
                    </a:lnTo>
                    <a:lnTo>
                      <a:pt x="134" y="406"/>
                    </a:lnTo>
                    <a:lnTo>
                      <a:pt x="134" y="408"/>
                    </a:lnTo>
                    <a:lnTo>
                      <a:pt x="132" y="409"/>
                    </a:lnTo>
                    <a:lnTo>
                      <a:pt x="129" y="409"/>
                    </a:lnTo>
                    <a:lnTo>
                      <a:pt x="129" y="410"/>
                    </a:lnTo>
                    <a:lnTo>
                      <a:pt x="128" y="409"/>
                    </a:lnTo>
                    <a:lnTo>
                      <a:pt x="127" y="408"/>
                    </a:lnTo>
                    <a:lnTo>
                      <a:pt x="125" y="409"/>
                    </a:lnTo>
                    <a:lnTo>
                      <a:pt x="124" y="409"/>
                    </a:lnTo>
                    <a:lnTo>
                      <a:pt x="123" y="410"/>
                    </a:lnTo>
                    <a:lnTo>
                      <a:pt x="123" y="412"/>
                    </a:lnTo>
                    <a:lnTo>
                      <a:pt x="120" y="413"/>
                    </a:lnTo>
                    <a:lnTo>
                      <a:pt x="117" y="416"/>
                    </a:lnTo>
                    <a:lnTo>
                      <a:pt x="116" y="415"/>
                    </a:lnTo>
                    <a:lnTo>
                      <a:pt x="116" y="415"/>
                    </a:lnTo>
                    <a:lnTo>
                      <a:pt x="113" y="417"/>
                    </a:lnTo>
                    <a:lnTo>
                      <a:pt x="111" y="419"/>
                    </a:lnTo>
                    <a:lnTo>
                      <a:pt x="107" y="420"/>
                    </a:lnTo>
                    <a:lnTo>
                      <a:pt x="107" y="421"/>
                    </a:lnTo>
                    <a:lnTo>
                      <a:pt x="110" y="421"/>
                    </a:lnTo>
                    <a:lnTo>
                      <a:pt x="110" y="421"/>
                    </a:lnTo>
                    <a:lnTo>
                      <a:pt x="110" y="423"/>
                    </a:lnTo>
                    <a:lnTo>
                      <a:pt x="107" y="427"/>
                    </a:lnTo>
                    <a:lnTo>
                      <a:pt x="106" y="427"/>
                    </a:lnTo>
                    <a:lnTo>
                      <a:pt x="105" y="426"/>
                    </a:lnTo>
                    <a:lnTo>
                      <a:pt x="103" y="426"/>
                    </a:lnTo>
                    <a:lnTo>
                      <a:pt x="102" y="428"/>
                    </a:lnTo>
                    <a:lnTo>
                      <a:pt x="100" y="428"/>
                    </a:lnTo>
                    <a:lnTo>
                      <a:pt x="99" y="430"/>
                    </a:lnTo>
                    <a:lnTo>
                      <a:pt x="95" y="433"/>
                    </a:lnTo>
                    <a:lnTo>
                      <a:pt x="93" y="431"/>
                    </a:lnTo>
                    <a:lnTo>
                      <a:pt x="93" y="430"/>
                    </a:lnTo>
                    <a:lnTo>
                      <a:pt x="93" y="428"/>
                    </a:lnTo>
                    <a:lnTo>
                      <a:pt x="92" y="430"/>
                    </a:lnTo>
                    <a:lnTo>
                      <a:pt x="92" y="431"/>
                    </a:lnTo>
                    <a:lnTo>
                      <a:pt x="91" y="434"/>
                    </a:lnTo>
                    <a:lnTo>
                      <a:pt x="91" y="434"/>
                    </a:lnTo>
                    <a:lnTo>
                      <a:pt x="89" y="435"/>
                    </a:lnTo>
                    <a:lnTo>
                      <a:pt x="88" y="435"/>
                    </a:lnTo>
                    <a:lnTo>
                      <a:pt x="88" y="434"/>
                    </a:lnTo>
                    <a:lnTo>
                      <a:pt x="87" y="434"/>
                    </a:lnTo>
                    <a:lnTo>
                      <a:pt x="85" y="435"/>
                    </a:lnTo>
                    <a:lnTo>
                      <a:pt x="82" y="435"/>
                    </a:lnTo>
                    <a:lnTo>
                      <a:pt x="81" y="435"/>
                    </a:lnTo>
                    <a:lnTo>
                      <a:pt x="82" y="437"/>
                    </a:lnTo>
                    <a:lnTo>
                      <a:pt x="82" y="438"/>
                    </a:lnTo>
                    <a:lnTo>
                      <a:pt x="81" y="439"/>
                    </a:lnTo>
                    <a:lnTo>
                      <a:pt x="77" y="439"/>
                    </a:lnTo>
                    <a:lnTo>
                      <a:pt x="73" y="441"/>
                    </a:lnTo>
                    <a:lnTo>
                      <a:pt x="69" y="442"/>
                    </a:lnTo>
                    <a:lnTo>
                      <a:pt x="70" y="444"/>
                    </a:lnTo>
                    <a:lnTo>
                      <a:pt x="74" y="444"/>
                    </a:lnTo>
                    <a:lnTo>
                      <a:pt x="74" y="444"/>
                    </a:lnTo>
                    <a:lnTo>
                      <a:pt x="73" y="446"/>
                    </a:lnTo>
                    <a:lnTo>
                      <a:pt x="73" y="446"/>
                    </a:lnTo>
                    <a:lnTo>
                      <a:pt x="71" y="449"/>
                    </a:lnTo>
                    <a:lnTo>
                      <a:pt x="70" y="449"/>
                    </a:lnTo>
                    <a:lnTo>
                      <a:pt x="70" y="446"/>
                    </a:lnTo>
                    <a:lnTo>
                      <a:pt x="70" y="445"/>
                    </a:lnTo>
                    <a:lnTo>
                      <a:pt x="70" y="445"/>
                    </a:lnTo>
                    <a:lnTo>
                      <a:pt x="69" y="445"/>
                    </a:lnTo>
                    <a:lnTo>
                      <a:pt x="67" y="449"/>
                    </a:lnTo>
                    <a:lnTo>
                      <a:pt x="66" y="448"/>
                    </a:lnTo>
                    <a:lnTo>
                      <a:pt x="66" y="448"/>
                    </a:lnTo>
                    <a:lnTo>
                      <a:pt x="63" y="451"/>
                    </a:lnTo>
                    <a:lnTo>
                      <a:pt x="60" y="451"/>
                    </a:lnTo>
                    <a:lnTo>
                      <a:pt x="59" y="451"/>
                    </a:lnTo>
                    <a:lnTo>
                      <a:pt x="56" y="452"/>
                    </a:lnTo>
                    <a:lnTo>
                      <a:pt x="55" y="451"/>
                    </a:lnTo>
                    <a:lnTo>
                      <a:pt x="55" y="451"/>
                    </a:lnTo>
                    <a:lnTo>
                      <a:pt x="55" y="455"/>
                    </a:lnTo>
                    <a:lnTo>
                      <a:pt x="51" y="459"/>
                    </a:lnTo>
                    <a:lnTo>
                      <a:pt x="49" y="459"/>
                    </a:lnTo>
                    <a:lnTo>
                      <a:pt x="49" y="457"/>
                    </a:lnTo>
                    <a:lnTo>
                      <a:pt x="52" y="455"/>
                    </a:lnTo>
                    <a:lnTo>
                      <a:pt x="53" y="452"/>
                    </a:lnTo>
                    <a:lnTo>
                      <a:pt x="53" y="451"/>
                    </a:lnTo>
                    <a:lnTo>
                      <a:pt x="52" y="451"/>
                    </a:lnTo>
                    <a:lnTo>
                      <a:pt x="49" y="452"/>
                    </a:lnTo>
                    <a:lnTo>
                      <a:pt x="47" y="455"/>
                    </a:lnTo>
                    <a:lnTo>
                      <a:pt x="44" y="455"/>
                    </a:lnTo>
                    <a:lnTo>
                      <a:pt x="42" y="456"/>
                    </a:lnTo>
                    <a:lnTo>
                      <a:pt x="41" y="456"/>
                    </a:lnTo>
                    <a:lnTo>
                      <a:pt x="38" y="459"/>
                    </a:lnTo>
                    <a:lnTo>
                      <a:pt x="38" y="459"/>
                    </a:lnTo>
                    <a:lnTo>
                      <a:pt x="38" y="457"/>
                    </a:lnTo>
                    <a:lnTo>
                      <a:pt x="38" y="456"/>
                    </a:lnTo>
                    <a:lnTo>
                      <a:pt x="37" y="455"/>
                    </a:lnTo>
                    <a:lnTo>
                      <a:pt x="35" y="457"/>
                    </a:lnTo>
                    <a:lnTo>
                      <a:pt x="35" y="456"/>
                    </a:lnTo>
                    <a:lnTo>
                      <a:pt x="34" y="456"/>
                    </a:lnTo>
                    <a:lnTo>
                      <a:pt x="33" y="457"/>
                    </a:lnTo>
                    <a:lnTo>
                      <a:pt x="30" y="460"/>
                    </a:lnTo>
                    <a:lnTo>
                      <a:pt x="29" y="460"/>
                    </a:lnTo>
                    <a:lnTo>
                      <a:pt x="29" y="457"/>
                    </a:lnTo>
                    <a:lnTo>
                      <a:pt x="30" y="456"/>
                    </a:lnTo>
                    <a:lnTo>
                      <a:pt x="33" y="455"/>
                    </a:lnTo>
                    <a:lnTo>
                      <a:pt x="33" y="455"/>
                    </a:lnTo>
                    <a:lnTo>
                      <a:pt x="30" y="452"/>
                    </a:lnTo>
                    <a:lnTo>
                      <a:pt x="29" y="452"/>
                    </a:lnTo>
                    <a:lnTo>
                      <a:pt x="27" y="455"/>
                    </a:lnTo>
                    <a:lnTo>
                      <a:pt x="24" y="456"/>
                    </a:lnTo>
                    <a:lnTo>
                      <a:pt x="24" y="457"/>
                    </a:lnTo>
                    <a:lnTo>
                      <a:pt x="23" y="462"/>
                    </a:lnTo>
                    <a:lnTo>
                      <a:pt x="20" y="463"/>
                    </a:lnTo>
                    <a:lnTo>
                      <a:pt x="19" y="463"/>
                    </a:lnTo>
                    <a:lnTo>
                      <a:pt x="16" y="463"/>
                    </a:lnTo>
                    <a:lnTo>
                      <a:pt x="16" y="466"/>
                    </a:lnTo>
                    <a:lnTo>
                      <a:pt x="16" y="464"/>
                    </a:lnTo>
                    <a:lnTo>
                      <a:pt x="15" y="463"/>
                    </a:lnTo>
                    <a:lnTo>
                      <a:pt x="13" y="466"/>
                    </a:lnTo>
                    <a:lnTo>
                      <a:pt x="12" y="466"/>
                    </a:lnTo>
                    <a:lnTo>
                      <a:pt x="11" y="464"/>
                    </a:lnTo>
                    <a:lnTo>
                      <a:pt x="12" y="463"/>
                    </a:lnTo>
                    <a:lnTo>
                      <a:pt x="11" y="462"/>
                    </a:lnTo>
                    <a:lnTo>
                      <a:pt x="9" y="462"/>
                    </a:lnTo>
                    <a:lnTo>
                      <a:pt x="8" y="466"/>
                    </a:lnTo>
                    <a:lnTo>
                      <a:pt x="5" y="467"/>
                    </a:lnTo>
                    <a:lnTo>
                      <a:pt x="5" y="466"/>
                    </a:lnTo>
                    <a:lnTo>
                      <a:pt x="5" y="464"/>
                    </a:lnTo>
                    <a:lnTo>
                      <a:pt x="4" y="463"/>
                    </a:lnTo>
                    <a:lnTo>
                      <a:pt x="2" y="464"/>
                    </a:lnTo>
                    <a:lnTo>
                      <a:pt x="2" y="466"/>
                    </a:lnTo>
                    <a:lnTo>
                      <a:pt x="2" y="467"/>
                    </a:lnTo>
                    <a:lnTo>
                      <a:pt x="0" y="468"/>
                    </a:lnTo>
                    <a:lnTo>
                      <a:pt x="0" y="466"/>
                    </a:lnTo>
                    <a:lnTo>
                      <a:pt x="0" y="463"/>
                    </a:lnTo>
                    <a:lnTo>
                      <a:pt x="1" y="462"/>
                    </a:lnTo>
                    <a:lnTo>
                      <a:pt x="4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8" y="460"/>
                    </a:lnTo>
                    <a:lnTo>
                      <a:pt x="9" y="459"/>
                    </a:lnTo>
                    <a:lnTo>
                      <a:pt x="12" y="457"/>
                    </a:lnTo>
                    <a:lnTo>
                      <a:pt x="13" y="457"/>
                    </a:lnTo>
                    <a:lnTo>
                      <a:pt x="15" y="456"/>
                    </a:lnTo>
                    <a:lnTo>
                      <a:pt x="13" y="455"/>
                    </a:lnTo>
                    <a:lnTo>
                      <a:pt x="17" y="452"/>
                    </a:lnTo>
                    <a:lnTo>
                      <a:pt x="20" y="451"/>
                    </a:lnTo>
                    <a:lnTo>
                      <a:pt x="23" y="449"/>
                    </a:lnTo>
                    <a:lnTo>
                      <a:pt x="24" y="446"/>
                    </a:lnTo>
                    <a:lnTo>
                      <a:pt x="27" y="445"/>
                    </a:lnTo>
                    <a:lnTo>
                      <a:pt x="31" y="445"/>
                    </a:lnTo>
                    <a:lnTo>
                      <a:pt x="34" y="444"/>
                    </a:lnTo>
                    <a:lnTo>
                      <a:pt x="35" y="445"/>
                    </a:lnTo>
                    <a:lnTo>
                      <a:pt x="38" y="445"/>
                    </a:lnTo>
                    <a:lnTo>
                      <a:pt x="40" y="445"/>
                    </a:lnTo>
                    <a:lnTo>
                      <a:pt x="38" y="448"/>
                    </a:lnTo>
                    <a:lnTo>
                      <a:pt x="38" y="449"/>
                    </a:lnTo>
                    <a:lnTo>
                      <a:pt x="40" y="452"/>
                    </a:lnTo>
                    <a:lnTo>
                      <a:pt x="41" y="451"/>
                    </a:lnTo>
                    <a:lnTo>
                      <a:pt x="41" y="449"/>
                    </a:lnTo>
                    <a:lnTo>
                      <a:pt x="41" y="448"/>
                    </a:lnTo>
                    <a:lnTo>
                      <a:pt x="42" y="448"/>
                    </a:lnTo>
                    <a:lnTo>
                      <a:pt x="44" y="449"/>
                    </a:lnTo>
                    <a:lnTo>
                      <a:pt x="45" y="449"/>
                    </a:lnTo>
                    <a:lnTo>
                      <a:pt x="45" y="448"/>
                    </a:lnTo>
                    <a:lnTo>
                      <a:pt x="44" y="445"/>
                    </a:lnTo>
                    <a:lnTo>
                      <a:pt x="45" y="444"/>
                    </a:lnTo>
                    <a:lnTo>
                      <a:pt x="47" y="439"/>
                    </a:lnTo>
                    <a:lnTo>
                      <a:pt x="51" y="437"/>
                    </a:lnTo>
                    <a:lnTo>
                      <a:pt x="56" y="434"/>
                    </a:lnTo>
                    <a:lnTo>
                      <a:pt x="60" y="431"/>
                    </a:lnTo>
                    <a:lnTo>
                      <a:pt x="63" y="431"/>
                    </a:lnTo>
                    <a:lnTo>
                      <a:pt x="66" y="430"/>
                    </a:lnTo>
                    <a:lnTo>
                      <a:pt x="66" y="428"/>
                    </a:lnTo>
                    <a:lnTo>
                      <a:pt x="69" y="427"/>
                    </a:lnTo>
                    <a:lnTo>
                      <a:pt x="71" y="426"/>
                    </a:lnTo>
                    <a:lnTo>
                      <a:pt x="76" y="424"/>
                    </a:lnTo>
                    <a:lnTo>
                      <a:pt x="76" y="426"/>
                    </a:lnTo>
                    <a:lnTo>
                      <a:pt x="77" y="427"/>
                    </a:lnTo>
                    <a:lnTo>
                      <a:pt x="78" y="426"/>
                    </a:lnTo>
                    <a:lnTo>
                      <a:pt x="78" y="424"/>
                    </a:lnTo>
                    <a:lnTo>
                      <a:pt x="80" y="421"/>
                    </a:lnTo>
                    <a:lnTo>
                      <a:pt x="85" y="417"/>
                    </a:lnTo>
                    <a:lnTo>
                      <a:pt x="87" y="416"/>
                    </a:lnTo>
                    <a:lnTo>
                      <a:pt x="88" y="417"/>
                    </a:lnTo>
                    <a:lnTo>
                      <a:pt x="89" y="417"/>
                    </a:lnTo>
                    <a:lnTo>
                      <a:pt x="91" y="416"/>
                    </a:lnTo>
                    <a:lnTo>
                      <a:pt x="89" y="415"/>
                    </a:lnTo>
                    <a:lnTo>
                      <a:pt x="93" y="412"/>
                    </a:lnTo>
                    <a:lnTo>
                      <a:pt x="95" y="409"/>
                    </a:lnTo>
                    <a:lnTo>
                      <a:pt x="96" y="410"/>
                    </a:lnTo>
                    <a:lnTo>
                      <a:pt x="98" y="412"/>
                    </a:lnTo>
                    <a:lnTo>
                      <a:pt x="99" y="412"/>
                    </a:lnTo>
                    <a:lnTo>
                      <a:pt x="99" y="410"/>
                    </a:lnTo>
                    <a:lnTo>
                      <a:pt x="99" y="409"/>
                    </a:lnTo>
                    <a:lnTo>
                      <a:pt x="98" y="408"/>
                    </a:lnTo>
                    <a:lnTo>
                      <a:pt x="99" y="405"/>
                    </a:lnTo>
                    <a:lnTo>
                      <a:pt x="103" y="402"/>
                    </a:lnTo>
                    <a:lnTo>
                      <a:pt x="103" y="398"/>
                    </a:lnTo>
                    <a:lnTo>
                      <a:pt x="106" y="395"/>
                    </a:lnTo>
                    <a:lnTo>
                      <a:pt x="107" y="395"/>
                    </a:lnTo>
                    <a:lnTo>
                      <a:pt x="111" y="395"/>
                    </a:lnTo>
                    <a:lnTo>
                      <a:pt x="110" y="394"/>
                    </a:lnTo>
                    <a:lnTo>
                      <a:pt x="109" y="391"/>
                    </a:lnTo>
                    <a:lnTo>
                      <a:pt x="109" y="390"/>
                    </a:lnTo>
                    <a:lnTo>
                      <a:pt x="111" y="386"/>
                    </a:lnTo>
                    <a:lnTo>
                      <a:pt x="114" y="383"/>
                    </a:lnTo>
                    <a:lnTo>
                      <a:pt x="121" y="379"/>
                    </a:lnTo>
                    <a:lnTo>
                      <a:pt x="124" y="377"/>
                    </a:lnTo>
                    <a:lnTo>
                      <a:pt x="124" y="376"/>
                    </a:lnTo>
                    <a:lnTo>
                      <a:pt x="127" y="372"/>
                    </a:lnTo>
                    <a:lnTo>
                      <a:pt x="128" y="372"/>
                    </a:lnTo>
                    <a:lnTo>
                      <a:pt x="127" y="372"/>
                    </a:lnTo>
                    <a:lnTo>
                      <a:pt x="121" y="373"/>
                    </a:lnTo>
                    <a:lnTo>
                      <a:pt x="120" y="373"/>
                    </a:lnTo>
                    <a:lnTo>
                      <a:pt x="118" y="376"/>
                    </a:lnTo>
                    <a:lnTo>
                      <a:pt x="113" y="376"/>
                    </a:lnTo>
                    <a:lnTo>
                      <a:pt x="109" y="379"/>
                    </a:lnTo>
                    <a:lnTo>
                      <a:pt x="107" y="377"/>
                    </a:lnTo>
                    <a:lnTo>
                      <a:pt x="103" y="374"/>
                    </a:lnTo>
                    <a:lnTo>
                      <a:pt x="105" y="372"/>
                    </a:lnTo>
                    <a:lnTo>
                      <a:pt x="107" y="369"/>
                    </a:lnTo>
                    <a:lnTo>
                      <a:pt x="111" y="366"/>
                    </a:lnTo>
                    <a:lnTo>
                      <a:pt x="107" y="368"/>
                    </a:lnTo>
                    <a:lnTo>
                      <a:pt x="105" y="369"/>
                    </a:lnTo>
                    <a:lnTo>
                      <a:pt x="103" y="369"/>
                    </a:lnTo>
                    <a:lnTo>
                      <a:pt x="100" y="372"/>
                    </a:lnTo>
                    <a:lnTo>
                      <a:pt x="100" y="373"/>
                    </a:lnTo>
                    <a:lnTo>
                      <a:pt x="98" y="377"/>
                    </a:lnTo>
                    <a:lnTo>
                      <a:pt x="98" y="380"/>
                    </a:lnTo>
                    <a:lnTo>
                      <a:pt x="98" y="383"/>
                    </a:lnTo>
                    <a:lnTo>
                      <a:pt x="95" y="383"/>
                    </a:lnTo>
                    <a:lnTo>
                      <a:pt x="95" y="380"/>
                    </a:lnTo>
                    <a:lnTo>
                      <a:pt x="95" y="377"/>
                    </a:lnTo>
                    <a:lnTo>
                      <a:pt x="93" y="373"/>
                    </a:lnTo>
                    <a:lnTo>
                      <a:pt x="92" y="370"/>
                    </a:lnTo>
                    <a:lnTo>
                      <a:pt x="93" y="369"/>
                    </a:lnTo>
                    <a:lnTo>
                      <a:pt x="92" y="368"/>
                    </a:lnTo>
                    <a:lnTo>
                      <a:pt x="91" y="369"/>
                    </a:lnTo>
                    <a:lnTo>
                      <a:pt x="89" y="372"/>
                    </a:lnTo>
                    <a:lnTo>
                      <a:pt x="87" y="370"/>
                    </a:lnTo>
                    <a:lnTo>
                      <a:pt x="88" y="369"/>
                    </a:lnTo>
                    <a:lnTo>
                      <a:pt x="87" y="366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7" y="363"/>
                    </a:lnTo>
                    <a:lnTo>
                      <a:pt x="87" y="362"/>
                    </a:lnTo>
                    <a:lnTo>
                      <a:pt x="82" y="363"/>
                    </a:lnTo>
                    <a:lnTo>
                      <a:pt x="81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3" y="368"/>
                    </a:lnTo>
                    <a:lnTo>
                      <a:pt x="70" y="370"/>
                    </a:lnTo>
                    <a:lnTo>
                      <a:pt x="69" y="369"/>
                    </a:lnTo>
                    <a:lnTo>
                      <a:pt x="66" y="369"/>
                    </a:lnTo>
                    <a:lnTo>
                      <a:pt x="64" y="368"/>
                    </a:lnTo>
                    <a:lnTo>
                      <a:pt x="64" y="368"/>
                    </a:lnTo>
                    <a:lnTo>
                      <a:pt x="67" y="368"/>
                    </a:lnTo>
                    <a:lnTo>
                      <a:pt x="69" y="366"/>
                    </a:lnTo>
                    <a:lnTo>
                      <a:pt x="71" y="366"/>
                    </a:lnTo>
                    <a:lnTo>
                      <a:pt x="73" y="365"/>
                    </a:lnTo>
                    <a:lnTo>
                      <a:pt x="73" y="362"/>
                    </a:lnTo>
                    <a:lnTo>
                      <a:pt x="73" y="362"/>
                    </a:lnTo>
                    <a:lnTo>
                      <a:pt x="71" y="361"/>
                    </a:lnTo>
                    <a:lnTo>
                      <a:pt x="73" y="359"/>
                    </a:lnTo>
                    <a:lnTo>
                      <a:pt x="76" y="359"/>
                    </a:lnTo>
                    <a:lnTo>
                      <a:pt x="77" y="358"/>
                    </a:lnTo>
                    <a:lnTo>
                      <a:pt x="77" y="357"/>
                    </a:lnTo>
                    <a:lnTo>
                      <a:pt x="76" y="357"/>
                    </a:lnTo>
                    <a:lnTo>
                      <a:pt x="73" y="357"/>
                    </a:lnTo>
                    <a:lnTo>
                      <a:pt x="71" y="357"/>
                    </a:lnTo>
                    <a:lnTo>
                      <a:pt x="71" y="354"/>
                    </a:lnTo>
                    <a:lnTo>
                      <a:pt x="70" y="351"/>
                    </a:lnTo>
                    <a:lnTo>
                      <a:pt x="71" y="350"/>
                    </a:lnTo>
                    <a:lnTo>
                      <a:pt x="73" y="351"/>
                    </a:lnTo>
                    <a:lnTo>
                      <a:pt x="73" y="348"/>
                    </a:lnTo>
                    <a:lnTo>
                      <a:pt x="76" y="347"/>
                    </a:lnTo>
                    <a:lnTo>
                      <a:pt x="78" y="347"/>
                    </a:lnTo>
                    <a:lnTo>
                      <a:pt x="78" y="343"/>
                    </a:lnTo>
                    <a:lnTo>
                      <a:pt x="78" y="341"/>
                    </a:lnTo>
                    <a:lnTo>
                      <a:pt x="78" y="340"/>
                    </a:lnTo>
                    <a:lnTo>
                      <a:pt x="78" y="337"/>
                    </a:lnTo>
                    <a:lnTo>
                      <a:pt x="78" y="334"/>
                    </a:lnTo>
                    <a:lnTo>
                      <a:pt x="78" y="332"/>
                    </a:lnTo>
                    <a:lnTo>
                      <a:pt x="81" y="329"/>
                    </a:lnTo>
                    <a:lnTo>
                      <a:pt x="84" y="325"/>
                    </a:lnTo>
                    <a:lnTo>
                      <a:pt x="84" y="323"/>
                    </a:lnTo>
                    <a:lnTo>
                      <a:pt x="81" y="322"/>
                    </a:lnTo>
                    <a:lnTo>
                      <a:pt x="82" y="321"/>
                    </a:lnTo>
                    <a:lnTo>
                      <a:pt x="85" y="318"/>
                    </a:lnTo>
                    <a:lnTo>
                      <a:pt x="91" y="314"/>
                    </a:lnTo>
                    <a:lnTo>
                      <a:pt x="93" y="312"/>
                    </a:lnTo>
                    <a:lnTo>
                      <a:pt x="91" y="312"/>
                    </a:lnTo>
                    <a:lnTo>
                      <a:pt x="85" y="316"/>
                    </a:lnTo>
                    <a:lnTo>
                      <a:pt x="81" y="319"/>
                    </a:lnTo>
                    <a:lnTo>
                      <a:pt x="78" y="321"/>
                    </a:lnTo>
                    <a:lnTo>
                      <a:pt x="78" y="322"/>
                    </a:lnTo>
                    <a:lnTo>
                      <a:pt x="80" y="323"/>
                    </a:lnTo>
                    <a:lnTo>
                      <a:pt x="78" y="326"/>
                    </a:lnTo>
                    <a:lnTo>
                      <a:pt x="76" y="330"/>
                    </a:lnTo>
                    <a:lnTo>
                      <a:pt x="74" y="332"/>
                    </a:lnTo>
                    <a:lnTo>
                      <a:pt x="73" y="330"/>
                    </a:lnTo>
                    <a:lnTo>
                      <a:pt x="70" y="332"/>
                    </a:lnTo>
                    <a:lnTo>
                      <a:pt x="66" y="333"/>
                    </a:lnTo>
                    <a:lnTo>
                      <a:pt x="63" y="333"/>
                    </a:lnTo>
                    <a:lnTo>
                      <a:pt x="55" y="329"/>
                    </a:lnTo>
                    <a:lnTo>
                      <a:pt x="55" y="327"/>
                    </a:lnTo>
                    <a:lnTo>
                      <a:pt x="58" y="327"/>
                    </a:lnTo>
                    <a:lnTo>
                      <a:pt x="58" y="326"/>
                    </a:lnTo>
                    <a:lnTo>
                      <a:pt x="56" y="323"/>
                    </a:lnTo>
                    <a:lnTo>
                      <a:pt x="56" y="322"/>
                    </a:lnTo>
                    <a:lnTo>
                      <a:pt x="55" y="321"/>
                    </a:lnTo>
                    <a:lnTo>
                      <a:pt x="55" y="316"/>
                    </a:lnTo>
                    <a:lnTo>
                      <a:pt x="53" y="315"/>
                    </a:lnTo>
                    <a:lnTo>
                      <a:pt x="52" y="314"/>
                    </a:lnTo>
                    <a:lnTo>
                      <a:pt x="53" y="310"/>
                    </a:lnTo>
                    <a:lnTo>
                      <a:pt x="55" y="308"/>
                    </a:lnTo>
                    <a:lnTo>
                      <a:pt x="53" y="308"/>
                    </a:lnTo>
                    <a:lnTo>
                      <a:pt x="52" y="305"/>
                    </a:lnTo>
                    <a:lnTo>
                      <a:pt x="52" y="304"/>
                    </a:lnTo>
                    <a:lnTo>
                      <a:pt x="55" y="304"/>
                    </a:lnTo>
                    <a:lnTo>
                      <a:pt x="58" y="303"/>
                    </a:lnTo>
                    <a:lnTo>
                      <a:pt x="58" y="301"/>
                    </a:lnTo>
                    <a:lnTo>
                      <a:pt x="60" y="300"/>
                    </a:lnTo>
                    <a:lnTo>
                      <a:pt x="62" y="298"/>
                    </a:lnTo>
                    <a:lnTo>
                      <a:pt x="63" y="301"/>
                    </a:lnTo>
                    <a:lnTo>
                      <a:pt x="67" y="301"/>
                    </a:lnTo>
                    <a:lnTo>
                      <a:pt x="69" y="304"/>
                    </a:lnTo>
                    <a:lnTo>
                      <a:pt x="70" y="303"/>
                    </a:lnTo>
                    <a:lnTo>
                      <a:pt x="71" y="304"/>
                    </a:lnTo>
                    <a:lnTo>
                      <a:pt x="71" y="307"/>
                    </a:lnTo>
                    <a:lnTo>
                      <a:pt x="73" y="307"/>
                    </a:lnTo>
                    <a:lnTo>
                      <a:pt x="77" y="307"/>
                    </a:lnTo>
                    <a:lnTo>
                      <a:pt x="76" y="304"/>
                    </a:lnTo>
                    <a:lnTo>
                      <a:pt x="74" y="301"/>
                    </a:lnTo>
                    <a:lnTo>
                      <a:pt x="76" y="300"/>
                    </a:lnTo>
                    <a:lnTo>
                      <a:pt x="76" y="297"/>
                    </a:lnTo>
                    <a:lnTo>
                      <a:pt x="80" y="293"/>
                    </a:lnTo>
                    <a:lnTo>
                      <a:pt x="82" y="293"/>
                    </a:lnTo>
                    <a:lnTo>
                      <a:pt x="84" y="290"/>
                    </a:lnTo>
                    <a:lnTo>
                      <a:pt x="82" y="292"/>
                    </a:lnTo>
                    <a:lnTo>
                      <a:pt x="78" y="292"/>
                    </a:lnTo>
                    <a:lnTo>
                      <a:pt x="76" y="294"/>
                    </a:lnTo>
                    <a:lnTo>
                      <a:pt x="76" y="298"/>
                    </a:lnTo>
                    <a:lnTo>
                      <a:pt x="73" y="300"/>
                    </a:lnTo>
                    <a:lnTo>
                      <a:pt x="70" y="301"/>
                    </a:lnTo>
                    <a:lnTo>
                      <a:pt x="67" y="298"/>
                    </a:lnTo>
                    <a:lnTo>
                      <a:pt x="64" y="298"/>
                    </a:lnTo>
                    <a:lnTo>
                      <a:pt x="64" y="297"/>
                    </a:lnTo>
                    <a:lnTo>
                      <a:pt x="64" y="296"/>
                    </a:lnTo>
                    <a:lnTo>
                      <a:pt x="63" y="296"/>
                    </a:lnTo>
                    <a:lnTo>
                      <a:pt x="62" y="297"/>
                    </a:lnTo>
                    <a:lnTo>
                      <a:pt x="59" y="297"/>
                    </a:lnTo>
                    <a:lnTo>
                      <a:pt x="59" y="297"/>
                    </a:lnTo>
                    <a:lnTo>
                      <a:pt x="59" y="296"/>
                    </a:lnTo>
                    <a:lnTo>
                      <a:pt x="60" y="294"/>
                    </a:lnTo>
                    <a:lnTo>
                      <a:pt x="60" y="292"/>
                    </a:lnTo>
                    <a:lnTo>
                      <a:pt x="60" y="290"/>
                    </a:lnTo>
                    <a:lnTo>
                      <a:pt x="59" y="292"/>
                    </a:lnTo>
                    <a:lnTo>
                      <a:pt x="56" y="292"/>
                    </a:lnTo>
                    <a:lnTo>
                      <a:pt x="56" y="290"/>
                    </a:lnTo>
                    <a:lnTo>
                      <a:pt x="58" y="287"/>
                    </a:lnTo>
                    <a:lnTo>
                      <a:pt x="58" y="286"/>
                    </a:lnTo>
                    <a:lnTo>
                      <a:pt x="58" y="282"/>
                    </a:lnTo>
                    <a:lnTo>
                      <a:pt x="55" y="279"/>
                    </a:lnTo>
                    <a:lnTo>
                      <a:pt x="55" y="276"/>
                    </a:lnTo>
                    <a:lnTo>
                      <a:pt x="59" y="274"/>
                    </a:lnTo>
                    <a:lnTo>
                      <a:pt x="59" y="271"/>
                    </a:lnTo>
                    <a:lnTo>
                      <a:pt x="60" y="271"/>
                    </a:lnTo>
                    <a:lnTo>
                      <a:pt x="62" y="274"/>
                    </a:lnTo>
                    <a:lnTo>
                      <a:pt x="63" y="272"/>
                    </a:lnTo>
                    <a:lnTo>
                      <a:pt x="64" y="271"/>
                    </a:lnTo>
                    <a:lnTo>
                      <a:pt x="62" y="268"/>
                    </a:lnTo>
                    <a:lnTo>
                      <a:pt x="62" y="267"/>
                    </a:lnTo>
                    <a:lnTo>
                      <a:pt x="64" y="268"/>
                    </a:lnTo>
                    <a:lnTo>
                      <a:pt x="67" y="268"/>
                    </a:lnTo>
                    <a:lnTo>
                      <a:pt x="69" y="267"/>
                    </a:lnTo>
                    <a:lnTo>
                      <a:pt x="70" y="263"/>
                    </a:lnTo>
                    <a:lnTo>
                      <a:pt x="76" y="257"/>
                    </a:lnTo>
                    <a:lnTo>
                      <a:pt x="77" y="257"/>
                    </a:lnTo>
                    <a:lnTo>
                      <a:pt x="78" y="257"/>
                    </a:lnTo>
                    <a:lnTo>
                      <a:pt x="80" y="253"/>
                    </a:lnTo>
                    <a:lnTo>
                      <a:pt x="84" y="250"/>
                    </a:lnTo>
                    <a:lnTo>
                      <a:pt x="85" y="249"/>
                    </a:lnTo>
                    <a:lnTo>
                      <a:pt x="88" y="251"/>
                    </a:lnTo>
                    <a:lnTo>
                      <a:pt x="88" y="254"/>
                    </a:lnTo>
                    <a:lnTo>
                      <a:pt x="89" y="254"/>
                    </a:lnTo>
                    <a:lnTo>
                      <a:pt x="91" y="253"/>
                    </a:lnTo>
                    <a:lnTo>
                      <a:pt x="89" y="251"/>
                    </a:lnTo>
                    <a:lnTo>
                      <a:pt x="89" y="249"/>
                    </a:lnTo>
                    <a:lnTo>
                      <a:pt x="91" y="249"/>
                    </a:lnTo>
                    <a:lnTo>
                      <a:pt x="95" y="249"/>
                    </a:lnTo>
                    <a:lnTo>
                      <a:pt x="98" y="251"/>
                    </a:lnTo>
                    <a:lnTo>
                      <a:pt x="98" y="253"/>
                    </a:lnTo>
                    <a:lnTo>
                      <a:pt x="99" y="251"/>
                    </a:lnTo>
                    <a:lnTo>
                      <a:pt x="102" y="247"/>
                    </a:lnTo>
                    <a:lnTo>
                      <a:pt x="102" y="243"/>
                    </a:lnTo>
                    <a:lnTo>
                      <a:pt x="103" y="242"/>
                    </a:lnTo>
                    <a:lnTo>
                      <a:pt x="106" y="242"/>
                    </a:lnTo>
                    <a:lnTo>
                      <a:pt x="109" y="239"/>
                    </a:lnTo>
                    <a:lnTo>
                      <a:pt x="113" y="239"/>
                    </a:lnTo>
                    <a:lnTo>
                      <a:pt x="116" y="240"/>
                    </a:lnTo>
                    <a:lnTo>
                      <a:pt x="118" y="240"/>
                    </a:lnTo>
                    <a:lnTo>
                      <a:pt x="120" y="239"/>
                    </a:lnTo>
                    <a:lnTo>
                      <a:pt x="125" y="236"/>
                    </a:lnTo>
                    <a:lnTo>
                      <a:pt x="127" y="235"/>
                    </a:lnTo>
                    <a:lnTo>
                      <a:pt x="131" y="232"/>
                    </a:lnTo>
                    <a:lnTo>
                      <a:pt x="132" y="229"/>
                    </a:lnTo>
                    <a:lnTo>
                      <a:pt x="134" y="228"/>
                    </a:lnTo>
                    <a:lnTo>
                      <a:pt x="135" y="231"/>
                    </a:lnTo>
                    <a:lnTo>
                      <a:pt x="136" y="232"/>
                    </a:lnTo>
                    <a:lnTo>
                      <a:pt x="138" y="232"/>
                    </a:lnTo>
                    <a:lnTo>
                      <a:pt x="142" y="233"/>
                    </a:lnTo>
                    <a:lnTo>
                      <a:pt x="145" y="235"/>
                    </a:lnTo>
                    <a:lnTo>
                      <a:pt x="146" y="233"/>
                    </a:lnTo>
                    <a:lnTo>
                      <a:pt x="149" y="231"/>
                    </a:lnTo>
                    <a:lnTo>
                      <a:pt x="152" y="231"/>
                    </a:lnTo>
                    <a:lnTo>
                      <a:pt x="153" y="231"/>
                    </a:lnTo>
                    <a:lnTo>
                      <a:pt x="156" y="229"/>
                    </a:lnTo>
                    <a:lnTo>
                      <a:pt x="158" y="225"/>
                    </a:lnTo>
                    <a:lnTo>
                      <a:pt x="158" y="222"/>
                    </a:lnTo>
                    <a:lnTo>
                      <a:pt x="158" y="221"/>
                    </a:lnTo>
                    <a:lnTo>
                      <a:pt x="158" y="220"/>
                    </a:lnTo>
                    <a:lnTo>
                      <a:pt x="158" y="218"/>
                    </a:lnTo>
                    <a:lnTo>
                      <a:pt x="160" y="216"/>
                    </a:lnTo>
                    <a:lnTo>
                      <a:pt x="160" y="213"/>
                    </a:lnTo>
                    <a:lnTo>
                      <a:pt x="165" y="209"/>
                    </a:lnTo>
                    <a:lnTo>
                      <a:pt x="165" y="204"/>
                    </a:lnTo>
                    <a:lnTo>
                      <a:pt x="164" y="203"/>
                    </a:lnTo>
                    <a:lnTo>
                      <a:pt x="160" y="203"/>
                    </a:lnTo>
                    <a:lnTo>
                      <a:pt x="160" y="202"/>
                    </a:lnTo>
                    <a:lnTo>
                      <a:pt x="164" y="199"/>
                    </a:lnTo>
                    <a:lnTo>
                      <a:pt x="165" y="199"/>
                    </a:lnTo>
                    <a:lnTo>
                      <a:pt x="167" y="200"/>
                    </a:lnTo>
                    <a:lnTo>
                      <a:pt x="171" y="200"/>
                    </a:lnTo>
                    <a:lnTo>
                      <a:pt x="172" y="196"/>
                    </a:lnTo>
                    <a:lnTo>
                      <a:pt x="171" y="195"/>
                    </a:lnTo>
                    <a:lnTo>
                      <a:pt x="171" y="193"/>
                    </a:lnTo>
                    <a:lnTo>
                      <a:pt x="174" y="192"/>
                    </a:lnTo>
                    <a:lnTo>
                      <a:pt x="175" y="189"/>
                    </a:lnTo>
                    <a:lnTo>
                      <a:pt x="174" y="191"/>
                    </a:lnTo>
                    <a:lnTo>
                      <a:pt x="171" y="191"/>
                    </a:lnTo>
                    <a:lnTo>
                      <a:pt x="167" y="193"/>
                    </a:lnTo>
                    <a:lnTo>
                      <a:pt x="165" y="193"/>
                    </a:lnTo>
                    <a:lnTo>
                      <a:pt x="164" y="192"/>
                    </a:lnTo>
                    <a:lnTo>
                      <a:pt x="163" y="192"/>
                    </a:lnTo>
                    <a:lnTo>
                      <a:pt x="161" y="195"/>
                    </a:lnTo>
                    <a:lnTo>
                      <a:pt x="157" y="195"/>
                    </a:lnTo>
                    <a:lnTo>
                      <a:pt x="152" y="198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3" y="203"/>
                    </a:lnTo>
                    <a:lnTo>
                      <a:pt x="142" y="203"/>
                    </a:lnTo>
                    <a:lnTo>
                      <a:pt x="142" y="200"/>
                    </a:lnTo>
                    <a:lnTo>
                      <a:pt x="145" y="198"/>
                    </a:lnTo>
                    <a:lnTo>
                      <a:pt x="145" y="196"/>
                    </a:lnTo>
                    <a:lnTo>
                      <a:pt x="142" y="195"/>
                    </a:lnTo>
                    <a:lnTo>
                      <a:pt x="142" y="196"/>
                    </a:lnTo>
                    <a:lnTo>
                      <a:pt x="142" y="200"/>
                    </a:lnTo>
                    <a:lnTo>
                      <a:pt x="140" y="202"/>
                    </a:lnTo>
                    <a:lnTo>
                      <a:pt x="139" y="200"/>
                    </a:lnTo>
                    <a:lnTo>
                      <a:pt x="138" y="198"/>
                    </a:lnTo>
                    <a:lnTo>
                      <a:pt x="136" y="196"/>
                    </a:lnTo>
                    <a:lnTo>
                      <a:pt x="129" y="195"/>
                    </a:lnTo>
                    <a:lnTo>
                      <a:pt x="127" y="193"/>
                    </a:lnTo>
                    <a:lnTo>
                      <a:pt x="124" y="195"/>
                    </a:lnTo>
                    <a:lnTo>
                      <a:pt x="120" y="198"/>
                    </a:lnTo>
                    <a:lnTo>
                      <a:pt x="118" y="198"/>
                    </a:lnTo>
                    <a:lnTo>
                      <a:pt x="116" y="193"/>
                    </a:lnTo>
                    <a:lnTo>
                      <a:pt x="111" y="192"/>
                    </a:lnTo>
                    <a:lnTo>
                      <a:pt x="106" y="186"/>
                    </a:lnTo>
                    <a:lnTo>
                      <a:pt x="106" y="184"/>
                    </a:lnTo>
                    <a:lnTo>
                      <a:pt x="106" y="180"/>
                    </a:lnTo>
                    <a:lnTo>
                      <a:pt x="109" y="177"/>
                    </a:lnTo>
                    <a:lnTo>
                      <a:pt x="111" y="174"/>
                    </a:lnTo>
                    <a:lnTo>
                      <a:pt x="111" y="171"/>
                    </a:lnTo>
                    <a:lnTo>
                      <a:pt x="110" y="171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111" y="166"/>
                    </a:lnTo>
                    <a:lnTo>
                      <a:pt x="114" y="169"/>
                    </a:lnTo>
                    <a:lnTo>
                      <a:pt x="116" y="169"/>
                    </a:lnTo>
                    <a:lnTo>
                      <a:pt x="118" y="166"/>
                    </a:lnTo>
                    <a:lnTo>
                      <a:pt x="120" y="166"/>
                    </a:lnTo>
                    <a:lnTo>
                      <a:pt x="121" y="167"/>
                    </a:lnTo>
                    <a:lnTo>
                      <a:pt x="124" y="169"/>
                    </a:lnTo>
                    <a:lnTo>
                      <a:pt x="125" y="171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27" y="169"/>
                    </a:lnTo>
                    <a:lnTo>
                      <a:pt x="124" y="169"/>
                    </a:lnTo>
                    <a:lnTo>
                      <a:pt x="124" y="166"/>
                    </a:lnTo>
                    <a:lnTo>
                      <a:pt x="121" y="164"/>
                    </a:lnTo>
                    <a:lnTo>
                      <a:pt x="118" y="160"/>
                    </a:lnTo>
                    <a:lnTo>
                      <a:pt x="114" y="159"/>
                    </a:lnTo>
                    <a:lnTo>
                      <a:pt x="110" y="153"/>
                    </a:lnTo>
                    <a:lnTo>
                      <a:pt x="107" y="149"/>
                    </a:lnTo>
                    <a:lnTo>
                      <a:pt x="107" y="148"/>
                    </a:lnTo>
                    <a:lnTo>
                      <a:pt x="109" y="145"/>
                    </a:lnTo>
                    <a:lnTo>
                      <a:pt x="111" y="144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11" y="146"/>
                    </a:lnTo>
                    <a:lnTo>
                      <a:pt x="114" y="145"/>
                    </a:lnTo>
                    <a:lnTo>
                      <a:pt x="118" y="142"/>
                    </a:lnTo>
                    <a:lnTo>
                      <a:pt x="121" y="142"/>
                    </a:lnTo>
                    <a:lnTo>
                      <a:pt x="121" y="141"/>
                    </a:lnTo>
                    <a:lnTo>
                      <a:pt x="124" y="138"/>
                    </a:lnTo>
                    <a:lnTo>
                      <a:pt x="127" y="138"/>
                    </a:lnTo>
                    <a:lnTo>
                      <a:pt x="127" y="139"/>
                    </a:lnTo>
                    <a:lnTo>
                      <a:pt x="129" y="139"/>
                    </a:lnTo>
                    <a:lnTo>
                      <a:pt x="129" y="138"/>
                    </a:lnTo>
                    <a:lnTo>
                      <a:pt x="131" y="137"/>
                    </a:lnTo>
                    <a:lnTo>
                      <a:pt x="136" y="135"/>
                    </a:lnTo>
                    <a:lnTo>
                      <a:pt x="140" y="137"/>
                    </a:lnTo>
                    <a:lnTo>
                      <a:pt x="143" y="137"/>
                    </a:lnTo>
                    <a:lnTo>
                      <a:pt x="145" y="138"/>
                    </a:lnTo>
                    <a:lnTo>
                      <a:pt x="147" y="138"/>
                    </a:lnTo>
                    <a:lnTo>
                      <a:pt x="149" y="139"/>
                    </a:lnTo>
                    <a:lnTo>
                      <a:pt x="149" y="138"/>
                    </a:lnTo>
                    <a:lnTo>
                      <a:pt x="146" y="135"/>
                    </a:lnTo>
                    <a:lnTo>
                      <a:pt x="145" y="134"/>
                    </a:lnTo>
                    <a:lnTo>
                      <a:pt x="146" y="133"/>
                    </a:lnTo>
                    <a:lnTo>
                      <a:pt x="154" y="130"/>
                    </a:lnTo>
                    <a:lnTo>
                      <a:pt x="156" y="130"/>
                    </a:lnTo>
                    <a:lnTo>
                      <a:pt x="158" y="131"/>
                    </a:lnTo>
                    <a:lnTo>
                      <a:pt x="161" y="131"/>
                    </a:lnTo>
                    <a:lnTo>
                      <a:pt x="165" y="128"/>
                    </a:lnTo>
                    <a:lnTo>
                      <a:pt x="167" y="128"/>
                    </a:lnTo>
                    <a:lnTo>
                      <a:pt x="169" y="130"/>
                    </a:lnTo>
                    <a:lnTo>
                      <a:pt x="172" y="133"/>
                    </a:lnTo>
                    <a:lnTo>
                      <a:pt x="174" y="135"/>
                    </a:lnTo>
                    <a:lnTo>
                      <a:pt x="171" y="137"/>
                    </a:lnTo>
                    <a:lnTo>
                      <a:pt x="169" y="137"/>
                    </a:lnTo>
                    <a:lnTo>
                      <a:pt x="167" y="141"/>
                    </a:lnTo>
                    <a:lnTo>
                      <a:pt x="165" y="142"/>
                    </a:lnTo>
                    <a:lnTo>
                      <a:pt x="165" y="144"/>
                    </a:lnTo>
                    <a:lnTo>
                      <a:pt x="165" y="145"/>
                    </a:lnTo>
                    <a:lnTo>
                      <a:pt x="165" y="148"/>
                    </a:lnTo>
                    <a:lnTo>
                      <a:pt x="167" y="149"/>
                    </a:lnTo>
                    <a:lnTo>
                      <a:pt x="169" y="148"/>
                    </a:lnTo>
                    <a:lnTo>
                      <a:pt x="171" y="149"/>
                    </a:lnTo>
                    <a:lnTo>
                      <a:pt x="171" y="151"/>
                    </a:lnTo>
                    <a:lnTo>
                      <a:pt x="174" y="151"/>
                    </a:lnTo>
                    <a:lnTo>
                      <a:pt x="175" y="151"/>
                    </a:lnTo>
                    <a:lnTo>
                      <a:pt x="176" y="151"/>
                    </a:lnTo>
                    <a:lnTo>
                      <a:pt x="176" y="153"/>
                    </a:lnTo>
                    <a:lnTo>
                      <a:pt x="179" y="155"/>
                    </a:lnTo>
                    <a:lnTo>
                      <a:pt x="182" y="155"/>
                    </a:lnTo>
                    <a:lnTo>
                      <a:pt x="183" y="155"/>
                    </a:lnTo>
                    <a:lnTo>
                      <a:pt x="183" y="157"/>
                    </a:lnTo>
                    <a:lnTo>
                      <a:pt x="186" y="156"/>
                    </a:lnTo>
                    <a:lnTo>
                      <a:pt x="189" y="155"/>
                    </a:lnTo>
                    <a:lnTo>
                      <a:pt x="189" y="153"/>
                    </a:lnTo>
                    <a:lnTo>
                      <a:pt x="193" y="149"/>
                    </a:lnTo>
                    <a:lnTo>
                      <a:pt x="194" y="149"/>
                    </a:lnTo>
                    <a:lnTo>
                      <a:pt x="196" y="149"/>
                    </a:lnTo>
                    <a:lnTo>
                      <a:pt x="197" y="151"/>
                    </a:lnTo>
                    <a:lnTo>
                      <a:pt x="197" y="152"/>
                    </a:lnTo>
                    <a:lnTo>
                      <a:pt x="194" y="156"/>
                    </a:lnTo>
                    <a:lnTo>
                      <a:pt x="197" y="155"/>
                    </a:lnTo>
                    <a:lnTo>
                      <a:pt x="200" y="152"/>
                    </a:lnTo>
                    <a:lnTo>
                      <a:pt x="200" y="148"/>
                    </a:lnTo>
                    <a:lnTo>
                      <a:pt x="199" y="144"/>
                    </a:lnTo>
                    <a:lnTo>
                      <a:pt x="196" y="144"/>
                    </a:lnTo>
                    <a:lnTo>
                      <a:pt x="194" y="142"/>
                    </a:lnTo>
                    <a:lnTo>
                      <a:pt x="193" y="142"/>
                    </a:lnTo>
                    <a:lnTo>
                      <a:pt x="192" y="145"/>
                    </a:lnTo>
                    <a:lnTo>
                      <a:pt x="192" y="144"/>
                    </a:lnTo>
                    <a:lnTo>
                      <a:pt x="193" y="141"/>
                    </a:lnTo>
                    <a:lnTo>
                      <a:pt x="194" y="135"/>
                    </a:lnTo>
                    <a:lnTo>
                      <a:pt x="194" y="128"/>
                    </a:lnTo>
                    <a:lnTo>
                      <a:pt x="197" y="126"/>
                    </a:lnTo>
                    <a:lnTo>
                      <a:pt x="199" y="126"/>
                    </a:lnTo>
                    <a:lnTo>
                      <a:pt x="199" y="128"/>
                    </a:lnTo>
                    <a:lnTo>
                      <a:pt x="196" y="135"/>
                    </a:lnTo>
                    <a:lnTo>
                      <a:pt x="196" y="139"/>
                    </a:lnTo>
                    <a:lnTo>
                      <a:pt x="199" y="142"/>
                    </a:lnTo>
                    <a:lnTo>
                      <a:pt x="200" y="142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5" y="148"/>
                    </a:lnTo>
                    <a:lnTo>
                      <a:pt x="208" y="149"/>
                    </a:lnTo>
                    <a:lnTo>
                      <a:pt x="210" y="148"/>
                    </a:lnTo>
                    <a:lnTo>
                      <a:pt x="212" y="149"/>
                    </a:lnTo>
                    <a:lnTo>
                      <a:pt x="212" y="151"/>
                    </a:lnTo>
                    <a:lnTo>
                      <a:pt x="216" y="151"/>
                    </a:lnTo>
                    <a:lnTo>
                      <a:pt x="218" y="148"/>
                    </a:lnTo>
                    <a:lnTo>
                      <a:pt x="216" y="145"/>
                    </a:lnTo>
                    <a:lnTo>
                      <a:pt x="221" y="144"/>
                    </a:lnTo>
                    <a:lnTo>
                      <a:pt x="216" y="141"/>
                    </a:lnTo>
                    <a:lnTo>
                      <a:pt x="212" y="139"/>
                    </a:lnTo>
                    <a:lnTo>
                      <a:pt x="210" y="141"/>
                    </a:lnTo>
                    <a:lnTo>
                      <a:pt x="208" y="139"/>
                    </a:lnTo>
                    <a:lnTo>
                      <a:pt x="205" y="138"/>
                    </a:lnTo>
                    <a:lnTo>
                      <a:pt x="203" y="139"/>
                    </a:lnTo>
                    <a:lnTo>
                      <a:pt x="201" y="141"/>
                    </a:lnTo>
                    <a:lnTo>
                      <a:pt x="200" y="139"/>
                    </a:lnTo>
                    <a:lnTo>
                      <a:pt x="200" y="137"/>
                    </a:lnTo>
                    <a:lnTo>
                      <a:pt x="200" y="130"/>
                    </a:lnTo>
                    <a:lnTo>
                      <a:pt x="200" y="128"/>
                    </a:lnTo>
                    <a:lnTo>
                      <a:pt x="203" y="128"/>
                    </a:lnTo>
                    <a:lnTo>
                      <a:pt x="205" y="127"/>
                    </a:lnTo>
                    <a:lnTo>
                      <a:pt x="199" y="122"/>
                    </a:lnTo>
                    <a:lnTo>
                      <a:pt x="199" y="120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6" y="119"/>
                    </a:lnTo>
                    <a:lnTo>
                      <a:pt x="196" y="122"/>
                    </a:lnTo>
                    <a:lnTo>
                      <a:pt x="193" y="120"/>
                    </a:lnTo>
                    <a:lnTo>
                      <a:pt x="187" y="115"/>
                    </a:lnTo>
                    <a:lnTo>
                      <a:pt x="187" y="113"/>
                    </a:lnTo>
                    <a:lnTo>
                      <a:pt x="190" y="110"/>
                    </a:lnTo>
                    <a:lnTo>
                      <a:pt x="193" y="105"/>
                    </a:lnTo>
                    <a:lnTo>
                      <a:pt x="193" y="97"/>
                    </a:lnTo>
                    <a:lnTo>
                      <a:pt x="192" y="88"/>
                    </a:lnTo>
                    <a:lnTo>
                      <a:pt x="189" y="80"/>
                    </a:lnTo>
                    <a:lnTo>
                      <a:pt x="186" y="69"/>
                    </a:lnTo>
                    <a:lnTo>
                      <a:pt x="183" y="63"/>
                    </a:lnTo>
                    <a:lnTo>
                      <a:pt x="185" y="62"/>
                    </a:lnTo>
                    <a:lnTo>
                      <a:pt x="186" y="63"/>
                    </a:lnTo>
                    <a:lnTo>
                      <a:pt x="189" y="63"/>
                    </a:lnTo>
                    <a:lnTo>
                      <a:pt x="190" y="61"/>
                    </a:lnTo>
                    <a:lnTo>
                      <a:pt x="193" y="58"/>
                    </a:lnTo>
                    <a:lnTo>
                      <a:pt x="194" y="55"/>
                    </a:lnTo>
                    <a:lnTo>
                      <a:pt x="199" y="50"/>
                    </a:lnTo>
                    <a:lnTo>
                      <a:pt x="201" y="47"/>
                    </a:lnTo>
                    <a:lnTo>
                      <a:pt x="203" y="45"/>
                    </a:lnTo>
                    <a:lnTo>
                      <a:pt x="207" y="48"/>
                    </a:lnTo>
                    <a:lnTo>
                      <a:pt x="210" y="50"/>
                    </a:lnTo>
                    <a:lnTo>
                      <a:pt x="214" y="51"/>
                    </a:lnTo>
                    <a:lnTo>
                      <a:pt x="218" y="52"/>
                    </a:lnTo>
                    <a:lnTo>
                      <a:pt x="219" y="54"/>
                    </a:lnTo>
                    <a:lnTo>
                      <a:pt x="223" y="54"/>
                    </a:lnTo>
                    <a:lnTo>
                      <a:pt x="228" y="51"/>
                    </a:lnTo>
                    <a:lnTo>
                      <a:pt x="230" y="51"/>
                    </a:lnTo>
                    <a:lnTo>
                      <a:pt x="234" y="48"/>
                    </a:lnTo>
                    <a:lnTo>
                      <a:pt x="237" y="48"/>
                    </a:lnTo>
                    <a:lnTo>
                      <a:pt x="241" y="45"/>
                    </a:lnTo>
                    <a:lnTo>
                      <a:pt x="248" y="40"/>
                    </a:lnTo>
                    <a:lnTo>
                      <a:pt x="254" y="36"/>
                    </a:lnTo>
                    <a:lnTo>
                      <a:pt x="258" y="32"/>
                    </a:lnTo>
                    <a:lnTo>
                      <a:pt x="266" y="28"/>
                    </a:lnTo>
                    <a:lnTo>
                      <a:pt x="273" y="22"/>
                    </a:lnTo>
                    <a:lnTo>
                      <a:pt x="279" y="19"/>
                    </a:lnTo>
                    <a:lnTo>
                      <a:pt x="283" y="21"/>
                    </a:lnTo>
                    <a:lnTo>
                      <a:pt x="287" y="21"/>
                    </a:lnTo>
                    <a:lnTo>
                      <a:pt x="288" y="21"/>
                    </a:lnTo>
                    <a:lnTo>
                      <a:pt x="287" y="18"/>
                    </a:lnTo>
                    <a:lnTo>
                      <a:pt x="283" y="16"/>
                    </a:lnTo>
                    <a:lnTo>
                      <a:pt x="283" y="15"/>
                    </a:lnTo>
                    <a:lnTo>
                      <a:pt x="284" y="15"/>
                    </a:lnTo>
                    <a:lnTo>
                      <a:pt x="287" y="16"/>
                    </a:lnTo>
                    <a:lnTo>
                      <a:pt x="290" y="19"/>
                    </a:lnTo>
                    <a:lnTo>
                      <a:pt x="291" y="21"/>
                    </a:lnTo>
                    <a:lnTo>
                      <a:pt x="294" y="21"/>
                    </a:lnTo>
                    <a:lnTo>
                      <a:pt x="301" y="16"/>
                    </a:lnTo>
                    <a:lnTo>
                      <a:pt x="302" y="18"/>
                    </a:lnTo>
                    <a:lnTo>
                      <a:pt x="302" y="19"/>
                    </a:lnTo>
                    <a:lnTo>
                      <a:pt x="298" y="25"/>
                    </a:lnTo>
                    <a:lnTo>
                      <a:pt x="297" y="29"/>
                    </a:lnTo>
                    <a:lnTo>
                      <a:pt x="297" y="30"/>
                    </a:lnTo>
                    <a:lnTo>
                      <a:pt x="298" y="30"/>
                    </a:lnTo>
                    <a:lnTo>
                      <a:pt x="299" y="26"/>
                    </a:lnTo>
                    <a:lnTo>
                      <a:pt x="302" y="19"/>
                    </a:lnTo>
                    <a:lnTo>
                      <a:pt x="306" y="16"/>
                    </a:lnTo>
                    <a:lnTo>
                      <a:pt x="309" y="16"/>
                    </a:lnTo>
                    <a:lnTo>
                      <a:pt x="310" y="15"/>
                    </a:lnTo>
                    <a:lnTo>
                      <a:pt x="308" y="15"/>
                    </a:lnTo>
                    <a:lnTo>
                      <a:pt x="308" y="12"/>
                    </a:lnTo>
                    <a:lnTo>
                      <a:pt x="309" y="10"/>
                    </a:lnTo>
                    <a:lnTo>
                      <a:pt x="312" y="8"/>
                    </a:lnTo>
                    <a:lnTo>
                      <a:pt x="317" y="5"/>
                    </a:lnTo>
                    <a:lnTo>
                      <a:pt x="320" y="4"/>
                    </a:lnTo>
                    <a:lnTo>
                      <a:pt x="321" y="5"/>
                    </a:lnTo>
                    <a:lnTo>
                      <a:pt x="319" y="7"/>
                    </a:lnTo>
                    <a:lnTo>
                      <a:pt x="319" y="8"/>
                    </a:lnTo>
                    <a:lnTo>
                      <a:pt x="320" y="10"/>
                    </a:lnTo>
                    <a:lnTo>
                      <a:pt x="321" y="10"/>
                    </a:lnTo>
                    <a:lnTo>
                      <a:pt x="321" y="7"/>
                    </a:lnTo>
                    <a:lnTo>
                      <a:pt x="324" y="7"/>
                    </a:lnTo>
                    <a:lnTo>
                      <a:pt x="327" y="8"/>
                    </a:lnTo>
                    <a:lnTo>
                      <a:pt x="328" y="10"/>
                    </a:lnTo>
                    <a:lnTo>
                      <a:pt x="328" y="7"/>
                    </a:lnTo>
                    <a:lnTo>
                      <a:pt x="330" y="8"/>
                    </a:lnTo>
                    <a:lnTo>
                      <a:pt x="334" y="11"/>
                    </a:lnTo>
                    <a:lnTo>
                      <a:pt x="339" y="11"/>
                    </a:lnTo>
                    <a:lnTo>
                      <a:pt x="344" y="10"/>
                    </a:lnTo>
                    <a:lnTo>
                      <a:pt x="349" y="5"/>
                    </a:lnTo>
                    <a:lnTo>
                      <a:pt x="352" y="3"/>
                    </a:lnTo>
                    <a:lnTo>
                      <a:pt x="355" y="3"/>
                    </a:lnTo>
                    <a:lnTo>
                      <a:pt x="356" y="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3" name="Freeform 83"/>
              <p:cNvSpPr>
                <a:spLocks/>
              </p:cNvSpPr>
              <p:nvPr/>
            </p:nvSpPr>
            <p:spPr bwMode="auto">
              <a:xfrm>
                <a:off x="1166653" y="2598469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4" name="Freeform 84"/>
              <p:cNvSpPr>
                <a:spLocks/>
              </p:cNvSpPr>
              <p:nvPr/>
            </p:nvSpPr>
            <p:spPr bwMode="auto">
              <a:xfrm>
                <a:off x="1157760" y="2608843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1 h 3"/>
                  <a:gd name="T4" fmla="*/ 2 w 5"/>
                  <a:gd name="T5" fmla="*/ 3 h 3"/>
                  <a:gd name="T6" fmla="*/ 0 w 5"/>
                  <a:gd name="T7" fmla="*/ 1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5" name="Freeform 85"/>
              <p:cNvSpPr>
                <a:spLocks/>
              </p:cNvSpPr>
              <p:nvPr/>
            </p:nvSpPr>
            <p:spPr bwMode="auto">
              <a:xfrm>
                <a:off x="1181475" y="2596986"/>
                <a:ext cx="8893" cy="8893"/>
              </a:xfrm>
              <a:custGeom>
                <a:avLst/>
                <a:gdLst>
                  <a:gd name="T0" fmla="*/ 1 w 6"/>
                  <a:gd name="T1" fmla="*/ 0 h 6"/>
                  <a:gd name="T2" fmla="*/ 4 w 6"/>
                  <a:gd name="T3" fmla="*/ 1 h 6"/>
                  <a:gd name="T4" fmla="*/ 6 w 6"/>
                  <a:gd name="T5" fmla="*/ 4 h 6"/>
                  <a:gd name="T6" fmla="*/ 5 w 6"/>
                  <a:gd name="T7" fmla="*/ 5 h 6"/>
                  <a:gd name="T8" fmla="*/ 4 w 6"/>
                  <a:gd name="T9" fmla="*/ 6 h 6"/>
                  <a:gd name="T10" fmla="*/ 1 w 6"/>
                  <a:gd name="T11" fmla="*/ 6 h 6"/>
                  <a:gd name="T12" fmla="*/ 1 w 6"/>
                  <a:gd name="T13" fmla="*/ 5 h 6"/>
                  <a:gd name="T14" fmla="*/ 2 w 6"/>
                  <a:gd name="T15" fmla="*/ 5 h 6"/>
                  <a:gd name="T16" fmla="*/ 0 w 6"/>
                  <a:gd name="T17" fmla="*/ 4 h 6"/>
                  <a:gd name="T18" fmla="*/ 0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4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6" name="Freeform 86"/>
              <p:cNvSpPr>
                <a:spLocks/>
              </p:cNvSpPr>
              <p:nvPr/>
            </p:nvSpPr>
            <p:spPr bwMode="auto">
              <a:xfrm>
                <a:off x="1434930" y="2556967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7" name="Freeform 87"/>
              <p:cNvSpPr>
                <a:spLocks/>
              </p:cNvSpPr>
              <p:nvPr/>
            </p:nvSpPr>
            <p:spPr bwMode="auto">
              <a:xfrm>
                <a:off x="1557951" y="2527324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8" name="Freeform 88"/>
              <p:cNvSpPr>
                <a:spLocks/>
              </p:cNvSpPr>
              <p:nvPr/>
            </p:nvSpPr>
            <p:spPr bwMode="auto">
              <a:xfrm>
                <a:off x="1549058" y="2524359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3 w 4"/>
                  <a:gd name="T5" fmla="*/ 4 h 6"/>
                  <a:gd name="T6" fmla="*/ 3 w 4"/>
                  <a:gd name="T7" fmla="*/ 6 h 6"/>
                  <a:gd name="T8" fmla="*/ 0 w 4"/>
                  <a:gd name="T9" fmla="*/ 6 h 6"/>
                  <a:gd name="T10" fmla="*/ 0 w 4"/>
                  <a:gd name="T11" fmla="*/ 4 h 6"/>
                  <a:gd name="T12" fmla="*/ 0 w 4"/>
                  <a:gd name="T13" fmla="*/ 2 h 6"/>
                  <a:gd name="T14" fmla="*/ 3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9" name="Freeform 89"/>
              <p:cNvSpPr>
                <a:spLocks/>
              </p:cNvSpPr>
              <p:nvPr/>
            </p:nvSpPr>
            <p:spPr bwMode="auto">
              <a:xfrm>
                <a:off x="1531271" y="2530288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0" name="Freeform 90"/>
              <p:cNvSpPr>
                <a:spLocks/>
              </p:cNvSpPr>
              <p:nvPr/>
            </p:nvSpPr>
            <p:spPr bwMode="auto">
              <a:xfrm>
                <a:off x="2024841" y="2543627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3 w 3"/>
                  <a:gd name="T7" fmla="*/ 7 h 7"/>
                  <a:gd name="T8" fmla="*/ 0 w 3"/>
                  <a:gd name="T9" fmla="*/ 7 h 7"/>
                  <a:gd name="T10" fmla="*/ 0 w 3"/>
                  <a:gd name="T11" fmla="*/ 5 h 7"/>
                  <a:gd name="T12" fmla="*/ 1 w 3"/>
                  <a:gd name="T13" fmla="*/ 4 h 7"/>
                  <a:gd name="T14" fmla="*/ 0 w 3"/>
                  <a:gd name="T15" fmla="*/ 2 h 7"/>
                  <a:gd name="T16" fmla="*/ 0 w 3"/>
                  <a:gd name="T17" fmla="*/ 1 h 7"/>
                  <a:gd name="T18" fmla="*/ 3 w 3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1" name="Freeform 91"/>
              <p:cNvSpPr>
                <a:spLocks/>
              </p:cNvSpPr>
              <p:nvPr/>
            </p:nvSpPr>
            <p:spPr bwMode="auto">
              <a:xfrm>
                <a:off x="1562398" y="25243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2" name="Freeform 92"/>
              <p:cNvSpPr>
                <a:spLocks/>
              </p:cNvSpPr>
              <p:nvPr/>
            </p:nvSpPr>
            <p:spPr bwMode="auto">
              <a:xfrm>
                <a:off x="1574255" y="254066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3" name="Freeform 93"/>
              <p:cNvSpPr>
                <a:spLocks/>
              </p:cNvSpPr>
              <p:nvPr/>
            </p:nvSpPr>
            <p:spPr bwMode="auto">
              <a:xfrm>
                <a:off x="5264907" y="4274824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2 h 5"/>
                  <a:gd name="T4" fmla="*/ 1 w 4"/>
                  <a:gd name="T5" fmla="*/ 5 h 5"/>
                  <a:gd name="T6" fmla="*/ 0 w 4"/>
                  <a:gd name="T7" fmla="*/ 5 h 5"/>
                  <a:gd name="T8" fmla="*/ 1 w 4"/>
                  <a:gd name="T9" fmla="*/ 2 h 5"/>
                  <a:gd name="T10" fmla="*/ 0 w 4"/>
                  <a:gd name="T11" fmla="*/ 0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4" name="Freeform 94"/>
              <p:cNvSpPr>
                <a:spLocks/>
              </p:cNvSpPr>
              <p:nvPr/>
            </p:nvSpPr>
            <p:spPr bwMode="auto">
              <a:xfrm>
                <a:off x="5250085" y="4264449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3 w 4"/>
                  <a:gd name="T5" fmla="*/ 4 h 4"/>
                  <a:gd name="T6" fmla="*/ 2 w 4"/>
                  <a:gd name="T7" fmla="*/ 1 h 4"/>
                  <a:gd name="T8" fmla="*/ 0 w 4"/>
                  <a:gd name="T9" fmla="*/ 1 h 4"/>
                  <a:gd name="T10" fmla="*/ 2 w 4"/>
                  <a:gd name="T11" fmla="*/ 0 h 4"/>
                  <a:gd name="T12" fmla="*/ 3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3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5" name="Freeform 95"/>
              <p:cNvSpPr>
                <a:spLocks/>
              </p:cNvSpPr>
              <p:nvPr/>
            </p:nvSpPr>
            <p:spPr bwMode="auto">
              <a:xfrm>
                <a:off x="5227852" y="4248145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0 h 8"/>
                  <a:gd name="T4" fmla="*/ 4 w 4"/>
                  <a:gd name="T5" fmla="*/ 2 h 8"/>
                  <a:gd name="T6" fmla="*/ 3 w 4"/>
                  <a:gd name="T7" fmla="*/ 4 h 8"/>
                  <a:gd name="T8" fmla="*/ 4 w 4"/>
                  <a:gd name="T9" fmla="*/ 5 h 8"/>
                  <a:gd name="T10" fmla="*/ 3 w 4"/>
                  <a:gd name="T11" fmla="*/ 8 h 8"/>
                  <a:gd name="T12" fmla="*/ 1 w 4"/>
                  <a:gd name="T13" fmla="*/ 8 h 8"/>
                  <a:gd name="T14" fmla="*/ 1 w 4"/>
                  <a:gd name="T15" fmla="*/ 7 h 8"/>
                  <a:gd name="T16" fmla="*/ 0 w 4"/>
                  <a:gd name="T17" fmla="*/ 4 h 8"/>
                  <a:gd name="T18" fmla="*/ 0 w 4"/>
                  <a:gd name="T19" fmla="*/ 2 h 8"/>
                  <a:gd name="T20" fmla="*/ 1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6" name="Freeform 96"/>
              <p:cNvSpPr>
                <a:spLocks/>
              </p:cNvSpPr>
              <p:nvPr/>
            </p:nvSpPr>
            <p:spPr bwMode="auto">
              <a:xfrm>
                <a:off x="5233781" y="426593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7" name="Freeform 97"/>
              <p:cNvSpPr>
                <a:spLocks/>
              </p:cNvSpPr>
              <p:nvPr/>
            </p:nvSpPr>
            <p:spPr bwMode="auto">
              <a:xfrm>
                <a:off x="5470931" y="4116231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5 w 5"/>
                  <a:gd name="T5" fmla="*/ 2 h 3"/>
                  <a:gd name="T6" fmla="*/ 2 w 5"/>
                  <a:gd name="T7" fmla="*/ 3 h 3"/>
                  <a:gd name="T8" fmla="*/ 0 w 5"/>
                  <a:gd name="T9" fmla="*/ 2 h 3"/>
                  <a:gd name="T10" fmla="*/ 2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8" name="Freeform 98"/>
              <p:cNvSpPr>
                <a:spLocks/>
              </p:cNvSpPr>
              <p:nvPr/>
            </p:nvSpPr>
            <p:spPr bwMode="auto">
              <a:xfrm>
                <a:off x="5296033" y="421553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9" name="Freeform 99"/>
              <p:cNvSpPr>
                <a:spLocks/>
              </p:cNvSpPr>
              <p:nvPr/>
            </p:nvSpPr>
            <p:spPr bwMode="auto">
              <a:xfrm>
                <a:off x="5291586" y="4206644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3 w 4"/>
                  <a:gd name="T3" fmla="*/ 1 h 3"/>
                  <a:gd name="T4" fmla="*/ 4 w 4"/>
                  <a:gd name="T5" fmla="*/ 1 h 3"/>
                  <a:gd name="T6" fmla="*/ 4 w 4"/>
                  <a:gd name="T7" fmla="*/ 1 h 3"/>
                  <a:gd name="T8" fmla="*/ 1 w 4"/>
                  <a:gd name="T9" fmla="*/ 3 h 3"/>
                  <a:gd name="T10" fmla="*/ 0 w 4"/>
                  <a:gd name="T11" fmla="*/ 1 h 3"/>
                  <a:gd name="T12" fmla="*/ 1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0" name="Freeform 100"/>
              <p:cNvSpPr>
                <a:spLocks/>
              </p:cNvSpPr>
              <p:nvPr/>
            </p:nvSpPr>
            <p:spPr bwMode="auto">
              <a:xfrm>
                <a:off x="6204615" y="3747165"/>
                <a:ext cx="5929" cy="26679"/>
              </a:xfrm>
              <a:custGeom>
                <a:avLst/>
                <a:gdLst>
                  <a:gd name="T0" fmla="*/ 4 w 4"/>
                  <a:gd name="T1" fmla="*/ 0 h 18"/>
                  <a:gd name="T2" fmla="*/ 4 w 4"/>
                  <a:gd name="T3" fmla="*/ 2 h 18"/>
                  <a:gd name="T4" fmla="*/ 4 w 4"/>
                  <a:gd name="T5" fmla="*/ 5 h 18"/>
                  <a:gd name="T6" fmla="*/ 4 w 4"/>
                  <a:gd name="T7" fmla="*/ 5 h 18"/>
                  <a:gd name="T8" fmla="*/ 4 w 4"/>
                  <a:gd name="T9" fmla="*/ 7 h 18"/>
                  <a:gd name="T10" fmla="*/ 3 w 4"/>
                  <a:gd name="T11" fmla="*/ 11 h 18"/>
                  <a:gd name="T12" fmla="*/ 4 w 4"/>
                  <a:gd name="T13" fmla="*/ 11 h 18"/>
                  <a:gd name="T14" fmla="*/ 4 w 4"/>
                  <a:gd name="T15" fmla="*/ 16 h 18"/>
                  <a:gd name="T16" fmla="*/ 2 w 4"/>
                  <a:gd name="T17" fmla="*/ 18 h 18"/>
                  <a:gd name="T18" fmla="*/ 0 w 4"/>
                  <a:gd name="T19" fmla="*/ 17 h 18"/>
                  <a:gd name="T20" fmla="*/ 2 w 4"/>
                  <a:gd name="T21" fmla="*/ 11 h 18"/>
                  <a:gd name="T22" fmla="*/ 2 w 4"/>
                  <a:gd name="T23" fmla="*/ 9 h 18"/>
                  <a:gd name="T24" fmla="*/ 2 w 4"/>
                  <a:gd name="T25" fmla="*/ 7 h 18"/>
                  <a:gd name="T26" fmla="*/ 2 w 4"/>
                  <a:gd name="T27" fmla="*/ 3 h 18"/>
                  <a:gd name="T28" fmla="*/ 4 w 4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8">
                    <a:moveTo>
                      <a:pt x="4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0" y="17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1" name="Freeform 101"/>
              <p:cNvSpPr>
                <a:spLocks/>
              </p:cNvSpPr>
              <p:nvPr/>
            </p:nvSpPr>
            <p:spPr bwMode="auto">
              <a:xfrm>
                <a:off x="6229812" y="387908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1 h 7"/>
                  <a:gd name="T4" fmla="*/ 4 w 4"/>
                  <a:gd name="T5" fmla="*/ 3 h 7"/>
                  <a:gd name="T6" fmla="*/ 4 w 4"/>
                  <a:gd name="T7" fmla="*/ 5 h 7"/>
                  <a:gd name="T8" fmla="*/ 3 w 4"/>
                  <a:gd name="T9" fmla="*/ 7 h 7"/>
                  <a:gd name="T10" fmla="*/ 1 w 4"/>
                  <a:gd name="T11" fmla="*/ 4 h 7"/>
                  <a:gd name="T12" fmla="*/ 0 w 4"/>
                  <a:gd name="T13" fmla="*/ 4 h 7"/>
                  <a:gd name="T14" fmla="*/ 0 w 4"/>
                  <a:gd name="T15" fmla="*/ 1 h 7"/>
                  <a:gd name="T16" fmla="*/ 3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2" name="Freeform 102"/>
              <p:cNvSpPr>
                <a:spLocks/>
              </p:cNvSpPr>
              <p:nvPr/>
            </p:nvSpPr>
            <p:spPr bwMode="auto">
              <a:xfrm>
                <a:off x="6209061" y="3837579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3" name="Freeform 103"/>
              <p:cNvSpPr>
                <a:spLocks/>
              </p:cNvSpPr>
              <p:nvPr/>
            </p:nvSpPr>
            <p:spPr bwMode="auto">
              <a:xfrm>
                <a:off x="6226848" y="3873151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2 w 5"/>
                  <a:gd name="T5" fmla="*/ 3 h 3"/>
                  <a:gd name="T6" fmla="*/ 0 w 5"/>
                  <a:gd name="T7" fmla="*/ 3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4" name="Freeform 104"/>
              <p:cNvSpPr>
                <a:spLocks/>
              </p:cNvSpPr>
              <p:nvPr/>
            </p:nvSpPr>
            <p:spPr bwMode="auto">
              <a:xfrm>
                <a:off x="6225366" y="3856847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4 h 4"/>
                  <a:gd name="T8" fmla="*/ 0 w 3"/>
                  <a:gd name="T9" fmla="*/ 2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5" name="Freeform 105"/>
              <p:cNvSpPr>
                <a:spLocks/>
              </p:cNvSpPr>
              <p:nvPr/>
            </p:nvSpPr>
            <p:spPr bwMode="auto">
              <a:xfrm>
                <a:off x="6194239" y="3790149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6" name="Freeform 106"/>
              <p:cNvSpPr>
                <a:spLocks/>
              </p:cNvSpPr>
              <p:nvPr/>
            </p:nvSpPr>
            <p:spPr bwMode="auto">
              <a:xfrm>
                <a:off x="6220919" y="3864258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2 w 4"/>
                  <a:gd name="T7" fmla="*/ 2 h 3"/>
                  <a:gd name="T8" fmla="*/ 0 w 4"/>
                  <a:gd name="T9" fmla="*/ 0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7" name="Freeform 107"/>
              <p:cNvSpPr>
                <a:spLocks/>
              </p:cNvSpPr>
              <p:nvPr/>
            </p:nvSpPr>
            <p:spPr bwMode="auto">
              <a:xfrm>
                <a:off x="6216473" y="3853883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8" name="Freeform 108"/>
              <p:cNvSpPr>
                <a:spLocks/>
              </p:cNvSpPr>
              <p:nvPr/>
            </p:nvSpPr>
            <p:spPr bwMode="auto">
              <a:xfrm>
                <a:off x="6203132" y="3776809"/>
                <a:ext cx="5929" cy="20751"/>
              </a:xfrm>
              <a:custGeom>
                <a:avLst/>
                <a:gdLst>
                  <a:gd name="T0" fmla="*/ 4 w 4"/>
                  <a:gd name="T1" fmla="*/ 0 h 14"/>
                  <a:gd name="T2" fmla="*/ 4 w 4"/>
                  <a:gd name="T3" fmla="*/ 1 h 14"/>
                  <a:gd name="T4" fmla="*/ 3 w 4"/>
                  <a:gd name="T5" fmla="*/ 3 h 14"/>
                  <a:gd name="T6" fmla="*/ 1 w 4"/>
                  <a:gd name="T7" fmla="*/ 5 h 14"/>
                  <a:gd name="T8" fmla="*/ 3 w 4"/>
                  <a:gd name="T9" fmla="*/ 7 h 14"/>
                  <a:gd name="T10" fmla="*/ 3 w 4"/>
                  <a:gd name="T11" fmla="*/ 9 h 14"/>
                  <a:gd name="T12" fmla="*/ 1 w 4"/>
                  <a:gd name="T13" fmla="*/ 14 h 14"/>
                  <a:gd name="T14" fmla="*/ 0 w 4"/>
                  <a:gd name="T15" fmla="*/ 12 h 14"/>
                  <a:gd name="T16" fmla="*/ 1 w 4"/>
                  <a:gd name="T17" fmla="*/ 9 h 14"/>
                  <a:gd name="T18" fmla="*/ 0 w 4"/>
                  <a:gd name="T19" fmla="*/ 7 h 14"/>
                  <a:gd name="T20" fmla="*/ 0 w 4"/>
                  <a:gd name="T21" fmla="*/ 5 h 14"/>
                  <a:gd name="T22" fmla="*/ 0 w 4"/>
                  <a:gd name="T23" fmla="*/ 1 h 14"/>
                  <a:gd name="T24" fmla="*/ 4 w 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9" name="Freeform 109"/>
              <p:cNvSpPr>
                <a:spLocks/>
              </p:cNvSpPr>
              <p:nvPr/>
            </p:nvSpPr>
            <p:spPr bwMode="auto">
              <a:xfrm>
                <a:off x="6200168" y="3804971"/>
                <a:ext cx="7411" cy="10376"/>
              </a:xfrm>
              <a:custGeom>
                <a:avLst/>
                <a:gdLst>
                  <a:gd name="T0" fmla="*/ 3 w 5"/>
                  <a:gd name="T1" fmla="*/ 0 h 7"/>
                  <a:gd name="T2" fmla="*/ 5 w 5"/>
                  <a:gd name="T3" fmla="*/ 3 h 7"/>
                  <a:gd name="T4" fmla="*/ 3 w 5"/>
                  <a:gd name="T5" fmla="*/ 7 h 7"/>
                  <a:gd name="T6" fmla="*/ 0 w 5"/>
                  <a:gd name="T7" fmla="*/ 7 h 7"/>
                  <a:gd name="T8" fmla="*/ 0 w 5"/>
                  <a:gd name="T9" fmla="*/ 4 h 7"/>
                  <a:gd name="T10" fmla="*/ 0 w 5"/>
                  <a:gd name="T11" fmla="*/ 2 h 7"/>
                  <a:gd name="T12" fmla="*/ 3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5" y="3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0" name="Freeform 110"/>
              <p:cNvSpPr>
                <a:spLocks/>
              </p:cNvSpPr>
              <p:nvPr/>
            </p:nvSpPr>
            <p:spPr bwMode="auto">
              <a:xfrm>
                <a:off x="7233255" y="373086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1" name="Freeform 111"/>
              <p:cNvSpPr>
                <a:spLocks/>
              </p:cNvSpPr>
              <p:nvPr/>
            </p:nvSpPr>
            <p:spPr bwMode="auto">
              <a:xfrm>
                <a:off x="7239183" y="3704182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3 w 4"/>
                  <a:gd name="T5" fmla="*/ 5 h 7"/>
                  <a:gd name="T6" fmla="*/ 3 w 4"/>
                  <a:gd name="T7" fmla="*/ 7 h 7"/>
                  <a:gd name="T8" fmla="*/ 0 w 4"/>
                  <a:gd name="T9" fmla="*/ 3 h 7"/>
                  <a:gd name="T10" fmla="*/ 3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2" name="Freeform 112"/>
              <p:cNvSpPr>
                <a:spLocks/>
              </p:cNvSpPr>
              <p:nvPr/>
            </p:nvSpPr>
            <p:spPr bwMode="auto">
              <a:xfrm>
                <a:off x="7221397" y="3744201"/>
                <a:ext cx="7411" cy="7411"/>
              </a:xfrm>
              <a:custGeom>
                <a:avLst/>
                <a:gdLst>
                  <a:gd name="T0" fmla="*/ 4 w 5"/>
                  <a:gd name="T1" fmla="*/ 0 h 5"/>
                  <a:gd name="T2" fmla="*/ 5 w 5"/>
                  <a:gd name="T3" fmla="*/ 1 h 5"/>
                  <a:gd name="T4" fmla="*/ 4 w 5"/>
                  <a:gd name="T5" fmla="*/ 5 h 5"/>
                  <a:gd name="T6" fmla="*/ 1 w 5"/>
                  <a:gd name="T7" fmla="*/ 5 h 5"/>
                  <a:gd name="T8" fmla="*/ 0 w 5"/>
                  <a:gd name="T9" fmla="*/ 5 h 5"/>
                  <a:gd name="T10" fmla="*/ 1 w 5"/>
                  <a:gd name="T11" fmla="*/ 2 h 5"/>
                  <a:gd name="T12" fmla="*/ 2 w 5"/>
                  <a:gd name="T13" fmla="*/ 1 h 5"/>
                  <a:gd name="T14" fmla="*/ 4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5" y="1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3" name="Freeform 113"/>
              <p:cNvSpPr>
                <a:spLocks/>
              </p:cNvSpPr>
              <p:nvPr/>
            </p:nvSpPr>
            <p:spPr bwMode="auto">
              <a:xfrm>
                <a:off x="7105786" y="2897871"/>
                <a:ext cx="29644" cy="40020"/>
              </a:xfrm>
              <a:custGeom>
                <a:avLst/>
                <a:gdLst>
                  <a:gd name="T0" fmla="*/ 20 w 20"/>
                  <a:gd name="T1" fmla="*/ 0 h 27"/>
                  <a:gd name="T2" fmla="*/ 20 w 20"/>
                  <a:gd name="T3" fmla="*/ 3 h 27"/>
                  <a:gd name="T4" fmla="*/ 20 w 20"/>
                  <a:gd name="T5" fmla="*/ 5 h 27"/>
                  <a:gd name="T6" fmla="*/ 18 w 20"/>
                  <a:gd name="T7" fmla="*/ 7 h 27"/>
                  <a:gd name="T8" fmla="*/ 15 w 20"/>
                  <a:gd name="T9" fmla="*/ 7 h 27"/>
                  <a:gd name="T10" fmla="*/ 13 w 20"/>
                  <a:gd name="T11" fmla="*/ 9 h 27"/>
                  <a:gd name="T12" fmla="*/ 11 w 20"/>
                  <a:gd name="T13" fmla="*/ 14 h 27"/>
                  <a:gd name="T14" fmla="*/ 8 w 20"/>
                  <a:gd name="T15" fmla="*/ 15 h 27"/>
                  <a:gd name="T16" fmla="*/ 7 w 20"/>
                  <a:gd name="T17" fmla="*/ 15 h 27"/>
                  <a:gd name="T18" fmla="*/ 6 w 20"/>
                  <a:gd name="T19" fmla="*/ 16 h 27"/>
                  <a:gd name="T20" fmla="*/ 6 w 20"/>
                  <a:gd name="T21" fmla="*/ 18 h 27"/>
                  <a:gd name="T22" fmla="*/ 4 w 20"/>
                  <a:gd name="T23" fmla="*/ 19 h 27"/>
                  <a:gd name="T24" fmla="*/ 6 w 20"/>
                  <a:gd name="T25" fmla="*/ 22 h 27"/>
                  <a:gd name="T26" fmla="*/ 3 w 20"/>
                  <a:gd name="T27" fmla="*/ 23 h 27"/>
                  <a:gd name="T28" fmla="*/ 3 w 20"/>
                  <a:gd name="T29" fmla="*/ 26 h 27"/>
                  <a:gd name="T30" fmla="*/ 2 w 20"/>
                  <a:gd name="T31" fmla="*/ 27 h 27"/>
                  <a:gd name="T32" fmla="*/ 0 w 20"/>
                  <a:gd name="T33" fmla="*/ 25 h 27"/>
                  <a:gd name="T34" fmla="*/ 2 w 20"/>
                  <a:gd name="T35" fmla="*/ 22 h 27"/>
                  <a:gd name="T36" fmla="*/ 2 w 20"/>
                  <a:gd name="T37" fmla="*/ 21 h 27"/>
                  <a:gd name="T38" fmla="*/ 2 w 20"/>
                  <a:gd name="T39" fmla="*/ 19 h 27"/>
                  <a:gd name="T40" fmla="*/ 2 w 20"/>
                  <a:gd name="T41" fmla="*/ 18 h 27"/>
                  <a:gd name="T42" fmla="*/ 3 w 20"/>
                  <a:gd name="T43" fmla="*/ 16 h 27"/>
                  <a:gd name="T44" fmla="*/ 4 w 20"/>
                  <a:gd name="T45" fmla="*/ 15 h 27"/>
                  <a:gd name="T46" fmla="*/ 4 w 20"/>
                  <a:gd name="T47" fmla="*/ 14 h 27"/>
                  <a:gd name="T48" fmla="*/ 4 w 20"/>
                  <a:gd name="T49" fmla="*/ 14 h 27"/>
                  <a:gd name="T50" fmla="*/ 7 w 20"/>
                  <a:gd name="T51" fmla="*/ 11 h 27"/>
                  <a:gd name="T52" fmla="*/ 7 w 20"/>
                  <a:gd name="T53" fmla="*/ 8 h 27"/>
                  <a:gd name="T54" fmla="*/ 7 w 20"/>
                  <a:gd name="T55" fmla="*/ 7 h 27"/>
                  <a:gd name="T56" fmla="*/ 7 w 20"/>
                  <a:gd name="T57" fmla="*/ 5 h 27"/>
                  <a:gd name="T58" fmla="*/ 8 w 20"/>
                  <a:gd name="T59" fmla="*/ 4 h 27"/>
                  <a:gd name="T60" fmla="*/ 10 w 20"/>
                  <a:gd name="T61" fmla="*/ 7 h 27"/>
                  <a:gd name="T62" fmla="*/ 11 w 20"/>
                  <a:gd name="T63" fmla="*/ 7 h 27"/>
                  <a:gd name="T64" fmla="*/ 13 w 20"/>
                  <a:gd name="T65" fmla="*/ 5 h 27"/>
                  <a:gd name="T66" fmla="*/ 14 w 20"/>
                  <a:gd name="T67" fmla="*/ 5 h 27"/>
                  <a:gd name="T68" fmla="*/ 14 w 20"/>
                  <a:gd name="T69" fmla="*/ 4 h 27"/>
                  <a:gd name="T70" fmla="*/ 18 w 20"/>
                  <a:gd name="T71" fmla="*/ 0 h 27"/>
                  <a:gd name="T72" fmla="*/ 20 w 20"/>
                  <a:gd name="T7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7">
                    <a:moveTo>
                      <a:pt x="20" y="0"/>
                    </a:moveTo>
                    <a:lnTo>
                      <a:pt x="20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1" y="14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19"/>
                    </a:lnTo>
                    <a:lnTo>
                      <a:pt x="6" y="22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4" name="Freeform 114"/>
              <p:cNvSpPr>
                <a:spLocks/>
              </p:cNvSpPr>
              <p:nvPr/>
            </p:nvSpPr>
            <p:spPr bwMode="auto">
              <a:xfrm>
                <a:off x="7144323" y="2871191"/>
                <a:ext cx="16305" cy="23715"/>
              </a:xfrm>
              <a:custGeom>
                <a:avLst/>
                <a:gdLst>
                  <a:gd name="T0" fmla="*/ 11 w 11"/>
                  <a:gd name="T1" fmla="*/ 0 h 16"/>
                  <a:gd name="T2" fmla="*/ 9 w 11"/>
                  <a:gd name="T3" fmla="*/ 4 h 16"/>
                  <a:gd name="T4" fmla="*/ 7 w 11"/>
                  <a:gd name="T5" fmla="*/ 7 h 16"/>
                  <a:gd name="T6" fmla="*/ 7 w 11"/>
                  <a:gd name="T7" fmla="*/ 9 h 16"/>
                  <a:gd name="T8" fmla="*/ 6 w 11"/>
                  <a:gd name="T9" fmla="*/ 11 h 16"/>
                  <a:gd name="T10" fmla="*/ 5 w 11"/>
                  <a:gd name="T11" fmla="*/ 14 h 16"/>
                  <a:gd name="T12" fmla="*/ 2 w 11"/>
                  <a:gd name="T13" fmla="*/ 16 h 16"/>
                  <a:gd name="T14" fmla="*/ 0 w 11"/>
                  <a:gd name="T15" fmla="*/ 16 h 16"/>
                  <a:gd name="T16" fmla="*/ 0 w 11"/>
                  <a:gd name="T17" fmla="*/ 12 h 16"/>
                  <a:gd name="T18" fmla="*/ 3 w 11"/>
                  <a:gd name="T19" fmla="*/ 9 h 16"/>
                  <a:gd name="T20" fmla="*/ 3 w 11"/>
                  <a:gd name="T21" fmla="*/ 8 h 16"/>
                  <a:gd name="T22" fmla="*/ 5 w 11"/>
                  <a:gd name="T23" fmla="*/ 7 h 16"/>
                  <a:gd name="T24" fmla="*/ 5 w 11"/>
                  <a:gd name="T25" fmla="*/ 5 h 16"/>
                  <a:gd name="T26" fmla="*/ 6 w 11"/>
                  <a:gd name="T27" fmla="*/ 4 h 16"/>
                  <a:gd name="T28" fmla="*/ 7 w 11"/>
                  <a:gd name="T29" fmla="*/ 1 h 16"/>
                  <a:gd name="T30" fmla="*/ 10 w 11"/>
                  <a:gd name="T31" fmla="*/ 1 h 16"/>
                  <a:gd name="T32" fmla="*/ 11 w 1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6">
                    <a:moveTo>
                      <a:pt x="11" y="0"/>
                    </a:moveTo>
                    <a:lnTo>
                      <a:pt x="9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5" name="Freeform 115"/>
              <p:cNvSpPr>
                <a:spLocks/>
              </p:cNvSpPr>
              <p:nvPr/>
            </p:nvSpPr>
            <p:spPr bwMode="auto">
              <a:xfrm>
                <a:off x="7108751" y="2952711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4 h 4"/>
                  <a:gd name="T8" fmla="*/ 2 w 4"/>
                  <a:gd name="T9" fmla="*/ 1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6" name="Freeform 116"/>
              <p:cNvSpPr>
                <a:spLocks/>
              </p:cNvSpPr>
              <p:nvPr/>
            </p:nvSpPr>
            <p:spPr bwMode="auto">
              <a:xfrm>
                <a:off x="7185825" y="282524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7" name="Freeform 117"/>
              <p:cNvSpPr>
                <a:spLocks/>
              </p:cNvSpPr>
              <p:nvPr/>
            </p:nvSpPr>
            <p:spPr bwMode="auto">
              <a:xfrm>
                <a:off x="7185825" y="2807457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8" name="Freeform 118"/>
              <p:cNvSpPr>
                <a:spLocks/>
              </p:cNvSpPr>
              <p:nvPr/>
            </p:nvSpPr>
            <p:spPr bwMode="auto">
              <a:xfrm>
                <a:off x="6800455" y="2610326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6 w 13"/>
                  <a:gd name="T3" fmla="*/ 0 h 11"/>
                  <a:gd name="T4" fmla="*/ 9 w 13"/>
                  <a:gd name="T5" fmla="*/ 0 h 11"/>
                  <a:gd name="T6" fmla="*/ 10 w 13"/>
                  <a:gd name="T7" fmla="*/ 0 h 11"/>
                  <a:gd name="T8" fmla="*/ 10 w 13"/>
                  <a:gd name="T9" fmla="*/ 2 h 11"/>
                  <a:gd name="T10" fmla="*/ 9 w 13"/>
                  <a:gd name="T11" fmla="*/ 3 h 11"/>
                  <a:gd name="T12" fmla="*/ 9 w 13"/>
                  <a:gd name="T13" fmla="*/ 4 h 11"/>
                  <a:gd name="T14" fmla="*/ 10 w 13"/>
                  <a:gd name="T15" fmla="*/ 3 h 11"/>
                  <a:gd name="T16" fmla="*/ 11 w 13"/>
                  <a:gd name="T17" fmla="*/ 2 h 11"/>
                  <a:gd name="T18" fmla="*/ 13 w 13"/>
                  <a:gd name="T19" fmla="*/ 2 h 11"/>
                  <a:gd name="T20" fmla="*/ 13 w 13"/>
                  <a:gd name="T21" fmla="*/ 3 h 11"/>
                  <a:gd name="T22" fmla="*/ 11 w 13"/>
                  <a:gd name="T23" fmla="*/ 4 h 11"/>
                  <a:gd name="T24" fmla="*/ 11 w 13"/>
                  <a:gd name="T25" fmla="*/ 7 h 11"/>
                  <a:gd name="T26" fmla="*/ 13 w 13"/>
                  <a:gd name="T27" fmla="*/ 9 h 11"/>
                  <a:gd name="T28" fmla="*/ 11 w 13"/>
                  <a:gd name="T29" fmla="*/ 10 h 11"/>
                  <a:gd name="T30" fmla="*/ 10 w 13"/>
                  <a:gd name="T31" fmla="*/ 11 h 11"/>
                  <a:gd name="T32" fmla="*/ 7 w 13"/>
                  <a:gd name="T33" fmla="*/ 10 h 11"/>
                  <a:gd name="T34" fmla="*/ 6 w 13"/>
                  <a:gd name="T35" fmla="*/ 9 h 11"/>
                  <a:gd name="T36" fmla="*/ 4 w 13"/>
                  <a:gd name="T37" fmla="*/ 9 h 11"/>
                  <a:gd name="T38" fmla="*/ 4 w 13"/>
                  <a:gd name="T39" fmla="*/ 9 h 11"/>
                  <a:gd name="T40" fmla="*/ 3 w 13"/>
                  <a:gd name="T41" fmla="*/ 10 h 11"/>
                  <a:gd name="T42" fmla="*/ 3 w 13"/>
                  <a:gd name="T43" fmla="*/ 10 h 11"/>
                  <a:gd name="T44" fmla="*/ 0 w 13"/>
                  <a:gd name="T45" fmla="*/ 7 h 11"/>
                  <a:gd name="T46" fmla="*/ 0 w 13"/>
                  <a:gd name="T47" fmla="*/ 6 h 11"/>
                  <a:gd name="T48" fmla="*/ 3 w 13"/>
                  <a:gd name="T49" fmla="*/ 3 h 11"/>
                  <a:gd name="T50" fmla="*/ 3 w 13"/>
                  <a:gd name="T51" fmla="*/ 2 h 11"/>
                  <a:gd name="T52" fmla="*/ 4 w 13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6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9" name="Freeform 119"/>
              <p:cNvSpPr>
                <a:spLocks/>
              </p:cNvSpPr>
              <p:nvPr/>
            </p:nvSpPr>
            <p:spPr bwMode="auto">
              <a:xfrm>
                <a:off x="7178413" y="2841548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1 w 1"/>
                  <a:gd name="T5" fmla="*/ 5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1 w 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0" name="Freeform 120"/>
              <p:cNvSpPr>
                <a:spLocks/>
              </p:cNvSpPr>
              <p:nvPr/>
            </p:nvSpPr>
            <p:spPr bwMode="auto">
              <a:xfrm>
                <a:off x="7185825" y="281931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1" name="Freeform 121"/>
              <p:cNvSpPr>
                <a:spLocks/>
              </p:cNvSpPr>
              <p:nvPr/>
            </p:nvSpPr>
            <p:spPr bwMode="auto">
              <a:xfrm>
                <a:off x="6810830" y="2639970"/>
                <a:ext cx="10376" cy="10376"/>
              </a:xfrm>
              <a:custGeom>
                <a:avLst/>
                <a:gdLst>
                  <a:gd name="T0" fmla="*/ 7 w 7"/>
                  <a:gd name="T1" fmla="*/ 0 h 7"/>
                  <a:gd name="T2" fmla="*/ 6 w 7"/>
                  <a:gd name="T3" fmla="*/ 1 h 7"/>
                  <a:gd name="T4" fmla="*/ 7 w 7"/>
                  <a:gd name="T5" fmla="*/ 1 h 7"/>
                  <a:gd name="T6" fmla="*/ 6 w 7"/>
                  <a:gd name="T7" fmla="*/ 4 h 7"/>
                  <a:gd name="T8" fmla="*/ 4 w 7"/>
                  <a:gd name="T9" fmla="*/ 4 h 7"/>
                  <a:gd name="T10" fmla="*/ 3 w 7"/>
                  <a:gd name="T11" fmla="*/ 7 h 7"/>
                  <a:gd name="T12" fmla="*/ 2 w 7"/>
                  <a:gd name="T13" fmla="*/ 5 h 7"/>
                  <a:gd name="T14" fmla="*/ 0 w 7"/>
                  <a:gd name="T15" fmla="*/ 4 h 7"/>
                  <a:gd name="T16" fmla="*/ 3 w 7"/>
                  <a:gd name="T17" fmla="*/ 0 h 7"/>
                  <a:gd name="T18" fmla="*/ 7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6" y="1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2" name="Freeform 122"/>
              <p:cNvSpPr>
                <a:spLocks/>
              </p:cNvSpPr>
              <p:nvPr/>
            </p:nvSpPr>
            <p:spPr bwMode="auto">
              <a:xfrm>
                <a:off x="7187306" y="2705186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3 h 4"/>
                  <a:gd name="T4" fmla="*/ 5 w 5"/>
                  <a:gd name="T5" fmla="*/ 4 h 4"/>
                  <a:gd name="T6" fmla="*/ 2 w 5"/>
                  <a:gd name="T7" fmla="*/ 4 h 4"/>
                  <a:gd name="T8" fmla="*/ 0 w 5"/>
                  <a:gd name="T9" fmla="*/ 3 h 4"/>
                  <a:gd name="T10" fmla="*/ 0 w 5"/>
                  <a:gd name="T11" fmla="*/ 1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3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3" name="Freeform 123"/>
              <p:cNvSpPr>
                <a:spLocks/>
              </p:cNvSpPr>
              <p:nvPr/>
            </p:nvSpPr>
            <p:spPr bwMode="auto">
              <a:xfrm>
                <a:off x="7126537" y="2260529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0 h 4"/>
                  <a:gd name="T4" fmla="*/ 3 w 3"/>
                  <a:gd name="T5" fmla="*/ 1 h 4"/>
                  <a:gd name="T6" fmla="*/ 1 w 3"/>
                  <a:gd name="T7" fmla="*/ 4 h 4"/>
                  <a:gd name="T8" fmla="*/ 0 w 3"/>
                  <a:gd name="T9" fmla="*/ 1 h 4"/>
                  <a:gd name="T10" fmla="*/ 1 w 3"/>
                  <a:gd name="T11" fmla="*/ 0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4" name="Freeform 124"/>
              <p:cNvSpPr>
                <a:spLocks/>
              </p:cNvSpPr>
              <p:nvPr/>
            </p:nvSpPr>
            <p:spPr bwMode="auto">
              <a:xfrm>
                <a:off x="7194718" y="2353907"/>
                <a:ext cx="22233" cy="41501"/>
              </a:xfrm>
              <a:custGeom>
                <a:avLst/>
                <a:gdLst>
                  <a:gd name="T0" fmla="*/ 8 w 15"/>
                  <a:gd name="T1" fmla="*/ 0 h 28"/>
                  <a:gd name="T2" fmla="*/ 9 w 15"/>
                  <a:gd name="T3" fmla="*/ 2 h 28"/>
                  <a:gd name="T4" fmla="*/ 13 w 15"/>
                  <a:gd name="T5" fmla="*/ 5 h 28"/>
                  <a:gd name="T6" fmla="*/ 15 w 15"/>
                  <a:gd name="T7" fmla="*/ 9 h 28"/>
                  <a:gd name="T8" fmla="*/ 15 w 15"/>
                  <a:gd name="T9" fmla="*/ 12 h 28"/>
                  <a:gd name="T10" fmla="*/ 13 w 15"/>
                  <a:gd name="T11" fmla="*/ 12 h 28"/>
                  <a:gd name="T12" fmla="*/ 11 w 15"/>
                  <a:gd name="T13" fmla="*/ 14 h 28"/>
                  <a:gd name="T14" fmla="*/ 8 w 15"/>
                  <a:gd name="T15" fmla="*/ 17 h 28"/>
                  <a:gd name="T16" fmla="*/ 7 w 15"/>
                  <a:gd name="T17" fmla="*/ 20 h 28"/>
                  <a:gd name="T18" fmla="*/ 7 w 15"/>
                  <a:gd name="T19" fmla="*/ 21 h 28"/>
                  <a:gd name="T20" fmla="*/ 7 w 15"/>
                  <a:gd name="T21" fmla="*/ 23 h 28"/>
                  <a:gd name="T22" fmla="*/ 8 w 15"/>
                  <a:gd name="T23" fmla="*/ 25 h 28"/>
                  <a:gd name="T24" fmla="*/ 8 w 15"/>
                  <a:gd name="T25" fmla="*/ 28 h 28"/>
                  <a:gd name="T26" fmla="*/ 7 w 15"/>
                  <a:gd name="T27" fmla="*/ 28 h 28"/>
                  <a:gd name="T28" fmla="*/ 5 w 15"/>
                  <a:gd name="T29" fmla="*/ 25 h 28"/>
                  <a:gd name="T30" fmla="*/ 4 w 15"/>
                  <a:gd name="T31" fmla="*/ 24 h 28"/>
                  <a:gd name="T32" fmla="*/ 5 w 15"/>
                  <a:gd name="T33" fmla="*/ 23 h 28"/>
                  <a:gd name="T34" fmla="*/ 5 w 15"/>
                  <a:gd name="T35" fmla="*/ 20 h 28"/>
                  <a:gd name="T36" fmla="*/ 4 w 15"/>
                  <a:gd name="T37" fmla="*/ 17 h 28"/>
                  <a:gd name="T38" fmla="*/ 2 w 15"/>
                  <a:gd name="T39" fmla="*/ 13 h 28"/>
                  <a:gd name="T40" fmla="*/ 4 w 15"/>
                  <a:gd name="T41" fmla="*/ 10 h 28"/>
                  <a:gd name="T42" fmla="*/ 4 w 15"/>
                  <a:gd name="T43" fmla="*/ 10 h 28"/>
                  <a:gd name="T44" fmla="*/ 1 w 15"/>
                  <a:gd name="T45" fmla="*/ 12 h 28"/>
                  <a:gd name="T46" fmla="*/ 0 w 15"/>
                  <a:gd name="T47" fmla="*/ 12 h 28"/>
                  <a:gd name="T48" fmla="*/ 1 w 15"/>
                  <a:gd name="T49" fmla="*/ 9 h 28"/>
                  <a:gd name="T50" fmla="*/ 2 w 15"/>
                  <a:gd name="T51" fmla="*/ 9 h 28"/>
                  <a:gd name="T52" fmla="*/ 5 w 15"/>
                  <a:gd name="T53" fmla="*/ 5 h 28"/>
                  <a:gd name="T54" fmla="*/ 7 w 15"/>
                  <a:gd name="T55" fmla="*/ 3 h 28"/>
                  <a:gd name="T56" fmla="*/ 7 w 15"/>
                  <a:gd name="T57" fmla="*/ 2 h 28"/>
                  <a:gd name="T58" fmla="*/ 8 w 15"/>
                  <a:gd name="T5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28">
                    <a:moveTo>
                      <a:pt x="8" y="0"/>
                    </a:moveTo>
                    <a:lnTo>
                      <a:pt x="9" y="2"/>
                    </a:lnTo>
                    <a:lnTo>
                      <a:pt x="13" y="5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8" y="17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5" y="25"/>
                    </a:lnTo>
                    <a:lnTo>
                      <a:pt x="4" y="24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5" name="Freeform 125"/>
              <p:cNvSpPr>
                <a:spLocks/>
              </p:cNvSpPr>
              <p:nvPr/>
            </p:nvSpPr>
            <p:spPr bwMode="auto">
              <a:xfrm>
                <a:off x="7122090" y="2250154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4 w 4"/>
                  <a:gd name="T5" fmla="*/ 4 h 4"/>
                  <a:gd name="T6" fmla="*/ 3 w 4"/>
                  <a:gd name="T7" fmla="*/ 4 h 4"/>
                  <a:gd name="T8" fmla="*/ 0 w 4"/>
                  <a:gd name="T9" fmla="*/ 3 h 4"/>
                  <a:gd name="T10" fmla="*/ 2 w 4"/>
                  <a:gd name="T11" fmla="*/ 1 h 4"/>
                  <a:gd name="T12" fmla="*/ 3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6" name="Freeform 126"/>
              <p:cNvSpPr>
                <a:spLocks/>
              </p:cNvSpPr>
              <p:nvPr/>
            </p:nvSpPr>
            <p:spPr bwMode="auto">
              <a:xfrm>
                <a:off x="7187306" y="2774849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7" name="Freeform 127"/>
              <p:cNvSpPr>
                <a:spLocks/>
              </p:cNvSpPr>
              <p:nvPr/>
            </p:nvSpPr>
            <p:spPr bwMode="auto">
              <a:xfrm>
                <a:off x="6790079" y="2613291"/>
                <a:ext cx="8893" cy="10376"/>
              </a:xfrm>
              <a:custGeom>
                <a:avLst/>
                <a:gdLst>
                  <a:gd name="T0" fmla="*/ 5 w 6"/>
                  <a:gd name="T1" fmla="*/ 0 h 7"/>
                  <a:gd name="T2" fmla="*/ 6 w 6"/>
                  <a:gd name="T3" fmla="*/ 1 h 7"/>
                  <a:gd name="T4" fmla="*/ 5 w 6"/>
                  <a:gd name="T5" fmla="*/ 2 h 7"/>
                  <a:gd name="T6" fmla="*/ 6 w 6"/>
                  <a:gd name="T7" fmla="*/ 5 h 7"/>
                  <a:gd name="T8" fmla="*/ 5 w 6"/>
                  <a:gd name="T9" fmla="*/ 5 h 7"/>
                  <a:gd name="T10" fmla="*/ 3 w 6"/>
                  <a:gd name="T11" fmla="*/ 5 h 7"/>
                  <a:gd name="T12" fmla="*/ 2 w 6"/>
                  <a:gd name="T13" fmla="*/ 5 h 7"/>
                  <a:gd name="T14" fmla="*/ 2 w 6"/>
                  <a:gd name="T15" fmla="*/ 7 h 7"/>
                  <a:gd name="T16" fmla="*/ 2 w 6"/>
                  <a:gd name="T17" fmla="*/ 7 h 7"/>
                  <a:gd name="T18" fmla="*/ 0 w 6"/>
                  <a:gd name="T19" fmla="*/ 5 h 7"/>
                  <a:gd name="T20" fmla="*/ 0 w 6"/>
                  <a:gd name="T21" fmla="*/ 2 h 7"/>
                  <a:gd name="T22" fmla="*/ 3 w 6"/>
                  <a:gd name="T23" fmla="*/ 1 h 7"/>
                  <a:gd name="T24" fmla="*/ 5 w 6"/>
                  <a:gd name="T25" fmla="*/ 0 h 7"/>
                  <a:gd name="T26" fmla="*/ 5 w 6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1"/>
                    </a:lnTo>
                    <a:lnTo>
                      <a:pt x="5" y="2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8" name="Freeform 128"/>
              <p:cNvSpPr>
                <a:spLocks/>
              </p:cNvSpPr>
              <p:nvPr/>
            </p:nvSpPr>
            <p:spPr bwMode="auto">
              <a:xfrm>
                <a:off x="7191753" y="2709632"/>
                <a:ext cx="19269" cy="29644"/>
              </a:xfrm>
              <a:custGeom>
                <a:avLst/>
                <a:gdLst>
                  <a:gd name="T0" fmla="*/ 7 w 13"/>
                  <a:gd name="T1" fmla="*/ 0 h 20"/>
                  <a:gd name="T2" fmla="*/ 11 w 13"/>
                  <a:gd name="T3" fmla="*/ 2 h 20"/>
                  <a:gd name="T4" fmla="*/ 13 w 13"/>
                  <a:gd name="T5" fmla="*/ 5 h 20"/>
                  <a:gd name="T6" fmla="*/ 10 w 13"/>
                  <a:gd name="T7" fmla="*/ 7 h 20"/>
                  <a:gd name="T8" fmla="*/ 10 w 13"/>
                  <a:gd name="T9" fmla="*/ 9 h 20"/>
                  <a:gd name="T10" fmla="*/ 10 w 13"/>
                  <a:gd name="T11" fmla="*/ 12 h 20"/>
                  <a:gd name="T12" fmla="*/ 9 w 13"/>
                  <a:gd name="T13" fmla="*/ 15 h 20"/>
                  <a:gd name="T14" fmla="*/ 7 w 13"/>
                  <a:gd name="T15" fmla="*/ 15 h 20"/>
                  <a:gd name="T16" fmla="*/ 6 w 13"/>
                  <a:gd name="T17" fmla="*/ 18 h 20"/>
                  <a:gd name="T18" fmla="*/ 6 w 13"/>
                  <a:gd name="T19" fmla="*/ 20 h 20"/>
                  <a:gd name="T20" fmla="*/ 6 w 13"/>
                  <a:gd name="T21" fmla="*/ 20 h 20"/>
                  <a:gd name="T22" fmla="*/ 4 w 13"/>
                  <a:gd name="T23" fmla="*/ 19 h 20"/>
                  <a:gd name="T24" fmla="*/ 2 w 13"/>
                  <a:gd name="T25" fmla="*/ 19 h 20"/>
                  <a:gd name="T26" fmla="*/ 2 w 13"/>
                  <a:gd name="T27" fmla="*/ 18 h 20"/>
                  <a:gd name="T28" fmla="*/ 3 w 13"/>
                  <a:gd name="T29" fmla="*/ 18 h 20"/>
                  <a:gd name="T30" fmla="*/ 3 w 13"/>
                  <a:gd name="T31" fmla="*/ 15 h 20"/>
                  <a:gd name="T32" fmla="*/ 0 w 13"/>
                  <a:gd name="T33" fmla="*/ 13 h 20"/>
                  <a:gd name="T34" fmla="*/ 2 w 13"/>
                  <a:gd name="T35" fmla="*/ 12 h 20"/>
                  <a:gd name="T36" fmla="*/ 3 w 13"/>
                  <a:gd name="T37" fmla="*/ 12 h 20"/>
                  <a:gd name="T38" fmla="*/ 4 w 13"/>
                  <a:gd name="T39" fmla="*/ 9 h 20"/>
                  <a:gd name="T40" fmla="*/ 6 w 13"/>
                  <a:gd name="T41" fmla="*/ 9 h 20"/>
                  <a:gd name="T42" fmla="*/ 7 w 13"/>
                  <a:gd name="T43" fmla="*/ 7 h 20"/>
                  <a:gd name="T44" fmla="*/ 6 w 13"/>
                  <a:gd name="T45" fmla="*/ 1 h 20"/>
                  <a:gd name="T46" fmla="*/ 7 w 13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20">
                    <a:moveTo>
                      <a:pt x="7" y="0"/>
                    </a:moveTo>
                    <a:lnTo>
                      <a:pt x="11" y="2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6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9" name="Freeform 129"/>
              <p:cNvSpPr>
                <a:spLocks/>
              </p:cNvSpPr>
              <p:nvPr/>
            </p:nvSpPr>
            <p:spPr bwMode="auto">
              <a:xfrm>
                <a:off x="7206575" y="270518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1 h 4"/>
                  <a:gd name="T4" fmla="*/ 4 w 4"/>
                  <a:gd name="T5" fmla="*/ 4 h 4"/>
                  <a:gd name="T6" fmla="*/ 3 w 4"/>
                  <a:gd name="T7" fmla="*/ 4 h 4"/>
                  <a:gd name="T8" fmla="*/ 1 w 4"/>
                  <a:gd name="T9" fmla="*/ 4 h 4"/>
                  <a:gd name="T10" fmla="*/ 0 w 4"/>
                  <a:gd name="T11" fmla="*/ 3 h 4"/>
                  <a:gd name="T12" fmla="*/ 0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0" name="Freeform 130"/>
              <p:cNvSpPr>
                <a:spLocks/>
              </p:cNvSpPr>
              <p:nvPr/>
            </p:nvSpPr>
            <p:spPr bwMode="auto">
              <a:xfrm>
                <a:off x="7181377" y="283265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1" name="Freeform 131"/>
              <p:cNvSpPr>
                <a:spLocks/>
              </p:cNvSpPr>
              <p:nvPr/>
            </p:nvSpPr>
            <p:spPr bwMode="auto">
              <a:xfrm>
                <a:off x="6819723" y="2631077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1 w 2"/>
                  <a:gd name="T5" fmla="*/ 3 h 4"/>
                  <a:gd name="T6" fmla="*/ 0 w 2"/>
                  <a:gd name="T7" fmla="*/ 4 h 4"/>
                  <a:gd name="T8" fmla="*/ 0 w 2"/>
                  <a:gd name="T9" fmla="*/ 3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2" name="Freeform 132"/>
              <p:cNvSpPr>
                <a:spLocks/>
              </p:cNvSpPr>
              <p:nvPr/>
            </p:nvSpPr>
            <p:spPr bwMode="auto">
              <a:xfrm>
                <a:off x="7194718" y="2754098"/>
                <a:ext cx="2964" cy="10376"/>
              </a:xfrm>
              <a:custGeom>
                <a:avLst/>
                <a:gdLst>
                  <a:gd name="T0" fmla="*/ 0 w 2"/>
                  <a:gd name="T1" fmla="*/ 0 h 7"/>
                  <a:gd name="T2" fmla="*/ 1 w 2"/>
                  <a:gd name="T3" fmla="*/ 0 h 7"/>
                  <a:gd name="T4" fmla="*/ 1 w 2"/>
                  <a:gd name="T5" fmla="*/ 3 h 7"/>
                  <a:gd name="T6" fmla="*/ 2 w 2"/>
                  <a:gd name="T7" fmla="*/ 4 h 7"/>
                  <a:gd name="T8" fmla="*/ 1 w 2"/>
                  <a:gd name="T9" fmla="*/ 7 h 7"/>
                  <a:gd name="T10" fmla="*/ 0 w 2"/>
                  <a:gd name="T11" fmla="*/ 4 h 7"/>
                  <a:gd name="T12" fmla="*/ 0 w 2"/>
                  <a:gd name="T13" fmla="*/ 1 h 7"/>
                  <a:gd name="T14" fmla="*/ 0 w 2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3" name="Freeform 133"/>
              <p:cNvSpPr>
                <a:spLocks/>
              </p:cNvSpPr>
              <p:nvPr/>
            </p:nvSpPr>
            <p:spPr bwMode="auto">
              <a:xfrm>
                <a:off x="7191753" y="2779296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0 h 5"/>
                  <a:gd name="T4" fmla="*/ 3 w 3"/>
                  <a:gd name="T5" fmla="*/ 2 h 5"/>
                  <a:gd name="T6" fmla="*/ 2 w 3"/>
                  <a:gd name="T7" fmla="*/ 4 h 5"/>
                  <a:gd name="T8" fmla="*/ 0 w 3"/>
                  <a:gd name="T9" fmla="*/ 5 h 5"/>
                  <a:gd name="T10" fmla="*/ 2 w 3"/>
                  <a:gd name="T11" fmla="*/ 1 h 5"/>
                  <a:gd name="T12" fmla="*/ 2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4" name="Freeform 134"/>
              <p:cNvSpPr>
                <a:spLocks/>
              </p:cNvSpPr>
              <p:nvPr/>
            </p:nvSpPr>
            <p:spPr bwMode="auto">
              <a:xfrm>
                <a:off x="7194718" y="2765956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5" name="Freeform 135"/>
              <p:cNvSpPr>
                <a:spLocks/>
              </p:cNvSpPr>
              <p:nvPr/>
            </p:nvSpPr>
            <p:spPr bwMode="auto">
              <a:xfrm>
                <a:off x="6815277" y="2631077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6" name="Freeform 136"/>
              <p:cNvSpPr>
                <a:spLocks/>
              </p:cNvSpPr>
              <p:nvPr/>
            </p:nvSpPr>
            <p:spPr bwMode="auto">
              <a:xfrm>
                <a:off x="5030721" y="1768443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3 h 7"/>
                  <a:gd name="T4" fmla="*/ 5 w 5"/>
                  <a:gd name="T5" fmla="*/ 6 h 7"/>
                  <a:gd name="T6" fmla="*/ 3 w 5"/>
                  <a:gd name="T7" fmla="*/ 7 h 7"/>
                  <a:gd name="T8" fmla="*/ 2 w 5"/>
                  <a:gd name="T9" fmla="*/ 7 h 7"/>
                  <a:gd name="T10" fmla="*/ 0 w 5"/>
                  <a:gd name="T11" fmla="*/ 3 h 7"/>
                  <a:gd name="T12" fmla="*/ 0 w 5"/>
                  <a:gd name="T13" fmla="*/ 0 h 7"/>
                  <a:gd name="T14" fmla="*/ 2 w 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3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7" name="Freeform 137"/>
              <p:cNvSpPr>
                <a:spLocks/>
              </p:cNvSpPr>
              <p:nvPr/>
            </p:nvSpPr>
            <p:spPr bwMode="auto">
              <a:xfrm>
                <a:off x="5682884" y="1879606"/>
                <a:ext cx="20751" cy="10376"/>
              </a:xfrm>
              <a:custGeom>
                <a:avLst/>
                <a:gdLst>
                  <a:gd name="T0" fmla="*/ 12 w 14"/>
                  <a:gd name="T1" fmla="*/ 0 h 7"/>
                  <a:gd name="T2" fmla="*/ 12 w 14"/>
                  <a:gd name="T3" fmla="*/ 1 h 7"/>
                  <a:gd name="T4" fmla="*/ 12 w 14"/>
                  <a:gd name="T5" fmla="*/ 3 h 7"/>
                  <a:gd name="T6" fmla="*/ 14 w 14"/>
                  <a:gd name="T7" fmla="*/ 4 h 7"/>
                  <a:gd name="T8" fmla="*/ 14 w 14"/>
                  <a:gd name="T9" fmla="*/ 4 h 7"/>
                  <a:gd name="T10" fmla="*/ 12 w 14"/>
                  <a:gd name="T11" fmla="*/ 7 h 7"/>
                  <a:gd name="T12" fmla="*/ 11 w 14"/>
                  <a:gd name="T13" fmla="*/ 7 h 7"/>
                  <a:gd name="T14" fmla="*/ 8 w 14"/>
                  <a:gd name="T15" fmla="*/ 7 h 7"/>
                  <a:gd name="T16" fmla="*/ 5 w 14"/>
                  <a:gd name="T17" fmla="*/ 7 h 7"/>
                  <a:gd name="T18" fmla="*/ 4 w 14"/>
                  <a:gd name="T19" fmla="*/ 7 h 7"/>
                  <a:gd name="T20" fmla="*/ 3 w 14"/>
                  <a:gd name="T21" fmla="*/ 5 h 7"/>
                  <a:gd name="T22" fmla="*/ 0 w 14"/>
                  <a:gd name="T23" fmla="*/ 5 h 7"/>
                  <a:gd name="T24" fmla="*/ 0 w 14"/>
                  <a:gd name="T25" fmla="*/ 5 h 7"/>
                  <a:gd name="T26" fmla="*/ 1 w 14"/>
                  <a:gd name="T27" fmla="*/ 3 h 7"/>
                  <a:gd name="T28" fmla="*/ 3 w 14"/>
                  <a:gd name="T29" fmla="*/ 4 h 7"/>
                  <a:gd name="T30" fmla="*/ 4 w 14"/>
                  <a:gd name="T31" fmla="*/ 3 h 7"/>
                  <a:gd name="T32" fmla="*/ 5 w 14"/>
                  <a:gd name="T33" fmla="*/ 1 h 7"/>
                  <a:gd name="T34" fmla="*/ 5 w 14"/>
                  <a:gd name="T35" fmla="*/ 1 h 7"/>
                  <a:gd name="T36" fmla="*/ 7 w 14"/>
                  <a:gd name="T37" fmla="*/ 3 h 7"/>
                  <a:gd name="T38" fmla="*/ 8 w 14"/>
                  <a:gd name="T39" fmla="*/ 3 h 7"/>
                  <a:gd name="T40" fmla="*/ 9 w 14"/>
                  <a:gd name="T41" fmla="*/ 3 h 7"/>
                  <a:gd name="T42" fmla="*/ 8 w 14"/>
                  <a:gd name="T43" fmla="*/ 1 h 7"/>
                  <a:gd name="T44" fmla="*/ 9 w 14"/>
                  <a:gd name="T45" fmla="*/ 0 h 7"/>
                  <a:gd name="T46" fmla="*/ 12 w 14"/>
                  <a:gd name="T4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7">
                    <a:moveTo>
                      <a:pt x="12" y="0"/>
                    </a:moveTo>
                    <a:lnTo>
                      <a:pt x="12" y="1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8" name="Freeform 138"/>
              <p:cNvSpPr>
                <a:spLocks/>
              </p:cNvSpPr>
              <p:nvPr/>
            </p:nvSpPr>
            <p:spPr bwMode="auto">
              <a:xfrm>
                <a:off x="7304400" y="2502126"/>
                <a:ext cx="31126" cy="25198"/>
              </a:xfrm>
              <a:custGeom>
                <a:avLst/>
                <a:gdLst>
                  <a:gd name="T0" fmla="*/ 6 w 21"/>
                  <a:gd name="T1" fmla="*/ 0 h 17"/>
                  <a:gd name="T2" fmla="*/ 9 w 21"/>
                  <a:gd name="T3" fmla="*/ 1 h 17"/>
                  <a:gd name="T4" fmla="*/ 7 w 21"/>
                  <a:gd name="T5" fmla="*/ 1 h 17"/>
                  <a:gd name="T6" fmla="*/ 7 w 21"/>
                  <a:gd name="T7" fmla="*/ 3 h 17"/>
                  <a:gd name="T8" fmla="*/ 10 w 21"/>
                  <a:gd name="T9" fmla="*/ 7 h 17"/>
                  <a:gd name="T10" fmla="*/ 13 w 21"/>
                  <a:gd name="T11" fmla="*/ 7 h 17"/>
                  <a:gd name="T12" fmla="*/ 14 w 21"/>
                  <a:gd name="T13" fmla="*/ 10 h 17"/>
                  <a:gd name="T14" fmla="*/ 17 w 21"/>
                  <a:gd name="T15" fmla="*/ 12 h 17"/>
                  <a:gd name="T16" fmla="*/ 20 w 21"/>
                  <a:gd name="T17" fmla="*/ 12 h 17"/>
                  <a:gd name="T18" fmla="*/ 21 w 21"/>
                  <a:gd name="T19" fmla="*/ 15 h 17"/>
                  <a:gd name="T20" fmla="*/ 21 w 21"/>
                  <a:gd name="T21" fmla="*/ 17 h 17"/>
                  <a:gd name="T22" fmla="*/ 18 w 21"/>
                  <a:gd name="T23" fmla="*/ 17 h 17"/>
                  <a:gd name="T24" fmla="*/ 15 w 21"/>
                  <a:gd name="T25" fmla="*/ 14 h 17"/>
                  <a:gd name="T26" fmla="*/ 14 w 21"/>
                  <a:gd name="T27" fmla="*/ 15 h 17"/>
                  <a:gd name="T28" fmla="*/ 13 w 21"/>
                  <a:gd name="T29" fmla="*/ 14 h 17"/>
                  <a:gd name="T30" fmla="*/ 11 w 21"/>
                  <a:gd name="T31" fmla="*/ 12 h 17"/>
                  <a:gd name="T32" fmla="*/ 9 w 21"/>
                  <a:gd name="T33" fmla="*/ 11 h 17"/>
                  <a:gd name="T34" fmla="*/ 6 w 21"/>
                  <a:gd name="T35" fmla="*/ 8 h 17"/>
                  <a:gd name="T36" fmla="*/ 7 w 21"/>
                  <a:gd name="T37" fmla="*/ 7 h 17"/>
                  <a:gd name="T38" fmla="*/ 6 w 21"/>
                  <a:gd name="T39" fmla="*/ 6 h 17"/>
                  <a:gd name="T40" fmla="*/ 3 w 21"/>
                  <a:gd name="T41" fmla="*/ 6 h 17"/>
                  <a:gd name="T42" fmla="*/ 0 w 21"/>
                  <a:gd name="T43" fmla="*/ 6 h 17"/>
                  <a:gd name="T44" fmla="*/ 0 w 21"/>
                  <a:gd name="T45" fmla="*/ 3 h 17"/>
                  <a:gd name="T46" fmla="*/ 3 w 21"/>
                  <a:gd name="T47" fmla="*/ 1 h 17"/>
                  <a:gd name="T48" fmla="*/ 4 w 21"/>
                  <a:gd name="T49" fmla="*/ 1 h 17"/>
                  <a:gd name="T50" fmla="*/ 6 w 21"/>
                  <a:gd name="T5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17">
                    <a:moveTo>
                      <a:pt x="6" y="0"/>
                    </a:moveTo>
                    <a:lnTo>
                      <a:pt x="9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7" y="12"/>
                    </a:lnTo>
                    <a:lnTo>
                      <a:pt x="20" y="12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18" y="17"/>
                    </a:lnTo>
                    <a:lnTo>
                      <a:pt x="15" y="14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1" y="12"/>
                    </a:lnTo>
                    <a:lnTo>
                      <a:pt x="9" y="11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9" name="Freeform 139"/>
              <p:cNvSpPr>
                <a:spLocks/>
              </p:cNvSpPr>
              <p:nvPr/>
            </p:nvSpPr>
            <p:spPr bwMode="auto">
              <a:xfrm>
                <a:off x="5481307" y="2379105"/>
                <a:ext cx="13340" cy="8893"/>
              </a:xfrm>
              <a:custGeom>
                <a:avLst/>
                <a:gdLst>
                  <a:gd name="T0" fmla="*/ 0 w 9"/>
                  <a:gd name="T1" fmla="*/ 0 h 6"/>
                  <a:gd name="T2" fmla="*/ 2 w 9"/>
                  <a:gd name="T3" fmla="*/ 0 h 6"/>
                  <a:gd name="T4" fmla="*/ 3 w 9"/>
                  <a:gd name="T5" fmla="*/ 0 h 6"/>
                  <a:gd name="T6" fmla="*/ 6 w 9"/>
                  <a:gd name="T7" fmla="*/ 0 h 6"/>
                  <a:gd name="T8" fmla="*/ 7 w 9"/>
                  <a:gd name="T9" fmla="*/ 0 h 6"/>
                  <a:gd name="T10" fmla="*/ 9 w 9"/>
                  <a:gd name="T11" fmla="*/ 3 h 6"/>
                  <a:gd name="T12" fmla="*/ 7 w 9"/>
                  <a:gd name="T13" fmla="*/ 4 h 6"/>
                  <a:gd name="T14" fmla="*/ 5 w 9"/>
                  <a:gd name="T15" fmla="*/ 6 h 6"/>
                  <a:gd name="T16" fmla="*/ 2 w 9"/>
                  <a:gd name="T17" fmla="*/ 3 h 6"/>
                  <a:gd name="T18" fmla="*/ 2 w 9"/>
                  <a:gd name="T19" fmla="*/ 1 h 6"/>
                  <a:gd name="T20" fmla="*/ 0 w 9"/>
                  <a:gd name="T21" fmla="*/ 1 h 6"/>
                  <a:gd name="T22" fmla="*/ 0 w 9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0" name="Freeform 140"/>
              <p:cNvSpPr>
                <a:spLocks/>
              </p:cNvSpPr>
              <p:nvPr/>
            </p:nvSpPr>
            <p:spPr bwMode="auto">
              <a:xfrm>
                <a:off x="5657687" y="1863303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1 h 4"/>
                  <a:gd name="T4" fmla="*/ 6 w 6"/>
                  <a:gd name="T5" fmla="*/ 2 h 4"/>
                  <a:gd name="T6" fmla="*/ 3 w 6"/>
                  <a:gd name="T7" fmla="*/ 4 h 4"/>
                  <a:gd name="T8" fmla="*/ 0 w 6"/>
                  <a:gd name="T9" fmla="*/ 4 h 4"/>
                  <a:gd name="T10" fmla="*/ 0 w 6"/>
                  <a:gd name="T11" fmla="*/ 2 h 4"/>
                  <a:gd name="T12" fmla="*/ 3 w 6"/>
                  <a:gd name="T13" fmla="*/ 1 h 4"/>
                  <a:gd name="T14" fmla="*/ 4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1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1" name="Freeform 141"/>
              <p:cNvSpPr>
                <a:spLocks/>
              </p:cNvSpPr>
              <p:nvPr/>
            </p:nvSpPr>
            <p:spPr bwMode="auto">
              <a:xfrm>
                <a:off x="7345901" y="2518430"/>
                <a:ext cx="23715" cy="11858"/>
              </a:xfrm>
              <a:custGeom>
                <a:avLst/>
                <a:gdLst>
                  <a:gd name="T0" fmla="*/ 1 w 16"/>
                  <a:gd name="T1" fmla="*/ 0 h 8"/>
                  <a:gd name="T2" fmla="*/ 4 w 16"/>
                  <a:gd name="T3" fmla="*/ 0 h 8"/>
                  <a:gd name="T4" fmla="*/ 7 w 16"/>
                  <a:gd name="T5" fmla="*/ 3 h 8"/>
                  <a:gd name="T6" fmla="*/ 10 w 16"/>
                  <a:gd name="T7" fmla="*/ 3 h 8"/>
                  <a:gd name="T8" fmla="*/ 11 w 16"/>
                  <a:gd name="T9" fmla="*/ 4 h 8"/>
                  <a:gd name="T10" fmla="*/ 15 w 16"/>
                  <a:gd name="T11" fmla="*/ 6 h 8"/>
                  <a:gd name="T12" fmla="*/ 16 w 16"/>
                  <a:gd name="T13" fmla="*/ 7 h 8"/>
                  <a:gd name="T14" fmla="*/ 12 w 16"/>
                  <a:gd name="T15" fmla="*/ 8 h 8"/>
                  <a:gd name="T16" fmla="*/ 11 w 16"/>
                  <a:gd name="T17" fmla="*/ 7 h 8"/>
                  <a:gd name="T18" fmla="*/ 7 w 16"/>
                  <a:gd name="T19" fmla="*/ 6 h 8"/>
                  <a:gd name="T20" fmla="*/ 4 w 16"/>
                  <a:gd name="T21" fmla="*/ 3 h 8"/>
                  <a:gd name="T22" fmla="*/ 1 w 16"/>
                  <a:gd name="T23" fmla="*/ 3 h 8"/>
                  <a:gd name="T24" fmla="*/ 0 w 16"/>
                  <a:gd name="T25" fmla="*/ 0 h 8"/>
                  <a:gd name="T26" fmla="*/ 1 w 1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8">
                    <a:moveTo>
                      <a:pt x="1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2" y="8"/>
                    </a:lnTo>
                    <a:lnTo>
                      <a:pt x="11" y="7"/>
                    </a:lnTo>
                    <a:lnTo>
                      <a:pt x="7" y="6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2" name="Freeform 142"/>
              <p:cNvSpPr>
                <a:spLocks/>
              </p:cNvSpPr>
              <p:nvPr/>
            </p:nvSpPr>
            <p:spPr bwMode="auto">
              <a:xfrm>
                <a:off x="5693259" y="1849963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2 h 6"/>
                  <a:gd name="T4" fmla="*/ 2 w 4"/>
                  <a:gd name="T5" fmla="*/ 3 h 6"/>
                  <a:gd name="T6" fmla="*/ 4 w 4"/>
                  <a:gd name="T7" fmla="*/ 5 h 6"/>
                  <a:gd name="T8" fmla="*/ 4 w 4"/>
                  <a:gd name="T9" fmla="*/ 6 h 6"/>
                  <a:gd name="T10" fmla="*/ 2 w 4"/>
                  <a:gd name="T11" fmla="*/ 6 h 6"/>
                  <a:gd name="T12" fmla="*/ 2 w 4"/>
                  <a:gd name="T13" fmla="*/ 6 h 6"/>
                  <a:gd name="T14" fmla="*/ 1 w 4"/>
                  <a:gd name="T15" fmla="*/ 3 h 6"/>
                  <a:gd name="T16" fmla="*/ 0 w 4"/>
                  <a:gd name="T17" fmla="*/ 2 h 6"/>
                  <a:gd name="T18" fmla="*/ 0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3" name="Freeform 143"/>
              <p:cNvSpPr>
                <a:spLocks/>
              </p:cNvSpPr>
              <p:nvPr/>
            </p:nvSpPr>
            <p:spPr bwMode="auto">
              <a:xfrm>
                <a:off x="5651758" y="1830695"/>
                <a:ext cx="19269" cy="16305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0 h 11"/>
                  <a:gd name="T4" fmla="*/ 13 w 13"/>
                  <a:gd name="T5" fmla="*/ 2 h 11"/>
                  <a:gd name="T6" fmla="*/ 11 w 13"/>
                  <a:gd name="T7" fmla="*/ 4 h 11"/>
                  <a:gd name="T8" fmla="*/ 11 w 13"/>
                  <a:gd name="T9" fmla="*/ 6 h 11"/>
                  <a:gd name="T10" fmla="*/ 8 w 13"/>
                  <a:gd name="T11" fmla="*/ 9 h 11"/>
                  <a:gd name="T12" fmla="*/ 6 w 13"/>
                  <a:gd name="T13" fmla="*/ 11 h 11"/>
                  <a:gd name="T14" fmla="*/ 7 w 13"/>
                  <a:gd name="T15" fmla="*/ 9 h 11"/>
                  <a:gd name="T16" fmla="*/ 7 w 13"/>
                  <a:gd name="T17" fmla="*/ 8 h 11"/>
                  <a:gd name="T18" fmla="*/ 6 w 13"/>
                  <a:gd name="T19" fmla="*/ 8 h 11"/>
                  <a:gd name="T20" fmla="*/ 3 w 13"/>
                  <a:gd name="T21" fmla="*/ 11 h 11"/>
                  <a:gd name="T22" fmla="*/ 1 w 13"/>
                  <a:gd name="T23" fmla="*/ 11 h 11"/>
                  <a:gd name="T24" fmla="*/ 0 w 13"/>
                  <a:gd name="T25" fmla="*/ 11 h 11"/>
                  <a:gd name="T26" fmla="*/ 1 w 13"/>
                  <a:gd name="T27" fmla="*/ 8 h 11"/>
                  <a:gd name="T28" fmla="*/ 4 w 13"/>
                  <a:gd name="T29" fmla="*/ 5 h 11"/>
                  <a:gd name="T30" fmla="*/ 7 w 13"/>
                  <a:gd name="T31" fmla="*/ 2 h 11"/>
                  <a:gd name="T32" fmla="*/ 10 w 13"/>
                  <a:gd name="T33" fmla="*/ 1 h 11"/>
                  <a:gd name="T34" fmla="*/ 10 w 13"/>
                  <a:gd name="T35" fmla="*/ 0 h 11"/>
                  <a:gd name="T36" fmla="*/ 11 w 13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1">
                    <a:moveTo>
                      <a:pt x="11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4" name="Freeform 144"/>
              <p:cNvSpPr>
                <a:spLocks/>
              </p:cNvSpPr>
              <p:nvPr/>
            </p:nvSpPr>
            <p:spPr bwMode="auto">
              <a:xfrm>
                <a:off x="5593953" y="2002629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1 h 5"/>
                  <a:gd name="T4" fmla="*/ 5 w 5"/>
                  <a:gd name="T5" fmla="*/ 2 h 5"/>
                  <a:gd name="T6" fmla="*/ 2 w 5"/>
                  <a:gd name="T7" fmla="*/ 5 h 5"/>
                  <a:gd name="T8" fmla="*/ 0 w 5"/>
                  <a:gd name="T9" fmla="*/ 5 h 5"/>
                  <a:gd name="T10" fmla="*/ 0 w 5"/>
                  <a:gd name="T11" fmla="*/ 5 h 5"/>
                  <a:gd name="T12" fmla="*/ 0 w 5"/>
                  <a:gd name="T13" fmla="*/ 2 h 5"/>
                  <a:gd name="T14" fmla="*/ 0 w 5"/>
                  <a:gd name="T15" fmla="*/ 1 h 5"/>
                  <a:gd name="T16" fmla="*/ 0 w 5"/>
                  <a:gd name="T17" fmla="*/ 0 h 5"/>
                  <a:gd name="T18" fmla="*/ 3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5" name="Freeform 145"/>
              <p:cNvSpPr>
                <a:spLocks/>
              </p:cNvSpPr>
              <p:nvPr/>
            </p:nvSpPr>
            <p:spPr bwMode="auto">
              <a:xfrm>
                <a:off x="5645829" y="2196795"/>
                <a:ext cx="4447" cy="8893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0 h 6"/>
                  <a:gd name="T4" fmla="*/ 3 w 3"/>
                  <a:gd name="T5" fmla="*/ 3 h 6"/>
                  <a:gd name="T6" fmla="*/ 1 w 3"/>
                  <a:gd name="T7" fmla="*/ 6 h 6"/>
                  <a:gd name="T8" fmla="*/ 0 w 3"/>
                  <a:gd name="T9" fmla="*/ 3 h 6"/>
                  <a:gd name="T10" fmla="*/ 0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6" name="Freeform 146"/>
              <p:cNvSpPr>
                <a:spLocks/>
              </p:cNvSpPr>
              <p:nvPr/>
            </p:nvSpPr>
            <p:spPr bwMode="auto">
              <a:xfrm>
                <a:off x="6976835" y="1846998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0 w 3"/>
                  <a:gd name="T5" fmla="*/ 4 h 4"/>
                  <a:gd name="T6" fmla="*/ 0 w 3"/>
                  <a:gd name="T7" fmla="*/ 2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7" name="Freeform 147"/>
              <p:cNvSpPr>
                <a:spLocks/>
              </p:cNvSpPr>
              <p:nvPr/>
            </p:nvSpPr>
            <p:spPr bwMode="auto">
              <a:xfrm>
                <a:off x="5633972" y="2179009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8" name="Freeform 148"/>
              <p:cNvSpPr>
                <a:spLocks/>
              </p:cNvSpPr>
              <p:nvPr/>
            </p:nvSpPr>
            <p:spPr bwMode="auto">
              <a:xfrm>
                <a:off x="5639901" y="2184937"/>
                <a:ext cx="4447" cy="20751"/>
              </a:xfrm>
              <a:custGeom>
                <a:avLst/>
                <a:gdLst>
                  <a:gd name="T0" fmla="*/ 0 w 3"/>
                  <a:gd name="T1" fmla="*/ 0 h 14"/>
                  <a:gd name="T2" fmla="*/ 3 w 3"/>
                  <a:gd name="T3" fmla="*/ 4 h 14"/>
                  <a:gd name="T4" fmla="*/ 3 w 3"/>
                  <a:gd name="T5" fmla="*/ 11 h 14"/>
                  <a:gd name="T6" fmla="*/ 1 w 3"/>
                  <a:gd name="T7" fmla="*/ 14 h 14"/>
                  <a:gd name="T8" fmla="*/ 0 w 3"/>
                  <a:gd name="T9" fmla="*/ 12 h 14"/>
                  <a:gd name="T10" fmla="*/ 1 w 3"/>
                  <a:gd name="T11" fmla="*/ 8 h 14"/>
                  <a:gd name="T12" fmla="*/ 0 w 3"/>
                  <a:gd name="T13" fmla="*/ 5 h 14"/>
                  <a:gd name="T14" fmla="*/ 0 w 3"/>
                  <a:gd name="T15" fmla="*/ 0 h 14"/>
                  <a:gd name="T16" fmla="*/ 0 w 3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3" y="4"/>
                    </a:lnTo>
                    <a:lnTo>
                      <a:pt x="3" y="11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9" name="Freeform 149"/>
              <p:cNvSpPr>
                <a:spLocks/>
              </p:cNvSpPr>
              <p:nvPr/>
            </p:nvSpPr>
            <p:spPr bwMode="auto">
              <a:xfrm>
                <a:off x="5539112" y="1655796"/>
                <a:ext cx="106718" cy="84485"/>
              </a:xfrm>
              <a:custGeom>
                <a:avLst/>
                <a:gdLst>
                  <a:gd name="T0" fmla="*/ 25 w 72"/>
                  <a:gd name="T1" fmla="*/ 0 h 57"/>
                  <a:gd name="T2" fmla="*/ 32 w 72"/>
                  <a:gd name="T3" fmla="*/ 10 h 57"/>
                  <a:gd name="T4" fmla="*/ 32 w 72"/>
                  <a:gd name="T5" fmla="*/ 15 h 57"/>
                  <a:gd name="T6" fmla="*/ 33 w 72"/>
                  <a:gd name="T7" fmla="*/ 19 h 57"/>
                  <a:gd name="T8" fmla="*/ 32 w 72"/>
                  <a:gd name="T9" fmla="*/ 24 h 57"/>
                  <a:gd name="T10" fmla="*/ 35 w 72"/>
                  <a:gd name="T11" fmla="*/ 19 h 57"/>
                  <a:gd name="T12" fmla="*/ 36 w 72"/>
                  <a:gd name="T13" fmla="*/ 14 h 57"/>
                  <a:gd name="T14" fmla="*/ 36 w 72"/>
                  <a:gd name="T15" fmla="*/ 10 h 57"/>
                  <a:gd name="T16" fmla="*/ 32 w 72"/>
                  <a:gd name="T17" fmla="*/ 4 h 57"/>
                  <a:gd name="T18" fmla="*/ 37 w 72"/>
                  <a:gd name="T19" fmla="*/ 1 h 57"/>
                  <a:gd name="T20" fmla="*/ 50 w 72"/>
                  <a:gd name="T21" fmla="*/ 8 h 57"/>
                  <a:gd name="T22" fmla="*/ 53 w 72"/>
                  <a:gd name="T23" fmla="*/ 10 h 57"/>
                  <a:gd name="T24" fmla="*/ 55 w 72"/>
                  <a:gd name="T25" fmla="*/ 15 h 57"/>
                  <a:gd name="T26" fmla="*/ 57 w 72"/>
                  <a:gd name="T27" fmla="*/ 22 h 57"/>
                  <a:gd name="T28" fmla="*/ 62 w 72"/>
                  <a:gd name="T29" fmla="*/ 29 h 57"/>
                  <a:gd name="T30" fmla="*/ 61 w 72"/>
                  <a:gd name="T31" fmla="*/ 32 h 57"/>
                  <a:gd name="T32" fmla="*/ 57 w 72"/>
                  <a:gd name="T33" fmla="*/ 30 h 57"/>
                  <a:gd name="T34" fmla="*/ 61 w 72"/>
                  <a:gd name="T35" fmla="*/ 36 h 57"/>
                  <a:gd name="T36" fmla="*/ 66 w 72"/>
                  <a:gd name="T37" fmla="*/ 40 h 57"/>
                  <a:gd name="T38" fmla="*/ 72 w 72"/>
                  <a:gd name="T39" fmla="*/ 44 h 57"/>
                  <a:gd name="T40" fmla="*/ 69 w 72"/>
                  <a:gd name="T41" fmla="*/ 50 h 57"/>
                  <a:gd name="T42" fmla="*/ 62 w 72"/>
                  <a:gd name="T43" fmla="*/ 54 h 57"/>
                  <a:gd name="T44" fmla="*/ 57 w 72"/>
                  <a:gd name="T45" fmla="*/ 57 h 57"/>
                  <a:gd name="T46" fmla="*/ 53 w 72"/>
                  <a:gd name="T47" fmla="*/ 53 h 57"/>
                  <a:gd name="T48" fmla="*/ 48 w 72"/>
                  <a:gd name="T49" fmla="*/ 53 h 57"/>
                  <a:gd name="T50" fmla="*/ 39 w 72"/>
                  <a:gd name="T51" fmla="*/ 53 h 57"/>
                  <a:gd name="T52" fmla="*/ 35 w 72"/>
                  <a:gd name="T53" fmla="*/ 50 h 57"/>
                  <a:gd name="T54" fmla="*/ 28 w 72"/>
                  <a:gd name="T55" fmla="*/ 53 h 57"/>
                  <a:gd name="T56" fmla="*/ 22 w 72"/>
                  <a:gd name="T57" fmla="*/ 50 h 57"/>
                  <a:gd name="T58" fmla="*/ 17 w 72"/>
                  <a:gd name="T59" fmla="*/ 47 h 57"/>
                  <a:gd name="T60" fmla="*/ 14 w 72"/>
                  <a:gd name="T61" fmla="*/ 40 h 57"/>
                  <a:gd name="T62" fmla="*/ 10 w 72"/>
                  <a:gd name="T63" fmla="*/ 40 h 57"/>
                  <a:gd name="T64" fmla="*/ 6 w 72"/>
                  <a:gd name="T65" fmla="*/ 37 h 57"/>
                  <a:gd name="T66" fmla="*/ 6 w 72"/>
                  <a:gd name="T67" fmla="*/ 42 h 57"/>
                  <a:gd name="T68" fmla="*/ 3 w 72"/>
                  <a:gd name="T69" fmla="*/ 40 h 57"/>
                  <a:gd name="T70" fmla="*/ 0 w 72"/>
                  <a:gd name="T71" fmla="*/ 37 h 57"/>
                  <a:gd name="T72" fmla="*/ 4 w 72"/>
                  <a:gd name="T73" fmla="*/ 35 h 57"/>
                  <a:gd name="T74" fmla="*/ 4 w 72"/>
                  <a:gd name="T75" fmla="*/ 28 h 57"/>
                  <a:gd name="T76" fmla="*/ 6 w 72"/>
                  <a:gd name="T77" fmla="*/ 24 h 57"/>
                  <a:gd name="T78" fmla="*/ 1 w 72"/>
                  <a:gd name="T79" fmla="*/ 21 h 57"/>
                  <a:gd name="T80" fmla="*/ 3 w 72"/>
                  <a:gd name="T81" fmla="*/ 15 h 57"/>
                  <a:gd name="T82" fmla="*/ 8 w 72"/>
                  <a:gd name="T83" fmla="*/ 13 h 57"/>
                  <a:gd name="T84" fmla="*/ 10 w 72"/>
                  <a:gd name="T85" fmla="*/ 8 h 57"/>
                  <a:gd name="T86" fmla="*/ 17 w 72"/>
                  <a:gd name="T87" fmla="*/ 4 h 57"/>
                  <a:gd name="T88" fmla="*/ 19 w 72"/>
                  <a:gd name="T8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2" h="57">
                    <a:moveTo>
                      <a:pt x="19" y="0"/>
                    </a:moveTo>
                    <a:lnTo>
                      <a:pt x="25" y="0"/>
                    </a:lnTo>
                    <a:lnTo>
                      <a:pt x="28" y="3"/>
                    </a:lnTo>
                    <a:lnTo>
                      <a:pt x="32" y="10"/>
                    </a:lnTo>
                    <a:lnTo>
                      <a:pt x="33" y="11"/>
                    </a:lnTo>
                    <a:lnTo>
                      <a:pt x="32" y="15"/>
                    </a:lnTo>
                    <a:lnTo>
                      <a:pt x="33" y="17"/>
                    </a:lnTo>
                    <a:lnTo>
                      <a:pt x="33" y="19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5" y="19"/>
                    </a:lnTo>
                    <a:lnTo>
                      <a:pt x="35" y="15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0"/>
                    </a:lnTo>
                    <a:lnTo>
                      <a:pt x="33" y="6"/>
                    </a:lnTo>
                    <a:lnTo>
                      <a:pt x="32" y="4"/>
                    </a:lnTo>
                    <a:lnTo>
                      <a:pt x="33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0" y="8"/>
                    </a:lnTo>
                    <a:lnTo>
                      <a:pt x="51" y="10"/>
                    </a:lnTo>
                    <a:lnTo>
                      <a:pt x="53" y="10"/>
                    </a:lnTo>
                    <a:lnTo>
                      <a:pt x="54" y="14"/>
                    </a:lnTo>
                    <a:lnTo>
                      <a:pt x="55" y="15"/>
                    </a:lnTo>
                    <a:lnTo>
                      <a:pt x="57" y="18"/>
                    </a:lnTo>
                    <a:lnTo>
                      <a:pt x="57" y="22"/>
                    </a:lnTo>
                    <a:lnTo>
                      <a:pt x="60" y="26"/>
                    </a:lnTo>
                    <a:lnTo>
                      <a:pt x="62" y="29"/>
                    </a:lnTo>
                    <a:lnTo>
                      <a:pt x="62" y="32"/>
                    </a:lnTo>
                    <a:lnTo>
                      <a:pt x="61" y="32"/>
                    </a:lnTo>
                    <a:lnTo>
                      <a:pt x="58" y="30"/>
                    </a:lnTo>
                    <a:lnTo>
                      <a:pt x="57" y="30"/>
                    </a:lnTo>
                    <a:lnTo>
                      <a:pt x="57" y="33"/>
                    </a:lnTo>
                    <a:lnTo>
                      <a:pt x="61" y="36"/>
                    </a:lnTo>
                    <a:lnTo>
                      <a:pt x="64" y="36"/>
                    </a:lnTo>
                    <a:lnTo>
                      <a:pt x="66" y="40"/>
                    </a:lnTo>
                    <a:lnTo>
                      <a:pt x="69" y="4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69" y="50"/>
                    </a:lnTo>
                    <a:lnTo>
                      <a:pt x="65" y="51"/>
                    </a:lnTo>
                    <a:lnTo>
                      <a:pt x="62" y="54"/>
                    </a:lnTo>
                    <a:lnTo>
                      <a:pt x="60" y="57"/>
                    </a:lnTo>
                    <a:lnTo>
                      <a:pt x="57" y="57"/>
                    </a:lnTo>
                    <a:lnTo>
                      <a:pt x="54" y="54"/>
                    </a:lnTo>
                    <a:lnTo>
                      <a:pt x="53" y="53"/>
                    </a:lnTo>
                    <a:lnTo>
                      <a:pt x="50" y="53"/>
                    </a:lnTo>
                    <a:lnTo>
                      <a:pt x="48" y="53"/>
                    </a:lnTo>
                    <a:lnTo>
                      <a:pt x="46" y="53"/>
                    </a:lnTo>
                    <a:lnTo>
                      <a:pt x="39" y="53"/>
                    </a:lnTo>
                    <a:lnTo>
                      <a:pt x="36" y="51"/>
                    </a:lnTo>
                    <a:lnTo>
                      <a:pt x="35" y="50"/>
                    </a:lnTo>
                    <a:lnTo>
                      <a:pt x="30" y="51"/>
                    </a:lnTo>
                    <a:lnTo>
                      <a:pt x="28" y="53"/>
                    </a:lnTo>
                    <a:lnTo>
                      <a:pt x="25" y="51"/>
                    </a:lnTo>
                    <a:lnTo>
                      <a:pt x="22" y="50"/>
                    </a:lnTo>
                    <a:lnTo>
                      <a:pt x="19" y="50"/>
                    </a:lnTo>
                    <a:lnTo>
                      <a:pt x="17" y="47"/>
                    </a:lnTo>
                    <a:lnTo>
                      <a:pt x="15" y="43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0" y="40"/>
                    </a:lnTo>
                    <a:lnTo>
                      <a:pt x="7" y="39"/>
                    </a:lnTo>
                    <a:lnTo>
                      <a:pt x="6" y="37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3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3" y="36"/>
                    </a:lnTo>
                    <a:lnTo>
                      <a:pt x="4" y="35"/>
                    </a:lnTo>
                    <a:lnTo>
                      <a:pt x="3" y="30"/>
                    </a:lnTo>
                    <a:lnTo>
                      <a:pt x="4" y="28"/>
                    </a:lnTo>
                    <a:lnTo>
                      <a:pt x="7" y="25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0" name="Freeform 150"/>
              <p:cNvSpPr>
                <a:spLocks/>
              </p:cNvSpPr>
              <p:nvPr/>
            </p:nvSpPr>
            <p:spPr bwMode="auto">
              <a:xfrm>
                <a:off x="5610257" y="2030790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0 h 3"/>
                  <a:gd name="T4" fmla="*/ 5 w 5"/>
                  <a:gd name="T5" fmla="*/ 1 h 3"/>
                  <a:gd name="T6" fmla="*/ 3 w 5"/>
                  <a:gd name="T7" fmla="*/ 3 h 3"/>
                  <a:gd name="T8" fmla="*/ 2 w 5"/>
                  <a:gd name="T9" fmla="*/ 3 h 3"/>
                  <a:gd name="T10" fmla="*/ 0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1" name="Freeform 151"/>
              <p:cNvSpPr>
                <a:spLocks/>
              </p:cNvSpPr>
              <p:nvPr/>
            </p:nvSpPr>
            <p:spPr bwMode="auto">
              <a:xfrm>
                <a:off x="5593953" y="2023379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3 w 5"/>
                  <a:gd name="T5" fmla="*/ 2 h 2"/>
                  <a:gd name="T6" fmla="*/ 0 w 5"/>
                  <a:gd name="T7" fmla="*/ 2 h 2"/>
                  <a:gd name="T8" fmla="*/ 2 w 5"/>
                  <a:gd name="T9" fmla="*/ 1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2" name="Freeform 152"/>
              <p:cNvSpPr>
                <a:spLocks/>
              </p:cNvSpPr>
              <p:nvPr/>
            </p:nvSpPr>
            <p:spPr bwMode="auto">
              <a:xfrm>
                <a:off x="5688813" y="1846998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4 w 5"/>
                  <a:gd name="T5" fmla="*/ 1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3" name="Freeform 153"/>
              <p:cNvSpPr>
                <a:spLocks/>
              </p:cNvSpPr>
              <p:nvPr/>
            </p:nvSpPr>
            <p:spPr bwMode="auto">
              <a:xfrm>
                <a:off x="5494646" y="2014486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1 h 6"/>
                  <a:gd name="T4" fmla="*/ 5 w 5"/>
                  <a:gd name="T5" fmla="*/ 3 h 6"/>
                  <a:gd name="T6" fmla="*/ 5 w 5"/>
                  <a:gd name="T7" fmla="*/ 4 h 6"/>
                  <a:gd name="T8" fmla="*/ 4 w 5"/>
                  <a:gd name="T9" fmla="*/ 6 h 6"/>
                  <a:gd name="T10" fmla="*/ 2 w 5"/>
                  <a:gd name="T11" fmla="*/ 4 h 6"/>
                  <a:gd name="T12" fmla="*/ 1 w 5"/>
                  <a:gd name="T13" fmla="*/ 3 h 6"/>
                  <a:gd name="T14" fmla="*/ 0 w 5"/>
                  <a:gd name="T15" fmla="*/ 1 h 6"/>
                  <a:gd name="T16" fmla="*/ 1 w 5"/>
                  <a:gd name="T17" fmla="*/ 0 h 6"/>
                  <a:gd name="T18" fmla="*/ 4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4" name="Freeform 154"/>
              <p:cNvSpPr>
                <a:spLocks/>
              </p:cNvSpPr>
              <p:nvPr/>
            </p:nvSpPr>
            <p:spPr bwMode="auto">
              <a:xfrm>
                <a:off x="5497610" y="1944823"/>
                <a:ext cx="10376" cy="5929"/>
              </a:xfrm>
              <a:custGeom>
                <a:avLst/>
                <a:gdLst>
                  <a:gd name="T0" fmla="*/ 2 w 7"/>
                  <a:gd name="T1" fmla="*/ 0 h 4"/>
                  <a:gd name="T2" fmla="*/ 3 w 7"/>
                  <a:gd name="T3" fmla="*/ 0 h 4"/>
                  <a:gd name="T4" fmla="*/ 5 w 7"/>
                  <a:gd name="T5" fmla="*/ 1 h 4"/>
                  <a:gd name="T6" fmla="*/ 7 w 7"/>
                  <a:gd name="T7" fmla="*/ 3 h 4"/>
                  <a:gd name="T8" fmla="*/ 6 w 7"/>
                  <a:gd name="T9" fmla="*/ 4 h 4"/>
                  <a:gd name="T10" fmla="*/ 5 w 7"/>
                  <a:gd name="T11" fmla="*/ 4 h 4"/>
                  <a:gd name="T12" fmla="*/ 0 w 7"/>
                  <a:gd name="T13" fmla="*/ 3 h 4"/>
                  <a:gd name="T14" fmla="*/ 0 w 7"/>
                  <a:gd name="T15" fmla="*/ 1 h 4"/>
                  <a:gd name="T16" fmla="*/ 2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5" name="Freeform 155"/>
              <p:cNvSpPr>
                <a:spLocks/>
              </p:cNvSpPr>
              <p:nvPr/>
            </p:nvSpPr>
            <p:spPr bwMode="auto">
              <a:xfrm>
                <a:off x="5559862" y="2030790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4 w 5"/>
                  <a:gd name="T7" fmla="*/ 4 h 4"/>
                  <a:gd name="T8" fmla="*/ 1 w 5"/>
                  <a:gd name="T9" fmla="*/ 3 h 4"/>
                  <a:gd name="T10" fmla="*/ 0 w 5"/>
                  <a:gd name="T11" fmla="*/ 1 h 4"/>
                  <a:gd name="T12" fmla="*/ 3 w 5"/>
                  <a:gd name="T13" fmla="*/ 1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6" name="Freeform 156"/>
              <p:cNvSpPr>
                <a:spLocks/>
              </p:cNvSpPr>
              <p:nvPr/>
            </p:nvSpPr>
            <p:spPr bwMode="auto">
              <a:xfrm>
                <a:off x="5549487" y="2032272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1 w 6"/>
                  <a:gd name="T7" fmla="*/ 5 h 5"/>
                  <a:gd name="T8" fmla="*/ 0 w 6"/>
                  <a:gd name="T9" fmla="*/ 2 h 5"/>
                  <a:gd name="T10" fmla="*/ 1 w 6"/>
                  <a:gd name="T11" fmla="*/ 0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6" y="2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7" name="Freeform 157"/>
              <p:cNvSpPr>
                <a:spLocks/>
              </p:cNvSpPr>
              <p:nvPr/>
            </p:nvSpPr>
            <p:spPr bwMode="auto">
              <a:xfrm>
                <a:off x="5510950" y="1962609"/>
                <a:ext cx="11858" cy="20751"/>
              </a:xfrm>
              <a:custGeom>
                <a:avLst/>
                <a:gdLst>
                  <a:gd name="T0" fmla="*/ 5 w 8"/>
                  <a:gd name="T1" fmla="*/ 0 h 14"/>
                  <a:gd name="T2" fmla="*/ 5 w 8"/>
                  <a:gd name="T3" fmla="*/ 2 h 14"/>
                  <a:gd name="T4" fmla="*/ 5 w 8"/>
                  <a:gd name="T5" fmla="*/ 5 h 14"/>
                  <a:gd name="T6" fmla="*/ 8 w 8"/>
                  <a:gd name="T7" fmla="*/ 6 h 14"/>
                  <a:gd name="T8" fmla="*/ 8 w 8"/>
                  <a:gd name="T9" fmla="*/ 7 h 14"/>
                  <a:gd name="T10" fmla="*/ 5 w 8"/>
                  <a:gd name="T11" fmla="*/ 9 h 14"/>
                  <a:gd name="T12" fmla="*/ 7 w 8"/>
                  <a:gd name="T13" fmla="*/ 11 h 14"/>
                  <a:gd name="T14" fmla="*/ 7 w 8"/>
                  <a:gd name="T15" fmla="*/ 14 h 14"/>
                  <a:gd name="T16" fmla="*/ 5 w 8"/>
                  <a:gd name="T17" fmla="*/ 13 h 14"/>
                  <a:gd name="T18" fmla="*/ 5 w 8"/>
                  <a:gd name="T19" fmla="*/ 10 h 14"/>
                  <a:gd name="T20" fmla="*/ 4 w 8"/>
                  <a:gd name="T21" fmla="*/ 9 h 14"/>
                  <a:gd name="T22" fmla="*/ 3 w 8"/>
                  <a:gd name="T23" fmla="*/ 10 h 14"/>
                  <a:gd name="T24" fmla="*/ 1 w 8"/>
                  <a:gd name="T25" fmla="*/ 10 h 14"/>
                  <a:gd name="T26" fmla="*/ 0 w 8"/>
                  <a:gd name="T27" fmla="*/ 5 h 14"/>
                  <a:gd name="T28" fmla="*/ 1 w 8"/>
                  <a:gd name="T29" fmla="*/ 6 h 14"/>
                  <a:gd name="T30" fmla="*/ 3 w 8"/>
                  <a:gd name="T31" fmla="*/ 6 h 14"/>
                  <a:gd name="T32" fmla="*/ 3 w 8"/>
                  <a:gd name="T33" fmla="*/ 5 h 14"/>
                  <a:gd name="T34" fmla="*/ 1 w 8"/>
                  <a:gd name="T35" fmla="*/ 2 h 14"/>
                  <a:gd name="T36" fmla="*/ 3 w 8"/>
                  <a:gd name="T37" fmla="*/ 2 h 14"/>
                  <a:gd name="T38" fmla="*/ 3 w 8"/>
                  <a:gd name="T39" fmla="*/ 2 h 14"/>
                  <a:gd name="T40" fmla="*/ 5 w 8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4">
                    <a:moveTo>
                      <a:pt x="5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8" name="Freeform 158"/>
              <p:cNvSpPr>
                <a:spLocks/>
              </p:cNvSpPr>
              <p:nvPr/>
            </p:nvSpPr>
            <p:spPr bwMode="auto">
              <a:xfrm>
                <a:off x="5496129" y="1683957"/>
                <a:ext cx="41501" cy="29644"/>
              </a:xfrm>
              <a:custGeom>
                <a:avLst/>
                <a:gdLst>
                  <a:gd name="T0" fmla="*/ 17 w 28"/>
                  <a:gd name="T1" fmla="*/ 0 h 20"/>
                  <a:gd name="T2" fmla="*/ 21 w 28"/>
                  <a:gd name="T3" fmla="*/ 2 h 20"/>
                  <a:gd name="T4" fmla="*/ 26 w 28"/>
                  <a:gd name="T5" fmla="*/ 5 h 20"/>
                  <a:gd name="T6" fmla="*/ 28 w 28"/>
                  <a:gd name="T7" fmla="*/ 6 h 20"/>
                  <a:gd name="T8" fmla="*/ 25 w 28"/>
                  <a:gd name="T9" fmla="*/ 10 h 20"/>
                  <a:gd name="T10" fmla="*/ 25 w 28"/>
                  <a:gd name="T11" fmla="*/ 14 h 20"/>
                  <a:gd name="T12" fmla="*/ 22 w 28"/>
                  <a:gd name="T13" fmla="*/ 14 h 20"/>
                  <a:gd name="T14" fmla="*/ 19 w 28"/>
                  <a:gd name="T15" fmla="*/ 17 h 20"/>
                  <a:gd name="T16" fmla="*/ 17 w 28"/>
                  <a:gd name="T17" fmla="*/ 20 h 20"/>
                  <a:gd name="T18" fmla="*/ 14 w 28"/>
                  <a:gd name="T19" fmla="*/ 20 h 20"/>
                  <a:gd name="T20" fmla="*/ 11 w 28"/>
                  <a:gd name="T21" fmla="*/ 18 h 20"/>
                  <a:gd name="T22" fmla="*/ 11 w 28"/>
                  <a:gd name="T23" fmla="*/ 17 h 20"/>
                  <a:gd name="T24" fmla="*/ 15 w 28"/>
                  <a:gd name="T25" fmla="*/ 17 h 20"/>
                  <a:gd name="T26" fmla="*/ 18 w 28"/>
                  <a:gd name="T27" fmla="*/ 16 h 20"/>
                  <a:gd name="T28" fmla="*/ 19 w 28"/>
                  <a:gd name="T29" fmla="*/ 14 h 20"/>
                  <a:gd name="T30" fmla="*/ 18 w 28"/>
                  <a:gd name="T31" fmla="*/ 14 h 20"/>
                  <a:gd name="T32" fmla="*/ 13 w 28"/>
                  <a:gd name="T33" fmla="*/ 14 h 20"/>
                  <a:gd name="T34" fmla="*/ 10 w 28"/>
                  <a:gd name="T35" fmla="*/ 13 h 20"/>
                  <a:gd name="T36" fmla="*/ 8 w 28"/>
                  <a:gd name="T37" fmla="*/ 10 h 20"/>
                  <a:gd name="T38" fmla="*/ 6 w 28"/>
                  <a:gd name="T39" fmla="*/ 9 h 20"/>
                  <a:gd name="T40" fmla="*/ 4 w 28"/>
                  <a:gd name="T41" fmla="*/ 7 h 20"/>
                  <a:gd name="T42" fmla="*/ 0 w 28"/>
                  <a:gd name="T43" fmla="*/ 6 h 20"/>
                  <a:gd name="T44" fmla="*/ 0 w 28"/>
                  <a:gd name="T45" fmla="*/ 5 h 20"/>
                  <a:gd name="T46" fmla="*/ 0 w 28"/>
                  <a:gd name="T47" fmla="*/ 3 h 20"/>
                  <a:gd name="T48" fmla="*/ 3 w 28"/>
                  <a:gd name="T49" fmla="*/ 3 h 20"/>
                  <a:gd name="T50" fmla="*/ 6 w 28"/>
                  <a:gd name="T51" fmla="*/ 2 h 20"/>
                  <a:gd name="T52" fmla="*/ 7 w 28"/>
                  <a:gd name="T53" fmla="*/ 2 h 20"/>
                  <a:gd name="T54" fmla="*/ 10 w 28"/>
                  <a:gd name="T55" fmla="*/ 3 h 20"/>
                  <a:gd name="T56" fmla="*/ 13 w 28"/>
                  <a:gd name="T57" fmla="*/ 2 h 20"/>
                  <a:gd name="T58" fmla="*/ 17 w 28"/>
                  <a:gd name="T5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20">
                    <a:moveTo>
                      <a:pt x="17" y="0"/>
                    </a:moveTo>
                    <a:lnTo>
                      <a:pt x="21" y="2"/>
                    </a:lnTo>
                    <a:lnTo>
                      <a:pt x="26" y="5"/>
                    </a:lnTo>
                    <a:lnTo>
                      <a:pt x="28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2" y="14"/>
                    </a:lnTo>
                    <a:lnTo>
                      <a:pt x="19" y="17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5" y="17"/>
                    </a:lnTo>
                    <a:lnTo>
                      <a:pt x="18" y="16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0" y="13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10" y="3"/>
                    </a:lnTo>
                    <a:lnTo>
                      <a:pt x="13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9" name="Freeform 159"/>
              <p:cNvSpPr>
                <a:spLocks/>
              </p:cNvSpPr>
              <p:nvPr/>
            </p:nvSpPr>
            <p:spPr bwMode="auto">
              <a:xfrm>
                <a:off x="5507986" y="1940377"/>
                <a:ext cx="14822" cy="5929"/>
              </a:xfrm>
              <a:custGeom>
                <a:avLst/>
                <a:gdLst>
                  <a:gd name="T0" fmla="*/ 5 w 10"/>
                  <a:gd name="T1" fmla="*/ 0 h 4"/>
                  <a:gd name="T2" fmla="*/ 6 w 10"/>
                  <a:gd name="T3" fmla="*/ 0 h 4"/>
                  <a:gd name="T4" fmla="*/ 10 w 10"/>
                  <a:gd name="T5" fmla="*/ 2 h 4"/>
                  <a:gd name="T6" fmla="*/ 10 w 10"/>
                  <a:gd name="T7" fmla="*/ 3 h 4"/>
                  <a:gd name="T8" fmla="*/ 7 w 10"/>
                  <a:gd name="T9" fmla="*/ 3 h 4"/>
                  <a:gd name="T10" fmla="*/ 5 w 10"/>
                  <a:gd name="T11" fmla="*/ 3 h 4"/>
                  <a:gd name="T12" fmla="*/ 2 w 10"/>
                  <a:gd name="T13" fmla="*/ 4 h 4"/>
                  <a:gd name="T14" fmla="*/ 0 w 10"/>
                  <a:gd name="T15" fmla="*/ 3 h 4"/>
                  <a:gd name="T16" fmla="*/ 2 w 10"/>
                  <a:gd name="T17" fmla="*/ 0 h 4"/>
                  <a:gd name="T18" fmla="*/ 5 w 10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0" name="Freeform 160"/>
              <p:cNvSpPr>
                <a:spLocks/>
              </p:cNvSpPr>
              <p:nvPr/>
            </p:nvSpPr>
            <p:spPr bwMode="auto">
              <a:xfrm>
                <a:off x="5576167" y="1992253"/>
                <a:ext cx="7411" cy="5929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4 w 5"/>
                  <a:gd name="T7" fmla="*/ 4 h 4"/>
                  <a:gd name="T8" fmla="*/ 3 w 5"/>
                  <a:gd name="T9" fmla="*/ 3 h 4"/>
                  <a:gd name="T10" fmla="*/ 0 w 5"/>
                  <a:gd name="T11" fmla="*/ 1 h 4"/>
                  <a:gd name="T12" fmla="*/ 0 w 5"/>
                  <a:gd name="T13" fmla="*/ 1 h 4"/>
                  <a:gd name="T14" fmla="*/ 1 w 5"/>
                  <a:gd name="T15" fmla="*/ 1 h 4"/>
                  <a:gd name="T16" fmla="*/ 4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1" name="Freeform 161"/>
              <p:cNvSpPr>
                <a:spLocks/>
              </p:cNvSpPr>
              <p:nvPr/>
            </p:nvSpPr>
            <p:spPr bwMode="auto">
              <a:xfrm>
                <a:off x="5586542" y="2004110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1 h 4"/>
                  <a:gd name="T4" fmla="*/ 4 w 4"/>
                  <a:gd name="T5" fmla="*/ 3 h 4"/>
                  <a:gd name="T6" fmla="*/ 4 w 4"/>
                  <a:gd name="T7" fmla="*/ 3 h 4"/>
                  <a:gd name="T8" fmla="*/ 3 w 4"/>
                  <a:gd name="T9" fmla="*/ 4 h 4"/>
                  <a:gd name="T10" fmla="*/ 0 w 4"/>
                  <a:gd name="T11" fmla="*/ 4 h 4"/>
                  <a:gd name="T12" fmla="*/ 0 w 4"/>
                  <a:gd name="T13" fmla="*/ 1 h 4"/>
                  <a:gd name="T14" fmla="*/ 0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2" name="Freeform 162"/>
              <p:cNvSpPr>
                <a:spLocks/>
              </p:cNvSpPr>
              <p:nvPr/>
            </p:nvSpPr>
            <p:spPr bwMode="auto">
              <a:xfrm>
                <a:off x="6938298" y="1842552"/>
                <a:ext cx="26679" cy="20751"/>
              </a:xfrm>
              <a:custGeom>
                <a:avLst/>
                <a:gdLst>
                  <a:gd name="T0" fmla="*/ 4 w 18"/>
                  <a:gd name="T1" fmla="*/ 0 h 14"/>
                  <a:gd name="T2" fmla="*/ 7 w 18"/>
                  <a:gd name="T3" fmla="*/ 0 h 14"/>
                  <a:gd name="T4" fmla="*/ 10 w 18"/>
                  <a:gd name="T5" fmla="*/ 1 h 14"/>
                  <a:gd name="T6" fmla="*/ 11 w 18"/>
                  <a:gd name="T7" fmla="*/ 1 h 14"/>
                  <a:gd name="T8" fmla="*/ 12 w 18"/>
                  <a:gd name="T9" fmla="*/ 0 h 14"/>
                  <a:gd name="T10" fmla="*/ 15 w 18"/>
                  <a:gd name="T11" fmla="*/ 1 h 14"/>
                  <a:gd name="T12" fmla="*/ 16 w 18"/>
                  <a:gd name="T13" fmla="*/ 4 h 14"/>
                  <a:gd name="T14" fmla="*/ 15 w 18"/>
                  <a:gd name="T15" fmla="*/ 5 h 14"/>
                  <a:gd name="T16" fmla="*/ 16 w 18"/>
                  <a:gd name="T17" fmla="*/ 8 h 14"/>
                  <a:gd name="T18" fmla="*/ 18 w 18"/>
                  <a:gd name="T19" fmla="*/ 11 h 14"/>
                  <a:gd name="T20" fmla="*/ 16 w 18"/>
                  <a:gd name="T21" fmla="*/ 14 h 14"/>
                  <a:gd name="T22" fmla="*/ 14 w 18"/>
                  <a:gd name="T23" fmla="*/ 14 h 14"/>
                  <a:gd name="T24" fmla="*/ 11 w 18"/>
                  <a:gd name="T25" fmla="*/ 12 h 14"/>
                  <a:gd name="T26" fmla="*/ 7 w 18"/>
                  <a:gd name="T27" fmla="*/ 10 h 14"/>
                  <a:gd name="T28" fmla="*/ 4 w 18"/>
                  <a:gd name="T29" fmla="*/ 10 h 14"/>
                  <a:gd name="T30" fmla="*/ 1 w 18"/>
                  <a:gd name="T31" fmla="*/ 10 h 14"/>
                  <a:gd name="T32" fmla="*/ 0 w 18"/>
                  <a:gd name="T33" fmla="*/ 10 h 14"/>
                  <a:gd name="T34" fmla="*/ 0 w 18"/>
                  <a:gd name="T35" fmla="*/ 4 h 14"/>
                  <a:gd name="T36" fmla="*/ 1 w 18"/>
                  <a:gd name="T37" fmla="*/ 3 h 14"/>
                  <a:gd name="T38" fmla="*/ 3 w 18"/>
                  <a:gd name="T39" fmla="*/ 3 h 14"/>
                  <a:gd name="T40" fmla="*/ 3 w 18"/>
                  <a:gd name="T41" fmla="*/ 1 h 14"/>
                  <a:gd name="T42" fmla="*/ 4 w 18"/>
                  <a:gd name="T43" fmla="*/ 1 h 14"/>
                  <a:gd name="T44" fmla="*/ 4 w 18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lnTo>
                      <a:pt x="7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5" y="1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3" name="Freeform 163"/>
              <p:cNvSpPr>
                <a:spLocks/>
              </p:cNvSpPr>
              <p:nvPr/>
            </p:nvSpPr>
            <p:spPr bwMode="auto">
              <a:xfrm>
                <a:off x="5583577" y="1815873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4" name="Freeform 164"/>
              <p:cNvSpPr>
                <a:spLocks/>
              </p:cNvSpPr>
              <p:nvPr/>
            </p:nvSpPr>
            <p:spPr bwMode="auto">
              <a:xfrm>
                <a:off x="5576167" y="2035237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4 w 5"/>
                  <a:gd name="T5" fmla="*/ 3 h 3"/>
                  <a:gd name="T6" fmla="*/ 1 w 5"/>
                  <a:gd name="T7" fmla="*/ 3 h 3"/>
                  <a:gd name="T8" fmla="*/ 0 w 5"/>
                  <a:gd name="T9" fmla="*/ 1 h 3"/>
                  <a:gd name="T10" fmla="*/ 3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5" name="Freeform 165"/>
              <p:cNvSpPr>
                <a:spLocks/>
              </p:cNvSpPr>
              <p:nvPr/>
            </p:nvSpPr>
            <p:spPr bwMode="auto">
              <a:xfrm>
                <a:off x="5564309" y="1844034"/>
                <a:ext cx="7411" cy="13340"/>
              </a:xfrm>
              <a:custGeom>
                <a:avLst/>
                <a:gdLst>
                  <a:gd name="T0" fmla="*/ 1 w 5"/>
                  <a:gd name="T1" fmla="*/ 0 h 9"/>
                  <a:gd name="T2" fmla="*/ 2 w 5"/>
                  <a:gd name="T3" fmla="*/ 0 h 9"/>
                  <a:gd name="T4" fmla="*/ 5 w 5"/>
                  <a:gd name="T5" fmla="*/ 3 h 9"/>
                  <a:gd name="T6" fmla="*/ 5 w 5"/>
                  <a:gd name="T7" fmla="*/ 6 h 9"/>
                  <a:gd name="T8" fmla="*/ 4 w 5"/>
                  <a:gd name="T9" fmla="*/ 7 h 9"/>
                  <a:gd name="T10" fmla="*/ 2 w 5"/>
                  <a:gd name="T11" fmla="*/ 9 h 9"/>
                  <a:gd name="T12" fmla="*/ 1 w 5"/>
                  <a:gd name="T13" fmla="*/ 9 h 9"/>
                  <a:gd name="T14" fmla="*/ 0 w 5"/>
                  <a:gd name="T15" fmla="*/ 7 h 9"/>
                  <a:gd name="T16" fmla="*/ 0 w 5"/>
                  <a:gd name="T17" fmla="*/ 4 h 9"/>
                  <a:gd name="T18" fmla="*/ 0 w 5"/>
                  <a:gd name="T19" fmla="*/ 2 h 9"/>
                  <a:gd name="T20" fmla="*/ 1 w 5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0"/>
                    </a:moveTo>
                    <a:lnTo>
                      <a:pt x="2" y="0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6" name="Freeform 166"/>
              <p:cNvSpPr>
                <a:spLocks/>
              </p:cNvSpPr>
              <p:nvPr/>
            </p:nvSpPr>
            <p:spPr bwMode="auto">
              <a:xfrm>
                <a:off x="5590989" y="1978913"/>
                <a:ext cx="11858" cy="8893"/>
              </a:xfrm>
              <a:custGeom>
                <a:avLst/>
                <a:gdLst>
                  <a:gd name="T0" fmla="*/ 4 w 8"/>
                  <a:gd name="T1" fmla="*/ 0 h 6"/>
                  <a:gd name="T2" fmla="*/ 7 w 8"/>
                  <a:gd name="T3" fmla="*/ 0 h 6"/>
                  <a:gd name="T4" fmla="*/ 8 w 8"/>
                  <a:gd name="T5" fmla="*/ 2 h 6"/>
                  <a:gd name="T6" fmla="*/ 8 w 8"/>
                  <a:gd name="T7" fmla="*/ 3 h 6"/>
                  <a:gd name="T8" fmla="*/ 7 w 8"/>
                  <a:gd name="T9" fmla="*/ 3 h 6"/>
                  <a:gd name="T10" fmla="*/ 8 w 8"/>
                  <a:gd name="T11" fmla="*/ 5 h 6"/>
                  <a:gd name="T12" fmla="*/ 8 w 8"/>
                  <a:gd name="T13" fmla="*/ 6 h 6"/>
                  <a:gd name="T14" fmla="*/ 7 w 8"/>
                  <a:gd name="T15" fmla="*/ 6 h 6"/>
                  <a:gd name="T16" fmla="*/ 4 w 8"/>
                  <a:gd name="T17" fmla="*/ 5 h 6"/>
                  <a:gd name="T18" fmla="*/ 2 w 8"/>
                  <a:gd name="T19" fmla="*/ 5 h 6"/>
                  <a:gd name="T20" fmla="*/ 1 w 8"/>
                  <a:gd name="T21" fmla="*/ 5 h 6"/>
                  <a:gd name="T22" fmla="*/ 0 w 8"/>
                  <a:gd name="T23" fmla="*/ 2 h 6"/>
                  <a:gd name="T24" fmla="*/ 0 w 8"/>
                  <a:gd name="T25" fmla="*/ 2 h 6"/>
                  <a:gd name="T26" fmla="*/ 2 w 8"/>
                  <a:gd name="T27" fmla="*/ 3 h 6"/>
                  <a:gd name="T28" fmla="*/ 2 w 8"/>
                  <a:gd name="T29" fmla="*/ 2 h 6"/>
                  <a:gd name="T30" fmla="*/ 2 w 8"/>
                  <a:gd name="T31" fmla="*/ 0 h 6"/>
                  <a:gd name="T32" fmla="*/ 4 w 8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7" name="Freeform 167"/>
              <p:cNvSpPr>
                <a:spLocks/>
              </p:cNvSpPr>
              <p:nvPr/>
            </p:nvSpPr>
            <p:spPr bwMode="auto">
              <a:xfrm>
                <a:off x="6363209" y="1597990"/>
                <a:ext cx="8893" cy="13340"/>
              </a:xfrm>
              <a:custGeom>
                <a:avLst/>
                <a:gdLst>
                  <a:gd name="T0" fmla="*/ 5 w 6"/>
                  <a:gd name="T1" fmla="*/ 0 h 9"/>
                  <a:gd name="T2" fmla="*/ 5 w 6"/>
                  <a:gd name="T3" fmla="*/ 0 h 9"/>
                  <a:gd name="T4" fmla="*/ 5 w 6"/>
                  <a:gd name="T5" fmla="*/ 3 h 9"/>
                  <a:gd name="T6" fmla="*/ 6 w 6"/>
                  <a:gd name="T7" fmla="*/ 5 h 9"/>
                  <a:gd name="T8" fmla="*/ 4 w 6"/>
                  <a:gd name="T9" fmla="*/ 6 h 9"/>
                  <a:gd name="T10" fmla="*/ 2 w 6"/>
                  <a:gd name="T11" fmla="*/ 7 h 9"/>
                  <a:gd name="T12" fmla="*/ 0 w 6"/>
                  <a:gd name="T13" fmla="*/ 9 h 9"/>
                  <a:gd name="T14" fmla="*/ 1 w 6"/>
                  <a:gd name="T15" fmla="*/ 3 h 9"/>
                  <a:gd name="T16" fmla="*/ 5 w 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8" name="Freeform 168"/>
              <p:cNvSpPr>
                <a:spLocks/>
              </p:cNvSpPr>
              <p:nvPr/>
            </p:nvSpPr>
            <p:spPr bwMode="auto">
              <a:xfrm>
                <a:off x="6252045" y="1672100"/>
                <a:ext cx="127468" cy="97824"/>
              </a:xfrm>
              <a:custGeom>
                <a:avLst/>
                <a:gdLst>
                  <a:gd name="T0" fmla="*/ 36 w 86"/>
                  <a:gd name="T1" fmla="*/ 2 h 66"/>
                  <a:gd name="T2" fmla="*/ 41 w 86"/>
                  <a:gd name="T3" fmla="*/ 4 h 66"/>
                  <a:gd name="T4" fmla="*/ 50 w 86"/>
                  <a:gd name="T5" fmla="*/ 4 h 66"/>
                  <a:gd name="T6" fmla="*/ 52 w 86"/>
                  <a:gd name="T7" fmla="*/ 7 h 66"/>
                  <a:gd name="T8" fmla="*/ 52 w 86"/>
                  <a:gd name="T9" fmla="*/ 10 h 66"/>
                  <a:gd name="T10" fmla="*/ 52 w 86"/>
                  <a:gd name="T11" fmla="*/ 13 h 66"/>
                  <a:gd name="T12" fmla="*/ 51 w 86"/>
                  <a:gd name="T13" fmla="*/ 14 h 66"/>
                  <a:gd name="T14" fmla="*/ 54 w 86"/>
                  <a:gd name="T15" fmla="*/ 18 h 66"/>
                  <a:gd name="T16" fmla="*/ 57 w 86"/>
                  <a:gd name="T17" fmla="*/ 22 h 66"/>
                  <a:gd name="T18" fmla="*/ 59 w 86"/>
                  <a:gd name="T19" fmla="*/ 28 h 66"/>
                  <a:gd name="T20" fmla="*/ 65 w 86"/>
                  <a:gd name="T21" fmla="*/ 33 h 66"/>
                  <a:gd name="T22" fmla="*/ 69 w 86"/>
                  <a:gd name="T23" fmla="*/ 36 h 66"/>
                  <a:gd name="T24" fmla="*/ 77 w 86"/>
                  <a:gd name="T25" fmla="*/ 39 h 66"/>
                  <a:gd name="T26" fmla="*/ 84 w 86"/>
                  <a:gd name="T27" fmla="*/ 37 h 66"/>
                  <a:gd name="T28" fmla="*/ 84 w 86"/>
                  <a:gd name="T29" fmla="*/ 40 h 66"/>
                  <a:gd name="T30" fmla="*/ 80 w 86"/>
                  <a:gd name="T31" fmla="*/ 44 h 66"/>
                  <a:gd name="T32" fmla="*/ 76 w 86"/>
                  <a:gd name="T33" fmla="*/ 44 h 66"/>
                  <a:gd name="T34" fmla="*/ 73 w 86"/>
                  <a:gd name="T35" fmla="*/ 43 h 66"/>
                  <a:gd name="T36" fmla="*/ 70 w 86"/>
                  <a:gd name="T37" fmla="*/ 44 h 66"/>
                  <a:gd name="T38" fmla="*/ 62 w 86"/>
                  <a:gd name="T39" fmla="*/ 49 h 66"/>
                  <a:gd name="T40" fmla="*/ 58 w 86"/>
                  <a:gd name="T41" fmla="*/ 57 h 66"/>
                  <a:gd name="T42" fmla="*/ 57 w 86"/>
                  <a:gd name="T43" fmla="*/ 57 h 66"/>
                  <a:gd name="T44" fmla="*/ 52 w 86"/>
                  <a:gd name="T45" fmla="*/ 54 h 66"/>
                  <a:gd name="T46" fmla="*/ 50 w 86"/>
                  <a:gd name="T47" fmla="*/ 51 h 66"/>
                  <a:gd name="T48" fmla="*/ 50 w 86"/>
                  <a:gd name="T49" fmla="*/ 54 h 66"/>
                  <a:gd name="T50" fmla="*/ 52 w 86"/>
                  <a:gd name="T51" fmla="*/ 55 h 66"/>
                  <a:gd name="T52" fmla="*/ 54 w 86"/>
                  <a:gd name="T53" fmla="*/ 61 h 66"/>
                  <a:gd name="T54" fmla="*/ 52 w 86"/>
                  <a:gd name="T55" fmla="*/ 65 h 66"/>
                  <a:gd name="T56" fmla="*/ 48 w 86"/>
                  <a:gd name="T57" fmla="*/ 64 h 66"/>
                  <a:gd name="T58" fmla="*/ 41 w 86"/>
                  <a:gd name="T59" fmla="*/ 65 h 66"/>
                  <a:gd name="T60" fmla="*/ 35 w 86"/>
                  <a:gd name="T61" fmla="*/ 64 h 66"/>
                  <a:gd name="T62" fmla="*/ 32 w 86"/>
                  <a:gd name="T63" fmla="*/ 60 h 66"/>
                  <a:gd name="T64" fmla="*/ 25 w 86"/>
                  <a:gd name="T65" fmla="*/ 58 h 66"/>
                  <a:gd name="T66" fmla="*/ 14 w 86"/>
                  <a:gd name="T67" fmla="*/ 50 h 66"/>
                  <a:gd name="T68" fmla="*/ 12 w 86"/>
                  <a:gd name="T69" fmla="*/ 47 h 66"/>
                  <a:gd name="T70" fmla="*/ 15 w 86"/>
                  <a:gd name="T71" fmla="*/ 47 h 66"/>
                  <a:gd name="T72" fmla="*/ 17 w 86"/>
                  <a:gd name="T73" fmla="*/ 44 h 66"/>
                  <a:gd name="T74" fmla="*/ 14 w 86"/>
                  <a:gd name="T75" fmla="*/ 44 h 66"/>
                  <a:gd name="T76" fmla="*/ 12 w 86"/>
                  <a:gd name="T77" fmla="*/ 43 h 66"/>
                  <a:gd name="T78" fmla="*/ 8 w 86"/>
                  <a:gd name="T79" fmla="*/ 40 h 66"/>
                  <a:gd name="T80" fmla="*/ 7 w 86"/>
                  <a:gd name="T81" fmla="*/ 37 h 66"/>
                  <a:gd name="T82" fmla="*/ 4 w 86"/>
                  <a:gd name="T83" fmla="*/ 35 h 66"/>
                  <a:gd name="T84" fmla="*/ 5 w 86"/>
                  <a:gd name="T85" fmla="*/ 31 h 66"/>
                  <a:gd name="T86" fmla="*/ 4 w 86"/>
                  <a:gd name="T87" fmla="*/ 29 h 66"/>
                  <a:gd name="T88" fmla="*/ 0 w 86"/>
                  <a:gd name="T89" fmla="*/ 24 h 66"/>
                  <a:gd name="T90" fmla="*/ 3 w 86"/>
                  <a:gd name="T91" fmla="*/ 19 h 66"/>
                  <a:gd name="T92" fmla="*/ 4 w 86"/>
                  <a:gd name="T93" fmla="*/ 13 h 66"/>
                  <a:gd name="T94" fmla="*/ 4 w 86"/>
                  <a:gd name="T95" fmla="*/ 8 h 66"/>
                  <a:gd name="T96" fmla="*/ 10 w 86"/>
                  <a:gd name="T97" fmla="*/ 6 h 66"/>
                  <a:gd name="T98" fmla="*/ 12 w 86"/>
                  <a:gd name="T99" fmla="*/ 8 h 66"/>
                  <a:gd name="T100" fmla="*/ 18 w 86"/>
                  <a:gd name="T101" fmla="*/ 11 h 66"/>
                  <a:gd name="T102" fmla="*/ 22 w 86"/>
                  <a:gd name="T103" fmla="*/ 14 h 66"/>
                  <a:gd name="T104" fmla="*/ 25 w 86"/>
                  <a:gd name="T105" fmla="*/ 18 h 66"/>
                  <a:gd name="T106" fmla="*/ 28 w 86"/>
                  <a:gd name="T107" fmla="*/ 18 h 66"/>
                  <a:gd name="T108" fmla="*/ 32 w 86"/>
                  <a:gd name="T109" fmla="*/ 18 h 66"/>
                  <a:gd name="T110" fmla="*/ 36 w 86"/>
                  <a:gd name="T111" fmla="*/ 25 h 66"/>
                  <a:gd name="T112" fmla="*/ 40 w 86"/>
                  <a:gd name="T113" fmla="*/ 24 h 66"/>
                  <a:gd name="T114" fmla="*/ 36 w 86"/>
                  <a:gd name="T115" fmla="*/ 18 h 66"/>
                  <a:gd name="T116" fmla="*/ 33 w 86"/>
                  <a:gd name="T117" fmla="*/ 11 h 66"/>
                  <a:gd name="T118" fmla="*/ 33 w 86"/>
                  <a:gd name="T119" fmla="*/ 6 h 66"/>
                  <a:gd name="T120" fmla="*/ 37 w 86"/>
                  <a:gd name="T121" fmla="*/ 7 h 66"/>
                  <a:gd name="T122" fmla="*/ 39 w 86"/>
                  <a:gd name="T123" fmla="*/ 6 h 66"/>
                  <a:gd name="T124" fmla="*/ 33 w 86"/>
                  <a:gd name="T125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6" h="66">
                    <a:moveTo>
                      <a:pt x="33" y="0"/>
                    </a:moveTo>
                    <a:lnTo>
                      <a:pt x="36" y="2"/>
                    </a:lnTo>
                    <a:lnTo>
                      <a:pt x="39" y="2"/>
                    </a:lnTo>
                    <a:lnTo>
                      <a:pt x="41" y="4"/>
                    </a:lnTo>
                    <a:lnTo>
                      <a:pt x="44" y="4"/>
                    </a:lnTo>
                    <a:lnTo>
                      <a:pt x="50" y="4"/>
                    </a:lnTo>
                    <a:lnTo>
                      <a:pt x="51" y="6"/>
                    </a:lnTo>
                    <a:lnTo>
                      <a:pt x="52" y="7"/>
                    </a:lnTo>
                    <a:lnTo>
                      <a:pt x="54" y="8"/>
                    </a:lnTo>
                    <a:lnTo>
                      <a:pt x="52" y="10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1" y="13"/>
                    </a:lnTo>
                    <a:lnTo>
                      <a:pt x="51" y="14"/>
                    </a:lnTo>
                    <a:lnTo>
                      <a:pt x="54" y="15"/>
                    </a:lnTo>
                    <a:lnTo>
                      <a:pt x="54" y="18"/>
                    </a:lnTo>
                    <a:lnTo>
                      <a:pt x="57" y="21"/>
                    </a:lnTo>
                    <a:lnTo>
                      <a:pt x="57" y="22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4" y="32"/>
                    </a:lnTo>
                    <a:lnTo>
                      <a:pt x="65" y="33"/>
                    </a:lnTo>
                    <a:lnTo>
                      <a:pt x="68" y="35"/>
                    </a:lnTo>
                    <a:lnTo>
                      <a:pt x="69" y="36"/>
                    </a:lnTo>
                    <a:lnTo>
                      <a:pt x="73" y="37"/>
                    </a:lnTo>
                    <a:lnTo>
                      <a:pt x="77" y="39"/>
                    </a:lnTo>
                    <a:lnTo>
                      <a:pt x="81" y="37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4" y="40"/>
                    </a:lnTo>
                    <a:lnTo>
                      <a:pt x="80" y="43"/>
                    </a:lnTo>
                    <a:lnTo>
                      <a:pt x="80" y="44"/>
                    </a:lnTo>
                    <a:lnTo>
                      <a:pt x="77" y="46"/>
                    </a:lnTo>
                    <a:lnTo>
                      <a:pt x="76" y="44"/>
                    </a:lnTo>
                    <a:lnTo>
                      <a:pt x="73" y="44"/>
                    </a:lnTo>
                    <a:lnTo>
                      <a:pt x="73" y="43"/>
                    </a:lnTo>
                    <a:lnTo>
                      <a:pt x="73" y="42"/>
                    </a:lnTo>
                    <a:lnTo>
                      <a:pt x="70" y="44"/>
                    </a:lnTo>
                    <a:lnTo>
                      <a:pt x="68" y="44"/>
                    </a:lnTo>
                    <a:lnTo>
                      <a:pt x="62" y="49"/>
                    </a:lnTo>
                    <a:lnTo>
                      <a:pt x="61" y="54"/>
                    </a:lnTo>
                    <a:lnTo>
                      <a:pt x="58" y="57"/>
                    </a:lnTo>
                    <a:lnTo>
                      <a:pt x="57" y="58"/>
                    </a:lnTo>
                    <a:lnTo>
                      <a:pt x="57" y="57"/>
                    </a:lnTo>
                    <a:lnTo>
                      <a:pt x="55" y="54"/>
                    </a:lnTo>
                    <a:lnTo>
                      <a:pt x="52" y="54"/>
                    </a:lnTo>
                    <a:lnTo>
                      <a:pt x="51" y="53"/>
                    </a:lnTo>
                    <a:lnTo>
                      <a:pt x="50" y="51"/>
                    </a:lnTo>
                    <a:lnTo>
                      <a:pt x="50" y="53"/>
                    </a:lnTo>
                    <a:lnTo>
                      <a:pt x="50" y="54"/>
                    </a:lnTo>
                    <a:lnTo>
                      <a:pt x="51" y="55"/>
                    </a:lnTo>
                    <a:lnTo>
                      <a:pt x="52" y="55"/>
                    </a:lnTo>
                    <a:lnTo>
                      <a:pt x="52" y="58"/>
                    </a:lnTo>
                    <a:lnTo>
                      <a:pt x="54" y="61"/>
                    </a:lnTo>
                    <a:lnTo>
                      <a:pt x="54" y="62"/>
                    </a:lnTo>
                    <a:lnTo>
                      <a:pt x="52" y="65"/>
                    </a:lnTo>
                    <a:lnTo>
                      <a:pt x="51" y="66"/>
                    </a:lnTo>
                    <a:lnTo>
                      <a:pt x="48" y="64"/>
                    </a:lnTo>
                    <a:lnTo>
                      <a:pt x="44" y="64"/>
                    </a:lnTo>
                    <a:lnTo>
                      <a:pt x="41" y="65"/>
                    </a:lnTo>
                    <a:lnTo>
                      <a:pt x="37" y="65"/>
                    </a:lnTo>
                    <a:lnTo>
                      <a:pt x="35" y="64"/>
                    </a:lnTo>
                    <a:lnTo>
                      <a:pt x="33" y="61"/>
                    </a:lnTo>
                    <a:lnTo>
                      <a:pt x="32" y="60"/>
                    </a:lnTo>
                    <a:lnTo>
                      <a:pt x="29" y="57"/>
                    </a:lnTo>
                    <a:lnTo>
                      <a:pt x="25" y="58"/>
                    </a:lnTo>
                    <a:lnTo>
                      <a:pt x="21" y="55"/>
                    </a:lnTo>
                    <a:lnTo>
                      <a:pt x="14" y="50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8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8" y="40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3" y="19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8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5" y="10"/>
                    </a:lnTo>
                    <a:lnTo>
                      <a:pt x="18" y="11"/>
                    </a:lnTo>
                    <a:lnTo>
                      <a:pt x="21" y="13"/>
                    </a:lnTo>
                    <a:lnTo>
                      <a:pt x="22" y="14"/>
                    </a:lnTo>
                    <a:lnTo>
                      <a:pt x="22" y="17"/>
                    </a:lnTo>
                    <a:lnTo>
                      <a:pt x="25" y="18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0" y="17"/>
                    </a:lnTo>
                    <a:lnTo>
                      <a:pt x="32" y="18"/>
                    </a:lnTo>
                    <a:lnTo>
                      <a:pt x="33" y="22"/>
                    </a:lnTo>
                    <a:lnTo>
                      <a:pt x="36" y="25"/>
                    </a:lnTo>
                    <a:lnTo>
                      <a:pt x="39" y="25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36" y="18"/>
                    </a:lnTo>
                    <a:lnTo>
                      <a:pt x="35" y="14"/>
                    </a:lnTo>
                    <a:lnTo>
                      <a:pt x="33" y="11"/>
                    </a:lnTo>
                    <a:lnTo>
                      <a:pt x="32" y="8"/>
                    </a:lnTo>
                    <a:lnTo>
                      <a:pt x="33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40" y="7"/>
                    </a:lnTo>
                    <a:lnTo>
                      <a:pt x="39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9" name="Freeform 169"/>
              <p:cNvSpPr>
                <a:spLocks/>
              </p:cNvSpPr>
              <p:nvPr/>
            </p:nvSpPr>
            <p:spPr bwMode="auto">
              <a:xfrm>
                <a:off x="6389888" y="1793639"/>
                <a:ext cx="59288" cy="38537"/>
              </a:xfrm>
              <a:custGeom>
                <a:avLst/>
                <a:gdLst>
                  <a:gd name="T0" fmla="*/ 8 w 40"/>
                  <a:gd name="T1" fmla="*/ 0 h 26"/>
                  <a:gd name="T2" fmla="*/ 11 w 40"/>
                  <a:gd name="T3" fmla="*/ 0 h 26"/>
                  <a:gd name="T4" fmla="*/ 13 w 40"/>
                  <a:gd name="T5" fmla="*/ 1 h 26"/>
                  <a:gd name="T6" fmla="*/ 16 w 40"/>
                  <a:gd name="T7" fmla="*/ 0 h 26"/>
                  <a:gd name="T8" fmla="*/ 18 w 40"/>
                  <a:gd name="T9" fmla="*/ 0 h 26"/>
                  <a:gd name="T10" fmla="*/ 20 w 40"/>
                  <a:gd name="T11" fmla="*/ 2 h 26"/>
                  <a:gd name="T12" fmla="*/ 24 w 40"/>
                  <a:gd name="T13" fmla="*/ 4 h 26"/>
                  <a:gd name="T14" fmla="*/ 27 w 40"/>
                  <a:gd name="T15" fmla="*/ 4 h 26"/>
                  <a:gd name="T16" fmla="*/ 33 w 40"/>
                  <a:gd name="T17" fmla="*/ 8 h 26"/>
                  <a:gd name="T18" fmla="*/ 35 w 40"/>
                  <a:gd name="T19" fmla="*/ 12 h 26"/>
                  <a:gd name="T20" fmla="*/ 37 w 40"/>
                  <a:gd name="T21" fmla="*/ 15 h 26"/>
                  <a:gd name="T22" fmla="*/ 40 w 40"/>
                  <a:gd name="T23" fmla="*/ 16 h 26"/>
                  <a:gd name="T24" fmla="*/ 37 w 40"/>
                  <a:gd name="T25" fmla="*/ 19 h 26"/>
                  <a:gd name="T26" fmla="*/ 34 w 40"/>
                  <a:gd name="T27" fmla="*/ 18 h 26"/>
                  <a:gd name="T28" fmla="*/ 30 w 40"/>
                  <a:gd name="T29" fmla="*/ 19 h 26"/>
                  <a:gd name="T30" fmla="*/ 27 w 40"/>
                  <a:gd name="T31" fmla="*/ 20 h 26"/>
                  <a:gd name="T32" fmla="*/ 22 w 40"/>
                  <a:gd name="T33" fmla="*/ 20 h 26"/>
                  <a:gd name="T34" fmla="*/ 18 w 40"/>
                  <a:gd name="T35" fmla="*/ 20 h 26"/>
                  <a:gd name="T36" fmla="*/ 13 w 40"/>
                  <a:gd name="T37" fmla="*/ 20 h 26"/>
                  <a:gd name="T38" fmla="*/ 9 w 40"/>
                  <a:gd name="T39" fmla="*/ 20 h 26"/>
                  <a:gd name="T40" fmla="*/ 5 w 40"/>
                  <a:gd name="T41" fmla="*/ 22 h 26"/>
                  <a:gd name="T42" fmla="*/ 2 w 40"/>
                  <a:gd name="T43" fmla="*/ 26 h 26"/>
                  <a:gd name="T44" fmla="*/ 1 w 40"/>
                  <a:gd name="T45" fmla="*/ 26 h 26"/>
                  <a:gd name="T46" fmla="*/ 0 w 40"/>
                  <a:gd name="T47" fmla="*/ 26 h 26"/>
                  <a:gd name="T48" fmla="*/ 0 w 40"/>
                  <a:gd name="T49" fmla="*/ 23 h 26"/>
                  <a:gd name="T50" fmla="*/ 2 w 40"/>
                  <a:gd name="T51" fmla="*/ 22 h 26"/>
                  <a:gd name="T52" fmla="*/ 4 w 40"/>
                  <a:gd name="T53" fmla="*/ 15 h 26"/>
                  <a:gd name="T54" fmla="*/ 4 w 40"/>
                  <a:gd name="T55" fmla="*/ 9 h 26"/>
                  <a:gd name="T56" fmla="*/ 2 w 40"/>
                  <a:gd name="T57" fmla="*/ 7 h 26"/>
                  <a:gd name="T58" fmla="*/ 6 w 40"/>
                  <a:gd name="T59" fmla="*/ 2 h 26"/>
                  <a:gd name="T60" fmla="*/ 8 w 40"/>
                  <a:gd name="T6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" h="26">
                    <a:moveTo>
                      <a:pt x="8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5" y="12"/>
                    </a:lnTo>
                    <a:lnTo>
                      <a:pt x="37" y="15"/>
                    </a:lnTo>
                    <a:lnTo>
                      <a:pt x="40" y="16"/>
                    </a:lnTo>
                    <a:lnTo>
                      <a:pt x="37" y="19"/>
                    </a:lnTo>
                    <a:lnTo>
                      <a:pt x="34" y="18"/>
                    </a:lnTo>
                    <a:lnTo>
                      <a:pt x="30" y="19"/>
                    </a:lnTo>
                    <a:lnTo>
                      <a:pt x="27" y="20"/>
                    </a:lnTo>
                    <a:lnTo>
                      <a:pt x="22" y="20"/>
                    </a:lnTo>
                    <a:lnTo>
                      <a:pt x="18" y="20"/>
                    </a:lnTo>
                    <a:lnTo>
                      <a:pt x="13" y="20"/>
                    </a:lnTo>
                    <a:lnTo>
                      <a:pt x="9" y="20"/>
                    </a:lnTo>
                    <a:lnTo>
                      <a:pt x="5" y="22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22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6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0" name="Freeform 170"/>
              <p:cNvSpPr>
                <a:spLocks/>
              </p:cNvSpPr>
              <p:nvPr/>
            </p:nvSpPr>
            <p:spPr bwMode="auto">
              <a:xfrm>
                <a:off x="6406193" y="1678029"/>
                <a:ext cx="72628" cy="29644"/>
              </a:xfrm>
              <a:custGeom>
                <a:avLst/>
                <a:gdLst>
                  <a:gd name="T0" fmla="*/ 42 w 49"/>
                  <a:gd name="T1" fmla="*/ 0 h 20"/>
                  <a:gd name="T2" fmla="*/ 44 w 49"/>
                  <a:gd name="T3" fmla="*/ 2 h 20"/>
                  <a:gd name="T4" fmla="*/ 44 w 49"/>
                  <a:gd name="T5" fmla="*/ 3 h 20"/>
                  <a:gd name="T6" fmla="*/ 44 w 49"/>
                  <a:gd name="T7" fmla="*/ 4 h 20"/>
                  <a:gd name="T8" fmla="*/ 45 w 49"/>
                  <a:gd name="T9" fmla="*/ 4 h 20"/>
                  <a:gd name="T10" fmla="*/ 48 w 49"/>
                  <a:gd name="T11" fmla="*/ 6 h 20"/>
                  <a:gd name="T12" fmla="*/ 49 w 49"/>
                  <a:gd name="T13" fmla="*/ 9 h 20"/>
                  <a:gd name="T14" fmla="*/ 47 w 49"/>
                  <a:gd name="T15" fmla="*/ 13 h 20"/>
                  <a:gd name="T16" fmla="*/ 47 w 49"/>
                  <a:gd name="T17" fmla="*/ 15 h 20"/>
                  <a:gd name="T18" fmla="*/ 41 w 49"/>
                  <a:gd name="T19" fmla="*/ 18 h 20"/>
                  <a:gd name="T20" fmla="*/ 38 w 49"/>
                  <a:gd name="T21" fmla="*/ 20 h 20"/>
                  <a:gd name="T22" fmla="*/ 34 w 49"/>
                  <a:gd name="T23" fmla="*/ 18 h 20"/>
                  <a:gd name="T24" fmla="*/ 31 w 49"/>
                  <a:gd name="T25" fmla="*/ 20 h 20"/>
                  <a:gd name="T26" fmla="*/ 27 w 49"/>
                  <a:gd name="T27" fmla="*/ 20 h 20"/>
                  <a:gd name="T28" fmla="*/ 22 w 49"/>
                  <a:gd name="T29" fmla="*/ 17 h 20"/>
                  <a:gd name="T30" fmla="*/ 15 w 49"/>
                  <a:gd name="T31" fmla="*/ 17 h 20"/>
                  <a:gd name="T32" fmla="*/ 7 w 49"/>
                  <a:gd name="T33" fmla="*/ 14 h 20"/>
                  <a:gd name="T34" fmla="*/ 5 w 49"/>
                  <a:gd name="T35" fmla="*/ 11 h 20"/>
                  <a:gd name="T36" fmla="*/ 1 w 49"/>
                  <a:gd name="T37" fmla="*/ 4 h 20"/>
                  <a:gd name="T38" fmla="*/ 0 w 49"/>
                  <a:gd name="T39" fmla="*/ 0 h 20"/>
                  <a:gd name="T40" fmla="*/ 1 w 49"/>
                  <a:gd name="T41" fmla="*/ 0 h 20"/>
                  <a:gd name="T42" fmla="*/ 2 w 49"/>
                  <a:gd name="T43" fmla="*/ 2 h 20"/>
                  <a:gd name="T44" fmla="*/ 4 w 49"/>
                  <a:gd name="T45" fmla="*/ 4 h 20"/>
                  <a:gd name="T46" fmla="*/ 8 w 49"/>
                  <a:gd name="T47" fmla="*/ 6 h 20"/>
                  <a:gd name="T48" fmla="*/ 11 w 49"/>
                  <a:gd name="T49" fmla="*/ 3 h 20"/>
                  <a:gd name="T50" fmla="*/ 11 w 49"/>
                  <a:gd name="T51" fmla="*/ 2 h 20"/>
                  <a:gd name="T52" fmla="*/ 12 w 49"/>
                  <a:gd name="T53" fmla="*/ 2 h 20"/>
                  <a:gd name="T54" fmla="*/ 16 w 49"/>
                  <a:gd name="T55" fmla="*/ 2 h 20"/>
                  <a:gd name="T56" fmla="*/ 19 w 49"/>
                  <a:gd name="T57" fmla="*/ 2 h 20"/>
                  <a:gd name="T58" fmla="*/ 22 w 49"/>
                  <a:gd name="T59" fmla="*/ 2 h 20"/>
                  <a:gd name="T60" fmla="*/ 22 w 49"/>
                  <a:gd name="T61" fmla="*/ 3 h 20"/>
                  <a:gd name="T62" fmla="*/ 23 w 49"/>
                  <a:gd name="T63" fmla="*/ 4 h 20"/>
                  <a:gd name="T64" fmla="*/ 26 w 49"/>
                  <a:gd name="T65" fmla="*/ 4 h 20"/>
                  <a:gd name="T66" fmla="*/ 30 w 49"/>
                  <a:gd name="T67" fmla="*/ 2 h 20"/>
                  <a:gd name="T68" fmla="*/ 36 w 49"/>
                  <a:gd name="T69" fmla="*/ 0 h 20"/>
                  <a:gd name="T70" fmla="*/ 40 w 49"/>
                  <a:gd name="T71" fmla="*/ 2 h 20"/>
                  <a:gd name="T72" fmla="*/ 42 w 49"/>
                  <a:gd name="T7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20">
                    <a:moveTo>
                      <a:pt x="42" y="0"/>
                    </a:moveTo>
                    <a:lnTo>
                      <a:pt x="44" y="2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8" y="6"/>
                    </a:lnTo>
                    <a:lnTo>
                      <a:pt x="49" y="9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1" y="18"/>
                    </a:lnTo>
                    <a:lnTo>
                      <a:pt x="38" y="20"/>
                    </a:lnTo>
                    <a:lnTo>
                      <a:pt x="34" y="18"/>
                    </a:lnTo>
                    <a:lnTo>
                      <a:pt x="31" y="20"/>
                    </a:lnTo>
                    <a:lnTo>
                      <a:pt x="27" y="20"/>
                    </a:lnTo>
                    <a:lnTo>
                      <a:pt x="22" y="17"/>
                    </a:lnTo>
                    <a:lnTo>
                      <a:pt x="15" y="17"/>
                    </a:lnTo>
                    <a:lnTo>
                      <a:pt x="7" y="14"/>
                    </a:lnTo>
                    <a:lnTo>
                      <a:pt x="5" y="11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30" y="2"/>
                    </a:lnTo>
                    <a:lnTo>
                      <a:pt x="36" y="0"/>
                    </a:lnTo>
                    <a:lnTo>
                      <a:pt x="40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1" name="Freeform 171"/>
              <p:cNvSpPr>
                <a:spLocks/>
              </p:cNvSpPr>
              <p:nvPr/>
            </p:nvSpPr>
            <p:spPr bwMode="auto">
              <a:xfrm>
                <a:off x="6364692" y="1778817"/>
                <a:ext cx="20751" cy="25198"/>
              </a:xfrm>
              <a:custGeom>
                <a:avLst/>
                <a:gdLst>
                  <a:gd name="T0" fmla="*/ 5 w 14"/>
                  <a:gd name="T1" fmla="*/ 0 h 17"/>
                  <a:gd name="T2" fmla="*/ 8 w 14"/>
                  <a:gd name="T3" fmla="*/ 0 h 17"/>
                  <a:gd name="T4" fmla="*/ 10 w 14"/>
                  <a:gd name="T5" fmla="*/ 4 h 17"/>
                  <a:gd name="T6" fmla="*/ 12 w 14"/>
                  <a:gd name="T7" fmla="*/ 7 h 17"/>
                  <a:gd name="T8" fmla="*/ 14 w 14"/>
                  <a:gd name="T9" fmla="*/ 10 h 17"/>
                  <a:gd name="T10" fmla="*/ 12 w 14"/>
                  <a:gd name="T11" fmla="*/ 12 h 17"/>
                  <a:gd name="T12" fmla="*/ 11 w 14"/>
                  <a:gd name="T13" fmla="*/ 14 h 17"/>
                  <a:gd name="T14" fmla="*/ 11 w 14"/>
                  <a:gd name="T15" fmla="*/ 15 h 17"/>
                  <a:gd name="T16" fmla="*/ 11 w 14"/>
                  <a:gd name="T17" fmla="*/ 17 h 17"/>
                  <a:gd name="T18" fmla="*/ 8 w 14"/>
                  <a:gd name="T19" fmla="*/ 15 h 17"/>
                  <a:gd name="T20" fmla="*/ 5 w 14"/>
                  <a:gd name="T21" fmla="*/ 12 h 17"/>
                  <a:gd name="T22" fmla="*/ 3 w 14"/>
                  <a:gd name="T23" fmla="*/ 11 h 17"/>
                  <a:gd name="T24" fmla="*/ 3 w 14"/>
                  <a:gd name="T25" fmla="*/ 10 h 17"/>
                  <a:gd name="T26" fmla="*/ 3 w 14"/>
                  <a:gd name="T27" fmla="*/ 8 h 17"/>
                  <a:gd name="T28" fmla="*/ 1 w 14"/>
                  <a:gd name="T29" fmla="*/ 6 h 17"/>
                  <a:gd name="T30" fmla="*/ 0 w 14"/>
                  <a:gd name="T31" fmla="*/ 3 h 17"/>
                  <a:gd name="T32" fmla="*/ 3 w 14"/>
                  <a:gd name="T33" fmla="*/ 1 h 17"/>
                  <a:gd name="T34" fmla="*/ 5 w 14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lnTo>
                      <a:pt x="8" y="0"/>
                    </a:lnTo>
                    <a:lnTo>
                      <a:pt x="10" y="4"/>
                    </a:lnTo>
                    <a:lnTo>
                      <a:pt x="12" y="7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7"/>
                    </a:lnTo>
                    <a:lnTo>
                      <a:pt x="8" y="15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2" name="Freeform 172"/>
              <p:cNvSpPr>
                <a:spLocks/>
              </p:cNvSpPr>
              <p:nvPr/>
            </p:nvSpPr>
            <p:spPr bwMode="auto">
              <a:xfrm>
                <a:off x="5510950" y="2116757"/>
                <a:ext cx="20751" cy="20751"/>
              </a:xfrm>
              <a:custGeom>
                <a:avLst/>
                <a:gdLst>
                  <a:gd name="T0" fmla="*/ 9 w 14"/>
                  <a:gd name="T1" fmla="*/ 0 h 14"/>
                  <a:gd name="T2" fmla="*/ 12 w 14"/>
                  <a:gd name="T3" fmla="*/ 1 h 14"/>
                  <a:gd name="T4" fmla="*/ 14 w 14"/>
                  <a:gd name="T5" fmla="*/ 1 h 14"/>
                  <a:gd name="T6" fmla="*/ 14 w 14"/>
                  <a:gd name="T7" fmla="*/ 4 h 14"/>
                  <a:gd name="T8" fmla="*/ 11 w 14"/>
                  <a:gd name="T9" fmla="*/ 7 h 14"/>
                  <a:gd name="T10" fmla="*/ 9 w 14"/>
                  <a:gd name="T11" fmla="*/ 8 h 14"/>
                  <a:gd name="T12" fmla="*/ 7 w 14"/>
                  <a:gd name="T13" fmla="*/ 11 h 14"/>
                  <a:gd name="T14" fmla="*/ 5 w 14"/>
                  <a:gd name="T15" fmla="*/ 11 h 14"/>
                  <a:gd name="T16" fmla="*/ 3 w 14"/>
                  <a:gd name="T17" fmla="*/ 14 h 14"/>
                  <a:gd name="T18" fmla="*/ 1 w 14"/>
                  <a:gd name="T19" fmla="*/ 14 h 14"/>
                  <a:gd name="T20" fmla="*/ 0 w 14"/>
                  <a:gd name="T21" fmla="*/ 13 h 14"/>
                  <a:gd name="T22" fmla="*/ 0 w 14"/>
                  <a:gd name="T23" fmla="*/ 10 h 14"/>
                  <a:gd name="T24" fmla="*/ 3 w 14"/>
                  <a:gd name="T25" fmla="*/ 8 h 14"/>
                  <a:gd name="T26" fmla="*/ 4 w 14"/>
                  <a:gd name="T27" fmla="*/ 7 h 14"/>
                  <a:gd name="T28" fmla="*/ 4 w 14"/>
                  <a:gd name="T29" fmla="*/ 4 h 14"/>
                  <a:gd name="T30" fmla="*/ 5 w 14"/>
                  <a:gd name="T31" fmla="*/ 1 h 14"/>
                  <a:gd name="T32" fmla="*/ 9 w 14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4">
                    <a:moveTo>
                      <a:pt x="9" y="0"/>
                    </a:moveTo>
                    <a:lnTo>
                      <a:pt x="12" y="1"/>
                    </a:lnTo>
                    <a:lnTo>
                      <a:pt x="14" y="1"/>
                    </a:lnTo>
                    <a:lnTo>
                      <a:pt x="14" y="4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3" name="Freeform 173"/>
              <p:cNvSpPr>
                <a:spLocks/>
              </p:cNvSpPr>
              <p:nvPr/>
            </p:nvSpPr>
            <p:spPr bwMode="auto">
              <a:xfrm>
                <a:off x="6787115" y="1838105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2 w 2"/>
                  <a:gd name="T5" fmla="*/ 3 h 4"/>
                  <a:gd name="T6" fmla="*/ 2 w 2"/>
                  <a:gd name="T7" fmla="*/ 4 h 4"/>
                  <a:gd name="T8" fmla="*/ 1 w 2"/>
                  <a:gd name="T9" fmla="*/ 4 h 4"/>
                  <a:gd name="T10" fmla="*/ 0 w 2"/>
                  <a:gd name="T11" fmla="*/ 3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4" name="Freeform 174"/>
              <p:cNvSpPr>
                <a:spLocks/>
              </p:cNvSpPr>
              <p:nvPr/>
            </p:nvSpPr>
            <p:spPr bwMode="auto">
              <a:xfrm>
                <a:off x="6332083" y="1678029"/>
                <a:ext cx="54841" cy="47430"/>
              </a:xfrm>
              <a:custGeom>
                <a:avLst/>
                <a:gdLst>
                  <a:gd name="T0" fmla="*/ 8 w 37"/>
                  <a:gd name="T1" fmla="*/ 0 h 32"/>
                  <a:gd name="T2" fmla="*/ 11 w 37"/>
                  <a:gd name="T3" fmla="*/ 0 h 32"/>
                  <a:gd name="T4" fmla="*/ 18 w 37"/>
                  <a:gd name="T5" fmla="*/ 3 h 32"/>
                  <a:gd name="T6" fmla="*/ 21 w 37"/>
                  <a:gd name="T7" fmla="*/ 3 h 32"/>
                  <a:gd name="T8" fmla="*/ 23 w 37"/>
                  <a:gd name="T9" fmla="*/ 3 h 32"/>
                  <a:gd name="T10" fmla="*/ 29 w 37"/>
                  <a:gd name="T11" fmla="*/ 4 h 32"/>
                  <a:gd name="T12" fmla="*/ 36 w 37"/>
                  <a:gd name="T13" fmla="*/ 6 h 32"/>
                  <a:gd name="T14" fmla="*/ 36 w 37"/>
                  <a:gd name="T15" fmla="*/ 7 h 32"/>
                  <a:gd name="T16" fmla="*/ 33 w 37"/>
                  <a:gd name="T17" fmla="*/ 9 h 32"/>
                  <a:gd name="T18" fmla="*/ 32 w 37"/>
                  <a:gd name="T19" fmla="*/ 10 h 32"/>
                  <a:gd name="T20" fmla="*/ 32 w 37"/>
                  <a:gd name="T21" fmla="*/ 13 h 32"/>
                  <a:gd name="T22" fmla="*/ 34 w 37"/>
                  <a:gd name="T23" fmla="*/ 15 h 32"/>
                  <a:gd name="T24" fmla="*/ 37 w 37"/>
                  <a:gd name="T25" fmla="*/ 17 h 32"/>
                  <a:gd name="T26" fmla="*/ 37 w 37"/>
                  <a:gd name="T27" fmla="*/ 20 h 32"/>
                  <a:gd name="T28" fmla="*/ 37 w 37"/>
                  <a:gd name="T29" fmla="*/ 22 h 32"/>
                  <a:gd name="T30" fmla="*/ 36 w 37"/>
                  <a:gd name="T31" fmla="*/ 24 h 32"/>
                  <a:gd name="T32" fmla="*/ 36 w 37"/>
                  <a:gd name="T33" fmla="*/ 28 h 32"/>
                  <a:gd name="T34" fmla="*/ 33 w 37"/>
                  <a:gd name="T35" fmla="*/ 29 h 32"/>
                  <a:gd name="T36" fmla="*/ 33 w 37"/>
                  <a:gd name="T37" fmla="*/ 32 h 32"/>
                  <a:gd name="T38" fmla="*/ 30 w 37"/>
                  <a:gd name="T39" fmla="*/ 29 h 32"/>
                  <a:gd name="T40" fmla="*/ 29 w 37"/>
                  <a:gd name="T41" fmla="*/ 29 h 32"/>
                  <a:gd name="T42" fmla="*/ 26 w 37"/>
                  <a:gd name="T43" fmla="*/ 32 h 32"/>
                  <a:gd name="T44" fmla="*/ 23 w 37"/>
                  <a:gd name="T45" fmla="*/ 32 h 32"/>
                  <a:gd name="T46" fmla="*/ 16 w 37"/>
                  <a:gd name="T47" fmla="*/ 29 h 32"/>
                  <a:gd name="T48" fmla="*/ 14 w 37"/>
                  <a:gd name="T49" fmla="*/ 27 h 32"/>
                  <a:gd name="T50" fmla="*/ 8 w 37"/>
                  <a:gd name="T51" fmla="*/ 21 h 32"/>
                  <a:gd name="T52" fmla="*/ 7 w 37"/>
                  <a:gd name="T53" fmla="*/ 18 h 32"/>
                  <a:gd name="T54" fmla="*/ 8 w 37"/>
                  <a:gd name="T55" fmla="*/ 15 h 32"/>
                  <a:gd name="T56" fmla="*/ 8 w 37"/>
                  <a:gd name="T57" fmla="*/ 13 h 32"/>
                  <a:gd name="T58" fmla="*/ 8 w 37"/>
                  <a:gd name="T59" fmla="*/ 11 h 32"/>
                  <a:gd name="T60" fmla="*/ 7 w 37"/>
                  <a:gd name="T61" fmla="*/ 9 h 32"/>
                  <a:gd name="T62" fmla="*/ 5 w 37"/>
                  <a:gd name="T63" fmla="*/ 9 h 32"/>
                  <a:gd name="T64" fmla="*/ 5 w 37"/>
                  <a:gd name="T65" fmla="*/ 6 h 32"/>
                  <a:gd name="T66" fmla="*/ 4 w 37"/>
                  <a:gd name="T67" fmla="*/ 4 h 32"/>
                  <a:gd name="T68" fmla="*/ 3 w 37"/>
                  <a:gd name="T69" fmla="*/ 3 h 32"/>
                  <a:gd name="T70" fmla="*/ 0 w 37"/>
                  <a:gd name="T71" fmla="*/ 0 h 32"/>
                  <a:gd name="T72" fmla="*/ 4 w 37"/>
                  <a:gd name="T73" fmla="*/ 0 h 32"/>
                  <a:gd name="T74" fmla="*/ 8 w 37"/>
                  <a:gd name="T7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8" y="0"/>
                    </a:moveTo>
                    <a:lnTo>
                      <a:pt x="11" y="0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9" y="4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3" y="9"/>
                    </a:lnTo>
                    <a:lnTo>
                      <a:pt x="32" y="10"/>
                    </a:lnTo>
                    <a:lnTo>
                      <a:pt x="32" y="13"/>
                    </a:lnTo>
                    <a:lnTo>
                      <a:pt x="34" y="15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3" y="29"/>
                    </a:lnTo>
                    <a:lnTo>
                      <a:pt x="33" y="32"/>
                    </a:lnTo>
                    <a:lnTo>
                      <a:pt x="30" y="29"/>
                    </a:lnTo>
                    <a:lnTo>
                      <a:pt x="29" y="29"/>
                    </a:lnTo>
                    <a:lnTo>
                      <a:pt x="26" y="32"/>
                    </a:lnTo>
                    <a:lnTo>
                      <a:pt x="23" y="32"/>
                    </a:lnTo>
                    <a:lnTo>
                      <a:pt x="16" y="29"/>
                    </a:lnTo>
                    <a:lnTo>
                      <a:pt x="14" y="27"/>
                    </a:lnTo>
                    <a:lnTo>
                      <a:pt x="8" y="21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5" name="Freeform 175"/>
              <p:cNvSpPr>
                <a:spLocks/>
              </p:cNvSpPr>
              <p:nvPr/>
            </p:nvSpPr>
            <p:spPr bwMode="auto">
              <a:xfrm>
                <a:off x="6422497" y="1930001"/>
                <a:ext cx="13340" cy="13340"/>
              </a:xfrm>
              <a:custGeom>
                <a:avLst/>
                <a:gdLst>
                  <a:gd name="T0" fmla="*/ 7 w 9"/>
                  <a:gd name="T1" fmla="*/ 0 h 9"/>
                  <a:gd name="T2" fmla="*/ 8 w 9"/>
                  <a:gd name="T3" fmla="*/ 3 h 9"/>
                  <a:gd name="T4" fmla="*/ 9 w 9"/>
                  <a:gd name="T5" fmla="*/ 4 h 9"/>
                  <a:gd name="T6" fmla="*/ 8 w 9"/>
                  <a:gd name="T7" fmla="*/ 6 h 9"/>
                  <a:gd name="T8" fmla="*/ 5 w 9"/>
                  <a:gd name="T9" fmla="*/ 7 h 9"/>
                  <a:gd name="T10" fmla="*/ 5 w 9"/>
                  <a:gd name="T11" fmla="*/ 9 h 9"/>
                  <a:gd name="T12" fmla="*/ 2 w 9"/>
                  <a:gd name="T13" fmla="*/ 9 h 9"/>
                  <a:gd name="T14" fmla="*/ 0 w 9"/>
                  <a:gd name="T15" fmla="*/ 4 h 9"/>
                  <a:gd name="T16" fmla="*/ 4 w 9"/>
                  <a:gd name="T17" fmla="*/ 4 h 9"/>
                  <a:gd name="T18" fmla="*/ 5 w 9"/>
                  <a:gd name="T19" fmla="*/ 3 h 9"/>
                  <a:gd name="T20" fmla="*/ 7 w 9"/>
                  <a:gd name="T21" fmla="*/ 0 h 9"/>
                  <a:gd name="T22" fmla="*/ 7 w 9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lnTo>
                      <a:pt x="8" y="3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6" name="Freeform 176"/>
              <p:cNvSpPr>
                <a:spLocks/>
              </p:cNvSpPr>
              <p:nvPr/>
            </p:nvSpPr>
            <p:spPr bwMode="auto">
              <a:xfrm>
                <a:off x="6853814" y="1906286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3 w 4"/>
                  <a:gd name="T3" fmla="*/ 2 h 7"/>
                  <a:gd name="T4" fmla="*/ 4 w 4"/>
                  <a:gd name="T5" fmla="*/ 5 h 7"/>
                  <a:gd name="T6" fmla="*/ 4 w 4"/>
                  <a:gd name="T7" fmla="*/ 7 h 7"/>
                  <a:gd name="T8" fmla="*/ 3 w 4"/>
                  <a:gd name="T9" fmla="*/ 4 h 7"/>
                  <a:gd name="T10" fmla="*/ 0 w 4"/>
                  <a:gd name="T11" fmla="*/ 1 h 7"/>
                  <a:gd name="T12" fmla="*/ 0 w 4"/>
                  <a:gd name="T13" fmla="*/ 0 h 7"/>
                  <a:gd name="T14" fmla="*/ 2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3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7" name="Freeform 177"/>
              <p:cNvSpPr>
                <a:spLocks/>
              </p:cNvSpPr>
              <p:nvPr/>
            </p:nvSpPr>
            <p:spPr bwMode="auto">
              <a:xfrm>
                <a:off x="6853814" y="1901840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0 h 4"/>
                  <a:gd name="T4" fmla="*/ 4 w 4"/>
                  <a:gd name="T5" fmla="*/ 1 h 4"/>
                  <a:gd name="T6" fmla="*/ 4 w 4"/>
                  <a:gd name="T7" fmla="*/ 4 h 4"/>
                  <a:gd name="T8" fmla="*/ 3 w 4"/>
                  <a:gd name="T9" fmla="*/ 3 h 4"/>
                  <a:gd name="T10" fmla="*/ 0 w 4"/>
                  <a:gd name="T11" fmla="*/ 1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8" name="Freeform 178"/>
              <p:cNvSpPr>
                <a:spLocks/>
              </p:cNvSpPr>
              <p:nvPr/>
            </p:nvSpPr>
            <p:spPr bwMode="auto">
              <a:xfrm>
                <a:off x="6858260" y="1895911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3 w 3"/>
                  <a:gd name="T5" fmla="*/ 3 h 5"/>
                  <a:gd name="T6" fmla="*/ 3 w 3"/>
                  <a:gd name="T7" fmla="*/ 5 h 5"/>
                  <a:gd name="T8" fmla="*/ 1 w 3"/>
                  <a:gd name="T9" fmla="*/ 5 h 5"/>
                  <a:gd name="T10" fmla="*/ 0 w 3"/>
                  <a:gd name="T11" fmla="*/ 1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9" name="Freeform 179"/>
              <p:cNvSpPr>
                <a:spLocks/>
              </p:cNvSpPr>
              <p:nvPr/>
            </p:nvSpPr>
            <p:spPr bwMode="auto">
              <a:xfrm>
                <a:off x="6816759" y="1838105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0" name="Freeform 180"/>
              <p:cNvSpPr>
                <a:spLocks/>
              </p:cNvSpPr>
              <p:nvPr/>
            </p:nvSpPr>
            <p:spPr bwMode="auto">
              <a:xfrm>
                <a:off x="6843438" y="1903321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2 h 6"/>
                  <a:gd name="T4" fmla="*/ 6 w 6"/>
                  <a:gd name="T5" fmla="*/ 4 h 6"/>
                  <a:gd name="T6" fmla="*/ 4 w 6"/>
                  <a:gd name="T7" fmla="*/ 4 h 6"/>
                  <a:gd name="T8" fmla="*/ 3 w 6"/>
                  <a:gd name="T9" fmla="*/ 6 h 6"/>
                  <a:gd name="T10" fmla="*/ 2 w 6"/>
                  <a:gd name="T11" fmla="*/ 4 h 6"/>
                  <a:gd name="T12" fmla="*/ 0 w 6"/>
                  <a:gd name="T13" fmla="*/ 2 h 6"/>
                  <a:gd name="T14" fmla="*/ 3 w 6"/>
                  <a:gd name="T15" fmla="*/ 0 h 6"/>
                  <a:gd name="T16" fmla="*/ 3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1" name="Freeform 181"/>
              <p:cNvSpPr>
                <a:spLocks/>
              </p:cNvSpPr>
              <p:nvPr/>
            </p:nvSpPr>
            <p:spPr bwMode="auto">
              <a:xfrm>
                <a:off x="5408679" y="2281280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4 w 4"/>
                  <a:gd name="T5" fmla="*/ 2 h 5"/>
                  <a:gd name="T6" fmla="*/ 1 w 4"/>
                  <a:gd name="T7" fmla="*/ 5 h 5"/>
                  <a:gd name="T8" fmla="*/ 0 w 4"/>
                  <a:gd name="T9" fmla="*/ 4 h 5"/>
                  <a:gd name="T10" fmla="*/ 0 w 4"/>
                  <a:gd name="T11" fmla="*/ 2 h 5"/>
                  <a:gd name="T12" fmla="*/ 0 w 4"/>
                  <a:gd name="T13" fmla="*/ 2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2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2" name="Freeform 182"/>
              <p:cNvSpPr>
                <a:spLocks/>
              </p:cNvSpPr>
              <p:nvPr/>
            </p:nvSpPr>
            <p:spPr bwMode="auto">
              <a:xfrm>
                <a:off x="6800455" y="1836623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3 w 4"/>
                  <a:gd name="T5" fmla="*/ 1 h 2"/>
                  <a:gd name="T6" fmla="*/ 2 w 4"/>
                  <a:gd name="T7" fmla="*/ 2 h 2"/>
                  <a:gd name="T8" fmla="*/ 0 w 4"/>
                  <a:gd name="T9" fmla="*/ 1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3" name="Freeform 183"/>
              <p:cNvSpPr>
                <a:spLocks/>
              </p:cNvSpPr>
              <p:nvPr/>
            </p:nvSpPr>
            <p:spPr bwMode="auto">
              <a:xfrm>
                <a:off x="5673991" y="1858856"/>
                <a:ext cx="8893" cy="10376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0 h 7"/>
                  <a:gd name="T4" fmla="*/ 6 w 6"/>
                  <a:gd name="T5" fmla="*/ 3 h 7"/>
                  <a:gd name="T6" fmla="*/ 6 w 6"/>
                  <a:gd name="T7" fmla="*/ 3 h 7"/>
                  <a:gd name="T8" fmla="*/ 6 w 6"/>
                  <a:gd name="T9" fmla="*/ 5 h 7"/>
                  <a:gd name="T10" fmla="*/ 4 w 6"/>
                  <a:gd name="T11" fmla="*/ 7 h 7"/>
                  <a:gd name="T12" fmla="*/ 4 w 6"/>
                  <a:gd name="T13" fmla="*/ 4 h 7"/>
                  <a:gd name="T14" fmla="*/ 3 w 6"/>
                  <a:gd name="T15" fmla="*/ 4 h 7"/>
                  <a:gd name="T16" fmla="*/ 2 w 6"/>
                  <a:gd name="T17" fmla="*/ 5 h 7"/>
                  <a:gd name="T18" fmla="*/ 0 w 6"/>
                  <a:gd name="T19" fmla="*/ 5 h 7"/>
                  <a:gd name="T20" fmla="*/ 0 w 6"/>
                  <a:gd name="T21" fmla="*/ 4 h 7"/>
                  <a:gd name="T22" fmla="*/ 2 w 6"/>
                  <a:gd name="T23" fmla="*/ 3 h 7"/>
                  <a:gd name="T24" fmla="*/ 3 w 6"/>
                  <a:gd name="T25" fmla="*/ 1 h 7"/>
                  <a:gd name="T26" fmla="*/ 4 w 6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4" name="Freeform 184"/>
              <p:cNvSpPr>
                <a:spLocks/>
              </p:cNvSpPr>
              <p:nvPr/>
            </p:nvSpPr>
            <p:spPr bwMode="auto">
              <a:xfrm>
                <a:off x="4855823" y="2650345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5" name="Freeform 185"/>
              <p:cNvSpPr>
                <a:spLocks/>
              </p:cNvSpPr>
              <p:nvPr/>
            </p:nvSpPr>
            <p:spPr bwMode="auto">
              <a:xfrm>
                <a:off x="5656205" y="1682476"/>
                <a:ext cx="77074" cy="96343"/>
              </a:xfrm>
              <a:custGeom>
                <a:avLst/>
                <a:gdLst>
                  <a:gd name="T0" fmla="*/ 4 w 52"/>
                  <a:gd name="T1" fmla="*/ 0 h 65"/>
                  <a:gd name="T2" fmla="*/ 11 w 52"/>
                  <a:gd name="T3" fmla="*/ 1 h 65"/>
                  <a:gd name="T4" fmla="*/ 14 w 52"/>
                  <a:gd name="T5" fmla="*/ 11 h 65"/>
                  <a:gd name="T6" fmla="*/ 16 w 52"/>
                  <a:gd name="T7" fmla="*/ 14 h 65"/>
                  <a:gd name="T8" fmla="*/ 18 w 52"/>
                  <a:gd name="T9" fmla="*/ 10 h 65"/>
                  <a:gd name="T10" fmla="*/ 15 w 52"/>
                  <a:gd name="T11" fmla="*/ 6 h 65"/>
                  <a:gd name="T12" fmla="*/ 18 w 52"/>
                  <a:gd name="T13" fmla="*/ 6 h 65"/>
                  <a:gd name="T14" fmla="*/ 21 w 52"/>
                  <a:gd name="T15" fmla="*/ 8 h 65"/>
                  <a:gd name="T16" fmla="*/ 23 w 52"/>
                  <a:gd name="T17" fmla="*/ 7 h 65"/>
                  <a:gd name="T18" fmla="*/ 26 w 52"/>
                  <a:gd name="T19" fmla="*/ 11 h 65"/>
                  <a:gd name="T20" fmla="*/ 29 w 52"/>
                  <a:gd name="T21" fmla="*/ 10 h 65"/>
                  <a:gd name="T22" fmla="*/ 33 w 52"/>
                  <a:gd name="T23" fmla="*/ 14 h 65"/>
                  <a:gd name="T24" fmla="*/ 39 w 52"/>
                  <a:gd name="T25" fmla="*/ 17 h 65"/>
                  <a:gd name="T26" fmla="*/ 43 w 52"/>
                  <a:gd name="T27" fmla="*/ 15 h 65"/>
                  <a:gd name="T28" fmla="*/ 47 w 52"/>
                  <a:gd name="T29" fmla="*/ 21 h 65"/>
                  <a:gd name="T30" fmla="*/ 51 w 52"/>
                  <a:gd name="T31" fmla="*/ 28 h 65"/>
                  <a:gd name="T32" fmla="*/ 50 w 52"/>
                  <a:gd name="T33" fmla="*/ 36 h 65"/>
                  <a:gd name="T34" fmla="*/ 47 w 52"/>
                  <a:gd name="T35" fmla="*/ 40 h 65"/>
                  <a:gd name="T36" fmla="*/ 40 w 52"/>
                  <a:gd name="T37" fmla="*/ 44 h 65"/>
                  <a:gd name="T38" fmla="*/ 37 w 52"/>
                  <a:gd name="T39" fmla="*/ 48 h 65"/>
                  <a:gd name="T40" fmla="*/ 34 w 52"/>
                  <a:gd name="T41" fmla="*/ 47 h 65"/>
                  <a:gd name="T42" fmla="*/ 26 w 52"/>
                  <a:gd name="T43" fmla="*/ 51 h 65"/>
                  <a:gd name="T44" fmla="*/ 26 w 52"/>
                  <a:gd name="T45" fmla="*/ 55 h 65"/>
                  <a:gd name="T46" fmla="*/ 22 w 52"/>
                  <a:gd name="T47" fmla="*/ 61 h 65"/>
                  <a:gd name="T48" fmla="*/ 16 w 52"/>
                  <a:gd name="T49" fmla="*/ 65 h 65"/>
                  <a:gd name="T50" fmla="*/ 15 w 52"/>
                  <a:gd name="T51" fmla="*/ 61 h 65"/>
                  <a:gd name="T52" fmla="*/ 11 w 52"/>
                  <a:gd name="T53" fmla="*/ 55 h 65"/>
                  <a:gd name="T54" fmla="*/ 11 w 52"/>
                  <a:gd name="T55" fmla="*/ 50 h 65"/>
                  <a:gd name="T56" fmla="*/ 8 w 52"/>
                  <a:gd name="T57" fmla="*/ 46 h 65"/>
                  <a:gd name="T58" fmla="*/ 8 w 52"/>
                  <a:gd name="T59" fmla="*/ 40 h 65"/>
                  <a:gd name="T60" fmla="*/ 7 w 52"/>
                  <a:gd name="T61" fmla="*/ 30 h 65"/>
                  <a:gd name="T62" fmla="*/ 11 w 52"/>
                  <a:gd name="T63" fmla="*/ 28 h 65"/>
                  <a:gd name="T64" fmla="*/ 7 w 52"/>
                  <a:gd name="T65" fmla="*/ 26 h 65"/>
                  <a:gd name="T66" fmla="*/ 4 w 52"/>
                  <a:gd name="T67" fmla="*/ 18 h 65"/>
                  <a:gd name="T68" fmla="*/ 1 w 52"/>
                  <a:gd name="T69" fmla="*/ 15 h 65"/>
                  <a:gd name="T70" fmla="*/ 0 w 52"/>
                  <a:gd name="T71" fmla="*/ 11 h 65"/>
                  <a:gd name="T72" fmla="*/ 0 w 52"/>
                  <a:gd name="T73" fmla="*/ 8 h 65"/>
                  <a:gd name="T74" fmla="*/ 0 w 52"/>
                  <a:gd name="T75" fmla="*/ 6 h 65"/>
                  <a:gd name="T76" fmla="*/ 3 w 52"/>
                  <a:gd name="T77" fmla="*/ 10 h 65"/>
                  <a:gd name="T78" fmla="*/ 7 w 52"/>
                  <a:gd name="T79" fmla="*/ 8 h 65"/>
                  <a:gd name="T80" fmla="*/ 1 w 52"/>
                  <a:gd name="T81" fmla="*/ 4 h 65"/>
                  <a:gd name="T82" fmla="*/ 3 w 52"/>
                  <a:gd name="T8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" h="65">
                    <a:moveTo>
                      <a:pt x="3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4" y="3"/>
                    </a:lnTo>
                    <a:lnTo>
                      <a:pt x="14" y="11"/>
                    </a:lnTo>
                    <a:lnTo>
                      <a:pt x="15" y="14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8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3" y="14"/>
                    </a:lnTo>
                    <a:lnTo>
                      <a:pt x="36" y="15"/>
                    </a:lnTo>
                    <a:lnTo>
                      <a:pt x="39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7" y="18"/>
                    </a:lnTo>
                    <a:lnTo>
                      <a:pt x="47" y="21"/>
                    </a:lnTo>
                    <a:lnTo>
                      <a:pt x="48" y="24"/>
                    </a:lnTo>
                    <a:lnTo>
                      <a:pt x="51" y="28"/>
                    </a:lnTo>
                    <a:lnTo>
                      <a:pt x="52" y="30"/>
                    </a:lnTo>
                    <a:lnTo>
                      <a:pt x="50" y="36"/>
                    </a:lnTo>
                    <a:lnTo>
                      <a:pt x="48" y="37"/>
                    </a:lnTo>
                    <a:lnTo>
                      <a:pt x="47" y="40"/>
                    </a:lnTo>
                    <a:lnTo>
                      <a:pt x="43" y="43"/>
                    </a:lnTo>
                    <a:lnTo>
                      <a:pt x="40" y="44"/>
                    </a:lnTo>
                    <a:lnTo>
                      <a:pt x="39" y="46"/>
                    </a:lnTo>
                    <a:lnTo>
                      <a:pt x="37" y="48"/>
                    </a:lnTo>
                    <a:lnTo>
                      <a:pt x="36" y="48"/>
                    </a:lnTo>
                    <a:lnTo>
                      <a:pt x="34" y="47"/>
                    </a:lnTo>
                    <a:lnTo>
                      <a:pt x="32" y="48"/>
                    </a:lnTo>
                    <a:lnTo>
                      <a:pt x="26" y="51"/>
                    </a:lnTo>
                    <a:lnTo>
                      <a:pt x="26" y="54"/>
                    </a:lnTo>
                    <a:lnTo>
                      <a:pt x="26" y="55"/>
                    </a:lnTo>
                    <a:lnTo>
                      <a:pt x="25" y="57"/>
                    </a:lnTo>
                    <a:lnTo>
                      <a:pt x="22" y="61"/>
                    </a:lnTo>
                    <a:lnTo>
                      <a:pt x="19" y="64"/>
                    </a:lnTo>
                    <a:lnTo>
                      <a:pt x="16" y="65"/>
                    </a:lnTo>
                    <a:lnTo>
                      <a:pt x="15" y="64"/>
                    </a:lnTo>
                    <a:lnTo>
                      <a:pt x="15" y="61"/>
                    </a:lnTo>
                    <a:lnTo>
                      <a:pt x="12" y="59"/>
                    </a:lnTo>
                    <a:lnTo>
                      <a:pt x="11" y="55"/>
                    </a:lnTo>
                    <a:lnTo>
                      <a:pt x="10" y="51"/>
                    </a:lnTo>
                    <a:lnTo>
                      <a:pt x="11" y="50"/>
                    </a:lnTo>
                    <a:lnTo>
                      <a:pt x="10" y="47"/>
                    </a:lnTo>
                    <a:lnTo>
                      <a:pt x="8" y="46"/>
                    </a:lnTo>
                    <a:lnTo>
                      <a:pt x="8" y="43"/>
                    </a:lnTo>
                    <a:lnTo>
                      <a:pt x="8" y="40"/>
                    </a:lnTo>
                    <a:lnTo>
                      <a:pt x="5" y="35"/>
                    </a:lnTo>
                    <a:lnTo>
                      <a:pt x="7" y="30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8" y="28"/>
                    </a:lnTo>
                    <a:lnTo>
                      <a:pt x="7" y="26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6" name="Freeform 186"/>
              <p:cNvSpPr>
                <a:spLocks/>
              </p:cNvSpPr>
              <p:nvPr/>
            </p:nvSpPr>
            <p:spPr bwMode="auto">
              <a:xfrm>
                <a:off x="5051472" y="2422088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7" name="Freeform 187"/>
              <p:cNvSpPr>
                <a:spLocks/>
              </p:cNvSpPr>
              <p:nvPr/>
            </p:nvSpPr>
            <p:spPr bwMode="auto">
              <a:xfrm>
                <a:off x="5217477" y="2345014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2 h 4"/>
                  <a:gd name="T8" fmla="*/ 2 w 3"/>
                  <a:gd name="T9" fmla="*/ 1 h 4"/>
                  <a:gd name="T10" fmla="*/ 2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8" name="Freeform 188"/>
              <p:cNvSpPr>
                <a:spLocks/>
              </p:cNvSpPr>
              <p:nvPr/>
            </p:nvSpPr>
            <p:spPr bwMode="auto">
              <a:xfrm>
                <a:off x="5752547" y="1725459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5 w 5"/>
                  <a:gd name="T5" fmla="*/ 1 h 7"/>
                  <a:gd name="T6" fmla="*/ 4 w 5"/>
                  <a:gd name="T7" fmla="*/ 3 h 7"/>
                  <a:gd name="T8" fmla="*/ 5 w 5"/>
                  <a:gd name="T9" fmla="*/ 4 h 7"/>
                  <a:gd name="T10" fmla="*/ 5 w 5"/>
                  <a:gd name="T11" fmla="*/ 6 h 7"/>
                  <a:gd name="T12" fmla="*/ 3 w 5"/>
                  <a:gd name="T13" fmla="*/ 7 h 7"/>
                  <a:gd name="T14" fmla="*/ 1 w 5"/>
                  <a:gd name="T15" fmla="*/ 7 h 7"/>
                  <a:gd name="T16" fmla="*/ 0 w 5"/>
                  <a:gd name="T17" fmla="*/ 7 h 7"/>
                  <a:gd name="T18" fmla="*/ 0 w 5"/>
                  <a:gd name="T19" fmla="*/ 4 h 7"/>
                  <a:gd name="T20" fmla="*/ 1 w 5"/>
                  <a:gd name="T21" fmla="*/ 4 h 7"/>
                  <a:gd name="T22" fmla="*/ 1 w 5"/>
                  <a:gd name="T23" fmla="*/ 3 h 7"/>
                  <a:gd name="T24" fmla="*/ 4 w 5"/>
                  <a:gd name="T25" fmla="*/ 0 h 7"/>
                  <a:gd name="T26" fmla="*/ 5 w 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9" name="Freeform 189"/>
              <p:cNvSpPr>
                <a:spLocks/>
              </p:cNvSpPr>
              <p:nvPr/>
            </p:nvSpPr>
            <p:spPr bwMode="auto">
              <a:xfrm>
                <a:off x="4947719" y="2484340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0 h 6"/>
                  <a:gd name="T4" fmla="*/ 4 w 4"/>
                  <a:gd name="T5" fmla="*/ 2 h 6"/>
                  <a:gd name="T6" fmla="*/ 3 w 4"/>
                  <a:gd name="T7" fmla="*/ 2 h 6"/>
                  <a:gd name="T8" fmla="*/ 4 w 4"/>
                  <a:gd name="T9" fmla="*/ 5 h 6"/>
                  <a:gd name="T10" fmla="*/ 4 w 4"/>
                  <a:gd name="T11" fmla="*/ 6 h 6"/>
                  <a:gd name="T12" fmla="*/ 3 w 4"/>
                  <a:gd name="T13" fmla="*/ 6 h 6"/>
                  <a:gd name="T14" fmla="*/ 1 w 4"/>
                  <a:gd name="T15" fmla="*/ 5 h 6"/>
                  <a:gd name="T16" fmla="*/ 0 w 4"/>
                  <a:gd name="T17" fmla="*/ 4 h 6"/>
                  <a:gd name="T18" fmla="*/ 0 w 4"/>
                  <a:gd name="T19" fmla="*/ 1 h 6"/>
                  <a:gd name="T20" fmla="*/ 1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0" name="Freeform 190"/>
              <p:cNvSpPr>
                <a:spLocks/>
              </p:cNvSpPr>
              <p:nvPr/>
            </p:nvSpPr>
            <p:spPr bwMode="auto">
              <a:xfrm>
                <a:off x="6161631" y="1884053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2 h 5"/>
                  <a:gd name="T4" fmla="*/ 4 w 4"/>
                  <a:gd name="T5" fmla="*/ 5 h 5"/>
                  <a:gd name="T6" fmla="*/ 3 w 4"/>
                  <a:gd name="T7" fmla="*/ 5 h 5"/>
                  <a:gd name="T8" fmla="*/ 2 w 4"/>
                  <a:gd name="T9" fmla="*/ 5 h 5"/>
                  <a:gd name="T10" fmla="*/ 0 w 4"/>
                  <a:gd name="T11" fmla="*/ 4 h 5"/>
                  <a:gd name="T12" fmla="*/ 0 w 4"/>
                  <a:gd name="T13" fmla="*/ 2 h 5"/>
                  <a:gd name="T14" fmla="*/ 2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1" name="Freeform 191"/>
              <p:cNvSpPr>
                <a:spLocks/>
              </p:cNvSpPr>
              <p:nvPr/>
            </p:nvSpPr>
            <p:spPr bwMode="auto">
              <a:xfrm>
                <a:off x="6296511" y="1811426"/>
                <a:ext cx="23715" cy="14822"/>
              </a:xfrm>
              <a:custGeom>
                <a:avLst/>
                <a:gdLst>
                  <a:gd name="T0" fmla="*/ 2 w 16"/>
                  <a:gd name="T1" fmla="*/ 0 h 10"/>
                  <a:gd name="T2" fmla="*/ 3 w 16"/>
                  <a:gd name="T3" fmla="*/ 2 h 10"/>
                  <a:gd name="T4" fmla="*/ 7 w 16"/>
                  <a:gd name="T5" fmla="*/ 4 h 10"/>
                  <a:gd name="T6" fmla="*/ 10 w 16"/>
                  <a:gd name="T7" fmla="*/ 4 h 10"/>
                  <a:gd name="T8" fmla="*/ 13 w 16"/>
                  <a:gd name="T9" fmla="*/ 4 h 10"/>
                  <a:gd name="T10" fmla="*/ 16 w 16"/>
                  <a:gd name="T11" fmla="*/ 8 h 10"/>
                  <a:gd name="T12" fmla="*/ 16 w 16"/>
                  <a:gd name="T13" fmla="*/ 10 h 10"/>
                  <a:gd name="T14" fmla="*/ 14 w 16"/>
                  <a:gd name="T15" fmla="*/ 10 h 10"/>
                  <a:gd name="T16" fmla="*/ 11 w 16"/>
                  <a:gd name="T17" fmla="*/ 7 h 10"/>
                  <a:gd name="T18" fmla="*/ 9 w 16"/>
                  <a:gd name="T19" fmla="*/ 7 h 10"/>
                  <a:gd name="T20" fmla="*/ 6 w 16"/>
                  <a:gd name="T21" fmla="*/ 6 h 10"/>
                  <a:gd name="T22" fmla="*/ 3 w 16"/>
                  <a:gd name="T23" fmla="*/ 6 h 10"/>
                  <a:gd name="T24" fmla="*/ 2 w 16"/>
                  <a:gd name="T25" fmla="*/ 3 h 10"/>
                  <a:gd name="T26" fmla="*/ 0 w 16"/>
                  <a:gd name="T27" fmla="*/ 2 h 10"/>
                  <a:gd name="T28" fmla="*/ 2 w 16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0">
                    <a:moveTo>
                      <a:pt x="2" y="0"/>
                    </a:moveTo>
                    <a:lnTo>
                      <a:pt x="3" y="2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2" name="Freeform 192"/>
              <p:cNvSpPr>
                <a:spLocks/>
              </p:cNvSpPr>
              <p:nvPr/>
            </p:nvSpPr>
            <p:spPr bwMode="auto">
              <a:xfrm>
                <a:off x="5759958" y="1729906"/>
                <a:ext cx="19269" cy="10376"/>
              </a:xfrm>
              <a:custGeom>
                <a:avLst/>
                <a:gdLst>
                  <a:gd name="T0" fmla="*/ 10 w 13"/>
                  <a:gd name="T1" fmla="*/ 0 h 7"/>
                  <a:gd name="T2" fmla="*/ 11 w 13"/>
                  <a:gd name="T3" fmla="*/ 0 h 7"/>
                  <a:gd name="T4" fmla="*/ 13 w 13"/>
                  <a:gd name="T5" fmla="*/ 3 h 7"/>
                  <a:gd name="T6" fmla="*/ 11 w 13"/>
                  <a:gd name="T7" fmla="*/ 5 h 7"/>
                  <a:gd name="T8" fmla="*/ 10 w 13"/>
                  <a:gd name="T9" fmla="*/ 4 h 7"/>
                  <a:gd name="T10" fmla="*/ 9 w 13"/>
                  <a:gd name="T11" fmla="*/ 5 h 7"/>
                  <a:gd name="T12" fmla="*/ 4 w 13"/>
                  <a:gd name="T13" fmla="*/ 7 h 7"/>
                  <a:gd name="T14" fmla="*/ 0 w 13"/>
                  <a:gd name="T15" fmla="*/ 5 h 7"/>
                  <a:gd name="T16" fmla="*/ 0 w 13"/>
                  <a:gd name="T17" fmla="*/ 4 h 7"/>
                  <a:gd name="T18" fmla="*/ 2 w 13"/>
                  <a:gd name="T19" fmla="*/ 3 h 7"/>
                  <a:gd name="T20" fmla="*/ 6 w 13"/>
                  <a:gd name="T21" fmla="*/ 3 h 7"/>
                  <a:gd name="T22" fmla="*/ 7 w 13"/>
                  <a:gd name="T23" fmla="*/ 0 h 7"/>
                  <a:gd name="T24" fmla="*/ 9 w 13"/>
                  <a:gd name="T25" fmla="*/ 0 h 7"/>
                  <a:gd name="T26" fmla="*/ 10 w 13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7">
                    <a:moveTo>
                      <a:pt x="10" y="0"/>
                    </a:moveTo>
                    <a:lnTo>
                      <a:pt x="11" y="0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3" name="Freeform 193"/>
              <p:cNvSpPr>
                <a:spLocks/>
              </p:cNvSpPr>
              <p:nvPr/>
            </p:nvSpPr>
            <p:spPr bwMode="auto">
              <a:xfrm>
                <a:off x="6114201" y="1938894"/>
                <a:ext cx="10376" cy="7411"/>
              </a:xfrm>
              <a:custGeom>
                <a:avLst/>
                <a:gdLst>
                  <a:gd name="T0" fmla="*/ 2 w 7"/>
                  <a:gd name="T1" fmla="*/ 0 h 5"/>
                  <a:gd name="T2" fmla="*/ 3 w 7"/>
                  <a:gd name="T3" fmla="*/ 0 h 5"/>
                  <a:gd name="T4" fmla="*/ 6 w 7"/>
                  <a:gd name="T5" fmla="*/ 1 h 5"/>
                  <a:gd name="T6" fmla="*/ 7 w 7"/>
                  <a:gd name="T7" fmla="*/ 4 h 5"/>
                  <a:gd name="T8" fmla="*/ 7 w 7"/>
                  <a:gd name="T9" fmla="*/ 4 h 5"/>
                  <a:gd name="T10" fmla="*/ 6 w 7"/>
                  <a:gd name="T11" fmla="*/ 4 h 5"/>
                  <a:gd name="T12" fmla="*/ 6 w 7"/>
                  <a:gd name="T13" fmla="*/ 5 h 5"/>
                  <a:gd name="T14" fmla="*/ 2 w 7"/>
                  <a:gd name="T15" fmla="*/ 5 h 5"/>
                  <a:gd name="T16" fmla="*/ 2 w 7"/>
                  <a:gd name="T17" fmla="*/ 3 h 5"/>
                  <a:gd name="T18" fmla="*/ 0 w 7"/>
                  <a:gd name="T19" fmla="*/ 3 h 5"/>
                  <a:gd name="T20" fmla="*/ 0 w 7"/>
                  <a:gd name="T21" fmla="*/ 1 h 5"/>
                  <a:gd name="T22" fmla="*/ 2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3" y="0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4" name="Freeform 194"/>
              <p:cNvSpPr>
                <a:spLocks/>
              </p:cNvSpPr>
              <p:nvPr/>
            </p:nvSpPr>
            <p:spPr bwMode="auto">
              <a:xfrm>
                <a:off x="6229812" y="1719530"/>
                <a:ext cx="23715" cy="32608"/>
              </a:xfrm>
              <a:custGeom>
                <a:avLst/>
                <a:gdLst>
                  <a:gd name="T0" fmla="*/ 0 w 16"/>
                  <a:gd name="T1" fmla="*/ 0 h 22"/>
                  <a:gd name="T2" fmla="*/ 1 w 16"/>
                  <a:gd name="T3" fmla="*/ 0 h 22"/>
                  <a:gd name="T4" fmla="*/ 4 w 16"/>
                  <a:gd name="T5" fmla="*/ 3 h 22"/>
                  <a:gd name="T6" fmla="*/ 5 w 16"/>
                  <a:gd name="T7" fmla="*/ 5 h 22"/>
                  <a:gd name="T8" fmla="*/ 11 w 16"/>
                  <a:gd name="T9" fmla="*/ 7 h 22"/>
                  <a:gd name="T10" fmla="*/ 12 w 16"/>
                  <a:gd name="T11" fmla="*/ 8 h 22"/>
                  <a:gd name="T12" fmla="*/ 14 w 16"/>
                  <a:gd name="T13" fmla="*/ 11 h 22"/>
                  <a:gd name="T14" fmla="*/ 16 w 16"/>
                  <a:gd name="T15" fmla="*/ 18 h 22"/>
                  <a:gd name="T16" fmla="*/ 16 w 16"/>
                  <a:gd name="T17" fmla="*/ 21 h 22"/>
                  <a:gd name="T18" fmla="*/ 15 w 16"/>
                  <a:gd name="T19" fmla="*/ 22 h 22"/>
                  <a:gd name="T20" fmla="*/ 12 w 16"/>
                  <a:gd name="T21" fmla="*/ 21 h 22"/>
                  <a:gd name="T22" fmla="*/ 11 w 16"/>
                  <a:gd name="T23" fmla="*/ 15 h 22"/>
                  <a:gd name="T24" fmla="*/ 7 w 16"/>
                  <a:gd name="T25" fmla="*/ 10 h 22"/>
                  <a:gd name="T26" fmla="*/ 3 w 16"/>
                  <a:gd name="T27" fmla="*/ 5 h 22"/>
                  <a:gd name="T28" fmla="*/ 0 w 16"/>
                  <a:gd name="T29" fmla="*/ 3 h 22"/>
                  <a:gd name="T30" fmla="*/ 0 w 16"/>
                  <a:gd name="T3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4" y="11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5" y="22"/>
                    </a:lnTo>
                    <a:lnTo>
                      <a:pt x="12" y="21"/>
                    </a:lnTo>
                    <a:lnTo>
                      <a:pt x="11" y="15"/>
                    </a:lnTo>
                    <a:lnTo>
                      <a:pt x="7" y="10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5" name="Freeform 195"/>
              <p:cNvSpPr>
                <a:spLocks/>
              </p:cNvSpPr>
              <p:nvPr/>
            </p:nvSpPr>
            <p:spPr bwMode="auto">
              <a:xfrm>
                <a:off x="5963018" y="1897393"/>
                <a:ext cx="31126" cy="26679"/>
              </a:xfrm>
              <a:custGeom>
                <a:avLst/>
                <a:gdLst>
                  <a:gd name="T0" fmla="*/ 14 w 21"/>
                  <a:gd name="T1" fmla="*/ 0 h 18"/>
                  <a:gd name="T2" fmla="*/ 15 w 21"/>
                  <a:gd name="T3" fmla="*/ 0 h 18"/>
                  <a:gd name="T4" fmla="*/ 15 w 21"/>
                  <a:gd name="T5" fmla="*/ 2 h 18"/>
                  <a:gd name="T6" fmla="*/ 17 w 21"/>
                  <a:gd name="T7" fmla="*/ 4 h 18"/>
                  <a:gd name="T8" fmla="*/ 18 w 21"/>
                  <a:gd name="T9" fmla="*/ 6 h 18"/>
                  <a:gd name="T10" fmla="*/ 19 w 21"/>
                  <a:gd name="T11" fmla="*/ 11 h 18"/>
                  <a:gd name="T12" fmla="*/ 21 w 21"/>
                  <a:gd name="T13" fmla="*/ 13 h 18"/>
                  <a:gd name="T14" fmla="*/ 21 w 21"/>
                  <a:gd name="T15" fmla="*/ 14 h 18"/>
                  <a:gd name="T16" fmla="*/ 19 w 21"/>
                  <a:gd name="T17" fmla="*/ 15 h 18"/>
                  <a:gd name="T18" fmla="*/ 18 w 21"/>
                  <a:gd name="T19" fmla="*/ 17 h 18"/>
                  <a:gd name="T20" fmla="*/ 17 w 21"/>
                  <a:gd name="T21" fmla="*/ 18 h 18"/>
                  <a:gd name="T22" fmla="*/ 15 w 21"/>
                  <a:gd name="T23" fmla="*/ 17 h 18"/>
                  <a:gd name="T24" fmla="*/ 13 w 21"/>
                  <a:gd name="T25" fmla="*/ 17 h 18"/>
                  <a:gd name="T26" fmla="*/ 6 w 21"/>
                  <a:gd name="T27" fmla="*/ 15 h 18"/>
                  <a:gd name="T28" fmla="*/ 2 w 21"/>
                  <a:gd name="T29" fmla="*/ 15 h 18"/>
                  <a:gd name="T30" fmla="*/ 0 w 21"/>
                  <a:gd name="T31" fmla="*/ 14 h 18"/>
                  <a:gd name="T32" fmla="*/ 2 w 21"/>
                  <a:gd name="T33" fmla="*/ 13 h 18"/>
                  <a:gd name="T34" fmla="*/ 3 w 21"/>
                  <a:gd name="T35" fmla="*/ 13 h 18"/>
                  <a:gd name="T36" fmla="*/ 4 w 21"/>
                  <a:gd name="T37" fmla="*/ 11 h 18"/>
                  <a:gd name="T38" fmla="*/ 4 w 21"/>
                  <a:gd name="T39" fmla="*/ 10 h 18"/>
                  <a:gd name="T40" fmla="*/ 2 w 21"/>
                  <a:gd name="T41" fmla="*/ 8 h 18"/>
                  <a:gd name="T42" fmla="*/ 2 w 21"/>
                  <a:gd name="T43" fmla="*/ 6 h 18"/>
                  <a:gd name="T44" fmla="*/ 2 w 21"/>
                  <a:gd name="T45" fmla="*/ 4 h 18"/>
                  <a:gd name="T46" fmla="*/ 4 w 21"/>
                  <a:gd name="T47" fmla="*/ 4 h 18"/>
                  <a:gd name="T48" fmla="*/ 8 w 21"/>
                  <a:gd name="T49" fmla="*/ 2 h 18"/>
                  <a:gd name="T50" fmla="*/ 14 w 21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18">
                    <a:moveTo>
                      <a:pt x="14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19" y="11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6" y="15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6" name="Freeform 196"/>
              <p:cNvSpPr>
                <a:spLocks/>
              </p:cNvSpPr>
              <p:nvPr/>
            </p:nvSpPr>
            <p:spPr bwMode="auto">
              <a:xfrm>
                <a:off x="5801460" y="1772889"/>
                <a:ext cx="7411" cy="11858"/>
              </a:xfrm>
              <a:custGeom>
                <a:avLst/>
                <a:gdLst>
                  <a:gd name="T0" fmla="*/ 1 w 5"/>
                  <a:gd name="T1" fmla="*/ 0 h 8"/>
                  <a:gd name="T2" fmla="*/ 3 w 5"/>
                  <a:gd name="T3" fmla="*/ 0 h 8"/>
                  <a:gd name="T4" fmla="*/ 5 w 5"/>
                  <a:gd name="T5" fmla="*/ 4 h 8"/>
                  <a:gd name="T6" fmla="*/ 4 w 5"/>
                  <a:gd name="T7" fmla="*/ 7 h 8"/>
                  <a:gd name="T8" fmla="*/ 1 w 5"/>
                  <a:gd name="T9" fmla="*/ 8 h 8"/>
                  <a:gd name="T10" fmla="*/ 1 w 5"/>
                  <a:gd name="T11" fmla="*/ 7 h 8"/>
                  <a:gd name="T12" fmla="*/ 3 w 5"/>
                  <a:gd name="T13" fmla="*/ 5 h 8"/>
                  <a:gd name="T14" fmla="*/ 0 w 5"/>
                  <a:gd name="T15" fmla="*/ 3 h 8"/>
                  <a:gd name="T16" fmla="*/ 0 w 5"/>
                  <a:gd name="T17" fmla="*/ 0 h 8"/>
                  <a:gd name="T18" fmla="*/ 1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lnTo>
                      <a:pt x="3" y="0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7" name="Freeform 197"/>
              <p:cNvSpPr>
                <a:spLocks/>
              </p:cNvSpPr>
              <p:nvPr/>
            </p:nvSpPr>
            <p:spPr bwMode="auto">
              <a:xfrm>
                <a:off x="5574684" y="2008557"/>
                <a:ext cx="7411" cy="7411"/>
              </a:xfrm>
              <a:custGeom>
                <a:avLst/>
                <a:gdLst>
                  <a:gd name="T0" fmla="*/ 4 w 5"/>
                  <a:gd name="T1" fmla="*/ 0 h 5"/>
                  <a:gd name="T2" fmla="*/ 5 w 5"/>
                  <a:gd name="T3" fmla="*/ 0 h 5"/>
                  <a:gd name="T4" fmla="*/ 5 w 5"/>
                  <a:gd name="T5" fmla="*/ 1 h 5"/>
                  <a:gd name="T6" fmla="*/ 4 w 5"/>
                  <a:gd name="T7" fmla="*/ 3 h 5"/>
                  <a:gd name="T8" fmla="*/ 2 w 5"/>
                  <a:gd name="T9" fmla="*/ 3 h 5"/>
                  <a:gd name="T10" fmla="*/ 4 w 5"/>
                  <a:gd name="T11" fmla="*/ 4 h 5"/>
                  <a:gd name="T12" fmla="*/ 2 w 5"/>
                  <a:gd name="T13" fmla="*/ 5 h 5"/>
                  <a:gd name="T14" fmla="*/ 0 w 5"/>
                  <a:gd name="T15" fmla="*/ 4 h 5"/>
                  <a:gd name="T16" fmla="*/ 1 w 5"/>
                  <a:gd name="T17" fmla="*/ 3 h 5"/>
                  <a:gd name="T18" fmla="*/ 4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8" name="Freeform 198"/>
              <p:cNvSpPr>
                <a:spLocks/>
              </p:cNvSpPr>
              <p:nvPr/>
            </p:nvSpPr>
            <p:spPr bwMode="auto">
              <a:xfrm>
                <a:off x="5054436" y="1774371"/>
                <a:ext cx="7411" cy="4447"/>
              </a:xfrm>
              <a:custGeom>
                <a:avLst/>
                <a:gdLst>
                  <a:gd name="T0" fmla="*/ 4 w 5"/>
                  <a:gd name="T1" fmla="*/ 0 h 3"/>
                  <a:gd name="T2" fmla="*/ 5 w 5"/>
                  <a:gd name="T3" fmla="*/ 0 h 3"/>
                  <a:gd name="T4" fmla="*/ 4 w 5"/>
                  <a:gd name="T5" fmla="*/ 2 h 3"/>
                  <a:gd name="T6" fmla="*/ 2 w 5"/>
                  <a:gd name="T7" fmla="*/ 3 h 3"/>
                  <a:gd name="T8" fmla="*/ 1 w 5"/>
                  <a:gd name="T9" fmla="*/ 3 h 3"/>
                  <a:gd name="T10" fmla="*/ 0 w 5"/>
                  <a:gd name="T11" fmla="*/ 2 h 3"/>
                  <a:gd name="T12" fmla="*/ 1 w 5"/>
                  <a:gd name="T13" fmla="*/ 0 h 3"/>
                  <a:gd name="T14" fmla="*/ 2 w 5"/>
                  <a:gd name="T15" fmla="*/ 0 h 3"/>
                  <a:gd name="T16" fmla="*/ 4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9" name="Freeform 199"/>
              <p:cNvSpPr>
                <a:spLocks/>
              </p:cNvSpPr>
              <p:nvPr/>
            </p:nvSpPr>
            <p:spPr bwMode="auto">
              <a:xfrm>
                <a:off x="5047025" y="1783264"/>
                <a:ext cx="8893" cy="7411"/>
              </a:xfrm>
              <a:custGeom>
                <a:avLst/>
                <a:gdLst>
                  <a:gd name="T0" fmla="*/ 5 w 6"/>
                  <a:gd name="T1" fmla="*/ 0 h 5"/>
                  <a:gd name="T2" fmla="*/ 6 w 6"/>
                  <a:gd name="T3" fmla="*/ 1 h 5"/>
                  <a:gd name="T4" fmla="*/ 6 w 6"/>
                  <a:gd name="T5" fmla="*/ 3 h 5"/>
                  <a:gd name="T6" fmla="*/ 5 w 6"/>
                  <a:gd name="T7" fmla="*/ 4 h 5"/>
                  <a:gd name="T8" fmla="*/ 3 w 6"/>
                  <a:gd name="T9" fmla="*/ 5 h 5"/>
                  <a:gd name="T10" fmla="*/ 0 w 6"/>
                  <a:gd name="T11" fmla="*/ 4 h 5"/>
                  <a:gd name="T12" fmla="*/ 0 w 6"/>
                  <a:gd name="T13" fmla="*/ 3 h 5"/>
                  <a:gd name="T14" fmla="*/ 2 w 6"/>
                  <a:gd name="T15" fmla="*/ 3 h 5"/>
                  <a:gd name="T16" fmla="*/ 3 w 6"/>
                  <a:gd name="T17" fmla="*/ 0 h 5"/>
                  <a:gd name="T18" fmla="*/ 5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0" name="Freeform 200"/>
              <p:cNvSpPr>
                <a:spLocks/>
              </p:cNvSpPr>
              <p:nvPr/>
            </p:nvSpPr>
            <p:spPr bwMode="auto">
              <a:xfrm>
                <a:off x="5049989" y="1774371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1" name="Freeform 201"/>
              <p:cNvSpPr>
                <a:spLocks/>
              </p:cNvSpPr>
              <p:nvPr/>
            </p:nvSpPr>
            <p:spPr bwMode="auto">
              <a:xfrm>
                <a:off x="5061847" y="1721013"/>
                <a:ext cx="11858" cy="8893"/>
              </a:xfrm>
              <a:custGeom>
                <a:avLst/>
                <a:gdLst>
                  <a:gd name="T0" fmla="*/ 2 w 8"/>
                  <a:gd name="T1" fmla="*/ 0 h 6"/>
                  <a:gd name="T2" fmla="*/ 3 w 8"/>
                  <a:gd name="T3" fmla="*/ 0 h 6"/>
                  <a:gd name="T4" fmla="*/ 4 w 8"/>
                  <a:gd name="T5" fmla="*/ 2 h 6"/>
                  <a:gd name="T6" fmla="*/ 7 w 8"/>
                  <a:gd name="T7" fmla="*/ 2 h 6"/>
                  <a:gd name="T8" fmla="*/ 8 w 8"/>
                  <a:gd name="T9" fmla="*/ 3 h 6"/>
                  <a:gd name="T10" fmla="*/ 8 w 8"/>
                  <a:gd name="T11" fmla="*/ 6 h 6"/>
                  <a:gd name="T12" fmla="*/ 6 w 8"/>
                  <a:gd name="T13" fmla="*/ 6 h 6"/>
                  <a:gd name="T14" fmla="*/ 2 w 8"/>
                  <a:gd name="T15" fmla="*/ 4 h 6"/>
                  <a:gd name="T16" fmla="*/ 0 w 8"/>
                  <a:gd name="T17" fmla="*/ 2 h 6"/>
                  <a:gd name="T18" fmla="*/ 2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2" name="Freeform 202"/>
              <p:cNvSpPr>
                <a:spLocks/>
              </p:cNvSpPr>
              <p:nvPr/>
            </p:nvSpPr>
            <p:spPr bwMode="auto">
              <a:xfrm>
                <a:off x="5070740" y="1734352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4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5 h 8"/>
                  <a:gd name="T10" fmla="*/ 4 w 5"/>
                  <a:gd name="T11" fmla="*/ 7 h 8"/>
                  <a:gd name="T12" fmla="*/ 2 w 5"/>
                  <a:gd name="T13" fmla="*/ 8 h 8"/>
                  <a:gd name="T14" fmla="*/ 1 w 5"/>
                  <a:gd name="T15" fmla="*/ 8 h 8"/>
                  <a:gd name="T16" fmla="*/ 0 w 5"/>
                  <a:gd name="T17" fmla="*/ 7 h 8"/>
                  <a:gd name="T18" fmla="*/ 0 w 5"/>
                  <a:gd name="T19" fmla="*/ 5 h 8"/>
                  <a:gd name="T20" fmla="*/ 1 w 5"/>
                  <a:gd name="T21" fmla="*/ 4 h 8"/>
                  <a:gd name="T22" fmla="*/ 1 w 5"/>
                  <a:gd name="T23" fmla="*/ 1 h 8"/>
                  <a:gd name="T24" fmla="*/ 2 w 5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3" name="Freeform 203"/>
              <p:cNvSpPr>
                <a:spLocks/>
              </p:cNvSpPr>
              <p:nvPr/>
            </p:nvSpPr>
            <p:spPr bwMode="auto">
              <a:xfrm>
                <a:off x="5070740" y="1756585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4 w 5"/>
                  <a:gd name="T7" fmla="*/ 4 h 4"/>
                  <a:gd name="T8" fmla="*/ 1 w 5"/>
                  <a:gd name="T9" fmla="*/ 4 h 4"/>
                  <a:gd name="T10" fmla="*/ 0 w 5"/>
                  <a:gd name="T11" fmla="*/ 1 h 4"/>
                  <a:gd name="T12" fmla="*/ 2 w 5"/>
                  <a:gd name="T13" fmla="*/ 1 h 4"/>
                  <a:gd name="T14" fmla="*/ 2 w 5"/>
                  <a:gd name="T15" fmla="*/ 0 h 4"/>
                  <a:gd name="T16" fmla="*/ 5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4" name="Freeform 204"/>
              <p:cNvSpPr>
                <a:spLocks/>
              </p:cNvSpPr>
              <p:nvPr/>
            </p:nvSpPr>
            <p:spPr bwMode="auto">
              <a:xfrm>
                <a:off x="5041096" y="1725459"/>
                <a:ext cx="29644" cy="16305"/>
              </a:xfrm>
              <a:custGeom>
                <a:avLst/>
                <a:gdLst>
                  <a:gd name="T0" fmla="*/ 3 w 20"/>
                  <a:gd name="T1" fmla="*/ 0 h 11"/>
                  <a:gd name="T2" fmla="*/ 7 w 20"/>
                  <a:gd name="T3" fmla="*/ 0 h 11"/>
                  <a:gd name="T4" fmla="*/ 11 w 20"/>
                  <a:gd name="T5" fmla="*/ 3 h 11"/>
                  <a:gd name="T6" fmla="*/ 16 w 20"/>
                  <a:gd name="T7" fmla="*/ 6 h 11"/>
                  <a:gd name="T8" fmla="*/ 17 w 20"/>
                  <a:gd name="T9" fmla="*/ 6 h 11"/>
                  <a:gd name="T10" fmla="*/ 18 w 20"/>
                  <a:gd name="T11" fmla="*/ 4 h 11"/>
                  <a:gd name="T12" fmla="*/ 20 w 20"/>
                  <a:gd name="T13" fmla="*/ 6 h 11"/>
                  <a:gd name="T14" fmla="*/ 18 w 20"/>
                  <a:gd name="T15" fmla="*/ 7 h 11"/>
                  <a:gd name="T16" fmla="*/ 18 w 20"/>
                  <a:gd name="T17" fmla="*/ 10 h 11"/>
                  <a:gd name="T18" fmla="*/ 16 w 20"/>
                  <a:gd name="T19" fmla="*/ 11 h 11"/>
                  <a:gd name="T20" fmla="*/ 14 w 20"/>
                  <a:gd name="T21" fmla="*/ 8 h 11"/>
                  <a:gd name="T22" fmla="*/ 9 w 20"/>
                  <a:gd name="T23" fmla="*/ 4 h 11"/>
                  <a:gd name="T24" fmla="*/ 4 w 20"/>
                  <a:gd name="T25" fmla="*/ 3 h 11"/>
                  <a:gd name="T26" fmla="*/ 2 w 20"/>
                  <a:gd name="T27" fmla="*/ 3 h 11"/>
                  <a:gd name="T28" fmla="*/ 0 w 20"/>
                  <a:gd name="T29" fmla="*/ 1 h 11"/>
                  <a:gd name="T30" fmla="*/ 2 w 20"/>
                  <a:gd name="T31" fmla="*/ 1 h 11"/>
                  <a:gd name="T32" fmla="*/ 3 w 20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1">
                    <a:moveTo>
                      <a:pt x="3" y="0"/>
                    </a:moveTo>
                    <a:lnTo>
                      <a:pt x="7" y="0"/>
                    </a:lnTo>
                    <a:lnTo>
                      <a:pt x="11" y="3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5" name="Freeform 205"/>
              <p:cNvSpPr>
                <a:spLocks/>
              </p:cNvSpPr>
              <p:nvPr/>
            </p:nvSpPr>
            <p:spPr bwMode="auto">
              <a:xfrm>
                <a:off x="5060365" y="1774371"/>
                <a:ext cx="17786" cy="22233"/>
              </a:xfrm>
              <a:custGeom>
                <a:avLst/>
                <a:gdLst>
                  <a:gd name="T0" fmla="*/ 7 w 12"/>
                  <a:gd name="T1" fmla="*/ 0 h 15"/>
                  <a:gd name="T2" fmla="*/ 9 w 12"/>
                  <a:gd name="T3" fmla="*/ 2 h 15"/>
                  <a:gd name="T4" fmla="*/ 11 w 12"/>
                  <a:gd name="T5" fmla="*/ 6 h 15"/>
                  <a:gd name="T6" fmla="*/ 11 w 12"/>
                  <a:gd name="T7" fmla="*/ 7 h 15"/>
                  <a:gd name="T8" fmla="*/ 11 w 12"/>
                  <a:gd name="T9" fmla="*/ 11 h 15"/>
                  <a:gd name="T10" fmla="*/ 12 w 12"/>
                  <a:gd name="T11" fmla="*/ 13 h 15"/>
                  <a:gd name="T12" fmla="*/ 12 w 12"/>
                  <a:gd name="T13" fmla="*/ 14 h 15"/>
                  <a:gd name="T14" fmla="*/ 9 w 12"/>
                  <a:gd name="T15" fmla="*/ 14 h 15"/>
                  <a:gd name="T16" fmla="*/ 5 w 12"/>
                  <a:gd name="T17" fmla="*/ 15 h 15"/>
                  <a:gd name="T18" fmla="*/ 4 w 12"/>
                  <a:gd name="T19" fmla="*/ 15 h 15"/>
                  <a:gd name="T20" fmla="*/ 3 w 12"/>
                  <a:gd name="T21" fmla="*/ 14 h 15"/>
                  <a:gd name="T22" fmla="*/ 1 w 12"/>
                  <a:gd name="T23" fmla="*/ 10 h 15"/>
                  <a:gd name="T24" fmla="*/ 0 w 12"/>
                  <a:gd name="T25" fmla="*/ 6 h 15"/>
                  <a:gd name="T26" fmla="*/ 0 w 12"/>
                  <a:gd name="T27" fmla="*/ 4 h 15"/>
                  <a:gd name="T28" fmla="*/ 3 w 12"/>
                  <a:gd name="T29" fmla="*/ 2 h 15"/>
                  <a:gd name="T30" fmla="*/ 7 w 12"/>
                  <a:gd name="T31" fmla="*/ 2 h 15"/>
                  <a:gd name="T32" fmla="*/ 7 w 12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6" name="Freeform 207"/>
              <p:cNvSpPr>
                <a:spLocks/>
              </p:cNvSpPr>
              <p:nvPr/>
            </p:nvSpPr>
            <p:spPr bwMode="auto">
              <a:xfrm>
                <a:off x="7088000" y="2936407"/>
                <a:ext cx="11858" cy="26679"/>
              </a:xfrm>
              <a:custGeom>
                <a:avLst/>
                <a:gdLst>
                  <a:gd name="T0" fmla="*/ 3 w 8"/>
                  <a:gd name="T1" fmla="*/ 0 h 18"/>
                  <a:gd name="T2" fmla="*/ 4 w 8"/>
                  <a:gd name="T3" fmla="*/ 1 h 18"/>
                  <a:gd name="T4" fmla="*/ 5 w 8"/>
                  <a:gd name="T5" fmla="*/ 3 h 18"/>
                  <a:gd name="T6" fmla="*/ 8 w 8"/>
                  <a:gd name="T7" fmla="*/ 1 h 18"/>
                  <a:gd name="T8" fmla="*/ 8 w 8"/>
                  <a:gd name="T9" fmla="*/ 1 h 18"/>
                  <a:gd name="T10" fmla="*/ 8 w 8"/>
                  <a:gd name="T11" fmla="*/ 4 h 18"/>
                  <a:gd name="T12" fmla="*/ 5 w 8"/>
                  <a:gd name="T13" fmla="*/ 8 h 18"/>
                  <a:gd name="T14" fmla="*/ 4 w 8"/>
                  <a:gd name="T15" fmla="*/ 8 h 18"/>
                  <a:gd name="T16" fmla="*/ 3 w 8"/>
                  <a:gd name="T17" fmla="*/ 15 h 18"/>
                  <a:gd name="T18" fmla="*/ 3 w 8"/>
                  <a:gd name="T19" fmla="*/ 18 h 18"/>
                  <a:gd name="T20" fmla="*/ 0 w 8"/>
                  <a:gd name="T21" fmla="*/ 15 h 18"/>
                  <a:gd name="T22" fmla="*/ 0 w 8"/>
                  <a:gd name="T23" fmla="*/ 14 h 18"/>
                  <a:gd name="T24" fmla="*/ 1 w 8"/>
                  <a:gd name="T25" fmla="*/ 11 h 18"/>
                  <a:gd name="T26" fmla="*/ 1 w 8"/>
                  <a:gd name="T27" fmla="*/ 7 h 18"/>
                  <a:gd name="T28" fmla="*/ 3 w 8"/>
                  <a:gd name="T29" fmla="*/ 4 h 18"/>
                  <a:gd name="T30" fmla="*/ 3 w 8"/>
                  <a:gd name="T31" fmla="*/ 1 h 18"/>
                  <a:gd name="T32" fmla="*/ 3 w 8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8">
                    <a:moveTo>
                      <a:pt x="3" y="0"/>
                    </a:moveTo>
                    <a:lnTo>
                      <a:pt x="4" y="1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7" name="Freeform 208"/>
              <p:cNvSpPr>
                <a:spLocks/>
              </p:cNvSpPr>
              <p:nvPr/>
            </p:nvSpPr>
            <p:spPr bwMode="auto">
              <a:xfrm>
                <a:off x="5039614" y="1774370"/>
                <a:ext cx="4447" cy="10376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2 h 7"/>
                  <a:gd name="T4" fmla="*/ 3 w 3"/>
                  <a:gd name="T5" fmla="*/ 3 h 7"/>
                  <a:gd name="T6" fmla="*/ 1 w 3"/>
                  <a:gd name="T7" fmla="*/ 6 h 7"/>
                  <a:gd name="T8" fmla="*/ 1 w 3"/>
                  <a:gd name="T9" fmla="*/ 7 h 7"/>
                  <a:gd name="T10" fmla="*/ 0 w 3"/>
                  <a:gd name="T11" fmla="*/ 6 h 7"/>
                  <a:gd name="T12" fmla="*/ 0 w 3"/>
                  <a:gd name="T13" fmla="*/ 3 h 7"/>
                  <a:gd name="T14" fmla="*/ 0 w 3"/>
                  <a:gd name="T15" fmla="*/ 2 h 7"/>
                  <a:gd name="T16" fmla="*/ 0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8" name="Freeform 209"/>
              <p:cNvSpPr>
                <a:spLocks/>
              </p:cNvSpPr>
              <p:nvPr/>
            </p:nvSpPr>
            <p:spPr bwMode="auto">
              <a:xfrm>
                <a:off x="5047026" y="1752138"/>
                <a:ext cx="17786" cy="11858"/>
              </a:xfrm>
              <a:custGeom>
                <a:avLst/>
                <a:gdLst>
                  <a:gd name="T0" fmla="*/ 6 w 12"/>
                  <a:gd name="T1" fmla="*/ 0 h 8"/>
                  <a:gd name="T2" fmla="*/ 7 w 12"/>
                  <a:gd name="T3" fmla="*/ 1 h 8"/>
                  <a:gd name="T4" fmla="*/ 9 w 12"/>
                  <a:gd name="T5" fmla="*/ 3 h 8"/>
                  <a:gd name="T6" fmla="*/ 12 w 12"/>
                  <a:gd name="T7" fmla="*/ 3 h 8"/>
                  <a:gd name="T8" fmla="*/ 12 w 12"/>
                  <a:gd name="T9" fmla="*/ 6 h 8"/>
                  <a:gd name="T10" fmla="*/ 10 w 12"/>
                  <a:gd name="T11" fmla="*/ 7 h 8"/>
                  <a:gd name="T12" fmla="*/ 7 w 12"/>
                  <a:gd name="T13" fmla="*/ 7 h 8"/>
                  <a:gd name="T14" fmla="*/ 6 w 12"/>
                  <a:gd name="T15" fmla="*/ 6 h 8"/>
                  <a:gd name="T16" fmla="*/ 5 w 12"/>
                  <a:gd name="T17" fmla="*/ 7 h 8"/>
                  <a:gd name="T18" fmla="*/ 2 w 12"/>
                  <a:gd name="T19" fmla="*/ 8 h 8"/>
                  <a:gd name="T20" fmla="*/ 0 w 12"/>
                  <a:gd name="T21" fmla="*/ 7 h 8"/>
                  <a:gd name="T22" fmla="*/ 0 w 12"/>
                  <a:gd name="T23" fmla="*/ 4 h 8"/>
                  <a:gd name="T24" fmla="*/ 3 w 12"/>
                  <a:gd name="T25" fmla="*/ 1 h 8"/>
                  <a:gd name="T26" fmla="*/ 6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lnTo>
                      <a:pt x="7" y="1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9" name="Freeform 210"/>
              <p:cNvSpPr>
                <a:spLocks/>
              </p:cNvSpPr>
              <p:nvPr/>
            </p:nvSpPr>
            <p:spPr bwMode="auto">
              <a:xfrm>
                <a:off x="6964979" y="2414676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1 w 4"/>
                  <a:gd name="T5" fmla="*/ 4 h 4"/>
                  <a:gd name="T6" fmla="*/ 0 w 4"/>
                  <a:gd name="T7" fmla="*/ 4 h 4"/>
                  <a:gd name="T8" fmla="*/ 1 w 4"/>
                  <a:gd name="T9" fmla="*/ 2 h 4"/>
                  <a:gd name="T10" fmla="*/ 1 w 4"/>
                  <a:gd name="T11" fmla="*/ 0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0" name="Freeform 211"/>
              <p:cNvSpPr>
                <a:spLocks/>
              </p:cNvSpPr>
              <p:nvPr/>
            </p:nvSpPr>
            <p:spPr bwMode="auto">
              <a:xfrm>
                <a:off x="5027757" y="1747691"/>
                <a:ext cx="19269" cy="10376"/>
              </a:xfrm>
              <a:custGeom>
                <a:avLst/>
                <a:gdLst>
                  <a:gd name="T0" fmla="*/ 8 w 13"/>
                  <a:gd name="T1" fmla="*/ 0 h 7"/>
                  <a:gd name="T2" fmla="*/ 9 w 13"/>
                  <a:gd name="T3" fmla="*/ 3 h 7"/>
                  <a:gd name="T4" fmla="*/ 11 w 13"/>
                  <a:gd name="T5" fmla="*/ 3 h 7"/>
                  <a:gd name="T6" fmla="*/ 12 w 13"/>
                  <a:gd name="T7" fmla="*/ 3 h 7"/>
                  <a:gd name="T8" fmla="*/ 13 w 13"/>
                  <a:gd name="T9" fmla="*/ 3 h 7"/>
                  <a:gd name="T10" fmla="*/ 13 w 13"/>
                  <a:gd name="T11" fmla="*/ 4 h 7"/>
                  <a:gd name="T12" fmla="*/ 13 w 13"/>
                  <a:gd name="T13" fmla="*/ 6 h 7"/>
                  <a:gd name="T14" fmla="*/ 8 w 13"/>
                  <a:gd name="T15" fmla="*/ 7 h 7"/>
                  <a:gd name="T16" fmla="*/ 7 w 13"/>
                  <a:gd name="T17" fmla="*/ 7 h 7"/>
                  <a:gd name="T18" fmla="*/ 4 w 13"/>
                  <a:gd name="T19" fmla="*/ 6 h 7"/>
                  <a:gd name="T20" fmla="*/ 1 w 13"/>
                  <a:gd name="T21" fmla="*/ 6 h 7"/>
                  <a:gd name="T22" fmla="*/ 0 w 13"/>
                  <a:gd name="T23" fmla="*/ 4 h 7"/>
                  <a:gd name="T24" fmla="*/ 0 w 13"/>
                  <a:gd name="T25" fmla="*/ 3 h 7"/>
                  <a:gd name="T26" fmla="*/ 1 w 13"/>
                  <a:gd name="T27" fmla="*/ 2 h 7"/>
                  <a:gd name="T28" fmla="*/ 4 w 13"/>
                  <a:gd name="T29" fmla="*/ 0 h 7"/>
                  <a:gd name="T30" fmla="*/ 7 w 13"/>
                  <a:gd name="T31" fmla="*/ 2 h 7"/>
                  <a:gd name="T32" fmla="*/ 8 w 13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7">
                    <a:moveTo>
                      <a:pt x="8" y="0"/>
                    </a:move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1" name="Freeform 212"/>
              <p:cNvSpPr>
                <a:spLocks/>
              </p:cNvSpPr>
              <p:nvPr/>
            </p:nvSpPr>
            <p:spPr bwMode="auto">
              <a:xfrm>
                <a:off x="5039614" y="1769924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0 h 5"/>
                  <a:gd name="T4" fmla="*/ 4 w 4"/>
                  <a:gd name="T5" fmla="*/ 3 h 5"/>
                  <a:gd name="T6" fmla="*/ 4 w 4"/>
                  <a:gd name="T7" fmla="*/ 5 h 5"/>
                  <a:gd name="T8" fmla="*/ 1 w 4"/>
                  <a:gd name="T9" fmla="*/ 3 h 5"/>
                  <a:gd name="T10" fmla="*/ 0 w 4"/>
                  <a:gd name="T11" fmla="*/ 0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2" name="Freeform 213"/>
              <p:cNvSpPr>
                <a:spLocks/>
              </p:cNvSpPr>
              <p:nvPr/>
            </p:nvSpPr>
            <p:spPr bwMode="auto">
              <a:xfrm>
                <a:off x="5039614" y="1787711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2 h 5"/>
                  <a:gd name="T6" fmla="*/ 3 w 3"/>
                  <a:gd name="T7" fmla="*/ 5 h 5"/>
                  <a:gd name="T8" fmla="*/ 0 w 3"/>
                  <a:gd name="T9" fmla="*/ 5 h 5"/>
                  <a:gd name="T10" fmla="*/ 0 w 3"/>
                  <a:gd name="T11" fmla="*/ 2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3" name="Freeform 214"/>
              <p:cNvSpPr>
                <a:spLocks/>
              </p:cNvSpPr>
              <p:nvPr/>
            </p:nvSpPr>
            <p:spPr bwMode="auto">
              <a:xfrm>
                <a:off x="6899762" y="2620701"/>
                <a:ext cx="128951" cy="283099"/>
              </a:xfrm>
              <a:custGeom>
                <a:avLst/>
                <a:gdLst>
                  <a:gd name="T0" fmla="*/ 8 w 87"/>
                  <a:gd name="T1" fmla="*/ 4 h 191"/>
                  <a:gd name="T2" fmla="*/ 13 w 87"/>
                  <a:gd name="T3" fmla="*/ 13 h 191"/>
                  <a:gd name="T4" fmla="*/ 22 w 87"/>
                  <a:gd name="T5" fmla="*/ 21 h 191"/>
                  <a:gd name="T6" fmla="*/ 29 w 87"/>
                  <a:gd name="T7" fmla="*/ 29 h 191"/>
                  <a:gd name="T8" fmla="*/ 24 w 87"/>
                  <a:gd name="T9" fmla="*/ 26 h 191"/>
                  <a:gd name="T10" fmla="*/ 26 w 87"/>
                  <a:gd name="T11" fmla="*/ 29 h 191"/>
                  <a:gd name="T12" fmla="*/ 31 w 87"/>
                  <a:gd name="T13" fmla="*/ 36 h 191"/>
                  <a:gd name="T14" fmla="*/ 33 w 87"/>
                  <a:gd name="T15" fmla="*/ 47 h 191"/>
                  <a:gd name="T16" fmla="*/ 31 w 87"/>
                  <a:gd name="T17" fmla="*/ 51 h 191"/>
                  <a:gd name="T18" fmla="*/ 37 w 87"/>
                  <a:gd name="T19" fmla="*/ 60 h 191"/>
                  <a:gd name="T20" fmla="*/ 40 w 87"/>
                  <a:gd name="T21" fmla="*/ 65 h 191"/>
                  <a:gd name="T22" fmla="*/ 42 w 87"/>
                  <a:gd name="T23" fmla="*/ 65 h 191"/>
                  <a:gd name="T24" fmla="*/ 45 w 87"/>
                  <a:gd name="T25" fmla="*/ 71 h 191"/>
                  <a:gd name="T26" fmla="*/ 54 w 87"/>
                  <a:gd name="T27" fmla="*/ 83 h 191"/>
                  <a:gd name="T28" fmla="*/ 63 w 87"/>
                  <a:gd name="T29" fmla="*/ 98 h 191"/>
                  <a:gd name="T30" fmla="*/ 66 w 87"/>
                  <a:gd name="T31" fmla="*/ 104 h 191"/>
                  <a:gd name="T32" fmla="*/ 70 w 87"/>
                  <a:gd name="T33" fmla="*/ 112 h 191"/>
                  <a:gd name="T34" fmla="*/ 78 w 87"/>
                  <a:gd name="T35" fmla="*/ 122 h 191"/>
                  <a:gd name="T36" fmla="*/ 81 w 87"/>
                  <a:gd name="T37" fmla="*/ 127 h 191"/>
                  <a:gd name="T38" fmla="*/ 73 w 87"/>
                  <a:gd name="T39" fmla="*/ 122 h 191"/>
                  <a:gd name="T40" fmla="*/ 65 w 87"/>
                  <a:gd name="T41" fmla="*/ 115 h 191"/>
                  <a:gd name="T42" fmla="*/ 59 w 87"/>
                  <a:gd name="T43" fmla="*/ 116 h 191"/>
                  <a:gd name="T44" fmla="*/ 58 w 87"/>
                  <a:gd name="T45" fmla="*/ 120 h 191"/>
                  <a:gd name="T46" fmla="*/ 59 w 87"/>
                  <a:gd name="T47" fmla="*/ 131 h 191"/>
                  <a:gd name="T48" fmla="*/ 62 w 87"/>
                  <a:gd name="T49" fmla="*/ 144 h 191"/>
                  <a:gd name="T50" fmla="*/ 66 w 87"/>
                  <a:gd name="T51" fmla="*/ 155 h 191"/>
                  <a:gd name="T52" fmla="*/ 73 w 87"/>
                  <a:gd name="T53" fmla="*/ 161 h 191"/>
                  <a:gd name="T54" fmla="*/ 78 w 87"/>
                  <a:gd name="T55" fmla="*/ 170 h 191"/>
                  <a:gd name="T56" fmla="*/ 83 w 87"/>
                  <a:gd name="T57" fmla="*/ 172 h 191"/>
                  <a:gd name="T58" fmla="*/ 87 w 87"/>
                  <a:gd name="T59" fmla="*/ 180 h 191"/>
                  <a:gd name="T60" fmla="*/ 87 w 87"/>
                  <a:gd name="T61" fmla="*/ 185 h 191"/>
                  <a:gd name="T62" fmla="*/ 83 w 87"/>
                  <a:gd name="T63" fmla="*/ 178 h 191"/>
                  <a:gd name="T64" fmla="*/ 81 w 87"/>
                  <a:gd name="T65" fmla="*/ 174 h 191"/>
                  <a:gd name="T66" fmla="*/ 74 w 87"/>
                  <a:gd name="T67" fmla="*/ 177 h 191"/>
                  <a:gd name="T68" fmla="*/ 71 w 87"/>
                  <a:gd name="T69" fmla="*/ 173 h 191"/>
                  <a:gd name="T70" fmla="*/ 70 w 87"/>
                  <a:gd name="T71" fmla="*/ 183 h 191"/>
                  <a:gd name="T72" fmla="*/ 70 w 87"/>
                  <a:gd name="T73" fmla="*/ 191 h 191"/>
                  <a:gd name="T74" fmla="*/ 63 w 87"/>
                  <a:gd name="T75" fmla="*/ 183 h 191"/>
                  <a:gd name="T76" fmla="*/ 63 w 87"/>
                  <a:gd name="T77" fmla="*/ 170 h 191"/>
                  <a:gd name="T78" fmla="*/ 58 w 87"/>
                  <a:gd name="T79" fmla="*/ 161 h 191"/>
                  <a:gd name="T80" fmla="*/ 56 w 87"/>
                  <a:gd name="T81" fmla="*/ 147 h 191"/>
                  <a:gd name="T82" fmla="*/ 49 w 87"/>
                  <a:gd name="T83" fmla="*/ 134 h 191"/>
                  <a:gd name="T84" fmla="*/ 47 w 87"/>
                  <a:gd name="T85" fmla="*/ 126 h 191"/>
                  <a:gd name="T86" fmla="*/ 44 w 87"/>
                  <a:gd name="T87" fmla="*/ 115 h 191"/>
                  <a:gd name="T88" fmla="*/ 41 w 87"/>
                  <a:gd name="T89" fmla="*/ 104 h 191"/>
                  <a:gd name="T90" fmla="*/ 38 w 87"/>
                  <a:gd name="T91" fmla="*/ 94 h 191"/>
                  <a:gd name="T92" fmla="*/ 34 w 87"/>
                  <a:gd name="T93" fmla="*/ 90 h 191"/>
                  <a:gd name="T94" fmla="*/ 31 w 87"/>
                  <a:gd name="T95" fmla="*/ 80 h 191"/>
                  <a:gd name="T96" fmla="*/ 26 w 87"/>
                  <a:gd name="T97" fmla="*/ 71 h 191"/>
                  <a:gd name="T98" fmla="*/ 20 w 87"/>
                  <a:gd name="T99" fmla="*/ 62 h 191"/>
                  <a:gd name="T100" fmla="*/ 13 w 87"/>
                  <a:gd name="T101" fmla="*/ 50 h 191"/>
                  <a:gd name="T102" fmla="*/ 12 w 87"/>
                  <a:gd name="T103" fmla="*/ 39 h 191"/>
                  <a:gd name="T104" fmla="*/ 7 w 87"/>
                  <a:gd name="T105" fmla="*/ 28 h 191"/>
                  <a:gd name="T106" fmla="*/ 7 w 87"/>
                  <a:gd name="T107" fmla="*/ 21 h 191"/>
                  <a:gd name="T108" fmla="*/ 12 w 87"/>
                  <a:gd name="T109" fmla="*/ 22 h 191"/>
                  <a:gd name="T110" fmla="*/ 9 w 87"/>
                  <a:gd name="T111" fmla="*/ 17 h 191"/>
                  <a:gd name="T112" fmla="*/ 12 w 87"/>
                  <a:gd name="T113" fmla="*/ 14 h 191"/>
                  <a:gd name="T114" fmla="*/ 9 w 87"/>
                  <a:gd name="T115" fmla="*/ 11 h 191"/>
                  <a:gd name="T116" fmla="*/ 0 w 87"/>
                  <a:gd name="T117" fmla="*/ 3 h 191"/>
                  <a:gd name="T118" fmla="*/ 5 w 87"/>
                  <a:gd name="T119" fmla="*/ 4 h 191"/>
                  <a:gd name="T120" fmla="*/ 5 w 87"/>
                  <a:gd name="T1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191">
                    <a:moveTo>
                      <a:pt x="5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3" y="7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6" y="25"/>
                    </a:lnTo>
                    <a:lnTo>
                      <a:pt x="29" y="29"/>
                    </a:lnTo>
                    <a:lnTo>
                      <a:pt x="30" y="33"/>
                    </a:lnTo>
                    <a:lnTo>
                      <a:pt x="27" y="29"/>
                    </a:lnTo>
                    <a:lnTo>
                      <a:pt x="24" y="26"/>
                    </a:lnTo>
                    <a:lnTo>
                      <a:pt x="23" y="26"/>
                    </a:lnTo>
                    <a:lnTo>
                      <a:pt x="23" y="28"/>
                    </a:lnTo>
                    <a:lnTo>
                      <a:pt x="26" y="29"/>
                    </a:lnTo>
                    <a:lnTo>
                      <a:pt x="26" y="32"/>
                    </a:lnTo>
                    <a:lnTo>
                      <a:pt x="29" y="35"/>
                    </a:lnTo>
                    <a:lnTo>
                      <a:pt x="31" y="36"/>
                    </a:lnTo>
                    <a:lnTo>
                      <a:pt x="31" y="39"/>
                    </a:lnTo>
                    <a:lnTo>
                      <a:pt x="33" y="43"/>
                    </a:lnTo>
                    <a:lnTo>
                      <a:pt x="33" y="47"/>
                    </a:lnTo>
                    <a:lnTo>
                      <a:pt x="33" y="46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34" y="57"/>
                    </a:lnTo>
                    <a:lnTo>
                      <a:pt x="37" y="60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4" y="67"/>
                    </a:lnTo>
                    <a:lnTo>
                      <a:pt x="45" y="68"/>
                    </a:lnTo>
                    <a:lnTo>
                      <a:pt x="45" y="71"/>
                    </a:lnTo>
                    <a:lnTo>
                      <a:pt x="47" y="72"/>
                    </a:lnTo>
                    <a:lnTo>
                      <a:pt x="49" y="78"/>
                    </a:lnTo>
                    <a:lnTo>
                      <a:pt x="54" y="83"/>
                    </a:lnTo>
                    <a:lnTo>
                      <a:pt x="55" y="86"/>
                    </a:lnTo>
                    <a:lnTo>
                      <a:pt x="59" y="93"/>
                    </a:lnTo>
                    <a:lnTo>
                      <a:pt x="63" y="98"/>
                    </a:lnTo>
                    <a:lnTo>
                      <a:pt x="63" y="100"/>
                    </a:lnTo>
                    <a:lnTo>
                      <a:pt x="65" y="101"/>
                    </a:lnTo>
                    <a:lnTo>
                      <a:pt x="66" y="104"/>
                    </a:lnTo>
                    <a:lnTo>
                      <a:pt x="69" y="109"/>
                    </a:lnTo>
                    <a:lnTo>
                      <a:pt x="70" y="111"/>
                    </a:lnTo>
                    <a:lnTo>
                      <a:pt x="70" y="112"/>
                    </a:lnTo>
                    <a:lnTo>
                      <a:pt x="73" y="115"/>
                    </a:lnTo>
                    <a:lnTo>
                      <a:pt x="74" y="119"/>
                    </a:lnTo>
                    <a:lnTo>
                      <a:pt x="78" y="122"/>
                    </a:lnTo>
                    <a:lnTo>
                      <a:pt x="81" y="125"/>
                    </a:lnTo>
                    <a:lnTo>
                      <a:pt x="83" y="129"/>
                    </a:lnTo>
                    <a:lnTo>
                      <a:pt x="81" y="127"/>
                    </a:lnTo>
                    <a:lnTo>
                      <a:pt x="78" y="125"/>
                    </a:lnTo>
                    <a:lnTo>
                      <a:pt x="76" y="122"/>
                    </a:lnTo>
                    <a:lnTo>
                      <a:pt x="73" y="122"/>
                    </a:lnTo>
                    <a:lnTo>
                      <a:pt x="71" y="118"/>
                    </a:lnTo>
                    <a:lnTo>
                      <a:pt x="69" y="116"/>
                    </a:lnTo>
                    <a:lnTo>
                      <a:pt x="65" y="115"/>
                    </a:lnTo>
                    <a:lnTo>
                      <a:pt x="62" y="116"/>
                    </a:lnTo>
                    <a:lnTo>
                      <a:pt x="60" y="116"/>
                    </a:lnTo>
                    <a:lnTo>
                      <a:pt x="59" y="116"/>
                    </a:lnTo>
                    <a:lnTo>
                      <a:pt x="59" y="118"/>
                    </a:lnTo>
                    <a:lnTo>
                      <a:pt x="59" y="119"/>
                    </a:lnTo>
                    <a:lnTo>
                      <a:pt x="58" y="120"/>
                    </a:lnTo>
                    <a:lnTo>
                      <a:pt x="59" y="125"/>
                    </a:lnTo>
                    <a:lnTo>
                      <a:pt x="60" y="127"/>
                    </a:lnTo>
                    <a:lnTo>
                      <a:pt x="59" y="131"/>
                    </a:lnTo>
                    <a:lnTo>
                      <a:pt x="60" y="134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2" y="147"/>
                    </a:lnTo>
                    <a:lnTo>
                      <a:pt x="65" y="151"/>
                    </a:lnTo>
                    <a:lnTo>
                      <a:pt x="66" y="155"/>
                    </a:lnTo>
                    <a:lnTo>
                      <a:pt x="67" y="158"/>
                    </a:lnTo>
                    <a:lnTo>
                      <a:pt x="70" y="158"/>
                    </a:lnTo>
                    <a:lnTo>
                      <a:pt x="73" y="161"/>
                    </a:lnTo>
                    <a:lnTo>
                      <a:pt x="74" y="163"/>
                    </a:lnTo>
                    <a:lnTo>
                      <a:pt x="74" y="167"/>
                    </a:lnTo>
                    <a:lnTo>
                      <a:pt x="78" y="170"/>
                    </a:lnTo>
                    <a:lnTo>
                      <a:pt x="80" y="170"/>
                    </a:lnTo>
                    <a:lnTo>
                      <a:pt x="83" y="169"/>
                    </a:lnTo>
                    <a:lnTo>
                      <a:pt x="83" y="172"/>
                    </a:lnTo>
                    <a:lnTo>
                      <a:pt x="84" y="174"/>
                    </a:lnTo>
                    <a:lnTo>
                      <a:pt x="87" y="177"/>
                    </a:lnTo>
                    <a:lnTo>
                      <a:pt x="87" y="180"/>
                    </a:lnTo>
                    <a:lnTo>
                      <a:pt x="87" y="183"/>
                    </a:lnTo>
                    <a:lnTo>
                      <a:pt x="87" y="184"/>
                    </a:lnTo>
                    <a:lnTo>
                      <a:pt x="87" y="185"/>
                    </a:lnTo>
                    <a:lnTo>
                      <a:pt x="85" y="184"/>
                    </a:lnTo>
                    <a:lnTo>
                      <a:pt x="85" y="181"/>
                    </a:lnTo>
                    <a:lnTo>
                      <a:pt x="83" y="178"/>
                    </a:lnTo>
                    <a:lnTo>
                      <a:pt x="81" y="177"/>
                    </a:lnTo>
                    <a:lnTo>
                      <a:pt x="83" y="176"/>
                    </a:lnTo>
                    <a:lnTo>
                      <a:pt x="81" y="174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74" y="177"/>
                    </a:lnTo>
                    <a:lnTo>
                      <a:pt x="73" y="176"/>
                    </a:lnTo>
                    <a:lnTo>
                      <a:pt x="73" y="174"/>
                    </a:lnTo>
                    <a:lnTo>
                      <a:pt x="71" y="173"/>
                    </a:lnTo>
                    <a:lnTo>
                      <a:pt x="70" y="176"/>
                    </a:lnTo>
                    <a:lnTo>
                      <a:pt x="69" y="180"/>
                    </a:lnTo>
                    <a:lnTo>
                      <a:pt x="70" y="183"/>
                    </a:lnTo>
                    <a:lnTo>
                      <a:pt x="71" y="185"/>
                    </a:lnTo>
                    <a:lnTo>
                      <a:pt x="70" y="188"/>
                    </a:lnTo>
                    <a:lnTo>
                      <a:pt x="70" y="191"/>
                    </a:lnTo>
                    <a:lnTo>
                      <a:pt x="67" y="190"/>
                    </a:lnTo>
                    <a:lnTo>
                      <a:pt x="66" y="185"/>
                    </a:lnTo>
                    <a:lnTo>
                      <a:pt x="63" y="183"/>
                    </a:lnTo>
                    <a:lnTo>
                      <a:pt x="62" y="180"/>
                    </a:lnTo>
                    <a:lnTo>
                      <a:pt x="62" y="174"/>
                    </a:lnTo>
                    <a:lnTo>
                      <a:pt x="63" y="170"/>
                    </a:lnTo>
                    <a:lnTo>
                      <a:pt x="62" y="167"/>
                    </a:lnTo>
                    <a:lnTo>
                      <a:pt x="59" y="163"/>
                    </a:lnTo>
                    <a:lnTo>
                      <a:pt x="58" y="161"/>
                    </a:lnTo>
                    <a:lnTo>
                      <a:pt x="56" y="156"/>
                    </a:lnTo>
                    <a:lnTo>
                      <a:pt x="55" y="152"/>
                    </a:lnTo>
                    <a:lnTo>
                      <a:pt x="56" y="147"/>
                    </a:lnTo>
                    <a:lnTo>
                      <a:pt x="54" y="143"/>
                    </a:lnTo>
                    <a:lnTo>
                      <a:pt x="54" y="140"/>
                    </a:lnTo>
                    <a:lnTo>
                      <a:pt x="49" y="134"/>
                    </a:lnTo>
                    <a:lnTo>
                      <a:pt x="47" y="131"/>
                    </a:lnTo>
                    <a:lnTo>
                      <a:pt x="47" y="129"/>
                    </a:lnTo>
                    <a:lnTo>
                      <a:pt x="47" y="126"/>
                    </a:lnTo>
                    <a:lnTo>
                      <a:pt x="44" y="122"/>
                    </a:lnTo>
                    <a:lnTo>
                      <a:pt x="44" y="116"/>
                    </a:lnTo>
                    <a:lnTo>
                      <a:pt x="44" y="115"/>
                    </a:lnTo>
                    <a:lnTo>
                      <a:pt x="44" y="112"/>
                    </a:lnTo>
                    <a:lnTo>
                      <a:pt x="42" y="108"/>
                    </a:lnTo>
                    <a:lnTo>
                      <a:pt x="41" y="104"/>
                    </a:lnTo>
                    <a:lnTo>
                      <a:pt x="41" y="101"/>
                    </a:lnTo>
                    <a:lnTo>
                      <a:pt x="38" y="97"/>
                    </a:lnTo>
                    <a:lnTo>
                      <a:pt x="38" y="94"/>
                    </a:lnTo>
                    <a:lnTo>
                      <a:pt x="38" y="94"/>
                    </a:lnTo>
                    <a:lnTo>
                      <a:pt x="36" y="91"/>
                    </a:lnTo>
                    <a:lnTo>
                      <a:pt x="34" y="90"/>
                    </a:lnTo>
                    <a:lnTo>
                      <a:pt x="34" y="87"/>
                    </a:lnTo>
                    <a:lnTo>
                      <a:pt x="31" y="83"/>
                    </a:lnTo>
                    <a:lnTo>
                      <a:pt x="31" y="80"/>
                    </a:lnTo>
                    <a:lnTo>
                      <a:pt x="31" y="75"/>
                    </a:lnTo>
                    <a:lnTo>
                      <a:pt x="29" y="71"/>
                    </a:lnTo>
                    <a:lnTo>
                      <a:pt x="26" y="71"/>
                    </a:lnTo>
                    <a:lnTo>
                      <a:pt x="19" y="64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18" y="60"/>
                    </a:lnTo>
                    <a:lnTo>
                      <a:pt x="15" y="55"/>
                    </a:lnTo>
                    <a:lnTo>
                      <a:pt x="13" y="50"/>
                    </a:lnTo>
                    <a:lnTo>
                      <a:pt x="13" y="46"/>
                    </a:lnTo>
                    <a:lnTo>
                      <a:pt x="12" y="44"/>
                    </a:lnTo>
                    <a:lnTo>
                      <a:pt x="12" y="39"/>
                    </a:lnTo>
                    <a:lnTo>
                      <a:pt x="9" y="35"/>
                    </a:lnTo>
                    <a:lnTo>
                      <a:pt x="7" y="31"/>
                    </a:lnTo>
                    <a:lnTo>
                      <a:pt x="7" y="28"/>
                    </a:lnTo>
                    <a:lnTo>
                      <a:pt x="4" y="25"/>
                    </a:lnTo>
                    <a:lnTo>
                      <a:pt x="5" y="22"/>
                    </a:lnTo>
                    <a:lnTo>
                      <a:pt x="7" y="21"/>
                    </a:lnTo>
                    <a:lnTo>
                      <a:pt x="8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4" name="Freeform 215"/>
              <p:cNvSpPr>
                <a:spLocks/>
              </p:cNvSpPr>
              <p:nvPr/>
            </p:nvSpPr>
            <p:spPr bwMode="auto">
              <a:xfrm>
                <a:off x="4995149" y="1804014"/>
                <a:ext cx="17786" cy="17786"/>
              </a:xfrm>
              <a:custGeom>
                <a:avLst/>
                <a:gdLst>
                  <a:gd name="T0" fmla="*/ 5 w 12"/>
                  <a:gd name="T1" fmla="*/ 0 h 12"/>
                  <a:gd name="T2" fmla="*/ 8 w 12"/>
                  <a:gd name="T3" fmla="*/ 4 h 12"/>
                  <a:gd name="T4" fmla="*/ 8 w 12"/>
                  <a:gd name="T5" fmla="*/ 7 h 12"/>
                  <a:gd name="T6" fmla="*/ 11 w 12"/>
                  <a:gd name="T7" fmla="*/ 7 h 12"/>
                  <a:gd name="T8" fmla="*/ 12 w 12"/>
                  <a:gd name="T9" fmla="*/ 8 h 12"/>
                  <a:gd name="T10" fmla="*/ 11 w 12"/>
                  <a:gd name="T11" fmla="*/ 11 h 12"/>
                  <a:gd name="T12" fmla="*/ 6 w 12"/>
                  <a:gd name="T13" fmla="*/ 9 h 12"/>
                  <a:gd name="T14" fmla="*/ 5 w 12"/>
                  <a:gd name="T15" fmla="*/ 11 h 12"/>
                  <a:gd name="T16" fmla="*/ 2 w 12"/>
                  <a:gd name="T17" fmla="*/ 12 h 12"/>
                  <a:gd name="T18" fmla="*/ 2 w 12"/>
                  <a:gd name="T19" fmla="*/ 9 h 12"/>
                  <a:gd name="T20" fmla="*/ 0 w 12"/>
                  <a:gd name="T21" fmla="*/ 7 h 12"/>
                  <a:gd name="T22" fmla="*/ 0 w 12"/>
                  <a:gd name="T23" fmla="*/ 7 h 12"/>
                  <a:gd name="T24" fmla="*/ 4 w 12"/>
                  <a:gd name="T25" fmla="*/ 7 h 12"/>
                  <a:gd name="T26" fmla="*/ 4 w 12"/>
                  <a:gd name="T27" fmla="*/ 5 h 12"/>
                  <a:gd name="T28" fmla="*/ 4 w 12"/>
                  <a:gd name="T29" fmla="*/ 1 h 12"/>
                  <a:gd name="T30" fmla="*/ 5 w 12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lnTo>
                      <a:pt x="8" y="4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1" y="11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5" name="Freeform 216"/>
              <p:cNvSpPr>
                <a:spLocks/>
              </p:cNvSpPr>
              <p:nvPr/>
            </p:nvSpPr>
            <p:spPr bwMode="auto">
              <a:xfrm>
                <a:off x="5023311" y="1787711"/>
                <a:ext cx="11858" cy="13340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8 w 8"/>
                  <a:gd name="T5" fmla="*/ 2 h 9"/>
                  <a:gd name="T6" fmla="*/ 8 w 8"/>
                  <a:gd name="T7" fmla="*/ 5 h 9"/>
                  <a:gd name="T8" fmla="*/ 7 w 8"/>
                  <a:gd name="T9" fmla="*/ 8 h 9"/>
                  <a:gd name="T10" fmla="*/ 4 w 8"/>
                  <a:gd name="T11" fmla="*/ 9 h 9"/>
                  <a:gd name="T12" fmla="*/ 1 w 8"/>
                  <a:gd name="T13" fmla="*/ 9 h 9"/>
                  <a:gd name="T14" fmla="*/ 0 w 8"/>
                  <a:gd name="T15" fmla="*/ 6 h 9"/>
                  <a:gd name="T16" fmla="*/ 1 w 8"/>
                  <a:gd name="T17" fmla="*/ 5 h 9"/>
                  <a:gd name="T18" fmla="*/ 1 w 8"/>
                  <a:gd name="T19" fmla="*/ 4 h 9"/>
                  <a:gd name="T20" fmla="*/ 1 w 8"/>
                  <a:gd name="T21" fmla="*/ 1 h 9"/>
                  <a:gd name="T22" fmla="*/ 3 w 8"/>
                  <a:gd name="T23" fmla="*/ 0 h 9"/>
                  <a:gd name="T24" fmla="*/ 4 w 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lnTo>
                      <a:pt x="7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6" name="Freeform 217"/>
              <p:cNvSpPr>
                <a:spLocks/>
              </p:cNvSpPr>
              <p:nvPr/>
            </p:nvSpPr>
            <p:spPr bwMode="auto">
              <a:xfrm>
                <a:off x="4986255" y="1796604"/>
                <a:ext cx="10376" cy="14822"/>
              </a:xfrm>
              <a:custGeom>
                <a:avLst/>
                <a:gdLst>
                  <a:gd name="T0" fmla="*/ 1 w 7"/>
                  <a:gd name="T1" fmla="*/ 0 h 10"/>
                  <a:gd name="T2" fmla="*/ 3 w 7"/>
                  <a:gd name="T3" fmla="*/ 2 h 10"/>
                  <a:gd name="T4" fmla="*/ 7 w 7"/>
                  <a:gd name="T5" fmla="*/ 2 h 10"/>
                  <a:gd name="T6" fmla="*/ 7 w 7"/>
                  <a:gd name="T7" fmla="*/ 5 h 10"/>
                  <a:gd name="T8" fmla="*/ 6 w 7"/>
                  <a:gd name="T9" fmla="*/ 7 h 10"/>
                  <a:gd name="T10" fmla="*/ 4 w 7"/>
                  <a:gd name="T11" fmla="*/ 10 h 10"/>
                  <a:gd name="T12" fmla="*/ 1 w 7"/>
                  <a:gd name="T13" fmla="*/ 7 h 10"/>
                  <a:gd name="T14" fmla="*/ 0 w 7"/>
                  <a:gd name="T15" fmla="*/ 5 h 10"/>
                  <a:gd name="T16" fmla="*/ 0 w 7"/>
                  <a:gd name="T17" fmla="*/ 3 h 10"/>
                  <a:gd name="T18" fmla="*/ 1 w 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1" y="0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7" name="Freeform 218"/>
              <p:cNvSpPr>
                <a:spLocks/>
              </p:cNvSpPr>
              <p:nvPr/>
            </p:nvSpPr>
            <p:spPr bwMode="auto">
              <a:xfrm>
                <a:off x="5023311" y="1769924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3 w 5"/>
                  <a:gd name="T3" fmla="*/ 0 h 7"/>
                  <a:gd name="T4" fmla="*/ 4 w 5"/>
                  <a:gd name="T5" fmla="*/ 5 h 7"/>
                  <a:gd name="T6" fmla="*/ 5 w 5"/>
                  <a:gd name="T7" fmla="*/ 7 h 7"/>
                  <a:gd name="T8" fmla="*/ 4 w 5"/>
                  <a:gd name="T9" fmla="*/ 7 h 7"/>
                  <a:gd name="T10" fmla="*/ 1 w 5"/>
                  <a:gd name="T11" fmla="*/ 7 h 7"/>
                  <a:gd name="T12" fmla="*/ 0 w 5"/>
                  <a:gd name="T13" fmla="*/ 5 h 7"/>
                  <a:gd name="T14" fmla="*/ 1 w 5"/>
                  <a:gd name="T15" fmla="*/ 5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3" y="0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8" name="Freeform 219"/>
              <p:cNvSpPr>
                <a:spLocks/>
              </p:cNvSpPr>
              <p:nvPr/>
            </p:nvSpPr>
            <p:spPr bwMode="auto">
              <a:xfrm>
                <a:off x="5061848" y="1694332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2 h 6"/>
                  <a:gd name="T4" fmla="*/ 6 w 6"/>
                  <a:gd name="T5" fmla="*/ 3 h 6"/>
                  <a:gd name="T6" fmla="*/ 4 w 6"/>
                  <a:gd name="T7" fmla="*/ 4 h 6"/>
                  <a:gd name="T8" fmla="*/ 3 w 6"/>
                  <a:gd name="T9" fmla="*/ 6 h 6"/>
                  <a:gd name="T10" fmla="*/ 2 w 6"/>
                  <a:gd name="T11" fmla="*/ 6 h 6"/>
                  <a:gd name="T12" fmla="*/ 0 w 6"/>
                  <a:gd name="T13" fmla="*/ 2 h 6"/>
                  <a:gd name="T14" fmla="*/ 2 w 6"/>
                  <a:gd name="T15" fmla="*/ 0 h 6"/>
                  <a:gd name="T16" fmla="*/ 3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9" name="Freeform 220"/>
              <p:cNvSpPr>
                <a:spLocks/>
              </p:cNvSpPr>
              <p:nvPr/>
            </p:nvSpPr>
            <p:spPr bwMode="auto">
              <a:xfrm>
                <a:off x="4975881" y="1731387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3 w 4"/>
                  <a:gd name="T5" fmla="*/ 3 h 6"/>
                  <a:gd name="T6" fmla="*/ 4 w 4"/>
                  <a:gd name="T7" fmla="*/ 4 h 6"/>
                  <a:gd name="T8" fmla="*/ 4 w 4"/>
                  <a:gd name="T9" fmla="*/ 6 h 6"/>
                  <a:gd name="T10" fmla="*/ 1 w 4"/>
                  <a:gd name="T11" fmla="*/ 6 h 6"/>
                  <a:gd name="T12" fmla="*/ 0 w 4"/>
                  <a:gd name="T13" fmla="*/ 6 h 6"/>
                  <a:gd name="T14" fmla="*/ 0 w 4"/>
                  <a:gd name="T15" fmla="*/ 3 h 6"/>
                  <a:gd name="T16" fmla="*/ 3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0" name="Freeform 221"/>
              <p:cNvSpPr>
                <a:spLocks/>
              </p:cNvSpPr>
              <p:nvPr/>
            </p:nvSpPr>
            <p:spPr bwMode="auto">
              <a:xfrm>
                <a:off x="4947719" y="1747691"/>
                <a:ext cx="50394" cy="69663"/>
              </a:xfrm>
              <a:custGeom>
                <a:avLst/>
                <a:gdLst>
                  <a:gd name="T0" fmla="*/ 27 w 34"/>
                  <a:gd name="T1" fmla="*/ 2 h 47"/>
                  <a:gd name="T2" fmla="*/ 25 w 34"/>
                  <a:gd name="T3" fmla="*/ 7 h 47"/>
                  <a:gd name="T4" fmla="*/ 23 w 34"/>
                  <a:gd name="T5" fmla="*/ 11 h 47"/>
                  <a:gd name="T6" fmla="*/ 25 w 34"/>
                  <a:gd name="T7" fmla="*/ 13 h 47"/>
                  <a:gd name="T8" fmla="*/ 29 w 34"/>
                  <a:gd name="T9" fmla="*/ 9 h 47"/>
                  <a:gd name="T10" fmla="*/ 30 w 34"/>
                  <a:gd name="T11" fmla="*/ 10 h 47"/>
                  <a:gd name="T12" fmla="*/ 33 w 34"/>
                  <a:gd name="T13" fmla="*/ 14 h 47"/>
                  <a:gd name="T14" fmla="*/ 34 w 34"/>
                  <a:gd name="T15" fmla="*/ 17 h 47"/>
                  <a:gd name="T16" fmla="*/ 30 w 34"/>
                  <a:gd name="T17" fmla="*/ 21 h 47"/>
                  <a:gd name="T18" fmla="*/ 27 w 34"/>
                  <a:gd name="T19" fmla="*/ 21 h 47"/>
                  <a:gd name="T20" fmla="*/ 26 w 34"/>
                  <a:gd name="T21" fmla="*/ 20 h 47"/>
                  <a:gd name="T22" fmla="*/ 25 w 34"/>
                  <a:gd name="T23" fmla="*/ 24 h 47"/>
                  <a:gd name="T24" fmla="*/ 26 w 34"/>
                  <a:gd name="T25" fmla="*/ 25 h 47"/>
                  <a:gd name="T26" fmla="*/ 29 w 34"/>
                  <a:gd name="T27" fmla="*/ 27 h 47"/>
                  <a:gd name="T28" fmla="*/ 27 w 34"/>
                  <a:gd name="T29" fmla="*/ 29 h 47"/>
                  <a:gd name="T30" fmla="*/ 20 w 34"/>
                  <a:gd name="T31" fmla="*/ 29 h 47"/>
                  <a:gd name="T32" fmla="*/ 19 w 34"/>
                  <a:gd name="T33" fmla="*/ 32 h 47"/>
                  <a:gd name="T34" fmla="*/ 20 w 34"/>
                  <a:gd name="T35" fmla="*/ 38 h 47"/>
                  <a:gd name="T36" fmla="*/ 19 w 34"/>
                  <a:gd name="T37" fmla="*/ 42 h 47"/>
                  <a:gd name="T38" fmla="*/ 18 w 34"/>
                  <a:gd name="T39" fmla="*/ 42 h 47"/>
                  <a:gd name="T40" fmla="*/ 16 w 34"/>
                  <a:gd name="T41" fmla="*/ 46 h 47"/>
                  <a:gd name="T42" fmla="*/ 14 w 34"/>
                  <a:gd name="T43" fmla="*/ 47 h 47"/>
                  <a:gd name="T44" fmla="*/ 11 w 34"/>
                  <a:gd name="T45" fmla="*/ 40 h 47"/>
                  <a:gd name="T46" fmla="*/ 9 w 34"/>
                  <a:gd name="T47" fmla="*/ 43 h 47"/>
                  <a:gd name="T48" fmla="*/ 7 w 34"/>
                  <a:gd name="T49" fmla="*/ 45 h 47"/>
                  <a:gd name="T50" fmla="*/ 4 w 34"/>
                  <a:gd name="T51" fmla="*/ 45 h 47"/>
                  <a:gd name="T52" fmla="*/ 3 w 34"/>
                  <a:gd name="T53" fmla="*/ 40 h 47"/>
                  <a:gd name="T54" fmla="*/ 4 w 34"/>
                  <a:gd name="T55" fmla="*/ 32 h 47"/>
                  <a:gd name="T56" fmla="*/ 9 w 34"/>
                  <a:gd name="T57" fmla="*/ 31 h 47"/>
                  <a:gd name="T58" fmla="*/ 5 w 34"/>
                  <a:gd name="T59" fmla="*/ 29 h 47"/>
                  <a:gd name="T60" fmla="*/ 4 w 34"/>
                  <a:gd name="T61" fmla="*/ 25 h 47"/>
                  <a:gd name="T62" fmla="*/ 0 w 34"/>
                  <a:gd name="T63" fmla="*/ 27 h 47"/>
                  <a:gd name="T64" fmla="*/ 0 w 34"/>
                  <a:gd name="T65" fmla="*/ 24 h 47"/>
                  <a:gd name="T66" fmla="*/ 1 w 34"/>
                  <a:gd name="T67" fmla="*/ 20 h 47"/>
                  <a:gd name="T68" fmla="*/ 5 w 34"/>
                  <a:gd name="T69" fmla="*/ 22 h 47"/>
                  <a:gd name="T70" fmla="*/ 9 w 34"/>
                  <a:gd name="T71" fmla="*/ 24 h 47"/>
                  <a:gd name="T72" fmla="*/ 14 w 34"/>
                  <a:gd name="T73" fmla="*/ 20 h 47"/>
                  <a:gd name="T74" fmla="*/ 16 w 34"/>
                  <a:gd name="T75" fmla="*/ 17 h 47"/>
                  <a:gd name="T76" fmla="*/ 19 w 34"/>
                  <a:gd name="T77" fmla="*/ 13 h 47"/>
                  <a:gd name="T78" fmla="*/ 20 w 34"/>
                  <a:gd name="T79" fmla="*/ 10 h 47"/>
                  <a:gd name="T80" fmla="*/ 18 w 34"/>
                  <a:gd name="T81" fmla="*/ 10 h 47"/>
                  <a:gd name="T82" fmla="*/ 16 w 34"/>
                  <a:gd name="T83" fmla="*/ 7 h 47"/>
                  <a:gd name="T84" fmla="*/ 19 w 34"/>
                  <a:gd name="T85" fmla="*/ 3 h 47"/>
                  <a:gd name="T86" fmla="*/ 22 w 34"/>
                  <a:gd name="T87" fmla="*/ 3 h 47"/>
                  <a:gd name="T88" fmla="*/ 20 w 34"/>
                  <a:gd name="T89" fmla="*/ 7 h 47"/>
                  <a:gd name="T90" fmla="*/ 23 w 34"/>
                  <a:gd name="T9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47">
                    <a:moveTo>
                      <a:pt x="26" y="0"/>
                    </a:moveTo>
                    <a:lnTo>
                      <a:pt x="27" y="2"/>
                    </a:lnTo>
                    <a:lnTo>
                      <a:pt x="26" y="4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10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3" y="18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6" y="25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7" y="29"/>
                    </a:lnTo>
                    <a:lnTo>
                      <a:pt x="23" y="29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0" y="33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19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4" y="47"/>
                    </a:lnTo>
                    <a:lnTo>
                      <a:pt x="14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3"/>
                    </a:lnTo>
                    <a:lnTo>
                      <a:pt x="8" y="45"/>
                    </a:lnTo>
                    <a:lnTo>
                      <a:pt x="7" y="45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3" y="40"/>
                    </a:lnTo>
                    <a:lnTo>
                      <a:pt x="3" y="33"/>
                    </a:lnTo>
                    <a:lnTo>
                      <a:pt x="4" y="32"/>
                    </a:lnTo>
                    <a:lnTo>
                      <a:pt x="8" y="32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8" y="22"/>
                    </a:lnTo>
                    <a:lnTo>
                      <a:pt x="9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7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6" y="7"/>
                    </a:lnTo>
                    <a:lnTo>
                      <a:pt x="19" y="6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1" name="Freeform 222"/>
              <p:cNvSpPr>
                <a:spLocks/>
              </p:cNvSpPr>
              <p:nvPr/>
            </p:nvSpPr>
            <p:spPr bwMode="auto">
              <a:xfrm>
                <a:off x="4916593" y="1762513"/>
                <a:ext cx="51877" cy="37055"/>
              </a:xfrm>
              <a:custGeom>
                <a:avLst/>
                <a:gdLst>
                  <a:gd name="T0" fmla="*/ 17 w 35"/>
                  <a:gd name="T1" fmla="*/ 0 h 25"/>
                  <a:gd name="T2" fmla="*/ 22 w 35"/>
                  <a:gd name="T3" fmla="*/ 1 h 25"/>
                  <a:gd name="T4" fmla="*/ 29 w 35"/>
                  <a:gd name="T5" fmla="*/ 5 h 25"/>
                  <a:gd name="T6" fmla="*/ 32 w 35"/>
                  <a:gd name="T7" fmla="*/ 5 h 25"/>
                  <a:gd name="T8" fmla="*/ 35 w 35"/>
                  <a:gd name="T9" fmla="*/ 7 h 25"/>
                  <a:gd name="T10" fmla="*/ 33 w 35"/>
                  <a:gd name="T11" fmla="*/ 8 h 25"/>
                  <a:gd name="T12" fmla="*/ 32 w 35"/>
                  <a:gd name="T13" fmla="*/ 10 h 25"/>
                  <a:gd name="T14" fmla="*/ 29 w 35"/>
                  <a:gd name="T15" fmla="*/ 10 h 25"/>
                  <a:gd name="T16" fmla="*/ 26 w 35"/>
                  <a:gd name="T17" fmla="*/ 8 h 25"/>
                  <a:gd name="T18" fmla="*/ 25 w 35"/>
                  <a:gd name="T19" fmla="*/ 5 h 25"/>
                  <a:gd name="T20" fmla="*/ 24 w 35"/>
                  <a:gd name="T21" fmla="*/ 4 h 25"/>
                  <a:gd name="T22" fmla="*/ 22 w 35"/>
                  <a:gd name="T23" fmla="*/ 7 h 25"/>
                  <a:gd name="T24" fmla="*/ 18 w 35"/>
                  <a:gd name="T25" fmla="*/ 7 h 25"/>
                  <a:gd name="T26" fmla="*/ 15 w 35"/>
                  <a:gd name="T27" fmla="*/ 10 h 25"/>
                  <a:gd name="T28" fmla="*/ 12 w 35"/>
                  <a:gd name="T29" fmla="*/ 12 h 25"/>
                  <a:gd name="T30" fmla="*/ 14 w 35"/>
                  <a:gd name="T31" fmla="*/ 14 h 25"/>
                  <a:gd name="T32" fmla="*/ 15 w 35"/>
                  <a:gd name="T33" fmla="*/ 15 h 25"/>
                  <a:gd name="T34" fmla="*/ 17 w 35"/>
                  <a:gd name="T35" fmla="*/ 17 h 25"/>
                  <a:gd name="T36" fmla="*/ 18 w 35"/>
                  <a:gd name="T37" fmla="*/ 21 h 25"/>
                  <a:gd name="T38" fmla="*/ 19 w 35"/>
                  <a:gd name="T39" fmla="*/ 23 h 25"/>
                  <a:gd name="T40" fmla="*/ 18 w 35"/>
                  <a:gd name="T41" fmla="*/ 25 h 25"/>
                  <a:gd name="T42" fmla="*/ 17 w 35"/>
                  <a:gd name="T43" fmla="*/ 23 h 25"/>
                  <a:gd name="T44" fmla="*/ 15 w 35"/>
                  <a:gd name="T45" fmla="*/ 19 h 25"/>
                  <a:gd name="T46" fmla="*/ 14 w 35"/>
                  <a:gd name="T47" fmla="*/ 18 h 25"/>
                  <a:gd name="T48" fmla="*/ 12 w 35"/>
                  <a:gd name="T49" fmla="*/ 19 h 25"/>
                  <a:gd name="T50" fmla="*/ 12 w 35"/>
                  <a:gd name="T51" fmla="*/ 21 h 25"/>
                  <a:gd name="T52" fmla="*/ 11 w 35"/>
                  <a:gd name="T53" fmla="*/ 23 h 25"/>
                  <a:gd name="T54" fmla="*/ 10 w 35"/>
                  <a:gd name="T55" fmla="*/ 22 h 25"/>
                  <a:gd name="T56" fmla="*/ 8 w 35"/>
                  <a:gd name="T57" fmla="*/ 21 h 25"/>
                  <a:gd name="T58" fmla="*/ 6 w 35"/>
                  <a:gd name="T59" fmla="*/ 18 h 25"/>
                  <a:gd name="T60" fmla="*/ 3 w 35"/>
                  <a:gd name="T61" fmla="*/ 21 h 25"/>
                  <a:gd name="T62" fmla="*/ 0 w 35"/>
                  <a:gd name="T63" fmla="*/ 19 h 25"/>
                  <a:gd name="T64" fmla="*/ 0 w 35"/>
                  <a:gd name="T65" fmla="*/ 12 h 25"/>
                  <a:gd name="T66" fmla="*/ 3 w 35"/>
                  <a:gd name="T67" fmla="*/ 10 h 25"/>
                  <a:gd name="T68" fmla="*/ 7 w 35"/>
                  <a:gd name="T69" fmla="*/ 8 h 25"/>
                  <a:gd name="T70" fmla="*/ 8 w 35"/>
                  <a:gd name="T71" fmla="*/ 4 h 25"/>
                  <a:gd name="T72" fmla="*/ 12 w 35"/>
                  <a:gd name="T73" fmla="*/ 0 h 25"/>
                  <a:gd name="T74" fmla="*/ 17 w 35"/>
                  <a:gd name="T7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" h="25">
                    <a:moveTo>
                      <a:pt x="17" y="0"/>
                    </a:moveTo>
                    <a:lnTo>
                      <a:pt x="22" y="1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5" y="7"/>
                    </a:lnTo>
                    <a:lnTo>
                      <a:pt x="33" y="8"/>
                    </a:lnTo>
                    <a:lnTo>
                      <a:pt x="32" y="10"/>
                    </a:lnTo>
                    <a:lnTo>
                      <a:pt x="29" y="10"/>
                    </a:lnTo>
                    <a:lnTo>
                      <a:pt x="26" y="8"/>
                    </a:lnTo>
                    <a:lnTo>
                      <a:pt x="25" y="5"/>
                    </a:lnTo>
                    <a:lnTo>
                      <a:pt x="24" y="4"/>
                    </a:lnTo>
                    <a:lnTo>
                      <a:pt x="22" y="7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2" y="12"/>
                    </a:lnTo>
                    <a:lnTo>
                      <a:pt x="14" y="14"/>
                    </a:lnTo>
                    <a:lnTo>
                      <a:pt x="15" y="15"/>
                    </a:lnTo>
                    <a:lnTo>
                      <a:pt x="17" y="17"/>
                    </a:lnTo>
                    <a:lnTo>
                      <a:pt x="18" y="21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7" y="23"/>
                    </a:lnTo>
                    <a:lnTo>
                      <a:pt x="15" y="19"/>
                    </a:lnTo>
                    <a:lnTo>
                      <a:pt x="14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8" y="21"/>
                    </a:lnTo>
                    <a:lnTo>
                      <a:pt x="6" y="18"/>
                    </a:lnTo>
                    <a:lnTo>
                      <a:pt x="3" y="21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2" name="Freeform 223"/>
              <p:cNvSpPr>
                <a:spLocks/>
              </p:cNvSpPr>
              <p:nvPr/>
            </p:nvSpPr>
            <p:spPr bwMode="auto">
              <a:xfrm>
                <a:off x="5054436" y="1683957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3" name="Freeform 224"/>
              <p:cNvSpPr>
                <a:spLocks/>
              </p:cNvSpPr>
              <p:nvPr/>
            </p:nvSpPr>
            <p:spPr bwMode="auto">
              <a:xfrm>
                <a:off x="5044061" y="1667653"/>
                <a:ext cx="16305" cy="14822"/>
              </a:xfrm>
              <a:custGeom>
                <a:avLst/>
                <a:gdLst>
                  <a:gd name="T0" fmla="*/ 8 w 11"/>
                  <a:gd name="T1" fmla="*/ 0 h 10"/>
                  <a:gd name="T2" fmla="*/ 9 w 11"/>
                  <a:gd name="T3" fmla="*/ 2 h 10"/>
                  <a:gd name="T4" fmla="*/ 9 w 11"/>
                  <a:gd name="T5" fmla="*/ 5 h 10"/>
                  <a:gd name="T6" fmla="*/ 11 w 11"/>
                  <a:gd name="T7" fmla="*/ 6 h 10"/>
                  <a:gd name="T8" fmla="*/ 9 w 11"/>
                  <a:gd name="T9" fmla="*/ 6 h 10"/>
                  <a:gd name="T10" fmla="*/ 8 w 11"/>
                  <a:gd name="T11" fmla="*/ 7 h 10"/>
                  <a:gd name="T12" fmla="*/ 7 w 11"/>
                  <a:gd name="T13" fmla="*/ 7 h 10"/>
                  <a:gd name="T14" fmla="*/ 4 w 11"/>
                  <a:gd name="T15" fmla="*/ 10 h 10"/>
                  <a:gd name="T16" fmla="*/ 2 w 11"/>
                  <a:gd name="T17" fmla="*/ 9 h 10"/>
                  <a:gd name="T18" fmla="*/ 1 w 11"/>
                  <a:gd name="T19" fmla="*/ 6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2 h 10"/>
                  <a:gd name="T28" fmla="*/ 8 w 11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0">
                    <a:moveTo>
                      <a:pt x="8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4" name="Freeform 225"/>
              <p:cNvSpPr>
                <a:spLocks/>
              </p:cNvSpPr>
              <p:nvPr/>
            </p:nvSpPr>
            <p:spPr bwMode="auto">
              <a:xfrm>
                <a:off x="5049990" y="1715083"/>
                <a:ext cx="10376" cy="8893"/>
              </a:xfrm>
              <a:custGeom>
                <a:avLst/>
                <a:gdLst>
                  <a:gd name="T0" fmla="*/ 5 w 7"/>
                  <a:gd name="T1" fmla="*/ 0 h 6"/>
                  <a:gd name="T2" fmla="*/ 7 w 7"/>
                  <a:gd name="T3" fmla="*/ 2 h 6"/>
                  <a:gd name="T4" fmla="*/ 7 w 7"/>
                  <a:gd name="T5" fmla="*/ 3 h 6"/>
                  <a:gd name="T6" fmla="*/ 5 w 7"/>
                  <a:gd name="T7" fmla="*/ 6 h 6"/>
                  <a:gd name="T8" fmla="*/ 4 w 7"/>
                  <a:gd name="T9" fmla="*/ 6 h 6"/>
                  <a:gd name="T10" fmla="*/ 3 w 7"/>
                  <a:gd name="T11" fmla="*/ 6 h 6"/>
                  <a:gd name="T12" fmla="*/ 0 w 7"/>
                  <a:gd name="T13" fmla="*/ 6 h 6"/>
                  <a:gd name="T14" fmla="*/ 1 w 7"/>
                  <a:gd name="T15" fmla="*/ 3 h 6"/>
                  <a:gd name="T16" fmla="*/ 4 w 7"/>
                  <a:gd name="T17" fmla="*/ 2 h 6"/>
                  <a:gd name="T18" fmla="*/ 5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5" name="Freeform 226"/>
              <p:cNvSpPr>
                <a:spLocks/>
              </p:cNvSpPr>
              <p:nvPr/>
            </p:nvSpPr>
            <p:spPr bwMode="auto">
              <a:xfrm>
                <a:off x="5039614" y="1691368"/>
                <a:ext cx="20751" cy="11858"/>
              </a:xfrm>
              <a:custGeom>
                <a:avLst/>
                <a:gdLst>
                  <a:gd name="T0" fmla="*/ 5 w 14"/>
                  <a:gd name="T1" fmla="*/ 0 h 8"/>
                  <a:gd name="T2" fmla="*/ 7 w 14"/>
                  <a:gd name="T3" fmla="*/ 1 h 8"/>
                  <a:gd name="T4" fmla="*/ 8 w 14"/>
                  <a:gd name="T5" fmla="*/ 2 h 8"/>
                  <a:gd name="T6" fmla="*/ 11 w 14"/>
                  <a:gd name="T7" fmla="*/ 2 h 8"/>
                  <a:gd name="T8" fmla="*/ 12 w 14"/>
                  <a:gd name="T9" fmla="*/ 1 h 8"/>
                  <a:gd name="T10" fmla="*/ 14 w 14"/>
                  <a:gd name="T11" fmla="*/ 2 h 8"/>
                  <a:gd name="T12" fmla="*/ 12 w 14"/>
                  <a:gd name="T13" fmla="*/ 4 h 8"/>
                  <a:gd name="T14" fmla="*/ 11 w 14"/>
                  <a:gd name="T15" fmla="*/ 5 h 8"/>
                  <a:gd name="T16" fmla="*/ 10 w 14"/>
                  <a:gd name="T17" fmla="*/ 6 h 8"/>
                  <a:gd name="T18" fmla="*/ 8 w 14"/>
                  <a:gd name="T19" fmla="*/ 8 h 8"/>
                  <a:gd name="T20" fmla="*/ 7 w 14"/>
                  <a:gd name="T21" fmla="*/ 8 h 8"/>
                  <a:gd name="T22" fmla="*/ 5 w 14"/>
                  <a:gd name="T23" fmla="*/ 6 h 8"/>
                  <a:gd name="T24" fmla="*/ 3 w 14"/>
                  <a:gd name="T25" fmla="*/ 8 h 8"/>
                  <a:gd name="T26" fmla="*/ 1 w 14"/>
                  <a:gd name="T27" fmla="*/ 6 h 8"/>
                  <a:gd name="T28" fmla="*/ 0 w 14"/>
                  <a:gd name="T29" fmla="*/ 5 h 8"/>
                  <a:gd name="T30" fmla="*/ 0 w 14"/>
                  <a:gd name="T31" fmla="*/ 4 h 8"/>
                  <a:gd name="T32" fmla="*/ 3 w 14"/>
                  <a:gd name="T33" fmla="*/ 1 h 8"/>
                  <a:gd name="T34" fmla="*/ 5 w 14"/>
                  <a:gd name="T3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lnTo>
                      <a:pt x="7" y="1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6" name="Freeform 227"/>
              <p:cNvSpPr>
                <a:spLocks/>
              </p:cNvSpPr>
              <p:nvPr/>
            </p:nvSpPr>
            <p:spPr bwMode="auto">
              <a:xfrm>
                <a:off x="5024792" y="1734352"/>
                <a:ext cx="42984" cy="19269"/>
              </a:xfrm>
              <a:custGeom>
                <a:avLst/>
                <a:gdLst>
                  <a:gd name="T0" fmla="*/ 3 w 29"/>
                  <a:gd name="T1" fmla="*/ 0 h 13"/>
                  <a:gd name="T2" fmla="*/ 9 w 29"/>
                  <a:gd name="T3" fmla="*/ 0 h 13"/>
                  <a:gd name="T4" fmla="*/ 11 w 29"/>
                  <a:gd name="T5" fmla="*/ 1 h 13"/>
                  <a:gd name="T6" fmla="*/ 14 w 29"/>
                  <a:gd name="T7" fmla="*/ 0 h 13"/>
                  <a:gd name="T8" fmla="*/ 15 w 29"/>
                  <a:gd name="T9" fmla="*/ 1 h 13"/>
                  <a:gd name="T10" fmla="*/ 17 w 29"/>
                  <a:gd name="T11" fmla="*/ 1 h 13"/>
                  <a:gd name="T12" fmla="*/ 21 w 29"/>
                  <a:gd name="T13" fmla="*/ 5 h 13"/>
                  <a:gd name="T14" fmla="*/ 25 w 29"/>
                  <a:gd name="T15" fmla="*/ 7 h 13"/>
                  <a:gd name="T16" fmla="*/ 28 w 29"/>
                  <a:gd name="T17" fmla="*/ 7 h 13"/>
                  <a:gd name="T18" fmla="*/ 29 w 29"/>
                  <a:gd name="T19" fmla="*/ 8 h 13"/>
                  <a:gd name="T20" fmla="*/ 29 w 29"/>
                  <a:gd name="T21" fmla="*/ 12 h 13"/>
                  <a:gd name="T22" fmla="*/ 28 w 29"/>
                  <a:gd name="T23" fmla="*/ 13 h 13"/>
                  <a:gd name="T24" fmla="*/ 25 w 29"/>
                  <a:gd name="T25" fmla="*/ 12 h 13"/>
                  <a:gd name="T26" fmla="*/ 22 w 29"/>
                  <a:gd name="T27" fmla="*/ 11 h 13"/>
                  <a:gd name="T28" fmla="*/ 18 w 29"/>
                  <a:gd name="T29" fmla="*/ 11 h 13"/>
                  <a:gd name="T30" fmla="*/ 15 w 29"/>
                  <a:gd name="T31" fmla="*/ 11 h 13"/>
                  <a:gd name="T32" fmla="*/ 14 w 29"/>
                  <a:gd name="T33" fmla="*/ 8 h 13"/>
                  <a:gd name="T34" fmla="*/ 13 w 29"/>
                  <a:gd name="T35" fmla="*/ 8 h 13"/>
                  <a:gd name="T36" fmla="*/ 11 w 29"/>
                  <a:gd name="T37" fmla="*/ 8 h 13"/>
                  <a:gd name="T38" fmla="*/ 10 w 29"/>
                  <a:gd name="T39" fmla="*/ 5 h 13"/>
                  <a:gd name="T40" fmla="*/ 9 w 29"/>
                  <a:gd name="T41" fmla="*/ 4 h 13"/>
                  <a:gd name="T42" fmla="*/ 7 w 29"/>
                  <a:gd name="T43" fmla="*/ 4 h 13"/>
                  <a:gd name="T44" fmla="*/ 6 w 29"/>
                  <a:gd name="T45" fmla="*/ 5 h 13"/>
                  <a:gd name="T46" fmla="*/ 2 w 29"/>
                  <a:gd name="T47" fmla="*/ 4 h 13"/>
                  <a:gd name="T48" fmla="*/ 0 w 29"/>
                  <a:gd name="T49" fmla="*/ 4 h 13"/>
                  <a:gd name="T50" fmla="*/ 0 w 29"/>
                  <a:gd name="T51" fmla="*/ 2 h 13"/>
                  <a:gd name="T52" fmla="*/ 0 w 29"/>
                  <a:gd name="T53" fmla="*/ 0 h 13"/>
                  <a:gd name="T54" fmla="*/ 3 w 29"/>
                  <a:gd name="T5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3">
                    <a:moveTo>
                      <a:pt x="3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8" y="7"/>
                    </a:lnTo>
                    <a:lnTo>
                      <a:pt x="29" y="8"/>
                    </a:lnTo>
                    <a:lnTo>
                      <a:pt x="29" y="12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2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7" name="Freeform 228"/>
              <p:cNvSpPr>
                <a:spLocks/>
              </p:cNvSpPr>
              <p:nvPr/>
            </p:nvSpPr>
            <p:spPr bwMode="auto">
              <a:xfrm>
                <a:off x="5033686" y="1704708"/>
                <a:ext cx="23715" cy="22233"/>
              </a:xfrm>
              <a:custGeom>
                <a:avLst/>
                <a:gdLst>
                  <a:gd name="T0" fmla="*/ 14 w 16"/>
                  <a:gd name="T1" fmla="*/ 0 h 15"/>
                  <a:gd name="T2" fmla="*/ 16 w 16"/>
                  <a:gd name="T3" fmla="*/ 2 h 15"/>
                  <a:gd name="T4" fmla="*/ 16 w 16"/>
                  <a:gd name="T5" fmla="*/ 3 h 15"/>
                  <a:gd name="T6" fmla="*/ 14 w 16"/>
                  <a:gd name="T7" fmla="*/ 4 h 15"/>
                  <a:gd name="T8" fmla="*/ 12 w 16"/>
                  <a:gd name="T9" fmla="*/ 9 h 15"/>
                  <a:gd name="T10" fmla="*/ 9 w 16"/>
                  <a:gd name="T11" fmla="*/ 13 h 15"/>
                  <a:gd name="T12" fmla="*/ 5 w 16"/>
                  <a:gd name="T13" fmla="*/ 13 h 15"/>
                  <a:gd name="T14" fmla="*/ 3 w 16"/>
                  <a:gd name="T15" fmla="*/ 15 h 15"/>
                  <a:gd name="T16" fmla="*/ 0 w 16"/>
                  <a:gd name="T17" fmla="*/ 15 h 15"/>
                  <a:gd name="T18" fmla="*/ 0 w 16"/>
                  <a:gd name="T19" fmla="*/ 13 h 15"/>
                  <a:gd name="T20" fmla="*/ 0 w 16"/>
                  <a:gd name="T21" fmla="*/ 11 h 15"/>
                  <a:gd name="T22" fmla="*/ 4 w 16"/>
                  <a:gd name="T23" fmla="*/ 10 h 15"/>
                  <a:gd name="T24" fmla="*/ 8 w 16"/>
                  <a:gd name="T25" fmla="*/ 10 h 15"/>
                  <a:gd name="T26" fmla="*/ 7 w 16"/>
                  <a:gd name="T27" fmla="*/ 9 h 15"/>
                  <a:gd name="T28" fmla="*/ 7 w 16"/>
                  <a:gd name="T29" fmla="*/ 6 h 15"/>
                  <a:gd name="T30" fmla="*/ 4 w 16"/>
                  <a:gd name="T31" fmla="*/ 6 h 15"/>
                  <a:gd name="T32" fmla="*/ 3 w 16"/>
                  <a:gd name="T33" fmla="*/ 6 h 15"/>
                  <a:gd name="T34" fmla="*/ 4 w 16"/>
                  <a:gd name="T35" fmla="*/ 3 h 15"/>
                  <a:gd name="T36" fmla="*/ 5 w 16"/>
                  <a:gd name="T37" fmla="*/ 2 h 15"/>
                  <a:gd name="T38" fmla="*/ 8 w 16"/>
                  <a:gd name="T39" fmla="*/ 2 h 15"/>
                  <a:gd name="T40" fmla="*/ 11 w 16"/>
                  <a:gd name="T41" fmla="*/ 3 h 15"/>
                  <a:gd name="T42" fmla="*/ 14 w 16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5">
                    <a:moveTo>
                      <a:pt x="14" y="0"/>
                    </a:moveTo>
                    <a:lnTo>
                      <a:pt x="16" y="2"/>
                    </a:lnTo>
                    <a:lnTo>
                      <a:pt x="16" y="3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1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8" name="Freeform 229"/>
              <p:cNvSpPr>
                <a:spLocks/>
              </p:cNvSpPr>
              <p:nvPr/>
            </p:nvSpPr>
            <p:spPr bwMode="auto">
              <a:xfrm>
                <a:off x="5162636" y="2232367"/>
                <a:ext cx="16305" cy="16305"/>
              </a:xfrm>
              <a:custGeom>
                <a:avLst/>
                <a:gdLst>
                  <a:gd name="T0" fmla="*/ 5 w 11"/>
                  <a:gd name="T1" fmla="*/ 0 h 11"/>
                  <a:gd name="T2" fmla="*/ 7 w 11"/>
                  <a:gd name="T3" fmla="*/ 1 h 11"/>
                  <a:gd name="T4" fmla="*/ 7 w 11"/>
                  <a:gd name="T5" fmla="*/ 2 h 11"/>
                  <a:gd name="T6" fmla="*/ 11 w 11"/>
                  <a:gd name="T7" fmla="*/ 4 h 11"/>
                  <a:gd name="T8" fmla="*/ 11 w 11"/>
                  <a:gd name="T9" fmla="*/ 5 h 11"/>
                  <a:gd name="T10" fmla="*/ 10 w 11"/>
                  <a:gd name="T11" fmla="*/ 8 h 11"/>
                  <a:gd name="T12" fmla="*/ 11 w 11"/>
                  <a:gd name="T13" fmla="*/ 9 h 11"/>
                  <a:gd name="T14" fmla="*/ 11 w 11"/>
                  <a:gd name="T15" fmla="*/ 11 h 11"/>
                  <a:gd name="T16" fmla="*/ 10 w 11"/>
                  <a:gd name="T17" fmla="*/ 9 h 11"/>
                  <a:gd name="T18" fmla="*/ 8 w 11"/>
                  <a:gd name="T19" fmla="*/ 6 h 11"/>
                  <a:gd name="T20" fmla="*/ 5 w 11"/>
                  <a:gd name="T21" fmla="*/ 6 h 11"/>
                  <a:gd name="T22" fmla="*/ 5 w 11"/>
                  <a:gd name="T23" fmla="*/ 4 h 11"/>
                  <a:gd name="T24" fmla="*/ 4 w 11"/>
                  <a:gd name="T25" fmla="*/ 4 h 11"/>
                  <a:gd name="T26" fmla="*/ 3 w 11"/>
                  <a:gd name="T27" fmla="*/ 4 h 11"/>
                  <a:gd name="T28" fmla="*/ 1 w 11"/>
                  <a:gd name="T29" fmla="*/ 4 h 11"/>
                  <a:gd name="T30" fmla="*/ 0 w 11"/>
                  <a:gd name="T31" fmla="*/ 2 h 11"/>
                  <a:gd name="T32" fmla="*/ 3 w 11"/>
                  <a:gd name="T33" fmla="*/ 0 h 11"/>
                  <a:gd name="T34" fmla="*/ 5 w 11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lnTo>
                      <a:pt x="7" y="1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9" name="Freeform 230"/>
              <p:cNvSpPr>
                <a:spLocks/>
              </p:cNvSpPr>
              <p:nvPr/>
            </p:nvSpPr>
            <p:spPr bwMode="auto">
              <a:xfrm>
                <a:off x="5330123" y="1768442"/>
                <a:ext cx="16305" cy="5929"/>
              </a:xfrm>
              <a:custGeom>
                <a:avLst/>
                <a:gdLst>
                  <a:gd name="T0" fmla="*/ 2 w 11"/>
                  <a:gd name="T1" fmla="*/ 0 h 4"/>
                  <a:gd name="T2" fmla="*/ 4 w 11"/>
                  <a:gd name="T3" fmla="*/ 1 h 4"/>
                  <a:gd name="T4" fmla="*/ 6 w 11"/>
                  <a:gd name="T5" fmla="*/ 1 h 4"/>
                  <a:gd name="T6" fmla="*/ 10 w 11"/>
                  <a:gd name="T7" fmla="*/ 1 h 4"/>
                  <a:gd name="T8" fmla="*/ 11 w 11"/>
                  <a:gd name="T9" fmla="*/ 1 h 4"/>
                  <a:gd name="T10" fmla="*/ 10 w 11"/>
                  <a:gd name="T11" fmla="*/ 3 h 4"/>
                  <a:gd name="T12" fmla="*/ 7 w 11"/>
                  <a:gd name="T13" fmla="*/ 4 h 4"/>
                  <a:gd name="T14" fmla="*/ 6 w 11"/>
                  <a:gd name="T15" fmla="*/ 4 h 4"/>
                  <a:gd name="T16" fmla="*/ 3 w 11"/>
                  <a:gd name="T17" fmla="*/ 3 h 4"/>
                  <a:gd name="T18" fmla="*/ 0 w 11"/>
                  <a:gd name="T19" fmla="*/ 3 h 4"/>
                  <a:gd name="T20" fmla="*/ 0 w 11"/>
                  <a:gd name="T21" fmla="*/ 1 h 4"/>
                  <a:gd name="T22" fmla="*/ 0 w 11"/>
                  <a:gd name="T23" fmla="*/ 0 h 4"/>
                  <a:gd name="T24" fmla="*/ 2 w 11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lnTo>
                      <a:pt x="4" y="1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0" name="Freeform 231"/>
              <p:cNvSpPr>
                <a:spLocks/>
              </p:cNvSpPr>
              <p:nvPr/>
            </p:nvSpPr>
            <p:spPr bwMode="auto">
              <a:xfrm>
                <a:off x="5183387" y="2005592"/>
                <a:ext cx="10376" cy="8893"/>
              </a:xfrm>
              <a:custGeom>
                <a:avLst/>
                <a:gdLst>
                  <a:gd name="T0" fmla="*/ 5 w 7"/>
                  <a:gd name="T1" fmla="*/ 0 h 6"/>
                  <a:gd name="T2" fmla="*/ 7 w 7"/>
                  <a:gd name="T3" fmla="*/ 0 h 6"/>
                  <a:gd name="T4" fmla="*/ 5 w 7"/>
                  <a:gd name="T5" fmla="*/ 2 h 6"/>
                  <a:gd name="T6" fmla="*/ 2 w 7"/>
                  <a:gd name="T7" fmla="*/ 5 h 6"/>
                  <a:gd name="T8" fmla="*/ 1 w 7"/>
                  <a:gd name="T9" fmla="*/ 6 h 6"/>
                  <a:gd name="T10" fmla="*/ 0 w 7"/>
                  <a:gd name="T11" fmla="*/ 6 h 6"/>
                  <a:gd name="T12" fmla="*/ 0 w 7"/>
                  <a:gd name="T13" fmla="*/ 5 h 6"/>
                  <a:gd name="T14" fmla="*/ 1 w 7"/>
                  <a:gd name="T15" fmla="*/ 3 h 6"/>
                  <a:gd name="T16" fmla="*/ 2 w 7"/>
                  <a:gd name="T17" fmla="*/ 2 h 6"/>
                  <a:gd name="T18" fmla="*/ 5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1" name="Freeform 232"/>
              <p:cNvSpPr>
                <a:spLocks/>
              </p:cNvSpPr>
              <p:nvPr/>
            </p:nvSpPr>
            <p:spPr bwMode="auto">
              <a:xfrm>
                <a:off x="5319749" y="1680993"/>
                <a:ext cx="19269" cy="10376"/>
              </a:xfrm>
              <a:custGeom>
                <a:avLst/>
                <a:gdLst>
                  <a:gd name="T0" fmla="*/ 9 w 13"/>
                  <a:gd name="T1" fmla="*/ 0 h 7"/>
                  <a:gd name="T2" fmla="*/ 13 w 13"/>
                  <a:gd name="T3" fmla="*/ 0 h 7"/>
                  <a:gd name="T4" fmla="*/ 13 w 13"/>
                  <a:gd name="T5" fmla="*/ 2 h 7"/>
                  <a:gd name="T6" fmla="*/ 11 w 13"/>
                  <a:gd name="T7" fmla="*/ 5 h 7"/>
                  <a:gd name="T8" fmla="*/ 9 w 13"/>
                  <a:gd name="T9" fmla="*/ 7 h 7"/>
                  <a:gd name="T10" fmla="*/ 3 w 13"/>
                  <a:gd name="T11" fmla="*/ 5 h 7"/>
                  <a:gd name="T12" fmla="*/ 2 w 13"/>
                  <a:gd name="T13" fmla="*/ 5 h 7"/>
                  <a:gd name="T14" fmla="*/ 0 w 13"/>
                  <a:gd name="T15" fmla="*/ 4 h 7"/>
                  <a:gd name="T16" fmla="*/ 0 w 13"/>
                  <a:gd name="T17" fmla="*/ 2 h 7"/>
                  <a:gd name="T18" fmla="*/ 4 w 13"/>
                  <a:gd name="T19" fmla="*/ 0 h 7"/>
                  <a:gd name="T20" fmla="*/ 9 w 13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9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2" name="Freeform 233"/>
              <p:cNvSpPr>
                <a:spLocks/>
              </p:cNvSpPr>
              <p:nvPr/>
            </p:nvSpPr>
            <p:spPr bwMode="auto">
              <a:xfrm>
                <a:off x="5147815" y="1932965"/>
                <a:ext cx="166005" cy="208989"/>
              </a:xfrm>
              <a:custGeom>
                <a:avLst/>
                <a:gdLst>
                  <a:gd name="T0" fmla="*/ 105 w 112"/>
                  <a:gd name="T1" fmla="*/ 5 h 141"/>
                  <a:gd name="T2" fmla="*/ 109 w 112"/>
                  <a:gd name="T3" fmla="*/ 15 h 141"/>
                  <a:gd name="T4" fmla="*/ 111 w 112"/>
                  <a:gd name="T5" fmla="*/ 23 h 141"/>
                  <a:gd name="T6" fmla="*/ 107 w 112"/>
                  <a:gd name="T7" fmla="*/ 29 h 141"/>
                  <a:gd name="T8" fmla="*/ 91 w 112"/>
                  <a:gd name="T9" fmla="*/ 40 h 141"/>
                  <a:gd name="T10" fmla="*/ 73 w 112"/>
                  <a:gd name="T11" fmla="*/ 58 h 141"/>
                  <a:gd name="T12" fmla="*/ 64 w 112"/>
                  <a:gd name="T13" fmla="*/ 72 h 141"/>
                  <a:gd name="T14" fmla="*/ 57 w 112"/>
                  <a:gd name="T15" fmla="*/ 80 h 141"/>
                  <a:gd name="T16" fmla="*/ 55 w 112"/>
                  <a:gd name="T17" fmla="*/ 87 h 141"/>
                  <a:gd name="T18" fmla="*/ 50 w 112"/>
                  <a:gd name="T19" fmla="*/ 91 h 141"/>
                  <a:gd name="T20" fmla="*/ 44 w 112"/>
                  <a:gd name="T21" fmla="*/ 92 h 141"/>
                  <a:gd name="T22" fmla="*/ 43 w 112"/>
                  <a:gd name="T23" fmla="*/ 99 h 141"/>
                  <a:gd name="T24" fmla="*/ 44 w 112"/>
                  <a:gd name="T25" fmla="*/ 106 h 141"/>
                  <a:gd name="T26" fmla="*/ 43 w 112"/>
                  <a:gd name="T27" fmla="*/ 114 h 141"/>
                  <a:gd name="T28" fmla="*/ 35 w 112"/>
                  <a:gd name="T29" fmla="*/ 110 h 141"/>
                  <a:gd name="T30" fmla="*/ 39 w 112"/>
                  <a:gd name="T31" fmla="*/ 123 h 141"/>
                  <a:gd name="T32" fmla="*/ 32 w 112"/>
                  <a:gd name="T33" fmla="*/ 120 h 141"/>
                  <a:gd name="T34" fmla="*/ 40 w 112"/>
                  <a:gd name="T35" fmla="*/ 127 h 141"/>
                  <a:gd name="T36" fmla="*/ 36 w 112"/>
                  <a:gd name="T37" fmla="*/ 138 h 141"/>
                  <a:gd name="T38" fmla="*/ 26 w 112"/>
                  <a:gd name="T39" fmla="*/ 135 h 141"/>
                  <a:gd name="T40" fmla="*/ 21 w 112"/>
                  <a:gd name="T41" fmla="*/ 138 h 141"/>
                  <a:gd name="T42" fmla="*/ 8 w 112"/>
                  <a:gd name="T43" fmla="*/ 139 h 141"/>
                  <a:gd name="T44" fmla="*/ 14 w 112"/>
                  <a:gd name="T45" fmla="*/ 130 h 141"/>
                  <a:gd name="T46" fmla="*/ 18 w 112"/>
                  <a:gd name="T47" fmla="*/ 128 h 141"/>
                  <a:gd name="T48" fmla="*/ 7 w 112"/>
                  <a:gd name="T49" fmla="*/ 131 h 141"/>
                  <a:gd name="T50" fmla="*/ 0 w 112"/>
                  <a:gd name="T51" fmla="*/ 128 h 141"/>
                  <a:gd name="T52" fmla="*/ 4 w 112"/>
                  <a:gd name="T53" fmla="*/ 121 h 141"/>
                  <a:gd name="T54" fmla="*/ 7 w 112"/>
                  <a:gd name="T55" fmla="*/ 117 h 141"/>
                  <a:gd name="T56" fmla="*/ 14 w 112"/>
                  <a:gd name="T57" fmla="*/ 114 h 141"/>
                  <a:gd name="T58" fmla="*/ 21 w 112"/>
                  <a:gd name="T59" fmla="*/ 116 h 141"/>
                  <a:gd name="T60" fmla="*/ 10 w 112"/>
                  <a:gd name="T61" fmla="*/ 110 h 141"/>
                  <a:gd name="T62" fmla="*/ 10 w 112"/>
                  <a:gd name="T63" fmla="*/ 109 h 141"/>
                  <a:gd name="T64" fmla="*/ 17 w 112"/>
                  <a:gd name="T65" fmla="*/ 103 h 141"/>
                  <a:gd name="T66" fmla="*/ 11 w 112"/>
                  <a:gd name="T67" fmla="*/ 101 h 141"/>
                  <a:gd name="T68" fmla="*/ 17 w 112"/>
                  <a:gd name="T69" fmla="*/ 95 h 141"/>
                  <a:gd name="T70" fmla="*/ 14 w 112"/>
                  <a:gd name="T71" fmla="*/ 94 h 141"/>
                  <a:gd name="T72" fmla="*/ 8 w 112"/>
                  <a:gd name="T73" fmla="*/ 92 h 141"/>
                  <a:gd name="T74" fmla="*/ 6 w 112"/>
                  <a:gd name="T75" fmla="*/ 87 h 141"/>
                  <a:gd name="T76" fmla="*/ 8 w 112"/>
                  <a:gd name="T77" fmla="*/ 83 h 141"/>
                  <a:gd name="T78" fmla="*/ 14 w 112"/>
                  <a:gd name="T79" fmla="*/ 76 h 141"/>
                  <a:gd name="T80" fmla="*/ 24 w 112"/>
                  <a:gd name="T81" fmla="*/ 73 h 141"/>
                  <a:gd name="T82" fmla="*/ 20 w 112"/>
                  <a:gd name="T83" fmla="*/ 69 h 141"/>
                  <a:gd name="T84" fmla="*/ 26 w 112"/>
                  <a:gd name="T85" fmla="*/ 62 h 141"/>
                  <a:gd name="T86" fmla="*/ 31 w 112"/>
                  <a:gd name="T87" fmla="*/ 54 h 141"/>
                  <a:gd name="T88" fmla="*/ 35 w 112"/>
                  <a:gd name="T89" fmla="*/ 48 h 141"/>
                  <a:gd name="T90" fmla="*/ 40 w 112"/>
                  <a:gd name="T91" fmla="*/ 44 h 141"/>
                  <a:gd name="T92" fmla="*/ 43 w 112"/>
                  <a:gd name="T93" fmla="*/ 44 h 141"/>
                  <a:gd name="T94" fmla="*/ 44 w 112"/>
                  <a:gd name="T95" fmla="*/ 36 h 141"/>
                  <a:gd name="T96" fmla="*/ 55 w 112"/>
                  <a:gd name="T97" fmla="*/ 38 h 141"/>
                  <a:gd name="T98" fmla="*/ 58 w 112"/>
                  <a:gd name="T99" fmla="*/ 34 h 141"/>
                  <a:gd name="T100" fmla="*/ 68 w 112"/>
                  <a:gd name="T101" fmla="*/ 29 h 141"/>
                  <a:gd name="T102" fmla="*/ 79 w 112"/>
                  <a:gd name="T103" fmla="*/ 22 h 141"/>
                  <a:gd name="T104" fmla="*/ 80 w 112"/>
                  <a:gd name="T105" fmla="*/ 15 h 141"/>
                  <a:gd name="T106" fmla="*/ 86 w 112"/>
                  <a:gd name="T107" fmla="*/ 7 h 141"/>
                  <a:gd name="T108" fmla="*/ 96 w 112"/>
                  <a:gd name="T109" fmla="*/ 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2" h="141">
                    <a:moveTo>
                      <a:pt x="101" y="0"/>
                    </a:moveTo>
                    <a:lnTo>
                      <a:pt x="102" y="1"/>
                    </a:lnTo>
                    <a:lnTo>
                      <a:pt x="102" y="2"/>
                    </a:lnTo>
                    <a:lnTo>
                      <a:pt x="104" y="5"/>
                    </a:lnTo>
                    <a:lnTo>
                      <a:pt x="105" y="5"/>
                    </a:lnTo>
                    <a:lnTo>
                      <a:pt x="107" y="7"/>
                    </a:lnTo>
                    <a:lnTo>
                      <a:pt x="109" y="7"/>
                    </a:lnTo>
                    <a:lnTo>
                      <a:pt x="111" y="8"/>
                    </a:lnTo>
                    <a:lnTo>
                      <a:pt x="109" y="11"/>
                    </a:lnTo>
                    <a:lnTo>
                      <a:pt x="109" y="15"/>
                    </a:lnTo>
                    <a:lnTo>
                      <a:pt x="111" y="15"/>
                    </a:lnTo>
                    <a:lnTo>
                      <a:pt x="112" y="15"/>
                    </a:lnTo>
                    <a:lnTo>
                      <a:pt x="112" y="19"/>
                    </a:lnTo>
                    <a:lnTo>
                      <a:pt x="112" y="22"/>
                    </a:lnTo>
                    <a:lnTo>
                      <a:pt x="111" y="23"/>
                    </a:lnTo>
                    <a:lnTo>
                      <a:pt x="112" y="25"/>
                    </a:lnTo>
                    <a:lnTo>
                      <a:pt x="112" y="27"/>
                    </a:lnTo>
                    <a:lnTo>
                      <a:pt x="109" y="27"/>
                    </a:lnTo>
                    <a:lnTo>
                      <a:pt x="108" y="27"/>
                    </a:lnTo>
                    <a:lnTo>
                      <a:pt x="107" y="29"/>
                    </a:lnTo>
                    <a:lnTo>
                      <a:pt x="102" y="33"/>
                    </a:lnTo>
                    <a:lnTo>
                      <a:pt x="100" y="36"/>
                    </a:lnTo>
                    <a:lnTo>
                      <a:pt x="96" y="37"/>
                    </a:lnTo>
                    <a:lnTo>
                      <a:pt x="93" y="40"/>
                    </a:lnTo>
                    <a:lnTo>
                      <a:pt x="91" y="40"/>
                    </a:lnTo>
                    <a:lnTo>
                      <a:pt x="87" y="43"/>
                    </a:lnTo>
                    <a:lnTo>
                      <a:pt x="82" y="49"/>
                    </a:lnTo>
                    <a:lnTo>
                      <a:pt x="76" y="52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71" y="62"/>
                    </a:lnTo>
                    <a:lnTo>
                      <a:pt x="66" y="63"/>
                    </a:lnTo>
                    <a:lnTo>
                      <a:pt x="66" y="67"/>
                    </a:lnTo>
                    <a:lnTo>
                      <a:pt x="65" y="69"/>
                    </a:lnTo>
                    <a:lnTo>
                      <a:pt x="64" y="72"/>
                    </a:lnTo>
                    <a:lnTo>
                      <a:pt x="60" y="76"/>
                    </a:lnTo>
                    <a:lnTo>
                      <a:pt x="58" y="77"/>
                    </a:lnTo>
                    <a:lnTo>
                      <a:pt x="57" y="76"/>
                    </a:lnTo>
                    <a:lnTo>
                      <a:pt x="55" y="77"/>
                    </a:lnTo>
                    <a:lnTo>
                      <a:pt x="57" y="80"/>
                    </a:lnTo>
                    <a:lnTo>
                      <a:pt x="60" y="81"/>
                    </a:lnTo>
                    <a:lnTo>
                      <a:pt x="58" y="83"/>
                    </a:lnTo>
                    <a:lnTo>
                      <a:pt x="55" y="84"/>
                    </a:lnTo>
                    <a:lnTo>
                      <a:pt x="54" y="85"/>
                    </a:lnTo>
                    <a:lnTo>
                      <a:pt x="55" y="87"/>
                    </a:lnTo>
                    <a:lnTo>
                      <a:pt x="55" y="90"/>
                    </a:lnTo>
                    <a:lnTo>
                      <a:pt x="54" y="91"/>
                    </a:lnTo>
                    <a:lnTo>
                      <a:pt x="53" y="90"/>
                    </a:lnTo>
                    <a:lnTo>
                      <a:pt x="50" y="90"/>
                    </a:lnTo>
                    <a:lnTo>
                      <a:pt x="50" y="91"/>
                    </a:lnTo>
                    <a:lnTo>
                      <a:pt x="53" y="92"/>
                    </a:lnTo>
                    <a:lnTo>
                      <a:pt x="51" y="94"/>
                    </a:lnTo>
                    <a:lnTo>
                      <a:pt x="47" y="92"/>
                    </a:lnTo>
                    <a:lnTo>
                      <a:pt x="46" y="91"/>
                    </a:lnTo>
                    <a:lnTo>
                      <a:pt x="44" y="92"/>
                    </a:lnTo>
                    <a:lnTo>
                      <a:pt x="43" y="95"/>
                    </a:lnTo>
                    <a:lnTo>
                      <a:pt x="46" y="95"/>
                    </a:lnTo>
                    <a:lnTo>
                      <a:pt x="46" y="96"/>
                    </a:lnTo>
                    <a:lnTo>
                      <a:pt x="44" y="99"/>
                    </a:lnTo>
                    <a:lnTo>
                      <a:pt x="43" y="99"/>
                    </a:lnTo>
                    <a:lnTo>
                      <a:pt x="42" y="98"/>
                    </a:lnTo>
                    <a:lnTo>
                      <a:pt x="39" y="98"/>
                    </a:lnTo>
                    <a:lnTo>
                      <a:pt x="42" y="101"/>
                    </a:lnTo>
                    <a:lnTo>
                      <a:pt x="44" y="103"/>
                    </a:lnTo>
                    <a:lnTo>
                      <a:pt x="44" y="106"/>
                    </a:lnTo>
                    <a:lnTo>
                      <a:pt x="43" y="109"/>
                    </a:lnTo>
                    <a:lnTo>
                      <a:pt x="43" y="110"/>
                    </a:lnTo>
                    <a:lnTo>
                      <a:pt x="43" y="112"/>
                    </a:lnTo>
                    <a:lnTo>
                      <a:pt x="44" y="113"/>
                    </a:lnTo>
                    <a:lnTo>
                      <a:pt x="43" y="114"/>
                    </a:lnTo>
                    <a:lnTo>
                      <a:pt x="40" y="114"/>
                    </a:lnTo>
                    <a:lnTo>
                      <a:pt x="39" y="113"/>
                    </a:lnTo>
                    <a:lnTo>
                      <a:pt x="37" y="110"/>
                    </a:lnTo>
                    <a:lnTo>
                      <a:pt x="36" y="109"/>
                    </a:lnTo>
                    <a:lnTo>
                      <a:pt x="35" y="110"/>
                    </a:lnTo>
                    <a:lnTo>
                      <a:pt x="37" y="114"/>
                    </a:lnTo>
                    <a:lnTo>
                      <a:pt x="40" y="117"/>
                    </a:lnTo>
                    <a:lnTo>
                      <a:pt x="42" y="121"/>
                    </a:lnTo>
                    <a:lnTo>
                      <a:pt x="40" y="123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37" y="119"/>
                    </a:lnTo>
                    <a:lnTo>
                      <a:pt x="36" y="120"/>
                    </a:lnTo>
                    <a:lnTo>
                      <a:pt x="33" y="119"/>
                    </a:lnTo>
                    <a:lnTo>
                      <a:pt x="32" y="120"/>
                    </a:lnTo>
                    <a:lnTo>
                      <a:pt x="33" y="121"/>
                    </a:lnTo>
                    <a:lnTo>
                      <a:pt x="35" y="121"/>
                    </a:lnTo>
                    <a:lnTo>
                      <a:pt x="37" y="121"/>
                    </a:lnTo>
                    <a:lnTo>
                      <a:pt x="39" y="124"/>
                    </a:lnTo>
                    <a:lnTo>
                      <a:pt x="40" y="127"/>
                    </a:lnTo>
                    <a:lnTo>
                      <a:pt x="40" y="128"/>
                    </a:lnTo>
                    <a:lnTo>
                      <a:pt x="39" y="131"/>
                    </a:lnTo>
                    <a:lnTo>
                      <a:pt x="39" y="134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5" y="139"/>
                    </a:lnTo>
                    <a:lnTo>
                      <a:pt x="31" y="139"/>
                    </a:lnTo>
                    <a:lnTo>
                      <a:pt x="29" y="138"/>
                    </a:lnTo>
                    <a:lnTo>
                      <a:pt x="28" y="135"/>
                    </a:lnTo>
                    <a:lnTo>
                      <a:pt x="26" y="135"/>
                    </a:lnTo>
                    <a:lnTo>
                      <a:pt x="26" y="138"/>
                    </a:lnTo>
                    <a:lnTo>
                      <a:pt x="28" y="139"/>
                    </a:lnTo>
                    <a:lnTo>
                      <a:pt x="25" y="139"/>
                    </a:lnTo>
                    <a:lnTo>
                      <a:pt x="22" y="139"/>
                    </a:lnTo>
                    <a:lnTo>
                      <a:pt x="21" y="138"/>
                    </a:lnTo>
                    <a:lnTo>
                      <a:pt x="20" y="137"/>
                    </a:lnTo>
                    <a:lnTo>
                      <a:pt x="15" y="138"/>
                    </a:lnTo>
                    <a:lnTo>
                      <a:pt x="11" y="141"/>
                    </a:lnTo>
                    <a:lnTo>
                      <a:pt x="8" y="141"/>
                    </a:lnTo>
                    <a:lnTo>
                      <a:pt x="8" y="139"/>
                    </a:lnTo>
                    <a:lnTo>
                      <a:pt x="8" y="138"/>
                    </a:lnTo>
                    <a:lnTo>
                      <a:pt x="8" y="135"/>
                    </a:lnTo>
                    <a:lnTo>
                      <a:pt x="8" y="134"/>
                    </a:lnTo>
                    <a:lnTo>
                      <a:pt x="10" y="131"/>
                    </a:lnTo>
                    <a:lnTo>
                      <a:pt x="14" y="130"/>
                    </a:lnTo>
                    <a:lnTo>
                      <a:pt x="14" y="128"/>
                    </a:lnTo>
                    <a:lnTo>
                      <a:pt x="15" y="128"/>
                    </a:lnTo>
                    <a:lnTo>
                      <a:pt x="18" y="130"/>
                    </a:lnTo>
                    <a:lnTo>
                      <a:pt x="18" y="128"/>
                    </a:lnTo>
                    <a:lnTo>
                      <a:pt x="18" y="128"/>
                    </a:lnTo>
                    <a:lnTo>
                      <a:pt x="18" y="127"/>
                    </a:lnTo>
                    <a:lnTo>
                      <a:pt x="15" y="127"/>
                    </a:lnTo>
                    <a:lnTo>
                      <a:pt x="13" y="127"/>
                    </a:lnTo>
                    <a:lnTo>
                      <a:pt x="8" y="130"/>
                    </a:lnTo>
                    <a:lnTo>
                      <a:pt x="7" y="131"/>
                    </a:lnTo>
                    <a:lnTo>
                      <a:pt x="6" y="132"/>
                    </a:lnTo>
                    <a:lnTo>
                      <a:pt x="6" y="134"/>
                    </a:lnTo>
                    <a:lnTo>
                      <a:pt x="3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2" y="127"/>
                    </a:lnTo>
                    <a:lnTo>
                      <a:pt x="3" y="127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7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7" y="117"/>
                    </a:lnTo>
                    <a:lnTo>
                      <a:pt x="7" y="117"/>
                    </a:lnTo>
                    <a:lnTo>
                      <a:pt x="8" y="114"/>
                    </a:lnTo>
                    <a:lnTo>
                      <a:pt x="10" y="113"/>
                    </a:lnTo>
                    <a:lnTo>
                      <a:pt x="11" y="113"/>
                    </a:lnTo>
                    <a:lnTo>
                      <a:pt x="14" y="114"/>
                    </a:lnTo>
                    <a:lnTo>
                      <a:pt x="17" y="114"/>
                    </a:lnTo>
                    <a:lnTo>
                      <a:pt x="20" y="116"/>
                    </a:lnTo>
                    <a:lnTo>
                      <a:pt x="21" y="119"/>
                    </a:lnTo>
                    <a:lnTo>
                      <a:pt x="21" y="116"/>
                    </a:lnTo>
                    <a:lnTo>
                      <a:pt x="21" y="116"/>
                    </a:lnTo>
                    <a:lnTo>
                      <a:pt x="18" y="114"/>
                    </a:lnTo>
                    <a:lnTo>
                      <a:pt x="15" y="113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0" y="110"/>
                    </a:lnTo>
                    <a:lnTo>
                      <a:pt x="13" y="110"/>
                    </a:lnTo>
                    <a:lnTo>
                      <a:pt x="15" y="109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0" y="109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5"/>
                    </a:lnTo>
                    <a:lnTo>
                      <a:pt x="14" y="105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4" y="102"/>
                    </a:lnTo>
                    <a:lnTo>
                      <a:pt x="13" y="102"/>
                    </a:lnTo>
                    <a:lnTo>
                      <a:pt x="11" y="101"/>
                    </a:lnTo>
                    <a:lnTo>
                      <a:pt x="10" y="98"/>
                    </a:lnTo>
                    <a:lnTo>
                      <a:pt x="11" y="96"/>
                    </a:lnTo>
                    <a:lnTo>
                      <a:pt x="13" y="98"/>
                    </a:lnTo>
                    <a:lnTo>
                      <a:pt x="14" y="95"/>
                    </a:lnTo>
                    <a:lnTo>
                      <a:pt x="17" y="95"/>
                    </a:lnTo>
                    <a:lnTo>
                      <a:pt x="18" y="95"/>
                    </a:lnTo>
                    <a:lnTo>
                      <a:pt x="20" y="94"/>
                    </a:lnTo>
                    <a:lnTo>
                      <a:pt x="18" y="92"/>
                    </a:lnTo>
                    <a:lnTo>
                      <a:pt x="17" y="94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3" y="94"/>
                    </a:lnTo>
                    <a:lnTo>
                      <a:pt x="11" y="95"/>
                    </a:lnTo>
                    <a:lnTo>
                      <a:pt x="10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7" y="88"/>
                    </a:lnTo>
                    <a:lnTo>
                      <a:pt x="6" y="87"/>
                    </a:lnTo>
                    <a:lnTo>
                      <a:pt x="4" y="84"/>
                    </a:lnTo>
                    <a:lnTo>
                      <a:pt x="6" y="80"/>
                    </a:lnTo>
                    <a:lnTo>
                      <a:pt x="7" y="80"/>
                    </a:lnTo>
                    <a:lnTo>
                      <a:pt x="7" y="81"/>
                    </a:lnTo>
                    <a:lnTo>
                      <a:pt x="8" y="83"/>
                    </a:lnTo>
                    <a:lnTo>
                      <a:pt x="10" y="84"/>
                    </a:lnTo>
                    <a:lnTo>
                      <a:pt x="13" y="83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7" y="74"/>
                    </a:lnTo>
                    <a:lnTo>
                      <a:pt x="21" y="76"/>
                    </a:lnTo>
                    <a:lnTo>
                      <a:pt x="22" y="76"/>
                    </a:lnTo>
                    <a:lnTo>
                      <a:pt x="24" y="74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1" y="70"/>
                    </a:lnTo>
                    <a:lnTo>
                      <a:pt x="20" y="70"/>
                    </a:lnTo>
                    <a:lnTo>
                      <a:pt x="20" y="69"/>
                    </a:lnTo>
                    <a:lnTo>
                      <a:pt x="21" y="65"/>
                    </a:lnTo>
                    <a:lnTo>
                      <a:pt x="22" y="63"/>
                    </a:lnTo>
                    <a:lnTo>
                      <a:pt x="25" y="63"/>
                    </a:lnTo>
                    <a:lnTo>
                      <a:pt x="28" y="62"/>
                    </a:lnTo>
                    <a:lnTo>
                      <a:pt x="26" y="62"/>
                    </a:lnTo>
                    <a:lnTo>
                      <a:pt x="25" y="61"/>
                    </a:lnTo>
                    <a:lnTo>
                      <a:pt x="25" y="56"/>
                    </a:lnTo>
                    <a:lnTo>
                      <a:pt x="28" y="55"/>
                    </a:lnTo>
                    <a:lnTo>
                      <a:pt x="29" y="55"/>
                    </a:lnTo>
                    <a:lnTo>
                      <a:pt x="31" y="54"/>
                    </a:lnTo>
                    <a:lnTo>
                      <a:pt x="32" y="52"/>
                    </a:lnTo>
                    <a:lnTo>
                      <a:pt x="35" y="52"/>
                    </a:lnTo>
                    <a:lnTo>
                      <a:pt x="36" y="49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45"/>
                    </a:lnTo>
                    <a:lnTo>
                      <a:pt x="37" y="44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5"/>
                    </a:lnTo>
                    <a:lnTo>
                      <a:pt x="40" y="47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3" y="41"/>
                    </a:lnTo>
                    <a:lnTo>
                      <a:pt x="42" y="38"/>
                    </a:lnTo>
                    <a:lnTo>
                      <a:pt x="42" y="37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50" y="34"/>
                    </a:lnTo>
                    <a:lnTo>
                      <a:pt x="54" y="33"/>
                    </a:lnTo>
                    <a:lnTo>
                      <a:pt x="55" y="36"/>
                    </a:lnTo>
                    <a:lnTo>
                      <a:pt x="55" y="38"/>
                    </a:lnTo>
                    <a:lnTo>
                      <a:pt x="57" y="37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4" y="30"/>
                    </a:lnTo>
                    <a:lnTo>
                      <a:pt x="66" y="29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5" y="25"/>
                    </a:lnTo>
                    <a:lnTo>
                      <a:pt x="78" y="23"/>
                    </a:lnTo>
                    <a:lnTo>
                      <a:pt x="79" y="22"/>
                    </a:lnTo>
                    <a:lnTo>
                      <a:pt x="79" y="20"/>
                    </a:lnTo>
                    <a:lnTo>
                      <a:pt x="79" y="19"/>
                    </a:lnTo>
                    <a:lnTo>
                      <a:pt x="82" y="19"/>
                    </a:lnTo>
                    <a:lnTo>
                      <a:pt x="82" y="18"/>
                    </a:lnTo>
                    <a:lnTo>
                      <a:pt x="80" y="15"/>
                    </a:lnTo>
                    <a:lnTo>
                      <a:pt x="80" y="14"/>
                    </a:lnTo>
                    <a:lnTo>
                      <a:pt x="82" y="11"/>
                    </a:lnTo>
                    <a:lnTo>
                      <a:pt x="82" y="9"/>
                    </a:lnTo>
                    <a:lnTo>
                      <a:pt x="84" y="8"/>
                    </a:lnTo>
                    <a:lnTo>
                      <a:pt x="86" y="7"/>
                    </a:lnTo>
                    <a:lnTo>
                      <a:pt x="87" y="5"/>
                    </a:lnTo>
                    <a:lnTo>
                      <a:pt x="89" y="4"/>
                    </a:lnTo>
                    <a:lnTo>
                      <a:pt x="91" y="1"/>
                    </a:lnTo>
                    <a:lnTo>
                      <a:pt x="94" y="1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3" name="Freeform 234"/>
              <p:cNvSpPr>
                <a:spLocks/>
              </p:cNvSpPr>
              <p:nvPr/>
            </p:nvSpPr>
            <p:spPr bwMode="auto">
              <a:xfrm>
                <a:off x="5281212" y="2294619"/>
                <a:ext cx="11858" cy="10376"/>
              </a:xfrm>
              <a:custGeom>
                <a:avLst/>
                <a:gdLst>
                  <a:gd name="T0" fmla="*/ 1 w 8"/>
                  <a:gd name="T1" fmla="*/ 0 h 7"/>
                  <a:gd name="T2" fmla="*/ 3 w 8"/>
                  <a:gd name="T3" fmla="*/ 3 h 7"/>
                  <a:gd name="T4" fmla="*/ 7 w 8"/>
                  <a:gd name="T5" fmla="*/ 5 h 7"/>
                  <a:gd name="T6" fmla="*/ 8 w 8"/>
                  <a:gd name="T7" fmla="*/ 7 h 7"/>
                  <a:gd name="T8" fmla="*/ 3 w 8"/>
                  <a:gd name="T9" fmla="*/ 5 h 7"/>
                  <a:gd name="T10" fmla="*/ 0 w 8"/>
                  <a:gd name="T11" fmla="*/ 2 h 7"/>
                  <a:gd name="T12" fmla="*/ 1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lnTo>
                      <a:pt x="3" y="3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4" name="Freeform 235"/>
              <p:cNvSpPr>
                <a:spLocks/>
              </p:cNvSpPr>
              <p:nvPr/>
            </p:nvSpPr>
            <p:spPr bwMode="auto">
              <a:xfrm>
                <a:off x="5264907" y="2254600"/>
                <a:ext cx="38537" cy="34091"/>
              </a:xfrm>
              <a:custGeom>
                <a:avLst/>
                <a:gdLst>
                  <a:gd name="T0" fmla="*/ 4 w 26"/>
                  <a:gd name="T1" fmla="*/ 0 h 23"/>
                  <a:gd name="T2" fmla="*/ 5 w 26"/>
                  <a:gd name="T3" fmla="*/ 0 h 23"/>
                  <a:gd name="T4" fmla="*/ 10 w 26"/>
                  <a:gd name="T5" fmla="*/ 2 h 23"/>
                  <a:gd name="T6" fmla="*/ 10 w 26"/>
                  <a:gd name="T7" fmla="*/ 4 h 23"/>
                  <a:gd name="T8" fmla="*/ 12 w 26"/>
                  <a:gd name="T9" fmla="*/ 5 h 23"/>
                  <a:gd name="T10" fmla="*/ 15 w 26"/>
                  <a:gd name="T11" fmla="*/ 8 h 23"/>
                  <a:gd name="T12" fmla="*/ 18 w 26"/>
                  <a:gd name="T13" fmla="*/ 9 h 23"/>
                  <a:gd name="T14" fmla="*/ 21 w 26"/>
                  <a:gd name="T15" fmla="*/ 12 h 23"/>
                  <a:gd name="T16" fmla="*/ 26 w 26"/>
                  <a:gd name="T17" fmla="*/ 15 h 23"/>
                  <a:gd name="T18" fmla="*/ 26 w 26"/>
                  <a:gd name="T19" fmla="*/ 19 h 23"/>
                  <a:gd name="T20" fmla="*/ 25 w 26"/>
                  <a:gd name="T21" fmla="*/ 22 h 23"/>
                  <a:gd name="T22" fmla="*/ 22 w 26"/>
                  <a:gd name="T23" fmla="*/ 22 h 23"/>
                  <a:gd name="T24" fmla="*/ 21 w 26"/>
                  <a:gd name="T25" fmla="*/ 23 h 23"/>
                  <a:gd name="T26" fmla="*/ 18 w 26"/>
                  <a:gd name="T27" fmla="*/ 22 h 23"/>
                  <a:gd name="T28" fmla="*/ 17 w 26"/>
                  <a:gd name="T29" fmla="*/ 20 h 23"/>
                  <a:gd name="T30" fmla="*/ 17 w 26"/>
                  <a:gd name="T31" fmla="*/ 20 h 23"/>
                  <a:gd name="T32" fmla="*/ 17 w 26"/>
                  <a:gd name="T33" fmla="*/ 16 h 23"/>
                  <a:gd name="T34" fmla="*/ 15 w 26"/>
                  <a:gd name="T35" fmla="*/ 15 h 23"/>
                  <a:gd name="T36" fmla="*/ 12 w 26"/>
                  <a:gd name="T37" fmla="*/ 16 h 23"/>
                  <a:gd name="T38" fmla="*/ 11 w 26"/>
                  <a:gd name="T39" fmla="*/ 15 h 23"/>
                  <a:gd name="T40" fmla="*/ 11 w 26"/>
                  <a:gd name="T41" fmla="*/ 18 h 23"/>
                  <a:gd name="T42" fmla="*/ 10 w 26"/>
                  <a:gd name="T43" fmla="*/ 18 h 23"/>
                  <a:gd name="T44" fmla="*/ 8 w 26"/>
                  <a:gd name="T45" fmla="*/ 15 h 23"/>
                  <a:gd name="T46" fmla="*/ 5 w 26"/>
                  <a:gd name="T47" fmla="*/ 14 h 23"/>
                  <a:gd name="T48" fmla="*/ 1 w 26"/>
                  <a:gd name="T49" fmla="*/ 9 h 23"/>
                  <a:gd name="T50" fmla="*/ 0 w 26"/>
                  <a:gd name="T51" fmla="*/ 7 h 23"/>
                  <a:gd name="T52" fmla="*/ 1 w 26"/>
                  <a:gd name="T53" fmla="*/ 7 h 23"/>
                  <a:gd name="T54" fmla="*/ 3 w 26"/>
                  <a:gd name="T55" fmla="*/ 8 h 23"/>
                  <a:gd name="T56" fmla="*/ 4 w 26"/>
                  <a:gd name="T57" fmla="*/ 8 h 23"/>
                  <a:gd name="T58" fmla="*/ 4 w 26"/>
                  <a:gd name="T59" fmla="*/ 7 h 23"/>
                  <a:gd name="T60" fmla="*/ 3 w 26"/>
                  <a:gd name="T61" fmla="*/ 5 h 23"/>
                  <a:gd name="T62" fmla="*/ 1 w 26"/>
                  <a:gd name="T63" fmla="*/ 4 h 23"/>
                  <a:gd name="T64" fmla="*/ 3 w 26"/>
                  <a:gd name="T65" fmla="*/ 2 h 23"/>
                  <a:gd name="T66" fmla="*/ 3 w 26"/>
                  <a:gd name="T67" fmla="*/ 1 h 23"/>
                  <a:gd name="T68" fmla="*/ 4 w 26"/>
                  <a:gd name="T6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3">
                    <a:moveTo>
                      <a:pt x="4" y="0"/>
                    </a:moveTo>
                    <a:lnTo>
                      <a:pt x="5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5" y="8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6" y="15"/>
                    </a:lnTo>
                    <a:lnTo>
                      <a:pt x="26" y="19"/>
                    </a:lnTo>
                    <a:lnTo>
                      <a:pt x="25" y="22"/>
                    </a:lnTo>
                    <a:lnTo>
                      <a:pt x="22" y="22"/>
                    </a:lnTo>
                    <a:lnTo>
                      <a:pt x="21" y="23"/>
                    </a:lnTo>
                    <a:lnTo>
                      <a:pt x="18" y="22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16"/>
                    </a:lnTo>
                    <a:lnTo>
                      <a:pt x="15" y="15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5" name="Freeform 236"/>
              <p:cNvSpPr>
                <a:spLocks/>
              </p:cNvSpPr>
              <p:nvPr/>
            </p:nvSpPr>
            <p:spPr bwMode="auto">
              <a:xfrm>
                <a:off x="5296033" y="2309441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6" name="Freeform 237"/>
              <p:cNvSpPr>
                <a:spLocks/>
              </p:cNvSpPr>
              <p:nvPr/>
            </p:nvSpPr>
            <p:spPr bwMode="auto">
              <a:xfrm>
                <a:off x="5092973" y="1718047"/>
                <a:ext cx="20751" cy="13340"/>
              </a:xfrm>
              <a:custGeom>
                <a:avLst/>
                <a:gdLst>
                  <a:gd name="T0" fmla="*/ 8 w 14"/>
                  <a:gd name="T1" fmla="*/ 0 h 9"/>
                  <a:gd name="T2" fmla="*/ 10 w 14"/>
                  <a:gd name="T3" fmla="*/ 0 h 9"/>
                  <a:gd name="T4" fmla="*/ 11 w 14"/>
                  <a:gd name="T5" fmla="*/ 1 h 9"/>
                  <a:gd name="T6" fmla="*/ 14 w 14"/>
                  <a:gd name="T7" fmla="*/ 2 h 9"/>
                  <a:gd name="T8" fmla="*/ 14 w 14"/>
                  <a:gd name="T9" fmla="*/ 4 h 9"/>
                  <a:gd name="T10" fmla="*/ 12 w 14"/>
                  <a:gd name="T11" fmla="*/ 5 h 9"/>
                  <a:gd name="T12" fmla="*/ 11 w 14"/>
                  <a:gd name="T13" fmla="*/ 9 h 9"/>
                  <a:gd name="T14" fmla="*/ 8 w 14"/>
                  <a:gd name="T15" fmla="*/ 9 h 9"/>
                  <a:gd name="T16" fmla="*/ 5 w 14"/>
                  <a:gd name="T17" fmla="*/ 9 h 9"/>
                  <a:gd name="T18" fmla="*/ 0 w 14"/>
                  <a:gd name="T19" fmla="*/ 6 h 9"/>
                  <a:gd name="T20" fmla="*/ 0 w 14"/>
                  <a:gd name="T21" fmla="*/ 4 h 9"/>
                  <a:gd name="T22" fmla="*/ 1 w 14"/>
                  <a:gd name="T23" fmla="*/ 2 h 9"/>
                  <a:gd name="T24" fmla="*/ 4 w 14"/>
                  <a:gd name="T25" fmla="*/ 1 h 9"/>
                  <a:gd name="T26" fmla="*/ 8 w 14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9">
                    <a:moveTo>
                      <a:pt x="8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7" name="Freeform 238"/>
              <p:cNvSpPr>
                <a:spLocks/>
              </p:cNvSpPr>
              <p:nvPr/>
            </p:nvSpPr>
            <p:spPr bwMode="auto">
              <a:xfrm>
                <a:off x="5462039" y="2078220"/>
                <a:ext cx="8893" cy="11858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1 h 8"/>
                  <a:gd name="T4" fmla="*/ 5 w 6"/>
                  <a:gd name="T5" fmla="*/ 1 h 8"/>
                  <a:gd name="T6" fmla="*/ 5 w 6"/>
                  <a:gd name="T7" fmla="*/ 3 h 8"/>
                  <a:gd name="T8" fmla="*/ 5 w 6"/>
                  <a:gd name="T9" fmla="*/ 4 h 8"/>
                  <a:gd name="T10" fmla="*/ 4 w 6"/>
                  <a:gd name="T11" fmla="*/ 7 h 8"/>
                  <a:gd name="T12" fmla="*/ 2 w 6"/>
                  <a:gd name="T13" fmla="*/ 5 h 8"/>
                  <a:gd name="T14" fmla="*/ 0 w 6"/>
                  <a:gd name="T15" fmla="*/ 8 h 8"/>
                  <a:gd name="T16" fmla="*/ 0 w 6"/>
                  <a:gd name="T17" fmla="*/ 5 h 8"/>
                  <a:gd name="T18" fmla="*/ 1 w 6"/>
                  <a:gd name="T19" fmla="*/ 3 h 8"/>
                  <a:gd name="T20" fmla="*/ 4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6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8" name="Freeform 239"/>
              <p:cNvSpPr>
                <a:spLocks/>
              </p:cNvSpPr>
              <p:nvPr/>
            </p:nvSpPr>
            <p:spPr bwMode="auto">
              <a:xfrm>
                <a:off x="5478342" y="2094523"/>
                <a:ext cx="11858" cy="4447"/>
              </a:xfrm>
              <a:custGeom>
                <a:avLst/>
                <a:gdLst>
                  <a:gd name="T0" fmla="*/ 1 w 8"/>
                  <a:gd name="T1" fmla="*/ 0 h 3"/>
                  <a:gd name="T2" fmla="*/ 4 w 8"/>
                  <a:gd name="T3" fmla="*/ 0 h 3"/>
                  <a:gd name="T4" fmla="*/ 8 w 8"/>
                  <a:gd name="T5" fmla="*/ 1 h 3"/>
                  <a:gd name="T6" fmla="*/ 8 w 8"/>
                  <a:gd name="T7" fmla="*/ 3 h 3"/>
                  <a:gd name="T8" fmla="*/ 7 w 8"/>
                  <a:gd name="T9" fmla="*/ 3 h 3"/>
                  <a:gd name="T10" fmla="*/ 2 w 8"/>
                  <a:gd name="T11" fmla="*/ 3 h 3"/>
                  <a:gd name="T12" fmla="*/ 0 w 8"/>
                  <a:gd name="T13" fmla="*/ 0 h 3"/>
                  <a:gd name="T14" fmla="*/ 1 w 8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9" name="Freeform 240"/>
              <p:cNvSpPr>
                <a:spLocks/>
              </p:cNvSpPr>
              <p:nvPr/>
            </p:nvSpPr>
            <p:spPr bwMode="auto">
              <a:xfrm>
                <a:off x="5389411" y="2094523"/>
                <a:ext cx="26679" cy="26679"/>
              </a:xfrm>
              <a:custGeom>
                <a:avLst/>
                <a:gdLst>
                  <a:gd name="T0" fmla="*/ 9 w 18"/>
                  <a:gd name="T1" fmla="*/ 0 h 18"/>
                  <a:gd name="T2" fmla="*/ 11 w 18"/>
                  <a:gd name="T3" fmla="*/ 0 h 18"/>
                  <a:gd name="T4" fmla="*/ 13 w 18"/>
                  <a:gd name="T5" fmla="*/ 3 h 18"/>
                  <a:gd name="T6" fmla="*/ 14 w 18"/>
                  <a:gd name="T7" fmla="*/ 5 h 18"/>
                  <a:gd name="T8" fmla="*/ 17 w 18"/>
                  <a:gd name="T9" fmla="*/ 7 h 18"/>
                  <a:gd name="T10" fmla="*/ 18 w 18"/>
                  <a:gd name="T11" fmla="*/ 10 h 18"/>
                  <a:gd name="T12" fmla="*/ 18 w 18"/>
                  <a:gd name="T13" fmla="*/ 11 h 18"/>
                  <a:gd name="T14" fmla="*/ 15 w 18"/>
                  <a:gd name="T15" fmla="*/ 12 h 18"/>
                  <a:gd name="T16" fmla="*/ 13 w 18"/>
                  <a:gd name="T17" fmla="*/ 14 h 18"/>
                  <a:gd name="T18" fmla="*/ 11 w 18"/>
                  <a:gd name="T19" fmla="*/ 16 h 18"/>
                  <a:gd name="T20" fmla="*/ 10 w 18"/>
                  <a:gd name="T21" fmla="*/ 16 h 18"/>
                  <a:gd name="T22" fmla="*/ 9 w 18"/>
                  <a:gd name="T23" fmla="*/ 16 h 18"/>
                  <a:gd name="T24" fmla="*/ 7 w 18"/>
                  <a:gd name="T25" fmla="*/ 16 h 18"/>
                  <a:gd name="T26" fmla="*/ 6 w 18"/>
                  <a:gd name="T27" fmla="*/ 15 h 18"/>
                  <a:gd name="T28" fmla="*/ 4 w 18"/>
                  <a:gd name="T29" fmla="*/ 15 h 18"/>
                  <a:gd name="T30" fmla="*/ 4 w 18"/>
                  <a:gd name="T31" fmla="*/ 16 h 18"/>
                  <a:gd name="T32" fmla="*/ 6 w 18"/>
                  <a:gd name="T33" fmla="*/ 18 h 18"/>
                  <a:gd name="T34" fmla="*/ 4 w 18"/>
                  <a:gd name="T35" fmla="*/ 18 h 18"/>
                  <a:gd name="T36" fmla="*/ 2 w 18"/>
                  <a:gd name="T37" fmla="*/ 15 h 18"/>
                  <a:gd name="T38" fmla="*/ 3 w 18"/>
                  <a:gd name="T39" fmla="*/ 12 h 18"/>
                  <a:gd name="T40" fmla="*/ 2 w 18"/>
                  <a:gd name="T41" fmla="*/ 10 h 18"/>
                  <a:gd name="T42" fmla="*/ 0 w 18"/>
                  <a:gd name="T43" fmla="*/ 7 h 18"/>
                  <a:gd name="T44" fmla="*/ 0 w 18"/>
                  <a:gd name="T45" fmla="*/ 5 h 18"/>
                  <a:gd name="T46" fmla="*/ 3 w 18"/>
                  <a:gd name="T47" fmla="*/ 3 h 18"/>
                  <a:gd name="T48" fmla="*/ 4 w 18"/>
                  <a:gd name="T49" fmla="*/ 3 h 18"/>
                  <a:gd name="T50" fmla="*/ 7 w 18"/>
                  <a:gd name="T51" fmla="*/ 0 h 18"/>
                  <a:gd name="T52" fmla="*/ 9 w 18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lnTo>
                      <a:pt x="11" y="0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7" y="7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0" name="Freeform 241"/>
              <p:cNvSpPr>
                <a:spLocks/>
              </p:cNvSpPr>
              <p:nvPr/>
            </p:nvSpPr>
            <p:spPr bwMode="auto">
              <a:xfrm>
                <a:off x="5276765" y="229165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1" name="Freeform 242"/>
              <p:cNvSpPr>
                <a:spLocks/>
              </p:cNvSpPr>
              <p:nvPr/>
            </p:nvSpPr>
            <p:spPr bwMode="auto">
              <a:xfrm>
                <a:off x="5457592" y="2104899"/>
                <a:ext cx="10376" cy="13340"/>
              </a:xfrm>
              <a:custGeom>
                <a:avLst/>
                <a:gdLst>
                  <a:gd name="T0" fmla="*/ 3 w 7"/>
                  <a:gd name="T1" fmla="*/ 0 h 9"/>
                  <a:gd name="T2" fmla="*/ 5 w 7"/>
                  <a:gd name="T3" fmla="*/ 0 h 9"/>
                  <a:gd name="T4" fmla="*/ 7 w 7"/>
                  <a:gd name="T5" fmla="*/ 3 h 9"/>
                  <a:gd name="T6" fmla="*/ 5 w 7"/>
                  <a:gd name="T7" fmla="*/ 4 h 9"/>
                  <a:gd name="T8" fmla="*/ 5 w 7"/>
                  <a:gd name="T9" fmla="*/ 5 h 9"/>
                  <a:gd name="T10" fmla="*/ 7 w 7"/>
                  <a:gd name="T11" fmla="*/ 7 h 9"/>
                  <a:gd name="T12" fmla="*/ 7 w 7"/>
                  <a:gd name="T13" fmla="*/ 9 h 9"/>
                  <a:gd name="T14" fmla="*/ 5 w 7"/>
                  <a:gd name="T15" fmla="*/ 9 h 9"/>
                  <a:gd name="T16" fmla="*/ 4 w 7"/>
                  <a:gd name="T17" fmla="*/ 7 h 9"/>
                  <a:gd name="T18" fmla="*/ 1 w 7"/>
                  <a:gd name="T19" fmla="*/ 7 h 9"/>
                  <a:gd name="T20" fmla="*/ 0 w 7"/>
                  <a:gd name="T21" fmla="*/ 5 h 9"/>
                  <a:gd name="T22" fmla="*/ 1 w 7"/>
                  <a:gd name="T23" fmla="*/ 1 h 9"/>
                  <a:gd name="T24" fmla="*/ 3 w 7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5" y="0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2" name="Freeform 243"/>
              <p:cNvSpPr>
                <a:spLocks/>
              </p:cNvSpPr>
              <p:nvPr/>
            </p:nvSpPr>
            <p:spPr bwMode="auto">
              <a:xfrm>
                <a:off x="5442770" y="1618741"/>
                <a:ext cx="16305" cy="10376"/>
              </a:xfrm>
              <a:custGeom>
                <a:avLst/>
                <a:gdLst>
                  <a:gd name="T0" fmla="*/ 8 w 11"/>
                  <a:gd name="T1" fmla="*/ 0 h 7"/>
                  <a:gd name="T2" fmla="*/ 11 w 11"/>
                  <a:gd name="T3" fmla="*/ 0 h 7"/>
                  <a:gd name="T4" fmla="*/ 11 w 11"/>
                  <a:gd name="T5" fmla="*/ 3 h 7"/>
                  <a:gd name="T6" fmla="*/ 10 w 11"/>
                  <a:gd name="T7" fmla="*/ 4 h 7"/>
                  <a:gd name="T8" fmla="*/ 8 w 11"/>
                  <a:gd name="T9" fmla="*/ 6 h 7"/>
                  <a:gd name="T10" fmla="*/ 4 w 11"/>
                  <a:gd name="T11" fmla="*/ 7 h 7"/>
                  <a:gd name="T12" fmla="*/ 2 w 11"/>
                  <a:gd name="T13" fmla="*/ 6 h 7"/>
                  <a:gd name="T14" fmla="*/ 0 w 11"/>
                  <a:gd name="T15" fmla="*/ 4 h 7"/>
                  <a:gd name="T16" fmla="*/ 3 w 11"/>
                  <a:gd name="T17" fmla="*/ 3 h 7"/>
                  <a:gd name="T18" fmla="*/ 4 w 11"/>
                  <a:gd name="T19" fmla="*/ 0 h 7"/>
                  <a:gd name="T20" fmla="*/ 8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8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3" name="Freeform 244"/>
              <p:cNvSpPr>
                <a:spLocks/>
              </p:cNvSpPr>
              <p:nvPr/>
            </p:nvSpPr>
            <p:spPr bwMode="auto">
              <a:xfrm>
                <a:off x="5485754" y="1596508"/>
                <a:ext cx="74109" cy="85967"/>
              </a:xfrm>
              <a:custGeom>
                <a:avLst/>
                <a:gdLst>
                  <a:gd name="T0" fmla="*/ 10 w 50"/>
                  <a:gd name="T1" fmla="*/ 0 h 58"/>
                  <a:gd name="T2" fmla="*/ 11 w 50"/>
                  <a:gd name="T3" fmla="*/ 1 h 58"/>
                  <a:gd name="T4" fmla="*/ 15 w 50"/>
                  <a:gd name="T5" fmla="*/ 3 h 58"/>
                  <a:gd name="T6" fmla="*/ 20 w 50"/>
                  <a:gd name="T7" fmla="*/ 6 h 58"/>
                  <a:gd name="T8" fmla="*/ 25 w 50"/>
                  <a:gd name="T9" fmla="*/ 12 h 58"/>
                  <a:gd name="T10" fmla="*/ 28 w 50"/>
                  <a:gd name="T11" fmla="*/ 15 h 58"/>
                  <a:gd name="T12" fmla="*/ 33 w 50"/>
                  <a:gd name="T13" fmla="*/ 17 h 58"/>
                  <a:gd name="T14" fmla="*/ 40 w 50"/>
                  <a:gd name="T15" fmla="*/ 17 h 58"/>
                  <a:gd name="T16" fmla="*/ 42 w 50"/>
                  <a:gd name="T17" fmla="*/ 17 h 58"/>
                  <a:gd name="T18" fmla="*/ 42 w 50"/>
                  <a:gd name="T19" fmla="*/ 19 h 58"/>
                  <a:gd name="T20" fmla="*/ 40 w 50"/>
                  <a:gd name="T21" fmla="*/ 22 h 58"/>
                  <a:gd name="T22" fmla="*/ 39 w 50"/>
                  <a:gd name="T23" fmla="*/ 25 h 58"/>
                  <a:gd name="T24" fmla="*/ 42 w 50"/>
                  <a:gd name="T25" fmla="*/ 29 h 58"/>
                  <a:gd name="T26" fmla="*/ 46 w 50"/>
                  <a:gd name="T27" fmla="*/ 33 h 58"/>
                  <a:gd name="T28" fmla="*/ 50 w 50"/>
                  <a:gd name="T29" fmla="*/ 36 h 58"/>
                  <a:gd name="T30" fmla="*/ 50 w 50"/>
                  <a:gd name="T31" fmla="*/ 39 h 58"/>
                  <a:gd name="T32" fmla="*/ 50 w 50"/>
                  <a:gd name="T33" fmla="*/ 40 h 58"/>
                  <a:gd name="T34" fmla="*/ 46 w 50"/>
                  <a:gd name="T35" fmla="*/ 43 h 58"/>
                  <a:gd name="T36" fmla="*/ 40 w 50"/>
                  <a:gd name="T37" fmla="*/ 47 h 58"/>
                  <a:gd name="T38" fmla="*/ 37 w 50"/>
                  <a:gd name="T39" fmla="*/ 50 h 58"/>
                  <a:gd name="T40" fmla="*/ 37 w 50"/>
                  <a:gd name="T41" fmla="*/ 53 h 58"/>
                  <a:gd name="T42" fmla="*/ 35 w 50"/>
                  <a:gd name="T43" fmla="*/ 55 h 58"/>
                  <a:gd name="T44" fmla="*/ 31 w 50"/>
                  <a:gd name="T45" fmla="*/ 57 h 58"/>
                  <a:gd name="T46" fmla="*/ 28 w 50"/>
                  <a:gd name="T47" fmla="*/ 58 h 58"/>
                  <a:gd name="T48" fmla="*/ 25 w 50"/>
                  <a:gd name="T49" fmla="*/ 57 h 58"/>
                  <a:gd name="T50" fmla="*/ 21 w 50"/>
                  <a:gd name="T51" fmla="*/ 55 h 58"/>
                  <a:gd name="T52" fmla="*/ 20 w 50"/>
                  <a:gd name="T53" fmla="*/ 55 h 58"/>
                  <a:gd name="T54" fmla="*/ 18 w 50"/>
                  <a:gd name="T55" fmla="*/ 57 h 58"/>
                  <a:gd name="T56" fmla="*/ 15 w 50"/>
                  <a:gd name="T57" fmla="*/ 57 h 58"/>
                  <a:gd name="T58" fmla="*/ 11 w 50"/>
                  <a:gd name="T59" fmla="*/ 54 h 58"/>
                  <a:gd name="T60" fmla="*/ 11 w 50"/>
                  <a:gd name="T61" fmla="*/ 51 h 58"/>
                  <a:gd name="T62" fmla="*/ 10 w 50"/>
                  <a:gd name="T63" fmla="*/ 50 h 58"/>
                  <a:gd name="T64" fmla="*/ 6 w 50"/>
                  <a:gd name="T65" fmla="*/ 51 h 58"/>
                  <a:gd name="T66" fmla="*/ 4 w 50"/>
                  <a:gd name="T67" fmla="*/ 54 h 58"/>
                  <a:gd name="T68" fmla="*/ 3 w 50"/>
                  <a:gd name="T69" fmla="*/ 54 h 58"/>
                  <a:gd name="T70" fmla="*/ 3 w 50"/>
                  <a:gd name="T71" fmla="*/ 53 h 58"/>
                  <a:gd name="T72" fmla="*/ 3 w 50"/>
                  <a:gd name="T73" fmla="*/ 50 h 58"/>
                  <a:gd name="T74" fmla="*/ 4 w 50"/>
                  <a:gd name="T75" fmla="*/ 47 h 58"/>
                  <a:gd name="T76" fmla="*/ 6 w 50"/>
                  <a:gd name="T77" fmla="*/ 40 h 58"/>
                  <a:gd name="T78" fmla="*/ 6 w 50"/>
                  <a:gd name="T79" fmla="*/ 37 h 58"/>
                  <a:gd name="T80" fmla="*/ 3 w 50"/>
                  <a:gd name="T81" fmla="*/ 36 h 58"/>
                  <a:gd name="T82" fmla="*/ 2 w 50"/>
                  <a:gd name="T83" fmla="*/ 33 h 58"/>
                  <a:gd name="T84" fmla="*/ 0 w 50"/>
                  <a:gd name="T85" fmla="*/ 22 h 58"/>
                  <a:gd name="T86" fmla="*/ 2 w 50"/>
                  <a:gd name="T87" fmla="*/ 21 h 58"/>
                  <a:gd name="T88" fmla="*/ 4 w 50"/>
                  <a:gd name="T89" fmla="*/ 17 h 58"/>
                  <a:gd name="T90" fmla="*/ 6 w 50"/>
                  <a:gd name="T91" fmla="*/ 12 h 58"/>
                  <a:gd name="T92" fmla="*/ 8 w 50"/>
                  <a:gd name="T93" fmla="*/ 10 h 58"/>
                  <a:gd name="T94" fmla="*/ 8 w 50"/>
                  <a:gd name="T95" fmla="*/ 6 h 58"/>
                  <a:gd name="T96" fmla="*/ 8 w 50"/>
                  <a:gd name="T97" fmla="*/ 4 h 58"/>
                  <a:gd name="T98" fmla="*/ 8 w 50"/>
                  <a:gd name="T99" fmla="*/ 1 h 58"/>
                  <a:gd name="T100" fmla="*/ 10 w 50"/>
                  <a:gd name="T10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" h="58">
                    <a:moveTo>
                      <a:pt x="10" y="0"/>
                    </a:moveTo>
                    <a:lnTo>
                      <a:pt x="11" y="1"/>
                    </a:lnTo>
                    <a:lnTo>
                      <a:pt x="15" y="3"/>
                    </a:lnTo>
                    <a:lnTo>
                      <a:pt x="20" y="6"/>
                    </a:lnTo>
                    <a:lnTo>
                      <a:pt x="25" y="12"/>
                    </a:lnTo>
                    <a:lnTo>
                      <a:pt x="28" y="15"/>
                    </a:lnTo>
                    <a:lnTo>
                      <a:pt x="33" y="17"/>
                    </a:lnTo>
                    <a:lnTo>
                      <a:pt x="40" y="17"/>
                    </a:lnTo>
                    <a:lnTo>
                      <a:pt x="42" y="17"/>
                    </a:lnTo>
                    <a:lnTo>
                      <a:pt x="42" y="19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6" y="33"/>
                    </a:lnTo>
                    <a:lnTo>
                      <a:pt x="50" y="36"/>
                    </a:lnTo>
                    <a:lnTo>
                      <a:pt x="50" y="39"/>
                    </a:lnTo>
                    <a:lnTo>
                      <a:pt x="50" y="40"/>
                    </a:lnTo>
                    <a:lnTo>
                      <a:pt x="46" y="43"/>
                    </a:lnTo>
                    <a:lnTo>
                      <a:pt x="40" y="47"/>
                    </a:lnTo>
                    <a:lnTo>
                      <a:pt x="37" y="50"/>
                    </a:lnTo>
                    <a:lnTo>
                      <a:pt x="37" y="53"/>
                    </a:lnTo>
                    <a:lnTo>
                      <a:pt x="35" y="55"/>
                    </a:lnTo>
                    <a:lnTo>
                      <a:pt x="31" y="57"/>
                    </a:lnTo>
                    <a:lnTo>
                      <a:pt x="28" y="58"/>
                    </a:lnTo>
                    <a:lnTo>
                      <a:pt x="25" y="57"/>
                    </a:lnTo>
                    <a:lnTo>
                      <a:pt x="21" y="55"/>
                    </a:lnTo>
                    <a:lnTo>
                      <a:pt x="20" y="55"/>
                    </a:lnTo>
                    <a:lnTo>
                      <a:pt x="18" y="57"/>
                    </a:lnTo>
                    <a:lnTo>
                      <a:pt x="15" y="57"/>
                    </a:lnTo>
                    <a:lnTo>
                      <a:pt x="11" y="54"/>
                    </a:lnTo>
                    <a:lnTo>
                      <a:pt x="11" y="51"/>
                    </a:lnTo>
                    <a:lnTo>
                      <a:pt x="10" y="50"/>
                    </a:lnTo>
                    <a:lnTo>
                      <a:pt x="6" y="51"/>
                    </a:lnTo>
                    <a:lnTo>
                      <a:pt x="4" y="54"/>
                    </a:lnTo>
                    <a:lnTo>
                      <a:pt x="3" y="54"/>
                    </a:lnTo>
                    <a:lnTo>
                      <a:pt x="3" y="53"/>
                    </a:lnTo>
                    <a:lnTo>
                      <a:pt x="3" y="50"/>
                    </a:lnTo>
                    <a:lnTo>
                      <a:pt x="4" y="47"/>
                    </a:lnTo>
                    <a:lnTo>
                      <a:pt x="6" y="40"/>
                    </a:lnTo>
                    <a:lnTo>
                      <a:pt x="6" y="37"/>
                    </a:lnTo>
                    <a:lnTo>
                      <a:pt x="3" y="36"/>
                    </a:lnTo>
                    <a:lnTo>
                      <a:pt x="2" y="33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4" y="17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4" name="Freeform 245"/>
              <p:cNvSpPr>
                <a:spLocks/>
              </p:cNvSpPr>
              <p:nvPr/>
            </p:nvSpPr>
            <p:spPr bwMode="auto">
              <a:xfrm>
                <a:off x="5094456" y="1723976"/>
                <a:ext cx="32608" cy="44466"/>
              </a:xfrm>
              <a:custGeom>
                <a:avLst/>
                <a:gdLst>
                  <a:gd name="T0" fmla="*/ 15 w 22"/>
                  <a:gd name="T1" fmla="*/ 0 h 30"/>
                  <a:gd name="T2" fmla="*/ 17 w 22"/>
                  <a:gd name="T3" fmla="*/ 4 h 30"/>
                  <a:gd name="T4" fmla="*/ 20 w 22"/>
                  <a:gd name="T5" fmla="*/ 5 h 30"/>
                  <a:gd name="T6" fmla="*/ 22 w 22"/>
                  <a:gd name="T7" fmla="*/ 8 h 30"/>
                  <a:gd name="T8" fmla="*/ 22 w 22"/>
                  <a:gd name="T9" fmla="*/ 9 h 30"/>
                  <a:gd name="T10" fmla="*/ 20 w 22"/>
                  <a:gd name="T11" fmla="*/ 11 h 30"/>
                  <a:gd name="T12" fmla="*/ 17 w 22"/>
                  <a:gd name="T13" fmla="*/ 11 h 30"/>
                  <a:gd name="T14" fmla="*/ 14 w 22"/>
                  <a:gd name="T15" fmla="*/ 12 h 30"/>
                  <a:gd name="T16" fmla="*/ 14 w 22"/>
                  <a:gd name="T17" fmla="*/ 15 h 30"/>
                  <a:gd name="T18" fmla="*/ 15 w 22"/>
                  <a:gd name="T19" fmla="*/ 18 h 30"/>
                  <a:gd name="T20" fmla="*/ 18 w 22"/>
                  <a:gd name="T21" fmla="*/ 19 h 30"/>
                  <a:gd name="T22" fmla="*/ 21 w 22"/>
                  <a:gd name="T23" fmla="*/ 22 h 30"/>
                  <a:gd name="T24" fmla="*/ 22 w 22"/>
                  <a:gd name="T25" fmla="*/ 23 h 30"/>
                  <a:gd name="T26" fmla="*/ 22 w 22"/>
                  <a:gd name="T27" fmla="*/ 25 h 30"/>
                  <a:gd name="T28" fmla="*/ 18 w 22"/>
                  <a:gd name="T29" fmla="*/ 26 h 30"/>
                  <a:gd name="T30" fmla="*/ 17 w 22"/>
                  <a:gd name="T31" fmla="*/ 27 h 30"/>
                  <a:gd name="T32" fmla="*/ 13 w 22"/>
                  <a:gd name="T33" fmla="*/ 27 h 30"/>
                  <a:gd name="T34" fmla="*/ 9 w 22"/>
                  <a:gd name="T35" fmla="*/ 30 h 30"/>
                  <a:gd name="T36" fmla="*/ 6 w 22"/>
                  <a:gd name="T37" fmla="*/ 30 h 30"/>
                  <a:gd name="T38" fmla="*/ 3 w 22"/>
                  <a:gd name="T39" fmla="*/ 25 h 30"/>
                  <a:gd name="T40" fmla="*/ 2 w 22"/>
                  <a:gd name="T41" fmla="*/ 22 h 30"/>
                  <a:gd name="T42" fmla="*/ 2 w 22"/>
                  <a:gd name="T43" fmla="*/ 14 h 30"/>
                  <a:gd name="T44" fmla="*/ 0 w 22"/>
                  <a:gd name="T45" fmla="*/ 11 h 30"/>
                  <a:gd name="T46" fmla="*/ 0 w 22"/>
                  <a:gd name="T47" fmla="*/ 8 h 30"/>
                  <a:gd name="T48" fmla="*/ 3 w 22"/>
                  <a:gd name="T49" fmla="*/ 8 h 30"/>
                  <a:gd name="T50" fmla="*/ 4 w 22"/>
                  <a:gd name="T51" fmla="*/ 9 h 30"/>
                  <a:gd name="T52" fmla="*/ 7 w 22"/>
                  <a:gd name="T53" fmla="*/ 9 h 30"/>
                  <a:gd name="T54" fmla="*/ 10 w 22"/>
                  <a:gd name="T55" fmla="*/ 7 h 30"/>
                  <a:gd name="T56" fmla="*/ 11 w 22"/>
                  <a:gd name="T57" fmla="*/ 5 h 30"/>
                  <a:gd name="T58" fmla="*/ 13 w 22"/>
                  <a:gd name="T59" fmla="*/ 7 h 30"/>
                  <a:gd name="T60" fmla="*/ 15 w 22"/>
                  <a:gd name="T61" fmla="*/ 5 h 30"/>
                  <a:gd name="T62" fmla="*/ 15 w 22"/>
                  <a:gd name="T63" fmla="*/ 2 h 30"/>
                  <a:gd name="T64" fmla="*/ 15 w 22"/>
                  <a:gd name="T6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30">
                    <a:moveTo>
                      <a:pt x="15" y="0"/>
                    </a:moveTo>
                    <a:lnTo>
                      <a:pt x="17" y="4"/>
                    </a:lnTo>
                    <a:lnTo>
                      <a:pt x="20" y="5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17" y="11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5" y="18"/>
                    </a:lnTo>
                    <a:lnTo>
                      <a:pt x="18" y="19"/>
                    </a:lnTo>
                    <a:lnTo>
                      <a:pt x="21" y="22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8" y="26"/>
                    </a:lnTo>
                    <a:lnTo>
                      <a:pt x="17" y="27"/>
                    </a:lnTo>
                    <a:lnTo>
                      <a:pt x="13" y="27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3" y="25"/>
                    </a:lnTo>
                    <a:lnTo>
                      <a:pt x="2" y="2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5" name="Freeform 246"/>
              <p:cNvSpPr>
                <a:spLocks/>
              </p:cNvSpPr>
              <p:nvPr/>
            </p:nvSpPr>
            <p:spPr bwMode="auto">
              <a:xfrm>
                <a:off x="5121135" y="1688403"/>
                <a:ext cx="31126" cy="42984"/>
              </a:xfrm>
              <a:custGeom>
                <a:avLst/>
                <a:gdLst>
                  <a:gd name="T0" fmla="*/ 8 w 21"/>
                  <a:gd name="T1" fmla="*/ 0 h 29"/>
                  <a:gd name="T2" fmla="*/ 10 w 21"/>
                  <a:gd name="T3" fmla="*/ 0 h 29"/>
                  <a:gd name="T4" fmla="*/ 13 w 21"/>
                  <a:gd name="T5" fmla="*/ 2 h 29"/>
                  <a:gd name="T6" fmla="*/ 14 w 21"/>
                  <a:gd name="T7" fmla="*/ 4 h 29"/>
                  <a:gd name="T8" fmla="*/ 13 w 21"/>
                  <a:gd name="T9" fmla="*/ 8 h 29"/>
                  <a:gd name="T10" fmla="*/ 14 w 21"/>
                  <a:gd name="T11" fmla="*/ 10 h 29"/>
                  <a:gd name="T12" fmla="*/ 17 w 21"/>
                  <a:gd name="T13" fmla="*/ 10 h 29"/>
                  <a:gd name="T14" fmla="*/ 20 w 21"/>
                  <a:gd name="T15" fmla="*/ 14 h 29"/>
                  <a:gd name="T16" fmla="*/ 21 w 21"/>
                  <a:gd name="T17" fmla="*/ 14 h 29"/>
                  <a:gd name="T18" fmla="*/ 21 w 21"/>
                  <a:gd name="T19" fmla="*/ 15 h 29"/>
                  <a:gd name="T20" fmla="*/ 17 w 21"/>
                  <a:gd name="T21" fmla="*/ 18 h 29"/>
                  <a:gd name="T22" fmla="*/ 13 w 21"/>
                  <a:gd name="T23" fmla="*/ 20 h 29"/>
                  <a:gd name="T24" fmla="*/ 11 w 21"/>
                  <a:gd name="T25" fmla="*/ 21 h 29"/>
                  <a:gd name="T26" fmla="*/ 13 w 21"/>
                  <a:gd name="T27" fmla="*/ 24 h 29"/>
                  <a:gd name="T28" fmla="*/ 13 w 21"/>
                  <a:gd name="T29" fmla="*/ 26 h 29"/>
                  <a:gd name="T30" fmla="*/ 10 w 21"/>
                  <a:gd name="T31" fmla="*/ 29 h 29"/>
                  <a:gd name="T32" fmla="*/ 8 w 21"/>
                  <a:gd name="T33" fmla="*/ 28 h 29"/>
                  <a:gd name="T34" fmla="*/ 8 w 21"/>
                  <a:gd name="T35" fmla="*/ 26 h 29"/>
                  <a:gd name="T36" fmla="*/ 6 w 21"/>
                  <a:gd name="T37" fmla="*/ 24 h 29"/>
                  <a:gd name="T38" fmla="*/ 3 w 21"/>
                  <a:gd name="T39" fmla="*/ 24 h 29"/>
                  <a:gd name="T40" fmla="*/ 2 w 21"/>
                  <a:gd name="T41" fmla="*/ 22 h 29"/>
                  <a:gd name="T42" fmla="*/ 2 w 21"/>
                  <a:gd name="T43" fmla="*/ 21 h 29"/>
                  <a:gd name="T44" fmla="*/ 2 w 21"/>
                  <a:gd name="T45" fmla="*/ 18 h 29"/>
                  <a:gd name="T46" fmla="*/ 0 w 21"/>
                  <a:gd name="T47" fmla="*/ 15 h 29"/>
                  <a:gd name="T48" fmla="*/ 0 w 21"/>
                  <a:gd name="T49" fmla="*/ 11 h 29"/>
                  <a:gd name="T50" fmla="*/ 2 w 21"/>
                  <a:gd name="T51" fmla="*/ 8 h 29"/>
                  <a:gd name="T52" fmla="*/ 3 w 21"/>
                  <a:gd name="T53" fmla="*/ 7 h 29"/>
                  <a:gd name="T54" fmla="*/ 6 w 21"/>
                  <a:gd name="T55" fmla="*/ 3 h 29"/>
                  <a:gd name="T56" fmla="*/ 6 w 21"/>
                  <a:gd name="T57" fmla="*/ 2 h 29"/>
                  <a:gd name="T58" fmla="*/ 7 w 21"/>
                  <a:gd name="T59" fmla="*/ 0 h 29"/>
                  <a:gd name="T60" fmla="*/ 8 w 21"/>
                  <a:gd name="T6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" h="29">
                    <a:moveTo>
                      <a:pt x="8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7" y="10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5"/>
                    </a:lnTo>
                    <a:lnTo>
                      <a:pt x="17" y="18"/>
                    </a:lnTo>
                    <a:lnTo>
                      <a:pt x="13" y="20"/>
                    </a:lnTo>
                    <a:lnTo>
                      <a:pt x="11" y="21"/>
                    </a:lnTo>
                    <a:lnTo>
                      <a:pt x="13" y="24"/>
                    </a:lnTo>
                    <a:lnTo>
                      <a:pt x="13" y="26"/>
                    </a:lnTo>
                    <a:lnTo>
                      <a:pt x="10" y="29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6" name="Freeform 247"/>
              <p:cNvSpPr>
                <a:spLocks/>
              </p:cNvSpPr>
              <p:nvPr/>
            </p:nvSpPr>
            <p:spPr bwMode="auto">
              <a:xfrm>
                <a:off x="5245639" y="2324263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7" name="Freeform 248"/>
              <p:cNvSpPr>
                <a:spLocks/>
              </p:cNvSpPr>
              <p:nvPr/>
            </p:nvSpPr>
            <p:spPr bwMode="auto">
              <a:xfrm>
                <a:off x="5100384" y="1672100"/>
                <a:ext cx="14822" cy="5929"/>
              </a:xfrm>
              <a:custGeom>
                <a:avLst/>
                <a:gdLst>
                  <a:gd name="T0" fmla="*/ 6 w 10"/>
                  <a:gd name="T1" fmla="*/ 0 h 4"/>
                  <a:gd name="T2" fmla="*/ 7 w 10"/>
                  <a:gd name="T3" fmla="*/ 0 h 4"/>
                  <a:gd name="T4" fmla="*/ 9 w 10"/>
                  <a:gd name="T5" fmla="*/ 0 h 4"/>
                  <a:gd name="T6" fmla="*/ 10 w 10"/>
                  <a:gd name="T7" fmla="*/ 0 h 4"/>
                  <a:gd name="T8" fmla="*/ 10 w 10"/>
                  <a:gd name="T9" fmla="*/ 3 h 4"/>
                  <a:gd name="T10" fmla="*/ 9 w 10"/>
                  <a:gd name="T11" fmla="*/ 4 h 4"/>
                  <a:gd name="T12" fmla="*/ 7 w 10"/>
                  <a:gd name="T13" fmla="*/ 4 h 4"/>
                  <a:gd name="T14" fmla="*/ 5 w 10"/>
                  <a:gd name="T15" fmla="*/ 4 h 4"/>
                  <a:gd name="T16" fmla="*/ 2 w 10"/>
                  <a:gd name="T17" fmla="*/ 3 h 4"/>
                  <a:gd name="T18" fmla="*/ 0 w 10"/>
                  <a:gd name="T19" fmla="*/ 3 h 4"/>
                  <a:gd name="T20" fmla="*/ 2 w 10"/>
                  <a:gd name="T21" fmla="*/ 2 h 4"/>
                  <a:gd name="T22" fmla="*/ 3 w 10"/>
                  <a:gd name="T23" fmla="*/ 2 h 4"/>
                  <a:gd name="T24" fmla="*/ 6 w 10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4">
                    <a:moveTo>
                      <a:pt x="6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8" name="Freeform 249"/>
              <p:cNvSpPr>
                <a:spLocks/>
              </p:cNvSpPr>
              <p:nvPr/>
            </p:nvSpPr>
            <p:spPr bwMode="auto">
              <a:xfrm>
                <a:off x="5100384" y="1789192"/>
                <a:ext cx="16305" cy="11858"/>
              </a:xfrm>
              <a:custGeom>
                <a:avLst/>
                <a:gdLst>
                  <a:gd name="T0" fmla="*/ 7 w 11"/>
                  <a:gd name="T1" fmla="*/ 0 h 8"/>
                  <a:gd name="T2" fmla="*/ 10 w 11"/>
                  <a:gd name="T3" fmla="*/ 1 h 8"/>
                  <a:gd name="T4" fmla="*/ 11 w 11"/>
                  <a:gd name="T5" fmla="*/ 4 h 8"/>
                  <a:gd name="T6" fmla="*/ 9 w 11"/>
                  <a:gd name="T7" fmla="*/ 8 h 8"/>
                  <a:gd name="T8" fmla="*/ 6 w 11"/>
                  <a:gd name="T9" fmla="*/ 8 h 8"/>
                  <a:gd name="T10" fmla="*/ 3 w 11"/>
                  <a:gd name="T11" fmla="*/ 5 h 8"/>
                  <a:gd name="T12" fmla="*/ 0 w 11"/>
                  <a:gd name="T13" fmla="*/ 4 h 8"/>
                  <a:gd name="T14" fmla="*/ 0 w 11"/>
                  <a:gd name="T15" fmla="*/ 3 h 8"/>
                  <a:gd name="T16" fmla="*/ 5 w 11"/>
                  <a:gd name="T17" fmla="*/ 0 h 8"/>
                  <a:gd name="T18" fmla="*/ 7 w 11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10" y="1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9" name="Freeform 250"/>
              <p:cNvSpPr>
                <a:spLocks/>
              </p:cNvSpPr>
              <p:nvPr/>
            </p:nvSpPr>
            <p:spPr bwMode="auto">
              <a:xfrm>
                <a:off x="5121135" y="2310923"/>
                <a:ext cx="31126" cy="34091"/>
              </a:xfrm>
              <a:custGeom>
                <a:avLst/>
                <a:gdLst>
                  <a:gd name="T0" fmla="*/ 4 w 21"/>
                  <a:gd name="T1" fmla="*/ 0 h 23"/>
                  <a:gd name="T2" fmla="*/ 8 w 21"/>
                  <a:gd name="T3" fmla="*/ 2 h 23"/>
                  <a:gd name="T4" fmla="*/ 18 w 21"/>
                  <a:gd name="T5" fmla="*/ 6 h 23"/>
                  <a:gd name="T6" fmla="*/ 21 w 21"/>
                  <a:gd name="T7" fmla="*/ 9 h 23"/>
                  <a:gd name="T8" fmla="*/ 21 w 21"/>
                  <a:gd name="T9" fmla="*/ 11 h 23"/>
                  <a:gd name="T10" fmla="*/ 18 w 21"/>
                  <a:gd name="T11" fmla="*/ 14 h 23"/>
                  <a:gd name="T12" fmla="*/ 20 w 21"/>
                  <a:gd name="T13" fmla="*/ 11 h 23"/>
                  <a:gd name="T14" fmla="*/ 18 w 21"/>
                  <a:gd name="T15" fmla="*/ 9 h 23"/>
                  <a:gd name="T16" fmla="*/ 17 w 21"/>
                  <a:gd name="T17" fmla="*/ 10 h 23"/>
                  <a:gd name="T18" fmla="*/ 17 w 21"/>
                  <a:gd name="T19" fmla="*/ 16 h 23"/>
                  <a:gd name="T20" fmla="*/ 14 w 21"/>
                  <a:gd name="T21" fmla="*/ 18 h 23"/>
                  <a:gd name="T22" fmla="*/ 11 w 21"/>
                  <a:gd name="T23" fmla="*/ 21 h 23"/>
                  <a:gd name="T24" fmla="*/ 8 w 21"/>
                  <a:gd name="T25" fmla="*/ 21 h 23"/>
                  <a:gd name="T26" fmla="*/ 6 w 21"/>
                  <a:gd name="T27" fmla="*/ 23 h 23"/>
                  <a:gd name="T28" fmla="*/ 4 w 21"/>
                  <a:gd name="T29" fmla="*/ 23 h 23"/>
                  <a:gd name="T30" fmla="*/ 4 w 21"/>
                  <a:gd name="T31" fmla="*/ 21 h 23"/>
                  <a:gd name="T32" fmla="*/ 3 w 21"/>
                  <a:gd name="T33" fmla="*/ 20 h 23"/>
                  <a:gd name="T34" fmla="*/ 2 w 21"/>
                  <a:gd name="T35" fmla="*/ 21 h 23"/>
                  <a:gd name="T36" fmla="*/ 2 w 21"/>
                  <a:gd name="T37" fmla="*/ 17 h 23"/>
                  <a:gd name="T38" fmla="*/ 0 w 21"/>
                  <a:gd name="T39" fmla="*/ 14 h 23"/>
                  <a:gd name="T40" fmla="*/ 0 w 21"/>
                  <a:gd name="T41" fmla="*/ 7 h 23"/>
                  <a:gd name="T42" fmla="*/ 2 w 21"/>
                  <a:gd name="T43" fmla="*/ 2 h 23"/>
                  <a:gd name="T44" fmla="*/ 4 w 21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lnTo>
                      <a:pt x="8" y="2"/>
                    </a:lnTo>
                    <a:lnTo>
                      <a:pt x="18" y="6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10"/>
                    </a:lnTo>
                    <a:lnTo>
                      <a:pt x="17" y="16"/>
                    </a:lnTo>
                    <a:lnTo>
                      <a:pt x="14" y="18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0" name="Freeform 251"/>
              <p:cNvSpPr>
                <a:spLocks/>
              </p:cNvSpPr>
              <p:nvPr/>
            </p:nvSpPr>
            <p:spPr bwMode="auto">
              <a:xfrm>
                <a:off x="5098902" y="1801050"/>
                <a:ext cx="8893" cy="4447"/>
              </a:xfrm>
              <a:custGeom>
                <a:avLst/>
                <a:gdLst>
                  <a:gd name="T0" fmla="*/ 1 w 6"/>
                  <a:gd name="T1" fmla="*/ 0 h 3"/>
                  <a:gd name="T2" fmla="*/ 3 w 6"/>
                  <a:gd name="T3" fmla="*/ 0 h 3"/>
                  <a:gd name="T4" fmla="*/ 6 w 6"/>
                  <a:gd name="T5" fmla="*/ 3 h 3"/>
                  <a:gd name="T6" fmla="*/ 4 w 6"/>
                  <a:gd name="T7" fmla="*/ 3 h 3"/>
                  <a:gd name="T8" fmla="*/ 3 w 6"/>
                  <a:gd name="T9" fmla="*/ 3 h 3"/>
                  <a:gd name="T10" fmla="*/ 0 w 6"/>
                  <a:gd name="T11" fmla="*/ 2 h 3"/>
                  <a:gd name="T12" fmla="*/ 1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1" name="Freeform 252"/>
              <p:cNvSpPr>
                <a:spLocks/>
              </p:cNvSpPr>
              <p:nvPr/>
            </p:nvSpPr>
            <p:spPr bwMode="auto">
              <a:xfrm>
                <a:off x="5226370" y="2345014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0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2" name="Freeform 253"/>
              <p:cNvSpPr>
                <a:spLocks/>
              </p:cNvSpPr>
              <p:nvPr/>
            </p:nvSpPr>
            <p:spPr bwMode="auto">
              <a:xfrm>
                <a:off x="5233782" y="2321299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4 w 6"/>
                  <a:gd name="T3" fmla="*/ 2 h 4"/>
                  <a:gd name="T4" fmla="*/ 6 w 6"/>
                  <a:gd name="T5" fmla="*/ 4 h 4"/>
                  <a:gd name="T6" fmla="*/ 3 w 6"/>
                  <a:gd name="T7" fmla="*/ 4 h 4"/>
                  <a:gd name="T8" fmla="*/ 2 w 6"/>
                  <a:gd name="T9" fmla="*/ 3 h 4"/>
                  <a:gd name="T10" fmla="*/ 0 w 6"/>
                  <a:gd name="T11" fmla="*/ 2 h 4"/>
                  <a:gd name="T12" fmla="*/ 2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3" name="Freeform 254"/>
              <p:cNvSpPr>
                <a:spLocks/>
              </p:cNvSpPr>
              <p:nvPr/>
            </p:nvSpPr>
            <p:spPr bwMode="auto">
              <a:xfrm>
                <a:off x="5168565" y="2346496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0 h 3"/>
                  <a:gd name="T4" fmla="*/ 4 w 6"/>
                  <a:gd name="T5" fmla="*/ 1 h 3"/>
                  <a:gd name="T6" fmla="*/ 1 w 6"/>
                  <a:gd name="T7" fmla="*/ 1 h 3"/>
                  <a:gd name="T8" fmla="*/ 1 w 6"/>
                  <a:gd name="T9" fmla="*/ 3 h 3"/>
                  <a:gd name="T10" fmla="*/ 0 w 6"/>
                  <a:gd name="T11" fmla="*/ 3 h 3"/>
                  <a:gd name="T12" fmla="*/ 0 w 6"/>
                  <a:gd name="T13" fmla="*/ 1 h 3"/>
                  <a:gd name="T14" fmla="*/ 3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4" name="Freeform 255"/>
              <p:cNvSpPr>
                <a:spLocks/>
              </p:cNvSpPr>
              <p:nvPr/>
            </p:nvSpPr>
            <p:spPr bwMode="auto">
              <a:xfrm>
                <a:off x="5227853" y="2324263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1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5" name="Freeform 256"/>
              <p:cNvSpPr>
                <a:spLocks/>
              </p:cNvSpPr>
              <p:nvPr/>
            </p:nvSpPr>
            <p:spPr bwMode="auto">
              <a:xfrm>
                <a:off x="5140403" y="2138989"/>
                <a:ext cx="108200" cy="125987"/>
              </a:xfrm>
              <a:custGeom>
                <a:avLst/>
                <a:gdLst>
                  <a:gd name="T0" fmla="*/ 27 w 73"/>
                  <a:gd name="T1" fmla="*/ 2 h 85"/>
                  <a:gd name="T2" fmla="*/ 40 w 73"/>
                  <a:gd name="T3" fmla="*/ 3 h 85"/>
                  <a:gd name="T4" fmla="*/ 34 w 73"/>
                  <a:gd name="T5" fmla="*/ 7 h 85"/>
                  <a:gd name="T6" fmla="*/ 40 w 73"/>
                  <a:gd name="T7" fmla="*/ 9 h 85"/>
                  <a:gd name="T8" fmla="*/ 33 w 73"/>
                  <a:gd name="T9" fmla="*/ 16 h 85"/>
                  <a:gd name="T10" fmla="*/ 36 w 73"/>
                  <a:gd name="T11" fmla="*/ 17 h 85"/>
                  <a:gd name="T12" fmla="*/ 37 w 73"/>
                  <a:gd name="T13" fmla="*/ 21 h 85"/>
                  <a:gd name="T14" fmla="*/ 40 w 73"/>
                  <a:gd name="T15" fmla="*/ 33 h 85"/>
                  <a:gd name="T16" fmla="*/ 45 w 73"/>
                  <a:gd name="T17" fmla="*/ 50 h 85"/>
                  <a:gd name="T18" fmla="*/ 55 w 73"/>
                  <a:gd name="T19" fmla="*/ 61 h 85"/>
                  <a:gd name="T20" fmla="*/ 65 w 73"/>
                  <a:gd name="T21" fmla="*/ 67 h 85"/>
                  <a:gd name="T22" fmla="*/ 70 w 73"/>
                  <a:gd name="T23" fmla="*/ 71 h 85"/>
                  <a:gd name="T24" fmla="*/ 71 w 73"/>
                  <a:gd name="T25" fmla="*/ 75 h 85"/>
                  <a:gd name="T26" fmla="*/ 67 w 73"/>
                  <a:gd name="T27" fmla="*/ 78 h 85"/>
                  <a:gd name="T28" fmla="*/ 70 w 73"/>
                  <a:gd name="T29" fmla="*/ 79 h 85"/>
                  <a:gd name="T30" fmla="*/ 69 w 73"/>
                  <a:gd name="T31" fmla="*/ 85 h 85"/>
                  <a:gd name="T32" fmla="*/ 66 w 73"/>
                  <a:gd name="T33" fmla="*/ 80 h 85"/>
                  <a:gd name="T34" fmla="*/ 62 w 73"/>
                  <a:gd name="T35" fmla="*/ 78 h 85"/>
                  <a:gd name="T36" fmla="*/ 63 w 73"/>
                  <a:gd name="T37" fmla="*/ 83 h 85"/>
                  <a:gd name="T38" fmla="*/ 58 w 73"/>
                  <a:gd name="T39" fmla="*/ 79 h 85"/>
                  <a:gd name="T40" fmla="*/ 55 w 73"/>
                  <a:gd name="T41" fmla="*/ 82 h 85"/>
                  <a:gd name="T42" fmla="*/ 49 w 73"/>
                  <a:gd name="T43" fmla="*/ 76 h 85"/>
                  <a:gd name="T44" fmla="*/ 48 w 73"/>
                  <a:gd name="T45" fmla="*/ 78 h 85"/>
                  <a:gd name="T46" fmla="*/ 49 w 73"/>
                  <a:gd name="T47" fmla="*/ 83 h 85"/>
                  <a:gd name="T48" fmla="*/ 45 w 73"/>
                  <a:gd name="T49" fmla="*/ 78 h 85"/>
                  <a:gd name="T50" fmla="*/ 42 w 73"/>
                  <a:gd name="T51" fmla="*/ 79 h 85"/>
                  <a:gd name="T52" fmla="*/ 34 w 73"/>
                  <a:gd name="T53" fmla="*/ 76 h 85"/>
                  <a:gd name="T54" fmla="*/ 29 w 73"/>
                  <a:gd name="T55" fmla="*/ 74 h 85"/>
                  <a:gd name="T56" fmla="*/ 31 w 73"/>
                  <a:gd name="T57" fmla="*/ 72 h 85"/>
                  <a:gd name="T58" fmla="*/ 31 w 73"/>
                  <a:gd name="T59" fmla="*/ 67 h 85"/>
                  <a:gd name="T60" fmla="*/ 34 w 73"/>
                  <a:gd name="T61" fmla="*/ 64 h 85"/>
                  <a:gd name="T62" fmla="*/ 29 w 73"/>
                  <a:gd name="T63" fmla="*/ 65 h 85"/>
                  <a:gd name="T64" fmla="*/ 23 w 73"/>
                  <a:gd name="T65" fmla="*/ 57 h 85"/>
                  <a:gd name="T66" fmla="*/ 22 w 73"/>
                  <a:gd name="T67" fmla="*/ 57 h 85"/>
                  <a:gd name="T68" fmla="*/ 19 w 73"/>
                  <a:gd name="T69" fmla="*/ 60 h 85"/>
                  <a:gd name="T70" fmla="*/ 16 w 73"/>
                  <a:gd name="T71" fmla="*/ 53 h 85"/>
                  <a:gd name="T72" fmla="*/ 16 w 73"/>
                  <a:gd name="T73" fmla="*/ 54 h 85"/>
                  <a:gd name="T74" fmla="*/ 12 w 73"/>
                  <a:gd name="T75" fmla="*/ 61 h 85"/>
                  <a:gd name="T76" fmla="*/ 5 w 73"/>
                  <a:gd name="T77" fmla="*/ 58 h 85"/>
                  <a:gd name="T78" fmla="*/ 1 w 73"/>
                  <a:gd name="T79" fmla="*/ 51 h 85"/>
                  <a:gd name="T80" fmla="*/ 0 w 73"/>
                  <a:gd name="T81" fmla="*/ 43 h 85"/>
                  <a:gd name="T82" fmla="*/ 7 w 73"/>
                  <a:gd name="T83" fmla="*/ 40 h 85"/>
                  <a:gd name="T84" fmla="*/ 11 w 73"/>
                  <a:gd name="T85" fmla="*/ 40 h 85"/>
                  <a:gd name="T86" fmla="*/ 11 w 73"/>
                  <a:gd name="T87" fmla="*/ 33 h 85"/>
                  <a:gd name="T88" fmla="*/ 12 w 73"/>
                  <a:gd name="T89" fmla="*/ 33 h 85"/>
                  <a:gd name="T90" fmla="*/ 12 w 73"/>
                  <a:gd name="T91" fmla="*/ 27 h 85"/>
                  <a:gd name="T92" fmla="*/ 8 w 73"/>
                  <a:gd name="T93" fmla="*/ 28 h 85"/>
                  <a:gd name="T94" fmla="*/ 11 w 73"/>
                  <a:gd name="T95" fmla="*/ 24 h 85"/>
                  <a:gd name="T96" fmla="*/ 4 w 73"/>
                  <a:gd name="T97" fmla="*/ 25 h 85"/>
                  <a:gd name="T98" fmla="*/ 5 w 73"/>
                  <a:gd name="T99" fmla="*/ 17 h 85"/>
                  <a:gd name="T100" fmla="*/ 11 w 73"/>
                  <a:gd name="T101" fmla="*/ 16 h 85"/>
                  <a:gd name="T102" fmla="*/ 7 w 73"/>
                  <a:gd name="T103" fmla="*/ 11 h 85"/>
                  <a:gd name="T104" fmla="*/ 12 w 73"/>
                  <a:gd name="T105" fmla="*/ 4 h 85"/>
                  <a:gd name="T106" fmla="*/ 22 w 73"/>
                  <a:gd name="T10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" h="85">
                    <a:moveTo>
                      <a:pt x="22" y="0"/>
                    </a:moveTo>
                    <a:lnTo>
                      <a:pt x="25" y="0"/>
                    </a:lnTo>
                    <a:lnTo>
                      <a:pt x="27" y="2"/>
                    </a:lnTo>
                    <a:lnTo>
                      <a:pt x="33" y="2"/>
                    </a:lnTo>
                    <a:lnTo>
                      <a:pt x="38" y="2"/>
                    </a:lnTo>
                    <a:lnTo>
                      <a:pt x="40" y="3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7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40" y="9"/>
                    </a:lnTo>
                    <a:lnTo>
                      <a:pt x="38" y="14"/>
                    </a:lnTo>
                    <a:lnTo>
                      <a:pt x="36" y="16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8" y="18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38" y="29"/>
                    </a:lnTo>
                    <a:lnTo>
                      <a:pt x="40" y="33"/>
                    </a:lnTo>
                    <a:lnTo>
                      <a:pt x="41" y="40"/>
                    </a:lnTo>
                    <a:lnTo>
                      <a:pt x="42" y="45"/>
                    </a:lnTo>
                    <a:lnTo>
                      <a:pt x="45" y="50"/>
                    </a:lnTo>
                    <a:lnTo>
                      <a:pt x="49" y="56"/>
                    </a:lnTo>
                    <a:lnTo>
                      <a:pt x="52" y="61"/>
                    </a:lnTo>
                    <a:lnTo>
                      <a:pt x="55" y="61"/>
                    </a:lnTo>
                    <a:lnTo>
                      <a:pt x="56" y="64"/>
                    </a:lnTo>
                    <a:lnTo>
                      <a:pt x="62" y="67"/>
                    </a:lnTo>
                    <a:lnTo>
                      <a:pt x="65" y="67"/>
                    </a:lnTo>
                    <a:lnTo>
                      <a:pt x="66" y="71"/>
                    </a:lnTo>
                    <a:lnTo>
                      <a:pt x="67" y="71"/>
                    </a:lnTo>
                    <a:lnTo>
                      <a:pt x="70" y="71"/>
                    </a:lnTo>
                    <a:lnTo>
                      <a:pt x="73" y="72"/>
                    </a:lnTo>
                    <a:lnTo>
                      <a:pt x="73" y="74"/>
                    </a:lnTo>
                    <a:lnTo>
                      <a:pt x="71" y="75"/>
                    </a:lnTo>
                    <a:lnTo>
                      <a:pt x="70" y="78"/>
                    </a:lnTo>
                    <a:lnTo>
                      <a:pt x="69" y="78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69" y="79"/>
                    </a:lnTo>
                    <a:lnTo>
                      <a:pt x="70" y="79"/>
                    </a:lnTo>
                    <a:lnTo>
                      <a:pt x="70" y="82"/>
                    </a:lnTo>
                    <a:lnTo>
                      <a:pt x="70" y="83"/>
                    </a:lnTo>
                    <a:lnTo>
                      <a:pt x="69" y="85"/>
                    </a:lnTo>
                    <a:lnTo>
                      <a:pt x="67" y="83"/>
                    </a:lnTo>
                    <a:lnTo>
                      <a:pt x="67" y="80"/>
                    </a:lnTo>
                    <a:lnTo>
                      <a:pt x="66" y="80"/>
                    </a:lnTo>
                    <a:lnTo>
                      <a:pt x="65" y="79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2" y="79"/>
                    </a:lnTo>
                    <a:lnTo>
                      <a:pt x="63" y="82"/>
                    </a:lnTo>
                    <a:lnTo>
                      <a:pt x="63" y="83"/>
                    </a:lnTo>
                    <a:lnTo>
                      <a:pt x="62" y="83"/>
                    </a:lnTo>
                    <a:lnTo>
                      <a:pt x="59" y="82"/>
                    </a:lnTo>
                    <a:lnTo>
                      <a:pt x="58" y="79"/>
                    </a:lnTo>
                    <a:lnTo>
                      <a:pt x="56" y="80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4" y="79"/>
                    </a:lnTo>
                    <a:lnTo>
                      <a:pt x="52" y="78"/>
                    </a:lnTo>
                    <a:lnTo>
                      <a:pt x="49" y="76"/>
                    </a:lnTo>
                    <a:lnTo>
                      <a:pt x="48" y="75"/>
                    </a:lnTo>
                    <a:lnTo>
                      <a:pt x="47" y="76"/>
                    </a:lnTo>
                    <a:lnTo>
                      <a:pt x="48" y="78"/>
                    </a:lnTo>
                    <a:lnTo>
                      <a:pt x="51" y="79"/>
                    </a:lnTo>
                    <a:lnTo>
                      <a:pt x="52" y="82"/>
                    </a:lnTo>
                    <a:lnTo>
                      <a:pt x="49" y="83"/>
                    </a:lnTo>
                    <a:lnTo>
                      <a:pt x="48" y="83"/>
                    </a:lnTo>
                    <a:lnTo>
                      <a:pt x="47" y="82"/>
                    </a:lnTo>
                    <a:lnTo>
                      <a:pt x="45" y="78"/>
                    </a:lnTo>
                    <a:lnTo>
                      <a:pt x="44" y="76"/>
                    </a:lnTo>
                    <a:lnTo>
                      <a:pt x="42" y="76"/>
                    </a:lnTo>
                    <a:lnTo>
                      <a:pt x="42" y="79"/>
                    </a:lnTo>
                    <a:lnTo>
                      <a:pt x="40" y="78"/>
                    </a:lnTo>
                    <a:lnTo>
                      <a:pt x="37" y="78"/>
                    </a:lnTo>
                    <a:lnTo>
                      <a:pt x="34" y="76"/>
                    </a:lnTo>
                    <a:lnTo>
                      <a:pt x="30" y="76"/>
                    </a:lnTo>
                    <a:lnTo>
                      <a:pt x="29" y="75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1" y="74"/>
                    </a:lnTo>
                    <a:lnTo>
                      <a:pt x="31" y="72"/>
                    </a:lnTo>
                    <a:lnTo>
                      <a:pt x="29" y="69"/>
                    </a:lnTo>
                    <a:lnTo>
                      <a:pt x="30" y="68"/>
                    </a:lnTo>
                    <a:lnTo>
                      <a:pt x="31" y="67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6" y="63"/>
                    </a:lnTo>
                    <a:lnTo>
                      <a:pt x="23" y="60"/>
                    </a:lnTo>
                    <a:lnTo>
                      <a:pt x="23" y="57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2" y="57"/>
                    </a:lnTo>
                    <a:lnTo>
                      <a:pt x="22" y="58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8" y="56"/>
                    </a:lnTo>
                    <a:lnTo>
                      <a:pt x="16" y="54"/>
                    </a:lnTo>
                    <a:lnTo>
                      <a:pt x="16" y="53"/>
                    </a:lnTo>
                    <a:lnTo>
                      <a:pt x="18" y="49"/>
                    </a:lnTo>
                    <a:lnTo>
                      <a:pt x="16" y="51"/>
                    </a:lnTo>
                    <a:lnTo>
                      <a:pt x="16" y="54"/>
                    </a:lnTo>
                    <a:lnTo>
                      <a:pt x="16" y="58"/>
                    </a:lnTo>
                    <a:lnTo>
                      <a:pt x="15" y="61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8" y="61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1" y="54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1" y="46"/>
                    </a:lnTo>
                    <a:lnTo>
                      <a:pt x="0" y="43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8" y="40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3"/>
                    </a:lnTo>
                    <a:lnTo>
                      <a:pt x="12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8" y="27"/>
                    </a:lnTo>
                    <a:lnTo>
                      <a:pt x="11" y="24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8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6" name="Freeform 257"/>
              <p:cNvSpPr>
                <a:spLocks/>
              </p:cNvSpPr>
              <p:nvPr/>
            </p:nvSpPr>
            <p:spPr bwMode="auto">
              <a:xfrm>
                <a:off x="5264907" y="2324263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0 h 4"/>
                  <a:gd name="T4" fmla="*/ 5 w 7"/>
                  <a:gd name="T5" fmla="*/ 1 h 4"/>
                  <a:gd name="T6" fmla="*/ 3 w 7"/>
                  <a:gd name="T7" fmla="*/ 2 h 4"/>
                  <a:gd name="T8" fmla="*/ 0 w 7"/>
                  <a:gd name="T9" fmla="*/ 4 h 4"/>
                  <a:gd name="T10" fmla="*/ 0 w 7"/>
                  <a:gd name="T11" fmla="*/ 4 h 4"/>
                  <a:gd name="T12" fmla="*/ 1 w 7"/>
                  <a:gd name="T13" fmla="*/ 1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7" name="Freeform 258"/>
              <p:cNvSpPr>
                <a:spLocks/>
              </p:cNvSpPr>
              <p:nvPr/>
            </p:nvSpPr>
            <p:spPr bwMode="auto">
              <a:xfrm>
                <a:off x="5522808" y="2085630"/>
                <a:ext cx="17786" cy="23715"/>
              </a:xfrm>
              <a:custGeom>
                <a:avLst/>
                <a:gdLst>
                  <a:gd name="T0" fmla="*/ 4 w 12"/>
                  <a:gd name="T1" fmla="*/ 0 h 16"/>
                  <a:gd name="T2" fmla="*/ 6 w 12"/>
                  <a:gd name="T3" fmla="*/ 3 h 16"/>
                  <a:gd name="T4" fmla="*/ 10 w 12"/>
                  <a:gd name="T5" fmla="*/ 6 h 16"/>
                  <a:gd name="T6" fmla="*/ 10 w 12"/>
                  <a:gd name="T7" fmla="*/ 10 h 16"/>
                  <a:gd name="T8" fmla="*/ 12 w 12"/>
                  <a:gd name="T9" fmla="*/ 14 h 16"/>
                  <a:gd name="T10" fmla="*/ 12 w 12"/>
                  <a:gd name="T11" fmla="*/ 16 h 16"/>
                  <a:gd name="T12" fmla="*/ 10 w 12"/>
                  <a:gd name="T13" fmla="*/ 16 h 16"/>
                  <a:gd name="T14" fmla="*/ 7 w 12"/>
                  <a:gd name="T15" fmla="*/ 16 h 16"/>
                  <a:gd name="T16" fmla="*/ 4 w 12"/>
                  <a:gd name="T17" fmla="*/ 16 h 16"/>
                  <a:gd name="T18" fmla="*/ 4 w 12"/>
                  <a:gd name="T19" fmla="*/ 14 h 16"/>
                  <a:gd name="T20" fmla="*/ 0 w 12"/>
                  <a:gd name="T21" fmla="*/ 13 h 16"/>
                  <a:gd name="T22" fmla="*/ 0 w 12"/>
                  <a:gd name="T23" fmla="*/ 11 h 16"/>
                  <a:gd name="T24" fmla="*/ 1 w 12"/>
                  <a:gd name="T25" fmla="*/ 9 h 16"/>
                  <a:gd name="T26" fmla="*/ 3 w 12"/>
                  <a:gd name="T27" fmla="*/ 5 h 16"/>
                  <a:gd name="T28" fmla="*/ 4 w 12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lnTo>
                      <a:pt x="6" y="3"/>
                    </a:lnTo>
                    <a:lnTo>
                      <a:pt x="10" y="6"/>
                    </a:lnTo>
                    <a:lnTo>
                      <a:pt x="10" y="10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8" name="Freeform 259"/>
              <p:cNvSpPr>
                <a:spLocks/>
              </p:cNvSpPr>
              <p:nvPr/>
            </p:nvSpPr>
            <p:spPr bwMode="auto">
              <a:xfrm>
                <a:off x="5073705" y="1763996"/>
                <a:ext cx="25198" cy="29644"/>
              </a:xfrm>
              <a:custGeom>
                <a:avLst/>
                <a:gdLst>
                  <a:gd name="T0" fmla="*/ 6 w 17"/>
                  <a:gd name="T1" fmla="*/ 0 h 20"/>
                  <a:gd name="T2" fmla="*/ 9 w 17"/>
                  <a:gd name="T3" fmla="*/ 3 h 20"/>
                  <a:gd name="T4" fmla="*/ 14 w 17"/>
                  <a:gd name="T5" fmla="*/ 6 h 20"/>
                  <a:gd name="T6" fmla="*/ 16 w 17"/>
                  <a:gd name="T7" fmla="*/ 6 h 20"/>
                  <a:gd name="T8" fmla="*/ 17 w 17"/>
                  <a:gd name="T9" fmla="*/ 7 h 20"/>
                  <a:gd name="T10" fmla="*/ 17 w 17"/>
                  <a:gd name="T11" fmla="*/ 7 h 20"/>
                  <a:gd name="T12" fmla="*/ 16 w 17"/>
                  <a:gd name="T13" fmla="*/ 7 h 20"/>
                  <a:gd name="T14" fmla="*/ 11 w 17"/>
                  <a:gd name="T15" fmla="*/ 10 h 20"/>
                  <a:gd name="T16" fmla="*/ 11 w 17"/>
                  <a:gd name="T17" fmla="*/ 11 h 20"/>
                  <a:gd name="T18" fmla="*/ 10 w 17"/>
                  <a:gd name="T19" fmla="*/ 14 h 20"/>
                  <a:gd name="T20" fmla="*/ 9 w 17"/>
                  <a:gd name="T21" fmla="*/ 16 h 20"/>
                  <a:gd name="T22" fmla="*/ 9 w 17"/>
                  <a:gd name="T23" fmla="*/ 17 h 20"/>
                  <a:gd name="T24" fmla="*/ 10 w 17"/>
                  <a:gd name="T25" fmla="*/ 18 h 20"/>
                  <a:gd name="T26" fmla="*/ 10 w 17"/>
                  <a:gd name="T27" fmla="*/ 20 h 20"/>
                  <a:gd name="T28" fmla="*/ 9 w 17"/>
                  <a:gd name="T29" fmla="*/ 20 h 20"/>
                  <a:gd name="T30" fmla="*/ 6 w 17"/>
                  <a:gd name="T31" fmla="*/ 18 h 20"/>
                  <a:gd name="T32" fmla="*/ 3 w 17"/>
                  <a:gd name="T33" fmla="*/ 14 h 20"/>
                  <a:gd name="T34" fmla="*/ 3 w 17"/>
                  <a:gd name="T35" fmla="*/ 10 h 20"/>
                  <a:gd name="T36" fmla="*/ 0 w 17"/>
                  <a:gd name="T37" fmla="*/ 4 h 20"/>
                  <a:gd name="T38" fmla="*/ 0 w 17"/>
                  <a:gd name="T39" fmla="*/ 3 h 20"/>
                  <a:gd name="T40" fmla="*/ 2 w 17"/>
                  <a:gd name="T41" fmla="*/ 3 h 20"/>
                  <a:gd name="T42" fmla="*/ 5 w 17"/>
                  <a:gd name="T43" fmla="*/ 2 h 20"/>
                  <a:gd name="T44" fmla="*/ 6 w 17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20">
                    <a:moveTo>
                      <a:pt x="6" y="0"/>
                    </a:moveTo>
                    <a:lnTo>
                      <a:pt x="9" y="3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4"/>
                    </a:lnTo>
                    <a:lnTo>
                      <a:pt x="9" y="16"/>
                    </a:lnTo>
                    <a:lnTo>
                      <a:pt x="9" y="17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3" y="14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9" name="Freeform 260"/>
              <p:cNvSpPr>
                <a:spLocks/>
              </p:cNvSpPr>
              <p:nvPr/>
            </p:nvSpPr>
            <p:spPr bwMode="auto">
              <a:xfrm>
                <a:off x="6730793" y="3366242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3 w 6"/>
                  <a:gd name="T5" fmla="*/ 0 h 4"/>
                  <a:gd name="T6" fmla="*/ 6 w 6"/>
                  <a:gd name="T7" fmla="*/ 2 h 4"/>
                  <a:gd name="T8" fmla="*/ 6 w 6"/>
                  <a:gd name="T9" fmla="*/ 4 h 4"/>
                  <a:gd name="T10" fmla="*/ 4 w 6"/>
                  <a:gd name="T11" fmla="*/ 3 h 4"/>
                  <a:gd name="T12" fmla="*/ 2 w 6"/>
                  <a:gd name="T13" fmla="*/ 2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0" name="Freeform 261"/>
              <p:cNvSpPr>
                <a:spLocks/>
              </p:cNvSpPr>
              <p:nvPr/>
            </p:nvSpPr>
            <p:spPr bwMode="auto">
              <a:xfrm>
                <a:off x="6717453" y="3481853"/>
                <a:ext cx="34091" cy="83003"/>
              </a:xfrm>
              <a:custGeom>
                <a:avLst/>
                <a:gdLst>
                  <a:gd name="T0" fmla="*/ 16 w 23"/>
                  <a:gd name="T1" fmla="*/ 0 h 56"/>
                  <a:gd name="T2" fmla="*/ 19 w 23"/>
                  <a:gd name="T3" fmla="*/ 1 h 56"/>
                  <a:gd name="T4" fmla="*/ 20 w 23"/>
                  <a:gd name="T5" fmla="*/ 4 h 56"/>
                  <a:gd name="T6" fmla="*/ 20 w 23"/>
                  <a:gd name="T7" fmla="*/ 4 h 56"/>
                  <a:gd name="T8" fmla="*/ 23 w 23"/>
                  <a:gd name="T9" fmla="*/ 7 h 56"/>
                  <a:gd name="T10" fmla="*/ 23 w 23"/>
                  <a:gd name="T11" fmla="*/ 8 h 56"/>
                  <a:gd name="T12" fmla="*/ 23 w 23"/>
                  <a:gd name="T13" fmla="*/ 8 h 56"/>
                  <a:gd name="T14" fmla="*/ 22 w 23"/>
                  <a:gd name="T15" fmla="*/ 12 h 56"/>
                  <a:gd name="T16" fmla="*/ 22 w 23"/>
                  <a:gd name="T17" fmla="*/ 19 h 56"/>
                  <a:gd name="T18" fmla="*/ 20 w 23"/>
                  <a:gd name="T19" fmla="*/ 22 h 56"/>
                  <a:gd name="T20" fmla="*/ 20 w 23"/>
                  <a:gd name="T21" fmla="*/ 26 h 56"/>
                  <a:gd name="T22" fmla="*/ 20 w 23"/>
                  <a:gd name="T23" fmla="*/ 29 h 56"/>
                  <a:gd name="T24" fmla="*/ 19 w 23"/>
                  <a:gd name="T25" fmla="*/ 34 h 56"/>
                  <a:gd name="T26" fmla="*/ 20 w 23"/>
                  <a:gd name="T27" fmla="*/ 34 h 56"/>
                  <a:gd name="T28" fmla="*/ 20 w 23"/>
                  <a:gd name="T29" fmla="*/ 36 h 56"/>
                  <a:gd name="T30" fmla="*/ 19 w 23"/>
                  <a:gd name="T31" fmla="*/ 38 h 56"/>
                  <a:gd name="T32" fmla="*/ 16 w 23"/>
                  <a:gd name="T33" fmla="*/ 44 h 56"/>
                  <a:gd name="T34" fmla="*/ 13 w 23"/>
                  <a:gd name="T35" fmla="*/ 47 h 56"/>
                  <a:gd name="T36" fmla="*/ 15 w 23"/>
                  <a:gd name="T37" fmla="*/ 51 h 56"/>
                  <a:gd name="T38" fmla="*/ 15 w 23"/>
                  <a:gd name="T39" fmla="*/ 54 h 56"/>
                  <a:gd name="T40" fmla="*/ 15 w 23"/>
                  <a:gd name="T41" fmla="*/ 56 h 56"/>
                  <a:gd name="T42" fmla="*/ 13 w 23"/>
                  <a:gd name="T43" fmla="*/ 56 h 56"/>
                  <a:gd name="T44" fmla="*/ 12 w 23"/>
                  <a:gd name="T45" fmla="*/ 56 h 56"/>
                  <a:gd name="T46" fmla="*/ 11 w 23"/>
                  <a:gd name="T47" fmla="*/ 54 h 56"/>
                  <a:gd name="T48" fmla="*/ 12 w 23"/>
                  <a:gd name="T49" fmla="*/ 51 h 56"/>
                  <a:gd name="T50" fmla="*/ 9 w 23"/>
                  <a:gd name="T51" fmla="*/ 48 h 56"/>
                  <a:gd name="T52" fmla="*/ 7 w 23"/>
                  <a:gd name="T53" fmla="*/ 47 h 56"/>
                  <a:gd name="T54" fmla="*/ 5 w 23"/>
                  <a:gd name="T55" fmla="*/ 45 h 56"/>
                  <a:gd name="T56" fmla="*/ 4 w 23"/>
                  <a:gd name="T57" fmla="*/ 45 h 56"/>
                  <a:gd name="T58" fmla="*/ 2 w 23"/>
                  <a:gd name="T59" fmla="*/ 43 h 56"/>
                  <a:gd name="T60" fmla="*/ 2 w 23"/>
                  <a:gd name="T61" fmla="*/ 41 h 56"/>
                  <a:gd name="T62" fmla="*/ 4 w 23"/>
                  <a:gd name="T63" fmla="*/ 41 h 56"/>
                  <a:gd name="T64" fmla="*/ 2 w 23"/>
                  <a:gd name="T65" fmla="*/ 40 h 56"/>
                  <a:gd name="T66" fmla="*/ 1 w 23"/>
                  <a:gd name="T67" fmla="*/ 38 h 56"/>
                  <a:gd name="T68" fmla="*/ 1 w 23"/>
                  <a:gd name="T69" fmla="*/ 33 h 56"/>
                  <a:gd name="T70" fmla="*/ 1 w 23"/>
                  <a:gd name="T71" fmla="*/ 29 h 56"/>
                  <a:gd name="T72" fmla="*/ 0 w 23"/>
                  <a:gd name="T73" fmla="*/ 27 h 56"/>
                  <a:gd name="T74" fmla="*/ 1 w 23"/>
                  <a:gd name="T75" fmla="*/ 26 h 56"/>
                  <a:gd name="T76" fmla="*/ 2 w 23"/>
                  <a:gd name="T77" fmla="*/ 20 h 56"/>
                  <a:gd name="T78" fmla="*/ 5 w 23"/>
                  <a:gd name="T79" fmla="*/ 16 h 56"/>
                  <a:gd name="T80" fmla="*/ 7 w 23"/>
                  <a:gd name="T81" fmla="*/ 15 h 56"/>
                  <a:gd name="T82" fmla="*/ 7 w 23"/>
                  <a:gd name="T83" fmla="*/ 14 h 56"/>
                  <a:gd name="T84" fmla="*/ 7 w 23"/>
                  <a:gd name="T85" fmla="*/ 12 h 56"/>
                  <a:gd name="T86" fmla="*/ 9 w 23"/>
                  <a:gd name="T87" fmla="*/ 7 h 56"/>
                  <a:gd name="T88" fmla="*/ 12 w 23"/>
                  <a:gd name="T89" fmla="*/ 4 h 56"/>
                  <a:gd name="T90" fmla="*/ 15 w 23"/>
                  <a:gd name="T91" fmla="*/ 2 h 56"/>
                  <a:gd name="T92" fmla="*/ 13 w 23"/>
                  <a:gd name="T93" fmla="*/ 1 h 56"/>
                  <a:gd name="T94" fmla="*/ 16 w 23"/>
                  <a:gd name="T9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" h="56">
                    <a:moveTo>
                      <a:pt x="16" y="0"/>
                    </a:moveTo>
                    <a:lnTo>
                      <a:pt x="19" y="1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2" y="12"/>
                    </a:lnTo>
                    <a:lnTo>
                      <a:pt x="22" y="19"/>
                    </a:lnTo>
                    <a:lnTo>
                      <a:pt x="20" y="22"/>
                    </a:lnTo>
                    <a:lnTo>
                      <a:pt x="20" y="26"/>
                    </a:lnTo>
                    <a:lnTo>
                      <a:pt x="20" y="29"/>
                    </a:lnTo>
                    <a:lnTo>
                      <a:pt x="19" y="34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19" y="38"/>
                    </a:lnTo>
                    <a:lnTo>
                      <a:pt x="16" y="44"/>
                    </a:lnTo>
                    <a:lnTo>
                      <a:pt x="13" y="47"/>
                    </a:lnTo>
                    <a:lnTo>
                      <a:pt x="15" y="51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9" y="48"/>
                    </a:lnTo>
                    <a:lnTo>
                      <a:pt x="7" y="47"/>
                    </a:lnTo>
                    <a:lnTo>
                      <a:pt x="5" y="45"/>
                    </a:lnTo>
                    <a:lnTo>
                      <a:pt x="4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1" y="33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2" y="20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1" name="Freeform 262"/>
              <p:cNvSpPr>
                <a:spLocks noEditPoints="1"/>
              </p:cNvSpPr>
              <p:nvPr/>
            </p:nvSpPr>
            <p:spPr bwMode="auto">
              <a:xfrm>
                <a:off x="5647312" y="2705185"/>
                <a:ext cx="1202056" cy="899689"/>
              </a:xfrm>
              <a:custGeom>
                <a:avLst/>
                <a:gdLst>
                  <a:gd name="T0" fmla="*/ 648 w 811"/>
                  <a:gd name="T1" fmla="*/ 5 h 607"/>
                  <a:gd name="T2" fmla="*/ 671 w 811"/>
                  <a:gd name="T3" fmla="*/ 18 h 607"/>
                  <a:gd name="T4" fmla="*/ 697 w 811"/>
                  <a:gd name="T5" fmla="*/ 55 h 607"/>
                  <a:gd name="T6" fmla="*/ 726 w 811"/>
                  <a:gd name="T7" fmla="*/ 79 h 607"/>
                  <a:gd name="T8" fmla="*/ 753 w 811"/>
                  <a:gd name="T9" fmla="*/ 87 h 607"/>
                  <a:gd name="T10" fmla="*/ 777 w 811"/>
                  <a:gd name="T11" fmla="*/ 112 h 607"/>
                  <a:gd name="T12" fmla="*/ 806 w 811"/>
                  <a:gd name="T13" fmla="*/ 101 h 607"/>
                  <a:gd name="T14" fmla="*/ 810 w 811"/>
                  <a:gd name="T15" fmla="*/ 137 h 607"/>
                  <a:gd name="T16" fmla="*/ 793 w 811"/>
                  <a:gd name="T17" fmla="*/ 160 h 607"/>
                  <a:gd name="T18" fmla="*/ 792 w 811"/>
                  <a:gd name="T19" fmla="*/ 207 h 607"/>
                  <a:gd name="T20" fmla="*/ 766 w 811"/>
                  <a:gd name="T21" fmla="*/ 232 h 607"/>
                  <a:gd name="T22" fmla="*/ 723 w 811"/>
                  <a:gd name="T23" fmla="*/ 276 h 607"/>
                  <a:gd name="T24" fmla="*/ 697 w 811"/>
                  <a:gd name="T25" fmla="*/ 289 h 607"/>
                  <a:gd name="T26" fmla="*/ 683 w 811"/>
                  <a:gd name="T27" fmla="*/ 256 h 607"/>
                  <a:gd name="T28" fmla="*/ 644 w 811"/>
                  <a:gd name="T29" fmla="*/ 298 h 607"/>
                  <a:gd name="T30" fmla="*/ 677 w 811"/>
                  <a:gd name="T31" fmla="*/ 323 h 607"/>
                  <a:gd name="T32" fmla="*/ 713 w 811"/>
                  <a:gd name="T33" fmla="*/ 326 h 607"/>
                  <a:gd name="T34" fmla="*/ 687 w 811"/>
                  <a:gd name="T35" fmla="*/ 351 h 607"/>
                  <a:gd name="T36" fmla="*/ 719 w 811"/>
                  <a:gd name="T37" fmla="*/ 410 h 607"/>
                  <a:gd name="T38" fmla="*/ 687 w 811"/>
                  <a:gd name="T39" fmla="*/ 415 h 607"/>
                  <a:gd name="T40" fmla="*/ 705 w 811"/>
                  <a:gd name="T41" fmla="*/ 449 h 607"/>
                  <a:gd name="T42" fmla="*/ 734 w 811"/>
                  <a:gd name="T43" fmla="*/ 462 h 607"/>
                  <a:gd name="T44" fmla="*/ 727 w 811"/>
                  <a:gd name="T45" fmla="*/ 481 h 607"/>
                  <a:gd name="T46" fmla="*/ 709 w 811"/>
                  <a:gd name="T47" fmla="*/ 502 h 607"/>
                  <a:gd name="T48" fmla="*/ 711 w 811"/>
                  <a:gd name="T49" fmla="*/ 526 h 607"/>
                  <a:gd name="T50" fmla="*/ 701 w 811"/>
                  <a:gd name="T51" fmla="*/ 540 h 607"/>
                  <a:gd name="T52" fmla="*/ 677 w 811"/>
                  <a:gd name="T53" fmla="*/ 554 h 607"/>
                  <a:gd name="T54" fmla="*/ 651 w 811"/>
                  <a:gd name="T55" fmla="*/ 569 h 607"/>
                  <a:gd name="T56" fmla="*/ 626 w 811"/>
                  <a:gd name="T57" fmla="*/ 583 h 607"/>
                  <a:gd name="T58" fmla="*/ 599 w 811"/>
                  <a:gd name="T59" fmla="*/ 593 h 607"/>
                  <a:gd name="T60" fmla="*/ 592 w 811"/>
                  <a:gd name="T61" fmla="*/ 589 h 607"/>
                  <a:gd name="T62" fmla="*/ 549 w 811"/>
                  <a:gd name="T63" fmla="*/ 578 h 607"/>
                  <a:gd name="T64" fmla="*/ 506 w 811"/>
                  <a:gd name="T65" fmla="*/ 573 h 607"/>
                  <a:gd name="T66" fmla="*/ 477 w 811"/>
                  <a:gd name="T67" fmla="*/ 590 h 607"/>
                  <a:gd name="T68" fmla="*/ 449 w 811"/>
                  <a:gd name="T69" fmla="*/ 565 h 607"/>
                  <a:gd name="T70" fmla="*/ 430 w 811"/>
                  <a:gd name="T71" fmla="*/ 531 h 607"/>
                  <a:gd name="T72" fmla="*/ 404 w 811"/>
                  <a:gd name="T73" fmla="*/ 486 h 607"/>
                  <a:gd name="T74" fmla="*/ 362 w 811"/>
                  <a:gd name="T75" fmla="*/ 484 h 607"/>
                  <a:gd name="T76" fmla="*/ 303 w 811"/>
                  <a:gd name="T77" fmla="*/ 497 h 607"/>
                  <a:gd name="T78" fmla="*/ 242 w 811"/>
                  <a:gd name="T79" fmla="*/ 481 h 607"/>
                  <a:gd name="T80" fmla="*/ 192 w 811"/>
                  <a:gd name="T81" fmla="*/ 462 h 607"/>
                  <a:gd name="T82" fmla="*/ 168 w 811"/>
                  <a:gd name="T83" fmla="*/ 426 h 607"/>
                  <a:gd name="T84" fmla="*/ 109 w 811"/>
                  <a:gd name="T85" fmla="*/ 352 h 607"/>
                  <a:gd name="T86" fmla="*/ 60 w 811"/>
                  <a:gd name="T87" fmla="*/ 365 h 607"/>
                  <a:gd name="T88" fmla="*/ 32 w 811"/>
                  <a:gd name="T89" fmla="*/ 351 h 607"/>
                  <a:gd name="T90" fmla="*/ 6 w 811"/>
                  <a:gd name="T91" fmla="*/ 326 h 607"/>
                  <a:gd name="T92" fmla="*/ 53 w 811"/>
                  <a:gd name="T93" fmla="*/ 290 h 607"/>
                  <a:gd name="T94" fmla="*/ 65 w 811"/>
                  <a:gd name="T95" fmla="*/ 257 h 607"/>
                  <a:gd name="T96" fmla="*/ 154 w 811"/>
                  <a:gd name="T97" fmla="*/ 257 h 607"/>
                  <a:gd name="T98" fmla="*/ 151 w 811"/>
                  <a:gd name="T99" fmla="*/ 214 h 607"/>
                  <a:gd name="T100" fmla="*/ 191 w 811"/>
                  <a:gd name="T101" fmla="*/ 178 h 607"/>
                  <a:gd name="T102" fmla="*/ 219 w 811"/>
                  <a:gd name="T103" fmla="*/ 139 h 607"/>
                  <a:gd name="T104" fmla="*/ 249 w 811"/>
                  <a:gd name="T105" fmla="*/ 159 h 607"/>
                  <a:gd name="T106" fmla="*/ 270 w 811"/>
                  <a:gd name="T107" fmla="*/ 196 h 607"/>
                  <a:gd name="T108" fmla="*/ 340 w 811"/>
                  <a:gd name="T109" fmla="*/ 224 h 607"/>
                  <a:gd name="T110" fmla="*/ 447 w 811"/>
                  <a:gd name="T111" fmla="*/ 254 h 607"/>
                  <a:gd name="T112" fmla="*/ 543 w 811"/>
                  <a:gd name="T113" fmla="*/ 215 h 607"/>
                  <a:gd name="T114" fmla="*/ 578 w 811"/>
                  <a:gd name="T115" fmla="*/ 177 h 607"/>
                  <a:gd name="T116" fmla="*/ 625 w 811"/>
                  <a:gd name="T117" fmla="*/ 149 h 607"/>
                  <a:gd name="T118" fmla="*/ 571 w 811"/>
                  <a:gd name="T119" fmla="*/ 113 h 607"/>
                  <a:gd name="T120" fmla="*/ 599 w 811"/>
                  <a:gd name="T121" fmla="*/ 62 h 607"/>
                  <a:gd name="T122" fmla="*/ 590 w 811"/>
                  <a:gd name="T123" fmla="*/ 23 h 607"/>
                  <a:gd name="T124" fmla="*/ 626 w 811"/>
                  <a:gd name="T125" fmla="*/ 0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11" h="607">
                    <a:moveTo>
                      <a:pt x="477" y="590"/>
                    </a:moveTo>
                    <a:lnTo>
                      <a:pt x="477" y="590"/>
                    </a:lnTo>
                    <a:lnTo>
                      <a:pt x="474" y="591"/>
                    </a:lnTo>
                    <a:lnTo>
                      <a:pt x="477" y="590"/>
                    </a:lnTo>
                    <a:close/>
                    <a:moveTo>
                      <a:pt x="489" y="576"/>
                    </a:moveTo>
                    <a:lnTo>
                      <a:pt x="491" y="578"/>
                    </a:lnTo>
                    <a:lnTo>
                      <a:pt x="489" y="576"/>
                    </a:lnTo>
                    <a:lnTo>
                      <a:pt x="489" y="576"/>
                    </a:lnTo>
                    <a:close/>
                    <a:moveTo>
                      <a:pt x="32" y="268"/>
                    </a:moveTo>
                    <a:lnTo>
                      <a:pt x="33" y="268"/>
                    </a:lnTo>
                    <a:lnTo>
                      <a:pt x="33" y="268"/>
                    </a:lnTo>
                    <a:lnTo>
                      <a:pt x="32" y="268"/>
                    </a:lnTo>
                    <a:close/>
                    <a:moveTo>
                      <a:pt x="628" y="0"/>
                    </a:moveTo>
                    <a:lnTo>
                      <a:pt x="629" y="0"/>
                    </a:lnTo>
                    <a:lnTo>
                      <a:pt x="632" y="0"/>
                    </a:lnTo>
                    <a:lnTo>
                      <a:pt x="633" y="1"/>
                    </a:lnTo>
                    <a:lnTo>
                      <a:pt x="637" y="1"/>
                    </a:lnTo>
                    <a:lnTo>
                      <a:pt x="639" y="3"/>
                    </a:lnTo>
                    <a:lnTo>
                      <a:pt x="639" y="4"/>
                    </a:lnTo>
                    <a:lnTo>
                      <a:pt x="643" y="4"/>
                    </a:lnTo>
                    <a:lnTo>
                      <a:pt x="644" y="4"/>
                    </a:lnTo>
                    <a:lnTo>
                      <a:pt x="646" y="4"/>
                    </a:lnTo>
                    <a:lnTo>
                      <a:pt x="647" y="5"/>
                    </a:lnTo>
                    <a:lnTo>
                      <a:pt x="648" y="5"/>
                    </a:lnTo>
                    <a:lnTo>
                      <a:pt x="648" y="4"/>
                    </a:lnTo>
                    <a:lnTo>
                      <a:pt x="650" y="3"/>
                    </a:lnTo>
                    <a:lnTo>
                      <a:pt x="651" y="3"/>
                    </a:lnTo>
                    <a:lnTo>
                      <a:pt x="653" y="3"/>
                    </a:lnTo>
                    <a:lnTo>
                      <a:pt x="654" y="3"/>
                    </a:lnTo>
                    <a:lnTo>
                      <a:pt x="655" y="4"/>
                    </a:lnTo>
                    <a:lnTo>
                      <a:pt x="657" y="4"/>
                    </a:lnTo>
                    <a:lnTo>
                      <a:pt x="658" y="5"/>
                    </a:lnTo>
                    <a:lnTo>
                      <a:pt x="658" y="5"/>
                    </a:lnTo>
                    <a:lnTo>
                      <a:pt x="658" y="7"/>
                    </a:lnTo>
                    <a:lnTo>
                      <a:pt x="659" y="8"/>
                    </a:lnTo>
                    <a:lnTo>
                      <a:pt x="661" y="8"/>
                    </a:lnTo>
                    <a:lnTo>
                      <a:pt x="661" y="10"/>
                    </a:lnTo>
                    <a:lnTo>
                      <a:pt x="662" y="8"/>
                    </a:lnTo>
                    <a:lnTo>
                      <a:pt x="664" y="10"/>
                    </a:lnTo>
                    <a:lnTo>
                      <a:pt x="665" y="11"/>
                    </a:lnTo>
                    <a:lnTo>
                      <a:pt x="664" y="11"/>
                    </a:lnTo>
                    <a:lnTo>
                      <a:pt x="665" y="12"/>
                    </a:lnTo>
                    <a:lnTo>
                      <a:pt x="666" y="14"/>
                    </a:lnTo>
                    <a:lnTo>
                      <a:pt x="668" y="14"/>
                    </a:lnTo>
                    <a:lnTo>
                      <a:pt x="669" y="14"/>
                    </a:lnTo>
                    <a:lnTo>
                      <a:pt x="669" y="15"/>
                    </a:lnTo>
                    <a:lnTo>
                      <a:pt x="671" y="16"/>
                    </a:lnTo>
                    <a:lnTo>
                      <a:pt x="671" y="18"/>
                    </a:lnTo>
                    <a:lnTo>
                      <a:pt x="671" y="19"/>
                    </a:lnTo>
                    <a:lnTo>
                      <a:pt x="672" y="21"/>
                    </a:lnTo>
                    <a:lnTo>
                      <a:pt x="672" y="22"/>
                    </a:lnTo>
                    <a:lnTo>
                      <a:pt x="672" y="23"/>
                    </a:lnTo>
                    <a:lnTo>
                      <a:pt x="676" y="23"/>
                    </a:lnTo>
                    <a:lnTo>
                      <a:pt x="676" y="25"/>
                    </a:lnTo>
                    <a:lnTo>
                      <a:pt x="676" y="26"/>
                    </a:lnTo>
                    <a:lnTo>
                      <a:pt x="676" y="27"/>
                    </a:lnTo>
                    <a:lnTo>
                      <a:pt x="679" y="30"/>
                    </a:lnTo>
                    <a:lnTo>
                      <a:pt x="680" y="32"/>
                    </a:lnTo>
                    <a:lnTo>
                      <a:pt x="682" y="34"/>
                    </a:lnTo>
                    <a:lnTo>
                      <a:pt x="682" y="36"/>
                    </a:lnTo>
                    <a:lnTo>
                      <a:pt x="683" y="37"/>
                    </a:lnTo>
                    <a:lnTo>
                      <a:pt x="684" y="39"/>
                    </a:lnTo>
                    <a:lnTo>
                      <a:pt x="686" y="40"/>
                    </a:lnTo>
                    <a:lnTo>
                      <a:pt x="686" y="41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7" y="43"/>
                    </a:lnTo>
                    <a:lnTo>
                      <a:pt x="688" y="44"/>
                    </a:lnTo>
                    <a:lnTo>
                      <a:pt x="688" y="45"/>
                    </a:lnTo>
                    <a:lnTo>
                      <a:pt x="691" y="50"/>
                    </a:lnTo>
                    <a:lnTo>
                      <a:pt x="697" y="52"/>
                    </a:lnTo>
                    <a:lnTo>
                      <a:pt x="697" y="55"/>
                    </a:lnTo>
                    <a:lnTo>
                      <a:pt x="698" y="58"/>
                    </a:lnTo>
                    <a:lnTo>
                      <a:pt x="698" y="58"/>
                    </a:lnTo>
                    <a:lnTo>
                      <a:pt x="698" y="61"/>
                    </a:lnTo>
                    <a:lnTo>
                      <a:pt x="700" y="62"/>
                    </a:lnTo>
                    <a:lnTo>
                      <a:pt x="701" y="62"/>
                    </a:lnTo>
                    <a:lnTo>
                      <a:pt x="702" y="65"/>
                    </a:lnTo>
                    <a:lnTo>
                      <a:pt x="702" y="66"/>
                    </a:lnTo>
                    <a:lnTo>
                      <a:pt x="704" y="69"/>
                    </a:lnTo>
                    <a:lnTo>
                      <a:pt x="706" y="72"/>
                    </a:lnTo>
                    <a:lnTo>
                      <a:pt x="708" y="73"/>
                    </a:lnTo>
                    <a:lnTo>
                      <a:pt x="709" y="74"/>
                    </a:lnTo>
                    <a:lnTo>
                      <a:pt x="711" y="74"/>
                    </a:lnTo>
                    <a:lnTo>
                      <a:pt x="712" y="74"/>
                    </a:lnTo>
                    <a:lnTo>
                      <a:pt x="713" y="74"/>
                    </a:lnTo>
                    <a:lnTo>
                      <a:pt x="715" y="74"/>
                    </a:lnTo>
                    <a:lnTo>
                      <a:pt x="717" y="74"/>
                    </a:lnTo>
                    <a:lnTo>
                      <a:pt x="719" y="73"/>
                    </a:lnTo>
                    <a:lnTo>
                      <a:pt x="720" y="73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3" y="77"/>
                    </a:lnTo>
                    <a:lnTo>
                      <a:pt x="724" y="77"/>
                    </a:lnTo>
                    <a:lnTo>
                      <a:pt x="726" y="79"/>
                    </a:lnTo>
                    <a:lnTo>
                      <a:pt x="727" y="80"/>
                    </a:lnTo>
                    <a:lnTo>
                      <a:pt x="727" y="79"/>
                    </a:lnTo>
                    <a:lnTo>
                      <a:pt x="729" y="77"/>
                    </a:lnTo>
                    <a:lnTo>
                      <a:pt x="730" y="79"/>
                    </a:lnTo>
                    <a:lnTo>
                      <a:pt x="731" y="77"/>
                    </a:lnTo>
                    <a:lnTo>
                      <a:pt x="733" y="76"/>
                    </a:lnTo>
                    <a:lnTo>
                      <a:pt x="733" y="77"/>
                    </a:lnTo>
                    <a:lnTo>
                      <a:pt x="734" y="79"/>
                    </a:lnTo>
                    <a:lnTo>
                      <a:pt x="735" y="80"/>
                    </a:lnTo>
                    <a:lnTo>
                      <a:pt x="737" y="80"/>
                    </a:lnTo>
                    <a:lnTo>
                      <a:pt x="737" y="81"/>
                    </a:lnTo>
                    <a:lnTo>
                      <a:pt x="738" y="83"/>
                    </a:lnTo>
                    <a:lnTo>
                      <a:pt x="740" y="83"/>
                    </a:lnTo>
                    <a:lnTo>
                      <a:pt x="741" y="84"/>
                    </a:lnTo>
                    <a:lnTo>
                      <a:pt x="741" y="86"/>
                    </a:lnTo>
                    <a:lnTo>
                      <a:pt x="744" y="87"/>
                    </a:lnTo>
                    <a:lnTo>
                      <a:pt x="744" y="87"/>
                    </a:lnTo>
                    <a:lnTo>
                      <a:pt x="745" y="88"/>
                    </a:lnTo>
                    <a:lnTo>
                      <a:pt x="747" y="88"/>
                    </a:lnTo>
                    <a:lnTo>
                      <a:pt x="749" y="90"/>
                    </a:lnTo>
                    <a:lnTo>
                      <a:pt x="751" y="88"/>
                    </a:lnTo>
                    <a:lnTo>
                      <a:pt x="752" y="88"/>
                    </a:lnTo>
                    <a:lnTo>
                      <a:pt x="753" y="87"/>
                    </a:lnTo>
                    <a:lnTo>
                      <a:pt x="753" y="87"/>
                    </a:lnTo>
                    <a:lnTo>
                      <a:pt x="755" y="88"/>
                    </a:lnTo>
                    <a:lnTo>
                      <a:pt x="755" y="90"/>
                    </a:lnTo>
                    <a:lnTo>
                      <a:pt x="753" y="91"/>
                    </a:lnTo>
                    <a:lnTo>
                      <a:pt x="753" y="92"/>
                    </a:lnTo>
                    <a:lnTo>
                      <a:pt x="753" y="94"/>
                    </a:lnTo>
                    <a:lnTo>
                      <a:pt x="756" y="94"/>
                    </a:lnTo>
                    <a:lnTo>
                      <a:pt x="756" y="97"/>
                    </a:lnTo>
                    <a:lnTo>
                      <a:pt x="758" y="99"/>
                    </a:lnTo>
                    <a:lnTo>
                      <a:pt x="758" y="101"/>
                    </a:lnTo>
                    <a:lnTo>
                      <a:pt x="756" y="102"/>
                    </a:lnTo>
                    <a:lnTo>
                      <a:pt x="756" y="104"/>
                    </a:lnTo>
                    <a:lnTo>
                      <a:pt x="759" y="108"/>
                    </a:lnTo>
                    <a:lnTo>
                      <a:pt x="760" y="108"/>
                    </a:lnTo>
                    <a:lnTo>
                      <a:pt x="762" y="110"/>
                    </a:lnTo>
                    <a:lnTo>
                      <a:pt x="763" y="112"/>
                    </a:lnTo>
                    <a:lnTo>
                      <a:pt x="764" y="112"/>
                    </a:lnTo>
                    <a:lnTo>
                      <a:pt x="767" y="110"/>
                    </a:lnTo>
                    <a:lnTo>
                      <a:pt x="769" y="110"/>
                    </a:lnTo>
                    <a:lnTo>
                      <a:pt x="770" y="112"/>
                    </a:lnTo>
                    <a:lnTo>
                      <a:pt x="770" y="113"/>
                    </a:lnTo>
                    <a:lnTo>
                      <a:pt x="771" y="113"/>
                    </a:lnTo>
                    <a:lnTo>
                      <a:pt x="773" y="112"/>
                    </a:lnTo>
                    <a:lnTo>
                      <a:pt x="776" y="112"/>
                    </a:lnTo>
                    <a:lnTo>
                      <a:pt x="777" y="112"/>
                    </a:lnTo>
                    <a:lnTo>
                      <a:pt x="780" y="110"/>
                    </a:lnTo>
                    <a:lnTo>
                      <a:pt x="781" y="109"/>
                    </a:lnTo>
                    <a:lnTo>
                      <a:pt x="782" y="109"/>
                    </a:lnTo>
                    <a:lnTo>
                      <a:pt x="782" y="108"/>
                    </a:lnTo>
                    <a:lnTo>
                      <a:pt x="784" y="105"/>
                    </a:lnTo>
                    <a:lnTo>
                      <a:pt x="785" y="104"/>
                    </a:lnTo>
                    <a:lnTo>
                      <a:pt x="785" y="102"/>
                    </a:lnTo>
                    <a:lnTo>
                      <a:pt x="787" y="101"/>
                    </a:lnTo>
                    <a:lnTo>
                      <a:pt x="788" y="99"/>
                    </a:lnTo>
                    <a:lnTo>
                      <a:pt x="791" y="99"/>
                    </a:lnTo>
                    <a:lnTo>
                      <a:pt x="791" y="97"/>
                    </a:lnTo>
                    <a:lnTo>
                      <a:pt x="792" y="97"/>
                    </a:lnTo>
                    <a:lnTo>
                      <a:pt x="793" y="97"/>
                    </a:lnTo>
                    <a:lnTo>
                      <a:pt x="793" y="94"/>
                    </a:lnTo>
                    <a:lnTo>
                      <a:pt x="796" y="94"/>
                    </a:lnTo>
                    <a:lnTo>
                      <a:pt x="798" y="92"/>
                    </a:lnTo>
                    <a:lnTo>
                      <a:pt x="799" y="91"/>
                    </a:lnTo>
                    <a:lnTo>
                      <a:pt x="802" y="92"/>
                    </a:lnTo>
                    <a:lnTo>
                      <a:pt x="803" y="94"/>
                    </a:lnTo>
                    <a:lnTo>
                      <a:pt x="806" y="94"/>
                    </a:lnTo>
                    <a:lnTo>
                      <a:pt x="806" y="95"/>
                    </a:lnTo>
                    <a:lnTo>
                      <a:pt x="807" y="98"/>
                    </a:lnTo>
                    <a:lnTo>
                      <a:pt x="806" y="99"/>
                    </a:lnTo>
                    <a:lnTo>
                      <a:pt x="806" y="101"/>
                    </a:lnTo>
                    <a:lnTo>
                      <a:pt x="809" y="102"/>
                    </a:lnTo>
                    <a:lnTo>
                      <a:pt x="809" y="105"/>
                    </a:lnTo>
                    <a:lnTo>
                      <a:pt x="810" y="106"/>
                    </a:lnTo>
                    <a:lnTo>
                      <a:pt x="811" y="106"/>
                    </a:lnTo>
                    <a:lnTo>
                      <a:pt x="811" y="109"/>
                    </a:lnTo>
                    <a:lnTo>
                      <a:pt x="811" y="112"/>
                    </a:lnTo>
                    <a:lnTo>
                      <a:pt x="810" y="113"/>
                    </a:lnTo>
                    <a:lnTo>
                      <a:pt x="809" y="113"/>
                    </a:lnTo>
                    <a:lnTo>
                      <a:pt x="807" y="116"/>
                    </a:lnTo>
                    <a:lnTo>
                      <a:pt x="807" y="116"/>
                    </a:lnTo>
                    <a:lnTo>
                      <a:pt x="807" y="119"/>
                    </a:lnTo>
                    <a:lnTo>
                      <a:pt x="809" y="119"/>
                    </a:lnTo>
                    <a:lnTo>
                      <a:pt x="809" y="121"/>
                    </a:lnTo>
                    <a:lnTo>
                      <a:pt x="807" y="123"/>
                    </a:lnTo>
                    <a:lnTo>
                      <a:pt x="809" y="124"/>
                    </a:lnTo>
                    <a:lnTo>
                      <a:pt x="810" y="126"/>
                    </a:lnTo>
                    <a:lnTo>
                      <a:pt x="810" y="127"/>
                    </a:lnTo>
                    <a:lnTo>
                      <a:pt x="810" y="127"/>
                    </a:lnTo>
                    <a:lnTo>
                      <a:pt x="810" y="128"/>
                    </a:lnTo>
                    <a:lnTo>
                      <a:pt x="810" y="128"/>
                    </a:lnTo>
                    <a:lnTo>
                      <a:pt x="809" y="130"/>
                    </a:lnTo>
                    <a:lnTo>
                      <a:pt x="809" y="133"/>
                    </a:lnTo>
                    <a:lnTo>
                      <a:pt x="810" y="135"/>
                    </a:lnTo>
                    <a:lnTo>
                      <a:pt x="810" y="137"/>
                    </a:lnTo>
                    <a:lnTo>
                      <a:pt x="810" y="138"/>
                    </a:lnTo>
                    <a:lnTo>
                      <a:pt x="809" y="138"/>
                    </a:lnTo>
                    <a:lnTo>
                      <a:pt x="809" y="141"/>
                    </a:lnTo>
                    <a:lnTo>
                      <a:pt x="810" y="142"/>
                    </a:lnTo>
                    <a:lnTo>
                      <a:pt x="810" y="144"/>
                    </a:lnTo>
                    <a:lnTo>
                      <a:pt x="810" y="145"/>
                    </a:lnTo>
                    <a:lnTo>
                      <a:pt x="809" y="145"/>
                    </a:lnTo>
                    <a:lnTo>
                      <a:pt x="809" y="146"/>
                    </a:lnTo>
                    <a:lnTo>
                      <a:pt x="809" y="148"/>
                    </a:lnTo>
                    <a:lnTo>
                      <a:pt x="809" y="149"/>
                    </a:lnTo>
                    <a:lnTo>
                      <a:pt x="809" y="151"/>
                    </a:lnTo>
                    <a:lnTo>
                      <a:pt x="807" y="153"/>
                    </a:lnTo>
                    <a:lnTo>
                      <a:pt x="807" y="155"/>
                    </a:lnTo>
                    <a:lnTo>
                      <a:pt x="809" y="156"/>
                    </a:lnTo>
                    <a:lnTo>
                      <a:pt x="807" y="157"/>
                    </a:lnTo>
                    <a:lnTo>
                      <a:pt x="807" y="159"/>
                    </a:lnTo>
                    <a:lnTo>
                      <a:pt x="809" y="160"/>
                    </a:lnTo>
                    <a:lnTo>
                      <a:pt x="809" y="162"/>
                    </a:lnTo>
                    <a:lnTo>
                      <a:pt x="807" y="163"/>
                    </a:lnTo>
                    <a:lnTo>
                      <a:pt x="806" y="163"/>
                    </a:lnTo>
                    <a:lnTo>
                      <a:pt x="805" y="163"/>
                    </a:lnTo>
                    <a:lnTo>
                      <a:pt x="796" y="162"/>
                    </a:lnTo>
                    <a:lnTo>
                      <a:pt x="795" y="160"/>
                    </a:lnTo>
                    <a:lnTo>
                      <a:pt x="793" y="160"/>
                    </a:lnTo>
                    <a:lnTo>
                      <a:pt x="792" y="160"/>
                    </a:lnTo>
                    <a:lnTo>
                      <a:pt x="789" y="164"/>
                    </a:lnTo>
                    <a:lnTo>
                      <a:pt x="789" y="166"/>
                    </a:lnTo>
                    <a:lnTo>
                      <a:pt x="788" y="167"/>
                    </a:lnTo>
                    <a:lnTo>
                      <a:pt x="787" y="167"/>
                    </a:lnTo>
                    <a:lnTo>
                      <a:pt x="785" y="168"/>
                    </a:lnTo>
                    <a:lnTo>
                      <a:pt x="784" y="170"/>
                    </a:lnTo>
                    <a:lnTo>
                      <a:pt x="785" y="173"/>
                    </a:lnTo>
                    <a:lnTo>
                      <a:pt x="788" y="177"/>
                    </a:lnTo>
                    <a:lnTo>
                      <a:pt x="789" y="178"/>
                    </a:lnTo>
                    <a:lnTo>
                      <a:pt x="789" y="181"/>
                    </a:lnTo>
                    <a:lnTo>
                      <a:pt x="791" y="182"/>
                    </a:lnTo>
                    <a:lnTo>
                      <a:pt x="791" y="185"/>
                    </a:lnTo>
                    <a:lnTo>
                      <a:pt x="792" y="188"/>
                    </a:lnTo>
                    <a:lnTo>
                      <a:pt x="792" y="191"/>
                    </a:lnTo>
                    <a:lnTo>
                      <a:pt x="792" y="195"/>
                    </a:lnTo>
                    <a:lnTo>
                      <a:pt x="793" y="196"/>
                    </a:lnTo>
                    <a:lnTo>
                      <a:pt x="793" y="199"/>
                    </a:lnTo>
                    <a:lnTo>
                      <a:pt x="793" y="200"/>
                    </a:lnTo>
                    <a:lnTo>
                      <a:pt x="793" y="202"/>
                    </a:lnTo>
                    <a:lnTo>
                      <a:pt x="792" y="204"/>
                    </a:lnTo>
                    <a:lnTo>
                      <a:pt x="793" y="206"/>
                    </a:lnTo>
                    <a:lnTo>
                      <a:pt x="793" y="207"/>
                    </a:lnTo>
                    <a:lnTo>
                      <a:pt x="792" y="207"/>
                    </a:lnTo>
                    <a:lnTo>
                      <a:pt x="789" y="207"/>
                    </a:lnTo>
                    <a:lnTo>
                      <a:pt x="788" y="209"/>
                    </a:lnTo>
                    <a:lnTo>
                      <a:pt x="788" y="210"/>
                    </a:lnTo>
                    <a:lnTo>
                      <a:pt x="788" y="211"/>
                    </a:lnTo>
                    <a:lnTo>
                      <a:pt x="789" y="213"/>
                    </a:lnTo>
                    <a:lnTo>
                      <a:pt x="789" y="214"/>
                    </a:lnTo>
                    <a:lnTo>
                      <a:pt x="788" y="214"/>
                    </a:lnTo>
                    <a:lnTo>
                      <a:pt x="788" y="214"/>
                    </a:lnTo>
                    <a:lnTo>
                      <a:pt x="784" y="213"/>
                    </a:lnTo>
                    <a:lnTo>
                      <a:pt x="782" y="211"/>
                    </a:lnTo>
                    <a:lnTo>
                      <a:pt x="782" y="209"/>
                    </a:lnTo>
                    <a:lnTo>
                      <a:pt x="780" y="207"/>
                    </a:lnTo>
                    <a:lnTo>
                      <a:pt x="778" y="207"/>
                    </a:lnTo>
                    <a:lnTo>
                      <a:pt x="778" y="210"/>
                    </a:lnTo>
                    <a:lnTo>
                      <a:pt x="778" y="213"/>
                    </a:lnTo>
                    <a:lnTo>
                      <a:pt x="780" y="215"/>
                    </a:lnTo>
                    <a:lnTo>
                      <a:pt x="778" y="217"/>
                    </a:lnTo>
                    <a:lnTo>
                      <a:pt x="776" y="218"/>
                    </a:lnTo>
                    <a:lnTo>
                      <a:pt x="774" y="221"/>
                    </a:lnTo>
                    <a:lnTo>
                      <a:pt x="774" y="224"/>
                    </a:lnTo>
                    <a:lnTo>
                      <a:pt x="769" y="228"/>
                    </a:lnTo>
                    <a:lnTo>
                      <a:pt x="766" y="228"/>
                    </a:lnTo>
                    <a:lnTo>
                      <a:pt x="763" y="229"/>
                    </a:lnTo>
                    <a:lnTo>
                      <a:pt x="766" y="232"/>
                    </a:lnTo>
                    <a:lnTo>
                      <a:pt x="769" y="235"/>
                    </a:lnTo>
                    <a:lnTo>
                      <a:pt x="769" y="236"/>
                    </a:lnTo>
                    <a:lnTo>
                      <a:pt x="767" y="240"/>
                    </a:lnTo>
                    <a:lnTo>
                      <a:pt x="764" y="239"/>
                    </a:lnTo>
                    <a:lnTo>
                      <a:pt x="759" y="240"/>
                    </a:lnTo>
                    <a:lnTo>
                      <a:pt x="756" y="239"/>
                    </a:lnTo>
                    <a:lnTo>
                      <a:pt x="753" y="239"/>
                    </a:lnTo>
                    <a:lnTo>
                      <a:pt x="752" y="238"/>
                    </a:lnTo>
                    <a:lnTo>
                      <a:pt x="749" y="236"/>
                    </a:lnTo>
                    <a:lnTo>
                      <a:pt x="747" y="233"/>
                    </a:lnTo>
                    <a:lnTo>
                      <a:pt x="744" y="236"/>
                    </a:lnTo>
                    <a:lnTo>
                      <a:pt x="744" y="240"/>
                    </a:lnTo>
                    <a:lnTo>
                      <a:pt x="744" y="242"/>
                    </a:lnTo>
                    <a:lnTo>
                      <a:pt x="744" y="245"/>
                    </a:lnTo>
                    <a:lnTo>
                      <a:pt x="741" y="250"/>
                    </a:lnTo>
                    <a:lnTo>
                      <a:pt x="738" y="251"/>
                    </a:lnTo>
                    <a:lnTo>
                      <a:pt x="737" y="256"/>
                    </a:lnTo>
                    <a:lnTo>
                      <a:pt x="733" y="258"/>
                    </a:lnTo>
                    <a:lnTo>
                      <a:pt x="733" y="261"/>
                    </a:lnTo>
                    <a:lnTo>
                      <a:pt x="731" y="264"/>
                    </a:lnTo>
                    <a:lnTo>
                      <a:pt x="729" y="267"/>
                    </a:lnTo>
                    <a:lnTo>
                      <a:pt x="729" y="275"/>
                    </a:lnTo>
                    <a:lnTo>
                      <a:pt x="727" y="272"/>
                    </a:lnTo>
                    <a:lnTo>
                      <a:pt x="723" y="276"/>
                    </a:lnTo>
                    <a:lnTo>
                      <a:pt x="720" y="276"/>
                    </a:lnTo>
                    <a:lnTo>
                      <a:pt x="719" y="278"/>
                    </a:lnTo>
                    <a:lnTo>
                      <a:pt x="717" y="276"/>
                    </a:lnTo>
                    <a:lnTo>
                      <a:pt x="713" y="279"/>
                    </a:lnTo>
                    <a:lnTo>
                      <a:pt x="711" y="279"/>
                    </a:lnTo>
                    <a:lnTo>
                      <a:pt x="711" y="282"/>
                    </a:lnTo>
                    <a:lnTo>
                      <a:pt x="709" y="280"/>
                    </a:lnTo>
                    <a:lnTo>
                      <a:pt x="704" y="286"/>
                    </a:lnTo>
                    <a:lnTo>
                      <a:pt x="700" y="287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697" y="293"/>
                    </a:lnTo>
                    <a:lnTo>
                      <a:pt x="694" y="297"/>
                    </a:lnTo>
                    <a:lnTo>
                      <a:pt x="693" y="297"/>
                    </a:lnTo>
                    <a:lnTo>
                      <a:pt x="691" y="298"/>
                    </a:lnTo>
                    <a:lnTo>
                      <a:pt x="690" y="298"/>
                    </a:lnTo>
                    <a:lnTo>
                      <a:pt x="690" y="297"/>
                    </a:lnTo>
                    <a:lnTo>
                      <a:pt x="687" y="296"/>
                    </a:lnTo>
                    <a:lnTo>
                      <a:pt x="688" y="293"/>
                    </a:lnTo>
                    <a:lnTo>
                      <a:pt x="691" y="293"/>
                    </a:lnTo>
                    <a:lnTo>
                      <a:pt x="693" y="292"/>
                    </a:lnTo>
                    <a:lnTo>
                      <a:pt x="695" y="292"/>
                    </a:lnTo>
                    <a:lnTo>
                      <a:pt x="695" y="292"/>
                    </a:lnTo>
                    <a:lnTo>
                      <a:pt x="697" y="289"/>
                    </a:lnTo>
                    <a:lnTo>
                      <a:pt x="695" y="289"/>
                    </a:lnTo>
                    <a:lnTo>
                      <a:pt x="694" y="287"/>
                    </a:lnTo>
                    <a:lnTo>
                      <a:pt x="697" y="286"/>
                    </a:lnTo>
                    <a:lnTo>
                      <a:pt x="698" y="283"/>
                    </a:lnTo>
                    <a:lnTo>
                      <a:pt x="695" y="286"/>
                    </a:lnTo>
                    <a:lnTo>
                      <a:pt x="693" y="287"/>
                    </a:lnTo>
                    <a:lnTo>
                      <a:pt x="691" y="286"/>
                    </a:lnTo>
                    <a:lnTo>
                      <a:pt x="691" y="285"/>
                    </a:lnTo>
                    <a:lnTo>
                      <a:pt x="693" y="283"/>
                    </a:lnTo>
                    <a:lnTo>
                      <a:pt x="693" y="282"/>
                    </a:lnTo>
                    <a:lnTo>
                      <a:pt x="690" y="279"/>
                    </a:lnTo>
                    <a:lnTo>
                      <a:pt x="690" y="275"/>
                    </a:lnTo>
                    <a:lnTo>
                      <a:pt x="690" y="275"/>
                    </a:lnTo>
                    <a:lnTo>
                      <a:pt x="693" y="275"/>
                    </a:lnTo>
                    <a:lnTo>
                      <a:pt x="693" y="271"/>
                    </a:lnTo>
                    <a:lnTo>
                      <a:pt x="695" y="268"/>
                    </a:lnTo>
                    <a:lnTo>
                      <a:pt x="695" y="265"/>
                    </a:lnTo>
                    <a:lnTo>
                      <a:pt x="698" y="265"/>
                    </a:lnTo>
                    <a:lnTo>
                      <a:pt x="697" y="262"/>
                    </a:lnTo>
                    <a:lnTo>
                      <a:pt x="691" y="258"/>
                    </a:lnTo>
                    <a:lnTo>
                      <a:pt x="687" y="254"/>
                    </a:lnTo>
                    <a:lnTo>
                      <a:pt x="686" y="257"/>
                    </a:lnTo>
                    <a:lnTo>
                      <a:pt x="684" y="257"/>
                    </a:lnTo>
                    <a:lnTo>
                      <a:pt x="683" y="256"/>
                    </a:lnTo>
                    <a:lnTo>
                      <a:pt x="680" y="256"/>
                    </a:lnTo>
                    <a:lnTo>
                      <a:pt x="679" y="258"/>
                    </a:lnTo>
                    <a:lnTo>
                      <a:pt x="677" y="260"/>
                    </a:lnTo>
                    <a:lnTo>
                      <a:pt x="676" y="262"/>
                    </a:lnTo>
                    <a:lnTo>
                      <a:pt x="673" y="265"/>
                    </a:lnTo>
                    <a:lnTo>
                      <a:pt x="673" y="271"/>
                    </a:lnTo>
                    <a:lnTo>
                      <a:pt x="672" y="271"/>
                    </a:lnTo>
                    <a:lnTo>
                      <a:pt x="671" y="275"/>
                    </a:lnTo>
                    <a:lnTo>
                      <a:pt x="668" y="275"/>
                    </a:lnTo>
                    <a:lnTo>
                      <a:pt x="662" y="278"/>
                    </a:lnTo>
                    <a:lnTo>
                      <a:pt x="661" y="285"/>
                    </a:lnTo>
                    <a:lnTo>
                      <a:pt x="659" y="286"/>
                    </a:lnTo>
                    <a:lnTo>
                      <a:pt x="661" y="286"/>
                    </a:lnTo>
                    <a:lnTo>
                      <a:pt x="661" y="289"/>
                    </a:lnTo>
                    <a:lnTo>
                      <a:pt x="659" y="289"/>
                    </a:lnTo>
                    <a:lnTo>
                      <a:pt x="661" y="290"/>
                    </a:lnTo>
                    <a:lnTo>
                      <a:pt x="659" y="293"/>
                    </a:lnTo>
                    <a:lnTo>
                      <a:pt x="655" y="294"/>
                    </a:lnTo>
                    <a:lnTo>
                      <a:pt x="651" y="294"/>
                    </a:lnTo>
                    <a:lnTo>
                      <a:pt x="646" y="292"/>
                    </a:lnTo>
                    <a:lnTo>
                      <a:pt x="646" y="293"/>
                    </a:lnTo>
                    <a:lnTo>
                      <a:pt x="644" y="294"/>
                    </a:lnTo>
                    <a:lnTo>
                      <a:pt x="644" y="297"/>
                    </a:lnTo>
                    <a:lnTo>
                      <a:pt x="644" y="298"/>
                    </a:lnTo>
                    <a:lnTo>
                      <a:pt x="644" y="300"/>
                    </a:lnTo>
                    <a:lnTo>
                      <a:pt x="643" y="301"/>
                    </a:lnTo>
                    <a:lnTo>
                      <a:pt x="644" y="304"/>
                    </a:lnTo>
                    <a:lnTo>
                      <a:pt x="644" y="307"/>
                    </a:lnTo>
                    <a:lnTo>
                      <a:pt x="647" y="308"/>
                    </a:lnTo>
                    <a:lnTo>
                      <a:pt x="651" y="312"/>
                    </a:lnTo>
                    <a:lnTo>
                      <a:pt x="653" y="314"/>
                    </a:lnTo>
                    <a:lnTo>
                      <a:pt x="654" y="316"/>
                    </a:lnTo>
                    <a:lnTo>
                      <a:pt x="654" y="315"/>
                    </a:lnTo>
                    <a:lnTo>
                      <a:pt x="655" y="316"/>
                    </a:lnTo>
                    <a:lnTo>
                      <a:pt x="657" y="315"/>
                    </a:lnTo>
                    <a:lnTo>
                      <a:pt x="658" y="315"/>
                    </a:lnTo>
                    <a:lnTo>
                      <a:pt x="658" y="316"/>
                    </a:lnTo>
                    <a:lnTo>
                      <a:pt x="659" y="316"/>
                    </a:lnTo>
                    <a:lnTo>
                      <a:pt x="662" y="316"/>
                    </a:lnTo>
                    <a:lnTo>
                      <a:pt x="664" y="318"/>
                    </a:lnTo>
                    <a:lnTo>
                      <a:pt x="664" y="322"/>
                    </a:lnTo>
                    <a:lnTo>
                      <a:pt x="666" y="329"/>
                    </a:lnTo>
                    <a:lnTo>
                      <a:pt x="671" y="329"/>
                    </a:lnTo>
                    <a:lnTo>
                      <a:pt x="673" y="327"/>
                    </a:lnTo>
                    <a:lnTo>
                      <a:pt x="676" y="329"/>
                    </a:lnTo>
                    <a:lnTo>
                      <a:pt x="676" y="327"/>
                    </a:lnTo>
                    <a:lnTo>
                      <a:pt x="679" y="325"/>
                    </a:lnTo>
                    <a:lnTo>
                      <a:pt x="677" y="323"/>
                    </a:lnTo>
                    <a:lnTo>
                      <a:pt x="676" y="323"/>
                    </a:lnTo>
                    <a:lnTo>
                      <a:pt x="680" y="322"/>
                    </a:lnTo>
                    <a:lnTo>
                      <a:pt x="682" y="321"/>
                    </a:lnTo>
                    <a:lnTo>
                      <a:pt x="682" y="318"/>
                    </a:lnTo>
                    <a:lnTo>
                      <a:pt x="680" y="316"/>
                    </a:lnTo>
                    <a:lnTo>
                      <a:pt x="684" y="316"/>
                    </a:lnTo>
                    <a:lnTo>
                      <a:pt x="690" y="314"/>
                    </a:lnTo>
                    <a:lnTo>
                      <a:pt x="691" y="315"/>
                    </a:lnTo>
                    <a:lnTo>
                      <a:pt x="693" y="315"/>
                    </a:lnTo>
                    <a:lnTo>
                      <a:pt x="694" y="318"/>
                    </a:lnTo>
                    <a:lnTo>
                      <a:pt x="695" y="318"/>
                    </a:lnTo>
                    <a:lnTo>
                      <a:pt x="697" y="321"/>
                    </a:lnTo>
                    <a:lnTo>
                      <a:pt x="705" y="319"/>
                    </a:lnTo>
                    <a:lnTo>
                      <a:pt x="706" y="318"/>
                    </a:lnTo>
                    <a:lnTo>
                      <a:pt x="709" y="318"/>
                    </a:lnTo>
                    <a:lnTo>
                      <a:pt x="709" y="319"/>
                    </a:lnTo>
                    <a:lnTo>
                      <a:pt x="713" y="319"/>
                    </a:lnTo>
                    <a:lnTo>
                      <a:pt x="716" y="319"/>
                    </a:lnTo>
                    <a:lnTo>
                      <a:pt x="717" y="319"/>
                    </a:lnTo>
                    <a:lnTo>
                      <a:pt x="715" y="321"/>
                    </a:lnTo>
                    <a:lnTo>
                      <a:pt x="715" y="322"/>
                    </a:lnTo>
                    <a:lnTo>
                      <a:pt x="716" y="325"/>
                    </a:lnTo>
                    <a:lnTo>
                      <a:pt x="715" y="325"/>
                    </a:lnTo>
                    <a:lnTo>
                      <a:pt x="713" y="326"/>
                    </a:lnTo>
                    <a:lnTo>
                      <a:pt x="713" y="329"/>
                    </a:lnTo>
                    <a:lnTo>
                      <a:pt x="716" y="329"/>
                    </a:lnTo>
                    <a:lnTo>
                      <a:pt x="716" y="330"/>
                    </a:lnTo>
                    <a:lnTo>
                      <a:pt x="713" y="333"/>
                    </a:lnTo>
                    <a:lnTo>
                      <a:pt x="709" y="332"/>
                    </a:lnTo>
                    <a:lnTo>
                      <a:pt x="709" y="330"/>
                    </a:lnTo>
                    <a:lnTo>
                      <a:pt x="708" y="332"/>
                    </a:lnTo>
                    <a:lnTo>
                      <a:pt x="706" y="329"/>
                    </a:lnTo>
                    <a:lnTo>
                      <a:pt x="704" y="333"/>
                    </a:lnTo>
                    <a:lnTo>
                      <a:pt x="702" y="333"/>
                    </a:lnTo>
                    <a:lnTo>
                      <a:pt x="700" y="336"/>
                    </a:lnTo>
                    <a:lnTo>
                      <a:pt x="698" y="336"/>
                    </a:lnTo>
                    <a:lnTo>
                      <a:pt x="697" y="337"/>
                    </a:lnTo>
                    <a:lnTo>
                      <a:pt x="695" y="334"/>
                    </a:lnTo>
                    <a:lnTo>
                      <a:pt x="691" y="336"/>
                    </a:lnTo>
                    <a:lnTo>
                      <a:pt x="695" y="337"/>
                    </a:lnTo>
                    <a:lnTo>
                      <a:pt x="695" y="340"/>
                    </a:lnTo>
                    <a:lnTo>
                      <a:pt x="691" y="340"/>
                    </a:lnTo>
                    <a:lnTo>
                      <a:pt x="691" y="343"/>
                    </a:lnTo>
                    <a:lnTo>
                      <a:pt x="688" y="343"/>
                    </a:lnTo>
                    <a:lnTo>
                      <a:pt x="686" y="345"/>
                    </a:lnTo>
                    <a:lnTo>
                      <a:pt x="687" y="347"/>
                    </a:lnTo>
                    <a:lnTo>
                      <a:pt x="690" y="348"/>
                    </a:lnTo>
                    <a:lnTo>
                      <a:pt x="687" y="351"/>
                    </a:lnTo>
                    <a:lnTo>
                      <a:pt x="686" y="350"/>
                    </a:lnTo>
                    <a:lnTo>
                      <a:pt x="683" y="354"/>
                    </a:lnTo>
                    <a:lnTo>
                      <a:pt x="682" y="355"/>
                    </a:lnTo>
                    <a:lnTo>
                      <a:pt x="680" y="354"/>
                    </a:lnTo>
                    <a:lnTo>
                      <a:pt x="680" y="358"/>
                    </a:lnTo>
                    <a:lnTo>
                      <a:pt x="682" y="361"/>
                    </a:lnTo>
                    <a:lnTo>
                      <a:pt x="680" y="365"/>
                    </a:lnTo>
                    <a:lnTo>
                      <a:pt x="680" y="372"/>
                    </a:lnTo>
                    <a:lnTo>
                      <a:pt x="682" y="372"/>
                    </a:lnTo>
                    <a:lnTo>
                      <a:pt x="687" y="374"/>
                    </a:lnTo>
                    <a:lnTo>
                      <a:pt x="687" y="377"/>
                    </a:lnTo>
                    <a:lnTo>
                      <a:pt x="690" y="376"/>
                    </a:lnTo>
                    <a:lnTo>
                      <a:pt x="697" y="380"/>
                    </a:lnTo>
                    <a:lnTo>
                      <a:pt x="701" y="388"/>
                    </a:lnTo>
                    <a:lnTo>
                      <a:pt x="702" y="388"/>
                    </a:lnTo>
                    <a:lnTo>
                      <a:pt x="701" y="391"/>
                    </a:lnTo>
                    <a:lnTo>
                      <a:pt x="704" y="392"/>
                    </a:lnTo>
                    <a:lnTo>
                      <a:pt x="704" y="395"/>
                    </a:lnTo>
                    <a:lnTo>
                      <a:pt x="708" y="399"/>
                    </a:lnTo>
                    <a:lnTo>
                      <a:pt x="708" y="403"/>
                    </a:lnTo>
                    <a:lnTo>
                      <a:pt x="712" y="408"/>
                    </a:lnTo>
                    <a:lnTo>
                      <a:pt x="715" y="409"/>
                    </a:lnTo>
                    <a:lnTo>
                      <a:pt x="717" y="409"/>
                    </a:lnTo>
                    <a:lnTo>
                      <a:pt x="719" y="410"/>
                    </a:lnTo>
                    <a:lnTo>
                      <a:pt x="719" y="412"/>
                    </a:lnTo>
                    <a:lnTo>
                      <a:pt x="722" y="415"/>
                    </a:lnTo>
                    <a:lnTo>
                      <a:pt x="723" y="416"/>
                    </a:lnTo>
                    <a:lnTo>
                      <a:pt x="726" y="420"/>
                    </a:lnTo>
                    <a:lnTo>
                      <a:pt x="724" y="420"/>
                    </a:lnTo>
                    <a:lnTo>
                      <a:pt x="719" y="419"/>
                    </a:lnTo>
                    <a:lnTo>
                      <a:pt x="715" y="420"/>
                    </a:lnTo>
                    <a:lnTo>
                      <a:pt x="712" y="417"/>
                    </a:lnTo>
                    <a:lnTo>
                      <a:pt x="711" y="417"/>
                    </a:lnTo>
                    <a:lnTo>
                      <a:pt x="706" y="416"/>
                    </a:lnTo>
                    <a:lnTo>
                      <a:pt x="702" y="416"/>
                    </a:lnTo>
                    <a:lnTo>
                      <a:pt x="701" y="417"/>
                    </a:lnTo>
                    <a:lnTo>
                      <a:pt x="698" y="417"/>
                    </a:lnTo>
                    <a:lnTo>
                      <a:pt x="697" y="416"/>
                    </a:lnTo>
                    <a:lnTo>
                      <a:pt x="695" y="412"/>
                    </a:lnTo>
                    <a:lnTo>
                      <a:pt x="691" y="413"/>
                    </a:lnTo>
                    <a:lnTo>
                      <a:pt x="690" y="413"/>
                    </a:lnTo>
                    <a:lnTo>
                      <a:pt x="688" y="413"/>
                    </a:lnTo>
                    <a:lnTo>
                      <a:pt x="687" y="413"/>
                    </a:lnTo>
                    <a:lnTo>
                      <a:pt x="686" y="413"/>
                    </a:lnTo>
                    <a:lnTo>
                      <a:pt x="683" y="415"/>
                    </a:lnTo>
                    <a:lnTo>
                      <a:pt x="680" y="420"/>
                    </a:lnTo>
                    <a:lnTo>
                      <a:pt x="684" y="416"/>
                    </a:lnTo>
                    <a:lnTo>
                      <a:pt x="687" y="415"/>
                    </a:lnTo>
                    <a:lnTo>
                      <a:pt x="690" y="415"/>
                    </a:lnTo>
                    <a:lnTo>
                      <a:pt x="694" y="415"/>
                    </a:lnTo>
                    <a:lnTo>
                      <a:pt x="695" y="415"/>
                    </a:lnTo>
                    <a:lnTo>
                      <a:pt x="695" y="416"/>
                    </a:lnTo>
                    <a:lnTo>
                      <a:pt x="698" y="419"/>
                    </a:lnTo>
                    <a:lnTo>
                      <a:pt x="701" y="420"/>
                    </a:lnTo>
                    <a:lnTo>
                      <a:pt x="705" y="416"/>
                    </a:lnTo>
                    <a:lnTo>
                      <a:pt x="708" y="417"/>
                    </a:lnTo>
                    <a:lnTo>
                      <a:pt x="712" y="421"/>
                    </a:lnTo>
                    <a:lnTo>
                      <a:pt x="717" y="424"/>
                    </a:lnTo>
                    <a:lnTo>
                      <a:pt x="724" y="428"/>
                    </a:lnTo>
                    <a:lnTo>
                      <a:pt x="727" y="434"/>
                    </a:lnTo>
                    <a:lnTo>
                      <a:pt x="727" y="435"/>
                    </a:lnTo>
                    <a:lnTo>
                      <a:pt x="723" y="437"/>
                    </a:lnTo>
                    <a:lnTo>
                      <a:pt x="720" y="439"/>
                    </a:lnTo>
                    <a:lnTo>
                      <a:pt x="719" y="439"/>
                    </a:lnTo>
                    <a:lnTo>
                      <a:pt x="717" y="441"/>
                    </a:lnTo>
                    <a:lnTo>
                      <a:pt x="717" y="444"/>
                    </a:lnTo>
                    <a:lnTo>
                      <a:pt x="715" y="444"/>
                    </a:lnTo>
                    <a:lnTo>
                      <a:pt x="712" y="442"/>
                    </a:lnTo>
                    <a:lnTo>
                      <a:pt x="709" y="444"/>
                    </a:lnTo>
                    <a:lnTo>
                      <a:pt x="708" y="444"/>
                    </a:lnTo>
                    <a:lnTo>
                      <a:pt x="705" y="446"/>
                    </a:lnTo>
                    <a:lnTo>
                      <a:pt x="705" y="449"/>
                    </a:lnTo>
                    <a:lnTo>
                      <a:pt x="705" y="446"/>
                    </a:lnTo>
                    <a:lnTo>
                      <a:pt x="708" y="445"/>
                    </a:lnTo>
                    <a:lnTo>
                      <a:pt x="711" y="444"/>
                    </a:lnTo>
                    <a:lnTo>
                      <a:pt x="713" y="448"/>
                    </a:lnTo>
                    <a:lnTo>
                      <a:pt x="716" y="449"/>
                    </a:lnTo>
                    <a:lnTo>
                      <a:pt x="720" y="445"/>
                    </a:lnTo>
                    <a:lnTo>
                      <a:pt x="723" y="446"/>
                    </a:lnTo>
                    <a:lnTo>
                      <a:pt x="727" y="452"/>
                    </a:lnTo>
                    <a:lnTo>
                      <a:pt x="729" y="450"/>
                    </a:lnTo>
                    <a:lnTo>
                      <a:pt x="729" y="452"/>
                    </a:lnTo>
                    <a:lnTo>
                      <a:pt x="731" y="452"/>
                    </a:lnTo>
                    <a:lnTo>
                      <a:pt x="733" y="452"/>
                    </a:lnTo>
                    <a:lnTo>
                      <a:pt x="726" y="457"/>
                    </a:lnTo>
                    <a:lnTo>
                      <a:pt x="723" y="459"/>
                    </a:lnTo>
                    <a:lnTo>
                      <a:pt x="723" y="462"/>
                    </a:lnTo>
                    <a:lnTo>
                      <a:pt x="724" y="462"/>
                    </a:lnTo>
                    <a:lnTo>
                      <a:pt x="727" y="459"/>
                    </a:lnTo>
                    <a:lnTo>
                      <a:pt x="730" y="459"/>
                    </a:lnTo>
                    <a:lnTo>
                      <a:pt x="730" y="457"/>
                    </a:lnTo>
                    <a:lnTo>
                      <a:pt x="730" y="457"/>
                    </a:lnTo>
                    <a:lnTo>
                      <a:pt x="731" y="456"/>
                    </a:lnTo>
                    <a:lnTo>
                      <a:pt x="733" y="456"/>
                    </a:lnTo>
                    <a:lnTo>
                      <a:pt x="733" y="460"/>
                    </a:lnTo>
                    <a:lnTo>
                      <a:pt x="734" y="462"/>
                    </a:lnTo>
                    <a:lnTo>
                      <a:pt x="733" y="463"/>
                    </a:lnTo>
                    <a:lnTo>
                      <a:pt x="733" y="462"/>
                    </a:lnTo>
                    <a:lnTo>
                      <a:pt x="731" y="462"/>
                    </a:lnTo>
                    <a:lnTo>
                      <a:pt x="730" y="463"/>
                    </a:lnTo>
                    <a:lnTo>
                      <a:pt x="730" y="463"/>
                    </a:lnTo>
                    <a:lnTo>
                      <a:pt x="727" y="463"/>
                    </a:lnTo>
                    <a:lnTo>
                      <a:pt x="724" y="466"/>
                    </a:lnTo>
                    <a:lnTo>
                      <a:pt x="724" y="466"/>
                    </a:lnTo>
                    <a:lnTo>
                      <a:pt x="729" y="466"/>
                    </a:lnTo>
                    <a:lnTo>
                      <a:pt x="730" y="467"/>
                    </a:lnTo>
                    <a:lnTo>
                      <a:pt x="730" y="468"/>
                    </a:lnTo>
                    <a:lnTo>
                      <a:pt x="729" y="468"/>
                    </a:lnTo>
                    <a:lnTo>
                      <a:pt x="727" y="470"/>
                    </a:lnTo>
                    <a:lnTo>
                      <a:pt x="729" y="471"/>
                    </a:lnTo>
                    <a:lnTo>
                      <a:pt x="730" y="473"/>
                    </a:lnTo>
                    <a:lnTo>
                      <a:pt x="729" y="474"/>
                    </a:lnTo>
                    <a:lnTo>
                      <a:pt x="726" y="473"/>
                    </a:lnTo>
                    <a:lnTo>
                      <a:pt x="726" y="474"/>
                    </a:lnTo>
                    <a:lnTo>
                      <a:pt x="726" y="475"/>
                    </a:lnTo>
                    <a:lnTo>
                      <a:pt x="729" y="475"/>
                    </a:lnTo>
                    <a:lnTo>
                      <a:pt x="730" y="478"/>
                    </a:lnTo>
                    <a:lnTo>
                      <a:pt x="729" y="479"/>
                    </a:lnTo>
                    <a:lnTo>
                      <a:pt x="729" y="482"/>
                    </a:lnTo>
                    <a:lnTo>
                      <a:pt x="727" y="481"/>
                    </a:lnTo>
                    <a:lnTo>
                      <a:pt x="727" y="478"/>
                    </a:lnTo>
                    <a:lnTo>
                      <a:pt x="724" y="479"/>
                    </a:lnTo>
                    <a:lnTo>
                      <a:pt x="723" y="484"/>
                    </a:lnTo>
                    <a:lnTo>
                      <a:pt x="722" y="485"/>
                    </a:lnTo>
                    <a:lnTo>
                      <a:pt x="717" y="484"/>
                    </a:lnTo>
                    <a:lnTo>
                      <a:pt x="720" y="485"/>
                    </a:lnTo>
                    <a:lnTo>
                      <a:pt x="720" y="486"/>
                    </a:lnTo>
                    <a:lnTo>
                      <a:pt x="722" y="488"/>
                    </a:lnTo>
                    <a:lnTo>
                      <a:pt x="720" y="489"/>
                    </a:lnTo>
                    <a:lnTo>
                      <a:pt x="719" y="491"/>
                    </a:lnTo>
                    <a:lnTo>
                      <a:pt x="720" y="492"/>
                    </a:lnTo>
                    <a:lnTo>
                      <a:pt x="720" y="493"/>
                    </a:lnTo>
                    <a:lnTo>
                      <a:pt x="720" y="496"/>
                    </a:lnTo>
                    <a:lnTo>
                      <a:pt x="717" y="496"/>
                    </a:lnTo>
                    <a:lnTo>
                      <a:pt x="716" y="495"/>
                    </a:lnTo>
                    <a:lnTo>
                      <a:pt x="715" y="497"/>
                    </a:lnTo>
                    <a:lnTo>
                      <a:pt x="717" y="497"/>
                    </a:lnTo>
                    <a:lnTo>
                      <a:pt x="719" y="499"/>
                    </a:lnTo>
                    <a:lnTo>
                      <a:pt x="716" y="499"/>
                    </a:lnTo>
                    <a:lnTo>
                      <a:pt x="716" y="500"/>
                    </a:lnTo>
                    <a:lnTo>
                      <a:pt x="712" y="504"/>
                    </a:lnTo>
                    <a:lnTo>
                      <a:pt x="711" y="504"/>
                    </a:lnTo>
                    <a:lnTo>
                      <a:pt x="711" y="502"/>
                    </a:lnTo>
                    <a:lnTo>
                      <a:pt x="709" y="502"/>
                    </a:lnTo>
                    <a:lnTo>
                      <a:pt x="709" y="502"/>
                    </a:lnTo>
                    <a:lnTo>
                      <a:pt x="708" y="504"/>
                    </a:lnTo>
                    <a:lnTo>
                      <a:pt x="706" y="503"/>
                    </a:lnTo>
                    <a:lnTo>
                      <a:pt x="708" y="504"/>
                    </a:lnTo>
                    <a:lnTo>
                      <a:pt x="706" y="506"/>
                    </a:lnTo>
                    <a:lnTo>
                      <a:pt x="708" y="506"/>
                    </a:lnTo>
                    <a:lnTo>
                      <a:pt x="711" y="509"/>
                    </a:lnTo>
                    <a:lnTo>
                      <a:pt x="708" y="509"/>
                    </a:lnTo>
                    <a:lnTo>
                      <a:pt x="711" y="511"/>
                    </a:lnTo>
                    <a:lnTo>
                      <a:pt x="712" y="510"/>
                    </a:lnTo>
                    <a:lnTo>
                      <a:pt x="713" y="511"/>
                    </a:lnTo>
                    <a:lnTo>
                      <a:pt x="709" y="514"/>
                    </a:lnTo>
                    <a:lnTo>
                      <a:pt x="706" y="515"/>
                    </a:lnTo>
                    <a:lnTo>
                      <a:pt x="706" y="517"/>
                    </a:lnTo>
                    <a:lnTo>
                      <a:pt x="706" y="517"/>
                    </a:lnTo>
                    <a:lnTo>
                      <a:pt x="709" y="517"/>
                    </a:lnTo>
                    <a:lnTo>
                      <a:pt x="711" y="518"/>
                    </a:lnTo>
                    <a:lnTo>
                      <a:pt x="708" y="521"/>
                    </a:lnTo>
                    <a:lnTo>
                      <a:pt x="709" y="521"/>
                    </a:lnTo>
                    <a:lnTo>
                      <a:pt x="709" y="522"/>
                    </a:lnTo>
                    <a:lnTo>
                      <a:pt x="708" y="524"/>
                    </a:lnTo>
                    <a:lnTo>
                      <a:pt x="708" y="525"/>
                    </a:lnTo>
                    <a:lnTo>
                      <a:pt x="709" y="525"/>
                    </a:lnTo>
                    <a:lnTo>
                      <a:pt x="711" y="526"/>
                    </a:lnTo>
                    <a:lnTo>
                      <a:pt x="711" y="529"/>
                    </a:lnTo>
                    <a:lnTo>
                      <a:pt x="709" y="528"/>
                    </a:lnTo>
                    <a:lnTo>
                      <a:pt x="708" y="528"/>
                    </a:lnTo>
                    <a:lnTo>
                      <a:pt x="708" y="526"/>
                    </a:lnTo>
                    <a:lnTo>
                      <a:pt x="705" y="524"/>
                    </a:lnTo>
                    <a:lnTo>
                      <a:pt x="705" y="525"/>
                    </a:lnTo>
                    <a:lnTo>
                      <a:pt x="704" y="525"/>
                    </a:lnTo>
                    <a:lnTo>
                      <a:pt x="702" y="528"/>
                    </a:lnTo>
                    <a:lnTo>
                      <a:pt x="705" y="529"/>
                    </a:lnTo>
                    <a:lnTo>
                      <a:pt x="705" y="532"/>
                    </a:lnTo>
                    <a:lnTo>
                      <a:pt x="704" y="531"/>
                    </a:lnTo>
                    <a:lnTo>
                      <a:pt x="702" y="531"/>
                    </a:lnTo>
                    <a:lnTo>
                      <a:pt x="702" y="529"/>
                    </a:lnTo>
                    <a:lnTo>
                      <a:pt x="700" y="529"/>
                    </a:lnTo>
                    <a:lnTo>
                      <a:pt x="701" y="531"/>
                    </a:lnTo>
                    <a:lnTo>
                      <a:pt x="702" y="533"/>
                    </a:lnTo>
                    <a:lnTo>
                      <a:pt x="704" y="533"/>
                    </a:lnTo>
                    <a:lnTo>
                      <a:pt x="704" y="533"/>
                    </a:lnTo>
                    <a:lnTo>
                      <a:pt x="702" y="536"/>
                    </a:lnTo>
                    <a:lnTo>
                      <a:pt x="700" y="533"/>
                    </a:lnTo>
                    <a:lnTo>
                      <a:pt x="700" y="535"/>
                    </a:lnTo>
                    <a:lnTo>
                      <a:pt x="700" y="536"/>
                    </a:lnTo>
                    <a:lnTo>
                      <a:pt x="702" y="538"/>
                    </a:lnTo>
                    <a:lnTo>
                      <a:pt x="701" y="540"/>
                    </a:lnTo>
                    <a:lnTo>
                      <a:pt x="698" y="538"/>
                    </a:lnTo>
                    <a:lnTo>
                      <a:pt x="697" y="539"/>
                    </a:lnTo>
                    <a:lnTo>
                      <a:pt x="695" y="539"/>
                    </a:lnTo>
                    <a:lnTo>
                      <a:pt x="694" y="542"/>
                    </a:lnTo>
                    <a:lnTo>
                      <a:pt x="688" y="542"/>
                    </a:lnTo>
                    <a:lnTo>
                      <a:pt x="693" y="544"/>
                    </a:lnTo>
                    <a:lnTo>
                      <a:pt x="694" y="543"/>
                    </a:lnTo>
                    <a:lnTo>
                      <a:pt x="697" y="543"/>
                    </a:lnTo>
                    <a:lnTo>
                      <a:pt x="695" y="546"/>
                    </a:lnTo>
                    <a:lnTo>
                      <a:pt x="694" y="546"/>
                    </a:lnTo>
                    <a:lnTo>
                      <a:pt x="694" y="549"/>
                    </a:lnTo>
                    <a:lnTo>
                      <a:pt x="693" y="547"/>
                    </a:lnTo>
                    <a:lnTo>
                      <a:pt x="690" y="549"/>
                    </a:lnTo>
                    <a:lnTo>
                      <a:pt x="690" y="550"/>
                    </a:lnTo>
                    <a:lnTo>
                      <a:pt x="690" y="549"/>
                    </a:lnTo>
                    <a:lnTo>
                      <a:pt x="688" y="549"/>
                    </a:lnTo>
                    <a:lnTo>
                      <a:pt x="688" y="551"/>
                    </a:lnTo>
                    <a:lnTo>
                      <a:pt x="687" y="551"/>
                    </a:lnTo>
                    <a:lnTo>
                      <a:pt x="686" y="554"/>
                    </a:lnTo>
                    <a:lnTo>
                      <a:pt x="683" y="554"/>
                    </a:lnTo>
                    <a:lnTo>
                      <a:pt x="683" y="553"/>
                    </a:lnTo>
                    <a:lnTo>
                      <a:pt x="680" y="553"/>
                    </a:lnTo>
                    <a:lnTo>
                      <a:pt x="679" y="554"/>
                    </a:lnTo>
                    <a:lnTo>
                      <a:pt x="677" y="554"/>
                    </a:lnTo>
                    <a:lnTo>
                      <a:pt x="679" y="557"/>
                    </a:lnTo>
                    <a:lnTo>
                      <a:pt x="677" y="560"/>
                    </a:lnTo>
                    <a:lnTo>
                      <a:pt x="677" y="561"/>
                    </a:lnTo>
                    <a:lnTo>
                      <a:pt x="677" y="562"/>
                    </a:lnTo>
                    <a:lnTo>
                      <a:pt x="676" y="564"/>
                    </a:lnTo>
                    <a:lnTo>
                      <a:pt x="675" y="564"/>
                    </a:lnTo>
                    <a:lnTo>
                      <a:pt x="673" y="565"/>
                    </a:lnTo>
                    <a:lnTo>
                      <a:pt x="673" y="564"/>
                    </a:lnTo>
                    <a:lnTo>
                      <a:pt x="672" y="564"/>
                    </a:lnTo>
                    <a:lnTo>
                      <a:pt x="671" y="567"/>
                    </a:lnTo>
                    <a:lnTo>
                      <a:pt x="668" y="567"/>
                    </a:lnTo>
                    <a:lnTo>
                      <a:pt x="666" y="568"/>
                    </a:lnTo>
                    <a:lnTo>
                      <a:pt x="665" y="568"/>
                    </a:lnTo>
                    <a:lnTo>
                      <a:pt x="665" y="567"/>
                    </a:lnTo>
                    <a:lnTo>
                      <a:pt x="664" y="567"/>
                    </a:lnTo>
                    <a:lnTo>
                      <a:pt x="662" y="569"/>
                    </a:lnTo>
                    <a:lnTo>
                      <a:pt x="661" y="571"/>
                    </a:lnTo>
                    <a:lnTo>
                      <a:pt x="659" y="568"/>
                    </a:lnTo>
                    <a:lnTo>
                      <a:pt x="658" y="567"/>
                    </a:lnTo>
                    <a:lnTo>
                      <a:pt x="658" y="568"/>
                    </a:lnTo>
                    <a:lnTo>
                      <a:pt x="655" y="568"/>
                    </a:lnTo>
                    <a:lnTo>
                      <a:pt x="655" y="571"/>
                    </a:lnTo>
                    <a:lnTo>
                      <a:pt x="654" y="571"/>
                    </a:lnTo>
                    <a:lnTo>
                      <a:pt x="651" y="569"/>
                    </a:lnTo>
                    <a:lnTo>
                      <a:pt x="650" y="571"/>
                    </a:lnTo>
                    <a:lnTo>
                      <a:pt x="648" y="571"/>
                    </a:lnTo>
                    <a:lnTo>
                      <a:pt x="647" y="573"/>
                    </a:lnTo>
                    <a:lnTo>
                      <a:pt x="643" y="576"/>
                    </a:lnTo>
                    <a:lnTo>
                      <a:pt x="643" y="575"/>
                    </a:lnTo>
                    <a:lnTo>
                      <a:pt x="644" y="575"/>
                    </a:lnTo>
                    <a:lnTo>
                      <a:pt x="646" y="572"/>
                    </a:lnTo>
                    <a:lnTo>
                      <a:pt x="644" y="573"/>
                    </a:lnTo>
                    <a:lnTo>
                      <a:pt x="641" y="571"/>
                    </a:lnTo>
                    <a:lnTo>
                      <a:pt x="640" y="568"/>
                    </a:lnTo>
                    <a:lnTo>
                      <a:pt x="637" y="567"/>
                    </a:lnTo>
                    <a:lnTo>
                      <a:pt x="636" y="565"/>
                    </a:lnTo>
                    <a:lnTo>
                      <a:pt x="636" y="567"/>
                    </a:lnTo>
                    <a:lnTo>
                      <a:pt x="636" y="569"/>
                    </a:lnTo>
                    <a:lnTo>
                      <a:pt x="637" y="572"/>
                    </a:lnTo>
                    <a:lnTo>
                      <a:pt x="637" y="575"/>
                    </a:lnTo>
                    <a:lnTo>
                      <a:pt x="636" y="576"/>
                    </a:lnTo>
                    <a:lnTo>
                      <a:pt x="635" y="578"/>
                    </a:lnTo>
                    <a:lnTo>
                      <a:pt x="633" y="579"/>
                    </a:lnTo>
                    <a:lnTo>
                      <a:pt x="632" y="578"/>
                    </a:lnTo>
                    <a:lnTo>
                      <a:pt x="630" y="578"/>
                    </a:lnTo>
                    <a:lnTo>
                      <a:pt x="630" y="578"/>
                    </a:lnTo>
                    <a:lnTo>
                      <a:pt x="629" y="580"/>
                    </a:lnTo>
                    <a:lnTo>
                      <a:pt x="626" y="583"/>
                    </a:lnTo>
                    <a:lnTo>
                      <a:pt x="624" y="585"/>
                    </a:lnTo>
                    <a:lnTo>
                      <a:pt x="622" y="585"/>
                    </a:lnTo>
                    <a:lnTo>
                      <a:pt x="619" y="585"/>
                    </a:lnTo>
                    <a:lnTo>
                      <a:pt x="617" y="585"/>
                    </a:lnTo>
                    <a:lnTo>
                      <a:pt x="615" y="585"/>
                    </a:lnTo>
                    <a:lnTo>
                      <a:pt x="615" y="586"/>
                    </a:lnTo>
                    <a:lnTo>
                      <a:pt x="612" y="587"/>
                    </a:lnTo>
                    <a:lnTo>
                      <a:pt x="611" y="589"/>
                    </a:lnTo>
                    <a:lnTo>
                      <a:pt x="608" y="587"/>
                    </a:lnTo>
                    <a:lnTo>
                      <a:pt x="607" y="590"/>
                    </a:lnTo>
                    <a:lnTo>
                      <a:pt x="606" y="590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1" y="590"/>
                    </a:lnTo>
                    <a:lnTo>
                      <a:pt x="603" y="590"/>
                    </a:lnTo>
                    <a:lnTo>
                      <a:pt x="601" y="590"/>
                    </a:lnTo>
                    <a:lnTo>
                      <a:pt x="601" y="589"/>
                    </a:lnTo>
                    <a:lnTo>
                      <a:pt x="601" y="589"/>
                    </a:lnTo>
                    <a:lnTo>
                      <a:pt x="600" y="589"/>
                    </a:lnTo>
                    <a:lnTo>
                      <a:pt x="600" y="589"/>
                    </a:lnTo>
                    <a:lnTo>
                      <a:pt x="600" y="590"/>
                    </a:lnTo>
                    <a:lnTo>
                      <a:pt x="599" y="593"/>
                    </a:lnTo>
                    <a:lnTo>
                      <a:pt x="597" y="594"/>
                    </a:lnTo>
                    <a:lnTo>
                      <a:pt x="597" y="594"/>
                    </a:lnTo>
                    <a:lnTo>
                      <a:pt x="597" y="597"/>
                    </a:lnTo>
                    <a:lnTo>
                      <a:pt x="600" y="597"/>
                    </a:lnTo>
                    <a:lnTo>
                      <a:pt x="601" y="600"/>
                    </a:lnTo>
                    <a:lnTo>
                      <a:pt x="601" y="601"/>
                    </a:lnTo>
                    <a:lnTo>
                      <a:pt x="601" y="601"/>
                    </a:lnTo>
                    <a:lnTo>
                      <a:pt x="603" y="603"/>
                    </a:lnTo>
                    <a:lnTo>
                      <a:pt x="600" y="605"/>
                    </a:lnTo>
                    <a:lnTo>
                      <a:pt x="599" y="605"/>
                    </a:lnTo>
                    <a:lnTo>
                      <a:pt x="599" y="604"/>
                    </a:lnTo>
                    <a:lnTo>
                      <a:pt x="596" y="604"/>
                    </a:lnTo>
                    <a:lnTo>
                      <a:pt x="595" y="605"/>
                    </a:lnTo>
                    <a:lnTo>
                      <a:pt x="595" y="607"/>
                    </a:lnTo>
                    <a:lnTo>
                      <a:pt x="593" y="603"/>
                    </a:lnTo>
                    <a:lnTo>
                      <a:pt x="595" y="603"/>
                    </a:lnTo>
                    <a:lnTo>
                      <a:pt x="592" y="601"/>
                    </a:lnTo>
                    <a:lnTo>
                      <a:pt x="589" y="597"/>
                    </a:lnTo>
                    <a:lnTo>
                      <a:pt x="589" y="594"/>
                    </a:lnTo>
                    <a:lnTo>
                      <a:pt x="590" y="593"/>
                    </a:lnTo>
                    <a:lnTo>
                      <a:pt x="592" y="590"/>
                    </a:lnTo>
                    <a:lnTo>
                      <a:pt x="593" y="590"/>
                    </a:lnTo>
                    <a:lnTo>
                      <a:pt x="593" y="589"/>
                    </a:lnTo>
                    <a:lnTo>
                      <a:pt x="592" y="589"/>
                    </a:lnTo>
                    <a:lnTo>
                      <a:pt x="589" y="589"/>
                    </a:lnTo>
                    <a:lnTo>
                      <a:pt x="588" y="587"/>
                    </a:lnTo>
                    <a:lnTo>
                      <a:pt x="586" y="590"/>
                    </a:lnTo>
                    <a:lnTo>
                      <a:pt x="585" y="590"/>
                    </a:lnTo>
                    <a:lnTo>
                      <a:pt x="583" y="590"/>
                    </a:lnTo>
                    <a:lnTo>
                      <a:pt x="579" y="587"/>
                    </a:lnTo>
                    <a:lnTo>
                      <a:pt x="579" y="587"/>
                    </a:lnTo>
                    <a:lnTo>
                      <a:pt x="577" y="585"/>
                    </a:lnTo>
                    <a:lnTo>
                      <a:pt x="575" y="583"/>
                    </a:lnTo>
                    <a:lnTo>
                      <a:pt x="574" y="586"/>
                    </a:lnTo>
                    <a:lnTo>
                      <a:pt x="574" y="587"/>
                    </a:lnTo>
                    <a:lnTo>
                      <a:pt x="572" y="587"/>
                    </a:lnTo>
                    <a:lnTo>
                      <a:pt x="571" y="587"/>
                    </a:lnTo>
                    <a:lnTo>
                      <a:pt x="570" y="587"/>
                    </a:lnTo>
                    <a:lnTo>
                      <a:pt x="568" y="587"/>
                    </a:lnTo>
                    <a:lnTo>
                      <a:pt x="567" y="586"/>
                    </a:lnTo>
                    <a:lnTo>
                      <a:pt x="565" y="586"/>
                    </a:lnTo>
                    <a:lnTo>
                      <a:pt x="564" y="586"/>
                    </a:lnTo>
                    <a:lnTo>
                      <a:pt x="561" y="586"/>
                    </a:lnTo>
                    <a:lnTo>
                      <a:pt x="559" y="585"/>
                    </a:lnTo>
                    <a:lnTo>
                      <a:pt x="556" y="585"/>
                    </a:lnTo>
                    <a:lnTo>
                      <a:pt x="556" y="582"/>
                    </a:lnTo>
                    <a:lnTo>
                      <a:pt x="550" y="580"/>
                    </a:lnTo>
                    <a:lnTo>
                      <a:pt x="549" y="578"/>
                    </a:lnTo>
                    <a:lnTo>
                      <a:pt x="548" y="576"/>
                    </a:lnTo>
                    <a:lnTo>
                      <a:pt x="549" y="572"/>
                    </a:lnTo>
                    <a:lnTo>
                      <a:pt x="550" y="572"/>
                    </a:lnTo>
                    <a:lnTo>
                      <a:pt x="552" y="569"/>
                    </a:lnTo>
                    <a:lnTo>
                      <a:pt x="549" y="568"/>
                    </a:lnTo>
                    <a:lnTo>
                      <a:pt x="546" y="569"/>
                    </a:lnTo>
                    <a:lnTo>
                      <a:pt x="545" y="568"/>
                    </a:lnTo>
                    <a:lnTo>
                      <a:pt x="538" y="568"/>
                    </a:lnTo>
                    <a:lnTo>
                      <a:pt x="538" y="565"/>
                    </a:lnTo>
                    <a:lnTo>
                      <a:pt x="534" y="565"/>
                    </a:lnTo>
                    <a:lnTo>
                      <a:pt x="534" y="564"/>
                    </a:lnTo>
                    <a:lnTo>
                      <a:pt x="531" y="561"/>
                    </a:lnTo>
                    <a:lnTo>
                      <a:pt x="530" y="562"/>
                    </a:lnTo>
                    <a:lnTo>
                      <a:pt x="527" y="562"/>
                    </a:lnTo>
                    <a:lnTo>
                      <a:pt x="524" y="565"/>
                    </a:lnTo>
                    <a:lnTo>
                      <a:pt x="524" y="569"/>
                    </a:lnTo>
                    <a:lnTo>
                      <a:pt x="520" y="571"/>
                    </a:lnTo>
                    <a:lnTo>
                      <a:pt x="517" y="569"/>
                    </a:lnTo>
                    <a:lnTo>
                      <a:pt x="513" y="569"/>
                    </a:lnTo>
                    <a:lnTo>
                      <a:pt x="513" y="572"/>
                    </a:lnTo>
                    <a:lnTo>
                      <a:pt x="510" y="573"/>
                    </a:lnTo>
                    <a:lnTo>
                      <a:pt x="509" y="571"/>
                    </a:lnTo>
                    <a:lnTo>
                      <a:pt x="507" y="571"/>
                    </a:lnTo>
                    <a:lnTo>
                      <a:pt x="506" y="573"/>
                    </a:lnTo>
                    <a:lnTo>
                      <a:pt x="503" y="571"/>
                    </a:lnTo>
                    <a:lnTo>
                      <a:pt x="502" y="572"/>
                    </a:lnTo>
                    <a:lnTo>
                      <a:pt x="502" y="575"/>
                    </a:lnTo>
                    <a:lnTo>
                      <a:pt x="499" y="575"/>
                    </a:lnTo>
                    <a:lnTo>
                      <a:pt x="498" y="573"/>
                    </a:lnTo>
                    <a:lnTo>
                      <a:pt x="499" y="571"/>
                    </a:lnTo>
                    <a:lnTo>
                      <a:pt x="496" y="571"/>
                    </a:lnTo>
                    <a:lnTo>
                      <a:pt x="494" y="572"/>
                    </a:lnTo>
                    <a:lnTo>
                      <a:pt x="492" y="573"/>
                    </a:lnTo>
                    <a:lnTo>
                      <a:pt x="492" y="575"/>
                    </a:lnTo>
                    <a:lnTo>
                      <a:pt x="491" y="575"/>
                    </a:lnTo>
                    <a:lnTo>
                      <a:pt x="489" y="576"/>
                    </a:lnTo>
                    <a:lnTo>
                      <a:pt x="489" y="576"/>
                    </a:lnTo>
                    <a:lnTo>
                      <a:pt x="485" y="576"/>
                    </a:lnTo>
                    <a:lnTo>
                      <a:pt x="485" y="578"/>
                    </a:lnTo>
                    <a:lnTo>
                      <a:pt x="483" y="579"/>
                    </a:lnTo>
                    <a:lnTo>
                      <a:pt x="483" y="583"/>
                    </a:lnTo>
                    <a:lnTo>
                      <a:pt x="484" y="586"/>
                    </a:lnTo>
                    <a:lnTo>
                      <a:pt x="484" y="589"/>
                    </a:lnTo>
                    <a:lnTo>
                      <a:pt x="485" y="593"/>
                    </a:lnTo>
                    <a:lnTo>
                      <a:pt x="483" y="591"/>
                    </a:lnTo>
                    <a:lnTo>
                      <a:pt x="480" y="593"/>
                    </a:lnTo>
                    <a:lnTo>
                      <a:pt x="478" y="591"/>
                    </a:lnTo>
                    <a:lnTo>
                      <a:pt x="477" y="590"/>
                    </a:lnTo>
                    <a:lnTo>
                      <a:pt x="477" y="589"/>
                    </a:lnTo>
                    <a:lnTo>
                      <a:pt x="478" y="586"/>
                    </a:lnTo>
                    <a:lnTo>
                      <a:pt x="476" y="586"/>
                    </a:lnTo>
                    <a:lnTo>
                      <a:pt x="469" y="589"/>
                    </a:lnTo>
                    <a:lnTo>
                      <a:pt x="466" y="589"/>
                    </a:lnTo>
                    <a:lnTo>
                      <a:pt x="465" y="590"/>
                    </a:lnTo>
                    <a:lnTo>
                      <a:pt x="462" y="589"/>
                    </a:lnTo>
                    <a:lnTo>
                      <a:pt x="460" y="586"/>
                    </a:lnTo>
                    <a:lnTo>
                      <a:pt x="462" y="582"/>
                    </a:lnTo>
                    <a:lnTo>
                      <a:pt x="459" y="580"/>
                    </a:lnTo>
                    <a:lnTo>
                      <a:pt x="458" y="582"/>
                    </a:lnTo>
                    <a:lnTo>
                      <a:pt x="458" y="580"/>
                    </a:lnTo>
                    <a:lnTo>
                      <a:pt x="452" y="580"/>
                    </a:lnTo>
                    <a:lnTo>
                      <a:pt x="451" y="582"/>
                    </a:lnTo>
                    <a:lnTo>
                      <a:pt x="451" y="579"/>
                    </a:lnTo>
                    <a:lnTo>
                      <a:pt x="452" y="578"/>
                    </a:lnTo>
                    <a:lnTo>
                      <a:pt x="456" y="572"/>
                    </a:lnTo>
                    <a:lnTo>
                      <a:pt x="456" y="571"/>
                    </a:lnTo>
                    <a:lnTo>
                      <a:pt x="456" y="568"/>
                    </a:lnTo>
                    <a:lnTo>
                      <a:pt x="456" y="567"/>
                    </a:lnTo>
                    <a:lnTo>
                      <a:pt x="455" y="565"/>
                    </a:lnTo>
                    <a:lnTo>
                      <a:pt x="451" y="565"/>
                    </a:lnTo>
                    <a:lnTo>
                      <a:pt x="449" y="567"/>
                    </a:lnTo>
                    <a:lnTo>
                      <a:pt x="449" y="565"/>
                    </a:lnTo>
                    <a:lnTo>
                      <a:pt x="449" y="564"/>
                    </a:lnTo>
                    <a:lnTo>
                      <a:pt x="447" y="562"/>
                    </a:lnTo>
                    <a:lnTo>
                      <a:pt x="445" y="561"/>
                    </a:lnTo>
                    <a:lnTo>
                      <a:pt x="445" y="558"/>
                    </a:lnTo>
                    <a:lnTo>
                      <a:pt x="445" y="556"/>
                    </a:lnTo>
                    <a:lnTo>
                      <a:pt x="441" y="557"/>
                    </a:lnTo>
                    <a:lnTo>
                      <a:pt x="440" y="556"/>
                    </a:lnTo>
                    <a:lnTo>
                      <a:pt x="441" y="554"/>
                    </a:lnTo>
                    <a:lnTo>
                      <a:pt x="440" y="551"/>
                    </a:lnTo>
                    <a:lnTo>
                      <a:pt x="434" y="553"/>
                    </a:lnTo>
                    <a:lnTo>
                      <a:pt x="431" y="556"/>
                    </a:lnTo>
                    <a:lnTo>
                      <a:pt x="430" y="553"/>
                    </a:lnTo>
                    <a:lnTo>
                      <a:pt x="430" y="549"/>
                    </a:lnTo>
                    <a:lnTo>
                      <a:pt x="429" y="547"/>
                    </a:lnTo>
                    <a:lnTo>
                      <a:pt x="427" y="546"/>
                    </a:lnTo>
                    <a:lnTo>
                      <a:pt x="425" y="544"/>
                    </a:lnTo>
                    <a:lnTo>
                      <a:pt x="425" y="543"/>
                    </a:lnTo>
                    <a:lnTo>
                      <a:pt x="426" y="540"/>
                    </a:lnTo>
                    <a:lnTo>
                      <a:pt x="425" y="539"/>
                    </a:lnTo>
                    <a:lnTo>
                      <a:pt x="426" y="536"/>
                    </a:lnTo>
                    <a:lnTo>
                      <a:pt x="429" y="535"/>
                    </a:lnTo>
                    <a:lnTo>
                      <a:pt x="430" y="535"/>
                    </a:lnTo>
                    <a:lnTo>
                      <a:pt x="431" y="533"/>
                    </a:lnTo>
                    <a:lnTo>
                      <a:pt x="430" y="531"/>
                    </a:lnTo>
                    <a:lnTo>
                      <a:pt x="430" y="529"/>
                    </a:lnTo>
                    <a:lnTo>
                      <a:pt x="431" y="529"/>
                    </a:lnTo>
                    <a:lnTo>
                      <a:pt x="431" y="526"/>
                    </a:lnTo>
                    <a:lnTo>
                      <a:pt x="434" y="525"/>
                    </a:lnTo>
                    <a:lnTo>
                      <a:pt x="436" y="524"/>
                    </a:lnTo>
                    <a:lnTo>
                      <a:pt x="436" y="521"/>
                    </a:lnTo>
                    <a:lnTo>
                      <a:pt x="436" y="515"/>
                    </a:lnTo>
                    <a:lnTo>
                      <a:pt x="436" y="511"/>
                    </a:lnTo>
                    <a:lnTo>
                      <a:pt x="433" y="507"/>
                    </a:lnTo>
                    <a:lnTo>
                      <a:pt x="433" y="503"/>
                    </a:lnTo>
                    <a:lnTo>
                      <a:pt x="431" y="500"/>
                    </a:lnTo>
                    <a:lnTo>
                      <a:pt x="429" y="500"/>
                    </a:lnTo>
                    <a:lnTo>
                      <a:pt x="427" y="496"/>
                    </a:lnTo>
                    <a:lnTo>
                      <a:pt x="425" y="495"/>
                    </a:lnTo>
                    <a:lnTo>
                      <a:pt x="423" y="491"/>
                    </a:lnTo>
                    <a:lnTo>
                      <a:pt x="420" y="491"/>
                    </a:lnTo>
                    <a:lnTo>
                      <a:pt x="419" y="492"/>
                    </a:lnTo>
                    <a:lnTo>
                      <a:pt x="415" y="491"/>
                    </a:lnTo>
                    <a:lnTo>
                      <a:pt x="413" y="492"/>
                    </a:lnTo>
                    <a:lnTo>
                      <a:pt x="411" y="489"/>
                    </a:lnTo>
                    <a:lnTo>
                      <a:pt x="408" y="489"/>
                    </a:lnTo>
                    <a:lnTo>
                      <a:pt x="407" y="489"/>
                    </a:lnTo>
                    <a:lnTo>
                      <a:pt x="404" y="489"/>
                    </a:lnTo>
                    <a:lnTo>
                      <a:pt x="404" y="486"/>
                    </a:lnTo>
                    <a:lnTo>
                      <a:pt x="405" y="484"/>
                    </a:lnTo>
                    <a:lnTo>
                      <a:pt x="405" y="482"/>
                    </a:lnTo>
                    <a:lnTo>
                      <a:pt x="404" y="479"/>
                    </a:lnTo>
                    <a:lnTo>
                      <a:pt x="402" y="478"/>
                    </a:lnTo>
                    <a:lnTo>
                      <a:pt x="401" y="478"/>
                    </a:lnTo>
                    <a:lnTo>
                      <a:pt x="400" y="479"/>
                    </a:lnTo>
                    <a:lnTo>
                      <a:pt x="398" y="477"/>
                    </a:lnTo>
                    <a:lnTo>
                      <a:pt x="401" y="473"/>
                    </a:lnTo>
                    <a:lnTo>
                      <a:pt x="400" y="471"/>
                    </a:lnTo>
                    <a:lnTo>
                      <a:pt x="398" y="473"/>
                    </a:lnTo>
                    <a:lnTo>
                      <a:pt x="397" y="470"/>
                    </a:lnTo>
                    <a:lnTo>
                      <a:pt x="394" y="470"/>
                    </a:lnTo>
                    <a:lnTo>
                      <a:pt x="389" y="473"/>
                    </a:lnTo>
                    <a:lnTo>
                      <a:pt x="390" y="475"/>
                    </a:lnTo>
                    <a:lnTo>
                      <a:pt x="389" y="477"/>
                    </a:lnTo>
                    <a:lnTo>
                      <a:pt x="383" y="475"/>
                    </a:lnTo>
                    <a:lnTo>
                      <a:pt x="379" y="477"/>
                    </a:lnTo>
                    <a:lnTo>
                      <a:pt x="378" y="473"/>
                    </a:lnTo>
                    <a:lnTo>
                      <a:pt x="375" y="475"/>
                    </a:lnTo>
                    <a:lnTo>
                      <a:pt x="372" y="475"/>
                    </a:lnTo>
                    <a:lnTo>
                      <a:pt x="372" y="478"/>
                    </a:lnTo>
                    <a:lnTo>
                      <a:pt x="369" y="482"/>
                    </a:lnTo>
                    <a:lnTo>
                      <a:pt x="365" y="482"/>
                    </a:lnTo>
                    <a:lnTo>
                      <a:pt x="362" y="484"/>
                    </a:lnTo>
                    <a:lnTo>
                      <a:pt x="360" y="486"/>
                    </a:lnTo>
                    <a:lnTo>
                      <a:pt x="358" y="489"/>
                    </a:lnTo>
                    <a:lnTo>
                      <a:pt x="355" y="489"/>
                    </a:lnTo>
                    <a:lnTo>
                      <a:pt x="355" y="492"/>
                    </a:lnTo>
                    <a:lnTo>
                      <a:pt x="354" y="491"/>
                    </a:lnTo>
                    <a:lnTo>
                      <a:pt x="351" y="492"/>
                    </a:lnTo>
                    <a:lnTo>
                      <a:pt x="350" y="495"/>
                    </a:lnTo>
                    <a:lnTo>
                      <a:pt x="349" y="496"/>
                    </a:lnTo>
                    <a:lnTo>
                      <a:pt x="343" y="496"/>
                    </a:lnTo>
                    <a:lnTo>
                      <a:pt x="342" y="497"/>
                    </a:lnTo>
                    <a:lnTo>
                      <a:pt x="342" y="497"/>
                    </a:lnTo>
                    <a:lnTo>
                      <a:pt x="339" y="493"/>
                    </a:lnTo>
                    <a:lnTo>
                      <a:pt x="336" y="493"/>
                    </a:lnTo>
                    <a:lnTo>
                      <a:pt x="332" y="495"/>
                    </a:lnTo>
                    <a:lnTo>
                      <a:pt x="329" y="495"/>
                    </a:lnTo>
                    <a:lnTo>
                      <a:pt x="324" y="493"/>
                    </a:lnTo>
                    <a:lnTo>
                      <a:pt x="322" y="491"/>
                    </a:lnTo>
                    <a:lnTo>
                      <a:pt x="318" y="492"/>
                    </a:lnTo>
                    <a:lnTo>
                      <a:pt x="311" y="496"/>
                    </a:lnTo>
                    <a:lnTo>
                      <a:pt x="308" y="502"/>
                    </a:lnTo>
                    <a:lnTo>
                      <a:pt x="306" y="503"/>
                    </a:lnTo>
                    <a:lnTo>
                      <a:pt x="306" y="503"/>
                    </a:lnTo>
                    <a:lnTo>
                      <a:pt x="303" y="500"/>
                    </a:lnTo>
                    <a:lnTo>
                      <a:pt x="303" y="497"/>
                    </a:lnTo>
                    <a:lnTo>
                      <a:pt x="302" y="495"/>
                    </a:lnTo>
                    <a:lnTo>
                      <a:pt x="299" y="495"/>
                    </a:lnTo>
                    <a:lnTo>
                      <a:pt x="296" y="497"/>
                    </a:lnTo>
                    <a:lnTo>
                      <a:pt x="296" y="497"/>
                    </a:lnTo>
                    <a:lnTo>
                      <a:pt x="293" y="497"/>
                    </a:lnTo>
                    <a:lnTo>
                      <a:pt x="289" y="499"/>
                    </a:lnTo>
                    <a:lnTo>
                      <a:pt x="288" y="497"/>
                    </a:lnTo>
                    <a:lnTo>
                      <a:pt x="285" y="499"/>
                    </a:lnTo>
                    <a:lnTo>
                      <a:pt x="282" y="499"/>
                    </a:lnTo>
                    <a:lnTo>
                      <a:pt x="279" y="495"/>
                    </a:lnTo>
                    <a:lnTo>
                      <a:pt x="275" y="493"/>
                    </a:lnTo>
                    <a:lnTo>
                      <a:pt x="275" y="491"/>
                    </a:lnTo>
                    <a:lnTo>
                      <a:pt x="273" y="489"/>
                    </a:lnTo>
                    <a:lnTo>
                      <a:pt x="267" y="488"/>
                    </a:lnTo>
                    <a:lnTo>
                      <a:pt x="264" y="491"/>
                    </a:lnTo>
                    <a:lnTo>
                      <a:pt x="261" y="492"/>
                    </a:lnTo>
                    <a:lnTo>
                      <a:pt x="260" y="493"/>
                    </a:lnTo>
                    <a:lnTo>
                      <a:pt x="256" y="491"/>
                    </a:lnTo>
                    <a:lnTo>
                      <a:pt x="255" y="492"/>
                    </a:lnTo>
                    <a:lnTo>
                      <a:pt x="253" y="489"/>
                    </a:lnTo>
                    <a:lnTo>
                      <a:pt x="253" y="484"/>
                    </a:lnTo>
                    <a:lnTo>
                      <a:pt x="250" y="482"/>
                    </a:lnTo>
                    <a:lnTo>
                      <a:pt x="246" y="484"/>
                    </a:lnTo>
                    <a:lnTo>
                      <a:pt x="242" y="481"/>
                    </a:lnTo>
                    <a:lnTo>
                      <a:pt x="242" y="477"/>
                    </a:lnTo>
                    <a:lnTo>
                      <a:pt x="239" y="475"/>
                    </a:lnTo>
                    <a:lnTo>
                      <a:pt x="237" y="475"/>
                    </a:lnTo>
                    <a:lnTo>
                      <a:pt x="235" y="474"/>
                    </a:lnTo>
                    <a:lnTo>
                      <a:pt x="234" y="475"/>
                    </a:lnTo>
                    <a:lnTo>
                      <a:pt x="234" y="479"/>
                    </a:lnTo>
                    <a:lnTo>
                      <a:pt x="232" y="481"/>
                    </a:lnTo>
                    <a:lnTo>
                      <a:pt x="231" y="478"/>
                    </a:lnTo>
                    <a:lnTo>
                      <a:pt x="230" y="475"/>
                    </a:lnTo>
                    <a:lnTo>
                      <a:pt x="228" y="473"/>
                    </a:lnTo>
                    <a:lnTo>
                      <a:pt x="226" y="471"/>
                    </a:lnTo>
                    <a:lnTo>
                      <a:pt x="223" y="471"/>
                    </a:lnTo>
                    <a:lnTo>
                      <a:pt x="219" y="467"/>
                    </a:lnTo>
                    <a:lnTo>
                      <a:pt x="216" y="466"/>
                    </a:lnTo>
                    <a:lnTo>
                      <a:pt x="213" y="466"/>
                    </a:lnTo>
                    <a:lnTo>
                      <a:pt x="212" y="464"/>
                    </a:lnTo>
                    <a:lnTo>
                      <a:pt x="208" y="463"/>
                    </a:lnTo>
                    <a:lnTo>
                      <a:pt x="203" y="463"/>
                    </a:lnTo>
                    <a:lnTo>
                      <a:pt x="202" y="466"/>
                    </a:lnTo>
                    <a:lnTo>
                      <a:pt x="201" y="464"/>
                    </a:lnTo>
                    <a:lnTo>
                      <a:pt x="198" y="464"/>
                    </a:lnTo>
                    <a:lnTo>
                      <a:pt x="197" y="463"/>
                    </a:lnTo>
                    <a:lnTo>
                      <a:pt x="194" y="462"/>
                    </a:lnTo>
                    <a:lnTo>
                      <a:pt x="192" y="462"/>
                    </a:lnTo>
                    <a:lnTo>
                      <a:pt x="192" y="463"/>
                    </a:lnTo>
                    <a:lnTo>
                      <a:pt x="191" y="460"/>
                    </a:lnTo>
                    <a:lnTo>
                      <a:pt x="190" y="460"/>
                    </a:lnTo>
                    <a:lnTo>
                      <a:pt x="188" y="456"/>
                    </a:lnTo>
                    <a:lnTo>
                      <a:pt x="185" y="456"/>
                    </a:lnTo>
                    <a:lnTo>
                      <a:pt x="183" y="453"/>
                    </a:lnTo>
                    <a:lnTo>
                      <a:pt x="180" y="453"/>
                    </a:lnTo>
                    <a:lnTo>
                      <a:pt x="179" y="452"/>
                    </a:lnTo>
                    <a:lnTo>
                      <a:pt x="176" y="452"/>
                    </a:lnTo>
                    <a:lnTo>
                      <a:pt x="174" y="453"/>
                    </a:lnTo>
                    <a:lnTo>
                      <a:pt x="172" y="452"/>
                    </a:lnTo>
                    <a:lnTo>
                      <a:pt x="170" y="449"/>
                    </a:lnTo>
                    <a:lnTo>
                      <a:pt x="169" y="449"/>
                    </a:lnTo>
                    <a:lnTo>
                      <a:pt x="169" y="446"/>
                    </a:lnTo>
                    <a:lnTo>
                      <a:pt x="168" y="445"/>
                    </a:lnTo>
                    <a:lnTo>
                      <a:pt x="166" y="444"/>
                    </a:lnTo>
                    <a:lnTo>
                      <a:pt x="168" y="442"/>
                    </a:lnTo>
                    <a:lnTo>
                      <a:pt x="166" y="439"/>
                    </a:lnTo>
                    <a:lnTo>
                      <a:pt x="166" y="434"/>
                    </a:lnTo>
                    <a:lnTo>
                      <a:pt x="162" y="432"/>
                    </a:lnTo>
                    <a:lnTo>
                      <a:pt x="162" y="431"/>
                    </a:lnTo>
                    <a:lnTo>
                      <a:pt x="162" y="428"/>
                    </a:lnTo>
                    <a:lnTo>
                      <a:pt x="165" y="424"/>
                    </a:lnTo>
                    <a:lnTo>
                      <a:pt x="168" y="426"/>
                    </a:lnTo>
                    <a:lnTo>
                      <a:pt x="168" y="427"/>
                    </a:lnTo>
                    <a:lnTo>
                      <a:pt x="170" y="424"/>
                    </a:lnTo>
                    <a:lnTo>
                      <a:pt x="169" y="420"/>
                    </a:lnTo>
                    <a:lnTo>
                      <a:pt x="168" y="415"/>
                    </a:lnTo>
                    <a:lnTo>
                      <a:pt x="163" y="413"/>
                    </a:lnTo>
                    <a:lnTo>
                      <a:pt x="162" y="408"/>
                    </a:lnTo>
                    <a:lnTo>
                      <a:pt x="162" y="401"/>
                    </a:lnTo>
                    <a:lnTo>
                      <a:pt x="159" y="398"/>
                    </a:lnTo>
                    <a:lnTo>
                      <a:pt x="155" y="395"/>
                    </a:lnTo>
                    <a:lnTo>
                      <a:pt x="152" y="391"/>
                    </a:lnTo>
                    <a:lnTo>
                      <a:pt x="150" y="386"/>
                    </a:lnTo>
                    <a:lnTo>
                      <a:pt x="145" y="383"/>
                    </a:lnTo>
                    <a:lnTo>
                      <a:pt x="140" y="381"/>
                    </a:lnTo>
                    <a:lnTo>
                      <a:pt x="140" y="377"/>
                    </a:lnTo>
                    <a:lnTo>
                      <a:pt x="137" y="377"/>
                    </a:lnTo>
                    <a:lnTo>
                      <a:pt x="132" y="377"/>
                    </a:lnTo>
                    <a:lnTo>
                      <a:pt x="126" y="377"/>
                    </a:lnTo>
                    <a:lnTo>
                      <a:pt x="125" y="374"/>
                    </a:lnTo>
                    <a:lnTo>
                      <a:pt x="123" y="373"/>
                    </a:lnTo>
                    <a:lnTo>
                      <a:pt x="123" y="370"/>
                    </a:lnTo>
                    <a:lnTo>
                      <a:pt x="119" y="368"/>
                    </a:lnTo>
                    <a:lnTo>
                      <a:pt x="114" y="359"/>
                    </a:lnTo>
                    <a:lnTo>
                      <a:pt x="112" y="355"/>
                    </a:lnTo>
                    <a:lnTo>
                      <a:pt x="109" y="352"/>
                    </a:lnTo>
                    <a:lnTo>
                      <a:pt x="108" y="352"/>
                    </a:lnTo>
                    <a:lnTo>
                      <a:pt x="107" y="354"/>
                    </a:lnTo>
                    <a:lnTo>
                      <a:pt x="105" y="355"/>
                    </a:lnTo>
                    <a:lnTo>
                      <a:pt x="104" y="355"/>
                    </a:lnTo>
                    <a:lnTo>
                      <a:pt x="103" y="355"/>
                    </a:lnTo>
                    <a:lnTo>
                      <a:pt x="100" y="354"/>
                    </a:lnTo>
                    <a:lnTo>
                      <a:pt x="97" y="354"/>
                    </a:lnTo>
                    <a:lnTo>
                      <a:pt x="97" y="355"/>
                    </a:lnTo>
                    <a:lnTo>
                      <a:pt x="94" y="354"/>
                    </a:lnTo>
                    <a:lnTo>
                      <a:pt x="98" y="351"/>
                    </a:lnTo>
                    <a:lnTo>
                      <a:pt x="98" y="348"/>
                    </a:lnTo>
                    <a:lnTo>
                      <a:pt x="93" y="348"/>
                    </a:lnTo>
                    <a:lnTo>
                      <a:pt x="90" y="351"/>
                    </a:lnTo>
                    <a:lnTo>
                      <a:pt x="86" y="351"/>
                    </a:lnTo>
                    <a:lnTo>
                      <a:pt x="85" y="348"/>
                    </a:lnTo>
                    <a:lnTo>
                      <a:pt x="80" y="350"/>
                    </a:lnTo>
                    <a:lnTo>
                      <a:pt x="75" y="354"/>
                    </a:lnTo>
                    <a:lnTo>
                      <a:pt x="74" y="355"/>
                    </a:lnTo>
                    <a:lnTo>
                      <a:pt x="72" y="356"/>
                    </a:lnTo>
                    <a:lnTo>
                      <a:pt x="71" y="359"/>
                    </a:lnTo>
                    <a:lnTo>
                      <a:pt x="67" y="361"/>
                    </a:lnTo>
                    <a:lnTo>
                      <a:pt x="65" y="362"/>
                    </a:lnTo>
                    <a:lnTo>
                      <a:pt x="64" y="365"/>
                    </a:lnTo>
                    <a:lnTo>
                      <a:pt x="60" y="365"/>
                    </a:lnTo>
                    <a:lnTo>
                      <a:pt x="57" y="363"/>
                    </a:lnTo>
                    <a:lnTo>
                      <a:pt x="57" y="362"/>
                    </a:lnTo>
                    <a:lnTo>
                      <a:pt x="56" y="359"/>
                    </a:lnTo>
                    <a:lnTo>
                      <a:pt x="56" y="354"/>
                    </a:lnTo>
                    <a:lnTo>
                      <a:pt x="56" y="351"/>
                    </a:lnTo>
                    <a:lnTo>
                      <a:pt x="56" y="348"/>
                    </a:lnTo>
                    <a:lnTo>
                      <a:pt x="54" y="345"/>
                    </a:lnTo>
                    <a:lnTo>
                      <a:pt x="51" y="345"/>
                    </a:lnTo>
                    <a:lnTo>
                      <a:pt x="51" y="343"/>
                    </a:lnTo>
                    <a:lnTo>
                      <a:pt x="51" y="340"/>
                    </a:lnTo>
                    <a:lnTo>
                      <a:pt x="51" y="337"/>
                    </a:lnTo>
                    <a:lnTo>
                      <a:pt x="50" y="336"/>
                    </a:lnTo>
                    <a:lnTo>
                      <a:pt x="47" y="334"/>
                    </a:lnTo>
                    <a:lnTo>
                      <a:pt x="45" y="334"/>
                    </a:lnTo>
                    <a:lnTo>
                      <a:pt x="43" y="337"/>
                    </a:lnTo>
                    <a:lnTo>
                      <a:pt x="42" y="341"/>
                    </a:lnTo>
                    <a:lnTo>
                      <a:pt x="40" y="343"/>
                    </a:lnTo>
                    <a:lnTo>
                      <a:pt x="39" y="344"/>
                    </a:lnTo>
                    <a:lnTo>
                      <a:pt x="40" y="348"/>
                    </a:lnTo>
                    <a:lnTo>
                      <a:pt x="39" y="351"/>
                    </a:lnTo>
                    <a:lnTo>
                      <a:pt x="35" y="351"/>
                    </a:lnTo>
                    <a:lnTo>
                      <a:pt x="35" y="350"/>
                    </a:lnTo>
                    <a:lnTo>
                      <a:pt x="33" y="350"/>
                    </a:lnTo>
                    <a:lnTo>
                      <a:pt x="32" y="351"/>
                    </a:lnTo>
                    <a:lnTo>
                      <a:pt x="29" y="352"/>
                    </a:lnTo>
                    <a:lnTo>
                      <a:pt x="29" y="354"/>
                    </a:lnTo>
                    <a:lnTo>
                      <a:pt x="31" y="355"/>
                    </a:lnTo>
                    <a:lnTo>
                      <a:pt x="31" y="356"/>
                    </a:lnTo>
                    <a:lnTo>
                      <a:pt x="27" y="356"/>
                    </a:lnTo>
                    <a:lnTo>
                      <a:pt x="25" y="355"/>
                    </a:lnTo>
                    <a:lnTo>
                      <a:pt x="24" y="354"/>
                    </a:lnTo>
                    <a:lnTo>
                      <a:pt x="22" y="355"/>
                    </a:lnTo>
                    <a:lnTo>
                      <a:pt x="21" y="355"/>
                    </a:lnTo>
                    <a:lnTo>
                      <a:pt x="20" y="358"/>
                    </a:lnTo>
                    <a:lnTo>
                      <a:pt x="17" y="359"/>
                    </a:lnTo>
                    <a:lnTo>
                      <a:pt x="11" y="361"/>
                    </a:lnTo>
                    <a:lnTo>
                      <a:pt x="10" y="359"/>
                    </a:lnTo>
                    <a:lnTo>
                      <a:pt x="7" y="355"/>
                    </a:lnTo>
                    <a:lnTo>
                      <a:pt x="9" y="356"/>
                    </a:lnTo>
                    <a:lnTo>
                      <a:pt x="9" y="348"/>
                    </a:lnTo>
                    <a:lnTo>
                      <a:pt x="11" y="343"/>
                    </a:lnTo>
                    <a:lnTo>
                      <a:pt x="13" y="340"/>
                    </a:lnTo>
                    <a:lnTo>
                      <a:pt x="13" y="337"/>
                    </a:lnTo>
                    <a:lnTo>
                      <a:pt x="10" y="336"/>
                    </a:lnTo>
                    <a:lnTo>
                      <a:pt x="9" y="332"/>
                    </a:lnTo>
                    <a:lnTo>
                      <a:pt x="10" y="329"/>
                    </a:lnTo>
                    <a:lnTo>
                      <a:pt x="9" y="326"/>
                    </a:lnTo>
                    <a:lnTo>
                      <a:pt x="6" y="326"/>
                    </a:lnTo>
                    <a:lnTo>
                      <a:pt x="3" y="327"/>
                    </a:lnTo>
                    <a:lnTo>
                      <a:pt x="0" y="323"/>
                    </a:lnTo>
                    <a:lnTo>
                      <a:pt x="0" y="319"/>
                    </a:lnTo>
                    <a:lnTo>
                      <a:pt x="3" y="316"/>
                    </a:lnTo>
                    <a:lnTo>
                      <a:pt x="9" y="318"/>
                    </a:lnTo>
                    <a:lnTo>
                      <a:pt x="11" y="316"/>
                    </a:lnTo>
                    <a:lnTo>
                      <a:pt x="11" y="314"/>
                    </a:lnTo>
                    <a:lnTo>
                      <a:pt x="17" y="312"/>
                    </a:lnTo>
                    <a:lnTo>
                      <a:pt x="16" y="309"/>
                    </a:lnTo>
                    <a:lnTo>
                      <a:pt x="14" y="309"/>
                    </a:lnTo>
                    <a:lnTo>
                      <a:pt x="20" y="308"/>
                    </a:lnTo>
                    <a:lnTo>
                      <a:pt x="24" y="305"/>
                    </a:lnTo>
                    <a:lnTo>
                      <a:pt x="25" y="303"/>
                    </a:lnTo>
                    <a:lnTo>
                      <a:pt x="21" y="301"/>
                    </a:lnTo>
                    <a:lnTo>
                      <a:pt x="21" y="298"/>
                    </a:lnTo>
                    <a:lnTo>
                      <a:pt x="24" y="297"/>
                    </a:lnTo>
                    <a:lnTo>
                      <a:pt x="28" y="294"/>
                    </a:lnTo>
                    <a:lnTo>
                      <a:pt x="31" y="294"/>
                    </a:lnTo>
                    <a:lnTo>
                      <a:pt x="35" y="290"/>
                    </a:lnTo>
                    <a:lnTo>
                      <a:pt x="38" y="293"/>
                    </a:lnTo>
                    <a:lnTo>
                      <a:pt x="38" y="294"/>
                    </a:lnTo>
                    <a:lnTo>
                      <a:pt x="45" y="294"/>
                    </a:lnTo>
                    <a:lnTo>
                      <a:pt x="49" y="294"/>
                    </a:lnTo>
                    <a:lnTo>
                      <a:pt x="53" y="290"/>
                    </a:lnTo>
                    <a:lnTo>
                      <a:pt x="53" y="287"/>
                    </a:lnTo>
                    <a:lnTo>
                      <a:pt x="46" y="282"/>
                    </a:lnTo>
                    <a:lnTo>
                      <a:pt x="45" y="282"/>
                    </a:lnTo>
                    <a:lnTo>
                      <a:pt x="43" y="286"/>
                    </a:lnTo>
                    <a:lnTo>
                      <a:pt x="42" y="287"/>
                    </a:lnTo>
                    <a:lnTo>
                      <a:pt x="39" y="287"/>
                    </a:lnTo>
                    <a:lnTo>
                      <a:pt x="36" y="285"/>
                    </a:lnTo>
                    <a:lnTo>
                      <a:pt x="31" y="283"/>
                    </a:lnTo>
                    <a:lnTo>
                      <a:pt x="28" y="282"/>
                    </a:lnTo>
                    <a:lnTo>
                      <a:pt x="31" y="278"/>
                    </a:lnTo>
                    <a:lnTo>
                      <a:pt x="35" y="272"/>
                    </a:lnTo>
                    <a:lnTo>
                      <a:pt x="35" y="269"/>
                    </a:lnTo>
                    <a:lnTo>
                      <a:pt x="33" y="268"/>
                    </a:lnTo>
                    <a:lnTo>
                      <a:pt x="33" y="268"/>
                    </a:lnTo>
                    <a:lnTo>
                      <a:pt x="36" y="265"/>
                    </a:lnTo>
                    <a:lnTo>
                      <a:pt x="35" y="264"/>
                    </a:lnTo>
                    <a:lnTo>
                      <a:pt x="38" y="261"/>
                    </a:lnTo>
                    <a:lnTo>
                      <a:pt x="42" y="262"/>
                    </a:lnTo>
                    <a:lnTo>
                      <a:pt x="45" y="264"/>
                    </a:lnTo>
                    <a:lnTo>
                      <a:pt x="54" y="264"/>
                    </a:lnTo>
                    <a:lnTo>
                      <a:pt x="63" y="264"/>
                    </a:lnTo>
                    <a:lnTo>
                      <a:pt x="67" y="264"/>
                    </a:lnTo>
                    <a:lnTo>
                      <a:pt x="67" y="260"/>
                    </a:lnTo>
                    <a:lnTo>
                      <a:pt x="65" y="257"/>
                    </a:lnTo>
                    <a:lnTo>
                      <a:pt x="65" y="254"/>
                    </a:lnTo>
                    <a:lnTo>
                      <a:pt x="67" y="253"/>
                    </a:lnTo>
                    <a:lnTo>
                      <a:pt x="69" y="254"/>
                    </a:lnTo>
                    <a:lnTo>
                      <a:pt x="72" y="254"/>
                    </a:lnTo>
                    <a:lnTo>
                      <a:pt x="74" y="253"/>
                    </a:lnTo>
                    <a:lnTo>
                      <a:pt x="78" y="253"/>
                    </a:lnTo>
                    <a:lnTo>
                      <a:pt x="80" y="254"/>
                    </a:lnTo>
                    <a:lnTo>
                      <a:pt x="86" y="256"/>
                    </a:lnTo>
                    <a:lnTo>
                      <a:pt x="93" y="257"/>
                    </a:lnTo>
                    <a:lnTo>
                      <a:pt x="96" y="256"/>
                    </a:lnTo>
                    <a:lnTo>
                      <a:pt x="98" y="254"/>
                    </a:lnTo>
                    <a:lnTo>
                      <a:pt x="101" y="256"/>
                    </a:lnTo>
                    <a:lnTo>
                      <a:pt x="104" y="254"/>
                    </a:lnTo>
                    <a:lnTo>
                      <a:pt x="111" y="253"/>
                    </a:lnTo>
                    <a:lnTo>
                      <a:pt x="118" y="254"/>
                    </a:lnTo>
                    <a:lnTo>
                      <a:pt x="122" y="253"/>
                    </a:lnTo>
                    <a:lnTo>
                      <a:pt x="130" y="254"/>
                    </a:lnTo>
                    <a:lnTo>
                      <a:pt x="136" y="256"/>
                    </a:lnTo>
                    <a:lnTo>
                      <a:pt x="137" y="256"/>
                    </a:lnTo>
                    <a:lnTo>
                      <a:pt x="143" y="262"/>
                    </a:lnTo>
                    <a:lnTo>
                      <a:pt x="150" y="264"/>
                    </a:lnTo>
                    <a:lnTo>
                      <a:pt x="152" y="262"/>
                    </a:lnTo>
                    <a:lnTo>
                      <a:pt x="151" y="258"/>
                    </a:lnTo>
                    <a:lnTo>
                      <a:pt x="154" y="257"/>
                    </a:lnTo>
                    <a:lnTo>
                      <a:pt x="155" y="256"/>
                    </a:lnTo>
                    <a:lnTo>
                      <a:pt x="155" y="254"/>
                    </a:lnTo>
                    <a:lnTo>
                      <a:pt x="154" y="251"/>
                    </a:lnTo>
                    <a:lnTo>
                      <a:pt x="154" y="250"/>
                    </a:lnTo>
                    <a:lnTo>
                      <a:pt x="156" y="249"/>
                    </a:lnTo>
                    <a:lnTo>
                      <a:pt x="155" y="243"/>
                    </a:lnTo>
                    <a:lnTo>
                      <a:pt x="152" y="240"/>
                    </a:lnTo>
                    <a:lnTo>
                      <a:pt x="151" y="239"/>
                    </a:lnTo>
                    <a:lnTo>
                      <a:pt x="150" y="235"/>
                    </a:lnTo>
                    <a:lnTo>
                      <a:pt x="148" y="232"/>
                    </a:lnTo>
                    <a:lnTo>
                      <a:pt x="147" y="231"/>
                    </a:lnTo>
                    <a:lnTo>
                      <a:pt x="147" y="228"/>
                    </a:lnTo>
                    <a:lnTo>
                      <a:pt x="145" y="224"/>
                    </a:lnTo>
                    <a:lnTo>
                      <a:pt x="148" y="222"/>
                    </a:lnTo>
                    <a:lnTo>
                      <a:pt x="148" y="221"/>
                    </a:lnTo>
                    <a:lnTo>
                      <a:pt x="145" y="221"/>
                    </a:lnTo>
                    <a:lnTo>
                      <a:pt x="141" y="221"/>
                    </a:lnTo>
                    <a:lnTo>
                      <a:pt x="139" y="220"/>
                    </a:lnTo>
                    <a:lnTo>
                      <a:pt x="139" y="217"/>
                    </a:lnTo>
                    <a:lnTo>
                      <a:pt x="141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7" y="215"/>
                    </a:lnTo>
                    <a:lnTo>
                      <a:pt x="151" y="214"/>
                    </a:lnTo>
                    <a:lnTo>
                      <a:pt x="156" y="213"/>
                    </a:lnTo>
                    <a:lnTo>
                      <a:pt x="161" y="211"/>
                    </a:lnTo>
                    <a:lnTo>
                      <a:pt x="162" y="211"/>
                    </a:lnTo>
                    <a:lnTo>
                      <a:pt x="163" y="213"/>
                    </a:lnTo>
                    <a:lnTo>
                      <a:pt x="165" y="213"/>
                    </a:lnTo>
                    <a:lnTo>
                      <a:pt x="168" y="211"/>
                    </a:lnTo>
                    <a:lnTo>
                      <a:pt x="169" y="211"/>
                    </a:lnTo>
                    <a:lnTo>
                      <a:pt x="169" y="209"/>
                    </a:lnTo>
                    <a:lnTo>
                      <a:pt x="170" y="206"/>
                    </a:lnTo>
                    <a:lnTo>
                      <a:pt x="168" y="204"/>
                    </a:lnTo>
                    <a:lnTo>
                      <a:pt x="166" y="204"/>
                    </a:lnTo>
                    <a:lnTo>
                      <a:pt x="166" y="202"/>
                    </a:lnTo>
                    <a:lnTo>
                      <a:pt x="166" y="196"/>
                    </a:lnTo>
                    <a:lnTo>
                      <a:pt x="168" y="188"/>
                    </a:lnTo>
                    <a:lnTo>
                      <a:pt x="168" y="185"/>
                    </a:lnTo>
                    <a:lnTo>
                      <a:pt x="169" y="181"/>
                    </a:lnTo>
                    <a:lnTo>
                      <a:pt x="170" y="175"/>
                    </a:lnTo>
                    <a:lnTo>
                      <a:pt x="172" y="175"/>
                    </a:lnTo>
                    <a:lnTo>
                      <a:pt x="174" y="175"/>
                    </a:lnTo>
                    <a:lnTo>
                      <a:pt x="180" y="178"/>
                    </a:lnTo>
                    <a:lnTo>
                      <a:pt x="183" y="178"/>
                    </a:lnTo>
                    <a:lnTo>
                      <a:pt x="188" y="177"/>
                    </a:lnTo>
                    <a:lnTo>
                      <a:pt x="191" y="177"/>
                    </a:lnTo>
                    <a:lnTo>
                      <a:pt x="191" y="178"/>
                    </a:lnTo>
                    <a:lnTo>
                      <a:pt x="192" y="178"/>
                    </a:lnTo>
                    <a:lnTo>
                      <a:pt x="194" y="178"/>
                    </a:lnTo>
                    <a:lnTo>
                      <a:pt x="197" y="175"/>
                    </a:lnTo>
                    <a:lnTo>
                      <a:pt x="199" y="174"/>
                    </a:lnTo>
                    <a:lnTo>
                      <a:pt x="203" y="171"/>
                    </a:lnTo>
                    <a:lnTo>
                      <a:pt x="203" y="168"/>
                    </a:lnTo>
                    <a:lnTo>
                      <a:pt x="201" y="166"/>
                    </a:lnTo>
                    <a:lnTo>
                      <a:pt x="198" y="160"/>
                    </a:lnTo>
                    <a:lnTo>
                      <a:pt x="198" y="155"/>
                    </a:lnTo>
                    <a:lnTo>
                      <a:pt x="198" y="152"/>
                    </a:lnTo>
                    <a:lnTo>
                      <a:pt x="201" y="151"/>
                    </a:lnTo>
                    <a:lnTo>
                      <a:pt x="205" y="148"/>
                    </a:lnTo>
                    <a:lnTo>
                      <a:pt x="206" y="145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9" y="138"/>
                    </a:lnTo>
                    <a:lnTo>
                      <a:pt x="212" y="137"/>
                    </a:lnTo>
                    <a:lnTo>
                      <a:pt x="213" y="134"/>
                    </a:lnTo>
                    <a:lnTo>
                      <a:pt x="213" y="134"/>
                    </a:lnTo>
                    <a:lnTo>
                      <a:pt x="215" y="134"/>
                    </a:lnTo>
                    <a:lnTo>
                      <a:pt x="217" y="135"/>
                    </a:lnTo>
                    <a:lnTo>
                      <a:pt x="219" y="135"/>
                    </a:lnTo>
                    <a:lnTo>
                      <a:pt x="219" y="137"/>
                    </a:lnTo>
                    <a:lnTo>
                      <a:pt x="219" y="139"/>
                    </a:lnTo>
                    <a:lnTo>
                      <a:pt x="220" y="141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1"/>
                    </a:lnTo>
                    <a:lnTo>
                      <a:pt x="223" y="141"/>
                    </a:lnTo>
                    <a:lnTo>
                      <a:pt x="223" y="142"/>
                    </a:lnTo>
                    <a:lnTo>
                      <a:pt x="223" y="144"/>
                    </a:lnTo>
                    <a:lnTo>
                      <a:pt x="224" y="145"/>
                    </a:lnTo>
                    <a:lnTo>
                      <a:pt x="226" y="146"/>
                    </a:lnTo>
                    <a:lnTo>
                      <a:pt x="227" y="148"/>
                    </a:lnTo>
                    <a:lnTo>
                      <a:pt x="228" y="149"/>
                    </a:lnTo>
                    <a:lnTo>
                      <a:pt x="231" y="152"/>
                    </a:lnTo>
                    <a:lnTo>
                      <a:pt x="232" y="153"/>
                    </a:lnTo>
                    <a:lnTo>
                      <a:pt x="232" y="155"/>
                    </a:lnTo>
                    <a:lnTo>
                      <a:pt x="234" y="156"/>
                    </a:lnTo>
                    <a:lnTo>
                      <a:pt x="237" y="159"/>
                    </a:lnTo>
                    <a:lnTo>
                      <a:pt x="238" y="157"/>
                    </a:lnTo>
                    <a:lnTo>
                      <a:pt x="238" y="156"/>
                    </a:lnTo>
                    <a:lnTo>
                      <a:pt x="239" y="156"/>
                    </a:lnTo>
                    <a:lnTo>
                      <a:pt x="242" y="155"/>
                    </a:lnTo>
                    <a:lnTo>
                      <a:pt x="245" y="155"/>
                    </a:lnTo>
                    <a:lnTo>
                      <a:pt x="245" y="155"/>
                    </a:lnTo>
                    <a:lnTo>
                      <a:pt x="248" y="157"/>
                    </a:lnTo>
                    <a:lnTo>
                      <a:pt x="249" y="159"/>
                    </a:lnTo>
                    <a:lnTo>
                      <a:pt x="250" y="157"/>
                    </a:lnTo>
                    <a:lnTo>
                      <a:pt x="250" y="156"/>
                    </a:lnTo>
                    <a:lnTo>
                      <a:pt x="253" y="156"/>
                    </a:lnTo>
                    <a:lnTo>
                      <a:pt x="256" y="157"/>
                    </a:lnTo>
                    <a:lnTo>
                      <a:pt x="256" y="159"/>
                    </a:lnTo>
                    <a:lnTo>
                      <a:pt x="259" y="159"/>
                    </a:lnTo>
                    <a:lnTo>
                      <a:pt x="260" y="160"/>
                    </a:lnTo>
                    <a:lnTo>
                      <a:pt x="261" y="163"/>
                    </a:lnTo>
                    <a:lnTo>
                      <a:pt x="263" y="166"/>
                    </a:lnTo>
                    <a:lnTo>
                      <a:pt x="263" y="167"/>
                    </a:lnTo>
                    <a:lnTo>
                      <a:pt x="264" y="170"/>
                    </a:lnTo>
                    <a:lnTo>
                      <a:pt x="266" y="171"/>
                    </a:lnTo>
                    <a:lnTo>
                      <a:pt x="267" y="174"/>
                    </a:lnTo>
                    <a:lnTo>
                      <a:pt x="270" y="174"/>
                    </a:lnTo>
                    <a:lnTo>
                      <a:pt x="271" y="177"/>
                    </a:lnTo>
                    <a:lnTo>
                      <a:pt x="273" y="178"/>
                    </a:lnTo>
                    <a:lnTo>
                      <a:pt x="273" y="182"/>
                    </a:lnTo>
                    <a:lnTo>
                      <a:pt x="271" y="184"/>
                    </a:lnTo>
                    <a:lnTo>
                      <a:pt x="273" y="186"/>
                    </a:lnTo>
                    <a:lnTo>
                      <a:pt x="274" y="188"/>
                    </a:lnTo>
                    <a:lnTo>
                      <a:pt x="273" y="191"/>
                    </a:lnTo>
                    <a:lnTo>
                      <a:pt x="271" y="192"/>
                    </a:lnTo>
                    <a:lnTo>
                      <a:pt x="270" y="193"/>
                    </a:lnTo>
                    <a:lnTo>
                      <a:pt x="270" y="196"/>
                    </a:lnTo>
                    <a:lnTo>
                      <a:pt x="271" y="198"/>
                    </a:lnTo>
                    <a:lnTo>
                      <a:pt x="274" y="202"/>
                    </a:lnTo>
                    <a:lnTo>
                      <a:pt x="277" y="204"/>
                    </a:lnTo>
                    <a:lnTo>
                      <a:pt x="289" y="207"/>
                    </a:lnTo>
                    <a:lnTo>
                      <a:pt x="295" y="206"/>
                    </a:lnTo>
                    <a:lnTo>
                      <a:pt x="299" y="206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10" y="207"/>
                    </a:lnTo>
                    <a:lnTo>
                      <a:pt x="314" y="210"/>
                    </a:lnTo>
                    <a:lnTo>
                      <a:pt x="315" y="211"/>
                    </a:lnTo>
                    <a:lnTo>
                      <a:pt x="317" y="211"/>
                    </a:lnTo>
                    <a:lnTo>
                      <a:pt x="318" y="211"/>
                    </a:lnTo>
                    <a:lnTo>
                      <a:pt x="320" y="211"/>
                    </a:lnTo>
                    <a:lnTo>
                      <a:pt x="325" y="215"/>
                    </a:lnTo>
                    <a:lnTo>
                      <a:pt x="328" y="217"/>
                    </a:lnTo>
                    <a:lnTo>
                      <a:pt x="332" y="217"/>
                    </a:lnTo>
                    <a:lnTo>
                      <a:pt x="333" y="217"/>
                    </a:lnTo>
                    <a:lnTo>
                      <a:pt x="333" y="217"/>
                    </a:lnTo>
                    <a:lnTo>
                      <a:pt x="335" y="220"/>
                    </a:lnTo>
                    <a:lnTo>
                      <a:pt x="335" y="221"/>
                    </a:lnTo>
                    <a:lnTo>
                      <a:pt x="336" y="221"/>
                    </a:lnTo>
                    <a:lnTo>
                      <a:pt x="339" y="222"/>
                    </a:lnTo>
                    <a:lnTo>
                      <a:pt x="340" y="224"/>
                    </a:lnTo>
                    <a:lnTo>
                      <a:pt x="340" y="225"/>
                    </a:lnTo>
                    <a:lnTo>
                      <a:pt x="342" y="229"/>
                    </a:lnTo>
                    <a:lnTo>
                      <a:pt x="344" y="232"/>
                    </a:lnTo>
                    <a:lnTo>
                      <a:pt x="347" y="236"/>
                    </a:lnTo>
                    <a:lnTo>
                      <a:pt x="349" y="239"/>
                    </a:lnTo>
                    <a:lnTo>
                      <a:pt x="351" y="245"/>
                    </a:lnTo>
                    <a:lnTo>
                      <a:pt x="353" y="246"/>
                    </a:lnTo>
                    <a:lnTo>
                      <a:pt x="355" y="246"/>
                    </a:lnTo>
                    <a:lnTo>
                      <a:pt x="361" y="245"/>
                    </a:lnTo>
                    <a:lnTo>
                      <a:pt x="368" y="246"/>
                    </a:lnTo>
                    <a:lnTo>
                      <a:pt x="375" y="245"/>
                    </a:lnTo>
                    <a:lnTo>
                      <a:pt x="386" y="246"/>
                    </a:lnTo>
                    <a:lnTo>
                      <a:pt x="393" y="245"/>
                    </a:lnTo>
                    <a:lnTo>
                      <a:pt x="397" y="243"/>
                    </a:lnTo>
                    <a:lnTo>
                      <a:pt x="398" y="242"/>
                    </a:lnTo>
                    <a:lnTo>
                      <a:pt x="400" y="240"/>
                    </a:lnTo>
                    <a:lnTo>
                      <a:pt x="401" y="242"/>
                    </a:lnTo>
                    <a:lnTo>
                      <a:pt x="409" y="242"/>
                    </a:lnTo>
                    <a:lnTo>
                      <a:pt x="419" y="242"/>
                    </a:lnTo>
                    <a:lnTo>
                      <a:pt x="422" y="243"/>
                    </a:lnTo>
                    <a:lnTo>
                      <a:pt x="427" y="247"/>
                    </a:lnTo>
                    <a:lnTo>
                      <a:pt x="436" y="250"/>
                    </a:lnTo>
                    <a:lnTo>
                      <a:pt x="444" y="254"/>
                    </a:lnTo>
                    <a:lnTo>
                      <a:pt x="447" y="254"/>
                    </a:lnTo>
                    <a:lnTo>
                      <a:pt x="452" y="257"/>
                    </a:lnTo>
                    <a:lnTo>
                      <a:pt x="456" y="256"/>
                    </a:lnTo>
                    <a:lnTo>
                      <a:pt x="462" y="254"/>
                    </a:lnTo>
                    <a:lnTo>
                      <a:pt x="463" y="257"/>
                    </a:lnTo>
                    <a:lnTo>
                      <a:pt x="463" y="258"/>
                    </a:lnTo>
                    <a:lnTo>
                      <a:pt x="466" y="258"/>
                    </a:lnTo>
                    <a:lnTo>
                      <a:pt x="470" y="258"/>
                    </a:lnTo>
                    <a:lnTo>
                      <a:pt x="472" y="257"/>
                    </a:lnTo>
                    <a:lnTo>
                      <a:pt x="477" y="253"/>
                    </a:lnTo>
                    <a:lnTo>
                      <a:pt x="481" y="249"/>
                    </a:lnTo>
                    <a:lnTo>
                      <a:pt x="489" y="246"/>
                    </a:lnTo>
                    <a:lnTo>
                      <a:pt x="498" y="242"/>
                    </a:lnTo>
                    <a:lnTo>
                      <a:pt x="502" y="240"/>
                    </a:lnTo>
                    <a:lnTo>
                      <a:pt x="506" y="240"/>
                    </a:lnTo>
                    <a:lnTo>
                      <a:pt x="512" y="239"/>
                    </a:lnTo>
                    <a:lnTo>
                      <a:pt x="516" y="239"/>
                    </a:lnTo>
                    <a:lnTo>
                      <a:pt x="519" y="236"/>
                    </a:lnTo>
                    <a:lnTo>
                      <a:pt x="523" y="233"/>
                    </a:lnTo>
                    <a:lnTo>
                      <a:pt x="525" y="233"/>
                    </a:lnTo>
                    <a:lnTo>
                      <a:pt x="530" y="232"/>
                    </a:lnTo>
                    <a:lnTo>
                      <a:pt x="532" y="232"/>
                    </a:lnTo>
                    <a:lnTo>
                      <a:pt x="534" y="228"/>
                    </a:lnTo>
                    <a:lnTo>
                      <a:pt x="538" y="222"/>
                    </a:lnTo>
                    <a:lnTo>
                      <a:pt x="543" y="215"/>
                    </a:lnTo>
                    <a:lnTo>
                      <a:pt x="545" y="213"/>
                    </a:lnTo>
                    <a:lnTo>
                      <a:pt x="546" y="211"/>
                    </a:lnTo>
                    <a:lnTo>
                      <a:pt x="546" y="209"/>
                    </a:lnTo>
                    <a:lnTo>
                      <a:pt x="541" y="206"/>
                    </a:lnTo>
                    <a:lnTo>
                      <a:pt x="535" y="202"/>
                    </a:lnTo>
                    <a:lnTo>
                      <a:pt x="535" y="200"/>
                    </a:lnTo>
                    <a:lnTo>
                      <a:pt x="535" y="198"/>
                    </a:lnTo>
                    <a:lnTo>
                      <a:pt x="535" y="192"/>
                    </a:lnTo>
                    <a:lnTo>
                      <a:pt x="536" y="189"/>
                    </a:lnTo>
                    <a:lnTo>
                      <a:pt x="541" y="186"/>
                    </a:lnTo>
                    <a:lnTo>
                      <a:pt x="545" y="185"/>
                    </a:lnTo>
                    <a:lnTo>
                      <a:pt x="549" y="185"/>
                    </a:lnTo>
                    <a:lnTo>
                      <a:pt x="552" y="188"/>
                    </a:lnTo>
                    <a:lnTo>
                      <a:pt x="556" y="189"/>
                    </a:lnTo>
                    <a:lnTo>
                      <a:pt x="559" y="189"/>
                    </a:lnTo>
                    <a:lnTo>
                      <a:pt x="561" y="191"/>
                    </a:lnTo>
                    <a:lnTo>
                      <a:pt x="563" y="191"/>
                    </a:lnTo>
                    <a:lnTo>
                      <a:pt x="564" y="189"/>
                    </a:lnTo>
                    <a:lnTo>
                      <a:pt x="565" y="186"/>
                    </a:lnTo>
                    <a:lnTo>
                      <a:pt x="568" y="185"/>
                    </a:lnTo>
                    <a:lnTo>
                      <a:pt x="571" y="182"/>
                    </a:lnTo>
                    <a:lnTo>
                      <a:pt x="574" y="178"/>
                    </a:lnTo>
                    <a:lnTo>
                      <a:pt x="575" y="177"/>
                    </a:lnTo>
                    <a:lnTo>
                      <a:pt x="578" y="177"/>
                    </a:lnTo>
                    <a:lnTo>
                      <a:pt x="581" y="177"/>
                    </a:lnTo>
                    <a:lnTo>
                      <a:pt x="588" y="173"/>
                    </a:lnTo>
                    <a:lnTo>
                      <a:pt x="590" y="173"/>
                    </a:lnTo>
                    <a:lnTo>
                      <a:pt x="592" y="171"/>
                    </a:lnTo>
                    <a:lnTo>
                      <a:pt x="592" y="168"/>
                    </a:lnTo>
                    <a:lnTo>
                      <a:pt x="592" y="164"/>
                    </a:lnTo>
                    <a:lnTo>
                      <a:pt x="595" y="160"/>
                    </a:lnTo>
                    <a:lnTo>
                      <a:pt x="595" y="159"/>
                    </a:lnTo>
                    <a:lnTo>
                      <a:pt x="597" y="159"/>
                    </a:lnTo>
                    <a:lnTo>
                      <a:pt x="599" y="159"/>
                    </a:lnTo>
                    <a:lnTo>
                      <a:pt x="600" y="157"/>
                    </a:lnTo>
                    <a:lnTo>
                      <a:pt x="600" y="155"/>
                    </a:lnTo>
                    <a:lnTo>
                      <a:pt x="600" y="155"/>
                    </a:lnTo>
                    <a:lnTo>
                      <a:pt x="603" y="156"/>
                    </a:lnTo>
                    <a:lnTo>
                      <a:pt x="606" y="155"/>
                    </a:lnTo>
                    <a:lnTo>
                      <a:pt x="608" y="152"/>
                    </a:lnTo>
                    <a:lnTo>
                      <a:pt x="611" y="149"/>
                    </a:lnTo>
                    <a:lnTo>
                      <a:pt x="614" y="148"/>
                    </a:lnTo>
                    <a:lnTo>
                      <a:pt x="617" y="151"/>
                    </a:lnTo>
                    <a:lnTo>
                      <a:pt x="618" y="149"/>
                    </a:lnTo>
                    <a:lnTo>
                      <a:pt x="621" y="149"/>
                    </a:lnTo>
                    <a:lnTo>
                      <a:pt x="622" y="151"/>
                    </a:lnTo>
                    <a:lnTo>
                      <a:pt x="625" y="151"/>
                    </a:lnTo>
                    <a:lnTo>
                      <a:pt x="625" y="149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4"/>
                    </a:lnTo>
                    <a:lnTo>
                      <a:pt x="626" y="141"/>
                    </a:lnTo>
                    <a:lnTo>
                      <a:pt x="626" y="139"/>
                    </a:lnTo>
                    <a:lnTo>
                      <a:pt x="621" y="135"/>
                    </a:lnTo>
                    <a:lnTo>
                      <a:pt x="617" y="131"/>
                    </a:lnTo>
                    <a:lnTo>
                      <a:pt x="612" y="126"/>
                    </a:lnTo>
                    <a:lnTo>
                      <a:pt x="608" y="121"/>
                    </a:lnTo>
                    <a:lnTo>
                      <a:pt x="603" y="120"/>
                    </a:lnTo>
                    <a:lnTo>
                      <a:pt x="601" y="121"/>
                    </a:lnTo>
                    <a:lnTo>
                      <a:pt x="597" y="123"/>
                    </a:lnTo>
                    <a:lnTo>
                      <a:pt x="597" y="126"/>
                    </a:lnTo>
                    <a:lnTo>
                      <a:pt x="599" y="128"/>
                    </a:lnTo>
                    <a:lnTo>
                      <a:pt x="595" y="133"/>
                    </a:lnTo>
                    <a:lnTo>
                      <a:pt x="592" y="131"/>
                    </a:lnTo>
                    <a:lnTo>
                      <a:pt x="586" y="130"/>
                    </a:lnTo>
                    <a:lnTo>
                      <a:pt x="581" y="130"/>
                    </a:lnTo>
                    <a:lnTo>
                      <a:pt x="577" y="133"/>
                    </a:lnTo>
                    <a:lnTo>
                      <a:pt x="571" y="130"/>
                    </a:lnTo>
                    <a:lnTo>
                      <a:pt x="568" y="126"/>
                    </a:lnTo>
                    <a:lnTo>
                      <a:pt x="570" y="120"/>
                    </a:lnTo>
                    <a:lnTo>
                      <a:pt x="570" y="117"/>
                    </a:lnTo>
                    <a:lnTo>
                      <a:pt x="571" y="113"/>
                    </a:lnTo>
                    <a:lnTo>
                      <a:pt x="571" y="109"/>
                    </a:lnTo>
                    <a:lnTo>
                      <a:pt x="574" y="88"/>
                    </a:lnTo>
                    <a:lnTo>
                      <a:pt x="572" y="88"/>
                    </a:lnTo>
                    <a:lnTo>
                      <a:pt x="575" y="88"/>
                    </a:lnTo>
                    <a:lnTo>
                      <a:pt x="577" y="88"/>
                    </a:lnTo>
                    <a:lnTo>
                      <a:pt x="577" y="88"/>
                    </a:lnTo>
                    <a:lnTo>
                      <a:pt x="579" y="88"/>
                    </a:lnTo>
                    <a:lnTo>
                      <a:pt x="583" y="88"/>
                    </a:lnTo>
                    <a:lnTo>
                      <a:pt x="585" y="91"/>
                    </a:lnTo>
                    <a:lnTo>
                      <a:pt x="586" y="90"/>
                    </a:lnTo>
                    <a:lnTo>
                      <a:pt x="593" y="84"/>
                    </a:lnTo>
                    <a:lnTo>
                      <a:pt x="596" y="83"/>
                    </a:lnTo>
                    <a:lnTo>
                      <a:pt x="600" y="81"/>
                    </a:lnTo>
                    <a:lnTo>
                      <a:pt x="603" y="80"/>
                    </a:lnTo>
                    <a:lnTo>
                      <a:pt x="603" y="77"/>
                    </a:lnTo>
                    <a:lnTo>
                      <a:pt x="603" y="74"/>
                    </a:lnTo>
                    <a:lnTo>
                      <a:pt x="601" y="73"/>
                    </a:lnTo>
                    <a:lnTo>
                      <a:pt x="601" y="74"/>
                    </a:lnTo>
                    <a:lnTo>
                      <a:pt x="600" y="73"/>
                    </a:lnTo>
                    <a:lnTo>
                      <a:pt x="599" y="73"/>
                    </a:lnTo>
                    <a:lnTo>
                      <a:pt x="599" y="70"/>
                    </a:lnTo>
                    <a:lnTo>
                      <a:pt x="599" y="69"/>
                    </a:lnTo>
                    <a:lnTo>
                      <a:pt x="599" y="65"/>
                    </a:lnTo>
                    <a:lnTo>
                      <a:pt x="599" y="62"/>
                    </a:lnTo>
                    <a:lnTo>
                      <a:pt x="599" y="61"/>
                    </a:lnTo>
                    <a:lnTo>
                      <a:pt x="600" y="61"/>
                    </a:lnTo>
                    <a:lnTo>
                      <a:pt x="600" y="58"/>
                    </a:lnTo>
                    <a:lnTo>
                      <a:pt x="599" y="57"/>
                    </a:lnTo>
                    <a:lnTo>
                      <a:pt x="599" y="52"/>
                    </a:lnTo>
                    <a:lnTo>
                      <a:pt x="599" y="51"/>
                    </a:lnTo>
                    <a:lnTo>
                      <a:pt x="597" y="50"/>
                    </a:lnTo>
                    <a:lnTo>
                      <a:pt x="597" y="47"/>
                    </a:lnTo>
                    <a:lnTo>
                      <a:pt x="599" y="44"/>
                    </a:lnTo>
                    <a:lnTo>
                      <a:pt x="601" y="43"/>
                    </a:lnTo>
                    <a:lnTo>
                      <a:pt x="601" y="40"/>
                    </a:lnTo>
                    <a:lnTo>
                      <a:pt x="603" y="37"/>
                    </a:lnTo>
                    <a:lnTo>
                      <a:pt x="604" y="36"/>
                    </a:lnTo>
                    <a:lnTo>
                      <a:pt x="606" y="33"/>
                    </a:lnTo>
                    <a:lnTo>
                      <a:pt x="604" y="32"/>
                    </a:lnTo>
                    <a:lnTo>
                      <a:pt x="604" y="30"/>
                    </a:lnTo>
                    <a:lnTo>
                      <a:pt x="603" y="27"/>
                    </a:lnTo>
                    <a:lnTo>
                      <a:pt x="601" y="26"/>
                    </a:lnTo>
                    <a:lnTo>
                      <a:pt x="600" y="22"/>
                    </a:lnTo>
                    <a:lnTo>
                      <a:pt x="597" y="22"/>
                    </a:lnTo>
                    <a:lnTo>
                      <a:pt x="596" y="23"/>
                    </a:lnTo>
                    <a:lnTo>
                      <a:pt x="593" y="25"/>
                    </a:lnTo>
                    <a:lnTo>
                      <a:pt x="592" y="25"/>
                    </a:lnTo>
                    <a:lnTo>
                      <a:pt x="590" y="23"/>
                    </a:lnTo>
                    <a:lnTo>
                      <a:pt x="590" y="21"/>
                    </a:lnTo>
                    <a:lnTo>
                      <a:pt x="592" y="19"/>
                    </a:lnTo>
                    <a:lnTo>
                      <a:pt x="592" y="18"/>
                    </a:lnTo>
                    <a:lnTo>
                      <a:pt x="593" y="16"/>
                    </a:lnTo>
                    <a:lnTo>
                      <a:pt x="593" y="14"/>
                    </a:lnTo>
                    <a:lnTo>
                      <a:pt x="596" y="12"/>
                    </a:lnTo>
                    <a:lnTo>
                      <a:pt x="596" y="10"/>
                    </a:lnTo>
                    <a:lnTo>
                      <a:pt x="597" y="8"/>
                    </a:lnTo>
                    <a:lnTo>
                      <a:pt x="600" y="8"/>
                    </a:lnTo>
                    <a:lnTo>
                      <a:pt x="601" y="8"/>
                    </a:lnTo>
                    <a:lnTo>
                      <a:pt x="604" y="8"/>
                    </a:lnTo>
                    <a:lnTo>
                      <a:pt x="604" y="7"/>
                    </a:lnTo>
                    <a:lnTo>
                      <a:pt x="606" y="8"/>
                    </a:lnTo>
                    <a:lnTo>
                      <a:pt x="608" y="7"/>
                    </a:lnTo>
                    <a:lnTo>
                      <a:pt x="610" y="4"/>
                    </a:lnTo>
                    <a:lnTo>
                      <a:pt x="611" y="4"/>
                    </a:lnTo>
                    <a:lnTo>
                      <a:pt x="612" y="3"/>
                    </a:lnTo>
                    <a:lnTo>
                      <a:pt x="615" y="4"/>
                    </a:lnTo>
                    <a:lnTo>
                      <a:pt x="618" y="3"/>
                    </a:lnTo>
                    <a:lnTo>
                      <a:pt x="621" y="3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624" y="0"/>
                    </a:lnTo>
                    <a:lnTo>
                      <a:pt x="626" y="0"/>
                    </a:lnTo>
                    <a:lnTo>
                      <a:pt x="62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2" name="Freeform 263"/>
              <p:cNvSpPr>
                <a:spLocks/>
              </p:cNvSpPr>
              <p:nvPr/>
            </p:nvSpPr>
            <p:spPr bwMode="auto">
              <a:xfrm>
                <a:off x="6505500" y="3606356"/>
                <a:ext cx="47430" cy="41501"/>
              </a:xfrm>
              <a:custGeom>
                <a:avLst/>
                <a:gdLst>
                  <a:gd name="T0" fmla="*/ 25 w 32"/>
                  <a:gd name="T1" fmla="*/ 0 h 28"/>
                  <a:gd name="T2" fmla="*/ 28 w 32"/>
                  <a:gd name="T3" fmla="*/ 1 h 28"/>
                  <a:gd name="T4" fmla="*/ 31 w 32"/>
                  <a:gd name="T5" fmla="*/ 3 h 28"/>
                  <a:gd name="T6" fmla="*/ 32 w 32"/>
                  <a:gd name="T7" fmla="*/ 7 h 28"/>
                  <a:gd name="T8" fmla="*/ 29 w 32"/>
                  <a:gd name="T9" fmla="*/ 10 h 28"/>
                  <a:gd name="T10" fmla="*/ 29 w 32"/>
                  <a:gd name="T11" fmla="*/ 11 h 28"/>
                  <a:gd name="T12" fmla="*/ 28 w 32"/>
                  <a:gd name="T13" fmla="*/ 12 h 28"/>
                  <a:gd name="T14" fmla="*/ 27 w 32"/>
                  <a:gd name="T15" fmla="*/ 17 h 28"/>
                  <a:gd name="T16" fmla="*/ 27 w 32"/>
                  <a:gd name="T17" fmla="*/ 19 h 28"/>
                  <a:gd name="T18" fmla="*/ 25 w 32"/>
                  <a:gd name="T19" fmla="*/ 21 h 28"/>
                  <a:gd name="T20" fmla="*/ 22 w 32"/>
                  <a:gd name="T21" fmla="*/ 21 h 28"/>
                  <a:gd name="T22" fmla="*/ 22 w 32"/>
                  <a:gd name="T23" fmla="*/ 24 h 28"/>
                  <a:gd name="T24" fmla="*/ 21 w 32"/>
                  <a:gd name="T25" fmla="*/ 25 h 28"/>
                  <a:gd name="T26" fmla="*/ 18 w 32"/>
                  <a:gd name="T27" fmla="*/ 25 h 28"/>
                  <a:gd name="T28" fmla="*/ 17 w 32"/>
                  <a:gd name="T29" fmla="*/ 25 h 28"/>
                  <a:gd name="T30" fmla="*/ 16 w 32"/>
                  <a:gd name="T31" fmla="*/ 28 h 28"/>
                  <a:gd name="T32" fmla="*/ 14 w 32"/>
                  <a:gd name="T33" fmla="*/ 28 h 28"/>
                  <a:gd name="T34" fmla="*/ 11 w 32"/>
                  <a:gd name="T35" fmla="*/ 26 h 28"/>
                  <a:gd name="T36" fmla="*/ 10 w 32"/>
                  <a:gd name="T37" fmla="*/ 26 h 28"/>
                  <a:gd name="T38" fmla="*/ 9 w 32"/>
                  <a:gd name="T39" fmla="*/ 25 h 28"/>
                  <a:gd name="T40" fmla="*/ 6 w 32"/>
                  <a:gd name="T41" fmla="*/ 25 h 28"/>
                  <a:gd name="T42" fmla="*/ 3 w 32"/>
                  <a:gd name="T43" fmla="*/ 24 h 28"/>
                  <a:gd name="T44" fmla="*/ 3 w 32"/>
                  <a:gd name="T45" fmla="*/ 22 h 28"/>
                  <a:gd name="T46" fmla="*/ 2 w 32"/>
                  <a:gd name="T47" fmla="*/ 19 h 28"/>
                  <a:gd name="T48" fmla="*/ 2 w 32"/>
                  <a:gd name="T49" fmla="*/ 14 h 28"/>
                  <a:gd name="T50" fmla="*/ 0 w 32"/>
                  <a:gd name="T51" fmla="*/ 12 h 28"/>
                  <a:gd name="T52" fmla="*/ 3 w 32"/>
                  <a:gd name="T53" fmla="*/ 8 h 28"/>
                  <a:gd name="T54" fmla="*/ 7 w 32"/>
                  <a:gd name="T55" fmla="*/ 6 h 28"/>
                  <a:gd name="T56" fmla="*/ 9 w 32"/>
                  <a:gd name="T57" fmla="*/ 3 h 28"/>
                  <a:gd name="T58" fmla="*/ 11 w 32"/>
                  <a:gd name="T59" fmla="*/ 3 h 28"/>
                  <a:gd name="T60" fmla="*/ 13 w 32"/>
                  <a:gd name="T61" fmla="*/ 1 h 28"/>
                  <a:gd name="T62" fmla="*/ 16 w 32"/>
                  <a:gd name="T63" fmla="*/ 1 h 28"/>
                  <a:gd name="T64" fmla="*/ 17 w 32"/>
                  <a:gd name="T65" fmla="*/ 0 h 28"/>
                  <a:gd name="T66" fmla="*/ 20 w 32"/>
                  <a:gd name="T67" fmla="*/ 1 h 28"/>
                  <a:gd name="T68" fmla="*/ 21 w 32"/>
                  <a:gd name="T69" fmla="*/ 0 h 28"/>
                  <a:gd name="T70" fmla="*/ 22 w 32"/>
                  <a:gd name="T71" fmla="*/ 1 h 28"/>
                  <a:gd name="T72" fmla="*/ 25 w 32"/>
                  <a:gd name="T7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28">
                    <a:moveTo>
                      <a:pt x="25" y="0"/>
                    </a:moveTo>
                    <a:lnTo>
                      <a:pt x="28" y="1"/>
                    </a:lnTo>
                    <a:lnTo>
                      <a:pt x="31" y="3"/>
                    </a:lnTo>
                    <a:lnTo>
                      <a:pt x="32" y="7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28" y="12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21"/>
                    </a:lnTo>
                    <a:lnTo>
                      <a:pt x="22" y="21"/>
                    </a:lnTo>
                    <a:lnTo>
                      <a:pt x="22" y="24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3" y="8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3" name="Freeform 264"/>
              <p:cNvSpPr>
                <a:spLocks/>
              </p:cNvSpPr>
              <p:nvPr/>
            </p:nvSpPr>
            <p:spPr bwMode="auto">
              <a:xfrm>
                <a:off x="6710042" y="3327705"/>
                <a:ext cx="10376" cy="5929"/>
              </a:xfrm>
              <a:custGeom>
                <a:avLst/>
                <a:gdLst>
                  <a:gd name="T0" fmla="*/ 0 w 7"/>
                  <a:gd name="T1" fmla="*/ 0 h 4"/>
                  <a:gd name="T2" fmla="*/ 3 w 7"/>
                  <a:gd name="T3" fmla="*/ 1 h 4"/>
                  <a:gd name="T4" fmla="*/ 5 w 7"/>
                  <a:gd name="T5" fmla="*/ 1 h 4"/>
                  <a:gd name="T6" fmla="*/ 7 w 7"/>
                  <a:gd name="T7" fmla="*/ 1 h 4"/>
                  <a:gd name="T8" fmla="*/ 7 w 7"/>
                  <a:gd name="T9" fmla="*/ 4 h 4"/>
                  <a:gd name="T10" fmla="*/ 5 w 7"/>
                  <a:gd name="T11" fmla="*/ 3 h 4"/>
                  <a:gd name="T12" fmla="*/ 2 w 7"/>
                  <a:gd name="T13" fmla="*/ 3 h 4"/>
                  <a:gd name="T14" fmla="*/ 0 w 7"/>
                  <a:gd name="T15" fmla="*/ 1 h 4"/>
                  <a:gd name="T16" fmla="*/ 0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4" name="Freeform 265"/>
              <p:cNvSpPr>
                <a:spLocks/>
              </p:cNvSpPr>
              <p:nvPr/>
            </p:nvSpPr>
            <p:spPr bwMode="auto">
              <a:xfrm>
                <a:off x="6536626" y="3585606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2 h 3"/>
                  <a:gd name="T4" fmla="*/ 6 w 6"/>
                  <a:gd name="T5" fmla="*/ 3 h 3"/>
                  <a:gd name="T6" fmla="*/ 3 w 6"/>
                  <a:gd name="T7" fmla="*/ 2 h 3"/>
                  <a:gd name="T8" fmla="*/ 1 w 6"/>
                  <a:gd name="T9" fmla="*/ 2 h 3"/>
                  <a:gd name="T10" fmla="*/ 0 w 6"/>
                  <a:gd name="T11" fmla="*/ 2 h 3"/>
                  <a:gd name="T12" fmla="*/ 3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5" name="Freeform 266"/>
              <p:cNvSpPr>
                <a:spLocks/>
              </p:cNvSpPr>
              <p:nvPr/>
            </p:nvSpPr>
            <p:spPr bwMode="auto">
              <a:xfrm>
                <a:off x="6702631" y="347888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6" name="Rectangle 267"/>
              <p:cNvSpPr>
                <a:spLocks noChangeArrowheads="1"/>
              </p:cNvSpPr>
              <p:nvPr/>
            </p:nvSpPr>
            <p:spPr bwMode="auto">
              <a:xfrm>
                <a:off x="6489196" y="3575231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7" name="Freeform 268"/>
              <p:cNvSpPr>
                <a:spLocks/>
              </p:cNvSpPr>
              <p:nvPr/>
            </p:nvSpPr>
            <p:spPr bwMode="auto">
              <a:xfrm>
                <a:off x="6659648" y="3529283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8" name="Freeform 269"/>
              <p:cNvSpPr>
                <a:spLocks/>
              </p:cNvSpPr>
              <p:nvPr/>
            </p:nvSpPr>
            <p:spPr bwMode="auto">
              <a:xfrm>
                <a:off x="5635454" y="3229880"/>
                <a:ext cx="5929" cy="148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9" name="Freeform 270"/>
              <p:cNvSpPr>
                <a:spLocks/>
              </p:cNvSpPr>
              <p:nvPr/>
            </p:nvSpPr>
            <p:spPr bwMode="auto">
              <a:xfrm>
                <a:off x="4510473" y="1922589"/>
                <a:ext cx="23715" cy="34091"/>
              </a:xfrm>
              <a:custGeom>
                <a:avLst/>
                <a:gdLst>
                  <a:gd name="T0" fmla="*/ 2 w 16"/>
                  <a:gd name="T1" fmla="*/ 0 h 23"/>
                  <a:gd name="T2" fmla="*/ 3 w 16"/>
                  <a:gd name="T3" fmla="*/ 0 h 23"/>
                  <a:gd name="T4" fmla="*/ 6 w 16"/>
                  <a:gd name="T5" fmla="*/ 3 h 23"/>
                  <a:gd name="T6" fmla="*/ 6 w 16"/>
                  <a:gd name="T7" fmla="*/ 5 h 23"/>
                  <a:gd name="T8" fmla="*/ 6 w 16"/>
                  <a:gd name="T9" fmla="*/ 8 h 23"/>
                  <a:gd name="T10" fmla="*/ 7 w 16"/>
                  <a:gd name="T11" fmla="*/ 11 h 23"/>
                  <a:gd name="T12" fmla="*/ 9 w 16"/>
                  <a:gd name="T13" fmla="*/ 12 h 23"/>
                  <a:gd name="T14" fmla="*/ 10 w 16"/>
                  <a:gd name="T15" fmla="*/ 12 h 23"/>
                  <a:gd name="T16" fmla="*/ 10 w 16"/>
                  <a:gd name="T17" fmla="*/ 14 h 23"/>
                  <a:gd name="T18" fmla="*/ 11 w 16"/>
                  <a:gd name="T19" fmla="*/ 14 h 23"/>
                  <a:gd name="T20" fmla="*/ 13 w 16"/>
                  <a:gd name="T21" fmla="*/ 16 h 23"/>
                  <a:gd name="T22" fmla="*/ 14 w 16"/>
                  <a:gd name="T23" fmla="*/ 19 h 23"/>
                  <a:gd name="T24" fmla="*/ 16 w 16"/>
                  <a:gd name="T25" fmla="*/ 22 h 23"/>
                  <a:gd name="T26" fmla="*/ 14 w 16"/>
                  <a:gd name="T27" fmla="*/ 23 h 23"/>
                  <a:gd name="T28" fmla="*/ 14 w 16"/>
                  <a:gd name="T29" fmla="*/ 23 h 23"/>
                  <a:gd name="T30" fmla="*/ 13 w 16"/>
                  <a:gd name="T31" fmla="*/ 23 h 23"/>
                  <a:gd name="T32" fmla="*/ 11 w 16"/>
                  <a:gd name="T33" fmla="*/ 19 h 23"/>
                  <a:gd name="T34" fmla="*/ 10 w 16"/>
                  <a:gd name="T35" fmla="*/ 19 h 23"/>
                  <a:gd name="T36" fmla="*/ 10 w 16"/>
                  <a:gd name="T37" fmla="*/ 16 h 23"/>
                  <a:gd name="T38" fmla="*/ 7 w 16"/>
                  <a:gd name="T39" fmla="*/ 15 h 23"/>
                  <a:gd name="T40" fmla="*/ 6 w 16"/>
                  <a:gd name="T41" fmla="*/ 15 h 23"/>
                  <a:gd name="T42" fmla="*/ 5 w 16"/>
                  <a:gd name="T43" fmla="*/ 12 h 23"/>
                  <a:gd name="T44" fmla="*/ 3 w 16"/>
                  <a:gd name="T45" fmla="*/ 8 h 23"/>
                  <a:gd name="T46" fmla="*/ 3 w 16"/>
                  <a:gd name="T47" fmla="*/ 5 h 23"/>
                  <a:gd name="T48" fmla="*/ 2 w 16"/>
                  <a:gd name="T49" fmla="*/ 4 h 23"/>
                  <a:gd name="T50" fmla="*/ 0 w 16"/>
                  <a:gd name="T51" fmla="*/ 1 h 23"/>
                  <a:gd name="T52" fmla="*/ 2 w 16"/>
                  <a:gd name="T5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23">
                    <a:moveTo>
                      <a:pt x="2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4" y="19"/>
                    </a:lnTo>
                    <a:lnTo>
                      <a:pt x="16" y="22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3" y="23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5" y="12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0" name="Freeform 271"/>
              <p:cNvSpPr>
                <a:spLocks/>
              </p:cNvSpPr>
              <p:nvPr/>
            </p:nvSpPr>
            <p:spPr bwMode="auto">
              <a:xfrm>
                <a:off x="4600886" y="1833658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3 w 4"/>
                  <a:gd name="T3" fmla="*/ 0 h 6"/>
                  <a:gd name="T4" fmla="*/ 4 w 4"/>
                  <a:gd name="T5" fmla="*/ 3 h 6"/>
                  <a:gd name="T6" fmla="*/ 4 w 4"/>
                  <a:gd name="T7" fmla="*/ 4 h 6"/>
                  <a:gd name="T8" fmla="*/ 3 w 4"/>
                  <a:gd name="T9" fmla="*/ 4 h 6"/>
                  <a:gd name="T10" fmla="*/ 3 w 4"/>
                  <a:gd name="T11" fmla="*/ 6 h 6"/>
                  <a:gd name="T12" fmla="*/ 0 w 4"/>
                  <a:gd name="T13" fmla="*/ 4 h 6"/>
                  <a:gd name="T14" fmla="*/ 0 w 4"/>
                  <a:gd name="T15" fmla="*/ 3 h 6"/>
                  <a:gd name="T16" fmla="*/ 0 w 4"/>
                  <a:gd name="T17" fmla="*/ 2 h 6"/>
                  <a:gd name="T18" fmla="*/ 2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1" name="Freeform 272"/>
              <p:cNvSpPr>
                <a:spLocks/>
              </p:cNvSpPr>
              <p:nvPr/>
            </p:nvSpPr>
            <p:spPr bwMode="auto">
              <a:xfrm>
                <a:off x="4716497" y="1916661"/>
                <a:ext cx="7411" cy="11858"/>
              </a:xfrm>
              <a:custGeom>
                <a:avLst/>
                <a:gdLst>
                  <a:gd name="T0" fmla="*/ 1 w 5"/>
                  <a:gd name="T1" fmla="*/ 0 h 8"/>
                  <a:gd name="T2" fmla="*/ 2 w 5"/>
                  <a:gd name="T3" fmla="*/ 0 h 8"/>
                  <a:gd name="T4" fmla="*/ 2 w 5"/>
                  <a:gd name="T5" fmla="*/ 2 h 8"/>
                  <a:gd name="T6" fmla="*/ 5 w 5"/>
                  <a:gd name="T7" fmla="*/ 5 h 8"/>
                  <a:gd name="T8" fmla="*/ 5 w 5"/>
                  <a:gd name="T9" fmla="*/ 7 h 8"/>
                  <a:gd name="T10" fmla="*/ 2 w 5"/>
                  <a:gd name="T11" fmla="*/ 8 h 8"/>
                  <a:gd name="T12" fmla="*/ 1 w 5"/>
                  <a:gd name="T13" fmla="*/ 8 h 8"/>
                  <a:gd name="T14" fmla="*/ 1 w 5"/>
                  <a:gd name="T15" fmla="*/ 5 h 8"/>
                  <a:gd name="T16" fmla="*/ 0 w 5"/>
                  <a:gd name="T17" fmla="*/ 4 h 8"/>
                  <a:gd name="T18" fmla="*/ 0 w 5"/>
                  <a:gd name="T19" fmla="*/ 1 h 8"/>
                  <a:gd name="T20" fmla="*/ 1 w 5"/>
                  <a:gd name="T21" fmla="*/ 1 h 8"/>
                  <a:gd name="T22" fmla="*/ 1 w 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2" name="Freeform 273"/>
              <p:cNvSpPr>
                <a:spLocks/>
              </p:cNvSpPr>
              <p:nvPr/>
            </p:nvSpPr>
            <p:spPr bwMode="auto">
              <a:xfrm>
                <a:off x="4596440" y="1820319"/>
                <a:ext cx="120058" cy="80038"/>
              </a:xfrm>
              <a:custGeom>
                <a:avLst/>
                <a:gdLst>
                  <a:gd name="T0" fmla="*/ 43 w 81"/>
                  <a:gd name="T1" fmla="*/ 4 h 54"/>
                  <a:gd name="T2" fmla="*/ 43 w 81"/>
                  <a:gd name="T3" fmla="*/ 12 h 54"/>
                  <a:gd name="T4" fmla="*/ 45 w 81"/>
                  <a:gd name="T5" fmla="*/ 13 h 54"/>
                  <a:gd name="T6" fmla="*/ 46 w 81"/>
                  <a:gd name="T7" fmla="*/ 13 h 54"/>
                  <a:gd name="T8" fmla="*/ 49 w 81"/>
                  <a:gd name="T9" fmla="*/ 11 h 54"/>
                  <a:gd name="T10" fmla="*/ 50 w 81"/>
                  <a:gd name="T11" fmla="*/ 7 h 54"/>
                  <a:gd name="T12" fmla="*/ 53 w 81"/>
                  <a:gd name="T13" fmla="*/ 9 h 54"/>
                  <a:gd name="T14" fmla="*/ 56 w 81"/>
                  <a:gd name="T15" fmla="*/ 5 h 54"/>
                  <a:gd name="T16" fmla="*/ 56 w 81"/>
                  <a:gd name="T17" fmla="*/ 9 h 54"/>
                  <a:gd name="T18" fmla="*/ 60 w 81"/>
                  <a:gd name="T19" fmla="*/ 9 h 54"/>
                  <a:gd name="T20" fmla="*/ 65 w 81"/>
                  <a:gd name="T21" fmla="*/ 12 h 54"/>
                  <a:gd name="T22" fmla="*/ 74 w 81"/>
                  <a:gd name="T23" fmla="*/ 12 h 54"/>
                  <a:gd name="T24" fmla="*/ 81 w 81"/>
                  <a:gd name="T25" fmla="*/ 15 h 54"/>
                  <a:gd name="T26" fmla="*/ 79 w 81"/>
                  <a:gd name="T27" fmla="*/ 19 h 54"/>
                  <a:gd name="T28" fmla="*/ 79 w 81"/>
                  <a:gd name="T29" fmla="*/ 26 h 54"/>
                  <a:gd name="T30" fmla="*/ 74 w 81"/>
                  <a:gd name="T31" fmla="*/ 36 h 54"/>
                  <a:gd name="T32" fmla="*/ 71 w 81"/>
                  <a:gd name="T33" fmla="*/ 41 h 54"/>
                  <a:gd name="T34" fmla="*/ 68 w 81"/>
                  <a:gd name="T35" fmla="*/ 48 h 54"/>
                  <a:gd name="T36" fmla="*/ 61 w 81"/>
                  <a:gd name="T37" fmla="*/ 45 h 54"/>
                  <a:gd name="T38" fmla="*/ 57 w 81"/>
                  <a:gd name="T39" fmla="*/ 49 h 54"/>
                  <a:gd name="T40" fmla="*/ 56 w 81"/>
                  <a:gd name="T41" fmla="*/ 54 h 54"/>
                  <a:gd name="T42" fmla="*/ 46 w 81"/>
                  <a:gd name="T43" fmla="*/ 52 h 54"/>
                  <a:gd name="T44" fmla="*/ 46 w 81"/>
                  <a:gd name="T45" fmla="*/ 45 h 54"/>
                  <a:gd name="T46" fmla="*/ 36 w 81"/>
                  <a:gd name="T47" fmla="*/ 48 h 54"/>
                  <a:gd name="T48" fmla="*/ 29 w 81"/>
                  <a:gd name="T49" fmla="*/ 48 h 54"/>
                  <a:gd name="T50" fmla="*/ 27 w 81"/>
                  <a:gd name="T51" fmla="*/ 44 h 54"/>
                  <a:gd name="T52" fmla="*/ 18 w 81"/>
                  <a:gd name="T53" fmla="*/ 40 h 54"/>
                  <a:gd name="T54" fmla="*/ 20 w 81"/>
                  <a:gd name="T55" fmla="*/ 37 h 54"/>
                  <a:gd name="T56" fmla="*/ 25 w 81"/>
                  <a:gd name="T57" fmla="*/ 38 h 54"/>
                  <a:gd name="T58" fmla="*/ 31 w 81"/>
                  <a:gd name="T59" fmla="*/ 38 h 54"/>
                  <a:gd name="T60" fmla="*/ 25 w 81"/>
                  <a:gd name="T61" fmla="*/ 36 h 54"/>
                  <a:gd name="T62" fmla="*/ 27 w 81"/>
                  <a:gd name="T63" fmla="*/ 34 h 54"/>
                  <a:gd name="T64" fmla="*/ 35 w 81"/>
                  <a:gd name="T65" fmla="*/ 34 h 54"/>
                  <a:gd name="T66" fmla="*/ 36 w 81"/>
                  <a:gd name="T67" fmla="*/ 30 h 54"/>
                  <a:gd name="T68" fmla="*/ 32 w 81"/>
                  <a:gd name="T69" fmla="*/ 31 h 54"/>
                  <a:gd name="T70" fmla="*/ 21 w 81"/>
                  <a:gd name="T71" fmla="*/ 33 h 54"/>
                  <a:gd name="T72" fmla="*/ 16 w 81"/>
                  <a:gd name="T73" fmla="*/ 33 h 54"/>
                  <a:gd name="T74" fmla="*/ 9 w 81"/>
                  <a:gd name="T75" fmla="*/ 33 h 54"/>
                  <a:gd name="T76" fmla="*/ 5 w 81"/>
                  <a:gd name="T77" fmla="*/ 26 h 54"/>
                  <a:gd name="T78" fmla="*/ 5 w 81"/>
                  <a:gd name="T79" fmla="*/ 23 h 54"/>
                  <a:gd name="T80" fmla="*/ 3 w 81"/>
                  <a:gd name="T81" fmla="*/ 19 h 54"/>
                  <a:gd name="T82" fmla="*/ 2 w 81"/>
                  <a:gd name="T83" fmla="*/ 15 h 54"/>
                  <a:gd name="T84" fmla="*/ 9 w 81"/>
                  <a:gd name="T85" fmla="*/ 18 h 54"/>
                  <a:gd name="T86" fmla="*/ 12 w 81"/>
                  <a:gd name="T87" fmla="*/ 19 h 54"/>
                  <a:gd name="T88" fmla="*/ 10 w 81"/>
                  <a:gd name="T89" fmla="*/ 12 h 54"/>
                  <a:gd name="T90" fmla="*/ 12 w 81"/>
                  <a:gd name="T91" fmla="*/ 13 h 54"/>
                  <a:gd name="T92" fmla="*/ 14 w 81"/>
                  <a:gd name="T93" fmla="*/ 11 h 54"/>
                  <a:gd name="T94" fmla="*/ 13 w 81"/>
                  <a:gd name="T95" fmla="*/ 1 h 54"/>
                  <a:gd name="T96" fmla="*/ 16 w 81"/>
                  <a:gd name="T97" fmla="*/ 2 h 54"/>
                  <a:gd name="T98" fmla="*/ 17 w 81"/>
                  <a:gd name="T99" fmla="*/ 7 h 54"/>
                  <a:gd name="T100" fmla="*/ 21 w 81"/>
                  <a:gd name="T101" fmla="*/ 11 h 54"/>
                  <a:gd name="T102" fmla="*/ 24 w 81"/>
                  <a:gd name="T103" fmla="*/ 13 h 54"/>
                  <a:gd name="T104" fmla="*/ 28 w 81"/>
                  <a:gd name="T105" fmla="*/ 12 h 54"/>
                  <a:gd name="T106" fmla="*/ 32 w 81"/>
                  <a:gd name="T107" fmla="*/ 12 h 54"/>
                  <a:gd name="T108" fmla="*/ 32 w 81"/>
                  <a:gd name="T109" fmla="*/ 16 h 54"/>
                  <a:gd name="T110" fmla="*/ 38 w 81"/>
                  <a:gd name="T111" fmla="*/ 22 h 54"/>
                  <a:gd name="T112" fmla="*/ 38 w 81"/>
                  <a:gd name="T113" fmla="*/ 16 h 54"/>
                  <a:gd name="T114" fmla="*/ 38 w 81"/>
                  <a:gd name="T115" fmla="*/ 8 h 54"/>
                  <a:gd name="T116" fmla="*/ 38 w 81"/>
                  <a:gd name="T117" fmla="*/ 2 h 54"/>
                  <a:gd name="T118" fmla="*/ 39 w 81"/>
                  <a:gd name="T119" fmla="*/ 4 h 54"/>
                  <a:gd name="T120" fmla="*/ 39 w 81"/>
                  <a:gd name="T1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1" h="54">
                    <a:moveTo>
                      <a:pt x="39" y="0"/>
                    </a:moveTo>
                    <a:lnTo>
                      <a:pt x="41" y="1"/>
                    </a:lnTo>
                    <a:lnTo>
                      <a:pt x="43" y="4"/>
                    </a:lnTo>
                    <a:lnTo>
                      <a:pt x="45" y="5"/>
                    </a:lnTo>
                    <a:lnTo>
                      <a:pt x="45" y="9"/>
                    </a:lnTo>
                    <a:lnTo>
                      <a:pt x="43" y="12"/>
                    </a:lnTo>
                    <a:lnTo>
                      <a:pt x="43" y="13"/>
                    </a:lnTo>
                    <a:lnTo>
                      <a:pt x="45" y="15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9" y="15"/>
                    </a:lnTo>
                    <a:lnTo>
                      <a:pt x="49" y="13"/>
                    </a:lnTo>
                    <a:lnTo>
                      <a:pt x="49" y="11"/>
                    </a:lnTo>
                    <a:lnTo>
                      <a:pt x="50" y="9"/>
                    </a:lnTo>
                    <a:lnTo>
                      <a:pt x="50" y="8"/>
                    </a:lnTo>
                    <a:lnTo>
                      <a:pt x="50" y="7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60" y="9"/>
                    </a:lnTo>
                    <a:lnTo>
                      <a:pt x="61" y="11"/>
                    </a:lnTo>
                    <a:lnTo>
                      <a:pt x="64" y="11"/>
                    </a:lnTo>
                    <a:lnTo>
                      <a:pt x="65" y="12"/>
                    </a:lnTo>
                    <a:lnTo>
                      <a:pt x="68" y="12"/>
                    </a:lnTo>
                    <a:lnTo>
                      <a:pt x="72" y="12"/>
                    </a:lnTo>
                    <a:lnTo>
                      <a:pt x="74" y="12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79" y="18"/>
                    </a:lnTo>
                    <a:lnTo>
                      <a:pt x="79" y="19"/>
                    </a:lnTo>
                    <a:lnTo>
                      <a:pt x="81" y="22"/>
                    </a:lnTo>
                    <a:lnTo>
                      <a:pt x="81" y="23"/>
                    </a:lnTo>
                    <a:lnTo>
                      <a:pt x="79" y="26"/>
                    </a:lnTo>
                    <a:lnTo>
                      <a:pt x="76" y="29"/>
                    </a:lnTo>
                    <a:lnTo>
                      <a:pt x="75" y="31"/>
                    </a:lnTo>
                    <a:lnTo>
                      <a:pt x="74" y="36"/>
                    </a:lnTo>
                    <a:lnTo>
                      <a:pt x="72" y="37"/>
                    </a:lnTo>
                    <a:lnTo>
                      <a:pt x="70" y="38"/>
                    </a:lnTo>
                    <a:lnTo>
                      <a:pt x="71" y="41"/>
                    </a:lnTo>
                    <a:lnTo>
                      <a:pt x="71" y="44"/>
                    </a:lnTo>
                    <a:lnTo>
                      <a:pt x="71" y="45"/>
                    </a:lnTo>
                    <a:lnTo>
                      <a:pt x="68" y="48"/>
                    </a:lnTo>
                    <a:lnTo>
                      <a:pt x="65" y="48"/>
                    </a:lnTo>
                    <a:lnTo>
                      <a:pt x="64" y="47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57" y="48"/>
                    </a:lnTo>
                    <a:lnTo>
                      <a:pt x="57" y="49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6" y="54"/>
                    </a:lnTo>
                    <a:lnTo>
                      <a:pt x="53" y="54"/>
                    </a:lnTo>
                    <a:lnTo>
                      <a:pt x="49" y="54"/>
                    </a:lnTo>
                    <a:lnTo>
                      <a:pt x="46" y="52"/>
                    </a:lnTo>
                    <a:lnTo>
                      <a:pt x="46" y="49"/>
                    </a:lnTo>
                    <a:lnTo>
                      <a:pt x="46" y="47"/>
                    </a:lnTo>
                    <a:lnTo>
                      <a:pt x="46" y="45"/>
                    </a:lnTo>
                    <a:lnTo>
                      <a:pt x="43" y="47"/>
                    </a:lnTo>
                    <a:lnTo>
                      <a:pt x="41" y="47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1" y="49"/>
                    </a:lnTo>
                    <a:lnTo>
                      <a:pt x="29" y="48"/>
                    </a:lnTo>
                    <a:lnTo>
                      <a:pt x="29" y="47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18" y="40"/>
                    </a:lnTo>
                    <a:lnTo>
                      <a:pt x="17" y="38"/>
                    </a:lnTo>
                    <a:lnTo>
                      <a:pt x="16" y="37"/>
                    </a:lnTo>
                    <a:lnTo>
                      <a:pt x="20" y="37"/>
                    </a:lnTo>
                    <a:lnTo>
                      <a:pt x="23" y="37"/>
                    </a:lnTo>
                    <a:lnTo>
                      <a:pt x="24" y="38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9" y="40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29" y="37"/>
                    </a:lnTo>
                    <a:lnTo>
                      <a:pt x="25" y="36"/>
                    </a:lnTo>
                    <a:lnTo>
                      <a:pt x="24" y="36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31" y="34"/>
                    </a:lnTo>
                    <a:lnTo>
                      <a:pt x="34" y="36"/>
                    </a:lnTo>
                    <a:lnTo>
                      <a:pt x="35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2" y="31"/>
                    </a:lnTo>
                    <a:lnTo>
                      <a:pt x="28" y="31"/>
                    </a:lnTo>
                    <a:lnTo>
                      <a:pt x="24" y="31"/>
                    </a:lnTo>
                    <a:lnTo>
                      <a:pt x="21" y="33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6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6" y="31"/>
                    </a:lnTo>
                    <a:lnTo>
                      <a:pt x="3" y="27"/>
                    </a:lnTo>
                    <a:lnTo>
                      <a:pt x="5" y="26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3" y="8"/>
                    </a:lnTo>
                    <a:lnTo>
                      <a:pt x="12" y="5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4" y="12"/>
                    </a:lnTo>
                    <a:lnTo>
                      <a:pt x="24" y="13"/>
                    </a:lnTo>
                    <a:lnTo>
                      <a:pt x="25" y="15"/>
                    </a:lnTo>
                    <a:lnTo>
                      <a:pt x="27" y="13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5"/>
                    </a:lnTo>
                    <a:lnTo>
                      <a:pt x="32" y="16"/>
                    </a:lnTo>
                    <a:lnTo>
                      <a:pt x="35" y="18"/>
                    </a:lnTo>
                    <a:lnTo>
                      <a:pt x="36" y="20"/>
                    </a:lnTo>
                    <a:lnTo>
                      <a:pt x="38" y="22"/>
                    </a:lnTo>
                    <a:lnTo>
                      <a:pt x="39" y="22"/>
                    </a:lnTo>
                    <a:lnTo>
                      <a:pt x="39" y="20"/>
                    </a:lnTo>
                    <a:lnTo>
                      <a:pt x="38" y="16"/>
                    </a:lnTo>
                    <a:lnTo>
                      <a:pt x="38" y="13"/>
                    </a:lnTo>
                    <a:lnTo>
                      <a:pt x="39" y="11"/>
                    </a:lnTo>
                    <a:lnTo>
                      <a:pt x="38" y="8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3" name="Freeform 274"/>
              <p:cNvSpPr>
                <a:spLocks/>
              </p:cNvSpPr>
              <p:nvPr/>
            </p:nvSpPr>
            <p:spPr bwMode="auto">
              <a:xfrm>
                <a:off x="4637941" y="1928518"/>
                <a:ext cx="28162" cy="25198"/>
              </a:xfrm>
              <a:custGeom>
                <a:avLst/>
                <a:gdLst>
                  <a:gd name="T0" fmla="*/ 15 w 19"/>
                  <a:gd name="T1" fmla="*/ 0 h 17"/>
                  <a:gd name="T2" fmla="*/ 17 w 19"/>
                  <a:gd name="T3" fmla="*/ 0 h 17"/>
                  <a:gd name="T4" fmla="*/ 17 w 19"/>
                  <a:gd name="T5" fmla="*/ 1 h 17"/>
                  <a:gd name="T6" fmla="*/ 19 w 19"/>
                  <a:gd name="T7" fmla="*/ 1 h 17"/>
                  <a:gd name="T8" fmla="*/ 19 w 19"/>
                  <a:gd name="T9" fmla="*/ 4 h 17"/>
                  <a:gd name="T10" fmla="*/ 19 w 19"/>
                  <a:gd name="T11" fmla="*/ 5 h 17"/>
                  <a:gd name="T12" fmla="*/ 18 w 19"/>
                  <a:gd name="T13" fmla="*/ 7 h 17"/>
                  <a:gd name="T14" fmla="*/ 17 w 19"/>
                  <a:gd name="T15" fmla="*/ 11 h 17"/>
                  <a:gd name="T16" fmla="*/ 18 w 19"/>
                  <a:gd name="T17" fmla="*/ 12 h 17"/>
                  <a:gd name="T18" fmla="*/ 15 w 19"/>
                  <a:gd name="T19" fmla="*/ 14 h 17"/>
                  <a:gd name="T20" fmla="*/ 14 w 19"/>
                  <a:gd name="T21" fmla="*/ 14 h 17"/>
                  <a:gd name="T22" fmla="*/ 11 w 19"/>
                  <a:gd name="T23" fmla="*/ 15 h 17"/>
                  <a:gd name="T24" fmla="*/ 10 w 19"/>
                  <a:gd name="T25" fmla="*/ 17 h 17"/>
                  <a:gd name="T26" fmla="*/ 8 w 19"/>
                  <a:gd name="T27" fmla="*/ 15 h 17"/>
                  <a:gd name="T28" fmla="*/ 7 w 19"/>
                  <a:gd name="T29" fmla="*/ 17 h 17"/>
                  <a:gd name="T30" fmla="*/ 8 w 19"/>
                  <a:gd name="T31" fmla="*/ 14 h 17"/>
                  <a:gd name="T32" fmla="*/ 7 w 19"/>
                  <a:gd name="T33" fmla="*/ 14 h 17"/>
                  <a:gd name="T34" fmla="*/ 7 w 19"/>
                  <a:gd name="T35" fmla="*/ 12 h 17"/>
                  <a:gd name="T36" fmla="*/ 6 w 19"/>
                  <a:gd name="T37" fmla="*/ 11 h 17"/>
                  <a:gd name="T38" fmla="*/ 4 w 19"/>
                  <a:gd name="T39" fmla="*/ 8 h 17"/>
                  <a:gd name="T40" fmla="*/ 3 w 19"/>
                  <a:gd name="T41" fmla="*/ 8 h 17"/>
                  <a:gd name="T42" fmla="*/ 0 w 19"/>
                  <a:gd name="T43" fmla="*/ 7 h 17"/>
                  <a:gd name="T44" fmla="*/ 1 w 19"/>
                  <a:gd name="T45" fmla="*/ 5 h 17"/>
                  <a:gd name="T46" fmla="*/ 3 w 19"/>
                  <a:gd name="T47" fmla="*/ 4 h 17"/>
                  <a:gd name="T48" fmla="*/ 6 w 19"/>
                  <a:gd name="T49" fmla="*/ 4 h 17"/>
                  <a:gd name="T50" fmla="*/ 7 w 19"/>
                  <a:gd name="T51" fmla="*/ 4 h 17"/>
                  <a:gd name="T52" fmla="*/ 7 w 19"/>
                  <a:gd name="T53" fmla="*/ 1 h 17"/>
                  <a:gd name="T54" fmla="*/ 8 w 19"/>
                  <a:gd name="T55" fmla="*/ 1 h 17"/>
                  <a:gd name="T56" fmla="*/ 10 w 19"/>
                  <a:gd name="T57" fmla="*/ 1 h 17"/>
                  <a:gd name="T58" fmla="*/ 10 w 19"/>
                  <a:gd name="T59" fmla="*/ 3 h 17"/>
                  <a:gd name="T60" fmla="*/ 14 w 19"/>
                  <a:gd name="T61" fmla="*/ 1 h 17"/>
                  <a:gd name="T62" fmla="*/ 15 w 19"/>
                  <a:gd name="T6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7">
                    <a:moveTo>
                      <a:pt x="15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8" y="15"/>
                    </a:lnTo>
                    <a:lnTo>
                      <a:pt x="7" y="17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4" name="Freeform 275"/>
              <p:cNvSpPr>
                <a:spLocks/>
              </p:cNvSpPr>
              <p:nvPr/>
            </p:nvSpPr>
            <p:spPr bwMode="auto">
              <a:xfrm>
                <a:off x="4648316" y="1944823"/>
                <a:ext cx="53359" cy="57806"/>
              </a:xfrm>
              <a:custGeom>
                <a:avLst/>
                <a:gdLst>
                  <a:gd name="T0" fmla="*/ 19 w 36"/>
                  <a:gd name="T1" fmla="*/ 0 h 39"/>
                  <a:gd name="T2" fmla="*/ 19 w 36"/>
                  <a:gd name="T3" fmla="*/ 3 h 39"/>
                  <a:gd name="T4" fmla="*/ 22 w 36"/>
                  <a:gd name="T5" fmla="*/ 6 h 39"/>
                  <a:gd name="T6" fmla="*/ 22 w 36"/>
                  <a:gd name="T7" fmla="*/ 7 h 39"/>
                  <a:gd name="T8" fmla="*/ 19 w 36"/>
                  <a:gd name="T9" fmla="*/ 7 h 39"/>
                  <a:gd name="T10" fmla="*/ 19 w 36"/>
                  <a:gd name="T11" fmla="*/ 8 h 39"/>
                  <a:gd name="T12" fmla="*/ 19 w 36"/>
                  <a:gd name="T13" fmla="*/ 12 h 39"/>
                  <a:gd name="T14" fmla="*/ 22 w 36"/>
                  <a:gd name="T15" fmla="*/ 15 h 39"/>
                  <a:gd name="T16" fmla="*/ 26 w 36"/>
                  <a:gd name="T17" fmla="*/ 17 h 39"/>
                  <a:gd name="T18" fmla="*/ 28 w 36"/>
                  <a:gd name="T19" fmla="*/ 15 h 39"/>
                  <a:gd name="T20" fmla="*/ 30 w 36"/>
                  <a:gd name="T21" fmla="*/ 14 h 39"/>
                  <a:gd name="T22" fmla="*/ 33 w 36"/>
                  <a:gd name="T23" fmla="*/ 15 h 39"/>
                  <a:gd name="T24" fmla="*/ 33 w 36"/>
                  <a:gd name="T25" fmla="*/ 17 h 39"/>
                  <a:gd name="T26" fmla="*/ 36 w 36"/>
                  <a:gd name="T27" fmla="*/ 18 h 39"/>
                  <a:gd name="T28" fmla="*/ 36 w 36"/>
                  <a:gd name="T29" fmla="*/ 18 h 39"/>
                  <a:gd name="T30" fmla="*/ 32 w 36"/>
                  <a:gd name="T31" fmla="*/ 19 h 39"/>
                  <a:gd name="T32" fmla="*/ 30 w 36"/>
                  <a:gd name="T33" fmla="*/ 23 h 39"/>
                  <a:gd name="T34" fmla="*/ 29 w 36"/>
                  <a:gd name="T35" fmla="*/ 26 h 39"/>
                  <a:gd name="T36" fmla="*/ 28 w 36"/>
                  <a:gd name="T37" fmla="*/ 32 h 39"/>
                  <a:gd name="T38" fmla="*/ 26 w 36"/>
                  <a:gd name="T39" fmla="*/ 32 h 39"/>
                  <a:gd name="T40" fmla="*/ 23 w 36"/>
                  <a:gd name="T41" fmla="*/ 33 h 39"/>
                  <a:gd name="T42" fmla="*/ 22 w 36"/>
                  <a:gd name="T43" fmla="*/ 36 h 39"/>
                  <a:gd name="T44" fmla="*/ 22 w 36"/>
                  <a:gd name="T45" fmla="*/ 37 h 39"/>
                  <a:gd name="T46" fmla="*/ 21 w 36"/>
                  <a:gd name="T47" fmla="*/ 39 h 39"/>
                  <a:gd name="T48" fmla="*/ 18 w 36"/>
                  <a:gd name="T49" fmla="*/ 39 h 39"/>
                  <a:gd name="T50" fmla="*/ 18 w 36"/>
                  <a:gd name="T51" fmla="*/ 37 h 39"/>
                  <a:gd name="T52" fmla="*/ 19 w 36"/>
                  <a:gd name="T53" fmla="*/ 35 h 39"/>
                  <a:gd name="T54" fmla="*/ 19 w 36"/>
                  <a:gd name="T55" fmla="*/ 32 h 39"/>
                  <a:gd name="T56" fmla="*/ 19 w 36"/>
                  <a:gd name="T57" fmla="*/ 28 h 39"/>
                  <a:gd name="T58" fmla="*/ 19 w 36"/>
                  <a:gd name="T59" fmla="*/ 25 h 39"/>
                  <a:gd name="T60" fmla="*/ 19 w 36"/>
                  <a:gd name="T61" fmla="*/ 26 h 39"/>
                  <a:gd name="T62" fmla="*/ 17 w 36"/>
                  <a:gd name="T63" fmla="*/ 26 h 39"/>
                  <a:gd name="T64" fmla="*/ 15 w 36"/>
                  <a:gd name="T65" fmla="*/ 26 h 39"/>
                  <a:gd name="T66" fmla="*/ 14 w 36"/>
                  <a:gd name="T67" fmla="*/ 29 h 39"/>
                  <a:gd name="T68" fmla="*/ 12 w 36"/>
                  <a:gd name="T69" fmla="*/ 32 h 39"/>
                  <a:gd name="T70" fmla="*/ 10 w 36"/>
                  <a:gd name="T71" fmla="*/ 30 h 39"/>
                  <a:gd name="T72" fmla="*/ 8 w 36"/>
                  <a:gd name="T73" fmla="*/ 33 h 39"/>
                  <a:gd name="T74" fmla="*/ 6 w 36"/>
                  <a:gd name="T75" fmla="*/ 33 h 39"/>
                  <a:gd name="T76" fmla="*/ 3 w 36"/>
                  <a:gd name="T77" fmla="*/ 35 h 39"/>
                  <a:gd name="T78" fmla="*/ 3 w 36"/>
                  <a:gd name="T79" fmla="*/ 35 h 39"/>
                  <a:gd name="T80" fmla="*/ 1 w 36"/>
                  <a:gd name="T81" fmla="*/ 33 h 39"/>
                  <a:gd name="T82" fmla="*/ 3 w 36"/>
                  <a:gd name="T83" fmla="*/ 32 h 39"/>
                  <a:gd name="T84" fmla="*/ 3 w 36"/>
                  <a:gd name="T85" fmla="*/ 29 h 39"/>
                  <a:gd name="T86" fmla="*/ 4 w 36"/>
                  <a:gd name="T87" fmla="*/ 28 h 39"/>
                  <a:gd name="T88" fmla="*/ 4 w 36"/>
                  <a:gd name="T89" fmla="*/ 23 h 39"/>
                  <a:gd name="T90" fmla="*/ 7 w 36"/>
                  <a:gd name="T91" fmla="*/ 21 h 39"/>
                  <a:gd name="T92" fmla="*/ 7 w 36"/>
                  <a:gd name="T93" fmla="*/ 18 h 39"/>
                  <a:gd name="T94" fmla="*/ 7 w 36"/>
                  <a:gd name="T95" fmla="*/ 17 h 39"/>
                  <a:gd name="T96" fmla="*/ 7 w 36"/>
                  <a:gd name="T97" fmla="*/ 15 h 39"/>
                  <a:gd name="T98" fmla="*/ 4 w 36"/>
                  <a:gd name="T99" fmla="*/ 15 h 39"/>
                  <a:gd name="T100" fmla="*/ 3 w 36"/>
                  <a:gd name="T101" fmla="*/ 12 h 39"/>
                  <a:gd name="T102" fmla="*/ 0 w 36"/>
                  <a:gd name="T103" fmla="*/ 11 h 39"/>
                  <a:gd name="T104" fmla="*/ 1 w 36"/>
                  <a:gd name="T105" fmla="*/ 8 h 39"/>
                  <a:gd name="T106" fmla="*/ 4 w 36"/>
                  <a:gd name="T107" fmla="*/ 7 h 39"/>
                  <a:gd name="T108" fmla="*/ 10 w 36"/>
                  <a:gd name="T109" fmla="*/ 6 h 39"/>
                  <a:gd name="T110" fmla="*/ 12 w 36"/>
                  <a:gd name="T111" fmla="*/ 4 h 39"/>
                  <a:gd name="T112" fmla="*/ 15 w 36"/>
                  <a:gd name="T113" fmla="*/ 1 h 39"/>
                  <a:gd name="T114" fmla="*/ 19 w 36"/>
                  <a:gd name="T1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6" h="39">
                    <a:moveTo>
                      <a:pt x="19" y="0"/>
                    </a:moveTo>
                    <a:lnTo>
                      <a:pt x="19" y="3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12"/>
                    </a:lnTo>
                    <a:lnTo>
                      <a:pt x="22" y="15"/>
                    </a:lnTo>
                    <a:lnTo>
                      <a:pt x="26" y="17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3" y="15"/>
                    </a:lnTo>
                    <a:lnTo>
                      <a:pt x="33" y="17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2" y="19"/>
                    </a:lnTo>
                    <a:lnTo>
                      <a:pt x="30" y="23"/>
                    </a:lnTo>
                    <a:lnTo>
                      <a:pt x="29" y="26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3" y="33"/>
                    </a:lnTo>
                    <a:lnTo>
                      <a:pt x="22" y="36"/>
                    </a:lnTo>
                    <a:lnTo>
                      <a:pt x="22" y="37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9" y="35"/>
                    </a:lnTo>
                    <a:lnTo>
                      <a:pt x="19" y="32"/>
                    </a:lnTo>
                    <a:lnTo>
                      <a:pt x="19" y="28"/>
                    </a:lnTo>
                    <a:lnTo>
                      <a:pt x="19" y="25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4" y="29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1" y="33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4" y="28"/>
                    </a:lnTo>
                    <a:lnTo>
                      <a:pt x="4" y="23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4" y="7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5" name="Freeform 276"/>
              <p:cNvSpPr>
                <a:spLocks/>
              </p:cNvSpPr>
              <p:nvPr/>
            </p:nvSpPr>
            <p:spPr bwMode="auto">
              <a:xfrm>
                <a:off x="4621637" y="1805497"/>
                <a:ext cx="14822" cy="8893"/>
              </a:xfrm>
              <a:custGeom>
                <a:avLst/>
                <a:gdLst>
                  <a:gd name="T0" fmla="*/ 1 w 10"/>
                  <a:gd name="T1" fmla="*/ 0 h 6"/>
                  <a:gd name="T2" fmla="*/ 3 w 10"/>
                  <a:gd name="T3" fmla="*/ 0 h 6"/>
                  <a:gd name="T4" fmla="*/ 6 w 10"/>
                  <a:gd name="T5" fmla="*/ 3 h 6"/>
                  <a:gd name="T6" fmla="*/ 8 w 10"/>
                  <a:gd name="T7" fmla="*/ 1 h 6"/>
                  <a:gd name="T8" fmla="*/ 10 w 10"/>
                  <a:gd name="T9" fmla="*/ 3 h 6"/>
                  <a:gd name="T10" fmla="*/ 8 w 10"/>
                  <a:gd name="T11" fmla="*/ 4 h 6"/>
                  <a:gd name="T12" fmla="*/ 7 w 10"/>
                  <a:gd name="T13" fmla="*/ 6 h 6"/>
                  <a:gd name="T14" fmla="*/ 6 w 10"/>
                  <a:gd name="T15" fmla="*/ 6 h 6"/>
                  <a:gd name="T16" fmla="*/ 1 w 10"/>
                  <a:gd name="T17" fmla="*/ 1 h 6"/>
                  <a:gd name="T18" fmla="*/ 0 w 10"/>
                  <a:gd name="T19" fmla="*/ 1 h 6"/>
                  <a:gd name="T20" fmla="*/ 1 w 10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1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6" name="Freeform 277"/>
              <p:cNvSpPr>
                <a:spLocks/>
              </p:cNvSpPr>
              <p:nvPr/>
            </p:nvSpPr>
            <p:spPr bwMode="auto">
              <a:xfrm>
                <a:off x="4642387" y="2136025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3 w 4"/>
                  <a:gd name="T3" fmla="*/ 0 h 6"/>
                  <a:gd name="T4" fmla="*/ 4 w 4"/>
                  <a:gd name="T5" fmla="*/ 1 h 6"/>
                  <a:gd name="T6" fmla="*/ 4 w 4"/>
                  <a:gd name="T7" fmla="*/ 5 h 6"/>
                  <a:gd name="T8" fmla="*/ 3 w 4"/>
                  <a:gd name="T9" fmla="*/ 6 h 6"/>
                  <a:gd name="T10" fmla="*/ 3 w 4"/>
                  <a:gd name="T11" fmla="*/ 5 h 6"/>
                  <a:gd name="T12" fmla="*/ 1 w 4"/>
                  <a:gd name="T13" fmla="*/ 4 h 6"/>
                  <a:gd name="T14" fmla="*/ 0 w 4"/>
                  <a:gd name="T15" fmla="*/ 2 h 6"/>
                  <a:gd name="T16" fmla="*/ 0 w 4"/>
                  <a:gd name="T17" fmla="*/ 1 h 6"/>
                  <a:gd name="T18" fmla="*/ 0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7" name="Freeform 278"/>
              <p:cNvSpPr>
                <a:spLocks/>
              </p:cNvSpPr>
              <p:nvPr/>
            </p:nvSpPr>
            <p:spPr bwMode="auto">
              <a:xfrm>
                <a:off x="4630530" y="1901839"/>
                <a:ext cx="11858" cy="7411"/>
              </a:xfrm>
              <a:custGeom>
                <a:avLst/>
                <a:gdLst>
                  <a:gd name="T0" fmla="*/ 1 w 8"/>
                  <a:gd name="T1" fmla="*/ 0 h 5"/>
                  <a:gd name="T2" fmla="*/ 5 w 8"/>
                  <a:gd name="T3" fmla="*/ 1 h 5"/>
                  <a:gd name="T4" fmla="*/ 8 w 8"/>
                  <a:gd name="T5" fmla="*/ 3 h 5"/>
                  <a:gd name="T6" fmla="*/ 6 w 8"/>
                  <a:gd name="T7" fmla="*/ 5 h 5"/>
                  <a:gd name="T8" fmla="*/ 5 w 8"/>
                  <a:gd name="T9" fmla="*/ 5 h 5"/>
                  <a:gd name="T10" fmla="*/ 2 w 8"/>
                  <a:gd name="T11" fmla="*/ 5 h 5"/>
                  <a:gd name="T12" fmla="*/ 1 w 8"/>
                  <a:gd name="T13" fmla="*/ 4 h 5"/>
                  <a:gd name="T14" fmla="*/ 0 w 8"/>
                  <a:gd name="T15" fmla="*/ 1 h 5"/>
                  <a:gd name="T16" fmla="*/ 0 w 8"/>
                  <a:gd name="T17" fmla="*/ 1 h 5"/>
                  <a:gd name="T18" fmla="*/ 1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lnTo>
                      <a:pt x="5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8" name="Freeform 279"/>
              <p:cNvSpPr>
                <a:spLocks/>
              </p:cNvSpPr>
              <p:nvPr/>
            </p:nvSpPr>
            <p:spPr bwMode="auto">
              <a:xfrm>
                <a:off x="4717980" y="1833658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1 w 4"/>
                  <a:gd name="T9" fmla="*/ 6 h 6"/>
                  <a:gd name="T10" fmla="*/ 0 w 4"/>
                  <a:gd name="T11" fmla="*/ 3 h 6"/>
                  <a:gd name="T12" fmla="*/ 0 w 4"/>
                  <a:gd name="T13" fmla="*/ 2 h 6"/>
                  <a:gd name="T14" fmla="*/ 1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9" name="Freeform 280"/>
              <p:cNvSpPr>
                <a:spLocks/>
              </p:cNvSpPr>
              <p:nvPr/>
            </p:nvSpPr>
            <p:spPr bwMode="auto">
              <a:xfrm>
                <a:off x="4508990" y="1852927"/>
                <a:ext cx="140808" cy="192685"/>
              </a:xfrm>
              <a:custGeom>
                <a:avLst/>
                <a:gdLst>
                  <a:gd name="T0" fmla="*/ 53 w 95"/>
                  <a:gd name="T1" fmla="*/ 5 h 130"/>
                  <a:gd name="T2" fmla="*/ 59 w 95"/>
                  <a:gd name="T3" fmla="*/ 16 h 130"/>
                  <a:gd name="T4" fmla="*/ 62 w 95"/>
                  <a:gd name="T5" fmla="*/ 23 h 130"/>
                  <a:gd name="T6" fmla="*/ 71 w 95"/>
                  <a:gd name="T7" fmla="*/ 27 h 130"/>
                  <a:gd name="T8" fmla="*/ 82 w 95"/>
                  <a:gd name="T9" fmla="*/ 37 h 130"/>
                  <a:gd name="T10" fmla="*/ 94 w 95"/>
                  <a:gd name="T11" fmla="*/ 50 h 130"/>
                  <a:gd name="T12" fmla="*/ 83 w 95"/>
                  <a:gd name="T13" fmla="*/ 52 h 130"/>
                  <a:gd name="T14" fmla="*/ 77 w 95"/>
                  <a:gd name="T15" fmla="*/ 61 h 130"/>
                  <a:gd name="T16" fmla="*/ 77 w 95"/>
                  <a:gd name="T17" fmla="*/ 76 h 130"/>
                  <a:gd name="T18" fmla="*/ 75 w 95"/>
                  <a:gd name="T19" fmla="*/ 88 h 130"/>
                  <a:gd name="T20" fmla="*/ 72 w 95"/>
                  <a:gd name="T21" fmla="*/ 97 h 130"/>
                  <a:gd name="T22" fmla="*/ 68 w 95"/>
                  <a:gd name="T23" fmla="*/ 115 h 130"/>
                  <a:gd name="T24" fmla="*/ 66 w 95"/>
                  <a:gd name="T25" fmla="*/ 127 h 130"/>
                  <a:gd name="T26" fmla="*/ 59 w 95"/>
                  <a:gd name="T27" fmla="*/ 130 h 130"/>
                  <a:gd name="T28" fmla="*/ 53 w 95"/>
                  <a:gd name="T29" fmla="*/ 117 h 130"/>
                  <a:gd name="T30" fmla="*/ 55 w 95"/>
                  <a:gd name="T31" fmla="*/ 112 h 130"/>
                  <a:gd name="T32" fmla="*/ 47 w 95"/>
                  <a:gd name="T33" fmla="*/ 110 h 130"/>
                  <a:gd name="T34" fmla="*/ 40 w 95"/>
                  <a:gd name="T35" fmla="*/ 105 h 130"/>
                  <a:gd name="T36" fmla="*/ 35 w 95"/>
                  <a:gd name="T37" fmla="*/ 99 h 130"/>
                  <a:gd name="T38" fmla="*/ 35 w 95"/>
                  <a:gd name="T39" fmla="*/ 92 h 130"/>
                  <a:gd name="T40" fmla="*/ 43 w 95"/>
                  <a:gd name="T41" fmla="*/ 92 h 130"/>
                  <a:gd name="T42" fmla="*/ 50 w 95"/>
                  <a:gd name="T43" fmla="*/ 90 h 130"/>
                  <a:gd name="T44" fmla="*/ 46 w 95"/>
                  <a:gd name="T45" fmla="*/ 87 h 130"/>
                  <a:gd name="T46" fmla="*/ 59 w 95"/>
                  <a:gd name="T47" fmla="*/ 83 h 130"/>
                  <a:gd name="T48" fmla="*/ 57 w 95"/>
                  <a:gd name="T49" fmla="*/ 81 h 130"/>
                  <a:gd name="T50" fmla="*/ 46 w 95"/>
                  <a:gd name="T51" fmla="*/ 81 h 130"/>
                  <a:gd name="T52" fmla="*/ 35 w 95"/>
                  <a:gd name="T53" fmla="*/ 87 h 130"/>
                  <a:gd name="T54" fmla="*/ 30 w 95"/>
                  <a:gd name="T55" fmla="*/ 76 h 130"/>
                  <a:gd name="T56" fmla="*/ 37 w 95"/>
                  <a:gd name="T57" fmla="*/ 74 h 130"/>
                  <a:gd name="T58" fmla="*/ 46 w 95"/>
                  <a:gd name="T59" fmla="*/ 66 h 130"/>
                  <a:gd name="T60" fmla="*/ 61 w 95"/>
                  <a:gd name="T61" fmla="*/ 59 h 130"/>
                  <a:gd name="T62" fmla="*/ 53 w 95"/>
                  <a:gd name="T63" fmla="*/ 58 h 130"/>
                  <a:gd name="T64" fmla="*/ 51 w 95"/>
                  <a:gd name="T65" fmla="*/ 55 h 130"/>
                  <a:gd name="T66" fmla="*/ 44 w 95"/>
                  <a:gd name="T67" fmla="*/ 56 h 130"/>
                  <a:gd name="T68" fmla="*/ 43 w 95"/>
                  <a:gd name="T69" fmla="*/ 47 h 130"/>
                  <a:gd name="T70" fmla="*/ 40 w 95"/>
                  <a:gd name="T71" fmla="*/ 54 h 130"/>
                  <a:gd name="T72" fmla="*/ 37 w 95"/>
                  <a:gd name="T73" fmla="*/ 58 h 130"/>
                  <a:gd name="T74" fmla="*/ 35 w 95"/>
                  <a:gd name="T75" fmla="*/ 68 h 130"/>
                  <a:gd name="T76" fmla="*/ 26 w 95"/>
                  <a:gd name="T77" fmla="*/ 69 h 130"/>
                  <a:gd name="T78" fmla="*/ 17 w 95"/>
                  <a:gd name="T79" fmla="*/ 59 h 130"/>
                  <a:gd name="T80" fmla="*/ 17 w 95"/>
                  <a:gd name="T81" fmla="*/ 56 h 130"/>
                  <a:gd name="T82" fmla="*/ 12 w 95"/>
                  <a:gd name="T83" fmla="*/ 48 h 130"/>
                  <a:gd name="T84" fmla="*/ 11 w 95"/>
                  <a:gd name="T85" fmla="*/ 44 h 130"/>
                  <a:gd name="T86" fmla="*/ 15 w 95"/>
                  <a:gd name="T87" fmla="*/ 43 h 130"/>
                  <a:gd name="T88" fmla="*/ 10 w 95"/>
                  <a:gd name="T89" fmla="*/ 37 h 130"/>
                  <a:gd name="T90" fmla="*/ 7 w 95"/>
                  <a:gd name="T91" fmla="*/ 30 h 130"/>
                  <a:gd name="T92" fmla="*/ 1 w 95"/>
                  <a:gd name="T93" fmla="*/ 32 h 130"/>
                  <a:gd name="T94" fmla="*/ 6 w 95"/>
                  <a:gd name="T95" fmla="*/ 21 h 130"/>
                  <a:gd name="T96" fmla="*/ 10 w 95"/>
                  <a:gd name="T97" fmla="*/ 15 h 130"/>
                  <a:gd name="T98" fmla="*/ 11 w 95"/>
                  <a:gd name="T99" fmla="*/ 9 h 130"/>
                  <a:gd name="T100" fmla="*/ 25 w 95"/>
                  <a:gd name="T101" fmla="*/ 8 h 130"/>
                  <a:gd name="T102" fmla="*/ 24 w 95"/>
                  <a:gd name="T103" fmla="*/ 15 h 130"/>
                  <a:gd name="T104" fmla="*/ 18 w 95"/>
                  <a:gd name="T105" fmla="*/ 22 h 130"/>
                  <a:gd name="T106" fmla="*/ 22 w 95"/>
                  <a:gd name="T107" fmla="*/ 23 h 130"/>
                  <a:gd name="T108" fmla="*/ 28 w 95"/>
                  <a:gd name="T109" fmla="*/ 27 h 130"/>
                  <a:gd name="T110" fmla="*/ 28 w 95"/>
                  <a:gd name="T111" fmla="*/ 23 h 130"/>
                  <a:gd name="T112" fmla="*/ 36 w 95"/>
                  <a:gd name="T113" fmla="*/ 15 h 130"/>
                  <a:gd name="T114" fmla="*/ 41 w 95"/>
                  <a:gd name="T115" fmla="*/ 33 h 130"/>
                  <a:gd name="T116" fmla="*/ 46 w 95"/>
                  <a:gd name="T117" fmla="*/ 37 h 130"/>
                  <a:gd name="T118" fmla="*/ 47 w 95"/>
                  <a:gd name="T119" fmla="*/ 36 h 130"/>
                  <a:gd name="T120" fmla="*/ 43 w 95"/>
                  <a:gd name="T121" fmla="*/ 15 h 130"/>
                  <a:gd name="T122" fmla="*/ 47 w 95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30">
                    <a:moveTo>
                      <a:pt x="47" y="0"/>
                    </a:moveTo>
                    <a:lnTo>
                      <a:pt x="47" y="0"/>
                    </a:lnTo>
                    <a:lnTo>
                      <a:pt x="50" y="4"/>
                    </a:lnTo>
                    <a:lnTo>
                      <a:pt x="51" y="7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5" y="4"/>
                    </a:lnTo>
                    <a:lnTo>
                      <a:pt x="57" y="5"/>
                    </a:lnTo>
                    <a:lnTo>
                      <a:pt x="59" y="9"/>
                    </a:lnTo>
                    <a:lnTo>
                      <a:pt x="61" y="12"/>
                    </a:lnTo>
                    <a:lnTo>
                      <a:pt x="61" y="15"/>
                    </a:lnTo>
                    <a:lnTo>
                      <a:pt x="59" y="16"/>
                    </a:lnTo>
                    <a:lnTo>
                      <a:pt x="59" y="22"/>
                    </a:lnTo>
                    <a:lnTo>
                      <a:pt x="59" y="26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2" y="26"/>
                    </a:lnTo>
                    <a:lnTo>
                      <a:pt x="62" y="23"/>
                    </a:lnTo>
                    <a:lnTo>
                      <a:pt x="61" y="18"/>
                    </a:lnTo>
                    <a:lnTo>
                      <a:pt x="62" y="15"/>
                    </a:lnTo>
                    <a:lnTo>
                      <a:pt x="64" y="14"/>
                    </a:lnTo>
                    <a:lnTo>
                      <a:pt x="68" y="18"/>
                    </a:lnTo>
                    <a:lnTo>
                      <a:pt x="69" y="22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2" y="32"/>
                    </a:lnTo>
                    <a:lnTo>
                      <a:pt x="75" y="32"/>
                    </a:lnTo>
                    <a:lnTo>
                      <a:pt x="76" y="33"/>
                    </a:lnTo>
                    <a:lnTo>
                      <a:pt x="80" y="36"/>
                    </a:lnTo>
                    <a:lnTo>
                      <a:pt x="82" y="37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5" y="48"/>
                    </a:lnTo>
                    <a:lnTo>
                      <a:pt x="94" y="50"/>
                    </a:lnTo>
                    <a:lnTo>
                      <a:pt x="94" y="51"/>
                    </a:lnTo>
                    <a:lnTo>
                      <a:pt x="93" y="51"/>
                    </a:lnTo>
                    <a:lnTo>
                      <a:pt x="91" y="48"/>
                    </a:lnTo>
                    <a:lnTo>
                      <a:pt x="88" y="50"/>
                    </a:lnTo>
                    <a:lnTo>
                      <a:pt x="87" y="50"/>
                    </a:lnTo>
                    <a:lnTo>
                      <a:pt x="83" y="52"/>
                    </a:lnTo>
                    <a:lnTo>
                      <a:pt x="80" y="52"/>
                    </a:lnTo>
                    <a:lnTo>
                      <a:pt x="80" y="54"/>
                    </a:lnTo>
                    <a:lnTo>
                      <a:pt x="82" y="55"/>
                    </a:lnTo>
                    <a:lnTo>
                      <a:pt x="82" y="56"/>
                    </a:lnTo>
                    <a:lnTo>
                      <a:pt x="77" y="59"/>
                    </a:lnTo>
                    <a:lnTo>
                      <a:pt x="77" y="61"/>
                    </a:lnTo>
                    <a:lnTo>
                      <a:pt x="79" y="63"/>
                    </a:lnTo>
                    <a:lnTo>
                      <a:pt x="79" y="69"/>
                    </a:lnTo>
                    <a:lnTo>
                      <a:pt x="77" y="70"/>
                    </a:lnTo>
                    <a:lnTo>
                      <a:pt x="79" y="73"/>
                    </a:lnTo>
                    <a:lnTo>
                      <a:pt x="79" y="74"/>
                    </a:lnTo>
                    <a:lnTo>
                      <a:pt x="77" y="76"/>
                    </a:lnTo>
                    <a:lnTo>
                      <a:pt x="75" y="76"/>
                    </a:lnTo>
                    <a:lnTo>
                      <a:pt x="75" y="76"/>
                    </a:lnTo>
                    <a:lnTo>
                      <a:pt x="73" y="79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5" y="88"/>
                    </a:lnTo>
                    <a:lnTo>
                      <a:pt x="75" y="91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1" y="94"/>
                    </a:lnTo>
                    <a:lnTo>
                      <a:pt x="69" y="95"/>
                    </a:lnTo>
                    <a:lnTo>
                      <a:pt x="72" y="97"/>
                    </a:lnTo>
                    <a:lnTo>
                      <a:pt x="71" y="98"/>
                    </a:lnTo>
                    <a:lnTo>
                      <a:pt x="69" y="99"/>
                    </a:lnTo>
                    <a:lnTo>
                      <a:pt x="69" y="101"/>
                    </a:lnTo>
                    <a:lnTo>
                      <a:pt x="69" y="103"/>
                    </a:lnTo>
                    <a:lnTo>
                      <a:pt x="69" y="112"/>
                    </a:lnTo>
                    <a:lnTo>
                      <a:pt x="68" y="115"/>
                    </a:lnTo>
                    <a:lnTo>
                      <a:pt x="66" y="116"/>
                    </a:lnTo>
                    <a:lnTo>
                      <a:pt x="66" y="119"/>
                    </a:lnTo>
                    <a:lnTo>
                      <a:pt x="68" y="121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66" y="127"/>
                    </a:lnTo>
                    <a:lnTo>
                      <a:pt x="65" y="130"/>
                    </a:lnTo>
                    <a:lnTo>
                      <a:pt x="64" y="130"/>
                    </a:lnTo>
                    <a:lnTo>
                      <a:pt x="62" y="128"/>
                    </a:lnTo>
                    <a:lnTo>
                      <a:pt x="61" y="128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8" y="128"/>
                    </a:lnTo>
                    <a:lnTo>
                      <a:pt x="59" y="124"/>
                    </a:lnTo>
                    <a:lnTo>
                      <a:pt x="58" y="123"/>
                    </a:lnTo>
                    <a:lnTo>
                      <a:pt x="57" y="123"/>
                    </a:lnTo>
                    <a:lnTo>
                      <a:pt x="53" y="119"/>
                    </a:lnTo>
                    <a:lnTo>
                      <a:pt x="53" y="117"/>
                    </a:lnTo>
                    <a:lnTo>
                      <a:pt x="55" y="116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57" y="113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4" y="112"/>
                    </a:lnTo>
                    <a:lnTo>
                      <a:pt x="53" y="112"/>
                    </a:lnTo>
                    <a:lnTo>
                      <a:pt x="53" y="113"/>
                    </a:lnTo>
                    <a:lnTo>
                      <a:pt x="50" y="115"/>
                    </a:lnTo>
                    <a:lnTo>
                      <a:pt x="47" y="112"/>
                    </a:lnTo>
                    <a:lnTo>
                      <a:pt x="47" y="110"/>
                    </a:lnTo>
                    <a:lnTo>
                      <a:pt x="46" y="109"/>
                    </a:lnTo>
                    <a:lnTo>
                      <a:pt x="44" y="108"/>
                    </a:lnTo>
                    <a:lnTo>
                      <a:pt x="43" y="108"/>
                    </a:lnTo>
                    <a:lnTo>
                      <a:pt x="41" y="108"/>
                    </a:lnTo>
                    <a:lnTo>
                      <a:pt x="40" y="106"/>
                    </a:lnTo>
                    <a:lnTo>
                      <a:pt x="40" y="105"/>
                    </a:lnTo>
                    <a:lnTo>
                      <a:pt x="39" y="103"/>
                    </a:lnTo>
                    <a:lnTo>
                      <a:pt x="37" y="103"/>
                    </a:lnTo>
                    <a:lnTo>
                      <a:pt x="37" y="102"/>
                    </a:lnTo>
                    <a:lnTo>
                      <a:pt x="37" y="101"/>
                    </a:lnTo>
                    <a:lnTo>
                      <a:pt x="36" y="99"/>
                    </a:lnTo>
                    <a:lnTo>
                      <a:pt x="35" y="99"/>
                    </a:lnTo>
                    <a:lnTo>
                      <a:pt x="36" y="98"/>
                    </a:lnTo>
                    <a:lnTo>
                      <a:pt x="35" y="98"/>
                    </a:lnTo>
                    <a:lnTo>
                      <a:pt x="36" y="95"/>
                    </a:lnTo>
                    <a:lnTo>
                      <a:pt x="35" y="94"/>
                    </a:lnTo>
                    <a:lnTo>
                      <a:pt x="35" y="92"/>
                    </a:lnTo>
                    <a:lnTo>
                      <a:pt x="35" y="92"/>
                    </a:lnTo>
                    <a:lnTo>
                      <a:pt x="37" y="90"/>
                    </a:lnTo>
                    <a:lnTo>
                      <a:pt x="39" y="90"/>
                    </a:lnTo>
                    <a:lnTo>
                      <a:pt x="40" y="92"/>
                    </a:lnTo>
                    <a:lnTo>
                      <a:pt x="41" y="94"/>
                    </a:lnTo>
                    <a:lnTo>
                      <a:pt x="41" y="94"/>
                    </a:lnTo>
                    <a:lnTo>
                      <a:pt x="43" y="92"/>
                    </a:lnTo>
                    <a:lnTo>
                      <a:pt x="44" y="92"/>
                    </a:lnTo>
                    <a:lnTo>
                      <a:pt x="46" y="94"/>
                    </a:lnTo>
                    <a:lnTo>
                      <a:pt x="48" y="92"/>
                    </a:lnTo>
                    <a:lnTo>
                      <a:pt x="53" y="92"/>
                    </a:lnTo>
                    <a:lnTo>
                      <a:pt x="53" y="91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44" y="90"/>
                    </a:lnTo>
                    <a:lnTo>
                      <a:pt x="41" y="88"/>
                    </a:lnTo>
                    <a:lnTo>
                      <a:pt x="41" y="87"/>
                    </a:lnTo>
                    <a:lnTo>
                      <a:pt x="44" y="87"/>
                    </a:lnTo>
                    <a:lnTo>
                      <a:pt x="46" y="87"/>
                    </a:lnTo>
                    <a:lnTo>
                      <a:pt x="50" y="85"/>
                    </a:lnTo>
                    <a:lnTo>
                      <a:pt x="53" y="84"/>
                    </a:lnTo>
                    <a:lnTo>
                      <a:pt x="55" y="84"/>
                    </a:lnTo>
                    <a:lnTo>
                      <a:pt x="58" y="83"/>
                    </a:lnTo>
                    <a:lnTo>
                      <a:pt x="58" y="83"/>
                    </a:lnTo>
                    <a:lnTo>
                      <a:pt x="59" y="83"/>
                    </a:lnTo>
                    <a:lnTo>
                      <a:pt x="59" y="81"/>
                    </a:lnTo>
                    <a:lnTo>
                      <a:pt x="61" y="80"/>
                    </a:lnTo>
                    <a:lnTo>
                      <a:pt x="61" y="79"/>
                    </a:lnTo>
                    <a:lnTo>
                      <a:pt x="59" y="79"/>
                    </a:lnTo>
                    <a:lnTo>
                      <a:pt x="58" y="80"/>
                    </a:lnTo>
                    <a:lnTo>
                      <a:pt x="57" y="81"/>
                    </a:lnTo>
                    <a:lnTo>
                      <a:pt x="51" y="81"/>
                    </a:lnTo>
                    <a:lnTo>
                      <a:pt x="50" y="81"/>
                    </a:lnTo>
                    <a:lnTo>
                      <a:pt x="50" y="81"/>
                    </a:lnTo>
                    <a:lnTo>
                      <a:pt x="47" y="81"/>
                    </a:lnTo>
                    <a:lnTo>
                      <a:pt x="46" y="81"/>
                    </a:lnTo>
                    <a:lnTo>
                      <a:pt x="46" y="81"/>
                    </a:lnTo>
                    <a:lnTo>
                      <a:pt x="43" y="84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39" y="85"/>
                    </a:lnTo>
                    <a:lnTo>
                      <a:pt x="36" y="85"/>
                    </a:lnTo>
                    <a:lnTo>
                      <a:pt x="35" y="87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6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6" y="77"/>
                    </a:lnTo>
                    <a:lnTo>
                      <a:pt x="36" y="77"/>
                    </a:lnTo>
                    <a:lnTo>
                      <a:pt x="37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1" y="72"/>
                    </a:lnTo>
                    <a:lnTo>
                      <a:pt x="44" y="69"/>
                    </a:lnTo>
                    <a:lnTo>
                      <a:pt x="47" y="68"/>
                    </a:lnTo>
                    <a:lnTo>
                      <a:pt x="46" y="66"/>
                    </a:lnTo>
                    <a:lnTo>
                      <a:pt x="47" y="65"/>
                    </a:lnTo>
                    <a:lnTo>
                      <a:pt x="51" y="63"/>
                    </a:lnTo>
                    <a:lnTo>
                      <a:pt x="55" y="63"/>
                    </a:lnTo>
                    <a:lnTo>
                      <a:pt x="57" y="62"/>
                    </a:lnTo>
                    <a:lnTo>
                      <a:pt x="59" y="61"/>
                    </a:lnTo>
                    <a:lnTo>
                      <a:pt x="61" y="59"/>
                    </a:lnTo>
                    <a:lnTo>
                      <a:pt x="61" y="58"/>
                    </a:lnTo>
                    <a:lnTo>
                      <a:pt x="59" y="58"/>
                    </a:lnTo>
                    <a:lnTo>
                      <a:pt x="57" y="61"/>
                    </a:lnTo>
                    <a:lnTo>
                      <a:pt x="55" y="61"/>
                    </a:lnTo>
                    <a:lnTo>
                      <a:pt x="53" y="59"/>
                    </a:lnTo>
                    <a:lnTo>
                      <a:pt x="53" y="58"/>
                    </a:lnTo>
                    <a:lnTo>
                      <a:pt x="54" y="55"/>
                    </a:lnTo>
                    <a:lnTo>
                      <a:pt x="54" y="52"/>
                    </a:lnTo>
                    <a:lnTo>
                      <a:pt x="54" y="51"/>
                    </a:lnTo>
                    <a:lnTo>
                      <a:pt x="53" y="51"/>
                    </a:lnTo>
                    <a:lnTo>
                      <a:pt x="51" y="52"/>
                    </a:lnTo>
                    <a:lnTo>
                      <a:pt x="51" y="55"/>
                    </a:lnTo>
                    <a:lnTo>
                      <a:pt x="51" y="56"/>
                    </a:lnTo>
                    <a:lnTo>
                      <a:pt x="47" y="61"/>
                    </a:lnTo>
                    <a:lnTo>
                      <a:pt x="46" y="62"/>
                    </a:lnTo>
                    <a:lnTo>
                      <a:pt x="44" y="61"/>
                    </a:lnTo>
                    <a:lnTo>
                      <a:pt x="43" y="58"/>
                    </a:lnTo>
                    <a:lnTo>
                      <a:pt x="44" y="56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4" y="51"/>
                    </a:lnTo>
                    <a:lnTo>
                      <a:pt x="44" y="48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41" y="48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0" y="56"/>
                    </a:lnTo>
                    <a:lnTo>
                      <a:pt x="40" y="55"/>
                    </a:lnTo>
                    <a:lnTo>
                      <a:pt x="40" y="54"/>
                    </a:lnTo>
                    <a:lnTo>
                      <a:pt x="39" y="51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6" y="54"/>
                    </a:lnTo>
                    <a:lnTo>
                      <a:pt x="36" y="55"/>
                    </a:lnTo>
                    <a:lnTo>
                      <a:pt x="37" y="58"/>
                    </a:lnTo>
                    <a:lnTo>
                      <a:pt x="37" y="61"/>
                    </a:lnTo>
                    <a:lnTo>
                      <a:pt x="39" y="62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6" y="65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28" y="72"/>
                    </a:lnTo>
                    <a:lnTo>
                      <a:pt x="25" y="70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5" y="66"/>
                    </a:lnTo>
                    <a:lnTo>
                      <a:pt x="22" y="63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8" y="61"/>
                    </a:lnTo>
                    <a:lnTo>
                      <a:pt x="17" y="59"/>
                    </a:lnTo>
                    <a:lnTo>
                      <a:pt x="21" y="58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7" y="56"/>
                    </a:lnTo>
                    <a:lnTo>
                      <a:pt x="17" y="54"/>
                    </a:lnTo>
                    <a:lnTo>
                      <a:pt x="15" y="54"/>
                    </a:lnTo>
                    <a:lnTo>
                      <a:pt x="12" y="52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8" y="45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2" y="47"/>
                    </a:lnTo>
                    <a:lnTo>
                      <a:pt x="14" y="47"/>
                    </a:lnTo>
                    <a:lnTo>
                      <a:pt x="15" y="45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0" y="38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1" y="33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0" y="32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7" y="33"/>
                    </a:lnTo>
                    <a:lnTo>
                      <a:pt x="7" y="36"/>
                    </a:lnTo>
                    <a:lnTo>
                      <a:pt x="7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10" y="15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4" y="11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2" y="15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8" y="22"/>
                    </a:lnTo>
                    <a:lnTo>
                      <a:pt x="21" y="21"/>
                    </a:lnTo>
                    <a:lnTo>
                      <a:pt x="24" y="19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4" y="25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8" y="30"/>
                    </a:lnTo>
                    <a:lnTo>
                      <a:pt x="29" y="32"/>
                    </a:lnTo>
                    <a:lnTo>
                      <a:pt x="30" y="33"/>
                    </a:lnTo>
                    <a:lnTo>
                      <a:pt x="30" y="29"/>
                    </a:lnTo>
                    <a:lnTo>
                      <a:pt x="28" y="26"/>
                    </a:lnTo>
                    <a:lnTo>
                      <a:pt x="28" y="23"/>
                    </a:lnTo>
                    <a:lnTo>
                      <a:pt x="29" y="19"/>
                    </a:lnTo>
                    <a:lnTo>
                      <a:pt x="32" y="15"/>
                    </a:lnTo>
                    <a:lnTo>
                      <a:pt x="32" y="14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6" y="15"/>
                    </a:lnTo>
                    <a:lnTo>
                      <a:pt x="39" y="18"/>
                    </a:lnTo>
                    <a:lnTo>
                      <a:pt x="40" y="19"/>
                    </a:lnTo>
                    <a:lnTo>
                      <a:pt x="40" y="23"/>
                    </a:lnTo>
                    <a:lnTo>
                      <a:pt x="41" y="29"/>
                    </a:lnTo>
                    <a:lnTo>
                      <a:pt x="41" y="32"/>
                    </a:lnTo>
                    <a:lnTo>
                      <a:pt x="41" y="33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0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6" y="37"/>
                    </a:lnTo>
                    <a:lnTo>
                      <a:pt x="47" y="41"/>
                    </a:lnTo>
                    <a:lnTo>
                      <a:pt x="48" y="43"/>
                    </a:lnTo>
                    <a:lnTo>
                      <a:pt x="50" y="43"/>
                    </a:lnTo>
                    <a:lnTo>
                      <a:pt x="50" y="41"/>
                    </a:lnTo>
                    <a:lnTo>
                      <a:pt x="48" y="38"/>
                    </a:lnTo>
                    <a:lnTo>
                      <a:pt x="47" y="36"/>
                    </a:lnTo>
                    <a:lnTo>
                      <a:pt x="46" y="32"/>
                    </a:lnTo>
                    <a:lnTo>
                      <a:pt x="44" y="29"/>
                    </a:lnTo>
                    <a:lnTo>
                      <a:pt x="44" y="25"/>
                    </a:lnTo>
                    <a:lnTo>
                      <a:pt x="44" y="18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2"/>
                    </a:lnTo>
                    <a:lnTo>
                      <a:pt x="43" y="9"/>
                    </a:lnTo>
                    <a:lnTo>
                      <a:pt x="44" y="7"/>
                    </a:lnTo>
                    <a:lnTo>
                      <a:pt x="43" y="4"/>
                    </a:lnTo>
                    <a:lnTo>
                      <a:pt x="46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0" name="Freeform 281"/>
              <p:cNvSpPr>
                <a:spLocks/>
              </p:cNvSpPr>
              <p:nvPr/>
            </p:nvSpPr>
            <p:spPr bwMode="auto">
              <a:xfrm>
                <a:off x="4766891" y="1821800"/>
                <a:ext cx="20751" cy="14822"/>
              </a:xfrm>
              <a:custGeom>
                <a:avLst/>
                <a:gdLst>
                  <a:gd name="T0" fmla="*/ 11 w 14"/>
                  <a:gd name="T1" fmla="*/ 0 h 10"/>
                  <a:gd name="T2" fmla="*/ 13 w 14"/>
                  <a:gd name="T3" fmla="*/ 0 h 10"/>
                  <a:gd name="T4" fmla="*/ 14 w 14"/>
                  <a:gd name="T5" fmla="*/ 1 h 10"/>
                  <a:gd name="T6" fmla="*/ 14 w 14"/>
                  <a:gd name="T7" fmla="*/ 3 h 10"/>
                  <a:gd name="T8" fmla="*/ 10 w 14"/>
                  <a:gd name="T9" fmla="*/ 6 h 10"/>
                  <a:gd name="T10" fmla="*/ 8 w 14"/>
                  <a:gd name="T11" fmla="*/ 7 h 10"/>
                  <a:gd name="T12" fmla="*/ 4 w 14"/>
                  <a:gd name="T13" fmla="*/ 10 h 10"/>
                  <a:gd name="T14" fmla="*/ 2 w 14"/>
                  <a:gd name="T15" fmla="*/ 10 h 10"/>
                  <a:gd name="T16" fmla="*/ 0 w 14"/>
                  <a:gd name="T17" fmla="*/ 10 h 10"/>
                  <a:gd name="T18" fmla="*/ 0 w 14"/>
                  <a:gd name="T19" fmla="*/ 8 h 10"/>
                  <a:gd name="T20" fmla="*/ 2 w 14"/>
                  <a:gd name="T21" fmla="*/ 7 h 10"/>
                  <a:gd name="T22" fmla="*/ 4 w 14"/>
                  <a:gd name="T23" fmla="*/ 6 h 10"/>
                  <a:gd name="T24" fmla="*/ 6 w 14"/>
                  <a:gd name="T25" fmla="*/ 4 h 10"/>
                  <a:gd name="T26" fmla="*/ 8 w 14"/>
                  <a:gd name="T27" fmla="*/ 1 h 10"/>
                  <a:gd name="T28" fmla="*/ 11 w 14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0">
                    <a:moveTo>
                      <a:pt x="11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14" y="3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1" name="Freeform 282"/>
              <p:cNvSpPr>
                <a:spLocks/>
              </p:cNvSpPr>
              <p:nvPr/>
            </p:nvSpPr>
            <p:spPr bwMode="auto">
              <a:xfrm>
                <a:off x="4734283" y="1906286"/>
                <a:ext cx="17786" cy="10376"/>
              </a:xfrm>
              <a:custGeom>
                <a:avLst/>
                <a:gdLst>
                  <a:gd name="T0" fmla="*/ 7 w 12"/>
                  <a:gd name="T1" fmla="*/ 0 h 7"/>
                  <a:gd name="T2" fmla="*/ 8 w 12"/>
                  <a:gd name="T3" fmla="*/ 1 h 7"/>
                  <a:gd name="T4" fmla="*/ 11 w 12"/>
                  <a:gd name="T5" fmla="*/ 1 h 7"/>
                  <a:gd name="T6" fmla="*/ 12 w 12"/>
                  <a:gd name="T7" fmla="*/ 1 h 7"/>
                  <a:gd name="T8" fmla="*/ 12 w 12"/>
                  <a:gd name="T9" fmla="*/ 2 h 7"/>
                  <a:gd name="T10" fmla="*/ 10 w 12"/>
                  <a:gd name="T11" fmla="*/ 4 h 7"/>
                  <a:gd name="T12" fmla="*/ 7 w 12"/>
                  <a:gd name="T13" fmla="*/ 2 h 7"/>
                  <a:gd name="T14" fmla="*/ 6 w 12"/>
                  <a:gd name="T15" fmla="*/ 2 h 7"/>
                  <a:gd name="T16" fmla="*/ 4 w 12"/>
                  <a:gd name="T17" fmla="*/ 4 h 7"/>
                  <a:gd name="T18" fmla="*/ 3 w 12"/>
                  <a:gd name="T19" fmla="*/ 4 h 7"/>
                  <a:gd name="T20" fmla="*/ 0 w 12"/>
                  <a:gd name="T21" fmla="*/ 7 h 7"/>
                  <a:gd name="T22" fmla="*/ 0 w 12"/>
                  <a:gd name="T23" fmla="*/ 7 h 7"/>
                  <a:gd name="T24" fmla="*/ 1 w 12"/>
                  <a:gd name="T25" fmla="*/ 2 h 7"/>
                  <a:gd name="T26" fmla="*/ 4 w 12"/>
                  <a:gd name="T27" fmla="*/ 1 h 7"/>
                  <a:gd name="T28" fmla="*/ 6 w 12"/>
                  <a:gd name="T29" fmla="*/ 1 h 7"/>
                  <a:gd name="T30" fmla="*/ 7 w 12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2" name="Freeform 283"/>
              <p:cNvSpPr>
                <a:spLocks/>
              </p:cNvSpPr>
              <p:nvPr/>
            </p:nvSpPr>
            <p:spPr bwMode="auto">
              <a:xfrm>
                <a:off x="6991658" y="2915656"/>
                <a:ext cx="108200" cy="127468"/>
              </a:xfrm>
              <a:custGeom>
                <a:avLst/>
                <a:gdLst>
                  <a:gd name="T0" fmla="*/ 12 w 73"/>
                  <a:gd name="T1" fmla="*/ 3 h 86"/>
                  <a:gd name="T2" fmla="*/ 22 w 73"/>
                  <a:gd name="T3" fmla="*/ 10 h 86"/>
                  <a:gd name="T4" fmla="*/ 33 w 73"/>
                  <a:gd name="T5" fmla="*/ 21 h 86"/>
                  <a:gd name="T6" fmla="*/ 41 w 73"/>
                  <a:gd name="T7" fmla="*/ 25 h 86"/>
                  <a:gd name="T8" fmla="*/ 50 w 73"/>
                  <a:gd name="T9" fmla="*/ 28 h 86"/>
                  <a:gd name="T10" fmla="*/ 58 w 73"/>
                  <a:gd name="T11" fmla="*/ 25 h 86"/>
                  <a:gd name="T12" fmla="*/ 61 w 73"/>
                  <a:gd name="T13" fmla="*/ 20 h 86"/>
                  <a:gd name="T14" fmla="*/ 61 w 73"/>
                  <a:gd name="T15" fmla="*/ 26 h 86"/>
                  <a:gd name="T16" fmla="*/ 65 w 73"/>
                  <a:gd name="T17" fmla="*/ 33 h 86"/>
                  <a:gd name="T18" fmla="*/ 66 w 73"/>
                  <a:gd name="T19" fmla="*/ 40 h 86"/>
                  <a:gd name="T20" fmla="*/ 72 w 73"/>
                  <a:gd name="T21" fmla="*/ 36 h 86"/>
                  <a:gd name="T22" fmla="*/ 70 w 73"/>
                  <a:gd name="T23" fmla="*/ 39 h 86"/>
                  <a:gd name="T24" fmla="*/ 66 w 73"/>
                  <a:gd name="T25" fmla="*/ 43 h 86"/>
                  <a:gd name="T26" fmla="*/ 63 w 73"/>
                  <a:gd name="T27" fmla="*/ 47 h 86"/>
                  <a:gd name="T28" fmla="*/ 61 w 73"/>
                  <a:gd name="T29" fmla="*/ 49 h 86"/>
                  <a:gd name="T30" fmla="*/ 52 w 73"/>
                  <a:gd name="T31" fmla="*/ 49 h 86"/>
                  <a:gd name="T32" fmla="*/ 47 w 73"/>
                  <a:gd name="T33" fmla="*/ 64 h 86"/>
                  <a:gd name="T34" fmla="*/ 48 w 73"/>
                  <a:gd name="T35" fmla="*/ 71 h 86"/>
                  <a:gd name="T36" fmla="*/ 40 w 73"/>
                  <a:gd name="T37" fmla="*/ 67 h 86"/>
                  <a:gd name="T38" fmla="*/ 30 w 73"/>
                  <a:gd name="T39" fmla="*/ 58 h 86"/>
                  <a:gd name="T40" fmla="*/ 25 w 73"/>
                  <a:gd name="T41" fmla="*/ 58 h 86"/>
                  <a:gd name="T42" fmla="*/ 16 w 73"/>
                  <a:gd name="T43" fmla="*/ 64 h 86"/>
                  <a:gd name="T44" fmla="*/ 9 w 73"/>
                  <a:gd name="T45" fmla="*/ 61 h 86"/>
                  <a:gd name="T46" fmla="*/ 9 w 73"/>
                  <a:gd name="T47" fmla="*/ 68 h 86"/>
                  <a:gd name="T48" fmla="*/ 18 w 73"/>
                  <a:gd name="T49" fmla="*/ 72 h 86"/>
                  <a:gd name="T50" fmla="*/ 25 w 73"/>
                  <a:gd name="T51" fmla="*/ 75 h 86"/>
                  <a:gd name="T52" fmla="*/ 21 w 73"/>
                  <a:gd name="T53" fmla="*/ 78 h 86"/>
                  <a:gd name="T54" fmla="*/ 16 w 73"/>
                  <a:gd name="T55" fmla="*/ 80 h 86"/>
                  <a:gd name="T56" fmla="*/ 9 w 73"/>
                  <a:gd name="T57" fmla="*/ 85 h 86"/>
                  <a:gd name="T58" fmla="*/ 8 w 73"/>
                  <a:gd name="T59" fmla="*/ 78 h 86"/>
                  <a:gd name="T60" fmla="*/ 3 w 73"/>
                  <a:gd name="T61" fmla="*/ 69 h 86"/>
                  <a:gd name="T62" fmla="*/ 1 w 73"/>
                  <a:gd name="T63" fmla="*/ 64 h 86"/>
                  <a:gd name="T64" fmla="*/ 3 w 73"/>
                  <a:gd name="T65" fmla="*/ 58 h 86"/>
                  <a:gd name="T66" fmla="*/ 7 w 73"/>
                  <a:gd name="T67" fmla="*/ 54 h 86"/>
                  <a:gd name="T68" fmla="*/ 4 w 73"/>
                  <a:gd name="T69" fmla="*/ 50 h 86"/>
                  <a:gd name="T70" fmla="*/ 4 w 73"/>
                  <a:gd name="T71" fmla="*/ 46 h 86"/>
                  <a:gd name="T72" fmla="*/ 14 w 73"/>
                  <a:gd name="T73" fmla="*/ 49 h 86"/>
                  <a:gd name="T74" fmla="*/ 16 w 73"/>
                  <a:gd name="T75" fmla="*/ 44 h 86"/>
                  <a:gd name="T76" fmla="*/ 14 w 73"/>
                  <a:gd name="T77" fmla="*/ 40 h 86"/>
                  <a:gd name="T78" fmla="*/ 14 w 73"/>
                  <a:gd name="T79" fmla="*/ 33 h 86"/>
                  <a:gd name="T80" fmla="*/ 14 w 73"/>
                  <a:gd name="T81" fmla="*/ 31 h 86"/>
                  <a:gd name="T82" fmla="*/ 12 w 73"/>
                  <a:gd name="T83" fmla="*/ 20 h 86"/>
                  <a:gd name="T84" fmla="*/ 7 w 73"/>
                  <a:gd name="T85" fmla="*/ 6 h 86"/>
                  <a:gd name="T86" fmla="*/ 7 w 73"/>
                  <a:gd name="T87" fmla="*/ 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3" h="86">
                    <a:moveTo>
                      <a:pt x="8" y="0"/>
                    </a:moveTo>
                    <a:lnTo>
                      <a:pt x="11" y="0"/>
                    </a:lnTo>
                    <a:lnTo>
                      <a:pt x="12" y="3"/>
                    </a:lnTo>
                    <a:lnTo>
                      <a:pt x="16" y="6"/>
                    </a:lnTo>
                    <a:lnTo>
                      <a:pt x="21" y="7"/>
                    </a:lnTo>
                    <a:lnTo>
                      <a:pt x="22" y="10"/>
                    </a:lnTo>
                    <a:lnTo>
                      <a:pt x="27" y="17"/>
                    </a:lnTo>
                    <a:lnTo>
                      <a:pt x="32" y="18"/>
                    </a:lnTo>
                    <a:lnTo>
                      <a:pt x="33" y="21"/>
                    </a:lnTo>
                    <a:lnTo>
                      <a:pt x="34" y="21"/>
                    </a:lnTo>
                    <a:lnTo>
                      <a:pt x="37" y="24"/>
                    </a:lnTo>
                    <a:lnTo>
                      <a:pt x="41" y="25"/>
                    </a:lnTo>
                    <a:lnTo>
                      <a:pt x="44" y="26"/>
                    </a:lnTo>
                    <a:lnTo>
                      <a:pt x="47" y="28"/>
                    </a:lnTo>
                    <a:lnTo>
                      <a:pt x="50" y="28"/>
                    </a:lnTo>
                    <a:lnTo>
                      <a:pt x="50" y="29"/>
                    </a:lnTo>
                    <a:lnTo>
                      <a:pt x="54" y="28"/>
                    </a:lnTo>
                    <a:lnTo>
                      <a:pt x="58" y="25"/>
                    </a:lnTo>
                    <a:lnTo>
                      <a:pt x="59" y="22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2" y="21"/>
                    </a:lnTo>
                    <a:lnTo>
                      <a:pt x="62" y="22"/>
                    </a:lnTo>
                    <a:lnTo>
                      <a:pt x="61" y="26"/>
                    </a:lnTo>
                    <a:lnTo>
                      <a:pt x="61" y="31"/>
                    </a:lnTo>
                    <a:lnTo>
                      <a:pt x="61" y="32"/>
                    </a:lnTo>
                    <a:lnTo>
                      <a:pt x="65" y="33"/>
                    </a:lnTo>
                    <a:lnTo>
                      <a:pt x="66" y="36"/>
                    </a:lnTo>
                    <a:lnTo>
                      <a:pt x="66" y="39"/>
                    </a:lnTo>
                    <a:lnTo>
                      <a:pt x="66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72" y="36"/>
                    </a:lnTo>
                    <a:lnTo>
                      <a:pt x="73" y="36"/>
                    </a:lnTo>
                    <a:lnTo>
                      <a:pt x="72" y="38"/>
                    </a:lnTo>
                    <a:lnTo>
                      <a:pt x="70" y="39"/>
                    </a:lnTo>
                    <a:lnTo>
                      <a:pt x="70" y="40"/>
                    </a:lnTo>
                    <a:lnTo>
                      <a:pt x="69" y="42"/>
                    </a:lnTo>
                    <a:lnTo>
                      <a:pt x="66" y="43"/>
                    </a:lnTo>
                    <a:lnTo>
                      <a:pt x="66" y="44"/>
                    </a:lnTo>
                    <a:lnTo>
                      <a:pt x="65" y="46"/>
                    </a:lnTo>
                    <a:lnTo>
                      <a:pt x="63" y="47"/>
                    </a:lnTo>
                    <a:lnTo>
                      <a:pt x="62" y="46"/>
                    </a:lnTo>
                    <a:lnTo>
                      <a:pt x="61" y="47"/>
                    </a:lnTo>
                    <a:lnTo>
                      <a:pt x="61" y="49"/>
                    </a:lnTo>
                    <a:lnTo>
                      <a:pt x="58" y="49"/>
                    </a:lnTo>
                    <a:lnTo>
                      <a:pt x="55" y="49"/>
                    </a:lnTo>
                    <a:lnTo>
                      <a:pt x="52" y="49"/>
                    </a:lnTo>
                    <a:lnTo>
                      <a:pt x="50" y="54"/>
                    </a:lnTo>
                    <a:lnTo>
                      <a:pt x="48" y="58"/>
                    </a:lnTo>
                    <a:lnTo>
                      <a:pt x="47" y="64"/>
                    </a:lnTo>
                    <a:lnTo>
                      <a:pt x="48" y="67"/>
                    </a:lnTo>
                    <a:lnTo>
                      <a:pt x="48" y="68"/>
                    </a:lnTo>
                    <a:lnTo>
                      <a:pt x="48" y="71"/>
                    </a:lnTo>
                    <a:lnTo>
                      <a:pt x="45" y="69"/>
                    </a:lnTo>
                    <a:lnTo>
                      <a:pt x="44" y="68"/>
                    </a:lnTo>
                    <a:lnTo>
                      <a:pt x="40" y="67"/>
                    </a:lnTo>
                    <a:lnTo>
                      <a:pt x="36" y="65"/>
                    </a:lnTo>
                    <a:lnTo>
                      <a:pt x="33" y="61"/>
                    </a:lnTo>
                    <a:lnTo>
                      <a:pt x="30" y="58"/>
                    </a:lnTo>
                    <a:lnTo>
                      <a:pt x="27" y="60"/>
                    </a:lnTo>
                    <a:lnTo>
                      <a:pt x="26" y="58"/>
                    </a:lnTo>
                    <a:lnTo>
                      <a:pt x="25" y="58"/>
                    </a:lnTo>
                    <a:lnTo>
                      <a:pt x="22" y="57"/>
                    </a:lnTo>
                    <a:lnTo>
                      <a:pt x="19" y="60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2" y="61"/>
                    </a:lnTo>
                    <a:lnTo>
                      <a:pt x="9" y="61"/>
                    </a:lnTo>
                    <a:lnTo>
                      <a:pt x="8" y="62"/>
                    </a:lnTo>
                    <a:lnTo>
                      <a:pt x="8" y="65"/>
                    </a:lnTo>
                    <a:lnTo>
                      <a:pt x="9" y="68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8" y="72"/>
                    </a:lnTo>
                    <a:lnTo>
                      <a:pt x="21" y="72"/>
                    </a:lnTo>
                    <a:lnTo>
                      <a:pt x="23" y="72"/>
                    </a:lnTo>
                    <a:lnTo>
                      <a:pt x="25" y="75"/>
                    </a:lnTo>
                    <a:lnTo>
                      <a:pt x="23" y="76"/>
                    </a:lnTo>
                    <a:lnTo>
                      <a:pt x="22" y="79"/>
                    </a:lnTo>
                    <a:lnTo>
                      <a:pt x="21" y="78"/>
                    </a:lnTo>
                    <a:lnTo>
                      <a:pt x="16" y="78"/>
                    </a:lnTo>
                    <a:lnTo>
                      <a:pt x="15" y="78"/>
                    </a:lnTo>
                    <a:lnTo>
                      <a:pt x="16" y="80"/>
                    </a:lnTo>
                    <a:lnTo>
                      <a:pt x="15" y="82"/>
                    </a:lnTo>
                    <a:lnTo>
                      <a:pt x="12" y="86"/>
                    </a:lnTo>
                    <a:lnTo>
                      <a:pt x="9" y="85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8" y="78"/>
                    </a:lnTo>
                    <a:lnTo>
                      <a:pt x="7" y="72"/>
                    </a:lnTo>
                    <a:lnTo>
                      <a:pt x="5" y="71"/>
                    </a:lnTo>
                    <a:lnTo>
                      <a:pt x="3" y="69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1" y="64"/>
                    </a:lnTo>
                    <a:lnTo>
                      <a:pt x="0" y="61"/>
                    </a:lnTo>
                    <a:lnTo>
                      <a:pt x="1" y="58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7" y="51"/>
                    </a:lnTo>
                    <a:lnTo>
                      <a:pt x="4" y="50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4" y="46"/>
                    </a:lnTo>
                    <a:lnTo>
                      <a:pt x="5" y="46"/>
                    </a:lnTo>
                    <a:lnTo>
                      <a:pt x="9" y="49"/>
                    </a:lnTo>
                    <a:lnTo>
                      <a:pt x="14" y="49"/>
                    </a:lnTo>
                    <a:lnTo>
                      <a:pt x="15" y="47"/>
                    </a:lnTo>
                    <a:lnTo>
                      <a:pt x="15" y="46"/>
                    </a:lnTo>
                    <a:lnTo>
                      <a:pt x="16" y="44"/>
                    </a:lnTo>
                    <a:lnTo>
                      <a:pt x="15" y="43"/>
                    </a:lnTo>
                    <a:lnTo>
                      <a:pt x="15" y="42"/>
                    </a:lnTo>
                    <a:lnTo>
                      <a:pt x="14" y="40"/>
                    </a:lnTo>
                    <a:lnTo>
                      <a:pt x="12" y="39"/>
                    </a:lnTo>
                    <a:lnTo>
                      <a:pt x="12" y="36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5" y="32"/>
                    </a:lnTo>
                    <a:lnTo>
                      <a:pt x="14" y="31"/>
                    </a:lnTo>
                    <a:lnTo>
                      <a:pt x="12" y="26"/>
                    </a:lnTo>
                    <a:lnTo>
                      <a:pt x="14" y="24"/>
                    </a:lnTo>
                    <a:lnTo>
                      <a:pt x="12" y="20"/>
                    </a:lnTo>
                    <a:lnTo>
                      <a:pt x="12" y="17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3" name="Freeform 284"/>
              <p:cNvSpPr>
                <a:spLocks/>
              </p:cNvSpPr>
              <p:nvPr/>
            </p:nvSpPr>
            <p:spPr bwMode="auto">
              <a:xfrm>
                <a:off x="6982765" y="3014963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2 h 5"/>
                  <a:gd name="T4" fmla="*/ 3 w 4"/>
                  <a:gd name="T5" fmla="*/ 5 h 5"/>
                  <a:gd name="T6" fmla="*/ 2 w 4"/>
                  <a:gd name="T7" fmla="*/ 5 h 5"/>
                  <a:gd name="T8" fmla="*/ 0 w 4"/>
                  <a:gd name="T9" fmla="*/ 5 h 5"/>
                  <a:gd name="T10" fmla="*/ 0 w 4"/>
                  <a:gd name="T11" fmla="*/ 2 h 5"/>
                  <a:gd name="T12" fmla="*/ 3 w 4"/>
                  <a:gd name="T13" fmla="*/ 1 h 5"/>
                  <a:gd name="T14" fmla="*/ 4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4" name="Freeform 285"/>
              <p:cNvSpPr>
                <a:spLocks/>
              </p:cNvSpPr>
              <p:nvPr/>
            </p:nvSpPr>
            <p:spPr bwMode="auto">
              <a:xfrm>
                <a:off x="6999069" y="3135020"/>
                <a:ext cx="8893" cy="16305"/>
              </a:xfrm>
              <a:custGeom>
                <a:avLst/>
                <a:gdLst>
                  <a:gd name="T0" fmla="*/ 3 w 6"/>
                  <a:gd name="T1" fmla="*/ 0 h 11"/>
                  <a:gd name="T2" fmla="*/ 3 w 6"/>
                  <a:gd name="T3" fmla="*/ 3 h 11"/>
                  <a:gd name="T4" fmla="*/ 3 w 6"/>
                  <a:gd name="T5" fmla="*/ 4 h 11"/>
                  <a:gd name="T6" fmla="*/ 4 w 6"/>
                  <a:gd name="T7" fmla="*/ 4 h 11"/>
                  <a:gd name="T8" fmla="*/ 6 w 6"/>
                  <a:gd name="T9" fmla="*/ 6 h 11"/>
                  <a:gd name="T10" fmla="*/ 4 w 6"/>
                  <a:gd name="T11" fmla="*/ 10 h 11"/>
                  <a:gd name="T12" fmla="*/ 3 w 6"/>
                  <a:gd name="T13" fmla="*/ 11 h 11"/>
                  <a:gd name="T14" fmla="*/ 3 w 6"/>
                  <a:gd name="T15" fmla="*/ 11 h 11"/>
                  <a:gd name="T16" fmla="*/ 3 w 6"/>
                  <a:gd name="T17" fmla="*/ 8 h 11"/>
                  <a:gd name="T18" fmla="*/ 3 w 6"/>
                  <a:gd name="T19" fmla="*/ 7 h 11"/>
                  <a:gd name="T20" fmla="*/ 3 w 6"/>
                  <a:gd name="T21" fmla="*/ 7 h 11"/>
                  <a:gd name="T22" fmla="*/ 2 w 6"/>
                  <a:gd name="T23" fmla="*/ 7 h 11"/>
                  <a:gd name="T24" fmla="*/ 0 w 6"/>
                  <a:gd name="T25" fmla="*/ 6 h 11"/>
                  <a:gd name="T26" fmla="*/ 2 w 6"/>
                  <a:gd name="T27" fmla="*/ 2 h 11"/>
                  <a:gd name="T28" fmla="*/ 3 w 6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5" name="Freeform 286"/>
              <p:cNvSpPr>
                <a:spLocks/>
              </p:cNvSpPr>
              <p:nvPr/>
            </p:nvSpPr>
            <p:spPr bwMode="auto">
              <a:xfrm>
                <a:off x="6956086" y="3241738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3 w 3"/>
                  <a:gd name="T7" fmla="*/ 6 h 7"/>
                  <a:gd name="T8" fmla="*/ 3 w 3"/>
                  <a:gd name="T9" fmla="*/ 7 h 7"/>
                  <a:gd name="T10" fmla="*/ 2 w 3"/>
                  <a:gd name="T11" fmla="*/ 7 h 7"/>
                  <a:gd name="T12" fmla="*/ 0 w 3"/>
                  <a:gd name="T13" fmla="*/ 4 h 7"/>
                  <a:gd name="T14" fmla="*/ 0 w 3"/>
                  <a:gd name="T15" fmla="*/ 1 h 7"/>
                  <a:gd name="T16" fmla="*/ 2 w 3"/>
                  <a:gd name="T17" fmla="*/ 0 h 7"/>
                  <a:gd name="T18" fmla="*/ 3 w 3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6" name="Freeform 287"/>
              <p:cNvSpPr>
                <a:spLocks/>
              </p:cNvSpPr>
              <p:nvPr/>
            </p:nvSpPr>
            <p:spPr bwMode="auto">
              <a:xfrm>
                <a:off x="6913102" y="3252114"/>
                <a:ext cx="47430" cy="38537"/>
              </a:xfrm>
              <a:custGeom>
                <a:avLst/>
                <a:gdLst>
                  <a:gd name="T0" fmla="*/ 20 w 32"/>
                  <a:gd name="T1" fmla="*/ 0 h 26"/>
                  <a:gd name="T2" fmla="*/ 24 w 32"/>
                  <a:gd name="T3" fmla="*/ 0 h 26"/>
                  <a:gd name="T4" fmla="*/ 25 w 32"/>
                  <a:gd name="T5" fmla="*/ 1 h 26"/>
                  <a:gd name="T6" fmla="*/ 28 w 32"/>
                  <a:gd name="T7" fmla="*/ 1 h 26"/>
                  <a:gd name="T8" fmla="*/ 31 w 32"/>
                  <a:gd name="T9" fmla="*/ 3 h 26"/>
                  <a:gd name="T10" fmla="*/ 31 w 32"/>
                  <a:gd name="T11" fmla="*/ 5 h 26"/>
                  <a:gd name="T12" fmla="*/ 32 w 32"/>
                  <a:gd name="T13" fmla="*/ 5 h 26"/>
                  <a:gd name="T14" fmla="*/ 32 w 32"/>
                  <a:gd name="T15" fmla="*/ 8 h 26"/>
                  <a:gd name="T16" fmla="*/ 28 w 32"/>
                  <a:gd name="T17" fmla="*/ 11 h 26"/>
                  <a:gd name="T18" fmla="*/ 28 w 32"/>
                  <a:gd name="T19" fmla="*/ 15 h 26"/>
                  <a:gd name="T20" fmla="*/ 25 w 32"/>
                  <a:gd name="T21" fmla="*/ 17 h 26"/>
                  <a:gd name="T22" fmla="*/ 25 w 32"/>
                  <a:gd name="T23" fmla="*/ 14 h 26"/>
                  <a:gd name="T24" fmla="*/ 21 w 32"/>
                  <a:gd name="T25" fmla="*/ 12 h 26"/>
                  <a:gd name="T26" fmla="*/ 18 w 32"/>
                  <a:gd name="T27" fmla="*/ 11 h 26"/>
                  <a:gd name="T28" fmla="*/ 17 w 32"/>
                  <a:gd name="T29" fmla="*/ 12 h 26"/>
                  <a:gd name="T30" fmla="*/ 14 w 32"/>
                  <a:gd name="T31" fmla="*/ 15 h 26"/>
                  <a:gd name="T32" fmla="*/ 13 w 32"/>
                  <a:gd name="T33" fmla="*/ 18 h 26"/>
                  <a:gd name="T34" fmla="*/ 11 w 32"/>
                  <a:gd name="T35" fmla="*/ 21 h 26"/>
                  <a:gd name="T36" fmla="*/ 14 w 32"/>
                  <a:gd name="T37" fmla="*/ 23 h 26"/>
                  <a:gd name="T38" fmla="*/ 14 w 32"/>
                  <a:gd name="T39" fmla="*/ 25 h 26"/>
                  <a:gd name="T40" fmla="*/ 13 w 32"/>
                  <a:gd name="T41" fmla="*/ 25 h 26"/>
                  <a:gd name="T42" fmla="*/ 11 w 32"/>
                  <a:gd name="T43" fmla="*/ 25 h 26"/>
                  <a:gd name="T44" fmla="*/ 10 w 32"/>
                  <a:gd name="T45" fmla="*/ 26 h 26"/>
                  <a:gd name="T46" fmla="*/ 10 w 32"/>
                  <a:gd name="T47" fmla="*/ 25 h 26"/>
                  <a:gd name="T48" fmla="*/ 10 w 32"/>
                  <a:gd name="T49" fmla="*/ 23 h 26"/>
                  <a:gd name="T50" fmla="*/ 6 w 32"/>
                  <a:gd name="T51" fmla="*/ 23 h 26"/>
                  <a:gd name="T52" fmla="*/ 4 w 32"/>
                  <a:gd name="T53" fmla="*/ 21 h 26"/>
                  <a:gd name="T54" fmla="*/ 4 w 32"/>
                  <a:gd name="T55" fmla="*/ 19 h 26"/>
                  <a:gd name="T56" fmla="*/ 6 w 32"/>
                  <a:gd name="T57" fmla="*/ 18 h 26"/>
                  <a:gd name="T58" fmla="*/ 4 w 32"/>
                  <a:gd name="T59" fmla="*/ 15 h 26"/>
                  <a:gd name="T60" fmla="*/ 0 w 32"/>
                  <a:gd name="T61" fmla="*/ 15 h 26"/>
                  <a:gd name="T62" fmla="*/ 2 w 32"/>
                  <a:gd name="T63" fmla="*/ 12 h 26"/>
                  <a:gd name="T64" fmla="*/ 3 w 32"/>
                  <a:gd name="T65" fmla="*/ 10 h 26"/>
                  <a:gd name="T66" fmla="*/ 4 w 32"/>
                  <a:gd name="T67" fmla="*/ 8 h 26"/>
                  <a:gd name="T68" fmla="*/ 7 w 32"/>
                  <a:gd name="T69" fmla="*/ 4 h 26"/>
                  <a:gd name="T70" fmla="*/ 9 w 32"/>
                  <a:gd name="T71" fmla="*/ 4 h 26"/>
                  <a:gd name="T72" fmla="*/ 10 w 32"/>
                  <a:gd name="T73" fmla="*/ 7 h 26"/>
                  <a:gd name="T74" fmla="*/ 11 w 32"/>
                  <a:gd name="T75" fmla="*/ 8 h 26"/>
                  <a:gd name="T76" fmla="*/ 13 w 32"/>
                  <a:gd name="T77" fmla="*/ 7 h 26"/>
                  <a:gd name="T78" fmla="*/ 15 w 32"/>
                  <a:gd name="T79" fmla="*/ 5 h 26"/>
                  <a:gd name="T80" fmla="*/ 17 w 32"/>
                  <a:gd name="T81" fmla="*/ 4 h 26"/>
                  <a:gd name="T82" fmla="*/ 17 w 32"/>
                  <a:gd name="T83" fmla="*/ 1 h 26"/>
                  <a:gd name="T84" fmla="*/ 20 w 32"/>
                  <a:gd name="T8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" h="26">
                    <a:moveTo>
                      <a:pt x="20" y="0"/>
                    </a:moveTo>
                    <a:lnTo>
                      <a:pt x="24" y="0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28" y="11"/>
                    </a:lnTo>
                    <a:lnTo>
                      <a:pt x="28" y="15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1" y="12"/>
                    </a:lnTo>
                    <a:lnTo>
                      <a:pt x="18" y="11"/>
                    </a:lnTo>
                    <a:lnTo>
                      <a:pt x="17" y="12"/>
                    </a:lnTo>
                    <a:lnTo>
                      <a:pt x="14" y="15"/>
                    </a:lnTo>
                    <a:lnTo>
                      <a:pt x="13" y="18"/>
                    </a:lnTo>
                    <a:lnTo>
                      <a:pt x="11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7" y="4"/>
                    </a:lnTo>
                    <a:lnTo>
                      <a:pt x="17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7" name="Freeform 288"/>
              <p:cNvSpPr>
                <a:spLocks/>
              </p:cNvSpPr>
              <p:nvPr/>
            </p:nvSpPr>
            <p:spPr bwMode="auto">
              <a:xfrm>
                <a:off x="6944228" y="3246185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4 w 4"/>
                  <a:gd name="T5" fmla="*/ 1 h 3"/>
                  <a:gd name="T6" fmla="*/ 3 w 4"/>
                  <a:gd name="T7" fmla="*/ 3 h 3"/>
                  <a:gd name="T8" fmla="*/ 0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8" name="Freeform 289"/>
              <p:cNvSpPr>
                <a:spLocks/>
              </p:cNvSpPr>
              <p:nvPr/>
            </p:nvSpPr>
            <p:spPr bwMode="auto">
              <a:xfrm>
                <a:off x="6895315" y="3352903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2 h 5"/>
                  <a:gd name="T4" fmla="*/ 5 w 5"/>
                  <a:gd name="T5" fmla="*/ 4 h 5"/>
                  <a:gd name="T6" fmla="*/ 4 w 5"/>
                  <a:gd name="T7" fmla="*/ 5 h 5"/>
                  <a:gd name="T8" fmla="*/ 1 w 5"/>
                  <a:gd name="T9" fmla="*/ 5 h 5"/>
                  <a:gd name="T10" fmla="*/ 0 w 5"/>
                  <a:gd name="T11" fmla="*/ 2 h 5"/>
                  <a:gd name="T12" fmla="*/ 1 w 5"/>
                  <a:gd name="T13" fmla="*/ 1 h 5"/>
                  <a:gd name="T14" fmla="*/ 3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9" name="Freeform 290"/>
              <p:cNvSpPr>
                <a:spLocks/>
              </p:cNvSpPr>
              <p:nvPr/>
            </p:nvSpPr>
            <p:spPr bwMode="auto">
              <a:xfrm>
                <a:off x="6913102" y="3203201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0" name="Freeform 291"/>
              <p:cNvSpPr>
                <a:spLocks/>
              </p:cNvSpPr>
              <p:nvPr/>
            </p:nvSpPr>
            <p:spPr bwMode="auto">
              <a:xfrm>
                <a:off x="6852332" y="329065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1" name="Freeform 292"/>
              <p:cNvSpPr>
                <a:spLocks/>
              </p:cNvSpPr>
              <p:nvPr/>
            </p:nvSpPr>
            <p:spPr bwMode="auto">
              <a:xfrm>
                <a:off x="6790080" y="3508532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2" name="Freeform 293"/>
              <p:cNvSpPr>
                <a:spLocks/>
              </p:cNvSpPr>
              <p:nvPr/>
            </p:nvSpPr>
            <p:spPr bwMode="auto">
              <a:xfrm>
                <a:off x="6879012" y="3299544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2 h 2"/>
                  <a:gd name="T8" fmla="*/ 0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3" name="Freeform 294"/>
              <p:cNvSpPr>
                <a:spLocks/>
              </p:cNvSpPr>
              <p:nvPr/>
            </p:nvSpPr>
            <p:spPr bwMode="auto">
              <a:xfrm>
                <a:off x="6797491" y="3505568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3 h 3"/>
                  <a:gd name="T8" fmla="*/ 0 w 2"/>
                  <a:gd name="T9" fmla="*/ 2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4" name="Freeform 295"/>
              <p:cNvSpPr>
                <a:spLocks/>
              </p:cNvSpPr>
              <p:nvPr/>
            </p:nvSpPr>
            <p:spPr bwMode="auto">
              <a:xfrm>
                <a:off x="6853814" y="3289168"/>
                <a:ext cx="4447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5" name="Freeform 296"/>
              <p:cNvSpPr>
                <a:spLocks/>
              </p:cNvSpPr>
              <p:nvPr/>
            </p:nvSpPr>
            <p:spPr bwMode="auto">
              <a:xfrm>
                <a:off x="6916066" y="3198755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6" name="Freeform 297"/>
              <p:cNvSpPr>
                <a:spLocks/>
              </p:cNvSpPr>
              <p:nvPr/>
            </p:nvSpPr>
            <p:spPr bwMode="auto">
              <a:xfrm>
                <a:off x="6856778" y="3441834"/>
                <a:ext cx="10376" cy="17786"/>
              </a:xfrm>
              <a:custGeom>
                <a:avLst/>
                <a:gdLst>
                  <a:gd name="T0" fmla="*/ 5 w 7"/>
                  <a:gd name="T1" fmla="*/ 0 h 12"/>
                  <a:gd name="T2" fmla="*/ 7 w 7"/>
                  <a:gd name="T3" fmla="*/ 3 h 12"/>
                  <a:gd name="T4" fmla="*/ 5 w 7"/>
                  <a:gd name="T5" fmla="*/ 5 h 12"/>
                  <a:gd name="T6" fmla="*/ 5 w 7"/>
                  <a:gd name="T7" fmla="*/ 7 h 12"/>
                  <a:gd name="T8" fmla="*/ 2 w 7"/>
                  <a:gd name="T9" fmla="*/ 9 h 12"/>
                  <a:gd name="T10" fmla="*/ 2 w 7"/>
                  <a:gd name="T11" fmla="*/ 12 h 12"/>
                  <a:gd name="T12" fmla="*/ 1 w 7"/>
                  <a:gd name="T13" fmla="*/ 12 h 12"/>
                  <a:gd name="T14" fmla="*/ 0 w 7"/>
                  <a:gd name="T15" fmla="*/ 9 h 12"/>
                  <a:gd name="T16" fmla="*/ 2 w 7"/>
                  <a:gd name="T17" fmla="*/ 7 h 12"/>
                  <a:gd name="T18" fmla="*/ 2 w 7"/>
                  <a:gd name="T19" fmla="*/ 6 h 12"/>
                  <a:gd name="T20" fmla="*/ 2 w 7"/>
                  <a:gd name="T21" fmla="*/ 5 h 12"/>
                  <a:gd name="T22" fmla="*/ 4 w 7"/>
                  <a:gd name="T23" fmla="*/ 3 h 12"/>
                  <a:gd name="T24" fmla="*/ 5 w 7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7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7" name="Freeform 298"/>
              <p:cNvSpPr>
                <a:spLocks/>
              </p:cNvSpPr>
              <p:nvPr/>
            </p:nvSpPr>
            <p:spPr bwMode="auto">
              <a:xfrm>
                <a:off x="6815277" y="3493710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8" name="Freeform 299"/>
              <p:cNvSpPr>
                <a:spLocks/>
              </p:cNvSpPr>
              <p:nvPr/>
            </p:nvSpPr>
            <p:spPr bwMode="auto">
              <a:xfrm>
                <a:off x="6864190" y="3038678"/>
                <a:ext cx="203060" cy="300885"/>
              </a:xfrm>
              <a:custGeom>
                <a:avLst/>
                <a:gdLst>
                  <a:gd name="T0" fmla="*/ 115 w 137"/>
                  <a:gd name="T1" fmla="*/ 0 h 203"/>
                  <a:gd name="T2" fmla="*/ 124 w 137"/>
                  <a:gd name="T3" fmla="*/ 21 h 203"/>
                  <a:gd name="T4" fmla="*/ 133 w 137"/>
                  <a:gd name="T5" fmla="*/ 39 h 203"/>
                  <a:gd name="T6" fmla="*/ 131 w 137"/>
                  <a:gd name="T7" fmla="*/ 50 h 203"/>
                  <a:gd name="T8" fmla="*/ 134 w 137"/>
                  <a:gd name="T9" fmla="*/ 61 h 203"/>
                  <a:gd name="T10" fmla="*/ 126 w 137"/>
                  <a:gd name="T11" fmla="*/ 71 h 203"/>
                  <a:gd name="T12" fmla="*/ 131 w 137"/>
                  <a:gd name="T13" fmla="*/ 105 h 203"/>
                  <a:gd name="T14" fmla="*/ 134 w 137"/>
                  <a:gd name="T15" fmla="*/ 122 h 203"/>
                  <a:gd name="T16" fmla="*/ 124 w 137"/>
                  <a:gd name="T17" fmla="*/ 120 h 203"/>
                  <a:gd name="T18" fmla="*/ 120 w 137"/>
                  <a:gd name="T19" fmla="*/ 116 h 203"/>
                  <a:gd name="T20" fmla="*/ 118 w 137"/>
                  <a:gd name="T21" fmla="*/ 130 h 203"/>
                  <a:gd name="T22" fmla="*/ 111 w 137"/>
                  <a:gd name="T23" fmla="*/ 125 h 203"/>
                  <a:gd name="T24" fmla="*/ 98 w 137"/>
                  <a:gd name="T25" fmla="*/ 133 h 203"/>
                  <a:gd name="T26" fmla="*/ 95 w 137"/>
                  <a:gd name="T27" fmla="*/ 133 h 203"/>
                  <a:gd name="T28" fmla="*/ 89 w 137"/>
                  <a:gd name="T29" fmla="*/ 133 h 203"/>
                  <a:gd name="T30" fmla="*/ 83 w 137"/>
                  <a:gd name="T31" fmla="*/ 133 h 203"/>
                  <a:gd name="T32" fmla="*/ 87 w 137"/>
                  <a:gd name="T33" fmla="*/ 141 h 203"/>
                  <a:gd name="T34" fmla="*/ 82 w 137"/>
                  <a:gd name="T35" fmla="*/ 152 h 203"/>
                  <a:gd name="T36" fmla="*/ 68 w 137"/>
                  <a:gd name="T37" fmla="*/ 148 h 203"/>
                  <a:gd name="T38" fmla="*/ 69 w 137"/>
                  <a:gd name="T39" fmla="*/ 137 h 203"/>
                  <a:gd name="T40" fmla="*/ 55 w 137"/>
                  <a:gd name="T41" fmla="*/ 137 h 203"/>
                  <a:gd name="T42" fmla="*/ 47 w 137"/>
                  <a:gd name="T43" fmla="*/ 141 h 203"/>
                  <a:gd name="T44" fmla="*/ 32 w 137"/>
                  <a:gd name="T45" fmla="*/ 143 h 203"/>
                  <a:gd name="T46" fmla="*/ 29 w 137"/>
                  <a:gd name="T47" fmla="*/ 151 h 203"/>
                  <a:gd name="T48" fmla="*/ 22 w 137"/>
                  <a:gd name="T49" fmla="*/ 158 h 203"/>
                  <a:gd name="T50" fmla="*/ 28 w 137"/>
                  <a:gd name="T51" fmla="*/ 162 h 203"/>
                  <a:gd name="T52" fmla="*/ 32 w 137"/>
                  <a:gd name="T53" fmla="*/ 167 h 203"/>
                  <a:gd name="T54" fmla="*/ 29 w 137"/>
                  <a:gd name="T55" fmla="*/ 187 h 203"/>
                  <a:gd name="T56" fmla="*/ 25 w 137"/>
                  <a:gd name="T57" fmla="*/ 195 h 203"/>
                  <a:gd name="T58" fmla="*/ 24 w 137"/>
                  <a:gd name="T59" fmla="*/ 199 h 203"/>
                  <a:gd name="T60" fmla="*/ 18 w 137"/>
                  <a:gd name="T61" fmla="*/ 192 h 203"/>
                  <a:gd name="T62" fmla="*/ 15 w 137"/>
                  <a:gd name="T63" fmla="*/ 201 h 203"/>
                  <a:gd name="T64" fmla="*/ 10 w 137"/>
                  <a:gd name="T65" fmla="*/ 184 h 203"/>
                  <a:gd name="T66" fmla="*/ 13 w 137"/>
                  <a:gd name="T67" fmla="*/ 170 h 203"/>
                  <a:gd name="T68" fmla="*/ 7 w 137"/>
                  <a:gd name="T69" fmla="*/ 170 h 203"/>
                  <a:gd name="T70" fmla="*/ 8 w 137"/>
                  <a:gd name="T71" fmla="*/ 173 h 203"/>
                  <a:gd name="T72" fmla="*/ 4 w 137"/>
                  <a:gd name="T73" fmla="*/ 172 h 203"/>
                  <a:gd name="T74" fmla="*/ 4 w 137"/>
                  <a:gd name="T75" fmla="*/ 170 h 203"/>
                  <a:gd name="T76" fmla="*/ 4 w 137"/>
                  <a:gd name="T77" fmla="*/ 163 h 203"/>
                  <a:gd name="T78" fmla="*/ 15 w 137"/>
                  <a:gd name="T79" fmla="*/ 152 h 203"/>
                  <a:gd name="T80" fmla="*/ 18 w 137"/>
                  <a:gd name="T81" fmla="*/ 143 h 203"/>
                  <a:gd name="T82" fmla="*/ 29 w 137"/>
                  <a:gd name="T83" fmla="*/ 129 h 203"/>
                  <a:gd name="T84" fmla="*/ 44 w 137"/>
                  <a:gd name="T85" fmla="*/ 120 h 203"/>
                  <a:gd name="T86" fmla="*/ 61 w 137"/>
                  <a:gd name="T87" fmla="*/ 118 h 203"/>
                  <a:gd name="T88" fmla="*/ 69 w 137"/>
                  <a:gd name="T89" fmla="*/ 119 h 203"/>
                  <a:gd name="T90" fmla="*/ 72 w 137"/>
                  <a:gd name="T91" fmla="*/ 114 h 203"/>
                  <a:gd name="T92" fmla="*/ 75 w 137"/>
                  <a:gd name="T93" fmla="*/ 100 h 203"/>
                  <a:gd name="T94" fmla="*/ 79 w 137"/>
                  <a:gd name="T95" fmla="*/ 82 h 203"/>
                  <a:gd name="T96" fmla="*/ 78 w 137"/>
                  <a:gd name="T97" fmla="*/ 87 h 203"/>
                  <a:gd name="T98" fmla="*/ 94 w 137"/>
                  <a:gd name="T99" fmla="*/ 87 h 203"/>
                  <a:gd name="T100" fmla="*/ 104 w 137"/>
                  <a:gd name="T101" fmla="*/ 69 h 203"/>
                  <a:gd name="T102" fmla="*/ 107 w 137"/>
                  <a:gd name="T103" fmla="*/ 36 h 203"/>
                  <a:gd name="T104" fmla="*/ 101 w 137"/>
                  <a:gd name="T105" fmla="*/ 29 h 203"/>
                  <a:gd name="T106" fmla="*/ 101 w 137"/>
                  <a:gd name="T107" fmla="*/ 15 h 203"/>
                  <a:gd name="T108" fmla="*/ 105 w 137"/>
                  <a:gd name="T109" fmla="*/ 7 h 203"/>
                  <a:gd name="T110" fmla="*/ 108 w 137"/>
                  <a:gd name="T111" fmla="*/ 10 h 203"/>
                  <a:gd name="T112" fmla="*/ 109 w 137"/>
                  <a:gd name="T11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7" h="203">
                    <a:moveTo>
                      <a:pt x="108" y="0"/>
                    </a:moveTo>
                    <a:lnTo>
                      <a:pt x="109" y="0"/>
                    </a:lnTo>
                    <a:lnTo>
                      <a:pt x="111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6"/>
                    </a:lnTo>
                    <a:lnTo>
                      <a:pt x="116" y="10"/>
                    </a:lnTo>
                    <a:lnTo>
                      <a:pt x="118" y="13"/>
                    </a:lnTo>
                    <a:lnTo>
                      <a:pt x="123" y="20"/>
                    </a:lnTo>
                    <a:lnTo>
                      <a:pt x="124" y="21"/>
                    </a:lnTo>
                    <a:lnTo>
                      <a:pt x="126" y="26"/>
                    </a:lnTo>
                    <a:lnTo>
                      <a:pt x="127" y="28"/>
                    </a:lnTo>
                    <a:lnTo>
                      <a:pt x="129" y="28"/>
                    </a:lnTo>
                    <a:lnTo>
                      <a:pt x="130" y="32"/>
                    </a:lnTo>
                    <a:lnTo>
                      <a:pt x="131" y="37"/>
                    </a:lnTo>
                    <a:lnTo>
                      <a:pt x="133" y="39"/>
                    </a:lnTo>
                    <a:lnTo>
                      <a:pt x="131" y="40"/>
                    </a:lnTo>
                    <a:lnTo>
                      <a:pt x="131" y="44"/>
                    </a:lnTo>
                    <a:lnTo>
                      <a:pt x="133" y="44"/>
                    </a:lnTo>
                    <a:lnTo>
                      <a:pt x="133" y="47"/>
                    </a:lnTo>
                    <a:lnTo>
                      <a:pt x="133" y="47"/>
                    </a:lnTo>
                    <a:lnTo>
                      <a:pt x="131" y="50"/>
                    </a:lnTo>
                    <a:lnTo>
                      <a:pt x="131" y="51"/>
                    </a:lnTo>
                    <a:lnTo>
                      <a:pt x="131" y="53"/>
                    </a:lnTo>
                    <a:lnTo>
                      <a:pt x="133" y="55"/>
                    </a:lnTo>
                    <a:lnTo>
                      <a:pt x="133" y="57"/>
                    </a:lnTo>
                    <a:lnTo>
                      <a:pt x="133" y="58"/>
                    </a:lnTo>
                    <a:lnTo>
                      <a:pt x="134" y="61"/>
                    </a:lnTo>
                    <a:lnTo>
                      <a:pt x="133" y="62"/>
                    </a:lnTo>
                    <a:lnTo>
                      <a:pt x="133" y="61"/>
                    </a:lnTo>
                    <a:lnTo>
                      <a:pt x="130" y="61"/>
                    </a:lnTo>
                    <a:lnTo>
                      <a:pt x="126" y="62"/>
                    </a:lnTo>
                    <a:lnTo>
                      <a:pt x="126" y="67"/>
                    </a:lnTo>
                    <a:lnTo>
                      <a:pt x="126" y="71"/>
                    </a:lnTo>
                    <a:lnTo>
                      <a:pt x="129" y="75"/>
                    </a:lnTo>
                    <a:lnTo>
                      <a:pt x="131" y="84"/>
                    </a:lnTo>
                    <a:lnTo>
                      <a:pt x="131" y="89"/>
                    </a:lnTo>
                    <a:lnTo>
                      <a:pt x="130" y="97"/>
                    </a:lnTo>
                    <a:lnTo>
                      <a:pt x="131" y="102"/>
                    </a:lnTo>
                    <a:lnTo>
                      <a:pt x="131" y="105"/>
                    </a:lnTo>
                    <a:lnTo>
                      <a:pt x="136" y="111"/>
                    </a:lnTo>
                    <a:lnTo>
                      <a:pt x="137" y="111"/>
                    </a:lnTo>
                    <a:lnTo>
                      <a:pt x="137" y="114"/>
                    </a:lnTo>
                    <a:lnTo>
                      <a:pt x="134" y="116"/>
                    </a:lnTo>
                    <a:lnTo>
                      <a:pt x="134" y="118"/>
                    </a:lnTo>
                    <a:lnTo>
                      <a:pt x="134" y="122"/>
                    </a:lnTo>
                    <a:lnTo>
                      <a:pt x="131" y="125"/>
                    </a:lnTo>
                    <a:lnTo>
                      <a:pt x="129" y="125"/>
                    </a:lnTo>
                    <a:lnTo>
                      <a:pt x="127" y="127"/>
                    </a:lnTo>
                    <a:lnTo>
                      <a:pt x="126" y="127"/>
                    </a:lnTo>
                    <a:lnTo>
                      <a:pt x="124" y="127"/>
                    </a:lnTo>
                    <a:lnTo>
                      <a:pt x="124" y="120"/>
                    </a:lnTo>
                    <a:lnTo>
                      <a:pt x="124" y="116"/>
                    </a:lnTo>
                    <a:lnTo>
                      <a:pt x="126" y="115"/>
                    </a:lnTo>
                    <a:lnTo>
                      <a:pt x="126" y="114"/>
                    </a:lnTo>
                    <a:lnTo>
                      <a:pt x="123" y="112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19" y="119"/>
                    </a:lnTo>
                    <a:lnTo>
                      <a:pt x="116" y="122"/>
                    </a:lnTo>
                    <a:lnTo>
                      <a:pt x="116" y="125"/>
                    </a:lnTo>
                    <a:lnTo>
                      <a:pt x="118" y="130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2" y="130"/>
                    </a:lnTo>
                    <a:lnTo>
                      <a:pt x="113" y="127"/>
                    </a:lnTo>
                    <a:lnTo>
                      <a:pt x="112" y="126"/>
                    </a:lnTo>
                    <a:lnTo>
                      <a:pt x="111" y="125"/>
                    </a:lnTo>
                    <a:lnTo>
                      <a:pt x="108" y="126"/>
                    </a:lnTo>
                    <a:lnTo>
                      <a:pt x="107" y="130"/>
                    </a:lnTo>
                    <a:lnTo>
                      <a:pt x="108" y="131"/>
                    </a:lnTo>
                    <a:lnTo>
                      <a:pt x="108" y="133"/>
                    </a:lnTo>
                    <a:lnTo>
                      <a:pt x="105" y="133"/>
                    </a:lnTo>
                    <a:lnTo>
                      <a:pt x="98" y="133"/>
                    </a:lnTo>
                    <a:lnTo>
                      <a:pt x="95" y="134"/>
                    </a:lnTo>
                    <a:lnTo>
                      <a:pt x="93" y="136"/>
                    </a:lnTo>
                    <a:lnTo>
                      <a:pt x="91" y="134"/>
                    </a:lnTo>
                    <a:lnTo>
                      <a:pt x="93" y="134"/>
                    </a:lnTo>
                    <a:lnTo>
                      <a:pt x="94" y="133"/>
                    </a:lnTo>
                    <a:lnTo>
                      <a:pt x="95" y="133"/>
                    </a:lnTo>
                    <a:lnTo>
                      <a:pt x="94" y="131"/>
                    </a:lnTo>
                    <a:lnTo>
                      <a:pt x="93" y="133"/>
                    </a:lnTo>
                    <a:lnTo>
                      <a:pt x="91" y="131"/>
                    </a:lnTo>
                    <a:lnTo>
                      <a:pt x="90" y="131"/>
                    </a:lnTo>
                    <a:lnTo>
                      <a:pt x="89" y="131"/>
                    </a:lnTo>
                    <a:lnTo>
                      <a:pt x="89" y="133"/>
                    </a:lnTo>
                    <a:lnTo>
                      <a:pt x="87" y="131"/>
                    </a:lnTo>
                    <a:lnTo>
                      <a:pt x="87" y="129"/>
                    </a:lnTo>
                    <a:lnTo>
                      <a:pt x="87" y="127"/>
                    </a:lnTo>
                    <a:lnTo>
                      <a:pt x="86" y="129"/>
                    </a:lnTo>
                    <a:lnTo>
                      <a:pt x="84" y="130"/>
                    </a:lnTo>
                    <a:lnTo>
                      <a:pt x="83" y="133"/>
                    </a:lnTo>
                    <a:lnTo>
                      <a:pt x="84" y="134"/>
                    </a:lnTo>
                    <a:lnTo>
                      <a:pt x="89" y="137"/>
                    </a:lnTo>
                    <a:lnTo>
                      <a:pt x="90" y="140"/>
                    </a:lnTo>
                    <a:lnTo>
                      <a:pt x="90" y="140"/>
                    </a:lnTo>
                    <a:lnTo>
                      <a:pt x="90" y="141"/>
                    </a:lnTo>
                    <a:lnTo>
                      <a:pt x="87" y="141"/>
                    </a:lnTo>
                    <a:lnTo>
                      <a:pt x="86" y="143"/>
                    </a:lnTo>
                    <a:lnTo>
                      <a:pt x="83" y="145"/>
                    </a:lnTo>
                    <a:lnTo>
                      <a:pt x="84" y="147"/>
                    </a:lnTo>
                    <a:lnTo>
                      <a:pt x="83" y="148"/>
                    </a:lnTo>
                    <a:lnTo>
                      <a:pt x="82" y="149"/>
                    </a:lnTo>
                    <a:lnTo>
                      <a:pt x="82" y="152"/>
                    </a:lnTo>
                    <a:lnTo>
                      <a:pt x="79" y="155"/>
                    </a:lnTo>
                    <a:lnTo>
                      <a:pt x="78" y="156"/>
                    </a:lnTo>
                    <a:lnTo>
                      <a:pt x="75" y="155"/>
                    </a:lnTo>
                    <a:lnTo>
                      <a:pt x="72" y="152"/>
                    </a:lnTo>
                    <a:lnTo>
                      <a:pt x="69" y="151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68" y="145"/>
                    </a:lnTo>
                    <a:lnTo>
                      <a:pt x="68" y="143"/>
                    </a:lnTo>
                    <a:lnTo>
                      <a:pt x="66" y="141"/>
                    </a:lnTo>
                    <a:lnTo>
                      <a:pt x="68" y="140"/>
                    </a:lnTo>
                    <a:lnTo>
                      <a:pt x="69" y="137"/>
                    </a:lnTo>
                    <a:lnTo>
                      <a:pt x="69" y="134"/>
                    </a:lnTo>
                    <a:lnTo>
                      <a:pt x="68" y="134"/>
                    </a:lnTo>
                    <a:lnTo>
                      <a:pt x="66" y="134"/>
                    </a:lnTo>
                    <a:lnTo>
                      <a:pt x="62" y="133"/>
                    </a:lnTo>
                    <a:lnTo>
                      <a:pt x="60" y="134"/>
                    </a:lnTo>
                    <a:lnTo>
                      <a:pt x="55" y="137"/>
                    </a:lnTo>
                    <a:lnTo>
                      <a:pt x="55" y="138"/>
                    </a:lnTo>
                    <a:lnTo>
                      <a:pt x="53" y="140"/>
                    </a:lnTo>
                    <a:lnTo>
                      <a:pt x="53" y="141"/>
                    </a:lnTo>
                    <a:lnTo>
                      <a:pt x="51" y="141"/>
                    </a:lnTo>
                    <a:lnTo>
                      <a:pt x="50" y="141"/>
                    </a:lnTo>
                    <a:lnTo>
                      <a:pt x="47" y="141"/>
                    </a:lnTo>
                    <a:lnTo>
                      <a:pt x="43" y="143"/>
                    </a:lnTo>
                    <a:lnTo>
                      <a:pt x="39" y="144"/>
                    </a:lnTo>
                    <a:lnTo>
                      <a:pt x="36" y="144"/>
                    </a:lnTo>
                    <a:lnTo>
                      <a:pt x="35" y="144"/>
                    </a:lnTo>
                    <a:lnTo>
                      <a:pt x="33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7"/>
                    </a:lnTo>
                    <a:lnTo>
                      <a:pt x="32" y="149"/>
                    </a:lnTo>
                    <a:lnTo>
                      <a:pt x="32" y="151"/>
                    </a:lnTo>
                    <a:lnTo>
                      <a:pt x="31" y="152"/>
                    </a:lnTo>
                    <a:lnTo>
                      <a:pt x="29" y="151"/>
                    </a:lnTo>
                    <a:lnTo>
                      <a:pt x="25" y="149"/>
                    </a:lnTo>
                    <a:lnTo>
                      <a:pt x="22" y="151"/>
                    </a:lnTo>
                    <a:lnTo>
                      <a:pt x="18" y="152"/>
                    </a:lnTo>
                    <a:lnTo>
                      <a:pt x="17" y="154"/>
                    </a:lnTo>
                    <a:lnTo>
                      <a:pt x="19" y="158"/>
                    </a:lnTo>
                    <a:lnTo>
                      <a:pt x="22" y="158"/>
                    </a:lnTo>
                    <a:lnTo>
                      <a:pt x="24" y="156"/>
                    </a:lnTo>
                    <a:lnTo>
                      <a:pt x="24" y="155"/>
                    </a:lnTo>
                    <a:lnTo>
                      <a:pt x="26" y="155"/>
                    </a:lnTo>
                    <a:lnTo>
                      <a:pt x="28" y="156"/>
                    </a:lnTo>
                    <a:lnTo>
                      <a:pt x="28" y="159"/>
                    </a:lnTo>
                    <a:lnTo>
                      <a:pt x="28" y="162"/>
                    </a:lnTo>
                    <a:lnTo>
                      <a:pt x="25" y="162"/>
                    </a:lnTo>
                    <a:lnTo>
                      <a:pt x="26" y="163"/>
                    </a:lnTo>
                    <a:lnTo>
                      <a:pt x="31" y="163"/>
                    </a:lnTo>
                    <a:lnTo>
                      <a:pt x="31" y="165"/>
                    </a:lnTo>
                    <a:lnTo>
                      <a:pt x="32" y="166"/>
                    </a:lnTo>
                    <a:lnTo>
                      <a:pt x="32" y="167"/>
                    </a:lnTo>
                    <a:lnTo>
                      <a:pt x="33" y="169"/>
                    </a:lnTo>
                    <a:lnTo>
                      <a:pt x="33" y="170"/>
                    </a:lnTo>
                    <a:lnTo>
                      <a:pt x="31" y="173"/>
                    </a:lnTo>
                    <a:lnTo>
                      <a:pt x="29" y="176"/>
                    </a:lnTo>
                    <a:lnTo>
                      <a:pt x="29" y="180"/>
                    </a:lnTo>
                    <a:lnTo>
                      <a:pt x="29" y="187"/>
                    </a:lnTo>
                    <a:lnTo>
                      <a:pt x="31" y="188"/>
                    </a:lnTo>
                    <a:lnTo>
                      <a:pt x="31" y="192"/>
                    </a:lnTo>
                    <a:lnTo>
                      <a:pt x="29" y="195"/>
                    </a:lnTo>
                    <a:lnTo>
                      <a:pt x="29" y="195"/>
                    </a:lnTo>
                    <a:lnTo>
                      <a:pt x="26" y="194"/>
                    </a:lnTo>
                    <a:lnTo>
                      <a:pt x="25" y="195"/>
                    </a:lnTo>
                    <a:lnTo>
                      <a:pt x="25" y="196"/>
                    </a:lnTo>
                    <a:lnTo>
                      <a:pt x="28" y="199"/>
                    </a:lnTo>
                    <a:lnTo>
                      <a:pt x="25" y="202"/>
                    </a:lnTo>
                    <a:lnTo>
                      <a:pt x="22" y="203"/>
                    </a:lnTo>
                    <a:lnTo>
                      <a:pt x="22" y="202"/>
                    </a:lnTo>
                    <a:lnTo>
                      <a:pt x="24" y="199"/>
                    </a:lnTo>
                    <a:lnTo>
                      <a:pt x="22" y="196"/>
                    </a:lnTo>
                    <a:lnTo>
                      <a:pt x="21" y="194"/>
                    </a:lnTo>
                    <a:lnTo>
                      <a:pt x="21" y="192"/>
                    </a:lnTo>
                    <a:lnTo>
                      <a:pt x="21" y="192"/>
                    </a:lnTo>
                    <a:lnTo>
                      <a:pt x="19" y="191"/>
                    </a:lnTo>
                    <a:lnTo>
                      <a:pt x="18" y="192"/>
                    </a:lnTo>
                    <a:lnTo>
                      <a:pt x="18" y="196"/>
                    </a:lnTo>
                    <a:lnTo>
                      <a:pt x="21" y="199"/>
                    </a:lnTo>
                    <a:lnTo>
                      <a:pt x="21" y="201"/>
                    </a:lnTo>
                    <a:lnTo>
                      <a:pt x="19" y="202"/>
                    </a:lnTo>
                    <a:lnTo>
                      <a:pt x="18" y="201"/>
                    </a:lnTo>
                    <a:lnTo>
                      <a:pt x="15" y="201"/>
                    </a:lnTo>
                    <a:lnTo>
                      <a:pt x="14" y="199"/>
                    </a:lnTo>
                    <a:lnTo>
                      <a:pt x="15" y="198"/>
                    </a:lnTo>
                    <a:lnTo>
                      <a:pt x="15" y="195"/>
                    </a:lnTo>
                    <a:lnTo>
                      <a:pt x="13" y="192"/>
                    </a:lnTo>
                    <a:lnTo>
                      <a:pt x="13" y="188"/>
                    </a:lnTo>
                    <a:lnTo>
                      <a:pt x="10" y="184"/>
                    </a:lnTo>
                    <a:lnTo>
                      <a:pt x="10" y="183"/>
                    </a:lnTo>
                    <a:lnTo>
                      <a:pt x="13" y="183"/>
                    </a:lnTo>
                    <a:lnTo>
                      <a:pt x="14" y="178"/>
                    </a:lnTo>
                    <a:lnTo>
                      <a:pt x="14" y="174"/>
                    </a:lnTo>
                    <a:lnTo>
                      <a:pt x="13" y="173"/>
                    </a:lnTo>
                    <a:lnTo>
                      <a:pt x="13" y="170"/>
                    </a:lnTo>
                    <a:lnTo>
                      <a:pt x="10" y="166"/>
                    </a:lnTo>
                    <a:lnTo>
                      <a:pt x="8" y="165"/>
                    </a:lnTo>
                    <a:lnTo>
                      <a:pt x="7" y="166"/>
                    </a:lnTo>
                    <a:lnTo>
                      <a:pt x="7" y="169"/>
                    </a:lnTo>
                    <a:lnTo>
                      <a:pt x="7" y="170"/>
                    </a:lnTo>
                    <a:lnTo>
                      <a:pt x="7" y="170"/>
                    </a:lnTo>
                    <a:lnTo>
                      <a:pt x="8" y="170"/>
                    </a:lnTo>
                    <a:lnTo>
                      <a:pt x="10" y="172"/>
                    </a:lnTo>
                    <a:lnTo>
                      <a:pt x="11" y="174"/>
                    </a:lnTo>
                    <a:lnTo>
                      <a:pt x="8" y="174"/>
                    </a:lnTo>
                    <a:lnTo>
                      <a:pt x="7" y="174"/>
                    </a:lnTo>
                    <a:lnTo>
                      <a:pt x="8" y="173"/>
                    </a:lnTo>
                    <a:lnTo>
                      <a:pt x="7" y="173"/>
                    </a:lnTo>
                    <a:lnTo>
                      <a:pt x="6" y="173"/>
                    </a:lnTo>
                    <a:lnTo>
                      <a:pt x="4" y="174"/>
                    </a:lnTo>
                    <a:lnTo>
                      <a:pt x="3" y="176"/>
                    </a:lnTo>
                    <a:lnTo>
                      <a:pt x="4" y="174"/>
                    </a:lnTo>
                    <a:lnTo>
                      <a:pt x="4" y="172"/>
                    </a:lnTo>
                    <a:lnTo>
                      <a:pt x="2" y="172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3" y="169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3" y="166"/>
                    </a:lnTo>
                    <a:lnTo>
                      <a:pt x="3" y="165"/>
                    </a:lnTo>
                    <a:lnTo>
                      <a:pt x="2" y="165"/>
                    </a:lnTo>
                    <a:lnTo>
                      <a:pt x="0" y="165"/>
                    </a:lnTo>
                    <a:lnTo>
                      <a:pt x="3" y="163"/>
                    </a:lnTo>
                    <a:lnTo>
                      <a:pt x="4" y="163"/>
                    </a:lnTo>
                    <a:lnTo>
                      <a:pt x="6" y="161"/>
                    </a:lnTo>
                    <a:lnTo>
                      <a:pt x="8" y="158"/>
                    </a:lnTo>
                    <a:lnTo>
                      <a:pt x="10" y="156"/>
                    </a:lnTo>
                    <a:lnTo>
                      <a:pt x="10" y="155"/>
                    </a:lnTo>
                    <a:lnTo>
                      <a:pt x="13" y="154"/>
                    </a:lnTo>
                    <a:lnTo>
                      <a:pt x="15" y="152"/>
                    </a:lnTo>
                    <a:lnTo>
                      <a:pt x="17" y="151"/>
                    </a:lnTo>
                    <a:lnTo>
                      <a:pt x="15" y="149"/>
                    </a:lnTo>
                    <a:lnTo>
                      <a:pt x="14" y="149"/>
                    </a:lnTo>
                    <a:lnTo>
                      <a:pt x="14" y="145"/>
                    </a:lnTo>
                    <a:lnTo>
                      <a:pt x="15" y="144"/>
                    </a:lnTo>
                    <a:lnTo>
                      <a:pt x="18" y="143"/>
                    </a:lnTo>
                    <a:lnTo>
                      <a:pt x="19" y="141"/>
                    </a:lnTo>
                    <a:lnTo>
                      <a:pt x="21" y="138"/>
                    </a:lnTo>
                    <a:lnTo>
                      <a:pt x="22" y="136"/>
                    </a:lnTo>
                    <a:lnTo>
                      <a:pt x="25" y="136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31" y="129"/>
                    </a:lnTo>
                    <a:lnTo>
                      <a:pt x="32" y="125"/>
                    </a:lnTo>
                    <a:lnTo>
                      <a:pt x="36" y="122"/>
                    </a:lnTo>
                    <a:lnTo>
                      <a:pt x="39" y="122"/>
                    </a:lnTo>
                    <a:lnTo>
                      <a:pt x="40" y="122"/>
                    </a:lnTo>
                    <a:lnTo>
                      <a:pt x="44" y="120"/>
                    </a:lnTo>
                    <a:lnTo>
                      <a:pt x="47" y="120"/>
                    </a:lnTo>
                    <a:lnTo>
                      <a:pt x="50" y="119"/>
                    </a:lnTo>
                    <a:lnTo>
                      <a:pt x="53" y="119"/>
                    </a:lnTo>
                    <a:lnTo>
                      <a:pt x="60" y="116"/>
                    </a:lnTo>
                    <a:lnTo>
                      <a:pt x="60" y="118"/>
                    </a:lnTo>
                    <a:lnTo>
                      <a:pt x="61" y="118"/>
                    </a:lnTo>
                    <a:lnTo>
                      <a:pt x="64" y="116"/>
                    </a:lnTo>
                    <a:lnTo>
                      <a:pt x="64" y="116"/>
                    </a:lnTo>
                    <a:lnTo>
                      <a:pt x="64" y="119"/>
                    </a:lnTo>
                    <a:lnTo>
                      <a:pt x="65" y="119"/>
                    </a:lnTo>
                    <a:lnTo>
                      <a:pt x="68" y="118"/>
                    </a:lnTo>
                    <a:lnTo>
                      <a:pt x="69" y="119"/>
                    </a:lnTo>
                    <a:lnTo>
                      <a:pt x="71" y="118"/>
                    </a:lnTo>
                    <a:lnTo>
                      <a:pt x="69" y="116"/>
                    </a:lnTo>
                    <a:lnTo>
                      <a:pt x="71" y="116"/>
                    </a:lnTo>
                    <a:lnTo>
                      <a:pt x="72" y="115"/>
                    </a:lnTo>
                    <a:lnTo>
                      <a:pt x="71" y="115"/>
                    </a:lnTo>
                    <a:lnTo>
                      <a:pt x="72" y="114"/>
                    </a:lnTo>
                    <a:lnTo>
                      <a:pt x="72" y="112"/>
                    </a:lnTo>
                    <a:lnTo>
                      <a:pt x="71" y="111"/>
                    </a:lnTo>
                    <a:lnTo>
                      <a:pt x="71" y="105"/>
                    </a:lnTo>
                    <a:lnTo>
                      <a:pt x="72" y="105"/>
                    </a:lnTo>
                    <a:lnTo>
                      <a:pt x="72" y="102"/>
                    </a:lnTo>
                    <a:lnTo>
                      <a:pt x="75" y="100"/>
                    </a:lnTo>
                    <a:lnTo>
                      <a:pt x="76" y="97"/>
                    </a:lnTo>
                    <a:lnTo>
                      <a:pt x="75" y="90"/>
                    </a:lnTo>
                    <a:lnTo>
                      <a:pt x="73" y="87"/>
                    </a:lnTo>
                    <a:lnTo>
                      <a:pt x="75" y="84"/>
                    </a:lnTo>
                    <a:lnTo>
                      <a:pt x="78" y="83"/>
                    </a:lnTo>
                    <a:lnTo>
                      <a:pt x="79" y="82"/>
                    </a:lnTo>
                    <a:lnTo>
                      <a:pt x="82" y="80"/>
                    </a:lnTo>
                    <a:lnTo>
                      <a:pt x="82" y="82"/>
                    </a:lnTo>
                    <a:lnTo>
                      <a:pt x="80" y="83"/>
                    </a:lnTo>
                    <a:lnTo>
                      <a:pt x="80" y="84"/>
                    </a:lnTo>
                    <a:lnTo>
                      <a:pt x="79" y="87"/>
                    </a:lnTo>
                    <a:lnTo>
                      <a:pt x="78" y="87"/>
                    </a:lnTo>
                    <a:lnTo>
                      <a:pt x="78" y="89"/>
                    </a:lnTo>
                    <a:lnTo>
                      <a:pt x="82" y="93"/>
                    </a:lnTo>
                    <a:lnTo>
                      <a:pt x="84" y="96"/>
                    </a:lnTo>
                    <a:lnTo>
                      <a:pt x="86" y="93"/>
                    </a:lnTo>
                    <a:lnTo>
                      <a:pt x="89" y="91"/>
                    </a:lnTo>
                    <a:lnTo>
                      <a:pt x="94" y="87"/>
                    </a:lnTo>
                    <a:lnTo>
                      <a:pt x="97" y="84"/>
                    </a:lnTo>
                    <a:lnTo>
                      <a:pt x="98" y="82"/>
                    </a:lnTo>
                    <a:lnTo>
                      <a:pt x="100" y="79"/>
                    </a:lnTo>
                    <a:lnTo>
                      <a:pt x="100" y="75"/>
                    </a:lnTo>
                    <a:lnTo>
                      <a:pt x="101" y="71"/>
                    </a:lnTo>
                    <a:lnTo>
                      <a:pt x="104" y="69"/>
                    </a:lnTo>
                    <a:lnTo>
                      <a:pt x="105" y="65"/>
                    </a:lnTo>
                    <a:lnTo>
                      <a:pt x="105" y="62"/>
                    </a:lnTo>
                    <a:lnTo>
                      <a:pt x="107" y="53"/>
                    </a:lnTo>
                    <a:lnTo>
                      <a:pt x="107" y="47"/>
                    </a:lnTo>
                    <a:lnTo>
                      <a:pt x="107" y="43"/>
                    </a:lnTo>
                    <a:lnTo>
                      <a:pt x="107" y="36"/>
                    </a:lnTo>
                    <a:lnTo>
                      <a:pt x="104" y="31"/>
                    </a:lnTo>
                    <a:lnTo>
                      <a:pt x="102" y="33"/>
                    </a:lnTo>
                    <a:lnTo>
                      <a:pt x="100" y="33"/>
                    </a:lnTo>
                    <a:lnTo>
                      <a:pt x="98" y="31"/>
                    </a:lnTo>
                    <a:lnTo>
                      <a:pt x="98" y="29"/>
                    </a:lnTo>
                    <a:lnTo>
                      <a:pt x="101" y="29"/>
                    </a:lnTo>
                    <a:lnTo>
                      <a:pt x="102" y="29"/>
                    </a:lnTo>
                    <a:lnTo>
                      <a:pt x="104" y="25"/>
                    </a:lnTo>
                    <a:lnTo>
                      <a:pt x="102" y="24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101" y="15"/>
                    </a:lnTo>
                    <a:lnTo>
                      <a:pt x="102" y="15"/>
                    </a:lnTo>
                    <a:lnTo>
                      <a:pt x="102" y="13"/>
                    </a:lnTo>
                    <a:lnTo>
                      <a:pt x="101" y="8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5" y="7"/>
                    </a:lnTo>
                    <a:lnTo>
                      <a:pt x="105" y="8"/>
                    </a:lnTo>
                    <a:lnTo>
                      <a:pt x="105" y="11"/>
                    </a:lnTo>
                    <a:lnTo>
                      <a:pt x="107" y="13"/>
                    </a:lnTo>
                    <a:lnTo>
                      <a:pt x="108" y="14"/>
                    </a:lnTo>
                    <a:lnTo>
                      <a:pt x="109" y="13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11"/>
                    </a:lnTo>
                    <a:lnTo>
                      <a:pt x="112" y="10"/>
                    </a:lnTo>
                    <a:lnTo>
                      <a:pt x="113" y="7"/>
                    </a:lnTo>
                    <a:lnTo>
                      <a:pt x="112" y="4"/>
                    </a:lnTo>
                    <a:lnTo>
                      <a:pt x="109" y="7"/>
                    </a:lnTo>
                    <a:lnTo>
                      <a:pt x="108" y="7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08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9" name="Rectangle 300"/>
              <p:cNvSpPr>
                <a:spLocks noChangeArrowheads="1"/>
              </p:cNvSpPr>
              <p:nvPr/>
            </p:nvSpPr>
            <p:spPr bwMode="auto">
              <a:xfrm>
                <a:off x="6858261" y="3286204"/>
                <a:ext cx="1483" cy="1483"/>
              </a:xfrm>
              <a:prstGeom prst="rect">
                <a:avLst/>
              </a:pr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0" name="Freeform 301"/>
              <p:cNvSpPr>
                <a:spLocks/>
              </p:cNvSpPr>
              <p:nvPr/>
            </p:nvSpPr>
            <p:spPr bwMode="auto">
              <a:xfrm>
                <a:off x="6858261" y="3283239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1" name="Freeform 302"/>
              <p:cNvSpPr>
                <a:spLocks/>
              </p:cNvSpPr>
              <p:nvPr/>
            </p:nvSpPr>
            <p:spPr bwMode="auto">
              <a:xfrm>
                <a:off x="6902727" y="3342527"/>
                <a:ext cx="4447" cy="10376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2 w 3"/>
                  <a:gd name="T7" fmla="*/ 5 h 7"/>
                  <a:gd name="T8" fmla="*/ 2 w 3"/>
                  <a:gd name="T9" fmla="*/ 7 h 7"/>
                  <a:gd name="T10" fmla="*/ 0 w 3"/>
                  <a:gd name="T11" fmla="*/ 2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2" name="Freeform 303"/>
              <p:cNvSpPr>
                <a:spLocks/>
              </p:cNvSpPr>
              <p:nvPr/>
            </p:nvSpPr>
            <p:spPr bwMode="auto">
              <a:xfrm>
                <a:off x="6873083" y="3299544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1 w 4"/>
                  <a:gd name="T5" fmla="*/ 1 h 5"/>
                  <a:gd name="T6" fmla="*/ 4 w 4"/>
                  <a:gd name="T7" fmla="*/ 4 h 5"/>
                  <a:gd name="T8" fmla="*/ 2 w 4"/>
                  <a:gd name="T9" fmla="*/ 5 h 5"/>
                  <a:gd name="T10" fmla="*/ 1 w 4"/>
                  <a:gd name="T11" fmla="*/ 5 h 5"/>
                  <a:gd name="T12" fmla="*/ 1 w 4"/>
                  <a:gd name="T13" fmla="*/ 4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3" name="Freeform 304"/>
              <p:cNvSpPr>
                <a:spLocks/>
              </p:cNvSpPr>
              <p:nvPr/>
            </p:nvSpPr>
            <p:spPr bwMode="auto">
              <a:xfrm>
                <a:off x="6874565" y="3419601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3 w 3"/>
                  <a:gd name="T5" fmla="*/ 4 h 4"/>
                  <a:gd name="T6" fmla="*/ 3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4" name="Freeform 305"/>
              <p:cNvSpPr>
                <a:spLocks/>
              </p:cNvSpPr>
              <p:nvPr/>
            </p:nvSpPr>
            <p:spPr bwMode="auto">
              <a:xfrm>
                <a:off x="6879012" y="3403297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7 w 8"/>
                  <a:gd name="T3" fmla="*/ 3 h 7"/>
                  <a:gd name="T4" fmla="*/ 4 w 8"/>
                  <a:gd name="T5" fmla="*/ 4 h 7"/>
                  <a:gd name="T6" fmla="*/ 4 w 8"/>
                  <a:gd name="T7" fmla="*/ 6 h 7"/>
                  <a:gd name="T8" fmla="*/ 4 w 8"/>
                  <a:gd name="T9" fmla="*/ 7 h 7"/>
                  <a:gd name="T10" fmla="*/ 3 w 8"/>
                  <a:gd name="T11" fmla="*/ 6 h 7"/>
                  <a:gd name="T12" fmla="*/ 0 w 8"/>
                  <a:gd name="T13" fmla="*/ 6 h 7"/>
                  <a:gd name="T14" fmla="*/ 0 w 8"/>
                  <a:gd name="T15" fmla="*/ 6 h 7"/>
                  <a:gd name="T16" fmla="*/ 0 w 8"/>
                  <a:gd name="T17" fmla="*/ 3 h 7"/>
                  <a:gd name="T18" fmla="*/ 3 w 8"/>
                  <a:gd name="T19" fmla="*/ 2 h 7"/>
                  <a:gd name="T20" fmla="*/ 4 w 8"/>
                  <a:gd name="T21" fmla="*/ 2 h 7"/>
                  <a:gd name="T22" fmla="*/ 4 w 8"/>
                  <a:gd name="T23" fmla="*/ 2 h 7"/>
                  <a:gd name="T24" fmla="*/ 5 w 8"/>
                  <a:gd name="T25" fmla="*/ 2 h 7"/>
                  <a:gd name="T26" fmla="*/ 5 w 8"/>
                  <a:gd name="T27" fmla="*/ 0 h 7"/>
                  <a:gd name="T28" fmla="*/ 8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7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5" name="Freeform 306"/>
              <p:cNvSpPr>
                <a:spLocks/>
              </p:cNvSpPr>
              <p:nvPr/>
            </p:nvSpPr>
            <p:spPr bwMode="auto">
              <a:xfrm>
                <a:off x="6847885" y="3293615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1 h 5"/>
                  <a:gd name="T4" fmla="*/ 3 w 4"/>
                  <a:gd name="T5" fmla="*/ 2 h 5"/>
                  <a:gd name="T6" fmla="*/ 4 w 4"/>
                  <a:gd name="T7" fmla="*/ 4 h 5"/>
                  <a:gd name="T8" fmla="*/ 3 w 4"/>
                  <a:gd name="T9" fmla="*/ 5 h 5"/>
                  <a:gd name="T10" fmla="*/ 1 w 4"/>
                  <a:gd name="T11" fmla="*/ 5 h 5"/>
                  <a:gd name="T12" fmla="*/ 0 w 4"/>
                  <a:gd name="T13" fmla="*/ 2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6" name="Freeform 307"/>
              <p:cNvSpPr>
                <a:spLocks/>
              </p:cNvSpPr>
              <p:nvPr/>
            </p:nvSpPr>
            <p:spPr bwMode="auto">
              <a:xfrm>
                <a:off x="6876047" y="330695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7" name="Freeform 308"/>
              <p:cNvSpPr>
                <a:spLocks/>
              </p:cNvSpPr>
              <p:nvPr/>
            </p:nvSpPr>
            <p:spPr bwMode="auto">
              <a:xfrm>
                <a:off x="6790080" y="325211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4 h 4"/>
                  <a:gd name="T10" fmla="*/ 0 w 3"/>
                  <a:gd name="T11" fmla="*/ 3 h 4"/>
                  <a:gd name="T12" fmla="*/ 2 w 3"/>
                  <a:gd name="T13" fmla="*/ 1 h 4"/>
                  <a:gd name="T14" fmla="*/ 2 w 3"/>
                  <a:gd name="T15" fmla="*/ 1 h 4"/>
                  <a:gd name="T16" fmla="*/ 3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8" name="Freeform 309"/>
              <p:cNvSpPr>
                <a:spLocks/>
              </p:cNvSpPr>
              <p:nvPr/>
            </p:nvSpPr>
            <p:spPr bwMode="auto">
              <a:xfrm>
                <a:off x="6797491" y="3277310"/>
                <a:ext cx="13340" cy="7411"/>
              </a:xfrm>
              <a:custGeom>
                <a:avLst/>
                <a:gdLst>
                  <a:gd name="T0" fmla="*/ 6 w 9"/>
                  <a:gd name="T1" fmla="*/ 0 h 5"/>
                  <a:gd name="T2" fmla="*/ 9 w 9"/>
                  <a:gd name="T3" fmla="*/ 0 h 5"/>
                  <a:gd name="T4" fmla="*/ 9 w 9"/>
                  <a:gd name="T5" fmla="*/ 1 h 5"/>
                  <a:gd name="T6" fmla="*/ 8 w 9"/>
                  <a:gd name="T7" fmla="*/ 4 h 5"/>
                  <a:gd name="T8" fmla="*/ 2 w 9"/>
                  <a:gd name="T9" fmla="*/ 5 h 5"/>
                  <a:gd name="T10" fmla="*/ 0 w 9"/>
                  <a:gd name="T11" fmla="*/ 5 h 5"/>
                  <a:gd name="T12" fmla="*/ 0 w 9"/>
                  <a:gd name="T13" fmla="*/ 2 h 5"/>
                  <a:gd name="T14" fmla="*/ 1 w 9"/>
                  <a:gd name="T15" fmla="*/ 1 h 5"/>
                  <a:gd name="T16" fmla="*/ 6 w 9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6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9" name="Freeform 310"/>
              <p:cNvSpPr>
                <a:spLocks/>
              </p:cNvSpPr>
              <p:nvPr/>
            </p:nvSpPr>
            <p:spPr bwMode="auto">
              <a:xfrm>
                <a:off x="6821206" y="324173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0" name="Freeform 311"/>
              <p:cNvSpPr>
                <a:spLocks/>
              </p:cNvSpPr>
              <p:nvPr/>
            </p:nvSpPr>
            <p:spPr bwMode="auto">
              <a:xfrm>
                <a:off x="6852332" y="3246185"/>
                <a:ext cx="4447" cy="10376"/>
              </a:xfrm>
              <a:custGeom>
                <a:avLst/>
                <a:gdLst>
                  <a:gd name="T0" fmla="*/ 1 w 3"/>
                  <a:gd name="T1" fmla="*/ 0 h 7"/>
                  <a:gd name="T2" fmla="*/ 1 w 3"/>
                  <a:gd name="T3" fmla="*/ 1 h 7"/>
                  <a:gd name="T4" fmla="*/ 3 w 3"/>
                  <a:gd name="T5" fmla="*/ 4 h 7"/>
                  <a:gd name="T6" fmla="*/ 1 w 3"/>
                  <a:gd name="T7" fmla="*/ 5 h 7"/>
                  <a:gd name="T8" fmla="*/ 0 w 3"/>
                  <a:gd name="T9" fmla="*/ 7 h 7"/>
                  <a:gd name="T10" fmla="*/ 0 w 3"/>
                  <a:gd name="T11" fmla="*/ 5 h 7"/>
                  <a:gd name="T12" fmla="*/ 0 w 3"/>
                  <a:gd name="T13" fmla="*/ 3 h 7"/>
                  <a:gd name="T14" fmla="*/ 0 w 3"/>
                  <a:gd name="T15" fmla="*/ 1 h 7"/>
                  <a:gd name="T16" fmla="*/ 1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lnTo>
                      <a:pt x="1" y="1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1" name="Freeform 312"/>
              <p:cNvSpPr>
                <a:spLocks/>
              </p:cNvSpPr>
              <p:nvPr/>
            </p:nvSpPr>
            <p:spPr bwMode="auto">
              <a:xfrm>
                <a:off x="6833063" y="3237292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0 h 4"/>
                  <a:gd name="T4" fmla="*/ 5 w 5"/>
                  <a:gd name="T5" fmla="*/ 3 h 4"/>
                  <a:gd name="T6" fmla="*/ 3 w 5"/>
                  <a:gd name="T7" fmla="*/ 4 h 4"/>
                  <a:gd name="T8" fmla="*/ 2 w 5"/>
                  <a:gd name="T9" fmla="*/ 4 h 4"/>
                  <a:gd name="T10" fmla="*/ 0 w 5"/>
                  <a:gd name="T11" fmla="*/ 3 h 4"/>
                  <a:gd name="T12" fmla="*/ 0 w 5"/>
                  <a:gd name="T13" fmla="*/ 2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2" name="Freeform 313"/>
              <p:cNvSpPr>
                <a:spLocks/>
              </p:cNvSpPr>
              <p:nvPr/>
            </p:nvSpPr>
            <p:spPr bwMode="auto">
              <a:xfrm>
                <a:off x="6766365" y="3140949"/>
                <a:ext cx="81521" cy="115611"/>
              </a:xfrm>
              <a:custGeom>
                <a:avLst/>
                <a:gdLst>
                  <a:gd name="T0" fmla="*/ 33 w 55"/>
                  <a:gd name="T1" fmla="*/ 10 h 78"/>
                  <a:gd name="T2" fmla="*/ 48 w 55"/>
                  <a:gd name="T3" fmla="*/ 27 h 78"/>
                  <a:gd name="T4" fmla="*/ 51 w 55"/>
                  <a:gd name="T5" fmla="*/ 35 h 78"/>
                  <a:gd name="T6" fmla="*/ 52 w 55"/>
                  <a:gd name="T7" fmla="*/ 47 h 78"/>
                  <a:gd name="T8" fmla="*/ 54 w 55"/>
                  <a:gd name="T9" fmla="*/ 46 h 78"/>
                  <a:gd name="T10" fmla="*/ 54 w 55"/>
                  <a:gd name="T11" fmla="*/ 58 h 78"/>
                  <a:gd name="T12" fmla="*/ 51 w 55"/>
                  <a:gd name="T13" fmla="*/ 64 h 78"/>
                  <a:gd name="T14" fmla="*/ 44 w 55"/>
                  <a:gd name="T15" fmla="*/ 65 h 78"/>
                  <a:gd name="T16" fmla="*/ 44 w 55"/>
                  <a:gd name="T17" fmla="*/ 69 h 78"/>
                  <a:gd name="T18" fmla="*/ 40 w 55"/>
                  <a:gd name="T19" fmla="*/ 68 h 78"/>
                  <a:gd name="T20" fmla="*/ 37 w 55"/>
                  <a:gd name="T21" fmla="*/ 65 h 78"/>
                  <a:gd name="T22" fmla="*/ 36 w 55"/>
                  <a:gd name="T23" fmla="*/ 67 h 78"/>
                  <a:gd name="T24" fmla="*/ 27 w 55"/>
                  <a:gd name="T25" fmla="*/ 72 h 78"/>
                  <a:gd name="T26" fmla="*/ 25 w 55"/>
                  <a:gd name="T27" fmla="*/ 74 h 78"/>
                  <a:gd name="T28" fmla="*/ 22 w 55"/>
                  <a:gd name="T29" fmla="*/ 78 h 78"/>
                  <a:gd name="T30" fmla="*/ 21 w 55"/>
                  <a:gd name="T31" fmla="*/ 75 h 78"/>
                  <a:gd name="T32" fmla="*/ 19 w 55"/>
                  <a:gd name="T33" fmla="*/ 72 h 78"/>
                  <a:gd name="T34" fmla="*/ 16 w 55"/>
                  <a:gd name="T35" fmla="*/ 65 h 78"/>
                  <a:gd name="T36" fmla="*/ 15 w 55"/>
                  <a:gd name="T37" fmla="*/ 60 h 78"/>
                  <a:gd name="T38" fmla="*/ 18 w 55"/>
                  <a:gd name="T39" fmla="*/ 57 h 78"/>
                  <a:gd name="T40" fmla="*/ 15 w 55"/>
                  <a:gd name="T41" fmla="*/ 54 h 78"/>
                  <a:gd name="T42" fmla="*/ 18 w 55"/>
                  <a:gd name="T43" fmla="*/ 47 h 78"/>
                  <a:gd name="T44" fmla="*/ 15 w 55"/>
                  <a:gd name="T45" fmla="*/ 47 h 78"/>
                  <a:gd name="T46" fmla="*/ 14 w 55"/>
                  <a:gd name="T47" fmla="*/ 39 h 78"/>
                  <a:gd name="T48" fmla="*/ 7 w 55"/>
                  <a:gd name="T49" fmla="*/ 36 h 78"/>
                  <a:gd name="T50" fmla="*/ 11 w 55"/>
                  <a:gd name="T51" fmla="*/ 33 h 78"/>
                  <a:gd name="T52" fmla="*/ 12 w 55"/>
                  <a:gd name="T53" fmla="*/ 32 h 78"/>
                  <a:gd name="T54" fmla="*/ 16 w 55"/>
                  <a:gd name="T55" fmla="*/ 31 h 78"/>
                  <a:gd name="T56" fmla="*/ 15 w 55"/>
                  <a:gd name="T57" fmla="*/ 27 h 78"/>
                  <a:gd name="T58" fmla="*/ 9 w 55"/>
                  <a:gd name="T59" fmla="*/ 21 h 78"/>
                  <a:gd name="T60" fmla="*/ 7 w 55"/>
                  <a:gd name="T61" fmla="*/ 17 h 78"/>
                  <a:gd name="T62" fmla="*/ 0 w 55"/>
                  <a:gd name="T63" fmla="*/ 18 h 78"/>
                  <a:gd name="T64" fmla="*/ 1 w 55"/>
                  <a:gd name="T65" fmla="*/ 14 h 78"/>
                  <a:gd name="T66" fmla="*/ 9 w 55"/>
                  <a:gd name="T67" fmla="*/ 9 h 78"/>
                  <a:gd name="T68" fmla="*/ 23 w 55"/>
                  <a:gd name="T6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78">
                    <a:moveTo>
                      <a:pt x="29" y="0"/>
                    </a:moveTo>
                    <a:lnTo>
                      <a:pt x="33" y="10"/>
                    </a:lnTo>
                    <a:lnTo>
                      <a:pt x="40" y="17"/>
                    </a:lnTo>
                    <a:lnTo>
                      <a:pt x="48" y="27"/>
                    </a:lnTo>
                    <a:lnTo>
                      <a:pt x="48" y="33"/>
                    </a:lnTo>
                    <a:lnTo>
                      <a:pt x="51" y="35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55" y="57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1" y="64"/>
                    </a:lnTo>
                    <a:lnTo>
                      <a:pt x="47" y="64"/>
                    </a:lnTo>
                    <a:lnTo>
                      <a:pt x="44" y="65"/>
                    </a:lnTo>
                    <a:lnTo>
                      <a:pt x="45" y="68"/>
                    </a:lnTo>
                    <a:lnTo>
                      <a:pt x="44" y="69"/>
                    </a:lnTo>
                    <a:lnTo>
                      <a:pt x="43" y="68"/>
                    </a:lnTo>
                    <a:lnTo>
                      <a:pt x="40" y="68"/>
                    </a:lnTo>
                    <a:lnTo>
                      <a:pt x="38" y="65"/>
                    </a:lnTo>
                    <a:lnTo>
                      <a:pt x="37" y="65"/>
                    </a:lnTo>
                    <a:lnTo>
                      <a:pt x="36" y="68"/>
                    </a:lnTo>
                    <a:lnTo>
                      <a:pt x="36" y="67"/>
                    </a:lnTo>
                    <a:lnTo>
                      <a:pt x="33" y="67"/>
                    </a:lnTo>
                    <a:lnTo>
                      <a:pt x="27" y="72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3" y="76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1" y="75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18" y="57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9" y="51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5" y="47"/>
                    </a:lnTo>
                    <a:lnTo>
                      <a:pt x="15" y="42"/>
                    </a:lnTo>
                    <a:lnTo>
                      <a:pt x="14" y="39"/>
                    </a:lnTo>
                    <a:lnTo>
                      <a:pt x="12" y="39"/>
                    </a:lnTo>
                    <a:lnTo>
                      <a:pt x="7" y="36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4" y="27"/>
                    </a:lnTo>
                    <a:lnTo>
                      <a:pt x="9" y="21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3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3" name="Freeform 314"/>
              <p:cNvSpPr>
                <a:spLocks/>
              </p:cNvSpPr>
              <p:nvPr/>
            </p:nvSpPr>
            <p:spPr bwMode="auto">
              <a:xfrm>
                <a:off x="6849368" y="325804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4" name="Freeform 315"/>
              <p:cNvSpPr>
                <a:spLocks/>
              </p:cNvSpPr>
              <p:nvPr/>
            </p:nvSpPr>
            <p:spPr bwMode="auto">
              <a:xfrm>
                <a:off x="6727828" y="3011999"/>
                <a:ext cx="91896" cy="160076"/>
              </a:xfrm>
              <a:custGeom>
                <a:avLst/>
                <a:gdLst>
                  <a:gd name="T0" fmla="*/ 53 w 62"/>
                  <a:gd name="T1" fmla="*/ 2 h 108"/>
                  <a:gd name="T2" fmla="*/ 55 w 62"/>
                  <a:gd name="T3" fmla="*/ 6 h 108"/>
                  <a:gd name="T4" fmla="*/ 59 w 62"/>
                  <a:gd name="T5" fmla="*/ 7 h 108"/>
                  <a:gd name="T6" fmla="*/ 62 w 62"/>
                  <a:gd name="T7" fmla="*/ 11 h 108"/>
                  <a:gd name="T8" fmla="*/ 58 w 62"/>
                  <a:gd name="T9" fmla="*/ 15 h 108"/>
                  <a:gd name="T10" fmla="*/ 55 w 62"/>
                  <a:gd name="T11" fmla="*/ 18 h 108"/>
                  <a:gd name="T12" fmla="*/ 53 w 62"/>
                  <a:gd name="T13" fmla="*/ 29 h 108"/>
                  <a:gd name="T14" fmla="*/ 56 w 62"/>
                  <a:gd name="T15" fmla="*/ 38 h 108"/>
                  <a:gd name="T16" fmla="*/ 58 w 62"/>
                  <a:gd name="T17" fmla="*/ 43 h 108"/>
                  <a:gd name="T18" fmla="*/ 55 w 62"/>
                  <a:gd name="T19" fmla="*/ 46 h 108"/>
                  <a:gd name="T20" fmla="*/ 49 w 62"/>
                  <a:gd name="T21" fmla="*/ 55 h 108"/>
                  <a:gd name="T22" fmla="*/ 47 w 62"/>
                  <a:gd name="T23" fmla="*/ 58 h 108"/>
                  <a:gd name="T24" fmla="*/ 41 w 62"/>
                  <a:gd name="T25" fmla="*/ 60 h 108"/>
                  <a:gd name="T26" fmla="*/ 37 w 62"/>
                  <a:gd name="T27" fmla="*/ 65 h 108"/>
                  <a:gd name="T28" fmla="*/ 38 w 62"/>
                  <a:gd name="T29" fmla="*/ 72 h 108"/>
                  <a:gd name="T30" fmla="*/ 37 w 62"/>
                  <a:gd name="T31" fmla="*/ 76 h 108"/>
                  <a:gd name="T32" fmla="*/ 44 w 62"/>
                  <a:gd name="T33" fmla="*/ 79 h 108"/>
                  <a:gd name="T34" fmla="*/ 55 w 62"/>
                  <a:gd name="T35" fmla="*/ 87 h 108"/>
                  <a:gd name="T36" fmla="*/ 40 w 62"/>
                  <a:gd name="T37" fmla="*/ 91 h 108"/>
                  <a:gd name="T38" fmla="*/ 31 w 62"/>
                  <a:gd name="T39" fmla="*/ 97 h 108"/>
                  <a:gd name="T40" fmla="*/ 26 w 62"/>
                  <a:gd name="T41" fmla="*/ 104 h 108"/>
                  <a:gd name="T42" fmla="*/ 22 w 62"/>
                  <a:gd name="T43" fmla="*/ 102 h 108"/>
                  <a:gd name="T44" fmla="*/ 20 w 62"/>
                  <a:gd name="T45" fmla="*/ 107 h 108"/>
                  <a:gd name="T46" fmla="*/ 16 w 62"/>
                  <a:gd name="T47" fmla="*/ 108 h 108"/>
                  <a:gd name="T48" fmla="*/ 16 w 62"/>
                  <a:gd name="T49" fmla="*/ 102 h 108"/>
                  <a:gd name="T50" fmla="*/ 12 w 62"/>
                  <a:gd name="T51" fmla="*/ 102 h 108"/>
                  <a:gd name="T52" fmla="*/ 11 w 62"/>
                  <a:gd name="T53" fmla="*/ 100 h 108"/>
                  <a:gd name="T54" fmla="*/ 13 w 62"/>
                  <a:gd name="T55" fmla="*/ 90 h 108"/>
                  <a:gd name="T56" fmla="*/ 19 w 62"/>
                  <a:gd name="T57" fmla="*/ 87 h 108"/>
                  <a:gd name="T58" fmla="*/ 12 w 62"/>
                  <a:gd name="T59" fmla="*/ 89 h 108"/>
                  <a:gd name="T60" fmla="*/ 11 w 62"/>
                  <a:gd name="T61" fmla="*/ 82 h 108"/>
                  <a:gd name="T62" fmla="*/ 12 w 62"/>
                  <a:gd name="T63" fmla="*/ 73 h 108"/>
                  <a:gd name="T64" fmla="*/ 15 w 62"/>
                  <a:gd name="T65" fmla="*/ 71 h 108"/>
                  <a:gd name="T66" fmla="*/ 12 w 62"/>
                  <a:gd name="T67" fmla="*/ 72 h 108"/>
                  <a:gd name="T68" fmla="*/ 6 w 62"/>
                  <a:gd name="T69" fmla="*/ 71 h 108"/>
                  <a:gd name="T70" fmla="*/ 4 w 62"/>
                  <a:gd name="T71" fmla="*/ 72 h 108"/>
                  <a:gd name="T72" fmla="*/ 0 w 62"/>
                  <a:gd name="T73" fmla="*/ 68 h 108"/>
                  <a:gd name="T74" fmla="*/ 0 w 62"/>
                  <a:gd name="T75" fmla="*/ 68 h 108"/>
                  <a:gd name="T76" fmla="*/ 2 w 62"/>
                  <a:gd name="T77" fmla="*/ 57 h 108"/>
                  <a:gd name="T78" fmla="*/ 4 w 62"/>
                  <a:gd name="T79" fmla="*/ 51 h 108"/>
                  <a:gd name="T80" fmla="*/ 9 w 62"/>
                  <a:gd name="T81" fmla="*/ 44 h 108"/>
                  <a:gd name="T82" fmla="*/ 15 w 62"/>
                  <a:gd name="T83" fmla="*/ 38 h 108"/>
                  <a:gd name="T84" fmla="*/ 15 w 62"/>
                  <a:gd name="T85" fmla="*/ 33 h 108"/>
                  <a:gd name="T86" fmla="*/ 18 w 62"/>
                  <a:gd name="T87" fmla="*/ 26 h 108"/>
                  <a:gd name="T88" fmla="*/ 23 w 62"/>
                  <a:gd name="T89" fmla="*/ 31 h 108"/>
                  <a:gd name="T90" fmla="*/ 27 w 62"/>
                  <a:gd name="T91" fmla="*/ 32 h 108"/>
                  <a:gd name="T92" fmla="*/ 35 w 62"/>
                  <a:gd name="T93" fmla="*/ 32 h 108"/>
                  <a:gd name="T94" fmla="*/ 40 w 62"/>
                  <a:gd name="T95" fmla="*/ 29 h 108"/>
                  <a:gd name="T96" fmla="*/ 37 w 62"/>
                  <a:gd name="T97" fmla="*/ 25 h 108"/>
                  <a:gd name="T98" fmla="*/ 37 w 62"/>
                  <a:gd name="T99" fmla="*/ 21 h 108"/>
                  <a:gd name="T100" fmla="*/ 45 w 62"/>
                  <a:gd name="T101" fmla="*/ 17 h 108"/>
                  <a:gd name="T102" fmla="*/ 47 w 62"/>
                  <a:gd name="T103" fmla="*/ 11 h 108"/>
                  <a:gd name="T104" fmla="*/ 51 w 62"/>
                  <a:gd name="T105" fmla="*/ 8 h 108"/>
                  <a:gd name="T106" fmla="*/ 49 w 62"/>
                  <a:gd name="T107" fmla="*/ 3 h 108"/>
                  <a:gd name="T108" fmla="*/ 51 w 62"/>
                  <a:gd name="T10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2" h="108">
                    <a:moveTo>
                      <a:pt x="51" y="0"/>
                    </a:move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58" y="15"/>
                    </a:lnTo>
                    <a:lnTo>
                      <a:pt x="55" y="15"/>
                    </a:lnTo>
                    <a:lnTo>
                      <a:pt x="55" y="18"/>
                    </a:lnTo>
                    <a:lnTo>
                      <a:pt x="53" y="25"/>
                    </a:lnTo>
                    <a:lnTo>
                      <a:pt x="53" y="29"/>
                    </a:lnTo>
                    <a:lnTo>
                      <a:pt x="56" y="31"/>
                    </a:lnTo>
                    <a:lnTo>
                      <a:pt x="56" y="38"/>
                    </a:lnTo>
                    <a:lnTo>
                      <a:pt x="59" y="39"/>
                    </a:lnTo>
                    <a:lnTo>
                      <a:pt x="58" y="43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48" y="53"/>
                    </a:lnTo>
                    <a:lnTo>
                      <a:pt x="49" y="55"/>
                    </a:lnTo>
                    <a:lnTo>
                      <a:pt x="47" y="57"/>
                    </a:lnTo>
                    <a:lnTo>
                      <a:pt x="47" y="58"/>
                    </a:lnTo>
                    <a:lnTo>
                      <a:pt x="44" y="58"/>
                    </a:lnTo>
                    <a:lnTo>
                      <a:pt x="41" y="60"/>
                    </a:lnTo>
                    <a:lnTo>
                      <a:pt x="40" y="62"/>
                    </a:lnTo>
                    <a:lnTo>
                      <a:pt x="37" y="65"/>
                    </a:lnTo>
                    <a:lnTo>
                      <a:pt x="37" y="68"/>
                    </a:lnTo>
                    <a:lnTo>
                      <a:pt x="38" y="72"/>
                    </a:lnTo>
                    <a:lnTo>
                      <a:pt x="37" y="73"/>
                    </a:lnTo>
                    <a:lnTo>
                      <a:pt x="37" y="76"/>
                    </a:lnTo>
                    <a:lnTo>
                      <a:pt x="42" y="78"/>
                    </a:lnTo>
                    <a:lnTo>
                      <a:pt x="44" y="79"/>
                    </a:lnTo>
                    <a:lnTo>
                      <a:pt x="53" y="85"/>
                    </a:lnTo>
                    <a:lnTo>
                      <a:pt x="55" y="87"/>
                    </a:lnTo>
                    <a:lnTo>
                      <a:pt x="49" y="91"/>
                    </a:lnTo>
                    <a:lnTo>
                      <a:pt x="40" y="91"/>
                    </a:lnTo>
                    <a:lnTo>
                      <a:pt x="35" y="96"/>
                    </a:lnTo>
                    <a:lnTo>
                      <a:pt x="31" y="97"/>
                    </a:lnTo>
                    <a:lnTo>
                      <a:pt x="27" y="101"/>
                    </a:lnTo>
                    <a:lnTo>
                      <a:pt x="26" y="104"/>
                    </a:lnTo>
                    <a:lnTo>
                      <a:pt x="23" y="101"/>
                    </a:lnTo>
                    <a:lnTo>
                      <a:pt x="22" y="102"/>
                    </a:lnTo>
                    <a:lnTo>
                      <a:pt x="22" y="104"/>
                    </a:lnTo>
                    <a:lnTo>
                      <a:pt x="20" y="107"/>
                    </a:lnTo>
                    <a:lnTo>
                      <a:pt x="18" y="105"/>
                    </a:lnTo>
                    <a:lnTo>
                      <a:pt x="16" y="108"/>
                    </a:lnTo>
                    <a:lnTo>
                      <a:pt x="15" y="107"/>
                    </a:lnTo>
                    <a:lnTo>
                      <a:pt x="16" y="102"/>
                    </a:lnTo>
                    <a:lnTo>
                      <a:pt x="13" y="101"/>
                    </a:lnTo>
                    <a:lnTo>
                      <a:pt x="12" y="102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2" y="94"/>
                    </a:lnTo>
                    <a:lnTo>
                      <a:pt x="13" y="90"/>
                    </a:lnTo>
                    <a:lnTo>
                      <a:pt x="16" y="90"/>
                    </a:lnTo>
                    <a:lnTo>
                      <a:pt x="19" y="87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11" y="87"/>
                    </a:lnTo>
                    <a:lnTo>
                      <a:pt x="11" y="82"/>
                    </a:lnTo>
                    <a:lnTo>
                      <a:pt x="13" y="76"/>
                    </a:lnTo>
                    <a:lnTo>
                      <a:pt x="12" y="73"/>
                    </a:lnTo>
                    <a:lnTo>
                      <a:pt x="15" y="72"/>
                    </a:lnTo>
                    <a:lnTo>
                      <a:pt x="15" y="71"/>
                    </a:lnTo>
                    <a:lnTo>
                      <a:pt x="13" y="71"/>
                    </a:lnTo>
                    <a:lnTo>
                      <a:pt x="12" y="72"/>
                    </a:lnTo>
                    <a:lnTo>
                      <a:pt x="8" y="73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4" y="72"/>
                    </a:lnTo>
                    <a:lnTo>
                      <a:pt x="1" y="73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2" y="57"/>
                    </a:lnTo>
                    <a:lnTo>
                      <a:pt x="4" y="54"/>
                    </a:lnTo>
                    <a:lnTo>
                      <a:pt x="4" y="51"/>
                    </a:lnTo>
                    <a:lnTo>
                      <a:pt x="8" y="49"/>
                    </a:lnTo>
                    <a:lnTo>
                      <a:pt x="9" y="44"/>
                    </a:lnTo>
                    <a:lnTo>
                      <a:pt x="12" y="43"/>
                    </a:lnTo>
                    <a:lnTo>
                      <a:pt x="15" y="38"/>
                    </a:lnTo>
                    <a:lnTo>
                      <a:pt x="15" y="35"/>
                    </a:lnTo>
                    <a:lnTo>
                      <a:pt x="15" y="33"/>
                    </a:lnTo>
                    <a:lnTo>
                      <a:pt x="15" y="29"/>
                    </a:lnTo>
                    <a:lnTo>
                      <a:pt x="18" y="26"/>
                    </a:lnTo>
                    <a:lnTo>
                      <a:pt x="20" y="29"/>
                    </a:lnTo>
                    <a:lnTo>
                      <a:pt x="23" y="31"/>
                    </a:lnTo>
                    <a:lnTo>
                      <a:pt x="24" y="32"/>
                    </a:lnTo>
                    <a:lnTo>
                      <a:pt x="27" y="32"/>
                    </a:lnTo>
                    <a:lnTo>
                      <a:pt x="30" y="33"/>
                    </a:lnTo>
                    <a:lnTo>
                      <a:pt x="35" y="32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0" y="28"/>
                    </a:lnTo>
                    <a:lnTo>
                      <a:pt x="37" y="25"/>
                    </a:lnTo>
                    <a:lnTo>
                      <a:pt x="34" y="22"/>
                    </a:lnTo>
                    <a:lnTo>
                      <a:pt x="37" y="21"/>
                    </a:lnTo>
                    <a:lnTo>
                      <a:pt x="40" y="21"/>
                    </a:lnTo>
                    <a:lnTo>
                      <a:pt x="45" y="17"/>
                    </a:lnTo>
                    <a:lnTo>
                      <a:pt x="45" y="14"/>
                    </a:lnTo>
                    <a:lnTo>
                      <a:pt x="47" y="11"/>
                    </a:lnTo>
                    <a:lnTo>
                      <a:pt x="49" y="10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9" y="3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5" name="Freeform 316"/>
              <p:cNvSpPr>
                <a:spLocks/>
              </p:cNvSpPr>
              <p:nvPr/>
            </p:nvSpPr>
            <p:spPr bwMode="auto">
              <a:xfrm>
                <a:off x="5971912" y="2803010"/>
                <a:ext cx="603252" cy="284580"/>
              </a:xfrm>
              <a:custGeom>
                <a:avLst/>
                <a:gdLst>
                  <a:gd name="T0" fmla="*/ 131 w 407"/>
                  <a:gd name="T1" fmla="*/ 6 h 192"/>
                  <a:gd name="T2" fmla="*/ 149 w 407"/>
                  <a:gd name="T3" fmla="*/ 8 h 192"/>
                  <a:gd name="T4" fmla="*/ 161 w 407"/>
                  <a:gd name="T5" fmla="*/ 15 h 192"/>
                  <a:gd name="T6" fmla="*/ 167 w 407"/>
                  <a:gd name="T7" fmla="*/ 26 h 192"/>
                  <a:gd name="T8" fmla="*/ 182 w 407"/>
                  <a:gd name="T9" fmla="*/ 33 h 192"/>
                  <a:gd name="T10" fmla="*/ 194 w 407"/>
                  <a:gd name="T11" fmla="*/ 32 h 192"/>
                  <a:gd name="T12" fmla="*/ 215 w 407"/>
                  <a:gd name="T13" fmla="*/ 25 h 192"/>
                  <a:gd name="T14" fmla="*/ 239 w 407"/>
                  <a:gd name="T15" fmla="*/ 33 h 192"/>
                  <a:gd name="T16" fmla="*/ 250 w 407"/>
                  <a:gd name="T17" fmla="*/ 40 h 192"/>
                  <a:gd name="T18" fmla="*/ 276 w 407"/>
                  <a:gd name="T19" fmla="*/ 43 h 192"/>
                  <a:gd name="T20" fmla="*/ 291 w 407"/>
                  <a:gd name="T21" fmla="*/ 38 h 192"/>
                  <a:gd name="T22" fmla="*/ 309 w 407"/>
                  <a:gd name="T23" fmla="*/ 31 h 192"/>
                  <a:gd name="T24" fmla="*/ 317 w 407"/>
                  <a:gd name="T25" fmla="*/ 18 h 192"/>
                  <a:gd name="T26" fmla="*/ 333 w 407"/>
                  <a:gd name="T27" fmla="*/ 22 h 192"/>
                  <a:gd name="T28" fmla="*/ 344 w 407"/>
                  <a:gd name="T29" fmla="*/ 20 h 192"/>
                  <a:gd name="T30" fmla="*/ 352 w 407"/>
                  <a:gd name="T31" fmla="*/ 47 h 192"/>
                  <a:gd name="T32" fmla="*/ 362 w 407"/>
                  <a:gd name="T33" fmla="*/ 64 h 192"/>
                  <a:gd name="T34" fmla="*/ 378 w 407"/>
                  <a:gd name="T35" fmla="*/ 57 h 192"/>
                  <a:gd name="T36" fmla="*/ 402 w 407"/>
                  <a:gd name="T37" fmla="*/ 69 h 192"/>
                  <a:gd name="T38" fmla="*/ 406 w 407"/>
                  <a:gd name="T39" fmla="*/ 83 h 192"/>
                  <a:gd name="T40" fmla="*/ 395 w 407"/>
                  <a:gd name="T41" fmla="*/ 82 h 192"/>
                  <a:gd name="T42" fmla="*/ 381 w 407"/>
                  <a:gd name="T43" fmla="*/ 89 h 192"/>
                  <a:gd name="T44" fmla="*/ 373 w 407"/>
                  <a:gd name="T45" fmla="*/ 98 h 192"/>
                  <a:gd name="T46" fmla="*/ 359 w 407"/>
                  <a:gd name="T47" fmla="*/ 111 h 192"/>
                  <a:gd name="T48" fmla="*/ 345 w 407"/>
                  <a:gd name="T49" fmla="*/ 123 h 192"/>
                  <a:gd name="T50" fmla="*/ 330 w 407"/>
                  <a:gd name="T51" fmla="*/ 119 h 192"/>
                  <a:gd name="T52" fmla="*/ 316 w 407"/>
                  <a:gd name="T53" fmla="*/ 134 h 192"/>
                  <a:gd name="T54" fmla="*/ 324 w 407"/>
                  <a:gd name="T55" fmla="*/ 149 h 192"/>
                  <a:gd name="T56" fmla="*/ 304 w 407"/>
                  <a:gd name="T57" fmla="*/ 167 h 192"/>
                  <a:gd name="T58" fmla="*/ 279 w 407"/>
                  <a:gd name="T59" fmla="*/ 176 h 192"/>
                  <a:gd name="T60" fmla="*/ 247 w 407"/>
                  <a:gd name="T61" fmla="*/ 192 h 192"/>
                  <a:gd name="T62" fmla="*/ 228 w 407"/>
                  <a:gd name="T63" fmla="*/ 188 h 192"/>
                  <a:gd name="T64" fmla="*/ 190 w 407"/>
                  <a:gd name="T65" fmla="*/ 176 h 192"/>
                  <a:gd name="T66" fmla="*/ 167 w 407"/>
                  <a:gd name="T67" fmla="*/ 180 h 192"/>
                  <a:gd name="T68" fmla="*/ 132 w 407"/>
                  <a:gd name="T69" fmla="*/ 179 h 192"/>
                  <a:gd name="T70" fmla="*/ 121 w 407"/>
                  <a:gd name="T71" fmla="*/ 158 h 192"/>
                  <a:gd name="T72" fmla="*/ 114 w 407"/>
                  <a:gd name="T73" fmla="*/ 151 h 192"/>
                  <a:gd name="T74" fmla="*/ 98 w 407"/>
                  <a:gd name="T75" fmla="*/ 145 h 192"/>
                  <a:gd name="T76" fmla="*/ 80 w 407"/>
                  <a:gd name="T77" fmla="*/ 140 h 192"/>
                  <a:gd name="T78" fmla="*/ 51 w 407"/>
                  <a:gd name="T79" fmla="*/ 130 h 192"/>
                  <a:gd name="T80" fmla="*/ 52 w 407"/>
                  <a:gd name="T81" fmla="*/ 118 h 192"/>
                  <a:gd name="T82" fmla="*/ 47 w 407"/>
                  <a:gd name="T83" fmla="*/ 105 h 192"/>
                  <a:gd name="T84" fmla="*/ 40 w 407"/>
                  <a:gd name="T85" fmla="*/ 93 h 192"/>
                  <a:gd name="T86" fmla="*/ 30 w 407"/>
                  <a:gd name="T87" fmla="*/ 93 h 192"/>
                  <a:gd name="T88" fmla="*/ 19 w 407"/>
                  <a:gd name="T89" fmla="*/ 90 h 192"/>
                  <a:gd name="T90" fmla="*/ 12 w 407"/>
                  <a:gd name="T91" fmla="*/ 86 h 192"/>
                  <a:gd name="T92" fmla="*/ 4 w 407"/>
                  <a:gd name="T93" fmla="*/ 76 h 192"/>
                  <a:gd name="T94" fmla="*/ 0 w 407"/>
                  <a:gd name="T95" fmla="*/ 73 h 192"/>
                  <a:gd name="T96" fmla="*/ 11 w 407"/>
                  <a:gd name="T97" fmla="*/ 62 h 192"/>
                  <a:gd name="T98" fmla="*/ 22 w 407"/>
                  <a:gd name="T99" fmla="*/ 51 h 192"/>
                  <a:gd name="T100" fmla="*/ 29 w 407"/>
                  <a:gd name="T101" fmla="*/ 42 h 192"/>
                  <a:gd name="T102" fmla="*/ 38 w 407"/>
                  <a:gd name="T103" fmla="*/ 35 h 192"/>
                  <a:gd name="T104" fmla="*/ 54 w 407"/>
                  <a:gd name="T105" fmla="*/ 32 h 192"/>
                  <a:gd name="T106" fmla="*/ 63 w 407"/>
                  <a:gd name="T107" fmla="*/ 38 h 192"/>
                  <a:gd name="T108" fmla="*/ 78 w 407"/>
                  <a:gd name="T109" fmla="*/ 46 h 192"/>
                  <a:gd name="T110" fmla="*/ 95 w 407"/>
                  <a:gd name="T111" fmla="*/ 46 h 192"/>
                  <a:gd name="T112" fmla="*/ 113 w 407"/>
                  <a:gd name="T113" fmla="*/ 47 h 192"/>
                  <a:gd name="T114" fmla="*/ 118 w 407"/>
                  <a:gd name="T115" fmla="*/ 39 h 192"/>
                  <a:gd name="T116" fmla="*/ 110 w 407"/>
                  <a:gd name="T117" fmla="*/ 25 h 192"/>
                  <a:gd name="T118" fmla="*/ 116 w 407"/>
                  <a:gd name="T119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7" h="192">
                    <a:moveTo>
                      <a:pt x="120" y="0"/>
                    </a:moveTo>
                    <a:lnTo>
                      <a:pt x="123" y="0"/>
                    </a:lnTo>
                    <a:lnTo>
                      <a:pt x="124" y="2"/>
                    </a:lnTo>
                    <a:lnTo>
                      <a:pt x="128" y="3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5" y="6"/>
                    </a:lnTo>
                    <a:lnTo>
                      <a:pt x="138" y="7"/>
                    </a:lnTo>
                    <a:lnTo>
                      <a:pt x="143" y="7"/>
                    </a:lnTo>
                    <a:lnTo>
                      <a:pt x="145" y="7"/>
                    </a:lnTo>
                    <a:lnTo>
                      <a:pt x="146" y="8"/>
                    </a:lnTo>
                    <a:lnTo>
                      <a:pt x="149" y="8"/>
                    </a:lnTo>
                    <a:lnTo>
                      <a:pt x="152" y="10"/>
                    </a:lnTo>
                    <a:lnTo>
                      <a:pt x="153" y="10"/>
                    </a:lnTo>
                    <a:lnTo>
                      <a:pt x="159" y="10"/>
                    </a:lnTo>
                    <a:lnTo>
                      <a:pt x="161" y="11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7"/>
                    </a:lnTo>
                    <a:lnTo>
                      <a:pt x="163" y="18"/>
                    </a:lnTo>
                    <a:lnTo>
                      <a:pt x="164" y="20"/>
                    </a:lnTo>
                    <a:lnTo>
                      <a:pt x="165" y="24"/>
                    </a:lnTo>
                    <a:lnTo>
                      <a:pt x="165" y="25"/>
                    </a:lnTo>
                    <a:lnTo>
                      <a:pt x="167" y="26"/>
                    </a:lnTo>
                    <a:lnTo>
                      <a:pt x="170" y="26"/>
                    </a:lnTo>
                    <a:lnTo>
                      <a:pt x="171" y="29"/>
                    </a:lnTo>
                    <a:lnTo>
                      <a:pt x="172" y="31"/>
                    </a:lnTo>
                    <a:lnTo>
                      <a:pt x="177" y="32"/>
                    </a:lnTo>
                    <a:lnTo>
                      <a:pt x="181" y="33"/>
                    </a:lnTo>
                    <a:lnTo>
                      <a:pt x="182" y="33"/>
                    </a:lnTo>
                    <a:lnTo>
                      <a:pt x="183" y="33"/>
                    </a:lnTo>
                    <a:lnTo>
                      <a:pt x="188" y="33"/>
                    </a:lnTo>
                    <a:lnTo>
                      <a:pt x="189" y="32"/>
                    </a:lnTo>
                    <a:lnTo>
                      <a:pt x="190" y="32"/>
                    </a:lnTo>
                    <a:lnTo>
                      <a:pt x="193" y="33"/>
                    </a:lnTo>
                    <a:lnTo>
                      <a:pt x="194" y="32"/>
                    </a:lnTo>
                    <a:lnTo>
                      <a:pt x="197" y="29"/>
                    </a:lnTo>
                    <a:lnTo>
                      <a:pt x="200" y="28"/>
                    </a:lnTo>
                    <a:lnTo>
                      <a:pt x="206" y="28"/>
                    </a:lnTo>
                    <a:lnTo>
                      <a:pt x="208" y="26"/>
                    </a:lnTo>
                    <a:lnTo>
                      <a:pt x="212" y="26"/>
                    </a:lnTo>
                    <a:lnTo>
                      <a:pt x="215" y="25"/>
                    </a:lnTo>
                    <a:lnTo>
                      <a:pt x="218" y="26"/>
                    </a:lnTo>
                    <a:lnTo>
                      <a:pt x="222" y="28"/>
                    </a:lnTo>
                    <a:lnTo>
                      <a:pt x="228" y="28"/>
                    </a:lnTo>
                    <a:lnTo>
                      <a:pt x="230" y="31"/>
                    </a:lnTo>
                    <a:lnTo>
                      <a:pt x="235" y="33"/>
                    </a:lnTo>
                    <a:lnTo>
                      <a:pt x="239" y="33"/>
                    </a:lnTo>
                    <a:lnTo>
                      <a:pt x="241" y="32"/>
                    </a:lnTo>
                    <a:lnTo>
                      <a:pt x="243" y="33"/>
                    </a:lnTo>
                    <a:lnTo>
                      <a:pt x="244" y="38"/>
                    </a:lnTo>
                    <a:lnTo>
                      <a:pt x="247" y="39"/>
                    </a:lnTo>
                    <a:lnTo>
                      <a:pt x="248" y="40"/>
                    </a:lnTo>
                    <a:lnTo>
                      <a:pt x="250" y="40"/>
                    </a:lnTo>
                    <a:lnTo>
                      <a:pt x="253" y="43"/>
                    </a:lnTo>
                    <a:lnTo>
                      <a:pt x="254" y="43"/>
                    </a:lnTo>
                    <a:lnTo>
                      <a:pt x="259" y="43"/>
                    </a:lnTo>
                    <a:lnTo>
                      <a:pt x="265" y="44"/>
                    </a:lnTo>
                    <a:lnTo>
                      <a:pt x="273" y="44"/>
                    </a:lnTo>
                    <a:lnTo>
                      <a:pt x="276" y="43"/>
                    </a:lnTo>
                    <a:lnTo>
                      <a:pt x="277" y="43"/>
                    </a:lnTo>
                    <a:lnTo>
                      <a:pt x="280" y="43"/>
                    </a:lnTo>
                    <a:lnTo>
                      <a:pt x="283" y="44"/>
                    </a:lnTo>
                    <a:lnTo>
                      <a:pt x="284" y="44"/>
                    </a:lnTo>
                    <a:lnTo>
                      <a:pt x="287" y="40"/>
                    </a:lnTo>
                    <a:lnTo>
                      <a:pt x="291" y="38"/>
                    </a:lnTo>
                    <a:lnTo>
                      <a:pt x="295" y="38"/>
                    </a:lnTo>
                    <a:lnTo>
                      <a:pt x="297" y="35"/>
                    </a:lnTo>
                    <a:lnTo>
                      <a:pt x="300" y="35"/>
                    </a:lnTo>
                    <a:lnTo>
                      <a:pt x="305" y="35"/>
                    </a:lnTo>
                    <a:lnTo>
                      <a:pt x="308" y="33"/>
                    </a:lnTo>
                    <a:lnTo>
                      <a:pt x="309" y="31"/>
                    </a:lnTo>
                    <a:lnTo>
                      <a:pt x="309" y="29"/>
                    </a:lnTo>
                    <a:lnTo>
                      <a:pt x="311" y="26"/>
                    </a:lnTo>
                    <a:lnTo>
                      <a:pt x="313" y="25"/>
                    </a:lnTo>
                    <a:lnTo>
                      <a:pt x="315" y="24"/>
                    </a:lnTo>
                    <a:lnTo>
                      <a:pt x="316" y="21"/>
                    </a:lnTo>
                    <a:lnTo>
                      <a:pt x="317" y="18"/>
                    </a:lnTo>
                    <a:lnTo>
                      <a:pt x="320" y="18"/>
                    </a:lnTo>
                    <a:lnTo>
                      <a:pt x="322" y="20"/>
                    </a:lnTo>
                    <a:lnTo>
                      <a:pt x="326" y="18"/>
                    </a:lnTo>
                    <a:lnTo>
                      <a:pt x="327" y="18"/>
                    </a:lnTo>
                    <a:lnTo>
                      <a:pt x="331" y="21"/>
                    </a:lnTo>
                    <a:lnTo>
                      <a:pt x="333" y="22"/>
                    </a:lnTo>
                    <a:lnTo>
                      <a:pt x="334" y="24"/>
                    </a:lnTo>
                    <a:lnTo>
                      <a:pt x="337" y="22"/>
                    </a:lnTo>
                    <a:lnTo>
                      <a:pt x="338" y="24"/>
                    </a:lnTo>
                    <a:lnTo>
                      <a:pt x="341" y="24"/>
                    </a:lnTo>
                    <a:lnTo>
                      <a:pt x="344" y="21"/>
                    </a:lnTo>
                    <a:lnTo>
                      <a:pt x="344" y="20"/>
                    </a:lnTo>
                    <a:lnTo>
                      <a:pt x="348" y="20"/>
                    </a:lnTo>
                    <a:lnTo>
                      <a:pt x="353" y="21"/>
                    </a:lnTo>
                    <a:lnTo>
                      <a:pt x="353" y="22"/>
                    </a:lnTo>
                    <a:lnTo>
                      <a:pt x="355" y="22"/>
                    </a:lnTo>
                    <a:lnTo>
                      <a:pt x="352" y="43"/>
                    </a:lnTo>
                    <a:lnTo>
                      <a:pt x="352" y="47"/>
                    </a:lnTo>
                    <a:lnTo>
                      <a:pt x="351" y="51"/>
                    </a:lnTo>
                    <a:lnTo>
                      <a:pt x="351" y="54"/>
                    </a:lnTo>
                    <a:lnTo>
                      <a:pt x="349" y="60"/>
                    </a:lnTo>
                    <a:lnTo>
                      <a:pt x="352" y="64"/>
                    </a:lnTo>
                    <a:lnTo>
                      <a:pt x="358" y="67"/>
                    </a:lnTo>
                    <a:lnTo>
                      <a:pt x="362" y="64"/>
                    </a:lnTo>
                    <a:lnTo>
                      <a:pt x="367" y="64"/>
                    </a:lnTo>
                    <a:lnTo>
                      <a:pt x="373" y="65"/>
                    </a:lnTo>
                    <a:lnTo>
                      <a:pt x="376" y="67"/>
                    </a:lnTo>
                    <a:lnTo>
                      <a:pt x="380" y="62"/>
                    </a:lnTo>
                    <a:lnTo>
                      <a:pt x="378" y="60"/>
                    </a:lnTo>
                    <a:lnTo>
                      <a:pt x="378" y="57"/>
                    </a:lnTo>
                    <a:lnTo>
                      <a:pt x="382" y="55"/>
                    </a:lnTo>
                    <a:lnTo>
                      <a:pt x="384" y="54"/>
                    </a:lnTo>
                    <a:lnTo>
                      <a:pt x="389" y="55"/>
                    </a:lnTo>
                    <a:lnTo>
                      <a:pt x="393" y="60"/>
                    </a:lnTo>
                    <a:lnTo>
                      <a:pt x="398" y="65"/>
                    </a:lnTo>
                    <a:lnTo>
                      <a:pt x="402" y="69"/>
                    </a:lnTo>
                    <a:lnTo>
                      <a:pt x="407" y="73"/>
                    </a:lnTo>
                    <a:lnTo>
                      <a:pt x="407" y="75"/>
                    </a:lnTo>
                    <a:lnTo>
                      <a:pt x="407" y="78"/>
                    </a:lnTo>
                    <a:lnTo>
                      <a:pt x="407" y="79"/>
                    </a:lnTo>
                    <a:lnTo>
                      <a:pt x="407" y="80"/>
                    </a:lnTo>
                    <a:lnTo>
                      <a:pt x="406" y="83"/>
                    </a:lnTo>
                    <a:lnTo>
                      <a:pt x="406" y="85"/>
                    </a:lnTo>
                    <a:lnTo>
                      <a:pt x="403" y="85"/>
                    </a:lnTo>
                    <a:lnTo>
                      <a:pt x="402" y="83"/>
                    </a:lnTo>
                    <a:lnTo>
                      <a:pt x="399" y="83"/>
                    </a:lnTo>
                    <a:lnTo>
                      <a:pt x="398" y="85"/>
                    </a:lnTo>
                    <a:lnTo>
                      <a:pt x="395" y="82"/>
                    </a:lnTo>
                    <a:lnTo>
                      <a:pt x="392" y="83"/>
                    </a:lnTo>
                    <a:lnTo>
                      <a:pt x="389" y="86"/>
                    </a:lnTo>
                    <a:lnTo>
                      <a:pt x="387" y="89"/>
                    </a:lnTo>
                    <a:lnTo>
                      <a:pt x="384" y="90"/>
                    </a:lnTo>
                    <a:lnTo>
                      <a:pt x="381" y="89"/>
                    </a:lnTo>
                    <a:lnTo>
                      <a:pt x="381" y="89"/>
                    </a:lnTo>
                    <a:lnTo>
                      <a:pt x="381" y="91"/>
                    </a:lnTo>
                    <a:lnTo>
                      <a:pt x="380" y="93"/>
                    </a:lnTo>
                    <a:lnTo>
                      <a:pt x="378" y="93"/>
                    </a:lnTo>
                    <a:lnTo>
                      <a:pt x="376" y="93"/>
                    </a:lnTo>
                    <a:lnTo>
                      <a:pt x="376" y="94"/>
                    </a:lnTo>
                    <a:lnTo>
                      <a:pt x="373" y="98"/>
                    </a:lnTo>
                    <a:lnTo>
                      <a:pt x="373" y="102"/>
                    </a:lnTo>
                    <a:lnTo>
                      <a:pt x="373" y="105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2" y="111"/>
                    </a:lnTo>
                    <a:lnTo>
                      <a:pt x="359" y="111"/>
                    </a:lnTo>
                    <a:lnTo>
                      <a:pt x="356" y="111"/>
                    </a:lnTo>
                    <a:lnTo>
                      <a:pt x="355" y="112"/>
                    </a:lnTo>
                    <a:lnTo>
                      <a:pt x="352" y="116"/>
                    </a:lnTo>
                    <a:lnTo>
                      <a:pt x="349" y="119"/>
                    </a:lnTo>
                    <a:lnTo>
                      <a:pt x="346" y="120"/>
                    </a:lnTo>
                    <a:lnTo>
                      <a:pt x="345" y="123"/>
                    </a:lnTo>
                    <a:lnTo>
                      <a:pt x="344" y="125"/>
                    </a:lnTo>
                    <a:lnTo>
                      <a:pt x="342" y="125"/>
                    </a:lnTo>
                    <a:lnTo>
                      <a:pt x="340" y="123"/>
                    </a:lnTo>
                    <a:lnTo>
                      <a:pt x="337" y="123"/>
                    </a:lnTo>
                    <a:lnTo>
                      <a:pt x="333" y="122"/>
                    </a:lnTo>
                    <a:lnTo>
                      <a:pt x="330" y="119"/>
                    </a:lnTo>
                    <a:lnTo>
                      <a:pt x="326" y="119"/>
                    </a:lnTo>
                    <a:lnTo>
                      <a:pt x="322" y="120"/>
                    </a:lnTo>
                    <a:lnTo>
                      <a:pt x="317" y="123"/>
                    </a:lnTo>
                    <a:lnTo>
                      <a:pt x="316" y="126"/>
                    </a:lnTo>
                    <a:lnTo>
                      <a:pt x="316" y="132"/>
                    </a:lnTo>
                    <a:lnTo>
                      <a:pt x="316" y="134"/>
                    </a:lnTo>
                    <a:lnTo>
                      <a:pt x="316" y="136"/>
                    </a:lnTo>
                    <a:lnTo>
                      <a:pt x="322" y="140"/>
                    </a:lnTo>
                    <a:lnTo>
                      <a:pt x="327" y="143"/>
                    </a:lnTo>
                    <a:lnTo>
                      <a:pt x="327" y="145"/>
                    </a:lnTo>
                    <a:lnTo>
                      <a:pt x="326" y="147"/>
                    </a:lnTo>
                    <a:lnTo>
                      <a:pt x="324" y="149"/>
                    </a:lnTo>
                    <a:lnTo>
                      <a:pt x="319" y="156"/>
                    </a:lnTo>
                    <a:lnTo>
                      <a:pt x="315" y="162"/>
                    </a:lnTo>
                    <a:lnTo>
                      <a:pt x="313" y="166"/>
                    </a:lnTo>
                    <a:lnTo>
                      <a:pt x="311" y="166"/>
                    </a:lnTo>
                    <a:lnTo>
                      <a:pt x="306" y="167"/>
                    </a:lnTo>
                    <a:lnTo>
                      <a:pt x="304" y="167"/>
                    </a:lnTo>
                    <a:lnTo>
                      <a:pt x="300" y="170"/>
                    </a:lnTo>
                    <a:lnTo>
                      <a:pt x="297" y="173"/>
                    </a:lnTo>
                    <a:lnTo>
                      <a:pt x="293" y="173"/>
                    </a:lnTo>
                    <a:lnTo>
                      <a:pt x="287" y="174"/>
                    </a:lnTo>
                    <a:lnTo>
                      <a:pt x="283" y="174"/>
                    </a:lnTo>
                    <a:lnTo>
                      <a:pt x="279" y="176"/>
                    </a:lnTo>
                    <a:lnTo>
                      <a:pt x="270" y="180"/>
                    </a:lnTo>
                    <a:lnTo>
                      <a:pt x="262" y="183"/>
                    </a:lnTo>
                    <a:lnTo>
                      <a:pt x="258" y="187"/>
                    </a:lnTo>
                    <a:lnTo>
                      <a:pt x="253" y="191"/>
                    </a:lnTo>
                    <a:lnTo>
                      <a:pt x="251" y="192"/>
                    </a:lnTo>
                    <a:lnTo>
                      <a:pt x="247" y="192"/>
                    </a:lnTo>
                    <a:lnTo>
                      <a:pt x="244" y="192"/>
                    </a:lnTo>
                    <a:lnTo>
                      <a:pt x="244" y="191"/>
                    </a:lnTo>
                    <a:lnTo>
                      <a:pt x="243" y="188"/>
                    </a:lnTo>
                    <a:lnTo>
                      <a:pt x="237" y="190"/>
                    </a:lnTo>
                    <a:lnTo>
                      <a:pt x="233" y="191"/>
                    </a:lnTo>
                    <a:lnTo>
                      <a:pt x="228" y="188"/>
                    </a:lnTo>
                    <a:lnTo>
                      <a:pt x="225" y="188"/>
                    </a:lnTo>
                    <a:lnTo>
                      <a:pt x="217" y="184"/>
                    </a:lnTo>
                    <a:lnTo>
                      <a:pt x="208" y="181"/>
                    </a:lnTo>
                    <a:lnTo>
                      <a:pt x="203" y="177"/>
                    </a:lnTo>
                    <a:lnTo>
                      <a:pt x="200" y="176"/>
                    </a:lnTo>
                    <a:lnTo>
                      <a:pt x="190" y="176"/>
                    </a:lnTo>
                    <a:lnTo>
                      <a:pt x="182" y="176"/>
                    </a:lnTo>
                    <a:lnTo>
                      <a:pt x="181" y="174"/>
                    </a:lnTo>
                    <a:lnTo>
                      <a:pt x="179" y="176"/>
                    </a:lnTo>
                    <a:lnTo>
                      <a:pt x="178" y="177"/>
                    </a:lnTo>
                    <a:lnTo>
                      <a:pt x="174" y="179"/>
                    </a:lnTo>
                    <a:lnTo>
                      <a:pt x="167" y="180"/>
                    </a:lnTo>
                    <a:lnTo>
                      <a:pt x="156" y="179"/>
                    </a:lnTo>
                    <a:lnTo>
                      <a:pt x="149" y="180"/>
                    </a:lnTo>
                    <a:lnTo>
                      <a:pt x="142" y="179"/>
                    </a:lnTo>
                    <a:lnTo>
                      <a:pt x="136" y="180"/>
                    </a:lnTo>
                    <a:lnTo>
                      <a:pt x="134" y="180"/>
                    </a:lnTo>
                    <a:lnTo>
                      <a:pt x="132" y="179"/>
                    </a:lnTo>
                    <a:lnTo>
                      <a:pt x="130" y="173"/>
                    </a:lnTo>
                    <a:lnTo>
                      <a:pt x="128" y="170"/>
                    </a:lnTo>
                    <a:lnTo>
                      <a:pt x="125" y="166"/>
                    </a:lnTo>
                    <a:lnTo>
                      <a:pt x="123" y="163"/>
                    </a:lnTo>
                    <a:lnTo>
                      <a:pt x="121" y="159"/>
                    </a:lnTo>
                    <a:lnTo>
                      <a:pt x="121" y="158"/>
                    </a:lnTo>
                    <a:lnTo>
                      <a:pt x="120" y="156"/>
                    </a:lnTo>
                    <a:lnTo>
                      <a:pt x="117" y="155"/>
                    </a:lnTo>
                    <a:lnTo>
                      <a:pt x="116" y="155"/>
                    </a:lnTo>
                    <a:lnTo>
                      <a:pt x="116" y="154"/>
                    </a:lnTo>
                    <a:lnTo>
                      <a:pt x="114" y="151"/>
                    </a:lnTo>
                    <a:lnTo>
                      <a:pt x="114" y="151"/>
                    </a:lnTo>
                    <a:lnTo>
                      <a:pt x="113" y="151"/>
                    </a:lnTo>
                    <a:lnTo>
                      <a:pt x="109" y="151"/>
                    </a:lnTo>
                    <a:lnTo>
                      <a:pt x="106" y="149"/>
                    </a:lnTo>
                    <a:lnTo>
                      <a:pt x="101" y="145"/>
                    </a:lnTo>
                    <a:lnTo>
                      <a:pt x="99" y="145"/>
                    </a:lnTo>
                    <a:lnTo>
                      <a:pt x="98" y="145"/>
                    </a:lnTo>
                    <a:lnTo>
                      <a:pt x="96" y="145"/>
                    </a:lnTo>
                    <a:lnTo>
                      <a:pt x="95" y="144"/>
                    </a:lnTo>
                    <a:lnTo>
                      <a:pt x="91" y="141"/>
                    </a:lnTo>
                    <a:lnTo>
                      <a:pt x="81" y="138"/>
                    </a:lnTo>
                    <a:lnTo>
                      <a:pt x="81" y="138"/>
                    </a:lnTo>
                    <a:lnTo>
                      <a:pt x="80" y="140"/>
                    </a:lnTo>
                    <a:lnTo>
                      <a:pt x="76" y="140"/>
                    </a:lnTo>
                    <a:lnTo>
                      <a:pt x="70" y="141"/>
                    </a:lnTo>
                    <a:lnTo>
                      <a:pt x="58" y="138"/>
                    </a:lnTo>
                    <a:lnTo>
                      <a:pt x="55" y="136"/>
                    </a:lnTo>
                    <a:lnTo>
                      <a:pt x="52" y="132"/>
                    </a:lnTo>
                    <a:lnTo>
                      <a:pt x="51" y="130"/>
                    </a:lnTo>
                    <a:lnTo>
                      <a:pt x="51" y="127"/>
                    </a:lnTo>
                    <a:lnTo>
                      <a:pt x="52" y="126"/>
                    </a:lnTo>
                    <a:lnTo>
                      <a:pt x="54" y="125"/>
                    </a:lnTo>
                    <a:lnTo>
                      <a:pt x="55" y="122"/>
                    </a:lnTo>
                    <a:lnTo>
                      <a:pt x="54" y="120"/>
                    </a:lnTo>
                    <a:lnTo>
                      <a:pt x="52" y="118"/>
                    </a:lnTo>
                    <a:lnTo>
                      <a:pt x="54" y="116"/>
                    </a:lnTo>
                    <a:lnTo>
                      <a:pt x="54" y="112"/>
                    </a:lnTo>
                    <a:lnTo>
                      <a:pt x="52" y="111"/>
                    </a:lnTo>
                    <a:lnTo>
                      <a:pt x="51" y="108"/>
                    </a:lnTo>
                    <a:lnTo>
                      <a:pt x="48" y="108"/>
                    </a:lnTo>
                    <a:lnTo>
                      <a:pt x="47" y="105"/>
                    </a:lnTo>
                    <a:lnTo>
                      <a:pt x="45" y="104"/>
                    </a:lnTo>
                    <a:lnTo>
                      <a:pt x="44" y="101"/>
                    </a:lnTo>
                    <a:lnTo>
                      <a:pt x="44" y="100"/>
                    </a:lnTo>
                    <a:lnTo>
                      <a:pt x="42" y="97"/>
                    </a:lnTo>
                    <a:lnTo>
                      <a:pt x="41" y="94"/>
                    </a:lnTo>
                    <a:lnTo>
                      <a:pt x="40" y="93"/>
                    </a:lnTo>
                    <a:lnTo>
                      <a:pt x="37" y="93"/>
                    </a:lnTo>
                    <a:lnTo>
                      <a:pt x="37" y="91"/>
                    </a:lnTo>
                    <a:lnTo>
                      <a:pt x="34" y="90"/>
                    </a:lnTo>
                    <a:lnTo>
                      <a:pt x="31" y="90"/>
                    </a:lnTo>
                    <a:lnTo>
                      <a:pt x="31" y="91"/>
                    </a:lnTo>
                    <a:lnTo>
                      <a:pt x="30" y="93"/>
                    </a:lnTo>
                    <a:lnTo>
                      <a:pt x="29" y="91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3" y="89"/>
                    </a:lnTo>
                    <a:lnTo>
                      <a:pt x="20" y="90"/>
                    </a:lnTo>
                    <a:lnTo>
                      <a:pt x="19" y="90"/>
                    </a:lnTo>
                    <a:lnTo>
                      <a:pt x="19" y="91"/>
                    </a:lnTo>
                    <a:lnTo>
                      <a:pt x="18" y="93"/>
                    </a:lnTo>
                    <a:lnTo>
                      <a:pt x="15" y="90"/>
                    </a:lnTo>
                    <a:lnTo>
                      <a:pt x="13" y="89"/>
                    </a:lnTo>
                    <a:lnTo>
                      <a:pt x="13" y="87"/>
                    </a:lnTo>
                    <a:lnTo>
                      <a:pt x="12" y="86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7" y="80"/>
                    </a:lnTo>
                    <a:lnTo>
                      <a:pt x="5" y="79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1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13" y="60"/>
                    </a:lnTo>
                    <a:lnTo>
                      <a:pt x="18" y="58"/>
                    </a:lnTo>
                    <a:lnTo>
                      <a:pt x="18" y="55"/>
                    </a:lnTo>
                    <a:lnTo>
                      <a:pt x="19" y="53"/>
                    </a:lnTo>
                    <a:lnTo>
                      <a:pt x="22" y="51"/>
                    </a:lnTo>
                    <a:lnTo>
                      <a:pt x="22" y="49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9" y="43"/>
                    </a:lnTo>
                    <a:lnTo>
                      <a:pt x="30" y="43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29" y="39"/>
                    </a:lnTo>
                    <a:lnTo>
                      <a:pt x="33" y="40"/>
                    </a:lnTo>
                    <a:lnTo>
                      <a:pt x="36" y="39"/>
                    </a:lnTo>
                    <a:lnTo>
                      <a:pt x="37" y="35"/>
                    </a:lnTo>
                    <a:lnTo>
                      <a:pt x="38" y="35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8" y="33"/>
                    </a:lnTo>
                    <a:lnTo>
                      <a:pt x="51" y="33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5" y="35"/>
                    </a:lnTo>
                    <a:lnTo>
                      <a:pt x="56" y="36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3" y="38"/>
                    </a:lnTo>
                    <a:lnTo>
                      <a:pt x="66" y="36"/>
                    </a:lnTo>
                    <a:lnTo>
                      <a:pt x="70" y="36"/>
                    </a:lnTo>
                    <a:lnTo>
                      <a:pt x="72" y="38"/>
                    </a:lnTo>
                    <a:lnTo>
                      <a:pt x="72" y="40"/>
                    </a:lnTo>
                    <a:lnTo>
                      <a:pt x="72" y="42"/>
                    </a:lnTo>
                    <a:lnTo>
                      <a:pt x="78" y="46"/>
                    </a:lnTo>
                    <a:lnTo>
                      <a:pt x="81" y="47"/>
                    </a:lnTo>
                    <a:lnTo>
                      <a:pt x="85" y="50"/>
                    </a:lnTo>
                    <a:lnTo>
                      <a:pt x="88" y="49"/>
                    </a:lnTo>
                    <a:lnTo>
                      <a:pt x="91" y="47"/>
                    </a:lnTo>
                    <a:lnTo>
                      <a:pt x="94" y="46"/>
                    </a:lnTo>
                    <a:lnTo>
                      <a:pt x="95" y="46"/>
                    </a:lnTo>
                    <a:lnTo>
                      <a:pt x="98" y="46"/>
                    </a:lnTo>
                    <a:lnTo>
                      <a:pt x="99" y="47"/>
                    </a:lnTo>
                    <a:lnTo>
                      <a:pt x="102" y="47"/>
                    </a:lnTo>
                    <a:lnTo>
                      <a:pt x="107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7"/>
                    </a:lnTo>
                    <a:lnTo>
                      <a:pt x="116" y="47"/>
                    </a:lnTo>
                    <a:lnTo>
                      <a:pt x="120" y="47"/>
                    </a:lnTo>
                    <a:lnTo>
                      <a:pt x="123" y="43"/>
                    </a:lnTo>
                    <a:lnTo>
                      <a:pt x="121" y="42"/>
                    </a:lnTo>
                    <a:lnTo>
                      <a:pt x="118" y="39"/>
                    </a:lnTo>
                    <a:lnTo>
                      <a:pt x="118" y="35"/>
                    </a:lnTo>
                    <a:lnTo>
                      <a:pt x="118" y="31"/>
                    </a:lnTo>
                    <a:lnTo>
                      <a:pt x="118" y="29"/>
                    </a:lnTo>
                    <a:lnTo>
                      <a:pt x="116" y="28"/>
                    </a:lnTo>
                    <a:lnTo>
                      <a:pt x="114" y="26"/>
                    </a:lnTo>
                    <a:lnTo>
                      <a:pt x="110" y="25"/>
                    </a:lnTo>
                    <a:lnTo>
                      <a:pt x="110" y="22"/>
                    </a:lnTo>
                    <a:lnTo>
                      <a:pt x="110" y="15"/>
                    </a:lnTo>
                    <a:lnTo>
                      <a:pt x="113" y="13"/>
                    </a:lnTo>
                    <a:lnTo>
                      <a:pt x="113" y="11"/>
                    </a:lnTo>
                    <a:lnTo>
                      <a:pt x="114" y="8"/>
                    </a:lnTo>
                    <a:lnTo>
                      <a:pt x="116" y="8"/>
                    </a:lnTo>
                    <a:lnTo>
                      <a:pt x="117" y="8"/>
                    </a:lnTo>
                    <a:lnTo>
                      <a:pt x="118" y="6"/>
                    </a:lnTo>
                    <a:lnTo>
                      <a:pt x="117" y="4"/>
                    </a:lnTo>
                    <a:lnTo>
                      <a:pt x="118" y="2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6" name="Freeform 317"/>
              <p:cNvSpPr>
                <a:spLocks/>
              </p:cNvSpPr>
              <p:nvPr/>
            </p:nvSpPr>
            <p:spPr bwMode="auto">
              <a:xfrm>
                <a:off x="5220441" y="2752615"/>
                <a:ext cx="742577" cy="391298"/>
              </a:xfrm>
              <a:custGeom>
                <a:avLst/>
                <a:gdLst>
                  <a:gd name="T0" fmla="*/ 272 w 501"/>
                  <a:gd name="T1" fmla="*/ 5 h 264"/>
                  <a:gd name="T2" fmla="*/ 276 w 501"/>
                  <a:gd name="T3" fmla="*/ 22 h 264"/>
                  <a:gd name="T4" fmla="*/ 290 w 501"/>
                  <a:gd name="T5" fmla="*/ 20 h 264"/>
                  <a:gd name="T6" fmla="*/ 297 w 501"/>
                  <a:gd name="T7" fmla="*/ 23 h 264"/>
                  <a:gd name="T8" fmla="*/ 309 w 501"/>
                  <a:gd name="T9" fmla="*/ 34 h 264"/>
                  <a:gd name="T10" fmla="*/ 330 w 501"/>
                  <a:gd name="T11" fmla="*/ 27 h 264"/>
                  <a:gd name="T12" fmla="*/ 349 w 501"/>
                  <a:gd name="T13" fmla="*/ 12 h 264"/>
                  <a:gd name="T14" fmla="*/ 409 w 501"/>
                  <a:gd name="T15" fmla="*/ 77 h 264"/>
                  <a:gd name="T16" fmla="*/ 418 w 501"/>
                  <a:gd name="T17" fmla="*/ 80 h 264"/>
                  <a:gd name="T18" fmla="*/ 436 w 501"/>
                  <a:gd name="T19" fmla="*/ 76 h 264"/>
                  <a:gd name="T20" fmla="*/ 461 w 501"/>
                  <a:gd name="T21" fmla="*/ 85 h 264"/>
                  <a:gd name="T22" fmla="*/ 469 w 501"/>
                  <a:gd name="T23" fmla="*/ 96 h 264"/>
                  <a:gd name="T24" fmla="*/ 491 w 501"/>
                  <a:gd name="T25" fmla="*/ 91 h 264"/>
                  <a:gd name="T26" fmla="*/ 500 w 501"/>
                  <a:gd name="T27" fmla="*/ 105 h 264"/>
                  <a:gd name="T28" fmla="*/ 486 w 501"/>
                  <a:gd name="T29" fmla="*/ 128 h 264"/>
                  <a:gd name="T30" fmla="*/ 479 w 501"/>
                  <a:gd name="T31" fmla="*/ 145 h 264"/>
                  <a:gd name="T32" fmla="*/ 456 w 501"/>
                  <a:gd name="T33" fmla="*/ 156 h 264"/>
                  <a:gd name="T34" fmla="*/ 453 w 501"/>
                  <a:gd name="T35" fmla="*/ 181 h 264"/>
                  <a:gd name="T36" fmla="*/ 429 w 501"/>
                  <a:gd name="T37" fmla="*/ 183 h 264"/>
                  <a:gd name="T38" fmla="*/ 435 w 501"/>
                  <a:gd name="T39" fmla="*/ 199 h 264"/>
                  <a:gd name="T40" fmla="*/ 443 w 501"/>
                  <a:gd name="T41" fmla="*/ 222 h 264"/>
                  <a:gd name="T42" fmla="*/ 418 w 501"/>
                  <a:gd name="T43" fmla="*/ 222 h 264"/>
                  <a:gd name="T44" fmla="*/ 374 w 501"/>
                  <a:gd name="T45" fmla="*/ 224 h 264"/>
                  <a:gd name="T46" fmla="*/ 355 w 501"/>
                  <a:gd name="T47" fmla="*/ 228 h 264"/>
                  <a:gd name="T48" fmla="*/ 321 w 501"/>
                  <a:gd name="T49" fmla="*/ 236 h 264"/>
                  <a:gd name="T50" fmla="*/ 299 w 501"/>
                  <a:gd name="T51" fmla="*/ 262 h 264"/>
                  <a:gd name="T52" fmla="*/ 259 w 501"/>
                  <a:gd name="T53" fmla="*/ 226 h 264"/>
                  <a:gd name="T54" fmla="*/ 128 w 501"/>
                  <a:gd name="T55" fmla="*/ 199 h 264"/>
                  <a:gd name="T56" fmla="*/ 89 w 501"/>
                  <a:gd name="T57" fmla="*/ 253 h 264"/>
                  <a:gd name="T58" fmla="*/ 82 w 501"/>
                  <a:gd name="T59" fmla="*/ 239 h 264"/>
                  <a:gd name="T60" fmla="*/ 71 w 501"/>
                  <a:gd name="T61" fmla="*/ 233 h 264"/>
                  <a:gd name="T62" fmla="*/ 60 w 501"/>
                  <a:gd name="T63" fmla="*/ 215 h 264"/>
                  <a:gd name="T64" fmla="*/ 66 w 501"/>
                  <a:gd name="T65" fmla="*/ 211 h 264"/>
                  <a:gd name="T66" fmla="*/ 66 w 501"/>
                  <a:gd name="T67" fmla="*/ 203 h 264"/>
                  <a:gd name="T68" fmla="*/ 77 w 501"/>
                  <a:gd name="T69" fmla="*/ 195 h 264"/>
                  <a:gd name="T70" fmla="*/ 89 w 501"/>
                  <a:gd name="T71" fmla="*/ 195 h 264"/>
                  <a:gd name="T72" fmla="*/ 88 w 501"/>
                  <a:gd name="T73" fmla="*/ 179 h 264"/>
                  <a:gd name="T74" fmla="*/ 78 w 501"/>
                  <a:gd name="T75" fmla="*/ 167 h 264"/>
                  <a:gd name="T76" fmla="*/ 69 w 501"/>
                  <a:gd name="T77" fmla="*/ 170 h 264"/>
                  <a:gd name="T78" fmla="*/ 56 w 501"/>
                  <a:gd name="T79" fmla="*/ 168 h 264"/>
                  <a:gd name="T80" fmla="*/ 45 w 501"/>
                  <a:gd name="T81" fmla="*/ 175 h 264"/>
                  <a:gd name="T82" fmla="*/ 37 w 501"/>
                  <a:gd name="T83" fmla="*/ 177 h 264"/>
                  <a:gd name="T84" fmla="*/ 11 w 501"/>
                  <a:gd name="T85" fmla="*/ 154 h 264"/>
                  <a:gd name="T86" fmla="*/ 2 w 501"/>
                  <a:gd name="T87" fmla="*/ 121 h 264"/>
                  <a:gd name="T88" fmla="*/ 24 w 501"/>
                  <a:gd name="T89" fmla="*/ 116 h 264"/>
                  <a:gd name="T90" fmla="*/ 35 w 501"/>
                  <a:gd name="T91" fmla="*/ 91 h 264"/>
                  <a:gd name="T92" fmla="*/ 47 w 501"/>
                  <a:gd name="T93" fmla="*/ 91 h 264"/>
                  <a:gd name="T94" fmla="*/ 60 w 501"/>
                  <a:gd name="T95" fmla="*/ 84 h 264"/>
                  <a:gd name="T96" fmla="*/ 82 w 501"/>
                  <a:gd name="T97" fmla="*/ 94 h 264"/>
                  <a:gd name="T98" fmla="*/ 96 w 501"/>
                  <a:gd name="T99" fmla="*/ 98 h 264"/>
                  <a:gd name="T100" fmla="*/ 116 w 501"/>
                  <a:gd name="T101" fmla="*/ 94 h 264"/>
                  <a:gd name="T102" fmla="*/ 134 w 501"/>
                  <a:gd name="T103" fmla="*/ 94 h 264"/>
                  <a:gd name="T104" fmla="*/ 146 w 501"/>
                  <a:gd name="T105" fmla="*/ 102 h 264"/>
                  <a:gd name="T106" fmla="*/ 172 w 501"/>
                  <a:gd name="T107" fmla="*/ 98 h 264"/>
                  <a:gd name="T108" fmla="*/ 157 w 501"/>
                  <a:gd name="T109" fmla="*/ 78 h 264"/>
                  <a:gd name="T110" fmla="*/ 158 w 501"/>
                  <a:gd name="T111" fmla="*/ 62 h 264"/>
                  <a:gd name="T112" fmla="*/ 167 w 501"/>
                  <a:gd name="T113" fmla="*/ 49 h 264"/>
                  <a:gd name="T114" fmla="*/ 157 w 501"/>
                  <a:gd name="T115" fmla="*/ 42 h 264"/>
                  <a:gd name="T116" fmla="*/ 169 w 501"/>
                  <a:gd name="T117" fmla="*/ 38 h 264"/>
                  <a:gd name="T118" fmla="*/ 186 w 501"/>
                  <a:gd name="T119" fmla="*/ 31 h 264"/>
                  <a:gd name="T120" fmla="*/ 208 w 501"/>
                  <a:gd name="T121" fmla="*/ 25 h 264"/>
                  <a:gd name="T122" fmla="*/ 223 w 501"/>
                  <a:gd name="T123" fmla="*/ 16 h 264"/>
                  <a:gd name="T124" fmla="*/ 240 w 501"/>
                  <a:gd name="T125" fmla="*/ 5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1" h="264">
                    <a:moveTo>
                      <a:pt x="251" y="0"/>
                    </a:moveTo>
                    <a:lnTo>
                      <a:pt x="255" y="1"/>
                    </a:lnTo>
                    <a:lnTo>
                      <a:pt x="258" y="1"/>
                    </a:lnTo>
                    <a:lnTo>
                      <a:pt x="262" y="2"/>
                    </a:lnTo>
                    <a:lnTo>
                      <a:pt x="265" y="2"/>
                    </a:lnTo>
                    <a:lnTo>
                      <a:pt x="268" y="1"/>
                    </a:lnTo>
                    <a:lnTo>
                      <a:pt x="270" y="1"/>
                    </a:lnTo>
                    <a:lnTo>
                      <a:pt x="272" y="5"/>
                    </a:lnTo>
                    <a:lnTo>
                      <a:pt x="272" y="5"/>
                    </a:lnTo>
                    <a:lnTo>
                      <a:pt x="273" y="8"/>
                    </a:lnTo>
                    <a:lnTo>
                      <a:pt x="275" y="11"/>
                    </a:lnTo>
                    <a:lnTo>
                      <a:pt x="277" y="12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8"/>
                    </a:lnTo>
                    <a:lnTo>
                      <a:pt x="277" y="19"/>
                    </a:lnTo>
                    <a:lnTo>
                      <a:pt x="275" y="19"/>
                    </a:lnTo>
                    <a:lnTo>
                      <a:pt x="276" y="22"/>
                    </a:lnTo>
                    <a:lnTo>
                      <a:pt x="277" y="23"/>
                    </a:lnTo>
                    <a:lnTo>
                      <a:pt x="280" y="22"/>
                    </a:lnTo>
                    <a:lnTo>
                      <a:pt x="283" y="23"/>
                    </a:lnTo>
                    <a:lnTo>
                      <a:pt x="284" y="22"/>
                    </a:lnTo>
                    <a:lnTo>
                      <a:pt x="284" y="20"/>
                    </a:lnTo>
                    <a:lnTo>
                      <a:pt x="287" y="19"/>
                    </a:lnTo>
                    <a:lnTo>
                      <a:pt x="287" y="22"/>
                    </a:lnTo>
                    <a:lnTo>
                      <a:pt x="288" y="22"/>
                    </a:lnTo>
                    <a:lnTo>
                      <a:pt x="290" y="20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4" y="20"/>
                    </a:lnTo>
                    <a:lnTo>
                      <a:pt x="294" y="25"/>
                    </a:lnTo>
                    <a:lnTo>
                      <a:pt x="295" y="27"/>
                    </a:lnTo>
                    <a:lnTo>
                      <a:pt x="297" y="27"/>
                    </a:lnTo>
                    <a:lnTo>
                      <a:pt x="299" y="25"/>
                    </a:lnTo>
                    <a:lnTo>
                      <a:pt x="298" y="25"/>
                    </a:lnTo>
                    <a:lnTo>
                      <a:pt x="297" y="23"/>
                    </a:lnTo>
                    <a:lnTo>
                      <a:pt x="299" y="22"/>
                    </a:lnTo>
                    <a:lnTo>
                      <a:pt x="305" y="25"/>
                    </a:lnTo>
                    <a:lnTo>
                      <a:pt x="306" y="25"/>
                    </a:lnTo>
                    <a:lnTo>
                      <a:pt x="309" y="23"/>
                    </a:lnTo>
                    <a:lnTo>
                      <a:pt x="310" y="25"/>
                    </a:lnTo>
                    <a:lnTo>
                      <a:pt x="309" y="26"/>
                    </a:lnTo>
                    <a:lnTo>
                      <a:pt x="308" y="27"/>
                    </a:lnTo>
                    <a:lnTo>
                      <a:pt x="308" y="31"/>
                    </a:lnTo>
                    <a:lnTo>
                      <a:pt x="309" y="34"/>
                    </a:lnTo>
                    <a:lnTo>
                      <a:pt x="310" y="34"/>
                    </a:lnTo>
                    <a:lnTo>
                      <a:pt x="312" y="31"/>
                    </a:lnTo>
                    <a:lnTo>
                      <a:pt x="316" y="31"/>
                    </a:lnTo>
                    <a:lnTo>
                      <a:pt x="320" y="33"/>
                    </a:lnTo>
                    <a:lnTo>
                      <a:pt x="321" y="33"/>
                    </a:lnTo>
                    <a:lnTo>
                      <a:pt x="324" y="31"/>
                    </a:lnTo>
                    <a:lnTo>
                      <a:pt x="323" y="29"/>
                    </a:lnTo>
                    <a:lnTo>
                      <a:pt x="326" y="27"/>
                    </a:lnTo>
                    <a:lnTo>
                      <a:pt x="330" y="27"/>
                    </a:lnTo>
                    <a:lnTo>
                      <a:pt x="333" y="26"/>
                    </a:lnTo>
                    <a:lnTo>
                      <a:pt x="333" y="23"/>
                    </a:lnTo>
                    <a:lnTo>
                      <a:pt x="335" y="22"/>
                    </a:lnTo>
                    <a:lnTo>
                      <a:pt x="335" y="20"/>
                    </a:lnTo>
                    <a:lnTo>
                      <a:pt x="338" y="18"/>
                    </a:lnTo>
                    <a:lnTo>
                      <a:pt x="341" y="16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9" y="12"/>
                    </a:lnTo>
                    <a:lnTo>
                      <a:pt x="351" y="13"/>
                    </a:lnTo>
                    <a:lnTo>
                      <a:pt x="351" y="16"/>
                    </a:lnTo>
                    <a:lnTo>
                      <a:pt x="348" y="18"/>
                    </a:lnTo>
                    <a:lnTo>
                      <a:pt x="345" y="19"/>
                    </a:lnTo>
                    <a:lnTo>
                      <a:pt x="346" y="20"/>
                    </a:lnTo>
                    <a:lnTo>
                      <a:pt x="370" y="38"/>
                    </a:lnTo>
                    <a:lnTo>
                      <a:pt x="403" y="78"/>
                    </a:lnTo>
                    <a:lnTo>
                      <a:pt x="406" y="78"/>
                    </a:lnTo>
                    <a:lnTo>
                      <a:pt x="409" y="77"/>
                    </a:lnTo>
                    <a:lnTo>
                      <a:pt x="409" y="76"/>
                    </a:lnTo>
                    <a:lnTo>
                      <a:pt x="409" y="74"/>
                    </a:lnTo>
                    <a:lnTo>
                      <a:pt x="409" y="72"/>
                    </a:lnTo>
                    <a:lnTo>
                      <a:pt x="410" y="72"/>
                    </a:lnTo>
                    <a:lnTo>
                      <a:pt x="414" y="73"/>
                    </a:lnTo>
                    <a:lnTo>
                      <a:pt x="414" y="74"/>
                    </a:lnTo>
                    <a:lnTo>
                      <a:pt x="414" y="77"/>
                    </a:lnTo>
                    <a:lnTo>
                      <a:pt x="417" y="77"/>
                    </a:lnTo>
                    <a:lnTo>
                      <a:pt x="418" y="80"/>
                    </a:lnTo>
                    <a:lnTo>
                      <a:pt x="421" y="80"/>
                    </a:lnTo>
                    <a:lnTo>
                      <a:pt x="422" y="78"/>
                    </a:lnTo>
                    <a:lnTo>
                      <a:pt x="425" y="77"/>
                    </a:lnTo>
                    <a:lnTo>
                      <a:pt x="428" y="80"/>
                    </a:lnTo>
                    <a:lnTo>
                      <a:pt x="432" y="78"/>
                    </a:lnTo>
                    <a:lnTo>
                      <a:pt x="433" y="78"/>
                    </a:lnTo>
                    <a:lnTo>
                      <a:pt x="436" y="78"/>
                    </a:lnTo>
                    <a:lnTo>
                      <a:pt x="436" y="77"/>
                    </a:lnTo>
                    <a:lnTo>
                      <a:pt x="436" y="76"/>
                    </a:lnTo>
                    <a:lnTo>
                      <a:pt x="436" y="74"/>
                    </a:lnTo>
                    <a:lnTo>
                      <a:pt x="440" y="73"/>
                    </a:lnTo>
                    <a:lnTo>
                      <a:pt x="446" y="73"/>
                    </a:lnTo>
                    <a:lnTo>
                      <a:pt x="450" y="74"/>
                    </a:lnTo>
                    <a:lnTo>
                      <a:pt x="453" y="77"/>
                    </a:lnTo>
                    <a:lnTo>
                      <a:pt x="456" y="81"/>
                    </a:lnTo>
                    <a:lnTo>
                      <a:pt x="457" y="84"/>
                    </a:lnTo>
                    <a:lnTo>
                      <a:pt x="458" y="84"/>
                    </a:lnTo>
                    <a:lnTo>
                      <a:pt x="461" y="85"/>
                    </a:lnTo>
                    <a:lnTo>
                      <a:pt x="464" y="87"/>
                    </a:lnTo>
                    <a:lnTo>
                      <a:pt x="465" y="87"/>
                    </a:lnTo>
                    <a:lnTo>
                      <a:pt x="467" y="88"/>
                    </a:lnTo>
                    <a:lnTo>
                      <a:pt x="467" y="89"/>
                    </a:lnTo>
                    <a:lnTo>
                      <a:pt x="467" y="91"/>
                    </a:lnTo>
                    <a:lnTo>
                      <a:pt x="467" y="92"/>
                    </a:lnTo>
                    <a:lnTo>
                      <a:pt x="468" y="95"/>
                    </a:lnTo>
                    <a:lnTo>
                      <a:pt x="469" y="95"/>
                    </a:lnTo>
                    <a:lnTo>
                      <a:pt x="469" y="96"/>
                    </a:lnTo>
                    <a:lnTo>
                      <a:pt x="471" y="96"/>
                    </a:lnTo>
                    <a:lnTo>
                      <a:pt x="473" y="98"/>
                    </a:lnTo>
                    <a:lnTo>
                      <a:pt x="475" y="98"/>
                    </a:lnTo>
                    <a:lnTo>
                      <a:pt x="476" y="98"/>
                    </a:lnTo>
                    <a:lnTo>
                      <a:pt x="478" y="96"/>
                    </a:lnTo>
                    <a:lnTo>
                      <a:pt x="485" y="95"/>
                    </a:lnTo>
                    <a:lnTo>
                      <a:pt x="487" y="95"/>
                    </a:lnTo>
                    <a:lnTo>
                      <a:pt x="489" y="92"/>
                    </a:lnTo>
                    <a:lnTo>
                      <a:pt x="491" y="91"/>
                    </a:lnTo>
                    <a:lnTo>
                      <a:pt x="493" y="92"/>
                    </a:lnTo>
                    <a:lnTo>
                      <a:pt x="491" y="95"/>
                    </a:lnTo>
                    <a:lnTo>
                      <a:pt x="491" y="96"/>
                    </a:lnTo>
                    <a:lnTo>
                      <a:pt x="494" y="98"/>
                    </a:lnTo>
                    <a:lnTo>
                      <a:pt x="497" y="101"/>
                    </a:lnTo>
                    <a:lnTo>
                      <a:pt x="501" y="102"/>
                    </a:lnTo>
                    <a:lnTo>
                      <a:pt x="501" y="102"/>
                    </a:lnTo>
                    <a:lnTo>
                      <a:pt x="501" y="102"/>
                    </a:lnTo>
                    <a:lnTo>
                      <a:pt x="500" y="105"/>
                    </a:lnTo>
                    <a:lnTo>
                      <a:pt x="497" y="106"/>
                    </a:lnTo>
                    <a:lnTo>
                      <a:pt x="494" y="110"/>
                    </a:lnTo>
                    <a:lnTo>
                      <a:pt x="494" y="112"/>
                    </a:lnTo>
                    <a:lnTo>
                      <a:pt x="494" y="113"/>
                    </a:lnTo>
                    <a:lnTo>
                      <a:pt x="493" y="116"/>
                    </a:lnTo>
                    <a:lnTo>
                      <a:pt x="489" y="119"/>
                    </a:lnTo>
                    <a:lnTo>
                      <a:pt x="486" y="120"/>
                    </a:lnTo>
                    <a:lnTo>
                      <a:pt x="486" y="123"/>
                    </a:lnTo>
                    <a:lnTo>
                      <a:pt x="486" y="128"/>
                    </a:lnTo>
                    <a:lnTo>
                      <a:pt x="489" y="134"/>
                    </a:lnTo>
                    <a:lnTo>
                      <a:pt x="491" y="136"/>
                    </a:lnTo>
                    <a:lnTo>
                      <a:pt x="491" y="139"/>
                    </a:lnTo>
                    <a:lnTo>
                      <a:pt x="487" y="142"/>
                    </a:lnTo>
                    <a:lnTo>
                      <a:pt x="485" y="143"/>
                    </a:lnTo>
                    <a:lnTo>
                      <a:pt x="482" y="146"/>
                    </a:lnTo>
                    <a:lnTo>
                      <a:pt x="480" y="146"/>
                    </a:lnTo>
                    <a:lnTo>
                      <a:pt x="479" y="146"/>
                    </a:lnTo>
                    <a:lnTo>
                      <a:pt x="479" y="145"/>
                    </a:lnTo>
                    <a:lnTo>
                      <a:pt x="476" y="145"/>
                    </a:lnTo>
                    <a:lnTo>
                      <a:pt x="471" y="146"/>
                    </a:lnTo>
                    <a:lnTo>
                      <a:pt x="468" y="146"/>
                    </a:lnTo>
                    <a:lnTo>
                      <a:pt x="462" y="143"/>
                    </a:lnTo>
                    <a:lnTo>
                      <a:pt x="460" y="143"/>
                    </a:lnTo>
                    <a:lnTo>
                      <a:pt x="458" y="143"/>
                    </a:lnTo>
                    <a:lnTo>
                      <a:pt x="457" y="149"/>
                    </a:lnTo>
                    <a:lnTo>
                      <a:pt x="456" y="153"/>
                    </a:lnTo>
                    <a:lnTo>
                      <a:pt x="456" y="156"/>
                    </a:lnTo>
                    <a:lnTo>
                      <a:pt x="454" y="164"/>
                    </a:lnTo>
                    <a:lnTo>
                      <a:pt x="454" y="170"/>
                    </a:lnTo>
                    <a:lnTo>
                      <a:pt x="454" y="172"/>
                    </a:lnTo>
                    <a:lnTo>
                      <a:pt x="456" y="172"/>
                    </a:lnTo>
                    <a:lnTo>
                      <a:pt x="458" y="174"/>
                    </a:lnTo>
                    <a:lnTo>
                      <a:pt x="457" y="177"/>
                    </a:lnTo>
                    <a:lnTo>
                      <a:pt x="457" y="179"/>
                    </a:lnTo>
                    <a:lnTo>
                      <a:pt x="456" y="179"/>
                    </a:lnTo>
                    <a:lnTo>
                      <a:pt x="453" y="181"/>
                    </a:lnTo>
                    <a:lnTo>
                      <a:pt x="451" y="181"/>
                    </a:lnTo>
                    <a:lnTo>
                      <a:pt x="450" y="179"/>
                    </a:lnTo>
                    <a:lnTo>
                      <a:pt x="449" y="179"/>
                    </a:lnTo>
                    <a:lnTo>
                      <a:pt x="444" y="181"/>
                    </a:lnTo>
                    <a:lnTo>
                      <a:pt x="439" y="182"/>
                    </a:lnTo>
                    <a:lnTo>
                      <a:pt x="435" y="183"/>
                    </a:lnTo>
                    <a:lnTo>
                      <a:pt x="433" y="183"/>
                    </a:lnTo>
                    <a:lnTo>
                      <a:pt x="432" y="182"/>
                    </a:lnTo>
                    <a:lnTo>
                      <a:pt x="429" y="183"/>
                    </a:lnTo>
                    <a:lnTo>
                      <a:pt x="427" y="185"/>
                    </a:lnTo>
                    <a:lnTo>
                      <a:pt x="427" y="188"/>
                    </a:lnTo>
                    <a:lnTo>
                      <a:pt x="429" y="189"/>
                    </a:lnTo>
                    <a:lnTo>
                      <a:pt x="433" y="189"/>
                    </a:lnTo>
                    <a:lnTo>
                      <a:pt x="436" y="189"/>
                    </a:lnTo>
                    <a:lnTo>
                      <a:pt x="436" y="190"/>
                    </a:lnTo>
                    <a:lnTo>
                      <a:pt x="433" y="192"/>
                    </a:lnTo>
                    <a:lnTo>
                      <a:pt x="435" y="196"/>
                    </a:lnTo>
                    <a:lnTo>
                      <a:pt x="435" y="199"/>
                    </a:lnTo>
                    <a:lnTo>
                      <a:pt x="436" y="200"/>
                    </a:lnTo>
                    <a:lnTo>
                      <a:pt x="438" y="203"/>
                    </a:lnTo>
                    <a:lnTo>
                      <a:pt x="439" y="207"/>
                    </a:lnTo>
                    <a:lnTo>
                      <a:pt x="440" y="208"/>
                    </a:lnTo>
                    <a:lnTo>
                      <a:pt x="443" y="211"/>
                    </a:lnTo>
                    <a:lnTo>
                      <a:pt x="444" y="217"/>
                    </a:lnTo>
                    <a:lnTo>
                      <a:pt x="442" y="218"/>
                    </a:lnTo>
                    <a:lnTo>
                      <a:pt x="442" y="219"/>
                    </a:lnTo>
                    <a:lnTo>
                      <a:pt x="443" y="222"/>
                    </a:lnTo>
                    <a:lnTo>
                      <a:pt x="443" y="224"/>
                    </a:lnTo>
                    <a:lnTo>
                      <a:pt x="442" y="225"/>
                    </a:lnTo>
                    <a:lnTo>
                      <a:pt x="439" y="226"/>
                    </a:lnTo>
                    <a:lnTo>
                      <a:pt x="440" y="230"/>
                    </a:lnTo>
                    <a:lnTo>
                      <a:pt x="438" y="232"/>
                    </a:lnTo>
                    <a:lnTo>
                      <a:pt x="431" y="230"/>
                    </a:lnTo>
                    <a:lnTo>
                      <a:pt x="425" y="224"/>
                    </a:lnTo>
                    <a:lnTo>
                      <a:pt x="424" y="224"/>
                    </a:lnTo>
                    <a:lnTo>
                      <a:pt x="418" y="222"/>
                    </a:lnTo>
                    <a:lnTo>
                      <a:pt x="410" y="221"/>
                    </a:lnTo>
                    <a:lnTo>
                      <a:pt x="406" y="222"/>
                    </a:lnTo>
                    <a:lnTo>
                      <a:pt x="399" y="221"/>
                    </a:lnTo>
                    <a:lnTo>
                      <a:pt x="392" y="222"/>
                    </a:lnTo>
                    <a:lnTo>
                      <a:pt x="389" y="224"/>
                    </a:lnTo>
                    <a:lnTo>
                      <a:pt x="386" y="222"/>
                    </a:lnTo>
                    <a:lnTo>
                      <a:pt x="384" y="224"/>
                    </a:lnTo>
                    <a:lnTo>
                      <a:pt x="381" y="225"/>
                    </a:lnTo>
                    <a:lnTo>
                      <a:pt x="374" y="224"/>
                    </a:lnTo>
                    <a:lnTo>
                      <a:pt x="368" y="222"/>
                    </a:lnTo>
                    <a:lnTo>
                      <a:pt x="366" y="221"/>
                    </a:lnTo>
                    <a:lnTo>
                      <a:pt x="362" y="221"/>
                    </a:lnTo>
                    <a:lnTo>
                      <a:pt x="360" y="222"/>
                    </a:lnTo>
                    <a:lnTo>
                      <a:pt x="357" y="222"/>
                    </a:lnTo>
                    <a:lnTo>
                      <a:pt x="355" y="221"/>
                    </a:lnTo>
                    <a:lnTo>
                      <a:pt x="353" y="222"/>
                    </a:lnTo>
                    <a:lnTo>
                      <a:pt x="353" y="225"/>
                    </a:lnTo>
                    <a:lnTo>
                      <a:pt x="355" y="228"/>
                    </a:lnTo>
                    <a:lnTo>
                      <a:pt x="355" y="232"/>
                    </a:lnTo>
                    <a:lnTo>
                      <a:pt x="351" y="232"/>
                    </a:lnTo>
                    <a:lnTo>
                      <a:pt x="342" y="232"/>
                    </a:lnTo>
                    <a:lnTo>
                      <a:pt x="333" y="232"/>
                    </a:lnTo>
                    <a:lnTo>
                      <a:pt x="330" y="230"/>
                    </a:lnTo>
                    <a:lnTo>
                      <a:pt x="326" y="229"/>
                    </a:lnTo>
                    <a:lnTo>
                      <a:pt x="323" y="232"/>
                    </a:lnTo>
                    <a:lnTo>
                      <a:pt x="324" y="233"/>
                    </a:lnTo>
                    <a:lnTo>
                      <a:pt x="321" y="236"/>
                    </a:lnTo>
                    <a:lnTo>
                      <a:pt x="321" y="236"/>
                    </a:lnTo>
                    <a:lnTo>
                      <a:pt x="320" y="236"/>
                    </a:lnTo>
                    <a:lnTo>
                      <a:pt x="317" y="240"/>
                    </a:lnTo>
                    <a:lnTo>
                      <a:pt x="315" y="242"/>
                    </a:lnTo>
                    <a:lnTo>
                      <a:pt x="310" y="247"/>
                    </a:lnTo>
                    <a:lnTo>
                      <a:pt x="308" y="251"/>
                    </a:lnTo>
                    <a:lnTo>
                      <a:pt x="306" y="253"/>
                    </a:lnTo>
                    <a:lnTo>
                      <a:pt x="304" y="258"/>
                    </a:lnTo>
                    <a:lnTo>
                      <a:pt x="299" y="262"/>
                    </a:lnTo>
                    <a:lnTo>
                      <a:pt x="298" y="261"/>
                    </a:lnTo>
                    <a:lnTo>
                      <a:pt x="291" y="258"/>
                    </a:lnTo>
                    <a:lnTo>
                      <a:pt x="287" y="258"/>
                    </a:lnTo>
                    <a:lnTo>
                      <a:pt x="283" y="258"/>
                    </a:lnTo>
                    <a:lnTo>
                      <a:pt x="277" y="262"/>
                    </a:lnTo>
                    <a:lnTo>
                      <a:pt x="275" y="262"/>
                    </a:lnTo>
                    <a:lnTo>
                      <a:pt x="269" y="247"/>
                    </a:lnTo>
                    <a:lnTo>
                      <a:pt x="259" y="246"/>
                    </a:lnTo>
                    <a:lnTo>
                      <a:pt x="259" y="226"/>
                    </a:lnTo>
                    <a:lnTo>
                      <a:pt x="254" y="228"/>
                    </a:lnTo>
                    <a:lnTo>
                      <a:pt x="251" y="219"/>
                    </a:lnTo>
                    <a:lnTo>
                      <a:pt x="244" y="215"/>
                    </a:lnTo>
                    <a:lnTo>
                      <a:pt x="222" y="215"/>
                    </a:lnTo>
                    <a:lnTo>
                      <a:pt x="203" y="217"/>
                    </a:lnTo>
                    <a:lnTo>
                      <a:pt x="192" y="210"/>
                    </a:lnTo>
                    <a:lnTo>
                      <a:pt x="183" y="207"/>
                    </a:lnTo>
                    <a:lnTo>
                      <a:pt x="163" y="192"/>
                    </a:lnTo>
                    <a:lnTo>
                      <a:pt x="128" y="199"/>
                    </a:lnTo>
                    <a:lnTo>
                      <a:pt x="139" y="262"/>
                    </a:lnTo>
                    <a:lnTo>
                      <a:pt x="136" y="262"/>
                    </a:lnTo>
                    <a:lnTo>
                      <a:pt x="131" y="264"/>
                    </a:lnTo>
                    <a:lnTo>
                      <a:pt x="123" y="254"/>
                    </a:lnTo>
                    <a:lnTo>
                      <a:pt x="113" y="248"/>
                    </a:lnTo>
                    <a:lnTo>
                      <a:pt x="105" y="247"/>
                    </a:lnTo>
                    <a:lnTo>
                      <a:pt x="98" y="248"/>
                    </a:lnTo>
                    <a:lnTo>
                      <a:pt x="91" y="257"/>
                    </a:lnTo>
                    <a:lnTo>
                      <a:pt x="89" y="253"/>
                    </a:lnTo>
                    <a:lnTo>
                      <a:pt x="89" y="250"/>
                    </a:lnTo>
                    <a:lnTo>
                      <a:pt x="91" y="246"/>
                    </a:lnTo>
                    <a:lnTo>
                      <a:pt x="91" y="243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1" y="240"/>
                    </a:lnTo>
                    <a:lnTo>
                      <a:pt x="88" y="240"/>
                    </a:lnTo>
                    <a:lnTo>
                      <a:pt x="85" y="239"/>
                    </a:lnTo>
                    <a:lnTo>
                      <a:pt x="82" y="239"/>
                    </a:lnTo>
                    <a:lnTo>
                      <a:pt x="81" y="239"/>
                    </a:lnTo>
                    <a:lnTo>
                      <a:pt x="80" y="239"/>
                    </a:lnTo>
                    <a:lnTo>
                      <a:pt x="78" y="236"/>
                    </a:lnTo>
                    <a:lnTo>
                      <a:pt x="78" y="236"/>
                    </a:lnTo>
                    <a:lnTo>
                      <a:pt x="77" y="233"/>
                    </a:lnTo>
                    <a:lnTo>
                      <a:pt x="76" y="233"/>
                    </a:lnTo>
                    <a:lnTo>
                      <a:pt x="74" y="233"/>
                    </a:lnTo>
                    <a:lnTo>
                      <a:pt x="73" y="233"/>
                    </a:lnTo>
                    <a:lnTo>
                      <a:pt x="71" y="233"/>
                    </a:lnTo>
                    <a:lnTo>
                      <a:pt x="71" y="230"/>
                    </a:lnTo>
                    <a:lnTo>
                      <a:pt x="71" y="228"/>
                    </a:lnTo>
                    <a:lnTo>
                      <a:pt x="67" y="224"/>
                    </a:lnTo>
                    <a:lnTo>
                      <a:pt x="67" y="222"/>
                    </a:lnTo>
                    <a:lnTo>
                      <a:pt x="66" y="222"/>
                    </a:lnTo>
                    <a:lnTo>
                      <a:pt x="64" y="218"/>
                    </a:lnTo>
                    <a:lnTo>
                      <a:pt x="63" y="218"/>
                    </a:lnTo>
                    <a:lnTo>
                      <a:pt x="62" y="215"/>
                    </a:lnTo>
                    <a:lnTo>
                      <a:pt x="60" y="215"/>
                    </a:lnTo>
                    <a:lnTo>
                      <a:pt x="58" y="215"/>
                    </a:lnTo>
                    <a:lnTo>
                      <a:pt x="56" y="213"/>
                    </a:lnTo>
                    <a:lnTo>
                      <a:pt x="56" y="211"/>
                    </a:lnTo>
                    <a:lnTo>
                      <a:pt x="58" y="210"/>
                    </a:lnTo>
                    <a:lnTo>
                      <a:pt x="59" y="211"/>
                    </a:lnTo>
                    <a:lnTo>
                      <a:pt x="63" y="210"/>
                    </a:lnTo>
                    <a:lnTo>
                      <a:pt x="63" y="211"/>
                    </a:lnTo>
                    <a:lnTo>
                      <a:pt x="66" y="211"/>
                    </a:lnTo>
                    <a:lnTo>
                      <a:pt x="66" y="211"/>
                    </a:lnTo>
                    <a:lnTo>
                      <a:pt x="67" y="210"/>
                    </a:lnTo>
                    <a:lnTo>
                      <a:pt x="69" y="210"/>
                    </a:lnTo>
                    <a:lnTo>
                      <a:pt x="71" y="211"/>
                    </a:lnTo>
                    <a:lnTo>
                      <a:pt x="71" y="210"/>
                    </a:lnTo>
                    <a:lnTo>
                      <a:pt x="71" y="208"/>
                    </a:lnTo>
                    <a:lnTo>
                      <a:pt x="69" y="208"/>
                    </a:lnTo>
                    <a:lnTo>
                      <a:pt x="67" y="208"/>
                    </a:lnTo>
                    <a:lnTo>
                      <a:pt x="67" y="207"/>
                    </a:lnTo>
                    <a:lnTo>
                      <a:pt x="66" y="203"/>
                    </a:lnTo>
                    <a:lnTo>
                      <a:pt x="64" y="201"/>
                    </a:lnTo>
                    <a:lnTo>
                      <a:pt x="66" y="201"/>
                    </a:lnTo>
                    <a:lnTo>
                      <a:pt x="66" y="199"/>
                    </a:lnTo>
                    <a:lnTo>
                      <a:pt x="66" y="197"/>
                    </a:lnTo>
                    <a:lnTo>
                      <a:pt x="67" y="196"/>
                    </a:lnTo>
                    <a:lnTo>
                      <a:pt x="70" y="196"/>
                    </a:lnTo>
                    <a:lnTo>
                      <a:pt x="73" y="195"/>
                    </a:lnTo>
                    <a:lnTo>
                      <a:pt x="74" y="196"/>
                    </a:lnTo>
                    <a:lnTo>
                      <a:pt x="77" y="195"/>
                    </a:lnTo>
                    <a:lnTo>
                      <a:pt x="80" y="195"/>
                    </a:lnTo>
                    <a:lnTo>
                      <a:pt x="81" y="196"/>
                    </a:lnTo>
                    <a:lnTo>
                      <a:pt x="82" y="195"/>
                    </a:lnTo>
                    <a:lnTo>
                      <a:pt x="84" y="195"/>
                    </a:lnTo>
                    <a:lnTo>
                      <a:pt x="85" y="197"/>
                    </a:lnTo>
                    <a:lnTo>
                      <a:pt x="88" y="197"/>
                    </a:lnTo>
                    <a:lnTo>
                      <a:pt x="91" y="196"/>
                    </a:lnTo>
                    <a:lnTo>
                      <a:pt x="91" y="195"/>
                    </a:lnTo>
                    <a:lnTo>
                      <a:pt x="89" y="195"/>
                    </a:lnTo>
                    <a:lnTo>
                      <a:pt x="87" y="193"/>
                    </a:lnTo>
                    <a:lnTo>
                      <a:pt x="85" y="190"/>
                    </a:lnTo>
                    <a:lnTo>
                      <a:pt x="85" y="186"/>
                    </a:lnTo>
                    <a:lnTo>
                      <a:pt x="87" y="186"/>
                    </a:lnTo>
                    <a:lnTo>
                      <a:pt x="88" y="185"/>
                    </a:lnTo>
                    <a:lnTo>
                      <a:pt x="87" y="183"/>
                    </a:lnTo>
                    <a:lnTo>
                      <a:pt x="87" y="183"/>
                    </a:lnTo>
                    <a:lnTo>
                      <a:pt x="87" y="182"/>
                    </a:lnTo>
                    <a:lnTo>
                      <a:pt x="88" y="179"/>
                    </a:lnTo>
                    <a:lnTo>
                      <a:pt x="88" y="177"/>
                    </a:lnTo>
                    <a:lnTo>
                      <a:pt x="85" y="175"/>
                    </a:lnTo>
                    <a:lnTo>
                      <a:pt x="85" y="174"/>
                    </a:lnTo>
                    <a:lnTo>
                      <a:pt x="87" y="172"/>
                    </a:lnTo>
                    <a:lnTo>
                      <a:pt x="87" y="171"/>
                    </a:lnTo>
                    <a:lnTo>
                      <a:pt x="84" y="171"/>
                    </a:lnTo>
                    <a:lnTo>
                      <a:pt x="84" y="168"/>
                    </a:lnTo>
                    <a:lnTo>
                      <a:pt x="82" y="168"/>
                    </a:lnTo>
                    <a:lnTo>
                      <a:pt x="78" y="167"/>
                    </a:lnTo>
                    <a:lnTo>
                      <a:pt x="77" y="167"/>
                    </a:lnTo>
                    <a:lnTo>
                      <a:pt x="76" y="168"/>
                    </a:lnTo>
                    <a:lnTo>
                      <a:pt x="74" y="168"/>
                    </a:lnTo>
                    <a:lnTo>
                      <a:pt x="73" y="170"/>
                    </a:lnTo>
                    <a:lnTo>
                      <a:pt x="73" y="171"/>
                    </a:lnTo>
                    <a:lnTo>
                      <a:pt x="71" y="171"/>
                    </a:lnTo>
                    <a:lnTo>
                      <a:pt x="70" y="171"/>
                    </a:lnTo>
                    <a:lnTo>
                      <a:pt x="70" y="170"/>
                    </a:lnTo>
                    <a:lnTo>
                      <a:pt x="69" y="170"/>
                    </a:lnTo>
                    <a:lnTo>
                      <a:pt x="67" y="171"/>
                    </a:lnTo>
                    <a:lnTo>
                      <a:pt x="66" y="168"/>
                    </a:lnTo>
                    <a:lnTo>
                      <a:pt x="66" y="167"/>
                    </a:lnTo>
                    <a:lnTo>
                      <a:pt x="66" y="167"/>
                    </a:lnTo>
                    <a:lnTo>
                      <a:pt x="64" y="167"/>
                    </a:lnTo>
                    <a:lnTo>
                      <a:pt x="63" y="167"/>
                    </a:lnTo>
                    <a:lnTo>
                      <a:pt x="62" y="167"/>
                    </a:lnTo>
                    <a:lnTo>
                      <a:pt x="58" y="167"/>
                    </a:lnTo>
                    <a:lnTo>
                      <a:pt x="56" y="168"/>
                    </a:lnTo>
                    <a:lnTo>
                      <a:pt x="56" y="170"/>
                    </a:lnTo>
                    <a:lnTo>
                      <a:pt x="55" y="171"/>
                    </a:lnTo>
                    <a:lnTo>
                      <a:pt x="53" y="170"/>
                    </a:lnTo>
                    <a:lnTo>
                      <a:pt x="53" y="170"/>
                    </a:lnTo>
                    <a:lnTo>
                      <a:pt x="51" y="172"/>
                    </a:lnTo>
                    <a:lnTo>
                      <a:pt x="49" y="171"/>
                    </a:lnTo>
                    <a:lnTo>
                      <a:pt x="49" y="174"/>
                    </a:lnTo>
                    <a:lnTo>
                      <a:pt x="47" y="175"/>
                    </a:lnTo>
                    <a:lnTo>
                      <a:pt x="45" y="175"/>
                    </a:lnTo>
                    <a:lnTo>
                      <a:pt x="45" y="177"/>
                    </a:lnTo>
                    <a:lnTo>
                      <a:pt x="44" y="178"/>
                    </a:lnTo>
                    <a:lnTo>
                      <a:pt x="42" y="177"/>
                    </a:lnTo>
                    <a:lnTo>
                      <a:pt x="42" y="177"/>
                    </a:lnTo>
                    <a:lnTo>
                      <a:pt x="41" y="178"/>
                    </a:lnTo>
                    <a:lnTo>
                      <a:pt x="40" y="178"/>
                    </a:lnTo>
                    <a:lnTo>
                      <a:pt x="38" y="177"/>
                    </a:lnTo>
                    <a:lnTo>
                      <a:pt x="38" y="177"/>
                    </a:lnTo>
                    <a:lnTo>
                      <a:pt x="37" y="177"/>
                    </a:lnTo>
                    <a:lnTo>
                      <a:pt x="34" y="174"/>
                    </a:lnTo>
                    <a:lnTo>
                      <a:pt x="31" y="175"/>
                    </a:lnTo>
                    <a:lnTo>
                      <a:pt x="26" y="172"/>
                    </a:lnTo>
                    <a:lnTo>
                      <a:pt x="26" y="170"/>
                    </a:lnTo>
                    <a:lnTo>
                      <a:pt x="31" y="170"/>
                    </a:lnTo>
                    <a:lnTo>
                      <a:pt x="26" y="161"/>
                    </a:lnTo>
                    <a:lnTo>
                      <a:pt x="20" y="156"/>
                    </a:lnTo>
                    <a:lnTo>
                      <a:pt x="12" y="153"/>
                    </a:lnTo>
                    <a:lnTo>
                      <a:pt x="11" y="154"/>
                    </a:lnTo>
                    <a:lnTo>
                      <a:pt x="6" y="152"/>
                    </a:lnTo>
                    <a:lnTo>
                      <a:pt x="6" y="149"/>
                    </a:lnTo>
                    <a:lnTo>
                      <a:pt x="5" y="146"/>
                    </a:lnTo>
                    <a:lnTo>
                      <a:pt x="0" y="143"/>
                    </a:lnTo>
                    <a:lnTo>
                      <a:pt x="1" y="139"/>
                    </a:lnTo>
                    <a:lnTo>
                      <a:pt x="2" y="131"/>
                    </a:lnTo>
                    <a:lnTo>
                      <a:pt x="1" y="128"/>
                    </a:lnTo>
                    <a:lnTo>
                      <a:pt x="0" y="123"/>
                    </a:lnTo>
                    <a:lnTo>
                      <a:pt x="2" y="121"/>
                    </a:lnTo>
                    <a:lnTo>
                      <a:pt x="5" y="117"/>
                    </a:lnTo>
                    <a:lnTo>
                      <a:pt x="5" y="113"/>
                    </a:lnTo>
                    <a:lnTo>
                      <a:pt x="8" y="110"/>
                    </a:lnTo>
                    <a:lnTo>
                      <a:pt x="15" y="117"/>
                    </a:lnTo>
                    <a:lnTo>
                      <a:pt x="16" y="120"/>
                    </a:lnTo>
                    <a:lnTo>
                      <a:pt x="19" y="123"/>
                    </a:lnTo>
                    <a:lnTo>
                      <a:pt x="23" y="121"/>
                    </a:lnTo>
                    <a:lnTo>
                      <a:pt x="23" y="117"/>
                    </a:lnTo>
                    <a:lnTo>
                      <a:pt x="24" y="116"/>
                    </a:lnTo>
                    <a:lnTo>
                      <a:pt x="22" y="106"/>
                    </a:lnTo>
                    <a:lnTo>
                      <a:pt x="26" y="105"/>
                    </a:lnTo>
                    <a:lnTo>
                      <a:pt x="30" y="105"/>
                    </a:lnTo>
                    <a:lnTo>
                      <a:pt x="30" y="102"/>
                    </a:lnTo>
                    <a:lnTo>
                      <a:pt x="29" y="99"/>
                    </a:lnTo>
                    <a:lnTo>
                      <a:pt x="29" y="96"/>
                    </a:lnTo>
                    <a:lnTo>
                      <a:pt x="33" y="94"/>
                    </a:lnTo>
                    <a:lnTo>
                      <a:pt x="34" y="94"/>
                    </a:lnTo>
                    <a:lnTo>
                      <a:pt x="35" y="91"/>
                    </a:lnTo>
                    <a:lnTo>
                      <a:pt x="38" y="89"/>
                    </a:lnTo>
                    <a:lnTo>
                      <a:pt x="41" y="89"/>
                    </a:lnTo>
                    <a:lnTo>
                      <a:pt x="41" y="88"/>
                    </a:lnTo>
                    <a:lnTo>
                      <a:pt x="41" y="85"/>
                    </a:lnTo>
                    <a:lnTo>
                      <a:pt x="41" y="84"/>
                    </a:lnTo>
                    <a:lnTo>
                      <a:pt x="45" y="85"/>
                    </a:lnTo>
                    <a:lnTo>
                      <a:pt x="48" y="87"/>
                    </a:lnTo>
                    <a:lnTo>
                      <a:pt x="48" y="88"/>
                    </a:lnTo>
                    <a:lnTo>
                      <a:pt x="47" y="91"/>
                    </a:lnTo>
                    <a:lnTo>
                      <a:pt x="48" y="92"/>
                    </a:lnTo>
                    <a:lnTo>
                      <a:pt x="49" y="91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2" y="89"/>
                    </a:lnTo>
                    <a:lnTo>
                      <a:pt x="53" y="88"/>
                    </a:lnTo>
                    <a:lnTo>
                      <a:pt x="55" y="87"/>
                    </a:lnTo>
                    <a:lnTo>
                      <a:pt x="58" y="87"/>
                    </a:lnTo>
                    <a:lnTo>
                      <a:pt x="60" y="84"/>
                    </a:lnTo>
                    <a:lnTo>
                      <a:pt x="62" y="84"/>
                    </a:lnTo>
                    <a:lnTo>
                      <a:pt x="63" y="88"/>
                    </a:lnTo>
                    <a:lnTo>
                      <a:pt x="67" y="89"/>
                    </a:lnTo>
                    <a:lnTo>
                      <a:pt x="71" y="88"/>
                    </a:lnTo>
                    <a:lnTo>
                      <a:pt x="74" y="88"/>
                    </a:lnTo>
                    <a:lnTo>
                      <a:pt x="76" y="91"/>
                    </a:lnTo>
                    <a:lnTo>
                      <a:pt x="77" y="91"/>
                    </a:lnTo>
                    <a:lnTo>
                      <a:pt x="80" y="94"/>
                    </a:lnTo>
                    <a:lnTo>
                      <a:pt x="82" y="94"/>
                    </a:lnTo>
                    <a:lnTo>
                      <a:pt x="84" y="96"/>
                    </a:lnTo>
                    <a:lnTo>
                      <a:pt x="88" y="99"/>
                    </a:lnTo>
                    <a:lnTo>
                      <a:pt x="89" y="99"/>
                    </a:lnTo>
                    <a:lnTo>
                      <a:pt x="91" y="102"/>
                    </a:lnTo>
                    <a:lnTo>
                      <a:pt x="91" y="105"/>
                    </a:lnTo>
                    <a:lnTo>
                      <a:pt x="92" y="105"/>
                    </a:lnTo>
                    <a:lnTo>
                      <a:pt x="95" y="102"/>
                    </a:lnTo>
                    <a:lnTo>
                      <a:pt x="93" y="99"/>
                    </a:lnTo>
                    <a:lnTo>
                      <a:pt x="96" y="98"/>
                    </a:lnTo>
                    <a:lnTo>
                      <a:pt x="99" y="101"/>
                    </a:lnTo>
                    <a:lnTo>
                      <a:pt x="103" y="101"/>
                    </a:lnTo>
                    <a:lnTo>
                      <a:pt x="105" y="103"/>
                    </a:lnTo>
                    <a:lnTo>
                      <a:pt x="107" y="105"/>
                    </a:lnTo>
                    <a:lnTo>
                      <a:pt x="110" y="102"/>
                    </a:lnTo>
                    <a:lnTo>
                      <a:pt x="110" y="96"/>
                    </a:lnTo>
                    <a:lnTo>
                      <a:pt x="113" y="96"/>
                    </a:lnTo>
                    <a:lnTo>
                      <a:pt x="113" y="94"/>
                    </a:lnTo>
                    <a:lnTo>
                      <a:pt x="116" y="94"/>
                    </a:lnTo>
                    <a:lnTo>
                      <a:pt x="117" y="95"/>
                    </a:lnTo>
                    <a:lnTo>
                      <a:pt x="118" y="94"/>
                    </a:lnTo>
                    <a:lnTo>
                      <a:pt x="121" y="92"/>
                    </a:lnTo>
                    <a:lnTo>
                      <a:pt x="125" y="96"/>
                    </a:lnTo>
                    <a:lnTo>
                      <a:pt x="125" y="98"/>
                    </a:lnTo>
                    <a:lnTo>
                      <a:pt x="129" y="98"/>
                    </a:lnTo>
                    <a:lnTo>
                      <a:pt x="129" y="94"/>
                    </a:lnTo>
                    <a:lnTo>
                      <a:pt x="131" y="94"/>
                    </a:lnTo>
                    <a:lnTo>
                      <a:pt x="134" y="94"/>
                    </a:lnTo>
                    <a:lnTo>
                      <a:pt x="135" y="92"/>
                    </a:lnTo>
                    <a:lnTo>
                      <a:pt x="139" y="94"/>
                    </a:lnTo>
                    <a:lnTo>
                      <a:pt x="140" y="95"/>
                    </a:lnTo>
                    <a:lnTo>
                      <a:pt x="140" y="96"/>
                    </a:lnTo>
                    <a:lnTo>
                      <a:pt x="138" y="98"/>
                    </a:lnTo>
                    <a:lnTo>
                      <a:pt x="140" y="101"/>
                    </a:lnTo>
                    <a:lnTo>
                      <a:pt x="143" y="101"/>
                    </a:lnTo>
                    <a:lnTo>
                      <a:pt x="143" y="101"/>
                    </a:lnTo>
                    <a:lnTo>
                      <a:pt x="146" y="102"/>
                    </a:lnTo>
                    <a:lnTo>
                      <a:pt x="150" y="102"/>
                    </a:lnTo>
                    <a:lnTo>
                      <a:pt x="154" y="103"/>
                    </a:lnTo>
                    <a:lnTo>
                      <a:pt x="157" y="103"/>
                    </a:lnTo>
                    <a:lnTo>
                      <a:pt x="158" y="101"/>
                    </a:lnTo>
                    <a:lnTo>
                      <a:pt x="158" y="98"/>
                    </a:lnTo>
                    <a:lnTo>
                      <a:pt x="160" y="96"/>
                    </a:lnTo>
                    <a:lnTo>
                      <a:pt x="164" y="99"/>
                    </a:lnTo>
                    <a:lnTo>
                      <a:pt x="168" y="99"/>
                    </a:lnTo>
                    <a:lnTo>
                      <a:pt x="172" y="98"/>
                    </a:lnTo>
                    <a:lnTo>
                      <a:pt x="174" y="96"/>
                    </a:lnTo>
                    <a:lnTo>
                      <a:pt x="174" y="85"/>
                    </a:lnTo>
                    <a:lnTo>
                      <a:pt x="172" y="84"/>
                    </a:lnTo>
                    <a:lnTo>
                      <a:pt x="168" y="84"/>
                    </a:lnTo>
                    <a:lnTo>
                      <a:pt x="165" y="83"/>
                    </a:lnTo>
                    <a:lnTo>
                      <a:pt x="165" y="81"/>
                    </a:lnTo>
                    <a:lnTo>
                      <a:pt x="163" y="80"/>
                    </a:lnTo>
                    <a:lnTo>
                      <a:pt x="160" y="78"/>
                    </a:lnTo>
                    <a:lnTo>
                      <a:pt x="157" y="78"/>
                    </a:lnTo>
                    <a:lnTo>
                      <a:pt x="157" y="77"/>
                    </a:lnTo>
                    <a:lnTo>
                      <a:pt x="156" y="76"/>
                    </a:lnTo>
                    <a:lnTo>
                      <a:pt x="157" y="74"/>
                    </a:lnTo>
                    <a:lnTo>
                      <a:pt x="158" y="74"/>
                    </a:lnTo>
                    <a:lnTo>
                      <a:pt x="160" y="72"/>
                    </a:lnTo>
                    <a:lnTo>
                      <a:pt x="161" y="69"/>
                    </a:lnTo>
                    <a:lnTo>
                      <a:pt x="161" y="66"/>
                    </a:lnTo>
                    <a:lnTo>
                      <a:pt x="158" y="65"/>
                    </a:lnTo>
                    <a:lnTo>
                      <a:pt x="158" y="62"/>
                    </a:lnTo>
                    <a:lnTo>
                      <a:pt x="161" y="58"/>
                    </a:lnTo>
                    <a:lnTo>
                      <a:pt x="164" y="55"/>
                    </a:lnTo>
                    <a:lnTo>
                      <a:pt x="169" y="55"/>
                    </a:lnTo>
                    <a:lnTo>
                      <a:pt x="172" y="55"/>
                    </a:lnTo>
                    <a:lnTo>
                      <a:pt x="174" y="55"/>
                    </a:lnTo>
                    <a:lnTo>
                      <a:pt x="174" y="52"/>
                    </a:lnTo>
                    <a:lnTo>
                      <a:pt x="171" y="51"/>
                    </a:lnTo>
                    <a:lnTo>
                      <a:pt x="169" y="49"/>
                    </a:lnTo>
                    <a:lnTo>
                      <a:pt x="167" y="49"/>
                    </a:lnTo>
                    <a:lnTo>
                      <a:pt x="165" y="51"/>
                    </a:lnTo>
                    <a:lnTo>
                      <a:pt x="163" y="49"/>
                    </a:lnTo>
                    <a:lnTo>
                      <a:pt x="160" y="49"/>
                    </a:lnTo>
                    <a:lnTo>
                      <a:pt x="158" y="47"/>
                    </a:lnTo>
                    <a:lnTo>
                      <a:pt x="160" y="47"/>
                    </a:lnTo>
                    <a:lnTo>
                      <a:pt x="164" y="47"/>
                    </a:lnTo>
                    <a:lnTo>
                      <a:pt x="163" y="44"/>
                    </a:lnTo>
                    <a:lnTo>
                      <a:pt x="160" y="44"/>
                    </a:lnTo>
                    <a:lnTo>
                      <a:pt x="157" y="42"/>
                    </a:lnTo>
                    <a:lnTo>
                      <a:pt x="158" y="41"/>
                    </a:lnTo>
                    <a:lnTo>
                      <a:pt x="157" y="38"/>
                    </a:lnTo>
                    <a:lnTo>
                      <a:pt x="157" y="38"/>
                    </a:lnTo>
                    <a:lnTo>
                      <a:pt x="161" y="37"/>
                    </a:lnTo>
                    <a:lnTo>
                      <a:pt x="163" y="36"/>
                    </a:lnTo>
                    <a:lnTo>
                      <a:pt x="164" y="36"/>
                    </a:lnTo>
                    <a:lnTo>
                      <a:pt x="165" y="37"/>
                    </a:lnTo>
                    <a:lnTo>
                      <a:pt x="168" y="37"/>
                    </a:lnTo>
                    <a:lnTo>
                      <a:pt x="169" y="38"/>
                    </a:lnTo>
                    <a:lnTo>
                      <a:pt x="171" y="37"/>
                    </a:lnTo>
                    <a:lnTo>
                      <a:pt x="171" y="36"/>
                    </a:lnTo>
                    <a:lnTo>
                      <a:pt x="174" y="34"/>
                    </a:lnTo>
                    <a:lnTo>
                      <a:pt x="176" y="34"/>
                    </a:lnTo>
                    <a:lnTo>
                      <a:pt x="178" y="37"/>
                    </a:lnTo>
                    <a:lnTo>
                      <a:pt x="179" y="36"/>
                    </a:lnTo>
                    <a:lnTo>
                      <a:pt x="179" y="33"/>
                    </a:lnTo>
                    <a:lnTo>
                      <a:pt x="183" y="31"/>
                    </a:lnTo>
                    <a:lnTo>
                      <a:pt x="186" y="31"/>
                    </a:lnTo>
                    <a:lnTo>
                      <a:pt x="190" y="30"/>
                    </a:lnTo>
                    <a:lnTo>
                      <a:pt x="193" y="30"/>
                    </a:lnTo>
                    <a:lnTo>
                      <a:pt x="194" y="29"/>
                    </a:lnTo>
                    <a:lnTo>
                      <a:pt x="197" y="26"/>
                    </a:lnTo>
                    <a:lnTo>
                      <a:pt x="201" y="26"/>
                    </a:lnTo>
                    <a:lnTo>
                      <a:pt x="203" y="25"/>
                    </a:lnTo>
                    <a:lnTo>
                      <a:pt x="205" y="25"/>
                    </a:lnTo>
                    <a:lnTo>
                      <a:pt x="207" y="26"/>
                    </a:lnTo>
                    <a:lnTo>
                      <a:pt x="208" y="25"/>
                    </a:lnTo>
                    <a:lnTo>
                      <a:pt x="208" y="22"/>
                    </a:lnTo>
                    <a:lnTo>
                      <a:pt x="210" y="20"/>
                    </a:lnTo>
                    <a:lnTo>
                      <a:pt x="212" y="20"/>
                    </a:lnTo>
                    <a:lnTo>
                      <a:pt x="212" y="19"/>
                    </a:lnTo>
                    <a:lnTo>
                      <a:pt x="214" y="18"/>
                    </a:lnTo>
                    <a:lnTo>
                      <a:pt x="215" y="19"/>
                    </a:lnTo>
                    <a:lnTo>
                      <a:pt x="218" y="19"/>
                    </a:lnTo>
                    <a:lnTo>
                      <a:pt x="219" y="18"/>
                    </a:lnTo>
                    <a:lnTo>
                      <a:pt x="223" y="16"/>
                    </a:lnTo>
                    <a:lnTo>
                      <a:pt x="229" y="12"/>
                    </a:lnTo>
                    <a:lnTo>
                      <a:pt x="230" y="12"/>
                    </a:lnTo>
                    <a:lnTo>
                      <a:pt x="230" y="12"/>
                    </a:lnTo>
                    <a:lnTo>
                      <a:pt x="234" y="11"/>
                    </a:lnTo>
                    <a:lnTo>
                      <a:pt x="236" y="9"/>
                    </a:lnTo>
                    <a:lnTo>
                      <a:pt x="237" y="9"/>
                    </a:lnTo>
                    <a:lnTo>
                      <a:pt x="241" y="8"/>
                    </a:lnTo>
                    <a:lnTo>
                      <a:pt x="241" y="7"/>
                    </a:lnTo>
                    <a:lnTo>
                      <a:pt x="240" y="5"/>
                    </a:lnTo>
                    <a:lnTo>
                      <a:pt x="241" y="4"/>
                    </a:lnTo>
                    <a:lnTo>
                      <a:pt x="244" y="4"/>
                    </a:lnTo>
                    <a:lnTo>
                      <a:pt x="245" y="1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7" name="Freeform 318"/>
              <p:cNvSpPr>
                <a:spLocks/>
              </p:cNvSpPr>
              <p:nvPr/>
            </p:nvSpPr>
            <p:spPr bwMode="auto">
              <a:xfrm>
                <a:off x="5410162" y="3037196"/>
                <a:ext cx="315707" cy="198613"/>
              </a:xfrm>
              <a:custGeom>
                <a:avLst/>
                <a:gdLst>
                  <a:gd name="T0" fmla="*/ 55 w 213"/>
                  <a:gd name="T1" fmla="*/ 15 h 134"/>
                  <a:gd name="T2" fmla="*/ 75 w 213"/>
                  <a:gd name="T3" fmla="*/ 25 h 134"/>
                  <a:gd name="T4" fmla="*/ 116 w 213"/>
                  <a:gd name="T5" fmla="*/ 23 h 134"/>
                  <a:gd name="T6" fmla="*/ 126 w 213"/>
                  <a:gd name="T7" fmla="*/ 36 h 134"/>
                  <a:gd name="T8" fmla="*/ 131 w 213"/>
                  <a:gd name="T9" fmla="*/ 54 h 134"/>
                  <a:gd name="T10" fmla="*/ 147 w 213"/>
                  <a:gd name="T11" fmla="*/ 70 h 134"/>
                  <a:gd name="T12" fmla="*/ 155 w 213"/>
                  <a:gd name="T13" fmla="*/ 66 h 134"/>
                  <a:gd name="T14" fmla="*/ 163 w 213"/>
                  <a:gd name="T15" fmla="*/ 66 h 134"/>
                  <a:gd name="T16" fmla="*/ 171 w 213"/>
                  <a:gd name="T17" fmla="*/ 70 h 134"/>
                  <a:gd name="T18" fmla="*/ 178 w 213"/>
                  <a:gd name="T19" fmla="*/ 61 h 134"/>
                  <a:gd name="T20" fmla="*/ 182 w 213"/>
                  <a:gd name="T21" fmla="*/ 55 h 134"/>
                  <a:gd name="T22" fmla="*/ 189 w 213"/>
                  <a:gd name="T23" fmla="*/ 48 h 134"/>
                  <a:gd name="T24" fmla="*/ 195 w 213"/>
                  <a:gd name="T25" fmla="*/ 45 h 134"/>
                  <a:gd name="T26" fmla="*/ 191 w 213"/>
                  <a:gd name="T27" fmla="*/ 54 h 134"/>
                  <a:gd name="T28" fmla="*/ 191 w 213"/>
                  <a:gd name="T29" fmla="*/ 59 h 134"/>
                  <a:gd name="T30" fmla="*/ 199 w 213"/>
                  <a:gd name="T31" fmla="*/ 63 h 134"/>
                  <a:gd name="T32" fmla="*/ 203 w 213"/>
                  <a:gd name="T33" fmla="*/ 62 h 134"/>
                  <a:gd name="T34" fmla="*/ 206 w 213"/>
                  <a:gd name="T35" fmla="*/ 58 h 134"/>
                  <a:gd name="T36" fmla="*/ 213 w 213"/>
                  <a:gd name="T37" fmla="*/ 66 h 134"/>
                  <a:gd name="T38" fmla="*/ 205 w 213"/>
                  <a:gd name="T39" fmla="*/ 70 h 134"/>
                  <a:gd name="T40" fmla="*/ 198 w 213"/>
                  <a:gd name="T41" fmla="*/ 69 h 134"/>
                  <a:gd name="T42" fmla="*/ 191 w 213"/>
                  <a:gd name="T43" fmla="*/ 70 h 134"/>
                  <a:gd name="T44" fmla="*/ 184 w 213"/>
                  <a:gd name="T45" fmla="*/ 73 h 134"/>
                  <a:gd name="T46" fmla="*/ 181 w 213"/>
                  <a:gd name="T47" fmla="*/ 77 h 134"/>
                  <a:gd name="T48" fmla="*/ 184 w 213"/>
                  <a:gd name="T49" fmla="*/ 81 h 134"/>
                  <a:gd name="T50" fmla="*/ 174 w 213"/>
                  <a:gd name="T51" fmla="*/ 85 h 134"/>
                  <a:gd name="T52" fmla="*/ 177 w 213"/>
                  <a:gd name="T53" fmla="*/ 88 h 134"/>
                  <a:gd name="T54" fmla="*/ 171 w 213"/>
                  <a:gd name="T55" fmla="*/ 92 h 134"/>
                  <a:gd name="T56" fmla="*/ 163 w 213"/>
                  <a:gd name="T57" fmla="*/ 92 h 134"/>
                  <a:gd name="T58" fmla="*/ 160 w 213"/>
                  <a:gd name="T59" fmla="*/ 99 h 134"/>
                  <a:gd name="T60" fmla="*/ 166 w 213"/>
                  <a:gd name="T61" fmla="*/ 102 h 134"/>
                  <a:gd name="T62" fmla="*/ 170 w 213"/>
                  <a:gd name="T63" fmla="*/ 105 h 134"/>
                  <a:gd name="T64" fmla="*/ 170 w 213"/>
                  <a:gd name="T65" fmla="*/ 112 h 134"/>
                  <a:gd name="T66" fmla="*/ 173 w 213"/>
                  <a:gd name="T67" fmla="*/ 116 h 134"/>
                  <a:gd name="T68" fmla="*/ 169 w 213"/>
                  <a:gd name="T69" fmla="*/ 124 h 134"/>
                  <a:gd name="T70" fmla="*/ 167 w 213"/>
                  <a:gd name="T71" fmla="*/ 131 h 134"/>
                  <a:gd name="T72" fmla="*/ 163 w 213"/>
                  <a:gd name="T73" fmla="*/ 134 h 134"/>
                  <a:gd name="T74" fmla="*/ 159 w 213"/>
                  <a:gd name="T75" fmla="*/ 131 h 134"/>
                  <a:gd name="T76" fmla="*/ 152 w 213"/>
                  <a:gd name="T77" fmla="*/ 130 h 134"/>
                  <a:gd name="T78" fmla="*/ 152 w 213"/>
                  <a:gd name="T79" fmla="*/ 121 h 134"/>
                  <a:gd name="T80" fmla="*/ 145 w 213"/>
                  <a:gd name="T81" fmla="*/ 119 h 134"/>
                  <a:gd name="T82" fmla="*/ 137 w 213"/>
                  <a:gd name="T83" fmla="*/ 115 h 134"/>
                  <a:gd name="T84" fmla="*/ 117 w 213"/>
                  <a:gd name="T85" fmla="*/ 105 h 134"/>
                  <a:gd name="T86" fmla="*/ 100 w 213"/>
                  <a:gd name="T87" fmla="*/ 92 h 134"/>
                  <a:gd name="T88" fmla="*/ 93 w 213"/>
                  <a:gd name="T89" fmla="*/ 85 h 134"/>
                  <a:gd name="T90" fmla="*/ 88 w 213"/>
                  <a:gd name="T91" fmla="*/ 80 h 134"/>
                  <a:gd name="T92" fmla="*/ 80 w 213"/>
                  <a:gd name="T93" fmla="*/ 68 h 134"/>
                  <a:gd name="T94" fmla="*/ 76 w 213"/>
                  <a:gd name="T95" fmla="*/ 69 h 134"/>
                  <a:gd name="T96" fmla="*/ 58 w 213"/>
                  <a:gd name="T97" fmla="*/ 59 h 134"/>
                  <a:gd name="T98" fmla="*/ 50 w 213"/>
                  <a:gd name="T99" fmla="*/ 52 h 134"/>
                  <a:gd name="T100" fmla="*/ 35 w 213"/>
                  <a:gd name="T101" fmla="*/ 47 h 134"/>
                  <a:gd name="T102" fmla="*/ 36 w 213"/>
                  <a:gd name="T103" fmla="*/ 51 h 134"/>
                  <a:gd name="T104" fmla="*/ 29 w 213"/>
                  <a:gd name="T105" fmla="*/ 51 h 134"/>
                  <a:gd name="T106" fmla="*/ 24 w 213"/>
                  <a:gd name="T107" fmla="*/ 55 h 134"/>
                  <a:gd name="T108" fmla="*/ 21 w 213"/>
                  <a:gd name="T109" fmla="*/ 65 h 134"/>
                  <a:gd name="T110" fmla="*/ 22 w 213"/>
                  <a:gd name="T111" fmla="*/ 70 h 134"/>
                  <a:gd name="T112" fmla="*/ 11 w 213"/>
                  <a:gd name="T113" fmla="*/ 70 h 134"/>
                  <a:gd name="T114" fmla="*/ 35 w 213"/>
                  <a:gd name="T11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3" h="134">
                    <a:moveTo>
                      <a:pt x="35" y="0"/>
                    </a:moveTo>
                    <a:lnTo>
                      <a:pt x="55" y="15"/>
                    </a:lnTo>
                    <a:lnTo>
                      <a:pt x="64" y="18"/>
                    </a:lnTo>
                    <a:lnTo>
                      <a:pt x="75" y="25"/>
                    </a:lnTo>
                    <a:lnTo>
                      <a:pt x="94" y="23"/>
                    </a:lnTo>
                    <a:lnTo>
                      <a:pt x="116" y="23"/>
                    </a:lnTo>
                    <a:lnTo>
                      <a:pt x="123" y="27"/>
                    </a:lnTo>
                    <a:lnTo>
                      <a:pt x="126" y="36"/>
                    </a:lnTo>
                    <a:lnTo>
                      <a:pt x="131" y="34"/>
                    </a:lnTo>
                    <a:lnTo>
                      <a:pt x="131" y="54"/>
                    </a:lnTo>
                    <a:lnTo>
                      <a:pt x="141" y="55"/>
                    </a:lnTo>
                    <a:lnTo>
                      <a:pt x="147" y="70"/>
                    </a:lnTo>
                    <a:lnTo>
                      <a:pt x="149" y="70"/>
                    </a:lnTo>
                    <a:lnTo>
                      <a:pt x="155" y="66"/>
                    </a:lnTo>
                    <a:lnTo>
                      <a:pt x="159" y="66"/>
                    </a:lnTo>
                    <a:lnTo>
                      <a:pt x="163" y="66"/>
                    </a:lnTo>
                    <a:lnTo>
                      <a:pt x="170" y="69"/>
                    </a:lnTo>
                    <a:lnTo>
                      <a:pt x="171" y="70"/>
                    </a:lnTo>
                    <a:lnTo>
                      <a:pt x="176" y="66"/>
                    </a:lnTo>
                    <a:lnTo>
                      <a:pt x="178" y="61"/>
                    </a:lnTo>
                    <a:lnTo>
                      <a:pt x="180" y="59"/>
                    </a:lnTo>
                    <a:lnTo>
                      <a:pt x="182" y="55"/>
                    </a:lnTo>
                    <a:lnTo>
                      <a:pt x="187" y="50"/>
                    </a:lnTo>
                    <a:lnTo>
                      <a:pt x="189" y="48"/>
                    </a:lnTo>
                    <a:lnTo>
                      <a:pt x="192" y="44"/>
                    </a:lnTo>
                    <a:lnTo>
                      <a:pt x="195" y="45"/>
                    </a:lnTo>
                    <a:lnTo>
                      <a:pt x="195" y="48"/>
                    </a:lnTo>
                    <a:lnTo>
                      <a:pt x="191" y="54"/>
                    </a:lnTo>
                    <a:lnTo>
                      <a:pt x="188" y="58"/>
                    </a:lnTo>
                    <a:lnTo>
                      <a:pt x="191" y="59"/>
                    </a:lnTo>
                    <a:lnTo>
                      <a:pt x="196" y="61"/>
                    </a:lnTo>
                    <a:lnTo>
                      <a:pt x="199" y="63"/>
                    </a:lnTo>
                    <a:lnTo>
                      <a:pt x="202" y="63"/>
                    </a:lnTo>
                    <a:lnTo>
                      <a:pt x="203" y="62"/>
                    </a:lnTo>
                    <a:lnTo>
                      <a:pt x="205" y="58"/>
                    </a:lnTo>
                    <a:lnTo>
                      <a:pt x="206" y="58"/>
                    </a:lnTo>
                    <a:lnTo>
                      <a:pt x="213" y="63"/>
                    </a:lnTo>
                    <a:lnTo>
                      <a:pt x="213" y="66"/>
                    </a:lnTo>
                    <a:lnTo>
                      <a:pt x="209" y="70"/>
                    </a:lnTo>
                    <a:lnTo>
                      <a:pt x="205" y="70"/>
                    </a:lnTo>
                    <a:lnTo>
                      <a:pt x="198" y="70"/>
                    </a:lnTo>
                    <a:lnTo>
                      <a:pt x="198" y="69"/>
                    </a:lnTo>
                    <a:lnTo>
                      <a:pt x="195" y="66"/>
                    </a:lnTo>
                    <a:lnTo>
                      <a:pt x="191" y="70"/>
                    </a:lnTo>
                    <a:lnTo>
                      <a:pt x="188" y="70"/>
                    </a:lnTo>
                    <a:lnTo>
                      <a:pt x="184" y="73"/>
                    </a:lnTo>
                    <a:lnTo>
                      <a:pt x="181" y="74"/>
                    </a:lnTo>
                    <a:lnTo>
                      <a:pt x="181" y="77"/>
                    </a:lnTo>
                    <a:lnTo>
                      <a:pt x="185" y="79"/>
                    </a:lnTo>
                    <a:lnTo>
                      <a:pt x="184" y="81"/>
                    </a:lnTo>
                    <a:lnTo>
                      <a:pt x="180" y="84"/>
                    </a:lnTo>
                    <a:lnTo>
                      <a:pt x="174" y="85"/>
                    </a:lnTo>
                    <a:lnTo>
                      <a:pt x="176" y="85"/>
                    </a:lnTo>
                    <a:lnTo>
                      <a:pt x="177" y="88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69" y="94"/>
                    </a:lnTo>
                    <a:lnTo>
                      <a:pt x="163" y="92"/>
                    </a:lnTo>
                    <a:lnTo>
                      <a:pt x="160" y="95"/>
                    </a:lnTo>
                    <a:lnTo>
                      <a:pt x="160" y="99"/>
                    </a:lnTo>
                    <a:lnTo>
                      <a:pt x="163" y="103"/>
                    </a:lnTo>
                    <a:lnTo>
                      <a:pt x="166" y="102"/>
                    </a:lnTo>
                    <a:lnTo>
                      <a:pt x="169" y="102"/>
                    </a:lnTo>
                    <a:lnTo>
                      <a:pt x="170" y="105"/>
                    </a:lnTo>
                    <a:lnTo>
                      <a:pt x="169" y="108"/>
                    </a:lnTo>
                    <a:lnTo>
                      <a:pt x="170" y="112"/>
                    </a:lnTo>
                    <a:lnTo>
                      <a:pt x="173" y="113"/>
                    </a:lnTo>
                    <a:lnTo>
                      <a:pt x="173" y="116"/>
                    </a:lnTo>
                    <a:lnTo>
                      <a:pt x="171" y="119"/>
                    </a:lnTo>
                    <a:lnTo>
                      <a:pt x="169" y="124"/>
                    </a:lnTo>
                    <a:lnTo>
                      <a:pt x="169" y="132"/>
                    </a:lnTo>
                    <a:lnTo>
                      <a:pt x="167" y="131"/>
                    </a:lnTo>
                    <a:lnTo>
                      <a:pt x="164" y="131"/>
                    </a:lnTo>
                    <a:lnTo>
                      <a:pt x="163" y="134"/>
                    </a:lnTo>
                    <a:lnTo>
                      <a:pt x="160" y="132"/>
                    </a:lnTo>
                    <a:lnTo>
                      <a:pt x="159" y="131"/>
                    </a:lnTo>
                    <a:lnTo>
                      <a:pt x="156" y="130"/>
                    </a:lnTo>
                    <a:lnTo>
                      <a:pt x="152" y="130"/>
                    </a:lnTo>
                    <a:lnTo>
                      <a:pt x="152" y="124"/>
                    </a:lnTo>
                    <a:lnTo>
                      <a:pt x="152" y="121"/>
                    </a:lnTo>
                    <a:lnTo>
                      <a:pt x="147" y="117"/>
                    </a:lnTo>
                    <a:lnTo>
                      <a:pt x="145" y="119"/>
                    </a:lnTo>
                    <a:lnTo>
                      <a:pt x="144" y="116"/>
                    </a:lnTo>
                    <a:lnTo>
                      <a:pt x="137" y="115"/>
                    </a:lnTo>
                    <a:lnTo>
                      <a:pt x="127" y="109"/>
                    </a:lnTo>
                    <a:lnTo>
                      <a:pt x="117" y="105"/>
                    </a:lnTo>
                    <a:lnTo>
                      <a:pt x="109" y="98"/>
                    </a:lnTo>
                    <a:lnTo>
                      <a:pt x="100" y="92"/>
                    </a:lnTo>
                    <a:lnTo>
                      <a:pt x="95" y="91"/>
                    </a:lnTo>
                    <a:lnTo>
                      <a:pt x="93" y="85"/>
                    </a:lnTo>
                    <a:lnTo>
                      <a:pt x="91" y="81"/>
                    </a:lnTo>
                    <a:lnTo>
                      <a:pt x="88" y="80"/>
                    </a:lnTo>
                    <a:lnTo>
                      <a:pt x="86" y="72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76" y="69"/>
                    </a:lnTo>
                    <a:lnTo>
                      <a:pt x="68" y="65"/>
                    </a:lnTo>
                    <a:lnTo>
                      <a:pt x="58" y="59"/>
                    </a:lnTo>
                    <a:lnTo>
                      <a:pt x="58" y="56"/>
                    </a:lnTo>
                    <a:lnTo>
                      <a:pt x="50" y="52"/>
                    </a:lnTo>
                    <a:lnTo>
                      <a:pt x="40" y="47"/>
                    </a:lnTo>
                    <a:lnTo>
                      <a:pt x="35" y="47"/>
                    </a:lnTo>
                    <a:lnTo>
                      <a:pt x="37" y="50"/>
                    </a:lnTo>
                    <a:lnTo>
                      <a:pt x="36" y="51"/>
                    </a:lnTo>
                    <a:lnTo>
                      <a:pt x="32" y="50"/>
                    </a:lnTo>
                    <a:lnTo>
                      <a:pt x="29" y="51"/>
                    </a:lnTo>
                    <a:lnTo>
                      <a:pt x="28" y="54"/>
                    </a:lnTo>
                    <a:lnTo>
                      <a:pt x="24" y="55"/>
                    </a:lnTo>
                    <a:lnTo>
                      <a:pt x="21" y="61"/>
                    </a:lnTo>
                    <a:lnTo>
                      <a:pt x="21" y="65"/>
                    </a:lnTo>
                    <a:lnTo>
                      <a:pt x="24" y="68"/>
                    </a:lnTo>
                    <a:lnTo>
                      <a:pt x="22" y="70"/>
                    </a:lnTo>
                    <a:lnTo>
                      <a:pt x="17" y="69"/>
                    </a:lnTo>
                    <a:lnTo>
                      <a:pt x="11" y="70"/>
                    </a:lnTo>
                    <a:lnTo>
                      <a:pt x="0" y="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8" name="Freeform 319"/>
              <p:cNvSpPr>
                <a:spLocks/>
              </p:cNvSpPr>
              <p:nvPr/>
            </p:nvSpPr>
            <p:spPr bwMode="auto">
              <a:xfrm>
                <a:off x="5355321" y="3106859"/>
                <a:ext cx="280134" cy="177863"/>
              </a:xfrm>
              <a:custGeom>
                <a:avLst/>
                <a:gdLst>
                  <a:gd name="T0" fmla="*/ 87 w 189"/>
                  <a:gd name="T1" fmla="*/ 5 h 120"/>
                  <a:gd name="T2" fmla="*/ 105 w 189"/>
                  <a:gd name="T3" fmla="*/ 18 h 120"/>
                  <a:gd name="T4" fmla="*/ 117 w 189"/>
                  <a:gd name="T5" fmla="*/ 21 h 120"/>
                  <a:gd name="T6" fmla="*/ 128 w 189"/>
                  <a:gd name="T7" fmla="*/ 34 h 120"/>
                  <a:gd name="T8" fmla="*/ 137 w 189"/>
                  <a:gd name="T9" fmla="*/ 45 h 120"/>
                  <a:gd name="T10" fmla="*/ 164 w 189"/>
                  <a:gd name="T11" fmla="*/ 62 h 120"/>
                  <a:gd name="T12" fmla="*/ 182 w 189"/>
                  <a:gd name="T13" fmla="*/ 72 h 120"/>
                  <a:gd name="T14" fmla="*/ 189 w 189"/>
                  <a:gd name="T15" fmla="*/ 77 h 120"/>
                  <a:gd name="T16" fmla="*/ 188 w 189"/>
                  <a:gd name="T17" fmla="*/ 83 h 120"/>
                  <a:gd name="T18" fmla="*/ 179 w 189"/>
                  <a:gd name="T19" fmla="*/ 83 h 120"/>
                  <a:gd name="T20" fmla="*/ 171 w 189"/>
                  <a:gd name="T21" fmla="*/ 87 h 120"/>
                  <a:gd name="T22" fmla="*/ 168 w 189"/>
                  <a:gd name="T23" fmla="*/ 90 h 120"/>
                  <a:gd name="T24" fmla="*/ 166 w 189"/>
                  <a:gd name="T25" fmla="*/ 97 h 120"/>
                  <a:gd name="T26" fmla="*/ 163 w 189"/>
                  <a:gd name="T27" fmla="*/ 103 h 120"/>
                  <a:gd name="T28" fmla="*/ 156 w 189"/>
                  <a:gd name="T29" fmla="*/ 108 h 120"/>
                  <a:gd name="T30" fmla="*/ 150 w 189"/>
                  <a:gd name="T31" fmla="*/ 113 h 120"/>
                  <a:gd name="T32" fmla="*/ 145 w 189"/>
                  <a:gd name="T33" fmla="*/ 117 h 120"/>
                  <a:gd name="T34" fmla="*/ 141 w 189"/>
                  <a:gd name="T35" fmla="*/ 116 h 120"/>
                  <a:gd name="T36" fmla="*/ 134 w 189"/>
                  <a:gd name="T37" fmla="*/ 116 h 120"/>
                  <a:gd name="T38" fmla="*/ 127 w 189"/>
                  <a:gd name="T39" fmla="*/ 113 h 120"/>
                  <a:gd name="T40" fmla="*/ 124 w 189"/>
                  <a:gd name="T41" fmla="*/ 110 h 120"/>
                  <a:gd name="T42" fmla="*/ 123 w 189"/>
                  <a:gd name="T43" fmla="*/ 101 h 120"/>
                  <a:gd name="T44" fmla="*/ 108 w 189"/>
                  <a:gd name="T45" fmla="*/ 91 h 120"/>
                  <a:gd name="T46" fmla="*/ 99 w 189"/>
                  <a:gd name="T47" fmla="*/ 90 h 120"/>
                  <a:gd name="T48" fmla="*/ 90 w 189"/>
                  <a:gd name="T49" fmla="*/ 84 h 120"/>
                  <a:gd name="T50" fmla="*/ 78 w 189"/>
                  <a:gd name="T51" fmla="*/ 80 h 120"/>
                  <a:gd name="T52" fmla="*/ 66 w 189"/>
                  <a:gd name="T53" fmla="*/ 76 h 120"/>
                  <a:gd name="T54" fmla="*/ 61 w 189"/>
                  <a:gd name="T55" fmla="*/ 79 h 120"/>
                  <a:gd name="T56" fmla="*/ 44 w 189"/>
                  <a:gd name="T57" fmla="*/ 83 h 120"/>
                  <a:gd name="T58" fmla="*/ 38 w 189"/>
                  <a:gd name="T59" fmla="*/ 88 h 120"/>
                  <a:gd name="T60" fmla="*/ 27 w 189"/>
                  <a:gd name="T61" fmla="*/ 84 h 120"/>
                  <a:gd name="T62" fmla="*/ 26 w 189"/>
                  <a:gd name="T63" fmla="*/ 70 h 120"/>
                  <a:gd name="T64" fmla="*/ 22 w 189"/>
                  <a:gd name="T65" fmla="*/ 62 h 120"/>
                  <a:gd name="T66" fmla="*/ 16 w 189"/>
                  <a:gd name="T67" fmla="*/ 59 h 120"/>
                  <a:gd name="T68" fmla="*/ 15 w 189"/>
                  <a:gd name="T69" fmla="*/ 59 h 120"/>
                  <a:gd name="T70" fmla="*/ 18 w 189"/>
                  <a:gd name="T71" fmla="*/ 56 h 120"/>
                  <a:gd name="T72" fmla="*/ 22 w 189"/>
                  <a:gd name="T73" fmla="*/ 56 h 120"/>
                  <a:gd name="T74" fmla="*/ 18 w 189"/>
                  <a:gd name="T75" fmla="*/ 51 h 120"/>
                  <a:gd name="T76" fmla="*/ 16 w 189"/>
                  <a:gd name="T77" fmla="*/ 50 h 120"/>
                  <a:gd name="T78" fmla="*/ 12 w 189"/>
                  <a:gd name="T79" fmla="*/ 51 h 120"/>
                  <a:gd name="T80" fmla="*/ 8 w 189"/>
                  <a:gd name="T81" fmla="*/ 47 h 120"/>
                  <a:gd name="T82" fmla="*/ 7 w 189"/>
                  <a:gd name="T83" fmla="*/ 34 h 120"/>
                  <a:gd name="T84" fmla="*/ 4 w 189"/>
                  <a:gd name="T85" fmla="*/ 25 h 120"/>
                  <a:gd name="T86" fmla="*/ 0 w 189"/>
                  <a:gd name="T87" fmla="*/ 19 h 120"/>
                  <a:gd name="T88" fmla="*/ 14 w 189"/>
                  <a:gd name="T89" fmla="*/ 8 h 120"/>
                  <a:gd name="T90" fmla="*/ 40 w 189"/>
                  <a:gd name="T91" fmla="*/ 25 h 120"/>
                  <a:gd name="T92" fmla="*/ 54 w 189"/>
                  <a:gd name="T93" fmla="*/ 22 h 120"/>
                  <a:gd name="T94" fmla="*/ 58 w 189"/>
                  <a:gd name="T95" fmla="*/ 18 h 120"/>
                  <a:gd name="T96" fmla="*/ 65 w 189"/>
                  <a:gd name="T97" fmla="*/ 7 h 120"/>
                  <a:gd name="T98" fmla="*/ 73 w 189"/>
                  <a:gd name="T99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20">
                    <a:moveTo>
                      <a:pt x="72" y="0"/>
                    </a:moveTo>
                    <a:lnTo>
                      <a:pt x="77" y="0"/>
                    </a:lnTo>
                    <a:lnTo>
                      <a:pt x="87" y="5"/>
                    </a:lnTo>
                    <a:lnTo>
                      <a:pt x="95" y="9"/>
                    </a:lnTo>
                    <a:lnTo>
                      <a:pt x="95" y="12"/>
                    </a:lnTo>
                    <a:lnTo>
                      <a:pt x="105" y="18"/>
                    </a:lnTo>
                    <a:lnTo>
                      <a:pt x="113" y="22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23" y="25"/>
                    </a:lnTo>
                    <a:lnTo>
                      <a:pt x="125" y="33"/>
                    </a:lnTo>
                    <a:lnTo>
                      <a:pt x="128" y="34"/>
                    </a:lnTo>
                    <a:lnTo>
                      <a:pt x="130" y="38"/>
                    </a:lnTo>
                    <a:lnTo>
                      <a:pt x="132" y="44"/>
                    </a:lnTo>
                    <a:lnTo>
                      <a:pt x="137" y="45"/>
                    </a:lnTo>
                    <a:lnTo>
                      <a:pt x="146" y="51"/>
                    </a:lnTo>
                    <a:lnTo>
                      <a:pt x="154" y="58"/>
                    </a:lnTo>
                    <a:lnTo>
                      <a:pt x="164" y="62"/>
                    </a:lnTo>
                    <a:lnTo>
                      <a:pt x="174" y="68"/>
                    </a:lnTo>
                    <a:lnTo>
                      <a:pt x="181" y="69"/>
                    </a:lnTo>
                    <a:lnTo>
                      <a:pt x="182" y="72"/>
                    </a:lnTo>
                    <a:lnTo>
                      <a:pt x="184" y="70"/>
                    </a:lnTo>
                    <a:lnTo>
                      <a:pt x="189" y="74"/>
                    </a:lnTo>
                    <a:lnTo>
                      <a:pt x="189" y="77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8" y="83"/>
                    </a:lnTo>
                    <a:lnTo>
                      <a:pt x="185" y="83"/>
                    </a:lnTo>
                    <a:lnTo>
                      <a:pt x="182" y="81"/>
                    </a:lnTo>
                    <a:lnTo>
                      <a:pt x="179" y="83"/>
                    </a:lnTo>
                    <a:lnTo>
                      <a:pt x="175" y="85"/>
                    </a:lnTo>
                    <a:lnTo>
                      <a:pt x="174" y="85"/>
                    </a:lnTo>
                    <a:lnTo>
                      <a:pt x="171" y="87"/>
                    </a:lnTo>
                    <a:lnTo>
                      <a:pt x="170" y="87"/>
                    </a:lnTo>
                    <a:lnTo>
                      <a:pt x="168" y="88"/>
                    </a:lnTo>
                    <a:lnTo>
                      <a:pt x="168" y="90"/>
                    </a:lnTo>
                    <a:lnTo>
                      <a:pt x="170" y="91"/>
                    </a:lnTo>
                    <a:lnTo>
                      <a:pt x="170" y="94"/>
                    </a:lnTo>
                    <a:lnTo>
                      <a:pt x="166" y="97"/>
                    </a:lnTo>
                    <a:lnTo>
                      <a:pt x="166" y="99"/>
                    </a:lnTo>
                    <a:lnTo>
                      <a:pt x="166" y="103"/>
                    </a:lnTo>
                    <a:lnTo>
                      <a:pt x="163" y="103"/>
                    </a:lnTo>
                    <a:lnTo>
                      <a:pt x="161" y="106"/>
                    </a:lnTo>
                    <a:lnTo>
                      <a:pt x="160" y="106"/>
                    </a:lnTo>
                    <a:lnTo>
                      <a:pt x="156" y="108"/>
                    </a:lnTo>
                    <a:lnTo>
                      <a:pt x="152" y="110"/>
                    </a:lnTo>
                    <a:lnTo>
                      <a:pt x="152" y="112"/>
                    </a:lnTo>
                    <a:lnTo>
                      <a:pt x="150" y="113"/>
                    </a:lnTo>
                    <a:lnTo>
                      <a:pt x="150" y="115"/>
                    </a:lnTo>
                    <a:lnTo>
                      <a:pt x="148" y="117"/>
                    </a:lnTo>
                    <a:lnTo>
                      <a:pt x="145" y="117"/>
                    </a:lnTo>
                    <a:lnTo>
                      <a:pt x="143" y="120"/>
                    </a:lnTo>
                    <a:lnTo>
                      <a:pt x="142" y="119"/>
                    </a:lnTo>
                    <a:lnTo>
                      <a:pt x="141" y="116"/>
                    </a:lnTo>
                    <a:lnTo>
                      <a:pt x="138" y="115"/>
                    </a:lnTo>
                    <a:lnTo>
                      <a:pt x="135" y="115"/>
                    </a:lnTo>
                    <a:lnTo>
                      <a:pt x="134" y="116"/>
                    </a:lnTo>
                    <a:lnTo>
                      <a:pt x="132" y="116"/>
                    </a:lnTo>
                    <a:lnTo>
                      <a:pt x="130" y="115"/>
                    </a:lnTo>
                    <a:lnTo>
                      <a:pt x="127" y="113"/>
                    </a:lnTo>
                    <a:lnTo>
                      <a:pt x="125" y="115"/>
                    </a:lnTo>
                    <a:lnTo>
                      <a:pt x="124" y="112"/>
                    </a:lnTo>
                    <a:lnTo>
                      <a:pt x="124" y="110"/>
                    </a:lnTo>
                    <a:lnTo>
                      <a:pt x="124" y="106"/>
                    </a:lnTo>
                    <a:lnTo>
                      <a:pt x="124" y="105"/>
                    </a:lnTo>
                    <a:lnTo>
                      <a:pt x="123" y="101"/>
                    </a:lnTo>
                    <a:lnTo>
                      <a:pt x="119" y="99"/>
                    </a:lnTo>
                    <a:lnTo>
                      <a:pt x="113" y="99"/>
                    </a:lnTo>
                    <a:lnTo>
                      <a:pt x="108" y="91"/>
                    </a:lnTo>
                    <a:lnTo>
                      <a:pt x="103" y="91"/>
                    </a:lnTo>
                    <a:lnTo>
                      <a:pt x="101" y="91"/>
                    </a:lnTo>
                    <a:lnTo>
                      <a:pt x="99" y="90"/>
                    </a:lnTo>
                    <a:lnTo>
                      <a:pt x="98" y="87"/>
                    </a:lnTo>
                    <a:lnTo>
                      <a:pt x="95" y="85"/>
                    </a:lnTo>
                    <a:lnTo>
                      <a:pt x="90" y="84"/>
                    </a:lnTo>
                    <a:lnTo>
                      <a:pt x="88" y="85"/>
                    </a:lnTo>
                    <a:lnTo>
                      <a:pt x="85" y="85"/>
                    </a:lnTo>
                    <a:lnTo>
                      <a:pt x="78" y="80"/>
                    </a:lnTo>
                    <a:lnTo>
                      <a:pt x="74" y="79"/>
                    </a:lnTo>
                    <a:lnTo>
                      <a:pt x="69" y="76"/>
                    </a:lnTo>
                    <a:lnTo>
                      <a:pt x="66" y="76"/>
                    </a:lnTo>
                    <a:lnTo>
                      <a:pt x="63" y="74"/>
                    </a:lnTo>
                    <a:lnTo>
                      <a:pt x="61" y="74"/>
                    </a:lnTo>
                    <a:lnTo>
                      <a:pt x="61" y="79"/>
                    </a:lnTo>
                    <a:lnTo>
                      <a:pt x="55" y="77"/>
                    </a:lnTo>
                    <a:lnTo>
                      <a:pt x="49" y="79"/>
                    </a:lnTo>
                    <a:lnTo>
                      <a:pt x="44" y="83"/>
                    </a:lnTo>
                    <a:lnTo>
                      <a:pt x="41" y="83"/>
                    </a:lnTo>
                    <a:lnTo>
                      <a:pt x="40" y="85"/>
                    </a:lnTo>
                    <a:lnTo>
                      <a:pt x="38" y="88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7" y="84"/>
                    </a:lnTo>
                    <a:lnTo>
                      <a:pt x="26" y="80"/>
                    </a:lnTo>
                    <a:lnTo>
                      <a:pt x="26" y="73"/>
                    </a:lnTo>
                    <a:lnTo>
                      <a:pt x="26" y="70"/>
                    </a:lnTo>
                    <a:lnTo>
                      <a:pt x="26" y="66"/>
                    </a:lnTo>
                    <a:lnTo>
                      <a:pt x="25" y="65"/>
                    </a:lnTo>
                    <a:lnTo>
                      <a:pt x="22" y="62"/>
                    </a:lnTo>
                    <a:lnTo>
                      <a:pt x="20" y="59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5" y="59"/>
                    </a:lnTo>
                    <a:lnTo>
                      <a:pt x="16" y="62"/>
                    </a:lnTo>
                    <a:lnTo>
                      <a:pt x="15" y="59"/>
                    </a:lnTo>
                    <a:lnTo>
                      <a:pt x="14" y="58"/>
                    </a:lnTo>
                    <a:lnTo>
                      <a:pt x="16" y="55"/>
                    </a:lnTo>
                    <a:lnTo>
                      <a:pt x="18" y="56"/>
                    </a:lnTo>
                    <a:lnTo>
                      <a:pt x="19" y="56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0" y="54"/>
                    </a:lnTo>
                    <a:lnTo>
                      <a:pt x="19" y="54"/>
                    </a:lnTo>
                    <a:lnTo>
                      <a:pt x="18" y="51"/>
                    </a:lnTo>
                    <a:lnTo>
                      <a:pt x="19" y="48"/>
                    </a:lnTo>
                    <a:lnTo>
                      <a:pt x="18" y="48"/>
                    </a:lnTo>
                    <a:lnTo>
                      <a:pt x="16" y="50"/>
                    </a:lnTo>
                    <a:lnTo>
                      <a:pt x="12" y="48"/>
                    </a:lnTo>
                    <a:lnTo>
                      <a:pt x="11" y="50"/>
                    </a:lnTo>
                    <a:lnTo>
                      <a:pt x="12" y="51"/>
                    </a:lnTo>
                    <a:lnTo>
                      <a:pt x="14" y="52"/>
                    </a:lnTo>
                    <a:lnTo>
                      <a:pt x="8" y="48"/>
                    </a:lnTo>
                    <a:lnTo>
                      <a:pt x="8" y="47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7" y="34"/>
                    </a:lnTo>
                    <a:lnTo>
                      <a:pt x="8" y="32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7" y="9"/>
                    </a:lnTo>
                    <a:lnTo>
                      <a:pt x="14" y="8"/>
                    </a:lnTo>
                    <a:lnTo>
                      <a:pt x="22" y="9"/>
                    </a:lnTo>
                    <a:lnTo>
                      <a:pt x="32" y="15"/>
                    </a:lnTo>
                    <a:lnTo>
                      <a:pt x="40" y="25"/>
                    </a:lnTo>
                    <a:lnTo>
                      <a:pt x="45" y="23"/>
                    </a:lnTo>
                    <a:lnTo>
                      <a:pt x="48" y="23"/>
                    </a:lnTo>
                    <a:lnTo>
                      <a:pt x="54" y="22"/>
                    </a:lnTo>
                    <a:lnTo>
                      <a:pt x="59" y="23"/>
                    </a:lnTo>
                    <a:lnTo>
                      <a:pt x="61" y="21"/>
                    </a:lnTo>
                    <a:lnTo>
                      <a:pt x="58" y="18"/>
                    </a:lnTo>
                    <a:lnTo>
                      <a:pt x="58" y="14"/>
                    </a:lnTo>
                    <a:lnTo>
                      <a:pt x="61" y="8"/>
                    </a:lnTo>
                    <a:lnTo>
                      <a:pt x="65" y="7"/>
                    </a:lnTo>
                    <a:lnTo>
                      <a:pt x="66" y="4"/>
                    </a:lnTo>
                    <a:lnTo>
                      <a:pt x="69" y="3"/>
                    </a:lnTo>
                    <a:lnTo>
                      <a:pt x="73" y="4"/>
                    </a:lnTo>
                    <a:lnTo>
                      <a:pt x="74" y="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9" name="Freeform 320"/>
              <p:cNvSpPr>
                <a:spLocks/>
              </p:cNvSpPr>
              <p:nvPr/>
            </p:nvSpPr>
            <p:spPr bwMode="auto">
              <a:xfrm>
                <a:off x="7882454" y="4371166"/>
                <a:ext cx="31126" cy="22233"/>
              </a:xfrm>
              <a:custGeom>
                <a:avLst/>
                <a:gdLst>
                  <a:gd name="T0" fmla="*/ 21 w 21"/>
                  <a:gd name="T1" fmla="*/ 0 h 15"/>
                  <a:gd name="T2" fmla="*/ 21 w 21"/>
                  <a:gd name="T3" fmla="*/ 2 h 15"/>
                  <a:gd name="T4" fmla="*/ 18 w 21"/>
                  <a:gd name="T5" fmla="*/ 4 h 15"/>
                  <a:gd name="T6" fmla="*/ 18 w 21"/>
                  <a:gd name="T7" fmla="*/ 7 h 15"/>
                  <a:gd name="T8" fmla="*/ 15 w 21"/>
                  <a:gd name="T9" fmla="*/ 11 h 15"/>
                  <a:gd name="T10" fmla="*/ 16 w 21"/>
                  <a:gd name="T11" fmla="*/ 11 h 15"/>
                  <a:gd name="T12" fmla="*/ 19 w 21"/>
                  <a:gd name="T13" fmla="*/ 8 h 15"/>
                  <a:gd name="T14" fmla="*/ 19 w 21"/>
                  <a:gd name="T15" fmla="*/ 9 h 15"/>
                  <a:gd name="T16" fmla="*/ 18 w 21"/>
                  <a:gd name="T17" fmla="*/ 12 h 15"/>
                  <a:gd name="T18" fmla="*/ 11 w 21"/>
                  <a:gd name="T19" fmla="*/ 13 h 15"/>
                  <a:gd name="T20" fmla="*/ 11 w 21"/>
                  <a:gd name="T21" fmla="*/ 12 h 15"/>
                  <a:gd name="T22" fmla="*/ 8 w 21"/>
                  <a:gd name="T23" fmla="*/ 11 h 15"/>
                  <a:gd name="T24" fmla="*/ 7 w 21"/>
                  <a:gd name="T25" fmla="*/ 13 h 15"/>
                  <a:gd name="T26" fmla="*/ 4 w 21"/>
                  <a:gd name="T27" fmla="*/ 12 h 15"/>
                  <a:gd name="T28" fmla="*/ 3 w 21"/>
                  <a:gd name="T29" fmla="*/ 15 h 15"/>
                  <a:gd name="T30" fmla="*/ 0 w 21"/>
                  <a:gd name="T31" fmla="*/ 12 h 15"/>
                  <a:gd name="T32" fmla="*/ 1 w 21"/>
                  <a:gd name="T33" fmla="*/ 8 h 15"/>
                  <a:gd name="T34" fmla="*/ 5 w 21"/>
                  <a:gd name="T35" fmla="*/ 8 h 15"/>
                  <a:gd name="T36" fmla="*/ 8 w 21"/>
                  <a:gd name="T37" fmla="*/ 5 h 15"/>
                  <a:gd name="T38" fmla="*/ 11 w 21"/>
                  <a:gd name="T39" fmla="*/ 8 h 15"/>
                  <a:gd name="T40" fmla="*/ 14 w 21"/>
                  <a:gd name="T41" fmla="*/ 4 h 15"/>
                  <a:gd name="T42" fmla="*/ 16 w 21"/>
                  <a:gd name="T43" fmla="*/ 4 h 15"/>
                  <a:gd name="T44" fmla="*/ 21 w 21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21" y="0"/>
                    </a:moveTo>
                    <a:lnTo>
                      <a:pt x="21" y="2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8" y="12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0" name="Freeform 321"/>
              <p:cNvSpPr>
                <a:spLocks/>
              </p:cNvSpPr>
              <p:nvPr/>
            </p:nvSpPr>
            <p:spPr bwMode="auto">
              <a:xfrm>
                <a:off x="7855774" y="4399328"/>
                <a:ext cx="28162" cy="22233"/>
              </a:xfrm>
              <a:custGeom>
                <a:avLst/>
                <a:gdLst>
                  <a:gd name="T0" fmla="*/ 12 w 19"/>
                  <a:gd name="T1" fmla="*/ 0 h 15"/>
                  <a:gd name="T2" fmla="*/ 18 w 19"/>
                  <a:gd name="T3" fmla="*/ 4 h 15"/>
                  <a:gd name="T4" fmla="*/ 19 w 19"/>
                  <a:gd name="T5" fmla="*/ 12 h 15"/>
                  <a:gd name="T6" fmla="*/ 15 w 19"/>
                  <a:gd name="T7" fmla="*/ 14 h 15"/>
                  <a:gd name="T8" fmla="*/ 12 w 19"/>
                  <a:gd name="T9" fmla="*/ 14 h 15"/>
                  <a:gd name="T10" fmla="*/ 10 w 19"/>
                  <a:gd name="T11" fmla="*/ 15 h 15"/>
                  <a:gd name="T12" fmla="*/ 4 w 19"/>
                  <a:gd name="T13" fmla="*/ 14 h 15"/>
                  <a:gd name="T14" fmla="*/ 0 w 19"/>
                  <a:gd name="T15" fmla="*/ 12 h 15"/>
                  <a:gd name="T16" fmla="*/ 0 w 19"/>
                  <a:gd name="T17" fmla="*/ 8 h 15"/>
                  <a:gd name="T18" fmla="*/ 3 w 19"/>
                  <a:gd name="T19" fmla="*/ 8 h 15"/>
                  <a:gd name="T20" fmla="*/ 3 w 19"/>
                  <a:gd name="T21" fmla="*/ 6 h 15"/>
                  <a:gd name="T22" fmla="*/ 7 w 19"/>
                  <a:gd name="T23" fmla="*/ 1 h 15"/>
                  <a:gd name="T24" fmla="*/ 12 w 19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5">
                    <a:moveTo>
                      <a:pt x="12" y="0"/>
                    </a:moveTo>
                    <a:lnTo>
                      <a:pt x="18" y="4"/>
                    </a:lnTo>
                    <a:lnTo>
                      <a:pt x="19" y="12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0" y="15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7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1" name="Freeform 322"/>
              <p:cNvSpPr>
                <a:spLocks/>
              </p:cNvSpPr>
              <p:nvPr/>
            </p:nvSpPr>
            <p:spPr bwMode="auto">
              <a:xfrm>
                <a:off x="7694216" y="4443794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2" name="Freeform 323"/>
              <p:cNvSpPr>
                <a:spLocks/>
              </p:cNvSpPr>
              <p:nvPr/>
            </p:nvSpPr>
            <p:spPr bwMode="auto">
              <a:xfrm>
                <a:off x="7679394" y="4383024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1 h 3"/>
                  <a:gd name="T4" fmla="*/ 4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3" name="Freeform 324"/>
              <p:cNvSpPr>
                <a:spLocks/>
              </p:cNvSpPr>
              <p:nvPr/>
            </p:nvSpPr>
            <p:spPr bwMode="auto">
              <a:xfrm>
                <a:off x="7651232" y="4335594"/>
                <a:ext cx="13340" cy="22233"/>
              </a:xfrm>
              <a:custGeom>
                <a:avLst/>
                <a:gdLst>
                  <a:gd name="T0" fmla="*/ 1 w 9"/>
                  <a:gd name="T1" fmla="*/ 0 h 15"/>
                  <a:gd name="T2" fmla="*/ 3 w 9"/>
                  <a:gd name="T3" fmla="*/ 2 h 15"/>
                  <a:gd name="T4" fmla="*/ 4 w 9"/>
                  <a:gd name="T5" fmla="*/ 7 h 15"/>
                  <a:gd name="T6" fmla="*/ 4 w 9"/>
                  <a:gd name="T7" fmla="*/ 7 h 15"/>
                  <a:gd name="T8" fmla="*/ 7 w 9"/>
                  <a:gd name="T9" fmla="*/ 7 h 15"/>
                  <a:gd name="T10" fmla="*/ 7 w 9"/>
                  <a:gd name="T11" fmla="*/ 4 h 15"/>
                  <a:gd name="T12" fmla="*/ 7 w 9"/>
                  <a:gd name="T13" fmla="*/ 4 h 15"/>
                  <a:gd name="T14" fmla="*/ 8 w 9"/>
                  <a:gd name="T15" fmla="*/ 6 h 15"/>
                  <a:gd name="T16" fmla="*/ 8 w 9"/>
                  <a:gd name="T17" fmla="*/ 8 h 15"/>
                  <a:gd name="T18" fmla="*/ 9 w 9"/>
                  <a:gd name="T19" fmla="*/ 10 h 15"/>
                  <a:gd name="T20" fmla="*/ 9 w 9"/>
                  <a:gd name="T21" fmla="*/ 13 h 15"/>
                  <a:gd name="T22" fmla="*/ 7 w 9"/>
                  <a:gd name="T23" fmla="*/ 14 h 15"/>
                  <a:gd name="T24" fmla="*/ 5 w 9"/>
                  <a:gd name="T25" fmla="*/ 13 h 15"/>
                  <a:gd name="T26" fmla="*/ 4 w 9"/>
                  <a:gd name="T27" fmla="*/ 15 h 15"/>
                  <a:gd name="T28" fmla="*/ 3 w 9"/>
                  <a:gd name="T29" fmla="*/ 15 h 15"/>
                  <a:gd name="T30" fmla="*/ 1 w 9"/>
                  <a:gd name="T31" fmla="*/ 11 h 15"/>
                  <a:gd name="T32" fmla="*/ 1 w 9"/>
                  <a:gd name="T33" fmla="*/ 8 h 15"/>
                  <a:gd name="T34" fmla="*/ 0 w 9"/>
                  <a:gd name="T35" fmla="*/ 6 h 15"/>
                  <a:gd name="T36" fmla="*/ 1 w 9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5">
                    <a:moveTo>
                      <a:pt x="1" y="0"/>
                    </a:moveTo>
                    <a:lnTo>
                      <a:pt x="3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5" y="13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4" name="Freeform 325"/>
              <p:cNvSpPr>
                <a:spLocks/>
              </p:cNvSpPr>
              <p:nvPr/>
            </p:nvSpPr>
            <p:spPr bwMode="auto">
              <a:xfrm>
                <a:off x="7683840" y="4340041"/>
                <a:ext cx="1483" cy="10376"/>
              </a:xfrm>
              <a:custGeom>
                <a:avLst/>
                <a:gdLst>
                  <a:gd name="T0" fmla="*/ 0 w 1"/>
                  <a:gd name="T1" fmla="*/ 0 h 7"/>
                  <a:gd name="T2" fmla="*/ 1 w 1"/>
                  <a:gd name="T3" fmla="*/ 4 h 7"/>
                  <a:gd name="T4" fmla="*/ 0 w 1"/>
                  <a:gd name="T5" fmla="*/ 7 h 7"/>
                  <a:gd name="T6" fmla="*/ 0 w 1"/>
                  <a:gd name="T7" fmla="*/ 4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1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5" name="Freeform 326"/>
              <p:cNvSpPr>
                <a:spLocks/>
              </p:cNvSpPr>
              <p:nvPr/>
            </p:nvSpPr>
            <p:spPr bwMode="auto">
              <a:xfrm>
                <a:off x="7661608" y="4365237"/>
                <a:ext cx="11858" cy="16305"/>
              </a:xfrm>
              <a:custGeom>
                <a:avLst/>
                <a:gdLst>
                  <a:gd name="T0" fmla="*/ 1 w 8"/>
                  <a:gd name="T1" fmla="*/ 0 h 11"/>
                  <a:gd name="T2" fmla="*/ 2 w 8"/>
                  <a:gd name="T3" fmla="*/ 0 h 11"/>
                  <a:gd name="T4" fmla="*/ 5 w 8"/>
                  <a:gd name="T5" fmla="*/ 1 h 11"/>
                  <a:gd name="T6" fmla="*/ 5 w 8"/>
                  <a:gd name="T7" fmla="*/ 4 h 11"/>
                  <a:gd name="T8" fmla="*/ 7 w 8"/>
                  <a:gd name="T9" fmla="*/ 6 h 11"/>
                  <a:gd name="T10" fmla="*/ 8 w 8"/>
                  <a:gd name="T11" fmla="*/ 9 h 11"/>
                  <a:gd name="T12" fmla="*/ 5 w 8"/>
                  <a:gd name="T13" fmla="*/ 9 h 11"/>
                  <a:gd name="T14" fmla="*/ 2 w 8"/>
                  <a:gd name="T15" fmla="*/ 11 h 11"/>
                  <a:gd name="T16" fmla="*/ 2 w 8"/>
                  <a:gd name="T17" fmla="*/ 9 h 11"/>
                  <a:gd name="T18" fmla="*/ 2 w 8"/>
                  <a:gd name="T19" fmla="*/ 5 h 11"/>
                  <a:gd name="T20" fmla="*/ 4 w 8"/>
                  <a:gd name="T21" fmla="*/ 4 h 11"/>
                  <a:gd name="T22" fmla="*/ 2 w 8"/>
                  <a:gd name="T23" fmla="*/ 2 h 11"/>
                  <a:gd name="T24" fmla="*/ 1 w 8"/>
                  <a:gd name="T25" fmla="*/ 2 h 11"/>
                  <a:gd name="T26" fmla="*/ 0 w 8"/>
                  <a:gd name="T27" fmla="*/ 1 h 11"/>
                  <a:gd name="T28" fmla="*/ 1 w 8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1">
                    <a:moveTo>
                      <a:pt x="1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6" name="Freeform 327"/>
              <p:cNvSpPr>
                <a:spLocks/>
              </p:cNvSpPr>
              <p:nvPr/>
            </p:nvSpPr>
            <p:spPr bwMode="auto">
              <a:xfrm>
                <a:off x="7689769" y="4426008"/>
                <a:ext cx="4447" cy="10376"/>
              </a:xfrm>
              <a:custGeom>
                <a:avLst/>
                <a:gdLst>
                  <a:gd name="T0" fmla="*/ 1 w 3"/>
                  <a:gd name="T1" fmla="*/ 0 h 7"/>
                  <a:gd name="T2" fmla="*/ 3 w 3"/>
                  <a:gd name="T3" fmla="*/ 3 h 7"/>
                  <a:gd name="T4" fmla="*/ 3 w 3"/>
                  <a:gd name="T5" fmla="*/ 7 h 7"/>
                  <a:gd name="T6" fmla="*/ 0 w 3"/>
                  <a:gd name="T7" fmla="*/ 4 h 7"/>
                  <a:gd name="T8" fmla="*/ 0 w 3"/>
                  <a:gd name="T9" fmla="*/ 1 h 7"/>
                  <a:gd name="T10" fmla="*/ 1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lnTo>
                      <a:pt x="3" y="3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7" name="Freeform 328"/>
              <p:cNvSpPr>
                <a:spLocks/>
              </p:cNvSpPr>
              <p:nvPr/>
            </p:nvSpPr>
            <p:spPr bwMode="auto">
              <a:xfrm>
                <a:off x="7677911" y="4400810"/>
                <a:ext cx="7411" cy="8893"/>
              </a:xfrm>
              <a:custGeom>
                <a:avLst/>
                <a:gdLst>
                  <a:gd name="T0" fmla="*/ 2 w 5"/>
                  <a:gd name="T1" fmla="*/ 0 h 6"/>
                  <a:gd name="T2" fmla="*/ 5 w 5"/>
                  <a:gd name="T3" fmla="*/ 2 h 6"/>
                  <a:gd name="T4" fmla="*/ 5 w 5"/>
                  <a:gd name="T5" fmla="*/ 5 h 6"/>
                  <a:gd name="T6" fmla="*/ 2 w 5"/>
                  <a:gd name="T7" fmla="*/ 6 h 6"/>
                  <a:gd name="T8" fmla="*/ 0 w 5"/>
                  <a:gd name="T9" fmla="*/ 3 h 6"/>
                  <a:gd name="T10" fmla="*/ 0 w 5"/>
                  <a:gd name="T11" fmla="*/ 2 h 6"/>
                  <a:gd name="T12" fmla="*/ 2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8" name="Freeform 329"/>
              <p:cNvSpPr>
                <a:spLocks/>
              </p:cNvSpPr>
              <p:nvPr/>
            </p:nvSpPr>
            <p:spPr bwMode="auto">
              <a:xfrm>
                <a:off x="7674947" y="4371166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4 w 6"/>
                  <a:gd name="T3" fmla="*/ 1 h 5"/>
                  <a:gd name="T4" fmla="*/ 6 w 6"/>
                  <a:gd name="T5" fmla="*/ 2 h 5"/>
                  <a:gd name="T6" fmla="*/ 6 w 6"/>
                  <a:gd name="T7" fmla="*/ 4 h 5"/>
                  <a:gd name="T8" fmla="*/ 4 w 6"/>
                  <a:gd name="T9" fmla="*/ 4 h 5"/>
                  <a:gd name="T10" fmla="*/ 3 w 6"/>
                  <a:gd name="T11" fmla="*/ 5 h 5"/>
                  <a:gd name="T12" fmla="*/ 2 w 6"/>
                  <a:gd name="T13" fmla="*/ 4 h 5"/>
                  <a:gd name="T14" fmla="*/ 0 w 6"/>
                  <a:gd name="T15" fmla="*/ 4 h 5"/>
                  <a:gd name="T16" fmla="*/ 0 w 6"/>
                  <a:gd name="T17" fmla="*/ 2 h 5"/>
                  <a:gd name="T18" fmla="*/ 4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4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9" name="Freeform 330"/>
              <p:cNvSpPr>
                <a:spLocks/>
              </p:cNvSpPr>
              <p:nvPr/>
            </p:nvSpPr>
            <p:spPr bwMode="auto">
              <a:xfrm>
                <a:off x="7673465" y="4347451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2 h 5"/>
                  <a:gd name="T4" fmla="*/ 1 w 4"/>
                  <a:gd name="T5" fmla="*/ 5 h 5"/>
                  <a:gd name="T6" fmla="*/ 0 w 4"/>
                  <a:gd name="T7" fmla="*/ 3 h 5"/>
                  <a:gd name="T8" fmla="*/ 1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0" name="Freeform 331"/>
              <p:cNvSpPr>
                <a:spLocks/>
              </p:cNvSpPr>
              <p:nvPr/>
            </p:nvSpPr>
            <p:spPr bwMode="auto">
              <a:xfrm>
                <a:off x="7680876" y="4356344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2 w 3"/>
                  <a:gd name="T5" fmla="*/ 4 h 6"/>
                  <a:gd name="T6" fmla="*/ 3 w 3"/>
                  <a:gd name="T7" fmla="*/ 6 h 6"/>
                  <a:gd name="T8" fmla="*/ 2 w 3"/>
                  <a:gd name="T9" fmla="*/ 6 h 6"/>
                  <a:gd name="T10" fmla="*/ 0 w 3"/>
                  <a:gd name="T11" fmla="*/ 3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1" name="Freeform 332"/>
              <p:cNvSpPr>
                <a:spLocks/>
              </p:cNvSpPr>
              <p:nvPr/>
            </p:nvSpPr>
            <p:spPr bwMode="auto">
              <a:xfrm>
                <a:off x="7464476" y="4153285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3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3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2" name="Freeform 333"/>
              <p:cNvSpPr>
                <a:spLocks/>
              </p:cNvSpPr>
              <p:nvPr/>
            </p:nvSpPr>
            <p:spPr bwMode="auto">
              <a:xfrm>
                <a:off x="7458547" y="4163660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3" name="Freeform 334"/>
              <p:cNvSpPr>
                <a:spLocks/>
              </p:cNvSpPr>
              <p:nvPr/>
            </p:nvSpPr>
            <p:spPr bwMode="auto">
              <a:xfrm>
                <a:off x="7492638" y="420071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4" name="Freeform 335"/>
              <p:cNvSpPr>
                <a:spLocks/>
              </p:cNvSpPr>
              <p:nvPr/>
            </p:nvSpPr>
            <p:spPr bwMode="auto">
              <a:xfrm>
                <a:off x="7468923" y="4181446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2 h 5"/>
                  <a:gd name="T4" fmla="*/ 3 w 4"/>
                  <a:gd name="T5" fmla="*/ 3 h 5"/>
                  <a:gd name="T6" fmla="*/ 1 w 4"/>
                  <a:gd name="T7" fmla="*/ 5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5" name="Freeform 336"/>
              <p:cNvSpPr>
                <a:spLocks/>
              </p:cNvSpPr>
              <p:nvPr/>
            </p:nvSpPr>
            <p:spPr bwMode="auto">
              <a:xfrm>
                <a:off x="7482262" y="4188857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1 h 8"/>
                  <a:gd name="T4" fmla="*/ 5 w 7"/>
                  <a:gd name="T5" fmla="*/ 2 h 8"/>
                  <a:gd name="T6" fmla="*/ 7 w 7"/>
                  <a:gd name="T7" fmla="*/ 4 h 8"/>
                  <a:gd name="T8" fmla="*/ 7 w 7"/>
                  <a:gd name="T9" fmla="*/ 5 h 8"/>
                  <a:gd name="T10" fmla="*/ 7 w 7"/>
                  <a:gd name="T11" fmla="*/ 8 h 8"/>
                  <a:gd name="T12" fmla="*/ 6 w 7"/>
                  <a:gd name="T13" fmla="*/ 8 h 8"/>
                  <a:gd name="T14" fmla="*/ 5 w 7"/>
                  <a:gd name="T15" fmla="*/ 7 h 8"/>
                  <a:gd name="T16" fmla="*/ 3 w 7"/>
                  <a:gd name="T17" fmla="*/ 5 h 8"/>
                  <a:gd name="T18" fmla="*/ 2 w 7"/>
                  <a:gd name="T19" fmla="*/ 4 h 8"/>
                  <a:gd name="T20" fmla="*/ 0 w 7"/>
                  <a:gd name="T21" fmla="*/ 4 h 8"/>
                  <a:gd name="T22" fmla="*/ 0 w 7"/>
                  <a:gd name="T23" fmla="*/ 1 h 8"/>
                  <a:gd name="T24" fmla="*/ 3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3" y="1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6" name="Freeform 337"/>
              <p:cNvSpPr>
                <a:spLocks/>
              </p:cNvSpPr>
              <p:nvPr/>
            </p:nvSpPr>
            <p:spPr bwMode="auto">
              <a:xfrm>
                <a:off x="7480781" y="419923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7" name="Freeform 338"/>
              <p:cNvSpPr>
                <a:spLocks/>
              </p:cNvSpPr>
              <p:nvPr/>
            </p:nvSpPr>
            <p:spPr bwMode="auto">
              <a:xfrm>
                <a:off x="7642339" y="4248145"/>
                <a:ext cx="8893" cy="2964"/>
              </a:xfrm>
              <a:custGeom>
                <a:avLst/>
                <a:gdLst>
                  <a:gd name="T0" fmla="*/ 2 w 6"/>
                  <a:gd name="T1" fmla="*/ 0 h 2"/>
                  <a:gd name="T2" fmla="*/ 4 w 6"/>
                  <a:gd name="T3" fmla="*/ 0 h 2"/>
                  <a:gd name="T4" fmla="*/ 6 w 6"/>
                  <a:gd name="T5" fmla="*/ 1 h 2"/>
                  <a:gd name="T6" fmla="*/ 3 w 6"/>
                  <a:gd name="T7" fmla="*/ 2 h 2"/>
                  <a:gd name="T8" fmla="*/ 0 w 6"/>
                  <a:gd name="T9" fmla="*/ 2 h 2"/>
                  <a:gd name="T10" fmla="*/ 0 w 6"/>
                  <a:gd name="T11" fmla="*/ 1 h 2"/>
                  <a:gd name="T12" fmla="*/ 2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8" name="Freeform 339"/>
              <p:cNvSpPr>
                <a:spLocks/>
              </p:cNvSpPr>
              <p:nvPr/>
            </p:nvSpPr>
            <p:spPr bwMode="auto">
              <a:xfrm>
                <a:off x="7465959" y="4159214"/>
                <a:ext cx="23715" cy="16305"/>
              </a:xfrm>
              <a:custGeom>
                <a:avLst/>
                <a:gdLst>
                  <a:gd name="T0" fmla="*/ 2 w 16"/>
                  <a:gd name="T1" fmla="*/ 0 h 11"/>
                  <a:gd name="T2" fmla="*/ 3 w 16"/>
                  <a:gd name="T3" fmla="*/ 0 h 11"/>
                  <a:gd name="T4" fmla="*/ 5 w 16"/>
                  <a:gd name="T5" fmla="*/ 3 h 11"/>
                  <a:gd name="T6" fmla="*/ 9 w 16"/>
                  <a:gd name="T7" fmla="*/ 3 h 11"/>
                  <a:gd name="T8" fmla="*/ 10 w 16"/>
                  <a:gd name="T9" fmla="*/ 4 h 11"/>
                  <a:gd name="T10" fmla="*/ 10 w 16"/>
                  <a:gd name="T11" fmla="*/ 7 h 11"/>
                  <a:gd name="T12" fmla="*/ 13 w 16"/>
                  <a:gd name="T13" fmla="*/ 7 h 11"/>
                  <a:gd name="T14" fmla="*/ 16 w 16"/>
                  <a:gd name="T15" fmla="*/ 10 h 11"/>
                  <a:gd name="T16" fmla="*/ 16 w 16"/>
                  <a:gd name="T17" fmla="*/ 11 h 11"/>
                  <a:gd name="T18" fmla="*/ 13 w 16"/>
                  <a:gd name="T19" fmla="*/ 11 h 11"/>
                  <a:gd name="T20" fmla="*/ 10 w 16"/>
                  <a:gd name="T21" fmla="*/ 11 h 11"/>
                  <a:gd name="T22" fmla="*/ 7 w 16"/>
                  <a:gd name="T23" fmla="*/ 9 h 11"/>
                  <a:gd name="T24" fmla="*/ 3 w 16"/>
                  <a:gd name="T25" fmla="*/ 6 h 11"/>
                  <a:gd name="T26" fmla="*/ 0 w 16"/>
                  <a:gd name="T27" fmla="*/ 2 h 11"/>
                  <a:gd name="T28" fmla="*/ 2 w 16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1">
                    <a:moveTo>
                      <a:pt x="2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9" name="Freeform 340"/>
              <p:cNvSpPr>
                <a:spLocks/>
              </p:cNvSpPr>
              <p:nvPr/>
            </p:nvSpPr>
            <p:spPr bwMode="auto">
              <a:xfrm>
                <a:off x="7544514" y="4196268"/>
                <a:ext cx="22233" cy="29644"/>
              </a:xfrm>
              <a:custGeom>
                <a:avLst/>
                <a:gdLst>
                  <a:gd name="T0" fmla="*/ 0 w 15"/>
                  <a:gd name="T1" fmla="*/ 0 h 20"/>
                  <a:gd name="T2" fmla="*/ 4 w 15"/>
                  <a:gd name="T3" fmla="*/ 2 h 20"/>
                  <a:gd name="T4" fmla="*/ 7 w 15"/>
                  <a:gd name="T5" fmla="*/ 3 h 20"/>
                  <a:gd name="T6" fmla="*/ 5 w 15"/>
                  <a:gd name="T7" fmla="*/ 6 h 20"/>
                  <a:gd name="T8" fmla="*/ 10 w 15"/>
                  <a:gd name="T9" fmla="*/ 11 h 20"/>
                  <a:gd name="T10" fmla="*/ 11 w 15"/>
                  <a:gd name="T11" fmla="*/ 13 h 20"/>
                  <a:gd name="T12" fmla="*/ 12 w 15"/>
                  <a:gd name="T13" fmla="*/ 14 h 20"/>
                  <a:gd name="T14" fmla="*/ 15 w 15"/>
                  <a:gd name="T15" fmla="*/ 17 h 20"/>
                  <a:gd name="T16" fmla="*/ 14 w 15"/>
                  <a:gd name="T17" fmla="*/ 20 h 20"/>
                  <a:gd name="T18" fmla="*/ 12 w 15"/>
                  <a:gd name="T19" fmla="*/ 20 h 20"/>
                  <a:gd name="T20" fmla="*/ 12 w 15"/>
                  <a:gd name="T21" fmla="*/ 17 h 20"/>
                  <a:gd name="T22" fmla="*/ 10 w 15"/>
                  <a:gd name="T23" fmla="*/ 15 h 20"/>
                  <a:gd name="T24" fmla="*/ 4 w 15"/>
                  <a:gd name="T25" fmla="*/ 11 h 20"/>
                  <a:gd name="T26" fmla="*/ 4 w 15"/>
                  <a:gd name="T27" fmla="*/ 7 h 20"/>
                  <a:gd name="T28" fmla="*/ 3 w 15"/>
                  <a:gd name="T29" fmla="*/ 4 h 20"/>
                  <a:gd name="T30" fmla="*/ 3 w 15"/>
                  <a:gd name="T31" fmla="*/ 3 h 20"/>
                  <a:gd name="T32" fmla="*/ 1 w 15"/>
                  <a:gd name="T33" fmla="*/ 2 h 20"/>
                  <a:gd name="T34" fmla="*/ 0 w 15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10" y="11"/>
                    </a:lnTo>
                    <a:lnTo>
                      <a:pt x="11" y="13"/>
                    </a:lnTo>
                    <a:lnTo>
                      <a:pt x="12" y="14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0" name="Freeform 341"/>
              <p:cNvSpPr>
                <a:spLocks/>
              </p:cNvSpPr>
              <p:nvPr/>
            </p:nvSpPr>
            <p:spPr bwMode="auto">
              <a:xfrm>
                <a:off x="7505977" y="4179964"/>
                <a:ext cx="26679" cy="20751"/>
              </a:xfrm>
              <a:custGeom>
                <a:avLst/>
                <a:gdLst>
                  <a:gd name="T0" fmla="*/ 0 w 18"/>
                  <a:gd name="T1" fmla="*/ 0 h 14"/>
                  <a:gd name="T2" fmla="*/ 4 w 18"/>
                  <a:gd name="T3" fmla="*/ 0 h 14"/>
                  <a:gd name="T4" fmla="*/ 8 w 18"/>
                  <a:gd name="T5" fmla="*/ 3 h 14"/>
                  <a:gd name="T6" fmla="*/ 12 w 18"/>
                  <a:gd name="T7" fmla="*/ 6 h 14"/>
                  <a:gd name="T8" fmla="*/ 18 w 18"/>
                  <a:gd name="T9" fmla="*/ 11 h 14"/>
                  <a:gd name="T10" fmla="*/ 16 w 18"/>
                  <a:gd name="T11" fmla="*/ 11 h 14"/>
                  <a:gd name="T12" fmla="*/ 16 w 18"/>
                  <a:gd name="T13" fmla="*/ 14 h 14"/>
                  <a:gd name="T14" fmla="*/ 15 w 18"/>
                  <a:gd name="T15" fmla="*/ 13 h 14"/>
                  <a:gd name="T16" fmla="*/ 13 w 18"/>
                  <a:gd name="T17" fmla="*/ 14 h 14"/>
                  <a:gd name="T18" fmla="*/ 13 w 18"/>
                  <a:gd name="T19" fmla="*/ 13 h 14"/>
                  <a:gd name="T20" fmla="*/ 12 w 18"/>
                  <a:gd name="T21" fmla="*/ 11 h 14"/>
                  <a:gd name="T22" fmla="*/ 9 w 18"/>
                  <a:gd name="T23" fmla="*/ 8 h 14"/>
                  <a:gd name="T24" fmla="*/ 2 w 18"/>
                  <a:gd name="T25" fmla="*/ 3 h 14"/>
                  <a:gd name="T26" fmla="*/ 0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0" y="0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6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5" y="13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1"/>
                    </a:lnTo>
                    <a:lnTo>
                      <a:pt x="9" y="8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1" name="Freeform 342"/>
              <p:cNvSpPr>
                <a:spLocks/>
              </p:cNvSpPr>
              <p:nvPr/>
            </p:nvSpPr>
            <p:spPr bwMode="auto">
              <a:xfrm>
                <a:off x="7538586" y="4211090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4 w 4"/>
                  <a:gd name="T5" fmla="*/ 1 h 1"/>
                  <a:gd name="T6" fmla="*/ 1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2" name="Freeform 343"/>
              <p:cNvSpPr>
                <a:spLocks/>
              </p:cNvSpPr>
              <p:nvPr/>
            </p:nvSpPr>
            <p:spPr bwMode="auto">
              <a:xfrm>
                <a:off x="7559336" y="4237769"/>
                <a:ext cx="17786" cy="13340"/>
              </a:xfrm>
              <a:custGeom>
                <a:avLst/>
                <a:gdLst>
                  <a:gd name="T0" fmla="*/ 0 w 12"/>
                  <a:gd name="T1" fmla="*/ 0 h 9"/>
                  <a:gd name="T2" fmla="*/ 2 w 12"/>
                  <a:gd name="T3" fmla="*/ 0 h 9"/>
                  <a:gd name="T4" fmla="*/ 5 w 12"/>
                  <a:gd name="T5" fmla="*/ 3 h 9"/>
                  <a:gd name="T6" fmla="*/ 9 w 12"/>
                  <a:gd name="T7" fmla="*/ 4 h 9"/>
                  <a:gd name="T8" fmla="*/ 12 w 12"/>
                  <a:gd name="T9" fmla="*/ 7 h 9"/>
                  <a:gd name="T10" fmla="*/ 11 w 12"/>
                  <a:gd name="T11" fmla="*/ 8 h 9"/>
                  <a:gd name="T12" fmla="*/ 12 w 12"/>
                  <a:gd name="T13" fmla="*/ 9 h 9"/>
                  <a:gd name="T14" fmla="*/ 9 w 12"/>
                  <a:gd name="T15" fmla="*/ 9 h 9"/>
                  <a:gd name="T16" fmla="*/ 5 w 12"/>
                  <a:gd name="T17" fmla="*/ 8 h 9"/>
                  <a:gd name="T18" fmla="*/ 1 w 12"/>
                  <a:gd name="T19" fmla="*/ 4 h 9"/>
                  <a:gd name="T20" fmla="*/ 1 w 12"/>
                  <a:gd name="T21" fmla="*/ 3 h 9"/>
                  <a:gd name="T22" fmla="*/ 0 w 1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2" y="0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5" y="8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3" name="Freeform 344"/>
              <p:cNvSpPr>
                <a:spLocks/>
              </p:cNvSpPr>
              <p:nvPr/>
            </p:nvSpPr>
            <p:spPr bwMode="auto">
              <a:xfrm>
                <a:off x="7528211" y="4215537"/>
                <a:ext cx="22233" cy="16305"/>
              </a:xfrm>
              <a:custGeom>
                <a:avLst/>
                <a:gdLst>
                  <a:gd name="T0" fmla="*/ 1 w 15"/>
                  <a:gd name="T1" fmla="*/ 0 h 11"/>
                  <a:gd name="T2" fmla="*/ 4 w 15"/>
                  <a:gd name="T3" fmla="*/ 2 h 11"/>
                  <a:gd name="T4" fmla="*/ 7 w 15"/>
                  <a:gd name="T5" fmla="*/ 2 h 11"/>
                  <a:gd name="T6" fmla="*/ 11 w 15"/>
                  <a:gd name="T7" fmla="*/ 4 h 11"/>
                  <a:gd name="T8" fmla="*/ 12 w 15"/>
                  <a:gd name="T9" fmla="*/ 7 h 11"/>
                  <a:gd name="T10" fmla="*/ 14 w 15"/>
                  <a:gd name="T11" fmla="*/ 7 h 11"/>
                  <a:gd name="T12" fmla="*/ 15 w 15"/>
                  <a:gd name="T13" fmla="*/ 8 h 11"/>
                  <a:gd name="T14" fmla="*/ 14 w 15"/>
                  <a:gd name="T15" fmla="*/ 11 h 11"/>
                  <a:gd name="T16" fmla="*/ 11 w 15"/>
                  <a:gd name="T17" fmla="*/ 11 h 11"/>
                  <a:gd name="T18" fmla="*/ 8 w 15"/>
                  <a:gd name="T19" fmla="*/ 8 h 11"/>
                  <a:gd name="T20" fmla="*/ 5 w 15"/>
                  <a:gd name="T21" fmla="*/ 8 h 11"/>
                  <a:gd name="T22" fmla="*/ 3 w 15"/>
                  <a:gd name="T23" fmla="*/ 7 h 11"/>
                  <a:gd name="T24" fmla="*/ 0 w 15"/>
                  <a:gd name="T25" fmla="*/ 4 h 11"/>
                  <a:gd name="T26" fmla="*/ 0 w 15"/>
                  <a:gd name="T27" fmla="*/ 1 h 11"/>
                  <a:gd name="T28" fmla="*/ 1 w 15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1">
                    <a:moveTo>
                      <a:pt x="1" y="0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5" y="8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4" name="Freeform 345"/>
              <p:cNvSpPr>
                <a:spLocks/>
              </p:cNvSpPr>
              <p:nvPr/>
            </p:nvSpPr>
            <p:spPr bwMode="auto">
              <a:xfrm>
                <a:off x="7532657" y="4264449"/>
                <a:ext cx="10376" cy="4447"/>
              </a:xfrm>
              <a:custGeom>
                <a:avLst/>
                <a:gdLst>
                  <a:gd name="T0" fmla="*/ 0 w 7"/>
                  <a:gd name="T1" fmla="*/ 0 h 3"/>
                  <a:gd name="T2" fmla="*/ 2 w 7"/>
                  <a:gd name="T3" fmla="*/ 0 h 3"/>
                  <a:gd name="T4" fmla="*/ 4 w 7"/>
                  <a:gd name="T5" fmla="*/ 1 h 3"/>
                  <a:gd name="T6" fmla="*/ 7 w 7"/>
                  <a:gd name="T7" fmla="*/ 3 h 3"/>
                  <a:gd name="T8" fmla="*/ 5 w 7"/>
                  <a:gd name="T9" fmla="*/ 3 h 3"/>
                  <a:gd name="T10" fmla="*/ 2 w 7"/>
                  <a:gd name="T11" fmla="*/ 3 h 3"/>
                  <a:gd name="T12" fmla="*/ 1 w 7"/>
                  <a:gd name="T13" fmla="*/ 3 h 3"/>
                  <a:gd name="T14" fmla="*/ 0 w 7"/>
                  <a:gd name="T15" fmla="*/ 1 h 3"/>
                  <a:gd name="T16" fmla="*/ 0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5" name="Freeform 346"/>
              <p:cNvSpPr>
                <a:spLocks/>
              </p:cNvSpPr>
              <p:nvPr/>
            </p:nvSpPr>
            <p:spPr bwMode="auto">
              <a:xfrm>
                <a:off x="7476334" y="4185893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3 h 3"/>
                  <a:gd name="T10" fmla="*/ 0 w 4"/>
                  <a:gd name="T11" fmla="*/ 2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6" name="Freeform 347"/>
              <p:cNvSpPr>
                <a:spLocks/>
              </p:cNvSpPr>
              <p:nvPr/>
            </p:nvSpPr>
            <p:spPr bwMode="auto">
              <a:xfrm>
                <a:off x="7422975" y="4116230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3 w 5"/>
                  <a:gd name="T5" fmla="*/ 3 h 3"/>
                  <a:gd name="T6" fmla="*/ 0 w 5"/>
                  <a:gd name="T7" fmla="*/ 3 h 3"/>
                  <a:gd name="T8" fmla="*/ 0 w 5"/>
                  <a:gd name="T9" fmla="*/ 2 h 3"/>
                  <a:gd name="T10" fmla="*/ 2 w 5"/>
                  <a:gd name="T11" fmla="*/ 2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2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7" name="Freeform 348"/>
              <p:cNvSpPr>
                <a:spLocks/>
              </p:cNvSpPr>
              <p:nvPr/>
            </p:nvSpPr>
            <p:spPr bwMode="auto">
              <a:xfrm>
                <a:off x="7430386" y="4129570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1 w 2"/>
                  <a:gd name="T7" fmla="*/ 4 h 4"/>
                  <a:gd name="T8" fmla="*/ 1 w 2"/>
                  <a:gd name="T9" fmla="*/ 2 h 4"/>
                  <a:gd name="T10" fmla="*/ 0 w 2"/>
                  <a:gd name="T11" fmla="*/ 1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8" name="Freeform 349"/>
              <p:cNvSpPr>
                <a:spLocks/>
              </p:cNvSpPr>
              <p:nvPr/>
            </p:nvSpPr>
            <p:spPr bwMode="auto">
              <a:xfrm>
                <a:off x="7159145" y="4082140"/>
                <a:ext cx="192685" cy="166005"/>
              </a:xfrm>
              <a:custGeom>
                <a:avLst/>
                <a:gdLst>
                  <a:gd name="T0" fmla="*/ 13 w 130"/>
                  <a:gd name="T1" fmla="*/ 3 h 112"/>
                  <a:gd name="T2" fmla="*/ 21 w 130"/>
                  <a:gd name="T3" fmla="*/ 5 h 112"/>
                  <a:gd name="T4" fmla="*/ 37 w 130"/>
                  <a:gd name="T5" fmla="*/ 12 h 112"/>
                  <a:gd name="T6" fmla="*/ 48 w 130"/>
                  <a:gd name="T7" fmla="*/ 16 h 112"/>
                  <a:gd name="T8" fmla="*/ 55 w 130"/>
                  <a:gd name="T9" fmla="*/ 20 h 112"/>
                  <a:gd name="T10" fmla="*/ 61 w 130"/>
                  <a:gd name="T11" fmla="*/ 23 h 112"/>
                  <a:gd name="T12" fmla="*/ 65 w 130"/>
                  <a:gd name="T13" fmla="*/ 36 h 112"/>
                  <a:gd name="T14" fmla="*/ 77 w 130"/>
                  <a:gd name="T15" fmla="*/ 43 h 112"/>
                  <a:gd name="T16" fmla="*/ 89 w 130"/>
                  <a:gd name="T17" fmla="*/ 45 h 112"/>
                  <a:gd name="T18" fmla="*/ 87 w 130"/>
                  <a:gd name="T19" fmla="*/ 56 h 112"/>
                  <a:gd name="T20" fmla="*/ 84 w 130"/>
                  <a:gd name="T21" fmla="*/ 62 h 112"/>
                  <a:gd name="T22" fmla="*/ 91 w 130"/>
                  <a:gd name="T23" fmla="*/ 72 h 112"/>
                  <a:gd name="T24" fmla="*/ 98 w 130"/>
                  <a:gd name="T25" fmla="*/ 80 h 112"/>
                  <a:gd name="T26" fmla="*/ 105 w 130"/>
                  <a:gd name="T27" fmla="*/ 87 h 112"/>
                  <a:gd name="T28" fmla="*/ 111 w 130"/>
                  <a:gd name="T29" fmla="*/ 88 h 112"/>
                  <a:gd name="T30" fmla="*/ 111 w 130"/>
                  <a:gd name="T31" fmla="*/ 95 h 112"/>
                  <a:gd name="T32" fmla="*/ 120 w 130"/>
                  <a:gd name="T33" fmla="*/ 98 h 112"/>
                  <a:gd name="T34" fmla="*/ 120 w 130"/>
                  <a:gd name="T35" fmla="*/ 102 h 112"/>
                  <a:gd name="T36" fmla="*/ 126 w 130"/>
                  <a:gd name="T37" fmla="*/ 105 h 112"/>
                  <a:gd name="T38" fmla="*/ 129 w 130"/>
                  <a:gd name="T39" fmla="*/ 109 h 112"/>
                  <a:gd name="T40" fmla="*/ 119 w 130"/>
                  <a:gd name="T41" fmla="*/ 109 h 112"/>
                  <a:gd name="T42" fmla="*/ 116 w 130"/>
                  <a:gd name="T43" fmla="*/ 105 h 112"/>
                  <a:gd name="T44" fmla="*/ 104 w 130"/>
                  <a:gd name="T45" fmla="*/ 103 h 112"/>
                  <a:gd name="T46" fmla="*/ 94 w 130"/>
                  <a:gd name="T47" fmla="*/ 102 h 112"/>
                  <a:gd name="T48" fmla="*/ 87 w 130"/>
                  <a:gd name="T49" fmla="*/ 98 h 112"/>
                  <a:gd name="T50" fmla="*/ 76 w 130"/>
                  <a:gd name="T51" fmla="*/ 88 h 112"/>
                  <a:gd name="T52" fmla="*/ 69 w 130"/>
                  <a:gd name="T53" fmla="*/ 76 h 112"/>
                  <a:gd name="T54" fmla="*/ 57 w 130"/>
                  <a:gd name="T55" fmla="*/ 70 h 112"/>
                  <a:gd name="T56" fmla="*/ 54 w 130"/>
                  <a:gd name="T57" fmla="*/ 67 h 112"/>
                  <a:gd name="T58" fmla="*/ 47 w 130"/>
                  <a:gd name="T59" fmla="*/ 65 h 112"/>
                  <a:gd name="T60" fmla="*/ 46 w 130"/>
                  <a:gd name="T61" fmla="*/ 69 h 112"/>
                  <a:gd name="T62" fmla="*/ 44 w 130"/>
                  <a:gd name="T63" fmla="*/ 69 h 112"/>
                  <a:gd name="T64" fmla="*/ 39 w 130"/>
                  <a:gd name="T65" fmla="*/ 65 h 112"/>
                  <a:gd name="T66" fmla="*/ 39 w 130"/>
                  <a:gd name="T67" fmla="*/ 69 h 112"/>
                  <a:gd name="T68" fmla="*/ 37 w 130"/>
                  <a:gd name="T69" fmla="*/ 74 h 112"/>
                  <a:gd name="T70" fmla="*/ 29 w 130"/>
                  <a:gd name="T71" fmla="*/ 72 h 112"/>
                  <a:gd name="T72" fmla="*/ 35 w 130"/>
                  <a:gd name="T73" fmla="*/ 76 h 112"/>
                  <a:gd name="T74" fmla="*/ 28 w 130"/>
                  <a:gd name="T75" fmla="*/ 79 h 112"/>
                  <a:gd name="T76" fmla="*/ 18 w 130"/>
                  <a:gd name="T77" fmla="*/ 76 h 112"/>
                  <a:gd name="T78" fmla="*/ 13 w 130"/>
                  <a:gd name="T79" fmla="*/ 69 h 112"/>
                  <a:gd name="T80" fmla="*/ 10 w 130"/>
                  <a:gd name="T81" fmla="*/ 67 h 112"/>
                  <a:gd name="T82" fmla="*/ 17 w 130"/>
                  <a:gd name="T83" fmla="*/ 76 h 112"/>
                  <a:gd name="T84" fmla="*/ 22 w 130"/>
                  <a:gd name="T85" fmla="*/ 79 h 112"/>
                  <a:gd name="T86" fmla="*/ 32 w 130"/>
                  <a:gd name="T87" fmla="*/ 88 h 112"/>
                  <a:gd name="T88" fmla="*/ 25 w 130"/>
                  <a:gd name="T89" fmla="*/ 91 h 112"/>
                  <a:gd name="T90" fmla="*/ 18 w 130"/>
                  <a:gd name="T91" fmla="*/ 88 h 112"/>
                  <a:gd name="T92" fmla="*/ 6 w 130"/>
                  <a:gd name="T93" fmla="*/ 88 h 112"/>
                  <a:gd name="T94" fmla="*/ 1 w 130"/>
                  <a:gd name="T95" fmla="*/ 5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0" h="112">
                    <a:moveTo>
                      <a:pt x="4" y="0"/>
                    </a:moveTo>
                    <a:lnTo>
                      <a:pt x="6" y="0"/>
                    </a:lnTo>
                    <a:lnTo>
                      <a:pt x="10" y="1"/>
                    </a:lnTo>
                    <a:lnTo>
                      <a:pt x="13" y="3"/>
                    </a:lnTo>
                    <a:lnTo>
                      <a:pt x="14" y="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5" y="8"/>
                    </a:lnTo>
                    <a:lnTo>
                      <a:pt x="33" y="9"/>
                    </a:lnTo>
                    <a:lnTo>
                      <a:pt x="37" y="12"/>
                    </a:lnTo>
                    <a:lnTo>
                      <a:pt x="40" y="12"/>
                    </a:lnTo>
                    <a:lnTo>
                      <a:pt x="43" y="15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8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7" y="22"/>
                    </a:lnTo>
                    <a:lnTo>
                      <a:pt x="58" y="25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5" y="29"/>
                    </a:lnTo>
                    <a:lnTo>
                      <a:pt x="68" y="30"/>
                    </a:lnTo>
                    <a:lnTo>
                      <a:pt x="66" y="33"/>
                    </a:lnTo>
                    <a:lnTo>
                      <a:pt x="65" y="36"/>
                    </a:lnTo>
                    <a:lnTo>
                      <a:pt x="66" y="37"/>
                    </a:lnTo>
                    <a:lnTo>
                      <a:pt x="72" y="40"/>
                    </a:lnTo>
                    <a:lnTo>
                      <a:pt x="75" y="40"/>
                    </a:lnTo>
                    <a:lnTo>
                      <a:pt x="77" y="43"/>
                    </a:lnTo>
                    <a:lnTo>
                      <a:pt x="82" y="44"/>
                    </a:lnTo>
                    <a:lnTo>
                      <a:pt x="84" y="45"/>
                    </a:lnTo>
                    <a:lnTo>
                      <a:pt x="86" y="44"/>
                    </a:lnTo>
                    <a:lnTo>
                      <a:pt x="89" y="45"/>
                    </a:lnTo>
                    <a:lnTo>
                      <a:pt x="93" y="50"/>
                    </a:lnTo>
                    <a:lnTo>
                      <a:pt x="93" y="52"/>
                    </a:lnTo>
                    <a:lnTo>
                      <a:pt x="91" y="54"/>
                    </a:lnTo>
                    <a:lnTo>
                      <a:pt x="87" y="56"/>
                    </a:lnTo>
                    <a:lnTo>
                      <a:pt x="82" y="56"/>
                    </a:lnTo>
                    <a:lnTo>
                      <a:pt x="82" y="58"/>
                    </a:lnTo>
                    <a:lnTo>
                      <a:pt x="83" y="61"/>
                    </a:lnTo>
                    <a:lnTo>
                      <a:pt x="84" y="62"/>
                    </a:lnTo>
                    <a:lnTo>
                      <a:pt x="86" y="65"/>
                    </a:lnTo>
                    <a:lnTo>
                      <a:pt x="89" y="67"/>
                    </a:lnTo>
                    <a:lnTo>
                      <a:pt x="90" y="70"/>
                    </a:lnTo>
                    <a:lnTo>
                      <a:pt x="91" y="72"/>
                    </a:lnTo>
                    <a:lnTo>
                      <a:pt x="94" y="72"/>
                    </a:lnTo>
                    <a:lnTo>
                      <a:pt x="95" y="73"/>
                    </a:lnTo>
                    <a:lnTo>
                      <a:pt x="97" y="74"/>
                    </a:lnTo>
                    <a:lnTo>
                      <a:pt x="98" y="80"/>
                    </a:lnTo>
                    <a:lnTo>
                      <a:pt x="101" y="80"/>
                    </a:lnTo>
                    <a:lnTo>
                      <a:pt x="101" y="84"/>
                    </a:lnTo>
                    <a:lnTo>
                      <a:pt x="104" y="87"/>
                    </a:lnTo>
                    <a:lnTo>
                      <a:pt x="105" y="87"/>
                    </a:lnTo>
                    <a:lnTo>
                      <a:pt x="107" y="88"/>
                    </a:lnTo>
                    <a:lnTo>
                      <a:pt x="108" y="87"/>
                    </a:lnTo>
                    <a:lnTo>
                      <a:pt x="109" y="87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09" y="91"/>
                    </a:lnTo>
                    <a:lnTo>
                      <a:pt x="109" y="94"/>
                    </a:lnTo>
                    <a:lnTo>
                      <a:pt x="111" y="95"/>
                    </a:lnTo>
                    <a:lnTo>
                      <a:pt x="115" y="95"/>
                    </a:lnTo>
                    <a:lnTo>
                      <a:pt x="119" y="95"/>
                    </a:lnTo>
                    <a:lnTo>
                      <a:pt x="122" y="97"/>
                    </a:lnTo>
                    <a:lnTo>
                      <a:pt x="120" y="98"/>
                    </a:lnTo>
                    <a:lnTo>
                      <a:pt x="118" y="98"/>
                    </a:lnTo>
                    <a:lnTo>
                      <a:pt x="115" y="99"/>
                    </a:lnTo>
                    <a:lnTo>
                      <a:pt x="116" y="101"/>
                    </a:lnTo>
                    <a:lnTo>
                      <a:pt x="120" y="102"/>
                    </a:lnTo>
                    <a:lnTo>
                      <a:pt x="126" y="103"/>
                    </a:lnTo>
                    <a:lnTo>
                      <a:pt x="130" y="103"/>
                    </a:lnTo>
                    <a:lnTo>
                      <a:pt x="129" y="106"/>
                    </a:lnTo>
                    <a:lnTo>
                      <a:pt x="126" y="105"/>
                    </a:lnTo>
                    <a:lnTo>
                      <a:pt x="124" y="105"/>
                    </a:lnTo>
                    <a:lnTo>
                      <a:pt x="123" y="106"/>
                    </a:lnTo>
                    <a:lnTo>
                      <a:pt x="124" y="106"/>
                    </a:lnTo>
                    <a:lnTo>
                      <a:pt x="129" y="109"/>
                    </a:lnTo>
                    <a:lnTo>
                      <a:pt x="127" y="110"/>
                    </a:lnTo>
                    <a:lnTo>
                      <a:pt x="124" y="112"/>
                    </a:lnTo>
                    <a:lnTo>
                      <a:pt x="122" y="109"/>
                    </a:lnTo>
                    <a:lnTo>
                      <a:pt x="119" y="109"/>
                    </a:lnTo>
                    <a:lnTo>
                      <a:pt x="120" y="108"/>
                    </a:lnTo>
                    <a:lnTo>
                      <a:pt x="120" y="106"/>
                    </a:lnTo>
                    <a:lnTo>
                      <a:pt x="118" y="106"/>
                    </a:lnTo>
                    <a:lnTo>
                      <a:pt x="116" y="105"/>
                    </a:lnTo>
                    <a:lnTo>
                      <a:pt x="113" y="106"/>
                    </a:lnTo>
                    <a:lnTo>
                      <a:pt x="111" y="105"/>
                    </a:lnTo>
                    <a:lnTo>
                      <a:pt x="107" y="103"/>
                    </a:lnTo>
                    <a:lnTo>
                      <a:pt x="104" y="103"/>
                    </a:lnTo>
                    <a:lnTo>
                      <a:pt x="101" y="103"/>
                    </a:lnTo>
                    <a:lnTo>
                      <a:pt x="98" y="103"/>
                    </a:lnTo>
                    <a:lnTo>
                      <a:pt x="95" y="102"/>
                    </a:lnTo>
                    <a:lnTo>
                      <a:pt x="94" y="102"/>
                    </a:lnTo>
                    <a:lnTo>
                      <a:pt x="93" y="103"/>
                    </a:lnTo>
                    <a:lnTo>
                      <a:pt x="89" y="102"/>
                    </a:lnTo>
                    <a:lnTo>
                      <a:pt x="87" y="101"/>
                    </a:lnTo>
                    <a:lnTo>
                      <a:pt x="87" y="98"/>
                    </a:lnTo>
                    <a:lnTo>
                      <a:pt x="80" y="92"/>
                    </a:lnTo>
                    <a:lnTo>
                      <a:pt x="80" y="91"/>
                    </a:lnTo>
                    <a:lnTo>
                      <a:pt x="79" y="88"/>
                    </a:lnTo>
                    <a:lnTo>
                      <a:pt x="76" y="88"/>
                    </a:lnTo>
                    <a:lnTo>
                      <a:pt x="75" y="85"/>
                    </a:lnTo>
                    <a:lnTo>
                      <a:pt x="72" y="81"/>
                    </a:lnTo>
                    <a:lnTo>
                      <a:pt x="71" y="77"/>
                    </a:lnTo>
                    <a:lnTo>
                      <a:pt x="69" y="76"/>
                    </a:lnTo>
                    <a:lnTo>
                      <a:pt x="66" y="74"/>
                    </a:lnTo>
                    <a:lnTo>
                      <a:pt x="60" y="73"/>
                    </a:lnTo>
                    <a:lnTo>
                      <a:pt x="58" y="70"/>
                    </a:lnTo>
                    <a:lnTo>
                      <a:pt x="57" y="70"/>
                    </a:lnTo>
                    <a:lnTo>
                      <a:pt x="57" y="69"/>
                    </a:lnTo>
                    <a:lnTo>
                      <a:pt x="57" y="67"/>
                    </a:lnTo>
                    <a:lnTo>
                      <a:pt x="55" y="69"/>
                    </a:lnTo>
                    <a:lnTo>
                      <a:pt x="54" y="67"/>
                    </a:lnTo>
                    <a:lnTo>
                      <a:pt x="53" y="67"/>
                    </a:lnTo>
                    <a:lnTo>
                      <a:pt x="51" y="67"/>
                    </a:lnTo>
                    <a:lnTo>
                      <a:pt x="50" y="66"/>
                    </a:lnTo>
                    <a:lnTo>
                      <a:pt x="47" y="65"/>
                    </a:lnTo>
                    <a:lnTo>
                      <a:pt x="46" y="63"/>
                    </a:lnTo>
                    <a:lnTo>
                      <a:pt x="46" y="66"/>
                    </a:lnTo>
                    <a:lnTo>
                      <a:pt x="46" y="67"/>
                    </a:lnTo>
                    <a:lnTo>
                      <a:pt x="46" y="69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3" y="66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2" y="69"/>
                    </a:lnTo>
                    <a:lnTo>
                      <a:pt x="39" y="66"/>
                    </a:lnTo>
                    <a:lnTo>
                      <a:pt x="39" y="65"/>
                    </a:lnTo>
                    <a:lnTo>
                      <a:pt x="36" y="63"/>
                    </a:lnTo>
                    <a:lnTo>
                      <a:pt x="36" y="65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37" y="70"/>
                    </a:lnTo>
                    <a:lnTo>
                      <a:pt x="37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6" y="74"/>
                    </a:lnTo>
                    <a:lnTo>
                      <a:pt x="33" y="72"/>
                    </a:lnTo>
                    <a:lnTo>
                      <a:pt x="31" y="73"/>
                    </a:lnTo>
                    <a:lnTo>
                      <a:pt x="29" y="72"/>
                    </a:lnTo>
                    <a:lnTo>
                      <a:pt x="31" y="73"/>
                    </a:lnTo>
                    <a:lnTo>
                      <a:pt x="32" y="73"/>
                    </a:lnTo>
                    <a:lnTo>
                      <a:pt x="33" y="74"/>
                    </a:lnTo>
                    <a:lnTo>
                      <a:pt x="35" y="76"/>
                    </a:lnTo>
                    <a:lnTo>
                      <a:pt x="36" y="77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28" y="79"/>
                    </a:lnTo>
                    <a:lnTo>
                      <a:pt x="24" y="79"/>
                    </a:lnTo>
                    <a:lnTo>
                      <a:pt x="22" y="79"/>
                    </a:lnTo>
                    <a:lnTo>
                      <a:pt x="21" y="77"/>
                    </a:lnTo>
                    <a:lnTo>
                      <a:pt x="18" y="76"/>
                    </a:lnTo>
                    <a:lnTo>
                      <a:pt x="17" y="76"/>
                    </a:lnTo>
                    <a:lnTo>
                      <a:pt x="17" y="73"/>
                    </a:lnTo>
                    <a:lnTo>
                      <a:pt x="15" y="70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11" y="66"/>
                    </a:lnTo>
                    <a:lnTo>
                      <a:pt x="8" y="66"/>
                    </a:lnTo>
                    <a:lnTo>
                      <a:pt x="10" y="67"/>
                    </a:lnTo>
                    <a:lnTo>
                      <a:pt x="11" y="69"/>
                    </a:lnTo>
                    <a:lnTo>
                      <a:pt x="14" y="70"/>
                    </a:lnTo>
                    <a:lnTo>
                      <a:pt x="15" y="73"/>
                    </a:lnTo>
                    <a:lnTo>
                      <a:pt x="17" y="76"/>
                    </a:lnTo>
                    <a:lnTo>
                      <a:pt x="18" y="77"/>
                    </a:lnTo>
                    <a:lnTo>
                      <a:pt x="18" y="77"/>
                    </a:lnTo>
                    <a:lnTo>
                      <a:pt x="21" y="77"/>
                    </a:lnTo>
                    <a:lnTo>
                      <a:pt x="22" y="79"/>
                    </a:lnTo>
                    <a:lnTo>
                      <a:pt x="25" y="80"/>
                    </a:lnTo>
                    <a:lnTo>
                      <a:pt x="29" y="80"/>
                    </a:lnTo>
                    <a:lnTo>
                      <a:pt x="32" y="84"/>
                    </a:lnTo>
                    <a:lnTo>
                      <a:pt x="32" y="88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29" y="90"/>
                    </a:lnTo>
                    <a:lnTo>
                      <a:pt x="25" y="91"/>
                    </a:lnTo>
                    <a:lnTo>
                      <a:pt x="22" y="92"/>
                    </a:lnTo>
                    <a:lnTo>
                      <a:pt x="19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7" y="88"/>
                    </a:lnTo>
                    <a:lnTo>
                      <a:pt x="8" y="88"/>
                    </a:lnTo>
                    <a:lnTo>
                      <a:pt x="7" y="90"/>
                    </a:lnTo>
                    <a:lnTo>
                      <a:pt x="6" y="88"/>
                    </a:lnTo>
                    <a:lnTo>
                      <a:pt x="0" y="88"/>
                    </a:lnTo>
                    <a:lnTo>
                      <a:pt x="1" y="56"/>
                    </a:lnTo>
                    <a:lnTo>
                      <a:pt x="1" y="55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9" name="Freeform 350"/>
              <p:cNvSpPr>
                <a:spLocks/>
              </p:cNvSpPr>
              <p:nvPr/>
            </p:nvSpPr>
            <p:spPr bwMode="auto">
              <a:xfrm>
                <a:off x="7433351" y="4136980"/>
                <a:ext cx="25198" cy="28162"/>
              </a:xfrm>
              <a:custGeom>
                <a:avLst/>
                <a:gdLst>
                  <a:gd name="T0" fmla="*/ 3 w 17"/>
                  <a:gd name="T1" fmla="*/ 0 h 19"/>
                  <a:gd name="T2" fmla="*/ 4 w 17"/>
                  <a:gd name="T3" fmla="*/ 1 h 19"/>
                  <a:gd name="T4" fmla="*/ 6 w 17"/>
                  <a:gd name="T5" fmla="*/ 6 h 19"/>
                  <a:gd name="T6" fmla="*/ 10 w 17"/>
                  <a:gd name="T7" fmla="*/ 7 h 19"/>
                  <a:gd name="T8" fmla="*/ 14 w 17"/>
                  <a:gd name="T9" fmla="*/ 10 h 19"/>
                  <a:gd name="T10" fmla="*/ 17 w 17"/>
                  <a:gd name="T11" fmla="*/ 14 h 19"/>
                  <a:gd name="T12" fmla="*/ 17 w 17"/>
                  <a:gd name="T13" fmla="*/ 17 h 19"/>
                  <a:gd name="T14" fmla="*/ 14 w 17"/>
                  <a:gd name="T15" fmla="*/ 18 h 19"/>
                  <a:gd name="T16" fmla="*/ 14 w 17"/>
                  <a:gd name="T17" fmla="*/ 19 h 19"/>
                  <a:gd name="T18" fmla="*/ 10 w 17"/>
                  <a:gd name="T19" fmla="*/ 19 h 19"/>
                  <a:gd name="T20" fmla="*/ 9 w 17"/>
                  <a:gd name="T21" fmla="*/ 18 h 19"/>
                  <a:gd name="T22" fmla="*/ 7 w 17"/>
                  <a:gd name="T23" fmla="*/ 18 h 19"/>
                  <a:gd name="T24" fmla="*/ 6 w 17"/>
                  <a:gd name="T25" fmla="*/ 17 h 19"/>
                  <a:gd name="T26" fmla="*/ 6 w 17"/>
                  <a:gd name="T27" fmla="*/ 15 h 19"/>
                  <a:gd name="T28" fmla="*/ 3 w 17"/>
                  <a:gd name="T29" fmla="*/ 10 h 19"/>
                  <a:gd name="T30" fmla="*/ 0 w 17"/>
                  <a:gd name="T31" fmla="*/ 10 h 19"/>
                  <a:gd name="T32" fmla="*/ 0 w 17"/>
                  <a:gd name="T33" fmla="*/ 4 h 19"/>
                  <a:gd name="T34" fmla="*/ 0 w 17"/>
                  <a:gd name="T35" fmla="*/ 3 h 19"/>
                  <a:gd name="T36" fmla="*/ 0 w 17"/>
                  <a:gd name="T37" fmla="*/ 0 h 19"/>
                  <a:gd name="T38" fmla="*/ 3 w 17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lnTo>
                      <a:pt x="4" y="1"/>
                    </a:lnTo>
                    <a:lnTo>
                      <a:pt x="6" y="6"/>
                    </a:lnTo>
                    <a:lnTo>
                      <a:pt x="10" y="7"/>
                    </a:lnTo>
                    <a:lnTo>
                      <a:pt x="14" y="10"/>
                    </a:lnTo>
                    <a:lnTo>
                      <a:pt x="17" y="14"/>
                    </a:lnTo>
                    <a:lnTo>
                      <a:pt x="17" y="17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0" y="19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0" name="Freeform 351"/>
              <p:cNvSpPr>
                <a:spLocks/>
              </p:cNvSpPr>
              <p:nvPr/>
            </p:nvSpPr>
            <p:spPr bwMode="auto">
              <a:xfrm>
                <a:off x="7415564" y="4258520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1 w 4"/>
                  <a:gd name="T7" fmla="*/ 2 h 2"/>
                  <a:gd name="T8" fmla="*/ 0 w 4"/>
                  <a:gd name="T9" fmla="*/ 2 h 2"/>
                  <a:gd name="T10" fmla="*/ 0 w 4"/>
                  <a:gd name="T11" fmla="*/ 1 h 2"/>
                  <a:gd name="T12" fmla="*/ 1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1" name="Freeform 352"/>
              <p:cNvSpPr>
                <a:spLocks/>
              </p:cNvSpPr>
              <p:nvPr/>
            </p:nvSpPr>
            <p:spPr bwMode="auto">
              <a:xfrm>
                <a:off x="7357759" y="4079175"/>
                <a:ext cx="45948" cy="45948"/>
              </a:xfrm>
              <a:custGeom>
                <a:avLst/>
                <a:gdLst>
                  <a:gd name="T0" fmla="*/ 0 w 31"/>
                  <a:gd name="T1" fmla="*/ 0 h 31"/>
                  <a:gd name="T2" fmla="*/ 6 w 31"/>
                  <a:gd name="T3" fmla="*/ 3 h 31"/>
                  <a:gd name="T4" fmla="*/ 10 w 31"/>
                  <a:gd name="T5" fmla="*/ 5 h 31"/>
                  <a:gd name="T6" fmla="*/ 15 w 31"/>
                  <a:gd name="T7" fmla="*/ 9 h 31"/>
                  <a:gd name="T8" fmla="*/ 19 w 31"/>
                  <a:gd name="T9" fmla="*/ 10 h 31"/>
                  <a:gd name="T10" fmla="*/ 21 w 31"/>
                  <a:gd name="T11" fmla="*/ 11 h 31"/>
                  <a:gd name="T12" fmla="*/ 24 w 31"/>
                  <a:gd name="T13" fmla="*/ 13 h 31"/>
                  <a:gd name="T14" fmla="*/ 26 w 31"/>
                  <a:gd name="T15" fmla="*/ 17 h 31"/>
                  <a:gd name="T16" fmla="*/ 28 w 31"/>
                  <a:gd name="T17" fmla="*/ 17 h 31"/>
                  <a:gd name="T18" fmla="*/ 29 w 31"/>
                  <a:gd name="T19" fmla="*/ 22 h 31"/>
                  <a:gd name="T20" fmla="*/ 31 w 31"/>
                  <a:gd name="T21" fmla="*/ 24 h 31"/>
                  <a:gd name="T22" fmla="*/ 31 w 31"/>
                  <a:gd name="T23" fmla="*/ 25 h 31"/>
                  <a:gd name="T24" fmla="*/ 29 w 31"/>
                  <a:gd name="T25" fmla="*/ 28 h 31"/>
                  <a:gd name="T26" fmla="*/ 28 w 31"/>
                  <a:gd name="T27" fmla="*/ 31 h 31"/>
                  <a:gd name="T28" fmla="*/ 26 w 31"/>
                  <a:gd name="T29" fmla="*/ 28 h 31"/>
                  <a:gd name="T30" fmla="*/ 25 w 31"/>
                  <a:gd name="T31" fmla="*/ 25 h 31"/>
                  <a:gd name="T32" fmla="*/ 26 w 31"/>
                  <a:gd name="T33" fmla="*/ 24 h 31"/>
                  <a:gd name="T34" fmla="*/ 24 w 31"/>
                  <a:gd name="T35" fmla="*/ 17 h 31"/>
                  <a:gd name="T36" fmla="*/ 19 w 31"/>
                  <a:gd name="T37" fmla="*/ 11 h 31"/>
                  <a:gd name="T38" fmla="*/ 17 w 31"/>
                  <a:gd name="T39" fmla="*/ 11 h 31"/>
                  <a:gd name="T40" fmla="*/ 11 w 31"/>
                  <a:gd name="T41" fmla="*/ 9 h 31"/>
                  <a:gd name="T42" fmla="*/ 3 w 31"/>
                  <a:gd name="T43" fmla="*/ 3 h 31"/>
                  <a:gd name="T44" fmla="*/ 0 w 31"/>
                  <a:gd name="T45" fmla="*/ 2 h 31"/>
                  <a:gd name="T46" fmla="*/ 0 w 31"/>
                  <a:gd name="T4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1">
                    <a:moveTo>
                      <a:pt x="0" y="0"/>
                    </a:moveTo>
                    <a:lnTo>
                      <a:pt x="6" y="3"/>
                    </a:lnTo>
                    <a:lnTo>
                      <a:pt x="10" y="5"/>
                    </a:lnTo>
                    <a:lnTo>
                      <a:pt x="15" y="9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24" y="13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9" y="22"/>
                    </a:lnTo>
                    <a:lnTo>
                      <a:pt x="31" y="24"/>
                    </a:lnTo>
                    <a:lnTo>
                      <a:pt x="31" y="25"/>
                    </a:lnTo>
                    <a:lnTo>
                      <a:pt x="29" y="28"/>
                    </a:lnTo>
                    <a:lnTo>
                      <a:pt x="28" y="31"/>
                    </a:lnTo>
                    <a:lnTo>
                      <a:pt x="26" y="28"/>
                    </a:lnTo>
                    <a:lnTo>
                      <a:pt x="25" y="25"/>
                    </a:lnTo>
                    <a:lnTo>
                      <a:pt x="26" y="24"/>
                    </a:lnTo>
                    <a:lnTo>
                      <a:pt x="24" y="17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1" y="9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2" name="Freeform 353"/>
              <p:cNvSpPr>
                <a:spLocks/>
              </p:cNvSpPr>
              <p:nvPr/>
            </p:nvSpPr>
            <p:spPr bwMode="auto">
              <a:xfrm>
                <a:off x="7388885" y="4208125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5 h 6"/>
                  <a:gd name="T4" fmla="*/ 4 w 4"/>
                  <a:gd name="T5" fmla="*/ 6 h 6"/>
                  <a:gd name="T6" fmla="*/ 1 w 4"/>
                  <a:gd name="T7" fmla="*/ 5 h 6"/>
                  <a:gd name="T8" fmla="*/ 0 w 4"/>
                  <a:gd name="T9" fmla="*/ 5 h 6"/>
                  <a:gd name="T10" fmla="*/ 0 w 4"/>
                  <a:gd name="T11" fmla="*/ 3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4" y="5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3" name="Freeform 354"/>
              <p:cNvSpPr>
                <a:spLocks/>
              </p:cNvSpPr>
              <p:nvPr/>
            </p:nvSpPr>
            <p:spPr bwMode="auto">
              <a:xfrm>
                <a:off x="7399260" y="4260002"/>
                <a:ext cx="10376" cy="5929"/>
              </a:xfrm>
              <a:custGeom>
                <a:avLst/>
                <a:gdLst>
                  <a:gd name="T0" fmla="*/ 1 w 7"/>
                  <a:gd name="T1" fmla="*/ 0 h 4"/>
                  <a:gd name="T2" fmla="*/ 4 w 7"/>
                  <a:gd name="T3" fmla="*/ 3 h 4"/>
                  <a:gd name="T4" fmla="*/ 7 w 7"/>
                  <a:gd name="T5" fmla="*/ 3 h 4"/>
                  <a:gd name="T6" fmla="*/ 7 w 7"/>
                  <a:gd name="T7" fmla="*/ 4 h 4"/>
                  <a:gd name="T8" fmla="*/ 5 w 7"/>
                  <a:gd name="T9" fmla="*/ 4 h 4"/>
                  <a:gd name="T10" fmla="*/ 4 w 7"/>
                  <a:gd name="T11" fmla="*/ 4 h 4"/>
                  <a:gd name="T12" fmla="*/ 3 w 7"/>
                  <a:gd name="T13" fmla="*/ 4 h 4"/>
                  <a:gd name="T14" fmla="*/ 0 w 7"/>
                  <a:gd name="T15" fmla="*/ 0 h 4"/>
                  <a:gd name="T16" fmla="*/ 1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4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4" name="Freeform 355"/>
              <p:cNvSpPr>
                <a:spLocks/>
              </p:cNvSpPr>
              <p:nvPr/>
            </p:nvSpPr>
            <p:spPr bwMode="auto">
              <a:xfrm>
                <a:off x="7342937" y="4077693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2 w 5"/>
                  <a:gd name="T7" fmla="*/ 4 h 4"/>
                  <a:gd name="T8" fmla="*/ 0 w 5"/>
                  <a:gd name="T9" fmla="*/ 3 h 4"/>
                  <a:gd name="T10" fmla="*/ 0 w 5"/>
                  <a:gd name="T11" fmla="*/ 1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5" name="Rectangle 356"/>
              <p:cNvSpPr>
                <a:spLocks noChangeArrowheads="1"/>
              </p:cNvSpPr>
              <p:nvPr/>
            </p:nvSpPr>
            <p:spPr bwMode="auto">
              <a:xfrm>
                <a:off x="7240666" y="4184410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6" name="Freeform 357"/>
              <p:cNvSpPr>
                <a:spLocks/>
              </p:cNvSpPr>
              <p:nvPr/>
            </p:nvSpPr>
            <p:spPr bwMode="auto">
              <a:xfrm>
                <a:off x="7341455" y="4125123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3 w 4"/>
                  <a:gd name="T5" fmla="*/ 4 h 4"/>
                  <a:gd name="T6" fmla="*/ 0 w 4"/>
                  <a:gd name="T7" fmla="*/ 1 h 4"/>
                  <a:gd name="T8" fmla="*/ 0 w 4"/>
                  <a:gd name="T9" fmla="*/ 0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7" name="Freeform 358"/>
              <p:cNvSpPr>
                <a:spLocks/>
              </p:cNvSpPr>
              <p:nvPr/>
            </p:nvSpPr>
            <p:spPr bwMode="auto">
              <a:xfrm>
                <a:off x="7360723" y="4196268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3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6 h 6"/>
                  <a:gd name="T10" fmla="*/ 1 w 1"/>
                  <a:gd name="T11" fmla="*/ 3 h 6"/>
                  <a:gd name="T12" fmla="*/ 0 w 1"/>
                  <a:gd name="T13" fmla="*/ 3 h 6"/>
                  <a:gd name="T14" fmla="*/ 0 w 1"/>
                  <a:gd name="T15" fmla="*/ 2 h 6"/>
                  <a:gd name="T16" fmla="*/ 0 w 1"/>
                  <a:gd name="T17" fmla="*/ 2 h 6"/>
                  <a:gd name="T18" fmla="*/ 1 w 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8" name="Freeform 359"/>
              <p:cNvSpPr>
                <a:spLocks/>
              </p:cNvSpPr>
              <p:nvPr/>
            </p:nvSpPr>
            <p:spPr bwMode="auto">
              <a:xfrm>
                <a:off x="7259934" y="4120677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0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9" name="Freeform 360"/>
              <p:cNvSpPr>
                <a:spLocks/>
              </p:cNvSpPr>
              <p:nvPr/>
            </p:nvSpPr>
            <p:spPr bwMode="auto">
              <a:xfrm>
                <a:off x="7331079" y="405101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4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0" name="Freeform 361"/>
              <p:cNvSpPr>
                <a:spLocks/>
              </p:cNvSpPr>
              <p:nvPr/>
            </p:nvSpPr>
            <p:spPr bwMode="auto">
              <a:xfrm>
                <a:off x="7276239" y="4065835"/>
                <a:ext cx="14822" cy="5929"/>
              </a:xfrm>
              <a:custGeom>
                <a:avLst/>
                <a:gdLst>
                  <a:gd name="T0" fmla="*/ 4 w 10"/>
                  <a:gd name="T1" fmla="*/ 0 h 4"/>
                  <a:gd name="T2" fmla="*/ 7 w 10"/>
                  <a:gd name="T3" fmla="*/ 1 h 4"/>
                  <a:gd name="T4" fmla="*/ 8 w 10"/>
                  <a:gd name="T5" fmla="*/ 1 h 4"/>
                  <a:gd name="T6" fmla="*/ 10 w 10"/>
                  <a:gd name="T7" fmla="*/ 1 h 4"/>
                  <a:gd name="T8" fmla="*/ 7 w 10"/>
                  <a:gd name="T9" fmla="*/ 4 h 4"/>
                  <a:gd name="T10" fmla="*/ 4 w 10"/>
                  <a:gd name="T11" fmla="*/ 4 h 4"/>
                  <a:gd name="T12" fmla="*/ 3 w 10"/>
                  <a:gd name="T13" fmla="*/ 2 h 4"/>
                  <a:gd name="T14" fmla="*/ 0 w 10"/>
                  <a:gd name="T15" fmla="*/ 2 h 4"/>
                  <a:gd name="T16" fmla="*/ 0 w 10"/>
                  <a:gd name="T17" fmla="*/ 1 h 4"/>
                  <a:gd name="T18" fmla="*/ 0 w 10"/>
                  <a:gd name="T19" fmla="*/ 0 h 4"/>
                  <a:gd name="T20" fmla="*/ 3 w 10"/>
                  <a:gd name="T21" fmla="*/ 1 h 4"/>
                  <a:gd name="T22" fmla="*/ 4 w 10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4">
                    <a:moveTo>
                      <a:pt x="4" y="0"/>
                    </a:move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1" name="Freeform 362"/>
              <p:cNvSpPr>
                <a:spLocks/>
              </p:cNvSpPr>
              <p:nvPr/>
            </p:nvSpPr>
            <p:spPr bwMode="auto">
              <a:xfrm>
                <a:off x="7351830" y="4227394"/>
                <a:ext cx="10376" cy="7411"/>
              </a:xfrm>
              <a:custGeom>
                <a:avLst/>
                <a:gdLst>
                  <a:gd name="T0" fmla="*/ 0 w 7"/>
                  <a:gd name="T1" fmla="*/ 0 h 5"/>
                  <a:gd name="T2" fmla="*/ 1 w 7"/>
                  <a:gd name="T3" fmla="*/ 0 h 5"/>
                  <a:gd name="T4" fmla="*/ 3 w 7"/>
                  <a:gd name="T5" fmla="*/ 1 h 5"/>
                  <a:gd name="T6" fmla="*/ 3 w 7"/>
                  <a:gd name="T7" fmla="*/ 1 h 5"/>
                  <a:gd name="T8" fmla="*/ 4 w 7"/>
                  <a:gd name="T9" fmla="*/ 1 h 5"/>
                  <a:gd name="T10" fmla="*/ 4 w 7"/>
                  <a:gd name="T11" fmla="*/ 3 h 5"/>
                  <a:gd name="T12" fmla="*/ 6 w 7"/>
                  <a:gd name="T13" fmla="*/ 1 h 5"/>
                  <a:gd name="T14" fmla="*/ 7 w 7"/>
                  <a:gd name="T15" fmla="*/ 1 h 5"/>
                  <a:gd name="T16" fmla="*/ 7 w 7"/>
                  <a:gd name="T17" fmla="*/ 3 h 5"/>
                  <a:gd name="T18" fmla="*/ 7 w 7"/>
                  <a:gd name="T19" fmla="*/ 4 h 5"/>
                  <a:gd name="T20" fmla="*/ 6 w 7"/>
                  <a:gd name="T21" fmla="*/ 4 h 5"/>
                  <a:gd name="T22" fmla="*/ 4 w 7"/>
                  <a:gd name="T23" fmla="*/ 5 h 5"/>
                  <a:gd name="T24" fmla="*/ 3 w 7"/>
                  <a:gd name="T25" fmla="*/ 4 h 5"/>
                  <a:gd name="T26" fmla="*/ 3 w 7"/>
                  <a:gd name="T27" fmla="*/ 3 h 5"/>
                  <a:gd name="T28" fmla="*/ 3 w 7"/>
                  <a:gd name="T29" fmla="*/ 3 h 5"/>
                  <a:gd name="T30" fmla="*/ 1 w 7"/>
                  <a:gd name="T31" fmla="*/ 0 h 5"/>
                  <a:gd name="T32" fmla="*/ 0 w 7"/>
                  <a:gd name="T33" fmla="*/ 0 h 5"/>
                  <a:gd name="T34" fmla="*/ 0 w 7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2" name="Freeform 363"/>
              <p:cNvSpPr>
                <a:spLocks/>
              </p:cNvSpPr>
              <p:nvPr/>
            </p:nvSpPr>
            <p:spPr bwMode="auto">
              <a:xfrm>
                <a:off x="7294025" y="4136980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1 h 6"/>
                  <a:gd name="T4" fmla="*/ 6 w 6"/>
                  <a:gd name="T5" fmla="*/ 4 h 6"/>
                  <a:gd name="T6" fmla="*/ 4 w 6"/>
                  <a:gd name="T7" fmla="*/ 6 h 6"/>
                  <a:gd name="T8" fmla="*/ 2 w 6"/>
                  <a:gd name="T9" fmla="*/ 4 h 6"/>
                  <a:gd name="T10" fmla="*/ 0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1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3" name="Freeform 364"/>
              <p:cNvSpPr>
                <a:spLocks/>
              </p:cNvSpPr>
              <p:nvPr/>
            </p:nvSpPr>
            <p:spPr bwMode="auto">
              <a:xfrm>
                <a:off x="7339972" y="4215537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4 w 4"/>
                  <a:gd name="T5" fmla="*/ 2 h 5"/>
                  <a:gd name="T6" fmla="*/ 4 w 4"/>
                  <a:gd name="T7" fmla="*/ 5 h 5"/>
                  <a:gd name="T8" fmla="*/ 2 w 4"/>
                  <a:gd name="T9" fmla="*/ 4 h 5"/>
                  <a:gd name="T10" fmla="*/ 2 w 4"/>
                  <a:gd name="T11" fmla="*/ 2 h 5"/>
                  <a:gd name="T12" fmla="*/ 1 w 4"/>
                  <a:gd name="T13" fmla="*/ 4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2" y="1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4" name="Freeform 365"/>
              <p:cNvSpPr>
                <a:spLocks/>
              </p:cNvSpPr>
              <p:nvPr/>
            </p:nvSpPr>
            <p:spPr bwMode="auto">
              <a:xfrm>
                <a:off x="7347384" y="4218501"/>
                <a:ext cx="8893" cy="7411"/>
              </a:xfrm>
              <a:custGeom>
                <a:avLst/>
                <a:gdLst>
                  <a:gd name="T0" fmla="*/ 2 w 6"/>
                  <a:gd name="T1" fmla="*/ 0 h 5"/>
                  <a:gd name="T2" fmla="*/ 3 w 6"/>
                  <a:gd name="T3" fmla="*/ 2 h 5"/>
                  <a:gd name="T4" fmla="*/ 4 w 6"/>
                  <a:gd name="T5" fmla="*/ 2 h 5"/>
                  <a:gd name="T6" fmla="*/ 4 w 6"/>
                  <a:gd name="T7" fmla="*/ 2 h 5"/>
                  <a:gd name="T8" fmla="*/ 4 w 6"/>
                  <a:gd name="T9" fmla="*/ 3 h 5"/>
                  <a:gd name="T10" fmla="*/ 4 w 6"/>
                  <a:gd name="T11" fmla="*/ 3 h 5"/>
                  <a:gd name="T12" fmla="*/ 6 w 6"/>
                  <a:gd name="T13" fmla="*/ 3 h 5"/>
                  <a:gd name="T14" fmla="*/ 4 w 6"/>
                  <a:gd name="T15" fmla="*/ 5 h 5"/>
                  <a:gd name="T16" fmla="*/ 4 w 6"/>
                  <a:gd name="T17" fmla="*/ 5 h 5"/>
                  <a:gd name="T18" fmla="*/ 3 w 6"/>
                  <a:gd name="T19" fmla="*/ 5 h 5"/>
                  <a:gd name="T20" fmla="*/ 2 w 6"/>
                  <a:gd name="T21" fmla="*/ 3 h 5"/>
                  <a:gd name="T22" fmla="*/ 0 w 6"/>
                  <a:gd name="T23" fmla="*/ 2 h 5"/>
                  <a:gd name="T24" fmla="*/ 2 w 6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5" name="Freeform 366"/>
              <p:cNvSpPr>
                <a:spLocks/>
              </p:cNvSpPr>
              <p:nvPr/>
            </p:nvSpPr>
            <p:spPr bwMode="auto">
              <a:xfrm>
                <a:off x="7282167" y="4132534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6" name="Freeform 367"/>
              <p:cNvSpPr>
                <a:spLocks/>
              </p:cNvSpPr>
              <p:nvPr/>
            </p:nvSpPr>
            <p:spPr bwMode="auto">
              <a:xfrm>
                <a:off x="7307364" y="4110301"/>
                <a:ext cx="83003" cy="45948"/>
              </a:xfrm>
              <a:custGeom>
                <a:avLst/>
                <a:gdLst>
                  <a:gd name="T0" fmla="*/ 52 w 56"/>
                  <a:gd name="T1" fmla="*/ 0 h 31"/>
                  <a:gd name="T2" fmla="*/ 56 w 56"/>
                  <a:gd name="T3" fmla="*/ 3 h 31"/>
                  <a:gd name="T4" fmla="*/ 56 w 56"/>
                  <a:gd name="T5" fmla="*/ 10 h 31"/>
                  <a:gd name="T6" fmla="*/ 52 w 56"/>
                  <a:gd name="T7" fmla="*/ 13 h 31"/>
                  <a:gd name="T8" fmla="*/ 51 w 56"/>
                  <a:gd name="T9" fmla="*/ 11 h 31"/>
                  <a:gd name="T10" fmla="*/ 49 w 56"/>
                  <a:gd name="T11" fmla="*/ 13 h 31"/>
                  <a:gd name="T12" fmla="*/ 49 w 56"/>
                  <a:gd name="T13" fmla="*/ 14 h 31"/>
                  <a:gd name="T14" fmla="*/ 52 w 56"/>
                  <a:gd name="T15" fmla="*/ 17 h 31"/>
                  <a:gd name="T16" fmla="*/ 51 w 56"/>
                  <a:gd name="T17" fmla="*/ 19 h 31"/>
                  <a:gd name="T18" fmla="*/ 48 w 56"/>
                  <a:gd name="T19" fmla="*/ 21 h 31"/>
                  <a:gd name="T20" fmla="*/ 45 w 56"/>
                  <a:gd name="T21" fmla="*/ 19 h 31"/>
                  <a:gd name="T22" fmla="*/ 44 w 56"/>
                  <a:gd name="T23" fmla="*/ 19 h 31"/>
                  <a:gd name="T24" fmla="*/ 44 w 56"/>
                  <a:gd name="T25" fmla="*/ 21 h 31"/>
                  <a:gd name="T26" fmla="*/ 40 w 56"/>
                  <a:gd name="T27" fmla="*/ 28 h 31"/>
                  <a:gd name="T28" fmla="*/ 36 w 56"/>
                  <a:gd name="T29" fmla="*/ 28 h 31"/>
                  <a:gd name="T30" fmla="*/ 36 w 56"/>
                  <a:gd name="T31" fmla="*/ 29 h 31"/>
                  <a:gd name="T32" fmla="*/ 36 w 56"/>
                  <a:gd name="T33" fmla="*/ 31 h 31"/>
                  <a:gd name="T34" fmla="*/ 31 w 56"/>
                  <a:gd name="T35" fmla="*/ 29 h 31"/>
                  <a:gd name="T36" fmla="*/ 30 w 56"/>
                  <a:gd name="T37" fmla="*/ 31 h 31"/>
                  <a:gd name="T38" fmla="*/ 27 w 56"/>
                  <a:gd name="T39" fmla="*/ 29 h 31"/>
                  <a:gd name="T40" fmla="*/ 22 w 56"/>
                  <a:gd name="T41" fmla="*/ 31 h 31"/>
                  <a:gd name="T42" fmla="*/ 20 w 56"/>
                  <a:gd name="T43" fmla="*/ 31 h 31"/>
                  <a:gd name="T44" fmla="*/ 16 w 56"/>
                  <a:gd name="T45" fmla="*/ 31 h 31"/>
                  <a:gd name="T46" fmla="*/ 15 w 56"/>
                  <a:gd name="T47" fmla="*/ 28 h 31"/>
                  <a:gd name="T48" fmla="*/ 11 w 56"/>
                  <a:gd name="T49" fmla="*/ 28 h 31"/>
                  <a:gd name="T50" fmla="*/ 9 w 56"/>
                  <a:gd name="T51" fmla="*/ 29 h 31"/>
                  <a:gd name="T52" fmla="*/ 9 w 56"/>
                  <a:gd name="T53" fmla="*/ 28 h 31"/>
                  <a:gd name="T54" fmla="*/ 4 w 56"/>
                  <a:gd name="T55" fmla="*/ 24 h 31"/>
                  <a:gd name="T56" fmla="*/ 1 w 56"/>
                  <a:gd name="T57" fmla="*/ 24 h 31"/>
                  <a:gd name="T58" fmla="*/ 0 w 56"/>
                  <a:gd name="T59" fmla="*/ 21 h 31"/>
                  <a:gd name="T60" fmla="*/ 1 w 56"/>
                  <a:gd name="T61" fmla="*/ 18 h 31"/>
                  <a:gd name="T62" fmla="*/ 4 w 56"/>
                  <a:gd name="T63" fmla="*/ 19 h 31"/>
                  <a:gd name="T64" fmla="*/ 7 w 56"/>
                  <a:gd name="T65" fmla="*/ 18 h 31"/>
                  <a:gd name="T66" fmla="*/ 9 w 56"/>
                  <a:gd name="T67" fmla="*/ 18 h 31"/>
                  <a:gd name="T68" fmla="*/ 11 w 56"/>
                  <a:gd name="T69" fmla="*/ 19 h 31"/>
                  <a:gd name="T70" fmla="*/ 13 w 56"/>
                  <a:gd name="T71" fmla="*/ 19 h 31"/>
                  <a:gd name="T72" fmla="*/ 16 w 56"/>
                  <a:gd name="T73" fmla="*/ 18 h 31"/>
                  <a:gd name="T74" fmla="*/ 19 w 56"/>
                  <a:gd name="T75" fmla="*/ 18 h 31"/>
                  <a:gd name="T76" fmla="*/ 22 w 56"/>
                  <a:gd name="T77" fmla="*/ 17 h 31"/>
                  <a:gd name="T78" fmla="*/ 20 w 56"/>
                  <a:gd name="T79" fmla="*/ 15 h 31"/>
                  <a:gd name="T80" fmla="*/ 22 w 56"/>
                  <a:gd name="T81" fmla="*/ 14 h 31"/>
                  <a:gd name="T82" fmla="*/ 24 w 56"/>
                  <a:gd name="T83" fmla="*/ 15 h 31"/>
                  <a:gd name="T84" fmla="*/ 23 w 56"/>
                  <a:gd name="T85" fmla="*/ 17 h 31"/>
                  <a:gd name="T86" fmla="*/ 24 w 56"/>
                  <a:gd name="T87" fmla="*/ 21 h 31"/>
                  <a:gd name="T88" fmla="*/ 26 w 56"/>
                  <a:gd name="T89" fmla="*/ 21 h 31"/>
                  <a:gd name="T90" fmla="*/ 29 w 56"/>
                  <a:gd name="T91" fmla="*/ 18 h 31"/>
                  <a:gd name="T92" fmla="*/ 30 w 56"/>
                  <a:gd name="T93" fmla="*/ 18 h 31"/>
                  <a:gd name="T94" fmla="*/ 31 w 56"/>
                  <a:gd name="T95" fmla="*/ 19 h 31"/>
                  <a:gd name="T96" fmla="*/ 33 w 56"/>
                  <a:gd name="T97" fmla="*/ 19 h 31"/>
                  <a:gd name="T98" fmla="*/ 34 w 56"/>
                  <a:gd name="T99" fmla="*/ 19 h 31"/>
                  <a:gd name="T100" fmla="*/ 37 w 56"/>
                  <a:gd name="T101" fmla="*/ 18 h 31"/>
                  <a:gd name="T102" fmla="*/ 37 w 56"/>
                  <a:gd name="T103" fmla="*/ 15 h 31"/>
                  <a:gd name="T104" fmla="*/ 42 w 56"/>
                  <a:gd name="T105" fmla="*/ 11 h 31"/>
                  <a:gd name="T106" fmla="*/ 45 w 56"/>
                  <a:gd name="T107" fmla="*/ 11 h 31"/>
                  <a:gd name="T108" fmla="*/ 47 w 56"/>
                  <a:gd name="T109" fmla="*/ 10 h 31"/>
                  <a:gd name="T110" fmla="*/ 45 w 56"/>
                  <a:gd name="T111" fmla="*/ 10 h 31"/>
                  <a:gd name="T112" fmla="*/ 44 w 56"/>
                  <a:gd name="T113" fmla="*/ 3 h 31"/>
                  <a:gd name="T114" fmla="*/ 45 w 56"/>
                  <a:gd name="T115" fmla="*/ 1 h 31"/>
                  <a:gd name="T116" fmla="*/ 48 w 56"/>
                  <a:gd name="T117" fmla="*/ 1 h 31"/>
                  <a:gd name="T118" fmla="*/ 51 w 56"/>
                  <a:gd name="T119" fmla="*/ 3 h 31"/>
                  <a:gd name="T120" fmla="*/ 51 w 56"/>
                  <a:gd name="T121" fmla="*/ 1 h 31"/>
                  <a:gd name="T122" fmla="*/ 52 w 56"/>
                  <a:gd name="T1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6" h="31">
                    <a:moveTo>
                      <a:pt x="52" y="0"/>
                    </a:moveTo>
                    <a:lnTo>
                      <a:pt x="56" y="3"/>
                    </a:lnTo>
                    <a:lnTo>
                      <a:pt x="56" y="10"/>
                    </a:lnTo>
                    <a:lnTo>
                      <a:pt x="52" y="13"/>
                    </a:lnTo>
                    <a:lnTo>
                      <a:pt x="51" y="11"/>
                    </a:lnTo>
                    <a:lnTo>
                      <a:pt x="49" y="13"/>
                    </a:lnTo>
                    <a:lnTo>
                      <a:pt x="49" y="14"/>
                    </a:lnTo>
                    <a:lnTo>
                      <a:pt x="52" y="17"/>
                    </a:lnTo>
                    <a:lnTo>
                      <a:pt x="51" y="19"/>
                    </a:lnTo>
                    <a:lnTo>
                      <a:pt x="48" y="21"/>
                    </a:lnTo>
                    <a:lnTo>
                      <a:pt x="45" y="19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0" y="28"/>
                    </a:lnTo>
                    <a:lnTo>
                      <a:pt x="36" y="28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1" y="29"/>
                    </a:lnTo>
                    <a:lnTo>
                      <a:pt x="30" y="31"/>
                    </a:lnTo>
                    <a:lnTo>
                      <a:pt x="27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5" y="28"/>
                    </a:lnTo>
                    <a:lnTo>
                      <a:pt x="11" y="28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4" y="19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2" y="17"/>
                    </a:lnTo>
                    <a:lnTo>
                      <a:pt x="20" y="15"/>
                    </a:lnTo>
                    <a:lnTo>
                      <a:pt x="22" y="14"/>
                    </a:lnTo>
                    <a:lnTo>
                      <a:pt x="24" y="15"/>
                    </a:lnTo>
                    <a:lnTo>
                      <a:pt x="23" y="17"/>
                    </a:lnTo>
                    <a:lnTo>
                      <a:pt x="24" y="21"/>
                    </a:lnTo>
                    <a:lnTo>
                      <a:pt x="26" y="21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42" y="11"/>
                    </a:lnTo>
                    <a:lnTo>
                      <a:pt x="45" y="11"/>
                    </a:lnTo>
                    <a:lnTo>
                      <a:pt x="47" y="10"/>
                    </a:lnTo>
                    <a:lnTo>
                      <a:pt x="45" y="10"/>
                    </a:lnTo>
                    <a:lnTo>
                      <a:pt x="44" y="3"/>
                    </a:lnTo>
                    <a:lnTo>
                      <a:pt x="45" y="1"/>
                    </a:lnTo>
                    <a:lnTo>
                      <a:pt x="48" y="1"/>
                    </a:lnTo>
                    <a:lnTo>
                      <a:pt x="51" y="3"/>
                    </a:lnTo>
                    <a:lnTo>
                      <a:pt x="51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7" name="Freeform 368"/>
              <p:cNvSpPr>
                <a:spLocks/>
              </p:cNvSpPr>
              <p:nvPr/>
            </p:nvSpPr>
            <p:spPr bwMode="auto">
              <a:xfrm>
                <a:off x="7206575" y="4200715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3 h 4"/>
                  <a:gd name="T4" fmla="*/ 5 w 5"/>
                  <a:gd name="T5" fmla="*/ 4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8" name="Freeform 369"/>
              <p:cNvSpPr>
                <a:spLocks/>
              </p:cNvSpPr>
              <p:nvPr/>
            </p:nvSpPr>
            <p:spPr bwMode="auto">
              <a:xfrm>
                <a:off x="7218433" y="4184410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9" name="Freeform 370"/>
              <p:cNvSpPr>
                <a:spLocks/>
              </p:cNvSpPr>
              <p:nvPr/>
            </p:nvSpPr>
            <p:spPr bwMode="auto">
              <a:xfrm>
                <a:off x="7206575" y="4200715"/>
                <a:ext cx="4447" cy="0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0" name="Freeform 371"/>
              <p:cNvSpPr>
                <a:spLocks/>
              </p:cNvSpPr>
              <p:nvPr/>
            </p:nvSpPr>
            <p:spPr bwMode="auto">
              <a:xfrm>
                <a:off x="7227326" y="4184410"/>
                <a:ext cx="2964" cy="148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1" name="Freeform 372"/>
              <p:cNvSpPr>
                <a:spLocks/>
              </p:cNvSpPr>
              <p:nvPr/>
            </p:nvSpPr>
            <p:spPr bwMode="auto">
              <a:xfrm>
                <a:off x="7213987" y="4185893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2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2" name="Freeform 373"/>
              <p:cNvSpPr>
                <a:spLocks/>
              </p:cNvSpPr>
              <p:nvPr/>
            </p:nvSpPr>
            <p:spPr bwMode="auto">
              <a:xfrm>
                <a:off x="7212504" y="4200715"/>
                <a:ext cx="0" cy="4447"/>
              </a:xfrm>
              <a:custGeom>
                <a:avLst/>
                <a:gdLst>
                  <a:gd name="T0" fmla="*/ 0 h 3"/>
                  <a:gd name="T1" fmla="*/ 3 h 3"/>
                  <a:gd name="T2" fmla="*/ 1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3" name="Freeform 374"/>
              <p:cNvSpPr>
                <a:spLocks/>
              </p:cNvSpPr>
              <p:nvPr/>
            </p:nvSpPr>
            <p:spPr bwMode="auto">
              <a:xfrm>
                <a:off x="7211022" y="4191822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4" name="Freeform 375"/>
              <p:cNvSpPr>
                <a:spLocks/>
              </p:cNvSpPr>
              <p:nvPr/>
            </p:nvSpPr>
            <p:spPr bwMode="auto">
              <a:xfrm>
                <a:off x="7212504" y="419923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5" name="Freeform 376"/>
              <p:cNvSpPr>
                <a:spLocks/>
              </p:cNvSpPr>
              <p:nvPr/>
            </p:nvSpPr>
            <p:spPr bwMode="auto">
              <a:xfrm>
                <a:off x="7230290" y="417996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6" name="Rectangle 377"/>
              <p:cNvSpPr>
                <a:spLocks noChangeArrowheads="1"/>
              </p:cNvSpPr>
              <p:nvPr/>
            </p:nvSpPr>
            <p:spPr bwMode="auto">
              <a:xfrm>
                <a:off x="7233255" y="4184410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7" name="Freeform 378"/>
              <p:cNvSpPr>
                <a:spLocks/>
              </p:cNvSpPr>
              <p:nvPr/>
            </p:nvSpPr>
            <p:spPr bwMode="auto">
              <a:xfrm>
                <a:off x="6858261" y="3800524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8" name="Freeform 379"/>
              <p:cNvSpPr>
                <a:spLocks/>
              </p:cNvSpPr>
              <p:nvPr/>
            </p:nvSpPr>
            <p:spPr bwMode="auto">
              <a:xfrm>
                <a:off x="6736722" y="3807934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1 h 4"/>
                  <a:gd name="T4" fmla="*/ 5 w 5"/>
                  <a:gd name="T5" fmla="*/ 1 h 4"/>
                  <a:gd name="T6" fmla="*/ 5 w 5"/>
                  <a:gd name="T7" fmla="*/ 2 h 4"/>
                  <a:gd name="T8" fmla="*/ 3 w 5"/>
                  <a:gd name="T9" fmla="*/ 4 h 4"/>
                  <a:gd name="T10" fmla="*/ 0 w 5"/>
                  <a:gd name="T11" fmla="*/ 2 h 4"/>
                  <a:gd name="T12" fmla="*/ 2 w 5"/>
                  <a:gd name="T13" fmla="*/ 1 h 4"/>
                  <a:gd name="T14" fmla="*/ 2 w 5"/>
                  <a:gd name="T15" fmla="*/ 1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9" name="Freeform 380"/>
              <p:cNvSpPr>
                <a:spLocks/>
              </p:cNvSpPr>
              <p:nvPr/>
            </p:nvSpPr>
            <p:spPr bwMode="auto">
              <a:xfrm>
                <a:off x="6784152" y="3825720"/>
                <a:ext cx="94860" cy="87450"/>
              </a:xfrm>
              <a:custGeom>
                <a:avLst/>
                <a:gdLst>
                  <a:gd name="T0" fmla="*/ 49 w 64"/>
                  <a:gd name="T1" fmla="*/ 0 h 59"/>
                  <a:gd name="T2" fmla="*/ 56 w 64"/>
                  <a:gd name="T3" fmla="*/ 8 h 59"/>
                  <a:gd name="T4" fmla="*/ 60 w 64"/>
                  <a:gd name="T5" fmla="*/ 11 h 59"/>
                  <a:gd name="T6" fmla="*/ 57 w 64"/>
                  <a:gd name="T7" fmla="*/ 15 h 59"/>
                  <a:gd name="T8" fmla="*/ 60 w 64"/>
                  <a:gd name="T9" fmla="*/ 19 h 59"/>
                  <a:gd name="T10" fmla="*/ 61 w 64"/>
                  <a:gd name="T11" fmla="*/ 23 h 59"/>
                  <a:gd name="T12" fmla="*/ 64 w 64"/>
                  <a:gd name="T13" fmla="*/ 32 h 59"/>
                  <a:gd name="T14" fmla="*/ 62 w 64"/>
                  <a:gd name="T15" fmla="*/ 40 h 59"/>
                  <a:gd name="T16" fmla="*/ 60 w 64"/>
                  <a:gd name="T17" fmla="*/ 40 h 59"/>
                  <a:gd name="T18" fmla="*/ 60 w 64"/>
                  <a:gd name="T19" fmla="*/ 48 h 59"/>
                  <a:gd name="T20" fmla="*/ 58 w 64"/>
                  <a:gd name="T21" fmla="*/ 44 h 59"/>
                  <a:gd name="T22" fmla="*/ 56 w 64"/>
                  <a:gd name="T23" fmla="*/ 37 h 59"/>
                  <a:gd name="T24" fmla="*/ 49 w 64"/>
                  <a:gd name="T25" fmla="*/ 41 h 59"/>
                  <a:gd name="T26" fmla="*/ 53 w 64"/>
                  <a:gd name="T27" fmla="*/ 48 h 59"/>
                  <a:gd name="T28" fmla="*/ 50 w 64"/>
                  <a:gd name="T29" fmla="*/ 58 h 59"/>
                  <a:gd name="T30" fmla="*/ 46 w 64"/>
                  <a:gd name="T31" fmla="*/ 55 h 59"/>
                  <a:gd name="T32" fmla="*/ 44 w 64"/>
                  <a:gd name="T33" fmla="*/ 54 h 59"/>
                  <a:gd name="T34" fmla="*/ 39 w 64"/>
                  <a:gd name="T35" fmla="*/ 55 h 59"/>
                  <a:gd name="T36" fmla="*/ 32 w 64"/>
                  <a:gd name="T37" fmla="*/ 50 h 59"/>
                  <a:gd name="T38" fmla="*/ 31 w 64"/>
                  <a:gd name="T39" fmla="*/ 44 h 59"/>
                  <a:gd name="T40" fmla="*/ 29 w 64"/>
                  <a:gd name="T41" fmla="*/ 39 h 59"/>
                  <a:gd name="T42" fmla="*/ 33 w 64"/>
                  <a:gd name="T43" fmla="*/ 37 h 59"/>
                  <a:gd name="T44" fmla="*/ 28 w 64"/>
                  <a:gd name="T45" fmla="*/ 32 h 59"/>
                  <a:gd name="T46" fmla="*/ 22 w 64"/>
                  <a:gd name="T47" fmla="*/ 29 h 59"/>
                  <a:gd name="T48" fmla="*/ 21 w 64"/>
                  <a:gd name="T49" fmla="*/ 32 h 59"/>
                  <a:gd name="T50" fmla="*/ 18 w 64"/>
                  <a:gd name="T51" fmla="*/ 33 h 59"/>
                  <a:gd name="T52" fmla="*/ 17 w 64"/>
                  <a:gd name="T53" fmla="*/ 30 h 59"/>
                  <a:gd name="T54" fmla="*/ 14 w 64"/>
                  <a:gd name="T55" fmla="*/ 33 h 59"/>
                  <a:gd name="T56" fmla="*/ 13 w 64"/>
                  <a:gd name="T57" fmla="*/ 30 h 59"/>
                  <a:gd name="T58" fmla="*/ 9 w 64"/>
                  <a:gd name="T59" fmla="*/ 32 h 59"/>
                  <a:gd name="T60" fmla="*/ 3 w 64"/>
                  <a:gd name="T61" fmla="*/ 41 h 59"/>
                  <a:gd name="T62" fmla="*/ 3 w 64"/>
                  <a:gd name="T63" fmla="*/ 30 h 59"/>
                  <a:gd name="T64" fmla="*/ 7 w 64"/>
                  <a:gd name="T65" fmla="*/ 25 h 59"/>
                  <a:gd name="T66" fmla="*/ 15 w 64"/>
                  <a:gd name="T67" fmla="*/ 23 h 59"/>
                  <a:gd name="T68" fmla="*/ 18 w 64"/>
                  <a:gd name="T69" fmla="*/ 18 h 59"/>
                  <a:gd name="T70" fmla="*/ 26 w 64"/>
                  <a:gd name="T71" fmla="*/ 18 h 59"/>
                  <a:gd name="T72" fmla="*/ 25 w 64"/>
                  <a:gd name="T73" fmla="*/ 23 h 59"/>
                  <a:gd name="T74" fmla="*/ 32 w 64"/>
                  <a:gd name="T75" fmla="*/ 18 h 59"/>
                  <a:gd name="T76" fmla="*/ 39 w 64"/>
                  <a:gd name="T77" fmla="*/ 18 h 59"/>
                  <a:gd name="T78" fmla="*/ 39 w 64"/>
                  <a:gd name="T79" fmla="*/ 10 h 59"/>
                  <a:gd name="T80" fmla="*/ 44 w 64"/>
                  <a:gd name="T81" fmla="*/ 11 h 59"/>
                  <a:gd name="T82" fmla="*/ 47 w 64"/>
                  <a:gd name="T83" fmla="*/ 10 h 59"/>
                  <a:gd name="T84" fmla="*/ 46 w 64"/>
                  <a:gd name="T8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4" h="59">
                    <a:moveTo>
                      <a:pt x="46" y="0"/>
                    </a:moveTo>
                    <a:lnTo>
                      <a:pt x="49" y="0"/>
                    </a:lnTo>
                    <a:lnTo>
                      <a:pt x="49" y="0"/>
                    </a:lnTo>
                    <a:lnTo>
                      <a:pt x="50" y="3"/>
                    </a:lnTo>
                    <a:lnTo>
                      <a:pt x="53" y="5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60" y="11"/>
                    </a:lnTo>
                    <a:lnTo>
                      <a:pt x="60" y="15"/>
                    </a:lnTo>
                    <a:lnTo>
                      <a:pt x="57" y="14"/>
                    </a:lnTo>
                    <a:lnTo>
                      <a:pt x="57" y="15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19"/>
                    </a:lnTo>
                    <a:lnTo>
                      <a:pt x="60" y="22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8"/>
                    </a:lnTo>
                    <a:lnTo>
                      <a:pt x="62" y="29"/>
                    </a:lnTo>
                    <a:lnTo>
                      <a:pt x="64" y="32"/>
                    </a:lnTo>
                    <a:lnTo>
                      <a:pt x="64" y="36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2" y="41"/>
                    </a:lnTo>
                    <a:lnTo>
                      <a:pt x="61" y="39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48"/>
                    </a:lnTo>
                    <a:lnTo>
                      <a:pt x="58" y="44"/>
                    </a:lnTo>
                    <a:lnTo>
                      <a:pt x="58" y="41"/>
                    </a:lnTo>
                    <a:lnTo>
                      <a:pt x="57" y="40"/>
                    </a:lnTo>
                    <a:lnTo>
                      <a:pt x="56" y="37"/>
                    </a:lnTo>
                    <a:lnTo>
                      <a:pt x="54" y="35"/>
                    </a:lnTo>
                    <a:lnTo>
                      <a:pt x="53" y="36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51" y="44"/>
                    </a:lnTo>
                    <a:lnTo>
                      <a:pt x="53" y="48"/>
                    </a:lnTo>
                    <a:lnTo>
                      <a:pt x="53" y="50"/>
                    </a:lnTo>
                    <a:lnTo>
                      <a:pt x="53" y="52"/>
                    </a:lnTo>
                    <a:lnTo>
                      <a:pt x="50" y="58"/>
                    </a:lnTo>
                    <a:lnTo>
                      <a:pt x="47" y="59"/>
                    </a:lnTo>
                    <a:lnTo>
                      <a:pt x="47" y="58"/>
                    </a:lnTo>
                    <a:lnTo>
                      <a:pt x="46" y="55"/>
                    </a:lnTo>
                    <a:lnTo>
                      <a:pt x="47" y="54"/>
                    </a:lnTo>
                    <a:lnTo>
                      <a:pt x="46" y="52"/>
                    </a:lnTo>
                    <a:lnTo>
                      <a:pt x="44" y="54"/>
                    </a:lnTo>
                    <a:lnTo>
                      <a:pt x="44" y="55"/>
                    </a:lnTo>
                    <a:lnTo>
                      <a:pt x="42" y="57"/>
                    </a:lnTo>
                    <a:lnTo>
                      <a:pt x="39" y="55"/>
                    </a:lnTo>
                    <a:lnTo>
                      <a:pt x="38" y="52"/>
                    </a:lnTo>
                    <a:lnTo>
                      <a:pt x="35" y="52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29" y="46"/>
                    </a:lnTo>
                    <a:lnTo>
                      <a:pt x="31" y="44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1" y="36"/>
                    </a:lnTo>
                    <a:lnTo>
                      <a:pt x="31" y="33"/>
                    </a:lnTo>
                    <a:lnTo>
                      <a:pt x="28" y="32"/>
                    </a:lnTo>
                    <a:lnTo>
                      <a:pt x="25" y="30"/>
                    </a:lnTo>
                    <a:lnTo>
                      <a:pt x="24" y="29"/>
                    </a:lnTo>
                    <a:lnTo>
                      <a:pt x="22" y="29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2"/>
                    </a:lnTo>
                    <a:lnTo>
                      <a:pt x="22" y="35"/>
                    </a:lnTo>
                    <a:lnTo>
                      <a:pt x="21" y="35"/>
                    </a:lnTo>
                    <a:lnTo>
                      <a:pt x="18" y="33"/>
                    </a:lnTo>
                    <a:lnTo>
                      <a:pt x="17" y="33"/>
                    </a:lnTo>
                    <a:lnTo>
                      <a:pt x="18" y="30"/>
                    </a:lnTo>
                    <a:lnTo>
                      <a:pt x="17" y="30"/>
                    </a:lnTo>
                    <a:lnTo>
                      <a:pt x="15" y="32"/>
                    </a:lnTo>
                    <a:lnTo>
                      <a:pt x="15" y="33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3" y="30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9" y="32"/>
                    </a:lnTo>
                    <a:lnTo>
                      <a:pt x="7" y="33"/>
                    </a:lnTo>
                    <a:lnTo>
                      <a:pt x="4" y="39"/>
                    </a:lnTo>
                    <a:lnTo>
                      <a:pt x="3" y="41"/>
                    </a:lnTo>
                    <a:lnTo>
                      <a:pt x="0" y="39"/>
                    </a:lnTo>
                    <a:lnTo>
                      <a:pt x="3" y="35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4" y="26"/>
                    </a:lnTo>
                    <a:lnTo>
                      <a:pt x="7" y="25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5" y="23"/>
                    </a:lnTo>
                    <a:lnTo>
                      <a:pt x="14" y="21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21" y="15"/>
                    </a:lnTo>
                    <a:lnTo>
                      <a:pt x="22" y="15"/>
                    </a:lnTo>
                    <a:lnTo>
                      <a:pt x="26" y="18"/>
                    </a:lnTo>
                    <a:lnTo>
                      <a:pt x="26" y="22"/>
                    </a:lnTo>
                    <a:lnTo>
                      <a:pt x="24" y="26"/>
                    </a:lnTo>
                    <a:lnTo>
                      <a:pt x="25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2" y="18"/>
                    </a:lnTo>
                    <a:lnTo>
                      <a:pt x="35" y="17"/>
                    </a:lnTo>
                    <a:lnTo>
                      <a:pt x="36" y="19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8" y="15"/>
                    </a:lnTo>
                    <a:lnTo>
                      <a:pt x="39" y="10"/>
                    </a:lnTo>
                    <a:lnTo>
                      <a:pt x="42" y="11"/>
                    </a:lnTo>
                    <a:lnTo>
                      <a:pt x="43" y="12"/>
                    </a:lnTo>
                    <a:lnTo>
                      <a:pt x="44" y="11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7" y="10"/>
                    </a:lnTo>
                    <a:lnTo>
                      <a:pt x="47" y="8"/>
                    </a:lnTo>
                    <a:lnTo>
                      <a:pt x="46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0" name="Freeform 381"/>
              <p:cNvSpPr>
                <a:spLocks/>
              </p:cNvSpPr>
              <p:nvPr/>
            </p:nvSpPr>
            <p:spPr bwMode="auto">
              <a:xfrm>
                <a:off x="6856778" y="3804970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1" name="Freeform 382"/>
              <p:cNvSpPr>
                <a:spLocks/>
              </p:cNvSpPr>
              <p:nvPr/>
            </p:nvSpPr>
            <p:spPr bwMode="auto">
              <a:xfrm>
                <a:off x="6735239" y="378125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0 h 4"/>
                  <a:gd name="T4" fmla="*/ 4 w 4"/>
                  <a:gd name="T5" fmla="*/ 2 h 4"/>
                  <a:gd name="T6" fmla="*/ 3 w 4"/>
                  <a:gd name="T7" fmla="*/ 2 h 4"/>
                  <a:gd name="T8" fmla="*/ 3 w 4"/>
                  <a:gd name="T9" fmla="*/ 4 h 4"/>
                  <a:gd name="T10" fmla="*/ 1 w 4"/>
                  <a:gd name="T11" fmla="*/ 4 h 4"/>
                  <a:gd name="T12" fmla="*/ 0 w 4"/>
                  <a:gd name="T13" fmla="*/ 1 h 4"/>
                  <a:gd name="T14" fmla="*/ 0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2" name="Freeform 383"/>
              <p:cNvSpPr>
                <a:spLocks/>
              </p:cNvSpPr>
              <p:nvPr/>
            </p:nvSpPr>
            <p:spPr bwMode="auto">
              <a:xfrm>
                <a:off x="6750061" y="362266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3" name="Freeform 384"/>
              <p:cNvSpPr>
                <a:spLocks/>
              </p:cNvSpPr>
              <p:nvPr/>
            </p:nvSpPr>
            <p:spPr bwMode="auto">
              <a:xfrm>
                <a:off x="6778223" y="3781255"/>
                <a:ext cx="28162" cy="29644"/>
              </a:xfrm>
              <a:custGeom>
                <a:avLst/>
                <a:gdLst>
                  <a:gd name="T0" fmla="*/ 4 w 19"/>
                  <a:gd name="T1" fmla="*/ 0 h 20"/>
                  <a:gd name="T2" fmla="*/ 6 w 19"/>
                  <a:gd name="T3" fmla="*/ 2 h 20"/>
                  <a:gd name="T4" fmla="*/ 8 w 19"/>
                  <a:gd name="T5" fmla="*/ 2 h 20"/>
                  <a:gd name="T6" fmla="*/ 7 w 19"/>
                  <a:gd name="T7" fmla="*/ 4 h 20"/>
                  <a:gd name="T8" fmla="*/ 8 w 19"/>
                  <a:gd name="T9" fmla="*/ 4 h 20"/>
                  <a:gd name="T10" fmla="*/ 11 w 19"/>
                  <a:gd name="T11" fmla="*/ 4 h 20"/>
                  <a:gd name="T12" fmla="*/ 14 w 19"/>
                  <a:gd name="T13" fmla="*/ 4 h 20"/>
                  <a:gd name="T14" fmla="*/ 15 w 19"/>
                  <a:gd name="T15" fmla="*/ 6 h 20"/>
                  <a:gd name="T16" fmla="*/ 17 w 19"/>
                  <a:gd name="T17" fmla="*/ 4 h 20"/>
                  <a:gd name="T18" fmla="*/ 18 w 19"/>
                  <a:gd name="T19" fmla="*/ 4 h 20"/>
                  <a:gd name="T20" fmla="*/ 19 w 19"/>
                  <a:gd name="T21" fmla="*/ 5 h 20"/>
                  <a:gd name="T22" fmla="*/ 19 w 19"/>
                  <a:gd name="T23" fmla="*/ 8 h 20"/>
                  <a:gd name="T24" fmla="*/ 18 w 19"/>
                  <a:gd name="T25" fmla="*/ 9 h 20"/>
                  <a:gd name="T26" fmla="*/ 17 w 19"/>
                  <a:gd name="T27" fmla="*/ 12 h 20"/>
                  <a:gd name="T28" fmla="*/ 14 w 19"/>
                  <a:gd name="T29" fmla="*/ 13 h 20"/>
                  <a:gd name="T30" fmla="*/ 13 w 19"/>
                  <a:gd name="T31" fmla="*/ 16 h 20"/>
                  <a:gd name="T32" fmla="*/ 11 w 19"/>
                  <a:gd name="T33" fmla="*/ 16 h 20"/>
                  <a:gd name="T34" fmla="*/ 11 w 19"/>
                  <a:gd name="T35" fmla="*/ 16 h 20"/>
                  <a:gd name="T36" fmla="*/ 8 w 19"/>
                  <a:gd name="T37" fmla="*/ 16 h 20"/>
                  <a:gd name="T38" fmla="*/ 6 w 19"/>
                  <a:gd name="T39" fmla="*/ 19 h 20"/>
                  <a:gd name="T40" fmla="*/ 6 w 19"/>
                  <a:gd name="T41" fmla="*/ 19 h 20"/>
                  <a:gd name="T42" fmla="*/ 4 w 19"/>
                  <a:gd name="T43" fmla="*/ 20 h 20"/>
                  <a:gd name="T44" fmla="*/ 3 w 19"/>
                  <a:gd name="T45" fmla="*/ 16 h 20"/>
                  <a:gd name="T46" fmla="*/ 4 w 19"/>
                  <a:gd name="T47" fmla="*/ 12 h 20"/>
                  <a:gd name="T48" fmla="*/ 4 w 19"/>
                  <a:gd name="T49" fmla="*/ 8 h 20"/>
                  <a:gd name="T50" fmla="*/ 4 w 19"/>
                  <a:gd name="T51" fmla="*/ 5 h 20"/>
                  <a:gd name="T52" fmla="*/ 4 w 19"/>
                  <a:gd name="T53" fmla="*/ 2 h 20"/>
                  <a:gd name="T54" fmla="*/ 3 w 19"/>
                  <a:gd name="T55" fmla="*/ 2 h 20"/>
                  <a:gd name="T56" fmla="*/ 0 w 19"/>
                  <a:gd name="T57" fmla="*/ 1 h 20"/>
                  <a:gd name="T58" fmla="*/ 1 w 19"/>
                  <a:gd name="T59" fmla="*/ 0 h 20"/>
                  <a:gd name="T60" fmla="*/ 4 w 19"/>
                  <a:gd name="T6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20">
                    <a:moveTo>
                      <a:pt x="4" y="0"/>
                    </a:moveTo>
                    <a:lnTo>
                      <a:pt x="6" y="2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5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7" y="12"/>
                    </a:lnTo>
                    <a:lnTo>
                      <a:pt x="14" y="13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4" y="20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4" name="Freeform 385"/>
              <p:cNvSpPr>
                <a:spLocks/>
              </p:cNvSpPr>
              <p:nvPr/>
            </p:nvSpPr>
            <p:spPr bwMode="auto">
              <a:xfrm>
                <a:off x="6790080" y="3767916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2 h 3"/>
                  <a:gd name="T4" fmla="*/ 3 w 5"/>
                  <a:gd name="T5" fmla="*/ 3 h 3"/>
                  <a:gd name="T6" fmla="*/ 2 w 5"/>
                  <a:gd name="T7" fmla="*/ 3 h 3"/>
                  <a:gd name="T8" fmla="*/ 0 w 5"/>
                  <a:gd name="T9" fmla="*/ 2 h 3"/>
                  <a:gd name="T10" fmla="*/ 2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5" name="Freeform 386"/>
              <p:cNvSpPr>
                <a:spLocks/>
              </p:cNvSpPr>
              <p:nvPr/>
            </p:nvSpPr>
            <p:spPr bwMode="auto">
              <a:xfrm>
                <a:off x="6853814" y="3810899"/>
                <a:ext cx="5929" cy="14822"/>
              </a:xfrm>
              <a:custGeom>
                <a:avLst/>
                <a:gdLst>
                  <a:gd name="T0" fmla="*/ 3 w 4"/>
                  <a:gd name="T1" fmla="*/ 0 h 10"/>
                  <a:gd name="T2" fmla="*/ 3 w 4"/>
                  <a:gd name="T3" fmla="*/ 2 h 10"/>
                  <a:gd name="T4" fmla="*/ 2 w 4"/>
                  <a:gd name="T5" fmla="*/ 2 h 10"/>
                  <a:gd name="T6" fmla="*/ 2 w 4"/>
                  <a:gd name="T7" fmla="*/ 4 h 10"/>
                  <a:gd name="T8" fmla="*/ 4 w 4"/>
                  <a:gd name="T9" fmla="*/ 7 h 10"/>
                  <a:gd name="T10" fmla="*/ 3 w 4"/>
                  <a:gd name="T11" fmla="*/ 10 h 10"/>
                  <a:gd name="T12" fmla="*/ 3 w 4"/>
                  <a:gd name="T13" fmla="*/ 10 h 10"/>
                  <a:gd name="T14" fmla="*/ 2 w 4"/>
                  <a:gd name="T15" fmla="*/ 9 h 10"/>
                  <a:gd name="T16" fmla="*/ 2 w 4"/>
                  <a:gd name="T17" fmla="*/ 7 h 10"/>
                  <a:gd name="T18" fmla="*/ 0 w 4"/>
                  <a:gd name="T19" fmla="*/ 3 h 10"/>
                  <a:gd name="T20" fmla="*/ 2 w 4"/>
                  <a:gd name="T21" fmla="*/ 0 h 10"/>
                  <a:gd name="T22" fmla="*/ 3 w 4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6" name="Freeform 387"/>
              <p:cNvSpPr>
                <a:spLocks/>
              </p:cNvSpPr>
              <p:nvPr/>
            </p:nvSpPr>
            <p:spPr bwMode="auto">
              <a:xfrm>
                <a:off x="6804902" y="3766433"/>
                <a:ext cx="17786" cy="16305"/>
              </a:xfrm>
              <a:custGeom>
                <a:avLst/>
                <a:gdLst>
                  <a:gd name="T0" fmla="*/ 1 w 12"/>
                  <a:gd name="T1" fmla="*/ 0 h 11"/>
                  <a:gd name="T2" fmla="*/ 3 w 12"/>
                  <a:gd name="T3" fmla="*/ 1 h 11"/>
                  <a:gd name="T4" fmla="*/ 3 w 12"/>
                  <a:gd name="T5" fmla="*/ 1 h 11"/>
                  <a:gd name="T6" fmla="*/ 3 w 12"/>
                  <a:gd name="T7" fmla="*/ 1 h 11"/>
                  <a:gd name="T8" fmla="*/ 6 w 12"/>
                  <a:gd name="T9" fmla="*/ 4 h 11"/>
                  <a:gd name="T10" fmla="*/ 7 w 12"/>
                  <a:gd name="T11" fmla="*/ 4 h 11"/>
                  <a:gd name="T12" fmla="*/ 11 w 12"/>
                  <a:gd name="T13" fmla="*/ 7 h 11"/>
                  <a:gd name="T14" fmla="*/ 12 w 12"/>
                  <a:gd name="T15" fmla="*/ 8 h 11"/>
                  <a:gd name="T16" fmla="*/ 12 w 12"/>
                  <a:gd name="T17" fmla="*/ 10 h 11"/>
                  <a:gd name="T18" fmla="*/ 11 w 12"/>
                  <a:gd name="T19" fmla="*/ 11 h 11"/>
                  <a:gd name="T20" fmla="*/ 8 w 12"/>
                  <a:gd name="T21" fmla="*/ 10 h 11"/>
                  <a:gd name="T22" fmla="*/ 6 w 12"/>
                  <a:gd name="T23" fmla="*/ 5 h 11"/>
                  <a:gd name="T24" fmla="*/ 3 w 12"/>
                  <a:gd name="T25" fmla="*/ 5 h 11"/>
                  <a:gd name="T26" fmla="*/ 1 w 12"/>
                  <a:gd name="T27" fmla="*/ 10 h 11"/>
                  <a:gd name="T28" fmla="*/ 0 w 12"/>
                  <a:gd name="T29" fmla="*/ 8 h 11"/>
                  <a:gd name="T30" fmla="*/ 0 w 12"/>
                  <a:gd name="T31" fmla="*/ 7 h 11"/>
                  <a:gd name="T32" fmla="*/ 1 w 12"/>
                  <a:gd name="T33" fmla="*/ 5 h 11"/>
                  <a:gd name="T34" fmla="*/ 1 w 12"/>
                  <a:gd name="T35" fmla="*/ 3 h 11"/>
                  <a:gd name="T36" fmla="*/ 1 w 12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1">
                    <a:moveTo>
                      <a:pt x="1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8" y="10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7" name="Freeform 388"/>
              <p:cNvSpPr>
                <a:spLocks/>
              </p:cNvSpPr>
              <p:nvPr/>
            </p:nvSpPr>
            <p:spPr bwMode="auto">
              <a:xfrm>
                <a:off x="6779705" y="3763469"/>
                <a:ext cx="7411" cy="13340"/>
              </a:xfrm>
              <a:custGeom>
                <a:avLst/>
                <a:gdLst>
                  <a:gd name="T0" fmla="*/ 3 w 5"/>
                  <a:gd name="T1" fmla="*/ 0 h 9"/>
                  <a:gd name="T2" fmla="*/ 3 w 5"/>
                  <a:gd name="T3" fmla="*/ 3 h 9"/>
                  <a:gd name="T4" fmla="*/ 5 w 5"/>
                  <a:gd name="T5" fmla="*/ 6 h 9"/>
                  <a:gd name="T6" fmla="*/ 3 w 5"/>
                  <a:gd name="T7" fmla="*/ 9 h 9"/>
                  <a:gd name="T8" fmla="*/ 2 w 5"/>
                  <a:gd name="T9" fmla="*/ 9 h 9"/>
                  <a:gd name="T10" fmla="*/ 0 w 5"/>
                  <a:gd name="T11" fmla="*/ 6 h 9"/>
                  <a:gd name="T12" fmla="*/ 2 w 5"/>
                  <a:gd name="T13" fmla="*/ 3 h 9"/>
                  <a:gd name="T14" fmla="*/ 3 w 5"/>
                  <a:gd name="T15" fmla="*/ 0 h 9"/>
                  <a:gd name="T16" fmla="*/ 3 w 5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lnTo>
                      <a:pt x="3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8" name="Freeform 389"/>
              <p:cNvSpPr>
                <a:spLocks/>
              </p:cNvSpPr>
              <p:nvPr/>
            </p:nvSpPr>
            <p:spPr bwMode="auto">
              <a:xfrm>
                <a:off x="6813795" y="376643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9" name="Freeform 390"/>
              <p:cNvSpPr>
                <a:spLocks/>
              </p:cNvSpPr>
              <p:nvPr/>
            </p:nvSpPr>
            <p:spPr bwMode="auto">
              <a:xfrm>
                <a:off x="6793045" y="3804970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3 h 6"/>
                  <a:gd name="T6" fmla="*/ 1 w 4"/>
                  <a:gd name="T7" fmla="*/ 6 h 6"/>
                  <a:gd name="T8" fmla="*/ 0 w 4"/>
                  <a:gd name="T9" fmla="*/ 4 h 6"/>
                  <a:gd name="T10" fmla="*/ 0 w 4"/>
                  <a:gd name="T11" fmla="*/ 2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0" name="Freeform 391"/>
              <p:cNvSpPr>
                <a:spLocks/>
              </p:cNvSpPr>
              <p:nvPr/>
            </p:nvSpPr>
            <p:spPr bwMode="auto">
              <a:xfrm>
                <a:off x="6745615" y="3745682"/>
                <a:ext cx="26679" cy="28162"/>
              </a:xfrm>
              <a:custGeom>
                <a:avLst/>
                <a:gdLst>
                  <a:gd name="T0" fmla="*/ 3 w 18"/>
                  <a:gd name="T1" fmla="*/ 0 h 19"/>
                  <a:gd name="T2" fmla="*/ 6 w 18"/>
                  <a:gd name="T3" fmla="*/ 1 h 19"/>
                  <a:gd name="T4" fmla="*/ 8 w 18"/>
                  <a:gd name="T5" fmla="*/ 0 h 19"/>
                  <a:gd name="T6" fmla="*/ 14 w 18"/>
                  <a:gd name="T7" fmla="*/ 6 h 19"/>
                  <a:gd name="T8" fmla="*/ 17 w 18"/>
                  <a:gd name="T9" fmla="*/ 7 h 19"/>
                  <a:gd name="T10" fmla="*/ 17 w 18"/>
                  <a:gd name="T11" fmla="*/ 8 h 19"/>
                  <a:gd name="T12" fmla="*/ 17 w 18"/>
                  <a:gd name="T13" fmla="*/ 11 h 19"/>
                  <a:gd name="T14" fmla="*/ 18 w 18"/>
                  <a:gd name="T15" fmla="*/ 12 h 19"/>
                  <a:gd name="T16" fmla="*/ 18 w 18"/>
                  <a:gd name="T17" fmla="*/ 15 h 19"/>
                  <a:gd name="T18" fmla="*/ 17 w 18"/>
                  <a:gd name="T19" fmla="*/ 15 h 19"/>
                  <a:gd name="T20" fmla="*/ 17 w 18"/>
                  <a:gd name="T21" fmla="*/ 18 h 19"/>
                  <a:gd name="T22" fmla="*/ 14 w 18"/>
                  <a:gd name="T23" fmla="*/ 19 h 19"/>
                  <a:gd name="T24" fmla="*/ 11 w 18"/>
                  <a:gd name="T25" fmla="*/ 19 h 19"/>
                  <a:gd name="T26" fmla="*/ 10 w 18"/>
                  <a:gd name="T27" fmla="*/ 17 h 19"/>
                  <a:gd name="T28" fmla="*/ 8 w 18"/>
                  <a:gd name="T29" fmla="*/ 14 h 19"/>
                  <a:gd name="T30" fmla="*/ 7 w 18"/>
                  <a:gd name="T31" fmla="*/ 12 h 19"/>
                  <a:gd name="T32" fmla="*/ 7 w 18"/>
                  <a:gd name="T33" fmla="*/ 8 h 19"/>
                  <a:gd name="T34" fmla="*/ 6 w 18"/>
                  <a:gd name="T35" fmla="*/ 7 h 19"/>
                  <a:gd name="T36" fmla="*/ 3 w 18"/>
                  <a:gd name="T37" fmla="*/ 6 h 19"/>
                  <a:gd name="T38" fmla="*/ 3 w 18"/>
                  <a:gd name="T39" fmla="*/ 3 h 19"/>
                  <a:gd name="T40" fmla="*/ 1 w 18"/>
                  <a:gd name="T41" fmla="*/ 3 h 19"/>
                  <a:gd name="T42" fmla="*/ 0 w 18"/>
                  <a:gd name="T43" fmla="*/ 1 h 19"/>
                  <a:gd name="T44" fmla="*/ 3 w 18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9">
                    <a:moveTo>
                      <a:pt x="3" y="0"/>
                    </a:moveTo>
                    <a:lnTo>
                      <a:pt x="6" y="1"/>
                    </a:lnTo>
                    <a:lnTo>
                      <a:pt x="8" y="0"/>
                    </a:lnTo>
                    <a:lnTo>
                      <a:pt x="14" y="6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14" y="19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1" name="Freeform 392"/>
              <p:cNvSpPr>
                <a:spLocks/>
              </p:cNvSpPr>
              <p:nvPr/>
            </p:nvSpPr>
            <p:spPr bwMode="auto">
              <a:xfrm>
                <a:off x="6810831" y="3797559"/>
                <a:ext cx="11858" cy="34091"/>
              </a:xfrm>
              <a:custGeom>
                <a:avLst/>
                <a:gdLst>
                  <a:gd name="T0" fmla="*/ 8 w 8"/>
                  <a:gd name="T1" fmla="*/ 0 h 23"/>
                  <a:gd name="T2" fmla="*/ 8 w 8"/>
                  <a:gd name="T3" fmla="*/ 4 h 23"/>
                  <a:gd name="T4" fmla="*/ 8 w 8"/>
                  <a:gd name="T5" fmla="*/ 5 h 23"/>
                  <a:gd name="T6" fmla="*/ 8 w 8"/>
                  <a:gd name="T7" fmla="*/ 8 h 23"/>
                  <a:gd name="T8" fmla="*/ 8 w 8"/>
                  <a:gd name="T9" fmla="*/ 11 h 23"/>
                  <a:gd name="T10" fmla="*/ 4 w 8"/>
                  <a:gd name="T11" fmla="*/ 15 h 23"/>
                  <a:gd name="T12" fmla="*/ 3 w 8"/>
                  <a:gd name="T13" fmla="*/ 20 h 23"/>
                  <a:gd name="T14" fmla="*/ 2 w 8"/>
                  <a:gd name="T15" fmla="*/ 23 h 23"/>
                  <a:gd name="T16" fmla="*/ 0 w 8"/>
                  <a:gd name="T17" fmla="*/ 20 h 23"/>
                  <a:gd name="T18" fmla="*/ 0 w 8"/>
                  <a:gd name="T19" fmla="*/ 18 h 23"/>
                  <a:gd name="T20" fmla="*/ 3 w 8"/>
                  <a:gd name="T21" fmla="*/ 15 h 23"/>
                  <a:gd name="T22" fmla="*/ 4 w 8"/>
                  <a:gd name="T23" fmla="*/ 12 h 23"/>
                  <a:gd name="T24" fmla="*/ 4 w 8"/>
                  <a:gd name="T25" fmla="*/ 8 h 23"/>
                  <a:gd name="T26" fmla="*/ 7 w 8"/>
                  <a:gd name="T27" fmla="*/ 4 h 23"/>
                  <a:gd name="T28" fmla="*/ 7 w 8"/>
                  <a:gd name="T29" fmla="*/ 0 h 23"/>
                  <a:gd name="T30" fmla="*/ 8 w 8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23">
                    <a:moveTo>
                      <a:pt x="8" y="0"/>
                    </a:moveTo>
                    <a:lnTo>
                      <a:pt x="8" y="4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4" y="15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2" name="Freeform 393"/>
              <p:cNvSpPr>
                <a:spLocks/>
              </p:cNvSpPr>
              <p:nvPr/>
            </p:nvSpPr>
            <p:spPr bwMode="auto">
              <a:xfrm>
                <a:off x="6862707" y="3825720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3" name="Freeform 394"/>
              <p:cNvSpPr>
                <a:spLocks/>
              </p:cNvSpPr>
              <p:nvPr/>
            </p:nvSpPr>
            <p:spPr bwMode="auto">
              <a:xfrm>
                <a:off x="6793045" y="3800524"/>
                <a:ext cx="22233" cy="40020"/>
              </a:xfrm>
              <a:custGeom>
                <a:avLst/>
                <a:gdLst>
                  <a:gd name="T0" fmla="*/ 9 w 15"/>
                  <a:gd name="T1" fmla="*/ 0 h 27"/>
                  <a:gd name="T2" fmla="*/ 11 w 15"/>
                  <a:gd name="T3" fmla="*/ 2 h 27"/>
                  <a:gd name="T4" fmla="*/ 12 w 15"/>
                  <a:gd name="T5" fmla="*/ 0 h 27"/>
                  <a:gd name="T6" fmla="*/ 15 w 15"/>
                  <a:gd name="T7" fmla="*/ 2 h 27"/>
                  <a:gd name="T8" fmla="*/ 14 w 15"/>
                  <a:gd name="T9" fmla="*/ 5 h 27"/>
                  <a:gd name="T10" fmla="*/ 12 w 15"/>
                  <a:gd name="T11" fmla="*/ 7 h 27"/>
                  <a:gd name="T12" fmla="*/ 11 w 15"/>
                  <a:gd name="T13" fmla="*/ 14 h 27"/>
                  <a:gd name="T14" fmla="*/ 11 w 15"/>
                  <a:gd name="T15" fmla="*/ 20 h 27"/>
                  <a:gd name="T16" fmla="*/ 12 w 15"/>
                  <a:gd name="T17" fmla="*/ 22 h 27"/>
                  <a:gd name="T18" fmla="*/ 12 w 15"/>
                  <a:gd name="T19" fmla="*/ 25 h 27"/>
                  <a:gd name="T20" fmla="*/ 9 w 15"/>
                  <a:gd name="T21" fmla="*/ 27 h 27"/>
                  <a:gd name="T22" fmla="*/ 8 w 15"/>
                  <a:gd name="T23" fmla="*/ 25 h 27"/>
                  <a:gd name="T24" fmla="*/ 8 w 15"/>
                  <a:gd name="T25" fmla="*/ 22 h 27"/>
                  <a:gd name="T26" fmla="*/ 5 w 15"/>
                  <a:gd name="T27" fmla="*/ 22 h 27"/>
                  <a:gd name="T28" fmla="*/ 3 w 15"/>
                  <a:gd name="T29" fmla="*/ 20 h 27"/>
                  <a:gd name="T30" fmla="*/ 0 w 15"/>
                  <a:gd name="T31" fmla="*/ 20 h 27"/>
                  <a:gd name="T32" fmla="*/ 0 w 15"/>
                  <a:gd name="T33" fmla="*/ 16 h 27"/>
                  <a:gd name="T34" fmla="*/ 1 w 15"/>
                  <a:gd name="T35" fmla="*/ 14 h 27"/>
                  <a:gd name="T36" fmla="*/ 5 w 15"/>
                  <a:gd name="T37" fmla="*/ 13 h 27"/>
                  <a:gd name="T38" fmla="*/ 7 w 15"/>
                  <a:gd name="T39" fmla="*/ 10 h 27"/>
                  <a:gd name="T40" fmla="*/ 5 w 15"/>
                  <a:gd name="T41" fmla="*/ 7 h 27"/>
                  <a:gd name="T42" fmla="*/ 7 w 15"/>
                  <a:gd name="T43" fmla="*/ 5 h 27"/>
                  <a:gd name="T44" fmla="*/ 7 w 15"/>
                  <a:gd name="T45" fmla="*/ 2 h 27"/>
                  <a:gd name="T46" fmla="*/ 9 w 15"/>
                  <a:gd name="T4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27">
                    <a:moveTo>
                      <a:pt x="9" y="0"/>
                    </a:moveTo>
                    <a:lnTo>
                      <a:pt x="11" y="2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11" y="14"/>
                    </a:lnTo>
                    <a:lnTo>
                      <a:pt x="11" y="20"/>
                    </a:lnTo>
                    <a:lnTo>
                      <a:pt x="12" y="22"/>
                    </a:lnTo>
                    <a:lnTo>
                      <a:pt x="12" y="25"/>
                    </a:lnTo>
                    <a:lnTo>
                      <a:pt x="9" y="27"/>
                    </a:lnTo>
                    <a:lnTo>
                      <a:pt x="8" y="25"/>
                    </a:lnTo>
                    <a:lnTo>
                      <a:pt x="8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4" name="Freeform 395"/>
              <p:cNvSpPr>
                <a:spLocks/>
              </p:cNvSpPr>
              <p:nvPr/>
            </p:nvSpPr>
            <p:spPr bwMode="auto">
              <a:xfrm>
                <a:off x="6837510" y="3833132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2 h 5"/>
                  <a:gd name="T4" fmla="*/ 2 w 3"/>
                  <a:gd name="T5" fmla="*/ 5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2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5" name="Freeform 396"/>
              <p:cNvSpPr>
                <a:spLocks/>
              </p:cNvSpPr>
              <p:nvPr/>
            </p:nvSpPr>
            <p:spPr bwMode="auto">
              <a:xfrm>
                <a:off x="6813795" y="3836096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6" name="Freeform 397"/>
              <p:cNvSpPr>
                <a:spLocks/>
              </p:cNvSpPr>
              <p:nvPr/>
            </p:nvSpPr>
            <p:spPr bwMode="auto">
              <a:xfrm>
                <a:off x="6864190" y="3816827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3 w 3"/>
                  <a:gd name="T3" fmla="*/ 3 h 6"/>
                  <a:gd name="T4" fmla="*/ 3 w 3"/>
                  <a:gd name="T5" fmla="*/ 6 h 6"/>
                  <a:gd name="T6" fmla="*/ 2 w 3"/>
                  <a:gd name="T7" fmla="*/ 6 h 6"/>
                  <a:gd name="T8" fmla="*/ 0 w 3"/>
                  <a:gd name="T9" fmla="*/ 5 h 6"/>
                  <a:gd name="T10" fmla="*/ 0 w 3"/>
                  <a:gd name="T11" fmla="*/ 3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3" y="3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7" name="Freeform 398"/>
              <p:cNvSpPr>
                <a:spLocks/>
              </p:cNvSpPr>
              <p:nvPr/>
            </p:nvSpPr>
            <p:spPr bwMode="auto">
              <a:xfrm>
                <a:off x="6692256" y="385684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8" name="Freeform 399"/>
              <p:cNvSpPr>
                <a:spLocks/>
              </p:cNvSpPr>
              <p:nvPr/>
            </p:nvSpPr>
            <p:spPr bwMode="auto">
              <a:xfrm>
                <a:off x="6782669" y="3889455"/>
                <a:ext cx="10376" cy="7411"/>
              </a:xfrm>
              <a:custGeom>
                <a:avLst/>
                <a:gdLst>
                  <a:gd name="T0" fmla="*/ 4 w 7"/>
                  <a:gd name="T1" fmla="*/ 0 h 5"/>
                  <a:gd name="T2" fmla="*/ 5 w 7"/>
                  <a:gd name="T3" fmla="*/ 1 h 5"/>
                  <a:gd name="T4" fmla="*/ 7 w 7"/>
                  <a:gd name="T5" fmla="*/ 1 h 5"/>
                  <a:gd name="T6" fmla="*/ 7 w 7"/>
                  <a:gd name="T7" fmla="*/ 3 h 5"/>
                  <a:gd name="T8" fmla="*/ 4 w 7"/>
                  <a:gd name="T9" fmla="*/ 5 h 5"/>
                  <a:gd name="T10" fmla="*/ 3 w 7"/>
                  <a:gd name="T11" fmla="*/ 5 h 5"/>
                  <a:gd name="T12" fmla="*/ 1 w 7"/>
                  <a:gd name="T13" fmla="*/ 3 h 5"/>
                  <a:gd name="T14" fmla="*/ 0 w 7"/>
                  <a:gd name="T15" fmla="*/ 1 h 5"/>
                  <a:gd name="T16" fmla="*/ 3 w 7"/>
                  <a:gd name="T17" fmla="*/ 1 h 5"/>
                  <a:gd name="T18" fmla="*/ 4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9" name="Freeform 400"/>
              <p:cNvSpPr>
                <a:spLocks/>
              </p:cNvSpPr>
              <p:nvPr/>
            </p:nvSpPr>
            <p:spPr bwMode="auto">
              <a:xfrm>
                <a:off x="6684845" y="3859811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2 h 6"/>
                  <a:gd name="T4" fmla="*/ 2 w 4"/>
                  <a:gd name="T5" fmla="*/ 2 h 6"/>
                  <a:gd name="T6" fmla="*/ 2 w 4"/>
                  <a:gd name="T7" fmla="*/ 6 h 6"/>
                  <a:gd name="T8" fmla="*/ 1 w 4"/>
                  <a:gd name="T9" fmla="*/ 6 h 6"/>
                  <a:gd name="T10" fmla="*/ 0 w 4"/>
                  <a:gd name="T11" fmla="*/ 3 h 6"/>
                  <a:gd name="T12" fmla="*/ 0 w 4"/>
                  <a:gd name="T13" fmla="*/ 2 h 6"/>
                  <a:gd name="T14" fmla="*/ 2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0" name="Freeform 401"/>
              <p:cNvSpPr>
                <a:spLocks/>
              </p:cNvSpPr>
              <p:nvPr/>
            </p:nvSpPr>
            <p:spPr bwMode="auto">
              <a:xfrm>
                <a:off x="6690773" y="3856847"/>
                <a:ext cx="148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1" name="Freeform 402"/>
              <p:cNvSpPr>
                <a:spLocks/>
              </p:cNvSpPr>
              <p:nvPr/>
            </p:nvSpPr>
            <p:spPr bwMode="auto">
              <a:xfrm>
                <a:off x="6729310" y="3637483"/>
                <a:ext cx="96343" cy="130433"/>
              </a:xfrm>
              <a:custGeom>
                <a:avLst/>
                <a:gdLst>
                  <a:gd name="T0" fmla="*/ 21 w 65"/>
                  <a:gd name="T1" fmla="*/ 4 h 88"/>
                  <a:gd name="T2" fmla="*/ 28 w 65"/>
                  <a:gd name="T3" fmla="*/ 4 h 88"/>
                  <a:gd name="T4" fmla="*/ 30 w 65"/>
                  <a:gd name="T5" fmla="*/ 0 h 88"/>
                  <a:gd name="T6" fmla="*/ 30 w 65"/>
                  <a:gd name="T7" fmla="*/ 7 h 88"/>
                  <a:gd name="T8" fmla="*/ 33 w 65"/>
                  <a:gd name="T9" fmla="*/ 16 h 88"/>
                  <a:gd name="T10" fmla="*/ 34 w 65"/>
                  <a:gd name="T11" fmla="*/ 27 h 88"/>
                  <a:gd name="T12" fmla="*/ 32 w 65"/>
                  <a:gd name="T13" fmla="*/ 38 h 88"/>
                  <a:gd name="T14" fmla="*/ 30 w 65"/>
                  <a:gd name="T15" fmla="*/ 36 h 88"/>
                  <a:gd name="T16" fmla="*/ 26 w 65"/>
                  <a:gd name="T17" fmla="*/ 45 h 88"/>
                  <a:gd name="T18" fmla="*/ 26 w 65"/>
                  <a:gd name="T19" fmla="*/ 51 h 88"/>
                  <a:gd name="T20" fmla="*/ 28 w 65"/>
                  <a:gd name="T21" fmla="*/ 58 h 88"/>
                  <a:gd name="T22" fmla="*/ 30 w 65"/>
                  <a:gd name="T23" fmla="*/ 65 h 88"/>
                  <a:gd name="T24" fmla="*/ 37 w 65"/>
                  <a:gd name="T25" fmla="*/ 63 h 88"/>
                  <a:gd name="T26" fmla="*/ 47 w 65"/>
                  <a:gd name="T27" fmla="*/ 63 h 88"/>
                  <a:gd name="T28" fmla="*/ 50 w 65"/>
                  <a:gd name="T29" fmla="*/ 70 h 88"/>
                  <a:gd name="T30" fmla="*/ 52 w 65"/>
                  <a:gd name="T31" fmla="*/ 66 h 88"/>
                  <a:gd name="T32" fmla="*/ 59 w 65"/>
                  <a:gd name="T33" fmla="*/ 70 h 88"/>
                  <a:gd name="T34" fmla="*/ 57 w 65"/>
                  <a:gd name="T35" fmla="*/ 70 h 88"/>
                  <a:gd name="T36" fmla="*/ 58 w 65"/>
                  <a:gd name="T37" fmla="*/ 79 h 88"/>
                  <a:gd name="T38" fmla="*/ 62 w 65"/>
                  <a:gd name="T39" fmla="*/ 81 h 88"/>
                  <a:gd name="T40" fmla="*/ 63 w 65"/>
                  <a:gd name="T41" fmla="*/ 83 h 88"/>
                  <a:gd name="T42" fmla="*/ 61 w 65"/>
                  <a:gd name="T43" fmla="*/ 88 h 88"/>
                  <a:gd name="T44" fmla="*/ 61 w 65"/>
                  <a:gd name="T45" fmla="*/ 83 h 88"/>
                  <a:gd name="T46" fmla="*/ 57 w 65"/>
                  <a:gd name="T47" fmla="*/ 84 h 88"/>
                  <a:gd name="T48" fmla="*/ 52 w 65"/>
                  <a:gd name="T49" fmla="*/ 77 h 88"/>
                  <a:gd name="T50" fmla="*/ 46 w 65"/>
                  <a:gd name="T51" fmla="*/ 70 h 88"/>
                  <a:gd name="T52" fmla="*/ 40 w 65"/>
                  <a:gd name="T53" fmla="*/ 68 h 88"/>
                  <a:gd name="T54" fmla="*/ 44 w 65"/>
                  <a:gd name="T55" fmla="*/ 79 h 88"/>
                  <a:gd name="T56" fmla="*/ 37 w 65"/>
                  <a:gd name="T57" fmla="*/ 72 h 88"/>
                  <a:gd name="T58" fmla="*/ 28 w 65"/>
                  <a:gd name="T59" fmla="*/ 68 h 88"/>
                  <a:gd name="T60" fmla="*/ 25 w 65"/>
                  <a:gd name="T61" fmla="*/ 73 h 88"/>
                  <a:gd name="T62" fmla="*/ 18 w 65"/>
                  <a:gd name="T63" fmla="*/ 72 h 88"/>
                  <a:gd name="T64" fmla="*/ 17 w 65"/>
                  <a:gd name="T65" fmla="*/ 68 h 88"/>
                  <a:gd name="T66" fmla="*/ 14 w 65"/>
                  <a:gd name="T67" fmla="*/ 65 h 88"/>
                  <a:gd name="T68" fmla="*/ 18 w 65"/>
                  <a:gd name="T69" fmla="*/ 58 h 88"/>
                  <a:gd name="T70" fmla="*/ 12 w 65"/>
                  <a:gd name="T71" fmla="*/ 58 h 88"/>
                  <a:gd name="T72" fmla="*/ 11 w 65"/>
                  <a:gd name="T73" fmla="*/ 61 h 88"/>
                  <a:gd name="T74" fmla="*/ 7 w 65"/>
                  <a:gd name="T75" fmla="*/ 54 h 88"/>
                  <a:gd name="T76" fmla="*/ 5 w 65"/>
                  <a:gd name="T77" fmla="*/ 50 h 88"/>
                  <a:gd name="T78" fmla="*/ 3 w 65"/>
                  <a:gd name="T79" fmla="*/ 40 h 88"/>
                  <a:gd name="T80" fmla="*/ 0 w 65"/>
                  <a:gd name="T81" fmla="*/ 36 h 88"/>
                  <a:gd name="T82" fmla="*/ 5 w 65"/>
                  <a:gd name="T83" fmla="*/ 36 h 88"/>
                  <a:gd name="T84" fmla="*/ 5 w 65"/>
                  <a:gd name="T85" fmla="*/ 29 h 88"/>
                  <a:gd name="T86" fmla="*/ 7 w 65"/>
                  <a:gd name="T87" fmla="*/ 14 h 88"/>
                  <a:gd name="T88" fmla="*/ 10 w 65"/>
                  <a:gd name="T89" fmla="*/ 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5" h="88">
                    <a:moveTo>
                      <a:pt x="14" y="0"/>
                    </a:moveTo>
                    <a:lnTo>
                      <a:pt x="19" y="1"/>
                    </a:lnTo>
                    <a:lnTo>
                      <a:pt x="21" y="4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8" y="4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0" y="7"/>
                    </a:lnTo>
                    <a:lnTo>
                      <a:pt x="30" y="12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4" y="19"/>
                    </a:lnTo>
                    <a:lnTo>
                      <a:pt x="36" y="22"/>
                    </a:lnTo>
                    <a:lnTo>
                      <a:pt x="34" y="27"/>
                    </a:lnTo>
                    <a:lnTo>
                      <a:pt x="33" y="32"/>
                    </a:lnTo>
                    <a:lnTo>
                      <a:pt x="34" y="34"/>
                    </a:lnTo>
                    <a:lnTo>
                      <a:pt x="32" y="38"/>
                    </a:lnTo>
                    <a:lnTo>
                      <a:pt x="32" y="37"/>
                    </a:lnTo>
                    <a:lnTo>
                      <a:pt x="32" y="34"/>
                    </a:lnTo>
                    <a:lnTo>
                      <a:pt x="30" y="36"/>
                    </a:lnTo>
                    <a:lnTo>
                      <a:pt x="26" y="40"/>
                    </a:lnTo>
                    <a:lnTo>
                      <a:pt x="26" y="41"/>
                    </a:lnTo>
                    <a:lnTo>
                      <a:pt x="26" y="45"/>
                    </a:lnTo>
                    <a:lnTo>
                      <a:pt x="25" y="47"/>
                    </a:lnTo>
                    <a:lnTo>
                      <a:pt x="25" y="50"/>
                    </a:lnTo>
                    <a:lnTo>
                      <a:pt x="26" y="51"/>
                    </a:lnTo>
                    <a:lnTo>
                      <a:pt x="28" y="55"/>
                    </a:lnTo>
                    <a:lnTo>
                      <a:pt x="29" y="56"/>
                    </a:lnTo>
                    <a:lnTo>
                      <a:pt x="28" y="58"/>
                    </a:lnTo>
                    <a:lnTo>
                      <a:pt x="28" y="61"/>
                    </a:lnTo>
                    <a:lnTo>
                      <a:pt x="29" y="62"/>
                    </a:lnTo>
                    <a:lnTo>
                      <a:pt x="30" y="65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40" y="61"/>
                    </a:lnTo>
                    <a:lnTo>
                      <a:pt x="43" y="61"/>
                    </a:lnTo>
                    <a:lnTo>
                      <a:pt x="47" y="63"/>
                    </a:lnTo>
                    <a:lnTo>
                      <a:pt x="48" y="66"/>
                    </a:lnTo>
                    <a:lnTo>
                      <a:pt x="48" y="69"/>
                    </a:lnTo>
                    <a:lnTo>
                      <a:pt x="50" y="70"/>
                    </a:lnTo>
                    <a:lnTo>
                      <a:pt x="51" y="69"/>
                    </a:lnTo>
                    <a:lnTo>
                      <a:pt x="51" y="66"/>
                    </a:lnTo>
                    <a:lnTo>
                      <a:pt x="52" y="66"/>
                    </a:lnTo>
                    <a:lnTo>
                      <a:pt x="54" y="68"/>
                    </a:lnTo>
                    <a:lnTo>
                      <a:pt x="57" y="69"/>
                    </a:lnTo>
                    <a:lnTo>
                      <a:pt x="59" y="70"/>
                    </a:lnTo>
                    <a:lnTo>
                      <a:pt x="59" y="70"/>
                    </a:lnTo>
                    <a:lnTo>
                      <a:pt x="58" y="72"/>
                    </a:lnTo>
                    <a:lnTo>
                      <a:pt x="57" y="70"/>
                    </a:lnTo>
                    <a:lnTo>
                      <a:pt x="55" y="72"/>
                    </a:lnTo>
                    <a:lnTo>
                      <a:pt x="55" y="73"/>
                    </a:lnTo>
                    <a:lnTo>
                      <a:pt x="58" y="79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62" y="81"/>
                    </a:lnTo>
                    <a:lnTo>
                      <a:pt x="63" y="81"/>
                    </a:lnTo>
                    <a:lnTo>
                      <a:pt x="65" y="83"/>
                    </a:lnTo>
                    <a:lnTo>
                      <a:pt x="63" y="83"/>
                    </a:lnTo>
                    <a:lnTo>
                      <a:pt x="65" y="85"/>
                    </a:lnTo>
                    <a:lnTo>
                      <a:pt x="63" y="88"/>
                    </a:lnTo>
                    <a:lnTo>
                      <a:pt x="61" y="88"/>
                    </a:lnTo>
                    <a:lnTo>
                      <a:pt x="59" y="85"/>
                    </a:lnTo>
                    <a:lnTo>
                      <a:pt x="61" y="84"/>
                    </a:lnTo>
                    <a:lnTo>
                      <a:pt x="61" y="83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7" y="84"/>
                    </a:lnTo>
                    <a:lnTo>
                      <a:pt x="54" y="80"/>
                    </a:lnTo>
                    <a:lnTo>
                      <a:pt x="52" y="80"/>
                    </a:lnTo>
                    <a:lnTo>
                      <a:pt x="52" y="77"/>
                    </a:lnTo>
                    <a:lnTo>
                      <a:pt x="51" y="74"/>
                    </a:lnTo>
                    <a:lnTo>
                      <a:pt x="47" y="73"/>
                    </a:lnTo>
                    <a:lnTo>
                      <a:pt x="46" y="70"/>
                    </a:lnTo>
                    <a:lnTo>
                      <a:pt x="44" y="69"/>
                    </a:lnTo>
                    <a:lnTo>
                      <a:pt x="41" y="68"/>
                    </a:lnTo>
                    <a:lnTo>
                      <a:pt x="40" y="68"/>
                    </a:lnTo>
                    <a:lnTo>
                      <a:pt x="40" y="69"/>
                    </a:lnTo>
                    <a:lnTo>
                      <a:pt x="43" y="73"/>
                    </a:lnTo>
                    <a:lnTo>
                      <a:pt x="44" y="79"/>
                    </a:lnTo>
                    <a:lnTo>
                      <a:pt x="43" y="79"/>
                    </a:lnTo>
                    <a:lnTo>
                      <a:pt x="40" y="73"/>
                    </a:lnTo>
                    <a:lnTo>
                      <a:pt x="37" y="72"/>
                    </a:lnTo>
                    <a:lnTo>
                      <a:pt x="36" y="70"/>
                    </a:lnTo>
                    <a:lnTo>
                      <a:pt x="30" y="68"/>
                    </a:lnTo>
                    <a:lnTo>
                      <a:pt x="28" y="68"/>
                    </a:lnTo>
                    <a:lnTo>
                      <a:pt x="26" y="69"/>
                    </a:lnTo>
                    <a:lnTo>
                      <a:pt x="28" y="72"/>
                    </a:lnTo>
                    <a:lnTo>
                      <a:pt x="25" y="73"/>
                    </a:lnTo>
                    <a:lnTo>
                      <a:pt x="22" y="70"/>
                    </a:lnTo>
                    <a:lnTo>
                      <a:pt x="19" y="72"/>
                    </a:lnTo>
                    <a:lnTo>
                      <a:pt x="18" y="72"/>
                    </a:lnTo>
                    <a:lnTo>
                      <a:pt x="19" y="70"/>
                    </a:lnTo>
                    <a:lnTo>
                      <a:pt x="18" y="68"/>
                    </a:lnTo>
                    <a:lnTo>
                      <a:pt x="17" y="68"/>
                    </a:lnTo>
                    <a:lnTo>
                      <a:pt x="15" y="70"/>
                    </a:lnTo>
                    <a:lnTo>
                      <a:pt x="14" y="68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5" y="61"/>
                    </a:lnTo>
                    <a:lnTo>
                      <a:pt x="18" y="58"/>
                    </a:lnTo>
                    <a:lnTo>
                      <a:pt x="17" y="56"/>
                    </a:lnTo>
                    <a:lnTo>
                      <a:pt x="12" y="55"/>
                    </a:lnTo>
                    <a:lnTo>
                      <a:pt x="12" y="58"/>
                    </a:lnTo>
                    <a:lnTo>
                      <a:pt x="14" y="59"/>
                    </a:lnTo>
                    <a:lnTo>
                      <a:pt x="12" y="61"/>
                    </a:lnTo>
                    <a:lnTo>
                      <a:pt x="11" y="61"/>
                    </a:lnTo>
                    <a:lnTo>
                      <a:pt x="8" y="58"/>
                    </a:lnTo>
                    <a:lnTo>
                      <a:pt x="8" y="55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5" y="54"/>
                    </a:lnTo>
                    <a:lnTo>
                      <a:pt x="5" y="50"/>
                    </a:lnTo>
                    <a:lnTo>
                      <a:pt x="3" y="45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1" y="33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29"/>
                    </a:lnTo>
                    <a:lnTo>
                      <a:pt x="5" y="25"/>
                    </a:lnTo>
                    <a:lnTo>
                      <a:pt x="8" y="19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2" name="Freeform 403"/>
              <p:cNvSpPr>
                <a:spLocks/>
              </p:cNvSpPr>
              <p:nvPr/>
            </p:nvSpPr>
            <p:spPr bwMode="auto">
              <a:xfrm>
                <a:off x="6821206" y="3816827"/>
                <a:ext cx="14822" cy="13340"/>
              </a:xfrm>
              <a:custGeom>
                <a:avLst/>
                <a:gdLst>
                  <a:gd name="T0" fmla="*/ 8 w 10"/>
                  <a:gd name="T1" fmla="*/ 0 h 9"/>
                  <a:gd name="T2" fmla="*/ 10 w 10"/>
                  <a:gd name="T3" fmla="*/ 2 h 9"/>
                  <a:gd name="T4" fmla="*/ 10 w 10"/>
                  <a:gd name="T5" fmla="*/ 5 h 9"/>
                  <a:gd name="T6" fmla="*/ 8 w 10"/>
                  <a:gd name="T7" fmla="*/ 6 h 9"/>
                  <a:gd name="T8" fmla="*/ 4 w 10"/>
                  <a:gd name="T9" fmla="*/ 9 h 9"/>
                  <a:gd name="T10" fmla="*/ 1 w 10"/>
                  <a:gd name="T11" fmla="*/ 9 h 9"/>
                  <a:gd name="T12" fmla="*/ 1 w 10"/>
                  <a:gd name="T13" fmla="*/ 7 h 9"/>
                  <a:gd name="T14" fmla="*/ 0 w 10"/>
                  <a:gd name="T15" fmla="*/ 6 h 9"/>
                  <a:gd name="T16" fmla="*/ 1 w 10"/>
                  <a:gd name="T17" fmla="*/ 3 h 9"/>
                  <a:gd name="T18" fmla="*/ 7 w 10"/>
                  <a:gd name="T19" fmla="*/ 0 h 9"/>
                  <a:gd name="T20" fmla="*/ 8 w 10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8" y="0"/>
                    </a:moveTo>
                    <a:lnTo>
                      <a:pt x="10" y="2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3" name="Freeform 404"/>
              <p:cNvSpPr>
                <a:spLocks/>
              </p:cNvSpPr>
              <p:nvPr/>
            </p:nvSpPr>
            <p:spPr bwMode="auto">
              <a:xfrm>
                <a:off x="6830099" y="3793112"/>
                <a:ext cx="19269" cy="26679"/>
              </a:xfrm>
              <a:custGeom>
                <a:avLst/>
                <a:gdLst>
                  <a:gd name="T0" fmla="*/ 1 w 13"/>
                  <a:gd name="T1" fmla="*/ 0 h 18"/>
                  <a:gd name="T2" fmla="*/ 4 w 13"/>
                  <a:gd name="T3" fmla="*/ 1 h 18"/>
                  <a:gd name="T4" fmla="*/ 7 w 13"/>
                  <a:gd name="T5" fmla="*/ 0 h 18"/>
                  <a:gd name="T6" fmla="*/ 7 w 13"/>
                  <a:gd name="T7" fmla="*/ 1 h 18"/>
                  <a:gd name="T8" fmla="*/ 8 w 13"/>
                  <a:gd name="T9" fmla="*/ 4 h 18"/>
                  <a:gd name="T10" fmla="*/ 9 w 13"/>
                  <a:gd name="T11" fmla="*/ 8 h 18"/>
                  <a:gd name="T12" fmla="*/ 11 w 13"/>
                  <a:gd name="T13" fmla="*/ 10 h 18"/>
                  <a:gd name="T14" fmla="*/ 13 w 13"/>
                  <a:gd name="T15" fmla="*/ 14 h 18"/>
                  <a:gd name="T16" fmla="*/ 12 w 13"/>
                  <a:gd name="T17" fmla="*/ 15 h 18"/>
                  <a:gd name="T18" fmla="*/ 11 w 13"/>
                  <a:gd name="T19" fmla="*/ 16 h 18"/>
                  <a:gd name="T20" fmla="*/ 9 w 13"/>
                  <a:gd name="T21" fmla="*/ 14 h 18"/>
                  <a:gd name="T22" fmla="*/ 9 w 13"/>
                  <a:gd name="T23" fmla="*/ 18 h 18"/>
                  <a:gd name="T24" fmla="*/ 7 w 13"/>
                  <a:gd name="T25" fmla="*/ 16 h 18"/>
                  <a:gd name="T26" fmla="*/ 7 w 13"/>
                  <a:gd name="T27" fmla="*/ 12 h 18"/>
                  <a:gd name="T28" fmla="*/ 5 w 13"/>
                  <a:gd name="T29" fmla="*/ 10 h 18"/>
                  <a:gd name="T30" fmla="*/ 5 w 13"/>
                  <a:gd name="T31" fmla="*/ 7 h 18"/>
                  <a:gd name="T32" fmla="*/ 4 w 13"/>
                  <a:gd name="T33" fmla="*/ 5 h 18"/>
                  <a:gd name="T34" fmla="*/ 2 w 13"/>
                  <a:gd name="T35" fmla="*/ 7 h 18"/>
                  <a:gd name="T36" fmla="*/ 1 w 13"/>
                  <a:gd name="T37" fmla="*/ 5 h 18"/>
                  <a:gd name="T38" fmla="*/ 1 w 13"/>
                  <a:gd name="T39" fmla="*/ 3 h 18"/>
                  <a:gd name="T40" fmla="*/ 0 w 13"/>
                  <a:gd name="T41" fmla="*/ 0 h 18"/>
                  <a:gd name="T42" fmla="*/ 1 w 13"/>
                  <a:gd name="T4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8">
                    <a:moveTo>
                      <a:pt x="1" y="0"/>
                    </a:moveTo>
                    <a:lnTo>
                      <a:pt x="4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9" y="8"/>
                    </a:lnTo>
                    <a:lnTo>
                      <a:pt x="11" y="1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4" name="Freeform 405"/>
              <p:cNvSpPr>
                <a:spLocks/>
              </p:cNvSpPr>
              <p:nvPr/>
            </p:nvSpPr>
            <p:spPr bwMode="auto">
              <a:xfrm>
                <a:off x="6847885" y="3816827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5" name="Freeform 406"/>
              <p:cNvSpPr>
                <a:spLocks/>
              </p:cNvSpPr>
              <p:nvPr/>
            </p:nvSpPr>
            <p:spPr bwMode="auto">
              <a:xfrm>
                <a:off x="6830099" y="3804970"/>
                <a:ext cx="0" cy="4447"/>
              </a:xfrm>
              <a:custGeom>
                <a:avLst/>
                <a:gdLst>
                  <a:gd name="T0" fmla="*/ 0 h 3"/>
                  <a:gd name="T1" fmla="*/ 3 h 3"/>
                  <a:gd name="T2" fmla="*/ 2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6" name="Freeform 408"/>
              <p:cNvSpPr>
                <a:spLocks/>
              </p:cNvSpPr>
              <p:nvPr/>
            </p:nvSpPr>
            <p:spPr bwMode="auto">
              <a:xfrm>
                <a:off x="6690774" y="3793113"/>
                <a:ext cx="44466" cy="60770"/>
              </a:xfrm>
              <a:custGeom>
                <a:avLst/>
                <a:gdLst>
                  <a:gd name="T0" fmla="*/ 27 w 30"/>
                  <a:gd name="T1" fmla="*/ 0 h 41"/>
                  <a:gd name="T2" fmla="*/ 27 w 30"/>
                  <a:gd name="T3" fmla="*/ 3 h 41"/>
                  <a:gd name="T4" fmla="*/ 27 w 30"/>
                  <a:gd name="T5" fmla="*/ 5 h 41"/>
                  <a:gd name="T6" fmla="*/ 29 w 30"/>
                  <a:gd name="T7" fmla="*/ 8 h 41"/>
                  <a:gd name="T8" fmla="*/ 30 w 30"/>
                  <a:gd name="T9" fmla="*/ 11 h 41"/>
                  <a:gd name="T10" fmla="*/ 30 w 30"/>
                  <a:gd name="T11" fmla="*/ 14 h 41"/>
                  <a:gd name="T12" fmla="*/ 27 w 30"/>
                  <a:gd name="T13" fmla="*/ 14 h 41"/>
                  <a:gd name="T14" fmla="*/ 26 w 30"/>
                  <a:gd name="T15" fmla="*/ 16 h 41"/>
                  <a:gd name="T16" fmla="*/ 25 w 30"/>
                  <a:gd name="T17" fmla="*/ 18 h 41"/>
                  <a:gd name="T18" fmla="*/ 20 w 30"/>
                  <a:gd name="T19" fmla="*/ 19 h 41"/>
                  <a:gd name="T20" fmla="*/ 19 w 30"/>
                  <a:gd name="T21" fmla="*/ 21 h 41"/>
                  <a:gd name="T22" fmla="*/ 19 w 30"/>
                  <a:gd name="T23" fmla="*/ 25 h 41"/>
                  <a:gd name="T24" fmla="*/ 18 w 30"/>
                  <a:gd name="T25" fmla="*/ 26 h 41"/>
                  <a:gd name="T26" fmla="*/ 18 w 30"/>
                  <a:gd name="T27" fmla="*/ 27 h 41"/>
                  <a:gd name="T28" fmla="*/ 15 w 30"/>
                  <a:gd name="T29" fmla="*/ 30 h 41"/>
                  <a:gd name="T30" fmla="*/ 12 w 30"/>
                  <a:gd name="T31" fmla="*/ 32 h 41"/>
                  <a:gd name="T32" fmla="*/ 9 w 30"/>
                  <a:gd name="T33" fmla="*/ 36 h 41"/>
                  <a:gd name="T34" fmla="*/ 7 w 30"/>
                  <a:gd name="T35" fmla="*/ 37 h 41"/>
                  <a:gd name="T36" fmla="*/ 4 w 30"/>
                  <a:gd name="T37" fmla="*/ 39 h 41"/>
                  <a:gd name="T38" fmla="*/ 2 w 30"/>
                  <a:gd name="T39" fmla="*/ 39 h 41"/>
                  <a:gd name="T40" fmla="*/ 0 w 30"/>
                  <a:gd name="T41" fmla="*/ 41 h 41"/>
                  <a:gd name="T42" fmla="*/ 0 w 30"/>
                  <a:gd name="T43" fmla="*/ 40 h 41"/>
                  <a:gd name="T44" fmla="*/ 1 w 30"/>
                  <a:gd name="T45" fmla="*/ 39 h 41"/>
                  <a:gd name="T46" fmla="*/ 4 w 30"/>
                  <a:gd name="T47" fmla="*/ 33 h 41"/>
                  <a:gd name="T48" fmla="*/ 5 w 30"/>
                  <a:gd name="T49" fmla="*/ 33 h 41"/>
                  <a:gd name="T50" fmla="*/ 8 w 30"/>
                  <a:gd name="T51" fmla="*/ 29 h 41"/>
                  <a:gd name="T52" fmla="*/ 9 w 30"/>
                  <a:gd name="T53" fmla="*/ 29 h 41"/>
                  <a:gd name="T54" fmla="*/ 13 w 30"/>
                  <a:gd name="T55" fmla="*/ 25 h 41"/>
                  <a:gd name="T56" fmla="*/ 16 w 30"/>
                  <a:gd name="T57" fmla="*/ 19 h 41"/>
                  <a:gd name="T58" fmla="*/ 19 w 30"/>
                  <a:gd name="T59" fmla="*/ 18 h 41"/>
                  <a:gd name="T60" fmla="*/ 19 w 30"/>
                  <a:gd name="T61" fmla="*/ 16 h 41"/>
                  <a:gd name="T62" fmla="*/ 22 w 30"/>
                  <a:gd name="T63" fmla="*/ 14 h 41"/>
                  <a:gd name="T64" fmla="*/ 23 w 30"/>
                  <a:gd name="T65" fmla="*/ 14 h 41"/>
                  <a:gd name="T66" fmla="*/ 26 w 30"/>
                  <a:gd name="T67" fmla="*/ 11 h 41"/>
                  <a:gd name="T68" fmla="*/ 26 w 30"/>
                  <a:gd name="T69" fmla="*/ 10 h 41"/>
                  <a:gd name="T70" fmla="*/ 25 w 30"/>
                  <a:gd name="T71" fmla="*/ 7 h 41"/>
                  <a:gd name="T72" fmla="*/ 26 w 30"/>
                  <a:gd name="T73" fmla="*/ 8 h 41"/>
                  <a:gd name="T74" fmla="*/ 26 w 30"/>
                  <a:gd name="T75" fmla="*/ 4 h 41"/>
                  <a:gd name="T76" fmla="*/ 26 w 30"/>
                  <a:gd name="T77" fmla="*/ 0 h 41"/>
                  <a:gd name="T78" fmla="*/ 27 w 30"/>
                  <a:gd name="T7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" h="41">
                    <a:moveTo>
                      <a:pt x="27" y="0"/>
                    </a:moveTo>
                    <a:lnTo>
                      <a:pt x="27" y="3"/>
                    </a:lnTo>
                    <a:lnTo>
                      <a:pt x="27" y="5"/>
                    </a:lnTo>
                    <a:lnTo>
                      <a:pt x="29" y="8"/>
                    </a:lnTo>
                    <a:lnTo>
                      <a:pt x="30" y="11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26" y="16"/>
                    </a:lnTo>
                    <a:lnTo>
                      <a:pt x="25" y="18"/>
                    </a:lnTo>
                    <a:lnTo>
                      <a:pt x="20" y="19"/>
                    </a:lnTo>
                    <a:lnTo>
                      <a:pt x="19" y="21"/>
                    </a:lnTo>
                    <a:lnTo>
                      <a:pt x="19" y="25"/>
                    </a:lnTo>
                    <a:lnTo>
                      <a:pt x="18" y="26"/>
                    </a:lnTo>
                    <a:lnTo>
                      <a:pt x="18" y="27"/>
                    </a:lnTo>
                    <a:lnTo>
                      <a:pt x="15" y="30"/>
                    </a:lnTo>
                    <a:lnTo>
                      <a:pt x="12" y="32"/>
                    </a:lnTo>
                    <a:lnTo>
                      <a:pt x="9" y="36"/>
                    </a:lnTo>
                    <a:lnTo>
                      <a:pt x="7" y="37"/>
                    </a:lnTo>
                    <a:lnTo>
                      <a:pt x="4" y="3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8" y="29"/>
                    </a:lnTo>
                    <a:lnTo>
                      <a:pt x="9" y="29"/>
                    </a:lnTo>
                    <a:lnTo>
                      <a:pt x="13" y="25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22" y="14"/>
                    </a:lnTo>
                    <a:lnTo>
                      <a:pt x="23" y="14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7" name="Freeform 409"/>
              <p:cNvSpPr>
                <a:spLocks/>
              </p:cNvSpPr>
              <p:nvPr/>
            </p:nvSpPr>
            <p:spPr bwMode="auto">
              <a:xfrm>
                <a:off x="6827136" y="3787184"/>
                <a:ext cx="8893" cy="2964"/>
              </a:xfrm>
              <a:custGeom>
                <a:avLst/>
                <a:gdLst>
                  <a:gd name="T0" fmla="*/ 6 w 6"/>
                  <a:gd name="T1" fmla="*/ 0 h 2"/>
                  <a:gd name="T2" fmla="*/ 4 w 6"/>
                  <a:gd name="T3" fmla="*/ 2 h 2"/>
                  <a:gd name="T4" fmla="*/ 3 w 6"/>
                  <a:gd name="T5" fmla="*/ 2 h 2"/>
                  <a:gd name="T6" fmla="*/ 0 w 6"/>
                  <a:gd name="T7" fmla="*/ 1 h 2"/>
                  <a:gd name="T8" fmla="*/ 2 w 6"/>
                  <a:gd name="T9" fmla="*/ 0 h 2"/>
                  <a:gd name="T10" fmla="*/ 6 w 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8" name="Freeform 410"/>
              <p:cNvSpPr>
                <a:spLocks/>
              </p:cNvSpPr>
              <p:nvPr/>
            </p:nvSpPr>
            <p:spPr bwMode="auto">
              <a:xfrm>
                <a:off x="6798974" y="3754576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2 h 5"/>
                  <a:gd name="T4" fmla="*/ 4 w 4"/>
                  <a:gd name="T5" fmla="*/ 4 h 5"/>
                  <a:gd name="T6" fmla="*/ 4 w 4"/>
                  <a:gd name="T7" fmla="*/ 5 h 5"/>
                  <a:gd name="T8" fmla="*/ 0 w 4"/>
                  <a:gd name="T9" fmla="*/ 1 h 5"/>
                  <a:gd name="T10" fmla="*/ 0 w 4"/>
                  <a:gd name="T11" fmla="*/ 0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9" name="Freeform 411"/>
              <p:cNvSpPr>
                <a:spLocks/>
              </p:cNvSpPr>
              <p:nvPr/>
            </p:nvSpPr>
            <p:spPr bwMode="auto">
              <a:xfrm>
                <a:off x="6827136" y="3766434"/>
                <a:ext cx="31126" cy="31126"/>
              </a:xfrm>
              <a:custGeom>
                <a:avLst/>
                <a:gdLst>
                  <a:gd name="T0" fmla="*/ 9 w 21"/>
                  <a:gd name="T1" fmla="*/ 0 h 21"/>
                  <a:gd name="T2" fmla="*/ 10 w 21"/>
                  <a:gd name="T3" fmla="*/ 0 h 21"/>
                  <a:gd name="T4" fmla="*/ 10 w 21"/>
                  <a:gd name="T5" fmla="*/ 0 h 21"/>
                  <a:gd name="T6" fmla="*/ 13 w 21"/>
                  <a:gd name="T7" fmla="*/ 0 h 21"/>
                  <a:gd name="T8" fmla="*/ 14 w 21"/>
                  <a:gd name="T9" fmla="*/ 3 h 21"/>
                  <a:gd name="T10" fmla="*/ 15 w 21"/>
                  <a:gd name="T11" fmla="*/ 5 h 21"/>
                  <a:gd name="T12" fmla="*/ 17 w 21"/>
                  <a:gd name="T13" fmla="*/ 5 h 21"/>
                  <a:gd name="T14" fmla="*/ 17 w 21"/>
                  <a:gd name="T15" fmla="*/ 7 h 21"/>
                  <a:gd name="T16" fmla="*/ 17 w 21"/>
                  <a:gd name="T17" fmla="*/ 12 h 21"/>
                  <a:gd name="T18" fmla="*/ 17 w 21"/>
                  <a:gd name="T19" fmla="*/ 16 h 21"/>
                  <a:gd name="T20" fmla="*/ 18 w 21"/>
                  <a:gd name="T21" fmla="*/ 18 h 21"/>
                  <a:gd name="T22" fmla="*/ 20 w 21"/>
                  <a:gd name="T23" fmla="*/ 19 h 21"/>
                  <a:gd name="T24" fmla="*/ 21 w 21"/>
                  <a:gd name="T25" fmla="*/ 21 h 21"/>
                  <a:gd name="T26" fmla="*/ 20 w 21"/>
                  <a:gd name="T27" fmla="*/ 21 h 21"/>
                  <a:gd name="T28" fmla="*/ 18 w 21"/>
                  <a:gd name="T29" fmla="*/ 21 h 21"/>
                  <a:gd name="T30" fmla="*/ 18 w 21"/>
                  <a:gd name="T31" fmla="*/ 21 h 21"/>
                  <a:gd name="T32" fmla="*/ 14 w 21"/>
                  <a:gd name="T33" fmla="*/ 21 h 21"/>
                  <a:gd name="T34" fmla="*/ 13 w 21"/>
                  <a:gd name="T35" fmla="*/ 19 h 21"/>
                  <a:gd name="T36" fmla="*/ 11 w 21"/>
                  <a:gd name="T37" fmla="*/ 18 h 21"/>
                  <a:gd name="T38" fmla="*/ 10 w 21"/>
                  <a:gd name="T39" fmla="*/ 16 h 21"/>
                  <a:gd name="T40" fmla="*/ 10 w 21"/>
                  <a:gd name="T41" fmla="*/ 16 h 21"/>
                  <a:gd name="T42" fmla="*/ 9 w 21"/>
                  <a:gd name="T43" fmla="*/ 16 h 21"/>
                  <a:gd name="T44" fmla="*/ 9 w 21"/>
                  <a:gd name="T45" fmla="*/ 16 h 21"/>
                  <a:gd name="T46" fmla="*/ 10 w 21"/>
                  <a:gd name="T47" fmla="*/ 14 h 21"/>
                  <a:gd name="T48" fmla="*/ 10 w 21"/>
                  <a:gd name="T49" fmla="*/ 14 h 21"/>
                  <a:gd name="T50" fmla="*/ 9 w 21"/>
                  <a:gd name="T51" fmla="*/ 12 h 21"/>
                  <a:gd name="T52" fmla="*/ 6 w 21"/>
                  <a:gd name="T53" fmla="*/ 8 h 21"/>
                  <a:gd name="T54" fmla="*/ 3 w 21"/>
                  <a:gd name="T55" fmla="*/ 5 h 21"/>
                  <a:gd name="T56" fmla="*/ 0 w 21"/>
                  <a:gd name="T57" fmla="*/ 1 h 21"/>
                  <a:gd name="T58" fmla="*/ 0 w 21"/>
                  <a:gd name="T59" fmla="*/ 0 h 21"/>
                  <a:gd name="T60" fmla="*/ 2 w 21"/>
                  <a:gd name="T61" fmla="*/ 0 h 21"/>
                  <a:gd name="T62" fmla="*/ 3 w 21"/>
                  <a:gd name="T63" fmla="*/ 0 h 21"/>
                  <a:gd name="T64" fmla="*/ 6 w 21"/>
                  <a:gd name="T65" fmla="*/ 1 h 21"/>
                  <a:gd name="T66" fmla="*/ 7 w 21"/>
                  <a:gd name="T67" fmla="*/ 0 h 21"/>
                  <a:gd name="T68" fmla="*/ 9 w 21"/>
                  <a:gd name="T6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21">
                    <a:moveTo>
                      <a:pt x="9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12"/>
                    </a:lnTo>
                    <a:lnTo>
                      <a:pt x="17" y="16"/>
                    </a:lnTo>
                    <a:lnTo>
                      <a:pt x="18" y="18"/>
                    </a:lnTo>
                    <a:lnTo>
                      <a:pt x="20" y="19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0" name="Freeform 412"/>
              <p:cNvSpPr>
                <a:spLocks/>
              </p:cNvSpPr>
              <p:nvPr/>
            </p:nvSpPr>
            <p:spPr bwMode="auto">
              <a:xfrm>
                <a:off x="6819724" y="3733826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5 w 5"/>
                  <a:gd name="T3" fmla="*/ 3 h 8"/>
                  <a:gd name="T4" fmla="*/ 5 w 5"/>
                  <a:gd name="T5" fmla="*/ 5 h 8"/>
                  <a:gd name="T6" fmla="*/ 5 w 5"/>
                  <a:gd name="T7" fmla="*/ 8 h 8"/>
                  <a:gd name="T8" fmla="*/ 1 w 5"/>
                  <a:gd name="T9" fmla="*/ 8 h 8"/>
                  <a:gd name="T10" fmla="*/ 0 w 5"/>
                  <a:gd name="T11" fmla="*/ 7 h 8"/>
                  <a:gd name="T12" fmla="*/ 1 w 5"/>
                  <a:gd name="T13" fmla="*/ 7 h 8"/>
                  <a:gd name="T14" fmla="*/ 2 w 5"/>
                  <a:gd name="T15" fmla="*/ 4 h 8"/>
                  <a:gd name="T16" fmla="*/ 1 w 5"/>
                  <a:gd name="T17" fmla="*/ 1 h 8"/>
                  <a:gd name="T18" fmla="*/ 2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1" name="Freeform 413"/>
              <p:cNvSpPr>
                <a:spLocks/>
              </p:cNvSpPr>
              <p:nvPr/>
            </p:nvSpPr>
            <p:spPr bwMode="auto">
              <a:xfrm>
                <a:off x="6773777" y="371159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1 h 8"/>
                  <a:gd name="T4" fmla="*/ 3 w 4"/>
                  <a:gd name="T5" fmla="*/ 2 h 8"/>
                  <a:gd name="T6" fmla="*/ 3 w 4"/>
                  <a:gd name="T7" fmla="*/ 6 h 8"/>
                  <a:gd name="T8" fmla="*/ 2 w 4"/>
                  <a:gd name="T9" fmla="*/ 8 h 8"/>
                  <a:gd name="T10" fmla="*/ 2 w 4"/>
                  <a:gd name="T11" fmla="*/ 6 h 8"/>
                  <a:gd name="T12" fmla="*/ 2 w 4"/>
                  <a:gd name="T13" fmla="*/ 5 h 8"/>
                  <a:gd name="T14" fmla="*/ 0 w 4"/>
                  <a:gd name="T15" fmla="*/ 2 h 8"/>
                  <a:gd name="T16" fmla="*/ 3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2" name="Freeform 414"/>
              <p:cNvSpPr>
                <a:spLocks/>
              </p:cNvSpPr>
              <p:nvPr/>
            </p:nvSpPr>
            <p:spPr bwMode="auto">
              <a:xfrm>
                <a:off x="6778223" y="3729379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3" name="Freeform 415"/>
              <p:cNvSpPr>
                <a:spLocks/>
              </p:cNvSpPr>
              <p:nvPr/>
            </p:nvSpPr>
            <p:spPr bwMode="auto">
              <a:xfrm>
                <a:off x="6766365" y="3628590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4" name="Freeform 416"/>
              <p:cNvSpPr>
                <a:spLocks/>
              </p:cNvSpPr>
              <p:nvPr/>
            </p:nvSpPr>
            <p:spPr bwMode="auto">
              <a:xfrm>
                <a:off x="6776741" y="3744201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2 w 4"/>
                  <a:gd name="T3" fmla="*/ 1 h 7"/>
                  <a:gd name="T4" fmla="*/ 4 w 4"/>
                  <a:gd name="T5" fmla="*/ 4 h 7"/>
                  <a:gd name="T6" fmla="*/ 4 w 4"/>
                  <a:gd name="T7" fmla="*/ 5 h 7"/>
                  <a:gd name="T8" fmla="*/ 2 w 4"/>
                  <a:gd name="T9" fmla="*/ 7 h 7"/>
                  <a:gd name="T10" fmla="*/ 0 w 4"/>
                  <a:gd name="T11" fmla="*/ 4 h 7"/>
                  <a:gd name="T12" fmla="*/ 0 w 4"/>
                  <a:gd name="T13" fmla="*/ 2 h 7"/>
                  <a:gd name="T14" fmla="*/ 1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2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5" name="Freeform 417"/>
              <p:cNvSpPr>
                <a:spLocks/>
              </p:cNvSpPr>
              <p:nvPr/>
            </p:nvSpPr>
            <p:spPr bwMode="auto">
              <a:xfrm>
                <a:off x="6757472" y="361821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6" name="Freeform 418"/>
              <p:cNvSpPr>
                <a:spLocks/>
              </p:cNvSpPr>
              <p:nvPr/>
            </p:nvSpPr>
            <p:spPr bwMode="auto">
              <a:xfrm>
                <a:off x="6739686" y="3739754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7" name="Freeform 419"/>
              <p:cNvSpPr>
                <a:spLocks/>
              </p:cNvSpPr>
              <p:nvPr/>
            </p:nvSpPr>
            <p:spPr bwMode="auto">
              <a:xfrm>
                <a:off x="6754508" y="3633037"/>
                <a:ext cx="5929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8" name="Freeform 420"/>
              <p:cNvSpPr>
                <a:spLocks/>
              </p:cNvSpPr>
              <p:nvPr/>
            </p:nvSpPr>
            <p:spPr bwMode="auto">
              <a:xfrm>
                <a:off x="6735240" y="3772363"/>
                <a:ext cx="11858" cy="8893"/>
              </a:xfrm>
              <a:custGeom>
                <a:avLst/>
                <a:gdLst>
                  <a:gd name="T0" fmla="*/ 1 w 8"/>
                  <a:gd name="T1" fmla="*/ 0 h 6"/>
                  <a:gd name="T2" fmla="*/ 3 w 8"/>
                  <a:gd name="T3" fmla="*/ 0 h 6"/>
                  <a:gd name="T4" fmla="*/ 4 w 8"/>
                  <a:gd name="T5" fmla="*/ 1 h 6"/>
                  <a:gd name="T6" fmla="*/ 7 w 8"/>
                  <a:gd name="T7" fmla="*/ 3 h 6"/>
                  <a:gd name="T8" fmla="*/ 8 w 8"/>
                  <a:gd name="T9" fmla="*/ 4 h 6"/>
                  <a:gd name="T10" fmla="*/ 7 w 8"/>
                  <a:gd name="T11" fmla="*/ 6 h 6"/>
                  <a:gd name="T12" fmla="*/ 6 w 8"/>
                  <a:gd name="T13" fmla="*/ 4 h 6"/>
                  <a:gd name="T14" fmla="*/ 3 w 8"/>
                  <a:gd name="T15" fmla="*/ 4 h 6"/>
                  <a:gd name="T16" fmla="*/ 1 w 8"/>
                  <a:gd name="T17" fmla="*/ 3 h 6"/>
                  <a:gd name="T18" fmla="*/ 0 w 8"/>
                  <a:gd name="T19" fmla="*/ 1 h 6"/>
                  <a:gd name="T20" fmla="*/ 1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9" name="Freeform 421"/>
              <p:cNvSpPr>
                <a:spLocks/>
              </p:cNvSpPr>
              <p:nvPr/>
            </p:nvSpPr>
            <p:spPr bwMode="auto">
              <a:xfrm>
                <a:off x="6701149" y="395319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0" name="Freeform 422"/>
              <p:cNvSpPr>
                <a:spLocks/>
              </p:cNvSpPr>
              <p:nvPr/>
            </p:nvSpPr>
            <p:spPr bwMode="auto">
              <a:xfrm>
                <a:off x="6701149" y="3944297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1" name="Freeform 423"/>
              <p:cNvSpPr>
                <a:spLocks/>
              </p:cNvSpPr>
              <p:nvPr/>
            </p:nvSpPr>
            <p:spPr bwMode="auto">
              <a:xfrm>
                <a:off x="6960533" y="417996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2" name="Freeform 424"/>
              <p:cNvSpPr>
                <a:spLocks/>
              </p:cNvSpPr>
              <p:nvPr/>
            </p:nvSpPr>
            <p:spPr bwMode="auto">
              <a:xfrm>
                <a:off x="6702632" y="3942814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3" name="Freeform 425"/>
              <p:cNvSpPr>
                <a:spLocks/>
              </p:cNvSpPr>
              <p:nvPr/>
            </p:nvSpPr>
            <p:spPr bwMode="auto">
              <a:xfrm>
                <a:off x="6880494" y="3936885"/>
                <a:ext cx="5929" cy="7411"/>
              </a:xfrm>
              <a:custGeom>
                <a:avLst/>
                <a:gdLst>
                  <a:gd name="T0" fmla="*/ 2 w 4"/>
                  <a:gd name="T1" fmla="*/ 0 h 5"/>
                  <a:gd name="T2" fmla="*/ 3 w 4"/>
                  <a:gd name="T3" fmla="*/ 0 h 5"/>
                  <a:gd name="T4" fmla="*/ 4 w 4"/>
                  <a:gd name="T5" fmla="*/ 2 h 5"/>
                  <a:gd name="T6" fmla="*/ 3 w 4"/>
                  <a:gd name="T7" fmla="*/ 5 h 5"/>
                  <a:gd name="T8" fmla="*/ 2 w 4"/>
                  <a:gd name="T9" fmla="*/ 5 h 5"/>
                  <a:gd name="T10" fmla="*/ 2 w 4"/>
                  <a:gd name="T11" fmla="*/ 4 h 5"/>
                  <a:gd name="T12" fmla="*/ 0 w 4"/>
                  <a:gd name="T13" fmla="*/ 0 h 5"/>
                  <a:gd name="T14" fmla="*/ 2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4" name="Freeform 426"/>
              <p:cNvSpPr>
                <a:spLocks/>
              </p:cNvSpPr>
              <p:nvPr/>
            </p:nvSpPr>
            <p:spPr bwMode="auto">
              <a:xfrm>
                <a:off x="6735240" y="3927992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5" name="Freeform 427"/>
              <p:cNvSpPr>
                <a:spLocks/>
              </p:cNvSpPr>
              <p:nvPr/>
            </p:nvSpPr>
            <p:spPr bwMode="auto">
              <a:xfrm>
                <a:off x="6859744" y="4181447"/>
                <a:ext cx="20751" cy="8893"/>
              </a:xfrm>
              <a:custGeom>
                <a:avLst/>
                <a:gdLst>
                  <a:gd name="T0" fmla="*/ 11 w 14"/>
                  <a:gd name="T1" fmla="*/ 0 h 6"/>
                  <a:gd name="T2" fmla="*/ 14 w 14"/>
                  <a:gd name="T3" fmla="*/ 0 h 6"/>
                  <a:gd name="T4" fmla="*/ 14 w 14"/>
                  <a:gd name="T5" fmla="*/ 2 h 6"/>
                  <a:gd name="T6" fmla="*/ 11 w 14"/>
                  <a:gd name="T7" fmla="*/ 3 h 6"/>
                  <a:gd name="T8" fmla="*/ 10 w 14"/>
                  <a:gd name="T9" fmla="*/ 5 h 6"/>
                  <a:gd name="T10" fmla="*/ 10 w 14"/>
                  <a:gd name="T11" fmla="*/ 6 h 6"/>
                  <a:gd name="T12" fmla="*/ 9 w 14"/>
                  <a:gd name="T13" fmla="*/ 5 h 6"/>
                  <a:gd name="T14" fmla="*/ 5 w 14"/>
                  <a:gd name="T15" fmla="*/ 3 h 6"/>
                  <a:gd name="T16" fmla="*/ 2 w 14"/>
                  <a:gd name="T17" fmla="*/ 6 h 6"/>
                  <a:gd name="T18" fmla="*/ 0 w 14"/>
                  <a:gd name="T19" fmla="*/ 5 h 6"/>
                  <a:gd name="T20" fmla="*/ 2 w 14"/>
                  <a:gd name="T21" fmla="*/ 2 h 6"/>
                  <a:gd name="T22" fmla="*/ 3 w 14"/>
                  <a:gd name="T23" fmla="*/ 0 h 6"/>
                  <a:gd name="T24" fmla="*/ 5 w 14"/>
                  <a:gd name="T25" fmla="*/ 2 h 6"/>
                  <a:gd name="T26" fmla="*/ 10 w 14"/>
                  <a:gd name="T27" fmla="*/ 2 h 6"/>
                  <a:gd name="T28" fmla="*/ 11 w 1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6">
                    <a:moveTo>
                      <a:pt x="11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6" name="Freeform 428"/>
              <p:cNvSpPr>
                <a:spLocks/>
              </p:cNvSpPr>
              <p:nvPr/>
            </p:nvSpPr>
            <p:spPr bwMode="auto">
              <a:xfrm>
                <a:off x="6744133" y="3917617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4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7" name="Freeform 429"/>
              <p:cNvSpPr>
                <a:spLocks/>
              </p:cNvSpPr>
              <p:nvPr/>
            </p:nvSpPr>
            <p:spPr bwMode="auto">
              <a:xfrm>
                <a:off x="6867154" y="4092515"/>
                <a:ext cx="25198" cy="13340"/>
              </a:xfrm>
              <a:custGeom>
                <a:avLst/>
                <a:gdLst>
                  <a:gd name="T0" fmla="*/ 6 w 17"/>
                  <a:gd name="T1" fmla="*/ 0 h 9"/>
                  <a:gd name="T2" fmla="*/ 11 w 17"/>
                  <a:gd name="T3" fmla="*/ 0 h 9"/>
                  <a:gd name="T4" fmla="*/ 15 w 17"/>
                  <a:gd name="T5" fmla="*/ 1 h 9"/>
                  <a:gd name="T6" fmla="*/ 15 w 17"/>
                  <a:gd name="T7" fmla="*/ 2 h 9"/>
                  <a:gd name="T8" fmla="*/ 17 w 17"/>
                  <a:gd name="T9" fmla="*/ 5 h 9"/>
                  <a:gd name="T10" fmla="*/ 17 w 17"/>
                  <a:gd name="T11" fmla="*/ 7 h 9"/>
                  <a:gd name="T12" fmla="*/ 15 w 17"/>
                  <a:gd name="T13" fmla="*/ 7 h 9"/>
                  <a:gd name="T14" fmla="*/ 12 w 17"/>
                  <a:gd name="T15" fmla="*/ 9 h 9"/>
                  <a:gd name="T16" fmla="*/ 9 w 17"/>
                  <a:gd name="T17" fmla="*/ 9 h 9"/>
                  <a:gd name="T18" fmla="*/ 6 w 17"/>
                  <a:gd name="T19" fmla="*/ 9 h 9"/>
                  <a:gd name="T20" fmla="*/ 5 w 17"/>
                  <a:gd name="T21" fmla="*/ 8 h 9"/>
                  <a:gd name="T22" fmla="*/ 1 w 17"/>
                  <a:gd name="T23" fmla="*/ 8 h 9"/>
                  <a:gd name="T24" fmla="*/ 0 w 17"/>
                  <a:gd name="T25" fmla="*/ 5 h 9"/>
                  <a:gd name="T26" fmla="*/ 0 w 17"/>
                  <a:gd name="T27" fmla="*/ 1 h 9"/>
                  <a:gd name="T28" fmla="*/ 1 w 17"/>
                  <a:gd name="T29" fmla="*/ 0 h 9"/>
                  <a:gd name="T30" fmla="*/ 4 w 17"/>
                  <a:gd name="T31" fmla="*/ 1 h 9"/>
                  <a:gd name="T32" fmla="*/ 6 w 17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9">
                    <a:moveTo>
                      <a:pt x="6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8" name="Freeform 430"/>
              <p:cNvSpPr>
                <a:spLocks/>
              </p:cNvSpPr>
              <p:nvPr/>
            </p:nvSpPr>
            <p:spPr bwMode="auto">
              <a:xfrm>
                <a:off x="6856779" y="3950225"/>
                <a:ext cx="5929" cy="10376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3 h 7"/>
                  <a:gd name="T4" fmla="*/ 4 w 4"/>
                  <a:gd name="T5" fmla="*/ 6 h 7"/>
                  <a:gd name="T6" fmla="*/ 2 w 4"/>
                  <a:gd name="T7" fmla="*/ 7 h 7"/>
                  <a:gd name="T8" fmla="*/ 0 w 4"/>
                  <a:gd name="T9" fmla="*/ 6 h 7"/>
                  <a:gd name="T10" fmla="*/ 0 w 4"/>
                  <a:gd name="T11" fmla="*/ 2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2" y="3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9" name="Freeform 431"/>
              <p:cNvSpPr>
                <a:spLocks/>
              </p:cNvSpPr>
              <p:nvPr/>
            </p:nvSpPr>
            <p:spPr bwMode="auto">
              <a:xfrm>
                <a:off x="6880494" y="394726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0" name="Freeform 432"/>
              <p:cNvSpPr>
                <a:spLocks/>
              </p:cNvSpPr>
              <p:nvPr/>
            </p:nvSpPr>
            <p:spPr bwMode="auto">
              <a:xfrm>
                <a:off x="6889388" y="4036192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1 w 2"/>
                  <a:gd name="T7" fmla="*/ 3 h 3"/>
                  <a:gd name="T8" fmla="*/ 0 w 2"/>
                  <a:gd name="T9" fmla="*/ 3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1" name="Freeform 433"/>
              <p:cNvSpPr>
                <a:spLocks/>
              </p:cNvSpPr>
              <p:nvPr/>
            </p:nvSpPr>
            <p:spPr bwMode="auto">
              <a:xfrm>
                <a:off x="7093930" y="4178482"/>
                <a:ext cx="26679" cy="17786"/>
              </a:xfrm>
              <a:custGeom>
                <a:avLst/>
                <a:gdLst>
                  <a:gd name="T0" fmla="*/ 11 w 18"/>
                  <a:gd name="T1" fmla="*/ 0 h 12"/>
                  <a:gd name="T2" fmla="*/ 15 w 18"/>
                  <a:gd name="T3" fmla="*/ 0 h 12"/>
                  <a:gd name="T4" fmla="*/ 16 w 18"/>
                  <a:gd name="T5" fmla="*/ 1 h 12"/>
                  <a:gd name="T6" fmla="*/ 18 w 18"/>
                  <a:gd name="T7" fmla="*/ 2 h 12"/>
                  <a:gd name="T8" fmla="*/ 18 w 18"/>
                  <a:gd name="T9" fmla="*/ 2 h 12"/>
                  <a:gd name="T10" fmla="*/ 18 w 18"/>
                  <a:gd name="T11" fmla="*/ 5 h 12"/>
                  <a:gd name="T12" fmla="*/ 16 w 18"/>
                  <a:gd name="T13" fmla="*/ 5 h 12"/>
                  <a:gd name="T14" fmla="*/ 16 w 18"/>
                  <a:gd name="T15" fmla="*/ 7 h 12"/>
                  <a:gd name="T16" fmla="*/ 15 w 18"/>
                  <a:gd name="T17" fmla="*/ 8 h 12"/>
                  <a:gd name="T18" fmla="*/ 14 w 18"/>
                  <a:gd name="T19" fmla="*/ 9 h 12"/>
                  <a:gd name="T20" fmla="*/ 11 w 18"/>
                  <a:gd name="T21" fmla="*/ 11 h 12"/>
                  <a:gd name="T22" fmla="*/ 10 w 18"/>
                  <a:gd name="T23" fmla="*/ 12 h 12"/>
                  <a:gd name="T24" fmla="*/ 5 w 18"/>
                  <a:gd name="T25" fmla="*/ 12 h 12"/>
                  <a:gd name="T26" fmla="*/ 4 w 18"/>
                  <a:gd name="T27" fmla="*/ 12 h 12"/>
                  <a:gd name="T28" fmla="*/ 0 w 18"/>
                  <a:gd name="T29" fmla="*/ 12 h 12"/>
                  <a:gd name="T30" fmla="*/ 5 w 18"/>
                  <a:gd name="T31" fmla="*/ 7 h 12"/>
                  <a:gd name="T32" fmla="*/ 7 w 18"/>
                  <a:gd name="T33" fmla="*/ 5 h 12"/>
                  <a:gd name="T34" fmla="*/ 8 w 18"/>
                  <a:gd name="T35" fmla="*/ 1 h 12"/>
                  <a:gd name="T36" fmla="*/ 11 w 18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11" y="0"/>
                    </a:moveTo>
                    <a:lnTo>
                      <a:pt x="15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2" name="Freeform 434"/>
              <p:cNvSpPr>
                <a:spLocks/>
              </p:cNvSpPr>
              <p:nvPr/>
            </p:nvSpPr>
            <p:spPr bwMode="auto">
              <a:xfrm>
                <a:off x="6735240" y="420516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3" name="Freeform 435"/>
              <p:cNvSpPr>
                <a:spLocks/>
              </p:cNvSpPr>
              <p:nvPr/>
            </p:nvSpPr>
            <p:spPr bwMode="auto">
              <a:xfrm>
                <a:off x="6757472" y="3893902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4" name="Freeform 436"/>
              <p:cNvSpPr>
                <a:spLocks/>
              </p:cNvSpPr>
              <p:nvPr/>
            </p:nvSpPr>
            <p:spPr bwMode="auto">
              <a:xfrm>
                <a:off x="6730793" y="4200715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5 h 5"/>
                  <a:gd name="T8" fmla="*/ 0 w 3"/>
                  <a:gd name="T9" fmla="*/ 3 h 5"/>
                  <a:gd name="T10" fmla="*/ 0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5" name="Freeform 437"/>
              <p:cNvSpPr>
                <a:spLocks/>
              </p:cNvSpPr>
              <p:nvPr/>
            </p:nvSpPr>
            <p:spPr bwMode="auto">
              <a:xfrm>
                <a:off x="6763401" y="3902795"/>
                <a:ext cx="10376" cy="4447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0 h 3"/>
                  <a:gd name="T4" fmla="*/ 7 w 7"/>
                  <a:gd name="T5" fmla="*/ 2 h 3"/>
                  <a:gd name="T6" fmla="*/ 6 w 7"/>
                  <a:gd name="T7" fmla="*/ 3 h 3"/>
                  <a:gd name="T8" fmla="*/ 5 w 7"/>
                  <a:gd name="T9" fmla="*/ 2 h 3"/>
                  <a:gd name="T10" fmla="*/ 3 w 7"/>
                  <a:gd name="T11" fmla="*/ 3 h 3"/>
                  <a:gd name="T12" fmla="*/ 2 w 7"/>
                  <a:gd name="T13" fmla="*/ 3 h 3"/>
                  <a:gd name="T14" fmla="*/ 0 w 7"/>
                  <a:gd name="T15" fmla="*/ 2 h 3"/>
                  <a:gd name="T16" fmla="*/ 2 w 7"/>
                  <a:gd name="T17" fmla="*/ 0 h 3"/>
                  <a:gd name="T18" fmla="*/ 5 w 7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6" name="Freeform 438"/>
              <p:cNvSpPr>
                <a:spLocks/>
              </p:cNvSpPr>
              <p:nvPr/>
            </p:nvSpPr>
            <p:spPr bwMode="auto">
              <a:xfrm>
                <a:off x="6754508" y="4145874"/>
                <a:ext cx="5929" cy="13340"/>
              </a:xfrm>
              <a:custGeom>
                <a:avLst/>
                <a:gdLst>
                  <a:gd name="T0" fmla="*/ 2 w 4"/>
                  <a:gd name="T1" fmla="*/ 0 h 9"/>
                  <a:gd name="T2" fmla="*/ 4 w 4"/>
                  <a:gd name="T3" fmla="*/ 4 h 9"/>
                  <a:gd name="T4" fmla="*/ 2 w 4"/>
                  <a:gd name="T5" fmla="*/ 7 h 9"/>
                  <a:gd name="T6" fmla="*/ 2 w 4"/>
                  <a:gd name="T7" fmla="*/ 9 h 9"/>
                  <a:gd name="T8" fmla="*/ 1 w 4"/>
                  <a:gd name="T9" fmla="*/ 7 h 9"/>
                  <a:gd name="T10" fmla="*/ 0 w 4"/>
                  <a:gd name="T11" fmla="*/ 5 h 9"/>
                  <a:gd name="T12" fmla="*/ 1 w 4"/>
                  <a:gd name="T13" fmla="*/ 4 h 9"/>
                  <a:gd name="T14" fmla="*/ 1 w 4"/>
                  <a:gd name="T15" fmla="*/ 1 h 9"/>
                  <a:gd name="T16" fmla="*/ 2 w 4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4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7" name="Freeform 439"/>
              <p:cNvSpPr>
                <a:spLocks/>
              </p:cNvSpPr>
              <p:nvPr/>
            </p:nvSpPr>
            <p:spPr bwMode="auto">
              <a:xfrm>
                <a:off x="6804902" y="4052496"/>
                <a:ext cx="16305" cy="8893"/>
              </a:xfrm>
              <a:custGeom>
                <a:avLst/>
                <a:gdLst>
                  <a:gd name="T0" fmla="*/ 3 w 11"/>
                  <a:gd name="T1" fmla="*/ 0 h 6"/>
                  <a:gd name="T2" fmla="*/ 7 w 11"/>
                  <a:gd name="T3" fmla="*/ 0 h 6"/>
                  <a:gd name="T4" fmla="*/ 7 w 11"/>
                  <a:gd name="T5" fmla="*/ 2 h 6"/>
                  <a:gd name="T6" fmla="*/ 6 w 11"/>
                  <a:gd name="T7" fmla="*/ 3 h 6"/>
                  <a:gd name="T8" fmla="*/ 8 w 11"/>
                  <a:gd name="T9" fmla="*/ 3 h 6"/>
                  <a:gd name="T10" fmla="*/ 8 w 11"/>
                  <a:gd name="T11" fmla="*/ 2 h 6"/>
                  <a:gd name="T12" fmla="*/ 11 w 11"/>
                  <a:gd name="T13" fmla="*/ 3 h 6"/>
                  <a:gd name="T14" fmla="*/ 10 w 11"/>
                  <a:gd name="T15" fmla="*/ 5 h 6"/>
                  <a:gd name="T16" fmla="*/ 8 w 11"/>
                  <a:gd name="T17" fmla="*/ 6 h 6"/>
                  <a:gd name="T18" fmla="*/ 7 w 11"/>
                  <a:gd name="T19" fmla="*/ 5 h 6"/>
                  <a:gd name="T20" fmla="*/ 6 w 11"/>
                  <a:gd name="T21" fmla="*/ 6 h 6"/>
                  <a:gd name="T22" fmla="*/ 4 w 11"/>
                  <a:gd name="T23" fmla="*/ 5 h 6"/>
                  <a:gd name="T24" fmla="*/ 1 w 11"/>
                  <a:gd name="T25" fmla="*/ 6 h 6"/>
                  <a:gd name="T26" fmla="*/ 0 w 11"/>
                  <a:gd name="T27" fmla="*/ 5 h 6"/>
                  <a:gd name="T28" fmla="*/ 0 w 11"/>
                  <a:gd name="T29" fmla="*/ 3 h 6"/>
                  <a:gd name="T30" fmla="*/ 3 w 11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6">
                    <a:moveTo>
                      <a:pt x="3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8" name="Freeform 440"/>
              <p:cNvSpPr>
                <a:spLocks/>
              </p:cNvSpPr>
              <p:nvPr/>
            </p:nvSpPr>
            <p:spPr bwMode="auto">
              <a:xfrm>
                <a:off x="6809349" y="4067318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9" name="Freeform 441"/>
              <p:cNvSpPr>
                <a:spLocks/>
              </p:cNvSpPr>
              <p:nvPr/>
            </p:nvSpPr>
            <p:spPr bwMode="auto">
              <a:xfrm>
                <a:off x="6810831" y="4196269"/>
                <a:ext cx="11858" cy="8893"/>
              </a:xfrm>
              <a:custGeom>
                <a:avLst/>
                <a:gdLst>
                  <a:gd name="T0" fmla="*/ 7 w 8"/>
                  <a:gd name="T1" fmla="*/ 0 h 6"/>
                  <a:gd name="T2" fmla="*/ 8 w 8"/>
                  <a:gd name="T3" fmla="*/ 0 h 6"/>
                  <a:gd name="T4" fmla="*/ 6 w 8"/>
                  <a:gd name="T5" fmla="*/ 3 h 6"/>
                  <a:gd name="T6" fmla="*/ 4 w 8"/>
                  <a:gd name="T7" fmla="*/ 4 h 6"/>
                  <a:gd name="T8" fmla="*/ 2 w 8"/>
                  <a:gd name="T9" fmla="*/ 6 h 6"/>
                  <a:gd name="T10" fmla="*/ 0 w 8"/>
                  <a:gd name="T11" fmla="*/ 4 h 6"/>
                  <a:gd name="T12" fmla="*/ 3 w 8"/>
                  <a:gd name="T13" fmla="*/ 3 h 6"/>
                  <a:gd name="T14" fmla="*/ 2 w 8"/>
                  <a:gd name="T15" fmla="*/ 2 h 6"/>
                  <a:gd name="T16" fmla="*/ 3 w 8"/>
                  <a:gd name="T17" fmla="*/ 2 h 6"/>
                  <a:gd name="T18" fmla="*/ 4 w 8"/>
                  <a:gd name="T19" fmla="*/ 2 h 6"/>
                  <a:gd name="T20" fmla="*/ 7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0" name="Freeform 442"/>
              <p:cNvSpPr>
                <a:spLocks/>
              </p:cNvSpPr>
              <p:nvPr/>
            </p:nvSpPr>
            <p:spPr bwMode="auto">
              <a:xfrm>
                <a:off x="6822689" y="4199233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1 h 4"/>
                  <a:gd name="T12" fmla="*/ 3 w 5"/>
                  <a:gd name="T13" fmla="*/ 1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1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1" name="Freeform 443"/>
              <p:cNvSpPr>
                <a:spLocks/>
              </p:cNvSpPr>
              <p:nvPr/>
            </p:nvSpPr>
            <p:spPr bwMode="auto">
              <a:xfrm>
                <a:off x="6784152" y="4036192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2" name="Freeform 444"/>
              <p:cNvSpPr>
                <a:spLocks/>
              </p:cNvSpPr>
              <p:nvPr/>
            </p:nvSpPr>
            <p:spPr bwMode="auto">
              <a:xfrm>
                <a:off x="6723382" y="3996173"/>
                <a:ext cx="130433" cy="146737"/>
              </a:xfrm>
              <a:custGeom>
                <a:avLst/>
                <a:gdLst>
                  <a:gd name="T0" fmla="*/ 88 w 88"/>
                  <a:gd name="T1" fmla="*/ 4 h 99"/>
                  <a:gd name="T2" fmla="*/ 83 w 88"/>
                  <a:gd name="T3" fmla="*/ 9 h 99"/>
                  <a:gd name="T4" fmla="*/ 74 w 88"/>
                  <a:gd name="T5" fmla="*/ 16 h 99"/>
                  <a:gd name="T6" fmla="*/ 59 w 88"/>
                  <a:gd name="T7" fmla="*/ 16 h 99"/>
                  <a:gd name="T8" fmla="*/ 47 w 88"/>
                  <a:gd name="T9" fmla="*/ 16 h 99"/>
                  <a:gd name="T10" fmla="*/ 38 w 88"/>
                  <a:gd name="T11" fmla="*/ 15 h 99"/>
                  <a:gd name="T12" fmla="*/ 22 w 88"/>
                  <a:gd name="T13" fmla="*/ 16 h 99"/>
                  <a:gd name="T14" fmla="*/ 19 w 88"/>
                  <a:gd name="T15" fmla="*/ 34 h 99"/>
                  <a:gd name="T16" fmla="*/ 30 w 88"/>
                  <a:gd name="T17" fmla="*/ 43 h 99"/>
                  <a:gd name="T18" fmla="*/ 38 w 88"/>
                  <a:gd name="T19" fmla="*/ 34 h 99"/>
                  <a:gd name="T20" fmla="*/ 48 w 88"/>
                  <a:gd name="T21" fmla="*/ 33 h 99"/>
                  <a:gd name="T22" fmla="*/ 62 w 88"/>
                  <a:gd name="T23" fmla="*/ 30 h 99"/>
                  <a:gd name="T24" fmla="*/ 62 w 88"/>
                  <a:gd name="T25" fmla="*/ 36 h 99"/>
                  <a:gd name="T26" fmla="*/ 54 w 88"/>
                  <a:gd name="T27" fmla="*/ 38 h 99"/>
                  <a:gd name="T28" fmla="*/ 43 w 88"/>
                  <a:gd name="T29" fmla="*/ 48 h 99"/>
                  <a:gd name="T30" fmla="*/ 36 w 88"/>
                  <a:gd name="T31" fmla="*/ 48 h 99"/>
                  <a:gd name="T32" fmla="*/ 43 w 88"/>
                  <a:gd name="T33" fmla="*/ 56 h 99"/>
                  <a:gd name="T34" fmla="*/ 48 w 88"/>
                  <a:gd name="T35" fmla="*/ 62 h 99"/>
                  <a:gd name="T36" fmla="*/ 50 w 88"/>
                  <a:gd name="T37" fmla="*/ 67 h 99"/>
                  <a:gd name="T38" fmla="*/ 47 w 88"/>
                  <a:gd name="T39" fmla="*/ 69 h 99"/>
                  <a:gd name="T40" fmla="*/ 50 w 88"/>
                  <a:gd name="T41" fmla="*/ 74 h 99"/>
                  <a:gd name="T42" fmla="*/ 52 w 88"/>
                  <a:gd name="T43" fmla="*/ 76 h 99"/>
                  <a:gd name="T44" fmla="*/ 58 w 88"/>
                  <a:gd name="T45" fmla="*/ 77 h 99"/>
                  <a:gd name="T46" fmla="*/ 58 w 88"/>
                  <a:gd name="T47" fmla="*/ 80 h 99"/>
                  <a:gd name="T48" fmla="*/ 48 w 88"/>
                  <a:gd name="T49" fmla="*/ 83 h 99"/>
                  <a:gd name="T50" fmla="*/ 45 w 88"/>
                  <a:gd name="T51" fmla="*/ 88 h 99"/>
                  <a:gd name="T52" fmla="*/ 36 w 88"/>
                  <a:gd name="T53" fmla="*/ 88 h 99"/>
                  <a:gd name="T54" fmla="*/ 37 w 88"/>
                  <a:gd name="T55" fmla="*/ 77 h 99"/>
                  <a:gd name="T56" fmla="*/ 29 w 88"/>
                  <a:gd name="T57" fmla="*/ 72 h 99"/>
                  <a:gd name="T58" fmla="*/ 30 w 88"/>
                  <a:gd name="T59" fmla="*/ 62 h 99"/>
                  <a:gd name="T60" fmla="*/ 23 w 88"/>
                  <a:gd name="T61" fmla="*/ 62 h 99"/>
                  <a:gd name="T62" fmla="*/ 23 w 88"/>
                  <a:gd name="T63" fmla="*/ 70 h 99"/>
                  <a:gd name="T64" fmla="*/ 22 w 88"/>
                  <a:gd name="T65" fmla="*/ 83 h 99"/>
                  <a:gd name="T66" fmla="*/ 22 w 88"/>
                  <a:gd name="T67" fmla="*/ 94 h 99"/>
                  <a:gd name="T68" fmla="*/ 18 w 88"/>
                  <a:gd name="T69" fmla="*/ 98 h 99"/>
                  <a:gd name="T70" fmla="*/ 9 w 88"/>
                  <a:gd name="T71" fmla="*/ 98 h 99"/>
                  <a:gd name="T72" fmla="*/ 9 w 88"/>
                  <a:gd name="T73" fmla="*/ 85 h 99"/>
                  <a:gd name="T74" fmla="*/ 8 w 88"/>
                  <a:gd name="T75" fmla="*/ 70 h 99"/>
                  <a:gd name="T76" fmla="*/ 3 w 88"/>
                  <a:gd name="T77" fmla="*/ 72 h 99"/>
                  <a:gd name="T78" fmla="*/ 1 w 88"/>
                  <a:gd name="T79" fmla="*/ 62 h 99"/>
                  <a:gd name="T80" fmla="*/ 7 w 88"/>
                  <a:gd name="T81" fmla="*/ 52 h 99"/>
                  <a:gd name="T82" fmla="*/ 8 w 88"/>
                  <a:gd name="T83" fmla="*/ 41 h 99"/>
                  <a:gd name="T84" fmla="*/ 11 w 88"/>
                  <a:gd name="T85" fmla="*/ 33 h 99"/>
                  <a:gd name="T86" fmla="*/ 15 w 88"/>
                  <a:gd name="T87" fmla="*/ 33 h 99"/>
                  <a:gd name="T88" fmla="*/ 14 w 88"/>
                  <a:gd name="T89" fmla="*/ 22 h 99"/>
                  <a:gd name="T90" fmla="*/ 18 w 88"/>
                  <a:gd name="T91" fmla="*/ 12 h 99"/>
                  <a:gd name="T92" fmla="*/ 27 w 88"/>
                  <a:gd name="T93" fmla="*/ 8 h 99"/>
                  <a:gd name="T94" fmla="*/ 36 w 88"/>
                  <a:gd name="T95" fmla="*/ 5 h 99"/>
                  <a:gd name="T96" fmla="*/ 45 w 88"/>
                  <a:gd name="T97" fmla="*/ 8 h 99"/>
                  <a:gd name="T98" fmla="*/ 55 w 88"/>
                  <a:gd name="T99" fmla="*/ 11 h 99"/>
                  <a:gd name="T100" fmla="*/ 69 w 88"/>
                  <a:gd name="T101" fmla="*/ 11 h 99"/>
                  <a:gd name="T102" fmla="*/ 77 w 88"/>
                  <a:gd name="T103" fmla="*/ 7 h 99"/>
                  <a:gd name="T104" fmla="*/ 83 w 88"/>
                  <a:gd name="T10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8" h="99">
                    <a:moveTo>
                      <a:pt x="83" y="0"/>
                    </a:moveTo>
                    <a:lnTo>
                      <a:pt x="87" y="1"/>
                    </a:lnTo>
                    <a:lnTo>
                      <a:pt x="87" y="2"/>
                    </a:lnTo>
                    <a:lnTo>
                      <a:pt x="88" y="4"/>
                    </a:lnTo>
                    <a:lnTo>
                      <a:pt x="87" y="4"/>
                    </a:lnTo>
                    <a:lnTo>
                      <a:pt x="85" y="7"/>
                    </a:lnTo>
                    <a:lnTo>
                      <a:pt x="85" y="8"/>
                    </a:lnTo>
                    <a:lnTo>
                      <a:pt x="83" y="9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79" y="14"/>
                    </a:lnTo>
                    <a:lnTo>
                      <a:pt x="74" y="16"/>
                    </a:lnTo>
                    <a:lnTo>
                      <a:pt x="65" y="19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59" y="16"/>
                    </a:lnTo>
                    <a:lnTo>
                      <a:pt x="56" y="16"/>
                    </a:lnTo>
                    <a:lnTo>
                      <a:pt x="55" y="16"/>
                    </a:lnTo>
                    <a:lnTo>
                      <a:pt x="52" y="16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1" y="15"/>
                    </a:lnTo>
                    <a:lnTo>
                      <a:pt x="38" y="15"/>
                    </a:lnTo>
                    <a:lnTo>
                      <a:pt x="33" y="18"/>
                    </a:lnTo>
                    <a:lnTo>
                      <a:pt x="29" y="18"/>
                    </a:lnTo>
                    <a:lnTo>
                      <a:pt x="26" y="15"/>
                    </a:lnTo>
                    <a:lnTo>
                      <a:pt x="22" y="16"/>
                    </a:lnTo>
                    <a:lnTo>
                      <a:pt x="21" y="19"/>
                    </a:lnTo>
                    <a:lnTo>
                      <a:pt x="18" y="23"/>
                    </a:lnTo>
                    <a:lnTo>
                      <a:pt x="18" y="29"/>
                    </a:lnTo>
                    <a:lnTo>
                      <a:pt x="19" y="34"/>
                    </a:lnTo>
                    <a:lnTo>
                      <a:pt x="23" y="37"/>
                    </a:lnTo>
                    <a:lnTo>
                      <a:pt x="26" y="40"/>
                    </a:lnTo>
                    <a:lnTo>
                      <a:pt x="27" y="41"/>
                    </a:lnTo>
                    <a:lnTo>
                      <a:pt x="30" y="43"/>
                    </a:lnTo>
                    <a:lnTo>
                      <a:pt x="33" y="41"/>
                    </a:lnTo>
                    <a:lnTo>
                      <a:pt x="34" y="37"/>
                    </a:lnTo>
                    <a:lnTo>
                      <a:pt x="37" y="33"/>
                    </a:lnTo>
                    <a:lnTo>
                      <a:pt x="38" y="34"/>
                    </a:lnTo>
                    <a:lnTo>
                      <a:pt x="41" y="36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8" y="33"/>
                    </a:lnTo>
                    <a:lnTo>
                      <a:pt x="50" y="31"/>
                    </a:lnTo>
                    <a:lnTo>
                      <a:pt x="54" y="31"/>
                    </a:lnTo>
                    <a:lnTo>
                      <a:pt x="56" y="30"/>
                    </a:lnTo>
                    <a:lnTo>
                      <a:pt x="62" y="30"/>
                    </a:lnTo>
                    <a:lnTo>
                      <a:pt x="65" y="30"/>
                    </a:lnTo>
                    <a:lnTo>
                      <a:pt x="65" y="33"/>
                    </a:lnTo>
                    <a:lnTo>
                      <a:pt x="63" y="36"/>
                    </a:lnTo>
                    <a:lnTo>
                      <a:pt x="62" y="36"/>
                    </a:lnTo>
                    <a:lnTo>
                      <a:pt x="59" y="34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4" y="38"/>
                    </a:lnTo>
                    <a:lnTo>
                      <a:pt x="52" y="41"/>
                    </a:lnTo>
                    <a:lnTo>
                      <a:pt x="48" y="44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0" y="49"/>
                    </a:lnTo>
                    <a:lnTo>
                      <a:pt x="37" y="49"/>
                    </a:lnTo>
                    <a:lnTo>
                      <a:pt x="37" y="48"/>
                    </a:lnTo>
                    <a:lnTo>
                      <a:pt x="36" y="48"/>
                    </a:lnTo>
                    <a:lnTo>
                      <a:pt x="36" y="49"/>
                    </a:lnTo>
                    <a:lnTo>
                      <a:pt x="37" y="51"/>
                    </a:lnTo>
                    <a:lnTo>
                      <a:pt x="38" y="52"/>
                    </a:lnTo>
                    <a:lnTo>
                      <a:pt x="43" y="56"/>
                    </a:lnTo>
                    <a:lnTo>
                      <a:pt x="44" y="59"/>
                    </a:lnTo>
                    <a:lnTo>
                      <a:pt x="45" y="59"/>
                    </a:lnTo>
                    <a:lnTo>
                      <a:pt x="47" y="61"/>
                    </a:lnTo>
                    <a:lnTo>
                      <a:pt x="48" y="62"/>
                    </a:lnTo>
                    <a:lnTo>
                      <a:pt x="47" y="63"/>
                    </a:lnTo>
                    <a:lnTo>
                      <a:pt x="48" y="65"/>
                    </a:lnTo>
                    <a:lnTo>
                      <a:pt x="50" y="66"/>
                    </a:lnTo>
                    <a:lnTo>
                      <a:pt x="50" y="67"/>
                    </a:lnTo>
                    <a:lnTo>
                      <a:pt x="48" y="67"/>
                    </a:lnTo>
                    <a:lnTo>
                      <a:pt x="48" y="69"/>
                    </a:lnTo>
                    <a:lnTo>
                      <a:pt x="48" y="69"/>
                    </a:lnTo>
                    <a:lnTo>
                      <a:pt x="47" y="69"/>
                    </a:lnTo>
                    <a:lnTo>
                      <a:pt x="45" y="72"/>
                    </a:lnTo>
                    <a:lnTo>
                      <a:pt x="47" y="73"/>
                    </a:lnTo>
                    <a:lnTo>
                      <a:pt x="48" y="73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51" y="74"/>
                    </a:lnTo>
                    <a:lnTo>
                      <a:pt x="51" y="76"/>
                    </a:lnTo>
                    <a:lnTo>
                      <a:pt x="52" y="76"/>
                    </a:lnTo>
                    <a:lnTo>
                      <a:pt x="52" y="77"/>
                    </a:lnTo>
                    <a:lnTo>
                      <a:pt x="55" y="77"/>
                    </a:lnTo>
                    <a:lnTo>
                      <a:pt x="56" y="77"/>
                    </a:lnTo>
                    <a:lnTo>
                      <a:pt x="58" y="77"/>
                    </a:lnTo>
                    <a:lnTo>
                      <a:pt x="61" y="77"/>
                    </a:lnTo>
                    <a:lnTo>
                      <a:pt x="61" y="78"/>
                    </a:lnTo>
                    <a:lnTo>
                      <a:pt x="59" y="80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5" y="81"/>
                    </a:lnTo>
                    <a:lnTo>
                      <a:pt x="51" y="81"/>
                    </a:lnTo>
                    <a:lnTo>
                      <a:pt x="48" y="83"/>
                    </a:lnTo>
                    <a:lnTo>
                      <a:pt x="47" y="84"/>
                    </a:lnTo>
                    <a:lnTo>
                      <a:pt x="44" y="85"/>
                    </a:lnTo>
                    <a:lnTo>
                      <a:pt x="44" y="88"/>
                    </a:lnTo>
                    <a:lnTo>
                      <a:pt x="45" y="88"/>
                    </a:lnTo>
                    <a:lnTo>
                      <a:pt x="43" y="90"/>
                    </a:lnTo>
                    <a:lnTo>
                      <a:pt x="40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6" y="85"/>
                    </a:lnTo>
                    <a:lnTo>
                      <a:pt x="36" y="80"/>
                    </a:lnTo>
                    <a:lnTo>
                      <a:pt x="37" y="80"/>
                    </a:lnTo>
                    <a:lnTo>
                      <a:pt x="37" y="77"/>
                    </a:lnTo>
                    <a:lnTo>
                      <a:pt x="33" y="76"/>
                    </a:lnTo>
                    <a:lnTo>
                      <a:pt x="32" y="74"/>
                    </a:lnTo>
                    <a:lnTo>
                      <a:pt x="30" y="73"/>
                    </a:lnTo>
                    <a:lnTo>
                      <a:pt x="29" y="72"/>
                    </a:lnTo>
                    <a:lnTo>
                      <a:pt x="29" y="69"/>
                    </a:lnTo>
                    <a:lnTo>
                      <a:pt x="32" y="66"/>
                    </a:lnTo>
                    <a:lnTo>
                      <a:pt x="32" y="63"/>
                    </a:lnTo>
                    <a:lnTo>
                      <a:pt x="30" y="62"/>
                    </a:lnTo>
                    <a:lnTo>
                      <a:pt x="30" y="61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3" y="62"/>
                    </a:lnTo>
                    <a:lnTo>
                      <a:pt x="21" y="63"/>
                    </a:lnTo>
                    <a:lnTo>
                      <a:pt x="21" y="65"/>
                    </a:lnTo>
                    <a:lnTo>
                      <a:pt x="23" y="66"/>
                    </a:lnTo>
                    <a:lnTo>
                      <a:pt x="23" y="70"/>
                    </a:lnTo>
                    <a:lnTo>
                      <a:pt x="23" y="73"/>
                    </a:lnTo>
                    <a:lnTo>
                      <a:pt x="21" y="77"/>
                    </a:lnTo>
                    <a:lnTo>
                      <a:pt x="21" y="78"/>
                    </a:lnTo>
                    <a:lnTo>
                      <a:pt x="22" y="83"/>
                    </a:lnTo>
                    <a:lnTo>
                      <a:pt x="21" y="87"/>
                    </a:lnTo>
                    <a:lnTo>
                      <a:pt x="19" y="90"/>
                    </a:lnTo>
                    <a:lnTo>
                      <a:pt x="21" y="92"/>
                    </a:lnTo>
                    <a:lnTo>
                      <a:pt x="22" y="94"/>
                    </a:lnTo>
                    <a:lnTo>
                      <a:pt x="22" y="96"/>
                    </a:lnTo>
                    <a:lnTo>
                      <a:pt x="22" y="99"/>
                    </a:lnTo>
                    <a:lnTo>
                      <a:pt x="21" y="98"/>
                    </a:lnTo>
                    <a:lnTo>
                      <a:pt x="18" y="98"/>
                    </a:lnTo>
                    <a:lnTo>
                      <a:pt x="15" y="98"/>
                    </a:lnTo>
                    <a:lnTo>
                      <a:pt x="14" y="99"/>
                    </a:lnTo>
                    <a:lnTo>
                      <a:pt x="11" y="99"/>
                    </a:lnTo>
                    <a:lnTo>
                      <a:pt x="9" y="98"/>
                    </a:lnTo>
                    <a:lnTo>
                      <a:pt x="8" y="98"/>
                    </a:lnTo>
                    <a:lnTo>
                      <a:pt x="8" y="94"/>
                    </a:lnTo>
                    <a:lnTo>
                      <a:pt x="8" y="88"/>
                    </a:lnTo>
                    <a:lnTo>
                      <a:pt x="9" y="85"/>
                    </a:lnTo>
                    <a:lnTo>
                      <a:pt x="11" y="81"/>
                    </a:lnTo>
                    <a:lnTo>
                      <a:pt x="12" y="80"/>
                    </a:lnTo>
                    <a:lnTo>
                      <a:pt x="9" y="74"/>
                    </a:lnTo>
                    <a:lnTo>
                      <a:pt x="8" y="70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4" y="70"/>
                    </a:lnTo>
                    <a:lnTo>
                      <a:pt x="3" y="72"/>
                    </a:lnTo>
                    <a:lnTo>
                      <a:pt x="1" y="69"/>
                    </a:lnTo>
                    <a:lnTo>
                      <a:pt x="0" y="65"/>
                    </a:lnTo>
                    <a:lnTo>
                      <a:pt x="1" y="63"/>
                    </a:lnTo>
                    <a:lnTo>
                      <a:pt x="1" y="62"/>
                    </a:lnTo>
                    <a:lnTo>
                      <a:pt x="1" y="59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7" y="38"/>
                    </a:lnTo>
                    <a:lnTo>
                      <a:pt x="8" y="36"/>
                    </a:lnTo>
                    <a:lnTo>
                      <a:pt x="9" y="34"/>
                    </a:lnTo>
                    <a:lnTo>
                      <a:pt x="11" y="33"/>
                    </a:lnTo>
                    <a:lnTo>
                      <a:pt x="14" y="31"/>
                    </a:lnTo>
                    <a:lnTo>
                      <a:pt x="14" y="34"/>
                    </a:lnTo>
                    <a:lnTo>
                      <a:pt x="15" y="36"/>
                    </a:lnTo>
                    <a:lnTo>
                      <a:pt x="15" y="33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7" y="8"/>
                    </a:lnTo>
                    <a:lnTo>
                      <a:pt x="29" y="7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1" y="8"/>
                    </a:lnTo>
                    <a:lnTo>
                      <a:pt x="45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9"/>
                    </a:lnTo>
                    <a:lnTo>
                      <a:pt x="55" y="11"/>
                    </a:lnTo>
                    <a:lnTo>
                      <a:pt x="56" y="11"/>
                    </a:lnTo>
                    <a:lnTo>
                      <a:pt x="56" y="9"/>
                    </a:lnTo>
                    <a:lnTo>
                      <a:pt x="62" y="9"/>
                    </a:lnTo>
                    <a:lnTo>
                      <a:pt x="69" y="11"/>
                    </a:lnTo>
                    <a:lnTo>
                      <a:pt x="72" y="11"/>
                    </a:lnTo>
                    <a:lnTo>
                      <a:pt x="73" y="8"/>
                    </a:lnTo>
                    <a:lnTo>
                      <a:pt x="74" y="8"/>
                    </a:lnTo>
                    <a:lnTo>
                      <a:pt x="77" y="7"/>
                    </a:lnTo>
                    <a:lnTo>
                      <a:pt x="79" y="5"/>
                    </a:lnTo>
                    <a:lnTo>
                      <a:pt x="80" y="4"/>
                    </a:lnTo>
                    <a:lnTo>
                      <a:pt x="80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3" name="Freeform 445"/>
              <p:cNvSpPr>
                <a:spLocks/>
              </p:cNvSpPr>
              <p:nvPr/>
            </p:nvSpPr>
            <p:spPr bwMode="auto">
              <a:xfrm>
                <a:off x="6815278" y="4065836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4" name="Freeform 446"/>
              <p:cNvSpPr>
                <a:spLocks/>
              </p:cNvSpPr>
              <p:nvPr/>
            </p:nvSpPr>
            <p:spPr bwMode="auto">
              <a:xfrm>
                <a:off x="6819724" y="406138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5" name="Freeform 447"/>
              <p:cNvSpPr>
                <a:spLocks/>
              </p:cNvSpPr>
              <p:nvPr/>
            </p:nvSpPr>
            <p:spPr bwMode="auto">
              <a:xfrm>
                <a:off x="6942746" y="4062872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7 w 8"/>
                  <a:gd name="T3" fmla="*/ 2 h 4"/>
                  <a:gd name="T4" fmla="*/ 8 w 8"/>
                  <a:gd name="T5" fmla="*/ 3 h 4"/>
                  <a:gd name="T6" fmla="*/ 8 w 8"/>
                  <a:gd name="T7" fmla="*/ 3 h 4"/>
                  <a:gd name="T8" fmla="*/ 5 w 8"/>
                  <a:gd name="T9" fmla="*/ 4 h 4"/>
                  <a:gd name="T10" fmla="*/ 1 w 8"/>
                  <a:gd name="T11" fmla="*/ 3 h 4"/>
                  <a:gd name="T12" fmla="*/ 0 w 8"/>
                  <a:gd name="T13" fmla="*/ 2 h 4"/>
                  <a:gd name="T14" fmla="*/ 1 w 8"/>
                  <a:gd name="T15" fmla="*/ 2 h 4"/>
                  <a:gd name="T16" fmla="*/ 7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7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5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6" name="Freeform 448"/>
              <p:cNvSpPr>
                <a:spLocks/>
              </p:cNvSpPr>
              <p:nvPr/>
            </p:nvSpPr>
            <p:spPr bwMode="auto">
              <a:xfrm>
                <a:off x="6895316" y="4039157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0 h 5"/>
                  <a:gd name="T4" fmla="*/ 4 w 5"/>
                  <a:gd name="T5" fmla="*/ 2 h 5"/>
                  <a:gd name="T6" fmla="*/ 5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4 w 5"/>
                  <a:gd name="T13" fmla="*/ 4 h 5"/>
                  <a:gd name="T14" fmla="*/ 1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  <a:gd name="T20" fmla="*/ 0 w 5"/>
                  <a:gd name="T21" fmla="*/ 0 h 5"/>
                  <a:gd name="T22" fmla="*/ 3 w 5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7" name="Freeform 449"/>
              <p:cNvSpPr>
                <a:spLocks/>
              </p:cNvSpPr>
              <p:nvPr/>
            </p:nvSpPr>
            <p:spPr bwMode="auto">
              <a:xfrm>
                <a:off x="6782670" y="4131052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3 h 5"/>
                  <a:gd name="T4" fmla="*/ 4 w 4"/>
                  <a:gd name="T5" fmla="*/ 4 h 5"/>
                  <a:gd name="T6" fmla="*/ 1 w 4"/>
                  <a:gd name="T7" fmla="*/ 5 h 5"/>
                  <a:gd name="T8" fmla="*/ 0 w 4"/>
                  <a:gd name="T9" fmla="*/ 5 h 5"/>
                  <a:gd name="T10" fmla="*/ 0 w 4"/>
                  <a:gd name="T11" fmla="*/ 3 h 5"/>
                  <a:gd name="T12" fmla="*/ 0 w 4"/>
                  <a:gd name="T13" fmla="*/ 1 h 5"/>
                  <a:gd name="T14" fmla="*/ 0 w 4"/>
                  <a:gd name="T15" fmla="*/ 0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3" y="3"/>
                    </a:lnTo>
                    <a:lnTo>
                      <a:pt x="4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8" name="Freeform 450"/>
              <p:cNvSpPr>
                <a:spLocks/>
              </p:cNvSpPr>
              <p:nvPr/>
            </p:nvSpPr>
            <p:spPr bwMode="auto">
              <a:xfrm>
                <a:off x="6755991" y="4172554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0 w 4"/>
                  <a:gd name="T7" fmla="*/ 1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9" name="Freeform 451"/>
              <p:cNvSpPr>
                <a:spLocks/>
              </p:cNvSpPr>
              <p:nvPr/>
            </p:nvSpPr>
            <p:spPr bwMode="auto">
              <a:xfrm>
                <a:off x="6833064" y="4194786"/>
                <a:ext cx="13340" cy="5929"/>
              </a:xfrm>
              <a:custGeom>
                <a:avLst/>
                <a:gdLst>
                  <a:gd name="T0" fmla="*/ 3 w 9"/>
                  <a:gd name="T1" fmla="*/ 0 h 4"/>
                  <a:gd name="T2" fmla="*/ 5 w 9"/>
                  <a:gd name="T3" fmla="*/ 0 h 4"/>
                  <a:gd name="T4" fmla="*/ 7 w 9"/>
                  <a:gd name="T5" fmla="*/ 0 h 4"/>
                  <a:gd name="T6" fmla="*/ 9 w 9"/>
                  <a:gd name="T7" fmla="*/ 1 h 4"/>
                  <a:gd name="T8" fmla="*/ 7 w 9"/>
                  <a:gd name="T9" fmla="*/ 3 h 4"/>
                  <a:gd name="T10" fmla="*/ 3 w 9"/>
                  <a:gd name="T11" fmla="*/ 4 h 4"/>
                  <a:gd name="T12" fmla="*/ 0 w 9"/>
                  <a:gd name="T13" fmla="*/ 4 h 4"/>
                  <a:gd name="T14" fmla="*/ 0 w 9"/>
                  <a:gd name="T15" fmla="*/ 3 h 4"/>
                  <a:gd name="T16" fmla="*/ 2 w 9"/>
                  <a:gd name="T17" fmla="*/ 1 h 4"/>
                  <a:gd name="T18" fmla="*/ 0 w 9"/>
                  <a:gd name="T19" fmla="*/ 1 h 4"/>
                  <a:gd name="T20" fmla="*/ 3 w 9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0" name="Freeform 452"/>
              <p:cNvSpPr>
                <a:spLocks/>
              </p:cNvSpPr>
              <p:nvPr/>
            </p:nvSpPr>
            <p:spPr bwMode="auto">
              <a:xfrm>
                <a:off x="6779706" y="4039157"/>
                <a:ext cx="7411" cy="1483"/>
              </a:xfrm>
              <a:custGeom>
                <a:avLst/>
                <a:gdLst>
                  <a:gd name="T0" fmla="*/ 2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2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2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1" name="Freeform 453"/>
              <p:cNvSpPr>
                <a:spLocks/>
              </p:cNvSpPr>
              <p:nvPr/>
            </p:nvSpPr>
            <p:spPr bwMode="auto">
              <a:xfrm>
                <a:off x="6911620" y="3979869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5 w 7"/>
                  <a:gd name="T3" fmla="*/ 1 h 7"/>
                  <a:gd name="T4" fmla="*/ 7 w 7"/>
                  <a:gd name="T5" fmla="*/ 4 h 7"/>
                  <a:gd name="T6" fmla="*/ 4 w 7"/>
                  <a:gd name="T7" fmla="*/ 5 h 7"/>
                  <a:gd name="T8" fmla="*/ 3 w 7"/>
                  <a:gd name="T9" fmla="*/ 5 h 7"/>
                  <a:gd name="T10" fmla="*/ 1 w 7"/>
                  <a:gd name="T11" fmla="*/ 7 h 7"/>
                  <a:gd name="T12" fmla="*/ 0 w 7"/>
                  <a:gd name="T13" fmla="*/ 2 h 7"/>
                  <a:gd name="T14" fmla="*/ 3 w 7"/>
                  <a:gd name="T15" fmla="*/ 1 h 7"/>
                  <a:gd name="T16" fmla="*/ 4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5" y="1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2" name="Freeform 454"/>
              <p:cNvSpPr>
                <a:spLocks/>
              </p:cNvSpPr>
              <p:nvPr/>
            </p:nvSpPr>
            <p:spPr bwMode="auto">
              <a:xfrm>
                <a:off x="6793045" y="4122159"/>
                <a:ext cx="10376" cy="14822"/>
              </a:xfrm>
              <a:custGeom>
                <a:avLst/>
                <a:gdLst>
                  <a:gd name="T0" fmla="*/ 5 w 7"/>
                  <a:gd name="T1" fmla="*/ 0 h 10"/>
                  <a:gd name="T2" fmla="*/ 7 w 7"/>
                  <a:gd name="T3" fmla="*/ 3 h 10"/>
                  <a:gd name="T4" fmla="*/ 7 w 7"/>
                  <a:gd name="T5" fmla="*/ 5 h 10"/>
                  <a:gd name="T6" fmla="*/ 4 w 7"/>
                  <a:gd name="T7" fmla="*/ 6 h 10"/>
                  <a:gd name="T8" fmla="*/ 4 w 7"/>
                  <a:gd name="T9" fmla="*/ 9 h 10"/>
                  <a:gd name="T10" fmla="*/ 3 w 7"/>
                  <a:gd name="T11" fmla="*/ 9 h 10"/>
                  <a:gd name="T12" fmla="*/ 3 w 7"/>
                  <a:gd name="T13" fmla="*/ 10 h 10"/>
                  <a:gd name="T14" fmla="*/ 0 w 7"/>
                  <a:gd name="T15" fmla="*/ 10 h 10"/>
                  <a:gd name="T16" fmla="*/ 0 w 7"/>
                  <a:gd name="T17" fmla="*/ 9 h 10"/>
                  <a:gd name="T18" fmla="*/ 0 w 7"/>
                  <a:gd name="T19" fmla="*/ 9 h 10"/>
                  <a:gd name="T20" fmla="*/ 1 w 7"/>
                  <a:gd name="T21" fmla="*/ 6 h 10"/>
                  <a:gd name="T22" fmla="*/ 1 w 7"/>
                  <a:gd name="T23" fmla="*/ 5 h 10"/>
                  <a:gd name="T24" fmla="*/ 3 w 7"/>
                  <a:gd name="T25" fmla="*/ 2 h 10"/>
                  <a:gd name="T26" fmla="*/ 5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lnTo>
                      <a:pt x="7" y="3"/>
                    </a:lnTo>
                    <a:lnTo>
                      <a:pt x="7" y="5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3" name="Freeform 455"/>
              <p:cNvSpPr>
                <a:spLocks/>
              </p:cNvSpPr>
              <p:nvPr/>
            </p:nvSpPr>
            <p:spPr bwMode="auto">
              <a:xfrm>
                <a:off x="6966461" y="4034710"/>
                <a:ext cx="198613" cy="177863"/>
              </a:xfrm>
              <a:custGeom>
                <a:avLst/>
                <a:gdLst>
                  <a:gd name="T0" fmla="*/ 38 w 134"/>
                  <a:gd name="T1" fmla="*/ 5 h 120"/>
                  <a:gd name="T2" fmla="*/ 42 w 134"/>
                  <a:gd name="T3" fmla="*/ 11 h 120"/>
                  <a:gd name="T4" fmla="*/ 42 w 134"/>
                  <a:gd name="T5" fmla="*/ 21 h 120"/>
                  <a:gd name="T6" fmla="*/ 46 w 134"/>
                  <a:gd name="T7" fmla="*/ 35 h 120"/>
                  <a:gd name="T8" fmla="*/ 50 w 134"/>
                  <a:gd name="T9" fmla="*/ 32 h 120"/>
                  <a:gd name="T10" fmla="*/ 53 w 134"/>
                  <a:gd name="T11" fmla="*/ 39 h 120"/>
                  <a:gd name="T12" fmla="*/ 61 w 134"/>
                  <a:gd name="T13" fmla="*/ 41 h 120"/>
                  <a:gd name="T14" fmla="*/ 65 w 134"/>
                  <a:gd name="T15" fmla="*/ 33 h 120"/>
                  <a:gd name="T16" fmla="*/ 72 w 134"/>
                  <a:gd name="T17" fmla="*/ 26 h 120"/>
                  <a:gd name="T18" fmla="*/ 78 w 134"/>
                  <a:gd name="T19" fmla="*/ 25 h 120"/>
                  <a:gd name="T20" fmla="*/ 82 w 134"/>
                  <a:gd name="T21" fmla="*/ 19 h 120"/>
                  <a:gd name="T22" fmla="*/ 98 w 134"/>
                  <a:gd name="T23" fmla="*/ 19 h 120"/>
                  <a:gd name="T24" fmla="*/ 111 w 134"/>
                  <a:gd name="T25" fmla="*/ 23 h 120"/>
                  <a:gd name="T26" fmla="*/ 126 w 134"/>
                  <a:gd name="T27" fmla="*/ 28 h 120"/>
                  <a:gd name="T28" fmla="*/ 130 w 134"/>
                  <a:gd name="T29" fmla="*/ 32 h 120"/>
                  <a:gd name="T30" fmla="*/ 131 w 134"/>
                  <a:gd name="T31" fmla="*/ 82 h 120"/>
                  <a:gd name="T32" fmla="*/ 130 w 134"/>
                  <a:gd name="T33" fmla="*/ 120 h 120"/>
                  <a:gd name="T34" fmla="*/ 122 w 134"/>
                  <a:gd name="T35" fmla="*/ 112 h 120"/>
                  <a:gd name="T36" fmla="*/ 118 w 134"/>
                  <a:gd name="T37" fmla="*/ 108 h 120"/>
                  <a:gd name="T38" fmla="*/ 116 w 134"/>
                  <a:gd name="T39" fmla="*/ 106 h 120"/>
                  <a:gd name="T40" fmla="*/ 107 w 134"/>
                  <a:gd name="T41" fmla="*/ 106 h 120"/>
                  <a:gd name="T42" fmla="*/ 105 w 134"/>
                  <a:gd name="T43" fmla="*/ 104 h 120"/>
                  <a:gd name="T44" fmla="*/ 104 w 134"/>
                  <a:gd name="T45" fmla="*/ 97 h 120"/>
                  <a:gd name="T46" fmla="*/ 108 w 134"/>
                  <a:gd name="T47" fmla="*/ 94 h 120"/>
                  <a:gd name="T48" fmla="*/ 102 w 134"/>
                  <a:gd name="T49" fmla="*/ 93 h 120"/>
                  <a:gd name="T50" fmla="*/ 104 w 134"/>
                  <a:gd name="T51" fmla="*/ 88 h 120"/>
                  <a:gd name="T52" fmla="*/ 97 w 134"/>
                  <a:gd name="T53" fmla="*/ 82 h 120"/>
                  <a:gd name="T54" fmla="*/ 97 w 134"/>
                  <a:gd name="T55" fmla="*/ 73 h 120"/>
                  <a:gd name="T56" fmla="*/ 93 w 134"/>
                  <a:gd name="T57" fmla="*/ 69 h 120"/>
                  <a:gd name="T58" fmla="*/ 89 w 134"/>
                  <a:gd name="T59" fmla="*/ 68 h 120"/>
                  <a:gd name="T60" fmla="*/ 86 w 134"/>
                  <a:gd name="T61" fmla="*/ 66 h 120"/>
                  <a:gd name="T62" fmla="*/ 75 w 134"/>
                  <a:gd name="T63" fmla="*/ 61 h 120"/>
                  <a:gd name="T64" fmla="*/ 53 w 134"/>
                  <a:gd name="T65" fmla="*/ 55 h 120"/>
                  <a:gd name="T66" fmla="*/ 49 w 134"/>
                  <a:gd name="T67" fmla="*/ 50 h 120"/>
                  <a:gd name="T68" fmla="*/ 50 w 134"/>
                  <a:gd name="T69" fmla="*/ 50 h 120"/>
                  <a:gd name="T70" fmla="*/ 44 w 134"/>
                  <a:gd name="T71" fmla="*/ 48 h 120"/>
                  <a:gd name="T72" fmla="*/ 40 w 134"/>
                  <a:gd name="T73" fmla="*/ 47 h 120"/>
                  <a:gd name="T74" fmla="*/ 36 w 134"/>
                  <a:gd name="T75" fmla="*/ 40 h 120"/>
                  <a:gd name="T76" fmla="*/ 35 w 134"/>
                  <a:gd name="T77" fmla="*/ 40 h 120"/>
                  <a:gd name="T78" fmla="*/ 32 w 134"/>
                  <a:gd name="T79" fmla="*/ 48 h 120"/>
                  <a:gd name="T80" fmla="*/ 22 w 134"/>
                  <a:gd name="T81" fmla="*/ 47 h 120"/>
                  <a:gd name="T82" fmla="*/ 24 w 134"/>
                  <a:gd name="T83" fmla="*/ 41 h 120"/>
                  <a:gd name="T84" fmla="*/ 17 w 134"/>
                  <a:gd name="T85" fmla="*/ 36 h 120"/>
                  <a:gd name="T86" fmla="*/ 18 w 134"/>
                  <a:gd name="T87" fmla="*/ 33 h 120"/>
                  <a:gd name="T88" fmla="*/ 26 w 134"/>
                  <a:gd name="T89" fmla="*/ 33 h 120"/>
                  <a:gd name="T90" fmla="*/ 35 w 134"/>
                  <a:gd name="T91" fmla="*/ 33 h 120"/>
                  <a:gd name="T92" fmla="*/ 39 w 134"/>
                  <a:gd name="T93" fmla="*/ 28 h 120"/>
                  <a:gd name="T94" fmla="*/ 31 w 134"/>
                  <a:gd name="T95" fmla="*/ 26 h 120"/>
                  <a:gd name="T96" fmla="*/ 22 w 134"/>
                  <a:gd name="T97" fmla="*/ 26 h 120"/>
                  <a:gd name="T98" fmla="*/ 14 w 134"/>
                  <a:gd name="T99" fmla="*/ 23 h 120"/>
                  <a:gd name="T100" fmla="*/ 9 w 134"/>
                  <a:gd name="T101" fmla="*/ 15 h 120"/>
                  <a:gd name="T102" fmla="*/ 0 w 134"/>
                  <a:gd name="T103" fmla="*/ 15 h 120"/>
                  <a:gd name="T104" fmla="*/ 4 w 134"/>
                  <a:gd name="T105" fmla="*/ 8 h 120"/>
                  <a:gd name="T106" fmla="*/ 13 w 134"/>
                  <a:gd name="T107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4" h="120">
                    <a:moveTo>
                      <a:pt x="22" y="0"/>
                    </a:moveTo>
                    <a:lnTo>
                      <a:pt x="29" y="3"/>
                    </a:lnTo>
                    <a:lnTo>
                      <a:pt x="33" y="5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2" y="8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3" y="18"/>
                    </a:lnTo>
                    <a:lnTo>
                      <a:pt x="42" y="21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4" y="33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50" y="32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51" y="36"/>
                    </a:lnTo>
                    <a:lnTo>
                      <a:pt x="53" y="39"/>
                    </a:lnTo>
                    <a:lnTo>
                      <a:pt x="55" y="40"/>
                    </a:lnTo>
                    <a:lnTo>
                      <a:pt x="57" y="43"/>
                    </a:lnTo>
                    <a:lnTo>
                      <a:pt x="58" y="43"/>
                    </a:lnTo>
                    <a:lnTo>
                      <a:pt x="61" y="41"/>
                    </a:lnTo>
                    <a:lnTo>
                      <a:pt x="62" y="39"/>
                    </a:lnTo>
                    <a:lnTo>
                      <a:pt x="64" y="37"/>
                    </a:lnTo>
                    <a:lnTo>
                      <a:pt x="65" y="37"/>
                    </a:lnTo>
                    <a:lnTo>
                      <a:pt x="65" y="33"/>
                    </a:lnTo>
                    <a:lnTo>
                      <a:pt x="67" y="30"/>
                    </a:lnTo>
                    <a:lnTo>
                      <a:pt x="69" y="30"/>
                    </a:lnTo>
                    <a:lnTo>
                      <a:pt x="72" y="29"/>
                    </a:lnTo>
                    <a:lnTo>
                      <a:pt x="72" y="26"/>
                    </a:lnTo>
                    <a:lnTo>
                      <a:pt x="73" y="25"/>
                    </a:lnTo>
                    <a:lnTo>
                      <a:pt x="75" y="26"/>
                    </a:lnTo>
                    <a:lnTo>
                      <a:pt x="76" y="26"/>
                    </a:lnTo>
                    <a:lnTo>
                      <a:pt x="78" y="25"/>
                    </a:lnTo>
                    <a:lnTo>
                      <a:pt x="82" y="25"/>
                    </a:lnTo>
                    <a:lnTo>
                      <a:pt x="83" y="22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4" y="18"/>
                    </a:lnTo>
                    <a:lnTo>
                      <a:pt x="98" y="19"/>
                    </a:lnTo>
                    <a:lnTo>
                      <a:pt x="102" y="21"/>
                    </a:lnTo>
                    <a:lnTo>
                      <a:pt x="105" y="22"/>
                    </a:lnTo>
                    <a:lnTo>
                      <a:pt x="108" y="22"/>
                    </a:lnTo>
                    <a:lnTo>
                      <a:pt x="111" y="23"/>
                    </a:lnTo>
                    <a:lnTo>
                      <a:pt x="119" y="28"/>
                    </a:lnTo>
                    <a:lnTo>
                      <a:pt x="120" y="26"/>
                    </a:lnTo>
                    <a:lnTo>
                      <a:pt x="122" y="28"/>
                    </a:lnTo>
                    <a:lnTo>
                      <a:pt x="126" y="28"/>
                    </a:lnTo>
                    <a:lnTo>
                      <a:pt x="127" y="28"/>
                    </a:lnTo>
                    <a:lnTo>
                      <a:pt x="130" y="29"/>
                    </a:lnTo>
                    <a:lnTo>
                      <a:pt x="130" y="30"/>
                    </a:lnTo>
                    <a:lnTo>
                      <a:pt x="130" y="32"/>
                    </a:lnTo>
                    <a:lnTo>
                      <a:pt x="131" y="32"/>
                    </a:lnTo>
                    <a:lnTo>
                      <a:pt x="133" y="32"/>
                    </a:lnTo>
                    <a:lnTo>
                      <a:pt x="134" y="32"/>
                    </a:lnTo>
                    <a:lnTo>
                      <a:pt x="131" y="82"/>
                    </a:lnTo>
                    <a:lnTo>
                      <a:pt x="131" y="84"/>
                    </a:lnTo>
                    <a:lnTo>
                      <a:pt x="131" y="87"/>
                    </a:lnTo>
                    <a:lnTo>
                      <a:pt x="131" y="88"/>
                    </a:lnTo>
                    <a:lnTo>
                      <a:pt x="130" y="120"/>
                    </a:lnTo>
                    <a:lnTo>
                      <a:pt x="130" y="120"/>
                    </a:lnTo>
                    <a:lnTo>
                      <a:pt x="126" y="119"/>
                    </a:lnTo>
                    <a:lnTo>
                      <a:pt x="123" y="115"/>
                    </a:lnTo>
                    <a:lnTo>
                      <a:pt x="122" y="112"/>
                    </a:lnTo>
                    <a:lnTo>
                      <a:pt x="122" y="112"/>
                    </a:lnTo>
                    <a:lnTo>
                      <a:pt x="119" y="111"/>
                    </a:lnTo>
                    <a:lnTo>
                      <a:pt x="118" y="109"/>
                    </a:lnTo>
                    <a:lnTo>
                      <a:pt x="118" y="108"/>
                    </a:lnTo>
                    <a:lnTo>
                      <a:pt x="119" y="105"/>
                    </a:lnTo>
                    <a:lnTo>
                      <a:pt x="119" y="102"/>
                    </a:lnTo>
                    <a:lnTo>
                      <a:pt x="118" y="105"/>
                    </a:lnTo>
                    <a:lnTo>
                      <a:pt x="116" y="106"/>
                    </a:lnTo>
                    <a:lnTo>
                      <a:pt x="112" y="106"/>
                    </a:lnTo>
                    <a:lnTo>
                      <a:pt x="111" y="108"/>
                    </a:lnTo>
                    <a:lnTo>
                      <a:pt x="108" y="108"/>
                    </a:lnTo>
                    <a:lnTo>
                      <a:pt x="107" y="106"/>
                    </a:lnTo>
                    <a:lnTo>
                      <a:pt x="104" y="108"/>
                    </a:lnTo>
                    <a:lnTo>
                      <a:pt x="102" y="106"/>
                    </a:lnTo>
                    <a:lnTo>
                      <a:pt x="104" y="105"/>
                    </a:lnTo>
                    <a:lnTo>
                      <a:pt x="105" y="104"/>
                    </a:lnTo>
                    <a:lnTo>
                      <a:pt x="105" y="101"/>
                    </a:lnTo>
                    <a:lnTo>
                      <a:pt x="105" y="101"/>
                    </a:lnTo>
                    <a:lnTo>
                      <a:pt x="105" y="97"/>
                    </a:lnTo>
                    <a:lnTo>
                      <a:pt x="104" y="97"/>
                    </a:lnTo>
                    <a:lnTo>
                      <a:pt x="102" y="95"/>
                    </a:lnTo>
                    <a:lnTo>
                      <a:pt x="104" y="94"/>
                    </a:lnTo>
                    <a:lnTo>
                      <a:pt x="105" y="95"/>
                    </a:lnTo>
                    <a:lnTo>
                      <a:pt x="108" y="94"/>
                    </a:lnTo>
                    <a:lnTo>
                      <a:pt x="109" y="94"/>
                    </a:lnTo>
                    <a:lnTo>
                      <a:pt x="108" y="93"/>
                    </a:lnTo>
                    <a:lnTo>
                      <a:pt x="105" y="94"/>
                    </a:lnTo>
                    <a:lnTo>
                      <a:pt x="102" y="93"/>
                    </a:lnTo>
                    <a:lnTo>
                      <a:pt x="100" y="91"/>
                    </a:lnTo>
                    <a:lnTo>
                      <a:pt x="101" y="88"/>
                    </a:lnTo>
                    <a:lnTo>
                      <a:pt x="102" y="88"/>
                    </a:lnTo>
                    <a:lnTo>
                      <a:pt x="104" y="88"/>
                    </a:lnTo>
                    <a:lnTo>
                      <a:pt x="102" y="87"/>
                    </a:lnTo>
                    <a:lnTo>
                      <a:pt x="100" y="86"/>
                    </a:lnTo>
                    <a:lnTo>
                      <a:pt x="97" y="84"/>
                    </a:lnTo>
                    <a:lnTo>
                      <a:pt x="97" y="82"/>
                    </a:lnTo>
                    <a:lnTo>
                      <a:pt x="97" y="79"/>
                    </a:lnTo>
                    <a:lnTo>
                      <a:pt x="94" y="76"/>
                    </a:lnTo>
                    <a:lnTo>
                      <a:pt x="94" y="75"/>
                    </a:lnTo>
                    <a:lnTo>
                      <a:pt x="97" y="73"/>
                    </a:lnTo>
                    <a:lnTo>
                      <a:pt x="94" y="73"/>
                    </a:lnTo>
                    <a:lnTo>
                      <a:pt x="93" y="72"/>
                    </a:lnTo>
                    <a:lnTo>
                      <a:pt x="93" y="70"/>
                    </a:lnTo>
                    <a:lnTo>
                      <a:pt x="93" y="69"/>
                    </a:lnTo>
                    <a:lnTo>
                      <a:pt x="94" y="68"/>
                    </a:lnTo>
                    <a:lnTo>
                      <a:pt x="91" y="69"/>
                    </a:lnTo>
                    <a:lnTo>
                      <a:pt x="90" y="68"/>
                    </a:lnTo>
                    <a:lnTo>
                      <a:pt x="89" y="68"/>
                    </a:lnTo>
                    <a:lnTo>
                      <a:pt x="87" y="68"/>
                    </a:lnTo>
                    <a:lnTo>
                      <a:pt x="90" y="65"/>
                    </a:lnTo>
                    <a:lnTo>
                      <a:pt x="89" y="66"/>
                    </a:lnTo>
                    <a:lnTo>
                      <a:pt x="86" y="66"/>
                    </a:lnTo>
                    <a:lnTo>
                      <a:pt x="82" y="65"/>
                    </a:lnTo>
                    <a:lnTo>
                      <a:pt x="82" y="62"/>
                    </a:lnTo>
                    <a:lnTo>
                      <a:pt x="78" y="61"/>
                    </a:lnTo>
                    <a:lnTo>
                      <a:pt x="75" y="61"/>
                    </a:lnTo>
                    <a:lnTo>
                      <a:pt x="68" y="59"/>
                    </a:lnTo>
                    <a:lnTo>
                      <a:pt x="60" y="57"/>
                    </a:lnTo>
                    <a:lnTo>
                      <a:pt x="55" y="57"/>
                    </a:lnTo>
                    <a:lnTo>
                      <a:pt x="53" y="55"/>
                    </a:lnTo>
                    <a:lnTo>
                      <a:pt x="51" y="54"/>
                    </a:lnTo>
                    <a:lnTo>
                      <a:pt x="51" y="52"/>
                    </a:lnTo>
                    <a:lnTo>
                      <a:pt x="49" y="52"/>
                    </a:lnTo>
                    <a:lnTo>
                      <a:pt x="49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6" y="50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3" y="50"/>
                    </a:lnTo>
                    <a:lnTo>
                      <a:pt x="43" y="47"/>
                    </a:lnTo>
                    <a:lnTo>
                      <a:pt x="42" y="46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38" y="46"/>
                    </a:lnTo>
                    <a:lnTo>
                      <a:pt x="38" y="43"/>
                    </a:lnTo>
                    <a:lnTo>
                      <a:pt x="36" y="40"/>
                    </a:lnTo>
                    <a:lnTo>
                      <a:pt x="38" y="37"/>
                    </a:lnTo>
                    <a:lnTo>
                      <a:pt x="38" y="35"/>
                    </a:lnTo>
                    <a:lnTo>
                      <a:pt x="36" y="37"/>
                    </a:lnTo>
                    <a:lnTo>
                      <a:pt x="35" y="40"/>
                    </a:lnTo>
                    <a:lnTo>
                      <a:pt x="35" y="41"/>
                    </a:lnTo>
                    <a:lnTo>
                      <a:pt x="33" y="43"/>
                    </a:lnTo>
                    <a:lnTo>
                      <a:pt x="32" y="47"/>
                    </a:lnTo>
                    <a:lnTo>
                      <a:pt x="32" y="48"/>
                    </a:lnTo>
                    <a:lnTo>
                      <a:pt x="29" y="52"/>
                    </a:lnTo>
                    <a:lnTo>
                      <a:pt x="26" y="52"/>
                    </a:lnTo>
                    <a:lnTo>
                      <a:pt x="25" y="51"/>
                    </a:lnTo>
                    <a:lnTo>
                      <a:pt x="22" y="47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4" y="43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4" y="36"/>
                    </a:lnTo>
                    <a:lnTo>
                      <a:pt x="13" y="35"/>
                    </a:lnTo>
                    <a:lnTo>
                      <a:pt x="15" y="33"/>
                    </a:lnTo>
                    <a:lnTo>
                      <a:pt x="18" y="33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28" y="30"/>
                    </a:lnTo>
                    <a:lnTo>
                      <a:pt x="29" y="29"/>
                    </a:lnTo>
                    <a:lnTo>
                      <a:pt x="33" y="32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8" y="29"/>
                    </a:lnTo>
                    <a:lnTo>
                      <a:pt x="39" y="30"/>
                    </a:lnTo>
                    <a:lnTo>
                      <a:pt x="39" y="28"/>
                    </a:lnTo>
                    <a:lnTo>
                      <a:pt x="39" y="25"/>
                    </a:lnTo>
                    <a:lnTo>
                      <a:pt x="32" y="25"/>
                    </a:lnTo>
                    <a:lnTo>
                      <a:pt x="33" y="26"/>
                    </a:lnTo>
                    <a:lnTo>
                      <a:pt x="31" y="26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2" y="26"/>
                    </a:lnTo>
                    <a:lnTo>
                      <a:pt x="21" y="26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4" y="23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4" name="Freeform 456"/>
              <p:cNvSpPr>
                <a:spLocks/>
              </p:cNvSpPr>
              <p:nvPr/>
            </p:nvSpPr>
            <p:spPr bwMode="auto">
              <a:xfrm>
                <a:off x="6545520" y="4051014"/>
                <a:ext cx="7411" cy="8893"/>
              </a:xfrm>
              <a:custGeom>
                <a:avLst/>
                <a:gdLst>
                  <a:gd name="T0" fmla="*/ 0 w 5"/>
                  <a:gd name="T1" fmla="*/ 0 h 6"/>
                  <a:gd name="T2" fmla="*/ 2 w 5"/>
                  <a:gd name="T3" fmla="*/ 0 h 6"/>
                  <a:gd name="T4" fmla="*/ 5 w 5"/>
                  <a:gd name="T5" fmla="*/ 1 h 6"/>
                  <a:gd name="T6" fmla="*/ 2 w 5"/>
                  <a:gd name="T7" fmla="*/ 4 h 6"/>
                  <a:gd name="T8" fmla="*/ 0 w 5"/>
                  <a:gd name="T9" fmla="*/ 6 h 6"/>
                  <a:gd name="T10" fmla="*/ 0 w 5"/>
                  <a:gd name="T11" fmla="*/ 4 h 6"/>
                  <a:gd name="T12" fmla="*/ 0 w 5"/>
                  <a:gd name="T13" fmla="*/ 1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5" name="Freeform 457"/>
              <p:cNvSpPr>
                <a:spLocks/>
              </p:cNvSpPr>
              <p:nvPr/>
            </p:nvSpPr>
            <p:spPr bwMode="auto">
              <a:xfrm>
                <a:off x="6604807" y="4168107"/>
                <a:ext cx="23715" cy="7411"/>
              </a:xfrm>
              <a:custGeom>
                <a:avLst/>
                <a:gdLst>
                  <a:gd name="T0" fmla="*/ 1 w 16"/>
                  <a:gd name="T1" fmla="*/ 0 h 5"/>
                  <a:gd name="T2" fmla="*/ 2 w 16"/>
                  <a:gd name="T3" fmla="*/ 1 h 5"/>
                  <a:gd name="T4" fmla="*/ 9 w 16"/>
                  <a:gd name="T5" fmla="*/ 1 h 5"/>
                  <a:gd name="T6" fmla="*/ 12 w 16"/>
                  <a:gd name="T7" fmla="*/ 1 h 5"/>
                  <a:gd name="T8" fmla="*/ 15 w 16"/>
                  <a:gd name="T9" fmla="*/ 1 h 5"/>
                  <a:gd name="T10" fmla="*/ 16 w 16"/>
                  <a:gd name="T11" fmla="*/ 1 h 5"/>
                  <a:gd name="T12" fmla="*/ 16 w 16"/>
                  <a:gd name="T13" fmla="*/ 3 h 5"/>
                  <a:gd name="T14" fmla="*/ 12 w 16"/>
                  <a:gd name="T15" fmla="*/ 4 h 5"/>
                  <a:gd name="T16" fmla="*/ 11 w 16"/>
                  <a:gd name="T17" fmla="*/ 4 h 5"/>
                  <a:gd name="T18" fmla="*/ 5 w 16"/>
                  <a:gd name="T19" fmla="*/ 4 h 5"/>
                  <a:gd name="T20" fmla="*/ 4 w 16"/>
                  <a:gd name="T21" fmla="*/ 5 h 5"/>
                  <a:gd name="T22" fmla="*/ 2 w 16"/>
                  <a:gd name="T23" fmla="*/ 5 h 5"/>
                  <a:gd name="T24" fmla="*/ 0 w 16"/>
                  <a:gd name="T25" fmla="*/ 3 h 5"/>
                  <a:gd name="T26" fmla="*/ 1 w 16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2" y="1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6" name="Freeform 458"/>
              <p:cNvSpPr>
                <a:spLocks/>
              </p:cNvSpPr>
              <p:nvPr/>
            </p:nvSpPr>
            <p:spPr bwMode="auto">
              <a:xfrm>
                <a:off x="6650755" y="4168107"/>
                <a:ext cx="8893" cy="4447"/>
              </a:xfrm>
              <a:custGeom>
                <a:avLst/>
                <a:gdLst>
                  <a:gd name="T0" fmla="*/ 0 w 6"/>
                  <a:gd name="T1" fmla="*/ 0 h 3"/>
                  <a:gd name="T2" fmla="*/ 3 w 6"/>
                  <a:gd name="T3" fmla="*/ 0 h 3"/>
                  <a:gd name="T4" fmla="*/ 5 w 6"/>
                  <a:gd name="T5" fmla="*/ 0 h 3"/>
                  <a:gd name="T6" fmla="*/ 6 w 6"/>
                  <a:gd name="T7" fmla="*/ 1 h 3"/>
                  <a:gd name="T8" fmla="*/ 5 w 6"/>
                  <a:gd name="T9" fmla="*/ 1 h 3"/>
                  <a:gd name="T10" fmla="*/ 3 w 6"/>
                  <a:gd name="T11" fmla="*/ 1 h 3"/>
                  <a:gd name="T12" fmla="*/ 2 w 6"/>
                  <a:gd name="T13" fmla="*/ 3 h 3"/>
                  <a:gd name="T14" fmla="*/ 0 w 6"/>
                  <a:gd name="T15" fmla="*/ 1 h 3"/>
                  <a:gd name="T16" fmla="*/ 0 w 6"/>
                  <a:gd name="T17" fmla="*/ 0 h 3"/>
                  <a:gd name="T18" fmla="*/ 0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7" name="Freeform 459"/>
              <p:cNvSpPr>
                <a:spLocks/>
              </p:cNvSpPr>
              <p:nvPr/>
            </p:nvSpPr>
            <p:spPr bwMode="auto">
              <a:xfrm>
                <a:off x="6661130" y="4196269"/>
                <a:ext cx="16305" cy="11858"/>
              </a:xfrm>
              <a:custGeom>
                <a:avLst/>
                <a:gdLst>
                  <a:gd name="T0" fmla="*/ 7 w 11"/>
                  <a:gd name="T1" fmla="*/ 0 h 8"/>
                  <a:gd name="T2" fmla="*/ 11 w 11"/>
                  <a:gd name="T3" fmla="*/ 2 h 8"/>
                  <a:gd name="T4" fmla="*/ 11 w 11"/>
                  <a:gd name="T5" fmla="*/ 4 h 8"/>
                  <a:gd name="T6" fmla="*/ 10 w 11"/>
                  <a:gd name="T7" fmla="*/ 7 h 8"/>
                  <a:gd name="T8" fmla="*/ 10 w 11"/>
                  <a:gd name="T9" fmla="*/ 8 h 8"/>
                  <a:gd name="T10" fmla="*/ 9 w 11"/>
                  <a:gd name="T11" fmla="*/ 8 h 8"/>
                  <a:gd name="T12" fmla="*/ 6 w 11"/>
                  <a:gd name="T13" fmla="*/ 8 h 8"/>
                  <a:gd name="T14" fmla="*/ 2 w 11"/>
                  <a:gd name="T15" fmla="*/ 7 h 8"/>
                  <a:gd name="T16" fmla="*/ 0 w 11"/>
                  <a:gd name="T17" fmla="*/ 7 h 8"/>
                  <a:gd name="T18" fmla="*/ 2 w 11"/>
                  <a:gd name="T19" fmla="*/ 6 h 8"/>
                  <a:gd name="T20" fmla="*/ 4 w 11"/>
                  <a:gd name="T21" fmla="*/ 6 h 8"/>
                  <a:gd name="T22" fmla="*/ 4 w 11"/>
                  <a:gd name="T23" fmla="*/ 3 h 8"/>
                  <a:gd name="T24" fmla="*/ 7 w 11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8" name="Freeform 460"/>
              <p:cNvSpPr>
                <a:spLocks/>
              </p:cNvSpPr>
              <p:nvPr/>
            </p:nvSpPr>
            <p:spPr bwMode="auto">
              <a:xfrm>
                <a:off x="6538108" y="4036192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2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9" name="Freeform 461"/>
              <p:cNvSpPr>
                <a:spLocks/>
              </p:cNvSpPr>
              <p:nvPr/>
            </p:nvSpPr>
            <p:spPr bwMode="auto">
              <a:xfrm>
                <a:off x="6530698" y="4062872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3 w 4"/>
                  <a:gd name="T5" fmla="*/ 2 h 2"/>
                  <a:gd name="T6" fmla="*/ 1 w 4"/>
                  <a:gd name="T7" fmla="*/ 2 h 2"/>
                  <a:gd name="T8" fmla="*/ 0 w 4"/>
                  <a:gd name="T9" fmla="*/ 0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0" name="Freeform 462"/>
              <p:cNvSpPr>
                <a:spLocks/>
              </p:cNvSpPr>
              <p:nvPr/>
            </p:nvSpPr>
            <p:spPr bwMode="auto">
              <a:xfrm>
                <a:off x="6675952" y="4098444"/>
                <a:ext cx="0" cy="5929"/>
              </a:xfrm>
              <a:custGeom>
                <a:avLst/>
                <a:gdLst>
                  <a:gd name="T0" fmla="*/ 0 h 4"/>
                  <a:gd name="T1" fmla="*/ 1 h 4"/>
                  <a:gd name="T2" fmla="*/ 4 h 4"/>
                  <a:gd name="T3" fmla="*/ 4 h 4"/>
                  <a:gd name="T4" fmla="*/ 1 h 4"/>
                  <a:gd name="T5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1" name="Freeform 463"/>
              <p:cNvSpPr>
                <a:spLocks/>
              </p:cNvSpPr>
              <p:nvPr/>
            </p:nvSpPr>
            <p:spPr bwMode="auto">
              <a:xfrm>
                <a:off x="6670024" y="4098444"/>
                <a:ext cx="4447" cy="13340"/>
              </a:xfrm>
              <a:custGeom>
                <a:avLst/>
                <a:gdLst>
                  <a:gd name="T0" fmla="*/ 3 w 3"/>
                  <a:gd name="T1" fmla="*/ 0 h 9"/>
                  <a:gd name="T2" fmla="*/ 3 w 3"/>
                  <a:gd name="T3" fmla="*/ 0 h 9"/>
                  <a:gd name="T4" fmla="*/ 3 w 3"/>
                  <a:gd name="T5" fmla="*/ 5 h 9"/>
                  <a:gd name="T6" fmla="*/ 3 w 3"/>
                  <a:gd name="T7" fmla="*/ 8 h 9"/>
                  <a:gd name="T8" fmla="*/ 0 w 3"/>
                  <a:gd name="T9" fmla="*/ 9 h 9"/>
                  <a:gd name="T10" fmla="*/ 0 w 3"/>
                  <a:gd name="T11" fmla="*/ 8 h 9"/>
                  <a:gd name="T12" fmla="*/ 0 w 3"/>
                  <a:gd name="T13" fmla="*/ 4 h 9"/>
                  <a:gd name="T14" fmla="*/ 1 w 3"/>
                  <a:gd name="T15" fmla="*/ 0 h 9"/>
                  <a:gd name="T16" fmla="*/ 3 w 3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lnTo>
                      <a:pt x="3" y="0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2" name="Freeform 464"/>
              <p:cNvSpPr>
                <a:spLocks/>
              </p:cNvSpPr>
              <p:nvPr/>
            </p:nvSpPr>
            <p:spPr bwMode="auto">
              <a:xfrm>
                <a:off x="7052428" y="4040638"/>
                <a:ext cx="20751" cy="10376"/>
              </a:xfrm>
              <a:custGeom>
                <a:avLst/>
                <a:gdLst>
                  <a:gd name="T0" fmla="*/ 0 w 14"/>
                  <a:gd name="T1" fmla="*/ 0 h 7"/>
                  <a:gd name="T2" fmla="*/ 4 w 14"/>
                  <a:gd name="T3" fmla="*/ 0 h 7"/>
                  <a:gd name="T4" fmla="*/ 7 w 14"/>
                  <a:gd name="T5" fmla="*/ 0 h 7"/>
                  <a:gd name="T6" fmla="*/ 9 w 14"/>
                  <a:gd name="T7" fmla="*/ 1 h 7"/>
                  <a:gd name="T8" fmla="*/ 10 w 14"/>
                  <a:gd name="T9" fmla="*/ 4 h 7"/>
                  <a:gd name="T10" fmla="*/ 13 w 14"/>
                  <a:gd name="T11" fmla="*/ 6 h 7"/>
                  <a:gd name="T12" fmla="*/ 14 w 14"/>
                  <a:gd name="T13" fmla="*/ 7 h 7"/>
                  <a:gd name="T14" fmla="*/ 10 w 14"/>
                  <a:gd name="T15" fmla="*/ 7 h 7"/>
                  <a:gd name="T16" fmla="*/ 10 w 14"/>
                  <a:gd name="T17" fmla="*/ 7 h 7"/>
                  <a:gd name="T18" fmla="*/ 9 w 14"/>
                  <a:gd name="T19" fmla="*/ 7 h 7"/>
                  <a:gd name="T20" fmla="*/ 7 w 14"/>
                  <a:gd name="T21" fmla="*/ 7 h 7"/>
                  <a:gd name="T22" fmla="*/ 7 w 14"/>
                  <a:gd name="T23" fmla="*/ 4 h 7"/>
                  <a:gd name="T24" fmla="*/ 4 w 14"/>
                  <a:gd name="T25" fmla="*/ 1 h 7"/>
                  <a:gd name="T26" fmla="*/ 3 w 14"/>
                  <a:gd name="T27" fmla="*/ 1 h 7"/>
                  <a:gd name="T28" fmla="*/ 3 w 14"/>
                  <a:gd name="T29" fmla="*/ 3 h 7"/>
                  <a:gd name="T30" fmla="*/ 2 w 14"/>
                  <a:gd name="T31" fmla="*/ 1 h 7"/>
                  <a:gd name="T32" fmla="*/ 0 w 14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0" y="4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3" name="Freeform 465"/>
              <p:cNvSpPr>
                <a:spLocks/>
              </p:cNvSpPr>
              <p:nvPr/>
            </p:nvSpPr>
            <p:spPr bwMode="auto">
              <a:xfrm>
                <a:off x="6655202" y="4205162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4" name="Freeform 466"/>
              <p:cNvSpPr>
                <a:spLocks/>
              </p:cNvSpPr>
              <p:nvPr/>
            </p:nvSpPr>
            <p:spPr bwMode="auto">
              <a:xfrm>
                <a:off x="6661130" y="4175518"/>
                <a:ext cx="4447" cy="0"/>
              </a:xfrm>
              <a:custGeom>
                <a:avLst/>
                <a:gdLst>
                  <a:gd name="T0" fmla="*/ 3 w 3"/>
                  <a:gd name="T1" fmla="*/ 3 w 3"/>
                  <a:gd name="T2" fmla="*/ 2 w 3"/>
                  <a:gd name="T3" fmla="*/ 0 w 3"/>
                  <a:gd name="T4" fmla="*/ 3 w 3"/>
                  <a:gd name="T5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5" name="Freeform 467"/>
              <p:cNvSpPr>
                <a:spLocks/>
              </p:cNvSpPr>
              <p:nvPr/>
            </p:nvSpPr>
            <p:spPr bwMode="auto">
              <a:xfrm>
                <a:off x="6532179" y="3936885"/>
                <a:ext cx="195649" cy="174898"/>
              </a:xfrm>
              <a:custGeom>
                <a:avLst/>
                <a:gdLst>
                  <a:gd name="T0" fmla="*/ 105 w 132"/>
                  <a:gd name="T1" fmla="*/ 1 h 118"/>
                  <a:gd name="T2" fmla="*/ 114 w 132"/>
                  <a:gd name="T3" fmla="*/ 2 h 118"/>
                  <a:gd name="T4" fmla="*/ 114 w 132"/>
                  <a:gd name="T5" fmla="*/ 7 h 118"/>
                  <a:gd name="T6" fmla="*/ 109 w 132"/>
                  <a:gd name="T7" fmla="*/ 11 h 118"/>
                  <a:gd name="T8" fmla="*/ 112 w 132"/>
                  <a:gd name="T9" fmla="*/ 16 h 118"/>
                  <a:gd name="T10" fmla="*/ 119 w 132"/>
                  <a:gd name="T11" fmla="*/ 27 h 118"/>
                  <a:gd name="T12" fmla="*/ 115 w 132"/>
                  <a:gd name="T13" fmla="*/ 34 h 118"/>
                  <a:gd name="T14" fmla="*/ 125 w 132"/>
                  <a:gd name="T15" fmla="*/ 44 h 118"/>
                  <a:gd name="T16" fmla="*/ 132 w 132"/>
                  <a:gd name="T17" fmla="*/ 48 h 118"/>
                  <a:gd name="T18" fmla="*/ 126 w 132"/>
                  <a:gd name="T19" fmla="*/ 52 h 118"/>
                  <a:gd name="T20" fmla="*/ 118 w 132"/>
                  <a:gd name="T21" fmla="*/ 52 h 118"/>
                  <a:gd name="T22" fmla="*/ 114 w 132"/>
                  <a:gd name="T23" fmla="*/ 56 h 118"/>
                  <a:gd name="T24" fmla="*/ 107 w 132"/>
                  <a:gd name="T25" fmla="*/ 71 h 118"/>
                  <a:gd name="T26" fmla="*/ 104 w 132"/>
                  <a:gd name="T27" fmla="*/ 77 h 118"/>
                  <a:gd name="T28" fmla="*/ 100 w 132"/>
                  <a:gd name="T29" fmla="*/ 83 h 118"/>
                  <a:gd name="T30" fmla="*/ 96 w 132"/>
                  <a:gd name="T31" fmla="*/ 87 h 118"/>
                  <a:gd name="T32" fmla="*/ 98 w 132"/>
                  <a:gd name="T33" fmla="*/ 91 h 118"/>
                  <a:gd name="T34" fmla="*/ 100 w 132"/>
                  <a:gd name="T35" fmla="*/ 95 h 118"/>
                  <a:gd name="T36" fmla="*/ 96 w 132"/>
                  <a:gd name="T37" fmla="*/ 96 h 118"/>
                  <a:gd name="T38" fmla="*/ 94 w 132"/>
                  <a:gd name="T39" fmla="*/ 103 h 118"/>
                  <a:gd name="T40" fmla="*/ 90 w 132"/>
                  <a:gd name="T41" fmla="*/ 112 h 118"/>
                  <a:gd name="T42" fmla="*/ 75 w 132"/>
                  <a:gd name="T43" fmla="*/ 118 h 118"/>
                  <a:gd name="T44" fmla="*/ 72 w 132"/>
                  <a:gd name="T45" fmla="*/ 110 h 118"/>
                  <a:gd name="T46" fmla="*/ 67 w 132"/>
                  <a:gd name="T47" fmla="*/ 109 h 118"/>
                  <a:gd name="T48" fmla="*/ 62 w 132"/>
                  <a:gd name="T49" fmla="*/ 110 h 118"/>
                  <a:gd name="T50" fmla="*/ 58 w 132"/>
                  <a:gd name="T51" fmla="*/ 106 h 118"/>
                  <a:gd name="T52" fmla="*/ 50 w 132"/>
                  <a:gd name="T53" fmla="*/ 107 h 118"/>
                  <a:gd name="T54" fmla="*/ 44 w 132"/>
                  <a:gd name="T55" fmla="*/ 109 h 118"/>
                  <a:gd name="T56" fmla="*/ 39 w 132"/>
                  <a:gd name="T57" fmla="*/ 106 h 118"/>
                  <a:gd name="T58" fmla="*/ 38 w 132"/>
                  <a:gd name="T59" fmla="*/ 99 h 118"/>
                  <a:gd name="T60" fmla="*/ 31 w 132"/>
                  <a:gd name="T61" fmla="*/ 103 h 118"/>
                  <a:gd name="T62" fmla="*/ 22 w 132"/>
                  <a:gd name="T63" fmla="*/ 102 h 118"/>
                  <a:gd name="T64" fmla="*/ 17 w 132"/>
                  <a:gd name="T65" fmla="*/ 96 h 118"/>
                  <a:gd name="T66" fmla="*/ 15 w 132"/>
                  <a:gd name="T67" fmla="*/ 85 h 118"/>
                  <a:gd name="T68" fmla="*/ 11 w 132"/>
                  <a:gd name="T69" fmla="*/ 74 h 118"/>
                  <a:gd name="T70" fmla="*/ 7 w 132"/>
                  <a:gd name="T71" fmla="*/ 70 h 118"/>
                  <a:gd name="T72" fmla="*/ 20 w 132"/>
                  <a:gd name="T73" fmla="*/ 66 h 118"/>
                  <a:gd name="T74" fmla="*/ 9 w 132"/>
                  <a:gd name="T75" fmla="*/ 67 h 118"/>
                  <a:gd name="T76" fmla="*/ 6 w 132"/>
                  <a:gd name="T77" fmla="*/ 65 h 118"/>
                  <a:gd name="T78" fmla="*/ 2 w 132"/>
                  <a:gd name="T79" fmla="*/ 51 h 118"/>
                  <a:gd name="T80" fmla="*/ 4 w 132"/>
                  <a:gd name="T81" fmla="*/ 42 h 118"/>
                  <a:gd name="T82" fmla="*/ 13 w 132"/>
                  <a:gd name="T83" fmla="*/ 40 h 118"/>
                  <a:gd name="T84" fmla="*/ 22 w 132"/>
                  <a:gd name="T85" fmla="*/ 49 h 118"/>
                  <a:gd name="T86" fmla="*/ 32 w 132"/>
                  <a:gd name="T87" fmla="*/ 47 h 118"/>
                  <a:gd name="T88" fmla="*/ 50 w 132"/>
                  <a:gd name="T89" fmla="*/ 42 h 118"/>
                  <a:gd name="T90" fmla="*/ 64 w 132"/>
                  <a:gd name="T91" fmla="*/ 45 h 118"/>
                  <a:gd name="T92" fmla="*/ 80 w 132"/>
                  <a:gd name="T93" fmla="*/ 31 h 118"/>
                  <a:gd name="T94" fmla="*/ 90 w 132"/>
                  <a:gd name="T95" fmla="*/ 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2" h="118">
                    <a:moveTo>
                      <a:pt x="93" y="0"/>
                    </a:moveTo>
                    <a:lnTo>
                      <a:pt x="96" y="1"/>
                    </a:lnTo>
                    <a:lnTo>
                      <a:pt x="100" y="1"/>
                    </a:lnTo>
                    <a:lnTo>
                      <a:pt x="105" y="1"/>
                    </a:lnTo>
                    <a:lnTo>
                      <a:pt x="107" y="1"/>
                    </a:lnTo>
                    <a:lnTo>
                      <a:pt x="111" y="1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2" y="4"/>
                    </a:lnTo>
                    <a:lnTo>
                      <a:pt x="112" y="5"/>
                    </a:lnTo>
                    <a:lnTo>
                      <a:pt x="111" y="7"/>
                    </a:lnTo>
                    <a:lnTo>
                      <a:pt x="114" y="7"/>
                    </a:lnTo>
                    <a:lnTo>
                      <a:pt x="116" y="11"/>
                    </a:lnTo>
                    <a:lnTo>
                      <a:pt x="114" y="11"/>
                    </a:lnTo>
                    <a:lnTo>
                      <a:pt x="111" y="11"/>
                    </a:lnTo>
                    <a:lnTo>
                      <a:pt x="109" y="11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1" y="18"/>
                    </a:lnTo>
                    <a:lnTo>
                      <a:pt x="114" y="20"/>
                    </a:lnTo>
                    <a:lnTo>
                      <a:pt x="114" y="23"/>
                    </a:lnTo>
                    <a:lnTo>
                      <a:pt x="119" y="27"/>
                    </a:lnTo>
                    <a:lnTo>
                      <a:pt x="120" y="29"/>
                    </a:lnTo>
                    <a:lnTo>
                      <a:pt x="119" y="31"/>
                    </a:lnTo>
                    <a:lnTo>
                      <a:pt x="116" y="33"/>
                    </a:lnTo>
                    <a:lnTo>
                      <a:pt x="115" y="34"/>
                    </a:lnTo>
                    <a:lnTo>
                      <a:pt x="116" y="34"/>
                    </a:lnTo>
                    <a:lnTo>
                      <a:pt x="116" y="37"/>
                    </a:lnTo>
                    <a:lnTo>
                      <a:pt x="119" y="38"/>
                    </a:lnTo>
                    <a:lnTo>
                      <a:pt x="125" y="44"/>
                    </a:lnTo>
                    <a:lnTo>
                      <a:pt x="126" y="44"/>
                    </a:lnTo>
                    <a:lnTo>
                      <a:pt x="129" y="47"/>
                    </a:lnTo>
                    <a:lnTo>
                      <a:pt x="129" y="48"/>
                    </a:lnTo>
                    <a:lnTo>
                      <a:pt x="132" y="48"/>
                    </a:lnTo>
                    <a:lnTo>
                      <a:pt x="130" y="51"/>
                    </a:lnTo>
                    <a:lnTo>
                      <a:pt x="129" y="51"/>
                    </a:lnTo>
                    <a:lnTo>
                      <a:pt x="127" y="51"/>
                    </a:lnTo>
                    <a:lnTo>
                      <a:pt x="126" y="52"/>
                    </a:lnTo>
                    <a:lnTo>
                      <a:pt x="122" y="52"/>
                    </a:lnTo>
                    <a:lnTo>
                      <a:pt x="118" y="47"/>
                    </a:lnTo>
                    <a:lnTo>
                      <a:pt x="119" y="51"/>
                    </a:lnTo>
                    <a:lnTo>
                      <a:pt x="118" y="52"/>
                    </a:lnTo>
                    <a:lnTo>
                      <a:pt x="116" y="51"/>
                    </a:lnTo>
                    <a:lnTo>
                      <a:pt x="114" y="54"/>
                    </a:lnTo>
                    <a:lnTo>
                      <a:pt x="114" y="55"/>
                    </a:lnTo>
                    <a:lnTo>
                      <a:pt x="114" y="56"/>
                    </a:lnTo>
                    <a:lnTo>
                      <a:pt x="112" y="62"/>
                    </a:lnTo>
                    <a:lnTo>
                      <a:pt x="111" y="63"/>
                    </a:lnTo>
                    <a:lnTo>
                      <a:pt x="111" y="69"/>
                    </a:lnTo>
                    <a:lnTo>
                      <a:pt x="107" y="71"/>
                    </a:lnTo>
                    <a:lnTo>
                      <a:pt x="108" y="74"/>
                    </a:lnTo>
                    <a:lnTo>
                      <a:pt x="107" y="77"/>
                    </a:lnTo>
                    <a:lnTo>
                      <a:pt x="104" y="78"/>
                    </a:lnTo>
                    <a:lnTo>
                      <a:pt x="104" y="77"/>
                    </a:lnTo>
                    <a:lnTo>
                      <a:pt x="103" y="76"/>
                    </a:lnTo>
                    <a:lnTo>
                      <a:pt x="103" y="77"/>
                    </a:lnTo>
                    <a:lnTo>
                      <a:pt x="103" y="80"/>
                    </a:lnTo>
                    <a:lnTo>
                      <a:pt x="100" y="83"/>
                    </a:lnTo>
                    <a:lnTo>
                      <a:pt x="100" y="85"/>
                    </a:lnTo>
                    <a:lnTo>
                      <a:pt x="97" y="87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6" y="88"/>
                    </a:lnTo>
                    <a:lnTo>
                      <a:pt x="98" y="88"/>
                    </a:lnTo>
                    <a:lnTo>
                      <a:pt x="98" y="89"/>
                    </a:lnTo>
                    <a:lnTo>
                      <a:pt x="98" y="91"/>
                    </a:lnTo>
                    <a:lnTo>
                      <a:pt x="97" y="92"/>
                    </a:lnTo>
                    <a:lnTo>
                      <a:pt x="98" y="94"/>
                    </a:lnTo>
                    <a:lnTo>
                      <a:pt x="100" y="92"/>
                    </a:lnTo>
                    <a:lnTo>
                      <a:pt x="100" y="95"/>
                    </a:lnTo>
                    <a:lnTo>
                      <a:pt x="98" y="96"/>
                    </a:lnTo>
                    <a:lnTo>
                      <a:pt x="97" y="96"/>
                    </a:lnTo>
                    <a:lnTo>
                      <a:pt x="96" y="95"/>
                    </a:lnTo>
                    <a:lnTo>
                      <a:pt x="96" y="96"/>
                    </a:lnTo>
                    <a:lnTo>
                      <a:pt x="97" y="98"/>
                    </a:lnTo>
                    <a:lnTo>
                      <a:pt x="98" y="99"/>
                    </a:lnTo>
                    <a:lnTo>
                      <a:pt x="96" y="103"/>
                    </a:lnTo>
                    <a:lnTo>
                      <a:pt x="94" y="103"/>
                    </a:lnTo>
                    <a:lnTo>
                      <a:pt x="94" y="102"/>
                    </a:lnTo>
                    <a:lnTo>
                      <a:pt x="93" y="105"/>
                    </a:lnTo>
                    <a:lnTo>
                      <a:pt x="93" y="107"/>
                    </a:lnTo>
                    <a:lnTo>
                      <a:pt x="90" y="112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6" y="118"/>
                    </a:lnTo>
                    <a:lnTo>
                      <a:pt x="75" y="118"/>
                    </a:lnTo>
                    <a:lnTo>
                      <a:pt x="74" y="116"/>
                    </a:lnTo>
                    <a:lnTo>
                      <a:pt x="74" y="113"/>
                    </a:lnTo>
                    <a:lnTo>
                      <a:pt x="72" y="112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69" y="109"/>
                    </a:lnTo>
                    <a:lnTo>
                      <a:pt x="68" y="109"/>
                    </a:lnTo>
                    <a:lnTo>
                      <a:pt x="67" y="109"/>
                    </a:lnTo>
                    <a:lnTo>
                      <a:pt x="65" y="107"/>
                    </a:lnTo>
                    <a:lnTo>
                      <a:pt x="64" y="109"/>
                    </a:lnTo>
                    <a:lnTo>
                      <a:pt x="65" y="110"/>
                    </a:lnTo>
                    <a:lnTo>
                      <a:pt x="62" y="110"/>
                    </a:lnTo>
                    <a:lnTo>
                      <a:pt x="61" y="109"/>
                    </a:lnTo>
                    <a:lnTo>
                      <a:pt x="61" y="106"/>
                    </a:lnTo>
                    <a:lnTo>
                      <a:pt x="60" y="105"/>
                    </a:lnTo>
                    <a:lnTo>
                      <a:pt x="58" y="106"/>
                    </a:lnTo>
                    <a:lnTo>
                      <a:pt x="57" y="105"/>
                    </a:lnTo>
                    <a:lnTo>
                      <a:pt x="54" y="105"/>
                    </a:lnTo>
                    <a:lnTo>
                      <a:pt x="53" y="107"/>
                    </a:lnTo>
                    <a:lnTo>
                      <a:pt x="50" y="107"/>
                    </a:lnTo>
                    <a:lnTo>
                      <a:pt x="49" y="109"/>
                    </a:lnTo>
                    <a:lnTo>
                      <a:pt x="47" y="109"/>
                    </a:lnTo>
                    <a:lnTo>
                      <a:pt x="46" y="107"/>
                    </a:lnTo>
                    <a:lnTo>
                      <a:pt x="44" y="109"/>
                    </a:lnTo>
                    <a:lnTo>
                      <a:pt x="42" y="112"/>
                    </a:lnTo>
                    <a:lnTo>
                      <a:pt x="39" y="112"/>
                    </a:lnTo>
                    <a:lnTo>
                      <a:pt x="39" y="110"/>
                    </a:lnTo>
                    <a:lnTo>
                      <a:pt x="39" y="106"/>
                    </a:lnTo>
                    <a:lnTo>
                      <a:pt x="38" y="102"/>
                    </a:lnTo>
                    <a:lnTo>
                      <a:pt x="39" y="101"/>
                    </a:lnTo>
                    <a:lnTo>
                      <a:pt x="38" y="98"/>
                    </a:lnTo>
                    <a:lnTo>
                      <a:pt x="38" y="99"/>
                    </a:lnTo>
                    <a:lnTo>
                      <a:pt x="36" y="102"/>
                    </a:lnTo>
                    <a:lnTo>
                      <a:pt x="35" y="103"/>
                    </a:lnTo>
                    <a:lnTo>
                      <a:pt x="33" y="102"/>
                    </a:lnTo>
                    <a:lnTo>
                      <a:pt x="31" y="103"/>
                    </a:lnTo>
                    <a:lnTo>
                      <a:pt x="28" y="105"/>
                    </a:lnTo>
                    <a:lnTo>
                      <a:pt x="27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20" y="103"/>
                    </a:lnTo>
                    <a:lnTo>
                      <a:pt x="18" y="103"/>
                    </a:lnTo>
                    <a:lnTo>
                      <a:pt x="17" y="99"/>
                    </a:lnTo>
                    <a:lnTo>
                      <a:pt x="17" y="96"/>
                    </a:lnTo>
                    <a:lnTo>
                      <a:pt x="17" y="91"/>
                    </a:lnTo>
                    <a:lnTo>
                      <a:pt x="14" y="89"/>
                    </a:lnTo>
                    <a:lnTo>
                      <a:pt x="14" y="87"/>
                    </a:lnTo>
                    <a:lnTo>
                      <a:pt x="15" y="85"/>
                    </a:lnTo>
                    <a:lnTo>
                      <a:pt x="17" y="83"/>
                    </a:lnTo>
                    <a:lnTo>
                      <a:pt x="17" y="81"/>
                    </a:lnTo>
                    <a:lnTo>
                      <a:pt x="15" y="78"/>
                    </a:lnTo>
                    <a:lnTo>
                      <a:pt x="11" y="74"/>
                    </a:lnTo>
                    <a:lnTo>
                      <a:pt x="9" y="73"/>
                    </a:lnTo>
                    <a:lnTo>
                      <a:pt x="4" y="71"/>
                    </a:lnTo>
                    <a:lnTo>
                      <a:pt x="4" y="71"/>
                    </a:lnTo>
                    <a:lnTo>
                      <a:pt x="7" y="70"/>
                    </a:lnTo>
                    <a:lnTo>
                      <a:pt x="10" y="69"/>
                    </a:lnTo>
                    <a:lnTo>
                      <a:pt x="14" y="67"/>
                    </a:lnTo>
                    <a:lnTo>
                      <a:pt x="17" y="65"/>
                    </a:lnTo>
                    <a:lnTo>
                      <a:pt x="20" y="66"/>
                    </a:lnTo>
                    <a:lnTo>
                      <a:pt x="17" y="65"/>
                    </a:lnTo>
                    <a:lnTo>
                      <a:pt x="14" y="67"/>
                    </a:lnTo>
                    <a:lnTo>
                      <a:pt x="10" y="67"/>
                    </a:lnTo>
                    <a:lnTo>
                      <a:pt x="9" y="67"/>
                    </a:lnTo>
                    <a:lnTo>
                      <a:pt x="6" y="67"/>
                    </a:lnTo>
                    <a:lnTo>
                      <a:pt x="3" y="65"/>
                    </a:lnTo>
                    <a:lnTo>
                      <a:pt x="4" y="63"/>
                    </a:lnTo>
                    <a:lnTo>
                      <a:pt x="6" y="65"/>
                    </a:lnTo>
                    <a:lnTo>
                      <a:pt x="4" y="62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" y="48"/>
                    </a:lnTo>
                    <a:lnTo>
                      <a:pt x="2" y="45"/>
                    </a:lnTo>
                    <a:lnTo>
                      <a:pt x="4" y="42"/>
                    </a:lnTo>
                    <a:lnTo>
                      <a:pt x="7" y="38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18" y="44"/>
                    </a:lnTo>
                    <a:lnTo>
                      <a:pt x="21" y="47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8" y="48"/>
                    </a:lnTo>
                    <a:lnTo>
                      <a:pt x="28" y="47"/>
                    </a:lnTo>
                    <a:lnTo>
                      <a:pt x="32" y="47"/>
                    </a:lnTo>
                    <a:lnTo>
                      <a:pt x="33" y="47"/>
                    </a:lnTo>
                    <a:lnTo>
                      <a:pt x="40" y="47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57" y="41"/>
                    </a:lnTo>
                    <a:lnTo>
                      <a:pt x="60" y="44"/>
                    </a:lnTo>
                    <a:lnTo>
                      <a:pt x="61" y="45"/>
                    </a:lnTo>
                    <a:lnTo>
                      <a:pt x="64" y="45"/>
                    </a:lnTo>
                    <a:lnTo>
                      <a:pt x="69" y="42"/>
                    </a:lnTo>
                    <a:lnTo>
                      <a:pt x="76" y="41"/>
                    </a:lnTo>
                    <a:lnTo>
                      <a:pt x="75" y="38"/>
                    </a:lnTo>
                    <a:lnTo>
                      <a:pt x="80" y="31"/>
                    </a:lnTo>
                    <a:lnTo>
                      <a:pt x="83" y="26"/>
                    </a:lnTo>
                    <a:lnTo>
                      <a:pt x="86" y="19"/>
                    </a:lnTo>
                    <a:lnTo>
                      <a:pt x="90" y="9"/>
                    </a:lnTo>
                    <a:lnTo>
                      <a:pt x="90" y="7"/>
                    </a:lnTo>
                    <a:lnTo>
                      <a:pt x="91" y="5"/>
                    </a:lnTo>
                    <a:lnTo>
                      <a:pt x="90" y="4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6" name="Freeform 468"/>
              <p:cNvSpPr>
                <a:spLocks/>
              </p:cNvSpPr>
              <p:nvPr/>
            </p:nvSpPr>
            <p:spPr bwMode="auto">
              <a:xfrm>
                <a:off x="6637415" y="4191822"/>
                <a:ext cx="22233" cy="14822"/>
              </a:xfrm>
              <a:custGeom>
                <a:avLst/>
                <a:gdLst>
                  <a:gd name="T0" fmla="*/ 9 w 15"/>
                  <a:gd name="T1" fmla="*/ 0 h 10"/>
                  <a:gd name="T2" fmla="*/ 12 w 15"/>
                  <a:gd name="T3" fmla="*/ 0 h 10"/>
                  <a:gd name="T4" fmla="*/ 15 w 15"/>
                  <a:gd name="T5" fmla="*/ 5 h 10"/>
                  <a:gd name="T6" fmla="*/ 15 w 15"/>
                  <a:gd name="T7" fmla="*/ 6 h 10"/>
                  <a:gd name="T8" fmla="*/ 12 w 15"/>
                  <a:gd name="T9" fmla="*/ 6 h 10"/>
                  <a:gd name="T10" fmla="*/ 12 w 15"/>
                  <a:gd name="T11" fmla="*/ 6 h 10"/>
                  <a:gd name="T12" fmla="*/ 9 w 15"/>
                  <a:gd name="T13" fmla="*/ 9 h 10"/>
                  <a:gd name="T14" fmla="*/ 8 w 15"/>
                  <a:gd name="T15" fmla="*/ 10 h 10"/>
                  <a:gd name="T16" fmla="*/ 8 w 15"/>
                  <a:gd name="T17" fmla="*/ 9 h 10"/>
                  <a:gd name="T18" fmla="*/ 4 w 15"/>
                  <a:gd name="T19" fmla="*/ 6 h 10"/>
                  <a:gd name="T20" fmla="*/ 1 w 15"/>
                  <a:gd name="T21" fmla="*/ 5 h 10"/>
                  <a:gd name="T22" fmla="*/ 0 w 15"/>
                  <a:gd name="T23" fmla="*/ 3 h 10"/>
                  <a:gd name="T24" fmla="*/ 0 w 15"/>
                  <a:gd name="T25" fmla="*/ 2 h 10"/>
                  <a:gd name="T26" fmla="*/ 3 w 15"/>
                  <a:gd name="T27" fmla="*/ 0 h 10"/>
                  <a:gd name="T28" fmla="*/ 5 w 15"/>
                  <a:gd name="T29" fmla="*/ 2 h 10"/>
                  <a:gd name="T30" fmla="*/ 9 w 15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0">
                    <a:moveTo>
                      <a:pt x="9" y="0"/>
                    </a:moveTo>
                    <a:lnTo>
                      <a:pt x="12" y="0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7" name="Freeform 469"/>
              <p:cNvSpPr>
                <a:spLocks/>
              </p:cNvSpPr>
              <p:nvPr/>
            </p:nvSpPr>
            <p:spPr bwMode="auto">
              <a:xfrm>
                <a:off x="6541073" y="4045085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1 h 4"/>
                  <a:gd name="T4" fmla="*/ 4 w 5"/>
                  <a:gd name="T5" fmla="*/ 3 h 4"/>
                  <a:gd name="T6" fmla="*/ 5 w 5"/>
                  <a:gd name="T7" fmla="*/ 3 h 4"/>
                  <a:gd name="T8" fmla="*/ 5 w 5"/>
                  <a:gd name="T9" fmla="*/ 4 h 4"/>
                  <a:gd name="T10" fmla="*/ 3 w 5"/>
                  <a:gd name="T11" fmla="*/ 4 h 4"/>
                  <a:gd name="T12" fmla="*/ 1 w 5"/>
                  <a:gd name="T13" fmla="*/ 4 h 4"/>
                  <a:gd name="T14" fmla="*/ 0 w 5"/>
                  <a:gd name="T15" fmla="*/ 1 h 4"/>
                  <a:gd name="T16" fmla="*/ 0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8" name="Freeform 470"/>
              <p:cNvSpPr>
                <a:spLocks/>
              </p:cNvSpPr>
              <p:nvPr/>
            </p:nvSpPr>
            <p:spPr bwMode="auto">
              <a:xfrm>
                <a:off x="7046500" y="4059907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9" name="Freeform 471"/>
              <p:cNvSpPr>
                <a:spLocks/>
              </p:cNvSpPr>
              <p:nvPr/>
            </p:nvSpPr>
            <p:spPr bwMode="auto">
              <a:xfrm>
                <a:off x="6962014" y="417848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0" name="Freeform 472"/>
              <p:cNvSpPr>
                <a:spLocks/>
              </p:cNvSpPr>
              <p:nvPr/>
            </p:nvSpPr>
            <p:spPr bwMode="auto">
              <a:xfrm>
                <a:off x="6962014" y="4046567"/>
                <a:ext cx="7411" cy="8893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0 h 6"/>
                  <a:gd name="T4" fmla="*/ 5 w 5"/>
                  <a:gd name="T5" fmla="*/ 6 h 6"/>
                  <a:gd name="T6" fmla="*/ 3 w 5"/>
                  <a:gd name="T7" fmla="*/ 6 h 6"/>
                  <a:gd name="T8" fmla="*/ 0 w 5"/>
                  <a:gd name="T9" fmla="*/ 6 h 6"/>
                  <a:gd name="T10" fmla="*/ 0 w 5"/>
                  <a:gd name="T11" fmla="*/ 2 h 6"/>
                  <a:gd name="T12" fmla="*/ 3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5" y="0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1" name="Freeform 473"/>
              <p:cNvSpPr>
                <a:spLocks/>
              </p:cNvSpPr>
              <p:nvPr/>
            </p:nvSpPr>
            <p:spPr bwMode="auto">
              <a:xfrm>
                <a:off x="7040571" y="404656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2" name="Freeform 474"/>
              <p:cNvSpPr>
                <a:spLocks/>
              </p:cNvSpPr>
              <p:nvPr/>
            </p:nvSpPr>
            <p:spPr bwMode="auto">
              <a:xfrm>
                <a:off x="6960533" y="4191822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4 w 4"/>
                  <a:gd name="T5" fmla="*/ 0 h 3"/>
                  <a:gd name="T6" fmla="*/ 3 w 4"/>
                  <a:gd name="T7" fmla="*/ 2 h 3"/>
                  <a:gd name="T8" fmla="*/ 0 w 4"/>
                  <a:gd name="T9" fmla="*/ 3 h 3"/>
                  <a:gd name="T10" fmla="*/ 1 w 4"/>
                  <a:gd name="T11" fmla="*/ 2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3" name="Freeform 475"/>
              <p:cNvSpPr>
                <a:spLocks/>
              </p:cNvSpPr>
              <p:nvPr/>
            </p:nvSpPr>
            <p:spPr bwMode="auto">
              <a:xfrm>
                <a:off x="6954604" y="4028781"/>
                <a:ext cx="20751" cy="7411"/>
              </a:xfrm>
              <a:custGeom>
                <a:avLst/>
                <a:gdLst>
                  <a:gd name="T0" fmla="*/ 7 w 14"/>
                  <a:gd name="T1" fmla="*/ 0 h 5"/>
                  <a:gd name="T2" fmla="*/ 11 w 14"/>
                  <a:gd name="T3" fmla="*/ 0 h 5"/>
                  <a:gd name="T4" fmla="*/ 14 w 14"/>
                  <a:gd name="T5" fmla="*/ 3 h 5"/>
                  <a:gd name="T6" fmla="*/ 14 w 14"/>
                  <a:gd name="T7" fmla="*/ 4 h 5"/>
                  <a:gd name="T8" fmla="*/ 12 w 14"/>
                  <a:gd name="T9" fmla="*/ 5 h 5"/>
                  <a:gd name="T10" fmla="*/ 11 w 14"/>
                  <a:gd name="T11" fmla="*/ 4 h 5"/>
                  <a:gd name="T12" fmla="*/ 7 w 14"/>
                  <a:gd name="T13" fmla="*/ 3 h 5"/>
                  <a:gd name="T14" fmla="*/ 5 w 14"/>
                  <a:gd name="T15" fmla="*/ 3 h 5"/>
                  <a:gd name="T16" fmla="*/ 7 w 14"/>
                  <a:gd name="T17" fmla="*/ 3 h 5"/>
                  <a:gd name="T18" fmla="*/ 8 w 14"/>
                  <a:gd name="T19" fmla="*/ 4 h 5"/>
                  <a:gd name="T20" fmla="*/ 8 w 14"/>
                  <a:gd name="T21" fmla="*/ 5 h 5"/>
                  <a:gd name="T22" fmla="*/ 7 w 14"/>
                  <a:gd name="T23" fmla="*/ 5 h 5"/>
                  <a:gd name="T24" fmla="*/ 4 w 14"/>
                  <a:gd name="T25" fmla="*/ 4 h 5"/>
                  <a:gd name="T26" fmla="*/ 0 w 14"/>
                  <a:gd name="T27" fmla="*/ 4 h 5"/>
                  <a:gd name="T28" fmla="*/ 1 w 14"/>
                  <a:gd name="T29" fmla="*/ 3 h 5"/>
                  <a:gd name="T30" fmla="*/ 1 w 14"/>
                  <a:gd name="T31" fmla="*/ 3 h 5"/>
                  <a:gd name="T32" fmla="*/ 1 w 14"/>
                  <a:gd name="T33" fmla="*/ 1 h 5"/>
                  <a:gd name="T34" fmla="*/ 4 w 14"/>
                  <a:gd name="T35" fmla="*/ 1 h 5"/>
                  <a:gd name="T36" fmla="*/ 7 w 14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5">
                    <a:moveTo>
                      <a:pt x="7" y="0"/>
                    </a:moveTo>
                    <a:lnTo>
                      <a:pt x="11" y="0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4" name="Freeform 476"/>
              <p:cNvSpPr>
                <a:spLocks/>
              </p:cNvSpPr>
              <p:nvPr/>
            </p:nvSpPr>
            <p:spPr bwMode="auto">
              <a:xfrm>
                <a:off x="6932371" y="4025816"/>
                <a:ext cx="7411" cy="7411"/>
              </a:xfrm>
              <a:custGeom>
                <a:avLst/>
                <a:gdLst>
                  <a:gd name="T0" fmla="*/ 0 w 5"/>
                  <a:gd name="T1" fmla="*/ 0 h 5"/>
                  <a:gd name="T2" fmla="*/ 4 w 5"/>
                  <a:gd name="T3" fmla="*/ 3 h 5"/>
                  <a:gd name="T4" fmla="*/ 5 w 5"/>
                  <a:gd name="T5" fmla="*/ 5 h 5"/>
                  <a:gd name="T6" fmla="*/ 1 w 5"/>
                  <a:gd name="T7" fmla="*/ 3 h 5"/>
                  <a:gd name="T8" fmla="*/ 0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4" y="3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5" name="Freeform 477"/>
              <p:cNvSpPr>
                <a:spLocks/>
              </p:cNvSpPr>
              <p:nvPr/>
            </p:nvSpPr>
            <p:spPr bwMode="auto">
              <a:xfrm>
                <a:off x="6895316" y="3982833"/>
                <a:ext cx="31126" cy="68181"/>
              </a:xfrm>
              <a:custGeom>
                <a:avLst/>
                <a:gdLst>
                  <a:gd name="T0" fmla="*/ 10 w 21"/>
                  <a:gd name="T1" fmla="*/ 0 h 46"/>
                  <a:gd name="T2" fmla="*/ 8 w 21"/>
                  <a:gd name="T3" fmla="*/ 3 h 46"/>
                  <a:gd name="T4" fmla="*/ 7 w 21"/>
                  <a:gd name="T5" fmla="*/ 5 h 46"/>
                  <a:gd name="T6" fmla="*/ 7 w 21"/>
                  <a:gd name="T7" fmla="*/ 6 h 46"/>
                  <a:gd name="T8" fmla="*/ 10 w 21"/>
                  <a:gd name="T9" fmla="*/ 7 h 46"/>
                  <a:gd name="T10" fmla="*/ 10 w 21"/>
                  <a:gd name="T11" fmla="*/ 11 h 46"/>
                  <a:gd name="T12" fmla="*/ 8 w 21"/>
                  <a:gd name="T13" fmla="*/ 14 h 46"/>
                  <a:gd name="T14" fmla="*/ 7 w 21"/>
                  <a:gd name="T15" fmla="*/ 14 h 46"/>
                  <a:gd name="T16" fmla="*/ 4 w 21"/>
                  <a:gd name="T17" fmla="*/ 17 h 46"/>
                  <a:gd name="T18" fmla="*/ 5 w 21"/>
                  <a:gd name="T19" fmla="*/ 18 h 46"/>
                  <a:gd name="T20" fmla="*/ 7 w 21"/>
                  <a:gd name="T21" fmla="*/ 18 h 46"/>
                  <a:gd name="T22" fmla="*/ 8 w 21"/>
                  <a:gd name="T23" fmla="*/ 17 h 46"/>
                  <a:gd name="T24" fmla="*/ 10 w 21"/>
                  <a:gd name="T25" fmla="*/ 16 h 46"/>
                  <a:gd name="T26" fmla="*/ 11 w 21"/>
                  <a:gd name="T27" fmla="*/ 14 h 46"/>
                  <a:gd name="T28" fmla="*/ 10 w 21"/>
                  <a:gd name="T29" fmla="*/ 14 h 46"/>
                  <a:gd name="T30" fmla="*/ 10 w 21"/>
                  <a:gd name="T31" fmla="*/ 11 h 46"/>
                  <a:gd name="T32" fmla="*/ 14 w 21"/>
                  <a:gd name="T33" fmla="*/ 10 h 46"/>
                  <a:gd name="T34" fmla="*/ 18 w 21"/>
                  <a:gd name="T35" fmla="*/ 9 h 46"/>
                  <a:gd name="T36" fmla="*/ 19 w 21"/>
                  <a:gd name="T37" fmla="*/ 10 h 46"/>
                  <a:gd name="T38" fmla="*/ 21 w 21"/>
                  <a:gd name="T39" fmla="*/ 11 h 46"/>
                  <a:gd name="T40" fmla="*/ 18 w 21"/>
                  <a:gd name="T41" fmla="*/ 17 h 46"/>
                  <a:gd name="T42" fmla="*/ 14 w 21"/>
                  <a:gd name="T43" fmla="*/ 18 h 46"/>
                  <a:gd name="T44" fmla="*/ 11 w 21"/>
                  <a:gd name="T45" fmla="*/ 20 h 46"/>
                  <a:gd name="T46" fmla="*/ 12 w 21"/>
                  <a:gd name="T47" fmla="*/ 23 h 46"/>
                  <a:gd name="T48" fmla="*/ 14 w 21"/>
                  <a:gd name="T49" fmla="*/ 23 h 46"/>
                  <a:gd name="T50" fmla="*/ 18 w 21"/>
                  <a:gd name="T51" fmla="*/ 25 h 46"/>
                  <a:gd name="T52" fmla="*/ 18 w 21"/>
                  <a:gd name="T53" fmla="*/ 27 h 46"/>
                  <a:gd name="T54" fmla="*/ 19 w 21"/>
                  <a:gd name="T55" fmla="*/ 28 h 46"/>
                  <a:gd name="T56" fmla="*/ 16 w 21"/>
                  <a:gd name="T57" fmla="*/ 28 h 46"/>
                  <a:gd name="T58" fmla="*/ 15 w 21"/>
                  <a:gd name="T59" fmla="*/ 27 h 46"/>
                  <a:gd name="T60" fmla="*/ 11 w 21"/>
                  <a:gd name="T61" fmla="*/ 27 h 46"/>
                  <a:gd name="T62" fmla="*/ 8 w 21"/>
                  <a:gd name="T63" fmla="*/ 25 h 46"/>
                  <a:gd name="T64" fmla="*/ 7 w 21"/>
                  <a:gd name="T65" fmla="*/ 27 h 46"/>
                  <a:gd name="T66" fmla="*/ 7 w 21"/>
                  <a:gd name="T67" fmla="*/ 31 h 46"/>
                  <a:gd name="T68" fmla="*/ 10 w 21"/>
                  <a:gd name="T69" fmla="*/ 35 h 46"/>
                  <a:gd name="T70" fmla="*/ 10 w 21"/>
                  <a:gd name="T71" fmla="*/ 39 h 46"/>
                  <a:gd name="T72" fmla="*/ 14 w 21"/>
                  <a:gd name="T73" fmla="*/ 42 h 46"/>
                  <a:gd name="T74" fmla="*/ 14 w 21"/>
                  <a:gd name="T75" fmla="*/ 43 h 46"/>
                  <a:gd name="T76" fmla="*/ 14 w 21"/>
                  <a:gd name="T77" fmla="*/ 43 h 46"/>
                  <a:gd name="T78" fmla="*/ 12 w 21"/>
                  <a:gd name="T79" fmla="*/ 46 h 46"/>
                  <a:gd name="T80" fmla="*/ 12 w 21"/>
                  <a:gd name="T81" fmla="*/ 43 h 46"/>
                  <a:gd name="T82" fmla="*/ 10 w 21"/>
                  <a:gd name="T83" fmla="*/ 42 h 46"/>
                  <a:gd name="T84" fmla="*/ 8 w 21"/>
                  <a:gd name="T85" fmla="*/ 38 h 46"/>
                  <a:gd name="T86" fmla="*/ 5 w 21"/>
                  <a:gd name="T87" fmla="*/ 36 h 46"/>
                  <a:gd name="T88" fmla="*/ 4 w 21"/>
                  <a:gd name="T89" fmla="*/ 34 h 46"/>
                  <a:gd name="T90" fmla="*/ 4 w 21"/>
                  <a:gd name="T91" fmla="*/ 31 h 46"/>
                  <a:gd name="T92" fmla="*/ 4 w 21"/>
                  <a:gd name="T93" fmla="*/ 29 h 46"/>
                  <a:gd name="T94" fmla="*/ 4 w 21"/>
                  <a:gd name="T95" fmla="*/ 28 h 46"/>
                  <a:gd name="T96" fmla="*/ 1 w 21"/>
                  <a:gd name="T97" fmla="*/ 25 h 46"/>
                  <a:gd name="T98" fmla="*/ 3 w 21"/>
                  <a:gd name="T99" fmla="*/ 23 h 46"/>
                  <a:gd name="T100" fmla="*/ 3 w 21"/>
                  <a:gd name="T101" fmla="*/ 21 h 46"/>
                  <a:gd name="T102" fmla="*/ 1 w 21"/>
                  <a:gd name="T103" fmla="*/ 18 h 46"/>
                  <a:gd name="T104" fmla="*/ 0 w 21"/>
                  <a:gd name="T105" fmla="*/ 17 h 46"/>
                  <a:gd name="T106" fmla="*/ 1 w 21"/>
                  <a:gd name="T107" fmla="*/ 13 h 46"/>
                  <a:gd name="T108" fmla="*/ 3 w 21"/>
                  <a:gd name="T109" fmla="*/ 11 h 46"/>
                  <a:gd name="T110" fmla="*/ 3 w 21"/>
                  <a:gd name="T111" fmla="*/ 9 h 46"/>
                  <a:gd name="T112" fmla="*/ 4 w 21"/>
                  <a:gd name="T113" fmla="*/ 5 h 46"/>
                  <a:gd name="T114" fmla="*/ 8 w 21"/>
                  <a:gd name="T115" fmla="*/ 0 h 46"/>
                  <a:gd name="T116" fmla="*/ 10 w 21"/>
                  <a:gd name="T11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46">
                    <a:moveTo>
                      <a:pt x="10" y="0"/>
                    </a:moveTo>
                    <a:lnTo>
                      <a:pt x="8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4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10" y="16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8" y="9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18" y="17"/>
                    </a:lnTo>
                    <a:lnTo>
                      <a:pt x="14" y="18"/>
                    </a:lnTo>
                    <a:lnTo>
                      <a:pt x="11" y="20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9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7" y="27"/>
                    </a:lnTo>
                    <a:lnTo>
                      <a:pt x="7" y="31"/>
                    </a:lnTo>
                    <a:lnTo>
                      <a:pt x="10" y="35"/>
                    </a:lnTo>
                    <a:lnTo>
                      <a:pt x="10" y="39"/>
                    </a:lnTo>
                    <a:lnTo>
                      <a:pt x="14" y="42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2" y="46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1" y="25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6" name="Freeform 478"/>
              <p:cNvSpPr>
                <a:spLocks/>
              </p:cNvSpPr>
              <p:nvPr/>
            </p:nvSpPr>
            <p:spPr bwMode="auto">
              <a:xfrm>
                <a:off x="7055393" y="4061389"/>
                <a:ext cx="26679" cy="4447"/>
              </a:xfrm>
              <a:custGeom>
                <a:avLst/>
                <a:gdLst>
                  <a:gd name="T0" fmla="*/ 0 w 18"/>
                  <a:gd name="T1" fmla="*/ 0 h 3"/>
                  <a:gd name="T2" fmla="*/ 4 w 18"/>
                  <a:gd name="T3" fmla="*/ 1 h 3"/>
                  <a:gd name="T4" fmla="*/ 7 w 18"/>
                  <a:gd name="T5" fmla="*/ 0 h 3"/>
                  <a:gd name="T6" fmla="*/ 11 w 18"/>
                  <a:gd name="T7" fmla="*/ 1 h 3"/>
                  <a:gd name="T8" fmla="*/ 13 w 18"/>
                  <a:gd name="T9" fmla="*/ 0 h 3"/>
                  <a:gd name="T10" fmla="*/ 18 w 18"/>
                  <a:gd name="T11" fmla="*/ 1 h 3"/>
                  <a:gd name="T12" fmla="*/ 16 w 18"/>
                  <a:gd name="T13" fmla="*/ 3 h 3"/>
                  <a:gd name="T14" fmla="*/ 11 w 18"/>
                  <a:gd name="T15" fmla="*/ 3 h 3"/>
                  <a:gd name="T16" fmla="*/ 4 w 18"/>
                  <a:gd name="T17" fmla="*/ 3 h 3"/>
                  <a:gd name="T18" fmla="*/ 0 w 18"/>
                  <a:gd name="T19" fmla="*/ 0 h 3"/>
                  <a:gd name="T20" fmla="*/ 0 w 18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4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16" y="3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7" name="Freeform 479"/>
              <p:cNvSpPr>
                <a:spLocks/>
              </p:cNvSpPr>
              <p:nvPr/>
            </p:nvSpPr>
            <p:spPr bwMode="auto">
              <a:xfrm>
                <a:off x="6962014" y="4042121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8" name="Freeform 480"/>
              <p:cNvSpPr>
                <a:spLocks/>
              </p:cNvSpPr>
              <p:nvPr/>
            </p:nvSpPr>
            <p:spPr bwMode="auto">
              <a:xfrm>
                <a:off x="6956086" y="4045085"/>
                <a:ext cx="8893" cy="1483"/>
              </a:xfrm>
              <a:custGeom>
                <a:avLst/>
                <a:gdLst>
                  <a:gd name="T0" fmla="*/ 3 w 6"/>
                  <a:gd name="T1" fmla="*/ 0 h 1"/>
                  <a:gd name="T2" fmla="*/ 6 w 6"/>
                  <a:gd name="T3" fmla="*/ 1 h 1"/>
                  <a:gd name="T4" fmla="*/ 2 w 6"/>
                  <a:gd name="T5" fmla="*/ 1 h 1"/>
                  <a:gd name="T6" fmla="*/ 0 w 6"/>
                  <a:gd name="T7" fmla="*/ 1 h 1"/>
                  <a:gd name="T8" fmla="*/ 3 w 6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3" y="0"/>
                    </a:moveTo>
                    <a:lnTo>
                      <a:pt x="6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9" name="Freeform 481"/>
              <p:cNvSpPr>
                <a:spLocks/>
              </p:cNvSpPr>
              <p:nvPr/>
            </p:nvSpPr>
            <p:spPr bwMode="auto">
              <a:xfrm>
                <a:off x="6997587" y="4138463"/>
                <a:ext cx="1483" cy="8893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3 h 6"/>
                  <a:gd name="T4" fmla="*/ 1 w 1"/>
                  <a:gd name="T5" fmla="*/ 6 h 6"/>
                  <a:gd name="T6" fmla="*/ 1 w 1"/>
                  <a:gd name="T7" fmla="*/ 6 h 6"/>
                  <a:gd name="T8" fmla="*/ 0 w 1"/>
                  <a:gd name="T9" fmla="*/ 3 h 6"/>
                  <a:gd name="T10" fmla="*/ 0 w 1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0" name="Freeform 482"/>
              <p:cNvSpPr>
                <a:spLocks/>
              </p:cNvSpPr>
              <p:nvPr/>
            </p:nvSpPr>
            <p:spPr bwMode="auto">
              <a:xfrm>
                <a:off x="7034642" y="413698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1" name="Freeform 483"/>
              <p:cNvSpPr>
                <a:spLocks/>
              </p:cNvSpPr>
              <p:nvPr/>
            </p:nvSpPr>
            <p:spPr bwMode="auto">
              <a:xfrm>
                <a:off x="7002034" y="4136981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1 w 4"/>
                  <a:gd name="T5" fmla="*/ 7 h 8"/>
                  <a:gd name="T6" fmla="*/ 0 w 4"/>
                  <a:gd name="T7" fmla="*/ 8 h 8"/>
                  <a:gd name="T8" fmla="*/ 0 w 4"/>
                  <a:gd name="T9" fmla="*/ 7 h 8"/>
                  <a:gd name="T10" fmla="*/ 1 w 4"/>
                  <a:gd name="T11" fmla="*/ 1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2" name="Freeform 484"/>
              <p:cNvSpPr>
                <a:spLocks/>
              </p:cNvSpPr>
              <p:nvPr/>
            </p:nvSpPr>
            <p:spPr bwMode="auto">
              <a:xfrm>
                <a:off x="7031678" y="415773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3" name="Freeform 485"/>
              <p:cNvSpPr>
                <a:spLocks/>
              </p:cNvSpPr>
              <p:nvPr/>
            </p:nvSpPr>
            <p:spPr bwMode="auto">
              <a:xfrm>
                <a:off x="7036124" y="416217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4" name="Freeform 486"/>
              <p:cNvSpPr>
                <a:spLocks/>
              </p:cNvSpPr>
              <p:nvPr/>
            </p:nvSpPr>
            <p:spPr bwMode="auto">
              <a:xfrm>
                <a:off x="7030195" y="4147356"/>
                <a:ext cx="8893" cy="8893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0 h 6"/>
                  <a:gd name="T4" fmla="*/ 6 w 6"/>
                  <a:gd name="T5" fmla="*/ 1 h 6"/>
                  <a:gd name="T6" fmla="*/ 6 w 6"/>
                  <a:gd name="T7" fmla="*/ 3 h 6"/>
                  <a:gd name="T8" fmla="*/ 6 w 6"/>
                  <a:gd name="T9" fmla="*/ 3 h 6"/>
                  <a:gd name="T10" fmla="*/ 6 w 6"/>
                  <a:gd name="T11" fmla="*/ 4 h 6"/>
                  <a:gd name="T12" fmla="*/ 4 w 6"/>
                  <a:gd name="T13" fmla="*/ 6 h 6"/>
                  <a:gd name="T14" fmla="*/ 3 w 6"/>
                  <a:gd name="T15" fmla="*/ 6 h 6"/>
                  <a:gd name="T16" fmla="*/ 0 w 6"/>
                  <a:gd name="T17" fmla="*/ 4 h 6"/>
                  <a:gd name="T18" fmla="*/ 0 w 6"/>
                  <a:gd name="T19" fmla="*/ 3 h 6"/>
                  <a:gd name="T20" fmla="*/ 1 w 6"/>
                  <a:gd name="T21" fmla="*/ 1 h 6"/>
                  <a:gd name="T22" fmla="*/ 4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5" name="Freeform 487"/>
              <p:cNvSpPr>
                <a:spLocks/>
              </p:cNvSpPr>
              <p:nvPr/>
            </p:nvSpPr>
            <p:spPr bwMode="auto">
              <a:xfrm>
                <a:off x="7025749" y="414291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6" name="Freeform 488"/>
              <p:cNvSpPr>
                <a:spLocks/>
              </p:cNvSpPr>
              <p:nvPr/>
            </p:nvSpPr>
            <p:spPr bwMode="auto">
              <a:xfrm>
                <a:off x="7028713" y="4138463"/>
                <a:ext cx="10376" cy="10376"/>
              </a:xfrm>
              <a:custGeom>
                <a:avLst/>
                <a:gdLst>
                  <a:gd name="T0" fmla="*/ 2 w 7"/>
                  <a:gd name="T1" fmla="*/ 0 h 7"/>
                  <a:gd name="T2" fmla="*/ 4 w 7"/>
                  <a:gd name="T3" fmla="*/ 0 h 7"/>
                  <a:gd name="T4" fmla="*/ 5 w 7"/>
                  <a:gd name="T5" fmla="*/ 2 h 7"/>
                  <a:gd name="T6" fmla="*/ 7 w 7"/>
                  <a:gd name="T7" fmla="*/ 2 h 7"/>
                  <a:gd name="T8" fmla="*/ 7 w 7"/>
                  <a:gd name="T9" fmla="*/ 5 h 7"/>
                  <a:gd name="T10" fmla="*/ 5 w 7"/>
                  <a:gd name="T11" fmla="*/ 6 h 7"/>
                  <a:gd name="T12" fmla="*/ 4 w 7"/>
                  <a:gd name="T13" fmla="*/ 6 h 7"/>
                  <a:gd name="T14" fmla="*/ 2 w 7"/>
                  <a:gd name="T15" fmla="*/ 7 h 7"/>
                  <a:gd name="T16" fmla="*/ 1 w 7"/>
                  <a:gd name="T17" fmla="*/ 7 h 7"/>
                  <a:gd name="T18" fmla="*/ 1 w 7"/>
                  <a:gd name="T19" fmla="*/ 5 h 7"/>
                  <a:gd name="T20" fmla="*/ 2 w 7"/>
                  <a:gd name="T21" fmla="*/ 5 h 7"/>
                  <a:gd name="T22" fmla="*/ 1 w 7"/>
                  <a:gd name="T23" fmla="*/ 5 h 7"/>
                  <a:gd name="T24" fmla="*/ 1 w 7"/>
                  <a:gd name="T25" fmla="*/ 3 h 7"/>
                  <a:gd name="T26" fmla="*/ 0 w 7"/>
                  <a:gd name="T27" fmla="*/ 3 h 7"/>
                  <a:gd name="T28" fmla="*/ 1 w 7"/>
                  <a:gd name="T29" fmla="*/ 2 h 7"/>
                  <a:gd name="T30" fmla="*/ 2 w 7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7" name="Freeform 489"/>
              <p:cNvSpPr>
                <a:spLocks/>
              </p:cNvSpPr>
              <p:nvPr/>
            </p:nvSpPr>
            <p:spPr bwMode="auto">
              <a:xfrm>
                <a:off x="6853815" y="4062872"/>
                <a:ext cx="20751" cy="5929"/>
              </a:xfrm>
              <a:custGeom>
                <a:avLst/>
                <a:gdLst>
                  <a:gd name="T0" fmla="*/ 6 w 14"/>
                  <a:gd name="T1" fmla="*/ 0 h 4"/>
                  <a:gd name="T2" fmla="*/ 11 w 14"/>
                  <a:gd name="T3" fmla="*/ 2 h 4"/>
                  <a:gd name="T4" fmla="*/ 14 w 14"/>
                  <a:gd name="T5" fmla="*/ 2 h 4"/>
                  <a:gd name="T6" fmla="*/ 10 w 14"/>
                  <a:gd name="T7" fmla="*/ 3 h 4"/>
                  <a:gd name="T8" fmla="*/ 4 w 14"/>
                  <a:gd name="T9" fmla="*/ 4 h 4"/>
                  <a:gd name="T10" fmla="*/ 2 w 14"/>
                  <a:gd name="T11" fmla="*/ 3 h 4"/>
                  <a:gd name="T12" fmla="*/ 2 w 14"/>
                  <a:gd name="T13" fmla="*/ 3 h 4"/>
                  <a:gd name="T14" fmla="*/ 0 w 14"/>
                  <a:gd name="T15" fmla="*/ 2 h 4"/>
                  <a:gd name="T16" fmla="*/ 2 w 14"/>
                  <a:gd name="T17" fmla="*/ 2 h 4"/>
                  <a:gd name="T18" fmla="*/ 4 w 14"/>
                  <a:gd name="T19" fmla="*/ 2 h 4"/>
                  <a:gd name="T20" fmla="*/ 6 w 1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6" y="0"/>
                    </a:moveTo>
                    <a:lnTo>
                      <a:pt x="11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8" name="Freeform 490"/>
              <p:cNvSpPr>
                <a:spLocks/>
              </p:cNvSpPr>
              <p:nvPr/>
            </p:nvSpPr>
            <p:spPr bwMode="auto">
              <a:xfrm>
                <a:off x="6853815" y="4194786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9" name="Freeform 491"/>
              <p:cNvSpPr>
                <a:spLocks/>
              </p:cNvSpPr>
              <p:nvPr/>
            </p:nvSpPr>
            <p:spPr bwMode="auto">
              <a:xfrm>
                <a:off x="6864190" y="4068800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2 w 3"/>
                  <a:gd name="T3" fmla="*/ 3 h 7"/>
                  <a:gd name="T4" fmla="*/ 3 w 3"/>
                  <a:gd name="T5" fmla="*/ 6 h 7"/>
                  <a:gd name="T6" fmla="*/ 3 w 3"/>
                  <a:gd name="T7" fmla="*/ 7 h 7"/>
                  <a:gd name="T8" fmla="*/ 2 w 3"/>
                  <a:gd name="T9" fmla="*/ 7 h 7"/>
                  <a:gd name="T10" fmla="*/ 0 w 3"/>
                  <a:gd name="T11" fmla="*/ 3 h 7"/>
                  <a:gd name="T12" fmla="*/ 0 w 3"/>
                  <a:gd name="T13" fmla="*/ 2 h 7"/>
                  <a:gd name="T14" fmla="*/ 2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2" y="3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0" name="Freeform 492"/>
              <p:cNvSpPr>
                <a:spLocks/>
              </p:cNvSpPr>
              <p:nvPr/>
            </p:nvSpPr>
            <p:spPr bwMode="auto">
              <a:xfrm>
                <a:off x="7025749" y="4148839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2 h 6"/>
                  <a:gd name="T4" fmla="*/ 3 w 4"/>
                  <a:gd name="T5" fmla="*/ 3 h 6"/>
                  <a:gd name="T6" fmla="*/ 4 w 4"/>
                  <a:gd name="T7" fmla="*/ 5 h 6"/>
                  <a:gd name="T8" fmla="*/ 4 w 4"/>
                  <a:gd name="T9" fmla="*/ 6 h 6"/>
                  <a:gd name="T10" fmla="*/ 2 w 4"/>
                  <a:gd name="T11" fmla="*/ 5 h 6"/>
                  <a:gd name="T12" fmla="*/ 0 w 4"/>
                  <a:gd name="T13" fmla="*/ 2 h 6"/>
                  <a:gd name="T14" fmla="*/ 0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2" y="2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1" name="Freeform 493"/>
              <p:cNvSpPr>
                <a:spLocks/>
              </p:cNvSpPr>
              <p:nvPr/>
            </p:nvSpPr>
            <p:spPr bwMode="auto">
              <a:xfrm>
                <a:off x="6836029" y="4062872"/>
                <a:ext cx="17786" cy="8893"/>
              </a:xfrm>
              <a:custGeom>
                <a:avLst/>
                <a:gdLst>
                  <a:gd name="T0" fmla="*/ 4 w 12"/>
                  <a:gd name="T1" fmla="*/ 0 h 6"/>
                  <a:gd name="T2" fmla="*/ 7 w 12"/>
                  <a:gd name="T3" fmla="*/ 0 h 6"/>
                  <a:gd name="T4" fmla="*/ 8 w 12"/>
                  <a:gd name="T5" fmla="*/ 2 h 6"/>
                  <a:gd name="T6" fmla="*/ 11 w 12"/>
                  <a:gd name="T7" fmla="*/ 0 h 6"/>
                  <a:gd name="T8" fmla="*/ 12 w 12"/>
                  <a:gd name="T9" fmla="*/ 0 h 6"/>
                  <a:gd name="T10" fmla="*/ 12 w 12"/>
                  <a:gd name="T11" fmla="*/ 3 h 6"/>
                  <a:gd name="T12" fmla="*/ 9 w 12"/>
                  <a:gd name="T13" fmla="*/ 3 h 6"/>
                  <a:gd name="T14" fmla="*/ 8 w 12"/>
                  <a:gd name="T15" fmla="*/ 4 h 6"/>
                  <a:gd name="T16" fmla="*/ 5 w 12"/>
                  <a:gd name="T17" fmla="*/ 3 h 6"/>
                  <a:gd name="T18" fmla="*/ 3 w 12"/>
                  <a:gd name="T19" fmla="*/ 6 h 6"/>
                  <a:gd name="T20" fmla="*/ 0 w 12"/>
                  <a:gd name="T21" fmla="*/ 4 h 6"/>
                  <a:gd name="T22" fmla="*/ 0 w 12"/>
                  <a:gd name="T23" fmla="*/ 3 h 6"/>
                  <a:gd name="T24" fmla="*/ 0 w 12"/>
                  <a:gd name="T25" fmla="*/ 2 h 6"/>
                  <a:gd name="T26" fmla="*/ 1 w 12"/>
                  <a:gd name="T27" fmla="*/ 0 h 6"/>
                  <a:gd name="T28" fmla="*/ 3 w 12"/>
                  <a:gd name="T29" fmla="*/ 0 h 6"/>
                  <a:gd name="T30" fmla="*/ 4 w 12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4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2" name="Freeform 494"/>
              <p:cNvSpPr>
                <a:spLocks/>
              </p:cNvSpPr>
              <p:nvPr/>
            </p:nvSpPr>
            <p:spPr bwMode="auto">
              <a:xfrm>
                <a:off x="7025749" y="4153285"/>
                <a:ext cx="8893" cy="14822"/>
              </a:xfrm>
              <a:custGeom>
                <a:avLst/>
                <a:gdLst>
                  <a:gd name="T0" fmla="*/ 0 w 6"/>
                  <a:gd name="T1" fmla="*/ 0 h 10"/>
                  <a:gd name="T2" fmla="*/ 2 w 6"/>
                  <a:gd name="T3" fmla="*/ 2 h 10"/>
                  <a:gd name="T4" fmla="*/ 3 w 6"/>
                  <a:gd name="T5" fmla="*/ 3 h 10"/>
                  <a:gd name="T6" fmla="*/ 4 w 6"/>
                  <a:gd name="T7" fmla="*/ 6 h 10"/>
                  <a:gd name="T8" fmla="*/ 6 w 6"/>
                  <a:gd name="T9" fmla="*/ 6 h 10"/>
                  <a:gd name="T10" fmla="*/ 4 w 6"/>
                  <a:gd name="T11" fmla="*/ 7 h 10"/>
                  <a:gd name="T12" fmla="*/ 3 w 6"/>
                  <a:gd name="T13" fmla="*/ 10 h 10"/>
                  <a:gd name="T14" fmla="*/ 2 w 6"/>
                  <a:gd name="T15" fmla="*/ 10 h 10"/>
                  <a:gd name="T16" fmla="*/ 0 w 6"/>
                  <a:gd name="T17" fmla="*/ 8 h 10"/>
                  <a:gd name="T18" fmla="*/ 0 w 6"/>
                  <a:gd name="T19" fmla="*/ 6 h 10"/>
                  <a:gd name="T20" fmla="*/ 2 w 6"/>
                  <a:gd name="T21" fmla="*/ 6 h 10"/>
                  <a:gd name="T22" fmla="*/ 2 w 6"/>
                  <a:gd name="T23" fmla="*/ 7 h 10"/>
                  <a:gd name="T24" fmla="*/ 2 w 6"/>
                  <a:gd name="T25" fmla="*/ 6 h 10"/>
                  <a:gd name="T26" fmla="*/ 0 w 6"/>
                  <a:gd name="T27" fmla="*/ 4 h 10"/>
                  <a:gd name="T28" fmla="*/ 0 w 6"/>
                  <a:gd name="T29" fmla="*/ 2 h 10"/>
                  <a:gd name="T30" fmla="*/ 0 w 6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2" y="2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3" name="Freeform 495"/>
              <p:cNvSpPr>
                <a:spLocks/>
              </p:cNvSpPr>
              <p:nvPr/>
            </p:nvSpPr>
            <p:spPr bwMode="auto">
              <a:xfrm>
                <a:off x="6966461" y="4174035"/>
                <a:ext cx="13340" cy="16305"/>
              </a:xfrm>
              <a:custGeom>
                <a:avLst/>
                <a:gdLst>
                  <a:gd name="T0" fmla="*/ 6 w 9"/>
                  <a:gd name="T1" fmla="*/ 0 h 11"/>
                  <a:gd name="T2" fmla="*/ 9 w 9"/>
                  <a:gd name="T3" fmla="*/ 0 h 11"/>
                  <a:gd name="T4" fmla="*/ 9 w 9"/>
                  <a:gd name="T5" fmla="*/ 1 h 11"/>
                  <a:gd name="T6" fmla="*/ 7 w 9"/>
                  <a:gd name="T7" fmla="*/ 3 h 11"/>
                  <a:gd name="T8" fmla="*/ 9 w 9"/>
                  <a:gd name="T9" fmla="*/ 4 h 11"/>
                  <a:gd name="T10" fmla="*/ 7 w 9"/>
                  <a:gd name="T11" fmla="*/ 7 h 11"/>
                  <a:gd name="T12" fmla="*/ 4 w 9"/>
                  <a:gd name="T13" fmla="*/ 11 h 11"/>
                  <a:gd name="T14" fmla="*/ 2 w 9"/>
                  <a:gd name="T15" fmla="*/ 11 h 11"/>
                  <a:gd name="T16" fmla="*/ 0 w 9"/>
                  <a:gd name="T17" fmla="*/ 10 h 11"/>
                  <a:gd name="T18" fmla="*/ 0 w 9"/>
                  <a:gd name="T19" fmla="*/ 8 h 11"/>
                  <a:gd name="T20" fmla="*/ 2 w 9"/>
                  <a:gd name="T21" fmla="*/ 7 h 11"/>
                  <a:gd name="T22" fmla="*/ 2 w 9"/>
                  <a:gd name="T23" fmla="*/ 5 h 11"/>
                  <a:gd name="T24" fmla="*/ 2 w 9"/>
                  <a:gd name="T25" fmla="*/ 4 h 11"/>
                  <a:gd name="T26" fmla="*/ 4 w 9"/>
                  <a:gd name="T27" fmla="*/ 1 h 11"/>
                  <a:gd name="T28" fmla="*/ 6 w 9"/>
                  <a:gd name="T29" fmla="*/ 0 h 11"/>
                  <a:gd name="T30" fmla="*/ 6 w 9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1">
                    <a:moveTo>
                      <a:pt x="6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4" name="Freeform 496"/>
              <p:cNvSpPr>
                <a:spLocks/>
              </p:cNvSpPr>
              <p:nvPr/>
            </p:nvSpPr>
            <p:spPr bwMode="auto">
              <a:xfrm>
                <a:off x="7111716" y="4191822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0 h 5"/>
                  <a:gd name="T4" fmla="*/ 4 w 4"/>
                  <a:gd name="T5" fmla="*/ 3 h 5"/>
                  <a:gd name="T6" fmla="*/ 4 w 4"/>
                  <a:gd name="T7" fmla="*/ 5 h 5"/>
                  <a:gd name="T8" fmla="*/ 2 w 4"/>
                  <a:gd name="T9" fmla="*/ 3 h 5"/>
                  <a:gd name="T10" fmla="*/ 0 w 4"/>
                  <a:gd name="T11" fmla="*/ 3 h 5"/>
                  <a:gd name="T12" fmla="*/ 2 w 4"/>
                  <a:gd name="T13" fmla="*/ 2 h 5"/>
                  <a:gd name="T14" fmla="*/ 3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5" name="Freeform 497"/>
              <p:cNvSpPr>
                <a:spLocks/>
              </p:cNvSpPr>
              <p:nvPr/>
            </p:nvSpPr>
            <p:spPr bwMode="auto">
              <a:xfrm>
                <a:off x="6810831" y="4200715"/>
                <a:ext cx="75592" cy="41501"/>
              </a:xfrm>
              <a:custGeom>
                <a:avLst/>
                <a:gdLst>
                  <a:gd name="T0" fmla="*/ 50 w 51"/>
                  <a:gd name="T1" fmla="*/ 0 h 28"/>
                  <a:gd name="T2" fmla="*/ 51 w 51"/>
                  <a:gd name="T3" fmla="*/ 1 h 28"/>
                  <a:gd name="T4" fmla="*/ 51 w 51"/>
                  <a:gd name="T5" fmla="*/ 3 h 28"/>
                  <a:gd name="T6" fmla="*/ 49 w 51"/>
                  <a:gd name="T7" fmla="*/ 4 h 28"/>
                  <a:gd name="T8" fmla="*/ 47 w 51"/>
                  <a:gd name="T9" fmla="*/ 4 h 28"/>
                  <a:gd name="T10" fmla="*/ 46 w 51"/>
                  <a:gd name="T11" fmla="*/ 7 h 28"/>
                  <a:gd name="T12" fmla="*/ 42 w 51"/>
                  <a:gd name="T13" fmla="*/ 7 h 28"/>
                  <a:gd name="T14" fmla="*/ 39 w 51"/>
                  <a:gd name="T15" fmla="*/ 10 h 28"/>
                  <a:gd name="T16" fmla="*/ 33 w 51"/>
                  <a:gd name="T17" fmla="*/ 11 h 28"/>
                  <a:gd name="T18" fmla="*/ 31 w 51"/>
                  <a:gd name="T19" fmla="*/ 11 h 28"/>
                  <a:gd name="T20" fmla="*/ 28 w 51"/>
                  <a:gd name="T21" fmla="*/ 11 h 28"/>
                  <a:gd name="T22" fmla="*/ 26 w 51"/>
                  <a:gd name="T23" fmla="*/ 14 h 28"/>
                  <a:gd name="T24" fmla="*/ 25 w 51"/>
                  <a:gd name="T25" fmla="*/ 14 h 28"/>
                  <a:gd name="T26" fmla="*/ 24 w 51"/>
                  <a:gd name="T27" fmla="*/ 14 h 28"/>
                  <a:gd name="T28" fmla="*/ 22 w 51"/>
                  <a:gd name="T29" fmla="*/ 17 h 28"/>
                  <a:gd name="T30" fmla="*/ 18 w 51"/>
                  <a:gd name="T31" fmla="*/ 19 h 28"/>
                  <a:gd name="T32" fmla="*/ 17 w 51"/>
                  <a:gd name="T33" fmla="*/ 22 h 28"/>
                  <a:gd name="T34" fmla="*/ 14 w 51"/>
                  <a:gd name="T35" fmla="*/ 23 h 28"/>
                  <a:gd name="T36" fmla="*/ 11 w 51"/>
                  <a:gd name="T37" fmla="*/ 23 h 28"/>
                  <a:gd name="T38" fmla="*/ 10 w 51"/>
                  <a:gd name="T39" fmla="*/ 25 h 28"/>
                  <a:gd name="T40" fmla="*/ 6 w 51"/>
                  <a:gd name="T41" fmla="*/ 28 h 28"/>
                  <a:gd name="T42" fmla="*/ 2 w 51"/>
                  <a:gd name="T43" fmla="*/ 28 h 28"/>
                  <a:gd name="T44" fmla="*/ 0 w 51"/>
                  <a:gd name="T45" fmla="*/ 26 h 28"/>
                  <a:gd name="T46" fmla="*/ 0 w 51"/>
                  <a:gd name="T47" fmla="*/ 23 h 28"/>
                  <a:gd name="T48" fmla="*/ 2 w 51"/>
                  <a:gd name="T49" fmla="*/ 23 h 28"/>
                  <a:gd name="T50" fmla="*/ 3 w 51"/>
                  <a:gd name="T51" fmla="*/ 23 h 28"/>
                  <a:gd name="T52" fmla="*/ 3 w 51"/>
                  <a:gd name="T53" fmla="*/ 23 h 28"/>
                  <a:gd name="T54" fmla="*/ 2 w 51"/>
                  <a:gd name="T55" fmla="*/ 22 h 28"/>
                  <a:gd name="T56" fmla="*/ 2 w 51"/>
                  <a:gd name="T57" fmla="*/ 21 h 28"/>
                  <a:gd name="T58" fmla="*/ 4 w 51"/>
                  <a:gd name="T59" fmla="*/ 17 h 28"/>
                  <a:gd name="T60" fmla="*/ 6 w 51"/>
                  <a:gd name="T61" fmla="*/ 14 h 28"/>
                  <a:gd name="T62" fmla="*/ 8 w 51"/>
                  <a:gd name="T63" fmla="*/ 12 h 28"/>
                  <a:gd name="T64" fmla="*/ 8 w 51"/>
                  <a:gd name="T65" fmla="*/ 12 h 28"/>
                  <a:gd name="T66" fmla="*/ 11 w 51"/>
                  <a:gd name="T67" fmla="*/ 10 h 28"/>
                  <a:gd name="T68" fmla="*/ 14 w 51"/>
                  <a:gd name="T69" fmla="*/ 10 h 28"/>
                  <a:gd name="T70" fmla="*/ 17 w 51"/>
                  <a:gd name="T71" fmla="*/ 8 h 28"/>
                  <a:gd name="T72" fmla="*/ 18 w 51"/>
                  <a:gd name="T73" fmla="*/ 8 h 28"/>
                  <a:gd name="T74" fmla="*/ 20 w 51"/>
                  <a:gd name="T75" fmla="*/ 8 h 28"/>
                  <a:gd name="T76" fmla="*/ 22 w 51"/>
                  <a:gd name="T77" fmla="*/ 5 h 28"/>
                  <a:gd name="T78" fmla="*/ 26 w 51"/>
                  <a:gd name="T79" fmla="*/ 3 h 28"/>
                  <a:gd name="T80" fmla="*/ 32 w 51"/>
                  <a:gd name="T81" fmla="*/ 3 h 28"/>
                  <a:gd name="T82" fmla="*/ 36 w 51"/>
                  <a:gd name="T83" fmla="*/ 3 h 28"/>
                  <a:gd name="T84" fmla="*/ 39 w 51"/>
                  <a:gd name="T85" fmla="*/ 3 h 28"/>
                  <a:gd name="T86" fmla="*/ 42 w 51"/>
                  <a:gd name="T87" fmla="*/ 1 h 28"/>
                  <a:gd name="T88" fmla="*/ 44 w 51"/>
                  <a:gd name="T89" fmla="*/ 1 h 28"/>
                  <a:gd name="T90" fmla="*/ 50 w 51"/>
                  <a:gd name="T9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28">
                    <a:moveTo>
                      <a:pt x="50" y="0"/>
                    </a:moveTo>
                    <a:lnTo>
                      <a:pt x="51" y="1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6" y="7"/>
                    </a:lnTo>
                    <a:lnTo>
                      <a:pt x="42" y="7"/>
                    </a:lnTo>
                    <a:lnTo>
                      <a:pt x="39" y="10"/>
                    </a:lnTo>
                    <a:lnTo>
                      <a:pt x="33" y="11"/>
                    </a:lnTo>
                    <a:lnTo>
                      <a:pt x="31" y="11"/>
                    </a:lnTo>
                    <a:lnTo>
                      <a:pt x="28" y="11"/>
                    </a:lnTo>
                    <a:lnTo>
                      <a:pt x="26" y="14"/>
                    </a:lnTo>
                    <a:lnTo>
                      <a:pt x="25" y="14"/>
                    </a:lnTo>
                    <a:lnTo>
                      <a:pt x="24" y="14"/>
                    </a:lnTo>
                    <a:lnTo>
                      <a:pt x="22" y="17"/>
                    </a:lnTo>
                    <a:lnTo>
                      <a:pt x="18" y="19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1" y="23"/>
                    </a:lnTo>
                    <a:lnTo>
                      <a:pt x="10" y="25"/>
                    </a:lnTo>
                    <a:lnTo>
                      <a:pt x="6" y="28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4" y="17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6" y="3"/>
                    </a:lnTo>
                    <a:lnTo>
                      <a:pt x="32" y="3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6" name="Freeform 498"/>
              <p:cNvSpPr>
                <a:spLocks/>
              </p:cNvSpPr>
              <p:nvPr/>
            </p:nvSpPr>
            <p:spPr bwMode="auto">
              <a:xfrm>
                <a:off x="6919031" y="4196269"/>
                <a:ext cx="4447" cy="0"/>
              </a:xfrm>
              <a:custGeom>
                <a:avLst/>
                <a:gdLst>
                  <a:gd name="T0" fmla="*/ 3 w 3"/>
                  <a:gd name="T1" fmla="*/ 3 w 3"/>
                  <a:gd name="T2" fmla="*/ 2 w 3"/>
                  <a:gd name="T3" fmla="*/ 0 w 3"/>
                  <a:gd name="T4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7" name="Freeform 499"/>
              <p:cNvSpPr>
                <a:spLocks/>
              </p:cNvSpPr>
              <p:nvPr/>
            </p:nvSpPr>
            <p:spPr bwMode="auto">
              <a:xfrm>
                <a:off x="6905691" y="4086587"/>
                <a:ext cx="56323" cy="19269"/>
              </a:xfrm>
              <a:custGeom>
                <a:avLst/>
                <a:gdLst>
                  <a:gd name="T0" fmla="*/ 20 w 38"/>
                  <a:gd name="T1" fmla="*/ 0 h 13"/>
                  <a:gd name="T2" fmla="*/ 23 w 38"/>
                  <a:gd name="T3" fmla="*/ 0 h 13"/>
                  <a:gd name="T4" fmla="*/ 26 w 38"/>
                  <a:gd name="T5" fmla="*/ 1 h 13"/>
                  <a:gd name="T6" fmla="*/ 32 w 38"/>
                  <a:gd name="T7" fmla="*/ 2 h 13"/>
                  <a:gd name="T8" fmla="*/ 37 w 38"/>
                  <a:gd name="T9" fmla="*/ 6 h 13"/>
                  <a:gd name="T10" fmla="*/ 38 w 38"/>
                  <a:gd name="T11" fmla="*/ 11 h 13"/>
                  <a:gd name="T12" fmla="*/ 38 w 38"/>
                  <a:gd name="T13" fmla="*/ 13 h 13"/>
                  <a:gd name="T14" fmla="*/ 36 w 38"/>
                  <a:gd name="T15" fmla="*/ 13 h 13"/>
                  <a:gd name="T16" fmla="*/ 32 w 38"/>
                  <a:gd name="T17" fmla="*/ 11 h 13"/>
                  <a:gd name="T18" fmla="*/ 30 w 38"/>
                  <a:gd name="T19" fmla="*/ 11 h 13"/>
                  <a:gd name="T20" fmla="*/ 25 w 38"/>
                  <a:gd name="T21" fmla="*/ 6 h 13"/>
                  <a:gd name="T22" fmla="*/ 22 w 38"/>
                  <a:gd name="T23" fmla="*/ 6 h 13"/>
                  <a:gd name="T24" fmla="*/ 20 w 38"/>
                  <a:gd name="T25" fmla="*/ 9 h 13"/>
                  <a:gd name="T26" fmla="*/ 15 w 38"/>
                  <a:gd name="T27" fmla="*/ 8 h 13"/>
                  <a:gd name="T28" fmla="*/ 14 w 38"/>
                  <a:gd name="T29" fmla="*/ 5 h 13"/>
                  <a:gd name="T30" fmla="*/ 12 w 38"/>
                  <a:gd name="T31" fmla="*/ 5 h 13"/>
                  <a:gd name="T32" fmla="*/ 9 w 38"/>
                  <a:gd name="T33" fmla="*/ 8 h 13"/>
                  <a:gd name="T34" fmla="*/ 7 w 38"/>
                  <a:gd name="T35" fmla="*/ 8 h 13"/>
                  <a:gd name="T36" fmla="*/ 5 w 38"/>
                  <a:gd name="T37" fmla="*/ 6 h 13"/>
                  <a:gd name="T38" fmla="*/ 4 w 38"/>
                  <a:gd name="T39" fmla="*/ 4 h 13"/>
                  <a:gd name="T40" fmla="*/ 1 w 38"/>
                  <a:gd name="T41" fmla="*/ 8 h 13"/>
                  <a:gd name="T42" fmla="*/ 0 w 38"/>
                  <a:gd name="T43" fmla="*/ 8 h 13"/>
                  <a:gd name="T44" fmla="*/ 0 w 38"/>
                  <a:gd name="T45" fmla="*/ 6 h 13"/>
                  <a:gd name="T46" fmla="*/ 0 w 38"/>
                  <a:gd name="T47" fmla="*/ 4 h 13"/>
                  <a:gd name="T48" fmla="*/ 3 w 38"/>
                  <a:gd name="T49" fmla="*/ 4 h 13"/>
                  <a:gd name="T50" fmla="*/ 3 w 38"/>
                  <a:gd name="T51" fmla="*/ 2 h 13"/>
                  <a:gd name="T52" fmla="*/ 4 w 38"/>
                  <a:gd name="T53" fmla="*/ 1 h 13"/>
                  <a:gd name="T54" fmla="*/ 9 w 38"/>
                  <a:gd name="T55" fmla="*/ 1 h 13"/>
                  <a:gd name="T56" fmla="*/ 14 w 38"/>
                  <a:gd name="T57" fmla="*/ 0 h 13"/>
                  <a:gd name="T58" fmla="*/ 15 w 38"/>
                  <a:gd name="T59" fmla="*/ 1 h 13"/>
                  <a:gd name="T60" fmla="*/ 18 w 38"/>
                  <a:gd name="T61" fmla="*/ 1 h 13"/>
                  <a:gd name="T62" fmla="*/ 20 w 38"/>
                  <a:gd name="T6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13">
                    <a:moveTo>
                      <a:pt x="20" y="0"/>
                    </a:moveTo>
                    <a:lnTo>
                      <a:pt x="23" y="0"/>
                    </a:lnTo>
                    <a:lnTo>
                      <a:pt x="26" y="1"/>
                    </a:lnTo>
                    <a:lnTo>
                      <a:pt x="32" y="2"/>
                    </a:lnTo>
                    <a:lnTo>
                      <a:pt x="37" y="6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5" y="6"/>
                    </a:lnTo>
                    <a:lnTo>
                      <a:pt x="22" y="6"/>
                    </a:lnTo>
                    <a:lnTo>
                      <a:pt x="20" y="9"/>
                    </a:lnTo>
                    <a:lnTo>
                      <a:pt x="15" y="8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8" name="Freeform 500"/>
              <p:cNvSpPr>
                <a:spLocks/>
              </p:cNvSpPr>
              <p:nvPr/>
            </p:nvSpPr>
            <p:spPr bwMode="auto">
              <a:xfrm>
                <a:off x="6776741" y="4242216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1 h 2"/>
                  <a:gd name="T4" fmla="*/ 4 w 4"/>
                  <a:gd name="T5" fmla="*/ 2 h 2"/>
                  <a:gd name="T6" fmla="*/ 1 w 4"/>
                  <a:gd name="T7" fmla="*/ 2 h 2"/>
                  <a:gd name="T8" fmla="*/ 0 w 4"/>
                  <a:gd name="T9" fmla="*/ 2 h 2"/>
                  <a:gd name="T10" fmla="*/ 1 w 4"/>
                  <a:gd name="T11" fmla="*/ 1 h 2"/>
                  <a:gd name="T12" fmla="*/ 1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1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9" name="Freeform 501"/>
              <p:cNvSpPr>
                <a:spLocks/>
              </p:cNvSpPr>
              <p:nvPr/>
            </p:nvSpPr>
            <p:spPr bwMode="auto">
              <a:xfrm>
                <a:off x="6739686" y="4191822"/>
                <a:ext cx="65216" cy="19269"/>
              </a:xfrm>
              <a:custGeom>
                <a:avLst/>
                <a:gdLst>
                  <a:gd name="T0" fmla="*/ 41 w 44"/>
                  <a:gd name="T1" fmla="*/ 0 h 13"/>
                  <a:gd name="T2" fmla="*/ 44 w 44"/>
                  <a:gd name="T3" fmla="*/ 0 h 13"/>
                  <a:gd name="T4" fmla="*/ 44 w 44"/>
                  <a:gd name="T5" fmla="*/ 3 h 13"/>
                  <a:gd name="T6" fmla="*/ 43 w 44"/>
                  <a:gd name="T7" fmla="*/ 6 h 13"/>
                  <a:gd name="T8" fmla="*/ 41 w 44"/>
                  <a:gd name="T9" fmla="*/ 6 h 13"/>
                  <a:gd name="T10" fmla="*/ 40 w 44"/>
                  <a:gd name="T11" fmla="*/ 9 h 13"/>
                  <a:gd name="T12" fmla="*/ 37 w 44"/>
                  <a:gd name="T13" fmla="*/ 9 h 13"/>
                  <a:gd name="T14" fmla="*/ 36 w 44"/>
                  <a:gd name="T15" fmla="*/ 10 h 13"/>
                  <a:gd name="T16" fmla="*/ 33 w 44"/>
                  <a:gd name="T17" fmla="*/ 10 h 13"/>
                  <a:gd name="T18" fmla="*/ 30 w 44"/>
                  <a:gd name="T19" fmla="*/ 10 h 13"/>
                  <a:gd name="T20" fmla="*/ 26 w 44"/>
                  <a:gd name="T21" fmla="*/ 11 h 13"/>
                  <a:gd name="T22" fmla="*/ 22 w 44"/>
                  <a:gd name="T23" fmla="*/ 10 h 13"/>
                  <a:gd name="T24" fmla="*/ 19 w 44"/>
                  <a:gd name="T25" fmla="*/ 11 h 13"/>
                  <a:gd name="T26" fmla="*/ 18 w 44"/>
                  <a:gd name="T27" fmla="*/ 13 h 13"/>
                  <a:gd name="T28" fmla="*/ 16 w 44"/>
                  <a:gd name="T29" fmla="*/ 13 h 13"/>
                  <a:gd name="T30" fmla="*/ 15 w 44"/>
                  <a:gd name="T31" fmla="*/ 11 h 13"/>
                  <a:gd name="T32" fmla="*/ 12 w 44"/>
                  <a:gd name="T33" fmla="*/ 13 h 13"/>
                  <a:gd name="T34" fmla="*/ 11 w 44"/>
                  <a:gd name="T35" fmla="*/ 11 h 13"/>
                  <a:gd name="T36" fmla="*/ 8 w 44"/>
                  <a:gd name="T37" fmla="*/ 11 h 13"/>
                  <a:gd name="T38" fmla="*/ 7 w 44"/>
                  <a:gd name="T39" fmla="*/ 11 h 13"/>
                  <a:gd name="T40" fmla="*/ 5 w 44"/>
                  <a:gd name="T41" fmla="*/ 11 h 13"/>
                  <a:gd name="T42" fmla="*/ 3 w 44"/>
                  <a:gd name="T43" fmla="*/ 11 h 13"/>
                  <a:gd name="T44" fmla="*/ 1 w 44"/>
                  <a:gd name="T45" fmla="*/ 10 h 13"/>
                  <a:gd name="T46" fmla="*/ 0 w 44"/>
                  <a:gd name="T47" fmla="*/ 9 h 13"/>
                  <a:gd name="T48" fmla="*/ 1 w 44"/>
                  <a:gd name="T49" fmla="*/ 6 h 13"/>
                  <a:gd name="T50" fmla="*/ 5 w 44"/>
                  <a:gd name="T51" fmla="*/ 3 h 13"/>
                  <a:gd name="T52" fmla="*/ 11 w 44"/>
                  <a:gd name="T53" fmla="*/ 2 h 13"/>
                  <a:gd name="T54" fmla="*/ 15 w 44"/>
                  <a:gd name="T55" fmla="*/ 5 h 13"/>
                  <a:gd name="T56" fmla="*/ 16 w 44"/>
                  <a:gd name="T57" fmla="*/ 3 h 13"/>
                  <a:gd name="T58" fmla="*/ 19 w 44"/>
                  <a:gd name="T59" fmla="*/ 5 h 13"/>
                  <a:gd name="T60" fmla="*/ 23 w 44"/>
                  <a:gd name="T61" fmla="*/ 6 h 13"/>
                  <a:gd name="T62" fmla="*/ 26 w 44"/>
                  <a:gd name="T63" fmla="*/ 6 h 13"/>
                  <a:gd name="T64" fmla="*/ 30 w 44"/>
                  <a:gd name="T65" fmla="*/ 6 h 13"/>
                  <a:gd name="T66" fmla="*/ 32 w 44"/>
                  <a:gd name="T67" fmla="*/ 6 h 13"/>
                  <a:gd name="T68" fmla="*/ 34 w 44"/>
                  <a:gd name="T69" fmla="*/ 6 h 13"/>
                  <a:gd name="T70" fmla="*/ 36 w 44"/>
                  <a:gd name="T71" fmla="*/ 5 h 13"/>
                  <a:gd name="T72" fmla="*/ 39 w 44"/>
                  <a:gd name="T73" fmla="*/ 5 h 13"/>
                  <a:gd name="T74" fmla="*/ 40 w 44"/>
                  <a:gd name="T75" fmla="*/ 2 h 13"/>
                  <a:gd name="T76" fmla="*/ 39 w 44"/>
                  <a:gd name="T77" fmla="*/ 2 h 13"/>
                  <a:gd name="T78" fmla="*/ 41 w 44"/>
                  <a:gd name="T7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4" h="13">
                    <a:moveTo>
                      <a:pt x="41" y="0"/>
                    </a:moveTo>
                    <a:lnTo>
                      <a:pt x="44" y="0"/>
                    </a:lnTo>
                    <a:lnTo>
                      <a:pt x="44" y="3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0" y="9"/>
                    </a:lnTo>
                    <a:lnTo>
                      <a:pt x="37" y="9"/>
                    </a:lnTo>
                    <a:lnTo>
                      <a:pt x="36" y="10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26" y="11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5" y="3"/>
                    </a:lnTo>
                    <a:lnTo>
                      <a:pt x="11" y="2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9" y="5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5"/>
                    </a:lnTo>
                    <a:lnTo>
                      <a:pt x="39" y="5"/>
                    </a:lnTo>
                    <a:lnTo>
                      <a:pt x="40" y="2"/>
                    </a:lnTo>
                    <a:lnTo>
                      <a:pt x="39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0" name="Freeform 502"/>
              <p:cNvSpPr>
                <a:spLocks/>
              </p:cNvSpPr>
              <p:nvPr/>
            </p:nvSpPr>
            <p:spPr bwMode="auto">
              <a:xfrm>
                <a:off x="6917549" y="4099926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1" name="Freeform 503"/>
              <p:cNvSpPr>
                <a:spLocks/>
              </p:cNvSpPr>
              <p:nvPr/>
            </p:nvSpPr>
            <p:spPr bwMode="auto">
              <a:xfrm>
                <a:off x="6982765" y="4168107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2" name="Freeform 504"/>
              <p:cNvSpPr>
                <a:spLocks/>
              </p:cNvSpPr>
              <p:nvPr/>
            </p:nvSpPr>
            <p:spPr bwMode="auto">
              <a:xfrm>
                <a:off x="6979801" y="4172554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3" name="Freeform 505"/>
              <p:cNvSpPr>
                <a:spLocks/>
              </p:cNvSpPr>
              <p:nvPr/>
            </p:nvSpPr>
            <p:spPr bwMode="auto">
              <a:xfrm>
                <a:off x="6677434" y="4191822"/>
                <a:ext cx="50394" cy="20751"/>
              </a:xfrm>
              <a:custGeom>
                <a:avLst/>
                <a:gdLst>
                  <a:gd name="T0" fmla="*/ 18 w 34"/>
                  <a:gd name="T1" fmla="*/ 0 h 14"/>
                  <a:gd name="T2" fmla="*/ 21 w 34"/>
                  <a:gd name="T3" fmla="*/ 2 h 14"/>
                  <a:gd name="T4" fmla="*/ 22 w 34"/>
                  <a:gd name="T5" fmla="*/ 3 h 14"/>
                  <a:gd name="T6" fmla="*/ 25 w 34"/>
                  <a:gd name="T7" fmla="*/ 2 h 14"/>
                  <a:gd name="T8" fmla="*/ 28 w 34"/>
                  <a:gd name="T9" fmla="*/ 3 h 14"/>
                  <a:gd name="T10" fmla="*/ 29 w 34"/>
                  <a:gd name="T11" fmla="*/ 6 h 14"/>
                  <a:gd name="T12" fmla="*/ 29 w 34"/>
                  <a:gd name="T13" fmla="*/ 6 h 14"/>
                  <a:gd name="T14" fmla="*/ 29 w 34"/>
                  <a:gd name="T15" fmla="*/ 3 h 14"/>
                  <a:gd name="T16" fmla="*/ 32 w 34"/>
                  <a:gd name="T17" fmla="*/ 5 h 14"/>
                  <a:gd name="T18" fmla="*/ 32 w 34"/>
                  <a:gd name="T19" fmla="*/ 6 h 14"/>
                  <a:gd name="T20" fmla="*/ 34 w 34"/>
                  <a:gd name="T21" fmla="*/ 9 h 14"/>
                  <a:gd name="T22" fmla="*/ 34 w 34"/>
                  <a:gd name="T23" fmla="*/ 7 h 14"/>
                  <a:gd name="T24" fmla="*/ 34 w 34"/>
                  <a:gd name="T25" fmla="*/ 10 h 14"/>
                  <a:gd name="T26" fmla="*/ 31 w 34"/>
                  <a:gd name="T27" fmla="*/ 10 h 14"/>
                  <a:gd name="T28" fmla="*/ 32 w 34"/>
                  <a:gd name="T29" fmla="*/ 11 h 14"/>
                  <a:gd name="T30" fmla="*/ 28 w 34"/>
                  <a:gd name="T31" fmla="*/ 11 h 14"/>
                  <a:gd name="T32" fmla="*/ 25 w 34"/>
                  <a:gd name="T33" fmla="*/ 11 h 14"/>
                  <a:gd name="T34" fmla="*/ 25 w 34"/>
                  <a:gd name="T35" fmla="*/ 10 h 14"/>
                  <a:gd name="T36" fmla="*/ 22 w 34"/>
                  <a:gd name="T37" fmla="*/ 13 h 14"/>
                  <a:gd name="T38" fmla="*/ 20 w 34"/>
                  <a:gd name="T39" fmla="*/ 11 h 14"/>
                  <a:gd name="T40" fmla="*/ 17 w 34"/>
                  <a:gd name="T41" fmla="*/ 13 h 14"/>
                  <a:gd name="T42" fmla="*/ 14 w 34"/>
                  <a:gd name="T43" fmla="*/ 13 h 14"/>
                  <a:gd name="T44" fmla="*/ 13 w 34"/>
                  <a:gd name="T45" fmla="*/ 14 h 14"/>
                  <a:gd name="T46" fmla="*/ 10 w 34"/>
                  <a:gd name="T47" fmla="*/ 14 h 14"/>
                  <a:gd name="T48" fmla="*/ 9 w 34"/>
                  <a:gd name="T49" fmla="*/ 14 h 14"/>
                  <a:gd name="T50" fmla="*/ 5 w 34"/>
                  <a:gd name="T51" fmla="*/ 14 h 14"/>
                  <a:gd name="T52" fmla="*/ 2 w 34"/>
                  <a:gd name="T53" fmla="*/ 14 h 14"/>
                  <a:gd name="T54" fmla="*/ 2 w 34"/>
                  <a:gd name="T55" fmla="*/ 13 h 14"/>
                  <a:gd name="T56" fmla="*/ 2 w 34"/>
                  <a:gd name="T57" fmla="*/ 11 h 14"/>
                  <a:gd name="T58" fmla="*/ 0 w 34"/>
                  <a:gd name="T59" fmla="*/ 10 h 14"/>
                  <a:gd name="T60" fmla="*/ 2 w 34"/>
                  <a:gd name="T61" fmla="*/ 9 h 14"/>
                  <a:gd name="T62" fmla="*/ 3 w 34"/>
                  <a:gd name="T63" fmla="*/ 6 h 14"/>
                  <a:gd name="T64" fmla="*/ 7 w 34"/>
                  <a:gd name="T65" fmla="*/ 5 h 14"/>
                  <a:gd name="T66" fmla="*/ 9 w 34"/>
                  <a:gd name="T67" fmla="*/ 6 h 14"/>
                  <a:gd name="T68" fmla="*/ 11 w 34"/>
                  <a:gd name="T69" fmla="*/ 5 h 14"/>
                  <a:gd name="T70" fmla="*/ 13 w 34"/>
                  <a:gd name="T71" fmla="*/ 6 h 14"/>
                  <a:gd name="T72" fmla="*/ 14 w 34"/>
                  <a:gd name="T73" fmla="*/ 7 h 14"/>
                  <a:gd name="T74" fmla="*/ 17 w 34"/>
                  <a:gd name="T75" fmla="*/ 10 h 14"/>
                  <a:gd name="T76" fmla="*/ 20 w 34"/>
                  <a:gd name="T77" fmla="*/ 9 h 14"/>
                  <a:gd name="T78" fmla="*/ 22 w 34"/>
                  <a:gd name="T79" fmla="*/ 9 h 14"/>
                  <a:gd name="T80" fmla="*/ 21 w 34"/>
                  <a:gd name="T81" fmla="*/ 6 h 14"/>
                  <a:gd name="T82" fmla="*/ 16 w 34"/>
                  <a:gd name="T83" fmla="*/ 5 h 14"/>
                  <a:gd name="T84" fmla="*/ 16 w 34"/>
                  <a:gd name="T85" fmla="*/ 3 h 14"/>
                  <a:gd name="T86" fmla="*/ 18 w 34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14">
                    <a:moveTo>
                      <a:pt x="18" y="0"/>
                    </a:moveTo>
                    <a:lnTo>
                      <a:pt x="21" y="2"/>
                    </a:lnTo>
                    <a:lnTo>
                      <a:pt x="22" y="3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4" y="10"/>
                    </a:lnTo>
                    <a:lnTo>
                      <a:pt x="31" y="10"/>
                    </a:lnTo>
                    <a:lnTo>
                      <a:pt x="32" y="11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7" y="13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7" y="10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1" y="6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4" name="Freeform 506"/>
              <p:cNvSpPr>
                <a:spLocks/>
              </p:cNvSpPr>
              <p:nvPr/>
            </p:nvSpPr>
            <p:spPr bwMode="auto">
              <a:xfrm>
                <a:off x="6916067" y="4172554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5" name="Freeform 507"/>
              <p:cNvSpPr>
                <a:spLocks/>
              </p:cNvSpPr>
              <p:nvPr/>
            </p:nvSpPr>
            <p:spPr bwMode="auto">
              <a:xfrm>
                <a:off x="6913103" y="4102890"/>
                <a:ext cx="4447" cy="0"/>
              </a:xfrm>
              <a:custGeom>
                <a:avLst/>
                <a:gdLst>
                  <a:gd name="T0" fmla="*/ 0 w 3"/>
                  <a:gd name="T1" fmla="*/ 2 w 3"/>
                  <a:gd name="T2" fmla="*/ 3 w 3"/>
                  <a:gd name="T3" fmla="*/ 2 w 3"/>
                  <a:gd name="T4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6" name="Freeform 508"/>
              <p:cNvSpPr>
                <a:spLocks/>
              </p:cNvSpPr>
              <p:nvPr/>
            </p:nvSpPr>
            <p:spPr bwMode="auto">
              <a:xfrm>
                <a:off x="6899762" y="4194786"/>
                <a:ext cx="10376" cy="1483"/>
              </a:xfrm>
              <a:custGeom>
                <a:avLst/>
                <a:gdLst>
                  <a:gd name="T0" fmla="*/ 7 w 7"/>
                  <a:gd name="T1" fmla="*/ 0 h 1"/>
                  <a:gd name="T2" fmla="*/ 7 w 7"/>
                  <a:gd name="T3" fmla="*/ 1 h 1"/>
                  <a:gd name="T4" fmla="*/ 2 w 7"/>
                  <a:gd name="T5" fmla="*/ 1 h 1"/>
                  <a:gd name="T6" fmla="*/ 0 w 7"/>
                  <a:gd name="T7" fmla="*/ 0 h 1"/>
                  <a:gd name="T8" fmla="*/ 0 w 7"/>
                  <a:gd name="T9" fmla="*/ 0 h 1"/>
                  <a:gd name="T10" fmla="*/ 4 w 7"/>
                  <a:gd name="T11" fmla="*/ 0 h 1"/>
                  <a:gd name="T12" fmla="*/ 7 w 7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lnTo>
                      <a:pt x="7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7" name="Freeform 509"/>
              <p:cNvSpPr>
                <a:spLocks/>
              </p:cNvSpPr>
              <p:nvPr/>
            </p:nvSpPr>
            <p:spPr bwMode="auto">
              <a:xfrm>
                <a:off x="6398782" y="4135498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8" name="Freeform 510"/>
              <p:cNvSpPr>
                <a:spLocks/>
              </p:cNvSpPr>
              <p:nvPr/>
            </p:nvSpPr>
            <p:spPr bwMode="auto">
              <a:xfrm>
                <a:off x="6300958" y="3997655"/>
                <a:ext cx="14822" cy="19269"/>
              </a:xfrm>
              <a:custGeom>
                <a:avLst/>
                <a:gdLst>
                  <a:gd name="T0" fmla="*/ 3 w 10"/>
                  <a:gd name="T1" fmla="*/ 0 h 13"/>
                  <a:gd name="T2" fmla="*/ 6 w 10"/>
                  <a:gd name="T3" fmla="*/ 1 h 13"/>
                  <a:gd name="T4" fmla="*/ 7 w 10"/>
                  <a:gd name="T5" fmla="*/ 6 h 13"/>
                  <a:gd name="T6" fmla="*/ 10 w 10"/>
                  <a:gd name="T7" fmla="*/ 7 h 13"/>
                  <a:gd name="T8" fmla="*/ 10 w 10"/>
                  <a:gd name="T9" fmla="*/ 10 h 13"/>
                  <a:gd name="T10" fmla="*/ 8 w 10"/>
                  <a:gd name="T11" fmla="*/ 13 h 13"/>
                  <a:gd name="T12" fmla="*/ 7 w 10"/>
                  <a:gd name="T13" fmla="*/ 13 h 13"/>
                  <a:gd name="T14" fmla="*/ 6 w 10"/>
                  <a:gd name="T15" fmla="*/ 8 h 13"/>
                  <a:gd name="T16" fmla="*/ 3 w 10"/>
                  <a:gd name="T17" fmla="*/ 8 h 13"/>
                  <a:gd name="T18" fmla="*/ 3 w 10"/>
                  <a:gd name="T19" fmla="*/ 6 h 13"/>
                  <a:gd name="T20" fmla="*/ 0 w 10"/>
                  <a:gd name="T21" fmla="*/ 1 h 13"/>
                  <a:gd name="T22" fmla="*/ 3 w 10"/>
                  <a:gd name="T23" fmla="*/ 1 h 13"/>
                  <a:gd name="T24" fmla="*/ 3 w 10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lnTo>
                      <a:pt x="6" y="1"/>
                    </a:lnTo>
                    <a:lnTo>
                      <a:pt x="7" y="6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9" name="Freeform 511"/>
              <p:cNvSpPr>
                <a:spLocks/>
              </p:cNvSpPr>
              <p:nvPr/>
            </p:nvSpPr>
            <p:spPr bwMode="auto">
              <a:xfrm>
                <a:off x="6348388" y="4068800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4 w 4"/>
                  <a:gd name="T3" fmla="*/ 6 h 6"/>
                  <a:gd name="T4" fmla="*/ 1 w 4"/>
                  <a:gd name="T5" fmla="*/ 5 h 6"/>
                  <a:gd name="T6" fmla="*/ 0 w 4"/>
                  <a:gd name="T7" fmla="*/ 2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4" y="6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0" name="Freeform 512"/>
              <p:cNvSpPr>
                <a:spLocks/>
              </p:cNvSpPr>
              <p:nvPr/>
            </p:nvSpPr>
            <p:spPr bwMode="auto">
              <a:xfrm>
                <a:off x="6360245" y="4086587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4 w 4"/>
                  <a:gd name="T7" fmla="*/ 6 h 6"/>
                  <a:gd name="T8" fmla="*/ 0 w 4"/>
                  <a:gd name="T9" fmla="*/ 2 h 6"/>
                  <a:gd name="T10" fmla="*/ 2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1" name="Freeform 513"/>
              <p:cNvSpPr>
                <a:spLocks/>
              </p:cNvSpPr>
              <p:nvPr/>
            </p:nvSpPr>
            <p:spPr bwMode="auto">
              <a:xfrm>
                <a:off x="6327637" y="4049532"/>
                <a:ext cx="14822" cy="16305"/>
              </a:xfrm>
              <a:custGeom>
                <a:avLst/>
                <a:gdLst>
                  <a:gd name="T0" fmla="*/ 3 w 10"/>
                  <a:gd name="T1" fmla="*/ 0 h 11"/>
                  <a:gd name="T2" fmla="*/ 6 w 10"/>
                  <a:gd name="T3" fmla="*/ 1 h 11"/>
                  <a:gd name="T4" fmla="*/ 10 w 10"/>
                  <a:gd name="T5" fmla="*/ 7 h 11"/>
                  <a:gd name="T6" fmla="*/ 10 w 10"/>
                  <a:gd name="T7" fmla="*/ 11 h 11"/>
                  <a:gd name="T8" fmla="*/ 7 w 10"/>
                  <a:gd name="T9" fmla="*/ 11 h 11"/>
                  <a:gd name="T10" fmla="*/ 3 w 10"/>
                  <a:gd name="T11" fmla="*/ 5 h 11"/>
                  <a:gd name="T12" fmla="*/ 0 w 10"/>
                  <a:gd name="T13" fmla="*/ 4 h 11"/>
                  <a:gd name="T14" fmla="*/ 0 w 10"/>
                  <a:gd name="T15" fmla="*/ 2 h 11"/>
                  <a:gd name="T16" fmla="*/ 3 w 10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1">
                    <a:moveTo>
                      <a:pt x="3" y="0"/>
                    </a:moveTo>
                    <a:lnTo>
                      <a:pt x="6" y="1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2" name="Freeform 514"/>
              <p:cNvSpPr>
                <a:spLocks/>
              </p:cNvSpPr>
              <p:nvPr/>
            </p:nvSpPr>
            <p:spPr bwMode="auto">
              <a:xfrm>
                <a:off x="6300958" y="3985798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3" name="Freeform 515"/>
              <p:cNvSpPr>
                <a:spLocks/>
              </p:cNvSpPr>
              <p:nvPr/>
            </p:nvSpPr>
            <p:spPr bwMode="auto">
              <a:xfrm>
                <a:off x="6327637" y="4024335"/>
                <a:ext cx="8893" cy="4447"/>
              </a:xfrm>
              <a:custGeom>
                <a:avLst/>
                <a:gdLst>
                  <a:gd name="T0" fmla="*/ 1 w 6"/>
                  <a:gd name="T1" fmla="*/ 0 h 3"/>
                  <a:gd name="T2" fmla="*/ 6 w 6"/>
                  <a:gd name="T3" fmla="*/ 1 h 3"/>
                  <a:gd name="T4" fmla="*/ 4 w 6"/>
                  <a:gd name="T5" fmla="*/ 3 h 3"/>
                  <a:gd name="T6" fmla="*/ 4 w 6"/>
                  <a:gd name="T7" fmla="*/ 1 h 3"/>
                  <a:gd name="T8" fmla="*/ 0 w 6"/>
                  <a:gd name="T9" fmla="*/ 1 h 3"/>
                  <a:gd name="T10" fmla="*/ 1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lnTo>
                      <a:pt x="6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4" name="Freeform 516"/>
              <p:cNvSpPr>
                <a:spLocks/>
              </p:cNvSpPr>
              <p:nvPr/>
            </p:nvSpPr>
            <p:spPr bwMode="auto">
              <a:xfrm>
                <a:off x="6323191" y="4039157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2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5" name="Freeform 517"/>
              <p:cNvSpPr>
                <a:spLocks/>
              </p:cNvSpPr>
              <p:nvPr/>
            </p:nvSpPr>
            <p:spPr bwMode="auto">
              <a:xfrm>
                <a:off x="6355799" y="4082140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6" name="Freeform 518"/>
              <p:cNvSpPr>
                <a:spLocks/>
              </p:cNvSpPr>
              <p:nvPr/>
            </p:nvSpPr>
            <p:spPr bwMode="auto">
              <a:xfrm>
                <a:off x="6933853" y="4163661"/>
                <a:ext cx="148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7" name="Freeform 519"/>
              <p:cNvSpPr>
                <a:spLocks/>
              </p:cNvSpPr>
              <p:nvPr/>
            </p:nvSpPr>
            <p:spPr bwMode="auto">
              <a:xfrm>
                <a:off x="6262421" y="3911688"/>
                <a:ext cx="214918" cy="237150"/>
              </a:xfrm>
              <a:custGeom>
                <a:avLst/>
                <a:gdLst>
                  <a:gd name="T0" fmla="*/ 14 w 145"/>
                  <a:gd name="T1" fmla="*/ 6 h 160"/>
                  <a:gd name="T2" fmla="*/ 22 w 145"/>
                  <a:gd name="T3" fmla="*/ 6 h 160"/>
                  <a:gd name="T4" fmla="*/ 29 w 145"/>
                  <a:gd name="T5" fmla="*/ 6 h 160"/>
                  <a:gd name="T6" fmla="*/ 34 w 145"/>
                  <a:gd name="T7" fmla="*/ 11 h 160"/>
                  <a:gd name="T8" fmla="*/ 40 w 145"/>
                  <a:gd name="T9" fmla="*/ 19 h 160"/>
                  <a:gd name="T10" fmla="*/ 47 w 145"/>
                  <a:gd name="T11" fmla="*/ 26 h 160"/>
                  <a:gd name="T12" fmla="*/ 58 w 145"/>
                  <a:gd name="T13" fmla="*/ 33 h 160"/>
                  <a:gd name="T14" fmla="*/ 63 w 145"/>
                  <a:gd name="T15" fmla="*/ 40 h 160"/>
                  <a:gd name="T16" fmla="*/ 68 w 145"/>
                  <a:gd name="T17" fmla="*/ 44 h 160"/>
                  <a:gd name="T18" fmla="*/ 73 w 145"/>
                  <a:gd name="T19" fmla="*/ 44 h 160"/>
                  <a:gd name="T20" fmla="*/ 81 w 145"/>
                  <a:gd name="T21" fmla="*/ 55 h 160"/>
                  <a:gd name="T22" fmla="*/ 87 w 145"/>
                  <a:gd name="T23" fmla="*/ 57 h 160"/>
                  <a:gd name="T24" fmla="*/ 94 w 145"/>
                  <a:gd name="T25" fmla="*/ 68 h 160"/>
                  <a:gd name="T26" fmla="*/ 105 w 145"/>
                  <a:gd name="T27" fmla="*/ 72 h 160"/>
                  <a:gd name="T28" fmla="*/ 102 w 145"/>
                  <a:gd name="T29" fmla="*/ 76 h 160"/>
                  <a:gd name="T30" fmla="*/ 102 w 145"/>
                  <a:gd name="T31" fmla="*/ 77 h 160"/>
                  <a:gd name="T32" fmla="*/ 110 w 145"/>
                  <a:gd name="T33" fmla="*/ 73 h 160"/>
                  <a:gd name="T34" fmla="*/ 112 w 145"/>
                  <a:gd name="T35" fmla="*/ 82 h 160"/>
                  <a:gd name="T36" fmla="*/ 109 w 145"/>
                  <a:gd name="T37" fmla="*/ 84 h 160"/>
                  <a:gd name="T38" fmla="*/ 116 w 145"/>
                  <a:gd name="T39" fmla="*/ 86 h 160"/>
                  <a:gd name="T40" fmla="*/ 110 w 145"/>
                  <a:gd name="T41" fmla="*/ 91 h 160"/>
                  <a:gd name="T42" fmla="*/ 121 w 145"/>
                  <a:gd name="T43" fmla="*/ 95 h 160"/>
                  <a:gd name="T44" fmla="*/ 126 w 145"/>
                  <a:gd name="T45" fmla="*/ 104 h 160"/>
                  <a:gd name="T46" fmla="*/ 128 w 145"/>
                  <a:gd name="T47" fmla="*/ 108 h 160"/>
                  <a:gd name="T48" fmla="*/ 135 w 145"/>
                  <a:gd name="T49" fmla="*/ 111 h 160"/>
                  <a:gd name="T50" fmla="*/ 139 w 145"/>
                  <a:gd name="T51" fmla="*/ 115 h 160"/>
                  <a:gd name="T52" fmla="*/ 145 w 145"/>
                  <a:gd name="T53" fmla="*/ 122 h 160"/>
                  <a:gd name="T54" fmla="*/ 142 w 145"/>
                  <a:gd name="T55" fmla="*/ 126 h 160"/>
                  <a:gd name="T56" fmla="*/ 141 w 145"/>
                  <a:gd name="T57" fmla="*/ 138 h 160"/>
                  <a:gd name="T58" fmla="*/ 141 w 145"/>
                  <a:gd name="T59" fmla="*/ 156 h 160"/>
                  <a:gd name="T60" fmla="*/ 135 w 145"/>
                  <a:gd name="T61" fmla="*/ 153 h 160"/>
                  <a:gd name="T62" fmla="*/ 133 w 145"/>
                  <a:gd name="T63" fmla="*/ 158 h 160"/>
                  <a:gd name="T64" fmla="*/ 124 w 145"/>
                  <a:gd name="T65" fmla="*/ 153 h 160"/>
                  <a:gd name="T66" fmla="*/ 124 w 145"/>
                  <a:gd name="T67" fmla="*/ 159 h 160"/>
                  <a:gd name="T68" fmla="*/ 120 w 145"/>
                  <a:gd name="T69" fmla="*/ 156 h 160"/>
                  <a:gd name="T70" fmla="*/ 108 w 145"/>
                  <a:gd name="T71" fmla="*/ 145 h 160"/>
                  <a:gd name="T72" fmla="*/ 97 w 145"/>
                  <a:gd name="T73" fmla="*/ 135 h 160"/>
                  <a:gd name="T74" fmla="*/ 91 w 145"/>
                  <a:gd name="T75" fmla="*/ 127 h 160"/>
                  <a:gd name="T76" fmla="*/ 84 w 145"/>
                  <a:gd name="T77" fmla="*/ 122 h 160"/>
                  <a:gd name="T78" fmla="*/ 73 w 145"/>
                  <a:gd name="T79" fmla="*/ 109 h 160"/>
                  <a:gd name="T80" fmla="*/ 68 w 145"/>
                  <a:gd name="T81" fmla="*/ 90 h 160"/>
                  <a:gd name="T82" fmla="*/ 62 w 145"/>
                  <a:gd name="T83" fmla="*/ 79 h 160"/>
                  <a:gd name="T84" fmla="*/ 54 w 145"/>
                  <a:gd name="T85" fmla="*/ 72 h 160"/>
                  <a:gd name="T86" fmla="*/ 50 w 145"/>
                  <a:gd name="T87" fmla="*/ 61 h 160"/>
                  <a:gd name="T88" fmla="*/ 48 w 145"/>
                  <a:gd name="T89" fmla="*/ 55 h 160"/>
                  <a:gd name="T90" fmla="*/ 41 w 145"/>
                  <a:gd name="T91" fmla="*/ 50 h 160"/>
                  <a:gd name="T92" fmla="*/ 36 w 145"/>
                  <a:gd name="T93" fmla="*/ 46 h 160"/>
                  <a:gd name="T94" fmla="*/ 34 w 145"/>
                  <a:gd name="T95" fmla="*/ 41 h 160"/>
                  <a:gd name="T96" fmla="*/ 21 w 145"/>
                  <a:gd name="T97" fmla="*/ 25 h 160"/>
                  <a:gd name="T98" fmla="*/ 12 w 145"/>
                  <a:gd name="T99" fmla="*/ 21 h 160"/>
                  <a:gd name="T100" fmla="*/ 4 w 145"/>
                  <a:gd name="T101" fmla="*/ 14 h 160"/>
                  <a:gd name="T102" fmla="*/ 0 w 145"/>
                  <a:gd name="T103" fmla="*/ 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5" h="160">
                    <a:moveTo>
                      <a:pt x="1" y="0"/>
                    </a:moveTo>
                    <a:lnTo>
                      <a:pt x="7" y="1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9" y="6"/>
                    </a:lnTo>
                    <a:lnTo>
                      <a:pt x="22" y="6"/>
                    </a:lnTo>
                    <a:lnTo>
                      <a:pt x="23" y="7"/>
                    </a:lnTo>
                    <a:lnTo>
                      <a:pt x="26" y="6"/>
                    </a:lnTo>
                    <a:lnTo>
                      <a:pt x="29" y="6"/>
                    </a:lnTo>
                    <a:lnTo>
                      <a:pt x="32" y="7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6" y="14"/>
                    </a:lnTo>
                    <a:lnTo>
                      <a:pt x="39" y="15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44" y="22"/>
                    </a:lnTo>
                    <a:lnTo>
                      <a:pt x="47" y="26"/>
                    </a:lnTo>
                    <a:lnTo>
                      <a:pt x="50" y="26"/>
                    </a:lnTo>
                    <a:lnTo>
                      <a:pt x="57" y="30"/>
                    </a:lnTo>
                    <a:lnTo>
                      <a:pt x="58" y="33"/>
                    </a:lnTo>
                    <a:lnTo>
                      <a:pt x="61" y="33"/>
                    </a:lnTo>
                    <a:lnTo>
                      <a:pt x="63" y="36"/>
                    </a:lnTo>
                    <a:lnTo>
                      <a:pt x="63" y="40"/>
                    </a:lnTo>
                    <a:lnTo>
                      <a:pt x="65" y="43"/>
                    </a:lnTo>
                    <a:lnTo>
                      <a:pt x="66" y="40"/>
                    </a:lnTo>
                    <a:lnTo>
                      <a:pt x="68" y="44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3" y="44"/>
                    </a:lnTo>
                    <a:lnTo>
                      <a:pt x="77" y="47"/>
                    </a:lnTo>
                    <a:lnTo>
                      <a:pt x="81" y="51"/>
                    </a:lnTo>
                    <a:lnTo>
                      <a:pt x="81" y="55"/>
                    </a:lnTo>
                    <a:lnTo>
                      <a:pt x="84" y="57"/>
                    </a:lnTo>
                    <a:lnTo>
                      <a:pt x="86" y="57"/>
                    </a:lnTo>
                    <a:lnTo>
                      <a:pt x="87" y="57"/>
                    </a:lnTo>
                    <a:lnTo>
                      <a:pt x="92" y="62"/>
                    </a:lnTo>
                    <a:lnTo>
                      <a:pt x="94" y="66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2" y="71"/>
                    </a:lnTo>
                    <a:lnTo>
                      <a:pt x="105" y="72"/>
                    </a:lnTo>
                    <a:lnTo>
                      <a:pt x="105" y="73"/>
                    </a:lnTo>
                    <a:lnTo>
                      <a:pt x="104" y="75"/>
                    </a:lnTo>
                    <a:lnTo>
                      <a:pt x="102" y="76"/>
                    </a:lnTo>
                    <a:lnTo>
                      <a:pt x="101" y="76"/>
                    </a:lnTo>
                    <a:lnTo>
                      <a:pt x="99" y="77"/>
                    </a:lnTo>
                    <a:lnTo>
                      <a:pt x="102" y="77"/>
                    </a:lnTo>
                    <a:lnTo>
                      <a:pt x="105" y="75"/>
                    </a:lnTo>
                    <a:lnTo>
                      <a:pt x="109" y="73"/>
                    </a:lnTo>
                    <a:lnTo>
                      <a:pt x="110" y="73"/>
                    </a:lnTo>
                    <a:lnTo>
                      <a:pt x="115" y="77"/>
                    </a:lnTo>
                    <a:lnTo>
                      <a:pt x="116" y="80"/>
                    </a:lnTo>
                    <a:lnTo>
                      <a:pt x="112" y="82"/>
                    </a:lnTo>
                    <a:lnTo>
                      <a:pt x="109" y="83"/>
                    </a:lnTo>
                    <a:lnTo>
                      <a:pt x="106" y="86"/>
                    </a:lnTo>
                    <a:lnTo>
                      <a:pt x="109" y="84"/>
                    </a:lnTo>
                    <a:lnTo>
                      <a:pt x="110" y="84"/>
                    </a:lnTo>
                    <a:lnTo>
                      <a:pt x="115" y="84"/>
                    </a:lnTo>
                    <a:lnTo>
                      <a:pt x="116" y="86"/>
                    </a:lnTo>
                    <a:lnTo>
                      <a:pt x="113" y="87"/>
                    </a:lnTo>
                    <a:lnTo>
                      <a:pt x="110" y="88"/>
                    </a:lnTo>
                    <a:lnTo>
                      <a:pt x="110" y="91"/>
                    </a:lnTo>
                    <a:lnTo>
                      <a:pt x="115" y="94"/>
                    </a:lnTo>
                    <a:lnTo>
                      <a:pt x="120" y="94"/>
                    </a:lnTo>
                    <a:lnTo>
                      <a:pt x="121" y="95"/>
                    </a:lnTo>
                    <a:lnTo>
                      <a:pt x="124" y="94"/>
                    </a:lnTo>
                    <a:lnTo>
                      <a:pt x="124" y="101"/>
                    </a:lnTo>
                    <a:lnTo>
                      <a:pt x="126" y="104"/>
                    </a:lnTo>
                    <a:lnTo>
                      <a:pt x="124" y="106"/>
                    </a:lnTo>
                    <a:lnTo>
                      <a:pt x="126" y="105"/>
                    </a:lnTo>
                    <a:lnTo>
                      <a:pt x="128" y="108"/>
                    </a:lnTo>
                    <a:lnTo>
                      <a:pt x="128" y="111"/>
                    </a:lnTo>
                    <a:lnTo>
                      <a:pt x="131" y="112"/>
                    </a:lnTo>
                    <a:lnTo>
                      <a:pt x="135" y="111"/>
                    </a:lnTo>
                    <a:lnTo>
                      <a:pt x="138" y="112"/>
                    </a:lnTo>
                    <a:lnTo>
                      <a:pt x="138" y="115"/>
                    </a:lnTo>
                    <a:lnTo>
                      <a:pt x="139" y="115"/>
                    </a:lnTo>
                    <a:lnTo>
                      <a:pt x="141" y="118"/>
                    </a:lnTo>
                    <a:lnTo>
                      <a:pt x="144" y="120"/>
                    </a:lnTo>
                    <a:lnTo>
                      <a:pt x="145" y="122"/>
                    </a:lnTo>
                    <a:lnTo>
                      <a:pt x="145" y="123"/>
                    </a:lnTo>
                    <a:lnTo>
                      <a:pt x="145" y="126"/>
                    </a:lnTo>
                    <a:lnTo>
                      <a:pt x="142" y="126"/>
                    </a:lnTo>
                    <a:lnTo>
                      <a:pt x="142" y="131"/>
                    </a:lnTo>
                    <a:lnTo>
                      <a:pt x="144" y="133"/>
                    </a:lnTo>
                    <a:lnTo>
                      <a:pt x="141" y="138"/>
                    </a:lnTo>
                    <a:lnTo>
                      <a:pt x="142" y="142"/>
                    </a:lnTo>
                    <a:lnTo>
                      <a:pt x="141" y="151"/>
                    </a:lnTo>
                    <a:lnTo>
                      <a:pt x="141" y="156"/>
                    </a:lnTo>
                    <a:lnTo>
                      <a:pt x="139" y="158"/>
                    </a:lnTo>
                    <a:lnTo>
                      <a:pt x="138" y="158"/>
                    </a:lnTo>
                    <a:lnTo>
                      <a:pt x="135" y="153"/>
                    </a:lnTo>
                    <a:lnTo>
                      <a:pt x="134" y="153"/>
                    </a:lnTo>
                    <a:lnTo>
                      <a:pt x="133" y="155"/>
                    </a:lnTo>
                    <a:lnTo>
                      <a:pt x="133" y="158"/>
                    </a:lnTo>
                    <a:lnTo>
                      <a:pt x="131" y="159"/>
                    </a:lnTo>
                    <a:lnTo>
                      <a:pt x="126" y="155"/>
                    </a:lnTo>
                    <a:lnTo>
                      <a:pt x="124" y="153"/>
                    </a:lnTo>
                    <a:lnTo>
                      <a:pt x="124" y="155"/>
                    </a:lnTo>
                    <a:lnTo>
                      <a:pt x="124" y="156"/>
                    </a:lnTo>
                    <a:lnTo>
                      <a:pt x="124" y="159"/>
                    </a:lnTo>
                    <a:lnTo>
                      <a:pt x="123" y="160"/>
                    </a:lnTo>
                    <a:lnTo>
                      <a:pt x="121" y="158"/>
                    </a:lnTo>
                    <a:lnTo>
                      <a:pt x="120" y="156"/>
                    </a:lnTo>
                    <a:lnTo>
                      <a:pt x="119" y="153"/>
                    </a:lnTo>
                    <a:lnTo>
                      <a:pt x="112" y="147"/>
                    </a:lnTo>
                    <a:lnTo>
                      <a:pt x="108" y="145"/>
                    </a:lnTo>
                    <a:lnTo>
                      <a:pt x="106" y="142"/>
                    </a:lnTo>
                    <a:lnTo>
                      <a:pt x="101" y="140"/>
                    </a:lnTo>
                    <a:lnTo>
                      <a:pt x="97" y="135"/>
                    </a:lnTo>
                    <a:lnTo>
                      <a:pt x="94" y="134"/>
                    </a:lnTo>
                    <a:lnTo>
                      <a:pt x="94" y="130"/>
                    </a:lnTo>
                    <a:lnTo>
                      <a:pt x="91" y="127"/>
                    </a:lnTo>
                    <a:lnTo>
                      <a:pt x="90" y="126"/>
                    </a:lnTo>
                    <a:lnTo>
                      <a:pt x="86" y="126"/>
                    </a:lnTo>
                    <a:lnTo>
                      <a:pt x="84" y="122"/>
                    </a:lnTo>
                    <a:lnTo>
                      <a:pt x="79" y="116"/>
                    </a:lnTo>
                    <a:lnTo>
                      <a:pt x="74" y="112"/>
                    </a:lnTo>
                    <a:lnTo>
                      <a:pt x="73" y="109"/>
                    </a:lnTo>
                    <a:lnTo>
                      <a:pt x="73" y="105"/>
                    </a:lnTo>
                    <a:lnTo>
                      <a:pt x="69" y="97"/>
                    </a:lnTo>
                    <a:lnTo>
                      <a:pt x="68" y="90"/>
                    </a:lnTo>
                    <a:lnTo>
                      <a:pt x="65" y="87"/>
                    </a:lnTo>
                    <a:lnTo>
                      <a:pt x="62" y="82"/>
                    </a:lnTo>
                    <a:lnTo>
                      <a:pt x="62" y="79"/>
                    </a:lnTo>
                    <a:lnTo>
                      <a:pt x="58" y="77"/>
                    </a:lnTo>
                    <a:lnTo>
                      <a:pt x="54" y="76"/>
                    </a:lnTo>
                    <a:lnTo>
                      <a:pt x="54" y="72"/>
                    </a:lnTo>
                    <a:lnTo>
                      <a:pt x="51" y="65"/>
                    </a:lnTo>
                    <a:lnTo>
                      <a:pt x="51" y="64"/>
                    </a:lnTo>
                    <a:lnTo>
                      <a:pt x="50" y="61"/>
                    </a:lnTo>
                    <a:lnTo>
                      <a:pt x="48" y="59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7" y="55"/>
                    </a:lnTo>
                    <a:lnTo>
                      <a:pt x="44" y="55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7" y="48"/>
                    </a:lnTo>
                    <a:lnTo>
                      <a:pt x="36" y="46"/>
                    </a:lnTo>
                    <a:lnTo>
                      <a:pt x="34" y="44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29" y="36"/>
                    </a:lnTo>
                    <a:lnTo>
                      <a:pt x="25" y="29"/>
                    </a:lnTo>
                    <a:lnTo>
                      <a:pt x="21" y="25"/>
                    </a:lnTo>
                    <a:lnTo>
                      <a:pt x="18" y="26"/>
                    </a:lnTo>
                    <a:lnTo>
                      <a:pt x="16" y="25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8" name="Freeform 520"/>
              <p:cNvSpPr>
                <a:spLocks/>
              </p:cNvSpPr>
              <p:nvPr/>
            </p:nvSpPr>
            <p:spPr bwMode="auto">
              <a:xfrm>
                <a:off x="6944228" y="415328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9" name="Freeform 521"/>
              <p:cNvSpPr>
                <a:spLocks/>
              </p:cNvSpPr>
              <p:nvPr/>
            </p:nvSpPr>
            <p:spPr bwMode="auto">
              <a:xfrm>
                <a:off x="6935335" y="4185893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3 w 5"/>
                  <a:gd name="T3" fmla="*/ 0 h 3"/>
                  <a:gd name="T4" fmla="*/ 5 w 5"/>
                  <a:gd name="T5" fmla="*/ 3 h 3"/>
                  <a:gd name="T6" fmla="*/ 2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0" name="Rectangle 522"/>
              <p:cNvSpPr>
                <a:spLocks noChangeArrowheads="1"/>
              </p:cNvSpPr>
              <p:nvPr/>
            </p:nvSpPr>
            <p:spPr bwMode="auto">
              <a:xfrm>
                <a:off x="6459553" y="4162178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1" name="Freeform 523"/>
              <p:cNvSpPr>
                <a:spLocks/>
              </p:cNvSpPr>
              <p:nvPr/>
            </p:nvSpPr>
            <p:spPr bwMode="auto">
              <a:xfrm>
                <a:off x="6938299" y="4191822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2" name="Freeform 524"/>
              <p:cNvSpPr>
                <a:spLocks/>
              </p:cNvSpPr>
              <p:nvPr/>
            </p:nvSpPr>
            <p:spPr bwMode="auto">
              <a:xfrm>
                <a:off x="6461034" y="4147356"/>
                <a:ext cx="173417" cy="59288"/>
              </a:xfrm>
              <a:custGeom>
                <a:avLst/>
                <a:gdLst>
                  <a:gd name="T0" fmla="*/ 12 w 117"/>
                  <a:gd name="T1" fmla="*/ 1 h 40"/>
                  <a:gd name="T2" fmla="*/ 19 w 117"/>
                  <a:gd name="T3" fmla="*/ 1 h 40"/>
                  <a:gd name="T4" fmla="*/ 22 w 117"/>
                  <a:gd name="T5" fmla="*/ 3 h 40"/>
                  <a:gd name="T6" fmla="*/ 28 w 117"/>
                  <a:gd name="T7" fmla="*/ 1 h 40"/>
                  <a:gd name="T8" fmla="*/ 34 w 117"/>
                  <a:gd name="T9" fmla="*/ 4 h 40"/>
                  <a:gd name="T10" fmla="*/ 41 w 117"/>
                  <a:gd name="T11" fmla="*/ 8 h 40"/>
                  <a:gd name="T12" fmla="*/ 43 w 117"/>
                  <a:gd name="T13" fmla="*/ 11 h 40"/>
                  <a:gd name="T14" fmla="*/ 55 w 117"/>
                  <a:gd name="T15" fmla="*/ 14 h 40"/>
                  <a:gd name="T16" fmla="*/ 68 w 117"/>
                  <a:gd name="T17" fmla="*/ 14 h 40"/>
                  <a:gd name="T18" fmla="*/ 70 w 117"/>
                  <a:gd name="T19" fmla="*/ 6 h 40"/>
                  <a:gd name="T20" fmla="*/ 76 w 117"/>
                  <a:gd name="T21" fmla="*/ 10 h 40"/>
                  <a:gd name="T22" fmla="*/ 81 w 117"/>
                  <a:gd name="T23" fmla="*/ 10 h 40"/>
                  <a:gd name="T24" fmla="*/ 86 w 117"/>
                  <a:gd name="T25" fmla="*/ 12 h 40"/>
                  <a:gd name="T26" fmla="*/ 90 w 117"/>
                  <a:gd name="T27" fmla="*/ 14 h 40"/>
                  <a:gd name="T28" fmla="*/ 95 w 117"/>
                  <a:gd name="T29" fmla="*/ 14 h 40"/>
                  <a:gd name="T30" fmla="*/ 98 w 117"/>
                  <a:gd name="T31" fmla="*/ 21 h 40"/>
                  <a:gd name="T32" fmla="*/ 99 w 117"/>
                  <a:gd name="T33" fmla="*/ 25 h 40"/>
                  <a:gd name="T34" fmla="*/ 105 w 117"/>
                  <a:gd name="T35" fmla="*/ 25 h 40"/>
                  <a:gd name="T36" fmla="*/ 109 w 117"/>
                  <a:gd name="T37" fmla="*/ 26 h 40"/>
                  <a:gd name="T38" fmla="*/ 113 w 117"/>
                  <a:gd name="T39" fmla="*/ 25 h 40"/>
                  <a:gd name="T40" fmla="*/ 116 w 117"/>
                  <a:gd name="T41" fmla="*/ 26 h 40"/>
                  <a:gd name="T42" fmla="*/ 117 w 117"/>
                  <a:gd name="T43" fmla="*/ 33 h 40"/>
                  <a:gd name="T44" fmla="*/ 117 w 117"/>
                  <a:gd name="T45" fmla="*/ 36 h 40"/>
                  <a:gd name="T46" fmla="*/ 116 w 117"/>
                  <a:gd name="T47" fmla="*/ 40 h 40"/>
                  <a:gd name="T48" fmla="*/ 112 w 117"/>
                  <a:gd name="T49" fmla="*/ 39 h 40"/>
                  <a:gd name="T50" fmla="*/ 105 w 117"/>
                  <a:gd name="T51" fmla="*/ 36 h 40"/>
                  <a:gd name="T52" fmla="*/ 101 w 117"/>
                  <a:gd name="T53" fmla="*/ 33 h 40"/>
                  <a:gd name="T54" fmla="*/ 92 w 117"/>
                  <a:gd name="T55" fmla="*/ 35 h 40"/>
                  <a:gd name="T56" fmla="*/ 86 w 117"/>
                  <a:gd name="T57" fmla="*/ 32 h 40"/>
                  <a:gd name="T58" fmla="*/ 80 w 117"/>
                  <a:gd name="T59" fmla="*/ 32 h 40"/>
                  <a:gd name="T60" fmla="*/ 72 w 117"/>
                  <a:gd name="T61" fmla="*/ 33 h 40"/>
                  <a:gd name="T62" fmla="*/ 59 w 117"/>
                  <a:gd name="T63" fmla="*/ 26 h 40"/>
                  <a:gd name="T64" fmla="*/ 51 w 117"/>
                  <a:gd name="T65" fmla="*/ 25 h 40"/>
                  <a:gd name="T66" fmla="*/ 48 w 117"/>
                  <a:gd name="T67" fmla="*/ 26 h 40"/>
                  <a:gd name="T68" fmla="*/ 44 w 117"/>
                  <a:gd name="T69" fmla="*/ 25 h 40"/>
                  <a:gd name="T70" fmla="*/ 40 w 117"/>
                  <a:gd name="T71" fmla="*/ 28 h 40"/>
                  <a:gd name="T72" fmla="*/ 29 w 117"/>
                  <a:gd name="T73" fmla="*/ 22 h 40"/>
                  <a:gd name="T74" fmla="*/ 23 w 117"/>
                  <a:gd name="T75" fmla="*/ 21 h 40"/>
                  <a:gd name="T76" fmla="*/ 18 w 117"/>
                  <a:gd name="T77" fmla="*/ 22 h 40"/>
                  <a:gd name="T78" fmla="*/ 14 w 117"/>
                  <a:gd name="T79" fmla="*/ 19 h 40"/>
                  <a:gd name="T80" fmla="*/ 16 w 117"/>
                  <a:gd name="T81" fmla="*/ 15 h 40"/>
                  <a:gd name="T82" fmla="*/ 12 w 117"/>
                  <a:gd name="T83" fmla="*/ 17 h 40"/>
                  <a:gd name="T84" fmla="*/ 10 w 117"/>
                  <a:gd name="T85" fmla="*/ 12 h 40"/>
                  <a:gd name="T86" fmla="*/ 1 w 117"/>
                  <a:gd name="T87" fmla="*/ 14 h 40"/>
                  <a:gd name="T88" fmla="*/ 0 w 117"/>
                  <a:gd name="T89" fmla="*/ 11 h 40"/>
                  <a:gd name="T90" fmla="*/ 1 w 117"/>
                  <a:gd name="T91" fmla="*/ 12 h 40"/>
                  <a:gd name="T92" fmla="*/ 4 w 117"/>
                  <a:gd name="T93" fmla="*/ 8 h 40"/>
                  <a:gd name="T94" fmla="*/ 8 w 117"/>
                  <a:gd name="T95" fmla="*/ 6 h 40"/>
                  <a:gd name="T96" fmla="*/ 11 w 117"/>
                  <a:gd name="T9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7" h="40">
                    <a:moveTo>
                      <a:pt x="11" y="0"/>
                    </a:moveTo>
                    <a:lnTo>
                      <a:pt x="12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1"/>
                    </a:lnTo>
                    <a:lnTo>
                      <a:pt x="28" y="1"/>
                    </a:lnTo>
                    <a:lnTo>
                      <a:pt x="30" y="3"/>
                    </a:lnTo>
                    <a:lnTo>
                      <a:pt x="34" y="4"/>
                    </a:lnTo>
                    <a:lnTo>
                      <a:pt x="40" y="6"/>
                    </a:lnTo>
                    <a:lnTo>
                      <a:pt x="41" y="8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7" y="14"/>
                    </a:lnTo>
                    <a:lnTo>
                      <a:pt x="55" y="14"/>
                    </a:lnTo>
                    <a:lnTo>
                      <a:pt x="62" y="15"/>
                    </a:lnTo>
                    <a:lnTo>
                      <a:pt x="68" y="14"/>
                    </a:lnTo>
                    <a:lnTo>
                      <a:pt x="70" y="11"/>
                    </a:lnTo>
                    <a:lnTo>
                      <a:pt x="70" y="6"/>
                    </a:lnTo>
                    <a:lnTo>
                      <a:pt x="73" y="6"/>
                    </a:lnTo>
                    <a:lnTo>
                      <a:pt x="76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6" y="12"/>
                    </a:lnTo>
                    <a:lnTo>
                      <a:pt x="87" y="12"/>
                    </a:lnTo>
                    <a:lnTo>
                      <a:pt x="90" y="14"/>
                    </a:lnTo>
                    <a:lnTo>
                      <a:pt x="91" y="14"/>
                    </a:lnTo>
                    <a:lnTo>
                      <a:pt x="95" y="14"/>
                    </a:lnTo>
                    <a:lnTo>
                      <a:pt x="95" y="17"/>
                    </a:lnTo>
                    <a:lnTo>
                      <a:pt x="98" y="21"/>
                    </a:lnTo>
                    <a:lnTo>
                      <a:pt x="98" y="22"/>
                    </a:lnTo>
                    <a:lnTo>
                      <a:pt x="99" y="25"/>
                    </a:lnTo>
                    <a:lnTo>
                      <a:pt x="102" y="26"/>
                    </a:lnTo>
                    <a:lnTo>
                      <a:pt x="105" y="25"/>
                    </a:lnTo>
                    <a:lnTo>
                      <a:pt x="108" y="26"/>
                    </a:lnTo>
                    <a:lnTo>
                      <a:pt x="109" y="26"/>
                    </a:lnTo>
                    <a:lnTo>
                      <a:pt x="112" y="25"/>
                    </a:lnTo>
                    <a:lnTo>
                      <a:pt x="113" y="25"/>
                    </a:lnTo>
                    <a:lnTo>
                      <a:pt x="115" y="26"/>
                    </a:lnTo>
                    <a:lnTo>
                      <a:pt x="116" y="26"/>
                    </a:lnTo>
                    <a:lnTo>
                      <a:pt x="117" y="28"/>
                    </a:lnTo>
                    <a:lnTo>
                      <a:pt x="117" y="33"/>
                    </a:lnTo>
                    <a:lnTo>
                      <a:pt x="116" y="35"/>
                    </a:lnTo>
                    <a:lnTo>
                      <a:pt x="117" y="36"/>
                    </a:lnTo>
                    <a:lnTo>
                      <a:pt x="117" y="40"/>
                    </a:lnTo>
                    <a:lnTo>
                      <a:pt x="116" y="40"/>
                    </a:lnTo>
                    <a:lnTo>
                      <a:pt x="115" y="39"/>
                    </a:lnTo>
                    <a:lnTo>
                      <a:pt x="112" y="39"/>
                    </a:lnTo>
                    <a:lnTo>
                      <a:pt x="108" y="36"/>
                    </a:lnTo>
                    <a:lnTo>
                      <a:pt x="105" y="36"/>
                    </a:lnTo>
                    <a:lnTo>
                      <a:pt x="102" y="33"/>
                    </a:lnTo>
                    <a:lnTo>
                      <a:pt x="101" y="33"/>
                    </a:lnTo>
                    <a:lnTo>
                      <a:pt x="97" y="35"/>
                    </a:lnTo>
                    <a:lnTo>
                      <a:pt x="92" y="35"/>
                    </a:lnTo>
                    <a:lnTo>
                      <a:pt x="90" y="33"/>
                    </a:lnTo>
                    <a:lnTo>
                      <a:pt x="86" y="32"/>
                    </a:lnTo>
                    <a:lnTo>
                      <a:pt x="83" y="35"/>
                    </a:lnTo>
                    <a:lnTo>
                      <a:pt x="80" y="32"/>
                    </a:lnTo>
                    <a:lnTo>
                      <a:pt x="75" y="32"/>
                    </a:lnTo>
                    <a:lnTo>
                      <a:pt x="72" y="33"/>
                    </a:lnTo>
                    <a:lnTo>
                      <a:pt x="65" y="30"/>
                    </a:lnTo>
                    <a:lnTo>
                      <a:pt x="59" y="26"/>
                    </a:lnTo>
                    <a:lnTo>
                      <a:pt x="55" y="28"/>
                    </a:lnTo>
                    <a:lnTo>
                      <a:pt x="51" y="25"/>
                    </a:lnTo>
                    <a:lnTo>
                      <a:pt x="50" y="25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4" y="25"/>
                    </a:lnTo>
                    <a:lnTo>
                      <a:pt x="41" y="25"/>
                    </a:lnTo>
                    <a:lnTo>
                      <a:pt x="40" y="28"/>
                    </a:lnTo>
                    <a:lnTo>
                      <a:pt x="33" y="25"/>
                    </a:lnTo>
                    <a:lnTo>
                      <a:pt x="29" y="22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1" y="22"/>
                    </a:lnTo>
                    <a:lnTo>
                      <a:pt x="18" y="22"/>
                    </a:lnTo>
                    <a:lnTo>
                      <a:pt x="15" y="21"/>
                    </a:lnTo>
                    <a:lnTo>
                      <a:pt x="14" y="19"/>
                    </a:lnTo>
                    <a:lnTo>
                      <a:pt x="15" y="17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7" y="14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4" y="11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3" name="Freeform 525"/>
              <p:cNvSpPr>
                <a:spLocks/>
              </p:cNvSpPr>
              <p:nvPr/>
            </p:nvSpPr>
            <p:spPr bwMode="auto">
              <a:xfrm>
                <a:off x="6441766" y="4002101"/>
                <a:ext cx="10376" cy="11858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3 h 8"/>
                  <a:gd name="T4" fmla="*/ 7 w 7"/>
                  <a:gd name="T5" fmla="*/ 4 h 8"/>
                  <a:gd name="T6" fmla="*/ 6 w 7"/>
                  <a:gd name="T7" fmla="*/ 8 h 8"/>
                  <a:gd name="T8" fmla="*/ 5 w 7"/>
                  <a:gd name="T9" fmla="*/ 8 h 8"/>
                  <a:gd name="T10" fmla="*/ 3 w 7"/>
                  <a:gd name="T11" fmla="*/ 5 h 8"/>
                  <a:gd name="T12" fmla="*/ 0 w 7"/>
                  <a:gd name="T13" fmla="*/ 4 h 8"/>
                  <a:gd name="T14" fmla="*/ 2 w 7"/>
                  <a:gd name="T15" fmla="*/ 1 h 8"/>
                  <a:gd name="T16" fmla="*/ 3 w 7"/>
                  <a:gd name="T17" fmla="*/ 1 h 8"/>
                  <a:gd name="T18" fmla="*/ 5 w 7"/>
                  <a:gd name="T19" fmla="*/ 0 h 8"/>
                  <a:gd name="T20" fmla="*/ 6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lnTo>
                      <a:pt x="6" y="3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4" name="Freeform 526"/>
              <p:cNvSpPr>
                <a:spLocks/>
              </p:cNvSpPr>
              <p:nvPr/>
            </p:nvSpPr>
            <p:spPr bwMode="auto">
              <a:xfrm>
                <a:off x="6446212" y="4030264"/>
                <a:ext cx="13340" cy="8893"/>
              </a:xfrm>
              <a:custGeom>
                <a:avLst/>
                <a:gdLst>
                  <a:gd name="T0" fmla="*/ 2 w 9"/>
                  <a:gd name="T1" fmla="*/ 0 h 6"/>
                  <a:gd name="T2" fmla="*/ 4 w 9"/>
                  <a:gd name="T3" fmla="*/ 0 h 6"/>
                  <a:gd name="T4" fmla="*/ 9 w 9"/>
                  <a:gd name="T5" fmla="*/ 4 h 6"/>
                  <a:gd name="T6" fmla="*/ 7 w 9"/>
                  <a:gd name="T7" fmla="*/ 6 h 6"/>
                  <a:gd name="T8" fmla="*/ 4 w 9"/>
                  <a:gd name="T9" fmla="*/ 4 h 6"/>
                  <a:gd name="T10" fmla="*/ 2 w 9"/>
                  <a:gd name="T11" fmla="*/ 4 h 6"/>
                  <a:gd name="T12" fmla="*/ 0 w 9"/>
                  <a:gd name="T13" fmla="*/ 3 h 6"/>
                  <a:gd name="T14" fmla="*/ 2 w 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2" y="0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5" name="Freeform 527"/>
              <p:cNvSpPr>
                <a:spLocks/>
              </p:cNvSpPr>
              <p:nvPr/>
            </p:nvSpPr>
            <p:spPr bwMode="auto">
              <a:xfrm>
                <a:off x="6434355" y="4002101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3 h 5"/>
                  <a:gd name="T4" fmla="*/ 3 w 4"/>
                  <a:gd name="T5" fmla="*/ 5 h 5"/>
                  <a:gd name="T6" fmla="*/ 0 w 4"/>
                  <a:gd name="T7" fmla="*/ 4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3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6" name="Freeform 528"/>
              <p:cNvSpPr>
                <a:spLocks/>
              </p:cNvSpPr>
              <p:nvPr/>
            </p:nvSpPr>
            <p:spPr bwMode="auto">
              <a:xfrm>
                <a:off x="6444731" y="4039157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0 h 4"/>
                  <a:gd name="T4" fmla="*/ 4 w 4"/>
                  <a:gd name="T5" fmla="*/ 2 h 4"/>
                  <a:gd name="T6" fmla="*/ 1 w 4"/>
                  <a:gd name="T7" fmla="*/ 4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7" name="Freeform 529"/>
              <p:cNvSpPr>
                <a:spLocks/>
              </p:cNvSpPr>
              <p:nvPr/>
            </p:nvSpPr>
            <p:spPr bwMode="auto">
              <a:xfrm>
                <a:off x="6902727" y="4099926"/>
                <a:ext cx="10376" cy="5929"/>
              </a:xfrm>
              <a:custGeom>
                <a:avLst/>
                <a:gdLst>
                  <a:gd name="T0" fmla="*/ 6 w 7"/>
                  <a:gd name="T1" fmla="*/ 0 h 4"/>
                  <a:gd name="T2" fmla="*/ 7 w 7"/>
                  <a:gd name="T3" fmla="*/ 2 h 4"/>
                  <a:gd name="T4" fmla="*/ 5 w 7"/>
                  <a:gd name="T5" fmla="*/ 4 h 4"/>
                  <a:gd name="T6" fmla="*/ 5 w 7"/>
                  <a:gd name="T7" fmla="*/ 3 h 4"/>
                  <a:gd name="T8" fmla="*/ 3 w 7"/>
                  <a:gd name="T9" fmla="*/ 4 h 4"/>
                  <a:gd name="T10" fmla="*/ 0 w 7"/>
                  <a:gd name="T11" fmla="*/ 3 h 4"/>
                  <a:gd name="T12" fmla="*/ 5 w 7"/>
                  <a:gd name="T13" fmla="*/ 2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8" name="Freeform 530"/>
              <p:cNvSpPr>
                <a:spLocks/>
              </p:cNvSpPr>
              <p:nvPr/>
            </p:nvSpPr>
            <p:spPr bwMode="auto">
              <a:xfrm>
                <a:off x="6385443" y="3985798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7 w 7"/>
                  <a:gd name="T3" fmla="*/ 3 h 7"/>
                  <a:gd name="T4" fmla="*/ 4 w 7"/>
                  <a:gd name="T5" fmla="*/ 5 h 7"/>
                  <a:gd name="T6" fmla="*/ 1 w 7"/>
                  <a:gd name="T7" fmla="*/ 7 h 7"/>
                  <a:gd name="T8" fmla="*/ 0 w 7"/>
                  <a:gd name="T9" fmla="*/ 3 h 7"/>
                  <a:gd name="T10" fmla="*/ 3 w 7"/>
                  <a:gd name="T11" fmla="*/ 1 h 7"/>
                  <a:gd name="T12" fmla="*/ 4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7" y="3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9" name="Freeform 531"/>
              <p:cNvSpPr>
                <a:spLocks/>
              </p:cNvSpPr>
              <p:nvPr/>
            </p:nvSpPr>
            <p:spPr bwMode="auto">
              <a:xfrm>
                <a:off x="6478821" y="3966529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0" name="Freeform 532"/>
              <p:cNvSpPr>
                <a:spLocks/>
              </p:cNvSpPr>
              <p:nvPr/>
            </p:nvSpPr>
            <p:spPr bwMode="auto">
              <a:xfrm>
                <a:off x="6398782" y="3997655"/>
                <a:ext cx="8893" cy="10376"/>
              </a:xfrm>
              <a:custGeom>
                <a:avLst/>
                <a:gdLst>
                  <a:gd name="T0" fmla="*/ 2 w 6"/>
                  <a:gd name="T1" fmla="*/ 0 h 7"/>
                  <a:gd name="T2" fmla="*/ 5 w 6"/>
                  <a:gd name="T3" fmla="*/ 1 h 7"/>
                  <a:gd name="T4" fmla="*/ 6 w 6"/>
                  <a:gd name="T5" fmla="*/ 4 h 7"/>
                  <a:gd name="T6" fmla="*/ 5 w 6"/>
                  <a:gd name="T7" fmla="*/ 7 h 7"/>
                  <a:gd name="T8" fmla="*/ 3 w 6"/>
                  <a:gd name="T9" fmla="*/ 6 h 7"/>
                  <a:gd name="T10" fmla="*/ 0 w 6"/>
                  <a:gd name="T11" fmla="*/ 0 h 7"/>
                  <a:gd name="T12" fmla="*/ 2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5" y="1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1" name="Freeform 533"/>
              <p:cNvSpPr>
                <a:spLocks/>
              </p:cNvSpPr>
              <p:nvPr/>
            </p:nvSpPr>
            <p:spPr bwMode="auto">
              <a:xfrm>
                <a:off x="6269832" y="3969493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1 h 4"/>
                  <a:gd name="T4" fmla="*/ 6 w 6"/>
                  <a:gd name="T5" fmla="*/ 4 h 4"/>
                  <a:gd name="T6" fmla="*/ 3 w 6"/>
                  <a:gd name="T7" fmla="*/ 4 h 4"/>
                  <a:gd name="T8" fmla="*/ 0 w 6"/>
                  <a:gd name="T9" fmla="*/ 2 h 4"/>
                  <a:gd name="T10" fmla="*/ 2 w 6"/>
                  <a:gd name="T11" fmla="*/ 1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5" y="1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2" name="Freeform 534"/>
              <p:cNvSpPr>
                <a:spLocks/>
              </p:cNvSpPr>
              <p:nvPr/>
            </p:nvSpPr>
            <p:spPr bwMode="auto">
              <a:xfrm>
                <a:off x="6407676" y="4003584"/>
                <a:ext cx="11858" cy="13340"/>
              </a:xfrm>
              <a:custGeom>
                <a:avLst/>
                <a:gdLst>
                  <a:gd name="T0" fmla="*/ 1 w 8"/>
                  <a:gd name="T1" fmla="*/ 0 h 9"/>
                  <a:gd name="T2" fmla="*/ 6 w 8"/>
                  <a:gd name="T3" fmla="*/ 2 h 9"/>
                  <a:gd name="T4" fmla="*/ 8 w 8"/>
                  <a:gd name="T5" fmla="*/ 4 h 9"/>
                  <a:gd name="T6" fmla="*/ 8 w 8"/>
                  <a:gd name="T7" fmla="*/ 7 h 9"/>
                  <a:gd name="T8" fmla="*/ 8 w 8"/>
                  <a:gd name="T9" fmla="*/ 9 h 9"/>
                  <a:gd name="T10" fmla="*/ 4 w 8"/>
                  <a:gd name="T11" fmla="*/ 7 h 9"/>
                  <a:gd name="T12" fmla="*/ 0 w 8"/>
                  <a:gd name="T13" fmla="*/ 6 h 9"/>
                  <a:gd name="T14" fmla="*/ 0 w 8"/>
                  <a:gd name="T15" fmla="*/ 4 h 9"/>
                  <a:gd name="T16" fmla="*/ 1 w 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6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3" name="Freeform 535"/>
              <p:cNvSpPr>
                <a:spLocks/>
              </p:cNvSpPr>
              <p:nvPr/>
            </p:nvSpPr>
            <p:spPr bwMode="auto">
              <a:xfrm>
                <a:off x="6511429" y="3938368"/>
                <a:ext cx="10376" cy="11858"/>
              </a:xfrm>
              <a:custGeom>
                <a:avLst/>
                <a:gdLst>
                  <a:gd name="T0" fmla="*/ 5 w 7"/>
                  <a:gd name="T1" fmla="*/ 0 h 8"/>
                  <a:gd name="T2" fmla="*/ 7 w 7"/>
                  <a:gd name="T3" fmla="*/ 4 h 8"/>
                  <a:gd name="T4" fmla="*/ 6 w 7"/>
                  <a:gd name="T5" fmla="*/ 8 h 8"/>
                  <a:gd name="T6" fmla="*/ 5 w 7"/>
                  <a:gd name="T7" fmla="*/ 8 h 8"/>
                  <a:gd name="T8" fmla="*/ 5 w 7"/>
                  <a:gd name="T9" fmla="*/ 6 h 8"/>
                  <a:gd name="T10" fmla="*/ 3 w 7"/>
                  <a:gd name="T11" fmla="*/ 6 h 8"/>
                  <a:gd name="T12" fmla="*/ 0 w 7"/>
                  <a:gd name="T13" fmla="*/ 3 h 8"/>
                  <a:gd name="T14" fmla="*/ 2 w 7"/>
                  <a:gd name="T15" fmla="*/ 1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lnTo>
                      <a:pt x="7" y="4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4" name="Freeform 536"/>
              <p:cNvSpPr>
                <a:spLocks/>
              </p:cNvSpPr>
              <p:nvPr/>
            </p:nvSpPr>
            <p:spPr bwMode="auto">
              <a:xfrm>
                <a:off x="6502536" y="4079175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8 w 13"/>
                  <a:gd name="T3" fmla="*/ 2 h 11"/>
                  <a:gd name="T4" fmla="*/ 12 w 13"/>
                  <a:gd name="T5" fmla="*/ 5 h 11"/>
                  <a:gd name="T6" fmla="*/ 13 w 13"/>
                  <a:gd name="T7" fmla="*/ 7 h 11"/>
                  <a:gd name="T8" fmla="*/ 12 w 13"/>
                  <a:gd name="T9" fmla="*/ 9 h 11"/>
                  <a:gd name="T10" fmla="*/ 11 w 13"/>
                  <a:gd name="T11" fmla="*/ 10 h 11"/>
                  <a:gd name="T12" fmla="*/ 9 w 13"/>
                  <a:gd name="T13" fmla="*/ 10 h 11"/>
                  <a:gd name="T14" fmla="*/ 8 w 13"/>
                  <a:gd name="T15" fmla="*/ 7 h 11"/>
                  <a:gd name="T16" fmla="*/ 5 w 13"/>
                  <a:gd name="T17" fmla="*/ 11 h 11"/>
                  <a:gd name="T18" fmla="*/ 4 w 13"/>
                  <a:gd name="T19" fmla="*/ 9 h 11"/>
                  <a:gd name="T20" fmla="*/ 4 w 13"/>
                  <a:gd name="T21" fmla="*/ 5 h 11"/>
                  <a:gd name="T22" fmla="*/ 1 w 13"/>
                  <a:gd name="T23" fmla="*/ 6 h 11"/>
                  <a:gd name="T24" fmla="*/ 1 w 13"/>
                  <a:gd name="T25" fmla="*/ 7 h 11"/>
                  <a:gd name="T26" fmla="*/ 0 w 13"/>
                  <a:gd name="T27" fmla="*/ 7 h 11"/>
                  <a:gd name="T28" fmla="*/ 1 w 13"/>
                  <a:gd name="T29" fmla="*/ 6 h 11"/>
                  <a:gd name="T30" fmla="*/ 2 w 13"/>
                  <a:gd name="T31" fmla="*/ 5 h 11"/>
                  <a:gd name="T32" fmla="*/ 4 w 13"/>
                  <a:gd name="T33" fmla="*/ 3 h 11"/>
                  <a:gd name="T34" fmla="*/ 2 w 13"/>
                  <a:gd name="T35" fmla="*/ 2 h 11"/>
                  <a:gd name="T36" fmla="*/ 4 w 13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8" y="2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5" y="11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5" name="Freeform 537"/>
              <p:cNvSpPr>
                <a:spLocks/>
              </p:cNvSpPr>
              <p:nvPr/>
            </p:nvSpPr>
            <p:spPr bwMode="auto">
              <a:xfrm>
                <a:off x="6492161" y="4088068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6" name="Freeform 538"/>
              <p:cNvSpPr>
                <a:spLocks/>
              </p:cNvSpPr>
              <p:nvPr/>
            </p:nvSpPr>
            <p:spPr bwMode="auto">
              <a:xfrm>
                <a:off x="6468446" y="3965047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2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7" name="Freeform 539"/>
              <p:cNvSpPr>
                <a:spLocks/>
              </p:cNvSpPr>
              <p:nvPr/>
            </p:nvSpPr>
            <p:spPr bwMode="auto">
              <a:xfrm>
                <a:off x="6461034" y="4061389"/>
                <a:ext cx="28162" cy="32608"/>
              </a:xfrm>
              <a:custGeom>
                <a:avLst/>
                <a:gdLst>
                  <a:gd name="T0" fmla="*/ 7 w 19"/>
                  <a:gd name="T1" fmla="*/ 0 h 22"/>
                  <a:gd name="T2" fmla="*/ 8 w 19"/>
                  <a:gd name="T3" fmla="*/ 0 h 22"/>
                  <a:gd name="T4" fmla="*/ 10 w 19"/>
                  <a:gd name="T5" fmla="*/ 0 h 22"/>
                  <a:gd name="T6" fmla="*/ 11 w 19"/>
                  <a:gd name="T7" fmla="*/ 3 h 22"/>
                  <a:gd name="T8" fmla="*/ 11 w 19"/>
                  <a:gd name="T9" fmla="*/ 4 h 22"/>
                  <a:gd name="T10" fmla="*/ 12 w 19"/>
                  <a:gd name="T11" fmla="*/ 10 h 22"/>
                  <a:gd name="T12" fmla="*/ 15 w 19"/>
                  <a:gd name="T13" fmla="*/ 12 h 22"/>
                  <a:gd name="T14" fmla="*/ 19 w 19"/>
                  <a:gd name="T15" fmla="*/ 14 h 22"/>
                  <a:gd name="T16" fmla="*/ 18 w 19"/>
                  <a:gd name="T17" fmla="*/ 17 h 22"/>
                  <a:gd name="T18" fmla="*/ 19 w 19"/>
                  <a:gd name="T19" fmla="*/ 19 h 22"/>
                  <a:gd name="T20" fmla="*/ 18 w 19"/>
                  <a:gd name="T21" fmla="*/ 22 h 22"/>
                  <a:gd name="T22" fmla="*/ 16 w 19"/>
                  <a:gd name="T23" fmla="*/ 21 h 22"/>
                  <a:gd name="T24" fmla="*/ 15 w 19"/>
                  <a:gd name="T25" fmla="*/ 18 h 22"/>
                  <a:gd name="T26" fmla="*/ 14 w 19"/>
                  <a:gd name="T27" fmla="*/ 18 h 22"/>
                  <a:gd name="T28" fmla="*/ 10 w 19"/>
                  <a:gd name="T29" fmla="*/ 17 h 22"/>
                  <a:gd name="T30" fmla="*/ 10 w 19"/>
                  <a:gd name="T31" fmla="*/ 12 h 22"/>
                  <a:gd name="T32" fmla="*/ 8 w 19"/>
                  <a:gd name="T33" fmla="*/ 12 h 22"/>
                  <a:gd name="T34" fmla="*/ 8 w 19"/>
                  <a:gd name="T35" fmla="*/ 10 h 22"/>
                  <a:gd name="T36" fmla="*/ 7 w 19"/>
                  <a:gd name="T37" fmla="*/ 8 h 22"/>
                  <a:gd name="T38" fmla="*/ 1 w 19"/>
                  <a:gd name="T39" fmla="*/ 7 h 22"/>
                  <a:gd name="T40" fmla="*/ 0 w 19"/>
                  <a:gd name="T41" fmla="*/ 5 h 22"/>
                  <a:gd name="T42" fmla="*/ 3 w 19"/>
                  <a:gd name="T43" fmla="*/ 4 h 22"/>
                  <a:gd name="T44" fmla="*/ 3 w 19"/>
                  <a:gd name="T45" fmla="*/ 1 h 22"/>
                  <a:gd name="T46" fmla="*/ 4 w 19"/>
                  <a:gd name="T47" fmla="*/ 1 h 22"/>
                  <a:gd name="T48" fmla="*/ 5 w 19"/>
                  <a:gd name="T49" fmla="*/ 3 h 22"/>
                  <a:gd name="T50" fmla="*/ 8 w 19"/>
                  <a:gd name="T51" fmla="*/ 4 h 22"/>
                  <a:gd name="T52" fmla="*/ 7 w 19"/>
                  <a:gd name="T53" fmla="*/ 1 h 22"/>
                  <a:gd name="T54" fmla="*/ 7 w 19"/>
                  <a:gd name="T5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" h="22">
                    <a:moveTo>
                      <a:pt x="7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2" y="10"/>
                    </a:lnTo>
                    <a:lnTo>
                      <a:pt x="15" y="12"/>
                    </a:lnTo>
                    <a:lnTo>
                      <a:pt x="19" y="14"/>
                    </a:lnTo>
                    <a:lnTo>
                      <a:pt x="18" y="17"/>
                    </a:lnTo>
                    <a:lnTo>
                      <a:pt x="19" y="19"/>
                    </a:lnTo>
                    <a:lnTo>
                      <a:pt x="18" y="22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4" y="18"/>
                    </a:lnTo>
                    <a:lnTo>
                      <a:pt x="10" y="17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8" name="Freeform 540"/>
              <p:cNvSpPr>
                <a:spLocks/>
              </p:cNvSpPr>
              <p:nvPr/>
            </p:nvSpPr>
            <p:spPr bwMode="auto">
              <a:xfrm>
                <a:off x="6478821" y="396060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9" name="Freeform 541"/>
              <p:cNvSpPr>
                <a:spLocks/>
              </p:cNvSpPr>
              <p:nvPr/>
            </p:nvSpPr>
            <p:spPr bwMode="auto">
              <a:xfrm>
                <a:off x="6478821" y="395467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0" name="Freeform 542"/>
              <p:cNvSpPr>
                <a:spLocks/>
              </p:cNvSpPr>
              <p:nvPr/>
            </p:nvSpPr>
            <p:spPr bwMode="auto">
              <a:xfrm>
                <a:off x="6723382" y="4217019"/>
                <a:ext cx="37055" cy="20751"/>
              </a:xfrm>
              <a:custGeom>
                <a:avLst/>
                <a:gdLst>
                  <a:gd name="T0" fmla="*/ 5 w 25"/>
                  <a:gd name="T1" fmla="*/ 0 h 14"/>
                  <a:gd name="T2" fmla="*/ 8 w 25"/>
                  <a:gd name="T3" fmla="*/ 3 h 14"/>
                  <a:gd name="T4" fmla="*/ 11 w 25"/>
                  <a:gd name="T5" fmla="*/ 3 h 14"/>
                  <a:gd name="T6" fmla="*/ 14 w 25"/>
                  <a:gd name="T7" fmla="*/ 1 h 14"/>
                  <a:gd name="T8" fmla="*/ 16 w 25"/>
                  <a:gd name="T9" fmla="*/ 3 h 14"/>
                  <a:gd name="T10" fmla="*/ 18 w 25"/>
                  <a:gd name="T11" fmla="*/ 6 h 14"/>
                  <a:gd name="T12" fmla="*/ 21 w 25"/>
                  <a:gd name="T13" fmla="*/ 6 h 14"/>
                  <a:gd name="T14" fmla="*/ 22 w 25"/>
                  <a:gd name="T15" fmla="*/ 8 h 14"/>
                  <a:gd name="T16" fmla="*/ 25 w 25"/>
                  <a:gd name="T17" fmla="*/ 10 h 14"/>
                  <a:gd name="T18" fmla="*/ 25 w 25"/>
                  <a:gd name="T19" fmla="*/ 12 h 14"/>
                  <a:gd name="T20" fmla="*/ 21 w 25"/>
                  <a:gd name="T21" fmla="*/ 14 h 14"/>
                  <a:gd name="T22" fmla="*/ 18 w 25"/>
                  <a:gd name="T23" fmla="*/ 14 h 14"/>
                  <a:gd name="T24" fmla="*/ 15 w 25"/>
                  <a:gd name="T25" fmla="*/ 12 h 14"/>
                  <a:gd name="T26" fmla="*/ 12 w 25"/>
                  <a:gd name="T27" fmla="*/ 10 h 14"/>
                  <a:gd name="T28" fmla="*/ 9 w 25"/>
                  <a:gd name="T29" fmla="*/ 10 h 14"/>
                  <a:gd name="T30" fmla="*/ 8 w 25"/>
                  <a:gd name="T31" fmla="*/ 7 h 14"/>
                  <a:gd name="T32" fmla="*/ 5 w 25"/>
                  <a:gd name="T33" fmla="*/ 7 h 14"/>
                  <a:gd name="T34" fmla="*/ 1 w 25"/>
                  <a:gd name="T35" fmla="*/ 7 h 14"/>
                  <a:gd name="T36" fmla="*/ 0 w 25"/>
                  <a:gd name="T37" fmla="*/ 4 h 14"/>
                  <a:gd name="T38" fmla="*/ 0 w 25"/>
                  <a:gd name="T39" fmla="*/ 3 h 14"/>
                  <a:gd name="T40" fmla="*/ 5 w 25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4">
                    <a:moveTo>
                      <a:pt x="5" y="0"/>
                    </a:moveTo>
                    <a:lnTo>
                      <a:pt x="8" y="3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1" y="14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2" y="10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1" name="Freeform 543"/>
              <p:cNvSpPr>
                <a:spLocks/>
              </p:cNvSpPr>
              <p:nvPr/>
            </p:nvSpPr>
            <p:spPr bwMode="auto">
              <a:xfrm>
                <a:off x="6800456" y="4119195"/>
                <a:ext cx="10376" cy="23715"/>
              </a:xfrm>
              <a:custGeom>
                <a:avLst/>
                <a:gdLst>
                  <a:gd name="T0" fmla="*/ 4 w 7"/>
                  <a:gd name="T1" fmla="*/ 0 h 16"/>
                  <a:gd name="T2" fmla="*/ 7 w 7"/>
                  <a:gd name="T3" fmla="*/ 0 h 16"/>
                  <a:gd name="T4" fmla="*/ 7 w 7"/>
                  <a:gd name="T5" fmla="*/ 1 h 16"/>
                  <a:gd name="T6" fmla="*/ 7 w 7"/>
                  <a:gd name="T7" fmla="*/ 4 h 16"/>
                  <a:gd name="T8" fmla="*/ 7 w 7"/>
                  <a:gd name="T9" fmla="*/ 5 h 16"/>
                  <a:gd name="T10" fmla="*/ 7 w 7"/>
                  <a:gd name="T11" fmla="*/ 4 h 16"/>
                  <a:gd name="T12" fmla="*/ 7 w 7"/>
                  <a:gd name="T13" fmla="*/ 5 h 16"/>
                  <a:gd name="T14" fmla="*/ 4 w 7"/>
                  <a:gd name="T15" fmla="*/ 7 h 16"/>
                  <a:gd name="T16" fmla="*/ 4 w 7"/>
                  <a:gd name="T17" fmla="*/ 7 h 16"/>
                  <a:gd name="T18" fmla="*/ 4 w 7"/>
                  <a:gd name="T19" fmla="*/ 9 h 16"/>
                  <a:gd name="T20" fmla="*/ 7 w 7"/>
                  <a:gd name="T21" fmla="*/ 9 h 16"/>
                  <a:gd name="T22" fmla="*/ 7 w 7"/>
                  <a:gd name="T23" fmla="*/ 11 h 16"/>
                  <a:gd name="T24" fmla="*/ 6 w 7"/>
                  <a:gd name="T25" fmla="*/ 12 h 16"/>
                  <a:gd name="T26" fmla="*/ 4 w 7"/>
                  <a:gd name="T27" fmla="*/ 12 h 16"/>
                  <a:gd name="T28" fmla="*/ 3 w 7"/>
                  <a:gd name="T29" fmla="*/ 15 h 16"/>
                  <a:gd name="T30" fmla="*/ 2 w 7"/>
                  <a:gd name="T31" fmla="*/ 16 h 16"/>
                  <a:gd name="T32" fmla="*/ 0 w 7"/>
                  <a:gd name="T33" fmla="*/ 15 h 16"/>
                  <a:gd name="T34" fmla="*/ 0 w 7"/>
                  <a:gd name="T35" fmla="*/ 13 h 16"/>
                  <a:gd name="T36" fmla="*/ 3 w 7"/>
                  <a:gd name="T37" fmla="*/ 9 h 16"/>
                  <a:gd name="T38" fmla="*/ 4 w 7"/>
                  <a:gd name="T39" fmla="*/ 5 h 16"/>
                  <a:gd name="T40" fmla="*/ 4 w 7"/>
                  <a:gd name="T41" fmla="*/ 1 h 16"/>
                  <a:gd name="T42" fmla="*/ 4 w 7"/>
                  <a:gd name="T4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6">
                    <a:moveTo>
                      <a:pt x="4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2" name="Freeform 544"/>
              <p:cNvSpPr>
                <a:spLocks/>
              </p:cNvSpPr>
              <p:nvPr/>
            </p:nvSpPr>
            <p:spPr bwMode="auto">
              <a:xfrm>
                <a:off x="6884941" y="419182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3" name="Freeform 545"/>
              <p:cNvSpPr>
                <a:spLocks/>
              </p:cNvSpPr>
              <p:nvPr/>
            </p:nvSpPr>
            <p:spPr bwMode="auto">
              <a:xfrm>
                <a:off x="6806385" y="4196269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2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4" name="Freeform 546"/>
              <p:cNvSpPr>
                <a:spLocks/>
              </p:cNvSpPr>
              <p:nvPr/>
            </p:nvSpPr>
            <p:spPr bwMode="auto">
              <a:xfrm>
                <a:off x="6797492" y="4242216"/>
                <a:ext cx="11858" cy="8893"/>
              </a:xfrm>
              <a:custGeom>
                <a:avLst/>
                <a:gdLst>
                  <a:gd name="T0" fmla="*/ 8 w 8"/>
                  <a:gd name="T1" fmla="*/ 0 h 6"/>
                  <a:gd name="T2" fmla="*/ 8 w 8"/>
                  <a:gd name="T3" fmla="*/ 2 h 6"/>
                  <a:gd name="T4" fmla="*/ 8 w 8"/>
                  <a:gd name="T5" fmla="*/ 4 h 6"/>
                  <a:gd name="T6" fmla="*/ 1 w 8"/>
                  <a:gd name="T7" fmla="*/ 6 h 6"/>
                  <a:gd name="T8" fmla="*/ 0 w 8"/>
                  <a:gd name="T9" fmla="*/ 5 h 6"/>
                  <a:gd name="T10" fmla="*/ 1 w 8"/>
                  <a:gd name="T11" fmla="*/ 4 h 6"/>
                  <a:gd name="T12" fmla="*/ 5 w 8"/>
                  <a:gd name="T13" fmla="*/ 2 h 6"/>
                  <a:gd name="T14" fmla="*/ 5 w 8"/>
                  <a:gd name="T15" fmla="*/ 1 h 6"/>
                  <a:gd name="T16" fmla="*/ 8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8" y="2"/>
                    </a:lnTo>
                    <a:lnTo>
                      <a:pt x="8" y="4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5" name="Freeform 547"/>
              <p:cNvSpPr>
                <a:spLocks/>
              </p:cNvSpPr>
              <p:nvPr/>
            </p:nvSpPr>
            <p:spPr bwMode="auto">
              <a:xfrm>
                <a:off x="6804902" y="4234806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6" name="Freeform 548"/>
              <p:cNvSpPr>
                <a:spLocks/>
              </p:cNvSpPr>
              <p:nvPr/>
            </p:nvSpPr>
            <p:spPr bwMode="auto">
              <a:xfrm>
                <a:off x="6803421" y="420071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7" name="Freeform 549"/>
              <p:cNvSpPr>
                <a:spLocks/>
              </p:cNvSpPr>
              <p:nvPr/>
            </p:nvSpPr>
            <p:spPr bwMode="auto">
              <a:xfrm>
                <a:off x="6889388" y="4178482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8" name="Freeform 550"/>
              <p:cNvSpPr>
                <a:spLocks/>
              </p:cNvSpPr>
              <p:nvPr/>
            </p:nvSpPr>
            <p:spPr bwMode="auto">
              <a:xfrm>
                <a:off x="6701149" y="395615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9" name="Freeform 551"/>
              <p:cNvSpPr>
                <a:spLocks/>
              </p:cNvSpPr>
              <p:nvPr/>
            </p:nvSpPr>
            <p:spPr bwMode="auto">
              <a:xfrm>
                <a:off x="6890869" y="404212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2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0" name="Freeform 552"/>
              <p:cNvSpPr>
                <a:spLocks/>
              </p:cNvSpPr>
              <p:nvPr/>
            </p:nvSpPr>
            <p:spPr bwMode="auto">
              <a:xfrm>
                <a:off x="6895316" y="4056943"/>
                <a:ext cx="14822" cy="8893"/>
              </a:xfrm>
              <a:custGeom>
                <a:avLst/>
                <a:gdLst>
                  <a:gd name="T0" fmla="*/ 4 w 10"/>
                  <a:gd name="T1" fmla="*/ 0 h 6"/>
                  <a:gd name="T2" fmla="*/ 7 w 10"/>
                  <a:gd name="T3" fmla="*/ 0 h 6"/>
                  <a:gd name="T4" fmla="*/ 10 w 10"/>
                  <a:gd name="T5" fmla="*/ 3 h 6"/>
                  <a:gd name="T6" fmla="*/ 10 w 10"/>
                  <a:gd name="T7" fmla="*/ 6 h 6"/>
                  <a:gd name="T8" fmla="*/ 5 w 10"/>
                  <a:gd name="T9" fmla="*/ 6 h 6"/>
                  <a:gd name="T10" fmla="*/ 4 w 10"/>
                  <a:gd name="T11" fmla="*/ 6 h 6"/>
                  <a:gd name="T12" fmla="*/ 1 w 10"/>
                  <a:gd name="T13" fmla="*/ 4 h 6"/>
                  <a:gd name="T14" fmla="*/ 0 w 10"/>
                  <a:gd name="T15" fmla="*/ 3 h 6"/>
                  <a:gd name="T16" fmla="*/ 4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lnTo>
                      <a:pt x="7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1" name="Freeform 553"/>
              <p:cNvSpPr>
                <a:spLocks/>
              </p:cNvSpPr>
              <p:nvPr/>
            </p:nvSpPr>
            <p:spPr bwMode="auto">
              <a:xfrm>
                <a:off x="6901245" y="409251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2" name="Freeform 554"/>
              <p:cNvSpPr>
                <a:spLocks/>
              </p:cNvSpPr>
              <p:nvPr/>
            </p:nvSpPr>
            <p:spPr bwMode="auto">
              <a:xfrm>
                <a:off x="6902727" y="4088068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2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3" name="Freeform 555"/>
              <p:cNvSpPr>
                <a:spLocks/>
              </p:cNvSpPr>
              <p:nvPr/>
            </p:nvSpPr>
            <p:spPr bwMode="auto">
              <a:xfrm>
                <a:off x="6892352" y="419478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4" name="Freeform 556"/>
              <p:cNvSpPr>
                <a:spLocks/>
              </p:cNvSpPr>
              <p:nvPr/>
            </p:nvSpPr>
            <p:spPr bwMode="auto">
              <a:xfrm>
                <a:off x="6358764" y="3889455"/>
                <a:ext cx="83003" cy="112646"/>
              </a:xfrm>
              <a:custGeom>
                <a:avLst/>
                <a:gdLst>
                  <a:gd name="T0" fmla="*/ 4 w 56"/>
                  <a:gd name="T1" fmla="*/ 1 h 76"/>
                  <a:gd name="T2" fmla="*/ 8 w 56"/>
                  <a:gd name="T3" fmla="*/ 4 h 76"/>
                  <a:gd name="T4" fmla="*/ 14 w 56"/>
                  <a:gd name="T5" fmla="*/ 5 h 76"/>
                  <a:gd name="T6" fmla="*/ 11 w 56"/>
                  <a:gd name="T7" fmla="*/ 11 h 76"/>
                  <a:gd name="T8" fmla="*/ 15 w 56"/>
                  <a:gd name="T9" fmla="*/ 14 h 76"/>
                  <a:gd name="T10" fmla="*/ 21 w 56"/>
                  <a:gd name="T11" fmla="*/ 11 h 76"/>
                  <a:gd name="T12" fmla="*/ 23 w 56"/>
                  <a:gd name="T13" fmla="*/ 11 h 76"/>
                  <a:gd name="T14" fmla="*/ 25 w 56"/>
                  <a:gd name="T15" fmla="*/ 8 h 76"/>
                  <a:gd name="T16" fmla="*/ 26 w 56"/>
                  <a:gd name="T17" fmla="*/ 8 h 76"/>
                  <a:gd name="T18" fmla="*/ 29 w 56"/>
                  <a:gd name="T19" fmla="*/ 7 h 76"/>
                  <a:gd name="T20" fmla="*/ 40 w 56"/>
                  <a:gd name="T21" fmla="*/ 21 h 76"/>
                  <a:gd name="T22" fmla="*/ 44 w 56"/>
                  <a:gd name="T23" fmla="*/ 30 h 76"/>
                  <a:gd name="T24" fmla="*/ 44 w 56"/>
                  <a:gd name="T25" fmla="*/ 39 h 76"/>
                  <a:gd name="T26" fmla="*/ 43 w 56"/>
                  <a:gd name="T27" fmla="*/ 41 h 76"/>
                  <a:gd name="T28" fmla="*/ 44 w 56"/>
                  <a:gd name="T29" fmla="*/ 50 h 76"/>
                  <a:gd name="T30" fmla="*/ 48 w 56"/>
                  <a:gd name="T31" fmla="*/ 56 h 76"/>
                  <a:gd name="T32" fmla="*/ 51 w 56"/>
                  <a:gd name="T33" fmla="*/ 58 h 76"/>
                  <a:gd name="T34" fmla="*/ 51 w 56"/>
                  <a:gd name="T35" fmla="*/ 62 h 76"/>
                  <a:gd name="T36" fmla="*/ 52 w 56"/>
                  <a:gd name="T37" fmla="*/ 63 h 76"/>
                  <a:gd name="T38" fmla="*/ 54 w 56"/>
                  <a:gd name="T39" fmla="*/ 65 h 76"/>
                  <a:gd name="T40" fmla="*/ 56 w 56"/>
                  <a:gd name="T41" fmla="*/ 74 h 76"/>
                  <a:gd name="T42" fmla="*/ 54 w 56"/>
                  <a:gd name="T43" fmla="*/ 73 h 76"/>
                  <a:gd name="T44" fmla="*/ 52 w 56"/>
                  <a:gd name="T45" fmla="*/ 70 h 76"/>
                  <a:gd name="T46" fmla="*/ 54 w 56"/>
                  <a:gd name="T47" fmla="*/ 73 h 76"/>
                  <a:gd name="T48" fmla="*/ 54 w 56"/>
                  <a:gd name="T49" fmla="*/ 73 h 76"/>
                  <a:gd name="T50" fmla="*/ 51 w 56"/>
                  <a:gd name="T51" fmla="*/ 76 h 76"/>
                  <a:gd name="T52" fmla="*/ 50 w 56"/>
                  <a:gd name="T53" fmla="*/ 74 h 76"/>
                  <a:gd name="T54" fmla="*/ 45 w 56"/>
                  <a:gd name="T55" fmla="*/ 72 h 76"/>
                  <a:gd name="T56" fmla="*/ 37 w 56"/>
                  <a:gd name="T57" fmla="*/ 69 h 76"/>
                  <a:gd name="T58" fmla="*/ 33 w 56"/>
                  <a:gd name="T59" fmla="*/ 65 h 76"/>
                  <a:gd name="T60" fmla="*/ 29 w 56"/>
                  <a:gd name="T61" fmla="*/ 66 h 76"/>
                  <a:gd name="T62" fmla="*/ 26 w 56"/>
                  <a:gd name="T63" fmla="*/ 59 h 76"/>
                  <a:gd name="T64" fmla="*/ 18 w 56"/>
                  <a:gd name="T65" fmla="*/ 55 h 76"/>
                  <a:gd name="T66" fmla="*/ 16 w 56"/>
                  <a:gd name="T67" fmla="*/ 51 h 76"/>
                  <a:gd name="T68" fmla="*/ 16 w 56"/>
                  <a:gd name="T69" fmla="*/ 47 h 76"/>
                  <a:gd name="T70" fmla="*/ 12 w 56"/>
                  <a:gd name="T71" fmla="*/ 43 h 76"/>
                  <a:gd name="T72" fmla="*/ 7 w 56"/>
                  <a:gd name="T73" fmla="*/ 37 h 76"/>
                  <a:gd name="T74" fmla="*/ 5 w 56"/>
                  <a:gd name="T75" fmla="*/ 34 h 76"/>
                  <a:gd name="T76" fmla="*/ 5 w 56"/>
                  <a:gd name="T77" fmla="*/ 32 h 76"/>
                  <a:gd name="T78" fmla="*/ 5 w 56"/>
                  <a:gd name="T79" fmla="*/ 23 h 76"/>
                  <a:gd name="T80" fmla="*/ 3 w 56"/>
                  <a:gd name="T81" fmla="*/ 9 h 76"/>
                  <a:gd name="T82" fmla="*/ 0 w 56"/>
                  <a:gd name="T83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76">
                    <a:moveTo>
                      <a:pt x="1" y="0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5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2" y="12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40" y="21"/>
                    </a:lnTo>
                    <a:lnTo>
                      <a:pt x="43" y="25"/>
                    </a:lnTo>
                    <a:lnTo>
                      <a:pt x="44" y="30"/>
                    </a:lnTo>
                    <a:lnTo>
                      <a:pt x="43" y="32"/>
                    </a:lnTo>
                    <a:lnTo>
                      <a:pt x="44" y="39"/>
                    </a:lnTo>
                    <a:lnTo>
                      <a:pt x="43" y="40"/>
                    </a:lnTo>
                    <a:lnTo>
                      <a:pt x="43" y="41"/>
                    </a:lnTo>
                    <a:lnTo>
                      <a:pt x="44" y="43"/>
                    </a:lnTo>
                    <a:lnTo>
                      <a:pt x="44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1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52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6" y="70"/>
                    </a:lnTo>
                    <a:lnTo>
                      <a:pt x="56" y="74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4" y="72"/>
                    </a:lnTo>
                    <a:lnTo>
                      <a:pt x="52" y="70"/>
                    </a:lnTo>
                    <a:lnTo>
                      <a:pt x="54" y="72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1" y="76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47" y="73"/>
                    </a:lnTo>
                    <a:lnTo>
                      <a:pt x="45" y="72"/>
                    </a:lnTo>
                    <a:lnTo>
                      <a:pt x="40" y="70"/>
                    </a:lnTo>
                    <a:lnTo>
                      <a:pt x="37" y="69"/>
                    </a:lnTo>
                    <a:lnTo>
                      <a:pt x="34" y="66"/>
                    </a:lnTo>
                    <a:lnTo>
                      <a:pt x="33" y="65"/>
                    </a:lnTo>
                    <a:lnTo>
                      <a:pt x="32" y="66"/>
                    </a:lnTo>
                    <a:lnTo>
                      <a:pt x="29" y="66"/>
                    </a:lnTo>
                    <a:lnTo>
                      <a:pt x="26" y="62"/>
                    </a:lnTo>
                    <a:lnTo>
                      <a:pt x="26" y="59"/>
                    </a:lnTo>
                    <a:lnTo>
                      <a:pt x="22" y="56"/>
                    </a:lnTo>
                    <a:lnTo>
                      <a:pt x="18" y="55"/>
                    </a:lnTo>
                    <a:lnTo>
                      <a:pt x="16" y="54"/>
                    </a:lnTo>
                    <a:lnTo>
                      <a:pt x="16" y="51"/>
                    </a:lnTo>
                    <a:lnTo>
                      <a:pt x="18" y="50"/>
                    </a:lnTo>
                    <a:lnTo>
                      <a:pt x="16" y="47"/>
                    </a:lnTo>
                    <a:lnTo>
                      <a:pt x="14" y="45"/>
                    </a:lnTo>
                    <a:lnTo>
                      <a:pt x="12" y="43"/>
                    </a:lnTo>
                    <a:lnTo>
                      <a:pt x="8" y="40"/>
                    </a:lnTo>
                    <a:lnTo>
                      <a:pt x="7" y="37"/>
                    </a:lnTo>
                    <a:lnTo>
                      <a:pt x="8" y="37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7" y="26"/>
                    </a:lnTo>
                    <a:lnTo>
                      <a:pt x="5" y="23"/>
                    </a:lnTo>
                    <a:lnTo>
                      <a:pt x="4" y="19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5" name="Freeform 557"/>
              <p:cNvSpPr>
                <a:spLocks/>
              </p:cNvSpPr>
              <p:nvPr/>
            </p:nvSpPr>
            <p:spPr bwMode="auto">
              <a:xfrm>
                <a:off x="6585538" y="3972458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3 h 5"/>
                  <a:gd name="T4" fmla="*/ 2 w 3"/>
                  <a:gd name="T5" fmla="*/ 5 h 5"/>
                  <a:gd name="T6" fmla="*/ 0 w 3"/>
                  <a:gd name="T7" fmla="*/ 2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3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3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6" name="Freeform 558"/>
              <p:cNvSpPr>
                <a:spLocks/>
              </p:cNvSpPr>
              <p:nvPr/>
            </p:nvSpPr>
            <p:spPr bwMode="auto">
              <a:xfrm>
                <a:off x="6687810" y="3877598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7" name="Freeform 559"/>
              <p:cNvSpPr>
                <a:spLocks/>
              </p:cNvSpPr>
              <p:nvPr/>
            </p:nvSpPr>
            <p:spPr bwMode="auto">
              <a:xfrm>
                <a:off x="6681881" y="3877598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2 w 4"/>
                  <a:gd name="T5" fmla="*/ 1 h 2"/>
                  <a:gd name="T6" fmla="*/ 0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8" name="Freeform 560"/>
              <p:cNvSpPr>
                <a:spLocks/>
              </p:cNvSpPr>
              <p:nvPr/>
            </p:nvSpPr>
            <p:spPr bwMode="auto">
              <a:xfrm>
                <a:off x="6584057" y="3972458"/>
                <a:ext cx="0" cy="444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3 h 3"/>
                  <a:gd name="T4" fmla="*/ 2 h 3"/>
                  <a:gd name="T5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9" name="Freeform 561"/>
              <p:cNvSpPr>
                <a:spLocks/>
              </p:cNvSpPr>
              <p:nvPr/>
            </p:nvSpPr>
            <p:spPr bwMode="auto">
              <a:xfrm>
                <a:off x="6547001" y="3885009"/>
                <a:ext cx="186756" cy="124504"/>
              </a:xfrm>
              <a:custGeom>
                <a:avLst/>
                <a:gdLst>
                  <a:gd name="T0" fmla="*/ 99 w 126"/>
                  <a:gd name="T1" fmla="*/ 4 h 84"/>
                  <a:gd name="T2" fmla="*/ 106 w 126"/>
                  <a:gd name="T3" fmla="*/ 8 h 84"/>
                  <a:gd name="T4" fmla="*/ 104 w 126"/>
                  <a:gd name="T5" fmla="*/ 15 h 84"/>
                  <a:gd name="T6" fmla="*/ 108 w 126"/>
                  <a:gd name="T7" fmla="*/ 14 h 84"/>
                  <a:gd name="T8" fmla="*/ 108 w 126"/>
                  <a:gd name="T9" fmla="*/ 18 h 84"/>
                  <a:gd name="T10" fmla="*/ 112 w 126"/>
                  <a:gd name="T11" fmla="*/ 17 h 84"/>
                  <a:gd name="T12" fmla="*/ 120 w 126"/>
                  <a:gd name="T13" fmla="*/ 22 h 84"/>
                  <a:gd name="T14" fmla="*/ 126 w 126"/>
                  <a:gd name="T15" fmla="*/ 25 h 84"/>
                  <a:gd name="T16" fmla="*/ 113 w 126"/>
                  <a:gd name="T17" fmla="*/ 28 h 84"/>
                  <a:gd name="T18" fmla="*/ 115 w 126"/>
                  <a:gd name="T19" fmla="*/ 35 h 84"/>
                  <a:gd name="T20" fmla="*/ 109 w 126"/>
                  <a:gd name="T21" fmla="*/ 39 h 84"/>
                  <a:gd name="T22" fmla="*/ 104 w 126"/>
                  <a:gd name="T23" fmla="*/ 37 h 84"/>
                  <a:gd name="T24" fmla="*/ 95 w 126"/>
                  <a:gd name="T25" fmla="*/ 36 h 84"/>
                  <a:gd name="T26" fmla="*/ 83 w 126"/>
                  <a:gd name="T27" fmla="*/ 35 h 84"/>
                  <a:gd name="T28" fmla="*/ 80 w 126"/>
                  <a:gd name="T29" fmla="*/ 42 h 84"/>
                  <a:gd name="T30" fmla="*/ 73 w 126"/>
                  <a:gd name="T31" fmla="*/ 61 h 84"/>
                  <a:gd name="T32" fmla="*/ 66 w 126"/>
                  <a:gd name="T33" fmla="*/ 76 h 84"/>
                  <a:gd name="T34" fmla="*/ 51 w 126"/>
                  <a:gd name="T35" fmla="*/ 80 h 84"/>
                  <a:gd name="T36" fmla="*/ 40 w 126"/>
                  <a:gd name="T37" fmla="*/ 77 h 84"/>
                  <a:gd name="T38" fmla="*/ 23 w 126"/>
                  <a:gd name="T39" fmla="*/ 82 h 84"/>
                  <a:gd name="T40" fmla="*/ 18 w 126"/>
                  <a:gd name="T41" fmla="*/ 83 h 84"/>
                  <a:gd name="T42" fmla="*/ 11 w 126"/>
                  <a:gd name="T43" fmla="*/ 82 h 84"/>
                  <a:gd name="T44" fmla="*/ 3 w 126"/>
                  <a:gd name="T45" fmla="*/ 75 h 84"/>
                  <a:gd name="T46" fmla="*/ 4 w 126"/>
                  <a:gd name="T47" fmla="*/ 72 h 84"/>
                  <a:gd name="T48" fmla="*/ 15 w 126"/>
                  <a:gd name="T49" fmla="*/ 76 h 84"/>
                  <a:gd name="T50" fmla="*/ 22 w 126"/>
                  <a:gd name="T51" fmla="*/ 73 h 84"/>
                  <a:gd name="T52" fmla="*/ 25 w 126"/>
                  <a:gd name="T53" fmla="*/ 65 h 84"/>
                  <a:gd name="T54" fmla="*/ 30 w 126"/>
                  <a:gd name="T55" fmla="*/ 64 h 84"/>
                  <a:gd name="T56" fmla="*/ 30 w 126"/>
                  <a:gd name="T57" fmla="*/ 58 h 84"/>
                  <a:gd name="T58" fmla="*/ 48 w 126"/>
                  <a:gd name="T59" fmla="*/ 48 h 84"/>
                  <a:gd name="T60" fmla="*/ 54 w 126"/>
                  <a:gd name="T61" fmla="*/ 40 h 84"/>
                  <a:gd name="T62" fmla="*/ 59 w 126"/>
                  <a:gd name="T63" fmla="*/ 32 h 84"/>
                  <a:gd name="T64" fmla="*/ 65 w 126"/>
                  <a:gd name="T65" fmla="*/ 37 h 84"/>
                  <a:gd name="T66" fmla="*/ 68 w 126"/>
                  <a:gd name="T67" fmla="*/ 32 h 84"/>
                  <a:gd name="T68" fmla="*/ 70 w 126"/>
                  <a:gd name="T69" fmla="*/ 30 h 84"/>
                  <a:gd name="T70" fmla="*/ 72 w 126"/>
                  <a:gd name="T71" fmla="*/ 36 h 84"/>
                  <a:gd name="T72" fmla="*/ 73 w 126"/>
                  <a:gd name="T73" fmla="*/ 30 h 84"/>
                  <a:gd name="T74" fmla="*/ 75 w 126"/>
                  <a:gd name="T75" fmla="*/ 28 h 84"/>
                  <a:gd name="T76" fmla="*/ 72 w 126"/>
                  <a:gd name="T77" fmla="*/ 26 h 84"/>
                  <a:gd name="T78" fmla="*/ 73 w 126"/>
                  <a:gd name="T79" fmla="*/ 24 h 84"/>
                  <a:gd name="T80" fmla="*/ 83 w 126"/>
                  <a:gd name="T81" fmla="*/ 17 h 84"/>
                  <a:gd name="T82" fmla="*/ 88 w 126"/>
                  <a:gd name="T83" fmla="*/ 7 h 84"/>
                  <a:gd name="T84" fmla="*/ 93 w 126"/>
                  <a:gd name="T85" fmla="*/ 3 h 84"/>
                  <a:gd name="T86" fmla="*/ 95 w 126"/>
                  <a:gd name="T87" fmla="*/ 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6" h="84">
                    <a:moveTo>
                      <a:pt x="97" y="0"/>
                    </a:moveTo>
                    <a:lnTo>
                      <a:pt x="99" y="1"/>
                    </a:lnTo>
                    <a:lnTo>
                      <a:pt x="99" y="4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6" y="8"/>
                    </a:lnTo>
                    <a:lnTo>
                      <a:pt x="106" y="10"/>
                    </a:lnTo>
                    <a:lnTo>
                      <a:pt x="104" y="11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14"/>
                    </a:lnTo>
                    <a:lnTo>
                      <a:pt x="109" y="14"/>
                    </a:lnTo>
                    <a:lnTo>
                      <a:pt x="110" y="15"/>
                    </a:lnTo>
                    <a:lnTo>
                      <a:pt x="108" y="18"/>
                    </a:lnTo>
                    <a:lnTo>
                      <a:pt x="109" y="19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20" y="22"/>
                    </a:lnTo>
                    <a:lnTo>
                      <a:pt x="123" y="24"/>
                    </a:lnTo>
                    <a:lnTo>
                      <a:pt x="126" y="24"/>
                    </a:lnTo>
                    <a:lnTo>
                      <a:pt x="126" y="25"/>
                    </a:lnTo>
                    <a:lnTo>
                      <a:pt x="123" y="28"/>
                    </a:lnTo>
                    <a:lnTo>
                      <a:pt x="119" y="28"/>
                    </a:lnTo>
                    <a:lnTo>
                      <a:pt x="113" y="28"/>
                    </a:lnTo>
                    <a:lnTo>
                      <a:pt x="112" y="29"/>
                    </a:lnTo>
                    <a:lnTo>
                      <a:pt x="112" y="32"/>
                    </a:lnTo>
                    <a:lnTo>
                      <a:pt x="115" y="35"/>
                    </a:lnTo>
                    <a:lnTo>
                      <a:pt x="115" y="37"/>
                    </a:lnTo>
                    <a:lnTo>
                      <a:pt x="112" y="37"/>
                    </a:lnTo>
                    <a:lnTo>
                      <a:pt x="109" y="39"/>
                    </a:lnTo>
                    <a:lnTo>
                      <a:pt x="106" y="39"/>
                    </a:lnTo>
                    <a:lnTo>
                      <a:pt x="104" y="36"/>
                    </a:lnTo>
                    <a:lnTo>
                      <a:pt x="104" y="37"/>
                    </a:lnTo>
                    <a:lnTo>
                      <a:pt x="101" y="36"/>
                    </a:lnTo>
                    <a:lnTo>
                      <a:pt x="97" y="36"/>
                    </a:lnTo>
                    <a:lnTo>
                      <a:pt x="95" y="36"/>
                    </a:lnTo>
                    <a:lnTo>
                      <a:pt x="90" y="36"/>
                    </a:lnTo>
                    <a:lnTo>
                      <a:pt x="86" y="36"/>
                    </a:lnTo>
                    <a:lnTo>
                      <a:pt x="83" y="35"/>
                    </a:lnTo>
                    <a:lnTo>
                      <a:pt x="80" y="39"/>
                    </a:lnTo>
                    <a:lnTo>
                      <a:pt x="81" y="40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76" y="54"/>
                    </a:lnTo>
                    <a:lnTo>
                      <a:pt x="73" y="61"/>
                    </a:lnTo>
                    <a:lnTo>
                      <a:pt x="70" y="66"/>
                    </a:lnTo>
                    <a:lnTo>
                      <a:pt x="65" y="73"/>
                    </a:lnTo>
                    <a:lnTo>
                      <a:pt x="66" y="76"/>
                    </a:lnTo>
                    <a:lnTo>
                      <a:pt x="59" y="77"/>
                    </a:lnTo>
                    <a:lnTo>
                      <a:pt x="54" y="80"/>
                    </a:lnTo>
                    <a:lnTo>
                      <a:pt x="51" y="80"/>
                    </a:lnTo>
                    <a:lnTo>
                      <a:pt x="50" y="79"/>
                    </a:lnTo>
                    <a:lnTo>
                      <a:pt x="47" y="76"/>
                    </a:lnTo>
                    <a:lnTo>
                      <a:pt x="40" y="77"/>
                    </a:lnTo>
                    <a:lnTo>
                      <a:pt x="39" y="79"/>
                    </a:lnTo>
                    <a:lnTo>
                      <a:pt x="30" y="82"/>
                    </a:lnTo>
                    <a:lnTo>
                      <a:pt x="23" y="82"/>
                    </a:lnTo>
                    <a:lnTo>
                      <a:pt x="22" y="82"/>
                    </a:lnTo>
                    <a:lnTo>
                      <a:pt x="18" y="82"/>
                    </a:lnTo>
                    <a:lnTo>
                      <a:pt x="18" y="83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1" y="82"/>
                    </a:lnTo>
                    <a:lnTo>
                      <a:pt x="8" y="79"/>
                    </a:lnTo>
                    <a:lnTo>
                      <a:pt x="7" y="77"/>
                    </a:lnTo>
                    <a:lnTo>
                      <a:pt x="3" y="75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4" y="72"/>
                    </a:lnTo>
                    <a:lnTo>
                      <a:pt x="5" y="75"/>
                    </a:lnTo>
                    <a:lnTo>
                      <a:pt x="10" y="75"/>
                    </a:lnTo>
                    <a:lnTo>
                      <a:pt x="15" y="76"/>
                    </a:lnTo>
                    <a:lnTo>
                      <a:pt x="19" y="77"/>
                    </a:lnTo>
                    <a:lnTo>
                      <a:pt x="19" y="76"/>
                    </a:lnTo>
                    <a:lnTo>
                      <a:pt x="22" y="73"/>
                    </a:lnTo>
                    <a:lnTo>
                      <a:pt x="22" y="69"/>
                    </a:lnTo>
                    <a:lnTo>
                      <a:pt x="23" y="66"/>
                    </a:lnTo>
                    <a:lnTo>
                      <a:pt x="25" y="65"/>
                    </a:lnTo>
                    <a:lnTo>
                      <a:pt x="28" y="64"/>
                    </a:lnTo>
                    <a:lnTo>
                      <a:pt x="29" y="64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29" y="59"/>
                    </a:lnTo>
                    <a:lnTo>
                      <a:pt x="30" y="58"/>
                    </a:lnTo>
                    <a:lnTo>
                      <a:pt x="41" y="55"/>
                    </a:lnTo>
                    <a:lnTo>
                      <a:pt x="44" y="53"/>
                    </a:lnTo>
                    <a:lnTo>
                      <a:pt x="48" y="48"/>
                    </a:lnTo>
                    <a:lnTo>
                      <a:pt x="48" y="47"/>
                    </a:lnTo>
                    <a:lnTo>
                      <a:pt x="52" y="43"/>
                    </a:lnTo>
                    <a:lnTo>
                      <a:pt x="54" y="40"/>
                    </a:lnTo>
                    <a:lnTo>
                      <a:pt x="57" y="37"/>
                    </a:lnTo>
                    <a:lnTo>
                      <a:pt x="57" y="35"/>
                    </a:lnTo>
                    <a:lnTo>
                      <a:pt x="59" y="32"/>
                    </a:lnTo>
                    <a:lnTo>
                      <a:pt x="61" y="33"/>
                    </a:lnTo>
                    <a:lnTo>
                      <a:pt x="62" y="33"/>
                    </a:lnTo>
                    <a:lnTo>
                      <a:pt x="65" y="37"/>
                    </a:lnTo>
                    <a:lnTo>
                      <a:pt x="68" y="39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9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3"/>
                    </a:lnTo>
                    <a:lnTo>
                      <a:pt x="72" y="36"/>
                    </a:lnTo>
                    <a:lnTo>
                      <a:pt x="73" y="37"/>
                    </a:lnTo>
                    <a:lnTo>
                      <a:pt x="75" y="35"/>
                    </a:lnTo>
                    <a:lnTo>
                      <a:pt x="73" y="30"/>
                    </a:lnTo>
                    <a:lnTo>
                      <a:pt x="72" y="29"/>
                    </a:lnTo>
                    <a:lnTo>
                      <a:pt x="73" y="29"/>
                    </a:lnTo>
                    <a:lnTo>
                      <a:pt x="75" y="28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2" y="26"/>
                    </a:lnTo>
                    <a:lnTo>
                      <a:pt x="73" y="25"/>
                    </a:lnTo>
                    <a:lnTo>
                      <a:pt x="72" y="25"/>
                    </a:lnTo>
                    <a:lnTo>
                      <a:pt x="73" y="24"/>
                    </a:lnTo>
                    <a:lnTo>
                      <a:pt x="76" y="22"/>
                    </a:lnTo>
                    <a:lnTo>
                      <a:pt x="79" y="22"/>
                    </a:lnTo>
                    <a:lnTo>
                      <a:pt x="83" y="17"/>
                    </a:lnTo>
                    <a:lnTo>
                      <a:pt x="84" y="14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3" y="3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0" name="Freeform 562"/>
              <p:cNvSpPr>
                <a:spLocks/>
              </p:cNvSpPr>
              <p:nvPr/>
            </p:nvSpPr>
            <p:spPr bwMode="auto">
              <a:xfrm>
                <a:off x="6584057" y="3976905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1" name="Freeform 563"/>
              <p:cNvSpPr>
                <a:spLocks/>
              </p:cNvSpPr>
              <p:nvPr/>
            </p:nvSpPr>
            <p:spPr bwMode="auto">
              <a:xfrm>
                <a:off x="6355799" y="3913170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0 h 5"/>
                  <a:gd name="T4" fmla="*/ 3 w 3"/>
                  <a:gd name="T5" fmla="*/ 2 h 5"/>
                  <a:gd name="T6" fmla="*/ 3 w 3"/>
                  <a:gd name="T7" fmla="*/ 5 h 5"/>
                  <a:gd name="T8" fmla="*/ 3 w 3"/>
                  <a:gd name="T9" fmla="*/ 5 h 5"/>
                  <a:gd name="T10" fmla="*/ 2 w 3"/>
                  <a:gd name="T11" fmla="*/ 3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2" name="Freeform 564"/>
              <p:cNvSpPr>
                <a:spLocks/>
              </p:cNvSpPr>
              <p:nvPr/>
            </p:nvSpPr>
            <p:spPr bwMode="auto">
              <a:xfrm>
                <a:off x="6581092" y="397690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2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3" name="Freeform 565"/>
              <p:cNvSpPr>
                <a:spLocks/>
              </p:cNvSpPr>
              <p:nvPr/>
            </p:nvSpPr>
            <p:spPr bwMode="auto">
              <a:xfrm>
                <a:off x="6634451" y="3923546"/>
                <a:ext cx="16305" cy="19269"/>
              </a:xfrm>
              <a:custGeom>
                <a:avLst/>
                <a:gdLst>
                  <a:gd name="T0" fmla="*/ 11 w 11"/>
                  <a:gd name="T1" fmla="*/ 0 h 13"/>
                  <a:gd name="T2" fmla="*/ 11 w 11"/>
                  <a:gd name="T3" fmla="*/ 3 h 13"/>
                  <a:gd name="T4" fmla="*/ 11 w 11"/>
                  <a:gd name="T5" fmla="*/ 4 h 13"/>
                  <a:gd name="T6" fmla="*/ 10 w 11"/>
                  <a:gd name="T7" fmla="*/ 4 h 13"/>
                  <a:gd name="T8" fmla="*/ 9 w 11"/>
                  <a:gd name="T9" fmla="*/ 6 h 13"/>
                  <a:gd name="T10" fmla="*/ 10 w 11"/>
                  <a:gd name="T11" fmla="*/ 13 h 13"/>
                  <a:gd name="T12" fmla="*/ 9 w 11"/>
                  <a:gd name="T13" fmla="*/ 13 h 13"/>
                  <a:gd name="T14" fmla="*/ 6 w 11"/>
                  <a:gd name="T15" fmla="*/ 11 h 13"/>
                  <a:gd name="T16" fmla="*/ 3 w 11"/>
                  <a:gd name="T17" fmla="*/ 7 h 13"/>
                  <a:gd name="T18" fmla="*/ 2 w 11"/>
                  <a:gd name="T19" fmla="*/ 7 h 13"/>
                  <a:gd name="T20" fmla="*/ 0 w 11"/>
                  <a:gd name="T21" fmla="*/ 6 h 13"/>
                  <a:gd name="T22" fmla="*/ 0 w 11"/>
                  <a:gd name="T23" fmla="*/ 6 h 13"/>
                  <a:gd name="T24" fmla="*/ 6 w 11"/>
                  <a:gd name="T25" fmla="*/ 3 h 13"/>
                  <a:gd name="T26" fmla="*/ 9 w 11"/>
                  <a:gd name="T27" fmla="*/ 2 h 13"/>
                  <a:gd name="T28" fmla="*/ 11 w 11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3">
                    <a:moveTo>
                      <a:pt x="11" y="0"/>
                    </a:moveTo>
                    <a:lnTo>
                      <a:pt x="11" y="3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3"/>
                    </a:lnTo>
                    <a:lnTo>
                      <a:pt x="9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4" name="Freeform 566"/>
              <p:cNvSpPr>
                <a:spLocks/>
              </p:cNvSpPr>
              <p:nvPr/>
            </p:nvSpPr>
            <p:spPr bwMode="auto">
              <a:xfrm>
                <a:off x="6650755" y="3927992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1 h 8"/>
                  <a:gd name="T4" fmla="*/ 5 w 5"/>
                  <a:gd name="T5" fmla="*/ 6 h 8"/>
                  <a:gd name="T6" fmla="*/ 3 w 5"/>
                  <a:gd name="T7" fmla="*/ 8 h 8"/>
                  <a:gd name="T8" fmla="*/ 2 w 5"/>
                  <a:gd name="T9" fmla="*/ 7 h 8"/>
                  <a:gd name="T10" fmla="*/ 0 w 5"/>
                  <a:gd name="T11" fmla="*/ 4 h 8"/>
                  <a:gd name="T12" fmla="*/ 0 w 5"/>
                  <a:gd name="T13" fmla="*/ 1 h 8"/>
                  <a:gd name="T14" fmla="*/ 2 w 5"/>
                  <a:gd name="T15" fmla="*/ 1 h 8"/>
                  <a:gd name="T16" fmla="*/ 2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3" y="1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5" name="Freeform 567"/>
              <p:cNvSpPr>
                <a:spLocks/>
              </p:cNvSpPr>
              <p:nvPr/>
            </p:nvSpPr>
            <p:spPr bwMode="auto">
              <a:xfrm>
                <a:off x="6428426" y="3813864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3 w 4"/>
                  <a:gd name="T3" fmla="*/ 1 h 7"/>
                  <a:gd name="T4" fmla="*/ 4 w 4"/>
                  <a:gd name="T5" fmla="*/ 1 h 7"/>
                  <a:gd name="T6" fmla="*/ 3 w 4"/>
                  <a:gd name="T7" fmla="*/ 5 h 7"/>
                  <a:gd name="T8" fmla="*/ 1 w 4"/>
                  <a:gd name="T9" fmla="*/ 7 h 7"/>
                  <a:gd name="T10" fmla="*/ 0 w 4"/>
                  <a:gd name="T11" fmla="*/ 4 h 7"/>
                  <a:gd name="T12" fmla="*/ 1 w 4"/>
                  <a:gd name="T13" fmla="*/ 2 h 7"/>
                  <a:gd name="T14" fmla="*/ 0 w 4"/>
                  <a:gd name="T15" fmla="*/ 1 h 7"/>
                  <a:gd name="T16" fmla="*/ 3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6" name="Freeform 568"/>
              <p:cNvSpPr>
                <a:spLocks/>
              </p:cNvSpPr>
              <p:nvPr/>
            </p:nvSpPr>
            <p:spPr bwMode="auto">
              <a:xfrm>
                <a:off x="6372103" y="3536694"/>
                <a:ext cx="163041" cy="315707"/>
              </a:xfrm>
              <a:custGeom>
                <a:avLst/>
                <a:gdLst>
                  <a:gd name="T0" fmla="*/ 49 w 110"/>
                  <a:gd name="T1" fmla="*/ 7 h 213"/>
                  <a:gd name="T2" fmla="*/ 61 w 110"/>
                  <a:gd name="T3" fmla="*/ 11 h 213"/>
                  <a:gd name="T4" fmla="*/ 67 w 110"/>
                  <a:gd name="T5" fmla="*/ 21 h 213"/>
                  <a:gd name="T6" fmla="*/ 76 w 110"/>
                  <a:gd name="T7" fmla="*/ 25 h 213"/>
                  <a:gd name="T8" fmla="*/ 79 w 110"/>
                  <a:gd name="T9" fmla="*/ 26 h 213"/>
                  <a:gd name="T10" fmla="*/ 76 w 110"/>
                  <a:gd name="T11" fmla="*/ 29 h 213"/>
                  <a:gd name="T12" fmla="*/ 70 w 110"/>
                  <a:gd name="T13" fmla="*/ 35 h 213"/>
                  <a:gd name="T14" fmla="*/ 64 w 110"/>
                  <a:gd name="T15" fmla="*/ 37 h 213"/>
                  <a:gd name="T16" fmla="*/ 60 w 110"/>
                  <a:gd name="T17" fmla="*/ 39 h 213"/>
                  <a:gd name="T18" fmla="*/ 60 w 110"/>
                  <a:gd name="T19" fmla="*/ 46 h 213"/>
                  <a:gd name="T20" fmla="*/ 54 w 110"/>
                  <a:gd name="T21" fmla="*/ 50 h 213"/>
                  <a:gd name="T22" fmla="*/ 52 w 110"/>
                  <a:gd name="T23" fmla="*/ 57 h 213"/>
                  <a:gd name="T24" fmla="*/ 53 w 110"/>
                  <a:gd name="T25" fmla="*/ 68 h 213"/>
                  <a:gd name="T26" fmla="*/ 60 w 110"/>
                  <a:gd name="T27" fmla="*/ 76 h 213"/>
                  <a:gd name="T28" fmla="*/ 64 w 110"/>
                  <a:gd name="T29" fmla="*/ 84 h 213"/>
                  <a:gd name="T30" fmla="*/ 81 w 110"/>
                  <a:gd name="T31" fmla="*/ 97 h 213"/>
                  <a:gd name="T32" fmla="*/ 96 w 110"/>
                  <a:gd name="T33" fmla="*/ 113 h 213"/>
                  <a:gd name="T34" fmla="*/ 100 w 110"/>
                  <a:gd name="T35" fmla="*/ 122 h 213"/>
                  <a:gd name="T36" fmla="*/ 106 w 110"/>
                  <a:gd name="T37" fmla="*/ 136 h 213"/>
                  <a:gd name="T38" fmla="*/ 106 w 110"/>
                  <a:gd name="T39" fmla="*/ 142 h 213"/>
                  <a:gd name="T40" fmla="*/ 110 w 110"/>
                  <a:gd name="T41" fmla="*/ 153 h 213"/>
                  <a:gd name="T42" fmla="*/ 107 w 110"/>
                  <a:gd name="T43" fmla="*/ 153 h 213"/>
                  <a:gd name="T44" fmla="*/ 107 w 110"/>
                  <a:gd name="T45" fmla="*/ 160 h 213"/>
                  <a:gd name="T46" fmla="*/ 104 w 110"/>
                  <a:gd name="T47" fmla="*/ 170 h 213"/>
                  <a:gd name="T48" fmla="*/ 96 w 110"/>
                  <a:gd name="T49" fmla="*/ 178 h 213"/>
                  <a:gd name="T50" fmla="*/ 83 w 110"/>
                  <a:gd name="T51" fmla="*/ 188 h 213"/>
                  <a:gd name="T52" fmla="*/ 76 w 110"/>
                  <a:gd name="T53" fmla="*/ 185 h 213"/>
                  <a:gd name="T54" fmla="*/ 74 w 110"/>
                  <a:gd name="T55" fmla="*/ 187 h 213"/>
                  <a:gd name="T56" fmla="*/ 74 w 110"/>
                  <a:gd name="T57" fmla="*/ 191 h 213"/>
                  <a:gd name="T58" fmla="*/ 72 w 110"/>
                  <a:gd name="T59" fmla="*/ 196 h 213"/>
                  <a:gd name="T60" fmla="*/ 68 w 110"/>
                  <a:gd name="T61" fmla="*/ 198 h 213"/>
                  <a:gd name="T62" fmla="*/ 65 w 110"/>
                  <a:gd name="T63" fmla="*/ 200 h 213"/>
                  <a:gd name="T64" fmla="*/ 60 w 110"/>
                  <a:gd name="T65" fmla="*/ 207 h 213"/>
                  <a:gd name="T66" fmla="*/ 49 w 110"/>
                  <a:gd name="T67" fmla="*/ 212 h 213"/>
                  <a:gd name="T68" fmla="*/ 52 w 110"/>
                  <a:gd name="T69" fmla="*/ 207 h 213"/>
                  <a:gd name="T70" fmla="*/ 52 w 110"/>
                  <a:gd name="T71" fmla="*/ 198 h 213"/>
                  <a:gd name="T72" fmla="*/ 53 w 110"/>
                  <a:gd name="T73" fmla="*/ 191 h 213"/>
                  <a:gd name="T74" fmla="*/ 46 w 110"/>
                  <a:gd name="T75" fmla="*/ 189 h 213"/>
                  <a:gd name="T76" fmla="*/ 53 w 110"/>
                  <a:gd name="T77" fmla="*/ 180 h 213"/>
                  <a:gd name="T78" fmla="*/ 67 w 110"/>
                  <a:gd name="T79" fmla="*/ 183 h 213"/>
                  <a:gd name="T80" fmla="*/ 64 w 110"/>
                  <a:gd name="T81" fmla="*/ 174 h 213"/>
                  <a:gd name="T82" fmla="*/ 76 w 110"/>
                  <a:gd name="T83" fmla="*/ 162 h 213"/>
                  <a:gd name="T84" fmla="*/ 83 w 110"/>
                  <a:gd name="T85" fmla="*/ 152 h 213"/>
                  <a:gd name="T86" fmla="*/ 79 w 110"/>
                  <a:gd name="T87" fmla="*/ 136 h 213"/>
                  <a:gd name="T88" fmla="*/ 79 w 110"/>
                  <a:gd name="T89" fmla="*/ 123 h 213"/>
                  <a:gd name="T90" fmla="*/ 81 w 110"/>
                  <a:gd name="T91" fmla="*/ 112 h 213"/>
                  <a:gd name="T92" fmla="*/ 78 w 110"/>
                  <a:gd name="T93" fmla="*/ 105 h 213"/>
                  <a:gd name="T94" fmla="*/ 71 w 110"/>
                  <a:gd name="T95" fmla="*/ 98 h 213"/>
                  <a:gd name="T96" fmla="*/ 63 w 110"/>
                  <a:gd name="T97" fmla="*/ 93 h 213"/>
                  <a:gd name="T98" fmla="*/ 53 w 110"/>
                  <a:gd name="T99" fmla="*/ 79 h 213"/>
                  <a:gd name="T100" fmla="*/ 35 w 110"/>
                  <a:gd name="T101" fmla="*/ 69 h 213"/>
                  <a:gd name="T102" fmla="*/ 30 w 110"/>
                  <a:gd name="T103" fmla="*/ 59 h 213"/>
                  <a:gd name="T104" fmla="*/ 39 w 110"/>
                  <a:gd name="T105" fmla="*/ 54 h 213"/>
                  <a:gd name="T106" fmla="*/ 39 w 110"/>
                  <a:gd name="T107" fmla="*/ 43 h 213"/>
                  <a:gd name="T108" fmla="*/ 27 w 110"/>
                  <a:gd name="T109" fmla="*/ 39 h 213"/>
                  <a:gd name="T110" fmla="*/ 12 w 110"/>
                  <a:gd name="T111" fmla="*/ 26 h 213"/>
                  <a:gd name="T112" fmla="*/ 0 w 110"/>
                  <a:gd name="T113" fmla="*/ 15 h 213"/>
                  <a:gd name="T114" fmla="*/ 7 w 110"/>
                  <a:gd name="T115" fmla="*/ 10 h 213"/>
                  <a:gd name="T116" fmla="*/ 13 w 110"/>
                  <a:gd name="T117" fmla="*/ 11 h 213"/>
                  <a:gd name="T118" fmla="*/ 21 w 110"/>
                  <a:gd name="T119" fmla="*/ 12 h 213"/>
                  <a:gd name="T120" fmla="*/ 35 w 110"/>
                  <a:gd name="T121" fmla="*/ 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213">
                    <a:moveTo>
                      <a:pt x="42" y="0"/>
                    </a:moveTo>
                    <a:lnTo>
                      <a:pt x="45" y="3"/>
                    </a:lnTo>
                    <a:lnTo>
                      <a:pt x="45" y="4"/>
                    </a:lnTo>
                    <a:lnTo>
                      <a:pt x="49" y="4"/>
                    </a:lnTo>
                    <a:lnTo>
                      <a:pt x="49" y="7"/>
                    </a:lnTo>
                    <a:lnTo>
                      <a:pt x="56" y="7"/>
                    </a:lnTo>
                    <a:lnTo>
                      <a:pt x="57" y="8"/>
                    </a:lnTo>
                    <a:lnTo>
                      <a:pt x="60" y="7"/>
                    </a:lnTo>
                    <a:lnTo>
                      <a:pt x="63" y="8"/>
                    </a:lnTo>
                    <a:lnTo>
                      <a:pt x="61" y="11"/>
                    </a:lnTo>
                    <a:lnTo>
                      <a:pt x="60" y="11"/>
                    </a:lnTo>
                    <a:lnTo>
                      <a:pt x="59" y="15"/>
                    </a:lnTo>
                    <a:lnTo>
                      <a:pt x="60" y="17"/>
                    </a:lnTo>
                    <a:lnTo>
                      <a:pt x="61" y="19"/>
                    </a:lnTo>
                    <a:lnTo>
                      <a:pt x="67" y="21"/>
                    </a:lnTo>
                    <a:lnTo>
                      <a:pt x="67" y="24"/>
                    </a:lnTo>
                    <a:lnTo>
                      <a:pt x="70" y="24"/>
                    </a:lnTo>
                    <a:lnTo>
                      <a:pt x="72" y="25"/>
                    </a:lnTo>
                    <a:lnTo>
                      <a:pt x="75" y="25"/>
                    </a:lnTo>
                    <a:lnTo>
                      <a:pt x="76" y="25"/>
                    </a:lnTo>
                    <a:lnTo>
                      <a:pt x="78" y="25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81" y="28"/>
                    </a:lnTo>
                    <a:lnTo>
                      <a:pt x="79" y="29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5" y="30"/>
                    </a:lnTo>
                    <a:lnTo>
                      <a:pt x="72" y="30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5"/>
                    </a:lnTo>
                    <a:lnTo>
                      <a:pt x="68" y="35"/>
                    </a:lnTo>
                    <a:lnTo>
                      <a:pt x="68" y="36"/>
                    </a:lnTo>
                    <a:lnTo>
                      <a:pt x="67" y="36"/>
                    </a:lnTo>
                    <a:lnTo>
                      <a:pt x="64" y="36"/>
                    </a:lnTo>
                    <a:lnTo>
                      <a:pt x="64" y="37"/>
                    </a:lnTo>
                    <a:lnTo>
                      <a:pt x="63" y="37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61" y="37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7"/>
                    </a:lnTo>
                    <a:lnTo>
                      <a:pt x="59" y="47"/>
                    </a:lnTo>
                    <a:lnTo>
                      <a:pt x="57" y="51"/>
                    </a:lnTo>
                    <a:lnTo>
                      <a:pt x="56" y="51"/>
                    </a:lnTo>
                    <a:lnTo>
                      <a:pt x="54" y="50"/>
                    </a:lnTo>
                    <a:lnTo>
                      <a:pt x="54" y="51"/>
                    </a:lnTo>
                    <a:lnTo>
                      <a:pt x="53" y="51"/>
                    </a:lnTo>
                    <a:lnTo>
                      <a:pt x="53" y="54"/>
                    </a:lnTo>
                    <a:lnTo>
                      <a:pt x="52" y="55"/>
                    </a:lnTo>
                    <a:lnTo>
                      <a:pt x="52" y="57"/>
                    </a:lnTo>
                    <a:lnTo>
                      <a:pt x="52" y="58"/>
                    </a:lnTo>
                    <a:lnTo>
                      <a:pt x="53" y="58"/>
                    </a:lnTo>
                    <a:lnTo>
                      <a:pt x="52" y="64"/>
                    </a:lnTo>
                    <a:lnTo>
                      <a:pt x="50" y="65"/>
                    </a:lnTo>
                    <a:lnTo>
                      <a:pt x="53" y="68"/>
                    </a:lnTo>
                    <a:lnTo>
                      <a:pt x="53" y="69"/>
                    </a:lnTo>
                    <a:lnTo>
                      <a:pt x="50" y="69"/>
                    </a:lnTo>
                    <a:lnTo>
                      <a:pt x="53" y="71"/>
                    </a:lnTo>
                    <a:lnTo>
                      <a:pt x="57" y="73"/>
                    </a:lnTo>
                    <a:lnTo>
                      <a:pt x="60" y="76"/>
                    </a:lnTo>
                    <a:lnTo>
                      <a:pt x="61" y="76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2"/>
                    </a:lnTo>
                    <a:lnTo>
                      <a:pt x="64" y="84"/>
                    </a:lnTo>
                    <a:lnTo>
                      <a:pt x="64" y="86"/>
                    </a:lnTo>
                    <a:lnTo>
                      <a:pt x="70" y="90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81" y="97"/>
                    </a:lnTo>
                    <a:lnTo>
                      <a:pt x="86" y="101"/>
                    </a:lnTo>
                    <a:lnTo>
                      <a:pt x="88" y="104"/>
                    </a:lnTo>
                    <a:lnTo>
                      <a:pt x="94" y="108"/>
                    </a:lnTo>
                    <a:lnTo>
                      <a:pt x="96" y="112"/>
                    </a:lnTo>
                    <a:lnTo>
                      <a:pt x="96" y="113"/>
                    </a:lnTo>
                    <a:lnTo>
                      <a:pt x="97" y="113"/>
                    </a:lnTo>
                    <a:lnTo>
                      <a:pt x="97" y="116"/>
                    </a:lnTo>
                    <a:lnTo>
                      <a:pt x="100" y="119"/>
                    </a:lnTo>
                    <a:lnTo>
                      <a:pt x="100" y="120"/>
                    </a:lnTo>
                    <a:lnTo>
                      <a:pt x="100" y="122"/>
                    </a:lnTo>
                    <a:lnTo>
                      <a:pt x="100" y="123"/>
                    </a:lnTo>
                    <a:lnTo>
                      <a:pt x="103" y="126"/>
                    </a:lnTo>
                    <a:lnTo>
                      <a:pt x="103" y="130"/>
                    </a:lnTo>
                    <a:lnTo>
                      <a:pt x="104" y="131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106" y="138"/>
                    </a:lnTo>
                    <a:lnTo>
                      <a:pt x="106" y="140"/>
                    </a:lnTo>
                    <a:lnTo>
                      <a:pt x="106" y="142"/>
                    </a:lnTo>
                    <a:lnTo>
                      <a:pt x="106" y="142"/>
                    </a:lnTo>
                    <a:lnTo>
                      <a:pt x="107" y="147"/>
                    </a:lnTo>
                    <a:lnTo>
                      <a:pt x="107" y="148"/>
                    </a:lnTo>
                    <a:lnTo>
                      <a:pt x="108" y="148"/>
                    </a:lnTo>
                    <a:lnTo>
                      <a:pt x="108" y="149"/>
                    </a:lnTo>
                    <a:lnTo>
                      <a:pt x="110" y="153"/>
                    </a:lnTo>
                    <a:lnTo>
                      <a:pt x="110" y="155"/>
                    </a:lnTo>
                    <a:lnTo>
                      <a:pt x="110" y="155"/>
                    </a:lnTo>
                    <a:lnTo>
                      <a:pt x="110" y="153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7" y="156"/>
                    </a:lnTo>
                    <a:lnTo>
                      <a:pt x="108" y="156"/>
                    </a:lnTo>
                    <a:lnTo>
                      <a:pt x="108" y="158"/>
                    </a:lnTo>
                    <a:lnTo>
                      <a:pt x="107" y="159"/>
                    </a:lnTo>
                    <a:lnTo>
                      <a:pt x="107" y="160"/>
                    </a:lnTo>
                    <a:lnTo>
                      <a:pt x="104" y="162"/>
                    </a:lnTo>
                    <a:lnTo>
                      <a:pt x="107" y="165"/>
                    </a:lnTo>
                    <a:lnTo>
                      <a:pt x="106" y="167"/>
                    </a:lnTo>
                    <a:lnTo>
                      <a:pt x="107" y="169"/>
                    </a:lnTo>
                    <a:lnTo>
                      <a:pt x="104" y="170"/>
                    </a:lnTo>
                    <a:lnTo>
                      <a:pt x="103" y="170"/>
                    </a:lnTo>
                    <a:lnTo>
                      <a:pt x="103" y="174"/>
                    </a:lnTo>
                    <a:lnTo>
                      <a:pt x="101" y="174"/>
                    </a:lnTo>
                    <a:lnTo>
                      <a:pt x="99" y="177"/>
                    </a:lnTo>
                    <a:lnTo>
                      <a:pt x="96" y="178"/>
                    </a:lnTo>
                    <a:lnTo>
                      <a:pt x="94" y="180"/>
                    </a:lnTo>
                    <a:lnTo>
                      <a:pt x="93" y="183"/>
                    </a:lnTo>
                    <a:lnTo>
                      <a:pt x="92" y="183"/>
                    </a:lnTo>
                    <a:lnTo>
                      <a:pt x="89" y="184"/>
                    </a:lnTo>
                    <a:lnTo>
                      <a:pt x="83" y="188"/>
                    </a:lnTo>
                    <a:lnTo>
                      <a:pt x="81" y="188"/>
                    </a:lnTo>
                    <a:lnTo>
                      <a:pt x="79" y="187"/>
                    </a:lnTo>
                    <a:lnTo>
                      <a:pt x="76" y="188"/>
                    </a:lnTo>
                    <a:lnTo>
                      <a:pt x="76" y="188"/>
                    </a:lnTo>
                    <a:lnTo>
                      <a:pt x="76" y="185"/>
                    </a:lnTo>
                    <a:lnTo>
                      <a:pt x="76" y="184"/>
                    </a:lnTo>
                    <a:lnTo>
                      <a:pt x="75" y="185"/>
                    </a:lnTo>
                    <a:lnTo>
                      <a:pt x="75" y="187"/>
                    </a:lnTo>
                    <a:lnTo>
                      <a:pt x="72" y="185"/>
                    </a:lnTo>
                    <a:lnTo>
                      <a:pt x="74" y="187"/>
                    </a:lnTo>
                    <a:lnTo>
                      <a:pt x="74" y="188"/>
                    </a:lnTo>
                    <a:lnTo>
                      <a:pt x="74" y="188"/>
                    </a:lnTo>
                    <a:lnTo>
                      <a:pt x="71" y="188"/>
                    </a:lnTo>
                    <a:lnTo>
                      <a:pt x="75" y="189"/>
                    </a:lnTo>
                    <a:lnTo>
                      <a:pt x="74" y="191"/>
                    </a:lnTo>
                    <a:lnTo>
                      <a:pt x="75" y="194"/>
                    </a:lnTo>
                    <a:lnTo>
                      <a:pt x="74" y="194"/>
                    </a:lnTo>
                    <a:lnTo>
                      <a:pt x="71" y="192"/>
                    </a:lnTo>
                    <a:lnTo>
                      <a:pt x="72" y="195"/>
                    </a:lnTo>
                    <a:lnTo>
                      <a:pt x="72" y="196"/>
                    </a:lnTo>
                    <a:lnTo>
                      <a:pt x="71" y="198"/>
                    </a:lnTo>
                    <a:lnTo>
                      <a:pt x="71" y="196"/>
                    </a:lnTo>
                    <a:lnTo>
                      <a:pt x="70" y="195"/>
                    </a:lnTo>
                    <a:lnTo>
                      <a:pt x="68" y="195"/>
                    </a:lnTo>
                    <a:lnTo>
                      <a:pt x="68" y="198"/>
                    </a:lnTo>
                    <a:lnTo>
                      <a:pt x="68" y="198"/>
                    </a:lnTo>
                    <a:lnTo>
                      <a:pt x="70" y="199"/>
                    </a:lnTo>
                    <a:lnTo>
                      <a:pt x="68" y="199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4" y="203"/>
                    </a:lnTo>
                    <a:lnTo>
                      <a:pt x="63" y="203"/>
                    </a:lnTo>
                    <a:lnTo>
                      <a:pt x="60" y="203"/>
                    </a:lnTo>
                    <a:lnTo>
                      <a:pt x="60" y="205"/>
                    </a:lnTo>
                    <a:lnTo>
                      <a:pt x="60" y="207"/>
                    </a:lnTo>
                    <a:lnTo>
                      <a:pt x="59" y="209"/>
                    </a:lnTo>
                    <a:lnTo>
                      <a:pt x="57" y="209"/>
                    </a:lnTo>
                    <a:lnTo>
                      <a:pt x="57" y="210"/>
                    </a:lnTo>
                    <a:lnTo>
                      <a:pt x="52" y="213"/>
                    </a:lnTo>
                    <a:lnTo>
                      <a:pt x="49" y="212"/>
                    </a:lnTo>
                    <a:lnTo>
                      <a:pt x="50" y="210"/>
                    </a:lnTo>
                    <a:lnTo>
                      <a:pt x="53" y="210"/>
                    </a:lnTo>
                    <a:lnTo>
                      <a:pt x="54" y="209"/>
                    </a:lnTo>
                    <a:lnTo>
                      <a:pt x="53" y="209"/>
                    </a:lnTo>
                    <a:lnTo>
                      <a:pt x="52" y="207"/>
                    </a:lnTo>
                    <a:lnTo>
                      <a:pt x="52" y="203"/>
                    </a:lnTo>
                    <a:lnTo>
                      <a:pt x="52" y="203"/>
                    </a:lnTo>
                    <a:lnTo>
                      <a:pt x="50" y="203"/>
                    </a:lnTo>
                    <a:lnTo>
                      <a:pt x="52" y="202"/>
                    </a:lnTo>
                    <a:lnTo>
                      <a:pt x="52" y="198"/>
                    </a:lnTo>
                    <a:lnTo>
                      <a:pt x="53" y="194"/>
                    </a:lnTo>
                    <a:lnTo>
                      <a:pt x="57" y="191"/>
                    </a:lnTo>
                    <a:lnTo>
                      <a:pt x="59" y="189"/>
                    </a:lnTo>
                    <a:lnTo>
                      <a:pt x="56" y="191"/>
                    </a:lnTo>
                    <a:lnTo>
                      <a:pt x="53" y="191"/>
                    </a:lnTo>
                    <a:lnTo>
                      <a:pt x="52" y="191"/>
                    </a:lnTo>
                    <a:lnTo>
                      <a:pt x="50" y="191"/>
                    </a:lnTo>
                    <a:lnTo>
                      <a:pt x="49" y="191"/>
                    </a:lnTo>
                    <a:lnTo>
                      <a:pt x="46" y="189"/>
                    </a:lnTo>
                    <a:lnTo>
                      <a:pt x="46" y="189"/>
                    </a:lnTo>
                    <a:lnTo>
                      <a:pt x="46" y="187"/>
                    </a:lnTo>
                    <a:lnTo>
                      <a:pt x="46" y="187"/>
                    </a:lnTo>
                    <a:lnTo>
                      <a:pt x="49" y="184"/>
                    </a:lnTo>
                    <a:lnTo>
                      <a:pt x="52" y="183"/>
                    </a:lnTo>
                    <a:lnTo>
                      <a:pt x="53" y="180"/>
                    </a:lnTo>
                    <a:lnTo>
                      <a:pt x="56" y="18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5" y="180"/>
                    </a:lnTo>
                    <a:lnTo>
                      <a:pt x="67" y="183"/>
                    </a:lnTo>
                    <a:lnTo>
                      <a:pt x="71" y="181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67" y="174"/>
                    </a:lnTo>
                    <a:lnTo>
                      <a:pt x="64" y="174"/>
                    </a:lnTo>
                    <a:lnTo>
                      <a:pt x="64" y="169"/>
                    </a:lnTo>
                    <a:lnTo>
                      <a:pt x="67" y="167"/>
                    </a:lnTo>
                    <a:lnTo>
                      <a:pt x="71" y="167"/>
                    </a:lnTo>
                    <a:lnTo>
                      <a:pt x="72" y="165"/>
                    </a:lnTo>
                    <a:lnTo>
                      <a:pt x="76" y="162"/>
                    </a:lnTo>
                    <a:lnTo>
                      <a:pt x="81" y="162"/>
                    </a:lnTo>
                    <a:lnTo>
                      <a:pt x="81" y="159"/>
                    </a:lnTo>
                    <a:lnTo>
                      <a:pt x="82" y="159"/>
                    </a:lnTo>
                    <a:lnTo>
                      <a:pt x="85" y="155"/>
                    </a:lnTo>
                    <a:lnTo>
                      <a:pt x="83" y="152"/>
                    </a:lnTo>
                    <a:lnTo>
                      <a:pt x="85" y="148"/>
                    </a:lnTo>
                    <a:lnTo>
                      <a:pt x="83" y="145"/>
                    </a:lnTo>
                    <a:lnTo>
                      <a:pt x="85" y="141"/>
                    </a:lnTo>
                    <a:lnTo>
                      <a:pt x="82" y="137"/>
                    </a:lnTo>
                    <a:lnTo>
                      <a:pt x="79" y="136"/>
                    </a:lnTo>
                    <a:lnTo>
                      <a:pt x="78" y="131"/>
                    </a:lnTo>
                    <a:lnTo>
                      <a:pt x="79" y="131"/>
                    </a:lnTo>
                    <a:lnTo>
                      <a:pt x="81" y="130"/>
                    </a:lnTo>
                    <a:lnTo>
                      <a:pt x="81" y="126"/>
                    </a:lnTo>
                    <a:lnTo>
                      <a:pt x="79" y="123"/>
                    </a:lnTo>
                    <a:lnTo>
                      <a:pt x="79" y="120"/>
                    </a:lnTo>
                    <a:lnTo>
                      <a:pt x="83" y="118"/>
                    </a:lnTo>
                    <a:lnTo>
                      <a:pt x="83" y="115"/>
                    </a:lnTo>
                    <a:lnTo>
                      <a:pt x="81" y="113"/>
                    </a:lnTo>
                    <a:lnTo>
                      <a:pt x="81" y="112"/>
                    </a:lnTo>
                    <a:lnTo>
                      <a:pt x="81" y="109"/>
                    </a:lnTo>
                    <a:lnTo>
                      <a:pt x="82" y="106"/>
                    </a:lnTo>
                    <a:lnTo>
                      <a:pt x="82" y="105"/>
                    </a:lnTo>
                    <a:lnTo>
                      <a:pt x="79" y="106"/>
                    </a:lnTo>
                    <a:lnTo>
                      <a:pt x="78" y="105"/>
                    </a:lnTo>
                    <a:lnTo>
                      <a:pt x="76" y="104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1" y="98"/>
                    </a:lnTo>
                    <a:lnTo>
                      <a:pt x="70" y="100"/>
                    </a:lnTo>
                    <a:lnTo>
                      <a:pt x="67" y="97"/>
                    </a:lnTo>
                    <a:lnTo>
                      <a:pt x="67" y="95"/>
                    </a:lnTo>
                    <a:lnTo>
                      <a:pt x="65" y="93"/>
                    </a:lnTo>
                    <a:lnTo>
                      <a:pt x="63" y="93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3" y="79"/>
                    </a:lnTo>
                    <a:lnTo>
                      <a:pt x="49" y="76"/>
                    </a:lnTo>
                    <a:lnTo>
                      <a:pt x="46" y="72"/>
                    </a:lnTo>
                    <a:lnTo>
                      <a:pt x="43" y="72"/>
                    </a:lnTo>
                    <a:lnTo>
                      <a:pt x="39" y="69"/>
                    </a:lnTo>
                    <a:lnTo>
                      <a:pt x="35" y="69"/>
                    </a:lnTo>
                    <a:lnTo>
                      <a:pt x="34" y="66"/>
                    </a:lnTo>
                    <a:lnTo>
                      <a:pt x="31" y="66"/>
                    </a:lnTo>
                    <a:lnTo>
                      <a:pt x="31" y="64"/>
                    </a:lnTo>
                    <a:lnTo>
                      <a:pt x="32" y="62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1" y="57"/>
                    </a:lnTo>
                    <a:lnTo>
                      <a:pt x="35" y="55"/>
                    </a:lnTo>
                    <a:lnTo>
                      <a:pt x="38" y="55"/>
                    </a:lnTo>
                    <a:lnTo>
                      <a:pt x="39" y="54"/>
                    </a:lnTo>
                    <a:lnTo>
                      <a:pt x="41" y="48"/>
                    </a:lnTo>
                    <a:lnTo>
                      <a:pt x="42" y="47"/>
                    </a:lnTo>
                    <a:lnTo>
                      <a:pt x="42" y="46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38" y="40"/>
                    </a:lnTo>
                    <a:lnTo>
                      <a:pt x="35" y="39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7" y="39"/>
                    </a:lnTo>
                    <a:lnTo>
                      <a:pt x="23" y="37"/>
                    </a:lnTo>
                    <a:lnTo>
                      <a:pt x="17" y="37"/>
                    </a:lnTo>
                    <a:lnTo>
                      <a:pt x="14" y="33"/>
                    </a:lnTo>
                    <a:lnTo>
                      <a:pt x="10" y="29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9" y="22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7" y="12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1" y="12"/>
                    </a:lnTo>
                    <a:lnTo>
                      <a:pt x="24" y="11"/>
                    </a:lnTo>
                    <a:lnTo>
                      <a:pt x="24" y="8"/>
                    </a:lnTo>
                    <a:lnTo>
                      <a:pt x="28" y="8"/>
                    </a:lnTo>
                    <a:lnTo>
                      <a:pt x="31" y="10"/>
                    </a:lnTo>
                    <a:lnTo>
                      <a:pt x="35" y="8"/>
                    </a:lnTo>
                    <a:lnTo>
                      <a:pt x="35" y="4"/>
                    </a:lnTo>
                    <a:lnTo>
                      <a:pt x="38" y="1"/>
                    </a:lnTo>
                    <a:lnTo>
                      <a:pt x="41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7" name="Freeform 569"/>
              <p:cNvSpPr>
                <a:spLocks/>
              </p:cNvSpPr>
              <p:nvPr/>
            </p:nvSpPr>
            <p:spPr bwMode="auto">
              <a:xfrm>
                <a:off x="6395818" y="3724933"/>
                <a:ext cx="102272" cy="88931"/>
              </a:xfrm>
              <a:custGeom>
                <a:avLst/>
                <a:gdLst>
                  <a:gd name="T0" fmla="*/ 56 w 69"/>
                  <a:gd name="T1" fmla="*/ 2 h 60"/>
                  <a:gd name="T2" fmla="*/ 60 w 69"/>
                  <a:gd name="T3" fmla="*/ 4 h 60"/>
                  <a:gd name="T4" fmla="*/ 63 w 69"/>
                  <a:gd name="T5" fmla="*/ 9 h 60"/>
                  <a:gd name="T6" fmla="*/ 69 w 69"/>
                  <a:gd name="T7" fmla="*/ 14 h 60"/>
                  <a:gd name="T8" fmla="*/ 69 w 69"/>
                  <a:gd name="T9" fmla="*/ 21 h 60"/>
                  <a:gd name="T10" fmla="*/ 69 w 69"/>
                  <a:gd name="T11" fmla="*/ 28 h 60"/>
                  <a:gd name="T12" fmla="*/ 65 w 69"/>
                  <a:gd name="T13" fmla="*/ 32 h 60"/>
                  <a:gd name="T14" fmla="*/ 60 w 69"/>
                  <a:gd name="T15" fmla="*/ 35 h 60"/>
                  <a:gd name="T16" fmla="*/ 55 w 69"/>
                  <a:gd name="T17" fmla="*/ 40 h 60"/>
                  <a:gd name="T18" fmla="*/ 48 w 69"/>
                  <a:gd name="T19" fmla="*/ 42 h 60"/>
                  <a:gd name="T20" fmla="*/ 51 w 69"/>
                  <a:gd name="T21" fmla="*/ 47 h 60"/>
                  <a:gd name="T22" fmla="*/ 54 w 69"/>
                  <a:gd name="T23" fmla="*/ 51 h 60"/>
                  <a:gd name="T24" fmla="*/ 51 w 69"/>
                  <a:gd name="T25" fmla="*/ 56 h 60"/>
                  <a:gd name="T26" fmla="*/ 47 w 69"/>
                  <a:gd name="T27" fmla="*/ 51 h 60"/>
                  <a:gd name="T28" fmla="*/ 40 w 69"/>
                  <a:gd name="T29" fmla="*/ 53 h 60"/>
                  <a:gd name="T30" fmla="*/ 36 w 69"/>
                  <a:gd name="T31" fmla="*/ 56 h 60"/>
                  <a:gd name="T32" fmla="*/ 30 w 69"/>
                  <a:gd name="T33" fmla="*/ 60 h 60"/>
                  <a:gd name="T34" fmla="*/ 26 w 69"/>
                  <a:gd name="T35" fmla="*/ 58 h 60"/>
                  <a:gd name="T36" fmla="*/ 23 w 69"/>
                  <a:gd name="T37" fmla="*/ 57 h 60"/>
                  <a:gd name="T38" fmla="*/ 20 w 69"/>
                  <a:gd name="T39" fmla="*/ 60 h 60"/>
                  <a:gd name="T40" fmla="*/ 19 w 69"/>
                  <a:gd name="T41" fmla="*/ 58 h 60"/>
                  <a:gd name="T42" fmla="*/ 19 w 69"/>
                  <a:gd name="T43" fmla="*/ 56 h 60"/>
                  <a:gd name="T44" fmla="*/ 19 w 69"/>
                  <a:gd name="T45" fmla="*/ 51 h 60"/>
                  <a:gd name="T46" fmla="*/ 18 w 69"/>
                  <a:gd name="T47" fmla="*/ 50 h 60"/>
                  <a:gd name="T48" fmla="*/ 16 w 69"/>
                  <a:gd name="T49" fmla="*/ 54 h 60"/>
                  <a:gd name="T50" fmla="*/ 12 w 69"/>
                  <a:gd name="T51" fmla="*/ 54 h 60"/>
                  <a:gd name="T52" fmla="*/ 11 w 69"/>
                  <a:gd name="T53" fmla="*/ 50 h 60"/>
                  <a:gd name="T54" fmla="*/ 9 w 69"/>
                  <a:gd name="T55" fmla="*/ 46 h 60"/>
                  <a:gd name="T56" fmla="*/ 7 w 69"/>
                  <a:gd name="T57" fmla="*/ 44 h 60"/>
                  <a:gd name="T58" fmla="*/ 5 w 69"/>
                  <a:gd name="T59" fmla="*/ 40 h 60"/>
                  <a:gd name="T60" fmla="*/ 4 w 69"/>
                  <a:gd name="T61" fmla="*/ 36 h 60"/>
                  <a:gd name="T62" fmla="*/ 4 w 69"/>
                  <a:gd name="T63" fmla="*/ 33 h 60"/>
                  <a:gd name="T64" fmla="*/ 2 w 69"/>
                  <a:gd name="T65" fmla="*/ 26 h 60"/>
                  <a:gd name="T66" fmla="*/ 0 w 69"/>
                  <a:gd name="T67" fmla="*/ 20 h 60"/>
                  <a:gd name="T68" fmla="*/ 2 w 69"/>
                  <a:gd name="T69" fmla="*/ 11 h 60"/>
                  <a:gd name="T70" fmla="*/ 5 w 69"/>
                  <a:gd name="T71" fmla="*/ 3 h 60"/>
                  <a:gd name="T72" fmla="*/ 14 w 69"/>
                  <a:gd name="T73" fmla="*/ 2 h 60"/>
                  <a:gd name="T74" fmla="*/ 19 w 69"/>
                  <a:gd name="T75" fmla="*/ 3 h 60"/>
                  <a:gd name="T76" fmla="*/ 26 w 69"/>
                  <a:gd name="T77" fmla="*/ 2 h 60"/>
                  <a:gd name="T78" fmla="*/ 33 w 69"/>
                  <a:gd name="T79" fmla="*/ 2 h 60"/>
                  <a:gd name="T80" fmla="*/ 36 w 69"/>
                  <a:gd name="T81" fmla="*/ 3 h 60"/>
                  <a:gd name="T82" fmla="*/ 41 w 69"/>
                  <a:gd name="T83" fmla="*/ 7 h 60"/>
                  <a:gd name="T84" fmla="*/ 47 w 69"/>
                  <a:gd name="T85" fmla="*/ 11 h 60"/>
                  <a:gd name="T86" fmla="*/ 51 w 69"/>
                  <a:gd name="T87" fmla="*/ 10 h 60"/>
                  <a:gd name="T88" fmla="*/ 51 w 69"/>
                  <a:gd name="T89" fmla="*/ 6 h 60"/>
                  <a:gd name="T90" fmla="*/ 49 w 69"/>
                  <a:gd name="T9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9" h="60">
                    <a:moveTo>
                      <a:pt x="55" y="0"/>
                    </a:moveTo>
                    <a:lnTo>
                      <a:pt x="56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3" y="9"/>
                    </a:lnTo>
                    <a:lnTo>
                      <a:pt x="66" y="10"/>
                    </a:lnTo>
                    <a:lnTo>
                      <a:pt x="69" y="14"/>
                    </a:lnTo>
                    <a:lnTo>
                      <a:pt x="67" y="18"/>
                    </a:lnTo>
                    <a:lnTo>
                      <a:pt x="69" y="21"/>
                    </a:lnTo>
                    <a:lnTo>
                      <a:pt x="67" y="25"/>
                    </a:lnTo>
                    <a:lnTo>
                      <a:pt x="69" y="28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5" y="35"/>
                    </a:lnTo>
                    <a:lnTo>
                      <a:pt x="60" y="35"/>
                    </a:lnTo>
                    <a:lnTo>
                      <a:pt x="56" y="38"/>
                    </a:lnTo>
                    <a:lnTo>
                      <a:pt x="55" y="40"/>
                    </a:lnTo>
                    <a:lnTo>
                      <a:pt x="51" y="40"/>
                    </a:lnTo>
                    <a:lnTo>
                      <a:pt x="48" y="42"/>
                    </a:lnTo>
                    <a:lnTo>
                      <a:pt x="48" y="47"/>
                    </a:lnTo>
                    <a:lnTo>
                      <a:pt x="51" y="47"/>
                    </a:lnTo>
                    <a:lnTo>
                      <a:pt x="54" y="50"/>
                    </a:lnTo>
                    <a:lnTo>
                      <a:pt x="54" y="51"/>
                    </a:lnTo>
                    <a:lnTo>
                      <a:pt x="55" y="54"/>
                    </a:lnTo>
                    <a:lnTo>
                      <a:pt x="51" y="56"/>
                    </a:lnTo>
                    <a:lnTo>
                      <a:pt x="49" y="53"/>
                    </a:lnTo>
                    <a:lnTo>
                      <a:pt x="47" y="51"/>
                    </a:lnTo>
                    <a:lnTo>
                      <a:pt x="41" y="53"/>
                    </a:lnTo>
                    <a:lnTo>
                      <a:pt x="40" y="53"/>
                    </a:lnTo>
                    <a:lnTo>
                      <a:pt x="37" y="53"/>
                    </a:lnTo>
                    <a:lnTo>
                      <a:pt x="36" y="56"/>
                    </a:lnTo>
                    <a:lnTo>
                      <a:pt x="33" y="57"/>
                    </a:lnTo>
                    <a:lnTo>
                      <a:pt x="30" y="60"/>
                    </a:lnTo>
                    <a:lnTo>
                      <a:pt x="27" y="58"/>
                    </a:lnTo>
                    <a:lnTo>
                      <a:pt x="26" y="58"/>
                    </a:lnTo>
                    <a:lnTo>
                      <a:pt x="25" y="57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18" y="57"/>
                    </a:lnTo>
                    <a:lnTo>
                      <a:pt x="19" y="56"/>
                    </a:lnTo>
                    <a:lnTo>
                      <a:pt x="19" y="53"/>
                    </a:lnTo>
                    <a:lnTo>
                      <a:pt x="19" y="51"/>
                    </a:lnTo>
                    <a:lnTo>
                      <a:pt x="19" y="50"/>
                    </a:lnTo>
                    <a:lnTo>
                      <a:pt x="18" y="50"/>
                    </a:lnTo>
                    <a:lnTo>
                      <a:pt x="16" y="51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2" y="51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9" y="46"/>
                    </a:lnTo>
                    <a:lnTo>
                      <a:pt x="9" y="47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29"/>
                    </a:lnTo>
                    <a:lnTo>
                      <a:pt x="2" y="26"/>
                    </a:lnTo>
                    <a:lnTo>
                      <a:pt x="1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40" y="4"/>
                    </a:lnTo>
                    <a:lnTo>
                      <a:pt x="41" y="7"/>
                    </a:lnTo>
                    <a:lnTo>
                      <a:pt x="44" y="7"/>
                    </a:lnTo>
                    <a:lnTo>
                      <a:pt x="47" y="11"/>
                    </a:lnTo>
                    <a:lnTo>
                      <a:pt x="51" y="13"/>
                    </a:lnTo>
                    <a:lnTo>
                      <a:pt x="51" y="10"/>
                    </a:lnTo>
                    <a:lnTo>
                      <a:pt x="49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9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8" name="Freeform 570"/>
              <p:cNvSpPr>
                <a:spLocks/>
              </p:cNvSpPr>
              <p:nvPr/>
            </p:nvSpPr>
            <p:spPr bwMode="auto">
              <a:xfrm>
                <a:off x="6336530" y="3558927"/>
                <a:ext cx="158595" cy="185274"/>
              </a:xfrm>
              <a:custGeom>
                <a:avLst/>
                <a:gdLst>
                  <a:gd name="T0" fmla="*/ 30 w 107"/>
                  <a:gd name="T1" fmla="*/ 3 h 125"/>
                  <a:gd name="T2" fmla="*/ 36 w 107"/>
                  <a:gd name="T3" fmla="*/ 11 h 125"/>
                  <a:gd name="T4" fmla="*/ 41 w 107"/>
                  <a:gd name="T5" fmla="*/ 22 h 125"/>
                  <a:gd name="T6" fmla="*/ 54 w 107"/>
                  <a:gd name="T7" fmla="*/ 22 h 125"/>
                  <a:gd name="T8" fmla="*/ 62 w 107"/>
                  <a:gd name="T9" fmla="*/ 25 h 125"/>
                  <a:gd name="T10" fmla="*/ 66 w 107"/>
                  <a:gd name="T11" fmla="*/ 31 h 125"/>
                  <a:gd name="T12" fmla="*/ 63 w 107"/>
                  <a:gd name="T13" fmla="*/ 39 h 125"/>
                  <a:gd name="T14" fmla="*/ 55 w 107"/>
                  <a:gd name="T15" fmla="*/ 42 h 125"/>
                  <a:gd name="T16" fmla="*/ 56 w 107"/>
                  <a:gd name="T17" fmla="*/ 47 h 125"/>
                  <a:gd name="T18" fmla="*/ 58 w 107"/>
                  <a:gd name="T19" fmla="*/ 51 h 125"/>
                  <a:gd name="T20" fmla="*/ 67 w 107"/>
                  <a:gd name="T21" fmla="*/ 57 h 125"/>
                  <a:gd name="T22" fmla="*/ 77 w 107"/>
                  <a:gd name="T23" fmla="*/ 64 h 125"/>
                  <a:gd name="T24" fmla="*/ 84 w 107"/>
                  <a:gd name="T25" fmla="*/ 74 h 125"/>
                  <a:gd name="T26" fmla="*/ 89 w 107"/>
                  <a:gd name="T27" fmla="*/ 78 h 125"/>
                  <a:gd name="T28" fmla="*/ 94 w 107"/>
                  <a:gd name="T29" fmla="*/ 85 h 125"/>
                  <a:gd name="T30" fmla="*/ 96 w 107"/>
                  <a:gd name="T31" fmla="*/ 87 h 125"/>
                  <a:gd name="T32" fmla="*/ 102 w 107"/>
                  <a:gd name="T33" fmla="*/ 90 h 125"/>
                  <a:gd name="T34" fmla="*/ 106 w 107"/>
                  <a:gd name="T35" fmla="*/ 91 h 125"/>
                  <a:gd name="T36" fmla="*/ 105 w 107"/>
                  <a:gd name="T37" fmla="*/ 98 h 125"/>
                  <a:gd name="T38" fmla="*/ 103 w 107"/>
                  <a:gd name="T39" fmla="*/ 105 h 125"/>
                  <a:gd name="T40" fmla="*/ 105 w 107"/>
                  <a:gd name="T41" fmla="*/ 115 h 125"/>
                  <a:gd name="T42" fmla="*/ 100 w 107"/>
                  <a:gd name="T43" fmla="*/ 116 h 125"/>
                  <a:gd name="T44" fmla="*/ 95 w 107"/>
                  <a:gd name="T45" fmla="*/ 112 h 125"/>
                  <a:gd name="T46" fmla="*/ 91 w 107"/>
                  <a:gd name="T47" fmla="*/ 118 h 125"/>
                  <a:gd name="T48" fmla="*/ 91 w 107"/>
                  <a:gd name="T49" fmla="*/ 125 h 125"/>
                  <a:gd name="T50" fmla="*/ 81 w 107"/>
                  <a:gd name="T51" fmla="*/ 119 h 125"/>
                  <a:gd name="T52" fmla="*/ 77 w 107"/>
                  <a:gd name="T53" fmla="*/ 114 h 125"/>
                  <a:gd name="T54" fmla="*/ 78 w 107"/>
                  <a:gd name="T55" fmla="*/ 105 h 125"/>
                  <a:gd name="T56" fmla="*/ 80 w 107"/>
                  <a:gd name="T57" fmla="*/ 98 h 125"/>
                  <a:gd name="T58" fmla="*/ 77 w 107"/>
                  <a:gd name="T59" fmla="*/ 93 h 125"/>
                  <a:gd name="T60" fmla="*/ 70 w 107"/>
                  <a:gd name="T61" fmla="*/ 89 h 125"/>
                  <a:gd name="T62" fmla="*/ 69 w 107"/>
                  <a:gd name="T63" fmla="*/ 80 h 125"/>
                  <a:gd name="T64" fmla="*/ 69 w 107"/>
                  <a:gd name="T65" fmla="*/ 74 h 125"/>
                  <a:gd name="T66" fmla="*/ 58 w 107"/>
                  <a:gd name="T67" fmla="*/ 65 h 125"/>
                  <a:gd name="T68" fmla="*/ 45 w 107"/>
                  <a:gd name="T69" fmla="*/ 60 h 125"/>
                  <a:gd name="T70" fmla="*/ 36 w 107"/>
                  <a:gd name="T71" fmla="*/ 64 h 125"/>
                  <a:gd name="T72" fmla="*/ 23 w 107"/>
                  <a:gd name="T73" fmla="*/ 64 h 125"/>
                  <a:gd name="T74" fmla="*/ 16 w 107"/>
                  <a:gd name="T75" fmla="*/ 69 h 125"/>
                  <a:gd name="T76" fmla="*/ 15 w 107"/>
                  <a:gd name="T77" fmla="*/ 54 h 125"/>
                  <a:gd name="T78" fmla="*/ 15 w 107"/>
                  <a:gd name="T79" fmla="*/ 47 h 125"/>
                  <a:gd name="T80" fmla="*/ 12 w 107"/>
                  <a:gd name="T81" fmla="*/ 42 h 125"/>
                  <a:gd name="T82" fmla="*/ 5 w 107"/>
                  <a:gd name="T83" fmla="*/ 40 h 125"/>
                  <a:gd name="T84" fmla="*/ 4 w 107"/>
                  <a:gd name="T85" fmla="*/ 31 h 125"/>
                  <a:gd name="T86" fmla="*/ 1 w 107"/>
                  <a:gd name="T87" fmla="*/ 25 h 125"/>
                  <a:gd name="T88" fmla="*/ 4 w 107"/>
                  <a:gd name="T89" fmla="*/ 21 h 125"/>
                  <a:gd name="T90" fmla="*/ 9 w 107"/>
                  <a:gd name="T91" fmla="*/ 15 h 125"/>
                  <a:gd name="T92" fmla="*/ 15 w 107"/>
                  <a:gd name="T93" fmla="*/ 17 h 125"/>
                  <a:gd name="T94" fmla="*/ 19 w 107"/>
                  <a:gd name="T95" fmla="*/ 13 h 125"/>
                  <a:gd name="T96" fmla="*/ 18 w 107"/>
                  <a:gd name="T97" fmla="*/ 3 h 125"/>
                  <a:gd name="T98" fmla="*/ 24 w 107"/>
                  <a:gd name="T9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125">
                    <a:moveTo>
                      <a:pt x="24" y="0"/>
                    </a:moveTo>
                    <a:lnTo>
                      <a:pt x="26" y="2"/>
                    </a:lnTo>
                    <a:lnTo>
                      <a:pt x="30" y="3"/>
                    </a:lnTo>
                    <a:lnTo>
                      <a:pt x="33" y="7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4" y="14"/>
                    </a:lnTo>
                    <a:lnTo>
                      <a:pt x="38" y="18"/>
                    </a:lnTo>
                    <a:lnTo>
                      <a:pt x="41" y="22"/>
                    </a:lnTo>
                    <a:lnTo>
                      <a:pt x="47" y="22"/>
                    </a:lnTo>
                    <a:lnTo>
                      <a:pt x="51" y="24"/>
                    </a:lnTo>
                    <a:lnTo>
                      <a:pt x="54" y="22"/>
                    </a:lnTo>
                    <a:lnTo>
                      <a:pt x="58" y="22"/>
                    </a:lnTo>
                    <a:lnTo>
                      <a:pt x="59" y="24"/>
                    </a:lnTo>
                    <a:lnTo>
                      <a:pt x="62" y="25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6" y="31"/>
                    </a:lnTo>
                    <a:lnTo>
                      <a:pt x="66" y="32"/>
                    </a:lnTo>
                    <a:lnTo>
                      <a:pt x="65" y="33"/>
                    </a:lnTo>
                    <a:lnTo>
                      <a:pt x="63" y="39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5" y="42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6" y="47"/>
                    </a:lnTo>
                    <a:lnTo>
                      <a:pt x="55" y="49"/>
                    </a:lnTo>
                    <a:lnTo>
                      <a:pt x="55" y="51"/>
                    </a:lnTo>
                    <a:lnTo>
                      <a:pt x="58" y="51"/>
                    </a:lnTo>
                    <a:lnTo>
                      <a:pt x="59" y="54"/>
                    </a:lnTo>
                    <a:lnTo>
                      <a:pt x="63" y="54"/>
                    </a:lnTo>
                    <a:lnTo>
                      <a:pt x="67" y="57"/>
                    </a:lnTo>
                    <a:lnTo>
                      <a:pt x="70" y="57"/>
                    </a:lnTo>
                    <a:lnTo>
                      <a:pt x="73" y="61"/>
                    </a:lnTo>
                    <a:lnTo>
                      <a:pt x="77" y="64"/>
                    </a:lnTo>
                    <a:lnTo>
                      <a:pt x="80" y="67"/>
                    </a:lnTo>
                    <a:lnTo>
                      <a:pt x="80" y="69"/>
                    </a:lnTo>
                    <a:lnTo>
                      <a:pt x="84" y="74"/>
                    </a:lnTo>
                    <a:lnTo>
                      <a:pt x="85" y="76"/>
                    </a:lnTo>
                    <a:lnTo>
                      <a:pt x="87" y="78"/>
                    </a:lnTo>
                    <a:lnTo>
                      <a:pt x="89" y="78"/>
                    </a:lnTo>
                    <a:lnTo>
                      <a:pt x="91" y="80"/>
                    </a:lnTo>
                    <a:lnTo>
                      <a:pt x="91" y="82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6" y="89"/>
                    </a:lnTo>
                    <a:lnTo>
                      <a:pt x="100" y="89"/>
                    </a:lnTo>
                    <a:lnTo>
                      <a:pt x="102" y="90"/>
                    </a:lnTo>
                    <a:lnTo>
                      <a:pt x="103" y="91"/>
                    </a:lnTo>
                    <a:lnTo>
                      <a:pt x="106" y="90"/>
                    </a:lnTo>
                    <a:lnTo>
                      <a:pt x="106" y="91"/>
                    </a:lnTo>
                    <a:lnTo>
                      <a:pt x="105" y="94"/>
                    </a:lnTo>
                    <a:lnTo>
                      <a:pt x="105" y="97"/>
                    </a:lnTo>
                    <a:lnTo>
                      <a:pt x="105" y="98"/>
                    </a:lnTo>
                    <a:lnTo>
                      <a:pt x="107" y="100"/>
                    </a:lnTo>
                    <a:lnTo>
                      <a:pt x="107" y="103"/>
                    </a:lnTo>
                    <a:lnTo>
                      <a:pt x="103" y="105"/>
                    </a:lnTo>
                    <a:lnTo>
                      <a:pt x="103" y="108"/>
                    </a:lnTo>
                    <a:lnTo>
                      <a:pt x="105" y="111"/>
                    </a:lnTo>
                    <a:lnTo>
                      <a:pt x="105" y="115"/>
                    </a:lnTo>
                    <a:lnTo>
                      <a:pt x="103" y="116"/>
                    </a:lnTo>
                    <a:lnTo>
                      <a:pt x="102" y="116"/>
                    </a:lnTo>
                    <a:lnTo>
                      <a:pt x="100" y="116"/>
                    </a:lnTo>
                    <a:lnTo>
                      <a:pt x="98" y="114"/>
                    </a:lnTo>
                    <a:lnTo>
                      <a:pt x="96" y="114"/>
                    </a:lnTo>
                    <a:lnTo>
                      <a:pt x="95" y="112"/>
                    </a:lnTo>
                    <a:lnTo>
                      <a:pt x="89" y="112"/>
                    </a:lnTo>
                    <a:lnTo>
                      <a:pt x="88" y="115"/>
                    </a:lnTo>
                    <a:lnTo>
                      <a:pt x="91" y="118"/>
                    </a:lnTo>
                    <a:lnTo>
                      <a:pt x="89" y="121"/>
                    </a:lnTo>
                    <a:lnTo>
                      <a:pt x="91" y="122"/>
                    </a:lnTo>
                    <a:lnTo>
                      <a:pt x="91" y="125"/>
                    </a:lnTo>
                    <a:lnTo>
                      <a:pt x="87" y="123"/>
                    </a:lnTo>
                    <a:lnTo>
                      <a:pt x="84" y="119"/>
                    </a:lnTo>
                    <a:lnTo>
                      <a:pt x="81" y="119"/>
                    </a:lnTo>
                    <a:lnTo>
                      <a:pt x="80" y="116"/>
                    </a:lnTo>
                    <a:lnTo>
                      <a:pt x="76" y="115"/>
                    </a:lnTo>
                    <a:lnTo>
                      <a:pt x="77" y="114"/>
                    </a:lnTo>
                    <a:lnTo>
                      <a:pt x="80" y="112"/>
                    </a:lnTo>
                    <a:lnTo>
                      <a:pt x="80" y="108"/>
                    </a:lnTo>
                    <a:lnTo>
                      <a:pt x="78" y="105"/>
                    </a:lnTo>
                    <a:lnTo>
                      <a:pt x="80" y="103"/>
                    </a:lnTo>
                    <a:lnTo>
                      <a:pt x="80" y="101"/>
                    </a:lnTo>
                    <a:lnTo>
                      <a:pt x="80" y="98"/>
                    </a:lnTo>
                    <a:lnTo>
                      <a:pt x="80" y="97"/>
                    </a:lnTo>
                    <a:lnTo>
                      <a:pt x="77" y="94"/>
                    </a:lnTo>
                    <a:lnTo>
                      <a:pt x="77" y="93"/>
                    </a:lnTo>
                    <a:lnTo>
                      <a:pt x="76" y="91"/>
                    </a:lnTo>
                    <a:lnTo>
                      <a:pt x="73" y="91"/>
                    </a:lnTo>
                    <a:lnTo>
                      <a:pt x="70" y="89"/>
                    </a:lnTo>
                    <a:lnTo>
                      <a:pt x="67" y="87"/>
                    </a:lnTo>
                    <a:lnTo>
                      <a:pt x="67" y="85"/>
                    </a:lnTo>
                    <a:lnTo>
                      <a:pt x="69" y="80"/>
                    </a:lnTo>
                    <a:lnTo>
                      <a:pt x="67" y="78"/>
                    </a:lnTo>
                    <a:lnTo>
                      <a:pt x="67" y="76"/>
                    </a:lnTo>
                    <a:lnTo>
                      <a:pt x="69" y="74"/>
                    </a:lnTo>
                    <a:lnTo>
                      <a:pt x="67" y="71"/>
                    </a:lnTo>
                    <a:lnTo>
                      <a:pt x="63" y="69"/>
                    </a:lnTo>
                    <a:lnTo>
                      <a:pt x="58" y="65"/>
                    </a:lnTo>
                    <a:lnTo>
                      <a:pt x="56" y="61"/>
                    </a:lnTo>
                    <a:lnTo>
                      <a:pt x="49" y="60"/>
                    </a:lnTo>
                    <a:lnTo>
                      <a:pt x="45" y="60"/>
                    </a:lnTo>
                    <a:lnTo>
                      <a:pt x="42" y="67"/>
                    </a:lnTo>
                    <a:lnTo>
                      <a:pt x="37" y="67"/>
                    </a:lnTo>
                    <a:lnTo>
                      <a:pt x="36" y="64"/>
                    </a:lnTo>
                    <a:lnTo>
                      <a:pt x="33" y="64"/>
                    </a:lnTo>
                    <a:lnTo>
                      <a:pt x="27" y="62"/>
                    </a:lnTo>
                    <a:lnTo>
                      <a:pt x="23" y="64"/>
                    </a:lnTo>
                    <a:lnTo>
                      <a:pt x="23" y="67"/>
                    </a:lnTo>
                    <a:lnTo>
                      <a:pt x="20" y="67"/>
                    </a:lnTo>
                    <a:lnTo>
                      <a:pt x="16" y="69"/>
                    </a:lnTo>
                    <a:lnTo>
                      <a:pt x="16" y="62"/>
                    </a:lnTo>
                    <a:lnTo>
                      <a:pt x="16" y="57"/>
                    </a:lnTo>
                    <a:lnTo>
                      <a:pt x="15" y="54"/>
                    </a:lnTo>
                    <a:lnTo>
                      <a:pt x="16" y="53"/>
                    </a:lnTo>
                    <a:lnTo>
                      <a:pt x="16" y="50"/>
                    </a:lnTo>
                    <a:lnTo>
                      <a:pt x="15" y="47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2" y="42"/>
                    </a:lnTo>
                    <a:lnTo>
                      <a:pt x="9" y="44"/>
                    </a:lnTo>
                    <a:lnTo>
                      <a:pt x="8" y="43"/>
                    </a:lnTo>
                    <a:lnTo>
                      <a:pt x="5" y="40"/>
                    </a:lnTo>
                    <a:lnTo>
                      <a:pt x="8" y="39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9" y="15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5" y="17"/>
                    </a:lnTo>
                    <a:lnTo>
                      <a:pt x="18" y="15"/>
                    </a:lnTo>
                    <a:lnTo>
                      <a:pt x="20" y="17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9" name="Freeform 571"/>
              <p:cNvSpPr>
                <a:spLocks/>
              </p:cNvSpPr>
              <p:nvPr/>
            </p:nvSpPr>
            <p:spPr bwMode="auto">
              <a:xfrm>
                <a:off x="6349871" y="3830167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0 w 3"/>
                  <a:gd name="T7" fmla="*/ 2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0" name="Freeform 572"/>
              <p:cNvSpPr>
                <a:spLocks/>
              </p:cNvSpPr>
              <p:nvPr/>
            </p:nvSpPr>
            <p:spPr bwMode="auto">
              <a:xfrm>
                <a:off x="6348388" y="3825721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1" name="Freeform 573"/>
              <p:cNvSpPr>
                <a:spLocks/>
              </p:cNvSpPr>
              <p:nvPr/>
            </p:nvSpPr>
            <p:spPr bwMode="auto">
              <a:xfrm>
                <a:off x="6346906" y="388945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2" name="Freeform 574"/>
              <p:cNvSpPr>
                <a:spLocks/>
              </p:cNvSpPr>
              <p:nvPr/>
            </p:nvSpPr>
            <p:spPr bwMode="auto">
              <a:xfrm>
                <a:off x="6333566" y="3870187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3" name="Freeform 575"/>
              <p:cNvSpPr>
                <a:spLocks/>
              </p:cNvSpPr>
              <p:nvPr/>
            </p:nvSpPr>
            <p:spPr bwMode="auto">
              <a:xfrm>
                <a:off x="6391372" y="3776809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3 w 4"/>
                  <a:gd name="T5" fmla="*/ 4 h 4"/>
                  <a:gd name="T6" fmla="*/ 0 w 4"/>
                  <a:gd name="T7" fmla="*/ 3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4" name="Freeform 576"/>
              <p:cNvSpPr>
                <a:spLocks/>
              </p:cNvSpPr>
              <p:nvPr/>
            </p:nvSpPr>
            <p:spPr bwMode="auto">
              <a:xfrm>
                <a:off x="6289100" y="3601910"/>
                <a:ext cx="166005" cy="308295"/>
              </a:xfrm>
              <a:custGeom>
                <a:avLst/>
                <a:gdLst>
                  <a:gd name="T0" fmla="*/ 40 w 112"/>
                  <a:gd name="T1" fmla="*/ 10 h 208"/>
                  <a:gd name="T2" fmla="*/ 48 w 112"/>
                  <a:gd name="T3" fmla="*/ 13 h 208"/>
                  <a:gd name="T4" fmla="*/ 47 w 112"/>
                  <a:gd name="T5" fmla="*/ 25 h 208"/>
                  <a:gd name="T6" fmla="*/ 55 w 112"/>
                  <a:gd name="T7" fmla="*/ 38 h 208"/>
                  <a:gd name="T8" fmla="*/ 69 w 112"/>
                  <a:gd name="T9" fmla="*/ 38 h 208"/>
                  <a:gd name="T10" fmla="*/ 90 w 112"/>
                  <a:gd name="T11" fmla="*/ 36 h 208"/>
                  <a:gd name="T12" fmla="*/ 99 w 112"/>
                  <a:gd name="T13" fmla="*/ 49 h 208"/>
                  <a:gd name="T14" fmla="*/ 105 w 112"/>
                  <a:gd name="T15" fmla="*/ 62 h 208"/>
                  <a:gd name="T16" fmla="*/ 112 w 112"/>
                  <a:gd name="T17" fmla="*/ 69 h 208"/>
                  <a:gd name="T18" fmla="*/ 112 w 112"/>
                  <a:gd name="T19" fmla="*/ 83 h 208"/>
                  <a:gd name="T20" fmla="*/ 98 w 112"/>
                  <a:gd name="T21" fmla="*/ 85 h 208"/>
                  <a:gd name="T22" fmla="*/ 80 w 112"/>
                  <a:gd name="T23" fmla="*/ 86 h 208"/>
                  <a:gd name="T24" fmla="*/ 72 w 112"/>
                  <a:gd name="T25" fmla="*/ 103 h 208"/>
                  <a:gd name="T26" fmla="*/ 76 w 112"/>
                  <a:gd name="T27" fmla="*/ 118 h 208"/>
                  <a:gd name="T28" fmla="*/ 70 w 112"/>
                  <a:gd name="T29" fmla="*/ 118 h 208"/>
                  <a:gd name="T30" fmla="*/ 62 w 112"/>
                  <a:gd name="T31" fmla="*/ 111 h 208"/>
                  <a:gd name="T32" fmla="*/ 56 w 112"/>
                  <a:gd name="T33" fmla="*/ 112 h 208"/>
                  <a:gd name="T34" fmla="*/ 52 w 112"/>
                  <a:gd name="T35" fmla="*/ 109 h 208"/>
                  <a:gd name="T36" fmla="*/ 48 w 112"/>
                  <a:gd name="T37" fmla="*/ 101 h 208"/>
                  <a:gd name="T38" fmla="*/ 43 w 112"/>
                  <a:gd name="T39" fmla="*/ 101 h 208"/>
                  <a:gd name="T40" fmla="*/ 39 w 112"/>
                  <a:gd name="T41" fmla="*/ 101 h 208"/>
                  <a:gd name="T42" fmla="*/ 40 w 112"/>
                  <a:gd name="T43" fmla="*/ 112 h 208"/>
                  <a:gd name="T44" fmla="*/ 37 w 112"/>
                  <a:gd name="T45" fmla="*/ 123 h 208"/>
                  <a:gd name="T46" fmla="*/ 30 w 112"/>
                  <a:gd name="T47" fmla="*/ 145 h 208"/>
                  <a:gd name="T48" fmla="*/ 32 w 112"/>
                  <a:gd name="T49" fmla="*/ 152 h 208"/>
                  <a:gd name="T50" fmla="*/ 36 w 112"/>
                  <a:gd name="T51" fmla="*/ 161 h 208"/>
                  <a:gd name="T52" fmla="*/ 41 w 112"/>
                  <a:gd name="T53" fmla="*/ 161 h 208"/>
                  <a:gd name="T54" fmla="*/ 44 w 112"/>
                  <a:gd name="T55" fmla="*/ 170 h 208"/>
                  <a:gd name="T56" fmla="*/ 48 w 112"/>
                  <a:gd name="T57" fmla="*/ 172 h 208"/>
                  <a:gd name="T58" fmla="*/ 50 w 112"/>
                  <a:gd name="T59" fmla="*/ 183 h 208"/>
                  <a:gd name="T60" fmla="*/ 51 w 112"/>
                  <a:gd name="T61" fmla="*/ 184 h 208"/>
                  <a:gd name="T62" fmla="*/ 59 w 112"/>
                  <a:gd name="T63" fmla="*/ 194 h 208"/>
                  <a:gd name="T64" fmla="*/ 69 w 112"/>
                  <a:gd name="T65" fmla="*/ 199 h 208"/>
                  <a:gd name="T66" fmla="*/ 69 w 112"/>
                  <a:gd name="T67" fmla="*/ 206 h 208"/>
                  <a:gd name="T68" fmla="*/ 58 w 112"/>
                  <a:gd name="T69" fmla="*/ 205 h 208"/>
                  <a:gd name="T70" fmla="*/ 55 w 112"/>
                  <a:gd name="T71" fmla="*/ 197 h 208"/>
                  <a:gd name="T72" fmla="*/ 45 w 112"/>
                  <a:gd name="T73" fmla="*/ 197 h 208"/>
                  <a:gd name="T74" fmla="*/ 39 w 112"/>
                  <a:gd name="T75" fmla="*/ 188 h 208"/>
                  <a:gd name="T76" fmla="*/ 30 w 112"/>
                  <a:gd name="T77" fmla="*/ 180 h 208"/>
                  <a:gd name="T78" fmla="*/ 25 w 112"/>
                  <a:gd name="T79" fmla="*/ 170 h 208"/>
                  <a:gd name="T80" fmla="*/ 19 w 112"/>
                  <a:gd name="T81" fmla="*/ 168 h 208"/>
                  <a:gd name="T82" fmla="*/ 22 w 112"/>
                  <a:gd name="T83" fmla="*/ 158 h 208"/>
                  <a:gd name="T84" fmla="*/ 25 w 112"/>
                  <a:gd name="T85" fmla="*/ 148 h 208"/>
                  <a:gd name="T86" fmla="*/ 26 w 112"/>
                  <a:gd name="T87" fmla="*/ 137 h 208"/>
                  <a:gd name="T88" fmla="*/ 33 w 112"/>
                  <a:gd name="T89" fmla="*/ 118 h 208"/>
                  <a:gd name="T90" fmla="*/ 30 w 112"/>
                  <a:gd name="T91" fmla="*/ 104 h 208"/>
                  <a:gd name="T92" fmla="*/ 21 w 112"/>
                  <a:gd name="T93" fmla="*/ 86 h 208"/>
                  <a:gd name="T94" fmla="*/ 18 w 112"/>
                  <a:gd name="T95" fmla="*/ 71 h 208"/>
                  <a:gd name="T96" fmla="*/ 18 w 112"/>
                  <a:gd name="T97" fmla="*/ 57 h 208"/>
                  <a:gd name="T98" fmla="*/ 7 w 112"/>
                  <a:gd name="T99" fmla="*/ 42 h 208"/>
                  <a:gd name="T100" fmla="*/ 0 w 112"/>
                  <a:gd name="T101" fmla="*/ 31 h 208"/>
                  <a:gd name="T102" fmla="*/ 7 w 112"/>
                  <a:gd name="T103" fmla="*/ 20 h 208"/>
                  <a:gd name="T104" fmla="*/ 19 w 112"/>
                  <a:gd name="T105" fmla="*/ 11 h 208"/>
                  <a:gd name="T106" fmla="*/ 26 w 112"/>
                  <a:gd name="T107" fmla="*/ 4 h 208"/>
                  <a:gd name="T108" fmla="*/ 32 w 112"/>
                  <a:gd name="T109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2" h="208">
                    <a:moveTo>
                      <a:pt x="32" y="0"/>
                    </a:moveTo>
                    <a:lnTo>
                      <a:pt x="33" y="3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40" y="14"/>
                    </a:lnTo>
                    <a:lnTo>
                      <a:pt x="41" y="15"/>
                    </a:lnTo>
                    <a:lnTo>
                      <a:pt x="44" y="13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7" y="18"/>
                    </a:lnTo>
                    <a:lnTo>
                      <a:pt x="48" y="21"/>
                    </a:lnTo>
                    <a:lnTo>
                      <a:pt x="48" y="24"/>
                    </a:lnTo>
                    <a:lnTo>
                      <a:pt x="47" y="25"/>
                    </a:lnTo>
                    <a:lnTo>
                      <a:pt x="48" y="28"/>
                    </a:lnTo>
                    <a:lnTo>
                      <a:pt x="48" y="33"/>
                    </a:lnTo>
                    <a:lnTo>
                      <a:pt x="48" y="40"/>
                    </a:lnTo>
                    <a:lnTo>
                      <a:pt x="52" y="38"/>
                    </a:lnTo>
                    <a:lnTo>
                      <a:pt x="55" y="38"/>
                    </a:lnTo>
                    <a:lnTo>
                      <a:pt x="55" y="35"/>
                    </a:lnTo>
                    <a:lnTo>
                      <a:pt x="59" y="33"/>
                    </a:lnTo>
                    <a:lnTo>
                      <a:pt x="65" y="35"/>
                    </a:lnTo>
                    <a:lnTo>
                      <a:pt x="68" y="35"/>
                    </a:lnTo>
                    <a:lnTo>
                      <a:pt x="69" y="38"/>
                    </a:lnTo>
                    <a:lnTo>
                      <a:pt x="74" y="38"/>
                    </a:lnTo>
                    <a:lnTo>
                      <a:pt x="77" y="31"/>
                    </a:lnTo>
                    <a:lnTo>
                      <a:pt x="81" y="31"/>
                    </a:lnTo>
                    <a:lnTo>
                      <a:pt x="88" y="32"/>
                    </a:lnTo>
                    <a:lnTo>
                      <a:pt x="90" y="36"/>
                    </a:lnTo>
                    <a:lnTo>
                      <a:pt x="95" y="40"/>
                    </a:lnTo>
                    <a:lnTo>
                      <a:pt x="99" y="42"/>
                    </a:lnTo>
                    <a:lnTo>
                      <a:pt x="101" y="45"/>
                    </a:lnTo>
                    <a:lnTo>
                      <a:pt x="99" y="47"/>
                    </a:lnTo>
                    <a:lnTo>
                      <a:pt x="99" y="49"/>
                    </a:lnTo>
                    <a:lnTo>
                      <a:pt x="101" y="51"/>
                    </a:lnTo>
                    <a:lnTo>
                      <a:pt x="99" y="56"/>
                    </a:lnTo>
                    <a:lnTo>
                      <a:pt x="99" y="58"/>
                    </a:lnTo>
                    <a:lnTo>
                      <a:pt x="102" y="60"/>
                    </a:lnTo>
                    <a:lnTo>
                      <a:pt x="105" y="62"/>
                    </a:lnTo>
                    <a:lnTo>
                      <a:pt x="108" y="62"/>
                    </a:lnTo>
                    <a:lnTo>
                      <a:pt x="109" y="64"/>
                    </a:lnTo>
                    <a:lnTo>
                      <a:pt x="109" y="65"/>
                    </a:lnTo>
                    <a:lnTo>
                      <a:pt x="112" y="68"/>
                    </a:lnTo>
                    <a:lnTo>
                      <a:pt x="112" y="69"/>
                    </a:lnTo>
                    <a:lnTo>
                      <a:pt x="112" y="72"/>
                    </a:lnTo>
                    <a:lnTo>
                      <a:pt x="112" y="74"/>
                    </a:lnTo>
                    <a:lnTo>
                      <a:pt x="110" y="76"/>
                    </a:lnTo>
                    <a:lnTo>
                      <a:pt x="112" y="79"/>
                    </a:lnTo>
                    <a:lnTo>
                      <a:pt x="112" y="83"/>
                    </a:lnTo>
                    <a:lnTo>
                      <a:pt x="109" y="85"/>
                    </a:lnTo>
                    <a:lnTo>
                      <a:pt x="106" y="86"/>
                    </a:lnTo>
                    <a:lnTo>
                      <a:pt x="105" y="85"/>
                    </a:lnTo>
                    <a:lnTo>
                      <a:pt x="101" y="85"/>
                    </a:lnTo>
                    <a:lnTo>
                      <a:pt x="98" y="85"/>
                    </a:lnTo>
                    <a:lnTo>
                      <a:pt x="95" y="85"/>
                    </a:lnTo>
                    <a:lnTo>
                      <a:pt x="91" y="86"/>
                    </a:lnTo>
                    <a:lnTo>
                      <a:pt x="90" y="85"/>
                    </a:lnTo>
                    <a:lnTo>
                      <a:pt x="86" y="85"/>
                    </a:lnTo>
                    <a:lnTo>
                      <a:pt x="80" y="86"/>
                    </a:lnTo>
                    <a:lnTo>
                      <a:pt x="77" y="86"/>
                    </a:lnTo>
                    <a:lnTo>
                      <a:pt x="74" y="90"/>
                    </a:lnTo>
                    <a:lnTo>
                      <a:pt x="74" y="94"/>
                    </a:lnTo>
                    <a:lnTo>
                      <a:pt x="72" y="97"/>
                    </a:lnTo>
                    <a:lnTo>
                      <a:pt x="72" y="103"/>
                    </a:lnTo>
                    <a:lnTo>
                      <a:pt x="73" y="108"/>
                    </a:lnTo>
                    <a:lnTo>
                      <a:pt x="74" y="109"/>
                    </a:lnTo>
                    <a:lnTo>
                      <a:pt x="76" y="112"/>
                    </a:lnTo>
                    <a:lnTo>
                      <a:pt x="76" y="116"/>
                    </a:lnTo>
                    <a:lnTo>
                      <a:pt x="76" y="118"/>
                    </a:lnTo>
                    <a:lnTo>
                      <a:pt x="74" y="118"/>
                    </a:lnTo>
                    <a:lnTo>
                      <a:pt x="74" y="121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0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8" y="115"/>
                    </a:lnTo>
                    <a:lnTo>
                      <a:pt x="65" y="112"/>
                    </a:lnTo>
                    <a:lnTo>
                      <a:pt x="62" y="111"/>
                    </a:lnTo>
                    <a:lnTo>
                      <a:pt x="61" y="112"/>
                    </a:lnTo>
                    <a:lnTo>
                      <a:pt x="61" y="114"/>
                    </a:lnTo>
                    <a:lnTo>
                      <a:pt x="61" y="114"/>
                    </a:lnTo>
                    <a:lnTo>
                      <a:pt x="59" y="112"/>
                    </a:lnTo>
                    <a:lnTo>
                      <a:pt x="56" y="112"/>
                    </a:lnTo>
                    <a:lnTo>
                      <a:pt x="54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51" y="111"/>
                    </a:lnTo>
                    <a:lnTo>
                      <a:pt x="52" y="109"/>
                    </a:lnTo>
                    <a:lnTo>
                      <a:pt x="51" y="107"/>
                    </a:lnTo>
                    <a:lnTo>
                      <a:pt x="51" y="104"/>
                    </a:lnTo>
                    <a:lnTo>
                      <a:pt x="52" y="103"/>
                    </a:lnTo>
                    <a:lnTo>
                      <a:pt x="51" y="101"/>
                    </a:lnTo>
                    <a:lnTo>
                      <a:pt x="48" y="101"/>
                    </a:lnTo>
                    <a:lnTo>
                      <a:pt x="48" y="100"/>
                    </a:lnTo>
                    <a:lnTo>
                      <a:pt x="47" y="101"/>
                    </a:lnTo>
                    <a:lnTo>
                      <a:pt x="47" y="100"/>
                    </a:lnTo>
                    <a:lnTo>
                      <a:pt x="44" y="101"/>
                    </a:lnTo>
                    <a:lnTo>
                      <a:pt x="43" y="101"/>
                    </a:lnTo>
                    <a:lnTo>
                      <a:pt x="41" y="100"/>
                    </a:lnTo>
                    <a:lnTo>
                      <a:pt x="41" y="101"/>
                    </a:lnTo>
                    <a:lnTo>
                      <a:pt x="40" y="101"/>
                    </a:lnTo>
                    <a:lnTo>
                      <a:pt x="39" y="101"/>
                    </a:lnTo>
                    <a:lnTo>
                      <a:pt x="39" y="101"/>
                    </a:lnTo>
                    <a:lnTo>
                      <a:pt x="39" y="104"/>
                    </a:lnTo>
                    <a:lnTo>
                      <a:pt x="40" y="104"/>
                    </a:lnTo>
                    <a:lnTo>
                      <a:pt x="41" y="107"/>
                    </a:lnTo>
                    <a:lnTo>
                      <a:pt x="40" y="109"/>
                    </a:lnTo>
                    <a:lnTo>
                      <a:pt x="40" y="112"/>
                    </a:lnTo>
                    <a:lnTo>
                      <a:pt x="39" y="114"/>
                    </a:lnTo>
                    <a:lnTo>
                      <a:pt x="40" y="115"/>
                    </a:lnTo>
                    <a:lnTo>
                      <a:pt x="40" y="118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6"/>
                    </a:lnTo>
                    <a:lnTo>
                      <a:pt x="34" y="136"/>
                    </a:lnTo>
                    <a:lnTo>
                      <a:pt x="32" y="140"/>
                    </a:lnTo>
                    <a:lnTo>
                      <a:pt x="32" y="143"/>
                    </a:lnTo>
                    <a:lnTo>
                      <a:pt x="30" y="145"/>
                    </a:lnTo>
                    <a:lnTo>
                      <a:pt x="32" y="145"/>
                    </a:lnTo>
                    <a:lnTo>
                      <a:pt x="32" y="147"/>
                    </a:lnTo>
                    <a:lnTo>
                      <a:pt x="30" y="148"/>
                    </a:lnTo>
                    <a:lnTo>
                      <a:pt x="32" y="150"/>
                    </a:lnTo>
                    <a:lnTo>
                      <a:pt x="32" y="152"/>
                    </a:lnTo>
                    <a:lnTo>
                      <a:pt x="32" y="154"/>
                    </a:lnTo>
                    <a:lnTo>
                      <a:pt x="34" y="158"/>
                    </a:lnTo>
                    <a:lnTo>
                      <a:pt x="33" y="161"/>
                    </a:lnTo>
                    <a:lnTo>
                      <a:pt x="34" y="161"/>
                    </a:lnTo>
                    <a:lnTo>
                      <a:pt x="36" y="161"/>
                    </a:lnTo>
                    <a:lnTo>
                      <a:pt x="36" y="159"/>
                    </a:lnTo>
                    <a:lnTo>
                      <a:pt x="37" y="158"/>
                    </a:lnTo>
                    <a:lnTo>
                      <a:pt x="37" y="158"/>
                    </a:lnTo>
                    <a:lnTo>
                      <a:pt x="40" y="159"/>
                    </a:lnTo>
                    <a:lnTo>
                      <a:pt x="41" y="161"/>
                    </a:lnTo>
                    <a:lnTo>
                      <a:pt x="41" y="163"/>
                    </a:lnTo>
                    <a:lnTo>
                      <a:pt x="43" y="165"/>
                    </a:lnTo>
                    <a:lnTo>
                      <a:pt x="41" y="168"/>
                    </a:lnTo>
                    <a:lnTo>
                      <a:pt x="43" y="168"/>
                    </a:lnTo>
                    <a:lnTo>
                      <a:pt x="44" y="170"/>
                    </a:lnTo>
                    <a:lnTo>
                      <a:pt x="45" y="170"/>
                    </a:lnTo>
                    <a:lnTo>
                      <a:pt x="45" y="169"/>
                    </a:lnTo>
                    <a:lnTo>
                      <a:pt x="47" y="168"/>
                    </a:lnTo>
                    <a:lnTo>
                      <a:pt x="47" y="170"/>
                    </a:lnTo>
                    <a:lnTo>
                      <a:pt x="48" y="172"/>
                    </a:lnTo>
                    <a:lnTo>
                      <a:pt x="48" y="174"/>
                    </a:lnTo>
                    <a:lnTo>
                      <a:pt x="50" y="176"/>
                    </a:lnTo>
                    <a:lnTo>
                      <a:pt x="51" y="180"/>
                    </a:lnTo>
                    <a:lnTo>
                      <a:pt x="50" y="181"/>
                    </a:lnTo>
                    <a:lnTo>
                      <a:pt x="50" y="183"/>
                    </a:lnTo>
                    <a:lnTo>
                      <a:pt x="50" y="181"/>
                    </a:lnTo>
                    <a:lnTo>
                      <a:pt x="47" y="183"/>
                    </a:lnTo>
                    <a:lnTo>
                      <a:pt x="47" y="184"/>
                    </a:lnTo>
                    <a:lnTo>
                      <a:pt x="51" y="186"/>
                    </a:lnTo>
                    <a:lnTo>
                      <a:pt x="51" y="184"/>
                    </a:lnTo>
                    <a:lnTo>
                      <a:pt x="52" y="184"/>
                    </a:lnTo>
                    <a:lnTo>
                      <a:pt x="52" y="187"/>
                    </a:lnTo>
                    <a:lnTo>
                      <a:pt x="54" y="188"/>
                    </a:lnTo>
                    <a:lnTo>
                      <a:pt x="58" y="192"/>
                    </a:lnTo>
                    <a:lnTo>
                      <a:pt x="59" y="194"/>
                    </a:lnTo>
                    <a:lnTo>
                      <a:pt x="61" y="192"/>
                    </a:lnTo>
                    <a:lnTo>
                      <a:pt x="63" y="192"/>
                    </a:lnTo>
                    <a:lnTo>
                      <a:pt x="65" y="194"/>
                    </a:lnTo>
                    <a:lnTo>
                      <a:pt x="68" y="198"/>
                    </a:lnTo>
                    <a:lnTo>
                      <a:pt x="69" y="199"/>
                    </a:lnTo>
                    <a:lnTo>
                      <a:pt x="70" y="201"/>
                    </a:lnTo>
                    <a:lnTo>
                      <a:pt x="72" y="202"/>
                    </a:lnTo>
                    <a:lnTo>
                      <a:pt x="70" y="203"/>
                    </a:lnTo>
                    <a:lnTo>
                      <a:pt x="70" y="205"/>
                    </a:lnTo>
                    <a:lnTo>
                      <a:pt x="69" y="206"/>
                    </a:lnTo>
                    <a:lnTo>
                      <a:pt x="68" y="205"/>
                    </a:lnTo>
                    <a:lnTo>
                      <a:pt x="65" y="206"/>
                    </a:lnTo>
                    <a:lnTo>
                      <a:pt x="62" y="208"/>
                    </a:lnTo>
                    <a:lnTo>
                      <a:pt x="58" y="208"/>
                    </a:lnTo>
                    <a:lnTo>
                      <a:pt x="58" y="205"/>
                    </a:lnTo>
                    <a:lnTo>
                      <a:pt x="59" y="203"/>
                    </a:lnTo>
                    <a:lnTo>
                      <a:pt x="61" y="199"/>
                    </a:lnTo>
                    <a:lnTo>
                      <a:pt x="58" y="198"/>
                    </a:lnTo>
                    <a:lnTo>
                      <a:pt x="55" y="198"/>
                    </a:lnTo>
                    <a:lnTo>
                      <a:pt x="55" y="197"/>
                    </a:lnTo>
                    <a:lnTo>
                      <a:pt x="51" y="195"/>
                    </a:lnTo>
                    <a:lnTo>
                      <a:pt x="48" y="194"/>
                    </a:lnTo>
                    <a:lnTo>
                      <a:pt x="47" y="195"/>
                    </a:lnTo>
                    <a:lnTo>
                      <a:pt x="47" y="198"/>
                    </a:lnTo>
                    <a:lnTo>
                      <a:pt x="45" y="197"/>
                    </a:lnTo>
                    <a:lnTo>
                      <a:pt x="40" y="192"/>
                    </a:lnTo>
                    <a:lnTo>
                      <a:pt x="40" y="191"/>
                    </a:lnTo>
                    <a:lnTo>
                      <a:pt x="40" y="190"/>
                    </a:lnTo>
                    <a:lnTo>
                      <a:pt x="40" y="188"/>
                    </a:lnTo>
                    <a:lnTo>
                      <a:pt x="39" y="188"/>
                    </a:lnTo>
                    <a:lnTo>
                      <a:pt x="39" y="187"/>
                    </a:lnTo>
                    <a:lnTo>
                      <a:pt x="36" y="186"/>
                    </a:lnTo>
                    <a:lnTo>
                      <a:pt x="36" y="184"/>
                    </a:lnTo>
                    <a:lnTo>
                      <a:pt x="33" y="180"/>
                    </a:lnTo>
                    <a:lnTo>
                      <a:pt x="30" y="180"/>
                    </a:lnTo>
                    <a:lnTo>
                      <a:pt x="29" y="176"/>
                    </a:lnTo>
                    <a:lnTo>
                      <a:pt x="26" y="174"/>
                    </a:lnTo>
                    <a:lnTo>
                      <a:pt x="26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3" y="172"/>
                    </a:lnTo>
                    <a:lnTo>
                      <a:pt x="23" y="174"/>
                    </a:lnTo>
                    <a:lnTo>
                      <a:pt x="22" y="174"/>
                    </a:lnTo>
                    <a:lnTo>
                      <a:pt x="21" y="172"/>
                    </a:lnTo>
                    <a:lnTo>
                      <a:pt x="19" y="168"/>
                    </a:lnTo>
                    <a:lnTo>
                      <a:pt x="21" y="166"/>
                    </a:lnTo>
                    <a:lnTo>
                      <a:pt x="19" y="163"/>
                    </a:lnTo>
                    <a:lnTo>
                      <a:pt x="22" y="162"/>
                    </a:lnTo>
                    <a:lnTo>
                      <a:pt x="21" y="156"/>
                    </a:lnTo>
                    <a:lnTo>
                      <a:pt x="22" y="158"/>
                    </a:lnTo>
                    <a:lnTo>
                      <a:pt x="23" y="155"/>
                    </a:lnTo>
                    <a:lnTo>
                      <a:pt x="22" y="155"/>
                    </a:lnTo>
                    <a:lnTo>
                      <a:pt x="23" y="152"/>
                    </a:lnTo>
                    <a:lnTo>
                      <a:pt x="23" y="151"/>
                    </a:lnTo>
                    <a:lnTo>
                      <a:pt x="25" y="148"/>
                    </a:lnTo>
                    <a:lnTo>
                      <a:pt x="23" y="148"/>
                    </a:lnTo>
                    <a:lnTo>
                      <a:pt x="25" y="144"/>
                    </a:lnTo>
                    <a:lnTo>
                      <a:pt x="25" y="143"/>
                    </a:lnTo>
                    <a:lnTo>
                      <a:pt x="26" y="140"/>
                    </a:lnTo>
                    <a:lnTo>
                      <a:pt x="26" y="137"/>
                    </a:lnTo>
                    <a:lnTo>
                      <a:pt x="29" y="134"/>
                    </a:lnTo>
                    <a:lnTo>
                      <a:pt x="33" y="126"/>
                    </a:lnTo>
                    <a:lnTo>
                      <a:pt x="34" y="125"/>
                    </a:lnTo>
                    <a:lnTo>
                      <a:pt x="34" y="121"/>
                    </a:lnTo>
                    <a:lnTo>
                      <a:pt x="33" y="118"/>
                    </a:lnTo>
                    <a:lnTo>
                      <a:pt x="33" y="114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29" y="107"/>
                    </a:lnTo>
                    <a:lnTo>
                      <a:pt x="30" y="104"/>
                    </a:lnTo>
                    <a:lnTo>
                      <a:pt x="29" y="101"/>
                    </a:lnTo>
                    <a:lnTo>
                      <a:pt x="30" y="98"/>
                    </a:lnTo>
                    <a:lnTo>
                      <a:pt x="29" y="93"/>
                    </a:lnTo>
                    <a:lnTo>
                      <a:pt x="25" y="89"/>
                    </a:lnTo>
                    <a:lnTo>
                      <a:pt x="21" y="86"/>
                    </a:lnTo>
                    <a:lnTo>
                      <a:pt x="18" y="82"/>
                    </a:lnTo>
                    <a:lnTo>
                      <a:pt x="18" y="79"/>
                    </a:lnTo>
                    <a:lnTo>
                      <a:pt x="15" y="75"/>
                    </a:lnTo>
                    <a:lnTo>
                      <a:pt x="18" y="74"/>
                    </a:lnTo>
                    <a:lnTo>
                      <a:pt x="18" y="71"/>
                    </a:lnTo>
                    <a:lnTo>
                      <a:pt x="16" y="65"/>
                    </a:lnTo>
                    <a:lnTo>
                      <a:pt x="18" y="62"/>
                    </a:lnTo>
                    <a:lnTo>
                      <a:pt x="21" y="61"/>
                    </a:lnTo>
                    <a:lnTo>
                      <a:pt x="21" y="58"/>
                    </a:lnTo>
                    <a:lnTo>
                      <a:pt x="18" y="57"/>
                    </a:lnTo>
                    <a:lnTo>
                      <a:pt x="16" y="54"/>
                    </a:lnTo>
                    <a:lnTo>
                      <a:pt x="15" y="51"/>
                    </a:lnTo>
                    <a:lnTo>
                      <a:pt x="14" y="50"/>
                    </a:lnTo>
                    <a:lnTo>
                      <a:pt x="10" y="43"/>
                    </a:lnTo>
                    <a:lnTo>
                      <a:pt x="7" y="42"/>
                    </a:lnTo>
                    <a:lnTo>
                      <a:pt x="5" y="39"/>
                    </a:lnTo>
                    <a:lnTo>
                      <a:pt x="4" y="38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3" y="29"/>
                    </a:lnTo>
                    <a:lnTo>
                      <a:pt x="5" y="28"/>
                    </a:lnTo>
                    <a:lnTo>
                      <a:pt x="4" y="25"/>
                    </a:lnTo>
                    <a:lnTo>
                      <a:pt x="4" y="21"/>
                    </a:lnTo>
                    <a:lnTo>
                      <a:pt x="7" y="20"/>
                    </a:lnTo>
                    <a:lnTo>
                      <a:pt x="5" y="15"/>
                    </a:lnTo>
                    <a:lnTo>
                      <a:pt x="8" y="13"/>
                    </a:lnTo>
                    <a:lnTo>
                      <a:pt x="12" y="14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6" y="4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5" name="Freeform 577"/>
              <p:cNvSpPr>
                <a:spLocks/>
              </p:cNvSpPr>
              <p:nvPr/>
            </p:nvSpPr>
            <p:spPr bwMode="auto">
              <a:xfrm>
                <a:off x="6320227" y="3859811"/>
                <a:ext cx="1483" cy="8893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5 h 6"/>
                  <a:gd name="T6" fmla="*/ 0 w 1"/>
                  <a:gd name="T7" fmla="*/ 6 h 6"/>
                  <a:gd name="T8" fmla="*/ 0 w 1"/>
                  <a:gd name="T9" fmla="*/ 3 h 6"/>
                  <a:gd name="T10" fmla="*/ 0 w 1"/>
                  <a:gd name="T11" fmla="*/ 3 h 6"/>
                  <a:gd name="T12" fmla="*/ 0 w 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6" name="Freeform 578"/>
              <p:cNvSpPr>
                <a:spLocks/>
              </p:cNvSpPr>
              <p:nvPr/>
            </p:nvSpPr>
            <p:spPr bwMode="auto">
              <a:xfrm>
                <a:off x="6180901" y="3432941"/>
                <a:ext cx="174898" cy="391298"/>
              </a:xfrm>
              <a:custGeom>
                <a:avLst/>
                <a:gdLst>
                  <a:gd name="T0" fmla="*/ 65 w 118"/>
                  <a:gd name="T1" fmla="*/ 4 h 264"/>
                  <a:gd name="T2" fmla="*/ 73 w 118"/>
                  <a:gd name="T3" fmla="*/ 16 h 264"/>
                  <a:gd name="T4" fmla="*/ 74 w 118"/>
                  <a:gd name="T5" fmla="*/ 34 h 264"/>
                  <a:gd name="T6" fmla="*/ 71 w 118"/>
                  <a:gd name="T7" fmla="*/ 42 h 264"/>
                  <a:gd name="T8" fmla="*/ 66 w 118"/>
                  <a:gd name="T9" fmla="*/ 49 h 264"/>
                  <a:gd name="T10" fmla="*/ 70 w 118"/>
                  <a:gd name="T11" fmla="*/ 58 h 264"/>
                  <a:gd name="T12" fmla="*/ 81 w 118"/>
                  <a:gd name="T13" fmla="*/ 63 h 264"/>
                  <a:gd name="T14" fmla="*/ 85 w 118"/>
                  <a:gd name="T15" fmla="*/ 70 h 264"/>
                  <a:gd name="T16" fmla="*/ 91 w 118"/>
                  <a:gd name="T17" fmla="*/ 74 h 264"/>
                  <a:gd name="T18" fmla="*/ 96 w 118"/>
                  <a:gd name="T19" fmla="*/ 81 h 264"/>
                  <a:gd name="T20" fmla="*/ 98 w 118"/>
                  <a:gd name="T21" fmla="*/ 89 h 264"/>
                  <a:gd name="T22" fmla="*/ 102 w 118"/>
                  <a:gd name="T23" fmla="*/ 98 h 264"/>
                  <a:gd name="T24" fmla="*/ 118 w 118"/>
                  <a:gd name="T25" fmla="*/ 95 h 264"/>
                  <a:gd name="T26" fmla="*/ 109 w 118"/>
                  <a:gd name="T27" fmla="*/ 106 h 264"/>
                  <a:gd name="T28" fmla="*/ 105 w 118"/>
                  <a:gd name="T29" fmla="*/ 114 h 264"/>
                  <a:gd name="T30" fmla="*/ 98 w 118"/>
                  <a:gd name="T31" fmla="*/ 120 h 264"/>
                  <a:gd name="T32" fmla="*/ 89 w 118"/>
                  <a:gd name="T33" fmla="*/ 125 h 264"/>
                  <a:gd name="T34" fmla="*/ 77 w 118"/>
                  <a:gd name="T35" fmla="*/ 135 h 264"/>
                  <a:gd name="T36" fmla="*/ 73 w 118"/>
                  <a:gd name="T37" fmla="*/ 147 h 264"/>
                  <a:gd name="T38" fmla="*/ 83 w 118"/>
                  <a:gd name="T39" fmla="*/ 157 h 264"/>
                  <a:gd name="T40" fmla="*/ 94 w 118"/>
                  <a:gd name="T41" fmla="*/ 172 h 264"/>
                  <a:gd name="T42" fmla="*/ 91 w 118"/>
                  <a:gd name="T43" fmla="*/ 188 h 264"/>
                  <a:gd name="T44" fmla="*/ 98 w 118"/>
                  <a:gd name="T45" fmla="*/ 203 h 264"/>
                  <a:gd name="T46" fmla="*/ 102 w 118"/>
                  <a:gd name="T47" fmla="*/ 221 h 264"/>
                  <a:gd name="T48" fmla="*/ 107 w 118"/>
                  <a:gd name="T49" fmla="*/ 235 h 264"/>
                  <a:gd name="T50" fmla="*/ 99 w 118"/>
                  <a:gd name="T51" fmla="*/ 254 h 264"/>
                  <a:gd name="T52" fmla="*/ 96 w 118"/>
                  <a:gd name="T53" fmla="*/ 264 h 264"/>
                  <a:gd name="T54" fmla="*/ 95 w 118"/>
                  <a:gd name="T55" fmla="*/ 254 h 264"/>
                  <a:gd name="T56" fmla="*/ 96 w 118"/>
                  <a:gd name="T57" fmla="*/ 244 h 264"/>
                  <a:gd name="T58" fmla="*/ 96 w 118"/>
                  <a:gd name="T59" fmla="*/ 235 h 264"/>
                  <a:gd name="T60" fmla="*/ 94 w 118"/>
                  <a:gd name="T61" fmla="*/ 225 h 264"/>
                  <a:gd name="T62" fmla="*/ 88 w 118"/>
                  <a:gd name="T63" fmla="*/ 214 h 264"/>
                  <a:gd name="T64" fmla="*/ 85 w 118"/>
                  <a:gd name="T65" fmla="*/ 201 h 264"/>
                  <a:gd name="T66" fmla="*/ 81 w 118"/>
                  <a:gd name="T67" fmla="*/ 190 h 264"/>
                  <a:gd name="T68" fmla="*/ 80 w 118"/>
                  <a:gd name="T69" fmla="*/ 175 h 264"/>
                  <a:gd name="T70" fmla="*/ 76 w 118"/>
                  <a:gd name="T71" fmla="*/ 172 h 264"/>
                  <a:gd name="T72" fmla="*/ 69 w 118"/>
                  <a:gd name="T73" fmla="*/ 161 h 264"/>
                  <a:gd name="T74" fmla="*/ 66 w 118"/>
                  <a:gd name="T75" fmla="*/ 160 h 264"/>
                  <a:gd name="T76" fmla="*/ 66 w 118"/>
                  <a:gd name="T77" fmla="*/ 168 h 264"/>
                  <a:gd name="T78" fmla="*/ 59 w 118"/>
                  <a:gd name="T79" fmla="*/ 171 h 264"/>
                  <a:gd name="T80" fmla="*/ 55 w 118"/>
                  <a:gd name="T81" fmla="*/ 174 h 264"/>
                  <a:gd name="T82" fmla="*/ 44 w 118"/>
                  <a:gd name="T83" fmla="*/ 179 h 264"/>
                  <a:gd name="T84" fmla="*/ 37 w 118"/>
                  <a:gd name="T85" fmla="*/ 181 h 264"/>
                  <a:gd name="T86" fmla="*/ 40 w 118"/>
                  <a:gd name="T87" fmla="*/ 171 h 264"/>
                  <a:gd name="T88" fmla="*/ 33 w 118"/>
                  <a:gd name="T89" fmla="*/ 179 h 264"/>
                  <a:gd name="T90" fmla="*/ 34 w 118"/>
                  <a:gd name="T91" fmla="*/ 154 h 264"/>
                  <a:gd name="T92" fmla="*/ 30 w 118"/>
                  <a:gd name="T93" fmla="*/ 145 h 264"/>
                  <a:gd name="T94" fmla="*/ 23 w 118"/>
                  <a:gd name="T95" fmla="*/ 132 h 264"/>
                  <a:gd name="T96" fmla="*/ 18 w 118"/>
                  <a:gd name="T97" fmla="*/ 134 h 264"/>
                  <a:gd name="T98" fmla="*/ 20 w 118"/>
                  <a:gd name="T99" fmla="*/ 134 h 264"/>
                  <a:gd name="T100" fmla="*/ 22 w 118"/>
                  <a:gd name="T101" fmla="*/ 131 h 264"/>
                  <a:gd name="T102" fmla="*/ 16 w 118"/>
                  <a:gd name="T103" fmla="*/ 121 h 264"/>
                  <a:gd name="T104" fmla="*/ 11 w 118"/>
                  <a:gd name="T105" fmla="*/ 120 h 264"/>
                  <a:gd name="T106" fmla="*/ 9 w 118"/>
                  <a:gd name="T107" fmla="*/ 120 h 264"/>
                  <a:gd name="T108" fmla="*/ 0 w 118"/>
                  <a:gd name="T109" fmla="*/ 107 h 264"/>
                  <a:gd name="T110" fmla="*/ 5 w 118"/>
                  <a:gd name="T111" fmla="*/ 95 h 264"/>
                  <a:gd name="T112" fmla="*/ 9 w 118"/>
                  <a:gd name="T113" fmla="*/ 85 h 264"/>
                  <a:gd name="T114" fmla="*/ 13 w 118"/>
                  <a:gd name="T115" fmla="*/ 70 h 264"/>
                  <a:gd name="T116" fmla="*/ 22 w 118"/>
                  <a:gd name="T117" fmla="*/ 59 h 264"/>
                  <a:gd name="T118" fmla="*/ 26 w 118"/>
                  <a:gd name="T119" fmla="*/ 37 h 264"/>
                  <a:gd name="T120" fmla="*/ 36 w 118"/>
                  <a:gd name="T121" fmla="*/ 19 h 264"/>
                  <a:gd name="T122" fmla="*/ 49 w 118"/>
                  <a:gd name="T123" fmla="*/ 11 h 264"/>
                  <a:gd name="T124" fmla="*/ 53 w 118"/>
                  <a:gd name="T125" fmla="*/ 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" h="264">
                    <a:moveTo>
                      <a:pt x="55" y="0"/>
                    </a:moveTo>
                    <a:lnTo>
                      <a:pt x="59" y="1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9" y="9"/>
                    </a:lnTo>
                    <a:lnTo>
                      <a:pt x="71" y="9"/>
                    </a:lnTo>
                    <a:lnTo>
                      <a:pt x="73" y="12"/>
                    </a:lnTo>
                    <a:lnTo>
                      <a:pt x="73" y="16"/>
                    </a:lnTo>
                    <a:lnTo>
                      <a:pt x="76" y="20"/>
                    </a:lnTo>
                    <a:lnTo>
                      <a:pt x="76" y="24"/>
                    </a:lnTo>
                    <a:lnTo>
                      <a:pt x="76" y="30"/>
                    </a:lnTo>
                    <a:lnTo>
                      <a:pt x="76" y="33"/>
                    </a:lnTo>
                    <a:lnTo>
                      <a:pt x="74" y="34"/>
                    </a:lnTo>
                    <a:lnTo>
                      <a:pt x="71" y="35"/>
                    </a:lnTo>
                    <a:lnTo>
                      <a:pt x="71" y="38"/>
                    </a:lnTo>
                    <a:lnTo>
                      <a:pt x="70" y="38"/>
                    </a:lnTo>
                    <a:lnTo>
                      <a:pt x="70" y="40"/>
                    </a:lnTo>
                    <a:lnTo>
                      <a:pt x="71" y="42"/>
                    </a:lnTo>
                    <a:lnTo>
                      <a:pt x="70" y="44"/>
                    </a:lnTo>
                    <a:lnTo>
                      <a:pt x="69" y="44"/>
                    </a:lnTo>
                    <a:lnTo>
                      <a:pt x="66" y="45"/>
                    </a:lnTo>
                    <a:lnTo>
                      <a:pt x="65" y="48"/>
                    </a:lnTo>
                    <a:lnTo>
                      <a:pt x="66" y="49"/>
                    </a:lnTo>
                    <a:lnTo>
                      <a:pt x="65" y="52"/>
                    </a:lnTo>
                    <a:lnTo>
                      <a:pt x="65" y="53"/>
                    </a:lnTo>
                    <a:lnTo>
                      <a:pt x="67" y="55"/>
                    </a:lnTo>
                    <a:lnTo>
                      <a:pt x="69" y="56"/>
                    </a:lnTo>
                    <a:lnTo>
                      <a:pt x="70" y="58"/>
                    </a:lnTo>
                    <a:lnTo>
                      <a:pt x="70" y="62"/>
                    </a:lnTo>
                    <a:lnTo>
                      <a:pt x="71" y="65"/>
                    </a:lnTo>
                    <a:lnTo>
                      <a:pt x="74" y="62"/>
                    </a:lnTo>
                    <a:lnTo>
                      <a:pt x="80" y="60"/>
                    </a:lnTo>
                    <a:lnTo>
                      <a:pt x="81" y="63"/>
                    </a:lnTo>
                    <a:lnTo>
                      <a:pt x="80" y="65"/>
                    </a:lnTo>
                    <a:lnTo>
                      <a:pt x="81" y="66"/>
                    </a:lnTo>
                    <a:lnTo>
                      <a:pt x="85" y="65"/>
                    </a:lnTo>
                    <a:lnTo>
                      <a:pt x="85" y="67"/>
                    </a:lnTo>
                    <a:lnTo>
                      <a:pt x="85" y="70"/>
                    </a:lnTo>
                    <a:lnTo>
                      <a:pt x="87" y="71"/>
                    </a:lnTo>
                    <a:lnTo>
                      <a:pt x="89" y="73"/>
                    </a:lnTo>
                    <a:lnTo>
                      <a:pt x="89" y="74"/>
                    </a:lnTo>
                    <a:lnTo>
                      <a:pt x="89" y="76"/>
                    </a:lnTo>
                    <a:lnTo>
                      <a:pt x="91" y="74"/>
                    </a:lnTo>
                    <a:lnTo>
                      <a:pt x="95" y="74"/>
                    </a:lnTo>
                    <a:lnTo>
                      <a:pt x="96" y="76"/>
                    </a:lnTo>
                    <a:lnTo>
                      <a:pt x="96" y="77"/>
                    </a:lnTo>
                    <a:lnTo>
                      <a:pt x="96" y="80"/>
                    </a:lnTo>
                    <a:lnTo>
                      <a:pt x="96" y="81"/>
                    </a:lnTo>
                    <a:lnTo>
                      <a:pt x="92" y="87"/>
                    </a:lnTo>
                    <a:lnTo>
                      <a:pt x="91" y="88"/>
                    </a:lnTo>
                    <a:lnTo>
                      <a:pt x="91" y="91"/>
                    </a:lnTo>
                    <a:lnTo>
                      <a:pt x="92" y="89"/>
                    </a:lnTo>
                    <a:lnTo>
                      <a:pt x="98" y="89"/>
                    </a:lnTo>
                    <a:lnTo>
                      <a:pt x="98" y="91"/>
                    </a:lnTo>
                    <a:lnTo>
                      <a:pt x="99" y="89"/>
                    </a:lnTo>
                    <a:lnTo>
                      <a:pt x="102" y="91"/>
                    </a:lnTo>
                    <a:lnTo>
                      <a:pt x="100" y="95"/>
                    </a:lnTo>
                    <a:lnTo>
                      <a:pt x="102" y="98"/>
                    </a:lnTo>
                    <a:lnTo>
                      <a:pt x="105" y="99"/>
                    </a:lnTo>
                    <a:lnTo>
                      <a:pt x="106" y="98"/>
                    </a:lnTo>
                    <a:lnTo>
                      <a:pt x="109" y="98"/>
                    </a:lnTo>
                    <a:lnTo>
                      <a:pt x="116" y="95"/>
                    </a:lnTo>
                    <a:lnTo>
                      <a:pt x="118" y="95"/>
                    </a:lnTo>
                    <a:lnTo>
                      <a:pt x="117" y="98"/>
                    </a:lnTo>
                    <a:lnTo>
                      <a:pt x="114" y="100"/>
                    </a:lnTo>
                    <a:lnTo>
                      <a:pt x="110" y="102"/>
                    </a:lnTo>
                    <a:lnTo>
                      <a:pt x="110" y="105"/>
                    </a:lnTo>
                    <a:lnTo>
                      <a:pt x="109" y="106"/>
                    </a:lnTo>
                    <a:lnTo>
                      <a:pt x="110" y="109"/>
                    </a:lnTo>
                    <a:lnTo>
                      <a:pt x="107" y="110"/>
                    </a:lnTo>
                    <a:lnTo>
                      <a:pt x="106" y="110"/>
                    </a:lnTo>
                    <a:lnTo>
                      <a:pt x="105" y="114"/>
                    </a:lnTo>
                    <a:lnTo>
                      <a:pt x="105" y="114"/>
                    </a:lnTo>
                    <a:lnTo>
                      <a:pt x="100" y="114"/>
                    </a:lnTo>
                    <a:lnTo>
                      <a:pt x="98" y="116"/>
                    </a:lnTo>
                    <a:lnTo>
                      <a:pt x="98" y="117"/>
                    </a:lnTo>
                    <a:lnTo>
                      <a:pt x="99" y="118"/>
                    </a:lnTo>
                    <a:lnTo>
                      <a:pt x="98" y="120"/>
                    </a:lnTo>
                    <a:lnTo>
                      <a:pt x="95" y="120"/>
                    </a:lnTo>
                    <a:lnTo>
                      <a:pt x="92" y="121"/>
                    </a:lnTo>
                    <a:lnTo>
                      <a:pt x="92" y="124"/>
                    </a:lnTo>
                    <a:lnTo>
                      <a:pt x="92" y="125"/>
                    </a:lnTo>
                    <a:lnTo>
                      <a:pt x="89" y="125"/>
                    </a:lnTo>
                    <a:lnTo>
                      <a:pt x="85" y="128"/>
                    </a:lnTo>
                    <a:lnTo>
                      <a:pt x="81" y="127"/>
                    </a:lnTo>
                    <a:lnTo>
                      <a:pt x="78" y="129"/>
                    </a:lnTo>
                    <a:lnTo>
                      <a:pt x="80" y="134"/>
                    </a:lnTo>
                    <a:lnTo>
                      <a:pt x="77" y="135"/>
                    </a:lnTo>
                    <a:lnTo>
                      <a:pt x="77" y="139"/>
                    </a:lnTo>
                    <a:lnTo>
                      <a:pt x="78" y="142"/>
                    </a:lnTo>
                    <a:lnTo>
                      <a:pt x="76" y="143"/>
                    </a:lnTo>
                    <a:lnTo>
                      <a:pt x="73" y="145"/>
                    </a:lnTo>
                    <a:lnTo>
                      <a:pt x="73" y="147"/>
                    </a:lnTo>
                    <a:lnTo>
                      <a:pt x="74" y="147"/>
                    </a:lnTo>
                    <a:lnTo>
                      <a:pt x="77" y="152"/>
                    </a:lnTo>
                    <a:lnTo>
                      <a:pt x="78" y="153"/>
                    </a:lnTo>
                    <a:lnTo>
                      <a:pt x="80" y="156"/>
                    </a:lnTo>
                    <a:lnTo>
                      <a:pt x="83" y="157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9" y="168"/>
                    </a:lnTo>
                    <a:lnTo>
                      <a:pt x="91" y="171"/>
                    </a:lnTo>
                    <a:lnTo>
                      <a:pt x="94" y="172"/>
                    </a:lnTo>
                    <a:lnTo>
                      <a:pt x="94" y="175"/>
                    </a:lnTo>
                    <a:lnTo>
                      <a:pt x="91" y="176"/>
                    </a:lnTo>
                    <a:lnTo>
                      <a:pt x="89" y="179"/>
                    </a:lnTo>
                    <a:lnTo>
                      <a:pt x="91" y="185"/>
                    </a:lnTo>
                    <a:lnTo>
                      <a:pt x="91" y="188"/>
                    </a:lnTo>
                    <a:lnTo>
                      <a:pt x="88" y="189"/>
                    </a:lnTo>
                    <a:lnTo>
                      <a:pt x="91" y="193"/>
                    </a:lnTo>
                    <a:lnTo>
                      <a:pt x="91" y="196"/>
                    </a:lnTo>
                    <a:lnTo>
                      <a:pt x="94" y="200"/>
                    </a:lnTo>
                    <a:lnTo>
                      <a:pt x="98" y="203"/>
                    </a:lnTo>
                    <a:lnTo>
                      <a:pt x="102" y="207"/>
                    </a:lnTo>
                    <a:lnTo>
                      <a:pt x="103" y="212"/>
                    </a:lnTo>
                    <a:lnTo>
                      <a:pt x="102" y="215"/>
                    </a:lnTo>
                    <a:lnTo>
                      <a:pt x="103" y="218"/>
                    </a:lnTo>
                    <a:lnTo>
                      <a:pt x="102" y="221"/>
                    </a:lnTo>
                    <a:lnTo>
                      <a:pt x="103" y="222"/>
                    </a:lnTo>
                    <a:lnTo>
                      <a:pt x="105" y="226"/>
                    </a:lnTo>
                    <a:lnTo>
                      <a:pt x="106" y="228"/>
                    </a:lnTo>
                    <a:lnTo>
                      <a:pt x="106" y="232"/>
                    </a:lnTo>
                    <a:lnTo>
                      <a:pt x="107" y="235"/>
                    </a:lnTo>
                    <a:lnTo>
                      <a:pt x="107" y="239"/>
                    </a:lnTo>
                    <a:lnTo>
                      <a:pt x="106" y="240"/>
                    </a:lnTo>
                    <a:lnTo>
                      <a:pt x="102" y="248"/>
                    </a:lnTo>
                    <a:lnTo>
                      <a:pt x="99" y="251"/>
                    </a:lnTo>
                    <a:lnTo>
                      <a:pt x="99" y="254"/>
                    </a:lnTo>
                    <a:lnTo>
                      <a:pt x="98" y="257"/>
                    </a:lnTo>
                    <a:lnTo>
                      <a:pt x="98" y="258"/>
                    </a:lnTo>
                    <a:lnTo>
                      <a:pt x="98" y="258"/>
                    </a:lnTo>
                    <a:lnTo>
                      <a:pt x="96" y="261"/>
                    </a:lnTo>
                    <a:lnTo>
                      <a:pt x="96" y="264"/>
                    </a:lnTo>
                    <a:lnTo>
                      <a:pt x="95" y="261"/>
                    </a:lnTo>
                    <a:lnTo>
                      <a:pt x="95" y="257"/>
                    </a:lnTo>
                    <a:lnTo>
                      <a:pt x="94" y="255"/>
                    </a:lnTo>
                    <a:lnTo>
                      <a:pt x="94" y="254"/>
                    </a:lnTo>
                    <a:lnTo>
                      <a:pt x="95" y="254"/>
                    </a:lnTo>
                    <a:lnTo>
                      <a:pt x="95" y="253"/>
                    </a:lnTo>
                    <a:lnTo>
                      <a:pt x="96" y="250"/>
                    </a:lnTo>
                    <a:lnTo>
                      <a:pt x="96" y="248"/>
                    </a:lnTo>
                    <a:lnTo>
                      <a:pt x="96" y="247"/>
                    </a:lnTo>
                    <a:lnTo>
                      <a:pt x="96" y="244"/>
                    </a:lnTo>
                    <a:lnTo>
                      <a:pt x="98" y="243"/>
                    </a:lnTo>
                    <a:lnTo>
                      <a:pt x="98" y="241"/>
                    </a:lnTo>
                    <a:lnTo>
                      <a:pt x="96" y="239"/>
                    </a:lnTo>
                    <a:lnTo>
                      <a:pt x="99" y="237"/>
                    </a:lnTo>
                    <a:lnTo>
                      <a:pt x="96" y="235"/>
                    </a:lnTo>
                    <a:lnTo>
                      <a:pt x="95" y="233"/>
                    </a:lnTo>
                    <a:lnTo>
                      <a:pt x="95" y="229"/>
                    </a:lnTo>
                    <a:lnTo>
                      <a:pt x="96" y="228"/>
                    </a:lnTo>
                    <a:lnTo>
                      <a:pt x="95" y="226"/>
                    </a:lnTo>
                    <a:lnTo>
                      <a:pt x="94" y="225"/>
                    </a:lnTo>
                    <a:lnTo>
                      <a:pt x="94" y="217"/>
                    </a:lnTo>
                    <a:lnTo>
                      <a:pt x="91" y="215"/>
                    </a:lnTo>
                    <a:lnTo>
                      <a:pt x="91" y="212"/>
                    </a:lnTo>
                    <a:lnTo>
                      <a:pt x="89" y="210"/>
                    </a:lnTo>
                    <a:lnTo>
                      <a:pt x="88" y="214"/>
                    </a:lnTo>
                    <a:lnTo>
                      <a:pt x="88" y="214"/>
                    </a:lnTo>
                    <a:lnTo>
                      <a:pt x="88" y="211"/>
                    </a:lnTo>
                    <a:lnTo>
                      <a:pt x="87" y="210"/>
                    </a:lnTo>
                    <a:lnTo>
                      <a:pt x="87" y="203"/>
                    </a:lnTo>
                    <a:lnTo>
                      <a:pt x="85" y="201"/>
                    </a:lnTo>
                    <a:lnTo>
                      <a:pt x="84" y="199"/>
                    </a:lnTo>
                    <a:lnTo>
                      <a:pt x="85" y="197"/>
                    </a:lnTo>
                    <a:lnTo>
                      <a:pt x="83" y="196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0" y="181"/>
                    </a:lnTo>
                    <a:lnTo>
                      <a:pt x="78" y="179"/>
                    </a:lnTo>
                    <a:lnTo>
                      <a:pt x="78" y="178"/>
                    </a:lnTo>
                    <a:lnTo>
                      <a:pt x="80" y="176"/>
                    </a:lnTo>
                    <a:lnTo>
                      <a:pt x="80" y="175"/>
                    </a:lnTo>
                    <a:lnTo>
                      <a:pt x="77" y="172"/>
                    </a:lnTo>
                    <a:lnTo>
                      <a:pt x="78" y="171"/>
                    </a:lnTo>
                    <a:lnTo>
                      <a:pt x="78" y="170"/>
                    </a:lnTo>
                    <a:lnTo>
                      <a:pt x="77" y="171"/>
                    </a:lnTo>
                    <a:lnTo>
                      <a:pt x="76" y="172"/>
                    </a:lnTo>
                    <a:lnTo>
                      <a:pt x="73" y="172"/>
                    </a:lnTo>
                    <a:lnTo>
                      <a:pt x="73" y="168"/>
                    </a:lnTo>
                    <a:lnTo>
                      <a:pt x="71" y="167"/>
                    </a:lnTo>
                    <a:lnTo>
                      <a:pt x="69" y="163"/>
                    </a:lnTo>
                    <a:lnTo>
                      <a:pt x="69" y="161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5" y="157"/>
                    </a:lnTo>
                    <a:lnTo>
                      <a:pt x="66" y="160"/>
                    </a:lnTo>
                    <a:lnTo>
                      <a:pt x="66" y="160"/>
                    </a:lnTo>
                    <a:lnTo>
                      <a:pt x="66" y="161"/>
                    </a:lnTo>
                    <a:lnTo>
                      <a:pt x="67" y="163"/>
                    </a:lnTo>
                    <a:lnTo>
                      <a:pt x="67" y="165"/>
                    </a:lnTo>
                    <a:lnTo>
                      <a:pt x="66" y="167"/>
                    </a:lnTo>
                    <a:lnTo>
                      <a:pt x="66" y="168"/>
                    </a:lnTo>
                    <a:lnTo>
                      <a:pt x="63" y="171"/>
                    </a:lnTo>
                    <a:lnTo>
                      <a:pt x="60" y="171"/>
                    </a:lnTo>
                    <a:lnTo>
                      <a:pt x="59" y="170"/>
                    </a:lnTo>
                    <a:lnTo>
                      <a:pt x="58" y="170"/>
                    </a:lnTo>
                    <a:lnTo>
                      <a:pt x="59" y="171"/>
                    </a:lnTo>
                    <a:lnTo>
                      <a:pt x="59" y="172"/>
                    </a:lnTo>
                    <a:lnTo>
                      <a:pt x="60" y="172"/>
                    </a:lnTo>
                    <a:lnTo>
                      <a:pt x="58" y="174"/>
                    </a:lnTo>
                    <a:lnTo>
                      <a:pt x="56" y="174"/>
                    </a:lnTo>
                    <a:lnTo>
                      <a:pt x="55" y="174"/>
                    </a:lnTo>
                    <a:lnTo>
                      <a:pt x="53" y="175"/>
                    </a:lnTo>
                    <a:lnTo>
                      <a:pt x="49" y="179"/>
                    </a:lnTo>
                    <a:lnTo>
                      <a:pt x="47" y="179"/>
                    </a:lnTo>
                    <a:lnTo>
                      <a:pt x="45" y="179"/>
                    </a:lnTo>
                    <a:lnTo>
                      <a:pt x="44" y="179"/>
                    </a:lnTo>
                    <a:lnTo>
                      <a:pt x="44" y="179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1" y="179"/>
                    </a:lnTo>
                    <a:lnTo>
                      <a:pt x="37" y="181"/>
                    </a:lnTo>
                    <a:lnTo>
                      <a:pt x="37" y="182"/>
                    </a:lnTo>
                    <a:lnTo>
                      <a:pt x="36" y="182"/>
                    </a:lnTo>
                    <a:lnTo>
                      <a:pt x="36" y="179"/>
                    </a:lnTo>
                    <a:lnTo>
                      <a:pt x="40" y="175"/>
                    </a:lnTo>
                    <a:lnTo>
                      <a:pt x="40" y="171"/>
                    </a:lnTo>
                    <a:lnTo>
                      <a:pt x="38" y="175"/>
                    </a:lnTo>
                    <a:lnTo>
                      <a:pt x="36" y="178"/>
                    </a:lnTo>
                    <a:lnTo>
                      <a:pt x="33" y="181"/>
                    </a:lnTo>
                    <a:lnTo>
                      <a:pt x="33" y="179"/>
                    </a:lnTo>
                    <a:lnTo>
                      <a:pt x="33" y="179"/>
                    </a:lnTo>
                    <a:lnTo>
                      <a:pt x="33" y="175"/>
                    </a:lnTo>
                    <a:lnTo>
                      <a:pt x="34" y="163"/>
                    </a:lnTo>
                    <a:lnTo>
                      <a:pt x="37" y="161"/>
                    </a:lnTo>
                    <a:lnTo>
                      <a:pt x="37" y="160"/>
                    </a:lnTo>
                    <a:lnTo>
                      <a:pt x="34" y="154"/>
                    </a:lnTo>
                    <a:lnTo>
                      <a:pt x="34" y="149"/>
                    </a:lnTo>
                    <a:lnTo>
                      <a:pt x="33" y="147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0" y="145"/>
                    </a:lnTo>
                    <a:lnTo>
                      <a:pt x="30" y="141"/>
                    </a:lnTo>
                    <a:lnTo>
                      <a:pt x="27" y="139"/>
                    </a:lnTo>
                    <a:lnTo>
                      <a:pt x="27" y="136"/>
                    </a:lnTo>
                    <a:lnTo>
                      <a:pt x="27" y="135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6" y="139"/>
                    </a:lnTo>
                    <a:lnTo>
                      <a:pt x="20" y="138"/>
                    </a:lnTo>
                    <a:lnTo>
                      <a:pt x="18" y="135"/>
                    </a:lnTo>
                    <a:lnTo>
                      <a:pt x="18" y="134"/>
                    </a:lnTo>
                    <a:lnTo>
                      <a:pt x="15" y="131"/>
                    </a:lnTo>
                    <a:lnTo>
                      <a:pt x="15" y="129"/>
                    </a:lnTo>
                    <a:lnTo>
                      <a:pt x="18" y="129"/>
                    </a:lnTo>
                    <a:lnTo>
                      <a:pt x="19" y="132"/>
                    </a:lnTo>
                    <a:lnTo>
                      <a:pt x="20" y="134"/>
                    </a:lnTo>
                    <a:lnTo>
                      <a:pt x="22" y="132"/>
                    </a:lnTo>
                    <a:lnTo>
                      <a:pt x="20" y="132"/>
                    </a:lnTo>
                    <a:lnTo>
                      <a:pt x="19" y="129"/>
                    </a:lnTo>
                    <a:lnTo>
                      <a:pt x="20" y="128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3" y="128"/>
                    </a:lnTo>
                    <a:lnTo>
                      <a:pt x="20" y="124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3" y="121"/>
                    </a:lnTo>
                    <a:lnTo>
                      <a:pt x="13" y="118"/>
                    </a:lnTo>
                    <a:lnTo>
                      <a:pt x="12" y="121"/>
                    </a:lnTo>
                    <a:lnTo>
                      <a:pt x="11" y="121"/>
                    </a:lnTo>
                    <a:lnTo>
                      <a:pt x="11" y="120"/>
                    </a:lnTo>
                    <a:lnTo>
                      <a:pt x="12" y="117"/>
                    </a:lnTo>
                    <a:lnTo>
                      <a:pt x="9" y="118"/>
                    </a:lnTo>
                    <a:lnTo>
                      <a:pt x="8" y="116"/>
                    </a:lnTo>
                    <a:lnTo>
                      <a:pt x="8" y="117"/>
                    </a:lnTo>
                    <a:lnTo>
                      <a:pt x="9" y="120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1" y="109"/>
                    </a:lnTo>
                    <a:lnTo>
                      <a:pt x="1" y="109"/>
                    </a:lnTo>
                    <a:lnTo>
                      <a:pt x="0" y="107"/>
                    </a:lnTo>
                    <a:lnTo>
                      <a:pt x="1" y="105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5" y="99"/>
                    </a:lnTo>
                    <a:lnTo>
                      <a:pt x="5" y="95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9" y="92"/>
                    </a:lnTo>
                    <a:lnTo>
                      <a:pt x="11" y="88"/>
                    </a:lnTo>
                    <a:lnTo>
                      <a:pt x="9" y="85"/>
                    </a:lnTo>
                    <a:lnTo>
                      <a:pt x="11" y="81"/>
                    </a:lnTo>
                    <a:lnTo>
                      <a:pt x="9" y="78"/>
                    </a:lnTo>
                    <a:lnTo>
                      <a:pt x="12" y="78"/>
                    </a:lnTo>
                    <a:lnTo>
                      <a:pt x="13" y="74"/>
                    </a:lnTo>
                    <a:lnTo>
                      <a:pt x="13" y="70"/>
                    </a:lnTo>
                    <a:lnTo>
                      <a:pt x="11" y="63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20" y="65"/>
                    </a:lnTo>
                    <a:lnTo>
                      <a:pt x="22" y="59"/>
                    </a:lnTo>
                    <a:lnTo>
                      <a:pt x="23" y="53"/>
                    </a:lnTo>
                    <a:lnTo>
                      <a:pt x="26" y="47"/>
                    </a:lnTo>
                    <a:lnTo>
                      <a:pt x="23" y="45"/>
                    </a:lnTo>
                    <a:lnTo>
                      <a:pt x="23" y="44"/>
                    </a:lnTo>
                    <a:lnTo>
                      <a:pt x="26" y="37"/>
                    </a:lnTo>
                    <a:lnTo>
                      <a:pt x="29" y="33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31" y="20"/>
                    </a:lnTo>
                    <a:lnTo>
                      <a:pt x="36" y="19"/>
                    </a:lnTo>
                    <a:lnTo>
                      <a:pt x="38" y="16"/>
                    </a:lnTo>
                    <a:lnTo>
                      <a:pt x="40" y="12"/>
                    </a:lnTo>
                    <a:lnTo>
                      <a:pt x="44" y="11"/>
                    </a:lnTo>
                    <a:lnTo>
                      <a:pt x="48" y="8"/>
                    </a:lnTo>
                    <a:lnTo>
                      <a:pt x="49" y="11"/>
                    </a:lnTo>
                    <a:lnTo>
                      <a:pt x="52" y="12"/>
                    </a:lnTo>
                    <a:lnTo>
                      <a:pt x="52" y="9"/>
                    </a:lnTo>
                    <a:lnTo>
                      <a:pt x="52" y="5"/>
                    </a:lnTo>
                    <a:lnTo>
                      <a:pt x="53" y="4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7" name="Freeform 579"/>
              <p:cNvSpPr>
                <a:spLocks/>
              </p:cNvSpPr>
              <p:nvPr/>
            </p:nvSpPr>
            <p:spPr bwMode="auto">
              <a:xfrm>
                <a:off x="6207580" y="363896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8" name="Freeform 580"/>
              <p:cNvSpPr>
                <a:spLocks/>
              </p:cNvSpPr>
              <p:nvPr/>
            </p:nvSpPr>
            <p:spPr bwMode="auto">
              <a:xfrm>
                <a:off x="5952644" y="3856847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2 w 3"/>
                  <a:gd name="T3" fmla="*/ 1 h 7"/>
                  <a:gd name="T4" fmla="*/ 2 w 3"/>
                  <a:gd name="T5" fmla="*/ 1 h 7"/>
                  <a:gd name="T6" fmla="*/ 2 w 3"/>
                  <a:gd name="T7" fmla="*/ 4 h 7"/>
                  <a:gd name="T8" fmla="*/ 0 w 3"/>
                  <a:gd name="T9" fmla="*/ 7 h 7"/>
                  <a:gd name="T10" fmla="*/ 2 w 3"/>
                  <a:gd name="T11" fmla="*/ 4 h 7"/>
                  <a:gd name="T12" fmla="*/ 0 w 3"/>
                  <a:gd name="T13" fmla="*/ 1 h 7"/>
                  <a:gd name="T14" fmla="*/ 3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9" name="Freeform 581"/>
              <p:cNvSpPr>
                <a:spLocks/>
              </p:cNvSpPr>
              <p:nvPr/>
            </p:nvSpPr>
            <p:spPr bwMode="auto">
              <a:xfrm>
                <a:off x="5952644" y="3833132"/>
                <a:ext cx="42984" cy="74109"/>
              </a:xfrm>
              <a:custGeom>
                <a:avLst/>
                <a:gdLst>
                  <a:gd name="T0" fmla="*/ 7 w 29"/>
                  <a:gd name="T1" fmla="*/ 0 h 50"/>
                  <a:gd name="T2" fmla="*/ 10 w 29"/>
                  <a:gd name="T3" fmla="*/ 2 h 50"/>
                  <a:gd name="T4" fmla="*/ 9 w 29"/>
                  <a:gd name="T5" fmla="*/ 3 h 50"/>
                  <a:gd name="T6" fmla="*/ 11 w 29"/>
                  <a:gd name="T7" fmla="*/ 3 h 50"/>
                  <a:gd name="T8" fmla="*/ 11 w 29"/>
                  <a:gd name="T9" fmla="*/ 2 h 50"/>
                  <a:gd name="T10" fmla="*/ 15 w 29"/>
                  <a:gd name="T11" fmla="*/ 3 h 50"/>
                  <a:gd name="T12" fmla="*/ 15 w 29"/>
                  <a:gd name="T13" fmla="*/ 5 h 50"/>
                  <a:gd name="T14" fmla="*/ 17 w 29"/>
                  <a:gd name="T15" fmla="*/ 6 h 50"/>
                  <a:gd name="T16" fmla="*/ 17 w 29"/>
                  <a:gd name="T17" fmla="*/ 9 h 50"/>
                  <a:gd name="T18" fmla="*/ 18 w 29"/>
                  <a:gd name="T19" fmla="*/ 9 h 50"/>
                  <a:gd name="T20" fmla="*/ 20 w 29"/>
                  <a:gd name="T21" fmla="*/ 12 h 50"/>
                  <a:gd name="T22" fmla="*/ 21 w 29"/>
                  <a:gd name="T23" fmla="*/ 13 h 50"/>
                  <a:gd name="T24" fmla="*/ 21 w 29"/>
                  <a:gd name="T25" fmla="*/ 13 h 50"/>
                  <a:gd name="T26" fmla="*/ 20 w 29"/>
                  <a:gd name="T27" fmla="*/ 14 h 50"/>
                  <a:gd name="T28" fmla="*/ 21 w 29"/>
                  <a:gd name="T29" fmla="*/ 16 h 50"/>
                  <a:gd name="T30" fmla="*/ 21 w 29"/>
                  <a:gd name="T31" fmla="*/ 16 h 50"/>
                  <a:gd name="T32" fmla="*/ 24 w 29"/>
                  <a:gd name="T33" fmla="*/ 16 h 50"/>
                  <a:gd name="T34" fmla="*/ 25 w 29"/>
                  <a:gd name="T35" fmla="*/ 20 h 50"/>
                  <a:gd name="T36" fmla="*/ 26 w 29"/>
                  <a:gd name="T37" fmla="*/ 25 h 50"/>
                  <a:gd name="T38" fmla="*/ 29 w 29"/>
                  <a:gd name="T39" fmla="*/ 27 h 50"/>
                  <a:gd name="T40" fmla="*/ 28 w 29"/>
                  <a:gd name="T41" fmla="*/ 30 h 50"/>
                  <a:gd name="T42" fmla="*/ 29 w 29"/>
                  <a:gd name="T43" fmla="*/ 31 h 50"/>
                  <a:gd name="T44" fmla="*/ 29 w 29"/>
                  <a:gd name="T45" fmla="*/ 34 h 50"/>
                  <a:gd name="T46" fmla="*/ 29 w 29"/>
                  <a:gd name="T47" fmla="*/ 35 h 50"/>
                  <a:gd name="T48" fmla="*/ 29 w 29"/>
                  <a:gd name="T49" fmla="*/ 36 h 50"/>
                  <a:gd name="T50" fmla="*/ 28 w 29"/>
                  <a:gd name="T51" fmla="*/ 39 h 50"/>
                  <a:gd name="T52" fmla="*/ 26 w 29"/>
                  <a:gd name="T53" fmla="*/ 43 h 50"/>
                  <a:gd name="T54" fmla="*/ 22 w 29"/>
                  <a:gd name="T55" fmla="*/ 47 h 50"/>
                  <a:gd name="T56" fmla="*/ 18 w 29"/>
                  <a:gd name="T57" fmla="*/ 49 h 50"/>
                  <a:gd name="T58" fmla="*/ 14 w 29"/>
                  <a:gd name="T59" fmla="*/ 49 h 50"/>
                  <a:gd name="T60" fmla="*/ 11 w 29"/>
                  <a:gd name="T61" fmla="*/ 50 h 50"/>
                  <a:gd name="T62" fmla="*/ 9 w 29"/>
                  <a:gd name="T63" fmla="*/ 49 h 50"/>
                  <a:gd name="T64" fmla="*/ 6 w 29"/>
                  <a:gd name="T65" fmla="*/ 46 h 50"/>
                  <a:gd name="T66" fmla="*/ 4 w 29"/>
                  <a:gd name="T67" fmla="*/ 38 h 50"/>
                  <a:gd name="T68" fmla="*/ 2 w 29"/>
                  <a:gd name="T69" fmla="*/ 32 h 50"/>
                  <a:gd name="T70" fmla="*/ 3 w 29"/>
                  <a:gd name="T71" fmla="*/ 31 h 50"/>
                  <a:gd name="T72" fmla="*/ 2 w 29"/>
                  <a:gd name="T73" fmla="*/ 25 h 50"/>
                  <a:gd name="T74" fmla="*/ 2 w 29"/>
                  <a:gd name="T75" fmla="*/ 24 h 50"/>
                  <a:gd name="T76" fmla="*/ 2 w 29"/>
                  <a:gd name="T77" fmla="*/ 23 h 50"/>
                  <a:gd name="T78" fmla="*/ 3 w 29"/>
                  <a:gd name="T79" fmla="*/ 17 h 50"/>
                  <a:gd name="T80" fmla="*/ 3 w 29"/>
                  <a:gd name="T81" fmla="*/ 16 h 50"/>
                  <a:gd name="T82" fmla="*/ 3 w 29"/>
                  <a:gd name="T83" fmla="*/ 12 h 50"/>
                  <a:gd name="T84" fmla="*/ 3 w 29"/>
                  <a:gd name="T85" fmla="*/ 10 h 50"/>
                  <a:gd name="T86" fmla="*/ 3 w 29"/>
                  <a:gd name="T87" fmla="*/ 9 h 50"/>
                  <a:gd name="T88" fmla="*/ 2 w 29"/>
                  <a:gd name="T89" fmla="*/ 7 h 50"/>
                  <a:gd name="T90" fmla="*/ 0 w 29"/>
                  <a:gd name="T91" fmla="*/ 7 h 50"/>
                  <a:gd name="T92" fmla="*/ 0 w 29"/>
                  <a:gd name="T93" fmla="*/ 6 h 50"/>
                  <a:gd name="T94" fmla="*/ 3 w 29"/>
                  <a:gd name="T95" fmla="*/ 6 h 50"/>
                  <a:gd name="T96" fmla="*/ 4 w 29"/>
                  <a:gd name="T97" fmla="*/ 7 h 50"/>
                  <a:gd name="T98" fmla="*/ 4 w 29"/>
                  <a:gd name="T99" fmla="*/ 9 h 50"/>
                  <a:gd name="T100" fmla="*/ 6 w 29"/>
                  <a:gd name="T101" fmla="*/ 6 h 50"/>
                  <a:gd name="T102" fmla="*/ 6 w 29"/>
                  <a:gd name="T103" fmla="*/ 5 h 50"/>
                  <a:gd name="T104" fmla="*/ 6 w 29"/>
                  <a:gd name="T105" fmla="*/ 3 h 50"/>
                  <a:gd name="T106" fmla="*/ 7 w 29"/>
                  <a:gd name="T107" fmla="*/ 3 h 50"/>
                  <a:gd name="T108" fmla="*/ 7 w 29"/>
                  <a:gd name="T109" fmla="*/ 2 h 50"/>
                  <a:gd name="T110" fmla="*/ 6 w 29"/>
                  <a:gd name="T111" fmla="*/ 2 h 50"/>
                  <a:gd name="T112" fmla="*/ 7 w 29"/>
                  <a:gd name="T1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50">
                    <a:moveTo>
                      <a:pt x="7" y="0"/>
                    </a:moveTo>
                    <a:lnTo>
                      <a:pt x="10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7" y="6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20" y="12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4" y="16"/>
                    </a:lnTo>
                    <a:lnTo>
                      <a:pt x="25" y="20"/>
                    </a:lnTo>
                    <a:lnTo>
                      <a:pt x="26" y="25"/>
                    </a:lnTo>
                    <a:lnTo>
                      <a:pt x="29" y="27"/>
                    </a:lnTo>
                    <a:lnTo>
                      <a:pt x="28" y="30"/>
                    </a:lnTo>
                    <a:lnTo>
                      <a:pt x="29" y="31"/>
                    </a:lnTo>
                    <a:lnTo>
                      <a:pt x="29" y="34"/>
                    </a:lnTo>
                    <a:lnTo>
                      <a:pt x="29" y="35"/>
                    </a:lnTo>
                    <a:lnTo>
                      <a:pt x="29" y="36"/>
                    </a:lnTo>
                    <a:lnTo>
                      <a:pt x="28" y="39"/>
                    </a:lnTo>
                    <a:lnTo>
                      <a:pt x="26" y="43"/>
                    </a:lnTo>
                    <a:lnTo>
                      <a:pt x="22" y="47"/>
                    </a:lnTo>
                    <a:lnTo>
                      <a:pt x="18" y="49"/>
                    </a:lnTo>
                    <a:lnTo>
                      <a:pt x="14" y="49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6" y="46"/>
                    </a:lnTo>
                    <a:lnTo>
                      <a:pt x="4" y="38"/>
                    </a:lnTo>
                    <a:lnTo>
                      <a:pt x="2" y="32"/>
                    </a:lnTo>
                    <a:lnTo>
                      <a:pt x="3" y="31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0" name="Freeform 582"/>
              <p:cNvSpPr>
                <a:spLocks/>
              </p:cNvSpPr>
              <p:nvPr/>
            </p:nvSpPr>
            <p:spPr bwMode="auto">
              <a:xfrm>
                <a:off x="5955608" y="3827203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4 w 5"/>
                  <a:gd name="T5" fmla="*/ 3 h 4"/>
                  <a:gd name="T6" fmla="*/ 4 w 5"/>
                  <a:gd name="T7" fmla="*/ 3 h 4"/>
                  <a:gd name="T8" fmla="*/ 4 w 5"/>
                  <a:gd name="T9" fmla="*/ 4 h 4"/>
                  <a:gd name="T10" fmla="*/ 0 w 5"/>
                  <a:gd name="T11" fmla="*/ 2 h 4"/>
                  <a:gd name="T12" fmla="*/ 0 w 5"/>
                  <a:gd name="T13" fmla="*/ 0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1" name="Freeform 583"/>
              <p:cNvSpPr>
                <a:spLocks/>
              </p:cNvSpPr>
              <p:nvPr/>
            </p:nvSpPr>
            <p:spPr bwMode="auto">
              <a:xfrm>
                <a:off x="5963019" y="3827203"/>
                <a:ext cx="10376" cy="8893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2 h 6"/>
                  <a:gd name="T4" fmla="*/ 4 w 7"/>
                  <a:gd name="T5" fmla="*/ 3 h 6"/>
                  <a:gd name="T6" fmla="*/ 7 w 7"/>
                  <a:gd name="T7" fmla="*/ 6 h 6"/>
                  <a:gd name="T8" fmla="*/ 7 w 7"/>
                  <a:gd name="T9" fmla="*/ 6 h 6"/>
                  <a:gd name="T10" fmla="*/ 6 w 7"/>
                  <a:gd name="T11" fmla="*/ 6 h 6"/>
                  <a:gd name="T12" fmla="*/ 4 w 7"/>
                  <a:gd name="T13" fmla="*/ 6 h 6"/>
                  <a:gd name="T14" fmla="*/ 3 w 7"/>
                  <a:gd name="T15" fmla="*/ 4 h 6"/>
                  <a:gd name="T16" fmla="*/ 0 w 7"/>
                  <a:gd name="T17" fmla="*/ 3 h 6"/>
                  <a:gd name="T18" fmla="*/ 0 w 7"/>
                  <a:gd name="T19" fmla="*/ 2 h 6"/>
                  <a:gd name="T20" fmla="*/ 2 w 7"/>
                  <a:gd name="T21" fmla="*/ 2 h 6"/>
                  <a:gd name="T22" fmla="*/ 2 w 7"/>
                  <a:gd name="T23" fmla="*/ 2 h 6"/>
                  <a:gd name="T24" fmla="*/ 2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3" y="2"/>
                    </a:lnTo>
                    <a:lnTo>
                      <a:pt x="4" y="3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2" name="Freeform 584"/>
              <p:cNvSpPr>
                <a:spLocks/>
              </p:cNvSpPr>
              <p:nvPr/>
            </p:nvSpPr>
            <p:spPr bwMode="auto">
              <a:xfrm>
                <a:off x="5709565" y="3323259"/>
                <a:ext cx="549893" cy="539517"/>
              </a:xfrm>
              <a:custGeom>
                <a:avLst/>
                <a:gdLst>
                  <a:gd name="T0" fmla="*/ 120 w 371"/>
                  <a:gd name="T1" fmla="*/ 11 h 364"/>
                  <a:gd name="T2" fmla="*/ 127 w 371"/>
                  <a:gd name="T3" fmla="*/ 32 h 364"/>
                  <a:gd name="T4" fmla="*/ 146 w 371"/>
                  <a:gd name="T5" fmla="*/ 39 h 364"/>
                  <a:gd name="T6" fmla="*/ 146 w 371"/>
                  <a:gd name="T7" fmla="*/ 69 h 364"/>
                  <a:gd name="T8" fmla="*/ 179 w 371"/>
                  <a:gd name="T9" fmla="*/ 86 h 364"/>
                  <a:gd name="T10" fmla="*/ 221 w 371"/>
                  <a:gd name="T11" fmla="*/ 98 h 364"/>
                  <a:gd name="T12" fmla="*/ 254 w 371"/>
                  <a:gd name="T13" fmla="*/ 83 h 364"/>
                  <a:gd name="T14" fmla="*/ 264 w 371"/>
                  <a:gd name="T15" fmla="*/ 89 h 364"/>
                  <a:gd name="T16" fmla="*/ 290 w 371"/>
                  <a:gd name="T17" fmla="*/ 96 h 364"/>
                  <a:gd name="T18" fmla="*/ 301 w 371"/>
                  <a:gd name="T19" fmla="*/ 79 h 364"/>
                  <a:gd name="T20" fmla="*/ 320 w 371"/>
                  <a:gd name="T21" fmla="*/ 67 h 364"/>
                  <a:gd name="T22" fmla="*/ 347 w 371"/>
                  <a:gd name="T23" fmla="*/ 60 h 364"/>
                  <a:gd name="T24" fmla="*/ 358 w 371"/>
                  <a:gd name="T25" fmla="*/ 62 h 364"/>
                  <a:gd name="T26" fmla="*/ 366 w 371"/>
                  <a:gd name="T27" fmla="*/ 72 h 364"/>
                  <a:gd name="T28" fmla="*/ 366 w 371"/>
                  <a:gd name="T29" fmla="*/ 82 h 364"/>
                  <a:gd name="T30" fmla="*/ 344 w 371"/>
                  <a:gd name="T31" fmla="*/ 111 h 364"/>
                  <a:gd name="T32" fmla="*/ 329 w 371"/>
                  <a:gd name="T33" fmla="*/ 137 h 364"/>
                  <a:gd name="T34" fmla="*/ 326 w 371"/>
                  <a:gd name="T35" fmla="*/ 166 h 364"/>
                  <a:gd name="T36" fmla="*/ 320 w 371"/>
                  <a:gd name="T37" fmla="*/ 161 h 364"/>
                  <a:gd name="T38" fmla="*/ 311 w 371"/>
                  <a:gd name="T39" fmla="*/ 144 h 364"/>
                  <a:gd name="T40" fmla="*/ 304 w 371"/>
                  <a:gd name="T41" fmla="*/ 148 h 364"/>
                  <a:gd name="T42" fmla="*/ 308 w 371"/>
                  <a:gd name="T43" fmla="*/ 137 h 364"/>
                  <a:gd name="T44" fmla="*/ 308 w 371"/>
                  <a:gd name="T45" fmla="*/ 119 h 364"/>
                  <a:gd name="T46" fmla="*/ 280 w 371"/>
                  <a:gd name="T47" fmla="*/ 118 h 364"/>
                  <a:gd name="T48" fmla="*/ 271 w 371"/>
                  <a:gd name="T49" fmla="*/ 104 h 364"/>
                  <a:gd name="T50" fmla="*/ 262 w 371"/>
                  <a:gd name="T51" fmla="*/ 98 h 364"/>
                  <a:gd name="T52" fmla="*/ 262 w 371"/>
                  <a:gd name="T53" fmla="*/ 114 h 364"/>
                  <a:gd name="T54" fmla="*/ 260 w 371"/>
                  <a:gd name="T55" fmla="*/ 125 h 364"/>
                  <a:gd name="T56" fmla="*/ 275 w 371"/>
                  <a:gd name="T57" fmla="*/ 158 h 364"/>
                  <a:gd name="T58" fmla="*/ 272 w 371"/>
                  <a:gd name="T59" fmla="*/ 172 h 364"/>
                  <a:gd name="T60" fmla="*/ 264 w 371"/>
                  <a:gd name="T61" fmla="*/ 170 h 364"/>
                  <a:gd name="T62" fmla="*/ 261 w 371"/>
                  <a:gd name="T63" fmla="*/ 169 h 364"/>
                  <a:gd name="T64" fmla="*/ 249 w 371"/>
                  <a:gd name="T65" fmla="*/ 187 h 364"/>
                  <a:gd name="T66" fmla="*/ 232 w 371"/>
                  <a:gd name="T67" fmla="*/ 202 h 364"/>
                  <a:gd name="T68" fmla="*/ 231 w 371"/>
                  <a:gd name="T69" fmla="*/ 203 h 364"/>
                  <a:gd name="T70" fmla="*/ 195 w 371"/>
                  <a:gd name="T71" fmla="*/ 245 h 364"/>
                  <a:gd name="T72" fmla="*/ 173 w 371"/>
                  <a:gd name="T73" fmla="*/ 256 h 364"/>
                  <a:gd name="T74" fmla="*/ 171 w 371"/>
                  <a:gd name="T75" fmla="*/ 297 h 364"/>
                  <a:gd name="T76" fmla="*/ 160 w 371"/>
                  <a:gd name="T77" fmla="*/ 335 h 364"/>
                  <a:gd name="T78" fmla="*/ 159 w 371"/>
                  <a:gd name="T79" fmla="*/ 349 h 364"/>
                  <a:gd name="T80" fmla="*/ 142 w 371"/>
                  <a:gd name="T81" fmla="*/ 361 h 364"/>
                  <a:gd name="T82" fmla="*/ 116 w 371"/>
                  <a:gd name="T83" fmla="*/ 328 h 364"/>
                  <a:gd name="T84" fmla="*/ 99 w 371"/>
                  <a:gd name="T85" fmla="*/ 303 h 364"/>
                  <a:gd name="T86" fmla="*/ 87 w 371"/>
                  <a:gd name="T87" fmla="*/ 271 h 364"/>
                  <a:gd name="T88" fmla="*/ 76 w 371"/>
                  <a:gd name="T89" fmla="*/ 242 h 364"/>
                  <a:gd name="T90" fmla="*/ 66 w 371"/>
                  <a:gd name="T91" fmla="*/ 212 h 364"/>
                  <a:gd name="T92" fmla="*/ 61 w 371"/>
                  <a:gd name="T93" fmla="*/ 184 h 364"/>
                  <a:gd name="T94" fmla="*/ 58 w 371"/>
                  <a:gd name="T95" fmla="*/ 169 h 364"/>
                  <a:gd name="T96" fmla="*/ 55 w 371"/>
                  <a:gd name="T97" fmla="*/ 162 h 364"/>
                  <a:gd name="T98" fmla="*/ 41 w 371"/>
                  <a:gd name="T99" fmla="*/ 188 h 364"/>
                  <a:gd name="T100" fmla="*/ 9 w 371"/>
                  <a:gd name="T101" fmla="*/ 165 h 364"/>
                  <a:gd name="T102" fmla="*/ 19 w 371"/>
                  <a:gd name="T103" fmla="*/ 166 h 364"/>
                  <a:gd name="T104" fmla="*/ 27 w 371"/>
                  <a:gd name="T105" fmla="*/ 155 h 364"/>
                  <a:gd name="T106" fmla="*/ 5 w 371"/>
                  <a:gd name="T107" fmla="*/ 145 h 364"/>
                  <a:gd name="T108" fmla="*/ 11 w 371"/>
                  <a:gd name="T109" fmla="*/ 137 h 364"/>
                  <a:gd name="T110" fmla="*/ 33 w 371"/>
                  <a:gd name="T111" fmla="*/ 133 h 364"/>
                  <a:gd name="T112" fmla="*/ 21 w 371"/>
                  <a:gd name="T113" fmla="*/ 105 h 364"/>
                  <a:gd name="T114" fmla="*/ 16 w 371"/>
                  <a:gd name="T115" fmla="*/ 86 h 364"/>
                  <a:gd name="T116" fmla="*/ 43 w 371"/>
                  <a:gd name="T117" fmla="*/ 79 h 364"/>
                  <a:gd name="T118" fmla="*/ 61 w 371"/>
                  <a:gd name="T119" fmla="*/ 46 h 364"/>
                  <a:gd name="T120" fmla="*/ 74 w 371"/>
                  <a:gd name="T121" fmla="*/ 1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1" h="364">
                    <a:moveTo>
                      <a:pt x="92" y="0"/>
                    </a:moveTo>
                    <a:lnTo>
                      <a:pt x="95" y="0"/>
                    </a:lnTo>
                    <a:lnTo>
                      <a:pt x="102" y="6"/>
                    </a:lnTo>
                    <a:lnTo>
                      <a:pt x="106" y="3"/>
                    </a:lnTo>
                    <a:lnTo>
                      <a:pt x="109" y="4"/>
                    </a:lnTo>
                    <a:lnTo>
                      <a:pt x="110" y="9"/>
                    </a:lnTo>
                    <a:lnTo>
                      <a:pt x="114" y="9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120" y="14"/>
                    </a:lnTo>
                    <a:lnTo>
                      <a:pt x="120" y="15"/>
                    </a:lnTo>
                    <a:lnTo>
                      <a:pt x="124" y="17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4" y="27"/>
                    </a:lnTo>
                    <a:lnTo>
                      <a:pt x="126" y="28"/>
                    </a:lnTo>
                    <a:lnTo>
                      <a:pt x="127" y="29"/>
                    </a:lnTo>
                    <a:lnTo>
                      <a:pt x="127" y="32"/>
                    </a:lnTo>
                    <a:lnTo>
                      <a:pt x="128" y="32"/>
                    </a:lnTo>
                    <a:lnTo>
                      <a:pt x="130" y="35"/>
                    </a:lnTo>
                    <a:lnTo>
                      <a:pt x="132" y="36"/>
                    </a:lnTo>
                    <a:lnTo>
                      <a:pt x="134" y="35"/>
                    </a:lnTo>
                    <a:lnTo>
                      <a:pt x="137" y="35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43" y="39"/>
                    </a:lnTo>
                    <a:lnTo>
                      <a:pt x="146" y="39"/>
                    </a:lnTo>
                    <a:lnTo>
                      <a:pt x="148" y="43"/>
                    </a:lnTo>
                    <a:lnTo>
                      <a:pt x="149" y="43"/>
                    </a:lnTo>
                    <a:lnTo>
                      <a:pt x="150" y="46"/>
                    </a:lnTo>
                    <a:lnTo>
                      <a:pt x="150" y="45"/>
                    </a:lnTo>
                    <a:lnTo>
                      <a:pt x="150" y="50"/>
                    </a:lnTo>
                    <a:lnTo>
                      <a:pt x="149" y="57"/>
                    </a:lnTo>
                    <a:lnTo>
                      <a:pt x="149" y="61"/>
                    </a:lnTo>
                    <a:lnTo>
                      <a:pt x="146" y="65"/>
                    </a:lnTo>
                    <a:lnTo>
                      <a:pt x="146" y="69"/>
                    </a:lnTo>
                    <a:lnTo>
                      <a:pt x="149" y="69"/>
                    </a:lnTo>
                    <a:lnTo>
                      <a:pt x="152" y="71"/>
                    </a:lnTo>
                    <a:lnTo>
                      <a:pt x="155" y="71"/>
                    </a:lnTo>
                    <a:lnTo>
                      <a:pt x="156" y="74"/>
                    </a:lnTo>
                    <a:lnTo>
                      <a:pt x="161" y="74"/>
                    </a:lnTo>
                    <a:lnTo>
                      <a:pt x="167" y="78"/>
                    </a:lnTo>
                    <a:lnTo>
                      <a:pt x="171" y="83"/>
                    </a:lnTo>
                    <a:lnTo>
                      <a:pt x="177" y="85"/>
                    </a:lnTo>
                    <a:lnTo>
                      <a:pt x="179" y="86"/>
                    </a:lnTo>
                    <a:lnTo>
                      <a:pt x="182" y="86"/>
                    </a:lnTo>
                    <a:lnTo>
                      <a:pt x="186" y="89"/>
                    </a:lnTo>
                    <a:lnTo>
                      <a:pt x="193" y="89"/>
                    </a:lnTo>
                    <a:lnTo>
                      <a:pt x="196" y="90"/>
                    </a:lnTo>
                    <a:lnTo>
                      <a:pt x="203" y="89"/>
                    </a:lnTo>
                    <a:lnTo>
                      <a:pt x="208" y="90"/>
                    </a:lnTo>
                    <a:lnTo>
                      <a:pt x="210" y="93"/>
                    </a:lnTo>
                    <a:lnTo>
                      <a:pt x="213" y="97"/>
                    </a:lnTo>
                    <a:lnTo>
                      <a:pt x="221" y="98"/>
                    </a:lnTo>
                    <a:lnTo>
                      <a:pt x="222" y="97"/>
                    </a:lnTo>
                    <a:lnTo>
                      <a:pt x="228" y="97"/>
                    </a:lnTo>
                    <a:lnTo>
                      <a:pt x="239" y="101"/>
                    </a:lnTo>
                    <a:lnTo>
                      <a:pt x="242" y="100"/>
                    </a:lnTo>
                    <a:lnTo>
                      <a:pt x="247" y="103"/>
                    </a:lnTo>
                    <a:lnTo>
                      <a:pt x="255" y="101"/>
                    </a:lnTo>
                    <a:lnTo>
                      <a:pt x="255" y="94"/>
                    </a:lnTo>
                    <a:lnTo>
                      <a:pt x="253" y="89"/>
                    </a:lnTo>
                    <a:lnTo>
                      <a:pt x="254" y="83"/>
                    </a:lnTo>
                    <a:lnTo>
                      <a:pt x="254" y="80"/>
                    </a:lnTo>
                    <a:lnTo>
                      <a:pt x="254" y="80"/>
                    </a:lnTo>
                    <a:lnTo>
                      <a:pt x="257" y="78"/>
                    </a:lnTo>
                    <a:lnTo>
                      <a:pt x="260" y="78"/>
                    </a:lnTo>
                    <a:lnTo>
                      <a:pt x="261" y="80"/>
                    </a:lnTo>
                    <a:lnTo>
                      <a:pt x="261" y="83"/>
                    </a:lnTo>
                    <a:lnTo>
                      <a:pt x="264" y="86"/>
                    </a:lnTo>
                    <a:lnTo>
                      <a:pt x="264" y="86"/>
                    </a:lnTo>
                    <a:lnTo>
                      <a:pt x="264" y="89"/>
                    </a:lnTo>
                    <a:lnTo>
                      <a:pt x="262" y="92"/>
                    </a:lnTo>
                    <a:lnTo>
                      <a:pt x="265" y="96"/>
                    </a:lnTo>
                    <a:lnTo>
                      <a:pt x="269" y="96"/>
                    </a:lnTo>
                    <a:lnTo>
                      <a:pt x="271" y="94"/>
                    </a:lnTo>
                    <a:lnTo>
                      <a:pt x="278" y="98"/>
                    </a:lnTo>
                    <a:lnTo>
                      <a:pt x="282" y="98"/>
                    </a:lnTo>
                    <a:lnTo>
                      <a:pt x="284" y="96"/>
                    </a:lnTo>
                    <a:lnTo>
                      <a:pt x="287" y="94"/>
                    </a:lnTo>
                    <a:lnTo>
                      <a:pt x="290" y="96"/>
                    </a:lnTo>
                    <a:lnTo>
                      <a:pt x="294" y="94"/>
                    </a:lnTo>
                    <a:lnTo>
                      <a:pt x="298" y="96"/>
                    </a:lnTo>
                    <a:lnTo>
                      <a:pt x="304" y="93"/>
                    </a:lnTo>
                    <a:lnTo>
                      <a:pt x="304" y="92"/>
                    </a:lnTo>
                    <a:lnTo>
                      <a:pt x="304" y="87"/>
                    </a:lnTo>
                    <a:lnTo>
                      <a:pt x="300" y="86"/>
                    </a:lnTo>
                    <a:lnTo>
                      <a:pt x="298" y="83"/>
                    </a:lnTo>
                    <a:lnTo>
                      <a:pt x="300" y="80"/>
                    </a:lnTo>
                    <a:lnTo>
                      <a:pt x="301" y="79"/>
                    </a:lnTo>
                    <a:lnTo>
                      <a:pt x="307" y="79"/>
                    </a:lnTo>
                    <a:lnTo>
                      <a:pt x="308" y="78"/>
                    </a:lnTo>
                    <a:lnTo>
                      <a:pt x="309" y="75"/>
                    </a:lnTo>
                    <a:lnTo>
                      <a:pt x="312" y="74"/>
                    </a:lnTo>
                    <a:lnTo>
                      <a:pt x="313" y="75"/>
                    </a:lnTo>
                    <a:lnTo>
                      <a:pt x="313" y="72"/>
                    </a:lnTo>
                    <a:lnTo>
                      <a:pt x="316" y="72"/>
                    </a:lnTo>
                    <a:lnTo>
                      <a:pt x="318" y="69"/>
                    </a:lnTo>
                    <a:lnTo>
                      <a:pt x="320" y="67"/>
                    </a:lnTo>
                    <a:lnTo>
                      <a:pt x="323" y="65"/>
                    </a:lnTo>
                    <a:lnTo>
                      <a:pt x="327" y="65"/>
                    </a:lnTo>
                    <a:lnTo>
                      <a:pt x="330" y="61"/>
                    </a:lnTo>
                    <a:lnTo>
                      <a:pt x="330" y="58"/>
                    </a:lnTo>
                    <a:lnTo>
                      <a:pt x="333" y="58"/>
                    </a:lnTo>
                    <a:lnTo>
                      <a:pt x="336" y="56"/>
                    </a:lnTo>
                    <a:lnTo>
                      <a:pt x="337" y="60"/>
                    </a:lnTo>
                    <a:lnTo>
                      <a:pt x="341" y="58"/>
                    </a:lnTo>
                    <a:lnTo>
                      <a:pt x="347" y="60"/>
                    </a:lnTo>
                    <a:lnTo>
                      <a:pt x="348" y="58"/>
                    </a:lnTo>
                    <a:lnTo>
                      <a:pt x="347" y="56"/>
                    </a:lnTo>
                    <a:lnTo>
                      <a:pt x="352" y="53"/>
                    </a:lnTo>
                    <a:lnTo>
                      <a:pt x="355" y="53"/>
                    </a:lnTo>
                    <a:lnTo>
                      <a:pt x="356" y="56"/>
                    </a:lnTo>
                    <a:lnTo>
                      <a:pt x="358" y="54"/>
                    </a:lnTo>
                    <a:lnTo>
                      <a:pt x="359" y="56"/>
                    </a:lnTo>
                    <a:lnTo>
                      <a:pt x="356" y="60"/>
                    </a:lnTo>
                    <a:lnTo>
                      <a:pt x="358" y="62"/>
                    </a:lnTo>
                    <a:lnTo>
                      <a:pt x="359" y="61"/>
                    </a:lnTo>
                    <a:lnTo>
                      <a:pt x="360" y="61"/>
                    </a:lnTo>
                    <a:lnTo>
                      <a:pt x="362" y="62"/>
                    </a:lnTo>
                    <a:lnTo>
                      <a:pt x="363" y="65"/>
                    </a:lnTo>
                    <a:lnTo>
                      <a:pt x="363" y="67"/>
                    </a:lnTo>
                    <a:lnTo>
                      <a:pt x="362" y="69"/>
                    </a:lnTo>
                    <a:lnTo>
                      <a:pt x="362" y="72"/>
                    </a:lnTo>
                    <a:lnTo>
                      <a:pt x="365" y="72"/>
                    </a:lnTo>
                    <a:lnTo>
                      <a:pt x="366" y="72"/>
                    </a:lnTo>
                    <a:lnTo>
                      <a:pt x="369" y="72"/>
                    </a:lnTo>
                    <a:lnTo>
                      <a:pt x="371" y="75"/>
                    </a:lnTo>
                    <a:lnTo>
                      <a:pt x="371" y="75"/>
                    </a:lnTo>
                    <a:lnTo>
                      <a:pt x="371" y="78"/>
                    </a:lnTo>
                    <a:lnTo>
                      <a:pt x="370" y="79"/>
                    </a:lnTo>
                    <a:lnTo>
                      <a:pt x="370" y="83"/>
                    </a:lnTo>
                    <a:lnTo>
                      <a:pt x="370" y="86"/>
                    </a:lnTo>
                    <a:lnTo>
                      <a:pt x="367" y="85"/>
                    </a:lnTo>
                    <a:lnTo>
                      <a:pt x="366" y="82"/>
                    </a:lnTo>
                    <a:lnTo>
                      <a:pt x="362" y="85"/>
                    </a:lnTo>
                    <a:lnTo>
                      <a:pt x="358" y="86"/>
                    </a:lnTo>
                    <a:lnTo>
                      <a:pt x="356" y="90"/>
                    </a:lnTo>
                    <a:lnTo>
                      <a:pt x="354" y="93"/>
                    </a:lnTo>
                    <a:lnTo>
                      <a:pt x="349" y="94"/>
                    </a:lnTo>
                    <a:lnTo>
                      <a:pt x="345" y="101"/>
                    </a:lnTo>
                    <a:lnTo>
                      <a:pt x="345" y="104"/>
                    </a:lnTo>
                    <a:lnTo>
                      <a:pt x="347" y="107"/>
                    </a:lnTo>
                    <a:lnTo>
                      <a:pt x="344" y="111"/>
                    </a:lnTo>
                    <a:lnTo>
                      <a:pt x="341" y="118"/>
                    </a:lnTo>
                    <a:lnTo>
                      <a:pt x="341" y="119"/>
                    </a:lnTo>
                    <a:lnTo>
                      <a:pt x="344" y="121"/>
                    </a:lnTo>
                    <a:lnTo>
                      <a:pt x="341" y="127"/>
                    </a:lnTo>
                    <a:lnTo>
                      <a:pt x="340" y="133"/>
                    </a:lnTo>
                    <a:lnTo>
                      <a:pt x="338" y="139"/>
                    </a:lnTo>
                    <a:lnTo>
                      <a:pt x="334" y="139"/>
                    </a:lnTo>
                    <a:lnTo>
                      <a:pt x="331" y="139"/>
                    </a:lnTo>
                    <a:lnTo>
                      <a:pt x="329" y="137"/>
                    </a:lnTo>
                    <a:lnTo>
                      <a:pt x="331" y="144"/>
                    </a:lnTo>
                    <a:lnTo>
                      <a:pt x="331" y="148"/>
                    </a:lnTo>
                    <a:lnTo>
                      <a:pt x="330" y="152"/>
                    </a:lnTo>
                    <a:lnTo>
                      <a:pt x="327" y="152"/>
                    </a:lnTo>
                    <a:lnTo>
                      <a:pt x="329" y="155"/>
                    </a:lnTo>
                    <a:lnTo>
                      <a:pt x="327" y="159"/>
                    </a:lnTo>
                    <a:lnTo>
                      <a:pt x="329" y="162"/>
                    </a:lnTo>
                    <a:lnTo>
                      <a:pt x="327" y="166"/>
                    </a:lnTo>
                    <a:lnTo>
                      <a:pt x="326" y="166"/>
                    </a:lnTo>
                    <a:lnTo>
                      <a:pt x="325" y="166"/>
                    </a:lnTo>
                    <a:lnTo>
                      <a:pt x="323" y="169"/>
                    </a:lnTo>
                    <a:lnTo>
                      <a:pt x="323" y="170"/>
                    </a:lnTo>
                    <a:lnTo>
                      <a:pt x="323" y="169"/>
                    </a:lnTo>
                    <a:lnTo>
                      <a:pt x="323" y="169"/>
                    </a:lnTo>
                    <a:lnTo>
                      <a:pt x="322" y="168"/>
                    </a:lnTo>
                    <a:lnTo>
                      <a:pt x="322" y="166"/>
                    </a:lnTo>
                    <a:lnTo>
                      <a:pt x="320" y="163"/>
                    </a:lnTo>
                    <a:lnTo>
                      <a:pt x="320" y="161"/>
                    </a:lnTo>
                    <a:lnTo>
                      <a:pt x="319" y="155"/>
                    </a:lnTo>
                    <a:lnTo>
                      <a:pt x="318" y="154"/>
                    </a:lnTo>
                    <a:lnTo>
                      <a:pt x="318" y="151"/>
                    </a:lnTo>
                    <a:lnTo>
                      <a:pt x="318" y="147"/>
                    </a:lnTo>
                    <a:lnTo>
                      <a:pt x="316" y="145"/>
                    </a:lnTo>
                    <a:lnTo>
                      <a:pt x="315" y="144"/>
                    </a:lnTo>
                    <a:lnTo>
                      <a:pt x="313" y="144"/>
                    </a:lnTo>
                    <a:lnTo>
                      <a:pt x="312" y="143"/>
                    </a:lnTo>
                    <a:lnTo>
                      <a:pt x="311" y="144"/>
                    </a:lnTo>
                    <a:lnTo>
                      <a:pt x="311" y="145"/>
                    </a:lnTo>
                    <a:lnTo>
                      <a:pt x="311" y="145"/>
                    </a:lnTo>
                    <a:lnTo>
                      <a:pt x="311" y="147"/>
                    </a:lnTo>
                    <a:lnTo>
                      <a:pt x="309" y="150"/>
                    </a:lnTo>
                    <a:lnTo>
                      <a:pt x="309" y="150"/>
                    </a:lnTo>
                    <a:lnTo>
                      <a:pt x="309" y="152"/>
                    </a:lnTo>
                    <a:lnTo>
                      <a:pt x="308" y="152"/>
                    </a:lnTo>
                    <a:lnTo>
                      <a:pt x="307" y="150"/>
                    </a:lnTo>
                    <a:lnTo>
                      <a:pt x="304" y="148"/>
                    </a:lnTo>
                    <a:lnTo>
                      <a:pt x="304" y="147"/>
                    </a:lnTo>
                    <a:lnTo>
                      <a:pt x="302" y="145"/>
                    </a:lnTo>
                    <a:lnTo>
                      <a:pt x="301" y="141"/>
                    </a:lnTo>
                    <a:lnTo>
                      <a:pt x="301" y="140"/>
                    </a:lnTo>
                    <a:lnTo>
                      <a:pt x="302" y="139"/>
                    </a:lnTo>
                    <a:lnTo>
                      <a:pt x="302" y="137"/>
                    </a:lnTo>
                    <a:lnTo>
                      <a:pt x="305" y="136"/>
                    </a:lnTo>
                    <a:lnTo>
                      <a:pt x="305" y="137"/>
                    </a:lnTo>
                    <a:lnTo>
                      <a:pt x="308" y="137"/>
                    </a:lnTo>
                    <a:lnTo>
                      <a:pt x="308" y="136"/>
                    </a:lnTo>
                    <a:lnTo>
                      <a:pt x="308" y="133"/>
                    </a:lnTo>
                    <a:lnTo>
                      <a:pt x="309" y="133"/>
                    </a:lnTo>
                    <a:lnTo>
                      <a:pt x="312" y="129"/>
                    </a:lnTo>
                    <a:lnTo>
                      <a:pt x="312" y="125"/>
                    </a:lnTo>
                    <a:lnTo>
                      <a:pt x="313" y="122"/>
                    </a:lnTo>
                    <a:lnTo>
                      <a:pt x="312" y="122"/>
                    </a:lnTo>
                    <a:lnTo>
                      <a:pt x="309" y="119"/>
                    </a:lnTo>
                    <a:lnTo>
                      <a:pt x="308" y="119"/>
                    </a:lnTo>
                    <a:lnTo>
                      <a:pt x="308" y="119"/>
                    </a:lnTo>
                    <a:lnTo>
                      <a:pt x="305" y="119"/>
                    </a:lnTo>
                    <a:lnTo>
                      <a:pt x="301" y="119"/>
                    </a:lnTo>
                    <a:lnTo>
                      <a:pt x="297" y="119"/>
                    </a:lnTo>
                    <a:lnTo>
                      <a:pt x="291" y="119"/>
                    </a:lnTo>
                    <a:lnTo>
                      <a:pt x="289" y="119"/>
                    </a:lnTo>
                    <a:lnTo>
                      <a:pt x="286" y="118"/>
                    </a:lnTo>
                    <a:lnTo>
                      <a:pt x="283" y="118"/>
                    </a:lnTo>
                    <a:lnTo>
                      <a:pt x="280" y="118"/>
                    </a:lnTo>
                    <a:lnTo>
                      <a:pt x="280" y="115"/>
                    </a:lnTo>
                    <a:lnTo>
                      <a:pt x="279" y="112"/>
                    </a:lnTo>
                    <a:lnTo>
                      <a:pt x="279" y="111"/>
                    </a:lnTo>
                    <a:lnTo>
                      <a:pt x="279" y="108"/>
                    </a:lnTo>
                    <a:lnTo>
                      <a:pt x="276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2" y="105"/>
                    </a:lnTo>
                    <a:lnTo>
                      <a:pt x="271" y="104"/>
                    </a:lnTo>
                    <a:lnTo>
                      <a:pt x="269" y="103"/>
                    </a:lnTo>
                    <a:lnTo>
                      <a:pt x="268" y="103"/>
                    </a:lnTo>
                    <a:lnTo>
                      <a:pt x="268" y="104"/>
                    </a:lnTo>
                    <a:lnTo>
                      <a:pt x="269" y="105"/>
                    </a:lnTo>
                    <a:lnTo>
                      <a:pt x="268" y="105"/>
                    </a:lnTo>
                    <a:lnTo>
                      <a:pt x="265" y="105"/>
                    </a:lnTo>
                    <a:lnTo>
                      <a:pt x="264" y="103"/>
                    </a:lnTo>
                    <a:lnTo>
                      <a:pt x="264" y="101"/>
                    </a:lnTo>
                    <a:lnTo>
                      <a:pt x="262" y="98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58" y="100"/>
                    </a:lnTo>
                    <a:lnTo>
                      <a:pt x="260" y="101"/>
                    </a:lnTo>
                    <a:lnTo>
                      <a:pt x="260" y="103"/>
                    </a:lnTo>
                    <a:lnTo>
                      <a:pt x="260" y="105"/>
                    </a:lnTo>
                    <a:lnTo>
                      <a:pt x="257" y="109"/>
                    </a:lnTo>
                    <a:lnTo>
                      <a:pt x="255" y="112"/>
                    </a:lnTo>
                    <a:lnTo>
                      <a:pt x="262" y="114"/>
                    </a:lnTo>
                    <a:lnTo>
                      <a:pt x="265" y="114"/>
                    </a:lnTo>
                    <a:lnTo>
                      <a:pt x="268" y="114"/>
                    </a:lnTo>
                    <a:lnTo>
                      <a:pt x="268" y="115"/>
                    </a:lnTo>
                    <a:lnTo>
                      <a:pt x="268" y="119"/>
                    </a:lnTo>
                    <a:lnTo>
                      <a:pt x="266" y="121"/>
                    </a:lnTo>
                    <a:lnTo>
                      <a:pt x="265" y="119"/>
                    </a:lnTo>
                    <a:lnTo>
                      <a:pt x="262" y="121"/>
                    </a:lnTo>
                    <a:lnTo>
                      <a:pt x="262" y="125"/>
                    </a:lnTo>
                    <a:lnTo>
                      <a:pt x="260" y="125"/>
                    </a:lnTo>
                    <a:lnTo>
                      <a:pt x="260" y="130"/>
                    </a:lnTo>
                    <a:lnTo>
                      <a:pt x="262" y="133"/>
                    </a:lnTo>
                    <a:lnTo>
                      <a:pt x="265" y="134"/>
                    </a:lnTo>
                    <a:lnTo>
                      <a:pt x="269" y="139"/>
                    </a:lnTo>
                    <a:lnTo>
                      <a:pt x="269" y="143"/>
                    </a:lnTo>
                    <a:lnTo>
                      <a:pt x="271" y="147"/>
                    </a:lnTo>
                    <a:lnTo>
                      <a:pt x="269" y="150"/>
                    </a:lnTo>
                    <a:lnTo>
                      <a:pt x="271" y="152"/>
                    </a:lnTo>
                    <a:lnTo>
                      <a:pt x="275" y="158"/>
                    </a:lnTo>
                    <a:lnTo>
                      <a:pt x="275" y="162"/>
                    </a:lnTo>
                    <a:lnTo>
                      <a:pt x="275" y="165"/>
                    </a:lnTo>
                    <a:lnTo>
                      <a:pt x="276" y="169"/>
                    </a:lnTo>
                    <a:lnTo>
                      <a:pt x="275" y="169"/>
                    </a:lnTo>
                    <a:lnTo>
                      <a:pt x="276" y="172"/>
                    </a:lnTo>
                    <a:lnTo>
                      <a:pt x="275" y="174"/>
                    </a:lnTo>
                    <a:lnTo>
                      <a:pt x="273" y="172"/>
                    </a:lnTo>
                    <a:lnTo>
                      <a:pt x="273" y="173"/>
                    </a:lnTo>
                    <a:lnTo>
                      <a:pt x="272" y="172"/>
                    </a:lnTo>
                    <a:lnTo>
                      <a:pt x="271" y="169"/>
                    </a:lnTo>
                    <a:lnTo>
                      <a:pt x="271" y="168"/>
                    </a:lnTo>
                    <a:lnTo>
                      <a:pt x="269" y="169"/>
                    </a:lnTo>
                    <a:lnTo>
                      <a:pt x="269" y="170"/>
                    </a:lnTo>
                    <a:lnTo>
                      <a:pt x="269" y="170"/>
                    </a:lnTo>
                    <a:lnTo>
                      <a:pt x="268" y="170"/>
                    </a:lnTo>
                    <a:lnTo>
                      <a:pt x="266" y="170"/>
                    </a:lnTo>
                    <a:lnTo>
                      <a:pt x="266" y="172"/>
                    </a:lnTo>
                    <a:lnTo>
                      <a:pt x="264" y="170"/>
                    </a:lnTo>
                    <a:lnTo>
                      <a:pt x="264" y="168"/>
                    </a:lnTo>
                    <a:lnTo>
                      <a:pt x="264" y="165"/>
                    </a:lnTo>
                    <a:lnTo>
                      <a:pt x="262" y="163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1" y="165"/>
                    </a:lnTo>
                    <a:lnTo>
                      <a:pt x="262" y="166"/>
                    </a:lnTo>
                    <a:lnTo>
                      <a:pt x="261" y="166"/>
                    </a:lnTo>
                    <a:lnTo>
                      <a:pt x="261" y="169"/>
                    </a:lnTo>
                    <a:lnTo>
                      <a:pt x="261" y="170"/>
                    </a:lnTo>
                    <a:lnTo>
                      <a:pt x="258" y="173"/>
                    </a:lnTo>
                    <a:lnTo>
                      <a:pt x="250" y="176"/>
                    </a:lnTo>
                    <a:lnTo>
                      <a:pt x="249" y="177"/>
                    </a:lnTo>
                    <a:lnTo>
                      <a:pt x="249" y="179"/>
                    </a:lnTo>
                    <a:lnTo>
                      <a:pt x="247" y="181"/>
                    </a:lnTo>
                    <a:lnTo>
                      <a:pt x="247" y="183"/>
                    </a:lnTo>
                    <a:lnTo>
                      <a:pt x="249" y="186"/>
                    </a:lnTo>
                    <a:lnTo>
                      <a:pt x="249" y="187"/>
                    </a:lnTo>
                    <a:lnTo>
                      <a:pt x="250" y="187"/>
                    </a:lnTo>
                    <a:lnTo>
                      <a:pt x="247" y="190"/>
                    </a:lnTo>
                    <a:lnTo>
                      <a:pt x="246" y="192"/>
                    </a:lnTo>
                    <a:lnTo>
                      <a:pt x="244" y="192"/>
                    </a:lnTo>
                    <a:lnTo>
                      <a:pt x="246" y="194"/>
                    </a:lnTo>
                    <a:lnTo>
                      <a:pt x="240" y="197"/>
                    </a:lnTo>
                    <a:lnTo>
                      <a:pt x="240" y="199"/>
                    </a:lnTo>
                    <a:lnTo>
                      <a:pt x="233" y="202"/>
                    </a:lnTo>
                    <a:lnTo>
                      <a:pt x="232" y="202"/>
                    </a:lnTo>
                    <a:lnTo>
                      <a:pt x="232" y="201"/>
                    </a:lnTo>
                    <a:lnTo>
                      <a:pt x="232" y="199"/>
                    </a:lnTo>
                    <a:lnTo>
                      <a:pt x="231" y="199"/>
                    </a:lnTo>
                    <a:lnTo>
                      <a:pt x="228" y="201"/>
                    </a:lnTo>
                    <a:lnTo>
                      <a:pt x="226" y="202"/>
                    </a:lnTo>
                    <a:lnTo>
                      <a:pt x="226" y="205"/>
                    </a:lnTo>
                    <a:lnTo>
                      <a:pt x="228" y="203"/>
                    </a:lnTo>
                    <a:lnTo>
                      <a:pt x="229" y="203"/>
                    </a:lnTo>
                    <a:lnTo>
                      <a:pt x="231" y="203"/>
                    </a:lnTo>
                    <a:lnTo>
                      <a:pt x="221" y="212"/>
                    </a:lnTo>
                    <a:lnTo>
                      <a:pt x="219" y="219"/>
                    </a:lnTo>
                    <a:lnTo>
                      <a:pt x="207" y="227"/>
                    </a:lnTo>
                    <a:lnTo>
                      <a:pt x="206" y="231"/>
                    </a:lnTo>
                    <a:lnTo>
                      <a:pt x="203" y="234"/>
                    </a:lnTo>
                    <a:lnTo>
                      <a:pt x="197" y="235"/>
                    </a:lnTo>
                    <a:lnTo>
                      <a:pt x="195" y="238"/>
                    </a:lnTo>
                    <a:lnTo>
                      <a:pt x="193" y="241"/>
                    </a:lnTo>
                    <a:lnTo>
                      <a:pt x="195" y="245"/>
                    </a:lnTo>
                    <a:lnTo>
                      <a:pt x="192" y="248"/>
                    </a:lnTo>
                    <a:lnTo>
                      <a:pt x="189" y="249"/>
                    </a:lnTo>
                    <a:lnTo>
                      <a:pt x="184" y="249"/>
                    </a:lnTo>
                    <a:lnTo>
                      <a:pt x="181" y="250"/>
                    </a:lnTo>
                    <a:lnTo>
                      <a:pt x="181" y="253"/>
                    </a:lnTo>
                    <a:lnTo>
                      <a:pt x="177" y="259"/>
                    </a:lnTo>
                    <a:lnTo>
                      <a:pt x="175" y="259"/>
                    </a:lnTo>
                    <a:lnTo>
                      <a:pt x="174" y="256"/>
                    </a:lnTo>
                    <a:lnTo>
                      <a:pt x="173" y="256"/>
                    </a:lnTo>
                    <a:lnTo>
                      <a:pt x="168" y="260"/>
                    </a:lnTo>
                    <a:lnTo>
                      <a:pt x="167" y="263"/>
                    </a:lnTo>
                    <a:lnTo>
                      <a:pt x="167" y="267"/>
                    </a:lnTo>
                    <a:lnTo>
                      <a:pt x="168" y="274"/>
                    </a:lnTo>
                    <a:lnTo>
                      <a:pt x="167" y="277"/>
                    </a:lnTo>
                    <a:lnTo>
                      <a:pt x="167" y="280"/>
                    </a:lnTo>
                    <a:lnTo>
                      <a:pt x="167" y="291"/>
                    </a:lnTo>
                    <a:lnTo>
                      <a:pt x="170" y="292"/>
                    </a:lnTo>
                    <a:lnTo>
                      <a:pt x="171" y="297"/>
                    </a:lnTo>
                    <a:lnTo>
                      <a:pt x="168" y="307"/>
                    </a:lnTo>
                    <a:lnTo>
                      <a:pt x="164" y="313"/>
                    </a:lnTo>
                    <a:lnTo>
                      <a:pt x="164" y="318"/>
                    </a:lnTo>
                    <a:lnTo>
                      <a:pt x="166" y="320"/>
                    </a:lnTo>
                    <a:lnTo>
                      <a:pt x="167" y="331"/>
                    </a:lnTo>
                    <a:lnTo>
                      <a:pt x="167" y="333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0" y="335"/>
                    </a:lnTo>
                    <a:lnTo>
                      <a:pt x="157" y="338"/>
                    </a:lnTo>
                    <a:lnTo>
                      <a:pt x="159" y="339"/>
                    </a:lnTo>
                    <a:lnTo>
                      <a:pt x="155" y="343"/>
                    </a:lnTo>
                    <a:lnTo>
                      <a:pt x="155" y="344"/>
                    </a:lnTo>
                    <a:lnTo>
                      <a:pt x="155" y="346"/>
                    </a:lnTo>
                    <a:lnTo>
                      <a:pt x="159" y="349"/>
                    </a:lnTo>
                    <a:lnTo>
                      <a:pt x="159" y="349"/>
                    </a:lnTo>
                    <a:lnTo>
                      <a:pt x="159" y="350"/>
                    </a:lnTo>
                    <a:lnTo>
                      <a:pt x="159" y="349"/>
                    </a:lnTo>
                    <a:lnTo>
                      <a:pt x="157" y="349"/>
                    </a:lnTo>
                    <a:lnTo>
                      <a:pt x="150" y="350"/>
                    </a:lnTo>
                    <a:lnTo>
                      <a:pt x="150" y="350"/>
                    </a:lnTo>
                    <a:lnTo>
                      <a:pt x="145" y="351"/>
                    </a:lnTo>
                    <a:lnTo>
                      <a:pt x="143" y="354"/>
                    </a:lnTo>
                    <a:lnTo>
                      <a:pt x="143" y="356"/>
                    </a:lnTo>
                    <a:lnTo>
                      <a:pt x="143" y="357"/>
                    </a:lnTo>
                    <a:lnTo>
                      <a:pt x="143" y="357"/>
                    </a:lnTo>
                    <a:lnTo>
                      <a:pt x="142" y="361"/>
                    </a:lnTo>
                    <a:lnTo>
                      <a:pt x="138" y="364"/>
                    </a:lnTo>
                    <a:lnTo>
                      <a:pt x="132" y="364"/>
                    </a:lnTo>
                    <a:lnTo>
                      <a:pt x="130" y="361"/>
                    </a:lnTo>
                    <a:lnTo>
                      <a:pt x="126" y="357"/>
                    </a:lnTo>
                    <a:lnTo>
                      <a:pt x="120" y="346"/>
                    </a:lnTo>
                    <a:lnTo>
                      <a:pt x="120" y="340"/>
                    </a:lnTo>
                    <a:lnTo>
                      <a:pt x="119" y="336"/>
                    </a:lnTo>
                    <a:lnTo>
                      <a:pt x="116" y="331"/>
                    </a:lnTo>
                    <a:lnTo>
                      <a:pt x="116" y="328"/>
                    </a:lnTo>
                    <a:lnTo>
                      <a:pt x="114" y="328"/>
                    </a:lnTo>
                    <a:lnTo>
                      <a:pt x="113" y="324"/>
                    </a:lnTo>
                    <a:lnTo>
                      <a:pt x="112" y="320"/>
                    </a:lnTo>
                    <a:lnTo>
                      <a:pt x="109" y="315"/>
                    </a:lnTo>
                    <a:lnTo>
                      <a:pt x="106" y="311"/>
                    </a:lnTo>
                    <a:lnTo>
                      <a:pt x="105" y="311"/>
                    </a:lnTo>
                    <a:lnTo>
                      <a:pt x="102" y="307"/>
                    </a:lnTo>
                    <a:lnTo>
                      <a:pt x="99" y="304"/>
                    </a:lnTo>
                    <a:lnTo>
                      <a:pt x="99" y="303"/>
                    </a:lnTo>
                    <a:lnTo>
                      <a:pt x="98" y="297"/>
                    </a:lnTo>
                    <a:lnTo>
                      <a:pt x="97" y="295"/>
                    </a:lnTo>
                    <a:lnTo>
                      <a:pt x="94" y="289"/>
                    </a:lnTo>
                    <a:lnTo>
                      <a:pt x="94" y="285"/>
                    </a:lnTo>
                    <a:lnTo>
                      <a:pt x="92" y="282"/>
                    </a:lnTo>
                    <a:lnTo>
                      <a:pt x="91" y="280"/>
                    </a:lnTo>
                    <a:lnTo>
                      <a:pt x="91" y="275"/>
                    </a:lnTo>
                    <a:lnTo>
                      <a:pt x="90" y="275"/>
                    </a:lnTo>
                    <a:lnTo>
                      <a:pt x="87" y="271"/>
                    </a:lnTo>
                    <a:lnTo>
                      <a:pt x="87" y="270"/>
                    </a:lnTo>
                    <a:lnTo>
                      <a:pt x="85" y="270"/>
                    </a:lnTo>
                    <a:lnTo>
                      <a:pt x="83" y="264"/>
                    </a:lnTo>
                    <a:lnTo>
                      <a:pt x="83" y="262"/>
                    </a:lnTo>
                    <a:lnTo>
                      <a:pt x="80" y="262"/>
                    </a:lnTo>
                    <a:lnTo>
                      <a:pt x="80" y="257"/>
                    </a:lnTo>
                    <a:lnTo>
                      <a:pt x="77" y="256"/>
                    </a:lnTo>
                    <a:lnTo>
                      <a:pt x="76" y="250"/>
                    </a:lnTo>
                    <a:lnTo>
                      <a:pt x="76" y="242"/>
                    </a:lnTo>
                    <a:lnTo>
                      <a:pt x="70" y="233"/>
                    </a:lnTo>
                    <a:lnTo>
                      <a:pt x="70" y="228"/>
                    </a:lnTo>
                    <a:lnTo>
                      <a:pt x="67" y="224"/>
                    </a:lnTo>
                    <a:lnTo>
                      <a:pt x="70" y="224"/>
                    </a:lnTo>
                    <a:lnTo>
                      <a:pt x="66" y="219"/>
                    </a:lnTo>
                    <a:lnTo>
                      <a:pt x="66" y="216"/>
                    </a:lnTo>
                    <a:lnTo>
                      <a:pt x="67" y="216"/>
                    </a:lnTo>
                    <a:lnTo>
                      <a:pt x="66" y="215"/>
                    </a:lnTo>
                    <a:lnTo>
                      <a:pt x="66" y="212"/>
                    </a:lnTo>
                    <a:lnTo>
                      <a:pt x="62" y="205"/>
                    </a:lnTo>
                    <a:lnTo>
                      <a:pt x="62" y="201"/>
                    </a:lnTo>
                    <a:lnTo>
                      <a:pt x="65" y="199"/>
                    </a:lnTo>
                    <a:lnTo>
                      <a:pt x="62" y="198"/>
                    </a:lnTo>
                    <a:lnTo>
                      <a:pt x="62" y="195"/>
                    </a:lnTo>
                    <a:lnTo>
                      <a:pt x="63" y="192"/>
                    </a:lnTo>
                    <a:lnTo>
                      <a:pt x="63" y="188"/>
                    </a:lnTo>
                    <a:lnTo>
                      <a:pt x="62" y="184"/>
                    </a:lnTo>
                    <a:lnTo>
                      <a:pt x="61" y="184"/>
                    </a:lnTo>
                    <a:lnTo>
                      <a:pt x="59" y="177"/>
                    </a:lnTo>
                    <a:lnTo>
                      <a:pt x="62" y="176"/>
                    </a:lnTo>
                    <a:lnTo>
                      <a:pt x="63" y="174"/>
                    </a:lnTo>
                    <a:lnTo>
                      <a:pt x="65" y="174"/>
                    </a:lnTo>
                    <a:lnTo>
                      <a:pt x="63" y="174"/>
                    </a:lnTo>
                    <a:lnTo>
                      <a:pt x="59" y="174"/>
                    </a:lnTo>
                    <a:lnTo>
                      <a:pt x="58" y="174"/>
                    </a:lnTo>
                    <a:lnTo>
                      <a:pt x="58" y="172"/>
                    </a:lnTo>
                    <a:lnTo>
                      <a:pt x="58" y="169"/>
                    </a:lnTo>
                    <a:lnTo>
                      <a:pt x="58" y="166"/>
                    </a:lnTo>
                    <a:lnTo>
                      <a:pt x="58" y="166"/>
                    </a:lnTo>
                    <a:lnTo>
                      <a:pt x="61" y="166"/>
                    </a:lnTo>
                    <a:lnTo>
                      <a:pt x="62" y="165"/>
                    </a:lnTo>
                    <a:lnTo>
                      <a:pt x="63" y="163"/>
                    </a:lnTo>
                    <a:lnTo>
                      <a:pt x="61" y="165"/>
                    </a:lnTo>
                    <a:lnTo>
                      <a:pt x="59" y="163"/>
                    </a:lnTo>
                    <a:lnTo>
                      <a:pt x="56" y="163"/>
                    </a:lnTo>
                    <a:lnTo>
                      <a:pt x="55" y="162"/>
                    </a:lnTo>
                    <a:lnTo>
                      <a:pt x="55" y="163"/>
                    </a:lnTo>
                    <a:lnTo>
                      <a:pt x="55" y="166"/>
                    </a:lnTo>
                    <a:lnTo>
                      <a:pt x="52" y="172"/>
                    </a:lnTo>
                    <a:lnTo>
                      <a:pt x="55" y="173"/>
                    </a:lnTo>
                    <a:lnTo>
                      <a:pt x="54" y="179"/>
                    </a:lnTo>
                    <a:lnTo>
                      <a:pt x="52" y="180"/>
                    </a:lnTo>
                    <a:lnTo>
                      <a:pt x="52" y="181"/>
                    </a:lnTo>
                    <a:lnTo>
                      <a:pt x="48" y="184"/>
                    </a:lnTo>
                    <a:lnTo>
                      <a:pt x="41" y="188"/>
                    </a:lnTo>
                    <a:lnTo>
                      <a:pt x="37" y="190"/>
                    </a:lnTo>
                    <a:lnTo>
                      <a:pt x="33" y="188"/>
                    </a:lnTo>
                    <a:lnTo>
                      <a:pt x="23" y="180"/>
                    </a:lnTo>
                    <a:lnTo>
                      <a:pt x="19" y="174"/>
                    </a:lnTo>
                    <a:lnTo>
                      <a:pt x="19" y="174"/>
                    </a:lnTo>
                    <a:lnTo>
                      <a:pt x="18" y="174"/>
                    </a:lnTo>
                    <a:lnTo>
                      <a:pt x="15" y="173"/>
                    </a:lnTo>
                    <a:lnTo>
                      <a:pt x="9" y="168"/>
                    </a:lnTo>
                    <a:lnTo>
                      <a:pt x="9" y="165"/>
                    </a:lnTo>
                    <a:lnTo>
                      <a:pt x="9" y="163"/>
                    </a:lnTo>
                    <a:lnTo>
                      <a:pt x="11" y="163"/>
                    </a:lnTo>
                    <a:lnTo>
                      <a:pt x="12" y="165"/>
                    </a:lnTo>
                    <a:lnTo>
                      <a:pt x="14" y="163"/>
                    </a:lnTo>
                    <a:lnTo>
                      <a:pt x="14" y="168"/>
                    </a:lnTo>
                    <a:lnTo>
                      <a:pt x="15" y="168"/>
                    </a:lnTo>
                    <a:lnTo>
                      <a:pt x="16" y="166"/>
                    </a:lnTo>
                    <a:lnTo>
                      <a:pt x="18" y="166"/>
                    </a:lnTo>
                    <a:lnTo>
                      <a:pt x="19" y="166"/>
                    </a:lnTo>
                    <a:lnTo>
                      <a:pt x="19" y="166"/>
                    </a:lnTo>
                    <a:lnTo>
                      <a:pt x="25" y="162"/>
                    </a:lnTo>
                    <a:lnTo>
                      <a:pt x="26" y="162"/>
                    </a:lnTo>
                    <a:lnTo>
                      <a:pt x="29" y="158"/>
                    </a:lnTo>
                    <a:lnTo>
                      <a:pt x="30" y="158"/>
                    </a:lnTo>
                    <a:lnTo>
                      <a:pt x="32" y="155"/>
                    </a:lnTo>
                    <a:lnTo>
                      <a:pt x="29" y="155"/>
                    </a:lnTo>
                    <a:lnTo>
                      <a:pt x="27" y="155"/>
                    </a:lnTo>
                    <a:lnTo>
                      <a:pt x="27" y="155"/>
                    </a:lnTo>
                    <a:lnTo>
                      <a:pt x="27" y="156"/>
                    </a:lnTo>
                    <a:lnTo>
                      <a:pt x="22" y="159"/>
                    </a:lnTo>
                    <a:lnTo>
                      <a:pt x="19" y="159"/>
                    </a:lnTo>
                    <a:lnTo>
                      <a:pt x="16" y="159"/>
                    </a:lnTo>
                    <a:lnTo>
                      <a:pt x="8" y="156"/>
                    </a:lnTo>
                    <a:lnTo>
                      <a:pt x="4" y="152"/>
                    </a:lnTo>
                    <a:lnTo>
                      <a:pt x="3" y="151"/>
                    </a:lnTo>
                    <a:lnTo>
                      <a:pt x="3" y="148"/>
                    </a:lnTo>
                    <a:lnTo>
                      <a:pt x="5" y="145"/>
                    </a:lnTo>
                    <a:lnTo>
                      <a:pt x="8" y="144"/>
                    </a:lnTo>
                    <a:lnTo>
                      <a:pt x="4" y="144"/>
                    </a:lnTo>
                    <a:lnTo>
                      <a:pt x="0" y="147"/>
                    </a:lnTo>
                    <a:lnTo>
                      <a:pt x="1" y="144"/>
                    </a:lnTo>
                    <a:lnTo>
                      <a:pt x="4" y="141"/>
                    </a:lnTo>
                    <a:lnTo>
                      <a:pt x="5" y="141"/>
                    </a:lnTo>
                    <a:lnTo>
                      <a:pt x="7" y="137"/>
                    </a:lnTo>
                    <a:lnTo>
                      <a:pt x="8" y="139"/>
                    </a:lnTo>
                    <a:lnTo>
                      <a:pt x="11" y="137"/>
                    </a:lnTo>
                    <a:lnTo>
                      <a:pt x="19" y="137"/>
                    </a:lnTo>
                    <a:lnTo>
                      <a:pt x="25" y="136"/>
                    </a:lnTo>
                    <a:lnTo>
                      <a:pt x="26" y="134"/>
                    </a:lnTo>
                    <a:lnTo>
                      <a:pt x="29" y="133"/>
                    </a:lnTo>
                    <a:lnTo>
                      <a:pt x="27" y="136"/>
                    </a:lnTo>
                    <a:lnTo>
                      <a:pt x="29" y="137"/>
                    </a:lnTo>
                    <a:lnTo>
                      <a:pt x="32" y="136"/>
                    </a:lnTo>
                    <a:lnTo>
                      <a:pt x="34" y="134"/>
                    </a:lnTo>
                    <a:lnTo>
                      <a:pt x="33" y="133"/>
                    </a:lnTo>
                    <a:lnTo>
                      <a:pt x="34" y="132"/>
                    </a:lnTo>
                    <a:lnTo>
                      <a:pt x="30" y="123"/>
                    </a:lnTo>
                    <a:lnTo>
                      <a:pt x="29" y="119"/>
                    </a:lnTo>
                    <a:lnTo>
                      <a:pt x="29" y="118"/>
                    </a:lnTo>
                    <a:lnTo>
                      <a:pt x="27" y="116"/>
                    </a:lnTo>
                    <a:lnTo>
                      <a:pt x="25" y="116"/>
                    </a:lnTo>
                    <a:lnTo>
                      <a:pt x="21" y="114"/>
                    </a:lnTo>
                    <a:lnTo>
                      <a:pt x="19" y="108"/>
                    </a:lnTo>
                    <a:lnTo>
                      <a:pt x="21" y="105"/>
                    </a:lnTo>
                    <a:lnTo>
                      <a:pt x="18" y="101"/>
                    </a:lnTo>
                    <a:lnTo>
                      <a:pt x="15" y="101"/>
                    </a:lnTo>
                    <a:lnTo>
                      <a:pt x="14" y="103"/>
                    </a:lnTo>
                    <a:lnTo>
                      <a:pt x="11" y="101"/>
                    </a:lnTo>
                    <a:lnTo>
                      <a:pt x="8" y="101"/>
                    </a:lnTo>
                    <a:lnTo>
                      <a:pt x="8" y="97"/>
                    </a:lnTo>
                    <a:lnTo>
                      <a:pt x="11" y="93"/>
                    </a:lnTo>
                    <a:lnTo>
                      <a:pt x="12" y="92"/>
                    </a:lnTo>
                    <a:lnTo>
                      <a:pt x="16" y="86"/>
                    </a:lnTo>
                    <a:lnTo>
                      <a:pt x="16" y="85"/>
                    </a:lnTo>
                    <a:lnTo>
                      <a:pt x="19" y="83"/>
                    </a:lnTo>
                    <a:lnTo>
                      <a:pt x="21" y="82"/>
                    </a:lnTo>
                    <a:lnTo>
                      <a:pt x="25" y="83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32" y="83"/>
                    </a:lnTo>
                    <a:lnTo>
                      <a:pt x="38" y="83"/>
                    </a:lnTo>
                    <a:lnTo>
                      <a:pt x="43" y="79"/>
                    </a:lnTo>
                    <a:lnTo>
                      <a:pt x="45" y="71"/>
                    </a:lnTo>
                    <a:lnTo>
                      <a:pt x="51" y="67"/>
                    </a:lnTo>
                    <a:lnTo>
                      <a:pt x="52" y="64"/>
                    </a:lnTo>
                    <a:lnTo>
                      <a:pt x="54" y="60"/>
                    </a:lnTo>
                    <a:lnTo>
                      <a:pt x="56" y="56"/>
                    </a:lnTo>
                    <a:lnTo>
                      <a:pt x="61" y="53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1" y="46"/>
                    </a:lnTo>
                    <a:lnTo>
                      <a:pt x="63" y="42"/>
                    </a:lnTo>
                    <a:lnTo>
                      <a:pt x="66" y="40"/>
                    </a:lnTo>
                    <a:lnTo>
                      <a:pt x="66" y="36"/>
                    </a:lnTo>
                    <a:lnTo>
                      <a:pt x="67" y="31"/>
                    </a:lnTo>
                    <a:lnTo>
                      <a:pt x="66" y="25"/>
                    </a:lnTo>
                    <a:lnTo>
                      <a:pt x="65" y="24"/>
                    </a:lnTo>
                    <a:lnTo>
                      <a:pt x="69" y="20"/>
                    </a:lnTo>
                    <a:lnTo>
                      <a:pt x="72" y="20"/>
                    </a:lnTo>
                    <a:lnTo>
                      <a:pt x="74" y="18"/>
                    </a:lnTo>
                    <a:lnTo>
                      <a:pt x="76" y="18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83" y="7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3" name="Freeform 585"/>
              <p:cNvSpPr>
                <a:spLocks/>
              </p:cNvSpPr>
              <p:nvPr/>
            </p:nvSpPr>
            <p:spPr bwMode="auto">
              <a:xfrm>
                <a:off x="6108273" y="3579678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4" name="Freeform 586"/>
              <p:cNvSpPr>
                <a:spLocks/>
              </p:cNvSpPr>
              <p:nvPr/>
            </p:nvSpPr>
            <p:spPr bwMode="auto">
              <a:xfrm>
                <a:off x="6102345" y="3578195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1 h 4"/>
                  <a:gd name="T4" fmla="*/ 1 w 1"/>
                  <a:gd name="T5" fmla="*/ 4 h 4"/>
                  <a:gd name="T6" fmla="*/ 0 w 1"/>
                  <a:gd name="T7" fmla="*/ 2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5" name="Freeform 587"/>
              <p:cNvSpPr>
                <a:spLocks/>
              </p:cNvSpPr>
              <p:nvPr/>
            </p:nvSpPr>
            <p:spPr bwMode="auto">
              <a:xfrm>
                <a:off x="6103827" y="3578195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6" name="Freeform 588"/>
              <p:cNvSpPr>
                <a:spLocks/>
              </p:cNvSpPr>
              <p:nvPr/>
            </p:nvSpPr>
            <p:spPr bwMode="auto">
              <a:xfrm>
                <a:off x="6096416" y="3573749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4 h 5"/>
                  <a:gd name="T10" fmla="*/ 1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7" name="Freeform 589"/>
              <p:cNvSpPr>
                <a:spLocks/>
              </p:cNvSpPr>
              <p:nvPr/>
            </p:nvSpPr>
            <p:spPr bwMode="auto">
              <a:xfrm>
                <a:off x="6087523" y="3467032"/>
                <a:ext cx="100789" cy="131915"/>
              </a:xfrm>
              <a:custGeom>
                <a:avLst/>
                <a:gdLst>
                  <a:gd name="T0" fmla="*/ 9 w 68"/>
                  <a:gd name="T1" fmla="*/ 4 h 89"/>
                  <a:gd name="T2" fmla="*/ 13 w 68"/>
                  <a:gd name="T3" fmla="*/ 8 h 89"/>
                  <a:gd name="T4" fmla="*/ 13 w 68"/>
                  <a:gd name="T5" fmla="*/ 6 h 89"/>
                  <a:gd name="T6" fmla="*/ 17 w 68"/>
                  <a:gd name="T7" fmla="*/ 8 h 89"/>
                  <a:gd name="T8" fmla="*/ 21 w 68"/>
                  <a:gd name="T9" fmla="*/ 8 h 89"/>
                  <a:gd name="T10" fmla="*/ 24 w 68"/>
                  <a:gd name="T11" fmla="*/ 15 h 89"/>
                  <a:gd name="T12" fmla="*/ 28 w 68"/>
                  <a:gd name="T13" fmla="*/ 21 h 89"/>
                  <a:gd name="T14" fmla="*/ 36 w 68"/>
                  <a:gd name="T15" fmla="*/ 22 h 89"/>
                  <a:gd name="T16" fmla="*/ 50 w 68"/>
                  <a:gd name="T17" fmla="*/ 22 h 89"/>
                  <a:gd name="T18" fmla="*/ 54 w 68"/>
                  <a:gd name="T19" fmla="*/ 22 h 89"/>
                  <a:gd name="T20" fmla="*/ 57 w 68"/>
                  <a:gd name="T21" fmla="*/ 28 h 89"/>
                  <a:gd name="T22" fmla="*/ 53 w 68"/>
                  <a:gd name="T23" fmla="*/ 36 h 89"/>
                  <a:gd name="T24" fmla="*/ 50 w 68"/>
                  <a:gd name="T25" fmla="*/ 40 h 89"/>
                  <a:gd name="T26" fmla="*/ 47 w 68"/>
                  <a:gd name="T27" fmla="*/ 42 h 89"/>
                  <a:gd name="T28" fmla="*/ 47 w 68"/>
                  <a:gd name="T29" fmla="*/ 48 h 89"/>
                  <a:gd name="T30" fmla="*/ 52 w 68"/>
                  <a:gd name="T31" fmla="*/ 53 h 89"/>
                  <a:gd name="T32" fmla="*/ 54 w 68"/>
                  <a:gd name="T33" fmla="*/ 53 h 89"/>
                  <a:gd name="T34" fmla="*/ 56 w 68"/>
                  <a:gd name="T35" fmla="*/ 48 h 89"/>
                  <a:gd name="T36" fmla="*/ 57 w 68"/>
                  <a:gd name="T37" fmla="*/ 46 h 89"/>
                  <a:gd name="T38" fmla="*/ 61 w 68"/>
                  <a:gd name="T39" fmla="*/ 48 h 89"/>
                  <a:gd name="T40" fmla="*/ 63 w 68"/>
                  <a:gd name="T41" fmla="*/ 57 h 89"/>
                  <a:gd name="T42" fmla="*/ 65 w 68"/>
                  <a:gd name="T43" fmla="*/ 66 h 89"/>
                  <a:gd name="T44" fmla="*/ 68 w 68"/>
                  <a:gd name="T45" fmla="*/ 72 h 89"/>
                  <a:gd name="T46" fmla="*/ 68 w 68"/>
                  <a:gd name="T47" fmla="*/ 76 h 89"/>
                  <a:gd name="T48" fmla="*/ 64 w 68"/>
                  <a:gd name="T49" fmla="*/ 82 h 89"/>
                  <a:gd name="T50" fmla="*/ 63 w 68"/>
                  <a:gd name="T51" fmla="*/ 86 h 89"/>
                  <a:gd name="T52" fmla="*/ 61 w 68"/>
                  <a:gd name="T53" fmla="*/ 84 h 89"/>
                  <a:gd name="T54" fmla="*/ 58 w 68"/>
                  <a:gd name="T55" fmla="*/ 77 h 89"/>
                  <a:gd name="T56" fmla="*/ 57 w 68"/>
                  <a:gd name="T57" fmla="*/ 79 h 89"/>
                  <a:gd name="T58" fmla="*/ 56 w 68"/>
                  <a:gd name="T59" fmla="*/ 73 h 89"/>
                  <a:gd name="T60" fmla="*/ 56 w 68"/>
                  <a:gd name="T61" fmla="*/ 66 h 89"/>
                  <a:gd name="T62" fmla="*/ 50 w 68"/>
                  <a:gd name="T63" fmla="*/ 58 h 89"/>
                  <a:gd name="T64" fmla="*/ 42 w 68"/>
                  <a:gd name="T65" fmla="*/ 58 h 89"/>
                  <a:gd name="T66" fmla="*/ 38 w 68"/>
                  <a:gd name="T67" fmla="*/ 55 h 89"/>
                  <a:gd name="T68" fmla="*/ 39 w 68"/>
                  <a:gd name="T69" fmla="*/ 58 h 89"/>
                  <a:gd name="T70" fmla="*/ 38 w 68"/>
                  <a:gd name="T71" fmla="*/ 61 h 89"/>
                  <a:gd name="T72" fmla="*/ 36 w 68"/>
                  <a:gd name="T73" fmla="*/ 69 h 89"/>
                  <a:gd name="T74" fmla="*/ 34 w 68"/>
                  <a:gd name="T75" fmla="*/ 69 h 89"/>
                  <a:gd name="T76" fmla="*/ 34 w 68"/>
                  <a:gd name="T77" fmla="*/ 68 h 89"/>
                  <a:gd name="T78" fmla="*/ 31 w 68"/>
                  <a:gd name="T79" fmla="*/ 64 h 89"/>
                  <a:gd name="T80" fmla="*/ 31 w 68"/>
                  <a:gd name="T81" fmla="*/ 64 h 89"/>
                  <a:gd name="T82" fmla="*/ 28 w 68"/>
                  <a:gd name="T83" fmla="*/ 68 h 89"/>
                  <a:gd name="T84" fmla="*/ 28 w 68"/>
                  <a:gd name="T85" fmla="*/ 73 h 89"/>
                  <a:gd name="T86" fmla="*/ 25 w 68"/>
                  <a:gd name="T87" fmla="*/ 73 h 89"/>
                  <a:gd name="T88" fmla="*/ 23 w 68"/>
                  <a:gd name="T89" fmla="*/ 73 h 89"/>
                  <a:gd name="T90" fmla="*/ 20 w 68"/>
                  <a:gd name="T91" fmla="*/ 68 h 89"/>
                  <a:gd name="T92" fmla="*/ 16 w 68"/>
                  <a:gd name="T93" fmla="*/ 55 h 89"/>
                  <a:gd name="T94" fmla="*/ 14 w 68"/>
                  <a:gd name="T95" fmla="*/ 46 h 89"/>
                  <a:gd name="T96" fmla="*/ 7 w 68"/>
                  <a:gd name="T97" fmla="*/ 36 h 89"/>
                  <a:gd name="T98" fmla="*/ 7 w 68"/>
                  <a:gd name="T99" fmla="*/ 28 h 89"/>
                  <a:gd name="T100" fmla="*/ 11 w 68"/>
                  <a:gd name="T101" fmla="*/ 24 h 89"/>
                  <a:gd name="T102" fmla="*/ 13 w 68"/>
                  <a:gd name="T103" fmla="*/ 17 h 89"/>
                  <a:gd name="T104" fmla="*/ 0 w 68"/>
                  <a:gd name="T105" fmla="*/ 15 h 89"/>
                  <a:gd name="T106" fmla="*/ 5 w 68"/>
                  <a:gd name="T107" fmla="*/ 6 h 89"/>
                  <a:gd name="T108" fmla="*/ 5 w 68"/>
                  <a:gd name="T109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89">
                    <a:moveTo>
                      <a:pt x="6" y="0"/>
                    </a:moveTo>
                    <a:lnTo>
                      <a:pt x="7" y="1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4" y="11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18"/>
                    </a:lnTo>
                    <a:lnTo>
                      <a:pt x="25" y="21"/>
                    </a:lnTo>
                    <a:lnTo>
                      <a:pt x="28" y="21"/>
                    </a:lnTo>
                    <a:lnTo>
                      <a:pt x="31" y="21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42" y="22"/>
                    </a:lnTo>
                    <a:lnTo>
                      <a:pt x="46" y="22"/>
                    </a:lnTo>
                    <a:lnTo>
                      <a:pt x="50" y="22"/>
                    </a:lnTo>
                    <a:lnTo>
                      <a:pt x="53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7" y="25"/>
                    </a:lnTo>
                    <a:lnTo>
                      <a:pt x="58" y="25"/>
                    </a:lnTo>
                    <a:lnTo>
                      <a:pt x="57" y="28"/>
                    </a:lnTo>
                    <a:lnTo>
                      <a:pt x="57" y="32"/>
                    </a:lnTo>
                    <a:lnTo>
                      <a:pt x="54" y="36"/>
                    </a:lnTo>
                    <a:lnTo>
                      <a:pt x="53" y="36"/>
                    </a:lnTo>
                    <a:lnTo>
                      <a:pt x="53" y="39"/>
                    </a:lnTo>
                    <a:lnTo>
                      <a:pt x="53" y="40"/>
                    </a:lnTo>
                    <a:lnTo>
                      <a:pt x="50" y="40"/>
                    </a:lnTo>
                    <a:lnTo>
                      <a:pt x="50" y="39"/>
                    </a:lnTo>
                    <a:lnTo>
                      <a:pt x="47" y="40"/>
                    </a:lnTo>
                    <a:lnTo>
                      <a:pt x="47" y="42"/>
                    </a:lnTo>
                    <a:lnTo>
                      <a:pt x="46" y="43"/>
                    </a:lnTo>
                    <a:lnTo>
                      <a:pt x="46" y="44"/>
                    </a:lnTo>
                    <a:lnTo>
                      <a:pt x="47" y="48"/>
                    </a:lnTo>
                    <a:lnTo>
                      <a:pt x="49" y="50"/>
                    </a:lnTo>
                    <a:lnTo>
                      <a:pt x="49" y="51"/>
                    </a:lnTo>
                    <a:lnTo>
                      <a:pt x="52" y="53"/>
                    </a:lnTo>
                    <a:lnTo>
                      <a:pt x="53" y="55"/>
                    </a:lnTo>
                    <a:lnTo>
                      <a:pt x="54" y="55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56" y="47"/>
                    </a:lnTo>
                    <a:lnTo>
                      <a:pt x="57" y="46"/>
                    </a:lnTo>
                    <a:lnTo>
                      <a:pt x="58" y="47"/>
                    </a:lnTo>
                    <a:lnTo>
                      <a:pt x="60" y="47"/>
                    </a:lnTo>
                    <a:lnTo>
                      <a:pt x="61" y="48"/>
                    </a:lnTo>
                    <a:lnTo>
                      <a:pt x="63" y="50"/>
                    </a:lnTo>
                    <a:lnTo>
                      <a:pt x="63" y="54"/>
                    </a:lnTo>
                    <a:lnTo>
                      <a:pt x="63" y="57"/>
                    </a:lnTo>
                    <a:lnTo>
                      <a:pt x="64" y="58"/>
                    </a:lnTo>
                    <a:lnTo>
                      <a:pt x="65" y="64"/>
                    </a:lnTo>
                    <a:lnTo>
                      <a:pt x="65" y="66"/>
                    </a:lnTo>
                    <a:lnTo>
                      <a:pt x="67" y="69"/>
                    </a:lnTo>
                    <a:lnTo>
                      <a:pt x="67" y="71"/>
                    </a:lnTo>
                    <a:lnTo>
                      <a:pt x="68" y="72"/>
                    </a:lnTo>
                    <a:lnTo>
                      <a:pt x="68" y="72"/>
                    </a:lnTo>
                    <a:lnTo>
                      <a:pt x="68" y="73"/>
                    </a:lnTo>
                    <a:lnTo>
                      <a:pt x="68" y="76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4" y="82"/>
                    </a:lnTo>
                    <a:lnTo>
                      <a:pt x="63" y="84"/>
                    </a:lnTo>
                    <a:lnTo>
                      <a:pt x="64" y="86"/>
                    </a:lnTo>
                    <a:lnTo>
                      <a:pt x="63" y="86"/>
                    </a:lnTo>
                    <a:lnTo>
                      <a:pt x="64" y="89"/>
                    </a:lnTo>
                    <a:lnTo>
                      <a:pt x="64" y="89"/>
                    </a:lnTo>
                    <a:lnTo>
                      <a:pt x="61" y="84"/>
                    </a:lnTo>
                    <a:lnTo>
                      <a:pt x="58" y="80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6"/>
                    </a:lnTo>
                    <a:lnTo>
                      <a:pt x="58" y="77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7" y="73"/>
                    </a:lnTo>
                    <a:lnTo>
                      <a:pt x="56" y="73"/>
                    </a:lnTo>
                    <a:lnTo>
                      <a:pt x="57" y="71"/>
                    </a:lnTo>
                    <a:lnTo>
                      <a:pt x="57" y="68"/>
                    </a:lnTo>
                    <a:lnTo>
                      <a:pt x="56" y="66"/>
                    </a:lnTo>
                    <a:lnTo>
                      <a:pt x="52" y="58"/>
                    </a:lnTo>
                    <a:lnTo>
                      <a:pt x="50" y="58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6" y="59"/>
                    </a:lnTo>
                    <a:lnTo>
                      <a:pt x="42" y="58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38" y="55"/>
                    </a:lnTo>
                    <a:lnTo>
                      <a:pt x="36" y="51"/>
                    </a:lnTo>
                    <a:lnTo>
                      <a:pt x="36" y="55"/>
                    </a:lnTo>
                    <a:lnTo>
                      <a:pt x="39" y="58"/>
                    </a:lnTo>
                    <a:lnTo>
                      <a:pt x="38" y="59"/>
                    </a:lnTo>
                    <a:lnTo>
                      <a:pt x="35" y="61"/>
                    </a:lnTo>
                    <a:lnTo>
                      <a:pt x="38" y="61"/>
                    </a:lnTo>
                    <a:lnTo>
                      <a:pt x="39" y="64"/>
                    </a:lnTo>
                    <a:lnTo>
                      <a:pt x="39" y="68"/>
                    </a:lnTo>
                    <a:lnTo>
                      <a:pt x="36" y="69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34" y="69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4" y="68"/>
                    </a:lnTo>
                    <a:lnTo>
                      <a:pt x="31" y="71"/>
                    </a:lnTo>
                    <a:lnTo>
                      <a:pt x="29" y="68"/>
                    </a:lnTo>
                    <a:lnTo>
                      <a:pt x="31" y="64"/>
                    </a:lnTo>
                    <a:lnTo>
                      <a:pt x="31" y="64"/>
                    </a:lnTo>
                    <a:lnTo>
                      <a:pt x="29" y="62"/>
                    </a:lnTo>
                    <a:lnTo>
                      <a:pt x="31" y="64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28" y="68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28" y="73"/>
                    </a:lnTo>
                    <a:lnTo>
                      <a:pt x="28" y="73"/>
                    </a:lnTo>
                    <a:lnTo>
                      <a:pt x="27" y="72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3" y="73"/>
                    </a:lnTo>
                    <a:lnTo>
                      <a:pt x="21" y="71"/>
                    </a:lnTo>
                    <a:lnTo>
                      <a:pt x="21" y="72"/>
                    </a:lnTo>
                    <a:lnTo>
                      <a:pt x="20" y="68"/>
                    </a:lnTo>
                    <a:lnTo>
                      <a:pt x="20" y="65"/>
                    </a:lnTo>
                    <a:lnTo>
                      <a:pt x="20" y="61"/>
                    </a:lnTo>
                    <a:lnTo>
                      <a:pt x="16" y="55"/>
                    </a:lnTo>
                    <a:lnTo>
                      <a:pt x="14" y="53"/>
                    </a:lnTo>
                    <a:lnTo>
                      <a:pt x="16" y="50"/>
                    </a:lnTo>
                    <a:lnTo>
                      <a:pt x="14" y="46"/>
                    </a:lnTo>
                    <a:lnTo>
                      <a:pt x="14" y="42"/>
                    </a:lnTo>
                    <a:lnTo>
                      <a:pt x="10" y="37"/>
                    </a:lnTo>
                    <a:lnTo>
                      <a:pt x="7" y="36"/>
                    </a:lnTo>
                    <a:lnTo>
                      <a:pt x="5" y="33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7" y="24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8" name="Freeform 590"/>
              <p:cNvSpPr>
                <a:spLocks/>
              </p:cNvSpPr>
              <p:nvPr/>
            </p:nvSpPr>
            <p:spPr bwMode="auto">
              <a:xfrm>
                <a:off x="6160150" y="3557445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1 h 4"/>
                  <a:gd name="T4" fmla="*/ 1 w 1"/>
                  <a:gd name="T5" fmla="*/ 3 h 4"/>
                  <a:gd name="T6" fmla="*/ 0 w 1"/>
                  <a:gd name="T7" fmla="*/ 4 h 4"/>
                  <a:gd name="T8" fmla="*/ 0 w 1"/>
                  <a:gd name="T9" fmla="*/ 1 h 4"/>
                  <a:gd name="T10" fmla="*/ 1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9" name="Freeform 591"/>
              <p:cNvSpPr>
                <a:spLocks/>
              </p:cNvSpPr>
              <p:nvPr/>
            </p:nvSpPr>
            <p:spPr bwMode="auto">
              <a:xfrm>
                <a:off x="6151257" y="3557445"/>
                <a:ext cx="5929" cy="10376"/>
              </a:xfrm>
              <a:custGeom>
                <a:avLst/>
                <a:gdLst>
                  <a:gd name="T0" fmla="*/ 0 w 4"/>
                  <a:gd name="T1" fmla="*/ 0 h 7"/>
                  <a:gd name="T2" fmla="*/ 4 w 4"/>
                  <a:gd name="T3" fmla="*/ 1 h 7"/>
                  <a:gd name="T4" fmla="*/ 4 w 4"/>
                  <a:gd name="T5" fmla="*/ 4 h 7"/>
                  <a:gd name="T6" fmla="*/ 3 w 4"/>
                  <a:gd name="T7" fmla="*/ 7 h 7"/>
                  <a:gd name="T8" fmla="*/ 2 w 4"/>
                  <a:gd name="T9" fmla="*/ 5 h 7"/>
                  <a:gd name="T10" fmla="*/ 2 w 4"/>
                  <a:gd name="T11" fmla="*/ 4 h 7"/>
                  <a:gd name="T12" fmla="*/ 0 w 4"/>
                  <a:gd name="T13" fmla="*/ 1 h 7"/>
                  <a:gd name="T14" fmla="*/ 0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0" name="Freeform 592"/>
              <p:cNvSpPr>
                <a:spLocks/>
              </p:cNvSpPr>
              <p:nvPr/>
            </p:nvSpPr>
            <p:spPr bwMode="auto">
              <a:xfrm>
                <a:off x="6145328" y="355448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3 h 7"/>
                  <a:gd name="T4" fmla="*/ 4 w 4"/>
                  <a:gd name="T5" fmla="*/ 7 h 7"/>
                  <a:gd name="T6" fmla="*/ 1 w 4"/>
                  <a:gd name="T7" fmla="*/ 7 h 7"/>
                  <a:gd name="T8" fmla="*/ 0 w 4"/>
                  <a:gd name="T9" fmla="*/ 3 h 7"/>
                  <a:gd name="T10" fmla="*/ 0 w 4"/>
                  <a:gd name="T11" fmla="*/ 2 h 7"/>
                  <a:gd name="T12" fmla="*/ 3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1" name="Freeform 593"/>
              <p:cNvSpPr>
                <a:spLocks/>
              </p:cNvSpPr>
              <p:nvPr/>
            </p:nvSpPr>
            <p:spPr bwMode="auto">
              <a:xfrm>
                <a:off x="6097898" y="3432941"/>
                <a:ext cx="62252" cy="35573"/>
              </a:xfrm>
              <a:custGeom>
                <a:avLst/>
                <a:gdLst>
                  <a:gd name="T0" fmla="*/ 18 w 42"/>
                  <a:gd name="T1" fmla="*/ 0 h 24"/>
                  <a:gd name="T2" fmla="*/ 20 w 42"/>
                  <a:gd name="T3" fmla="*/ 2 h 24"/>
                  <a:gd name="T4" fmla="*/ 25 w 42"/>
                  <a:gd name="T5" fmla="*/ 4 h 24"/>
                  <a:gd name="T6" fmla="*/ 28 w 42"/>
                  <a:gd name="T7" fmla="*/ 4 h 24"/>
                  <a:gd name="T8" fmla="*/ 32 w 42"/>
                  <a:gd name="T9" fmla="*/ 2 h 24"/>
                  <a:gd name="T10" fmla="*/ 35 w 42"/>
                  <a:gd name="T11" fmla="*/ 2 h 24"/>
                  <a:gd name="T12" fmla="*/ 38 w 42"/>
                  <a:gd name="T13" fmla="*/ 6 h 24"/>
                  <a:gd name="T14" fmla="*/ 38 w 42"/>
                  <a:gd name="T15" fmla="*/ 6 h 24"/>
                  <a:gd name="T16" fmla="*/ 36 w 42"/>
                  <a:gd name="T17" fmla="*/ 9 h 24"/>
                  <a:gd name="T18" fmla="*/ 38 w 42"/>
                  <a:gd name="T19" fmla="*/ 12 h 24"/>
                  <a:gd name="T20" fmla="*/ 42 w 42"/>
                  <a:gd name="T21" fmla="*/ 13 h 24"/>
                  <a:gd name="T22" fmla="*/ 42 w 42"/>
                  <a:gd name="T23" fmla="*/ 18 h 24"/>
                  <a:gd name="T24" fmla="*/ 42 w 42"/>
                  <a:gd name="T25" fmla="*/ 19 h 24"/>
                  <a:gd name="T26" fmla="*/ 36 w 42"/>
                  <a:gd name="T27" fmla="*/ 22 h 24"/>
                  <a:gd name="T28" fmla="*/ 32 w 42"/>
                  <a:gd name="T29" fmla="*/ 20 h 24"/>
                  <a:gd name="T30" fmla="*/ 28 w 42"/>
                  <a:gd name="T31" fmla="*/ 22 h 24"/>
                  <a:gd name="T32" fmla="*/ 25 w 42"/>
                  <a:gd name="T33" fmla="*/ 20 h 24"/>
                  <a:gd name="T34" fmla="*/ 22 w 42"/>
                  <a:gd name="T35" fmla="*/ 22 h 24"/>
                  <a:gd name="T36" fmla="*/ 20 w 42"/>
                  <a:gd name="T37" fmla="*/ 24 h 24"/>
                  <a:gd name="T38" fmla="*/ 16 w 42"/>
                  <a:gd name="T39" fmla="*/ 24 h 24"/>
                  <a:gd name="T40" fmla="*/ 9 w 42"/>
                  <a:gd name="T41" fmla="*/ 20 h 24"/>
                  <a:gd name="T42" fmla="*/ 7 w 42"/>
                  <a:gd name="T43" fmla="*/ 22 h 24"/>
                  <a:gd name="T44" fmla="*/ 3 w 42"/>
                  <a:gd name="T45" fmla="*/ 22 h 24"/>
                  <a:gd name="T46" fmla="*/ 0 w 42"/>
                  <a:gd name="T47" fmla="*/ 18 h 24"/>
                  <a:gd name="T48" fmla="*/ 2 w 42"/>
                  <a:gd name="T49" fmla="*/ 15 h 24"/>
                  <a:gd name="T50" fmla="*/ 2 w 42"/>
                  <a:gd name="T51" fmla="*/ 12 h 24"/>
                  <a:gd name="T52" fmla="*/ 4 w 42"/>
                  <a:gd name="T53" fmla="*/ 11 h 24"/>
                  <a:gd name="T54" fmla="*/ 7 w 42"/>
                  <a:gd name="T55" fmla="*/ 5 h 24"/>
                  <a:gd name="T56" fmla="*/ 14 w 42"/>
                  <a:gd name="T57" fmla="*/ 1 h 24"/>
                  <a:gd name="T58" fmla="*/ 18 w 42"/>
                  <a:gd name="T5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" h="24">
                    <a:moveTo>
                      <a:pt x="18" y="0"/>
                    </a:moveTo>
                    <a:lnTo>
                      <a:pt x="20" y="2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6" y="9"/>
                    </a:lnTo>
                    <a:lnTo>
                      <a:pt x="38" y="12"/>
                    </a:lnTo>
                    <a:lnTo>
                      <a:pt x="42" y="13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36" y="22"/>
                    </a:lnTo>
                    <a:lnTo>
                      <a:pt x="32" y="20"/>
                    </a:lnTo>
                    <a:lnTo>
                      <a:pt x="28" y="22"/>
                    </a:lnTo>
                    <a:lnTo>
                      <a:pt x="25" y="20"/>
                    </a:lnTo>
                    <a:lnTo>
                      <a:pt x="22" y="22"/>
                    </a:lnTo>
                    <a:lnTo>
                      <a:pt x="20" y="24"/>
                    </a:lnTo>
                    <a:lnTo>
                      <a:pt x="16" y="24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7" y="5"/>
                    </a:lnTo>
                    <a:lnTo>
                      <a:pt x="14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2" name="Freeform 594"/>
              <p:cNvSpPr>
                <a:spLocks/>
              </p:cNvSpPr>
              <p:nvPr/>
            </p:nvSpPr>
            <p:spPr bwMode="auto">
              <a:xfrm>
                <a:off x="5925964" y="3389958"/>
                <a:ext cx="161559" cy="85967"/>
              </a:xfrm>
              <a:custGeom>
                <a:avLst/>
                <a:gdLst>
                  <a:gd name="T0" fmla="*/ 9 w 109"/>
                  <a:gd name="T1" fmla="*/ 1 h 58"/>
                  <a:gd name="T2" fmla="*/ 13 w 109"/>
                  <a:gd name="T3" fmla="*/ 2 h 58"/>
                  <a:gd name="T4" fmla="*/ 15 w 109"/>
                  <a:gd name="T5" fmla="*/ 1 h 58"/>
                  <a:gd name="T6" fmla="*/ 24 w 109"/>
                  <a:gd name="T7" fmla="*/ 2 h 58"/>
                  <a:gd name="T8" fmla="*/ 28 w 109"/>
                  <a:gd name="T9" fmla="*/ 4 h 58"/>
                  <a:gd name="T10" fmla="*/ 35 w 109"/>
                  <a:gd name="T11" fmla="*/ 9 h 58"/>
                  <a:gd name="T12" fmla="*/ 40 w 109"/>
                  <a:gd name="T13" fmla="*/ 11 h 58"/>
                  <a:gd name="T14" fmla="*/ 43 w 109"/>
                  <a:gd name="T15" fmla="*/ 16 h 58"/>
                  <a:gd name="T16" fmla="*/ 46 w 109"/>
                  <a:gd name="T17" fmla="*/ 17 h 58"/>
                  <a:gd name="T18" fmla="*/ 47 w 109"/>
                  <a:gd name="T19" fmla="*/ 12 h 58"/>
                  <a:gd name="T20" fmla="*/ 51 w 109"/>
                  <a:gd name="T21" fmla="*/ 13 h 58"/>
                  <a:gd name="T22" fmla="*/ 54 w 109"/>
                  <a:gd name="T23" fmla="*/ 19 h 58"/>
                  <a:gd name="T24" fmla="*/ 62 w 109"/>
                  <a:gd name="T25" fmla="*/ 20 h 58"/>
                  <a:gd name="T26" fmla="*/ 65 w 109"/>
                  <a:gd name="T27" fmla="*/ 27 h 58"/>
                  <a:gd name="T28" fmla="*/ 68 w 109"/>
                  <a:gd name="T29" fmla="*/ 29 h 58"/>
                  <a:gd name="T30" fmla="*/ 73 w 109"/>
                  <a:gd name="T31" fmla="*/ 30 h 58"/>
                  <a:gd name="T32" fmla="*/ 79 w 109"/>
                  <a:gd name="T33" fmla="*/ 26 h 58"/>
                  <a:gd name="T34" fmla="*/ 87 w 109"/>
                  <a:gd name="T35" fmla="*/ 29 h 58"/>
                  <a:gd name="T36" fmla="*/ 91 w 109"/>
                  <a:gd name="T37" fmla="*/ 33 h 58"/>
                  <a:gd name="T38" fmla="*/ 97 w 109"/>
                  <a:gd name="T39" fmla="*/ 37 h 58"/>
                  <a:gd name="T40" fmla="*/ 101 w 109"/>
                  <a:gd name="T41" fmla="*/ 37 h 58"/>
                  <a:gd name="T42" fmla="*/ 108 w 109"/>
                  <a:gd name="T43" fmla="*/ 35 h 58"/>
                  <a:gd name="T44" fmla="*/ 107 w 109"/>
                  <a:gd name="T45" fmla="*/ 44 h 58"/>
                  <a:gd name="T46" fmla="*/ 109 w 109"/>
                  <a:gd name="T47" fmla="*/ 56 h 58"/>
                  <a:gd name="T48" fmla="*/ 96 w 109"/>
                  <a:gd name="T49" fmla="*/ 55 h 58"/>
                  <a:gd name="T50" fmla="*/ 82 w 109"/>
                  <a:gd name="T51" fmla="*/ 52 h 58"/>
                  <a:gd name="T52" fmla="*/ 75 w 109"/>
                  <a:gd name="T53" fmla="*/ 53 h 58"/>
                  <a:gd name="T54" fmla="*/ 64 w 109"/>
                  <a:gd name="T55" fmla="*/ 48 h 58"/>
                  <a:gd name="T56" fmla="*/ 57 w 109"/>
                  <a:gd name="T57" fmla="*/ 44 h 58"/>
                  <a:gd name="T58" fmla="*/ 47 w 109"/>
                  <a:gd name="T59" fmla="*/ 44 h 58"/>
                  <a:gd name="T60" fmla="*/ 36 w 109"/>
                  <a:gd name="T61" fmla="*/ 41 h 58"/>
                  <a:gd name="T62" fmla="*/ 31 w 109"/>
                  <a:gd name="T63" fmla="*/ 40 h 58"/>
                  <a:gd name="T64" fmla="*/ 21 w 109"/>
                  <a:gd name="T65" fmla="*/ 33 h 58"/>
                  <a:gd name="T66" fmla="*/ 10 w 109"/>
                  <a:gd name="T67" fmla="*/ 29 h 58"/>
                  <a:gd name="T68" fmla="*/ 6 w 109"/>
                  <a:gd name="T69" fmla="*/ 26 h 58"/>
                  <a:gd name="T70" fmla="*/ 0 w 109"/>
                  <a:gd name="T71" fmla="*/ 24 h 58"/>
                  <a:gd name="T72" fmla="*/ 3 w 109"/>
                  <a:gd name="T73" fmla="*/ 16 h 58"/>
                  <a:gd name="T74" fmla="*/ 4 w 109"/>
                  <a:gd name="T75" fmla="*/ 5 h 58"/>
                  <a:gd name="T76" fmla="*/ 6 w 109"/>
                  <a:gd name="T7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58">
                    <a:moveTo>
                      <a:pt x="6" y="0"/>
                    </a:moveTo>
                    <a:lnTo>
                      <a:pt x="9" y="1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5" y="1"/>
                    </a:lnTo>
                    <a:lnTo>
                      <a:pt x="20" y="1"/>
                    </a:lnTo>
                    <a:lnTo>
                      <a:pt x="24" y="2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1" y="5"/>
                    </a:lnTo>
                    <a:lnTo>
                      <a:pt x="35" y="9"/>
                    </a:lnTo>
                    <a:lnTo>
                      <a:pt x="38" y="9"/>
                    </a:lnTo>
                    <a:lnTo>
                      <a:pt x="40" y="11"/>
                    </a:lnTo>
                    <a:lnTo>
                      <a:pt x="42" y="13"/>
                    </a:lnTo>
                    <a:lnTo>
                      <a:pt x="43" y="16"/>
                    </a:lnTo>
                    <a:lnTo>
                      <a:pt x="44" y="19"/>
                    </a:lnTo>
                    <a:lnTo>
                      <a:pt x="46" y="17"/>
                    </a:lnTo>
                    <a:lnTo>
                      <a:pt x="46" y="13"/>
                    </a:lnTo>
                    <a:lnTo>
                      <a:pt x="47" y="12"/>
                    </a:lnTo>
                    <a:lnTo>
                      <a:pt x="49" y="13"/>
                    </a:lnTo>
                    <a:lnTo>
                      <a:pt x="51" y="13"/>
                    </a:lnTo>
                    <a:lnTo>
                      <a:pt x="54" y="15"/>
                    </a:lnTo>
                    <a:lnTo>
                      <a:pt x="54" y="19"/>
                    </a:lnTo>
                    <a:lnTo>
                      <a:pt x="58" y="22"/>
                    </a:lnTo>
                    <a:lnTo>
                      <a:pt x="62" y="20"/>
                    </a:lnTo>
                    <a:lnTo>
                      <a:pt x="65" y="22"/>
                    </a:lnTo>
                    <a:lnTo>
                      <a:pt x="65" y="27"/>
                    </a:lnTo>
                    <a:lnTo>
                      <a:pt x="67" y="30"/>
                    </a:lnTo>
                    <a:lnTo>
                      <a:pt x="68" y="29"/>
                    </a:lnTo>
                    <a:lnTo>
                      <a:pt x="72" y="31"/>
                    </a:lnTo>
                    <a:lnTo>
                      <a:pt x="73" y="30"/>
                    </a:lnTo>
                    <a:lnTo>
                      <a:pt x="76" y="29"/>
                    </a:lnTo>
                    <a:lnTo>
                      <a:pt x="79" y="26"/>
                    </a:lnTo>
                    <a:lnTo>
                      <a:pt x="85" y="27"/>
                    </a:lnTo>
                    <a:lnTo>
                      <a:pt x="87" y="29"/>
                    </a:lnTo>
                    <a:lnTo>
                      <a:pt x="87" y="31"/>
                    </a:lnTo>
                    <a:lnTo>
                      <a:pt x="91" y="33"/>
                    </a:lnTo>
                    <a:lnTo>
                      <a:pt x="94" y="37"/>
                    </a:lnTo>
                    <a:lnTo>
                      <a:pt x="97" y="37"/>
                    </a:lnTo>
                    <a:lnTo>
                      <a:pt x="100" y="35"/>
                    </a:lnTo>
                    <a:lnTo>
                      <a:pt x="101" y="37"/>
                    </a:lnTo>
                    <a:lnTo>
                      <a:pt x="105" y="35"/>
                    </a:lnTo>
                    <a:lnTo>
                      <a:pt x="108" y="35"/>
                    </a:lnTo>
                    <a:lnTo>
                      <a:pt x="108" y="38"/>
                    </a:lnTo>
                    <a:lnTo>
                      <a:pt x="107" y="44"/>
                    </a:lnTo>
                    <a:lnTo>
                      <a:pt x="109" y="49"/>
                    </a:lnTo>
                    <a:lnTo>
                      <a:pt x="109" y="56"/>
                    </a:lnTo>
                    <a:lnTo>
                      <a:pt x="101" y="58"/>
                    </a:lnTo>
                    <a:lnTo>
                      <a:pt x="96" y="55"/>
                    </a:lnTo>
                    <a:lnTo>
                      <a:pt x="93" y="56"/>
                    </a:lnTo>
                    <a:lnTo>
                      <a:pt x="82" y="52"/>
                    </a:lnTo>
                    <a:lnTo>
                      <a:pt x="76" y="52"/>
                    </a:lnTo>
                    <a:lnTo>
                      <a:pt x="75" y="53"/>
                    </a:lnTo>
                    <a:lnTo>
                      <a:pt x="67" y="52"/>
                    </a:lnTo>
                    <a:lnTo>
                      <a:pt x="64" y="48"/>
                    </a:lnTo>
                    <a:lnTo>
                      <a:pt x="62" y="45"/>
                    </a:lnTo>
                    <a:lnTo>
                      <a:pt x="57" y="44"/>
                    </a:lnTo>
                    <a:lnTo>
                      <a:pt x="50" y="45"/>
                    </a:lnTo>
                    <a:lnTo>
                      <a:pt x="47" y="44"/>
                    </a:lnTo>
                    <a:lnTo>
                      <a:pt x="40" y="44"/>
                    </a:lnTo>
                    <a:lnTo>
                      <a:pt x="36" y="41"/>
                    </a:lnTo>
                    <a:lnTo>
                      <a:pt x="33" y="41"/>
                    </a:lnTo>
                    <a:lnTo>
                      <a:pt x="31" y="40"/>
                    </a:lnTo>
                    <a:lnTo>
                      <a:pt x="25" y="38"/>
                    </a:lnTo>
                    <a:lnTo>
                      <a:pt x="21" y="33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9" y="26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3" name="Freeform 595"/>
              <p:cNvSpPr>
                <a:spLocks/>
              </p:cNvSpPr>
              <p:nvPr/>
            </p:nvSpPr>
            <p:spPr bwMode="auto">
              <a:xfrm>
                <a:off x="5550970" y="3243221"/>
                <a:ext cx="275687" cy="299402"/>
              </a:xfrm>
              <a:custGeom>
                <a:avLst/>
                <a:gdLst>
                  <a:gd name="T0" fmla="*/ 144 w 186"/>
                  <a:gd name="T1" fmla="*/ 3 h 202"/>
                  <a:gd name="T2" fmla="*/ 143 w 186"/>
                  <a:gd name="T3" fmla="*/ 14 h 202"/>
                  <a:gd name="T4" fmla="*/ 155 w 186"/>
                  <a:gd name="T5" fmla="*/ 21 h 202"/>
                  <a:gd name="T6" fmla="*/ 157 w 186"/>
                  <a:gd name="T7" fmla="*/ 31 h 202"/>
                  <a:gd name="T8" fmla="*/ 157 w 186"/>
                  <a:gd name="T9" fmla="*/ 42 h 202"/>
                  <a:gd name="T10" fmla="*/ 169 w 186"/>
                  <a:gd name="T11" fmla="*/ 61 h 202"/>
                  <a:gd name="T12" fmla="*/ 181 w 186"/>
                  <a:gd name="T13" fmla="*/ 65 h 202"/>
                  <a:gd name="T14" fmla="*/ 181 w 186"/>
                  <a:gd name="T15" fmla="*/ 72 h 202"/>
                  <a:gd name="T16" fmla="*/ 173 w 186"/>
                  <a:gd name="T17" fmla="*/ 79 h 202"/>
                  <a:gd name="T18" fmla="*/ 170 w 186"/>
                  <a:gd name="T19" fmla="*/ 96 h 202"/>
                  <a:gd name="T20" fmla="*/ 168 w 186"/>
                  <a:gd name="T21" fmla="*/ 107 h 202"/>
                  <a:gd name="T22" fmla="*/ 158 w 186"/>
                  <a:gd name="T23" fmla="*/ 121 h 202"/>
                  <a:gd name="T24" fmla="*/ 139 w 186"/>
                  <a:gd name="T25" fmla="*/ 137 h 202"/>
                  <a:gd name="T26" fmla="*/ 128 w 186"/>
                  <a:gd name="T27" fmla="*/ 136 h 202"/>
                  <a:gd name="T28" fmla="*/ 119 w 186"/>
                  <a:gd name="T29" fmla="*/ 146 h 202"/>
                  <a:gd name="T30" fmla="*/ 118 w 186"/>
                  <a:gd name="T31" fmla="*/ 155 h 202"/>
                  <a:gd name="T32" fmla="*/ 128 w 186"/>
                  <a:gd name="T33" fmla="*/ 159 h 202"/>
                  <a:gd name="T34" fmla="*/ 134 w 186"/>
                  <a:gd name="T35" fmla="*/ 170 h 202"/>
                  <a:gd name="T36" fmla="*/ 141 w 186"/>
                  <a:gd name="T37" fmla="*/ 186 h 202"/>
                  <a:gd name="T38" fmla="*/ 136 w 186"/>
                  <a:gd name="T39" fmla="*/ 191 h 202"/>
                  <a:gd name="T40" fmla="*/ 132 w 186"/>
                  <a:gd name="T41" fmla="*/ 190 h 202"/>
                  <a:gd name="T42" fmla="*/ 114 w 186"/>
                  <a:gd name="T43" fmla="*/ 191 h 202"/>
                  <a:gd name="T44" fmla="*/ 107 w 186"/>
                  <a:gd name="T45" fmla="*/ 201 h 202"/>
                  <a:gd name="T46" fmla="*/ 97 w 186"/>
                  <a:gd name="T47" fmla="*/ 198 h 202"/>
                  <a:gd name="T48" fmla="*/ 92 w 186"/>
                  <a:gd name="T49" fmla="*/ 195 h 202"/>
                  <a:gd name="T50" fmla="*/ 92 w 186"/>
                  <a:gd name="T51" fmla="*/ 188 h 202"/>
                  <a:gd name="T52" fmla="*/ 83 w 186"/>
                  <a:gd name="T53" fmla="*/ 183 h 202"/>
                  <a:gd name="T54" fmla="*/ 83 w 186"/>
                  <a:gd name="T55" fmla="*/ 180 h 202"/>
                  <a:gd name="T56" fmla="*/ 72 w 186"/>
                  <a:gd name="T57" fmla="*/ 176 h 202"/>
                  <a:gd name="T58" fmla="*/ 65 w 186"/>
                  <a:gd name="T59" fmla="*/ 176 h 202"/>
                  <a:gd name="T60" fmla="*/ 54 w 186"/>
                  <a:gd name="T61" fmla="*/ 179 h 202"/>
                  <a:gd name="T62" fmla="*/ 47 w 186"/>
                  <a:gd name="T63" fmla="*/ 176 h 202"/>
                  <a:gd name="T64" fmla="*/ 42 w 186"/>
                  <a:gd name="T65" fmla="*/ 176 h 202"/>
                  <a:gd name="T66" fmla="*/ 38 w 186"/>
                  <a:gd name="T67" fmla="*/ 177 h 202"/>
                  <a:gd name="T68" fmla="*/ 29 w 186"/>
                  <a:gd name="T69" fmla="*/ 180 h 202"/>
                  <a:gd name="T70" fmla="*/ 21 w 186"/>
                  <a:gd name="T71" fmla="*/ 181 h 202"/>
                  <a:gd name="T72" fmla="*/ 18 w 186"/>
                  <a:gd name="T73" fmla="*/ 177 h 202"/>
                  <a:gd name="T74" fmla="*/ 18 w 186"/>
                  <a:gd name="T75" fmla="*/ 163 h 202"/>
                  <a:gd name="T76" fmla="*/ 32 w 186"/>
                  <a:gd name="T77" fmla="*/ 157 h 202"/>
                  <a:gd name="T78" fmla="*/ 34 w 186"/>
                  <a:gd name="T79" fmla="*/ 148 h 202"/>
                  <a:gd name="T80" fmla="*/ 28 w 186"/>
                  <a:gd name="T81" fmla="*/ 140 h 202"/>
                  <a:gd name="T82" fmla="*/ 21 w 186"/>
                  <a:gd name="T83" fmla="*/ 132 h 202"/>
                  <a:gd name="T84" fmla="*/ 9 w 186"/>
                  <a:gd name="T85" fmla="*/ 125 h 202"/>
                  <a:gd name="T86" fmla="*/ 20 w 186"/>
                  <a:gd name="T87" fmla="*/ 118 h 202"/>
                  <a:gd name="T88" fmla="*/ 45 w 186"/>
                  <a:gd name="T89" fmla="*/ 115 h 202"/>
                  <a:gd name="T90" fmla="*/ 65 w 186"/>
                  <a:gd name="T91" fmla="*/ 114 h 202"/>
                  <a:gd name="T92" fmla="*/ 69 w 186"/>
                  <a:gd name="T93" fmla="*/ 103 h 202"/>
                  <a:gd name="T94" fmla="*/ 74 w 186"/>
                  <a:gd name="T95" fmla="*/ 92 h 202"/>
                  <a:gd name="T96" fmla="*/ 79 w 186"/>
                  <a:gd name="T97" fmla="*/ 89 h 202"/>
                  <a:gd name="T98" fmla="*/ 89 w 186"/>
                  <a:gd name="T99" fmla="*/ 81 h 202"/>
                  <a:gd name="T100" fmla="*/ 97 w 186"/>
                  <a:gd name="T101" fmla="*/ 79 h 202"/>
                  <a:gd name="T102" fmla="*/ 104 w 186"/>
                  <a:gd name="T103" fmla="*/ 76 h 202"/>
                  <a:gd name="T104" fmla="*/ 105 w 186"/>
                  <a:gd name="T105" fmla="*/ 64 h 202"/>
                  <a:gd name="T106" fmla="*/ 112 w 186"/>
                  <a:gd name="T107" fmla="*/ 56 h 202"/>
                  <a:gd name="T108" fmla="*/ 108 w 186"/>
                  <a:gd name="T109" fmla="*/ 45 h 202"/>
                  <a:gd name="T110" fmla="*/ 123 w 186"/>
                  <a:gd name="T111" fmla="*/ 39 h 202"/>
                  <a:gd name="T112" fmla="*/ 126 w 186"/>
                  <a:gd name="T113" fmla="*/ 20 h 202"/>
                  <a:gd name="T114" fmla="*/ 129 w 186"/>
                  <a:gd name="T115" fmla="*/ 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202">
                    <a:moveTo>
                      <a:pt x="137" y="0"/>
                    </a:moveTo>
                    <a:lnTo>
                      <a:pt x="140" y="2"/>
                    </a:lnTo>
                    <a:lnTo>
                      <a:pt x="144" y="0"/>
                    </a:lnTo>
                    <a:lnTo>
                      <a:pt x="144" y="3"/>
                    </a:lnTo>
                    <a:lnTo>
                      <a:pt x="139" y="7"/>
                    </a:lnTo>
                    <a:lnTo>
                      <a:pt x="139" y="13"/>
                    </a:lnTo>
                    <a:lnTo>
                      <a:pt x="140" y="14"/>
                    </a:lnTo>
                    <a:lnTo>
                      <a:pt x="143" y="14"/>
                    </a:lnTo>
                    <a:lnTo>
                      <a:pt x="145" y="13"/>
                    </a:lnTo>
                    <a:lnTo>
                      <a:pt x="148" y="16"/>
                    </a:lnTo>
                    <a:lnTo>
                      <a:pt x="151" y="18"/>
                    </a:lnTo>
                    <a:lnTo>
                      <a:pt x="155" y="21"/>
                    </a:lnTo>
                    <a:lnTo>
                      <a:pt x="155" y="24"/>
                    </a:lnTo>
                    <a:lnTo>
                      <a:pt x="159" y="25"/>
                    </a:lnTo>
                    <a:lnTo>
                      <a:pt x="159" y="28"/>
                    </a:lnTo>
                    <a:lnTo>
                      <a:pt x="157" y="31"/>
                    </a:lnTo>
                    <a:lnTo>
                      <a:pt x="155" y="34"/>
                    </a:lnTo>
                    <a:lnTo>
                      <a:pt x="154" y="34"/>
                    </a:lnTo>
                    <a:lnTo>
                      <a:pt x="154" y="38"/>
                    </a:lnTo>
                    <a:lnTo>
                      <a:pt x="157" y="42"/>
                    </a:lnTo>
                    <a:lnTo>
                      <a:pt x="158" y="52"/>
                    </a:lnTo>
                    <a:lnTo>
                      <a:pt x="158" y="56"/>
                    </a:lnTo>
                    <a:lnTo>
                      <a:pt x="163" y="60"/>
                    </a:lnTo>
                    <a:lnTo>
                      <a:pt x="169" y="61"/>
                    </a:lnTo>
                    <a:lnTo>
                      <a:pt x="173" y="63"/>
                    </a:lnTo>
                    <a:lnTo>
                      <a:pt x="174" y="65"/>
                    </a:lnTo>
                    <a:lnTo>
                      <a:pt x="179" y="67"/>
                    </a:lnTo>
                    <a:lnTo>
                      <a:pt x="181" y="65"/>
                    </a:lnTo>
                    <a:lnTo>
                      <a:pt x="186" y="67"/>
                    </a:lnTo>
                    <a:lnTo>
                      <a:pt x="186" y="69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79" y="74"/>
                    </a:lnTo>
                    <a:lnTo>
                      <a:pt x="176" y="74"/>
                    </a:lnTo>
                    <a:lnTo>
                      <a:pt x="172" y="78"/>
                    </a:lnTo>
                    <a:lnTo>
                      <a:pt x="173" y="79"/>
                    </a:lnTo>
                    <a:lnTo>
                      <a:pt x="174" y="85"/>
                    </a:lnTo>
                    <a:lnTo>
                      <a:pt x="173" y="90"/>
                    </a:lnTo>
                    <a:lnTo>
                      <a:pt x="173" y="94"/>
                    </a:lnTo>
                    <a:lnTo>
                      <a:pt x="170" y="96"/>
                    </a:lnTo>
                    <a:lnTo>
                      <a:pt x="168" y="100"/>
                    </a:lnTo>
                    <a:lnTo>
                      <a:pt x="169" y="101"/>
                    </a:lnTo>
                    <a:lnTo>
                      <a:pt x="169" y="104"/>
                    </a:lnTo>
                    <a:lnTo>
                      <a:pt x="168" y="107"/>
                    </a:lnTo>
                    <a:lnTo>
                      <a:pt x="163" y="110"/>
                    </a:lnTo>
                    <a:lnTo>
                      <a:pt x="161" y="114"/>
                    </a:lnTo>
                    <a:lnTo>
                      <a:pt x="159" y="118"/>
                    </a:lnTo>
                    <a:lnTo>
                      <a:pt x="158" y="121"/>
                    </a:lnTo>
                    <a:lnTo>
                      <a:pt x="152" y="125"/>
                    </a:lnTo>
                    <a:lnTo>
                      <a:pt x="150" y="133"/>
                    </a:lnTo>
                    <a:lnTo>
                      <a:pt x="145" y="137"/>
                    </a:lnTo>
                    <a:lnTo>
                      <a:pt x="139" y="137"/>
                    </a:lnTo>
                    <a:lnTo>
                      <a:pt x="133" y="140"/>
                    </a:lnTo>
                    <a:lnTo>
                      <a:pt x="132" y="140"/>
                    </a:lnTo>
                    <a:lnTo>
                      <a:pt x="132" y="137"/>
                    </a:lnTo>
                    <a:lnTo>
                      <a:pt x="128" y="136"/>
                    </a:lnTo>
                    <a:lnTo>
                      <a:pt x="126" y="137"/>
                    </a:lnTo>
                    <a:lnTo>
                      <a:pt x="123" y="139"/>
                    </a:lnTo>
                    <a:lnTo>
                      <a:pt x="123" y="140"/>
                    </a:lnTo>
                    <a:lnTo>
                      <a:pt x="119" y="146"/>
                    </a:lnTo>
                    <a:lnTo>
                      <a:pt x="118" y="147"/>
                    </a:lnTo>
                    <a:lnTo>
                      <a:pt x="115" y="151"/>
                    </a:lnTo>
                    <a:lnTo>
                      <a:pt x="115" y="155"/>
                    </a:lnTo>
                    <a:lnTo>
                      <a:pt x="118" y="155"/>
                    </a:lnTo>
                    <a:lnTo>
                      <a:pt x="121" y="157"/>
                    </a:lnTo>
                    <a:lnTo>
                      <a:pt x="122" y="155"/>
                    </a:lnTo>
                    <a:lnTo>
                      <a:pt x="125" y="155"/>
                    </a:lnTo>
                    <a:lnTo>
                      <a:pt x="128" y="159"/>
                    </a:lnTo>
                    <a:lnTo>
                      <a:pt x="126" y="162"/>
                    </a:lnTo>
                    <a:lnTo>
                      <a:pt x="128" y="168"/>
                    </a:lnTo>
                    <a:lnTo>
                      <a:pt x="132" y="170"/>
                    </a:lnTo>
                    <a:lnTo>
                      <a:pt x="134" y="170"/>
                    </a:lnTo>
                    <a:lnTo>
                      <a:pt x="136" y="172"/>
                    </a:lnTo>
                    <a:lnTo>
                      <a:pt x="136" y="173"/>
                    </a:lnTo>
                    <a:lnTo>
                      <a:pt x="137" y="177"/>
                    </a:lnTo>
                    <a:lnTo>
                      <a:pt x="141" y="186"/>
                    </a:lnTo>
                    <a:lnTo>
                      <a:pt x="140" y="187"/>
                    </a:lnTo>
                    <a:lnTo>
                      <a:pt x="141" y="188"/>
                    </a:lnTo>
                    <a:lnTo>
                      <a:pt x="139" y="190"/>
                    </a:lnTo>
                    <a:lnTo>
                      <a:pt x="136" y="191"/>
                    </a:lnTo>
                    <a:lnTo>
                      <a:pt x="134" y="190"/>
                    </a:lnTo>
                    <a:lnTo>
                      <a:pt x="136" y="187"/>
                    </a:lnTo>
                    <a:lnTo>
                      <a:pt x="133" y="188"/>
                    </a:lnTo>
                    <a:lnTo>
                      <a:pt x="132" y="190"/>
                    </a:lnTo>
                    <a:lnTo>
                      <a:pt x="126" y="191"/>
                    </a:lnTo>
                    <a:lnTo>
                      <a:pt x="118" y="191"/>
                    </a:lnTo>
                    <a:lnTo>
                      <a:pt x="115" y="193"/>
                    </a:lnTo>
                    <a:lnTo>
                      <a:pt x="114" y="191"/>
                    </a:lnTo>
                    <a:lnTo>
                      <a:pt x="112" y="195"/>
                    </a:lnTo>
                    <a:lnTo>
                      <a:pt x="111" y="195"/>
                    </a:lnTo>
                    <a:lnTo>
                      <a:pt x="108" y="198"/>
                    </a:lnTo>
                    <a:lnTo>
                      <a:pt x="107" y="201"/>
                    </a:lnTo>
                    <a:lnTo>
                      <a:pt x="105" y="202"/>
                    </a:lnTo>
                    <a:lnTo>
                      <a:pt x="105" y="201"/>
                    </a:lnTo>
                    <a:lnTo>
                      <a:pt x="101" y="198"/>
                    </a:lnTo>
                    <a:lnTo>
                      <a:pt x="97" y="198"/>
                    </a:lnTo>
                    <a:lnTo>
                      <a:pt x="94" y="198"/>
                    </a:lnTo>
                    <a:lnTo>
                      <a:pt x="94" y="195"/>
                    </a:lnTo>
                    <a:lnTo>
                      <a:pt x="93" y="195"/>
                    </a:lnTo>
                    <a:lnTo>
                      <a:pt x="92" y="195"/>
                    </a:lnTo>
                    <a:lnTo>
                      <a:pt x="93" y="195"/>
                    </a:lnTo>
                    <a:lnTo>
                      <a:pt x="93" y="193"/>
                    </a:lnTo>
                    <a:lnTo>
                      <a:pt x="93" y="193"/>
                    </a:lnTo>
                    <a:lnTo>
                      <a:pt x="92" y="188"/>
                    </a:lnTo>
                    <a:lnTo>
                      <a:pt x="89" y="184"/>
                    </a:lnTo>
                    <a:lnTo>
                      <a:pt x="89" y="181"/>
                    </a:lnTo>
                    <a:lnTo>
                      <a:pt x="85" y="183"/>
                    </a:lnTo>
                    <a:lnTo>
                      <a:pt x="83" y="183"/>
                    </a:lnTo>
                    <a:lnTo>
                      <a:pt x="83" y="183"/>
                    </a:lnTo>
                    <a:lnTo>
                      <a:pt x="83" y="183"/>
                    </a:lnTo>
                    <a:lnTo>
                      <a:pt x="83" y="181"/>
                    </a:lnTo>
                    <a:lnTo>
                      <a:pt x="83" y="180"/>
                    </a:lnTo>
                    <a:lnTo>
                      <a:pt x="82" y="177"/>
                    </a:lnTo>
                    <a:lnTo>
                      <a:pt x="79" y="175"/>
                    </a:lnTo>
                    <a:lnTo>
                      <a:pt x="75" y="175"/>
                    </a:lnTo>
                    <a:lnTo>
                      <a:pt x="72" y="176"/>
                    </a:lnTo>
                    <a:lnTo>
                      <a:pt x="68" y="176"/>
                    </a:lnTo>
                    <a:lnTo>
                      <a:pt x="68" y="175"/>
                    </a:lnTo>
                    <a:lnTo>
                      <a:pt x="67" y="176"/>
                    </a:lnTo>
                    <a:lnTo>
                      <a:pt x="65" y="176"/>
                    </a:lnTo>
                    <a:lnTo>
                      <a:pt x="63" y="177"/>
                    </a:lnTo>
                    <a:lnTo>
                      <a:pt x="61" y="176"/>
                    </a:lnTo>
                    <a:lnTo>
                      <a:pt x="57" y="176"/>
                    </a:lnTo>
                    <a:lnTo>
                      <a:pt x="54" y="179"/>
                    </a:lnTo>
                    <a:lnTo>
                      <a:pt x="53" y="179"/>
                    </a:lnTo>
                    <a:lnTo>
                      <a:pt x="50" y="177"/>
                    </a:lnTo>
                    <a:lnTo>
                      <a:pt x="49" y="177"/>
                    </a:lnTo>
                    <a:lnTo>
                      <a:pt x="47" y="176"/>
                    </a:lnTo>
                    <a:lnTo>
                      <a:pt x="46" y="176"/>
                    </a:lnTo>
                    <a:lnTo>
                      <a:pt x="46" y="177"/>
                    </a:lnTo>
                    <a:lnTo>
                      <a:pt x="45" y="177"/>
                    </a:lnTo>
                    <a:lnTo>
                      <a:pt x="42" y="176"/>
                    </a:lnTo>
                    <a:lnTo>
                      <a:pt x="40" y="177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38" y="177"/>
                    </a:lnTo>
                    <a:lnTo>
                      <a:pt x="35" y="179"/>
                    </a:lnTo>
                    <a:lnTo>
                      <a:pt x="34" y="179"/>
                    </a:lnTo>
                    <a:lnTo>
                      <a:pt x="31" y="177"/>
                    </a:lnTo>
                    <a:lnTo>
                      <a:pt x="29" y="180"/>
                    </a:lnTo>
                    <a:lnTo>
                      <a:pt x="28" y="180"/>
                    </a:lnTo>
                    <a:lnTo>
                      <a:pt x="28" y="179"/>
                    </a:lnTo>
                    <a:lnTo>
                      <a:pt x="24" y="179"/>
                    </a:lnTo>
                    <a:lnTo>
                      <a:pt x="21" y="181"/>
                    </a:lnTo>
                    <a:lnTo>
                      <a:pt x="20" y="180"/>
                    </a:lnTo>
                    <a:lnTo>
                      <a:pt x="20" y="179"/>
                    </a:lnTo>
                    <a:lnTo>
                      <a:pt x="18" y="179"/>
                    </a:lnTo>
                    <a:lnTo>
                      <a:pt x="18" y="177"/>
                    </a:lnTo>
                    <a:lnTo>
                      <a:pt x="18" y="172"/>
                    </a:lnTo>
                    <a:lnTo>
                      <a:pt x="17" y="169"/>
                    </a:lnTo>
                    <a:lnTo>
                      <a:pt x="20" y="166"/>
                    </a:lnTo>
                    <a:lnTo>
                      <a:pt x="18" y="163"/>
                    </a:lnTo>
                    <a:lnTo>
                      <a:pt x="20" y="161"/>
                    </a:lnTo>
                    <a:lnTo>
                      <a:pt x="24" y="159"/>
                    </a:lnTo>
                    <a:lnTo>
                      <a:pt x="25" y="158"/>
                    </a:lnTo>
                    <a:lnTo>
                      <a:pt x="32" y="157"/>
                    </a:lnTo>
                    <a:lnTo>
                      <a:pt x="35" y="158"/>
                    </a:lnTo>
                    <a:lnTo>
                      <a:pt x="38" y="155"/>
                    </a:lnTo>
                    <a:lnTo>
                      <a:pt x="36" y="151"/>
                    </a:lnTo>
                    <a:lnTo>
                      <a:pt x="34" y="148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8" y="140"/>
                    </a:lnTo>
                    <a:lnTo>
                      <a:pt x="28" y="134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1" y="132"/>
                    </a:lnTo>
                    <a:lnTo>
                      <a:pt x="17" y="132"/>
                    </a:lnTo>
                    <a:lnTo>
                      <a:pt x="16" y="130"/>
                    </a:lnTo>
                    <a:lnTo>
                      <a:pt x="13" y="129"/>
                    </a:lnTo>
                    <a:lnTo>
                      <a:pt x="9" y="125"/>
                    </a:lnTo>
                    <a:lnTo>
                      <a:pt x="7" y="12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35" y="118"/>
                    </a:lnTo>
                    <a:lnTo>
                      <a:pt x="39" y="116"/>
                    </a:lnTo>
                    <a:lnTo>
                      <a:pt x="43" y="116"/>
                    </a:lnTo>
                    <a:lnTo>
                      <a:pt x="45" y="115"/>
                    </a:lnTo>
                    <a:lnTo>
                      <a:pt x="49" y="114"/>
                    </a:lnTo>
                    <a:lnTo>
                      <a:pt x="56" y="114"/>
                    </a:lnTo>
                    <a:lnTo>
                      <a:pt x="60" y="114"/>
                    </a:lnTo>
                    <a:lnTo>
                      <a:pt x="65" y="114"/>
                    </a:lnTo>
                    <a:lnTo>
                      <a:pt x="71" y="111"/>
                    </a:lnTo>
                    <a:lnTo>
                      <a:pt x="71" y="108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9" y="99"/>
                    </a:lnTo>
                    <a:lnTo>
                      <a:pt x="69" y="96"/>
                    </a:lnTo>
                    <a:lnTo>
                      <a:pt x="71" y="93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5" y="87"/>
                    </a:lnTo>
                    <a:lnTo>
                      <a:pt x="78" y="87"/>
                    </a:lnTo>
                    <a:lnTo>
                      <a:pt x="79" y="89"/>
                    </a:lnTo>
                    <a:lnTo>
                      <a:pt x="85" y="86"/>
                    </a:lnTo>
                    <a:lnTo>
                      <a:pt x="86" y="85"/>
                    </a:lnTo>
                    <a:lnTo>
                      <a:pt x="83" y="83"/>
                    </a:lnTo>
                    <a:lnTo>
                      <a:pt x="89" y="81"/>
                    </a:lnTo>
                    <a:lnTo>
                      <a:pt x="89" y="78"/>
                    </a:lnTo>
                    <a:lnTo>
                      <a:pt x="93" y="78"/>
                    </a:lnTo>
                    <a:lnTo>
                      <a:pt x="94" y="79"/>
                    </a:lnTo>
                    <a:lnTo>
                      <a:pt x="97" y="79"/>
                    </a:lnTo>
                    <a:lnTo>
                      <a:pt x="97" y="78"/>
                    </a:lnTo>
                    <a:lnTo>
                      <a:pt x="98" y="78"/>
                    </a:lnTo>
                    <a:lnTo>
                      <a:pt x="101" y="81"/>
                    </a:lnTo>
                    <a:lnTo>
                      <a:pt x="104" y="76"/>
                    </a:lnTo>
                    <a:lnTo>
                      <a:pt x="104" y="71"/>
                    </a:lnTo>
                    <a:lnTo>
                      <a:pt x="104" y="69"/>
                    </a:lnTo>
                    <a:lnTo>
                      <a:pt x="104" y="68"/>
                    </a:lnTo>
                    <a:lnTo>
                      <a:pt x="105" y="64"/>
                    </a:lnTo>
                    <a:lnTo>
                      <a:pt x="105" y="60"/>
                    </a:lnTo>
                    <a:lnTo>
                      <a:pt x="107" y="58"/>
                    </a:lnTo>
                    <a:lnTo>
                      <a:pt x="110" y="57"/>
                    </a:lnTo>
                    <a:lnTo>
                      <a:pt x="112" y="56"/>
                    </a:lnTo>
                    <a:lnTo>
                      <a:pt x="114" y="53"/>
                    </a:lnTo>
                    <a:lnTo>
                      <a:pt x="112" y="50"/>
                    </a:lnTo>
                    <a:lnTo>
                      <a:pt x="110" y="49"/>
                    </a:lnTo>
                    <a:lnTo>
                      <a:pt x="108" y="45"/>
                    </a:lnTo>
                    <a:lnTo>
                      <a:pt x="111" y="43"/>
                    </a:lnTo>
                    <a:lnTo>
                      <a:pt x="115" y="45"/>
                    </a:lnTo>
                    <a:lnTo>
                      <a:pt x="121" y="45"/>
                    </a:lnTo>
                    <a:lnTo>
                      <a:pt x="123" y="39"/>
                    </a:lnTo>
                    <a:lnTo>
                      <a:pt x="123" y="36"/>
                    </a:lnTo>
                    <a:lnTo>
                      <a:pt x="121" y="34"/>
                    </a:lnTo>
                    <a:lnTo>
                      <a:pt x="128" y="25"/>
                    </a:lnTo>
                    <a:lnTo>
                      <a:pt x="126" y="20"/>
                    </a:lnTo>
                    <a:lnTo>
                      <a:pt x="121" y="10"/>
                    </a:lnTo>
                    <a:lnTo>
                      <a:pt x="123" y="9"/>
                    </a:lnTo>
                    <a:lnTo>
                      <a:pt x="126" y="5"/>
                    </a:lnTo>
                    <a:lnTo>
                      <a:pt x="129" y="5"/>
                    </a:lnTo>
                    <a:lnTo>
                      <a:pt x="133" y="2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4" name="Freeform 596"/>
              <p:cNvSpPr>
                <a:spLocks/>
              </p:cNvSpPr>
              <p:nvPr/>
            </p:nvSpPr>
            <p:spPr bwMode="auto">
              <a:xfrm>
                <a:off x="5533184" y="3200237"/>
                <a:ext cx="259384" cy="217882"/>
              </a:xfrm>
              <a:custGeom>
                <a:avLst/>
                <a:gdLst>
                  <a:gd name="T0" fmla="*/ 127 w 175"/>
                  <a:gd name="T1" fmla="*/ 2 h 147"/>
                  <a:gd name="T2" fmla="*/ 128 w 175"/>
                  <a:gd name="T3" fmla="*/ 9 h 147"/>
                  <a:gd name="T4" fmla="*/ 133 w 175"/>
                  <a:gd name="T5" fmla="*/ 14 h 147"/>
                  <a:gd name="T6" fmla="*/ 133 w 175"/>
                  <a:gd name="T7" fmla="*/ 25 h 147"/>
                  <a:gd name="T8" fmla="*/ 137 w 175"/>
                  <a:gd name="T9" fmla="*/ 31 h 147"/>
                  <a:gd name="T10" fmla="*/ 144 w 175"/>
                  <a:gd name="T11" fmla="*/ 27 h 147"/>
                  <a:gd name="T12" fmla="*/ 151 w 175"/>
                  <a:gd name="T13" fmla="*/ 21 h 147"/>
                  <a:gd name="T14" fmla="*/ 162 w 175"/>
                  <a:gd name="T15" fmla="*/ 14 h 147"/>
                  <a:gd name="T16" fmla="*/ 170 w 175"/>
                  <a:gd name="T17" fmla="*/ 14 h 147"/>
                  <a:gd name="T18" fmla="*/ 171 w 175"/>
                  <a:gd name="T19" fmla="*/ 20 h 147"/>
                  <a:gd name="T20" fmla="*/ 171 w 175"/>
                  <a:gd name="T21" fmla="*/ 25 h 147"/>
                  <a:gd name="T22" fmla="*/ 152 w 175"/>
                  <a:gd name="T23" fmla="*/ 31 h 147"/>
                  <a:gd name="T24" fmla="*/ 141 w 175"/>
                  <a:gd name="T25" fmla="*/ 34 h 147"/>
                  <a:gd name="T26" fmla="*/ 133 w 175"/>
                  <a:gd name="T27" fmla="*/ 39 h 147"/>
                  <a:gd name="T28" fmla="*/ 133 w 175"/>
                  <a:gd name="T29" fmla="*/ 63 h 147"/>
                  <a:gd name="T30" fmla="*/ 133 w 175"/>
                  <a:gd name="T31" fmla="*/ 74 h 147"/>
                  <a:gd name="T32" fmla="*/ 120 w 175"/>
                  <a:gd name="T33" fmla="*/ 74 h 147"/>
                  <a:gd name="T34" fmla="*/ 126 w 175"/>
                  <a:gd name="T35" fmla="*/ 82 h 147"/>
                  <a:gd name="T36" fmla="*/ 119 w 175"/>
                  <a:gd name="T37" fmla="*/ 87 h 147"/>
                  <a:gd name="T38" fmla="*/ 116 w 175"/>
                  <a:gd name="T39" fmla="*/ 97 h 147"/>
                  <a:gd name="T40" fmla="*/ 116 w 175"/>
                  <a:gd name="T41" fmla="*/ 105 h 147"/>
                  <a:gd name="T42" fmla="*/ 109 w 175"/>
                  <a:gd name="T43" fmla="*/ 107 h 147"/>
                  <a:gd name="T44" fmla="*/ 105 w 175"/>
                  <a:gd name="T45" fmla="*/ 107 h 147"/>
                  <a:gd name="T46" fmla="*/ 95 w 175"/>
                  <a:gd name="T47" fmla="*/ 112 h 147"/>
                  <a:gd name="T48" fmla="*/ 91 w 175"/>
                  <a:gd name="T49" fmla="*/ 118 h 147"/>
                  <a:gd name="T50" fmla="*/ 86 w 175"/>
                  <a:gd name="T51" fmla="*/ 119 h 147"/>
                  <a:gd name="T52" fmla="*/ 81 w 175"/>
                  <a:gd name="T53" fmla="*/ 125 h 147"/>
                  <a:gd name="T54" fmla="*/ 81 w 175"/>
                  <a:gd name="T55" fmla="*/ 134 h 147"/>
                  <a:gd name="T56" fmla="*/ 77 w 175"/>
                  <a:gd name="T57" fmla="*/ 143 h 147"/>
                  <a:gd name="T58" fmla="*/ 61 w 175"/>
                  <a:gd name="T59" fmla="*/ 143 h 147"/>
                  <a:gd name="T60" fmla="*/ 51 w 175"/>
                  <a:gd name="T61" fmla="*/ 145 h 147"/>
                  <a:gd name="T62" fmla="*/ 12 w 175"/>
                  <a:gd name="T63" fmla="*/ 141 h 147"/>
                  <a:gd name="T64" fmla="*/ 22 w 175"/>
                  <a:gd name="T65" fmla="*/ 122 h 147"/>
                  <a:gd name="T66" fmla="*/ 10 w 175"/>
                  <a:gd name="T67" fmla="*/ 114 h 147"/>
                  <a:gd name="T68" fmla="*/ 8 w 175"/>
                  <a:gd name="T69" fmla="*/ 104 h 147"/>
                  <a:gd name="T70" fmla="*/ 4 w 175"/>
                  <a:gd name="T71" fmla="*/ 87 h 147"/>
                  <a:gd name="T72" fmla="*/ 3 w 175"/>
                  <a:gd name="T73" fmla="*/ 82 h 147"/>
                  <a:gd name="T74" fmla="*/ 1 w 175"/>
                  <a:gd name="T75" fmla="*/ 74 h 147"/>
                  <a:gd name="T76" fmla="*/ 0 w 175"/>
                  <a:gd name="T77" fmla="*/ 67 h 147"/>
                  <a:gd name="T78" fmla="*/ 5 w 175"/>
                  <a:gd name="T79" fmla="*/ 61 h 147"/>
                  <a:gd name="T80" fmla="*/ 5 w 175"/>
                  <a:gd name="T81" fmla="*/ 57 h 147"/>
                  <a:gd name="T82" fmla="*/ 5 w 175"/>
                  <a:gd name="T83" fmla="*/ 52 h 147"/>
                  <a:gd name="T84" fmla="*/ 12 w 175"/>
                  <a:gd name="T85" fmla="*/ 53 h 147"/>
                  <a:gd name="T86" fmla="*/ 18 w 175"/>
                  <a:gd name="T87" fmla="*/ 52 h 147"/>
                  <a:gd name="T88" fmla="*/ 23 w 175"/>
                  <a:gd name="T89" fmla="*/ 57 h 147"/>
                  <a:gd name="T90" fmla="*/ 30 w 175"/>
                  <a:gd name="T91" fmla="*/ 52 h 147"/>
                  <a:gd name="T92" fmla="*/ 32 w 175"/>
                  <a:gd name="T93" fmla="*/ 47 h 147"/>
                  <a:gd name="T94" fmla="*/ 41 w 175"/>
                  <a:gd name="T95" fmla="*/ 43 h 147"/>
                  <a:gd name="T96" fmla="*/ 46 w 175"/>
                  <a:gd name="T97" fmla="*/ 36 h 147"/>
                  <a:gd name="T98" fmla="*/ 50 w 175"/>
                  <a:gd name="T99" fmla="*/ 28 h 147"/>
                  <a:gd name="T100" fmla="*/ 50 w 175"/>
                  <a:gd name="T101" fmla="*/ 24 h 147"/>
                  <a:gd name="T102" fmla="*/ 55 w 175"/>
                  <a:gd name="T103" fmla="*/ 22 h 147"/>
                  <a:gd name="T104" fmla="*/ 65 w 175"/>
                  <a:gd name="T105" fmla="*/ 20 h 147"/>
                  <a:gd name="T106" fmla="*/ 73 w 175"/>
                  <a:gd name="T107" fmla="*/ 20 h 147"/>
                  <a:gd name="T108" fmla="*/ 80 w 175"/>
                  <a:gd name="T109" fmla="*/ 24 h 147"/>
                  <a:gd name="T110" fmla="*/ 87 w 175"/>
                  <a:gd name="T111" fmla="*/ 25 h 147"/>
                  <a:gd name="T112" fmla="*/ 97 w 175"/>
                  <a:gd name="T113" fmla="*/ 24 h 147"/>
                  <a:gd name="T114" fmla="*/ 101 w 175"/>
                  <a:gd name="T115" fmla="*/ 20 h 147"/>
                  <a:gd name="T116" fmla="*/ 108 w 175"/>
                  <a:gd name="T117" fmla="*/ 22 h 147"/>
                  <a:gd name="T118" fmla="*/ 106 w 175"/>
                  <a:gd name="T119" fmla="*/ 18 h 147"/>
                  <a:gd name="T120" fmla="*/ 112 w 175"/>
                  <a:gd name="T121" fmla="*/ 16 h 147"/>
                  <a:gd name="T122" fmla="*/ 117 w 175"/>
                  <a:gd name="T123" fmla="*/ 14 h 147"/>
                  <a:gd name="T124" fmla="*/ 119 w 175"/>
                  <a:gd name="T125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5" h="147">
                    <a:moveTo>
                      <a:pt x="122" y="0"/>
                    </a:moveTo>
                    <a:lnTo>
                      <a:pt x="124" y="0"/>
                    </a:lnTo>
                    <a:lnTo>
                      <a:pt x="127" y="2"/>
                    </a:lnTo>
                    <a:lnTo>
                      <a:pt x="128" y="3"/>
                    </a:lnTo>
                    <a:lnTo>
                      <a:pt x="128" y="6"/>
                    </a:lnTo>
                    <a:lnTo>
                      <a:pt x="128" y="9"/>
                    </a:lnTo>
                    <a:lnTo>
                      <a:pt x="128" y="11"/>
                    </a:lnTo>
                    <a:lnTo>
                      <a:pt x="131" y="11"/>
                    </a:lnTo>
                    <a:lnTo>
                      <a:pt x="133" y="14"/>
                    </a:lnTo>
                    <a:lnTo>
                      <a:pt x="133" y="17"/>
                    </a:lnTo>
                    <a:lnTo>
                      <a:pt x="133" y="20"/>
                    </a:lnTo>
                    <a:lnTo>
                      <a:pt x="133" y="25"/>
                    </a:lnTo>
                    <a:lnTo>
                      <a:pt x="134" y="28"/>
                    </a:lnTo>
                    <a:lnTo>
                      <a:pt x="134" y="29"/>
                    </a:lnTo>
                    <a:lnTo>
                      <a:pt x="137" y="31"/>
                    </a:lnTo>
                    <a:lnTo>
                      <a:pt x="141" y="31"/>
                    </a:lnTo>
                    <a:lnTo>
                      <a:pt x="142" y="28"/>
                    </a:lnTo>
                    <a:lnTo>
                      <a:pt x="144" y="27"/>
                    </a:lnTo>
                    <a:lnTo>
                      <a:pt x="148" y="25"/>
                    </a:lnTo>
                    <a:lnTo>
                      <a:pt x="149" y="22"/>
                    </a:lnTo>
                    <a:lnTo>
                      <a:pt x="151" y="21"/>
                    </a:lnTo>
                    <a:lnTo>
                      <a:pt x="152" y="20"/>
                    </a:lnTo>
                    <a:lnTo>
                      <a:pt x="157" y="16"/>
                    </a:lnTo>
                    <a:lnTo>
                      <a:pt x="162" y="14"/>
                    </a:lnTo>
                    <a:lnTo>
                      <a:pt x="163" y="17"/>
                    </a:lnTo>
                    <a:lnTo>
                      <a:pt x="167" y="17"/>
                    </a:lnTo>
                    <a:lnTo>
                      <a:pt x="170" y="14"/>
                    </a:lnTo>
                    <a:lnTo>
                      <a:pt x="175" y="14"/>
                    </a:lnTo>
                    <a:lnTo>
                      <a:pt x="175" y="17"/>
                    </a:lnTo>
                    <a:lnTo>
                      <a:pt x="171" y="20"/>
                    </a:lnTo>
                    <a:lnTo>
                      <a:pt x="174" y="21"/>
                    </a:lnTo>
                    <a:lnTo>
                      <a:pt x="174" y="21"/>
                    </a:lnTo>
                    <a:lnTo>
                      <a:pt x="171" y="25"/>
                    </a:lnTo>
                    <a:lnTo>
                      <a:pt x="164" y="28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149" y="29"/>
                    </a:lnTo>
                    <a:lnTo>
                      <a:pt x="145" y="31"/>
                    </a:lnTo>
                    <a:lnTo>
                      <a:pt x="141" y="34"/>
                    </a:lnTo>
                    <a:lnTo>
                      <a:pt x="138" y="34"/>
                    </a:lnTo>
                    <a:lnTo>
                      <a:pt x="135" y="38"/>
                    </a:lnTo>
                    <a:lnTo>
                      <a:pt x="133" y="39"/>
                    </a:lnTo>
                    <a:lnTo>
                      <a:pt x="138" y="49"/>
                    </a:lnTo>
                    <a:lnTo>
                      <a:pt x="140" y="54"/>
                    </a:lnTo>
                    <a:lnTo>
                      <a:pt x="133" y="63"/>
                    </a:lnTo>
                    <a:lnTo>
                      <a:pt x="135" y="65"/>
                    </a:lnTo>
                    <a:lnTo>
                      <a:pt x="135" y="68"/>
                    </a:lnTo>
                    <a:lnTo>
                      <a:pt x="133" y="74"/>
                    </a:lnTo>
                    <a:lnTo>
                      <a:pt x="127" y="74"/>
                    </a:lnTo>
                    <a:lnTo>
                      <a:pt x="123" y="72"/>
                    </a:lnTo>
                    <a:lnTo>
                      <a:pt x="120" y="74"/>
                    </a:lnTo>
                    <a:lnTo>
                      <a:pt x="122" y="78"/>
                    </a:lnTo>
                    <a:lnTo>
                      <a:pt x="124" y="79"/>
                    </a:lnTo>
                    <a:lnTo>
                      <a:pt x="126" y="82"/>
                    </a:lnTo>
                    <a:lnTo>
                      <a:pt x="124" y="85"/>
                    </a:lnTo>
                    <a:lnTo>
                      <a:pt x="122" y="86"/>
                    </a:lnTo>
                    <a:lnTo>
                      <a:pt x="119" y="87"/>
                    </a:lnTo>
                    <a:lnTo>
                      <a:pt x="117" y="89"/>
                    </a:lnTo>
                    <a:lnTo>
                      <a:pt x="117" y="93"/>
                    </a:lnTo>
                    <a:lnTo>
                      <a:pt x="116" y="97"/>
                    </a:lnTo>
                    <a:lnTo>
                      <a:pt x="116" y="98"/>
                    </a:lnTo>
                    <a:lnTo>
                      <a:pt x="116" y="100"/>
                    </a:lnTo>
                    <a:lnTo>
                      <a:pt x="116" y="105"/>
                    </a:lnTo>
                    <a:lnTo>
                      <a:pt x="113" y="110"/>
                    </a:lnTo>
                    <a:lnTo>
                      <a:pt x="110" y="107"/>
                    </a:lnTo>
                    <a:lnTo>
                      <a:pt x="109" y="107"/>
                    </a:lnTo>
                    <a:lnTo>
                      <a:pt x="109" y="108"/>
                    </a:lnTo>
                    <a:lnTo>
                      <a:pt x="106" y="108"/>
                    </a:lnTo>
                    <a:lnTo>
                      <a:pt x="105" y="107"/>
                    </a:lnTo>
                    <a:lnTo>
                      <a:pt x="101" y="107"/>
                    </a:lnTo>
                    <a:lnTo>
                      <a:pt x="101" y="110"/>
                    </a:lnTo>
                    <a:lnTo>
                      <a:pt x="95" y="112"/>
                    </a:lnTo>
                    <a:lnTo>
                      <a:pt x="98" y="114"/>
                    </a:lnTo>
                    <a:lnTo>
                      <a:pt x="97" y="115"/>
                    </a:lnTo>
                    <a:lnTo>
                      <a:pt x="91" y="118"/>
                    </a:lnTo>
                    <a:lnTo>
                      <a:pt x="90" y="116"/>
                    </a:lnTo>
                    <a:lnTo>
                      <a:pt x="87" y="116"/>
                    </a:lnTo>
                    <a:lnTo>
                      <a:pt x="86" y="119"/>
                    </a:lnTo>
                    <a:lnTo>
                      <a:pt x="86" y="121"/>
                    </a:lnTo>
                    <a:lnTo>
                      <a:pt x="83" y="122"/>
                    </a:lnTo>
                    <a:lnTo>
                      <a:pt x="81" y="125"/>
                    </a:lnTo>
                    <a:lnTo>
                      <a:pt x="81" y="128"/>
                    </a:lnTo>
                    <a:lnTo>
                      <a:pt x="81" y="132"/>
                    </a:lnTo>
                    <a:lnTo>
                      <a:pt x="81" y="134"/>
                    </a:lnTo>
                    <a:lnTo>
                      <a:pt x="83" y="137"/>
                    </a:lnTo>
                    <a:lnTo>
                      <a:pt x="83" y="140"/>
                    </a:lnTo>
                    <a:lnTo>
                      <a:pt x="77" y="143"/>
                    </a:lnTo>
                    <a:lnTo>
                      <a:pt x="72" y="143"/>
                    </a:lnTo>
                    <a:lnTo>
                      <a:pt x="68" y="143"/>
                    </a:lnTo>
                    <a:lnTo>
                      <a:pt x="61" y="143"/>
                    </a:lnTo>
                    <a:lnTo>
                      <a:pt x="57" y="144"/>
                    </a:lnTo>
                    <a:lnTo>
                      <a:pt x="55" y="145"/>
                    </a:lnTo>
                    <a:lnTo>
                      <a:pt x="51" y="145"/>
                    </a:lnTo>
                    <a:lnTo>
                      <a:pt x="47" y="147"/>
                    </a:lnTo>
                    <a:lnTo>
                      <a:pt x="32" y="147"/>
                    </a:lnTo>
                    <a:lnTo>
                      <a:pt x="12" y="141"/>
                    </a:lnTo>
                    <a:lnTo>
                      <a:pt x="23" y="129"/>
                    </a:lnTo>
                    <a:lnTo>
                      <a:pt x="23" y="126"/>
                    </a:lnTo>
                    <a:lnTo>
                      <a:pt x="22" y="122"/>
                    </a:lnTo>
                    <a:lnTo>
                      <a:pt x="23" y="118"/>
                    </a:lnTo>
                    <a:lnTo>
                      <a:pt x="21" y="114"/>
                    </a:lnTo>
                    <a:lnTo>
                      <a:pt x="10" y="114"/>
                    </a:lnTo>
                    <a:lnTo>
                      <a:pt x="8" y="108"/>
                    </a:lnTo>
                    <a:lnTo>
                      <a:pt x="7" y="105"/>
                    </a:lnTo>
                    <a:lnTo>
                      <a:pt x="8" y="104"/>
                    </a:lnTo>
                    <a:lnTo>
                      <a:pt x="7" y="98"/>
                    </a:lnTo>
                    <a:lnTo>
                      <a:pt x="3" y="92"/>
                    </a:lnTo>
                    <a:lnTo>
                      <a:pt x="4" y="87"/>
                    </a:lnTo>
                    <a:lnTo>
                      <a:pt x="8" y="82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3" y="79"/>
                    </a:lnTo>
                    <a:lnTo>
                      <a:pt x="1" y="74"/>
                    </a:lnTo>
                    <a:lnTo>
                      <a:pt x="1" y="74"/>
                    </a:lnTo>
                    <a:lnTo>
                      <a:pt x="3" y="69"/>
                    </a:lnTo>
                    <a:lnTo>
                      <a:pt x="1" y="68"/>
                    </a:lnTo>
                    <a:lnTo>
                      <a:pt x="0" y="67"/>
                    </a:lnTo>
                    <a:lnTo>
                      <a:pt x="3" y="65"/>
                    </a:lnTo>
                    <a:lnTo>
                      <a:pt x="5" y="64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7" y="50"/>
                    </a:lnTo>
                    <a:lnTo>
                      <a:pt x="10" y="52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52"/>
                    </a:lnTo>
                    <a:lnTo>
                      <a:pt x="18" y="52"/>
                    </a:lnTo>
                    <a:lnTo>
                      <a:pt x="21" y="53"/>
                    </a:lnTo>
                    <a:lnTo>
                      <a:pt x="22" y="56"/>
                    </a:lnTo>
                    <a:lnTo>
                      <a:pt x="23" y="57"/>
                    </a:lnTo>
                    <a:lnTo>
                      <a:pt x="25" y="54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32" y="49"/>
                    </a:lnTo>
                    <a:lnTo>
                      <a:pt x="32" y="47"/>
                    </a:lnTo>
                    <a:lnTo>
                      <a:pt x="36" y="45"/>
                    </a:lnTo>
                    <a:lnTo>
                      <a:pt x="40" y="43"/>
                    </a:lnTo>
                    <a:lnTo>
                      <a:pt x="41" y="43"/>
                    </a:lnTo>
                    <a:lnTo>
                      <a:pt x="43" y="40"/>
                    </a:lnTo>
                    <a:lnTo>
                      <a:pt x="46" y="40"/>
                    </a:lnTo>
                    <a:lnTo>
                      <a:pt x="46" y="36"/>
                    </a:lnTo>
                    <a:lnTo>
                      <a:pt x="46" y="34"/>
                    </a:lnTo>
                    <a:lnTo>
                      <a:pt x="50" y="31"/>
                    </a:lnTo>
                    <a:lnTo>
                      <a:pt x="50" y="28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9" y="20"/>
                    </a:lnTo>
                    <a:lnTo>
                      <a:pt x="62" y="18"/>
                    </a:lnTo>
                    <a:lnTo>
                      <a:pt x="65" y="20"/>
                    </a:lnTo>
                    <a:lnTo>
                      <a:pt x="68" y="20"/>
                    </a:lnTo>
                    <a:lnTo>
                      <a:pt x="69" y="21"/>
                    </a:lnTo>
                    <a:lnTo>
                      <a:pt x="73" y="20"/>
                    </a:lnTo>
                    <a:lnTo>
                      <a:pt x="76" y="21"/>
                    </a:lnTo>
                    <a:lnTo>
                      <a:pt x="77" y="22"/>
                    </a:lnTo>
                    <a:lnTo>
                      <a:pt x="80" y="24"/>
                    </a:lnTo>
                    <a:lnTo>
                      <a:pt x="81" y="21"/>
                    </a:lnTo>
                    <a:lnTo>
                      <a:pt x="84" y="21"/>
                    </a:lnTo>
                    <a:lnTo>
                      <a:pt x="87" y="25"/>
                    </a:lnTo>
                    <a:lnTo>
                      <a:pt x="88" y="27"/>
                    </a:lnTo>
                    <a:lnTo>
                      <a:pt x="94" y="25"/>
                    </a:lnTo>
                    <a:lnTo>
                      <a:pt x="97" y="24"/>
                    </a:lnTo>
                    <a:lnTo>
                      <a:pt x="98" y="21"/>
                    </a:lnTo>
                    <a:lnTo>
                      <a:pt x="99" y="21"/>
                    </a:lnTo>
                    <a:lnTo>
                      <a:pt x="101" y="20"/>
                    </a:lnTo>
                    <a:lnTo>
                      <a:pt x="102" y="21"/>
                    </a:lnTo>
                    <a:lnTo>
                      <a:pt x="104" y="22"/>
                    </a:lnTo>
                    <a:lnTo>
                      <a:pt x="108" y="22"/>
                    </a:lnTo>
                    <a:lnTo>
                      <a:pt x="108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9" y="17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2" y="17"/>
                    </a:lnTo>
                    <a:lnTo>
                      <a:pt x="116" y="17"/>
                    </a:lnTo>
                    <a:lnTo>
                      <a:pt x="117" y="14"/>
                    </a:lnTo>
                    <a:lnTo>
                      <a:pt x="116" y="10"/>
                    </a:lnTo>
                    <a:lnTo>
                      <a:pt x="117" y="9"/>
                    </a:lnTo>
                    <a:lnTo>
                      <a:pt x="119" y="7"/>
                    </a:lnTo>
                    <a:lnTo>
                      <a:pt x="120" y="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5" name="Freeform 597"/>
              <p:cNvSpPr>
                <a:spLocks/>
              </p:cNvSpPr>
              <p:nvPr/>
            </p:nvSpPr>
            <p:spPr bwMode="auto">
              <a:xfrm>
                <a:off x="4587547" y="2811904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1 h 2"/>
                  <a:gd name="T4" fmla="*/ 1 w 4"/>
                  <a:gd name="T5" fmla="*/ 1 h 2"/>
                  <a:gd name="T6" fmla="*/ 1 w 4"/>
                  <a:gd name="T7" fmla="*/ 2 h 2"/>
                  <a:gd name="T8" fmla="*/ 0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6" name="Freeform 598"/>
              <p:cNvSpPr>
                <a:spLocks/>
              </p:cNvSpPr>
              <p:nvPr/>
            </p:nvSpPr>
            <p:spPr bwMode="auto">
              <a:xfrm>
                <a:off x="4569761" y="2785224"/>
                <a:ext cx="23715" cy="28162"/>
              </a:xfrm>
              <a:custGeom>
                <a:avLst/>
                <a:gdLst>
                  <a:gd name="T0" fmla="*/ 16 w 16"/>
                  <a:gd name="T1" fmla="*/ 0 h 19"/>
                  <a:gd name="T2" fmla="*/ 16 w 16"/>
                  <a:gd name="T3" fmla="*/ 1 h 19"/>
                  <a:gd name="T4" fmla="*/ 16 w 16"/>
                  <a:gd name="T5" fmla="*/ 5 h 19"/>
                  <a:gd name="T6" fmla="*/ 16 w 16"/>
                  <a:gd name="T7" fmla="*/ 8 h 19"/>
                  <a:gd name="T8" fmla="*/ 13 w 16"/>
                  <a:gd name="T9" fmla="*/ 9 h 19"/>
                  <a:gd name="T10" fmla="*/ 13 w 16"/>
                  <a:gd name="T11" fmla="*/ 9 h 19"/>
                  <a:gd name="T12" fmla="*/ 14 w 16"/>
                  <a:gd name="T13" fmla="*/ 12 h 19"/>
                  <a:gd name="T14" fmla="*/ 16 w 16"/>
                  <a:gd name="T15" fmla="*/ 14 h 19"/>
                  <a:gd name="T16" fmla="*/ 14 w 16"/>
                  <a:gd name="T17" fmla="*/ 15 h 19"/>
                  <a:gd name="T18" fmla="*/ 12 w 16"/>
                  <a:gd name="T19" fmla="*/ 16 h 19"/>
                  <a:gd name="T20" fmla="*/ 12 w 16"/>
                  <a:gd name="T21" fmla="*/ 18 h 19"/>
                  <a:gd name="T22" fmla="*/ 10 w 16"/>
                  <a:gd name="T23" fmla="*/ 19 h 19"/>
                  <a:gd name="T24" fmla="*/ 9 w 16"/>
                  <a:gd name="T25" fmla="*/ 19 h 19"/>
                  <a:gd name="T26" fmla="*/ 7 w 16"/>
                  <a:gd name="T27" fmla="*/ 18 h 19"/>
                  <a:gd name="T28" fmla="*/ 9 w 16"/>
                  <a:gd name="T29" fmla="*/ 16 h 19"/>
                  <a:gd name="T30" fmla="*/ 7 w 16"/>
                  <a:gd name="T31" fmla="*/ 15 h 19"/>
                  <a:gd name="T32" fmla="*/ 5 w 16"/>
                  <a:gd name="T33" fmla="*/ 14 h 19"/>
                  <a:gd name="T34" fmla="*/ 3 w 16"/>
                  <a:gd name="T35" fmla="*/ 14 h 19"/>
                  <a:gd name="T36" fmla="*/ 2 w 16"/>
                  <a:gd name="T37" fmla="*/ 12 h 19"/>
                  <a:gd name="T38" fmla="*/ 2 w 16"/>
                  <a:gd name="T39" fmla="*/ 9 h 19"/>
                  <a:gd name="T40" fmla="*/ 0 w 16"/>
                  <a:gd name="T41" fmla="*/ 8 h 19"/>
                  <a:gd name="T42" fmla="*/ 0 w 16"/>
                  <a:gd name="T43" fmla="*/ 7 h 19"/>
                  <a:gd name="T44" fmla="*/ 2 w 16"/>
                  <a:gd name="T45" fmla="*/ 5 h 19"/>
                  <a:gd name="T46" fmla="*/ 3 w 16"/>
                  <a:gd name="T47" fmla="*/ 4 h 19"/>
                  <a:gd name="T48" fmla="*/ 5 w 16"/>
                  <a:gd name="T49" fmla="*/ 3 h 19"/>
                  <a:gd name="T50" fmla="*/ 6 w 16"/>
                  <a:gd name="T51" fmla="*/ 4 h 19"/>
                  <a:gd name="T52" fmla="*/ 6 w 16"/>
                  <a:gd name="T53" fmla="*/ 5 h 19"/>
                  <a:gd name="T54" fmla="*/ 9 w 16"/>
                  <a:gd name="T55" fmla="*/ 7 h 19"/>
                  <a:gd name="T56" fmla="*/ 9 w 16"/>
                  <a:gd name="T57" fmla="*/ 7 h 19"/>
                  <a:gd name="T58" fmla="*/ 10 w 16"/>
                  <a:gd name="T59" fmla="*/ 7 h 19"/>
                  <a:gd name="T60" fmla="*/ 10 w 16"/>
                  <a:gd name="T61" fmla="*/ 5 h 19"/>
                  <a:gd name="T62" fmla="*/ 9 w 16"/>
                  <a:gd name="T63" fmla="*/ 4 h 19"/>
                  <a:gd name="T64" fmla="*/ 7 w 16"/>
                  <a:gd name="T65" fmla="*/ 3 h 19"/>
                  <a:gd name="T66" fmla="*/ 9 w 16"/>
                  <a:gd name="T67" fmla="*/ 1 h 19"/>
                  <a:gd name="T68" fmla="*/ 12 w 16"/>
                  <a:gd name="T69" fmla="*/ 0 h 19"/>
                  <a:gd name="T70" fmla="*/ 16 w 16"/>
                  <a:gd name="T7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19">
                    <a:moveTo>
                      <a:pt x="16" y="0"/>
                    </a:moveTo>
                    <a:lnTo>
                      <a:pt x="16" y="1"/>
                    </a:lnTo>
                    <a:lnTo>
                      <a:pt x="16" y="5"/>
                    </a:lnTo>
                    <a:lnTo>
                      <a:pt x="16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12"/>
                    </a:lnTo>
                    <a:lnTo>
                      <a:pt x="16" y="14"/>
                    </a:lnTo>
                    <a:lnTo>
                      <a:pt x="14" y="15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7" name="Freeform 599"/>
              <p:cNvSpPr>
                <a:spLocks/>
              </p:cNvSpPr>
              <p:nvPr/>
            </p:nvSpPr>
            <p:spPr bwMode="auto">
              <a:xfrm>
                <a:off x="4593476" y="2792635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4 h 4"/>
                  <a:gd name="T4" fmla="*/ 0 w 1"/>
                  <a:gd name="T5" fmla="*/ 3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8" name="Freeform 600"/>
              <p:cNvSpPr>
                <a:spLocks/>
              </p:cNvSpPr>
              <p:nvPr/>
            </p:nvSpPr>
            <p:spPr bwMode="auto">
              <a:xfrm>
                <a:off x="4632013" y="2803011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3 w 5"/>
                  <a:gd name="T3" fmla="*/ 2 h 7"/>
                  <a:gd name="T4" fmla="*/ 5 w 5"/>
                  <a:gd name="T5" fmla="*/ 4 h 7"/>
                  <a:gd name="T6" fmla="*/ 5 w 5"/>
                  <a:gd name="T7" fmla="*/ 7 h 7"/>
                  <a:gd name="T8" fmla="*/ 1 w 5"/>
                  <a:gd name="T9" fmla="*/ 6 h 7"/>
                  <a:gd name="T10" fmla="*/ 0 w 5"/>
                  <a:gd name="T11" fmla="*/ 3 h 7"/>
                  <a:gd name="T12" fmla="*/ 1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9" name="Freeform 601"/>
              <p:cNvSpPr>
                <a:spLocks/>
              </p:cNvSpPr>
              <p:nvPr/>
            </p:nvSpPr>
            <p:spPr bwMode="auto">
              <a:xfrm>
                <a:off x="4547528" y="2797082"/>
                <a:ext cx="16305" cy="16305"/>
              </a:xfrm>
              <a:custGeom>
                <a:avLst/>
                <a:gdLst>
                  <a:gd name="T0" fmla="*/ 4 w 11"/>
                  <a:gd name="T1" fmla="*/ 0 h 11"/>
                  <a:gd name="T2" fmla="*/ 7 w 11"/>
                  <a:gd name="T3" fmla="*/ 1 h 11"/>
                  <a:gd name="T4" fmla="*/ 9 w 11"/>
                  <a:gd name="T5" fmla="*/ 1 h 11"/>
                  <a:gd name="T6" fmla="*/ 10 w 11"/>
                  <a:gd name="T7" fmla="*/ 6 h 11"/>
                  <a:gd name="T8" fmla="*/ 11 w 11"/>
                  <a:gd name="T9" fmla="*/ 7 h 11"/>
                  <a:gd name="T10" fmla="*/ 10 w 11"/>
                  <a:gd name="T11" fmla="*/ 11 h 11"/>
                  <a:gd name="T12" fmla="*/ 7 w 11"/>
                  <a:gd name="T13" fmla="*/ 11 h 11"/>
                  <a:gd name="T14" fmla="*/ 6 w 11"/>
                  <a:gd name="T15" fmla="*/ 10 h 11"/>
                  <a:gd name="T16" fmla="*/ 3 w 11"/>
                  <a:gd name="T17" fmla="*/ 10 h 11"/>
                  <a:gd name="T18" fmla="*/ 0 w 11"/>
                  <a:gd name="T19" fmla="*/ 7 h 11"/>
                  <a:gd name="T20" fmla="*/ 0 w 11"/>
                  <a:gd name="T21" fmla="*/ 4 h 11"/>
                  <a:gd name="T22" fmla="*/ 0 w 11"/>
                  <a:gd name="T23" fmla="*/ 1 h 11"/>
                  <a:gd name="T24" fmla="*/ 4 w 1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lnTo>
                      <a:pt x="7" y="1"/>
                    </a:lnTo>
                    <a:lnTo>
                      <a:pt x="9" y="1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0" name="Freeform 602"/>
              <p:cNvSpPr>
                <a:spLocks/>
              </p:cNvSpPr>
              <p:nvPr/>
            </p:nvSpPr>
            <p:spPr bwMode="auto">
              <a:xfrm>
                <a:off x="4568279" y="2813386"/>
                <a:ext cx="19269" cy="10376"/>
              </a:xfrm>
              <a:custGeom>
                <a:avLst/>
                <a:gdLst>
                  <a:gd name="T0" fmla="*/ 3 w 13"/>
                  <a:gd name="T1" fmla="*/ 0 h 7"/>
                  <a:gd name="T2" fmla="*/ 6 w 13"/>
                  <a:gd name="T3" fmla="*/ 4 h 7"/>
                  <a:gd name="T4" fmla="*/ 7 w 13"/>
                  <a:gd name="T5" fmla="*/ 3 h 7"/>
                  <a:gd name="T6" fmla="*/ 8 w 13"/>
                  <a:gd name="T7" fmla="*/ 3 h 7"/>
                  <a:gd name="T8" fmla="*/ 10 w 13"/>
                  <a:gd name="T9" fmla="*/ 1 h 7"/>
                  <a:gd name="T10" fmla="*/ 11 w 13"/>
                  <a:gd name="T11" fmla="*/ 1 h 7"/>
                  <a:gd name="T12" fmla="*/ 13 w 13"/>
                  <a:gd name="T13" fmla="*/ 1 h 7"/>
                  <a:gd name="T14" fmla="*/ 13 w 13"/>
                  <a:gd name="T15" fmla="*/ 3 h 7"/>
                  <a:gd name="T16" fmla="*/ 11 w 13"/>
                  <a:gd name="T17" fmla="*/ 6 h 7"/>
                  <a:gd name="T18" fmla="*/ 11 w 13"/>
                  <a:gd name="T19" fmla="*/ 7 h 7"/>
                  <a:gd name="T20" fmla="*/ 11 w 13"/>
                  <a:gd name="T21" fmla="*/ 7 h 7"/>
                  <a:gd name="T22" fmla="*/ 10 w 13"/>
                  <a:gd name="T23" fmla="*/ 4 h 7"/>
                  <a:gd name="T24" fmla="*/ 8 w 13"/>
                  <a:gd name="T25" fmla="*/ 7 h 7"/>
                  <a:gd name="T26" fmla="*/ 4 w 13"/>
                  <a:gd name="T27" fmla="*/ 7 h 7"/>
                  <a:gd name="T28" fmla="*/ 1 w 13"/>
                  <a:gd name="T29" fmla="*/ 6 h 7"/>
                  <a:gd name="T30" fmla="*/ 0 w 13"/>
                  <a:gd name="T31" fmla="*/ 4 h 7"/>
                  <a:gd name="T32" fmla="*/ 1 w 13"/>
                  <a:gd name="T33" fmla="*/ 3 h 7"/>
                  <a:gd name="T34" fmla="*/ 0 w 13"/>
                  <a:gd name="T35" fmla="*/ 3 h 7"/>
                  <a:gd name="T36" fmla="*/ 1 w 13"/>
                  <a:gd name="T37" fmla="*/ 0 h 7"/>
                  <a:gd name="T38" fmla="*/ 3 w 13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7">
                    <a:moveTo>
                      <a:pt x="3" y="0"/>
                    </a:moveTo>
                    <a:lnTo>
                      <a:pt x="6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4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1" name="Freeform 603"/>
              <p:cNvSpPr>
                <a:spLocks/>
              </p:cNvSpPr>
              <p:nvPr/>
            </p:nvSpPr>
            <p:spPr bwMode="auto">
              <a:xfrm>
                <a:off x="4605333" y="2822279"/>
                <a:ext cx="10376" cy="10376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4 w 7"/>
                  <a:gd name="T5" fmla="*/ 0 h 7"/>
                  <a:gd name="T6" fmla="*/ 6 w 7"/>
                  <a:gd name="T7" fmla="*/ 0 h 7"/>
                  <a:gd name="T8" fmla="*/ 6 w 7"/>
                  <a:gd name="T9" fmla="*/ 2 h 7"/>
                  <a:gd name="T10" fmla="*/ 7 w 7"/>
                  <a:gd name="T11" fmla="*/ 4 h 7"/>
                  <a:gd name="T12" fmla="*/ 7 w 7"/>
                  <a:gd name="T13" fmla="*/ 5 h 7"/>
                  <a:gd name="T14" fmla="*/ 6 w 7"/>
                  <a:gd name="T15" fmla="*/ 5 h 7"/>
                  <a:gd name="T16" fmla="*/ 3 w 7"/>
                  <a:gd name="T17" fmla="*/ 7 h 7"/>
                  <a:gd name="T18" fmla="*/ 0 w 7"/>
                  <a:gd name="T19" fmla="*/ 7 h 7"/>
                  <a:gd name="T20" fmla="*/ 0 w 7"/>
                  <a:gd name="T21" fmla="*/ 5 h 7"/>
                  <a:gd name="T22" fmla="*/ 0 w 7"/>
                  <a:gd name="T23" fmla="*/ 4 h 7"/>
                  <a:gd name="T24" fmla="*/ 1 w 7"/>
                  <a:gd name="T25" fmla="*/ 2 h 7"/>
                  <a:gd name="T26" fmla="*/ 3 w 7"/>
                  <a:gd name="T27" fmla="*/ 1 h 7"/>
                  <a:gd name="T28" fmla="*/ 0 w 7"/>
                  <a:gd name="T29" fmla="*/ 1 h 7"/>
                  <a:gd name="T30" fmla="*/ 0 w 7"/>
                  <a:gd name="T31" fmla="*/ 0 h 7"/>
                  <a:gd name="T32" fmla="*/ 3 w 7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2" name="Freeform 604"/>
              <p:cNvSpPr>
                <a:spLocks/>
              </p:cNvSpPr>
              <p:nvPr/>
            </p:nvSpPr>
            <p:spPr bwMode="auto">
              <a:xfrm>
                <a:off x="4563832" y="2748169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3" name="Freeform 605"/>
              <p:cNvSpPr>
                <a:spLocks/>
              </p:cNvSpPr>
              <p:nvPr/>
            </p:nvSpPr>
            <p:spPr bwMode="auto">
              <a:xfrm>
                <a:off x="4526778" y="2760027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3 h 6"/>
                  <a:gd name="T4" fmla="*/ 2 w 5"/>
                  <a:gd name="T5" fmla="*/ 4 h 6"/>
                  <a:gd name="T6" fmla="*/ 2 w 5"/>
                  <a:gd name="T7" fmla="*/ 6 h 6"/>
                  <a:gd name="T8" fmla="*/ 0 w 5"/>
                  <a:gd name="T9" fmla="*/ 3 h 6"/>
                  <a:gd name="T10" fmla="*/ 3 w 5"/>
                  <a:gd name="T11" fmla="*/ 2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4" name="Freeform 606"/>
              <p:cNvSpPr>
                <a:spLocks/>
              </p:cNvSpPr>
              <p:nvPr/>
            </p:nvSpPr>
            <p:spPr bwMode="auto">
              <a:xfrm>
                <a:off x="4562350" y="280894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3 w 4"/>
                  <a:gd name="T5" fmla="*/ 4 h 7"/>
                  <a:gd name="T6" fmla="*/ 1 w 4"/>
                  <a:gd name="T7" fmla="*/ 7 h 7"/>
                  <a:gd name="T8" fmla="*/ 0 w 4"/>
                  <a:gd name="T9" fmla="*/ 6 h 7"/>
                  <a:gd name="T10" fmla="*/ 1 w 4"/>
                  <a:gd name="T11" fmla="*/ 3 h 7"/>
                  <a:gd name="T12" fmla="*/ 3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5" name="Freeform 607"/>
              <p:cNvSpPr>
                <a:spLocks/>
              </p:cNvSpPr>
              <p:nvPr/>
            </p:nvSpPr>
            <p:spPr bwMode="auto">
              <a:xfrm>
                <a:off x="4519366" y="2736312"/>
                <a:ext cx="41501" cy="34091"/>
              </a:xfrm>
              <a:custGeom>
                <a:avLst/>
                <a:gdLst>
                  <a:gd name="T0" fmla="*/ 28 w 28"/>
                  <a:gd name="T1" fmla="*/ 0 h 23"/>
                  <a:gd name="T2" fmla="*/ 28 w 28"/>
                  <a:gd name="T3" fmla="*/ 1 h 23"/>
                  <a:gd name="T4" fmla="*/ 25 w 28"/>
                  <a:gd name="T5" fmla="*/ 4 h 23"/>
                  <a:gd name="T6" fmla="*/ 26 w 28"/>
                  <a:gd name="T7" fmla="*/ 6 h 23"/>
                  <a:gd name="T8" fmla="*/ 25 w 28"/>
                  <a:gd name="T9" fmla="*/ 8 h 23"/>
                  <a:gd name="T10" fmla="*/ 26 w 28"/>
                  <a:gd name="T11" fmla="*/ 11 h 23"/>
                  <a:gd name="T12" fmla="*/ 23 w 28"/>
                  <a:gd name="T13" fmla="*/ 15 h 23"/>
                  <a:gd name="T14" fmla="*/ 22 w 28"/>
                  <a:gd name="T15" fmla="*/ 16 h 23"/>
                  <a:gd name="T16" fmla="*/ 19 w 28"/>
                  <a:gd name="T17" fmla="*/ 15 h 23"/>
                  <a:gd name="T18" fmla="*/ 18 w 28"/>
                  <a:gd name="T19" fmla="*/ 15 h 23"/>
                  <a:gd name="T20" fmla="*/ 15 w 28"/>
                  <a:gd name="T21" fmla="*/ 16 h 23"/>
                  <a:gd name="T22" fmla="*/ 12 w 28"/>
                  <a:gd name="T23" fmla="*/ 15 h 23"/>
                  <a:gd name="T24" fmla="*/ 10 w 28"/>
                  <a:gd name="T25" fmla="*/ 15 h 23"/>
                  <a:gd name="T26" fmla="*/ 10 w 28"/>
                  <a:gd name="T27" fmla="*/ 15 h 23"/>
                  <a:gd name="T28" fmla="*/ 5 w 28"/>
                  <a:gd name="T29" fmla="*/ 18 h 23"/>
                  <a:gd name="T30" fmla="*/ 5 w 28"/>
                  <a:gd name="T31" fmla="*/ 19 h 23"/>
                  <a:gd name="T32" fmla="*/ 5 w 28"/>
                  <a:gd name="T33" fmla="*/ 23 h 23"/>
                  <a:gd name="T34" fmla="*/ 3 w 28"/>
                  <a:gd name="T35" fmla="*/ 20 h 23"/>
                  <a:gd name="T36" fmla="*/ 1 w 28"/>
                  <a:gd name="T37" fmla="*/ 20 h 23"/>
                  <a:gd name="T38" fmla="*/ 0 w 28"/>
                  <a:gd name="T39" fmla="*/ 19 h 23"/>
                  <a:gd name="T40" fmla="*/ 3 w 28"/>
                  <a:gd name="T41" fmla="*/ 18 h 23"/>
                  <a:gd name="T42" fmla="*/ 3 w 28"/>
                  <a:gd name="T43" fmla="*/ 15 h 23"/>
                  <a:gd name="T44" fmla="*/ 5 w 28"/>
                  <a:gd name="T45" fmla="*/ 15 h 23"/>
                  <a:gd name="T46" fmla="*/ 5 w 28"/>
                  <a:gd name="T47" fmla="*/ 15 h 23"/>
                  <a:gd name="T48" fmla="*/ 10 w 28"/>
                  <a:gd name="T49" fmla="*/ 12 h 23"/>
                  <a:gd name="T50" fmla="*/ 12 w 28"/>
                  <a:gd name="T51" fmla="*/ 12 h 23"/>
                  <a:gd name="T52" fmla="*/ 15 w 28"/>
                  <a:gd name="T53" fmla="*/ 11 h 23"/>
                  <a:gd name="T54" fmla="*/ 17 w 28"/>
                  <a:gd name="T55" fmla="*/ 8 h 23"/>
                  <a:gd name="T56" fmla="*/ 18 w 28"/>
                  <a:gd name="T57" fmla="*/ 5 h 23"/>
                  <a:gd name="T58" fmla="*/ 21 w 28"/>
                  <a:gd name="T59" fmla="*/ 5 h 23"/>
                  <a:gd name="T60" fmla="*/ 23 w 28"/>
                  <a:gd name="T61" fmla="*/ 4 h 23"/>
                  <a:gd name="T62" fmla="*/ 28 w 28"/>
                  <a:gd name="T6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" h="23">
                    <a:moveTo>
                      <a:pt x="28" y="0"/>
                    </a:moveTo>
                    <a:lnTo>
                      <a:pt x="28" y="1"/>
                    </a:lnTo>
                    <a:lnTo>
                      <a:pt x="25" y="4"/>
                    </a:lnTo>
                    <a:lnTo>
                      <a:pt x="26" y="6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3" y="15"/>
                    </a:lnTo>
                    <a:lnTo>
                      <a:pt x="22" y="16"/>
                    </a:lnTo>
                    <a:lnTo>
                      <a:pt x="19" y="15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5" y="11"/>
                    </a:lnTo>
                    <a:lnTo>
                      <a:pt x="17" y="8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3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6" name="Freeform 609"/>
              <p:cNvSpPr>
                <a:spLocks/>
              </p:cNvSpPr>
              <p:nvPr/>
            </p:nvSpPr>
            <p:spPr bwMode="auto">
              <a:xfrm>
                <a:off x="4556421" y="2814867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7" name="Freeform 610"/>
              <p:cNvSpPr>
                <a:spLocks/>
              </p:cNvSpPr>
              <p:nvPr/>
            </p:nvSpPr>
            <p:spPr bwMode="auto">
              <a:xfrm>
                <a:off x="4557903" y="2785224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4 h 7"/>
                  <a:gd name="T4" fmla="*/ 3 w 3"/>
                  <a:gd name="T5" fmla="*/ 5 h 7"/>
                  <a:gd name="T6" fmla="*/ 0 w 3"/>
                  <a:gd name="T7" fmla="*/ 7 h 7"/>
                  <a:gd name="T8" fmla="*/ 2 w 3"/>
                  <a:gd name="T9" fmla="*/ 4 h 7"/>
                  <a:gd name="T10" fmla="*/ 2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3" y="4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8" name="Freeform 611"/>
              <p:cNvSpPr>
                <a:spLocks/>
              </p:cNvSpPr>
              <p:nvPr/>
            </p:nvSpPr>
            <p:spPr bwMode="auto">
              <a:xfrm>
                <a:off x="4517884" y="2760027"/>
                <a:ext cx="50394" cy="57806"/>
              </a:xfrm>
              <a:custGeom>
                <a:avLst/>
                <a:gdLst>
                  <a:gd name="T0" fmla="*/ 24 w 34"/>
                  <a:gd name="T1" fmla="*/ 2 h 39"/>
                  <a:gd name="T2" fmla="*/ 23 w 34"/>
                  <a:gd name="T3" fmla="*/ 6 h 39"/>
                  <a:gd name="T4" fmla="*/ 26 w 34"/>
                  <a:gd name="T5" fmla="*/ 8 h 39"/>
                  <a:gd name="T6" fmla="*/ 30 w 34"/>
                  <a:gd name="T7" fmla="*/ 10 h 39"/>
                  <a:gd name="T8" fmla="*/ 34 w 34"/>
                  <a:gd name="T9" fmla="*/ 11 h 39"/>
                  <a:gd name="T10" fmla="*/ 31 w 34"/>
                  <a:gd name="T11" fmla="*/ 15 h 39"/>
                  <a:gd name="T12" fmla="*/ 30 w 34"/>
                  <a:gd name="T13" fmla="*/ 15 h 39"/>
                  <a:gd name="T14" fmla="*/ 26 w 34"/>
                  <a:gd name="T15" fmla="*/ 14 h 39"/>
                  <a:gd name="T16" fmla="*/ 26 w 34"/>
                  <a:gd name="T17" fmla="*/ 18 h 39"/>
                  <a:gd name="T18" fmla="*/ 23 w 34"/>
                  <a:gd name="T19" fmla="*/ 22 h 39"/>
                  <a:gd name="T20" fmla="*/ 20 w 34"/>
                  <a:gd name="T21" fmla="*/ 24 h 39"/>
                  <a:gd name="T22" fmla="*/ 16 w 34"/>
                  <a:gd name="T23" fmla="*/ 26 h 39"/>
                  <a:gd name="T24" fmla="*/ 18 w 34"/>
                  <a:gd name="T25" fmla="*/ 29 h 39"/>
                  <a:gd name="T26" fmla="*/ 16 w 34"/>
                  <a:gd name="T27" fmla="*/ 33 h 39"/>
                  <a:gd name="T28" fmla="*/ 16 w 34"/>
                  <a:gd name="T29" fmla="*/ 35 h 39"/>
                  <a:gd name="T30" fmla="*/ 18 w 34"/>
                  <a:gd name="T31" fmla="*/ 37 h 39"/>
                  <a:gd name="T32" fmla="*/ 15 w 34"/>
                  <a:gd name="T33" fmla="*/ 39 h 39"/>
                  <a:gd name="T34" fmla="*/ 9 w 34"/>
                  <a:gd name="T35" fmla="*/ 36 h 39"/>
                  <a:gd name="T36" fmla="*/ 5 w 34"/>
                  <a:gd name="T37" fmla="*/ 35 h 39"/>
                  <a:gd name="T38" fmla="*/ 5 w 34"/>
                  <a:gd name="T39" fmla="*/ 31 h 39"/>
                  <a:gd name="T40" fmla="*/ 1 w 34"/>
                  <a:gd name="T41" fmla="*/ 28 h 39"/>
                  <a:gd name="T42" fmla="*/ 1 w 34"/>
                  <a:gd name="T43" fmla="*/ 24 h 39"/>
                  <a:gd name="T44" fmla="*/ 2 w 34"/>
                  <a:gd name="T45" fmla="*/ 21 h 39"/>
                  <a:gd name="T46" fmla="*/ 1 w 34"/>
                  <a:gd name="T47" fmla="*/ 17 h 39"/>
                  <a:gd name="T48" fmla="*/ 1 w 34"/>
                  <a:gd name="T49" fmla="*/ 13 h 39"/>
                  <a:gd name="T50" fmla="*/ 4 w 34"/>
                  <a:gd name="T51" fmla="*/ 11 h 39"/>
                  <a:gd name="T52" fmla="*/ 2 w 34"/>
                  <a:gd name="T53" fmla="*/ 7 h 39"/>
                  <a:gd name="T54" fmla="*/ 5 w 34"/>
                  <a:gd name="T55" fmla="*/ 8 h 39"/>
                  <a:gd name="T56" fmla="*/ 9 w 34"/>
                  <a:gd name="T57" fmla="*/ 8 h 39"/>
                  <a:gd name="T58" fmla="*/ 11 w 34"/>
                  <a:gd name="T59" fmla="*/ 3 h 39"/>
                  <a:gd name="T60" fmla="*/ 13 w 34"/>
                  <a:gd name="T61" fmla="*/ 6 h 39"/>
                  <a:gd name="T62" fmla="*/ 11 w 34"/>
                  <a:gd name="T63" fmla="*/ 8 h 39"/>
                  <a:gd name="T64" fmla="*/ 16 w 34"/>
                  <a:gd name="T65" fmla="*/ 8 h 39"/>
                  <a:gd name="T66" fmla="*/ 13 w 34"/>
                  <a:gd name="T67" fmla="*/ 6 h 39"/>
                  <a:gd name="T68" fmla="*/ 12 w 34"/>
                  <a:gd name="T69" fmla="*/ 2 h 39"/>
                  <a:gd name="T70" fmla="*/ 16 w 34"/>
                  <a:gd name="T71" fmla="*/ 2 h 39"/>
                  <a:gd name="T72" fmla="*/ 22 w 34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9">
                    <a:moveTo>
                      <a:pt x="22" y="0"/>
                    </a:moveTo>
                    <a:lnTo>
                      <a:pt x="24" y="2"/>
                    </a:lnTo>
                    <a:lnTo>
                      <a:pt x="24" y="4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7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4" y="11"/>
                    </a:lnTo>
                    <a:lnTo>
                      <a:pt x="33" y="14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30" y="15"/>
                    </a:lnTo>
                    <a:lnTo>
                      <a:pt x="29" y="13"/>
                    </a:lnTo>
                    <a:lnTo>
                      <a:pt x="26" y="14"/>
                    </a:lnTo>
                    <a:lnTo>
                      <a:pt x="24" y="15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4"/>
                    </a:lnTo>
                    <a:lnTo>
                      <a:pt x="22" y="25"/>
                    </a:lnTo>
                    <a:lnTo>
                      <a:pt x="16" y="26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6" y="33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9" y="36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5" y="39"/>
                    </a:lnTo>
                    <a:lnTo>
                      <a:pt x="13" y="37"/>
                    </a:lnTo>
                    <a:lnTo>
                      <a:pt x="9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3"/>
                    </a:lnTo>
                    <a:lnTo>
                      <a:pt x="5" y="31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9" name="Freeform 612"/>
              <p:cNvSpPr>
                <a:spLocks/>
              </p:cNvSpPr>
              <p:nvPr/>
            </p:nvSpPr>
            <p:spPr bwMode="auto">
              <a:xfrm>
                <a:off x="4609779" y="2364282"/>
                <a:ext cx="22233" cy="25198"/>
              </a:xfrm>
              <a:custGeom>
                <a:avLst/>
                <a:gdLst>
                  <a:gd name="T0" fmla="*/ 5 w 15"/>
                  <a:gd name="T1" fmla="*/ 0 h 17"/>
                  <a:gd name="T2" fmla="*/ 4 w 15"/>
                  <a:gd name="T3" fmla="*/ 7 h 17"/>
                  <a:gd name="T4" fmla="*/ 5 w 15"/>
                  <a:gd name="T5" fmla="*/ 10 h 17"/>
                  <a:gd name="T6" fmla="*/ 7 w 15"/>
                  <a:gd name="T7" fmla="*/ 6 h 17"/>
                  <a:gd name="T8" fmla="*/ 11 w 15"/>
                  <a:gd name="T9" fmla="*/ 6 h 17"/>
                  <a:gd name="T10" fmla="*/ 9 w 15"/>
                  <a:gd name="T11" fmla="*/ 5 h 17"/>
                  <a:gd name="T12" fmla="*/ 9 w 15"/>
                  <a:gd name="T13" fmla="*/ 2 h 17"/>
                  <a:gd name="T14" fmla="*/ 11 w 15"/>
                  <a:gd name="T15" fmla="*/ 3 h 17"/>
                  <a:gd name="T16" fmla="*/ 15 w 15"/>
                  <a:gd name="T17" fmla="*/ 7 h 17"/>
                  <a:gd name="T18" fmla="*/ 9 w 15"/>
                  <a:gd name="T19" fmla="*/ 11 h 17"/>
                  <a:gd name="T20" fmla="*/ 7 w 15"/>
                  <a:gd name="T21" fmla="*/ 13 h 17"/>
                  <a:gd name="T22" fmla="*/ 5 w 15"/>
                  <a:gd name="T23" fmla="*/ 16 h 17"/>
                  <a:gd name="T24" fmla="*/ 4 w 15"/>
                  <a:gd name="T25" fmla="*/ 14 h 17"/>
                  <a:gd name="T26" fmla="*/ 4 w 15"/>
                  <a:gd name="T27" fmla="*/ 13 h 17"/>
                  <a:gd name="T28" fmla="*/ 1 w 15"/>
                  <a:gd name="T29" fmla="*/ 17 h 17"/>
                  <a:gd name="T30" fmla="*/ 0 w 15"/>
                  <a:gd name="T31" fmla="*/ 17 h 17"/>
                  <a:gd name="T32" fmla="*/ 0 w 15"/>
                  <a:gd name="T33" fmla="*/ 13 h 17"/>
                  <a:gd name="T34" fmla="*/ 1 w 15"/>
                  <a:gd name="T35" fmla="*/ 13 h 17"/>
                  <a:gd name="T36" fmla="*/ 1 w 15"/>
                  <a:gd name="T37" fmla="*/ 10 h 17"/>
                  <a:gd name="T38" fmla="*/ 3 w 15"/>
                  <a:gd name="T39" fmla="*/ 7 h 17"/>
                  <a:gd name="T40" fmla="*/ 3 w 15"/>
                  <a:gd name="T41" fmla="*/ 6 h 17"/>
                  <a:gd name="T42" fmla="*/ 5 w 15"/>
                  <a:gd name="T4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5" y="0"/>
                    </a:moveTo>
                    <a:lnTo>
                      <a:pt x="4" y="7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5" y="7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0" name="Freeform 613"/>
              <p:cNvSpPr>
                <a:spLocks/>
              </p:cNvSpPr>
              <p:nvPr/>
            </p:nvSpPr>
            <p:spPr bwMode="auto">
              <a:xfrm>
                <a:off x="4719461" y="2297584"/>
                <a:ext cx="8893" cy="11858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3 h 8"/>
                  <a:gd name="T4" fmla="*/ 5 w 6"/>
                  <a:gd name="T5" fmla="*/ 5 h 8"/>
                  <a:gd name="T6" fmla="*/ 3 w 6"/>
                  <a:gd name="T7" fmla="*/ 8 h 8"/>
                  <a:gd name="T8" fmla="*/ 0 w 6"/>
                  <a:gd name="T9" fmla="*/ 4 h 8"/>
                  <a:gd name="T10" fmla="*/ 6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6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1" name="Freeform 614"/>
              <p:cNvSpPr>
                <a:spLocks/>
              </p:cNvSpPr>
              <p:nvPr/>
            </p:nvSpPr>
            <p:spPr bwMode="auto">
              <a:xfrm>
                <a:off x="4600886" y="2379104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0 w 4"/>
                  <a:gd name="T5" fmla="*/ 3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2" name="Freeform 615"/>
              <p:cNvSpPr>
                <a:spLocks/>
              </p:cNvSpPr>
              <p:nvPr/>
            </p:nvSpPr>
            <p:spPr bwMode="auto">
              <a:xfrm>
                <a:off x="4596440" y="243098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3" name="Freeform 616"/>
              <p:cNvSpPr>
                <a:spLocks/>
              </p:cNvSpPr>
              <p:nvPr/>
            </p:nvSpPr>
            <p:spPr bwMode="auto">
              <a:xfrm>
                <a:off x="4596440" y="2383551"/>
                <a:ext cx="10376" cy="10376"/>
              </a:xfrm>
              <a:custGeom>
                <a:avLst/>
                <a:gdLst>
                  <a:gd name="T0" fmla="*/ 7 w 7"/>
                  <a:gd name="T1" fmla="*/ 0 h 7"/>
                  <a:gd name="T2" fmla="*/ 6 w 7"/>
                  <a:gd name="T3" fmla="*/ 5 h 7"/>
                  <a:gd name="T4" fmla="*/ 3 w 7"/>
                  <a:gd name="T5" fmla="*/ 4 h 7"/>
                  <a:gd name="T6" fmla="*/ 0 w 7"/>
                  <a:gd name="T7" fmla="*/ 7 h 7"/>
                  <a:gd name="T8" fmla="*/ 0 w 7"/>
                  <a:gd name="T9" fmla="*/ 4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6" y="5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4" name="Freeform 617"/>
              <p:cNvSpPr>
                <a:spLocks/>
              </p:cNvSpPr>
              <p:nvPr/>
            </p:nvSpPr>
            <p:spPr bwMode="auto">
              <a:xfrm>
                <a:off x="4599404" y="2364282"/>
                <a:ext cx="10376" cy="14822"/>
              </a:xfrm>
              <a:custGeom>
                <a:avLst/>
                <a:gdLst>
                  <a:gd name="T0" fmla="*/ 7 w 7"/>
                  <a:gd name="T1" fmla="*/ 0 h 10"/>
                  <a:gd name="T2" fmla="*/ 7 w 7"/>
                  <a:gd name="T3" fmla="*/ 5 h 10"/>
                  <a:gd name="T4" fmla="*/ 7 w 7"/>
                  <a:gd name="T5" fmla="*/ 9 h 10"/>
                  <a:gd name="T6" fmla="*/ 4 w 7"/>
                  <a:gd name="T7" fmla="*/ 10 h 10"/>
                  <a:gd name="T8" fmla="*/ 3 w 7"/>
                  <a:gd name="T9" fmla="*/ 9 h 10"/>
                  <a:gd name="T10" fmla="*/ 5 w 7"/>
                  <a:gd name="T11" fmla="*/ 6 h 10"/>
                  <a:gd name="T12" fmla="*/ 4 w 7"/>
                  <a:gd name="T13" fmla="*/ 6 h 10"/>
                  <a:gd name="T14" fmla="*/ 0 w 7"/>
                  <a:gd name="T15" fmla="*/ 9 h 10"/>
                  <a:gd name="T16" fmla="*/ 0 w 7"/>
                  <a:gd name="T17" fmla="*/ 7 h 10"/>
                  <a:gd name="T18" fmla="*/ 0 w 7"/>
                  <a:gd name="T19" fmla="*/ 5 h 10"/>
                  <a:gd name="T20" fmla="*/ 3 w 7"/>
                  <a:gd name="T21" fmla="*/ 5 h 10"/>
                  <a:gd name="T22" fmla="*/ 5 w 7"/>
                  <a:gd name="T23" fmla="*/ 2 h 10"/>
                  <a:gd name="T24" fmla="*/ 5 w 7"/>
                  <a:gd name="T25" fmla="*/ 0 h 10"/>
                  <a:gd name="T26" fmla="*/ 7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lnTo>
                      <a:pt x="7" y="5"/>
                    </a:lnTo>
                    <a:lnTo>
                      <a:pt x="7" y="9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5" name="Freeform 618"/>
              <p:cNvSpPr>
                <a:spLocks/>
              </p:cNvSpPr>
              <p:nvPr/>
            </p:nvSpPr>
            <p:spPr bwMode="auto">
              <a:xfrm>
                <a:off x="4623120" y="2362800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1 h 3"/>
                  <a:gd name="T4" fmla="*/ 6 w 6"/>
                  <a:gd name="T5" fmla="*/ 3 h 3"/>
                  <a:gd name="T6" fmla="*/ 2 w 6"/>
                  <a:gd name="T7" fmla="*/ 1 h 3"/>
                  <a:gd name="T8" fmla="*/ 0 w 6"/>
                  <a:gd name="T9" fmla="*/ 1 h 3"/>
                  <a:gd name="T10" fmla="*/ 3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6" name="Freeform 619"/>
              <p:cNvSpPr>
                <a:spLocks/>
              </p:cNvSpPr>
              <p:nvPr/>
            </p:nvSpPr>
            <p:spPr bwMode="auto">
              <a:xfrm>
                <a:off x="4572725" y="2465071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1 h 6"/>
                  <a:gd name="T4" fmla="*/ 1 w 4"/>
                  <a:gd name="T5" fmla="*/ 6 h 6"/>
                  <a:gd name="T6" fmla="*/ 0 w 4"/>
                  <a:gd name="T7" fmla="*/ 1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1"/>
                    </a:lnTo>
                    <a:lnTo>
                      <a:pt x="1" y="6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7" name="Freeform 620"/>
              <p:cNvSpPr>
                <a:spLocks/>
              </p:cNvSpPr>
              <p:nvPr/>
            </p:nvSpPr>
            <p:spPr bwMode="auto">
              <a:xfrm>
                <a:off x="4577171" y="2473964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8" name="Freeform 621"/>
              <p:cNvSpPr>
                <a:spLocks/>
              </p:cNvSpPr>
              <p:nvPr/>
            </p:nvSpPr>
            <p:spPr bwMode="auto">
              <a:xfrm>
                <a:off x="4583100" y="239540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9" name="Freeform 622"/>
              <p:cNvSpPr>
                <a:spLocks/>
              </p:cNvSpPr>
              <p:nvPr/>
            </p:nvSpPr>
            <p:spPr bwMode="auto">
              <a:xfrm>
                <a:off x="4572725" y="241171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0" name="Freeform 623"/>
              <p:cNvSpPr>
                <a:spLocks/>
              </p:cNvSpPr>
              <p:nvPr/>
            </p:nvSpPr>
            <p:spPr bwMode="auto">
              <a:xfrm>
                <a:off x="4587547" y="2390961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2 h 6"/>
                  <a:gd name="T4" fmla="*/ 0 w 5"/>
                  <a:gd name="T5" fmla="*/ 6 h 6"/>
                  <a:gd name="T6" fmla="*/ 1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2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1" name="Freeform 624"/>
              <p:cNvSpPr>
                <a:spLocks/>
              </p:cNvSpPr>
              <p:nvPr/>
            </p:nvSpPr>
            <p:spPr bwMode="auto">
              <a:xfrm>
                <a:off x="4673514" y="2309441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1 w 4"/>
                  <a:gd name="T3" fmla="*/ 4 h 8"/>
                  <a:gd name="T4" fmla="*/ 4 w 4"/>
                  <a:gd name="T5" fmla="*/ 6 h 8"/>
                  <a:gd name="T6" fmla="*/ 4 w 4"/>
                  <a:gd name="T7" fmla="*/ 8 h 8"/>
                  <a:gd name="T8" fmla="*/ 2 w 4"/>
                  <a:gd name="T9" fmla="*/ 8 h 8"/>
                  <a:gd name="T10" fmla="*/ 0 w 4"/>
                  <a:gd name="T11" fmla="*/ 7 h 8"/>
                  <a:gd name="T12" fmla="*/ 0 w 4"/>
                  <a:gd name="T13" fmla="*/ 6 h 8"/>
                  <a:gd name="T14" fmla="*/ 0 w 4"/>
                  <a:gd name="T15" fmla="*/ 1 h 8"/>
                  <a:gd name="T16" fmla="*/ 1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1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2" name="Freeform 625"/>
              <p:cNvSpPr>
                <a:spLocks/>
              </p:cNvSpPr>
              <p:nvPr/>
            </p:nvSpPr>
            <p:spPr bwMode="auto">
              <a:xfrm>
                <a:off x="4660174" y="2321299"/>
                <a:ext cx="13340" cy="10376"/>
              </a:xfrm>
              <a:custGeom>
                <a:avLst/>
                <a:gdLst>
                  <a:gd name="T0" fmla="*/ 4 w 9"/>
                  <a:gd name="T1" fmla="*/ 0 h 7"/>
                  <a:gd name="T2" fmla="*/ 6 w 9"/>
                  <a:gd name="T3" fmla="*/ 2 h 7"/>
                  <a:gd name="T4" fmla="*/ 7 w 9"/>
                  <a:gd name="T5" fmla="*/ 2 h 7"/>
                  <a:gd name="T6" fmla="*/ 9 w 9"/>
                  <a:gd name="T7" fmla="*/ 2 h 7"/>
                  <a:gd name="T8" fmla="*/ 6 w 9"/>
                  <a:gd name="T9" fmla="*/ 3 h 7"/>
                  <a:gd name="T10" fmla="*/ 6 w 9"/>
                  <a:gd name="T11" fmla="*/ 6 h 7"/>
                  <a:gd name="T12" fmla="*/ 6 w 9"/>
                  <a:gd name="T13" fmla="*/ 7 h 7"/>
                  <a:gd name="T14" fmla="*/ 3 w 9"/>
                  <a:gd name="T15" fmla="*/ 7 h 7"/>
                  <a:gd name="T16" fmla="*/ 0 w 9"/>
                  <a:gd name="T17" fmla="*/ 3 h 7"/>
                  <a:gd name="T18" fmla="*/ 4 w 9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3" name="Freeform 626"/>
              <p:cNvSpPr>
                <a:spLocks/>
              </p:cNvSpPr>
              <p:nvPr/>
            </p:nvSpPr>
            <p:spPr bwMode="auto">
              <a:xfrm>
                <a:off x="4706122" y="2288691"/>
                <a:ext cx="20751" cy="13340"/>
              </a:xfrm>
              <a:custGeom>
                <a:avLst/>
                <a:gdLst>
                  <a:gd name="T0" fmla="*/ 14 w 14"/>
                  <a:gd name="T1" fmla="*/ 0 h 9"/>
                  <a:gd name="T2" fmla="*/ 14 w 14"/>
                  <a:gd name="T3" fmla="*/ 2 h 9"/>
                  <a:gd name="T4" fmla="*/ 7 w 14"/>
                  <a:gd name="T5" fmla="*/ 9 h 9"/>
                  <a:gd name="T6" fmla="*/ 5 w 14"/>
                  <a:gd name="T7" fmla="*/ 9 h 9"/>
                  <a:gd name="T8" fmla="*/ 1 w 14"/>
                  <a:gd name="T9" fmla="*/ 7 h 9"/>
                  <a:gd name="T10" fmla="*/ 0 w 14"/>
                  <a:gd name="T11" fmla="*/ 4 h 9"/>
                  <a:gd name="T12" fmla="*/ 2 w 14"/>
                  <a:gd name="T13" fmla="*/ 6 h 9"/>
                  <a:gd name="T14" fmla="*/ 5 w 14"/>
                  <a:gd name="T15" fmla="*/ 4 h 9"/>
                  <a:gd name="T16" fmla="*/ 7 w 14"/>
                  <a:gd name="T17" fmla="*/ 6 h 9"/>
                  <a:gd name="T18" fmla="*/ 8 w 14"/>
                  <a:gd name="T19" fmla="*/ 3 h 9"/>
                  <a:gd name="T20" fmla="*/ 9 w 14"/>
                  <a:gd name="T21" fmla="*/ 4 h 9"/>
                  <a:gd name="T22" fmla="*/ 14 w 14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4" y="0"/>
                    </a:moveTo>
                    <a:lnTo>
                      <a:pt x="14" y="2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4" name="Freeform 627"/>
              <p:cNvSpPr>
                <a:spLocks/>
              </p:cNvSpPr>
              <p:nvPr/>
            </p:nvSpPr>
            <p:spPr bwMode="auto">
              <a:xfrm>
                <a:off x="4712051" y="2304994"/>
                <a:ext cx="7411" cy="5929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3 w 5"/>
                  <a:gd name="T9" fmla="*/ 3 h 4"/>
                  <a:gd name="T10" fmla="*/ 0 w 5"/>
                  <a:gd name="T11" fmla="*/ 2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5" name="Freeform 628"/>
              <p:cNvSpPr>
                <a:spLocks/>
              </p:cNvSpPr>
              <p:nvPr/>
            </p:nvSpPr>
            <p:spPr bwMode="auto">
              <a:xfrm>
                <a:off x="4649799" y="2331674"/>
                <a:ext cx="14822" cy="13340"/>
              </a:xfrm>
              <a:custGeom>
                <a:avLst/>
                <a:gdLst>
                  <a:gd name="T0" fmla="*/ 9 w 10"/>
                  <a:gd name="T1" fmla="*/ 0 h 9"/>
                  <a:gd name="T2" fmla="*/ 10 w 10"/>
                  <a:gd name="T3" fmla="*/ 3 h 9"/>
                  <a:gd name="T4" fmla="*/ 9 w 10"/>
                  <a:gd name="T5" fmla="*/ 4 h 9"/>
                  <a:gd name="T6" fmla="*/ 9 w 10"/>
                  <a:gd name="T7" fmla="*/ 7 h 9"/>
                  <a:gd name="T8" fmla="*/ 5 w 10"/>
                  <a:gd name="T9" fmla="*/ 7 h 9"/>
                  <a:gd name="T10" fmla="*/ 3 w 10"/>
                  <a:gd name="T11" fmla="*/ 9 h 9"/>
                  <a:gd name="T12" fmla="*/ 0 w 10"/>
                  <a:gd name="T13" fmla="*/ 4 h 9"/>
                  <a:gd name="T14" fmla="*/ 3 w 10"/>
                  <a:gd name="T15" fmla="*/ 4 h 9"/>
                  <a:gd name="T16" fmla="*/ 3 w 10"/>
                  <a:gd name="T17" fmla="*/ 2 h 9"/>
                  <a:gd name="T18" fmla="*/ 7 w 10"/>
                  <a:gd name="T19" fmla="*/ 2 h 9"/>
                  <a:gd name="T20" fmla="*/ 9 w 10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lnTo>
                      <a:pt x="10" y="3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6" name="Freeform 629"/>
              <p:cNvSpPr>
                <a:spLocks/>
              </p:cNvSpPr>
              <p:nvPr/>
            </p:nvSpPr>
            <p:spPr bwMode="auto">
              <a:xfrm>
                <a:off x="4685371" y="2313887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4 w 4"/>
                  <a:gd name="T3" fmla="*/ 1 h 8"/>
                  <a:gd name="T4" fmla="*/ 3 w 4"/>
                  <a:gd name="T5" fmla="*/ 4 h 8"/>
                  <a:gd name="T6" fmla="*/ 4 w 4"/>
                  <a:gd name="T7" fmla="*/ 7 h 8"/>
                  <a:gd name="T8" fmla="*/ 4 w 4"/>
                  <a:gd name="T9" fmla="*/ 8 h 8"/>
                  <a:gd name="T10" fmla="*/ 3 w 4"/>
                  <a:gd name="T11" fmla="*/ 7 h 8"/>
                  <a:gd name="T12" fmla="*/ 0 w 4"/>
                  <a:gd name="T13" fmla="*/ 5 h 8"/>
                  <a:gd name="T14" fmla="*/ 0 w 4"/>
                  <a:gd name="T15" fmla="*/ 1 h 8"/>
                  <a:gd name="T16" fmla="*/ 1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7" name="Freeform 630"/>
              <p:cNvSpPr>
                <a:spLocks/>
              </p:cNvSpPr>
              <p:nvPr/>
            </p:nvSpPr>
            <p:spPr bwMode="auto">
              <a:xfrm>
                <a:off x="4632013" y="2340567"/>
                <a:ext cx="17786" cy="22233"/>
              </a:xfrm>
              <a:custGeom>
                <a:avLst/>
                <a:gdLst>
                  <a:gd name="T0" fmla="*/ 5 w 12"/>
                  <a:gd name="T1" fmla="*/ 0 h 15"/>
                  <a:gd name="T2" fmla="*/ 8 w 12"/>
                  <a:gd name="T3" fmla="*/ 1 h 15"/>
                  <a:gd name="T4" fmla="*/ 10 w 12"/>
                  <a:gd name="T5" fmla="*/ 3 h 15"/>
                  <a:gd name="T6" fmla="*/ 11 w 12"/>
                  <a:gd name="T7" fmla="*/ 3 h 15"/>
                  <a:gd name="T8" fmla="*/ 12 w 12"/>
                  <a:gd name="T9" fmla="*/ 7 h 15"/>
                  <a:gd name="T10" fmla="*/ 11 w 12"/>
                  <a:gd name="T11" fmla="*/ 8 h 15"/>
                  <a:gd name="T12" fmla="*/ 12 w 12"/>
                  <a:gd name="T13" fmla="*/ 9 h 15"/>
                  <a:gd name="T14" fmla="*/ 10 w 12"/>
                  <a:gd name="T15" fmla="*/ 11 h 15"/>
                  <a:gd name="T16" fmla="*/ 8 w 12"/>
                  <a:gd name="T17" fmla="*/ 12 h 15"/>
                  <a:gd name="T18" fmla="*/ 5 w 12"/>
                  <a:gd name="T19" fmla="*/ 12 h 15"/>
                  <a:gd name="T20" fmla="*/ 4 w 12"/>
                  <a:gd name="T21" fmla="*/ 15 h 15"/>
                  <a:gd name="T22" fmla="*/ 3 w 12"/>
                  <a:gd name="T23" fmla="*/ 15 h 15"/>
                  <a:gd name="T24" fmla="*/ 3 w 12"/>
                  <a:gd name="T25" fmla="*/ 12 h 15"/>
                  <a:gd name="T26" fmla="*/ 1 w 12"/>
                  <a:gd name="T27" fmla="*/ 12 h 15"/>
                  <a:gd name="T28" fmla="*/ 3 w 12"/>
                  <a:gd name="T29" fmla="*/ 9 h 15"/>
                  <a:gd name="T30" fmla="*/ 0 w 12"/>
                  <a:gd name="T31" fmla="*/ 9 h 15"/>
                  <a:gd name="T32" fmla="*/ 1 w 12"/>
                  <a:gd name="T33" fmla="*/ 7 h 15"/>
                  <a:gd name="T34" fmla="*/ 5 w 12"/>
                  <a:gd name="T35" fmla="*/ 5 h 15"/>
                  <a:gd name="T36" fmla="*/ 1 w 12"/>
                  <a:gd name="T37" fmla="*/ 4 h 15"/>
                  <a:gd name="T38" fmla="*/ 4 w 12"/>
                  <a:gd name="T39" fmla="*/ 1 h 15"/>
                  <a:gd name="T40" fmla="*/ 5 w 12"/>
                  <a:gd name="T41" fmla="*/ 3 h 15"/>
                  <a:gd name="T42" fmla="*/ 5 w 12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5" y="0"/>
                    </a:moveTo>
                    <a:lnTo>
                      <a:pt x="8" y="1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5" y="5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8" name="Freeform 631"/>
              <p:cNvSpPr>
                <a:spLocks/>
              </p:cNvSpPr>
              <p:nvPr/>
            </p:nvSpPr>
            <p:spPr bwMode="auto">
              <a:xfrm>
                <a:off x="4664621" y="2313887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9" name="Freeform 632"/>
              <p:cNvSpPr>
                <a:spLocks/>
              </p:cNvSpPr>
              <p:nvPr/>
            </p:nvSpPr>
            <p:spPr bwMode="auto">
              <a:xfrm>
                <a:off x="4658692" y="2318334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2 h 4"/>
                  <a:gd name="T4" fmla="*/ 0 w 4"/>
                  <a:gd name="T5" fmla="*/ 4 h 4"/>
                  <a:gd name="T6" fmla="*/ 0 w 4"/>
                  <a:gd name="T7" fmla="*/ 1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0" name="Freeform 633"/>
              <p:cNvSpPr>
                <a:spLocks/>
              </p:cNvSpPr>
              <p:nvPr/>
            </p:nvSpPr>
            <p:spPr bwMode="auto">
              <a:xfrm>
                <a:off x="4636459" y="2367246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1" name="Freeform 634"/>
              <p:cNvSpPr>
                <a:spLocks/>
              </p:cNvSpPr>
              <p:nvPr/>
            </p:nvSpPr>
            <p:spPr bwMode="auto">
              <a:xfrm>
                <a:off x="4611262" y="2350943"/>
                <a:ext cx="11858" cy="16305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2 h 11"/>
                  <a:gd name="T4" fmla="*/ 6 w 8"/>
                  <a:gd name="T5" fmla="*/ 4 h 11"/>
                  <a:gd name="T6" fmla="*/ 4 w 8"/>
                  <a:gd name="T7" fmla="*/ 7 h 11"/>
                  <a:gd name="T8" fmla="*/ 2 w 8"/>
                  <a:gd name="T9" fmla="*/ 11 h 11"/>
                  <a:gd name="T10" fmla="*/ 0 w 8"/>
                  <a:gd name="T11" fmla="*/ 9 h 11"/>
                  <a:gd name="T12" fmla="*/ 0 w 8"/>
                  <a:gd name="T13" fmla="*/ 7 h 11"/>
                  <a:gd name="T14" fmla="*/ 4 w 8"/>
                  <a:gd name="T15" fmla="*/ 4 h 11"/>
                  <a:gd name="T16" fmla="*/ 4 w 8"/>
                  <a:gd name="T17" fmla="*/ 1 h 11"/>
                  <a:gd name="T18" fmla="*/ 7 w 8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lnTo>
                      <a:pt x="8" y="2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2" name="Freeform 635"/>
              <p:cNvSpPr>
                <a:spLocks/>
              </p:cNvSpPr>
              <p:nvPr/>
            </p:nvSpPr>
            <p:spPr bwMode="auto">
              <a:xfrm>
                <a:off x="4461560" y="2663684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3" name="Freeform 636"/>
              <p:cNvSpPr>
                <a:spLocks/>
              </p:cNvSpPr>
              <p:nvPr/>
            </p:nvSpPr>
            <p:spPr bwMode="auto">
              <a:xfrm>
                <a:off x="4455632" y="2610325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4" name="Freeform 637"/>
              <p:cNvSpPr>
                <a:spLocks/>
              </p:cNvSpPr>
              <p:nvPr/>
            </p:nvSpPr>
            <p:spPr bwMode="auto">
              <a:xfrm>
                <a:off x="4461560" y="2672577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1 h 4"/>
                  <a:gd name="T4" fmla="*/ 3 w 4"/>
                  <a:gd name="T5" fmla="*/ 4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5" name="Freeform 638"/>
              <p:cNvSpPr>
                <a:spLocks/>
              </p:cNvSpPr>
              <p:nvPr/>
            </p:nvSpPr>
            <p:spPr bwMode="auto">
              <a:xfrm>
                <a:off x="4457114" y="2604396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6" name="Freeform 639"/>
              <p:cNvSpPr>
                <a:spLocks/>
              </p:cNvSpPr>
              <p:nvPr/>
            </p:nvSpPr>
            <p:spPr bwMode="auto">
              <a:xfrm>
                <a:off x="4467489" y="266664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7" name="Freeform 640"/>
              <p:cNvSpPr>
                <a:spLocks/>
              </p:cNvSpPr>
              <p:nvPr/>
            </p:nvSpPr>
            <p:spPr bwMode="auto">
              <a:xfrm>
                <a:off x="4455632" y="264589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8" name="Freeform 641"/>
              <p:cNvSpPr>
                <a:spLocks/>
              </p:cNvSpPr>
              <p:nvPr/>
            </p:nvSpPr>
            <p:spPr bwMode="auto">
              <a:xfrm>
                <a:off x="4454150" y="263700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9" name="Freeform 642"/>
              <p:cNvSpPr>
                <a:spLocks/>
              </p:cNvSpPr>
              <p:nvPr/>
            </p:nvSpPr>
            <p:spPr bwMode="auto">
              <a:xfrm>
                <a:off x="4457114" y="2656274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0" name="Freeform 643"/>
              <p:cNvSpPr>
                <a:spLocks/>
              </p:cNvSpPr>
              <p:nvPr/>
            </p:nvSpPr>
            <p:spPr bwMode="auto">
              <a:xfrm>
                <a:off x="4466007" y="2656274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2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1" name="Freeform 644"/>
              <p:cNvSpPr>
                <a:spLocks/>
              </p:cNvSpPr>
              <p:nvPr/>
            </p:nvSpPr>
            <p:spPr bwMode="auto">
              <a:xfrm>
                <a:off x="4457114" y="2651827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2" name="Freeform 645"/>
              <p:cNvSpPr>
                <a:spLocks/>
              </p:cNvSpPr>
              <p:nvPr/>
            </p:nvSpPr>
            <p:spPr bwMode="auto">
              <a:xfrm>
                <a:off x="4577171" y="2396890"/>
                <a:ext cx="2964" cy="10376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5 h 7"/>
                  <a:gd name="T4" fmla="*/ 0 w 2"/>
                  <a:gd name="T5" fmla="*/ 7 h 7"/>
                  <a:gd name="T6" fmla="*/ 0 w 2"/>
                  <a:gd name="T7" fmla="*/ 5 h 7"/>
                  <a:gd name="T8" fmla="*/ 2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3" name="Freeform 646"/>
              <p:cNvSpPr>
                <a:spLocks/>
              </p:cNvSpPr>
              <p:nvPr/>
            </p:nvSpPr>
            <p:spPr bwMode="auto">
              <a:xfrm>
                <a:off x="4553456" y="2508055"/>
                <a:ext cx="13340" cy="8893"/>
              </a:xfrm>
              <a:custGeom>
                <a:avLst/>
                <a:gdLst>
                  <a:gd name="T0" fmla="*/ 9 w 9"/>
                  <a:gd name="T1" fmla="*/ 0 h 6"/>
                  <a:gd name="T2" fmla="*/ 5 w 9"/>
                  <a:gd name="T3" fmla="*/ 4 h 6"/>
                  <a:gd name="T4" fmla="*/ 3 w 9"/>
                  <a:gd name="T5" fmla="*/ 6 h 6"/>
                  <a:gd name="T6" fmla="*/ 3 w 9"/>
                  <a:gd name="T7" fmla="*/ 3 h 6"/>
                  <a:gd name="T8" fmla="*/ 0 w 9"/>
                  <a:gd name="T9" fmla="*/ 3 h 6"/>
                  <a:gd name="T10" fmla="*/ 2 w 9"/>
                  <a:gd name="T11" fmla="*/ 2 h 6"/>
                  <a:gd name="T12" fmla="*/ 6 w 9"/>
                  <a:gd name="T13" fmla="*/ 2 h 6"/>
                  <a:gd name="T14" fmla="*/ 9 w 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5" y="4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4" name="Freeform 647"/>
              <p:cNvSpPr>
                <a:spLocks/>
              </p:cNvSpPr>
              <p:nvPr/>
            </p:nvSpPr>
            <p:spPr bwMode="auto">
              <a:xfrm>
                <a:off x="4566796" y="2481375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2 h 4"/>
                  <a:gd name="T4" fmla="*/ 2 w 2"/>
                  <a:gd name="T5" fmla="*/ 3 h 4"/>
                  <a:gd name="T6" fmla="*/ 1 w 2"/>
                  <a:gd name="T7" fmla="*/ 4 h 4"/>
                  <a:gd name="T8" fmla="*/ 0 w 2"/>
                  <a:gd name="T9" fmla="*/ 3 h 4"/>
                  <a:gd name="T10" fmla="*/ 1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5" name="Freeform 648"/>
              <p:cNvSpPr>
                <a:spLocks/>
              </p:cNvSpPr>
              <p:nvPr/>
            </p:nvSpPr>
            <p:spPr bwMode="auto">
              <a:xfrm>
                <a:off x="4466007" y="2596986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6" name="Freeform 649"/>
              <p:cNvSpPr>
                <a:spLocks/>
              </p:cNvSpPr>
              <p:nvPr/>
            </p:nvSpPr>
            <p:spPr bwMode="auto">
              <a:xfrm>
                <a:off x="4471936" y="2694810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7" name="Freeform 650"/>
              <p:cNvSpPr>
                <a:spLocks/>
              </p:cNvSpPr>
              <p:nvPr/>
            </p:nvSpPr>
            <p:spPr bwMode="auto">
              <a:xfrm>
                <a:off x="4562349" y="2502126"/>
                <a:ext cx="7411" cy="4447"/>
              </a:xfrm>
              <a:custGeom>
                <a:avLst/>
                <a:gdLst>
                  <a:gd name="T0" fmla="*/ 5 w 5"/>
                  <a:gd name="T1" fmla="*/ 0 h 3"/>
                  <a:gd name="T2" fmla="*/ 3 w 5"/>
                  <a:gd name="T3" fmla="*/ 3 h 3"/>
                  <a:gd name="T4" fmla="*/ 0 w 5"/>
                  <a:gd name="T5" fmla="*/ 3 h 3"/>
                  <a:gd name="T6" fmla="*/ 1 w 5"/>
                  <a:gd name="T7" fmla="*/ 1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8" name="Freeform 651"/>
              <p:cNvSpPr>
                <a:spLocks/>
              </p:cNvSpPr>
              <p:nvPr/>
            </p:nvSpPr>
            <p:spPr bwMode="auto">
              <a:xfrm>
                <a:off x="4513437" y="2555485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5 w 8"/>
                  <a:gd name="T5" fmla="*/ 4 h 4"/>
                  <a:gd name="T6" fmla="*/ 3 w 8"/>
                  <a:gd name="T7" fmla="*/ 3 h 4"/>
                  <a:gd name="T8" fmla="*/ 1 w 8"/>
                  <a:gd name="T9" fmla="*/ 4 h 4"/>
                  <a:gd name="T10" fmla="*/ 0 w 8"/>
                  <a:gd name="T11" fmla="*/ 4 h 4"/>
                  <a:gd name="T12" fmla="*/ 1 w 8"/>
                  <a:gd name="T13" fmla="*/ 1 h 4"/>
                  <a:gd name="T14" fmla="*/ 4 w 8"/>
                  <a:gd name="T15" fmla="*/ 1 h 4"/>
                  <a:gd name="T16" fmla="*/ 4 w 8"/>
                  <a:gd name="T17" fmla="*/ 0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9" name="Freeform 652"/>
              <p:cNvSpPr>
                <a:spLocks/>
              </p:cNvSpPr>
              <p:nvPr/>
            </p:nvSpPr>
            <p:spPr bwMode="auto">
              <a:xfrm>
                <a:off x="4503062" y="255993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0" name="Freeform 653"/>
              <p:cNvSpPr>
                <a:spLocks/>
              </p:cNvSpPr>
              <p:nvPr/>
            </p:nvSpPr>
            <p:spPr bwMode="auto">
              <a:xfrm>
                <a:off x="4471936" y="259402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1" name="Freeform 654"/>
              <p:cNvSpPr>
                <a:spLocks/>
              </p:cNvSpPr>
              <p:nvPr/>
            </p:nvSpPr>
            <p:spPr bwMode="auto">
              <a:xfrm>
                <a:off x="4507509" y="2565860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3 h 4"/>
                  <a:gd name="T4" fmla="*/ 1 w 2"/>
                  <a:gd name="T5" fmla="*/ 4 h 4"/>
                  <a:gd name="T6" fmla="*/ 0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2" name="Freeform 655"/>
              <p:cNvSpPr>
                <a:spLocks/>
              </p:cNvSpPr>
              <p:nvPr/>
            </p:nvSpPr>
            <p:spPr bwMode="auto">
              <a:xfrm>
                <a:off x="4510473" y="2549556"/>
                <a:ext cx="8893" cy="4447"/>
              </a:xfrm>
              <a:custGeom>
                <a:avLst/>
                <a:gdLst>
                  <a:gd name="T0" fmla="*/ 5 w 6"/>
                  <a:gd name="T1" fmla="*/ 0 h 3"/>
                  <a:gd name="T2" fmla="*/ 6 w 6"/>
                  <a:gd name="T3" fmla="*/ 1 h 3"/>
                  <a:gd name="T4" fmla="*/ 3 w 6"/>
                  <a:gd name="T5" fmla="*/ 3 h 3"/>
                  <a:gd name="T6" fmla="*/ 0 w 6"/>
                  <a:gd name="T7" fmla="*/ 3 h 3"/>
                  <a:gd name="T8" fmla="*/ 5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lnTo>
                      <a:pt x="6" y="1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3" name="Freeform 656"/>
              <p:cNvSpPr>
                <a:spLocks/>
              </p:cNvSpPr>
              <p:nvPr/>
            </p:nvSpPr>
            <p:spPr bwMode="auto">
              <a:xfrm>
                <a:off x="4670550" y="2325745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0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4" name="Freeform 657"/>
              <p:cNvSpPr>
                <a:spLocks/>
              </p:cNvSpPr>
              <p:nvPr/>
            </p:nvSpPr>
            <p:spPr bwMode="auto">
              <a:xfrm>
                <a:off x="4734283" y="2281279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4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5" name="Freeform 658"/>
              <p:cNvSpPr>
                <a:spLocks/>
              </p:cNvSpPr>
              <p:nvPr/>
            </p:nvSpPr>
            <p:spPr bwMode="auto">
              <a:xfrm>
                <a:off x="4744659" y="2275350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6" name="Freeform 659"/>
              <p:cNvSpPr>
                <a:spLocks/>
              </p:cNvSpPr>
              <p:nvPr/>
            </p:nvSpPr>
            <p:spPr bwMode="auto">
              <a:xfrm>
                <a:off x="4457114" y="2272386"/>
                <a:ext cx="395745" cy="459479"/>
              </a:xfrm>
              <a:custGeom>
                <a:avLst/>
                <a:gdLst>
                  <a:gd name="T0" fmla="*/ 228 w 267"/>
                  <a:gd name="T1" fmla="*/ 15 h 310"/>
                  <a:gd name="T2" fmla="*/ 237 w 267"/>
                  <a:gd name="T3" fmla="*/ 15 h 310"/>
                  <a:gd name="T4" fmla="*/ 249 w 267"/>
                  <a:gd name="T5" fmla="*/ 11 h 310"/>
                  <a:gd name="T6" fmla="*/ 267 w 267"/>
                  <a:gd name="T7" fmla="*/ 20 h 310"/>
                  <a:gd name="T8" fmla="*/ 249 w 267"/>
                  <a:gd name="T9" fmla="*/ 33 h 310"/>
                  <a:gd name="T10" fmla="*/ 262 w 267"/>
                  <a:gd name="T11" fmla="*/ 35 h 310"/>
                  <a:gd name="T12" fmla="*/ 249 w 267"/>
                  <a:gd name="T13" fmla="*/ 47 h 310"/>
                  <a:gd name="T14" fmla="*/ 216 w 267"/>
                  <a:gd name="T15" fmla="*/ 36 h 310"/>
                  <a:gd name="T16" fmla="*/ 197 w 267"/>
                  <a:gd name="T17" fmla="*/ 62 h 310"/>
                  <a:gd name="T18" fmla="*/ 162 w 267"/>
                  <a:gd name="T19" fmla="*/ 58 h 310"/>
                  <a:gd name="T20" fmla="*/ 151 w 267"/>
                  <a:gd name="T21" fmla="*/ 75 h 310"/>
                  <a:gd name="T22" fmla="*/ 128 w 267"/>
                  <a:gd name="T23" fmla="*/ 83 h 310"/>
                  <a:gd name="T24" fmla="*/ 104 w 267"/>
                  <a:gd name="T25" fmla="*/ 129 h 310"/>
                  <a:gd name="T26" fmla="*/ 83 w 267"/>
                  <a:gd name="T27" fmla="*/ 180 h 310"/>
                  <a:gd name="T28" fmla="*/ 82 w 267"/>
                  <a:gd name="T29" fmla="*/ 246 h 310"/>
                  <a:gd name="T30" fmla="*/ 78 w 267"/>
                  <a:gd name="T31" fmla="*/ 288 h 310"/>
                  <a:gd name="T32" fmla="*/ 65 w 267"/>
                  <a:gd name="T33" fmla="*/ 275 h 310"/>
                  <a:gd name="T34" fmla="*/ 57 w 267"/>
                  <a:gd name="T35" fmla="*/ 289 h 310"/>
                  <a:gd name="T36" fmla="*/ 52 w 267"/>
                  <a:gd name="T37" fmla="*/ 295 h 310"/>
                  <a:gd name="T38" fmla="*/ 31 w 267"/>
                  <a:gd name="T39" fmla="*/ 308 h 310"/>
                  <a:gd name="T40" fmla="*/ 9 w 267"/>
                  <a:gd name="T41" fmla="*/ 292 h 310"/>
                  <a:gd name="T42" fmla="*/ 16 w 267"/>
                  <a:gd name="T43" fmla="*/ 282 h 310"/>
                  <a:gd name="T44" fmla="*/ 12 w 267"/>
                  <a:gd name="T45" fmla="*/ 272 h 310"/>
                  <a:gd name="T46" fmla="*/ 18 w 267"/>
                  <a:gd name="T47" fmla="*/ 263 h 310"/>
                  <a:gd name="T48" fmla="*/ 10 w 267"/>
                  <a:gd name="T49" fmla="*/ 260 h 310"/>
                  <a:gd name="T50" fmla="*/ 5 w 267"/>
                  <a:gd name="T51" fmla="*/ 250 h 310"/>
                  <a:gd name="T52" fmla="*/ 23 w 267"/>
                  <a:gd name="T53" fmla="*/ 243 h 310"/>
                  <a:gd name="T54" fmla="*/ 25 w 267"/>
                  <a:gd name="T55" fmla="*/ 242 h 310"/>
                  <a:gd name="T56" fmla="*/ 3 w 267"/>
                  <a:gd name="T57" fmla="*/ 242 h 310"/>
                  <a:gd name="T58" fmla="*/ 5 w 267"/>
                  <a:gd name="T59" fmla="*/ 234 h 310"/>
                  <a:gd name="T60" fmla="*/ 7 w 267"/>
                  <a:gd name="T61" fmla="*/ 227 h 310"/>
                  <a:gd name="T62" fmla="*/ 12 w 267"/>
                  <a:gd name="T63" fmla="*/ 221 h 310"/>
                  <a:gd name="T64" fmla="*/ 13 w 267"/>
                  <a:gd name="T65" fmla="*/ 213 h 310"/>
                  <a:gd name="T66" fmla="*/ 30 w 267"/>
                  <a:gd name="T67" fmla="*/ 210 h 310"/>
                  <a:gd name="T68" fmla="*/ 38 w 267"/>
                  <a:gd name="T69" fmla="*/ 209 h 310"/>
                  <a:gd name="T70" fmla="*/ 36 w 267"/>
                  <a:gd name="T71" fmla="*/ 202 h 310"/>
                  <a:gd name="T72" fmla="*/ 50 w 267"/>
                  <a:gd name="T73" fmla="*/ 191 h 310"/>
                  <a:gd name="T74" fmla="*/ 67 w 267"/>
                  <a:gd name="T75" fmla="*/ 194 h 310"/>
                  <a:gd name="T76" fmla="*/ 65 w 267"/>
                  <a:gd name="T77" fmla="*/ 188 h 310"/>
                  <a:gd name="T78" fmla="*/ 59 w 267"/>
                  <a:gd name="T79" fmla="*/ 180 h 310"/>
                  <a:gd name="T80" fmla="*/ 68 w 267"/>
                  <a:gd name="T81" fmla="*/ 167 h 310"/>
                  <a:gd name="T82" fmla="*/ 82 w 267"/>
                  <a:gd name="T83" fmla="*/ 155 h 310"/>
                  <a:gd name="T84" fmla="*/ 83 w 267"/>
                  <a:gd name="T85" fmla="*/ 143 h 310"/>
                  <a:gd name="T86" fmla="*/ 92 w 267"/>
                  <a:gd name="T87" fmla="*/ 133 h 310"/>
                  <a:gd name="T88" fmla="*/ 89 w 267"/>
                  <a:gd name="T89" fmla="*/ 120 h 310"/>
                  <a:gd name="T90" fmla="*/ 96 w 267"/>
                  <a:gd name="T91" fmla="*/ 112 h 310"/>
                  <a:gd name="T92" fmla="*/ 100 w 267"/>
                  <a:gd name="T93" fmla="*/ 101 h 310"/>
                  <a:gd name="T94" fmla="*/ 104 w 267"/>
                  <a:gd name="T95" fmla="*/ 94 h 310"/>
                  <a:gd name="T96" fmla="*/ 108 w 267"/>
                  <a:gd name="T97" fmla="*/ 83 h 310"/>
                  <a:gd name="T98" fmla="*/ 118 w 267"/>
                  <a:gd name="T99" fmla="*/ 78 h 310"/>
                  <a:gd name="T100" fmla="*/ 117 w 267"/>
                  <a:gd name="T101" fmla="*/ 73 h 310"/>
                  <a:gd name="T102" fmla="*/ 128 w 267"/>
                  <a:gd name="T103" fmla="*/ 61 h 310"/>
                  <a:gd name="T104" fmla="*/ 139 w 267"/>
                  <a:gd name="T105" fmla="*/ 54 h 310"/>
                  <a:gd name="T106" fmla="*/ 141 w 267"/>
                  <a:gd name="T107" fmla="*/ 46 h 310"/>
                  <a:gd name="T108" fmla="*/ 151 w 267"/>
                  <a:gd name="T109" fmla="*/ 51 h 310"/>
                  <a:gd name="T110" fmla="*/ 164 w 267"/>
                  <a:gd name="T111" fmla="*/ 36 h 310"/>
                  <a:gd name="T112" fmla="*/ 165 w 267"/>
                  <a:gd name="T113" fmla="*/ 25 h 310"/>
                  <a:gd name="T114" fmla="*/ 184 w 267"/>
                  <a:gd name="T115" fmla="*/ 31 h 310"/>
                  <a:gd name="T116" fmla="*/ 194 w 267"/>
                  <a:gd name="T117" fmla="*/ 17 h 310"/>
                  <a:gd name="T118" fmla="*/ 202 w 267"/>
                  <a:gd name="T119" fmla="*/ 7 h 310"/>
                  <a:gd name="T120" fmla="*/ 206 w 267"/>
                  <a:gd name="T121" fmla="*/ 25 h 310"/>
                  <a:gd name="T122" fmla="*/ 215 w 267"/>
                  <a:gd name="T123" fmla="*/ 21 h 310"/>
                  <a:gd name="T124" fmla="*/ 220 w 267"/>
                  <a:gd name="T125" fmla="*/ 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7" h="310">
                    <a:moveTo>
                      <a:pt x="230" y="0"/>
                    </a:moveTo>
                    <a:lnTo>
                      <a:pt x="231" y="2"/>
                    </a:lnTo>
                    <a:lnTo>
                      <a:pt x="230" y="4"/>
                    </a:lnTo>
                    <a:lnTo>
                      <a:pt x="231" y="4"/>
                    </a:lnTo>
                    <a:lnTo>
                      <a:pt x="234" y="4"/>
                    </a:lnTo>
                    <a:lnTo>
                      <a:pt x="234" y="6"/>
                    </a:lnTo>
                    <a:lnTo>
                      <a:pt x="233" y="10"/>
                    </a:lnTo>
                    <a:lnTo>
                      <a:pt x="230" y="10"/>
                    </a:lnTo>
                    <a:lnTo>
                      <a:pt x="230" y="8"/>
                    </a:lnTo>
                    <a:lnTo>
                      <a:pt x="227" y="10"/>
                    </a:lnTo>
                    <a:lnTo>
                      <a:pt x="228" y="11"/>
                    </a:lnTo>
                    <a:lnTo>
                      <a:pt x="230" y="11"/>
                    </a:lnTo>
                    <a:lnTo>
                      <a:pt x="230" y="13"/>
                    </a:lnTo>
                    <a:lnTo>
                      <a:pt x="228" y="14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3" y="13"/>
                    </a:lnTo>
                    <a:lnTo>
                      <a:pt x="233" y="13"/>
                    </a:lnTo>
                    <a:lnTo>
                      <a:pt x="234" y="14"/>
                    </a:lnTo>
                    <a:lnTo>
                      <a:pt x="233" y="17"/>
                    </a:lnTo>
                    <a:lnTo>
                      <a:pt x="230" y="17"/>
                    </a:lnTo>
                    <a:lnTo>
                      <a:pt x="227" y="21"/>
                    </a:lnTo>
                    <a:lnTo>
                      <a:pt x="231" y="20"/>
                    </a:lnTo>
                    <a:lnTo>
                      <a:pt x="233" y="20"/>
                    </a:lnTo>
                    <a:lnTo>
                      <a:pt x="234" y="20"/>
                    </a:lnTo>
                    <a:lnTo>
                      <a:pt x="235" y="20"/>
                    </a:lnTo>
                    <a:lnTo>
                      <a:pt x="237" y="21"/>
                    </a:lnTo>
                    <a:lnTo>
                      <a:pt x="238" y="20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7" y="14"/>
                    </a:lnTo>
                    <a:lnTo>
                      <a:pt x="238" y="13"/>
                    </a:lnTo>
                    <a:lnTo>
                      <a:pt x="238" y="8"/>
                    </a:lnTo>
                    <a:lnTo>
                      <a:pt x="240" y="8"/>
                    </a:lnTo>
                    <a:lnTo>
                      <a:pt x="242" y="8"/>
                    </a:lnTo>
                    <a:lnTo>
                      <a:pt x="245" y="10"/>
                    </a:lnTo>
                    <a:lnTo>
                      <a:pt x="245" y="11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5" y="14"/>
                    </a:lnTo>
                    <a:lnTo>
                      <a:pt x="246" y="13"/>
                    </a:lnTo>
                    <a:lnTo>
                      <a:pt x="248" y="13"/>
                    </a:lnTo>
                    <a:lnTo>
                      <a:pt x="246" y="14"/>
                    </a:lnTo>
                    <a:lnTo>
                      <a:pt x="248" y="14"/>
                    </a:lnTo>
                    <a:lnTo>
                      <a:pt x="249" y="11"/>
                    </a:lnTo>
                    <a:lnTo>
                      <a:pt x="252" y="11"/>
                    </a:lnTo>
                    <a:lnTo>
                      <a:pt x="252" y="13"/>
                    </a:lnTo>
                    <a:lnTo>
                      <a:pt x="255" y="13"/>
                    </a:lnTo>
                    <a:lnTo>
                      <a:pt x="255" y="15"/>
                    </a:lnTo>
                    <a:lnTo>
                      <a:pt x="252" y="17"/>
                    </a:lnTo>
                    <a:lnTo>
                      <a:pt x="252" y="17"/>
                    </a:lnTo>
                    <a:lnTo>
                      <a:pt x="253" y="17"/>
                    </a:lnTo>
                    <a:lnTo>
                      <a:pt x="256" y="14"/>
                    </a:lnTo>
                    <a:lnTo>
                      <a:pt x="258" y="14"/>
                    </a:lnTo>
                    <a:lnTo>
                      <a:pt x="260" y="17"/>
                    </a:lnTo>
                    <a:lnTo>
                      <a:pt x="263" y="17"/>
                    </a:lnTo>
                    <a:lnTo>
                      <a:pt x="264" y="18"/>
                    </a:lnTo>
                    <a:lnTo>
                      <a:pt x="266" y="18"/>
                    </a:lnTo>
                    <a:lnTo>
                      <a:pt x="267" y="20"/>
                    </a:lnTo>
                    <a:lnTo>
                      <a:pt x="267" y="20"/>
                    </a:lnTo>
                    <a:lnTo>
                      <a:pt x="264" y="22"/>
                    </a:lnTo>
                    <a:lnTo>
                      <a:pt x="260" y="24"/>
                    </a:lnTo>
                    <a:lnTo>
                      <a:pt x="258" y="28"/>
                    </a:lnTo>
                    <a:lnTo>
                      <a:pt x="253" y="29"/>
                    </a:lnTo>
                    <a:lnTo>
                      <a:pt x="249" y="28"/>
                    </a:lnTo>
                    <a:lnTo>
                      <a:pt x="246" y="28"/>
                    </a:lnTo>
                    <a:lnTo>
                      <a:pt x="242" y="28"/>
                    </a:lnTo>
                    <a:lnTo>
                      <a:pt x="240" y="26"/>
                    </a:lnTo>
                    <a:lnTo>
                      <a:pt x="238" y="28"/>
                    </a:lnTo>
                    <a:lnTo>
                      <a:pt x="240" y="29"/>
                    </a:lnTo>
                    <a:lnTo>
                      <a:pt x="244" y="31"/>
                    </a:lnTo>
                    <a:lnTo>
                      <a:pt x="245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9" y="33"/>
                    </a:lnTo>
                    <a:lnTo>
                      <a:pt x="251" y="35"/>
                    </a:lnTo>
                    <a:lnTo>
                      <a:pt x="251" y="37"/>
                    </a:lnTo>
                    <a:lnTo>
                      <a:pt x="252" y="39"/>
                    </a:lnTo>
                    <a:lnTo>
                      <a:pt x="252" y="37"/>
                    </a:lnTo>
                    <a:lnTo>
                      <a:pt x="255" y="36"/>
                    </a:lnTo>
                    <a:lnTo>
                      <a:pt x="255" y="39"/>
                    </a:lnTo>
                    <a:lnTo>
                      <a:pt x="256" y="39"/>
                    </a:lnTo>
                    <a:lnTo>
                      <a:pt x="256" y="36"/>
                    </a:lnTo>
                    <a:lnTo>
                      <a:pt x="256" y="35"/>
                    </a:lnTo>
                    <a:lnTo>
                      <a:pt x="258" y="35"/>
                    </a:lnTo>
                    <a:lnTo>
                      <a:pt x="259" y="36"/>
                    </a:lnTo>
                    <a:lnTo>
                      <a:pt x="259" y="37"/>
                    </a:lnTo>
                    <a:lnTo>
                      <a:pt x="259" y="36"/>
                    </a:lnTo>
                    <a:lnTo>
                      <a:pt x="260" y="35"/>
                    </a:lnTo>
                    <a:lnTo>
                      <a:pt x="262" y="35"/>
                    </a:lnTo>
                    <a:lnTo>
                      <a:pt x="263" y="36"/>
                    </a:lnTo>
                    <a:lnTo>
                      <a:pt x="264" y="36"/>
                    </a:lnTo>
                    <a:lnTo>
                      <a:pt x="264" y="36"/>
                    </a:lnTo>
                    <a:lnTo>
                      <a:pt x="264" y="39"/>
                    </a:lnTo>
                    <a:lnTo>
                      <a:pt x="263" y="42"/>
                    </a:lnTo>
                    <a:lnTo>
                      <a:pt x="260" y="40"/>
                    </a:lnTo>
                    <a:lnTo>
                      <a:pt x="258" y="40"/>
                    </a:lnTo>
                    <a:lnTo>
                      <a:pt x="258" y="44"/>
                    </a:lnTo>
                    <a:lnTo>
                      <a:pt x="256" y="47"/>
                    </a:lnTo>
                    <a:lnTo>
                      <a:pt x="253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8" y="55"/>
                    </a:lnTo>
                    <a:lnTo>
                      <a:pt x="248" y="50"/>
                    </a:lnTo>
                    <a:lnTo>
                      <a:pt x="249" y="47"/>
                    </a:lnTo>
                    <a:lnTo>
                      <a:pt x="251" y="44"/>
                    </a:lnTo>
                    <a:lnTo>
                      <a:pt x="248" y="42"/>
                    </a:lnTo>
                    <a:lnTo>
                      <a:pt x="246" y="39"/>
                    </a:lnTo>
                    <a:lnTo>
                      <a:pt x="242" y="39"/>
                    </a:lnTo>
                    <a:lnTo>
                      <a:pt x="240" y="37"/>
                    </a:lnTo>
                    <a:lnTo>
                      <a:pt x="237" y="36"/>
                    </a:lnTo>
                    <a:lnTo>
                      <a:pt x="234" y="32"/>
                    </a:lnTo>
                    <a:lnTo>
                      <a:pt x="231" y="29"/>
                    </a:lnTo>
                    <a:lnTo>
                      <a:pt x="226" y="31"/>
                    </a:lnTo>
                    <a:lnTo>
                      <a:pt x="224" y="32"/>
                    </a:lnTo>
                    <a:lnTo>
                      <a:pt x="224" y="33"/>
                    </a:lnTo>
                    <a:lnTo>
                      <a:pt x="222" y="33"/>
                    </a:lnTo>
                    <a:lnTo>
                      <a:pt x="219" y="33"/>
                    </a:lnTo>
                    <a:lnTo>
                      <a:pt x="216" y="35"/>
                    </a:lnTo>
                    <a:lnTo>
                      <a:pt x="216" y="36"/>
                    </a:lnTo>
                    <a:lnTo>
                      <a:pt x="215" y="39"/>
                    </a:lnTo>
                    <a:lnTo>
                      <a:pt x="212" y="40"/>
                    </a:lnTo>
                    <a:lnTo>
                      <a:pt x="213" y="42"/>
                    </a:lnTo>
                    <a:lnTo>
                      <a:pt x="213" y="44"/>
                    </a:lnTo>
                    <a:lnTo>
                      <a:pt x="212" y="51"/>
                    </a:lnTo>
                    <a:lnTo>
                      <a:pt x="213" y="54"/>
                    </a:lnTo>
                    <a:lnTo>
                      <a:pt x="215" y="57"/>
                    </a:lnTo>
                    <a:lnTo>
                      <a:pt x="213" y="58"/>
                    </a:lnTo>
                    <a:lnTo>
                      <a:pt x="211" y="60"/>
                    </a:lnTo>
                    <a:lnTo>
                      <a:pt x="209" y="60"/>
                    </a:lnTo>
                    <a:lnTo>
                      <a:pt x="206" y="62"/>
                    </a:lnTo>
                    <a:lnTo>
                      <a:pt x="205" y="62"/>
                    </a:lnTo>
                    <a:lnTo>
                      <a:pt x="204" y="67"/>
                    </a:lnTo>
                    <a:lnTo>
                      <a:pt x="201" y="65"/>
                    </a:lnTo>
                    <a:lnTo>
                      <a:pt x="197" y="62"/>
                    </a:lnTo>
                    <a:lnTo>
                      <a:pt x="194" y="62"/>
                    </a:lnTo>
                    <a:lnTo>
                      <a:pt x="191" y="64"/>
                    </a:lnTo>
                    <a:lnTo>
                      <a:pt x="188" y="68"/>
                    </a:lnTo>
                    <a:lnTo>
                      <a:pt x="182" y="67"/>
                    </a:lnTo>
                    <a:lnTo>
                      <a:pt x="179" y="65"/>
                    </a:lnTo>
                    <a:lnTo>
                      <a:pt x="176" y="62"/>
                    </a:lnTo>
                    <a:lnTo>
                      <a:pt x="176" y="60"/>
                    </a:lnTo>
                    <a:lnTo>
                      <a:pt x="169" y="55"/>
                    </a:lnTo>
                    <a:lnTo>
                      <a:pt x="168" y="53"/>
                    </a:lnTo>
                    <a:lnTo>
                      <a:pt x="165" y="53"/>
                    </a:lnTo>
                    <a:lnTo>
                      <a:pt x="164" y="54"/>
                    </a:lnTo>
                    <a:lnTo>
                      <a:pt x="164" y="55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1" y="58"/>
                    </a:lnTo>
                    <a:lnTo>
                      <a:pt x="161" y="58"/>
                    </a:lnTo>
                    <a:lnTo>
                      <a:pt x="161" y="60"/>
                    </a:lnTo>
                    <a:lnTo>
                      <a:pt x="157" y="60"/>
                    </a:lnTo>
                    <a:lnTo>
                      <a:pt x="154" y="58"/>
                    </a:lnTo>
                    <a:lnTo>
                      <a:pt x="154" y="61"/>
                    </a:lnTo>
                    <a:lnTo>
                      <a:pt x="157" y="62"/>
                    </a:lnTo>
                    <a:lnTo>
                      <a:pt x="157" y="65"/>
                    </a:lnTo>
                    <a:lnTo>
                      <a:pt x="155" y="67"/>
                    </a:lnTo>
                    <a:lnTo>
                      <a:pt x="155" y="71"/>
                    </a:lnTo>
                    <a:lnTo>
                      <a:pt x="157" y="72"/>
                    </a:lnTo>
                    <a:lnTo>
                      <a:pt x="157" y="76"/>
                    </a:lnTo>
                    <a:lnTo>
                      <a:pt x="155" y="75"/>
                    </a:lnTo>
                    <a:lnTo>
                      <a:pt x="154" y="76"/>
                    </a:lnTo>
                    <a:lnTo>
                      <a:pt x="151" y="75"/>
                    </a:lnTo>
                    <a:lnTo>
                      <a:pt x="148" y="73"/>
                    </a:lnTo>
                    <a:lnTo>
                      <a:pt x="146" y="72"/>
                    </a:lnTo>
                    <a:lnTo>
                      <a:pt x="141" y="71"/>
                    </a:lnTo>
                    <a:lnTo>
                      <a:pt x="139" y="72"/>
                    </a:lnTo>
                    <a:lnTo>
                      <a:pt x="135" y="72"/>
                    </a:lnTo>
                    <a:lnTo>
                      <a:pt x="133" y="73"/>
                    </a:lnTo>
                    <a:lnTo>
                      <a:pt x="136" y="76"/>
                    </a:lnTo>
                    <a:lnTo>
                      <a:pt x="135" y="78"/>
                    </a:lnTo>
                    <a:lnTo>
                      <a:pt x="135" y="79"/>
                    </a:lnTo>
                    <a:lnTo>
                      <a:pt x="133" y="80"/>
                    </a:lnTo>
                    <a:lnTo>
                      <a:pt x="136" y="83"/>
                    </a:lnTo>
                    <a:lnTo>
                      <a:pt x="133" y="86"/>
                    </a:lnTo>
                    <a:lnTo>
                      <a:pt x="132" y="86"/>
                    </a:lnTo>
                    <a:lnTo>
                      <a:pt x="130" y="84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2" y="90"/>
                    </a:lnTo>
                    <a:lnTo>
                      <a:pt x="121" y="90"/>
                    </a:lnTo>
                    <a:lnTo>
                      <a:pt x="119" y="94"/>
                    </a:lnTo>
                    <a:lnTo>
                      <a:pt x="118" y="96"/>
                    </a:lnTo>
                    <a:lnTo>
                      <a:pt x="117" y="97"/>
                    </a:lnTo>
                    <a:lnTo>
                      <a:pt x="117" y="102"/>
                    </a:lnTo>
                    <a:lnTo>
                      <a:pt x="118" y="105"/>
                    </a:lnTo>
                    <a:lnTo>
                      <a:pt x="119" y="108"/>
                    </a:lnTo>
                    <a:lnTo>
                      <a:pt x="118" y="112"/>
                    </a:lnTo>
                    <a:lnTo>
                      <a:pt x="115" y="116"/>
                    </a:lnTo>
                    <a:lnTo>
                      <a:pt x="111" y="123"/>
                    </a:lnTo>
                    <a:lnTo>
                      <a:pt x="111" y="126"/>
                    </a:lnTo>
                    <a:lnTo>
                      <a:pt x="108" y="127"/>
                    </a:lnTo>
                    <a:lnTo>
                      <a:pt x="104" y="129"/>
                    </a:lnTo>
                    <a:lnTo>
                      <a:pt x="100" y="131"/>
                    </a:lnTo>
                    <a:lnTo>
                      <a:pt x="100" y="134"/>
                    </a:lnTo>
                    <a:lnTo>
                      <a:pt x="101" y="136"/>
                    </a:lnTo>
                    <a:lnTo>
                      <a:pt x="103" y="140"/>
                    </a:lnTo>
                    <a:lnTo>
                      <a:pt x="101" y="143"/>
                    </a:lnTo>
                    <a:lnTo>
                      <a:pt x="100" y="148"/>
                    </a:lnTo>
                    <a:lnTo>
                      <a:pt x="99" y="155"/>
                    </a:lnTo>
                    <a:lnTo>
                      <a:pt x="94" y="166"/>
                    </a:lnTo>
                    <a:lnTo>
                      <a:pt x="94" y="169"/>
                    </a:lnTo>
                    <a:lnTo>
                      <a:pt x="96" y="172"/>
                    </a:lnTo>
                    <a:lnTo>
                      <a:pt x="96" y="176"/>
                    </a:lnTo>
                    <a:lnTo>
                      <a:pt x="94" y="180"/>
                    </a:lnTo>
                    <a:lnTo>
                      <a:pt x="89" y="178"/>
                    </a:lnTo>
                    <a:lnTo>
                      <a:pt x="86" y="178"/>
                    </a:lnTo>
                    <a:lnTo>
                      <a:pt x="83" y="180"/>
                    </a:lnTo>
                    <a:lnTo>
                      <a:pt x="81" y="185"/>
                    </a:lnTo>
                    <a:lnTo>
                      <a:pt x="79" y="191"/>
                    </a:lnTo>
                    <a:lnTo>
                      <a:pt x="81" y="198"/>
                    </a:lnTo>
                    <a:lnTo>
                      <a:pt x="81" y="205"/>
                    </a:lnTo>
                    <a:lnTo>
                      <a:pt x="81" y="209"/>
                    </a:lnTo>
                    <a:lnTo>
                      <a:pt x="82" y="213"/>
                    </a:lnTo>
                    <a:lnTo>
                      <a:pt x="82" y="217"/>
                    </a:lnTo>
                    <a:lnTo>
                      <a:pt x="81" y="223"/>
                    </a:lnTo>
                    <a:lnTo>
                      <a:pt x="82" y="228"/>
                    </a:lnTo>
                    <a:lnTo>
                      <a:pt x="85" y="230"/>
                    </a:lnTo>
                    <a:lnTo>
                      <a:pt x="90" y="235"/>
                    </a:lnTo>
                    <a:lnTo>
                      <a:pt x="89" y="238"/>
                    </a:lnTo>
                    <a:lnTo>
                      <a:pt x="89" y="242"/>
                    </a:lnTo>
                    <a:lnTo>
                      <a:pt x="82" y="243"/>
                    </a:lnTo>
                    <a:lnTo>
                      <a:pt x="82" y="246"/>
                    </a:lnTo>
                    <a:lnTo>
                      <a:pt x="85" y="250"/>
                    </a:lnTo>
                    <a:lnTo>
                      <a:pt x="86" y="257"/>
                    </a:lnTo>
                    <a:lnTo>
                      <a:pt x="88" y="260"/>
                    </a:lnTo>
                    <a:lnTo>
                      <a:pt x="86" y="264"/>
                    </a:lnTo>
                    <a:lnTo>
                      <a:pt x="86" y="267"/>
                    </a:lnTo>
                    <a:lnTo>
                      <a:pt x="85" y="268"/>
                    </a:lnTo>
                    <a:lnTo>
                      <a:pt x="81" y="268"/>
                    </a:lnTo>
                    <a:lnTo>
                      <a:pt x="79" y="270"/>
                    </a:lnTo>
                    <a:lnTo>
                      <a:pt x="81" y="272"/>
                    </a:lnTo>
                    <a:lnTo>
                      <a:pt x="79" y="274"/>
                    </a:lnTo>
                    <a:lnTo>
                      <a:pt x="78" y="277"/>
                    </a:lnTo>
                    <a:lnTo>
                      <a:pt x="81" y="279"/>
                    </a:lnTo>
                    <a:lnTo>
                      <a:pt x="81" y="288"/>
                    </a:lnTo>
                    <a:lnTo>
                      <a:pt x="79" y="290"/>
                    </a:lnTo>
                    <a:lnTo>
                      <a:pt x="78" y="288"/>
                    </a:lnTo>
                    <a:lnTo>
                      <a:pt x="76" y="286"/>
                    </a:lnTo>
                    <a:lnTo>
                      <a:pt x="76" y="286"/>
                    </a:lnTo>
                    <a:lnTo>
                      <a:pt x="75" y="285"/>
                    </a:lnTo>
                    <a:lnTo>
                      <a:pt x="72" y="285"/>
                    </a:lnTo>
                    <a:lnTo>
                      <a:pt x="70" y="282"/>
                    </a:lnTo>
                    <a:lnTo>
                      <a:pt x="70" y="281"/>
                    </a:lnTo>
                    <a:lnTo>
                      <a:pt x="68" y="278"/>
                    </a:lnTo>
                    <a:lnTo>
                      <a:pt x="68" y="277"/>
                    </a:lnTo>
                    <a:lnTo>
                      <a:pt x="68" y="272"/>
                    </a:lnTo>
                    <a:lnTo>
                      <a:pt x="70" y="271"/>
                    </a:lnTo>
                    <a:lnTo>
                      <a:pt x="68" y="268"/>
                    </a:lnTo>
                    <a:lnTo>
                      <a:pt x="65" y="270"/>
                    </a:lnTo>
                    <a:lnTo>
                      <a:pt x="65" y="272"/>
                    </a:lnTo>
                    <a:lnTo>
                      <a:pt x="67" y="274"/>
                    </a:lnTo>
                    <a:lnTo>
                      <a:pt x="65" y="275"/>
                    </a:lnTo>
                    <a:lnTo>
                      <a:pt x="64" y="275"/>
                    </a:lnTo>
                    <a:lnTo>
                      <a:pt x="64" y="277"/>
                    </a:lnTo>
                    <a:lnTo>
                      <a:pt x="63" y="278"/>
                    </a:lnTo>
                    <a:lnTo>
                      <a:pt x="64" y="279"/>
                    </a:lnTo>
                    <a:lnTo>
                      <a:pt x="65" y="279"/>
                    </a:lnTo>
                    <a:lnTo>
                      <a:pt x="67" y="282"/>
                    </a:lnTo>
                    <a:lnTo>
                      <a:pt x="65" y="285"/>
                    </a:lnTo>
                    <a:lnTo>
                      <a:pt x="63" y="288"/>
                    </a:lnTo>
                    <a:lnTo>
                      <a:pt x="63" y="288"/>
                    </a:lnTo>
                    <a:lnTo>
                      <a:pt x="60" y="285"/>
                    </a:lnTo>
                    <a:lnTo>
                      <a:pt x="60" y="286"/>
                    </a:lnTo>
                    <a:lnTo>
                      <a:pt x="60" y="288"/>
                    </a:lnTo>
                    <a:lnTo>
                      <a:pt x="61" y="289"/>
                    </a:lnTo>
                    <a:lnTo>
                      <a:pt x="59" y="290"/>
                    </a:lnTo>
                    <a:lnTo>
                      <a:pt x="57" y="289"/>
                    </a:lnTo>
                    <a:lnTo>
                      <a:pt x="57" y="288"/>
                    </a:lnTo>
                    <a:lnTo>
                      <a:pt x="56" y="288"/>
                    </a:lnTo>
                    <a:lnTo>
                      <a:pt x="56" y="286"/>
                    </a:lnTo>
                    <a:lnTo>
                      <a:pt x="54" y="282"/>
                    </a:lnTo>
                    <a:lnTo>
                      <a:pt x="52" y="279"/>
                    </a:lnTo>
                    <a:lnTo>
                      <a:pt x="50" y="279"/>
                    </a:lnTo>
                    <a:lnTo>
                      <a:pt x="50" y="281"/>
                    </a:lnTo>
                    <a:lnTo>
                      <a:pt x="52" y="282"/>
                    </a:lnTo>
                    <a:lnTo>
                      <a:pt x="54" y="285"/>
                    </a:lnTo>
                    <a:lnTo>
                      <a:pt x="54" y="286"/>
                    </a:lnTo>
                    <a:lnTo>
                      <a:pt x="56" y="289"/>
                    </a:lnTo>
                    <a:lnTo>
                      <a:pt x="56" y="290"/>
                    </a:lnTo>
                    <a:lnTo>
                      <a:pt x="53" y="292"/>
                    </a:lnTo>
                    <a:lnTo>
                      <a:pt x="52" y="293"/>
                    </a:lnTo>
                    <a:lnTo>
                      <a:pt x="52" y="295"/>
                    </a:lnTo>
                    <a:lnTo>
                      <a:pt x="50" y="296"/>
                    </a:lnTo>
                    <a:lnTo>
                      <a:pt x="50" y="297"/>
                    </a:lnTo>
                    <a:lnTo>
                      <a:pt x="47" y="300"/>
                    </a:lnTo>
                    <a:lnTo>
                      <a:pt x="45" y="297"/>
                    </a:lnTo>
                    <a:lnTo>
                      <a:pt x="46" y="300"/>
                    </a:lnTo>
                    <a:lnTo>
                      <a:pt x="46" y="302"/>
                    </a:lnTo>
                    <a:lnTo>
                      <a:pt x="42" y="306"/>
                    </a:lnTo>
                    <a:lnTo>
                      <a:pt x="41" y="306"/>
                    </a:lnTo>
                    <a:lnTo>
                      <a:pt x="39" y="304"/>
                    </a:lnTo>
                    <a:lnTo>
                      <a:pt x="39" y="304"/>
                    </a:lnTo>
                    <a:lnTo>
                      <a:pt x="38" y="306"/>
                    </a:lnTo>
                    <a:lnTo>
                      <a:pt x="36" y="306"/>
                    </a:lnTo>
                    <a:lnTo>
                      <a:pt x="34" y="308"/>
                    </a:lnTo>
                    <a:lnTo>
                      <a:pt x="32" y="308"/>
                    </a:lnTo>
                    <a:lnTo>
                      <a:pt x="31" y="308"/>
                    </a:lnTo>
                    <a:lnTo>
                      <a:pt x="30" y="310"/>
                    </a:lnTo>
                    <a:lnTo>
                      <a:pt x="27" y="307"/>
                    </a:lnTo>
                    <a:lnTo>
                      <a:pt x="27" y="306"/>
                    </a:lnTo>
                    <a:lnTo>
                      <a:pt x="25" y="304"/>
                    </a:lnTo>
                    <a:lnTo>
                      <a:pt x="24" y="304"/>
                    </a:lnTo>
                    <a:lnTo>
                      <a:pt x="25" y="307"/>
                    </a:lnTo>
                    <a:lnTo>
                      <a:pt x="23" y="308"/>
                    </a:lnTo>
                    <a:lnTo>
                      <a:pt x="21" y="306"/>
                    </a:lnTo>
                    <a:lnTo>
                      <a:pt x="23" y="306"/>
                    </a:lnTo>
                    <a:lnTo>
                      <a:pt x="21" y="304"/>
                    </a:lnTo>
                    <a:lnTo>
                      <a:pt x="17" y="302"/>
                    </a:lnTo>
                    <a:lnTo>
                      <a:pt x="13" y="299"/>
                    </a:lnTo>
                    <a:lnTo>
                      <a:pt x="10" y="299"/>
                    </a:lnTo>
                    <a:lnTo>
                      <a:pt x="7" y="293"/>
                    </a:lnTo>
                    <a:lnTo>
                      <a:pt x="9" y="292"/>
                    </a:lnTo>
                    <a:lnTo>
                      <a:pt x="9" y="289"/>
                    </a:lnTo>
                    <a:lnTo>
                      <a:pt x="10" y="289"/>
                    </a:lnTo>
                    <a:lnTo>
                      <a:pt x="12" y="290"/>
                    </a:lnTo>
                    <a:lnTo>
                      <a:pt x="13" y="290"/>
                    </a:lnTo>
                    <a:lnTo>
                      <a:pt x="18" y="293"/>
                    </a:lnTo>
                    <a:lnTo>
                      <a:pt x="18" y="292"/>
                    </a:lnTo>
                    <a:lnTo>
                      <a:pt x="17" y="290"/>
                    </a:lnTo>
                    <a:lnTo>
                      <a:pt x="18" y="289"/>
                    </a:lnTo>
                    <a:lnTo>
                      <a:pt x="21" y="289"/>
                    </a:lnTo>
                    <a:lnTo>
                      <a:pt x="20" y="288"/>
                    </a:lnTo>
                    <a:lnTo>
                      <a:pt x="17" y="288"/>
                    </a:lnTo>
                    <a:lnTo>
                      <a:pt x="16" y="289"/>
                    </a:lnTo>
                    <a:lnTo>
                      <a:pt x="14" y="286"/>
                    </a:lnTo>
                    <a:lnTo>
                      <a:pt x="16" y="285"/>
                    </a:lnTo>
                    <a:lnTo>
                      <a:pt x="16" y="282"/>
                    </a:lnTo>
                    <a:lnTo>
                      <a:pt x="14" y="281"/>
                    </a:lnTo>
                    <a:lnTo>
                      <a:pt x="16" y="279"/>
                    </a:lnTo>
                    <a:lnTo>
                      <a:pt x="13" y="278"/>
                    </a:lnTo>
                    <a:lnTo>
                      <a:pt x="12" y="281"/>
                    </a:lnTo>
                    <a:lnTo>
                      <a:pt x="13" y="281"/>
                    </a:lnTo>
                    <a:lnTo>
                      <a:pt x="10" y="282"/>
                    </a:lnTo>
                    <a:lnTo>
                      <a:pt x="10" y="282"/>
                    </a:lnTo>
                    <a:lnTo>
                      <a:pt x="9" y="284"/>
                    </a:lnTo>
                    <a:lnTo>
                      <a:pt x="6" y="279"/>
                    </a:lnTo>
                    <a:lnTo>
                      <a:pt x="5" y="278"/>
                    </a:lnTo>
                    <a:lnTo>
                      <a:pt x="7" y="274"/>
                    </a:lnTo>
                    <a:lnTo>
                      <a:pt x="9" y="274"/>
                    </a:lnTo>
                    <a:lnTo>
                      <a:pt x="9" y="275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4" y="275"/>
                    </a:lnTo>
                    <a:lnTo>
                      <a:pt x="14" y="274"/>
                    </a:lnTo>
                    <a:lnTo>
                      <a:pt x="14" y="271"/>
                    </a:lnTo>
                    <a:lnTo>
                      <a:pt x="17" y="271"/>
                    </a:lnTo>
                    <a:lnTo>
                      <a:pt x="17" y="270"/>
                    </a:lnTo>
                    <a:lnTo>
                      <a:pt x="13" y="270"/>
                    </a:lnTo>
                    <a:lnTo>
                      <a:pt x="12" y="270"/>
                    </a:lnTo>
                    <a:lnTo>
                      <a:pt x="13" y="267"/>
                    </a:lnTo>
                    <a:lnTo>
                      <a:pt x="14" y="267"/>
                    </a:lnTo>
                    <a:lnTo>
                      <a:pt x="16" y="264"/>
                    </a:lnTo>
                    <a:lnTo>
                      <a:pt x="14" y="264"/>
                    </a:lnTo>
                    <a:lnTo>
                      <a:pt x="16" y="263"/>
                    </a:lnTo>
                    <a:lnTo>
                      <a:pt x="17" y="260"/>
                    </a:lnTo>
                    <a:lnTo>
                      <a:pt x="18" y="260"/>
                    </a:lnTo>
                    <a:lnTo>
                      <a:pt x="18" y="263"/>
                    </a:lnTo>
                    <a:lnTo>
                      <a:pt x="21" y="264"/>
                    </a:lnTo>
                    <a:lnTo>
                      <a:pt x="20" y="263"/>
                    </a:lnTo>
                    <a:lnTo>
                      <a:pt x="20" y="260"/>
                    </a:lnTo>
                    <a:lnTo>
                      <a:pt x="23" y="257"/>
                    </a:lnTo>
                    <a:lnTo>
                      <a:pt x="24" y="257"/>
                    </a:lnTo>
                    <a:lnTo>
                      <a:pt x="21" y="257"/>
                    </a:lnTo>
                    <a:lnTo>
                      <a:pt x="20" y="257"/>
                    </a:lnTo>
                    <a:lnTo>
                      <a:pt x="14" y="260"/>
                    </a:lnTo>
                    <a:lnTo>
                      <a:pt x="14" y="261"/>
                    </a:lnTo>
                    <a:lnTo>
                      <a:pt x="13" y="263"/>
                    </a:lnTo>
                    <a:lnTo>
                      <a:pt x="10" y="266"/>
                    </a:lnTo>
                    <a:lnTo>
                      <a:pt x="10" y="266"/>
                    </a:lnTo>
                    <a:lnTo>
                      <a:pt x="10" y="264"/>
                    </a:lnTo>
                    <a:lnTo>
                      <a:pt x="9" y="261"/>
                    </a:lnTo>
                    <a:lnTo>
                      <a:pt x="10" y="260"/>
                    </a:lnTo>
                    <a:lnTo>
                      <a:pt x="9" y="260"/>
                    </a:lnTo>
                    <a:lnTo>
                      <a:pt x="7" y="259"/>
                    </a:lnTo>
                    <a:lnTo>
                      <a:pt x="10" y="257"/>
                    </a:lnTo>
                    <a:lnTo>
                      <a:pt x="10" y="255"/>
                    </a:lnTo>
                    <a:lnTo>
                      <a:pt x="12" y="253"/>
                    </a:lnTo>
                    <a:lnTo>
                      <a:pt x="9" y="253"/>
                    </a:lnTo>
                    <a:lnTo>
                      <a:pt x="6" y="257"/>
                    </a:lnTo>
                    <a:lnTo>
                      <a:pt x="3" y="256"/>
                    </a:lnTo>
                    <a:lnTo>
                      <a:pt x="3" y="253"/>
                    </a:lnTo>
                    <a:lnTo>
                      <a:pt x="5" y="253"/>
                    </a:lnTo>
                    <a:lnTo>
                      <a:pt x="6" y="253"/>
                    </a:lnTo>
                    <a:lnTo>
                      <a:pt x="6" y="250"/>
                    </a:lnTo>
                    <a:lnTo>
                      <a:pt x="7" y="249"/>
                    </a:lnTo>
                    <a:lnTo>
                      <a:pt x="6" y="249"/>
                    </a:lnTo>
                    <a:lnTo>
                      <a:pt x="5" y="250"/>
                    </a:lnTo>
                    <a:lnTo>
                      <a:pt x="3" y="250"/>
                    </a:lnTo>
                    <a:lnTo>
                      <a:pt x="2" y="249"/>
                    </a:lnTo>
                    <a:lnTo>
                      <a:pt x="2" y="248"/>
                    </a:lnTo>
                    <a:lnTo>
                      <a:pt x="2" y="246"/>
                    </a:lnTo>
                    <a:lnTo>
                      <a:pt x="2" y="245"/>
                    </a:lnTo>
                    <a:lnTo>
                      <a:pt x="3" y="246"/>
                    </a:lnTo>
                    <a:lnTo>
                      <a:pt x="6" y="246"/>
                    </a:lnTo>
                    <a:lnTo>
                      <a:pt x="9" y="245"/>
                    </a:lnTo>
                    <a:lnTo>
                      <a:pt x="10" y="245"/>
                    </a:lnTo>
                    <a:lnTo>
                      <a:pt x="13" y="245"/>
                    </a:lnTo>
                    <a:lnTo>
                      <a:pt x="16" y="245"/>
                    </a:lnTo>
                    <a:lnTo>
                      <a:pt x="17" y="248"/>
                    </a:lnTo>
                    <a:lnTo>
                      <a:pt x="17" y="246"/>
                    </a:lnTo>
                    <a:lnTo>
                      <a:pt x="20" y="243"/>
                    </a:lnTo>
                    <a:lnTo>
                      <a:pt x="23" y="243"/>
                    </a:lnTo>
                    <a:lnTo>
                      <a:pt x="23" y="246"/>
                    </a:lnTo>
                    <a:lnTo>
                      <a:pt x="21" y="248"/>
                    </a:lnTo>
                    <a:lnTo>
                      <a:pt x="21" y="249"/>
                    </a:lnTo>
                    <a:lnTo>
                      <a:pt x="25" y="249"/>
                    </a:lnTo>
                    <a:lnTo>
                      <a:pt x="25" y="246"/>
                    </a:lnTo>
                    <a:lnTo>
                      <a:pt x="25" y="246"/>
                    </a:lnTo>
                    <a:lnTo>
                      <a:pt x="27" y="245"/>
                    </a:lnTo>
                    <a:lnTo>
                      <a:pt x="31" y="243"/>
                    </a:lnTo>
                    <a:lnTo>
                      <a:pt x="32" y="242"/>
                    </a:lnTo>
                    <a:lnTo>
                      <a:pt x="30" y="239"/>
                    </a:lnTo>
                    <a:lnTo>
                      <a:pt x="31" y="238"/>
                    </a:lnTo>
                    <a:lnTo>
                      <a:pt x="28" y="241"/>
                    </a:lnTo>
                    <a:lnTo>
                      <a:pt x="30" y="242"/>
                    </a:lnTo>
                    <a:lnTo>
                      <a:pt x="28" y="243"/>
                    </a:lnTo>
                    <a:lnTo>
                      <a:pt x="25" y="242"/>
                    </a:lnTo>
                    <a:lnTo>
                      <a:pt x="27" y="241"/>
                    </a:lnTo>
                    <a:lnTo>
                      <a:pt x="27" y="239"/>
                    </a:lnTo>
                    <a:lnTo>
                      <a:pt x="25" y="239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20" y="241"/>
                    </a:lnTo>
                    <a:lnTo>
                      <a:pt x="18" y="241"/>
                    </a:lnTo>
                    <a:lnTo>
                      <a:pt x="18" y="242"/>
                    </a:lnTo>
                    <a:lnTo>
                      <a:pt x="17" y="243"/>
                    </a:lnTo>
                    <a:lnTo>
                      <a:pt x="16" y="243"/>
                    </a:lnTo>
                    <a:lnTo>
                      <a:pt x="13" y="242"/>
                    </a:lnTo>
                    <a:lnTo>
                      <a:pt x="9" y="243"/>
                    </a:lnTo>
                    <a:lnTo>
                      <a:pt x="7" y="243"/>
                    </a:lnTo>
                    <a:lnTo>
                      <a:pt x="5" y="243"/>
                    </a:lnTo>
                    <a:lnTo>
                      <a:pt x="3" y="242"/>
                    </a:lnTo>
                    <a:lnTo>
                      <a:pt x="2" y="242"/>
                    </a:lnTo>
                    <a:lnTo>
                      <a:pt x="2" y="241"/>
                    </a:lnTo>
                    <a:lnTo>
                      <a:pt x="3" y="241"/>
                    </a:lnTo>
                    <a:lnTo>
                      <a:pt x="6" y="239"/>
                    </a:lnTo>
                    <a:lnTo>
                      <a:pt x="3" y="239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3" y="238"/>
                    </a:lnTo>
                    <a:lnTo>
                      <a:pt x="5" y="237"/>
                    </a:lnTo>
                    <a:lnTo>
                      <a:pt x="7" y="237"/>
                    </a:lnTo>
                    <a:lnTo>
                      <a:pt x="10" y="235"/>
                    </a:lnTo>
                    <a:lnTo>
                      <a:pt x="7" y="235"/>
                    </a:lnTo>
                    <a:lnTo>
                      <a:pt x="6" y="237"/>
                    </a:lnTo>
                    <a:lnTo>
                      <a:pt x="3" y="237"/>
                    </a:lnTo>
                    <a:lnTo>
                      <a:pt x="5" y="234"/>
                    </a:lnTo>
                    <a:lnTo>
                      <a:pt x="0" y="232"/>
                    </a:lnTo>
                    <a:lnTo>
                      <a:pt x="0" y="231"/>
                    </a:lnTo>
                    <a:lnTo>
                      <a:pt x="3" y="231"/>
                    </a:lnTo>
                    <a:lnTo>
                      <a:pt x="6" y="230"/>
                    </a:lnTo>
                    <a:lnTo>
                      <a:pt x="7" y="230"/>
                    </a:lnTo>
                    <a:lnTo>
                      <a:pt x="10" y="228"/>
                    </a:lnTo>
                    <a:lnTo>
                      <a:pt x="14" y="231"/>
                    </a:lnTo>
                    <a:lnTo>
                      <a:pt x="16" y="230"/>
                    </a:lnTo>
                    <a:lnTo>
                      <a:pt x="18" y="231"/>
                    </a:lnTo>
                    <a:lnTo>
                      <a:pt x="21" y="228"/>
                    </a:lnTo>
                    <a:lnTo>
                      <a:pt x="18" y="228"/>
                    </a:lnTo>
                    <a:lnTo>
                      <a:pt x="18" y="230"/>
                    </a:lnTo>
                    <a:lnTo>
                      <a:pt x="14" y="230"/>
                    </a:lnTo>
                    <a:lnTo>
                      <a:pt x="12" y="227"/>
                    </a:lnTo>
                    <a:lnTo>
                      <a:pt x="7" y="227"/>
                    </a:lnTo>
                    <a:lnTo>
                      <a:pt x="5" y="228"/>
                    </a:lnTo>
                    <a:lnTo>
                      <a:pt x="3" y="227"/>
                    </a:lnTo>
                    <a:lnTo>
                      <a:pt x="5" y="225"/>
                    </a:lnTo>
                    <a:lnTo>
                      <a:pt x="2" y="223"/>
                    </a:lnTo>
                    <a:lnTo>
                      <a:pt x="2" y="221"/>
                    </a:lnTo>
                    <a:lnTo>
                      <a:pt x="3" y="221"/>
                    </a:lnTo>
                    <a:lnTo>
                      <a:pt x="6" y="223"/>
                    </a:lnTo>
                    <a:lnTo>
                      <a:pt x="6" y="225"/>
                    </a:lnTo>
                    <a:lnTo>
                      <a:pt x="7" y="224"/>
                    </a:lnTo>
                    <a:lnTo>
                      <a:pt x="6" y="221"/>
                    </a:lnTo>
                    <a:lnTo>
                      <a:pt x="10" y="221"/>
                    </a:lnTo>
                    <a:lnTo>
                      <a:pt x="12" y="224"/>
                    </a:lnTo>
                    <a:lnTo>
                      <a:pt x="13" y="224"/>
                    </a:lnTo>
                    <a:lnTo>
                      <a:pt x="14" y="224"/>
                    </a:lnTo>
                    <a:lnTo>
                      <a:pt x="12" y="221"/>
                    </a:lnTo>
                    <a:lnTo>
                      <a:pt x="14" y="219"/>
                    </a:lnTo>
                    <a:lnTo>
                      <a:pt x="17" y="221"/>
                    </a:lnTo>
                    <a:lnTo>
                      <a:pt x="17" y="220"/>
                    </a:lnTo>
                    <a:lnTo>
                      <a:pt x="17" y="219"/>
                    </a:lnTo>
                    <a:lnTo>
                      <a:pt x="18" y="217"/>
                    </a:lnTo>
                    <a:lnTo>
                      <a:pt x="21" y="219"/>
                    </a:lnTo>
                    <a:lnTo>
                      <a:pt x="21" y="221"/>
                    </a:lnTo>
                    <a:lnTo>
                      <a:pt x="23" y="223"/>
                    </a:lnTo>
                    <a:lnTo>
                      <a:pt x="24" y="221"/>
                    </a:lnTo>
                    <a:lnTo>
                      <a:pt x="23" y="220"/>
                    </a:lnTo>
                    <a:lnTo>
                      <a:pt x="24" y="219"/>
                    </a:lnTo>
                    <a:lnTo>
                      <a:pt x="21" y="216"/>
                    </a:lnTo>
                    <a:lnTo>
                      <a:pt x="18" y="214"/>
                    </a:lnTo>
                    <a:lnTo>
                      <a:pt x="14" y="214"/>
                    </a:lnTo>
                    <a:lnTo>
                      <a:pt x="13" y="213"/>
                    </a:lnTo>
                    <a:lnTo>
                      <a:pt x="16" y="212"/>
                    </a:lnTo>
                    <a:lnTo>
                      <a:pt x="17" y="213"/>
                    </a:lnTo>
                    <a:lnTo>
                      <a:pt x="18" y="212"/>
                    </a:lnTo>
                    <a:lnTo>
                      <a:pt x="20" y="213"/>
                    </a:lnTo>
                    <a:lnTo>
                      <a:pt x="21" y="212"/>
                    </a:lnTo>
                    <a:lnTo>
                      <a:pt x="23" y="212"/>
                    </a:lnTo>
                    <a:lnTo>
                      <a:pt x="24" y="214"/>
                    </a:lnTo>
                    <a:lnTo>
                      <a:pt x="27" y="216"/>
                    </a:lnTo>
                    <a:lnTo>
                      <a:pt x="28" y="213"/>
                    </a:lnTo>
                    <a:lnTo>
                      <a:pt x="32" y="212"/>
                    </a:lnTo>
                    <a:lnTo>
                      <a:pt x="34" y="210"/>
                    </a:lnTo>
                    <a:lnTo>
                      <a:pt x="32" y="210"/>
                    </a:lnTo>
                    <a:lnTo>
                      <a:pt x="28" y="212"/>
                    </a:lnTo>
                    <a:lnTo>
                      <a:pt x="28" y="212"/>
                    </a:lnTo>
                    <a:lnTo>
                      <a:pt x="30" y="210"/>
                    </a:lnTo>
                    <a:lnTo>
                      <a:pt x="28" y="209"/>
                    </a:lnTo>
                    <a:lnTo>
                      <a:pt x="24" y="210"/>
                    </a:lnTo>
                    <a:lnTo>
                      <a:pt x="23" y="209"/>
                    </a:lnTo>
                    <a:lnTo>
                      <a:pt x="24" y="208"/>
                    </a:lnTo>
                    <a:lnTo>
                      <a:pt x="24" y="205"/>
                    </a:lnTo>
                    <a:lnTo>
                      <a:pt x="24" y="203"/>
                    </a:lnTo>
                    <a:lnTo>
                      <a:pt x="25" y="205"/>
                    </a:lnTo>
                    <a:lnTo>
                      <a:pt x="28" y="205"/>
                    </a:lnTo>
                    <a:lnTo>
                      <a:pt x="31" y="206"/>
                    </a:lnTo>
                    <a:lnTo>
                      <a:pt x="32" y="206"/>
                    </a:lnTo>
                    <a:lnTo>
                      <a:pt x="35" y="209"/>
                    </a:lnTo>
                    <a:lnTo>
                      <a:pt x="39" y="210"/>
                    </a:lnTo>
                    <a:lnTo>
                      <a:pt x="41" y="210"/>
                    </a:lnTo>
                    <a:lnTo>
                      <a:pt x="41" y="210"/>
                    </a:lnTo>
                    <a:lnTo>
                      <a:pt x="38" y="209"/>
                    </a:lnTo>
                    <a:lnTo>
                      <a:pt x="35" y="208"/>
                    </a:lnTo>
                    <a:lnTo>
                      <a:pt x="34" y="205"/>
                    </a:lnTo>
                    <a:lnTo>
                      <a:pt x="34" y="202"/>
                    </a:lnTo>
                    <a:lnTo>
                      <a:pt x="35" y="202"/>
                    </a:lnTo>
                    <a:lnTo>
                      <a:pt x="35" y="203"/>
                    </a:lnTo>
                    <a:lnTo>
                      <a:pt x="38" y="206"/>
                    </a:lnTo>
                    <a:lnTo>
                      <a:pt x="39" y="206"/>
                    </a:lnTo>
                    <a:lnTo>
                      <a:pt x="41" y="208"/>
                    </a:lnTo>
                    <a:lnTo>
                      <a:pt x="43" y="209"/>
                    </a:lnTo>
                    <a:lnTo>
                      <a:pt x="43" y="208"/>
                    </a:lnTo>
                    <a:lnTo>
                      <a:pt x="42" y="206"/>
                    </a:lnTo>
                    <a:lnTo>
                      <a:pt x="42" y="205"/>
                    </a:lnTo>
                    <a:lnTo>
                      <a:pt x="39" y="205"/>
                    </a:lnTo>
                    <a:lnTo>
                      <a:pt x="36" y="203"/>
                    </a:lnTo>
                    <a:lnTo>
                      <a:pt x="36" y="202"/>
                    </a:lnTo>
                    <a:lnTo>
                      <a:pt x="38" y="202"/>
                    </a:lnTo>
                    <a:lnTo>
                      <a:pt x="39" y="203"/>
                    </a:lnTo>
                    <a:lnTo>
                      <a:pt x="41" y="202"/>
                    </a:lnTo>
                    <a:lnTo>
                      <a:pt x="43" y="199"/>
                    </a:lnTo>
                    <a:lnTo>
                      <a:pt x="43" y="199"/>
                    </a:lnTo>
                    <a:lnTo>
                      <a:pt x="42" y="199"/>
                    </a:lnTo>
                    <a:lnTo>
                      <a:pt x="41" y="199"/>
                    </a:lnTo>
                    <a:lnTo>
                      <a:pt x="42" y="196"/>
                    </a:lnTo>
                    <a:lnTo>
                      <a:pt x="45" y="196"/>
                    </a:lnTo>
                    <a:lnTo>
                      <a:pt x="46" y="198"/>
                    </a:lnTo>
                    <a:lnTo>
                      <a:pt x="50" y="195"/>
                    </a:lnTo>
                    <a:lnTo>
                      <a:pt x="46" y="195"/>
                    </a:lnTo>
                    <a:lnTo>
                      <a:pt x="46" y="194"/>
                    </a:lnTo>
                    <a:lnTo>
                      <a:pt x="49" y="194"/>
                    </a:lnTo>
                    <a:lnTo>
                      <a:pt x="50" y="191"/>
                    </a:lnTo>
                    <a:lnTo>
                      <a:pt x="52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8"/>
                    </a:lnTo>
                    <a:lnTo>
                      <a:pt x="54" y="199"/>
                    </a:lnTo>
                    <a:lnTo>
                      <a:pt x="52" y="201"/>
                    </a:lnTo>
                    <a:lnTo>
                      <a:pt x="54" y="199"/>
                    </a:lnTo>
                    <a:lnTo>
                      <a:pt x="57" y="199"/>
                    </a:lnTo>
                    <a:lnTo>
                      <a:pt x="57" y="196"/>
                    </a:lnTo>
                    <a:lnTo>
                      <a:pt x="59" y="195"/>
                    </a:lnTo>
                    <a:lnTo>
                      <a:pt x="61" y="195"/>
                    </a:lnTo>
                    <a:lnTo>
                      <a:pt x="63" y="196"/>
                    </a:lnTo>
                    <a:lnTo>
                      <a:pt x="65" y="198"/>
                    </a:lnTo>
                    <a:lnTo>
                      <a:pt x="65" y="195"/>
                    </a:lnTo>
                    <a:lnTo>
                      <a:pt x="67" y="194"/>
                    </a:lnTo>
                    <a:lnTo>
                      <a:pt x="64" y="192"/>
                    </a:lnTo>
                    <a:lnTo>
                      <a:pt x="68" y="188"/>
                    </a:lnTo>
                    <a:lnTo>
                      <a:pt x="70" y="188"/>
                    </a:lnTo>
                    <a:lnTo>
                      <a:pt x="71" y="187"/>
                    </a:lnTo>
                    <a:lnTo>
                      <a:pt x="68" y="185"/>
                    </a:lnTo>
                    <a:lnTo>
                      <a:pt x="68" y="184"/>
                    </a:lnTo>
                    <a:lnTo>
                      <a:pt x="71" y="181"/>
                    </a:lnTo>
                    <a:lnTo>
                      <a:pt x="70" y="181"/>
                    </a:lnTo>
                    <a:lnTo>
                      <a:pt x="68" y="181"/>
                    </a:lnTo>
                    <a:lnTo>
                      <a:pt x="67" y="181"/>
                    </a:lnTo>
                    <a:lnTo>
                      <a:pt x="65" y="183"/>
                    </a:lnTo>
                    <a:lnTo>
                      <a:pt x="65" y="185"/>
                    </a:lnTo>
                    <a:lnTo>
                      <a:pt x="63" y="187"/>
                    </a:lnTo>
                    <a:lnTo>
                      <a:pt x="65" y="187"/>
                    </a:lnTo>
                    <a:lnTo>
                      <a:pt x="65" y="188"/>
                    </a:lnTo>
                    <a:lnTo>
                      <a:pt x="61" y="192"/>
                    </a:lnTo>
                    <a:lnTo>
                      <a:pt x="59" y="192"/>
                    </a:lnTo>
                    <a:lnTo>
                      <a:pt x="56" y="194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6" y="190"/>
                    </a:lnTo>
                    <a:lnTo>
                      <a:pt x="56" y="188"/>
                    </a:lnTo>
                    <a:lnTo>
                      <a:pt x="54" y="187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4" y="185"/>
                    </a:lnTo>
                    <a:lnTo>
                      <a:pt x="56" y="184"/>
                    </a:lnTo>
                    <a:lnTo>
                      <a:pt x="56" y="181"/>
                    </a:lnTo>
                    <a:lnTo>
                      <a:pt x="56" y="181"/>
                    </a:lnTo>
                    <a:lnTo>
                      <a:pt x="59" y="180"/>
                    </a:lnTo>
                    <a:lnTo>
                      <a:pt x="57" y="177"/>
                    </a:lnTo>
                    <a:lnTo>
                      <a:pt x="59" y="176"/>
                    </a:lnTo>
                    <a:lnTo>
                      <a:pt x="63" y="176"/>
                    </a:lnTo>
                    <a:lnTo>
                      <a:pt x="61" y="174"/>
                    </a:lnTo>
                    <a:lnTo>
                      <a:pt x="61" y="173"/>
                    </a:lnTo>
                    <a:lnTo>
                      <a:pt x="63" y="172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9"/>
                    </a:lnTo>
                    <a:lnTo>
                      <a:pt x="65" y="170"/>
                    </a:lnTo>
                    <a:lnTo>
                      <a:pt x="67" y="172"/>
                    </a:lnTo>
                    <a:lnTo>
                      <a:pt x="68" y="172"/>
                    </a:lnTo>
                    <a:lnTo>
                      <a:pt x="70" y="170"/>
                    </a:lnTo>
                    <a:lnTo>
                      <a:pt x="71" y="169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70" y="165"/>
                    </a:lnTo>
                    <a:lnTo>
                      <a:pt x="74" y="165"/>
                    </a:lnTo>
                    <a:lnTo>
                      <a:pt x="74" y="163"/>
                    </a:lnTo>
                    <a:lnTo>
                      <a:pt x="72" y="163"/>
                    </a:lnTo>
                    <a:lnTo>
                      <a:pt x="74" y="161"/>
                    </a:lnTo>
                    <a:lnTo>
                      <a:pt x="76" y="161"/>
                    </a:lnTo>
                    <a:lnTo>
                      <a:pt x="76" y="159"/>
                    </a:lnTo>
                    <a:lnTo>
                      <a:pt x="78" y="158"/>
                    </a:lnTo>
                    <a:lnTo>
                      <a:pt x="79" y="158"/>
                    </a:lnTo>
                    <a:lnTo>
                      <a:pt x="82" y="156"/>
                    </a:lnTo>
                    <a:lnTo>
                      <a:pt x="83" y="155"/>
                    </a:lnTo>
                    <a:lnTo>
                      <a:pt x="85" y="152"/>
                    </a:lnTo>
                    <a:lnTo>
                      <a:pt x="83" y="152"/>
                    </a:lnTo>
                    <a:lnTo>
                      <a:pt x="82" y="155"/>
                    </a:lnTo>
                    <a:lnTo>
                      <a:pt x="81" y="155"/>
                    </a:lnTo>
                    <a:lnTo>
                      <a:pt x="79" y="152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81" y="147"/>
                    </a:lnTo>
                    <a:lnTo>
                      <a:pt x="83" y="149"/>
                    </a:lnTo>
                    <a:lnTo>
                      <a:pt x="83" y="148"/>
                    </a:lnTo>
                    <a:lnTo>
                      <a:pt x="83" y="147"/>
                    </a:lnTo>
                    <a:lnTo>
                      <a:pt x="81" y="147"/>
                    </a:lnTo>
                    <a:lnTo>
                      <a:pt x="81" y="144"/>
                    </a:lnTo>
                    <a:lnTo>
                      <a:pt x="82" y="144"/>
                    </a:lnTo>
                    <a:lnTo>
                      <a:pt x="83" y="144"/>
                    </a:lnTo>
                    <a:lnTo>
                      <a:pt x="85" y="144"/>
                    </a:lnTo>
                    <a:lnTo>
                      <a:pt x="83" y="143"/>
                    </a:lnTo>
                    <a:lnTo>
                      <a:pt x="82" y="141"/>
                    </a:lnTo>
                    <a:lnTo>
                      <a:pt x="83" y="141"/>
                    </a:lnTo>
                    <a:lnTo>
                      <a:pt x="83" y="140"/>
                    </a:lnTo>
                    <a:lnTo>
                      <a:pt x="85" y="138"/>
                    </a:lnTo>
                    <a:lnTo>
                      <a:pt x="86" y="138"/>
                    </a:lnTo>
                    <a:lnTo>
                      <a:pt x="88" y="140"/>
                    </a:lnTo>
                    <a:lnTo>
                      <a:pt x="88" y="137"/>
                    </a:lnTo>
                    <a:lnTo>
                      <a:pt x="86" y="136"/>
                    </a:lnTo>
                    <a:lnTo>
                      <a:pt x="86" y="134"/>
                    </a:lnTo>
                    <a:lnTo>
                      <a:pt x="83" y="134"/>
                    </a:lnTo>
                    <a:lnTo>
                      <a:pt x="82" y="134"/>
                    </a:lnTo>
                    <a:lnTo>
                      <a:pt x="85" y="131"/>
                    </a:lnTo>
                    <a:lnTo>
                      <a:pt x="89" y="131"/>
                    </a:lnTo>
                    <a:lnTo>
                      <a:pt x="89" y="133"/>
                    </a:lnTo>
                    <a:lnTo>
                      <a:pt x="92" y="133"/>
                    </a:lnTo>
                    <a:lnTo>
                      <a:pt x="92" y="131"/>
                    </a:lnTo>
                    <a:lnTo>
                      <a:pt x="93" y="130"/>
                    </a:lnTo>
                    <a:lnTo>
                      <a:pt x="92" y="130"/>
                    </a:lnTo>
                    <a:lnTo>
                      <a:pt x="90" y="130"/>
                    </a:lnTo>
                    <a:lnTo>
                      <a:pt x="89" y="129"/>
                    </a:lnTo>
                    <a:lnTo>
                      <a:pt x="86" y="127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5" y="123"/>
                    </a:lnTo>
                    <a:lnTo>
                      <a:pt x="86" y="125"/>
                    </a:lnTo>
                    <a:lnTo>
                      <a:pt x="88" y="125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2"/>
                    </a:lnTo>
                    <a:lnTo>
                      <a:pt x="89" y="120"/>
                    </a:lnTo>
                    <a:lnTo>
                      <a:pt x="86" y="119"/>
                    </a:lnTo>
                    <a:lnTo>
                      <a:pt x="88" y="119"/>
                    </a:lnTo>
                    <a:lnTo>
                      <a:pt x="88" y="119"/>
                    </a:lnTo>
                    <a:lnTo>
                      <a:pt x="90" y="120"/>
                    </a:lnTo>
                    <a:lnTo>
                      <a:pt x="90" y="119"/>
                    </a:lnTo>
                    <a:lnTo>
                      <a:pt x="89" y="118"/>
                    </a:lnTo>
                    <a:lnTo>
                      <a:pt x="90" y="116"/>
                    </a:lnTo>
                    <a:lnTo>
                      <a:pt x="92" y="118"/>
                    </a:lnTo>
                    <a:lnTo>
                      <a:pt x="93" y="116"/>
                    </a:lnTo>
                    <a:lnTo>
                      <a:pt x="92" y="115"/>
                    </a:lnTo>
                    <a:lnTo>
                      <a:pt x="89" y="114"/>
                    </a:lnTo>
                    <a:lnTo>
                      <a:pt x="90" y="112"/>
                    </a:lnTo>
                    <a:lnTo>
                      <a:pt x="92" y="112"/>
                    </a:lnTo>
                    <a:lnTo>
                      <a:pt x="94" y="111"/>
                    </a:lnTo>
                    <a:lnTo>
                      <a:pt x="96" y="112"/>
                    </a:lnTo>
                    <a:lnTo>
                      <a:pt x="97" y="111"/>
                    </a:lnTo>
                    <a:lnTo>
                      <a:pt x="97" y="108"/>
                    </a:lnTo>
                    <a:lnTo>
                      <a:pt x="101" y="108"/>
                    </a:lnTo>
                    <a:lnTo>
                      <a:pt x="103" y="107"/>
                    </a:lnTo>
                    <a:lnTo>
                      <a:pt x="106" y="107"/>
                    </a:lnTo>
                    <a:lnTo>
                      <a:pt x="108" y="109"/>
                    </a:lnTo>
                    <a:lnTo>
                      <a:pt x="108" y="108"/>
                    </a:lnTo>
                    <a:lnTo>
                      <a:pt x="107" y="107"/>
                    </a:lnTo>
                    <a:lnTo>
                      <a:pt x="107" y="105"/>
                    </a:lnTo>
                    <a:lnTo>
                      <a:pt x="104" y="105"/>
                    </a:lnTo>
                    <a:lnTo>
                      <a:pt x="103" y="104"/>
                    </a:lnTo>
                    <a:lnTo>
                      <a:pt x="101" y="105"/>
                    </a:lnTo>
                    <a:lnTo>
                      <a:pt x="99" y="105"/>
                    </a:lnTo>
                    <a:lnTo>
                      <a:pt x="99" y="102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1" y="100"/>
                    </a:lnTo>
                    <a:lnTo>
                      <a:pt x="103" y="98"/>
                    </a:lnTo>
                    <a:lnTo>
                      <a:pt x="104" y="98"/>
                    </a:lnTo>
                    <a:lnTo>
                      <a:pt x="106" y="100"/>
                    </a:lnTo>
                    <a:lnTo>
                      <a:pt x="107" y="100"/>
                    </a:lnTo>
                    <a:lnTo>
                      <a:pt x="110" y="101"/>
                    </a:lnTo>
                    <a:lnTo>
                      <a:pt x="110" y="100"/>
                    </a:lnTo>
                    <a:lnTo>
                      <a:pt x="107" y="98"/>
                    </a:lnTo>
                    <a:lnTo>
                      <a:pt x="106" y="96"/>
                    </a:lnTo>
                    <a:lnTo>
                      <a:pt x="106" y="93"/>
                    </a:lnTo>
                    <a:lnTo>
                      <a:pt x="110" y="93"/>
                    </a:lnTo>
                    <a:lnTo>
                      <a:pt x="108" y="91"/>
                    </a:lnTo>
                    <a:lnTo>
                      <a:pt x="106" y="91"/>
                    </a:lnTo>
                    <a:lnTo>
                      <a:pt x="104" y="94"/>
                    </a:lnTo>
                    <a:lnTo>
                      <a:pt x="101" y="94"/>
                    </a:lnTo>
                    <a:lnTo>
                      <a:pt x="103" y="93"/>
                    </a:lnTo>
                    <a:lnTo>
                      <a:pt x="101" y="91"/>
                    </a:lnTo>
                    <a:lnTo>
                      <a:pt x="103" y="89"/>
                    </a:lnTo>
                    <a:lnTo>
                      <a:pt x="104" y="89"/>
                    </a:lnTo>
                    <a:lnTo>
                      <a:pt x="106" y="89"/>
                    </a:lnTo>
                    <a:lnTo>
                      <a:pt x="111" y="89"/>
                    </a:lnTo>
                    <a:lnTo>
                      <a:pt x="112" y="86"/>
                    </a:lnTo>
                    <a:lnTo>
                      <a:pt x="110" y="84"/>
                    </a:lnTo>
                    <a:lnTo>
                      <a:pt x="107" y="84"/>
                    </a:lnTo>
                    <a:lnTo>
                      <a:pt x="106" y="83"/>
                    </a:lnTo>
                    <a:lnTo>
                      <a:pt x="107" y="80"/>
                    </a:lnTo>
                    <a:lnTo>
                      <a:pt x="108" y="82"/>
                    </a:lnTo>
                    <a:lnTo>
                      <a:pt x="108" y="82"/>
                    </a:lnTo>
                    <a:lnTo>
                      <a:pt x="108" y="83"/>
                    </a:lnTo>
                    <a:lnTo>
                      <a:pt x="111" y="83"/>
                    </a:lnTo>
                    <a:lnTo>
                      <a:pt x="112" y="82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15" y="87"/>
                    </a:lnTo>
                    <a:lnTo>
                      <a:pt x="115" y="86"/>
                    </a:lnTo>
                    <a:lnTo>
                      <a:pt x="115" y="84"/>
                    </a:lnTo>
                    <a:lnTo>
                      <a:pt x="117" y="83"/>
                    </a:lnTo>
                    <a:lnTo>
                      <a:pt x="118" y="83"/>
                    </a:lnTo>
                    <a:lnTo>
                      <a:pt x="117" y="82"/>
                    </a:lnTo>
                    <a:lnTo>
                      <a:pt x="115" y="79"/>
                    </a:lnTo>
                    <a:lnTo>
                      <a:pt x="117" y="79"/>
                    </a:lnTo>
                    <a:lnTo>
                      <a:pt x="118" y="80"/>
                    </a:lnTo>
                    <a:lnTo>
                      <a:pt x="119" y="79"/>
                    </a:lnTo>
                    <a:lnTo>
                      <a:pt x="118" y="78"/>
                    </a:lnTo>
                    <a:lnTo>
                      <a:pt x="121" y="78"/>
                    </a:lnTo>
                    <a:lnTo>
                      <a:pt x="122" y="79"/>
                    </a:lnTo>
                    <a:lnTo>
                      <a:pt x="123" y="79"/>
                    </a:lnTo>
                    <a:lnTo>
                      <a:pt x="123" y="80"/>
                    </a:lnTo>
                    <a:lnTo>
                      <a:pt x="125" y="82"/>
                    </a:lnTo>
                    <a:lnTo>
                      <a:pt x="126" y="82"/>
                    </a:lnTo>
                    <a:lnTo>
                      <a:pt x="126" y="78"/>
                    </a:lnTo>
                    <a:lnTo>
                      <a:pt x="128" y="76"/>
                    </a:lnTo>
                    <a:lnTo>
                      <a:pt x="128" y="73"/>
                    </a:lnTo>
                    <a:lnTo>
                      <a:pt x="126" y="73"/>
                    </a:lnTo>
                    <a:lnTo>
                      <a:pt x="123" y="75"/>
                    </a:lnTo>
                    <a:lnTo>
                      <a:pt x="122" y="75"/>
                    </a:lnTo>
                    <a:lnTo>
                      <a:pt x="117" y="76"/>
                    </a:lnTo>
                    <a:lnTo>
                      <a:pt x="115" y="75"/>
                    </a:lnTo>
                    <a:lnTo>
                      <a:pt x="117" y="73"/>
                    </a:lnTo>
                    <a:lnTo>
                      <a:pt x="118" y="72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21" y="68"/>
                    </a:lnTo>
                    <a:lnTo>
                      <a:pt x="122" y="68"/>
                    </a:lnTo>
                    <a:lnTo>
                      <a:pt x="123" y="69"/>
                    </a:lnTo>
                    <a:lnTo>
                      <a:pt x="125" y="69"/>
                    </a:lnTo>
                    <a:lnTo>
                      <a:pt x="123" y="68"/>
                    </a:lnTo>
                    <a:lnTo>
                      <a:pt x="125" y="67"/>
                    </a:lnTo>
                    <a:lnTo>
                      <a:pt x="126" y="67"/>
                    </a:lnTo>
                    <a:lnTo>
                      <a:pt x="128" y="65"/>
                    </a:lnTo>
                    <a:lnTo>
                      <a:pt x="126" y="65"/>
                    </a:lnTo>
                    <a:lnTo>
                      <a:pt x="128" y="64"/>
                    </a:lnTo>
                    <a:lnTo>
                      <a:pt x="129" y="64"/>
                    </a:lnTo>
                    <a:lnTo>
                      <a:pt x="128" y="61"/>
                    </a:lnTo>
                    <a:lnTo>
                      <a:pt x="126" y="61"/>
                    </a:lnTo>
                    <a:lnTo>
                      <a:pt x="125" y="61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2" y="58"/>
                    </a:lnTo>
                    <a:lnTo>
                      <a:pt x="132" y="55"/>
                    </a:lnTo>
                    <a:lnTo>
                      <a:pt x="132" y="54"/>
                    </a:lnTo>
                    <a:lnTo>
                      <a:pt x="132" y="51"/>
                    </a:lnTo>
                    <a:lnTo>
                      <a:pt x="133" y="50"/>
                    </a:lnTo>
                    <a:lnTo>
                      <a:pt x="133" y="51"/>
                    </a:lnTo>
                    <a:lnTo>
                      <a:pt x="135" y="53"/>
                    </a:lnTo>
                    <a:lnTo>
                      <a:pt x="135" y="55"/>
                    </a:lnTo>
                    <a:lnTo>
                      <a:pt x="137" y="57"/>
                    </a:lnTo>
                    <a:lnTo>
                      <a:pt x="136" y="55"/>
                    </a:lnTo>
                    <a:lnTo>
                      <a:pt x="139" y="54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9" y="53"/>
                    </a:lnTo>
                    <a:lnTo>
                      <a:pt x="135" y="51"/>
                    </a:lnTo>
                    <a:lnTo>
                      <a:pt x="135" y="49"/>
                    </a:lnTo>
                    <a:lnTo>
                      <a:pt x="139" y="49"/>
                    </a:lnTo>
                    <a:lnTo>
                      <a:pt x="139" y="49"/>
                    </a:lnTo>
                    <a:lnTo>
                      <a:pt x="141" y="53"/>
                    </a:lnTo>
                    <a:lnTo>
                      <a:pt x="144" y="54"/>
                    </a:lnTo>
                    <a:lnTo>
                      <a:pt x="146" y="58"/>
                    </a:lnTo>
                    <a:lnTo>
                      <a:pt x="147" y="55"/>
                    </a:lnTo>
                    <a:lnTo>
                      <a:pt x="146" y="53"/>
                    </a:lnTo>
                    <a:lnTo>
                      <a:pt x="141" y="50"/>
                    </a:lnTo>
                    <a:lnTo>
                      <a:pt x="141" y="49"/>
                    </a:lnTo>
                    <a:lnTo>
                      <a:pt x="141" y="46"/>
                    </a:lnTo>
                    <a:lnTo>
                      <a:pt x="143" y="43"/>
                    </a:lnTo>
                    <a:lnTo>
                      <a:pt x="146" y="40"/>
                    </a:lnTo>
                    <a:lnTo>
                      <a:pt x="147" y="42"/>
                    </a:lnTo>
                    <a:lnTo>
                      <a:pt x="147" y="44"/>
                    </a:lnTo>
                    <a:lnTo>
                      <a:pt x="146" y="47"/>
                    </a:lnTo>
                    <a:lnTo>
                      <a:pt x="147" y="50"/>
                    </a:lnTo>
                    <a:lnTo>
                      <a:pt x="148" y="47"/>
                    </a:lnTo>
                    <a:lnTo>
                      <a:pt x="148" y="46"/>
                    </a:lnTo>
                    <a:lnTo>
                      <a:pt x="148" y="43"/>
                    </a:lnTo>
                    <a:lnTo>
                      <a:pt x="151" y="37"/>
                    </a:lnTo>
                    <a:lnTo>
                      <a:pt x="152" y="37"/>
                    </a:lnTo>
                    <a:lnTo>
                      <a:pt x="154" y="44"/>
                    </a:lnTo>
                    <a:lnTo>
                      <a:pt x="152" y="49"/>
                    </a:lnTo>
                    <a:lnTo>
                      <a:pt x="152" y="50"/>
                    </a:lnTo>
                    <a:lnTo>
                      <a:pt x="151" y="51"/>
                    </a:lnTo>
                    <a:lnTo>
                      <a:pt x="151" y="53"/>
                    </a:lnTo>
                    <a:lnTo>
                      <a:pt x="154" y="50"/>
                    </a:lnTo>
                    <a:lnTo>
                      <a:pt x="155" y="49"/>
                    </a:lnTo>
                    <a:lnTo>
                      <a:pt x="157" y="46"/>
                    </a:lnTo>
                    <a:lnTo>
                      <a:pt x="158" y="47"/>
                    </a:lnTo>
                    <a:lnTo>
                      <a:pt x="159" y="47"/>
                    </a:lnTo>
                    <a:lnTo>
                      <a:pt x="158" y="44"/>
                    </a:lnTo>
                    <a:lnTo>
                      <a:pt x="155" y="43"/>
                    </a:lnTo>
                    <a:lnTo>
                      <a:pt x="155" y="42"/>
                    </a:lnTo>
                    <a:lnTo>
                      <a:pt x="158" y="39"/>
                    </a:lnTo>
                    <a:lnTo>
                      <a:pt x="158" y="37"/>
                    </a:lnTo>
                    <a:lnTo>
                      <a:pt x="159" y="36"/>
                    </a:lnTo>
                    <a:lnTo>
                      <a:pt x="161" y="39"/>
                    </a:lnTo>
                    <a:lnTo>
                      <a:pt x="162" y="37"/>
                    </a:lnTo>
                    <a:lnTo>
                      <a:pt x="164" y="36"/>
                    </a:lnTo>
                    <a:lnTo>
                      <a:pt x="165" y="37"/>
                    </a:lnTo>
                    <a:lnTo>
                      <a:pt x="166" y="39"/>
                    </a:lnTo>
                    <a:lnTo>
                      <a:pt x="169" y="42"/>
                    </a:lnTo>
                    <a:lnTo>
                      <a:pt x="170" y="43"/>
                    </a:lnTo>
                    <a:lnTo>
                      <a:pt x="170" y="40"/>
                    </a:lnTo>
                    <a:lnTo>
                      <a:pt x="169" y="37"/>
                    </a:lnTo>
                    <a:lnTo>
                      <a:pt x="168" y="36"/>
                    </a:lnTo>
                    <a:lnTo>
                      <a:pt x="169" y="33"/>
                    </a:lnTo>
                    <a:lnTo>
                      <a:pt x="166" y="33"/>
                    </a:lnTo>
                    <a:lnTo>
                      <a:pt x="165" y="32"/>
                    </a:lnTo>
                    <a:lnTo>
                      <a:pt x="164" y="32"/>
                    </a:lnTo>
                    <a:lnTo>
                      <a:pt x="161" y="28"/>
                    </a:lnTo>
                    <a:lnTo>
                      <a:pt x="161" y="28"/>
                    </a:lnTo>
                    <a:lnTo>
                      <a:pt x="164" y="26"/>
                    </a:lnTo>
                    <a:lnTo>
                      <a:pt x="165" y="25"/>
                    </a:lnTo>
                    <a:lnTo>
                      <a:pt x="166" y="26"/>
                    </a:lnTo>
                    <a:lnTo>
                      <a:pt x="168" y="25"/>
                    </a:lnTo>
                    <a:lnTo>
                      <a:pt x="169" y="25"/>
                    </a:lnTo>
                    <a:lnTo>
                      <a:pt x="173" y="28"/>
                    </a:lnTo>
                    <a:lnTo>
                      <a:pt x="176" y="28"/>
                    </a:lnTo>
                    <a:lnTo>
                      <a:pt x="177" y="28"/>
                    </a:lnTo>
                    <a:lnTo>
                      <a:pt x="180" y="29"/>
                    </a:lnTo>
                    <a:lnTo>
                      <a:pt x="179" y="31"/>
                    </a:lnTo>
                    <a:lnTo>
                      <a:pt x="180" y="31"/>
                    </a:lnTo>
                    <a:lnTo>
                      <a:pt x="180" y="35"/>
                    </a:lnTo>
                    <a:lnTo>
                      <a:pt x="184" y="35"/>
                    </a:lnTo>
                    <a:lnTo>
                      <a:pt x="186" y="33"/>
                    </a:lnTo>
                    <a:lnTo>
                      <a:pt x="184" y="33"/>
                    </a:lnTo>
                    <a:lnTo>
                      <a:pt x="183" y="32"/>
                    </a:lnTo>
                    <a:lnTo>
                      <a:pt x="184" y="31"/>
                    </a:lnTo>
                    <a:lnTo>
                      <a:pt x="182" y="28"/>
                    </a:lnTo>
                    <a:lnTo>
                      <a:pt x="183" y="26"/>
                    </a:lnTo>
                    <a:lnTo>
                      <a:pt x="184" y="2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86" y="22"/>
                    </a:lnTo>
                    <a:lnTo>
                      <a:pt x="187" y="20"/>
                    </a:lnTo>
                    <a:lnTo>
                      <a:pt x="188" y="20"/>
                    </a:lnTo>
                    <a:lnTo>
                      <a:pt x="190" y="21"/>
                    </a:lnTo>
                    <a:lnTo>
                      <a:pt x="191" y="20"/>
                    </a:lnTo>
                    <a:lnTo>
                      <a:pt x="190" y="20"/>
                    </a:lnTo>
                    <a:lnTo>
                      <a:pt x="191" y="18"/>
                    </a:lnTo>
                    <a:lnTo>
                      <a:pt x="193" y="17"/>
                    </a:lnTo>
                    <a:lnTo>
                      <a:pt x="194" y="18"/>
                    </a:lnTo>
                    <a:lnTo>
                      <a:pt x="194" y="17"/>
                    </a:lnTo>
                    <a:lnTo>
                      <a:pt x="194" y="14"/>
                    </a:lnTo>
                    <a:lnTo>
                      <a:pt x="190" y="13"/>
                    </a:lnTo>
                    <a:lnTo>
                      <a:pt x="190" y="11"/>
                    </a:lnTo>
                    <a:lnTo>
                      <a:pt x="191" y="11"/>
                    </a:lnTo>
                    <a:lnTo>
                      <a:pt x="193" y="11"/>
                    </a:lnTo>
                    <a:lnTo>
                      <a:pt x="194" y="13"/>
                    </a:lnTo>
                    <a:lnTo>
                      <a:pt x="194" y="11"/>
                    </a:lnTo>
                    <a:lnTo>
                      <a:pt x="194" y="8"/>
                    </a:lnTo>
                    <a:lnTo>
                      <a:pt x="195" y="7"/>
                    </a:lnTo>
                    <a:lnTo>
                      <a:pt x="198" y="7"/>
                    </a:lnTo>
                    <a:lnTo>
                      <a:pt x="199" y="10"/>
                    </a:lnTo>
                    <a:lnTo>
                      <a:pt x="199" y="11"/>
                    </a:lnTo>
                    <a:lnTo>
                      <a:pt x="201" y="10"/>
                    </a:lnTo>
                    <a:lnTo>
                      <a:pt x="201" y="7"/>
                    </a:lnTo>
                    <a:lnTo>
                      <a:pt x="202" y="7"/>
                    </a:lnTo>
                    <a:lnTo>
                      <a:pt x="204" y="10"/>
                    </a:lnTo>
                    <a:lnTo>
                      <a:pt x="206" y="10"/>
                    </a:lnTo>
                    <a:lnTo>
                      <a:pt x="206" y="11"/>
                    </a:lnTo>
                    <a:lnTo>
                      <a:pt x="206" y="11"/>
                    </a:lnTo>
                    <a:lnTo>
                      <a:pt x="205" y="14"/>
                    </a:lnTo>
                    <a:lnTo>
                      <a:pt x="201" y="18"/>
                    </a:lnTo>
                    <a:lnTo>
                      <a:pt x="202" y="21"/>
                    </a:lnTo>
                    <a:lnTo>
                      <a:pt x="201" y="22"/>
                    </a:lnTo>
                    <a:lnTo>
                      <a:pt x="202" y="25"/>
                    </a:lnTo>
                    <a:lnTo>
                      <a:pt x="199" y="28"/>
                    </a:lnTo>
                    <a:lnTo>
                      <a:pt x="201" y="29"/>
                    </a:lnTo>
                    <a:lnTo>
                      <a:pt x="201" y="32"/>
                    </a:lnTo>
                    <a:lnTo>
                      <a:pt x="202" y="31"/>
                    </a:lnTo>
                    <a:lnTo>
                      <a:pt x="205" y="28"/>
                    </a:lnTo>
                    <a:lnTo>
                      <a:pt x="206" y="25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9" y="15"/>
                    </a:lnTo>
                    <a:lnTo>
                      <a:pt x="209" y="13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5" y="8"/>
                    </a:lnTo>
                    <a:lnTo>
                      <a:pt x="215" y="13"/>
                    </a:lnTo>
                    <a:lnTo>
                      <a:pt x="213" y="14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3" y="21"/>
                    </a:lnTo>
                    <a:lnTo>
                      <a:pt x="213" y="22"/>
                    </a:lnTo>
                    <a:lnTo>
                      <a:pt x="215" y="22"/>
                    </a:lnTo>
                    <a:lnTo>
                      <a:pt x="215" y="21"/>
                    </a:lnTo>
                    <a:lnTo>
                      <a:pt x="217" y="20"/>
                    </a:lnTo>
                    <a:lnTo>
                      <a:pt x="219" y="21"/>
                    </a:lnTo>
                    <a:lnTo>
                      <a:pt x="219" y="20"/>
                    </a:lnTo>
                    <a:lnTo>
                      <a:pt x="219" y="17"/>
                    </a:lnTo>
                    <a:lnTo>
                      <a:pt x="220" y="17"/>
                    </a:lnTo>
                    <a:lnTo>
                      <a:pt x="219" y="15"/>
                    </a:lnTo>
                    <a:lnTo>
                      <a:pt x="219" y="14"/>
                    </a:lnTo>
                    <a:lnTo>
                      <a:pt x="222" y="13"/>
                    </a:lnTo>
                    <a:lnTo>
                      <a:pt x="222" y="11"/>
                    </a:lnTo>
                    <a:lnTo>
                      <a:pt x="223" y="10"/>
                    </a:lnTo>
                    <a:lnTo>
                      <a:pt x="223" y="10"/>
                    </a:lnTo>
                    <a:lnTo>
                      <a:pt x="222" y="8"/>
                    </a:lnTo>
                    <a:lnTo>
                      <a:pt x="220" y="8"/>
                    </a:lnTo>
                    <a:lnTo>
                      <a:pt x="219" y="7"/>
                    </a:lnTo>
                    <a:lnTo>
                      <a:pt x="220" y="6"/>
                    </a:lnTo>
                    <a:lnTo>
                      <a:pt x="222" y="4"/>
                    </a:lnTo>
                    <a:lnTo>
                      <a:pt x="223" y="7"/>
                    </a:lnTo>
                    <a:lnTo>
                      <a:pt x="224" y="7"/>
                    </a:lnTo>
                    <a:lnTo>
                      <a:pt x="226" y="6"/>
                    </a:lnTo>
                    <a:lnTo>
                      <a:pt x="224" y="3"/>
                    </a:lnTo>
                    <a:lnTo>
                      <a:pt x="223" y="2"/>
                    </a:lnTo>
                    <a:lnTo>
                      <a:pt x="226" y="0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7" name="Freeform 660"/>
              <p:cNvSpPr>
                <a:spLocks/>
              </p:cNvSpPr>
              <p:nvPr/>
            </p:nvSpPr>
            <p:spPr bwMode="auto">
              <a:xfrm>
                <a:off x="4752070" y="2272386"/>
                <a:ext cx="14822" cy="10376"/>
              </a:xfrm>
              <a:custGeom>
                <a:avLst/>
                <a:gdLst>
                  <a:gd name="T0" fmla="*/ 5 w 10"/>
                  <a:gd name="T1" fmla="*/ 0 h 7"/>
                  <a:gd name="T2" fmla="*/ 7 w 10"/>
                  <a:gd name="T3" fmla="*/ 2 h 7"/>
                  <a:gd name="T4" fmla="*/ 9 w 10"/>
                  <a:gd name="T5" fmla="*/ 2 h 7"/>
                  <a:gd name="T6" fmla="*/ 7 w 10"/>
                  <a:gd name="T7" fmla="*/ 4 h 7"/>
                  <a:gd name="T8" fmla="*/ 10 w 10"/>
                  <a:gd name="T9" fmla="*/ 4 h 7"/>
                  <a:gd name="T10" fmla="*/ 9 w 10"/>
                  <a:gd name="T11" fmla="*/ 7 h 7"/>
                  <a:gd name="T12" fmla="*/ 6 w 10"/>
                  <a:gd name="T13" fmla="*/ 7 h 7"/>
                  <a:gd name="T14" fmla="*/ 3 w 10"/>
                  <a:gd name="T15" fmla="*/ 6 h 7"/>
                  <a:gd name="T16" fmla="*/ 0 w 10"/>
                  <a:gd name="T17" fmla="*/ 6 h 7"/>
                  <a:gd name="T18" fmla="*/ 0 w 10"/>
                  <a:gd name="T19" fmla="*/ 4 h 7"/>
                  <a:gd name="T20" fmla="*/ 2 w 10"/>
                  <a:gd name="T21" fmla="*/ 3 h 7"/>
                  <a:gd name="T22" fmla="*/ 3 w 10"/>
                  <a:gd name="T23" fmla="*/ 3 h 7"/>
                  <a:gd name="T24" fmla="*/ 5 w 10"/>
                  <a:gd name="T25" fmla="*/ 3 h 7"/>
                  <a:gd name="T26" fmla="*/ 5 w 10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7">
                    <a:moveTo>
                      <a:pt x="5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8" name="Freeform 661"/>
              <p:cNvSpPr>
                <a:spLocks/>
              </p:cNvSpPr>
              <p:nvPr/>
            </p:nvSpPr>
            <p:spPr bwMode="auto">
              <a:xfrm>
                <a:off x="4728354" y="2291655"/>
                <a:ext cx="10376" cy="7411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2 h 5"/>
                  <a:gd name="T4" fmla="*/ 5 w 7"/>
                  <a:gd name="T5" fmla="*/ 4 h 5"/>
                  <a:gd name="T6" fmla="*/ 3 w 7"/>
                  <a:gd name="T7" fmla="*/ 5 h 5"/>
                  <a:gd name="T8" fmla="*/ 3 w 7"/>
                  <a:gd name="T9" fmla="*/ 4 h 5"/>
                  <a:gd name="T10" fmla="*/ 0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9" name="Rectangle 662"/>
              <p:cNvSpPr>
                <a:spLocks noChangeArrowheads="1"/>
              </p:cNvSpPr>
              <p:nvPr/>
            </p:nvSpPr>
            <p:spPr bwMode="auto">
              <a:xfrm>
                <a:off x="4572725" y="2725936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0" name="Freeform 663"/>
              <p:cNvSpPr>
                <a:spLocks/>
              </p:cNvSpPr>
              <p:nvPr/>
            </p:nvSpPr>
            <p:spPr bwMode="auto">
              <a:xfrm>
                <a:off x="4685371" y="2679989"/>
                <a:ext cx="7411" cy="13340"/>
              </a:xfrm>
              <a:custGeom>
                <a:avLst/>
                <a:gdLst>
                  <a:gd name="T0" fmla="*/ 3 w 5"/>
                  <a:gd name="T1" fmla="*/ 0 h 9"/>
                  <a:gd name="T2" fmla="*/ 5 w 5"/>
                  <a:gd name="T3" fmla="*/ 0 h 9"/>
                  <a:gd name="T4" fmla="*/ 5 w 5"/>
                  <a:gd name="T5" fmla="*/ 3 h 9"/>
                  <a:gd name="T6" fmla="*/ 3 w 5"/>
                  <a:gd name="T7" fmla="*/ 4 h 9"/>
                  <a:gd name="T8" fmla="*/ 3 w 5"/>
                  <a:gd name="T9" fmla="*/ 9 h 9"/>
                  <a:gd name="T10" fmla="*/ 1 w 5"/>
                  <a:gd name="T11" fmla="*/ 7 h 9"/>
                  <a:gd name="T12" fmla="*/ 0 w 5"/>
                  <a:gd name="T13" fmla="*/ 4 h 9"/>
                  <a:gd name="T14" fmla="*/ 3 w 5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1" name="Freeform 664"/>
              <p:cNvSpPr>
                <a:spLocks/>
              </p:cNvSpPr>
              <p:nvPr/>
            </p:nvSpPr>
            <p:spPr bwMode="auto">
              <a:xfrm>
                <a:off x="4566796" y="2358353"/>
                <a:ext cx="195649" cy="443175"/>
              </a:xfrm>
              <a:custGeom>
                <a:avLst/>
                <a:gdLst>
                  <a:gd name="T0" fmla="*/ 106 w 132"/>
                  <a:gd name="T1" fmla="*/ 14 h 299"/>
                  <a:gd name="T2" fmla="*/ 116 w 132"/>
                  <a:gd name="T3" fmla="*/ 21 h 299"/>
                  <a:gd name="T4" fmla="*/ 120 w 132"/>
                  <a:gd name="T5" fmla="*/ 35 h 299"/>
                  <a:gd name="T6" fmla="*/ 124 w 132"/>
                  <a:gd name="T7" fmla="*/ 49 h 299"/>
                  <a:gd name="T8" fmla="*/ 125 w 132"/>
                  <a:gd name="T9" fmla="*/ 68 h 299"/>
                  <a:gd name="T10" fmla="*/ 130 w 132"/>
                  <a:gd name="T11" fmla="*/ 79 h 299"/>
                  <a:gd name="T12" fmla="*/ 117 w 132"/>
                  <a:gd name="T13" fmla="*/ 80 h 299"/>
                  <a:gd name="T14" fmla="*/ 110 w 132"/>
                  <a:gd name="T15" fmla="*/ 83 h 299"/>
                  <a:gd name="T16" fmla="*/ 106 w 132"/>
                  <a:gd name="T17" fmla="*/ 87 h 299"/>
                  <a:gd name="T18" fmla="*/ 103 w 132"/>
                  <a:gd name="T19" fmla="*/ 91 h 299"/>
                  <a:gd name="T20" fmla="*/ 103 w 132"/>
                  <a:gd name="T21" fmla="*/ 96 h 299"/>
                  <a:gd name="T22" fmla="*/ 105 w 132"/>
                  <a:gd name="T23" fmla="*/ 107 h 299"/>
                  <a:gd name="T24" fmla="*/ 101 w 132"/>
                  <a:gd name="T25" fmla="*/ 115 h 299"/>
                  <a:gd name="T26" fmla="*/ 92 w 132"/>
                  <a:gd name="T27" fmla="*/ 127 h 299"/>
                  <a:gd name="T28" fmla="*/ 85 w 132"/>
                  <a:gd name="T29" fmla="*/ 132 h 299"/>
                  <a:gd name="T30" fmla="*/ 78 w 132"/>
                  <a:gd name="T31" fmla="*/ 141 h 299"/>
                  <a:gd name="T32" fmla="*/ 76 w 132"/>
                  <a:gd name="T33" fmla="*/ 145 h 299"/>
                  <a:gd name="T34" fmla="*/ 65 w 132"/>
                  <a:gd name="T35" fmla="*/ 155 h 299"/>
                  <a:gd name="T36" fmla="*/ 65 w 132"/>
                  <a:gd name="T37" fmla="*/ 170 h 299"/>
                  <a:gd name="T38" fmla="*/ 63 w 132"/>
                  <a:gd name="T39" fmla="*/ 180 h 299"/>
                  <a:gd name="T40" fmla="*/ 65 w 132"/>
                  <a:gd name="T41" fmla="*/ 190 h 299"/>
                  <a:gd name="T42" fmla="*/ 73 w 132"/>
                  <a:gd name="T43" fmla="*/ 194 h 299"/>
                  <a:gd name="T44" fmla="*/ 83 w 132"/>
                  <a:gd name="T45" fmla="*/ 208 h 299"/>
                  <a:gd name="T46" fmla="*/ 74 w 132"/>
                  <a:gd name="T47" fmla="*/ 220 h 299"/>
                  <a:gd name="T48" fmla="*/ 67 w 132"/>
                  <a:gd name="T49" fmla="*/ 216 h 299"/>
                  <a:gd name="T50" fmla="*/ 56 w 132"/>
                  <a:gd name="T51" fmla="*/ 217 h 299"/>
                  <a:gd name="T52" fmla="*/ 63 w 132"/>
                  <a:gd name="T53" fmla="*/ 220 h 299"/>
                  <a:gd name="T54" fmla="*/ 76 w 132"/>
                  <a:gd name="T55" fmla="*/ 221 h 299"/>
                  <a:gd name="T56" fmla="*/ 74 w 132"/>
                  <a:gd name="T57" fmla="*/ 231 h 299"/>
                  <a:gd name="T58" fmla="*/ 70 w 132"/>
                  <a:gd name="T59" fmla="*/ 231 h 299"/>
                  <a:gd name="T60" fmla="*/ 65 w 132"/>
                  <a:gd name="T61" fmla="*/ 237 h 299"/>
                  <a:gd name="T62" fmla="*/ 66 w 132"/>
                  <a:gd name="T63" fmla="*/ 242 h 299"/>
                  <a:gd name="T64" fmla="*/ 63 w 132"/>
                  <a:gd name="T65" fmla="*/ 252 h 299"/>
                  <a:gd name="T66" fmla="*/ 62 w 132"/>
                  <a:gd name="T67" fmla="*/ 266 h 299"/>
                  <a:gd name="T68" fmla="*/ 56 w 132"/>
                  <a:gd name="T69" fmla="*/ 288 h 299"/>
                  <a:gd name="T70" fmla="*/ 43 w 132"/>
                  <a:gd name="T71" fmla="*/ 288 h 299"/>
                  <a:gd name="T72" fmla="*/ 33 w 132"/>
                  <a:gd name="T73" fmla="*/ 297 h 299"/>
                  <a:gd name="T74" fmla="*/ 20 w 132"/>
                  <a:gd name="T75" fmla="*/ 288 h 299"/>
                  <a:gd name="T76" fmla="*/ 23 w 132"/>
                  <a:gd name="T77" fmla="*/ 277 h 299"/>
                  <a:gd name="T78" fmla="*/ 11 w 132"/>
                  <a:gd name="T79" fmla="*/ 263 h 299"/>
                  <a:gd name="T80" fmla="*/ 7 w 132"/>
                  <a:gd name="T81" fmla="*/ 252 h 299"/>
                  <a:gd name="T82" fmla="*/ 7 w 132"/>
                  <a:gd name="T83" fmla="*/ 242 h 299"/>
                  <a:gd name="T84" fmla="*/ 4 w 132"/>
                  <a:gd name="T85" fmla="*/ 244 h 299"/>
                  <a:gd name="T86" fmla="*/ 2 w 132"/>
                  <a:gd name="T87" fmla="*/ 228 h 299"/>
                  <a:gd name="T88" fmla="*/ 5 w 132"/>
                  <a:gd name="T89" fmla="*/ 216 h 299"/>
                  <a:gd name="T90" fmla="*/ 12 w 132"/>
                  <a:gd name="T91" fmla="*/ 206 h 299"/>
                  <a:gd name="T92" fmla="*/ 15 w 132"/>
                  <a:gd name="T93" fmla="*/ 184 h 299"/>
                  <a:gd name="T94" fmla="*/ 8 w 132"/>
                  <a:gd name="T95" fmla="*/ 159 h 299"/>
                  <a:gd name="T96" fmla="*/ 7 w 132"/>
                  <a:gd name="T97" fmla="*/ 127 h 299"/>
                  <a:gd name="T98" fmla="*/ 22 w 132"/>
                  <a:gd name="T99" fmla="*/ 114 h 299"/>
                  <a:gd name="T100" fmla="*/ 29 w 132"/>
                  <a:gd name="T101" fmla="*/ 82 h 299"/>
                  <a:gd name="T102" fmla="*/ 37 w 132"/>
                  <a:gd name="T103" fmla="*/ 68 h 299"/>
                  <a:gd name="T104" fmla="*/ 43 w 132"/>
                  <a:gd name="T105" fmla="*/ 44 h 299"/>
                  <a:gd name="T106" fmla="*/ 51 w 132"/>
                  <a:gd name="T107" fmla="*/ 26 h 299"/>
                  <a:gd name="T108" fmla="*/ 59 w 132"/>
                  <a:gd name="T109" fmla="*/ 22 h 299"/>
                  <a:gd name="T110" fmla="*/ 65 w 132"/>
                  <a:gd name="T111" fmla="*/ 14 h 299"/>
                  <a:gd name="T112" fmla="*/ 81 w 132"/>
                  <a:gd name="T113" fmla="*/ 17 h 299"/>
                  <a:gd name="T114" fmla="*/ 83 w 132"/>
                  <a:gd name="T115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2" h="299">
                    <a:moveTo>
                      <a:pt x="87" y="0"/>
                    </a:moveTo>
                    <a:lnTo>
                      <a:pt x="90" y="3"/>
                    </a:lnTo>
                    <a:lnTo>
                      <a:pt x="92" y="4"/>
                    </a:lnTo>
                    <a:lnTo>
                      <a:pt x="98" y="10"/>
                    </a:lnTo>
                    <a:lnTo>
                      <a:pt x="101" y="13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5"/>
                    </a:lnTo>
                    <a:lnTo>
                      <a:pt x="113" y="18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7" y="24"/>
                    </a:lnTo>
                    <a:lnTo>
                      <a:pt x="120" y="24"/>
                    </a:lnTo>
                    <a:lnTo>
                      <a:pt x="121" y="25"/>
                    </a:lnTo>
                    <a:lnTo>
                      <a:pt x="120" y="28"/>
                    </a:lnTo>
                    <a:lnTo>
                      <a:pt x="120" y="32"/>
                    </a:lnTo>
                    <a:lnTo>
                      <a:pt x="120" y="35"/>
                    </a:lnTo>
                    <a:lnTo>
                      <a:pt x="120" y="38"/>
                    </a:lnTo>
                    <a:lnTo>
                      <a:pt x="123" y="38"/>
                    </a:lnTo>
                    <a:lnTo>
                      <a:pt x="124" y="40"/>
                    </a:lnTo>
                    <a:lnTo>
                      <a:pt x="123" y="43"/>
                    </a:lnTo>
                    <a:lnTo>
                      <a:pt x="123" y="46"/>
                    </a:lnTo>
                    <a:lnTo>
                      <a:pt x="124" y="49"/>
                    </a:lnTo>
                    <a:lnTo>
                      <a:pt x="125" y="53"/>
                    </a:lnTo>
                    <a:lnTo>
                      <a:pt x="124" y="56"/>
                    </a:lnTo>
                    <a:lnTo>
                      <a:pt x="125" y="57"/>
                    </a:lnTo>
                    <a:lnTo>
                      <a:pt x="125" y="62"/>
                    </a:lnTo>
                    <a:lnTo>
                      <a:pt x="124" y="65"/>
                    </a:lnTo>
                    <a:lnTo>
                      <a:pt x="125" y="68"/>
                    </a:lnTo>
                    <a:lnTo>
                      <a:pt x="128" y="69"/>
                    </a:lnTo>
                    <a:lnTo>
                      <a:pt x="131" y="73"/>
                    </a:lnTo>
                    <a:lnTo>
                      <a:pt x="132" y="76"/>
                    </a:lnTo>
                    <a:lnTo>
                      <a:pt x="132" y="79"/>
                    </a:lnTo>
                    <a:lnTo>
                      <a:pt x="132" y="79"/>
                    </a:lnTo>
                    <a:lnTo>
                      <a:pt x="130" y="79"/>
                    </a:lnTo>
                    <a:lnTo>
                      <a:pt x="128" y="79"/>
                    </a:lnTo>
                    <a:lnTo>
                      <a:pt x="125" y="78"/>
                    </a:lnTo>
                    <a:lnTo>
                      <a:pt x="123" y="79"/>
                    </a:lnTo>
                    <a:lnTo>
                      <a:pt x="121" y="79"/>
                    </a:lnTo>
                    <a:lnTo>
                      <a:pt x="120" y="80"/>
                    </a:lnTo>
                    <a:lnTo>
                      <a:pt x="117" y="80"/>
                    </a:lnTo>
                    <a:lnTo>
                      <a:pt x="117" y="78"/>
                    </a:lnTo>
                    <a:lnTo>
                      <a:pt x="114" y="80"/>
                    </a:lnTo>
                    <a:lnTo>
                      <a:pt x="113" y="78"/>
                    </a:lnTo>
                    <a:lnTo>
                      <a:pt x="112" y="79"/>
                    </a:lnTo>
                    <a:lnTo>
                      <a:pt x="112" y="80"/>
                    </a:lnTo>
                    <a:lnTo>
                      <a:pt x="110" y="83"/>
                    </a:lnTo>
                    <a:lnTo>
                      <a:pt x="109" y="83"/>
                    </a:lnTo>
                    <a:lnTo>
                      <a:pt x="108" y="82"/>
                    </a:lnTo>
                    <a:lnTo>
                      <a:pt x="106" y="82"/>
                    </a:lnTo>
                    <a:lnTo>
                      <a:pt x="108" y="85"/>
                    </a:lnTo>
                    <a:lnTo>
                      <a:pt x="109" y="86"/>
                    </a:lnTo>
                    <a:lnTo>
                      <a:pt x="106" y="87"/>
                    </a:lnTo>
                    <a:lnTo>
                      <a:pt x="105" y="87"/>
                    </a:lnTo>
                    <a:lnTo>
                      <a:pt x="102" y="89"/>
                    </a:lnTo>
                    <a:lnTo>
                      <a:pt x="105" y="90"/>
                    </a:lnTo>
                    <a:lnTo>
                      <a:pt x="105" y="91"/>
                    </a:lnTo>
                    <a:lnTo>
                      <a:pt x="103" y="91"/>
                    </a:lnTo>
                    <a:lnTo>
                      <a:pt x="103" y="91"/>
                    </a:lnTo>
                    <a:lnTo>
                      <a:pt x="102" y="90"/>
                    </a:lnTo>
                    <a:lnTo>
                      <a:pt x="101" y="91"/>
                    </a:lnTo>
                    <a:lnTo>
                      <a:pt x="102" y="93"/>
                    </a:lnTo>
                    <a:lnTo>
                      <a:pt x="103" y="93"/>
                    </a:lnTo>
                    <a:lnTo>
                      <a:pt x="105" y="94"/>
                    </a:lnTo>
                    <a:lnTo>
                      <a:pt x="103" y="96"/>
                    </a:lnTo>
                    <a:lnTo>
                      <a:pt x="102" y="101"/>
                    </a:lnTo>
                    <a:lnTo>
                      <a:pt x="103" y="103"/>
                    </a:lnTo>
                    <a:lnTo>
                      <a:pt x="99" y="103"/>
                    </a:lnTo>
                    <a:lnTo>
                      <a:pt x="102" y="105"/>
                    </a:lnTo>
                    <a:lnTo>
                      <a:pt x="105" y="105"/>
                    </a:lnTo>
                    <a:lnTo>
                      <a:pt x="105" y="107"/>
                    </a:lnTo>
                    <a:lnTo>
                      <a:pt x="103" y="108"/>
                    </a:lnTo>
                    <a:lnTo>
                      <a:pt x="105" y="109"/>
                    </a:lnTo>
                    <a:lnTo>
                      <a:pt x="108" y="109"/>
                    </a:lnTo>
                    <a:lnTo>
                      <a:pt x="105" y="114"/>
                    </a:lnTo>
                    <a:lnTo>
                      <a:pt x="103" y="114"/>
                    </a:lnTo>
                    <a:lnTo>
                      <a:pt x="101" y="115"/>
                    </a:lnTo>
                    <a:lnTo>
                      <a:pt x="101" y="120"/>
                    </a:lnTo>
                    <a:lnTo>
                      <a:pt x="99" y="125"/>
                    </a:lnTo>
                    <a:lnTo>
                      <a:pt x="96" y="125"/>
                    </a:lnTo>
                    <a:lnTo>
                      <a:pt x="94" y="127"/>
                    </a:lnTo>
                    <a:lnTo>
                      <a:pt x="92" y="125"/>
                    </a:lnTo>
                    <a:lnTo>
                      <a:pt x="92" y="127"/>
                    </a:lnTo>
                    <a:lnTo>
                      <a:pt x="94" y="130"/>
                    </a:lnTo>
                    <a:lnTo>
                      <a:pt x="90" y="132"/>
                    </a:lnTo>
                    <a:lnTo>
                      <a:pt x="90" y="134"/>
                    </a:lnTo>
                    <a:lnTo>
                      <a:pt x="87" y="134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4" y="134"/>
                    </a:lnTo>
                    <a:lnTo>
                      <a:pt x="84" y="138"/>
                    </a:lnTo>
                    <a:lnTo>
                      <a:pt x="83" y="140"/>
                    </a:lnTo>
                    <a:lnTo>
                      <a:pt x="81" y="138"/>
                    </a:lnTo>
                    <a:lnTo>
                      <a:pt x="80" y="138"/>
                    </a:lnTo>
                    <a:lnTo>
                      <a:pt x="78" y="141"/>
                    </a:lnTo>
                    <a:lnTo>
                      <a:pt x="78" y="141"/>
                    </a:lnTo>
                    <a:lnTo>
                      <a:pt x="77" y="140"/>
                    </a:lnTo>
                    <a:lnTo>
                      <a:pt x="74" y="141"/>
                    </a:lnTo>
                    <a:lnTo>
                      <a:pt x="74" y="144"/>
                    </a:lnTo>
                    <a:lnTo>
                      <a:pt x="76" y="144"/>
                    </a:lnTo>
                    <a:lnTo>
                      <a:pt x="76" y="145"/>
                    </a:lnTo>
                    <a:lnTo>
                      <a:pt x="72" y="148"/>
                    </a:lnTo>
                    <a:lnTo>
                      <a:pt x="70" y="148"/>
                    </a:lnTo>
                    <a:lnTo>
                      <a:pt x="69" y="150"/>
                    </a:lnTo>
                    <a:lnTo>
                      <a:pt x="70" y="151"/>
                    </a:lnTo>
                    <a:lnTo>
                      <a:pt x="69" y="155"/>
                    </a:lnTo>
                    <a:lnTo>
                      <a:pt x="65" y="155"/>
                    </a:lnTo>
                    <a:lnTo>
                      <a:pt x="62" y="155"/>
                    </a:lnTo>
                    <a:lnTo>
                      <a:pt x="65" y="159"/>
                    </a:lnTo>
                    <a:lnTo>
                      <a:pt x="66" y="162"/>
                    </a:lnTo>
                    <a:lnTo>
                      <a:pt x="65" y="163"/>
                    </a:lnTo>
                    <a:lnTo>
                      <a:pt x="66" y="166"/>
                    </a:lnTo>
                    <a:lnTo>
                      <a:pt x="65" y="170"/>
                    </a:lnTo>
                    <a:lnTo>
                      <a:pt x="66" y="172"/>
                    </a:lnTo>
                    <a:lnTo>
                      <a:pt x="66" y="174"/>
                    </a:lnTo>
                    <a:lnTo>
                      <a:pt x="65" y="173"/>
                    </a:lnTo>
                    <a:lnTo>
                      <a:pt x="65" y="173"/>
                    </a:lnTo>
                    <a:lnTo>
                      <a:pt x="65" y="177"/>
                    </a:lnTo>
                    <a:lnTo>
                      <a:pt x="63" y="180"/>
                    </a:lnTo>
                    <a:lnTo>
                      <a:pt x="65" y="181"/>
                    </a:lnTo>
                    <a:lnTo>
                      <a:pt x="65" y="183"/>
                    </a:lnTo>
                    <a:lnTo>
                      <a:pt x="63" y="183"/>
                    </a:lnTo>
                    <a:lnTo>
                      <a:pt x="65" y="185"/>
                    </a:lnTo>
                    <a:lnTo>
                      <a:pt x="63" y="188"/>
                    </a:lnTo>
                    <a:lnTo>
                      <a:pt x="65" y="190"/>
                    </a:lnTo>
                    <a:lnTo>
                      <a:pt x="66" y="192"/>
                    </a:lnTo>
                    <a:lnTo>
                      <a:pt x="67" y="192"/>
                    </a:lnTo>
                    <a:lnTo>
                      <a:pt x="67" y="195"/>
                    </a:lnTo>
                    <a:lnTo>
                      <a:pt x="69" y="194"/>
                    </a:lnTo>
                    <a:lnTo>
                      <a:pt x="70" y="197"/>
                    </a:lnTo>
                    <a:lnTo>
                      <a:pt x="73" y="194"/>
                    </a:lnTo>
                    <a:lnTo>
                      <a:pt x="74" y="195"/>
                    </a:lnTo>
                    <a:lnTo>
                      <a:pt x="76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3" y="205"/>
                    </a:lnTo>
                    <a:lnTo>
                      <a:pt x="83" y="208"/>
                    </a:lnTo>
                    <a:lnTo>
                      <a:pt x="85" y="209"/>
                    </a:lnTo>
                    <a:lnTo>
                      <a:pt x="84" y="213"/>
                    </a:lnTo>
                    <a:lnTo>
                      <a:pt x="81" y="217"/>
                    </a:lnTo>
                    <a:lnTo>
                      <a:pt x="80" y="220"/>
                    </a:lnTo>
                    <a:lnTo>
                      <a:pt x="76" y="220"/>
                    </a:lnTo>
                    <a:lnTo>
                      <a:pt x="74" y="220"/>
                    </a:lnTo>
                    <a:lnTo>
                      <a:pt x="74" y="217"/>
                    </a:lnTo>
                    <a:lnTo>
                      <a:pt x="72" y="217"/>
                    </a:lnTo>
                    <a:lnTo>
                      <a:pt x="70" y="216"/>
                    </a:lnTo>
                    <a:lnTo>
                      <a:pt x="70" y="217"/>
                    </a:lnTo>
                    <a:lnTo>
                      <a:pt x="69" y="217"/>
                    </a:lnTo>
                    <a:lnTo>
                      <a:pt x="67" y="216"/>
                    </a:lnTo>
                    <a:lnTo>
                      <a:pt x="65" y="216"/>
                    </a:lnTo>
                    <a:lnTo>
                      <a:pt x="65" y="217"/>
                    </a:lnTo>
                    <a:lnTo>
                      <a:pt x="62" y="217"/>
                    </a:lnTo>
                    <a:lnTo>
                      <a:pt x="61" y="216"/>
                    </a:lnTo>
                    <a:lnTo>
                      <a:pt x="59" y="219"/>
                    </a:lnTo>
                    <a:lnTo>
                      <a:pt x="56" y="217"/>
                    </a:lnTo>
                    <a:lnTo>
                      <a:pt x="55" y="219"/>
                    </a:lnTo>
                    <a:lnTo>
                      <a:pt x="55" y="220"/>
                    </a:lnTo>
                    <a:lnTo>
                      <a:pt x="59" y="220"/>
                    </a:lnTo>
                    <a:lnTo>
                      <a:pt x="61" y="221"/>
                    </a:lnTo>
                    <a:lnTo>
                      <a:pt x="61" y="220"/>
                    </a:lnTo>
                    <a:lnTo>
                      <a:pt x="63" y="220"/>
                    </a:lnTo>
                    <a:lnTo>
                      <a:pt x="66" y="220"/>
                    </a:lnTo>
                    <a:lnTo>
                      <a:pt x="69" y="221"/>
                    </a:lnTo>
                    <a:lnTo>
                      <a:pt x="70" y="223"/>
                    </a:lnTo>
                    <a:lnTo>
                      <a:pt x="72" y="223"/>
                    </a:lnTo>
                    <a:lnTo>
                      <a:pt x="73" y="223"/>
                    </a:lnTo>
                    <a:lnTo>
                      <a:pt x="76" y="221"/>
                    </a:lnTo>
                    <a:lnTo>
                      <a:pt x="78" y="223"/>
                    </a:lnTo>
                    <a:lnTo>
                      <a:pt x="81" y="224"/>
                    </a:lnTo>
                    <a:lnTo>
                      <a:pt x="81" y="227"/>
                    </a:lnTo>
                    <a:lnTo>
                      <a:pt x="78" y="228"/>
                    </a:lnTo>
                    <a:lnTo>
                      <a:pt x="77" y="228"/>
                    </a:lnTo>
                    <a:lnTo>
                      <a:pt x="74" y="231"/>
                    </a:lnTo>
                    <a:lnTo>
                      <a:pt x="73" y="231"/>
                    </a:lnTo>
                    <a:lnTo>
                      <a:pt x="74" y="228"/>
                    </a:lnTo>
                    <a:lnTo>
                      <a:pt x="73" y="228"/>
                    </a:lnTo>
                    <a:lnTo>
                      <a:pt x="72" y="230"/>
                    </a:lnTo>
                    <a:lnTo>
                      <a:pt x="73" y="231"/>
                    </a:lnTo>
                    <a:lnTo>
                      <a:pt x="70" y="231"/>
                    </a:lnTo>
                    <a:lnTo>
                      <a:pt x="69" y="232"/>
                    </a:lnTo>
                    <a:lnTo>
                      <a:pt x="69" y="235"/>
                    </a:lnTo>
                    <a:lnTo>
                      <a:pt x="66" y="234"/>
                    </a:lnTo>
                    <a:lnTo>
                      <a:pt x="66" y="235"/>
                    </a:lnTo>
                    <a:lnTo>
                      <a:pt x="65" y="237"/>
                    </a:lnTo>
                    <a:lnTo>
                      <a:pt x="65" y="237"/>
                    </a:lnTo>
                    <a:lnTo>
                      <a:pt x="63" y="237"/>
                    </a:lnTo>
                    <a:lnTo>
                      <a:pt x="62" y="238"/>
                    </a:lnTo>
                    <a:lnTo>
                      <a:pt x="63" y="238"/>
                    </a:lnTo>
                    <a:lnTo>
                      <a:pt x="66" y="241"/>
                    </a:lnTo>
                    <a:lnTo>
                      <a:pt x="62" y="241"/>
                    </a:lnTo>
                    <a:lnTo>
                      <a:pt x="66" y="242"/>
                    </a:lnTo>
                    <a:lnTo>
                      <a:pt x="66" y="245"/>
                    </a:lnTo>
                    <a:lnTo>
                      <a:pt x="65" y="248"/>
                    </a:lnTo>
                    <a:lnTo>
                      <a:pt x="67" y="250"/>
                    </a:lnTo>
                    <a:lnTo>
                      <a:pt x="65" y="250"/>
                    </a:lnTo>
                    <a:lnTo>
                      <a:pt x="61" y="249"/>
                    </a:lnTo>
                    <a:lnTo>
                      <a:pt x="63" y="252"/>
                    </a:lnTo>
                    <a:lnTo>
                      <a:pt x="62" y="255"/>
                    </a:lnTo>
                    <a:lnTo>
                      <a:pt x="65" y="256"/>
                    </a:lnTo>
                    <a:lnTo>
                      <a:pt x="62" y="259"/>
                    </a:lnTo>
                    <a:lnTo>
                      <a:pt x="65" y="261"/>
                    </a:lnTo>
                    <a:lnTo>
                      <a:pt x="62" y="263"/>
                    </a:lnTo>
                    <a:lnTo>
                      <a:pt x="62" y="266"/>
                    </a:lnTo>
                    <a:lnTo>
                      <a:pt x="63" y="268"/>
                    </a:lnTo>
                    <a:lnTo>
                      <a:pt x="63" y="270"/>
                    </a:lnTo>
                    <a:lnTo>
                      <a:pt x="62" y="277"/>
                    </a:lnTo>
                    <a:lnTo>
                      <a:pt x="61" y="279"/>
                    </a:lnTo>
                    <a:lnTo>
                      <a:pt x="59" y="284"/>
                    </a:lnTo>
                    <a:lnTo>
                      <a:pt x="56" y="288"/>
                    </a:lnTo>
                    <a:lnTo>
                      <a:pt x="55" y="286"/>
                    </a:lnTo>
                    <a:lnTo>
                      <a:pt x="52" y="285"/>
                    </a:lnTo>
                    <a:lnTo>
                      <a:pt x="49" y="286"/>
                    </a:lnTo>
                    <a:lnTo>
                      <a:pt x="45" y="285"/>
                    </a:lnTo>
                    <a:lnTo>
                      <a:pt x="44" y="284"/>
                    </a:lnTo>
                    <a:lnTo>
                      <a:pt x="43" y="288"/>
                    </a:lnTo>
                    <a:lnTo>
                      <a:pt x="40" y="288"/>
                    </a:lnTo>
                    <a:lnTo>
                      <a:pt x="37" y="293"/>
                    </a:lnTo>
                    <a:lnTo>
                      <a:pt x="38" y="293"/>
                    </a:lnTo>
                    <a:lnTo>
                      <a:pt x="38" y="296"/>
                    </a:lnTo>
                    <a:lnTo>
                      <a:pt x="37" y="299"/>
                    </a:lnTo>
                    <a:lnTo>
                      <a:pt x="33" y="297"/>
                    </a:lnTo>
                    <a:lnTo>
                      <a:pt x="26" y="299"/>
                    </a:lnTo>
                    <a:lnTo>
                      <a:pt x="23" y="299"/>
                    </a:lnTo>
                    <a:lnTo>
                      <a:pt x="22" y="297"/>
                    </a:lnTo>
                    <a:lnTo>
                      <a:pt x="25" y="295"/>
                    </a:lnTo>
                    <a:lnTo>
                      <a:pt x="23" y="289"/>
                    </a:lnTo>
                    <a:lnTo>
                      <a:pt x="20" y="288"/>
                    </a:lnTo>
                    <a:lnTo>
                      <a:pt x="19" y="286"/>
                    </a:lnTo>
                    <a:lnTo>
                      <a:pt x="18" y="285"/>
                    </a:lnTo>
                    <a:lnTo>
                      <a:pt x="18" y="284"/>
                    </a:lnTo>
                    <a:lnTo>
                      <a:pt x="22" y="284"/>
                    </a:lnTo>
                    <a:lnTo>
                      <a:pt x="23" y="279"/>
                    </a:lnTo>
                    <a:lnTo>
                      <a:pt x="23" y="277"/>
                    </a:lnTo>
                    <a:lnTo>
                      <a:pt x="20" y="278"/>
                    </a:lnTo>
                    <a:lnTo>
                      <a:pt x="18" y="275"/>
                    </a:lnTo>
                    <a:lnTo>
                      <a:pt x="16" y="273"/>
                    </a:lnTo>
                    <a:lnTo>
                      <a:pt x="14" y="271"/>
                    </a:lnTo>
                    <a:lnTo>
                      <a:pt x="14" y="268"/>
                    </a:lnTo>
                    <a:lnTo>
                      <a:pt x="11" y="263"/>
                    </a:lnTo>
                    <a:lnTo>
                      <a:pt x="11" y="261"/>
                    </a:lnTo>
                    <a:lnTo>
                      <a:pt x="9" y="259"/>
                    </a:lnTo>
                    <a:lnTo>
                      <a:pt x="7" y="259"/>
                    </a:lnTo>
                    <a:lnTo>
                      <a:pt x="5" y="256"/>
                    </a:lnTo>
                    <a:lnTo>
                      <a:pt x="7" y="255"/>
                    </a:lnTo>
                    <a:lnTo>
                      <a:pt x="7" y="252"/>
                    </a:lnTo>
                    <a:lnTo>
                      <a:pt x="5" y="250"/>
                    </a:lnTo>
                    <a:lnTo>
                      <a:pt x="7" y="248"/>
                    </a:lnTo>
                    <a:lnTo>
                      <a:pt x="9" y="245"/>
                    </a:lnTo>
                    <a:lnTo>
                      <a:pt x="8" y="244"/>
                    </a:lnTo>
                    <a:lnTo>
                      <a:pt x="7" y="244"/>
                    </a:lnTo>
                    <a:lnTo>
                      <a:pt x="7" y="242"/>
                    </a:lnTo>
                    <a:lnTo>
                      <a:pt x="5" y="242"/>
                    </a:lnTo>
                    <a:lnTo>
                      <a:pt x="5" y="244"/>
                    </a:lnTo>
                    <a:lnTo>
                      <a:pt x="7" y="245"/>
                    </a:lnTo>
                    <a:lnTo>
                      <a:pt x="4" y="246"/>
                    </a:lnTo>
                    <a:lnTo>
                      <a:pt x="4" y="244"/>
                    </a:lnTo>
                    <a:lnTo>
                      <a:pt x="4" y="244"/>
                    </a:lnTo>
                    <a:lnTo>
                      <a:pt x="1" y="242"/>
                    </a:lnTo>
                    <a:lnTo>
                      <a:pt x="1" y="238"/>
                    </a:lnTo>
                    <a:lnTo>
                      <a:pt x="1" y="237"/>
                    </a:lnTo>
                    <a:lnTo>
                      <a:pt x="0" y="231"/>
                    </a:lnTo>
                    <a:lnTo>
                      <a:pt x="2" y="230"/>
                    </a:lnTo>
                    <a:lnTo>
                      <a:pt x="2" y="228"/>
                    </a:lnTo>
                    <a:lnTo>
                      <a:pt x="4" y="230"/>
                    </a:lnTo>
                    <a:lnTo>
                      <a:pt x="5" y="232"/>
                    </a:lnTo>
                    <a:lnTo>
                      <a:pt x="7" y="230"/>
                    </a:lnTo>
                    <a:lnTo>
                      <a:pt x="7" y="221"/>
                    </a:lnTo>
                    <a:lnTo>
                      <a:pt x="4" y="219"/>
                    </a:lnTo>
                    <a:lnTo>
                      <a:pt x="5" y="216"/>
                    </a:lnTo>
                    <a:lnTo>
                      <a:pt x="7" y="214"/>
                    </a:lnTo>
                    <a:lnTo>
                      <a:pt x="5" y="212"/>
                    </a:lnTo>
                    <a:lnTo>
                      <a:pt x="7" y="210"/>
                    </a:lnTo>
                    <a:lnTo>
                      <a:pt x="11" y="210"/>
                    </a:lnTo>
                    <a:lnTo>
                      <a:pt x="12" y="209"/>
                    </a:lnTo>
                    <a:lnTo>
                      <a:pt x="12" y="206"/>
                    </a:lnTo>
                    <a:lnTo>
                      <a:pt x="14" y="202"/>
                    </a:lnTo>
                    <a:lnTo>
                      <a:pt x="12" y="199"/>
                    </a:lnTo>
                    <a:lnTo>
                      <a:pt x="11" y="192"/>
                    </a:lnTo>
                    <a:lnTo>
                      <a:pt x="8" y="188"/>
                    </a:lnTo>
                    <a:lnTo>
                      <a:pt x="8" y="185"/>
                    </a:lnTo>
                    <a:lnTo>
                      <a:pt x="15" y="184"/>
                    </a:lnTo>
                    <a:lnTo>
                      <a:pt x="15" y="180"/>
                    </a:lnTo>
                    <a:lnTo>
                      <a:pt x="16" y="177"/>
                    </a:lnTo>
                    <a:lnTo>
                      <a:pt x="11" y="172"/>
                    </a:lnTo>
                    <a:lnTo>
                      <a:pt x="8" y="170"/>
                    </a:lnTo>
                    <a:lnTo>
                      <a:pt x="7" y="165"/>
                    </a:lnTo>
                    <a:lnTo>
                      <a:pt x="8" y="159"/>
                    </a:lnTo>
                    <a:lnTo>
                      <a:pt x="8" y="155"/>
                    </a:lnTo>
                    <a:lnTo>
                      <a:pt x="7" y="151"/>
                    </a:lnTo>
                    <a:lnTo>
                      <a:pt x="7" y="147"/>
                    </a:lnTo>
                    <a:lnTo>
                      <a:pt x="7" y="140"/>
                    </a:lnTo>
                    <a:lnTo>
                      <a:pt x="5" y="133"/>
                    </a:lnTo>
                    <a:lnTo>
                      <a:pt x="7" y="127"/>
                    </a:lnTo>
                    <a:lnTo>
                      <a:pt x="9" y="122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20" y="122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0" y="111"/>
                    </a:lnTo>
                    <a:lnTo>
                      <a:pt x="20" y="108"/>
                    </a:lnTo>
                    <a:lnTo>
                      <a:pt x="25" y="97"/>
                    </a:lnTo>
                    <a:lnTo>
                      <a:pt x="26" y="90"/>
                    </a:lnTo>
                    <a:lnTo>
                      <a:pt x="27" y="85"/>
                    </a:lnTo>
                    <a:lnTo>
                      <a:pt x="29" y="82"/>
                    </a:lnTo>
                    <a:lnTo>
                      <a:pt x="27" y="78"/>
                    </a:lnTo>
                    <a:lnTo>
                      <a:pt x="26" y="76"/>
                    </a:lnTo>
                    <a:lnTo>
                      <a:pt x="26" y="73"/>
                    </a:lnTo>
                    <a:lnTo>
                      <a:pt x="30" y="71"/>
                    </a:lnTo>
                    <a:lnTo>
                      <a:pt x="34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41" y="58"/>
                    </a:lnTo>
                    <a:lnTo>
                      <a:pt x="44" y="54"/>
                    </a:lnTo>
                    <a:lnTo>
                      <a:pt x="45" y="50"/>
                    </a:lnTo>
                    <a:lnTo>
                      <a:pt x="44" y="47"/>
                    </a:lnTo>
                    <a:lnTo>
                      <a:pt x="43" y="44"/>
                    </a:lnTo>
                    <a:lnTo>
                      <a:pt x="43" y="39"/>
                    </a:lnTo>
                    <a:lnTo>
                      <a:pt x="44" y="38"/>
                    </a:lnTo>
                    <a:lnTo>
                      <a:pt x="45" y="36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1" y="26"/>
                    </a:lnTo>
                    <a:lnTo>
                      <a:pt x="54" y="25"/>
                    </a:lnTo>
                    <a:lnTo>
                      <a:pt x="56" y="26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2" y="25"/>
                    </a:lnTo>
                    <a:lnTo>
                      <a:pt x="59" y="22"/>
                    </a:lnTo>
                    <a:lnTo>
                      <a:pt x="61" y="21"/>
                    </a:lnTo>
                    <a:lnTo>
                      <a:pt x="61" y="20"/>
                    </a:lnTo>
                    <a:lnTo>
                      <a:pt x="62" y="18"/>
                    </a:lnTo>
                    <a:lnTo>
                      <a:pt x="59" y="15"/>
                    </a:lnTo>
                    <a:lnTo>
                      <a:pt x="61" y="14"/>
                    </a:lnTo>
                    <a:lnTo>
                      <a:pt x="65" y="14"/>
                    </a:lnTo>
                    <a:lnTo>
                      <a:pt x="67" y="13"/>
                    </a:lnTo>
                    <a:lnTo>
                      <a:pt x="72" y="14"/>
                    </a:lnTo>
                    <a:lnTo>
                      <a:pt x="74" y="15"/>
                    </a:lnTo>
                    <a:lnTo>
                      <a:pt x="77" y="17"/>
                    </a:lnTo>
                    <a:lnTo>
                      <a:pt x="80" y="18"/>
                    </a:lnTo>
                    <a:lnTo>
                      <a:pt x="81" y="17"/>
                    </a:lnTo>
                    <a:lnTo>
                      <a:pt x="83" y="18"/>
                    </a:lnTo>
                    <a:lnTo>
                      <a:pt x="83" y="14"/>
                    </a:lnTo>
                    <a:lnTo>
                      <a:pt x="81" y="13"/>
                    </a:lnTo>
                    <a:lnTo>
                      <a:pt x="81" y="9"/>
                    </a:lnTo>
                    <a:lnTo>
                      <a:pt x="83" y="7"/>
                    </a:lnTo>
                    <a:lnTo>
                      <a:pt x="83" y="4"/>
                    </a:lnTo>
                    <a:lnTo>
                      <a:pt x="80" y="3"/>
                    </a:lnTo>
                    <a:lnTo>
                      <a:pt x="80" y="0"/>
                    </a:lnTo>
                    <a:lnTo>
                      <a:pt x="83" y="2"/>
                    </a:lnTo>
                    <a:lnTo>
                      <a:pt x="87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2" name="Freeform 665"/>
              <p:cNvSpPr>
                <a:spLocks/>
              </p:cNvSpPr>
              <p:nvPr/>
            </p:nvSpPr>
            <p:spPr bwMode="auto">
              <a:xfrm>
                <a:off x="4686853" y="2731865"/>
                <a:ext cx="16305" cy="31126"/>
              </a:xfrm>
              <a:custGeom>
                <a:avLst/>
                <a:gdLst>
                  <a:gd name="T0" fmla="*/ 10 w 11"/>
                  <a:gd name="T1" fmla="*/ 0 h 21"/>
                  <a:gd name="T2" fmla="*/ 11 w 11"/>
                  <a:gd name="T3" fmla="*/ 1 h 21"/>
                  <a:gd name="T4" fmla="*/ 10 w 11"/>
                  <a:gd name="T5" fmla="*/ 3 h 21"/>
                  <a:gd name="T6" fmla="*/ 10 w 11"/>
                  <a:gd name="T7" fmla="*/ 4 h 21"/>
                  <a:gd name="T8" fmla="*/ 9 w 11"/>
                  <a:gd name="T9" fmla="*/ 5 h 21"/>
                  <a:gd name="T10" fmla="*/ 10 w 11"/>
                  <a:gd name="T11" fmla="*/ 8 h 21"/>
                  <a:gd name="T12" fmla="*/ 11 w 11"/>
                  <a:gd name="T13" fmla="*/ 9 h 21"/>
                  <a:gd name="T14" fmla="*/ 9 w 11"/>
                  <a:gd name="T15" fmla="*/ 11 h 21"/>
                  <a:gd name="T16" fmla="*/ 9 w 11"/>
                  <a:gd name="T17" fmla="*/ 12 h 21"/>
                  <a:gd name="T18" fmla="*/ 6 w 11"/>
                  <a:gd name="T19" fmla="*/ 15 h 21"/>
                  <a:gd name="T20" fmla="*/ 4 w 11"/>
                  <a:gd name="T21" fmla="*/ 16 h 21"/>
                  <a:gd name="T22" fmla="*/ 6 w 11"/>
                  <a:gd name="T23" fmla="*/ 18 h 21"/>
                  <a:gd name="T24" fmla="*/ 6 w 11"/>
                  <a:gd name="T25" fmla="*/ 19 h 21"/>
                  <a:gd name="T26" fmla="*/ 2 w 11"/>
                  <a:gd name="T27" fmla="*/ 21 h 21"/>
                  <a:gd name="T28" fmla="*/ 2 w 11"/>
                  <a:gd name="T29" fmla="*/ 19 h 21"/>
                  <a:gd name="T30" fmla="*/ 3 w 11"/>
                  <a:gd name="T31" fmla="*/ 16 h 21"/>
                  <a:gd name="T32" fmla="*/ 4 w 11"/>
                  <a:gd name="T33" fmla="*/ 15 h 21"/>
                  <a:gd name="T34" fmla="*/ 3 w 11"/>
                  <a:gd name="T35" fmla="*/ 15 h 21"/>
                  <a:gd name="T36" fmla="*/ 0 w 11"/>
                  <a:gd name="T37" fmla="*/ 11 h 21"/>
                  <a:gd name="T38" fmla="*/ 2 w 11"/>
                  <a:gd name="T39" fmla="*/ 11 h 21"/>
                  <a:gd name="T40" fmla="*/ 0 w 11"/>
                  <a:gd name="T41" fmla="*/ 8 h 21"/>
                  <a:gd name="T42" fmla="*/ 3 w 11"/>
                  <a:gd name="T43" fmla="*/ 5 h 21"/>
                  <a:gd name="T44" fmla="*/ 3 w 11"/>
                  <a:gd name="T45" fmla="*/ 4 h 21"/>
                  <a:gd name="T46" fmla="*/ 6 w 11"/>
                  <a:gd name="T47" fmla="*/ 1 h 21"/>
                  <a:gd name="T48" fmla="*/ 9 w 11"/>
                  <a:gd name="T49" fmla="*/ 1 h 21"/>
                  <a:gd name="T50" fmla="*/ 10 w 11"/>
                  <a:gd name="T5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" h="21">
                    <a:moveTo>
                      <a:pt x="10" y="0"/>
                    </a:moveTo>
                    <a:lnTo>
                      <a:pt x="11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3" name="Freeform 666"/>
              <p:cNvSpPr>
                <a:spLocks/>
              </p:cNvSpPr>
              <p:nvPr/>
            </p:nvSpPr>
            <p:spPr bwMode="auto">
              <a:xfrm>
                <a:off x="4660174" y="2749651"/>
                <a:ext cx="8893" cy="31126"/>
              </a:xfrm>
              <a:custGeom>
                <a:avLst/>
                <a:gdLst>
                  <a:gd name="T0" fmla="*/ 4 w 6"/>
                  <a:gd name="T1" fmla="*/ 0 h 21"/>
                  <a:gd name="T2" fmla="*/ 6 w 6"/>
                  <a:gd name="T3" fmla="*/ 2 h 21"/>
                  <a:gd name="T4" fmla="*/ 6 w 6"/>
                  <a:gd name="T5" fmla="*/ 6 h 21"/>
                  <a:gd name="T6" fmla="*/ 4 w 6"/>
                  <a:gd name="T7" fmla="*/ 10 h 21"/>
                  <a:gd name="T8" fmla="*/ 4 w 6"/>
                  <a:gd name="T9" fmla="*/ 14 h 21"/>
                  <a:gd name="T10" fmla="*/ 3 w 6"/>
                  <a:gd name="T11" fmla="*/ 18 h 21"/>
                  <a:gd name="T12" fmla="*/ 2 w 6"/>
                  <a:gd name="T13" fmla="*/ 21 h 21"/>
                  <a:gd name="T14" fmla="*/ 0 w 6"/>
                  <a:gd name="T15" fmla="*/ 20 h 21"/>
                  <a:gd name="T16" fmla="*/ 0 w 6"/>
                  <a:gd name="T17" fmla="*/ 18 h 21"/>
                  <a:gd name="T18" fmla="*/ 0 w 6"/>
                  <a:gd name="T19" fmla="*/ 15 h 21"/>
                  <a:gd name="T20" fmla="*/ 2 w 6"/>
                  <a:gd name="T21" fmla="*/ 9 h 21"/>
                  <a:gd name="T22" fmla="*/ 3 w 6"/>
                  <a:gd name="T23" fmla="*/ 7 h 21"/>
                  <a:gd name="T24" fmla="*/ 4 w 6"/>
                  <a:gd name="T25" fmla="*/ 4 h 21"/>
                  <a:gd name="T26" fmla="*/ 3 w 6"/>
                  <a:gd name="T27" fmla="*/ 3 h 21"/>
                  <a:gd name="T28" fmla="*/ 4 w 6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lnTo>
                      <a:pt x="6" y="2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2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4" name="Freeform 667"/>
              <p:cNvSpPr>
                <a:spLocks/>
              </p:cNvSpPr>
              <p:nvPr/>
            </p:nvSpPr>
            <p:spPr bwMode="auto">
              <a:xfrm>
                <a:off x="4703158" y="2728900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3 w 4"/>
                  <a:gd name="T5" fmla="*/ 2 h 3"/>
                  <a:gd name="T6" fmla="*/ 2 w 4"/>
                  <a:gd name="T7" fmla="*/ 3 h 3"/>
                  <a:gd name="T8" fmla="*/ 0 w 4"/>
                  <a:gd name="T9" fmla="*/ 2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5" name="Freeform 668"/>
              <p:cNvSpPr>
                <a:spLocks/>
              </p:cNvSpPr>
              <p:nvPr/>
            </p:nvSpPr>
            <p:spPr bwMode="auto">
              <a:xfrm>
                <a:off x="4701675" y="271259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6" name="Rectangle 669"/>
              <p:cNvSpPr>
                <a:spLocks noChangeArrowheads="1"/>
              </p:cNvSpPr>
              <p:nvPr/>
            </p:nvSpPr>
            <p:spPr bwMode="auto">
              <a:xfrm>
                <a:off x="4756517" y="2656274"/>
                <a:ext cx="1483" cy="2964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7" name="Freeform 670"/>
              <p:cNvSpPr>
                <a:spLocks/>
              </p:cNvSpPr>
              <p:nvPr/>
            </p:nvSpPr>
            <p:spPr bwMode="auto">
              <a:xfrm>
                <a:off x="4759481" y="2662202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8" name="Freeform 671"/>
              <p:cNvSpPr>
                <a:spLocks/>
              </p:cNvSpPr>
              <p:nvPr/>
            </p:nvSpPr>
            <p:spPr bwMode="auto">
              <a:xfrm>
                <a:off x="4722426" y="2554002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9" name="Freeform 672"/>
              <p:cNvSpPr>
                <a:spLocks/>
              </p:cNvSpPr>
              <p:nvPr/>
            </p:nvSpPr>
            <p:spPr bwMode="auto">
              <a:xfrm>
                <a:off x="4740212" y="26458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3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0" name="Freeform 673"/>
              <p:cNvSpPr>
                <a:spLocks/>
              </p:cNvSpPr>
              <p:nvPr/>
            </p:nvSpPr>
            <p:spPr bwMode="auto">
              <a:xfrm>
                <a:off x="4749105" y="2651827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1 h 3"/>
                  <a:gd name="T4" fmla="*/ 1 w 4"/>
                  <a:gd name="T5" fmla="*/ 3 h 3"/>
                  <a:gd name="T6" fmla="*/ 0 w 4"/>
                  <a:gd name="T7" fmla="*/ 3 h 3"/>
                  <a:gd name="T8" fmla="*/ 0 w 4"/>
                  <a:gd name="T9" fmla="*/ 1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1" name="Freeform 674"/>
              <p:cNvSpPr>
                <a:spLocks/>
              </p:cNvSpPr>
              <p:nvPr/>
            </p:nvSpPr>
            <p:spPr bwMode="auto">
              <a:xfrm>
                <a:off x="4732802" y="264738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2" name="Freeform 675"/>
              <p:cNvSpPr>
                <a:spLocks/>
              </p:cNvSpPr>
              <p:nvPr/>
            </p:nvSpPr>
            <p:spPr bwMode="auto">
              <a:xfrm>
                <a:off x="4703158" y="2647380"/>
                <a:ext cx="14822" cy="16305"/>
              </a:xfrm>
              <a:custGeom>
                <a:avLst/>
                <a:gdLst>
                  <a:gd name="T0" fmla="*/ 4 w 10"/>
                  <a:gd name="T1" fmla="*/ 0 h 11"/>
                  <a:gd name="T2" fmla="*/ 9 w 10"/>
                  <a:gd name="T3" fmla="*/ 3 h 11"/>
                  <a:gd name="T4" fmla="*/ 9 w 10"/>
                  <a:gd name="T5" fmla="*/ 6 h 11"/>
                  <a:gd name="T6" fmla="*/ 7 w 10"/>
                  <a:gd name="T7" fmla="*/ 6 h 11"/>
                  <a:gd name="T8" fmla="*/ 6 w 10"/>
                  <a:gd name="T9" fmla="*/ 6 h 11"/>
                  <a:gd name="T10" fmla="*/ 7 w 10"/>
                  <a:gd name="T11" fmla="*/ 8 h 11"/>
                  <a:gd name="T12" fmla="*/ 10 w 10"/>
                  <a:gd name="T13" fmla="*/ 8 h 11"/>
                  <a:gd name="T14" fmla="*/ 10 w 10"/>
                  <a:gd name="T15" fmla="*/ 10 h 11"/>
                  <a:gd name="T16" fmla="*/ 9 w 10"/>
                  <a:gd name="T17" fmla="*/ 11 h 11"/>
                  <a:gd name="T18" fmla="*/ 6 w 10"/>
                  <a:gd name="T19" fmla="*/ 10 h 11"/>
                  <a:gd name="T20" fmla="*/ 3 w 10"/>
                  <a:gd name="T21" fmla="*/ 8 h 11"/>
                  <a:gd name="T22" fmla="*/ 2 w 10"/>
                  <a:gd name="T23" fmla="*/ 7 h 11"/>
                  <a:gd name="T24" fmla="*/ 0 w 10"/>
                  <a:gd name="T25" fmla="*/ 6 h 11"/>
                  <a:gd name="T26" fmla="*/ 2 w 10"/>
                  <a:gd name="T27" fmla="*/ 4 h 11"/>
                  <a:gd name="T28" fmla="*/ 4 w 10"/>
                  <a:gd name="T29" fmla="*/ 6 h 11"/>
                  <a:gd name="T30" fmla="*/ 6 w 10"/>
                  <a:gd name="T31" fmla="*/ 4 h 11"/>
                  <a:gd name="T32" fmla="*/ 3 w 10"/>
                  <a:gd name="T33" fmla="*/ 3 h 11"/>
                  <a:gd name="T34" fmla="*/ 3 w 10"/>
                  <a:gd name="T35" fmla="*/ 0 h 11"/>
                  <a:gd name="T36" fmla="*/ 4 w 10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lnTo>
                      <a:pt x="9" y="3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6" y="10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3" name="Freeform 676"/>
              <p:cNvSpPr>
                <a:spLocks/>
              </p:cNvSpPr>
              <p:nvPr/>
            </p:nvSpPr>
            <p:spPr bwMode="auto">
              <a:xfrm>
                <a:off x="4695746" y="2315370"/>
                <a:ext cx="195649" cy="352761"/>
              </a:xfrm>
              <a:custGeom>
                <a:avLst/>
                <a:gdLst>
                  <a:gd name="T0" fmla="*/ 81 w 132"/>
                  <a:gd name="T1" fmla="*/ 10 h 238"/>
                  <a:gd name="T2" fmla="*/ 87 w 132"/>
                  <a:gd name="T3" fmla="*/ 21 h 238"/>
                  <a:gd name="T4" fmla="*/ 83 w 132"/>
                  <a:gd name="T5" fmla="*/ 31 h 238"/>
                  <a:gd name="T6" fmla="*/ 87 w 132"/>
                  <a:gd name="T7" fmla="*/ 47 h 238"/>
                  <a:gd name="T8" fmla="*/ 102 w 132"/>
                  <a:gd name="T9" fmla="*/ 60 h 238"/>
                  <a:gd name="T10" fmla="*/ 101 w 132"/>
                  <a:gd name="T11" fmla="*/ 82 h 238"/>
                  <a:gd name="T12" fmla="*/ 109 w 132"/>
                  <a:gd name="T13" fmla="*/ 116 h 238"/>
                  <a:gd name="T14" fmla="*/ 114 w 132"/>
                  <a:gd name="T15" fmla="*/ 127 h 238"/>
                  <a:gd name="T16" fmla="*/ 120 w 132"/>
                  <a:gd name="T17" fmla="*/ 141 h 238"/>
                  <a:gd name="T18" fmla="*/ 126 w 132"/>
                  <a:gd name="T19" fmla="*/ 162 h 238"/>
                  <a:gd name="T20" fmla="*/ 121 w 132"/>
                  <a:gd name="T21" fmla="*/ 198 h 238"/>
                  <a:gd name="T22" fmla="*/ 105 w 132"/>
                  <a:gd name="T23" fmla="*/ 221 h 238"/>
                  <a:gd name="T24" fmla="*/ 99 w 132"/>
                  <a:gd name="T25" fmla="*/ 220 h 238"/>
                  <a:gd name="T26" fmla="*/ 92 w 132"/>
                  <a:gd name="T27" fmla="*/ 223 h 238"/>
                  <a:gd name="T28" fmla="*/ 85 w 132"/>
                  <a:gd name="T29" fmla="*/ 224 h 238"/>
                  <a:gd name="T30" fmla="*/ 79 w 132"/>
                  <a:gd name="T31" fmla="*/ 221 h 238"/>
                  <a:gd name="T32" fmla="*/ 74 w 132"/>
                  <a:gd name="T33" fmla="*/ 227 h 238"/>
                  <a:gd name="T34" fmla="*/ 67 w 132"/>
                  <a:gd name="T35" fmla="*/ 227 h 238"/>
                  <a:gd name="T36" fmla="*/ 54 w 132"/>
                  <a:gd name="T37" fmla="*/ 235 h 238"/>
                  <a:gd name="T38" fmla="*/ 47 w 132"/>
                  <a:gd name="T39" fmla="*/ 238 h 238"/>
                  <a:gd name="T40" fmla="*/ 45 w 132"/>
                  <a:gd name="T41" fmla="*/ 226 h 238"/>
                  <a:gd name="T42" fmla="*/ 37 w 132"/>
                  <a:gd name="T43" fmla="*/ 226 h 238"/>
                  <a:gd name="T44" fmla="*/ 29 w 132"/>
                  <a:gd name="T45" fmla="*/ 221 h 238"/>
                  <a:gd name="T46" fmla="*/ 23 w 132"/>
                  <a:gd name="T47" fmla="*/ 214 h 238"/>
                  <a:gd name="T48" fmla="*/ 25 w 132"/>
                  <a:gd name="T49" fmla="*/ 199 h 238"/>
                  <a:gd name="T50" fmla="*/ 21 w 132"/>
                  <a:gd name="T51" fmla="*/ 190 h 238"/>
                  <a:gd name="T52" fmla="*/ 19 w 132"/>
                  <a:gd name="T53" fmla="*/ 183 h 238"/>
                  <a:gd name="T54" fmla="*/ 21 w 132"/>
                  <a:gd name="T55" fmla="*/ 174 h 238"/>
                  <a:gd name="T56" fmla="*/ 23 w 132"/>
                  <a:gd name="T57" fmla="*/ 165 h 238"/>
                  <a:gd name="T58" fmla="*/ 29 w 132"/>
                  <a:gd name="T59" fmla="*/ 165 h 238"/>
                  <a:gd name="T60" fmla="*/ 32 w 132"/>
                  <a:gd name="T61" fmla="*/ 159 h 238"/>
                  <a:gd name="T62" fmla="*/ 38 w 132"/>
                  <a:gd name="T63" fmla="*/ 156 h 238"/>
                  <a:gd name="T64" fmla="*/ 40 w 132"/>
                  <a:gd name="T65" fmla="*/ 148 h 238"/>
                  <a:gd name="T66" fmla="*/ 43 w 132"/>
                  <a:gd name="T67" fmla="*/ 141 h 238"/>
                  <a:gd name="T68" fmla="*/ 51 w 132"/>
                  <a:gd name="T69" fmla="*/ 130 h 238"/>
                  <a:gd name="T70" fmla="*/ 58 w 132"/>
                  <a:gd name="T71" fmla="*/ 126 h 238"/>
                  <a:gd name="T72" fmla="*/ 59 w 132"/>
                  <a:gd name="T73" fmla="*/ 118 h 238"/>
                  <a:gd name="T74" fmla="*/ 48 w 132"/>
                  <a:gd name="T75" fmla="*/ 108 h 238"/>
                  <a:gd name="T76" fmla="*/ 41 w 132"/>
                  <a:gd name="T77" fmla="*/ 98 h 238"/>
                  <a:gd name="T78" fmla="*/ 37 w 132"/>
                  <a:gd name="T79" fmla="*/ 85 h 238"/>
                  <a:gd name="T80" fmla="*/ 37 w 132"/>
                  <a:gd name="T81" fmla="*/ 69 h 238"/>
                  <a:gd name="T82" fmla="*/ 33 w 132"/>
                  <a:gd name="T83" fmla="*/ 57 h 238"/>
                  <a:gd name="T84" fmla="*/ 27 w 132"/>
                  <a:gd name="T85" fmla="*/ 50 h 238"/>
                  <a:gd name="T86" fmla="*/ 19 w 132"/>
                  <a:gd name="T87" fmla="*/ 43 h 238"/>
                  <a:gd name="T88" fmla="*/ 0 w 132"/>
                  <a:gd name="T89" fmla="*/ 29 h 238"/>
                  <a:gd name="T90" fmla="*/ 3 w 132"/>
                  <a:gd name="T91" fmla="*/ 25 h 238"/>
                  <a:gd name="T92" fmla="*/ 15 w 132"/>
                  <a:gd name="T93" fmla="*/ 33 h 238"/>
                  <a:gd name="T94" fmla="*/ 33 w 132"/>
                  <a:gd name="T95" fmla="*/ 33 h 238"/>
                  <a:gd name="T96" fmla="*/ 45 w 132"/>
                  <a:gd name="T97" fmla="*/ 33 h 238"/>
                  <a:gd name="T98" fmla="*/ 52 w 132"/>
                  <a:gd name="T99" fmla="*/ 25 h 238"/>
                  <a:gd name="T100" fmla="*/ 54 w 132"/>
                  <a:gd name="T101" fmla="*/ 10 h 238"/>
                  <a:gd name="T102" fmla="*/ 63 w 132"/>
                  <a:gd name="T103" fmla="*/ 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2" h="238">
                    <a:moveTo>
                      <a:pt x="70" y="0"/>
                    </a:moveTo>
                    <a:lnTo>
                      <a:pt x="73" y="3"/>
                    </a:lnTo>
                    <a:lnTo>
                      <a:pt x="76" y="7"/>
                    </a:lnTo>
                    <a:lnTo>
                      <a:pt x="79" y="8"/>
                    </a:lnTo>
                    <a:lnTo>
                      <a:pt x="81" y="10"/>
                    </a:lnTo>
                    <a:lnTo>
                      <a:pt x="85" y="10"/>
                    </a:lnTo>
                    <a:lnTo>
                      <a:pt x="87" y="13"/>
                    </a:lnTo>
                    <a:lnTo>
                      <a:pt x="90" y="15"/>
                    </a:lnTo>
                    <a:lnTo>
                      <a:pt x="88" y="18"/>
                    </a:lnTo>
                    <a:lnTo>
                      <a:pt x="87" y="21"/>
                    </a:lnTo>
                    <a:lnTo>
                      <a:pt x="87" y="26"/>
                    </a:lnTo>
                    <a:lnTo>
                      <a:pt x="87" y="26"/>
                    </a:lnTo>
                    <a:lnTo>
                      <a:pt x="83" y="28"/>
                    </a:lnTo>
                    <a:lnTo>
                      <a:pt x="81" y="29"/>
                    </a:lnTo>
                    <a:lnTo>
                      <a:pt x="83" y="31"/>
                    </a:lnTo>
                    <a:lnTo>
                      <a:pt x="83" y="33"/>
                    </a:lnTo>
                    <a:lnTo>
                      <a:pt x="81" y="39"/>
                    </a:lnTo>
                    <a:lnTo>
                      <a:pt x="84" y="40"/>
                    </a:lnTo>
                    <a:lnTo>
                      <a:pt x="85" y="47"/>
                    </a:lnTo>
                    <a:lnTo>
                      <a:pt x="87" y="47"/>
                    </a:lnTo>
                    <a:lnTo>
                      <a:pt x="91" y="49"/>
                    </a:lnTo>
                    <a:lnTo>
                      <a:pt x="94" y="51"/>
                    </a:lnTo>
                    <a:lnTo>
                      <a:pt x="94" y="54"/>
                    </a:lnTo>
                    <a:lnTo>
                      <a:pt x="101" y="58"/>
                    </a:lnTo>
                    <a:lnTo>
                      <a:pt x="102" y="60"/>
                    </a:lnTo>
                    <a:lnTo>
                      <a:pt x="101" y="64"/>
                    </a:lnTo>
                    <a:lnTo>
                      <a:pt x="98" y="68"/>
                    </a:lnTo>
                    <a:lnTo>
                      <a:pt x="95" y="75"/>
                    </a:lnTo>
                    <a:lnTo>
                      <a:pt x="99" y="78"/>
                    </a:lnTo>
                    <a:lnTo>
                      <a:pt x="101" y="82"/>
                    </a:lnTo>
                    <a:lnTo>
                      <a:pt x="105" y="91"/>
                    </a:lnTo>
                    <a:lnTo>
                      <a:pt x="112" y="105"/>
                    </a:lnTo>
                    <a:lnTo>
                      <a:pt x="109" y="105"/>
                    </a:lnTo>
                    <a:lnTo>
                      <a:pt x="109" y="115"/>
                    </a:lnTo>
                    <a:lnTo>
                      <a:pt x="109" y="116"/>
                    </a:lnTo>
                    <a:lnTo>
                      <a:pt x="112" y="118"/>
                    </a:lnTo>
                    <a:lnTo>
                      <a:pt x="109" y="119"/>
                    </a:lnTo>
                    <a:lnTo>
                      <a:pt x="109" y="125"/>
                    </a:lnTo>
                    <a:lnTo>
                      <a:pt x="110" y="126"/>
                    </a:lnTo>
                    <a:lnTo>
                      <a:pt x="114" y="127"/>
                    </a:lnTo>
                    <a:lnTo>
                      <a:pt x="116" y="129"/>
                    </a:lnTo>
                    <a:lnTo>
                      <a:pt x="114" y="130"/>
                    </a:lnTo>
                    <a:lnTo>
                      <a:pt x="114" y="136"/>
                    </a:lnTo>
                    <a:lnTo>
                      <a:pt x="116" y="138"/>
                    </a:lnTo>
                    <a:lnTo>
                      <a:pt x="120" y="141"/>
                    </a:lnTo>
                    <a:lnTo>
                      <a:pt x="120" y="145"/>
                    </a:lnTo>
                    <a:lnTo>
                      <a:pt x="117" y="148"/>
                    </a:lnTo>
                    <a:lnTo>
                      <a:pt x="117" y="152"/>
                    </a:lnTo>
                    <a:lnTo>
                      <a:pt x="123" y="161"/>
                    </a:lnTo>
                    <a:lnTo>
                      <a:pt x="126" y="162"/>
                    </a:lnTo>
                    <a:lnTo>
                      <a:pt x="132" y="169"/>
                    </a:lnTo>
                    <a:lnTo>
                      <a:pt x="132" y="173"/>
                    </a:lnTo>
                    <a:lnTo>
                      <a:pt x="128" y="183"/>
                    </a:lnTo>
                    <a:lnTo>
                      <a:pt x="124" y="191"/>
                    </a:lnTo>
                    <a:lnTo>
                      <a:pt x="121" y="198"/>
                    </a:lnTo>
                    <a:lnTo>
                      <a:pt x="117" y="203"/>
                    </a:lnTo>
                    <a:lnTo>
                      <a:pt x="113" y="210"/>
                    </a:lnTo>
                    <a:lnTo>
                      <a:pt x="110" y="212"/>
                    </a:lnTo>
                    <a:lnTo>
                      <a:pt x="105" y="217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3" y="223"/>
                    </a:lnTo>
                    <a:lnTo>
                      <a:pt x="101" y="223"/>
                    </a:lnTo>
                    <a:lnTo>
                      <a:pt x="101" y="221"/>
                    </a:lnTo>
                    <a:lnTo>
                      <a:pt x="99" y="220"/>
                    </a:lnTo>
                    <a:lnTo>
                      <a:pt x="98" y="221"/>
                    </a:lnTo>
                    <a:lnTo>
                      <a:pt x="99" y="221"/>
                    </a:lnTo>
                    <a:lnTo>
                      <a:pt x="99" y="223"/>
                    </a:lnTo>
                    <a:lnTo>
                      <a:pt x="95" y="224"/>
                    </a:lnTo>
                    <a:lnTo>
                      <a:pt x="92" y="223"/>
                    </a:lnTo>
                    <a:lnTo>
                      <a:pt x="90" y="223"/>
                    </a:lnTo>
                    <a:lnTo>
                      <a:pt x="87" y="224"/>
                    </a:lnTo>
                    <a:lnTo>
                      <a:pt x="87" y="223"/>
                    </a:lnTo>
                    <a:lnTo>
                      <a:pt x="85" y="223"/>
                    </a:lnTo>
                    <a:lnTo>
                      <a:pt x="85" y="224"/>
                    </a:lnTo>
                    <a:lnTo>
                      <a:pt x="84" y="226"/>
                    </a:lnTo>
                    <a:lnTo>
                      <a:pt x="83" y="223"/>
                    </a:lnTo>
                    <a:lnTo>
                      <a:pt x="81" y="224"/>
                    </a:lnTo>
                    <a:lnTo>
                      <a:pt x="80" y="224"/>
                    </a:lnTo>
                    <a:lnTo>
                      <a:pt x="79" y="221"/>
                    </a:lnTo>
                    <a:lnTo>
                      <a:pt x="77" y="223"/>
                    </a:lnTo>
                    <a:lnTo>
                      <a:pt x="79" y="226"/>
                    </a:lnTo>
                    <a:lnTo>
                      <a:pt x="77" y="224"/>
                    </a:lnTo>
                    <a:lnTo>
                      <a:pt x="76" y="228"/>
                    </a:lnTo>
                    <a:lnTo>
                      <a:pt x="74" y="227"/>
                    </a:lnTo>
                    <a:lnTo>
                      <a:pt x="76" y="226"/>
                    </a:lnTo>
                    <a:lnTo>
                      <a:pt x="76" y="224"/>
                    </a:lnTo>
                    <a:lnTo>
                      <a:pt x="73" y="227"/>
                    </a:lnTo>
                    <a:lnTo>
                      <a:pt x="72" y="228"/>
                    </a:lnTo>
                    <a:lnTo>
                      <a:pt x="67" y="227"/>
                    </a:lnTo>
                    <a:lnTo>
                      <a:pt x="67" y="228"/>
                    </a:lnTo>
                    <a:lnTo>
                      <a:pt x="62" y="231"/>
                    </a:lnTo>
                    <a:lnTo>
                      <a:pt x="59" y="231"/>
                    </a:lnTo>
                    <a:lnTo>
                      <a:pt x="55" y="235"/>
                    </a:lnTo>
                    <a:lnTo>
                      <a:pt x="54" y="235"/>
                    </a:lnTo>
                    <a:lnTo>
                      <a:pt x="51" y="235"/>
                    </a:lnTo>
                    <a:lnTo>
                      <a:pt x="51" y="234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7" y="238"/>
                    </a:lnTo>
                    <a:lnTo>
                      <a:pt x="48" y="235"/>
                    </a:lnTo>
                    <a:lnTo>
                      <a:pt x="47" y="234"/>
                    </a:lnTo>
                    <a:lnTo>
                      <a:pt x="44" y="230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3" y="227"/>
                    </a:lnTo>
                    <a:lnTo>
                      <a:pt x="41" y="227"/>
                    </a:lnTo>
                    <a:lnTo>
                      <a:pt x="41" y="226"/>
                    </a:lnTo>
                    <a:lnTo>
                      <a:pt x="41" y="226"/>
                    </a:lnTo>
                    <a:lnTo>
                      <a:pt x="37" y="226"/>
                    </a:lnTo>
                    <a:lnTo>
                      <a:pt x="36" y="224"/>
                    </a:lnTo>
                    <a:lnTo>
                      <a:pt x="33" y="224"/>
                    </a:lnTo>
                    <a:lnTo>
                      <a:pt x="30" y="221"/>
                    </a:lnTo>
                    <a:lnTo>
                      <a:pt x="30" y="223"/>
                    </a:lnTo>
                    <a:lnTo>
                      <a:pt x="29" y="221"/>
                    </a:lnTo>
                    <a:lnTo>
                      <a:pt x="25" y="223"/>
                    </a:lnTo>
                    <a:lnTo>
                      <a:pt x="25" y="221"/>
                    </a:lnTo>
                    <a:lnTo>
                      <a:pt x="25" y="220"/>
                    </a:lnTo>
                    <a:lnTo>
                      <a:pt x="26" y="217"/>
                    </a:lnTo>
                    <a:lnTo>
                      <a:pt x="23" y="214"/>
                    </a:lnTo>
                    <a:lnTo>
                      <a:pt x="25" y="209"/>
                    </a:lnTo>
                    <a:lnTo>
                      <a:pt x="25" y="208"/>
                    </a:lnTo>
                    <a:lnTo>
                      <a:pt x="25" y="203"/>
                    </a:lnTo>
                    <a:lnTo>
                      <a:pt x="26" y="203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5" y="196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21" y="190"/>
                    </a:lnTo>
                    <a:lnTo>
                      <a:pt x="22" y="188"/>
                    </a:lnTo>
                    <a:lnTo>
                      <a:pt x="22" y="185"/>
                    </a:lnTo>
                    <a:lnTo>
                      <a:pt x="21" y="184"/>
                    </a:lnTo>
                    <a:lnTo>
                      <a:pt x="19" y="184"/>
                    </a:lnTo>
                    <a:lnTo>
                      <a:pt x="19" y="183"/>
                    </a:lnTo>
                    <a:lnTo>
                      <a:pt x="19" y="180"/>
                    </a:lnTo>
                    <a:lnTo>
                      <a:pt x="19" y="180"/>
                    </a:lnTo>
                    <a:lnTo>
                      <a:pt x="18" y="177"/>
                    </a:lnTo>
                    <a:lnTo>
                      <a:pt x="19" y="174"/>
                    </a:lnTo>
                    <a:lnTo>
                      <a:pt x="21" y="174"/>
                    </a:lnTo>
                    <a:lnTo>
                      <a:pt x="22" y="172"/>
                    </a:lnTo>
                    <a:lnTo>
                      <a:pt x="21" y="169"/>
                    </a:lnTo>
                    <a:lnTo>
                      <a:pt x="22" y="167"/>
                    </a:lnTo>
                    <a:lnTo>
                      <a:pt x="21" y="166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5" y="166"/>
                    </a:lnTo>
                    <a:lnTo>
                      <a:pt x="26" y="167"/>
                    </a:lnTo>
                    <a:lnTo>
                      <a:pt x="29" y="166"/>
                    </a:lnTo>
                    <a:lnTo>
                      <a:pt x="29" y="165"/>
                    </a:lnTo>
                    <a:lnTo>
                      <a:pt x="30" y="163"/>
                    </a:lnTo>
                    <a:lnTo>
                      <a:pt x="30" y="162"/>
                    </a:lnTo>
                    <a:lnTo>
                      <a:pt x="29" y="159"/>
                    </a:lnTo>
                    <a:lnTo>
                      <a:pt x="30" y="159"/>
                    </a:lnTo>
                    <a:lnTo>
                      <a:pt x="32" y="159"/>
                    </a:lnTo>
                    <a:lnTo>
                      <a:pt x="32" y="158"/>
                    </a:lnTo>
                    <a:lnTo>
                      <a:pt x="32" y="155"/>
                    </a:lnTo>
                    <a:lnTo>
                      <a:pt x="34" y="155"/>
                    </a:lnTo>
                    <a:lnTo>
                      <a:pt x="34" y="156"/>
                    </a:lnTo>
                    <a:lnTo>
                      <a:pt x="38" y="156"/>
                    </a:lnTo>
                    <a:lnTo>
                      <a:pt x="36" y="155"/>
                    </a:lnTo>
                    <a:lnTo>
                      <a:pt x="36" y="152"/>
                    </a:lnTo>
                    <a:lnTo>
                      <a:pt x="37" y="149"/>
                    </a:lnTo>
                    <a:lnTo>
                      <a:pt x="40" y="149"/>
                    </a:lnTo>
                    <a:lnTo>
                      <a:pt x="40" y="148"/>
                    </a:lnTo>
                    <a:lnTo>
                      <a:pt x="40" y="145"/>
                    </a:lnTo>
                    <a:lnTo>
                      <a:pt x="41" y="145"/>
                    </a:lnTo>
                    <a:lnTo>
                      <a:pt x="41" y="147"/>
                    </a:lnTo>
                    <a:lnTo>
                      <a:pt x="43" y="145"/>
                    </a:lnTo>
                    <a:lnTo>
                      <a:pt x="43" y="141"/>
                    </a:lnTo>
                    <a:lnTo>
                      <a:pt x="47" y="137"/>
                    </a:lnTo>
                    <a:lnTo>
                      <a:pt x="48" y="137"/>
                    </a:lnTo>
                    <a:lnTo>
                      <a:pt x="48" y="134"/>
                    </a:lnTo>
                    <a:lnTo>
                      <a:pt x="51" y="132"/>
                    </a:lnTo>
                    <a:lnTo>
                      <a:pt x="51" y="130"/>
                    </a:lnTo>
                    <a:lnTo>
                      <a:pt x="54" y="127"/>
                    </a:lnTo>
                    <a:lnTo>
                      <a:pt x="58" y="127"/>
                    </a:lnTo>
                    <a:lnTo>
                      <a:pt x="62" y="130"/>
                    </a:lnTo>
                    <a:lnTo>
                      <a:pt x="61" y="129"/>
                    </a:lnTo>
                    <a:lnTo>
                      <a:pt x="58" y="126"/>
                    </a:lnTo>
                    <a:lnTo>
                      <a:pt x="59" y="125"/>
                    </a:lnTo>
                    <a:lnTo>
                      <a:pt x="62" y="126"/>
                    </a:lnTo>
                    <a:lnTo>
                      <a:pt x="58" y="122"/>
                    </a:lnTo>
                    <a:lnTo>
                      <a:pt x="59" y="122"/>
                    </a:lnTo>
                    <a:lnTo>
                      <a:pt x="59" y="118"/>
                    </a:lnTo>
                    <a:lnTo>
                      <a:pt x="58" y="115"/>
                    </a:lnTo>
                    <a:lnTo>
                      <a:pt x="59" y="115"/>
                    </a:lnTo>
                    <a:lnTo>
                      <a:pt x="55" y="111"/>
                    </a:lnTo>
                    <a:lnTo>
                      <a:pt x="51" y="111"/>
                    </a:lnTo>
                    <a:lnTo>
                      <a:pt x="48" y="108"/>
                    </a:lnTo>
                    <a:lnTo>
                      <a:pt x="45" y="108"/>
                    </a:lnTo>
                    <a:lnTo>
                      <a:pt x="45" y="108"/>
                    </a:lnTo>
                    <a:lnTo>
                      <a:pt x="45" y="105"/>
                    </a:lnTo>
                    <a:lnTo>
                      <a:pt x="44" y="102"/>
                    </a:lnTo>
                    <a:lnTo>
                      <a:pt x="41" y="98"/>
                    </a:lnTo>
                    <a:lnTo>
                      <a:pt x="38" y="97"/>
                    </a:lnTo>
                    <a:lnTo>
                      <a:pt x="37" y="94"/>
                    </a:lnTo>
                    <a:lnTo>
                      <a:pt x="38" y="91"/>
                    </a:lnTo>
                    <a:lnTo>
                      <a:pt x="38" y="86"/>
                    </a:lnTo>
                    <a:lnTo>
                      <a:pt x="37" y="85"/>
                    </a:lnTo>
                    <a:lnTo>
                      <a:pt x="38" y="82"/>
                    </a:lnTo>
                    <a:lnTo>
                      <a:pt x="37" y="78"/>
                    </a:lnTo>
                    <a:lnTo>
                      <a:pt x="36" y="75"/>
                    </a:lnTo>
                    <a:lnTo>
                      <a:pt x="36" y="72"/>
                    </a:lnTo>
                    <a:lnTo>
                      <a:pt x="37" y="69"/>
                    </a:lnTo>
                    <a:lnTo>
                      <a:pt x="36" y="67"/>
                    </a:lnTo>
                    <a:lnTo>
                      <a:pt x="33" y="67"/>
                    </a:lnTo>
                    <a:lnTo>
                      <a:pt x="33" y="64"/>
                    </a:lnTo>
                    <a:lnTo>
                      <a:pt x="33" y="61"/>
                    </a:lnTo>
                    <a:lnTo>
                      <a:pt x="33" y="57"/>
                    </a:lnTo>
                    <a:lnTo>
                      <a:pt x="34" y="54"/>
                    </a:lnTo>
                    <a:lnTo>
                      <a:pt x="33" y="53"/>
                    </a:lnTo>
                    <a:lnTo>
                      <a:pt x="30" y="53"/>
                    </a:lnTo>
                    <a:lnTo>
                      <a:pt x="29" y="50"/>
                    </a:lnTo>
                    <a:lnTo>
                      <a:pt x="27" y="50"/>
                    </a:lnTo>
                    <a:lnTo>
                      <a:pt x="26" y="50"/>
                    </a:lnTo>
                    <a:lnTo>
                      <a:pt x="26" y="47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19" y="43"/>
                    </a:lnTo>
                    <a:lnTo>
                      <a:pt x="14" y="42"/>
                    </a:lnTo>
                    <a:lnTo>
                      <a:pt x="11" y="39"/>
                    </a:lnTo>
                    <a:lnTo>
                      <a:pt x="5" y="33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15" y="31"/>
                    </a:lnTo>
                    <a:lnTo>
                      <a:pt x="15" y="33"/>
                    </a:lnTo>
                    <a:lnTo>
                      <a:pt x="18" y="36"/>
                    </a:lnTo>
                    <a:lnTo>
                      <a:pt x="21" y="38"/>
                    </a:lnTo>
                    <a:lnTo>
                      <a:pt x="27" y="39"/>
                    </a:lnTo>
                    <a:lnTo>
                      <a:pt x="30" y="35"/>
                    </a:lnTo>
                    <a:lnTo>
                      <a:pt x="33" y="33"/>
                    </a:lnTo>
                    <a:lnTo>
                      <a:pt x="36" y="33"/>
                    </a:lnTo>
                    <a:lnTo>
                      <a:pt x="40" y="36"/>
                    </a:lnTo>
                    <a:lnTo>
                      <a:pt x="43" y="38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8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8"/>
                    </a:lnTo>
                    <a:lnTo>
                      <a:pt x="52" y="25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2" y="13"/>
                    </a:lnTo>
                    <a:lnTo>
                      <a:pt x="51" y="11"/>
                    </a:lnTo>
                    <a:lnTo>
                      <a:pt x="54" y="10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8" y="4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3"/>
                    </a:lnTo>
                    <a:lnTo>
                      <a:pt x="65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4" name="Freeform 677"/>
              <p:cNvSpPr>
                <a:spLocks/>
              </p:cNvSpPr>
              <p:nvPr/>
            </p:nvSpPr>
            <p:spPr bwMode="auto">
              <a:xfrm>
                <a:off x="4771338" y="2496197"/>
                <a:ext cx="7411" cy="5929"/>
              </a:xfrm>
              <a:custGeom>
                <a:avLst/>
                <a:gdLst>
                  <a:gd name="T0" fmla="*/ 1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3 w 5"/>
                  <a:gd name="T7" fmla="*/ 1 h 4"/>
                  <a:gd name="T8" fmla="*/ 4 w 5"/>
                  <a:gd name="T9" fmla="*/ 3 h 4"/>
                  <a:gd name="T10" fmla="*/ 4 w 5"/>
                  <a:gd name="T11" fmla="*/ 4 h 4"/>
                  <a:gd name="T12" fmla="*/ 1 w 5"/>
                  <a:gd name="T13" fmla="*/ 4 h 4"/>
                  <a:gd name="T14" fmla="*/ 0 w 5"/>
                  <a:gd name="T15" fmla="*/ 1 h 4"/>
                  <a:gd name="T16" fmla="*/ 1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5" name="Freeform 678"/>
              <p:cNvSpPr>
                <a:spLocks/>
              </p:cNvSpPr>
              <p:nvPr/>
            </p:nvSpPr>
            <p:spPr bwMode="auto">
              <a:xfrm>
                <a:off x="4719461" y="2556966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3 w 5"/>
                  <a:gd name="T3" fmla="*/ 2 h 4"/>
                  <a:gd name="T4" fmla="*/ 5 w 5"/>
                  <a:gd name="T5" fmla="*/ 2 h 4"/>
                  <a:gd name="T6" fmla="*/ 5 w 5"/>
                  <a:gd name="T7" fmla="*/ 3 h 4"/>
                  <a:gd name="T8" fmla="*/ 2 w 5"/>
                  <a:gd name="T9" fmla="*/ 4 h 4"/>
                  <a:gd name="T10" fmla="*/ 0 w 5"/>
                  <a:gd name="T11" fmla="*/ 3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6" name="Freeform 679"/>
              <p:cNvSpPr>
                <a:spLocks/>
              </p:cNvSpPr>
              <p:nvPr/>
            </p:nvSpPr>
            <p:spPr bwMode="auto">
              <a:xfrm>
                <a:off x="4749105" y="2706668"/>
                <a:ext cx="23715" cy="22233"/>
              </a:xfrm>
              <a:custGeom>
                <a:avLst/>
                <a:gdLst>
                  <a:gd name="T0" fmla="*/ 7 w 16"/>
                  <a:gd name="T1" fmla="*/ 0 h 15"/>
                  <a:gd name="T2" fmla="*/ 8 w 16"/>
                  <a:gd name="T3" fmla="*/ 0 h 15"/>
                  <a:gd name="T4" fmla="*/ 12 w 16"/>
                  <a:gd name="T5" fmla="*/ 0 h 15"/>
                  <a:gd name="T6" fmla="*/ 14 w 16"/>
                  <a:gd name="T7" fmla="*/ 3 h 15"/>
                  <a:gd name="T8" fmla="*/ 15 w 16"/>
                  <a:gd name="T9" fmla="*/ 3 h 15"/>
                  <a:gd name="T10" fmla="*/ 16 w 16"/>
                  <a:gd name="T11" fmla="*/ 4 h 15"/>
                  <a:gd name="T12" fmla="*/ 15 w 16"/>
                  <a:gd name="T13" fmla="*/ 4 h 15"/>
                  <a:gd name="T14" fmla="*/ 14 w 16"/>
                  <a:gd name="T15" fmla="*/ 4 h 15"/>
                  <a:gd name="T16" fmla="*/ 12 w 16"/>
                  <a:gd name="T17" fmla="*/ 6 h 15"/>
                  <a:gd name="T18" fmla="*/ 11 w 16"/>
                  <a:gd name="T19" fmla="*/ 9 h 15"/>
                  <a:gd name="T20" fmla="*/ 7 w 16"/>
                  <a:gd name="T21" fmla="*/ 9 h 15"/>
                  <a:gd name="T22" fmla="*/ 5 w 16"/>
                  <a:gd name="T23" fmla="*/ 13 h 15"/>
                  <a:gd name="T24" fmla="*/ 5 w 16"/>
                  <a:gd name="T25" fmla="*/ 14 h 15"/>
                  <a:gd name="T26" fmla="*/ 2 w 16"/>
                  <a:gd name="T27" fmla="*/ 15 h 15"/>
                  <a:gd name="T28" fmla="*/ 2 w 16"/>
                  <a:gd name="T29" fmla="*/ 15 h 15"/>
                  <a:gd name="T30" fmla="*/ 2 w 16"/>
                  <a:gd name="T31" fmla="*/ 11 h 15"/>
                  <a:gd name="T32" fmla="*/ 4 w 16"/>
                  <a:gd name="T33" fmla="*/ 13 h 15"/>
                  <a:gd name="T34" fmla="*/ 5 w 16"/>
                  <a:gd name="T35" fmla="*/ 10 h 15"/>
                  <a:gd name="T36" fmla="*/ 2 w 16"/>
                  <a:gd name="T37" fmla="*/ 9 h 15"/>
                  <a:gd name="T38" fmla="*/ 1 w 16"/>
                  <a:gd name="T39" fmla="*/ 7 h 15"/>
                  <a:gd name="T40" fmla="*/ 1 w 16"/>
                  <a:gd name="T41" fmla="*/ 6 h 15"/>
                  <a:gd name="T42" fmla="*/ 2 w 16"/>
                  <a:gd name="T43" fmla="*/ 4 h 15"/>
                  <a:gd name="T44" fmla="*/ 2 w 16"/>
                  <a:gd name="T45" fmla="*/ 4 h 15"/>
                  <a:gd name="T46" fmla="*/ 0 w 16"/>
                  <a:gd name="T47" fmla="*/ 3 h 15"/>
                  <a:gd name="T48" fmla="*/ 1 w 16"/>
                  <a:gd name="T49" fmla="*/ 3 h 15"/>
                  <a:gd name="T50" fmla="*/ 1 w 16"/>
                  <a:gd name="T51" fmla="*/ 2 h 15"/>
                  <a:gd name="T52" fmla="*/ 2 w 16"/>
                  <a:gd name="T53" fmla="*/ 2 h 15"/>
                  <a:gd name="T54" fmla="*/ 4 w 16"/>
                  <a:gd name="T55" fmla="*/ 3 h 15"/>
                  <a:gd name="T56" fmla="*/ 5 w 16"/>
                  <a:gd name="T57" fmla="*/ 2 h 15"/>
                  <a:gd name="T58" fmla="*/ 5 w 16"/>
                  <a:gd name="T59" fmla="*/ 2 h 15"/>
                  <a:gd name="T60" fmla="*/ 7 w 16"/>
                  <a:gd name="T6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15">
                    <a:moveTo>
                      <a:pt x="7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7" name="Freeform 680"/>
              <p:cNvSpPr>
                <a:spLocks/>
              </p:cNvSpPr>
              <p:nvPr/>
            </p:nvSpPr>
            <p:spPr bwMode="auto">
              <a:xfrm>
                <a:off x="4775785" y="2669613"/>
                <a:ext cx="77074" cy="72628"/>
              </a:xfrm>
              <a:custGeom>
                <a:avLst/>
                <a:gdLst>
                  <a:gd name="T0" fmla="*/ 26 w 52"/>
                  <a:gd name="T1" fmla="*/ 3 h 49"/>
                  <a:gd name="T2" fmla="*/ 30 w 52"/>
                  <a:gd name="T3" fmla="*/ 4 h 49"/>
                  <a:gd name="T4" fmla="*/ 40 w 52"/>
                  <a:gd name="T5" fmla="*/ 7 h 49"/>
                  <a:gd name="T6" fmla="*/ 51 w 52"/>
                  <a:gd name="T7" fmla="*/ 6 h 49"/>
                  <a:gd name="T8" fmla="*/ 52 w 52"/>
                  <a:gd name="T9" fmla="*/ 9 h 49"/>
                  <a:gd name="T10" fmla="*/ 49 w 52"/>
                  <a:gd name="T11" fmla="*/ 11 h 49"/>
                  <a:gd name="T12" fmla="*/ 48 w 52"/>
                  <a:gd name="T13" fmla="*/ 17 h 49"/>
                  <a:gd name="T14" fmla="*/ 52 w 52"/>
                  <a:gd name="T15" fmla="*/ 38 h 49"/>
                  <a:gd name="T16" fmla="*/ 51 w 52"/>
                  <a:gd name="T17" fmla="*/ 42 h 49"/>
                  <a:gd name="T18" fmla="*/ 49 w 52"/>
                  <a:gd name="T19" fmla="*/ 47 h 49"/>
                  <a:gd name="T20" fmla="*/ 40 w 52"/>
                  <a:gd name="T21" fmla="*/ 49 h 49"/>
                  <a:gd name="T22" fmla="*/ 36 w 52"/>
                  <a:gd name="T23" fmla="*/ 45 h 49"/>
                  <a:gd name="T24" fmla="*/ 30 w 52"/>
                  <a:gd name="T25" fmla="*/ 39 h 49"/>
                  <a:gd name="T26" fmla="*/ 27 w 52"/>
                  <a:gd name="T27" fmla="*/ 38 h 49"/>
                  <a:gd name="T28" fmla="*/ 26 w 52"/>
                  <a:gd name="T29" fmla="*/ 38 h 49"/>
                  <a:gd name="T30" fmla="*/ 20 w 52"/>
                  <a:gd name="T31" fmla="*/ 36 h 49"/>
                  <a:gd name="T32" fmla="*/ 13 w 52"/>
                  <a:gd name="T33" fmla="*/ 39 h 49"/>
                  <a:gd name="T34" fmla="*/ 12 w 52"/>
                  <a:gd name="T35" fmla="*/ 38 h 49"/>
                  <a:gd name="T36" fmla="*/ 12 w 52"/>
                  <a:gd name="T37" fmla="*/ 29 h 49"/>
                  <a:gd name="T38" fmla="*/ 9 w 52"/>
                  <a:gd name="T39" fmla="*/ 34 h 49"/>
                  <a:gd name="T40" fmla="*/ 4 w 52"/>
                  <a:gd name="T41" fmla="*/ 31 h 49"/>
                  <a:gd name="T42" fmla="*/ 2 w 52"/>
                  <a:gd name="T43" fmla="*/ 24 h 49"/>
                  <a:gd name="T44" fmla="*/ 5 w 52"/>
                  <a:gd name="T45" fmla="*/ 21 h 49"/>
                  <a:gd name="T46" fmla="*/ 1 w 52"/>
                  <a:gd name="T47" fmla="*/ 22 h 49"/>
                  <a:gd name="T48" fmla="*/ 0 w 52"/>
                  <a:gd name="T49" fmla="*/ 13 h 49"/>
                  <a:gd name="T50" fmla="*/ 5 w 52"/>
                  <a:gd name="T51" fmla="*/ 9 h 49"/>
                  <a:gd name="T52" fmla="*/ 8 w 52"/>
                  <a:gd name="T53" fmla="*/ 7 h 49"/>
                  <a:gd name="T54" fmla="*/ 12 w 52"/>
                  <a:gd name="T55" fmla="*/ 7 h 49"/>
                  <a:gd name="T56" fmla="*/ 15 w 52"/>
                  <a:gd name="T57" fmla="*/ 6 h 49"/>
                  <a:gd name="T58" fmla="*/ 20 w 52"/>
                  <a:gd name="T59" fmla="*/ 6 h 49"/>
                  <a:gd name="T60" fmla="*/ 20 w 52"/>
                  <a:gd name="T61" fmla="*/ 3 h 49"/>
                  <a:gd name="T62" fmla="*/ 23 w 52"/>
                  <a:gd name="T63" fmla="*/ 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49">
                    <a:moveTo>
                      <a:pt x="23" y="0"/>
                    </a:moveTo>
                    <a:lnTo>
                      <a:pt x="26" y="3"/>
                    </a:lnTo>
                    <a:lnTo>
                      <a:pt x="27" y="3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0" y="7"/>
                    </a:lnTo>
                    <a:lnTo>
                      <a:pt x="51" y="7"/>
                    </a:lnTo>
                    <a:lnTo>
                      <a:pt x="51" y="6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49" y="11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7" y="27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49" y="47"/>
                    </a:lnTo>
                    <a:lnTo>
                      <a:pt x="45" y="47"/>
                    </a:lnTo>
                    <a:lnTo>
                      <a:pt x="40" y="49"/>
                    </a:lnTo>
                    <a:lnTo>
                      <a:pt x="38" y="46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30" y="39"/>
                    </a:lnTo>
                    <a:lnTo>
                      <a:pt x="29" y="39"/>
                    </a:lnTo>
                    <a:lnTo>
                      <a:pt x="27" y="38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3" y="39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3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3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8" name="Rectangle 681"/>
              <p:cNvSpPr>
                <a:spLocks noChangeArrowheads="1"/>
              </p:cNvSpPr>
              <p:nvPr/>
            </p:nvSpPr>
            <p:spPr bwMode="auto">
              <a:xfrm>
                <a:off x="4769856" y="2694810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9" name="Freeform 682"/>
              <p:cNvSpPr>
                <a:spLocks/>
              </p:cNvSpPr>
              <p:nvPr/>
            </p:nvSpPr>
            <p:spPr bwMode="auto">
              <a:xfrm>
                <a:off x="4750588" y="2694810"/>
                <a:ext cx="19269" cy="7411"/>
              </a:xfrm>
              <a:custGeom>
                <a:avLst/>
                <a:gdLst>
                  <a:gd name="T0" fmla="*/ 6 w 13"/>
                  <a:gd name="T1" fmla="*/ 0 h 5"/>
                  <a:gd name="T2" fmla="*/ 8 w 13"/>
                  <a:gd name="T3" fmla="*/ 0 h 5"/>
                  <a:gd name="T4" fmla="*/ 8 w 13"/>
                  <a:gd name="T5" fmla="*/ 1 h 5"/>
                  <a:gd name="T6" fmla="*/ 11 w 13"/>
                  <a:gd name="T7" fmla="*/ 1 h 5"/>
                  <a:gd name="T8" fmla="*/ 13 w 13"/>
                  <a:gd name="T9" fmla="*/ 4 h 5"/>
                  <a:gd name="T10" fmla="*/ 11 w 13"/>
                  <a:gd name="T11" fmla="*/ 3 h 5"/>
                  <a:gd name="T12" fmla="*/ 8 w 13"/>
                  <a:gd name="T13" fmla="*/ 4 h 5"/>
                  <a:gd name="T14" fmla="*/ 8 w 13"/>
                  <a:gd name="T15" fmla="*/ 5 h 5"/>
                  <a:gd name="T16" fmla="*/ 6 w 13"/>
                  <a:gd name="T17" fmla="*/ 4 h 5"/>
                  <a:gd name="T18" fmla="*/ 4 w 13"/>
                  <a:gd name="T19" fmla="*/ 4 h 5"/>
                  <a:gd name="T20" fmla="*/ 1 w 13"/>
                  <a:gd name="T21" fmla="*/ 4 h 5"/>
                  <a:gd name="T22" fmla="*/ 0 w 13"/>
                  <a:gd name="T23" fmla="*/ 4 h 5"/>
                  <a:gd name="T24" fmla="*/ 4 w 13"/>
                  <a:gd name="T25" fmla="*/ 1 h 5"/>
                  <a:gd name="T26" fmla="*/ 6 w 13"/>
                  <a:gd name="T27" fmla="*/ 0 h 5"/>
                  <a:gd name="T28" fmla="*/ 6 w 13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5">
                    <a:moveTo>
                      <a:pt x="6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0" name="Freeform 683"/>
              <p:cNvSpPr>
                <a:spLocks/>
              </p:cNvSpPr>
              <p:nvPr/>
            </p:nvSpPr>
            <p:spPr bwMode="auto">
              <a:xfrm>
                <a:off x="4769856" y="270518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3 h 4"/>
                  <a:gd name="T6" fmla="*/ 2 w 4"/>
                  <a:gd name="T7" fmla="*/ 4 h 4"/>
                  <a:gd name="T8" fmla="*/ 0 w 4"/>
                  <a:gd name="T9" fmla="*/ 1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1" name="Freeform 684"/>
              <p:cNvSpPr>
                <a:spLocks/>
              </p:cNvSpPr>
              <p:nvPr/>
            </p:nvSpPr>
            <p:spPr bwMode="auto">
              <a:xfrm>
                <a:off x="4738730" y="2722972"/>
                <a:ext cx="124504" cy="68181"/>
              </a:xfrm>
              <a:custGeom>
                <a:avLst/>
                <a:gdLst>
                  <a:gd name="T0" fmla="*/ 48 w 84"/>
                  <a:gd name="T1" fmla="*/ 3 h 46"/>
                  <a:gd name="T2" fmla="*/ 51 w 84"/>
                  <a:gd name="T3" fmla="*/ 0 h 46"/>
                  <a:gd name="T4" fmla="*/ 54 w 84"/>
                  <a:gd name="T5" fmla="*/ 3 h 46"/>
                  <a:gd name="T6" fmla="*/ 59 w 84"/>
                  <a:gd name="T7" fmla="*/ 6 h 46"/>
                  <a:gd name="T8" fmla="*/ 63 w 84"/>
                  <a:gd name="T9" fmla="*/ 10 h 46"/>
                  <a:gd name="T10" fmla="*/ 70 w 84"/>
                  <a:gd name="T11" fmla="*/ 11 h 46"/>
                  <a:gd name="T12" fmla="*/ 77 w 84"/>
                  <a:gd name="T13" fmla="*/ 14 h 46"/>
                  <a:gd name="T14" fmla="*/ 77 w 84"/>
                  <a:gd name="T15" fmla="*/ 17 h 46"/>
                  <a:gd name="T16" fmla="*/ 79 w 84"/>
                  <a:gd name="T17" fmla="*/ 21 h 46"/>
                  <a:gd name="T18" fmla="*/ 80 w 84"/>
                  <a:gd name="T19" fmla="*/ 25 h 46"/>
                  <a:gd name="T20" fmla="*/ 84 w 84"/>
                  <a:gd name="T21" fmla="*/ 31 h 46"/>
                  <a:gd name="T22" fmla="*/ 81 w 84"/>
                  <a:gd name="T23" fmla="*/ 36 h 46"/>
                  <a:gd name="T24" fmla="*/ 79 w 84"/>
                  <a:gd name="T25" fmla="*/ 39 h 46"/>
                  <a:gd name="T26" fmla="*/ 73 w 84"/>
                  <a:gd name="T27" fmla="*/ 43 h 46"/>
                  <a:gd name="T28" fmla="*/ 69 w 84"/>
                  <a:gd name="T29" fmla="*/ 46 h 46"/>
                  <a:gd name="T30" fmla="*/ 63 w 84"/>
                  <a:gd name="T31" fmla="*/ 45 h 46"/>
                  <a:gd name="T32" fmla="*/ 58 w 84"/>
                  <a:gd name="T33" fmla="*/ 40 h 46"/>
                  <a:gd name="T34" fmla="*/ 50 w 84"/>
                  <a:gd name="T35" fmla="*/ 35 h 46"/>
                  <a:gd name="T36" fmla="*/ 41 w 84"/>
                  <a:gd name="T37" fmla="*/ 36 h 46"/>
                  <a:gd name="T38" fmla="*/ 36 w 84"/>
                  <a:gd name="T39" fmla="*/ 35 h 46"/>
                  <a:gd name="T40" fmla="*/ 32 w 84"/>
                  <a:gd name="T41" fmla="*/ 32 h 46"/>
                  <a:gd name="T42" fmla="*/ 27 w 84"/>
                  <a:gd name="T43" fmla="*/ 31 h 46"/>
                  <a:gd name="T44" fmla="*/ 23 w 84"/>
                  <a:gd name="T45" fmla="*/ 32 h 46"/>
                  <a:gd name="T46" fmla="*/ 16 w 84"/>
                  <a:gd name="T47" fmla="*/ 32 h 46"/>
                  <a:gd name="T48" fmla="*/ 7 w 84"/>
                  <a:gd name="T49" fmla="*/ 36 h 46"/>
                  <a:gd name="T50" fmla="*/ 3 w 84"/>
                  <a:gd name="T51" fmla="*/ 40 h 46"/>
                  <a:gd name="T52" fmla="*/ 1 w 84"/>
                  <a:gd name="T53" fmla="*/ 38 h 46"/>
                  <a:gd name="T54" fmla="*/ 1 w 84"/>
                  <a:gd name="T55" fmla="*/ 29 h 46"/>
                  <a:gd name="T56" fmla="*/ 1 w 84"/>
                  <a:gd name="T57" fmla="*/ 25 h 46"/>
                  <a:gd name="T58" fmla="*/ 5 w 84"/>
                  <a:gd name="T59" fmla="*/ 15 h 46"/>
                  <a:gd name="T60" fmla="*/ 5 w 84"/>
                  <a:gd name="T61" fmla="*/ 14 h 46"/>
                  <a:gd name="T62" fmla="*/ 11 w 84"/>
                  <a:gd name="T63" fmla="*/ 10 h 46"/>
                  <a:gd name="T64" fmla="*/ 16 w 84"/>
                  <a:gd name="T65" fmla="*/ 9 h 46"/>
                  <a:gd name="T66" fmla="*/ 19 w 84"/>
                  <a:gd name="T67" fmla="*/ 6 h 46"/>
                  <a:gd name="T68" fmla="*/ 26 w 84"/>
                  <a:gd name="T69" fmla="*/ 17 h 46"/>
                  <a:gd name="T70" fmla="*/ 29 w 84"/>
                  <a:gd name="T71" fmla="*/ 22 h 46"/>
                  <a:gd name="T72" fmla="*/ 36 w 84"/>
                  <a:gd name="T73" fmla="*/ 17 h 46"/>
                  <a:gd name="T74" fmla="*/ 37 w 84"/>
                  <a:gd name="T75" fmla="*/ 7 h 46"/>
                  <a:gd name="T76" fmla="*/ 38 w 84"/>
                  <a:gd name="T77" fmla="*/ 3 h 46"/>
                  <a:gd name="T78" fmla="*/ 45 w 84"/>
                  <a:gd name="T7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6">
                    <a:moveTo>
                      <a:pt x="45" y="0"/>
                    </a:moveTo>
                    <a:lnTo>
                      <a:pt x="48" y="3"/>
                    </a:lnTo>
                    <a:lnTo>
                      <a:pt x="51" y="2"/>
                    </a:lnTo>
                    <a:lnTo>
                      <a:pt x="51" y="0"/>
                    </a:lnTo>
                    <a:lnTo>
                      <a:pt x="52" y="2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9" y="6"/>
                    </a:lnTo>
                    <a:lnTo>
                      <a:pt x="61" y="9"/>
                    </a:lnTo>
                    <a:lnTo>
                      <a:pt x="63" y="10"/>
                    </a:lnTo>
                    <a:lnTo>
                      <a:pt x="65" y="13"/>
                    </a:lnTo>
                    <a:lnTo>
                      <a:pt x="70" y="11"/>
                    </a:lnTo>
                    <a:lnTo>
                      <a:pt x="77" y="13"/>
                    </a:lnTo>
                    <a:lnTo>
                      <a:pt x="77" y="14"/>
                    </a:lnTo>
                    <a:lnTo>
                      <a:pt x="76" y="15"/>
                    </a:lnTo>
                    <a:lnTo>
                      <a:pt x="77" y="17"/>
                    </a:lnTo>
                    <a:lnTo>
                      <a:pt x="79" y="18"/>
                    </a:lnTo>
                    <a:lnTo>
                      <a:pt x="79" y="21"/>
                    </a:lnTo>
                    <a:lnTo>
                      <a:pt x="80" y="24"/>
                    </a:lnTo>
                    <a:lnTo>
                      <a:pt x="80" y="25"/>
                    </a:lnTo>
                    <a:lnTo>
                      <a:pt x="81" y="29"/>
                    </a:lnTo>
                    <a:lnTo>
                      <a:pt x="84" y="31"/>
                    </a:lnTo>
                    <a:lnTo>
                      <a:pt x="84" y="35"/>
                    </a:lnTo>
                    <a:lnTo>
                      <a:pt x="81" y="36"/>
                    </a:lnTo>
                    <a:lnTo>
                      <a:pt x="81" y="39"/>
                    </a:lnTo>
                    <a:lnTo>
                      <a:pt x="79" y="39"/>
                    </a:lnTo>
                    <a:lnTo>
                      <a:pt x="79" y="43"/>
                    </a:lnTo>
                    <a:lnTo>
                      <a:pt x="73" y="43"/>
                    </a:lnTo>
                    <a:lnTo>
                      <a:pt x="69" y="46"/>
                    </a:lnTo>
                    <a:lnTo>
                      <a:pt x="69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61" y="40"/>
                    </a:lnTo>
                    <a:lnTo>
                      <a:pt x="58" y="40"/>
                    </a:lnTo>
                    <a:lnTo>
                      <a:pt x="54" y="36"/>
                    </a:lnTo>
                    <a:lnTo>
                      <a:pt x="50" y="35"/>
                    </a:lnTo>
                    <a:lnTo>
                      <a:pt x="45" y="33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36" y="35"/>
                    </a:lnTo>
                    <a:lnTo>
                      <a:pt x="33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27" y="31"/>
                    </a:lnTo>
                    <a:lnTo>
                      <a:pt x="25" y="33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9" y="33"/>
                    </a:lnTo>
                    <a:lnTo>
                      <a:pt x="7" y="36"/>
                    </a:lnTo>
                    <a:lnTo>
                      <a:pt x="5" y="39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1" y="38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5"/>
                    </a:lnTo>
                    <a:lnTo>
                      <a:pt x="5" y="21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10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9" y="22"/>
                    </a:lnTo>
                    <a:lnTo>
                      <a:pt x="32" y="22"/>
                    </a:lnTo>
                    <a:lnTo>
                      <a:pt x="36" y="17"/>
                    </a:lnTo>
                    <a:lnTo>
                      <a:pt x="38" y="13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2" name="Freeform 685"/>
              <p:cNvSpPr>
                <a:spLocks/>
              </p:cNvSpPr>
              <p:nvPr/>
            </p:nvSpPr>
            <p:spPr bwMode="auto">
              <a:xfrm>
                <a:off x="4743176" y="2768920"/>
                <a:ext cx="97825" cy="71145"/>
              </a:xfrm>
              <a:custGeom>
                <a:avLst/>
                <a:gdLst>
                  <a:gd name="T0" fmla="*/ 27 w 66"/>
                  <a:gd name="T1" fmla="*/ 0 h 48"/>
                  <a:gd name="T2" fmla="*/ 29 w 66"/>
                  <a:gd name="T3" fmla="*/ 1 h 48"/>
                  <a:gd name="T4" fmla="*/ 30 w 66"/>
                  <a:gd name="T5" fmla="*/ 1 h 48"/>
                  <a:gd name="T6" fmla="*/ 33 w 66"/>
                  <a:gd name="T7" fmla="*/ 4 h 48"/>
                  <a:gd name="T8" fmla="*/ 37 w 66"/>
                  <a:gd name="T9" fmla="*/ 4 h 48"/>
                  <a:gd name="T10" fmla="*/ 38 w 66"/>
                  <a:gd name="T11" fmla="*/ 5 h 48"/>
                  <a:gd name="T12" fmla="*/ 42 w 66"/>
                  <a:gd name="T13" fmla="*/ 2 h 48"/>
                  <a:gd name="T14" fmla="*/ 47 w 66"/>
                  <a:gd name="T15" fmla="*/ 4 h 48"/>
                  <a:gd name="T16" fmla="*/ 51 w 66"/>
                  <a:gd name="T17" fmla="*/ 5 h 48"/>
                  <a:gd name="T18" fmla="*/ 55 w 66"/>
                  <a:gd name="T19" fmla="*/ 9 h 48"/>
                  <a:gd name="T20" fmla="*/ 58 w 66"/>
                  <a:gd name="T21" fmla="*/ 9 h 48"/>
                  <a:gd name="T22" fmla="*/ 60 w 66"/>
                  <a:gd name="T23" fmla="*/ 14 h 48"/>
                  <a:gd name="T24" fmla="*/ 65 w 66"/>
                  <a:gd name="T25" fmla="*/ 14 h 48"/>
                  <a:gd name="T26" fmla="*/ 66 w 66"/>
                  <a:gd name="T27" fmla="*/ 15 h 48"/>
                  <a:gd name="T28" fmla="*/ 62 w 66"/>
                  <a:gd name="T29" fmla="*/ 19 h 48"/>
                  <a:gd name="T30" fmla="*/ 65 w 66"/>
                  <a:gd name="T31" fmla="*/ 19 h 48"/>
                  <a:gd name="T32" fmla="*/ 65 w 66"/>
                  <a:gd name="T33" fmla="*/ 22 h 48"/>
                  <a:gd name="T34" fmla="*/ 60 w 66"/>
                  <a:gd name="T35" fmla="*/ 25 h 48"/>
                  <a:gd name="T36" fmla="*/ 58 w 66"/>
                  <a:gd name="T37" fmla="*/ 29 h 48"/>
                  <a:gd name="T38" fmla="*/ 56 w 66"/>
                  <a:gd name="T39" fmla="*/ 29 h 48"/>
                  <a:gd name="T40" fmla="*/ 55 w 66"/>
                  <a:gd name="T41" fmla="*/ 33 h 48"/>
                  <a:gd name="T42" fmla="*/ 58 w 66"/>
                  <a:gd name="T43" fmla="*/ 34 h 48"/>
                  <a:gd name="T44" fmla="*/ 58 w 66"/>
                  <a:gd name="T45" fmla="*/ 37 h 48"/>
                  <a:gd name="T46" fmla="*/ 55 w 66"/>
                  <a:gd name="T47" fmla="*/ 37 h 48"/>
                  <a:gd name="T48" fmla="*/ 55 w 66"/>
                  <a:gd name="T49" fmla="*/ 36 h 48"/>
                  <a:gd name="T50" fmla="*/ 52 w 66"/>
                  <a:gd name="T51" fmla="*/ 37 h 48"/>
                  <a:gd name="T52" fmla="*/ 51 w 66"/>
                  <a:gd name="T53" fmla="*/ 40 h 48"/>
                  <a:gd name="T54" fmla="*/ 47 w 66"/>
                  <a:gd name="T55" fmla="*/ 41 h 48"/>
                  <a:gd name="T56" fmla="*/ 48 w 66"/>
                  <a:gd name="T57" fmla="*/ 44 h 48"/>
                  <a:gd name="T58" fmla="*/ 47 w 66"/>
                  <a:gd name="T59" fmla="*/ 44 h 48"/>
                  <a:gd name="T60" fmla="*/ 42 w 66"/>
                  <a:gd name="T61" fmla="*/ 47 h 48"/>
                  <a:gd name="T62" fmla="*/ 40 w 66"/>
                  <a:gd name="T63" fmla="*/ 44 h 48"/>
                  <a:gd name="T64" fmla="*/ 34 w 66"/>
                  <a:gd name="T65" fmla="*/ 47 h 48"/>
                  <a:gd name="T66" fmla="*/ 31 w 66"/>
                  <a:gd name="T67" fmla="*/ 48 h 48"/>
                  <a:gd name="T68" fmla="*/ 30 w 66"/>
                  <a:gd name="T69" fmla="*/ 45 h 48"/>
                  <a:gd name="T70" fmla="*/ 30 w 66"/>
                  <a:gd name="T71" fmla="*/ 43 h 48"/>
                  <a:gd name="T72" fmla="*/ 29 w 66"/>
                  <a:gd name="T73" fmla="*/ 37 h 48"/>
                  <a:gd name="T74" fmla="*/ 27 w 66"/>
                  <a:gd name="T75" fmla="*/ 37 h 48"/>
                  <a:gd name="T76" fmla="*/ 24 w 66"/>
                  <a:gd name="T77" fmla="*/ 34 h 48"/>
                  <a:gd name="T78" fmla="*/ 22 w 66"/>
                  <a:gd name="T79" fmla="*/ 36 h 48"/>
                  <a:gd name="T80" fmla="*/ 20 w 66"/>
                  <a:gd name="T81" fmla="*/ 30 h 48"/>
                  <a:gd name="T82" fmla="*/ 22 w 66"/>
                  <a:gd name="T83" fmla="*/ 29 h 48"/>
                  <a:gd name="T84" fmla="*/ 20 w 66"/>
                  <a:gd name="T85" fmla="*/ 27 h 48"/>
                  <a:gd name="T86" fmla="*/ 19 w 66"/>
                  <a:gd name="T87" fmla="*/ 26 h 48"/>
                  <a:gd name="T88" fmla="*/ 19 w 66"/>
                  <a:gd name="T89" fmla="*/ 25 h 48"/>
                  <a:gd name="T90" fmla="*/ 18 w 66"/>
                  <a:gd name="T91" fmla="*/ 23 h 48"/>
                  <a:gd name="T92" fmla="*/ 12 w 66"/>
                  <a:gd name="T93" fmla="*/ 25 h 48"/>
                  <a:gd name="T94" fmla="*/ 9 w 66"/>
                  <a:gd name="T95" fmla="*/ 22 h 48"/>
                  <a:gd name="T96" fmla="*/ 5 w 66"/>
                  <a:gd name="T97" fmla="*/ 18 h 48"/>
                  <a:gd name="T98" fmla="*/ 1 w 66"/>
                  <a:gd name="T99" fmla="*/ 19 h 48"/>
                  <a:gd name="T100" fmla="*/ 0 w 66"/>
                  <a:gd name="T101" fmla="*/ 18 h 48"/>
                  <a:gd name="T102" fmla="*/ 1 w 66"/>
                  <a:gd name="T103" fmla="*/ 16 h 48"/>
                  <a:gd name="T104" fmla="*/ 0 w 66"/>
                  <a:gd name="T105" fmla="*/ 14 h 48"/>
                  <a:gd name="T106" fmla="*/ 0 w 66"/>
                  <a:gd name="T107" fmla="*/ 9 h 48"/>
                  <a:gd name="T108" fmla="*/ 2 w 66"/>
                  <a:gd name="T109" fmla="*/ 8 h 48"/>
                  <a:gd name="T110" fmla="*/ 4 w 66"/>
                  <a:gd name="T111" fmla="*/ 5 h 48"/>
                  <a:gd name="T112" fmla="*/ 6 w 66"/>
                  <a:gd name="T113" fmla="*/ 2 h 48"/>
                  <a:gd name="T114" fmla="*/ 13 w 66"/>
                  <a:gd name="T115" fmla="*/ 1 h 48"/>
                  <a:gd name="T116" fmla="*/ 18 w 66"/>
                  <a:gd name="T117" fmla="*/ 1 h 48"/>
                  <a:gd name="T118" fmla="*/ 20 w 66"/>
                  <a:gd name="T119" fmla="*/ 1 h 48"/>
                  <a:gd name="T120" fmla="*/ 22 w 66"/>
                  <a:gd name="T121" fmla="*/ 2 h 48"/>
                  <a:gd name="T122" fmla="*/ 24 w 66"/>
                  <a:gd name="T123" fmla="*/ 0 h 48"/>
                  <a:gd name="T124" fmla="*/ 27 w 66"/>
                  <a:gd name="T1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48">
                    <a:moveTo>
                      <a:pt x="27" y="0"/>
                    </a:moveTo>
                    <a:lnTo>
                      <a:pt x="29" y="1"/>
                    </a:lnTo>
                    <a:lnTo>
                      <a:pt x="30" y="1"/>
                    </a:lnTo>
                    <a:lnTo>
                      <a:pt x="33" y="4"/>
                    </a:lnTo>
                    <a:lnTo>
                      <a:pt x="37" y="4"/>
                    </a:lnTo>
                    <a:lnTo>
                      <a:pt x="38" y="5"/>
                    </a:lnTo>
                    <a:lnTo>
                      <a:pt x="42" y="2"/>
                    </a:lnTo>
                    <a:lnTo>
                      <a:pt x="47" y="4"/>
                    </a:lnTo>
                    <a:lnTo>
                      <a:pt x="51" y="5"/>
                    </a:lnTo>
                    <a:lnTo>
                      <a:pt x="55" y="9"/>
                    </a:lnTo>
                    <a:lnTo>
                      <a:pt x="58" y="9"/>
                    </a:lnTo>
                    <a:lnTo>
                      <a:pt x="60" y="14"/>
                    </a:lnTo>
                    <a:lnTo>
                      <a:pt x="65" y="14"/>
                    </a:lnTo>
                    <a:lnTo>
                      <a:pt x="66" y="15"/>
                    </a:lnTo>
                    <a:lnTo>
                      <a:pt x="62" y="19"/>
                    </a:lnTo>
                    <a:lnTo>
                      <a:pt x="65" y="19"/>
                    </a:lnTo>
                    <a:lnTo>
                      <a:pt x="65" y="22"/>
                    </a:lnTo>
                    <a:lnTo>
                      <a:pt x="60" y="25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5" y="33"/>
                    </a:lnTo>
                    <a:lnTo>
                      <a:pt x="58" y="34"/>
                    </a:lnTo>
                    <a:lnTo>
                      <a:pt x="58" y="37"/>
                    </a:lnTo>
                    <a:lnTo>
                      <a:pt x="55" y="37"/>
                    </a:lnTo>
                    <a:lnTo>
                      <a:pt x="55" y="36"/>
                    </a:lnTo>
                    <a:lnTo>
                      <a:pt x="52" y="37"/>
                    </a:lnTo>
                    <a:lnTo>
                      <a:pt x="51" y="40"/>
                    </a:lnTo>
                    <a:lnTo>
                      <a:pt x="47" y="41"/>
                    </a:lnTo>
                    <a:lnTo>
                      <a:pt x="48" y="44"/>
                    </a:lnTo>
                    <a:lnTo>
                      <a:pt x="47" y="44"/>
                    </a:lnTo>
                    <a:lnTo>
                      <a:pt x="42" y="47"/>
                    </a:lnTo>
                    <a:lnTo>
                      <a:pt x="40" y="44"/>
                    </a:lnTo>
                    <a:lnTo>
                      <a:pt x="34" y="47"/>
                    </a:lnTo>
                    <a:lnTo>
                      <a:pt x="31" y="48"/>
                    </a:lnTo>
                    <a:lnTo>
                      <a:pt x="30" y="45"/>
                    </a:lnTo>
                    <a:lnTo>
                      <a:pt x="30" y="43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4" y="34"/>
                    </a:lnTo>
                    <a:lnTo>
                      <a:pt x="22" y="36"/>
                    </a:lnTo>
                    <a:lnTo>
                      <a:pt x="20" y="30"/>
                    </a:lnTo>
                    <a:lnTo>
                      <a:pt x="22" y="29"/>
                    </a:lnTo>
                    <a:lnTo>
                      <a:pt x="20" y="27"/>
                    </a:lnTo>
                    <a:lnTo>
                      <a:pt x="19" y="26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2" y="25"/>
                    </a:lnTo>
                    <a:lnTo>
                      <a:pt x="9" y="22"/>
                    </a:lnTo>
                    <a:lnTo>
                      <a:pt x="5" y="18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13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3" name="Freeform 686"/>
              <p:cNvSpPr>
                <a:spLocks/>
              </p:cNvSpPr>
              <p:nvPr/>
            </p:nvSpPr>
            <p:spPr bwMode="auto">
              <a:xfrm>
                <a:off x="4789125" y="2774849"/>
                <a:ext cx="164523" cy="127468"/>
              </a:xfrm>
              <a:custGeom>
                <a:avLst/>
                <a:gdLst>
                  <a:gd name="T0" fmla="*/ 60 w 111"/>
                  <a:gd name="T1" fmla="*/ 4 h 86"/>
                  <a:gd name="T2" fmla="*/ 65 w 111"/>
                  <a:gd name="T3" fmla="*/ 3 h 86"/>
                  <a:gd name="T4" fmla="*/ 71 w 111"/>
                  <a:gd name="T5" fmla="*/ 4 h 86"/>
                  <a:gd name="T6" fmla="*/ 76 w 111"/>
                  <a:gd name="T7" fmla="*/ 5 h 86"/>
                  <a:gd name="T8" fmla="*/ 85 w 111"/>
                  <a:gd name="T9" fmla="*/ 7 h 86"/>
                  <a:gd name="T10" fmla="*/ 83 w 111"/>
                  <a:gd name="T11" fmla="*/ 14 h 86"/>
                  <a:gd name="T12" fmla="*/ 86 w 111"/>
                  <a:gd name="T13" fmla="*/ 21 h 86"/>
                  <a:gd name="T14" fmla="*/ 90 w 111"/>
                  <a:gd name="T15" fmla="*/ 27 h 86"/>
                  <a:gd name="T16" fmla="*/ 97 w 111"/>
                  <a:gd name="T17" fmla="*/ 34 h 86"/>
                  <a:gd name="T18" fmla="*/ 103 w 111"/>
                  <a:gd name="T19" fmla="*/ 40 h 86"/>
                  <a:gd name="T20" fmla="*/ 108 w 111"/>
                  <a:gd name="T21" fmla="*/ 47 h 86"/>
                  <a:gd name="T22" fmla="*/ 110 w 111"/>
                  <a:gd name="T23" fmla="*/ 50 h 86"/>
                  <a:gd name="T24" fmla="*/ 100 w 111"/>
                  <a:gd name="T25" fmla="*/ 55 h 86"/>
                  <a:gd name="T26" fmla="*/ 96 w 111"/>
                  <a:gd name="T27" fmla="*/ 55 h 86"/>
                  <a:gd name="T28" fmla="*/ 98 w 111"/>
                  <a:gd name="T29" fmla="*/ 62 h 86"/>
                  <a:gd name="T30" fmla="*/ 101 w 111"/>
                  <a:gd name="T31" fmla="*/ 69 h 86"/>
                  <a:gd name="T32" fmla="*/ 101 w 111"/>
                  <a:gd name="T33" fmla="*/ 73 h 86"/>
                  <a:gd name="T34" fmla="*/ 92 w 111"/>
                  <a:gd name="T35" fmla="*/ 74 h 86"/>
                  <a:gd name="T36" fmla="*/ 90 w 111"/>
                  <a:gd name="T37" fmla="*/ 84 h 86"/>
                  <a:gd name="T38" fmla="*/ 85 w 111"/>
                  <a:gd name="T39" fmla="*/ 83 h 86"/>
                  <a:gd name="T40" fmla="*/ 78 w 111"/>
                  <a:gd name="T41" fmla="*/ 81 h 86"/>
                  <a:gd name="T42" fmla="*/ 74 w 111"/>
                  <a:gd name="T43" fmla="*/ 86 h 86"/>
                  <a:gd name="T44" fmla="*/ 71 w 111"/>
                  <a:gd name="T45" fmla="*/ 81 h 86"/>
                  <a:gd name="T46" fmla="*/ 63 w 111"/>
                  <a:gd name="T47" fmla="*/ 84 h 86"/>
                  <a:gd name="T48" fmla="*/ 57 w 111"/>
                  <a:gd name="T49" fmla="*/ 83 h 86"/>
                  <a:gd name="T50" fmla="*/ 54 w 111"/>
                  <a:gd name="T51" fmla="*/ 84 h 86"/>
                  <a:gd name="T52" fmla="*/ 47 w 111"/>
                  <a:gd name="T53" fmla="*/ 84 h 86"/>
                  <a:gd name="T54" fmla="*/ 43 w 111"/>
                  <a:gd name="T55" fmla="*/ 80 h 86"/>
                  <a:gd name="T56" fmla="*/ 32 w 111"/>
                  <a:gd name="T57" fmla="*/ 77 h 86"/>
                  <a:gd name="T58" fmla="*/ 28 w 111"/>
                  <a:gd name="T59" fmla="*/ 80 h 86"/>
                  <a:gd name="T60" fmla="*/ 14 w 111"/>
                  <a:gd name="T61" fmla="*/ 81 h 86"/>
                  <a:gd name="T62" fmla="*/ 9 w 111"/>
                  <a:gd name="T63" fmla="*/ 80 h 86"/>
                  <a:gd name="T64" fmla="*/ 6 w 111"/>
                  <a:gd name="T65" fmla="*/ 79 h 86"/>
                  <a:gd name="T66" fmla="*/ 2 w 111"/>
                  <a:gd name="T67" fmla="*/ 70 h 86"/>
                  <a:gd name="T68" fmla="*/ 7 w 111"/>
                  <a:gd name="T69" fmla="*/ 66 h 86"/>
                  <a:gd name="T70" fmla="*/ 6 w 111"/>
                  <a:gd name="T71" fmla="*/ 57 h 86"/>
                  <a:gd name="T72" fmla="*/ 3 w 111"/>
                  <a:gd name="T73" fmla="*/ 51 h 86"/>
                  <a:gd name="T74" fmla="*/ 0 w 111"/>
                  <a:gd name="T75" fmla="*/ 44 h 86"/>
                  <a:gd name="T76" fmla="*/ 9 w 111"/>
                  <a:gd name="T77" fmla="*/ 40 h 86"/>
                  <a:gd name="T78" fmla="*/ 16 w 111"/>
                  <a:gd name="T79" fmla="*/ 40 h 86"/>
                  <a:gd name="T80" fmla="*/ 16 w 111"/>
                  <a:gd name="T81" fmla="*/ 37 h 86"/>
                  <a:gd name="T82" fmla="*/ 21 w 111"/>
                  <a:gd name="T83" fmla="*/ 33 h 86"/>
                  <a:gd name="T84" fmla="*/ 24 w 111"/>
                  <a:gd name="T85" fmla="*/ 33 h 86"/>
                  <a:gd name="T86" fmla="*/ 27 w 111"/>
                  <a:gd name="T87" fmla="*/ 30 h 86"/>
                  <a:gd name="T88" fmla="*/ 25 w 111"/>
                  <a:gd name="T89" fmla="*/ 25 h 86"/>
                  <a:gd name="T90" fmla="*/ 29 w 111"/>
                  <a:gd name="T91" fmla="*/ 21 h 86"/>
                  <a:gd name="T92" fmla="*/ 34 w 111"/>
                  <a:gd name="T93" fmla="*/ 15 h 86"/>
                  <a:gd name="T94" fmla="*/ 35 w 111"/>
                  <a:gd name="T95" fmla="*/ 11 h 86"/>
                  <a:gd name="T96" fmla="*/ 39 w 111"/>
                  <a:gd name="T97" fmla="*/ 8 h 86"/>
                  <a:gd name="T98" fmla="*/ 45 w 111"/>
                  <a:gd name="T99" fmla="*/ 4 h 86"/>
                  <a:gd name="T100" fmla="*/ 47 w 111"/>
                  <a:gd name="T101" fmla="*/ 1 h 86"/>
                  <a:gd name="T102" fmla="*/ 53 w 111"/>
                  <a:gd name="T103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" h="86">
                    <a:moveTo>
                      <a:pt x="57" y="0"/>
                    </a:moveTo>
                    <a:lnTo>
                      <a:pt x="60" y="4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8" y="7"/>
                    </a:lnTo>
                    <a:lnTo>
                      <a:pt x="71" y="4"/>
                    </a:lnTo>
                    <a:lnTo>
                      <a:pt x="75" y="4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85" y="7"/>
                    </a:lnTo>
                    <a:lnTo>
                      <a:pt x="85" y="11"/>
                    </a:lnTo>
                    <a:lnTo>
                      <a:pt x="83" y="14"/>
                    </a:lnTo>
                    <a:lnTo>
                      <a:pt x="86" y="16"/>
                    </a:lnTo>
                    <a:lnTo>
                      <a:pt x="86" y="21"/>
                    </a:lnTo>
                    <a:lnTo>
                      <a:pt x="89" y="23"/>
                    </a:lnTo>
                    <a:lnTo>
                      <a:pt x="90" y="27"/>
                    </a:lnTo>
                    <a:lnTo>
                      <a:pt x="94" y="32"/>
                    </a:lnTo>
                    <a:lnTo>
                      <a:pt x="97" y="34"/>
                    </a:lnTo>
                    <a:lnTo>
                      <a:pt x="98" y="39"/>
                    </a:lnTo>
                    <a:lnTo>
                      <a:pt x="103" y="40"/>
                    </a:lnTo>
                    <a:lnTo>
                      <a:pt x="107" y="44"/>
                    </a:lnTo>
                    <a:lnTo>
                      <a:pt x="108" y="47"/>
                    </a:lnTo>
                    <a:lnTo>
                      <a:pt x="111" y="48"/>
                    </a:lnTo>
                    <a:lnTo>
                      <a:pt x="110" y="50"/>
                    </a:lnTo>
                    <a:lnTo>
                      <a:pt x="107" y="55"/>
                    </a:lnTo>
                    <a:lnTo>
                      <a:pt x="100" y="55"/>
                    </a:lnTo>
                    <a:lnTo>
                      <a:pt x="97" y="52"/>
                    </a:lnTo>
                    <a:lnTo>
                      <a:pt x="96" y="55"/>
                    </a:lnTo>
                    <a:lnTo>
                      <a:pt x="96" y="58"/>
                    </a:lnTo>
                    <a:lnTo>
                      <a:pt x="98" y="62"/>
                    </a:lnTo>
                    <a:lnTo>
                      <a:pt x="98" y="66"/>
                    </a:lnTo>
                    <a:lnTo>
                      <a:pt x="101" y="69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96" y="74"/>
                    </a:lnTo>
                    <a:lnTo>
                      <a:pt x="92" y="74"/>
                    </a:lnTo>
                    <a:lnTo>
                      <a:pt x="90" y="80"/>
                    </a:lnTo>
                    <a:lnTo>
                      <a:pt x="90" y="84"/>
                    </a:lnTo>
                    <a:lnTo>
                      <a:pt x="86" y="84"/>
                    </a:lnTo>
                    <a:lnTo>
                      <a:pt x="85" y="83"/>
                    </a:lnTo>
                    <a:lnTo>
                      <a:pt x="80" y="84"/>
                    </a:lnTo>
                    <a:lnTo>
                      <a:pt x="78" y="81"/>
                    </a:lnTo>
                    <a:lnTo>
                      <a:pt x="75" y="83"/>
                    </a:lnTo>
                    <a:lnTo>
                      <a:pt x="74" y="86"/>
                    </a:lnTo>
                    <a:lnTo>
                      <a:pt x="71" y="84"/>
                    </a:lnTo>
                    <a:lnTo>
                      <a:pt x="71" y="81"/>
                    </a:lnTo>
                    <a:lnTo>
                      <a:pt x="67" y="81"/>
                    </a:lnTo>
                    <a:lnTo>
                      <a:pt x="63" y="84"/>
                    </a:lnTo>
                    <a:lnTo>
                      <a:pt x="61" y="83"/>
                    </a:lnTo>
                    <a:lnTo>
                      <a:pt x="57" y="83"/>
                    </a:lnTo>
                    <a:lnTo>
                      <a:pt x="56" y="84"/>
                    </a:lnTo>
                    <a:lnTo>
                      <a:pt x="54" y="84"/>
                    </a:lnTo>
                    <a:lnTo>
                      <a:pt x="51" y="81"/>
                    </a:lnTo>
                    <a:lnTo>
                      <a:pt x="47" y="84"/>
                    </a:lnTo>
                    <a:lnTo>
                      <a:pt x="46" y="81"/>
                    </a:lnTo>
                    <a:lnTo>
                      <a:pt x="43" y="80"/>
                    </a:lnTo>
                    <a:lnTo>
                      <a:pt x="36" y="79"/>
                    </a:lnTo>
                    <a:lnTo>
                      <a:pt x="32" y="77"/>
                    </a:lnTo>
                    <a:lnTo>
                      <a:pt x="31" y="77"/>
                    </a:lnTo>
                    <a:lnTo>
                      <a:pt x="28" y="80"/>
                    </a:lnTo>
                    <a:lnTo>
                      <a:pt x="24" y="80"/>
                    </a:lnTo>
                    <a:lnTo>
                      <a:pt x="14" y="81"/>
                    </a:lnTo>
                    <a:lnTo>
                      <a:pt x="13" y="83"/>
                    </a:lnTo>
                    <a:lnTo>
                      <a:pt x="9" y="80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3" y="74"/>
                    </a:lnTo>
                    <a:lnTo>
                      <a:pt x="2" y="70"/>
                    </a:lnTo>
                    <a:lnTo>
                      <a:pt x="4" y="68"/>
                    </a:lnTo>
                    <a:lnTo>
                      <a:pt x="7" y="66"/>
                    </a:lnTo>
                    <a:lnTo>
                      <a:pt x="7" y="58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3" y="51"/>
                    </a:lnTo>
                    <a:lnTo>
                      <a:pt x="2" y="45"/>
                    </a:lnTo>
                    <a:lnTo>
                      <a:pt x="0" y="44"/>
                    </a:lnTo>
                    <a:lnTo>
                      <a:pt x="3" y="43"/>
                    </a:lnTo>
                    <a:lnTo>
                      <a:pt x="9" y="40"/>
                    </a:lnTo>
                    <a:lnTo>
                      <a:pt x="11" y="43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16" y="37"/>
                    </a:lnTo>
                    <a:lnTo>
                      <a:pt x="20" y="36"/>
                    </a:lnTo>
                    <a:lnTo>
                      <a:pt x="21" y="33"/>
                    </a:lnTo>
                    <a:lnTo>
                      <a:pt x="24" y="32"/>
                    </a:lnTo>
                    <a:lnTo>
                      <a:pt x="24" y="33"/>
                    </a:lnTo>
                    <a:lnTo>
                      <a:pt x="27" y="33"/>
                    </a:lnTo>
                    <a:lnTo>
                      <a:pt x="27" y="30"/>
                    </a:lnTo>
                    <a:lnTo>
                      <a:pt x="24" y="29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1"/>
                    </a:lnTo>
                    <a:lnTo>
                      <a:pt x="34" y="18"/>
                    </a:lnTo>
                    <a:lnTo>
                      <a:pt x="34" y="15"/>
                    </a:lnTo>
                    <a:lnTo>
                      <a:pt x="31" y="15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9" y="8"/>
                    </a:lnTo>
                    <a:lnTo>
                      <a:pt x="45" y="8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3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4" name="Freeform 687"/>
              <p:cNvSpPr>
                <a:spLocks/>
              </p:cNvSpPr>
              <p:nvPr/>
            </p:nvSpPr>
            <p:spPr bwMode="auto">
              <a:xfrm>
                <a:off x="4777267" y="2875638"/>
                <a:ext cx="323117" cy="200096"/>
              </a:xfrm>
              <a:custGeom>
                <a:avLst/>
                <a:gdLst>
                  <a:gd name="T0" fmla="*/ 137 w 218"/>
                  <a:gd name="T1" fmla="*/ 1 h 135"/>
                  <a:gd name="T2" fmla="*/ 151 w 218"/>
                  <a:gd name="T3" fmla="*/ 16 h 135"/>
                  <a:gd name="T4" fmla="*/ 158 w 218"/>
                  <a:gd name="T5" fmla="*/ 29 h 135"/>
                  <a:gd name="T6" fmla="*/ 176 w 218"/>
                  <a:gd name="T7" fmla="*/ 34 h 135"/>
                  <a:gd name="T8" fmla="*/ 191 w 218"/>
                  <a:gd name="T9" fmla="*/ 41 h 135"/>
                  <a:gd name="T10" fmla="*/ 206 w 218"/>
                  <a:gd name="T11" fmla="*/ 42 h 135"/>
                  <a:gd name="T12" fmla="*/ 218 w 218"/>
                  <a:gd name="T13" fmla="*/ 47 h 135"/>
                  <a:gd name="T14" fmla="*/ 216 w 218"/>
                  <a:gd name="T15" fmla="*/ 63 h 135"/>
                  <a:gd name="T16" fmla="*/ 207 w 218"/>
                  <a:gd name="T17" fmla="*/ 77 h 135"/>
                  <a:gd name="T18" fmla="*/ 199 w 218"/>
                  <a:gd name="T19" fmla="*/ 89 h 135"/>
                  <a:gd name="T20" fmla="*/ 189 w 218"/>
                  <a:gd name="T21" fmla="*/ 89 h 135"/>
                  <a:gd name="T22" fmla="*/ 180 w 218"/>
                  <a:gd name="T23" fmla="*/ 98 h 135"/>
                  <a:gd name="T24" fmla="*/ 167 w 218"/>
                  <a:gd name="T25" fmla="*/ 99 h 135"/>
                  <a:gd name="T26" fmla="*/ 166 w 218"/>
                  <a:gd name="T27" fmla="*/ 102 h 135"/>
                  <a:gd name="T28" fmla="*/ 164 w 218"/>
                  <a:gd name="T29" fmla="*/ 102 h 135"/>
                  <a:gd name="T30" fmla="*/ 156 w 218"/>
                  <a:gd name="T31" fmla="*/ 106 h 135"/>
                  <a:gd name="T32" fmla="*/ 147 w 218"/>
                  <a:gd name="T33" fmla="*/ 107 h 135"/>
                  <a:gd name="T34" fmla="*/ 155 w 218"/>
                  <a:gd name="T35" fmla="*/ 113 h 135"/>
                  <a:gd name="T36" fmla="*/ 158 w 218"/>
                  <a:gd name="T37" fmla="*/ 114 h 135"/>
                  <a:gd name="T38" fmla="*/ 162 w 218"/>
                  <a:gd name="T39" fmla="*/ 120 h 135"/>
                  <a:gd name="T40" fmla="*/ 159 w 218"/>
                  <a:gd name="T41" fmla="*/ 112 h 135"/>
                  <a:gd name="T42" fmla="*/ 167 w 218"/>
                  <a:gd name="T43" fmla="*/ 121 h 135"/>
                  <a:gd name="T44" fmla="*/ 177 w 218"/>
                  <a:gd name="T45" fmla="*/ 117 h 135"/>
                  <a:gd name="T46" fmla="*/ 182 w 218"/>
                  <a:gd name="T47" fmla="*/ 123 h 135"/>
                  <a:gd name="T48" fmla="*/ 166 w 218"/>
                  <a:gd name="T49" fmla="*/ 130 h 135"/>
                  <a:gd name="T50" fmla="*/ 144 w 218"/>
                  <a:gd name="T51" fmla="*/ 134 h 135"/>
                  <a:gd name="T52" fmla="*/ 141 w 218"/>
                  <a:gd name="T53" fmla="*/ 123 h 135"/>
                  <a:gd name="T54" fmla="*/ 141 w 218"/>
                  <a:gd name="T55" fmla="*/ 114 h 135"/>
                  <a:gd name="T56" fmla="*/ 142 w 218"/>
                  <a:gd name="T57" fmla="*/ 107 h 135"/>
                  <a:gd name="T58" fmla="*/ 130 w 218"/>
                  <a:gd name="T59" fmla="*/ 109 h 135"/>
                  <a:gd name="T60" fmla="*/ 126 w 218"/>
                  <a:gd name="T61" fmla="*/ 105 h 135"/>
                  <a:gd name="T62" fmla="*/ 124 w 218"/>
                  <a:gd name="T63" fmla="*/ 100 h 135"/>
                  <a:gd name="T64" fmla="*/ 124 w 218"/>
                  <a:gd name="T65" fmla="*/ 99 h 135"/>
                  <a:gd name="T66" fmla="*/ 118 w 218"/>
                  <a:gd name="T67" fmla="*/ 99 h 135"/>
                  <a:gd name="T68" fmla="*/ 109 w 218"/>
                  <a:gd name="T69" fmla="*/ 102 h 135"/>
                  <a:gd name="T70" fmla="*/ 101 w 218"/>
                  <a:gd name="T71" fmla="*/ 117 h 135"/>
                  <a:gd name="T72" fmla="*/ 98 w 218"/>
                  <a:gd name="T73" fmla="*/ 120 h 135"/>
                  <a:gd name="T74" fmla="*/ 90 w 218"/>
                  <a:gd name="T75" fmla="*/ 123 h 135"/>
                  <a:gd name="T76" fmla="*/ 83 w 218"/>
                  <a:gd name="T77" fmla="*/ 117 h 135"/>
                  <a:gd name="T78" fmla="*/ 87 w 218"/>
                  <a:gd name="T79" fmla="*/ 103 h 135"/>
                  <a:gd name="T80" fmla="*/ 100 w 218"/>
                  <a:gd name="T81" fmla="*/ 102 h 135"/>
                  <a:gd name="T82" fmla="*/ 91 w 218"/>
                  <a:gd name="T83" fmla="*/ 89 h 135"/>
                  <a:gd name="T84" fmla="*/ 84 w 218"/>
                  <a:gd name="T85" fmla="*/ 77 h 135"/>
                  <a:gd name="T86" fmla="*/ 69 w 218"/>
                  <a:gd name="T87" fmla="*/ 70 h 135"/>
                  <a:gd name="T88" fmla="*/ 59 w 218"/>
                  <a:gd name="T89" fmla="*/ 70 h 135"/>
                  <a:gd name="T90" fmla="*/ 54 w 218"/>
                  <a:gd name="T91" fmla="*/ 73 h 135"/>
                  <a:gd name="T92" fmla="*/ 37 w 218"/>
                  <a:gd name="T93" fmla="*/ 83 h 135"/>
                  <a:gd name="T94" fmla="*/ 24 w 218"/>
                  <a:gd name="T95" fmla="*/ 80 h 135"/>
                  <a:gd name="T96" fmla="*/ 8 w 218"/>
                  <a:gd name="T97" fmla="*/ 78 h 135"/>
                  <a:gd name="T98" fmla="*/ 1 w 218"/>
                  <a:gd name="T99" fmla="*/ 66 h 135"/>
                  <a:gd name="T100" fmla="*/ 14 w 218"/>
                  <a:gd name="T101" fmla="*/ 44 h 135"/>
                  <a:gd name="T102" fmla="*/ 19 w 218"/>
                  <a:gd name="T103" fmla="*/ 31 h 135"/>
                  <a:gd name="T104" fmla="*/ 14 w 218"/>
                  <a:gd name="T105" fmla="*/ 20 h 135"/>
                  <a:gd name="T106" fmla="*/ 22 w 218"/>
                  <a:gd name="T107" fmla="*/ 13 h 135"/>
                  <a:gd name="T108" fmla="*/ 44 w 218"/>
                  <a:gd name="T109" fmla="*/ 11 h 135"/>
                  <a:gd name="T110" fmla="*/ 62 w 218"/>
                  <a:gd name="T111" fmla="*/ 16 h 135"/>
                  <a:gd name="T112" fmla="*/ 75 w 218"/>
                  <a:gd name="T113" fmla="*/ 13 h 135"/>
                  <a:gd name="T114" fmla="*/ 86 w 218"/>
                  <a:gd name="T115" fmla="*/ 13 h 135"/>
                  <a:gd name="T116" fmla="*/ 98 w 218"/>
                  <a:gd name="T117" fmla="*/ 12 h 135"/>
                  <a:gd name="T118" fmla="*/ 112 w 218"/>
                  <a:gd name="T119" fmla="*/ 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8" h="135">
                    <a:moveTo>
                      <a:pt x="116" y="0"/>
                    </a:moveTo>
                    <a:lnTo>
                      <a:pt x="123" y="2"/>
                    </a:lnTo>
                    <a:lnTo>
                      <a:pt x="130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38" y="6"/>
                    </a:lnTo>
                    <a:lnTo>
                      <a:pt x="141" y="9"/>
                    </a:lnTo>
                    <a:lnTo>
                      <a:pt x="140" y="12"/>
                    </a:lnTo>
                    <a:lnTo>
                      <a:pt x="144" y="16"/>
                    </a:lnTo>
                    <a:lnTo>
                      <a:pt x="151" y="16"/>
                    </a:lnTo>
                    <a:lnTo>
                      <a:pt x="153" y="18"/>
                    </a:lnTo>
                    <a:lnTo>
                      <a:pt x="153" y="20"/>
                    </a:lnTo>
                    <a:lnTo>
                      <a:pt x="156" y="22"/>
                    </a:lnTo>
                    <a:lnTo>
                      <a:pt x="156" y="24"/>
                    </a:lnTo>
                    <a:lnTo>
                      <a:pt x="158" y="29"/>
                    </a:lnTo>
                    <a:lnTo>
                      <a:pt x="163" y="34"/>
                    </a:lnTo>
                    <a:lnTo>
                      <a:pt x="166" y="33"/>
                    </a:lnTo>
                    <a:lnTo>
                      <a:pt x="170" y="34"/>
                    </a:lnTo>
                    <a:lnTo>
                      <a:pt x="173" y="33"/>
                    </a:lnTo>
                    <a:lnTo>
                      <a:pt x="176" y="34"/>
                    </a:lnTo>
                    <a:lnTo>
                      <a:pt x="180" y="30"/>
                    </a:lnTo>
                    <a:lnTo>
                      <a:pt x="182" y="30"/>
                    </a:lnTo>
                    <a:lnTo>
                      <a:pt x="185" y="37"/>
                    </a:lnTo>
                    <a:lnTo>
                      <a:pt x="189" y="40"/>
                    </a:lnTo>
                    <a:lnTo>
                      <a:pt x="191" y="41"/>
                    </a:lnTo>
                    <a:lnTo>
                      <a:pt x="192" y="40"/>
                    </a:lnTo>
                    <a:lnTo>
                      <a:pt x="196" y="41"/>
                    </a:lnTo>
                    <a:lnTo>
                      <a:pt x="200" y="41"/>
                    </a:lnTo>
                    <a:lnTo>
                      <a:pt x="203" y="42"/>
                    </a:lnTo>
                    <a:lnTo>
                      <a:pt x="206" y="42"/>
                    </a:lnTo>
                    <a:lnTo>
                      <a:pt x="209" y="44"/>
                    </a:lnTo>
                    <a:lnTo>
                      <a:pt x="213" y="45"/>
                    </a:lnTo>
                    <a:lnTo>
                      <a:pt x="216" y="42"/>
                    </a:lnTo>
                    <a:lnTo>
                      <a:pt x="216" y="47"/>
                    </a:lnTo>
                    <a:lnTo>
                      <a:pt x="218" y="47"/>
                    </a:lnTo>
                    <a:lnTo>
                      <a:pt x="218" y="51"/>
                    </a:lnTo>
                    <a:lnTo>
                      <a:pt x="216" y="53"/>
                    </a:lnTo>
                    <a:lnTo>
                      <a:pt x="213" y="53"/>
                    </a:lnTo>
                    <a:lnTo>
                      <a:pt x="213" y="60"/>
                    </a:lnTo>
                    <a:lnTo>
                      <a:pt x="216" y="63"/>
                    </a:lnTo>
                    <a:lnTo>
                      <a:pt x="217" y="66"/>
                    </a:lnTo>
                    <a:lnTo>
                      <a:pt x="216" y="71"/>
                    </a:lnTo>
                    <a:lnTo>
                      <a:pt x="216" y="74"/>
                    </a:lnTo>
                    <a:lnTo>
                      <a:pt x="213" y="77"/>
                    </a:lnTo>
                    <a:lnTo>
                      <a:pt x="207" y="77"/>
                    </a:lnTo>
                    <a:lnTo>
                      <a:pt x="205" y="81"/>
                    </a:lnTo>
                    <a:lnTo>
                      <a:pt x="202" y="83"/>
                    </a:lnTo>
                    <a:lnTo>
                      <a:pt x="202" y="88"/>
                    </a:lnTo>
                    <a:lnTo>
                      <a:pt x="202" y="88"/>
                    </a:lnTo>
                    <a:lnTo>
                      <a:pt x="199" y="89"/>
                    </a:lnTo>
                    <a:lnTo>
                      <a:pt x="199" y="88"/>
                    </a:lnTo>
                    <a:lnTo>
                      <a:pt x="198" y="88"/>
                    </a:lnTo>
                    <a:lnTo>
                      <a:pt x="194" y="89"/>
                    </a:lnTo>
                    <a:lnTo>
                      <a:pt x="191" y="88"/>
                    </a:lnTo>
                    <a:lnTo>
                      <a:pt x="189" y="89"/>
                    </a:lnTo>
                    <a:lnTo>
                      <a:pt x="188" y="92"/>
                    </a:lnTo>
                    <a:lnTo>
                      <a:pt x="185" y="92"/>
                    </a:lnTo>
                    <a:lnTo>
                      <a:pt x="184" y="95"/>
                    </a:lnTo>
                    <a:lnTo>
                      <a:pt x="181" y="98"/>
                    </a:lnTo>
                    <a:lnTo>
                      <a:pt x="180" y="98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1" y="98"/>
                    </a:lnTo>
                    <a:lnTo>
                      <a:pt x="169" y="100"/>
                    </a:lnTo>
                    <a:lnTo>
                      <a:pt x="167" y="99"/>
                    </a:lnTo>
                    <a:lnTo>
                      <a:pt x="166" y="96"/>
                    </a:lnTo>
                    <a:lnTo>
                      <a:pt x="164" y="96"/>
                    </a:lnTo>
                    <a:lnTo>
                      <a:pt x="164" y="99"/>
                    </a:lnTo>
                    <a:lnTo>
                      <a:pt x="166" y="100"/>
                    </a:lnTo>
                    <a:lnTo>
                      <a:pt x="166" y="102"/>
                    </a:lnTo>
                    <a:lnTo>
                      <a:pt x="163" y="106"/>
                    </a:lnTo>
                    <a:lnTo>
                      <a:pt x="162" y="107"/>
                    </a:lnTo>
                    <a:lnTo>
                      <a:pt x="160" y="106"/>
                    </a:lnTo>
                    <a:lnTo>
                      <a:pt x="162" y="105"/>
                    </a:lnTo>
                    <a:lnTo>
                      <a:pt x="164" y="102"/>
                    </a:lnTo>
                    <a:lnTo>
                      <a:pt x="164" y="100"/>
                    </a:lnTo>
                    <a:lnTo>
                      <a:pt x="163" y="100"/>
                    </a:lnTo>
                    <a:lnTo>
                      <a:pt x="162" y="102"/>
                    </a:lnTo>
                    <a:lnTo>
                      <a:pt x="158" y="106"/>
                    </a:lnTo>
                    <a:lnTo>
                      <a:pt x="156" y="106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51" y="106"/>
                    </a:lnTo>
                    <a:lnTo>
                      <a:pt x="149" y="107"/>
                    </a:lnTo>
                    <a:lnTo>
                      <a:pt x="147" y="107"/>
                    </a:lnTo>
                    <a:lnTo>
                      <a:pt x="145" y="109"/>
                    </a:lnTo>
                    <a:lnTo>
                      <a:pt x="148" y="110"/>
                    </a:lnTo>
                    <a:lnTo>
                      <a:pt x="152" y="109"/>
                    </a:lnTo>
                    <a:lnTo>
                      <a:pt x="153" y="112"/>
                    </a:lnTo>
                    <a:lnTo>
                      <a:pt x="155" y="113"/>
                    </a:lnTo>
                    <a:lnTo>
                      <a:pt x="156" y="112"/>
                    </a:lnTo>
                    <a:lnTo>
                      <a:pt x="158" y="113"/>
                    </a:lnTo>
                    <a:lnTo>
                      <a:pt x="156" y="114"/>
                    </a:lnTo>
                    <a:lnTo>
                      <a:pt x="156" y="116"/>
                    </a:lnTo>
                    <a:lnTo>
                      <a:pt x="158" y="114"/>
                    </a:lnTo>
                    <a:lnTo>
                      <a:pt x="159" y="114"/>
                    </a:lnTo>
                    <a:lnTo>
                      <a:pt x="158" y="117"/>
                    </a:lnTo>
                    <a:lnTo>
                      <a:pt x="159" y="116"/>
                    </a:lnTo>
                    <a:lnTo>
                      <a:pt x="160" y="117"/>
                    </a:lnTo>
                    <a:lnTo>
                      <a:pt x="162" y="120"/>
                    </a:lnTo>
                    <a:lnTo>
                      <a:pt x="163" y="121"/>
                    </a:lnTo>
                    <a:lnTo>
                      <a:pt x="166" y="121"/>
                    </a:lnTo>
                    <a:lnTo>
                      <a:pt x="167" y="121"/>
                    </a:lnTo>
                    <a:lnTo>
                      <a:pt x="163" y="117"/>
                    </a:lnTo>
                    <a:lnTo>
                      <a:pt x="159" y="112"/>
                    </a:lnTo>
                    <a:lnTo>
                      <a:pt x="158" y="107"/>
                    </a:lnTo>
                    <a:lnTo>
                      <a:pt x="158" y="107"/>
                    </a:lnTo>
                    <a:lnTo>
                      <a:pt x="160" y="110"/>
                    </a:lnTo>
                    <a:lnTo>
                      <a:pt x="162" y="113"/>
                    </a:lnTo>
                    <a:lnTo>
                      <a:pt x="167" y="121"/>
                    </a:lnTo>
                    <a:lnTo>
                      <a:pt x="169" y="121"/>
                    </a:lnTo>
                    <a:lnTo>
                      <a:pt x="171" y="118"/>
                    </a:lnTo>
                    <a:lnTo>
                      <a:pt x="173" y="118"/>
                    </a:lnTo>
                    <a:lnTo>
                      <a:pt x="176" y="120"/>
                    </a:lnTo>
                    <a:lnTo>
                      <a:pt x="177" y="117"/>
                    </a:lnTo>
                    <a:lnTo>
                      <a:pt x="181" y="117"/>
                    </a:lnTo>
                    <a:lnTo>
                      <a:pt x="184" y="117"/>
                    </a:lnTo>
                    <a:lnTo>
                      <a:pt x="182" y="118"/>
                    </a:lnTo>
                    <a:lnTo>
                      <a:pt x="181" y="120"/>
                    </a:lnTo>
                    <a:lnTo>
                      <a:pt x="182" y="123"/>
                    </a:lnTo>
                    <a:lnTo>
                      <a:pt x="181" y="124"/>
                    </a:lnTo>
                    <a:lnTo>
                      <a:pt x="177" y="125"/>
                    </a:lnTo>
                    <a:lnTo>
                      <a:pt x="171" y="124"/>
                    </a:lnTo>
                    <a:lnTo>
                      <a:pt x="169" y="125"/>
                    </a:lnTo>
                    <a:lnTo>
                      <a:pt x="166" y="130"/>
                    </a:lnTo>
                    <a:lnTo>
                      <a:pt x="162" y="128"/>
                    </a:lnTo>
                    <a:lnTo>
                      <a:pt x="156" y="134"/>
                    </a:lnTo>
                    <a:lnTo>
                      <a:pt x="151" y="135"/>
                    </a:lnTo>
                    <a:lnTo>
                      <a:pt x="147" y="135"/>
                    </a:lnTo>
                    <a:lnTo>
                      <a:pt x="144" y="134"/>
                    </a:lnTo>
                    <a:lnTo>
                      <a:pt x="145" y="132"/>
                    </a:lnTo>
                    <a:lnTo>
                      <a:pt x="147" y="128"/>
                    </a:lnTo>
                    <a:lnTo>
                      <a:pt x="147" y="125"/>
                    </a:lnTo>
                    <a:lnTo>
                      <a:pt x="142" y="123"/>
                    </a:lnTo>
                    <a:lnTo>
                      <a:pt x="141" y="123"/>
                    </a:lnTo>
                    <a:lnTo>
                      <a:pt x="138" y="121"/>
                    </a:lnTo>
                    <a:lnTo>
                      <a:pt x="135" y="123"/>
                    </a:lnTo>
                    <a:lnTo>
                      <a:pt x="134" y="121"/>
                    </a:lnTo>
                    <a:lnTo>
                      <a:pt x="137" y="117"/>
                    </a:lnTo>
                    <a:lnTo>
                      <a:pt x="141" y="114"/>
                    </a:lnTo>
                    <a:lnTo>
                      <a:pt x="145" y="114"/>
                    </a:lnTo>
                    <a:lnTo>
                      <a:pt x="147" y="113"/>
                    </a:lnTo>
                    <a:lnTo>
                      <a:pt x="145" y="112"/>
                    </a:lnTo>
                    <a:lnTo>
                      <a:pt x="144" y="109"/>
                    </a:lnTo>
                    <a:lnTo>
                      <a:pt x="142" y="107"/>
                    </a:lnTo>
                    <a:lnTo>
                      <a:pt x="142" y="110"/>
                    </a:lnTo>
                    <a:lnTo>
                      <a:pt x="140" y="109"/>
                    </a:lnTo>
                    <a:lnTo>
                      <a:pt x="137" y="107"/>
                    </a:lnTo>
                    <a:lnTo>
                      <a:pt x="134" y="107"/>
                    </a:lnTo>
                    <a:lnTo>
                      <a:pt x="130" y="109"/>
                    </a:lnTo>
                    <a:lnTo>
                      <a:pt x="129" y="107"/>
                    </a:lnTo>
                    <a:lnTo>
                      <a:pt x="126" y="107"/>
                    </a:lnTo>
                    <a:lnTo>
                      <a:pt x="124" y="106"/>
                    </a:lnTo>
                    <a:lnTo>
                      <a:pt x="126" y="105"/>
                    </a:lnTo>
                    <a:lnTo>
                      <a:pt x="126" y="105"/>
                    </a:lnTo>
                    <a:lnTo>
                      <a:pt x="123" y="103"/>
                    </a:lnTo>
                    <a:lnTo>
                      <a:pt x="118" y="103"/>
                    </a:lnTo>
                    <a:lnTo>
                      <a:pt x="116" y="100"/>
                    </a:lnTo>
                    <a:lnTo>
                      <a:pt x="119" y="100"/>
                    </a:lnTo>
                    <a:lnTo>
                      <a:pt x="124" y="100"/>
                    </a:lnTo>
                    <a:lnTo>
                      <a:pt x="127" y="102"/>
                    </a:lnTo>
                    <a:lnTo>
                      <a:pt x="129" y="100"/>
                    </a:lnTo>
                    <a:lnTo>
                      <a:pt x="131" y="99"/>
                    </a:lnTo>
                    <a:lnTo>
                      <a:pt x="127" y="99"/>
                    </a:lnTo>
                    <a:lnTo>
                      <a:pt x="124" y="99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2" y="98"/>
                    </a:lnTo>
                    <a:lnTo>
                      <a:pt x="120" y="99"/>
                    </a:lnTo>
                    <a:lnTo>
                      <a:pt x="118" y="99"/>
                    </a:lnTo>
                    <a:lnTo>
                      <a:pt x="118" y="99"/>
                    </a:lnTo>
                    <a:lnTo>
                      <a:pt x="116" y="98"/>
                    </a:lnTo>
                    <a:lnTo>
                      <a:pt x="113" y="100"/>
                    </a:lnTo>
                    <a:lnTo>
                      <a:pt x="111" y="100"/>
                    </a:lnTo>
                    <a:lnTo>
                      <a:pt x="109" y="102"/>
                    </a:lnTo>
                    <a:lnTo>
                      <a:pt x="109" y="106"/>
                    </a:lnTo>
                    <a:lnTo>
                      <a:pt x="106" y="109"/>
                    </a:lnTo>
                    <a:lnTo>
                      <a:pt x="105" y="109"/>
                    </a:lnTo>
                    <a:lnTo>
                      <a:pt x="105" y="112"/>
                    </a:lnTo>
                    <a:lnTo>
                      <a:pt x="101" y="117"/>
                    </a:lnTo>
                    <a:lnTo>
                      <a:pt x="100" y="117"/>
                    </a:lnTo>
                    <a:lnTo>
                      <a:pt x="98" y="116"/>
                    </a:lnTo>
                    <a:lnTo>
                      <a:pt x="98" y="117"/>
                    </a:lnTo>
                    <a:lnTo>
                      <a:pt x="97" y="118"/>
                    </a:lnTo>
                    <a:lnTo>
                      <a:pt x="98" y="120"/>
                    </a:lnTo>
                    <a:lnTo>
                      <a:pt x="98" y="123"/>
                    </a:lnTo>
                    <a:lnTo>
                      <a:pt x="98" y="123"/>
                    </a:lnTo>
                    <a:lnTo>
                      <a:pt x="95" y="121"/>
                    </a:lnTo>
                    <a:lnTo>
                      <a:pt x="91" y="121"/>
                    </a:lnTo>
                    <a:lnTo>
                      <a:pt x="90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79" y="118"/>
                    </a:lnTo>
                    <a:lnTo>
                      <a:pt x="82" y="117"/>
                    </a:lnTo>
                    <a:lnTo>
                      <a:pt x="83" y="117"/>
                    </a:lnTo>
                    <a:lnTo>
                      <a:pt x="83" y="116"/>
                    </a:lnTo>
                    <a:lnTo>
                      <a:pt x="86" y="110"/>
                    </a:lnTo>
                    <a:lnTo>
                      <a:pt x="87" y="110"/>
                    </a:lnTo>
                    <a:lnTo>
                      <a:pt x="87" y="107"/>
                    </a:lnTo>
                    <a:lnTo>
                      <a:pt x="87" y="103"/>
                    </a:lnTo>
                    <a:lnTo>
                      <a:pt x="90" y="103"/>
                    </a:lnTo>
                    <a:lnTo>
                      <a:pt x="94" y="102"/>
                    </a:lnTo>
                    <a:lnTo>
                      <a:pt x="95" y="103"/>
                    </a:lnTo>
                    <a:lnTo>
                      <a:pt x="100" y="103"/>
                    </a:lnTo>
                    <a:lnTo>
                      <a:pt x="100" y="102"/>
                    </a:lnTo>
                    <a:lnTo>
                      <a:pt x="98" y="99"/>
                    </a:lnTo>
                    <a:lnTo>
                      <a:pt x="98" y="98"/>
                    </a:lnTo>
                    <a:lnTo>
                      <a:pt x="98" y="95"/>
                    </a:lnTo>
                    <a:lnTo>
                      <a:pt x="94" y="92"/>
                    </a:lnTo>
                    <a:lnTo>
                      <a:pt x="91" y="89"/>
                    </a:lnTo>
                    <a:lnTo>
                      <a:pt x="91" y="88"/>
                    </a:lnTo>
                    <a:lnTo>
                      <a:pt x="88" y="87"/>
                    </a:lnTo>
                    <a:lnTo>
                      <a:pt x="88" y="84"/>
                    </a:lnTo>
                    <a:lnTo>
                      <a:pt x="87" y="78"/>
                    </a:lnTo>
                    <a:lnTo>
                      <a:pt x="84" y="77"/>
                    </a:lnTo>
                    <a:lnTo>
                      <a:pt x="80" y="73"/>
                    </a:lnTo>
                    <a:lnTo>
                      <a:pt x="79" y="73"/>
                    </a:lnTo>
                    <a:lnTo>
                      <a:pt x="77" y="74"/>
                    </a:lnTo>
                    <a:lnTo>
                      <a:pt x="73" y="74"/>
                    </a:lnTo>
                    <a:lnTo>
                      <a:pt x="69" y="70"/>
                    </a:lnTo>
                    <a:lnTo>
                      <a:pt x="66" y="70"/>
                    </a:lnTo>
                    <a:lnTo>
                      <a:pt x="64" y="67"/>
                    </a:lnTo>
                    <a:lnTo>
                      <a:pt x="64" y="69"/>
                    </a:lnTo>
                    <a:lnTo>
                      <a:pt x="61" y="69"/>
                    </a:lnTo>
                    <a:lnTo>
                      <a:pt x="59" y="70"/>
                    </a:lnTo>
                    <a:lnTo>
                      <a:pt x="57" y="69"/>
                    </a:lnTo>
                    <a:lnTo>
                      <a:pt x="57" y="69"/>
                    </a:lnTo>
                    <a:lnTo>
                      <a:pt x="54" y="69"/>
                    </a:lnTo>
                    <a:lnTo>
                      <a:pt x="55" y="71"/>
                    </a:lnTo>
                    <a:lnTo>
                      <a:pt x="54" y="73"/>
                    </a:lnTo>
                    <a:lnTo>
                      <a:pt x="55" y="77"/>
                    </a:lnTo>
                    <a:lnTo>
                      <a:pt x="51" y="77"/>
                    </a:lnTo>
                    <a:lnTo>
                      <a:pt x="48" y="78"/>
                    </a:lnTo>
                    <a:lnTo>
                      <a:pt x="40" y="81"/>
                    </a:lnTo>
                    <a:lnTo>
                      <a:pt x="37" y="83"/>
                    </a:lnTo>
                    <a:lnTo>
                      <a:pt x="35" y="84"/>
                    </a:lnTo>
                    <a:lnTo>
                      <a:pt x="30" y="85"/>
                    </a:lnTo>
                    <a:lnTo>
                      <a:pt x="28" y="84"/>
                    </a:lnTo>
                    <a:lnTo>
                      <a:pt x="26" y="81"/>
                    </a:lnTo>
                    <a:lnTo>
                      <a:pt x="24" y="80"/>
                    </a:lnTo>
                    <a:lnTo>
                      <a:pt x="19" y="80"/>
                    </a:lnTo>
                    <a:lnTo>
                      <a:pt x="15" y="77"/>
                    </a:lnTo>
                    <a:lnTo>
                      <a:pt x="12" y="77"/>
                    </a:lnTo>
                    <a:lnTo>
                      <a:pt x="10" y="78"/>
                    </a:lnTo>
                    <a:lnTo>
                      <a:pt x="8" y="78"/>
                    </a:lnTo>
                    <a:lnTo>
                      <a:pt x="7" y="76"/>
                    </a:lnTo>
                    <a:lnTo>
                      <a:pt x="4" y="74"/>
                    </a:lnTo>
                    <a:lnTo>
                      <a:pt x="0" y="71"/>
                    </a:lnTo>
                    <a:lnTo>
                      <a:pt x="1" y="70"/>
                    </a:lnTo>
                    <a:lnTo>
                      <a:pt x="1" y="66"/>
                    </a:lnTo>
                    <a:lnTo>
                      <a:pt x="4" y="60"/>
                    </a:lnTo>
                    <a:lnTo>
                      <a:pt x="7" y="60"/>
                    </a:lnTo>
                    <a:lnTo>
                      <a:pt x="7" y="56"/>
                    </a:lnTo>
                    <a:lnTo>
                      <a:pt x="7" y="52"/>
                    </a:lnTo>
                    <a:lnTo>
                      <a:pt x="14" y="44"/>
                    </a:lnTo>
                    <a:lnTo>
                      <a:pt x="15" y="40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17" y="26"/>
                    </a:lnTo>
                    <a:lnTo>
                      <a:pt x="15" y="23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4" y="12"/>
                    </a:lnTo>
                    <a:lnTo>
                      <a:pt x="17" y="12"/>
                    </a:lnTo>
                    <a:lnTo>
                      <a:pt x="21" y="15"/>
                    </a:lnTo>
                    <a:lnTo>
                      <a:pt x="22" y="13"/>
                    </a:lnTo>
                    <a:lnTo>
                      <a:pt x="32" y="12"/>
                    </a:lnTo>
                    <a:lnTo>
                      <a:pt x="36" y="12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4" y="11"/>
                    </a:lnTo>
                    <a:lnTo>
                      <a:pt x="51" y="12"/>
                    </a:lnTo>
                    <a:lnTo>
                      <a:pt x="54" y="13"/>
                    </a:lnTo>
                    <a:lnTo>
                      <a:pt x="55" y="16"/>
                    </a:lnTo>
                    <a:lnTo>
                      <a:pt x="59" y="13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5" y="15"/>
                    </a:lnTo>
                    <a:lnTo>
                      <a:pt x="69" y="15"/>
                    </a:lnTo>
                    <a:lnTo>
                      <a:pt x="71" y="16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9" y="16"/>
                    </a:lnTo>
                    <a:lnTo>
                      <a:pt x="82" y="18"/>
                    </a:lnTo>
                    <a:lnTo>
                      <a:pt x="83" y="15"/>
                    </a:lnTo>
                    <a:lnTo>
                      <a:pt x="86" y="13"/>
                    </a:lnTo>
                    <a:lnTo>
                      <a:pt x="88" y="16"/>
                    </a:lnTo>
                    <a:lnTo>
                      <a:pt x="93" y="15"/>
                    </a:lnTo>
                    <a:lnTo>
                      <a:pt x="94" y="16"/>
                    </a:lnTo>
                    <a:lnTo>
                      <a:pt x="98" y="16"/>
                    </a:lnTo>
                    <a:lnTo>
                      <a:pt x="98" y="12"/>
                    </a:lnTo>
                    <a:lnTo>
                      <a:pt x="100" y="6"/>
                    </a:lnTo>
                    <a:lnTo>
                      <a:pt x="104" y="6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12" y="5"/>
                    </a:lnTo>
                    <a:lnTo>
                      <a:pt x="115" y="5"/>
                    </a:lnTo>
                    <a:lnTo>
                      <a:pt x="115" y="2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5" name="Freeform 688"/>
              <p:cNvSpPr>
                <a:spLocks/>
              </p:cNvSpPr>
              <p:nvPr/>
            </p:nvSpPr>
            <p:spPr bwMode="auto">
              <a:xfrm>
                <a:off x="4857305" y="2974944"/>
                <a:ext cx="68181" cy="75592"/>
              </a:xfrm>
              <a:custGeom>
                <a:avLst/>
                <a:gdLst>
                  <a:gd name="T0" fmla="*/ 10 w 46"/>
                  <a:gd name="T1" fmla="*/ 0 h 51"/>
                  <a:gd name="T2" fmla="*/ 12 w 46"/>
                  <a:gd name="T3" fmla="*/ 3 h 51"/>
                  <a:gd name="T4" fmla="*/ 15 w 46"/>
                  <a:gd name="T5" fmla="*/ 3 h 51"/>
                  <a:gd name="T6" fmla="*/ 19 w 46"/>
                  <a:gd name="T7" fmla="*/ 7 h 51"/>
                  <a:gd name="T8" fmla="*/ 23 w 46"/>
                  <a:gd name="T9" fmla="*/ 7 h 51"/>
                  <a:gd name="T10" fmla="*/ 25 w 46"/>
                  <a:gd name="T11" fmla="*/ 6 h 51"/>
                  <a:gd name="T12" fmla="*/ 26 w 46"/>
                  <a:gd name="T13" fmla="*/ 6 h 51"/>
                  <a:gd name="T14" fmla="*/ 30 w 46"/>
                  <a:gd name="T15" fmla="*/ 10 h 51"/>
                  <a:gd name="T16" fmla="*/ 33 w 46"/>
                  <a:gd name="T17" fmla="*/ 11 h 51"/>
                  <a:gd name="T18" fmla="*/ 34 w 46"/>
                  <a:gd name="T19" fmla="*/ 17 h 51"/>
                  <a:gd name="T20" fmla="*/ 34 w 46"/>
                  <a:gd name="T21" fmla="*/ 20 h 51"/>
                  <a:gd name="T22" fmla="*/ 37 w 46"/>
                  <a:gd name="T23" fmla="*/ 21 h 51"/>
                  <a:gd name="T24" fmla="*/ 37 w 46"/>
                  <a:gd name="T25" fmla="*/ 22 h 51"/>
                  <a:gd name="T26" fmla="*/ 40 w 46"/>
                  <a:gd name="T27" fmla="*/ 25 h 51"/>
                  <a:gd name="T28" fmla="*/ 44 w 46"/>
                  <a:gd name="T29" fmla="*/ 28 h 51"/>
                  <a:gd name="T30" fmla="*/ 44 w 46"/>
                  <a:gd name="T31" fmla="*/ 31 h 51"/>
                  <a:gd name="T32" fmla="*/ 44 w 46"/>
                  <a:gd name="T33" fmla="*/ 32 h 51"/>
                  <a:gd name="T34" fmla="*/ 46 w 46"/>
                  <a:gd name="T35" fmla="*/ 35 h 51"/>
                  <a:gd name="T36" fmla="*/ 46 w 46"/>
                  <a:gd name="T37" fmla="*/ 36 h 51"/>
                  <a:gd name="T38" fmla="*/ 41 w 46"/>
                  <a:gd name="T39" fmla="*/ 36 h 51"/>
                  <a:gd name="T40" fmla="*/ 40 w 46"/>
                  <a:gd name="T41" fmla="*/ 35 h 51"/>
                  <a:gd name="T42" fmla="*/ 36 w 46"/>
                  <a:gd name="T43" fmla="*/ 36 h 51"/>
                  <a:gd name="T44" fmla="*/ 33 w 46"/>
                  <a:gd name="T45" fmla="*/ 36 h 51"/>
                  <a:gd name="T46" fmla="*/ 33 w 46"/>
                  <a:gd name="T47" fmla="*/ 40 h 51"/>
                  <a:gd name="T48" fmla="*/ 33 w 46"/>
                  <a:gd name="T49" fmla="*/ 43 h 51"/>
                  <a:gd name="T50" fmla="*/ 32 w 46"/>
                  <a:gd name="T51" fmla="*/ 43 h 51"/>
                  <a:gd name="T52" fmla="*/ 29 w 46"/>
                  <a:gd name="T53" fmla="*/ 49 h 51"/>
                  <a:gd name="T54" fmla="*/ 29 w 46"/>
                  <a:gd name="T55" fmla="*/ 50 h 51"/>
                  <a:gd name="T56" fmla="*/ 28 w 46"/>
                  <a:gd name="T57" fmla="*/ 50 h 51"/>
                  <a:gd name="T58" fmla="*/ 25 w 46"/>
                  <a:gd name="T59" fmla="*/ 51 h 51"/>
                  <a:gd name="T60" fmla="*/ 25 w 46"/>
                  <a:gd name="T61" fmla="*/ 51 h 51"/>
                  <a:gd name="T62" fmla="*/ 23 w 46"/>
                  <a:gd name="T63" fmla="*/ 47 h 51"/>
                  <a:gd name="T64" fmla="*/ 23 w 46"/>
                  <a:gd name="T65" fmla="*/ 35 h 51"/>
                  <a:gd name="T66" fmla="*/ 22 w 46"/>
                  <a:gd name="T67" fmla="*/ 31 h 51"/>
                  <a:gd name="T68" fmla="*/ 21 w 46"/>
                  <a:gd name="T69" fmla="*/ 28 h 51"/>
                  <a:gd name="T70" fmla="*/ 14 w 46"/>
                  <a:gd name="T71" fmla="*/ 22 h 51"/>
                  <a:gd name="T72" fmla="*/ 12 w 46"/>
                  <a:gd name="T73" fmla="*/ 20 h 51"/>
                  <a:gd name="T74" fmla="*/ 7 w 46"/>
                  <a:gd name="T75" fmla="*/ 14 h 51"/>
                  <a:gd name="T76" fmla="*/ 5 w 46"/>
                  <a:gd name="T77" fmla="*/ 9 h 51"/>
                  <a:gd name="T78" fmla="*/ 1 w 46"/>
                  <a:gd name="T79" fmla="*/ 10 h 51"/>
                  <a:gd name="T80" fmla="*/ 0 w 46"/>
                  <a:gd name="T81" fmla="*/ 6 h 51"/>
                  <a:gd name="T82" fmla="*/ 1 w 46"/>
                  <a:gd name="T83" fmla="*/ 4 h 51"/>
                  <a:gd name="T84" fmla="*/ 0 w 46"/>
                  <a:gd name="T85" fmla="*/ 2 h 51"/>
                  <a:gd name="T86" fmla="*/ 3 w 46"/>
                  <a:gd name="T87" fmla="*/ 2 h 51"/>
                  <a:gd name="T88" fmla="*/ 3 w 46"/>
                  <a:gd name="T89" fmla="*/ 2 h 51"/>
                  <a:gd name="T90" fmla="*/ 5 w 46"/>
                  <a:gd name="T91" fmla="*/ 3 h 51"/>
                  <a:gd name="T92" fmla="*/ 7 w 46"/>
                  <a:gd name="T93" fmla="*/ 2 h 51"/>
                  <a:gd name="T94" fmla="*/ 10 w 46"/>
                  <a:gd name="T95" fmla="*/ 2 h 51"/>
                  <a:gd name="T96" fmla="*/ 10 w 46"/>
                  <a:gd name="T9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51">
                    <a:moveTo>
                      <a:pt x="10" y="0"/>
                    </a:moveTo>
                    <a:lnTo>
                      <a:pt x="12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23" y="7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4" y="17"/>
                    </a:lnTo>
                    <a:lnTo>
                      <a:pt x="34" y="20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40" y="25"/>
                    </a:lnTo>
                    <a:lnTo>
                      <a:pt x="44" y="28"/>
                    </a:lnTo>
                    <a:lnTo>
                      <a:pt x="44" y="31"/>
                    </a:lnTo>
                    <a:lnTo>
                      <a:pt x="44" y="32"/>
                    </a:lnTo>
                    <a:lnTo>
                      <a:pt x="46" y="35"/>
                    </a:lnTo>
                    <a:lnTo>
                      <a:pt x="46" y="36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36" y="36"/>
                    </a:lnTo>
                    <a:lnTo>
                      <a:pt x="33" y="36"/>
                    </a:lnTo>
                    <a:lnTo>
                      <a:pt x="33" y="40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29" y="49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3" y="47"/>
                    </a:lnTo>
                    <a:lnTo>
                      <a:pt x="23" y="35"/>
                    </a:lnTo>
                    <a:lnTo>
                      <a:pt x="22" y="31"/>
                    </a:lnTo>
                    <a:lnTo>
                      <a:pt x="21" y="28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7" y="14"/>
                    </a:lnTo>
                    <a:lnTo>
                      <a:pt x="5" y="9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6" name="Freeform 689"/>
              <p:cNvSpPr>
                <a:spLocks/>
              </p:cNvSpPr>
              <p:nvPr/>
            </p:nvSpPr>
            <p:spPr bwMode="auto">
              <a:xfrm>
                <a:off x="4750588" y="2988284"/>
                <a:ext cx="171934" cy="109682"/>
              </a:xfrm>
              <a:custGeom>
                <a:avLst/>
                <a:gdLst>
                  <a:gd name="T0" fmla="*/ 79 w 116"/>
                  <a:gd name="T1" fmla="*/ 5 h 74"/>
                  <a:gd name="T2" fmla="*/ 86 w 116"/>
                  <a:gd name="T3" fmla="*/ 13 h 74"/>
                  <a:gd name="T4" fmla="*/ 94 w 116"/>
                  <a:gd name="T5" fmla="*/ 22 h 74"/>
                  <a:gd name="T6" fmla="*/ 95 w 116"/>
                  <a:gd name="T7" fmla="*/ 38 h 74"/>
                  <a:gd name="T8" fmla="*/ 100 w 116"/>
                  <a:gd name="T9" fmla="*/ 47 h 74"/>
                  <a:gd name="T10" fmla="*/ 108 w 116"/>
                  <a:gd name="T11" fmla="*/ 47 h 74"/>
                  <a:gd name="T12" fmla="*/ 113 w 116"/>
                  <a:gd name="T13" fmla="*/ 45 h 74"/>
                  <a:gd name="T14" fmla="*/ 115 w 116"/>
                  <a:gd name="T15" fmla="*/ 48 h 74"/>
                  <a:gd name="T16" fmla="*/ 116 w 116"/>
                  <a:gd name="T17" fmla="*/ 51 h 74"/>
                  <a:gd name="T18" fmla="*/ 112 w 116"/>
                  <a:gd name="T19" fmla="*/ 55 h 74"/>
                  <a:gd name="T20" fmla="*/ 106 w 116"/>
                  <a:gd name="T21" fmla="*/ 58 h 74"/>
                  <a:gd name="T22" fmla="*/ 105 w 116"/>
                  <a:gd name="T23" fmla="*/ 62 h 74"/>
                  <a:gd name="T24" fmla="*/ 104 w 116"/>
                  <a:gd name="T25" fmla="*/ 69 h 74"/>
                  <a:gd name="T26" fmla="*/ 102 w 116"/>
                  <a:gd name="T27" fmla="*/ 71 h 74"/>
                  <a:gd name="T28" fmla="*/ 98 w 116"/>
                  <a:gd name="T29" fmla="*/ 69 h 74"/>
                  <a:gd name="T30" fmla="*/ 94 w 116"/>
                  <a:gd name="T31" fmla="*/ 67 h 74"/>
                  <a:gd name="T32" fmla="*/ 86 w 116"/>
                  <a:gd name="T33" fmla="*/ 66 h 74"/>
                  <a:gd name="T34" fmla="*/ 75 w 116"/>
                  <a:gd name="T35" fmla="*/ 70 h 74"/>
                  <a:gd name="T36" fmla="*/ 69 w 116"/>
                  <a:gd name="T37" fmla="*/ 73 h 74"/>
                  <a:gd name="T38" fmla="*/ 64 w 116"/>
                  <a:gd name="T39" fmla="*/ 73 h 74"/>
                  <a:gd name="T40" fmla="*/ 58 w 116"/>
                  <a:gd name="T41" fmla="*/ 73 h 74"/>
                  <a:gd name="T42" fmla="*/ 54 w 116"/>
                  <a:gd name="T43" fmla="*/ 73 h 74"/>
                  <a:gd name="T44" fmla="*/ 46 w 116"/>
                  <a:gd name="T45" fmla="*/ 73 h 74"/>
                  <a:gd name="T46" fmla="*/ 43 w 116"/>
                  <a:gd name="T47" fmla="*/ 71 h 74"/>
                  <a:gd name="T48" fmla="*/ 36 w 116"/>
                  <a:gd name="T49" fmla="*/ 73 h 74"/>
                  <a:gd name="T50" fmla="*/ 35 w 116"/>
                  <a:gd name="T51" fmla="*/ 70 h 74"/>
                  <a:gd name="T52" fmla="*/ 33 w 116"/>
                  <a:gd name="T53" fmla="*/ 66 h 74"/>
                  <a:gd name="T54" fmla="*/ 29 w 116"/>
                  <a:gd name="T55" fmla="*/ 63 h 74"/>
                  <a:gd name="T56" fmla="*/ 30 w 116"/>
                  <a:gd name="T57" fmla="*/ 59 h 74"/>
                  <a:gd name="T58" fmla="*/ 24 w 116"/>
                  <a:gd name="T59" fmla="*/ 60 h 74"/>
                  <a:gd name="T60" fmla="*/ 19 w 116"/>
                  <a:gd name="T61" fmla="*/ 60 h 74"/>
                  <a:gd name="T62" fmla="*/ 14 w 116"/>
                  <a:gd name="T63" fmla="*/ 56 h 74"/>
                  <a:gd name="T64" fmla="*/ 15 w 116"/>
                  <a:gd name="T65" fmla="*/ 52 h 74"/>
                  <a:gd name="T66" fmla="*/ 8 w 116"/>
                  <a:gd name="T67" fmla="*/ 47 h 74"/>
                  <a:gd name="T68" fmla="*/ 3 w 116"/>
                  <a:gd name="T69" fmla="*/ 40 h 74"/>
                  <a:gd name="T70" fmla="*/ 0 w 116"/>
                  <a:gd name="T71" fmla="*/ 37 h 74"/>
                  <a:gd name="T72" fmla="*/ 4 w 116"/>
                  <a:gd name="T73" fmla="*/ 34 h 74"/>
                  <a:gd name="T74" fmla="*/ 10 w 116"/>
                  <a:gd name="T75" fmla="*/ 31 h 74"/>
                  <a:gd name="T76" fmla="*/ 11 w 116"/>
                  <a:gd name="T77" fmla="*/ 27 h 74"/>
                  <a:gd name="T78" fmla="*/ 19 w 116"/>
                  <a:gd name="T79" fmla="*/ 12 h 74"/>
                  <a:gd name="T80" fmla="*/ 25 w 116"/>
                  <a:gd name="T81" fmla="*/ 7 h 74"/>
                  <a:gd name="T82" fmla="*/ 26 w 116"/>
                  <a:gd name="T83" fmla="*/ 2 h 74"/>
                  <a:gd name="T84" fmla="*/ 30 w 116"/>
                  <a:gd name="T85" fmla="*/ 1 h 74"/>
                  <a:gd name="T86" fmla="*/ 37 w 116"/>
                  <a:gd name="T87" fmla="*/ 4 h 74"/>
                  <a:gd name="T88" fmla="*/ 44 w 116"/>
                  <a:gd name="T89" fmla="*/ 5 h 74"/>
                  <a:gd name="T90" fmla="*/ 48 w 116"/>
                  <a:gd name="T91" fmla="*/ 9 h 74"/>
                  <a:gd name="T92" fmla="*/ 55 w 116"/>
                  <a:gd name="T93" fmla="*/ 7 h 74"/>
                  <a:gd name="T94" fmla="*/ 66 w 116"/>
                  <a:gd name="T95" fmla="*/ 2 h 74"/>
                  <a:gd name="T96" fmla="*/ 77 w 116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6" h="74">
                    <a:moveTo>
                      <a:pt x="77" y="0"/>
                    </a:moveTo>
                    <a:lnTo>
                      <a:pt x="79" y="5"/>
                    </a:lnTo>
                    <a:lnTo>
                      <a:pt x="84" y="11"/>
                    </a:lnTo>
                    <a:lnTo>
                      <a:pt x="86" y="13"/>
                    </a:lnTo>
                    <a:lnTo>
                      <a:pt x="93" y="19"/>
                    </a:lnTo>
                    <a:lnTo>
                      <a:pt x="94" y="22"/>
                    </a:lnTo>
                    <a:lnTo>
                      <a:pt x="95" y="26"/>
                    </a:lnTo>
                    <a:lnTo>
                      <a:pt x="95" y="38"/>
                    </a:lnTo>
                    <a:lnTo>
                      <a:pt x="97" y="42"/>
                    </a:lnTo>
                    <a:lnTo>
                      <a:pt x="100" y="47"/>
                    </a:lnTo>
                    <a:lnTo>
                      <a:pt x="102" y="47"/>
                    </a:lnTo>
                    <a:lnTo>
                      <a:pt x="108" y="47"/>
                    </a:lnTo>
                    <a:lnTo>
                      <a:pt x="109" y="45"/>
                    </a:lnTo>
                    <a:lnTo>
                      <a:pt x="113" y="45"/>
                    </a:lnTo>
                    <a:lnTo>
                      <a:pt x="116" y="47"/>
                    </a:lnTo>
                    <a:lnTo>
                      <a:pt x="115" y="48"/>
                    </a:lnTo>
                    <a:lnTo>
                      <a:pt x="116" y="49"/>
                    </a:lnTo>
                    <a:lnTo>
                      <a:pt x="116" y="51"/>
                    </a:lnTo>
                    <a:lnTo>
                      <a:pt x="115" y="55"/>
                    </a:lnTo>
                    <a:lnTo>
                      <a:pt x="112" y="55"/>
                    </a:lnTo>
                    <a:lnTo>
                      <a:pt x="106" y="55"/>
                    </a:lnTo>
                    <a:lnTo>
                      <a:pt x="106" y="58"/>
                    </a:lnTo>
                    <a:lnTo>
                      <a:pt x="105" y="60"/>
                    </a:lnTo>
                    <a:lnTo>
                      <a:pt x="105" y="62"/>
                    </a:lnTo>
                    <a:lnTo>
                      <a:pt x="105" y="66"/>
                    </a:lnTo>
                    <a:lnTo>
                      <a:pt x="104" y="69"/>
                    </a:lnTo>
                    <a:lnTo>
                      <a:pt x="105" y="71"/>
                    </a:lnTo>
                    <a:lnTo>
                      <a:pt x="102" y="71"/>
                    </a:lnTo>
                    <a:lnTo>
                      <a:pt x="101" y="70"/>
                    </a:lnTo>
                    <a:lnTo>
                      <a:pt x="98" y="69"/>
                    </a:lnTo>
                    <a:lnTo>
                      <a:pt x="95" y="69"/>
                    </a:lnTo>
                    <a:lnTo>
                      <a:pt x="94" y="67"/>
                    </a:lnTo>
                    <a:lnTo>
                      <a:pt x="90" y="66"/>
                    </a:lnTo>
                    <a:lnTo>
                      <a:pt x="86" y="66"/>
                    </a:lnTo>
                    <a:lnTo>
                      <a:pt x="82" y="66"/>
                    </a:lnTo>
                    <a:lnTo>
                      <a:pt x="75" y="70"/>
                    </a:lnTo>
                    <a:lnTo>
                      <a:pt x="73" y="71"/>
                    </a:lnTo>
                    <a:lnTo>
                      <a:pt x="69" y="73"/>
                    </a:lnTo>
                    <a:lnTo>
                      <a:pt x="68" y="74"/>
                    </a:lnTo>
                    <a:lnTo>
                      <a:pt x="64" y="73"/>
                    </a:lnTo>
                    <a:lnTo>
                      <a:pt x="61" y="73"/>
                    </a:lnTo>
                    <a:lnTo>
                      <a:pt x="58" y="73"/>
                    </a:lnTo>
                    <a:lnTo>
                      <a:pt x="55" y="73"/>
                    </a:lnTo>
                    <a:lnTo>
                      <a:pt x="54" y="73"/>
                    </a:lnTo>
                    <a:lnTo>
                      <a:pt x="50" y="74"/>
                    </a:lnTo>
                    <a:lnTo>
                      <a:pt x="46" y="73"/>
                    </a:lnTo>
                    <a:lnTo>
                      <a:pt x="44" y="73"/>
                    </a:lnTo>
                    <a:lnTo>
                      <a:pt x="43" y="71"/>
                    </a:lnTo>
                    <a:lnTo>
                      <a:pt x="39" y="71"/>
                    </a:lnTo>
                    <a:lnTo>
                      <a:pt x="36" y="73"/>
                    </a:lnTo>
                    <a:lnTo>
                      <a:pt x="35" y="71"/>
                    </a:lnTo>
                    <a:lnTo>
                      <a:pt x="35" y="70"/>
                    </a:lnTo>
                    <a:lnTo>
                      <a:pt x="35" y="67"/>
                    </a:lnTo>
                    <a:lnTo>
                      <a:pt x="33" y="66"/>
                    </a:lnTo>
                    <a:lnTo>
                      <a:pt x="30" y="66"/>
                    </a:lnTo>
                    <a:lnTo>
                      <a:pt x="29" y="63"/>
                    </a:lnTo>
                    <a:lnTo>
                      <a:pt x="29" y="60"/>
                    </a:lnTo>
                    <a:lnTo>
                      <a:pt x="30" y="59"/>
                    </a:lnTo>
                    <a:lnTo>
                      <a:pt x="26" y="58"/>
                    </a:lnTo>
                    <a:lnTo>
                      <a:pt x="24" y="60"/>
                    </a:lnTo>
                    <a:lnTo>
                      <a:pt x="22" y="59"/>
                    </a:lnTo>
                    <a:lnTo>
                      <a:pt x="19" y="60"/>
                    </a:lnTo>
                    <a:lnTo>
                      <a:pt x="18" y="58"/>
                    </a:lnTo>
                    <a:lnTo>
                      <a:pt x="14" y="56"/>
                    </a:lnTo>
                    <a:lnTo>
                      <a:pt x="13" y="55"/>
                    </a:lnTo>
                    <a:lnTo>
                      <a:pt x="15" y="52"/>
                    </a:lnTo>
                    <a:lnTo>
                      <a:pt x="11" y="49"/>
                    </a:lnTo>
                    <a:lnTo>
                      <a:pt x="8" y="47"/>
                    </a:lnTo>
                    <a:lnTo>
                      <a:pt x="7" y="45"/>
                    </a:lnTo>
                    <a:lnTo>
                      <a:pt x="3" y="40"/>
                    </a:lnTo>
                    <a:lnTo>
                      <a:pt x="1" y="38"/>
                    </a:lnTo>
                    <a:lnTo>
                      <a:pt x="0" y="37"/>
                    </a:lnTo>
                    <a:lnTo>
                      <a:pt x="1" y="34"/>
                    </a:lnTo>
                    <a:lnTo>
                      <a:pt x="4" y="34"/>
                    </a:lnTo>
                    <a:lnTo>
                      <a:pt x="6" y="31"/>
                    </a:lnTo>
                    <a:lnTo>
                      <a:pt x="10" y="31"/>
                    </a:lnTo>
                    <a:lnTo>
                      <a:pt x="11" y="30"/>
                    </a:lnTo>
                    <a:lnTo>
                      <a:pt x="11" y="27"/>
                    </a:lnTo>
                    <a:lnTo>
                      <a:pt x="17" y="20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1"/>
                    </a:lnTo>
                    <a:lnTo>
                      <a:pt x="33" y="1"/>
                    </a:lnTo>
                    <a:lnTo>
                      <a:pt x="37" y="4"/>
                    </a:lnTo>
                    <a:lnTo>
                      <a:pt x="42" y="4"/>
                    </a:lnTo>
                    <a:lnTo>
                      <a:pt x="44" y="5"/>
                    </a:lnTo>
                    <a:lnTo>
                      <a:pt x="46" y="8"/>
                    </a:lnTo>
                    <a:lnTo>
                      <a:pt x="48" y="9"/>
                    </a:lnTo>
                    <a:lnTo>
                      <a:pt x="53" y="8"/>
                    </a:lnTo>
                    <a:lnTo>
                      <a:pt x="55" y="7"/>
                    </a:lnTo>
                    <a:lnTo>
                      <a:pt x="58" y="5"/>
                    </a:lnTo>
                    <a:lnTo>
                      <a:pt x="66" y="2"/>
                    </a:lnTo>
                    <a:lnTo>
                      <a:pt x="69" y="1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7" name="Freeform 690"/>
              <p:cNvSpPr>
                <a:spLocks/>
              </p:cNvSpPr>
              <p:nvPr/>
            </p:nvSpPr>
            <p:spPr bwMode="auto">
              <a:xfrm>
                <a:off x="4676478" y="2980873"/>
                <a:ext cx="112646" cy="72628"/>
              </a:xfrm>
              <a:custGeom>
                <a:avLst/>
                <a:gdLst>
                  <a:gd name="T0" fmla="*/ 68 w 76"/>
                  <a:gd name="T1" fmla="*/ 0 h 49"/>
                  <a:gd name="T2" fmla="*/ 72 w 76"/>
                  <a:gd name="T3" fmla="*/ 3 h 49"/>
                  <a:gd name="T4" fmla="*/ 75 w 76"/>
                  <a:gd name="T5" fmla="*/ 5 h 49"/>
                  <a:gd name="T6" fmla="*/ 76 w 76"/>
                  <a:gd name="T7" fmla="*/ 9 h 49"/>
                  <a:gd name="T8" fmla="*/ 75 w 76"/>
                  <a:gd name="T9" fmla="*/ 12 h 49"/>
                  <a:gd name="T10" fmla="*/ 72 w 76"/>
                  <a:gd name="T11" fmla="*/ 12 h 49"/>
                  <a:gd name="T12" fmla="*/ 69 w 76"/>
                  <a:gd name="T13" fmla="*/ 17 h 49"/>
                  <a:gd name="T14" fmla="*/ 67 w 76"/>
                  <a:gd name="T15" fmla="*/ 25 h 49"/>
                  <a:gd name="T16" fmla="*/ 61 w 76"/>
                  <a:gd name="T17" fmla="*/ 32 h 49"/>
                  <a:gd name="T18" fmla="*/ 61 w 76"/>
                  <a:gd name="T19" fmla="*/ 35 h 49"/>
                  <a:gd name="T20" fmla="*/ 60 w 76"/>
                  <a:gd name="T21" fmla="*/ 36 h 49"/>
                  <a:gd name="T22" fmla="*/ 56 w 76"/>
                  <a:gd name="T23" fmla="*/ 36 h 49"/>
                  <a:gd name="T24" fmla="*/ 54 w 76"/>
                  <a:gd name="T25" fmla="*/ 39 h 49"/>
                  <a:gd name="T26" fmla="*/ 51 w 76"/>
                  <a:gd name="T27" fmla="*/ 39 h 49"/>
                  <a:gd name="T28" fmla="*/ 50 w 76"/>
                  <a:gd name="T29" fmla="*/ 42 h 49"/>
                  <a:gd name="T30" fmla="*/ 47 w 76"/>
                  <a:gd name="T31" fmla="*/ 42 h 49"/>
                  <a:gd name="T32" fmla="*/ 45 w 76"/>
                  <a:gd name="T33" fmla="*/ 41 h 49"/>
                  <a:gd name="T34" fmla="*/ 43 w 76"/>
                  <a:gd name="T35" fmla="*/ 41 h 49"/>
                  <a:gd name="T36" fmla="*/ 39 w 76"/>
                  <a:gd name="T37" fmla="*/ 43 h 49"/>
                  <a:gd name="T38" fmla="*/ 39 w 76"/>
                  <a:gd name="T39" fmla="*/ 45 h 49"/>
                  <a:gd name="T40" fmla="*/ 36 w 76"/>
                  <a:gd name="T41" fmla="*/ 43 h 49"/>
                  <a:gd name="T42" fmla="*/ 34 w 76"/>
                  <a:gd name="T43" fmla="*/ 46 h 49"/>
                  <a:gd name="T44" fmla="*/ 32 w 76"/>
                  <a:gd name="T45" fmla="*/ 47 h 49"/>
                  <a:gd name="T46" fmla="*/ 31 w 76"/>
                  <a:gd name="T47" fmla="*/ 46 h 49"/>
                  <a:gd name="T48" fmla="*/ 28 w 76"/>
                  <a:gd name="T49" fmla="*/ 49 h 49"/>
                  <a:gd name="T50" fmla="*/ 24 w 76"/>
                  <a:gd name="T51" fmla="*/ 47 h 49"/>
                  <a:gd name="T52" fmla="*/ 17 w 76"/>
                  <a:gd name="T53" fmla="*/ 46 h 49"/>
                  <a:gd name="T54" fmla="*/ 14 w 76"/>
                  <a:gd name="T55" fmla="*/ 45 h 49"/>
                  <a:gd name="T56" fmla="*/ 11 w 76"/>
                  <a:gd name="T57" fmla="*/ 43 h 49"/>
                  <a:gd name="T58" fmla="*/ 6 w 76"/>
                  <a:gd name="T59" fmla="*/ 39 h 49"/>
                  <a:gd name="T60" fmla="*/ 4 w 76"/>
                  <a:gd name="T61" fmla="*/ 38 h 49"/>
                  <a:gd name="T62" fmla="*/ 3 w 76"/>
                  <a:gd name="T63" fmla="*/ 34 h 49"/>
                  <a:gd name="T64" fmla="*/ 0 w 76"/>
                  <a:gd name="T65" fmla="*/ 29 h 49"/>
                  <a:gd name="T66" fmla="*/ 0 w 76"/>
                  <a:gd name="T67" fmla="*/ 29 h 49"/>
                  <a:gd name="T68" fmla="*/ 3 w 76"/>
                  <a:gd name="T69" fmla="*/ 27 h 49"/>
                  <a:gd name="T70" fmla="*/ 2 w 76"/>
                  <a:gd name="T71" fmla="*/ 25 h 49"/>
                  <a:gd name="T72" fmla="*/ 2 w 76"/>
                  <a:gd name="T73" fmla="*/ 23 h 49"/>
                  <a:gd name="T74" fmla="*/ 3 w 76"/>
                  <a:gd name="T75" fmla="*/ 20 h 49"/>
                  <a:gd name="T76" fmla="*/ 0 w 76"/>
                  <a:gd name="T77" fmla="*/ 17 h 49"/>
                  <a:gd name="T78" fmla="*/ 0 w 76"/>
                  <a:gd name="T79" fmla="*/ 16 h 49"/>
                  <a:gd name="T80" fmla="*/ 7 w 76"/>
                  <a:gd name="T81" fmla="*/ 16 h 49"/>
                  <a:gd name="T82" fmla="*/ 7 w 76"/>
                  <a:gd name="T83" fmla="*/ 13 h 49"/>
                  <a:gd name="T84" fmla="*/ 7 w 76"/>
                  <a:gd name="T85" fmla="*/ 10 h 49"/>
                  <a:gd name="T86" fmla="*/ 6 w 76"/>
                  <a:gd name="T87" fmla="*/ 9 h 49"/>
                  <a:gd name="T88" fmla="*/ 16 w 76"/>
                  <a:gd name="T89" fmla="*/ 13 h 49"/>
                  <a:gd name="T90" fmla="*/ 20 w 76"/>
                  <a:gd name="T91" fmla="*/ 14 h 49"/>
                  <a:gd name="T92" fmla="*/ 24 w 76"/>
                  <a:gd name="T93" fmla="*/ 13 h 49"/>
                  <a:gd name="T94" fmla="*/ 32 w 76"/>
                  <a:gd name="T95" fmla="*/ 12 h 49"/>
                  <a:gd name="T96" fmla="*/ 32 w 76"/>
                  <a:gd name="T97" fmla="*/ 10 h 49"/>
                  <a:gd name="T98" fmla="*/ 36 w 76"/>
                  <a:gd name="T99" fmla="*/ 9 h 49"/>
                  <a:gd name="T100" fmla="*/ 40 w 76"/>
                  <a:gd name="T101" fmla="*/ 5 h 49"/>
                  <a:gd name="T102" fmla="*/ 43 w 76"/>
                  <a:gd name="T103" fmla="*/ 9 h 49"/>
                  <a:gd name="T104" fmla="*/ 45 w 76"/>
                  <a:gd name="T105" fmla="*/ 6 h 49"/>
                  <a:gd name="T106" fmla="*/ 46 w 76"/>
                  <a:gd name="T107" fmla="*/ 5 h 49"/>
                  <a:gd name="T108" fmla="*/ 49 w 76"/>
                  <a:gd name="T109" fmla="*/ 0 h 49"/>
                  <a:gd name="T110" fmla="*/ 53 w 76"/>
                  <a:gd name="T111" fmla="*/ 0 h 49"/>
                  <a:gd name="T112" fmla="*/ 56 w 76"/>
                  <a:gd name="T113" fmla="*/ 2 h 49"/>
                  <a:gd name="T114" fmla="*/ 61 w 76"/>
                  <a:gd name="T115" fmla="*/ 0 h 49"/>
                  <a:gd name="T116" fmla="*/ 65 w 76"/>
                  <a:gd name="T117" fmla="*/ 2 h 49"/>
                  <a:gd name="T118" fmla="*/ 68 w 76"/>
                  <a:gd name="T11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6" h="49">
                    <a:moveTo>
                      <a:pt x="68" y="0"/>
                    </a:moveTo>
                    <a:lnTo>
                      <a:pt x="72" y="3"/>
                    </a:lnTo>
                    <a:lnTo>
                      <a:pt x="75" y="5"/>
                    </a:lnTo>
                    <a:lnTo>
                      <a:pt x="76" y="9"/>
                    </a:lnTo>
                    <a:lnTo>
                      <a:pt x="75" y="12"/>
                    </a:lnTo>
                    <a:lnTo>
                      <a:pt x="72" y="12"/>
                    </a:lnTo>
                    <a:lnTo>
                      <a:pt x="69" y="17"/>
                    </a:lnTo>
                    <a:lnTo>
                      <a:pt x="67" y="25"/>
                    </a:lnTo>
                    <a:lnTo>
                      <a:pt x="61" y="32"/>
                    </a:lnTo>
                    <a:lnTo>
                      <a:pt x="61" y="35"/>
                    </a:lnTo>
                    <a:lnTo>
                      <a:pt x="60" y="36"/>
                    </a:lnTo>
                    <a:lnTo>
                      <a:pt x="56" y="36"/>
                    </a:lnTo>
                    <a:lnTo>
                      <a:pt x="54" y="39"/>
                    </a:lnTo>
                    <a:lnTo>
                      <a:pt x="51" y="39"/>
                    </a:lnTo>
                    <a:lnTo>
                      <a:pt x="50" y="42"/>
                    </a:lnTo>
                    <a:lnTo>
                      <a:pt x="47" y="42"/>
                    </a:lnTo>
                    <a:lnTo>
                      <a:pt x="45" y="41"/>
                    </a:lnTo>
                    <a:lnTo>
                      <a:pt x="43" y="41"/>
                    </a:lnTo>
                    <a:lnTo>
                      <a:pt x="39" y="43"/>
                    </a:lnTo>
                    <a:lnTo>
                      <a:pt x="39" y="45"/>
                    </a:lnTo>
                    <a:lnTo>
                      <a:pt x="36" y="43"/>
                    </a:lnTo>
                    <a:lnTo>
                      <a:pt x="34" y="46"/>
                    </a:lnTo>
                    <a:lnTo>
                      <a:pt x="32" y="47"/>
                    </a:lnTo>
                    <a:lnTo>
                      <a:pt x="31" y="46"/>
                    </a:lnTo>
                    <a:lnTo>
                      <a:pt x="28" y="49"/>
                    </a:lnTo>
                    <a:lnTo>
                      <a:pt x="24" y="47"/>
                    </a:lnTo>
                    <a:lnTo>
                      <a:pt x="17" y="46"/>
                    </a:lnTo>
                    <a:lnTo>
                      <a:pt x="14" y="45"/>
                    </a:lnTo>
                    <a:lnTo>
                      <a:pt x="11" y="43"/>
                    </a:lnTo>
                    <a:lnTo>
                      <a:pt x="6" y="39"/>
                    </a:lnTo>
                    <a:lnTo>
                      <a:pt x="4" y="38"/>
                    </a:lnTo>
                    <a:lnTo>
                      <a:pt x="3" y="34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3" y="20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16" y="13"/>
                    </a:lnTo>
                    <a:lnTo>
                      <a:pt x="20" y="14"/>
                    </a:lnTo>
                    <a:lnTo>
                      <a:pt x="24" y="13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6" y="9"/>
                    </a:lnTo>
                    <a:lnTo>
                      <a:pt x="40" y="5"/>
                    </a:lnTo>
                    <a:lnTo>
                      <a:pt x="43" y="9"/>
                    </a:lnTo>
                    <a:lnTo>
                      <a:pt x="45" y="6"/>
                    </a:lnTo>
                    <a:lnTo>
                      <a:pt x="46" y="5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6" y="2"/>
                    </a:lnTo>
                    <a:lnTo>
                      <a:pt x="61" y="0"/>
                    </a:lnTo>
                    <a:lnTo>
                      <a:pt x="65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8" name="Freeform 691"/>
              <p:cNvSpPr>
                <a:spLocks/>
              </p:cNvSpPr>
              <p:nvPr/>
            </p:nvSpPr>
            <p:spPr bwMode="auto">
              <a:xfrm>
                <a:off x="4685371" y="2958640"/>
                <a:ext cx="97825" cy="42984"/>
              </a:xfrm>
              <a:custGeom>
                <a:avLst/>
                <a:gdLst>
                  <a:gd name="T0" fmla="*/ 52 w 66"/>
                  <a:gd name="T1" fmla="*/ 0 h 29"/>
                  <a:gd name="T2" fmla="*/ 54 w 66"/>
                  <a:gd name="T3" fmla="*/ 2 h 29"/>
                  <a:gd name="T4" fmla="*/ 55 w 66"/>
                  <a:gd name="T5" fmla="*/ 0 h 29"/>
                  <a:gd name="T6" fmla="*/ 61 w 66"/>
                  <a:gd name="T7" fmla="*/ 2 h 29"/>
                  <a:gd name="T8" fmla="*/ 66 w 66"/>
                  <a:gd name="T9" fmla="*/ 4 h 29"/>
                  <a:gd name="T10" fmla="*/ 66 w 66"/>
                  <a:gd name="T11" fmla="*/ 4 h 29"/>
                  <a:gd name="T12" fmla="*/ 63 w 66"/>
                  <a:gd name="T13" fmla="*/ 10 h 29"/>
                  <a:gd name="T14" fmla="*/ 63 w 66"/>
                  <a:gd name="T15" fmla="*/ 14 h 29"/>
                  <a:gd name="T16" fmla="*/ 59 w 66"/>
                  <a:gd name="T17" fmla="*/ 17 h 29"/>
                  <a:gd name="T18" fmla="*/ 55 w 66"/>
                  <a:gd name="T19" fmla="*/ 15 h 29"/>
                  <a:gd name="T20" fmla="*/ 50 w 66"/>
                  <a:gd name="T21" fmla="*/ 17 h 29"/>
                  <a:gd name="T22" fmla="*/ 47 w 66"/>
                  <a:gd name="T23" fmla="*/ 15 h 29"/>
                  <a:gd name="T24" fmla="*/ 43 w 66"/>
                  <a:gd name="T25" fmla="*/ 15 h 29"/>
                  <a:gd name="T26" fmla="*/ 40 w 66"/>
                  <a:gd name="T27" fmla="*/ 20 h 29"/>
                  <a:gd name="T28" fmla="*/ 39 w 66"/>
                  <a:gd name="T29" fmla="*/ 21 h 29"/>
                  <a:gd name="T30" fmla="*/ 37 w 66"/>
                  <a:gd name="T31" fmla="*/ 24 h 29"/>
                  <a:gd name="T32" fmla="*/ 34 w 66"/>
                  <a:gd name="T33" fmla="*/ 20 h 29"/>
                  <a:gd name="T34" fmla="*/ 30 w 66"/>
                  <a:gd name="T35" fmla="*/ 24 h 29"/>
                  <a:gd name="T36" fmla="*/ 26 w 66"/>
                  <a:gd name="T37" fmla="*/ 25 h 29"/>
                  <a:gd name="T38" fmla="*/ 26 w 66"/>
                  <a:gd name="T39" fmla="*/ 27 h 29"/>
                  <a:gd name="T40" fmla="*/ 18 w 66"/>
                  <a:gd name="T41" fmla="*/ 28 h 29"/>
                  <a:gd name="T42" fmla="*/ 14 w 66"/>
                  <a:gd name="T43" fmla="*/ 29 h 29"/>
                  <a:gd name="T44" fmla="*/ 10 w 66"/>
                  <a:gd name="T45" fmla="*/ 28 h 29"/>
                  <a:gd name="T46" fmla="*/ 0 w 66"/>
                  <a:gd name="T47" fmla="*/ 24 h 29"/>
                  <a:gd name="T48" fmla="*/ 0 w 66"/>
                  <a:gd name="T49" fmla="*/ 18 h 29"/>
                  <a:gd name="T50" fmla="*/ 0 w 66"/>
                  <a:gd name="T51" fmla="*/ 14 h 29"/>
                  <a:gd name="T52" fmla="*/ 1 w 66"/>
                  <a:gd name="T53" fmla="*/ 14 h 29"/>
                  <a:gd name="T54" fmla="*/ 4 w 66"/>
                  <a:gd name="T55" fmla="*/ 11 h 29"/>
                  <a:gd name="T56" fmla="*/ 7 w 66"/>
                  <a:gd name="T57" fmla="*/ 11 h 29"/>
                  <a:gd name="T58" fmla="*/ 8 w 66"/>
                  <a:gd name="T59" fmla="*/ 13 h 29"/>
                  <a:gd name="T60" fmla="*/ 14 w 66"/>
                  <a:gd name="T61" fmla="*/ 11 h 29"/>
                  <a:gd name="T62" fmla="*/ 18 w 66"/>
                  <a:gd name="T63" fmla="*/ 10 h 29"/>
                  <a:gd name="T64" fmla="*/ 22 w 66"/>
                  <a:gd name="T65" fmla="*/ 6 h 29"/>
                  <a:gd name="T66" fmla="*/ 25 w 66"/>
                  <a:gd name="T67" fmla="*/ 6 h 29"/>
                  <a:gd name="T68" fmla="*/ 28 w 66"/>
                  <a:gd name="T69" fmla="*/ 3 h 29"/>
                  <a:gd name="T70" fmla="*/ 34 w 66"/>
                  <a:gd name="T71" fmla="*/ 4 h 29"/>
                  <a:gd name="T72" fmla="*/ 34 w 66"/>
                  <a:gd name="T73" fmla="*/ 4 h 29"/>
                  <a:gd name="T74" fmla="*/ 34 w 66"/>
                  <a:gd name="T75" fmla="*/ 4 h 29"/>
                  <a:gd name="T76" fmla="*/ 37 w 66"/>
                  <a:gd name="T77" fmla="*/ 4 h 29"/>
                  <a:gd name="T78" fmla="*/ 39 w 66"/>
                  <a:gd name="T79" fmla="*/ 2 h 29"/>
                  <a:gd name="T80" fmla="*/ 41 w 66"/>
                  <a:gd name="T81" fmla="*/ 2 h 29"/>
                  <a:gd name="T82" fmla="*/ 43 w 66"/>
                  <a:gd name="T83" fmla="*/ 2 h 29"/>
                  <a:gd name="T84" fmla="*/ 45 w 66"/>
                  <a:gd name="T85" fmla="*/ 2 h 29"/>
                  <a:gd name="T86" fmla="*/ 48 w 66"/>
                  <a:gd name="T87" fmla="*/ 3 h 29"/>
                  <a:gd name="T88" fmla="*/ 50 w 66"/>
                  <a:gd name="T89" fmla="*/ 0 h 29"/>
                  <a:gd name="T90" fmla="*/ 52 w 66"/>
                  <a:gd name="T9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6" h="29">
                    <a:moveTo>
                      <a:pt x="52" y="0"/>
                    </a:moveTo>
                    <a:lnTo>
                      <a:pt x="54" y="2"/>
                    </a:lnTo>
                    <a:lnTo>
                      <a:pt x="55" y="0"/>
                    </a:lnTo>
                    <a:lnTo>
                      <a:pt x="61" y="2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3" y="10"/>
                    </a:lnTo>
                    <a:lnTo>
                      <a:pt x="63" y="14"/>
                    </a:lnTo>
                    <a:lnTo>
                      <a:pt x="59" y="17"/>
                    </a:lnTo>
                    <a:lnTo>
                      <a:pt x="55" y="15"/>
                    </a:lnTo>
                    <a:lnTo>
                      <a:pt x="50" y="17"/>
                    </a:lnTo>
                    <a:lnTo>
                      <a:pt x="47" y="15"/>
                    </a:lnTo>
                    <a:lnTo>
                      <a:pt x="43" y="15"/>
                    </a:lnTo>
                    <a:lnTo>
                      <a:pt x="40" y="20"/>
                    </a:lnTo>
                    <a:lnTo>
                      <a:pt x="39" y="21"/>
                    </a:lnTo>
                    <a:lnTo>
                      <a:pt x="37" y="24"/>
                    </a:lnTo>
                    <a:lnTo>
                      <a:pt x="34" y="20"/>
                    </a:lnTo>
                    <a:lnTo>
                      <a:pt x="30" y="24"/>
                    </a:lnTo>
                    <a:lnTo>
                      <a:pt x="26" y="25"/>
                    </a:lnTo>
                    <a:lnTo>
                      <a:pt x="26" y="27"/>
                    </a:lnTo>
                    <a:lnTo>
                      <a:pt x="18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4" y="11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8" y="3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3"/>
                    </a:lnTo>
                    <a:lnTo>
                      <a:pt x="5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9" name="Freeform 692"/>
              <p:cNvSpPr>
                <a:spLocks/>
              </p:cNvSpPr>
              <p:nvPr/>
            </p:nvSpPr>
            <p:spPr bwMode="auto">
              <a:xfrm>
                <a:off x="4793571" y="3086108"/>
                <a:ext cx="112646" cy="71145"/>
              </a:xfrm>
              <a:custGeom>
                <a:avLst/>
                <a:gdLst>
                  <a:gd name="T0" fmla="*/ 61 w 76"/>
                  <a:gd name="T1" fmla="*/ 0 h 48"/>
                  <a:gd name="T2" fmla="*/ 66 w 76"/>
                  <a:gd name="T3" fmla="*/ 3 h 48"/>
                  <a:gd name="T4" fmla="*/ 72 w 76"/>
                  <a:gd name="T5" fmla="*/ 4 h 48"/>
                  <a:gd name="T6" fmla="*/ 76 w 76"/>
                  <a:gd name="T7" fmla="*/ 5 h 48"/>
                  <a:gd name="T8" fmla="*/ 76 w 76"/>
                  <a:gd name="T9" fmla="*/ 11 h 48"/>
                  <a:gd name="T10" fmla="*/ 72 w 76"/>
                  <a:gd name="T11" fmla="*/ 12 h 48"/>
                  <a:gd name="T12" fmla="*/ 69 w 76"/>
                  <a:gd name="T13" fmla="*/ 22 h 48"/>
                  <a:gd name="T14" fmla="*/ 64 w 76"/>
                  <a:gd name="T15" fmla="*/ 26 h 48"/>
                  <a:gd name="T16" fmla="*/ 66 w 76"/>
                  <a:gd name="T17" fmla="*/ 29 h 48"/>
                  <a:gd name="T18" fmla="*/ 71 w 76"/>
                  <a:gd name="T19" fmla="*/ 36 h 48"/>
                  <a:gd name="T20" fmla="*/ 68 w 76"/>
                  <a:gd name="T21" fmla="*/ 35 h 48"/>
                  <a:gd name="T22" fmla="*/ 62 w 76"/>
                  <a:gd name="T23" fmla="*/ 33 h 48"/>
                  <a:gd name="T24" fmla="*/ 57 w 76"/>
                  <a:gd name="T25" fmla="*/ 36 h 48"/>
                  <a:gd name="T26" fmla="*/ 53 w 76"/>
                  <a:gd name="T27" fmla="*/ 37 h 48"/>
                  <a:gd name="T28" fmla="*/ 51 w 76"/>
                  <a:gd name="T29" fmla="*/ 39 h 48"/>
                  <a:gd name="T30" fmla="*/ 48 w 76"/>
                  <a:gd name="T31" fmla="*/ 43 h 48"/>
                  <a:gd name="T32" fmla="*/ 47 w 76"/>
                  <a:gd name="T33" fmla="*/ 47 h 48"/>
                  <a:gd name="T34" fmla="*/ 39 w 76"/>
                  <a:gd name="T35" fmla="*/ 48 h 48"/>
                  <a:gd name="T36" fmla="*/ 35 w 76"/>
                  <a:gd name="T37" fmla="*/ 47 h 48"/>
                  <a:gd name="T38" fmla="*/ 31 w 76"/>
                  <a:gd name="T39" fmla="*/ 48 h 48"/>
                  <a:gd name="T40" fmla="*/ 26 w 76"/>
                  <a:gd name="T41" fmla="*/ 46 h 48"/>
                  <a:gd name="T42" fmla="*/ 21 w 76"/>
                  <a:gd name="T43" fmla="*/ 47 h 48"/>
                  <a:gd name="T44" fmla="*/ 13 w 76"/>
                  <a:gd name="T45" fmla="*/ 48 h 48"/>
                  <a:gd name="T46" fmla="*/ 11 w 76"/>
                  <a:gd name="T47" fmla="*/ 47 h 48"/>
                  <a:gd name="T48" fmla="*/ 11 w 76"/>
                  <a:gd name="T49" fmla="*/ 41 h 48"/>
                  <a:gd name="T50" fmla="*/ 1 w 76"/>
                  <a:gd name="T51" fmla="*/ 32 h 48"/>
                  <a:gd name="T52" fmla="*/ 3 w 76"/>
                  <a:gd name="T53" fmla="*/ 29 h 48"/>
                  <a:gd name="T54" fmla="*/ 1 w 76"/>
                  <a:gd name="T55" fmla="*/ 25 h 48"/>
                  <a:gd name="T56" fmla="*/ 7 w 76"/>
                  <a:gd name="T57" fmla="*/ 17 h 48"/>
                  <a:gd name="T58" fmla="*/ 1 w 76"/>
                  <a:gd name="T59" fmla="*/ 10 h 48"/>
                  <a:gd name="T60" fmla="*/ 1 w 76"/>
                  <a:gd name="T61" fmla="*/ 3 h 48"/>
                  <a:gd name="T62" fmla="*/ 4 w 76"/>
                  <a:gd name="T63" fmla="*/ 0 h 48"/>
                  <a:gd name="T64" fmla="*/ 6 w 76"/>
                  <a:gd name="T65" fmla="*/ 4 h 48"/>
                  <a:gd name="T66" fmla="*/ 7 w 76"/>
                  <a:gd name="T67" fmla="*/ 7 h 48"/>
                  <a:gd name="T68" fmla="*/ 14 w 76"/>
                  <a:gd name="T69" fmla="*/ 5 h 48"/>
                  <a:gd name="T70" fmla="*/ 17 w 76"/>
                  <a:gd name="T71" fmla="*/ 7 h 48"/>
                  <a:gd name="T72" fmla="*/ 25 w 76"/>
                  <a:gd name="T73" fmla="*/ 7 h 48"/>
                  <a:gd name="T74" fmla="*/ 29 w 76"/>
                  <a:gd name="T75" fmla="*/ 7 h 48"/>
                  <a:gd name="T76" fmla="*/ 35 w 76"/>
                  <a:gd name="T77" fmla="*/ 7 h 48"/>
                  <a:gd name="T78" fmla="*/ 40 w 76"/>
                  <a:gd name="T79" fmla="*/ 7 h 48"/>
                  <a:gd name="T80" fmla="*/ 46 w 76"/>
                  <a:gd name="T81" fmla="*/ 4 h 48"/>
                  <a:gd name="T82" fmla="*/ 57 w 76"/>
                  <a:gd name="T8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48">
                    <a:moveTo>
                      <a:pt x="57" y="0"/>
                    </a:moveTo>
                    <a:lnTo>
                      <a:pt x="61" y="0"/>
                    </a:lnTo>
                    <a:lnTo>
                      <a:pt x="65" y="1"/>
                    </a:lnTo>
                    <a:lnTo>
                      <a:pt x="66" y="3"/>
                    </a:lnTo>
                    <a:lnTo>
                      <a:pt x="69" y="3"/>
                    </a:lnTo>
                    <a:lnTo>
                      <a:pt x="72" y="4"/>
                    </a:lnTo>
                    <a:lnTo>
                      <a:pt x="73" y="5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6" y="11"/>
                    </a:lnTo>
                    <a:lnTo>
                      <a:pt x="73" y="12"/>
                    </a:lnTo>
                    <a:lnTo>
                      <a:pt x="72" y="12"/>
                    </a:lnTo>
                    <a:lnTo>
                      <a:pt x="68" y="15"/>
                    </a:lnTo>
                    <a:lnTo>
                      <a:pt x="69" y="22"/>
                    </a:lnTo>
                    <a:lnTo>
                      <a:pt x="68" y="23"/>
                    </a:lnTo>
                    <a:lnTo>
                      <a:pt x="64" y="26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69" y="32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68" y="35"/>
                    </a:lnTo>
                    <a:lnTo>
                      <a:pt x="66" y="36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57" y="36"/>
                    </a:lnTo>
                    <a:lnTo>
                      <a:pt x="55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1" y="39"/>
                    </a:lnTo>
                    <a:lnTo>
                      <a:pt x="48" y="40"/>
                    </a:lnTo>
                    <a:lnTo>
                      <a:pt x="48" y="43"/>
                    </a:lnTo>
                    <a:lnTo>
                      <a:pt x="50" y="46"/>
                    </a:lnTo>
                    <a:lnTo>
                      <a:pt x="47" y="47"/>
                    </a:lnTo>
                    <a:lnTo>
                      <a:pt x="42" y="47"/>
                    </a:lnTo>
                    <a:lnTo>
                      <a:pt x="39" y="48"/>
                    </a:lnTo>
                    <a:lnTo>
                      <a:pt x="37" y="47"/>
                    </a:lnTo>
                    <a:lnTo>
                      <a:pt x="35" y="47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26" y="46"/>
                    </a:lnTo>
                    <a:lnTo>
                      <a:pt x="24" y="46"/>
                    </a:lnTo>
                    <a:lnTo>
                      <a:pt x="21" y="47"/>
                    </a:lnTo>
                    <a:lnTo>
                      <a:pt x="18" y="48"/>
                    </a:lnTo>
                    <a:lnTo>
                      <a:pt x="13" y="48"/>
                    </a:lnTo>
                    <a:lnTo>
                      <a:pt x="13" y="47"/>
                    </a:lnTo>
                    <a:lnTo>
                      <a:pt x="11" y="47"/>
                    </a:lnTo>
                    <a:lnTo>
                      <a:pt x="11" y="46"/>
                    </a:lnTo>
                    <a:lnTo>
                      <a:pt x="11" y="41"/>
                    </a:lnTo>
                    <a:lnTo>
                      <a:pt x="7" y="36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3" y="29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4" y="14"/>
                    </a:lnTo>
                    <a:lnTo>
                      <a:pt x="1" y="1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4" y="5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8"/>
                    </a:lnTo>
                    <a:lnTo>
                      <a:pt x="40" y="7"/>
                    </a:lnTo>
                    <a:lnTo>
                      <a:pt x="44" y="5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0" name="Freeform 693"/>
              <p:cNvSpPr>
                <a:spLocks/>
              </p:cNvSpPr>
              <p:nvPr/>
            </p:nvSpPr>
            <p:spPr bwMode="auto">
              <a:xfrm>
                <a:off x="4762445" y="3133539"/>
                <a:ext cx="47430" cy="38537"/>
              </a:xfrm>
              <a:custGeom>
                <a:avLst/>
                <a:gdLst>
                  <a:gd name="T0" fmla="*/ 21 w 32"/>
                  <a:gd name="T1" fmla="*/ 0 h 26"/>
                  <a:gd name="T2" fmla="*/ 22 w 32"/>
                  <a:gd name="T3" fmla="*/ 0 h 26"/>
                  <a:gd name="T4" fmla="*/ 28 w 32"/>
                  <a:gd name="T5" fmla="*/ 4 h 26"/>
                  <a:gd name="T6" fmla="*/ 32 w 32"/>
                  <a:gd name="T7" fmla="*/ 9 h 26"/>
                  <a:gd name="T8" fmla="*/ 32 w 32"/>
                  <a:gd name="T9" fmla="*/ 14 h 26"/>
                  <a:gd name="T10" fmla="*/ 32 w 32"/>
                  <a:gd name="T11" fmla="*/ 15 h 26"/>
                  <a:gd name="T12" fmla="*/ 31 w 32"/>
                  <a:gd name="T13" fmla="*/ 18 h 26"/>
                  <a:gd name="T14" fmla="*/ 29 w 32"/>
                  <a:gd name="T15" fmla="*/ 18 h 26"/>
                  <a:gd name="T16" fmla="*/ 25 w 32"/>
                  <a:gd name="T17" fmla="*/ 19 h 26"/>
                  <a:gd name="T18" fmla="*/ 20 w 32"/>
                  <a:gd name="T19" fmla="*/ 19 h 26"/>
                  <a:gd name="T20" fmla="*/ 17 w 32"/>
                  <a:gd name="T21" fmla="*/ 20 h 26"/>
                  <a:gd name="T22" fmla="*/ 16 w 32"/>
                  <a:gd name="T23" fmla="*/ 22 h 26"/>
                  <a:gd name="T24" fmla="*/ 13 w 32"/>
                  <a:gd name="T25" fmla="*/ 23 h 26"/>
                  <a:gd name="T26" fmla="*/ 7 w 32"/>
                  <a:gd name="T27" fmla="*/ 26 h 26"/>
                  <a:gd name="T28" fmla="*/ 7 w 32"/>
                  <a:gd name="T29" fmla="*/ 26 h 26"/>
                  <a:gd name="T30" fmla="*/ 5 w 32"/>
                  <a:gd name="T31" fmla="*/ 25 h 26"/>
                  <a:gd name="T32" fmla="*/ 3 w 32"/>
                  <a:gd name="T33" fmla="*/ 20 h 26"/>
                  <a:gd name="T34" fmla="*/ 0 w 32"/>
                  <a:gd name="T35" fmla="*/ 18 h 26"/>
                  <a:gd name="T36" fmla="*/ 0 w 32"/>
                  <a:gd name="T37" fmla="*/ 12 h 26"/>
                  <a:gd name="T38" fmla="*/ 0 w 32"/>
                  <a:gd name="T39" fmla="*/ 8 h 26"/>
                  <a:gd name="T40" fmla="*/ 0 w 32"/>
                  <a:gd name="T41" fmla="*/ 8 h 26"/>
                  <a:gd name="T42" fmla="*/ 2 w 32"/>
                  <a:gd name="T43" fmla="*/ 7 h 26"/>
                  <a:gd name="T44" fmla="*/ 2 w 32"/>
                  <a:gd name="T45" fmla="*/ 5 h 26"/>
                  <a:gd name="T46" fmla="*/ 5 w 32"/>
                  <a:gd name="T47" fmla="*/ 4 h 26"/>
                  <a:gd name="T48" fmla="*/ 7 w 32"/>
                  <a:gd name="T49" fmla="*/ 3 h 26"/>
                  <a:gd name="T50" fmla="*/ 10 w 32"/>
                  <a:gd name="T51" fmla="*/ 1 h 26"/>
                  <a:gd name="T52" fmla="*/ 14 w 32"/>
                  <a:gd name="T53" fmla="*/ 0 h 26"/>
                  <a:gd name="T54" fmla="*/ 17 w 32"/>
                  <a:gd name="T55" fmla="*/ 0 h 26"/>
                  <a:gd name="T56" fmla="*/ 21 w 32"/>
                  <a:gd name="T5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26">
                    <a:moveTo>
                      <a:pt x="21" y="0"/>
                    </a:moveTo>
                    <a:lnTo>
                      <a:pt x="22" y="0"/>
                    </a:lnTo>
                    <a:lnTo>
                      <a:pt x="28" y="4"/>
                    </a:lnTo>
                    <a:lnTo>
                      <a:pt x="32" y="9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5" y="19"/>
                    </a:lnTo>
                    <a:lnTo>
                      <a:pt x="20" y="19"/>
                    </a:lnTo>
                    <a:lnTo>
                      <a:pt x="17" y="20"/>
                    </a:lnTo>
                    <a:lnTo>
                      <a:pt x="16" y="22"/>
                    </a:lnTo>
                    <a:lnTo>
                      <a:pt x="13" y="23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5" y="25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1" name="Freeform 694"/>
              <p:cNvSpPr>
                <a:spLocks/>
              </p:cNvSpPr>
              <p:nvPr/>
            </p:nvSpPr>
            <p:spPr bwMode="auto">
              <a:xfrm>
                <a:off x="4735766" y="3127610"/>
                <a:ext cx="37055" cy="69663"/>
              </a:xfrm>
              <a:custGeom>
                <a:avLst/>
                <a:gdLst>
                  <a:gd name="T0" fmla="*/ 10 w 25"/>
                  <a:gd name="T1" fmla="*/ 0 h 47"/>
                  <a:gd name="T2" fmla="*/ 11 w 25"/>
                  <a:gd name="T3" fmla="*/ 0 h 47"/>
                  <a:gd name="T4" fmla="*/ 13 w 25"/>
                  <a:gd name="T5" fmla="*/ 2 h 47"/>
                  <a:gd name="T6" fmla="*/ 14 w 25"/>
                  <a:gd name="T7" fmla="*/ 2 h 47"/>
                  <a:gd name="T8" fmla="*/ 17 w 25"/>
                  <a:gd name="T9" fmla="*/ 5 h 47"/>
                  <a:gd name="T10" fmla="*/ 18 w 25"/>
                  <a:gd name="T11" fmla="*/ 7 h 47"/>
                  <a:gd name="T12" fmla="*/ 18 w 25"/>
                  <a:gd name="T13" fmla="*/ 11 h 47"/>
                  <a:gd name="T14" fmla="*/ 18 w 25"/>
                  <a:gd name="T15" fmla="*/ 12 h 47"/>
                  <a:gd name="T16" fmla="*/ 18 w 25"/>
                  <a:gd name="T17" fmla="*/ 16 h 47"/>
                  <a:gd name="T18" fmla="*/ 18 w 25"/>
                  <a:gd name="T19" fmla="*/ 22 h 47"/>
                  <a:gd name="T20" fmla="*/ 21 w 25"/>
                  <a:gd name="T21" fmla="*/ 24 h 47"/>
                  <a:gd name="T22" fmla="*/ 23 w 25"/>
                  <a:gd name="T23" fmla="*/ 29 h 47"/>
                  <a:gd name="T24" fmla="*/ 25 w 25"/>
                  <a:gd name="T25" fmla="*/ 30 h 47"/>
                  <a:gd name="T26" fmla="*/ 25 w 25"/>
                  <a:gd name="T27" fmla="*/ 34 h 47"/>
                  <a:gd name="T28" fmla="*/ 23 w 25"/>
                  <a:gd name="T29" fmla="*/ 37 h 47"/>
                  <a:gd name="T30" fmla="*/ 17 w 25"/>
                  <a:gd name="T31" fmla="*/ 40 h 47"/>
                  <a:gd name="T32" fmla="*/ 17 w 25"/>
                  <a:gd name="T33" fmla="*/ 42 h 47"/>
                  <a:gd name="T34" fmla="*/ 16 w 25"/>
                  <a:gd name="T35" fmla="*/ 47 h 47"/>
                  <a:gd name="T36" fmla="*/ 14 w 25"/>
                  <a:gd name="T37" fmla="*/ 47 h 47"/>
                  <a:gd name="T38" fmla="*/ 11 w 25"/>
                  <a:gd name="T39" fmla="*/ 45 h 47"/>
                  <a:gd name="T40" fmla="*/ 9 w 25"/>
                  <a:gd name="T41" fmla="*/ 40 h 47"/>
                  <a:gd name="T42" fmla="*/ 5 w 25"/>
                  <a:gd name="T43" fmla="*/ 40 h 47"/>
                  <a:gd name="T44" fmla="*/ 3 w 25"/>
                  <a:gd name="T45" fmla="*/ 37 h 47"/>
                  <a:gd name="T46" fmla="*/ 3 w 25"/>
                  <a:gd name="T47" fmla="*/ 34 h 47"/>
                  <a:gd name="T48" fmla="*/ 2 w 25"/>
                  <a:gd name="T49" fmla="*/ 31 h 47"/>
                  <a:gd name="T50" fmla="*/ 2 w 25"/>
                  <a:gd name="T51" fmla="*/ 29 h 47"/>
                  <a:gd name="T52" fmla="*/ 3 w 25"/>
                  <a:gd name="T53" fmla="*/ 26 h 47"/>
                  <a:gd name="T54" fmla="*/ 2 w 25"/>
                  <a:gd name="T55" fmla="*/ 22 h 47"/>
                  <a:gd name="T56" fmla="*/ 3 w 25"/>
                  <a:gd name="T57" fmla="*/ 16 h 47"/>
                  <a:gd name="T58" fmla="*/ 5 w 25"/>
                  <a:gd name="T59" fmla="*/ 15 h 47"/>
                  <a:gd name="T60" fmla="*/ 5 w 25"/>
                  <a:gd name="T61" fmla="*/ 13 h 47"/>
                  <a:gd name="T62" fmla="*/ 0 w 25"/>
                  <a:gd name="T63" fmla="*/ 12 h 47"/>
                  <a:gd name="T64" fmla="*/ 0 w 25"/>
                  <a:gd name="T65" fmla="*/ 7 h 47"/>
                  <a:gd name="T66" fmla="*/ 3 w 25"/>
                  <a:gd name="T67" fmla="*/ 2 h 47"/>
                  <a:gd name="T68" fmla="*/ 6 w 25"/>
                  <a:gd name="T69" fmla="*/ 0 h 47"/>
                  <a:gd name="T70" fmla="*/ 6 w 25"/>
                  <a:gd name="T71" fmla="*/ 0 h 47"/>
                  <a:gd name="T72" fmla="*/ 9 w 25"/>
                  <a:gd name="T73" fmla="*/ 2 h 47"/>
                  <a:gd name="T74" fmla="*/ 10 w 25"/>
                  <a:gd name="T75" fmla="*/ 0 h 47"/>
                  <a:gd name="T76" fmla="*/ 10 w 25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" h="47">
                    <a:moveTo>
                      <a:pt x="10" y="0"/>
                    </a:moveTo>
                    <a:lnTo>
                      <a:pt x="11" y="0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21" y="24"/>
                    </a:lnTo>
                    <a:lnTo>
                      <a:pt x="23" y="29"/>
                    </a:lnTo>
                    <a:lnTo>
                      <a:pt x="25" y="30"/>
                    </a:lnTo>
                    <a:lnTo>
                      <a:pt x="25" y="34"/>
                    </a:lnTo>
                    <a:lnTo>
                      <a:pt x="23" y="37"/>
                    </a:lnTo>
                    <a:lnTo>
                      <a:pt x="17" y="40"/>
                    </a:lnTo>
                    <a:lnTo>
                      <a:pt x="17" y="42"/>
                    </a:lnTo>
                    <a:lnTo>
                      <a:pt x="16" y="47"/>
                    </a:lnTo>
                    <a:lnTo>
                      <a:pt x="14" y="47"/>
                    </a:lnTo>
                    <a:lnTo>
                      <a:pt x="11" y="45"/>
                    </a:lnTo>
                    <a:lnTo>
                      <a:pt x="9" y="40"/>
                    </a:lnTo>
                    <a:lnTo>
                      <a:pt x="5" y="40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2" y="22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2" name="Freeform 695"/>
              <p:cNvSpPr>
                <a:spLocks/>
              </p:cNvSpPr>
              <p:nvPr/>
            </p:nvSpPr>
            <p:spPr bwMode="auto">
              <a:xfrm>
                <a:off x="4723908" y="3041643"/>
                <a:ext cx="80038" cy="103753"/>
              </a:xfrm>
              <a:custGeom>
                <a:avLst/>
                <a:gdLst>
                  <a:gd name="T0" fmla="*/ 13 w 54"/>
                  <a:gd name="T1" fmla="*/ 0 h 70"/>
                  <a:gd name="T2" fmla="*/ 18 w 54"/>
                  <a:gd name="T3" fmla="*/ 1 h 70"/>
                  <a:gd name="T4" fmla="*/ 21 w 54"/>
                  <a:gd name="T5" fmla="*/ 4 h 70"/>
                  <a:gd name="T6" fmla="*/ 26 w 54"/>
                  <a:gd name="T7" fmla="*/ 11 h 70"/>
                  <a:gd name="T8" fmla="*/ 33 w 54"/>
                  <a:gd name="T9" fmla="*/ 16 h 70"/>
                  <a:gd name="T10" fmla="*/ 32 w 54"/>
                  <a:gd name="T11" fmla="*/ 20 h 70"/>
                  <a:gd name="T12" fmla="*/ 37 w 54"/>
                  <a:gd name="T13" fmla="*/ 24 h 70"/>
                  <a:gd name="T14" fmla="*/ 42 w 54"/>
                  <a:gd name="T15" fmla="*/ 24 h 70"/>
                  <a:gd name="T16" fmla="*/ 48 w 54"/>
                  <a:gd name="T17" fmla="*/ 23 h 70"/>
                  <a:gd name="T18" fmla="*/ 47 w 54"/>
                  <a:gd name="T19" fmla="*/ 27 h 70"/>
                  <a:gd name="T20" fmla="*/ 48 w 54"/>
                  <a:gd name="T21" fmla="*/ 33 h 70"/>
                  <a:gd name="T22" fmla="*/ 48 w 54"/>
                  <a:gd name="T23" fmla="*/ 40 h 70"/>
                  <a:gd name="T24" fmla="*/ 54 w 54"/>
                  <a:gd name="T25" fmla="*/ 47 h 70"/>
                  <a:gd name="T26" fmla="*/ 48 w 54"/>
                  <a:gd name="T27" fmla="*/ 55 h 70"/>
                  <a:gd name="T28" fmla="*/ 50 w 54"/>
                  <a:gd name="T29" fmla="*/ 59 h 70"/>
                  <a:gd name="T30" fmla="*/ 47 w 54"/>
                  <a:gd name="T31" fmla="*/ 62 h 70"/>
                  <a:gd name="T32" fmla="*/ 40 w 54"/>
                  <a:gd name="T33" fmla="*/ 62 h 70"/>
                  <a:gd name="T34" fmla="*/ 33 w 54"/>
                  <a:gd name="T35" fmla="*/ 65 h 70"/>
                  <a:gd name="T36" fmla="*/ 28 w 54"/>
                  <a:gd name="T37" fmla="*/ 67 h 70"/>
                  <a:gd name="T38" fmla="*/ 26 w 54"/>
                  <a:gd name="T39" fmla="*/ 70 h 70"/>
                  <a:gd name="T40" fmla="*/ 26 w 54"/>
                  <a:gd name="T41" fmla="*/ 65 h 70"/>
                  <a:gd name="T42" fmla="*/ 22 w 54"/>
                  <a:gd name="T43" fmla="*/ 60 h 70"/>
                  <a:gd name="T44" fmla="*/ 19 w 54"/>
                  <a:gd name="T45" fmla="*/ 58 h 70"/>
                  <a:gd name="T46" fmla="*/ 19 w 54"/>
                  <a:gd name="T47" fmla="*/ 56 h 70"/>
                  <a:gd name="T48" fmla="*/ 21 w 54"/>
                  <a:gd name="T49" fmla="*/ 51 h 70"/>
                  <a:gd name="T50" fmla="*/ 15 w 54"/>
                  <a:gd name="T51" fmla="*/ 48 h 70"/>
                  <a:gd name="T52" fmla="*/ 11 w 54"/>
                  <a:gd name="T53" fmla="*/ 47 h 70"/>
                  <a:gd name="T54" fmla="*/ 8 w 54"/>
                  <a:gd name="T55" fmla="*/ 42 h 70"/>
                  <a:gd name="T56" fmla="*/ 6 w 54"/>
                  <a:gd name="T57" fmla="*/ 38 h 70"/>
                  <a:gd name="T58" fmla="*/ 7 w 54"/>
                  <a:gd name="T59" fmla="*/ 34 h 70"/>
                  <a:gd name="T60" fmla="*/ 11 w 54"/>
                  <a:gd name="T61" fmla="*/ 34 h 70"/>
                  <a:gd name="T62" fmla="*/ 7 w 54"/>
                  <a:gd name="T63" fmla="*/ 33 h 70"/>
                  <a:gd name="T64" fmla="*/ 3 w 54"/>
                  <a:gd name="T65" fmla="*/ 27 h 70"/>
                  <a:gd name="T66" fmla="*/ 6 w 54"/>
                  <a:gd name="T67" fmla="*/ 20 h 70"/>
                  <a:gd name="T68" fmla="*/ 3 w 54"/>
                  <a:gd name="T69" fmla="*/ 20 h 70"/>
                  <a:gd name="T70" fmla="*/ 3 w 54"/>
                  <a:gd name="T71" fmla="*/ 18 h 70"/>
                  <a:gd name="T72" fmla="*/ 6 w 54"/>
                  <a:gd name="T73" fmla="*/ 16 h 70"/>
                  <a:gd name="T74" fmla="*/ 4 w 54"/>
                  <a:gd name="T75" fmla="*/ 15 h 70"/>
                  <a:gd name="T76" fmla="*/ 2 w 54"/>
                  <a:gd name="T77" fmla="*/ 11 h 70"/>
                  <a:gd name="T78" fmla="*/ 0 w 54"/>
                  <a:gd name="T79" fmla="*/ 6 h 70"/>
                  <a:gd name="T80" fmla="*/ 4 w 54"/>
                  <a:gd name="T81" fmla="*/ 2 h 70"/>
                  <a:gd name="T82" fmla="*/ 7 w 54"/>
                  <a:gd name="T8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" h="70">
                    <a:moveTo>
                      <a:pt x="11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9"/>
                    </a:lnTo>
                    <a:lnTo>
                      <a:pt x="26" y="11"/>
                    </a:lnTo>
                    <a:lnTo>
                      <a:pt x="29" y="13"/>
                    </a:lnTo>
                    <a:lnTo>
                      <a:pt x="33" y="16"/>
                    </a:lnTo>
                    <a:lnTo>
                      <a:pt x="31" y="19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7" y="24"/>
                    </a:lnTo>
                    <a:lnTo>
                      <a:pt x="40" y="23"/>
                    </a:lnTo>
                    <a:lnTo>
                      <a:pt x="42" y="24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7" y="27"/>
                    </a:lnTo>
                    <a:lnTo>
                      <a:pt x="48" y="30"/>
                    </a:lnTo>
                    <a:lnTo>
                      <a:pt x="48" y="33"/>
                    </a:lnTo>
                    <a:lnTo>
                      <a:pt x="47" y="34"/>
                    </a:lnTo>
                    <a:lnTo>
                      <a:pt x="48" y="40"/>
                    </a:lnTo>
                    <a:lnTo>
                      <a:pt x="51" y="44"/>
                    </a:lnTo>
                    <a:lnTo>
                      <a:pt x="54" y="47"/>
                    </a:lnTo>
                    <a:lnTo>
                      <a:pt x="53" y="49"/>
                    </a:lnTo>
                    <a:lnTo>
                      <a:pt x="48" y="55"/>
                    </a:lnTo>
                    <a:lnTo>
                      <a:pt x="48" y="56"/>
                    </a:lnTo>
                    <a:lnTo>
                      <a:pt x="50" y="59"/>
                    </a:lnTo>
                    <a:lnTo>
                      <a:pt x="48" y="62"/>
                    </a:lnTo>
                    <a:lnTo>
                      <a:pt x="47" y="62"/>
                    </a:lnTo>
                    <a:lnTo>
                      <a:pt x="43" y="62"/>
                    </a:lnTo>
                    <a:lnTo>
                      <a:pt x="40" y="62"/>
                    </a:lnTo>
                    <a:lnTo>
                      <a:pt x="36" y="63"/>
                    </a:lnTo>
                    <a:lnTo>
                      <a:pt x="33" y="65"/>
                    </a:lnTo>
                    <a:lnTo>
                      <a:pt x="31" y="66"/>
                    </a:lnTo>
                    <a:lnTo>
                      <a:pt x="28" y="67"/>
                    </a:lnTo>
                    <a:lnTo>
                      <a:pt x="28" y="69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6" y="65"/>
                    </a:lnTo>
                    <a:lnTo>
                      <a:pt x="25" y="63"/>
                    </a:lnTo>
                    <a:lnTo>
                      <a:pt x="22" y="60"/>
                    </a:lnTo>
                    <a:lnTo>
                      <a:pt x="21" y="60"/>
                    </a:lnTo>
                    <a:lnTo>
                      <a:pt x="19" y="58"/>
                    </a:lnTo>
                    <a:lnTo>
                      <a:pt x="18" y="58"/>
                    </a:lnTo>
                    <a:lnTo>
                      <a:pt x="19" y="56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17" y="51"/>
                    </a:lnTo>
                    <a:lnTo>
                      <a:pt x="15" y="48"/>
                    </a:lnTo>
                    <a:lnTo>
                      <a:pt x="13" y="48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8" y="42"/>
                    </a:lnTo>
                    <a:lnTo>
                      <a:pt x="10" y="41"/>
                    </a:lnTo>
                    <a:lnTo>
                      <a:pt x="6" y="38"/>
                    </a:lnTo>
                    <a:lnTo>
                      <a:pt x="6" y="35"/>
                    </a:lnTo>
                    <a:lnTo>
                      <a:pt x="7" y="34"/>
                    </a:lnTo>
                    <a:lnTo>
                      <a:pt x="10" y="35"/>
                    </a:lnTo>
                    <a:lnTo>
                      <a:pt x="11" y="34"/>
                    </a:lnTo>
                    <a:lnTo>
                      <a:pt x="10" y="33"/>
                    </a:lnTo>
                    <a:lnTo>
                      <a:pt x="7" y="33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3" name="Freeform 696"/>
              <p:cNvSpPr>
                <a:spLocks/>
              </p:cNvSpPr>
              <p:nvPr/>
            </p:nvSpPr>
            <p:spPr bwMode="auto">
              <a:xfrm>
                <a:off x="4719461" y="3100930"/>
                <a:ext cx="35573" cy="44466"/>
              </a:xfrm>
              <a:custGeom>
                <a:avLst/>
                <a:gdLst>
                  <a:gd name="T0" fmla="*/ 6 w 24"/>
                  <a:gd name="T1" fmla="*/ 0 h 30"/>
                  <a:gd name="T2" fmla="*/ 9 w 24"/>
                  <a:gd name="T3" fmla="*/ 2 h 30"/>
                  <a:gd name="T4" fmla="*/ 11 w 24"/>
                  <a:gd name="T5" fmla="*/ 2 h 30"/>
                  <a:gd name="T6" fmla="*/ 11 w 24"/>
                  <a:gd name="T7" fmla="*/ 2 h 30"/>
                  <a:gd name="T8" fmla="*/ 14 w 24"/>
                  <a:gd name="T9" fmla="*/ 5 h 30"/>
                  <a:gd name="T10" fmla="*/ 14 w 24"/>
                  <a:gd name="T11" fmla="*/ 7 h 30"/>
                  <a:gd name="T12" fmla="*/ 16 w 24"/>
                  <a:gd name="T13" fmla="*/ 8 h 30"/>
                  <a:gd name="T14" fmla="*/ 18 w 24"/>
                  <a:gd name="T15" fmla="*/ 8 h 30"/>
                  <a:gd name="T16" fmla="*/ 20 w 24"/>
                  <a:gd name="T17" fmla="*/ 11 h 30"/>
                  <a:gd name="T18" fmla="*/ 24 w 24"/>
                  <a:gd name="T19" fmla="*/ 11 h 30"/>
                  <a:gd name="T20" fmla="*/ 24 w 24"/>
                  <a:gd name="T21" fmla="*/ 13 h 30"/>
                  <a:gd name="T22" fmla="*/ 22 w 24"/>
                  <a:gd name="T23" fmla="*/ 16 h 30"/>
                  <a:gd name="T24" fmla="*/ 21 w 24"/>
                  <a:gd name="T25" fmla="*/ 18 h 30"/>
                  <a:gd name="T26" fmla="*/ 20 w 24"/>
                  <a:gd name="T27" fmla="*/ 20 h 30"/>
                  <a:gd name="T28" fmla="*/ 17 w 24"/>
                  <a:gd name="T29" fmla="*/ 18 h 30"/>
                  <a:gd name="T30" fmla="*/ 17 w 24"/>
                  <a:gd name="T31" fmla="*/ 18 h 30"/>
                  <a:gd name="T32" fmla="*/ 14 w 24"/>
                  <a:gd name="T33" fmla="*/ 20 h 30"/>
                  <a:gd name="T34" fmla="*/ 11 w 24"/>
                  <a:gd name="T35" fmla="*/ 25 h 30"/>
                  <a:gd name="T36" fmla="*/ 11 w 24"/>
                  <a:gd name="T37" fmla="*/ 30 h 30"/>
                  <a:gd name="T38" fmla="*/ 9 w 24"/>
                  <a:gd name="T39" fmla="*/ 29 h 30"/>
                  <a:gd name="T40" fmla="*/ 9 w 24"/>
                  <a:gd name="T41" fmla="*/ 26 h 30"/>
                  <a:gd name="T42" fmla="*/ 3 w 24"/>
                  <a:gd name="T43" fmla="*/ 20 h 30"/>
                  <a:gd name="T44" fmla="*/ 0 w 24"/>
                  <a:gd name="T45" fmla="*/ 19 h 30"/>
                  <a:gd name="T46" fmla="*/ 0 w 24"/>
                  <a:gd name="T47" fmla="*/ 18 h 30"/>
                  <a:gd name="T48" fmla="*/ 2 w 24"/>
                  <a:gd name="T49" fmla="*/ 16 h 30"/>
                  <a:gd name="T50" fmla="*/ 3 w 24"/>
                  <a:gd name="T51" fmla="*/ 13 h 30"/>
                  <a:gd name="T52" fmla="*/ 3 w 24"/>
                  <a:gd name="T53" fmla="*/ 11 h 30"/>
                  <a:gd name="T54" fmla="*/ 5 w 24"/>
                  <a:gd name="T55" fmla="*/ 8 h 30"/>
                  <a:gd name="T56" fmla="*/ 6 w 24"/>
                  <a:gd name="T57" fmla="*/ 8 h 30"/>
                  <a:gd name="T58" fmla="*/ 7 w 24"/>
                  <a:gd name="T59" fmla="*/ 7 h 30"/>
                  <a:gd name="T60" fmla="*/ 7 w 24"/>
                  <a:gd name="T61" fmla="*/ 5 h 30"/>
                  <a:gd name="T62" fmla="*/ 5 w 24"/>
                  <a:gd name="T63" fmla="*/ 4 h 30"/>
                  <a:gd name="T64" fmla="*/ 5 w 24"/>
                  <a:gd name="T65" fmla="*/ 1 h 30"/>
                  <a:gd name="T66" fmla="*/ 6 w 24"/>
                  <a:gd name="T6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" h="30">
                    <a:moveTo>
                      <a:pt x="6" y="0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0" y="11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2" y="16"/>
                    </a:lnTo>
                    <a:lnTo>
                      <a:pt x="21" y="18"/>
                    </a:lnTo>
                    <a:lnTo>
                      <a:pt x="20" y="2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29"/>
                    </a:lnTo>
                    <a:lnTo>
                      <a:pt x="9" y="26"/>
                    </a:lnTo>
                    <a:lnTo>
                      <a:pt x="3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4" name="Freeform 697"/>
              <p:cNvSpPr>
                <a:spLocks/>
              </p:cNvSpPr>
              <p:nvPr/>
            </p:nvSpPr>
            <p:spPr bwMode="auto">
              <a:xfrm>
                <a:off x="4639423" y="3074251"/>
                <a:ext cx="8893" cy="7411"/>
              </a:xfrm>
              <a:custGeom>
                <a:avLst/>
                <a:gdLst>
                  <a:gd name="T0" fmla="*/ 0 w 6"/>
                  <a:gd name="T1" fmla="*/ 0 h 5"/>
                  <a:gd name="T2" fmla="*/ 5 w 6"/>
                  <a:gd name="T3" fmla="*/ 1 h 5"/>
                  <a:gd name="T4" fmla="*/ 6 w 6"/>
                  <a:gd name="T5" fmla="*/ 5 h 5"/>
                  <a:gd name="T6" fmla="*/ 5 w 6"/>
                  <a:gd name="T7" fmla="*/ 5 h 5"/>
                  <a:gd name="T8" fmla="*/ 2 w 6"/>
                  <a:gd name="T9" fmla="*/ 2 h 5"/>
                  <a:gd name="T10" fmla="*/ 3 w 6"/>
                  <a:gd name="T11" fmla="*/ 2 h 5"/>
                  <a:gd name="T12" fmla="*/ 0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5" y="1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5" name="Freeform 698"/>
              <p:cNvSpPr>
                <a:spLocks/>
              </p:cNvSpPr>
              <p:nvPr/>
            </p:nvSpPr>
            <p:spPr bwMode="auto">
              <a:xfrm>
                <a:off x="4682407" y="3112788"/>
                <a:ext cx="10376" cy="1483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5 w 7"/>
                  <a:gd name="T5" fmla="*/ 1 h 1"/>
                  <a:gd name="T6" fmla="*/ 0 w 7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6" name="Freeform 699"/>
              <p:cNvSpPr>
                <a:spLocks/>
              </p:cNvSpPr>
              <p:nvPr/>
            </p:nvSpPr>
            <p:spPr bwMode="auto">
              <a:xfrm>
                <a:off x="4682407" y="3108341"/>
                <a:ext cx="10376" cy="4447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2 h 3"/>
                  <a:gd name="T6" fmla="*/ 5 w 7"/>
                  <a:gd name="T7" fmla="*/ 3 h 3"/>
                  <a:gd name="T8" fmla="*/ 2 w 7"/>
                  <a:gd name="T9" fmla="*/ 2 h 3"/>
                  <a:gd name="T10" fmla="*/ 0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7" name="Freeform 700"/>
              <p:cNvSpPr>
                <a:spLocks/>
              </p:cNvSpPr>
              <p:nvPr/>
            </p:nvSpPr>
            <p:spPr bwMode="auto">
              <a:xfrm>
                <a:off x="4648316" y="3084626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8" name="Freeform 701"/>
              <p:cNvSpPr>
                <a:spLocks/>
              </p:cNvSpPr>
              <p:nvPr/>
            </p:nvSpPr>
            <p:spPr bwMode="auto">
              <a:xfrm>
                <a:off x="4686853" y="3117234"/>
                <a:ext cx="10376" cy="1483"/>
              </a:xfrm>
              <a:custGeom>
                <a:avLst/>
                <a:gdLst>
                  <a:gd name="T0" fmla="*/ 4 w 7"/>
                  <a:gd name="T1" fmla="*/ 0 h 1"/>
                  <a:gd name="T2" fmla="*/ 7 w 7"/>
                  <a:gd name="T3" fmla="*/ 1 h 1"/>
                  <a:gd name="T4" fmla="*/ 3 w 7"/>
                  <a:gd name="T5" fmla="*/ 1 h 1"/>
                  <a:gd name="T6" fmla="*/ 0 w 7"/>
                  <a:gd name="T7" fmla="*/ 0 h 1"/>
                  <a:gd name="T8" fmla="*/ 4 w 7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0"/>
                    </a:moveTo>
                    <a:lnTo>
                      <a:pt x="7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9" name="Freeform 702"/>
              <p:cNvSpPr>
                <a:spLocks/>
              </p:cNvSpPr>
              <p:nvPr/>
            </p:nvSpPr>
            <p:spPr bwMode="auto">
              <a:xfrm>
                <a:off x="4654245" y="3084626"/>
                <a:ext cx="5929" cy="296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3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0" name="Freeform 703"/>
              <p:cNvSpPr>
                <a:spLocks/>
              </p:cNvSpPr>
              <p:nvPr/>
            </p:nvSpPr>
            <p:spPr bwMode="auto">
              <a:xfrm>
                <a:off x="4642387" y="3065358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5 w 5"/>
                  <a:gd name="T3" fmla="*/ 6 h 7"/>
                  <a:gd name="T4" fmla="*/ 3 w 5"/>
                  <a:gd name="T5" fmla="*/ 7 h 7"/>
                  <a:gd name="T6" fmla="*/ 3 w 5"/>
                  <a:gd name="T7" fmla="*/ 6 h 7"/>
                  <a:gd name="T8" fmla="*/ 0 w 5"/>
                  <a:gd name="T9" fmla="*/ 4 h 7"/>
                  <a:gd name="T10" fmla="*/ 0 w 5"/>
                  <a:gd name="T11" fmla="*/ 2 h 7"/>
                  <a:gd name="T12" fmla="*/ 1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5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1" name="Freeform 704"/>
              <p:cNvSpPr>
                <a:spLocks/>
              </p:cNvSpPr>
              <p:nvPr/>
            </p:nvSpPr>
            <p:spPr bwMode="auto">
              <a:xfrm>
                <a:off x="4626084" y="3037196"/>
                <a:ext cx="106718" cy="83003"/>
              </a:xfrm>
              <a:custGeom>
                <a:avLst/>
                <a:gdLst>
                  <a:gd name="T0" fmla="*/ 40 w 72"/>
                  <a:gd name="T1" fmla="*/ 1 h 56"/>
                  <a:gd name="T2" fmla="*/ 48 w 72"/>
                  <a:gd name="T3" fmla="*/ 7 h 56"/>
                  <a:gd name="T4" fmla="*/ 58 w 72"/>
                  <a:gd name="T5" fmla="*/ 9 h 56"/>
                  <a:gd name="T6" fmla="*/ 65 w 72"/>
                  <a:gd name="T7" fmla="*/ 8 h 56"/>
                  <a:gd name="T8" fmla="*/ 68 w 72"/>
                  <a:gd name="T9" fmla="*/ 14 h 56"/>
                  <a:gd name="T10" fmla="*/ 70 w 72"/>
                  <a:gd name="T11" fmla="*/ 18 h 56"/>
                  <a:gd name="T12" fmla="*/ 72 w 72"/>
                  <a:gd name="T13" fmla="*/ 19 h 56"/>
                  <a:gd name="T14" fmla="*/ 69 w 72"/>
                  <a:gd name="T15" fmla="*/ 21 h 56"/>
                  <a:gd name="T16" fmla="*/ 69 w 72"/>
                  <a:gd name="T17" fmla="*/ 22 h 56"/>
                  <a:gd name="T18" fmla="*/ 62 w 72"/>
                  <a:gd name="T19" fmla="*/ 21 h 56"/>
                  <a:gd name="T20" fmla="*/ 58 w 72"/>
                  <a:gd name="T21" fmla="*/ 19 h 56"/>
                  <a:gd name="T22" fmla="*/ 54 w 72"/>
                  <a:gd name="T23" fmla="*/ 19 h 56"/>
                  <a:gd name="T24" fmla="*/ 48 w 72"/>
                  <a:gd name="T25" fmla="*/ 19 h 56"/>
                  <a:gd name="T26" fmla="*/ 45 w 72"/>
                  <a:gd name="T27" fmla="*/ 18 h 56"/>
                  <a:gd name="T28" fmla="*/ 43 w 72"/>
                  <a:gd name="T29" fmla="*/ 18 h 56"/>
                  <a:gd name="T30" fmla="*/ 38 w 72"/>
                  <a:gd name="T31" fmla="*/ 19 h 56"/>
                  <a:gd name="T32" fmla="*/ 36 w 72"/>
                  <a:gd name="T33" fmla="*/ 19 h 56"/>
                  <a:gd name="T34" fmla="*/ 33 w 72"/>
                  <a:gd name="T35" fmla="*/ 21 h 56"/>
                  <a:gd name="T36" fmla="*/ 29 w 72"/>
                  <a:gd name="T37" fmla="*/ 16 h 56"/>
                  <a:gd name="T38" fmla="*/ 27 w 72"/>
                  <a:gd name="T39" fmla="*/ 22 h 56"/>
                  <a:gd name="T40" fmla="*/ 27 w 72"/>
                  <a:gd name="T41" fmla="*/ 25 h 56"/>
                  <a:gd name="T42" fmla="*/ 32 w 72"/>
                  <a:gd name="T43" fmla="*/ 27 h 56"/>
                  <a:gd name="T44" fmla="*/ 34 w 72"/>
                  <a:gd name="T45" fmla="*/ 32 h 56"/>
                  <a:gd name="T46" fmla="*/ 33 w 72"/>
                  <a:gd name="T47" fmla="*/ 34 h 56"/>
                  <a:gd name="T48" fmla="*/ 54 w 72"/>
                  <a:gd name="T49" fmla="*/ 54 h 56"/>
                  <a:gd name="T50" fmla="*/ 52 w 72"/>
                  <a:gd name="T51" fmla="*/ 56 h 56"/>
                  <a:gd name="T52" fmla="*/ 48 w 72"/>
                  <a:gd name="T53" fmla="*/ 54 h 56"/>
                  <a:gd name="T54" fmla="*/ 52 w 72"/>
                  <a:gd name="T55" fmla="*/ 55 h 56"/>
                  <a:gd name="T56" fmla="*/ 43 w 72"/>
                  <a:gd name="T57" fmla="*/ 47 h 56"/>
                  <a:gd name="T58" fmla="*/ 34 w 72"/>
                  <a:gd name="T59" fmla="*/ 47 h 56"/>
                  <a:gd name="T60" fmla="*/ 32 w 72"/>
                  <a:gd name="T61" fmla="*/ 43 h 56"/>
                  <a:gd name="T62" fmla="*/ 26 w 72"/>
                  <a:gd name="T63" fmla="*/ 40 h 56"/>
                  <a:gd name="T64" fmla="*/ 22 w 72"/>
                  <a:gd name="T65" fmla="*/ 37 h 56"/>
                  <a:gd name="T66" fmla="*/ 25 w 72"/>
                  <a:gd name="T67" fmla="*/ 34 h 56"/>
                  <a:gd name="T68" fmla="*/ 25 w 72"/>
                  <a:gd name="T69" fmla="*/ 33 h 56"/>
                  <a:gd name="T70" fmla="*/ 21 w 72"/>
                  <a:gd name="T71" fmla="*/ 29 h 56"/>
                  <a:gd name="T72" fmla="*/ 18 w 72"/>
                  <a:gd name="T73" fmla="*/ 21 h 56"/>
                  <a:gd name="T74" fmla="*/ 14 w 72"/>
                  <a:gd name="T75" fmla="*/ 16 h 56"/>
                  <a:gd name="T76" fmla="*/ 8 w 72"/>
                  <a:gd name="T77" fmla="*/ 19 h 56"/>
                  <a:gd name="T78" fmla="*/ 5 w 72"/>
                  <a:gd name="T79" fmla="*/ 27 h 56"/>
                  <a:gd name="T80" fmla="*/ 4 w 72"/>
                  <a:gd name="T81" fmla="*/ 25 h 56"/>
                  <a:gd name="T82" fmla="*/ 0 w 72"/>
                  <a:gd name="T83" fmla="*/ 16 h 56"/>
                  <a:gd name="T84" fmla="*/ 5 w 72"/>
                  <a:gd name="T85" fmla="*/ 16 h 56"/>
                  <a:gd name="T86" fmla="*/ 11 w 72"/>
                  <a:gd name="T87" fmla="*/ 14 h 56"/>
                  <a:gd name="T88" fmla="*/ 19 w 72"/>
                  <a:gd name="T89" fmla="*/ 15 h 56"/>
                  <a:gd name="T90" fmla="*/ 23 w 72"/>
                  <a:gd name="T91" fmla="*/ 8 h 56"/>
                  <a:gd name="T92" fmla="*/ 32 w 72"/>
                  <a:gd name="T93" fmla="*/ 1 h 56"/>
                  <a:gd name="T94" fmla="*/ 38 w 72"/>
                  <a:gd name="T9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2" h="56">
                    <a:moveTo>
                      <a:pt x="38" y="0"/>
                    </a:moveTo>
                    <a:lnTo>
                      <a:pt x="40" y="1"/>
                    </a:lnTo>
                    <a:lnTo>
                      <a:pt x="45" y="5"/>
                    </a:lnTo>
                    <a:lnTo>
                      <a:pt x="48" y="7"/>
                    </a:lnTo>
                    <a:lnTo>
                      <a:pt x="51" y="8"/>
                    </a:lnTo>
                    <a:lnTo>
                      <a:pt x="58" y="9"/>
                    </a:lnTo>
                    <a:lnTo>
                      <a:pt x="62" y="11"/>
                    </a:lnTo>
                    <a:lnTo>
                      <a:pt x="65" y="8"/>
                    </a:lnTo>
                    <a:lnTo>
                      <a:pt x="66" y="9"/>
                    </a:lnTo>
                    <a:lnTo>
                      <a:pt x="68" y="14"/>
                    </a:lnTo>
                    <a:lnTo>
                      <a:pt x="69" y="16"/>
                    </a:lnTo>
                    <a:lnTo>
                      <a:pt x="70" y="18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69" y="22"/>
                    </a:lnTo>
                    <a:lnTo>
                      <a:pt x="65" y="22"/>
                    </a:lnTo>
                    <a:lnTo>
                      <a:pt x="62" y="21"/>
                    </a:lnTo>
                    <a:lnTo>
                      <a:pt x="61" y="21"/>
                    </a:lnTo>
                    <a:lnTo>
                      <a:pt x="58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1" y="19"/>
                    </a:lnTo>
                    <a:lnTo>
                      <a:pt x="48" y="19"/>
                    </a:lnTo>
                    <a:lnTo>
                      <a:pt x="47" y="21"/>
                    </a:lnTo>
                    <a:lnTo>
                      <a:pt x="45" y="18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0" y="16"/>
                    </a:lnTo>
                    <a:lnTo>
                      <a:pt x="38" y="19"/>
                    </a:lnTo>
                    <a:lnTo>
                      <a:pt x="37" y="18"/>
                    </a:lnTo>
                    <a:lnTo>
                      <a:pt x="36" y="19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29" y="16"/>
                    </a:lnTo>
                    <a:lnTo>
                      <a:pt x="27" y="18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2" y="27"/>
                    </a:lnTo>
                    <a:lnTo>
                      <a:pt x="32" y="30"/>
                    </a:lnTo>
                    <a:lnTo>
                      <a:pt x="34" y="32"/>
                    </a:lnTo>
                    <a:lnTo>
                      <a:pt x="33" y="33"/>
                    </a:lnTo>
                    <a:lnTo>
                      <a:pt x="33" y="34"/>
                    </a:lnTo>
                    <a:lnTo>
                      <a:pt x="44" y="44"/>
                    </a:lnTo>
                    <a:lnTo>
                      <a:pt x="54" y="54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0" y="55"/>
                    </a:lnTo>
                    <a:lnTo>
                      <a:pt x="48" y="54"/>
                    </a:lnTo>
                    <a:lnTo>
                      <a:pt x="51" y="55"/>
                    </a:lnTo>
                    <a:lnTo>
                      <a:pt x="52" y="55"/>
                    </a:lnTo>
                    <a:lnTo>
                      <a:pt x="47" y="48"/>
                    </a:lnTo>
                    <a:lnTo>
                      <a:pt x="43" y="47"/>
                    </a:lnTo>
                    <a:lnTo>
                      <a:pt x="37" y="47"/>
                    </a:lnTo>
                    <a:lnTo>
                      <a:pt x="34" y="47"/>
                    </a:lnTo>
                    <a:lnTo>
                      <a:pt x="33" y="45"/>
                    </a:lnTo>
                    <a:lnTo>
                      <a:pt x="32" y="43"/>
                    </a:lnTo>
                    <a:lnTo>
                      <a:pt x="29" y="43"/>
                    </a:lnTo>
                    <a:lnTo>
                      <a:pt x="26" y="40"/>
                    </a:lnTo>
                    <a:lnTo>
                      <a:pt x="23" y="40"/>
                    </a:lnTo>
                    <a:lnTo>
                      <a:pt x="22" y="37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7" y="36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29"/>
                    </a:lnTo>
                    <a:lnTo>
                      <a:pt x="18" y="25"/>
                    </a:lnTo>
                    <a:lnTo>
                      <a:pt x="18" y="21"/>
                    </a:lnTo>
                    <a:lnTo>
                      <a:pt x="15" y="19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8" y="14"/>
                    </a:lnTo>
                    <a:lnTo>
                      <a:pt x="11" y="14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3" y="8"/>
                    </a:lnTo>
                    <a:lnTo>
                      <a:pt x="25" y="5"/>
                    </a:lnTo>
                    <a:lnTo>
                      <a:pt x="32" y="1"/>
                    </a:lnTo>
                    <a:lnTo>
                      <a:pt x="38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2" name="Freeform 705"/>
              <p:cNvSpPr>
                <a:spLocks/>
              </p:cNvSpPr>
              <p:nvPr/>
            </p:nvSpPr>
            <p:spPr bwMode="auto">
              <a:xfrm>
                <a:off x="4652763" y="309055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2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3" name="Freeform 706"/>
              <p:cNvSpPr>
                <a:spLocks/>
              </p:cNvSpPr>
              <p:nvPr/>
            </p:nvSpPr>
            <p:spPr bwMode="auto">
              <a:xfrm>
                <a:off x="4652763" y="307721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4" name="Freeform 707"/>
              <p:cNvSpPr>
                <a:spLocks/>
              </p:cNvSpPr>
              <p:nvPr/>
            </p:nvSpPr>
            <p:spPr bwMode="auto">
              <a:xfrm>
                <a:off x="4666103" y="3060911"/>
                <a:ext cx="74109" cy="66699"/>
              </a:xfrm>
              <a:custGeom>
                <a:avLst/>
                <a:gdLst>
                  <a:gd name="T0" fmla="*/ 6 w 50"/>
                  <a:gd name="T1" fmla="*/ 3 h 45"/>
                  <a:gd name="T2" fmla="*/ 7 w 50"/>
                  <a:gd name="T3" fmla="*/ 5 h 45"/>
                  <a:gd name="T4" fmla="*/ 10 w 50"/>
                  <a:gd name="T5" fmla="*/ 2 h 45"/>
                  <a:gd name="T6" fmla="*/ 13 w 50"/>
                  <a:gd name="T7" fmla="*/ 0 h 45"/>
                  <a:gd name="T8" fmla="*/ 17 w 50"/>
                  <a:gd name="T9" fmla="*/ 2 h 45"/>
                  <a:gd name="T10" fmla="*/ 20 w 50"/>
                  <a:gd name="T11" fmla="*/ 5 h 45"/>
                  <a:gd name="T12" fmla="*/ 24 w 50"/>
                  <a:gd name="T13" fmla="*/ 3 h 45"/>
                  <a:gd name="T14" fmla="*/ 27 w 50"/>
                  <a:gd name="T15" fmla="*/ 3 h 45"/>
                  <a:gd name="T16" fmla="*/ 34 w 50"/>
                  <a:gd name="T17" fmla="*/ 5 h 45"/>
                  <a:gd name="T18" fmla="*/ 38 w 50"/>
                  <a:gd name="T19" fmla="*/ 6 h 45"/>
                  <a:gd name="T20" fmla="*/ 42 w 50"/>
                  <a:gd name="T21" fmla="*/ 7 h 45"/>
                  <a:gd name="T22" fmla="*/ 45 w 50"/>
                  <a:gd name="T23" fmla="*/ 7 h 45"/>
                  <a:gd name="T24" fmla="*/ 42 w 50"/>
                  <a:gd name="T25" fmla="*/ 14 h 45"/>
                  <a:gd name="T26" fmla="*/ 46 w 50"/>
                  <a:gd name="T27" fmla="*/ 20 h 45"/>
                  <a:gd name="T28" fmla="*/ 50 w 50"/>
                  <a:gd name="T29" fmla="*/ 21 h 45"/>
                  <a:gd name="T30" fmla="*/ 46 w 50"/>
                  <a:gd name="T31" fmla="*/ 21 h 45"/>
                  <a:gd name="T32" fmla="*/ 45 w 50"/>
                  <a:gd name="T33" fmla="*/ 25 h 45"/>
                  <a:gd name="T34" fmla="*/ 47 w 50"/>
                  <a:gd name="T35" fmla="*/ 29 h 45"/>
                  <a:gd name="T36" fmla="*/ 42 w 50"/>
                  <a:gd name="T37" fmla="*/ 27 h 45"/>
                  <a:gd name="T38" fmla="*/ 41 w 50"/>
                  <a:gd name="T39" fmla="*/ 31 h 45"/>
                  <a:gd name="T40" fmla="*/ 43 w 50"/>
                  <a:gd name="T41" fmla="*/ 34 h 45"/>
                  <a:gd name="T42" fmla="*/ 41 w 50"/>
                  <a:gd name="T43" fmla="*/ 35 h 45"/>
                  <a:gd name="T44" fmla="*/ 39 w 50"/>
                  <a:gd name="T45" fmla="*/ 40 h 45"/>
                  <a:gd name="T46" fmla="*/ 36 w 50"/>
                  <a:gd name="T47" fmla="*/ 45 h 45"/>
                  <a:gd name="T48" fmla="*/ 32 w 50"/>
                  <a:gd name="T49" fmla="*/ 42 h 45"/>
                  <a:gd name="T50" fmla="*/ 25 w 50"/>
                  <a:gd name="T51" fmla="*/ 40 h 45"/>
                  <a:gd name="T52" fmla="*/ 27 w 50"/>
                  <a:gd name="T53" fmla="*/ 38 h 45"/>
                  <a:gd name="T54" fmla="*/ 6 w 50"/>
                  <a:gd name="T55" fmla="*/ 18 h 45"/>
                  <a:gd name="T56" fmla="*/ 7 w 50"/>
                  <a:gd name="T57" fmla="*/ 16 h 45"/>
                  <a:gd name="T58" fmla="*/ 5 w 50"/>
                  <a:gd name="T59" fmla="*/ 11 h 45"/>
                  <a:gd name="T60" fmla="*/ 0 w 50"/>
                  <a:gd name="T61" fmla="*/ 9 h 45"/>
                  <a:gd name="T62" fmla="*/ 0 w 50"/>
                  <a:gd name="T63" fmla="*/ 6 h 45"/>
                  <a:gd name="T64" fmla="*/ 2 w 50"/>
                  <a:gd name="T6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5">
                    <a:moveTo>
                      <a:pt x="2" y="0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8" y="6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10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6" y="20"/>
                    </a:lnTo>
                    <a:lnTo>
                      <a:pt x="49" y="20"/>
                    </a:lnTo>
                    <a:lnTo>
                      <a:pt x="50" y="21"/>
                    </a:lnTo>
                    <a:lnTo>
                      <a:pt x="49" y="22"/>
                    </a:lnTo>
                    <a:lnTo>
                      <a:pt x="46" y="21"/>
                    </a:lnTo>
                    <a:lnTo>
                      <a:pt x="45" y="22"/>
                    </a:lnTo>
                    <a:lnTo>
                      <a:pt x="45" y="25"/>
                    </a:lnTo>
                    <a:lnTo>
                      <a:pt x="49" y="28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2" y="27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43" y="32"/>
                    </a:lnTo>
                    <a:lnTo>
                      <a:pt x="43" y="34"/>
                    </a:lnTo>
                    <a:lnTo>
                      <a:pt x="42" y="35"/>
                    </a:lnTo>
                    <a:lnTo>
                      <a:pt x="41" y="35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38" y="43"/>
                    </a:lnTo>
                    <a:lnTo>
                      <a:pt x="36" y="45"/>
                    </a:lnTo>
                    <a:lnTo>
                      <a:pt x="34" y="40"/>
                    </a:lnTo>
                    <a:lnTo>
                      <a:pt x="32" y="42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7" y="38"/>
                    </a:lnTo>
                    <a:lnTo>
                      <a:pt x="17" y="2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5" name="Freeform 708"/>
              <p:cNvSpPr>
                <a:spLocks/>
              </p:cNvSpPr>
              <p:nvPr/>
            </p:nvSpPr>
            <p:spPr bwMode="auto">
              <a:xfrm>
                <a:off x="4626084" y="3023857"/>
                <a:ext cx="56323" cy="37055"/>
              </a:xfrm>
              <a:custGeom>
                <a:avLst/>
                <a:gdLst>
                  <a:gd name="T0" fmla="*/ 34 w 38"/>
                  <a:gd name="T1" fmla="*/ 0 h 25"/>
                  <a:gd name="T2" fmla="*/ 37 w 38"/>
                  <a:gd name="T3" fmla="*/ 5 h 25"/>
                  <a:gd name="T4" fmla="*/ 38 w 38"/>
                  <a:gd name="T5" fmla="*/ 10 h 25"/>
                  <a:gd name="T6" fmla="*/ 32 w 38"/>
                  <a:gd name="T7" fmla="*/ 10 h 25"/>
                  <a:gd name="T8" fmla="*/ 25 w 38"/>
                  <a:gd name="T9" fmla="*/ 14 h 25"/>
                  <a:gd name="T10" fmla="*/ 23 w 38"/>
                  <a:gd name="T11" fmla="*/ 17 h 25"/>
                  <a:gd name="T12" fmla="*/ 19 w 38"/>
                  <a:gd name="T13" fmla="*/ 20 h 25"/>
                  <a:gd name="T14" fmla="*/ 19 w 38"/>
                  <a:gd name="T15" fmla="*/ 24 h 25"/>
                  <a:gd name="T16" fmla="*/ 16 w 38"/>
                  <a:gd name="T17" fmla="*/ 24 h 25"/>
                  <a:gd name="T18" fmla="*/ 11 w 38"/>
                  <a:gd name="T19" fmla="*/ 23 h 25"/>
                  <a:gd name="T20" fmla="*/ 8 w 38"/>
                  <a:gd name="T21" fmla="*/ 23 h 25"/>
                  <a:gd name="T22" fmla="*/ 5 w 38"/>
                  <a:gd name="T23" fmla="*/ 25 h 25"/>
                  <a:gd name="T24" fmla="*/ 0 w 38"/>
                  <a:gd name="T25" fmla="*/ 25 h 25"/>
                  <a:gd name="T26" fmla="*/ 0 w 38"/>
                  <a:gd name="T27" fmla="*/ 23 h 25"/>
                  <a:gd name="T28" fmla="*/ 3 w 38"/>
                  <a:gd name="T29" fmla="*/ 23 h 25"/>
                  <a:gd name="T30" fmla="*/ 3 w 38"/>
                  <a:gd name="T31" fmla="*/ 21 h 25"/>
                  <a:gd name="T32" fmla="*/ 0 w 38"/>
                  <a:gd name="T33" fmla="*/ 20 h 25"/>
                  <a:gd name="T34" fmla="*/ 0 w 38"/>
                  <a:gd name="T35" fmla="*/ 20 h 25"/>
                  <a:gd name="T36" fmla="*/ 0 w 38"/>
                  <a:gd name="T37" fmla="*/ 14 h 25"/>
                  <a:gd name="T38" fmla="*/ 1 w 38"/>
                  <a:gd name="T39" fmla="*/ 13 h 25"/>
                  <a:gd name="T40" fmla="*/ 0 w 38"/>
                  <a:gd name="T41" fmla="*/ 10 h 25"/>
                  <a:gd name="T42" fmla="*/ 3 w 38"/>
                  <a:gd name="T43" fmla="*/ 6 h 25"/>
                  <a:gd name="T44" fmla="*/ 5 w 38"/>
                  <a:gd name="T45" fmla="*/ 6 h 25"/>
                  <a:gd name="T46" fmla="*/ 11 w 38"/>
                  <a:gd name="T47" fmla="*/ 6 h 25"/>
                  <a:gd name="T48" fmla="*/ 12 w 38"/>
                  <a:gd name="T49" fmla="*/ 7 h 25"/>
                  <a:gd name="T50" fmla="*/ 16 w 38"/>
                  <a:gd name="T51" fmla="*/ 7 h 25"/>
                  <a:gd name="T52" fmla="*/ 19 w 38"/>
                  <a:gd name="T53" fmla="*/ 7 h 25"/>
                  <a:gd name="T54" fmla="*/ 22 w 38"/>
                  <a:gd name="T55" fmla="*/ 6 h 25"/>
                  <a:gd name="T56" fmla="*/ 23 w 38"/>
                  <a:gd name="T57" fmla="*/ 5 h 25"/>
                  <a:gd name="T58" fmla="*/ 25 w 38"/>
                  <a:gd name="T59" fmla="*/ 5 h 25"/>
                  <a:gd name="T60" fmla="*/ 30 w 38"/>
                  <a:gd name="T61" fmla="*/ 2 h 25"/>
                  <a:gd name="T62" fmla="*/ 34 w 38"/>
                  <a:gd name="T6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25">
                    <a:moveTo>
                      <a:pt x="34" y="0"/>
                    </a:moveTo>
                    <a:lnTo>
                      <a:pt x="37" y="5"/>
                    </a:lnTo>
                    <a:lnTo>
                      <a:pt x="38" y="10"/>
                    </a:lnTo>
                    <a:lnTo>
                      <a:pt x="32" y="10"/>
                    </a:lnTo>
                    <a:lnTo>
                      <a:pt x="25" y="14"/>
                    </a:lnTo>
                    <a:lnTo>
                      <a:pt x="23" y="17"/>
                    </a:lnTo>
                    <a:lnTo>
                      <a:pt x="19" y="20"/>
                    </a:lnTo>
                    <a:lnTo>
                      <a:pt x="19" y="24"/>
                    </a:lnTo>
                    <a:lnTo>
                      <a:pt x="16" y="24"/>
                    </a:lnTo>
                    <a:lnTo>
                      <a:pt x="11" y="23"/>
                    </a:lnTo>
                    <a:lnTo>
                      <a:pt x="8" y="23"/>
                    </a:lnTo>
                    <a:lnTo>
                      <a:pt x="5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3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6" name="Freeform 709"/>
              <p:cNvSpPr>
                <a:spLocks/>
              </p:cNvSpPr>
              <p:nvPr/>
            </p:nvSpPr>
            <p:spPr bwMode="auto">
              <a:xfrm>
                <a:off x="4550492" y="2969015"/>
                <a:ext cx="136361" cy="65216"/>
              </a:xfrm>
              <a:custGeom>
                <a:avLst/>
                <a:gdLst>
                  <a:gd name="T0" fmla="*/ 69 w 92"/>
                  <a:gd name="T1" fmla="*/ 2 h 44"/>
                  <a:gd name="T2" fmla="*/ 76 w 92"/>
                  <a:gd name="T3" fmla="*/ 4 h 44"/>
                  <a:gd name="T4" fmla="*/ 84 w 92"/>
                  <a:gd name="T5" fmla="*/ 3 h 44"/>
                  <a:gd name="T6" fmla="*/ 91 w 92"/>
                  <a:gd name="T7" fmla="*/ 7 h 44"/>
                  <a:gd name="T8" fmla="*/ 91 w 92"/>
                  <a:gd name="T9" fmla="*/ 17 h 44"/>
                  <a:gd name="T10" fmla="*/ 92 w 92"/>
                  <a:gd name="T11" fmla="*/ 21 h 44"/>
                  <a:gd name="T12" fmla="*/ 85 w 92"/>
                  <a:gd name="T13" fmla="*/ 24 h 44"/>
                  <a:gd name="T14" fmla="*/ 88 w 92"/>
                  <a:gd name="T15" fmla="*/ 28 h 44"/>
                  <a:gd name="T16" fmla="*/ 87 w 92"/>
                  <a:gd name="T17" fmla="*/ 33 h 44"/>
                  <a:gd name="T18" fmla="*/ 85 w 92"/>
                  <a:gd name="T19" fmla="*/ 37 h 44"/>
                  <a:gd name="T20" fmla="*/ 81 w 92"/>
                  <a:gd name="T21" fmla="*/ 39 h 44"/>
                  <a:gd name="T22" fmla="*/ 74 w 92"/>
                  <a:gd name="T23" fmla="*/ 42 h 44"/>
                  <a:gd name="T24" fmla="*/ 70 w 92"/>
                  <a:gd name="T25" fmla="*/ 44 h 44"/>
                  <a:gd name="T26" fmla="*/ 63 w 92"/>
                  <a:gd name="T27" fmla="*/ 44 h 44"/>
                  <a:gd name="T28" fmla="*/ 56 w 92"/>
                  <a:gd name="T29" fmla="*/ 43 h 44"/>
                  <a:gd name="T30" fmla="*/ 54 w 92"/>
                  <a:gd name="T31" fmla="*/ 43 h 44"/>
                  <a:gd name="T32" fmla="*/ 48 w 92"/>
                  <a:gd name="T33" fmla="*/ 42 h 44"/>
                  <a:gd name="T34" fmla="*/ 33 w 92"/>
                  <a:gd name="T35" fmla="*/ 36 h 44"/>
                  <a:gd name="T36" fmla="*/ 29 w 92"/>
                  <a:gd name="T37" fmla="*/ 33 h 44"/>
                  <a:gd name="T38" fmla="*/ 19 w 92"/>
                  <a:gd name="T39" fmla="*/ 37 h 44"/>
                  <a:gd name="T40" fmla="*/ 15 w 92"/>
                  <a:gd name="T41" fmla="*/ 35 h 44"/>
                  <a:gd name="T42" fmla="*/ 12 w 92"/>
                  <a:gd name="T43" fmla="*/ 33 h 44"/>
                  <a:gd name="T44" fmla="*/ 7 w 92"/>
                  <a:gd name="T45" fmla="*/ 32 h 44"/>
                  <a:gd name="T46" fmla="*/ 2 w 92"/>
                  <a:gd name="T47" fmla="*/ 33 h 44"/>
                  <a:gd name="T48" fmla="*/ 1 w 92"/>
                  <a:gd name="T49" fmla="*/ 29 h 44"/>
                  <a:gd name="T50" fmla="*/ 0 w 92"/>
                  <a:gd name="T51" fmla="*/ 26 h 44"/>
                  <a:gd name="T52" fmla="*/ 2 w 92"/>
                  <a:gd name="T53" fmla="*/ 25 h 44"/>
                  <a:gd name="T54" fmla="*/ 7 w 92"/>
                  <a:gd name="T55" fmla="*/ 26 h 44"/>
                  <a:gd name="T56" fmla="*/ 11 w 92"/>
                  <a:gd name="T57" fmla="*/ 26 h 44"/>
                  <a:gd name="T58" fmla="*/ 13 w 92"/>
                  <a:gd name="T59" fmla="*/ 24 h 44"/>
                  <a:gd name="T60" fmla="*/ 19 w 92"/>
                  <a:gd name="T61" fmla="*/ 26 h 44"/>
                  <a:gd name="T62" fmla="*/ 23 w 92"/>
                  <a:gd name="T63" fmla="*/ 26 h 44"/>
                  <a:gd name="T64" fmla="*/ 30 w 92"/>
                  <a:gd name="T65" fmla="*/ 22 h 44"/>
                  <a:gd name="T66" fmla="*/ 36 w 92"/>
                  <a:gd name="T67" fmla="*/ 24 h 44"/>
                  <a:gd name="T68" fmla="*/ 41 w 92"/>
                  <a:gd name="T69" fmla="*/ 25 h 44"/>
                  <a:gd name="T70" fmla="*/ 43 w 92"/>
                  <a:gd name="T71" fmla="*/ 21 h 44"/>
                  <a:gd name="T72" fmla="*/ 40 w 92"/>
                  <a:gd name="T73" fmla="*/ 18 h 44"/>
                  <a:gd name="T74" fmla="*/ 45 w 92"/>
                  <a:gd name="T75" fmla="*/ 11 h 44"/>
                  <a:gd name="T76" fmla="*/ 49 w 92"/>
                  <a:gd name="T77" fmla="*/ 8 h 44"/>
                  <a:gd name="T78" fmla="*/ 49 w 92"/>
                  <a:gd name="T79" fmla="*/ 4 h 44"/>
                  <a:gd name="T80" fmla="*/ 58 w 92"/>
                  <a:gd name="T81" fmla="*/ 8 h 44"/>
                  <a:gd name="T82" fmla="*/ 63 w 92"/>
                  <a:gd name="T83" fmla="*/ 6 h 44"/>
                  <a:gd name="T84" fmla="*/ 65 w 92"/>
                  <a:gd name="T85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2" h="44">
                    <a:moveTo>
                      <a:pt x="66" y="0"/>
                    </a:moveTo>
                    <a:lnTo>
                      <a:pt x="69" y="2"/>
                    </a:lnTo>
                    <a:lnTo>
                      <a:pt x="73" y="2"/>
                    </a:lnTo>
                    <a:lnTo>
                      <a:pt x="76" y="4"/>
                    </a:lnTo>
                    <a:lnTo>
                      <a:pt x="80" y="4"/>
                    </a:lnTo>
                    <a:lnTo>
                      <a:pt x="84" y="3"/>
                    </a:lnTo>
                    <a:lnTo>
                      <a:pt x="85" y="6"/>
                    </a:lnTo>
                    <a:lnTo>
                      <a:pt x="91" y="7"/>
                    </a:lnTo>
                    <a:lnTo>
                      <a:pt x="91" y="11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92" y="21"/>
                    </a:lnTo>
                    <a:lnTo>
                      <a:pt x="92" y="24"/>
                    </a:lnTo>
                    <a:lnTo>
                      <a:pt x="85" y="24"/>
                    </a:lnTo>
                    <a:lnTo>
                      <a:pt x="85" y="25"/>
                    </a:lnTo>
                    <a:lnTo>
                      <a:pt x="88" y="28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8" y="35"/>
                    </a:lnTo>
                    <a:lnTo>
                      <a:pt x="85" y="37"/>
                    </a:lnTo>
                    <a:lnTo>
                      <a:pt x="85" y="37"/>
                    </a:lnTo>
                    <a:lnTo>
                      <a:pt x="81" y="39"/>
                    </a:lnTo>
                    <a:lnTo>
                      <a:pt x="76" y="42"/>
                    </a:lnTo>
                    <a:lnTo>
                      <a:pt x="74" y="42"/>
                    </a:lnTo>
                    <a:lnTo>
                      <a:pt x="73" y="43"/>
                    </a:lnTo>
                    <a:lnTo>
                      <a:pt x="70" y="44"/>
                    </a:lnTo>
                    <a:lnTo>
                      <a:pt x="67" y="44"/>
                    </a:lnTo>
                    <a:lnTo>
                      <a:pt x="63" y="44"/>
                    </a:lnTo>
                    <a:lnTo>
                      <a:pt x="62" y="43"/>
                    </a:lnTo>
                    <a:lnTo>
                      <a:pt x="56" y="43"/>
                    </a:lnTo>
                    <a:lnTo>
                      <a:pt x="54" y="43"/>
                    </a:lnTo>
                    <a:lnTo>
                      <a:pt x="54" y="43"/>
                    </a:lnTo>
                    <a:lnTo>
                      <a:pt x="52" y="42"/>
                    </a:lnTo>
                    <a:lnTo>
                      <a:pt x="48" y="42"/>
                    </a:lnTo>
                    <a:lnTo>
                      <a:pt x="40" y="40"/>
                    </a:lnTo>
                    <a:lnTo>
                      <a:pt x="33" y="36"/>
                    </a:lnTo>
                    <a:lnTo>
                      <a:pt x="34" y="33"/>
                    </a:lnTo>
                    <a:lnTo>
                      <a:pt x="29" y="33"/>
                    </a:lnTo>
                    <a:lnTo>
                      <a:pt x="26" y="33"/>
                    </a:lnTo>
                    <a:lnTo>
                      <a:pt x="19" y="37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9" y="35"/>
                    </a:lnTo>
                    <a:lnTo>
                      <a:pt x="7" y="32"/>
                    </a:lnTo>
                    <a:lnTo>
                      <a:pt x="5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9" y="28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3" y="24"/>
                    </a:lnTo>
                    <a:lnTo>
                      <a:pt x="18" y="25"/>
                    </a:lnTo>
                    <a:lnTo>
                      <a:pt x="19" y="26"/>
                    </a:lnTo>
                    <a:lnTo>
                      <a:pt x="22" y="25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30" y="22"/>
                    </a:lnTo>
                    <a:lnTo>
                      <a:pt x="33" y="22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41" y="25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3" y="13"/>
                    </a:lnTo>
                    <a:lnTo>
                      <a:pt x="45" y="11"/>
                    </a:lnTo>
                    <a:lnTo>
                      <a:pt x="47" y="8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8" y="8"/>
                    </a:lnTo>
                    <a:lnTo>
                      <a:pt x="59" y="7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65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7" name="Freeform 710"/>
              <p:cNvSpPr>
                <a:spLocks/>
              </p:cNvSpPr>
              <p:nvPr/>
            </p:nvSpPr>
            <p:spPr bwMode="auto">
              <a:xfrm>
                <a:off x="4627566" y="2813386"/>
                <a:ext cx="180827" cy="151183"/>
              </a:xfrm>
              <a:custGeom>
                <a:avLst/>
                <a:gdLst>
                  <a:gd name="T0" fmla="*/ 50 w 122"/>
                  <a:gd name="T1" fmla="*/ 1 h 102"/>
                  <a:gd name="T2" fmla="*/ 54 w 122"/>
                  <a:gd name="T3" fmla="*/ 4 h 102"/>
                  <a:gd name="T4" fmla="*/ 49 w 122"/>
                  <a:gd name="T5" fmla="*/ 3 h 102"/>
                  <a:gd name="T6" fmla="*/ 50 w 122"/>
                  <a:gd name="T7" fmla="*/ 8 h 102"/>
                  <a:gd name="T8" fmla="*/ 60 w 122"/>
                  <a:gd name="T9" fmla="*/ 7 h 102"/>
                  <a:gd name="T10" fmla="*/ 64 w 122"/>
                  <a:gd name="T11" fmla="*/ 4 h 102"/>
                  <a:gd name="T12" fmla="*/ 57 w 122"/>
                  <a:gd name="T13" fmla="*/ 10 h 102"/>
                  <a:gd name="T14" fmla="*/ 61 w 122"/>
                  <a:gd name="T15" fmla="*/ 10 h 102"/>
                  <a:gd name="T16" fmla="*/ 68 w 122"/>
                  <a:gd name="T17" fmla="*/ 6 h 102"/>
                  <a:gd name="T18" fmla="*/ 100 w 122"/>
                  <a:gd name="T19" fmla="*/ 6 h 102"/>
                  <a:gd name="T20" fmla="*/ 105 w 122"/>
                  <a:gd name="T21" fmla="*/ 7 h 102"/>
                  <a:gd name="T22" fmla="*/ 108 w 122"/>
                  <a:gd name="T23" fmla="*/ 13 h 102"/>
                  <a:gd name="T24" fmla="*/ 111 w 122"/>
                  <a:gd name="T25" fmla="*/ 19 h 102"/>
                  <a:gd name="T26" fmla="*/ 113 w 122"/>
                  <a:gd name="T27" fmla="*/ 28 h 102"/>
                  <a:gd name="T28" fmla="*/ 116 w 122"/>
                  <a:gd name="T29" fmla="*/ 32 h 102"/>
                  <a:gd name="T30" fmla="*/ 113 w 122"/>
                  <a:gd name="T31" fmla="*/ 42 h 102"/>
                  <a:gd name="T32" fmla="*/ 112 w 122"/>
                  <a:gd name="T33" fmla="*/ 48 h 102"/>
                  <a:gd name="T34" fmla="*/ 115 w 122"/>
                  <a:gd name="T35" fmla="*/ 54 h 102"/>
                  <a:gd name="T36" fmla="*/ 115 w 122"/>
                  <a:gd name="T37" fmla="*/ 62 h 102"/>
                  <a:gd name="T38" fmla="*/ 118 w 122"/>
                  <a:gd name="T39" fmla="*/ 68 h 102"/>
                  <a:gd name="T40" fmla="*/ 120 w 122"/>
                  <a:gd name="T41" fmla="*/ 72 h 102"/>
                  <a:gd name="T42" fmla="*/ 122 w 122"/>
                  <a:gd name="T43" fmla="*/ 76 h 102"/>
                  <a:gd name="T44" fmla="*/ 119 w 122"/>
                  <a:gd name="T45" fmla="*/ 80 h 102"/>
                  <a:gd name="T46" fmla="*/ 115 w 122"/>
                  <a:gd name="T47" fmla="*/ 86 h 102"/>
                  <a:gd name="T48" fmla="*/ 108 w 122"/>
                  <a:gd name="T49" fmla="*/ 98 h 102"/>
                  <a:gd name="T50" fmla="*/ 105 w 122"/>
                  <a:gd name="T51" fmla="*/ 102 h 102"/>
                  <a:gd name="T52" fmla="*/ 94 w 122"/>
                  <a:gd name="T53" fmla="*/ 98 h 102"/>
                  <a:gd name="T54" fmla="*/ 91 w 122"/>
                  <a:gd name="T55" fmla="*/ 98 h 102"/>
                  <a:gd name="T56" fmla="*/ 87 w 122"/>
                  <a:gd name="T57" fmla="*/ 101 h 102"/>
                  <a:gd name="T58" fmla="*/ 82 w 122"/>
                  <a:gd name="T59" fmla="*/ 100 h 102"/>
                  <a:gd name="T60" fmla="*/ 78 w 122"/>
                  <a:gd name="T61" fmla="*/ 100 h 102"/>
                  <a:gd name="T62" fmla="*/ 73 w 122"/>
                  <a:gd name="T63" fmla="*/ 102 h 102"/>
                  <a:gd name="T64" fmla="*/ 72 w 122"/>
                  <a:gd name="T65" fmla="*/ 98 h 102"/>
                  <a:gd name="T66" fmla="*/ 67 w 122"/>
                  <a:gd name="T67" fmla="*/ 97 h 102"/>
                  <a:gd name="T68" fmla="*/ 64 w 122"/>
                  <a:gd name="T69" fmla="*/ 97 h 102"/>
                  <a:gd name="T70" fmla="*/ 53 w 122"/>
                  <a:gd name="T71" fmla="*/ 87 h 102"/>
                  <a:gd name="T72" fmla="*/ 44 w 122"/>
                  <a:gd name="T73" fmla="*/ 87 h 102"/>
                  <a:gd name="T74" fmla="*/ 42 w 122"/>
                  <a:gd name="T75" fmla="*/ 83 h 102"/>
                  <a:gd name="T76" fmla="*/ 32 w 122"/>
                  <a:gd name="T77" fmla="*/ 80 h 102"/>
                  <a:gd name="T78" fmla="*/ 33 w 122"/>
                  <a:gd name="T79" fmla="*/ 84 h 102"/>
                  <a:gd name="T80" fmla="*/ 31 w 122"/>
                  <a:gd name="T81" fmla="*/ 86 h 102"/>
                  <a:gd name="T82" fmla="*/ 29 w 122"/>
                  <a:gd name="T83" fmla="*/ 83 h 102"/>
                  <a:gd name="T84" fmla="*/ 26 w 122"/>
                  <a:gd name="T85" fmla="*/ 80 h 102"/>
                  <a:gd name="T86" fmla="*/ 26 w 122"/>
                  <a:gd name="T87" fmla="*/ 76 h 102"/>
                  <a:gd name="T88" fmla="*/ 22 w 122"/>
                  <a:gd name="T89" fmla="*/ 73 h 102"/>
                  <a:gd name="T90" fmla="*/ 17 w 122"/>
                  <a:gd name="T91" fmla="*/ 72 h 102"/>
                  <a:gd name="T92" fmla="*/ 13 w 122"/>
                  <a:gd name="T93" fmla="*/ 72 h 102"/>
                  <a:gd name="T94" fmla="*/ 11 w 122"/>
                  <a:gd name="T95" fmla="*/ 71 h 102"/>
                  <a:gd name="T96" fmla="*/ 11 w 122"/>
                  <a:gd name="T97" fmla="*/ 62 h 102"/>
                  <a:gd name="T98" fmla="*/ 8 w 122"/>
                  <a:gd name="T99" fmla="*/ 60 h 102"/>
                  <a:gd name="T100" fmla="*/ 7 w 122"/>
                  <a:gd name="T101" fmla="*/ 53 h 102"/>
                  <a:gd name="T102" fmla="*/ 6 w 122"/>
                  <a:gd name="T103" fmla="*/ 47 h 102"/>
                  <a:gd name="T104" fmla="*/ 4 w 122"/>
                  <a:gd name="T105" fmla="*/ 42 h 102"/>
                  <a:gd name="T106" fmla="*/ 0 w 122"/>
                  <a:gd name="T107" fmla="*/ 36 h 102"/>
                  <a:gd name="T108" fmla="*/ 4 w 122"/>
                  <a:gd name="T109" fmla="*/ 29 h 102"/>
                  <a:gd name="T110" fmla="*/ 4 w 122"/>
                  <a:gd name="T111" fmla="*/ 24 h 102"/>
                  <a:gd name="T112" fmla="*/ 4 w 122"/>
                  <a:gd name="T113" fmla="*/ 22 h 102"/>
                  <a:gd name="T114" fmla="*/ 7 w 122"/>
                  <a:gd name="T115" fmla="*/ 15 h 102"/>
                  <a:gd name="T116" fmla="*/ 18 w 122"/>
                  <a:gd name="T117" fmla="*/ 11 h 102"/>
                  <a:gd name="T118" fmla="*/ 22 w 122"/>
                  <a:gd name="T119" fmla="*/ 10 h 102"/>
                  <a:gd name="T120" fmla="*/ 28 w 122"/>
                  <a:gd name="T121" fmla="*/ 7 h 102"/>
                  <a:gd name="T122" fmla="*/ 35 w 122"/>
                  <a:gd name="T123" fmla="*/ 1 h 102"/>
                  <a:gd name="T124" fmla="*/ 43 w 122"/>
                  <a:gd name="T1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" h="102">
                    <a:moveTo>
                      <a:pt x="43" y="0"/>
                    </a:moveTo>
                    <a:lnTo>
                      <a:pt x="50" y="1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3" y="3"/>
                    </a:lnTo>
                    <a:lnTo>
                      <a:pt x="49" y="3"/>
                    </a:lnTo>
                    <a:lnTo>
                      <a:pt x="49" y="6"/>
                    </a:lnTo>
                    <a:lnTo>
                      <a:pt x="50" y="8"/>
                    </a:lnTo>
                    <a:lnTo>
                      <a:pt x="55" y="10"/>
                    </a:lnTo>
                    <a:lnTo>
                      <a:pt x="60" y="7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1" y="8"/>
                    </a:lnTo>
                    <a:lnTo>
                      <a:pt x="57" y="10"/>
                    </a:lnTo>
                    <a:lnTo>
                      <a:pt x="58" y="11"/>
                    </a:lnTo>
                    <a:lnTo>
                      <a:pt x="61" y="10"/>
                    </a:lnTo>
                    <a:lnTo>
                      <a:pt x="67" y="6"/>
                    </a:lnTo>
                    <a:lnTo>
                      <a:pt x="68" y="6"/>
                    </a:lnTo>
                    <a:lnTo>
                      <a:pt x="84" y="7"/>
                    </a:lnTo>
                    <a:lnTo>
                      <a:pt x="100" y="6"/>
                    </a:lnTo>
                    <a:lnTo>
                      <a:pt x="102" y="4"/>
                    </a:lnTo>
                    <a:lnTo>
                      <a:pt x="105" y="7"/>
                    </a:lnTo>
                    <a:lnTo>
                      <a:pt x="107" y="7"/>
                    </a:lnTo>
                    <a:lnTo>
                      <a:pt x="108" y="13"/>
                    </a:lnTo>
                    <a:lnTo>
                      <a:pt x="108" y="15"/>
                    </a:lnTo>
                    <a:lnTo>
                      <a:pt x="111" y="19"/>
                    </a:lnTo>
                    <a:lnTo>
                      <a:pt x="112" y="25"/>
                    </a:lnTo>
                    <a:lnTo>
                      <a:pt x="113" y="28"/>
                    </a:lnTo>
                    <a:lnTo>
                      <a:pt x="115" y="31"/>
                    </a:lnTo>
                    <a:lnTo>
                      <a:pt x="116" y="32"/>
                    </a:lnTo>
                    <a:lnTo>
                      <a:pt x="116" y="40"/>
                    </a:lnTo>
                    <a:lnTo>
                      <a:pt x="113" y="42"/>
                    </a:lnTo>
                    <a:lnTo>
                      <a:pt x="111" y="44"/>
                    </a:lnTo>
                    <a:lnTo>
                      <a:pt x="112" y="48"/>
                    </a:lnTo>
                    <a:lnTo>
                      <a:pt x="115" y="53"/>
                    </a:lnTo>
                    <a:lnTo>
                      <a:pt x="115" y="54"/>
                    </a:lnTo>
                    <a:lnTo>
                      <a:pt x="115" y="57"/>
                    </a:lnTo>
                    <a:lnTo>
                      <a:pt x="115" y="62"/>
                    </a:lnTo>
                    <a:lnTo>
                      <a:pt x="116" y="65"/>
                    </a:lnTo>
                    <a:lnTo>
                      <a:pt x="118" y="68"/>
                    </a:lnTo>
                    <a:lnTo>
                      <a:pt x="122" y="71"/>
                    </a:lnTo>
                    <a:lnTo>
                      <a:pt x="120" y="72"/>
                    </a:lnTo>
                    <a:lnTo>
                      <a:pt x="120" y="73"/>
                    </a:lnTo>
                    <a:lnTo>
                      <a:pt x="122" y="76"/>
                    </a:lnTo>
                    <a:lnTo>
                      <a:pt x="120" y="79"/>
                    </a:lnTo>
                    <a:lnTo>
                      <a:pt x="119" y="80"/>
                    </a:lnTo>
                    <a:lnTo>
                      <a:pt x="116" y="82"/>
                    </a:lnTo>
                    <a:lnTo>
                      <a:pt x="115" y="86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08" y="102"/>
                    </a:lnTo>
                    <a:lnTo>
                      <a:pt x="105" y="102"/>
                    </a:lnTo>
                    <a:lnTo>
                      <a:pt x="100" y="100"/>
                    </a:lnTo>
                    <a:lnTo>
                      <a:pt x="94" y="98"/>
                    </a:lnTo>
                    <a:lnTo>
                      <a:pt x="93" y="100"/>
                    </a:lnTo>
                    <a:lnTo>
                      <a:pt x="91" y="98"/>
                    </a:lnTo>
                    <a:lnTo>
                      <a:pt x="89" y="98"/>
                    </a:lnTo>
                    <a:lnTo>
                      <a:pt x="87" y="101"/>
                    </a:lnTo>
                    <a:lnTo>
                      <a:pt x="84" y="100"/>
                    </a:lnTo>
                    <a:lnTo>
                      <a:pt x="82" y="100"/>
                    </a:lnTo>
                    <a:lnTo>
                      <a:pt x="80" y="100"/>
                    </a:lnTo>
                    <a:lnTo>
                      <a:pt x="78" y="100"/>
                    </a:lnTo>
                    <a:lnTo>
                      <a:pt x="76" y="102"/>
                    </a:lnTo>
                    <a:lnTo>
                      <a:pt x="73" y="102"/>
                    </a:lnTo>
                    <a:lnTo>
                      <a:pt x="73" y="102"/>
                    </a:lnTo>
                    <a:lnTo>
                      <a:pt x="72" y="98"/>
                    </a:lnTo>
                    <a:lnTo>
                      <a:pt x="71" y="97"/>
                    </a:lnTo>
                    <a:lnTo>
                      <a:pt x="67" y="97"/>
                    </a:lnTo>
                    <a:lnTo>
                      <a:pt x="65" y="98"/>
                    </a:lnTo>
                    <a:lnTo>
                      <a:pt x="64" y="97"/>
                    </a:lnTo>
                    <a:lnTo>
                      <a:pt x="61" y="93"/>
                    </a:lnTo>
                    <a:lnTo>
                      <a:pt x="53" y="87"/>
                    </a:lnTo>
                    <a:lnTo>
                      <a:pt x="49" y="86"/>
                    </a:lnTo>
                    <a:lnTo>
                      <a:pt x="44" y="87"/>
                    </a:lnTo>
                    <a:lnTo>
                      <a:pt x="42" y="84"/>
                    </a:lnTo>
                    <a:lnTo>
                      <a:pt x="42" y="83"/>
                    </a:lnTo>
                    <a:lnTo>
                      <a:pt x="37" y="83"/>
                    </a:lnTo>
                    <a:lnTo>
                      <a:pt x="32" y="80"/>
                    </a:lnTo>
                    <a:lnTo>
                      <a:pt x="31" y="80"/>
                    </a:lnTo>
                    <a:lnTo>
                      <a:pt x="33" y="84"/>
                    </a:lnTo>
                    <a:lnTo>
                      <a:pt x="32" y="84"/>
                    </a:lnTo>
                    <a:lnTo>
                      <a:pt x="31" y="86"/>
                    </a:lnTo>
                    <a:lnTo>
                      <a:pt x="29" y="86"/>
                    </a:lnTo>
                    <a:lnTo>
                      <a:pt x="29" y="83"/>
                    </a:lnTo>
                    <a:lnTo>
                      <a:pt x="28" y="82"/>
                    </a:lnTo>
                    <a:lnTo>
                      <a:pt x="26" y="80"/>
                    </a:lnTo>
                    <a:lnTo>
                      <a:pt x="28" y="78"/>
                    </a:lnTo>
                    <a:lnTo>
                      <a:pt x="26" y="76"/>
                    </a:lnTo>
                    <a:lnTo>
                      <a:pt x="24" y="76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17" y="72"/>
                    </a:lnTo>
                    <a:lnTo>
                      <a:pt x="15" y="72"/>
                    </a:lnTo>
                    <a:lnTo>
                      <a:pt x="13" y="72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1" y="62"/>
                    </a:lnTo>
                    <a:lnTo>
                      <a:pt x="10" y="61"/>
                    </a:lnTo>
                    <a:lnTo>
                      <a:pt x="8" y="60"/>
                    </a:lnTo>
                    <a:lnTo>
                      <a:pt x="6" y="54"/>
                    </a:lnTo>
                    <a:lnTo>
                      <a:pt x="7" y="53"/>
                    </a:lnTo>
                    <a:lnTo>
                      <a:pt x="6" y="50"/>
                    </a:lnTo>
                    <a:lnTo>
                      <a:pt x="6" y="47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4" y="35"/>
                    </a:lnTo>
                    <a:lnTo>
                      <a:pt x="4" y="29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18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8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43" y="0"/>
                    </a:ln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8" name="Freeform 711"/>
              <p:cNvSpPr>
                <a:spLocks/>
              </p:cNvSpPr>
              <p:nvPr/>
            </p:nvSpPr>
            <p:spPr bwMode="auto">
              <a:xfrm>
                <a:off x="4590511" y="2918621"/>
                <a:ext cx="145255" cy="62252"/>
              </a:xfrm>
              <a:custGeom>
                <a:avLst/>
                <a:gdLst>
                  <a:gd name="T0" fmla="*/ 35 w 98"/>
                  <a:gd name="T1" fmla="*/ 1 h 42"/>
                  <a:gd name="T2" fmla="*/ 36 w 98"/>
                  <a:gd name="T3" fmla="*/ 2 h 42"/>
                  <a:gd name="T4" fmla="*/ 40 w 98"/>
                  <a:gd name="T5" fmla="*/ 1 h 42"/>
                  <a:gd name="T6" fmla="*/ 47 w 98"/>
                  <a:gd name="T7" fmla="*/ 1 h 42"/>
                  <a:gd name="T8" fmla="*/ 49 w 98"/>
                  <a:gd name="T9" fmla="*/ 5 h 42"/>
                  <a:gd name="T10" fmla="*/ 53 w 98"/>
                  <a:gd name="T11" fmla="*/ 7 h 42"/>
                  <a:gd name="T12" fmla="*/ 53 w 98"/>
                  <a:gd name="T13" fmla="*/ 11 h 42"/>
                  <a:gd name="T14" fmla="*/ 54 w 98"/>
                  <a:gd name="T15" fmla="*/ 15 h 42"/>
                  <a:gd name="T16" fmla="*/ 57 w 98"/>
                  <a:gd name="T17" fmla="*/ 13 h 42"/>
                  <a:gd name="T18" fmla="*/ 56 w 98"/>
                  <a:gd name="T19" fmla="*/ 9 h 42"/>
                  <a:gd name="T20" fmla="*/ 62 w 98"/>
                  <a:gd name="T21" fmla="*/ 12 h 42"/>
                  <a:gd name="T22" fmla="*/ 67 w 98"/>
                  <a:gd name="T23" fmla="*/ 13 h 42"/>
                  <a:gd name="T24" fmla="*/ 74 w 98"/>
                  <a:gd name="T25" fmla="*/ 15 h 42"/>
                  <a:gd name="T26" fmla="*/ 86 w 98"/>
                  <a:gd name="T27" fmla="*/ 22 h 42"/>
                  <a:gd name="T28" fmla="*/ 90 w 98"/>
                  <a:gd name="T29" fmla="*/ 27 h 42"/>
                  <a:gd name="T30" fmla="*/ 96 w 98"/>
                  <a:gd name="T31" fmla="*/ 26 h 42"/>
                  <a:gd name="T32" fmla="*/ 98 w 98"/>
                  <a:gd name="T33" fmla="*/ 31 h 42"/>
                  <a:gd name="T34" fmla="*/ 89 w 98"/>
                  <a:gd name="T35" fmla="*/ 33 h 42"/>
                  <a:gd name="T36" fmla="*/ 82 w 98"/>
                  <a:gd name="T37" fmla="*/ 37 h 42"/>
                  <a:gd name="T38" fmla="*/ 72 w 98"/>
                  <a:gd name="T39" fmla="*/ 40 h 42"/>
                  <a:gd name="T40" fmla="*/ 68 w 98"/>
                  <a:gd name="T41" fmla="*/ 38 h 42"/>
                  <a:gd name="T42" fmla="*/ 64 w 98"/>
                  <a:gd name="T43" fmla="*/ 41 h 42"/>
                  <a:gd name="T44" fmla="*/ 57 w 98"/>
                  <a:gd name="T45" fmla="*/ 37 h 42"/>
                  <a:gd name="T46" fmla="*/ 49 w 98"/>
                  <a:gd name="T47" fmla="*/ 38 h 42"/>
                  <a:gd name="T48" fmla="*/ 42 w 98"/>
                  <a:gd name="T49" fmla="*/ 36 h 42"/>
                  <a:gd name="T50" fmla="*/ 38 w 98"/>
                  <a:gd name="T51" fmla="*/ 37 h 42"/>
                  <a:gd name="T52" fmla="*/ 36 w 98"/>
                  <a:gd name="T53" fmla="*/ 40 h 42"/>
                  <a:gd name="T54" fmla="*/ 31 w 98"/>
                  <a:gd name="T55" fmla="*/ 42 h 42"/>
                  <a:gd name="T56" fmla="*/ 22 w 98"/>
                  <a:gd name="T57" fmla="*/ 38 h 42"/>
                  <a:gd name="T58" fmla="*/ 17 w 98"/>
                  <a:gd name="T59" fmla="*/ 31 h 42"/>
                  <a:gd name="T60" fmla="*/ 10 w 98"/>
                  <a:gd name="T61" fmla="*/ 27 h 42"/>
                  <a:gd name="T62" fmla="*/ 7 w 98"/>
                  <a:gd name="T63" fmla="*/ 23 h 42"/>
                  <a:gd name="T64" fmla="*/ 4 w 98"/>
                  <a:gd name="T65" fmla="*/ 16 h 42"/>
                  <a:gd name="T66" fmla="*/ 0 w 98"/>
                  <a:gd name="T67" fmla="*/ 12 h 42"/>
                  <a:gd name="T68" fmla="*/ 3 w 98"/>
                  <a:gd name="T69" fmla="*/ 12 h 42"/>
                  <a:gd name="T70" fmla="*/ 10 w 98"/>
                  <a:gd name="T71" fmla="*/ 9 h 42"/>
                  <a:gd name="T72" fmla="*/ 16 w 98"/>
                  <a:gd name="T73" fmla="*/ 5 h 42"/>
                  <a:gd name="T74" fmla="*/ 20 w 98"/>
                  <a:gd name="T75" fmla="*/ 4 h 42"/>
                  <a:gd name="T76" fmla="*/ 25 w 98"/>
                  <a:gd name="T77" fmla="*/ 4 h 42"/>
                  <a:gd name="T78" fmla="*/ 28 w 98"/>
                  <a:gd name="T79" fmla="*/ 0 h 42"/>
                  <a:gd name="T80" fmla="*/ 33 w 98"/>
                  <a:gd name="T8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8" h="42">
                    <a:moveTo>
                      <a:pt x="33" y="0"/>
                    </a:moveTo>
                    <a:lnTo>
                      <a:pt x="35" y="1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1" y="9"/>
                    </a:lnTo>
                    <a:lnTo>
                      <a:pt x="53" y="11"/>
                    </a:lnTo>
                    <a:lnTo>
                      <a:pt x="54" y="12"/>
                    </a:lnTo>
                    <a:lnTo>
                      <a:pt x="54" y="15"/>
                    </a:lnTo>
                    <a:lnTo>
                      <a:pt x="56" y="15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6" y="9"/>
                    </a:lnTo>
                    <a:lnTo>
                      <a:pt x="57" y="9"/>
                    </a:lnTo>
                    <a:lnTo>
                      <a:pt x="62" y="12"/>
                    </a:lnTo>
                    <a:lnTo>
                      <a:pt x="67" y="12"/>
                    </a:lnTo>
                    <a:lnTo>
                      <a:pt x="67" y="13"/>
                    </a:lnTo>
                    <a:lnTo>
                      <a:pt x="69" y="16"/>
                    </a:lnTo>
                    <a:lnTo>
                      <a:pt x="74" y="15"/>
                    </a:lnTo>
                    <a:lnTo>
                      <a:pt x="78" y="16"/>
                    </a:lnTo>
                    <a:lnTo>
                      <a:pt x="86" y="22"/>
                    </a:lnTo>
                    <a:lnTo>
                      <a:pt x="89" y="26"/>
                    </a:lnTo>
                    <a:lnTo>
                      <a:pt x="90" y="27"/>
                    </a:lnTo>
                    <a:lnTo>
                      <a:pt x="92" y="26"/>
                    </a:lnTo>
                    <a:lnTo>
                      <a:pt x="96" y="26"/>
                    </a:lnTo>
                    <a:lnTo>
                      <a:pt x="97" y="27"/>
                    </a:lnTo>
                    <a:lnTo>
                      <a:pt x="98" y="31"/>
                    </a:lnTo>
                    <a:lnTo>
                      <a:pt x="92" y="30"/>
                    </a:lnTo>
                    <a:lnTo>
                      <a:pt x="89" y="33"/>
                    </a:lnTo>
                    <a:lnTo>
                      <a:pt x="86" y="33"/>
                    </a:lnTo>
                    <a:lnTo>
                      <a:pt x="82" y="37"/>
                    </a:lnTo>
                    <a:lnTo>
                      <a:pt x="78" y="38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68" y="38"/>
                    </a:lnTo>
                    <a:lnTo>
                      <a:pt x="65" y="41"/>
                    </a:lnTo>
                    <a:lnTo>
                      <a:pt x="64" y="41"/>
                    </a:lnTo>
                    <a:lnTo>
                      <a:pt x="58" y="40"/>
                    </a:lnTo>
                    <a:lnTo>
                      <a:pt x="57" y="37"/>
                    </a:lnTo>
                    <a:lnTo>
                      <a:pt x="53" y="38"/>
                    </a:lnTo>
                    <a:lnTo>
                      <a:pt x="49" y="38"/>
                    </a:lnTo>
                    <a:lnTo>
                      <a:pt x="46" y="36"/>
                    </a:lnTo>
                    <a:lnTo>
                      <a:pt x="42" y="36"/>
                    </a:lnTo>
                    <a:lnTo>
                      <a:pt x="39" y="34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24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17" y="31"/>
                    </a:lnTo>
                    <a:lnTo>
                      <a:pt x="14" y="30"/>
                    </a:lnTo>
                    <a:lnTo>
                      <a:pt x="10" y="27"/>
                    </a:lnTo>
                    <a:lnTo>
                      <a:pt x="7" y="26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4" y="16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9" name="Freeform 712"/>
              <p:cNvSpPr>
                <a:spLocks/>
              </p:cNvSpPr>
              <p:nvPr/>
            </p:nvSpPr>
            <p:spPr bwMode="auto">
              <a:xfrm>
                <a:off x="4480829" y="2813386"/>
                <a:ext cx="163041" cy="197132"/>
              </a:xfrm>
              <a:custGeom>
                <a:avLst/>
                <a:gdLst>
                  <a:gd name="T0" fmla="*/ 43 w 110"/>
                  <a:gd name="T1" fmla="*/ 1 h 133"/>
                  <a:gd name="T2" fmla="*/ 45 w 110"/>
                  <a:gd name="T3" fmla="*/ 10 h 133"/>
                  <a:gd name="T4" fmla="*/ 51 w 110"/>
                  <a:gd name="T5" fmla="*/ 13 h 133"/>
                  <a:gd name="T6" fmla="*/ 58 w 110"/>
                  <a:gd name="T7" fmla="*/ 14 h 133"/>
                  <a:gd name="T8" fmla="*/ 60 w 110"/>
                  <a:gd name="T9" fmla="*/ 14 h 133"/>
                  <a:gd name="T10" fmla="*/ 59 w 110"/>
                  <a:gd name="T11" fmla="*/ 18 h 133"/>
                  <a:gd name="T12" fmla="*/ 66 w 110"/>
                  <a:gd name="T13" fmla="*/ 19 h 133"/>
                  <a:gd name="T14" fmla="*/ 73 w 110"/>
                  <a:gd name="T15" fmla="*/ 13 h 133"/>
                  <a:gd name="T16" fmla="*/ 81 w 110"/>
                  <a:gd name="T17" fmla="*/ 10 h 133"/>
                  <a:gd name="T18" fmla="*/ 76 w 110"/>
                  <a:gd name="T19" fmla="*/ 14 h 133"/>
                  <a:gd name="T20" fmla="*/ 83 w 110"/>
                  <a:gd name="T21" fmla="*/ 11 h 133"/>
                  <a:gd name="T22" fmla="*/ 92 w 110"/>
                  <a:gd name="T23" fmla="*/ 17 h 133"/>
                  <a:gd name="T24" fmla="*/ 98 w 110"/>
                  <a:gd name="T25" fmla="*/ 22 h 133"/>
                  <a:gd name="T26" fmla="*/ 103 w 110"/>
                  <a:gd name="T27" fmla="*/ 35 h 133"/>
                  <a:gd name="T28" fmla="*/ 103 w 110"/>
                  <a:gd name="T29" fmla="*/ 44 h 133"/>
                  <a:gd name="T30" fmla="*/ 105 w 110"/>
                  <a:gd name="T31" fmla="*/ 54 h 133"/>
                  <a:gd name="T32" fmla="*/ 110 w 110"/>
                  <a:gd name="T33" fmla="*/ 71 h 133"/>
                  <a:gd name="T34" fmla="*/ 106 w 110"/>
                  <a:gd name="T35" fmla="*/ 72 h 133"/>
                  <a:gd name="T36" fmla="*/ 98 w 110"/>
                  <a:gd name="T37" fmla="*/ 75 h 133"/>
                  <a:gd name="T38" fmla="*/ 87 w 110"/>
                  <a:gd name="T39" fmla="*/ 80 h 133"/>
                  <a:gd name="T40" fmla="*/ 76 w 110"/>
                  <a:gd name="T41" fmla="*/ 82 h 133"/>
                  <a:gd name="T42" fmla="*/ 81 w 110"/>
                  <a:gd name="T43" fmla="*/ 91 h 133"/>
                  <a:gd name="T44" fmla="*/ 88 w 110"/>
                  <a:gd name="T45" fmla="*/ 101 h 133"/>
                  <a:gd name="T46" fmla="*/ 96 w 110"/>
                  <a:gd name="T47" fmla="*/ 111 h 133"/>
                  <a:gd name="T48" fmla="*/ 90 w 110"/>
                  <a:gd name="T49" fmla="*/ 118 h 133"/>
                  <a:gd name="T50" fmla="*/ 90 w 110"/>
                  <a:gd name="T51" fmla="*/ 129 h 133"/>
                  <a:gd name="T52" fmla="*/ 80 w 110"/>
                  <a:gd name="T53" fmla="*/ 127 h 133"/>
                  <a:gd name="T54" fmla="*/ 69 w 110"/>
                  <a:gd name="T55" fmla="*/ 130 h 133"/>
                  <a:gd name="T56" fmla="*/ 58 w 110"/>
                  <a:gd name="T57" fmla="*/ 130 h 133"/>
                  <a:gd name="T58" fmla="*/ 52 w 110"/>
                  <a:gd name="T59" fmla="*/ 130 h 133"/>
                  <a:gd name="T60" fmla="*/ 45 w 110"/>
                  <a:gd name="T61" fmla="*/ 130 h 133"/>
                  <a:gd name="T62" fmla="*/ 37 w 110"/>
                  <a:gd name="T63" fmla="*/ 129 h 133"/>
                  <a:gd name="T64" fmla="*/ 33 w 110"/>
                  <a:gd name="T65" fmla="*/ 130 h 133"/>
                  <a:gd name="T66" fmla="*/ 26 w 110"/>
                  <a:gd name="T67" fmla="*/ 130 h 133"/>
                  <a:gd name="T68" fmla="*/ 23 w 110"/>
                  <a:gd name="T69" fmla="*/ 118 h 133"/>
                  <a:gd name="T70" fmla="*/ 29 w 110"/>
                  <a:gd name="T71" fmla="*/ 107 h 133"/>
                  <a:gd name="T72" fmla="*/ 19 w 110"/>
                  <a:gd name="T73" fmla="*/ 104 h 133"/>
                  <a:gd name="T74" fmla="*/ 11 w 110"/>
                  <a:gd name="T75" fmla="*/ 102 h 133"/>
                  <a:gd name="T76" fmla="*/ 8 w 110"/>
                  <a:gd name="T77" fmla="*/ 94 h 133"/>
                  <a:gd name="T78" fmla="*/ 2 w 110"/>
                  <a:gd name="T79" fmla="*/ 87 h 133"/>
                  <a:gd name="T80" fmla="*/ 0 w 110"/>
                  <a:gd name="T81" fmla="*/ 75 h 133"/>
                  <a:gd name="T82" fmla="*/ 2 w 110"/>
                  <a:gd name="T83" fmla="*/ 65 h 133"/>
                  <a:gd name="T84" fmla="*/ 8 w 110"/>
                  <a:gd name="T85" fmla="*/ 55 h 133"/>
                  <a:gd name="T86" fmla="*/ 14 w 110"/>
                  <a:gd name="T87" fmla="*/ 53 h 133"/>
                  <a:gd name="T88" fmla="*/ 11 w 110"/>
                  <a:gd name="T89" fmla="*/ 46 h 133"/>
                  <a:gd name="T90" fmla="*/ 16 w 110"/>
                  <a:gd name="T91" fmla="*/ 42 h 133"/>
                  <a:gd name="T92" fmla="*/ 18 w 110"/>
                  <a:gd name="T93" fmla="*/ 35 h 133"/>
                  <a:gd name="T94" fmla="*/ 15 w 110"/>
                  <a:gd name="T95" fmla="*/ 31 h 133"/>
                  <a:gd name="T96" fmla="*/ 22 w 110"/>
                  <a:gd name="T97" fmla="*/ 24 h 133"/>
                  <a:gd name="T98" fmla="*/ 27 w 110"/>
                  <a:gd name="T99" fmla="*/ 31 h 133"/>
                  <a:gd name="T100" fmla="*/ 30 w 110"/>
                  <a:gd name="T101" fmla="*/ 26 h 133"/>
                  <a:gd name="T102" fmla="*/ 31 w 110"/>
                  <a:gd name="T103" fmla="*/ 26 h 133"/>
                  <a:gd name="T104" fmla="*/ 36 w 110"/>
                  <a:gd name="T105" fmla="*/ 24 h 133"/>
                  <a:gd name="T106" fmla="*/ 44 w 110"/>
                  <a:gd name="T107" fmla="*/ 25 h 133"/>
                  <a:gd name="T108" fmla="*/ 34 w 110"/>
                  <a:gd name="T109" fmla="*/ 18 h 133"/>
                  <a:gd name="T110" fmla="*/ 31 w 110"/>
                  <a:gd name="T111" fmla="*/ 13 h 133"/>
                  <a:gd name="T112" fmla="*/ 34 w 110"/>
                  <a:gd name="T113" fmla="*/ 7 h 133"/>
                  <a:gd name="T114" fmla="*/ 31 w 110"/>
                  <a:gd name="T11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0" h="133">
                    <a:moveTo>
                      <a:pt x="34" y="0"/>
                    </a:moveTo>
                    <a:lnTo>
                      <a:pt x="38" y="1"/>
                    </a:lnTo>
                    <a:lnTo>
                      <a:pt x="40" y="3"/>
                    </a:lnTo>
                    <a:lnTo>
                      <a:pt x="43" y="1"/>
                    </a:lnTo>
                    <a:lnTo>
                      <a:pt x="45" y="4"/>
                    </a:lnTo>
                    <a:lnTo>
                      <a:pt x="48" y="6"/>
                    </a:lnTo>
                    <a:lnTo>
                      <a:pt x="47" y="8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8" y="11"/>
                    </a:lnTo>
                    <a:lnTo>
                      <a:pt x="49" y="14"/>
                    </a:lnTo>
                    <a:lnTo>
                      <a:pt x="51" y="13"/>
                    </a:lnTo>
                    <a:lnTo>
                      <a:pt x="52" y="11"/>
                    </a:lnTo>
                    <a:lnTo>
                      <a:pt x="52" y="10"/>
                    </a:lnTo>
                    <a:lnTo>
                      <a:pt x="54" y="11"/>
                    </a:lnTo>
                    <a:lnTo>
                      <a:pt x="58" y="14"/>
                    </a:lnTo>
                    <a:lnTo>
                      <a:pt x="58" y="13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0" y="14"/>
                    </a:lnTo>
                    <a:lnTo>
                      <a:pt x="59" y="17"/>
                    </a:lnTo>
                    <a:lnTo>
                      <a:pt x="58" y="15"/>
                    </a:lnTo>
                    <a:lnTo>
                      <a:pt x="55" y="18"/>
                    </a:lnTo>
                    <a:lnTo>
                      <a:pt x="59" y="18"/>
                    </a:lnTo>
                    <a:lnTo>
                      <a:pt x="60" y="18"/>
                    </a:lnTo>
                    <a:lnTo>
                      <a:pt x="62" y="18"/>
                    </a:lnTo>
                    <a:lnTo>
                      <a:pt x="63" y="19"/>
                    </a:lnTo>
                    <a:lnTo>
                      <a:pt x="66" y="19"/>
                    </a:lnTo>
                    <a:lnTo>
                      <a:pt x="66" y="18"/>
                    </a:lnTo>
                    <a:lnTo>
                      <a:pt x="69" y="15"/>
                    </a:lnTo>
                    <a:lnTo>
                      <a:pt x="73" y="14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76" y="10"/>
                    </a:lnTo>
                    <a:lnTo>
                      <a:pt x="77" y="10"/>
                    </a:lnTo>
                    <a:lnTo>
                      <a:pt x="81" y="10"/>
                    </a:lnTo>
                    <a:lnTo>
                      <a:pt x="78" y="11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8" y="13"/>
                    </a:lnTo>
                    <a:lnTo>
                      <a:pt x="81" y="13"/>
                    </a:lnTo>
                    <a:lnTo>
                      <a:pt x="83" y="11"/>
                    </a:lnTo>
                    <a:lnTo>
                      <a:pt x="84" y="13"/>
                    </a:lnTo>
                    <a:lnTo>
                      <a:pt x="87" y="14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4" y="18"/>
                    </a:lnTo>
                    <a:lnTo>
                      <a:pt x="94" y="21"/>
                    </a:lnTo>
                    <a:lnTo>
                      <a:pt x="95" y="22"/>
                    </a:lnTo>
                    <a:lnTo>
                      <a:pt x="98" y="22"/>
                    </a:lnTo>
                    <a:lnTo>
                      <a:pt x="99" y="24"/>
                    </a:lnTo>
                    <a:lnTo>
                      <a:pt x="102" y="24"/>
                    </a:lnTo>
                    <a:lnTo>
                      <a:pt x="103" y="29"/>
                    </a:lnTo>
                    <a:lnTo>
                      <a:pt x="103" y="35"/>
                    </a:lnTo>
                    <a:lnTo>
                      <a:pt x="99" y="36"/>
                    </a:lnTo>
                    <a:lnTo>
                      <a:pt x="99" y="37"/>
                    </a:lnTo>
                    <a:lnTo>
                      <a:pt x="103" y="42"/>
                    </a:lnTo>
                    <a:lnTo>
                      <a:pt x="103" y="44"/>
                    </a:lnTo>
                    <a:lnTo>
                      <a:pt x="105" y="47"/>
                    </a:lnTo>
                    <a:lnTo>
                      <a:pt x="105" y="50"/>
                    </a:lnTo>
                    <a:lnTo>
                      <a:pt x="106" y="53"/>
                    </a:lnTo>
                    <a:lnTo>
                      <a:pt x="105" y="54"/>
                    </a:lnTo>
                    <a:lnTo>
                      <a:pt x="107" y="60"/>
                    </a:lnTo>
                    <a:lnTo>
                      <a:pt x="109" y="61"/>
                    </a:lnTo>
                    <a:lnTo>
                      <a:pt x="110" y="62"/>
                    </a:lnTo>
                    <a:lnTo>
                      <a:pt x="110" y="71"/>
                    </a:lnTo>
                    <a:lnTo>
                      <a:pt x="110" y="71"/>
                    </a:lnTo>
                    <a:lnTo>
                      <a:pt x="109" y="72"/>
                    </a:lnTo>
                    <a:lnTo>
                      <a:pt x="107" y="71"/>
                    </a:lnTo>
                    <a:lnTo>
                      <a:pt x="106" y="72"/>
                    </a:lnTo>
                    <a:lnTo>
                      <a:pt x="102" y="71"/>
                    </a:lnTo>
                    <a:lnTo>
                      <a:pt x="102" y="73"/>
                    </a:lnTo>
                    <a:lnTo>
                      <a:pt x="99" y="75"/>
                    </a:lnTo>
                    <a:lnTo>
                      <a:pt x="98" y="75"/>
                    </a:lnTo>
                    <a:lnTo>
                      <a:pt x="94" y="75"/>
                    </a:lnTo>
                    <a:lnTo>
                      <a:pt x="92" y="76"/>
                    </a:lnTo>
                    <a:lnTo>
                      <a:pt x="90" y="76"/>
                    </a:lnTo>
                    <a:lnTo>
                      <a:pt x="87" y="80"/>
                    </a:lnTo>
                    <a:lnTo>
                      <a:pt x="84" y="80"/>
                    </a:lnTo>
                    <a:lnTo>
                      <a:pt x="80" y="84"/>
                    </a:lnTo>
                    <a:lnTo>
                      <a:pt x="77" y="83"/>
                    </a:lnTo>
                    <a:lnTo>
                      <a:pt x="76" y="82"/>
                    </a:lnTo>
                    <a:lnTo>
                      <a:pt x="74" y="83"/>
                    </a:lnTo>
                    <a:lnTo>
                      <a:pt x="74" y="84"/>
                    </a:lnTo>
                    <a:lnTo>
                      <a:pt x="78" y="87"/>
                    </a:lnTo>
                    <a:lnTo>
                      <a:pt x="81" y="91"/>
                    </a:lnTo>
                    <a:lnTo>
                      <a:pt x="81" y="94"/>
                    </a:lnTo>
                    <a:lnTo>
                      <a:pt x="81" y="97"/>
                    </a:lnTo>
                    <a:lnTo>
                      <a:pt x="84" y="98"/>
                    </a:lnTo>
                    <a:lnTo>
                      <a:pt x="88" y="101"/>
                    </a:lnTo>
                    <a:lnTo>
                      <a:pt x="91" y="102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6" y="111"/>
                    </a:lnTo>
                    <a:lnTo>
                      <a:pt x="96" y="113"/>
                    </a:lnTo>
                    <a:lnTo>
                      <a:pt x="94" y="113"/>
                    </a:lnTo>
                    <a:lnTo>
                      <a:pt x="92" y="116"/>
                    </a:lnTo>
                    <a:lnTo>
                      <a:pt x="90" y="118"/>
                    </a:lnTo>
                    <a:lnTo>
                      <a:pt x="87" y="123"/>
                    </a:lnTo>
                    <a:lnTo>
                      <a:pt x="87" y="125"/>
                    </a:lnTo>
                    <a:lnTo>
                      <a:pt x="90" y="126"/>
                    </a:lnTo>
                    <a:lnTo>
                      <a:pt x="90" y="129"/>
                    </a:lnTo>
                    <a:lnTo>
                      <a:pt x="88" y="130"/>
                    </a:lnTo>
                    <a:lnTo>
                      <a:pt x="85" y="127"/>
                    </a:lnTo>
                    <a:lnTo>
                      <a:pt x="83" y="129"/>
                    </a:lnTo>
                    <a:lnTo>
                      <a:pt x="80" y="127"/>
                    </a:lnTo>
                    <a:lnTo>
                      <a:pt x="77" y="127"/>
                    </a:lnTo>
                    <a:lnTo>
                      <a:pt x="73" y="130"/>
                    </a:lnTo>
                    <a:lnTo>
                      <a:pt x="70" y="131"/>
                    </a:lnTo>
                    <a:lnTo>
                      <a:pt x="69" y="130"/>
                    </a:lnTo>
                    <a:lnTo>
                      <a:pt x="66" y="131"/>
                    </a:lnTo>
                    <a:lnTo>
                      <a:pt x="65" y="130"/>
                    </a:lnTo>
                    <a:lnTo>
                      <a:pt x="60" y="129"/>
                    </a:lnTo>
                    <a:lnTo>
                      <a:pt x="58" y="130"/>
                    </a:lnTo>
                    <a:lnTo>
                      <a:pt x="58" y="131"/>
                    </a:lnTo>
                    <a:lnTo>
                      <a:pt x="56" y="133"/>
                    </a:lnTo>
                    <a:lnTo>
                      <a:pt x="54" y="131"/>
                    </a:lnTo>
                    <a:lnTo>
                      <a:pt x="52" y="130"/>
                    </a:lnTo>
                    <a:lnTo>
                      <a:pt x="49" y="130"/>
                    </a:lnTo>
                    <a:lnTo>
                      <a:pt x="48" y="131"/>
                    </a:lnTo>
                    <a:lnTo>
                      <a:pt x="47" y="131"/>
                    </a:lnTo>
                    <a:lnTo>
                      <a:pt x="45" y="130"/>
                    </a:lnTo>
                    <a:lnTo>
                      <a:pt x="43" y="127"/>
                    </a:lnTo>
                    <a:lnTo>
                      <a:pt x="40" y="127"/>
                    </a:lnTo>
                    <a:lnTo>
                      <a:pt x="38" y="129"/>
                    </a:lnTo>
                    <a:lnTo>
                      <a:pt x="37" y="129"/>
                    </a:lnTo>
                    <a:lnTo>
                      <a:pt x="36" y="126"/>
                    </a:lnTo>
                    <a:lnTo>
                      <a:pt x="34" y="127"/>
                    </a:lnTo>
                    <a:lnTo>
                      <a:pt x="34" y="129"/>
                    </a:lnTo>
                    <a:lnTo>
                      <a:pt x="33" y="130"/>
                    </a:lnTo>
                    <a:lnTo>
                      <a:pt x="30" y="129"/>
                    </a:lnTo>
                    <a:lnTo>
                      <a:pt x="27" y="130"/>
                    </a:lnTo>
                    <a:lnTo>
                      <a:pt x="26" y="130"/>
                    </a:lnTo>
                    <a:lnTo>
                      <a:pt x="26" y="130"/>
                    </a:lnTo>
                    <a:lnTo>
                      <a:pt x="25" y="127"/>
                    </a:lnTo>
                    <a:lnTo>
                      <a:pt x="22" y="126"/>
                    </a:lnTo>
                    <a:lnTo>
                      <a:pt x="22" y="122"/>
                    </a:lnTo>
                    <a:lnTo>
                      <a:pt x="23" y="118"/>
                    </a:lnTo>
                    <a:lnTo>
                      <a:pt x="25" y="116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9" y="107"/>
                    </a:lnTo>
                    <a:lnTo>
                      <a:pt x="26" y="105"/>
                    </a:lnTo>
                    <a:lnTo>
                      <a:pt x="25" y="105"/>
                    </a:lnTo>
                    <a:lnTo>
                      <a:pt x="20" y="104"/>
                    </a:lnTo>
                    <a:lnTo>
                      <a:pt x="19" y="104"/>
                    </a:lnTo>
                    <a:lnTo>
                      <a:pt x="16" y="104"/>
                    </a:lnTo>
                    <a:lnTo>
                      <a:pt x="15" y="104"/>
                    </a:lnTo>
                    <a:lnTo>
                      <a:pt x="12" y="104"/>
                    </a:lnTo>
                    <a:lnTo>
                      <a:pt x="11" y="102"/>
                    </a:lnTo>
                    <a:lnTo>
                      <a:pt x="11" y="101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8" y="94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4" y="83"/>
                    </a:lnTo>
                    <a:lnTo>
                      <a:pt x="1" y="80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1" y="69"/>
                    </a:lnTo>
                    <a:lnTo>
                      <a:pt x="2" y="65"/>
                    </a:lnTo>
                    <a:lnTo>
                      <a:pt x="1" y="61"/>
                    </a:lnTo>
                    <a:lnTo>
                      <a:pt x="4" y="60"/>
                    </a:lnTo>
                    <a:lnTo>
                      <a:pt x="5" y="57"/>
                    </a:lnTo>
                    <a:lnTo>
                      <a:pt x="8" y="55"/>
                    </a:lnTo>
                    <a:lnTo>
                      <a:pt x="12" y="57"/>
                    </a:lnTo>
                    <a:lnTo>
                      <a:pt x="14" y="55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48"/>
                    </a:lnTo>
                    <a:lnTo>
                      <a:pt x="15" y="47"/>
                    </a:lnTo>
                    <a:lnTo>
                      <a:pt x="14" y="46"/>
                    </a:lnTo>
                    <a:lnTo>
                      <a:pt x="11" y="46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14" y="43"/>
                    </a:lnTo>
                    <a:lnTo>
                      <a:pt x="16" y="42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2"/>
                    </a:lnTo>
                    <a:lnTo>
                      <a:pt x="15" y="31"/>
                    </a:lnTo>
                    <a:lnTo>
                      <a:pt x="14" y="29"/>
                    </a:lnTo>
                    <a:lnTo>
                      <a:pt x="14" y="26"/>
                    </a:lnTo>
                    <a:lnTo>
                      <a:pt x="20" y="25"/>
                    </a:lnTo>
                    <a:lnTo>
                      <a:pt x="22" y="24"/>
                    </a:lnTo>
                    <a:lnTo>
                      <a:pt x="25" y="26"/>
                    </a:lnTo>
                    <a:lnTo>
                      <a:pt x="25" y="29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7" y="28"/>
                    </a:lnTo>
                    <a:lnTo>
                      <a:pt x="27" y="26"/>
                    </a:lnTo>
                    <a:lnTo>
                      <a:pt x="27" y="25"/>
                    </a:lnTo>
                    <a:lnTo>
                      <a:pt x="30" y="26"/>
                    </a:lnTo>
                    <a:lnTo>
                      <a:pt x="30" y="31"/>
                    </a:lnTo>
                    <a:lnTo>
                      <a:pt x="33" y="33"/>
                    </a:lnTo>
                    <a:lnTo>
                      <a:pt x="31" y="31"/>
                    </a:lnTo>
                    <a:lnTo>
                      <a:pt x="31" y="26"/>
                    </a:lnTo>
                    <a:lnTo>
                      <a:pt x="30" y="25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40" y="22"/>
                    </a:lnTo>
                    <a:lnTo>
                      <a:pt x="44" y="26"/>
                    </a:lnTo>
                    <a:lnTo>
                      <a:pt x="49" y="28"/>
                    </a:lnTo>
                    <a:lnTo>
                      <a:pt x="44" y="25"/>
                    </a:lnTo>
                    <a:lnTo>
                      <a:pt x="40" y="21"/>
                    </a:lnTo>
                    <a:lnTo>
                      <a:pt x="36" y="21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6" y="17"/>
                    </a:lnTo>
                    <a:lnTo>
                      <a:pt x="34" y="15"/>
                    </a:lnTo>
                    <a:lnTo>
                      <a:pt x="34" y="11"/>
                    </a:lnTo>
                    <a:lnTo>
                      <a:pt x="31" y="13"/>
                    </a:lnTo>
                    <a:lnTo>
                      <a:pt x="31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0" name="Freeform 713"/>
              <p:cNvSpPr>
                <a:spLocks/>
              </p:cNvSpPr>
              <p:nvPr/>
            </p:nvSpPr>
            <p:spPr bwMode="auto">
              <a:xfrm>
                <a:off x="4551974" y="3011999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2 h 4"/>
                  <a:gd name="T4" fmla="*/ 1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1" name="Freeform 714"/>
              <p:cNvSpPr>
                <a:spLocks/>
              </p:cNvSpPr>
              <p:nvPr/>
            </p:nvSpPr>
            <p:spPr bwMode="auto">
              <a:xfrm>
                <a:off x="4483794" y="3000141"/>
                <a:ext cx="88931" cy="48913"/>
              </a:xfrm>
              <a:custGeom>
                <a:avLst/>
                <a:gdLst>
                  <a:gd name="T0" fmla="*/ 35 w 60"/>
                  <a:gd name="T1" fmla="*/ 3 h 33"/>
                  <a:gd name="T2" fmla="*/ 38 w 60"/>
                  <a:gd name="T3" fmla="*/ 1 h 33"/>
                  <a:gd name="T4" fmla="*/ 43 w 60"/>
                  <a:gd name="T5" fmla="*/ 4 h 33"/>
                  <a:gd name="T6" fmla="*/ 46 w 60"/>
                  <a:gd name="T7" fmla="*/ 8 h 33"/>
                  <a:gd name="T8" fmla="*/ 46 w 60"/>
                  <a:gd name="T9" fmla="*/ 12 h 33"/>
                  <a:gd name="T10" fmla="*/ 50 w 60"/>
                  <a:gd name="T11" fmla="*/ 12 h 33"/>
                  <a:gd name="T12" fmla="*/ 54 w 60"/>
                  <a:gd name="T13" fmla="*/ 14 h 33"/>
                  <a:gd name="T14" fmla="*/ 58 w 60"/>
                  <a:gd name="T15" fmla="*/ 12 h 33"/>
                  <a:gd name="T16" fmla="*/ 57 w 60"/>
                  <a:gd name="T17" fmla="*/ 18 h 33"/>
                  <a:gd name="T18" fmla="*/ 53 w 60"/>
                  <a:gd name="T19" fmla="*/ 23 h 33"/>
                  <a:gd name="T20" fmla="*/ 50 w 60"/>
                  <a:gd name="T21" fmla="*/ 26 h 33"/>
                  <a:gd name="T22" fmla="*/ 42 w 60"/>
                  <a:gd name="T23" fmla="*/ 25 h 33"/>
                  <a:gd name="T24" fmla="*/ 41 w 60"/>
                  <a:gd name="T25" fmla="*/ 33 h 33"/>
                  <a:gd name="T26" fmla="*/ 34 w 60"/>
                  <a:gd name="T27" fmla="*/ 28 h 33"/>
                  <a:gd name="T28" fmla="*/ 32 w 60"/>
                  <a:gd name="T29" fmla="*/ 23 h 33"/>
                  <a:gd name="T30" fmla="*/ 24 w 60"/>
                  <a:gd name="T31" fmla="*/ 30 h 33"/>
                  <a:gd name="T32" fmla="*/ 16 w 60"/>
                  <a:gd name="T33" fmla="*/ 33 h 33"/>
                  <a:gd name="T34" fmla="*/ 13 w 60"/>
                  <a:gd name="T35" fmla="*/ 29 h 33"/>
                  <a:gd name="T36" fmla="*/ 12 w 60"/>
                  <a:gd name="T37" fmla="*/ 23 h 33"/>
                  <a:gd name="T38" fmla="*/ 6 w 60"/>
                  <a:gd name="T39" fmla="*/ 25 h 33"/>
                  <a:gd name="T40" fmla="*/ 3 w 60"/>
                  <a:gd name="T41" fmla="*/ 29 h 33"/>
                  <a:gd name="T42" fmla="*/ 0 w 60"/>
                  <a:gd name="T43" fmla="*/ 28 h 33"/>
                  <a:gd name="T44" fmla="*/ 3 w 60"/>
                  <a:gd name="T45" fmla="*/ 26 h 33"/>
                  <a:gd name="T46" fmla="*/ 5 w 60"/>
                  <a:gd name="T47" fmla="*/ 19 h 33"/>
                  <a:gd name="T48" fmla="*/ 10 w 60"/>
                  <a:gd name="T49" fmla="*/ 14 h 33"/>
                  <a:gd name="T50" fmla="*/ 14 w 60"/>
                  <a:gd name="T51" fmla="*/ 10 h 33"/>
                  <a:gd name="T52" fmla="*/ 12 w 60"/>
                  <a:gd name="T53" fmla="*/ 5 h 33"/>
                  <a:gd name="T54" fmla="*/ 16 w 60"/>
                  <a:gd name="T55" fmla="*/ 3 h 33"/>
                  <a:gd name="T56" fmla="*/ 18 w 60"/>
                  <a:gd name="T57" fmla="*/ 5 h 33"/>
                  <a:gd name="T58" fmla="*/ 25 w 60"/>
                  <a:gd name="T59" fmla="*/ 4 h 33"/>
                  <a:gd name="T60" fmla="*/ 31 w 60"/>
                  <a:gd name="T61" fmla="*/ 4 h 33"/>
                  <a:gd name="T62" fmla="*/ 32 w 60"/>
                  <a:gd name="T6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33">
                    <a:moveTo>
                      <a:pt x="34" y="0"/>
                    </a:moveTo>
                    <a:lnTo>
                      <a:pt x="35" y="3"/>
                    </a:lnTo>
                    <a:lnTo>
                      <a:pt x="36" y="3"/>
                    </a:lnTo>
                    <a:lnTo>
                      <a:pt x="38" y="1"/>
                    </a:lnTo>
                    <a:lnTo>
                      <a:pt x="41" y="1"/>
                    </a:lnTo>
                    <a:lnTo>
                      <a:pt x="43" y="4"/>
                    </a:lnTo>
                    <a:lnTo>
                      <a:pt x="46" y="7"/>
                    </a:lnTo>
                    <a:lnTo>
                      <a:pt x="46" y="8"/>
                    </a:lnTo>
                    <a:lnTo>
                      <a:pt x="46" y="11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50" y="12"/>
                    </a:lnTo>
                    <a:lnTo>
                      <a:pt x="52" y="11"/>
                    </a:lnTo>
                    <a:lnTo>
                      <a:pt x="54" y="14"/>
                    </a:lnTo>
                    <a:lnTo>
                      <a:pt x="57" y="12"/>
                    </a:lnTo>
                    <a:lnTo>
                      <a:pt x="58" y="12"/>
                    </a:lnTo>
                    <a:lnTo>
                      <a:pt x="60" y="14"/>
                    </a:lnTo>
                    <a:lnTo>
                      <a:pt x="57" y="18"/>
                    </a:lnTo>
                    <a:lnTo>
                      <a:pt x="58" y="22"/>
                    </a:lnTo>
                    <a:lnTo>
                      <a:pt x="53" y="23"/>
                    </a:lnTo>
                    <a:lnTo>
                      <a:pt x="53" y="28"/>
                    </a:lnTo>
                    <a:lnTo>
                      <a:pt x="50" y="26"/>
                    </a:lnTo>
                    <a:lnTo>
                      <a:pt x="49" y="26"/>
                    </a:lnTo>
                    <a:lnTo>
                      <a:pt x="42" y="25"/>
                    </a:lnTo>
                    <a:lnTo>
                      <a:pt x="42" y="28"/>
                    </a:lnTo>
                    <a:lnTo>
                      <a:pt x="41" y="33"/>
                    </a:lnTo>
                    <a:lnTo>
                      <a:pt x="39" y="30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7" y="32"/>
                    </a:lnTo>
                    <a:lnTo>
                      <a:pt x="24" y="30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0"/>
                    </a:lnTo>
                    <a:lnTo>
                      <a:pt x="13" y="29"/>
                    </a:lnTo>
                    <a:lnTo>
                      <a:pt x="13" y="26"/>
                    </a:lnTo>
                    <a:lnTo>
                      <a:pt x="12" y="23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7" y="28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5" y="19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7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8" y="5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2" y="3"/>
                    </a:lnTo>
                    <a:lnTo>
                      <a:pt x="32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2" name="Freeform 715"/>
              <p:cNvSpPr>
                <a:spLocks/>
              </p:cNvSpPr>
              <p:nvPr/>
            </p:nvSpPr>
            <p:spPr bwMode="auto">
              <a:xfrm>
                <a:off x="4443774" y="2903799"/>
                <a:ext cx="5929" cy="148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1 w 4"/>
                  <a:gd name="T7" fmla="*/ 0 h 1"/>
                  <a:gd name="T8" fmla="*/ 0 w 4"/>
                  <a:gd name="T9" fmla="*/ 0 h 1"/>
                  <a:gd name="T10" fmla="*/ 3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3" name="Freeform 716"/>
              <p:cNvSpPr>
                <a:spLocks/>
              </p:cNvSpPr>
              <p:nvPr/>
            </p:nvSpPr>
            <p:spPr bwMode="auto">
              <a:xfrm>
                <a:off x="4445257" y="289935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4 w 4"/>
                  <a:gd name="T5" fmla="*/ 2 h 3"/>
                  <a:gd name="T6" fmla="*/ 4 w 4"/>
                  <a:gd name="T7" fmla="*/ 3 h 3"/>
                  <a:gd name="T8" fmla="*/ 3 w 4"/>
                  <a:gd name="T9" fmla="*/ 2 h 3"/>
                  <a:gd name="T10" fmla="*/ 3 w 4"/>
                  <a:gd name="T11" fmla="*/ 2 h 3"/>
                  <a:gd name="T12" fmla="*/ 0 w 4"/>
                  <a:gd name="T13" fmla="*/ 2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4" name="Freeform 717"/>
              <p:cNvSpPr>
                <a:spLocks/>
              </p:cNvSpPr>
              <p:nvPr/>
            </p:nvSpPr>
            <p:spPr bwMode="auto">
              <a:xfrm>
                <a:off x="4437845" y="2856369"/>
                <a:ext cx="69663" cy="65216"/>
              </a:xfrm>
              <a:custGeom>
                <a:avLst/>
                <a:gdLst>
                  <a:gd name="T0" fmla="*/ 43 w 47"/>
                  <a:gd name="T1" fmla="*/ 3 h 44"/>
                  <a:gd name="T2" fmla="*/ 47 w 47"/>
                  <a:gd name="T3" fmla="*/ 6 h 44"/>
                  <a:gd name="T4" fmla="*/ 47 w 47"/>
                  <a:gd name="T5" fmla="*/ 7 h 44"/>
                  <a:gd name="T6" fmla="*/ 45 w 47"/>
                  <a:gd name="T7" fmla="*/ 10 h 44"/>
                  <a:gd name="T8" fmla="*/ 43 w 47"/>
                  <a:gd name="T9" fmla="*/ 14 h 44"/>
                  <a:gd name="T10" fmla="*/ 40 w 47"/>
                  <a:gd name="T11" fmla="*/ 15 h 44"/>
                  <a:gd name="T12" fmla="*/ 43 w 47"/>
                  <a:gd name="T13" fmla="*/ 17 h 44"/>
                  <a:gd name="T14" fmla="*/ 44 w 47"/>
                  <a:gd name="T15" fmla="*/ 19 h 44"/>
                  <a:gd name="T16" fmla="*/ 41 w 47"/>
                  <a:gd name="T17" fmla="*/ 24 h 44"/>
                  <a:gd name="T18" fmla="*/ 41 w 47"/>
                  <a:gd name="T19" fmla="*/ 28 h 44"/>
                  <a:gd name="T20" fmla="*/ 34 w 47"/>
                  <a:gd name="T21" fmla="*/ 28 h 44"/>
                  <a:gd name="T22" fmla="*/ 30 w 47"/>
                  <a:gd name="T23" fmla="*/ 32 h 44"/>
                  <a:gd name="T24" fmla="*/ 30 w 47"/>
                  <a:gd name="T25" fmla="*/ 40 h 44"/>
                  <a:gd name="T26" fmla="*/ 27 w 47"/>
                  <a:gd name="T27" fmla="*/ 43 h 44"/>
                  <a:gd name="T28" fmla="*/ 26 w 47"/>
                  <a:gd name="T29" fmla="*/ 39 h 44"/>
                  <a:gd name="T30" fmla="*/ 22 w 47"/>
                  <a:gd name="T31" fmla="*/ 37 h 44"/>
                  <a:gd name="T32" fmla="*/ 18 w 47"/>
                  <a:gd name="T33" fmla="*/ 36 h 44"/>
                  <a:gd name="T34" fmla="*/ 12 w 47"/>
                  <a:gd name="T35" fmla="*/ 37 h 44"/>
                  <a:gd name="T36" fmla="*/ 9 w 47"/>
                  <a:gd name="T37" fmla="*/ 39 h 44"/>
                  <a:gd name="T38" fmla="*/ 7 w 47"/>
                  <a:gd name="T39" fmla="*/ 40 h 44"/>
                  <a:gd name="T40" fmla="*/ 2 w 47"/>
                  <a:gd name="T41" fmla="*/ 39 h 44"/>
                  <a:gd name="T42" fmla="*/ 0 w 47"/>
                  <a:gd name="T43" fmla="*/ 36 h 44"/>
                  <a:gd name="T44" fmla="*/ 2 w 47"/>
                  <a:gd name="T45" fmla="*/ 36 h 44"/>
                  <a:gd name="T46" fmla="*/ 8 w 47"/>
                  <a:gd name="T47" fmla="*/ 37 h 44"/>
                  <a:gd name="T48" fmla="*/ 7 w 47"/>
                  <a:gd name="T49" fmla="*/ 37 h 44"/>
                  <a:gd name="T50" fmla="*/ 5 w 47"/>
                  <a:gd name="T51" fmla="*/ 36 h 44"/>
                  <a:gd name="T52" fmla="*/ 1 w 47"/>
                  <a:gd name="T53" fmla="*/ 35 h 44"/>
                  <a:gd name="T54" fmla="*/ 7 w 47"/>
                  <a:gd name="T55" fmla="*/ 35 h 44"/>
                  <a:gd name="T56" fmla="*/ 11 w 47"/>
                  <a:gd name="T57" fmla="*/ 36 h 44"/>
                  <a:gd name="T58" fmla="*/ 9 w 47"/>
                  <a:gd name="T59" fmla="*/ 35 h 44"/>
                  <a:gd name="T60" fmla="*/ 9 w 47"/>
                  <a:gd name="T61" fmla="*/ 33 h 44"/>
                  <a:gd name="T62" fmla="*/ 13 w 47"/>
                  <a:gd name="T63" fmla="*/ 32 h 44"/>
                  <a:gd name="T64" fmla="*/ 8 w 47"/>
                  <a:gd name="T65" fmla="*/ 28 h 44"/>
                  <a:gd name="T66" fmla="*/ 9 w 47"/>
                  <a:gd name="T67" fmla="*/ 25 h 44"/>
                  <a:gd name="T68" fmla="*/ 12 w 47"/>
                  <a:gd name="T69" fmla="*/ 21 h 44"/>
                  <a:gd name="T70" fmla="*/ 11 w 47"/>
                  <a:gd name="T71" fmla="*/ 15 h 44"/>
                  <a:gd name="T72" fmla="*/ 13 w 47"/>
                  <a:gd name="T73" fmla="*/ 10 h 44"/>
                  <a:gd name="T74" fmla="*/ 18 w 47"/>
                  <a:gd name="T75" fmla="*/ 8 h 44"/>
                  <a:gd name="T76" fmla="*/ 26 w 47"/>
                  <a:gd name="T77" fmla="*/ 3 h 44"/>
                  <a:gd name="T78" fmla="*/ 30 w 47"/>
                  <a:gd name="T79" fmla="*/ 2 h 44"/>
                  <a:gd name="T80" fmla="*/ 34 w 47"/>
                  <a:gd name="T81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7" h="44">
                    <a:moveTo>
                      <a:pt x="38" y="0"/>
                    </a:moveTo>
                    <a:lnTo>
                      <a:pt x="43" y="3"/>
                    </a:lnTo>
                    <a:lnTo>
                      <a:pt x="44" y="4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7"/>
                    </a:lnTo>
                    <a:lnTo>
                      <a:pt x="45" y="8"/>
                    </a:lnTo>
                    <a:lnTo>
                      <a:pt x="45" y="10"/>
                    </a:lnTo>
                    <a:lnTo>
                      <a:pt x="45" y="13"/>
                    </a:lnTo>
                    <a:lnTo>
                      <a:pt x="43" y="14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3" y="17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37" y="26"/>
                    </a:lnTo>
                    <a:lnTo>
                      <a:pt x="34" y="28"/>
                    </a:lnTo>
                    <a:lnTo>
                      <a:pt x="33" y="31"/>
                    </a:lnTo>
                    <a:lnTo>
                      <a:pt x="30" y="32"/>
                    </a:lnTo>
                    <a:lnTo>
                      <a:pt x="31" y="36"/>
                    </a:lnTo>
                    <a:lnTo>
                      <a:pt x="30" y="40"/>
                    </a:lnTo>
                    <a:lnTo>
                      <a:pt x="30" y="44"/>
                    </a:lnTo>
                    <a:lnTo>
                      <a:pt x="27" y="43"/>
                    </a:lnTo>
                    <a:lnTo>
                      <a:pt x="27" y="42"/>
                    </a:lnTo>
                    <a:lnTo>
                      <a:pt x="26" y="39"/>
                    </a:lnTo>
                    <a:lnTo>
                      <a:pt x="23" y="39"/>
                    </a:lnTo>
                    <a:lnTo>
                      <a:pt x="22" y="37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3" y="36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9" y="39"/>
                    </a:lnTo>
                    <a:lnTo>
                      <a:pt x="8" y="39"/>
                    </a:lnTo>
                    <a:lnTo>
                      <a:pt x="7" y="40"/>
                    </a:lnTo>
                    <a:lnTo>
                      <a:pt x="5" y="39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5" y="37"/>
                    </a:lnTo>
                    <a:lnTo>
                      <a:pt x="8" y="37"/>
                    </a:lnTo>
                    <a:lnTo>
                      <a:pt x="9" y="39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8" y="36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1" y="31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11" y="22"/>
                    </a:lnTo>
                    <a:lnTo>
                      <a:pt x="12" y="21"/>
                    </a:lnTo>
                    <a:lnTo>
                      <a:pt x="12" y="18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3" y="7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0" y="2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5" name="Freeform 718"/>
              <p:cNvSpPr>
                <a:spLocks/>
              </p:cNvSpPr>
              <p:nvPr/>
            </p:nvSpPr>
            <p:spPr bwMode="auto">
              <a:xfrm>
                <a:off x="4431917" y="2909727"/>
                <a:ext cx="54841" cy="47430"/>
              </a:xfrm>
              <a:custGeom>
                <a:avLst/>
                <a:gdLst>
                  <a:gd name="T0" fmla="*/ 17 w 37"/>
                  <a:gd name="T1" fmla="*/ 0 h 32"/>
                  <a:gd name="T2" fmla="*/ 22 w 37"/>
                  <a:gd name="T3" fmla="*/ 0 h 32"/>
                  <a:gd name="T4" fmla="*/ 23 w 37"/>
                  <a:gd name="T5" fmla="*/ 1 h 32"/>
                  <a:gd name="T6" fmla="*/ 26 w 37"/>
                  <a:gd name="T7" fmla="*/ 1 h 32"/>
                  <a:gd name="T8" fmla="*/ 27 w 37"/>
                  <a:gd name="T9" fmla="*/ 3 h 32"/>
                  <a:gd name="T10" fmla="*/ 30 w 37"/>
                  <a:gd name="T11" fmla="*/ 3 h 32"/>
                  <a:gd name="T12" fmla="*/ 31 w 37"/>
                  <a:gd name="T13" fmla="*/ 6 h 32"/>
                  <a:gd name="T14" fmla="*/ 31 w 37"/>
                  <a:gd name="T15" fmla="*/ 7 h 32"/>
                  <a:gd name="T16" fmla="*/ 34 w 37"/>
                  <a:gd name="T17" fmla="*/ 8 h 32"/>
                  <a:gd name="T18" fmla="*/ 34 w 37"/>
                  <a:gd name="T19" fmla="*/ 8 h 32"/>
                  <a:gd name="T20" fmla="*/ 33 w 37"/>
                  <a:gd name="T21" fmla="*/ 10 h 32"/>
                  <a:gd name="T22" fmla="*/ 35 w 37"/>
                  <a:gd name="T23" fmla="*/ 14 h 32"/>
                  <a:gd name="T24" fmla="*/ 34 w 37"/>
                  <a:gd name="T25" fmla="*/ 15 h 32"/>
                  <a:gd name="T26" fmla="*/ 37 w 37"/>
                  <a:gd name="T27" fmla="*/ 18 h 32"/>
                  <a:gd name="T28" fmla="*/ 35 w 37"/>
                  <a:gd name="T29" fmla="*/ 22 h 32"/>
                  <a:gd name="T30" fmla="*/ 34 w 37"/>
                  <a:gd name="T31" fmla="*/ 22 h 32"/>
                  <a:gd name="T32" fmla="*/ 33 w 37"/>
                  <a:gd name="T33" fmla="*/ 24 h 32"/>
                  <a:gd name="T34" fmla="*/ 31 w 37"/>
                  <a:gd name="T35" fmla="*/ 26 h 32"/>
                  <a:gd name="T36" fmla="*/ 33 w 37"/>
                  <a:gd name="T37" fmla="*/ 26 h 32"/>
                  <a:gd name="T38" fmla="*/ 33 w 37"/>
                  <a:gd name="T39" fmla="*/ 29 h 32"/>
                  <a:gd name="T40" fmla="*/ 34 w 37"/>
                  <a:gd name="T41" fmla="*/ 29 h 32"/>
                  <a:gd name="T42" fmla="*/ 34 w 37"/>
                  <a:gd name="T43" fmla="*/ 30 h 32"/>
                  <a:gd name="T44" fmla="*/ 31 w 37"/>
                  <a:gd name="T45" fmla="*/ 30 h 32"/>
                  <a:gd name="T46" fmla="*/ 31 w 37"/>
                  <a:gd name="T47" fmla="*/ 32 h 32"/>
                  <a:gd name="T48" fmla="*/ 29 w 37"/>
                  <a:gd name="T49" fmla="*/ 30 h 32"/>
                  <a:gd name="T50" fmla="*/ 26 w 37"/>
                  <a:gd name="T51" fmla="*/ 30 h 32"/>
                  <a:gd name="T52" fmla="*/ 23 w 37"/>
                  <a:gd name="T53" fmla="*/ 26 h 32"/>
                  <a:gd name="T54" fmla="*/ 20 w 37"/>
                  <a:gd name="T55" fmla="*/ 26 h 32"/>
                  <a:gd name="T56" fmla="*/ 20 w 37"/>
                  <a:gd name="T57" fmla="*/ 25 h 32"/>
                  <a:gd name="T58" fmla="*/ 17 w 37"/>
                  <a:gd name="T59" fmla="*/ 25 h 32"/>
                  <a:gd name="T60" fmla="*/ 16 w 37"/>
                  <a:gd name="T61" fmla="*/ 25 h 32"/>
                  <a:gd name="T62" fmla="*/ 13 w 37"/>
                  <a:gd name="T63" fmla="*/ 24 h 32"/>
                  <a:gd name="T64" fmla="*/ 13 w 37"/>
                  <a:gd name="T65" fmla="*/ 21 h 32"/>
                  <a:gd name="T66" fmla="*/ 12 w 37"/>
                  <a:gd name="T67" fmla="*/ 19 h 32"/>
                  <a:gd name="T68" fmla="*/ 11 w 37"/>
                  <a:gd name="T69" fmla="*/ 18 h 32"/>
                  <a:gd name="T70" fmla="*/ 9 w 37"/>
                  <a:gd name="T71" fmla="*/ 18 h 32"/>
                  <a:gd name="T72" fmla="*/ 5 w 37"/>
                  <a:gd name="T73" fmla="*/ 15 h 32"/>
                  <a:gd name="T74" fmla="*/ 5 w 37"/>
                  <a:gd name="T75" fmla="*/ 13 h 32"/>
                  <a:gd name="T76" fmla="*/ 1 w 37"/>
                  <a:gd name="T77" fmla="*/ 13 h 32"/>
                  <a:gd name="T78" fmla="*/ 1 w 37"/>
                  <a:gd name="T79" fmla="*/ 7 h 32"/>
                  <a:gd name="T80" fmla="*/ 0 w 37"/>
                  <a:gd name="T81" fmla="*/ 6 h 32"/>
                  <a:gd name="T82" fmla="*/ 1 w 37"/>
                  <a:gd name="T83" fmla="*/ 3 h 32"/>
                  <a:gd name="T84" fmla="*/ 4 w 37"/>
                  <a:gd name="T85" fmla="*/ 0 h 32"/>
                  <a:gd name="T86" fmla="*/ 5 w 37"/>
                  <a:gd name="T87" fmla="*/ 1 h 32"/>
                  <a:gd name="T88" fmla="*/ 6 w 37"/>
                  <a:gd name="T89" fmla="*/ 3 h 32"/>
                  <a:gd name="T90" fmla="*/ 9 w 37"/>
                  <a:gd name="T91" fmla="*/ 3 h 32"/>
                  <a:gd name="T92" fmla="*/ 11 w 37"/>
                  <a:gd name="T93" fmla="*/ 4 h 32"/>
                  <a:gd name="T94" fmla="*/ 12 w 37"/>
                  <a:gd name="T95" fmla="*/ 3 h 32"/>
                  <a:gd name="T96" fmla="*/ 13 w 37"/>
                  <a:gd name="T97" fmla="*/ 3 h 32"/>
                  <a:gd name="T98" fmla="*/ 15 w 37"/>
                  <a:gd name="T99" fmla="*/ 1 h 32"/>
                  <a:gd name="T100" fmla="*/ 16 w 37"/>
                  <a:gd name="T101" fmla="*/ 1 h 32"/>
                  <a:gd name="T102" fmla="*/ 17 w 37"/>
                  <a:gd name="T10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2">
                    <a:moveTo>
                      <a:pt x="17" y="0"/>
                    </a:moveTo>
                    <a:lnTo>
                      <a:pt x="22" y="0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5" y="14"/>
                    </a:lnTo>
                    <a:lnTo>
                      <a:pt x="34" y="15"/>
                    </a:lnTo>
                    <a:lnTo>
                      <a:pt x="37" y="18"/>
                    </a:lnTo>
                    <a:lnTo>
                      <a:pt x="35" y="22"/>
                    </a:lnTo>
                    <a:lnTo>
                      <a:pt x="34" y="22"/>
                    </a:lnTo>
                    <a:lnTo>
                      <a:pt x="33" y="24"/>
                    </a:lnTo>
                    <a:lnTo>
                      <a:pt x="31" y="26"/>
                    </a:lnTo>
                    <a:lnTo>
                      <a:pt x="33" y="26"/>
                    </a:lnTo>
                    <a:lnTo>
                      <a:pt x="33" y="29"/>
                    </a:lnTo>
                    <a:lnTo>
                      <a:pt x="34" y="29"/>
                    </a:lnTo>
                    <a:lnTo>
                      <a:pt x="34" y="30"/>
                    </a:lnTo>
                    <a:lnTo>
                      <a:pt x="31" y="30"/>
                    </a:lnTo>
                    <a:lnTo>
                      <a:pt x="31" y="32"/>
                    </a:lnTo>
                    <a:lnTo>
                      <a:pt x="29" y="30"/>
                    </a:lnTo>
                    <a:lnTo>
                      <a:pt x="26" y="30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20" y="25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3" y="24"/>
                    </a:lnTo>
                    <a:lnTo>
                      <a:pt x="13" y="21"/>
                    </a:lnTo>
                    <a:lnTo>
                      <a:pt x="12" y="19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6" name="Freeform 719"/>
              <p:cNvSpPr>
                <a:spLocks/>
              </p:cNvSpPr>
              <p:nvPr/>
            </p:nvSpPr>
            <p:spPr bwMode="auto">
              <a:xfrm>
                <a:off x="4477865" y="2942336"/>
                <a:ext cx="14822" cy="19269"/>
              </a:xfrm>
              <a:custGeom>
                <a:avLst/>
                <a:gdLst>
                  <a:gd name="T0" fmla="*/ 3 w 10"/>
                  <a:gd name="T1" fmla="*/ 0 h 13"/>
                  <a:gd name="T2" fmla="*/ 4 w 10"/>
                  <a:gd name="T3" fmla="*/ 0 h 13"/>
                  <a:gd name="T4" fmla="*/ 7 w 10"/>
                  <a:gd name="T5" fmla="*/ 3 h 13"/>
                  <a:gd name="T6" fmla="*/ 9 w 10"/>
                  <a:gd name="T7" fmla="*/ 6 h 13"/>
                  <a:gd name="T8" fmla="*/ 10 w 10"/>
                  <a:gd name="T9" fmla="*/ 7 h 13"/>
                  <a:gd name="T10" fmla="*/ 10 w 10"/>
                  <a:gd name="T11" fmla="*/ 11 h 13"/>
                  <a:gd name="T12" fmla="*/ 7 w 10"/>
                  <a:gd name="T13" fmla="*/ 13 h 13"/>
                  <a:gd name="T14" fmla="*/ 4 w 10"/>
                  <a:gd name="T15" fmla="*/ 11 h 13"/>
                  <a:gd name="T16" fmla="*/ 3 w 10"/>
                  <a:gd name="T17" fmla="*/ 8 h 13"/>
                  <a:gd name="T18" fmla="*/ 3 w 10"/>
                  <a:gd name="T19" fmla="*/ 8 h 13"/>
                  <a:gd name="T20" fmla="*/ 3 w 10"/>
                  <a:gd name="T21" fmla="*/ 7 h 13"/>
                  <a:gd name="T22" fmla="*/ 2 w 10"/>
                  <a:gd name="T23" fmla="*/ 7 h 13"/>
                  <a:gd name="T24" fmla="*/ 2 w 10"/>
                  <a:gd name="T25" fmla="*/ 4 h 13"/>
                  <a:gd name="T26" fmla="*/ 0 w 10"/>
                  <a:gd name="T27" fmla="*/ 4 h 13"/>
                  <a:gd name="T28" fmla="*/ 2 w 10"/>
                  <a:gd name="T29" fmla="*/ 2 h 13"/>
                  <a:gd name="T30" fmla="*/ 3 w 10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4" y="11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7" name="Freeform 720"/>
              <p:cNvSpPr>
                <a:spLocks/>
              </p:cNvSpPr>
              <p:nvPr/>
            </p:nvSpPr>
            <p:spPr bwMode="auto">
              <a:xfrm>
                <a:off x="4267394" y="2619218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1 h 5"/>
                  <a:gd name="T4" fmla="*/ 1 w 3"/>
                  <a:gd name="T5" fmla="*/ 3 h 5"/>
                  <a:gd name="T6" fmla="*/ 3 w 3"/>
                  <a:gd name="T7" fmla="*/ 5 h 5"/>
                  <a:gd name="T8" fmla="*/ 0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8" name="Freeform 721"/>
              <p:cNvSpPr>
                <a:spLocks/>
              </p:cNvSpPr>
              <p:nvPr/>
            </p:nvSpPr>
            <p:spPr bwMode="auto">
              <a:xfrm>
                <a:off x="4271840" y="2594022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9" name="Freeform 722"/>
              <p:cNvSpPr>
                <a:spLocks/>
              </p:cNvSpPr>
              <p:nvPr/>
            </p:nvSpPr>
            <p:spPr bwMode="auto">
              <a:xfrm>
                <a:off x="4265911" y="2594022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4 w 4"/>
                  <a:gd name="T5" fmla="*/ 2 h 4"/>
                  <a:gd name="T6" fmla="*/ 4 w 4"/>
                  <a:gd name="T7" fmla="*/ 4 h 4"/>
                  <a:gd name="T8" fmla="*/ 2 w 4"/>
                  <a:gd name="T9" fmla="*/ 3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0" name="Freeform 723"/>
              <p:cNvSpPr>
                <a:spLocks/>
              </p:cNvSpPr>
              <p:nvPr/>
            </p:nvSpPr>
            <p:spPr bwMode="auto">
              <a:xfrm>
                <a:off x="4267394" y="2608843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0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1" name="Freeform 724"/>
              <p:cNvSpPr>
                <a:spLocks/>
              </p:cNvSpPr>
              <p:nvPr/>
            </p:nvSpPr>
            <p:spPr bwMode="auto">
              <a:xfrm>
                <a:off x="4262947" y="2594022"/>
                <a:ext cx="10376" cy="11858"/>
              </a:xfrm>
              <a:custGeom>
                <a:avLst/>
                <a:gdLst>
                  <a:gd name="T0" fmla="*/ 2 w 7"/>
                  <a:gd name="T1" fmla="*/ 0 h 8"/>
                  <a:gd name="T2" fmla="*/ 4 w 7"/>
                  <a:gd name="T3" fmla="*/ 6 h 8"/>
                  <a:gd name="T4" fmla="*/ 7 w 7"/>
                  <a:gd name="T5" fmla="*/ 8 h 8"/>
                  <a:gd name="T6" fmla="*/ 4 w 7"/>
                  <a:gd name="T7" fmla="*/ 8 h 8"/>
                  <a:gd name="T8" fmla="*/ 2 w 7"/>
                  <a:gd name="T9" fmla="*/ 4 h 8"/>
                  <a:gd name="T10" fmla="*/ 0 w 7"/>
                  <a:gd name="T11" fmla="*/ 2 h 8"/>
                  <a:gd name="T12" fmla="*/ 2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4" y="6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2" name="Freeform 725"/>
              <p:cNvSpPr>
                <a:spLocks/>
              </p:cNvSpPr>
              <p:nvPr/>
            </p:nvSpPr>
            <p:spPr bwMode="auto">
              <a:xfrm>
                <a:off x="4261465" y="259846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3" name="Freeform 726"/>
              <p:cNvSpPr>
                <a:spLocks/>
              </p:cNvSpPr>
              <p:nvPr/>
            </p:nvSpPr>
            <p:spPr bwMode="auto">
              <a:xfrm>
                <a:off x="4199213" y="2801528"/>
                <a:ext cx="78557" cy="103753"/>
              </a:xfrm>
              <a:custGeom>
                <a:avLst/>
                <a:gdLst>
                  <a:gd name="T0" fmla="*/ 45 w 53"/>
                  <a:gd name="T1" fmla="*/ 3 h 70"/>
                  <a:gd name="T2" fmla="*/ 40 w 53"/>
                  <a:gd name="T3" fmla="*/ 7 h 70"/>
                  <a:gd name="T4" fmla="*/ 36 w 53"/>
                  <a:gd name="T5" fmla="*/ 11 h 70"/>
                  <a:gd name="T6" fmla="*/ 36 w 53"/>
                  <a:gd name="T7" fmla="*/ 22 h 70"/>
                  <a:gd name="T8" fmla="*/ 40 w 53"/>
                  <a:gd name="T9" fmla="*/ 18 h 70"/>
                  <a:gd name="T10" fmla="*/ 49 w 53"/>
                  <a:gd name="T11" fmla="*/ 25 h 70"/>
                  <a:gd name="T12" fmla="*/ 49 w 53"/>
                  <a:gd name="T13" fmla="*/ 27 h 70"/>
                  <a:gd name="T14" fmla="*/ 53 w 53"/>
                  <a:gd name="T15" fmla="*/ 34 h 70"/>
                  <a:gd name="T16" fmla="*/ 53 w 53"/>
                  <a:gd name="T17" fmla="*/ 40 h 70"/>
                  <a:gd name="T18" fmla="*/ 50 w 53"/>
                  <a:gd name="T19" fmla="*/ 50 h 70"/>
                  <a:gd name="T20" fmla="*/ 47 w 53"/>
                  <a:gd name="T21" fmla="*/ 55 h 70"/>
                  <a:gd name="T22" fmla="*/ 45 w 53"/>
                  <a:gd name="T23" fmla="*/ 58 h 70"/>
                  <a:gd name="T24" fmla="*/ 40 w 53"/>
                  <a:gd name="T25" fmla="*/ 59 h 70"/>
                  <a:gd name="T26" fmla="*/ 31 w 53"/>
                  <a:gd name="T27" fmla="*/ 63 h 70"/>
                  <a:gd name="T28" fmla="*/ 27 w 53"/>
                  <a:gd name="T29" fmla="*/ 63 h 70"/>
                  <a:gd name="T30" fmla="*/ 22 w 53"/>
                  <a:gd name="T31" fmla="*/ 69 h 70"/>
                  <a:gd name="T32" fmla="*/ 11 w 53"/>
                  <a:gd name="T33" fmla="*/ 69 h 70"/>
                  <a:gd name="T34" fmla="*/ 7 w 53"/>
                  <a:gd name="T35" fmla="*/ 69 h 70"/>
                  <a:gd name="T36" fmla="*/ 7 w 53"/>
                  <a:gd name="T37" fmla="*/ 68 h 70"/>
                  <a:gd name="T38" fmla="*/ 10 w 53"/>
                  <a:gd name="T39" fmla="*/ 63 h 70"/>
                  <a:gd name="T40" fmla="*/ 2 w 53"/>
                  <a:gd name="T41" fmla="*/ 63 h 70"/>
                  <a:gd name="T42" fmla="*/ 9 w 53"/>
                  <a:gd name="T43" fmla="*/ 58 h 70"/>
                  <a:gd name="T44" fmla="*/ 3 w 53"/>
                  <a:gd name="T45" fmla="*/ 55 h 70"/>
                  <a:gd name="T46" fmla="*/ 7 w 53"/>
                  <a:gd name="T47" fmla="*/ 56 h 70"/>
                  <a:gd name="T48" fmla="*/ 9 w 53"/>
                  <a:gd name="T49" fmla="*/ 54 h 70"/>
                  <a:gd name="T50" fmla="*/ 11 w 53"/>
                  <a:gd name="T51" fmla="*/ 51 h 70"/>
                  <a:gd name="T52" fmla="*/ 18 w 53"/>
                  <a:gd name="T53" fmla="*/ 48 h 70"/>
                  <a:gd name="T54" fmla="*/ 13 w 53"/>
                  <a:gd name="T55" fmla="*/ 50 h 70"/>
                  <a:gd name="T56" fmla="*/ 7 w 53"/>
                  <a:gd name="T57" fmla="*/ 50 h 70"/>
                  <a:gd name="T58" fmla="*/ 13 w 53"/>
                  <a:gd name="T59" fmla="*/ 44 h 70"/>
                  <a:gd name="T60" fmla="*/ 20 w 53"/>
                  <a:gd name="T61" fmla="*/ 39 h 70"/>
                  <a:gd name="T62" fmla="*/ 9 w 53"/>
                  <a:gd name="T63" fmla="*/ 36 h 70"/>
                  <a:gd name="T64" fmla="*/ 6 w 53"/>
                  <a:gd name="T65" fmla="*/ 34 h 70"/>
                  <a:gd name="T66" fmla="*/ 10 w 53"/>
                  <a:gd name="T67" fmla="*/ 32 h 70"/>
                  <a:gd name="T68" fmla="*/ 13 w 53"/>
                  <a:gd name="T69" fmla="*/ 27 h 70"/>
                  <a:gd name="T70" fmla="*/ 6 w 53"/>
                  <a:gd name="T71" fmla="*/ 23 h 70"/>
                  <a:gd name="T72" fmla="*/ 11 w 53"/>
                  <a:gd name="T73" fmla="*/ 25 h 70"/>
                  <a:gd name="T74" fmla="*/ 9 w 53"/>
                  <a:gd name="T75" fmla="*/ 19 h 70"/>
                  <a:gd name="T76" fmla="*/ 11 w 53"/>
                  <a:gd name="T77" fmla="*/ 19 h 70"/>
                  <a:gd name="T78" fmla="*/ 18 w 53"/>
                  <a:gd name="T79" fmla="*/ 21 h 70"/>
                  <a:gd name="T80" fmla="*/ 25 w 53"/>
                  <a:gd name="T81" fmla="*/ 19 h 70"/>
                  <a:gd name="T82" fmla="*/ 31 w 53"/>
                  <a:gd name="T83" fmla="*/ 14 h 70"/>
                  <a:gd name="T84" fmla="*/ 28 w 53"/>
                  <a:gd name="T85" fmla="*/ 14 h 70"/>
                  <a:gd name="T86" fmla="*/ 27 w 53"/>
                  <a:gd name="T87" fmla="*/ 11 h 70"/>
                  <a:gd name="T88" fmla="*/ 28 w 53"/>
                  <a:gd name="T89" fmla="*/ 8 h 70"/>
                  <a:gd name="T90" fmla="*/ 29 w 53"/>
                  <a:gd name="T91" fmla="*/ 5 h 70"/>
                  <a:gd name="T92" fmla="*/ 34 w 53"/>
                  <a:gd name="T93" fmla="*/ 4 h 70"/>
                  <a:gd name="T94" fmla="*/ 36 w 53"/>
                  <a:gd name="T95" fmla="*/ 3 h 70"/>
                  <a:gd name="T96" fmla="*/ 36 w 53"/>
                  <a:gd name="T97" fmla="*/ 8 h 70"/>
                  <a:gd name="T98" fmla="*/ 40 w 53"/>
                  <a:gd name="T9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70">
                    <a:moveTo>
                      <a:pt x="39" y="0"/>
                    </a:moveTo>
                    <a:lnTo>
                      <a:pt x="42" y="1"/>
                    </a:lnTo>
                    <a:lnTo>
                      <a:pt x="45" y="3"/>
                    </a:lnTo>
                    <a:lnTo>
                      <a:pt x="42" y="4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39" y="8"/>
                    </a:lnTo>
                    <a:lnTo>
                      <a:pt x="38" y="8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1" y="18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39" y="18"/>
                    </a:lnTo>
                    <a:lnTo>
                      <a:pt x="40" y="18"/>
                    </a:lnTo>
                    <a:lnTo>
                      <a:pt x="45" y="19"/>
                    </a:lnTo>
                    <a:lnTo>
                      <a:pt x="47" y="25"/>
                    </a:lnTo>
                    <a:lnTo>
                      <a:pt x="49" y="25"/>
                    </a:lnTo>
                    <a:lnTo>
                      <a:pt x="52" y="26"/>
                    </a:lnTo>
                    <a:lnTo>
                      <a:pt x="50" y="26"/>
                    </a:lnTo>
                    <a:lnTo>
                      <a:pt x="49" y="27"/>
                    </a:lnTo>
                    <a:lnTo>
                      <a:pt x="52" y="29"/>
                    </a:lnTo>
                    <a:lnTo>
                      <a:pt x="52" y="32"/>
                    </a:lnTo>
                    <a:lnTo>
                      <a:pt x="53" y="34"/>
                    </a:lnTo>
                    <a:lnTo>
                      <a:pt x="53" y="37"/>
                    </a:lnTo>
                    <a:lnTo>
                      <a:pt x="50" y="39"/>
                    </a:lnTo>
                    <a:lnTo>
                      <a:pt x="53" y="40"/>
                    </a:lnTo>
                    <a:lnTo>
                      <a:pt x="53" y="45"/>
                    </a:lnTo>
                    <a:lnTo>
                      <a:pt x="53" y="48"/>
                    </a:lnTo>
                    <a:lnTo>
                      <a:pt x="50" y="50"/>
                    </a:lnTo>
                    <a:lnTo>
                      <a:pt x="52" y="52"/>
                    </a:lnTo>
                    <a:lnTo>
                      <a:pt x="49" y="55"/>
                    </a:lnTo>
                    <a:lnTo>
                      <a:pt x="47" y="55"/>
                    </a:lnTo>
                    <a:lnTo>
                      <a:pt x="50" y="59"/>
                    </a:lnTo>
                    <a:lnTo>
                      <a:pt x="46" y="59"/>
                    </a:lnTo>
                    <a:lnTo>
                      <a:pt x="45" y="58"/>
                    </a:lnTo>
                    <a:lnTo>
                      <a:pt x="43" y="59"/>
                    </a:lnTo>
                    <a:lnTo>
                      <a:pt x="42" y="58"/>
                    </a:lnTo>
                    <a:lnTo>
                      <a:pt x="40" y="59"/>
                    </a:lnTo>
                    <a:lnTo>
                      <a:pt x="34" y="61"/>
                    </a:lnTo>
                    <a:lnTo>
                      <a:pt x="34" y="63"/>
                    </a:lnTo>
                    <a:lnTo>
                      <a:pt x="31" y="63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4" y="63"/>
                    </a:lnTo>
                    <a:lnTo>
                      <a:pt x="25" y="66"/>
                    </a:lnTo>
                    <a:lnTo>
                      <a:pt x="22" y="69"/>
                    </a:lnTo>
                    <a:lnTo>
                      <a:pt x="18" y="70"/>
                    </a:lnTo>
                    <a:lnTo>
                      <a:pt x="13" y="70"/>
                    </a:lnTo>
                    <a:lnTo>
                      <a:pt x="11" y="69"/>
                    </a:lnTo>
                    <a:lnTo>
                      <a:pt x="9" y="70"/>
                    </a:lnTo>
                    <a:lnTo>
                      <a:pt x="9" y="69"/>
                    </a:lnTo>
                    <a:lnTo>
                      <a:pt x="7" y="69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7" y="68"/>
                    </a:lnTo>
                    <a:lnTo>
                      <a:pt x="3" y="68"/>
                    </a:lnTo>
                    <a:lnTo>
                      <a:pt x="6" y="66"/>
                    </a:lnTo>
                    <a:lnTo>
                      <a:pt x="10" y="63"/>
                    </a:lnTo>
                    <a:lnTo>
                      <a:pt x="5" y="65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6" y="59"/>
                    </a:lnTo>
                    <a:lnTo>
                      <a:pt x="9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7" y="56"/>
                    </a:lnTo>
                    <a:lnTo>
                      <a:pt x="9" y="56"/>
                    </a:lnTo>
                    <a:lnTo>
                      <a:pt x="7" y="55"/>
                    </a:lnTo>
                    <a:lnTo>
                      <a:pt x="9" y="54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11" y="51"/>
                    </a:lnTo>
                    <a:lnTo>
                      <a:pt x="16" y="50"/>
                    </a:lnTo>
                    <a:lnTo>
                      <a:pt x="21" y="48"/>
                    </a:lnTo>
                    <a:lnTo>
                      <a:pt x="18" y="48"/>
                    </a:lnTo>
                    <a:lnTo>
                      <a:pt x="18" y="47"/>
                    </a:lnTo>
                    <a:lnTo>
                      <a:pt x="17" y="50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11" y="47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20" y="39"/>
                    </a:lnTo>
                    <a:lnTo>
                      <a:pt x="13" y="39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10" y="32"/>
                    </a:lnTo>
                    <a:lnTo>
                      <a:pt x="9" y="30"/>
                    </a:lnTo>
                    <a:lnTo>
                      <a:pt x="10" y="29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0" y="26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7" y="22"/>
                    </a:lnTo>
                    <a:lnTo>
                      <a:pt x="7" y="18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7" y="19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21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8" y="16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8" y="14"/>
                    </a:lnTo>
                    <a:lnTo>
                      <a:pt x="24" y="14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8" y="4"/>
                    </a:lnTo>
                    <a:lnTo>
                      <a:pt x="36" y="5"/>
                    </a:lnTo>
                    <a:lnTo>
                      <a:pt x="36" y="8"/>
                    </a:lnTo>
                    <a:lnTo>
                      <a:pt x="38" y="5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4" name="Freeform 727"/>
              <p:cNvSpPr>
                <a:spLocks/>
              </p:cNvSpPr>
              <p:nvPr/>
            </p:nvSpPr>
            <p:spPr bwMode="auto">
              <a:xfrm>
                <a:off x="4273323" y="2755580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5" name="Freeform 728"/>
              <p:cNvSpPr>
                <a:spLocks/>
              </p:cNvSpPr>
              <p:nvPr/>
            </p:nvSpPr>
            <p:spPr bwMode="auto">
              <a:xfrm>
                <a:off x="4279252" y="2780777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6 h 7"/>
                  <a:gd name="T4" fmla="*/ 0 w 4"/>
                  <a:gd name="T5" fmla="*/ 7 h 7"/>
                  <a:gd name="T6" fmla="*/ 0 w 4"/>
                  <a:gd name="T7" fmla="*/ 6 h 7"/>
                  <a:gd name="T8" fmla="*/ 4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6" name="Freeform 729"/>
              <p:cNvSpPr>
                <a:spLocks/>
              </p:cNvSpPr>
              <p:nvPr/>
            </p:nvSpPr>
            <p:spPr bwMode="auto">
              <a:xfrm>
                <a:off x="4268876" y="2739276"/>
                <a:ext cx="16305" cy="16305"/>
              </a:xfrm>
              <a:custGeom>
                <a:avLst/>
                <a:gdLst>
                  <a:gd name="T0" fmla="*/ 6 w 11"/>
                  <a:gd name="T1" fmla="*/ 0 h 11"/>
                  <a:gd name="T2" fmla="*/ 7 w 11"/>
                  <a:gd name="T3" fmla="*/ 2 h 11"/>
                  <a:gd name="T4" fmla="*/ 7 w 11"/>
                  <a:gd name="T5" fmla="*/ 7 h 11"/>
                  <a:gd name="T6" fmla="*/ 10 w 11"/>
                  <a:gd name="T7" fmla="*/ 9 h 11"/>
                  <a:gd name="T8" fmla="*/ 11 w 11"/>
                  <a:gd name="T9" fmla="*/ 7 h 11"/>
                  <a:gd name="T10" fmla="*/ 11 w 11"/>
                  <a:gd name="T11" fmla="*/ 9 h 11"/>
                  <a:gd name="T12" fmla="*/ 10 w 11"/>
                  <a:gd name="T13" fmla="*/ 10 h 11"/>
                  <a:gd name="T14" fmla="*/ 9 w 11"/>
                  <a:gd name="T15" fmla="*/ 11 h 11"/>
                  <a:gd name="T16" fmla="*/ 9 w 11"/>
                  <a:gd name="T17" fmla="*/ 11 h 11"/>
                  <a:gd name="T18" fmla="*/ 9 w 11"/>
                  <a:gd name="T19" fmla="*/ 9 h 11"/>
                  <a:gd name="T20" fmla="*/ 5 w 11"/>
                  <a:gd name="T21" fmla="*/ 10 h 11"/>
                  <a:gd name="T22" fmla="*/ 3 w 11"/>
                  <a:gd name="T23" fmla="*/ 6 h 11"/>
                  <a:gd name="T24" fmla="*/ 3 w 11"/>
                  <a:gd name="T25" fmla="*/ 6 h 11"/>
                  <a:gd name="T26" fmla="*/ 3 w 11"/>
                  <a:gd name="T27" fmla="*/ 4 h 11"/>
                  <a:gd name="T28" fmla="*/ 3 w 11"/>
                  <a:gd name="T29" fmla="*/ 6 h 11"/>
                  <a:gd name="T30" fmla="*/ 0 w 11"/>
                  <a:gd name="T31" fmla="*/ 4 h 11"/>
                  <a:gd name="T32" fmla="*/ 2 w 11"/>
                  <a:gd name="T33" fmla="*/ 3 h 11"/>
                  <a:gd name="T34" fmla="*/ 2 w 11"/>
                  <a:gd name="T35" fmla="*/ 3 h 11"/>
                  <a:gd name="T36" fmla="*/ 2 w 11"/>
                  <a:gd name="T37" fmla="*/ 2 h 11"/>
                  <a:gd name="T38" fmla="*/ 5 w 11"/>
                  <a:gd name="T39" fmla="*/ 3 h 11"/>
                  <a:gd name="T40" fmla="*/ 5 w 11"/>
                  <a:gd name="T41" fmla="*/ 0 h 11"/>
                  <a:gd name="T42" fmla="*/ 6 w 11"/>
                  <a:gd name="T4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lnTo>
                      <a:pt x="7" y="2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7" name="Freeform 730"/>
              <p:cNvSpPr>
                <a:spLocks/>
              </p:cNvSpPr>
              <p:nvPr/>
            </p:nvSpPr>
            <p:spPr bwMode="auto">
              <a:xfrm>
                <a:off x="4325199" y="269925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8" name="Freeform 731"/>
              <p:cNvSpPr>
                <a:spLocks/>
              </p:cNvSpPr>
              <p:nvPr/>
            </p:nvSpPr>
            <p:spPr bwMode="auto">
              <a:xfrm>
                <a:off x="4397827" y="2908246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9" name="Freeform 732"/>
              <p:cNvSpPr>
                <a:spLocks/>
              </p:cNvSpPr>
              <p:nvPr/>
            </p:nvSpPr>
            <p:spPr bwMode="auto">
              <a:xfrm>
                <a:off x="4265911" y="2731865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1 h 4"/>
                  <a:gd name="T4" fmla="*/ 1 w 4"/>
                  <a:gd name="T5" fmla="*/ 4 h 4"/>
                  <a:gd name="T6" fmla="*/ 0 w 4"/>
                  <a:gd name="T7" fmla="*/ 3 h 4"/>
                  <a:gd name="T8" fmla="*/ 0 w 4"/>
                  <a:gd name="T9" fmla="*/ 3 h 4"/>
                  <a:gd name="T10" fmla="*/ 1 w 4"/>
                  <a:gd name="T11" fmla="*/ 1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0" name="Freeform 733"/>
              <p:cNvSpPr>
                <a:spLocks/>
              </p:cNvSpPr>
              <p:nvPr/>
            </p:nvSpPr>
            <p:spPr bwMode="auto">
              <a:xfrm>
                <a:off x="4276287" y="27822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1" name="Freeform 734"/>
              <p:cNvSpPr>
                <a:spLocks/>
              </p:cNvSpPr>
              <p:nvPr/>
            </p:nvSpPr>
            <p:spPr bwMode="auto">
              <a:xfrm>
                <a:off x="4277769" y="2760027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2" name="Freeform 735"/>
              <p:cNvSpPr>
                <a:spLocks/>
              </p:cNvSpPr>
              <p:nvPr/>
            </p:nvSpPr>
            <p:spPr bwMode="auto">
              <a:xfrm>
                <a:off x="4354843" y="2650345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3" name="Freeform 736"/>
              <p:cNvSpPr>
                <a:spLocks/>
              </p:cNvSpPr>
              <p:nvPr/>
            </p:nvSpPr>
            <p:spPr bwMode="auto">
              <a:xfrm>
                <a:off x="4359290" y="2645898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3 h 4"/>
                  <a:gd name="T6" fmla="*/ 2 w 3"/>
                  <a:gd name="T7" fmla="*/ 4 h 4"/>
                  <a:gd name="T8" fmla="*/ 0 w 3"/>
                  <a:gd name="T9" fmla="*/ 3 h 4"/>
                  <a:gd name="T10" fmla="*/ 2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4" name="Freeform 737"/>
              <p:cNvSpPr>
                <a:spLocks/>
              </p:cNvSpPr>
              <p:nvPr/>
            </p:nvSpPr>
            <p:spPr bwMode="auto">
              <a:xfrm>
                <a:off x="4365219" y="2641452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5" name="Freeform 738"/>
              <p:cNvSpPr>
                <a:spLocks/>
              </p:cNvSpPr>
              <p:nvPr/>
            </p:nvSpPr>
            <p:spPr bwMode="auto">
              <a:xfrm>
                <a:off x="4265911" y="2770402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6" name="Freeform 739"/>
              <p:cNvSpPr>
                <a:spLocks/>
              </p:cNvSpPr>
              <p:nvPr/>
            </p:nvSpPr>
            <p:spPr bwMode="auto">
              <a:xfrm>
                <a:off x="4265911" y="2717043"/>
                <a:ext cx="13340" cy="14822"/>
              </a:xfrm>
              <a:custGeom>
                <a:avLst/>
                <a:gdLst>
                  <a:gd name="T0" fmla="*/ 8 w 9"/>
                  <a:gd name="T1" fmla="*/ 0 h 10"/>
                  <a:gd name="T2" fmla="*/ 9 w 9"/>
                  <a:gd name="T3" fmla="*/ 3 h 10"/>
                  <a:gd name="T4" fmla="*/ 7 w 9"/>
                  <a:gd name="T5" fmla="*/ 6 h 10"/>
                  <a:gd name="T6" fmla="*/ 7 w 9"/>
                  <a:gd name="T7" fmla="*/ 7 h 10"/>
                  <a:gd name="T8" fmla="*/ 7 w 9"/>
                  <a:gd name="T9" fmla="*/ 7 h 10"/>
                  <a:gd name="T10" fmla="*/ 5 w 9"/>
                  <a:gd name="T11" fmla="*/ 10 h 10"/>
                  <a:gd name="T12" fmla="*/ 2 w 9"/>
                  <a:gd name="T13" fmla="*/ 10 h 10"/>
                  <a:gd name="T14" fmla="*/ 1 w 9"/>
                  <a:gd name="T15" fmla="*/ 10 h 10"/>
                  <a:gd name="T16" fmla="*/ 0 w 9"/>
                  <a:gd name="T17" fmla="*/ 8 h 10"/>
                  <a:gd name="T18" fmla="*/ 1 w 9"/>
                  <a:gd name="T19" fmla="*/ 8 h 10"/>
                  <a:gd name="T20" fmla="*/ 0 w 9"/>
                  <a:gd name="T21" fmla="*/ 7 h 10"/>
                  <a:gd name="T22" fmla="*/ 1 w 9"/>
                  <a:gd name="T23" fmla="*/ 4 h 10"/>
                  <a:gd name="T24" fmla="*/ 4 w 9"/>
                  <a:gd name="T25" fmla="*/ 6 h 10"/>
                  <a:gd name="T26" fmla="*/ 2 w 9"/>
                  <a:gd name="T27" fmla="*/ 4 h 10"/>
                  <a:gd name="T28" fmla="*/ 8 w 9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0">
                    <a:moveTo>
                      <a:pt x="8" y="0"/>
                    </a:moveTo>
                    <a:lnTo>
                      <a:pt x="9" y="3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7" name="Freeform 740"/>
              <p:cNvSpPr>
                <a:spLocks/>
              </p:cNvSpPr>
              <p:nvPr/>
            </p:nvSpPr>
            <p:spPr bwMode="auto">
              <a:xfrm>
                <a:off x="4357807" y="2666648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8" name="Freeform 741"/>
              <p:cNvSpPr>
                <a:spLocks/>
              </p:cNvSpPr>
              <p:nvPr/>
            </p:nvSpPr>
            <p:spPr bwMode="auto">
              <a:xfrm>
                <a:off x="4351878" y="2653309"/>
                <a:ext cx="11858" cy="10376"/>
              </a:xfrm>
              <a:custGeom>
                <a:avLst/>
                <a:gdLst>
                  <a:gd name="T0" fmla="*/ 5 w 8"/>
                  <a:gd name="T1" fmla="*/ 0 h 7"/>
                  <a:gd name="T2" fmla="*/ 7 w 8"/>
                  <a:gd name="T3" fmla="*/ 0 h 7"/>
                  <a:gd name="T4" fmla="*/ 8 w 8"/>
                  <a:gd name="T5" fmla="*/ 2 h 7"/>
                  <a:gd name="T6" fmla="*/ 7 w 8"/>
                  <a:gd name="T7" fmla="*/ 3 h 7"/>
                  <a:gd name="T8" fmla="*/ 8 w 8"/>
                  <a:gd name="T9" fmla="*/ 4 h 7"/>
                  <a:gd name="T10" fmla="*/ 7 w 8"/>
                  <a:gd name="T11" fmla="*/ 4 h 7"/>
                  <a:gd name="T12" fmla="*/ 7 w 8"/>
                  <a:gd name="T13" fmla="*/ 7 h 7"/>
                  <a:gd name="T14" fmla="*/ 5 w 8"/>
                  <a:gd name="T15" fmla="*/ 7 h 7"/>
                  <a:gd name="T16" fmla="*/ 4 w 8"/>
                  <a:gd name="T17" fmla="*/ 4 h 7"/>
                  <a:gd name="T18" fmla="*/ 1 w 8"/>
                  <a:gd name="T19" fmla="*/ 4 h 7"/>
                  <a:gd name="T20" fmla="*/ 0 w 8"/>
                  <a:gd name="T21" fmla="*/ 3 h 7"/>
                  <a:gd name="T22" fmla="*/ 2 w 8"/>
                  <a:gd name="T23" fmla="*/ 3 h 7"/>
                  <a:gd name="T24" fmla="*/ 5 w 8"/>
                  <a:gd name="T25" fmla="*/ 3 h 7"/>
                  <a:gd name="T26" fmla="*/ 5 w 8"/>
                  <a:gd name="T27" fmla="*/ 2 h 7"/>
                  <a:gd name="T28" fmla="*/ 4 w 8"/>
                  <a:gd name="T29" fmla="*/ 0 h 7"/>
                  <a:gd name="T30" fmla="*/ 5 w 8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9" name="Freeform 742"/>
              <p:cNvSpPr>
                <a:spLocks/>
              </p:cNvSpPr>
              <p:nvPr/>
            </p:nvSpPr>
            <p:spPr bwMode="auto">
              <a:xfrm>
                <a:off x="4258501" y="274372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0" name="Freeform 743"/>
              <p:cNvSpPr>
                <a:spLocks/>
              </p:cNvSpPr>
              <p:nvPr/>
            </p:nvSpPr>
            <p:spPr bwMode="auto">
              <a:xfrm>
                <a:off x="4320753" y="2699257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2 h 5"/>
                  <a:gd name="T4" fmla="*/ 3 w 5"/>
                  <a:gd name="T5" fmla="*/ 2 h 5"/>
                  <a:gd name="T6" fmla="*/ 5 w 5"/>
                  <a:gd name="T7" fmla="*/ 2 h 5"/>
                  <a:gd name="T8" fmla="*/ 5 w 5"/>
                  <a:gd name="T9" fmla="*/ 5 h 5"/>
                  <a:gd name="T10" fmla="*/ 4 w 5"/>
                  <a:gd name="T11" fmla="*/ 4 h 5"/>
                  <a:gd name="T12" fmla="*/ 1 w 5"/>
                  <a:gd name="T13" fmla="*/ 4 h 5"/>
                  <a:gd name="T14" fmla="*/ 1 w 5"/>
                  <a:gd name="T15" fmla="*/ 2 h 5"/>
                  <a:gd name="T16" fmla="*/ 1 w 5"/>
                  <a:gd name="T17" fmla="*/ 4 h 5"/>
                  <a:gd name="T18" fmla="*/ 0 w 5"/>
                  <a:gd name="T19" fmla="*/ 2 h 5"/>
                  <a:gd name="T20" fmla="*/ 0 w 5"/>
                  <a:gd name="T21" fmla="*/ 1 h 5"/>
                  <a:gd name="T22" fmla="*/ 3 w 5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1" name="Freeform 744"/>
              <p:cNvSpPr>
                <a:spLocks/>
              </p:cNvSpPr>
              <p:nvPr/>
            </p:nvSpPr>
            <p:spPr bwMode="auto">
              <a:xfrm>
                <a:off x="4277769" y="2712597"/>
                <a:ext cx="136361" cy="238633"/>
              </a:xfrm>
              <a:custGeom>
                <a:avLst/>
                <a:gdLst>
                  <a:gd name="T0" fmla="*/ 29 w 92"/>
                  <a:gd name="T1" fmla="*/ 10 h 161"/>
                  <a:gd name="T2" fmla="*/ 22 w 92"/>
                  <a:gd name="T3" fmla="*/ 21 h 161"/>
                  <a:gd name="T4" fmla="*/ 30 w 92"/>
                  <a:gd name="T5" fmla="*/ 18 h 161"/>
                  <a:gd name="T6" fmla="*/ 47 w 92"/>
                  <a:gd name="T7" fmla="*/ 21 h 161"/>
                  <a:gd name="T8" fmla="*/ 41 w 92"/>
                  <a:gd name="T9" fmla="*/ 34 h 161"/>
                  <a:gd name="T10" fmla="*/ 32 w 92"/>
                  <a:gd name="T11" fmla="*/ 43 h 161"/>
                  <a:gd name="T12" fmla="*/ 33 w 92"/>
                  <a:gd name="T13" fmla="*/ 47 h 161"/>
                  <a:gd name="T14" fmla="*/ 34 w 92"/>
                  <a:gd name="T15" fmla="*/ 50 h 161"/>
                  <a:gd name="T16" fmla="*/ 48 w 92"/>
                  <a:gd name="T17" fmla="*/ 57 h 161"/>
                  <a:gd name="T18" fmla="*/ 59 w 92"/>
                  <a:gd name="T19" fmla="*/ 75 h 161"/>
                  <a:gd name="T20" fmla="*/ 66 w 92"/>
                  <a:gd name="T21" fmla="*/ 86 h 161"/>
                  <a:gd name="T22" fmla="*/ 65 w 92"/>
                  <a:gd name="T23" fmla="*/ 90 h 161"/>
                  <a:gd name="T24" fmla="*/ 68 w 92"/>
                  <a:gd name="T25" fmla="*/ 93 h 161"/>
                  <a:gd name="T26" fmla="*/ 75 w 92"/>
                  <a:gd name="T27" fmla="*/ 108 h 161"/>
                  <a:gd name="T28" fmla="*/ 92 w 92"/>
                  <a:gd name="T29" fmla="*/ 112 h 161"/>
                  <a:gd name="T30" fmla="*/ 86 w 92"/>
                  <a:gd name="T31" fmla="*/ 122 h 161"/>
                  <a:gd name="T32" fmla="*/ 83 w 92"/>
                  <a:gd name="T33" fmla="*/ 126 h 161"/>
                  <a:gd name="T34" fmla="*/ 79 w 92"/>
                  <a:gd name="T35" fmla="*/ 132 h 161"/>
                  <a:gd name="T36" fmla="*/ 84 w 92"/>
                  <a:gd name="T37" fmla="*/ 133 h 161"/>
                  <a:gd name="T38" fmla="*/ 86 w 92"/>
                  <a:gd name="T39" fmla="*/ 140 h 161"/>
                  <a:gd name="T40" fmla="*/ 76 w 92"/>
                  <a:gd name="T41" fmla="*/ 146 h 161"/>
                  <a:gd name="T42" fmla="*/ 61 w 92"/>
                  <a:gd name="T43" fmla="*/ 146 h 161"/>
                  <a:gd name="T44" fmla="*/ 47 w 92"/>
                  <a:gd name="T45" fmla="*/ 148 h 161"/>
                  <a:gd name="T46" fmla="*/ 32 w 92"/>
                  <a:gd name="T47" fmla="*/ 150 h 161"/>
                  <a:gd name="T48" fmla="*/ 25 w 92"/>
                  <a:gd name="T49" fmla="*/ 155 h 161"/>
                  <a:gd name="T50" fmla="*/ 15 w 92"/>
                  <a:gd name="T51" fmla="*/ 157 h 161"/>
                  <a:gd name="T52" fmla="*/ 8 w 92"/>
                  <a:gd name="T53" fmla="*/ 159 h 161"/>
                  <a:gd name="T54" fmla="*/ 10 w 92"/>
                  <a:gd name="T55" fmla="*/ 154 h 161"/>
                  <a:gd name="T56" fmla="*/ 18 w 92"/>
                  <a:gd name="T57" fmla="*/ 143 h 161"/>
                  <a:gd name="T58" fmla="*/ 34 w 92"/>
                  <a:gd name="T59" fmla="*/ 139 h 161"/>
                  <a:gd name="T60" fmla="*/ 37 w 92"/>
                  <a:gd name="T61" fmla="*/ 132 h 161"/>
                  <a:gd name="T62" fmla="*/ 25 w 92"/>
                  <a:gd name="T63" fmla="*/ 132 h 161"/>
                  <a:gd name="T64" fmla="*/ 15 w 92"/>
                  <a:gd name="T65" fmla="*/ 130 h 161"/>
                  <a:gd name="T66" fmla="*/ 8 w 92"/>
                  <a:gd name="T67" fmla="*/ 125 h 161"/>
                  <a:gd name="T68" fmla="*/ 25 w 92"/>
                  <a:gd name="T69" fmla="*/ 114 h 161"/>
                  <a:gd name="T70" fmla="*/ 18 w 92"/>
                  <a:gd name="T71" fmla="*/ 108 h 161"/>
                  <a:gd name="T72" fmla="*/ 28 w 92"/>
                  <a:gd name="T73" fmla="*/ 100 h 161"/>
                  <a:gd name="T74" fmla="*/ 36 w 92"/>
                  <a:gd name="T75" fmla="*/ 100 h 161"/>
                  <a:gd name="T76" fmla="*/ 34 w 92"/>
                  <a:gd name="T77" fmla="*/ 89 h 161"/>
                  <a:gd name="T78" fmla="*/ 32 w 92"/>
                  <a:gd name="T79" fmla="*/ 82 h 161"/>
                  <a:gd name="T80" fmla="*/ 25 w 92"/>
                  <a:gd name="T81" fmla="*/ 71 h 161"/>
                  <a:gd name="T82" fmla="*/ 14 w 92"/>
                  <a:gd name="T83" fmla="*/ 71 h 161"/>
                  <a:gd name="T84" fmla="*/ 16 w 92"/>
                  <a:gd name="T85" fmla="*/ 58 h 161"/>
                  <a:gd name="T86" fmla="*/ 15 w 92"/>
                  <a:gd name="T87" fmla="*/ 46 h 161"/>
                  <a:gd name="T88" fmla="*/ 10 w 92"/>
                  <a:gd name="T89" fmla="*/ 52 h 161"/>
                  <a:gd name="T90" fmla="*/ 7 w 92"/>
                  <a:gd name="T91" fmla="*/ 57 h 161"/>
                  <a:gd name="T92" fmla="*/ 7 w 92"/>
                  <a:gd name="T93" fmla="*/ 53 h 161"/>
                  <a:gd name="T94" fmla="*/ 8 w 92"/>
                  <a:gd name="T95" fmla="*/ 40 h 161"/>
                  <a:gd name="T96" fmla="*/ 4 w 92"/>
                  <a:gd name="T97" fmla="*/ 39 h 161"/>
                  <a:gd name="T98" fmla="*/ 0 w 92"/>
                  <a:gd name="T99" fmla="*/ 36 h 161"/>
                  <a:gd name="T100" fmla="*/ 7 w 92"/>
                  <a:gd name="T101" fmla="*/ 32 h 161"/>
                  <a:gd name="T102" fmla="*/ 7 w 92"/>
                  <a:gd name="T103" fmla="*/ 27 h 161"/>
                  <a:gd name="T104" fmla="*/ 8 w 92"/>
                  <a:gd name="T105" fmla="*/ 24 h 161"/>
                  <a:gd name="T106" fmla="*/ 4 w 92"/>
                  <a:gd name="T107" fmla="*/ 18 h 161"/>
                  <a:gd name="T108" fmla="*/ 7 w 92"/>
                  <a:gd name="T109" fmla="*/ 14 h 161"/>
                  <a:gd name="T110" fmla="*/ 11 w 92"/>
                  <a:gd name="T111" fmla="*/ 10 h 161"/>
                  <a:gd name="T112" fmla="*/ 14 w 92"/>
                  <a:gd name="T113" fmla="*/ 0 h 161"/>
                  <a:gd name="T114" fmla="*/ 21 w 92"/>
                  <a:gd name="T1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2" h="161">
                    <a:moveTo>
                      <a:pt x="33" y="0"/>
                    </a:moveTo>
                    <a:lnTo>
                      <a:pt x="33" y="2"/>
                    </a:lnTo>
                    <a:lnTo>
                      <a:pt x="32" y="3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0" y="7"/>
                    </a:lnTo>
                    <a:lnTo>
                      <a:pt x="29" y="10"/>
                    </a:lnTo>
                    <a:lnTo>
                      <a:pt x="23" y="13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3" y="18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6" y="20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4" y="18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4" y="24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3" y="31"/>
                    </a:lnTo>
                    <a:lnTo>
                      <a:pt x="43" y="32"/>
                    </a:lnTo>
                    <a:lnTo>
                      <a:pt x="41" y="34"/>
                    </a:lnTo>
                    <a:lnTo>
                      <a:pt x="40" y="36"/>
                    </a:lnTo>
                    <a:lnTo>
                      <a:pt x="39" y="38"/>
                    </a:lnTo>
                    <a:lnTo>
                      <a:pt x="39" y="39"/>
                    </a:lnTo>
                    <a:lnTo>
                      <a:pt x="37" y="40"/>
                    </a:lnTo>
                    <a:lnTo>
                      <a:pt x="34" y="40"/>
                    </a:lnTo>
                    <a:lnTo>
                      <a:pt x="32" y="42"/>
                    </a:lnTo>
                    <a:lnTo>
                      <a:pt x="32" y="43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6" y="43"/>
                    </a:lnTo>
                    <a:lnTo>
                      <a:pt x="39" y="45"/>
                    </a:lnTo>
                    <a:lnTo>
                      <a:pt x="36" y="46"/>
                    </a:lnTo>
                    <a:lnTo>
                      <a:pt x="33" y="46"/>
                    </a:lnTo>
                    <a:lnTo>
                      <a:pt x="33" y="47"/>
                    </a:lnTo>
                    <a:lnTo>
                      <a:pt x="30" y="49"/>
                    </a:lnTo>
                    <a:lnTo>
                      <a:pt x="28" y="49"/>
                    </a:lnTo>
                    <a:lnTo>
                      <a:pt x="26" y="47"/>
                    </a:lnTo>
                    <a:lnTo>
                      <a:pt x="26" y="49"/>
                    </a:lnTo>
                    <a:lnTo>
                      <a:pt x="29" y="50"/>
                    </a:lnTo>
                    <a:lnTo>
                      <a:pt x="30" y="50"/>
                    </a:lnTo>
                    <a:lnTo>
                      <a:pt x="34" y="50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40" y="49"/>
                    </a:lnTo>
                    <a:lnTo>
                      <a:pt x="41" y="50"/>
                    </a:lnTo>
                    <a:lnTo>
                      <a:pt x="44" y="52"/>
                    </a:lnTo>
                    <a:lnTo>
                      <a:pt x="47" y="57"/>
                    </a:lnTo>
                    <a:lnTo>
                      <a:pt x="48" y="57"/>
                    </a:lnTo>
                    <a:lnTo>
                      <a:pt x="50" y="58"/>
                    </a:lnTo>
                    <a:lnTo>
                      <a:pt x="51" y="65"/>
                    </a:lnTo>
                    <a:lnTo>
                      <a:pt x="52" y="68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5" y="75"/>
                    </a:lnTo>
                    <a:lnTo>
                      <a:pt x="59" y="75"/>
                    </a:lnTo>
                    <a:lnTo>
                      <a:pt x="63" y="78"/>
                    </a:lnTo>
                    <a:lnTo>
                      <a:pt x="65" y="81"/>
                    </a:lnTo>
                    <a:lnTo>
                      <a:pt x="66" y="81"/>
                    </a:lnTo>
                    <a:lnTo>
                      <a:pt x="66" y="82"/>
                    </a:lnTo>
                    <a:lnTo>
                      <a:pt x="68" y="83"/>
                    </a:lnTo>
                    <a:lnTo>
                      <a:pt x="68" y="83"/>
                    </a:lnTo>
                    <a:lnTo>
                      <a:pt x="66" y="86"/>
                    </a:lnTo>
                    <a:lnTo>
                      <a:pt x="68" y="87"/>
                    </a:lnTo>
                    <a:lnTo>
                      <a:pt x="72" y="92"/>
                    </a:lnTo>
                    <a:lnTo>
                      <a:pt x="70" y="92"/>
                    </a:lnTo>
                    <a:lnTo>
                      <a:pt x="69" y="92"/>
                    </a:lnTo>
                    <a:lnTo>
                      <a:pt x="68" y="90"/>
                    </a:lnTo>
                    <a:lnTo>
                      <a:pt x="66" y="90"/>
                    </a:lnTo>
                    <a:lnTo>
                      <a:pt x="65" y="90"/>
                    </a:lnTo>
                    <a:lnTo>
                      <a:pt x="63" y="90"/>
                    </a:lnTo>
                    <a:lnTo>
                      <a:pt x="62" y="90"/>
                    </a:lnTo>
                    <a:lnTo>
                      <a:pt x="62" y="90"/>
                    </a:lnTo>
                    <a:lnTo>
                      <a:pt x="65" y="92"/>
                    </a:lnTo>
                    <a:lnTo>
                      <a:pt x="65" y="92"/>
                    </a:lnTo>
                    <a:lnTo>
                      <a:pt x="66" y="90"/>
                    </a:lnTo>
                    <a:lnTo>
                      <a:pt x="68" y="93"/>
                    </a:lnTo>
                    <a:lnTo>
                      <a:pt x="70" y="94"/>
                    </a:lnTo>
                    <a:lnTo>
                      <a:pt x="72" y="94"/>
                    </a:lnTo>
                    <a:lnTo>
                      <a:pt x="75" y="100"/>
                    </a:lnTo>
                    <a:lnTo>
                      <a:pt x="75" y="101"/>
                    </a:lnTo>
                    <a:lnTo>
                      <a:pt x="70" y="105"/>
                    </a:lnTo>
                    <a:lnTo>
                      <a:pt x="73" y="105"/>
                    </a:lnTo>
                    <a:lnTo>
                      <a:pt x="75" y="108"/>
                    </a:lnTo>
                    <a:lnTo>
                      <a:pt x="76" y="107"/>
                    </a:lnTo>
                    <a:lnTo>
                      <a:pt x="76" y="104"/>
                    </a:lnTo>
                    <a:lnTo>
                      <a:pt x="80" y="104"/>
                    </a:lnTo>
                    <a:lnTo>
                      <a:pt x="87" y="104"/>
                    </a:lnTo>
                    <a:lnTo>
                      <a:pt x="91" y="107"/>
                    </a:lnTo>
                    <a:lnTo>
                      <a:pt x="91" y="111"/>
                    </a:lnTo>
                    <a:lnTo>
                      <a:pt x="92" y="112"/>
                    </a:lnTo>
                    <a:lnTo>
                      <a:pt x="91" y="115"/>
                    </a:lnTo>
                    <a:lnTo>
                      <a:pt x="91" y="119"/>
                    </a:lnTo>
                    <a:lnTo>
                      <a:pt x="90" y="121"/>
                    </a:lnTo>
                    <a:lnTo>
                      <a:pt x="88" y="122"/>
                    </a:lnTo>
                    <a:lnTo>
                      <a:pt x="87" y="121"/>
                    </a:lnTo>
                    <a:lnTo>
                      <a:pt x="86" y="121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87" y="123"/>
                    </a:lnTo>
                    <a:lnTo>
                      <a:pt x="87" y="123"/>
                    </a:lnTo>
                    <a:lnTo>
                      <a:pt x="87" y="125"/>
                    </a:lnTo>
                    <a:lnTo>
                      <a:pt x="86" y="126"/>
                    </a:lnTo>
                    <a:lnTo>
                      <a:pt x="84" y="125"/>
                    </a:lnTo>
                    <a:lnTo>
                      <a:pt x="83" y="126"/>
                    </a:lnTo>
                    <a:lnTo>
                      <a:pt x="81" y="128"/>
                    </a:lnTo>
                    <a:lnTo>
                      <a:pt x="83" y="128"/>
                    </a:lnTo>
                    <a:lnTo>
                      <a:pt x="84" y="129"/>
                    </a:lnTo>
                    <a:lnTo>
                      <a:pt x="81" y="130"/>
                    </a:lnTo>
                    <a:lnTo>
                      <a:pt x="80" y="130"/>
                    </a:lnTo>
                    <a:lnTo>
                      <a:pt x="77" y="132"/>
                    </a:lnTo>
                    <a:lnTo>
                      <a:pt x="79" y="132"/>
                    </a:lnTo>
                    <a:lnTo>
                      <a:pt x="81" y="132"/>
                    </a:lnTo>
                    <a:lnTo>
                      <a:pt x="81" y="132"/>
                    </a:lnTo>
                    <a:lnTo>
                      <a:pt x="80" y="132"/>
                    </a:lnTo>
                    <a:lnTo>
                      <a:pt x="80" y="133"/>
                    </a:lnTo>
                    <a:lnTo>
                      <a:pt x="80" y="133"/>
                    </a:lnTo>
                    <a:lnTo>
                      <a:pt x="83" y="134"/>
                    </a:lnTo>
                    <a:lnTo>
                      <a:pt x="84" y="133"/>
                    </a:lnTo>
                    <a:lnTo>
                      <a:pt x="87" y="133"/>
                    </a:lnTo>
                    <a:lnTo>
                      <a:pt x="90" y="133"/>
                    </a:lnTo>
                    <a:lnTo>
                      <a:pt x="90" y="134"/>
                    </a:lnTo>
                    <a:lnTo>
                      <a:pt x="90" y="136"/>
                    </a:lnTo>
                    <a:lnTo>
                      <a:pt x="90" y="137"/>
                    </a:lnTo>
                    <a:lnTo>
                      <a:pt x="88" y="139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4" y="141"/>
                    </a:lnTo>
                    <a:lnTo>
                      <a:pt x="83" y="141"/>
                    </a:lnTo>
                    <a:lnTo>
                      <a:pt x="81" y="143"/>
                    </a:lnTo>
                    <a:lnTo>
                      <a:pt x="79" y="144"/>
                    </a:lnTo>
                    <a:lnTo>
                      <a:pt x="77" y="146"/>
                    </a:lnTo>
                    <a:lnTo>
                      <a:pt x="76" y="146"/>
                    </a:lnTo>
                    <a:lnTo>
                      <a:pt x="73" y="144"/>
                    </a:lnTo>
                    <a:lnTo>
                      <a:pt x="70" y="144"/>
                    </a:lnTo>
                    <a:lnTo>
                      <a:pt x="66" y="144"/>
                    </a:lnTo>
                    <a:lnTo>
                      <a:pt x="63" y="146"/>
                    </a:lnTo>
                    <a:lnTo>
                      <a:pt x="62" y="146"/>
                    </a:lnTo>
                    <a:lnTo>
                      <a:pt x="62" y="144"/>
                    </a:lnTo>
                    <a:lnTo>
                      <a:pt x="61" y="146"/>
                    </a:lnTo>
                    <a:lnTo>
                      <a:pt x="59" y="146"/>
                    </a:lnTo>
                    <a:lnTo>
                      <a:pt x="58" y="144"/>
                    </a:lnTo>
                    <a:lnTo>
                      <a:pt x="55" y="147"/>
                    </a:lnTo>
                    <a:lnTo>
                      <a:pt x="52" y="146"/>
                    </a:lnTo>
                    <a:lnTo>
                      <a:pt x="50" y="147"/>
                    </a:lnTo>
                    <a:lnTo>
                      <a:pt x="50" y="150"/>
                    </a:lnTo>
                    <a:lnTo>
                      <a:pt x="47" y="148"/>
                    </a:lnTo>
                    <a:lnTo>
                      <a:pt x="44" y="148"/>
                    </a:lnTo>
                    <a:lnTo>
                      <a:pt x="43" y="150"/>
                    </a:lnTo>
                    <a:lnTo>
                      <a:pt x="40" y="147"/>
                    </a:lnTo>
                    <a:lnTo>
                      <a:pt x="39" y="147"/>
                    </a:lnTo>
                    <a:lnTo>
                      <a:pt x="33" y="148"/>
                    </a:lnTo>
                    <a:lnTo>
                      <a:pt x="33" y="148"/>
                    </a:lnTo>
                    <a:lnTo>
                      <a:pt x="32" y="150"/>
                    </a:lnTo>
                    <a:lnTo>
                      <a:pt x="30" y="151"/>
                    </a:lnTo>
                    <a:lnTo>
                      <a:pt x="30" y="152"/>
                    </a:lnTo>
                    <a:lnTo>
                      <a:pt x="30" y="154"/>
                    </a:lnTo>
                    <a:lnTo>
                      <a:pt x="29" y="155"/>
                    </a:lnTo>
                    <a:lnTo>
                      <a:pt x="29" y="157"/>
                    </a:lnTo>
                    <a:lnTo>
                      <a:pt x="26" y="157"/>
                    </a:lnTo>
                    <a:lnTo>
                      <a:pt x="25" y="155"/>
                    </a:lnTo>
                    <a:lnTo>
                      <a:pt x="23" y="155"/>
                    </a:lnTo>
                    <a:lnTo>
                      <a:pt x="22" y="154"/>
                    </a:lnTo>
                    <a:lnTo>
                      <a:pt x="22" y="154"/>
                    </a:lnTo>
                    <a:lnTo>
                      <a:pt x="21" y="154"/>
                    </a:lnTo>
                    <a:lnTo>
                      <a:pt x="18" y="155"/>
                    </a:lnTo>
                    <a:lnTo>
                      <a:pt x="15" y="154"/>
                    </a:lnTo>
                    <a:lnTo>
                      <a:pt x="15" y="157"/>
                    </a:lnTo>
                    <a:lnTo>
                      <a:pt x="14" y="157"/>
                    </a:lnTo>
                    <a:lnTo>
                      <a:pt x="12" y="158"/>
                    </a:lnTo>
                    <a:lnTo>
                      <a:pt x="11" y="157"/>
                    </a:lnTo>
                    <a:lnTo>
                      <a:pt x="10" y="158"/>
                    </a:lnTo>
                    <a:lnTo>
                      <a:pt x="11" y="159"/>
                    </a:lnTo>
                    <a:lnTo>
                      <a:pt x="10" y="161"/>
                    </a:lnTo>
                    <a:lnTo>
                      <a:pt x="8" y="159"/>
                    </a:lnTo>
                    <a:lnTo>
                      <a:pt x="5" y="158"/>
                    </a:lnTo>
                    <a:lnTo>
                      <a:pt x="5" y="159"/>
                    </a:lnTo>
                    <a:lnTo>
                      <a:pt x="3" y="159"/>
                    </a:lnTo>
                    <a:lnTo>
                      <a:pt x="3" y="158"/>
                    </a:lnTo>
                    <a:lnTo>
                      <a:pt x="5" y="157"/>
                    </a:lnTo>
                    <a:lnTo>
                      <a:pt x="7" y="157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11" y="152"/>
                    </a:lnTo>
                    <a:lnTo>
                      <a:pt x="12" y="150"/>
                    </a:lnTo>
                    <a:lnTo>
                      <a:pt x="15" y="150"/>
                    </a:lnTo>
                    <a:lnTo>
                      <a:pt x="15" y="148"/>
                    </a:lnTo>
                    <a:lnTo>
                      <a:pt x="18" y="147"/>
                    </a:lnTo>
                    <a:lnTo>
                      <a:pt x="18" y="143"/>
                    </a:lnTo>
                    <a:lnTo>
                      <a:pt x="19" y="143"/>
                    </a:lnTo>
                    <a:lnTo>
                      <a:pt x="22" y="140"/>
                    </a:lnTo>
                    <a:lnTo>
                      <a:pt x="22" y="139"/>
                    </a:lnTo>
                    <a:lnTo>
                      <a:pt x="25" y="137"/>
                    </a:lnTo>
                    <a:lnTo>
                      <a:pt x="30" y="139"/>
                    </a:lnTo>
                    <a:lnTo>
                      <a:pt x="33" y="139"/>
                    </a:lnTo>
                    <a:lnTo>
                      <a:pt x="34" y="139"/>
                    </a:lnTo>
                    <a:lnTo>
                      <a:pt x="37" y="139"/>
                    </a:lnTo>
                    <a:lnTo>
                      <a:pt x="37" y="134"/>
                    </a:lnTo>
                    <a:lnTo>
                      <a:pt x="40" y="132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40" y="130"/>
                    </a:lnTo>
                    <a:lnTo>
                      <a:pt x="37" y="132"/>
                    </a:lnTo>
                    <a:lnTo>
                      <a:pt x="34" y="133"/>
                    </a:lnTo>
                    <a:lnTo>
                      <a:pt x="34" y="134"/>
                    </a:lnTo>
                    <a:lnTo>
                      <a:pt x="30" y="134"/>
                    </a:lnTo>
                    <a:lnTo>
                      <a:pt x="28" y="133"/>
                    </a:lnTo>
                    <a:lnTo>
                      <a:pt x="26" y="130"/>
                    </a:lnTo>
                    <a:lnTo>
                      <a:pt x="25" y="130"/>
                    </a:lnTo>
                    <a:lnTo>
                      <a:pt x="25" y="132"/>
                    </a:lnTo>
                    <a:lnTo>
                      <a:pt x="21" y="132"/>
                    </a:lnTo>
                    <a:lnTo>
                      <a:pt x="21" y="130"/>
                    </a:lnTo>
                    <a:lnTo>
                      <a:pt x="23" y="130"/>
                    </a:lnTo>
                    <a:lnTo>
                      <a:pt x="21" y="129"/>
                    </a:lnTo>
                    <a:lnTo>
                      <a:pt x="21" y="128"/>
                    </a:lnTo>
                    <a:lnTo>
                      <a:pt x="16" y="129"/>
                    </a:lnTo>
                    <a:lnTo>
                      <a:pt x="15" y="130"/>
                    </a:lnTo>
                    <a:lnTo>
                      <a:pt x="12" y="130"/>
                    </a:lnTo>
                    <a:lnTo>
                      <a:pt x="11" y="130"/>
                    </a:lnTo>
                    <a:lnTo>
                      <a:pt x="12" y="129"/>
                    </a:lnTo>
                    <a:lnTo>
                      <a:pt x="10" y="129"/>
                    </a:lnTo>
                    <a:lnTo>
                      <a:pt x="11" y="128"/>
                    </a:lnTo>
                    <a:lnTo>
                      <a:pt x="11" y="126"/>
                    </a:lnTo>
                    <a:lnTo>
                      <a:pt x="8" y="125"/>
                    </a:lnTo>
                    <a:lnTo>
                      <a:pt x="11" y="123"/>
                    </a:lnTo>
                    <a:lnTo>
                      <a:pt x="14" y="123"/>
                    </a:lnTo>
                    <a:lnTo>
                      <a:pt x="16" y="122"/>
                    </a:lnTo>
                    <a:lnTo>
                      <a:pt x="16" y="122"/>
                    </a:lnTo>
                    <a:lnTo>
                      <a:pt x="19" y="119"/>
                    </a:lnTo>
                    <a:lnTo>
                      <a:pt x="22" y="119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2" y="108"/>
                    </a:lnTo>
                    <a:lnTo>
                      <a:pt x="23" y="107"/>
                    </a:lnTo>
                    <a:lnTo>
                      <a:pt x="18" y="108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9" y="105"/>
                    </a:lnTo>
                    <a:lnTo>
                      <a:pt x="22" y="101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32" y="99"/>
                    </a:lnTo>
                    <a:lnTo>
                      <a:pt x="34" y="100"/>
                    </a:lnTo>
                    <a:lnTo>
                      <a:pt x="36" y="101"/>
                    </a:lnTo>
                    <a:lnTo>
                      <a:pt x="34" y="100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6" y="100"/>
                    </a:lnTo>
                    <a:lnTo>
                      <a:pt x="39" y="100"/>
                    </a:lnTo>
                    <a:lnTo>
                      <a:pt x="39" y="99"/>
                    </a:lnTo>
                    <a:lnTo>
                      <a:pt x="37" y="99"/>
                    </a:lnTo>
                    <a:lnTo>
                      <a:pt x="36" y="97"/>
                    </a:lnTo>
                    <a:lnTo>
                      <a:pt x="34" y="94"/>
                    </a:lnTo>
                    <a:lnTo>
                      <a:pt x="36" y="92"/>
                    </a:lnTo>
                    <a:lnTo>
                      <a:pt x="34" y="89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2"/>
                    </a:lnTo>
                    <a:lnTo>
                      <a:pt x="34" y="82"/>
                    </a:lnTo>
                    <a:lnTo>
                      <a:pt x="33" y="85"/>
                    </a:lnTo>
                    <a:lnTo>
                      <a:pt x="33" y="82"/>
                    </a:lnTo>
                    <a:lnTo>
                      <a:pt x="32" y="82"/>
                    </a:lnTo>
                    <a:lnTo>
                      <a:pt x="28" y="76"/>
                    </a:lnTo>
                    <a:lnTo>
                      <a:pt x="30" y="69"/>
                    </a:lnTo>
                    <a:lnTo>
                      <a:pt x="34" y="68"/>
                    </a:lnTo>
                    <a:lnTo>
                      <a:pt x="29" y="68"/>
                    </a:lnTo>
                    <a:lnTo>
                      <a:pt x="28" y="71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2" y="72"/>
                    </a:lnTo>
                    <a:lnTo>
                      <a:pt x="19" y="69"/>
                    </a:lnTo>
                    <a:lnTo>
                      <a:pt x="18" y="69"/>
                    </a:lnTo>
                    <a:lnTo>
                      <a:pt x="19" y="71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71"/>
                    </a:lnTo>
                    <a:lnTo>
                      <a:pt x="14" y="75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4" y="69"/>
                    </a:lnTo>
                    <a:lnTo>
                      <a:pt x="12" y="67"/>
                    </a:lnTo>
                    <a:lnTo>
                      <a:pt x="15" y="61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5" y="56"/>
                    </a:lnTo>
                    <a:lnTo>
                      <a:pt x="14" y="53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15" y="49"/>
                    </a:lnTo>
                    <a:lnTo>
                      <a:pt x="15" y="46"/>
                    </a:lnTo>
                    <a:lnTo>
                      <a:pt x="14" y="46"/>
                    </a:lnTo>
                    <a:lnTo>
                      <a:pt x="14" y="49"/>
                    </a:lnTo>
                    <a:lnTo>
                      <a:pt x="12" y="52"/>
                    </a:lnTo>
                    <a:lnTo>
                      <a:pt x="12" y="49"/>
                    </a:lnTo>
                    <a:lnTo>
                      <a:pt x="11" y="50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49"/>
                    </a:lnTo>
                    <a:lnTo>
                      <a:pt x="12" y="45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53"/>
                    </a:lnTo>
                    <a:lnTo>
                      <a:pt x="7" y="56"/>
                    </a:lnTo>
                    <a:lnTo>
                      <a:pt x="7" y="57"/>
                    </a:lnTo>
                    <a:lnTo>
                      <a:pt x="7" y="60"/>
                    </a:lnTo>
                    <a:lnTo>
                      <a:pt x="7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5" y="60"/>
                    </a:lnTo>
                    <a:lnTo>
                      <a:pt x="5" y="56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7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38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11" y="35"/>
                    </a:lnTo>
                    <a:lnTo>
                      <a:pt x="5" y="40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35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5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8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4" y="17"/>
                    </a:lnTo>
                    <a:lnTo>
                      <a:pt x="5" y="14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1" y="14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8" y="0"/>
                    </a:lnTo>
                    <a:lnTo>
                      <a:pt x="29" y="2"/>
                    </a:lnTo>
                    <a:lnTo>
                      <a:pt x="3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2" name="Freeform 745"/>
              <p:cNvSpPr>
                <a:spLocks/>
              </p:cNvSpPr>
              <p:nvPr/>
            </p:nvSpPr>
            <p:spPr bwMode="auto">
              <a:xfrm>
                <a:off x="4257018" y="2739276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3 w 4"/>
                  <a:gd name="T7" fmla="*/ 2 h 2"/>
                  <a:gd name="T8" fmla="*/ 0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3" name="Freeform 746"/>
              <p:cNvSpPr>
                <a:spLocks/>
              </p:cNvSpPr>
              <p:nvPr/>
            </p:nvSpPr>
            <p:spPr bwMode="auto">
              <a:xfrm>
                <a:off x="4294073" y="2789671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4" name="Freeform 747"/>
              <p:cNvSpPr>
                <a:spLocks/>
              </p:cNvSpPr>
              <p:nvPr/>
            </p:nvSpPr>
            <p:spPr bwMode="auto">
              <a:xfrm>
                <a:off x="4245161" y="2805974"/>
                <a:ext cx="42984" cy="34091"/>
              </a:xfrm>
              <a:custGeom>
                <a:avLst/>
                <a:gdLst>
                  <a:gd name="T0" fmla="*/ 16 w 29"/>
                  <a:gd name="T1" fmla="*/ 0 h 23"/>
                  <a:gd name="T2" fmla="*/ 21 w 29"/>
                  <a:gd name="T3" fmla="*/ 1 h 23"/>
                  <a:gd name="T4" fmla="*/ 23 w 29"/>
                  <a:gd name="T5" fmla="*/ 1 h 23"/>
                  <a:gd name="T6" fmla="*/ 23 w 29"/>
                  <a:gd name="T7" fmla="*/ 4 h 23"/>
                  <a:gd name="T8" fmla="*/ 27 w 29"/>
                  <a:gd name="T9" fmla="*/ 9 h 23"/>
                  <a:gd name="T10" fmla="*/ 25 w 29"/>
                  <a:gd name="T11" fmla="*/ 11 h 23"/>
                  <a:gd name="T12" fmla="*/ 29 w 29"/>
                  <a:gd name="T13" fmla="*/ 11 h 23"/>
                  <a:gd name="T14" fmla="*/ 29 w 29"/>
                  <a:gd name="T15" fmla="*/ 18 h 23"/>
                  <a:gd name="T16" fmla="*/ 27 w 29"/>
                  <a:gd name="T17" fmla="*/ 12 h 23"/>
                  <a:gd name="T18" fmla="*/ 26 w 29"/>
                  <a:gd name="T19" fmla="*/ 12 h 23"/>
                  <a:gd name="T20" fmla="*/ 27 w 29"/>
                  <a:gd name="T21" fmla="*/ 13 h 23"/>
                  <a:gd name="T22" fmla="*/ 26 w 29"/>
                  <a:gd name="T23" fmla="*/ 16 h 23"/>
                  <a:gd name="T24" fmla="*/ 29 w 29"/>
                  <a:gd name="T25" fmla="*/ 16 h 23"/>
                  <a:gd name="T26" fmla="*/ 27 w 29"/>
                  <a:gd name="T27" fmla="*/ 19 h 23"/>
                  <a:gd name="T28" fmla="*/ 25 w 29"/>
                  <a:gd name="T29" fmla="*/ 19 h 23"/>
                  <a:gd name="T30" fmla="*/ 25 w 29"/>
                  <a:gd name="T31" fmla="*/ 20 h 23"/>
                  <a:gd name="T32" fmla="*/ 22 w 29"/>
                  <a:gd name="T33" fmla="*/ 22 h 23"/>
                  <a:gd name="T34" fmla="*/ 22 w 29"/>
                  <a:gd name="T35" fmla="*/ 22 h 23"/>
                  <a:gd name="T36" fmla="*/ 22 w 29"/>
                  <a:gd name="T37" fmla="*/ 23 h 23"/>
                  <a:gd name="T38" fmla="*/ 21 w 29"/>
                  <a:gd name="T39" fmla="*/ 23 h 23"/>
                  <a:gd name="T40" fmla="*/ 18 w 29"/>
                  <a:gd name="T41" fmla="*/ 22 h 23"/>
                  <a:gd name="T42" fmla="*/ 16 w 29"/>
                  <a:gd name="T43" fmla="*/ 22 h 23"/>
                  <a:gd name="T44" fmla="*/ 14 w 29"/>
                  <a:gd name="T45" fmla="*/ 16 h 23"/>
                  <a:gd name="T46" fmla="*/ 9 w 29"/>
                  <a:gd name="T47" fmla="*/ 15 h 23"/>
                  <a:gd name="T48" fmla="*/ 8 w 29"/>
                  <a:gd name="T49" fmla="*/ 15 h 23"/>
                  <a:gd name="T50" fmla="*/ 8 w 29"/>
                  <a:gd name="T51" fmla="*/ 19 h 23"/>
                  <a:gd name="T52" fmla="*/ 5 w 29"/>
                  <a:gd name="T53" fmla="*/ 19 h 23"/>
                  <a:gd name="T54" fmla="*/ 0 w 29"/>
                  <a:gd name="T55" fmla="*/ 15 h 23"/>
                  <a:gd name="T56" fmla="*/ 3 w 29"/>
                  <a:gd name="T57" fmla="*/ 8 h 23"/>
                  <a:gd name="T58" fmla="*/ 5 w 29"/>
                  <a:gd name="T59" fmla="*/ 8 h 23"/>
                  <a:gd name="T60" fmla="*/ 7 w 29"/>
                  <a:gd name="T61" fmla="*/ 5 h 23"/>
                  <a:gd name="T62" fmla="*/ 8 w 29"/>
                  <a:gd name="T63" fmla="*/ 5 h 23"/>
                  <a:gd name="T64" fmla="*/ 9 w 29"/>
                  <a:gd name="T65" fmla="*/ 4 h 23"/>
                  <a:gd name="T66" fmla="*/ 12 w 29"/>
                  <a:gd name="T67" fmla="*/ 2 h 23"/>
                  <a:gd name="T68" fmla="*/ 12 w 29"/>
                  <a:gd name="T69" fmla="*/ 2 h 23"/>
                  <a:gd name="T70" fmla="*/ 15 w 29"/>
                  <a:gd name="T71" fmla="*/ 2 h 23"/>
                  <a:gd name="T72" fmla="*/ 16 w 29"/>
                  <a:gd name="T7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3">
                    <a:moveTo>
                      <a:pt x="16" y="0"/>
                    </a:moveTo>
                    <a:lnTo>
                      <a:pt x="21" y="1"/>
                    </a:lnTo>
                    <a:lnTo>
                      <a:pt x="23" y="1"/>
                    </a:lnTo>
                    <a:lnTo>
                      <a:pt x="23" y="4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9" y="11"/>
                    </a:lnTo>
                    <a:lnTo>
                      <a:pt x="29" y="18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7" y="13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16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8" y="19"/>
                    </a:lnTo>
                    <a:lnTo>
                      <a:pt x="5" y="19"/>
                    </a:lnTo>
                    <a:lnTo>
                      <a:pt x="0" y="15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5" name="Freeform 748"/>
              <p:cNvSpPr>
                <a:spLocks/>
              </p:cNvSpPr>
              <p:nvPr/>
            </p:nvSpPr>
            <p:spPr bwMode="auto">
              <a:xfrm>
                <a:off x="4300002" y="2828208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3 h 8"/>
                  <a:gd name="T4" fmla="*/ 4 w 4"/>
                  <a:gd name="T5" fmla="*/ 4 h 8"/>
                  <a:gd name="T6" fmla="*/ 1 w 4"/>
                  <a:gd name="T7" fmla="*/ 7 h 8"/>
                  <a:gd name="T8" fmla="*/ 0 w 4"/>
                  <a:gd name="T9" fmla="*/ 8 h 8"/>
                  <a:gd name="T10" fmla="*/ 0 w 4"/>
                  <a:gd name="T11" fmla="*/ 4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6" name="Freeform 749"/>
              <p:cNvSpPr>
                <a:spLocks/>
              </p:cNvSpPr>
              <p:nvPr/>
            </p:nvSpPr>
            <p:spPr bwMode="auto">
              <a:xfrm>
                <a:off x="4271840" y="2786706"/>
                <a:ext cx="7411" cy="10376"/>
              </a:xfrm>
              <a:custGeom>
                <a:avLst/>
                <a:gdLst>
                  <a:gd name="T0" fmla="*/ 4 w 5"/>
                  <a:gd name="T1" fmla="*/ 0 h 7"/>
                  <a:gd name="T2" fmla="*/ 5 w 5"/>
                  <a:gd name="T3" fmla="*/ 4 h 7"/>
                  <a:gd name="T4" fmla="*/ 3 w 5"/>
                  <a:gd name="T5" fmla="*/ 7 h 7"/>
                  <a:gd name="T6" fmla="*/ 3 w 5"/>
                  <a:gd name="T7" fmla="*/ 4 h 7"/>
                  <a:gd name="T8" fmla="*/ 0 w 5"/>
                  <a:gd name="T9" fmla="*/ 6 h 7"/>
                  <a:gd name="T10" fmla="*/ 0 w 5"/>
                  <a:gd name="T11" fmla="*/ 2 h 7"/>
                  <a:gd name="T12" fmla="*/ 4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5" y="4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7" name="Freeform 750"/>
              <p:cNvSpPr>
                <a:spLocks/>
              </p:cNvSpPr>
              <p:nvPr/>
            </p:nvSpPr>
            <p:spPr bwMode="auto">
              <a:xfrm>
                <a:off x="4268876" y="2765956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8" name="Freeform 751"/>
              <p:cNvSpPr>
                <a:spLocks/>
              </p:cNvSpPr>
              <p:nvPr/>
            </p:nvSpPr>
            <p:spPr bwMode="auto">
              <a:xfrm>
                <a:off x="4301484" y="2856369"/>
                <a:ext cx="10376" cy="5929"/>
              </a:xfrm>
              <a:custGeom>
                <a:avLst/>
                <a:gdLst>
                  <a:gd name="T0" fmla="*/ 5 w 7"/>
                  <a:gd name="T1" fmla="*/ 0 h 4"/>
                  <a:gd name="T2" fmla="*/ 6 w 7"/>
                  <a:gd name="T3" fmla="*/ 2 h 4"/>
                  <a:gd name="T4" fmla="*/ 7 w 7"/>
                  <a:gd name="T5" fmla="*/ 2 h 4"/>
                  <a:gd name="T6" fmla="*/ 5 w 7"/>
                  <a:gd name="T7" fmla="*/ 4 h 4"/>
                  <a:gd name="T8" fmla="*/ 0 w 7"/>
                  <a:gd name="T9" fmla="*/ 3 h 4"/>
                  <a:gd name="T10" fmla="*/ 2 w 7"/>
                  <a:gd name="T11" fmla="*/ 0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9" name="Freeform 752"/>
              <p:cNvSpPr>
                <a:spLocks/>
              </p:cNvSpPr>
              <p:nvPr/>
            </p:nvSpPr>
            <p:spPr bwMode="auto">
              <a:xfrm>
                <a:off x="4357807" y="2928996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5 w 7"/>
                  <a:gd name="T3" fmla="*/ 1 h 4"/>
                  <a:gd name="T4" fmla="*/ 7 w 7"/>
                  <a:gd name="T5" fmla="*/ 1 h 4"/>
                  <a:gd name="T6" fmla="*/ 5 w 7"/>
                  <a:gd name="T7" fmla="*/ 2 h 4"/>
                  <a:gd name="T8" fmla="*/ 5 w 7"/>
                  <a:gd name="T9" fmla="*/ 4 h 4"/>
                  <a:gd name="T10" fmla="*/ 4 w 7"/>
                  <a:gd name="T11" fmla="*/ 4 h 4"/>
                  <a:gd name="T12" fmla="*/ 1 w 7"/>
                  <a:gd name="T13" fmla="*/ 2 h 4"/>
                  <a:gd name="T14" fmla="*/ 0 w 7"/>
                  <a:gd name="T15" fmla="*/ 2 h 4"/>
                  <a:gd name="T16" fmla="*/ 4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0" name="Freeform 753"/>
              <p:cNvSpPr>
                <a:spLocks/>
              </p:cNvSpPr>
              <p:nvPr/>
            </p:nvSpPr>
            <p:spPr bwMode="auto">
              <a:xfrm>
                <a:off x="4289626" y="2792635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4 h 7"/>
                  <a:gd name="T4" fmla="*/ 3 w 4"/>
                  <a:gd name="T5" fmla="*/ 7 h 7"/>
                  <a:gd name="T6" fmla="*/ 0 w 4"/>
                  <a:gd name="T7" fmla="*/ 6 h 7"/>
                  <a:gd name="T8" fmla="*/ 0 w 4"/>
                  <a:gd name="T9" fmla="*/ 2 h 7"/>
                  <a:gd name="T10" fmla="*/ 2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4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1" name="Freeform 754"/>
              <p:cNvSpPr>
                <a:spLocks/>
              </p:cNvSpPr>
              <p:nvPr/>
            </p:nvSpPr>
            <p:spPr bwMode="auto">
              <a:xfrm>
                <a:off x="4276287" y="2768920"/>
                <a:ext cx="8893" cy="10376"/>
              </a:xfrm>
              <a:custGeom>
                <a:avLst/>
                <a:gdLst>
                  <a:gd name="T0" fmla="*/ 2 w 6"/>
                  <a:gd name="T1" fmla="*/ 0 h 7"/>
                  <a:gd name="T2" fmla="*/ 4 w 6"/>
                  <a:gd name="T3" fmla="*/ 1 h 7"/>
                  <a:gd name="T4" fmla="*/ 5 w 6"/>
                  <a:gd name="T5" fmla="*/ 2 h 7"/>
                  <a:gd name="T6" fmla="*/ 6 w 6"/>
                  <a:gd name="T7" fmla="*/ 4 h 7"/>
                  <a:gd name="T8" fmla="*/ 4 w 6"/>
                  <a:gd name="T9" fmla="*/ 5 h 7"/>
                  <a:gd name="T10" fmla="*/ 4 w 6"/>
                  <a:gd name="T11" fmla="*/ 5 h 7"/>
                  <a:gd name="T12" fmla="*/ 0 w 6"/>
                  <a:gd name="T13" fmla="*/ 7 h 7"/>
                  <a:gd name="T14" fmla="*/ 1 w 6"/>
                  <a:gd name="T15" fmla="*/ 4 h 7"/>
                  <a:gd name="T16" fmla="*/ 1 w 6"/>
                  <a:gd name="T17" fmla="*/ 4 h 7"/>
                  <a:gd name="T18" fmla="*/ 2 w 6"/>
                  <a:gd name="T19" fmla="*/ 2 h 7"/>
                  <a:gd name="T20" fmla="*/ 0 w 6"/>
                  <a:gd name="T21" fmla="*/ 1 h 7"/>
                  <a:gd name="T22" fmla="*/ 2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2" name="Freeform 755"/>
              <p:cNvSpPr>
                <a:spLocks/>
              </p:cNvSpPr>
              <p:nvPr/>
            </p:nvSpPr>
            <p:spPr bwMode="auto">
              <a:xfrm>
                <a:off x="4320753" y="2706668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0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3" name="Freeform 756"/>
              <p:cNvSpPr>
                <a:spLocks/>
              </p:cNvSpPr>
              <p:nvPr/>
            </p:nvSpPr>
            <p:spPr bwMode="auto">
              <a:xfrm>
                <a:off x="4257018" y="2755580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4" name="Freeform 757"/>
              <p:cNvSpPr>
                <a:spLocks/>
              </p:cNvSpPr>
              <p:nvPr/>
            </p:nvSpPr>
            <p:spPr bwMode="auto">
              <a:xfrm>
                <a:off x="4258501" y="2745205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2 h 6"/>
                  <a:gd name="T4" fmla="*/ 2 w 2"/>
                  <a:gd name="T5" fmla="*/ 3 h 6"/>
                  <a:gd name="T6" fmla="*/ 2 w 2"/>
                  <a:gd name="T7" fmla="*/ 5 h 6"/>
                  <a:gd name="T8" fmla="*/ 2 w 2"/>
                  <a:gd name="T9" fmla="*/ 6 h 6"/>
                  <a:gd name="T10" fmla="*/ 0 w 2"/>
                  <a:gd name="T11" fmla="*/ 6 h 6"/>
                  <a:gd name="T12" fmla="*/ 0 w 2"/>
                  <a:gd name="T13" fmla="*/ 5 h 6"/>
                  <a:gd name="T14" fmla="*/ 0 w 2"/>
                  <a:gd name="T15" fmla="*/ 3 h 6"/>
                  <a:gd name="T16" fmla="*/ 0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5" name="Freeform 758"/>
              <p:cNvSpPr>
                <a:spLocks/>
              </p:cNvSpPr>
              <p:nvPr/>
            </p:nvSpPr>
            <p:spPr bwMode="auto">
              <a:xfrm>
                <a:off x="4300002" y="2918621"/>
                <a:ext cx="223811" cy="214918"/>
              </a:xfrm>
              <a:custGeom>
                <a:avLst/>
                <a:gdLst>
                  <a:gd name="T0" fmla="*/ 94 w 151"/>
                  <a:gd name="T1" fmla="*/ 7 h 145"/>
                  <a:gd name="T2" fmla="*/ 101 w 151"/>
                  <a:gd name="T3" fmla="*/ 13 h 145"/>
                  <a:gd name="T4" fmla="*/ 106 w 151"/>
                  <a:gd name="T5" fmla="*/ 19 h 145"/>
                  <a:gd name="T6" fmla="*/ 115 w 151"/>
                  <a:gd name="T7" fmla="*/ 24 h 145"/>
                  <a:gd name="T8" fmla="*/ 123 w 151"/>
                  <a:gd name="T9" fmla="*/ 24 h 145"/>
                  <a:gd name="T10" fmla="*/ 133 w 151"/>
                  <a:gd name="T11" fmla="*/ 30 h 145"/>
                  <a:gd name="T12" fmla="*/ 138 w 151"/>
                  <a:gd name="T13" fmla="*/ 33 h 145"/>
                  <a:gd name="T14" fmla="*/ 148 w 151"/>
                  <a:gd name="T15" fmla="*/ 34 h 145"/>
                  <a:gd name="T16" fmla="*/ 147 w 151"/>
                  <a:gd name="T17" fmla="*/ 45 h 145"/>
                  <a:gd name="T18" fmla="*/ 147 w 151"/>
                  <a:gd name="T19" fmla="*/ 56 h 145"/>
                  <a:gd name="T20" fmla="*/ 140 w 151"/>
                  <a:gd name="T21" fmla="*/ 58 h 145"/>
                  <a:gd name="T22" fmla="*/ 138 w 151"/>
                  <a:gd name="T23" fmla="*/ 65 h 145"/>
                  <a:gd name="T24" fmla="*/ 129 w 151"/>
                  <a:gd name="T25" fmla="*/ 74 h 145"/>
                  <a:gd name="T26" fmla="*/ 124 w 151"/>
                  <a:gd name="T27" fmla="*/ 83 h 145"/>
                  <a:gd name="T28" fmla="*/ 130 w 151"/>
                  <a:gd name="T29" fmla="*/ 80 h 145"/>
                  <a:gd name="T30" fmla="*/ 137 w 151"/>
                  <a:gd name="T31" fmla="*/ 84 h 145"/>
                  <a:gd name="T32" fmla="*/ 138 w 151"/>
                  <a:gd name="T33" fmla="*/ 89 h 145"/>
                  <a:gd name="T34" fmla="*/ 137 w 151"/>
                  <a:gd name="T35" fmla="*/ 99 h 145"/>
                  <a:gd name="T36" fmla="*/ 144 w 151"/>
                  <a:gd name="T37" fmla="*/ 114 h 145"/>
                  <a:gd name="T38" fmla="*/ 147 w 151"/>
                  <a:gd name="T39" fmla="*/ 121 h 145"/>
                  <a:gd name="T40" fmla="*/ 133 w 151"/>
                  <a:gd name="T41" fmla="*/ 134 h 145"/>
                  <a:gd name="T42" fmla="*/ 115 w 151"/>
                  <a:gd name="T43" fmla="*/ 127 h 145"/>
                  <a:gd name="T44" fmla="*/ 105 w 151"/>
                  <a:gd name="T45" fmla="*/ 127 h 145"/>
                  <a:gd name="T46" fmla="*/ 94 w 151"/>
                  <a:gd name="T47" fmla="*/ 132 h 145"/>
                  <a:gd name="T48" fmla="*/ 94 w 151"/>
                  <a:gd name="T49" fmla="*/ 145 h 145"/>
                  <a:gd name="T50" fmla="*/ 79 w 151"/>
                  <a:gd name="T51" fmla="*/ 139 h 145"/>
                  <a:gd name="T52" fmla="*/ 64 w 151"/>
                  <a:gd name="T53" fmla="*/ 142 h 145"/>
                  <a:gd name="T54" fmla="*/ 53 w 151"/>
                  <a:gd name="T55" fmla="*/ 139 h 145"/>
                  <a:gd name="T56" fmla="*/ 42 w 151"/>
                  <a:gd name="T57" fmla="*/ 132 h 145"/>
                  <a:gd name="T58" fmla="*/ 37 w 151"/>
                  <a:gd name="T59" fmla="*/ 127 h 145"/>
                  <a:gd name="T60" fmla="*/ 44 w 151"/>
                  <a:gd name="T61" fmla="*/ 107 h 145"/>
                  <a:gd name="T62" fmla="*/ 46 w 151"/>
                  <a:gd name="T63" fmla="*/ 94 h 145"/>
                  <a:gd name="T64" fmla="*/ 50 w 151"/>
                  <a:gd name="T65" fmla="*/ 94 h 145"/>
                  <a:gd name="T66" fmla="*/ 44 w 151"/>
                  <a:gd name="T67" fmla="*/ 88 h 145"/>
                  <a:gd name="T68" fmla="*/ 42 w 151"/>
                  <a:gd name="T69" fmla="*/ 80 h 145"/>
                  <a:gd name="T70" fmla="*/ 32 w 151"/>
                  <a:gd name="T71" fmla="*/ 73 h 145"/>
                  <a:gd name="T72" fmla="*/ 33 w 151"/>
                  <a:gd name="T73" fmla="*/ 66 h 145"/>
                  <a:gd name="T74" fmla="*/ 33 w 151"/>
                  <a:gd name="T75" fmla="*/ 63 h 145"/>
                  <a:gd name="T76" fmla="*/ 29 w 151"/>
                  <a:gd name="T77" fmla="*/ 60 h 145"/>
                  <a:gd name="T78" fmla="*/ 25 w 151"/>
                  <a:gd name="T79" fmla="*/ 59 h 145"/>
                  <a:gd name="T80" fmla="*/ 17 w 151"/>
                  <a:gd name="T81" fmla="*/ 58 h 145"/>
                  <a:gd name="T82" fmla="*/ 8 w 151"/>
                  <a:gd name="T83" fmla="*/ 55 h 145"/>
                  <a:gd name="T84" fmla="*/ 3 w 151"/>
                  <a:gd name="T85" fmla="*/ 52 h 145"/>
                  <a:gd name="T86" fmla="*/ 6 w 151"/>
                  <a:gd name="T87" fmla="*/ 48 h 145"/>
                  <a:gd name="T88" fmla="*/ 4 w 151"/>
                  <a:gd name="T89" fmla="*/ 47 h 145"/>
                  <a:gd name="T90" fmla="*/ 1 w 151"/>
                  <a:gd name="T91" fmla="*/ 47 h 145"/>
                  <a:gd name="T92" fmla="*/ 8 w 151"/>
                  <a:gd name="T93" fmla="*/ 41 h 145"/>
                  <a:gd name="T94" fmla="*/ 15 w 151"/>
                  <a:gd name="T95" fmla="*/ 41 h 145"/>
                  <a:gd name="T96" fmla="*/ 26 w 151"/>
                  <a:gd name="T97" fmla="*/ 44 h 145"/>
                  <a:gd name="T98" fmla="*/ 35 w 151"/>
                  <a:gd name="T99" fmla="*/ 41 h 145"/>
                  <a:gd name="T100" fmla="*/ 39 w 151"/>
                  <a:gd name="T101" fmla="*/ 37 h 145"/>
                  <a:gd name="T102" fmla="*/ 35 w 151"/>
                  <a:gd name="T103" fmla="*/ 29 h 145"/>
                  <a:gd name="T104" fmla="*/ 39 w 151"/>
                  <a:gd name="T105" fmla="*/ 24 h 145"/>
                  <a:gd name="T106" fmla="*/ 44 w 151"/>
                  <a:gd name="T107" fmla="*/ 29 h 145"/>
                  <a:gd name="T108" fmla="*/ 55 w 151"/>
                  <a:gd name="T109" fmla="*/ 30 h 145"/>
                  <a:gd name="T110" fmla="*/ 58 w 151"/>
                  <a:gd name="T111" fmla="*/ 26 h 145"/>
                  <a:gd name="T112" fmla="*/ 69 w 151"/>
                  <a:gd name="T113" fmla="*/ 20 h 145"/>
                  <a:gd name="T114" fmla="*/ 77 w 151"/>
                  <a:gd name="T115" fmla="*/ 9 h 145"/>
                  <a:gd name="T116" fmla="*/ 83 w 151"/>
                  <a:gd name="T117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" h="145">
                    <a:moveTo>
                      <a:pt x="89" y="0"/>
                    </a:moveTo>
                    <a:lnTo>
                      <a:pt x="90" y="1"/>
                    </a:lnTo>
                    <a:lnTo>
                      <a:pt x="90" y="7"/>
                    </a:lnTo>
                    <a:lnTo>
                      <a:pt x="94" y="7"/>
                    </a:lnTo>
                    <a:lnTo>
                      <a:pt x="94" y="9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1" y="13"/>
                    </a:lnTo>
                    <a:lnTo>
                      <a:pt x="102" y="15"/>
                    </a:lnTo>
                    <a:lnTo>
                      <a:pt x="102" y="18"/>
                    </a:lnTo>
                    <a:lnTo>
                      <a:pt x="105" y="19"/>
                    </a:lnTo>
                    <a:lnTo>
                      <a:pt x="106" y="19"/>
                    </a:lnTo>
                    <a:lnTo>
                      <a:pt x="109" y="19"/>
                    </a:lnTo>
                    <a:lnTo>
                      <a:pt x="109" y="20"/>
                    </a:lnTo>
                    <a:lnTo>
                      <a:pt x="112" y="20"/>
                    </a:lnTo>
                    <a:lnTo>
                      <a:pt x="115" y="24"/>
                    </a:lnTo>
                    <a:lnTo>
                      <a:pt x="118" y="24"/>
                    </a:lnTo>
                    <a:lnTo>
                      <a:pt x="120" y="26"/>
                    </a:lnTo>
                    <a:lnTo>
                      <a:pt x="120" y="24"/>
                    </a:lnTo>
                    <a:lnTo>
                      <a:pt x="123" y="24"/>
                    </a:lnTo>
                    <a:lnTo>
                      <a:pt x="124" y="27"/>
                    </a:lnTo>
                    <a:lnTo>
                      <a:pt x="127" y="29"/>
                    </a:lnTo>
                    <a:lnTo>
                      <a:pt x="130" y="27"/>
                    </a:lnTo>
                    <a:lnTo>
                      <a:pt x="133" y="30"/>
                    </a:lnTo>
                    <a:lnTo>
                      <a:pt x="133" y="31"/>
                    </a:lnTo>
                    <a:lnTo>
                      <a:pt x="134" y="33"/>
                    </a:lnTo>
                    <a:lnTo>
                      <a:pt x="137" y="33"/>
                    </a:lnTo>
                    <a:lnTo>
                      <a:pt x="138" y="33"/>
                    </a:lnTo>
                    <a:lnTo>
                      <a:pt x="141" y="33"/>
                    </a:lnTo>
                    <a:lnTo>
                      <a:pt x="142" y="33"/>
                    </a:lnTo>
                    <a:lnTo>
                      <a:pt x="147" y="34"/>
                    </a:lnTo>
                    <a:lnTo>
                      <a:pt x="148" y="34"/>
                    </a:lnTo>
                    <a:lnTo>
                      <a:pt x="151" y="36"/>
                    </a:lnTo>
                    <a:lnTo>
                      <a:pt x="148" y="38"/>
                    </a:lnTo>
                    <a:lnTo>
                      <a:pt x="147" y="42"/>
                    </a:lnTo>
                    <a:lnTo>
                      <a:pt x="147" y="45"/>
                    </a:lnTo>
                    <a:lnTo>
                      <a:pt x="145" y="47"/>
                    </a:lnTo>
                    <a:lnTo>
                      <a:pt x="144" y="51"/>
                    </a:lnTo>
                    <a:lnTo>
                      <a:pt x="144" y="55"/>
                    </a:lnTo>
                    <a:lnTo>
                      <a:pt x="147" y="56"/>
                    </a:lnTo>
                    <a:lnTo>
                      <a:pt x="148" y="59"/>
                    </a:lnTo>
                    <a:lnTo>
                      <a:pt x="142" y="60"/>
                    </a:lnTo>
                    <a:lnTo>
                      <a:pt x="141" y="59"/>
                    </a:lnTo>
                    <a:lnTo>
                      <a:pt x="140" y="58"/>
                    </a:lnTo>
                    <a:lnTo>
                      <a:pt x="137" y="58"/>
                    </a:lnTo>
                    <a:lnTo>
                      <a:pt x="136" y="60"/>
                    </a:lnTo>
                    <a:lnTo>
                      <a:pt x="138" y="62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4" y="69"/>
                    </a:lnTo>
                    <a:lnTo>
                      <a:pt x="131" y="69"/>
                    </a:lnTo>
                    <a:lnTo>
                      <a:pt x="129" y="74"/>
                    </a:lnTo>
                    <a:lnTo>
                      <a:pt x="127" y="78"/>
                    </a:lnTo>
                    <a:lnTo>
                      <a:pt x="127" y="81"/>
                    </a:lnTo>
                    <a:lnTo>
                      <a:pt x="126" y="81"/>
                    </a:lnTo>
                    <a:lnTo>
                      <a:pt x="124" y="83"/>
                    </a:lnTo>
                    <a:lnTo>
                      <a:pt x="124" y="84"/>
                    </a:lnTo>
                    <a:lnTo>
                      <a:pt x="127" y="84"/>
                    </a:lnTo>
                    <a:lnTo>
                      <a:pt x="131" y="83"/>
                    </a:lnTo>
                    <a:lnTo>
                      <a:pt x="130" y="80"/>
                    </a:lnTo>
                    <a:lnTo>
                      <a:pt x="131" y="78"/>
                    </a:lnTo>
                    <a:lnTo>
                      <a:pt x="136" y="78"/>
                    </a:lnTo>
                    <a:lnTo>
                      <a:pt x="137" y="81"/>
                    </a:lnTo>
                    <a:lnTo>
                      <a:pt x="137" y="84"/>
                    </a:lnTo>
                    <a:lnTo>
                      <a:pt x="140" y="85"/>
                    </a:lnTo>
                    <a:lnTo>
                      <a:pt x="140" y="88"/>
                    </a:lnTo>
                    <a:lnTo>
                      <a:pt x="140" y="88"/>
                    </a:lnTo>
                    <a:lnTo>
                      <a:pt x="138" y="89"/>
                    </a:lnTo>
                    <a:lnTo>
                      <a:pt x="138" y="92"/>
                    </a:lnTo>
                    <a:lnTo>
                      <a:pt x="141" y="95"/>
                    </a:lnTo>
                    <a:lnTo>
                      <a:pt x="140" y="99"/>
                    </a:lnTo>
                    <a:lnTo>
                      <a:pt x="137" y="99"/>
                    </a:lnTo>
                    <a:lnTo>
                      <a:pt x="136" y="101"/>
                    </a:lnTo>
                    <a:lnTo>
                      <a:pt x="138" y="105"/>
                    </a:lnTo>
                    <a:lnTo>
                      <a:pt x="140" y="112"/>
                    </a:lnTo>
                    <a:lnTo>
                      <a:pt x="144" y="114"/>
                    </a:lnTo>
                    <a:lnTo>
                      <a:pt x="148" y="114"/>
                    </a:lnTo>
                    <a:lnTo>
                      <a:pt x="145" y="118"/>
                    </a:lnTo>
                    <a:lnTo>
                      <a:pt x="147" y="121"/>
                    </a:lnTo>
                    <a:lnTo>
                      <a:pt x="147" y="121"/>
                    </a:lnTo>
                    <a:lnTo>
                      <a:pt x="138" y="128"/>
                    </a:lnTo>
                    <a:lnTo>
                      <a:pt x="136" y="131"/>
                    </a:lnTo>
                    <a:lnTo>
                      <a:pt x="136" y="132"/>
                    </a:lnTo>
                    <a:lnTo>
                      <a:pt x="133" y="134"/>
                    </a:lnTo>
                    <a:lnTo>
                      <a:pt x="127" y="134"/>
                    </a:lnTo>
                    <a:lnTo>
                      <a:pt x="126" y="132"/>
                    </a:lnTo>
                    <a:lnTo>
                      <a:pt x="118" y="127"/>
                    </a:lnTo>
                    <a:lnTo>
                      <a:pt x="115" y="127"/>
                    </a:lnTo>
                    <a:lnTo>
                      <a:pt x="113" y="128"/>
                    </a:lnTo>
                    <a:lnTo>
                      <a:pt x="111" y="128"/>
                    </a:lnTo>
                    <a:lnTo>
                      <a:pt x="108" y="127"/>
                    </a:lnTo>
                    <a:lnTo>
                      <a:pt x="105" y="127"/>
                    </a:lnTo>
                    <a:lnTo>
                      <a:pt x="104" y="125"/>
                    </a:lnTo>
                    <a:lnTo>
                      <a:pt x="102" y="125"/>
                    </a:lnTo>
                    <a:lnTo>
                      <a:pt x="97" y="130"/>
                    </a:lnTo>
                    <a:lnTo>
                      <a:pt x="94" y="132"/>
                    </a:lnTo>
                    <a:lnTo>
                      <a:pt x="94" y="135"/>
                    </a:lnTo>
                    <a:lnTo>
                      <a:pt x="93" y="139"/>
                    </a:lnTo>
                    <a:lnTo>
                      <a:pt x="94" y="143"/>
                    </a:lnTo>
                    <a:lnTo>
                      <a:pt x="94" y="145"/>
                    </a:lnTo>
                    <a:lnTo>
                      <a:pt x="93" y="143"/>
                    </a:lnTo>
                    <a:lnTo>
                      <a:pt x="89" y="141"/>
                    </a:lnTo>
                    <a:lnTo>
                      <a:pt x="82" y="142"/>
                    </a:lnTo>
                    <a:lnTo>
                      <a:pt x="79" y="139"/>
                    </a:lnTo>
                    <a:lnTo>
                      <a:pt x="75" y="141"/>
                    </a:lnTo>
                    <a:lnTo>
                      <a:pt x="72" y="139"/>
                    </a:lnTo>
                    <a:lnTo>
                      <a:pt x="66" y="139"/>
                    </a:lnTo>
                    <a:lnTo>
                      <a:pt x="64" y="142"/>
                    </a:lnTo>
                    <a:lnTo>
                      <a:pt x="62" y="141"/>
                    </a:lnTo>
                    <a:lnTo>
                      <a:pt x="58" y="141"/>
                    </a:lnTo>
                    <a:lnTo>
                      <a:pt x="55" y="138"/>
                    </a:lnTo>
                    <a:lnTo>
                      <a:pt x="53" y="139"/>
                    </a:lnTo>
                    <a:lnTo>
                      <a:pt x="50" y="136"/>
                    </a:lnTo>
                    <a:lnTo>
                      <a:pt x="46" y="134"/>
                    </a:lnTo>
                    <a:lnTo>
                      <a:pt x="42" y="135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9" y="128"/>
                    </a:lnTo>
                    <a:lnTo>
                      <a:pt x="37" y="127"/>
                    </a:lnTo>
                    <a:lnTo>
                      <a:pt x="40" y="125"/>
                    </a:lnTo>
                    <a:lnTo>
                      <a:pt x="43" y="118"/>
                    </a:lnTo>
                    <a:lnTo>
                      <a:pt x="43" y="109"/>
                    </a:lnTo>
                    <a:lnTo>
                      <a:pt x="44" y="107"/>
                    </a:lnTo>
                    <a:lnTo>
                      <a:pt x="43" y="106"/>
                    </a:lnTo>
                    <a:lnTo>
                      <a:pt x="43" y="102"/>
                    </a:lnTo>
                    <a:lnTo>
                      <a:pt x="44" y="95"/>
                    </a:lnTo>
                    <a:lnTo>
                      <a:pt x="46" y="94"/>
                    </a:lnTo>
                    <a:lnTo>
                      <a:pt x="48" y="95"/>
                    </a:lnTo>
                    <a:lnTo>
                      <a:pt x="48" y="98"/>
                    </a:lnTo>
                    <a:lnTo>
                      <a:pt x="53" y="102"/>
                    </a:lnTo>
                    <a:lnTo>
                      <a:pt x="50" y="94"/>
                    </a:lnTo>
                    <a:lnTo>
                      <a:pt x="46" y="91"/>
                    </a:lnTo>
                    <a:lnTo>
                      <a:pt x="43" y="91"/>
                    </a:lnTo>
                    <a:lnTo>
                      <a:pt x="44" y="88"/>
                    </a:lnTo>
                    <a:lnTo>
                      <a:pt x="44" y="88"/>
                    </a:lnTo>
                    <a:lnTo>
                      <a:pt x="46" y="85"/>
                    </a:lnTo>
                    <a:lnTo>
                      <a:pt x="44" y="84"/>
                    </a:lnTo>
                    <a:lnTo>
                      <a:pt x="44" y="81"/>
                    </a:lnTo>
                    <a:lnTo>
                      <a:pt x="42" y="80"/>
                    </a:lnTo>
                    <a:lnTo>
                      <a:pt x="37" y="78"/>
                    </a:lnTo>
                    <a:lnTo>
                      <a:pt x="35" y="74"/>
                    </a:lnTo>
                    <a:lnTo>
                      <a:pt x="32" y="74"/>
                    </a:lnTo>
                    <a:lnTo>
                      <a:pt x="32" y="73"/>
                    </a:lnTo>
                    <a:lnTo>
                      <a:pt x="33" y="70"/>
                    </a:lnTo>
                    <a:lnTo>
                      <a:pt x="32" y="67"/>
                    </a:lnTo>
                    <a:lnTo>
                      <a:pt x="30" y="67"/>
                    </a:lnTo>
                    <a:lnTo>
                      <a:pt x="33" y="66"/>
                    </a:lnTo>
                    <a:lnTo>
                      <a:pt x="35" y="65"/>
                    </a:lnTo>
                    <a:lnTo>
                      <a:pt x="37" y="66"/>
                    </a:lnTo>
                    <a:lnTo>
                      <a:pt x="36" y="65"/>
                    </a:lnTo>
                    <a:lnTo>
                      <a:pt x="33" y="63"/>
                    </a:lnTo>
                    <a:lnTo>
                      <a:pt x="30" y="66"/>
                    </a:lnTo>
                    <a:lnTo>
                      <a:pt x="29" y="66"/>
                    </a:lnTo>
                    <a:lnTo>
                      <a:pt x="28" y="63"/>
                    </a:lnTo>
                    <a:lnTo>
                      <a:pt x="29" y="60"/>
                    </a:lnTo>
                    <a:lnTo>
                      <a:pt x="28" y="59"/>
                    </a:lnTo>
                    <a:lnTo>
                      <a:pt x="25" y="60"/>
                    </a:lnTo>
                    <a:lnTo>
                      <a:pt x="24" y="60"/>
                    </a:lnTo>
                    <a:lnTo>
                      <a:pt x="25" y="59"/>
                    </a:lnTo>
                    <a:lnTo>
                      <a:pt x="24" y="58"/>
                    </a:lnTo>
                    <a:lnTo>
                      <a:pt x="21" y="60"/>
                    </a:lnTo>
                    <a:lnTo>
                      <a:pt x="18" y="58"/>
                    </a:lnTo>
                    <a:lnTo>
                      <a:pt x="17" y="58"/>
                    </a:lnTo>
                    <a:lnTo>
                      <a:pt x="15" y="56"/>
                    </a:lnTo>
                    <a:lnTo>
                      <a:pt x="11" y="55"/>
                    </a:lnTo>
                    <a:lnTo>
                      <a:pt x="10" y="55"/>
                    </a:lnTo>
                    <a:lnTo>
                      <a:pt x="8" y="55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7" y="47"/>
                    </a:lnTo>
                    <a:lnTo>
                      <a:pt x="6" y="47"/>
                    </a:lnTo>
                    <a:lnTo>
                      <a:pt x="4" y="45"/>
                    </a:lnTo>
                    <a:lnTo>
                      <a:pt x="1" y="47"/>
                    </a:lnTo>
                    <a:lnTo>
                      <a:pt x="0" y="45"/>
                    </a:lnTo>
                    <a:lnTo>
                      <a:pt x="1" y="42"/>
                    </a:lnTo>
                    <a:lnTo>
                      <a:pt x="6" y="42"/>
                    </a:lnTo>
                    <a:lnTo>
                      <a:pt x="8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4" y="40"/>
                    </a:lnTo>
                    <a:lnTo>
                      <a:pt x="15" y="41"/>
                    </a:lnTo>
                    <a:lnTo>
                      <a:pt x="17" y="38"/>
                    </a:lnTo>
                    <a:lnTo>
                      <a:pt x="21" y="37"/>
                    </a:lnTo>
                    <a:lnTo>
                      <a:pt x="22" y="38"/>
                    </a:lnTo>
                    <a:lnTo>
                      <a:pt x="26" y="44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2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39" y="37"/>
                    </a:lnTo>
                    <a:lnTo>
                      <a:pt x="39" y="36"/>
                    </a:lnTo>
                    <a:lnTo>
                      <a:pt x="39" y="33"/>
                    </a:lnTo>
                    <a:lnTo>
                      <a:pt x="40" y="31"/>
                    </a:lnTo>
                    <a:lnTo>
                      <a:pt x="35" y="29"/>
                    </a:lnTo>
                    <a:lnTo>
                      <a:pt x="36" y="27"/>
                    </a:lnTo>
                    <a:lnTo>
                      <a:pt x="35" y="23"/>
                    </a:lnTo>
                    <a:lnTo>
                      <a:pt x="36" y="24"/>
                    </a:lnTo>
                    <a:lnTo>
                      <a:pt x="39" y="24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3" y="27"/>
                    </a:lnTo>
                    <a:lnTo>
                      <a:pt x="44" y="29"/>
                    </a:lnTo>
                    <a:lnTo>
                      <a:pt x="46" y="30"/>
                    </a:lnTo>
                    <a:lnTo>
                      <a:pt x="47" y="29"/>
                    </a:lnTo>
                    <a:lnTo>
                      <a:pt x="50" y="30"/>
                    </a:lnTo>
                    <a:lnTo>
                      <a:pt x="55" y="30"/>
                    </a:lnTo>
                    <a:lnTo>
                      <a:pt x="58" y="30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58" y="26"/>
                    </a:lnTo>
                    <a:lnTo>
                      <a:pt x="60" y="23"/>
                    </a:lnTo>
                    <a:lnTo>
                      <a:pt x="65" y="20"/>
                    </a:lnTo>
                    <a:lnTo>
                      <a:pt x="66" y="20"/>
                    </a:lnTo>
                    <a:lnTo>
                      <a:pt x="69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7" y="15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4"/>
                    </a:lnTo>
                    <a:lnTo>
                      <a:pt x="82" y="1"/>
                    </a:lnTo>
                    <a:lnTo>
                      <a:pt x="83" y="2"/>
                    </a:lnTo>
                    <a:lnTo>
                      <a:pt x="89" y="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6" name="Freeform 759"/>
              <p:cNvSpPr>
                <a:spLocks/>
              </p:cNvSpPr>
              <p:nvPr/>
            </p:nvSpPr>
            <p:spPr bwMode="auto">
              <a:xfrm>
                <a:off x="4534188" y="3114270"/>
                <a:ext cx="22233" cy="41501"/>
              </a:xfrm>
              <a:custGeom>
                <a:avLst/>
                <a:gdLst>
                  <a:gd name="T0" fmla="*/ 12 w 15"/>
                  <a:gd name="T1" fmla="*/ 0 h 28"/>
                  <a:gd name="T2" fmla="*/ 12 w 15"/>
                  <a:gd name="T3" fmla="*/ 0 h 28"/>
                  <a:gd name="T4" fmla="*/ 13 w 15"/>
                  <a:gd name="T5" fmla="*/ 4 h 28"/>
                  <a:gd name="T6" fmla="*/ 13 w 15"/>
                  <a:gd name="T7" fmla="*/ 9 h 28"/>
                  <a:gd name="T8" fmla="*/ 15 w 15"/>
                  <a:gd name="T9" fmla="*/ 13 h 28"/>
                  <a:gd name="T10" fmla="*/ 13 w 15"/>
                  <a:gd name="T11" fmla="*/ 20 h 28"/>
                  <a:gd name="T12" fmla="*/ 13 w 15"/>
                  <a:gd name="T13" fmla="*/ 22 h 28"/>
                  <a:gd name="T14" fmla="*/ 12 w 15"/>
                  <a:gd name="T15" fmla="*/ 27 h 28"/>
                  <a:gd name="T16" fmla="*/ 9 w 15"/>
                  <a:gd name="T17" fmla="*/ 28 h 28"/>
                  <a:gd name="T18" fmla="*/ 5 w 15"/>
                  <a:gd name="T19" fmla="*/ 27 h 28"/>
                  <a:gd name="T20" fmla="*/ 4 w 15"/>
                  <a:gd name="T21" fmla="*/ 25 h 28"/>
                  <a:gd name="T22" fmla="*/ 5 w 15"/>
                  <a:gd name="T23" fmla="*/ 24 h 28"/>
                  <a:gd name="T24" fmla="*/ 7 w 15"/>
                  <a:gd name="T25" fmla="*/ 24 h 28"/>
                  <a:gd name="T26" fmla="*/ 5 w 15"/>
                  <a:gd name="T27" fmla="*/ 22 h 28"/>
                  <a:gd name="T28" fmla="*/ 5 w 15"/>
                  <a:gd name="T29" fmla="*/ 22 h 28"/>
                  <a:gd name="T30" fmla="*/ 5 w 15"/>
                  <a:gd name="T31" fmla="*/ 21 h 28"/>
                  <a:gd name="T32" fmla="*/ 2 w 15"/>
                  <a:gd name="T33" fmla="*/ 20 h 28"/>
                  <a:gd name="T34" fmla="*/ 2 w 15"/>
                  <a:gd name="T35" fmla="*/ 18 h 28"/>
                  <a:gd name="T36" fmla="*/ 4 w 15"/>
                  <a:gd name="T37" fmla="*/ 18 h 28"/>
                  <a:gd name="T38" fmla="*/ 4 w 15"/>
                  <a:gd name="T39" fmla="*/ 17 h 28"/>
                  <a:gd name="T40" fmla="*/ 1 w 15"/>
                  <a:gd name="T41" fmla="*/ 17 h 28"/>
                  <a:gd name="T42" fmla="*/ 0 w 15"/>
                  <a:gd name="T43" fmla="*/ 14 h 28"/>
                  <a:gd name="T44" fmla="*/ 2 w 15"/>
                  <a:gd name="T45" fmla="*/ 14 h 28"/>
                  <a:gd name="T46" fmla="*/ 2 w 15"/>
                  <a:gd name="T47" fmla="*/ 13 h 28"/>
                  <a:gd name="T48" fmla="*/ 1 w 15"/>
                  <a:gd name="T49" fmla="*/ 11 h 28"/>
                  <a:gd name="T50" fmla="*/ 4 w 15"/>
                  <a:gd name="T51" fmla="*/ 9 h 28"/>
                  <a:gd name="T52" fmla="*/ 7 w 15"/>
                  <a:gd name="T53" fmla="*/ 7 h 28"/>
                  <a:gd name="T54" fmla="*/ 9 w 15"/>
                  <a:gd name="T55" fmla="*/ 6 h 28"/>
                  <a:gd name="T56" fmla="*/ 11 w 15"/>
                  <a:gd name="T57" fmla="*/ 7 h 28"/>
                  <a:gd name="T58" fmla="*/ 11 w 15"/>
                  <a:gd name="T59" fmla="*/ 7 h 28"/>
                  <a:gd name="T60" fmla="*/ 12 w 15"/>
                  <a:gd name="T61" fmla="*/ 4 h 28"/>
                  <a:gd name="T62" fmla="*/ 11 w 15"/>
                  <a:gd name="T63" fmla="*/ 3 h 28"/>
                  <a:gd name="T64" fmla="*/ 12 w 15"/>
                  <a:gd name="T6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28">
                    <a:moveTo>
                      <a:pt x="12" y="0"/>
                    </a:moveTo>
                    <a:lnTo>
                      <a:pt x="12" y="0"/>
                    </a:lnTo>
                    <a:lnTo>
                      <a:pt x="13" y="4"/>
                    </a:lnTo>
                    <a:lnTo>
                      <a:pt x="13" y="9"/>
                    </a:lnTo>
                    <a:lnTo>
                      <a:pt x="15" y="13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2" y="27"/>
                    </a:lnTo>
                    <a:lnTo>
                      <a:pt x="9" y="28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4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7" name="Freeform 760"/>
              <p:cNvSpPr>
                <a:spLocks/>
              </p:cNvSpPr>
              <p:nvPr/>
            </p:nvSpPr>
            <p:spPr bwMode="auto">
              <a:xfrm>
                <a:off x="4649799" y="3284722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3 w 5"/>
                  <a:gd name="T7" fmla="*/ 4 h 4"/>
                  <a:gd name="T8" fmla="*/ 0 w 5"/>
                  <a:gd name="T9" fmla="*/ 3 h 4"/>
                  <a:gd name="T10" fmla="*/ 0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8" name="Freeform 761"/>
              <p:cNvSpPr>
                <a:spLocks/>
              </p:cNvSpPr>
              <p:nvPr/>
            </p:nvSpPr>
            <p:spPr bwMode="auto">
              <a:xfrm>
                <a:off x="4531224" y="316021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  <a:gd name="T12" fmla="*/ 0 w 2"/>
                  <a:gd name="T13" fmla="*/ 1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9" name="Freeform 762"/>
              <p:cNvSpPr>
                <a:spLocks/>
              </p:cNvSpPr>
              <p:nvPr/>
            </p:nvSpPr>
            <p:spPr bwMode="auto">
              <a:xfrm>
                <a:off x="4531224" y="3160218"/>
                <a:ext cx="29644" cy="56323"/>
              </a:xfrm>
              <a:custGeom>
                <a:avLst/>
                <a:gdLst>
                  <a:gd name="T0" fmla="*/ 13 w 20"/>
                  <a:gd name="T1" fmla="*/ 0 h 38"/>
                  <a:gd name="T2" fmla="*/ 14 w 20"/>
                  <a:gd name="T3" fmla="*/ 2 h 38"/>
                  <a:gd name="T4" fmla="*/ 15 w 20"/>
                  <a:gd name="T5" fmla="*/ 1 h 38"/>
                  <a:gd name="T6" fmla="*/ 17 w 20"/>
                  <a:gd name="T7" fmla="*/ 4 h 38"/>
                  <a:gd name="T8" fmla="*/ 20 w 20"/>
                  <a:gd name="T9" fmla="*/ 7 h 38"/>
                  <a:gd name="T10" fmla="*/ 20 w 20"/>
                  <a:gd name="T11" fmla="*/ 9 h 38"/>
                  <a:gd name="T12" fmla="*/ 20 w 20"/>
                  <a:gd name="T13" fmla="*/ 11 h 38"/>
                  <a:gd name="T14" fmla="*/ 17 w 20"/>
                  <a:gd name="T15" fmla="*/ 14 h 38"/>
                  <a:gd name="T16" fmla="*/ 20 w 20"/>
                  <a:gd name="T17" fmla="*/ 16 h 38"/>
                  <a:gd name="T18" fmla="*/ 18 w 20"/>
                  <a:gd name="T19" fmla="*/ 20 h 38"/>
                  <a:gd name="T20" fmla="*/ 20 w 20"/>
                  <a:gd name="T21" fmla="*/ 26 h 38"/>
                  <a:gd name="T22" fmla="*/ 18 w 20"/>
                  <a:gd name="T23" fmla="*/ 27 h 38"/>
                  <a:gd name="T24" fmla="*/ 18 w 20"/>
                  <a:gd name="T25" fmla="*/ 33 h 38"/>
                  <a:gd name="T26" fmla="*/ 18 w 20"/>
                  <a:gd name="T27" fmla="*/ 34 h 38"/>
                  <a:gd name="T28" fmla="*/ 17 w 20"/>
                  <a:gd name="T29" fmla="*/ 34 h 38"/>
                  <a:gd name="T30" fmla="*/ 14 w 20"/>
                  <a:gd name="T31" fmla="*/ 33 h 38"/>
                  <a:gd name="T32" fmla="*/ 13 w 20"/>
                  <a:gd name="T33" fmla="*/ 33 h 38"/>
                  <a:gd name="T34" fmla="*/ 11 w 20"/>
                  <a:gd name="T35" fmla="*/ 34 h 38"/>
                  <a:gd name="T36" fmla="*/ 11 w 20"/>
                  <a:gd name="T37" fmla="*/ 37 h 38"/>
                  <a:gd name="T38" fmla="*/ 10 w 20"/>
                  <a:gd name="T39" fmla="*/ 38 h 38"/>
                  <a:gd name="T40" fmla="*/ 9 w 20"/>
                  <a:gd name="T41" fmla="*/ 38 h 38"/>
                  <a:gd name="T42" fmla="*/ 7 w 20"/>
                  <a:gd name="T43" fmla="*/ 38 h 38"/>
                  <a:gd name="T44" fmla="*/ 4 w 20"/>
                  <a:gd name="T45" fmla="*/ 36 h 38"/>
                  <a:gd name="T46" fmla="*/ 4 w 20"/>
                  <a:gd name="T47" fmla="*/ 32 h 38"/>
                  <a:gd name="T48" fmla="*/ 2 w 20"/>
                  <a:gd name="T49" fmla="*/ 29 h 38"/>
                  <a:gd name="T50" fmla="*/ 4 w 20"/>
                  <a:gd name="T51" fmla="*/ 25 h 38"/>
                  <a:gd name="T52" fmla="*/ 6 w 20"/>
                  <a:gd name="T53" fmla="*/ 23 h 38"/>
                  <a:gd name="T54" fmla="*/ 6 w 20"/>
                  <a:gd name="T55" fmla="*/ 22 h 38"/>
                  <a:gd name="T56" fmla="*/ 2 w 20"/>
                  <a:gd name="T57" fmla="*/ 22 h 38"/>
                  <a:gd name="T58" fmla="*/ 2 w 20"/>
                  <a:gd name="T59" fmla="*/ 20 h 38"/>
                  <a:gd name="T60" fmla="*/ 4 w 20"/>
                  <a:gd name="T61" fmla="*/ 18 h 38"/>
                  <a:gd name="T62" fmla="*/ 4 w 20"/>
                  <a:gd name="T63" fmla="*/ 15 h 38"/>
                  <a:gd name="T64" fmla="*/ 2 w 20"/>
                  <a:gd name="T65" fmla="*/ 14 h 38"/>
                  <a:gd name="T66" fmla="*/ 2 w 20"/>
                  <a:gd name="T67" fmla="*/ 11 h 38"/>
                  <a:gd name="T68" fmla="*/ 0 w 20"/>
                  <a:gd name="T69" fmla="*/ 9 h 38"/>
                  <a:gd name="T70" fmla="*/ 0 w 20"/>
                  <a:gd name="T71" fmla="*/ 7 h 38"/>
                  <a:gd name="T72" fmla="*/ 0 w 20"/>
                  <a:gd name="T73" fmla="*/ 4 h 38"/>
                  <a:gd name="T74" fmla="*/ 3 w 20"/>
                  <a:gd name="T75" fmla="*/ 7 h 38"/>
                  <a:gd name="T76" fmla="*/ 6 w 20"/>
                  <a:gd name="T77" fmla="*/ 7 h 38"/>
                  <a:gd name="T78" fmla="*/ 10 w 20"/>
                  <a:gd name="T79" fmla="*/ 0 h 38"/>
                  <a:gd name="T80" fmla="*/ 13 w 20"/>
                  <a:gd name="T8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38">
                    <a:moveTo>
                      <a:pt x="13" y="0"/>
                    </a:moveTo>
                    <a:lnTo>
                      <a:pt x="14" y="2"/>
                    </a:lnTo>
                    <a:lnTo>
                      <a:pt x="15" y="1"/>
                    </a:lnTo>
                    <a:lnTo>
                      <a:pt x="17" y="4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7" y="14"/>
                    </a:lnTo>
                    <a:lnTo>
                      <a:pt x="20" y="16"/>
                    </a:lnTo>
                    <a:lnTo>
                      <a:pt x="18" y="20"/>
                    </a:lnTo>
                    <a:lnTo>
                      <a:pt x="20" y="26"/>
                    </a:lnTo>
                    <a:lnTo>
                      <a:pt x="18" y="27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1" y="34"/>
                    </a:lnTo>
                    <a:lnTo>
                      <a:pt x="11" y="37"/>
                    </a:lnTo>
                    <a:lnTo>
                      <a:pt x="10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2" y="29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6" y="7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0" name="Freeform 763"/>
              <p:cNvSpPr>
                <a:spLocks/>
              </p:cNvSpPr>
              <p:nvPr/>
            </p:nvSpPr>
            <p:spPr bwMode="auto">
              <a:xfrm>
                <a:off x="4563832" y="3118717"/>
                <a:ext cx="8893" cy="4447"/>
              </a:xfrm>
              <a:custGeom>
                <a:avLst/>
                <a:gdLst>
                  <a:gd name="T0" fmla="*/ 4 w 6"/>
                  <a:gd name="T1" fmla="*/ 0 h 3"/>
                  <a:gd name="T2" fmla="*/ 6 w 6"/>
                  <a:gd name="T3" fmla="*/ 1 h 3"/>
                  <a:gd name="T4" fmla="*/ 6 w 6"/>
                  <a:gd name="T5" fmla="*/ 3 h 3"/>
                  <a:gd name="T6" fmla="*/ 4 w 6"/>
                  <a:gd name="T7" fmla="*/ 3 h 3"/>
                  <a:gd name="T8" fmla="*/ 2 w 6"/>
                  <a:gd name="T9" fmla="*/ 3 h 3"/>
                  <a:gd name="T10" fmla="*/ 0 w 6"/>
                  <a:gd name="T11" fmla="*/ 3 h 3"/>
                  <a:gd name="T12" fmla="*/ 2 w 6"/>
                  <a:gd name="T13" fmla="*/ 1 h 3"/>
                  <a:gd name="T14" fmla="*/ 4 w 6"/>
                  <a:gd name="T15" fmla="*/ 0 h 3"/>
                  <a:gd name="T16" fmla="*/ 4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1" name="Freeform 764"/>
              <p:cNvSpPr>
                <a:spLocks/>
              </p:cNvSpPr>
              <p:nvPr/>
            </p:nvSpPr>
            <p:spPr bwMode="auto">
              <a:xfrm>
                <a:off x="4580136" y="3130574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2" name="Freeform 765"/>
              <p:cNvSpPr>
                <a:spLocks/>
              </p:cNvSpPr>
              <p:nvPr/>
            </p:nvSpPr>
            <p:spPr bwMode="auto">
              <a:xfrm>
                <a:off x="4614226" y="3231363"/>
                <a:ext cx="56323" cy="37055"/>
              </a:xfrm>
              <a:custGeom>
                <a:avLst/>
                <a:gdLst>
                  <a:gd name="T0" fmla="*/ 37 w 38"/>
                  <a:gd name="T1" fmla="*/ 0 h 25"/>
                  <a:gd name="T2" fmla="*/ 38 w 38"/>
                  <a:gd name="T3" fmla="*/ 1 h 25"/>
                  <a:gd name="T4" fmla="*/ 38 w 38"/>
                  <a:gd name="T5" fmla="*/ 6 h 25"/>
                  <a:gd name="T6" fmla="*/ 35 w 38"/>
                  <a:gd name="T7" fmla="*/ 8 h 25"/>
                  <a:gd name="T8" fmla="*/ 33 w 38"/>
                  <a:gd name="T9" fmla="*/ 14 h 25"/>
                  <a:gd name="T10" fmla="*/ 35 w 38"/>
                  <a:gd name="T11" fmla="*/ 18 h 25"/>
                  <a:gd name="T12" fmla="*/ 35 w 38"/>
                  <a:gd name="T13" fmla="*/ 21 h 25"/>
                  <a:gd name="T14" fmla="*/ 34 w 38"/>
                  <a:gd name="T15" fmla="*/ 22 h 25"/>
                  <a:gd name="T16" fmla="*/ 34 w 38"/>
                  <a:gd name="T17" fmla="*/ 25 h 25"/>
                  <a:gd name="T18" fmla="*/ 33 w 38"/>
                  <a:gd name="T19" fmla="*/ 25 h 25"/>
                  <a:gd name="T20" fmla="*/ 26 w 38"/>
                  <a:gd name="T21" fmla="*/ 24 h 25"/>
                  <a:gd name="T22" fmla="*/ 26 w 38"/>
                  <a:gd name="T23" fmla="*/ 21 h 25"/>
                  <a:gd name="T24" fmla="*/ 23 w 38"/>
                  <a:gd name="T25" fmla="*/ 19 h 25"/>
                  <a:gd name="T26" fmla="*/ 22 w 38"/>
                  <a:gd name="T27" fmla="*/ 19 h 25"/>
                  <a:gd name="T28" fmla="*/ 16 w 38"/>
                  <a:gd name="T29" fmla="*/ 18 h 25"/>
                  <a:gd name="T30" fmla="*/ 13 w 38"/>
                  <a:gd name="T31" fmla="*/ 15 h 25"/>
                  <a:gd name="T32" fmla="*/ 11 w 38"/>
                  <a:gd name="T33" fmla="*/ 14 h 25"/>
                  <a:gd name="T34" fmla="*/ 6 w 38"/>
                  <a:gd name="T35" fmla="*/ 11 h 25"/>
                  <a:gd name="T36" fmla="*/ 2 w 38"/>
                  <a:gd name="T37" fmla="*/ 11 h 25"/>
                  <a:gd name="T38" fmla="*/ 0 w 38"/>
                  <a:gd name="T39" fmla="*/ 8 h 25"/>
                  <a:gd name="T40" fmla="*/ 1 w 38"/>
                  <a:gd name="T41" fmla="*/ 4 h 25"/>
                  <a:gd name="T42" fmla="*/ 4 w 38"/>
                  <a:gd name="T43" fmla="*/ 3 h 25"/>
                  <a:gd name="T44" fmla="*/ 5 w 38"/>
                  <a:gd name="T45" fmla="*/ 4 h 25"/>
                  <a:gd name="T46" fmla="*/ 6 w 38"/>
                  <a:gd name="T47" fmla="*/ 3 h 25"/>
                  <a:gd name="T48" fmla="*/ 9 w 38"/>
                  <a:gd name="T49" fmla="*/ 3 h 25"/>
                  <a:gd name="T50" fmla="*/ 12 w 38"/>
                  <a:gd name="T51" fmla="*/ 4 h 25"/>
                  <a:gd name="T52" fmla="*/ 15 w 38"/>
                  <a:gd name="T53" fmla="*/ 6 h 25"/>
                  <a:gd name="T54" fmla="*/ 20 w 38"/>
                  <a:gd name="T55" fmla="*/ 4 h 25"/>
                  <a:gd name="T56" fmla="*/ 26 w 38"/>
                  <a:gd name="T57" fmla="*/ 4 h 25"/>
                  <a:gd name="T58" fmla="*/ 29 w 38"/>
                  <a:gd name="T59" fmla="*/ 1 h 25"/>
                  <a:gd name="T60" fmla="*/ 31 w 38"/>
                  <a:gd name="T61" fmla="*/ 3 h 25"/>
                  <a:gd name="T62" fmla="*/ 33 w 38"/>
                  <a:gd name="T63" fmla="*/ 3 h 25"/>
                  <a:gd name="T64" fmla="*/ 37 w 38"/>
                  <a:gd name="T6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25">
                    <a:moveTo>
                      <a:pt x="37" y="0"/>
                    </a:moveTo>
                    <a:lnTo>
                      <a:pt x="38" y="1"/>
                    </a:lnTo>
                    <a:lnTo>
                      <a:pt x="38" y="6"/>
                    </a:lnTo>
                    <a:lnTo>
                      <a:pt x="35" y="8"/>
                    </a:lnTo>
                    <a:lnTo>
                      <a:pt x="33" y="14"/>
                    </a:lnTo>
                    <a:lnTo>
                      <a:pt x="35" y="18"/>
                    </a:lnTo>
                    <a:lnTo>
                      <a:pt x="35" y="21"/>
                    </a:lnTo>
                    <a:lnTo>
                      <a:pt x="34" y="22"/>
                    </a:lnTo>
                    <a:lnTo>
                      <a:pt x="34" y="25"/>
                    </a:lnTo>
                    <a:lnTo>
                      <a:pt x="33" y="25"/>
                    </a:lnTo>
                    <a:lnTo>
                      <a:pt x="26" y="24"/>
                    </a:lnTo>
                    <a:lnTo>
                      <a:pt x="26" y="21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16" y="18"/>
                    </a:lnTo>
                    <a:lnTo>
                      <a:pt x="13" y="15"/>
                    </a:lnTo>
                    <a:lnTo>
                      <a:pt x="11" y="14"/>
                    </a:lnTo>
                    <a:lnTo>
                      <a:pt x="6" y="11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5" y="6"/>
                    </a:lnTo>
                    <a:lnTo>
                      <a:pt x="20" y="4"/>
                    </a:lnTo>
                    <a:lnTo>
                      <a:pt x="26" y="4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3" name="Freeform 766"/>
              <p:cNvSpPr>
                <a:spLocks/>
              </p:cNvSpPr>
              <p:nvPr/>
            </p:nvSpPr>
            <p:spPr bwMode="auto">
              <a:xfrm>
                <a:off x="4501580" y="3017928"/>
                <a:ext cx="222328" cy="223811"/>
              </a:xfrm>
              <a:custGeom>
                <a:avLst/>
                <a:gdLst>
                  <a:gd name="T0" fmla="*/ 67 w 150"/>
                  <a:gd name="T1" fmla="*/ 0 h 151"/>
                  <a:gd name="T2" fmla="*/ 81 w 150"/>
                  <a:gd name="T3" fmla="*/ 9 h 151"/>
                  <a:gd name="T4" fmla="*/ 84 w 150"/>
                  <a:gd name="T5" fmla="*/ 14 h 151"/>
                  <a:gd name="T6" fmla="*/ 84 w 150"/>
                  <a:gd name="T7" fmla="*/ 24 h 151"/>
                  <a:gd name="T8" fmla="*/ 77 w 150"/>
                  <a:gd name="T9" fmla="*/ 25 h 151"/>
                  <a:gd name="T10" fmla="*/ 69 w 150"/>
                  <a:gd name="T11" fmla="*/ 28 h 151"/>
                  <a:gd name="T12" fmla="*/ 71 w 150"/>
                  <a:gd name="T13" fmla="*/ 35 h 151"/>
                  <a:gd name="T14" fmla="*/ 69 w 150"/>
                  <a:gd name="T15" fmla="*/ 43 h 151"/>
                  <a:gd name="T16" fmla="*/ 77 w 150"/>
                  <a:gd name="T17" fmla="*/ 51 h 151"/>
                  <a:gd name="T18" fmla="*/ 91 w 150"/>
                  <a:gd name="T19" fmla="*/ 64 h 151"/>
                  <a:gd name="T20" fmla="*/ 92 w 150"/>
                  <a:gd name="T21" fmla="*/ 69 h 151"/>
                  <a:gd name="T22" fmla="*/ 98 w 150"/>
                  <a:gd name="T23" fmla="*/ 78 h 151"/>
                  <a:gd name="T24" fmla="*/ 106 w 150"/>
                  <a:gd name="T25" fmla="*/ 83 h 151"/>
                  <a:gd name="T26" fmla="*/ 114 w 150"/>
                  <a:gd name="T27" fmla="*/ 85 h 151"/>
                  <a:gd name="T28" fmla="*/ 120 w 150"/>
                  <a:gd name="T29" fmla="*/ 87 h 151"/>
                  <a:gd name="T30" fmla="*/ 117 w 150"/>
                  <a:gd name="T31" fmla="*/ 93 h 151"/>
                  <a:gd name="T32" fmla="*/ 136 w 150"/>
                  <a:gd name="T33" fmla="*/ 100 h 151"/>
                  <a:gd name="T34" fmla="*/ 147 w 150"/>
                  <a:gd name="T35" fmla="*/ 107 h 151"/>
                  <a:gd name="T36" fmla="*/ 150 w 150"/>
                  <a:gd name="T37" fmla="*/ 114 h 151"/>
                  <a:gd name="T38" fmla="*/ 147 w 150"/>
                  <a:gd name="T39" fmla="*/ 118 h 151"/>
                  <a:gd name="T40" fmla="*/ 143 w 150"/>
                  <a:gd name="T41" fmla="*/ 115 h 151"/>
                  <a:gd name="T42" fmla="*/ 142 w 150"/>
                  <a:gd name="T43" fmla="*/ 110 h 151"/>
                  <a:gd name="T44" fmla="*/ 134 w 150"/>
                  <a:gd name="T45" fmla="*/ 107 h 151"/>
                  <a:gd name="T46" fmla="*/ 129 w 150"/>
                  <a:gd name="T47" fmla="*/ 111 h 151"/>
                  <a:gd name="T48" fmla="*/ 128 w 150"/>
                  <a:gd name="T49" fmla="*/ 116 h 151"/>
                  <a:gd name="T50" fmla="*/ 127 w 150"/>
                  <a:gd name="T51" fmla="*/ 122 h 151"/>
                  <a:gd name="T52" fmla="*/ 134 w 150"/>
                  <a:gd name="T53" fmla="*/ 126 h 151"/>
                  <a:gd name="T54" fmla="*/ 134 w 150"/>
                  <a:gd name="T55" fmla="*/ 133 h 151"/>
                  <a:gd name="T56" fmla="*/ 128 w 150"/>
                  <a:gd name="T57" fmla="*/ 143 h 151"/>
                  <a:gd name="T58" fmla="*/ 122 w 150"/>
                  <a:gd name="T59" fmla="*/ 151 h 151"/>
                  <a:gd name="T60" fmla="*/ 116 w 150"/>
                  <a:gd name="T61" fmla="*/ 145 h 151"/>
                  <a:gd name="T62" fmla="*/ 120 w 150"/>
                  <a:gd name="T63" fmla="*/ 143 h 151"/>
                  <a:gd name="T64" fmla="*/ 120 w 150"/>
                  <a:gd name="T65" fmla="*/ 137 h 151"/>
                  <a:gd name="T66" fmla="*/ 122 w 150"/>
                  <a:gd name="T67" fmla="*/ 133 h 151"/>
                  <a:gd name="T68" fmla="*/ 118 w 150"/>
                  <a:gd name="T69" fmla="*/ 123 h 151"/>
                  <a:gd name="T70" fmla="*/ 116 w 150"/>
                  <a:gd name="T71" fmla="*/ 115 h 151"/>
                  <a:gd name="T72" fmla="*/ 109 w 150"/>
                  <a:gd name="T73" fmla="*/ 112 h 151"/>
                  <a:gd name="T74" fmla="*/ 106 w 150"/>
                  <a:gd name="T75" fmla="*/ 110 h 151"/>
                  <a:gd name="T76" fmla="*/ 102 w 150"/>
                  <a:gd name="T77" fmla="*/ 105 h 151"/>
                  <a:gd name="T78" fmla="*/ 98 w 150"/>
                  <a:gd name="T79" fmla="*/ 103 h 151"/>
                  <a:gd name="T80" fmla="*/ 92 w 150"/>
                  <a:gd name="T81" fmla="*/ 97 h 151"/>
                  <a:gd name="T82" fmla="*/ 84 w 150"/>
                  <a:gd name="T83" fmla="*/ 97 h 151"/>
                  <a:gd name="T84" fmla="*/ 80 w 150"/>
                  <a:gd name="T85" fmla="*/ 93 h 151"/>
                  <a:gd name="T86" fmla="*/ 66 w 150"/>
                  <a:gd name="T87" fmla="*/ 82 h 151"/>
                  <a:gd name="T88" fmla="*/ 62 w 150"/>
                  <a:gd name="T89" fmla="*/ 76 h 151"/>
                  <a:gd name="T90" fmla="*/ 53 w 150"/>
                  <a:gd name="T91" fmla="*/ 69 h 151"/>
                  <a:gd name="T92" fmla="*/ 49 w 150"/>
                  <a:gd name="T93" fmla="*/ 63 h 151"/>
                  <a:gd name="T94" fmla="*/ 44 w 150"/>
                  <a:gd name="T95" fmla="*/ 54 h 151"/>
                  <a:gd name="T96" fmla="*/ 41 w 150"/>
                  <a:gd name="T97" fmla="*/ 49 h 151"/>
                  <a:gd name="T98" fmla="*/ 26 w 150"/>
                  <a:gd name="T99" fmla="*/ 45 h 151"/>
                  <a:gd name="T100" fmla="*/ 17 w 150"/>
                  <a:gd name="T101" fmla="*/ 53 h 151"/>
                  <a:gd name="T102" fmla="*/ 12 w 150"/>
                  <a:gd name="T103" fmla="*/ 47 h 151"/>
                  <a:gd name="T104" fmla="*/ 2 w 150"/>
                  <a:gd name="T105" fmla="*/ 38 h 151"/>
                  <a:gd name="T106" fmla="*/ 4 w 150"/>
                  <a:gd name="T107" fmla="*/ 32 h 151"/>
                  <a:gd name="T108" fmla="*/ 2 w 150"/>
                  <a:gd name="T109" fmla="*/ 22 h 151"/>
                  <a:gd name="T110" fmla="*/ 12 w 150"/>
                  <a:gd name="T111" fmla="*/ 18 h 151"/>
                  <a:gd name="T112" fmla="*/ 22 w 150"/>
                  <a:gd name="T113" fmla="*/ 13 h 151"/>
                  <a:gd name="T114" fmla="*/ 29 w 150"/>
                  <a:gd name="T115" fmla="*/ 21 h 151"/>
                  <a:gd name="T116" fmla="*/ 37 w 150"/>
                  <a:gd name="T117" fmla="*/ 14 h 151"/>
                  <a:gd name="T118" fmla="*/ 41 w 150"/>
                  <a:gd name="T119" fmla="*/ 11 h 151"/>
                  <a:gd name="T120" fmla="*/ 48 w 150"/>
                  <a:gd name="T121" fmla="*/ 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151">
                    <a:moveTo>
                      <a:pt x="59" y="0"/>
                    </a:moveTo>
                    <a:lnTo>
                      <a:pt x="62" y="0"/>
                    </a:lnTo>
                    <a:lnTo>
                      <a:pt x="67" y="0"/>
                    </a:lnTo>
                    <a:lnTo>
                      <a:pt x="66" y="3"/>
                    </a:lnTo>
                    <a:lnTo>
                      <a:pt x="73" y="7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7" y="10"/>
                    </a:lnTo>
                    <a:lnTo>
                      <a:pt x="84" y="14"/>
                    </a:lnTo>
                    <a:lnTo>
                      <a:pt x="85" y="17"/>
                    </a:lnTo>
                    <a:lnTo>
                      <a:pt x="84" y="18"/>
                    </a:lnTo>
                    <a:lnTo>
                      <a:pt x="84" y="24"/>
                    </a:lnTo>
                    <a:lnTo>
                      <a:pt x="81" y="22"/>
                    </a:lnTo>
                    <a:lnTo>
                      <a:pt x="80" y="24"/>
                    </a:lnTo>
                    <a:lnTo>
                      <a:pt x="77" y="25"/>
                    </a:lnTo>
                    <a:lnTo>
                      <a:pt x="74" y="25"/>
                    </a:lnTo>
                    <a:lnTo>
                      <a:pt x="71" y="28"/>
                    </a:lnTo>
                    <a:lnTo>
                      <a:pt x="69" y="28"/>
                    </a:lnTo>
                    <a:lnTo>
                      <a:pt x="67" y="31"/>
                    </a:lnTo>
                    <a:lnTo>
                      <a:pt x="69" y="34"/>
                    </a:lnTo>
                    <a:lnTo>
                      <a:pt x="71" y="35"/>
                    </a:lnTo>
                    <a:lnTo>
                      <a:pt x="69" y="39"/>
                    </a:lnTo>
                    <a:lnTo>
                      <a:pt x="67" y="39"/>
                    </a:lnTo>
                    <a:lnTo>
                      <a:pt x="69" y="43"/>
                    </a:lnTo>
                    <a:lnTo>
                      <a:pt x="70" y="46"/>
                    </a:lnTo>
                    <a:lnTo>
                      <a:pt x="71" y="49"/>
                    </a:lnTo>
                    <a:lnTo>
                      <a:pt x="77" y="51"/>
                    </a:lnTo>
                    <a:lnTo>
                      <a:pt x="80" y="53"/>
                    </a:lnTo>
                    <a:lnTo>
                      <a:pt x="81" y="56"/>
                    </a:lnTo>
                    <a:lnTo>
                      <a:pt x="91" y="64"/>
                    </a:lnTo>
                    <a:lnTo>
                      <a:pt x="91" y="67"/>
                    </a:lnTo>
                    <a:lnTo>
                      <a:pt x="92" y="67"/>
                    </a:lnTo>
                    <a:lnTo>
                      <a:pt x="92" y="69"/>
                    </a:lnTo>
                    <a:lnTo>
                      <a:pt x="93" y="72"/>
                    </a:lnTo>
                    <a:lnTo>
                      <a:pt x="96" y="75"/>
                    </a:lnTo>
                    <a:lnTo>
                      <a:pt x="98" y="78"/>
                    </a:lnTo>
                    <a:lnTo>
                      <a:pt x="102" y="81"/>
                    </a:lnTo>
                    <a:lnTo>
                      <a:pt x="103" y="83"/>
                    </a:lnTo>
                    <a:lnTo>
                      <a:pt x="106" y="83"/>
                    </a:lnTo>
                    <a:lnTo>
                      <a:pt x="107" y="85"/>
                    </a:lnTo>
                    <a:lnTo>
                      <a:pt x="113" y="85"/>
                    </a:lnTo>
                    <a:lnTo>
                      <a:pt x="114" y="85"/>
                    </a:lnTo>
                    <a:lnTo>
                      <a:pt x="118" y="85"/>
                    </a:lnTo>
                    <a:lnTo>
                      <a:pt x="120" y="86"/>
                    </a:lnTo>
                    <a:lnTo>
                      <a:pt x="120" y="87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7" y="93"/>
                    </a:lnTo>
                    <a:lnTo>
                      <a:pt x="120" y="93"/>
                    </a:lnTo>
                    <a:lnTo>
                      <a:pt x="125" y="94"/>
                    </a:lnTo>
                    <a:lnTo>
                      <a:pt x="136" y="100"/>
                    </a:lnTo>
                    <a:lnTo>
                      <a:pt x="140" y="103"/>
                    </a:lnTo>
                    <a:lnTo>
                      <a:pt x="142" y="105"/>
                    </a:lnTo>
                    <a:lnTo>
                      <a:pt x="147" y="107"/>
                    </a:lnTo>
                    <a:lnTo>
                      <a:pt x="149" y="108"/>
                    </a:lnTo>
                    <a:lnTo>
                      <a:pt x="150" y="110"/>
                    </a:lnTo>
                    <a:lnTo>
                      <a:pt x="150" y="114"/>
                    </a:lnTo>
                    <a:lnTo>
                      <a:pt x="149" y="115"/>
                    </a:lnTo>
                    <a:lnTo>
                      <a:pt x="149" y="116"/>
                    </a:lnTo>
                    <a:lnTo>
                      <a:pt x="147" y="118"/>
                    </a:lnTo>
                    <a:lnTo>
                      <a:pt x="147" y="118"/>
                    </a:lnTo>
                    <a:lnTo>
                      <a:pt x="146" y="118"/>
                    </a:lnTo>
                    <a:lnTo>
                      <a:pt x="143" y="115"/>
                    </a:lnTo>
                    <a:lnTo>
                      <a:pt x="143" y="112"/>
                    </a:lnTo>
                    <a:lnTo>
                      <a:pt x="143" y="111"/>
                    </a:lnTo>
                    <a:lnTo>
                      <a:pt x="142" y="110"/>
                    </a:lnTo>
                    <a:lnTo>
                      <a:pt x="138" y="110"/>
                    </a:lnTo>
                    <a:lnTo>
                      <a:pt x="136" y="108"/>
                    </a:lnTo>
                    <a:lnTo>
                      <a:pt x="134" y="107"/>
                    </a:lnTo>
                    <a:lnTo>
                      <a:pt x="132" y="108"/>
                    </a:lnTo>
                    <a:lnTo>
                      <a:pt x="131" y="108"/>
                    </a:lnTo>
                    <a:lnTo>
                      <a:pt x="129" y="111"/>
                    </a:lnTo>
                    <a:lnTo>
                      <a:pt x="128" y="114"/>
                    </a:lnTo>
                    <a:lnTo>
                      <a:pt x="128" y="115"/>
                    </a:lnTo>
                    <a:lnTo>
                      <a:pt x="128" y="116"/>
                    </a:lnTo>
                    <a:lnTo>
                      <a:pt x="127" y="118"/>
                    </a:lnTo>
                    <a:lnTo>
                      <a:pt x="127" y="121"/>
                    </a:lnTo>
                    <a:lnTo>
                      <a:pt x="127" y="122"/>
                    </a:lnTo>
                    <a:lnTo>
                      <a:pt x="129" y="122"/>
                    </a:lnTo>
                    <a:lnTo>
                      <a:pt x="134" y="125"/>
                    </a:lnTo>
                    <a:lnTo>
                      <a:pt x="134" y="126"/>
                    </a:lnTo>
                    <a:lnTo>
                      <a:pt x="134" y="130"/>
                    </a:lnTo>
                    <a:lnTo>
                      <a:pt x="134" y="132"/>
                    </a:lnTo>
                    <a:lnTo>
                      <a:pt x="134" y="133"/>
                    </a:lnTo>
                    <a:lnTo>
                      <a:pt x="131" y="134"/>
                    </a:lnTo>
                    <a:lnTo>
                      <a:pt x="128" y="136"/>
                    </a:lnTo>
                    <a:lnTo>
                      <a:pt x="128" y="143"/>
                    </a:lnTo>
                    <a:lnTo>
                      <a:pt x="125" y="145"/>
                    </a:lnTo>
                    <a:lnTo>
                      <a:pt x="124" y="148"/>
                    </a:lnTo>
                    <a:lnTo>
                      <a:pt x="122" y="151"/>
                    </a:lnTo>
                    <a:lnTo>
                      <a:pt x="118" y="151"/>
                    </a:lnTo>
                    <a:lnTo>
                      <a:pt x="116" y="148"/>
                    </a:lnTo>
                    <a:lnTo>
                      <a:pt x="116" y="145"/>
                    </a:lnTo>
                    <a:lnTo>
                      <a:pt x="116" y="145"/>
                    </a:lnTo>
                    <a:lnTo>
                      <a:pt x="118" y="144"/>
                    </a:lnTo>
                    <a:lnTo>
                      <a:pt x="120" y="143"/>
                    </a:lnTo>
                    <a:lnTo>
                      <a:pt x="120" y="140"/>
                    </a:lnTo>
                    <a:lnTo>
                      <a:pt x="120" y="137"/>
                    </a:lnTo>
                    <a:lnTo>
                      <a:pt x="120" y="137"/>
                    </a:lnTo>
                    <a:lnTo>
                      <a:pt x="121" y="137"/>
                    </a:lnTo>
                    <a:lnTo>
                      <a:pt x="122" y="134"/>
                    </a:lnTo>
                    <a:lnTo>
                      <a:pt x="122" y="133"/>
                    </a:lnTo>
                    <a:lnTo>
                      <a:pt x="121" y="130"/>
                    </a:lnTo>
                    <a:lnTo>
                      <a:pt x="120" y="126"/>
                    </a:lnTo>
                    <a:lnTo>
                      <a:pt x="118" y="123"/>
                    </a:lnTo>
                    <a:lnTo>
                      <a:pt x="118" y="119"/>
                    </a:lnTo>
                    <a:lnTo>
                      <a:pt x="117" y="115"/>
                    </a:lnTo>
                    <a:lnTo>
                      <a:pt x="116" y="115"/>
                    </a:lnTo>
                    <a:lnTo>
                      <a:pt x="113" y="115"/>
                    </a:lnTo>
                    <a:lnTo>
                      <a:pt x="110" y="115"/>
                    </a:lnTo>
                    <a:lnTo>
                      <a:pt x="109" y="112"/>
                    </a:lnTo>
                    <a:lnTo>
                      <a:pt x="106" y="112"/>
                    </a:lnTo>
                    <a:lnTo>
                      <a:pt x="105" y="111"/>
                    </a:lnTo>
                    <a:lnTo>
                      <a:pt x="106" y="110"/>
                    </a:lnTo>
                    <a:lnTo>
                      <a:pt x="106" y="107"/>
                    </a:lnTo>
                    <a:lnTo>
                      <a:pt x="105" y="105"/>
                    </a:lnTo>
                    <a:lnTo>
                      <a:pt x="102" y="105"/>
                    </a:lnTo>
                    <a:lnTo>
                      <a:pt x="99" y="105"/>
                    </a:lnTo>
                    <a:lnTo>
                      <a:pt x="99" y="103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5" y="101"/>
                    </a:lnTo>
                    <a:lnTo>
                      <a:pt x="92" y="97"/>
                    </a:lnTo>
                    <a:lnTo>
                      <a:pt x="89" y="96"/>
                    </a:lnTo>
                    <a:lnTo>
                      <a:pt x="87" y="96"/>
                    </a:lnTo>
                    <a:lnTo>
                      <a:pt x="84" y="97"/>
                    </a:lnTo>
                    <a:lnTo>
                      <a:pt x="82" y="97"/>
                    </a:lnTo>
                    <a:lnTo>
                      <a:pt x="81" y="94"/>
                    </a:lnTo>
                    <a:lnTo>
                      <a:pt x="80" y="93"/>
                    </a:lnTo>
                    <a:lnTo>
                      <a:pt x="77" y="93"/>
                    </a:lnTo>
                    <a:lnTo>
                      <a:pt x="71" y="89"/>
                    </a:lnTo>
                    <a:lnTo>
                      <a:pt x="66" y="82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2" y="76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3" y="69"/>
                    </a:lnTo>
                    <a:lnTo>
                      <a:pt x="52" y="68"/>
                    </a:lnTo>
                    <a:lnTo>
                      <a:pt x="49" y="67"/>
                    </a:lnTo>
                    <a:lnTo>
                      <a:pt x="49" y="63"/>
                    </a:lnTo>
                    <a:lnTo>
                      <a:pt x="46" y="61"/>
                    </a:lnTo>
                    <a:lnTo>
                      <a:pt x="46" y="58"/>
                    </a:lnTo>
                    <a:lnTo>
                      <a:pt x="44" y="54"/>
                    </a:lnTo>
                    <a:lnTo>
                      <a:pt x="44" y="53"/>
                    </a:lnTo>
                    <a:lnTo>
                      <a:pt x="42" y="51"/>
                    </a:lnTo>
                    <a:lnTo>
                      <a:pt x="41" y="49"/>
                    </a:lnTo>
                    <a:lnTo>
                      <a:pt x="37" y="49"/>
                    </a:lnTo>
                    <a:lnTo>
                      <a:pt x="35" y="46"/>
                    </a:lnTo>
                    <a:lnTo>
                      <a:pt x="26" y="45"/>
                    </a:lnTo>
                    <a:lnTo>
                      <a:pt x="19" y="47"/>
                    </a:lnTo>
                    <a:lnTo>
                      <a:pt x="19" y="50"/>
                    </a:lnTo>
                    <a:lnTo>
                      <a:pt x="17" y="53"/>
                    </a:lnTo>
                    <a:lnTo>
                      <a:pt x="11" y="54"/>
                    </a:lnTo>
                    <a:lnTo>
                      <a:pt x="9" y="51"/>
                    </a:lnTo>
                    <a:lnTo>
                      <a:pt x="12" y="47"/>
                    </a:lnTo>
                    <a:lnTo>
                      <a:pt x="8" y="47"/>
                    </a:lnTo>
                    <a:lnTo>
                      <a:pt x="4" y="45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1" y="32"/>
                    </a:lnTo>
                    <a:lnTo>
                      <a:pt x="4" y="32"/>
                    </a:lnTo>
                    <a:lnTo>
                      <a:pt x="5" y="28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12" y="18"/>
                    </a:lnTo>
                    <a:lnTo>
                      <a:pt x="15" y="20"/>
                    </a:lnTo>
                    <a:lnTo>
                      <a:pt x="20" y="11"/>
                    </a:lnTo>
                    <a:lnTo>
                      <a:pt x="22" y="13"/>
                    </a:lnTo>
                    <a:lnTo>
                      <a:pt x="22" y="16"/>
                    </a:lnTo>
                    <a:lnTo>
                      <a:pt x="27" y="18"/>
                    </a:lnTo>
                    <a:lnTo>
                      <a:pt x="29" y="21"/>
                    </a:lnTo>
                    <a:lnTo>
                      <a:pt x="30" y="16"/>
                    </a:lnTo>
                    <a:lnTo>
                      <a:pt x="30" y="13"/>
                    </a:lnTo>
                    <a:lnTo>
                      <a:pt x="37" y="14"/>
                    </a:lnTo>
                    <a:lnTo>
                      <a:pt x="38" y="14"/>
                    </a:lnTo>
                    <a:lnTo>
                      <a:pt x="41" y="16"/>
                    </a:lnTo>
                    <a:lnTo>
                      <a:pt x="41" y="11"/>
                    </a:lnTo>
                    <a:lnTo>
                      <a:pt x="46" y="10"/>
                    </a:lnTo>
                    <a:lnTo>
                      <a:pt x="45" y="6"/>
                    </a:lnTo>
                    <a:lnTo>
                      <a:pt x="48" y="2"/>
                    </a:lnTo>
                    <a:lnTo>
                      <a:pt x="52" y="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4" name="Freeform 767"/>
              <p:cNvSpPr>
                <a:spLocks/>
              </p:cNvSpPr>
              <p:nvPr/>
            </p:nvSpPr>
            <p:spPr bwMode="auto">
              <a:xfrm>
                <a:off x="4411166" y="3210612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3 h 6"/>
                  <a:gd name="T4" fmla="*/ 4 w 5"/>
                  <a:gd name="T5" fmla="*/ 4 h 6"/>
                  <a:gd name="T6" fmla="*/ 2 w 5"/>
                  <a:gd name="T7" fmla="*/ 6 h 6"/>
                  <a:gd name="T8" fmla="*/ 0 w 5"/>
                  <a:gd name="T9" fmla="*/ 4 h 6"/>
                  <a:gd name="T10" fmla="*/ 1 w 5"/>
                  <a:gd name="T11" fmla="*/ 2 h 6"/>
                  <a:gd name="T12" fmla="*/ 4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5" name="Freeform 768"/>
              <p:cNvSpPr>
                <a:spLocks/>
              </p:cNvSpPr>
              <p:nvPr/>
            </p:nvSpPr>
            <p:spPr bwMode="auto">
              <a:xfrm>
                <a:off x="4449703" y="3189862"/>
                <a:ext cx="10376" cy="4447"/>
              </a:xfrm>
              <a:custGeom>
                <a:avLst/>
                <a:gdLst>
                  <a:gd name="T0" fmla="*/ 4 w 7"/>
                  <a:gd name="T1" fmla="*/ 0 h 3"/>
                  <a:gd name="T2" fmla="*/ 7 w 7"/>
                  <a:gd name="T3" fmla="*/ 3 h 3"/>
                  <a:gd name="T4" fmla="*/ 7 w 7"/>
                  <a:gd name="T5" fmla="*/ 3 h 3"/>
                  <a:gd name="T6" fmla="*/ 4 w 7"/>
                  <a:gd name="T7" fmla="*/ 3 h 3"/>
                  <a:gd name="T8" fmla="*/ 0 w 7"/>
                  <a:gd name="T9" fmla="*/ 2 h 3"/>
                  <a:gd name="T10" fmla="*/ 0 w 7"/>
                  <a:gd name="T11" fmla="*/ 0 h 3"/>
                  <a:gd name="T12" fmla="*/ 4 w 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6" name="Freeform 769"/>
              <p:cNvSpPr>
                <a:spLocks/>
              </p:cNvSpPr>
              <p:nvPr/>
            </p:nvSpPr>
            <p:spPr bwMode="auto">
              <a:xfrm>
                <a:off x="4218481" y="3097966"/>
                <a:ext cx="220847" cy="182310"/>
              </a:xfrm>
              <a:custGeom>
                <a:avLst/>
                <a:gdLst>
                  <a:gd name="T0" fmla="*/ 26 w 149"/>
                  <a:gd name="T1" fmla="*/ 4 h 123"/>
                  <a:gd name="T2" fmla="*/ 33 w 149"/>
                  <a:gd name="T3" fmla="*/ 4 h 123"/>
                  <a:gd name="T4" fmla="*/ 43 w 149"/>
                  <a:gd name="T5" fmla="*/ 3 h 123"/>
                  <a:gd name="T6" fmla="*/ 59 w 149"/>
                  <a:gd name="T7" fmla="*/ 7 h 123"/>
                  <a:gd name="T8" fmla="*/ 72 w 149"/>
                  <a:gd name="T9" fmla="*/ 7 h 123"/>
                  <a:gd name="T10" fmla="*/ 81 w 149"/>
                  <a:gd name="T11" fmla="*/ 6 h 123"/>
                  <a:gd name="T12" fmla="*/ 91 w 149"/>
                  <a:gd name="T13" fmla="*/ 7 h 123"/>
                  <a:gd name="T14" fmla="*/ 95 w 149"/>
                  <a:gd name="T15" fmla="*/ 9 h 123"/>
                  <a:gd name="T16" fmla="*/ 97 w 149"/>
                  <a:gd name="T17" fmla="*/ 14 h 123"/>
                  <a:gd name="T18" fmla="*/ 108 w 149"/>
                  <a:gd name="T19" fmla="*/ 18 h 123"/>
                  <a:gd name="T20" fmla="*/ 117 w 149"/>
                  <a:gd name="T21" fmla="*/ 20 h 123"/>
                  <a:gd name="T22" fmla="*/ 127 w 149"/>
                  <a:gd name="T23" fmla="*/ 18 h 123"/>
                  <a:gd name="T24" fmla="*/ 137 w 149"/>
                  <a:gd name="T25" fmla="*/ 21 h 123"/>
                  <a:gd name="T26" fmla="*/ 149 w 149"/>
                  <a:gd name="T27" fmla="*/ 24 h 123"/>
                  <a:gd name="T28" fmla="*/ 148 w 149"/>
                  <a:gd name="T29" fmla="*/ 31 h 123"/>
                  <a:gd name="T30" fmla="*/ 141 w 149"/>
                  <a:gd name="T31" fmla="*/ 39 h 123"/>
                  <a:gd name="T32" fmla="*/ 130 w 149"/>
                  <a:gd name="T33" fmla="*/ 43 h 123"/>
                  <a:gd name="T34" fmla="*/ 126 w 149"/>
                  <a:gd name="T35" fmla="*/ 49 h 123"/>
                  <a:gd name="T36" fmla="*/ 123 w 149"/>
                  <a:gd name="T37" fmla="*/ 53 h 123"/>
                  <a:gd name="T38" fmla="*/ 117 w 149"/>
                  <a:gd name="T39" fmla="*/ 58 h 123"/>
                  <a:gd name="T40" fmla="*/ 108 w 149"/>
                  <a:gd name="T41" fmla="*/ 69 h 123"/>
                  <a:gd name="T42" fmla="*/ 113 w 149"/>
                  <a:gd name="T43" fmla="*/ 78 h 123"/>
                  <a:gd name="T44" fmla="*/ 109 w 149"/>
                  <a:gd name="T45" fmla="*/ 86 h 123"/>
                  <a:gd name="T46" fmla="*/ 105 w 149"/>
                  <a:gd name="T47" fmla="*/ 98 h 123"/>
                  <a:gd name="T48" fmla="*/ 99 w 149"/>
                  <a:gd name="T49" fmla="*/ 101 h 123"/>
                  <a:gd name="T50" fmla="*/ 88 w 149"/>
                  <a:gd name="T51" fmla="*/ 114 h 123"/>
                  <a:gd name="T52" fmla="*/ 83 w 149"/>
                  <a:gd name="T53" fmla="*/ 112 h 123"/>
                  <a:gd name="T54" fmla="*/ 76 w 149"/>
                  <a:gd name="T55" fmla="*/ 112 h 123"/>
                  <a:gd name="T56" fmla="*/ 66 w 149"/>
                  <a:gd name="T57" fmla="*/ 111 h 123"/>
                  <a:gd name="T58" fmla="*/ 55 w 149"/>
                  <a:gd name="T59" fmla="*/ 118 h 123"/>
                  <a:gd name="T60" fmla="*/ 48 w 149"/>
                  <a:gd name="T61" fmla="*/ 122 h 123"/>
                  <a:gd name="T62" fmla="*/ 36 w 149"/>
                  <a:gd name="T63" fmla="*/ 119 h 123"/>
                  <a:gd name="T64" fmla="*/ 27 w 149"/>
                  <a:gd name="T65" fmla="*/ 107 h 123"/>
                  <a:gd name="T66" fmla="*/ 22 w 149"/>
                  <a:gd name="T67" fmla="*/ 103 h 123"/>
                  <a:gd name="T68" fmla="*/ 26 w 149"/>
                  <a:gd name="T69" fmla="*/ 91 h 123"/>
                  <a:gd name="T70" fmla="*/ 22 w 149"/>
                  <a:gd name="T71" fmla="*/ 85 h 123"/>
                  <a:gd name="T72" fmla="*/ 22 w 149"/>
                  <a:gd name="T73" fmla="*/ 74 h 123"/>
                  <a:gd name="T74" fmla="*/ 25 w 149"/>
                  <a:gd name="T75" fmla="*/ 67 h 123"/>
                  <a:gd name="T76" fmla="*/ 29 w 149"/>
                  <a:gd name="T77" fmla="*/ 56 h 123"/>
                  <a:gd name="T78" fmla="*/ 33 w 149"/>
                  <a:gd name="T79" fmla="*/ 39 h 123"/>
                  <a:gd name="T80" fmla="*/ 33 w 149"/>
                  <a:gd name="T81" fmla="*/ 33 h 123"/>
                  <a:gd name="T82" fmla="*/ 25 w 149"/>
                  <a:gd name="T83" fmla="*/ 32 h 123"/>
                  <a:gd name="T84" fmla="*/ 11 w 149"/>
                  <a:gd name="T85" fmla="*/ 31 h 123"/>
                  <a:gd name="T86" fmla="*/ 4 w 149"/>
                  <a:gd name="T87" fmla="*/ 28 h 123"/>
                  <a:gd name="T88" fmla="*/ 4 w 149"/>
                  <a:gd name="T89" fmla="*/ 24 h 123"/>
                  <a:gd name="T90" fmla="*/ 5 w 149"/>
                  <a:gd name="T91" fmla="*/ 18 h 123"/>
                  <a:gd name="T92" fmla="*/ 4 w 149"/>
                  <a:gd name="T93" fmla="*/ 17 h 123"/>
                  <a:gd name="T94" fmla="*/ 1 w 149"/>
                  <a:gd name="T95" fmla="*/ 15 h 123"/>
                  <a:gd name="T96" fmla="*/ 5 w 149"/>
                  <a:gd name="T97" fmla="*/ 7 h 123"/>
                  <a:gd name="T98" fmla="*/ 14 w 149"/>
                  <a:gd name="T99" fmla="*/ 6 h 123"/>
                  <a:gd name="T100" fmla="*/ 16 w 149"/>
                  <a:gd name="T10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9" h="123">
                    <a:moveTo>
                      <a:pt x="19" y="0"/>
                    </a:moveTo>
                    <a:lnTo>
                      <a:pt x="23" y="2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3" y="4"/>
                    </a:lnTo>
                    <a:lnTo>
                      <a:pt x="37" y="3"/>
                    </a:lnTo>
                    <a:lnTo>
                      <a:pt x="41" y="2"/>
                    </a:lnTo>
                    <a:lnTo>
                      <a:pt x="43" y="3"/>
                    </a:lnTo>
                    <a:lnTo>
                      <a:pt x="45" y="4"/>
                    </a:lnTo>
                    <a:lnTo>
                      <a:pt x="55" y="6"/>
                    </a:lnTo>
                    <a:lnTo>
                      <a:pt x="59" y="7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72" y="7"/>
                    </a:lnTo>
                    <a:lnTo>
                      <a:pt x="76" y="7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8" y="9"/>
                    </a:lnTo>
                    <a:lnTo>
                      <a:pt x="90" y="7"/>
                    </a:lnTo>
                    <a:lnTo>
                      <a:pt x="91" y="7"/>
                    </a:lnTo>
                    <a:lnTo>
                      <a:pt x="92" y="6"/>
                    </a:lnTo>
                    <a:lnTo>
                      <a:pt x="94" y="7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7" y="11"/>
                    </a:lnTo>
                    <a:lnTo>
                      <a:pt x="97" y="14"/>
                    </a:lnTo>
                    <a:lnTo>
                      <a:pt x="101" y="13"/>
                    </a:lnTo>
                    <a:lnTo>
                      <a:pt x="105" y="15"/>
                    </a:lnTo>
                    <a:lnTo>
                      <a:pt x="108" y="18"/>
                    </a:lnTo>
                    <a:lnTo>
                      <a:pt x="110" y="17"/>
                    </a:lnTo>
                    <a:lnTo>
                      <a:pt x="113" y="20"/>
                    </a:lnTo>
                    <a:lnTo>
                      <a:pt x="117" y="20"/>
                    </a:lnTo>
                    <a:lnTo>
                      <a:pt x="119" y="21"/>
                    </a:lnTo>
                    <a:lnTo>
                      <a:pt x="121" y="18"/>
                    </a:lnTo>
                    <a:lnTo>
                      <a:pt x="127" y="18"/>
                    </a:lnTo>
                    <a:lnTo>
                      <a:pt x="130" y="20"/>
                    </a:lnTo>
                    <a:lnTo>
                      <a:pt x="134" y="18"/>
                    </a:lnTo>
                    <a:lnTo>
                      <a:pt x="137" y="21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49" y="24"/>
                    </a:lnTo>
                    <a:lnTo>
                      <a:pt x="149" y="25"/>
                    </a:lnTo>
                    <a:lnTo>
                      <a:pt x="148" y="27"/>
                    </a:lnTo>
                    <a:lnTo>
                      <a:pt x="148" y="31"/>
                    </a:lnTo>
                    <a:lnTo>
                      <a:pt x="148" y="33"/>
                    </a:lnTo>
                    <a:lnTo>
                      <a:pt x="146" y="36"/>
                    </a:lnTo>
                    <a:lnTo>
                      <a:pt x="141" y="39"/>
                    </a:lnTo>
                    <a:lnTo>
                      <a:pt x="139" y="42"/>
                    </a:lnTo>
                    <a:lnTo>
                      <a:pt x="135" y="44"/>
                    </a:lnTo>
                    <a:lnTo>
                      <a:pt x="130" y="43"/>
                    </a:lnTo>
                    <a:lnTo>
                      <a:pt x="127" y="46"/>
                    </a:lnTo>
                    <a:lnTo>
                      <a:pt x="124" y="47"/>
                    </a:lnTo>
                    <a:lnTo>
                      <a:pt x="126" y="49"/>
                    </a:lnTo>
                    <a:lnTo>
                      <a:pt x="124" y="51"/>
                    </a:lnTo>
                    <a:lnTo>
                      <a:pt x="123" y="53"/>
                    </a:lnTo>
                    <a:lnTo>
                      <a:pt x="123" y="53"/>
                    </a:lnTo>
                    <a:lnTo>
                      <a:pt x="123" y="53"/>
                    </a:lnTo>
                    <a:lnTo>
                      <a:pt x="121" y="51"/>
                    </a:lnTo>
                    <a:lnTo>
                      <a:pt x="117" y="58"/>
                    </a:lnTo>
                    <a:lnTo>
                      <a:pt x="115" y="60"/>
                    </a:lnTo>
                    <a:lnTo>
                      <a:pt x="109" y="68"/>
                    </a:lnTo>
                    <a:lnTo>
                      <a:pt x="108" y="69"/>
                    </a:lnTo>
                    <a:lnTo>
                      <a:pt x="110" y="74"/>
                    </a:lnTo>
                    <a:lnTo>
                      <a:pt x="110" y="76"/>
                    </a:lnTo>
                    <a:lnTo>
                      <a:pt x="113" y="78"/>
                    </a:lnTo>
                    <a:lnTo>
                      <a:pt x="116" y="82"/>
                    </a:lnTo>
                    <a:lnTo>
                      <a:pt x="113" y="85"/>
                    </a:lnTo>
                    <a:lnTo>
                      <a:pt x="109" y="86"/>
                    </a:lnTo>
                    <a:lnTo>
                      <a:pt x="109" y="89"/>
                    </a:lnTo>
                    <a:lnTo>
                      <a:pt x="105" y="94"/>
                    </a:lnTo>
                    <a:lnTo>
                      <a:pt x="105" y="98"/>
                    </a:lnTo>
                    <a:lnTo>
                      <a:pt x="105" y="100"/>
                    </a:lnTo>
                    <a:lnTo>
                      <a:pt x="105" y="101"/>
                    </a:lnTo>
                    <a:lnTo>
                      <a:pt x="99" y="101"/>
                    </a:lnTo>
                    <a:lnTo>
                      <a:pt x="92" y="105"/>
                    </a:lnTo>
                    <a:lnTo>
                      <a:pt x="92" y="108"/>
                    </a:lnTo>
                    <a:lnTo>
                      <a:pt x="88" y="114"/>
                    </a:lnTo>
                    <a:lnTo>
                      <a:pt x="85" y="112"/>
                    </a:lnTo>
                    <a:lnTo>
                      <a:pt x="84" y="109"/>
                    </a:lnTo>
                    <a:lnTo>
                      <a:pt x="83" y="112"/>
                    </a:lnTo>
                    <a:lnTo>
                      <a:pt x="80" y="114"/>
                    </a:lnTo>
                    <a:lnTo>
                      <a:pt x="77" y="112"/>
                    </a:lnTo>
                    <a:lnTo>
                      <a:pt x="76" y="112"/>
                    </a:lnTo>
                    <a:lnTo>
                      <a:pt x="74" y="114"/>
                    </a:lnTo>
                    <a:lnTo>
                      <a:pt x="72" y="112"/>
                    </a:lnTo>
                    <a:lnTo>
                      <a:pt x="66" y="111"/>
                    </a:lnTo>
                    <a:lnTo>
                      <a:pt x="63" y="112"/>
                    </a:lnTo>
                    <a:lnTo>
                      <a:pt x="59" y="114"/>
                    </a:lnTo>
                    <a:lnTo>
                      <a:pt x="55" y="118"/>
                    </a:lnTo>
                    <a:lnTo>
                      <a:pt x="50" y="118"/>
                    </a:lnTo>
                    <a:lnTo>
                      <a:pt x="48" y="119"/>
                    </a:lnTo>
                    <a:lnTo>
                      <a:pt x="48" y="122"/>
                    </a:lnTo>
                    <a:lnTo>
                      <a:pt x="44" y="123"/>
                    </a:lnTo>
                    <a:lnTo>
                      <a:pt x="40" y="123"/>
                    </a:lnTo>
                    <a:lnTo>
                      <a:pt x="36" y="119"/>
                    </a:lnTo>
                    <a:lnTo>
                      <a:pt x="33" y="112"/>
                    </a:lnTo>
                    <a:lnTo>
                      <a:pt x="33" y="112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22" y="105"/>
                    </a:lnTo>
                    <a:lnTo>
                      <a:pt x="22" y="103"/>
                    </a:lnTo>
                    <a:lnTo>
                      <a:pt x="19" y="100"/>
                    </a:lnTo>
                    <a:lnTo>
                      <a:pt x="23" y="94"/>
                    </a:lnTo>
                    <a:lnTo>
                      <a:pt x="26" y="91"/>
                    </a:lnTo>
                    <a:lnTo>
                      <a:pt x="26" y="89"/>
                    </a:lnTo>
                    <a:lnTo>
                      <a:pt x="23" y="89"/>
                    </a:lnTo>
                    <a:lnTo>
                      <a:pt x="22" y="85"/>
                    </a:lnTo>
                    <a:lnTo>
                      <a:pt x="26" y="80"/>
                    </a:lnTo>
                    <a:lnTo>
                      <a:pt x="26" y="75"/>
                    </a:lnTo>
                    <a:lnTo>
                      <a:pt x="22" y="74"/>
                    </a:lnTo>
                    <a:lnTo>
                      <a:pt x="19" y="67"/>
                    </a:lnTo>
                    <a:lnTo>
                      <a:pt x="22" y="65"/>
                    </a:lnTo>
                    <a:lnTo>
                      <a:pt x="25" y="67"/>
                    </a:lnTo>
                    <a:lnTo>
                      <a:pt x="27" y="61"/>
                    </a:lnTo>
                    <a:lnTo>
                      <a:pt x="26" y="60"/>
                    </a:lnTo>
                    <a:lnTo>
                      <a:pt x="29" y="56"/>
                    </a:lnTo>
                    <a:lnTo>
                      <a:pt x="29" y="47"/>
                    </a:lnTo>
                    <a:lnTo>
                      <a:pt x="29" y="44"/>
                    </a:lnTo>
                    <a:lnTo>
                      <a:pt x="33" y="39"/>
                    </a:lnTo>
                    <a:lnTo>
                      <a:pt x="36" y="39"/>
                    </a:lnTo>
                    <a:lnTo>
                      <a:pt x="36" y="38"/>
                    </a:lnTo>
                    <a:lnTo>
                      <a:pt x="33" y="33"/>
                    </a:lnTo>
                    <a:lnTo>
                      <a:pt x="33" y="29"/>
                    </a:lnTo>
                    <a:lnTo>
                      <a:pt x="27" y="29"/>
                    </a:lnTo>
                    <a:lnTo>
                      <a:pt x="25" y="32"/>
                    </a:lnTo>
                    <a:lnTo>
                      <a:pt x="16" y="31"/>
                    </a:lnTo>
                    <a:lnTo>
                      <a:pt x="12" y="32"/>
                    </a:lnTo>
                    <a:lnTo>
                      <a:pt x="11" y="31"/>
                    </a:lnTo>
                    <a:lnTo>
                      <a:pt x="12" y="28"/>
                    </a:lnTo>
                    <a:lnTo>
                      <a:pt x="9" y="27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7" y="24"/>
                    </a:lnTo>
                    <a:lnTo>
                      <a:pt x="4" y="24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7" name="Freeform 770"/>
              <p:cNvSpPr>
                <a:spLocks/>
              </p:cNvSpPr>
              <p:nvPr/>
            </p:nvSpPr>
            <p:spPr bwMode="auto">
              <a:xfrm>
                <a:off x="4431917" y="3197272"/>
                <a:ext cx="11858" cy="10376"/>
              </a:xfrm>
              <a:custGeom>
                <a:avLst/>
                <a:gdLst>
                  <a:gd name="T0" fmla="*/ 2 w 8"/>
                  <a:gd name="T1" fmla="*/ 0 h 7"/>
                  <a:gd name="T2" fmla="*/ 5 w 8"/>
                  <a:gd name="T3" fmla="*/ 0 h 7"/>
                  <a:gd name="T4" fmla="*/ 8 w 8"/>
                  <a:gd name="T5" fmla="*/ 0 h 7"/>
                  <a:gd name="T6" fmla="*/ 5 w 8"/>
                  <a:gd name="T7" fmla="*/ 2 h 7"/>
                  <a:gd name="T8" fmla="*/ 4 w 8"/>
                  <a:gd name="T9" fmla="*/ 7 h 7"/>
                  <a:gd name="T10" fmla="*/ 2 w 8"/>
                  <a:gd name="T11" fmla="*/ 4 h 7"/>
                  <a:gd name="T12" fmla="*/ 0 w 8"/>
                  <a:gd name="T13" fmla="*/ 4 h 7"/>
                  <a:gd name="T14" fmla="*/ 0 w 8"/>
                  <a:gd name="T15" fmla="*/ 1 h 7"/>
                  <a:gd name="T16" fmla="*/ 2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8" name="Freeform 771"/>
              <p:cNvSpPr>
                <a:spLocks/>
              </p:cNvSpPr>
              <p:nvPr/>
            </p:nvSpPr>
            <p:spPr bwMode="auto">
              <a:xfrm>
                <a:off x="4212553" y="3137985"/>
                <a:ext cx="59288" cy="121540"/>
              </a:xfrm>
              <a:custGeom>
                <a:avLst/>
                <a:gdLst>
                  <a:gd name="T0" fmla="*/ 16 w 40"/>
                  <a:gd name="T1" fmla="*/ 1 h 82"/>
                  <a:gd name="T2" fmla="*/ 16 w 40"/>
                  <a:gd name="T3" fmla="*/ 5 h 82"/>
                  <a:gd name="T4" fmla="*/ 29 w 40"/>
                  <a:gd name="T5" fmla="*/ 5 h 82"/>
                  <a:gd name="T6" fmla="*/ 37 w 40"/>
                  <a:gd name="T7" fmla="*/ 2 h 82"/>
                  <a:gd name="T8" fmla="*/ 40 w 40"/>
                  <a:gd name="T9" fmla="*/ 11 h 82"/>
                  <a:gd name="T10" fmla="*/ 37 w 40"/>
                  <a:gd name="T11" fmla="*/ 12 h 82"/>
                  <a:gd name="T12" fmla="*/ 33 w 40"/>
                  <a:gd name="T13" fmla="*/ 20 h 82"/>
                  <a:gd name="T14" fmla="*/ 30 w 40"/>
                  <a:gd name="T15" fmla="*/ 33 h 82"/>
                  <a:gd name="T16" fmla="*/ 29 w 40"/>
                  <a:gd name="T17" fmla="*/ 40 h 82"/>
                  <a:gd name="T18" fmla="*/ 23 w 40"/>
                  <a:gd name="T19" fmla="*/ 40 h 82"/>
                  <a:gd name="T20" fmla="*/ 30 w 40"/>
                  <a:gd name="T21" fmla="*/ 48 h 82"/>
                  <a:gd name="T22" fmla="*/ 26 w 40"/>
                  <a:gd name="T23" fmla="*/ 58 h 82"/>
                  <a:gd name="T24" fmla="*/ 30 w 40"/>
                  <a:gd name="T25" fmla="*/ 62 h 82"/>
                  <a:gd name="T26" fmla="*/ 27 w 40"/>
                  <a:gd name="T27" fmla="*/ 67 h 82"/>
                  <a:gd name="T28" fmla="*/ 26 w 40"/>
                  <a:gd name="T29" fmla="*/ 76 h 82"/>
                  <a:gd name="T30" fmla="*/ 26 w 40"/>
                  <a:gd name="T31" fmla="*/ 78 h 82"/>
                  <a:gd name="T32" fmla="*/ 22 w 40"/>
                  <a:gd name="T33" fmla="*/ 80 h 82"/>
                  <a:gd name="T34" fmla="*/ 15 w 40"/>
                  <a:gd name="T35" fmla="*/ 81 h 82"/>
                  <a:gd name="T36" fmla="*/ 5 w 40"/>
                  <a:gd name="T37" fmla="*/ 81 h 82"/>
                  <a:gd name="T38" fmla="*/ 5 w 40"/>
                  <a:gd name="T39" fmla="*/ 78 h 82"/>
                  <a:gd name="T40" fmla="*/ 7 w 40"/>
                  <a:gd name="T41" fmla="*/ 67 h 82"/>
                  <a:gd name="T42" fmla="*/ 7 w 40"/>
                  <a:gd name="T43" fmla="*/ 60 h 82"/>
                  <a:gd name="T44" fmla="*/ 5 w 40"/>
                  <a:gd name="T45" fmla="*/ 58 h 82"/>
                  <a:gd name="T46" fmla="*/ 2 w 40"/>
                  <a:gd name="T47" fmla="*/ 59 h 82"/>
                  <a:gd name="T48" fmla="*/ 7 w 40"/>
                  <a:gd name="T49" fmla="*/ 55 h 82"/>
                  <a:gd name="T50" fmla="*/ 5 w 40"/>
                  <a:gd name="T51" fmla="*/ 51 h 82"/>
                  <a:gd name="T52" fmla="*/ 2 w 40"/>
                  <a:gd name="T53" fmla="*/ 55 h 82"/>
                  <a:gd name="T54" fmla="*/ 0 w 40"/>
                  <a:gd name="T55" fmla="*/ 53 h 82"/>
                  <a:gd name="T56" fmla="*/ 4 w 40"/>
                  <a:gd name="T57" fmla="*/ 40 h 82"/>
                  <a:gd name="T58" fmla="*/ 8 w 40"/>
                  <a:gd name="T59" fmla="*/ 33 h 82"/>
                  <a:gd name="T60" fmla="*/ 9 w 40"/>
                  <a:gd name="T61" fmla="*/ 26 h 82"/>
                  <a:gd name="T62" fmla="*/ 8 w 40"/>
                  <a:gd name="T63" fmla="*/ 22 h 82"/>
                  <a:gd name="T64" fmla="*/ 9 w 40"/>
                  <a:gd name="T65" fmla="*/ 16 h 82"/>
                  <a:gd name="T66" fmla="*/ 8 w 40"/>
                  <a:gd name="T67" fmla="*/ 4 h 82"/>
                  <a:gd name="T68" fmla="*/ 13 w 40"/>
                  <a:gd name="T6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82">
                    <a:moveTo>
                      <a:pt x="13" y="0"/>
                    </a:moveTo>
                    <a:lnTo>
                      <a:pt x="16" y="1"/>
                    </a:lnTo>
                    <a:lnTo>
                      <a:pt x="15" y="4"/>
                    </a:lnTo>
                    <a:lnTo>
                      <a:pt x="16" y="5"/>
                    </a:lnTo>
                    <a:lnTo>
                      <a:pt x="20" y="4"/>
                    </a:lnTo>
                    <a:lnTo>
                      <a:pt x="29" y="5"/>
                    </a:lnTo>
                    <a:lnTo>
                      <a:pt x="31" y="2"/>
                    </a:lnTo>
                    <a:lnTo>
                      <a:pt x="37" y="2"/>
                    </a:lnTo>
                    <a:lnTo>
                      <a:pt x="37" y="6"/>
                    </a:lnTo>
                    <a:lnTo>
                      <a:pt x="40" y="11"/>
                    </a:lnTo>
                    <a:lnTo>
                      <a:pt x="40" y="12"/>
                    </a:lnTo>
                    <a:lnTo>
                      <a:pt x="37" y="12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31" y="34"/>
                    </a:lnTo>
                    <a:lnTo>
                      <a:pt x="29" y="40"/>
                    </a:lnTo>
                    <a:lnTo>
                      <a:pt x="26" y="38"/>
                    </a:lnTo>
                    <a:lnTo>
                      <a:pt x="23" y="40"/>
                    </a:lnTo>
                    <a:lnTo>
                      <a:pt x="26" y="47"/>
                    </a:lnTo>
                    <a:lnTo>
                      <a:pt x="30" y="48"/>
                    </a:lnTo>
                    <a:lnTo>
                      <a:pt x="30" y="53"/>
                    </a:lnTo>
                    <a:lnTo>
                      <a:pt x="26" y="58"/>
                    </a:lnTo>
                    <a:lnTo>
                      <a:pt x="27" y="62"/>
                    </a:lnTo>
                    <a:lnTo>
                      <a:pt x="30" y="62"/>
                    </a:lnTo>
                    <a:lnTo>
                      <a:pt x="30" y="64"/>
                    </a:lnTo>
                    <a:lnTo>
                      <a:pt x="27" y="67"/>
                    </a:lnTo>
                    <a:lnTo>
                      <a:pt x="23" y="73"/>
                    </a:lnTo>
                    <a:lnTo>
                      <a:pt x="26" y="76"/>
                    </a:lnTo>
                    <a:lnTo>
                      <a:pt x="26" y="78"/>
                    </a:lnTo>
                    <a:lnTo>
                      <a:pt x="26" y="78"/>
                    </a:lnTo>
                    <a:lnTo>
                      <a:pt x="25" y="80"/>
                    </a:lnTo>
                    <a:lnTo>
                      <a:pt x="22" y="80"/>
                    </a:lnTo>
                    <a:lnTo>
                      <a:pt x="18" y="82"/>
                    </a:lnTo>
                    <a:lnTo>
                      <a:pt x="15" y="81"/>
                    </a:lnTo>
                    <a:lnTo>
                      <a:pt x="9" y="78"/>
                    </a:lnTo>
                    <a:lnTo>
                      <a:pt x="5" y="81"/>
                    </a:lnTo>
                    <a:lnTo>
                      <a:pt x="5" y="80"/>
                    </a:lnTo>
                    <a:lnTo>
                      <a:pt x="5" y="78"/>
                    </a:lnTo>
                    <a:lnTo>
                      <a:pt x="7" y="74"/>
                    </a:lnTo>
                    <a:lnTo>
                      <a:pt x="7" y="67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8" y="59"/>
                    </a:lnTo>
                    <a:lnTo>
                      <a:pt x="5" y="58"/>
                    </a:lnTo>
                    <a:lnTo>
                      <a:pt x="4" y="60"/>
                    </a:lnTo>
                    <a:lnTo>
                      <a:pt x="2" y="59"/>
                    </a:lnTo>
                    <a:lnTo>
                      <a:pt x="2" y="56"/>
                    </a:lnTo>
                    <a:lnTo>
                      <a:pt x="7" y="55"/>
                    </a:lnTo>
                    <a:lnTo>
                      <a:pt x="5" y="53"/>
                    </a:lnTo>
                    <a:lnTo>
                      <a:pt x="5" y="51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8" y="33"/>
                    </a:lnTo>
                    <a:lnTo>
                      <a:pt x="8" y="29"/>
                    </a:lnTo>
                    <a:lnTo>
                      <a:pt x="9" y="26"/>
                    </a:lnTo>
                    <a:lnTo>
                      <a:pt x="11" y="23"/>
                    </a:lnTo>
                    <a:lnTo>
                      <a:pt x="8" y="22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8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9" name="Freeform 772"/>
              <p:cNvSpPr>
                <a:spLocks/>
              </p:cNvSpPr>
              <p:nvPr/>
            </p:nvSpPr>
            <p:spPr bwMode="auto">
              <a:xfrm>
                <a:off x="4875092" y="3268417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3 w 5"/>
                  <a:gd name="T5" fmla="*/ 1 h 3"/>
                  <a:gd name="T6" fmla="*/ 2 w 5"/>
                  <a:gd name="T7" fmla="*/ 3 h 3"/>
                  <a:gd name="T8" fmla="*/ 0 w 5"/>
                  <a:gd name="T9" fmla="*/ 1 h 3"/>
                  <a:gd name="T10" fmla="*/ 2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0" name="Freeform 773"/>
              <p:cNvSpPr>
                <a:spLocks/>
              </p:cNvSpPr>
              <p:nvPr/>
            </p:nvSpPr>
            <p:spPr bwMode="auto">
              <a:xfrm>
                <a:off x="4836555" y="3170593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1 h 2"/>
                  <a:gd name="T6" fmla="*/ 3 w 4"/>
                  <a:gd name="T7" fmla="*/ 2 h 2"/>
                  <a:gd name="T8" fmla="*/ 2 w 4"/>
                  <a:gd name="T9" fmla="*/ 2 h 2"/>
                  <a:gd name="T10" fmla="*/ 0 w 4"/>
                  <a:gd name="T11" fmla="*/ 2 h 2"/>
                  <a:gd name="T12" fmla="*/ 2 w 4"/>
                  <a:gd name="T13" fmla="*/ 0 h 2"/>
                  <a:gd name="T14" fmla="*/ 2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1" name="Freeform 774"/>
              <p:cNvSpPr>
                <a:spLocks/>
              </p:cNvSpPr>
              <p:nvPr/>
            </p:nvSpPr>
            <p:spPr bwMode="auto">
              <a:xfrm>
                <a:off x="4875092" y="3241738"/>
                <a:ext cx="13340" cy="5929"/>
              </a:xfrm>
              <a:custGeom>
                <a:avLst/>
                <a:gdLst>
                  <a:gd name="T0" fmla="*/ 3 w 9"/>
                  <a:gd name="T1" fmla="*/ 0 h 4"/>
                  <a:gd name="T2" fmla="*/ 6 w 9"/>
                  <a:gd name="T3" fmla="*/ 0 h 4"/>
                  <a:gd name="T4" fmla="*/ 7 w 9"/>
                  <a:gd name="T5" fmla="*/ 1 h 4"/>
                  <a:gd name="T6" fmla="*/ 7 w 9"/>
                  <a:gd name="T7" fmla="*/ 1 h 4"/>
                  <a:gd name="T8" fmla="*/ 9 w 9"/>
                  <a:gd name="T9" fmla="*/ 1 h 4"/>
                  <a:gd name="T10" fmla="*/ 9 w 9"/>
                  <a:gd name="T11" fmla="*/ 1 h 4"/>
                  <a:gd name="T12" fmla="*/ 7 w 9"/>
                  <a:gd name="T13" fmla="*/ 3 h 4"/>
                  <a:gd name="T14" fmla="*/ 6 w 9"/>
                  <a:gd name="T15" fmla="*/ 4 h 4"/>
                  <a:gd name="T16" fmla="*/ 5 w 9"/>
                  <a:gd name="T17" fmla="*/ 4 h 4"/>
                  <a:gd name="T18" fmla="*/ 5 w 9"/>
                  <a:gd name="T19" fmla="*/ 3 h 4"/>
                  <a:gd name="T20" fmla="*/ 2 w 9"/>
                  <a:gd name="T21" fmla="*/ 3 h 4"/>
                  <a:gd name="T22" fmla="*/ 0 w 9"/>
                  <a:gd name="T23" fmla="*/ 3 h 4"/>
                  <a:gd name="T24" fmla="*/ 2 w 9"/>
                  <a:gd name="T25" fmla="*/ 1 h 4"/>
                  <a:gd name="T26" fmla="*/ 3 w 9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2" name="Freeform 775"/>
              <p:cNvSpPr>
                <a:spLocks/>
              </p:cNvSpPr>
              <p:nvPr/>
            </p:nvSpPr>
            <p:spPr bwMode="auto">
              <a:xfrm>
                <a:off x="4839519" y="325211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3" name="Freeform 776"/>
              <p:cNvSpPr>
                <a:spLocks/>
              </p:cNvSpPr>
              <p:nvPr/>
            </p:nvSpPr>
            <p:spPr bwMode="auto">
              <a:xfrm>
                <a:off x="4839519" y="3268417"/>
                <a:ext cx="2964" cy="148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1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4" name="Freeform 777"/>
              <p:cNvSpPr>
                <a:spLocks/>
              </p:cNvSpPr>
              <p:nvPr/>
            </p:nvSpPr>
            <p:spPr bwMode="auto">
              <a:xfrm>
                <a:off x="4841001" y="3258042"/>
                <a:ext cx="0" cy="148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5" name="Freeform 778"/>
              <p:cNvSpPr>
                <a:spLocks/>
              </p:cNvSpPr>
              <p:nvPr/>
            </p:nvSpPr>
            <p:spPr bwMode="auto">
              <a:xfrm>
                <a:off x="4836555" y="3247667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6" name="Freeform 779"/>
              <p:cNvSpPr>
                <a:spLocks/>
              </p:cNvSpPr>
              <p:nvPr/>
            </p:nvSpPr>
            <p:spPr bwMode="auto">
              <a:xfrm>
                <a:off x="4901771" y="3272864"/>
                <a:ext cx="13340" cy="11858"/>
              </a:xfrm>
              <a:custGeom>
                <a:avLst/>
                <a:gdLst>
                  <a:gd name="T0" fmla="*/ 9 w 9"/>
                  <a:gd name="T1" fmla="*/ 0 h 8"/>
                  <a:gd name="T2" fmla="*/ 9 w 9"/>
                  <a:gd name="T3" fmla="*/ 1 h 8"/>
                  <a:gd name="T4" fmla="*/ 7 w 9"/>
                  <a:gd name="T5" fmla="*/ 1 h 8"/>
                  <a:gd name="T6" fmla="*/ 7 w 9"/>
                  <a:gd name="T7" fmla="*/ 3 h 8"/>
                  <a:gd name="T8" fmla="*/ 6 w 9"/>
                  <a:gd name="T9" fmla="*/ 4 h 8"/>
                  <a:gd name="T10" fmla="*/ 7 w 9"/>
                  <a:gd name="T11" fmla="*/ 5 h 8"/>
                  <a:gd name="T12" fmla="*/ 6 w 9"/>
                  <a:gd name="T13" fmla="*/ 5 h 8"/>
                  <a:gd name="T14" fmla="*/ 4 w 9"/>
                  <a:gd name="T15" fmla="*/ 7 h 8"/>
                  <a:gd name="T16" fmla="*/ 3 w 9"/>
                  <a:gd name="T17" fmla="*/ 8 h 8"/>
                  <a:gd name="T18" fmla="*/ 2 w 9"/>
                  <a:gd name="T19" fmla="*/ 8 h 8"/>
                  <a:gd name="T20" fmla="*/ 0 w 9"/>
                  <a:gd name="T21" fmla="*/ 7 h 8"/>
                  <a:gd name="T22" fmla="*/ 2 w 9"/>
                  <a:gd name="T23" fmla="*/ 5 h 8"/>
                  <a:gd name="T24" fmla="*/ 2 w 9"/>
                  <a:gd name="T25" fmla="*/ 5 h 8"/>
                  <a:gd name="T26" fmla="*/ 2 w 9"/>
                  <a:gd name="T27" fmla="*/ 4 h 8"/>
                  <a:gd name="T28" fmla="*/ 4 w 9"/>
                  <a:gd name="T29" fmla="*/ 1 h 8"/>
                  <a:gd name="T30" fmla="*/ 7 w 9"/>
                  <a:gd name="T31" fmla="*/ 0 h 8"/>
                  <a:gd name="T32" fmla="*/ 9 w 9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9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7" name="Freeform 780"/>
              <p:cNvSpPr>
                <a:spLocks/>
              </p:cNvSpPr>
              <p:nvPr/>
            </p:nvSpPr>
            <p:spPr bwMode="auto">
              <a:xfrm>
                <a:off x="4812840" y="3274346"/>
                <a:ext cx="2964" cy="8893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2 h 6"/>
                  <a:gd name="T4" fmla="*/ 2 w 2"/>
                  <a:gd name="T5" fmla="*/ 3 h 6"/>
                  <a:gd name="T6" fmla="*/ 2 w 2"/>
                  <a:gd name="T7" fmla="*/ 6 h 6"/>
                  <a:gd name="T8" fmla="*/ 1 w 2"/>
                  <a:gd name="T9" fmla="*/ 4 h 6"/>
                  <a:gd name="T10" fmla="*/ 1 w 2"/>
                  <a:gd name="T11" fmla="*/ 3 h 6"/>
                  <a:gd name="T12" fmla="*/ 0 w 2"/>
                  <a:gd name="T13" fmla="*/ 2 h 6"/>
                  <a:gd name="T14" fmla="*/ 1 w 2"/>
                  <a:gd name="T15" fmla="*/ 0 h 6"/>
                  <a:gd name="T16" fmla="*/ 1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8" name="Freeform 781"/>
              <p:cNvSpPr>
                <a:spLocks/>
              </p:cNvSpPr>
              <p:nvPr/>
            </p:nvSpPr>
            <p:spPr bwMode="auto">
              <a:xfrm>
                <a:off x="4812840" y="326990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9" name="Freeform 782"/>
              <p:cNvSpPr>
                <a:spLocks/>
              </p:cNvSpPr>
              <p:nvPr/>
            </p:nvSpPr>
            <p:spPr bwMode="auto">
              <a:xfrm>
                <a:off x="4766891" y="3240256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3 w 6"/>
                  <a:gd name="T3" fmla="*/ 1 h 4"/>
                  <a:gd name="T4" fmla="*/ 4 w 6"/>
                  <a:gd name="T5" fmla="*/ 2 h 4"/>
                  <a:gd name="T6" fmla="*/ 6 w 6"/>
                  <a:gd name="T7" fmla="*/ 4 h 4"/>
                  <a:gd name="T8" fmla="*/ 3 w 6"/>
                  <a:gd name="T9" fmla="*/ 4 h 4"/>
                  <a:gd name="T10" fmla="*/ 3 w 6"/>
                  <a:gd name="T11" fmla="*/ 4 h 4"/>
                  <a:gd name="T12" fmla="*/ 2 w 6"/>
                  <a:gd name="T13" fmla="*/ 4 h 4"/>
                  <a:gd name="T14" fmla="*/ 0 w 6"/>
                  <a:gd name="T15" fmla="*/ 2 h 4"/>
                  <a:gd name="T16" fmla="*/ 0 w 6"/>
                  <a:gd name="T17" fmla="*/ 1 h 4"/>
                  <a:gd name="T18" fmla="*/ 2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3" y="1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0" name="Freeform 783"/>
              <p:cNvSpPr>
                <a:spLocks/>
              </p:cNvSpPr>
              <p:nvPr/>
            </p:nvSpPr>
            <p:spPr bwMode="auto">
              <a:xfrm>
                <a:off x="4891395" y="3286204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2 w 3"/>
                  <a:gd name="T3" fmla="*/ 3 h 7"/>
                  <a:gd name="T4" fmla="*/ 3 w 3"/>
                  <a:gd name="T5" fmla="*/ 5 h 7"/>
                  <a:gd name="T6" fmla="*/ 2 w 3"/>
                  <a:gd name="T7" fmla="*/ 7 h 7"/>
                  <a:gd name="T8" fmla="*/ 2 w 3"/>
                  <a:gd name="T9" fmla="*/ 7 h 7"/>
                  <a:gd name="T10" fmla="*/ 2 w 3"/>
                  <a:gd name="T11" fmla="*/ 5 h 7"/>
                  <a:gd name="T12" fmla="*/ 0 w 3"/>
                  <a:gd name="T13" fmla="*/ 3 h 7"/>
                  <a:gd name="T14" fmla="*/ 2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1" name="Freeform 784"/>
              <p:cNvSpPr>
                <a:spLocks/>
              </p:cNvSpPr>
              <p:nvPr/>
            </p:nvSpPr>
            <p:spPr bwMode="auto">
              <a:xfrm>
                <a:off x="4756517" y="3143913"/>
                <a:ext cx="118575" cy="130433"/>
              </a:xfrm>
              <a:custGeom>
                <a:avLst/>
                <a:gdLst>
                  <a:gd name="T0" fmla="*/ 78 w 80"/>
                  <a:gd name="T1" fmla="*/ 2 h 88"/>
                  <a:gd name="T2" fmla="*/ 76 w 80"/>
                  <a:gd name="T3" fmla="*/ 9 h 88"/>
                  <a:gd name="T4" fmla="*/ 73 w 80"/>
                  <a:gd name="T5" fmla="*/ 16 h 88"/>
                  <a:gd name="T6" fmla="*/ 61 w 80"/>
                  <a:gd name="T7" fmla="*/ 12 h 88"/>
                  <a:gd name="T8" fmla="*/ 58 w 80"/>
                  <a:gd name="T9" fmla="*/ 16 h 88"/>
                  <a:gd name="T10" fmla="*/ 51 w 80"/>
                  <a:gd name="T11" fmla="*/ 15 h 88"/>
                  <a:gd name="T12" fmla="*/ 46 w 80"/>
                  <a:gd name="T13" fmla="*/ 19 h 88"/>
                  <a:gd name="T14" fmla="*/ 49 w 80"/>
                  <a:gd name="T15" fmla="*/ 23 h 88"/>
                  <a:gd name="T16" fmla="*/ 50 w 80"/>
                  <a:gd name="T17" fmla="*/ 25 h 88"/>
                  <a:gd name="T18" fmla="*/ 46 w 80"/>
                  <a:gd name="T19" fmla="*/ 27 h 88"/>
                  <a:gd name="T20" fmla="*/ 46 w 80"/>
                  <a:gd name="T21" fmla="*/ 30 h 88"/>
                  <a:gd name="T22" fmla="*/ 40 w 80"/>
                  <a:gd name="T23" fmla="*/ 27 h 88"/>
                  <a:gd name="T24" fmla="*/ 40 w 80"/>
                  <a:gd name="T25" fmla="*/ 31 h 88"/>
                  <a:gd name="T26" fmla="*/ 33 w 80"/>
                  <a:gd name="T27" fmla="*/ 23 h 88"/>
                  <a:gd name="T28" fmla="*/ 35 w 80"/>
                  <a:gd name="T29" fmla="*/ 20 h 88"/>
                  <a:gd name="T30" fmla="*/ 29 w 80"/>
                  <a:gd name="T31" fmla="*/ 29 h 88"/>
                  <a:gd name="T32" fmla="*/ 32 w 80"/>
                  <a:gd name="T33" fmla="*/ 34 h 88"/>
                  <a:gd name="T34" fmla="*/ 40 w 80"/>
                  <a:gd name="T35" fmla="*/ 43 h 88"/>
                  <a:gd name="T36" fmla="*/ 38 w 80"/>
                  <a:gd name="T37" fmla="*/ 44 h 88"/>
                  <a:gd name="T38" fmla="*/ 35 w 80"/>
                  <a:gd name="T39" fmla="*/ 41 h 88"/>
                  <a:gd name="T40" fmla="*/ 35 w 80"/>
                  <a:gd name="T41" fmla="*/ 45 h 88"/>
                  <a:gd name="T42" fmla="*/ 31 w 80"/>
                  <a:gd name="T43" fmla="*/ 48 h 88"/>
                  <a:gd name="T44" fmla="*/ 38 w 80"/>
                  <a:gd name="T45" fmla="*/ 52 h 88"/>
                  <a:gd name="T46" fmla="*/ 42 w 80"/>
                  <a:gd name="T47" fmla="*/ 55 h 88"/>
                  <a:gd name="T48" fmla="*/ 49 w 80"/>
                  <a:gd name="T49" fmla="*/ 63 h 88"/>
                  <a:gd name="T50" fmla="*/ 47 w 80"/>
                  <a:gd name="T51" fmla="*/ 67 h 88"/>
                  <a:gd name="T52" fmla="*/ 42 w 80"/>
                  <a:gd name="T53" fmla="*/ 65 h 88"/>
                  <a:gd name="T54" fmla="*/ 40 w 80"/>
                  <a:gd name="T55" fmla="*/ 67 h 88"/>
                  <a:gd name="T56" fmla="*/ 43 w 80"/>
                  <a:gd name="T57" fmla="*/ 72 h 88"/>
                  <a:gd name="T58" fmla="*/ 44 w 80"/>
                  <a:gd name="T59" fmla="*/ 74 h 88"/>
                  <a:gd name="T60" fmla="*/ 39 w 80"/>
                  <a:gd name="T61" fmla="*/ 74 h 88"/>
                  <a:gd name="T62" fmla="*/ 35 w 80"/>
                  <a:gd name="T63" fmla="*/ 72 h 88"/>
                  <a:gd name="T64" fmla="*/ 39 w 80"/>
                  <a:gd name="T65" fmla="*/ 78 h 88"/>
                  <a:gd name="T66" fmla="*/ 42 w 80"/>
                  <a:gd name="T67" fmla="*/ 87 h 88"/>
                  <a:gd name="T68" fmla="*/ 33 w 80"/>
                  <a:gd name="T69" fmla="*/ 81 h 88"/>
                  <a:gd name="T70" fmla="*/ 31 w 80"/>
                  <a:gd name="T71" fmla="*/ 85 h 88"/>
                  <a:gd name="T72" fmla="*/ 28 w 80"/>
                  <a:gd name="T73" fmla="*/ 80 h 88"/>
                  <a:gd name="T74" fmla="*/ 26 w 80"/>
                  <a:gd name="T75" fmla="*/ 81 h 88"/>
                  <a:gd name="T76" fmla="*/ 21 w 80"/>
                  <a:gd name="T77" fmla="*/ 78 h 88"/>
                  <a:gd name="T78" fmla="*/ 22 w 80"/>
                  <a:gd name="T79" fmla="*/ 73 h 88"/>
                  <a:gd name="T80" fmla="*/ 14 w 80"/>
                  <a:gd name="T81" fmla="*/ 65 h 88"/>
                  <a:gd name="T82" fmla="*/ 18 w 80"/>
                  <a:gd name="T83" fmla="*/ 60 h 88"/>
                  <a:gd name="T84" fmla="*/ 25 w 80"/>
                  <a:gd name="T85" fmla="*/ 59 h 88"/>
                  <a:gd name="T86" fmla="*/ 33 w 80"/>
                  <a:gd name="T87" fmla="*/ 65 h 88"/>
                  <a:gd name="T88" fmla="*/ 35 w 80"/>
                  <a:gd name="T89" fmla="*/ 60 h 88"/>
                  <a:gd name="T90" fmla="*/ 31 w 80"/>
                  <a:gd name="T91" fmla="*/ 58 h 88"/>
                  <a:gd name="T92" fmla="*/ 24 w 80"/>
                  <a:gd name="T93" fmla="*/ 56 h 88"/>
                  <a:gd name="T94" fmla="*/ 17 w 80"/>
                  <a:gd name="T95" fmla="*/ 56 h 88"/>
                  <a:gd name="T96" fmla="*/ 13 w 80"/>
                  <a:gd name="T97" fmla="*/ 55 h 88"/>
                  <a:gd name="T98" fmla="*/ 7 w 80"/>
                  <a:gd name="T99" fmla="*/ 48 h 88"/>
                  <a:gd name="T100" fmla="*/ 0 w 80"/>
                  <a:gd name="T101" fmla="*/ 37 h 88"/>
                  <a:gd name="T102" fmla="*/ 3 w 80"/>
                  <a:gd name="T103" fmla="*/ 31 h 88"/>
                  <a:gd name="T104" fmla="*/ 11 w 80"/>
                  <a:gd name="T105" fmla="*/ 23 h 88"/>
                  <a:gd name="T106" fmla="*/ 17 w 80"/>
                  <a:gd name="T107" fmla="*/ 16 h 88"/>
                  <a:gd name="T108" fmla="*/ 24 w 80"/>
                  <a:gd name="T109" fmla="*/ 12 h 88"/>
                  <a:gd name="T110" fmla="*/ 35 w 80"/>
                  <a:gd name="T111" fmla="*/ 11 h 88"/>
                  <a:gd name="T112" fmla="*/ 38 w 80"/>
                  <a:gd name="T113" fmla="*/ 9 h 88"/>
                  <a:gd name="T114" fmla="*/ 49 w 80"/>
                  <a:gd name="T115" fmla="*/ 7 h 88"/>
                  <a:gd name="T116" fmla="*/ 56 w 80"/>
                  <a:gd name="T117" fmla="*/ 9 h 88"/>
                  <a:gd name="T118" fmla="*/ 62 w 80"/>
                  <a:gd name="T119" fmla="*/ 8 h 88"/>
                  <a:gd name="T120" fmla="*/ 72 w 80"/>
                  <a:gd name="T121" fmla="*/ 8 h 88"/>
                  <a:gd name="T122" fmla="*/ 73 w 80"/>
                  <a:gd name="T123" fmla="*/ 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0" h="88">
                    <a:moveTo>
                      <a:pt x="76" y="0"/>
                    </a:moveTo>
                    <a:lnTo>
                      <a:pt x="78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0" y="7"/>
                    </a:lnTo>
                    <a:lnTo>
                      <a:pt x="76" y="9"/>
                    </a:lnTo>
                    <a:lnTo>
                      <a:pt x="78" y="12"/>
                    </a:lnTo>
                    <a:lnTo>
                      <a:pt x="76" y="15"/>
                    </a:lnTo>
                    <a:lnTo>
                      <a:pt x="73" y="16"/>
                    </a:lnTo>
                    <a:lnTo>
                      <a:pt x="69" y="15"/>
                    </a:lnTo>
                    <a:lnTo>
                      <a:pt x="64" y="15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1" y="13"/>
                    </a:lnTo>
                    <a:lnTo>
                      <a:pt x="58" y="16"/>
                    </a:lnTo>
                    <a:lnTo>
                      <a:pt x="56" y="16"/>
                    </a:lnTo>
                    <a:lnTo>
                      <a:pt x="53" y="13"/>
                    </a:lnTo>
                    <a:lnTo>
                      <a:pt x="51" y="15"/>
                    </a:lnTo>
                    <a:lnTo>
                      <a:pt x="50" y="18"/>
                    </a:lnTo>
                    <a:lnTo>
                      <a:pt x="49" y="19"/>
                    </a:lnTo>
                    <a:lnTo>
                      <a:pt x="46" y="19"/>
                    </a:lnTo>
                    <a:lnTo>
                      <a:pt x="44" y="20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1" y="26"/>
                    </a:lnTo>
                    <a:lnTo>
                      <a:pt x="51" y="27"/>
                    </a:lnTo>
                    <a:lnTo>
                      <a:pt x="50" y="25"/>
                    </a:lnTo>
                    <a:lnTo>
                      <a:pt x="44" y="25"/>
                    </a:lnTo>
                    <a:lnTo>
                      <a:pt x="44" y="26"/>
                    </a:lnTo>
                    <a:lnTo>
                      <a:pt x="46" y="27"/>
                    </a:lnTo>
                    <a:lnTo>
                      <a:pt x="49" y="29"/>
                    </a:lnTo>
                    <a:lnTo>
                      <a:pt x="47" y="30"/>
                    </a:lnTo>
                    <a:lnTo>
                      <a:pt x="46" y="30"/>
                    </a:lnTo>
                    <a:lnTo>
                      <a:pt x="43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2" y="30"/>
                    </a:lnTo>
                    <a:lnTo>
                      <a:pt x="43" y="31"/>
                    </a:lnTo>
                    <a:lnTo>
                      <a:pt x="40" y="31"/>
                    </a:lnTo>
                    <a:lnTo>
                      <a:pt x="38" y="29"/>
                    </a:lnTo>
                    <a:lnTo>
                      <a:pt x="38" y="26"/>
                    </a:lnTo>
                    <a:lnTo>
                      <a:pt x="33" y="23"/>
                    </a:lnTo>
                    <a:lnTo>
                      <a:pt x="33" y="22"/>
                    </a:lnTo>
                    <a:lnTo>
                      <a:pt x="35" y="22"/>
                    </a:lnTo>
                    <a:lnTo>
                      <a:pt x="35" y="20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9" y="29"/>
                    </a:lnTo>
                    <a:lnTo>
                      <a:pt x="29" y="30"/>
                    </a:lnTo>
                    <a:lnTo>
                      <a:pt x="32" y="33"/>
                    </a:lnTo>
                    <a:lnTo>
                      <a:pt x="32" y="34"/>
                    </a:lnTo>
                    <a:lnTo>
                      <a:pt x="33" y="36"/>
                    </a:lnTo>
                    <a:lnTo>
                      <a:pt x="38" y="40"/>
                    </a:lnTo>
                    <a:lnTo>
                      <a:pt x="40" y="43"/>
                    </a:lnTo>
                    <a:lnTo>
                      <a:pt x="39" y="45"/>
                    </a:lnTo>
                    <a:lnTo>
                      <a:pt x="38" y="45"/>
                    </a:lnTo>
                    <a:lnTo>
                      <a:pt x="38" y="44"/>
                    </a:lnTo>
                    <a:lnTo>
                      <a:pt x="38" y="43"/>
                    </a:lnTo>
                    <a:lnTo>
                      <a:pt x="36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5" y="45"/>
                    </a:lnTo>
                    <a:lnTo>
                      <a:pt x="36" y="47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33" y="51"/>
                    </a:lnTo>
                    <a:lnTo>
                      <a:pt x="36" y="51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4"/>
                    </a:lnTo>
                    <a:lnTo>
                      <a:pt x="42" y="55"/>
                    </a:lnTo>
                    <a:lnTo>
                      <a:pt x="49" y="58"/>
                    </a:lnTo>
                    <a:lnTo>
                      <a:pt x="49" y="60"/>
                    </a:lnTo>
                    <a:lnTo>
                      <a:pt x="49" y="63"/>
                    </a:lnTo>
                    <a:lnTo>
                      <a:pt x="50" y="66"/>
                    </a:lnTo>
                    <a:lnTo>
                      <a:pt x="50" y="67"/>
                    </a:lnTo>
                    <a:lnTo>
                      <a:pt x="47" y="67"/>
                    </a:lnTo>
                    <a:lnTo>
                      <a:pt x="47" y="66"/>
                    </a:lnTo>
                    <a:lnTo>
                      <a:pt x="43" y="63"/>
                    </a:lnTo>
                    <a:lnTo>
                      <a:pt x="42" y="65"/>
                    </a:lnTo>
                    <a:lnTo>
                      <a:pt x="39" y="65"/>
                    </a:lnTo>
                    <a:lnTo>
                      <a:pt x="38" y="66"/>
                    </a:lnTo>
                    <a:lnTo>
                      <a:pt x="40" y="67"/>
                    </a:lnTo>
                    <a:lnTo>
                      <a:pt x="39" y="69"/>
                    </a:lnTo>
                    <a:lnTo>
                      <a:pt x="42" y="70"/>
                    </a:lnTo>
                    <a:lnTo>
                      <a:pt x="43" y="72"/>
                    </a:lnTo>
                    <a:lnTo>
                      <a:pt x="43" y="72"/>
                    </a:lnTo>
                    <a:lnTo>
                      <a:pt x="44" y="73"/>
                    </a:lnTo>
                    <a:lnTo>
                      <a:pt x="44" y="74"/>
                    </a:lnTo>
                    <a:lnTo>
                      <a:pt x="42" y="73"/>
                    </a:lnTo>
                    <a:lnTo>
                      <a:pt x="39" y="74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36" y="72"/>
                    </a:lnTo>
                    <a:lnTo>
                      <a:pt x="35" y="72"/>
                    </a:lnTo>
                    <a:lnTo>
                      <a:pt x="35" y="73"/>
                    </a:lnTo>
                    <a:lnTo>
                      <a:pt x="36" y="74"/>
                    </a:lnTo>
                    <a:lnTo>
                      <a:pt x="39" y="78"/>
                    </a:lnTo>
                    <a:lnTo>
                      <a:pt x="40" y="81"/>
                    </a:lnTo>
                    <a:lnTo>
                      <a:pt x="39" y="84"/>
                    </a:lnTo>
                    <a:lnTo>
                      <a:pt x="42" y="87"/>
                    </a:lnTo>
                    <a:lnTo>
                      <a:pt x="38" y="84"/>
                    </a:lnTo>
                    <a:lnTo>
                      <a:pt x="36" y="81"/>
                    </a:lnTo>
                    <a:lnTo>
                      <a:pt x="33" y="81"/>
                    </a:lnTo>
                    <a:lnTo>
                      <a:pt x="32" y="84"/>
                    </a:lnTo>
                    <a:lnTo>
                      <a:pt x="32" y="88"/>
                    </a:lnTo>
                    <a:lnTo>
                      <a:pt x="31" y="85"/>
                    </a:lnTo>
                    <a:lnTo>
                      <a:pt x="32" y="84"/>
                    </a:lnTo>
                    <a:lnTo>
                      <a:pt x="31" y="83"/>
                    </a:lnTo>
                    <a:lnTo>
                      <a:pt x="28" y="80"/>
                    </a:lnTo>
                    <a:lnTo>
                      <a:pt x="26" y="77"/>
                    </a:lnTo>
                    <a:lnTo>
                      <a:pt x="25" y="80"/>
                    </a:lnTo>
                    <a:lnTo>
                      <a:pt x="26" y="81"/>
                    </a:lnTo>
                    <a:lnTo>
                      <a:pt x="25" y="83"/>
                    </a:lnTo>
                    <a:lnTo>
                      <a:pt x="24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2" y="73"/>
                    </a:lnTo>
                    <a:lnTo>
                      <a:pt x="20" y="70"/>
                    </a:lnTo>
                    <a:lnTo>
                      <a:pt x="17" y="69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5" y="62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59"/>
                    </a:lnTo>
                    <a:lnTo>
                      <a:pt x="25" y="59"/>
                    </a:lnTo>
                    <a:lnTo>
                      <a:pt x="29" y="62"/>
                    </a:lnTo>
                    <a:lnTo>
                      <a:pt x="32" y="63"/>
                    </a:lnTo>
                    <a:lnTo>
                      <a:pt x="33" y="65"/>
                    </a:lnTo>
                    <a:lnTo>
                      <a:pt x="36" y="63"/>
                    </a:lnTo>
                    <a:lnTo>
                      <a:pt x="38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1" y="58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4" y="56"/>
                    </a:lnTo>
                    <a:lnTo>
                      <a:pt x="22" y="59"/>
                    </a:lnTo>
                    <a:lnTo>
                      <a:pt x="20" y="59"/>
                    </a:lnTo>
                    <a:lnTo>
                      <a:pt x="17" y="56"/>
                    </a:lnTo>
                    <a:lnTo>
                      <a:pt x="15" y="59"/>
                    </a:lnTo>
                    <a:lnTo>
                      <a:pt x="13" y="58"/>
                    </a:lnTo>
                    <a:lnTo>
                      <a:pt x="13" y="55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7" y="48"/>
                    </a:lnTo>
                    <a:lnTo>
                      <a:pt x="4" y="44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9" y="26"/>
                    </a:lnTo>
                    <a:lnTo>
                      <a:pt x="11" y="23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7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9" y="12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7" y="8"/>
                    </a:lnTo>
                    <a:lnTo>
                      <a:pt x="72" y="8"/>
                    </a:lnTo>
                    <a:lnTo>
                      <a:pt x="75" y="7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2" name="Freeform 785"/>
              <p:cNvSpPr>
                <a:spLocks/>
              </p:cNvSpPr>
              <p:nvPr/>
            </p:nvSpPr>
            <p:spPr bwMode="auto">
              <a:xfrm>
                <a:off x="4894360" y="3284722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3" name="Freeform 786"/>
              <p:cNvSpPr>
                <a:spLocks/>
              </p:cNvSpPr>
              <p:nvPr/>
            </p:nvSpPr>
            <p:spPr bwMode="auto">
              <a:xfrm>
                <a:off x="4808393" y="3213577"/>
                <a:ext cx="34091" cy="26679"/>
              </a:xfrm>
              <a:custGeom>
                <a:avLst/>
                <a:gdLst>
                  <a:gd name="T0" fmla="*/ 5 w 23"/>
                  <a:gd name="T1" fmla="*/ 0 h 18"/>
                  <a:gd name="T2" fmla="*/ 7 w 23"/>
                  <a:gd name="T3" fmla="*/ 2 h 18"/>
                  <a:gd name="T4" fmla="*/ 9 w 23"/>
                  <a:gd name="T5" fmla="*/ 2 h 18"/>
                  <a:gd name="T6" fmla="*/ 11 w 23"/>
                  <a:gd name="T7" fmla="*/ 4 h 18"/>
                  <a:gd name="T8" fmla="*/ 12 w 23"/>
                  <a:gd name="T9" fmla="*/ 5 h 18"/>
                  <a:gd name="T10" fmla="*/ 14 w 23"/>
                  <a:gd name="T11" fmla="*/ 5 h 18"/>
                  <a:gd name="T12" fmla="*/ 14 w 23"/>
                  <a:gd name="T13" fmla="*/ 4 h 18"/>
                  <a:gd name="T14" fmla="*/ 16 w 23"/>
                  <a:gd name="T15" fmla="*/ 8 h 18"/>
                  <a:gd name="T16" fmla="*/ 18 w 23"/>
                  <a:gd name="T17" fmla="*/ 9 h 18"/>
                  <a:gd name="T18" fmla="*/ 18 w 23"/>
                  <a:gd name="T19" fmla="*/ 11 h 18"/>
                  <a:gd name="T20" fmla="*/ 18 w 23"/>
                  <a:gd name="T21" fmla="*/ 12 h 18"/>
                  <a:gd name="T22" fmla="*/ 18 w 23"/>
                  <a:gd name="T23" fmla="*/ 13 h 18"/>
                  <a:gd name="T24" fmla="*/ 21 w 23"/>
                  <a:gd name="T25" fmla="*/ 15 h 18"/>
                  <a:gd name="T26" fmla="*/ 21 w 23"/>
                  <a:gd name="T27" fmla="*/ 15 h 18"/>
                  <a:gd name="T28" fmla="*/ 23 w 23"/>
                  <a:gd name="T29" fmla="*/ 15 h 18"/>
                  <a:gd name="T30" fmla="*/ 22 w 23"/>
                  <a:gd name="T31" fmla="*/ 18 h 18"/>
                  <a:gd name="T32" fmla="*/ 21 w 23"/>
                  <a:gd name="T33" fmla="*/ 18 h 18"/>
                  <a:gd name="T34" fmla="*/ 19 w 23"/>
                  <a:gd name="T35" fmla="*/ 18 h 18"/>
                  <a:gd name="T36" fmla="*/ 18 w 23"/>
                  <a:gd name="T37" fmla="*/ 16 h 18"/>
                  <a:gd name="T38" fmla="*/ 16 w 23"/>
                  <a:gd name="T39" fmla="*/ 15 h 18"/>
                  <a:gd name="T40" fmla="*/ 18 w 23"/>
                  <a:gd name="T41" fmla="*/ 13 h 18"/>
                  <a:gd name="T42" fmla="*/ 16 w 23"/>
                  <a:gd name="T43" fmla="*/ 12 h 18"/>
                  <a:gd name="T44" fmla="*/ 15 w 23"/>
                  <a:gd name="T45" fmla="*/ 11 h 18"/>
                  <a:gd name="T46" fmla="*/ 14 w 23"/>
                  <a:gd name="T47" fmla="*/ 9 h 18"/>
                  <a:gd name="T48" fmla="*/ 12 w 23"/>
                  <a:gd name="T49" fmla="*/ 9 h 18"/>
                  <a:gd name="T50" fmla="*/ 9 w 23"/>
                  <a:gd name="T51" fmla="*/ 8 h 18"/>
                  <a:gd name="T52" fmla="*/ 8 w 23"/>
                  <a:gd name="T53" fmla="*/ 7 h 18"/>
                  <a:gd name="T54" fmla="*/ 7 w 23"/>
                  <a:gd name="T55" fmla="*/ 7 h 18"/>
                  <a:gd name="T56" fmla="*/ 7 w 23"/>
                  <a:gd name="T57" fmla="*/ 4 h 18"/>
                  <a:gd name="T58" fmla="*/ 5 w 23"/>
                  <a:gd name="T59" fmla="*/ 4 h 18"/>
                  <a:gd name="T60" fmla="*/ 4 w 23"/>
                  <a:gd name="T61" fmla="*/ 2 h 18"/>
                  <a:gd name="T62" fmla="*/ 3 w 23"/>
                  <a:gd name="T63" fmla="*/ 2 h 18"/>
                  <a:gd name="T64" fmla="*/ 1 w 23"/>
                  <a:gd name="T65" fmla="*/ 2 h 18"/>
                  <a:gd name="T66" fmla="*/ 0 w 23"/>
                  <a:gd name="T67" fmla="*/ 2 h 18"/>
                  <a:gd name="T68" fmla="*/ 1 w 23"/>
                  <a:gd name="T69" fmla="*/ 0 h 18"/>
                  <a:gd name="T70" fmla="*/ 5 w 23"/>
                  <a:gd name="T7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8">
                    <a:moveTo>
                      <a:pt x="5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8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8" y="13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3" y="15"/>
                    </a:lnTo>
                    <a:lnTo>
                      <a:pt x="22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4" name="Freeform 787"/>
              <p:cNvSpPr>
                <a:spLocks/>
              </p:cNvSpPr>
              <p:nvPr/>
            </p:nvSpPr>
            <p:spPr bwMode="auto">
              <a:xfrm>
                <a:off x="4863234" y="3203201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1 h 7"/>
                  <a:gd name="T4" fmla="*/ 8 w 8"/>
                  <a:gd name="T5" fmla="*/ 3 h 7"/>
                  <a:gd name="T6" fmla="*/ 8 w 8"/>
                  <a:gd name="T7" fmla="*/ 3 h 7"/>
                  <a:gd name="T8" fmla="*/ 8 w 8"/>
                  <a:gd name="T9" fmla="*/ 4 h 7"/>
                  <a:gd name="T10" fmla="*/ 8 w 8"/>
                  <a:gd name="T11" fmla="*/ 7 h 7"/>
                  <a:gd name="T12" fmla="*/ 6 w 8"/>
                  <a:gd name="T13" fmla="*/ 7 h 7"/>
                  <a:gd name="T14" fmla="*/ 4 w 8"/>
                  <a:gd name="T15" fmla="*/ 7 h 7"/>
                  <a:gd name="T16" fmla="*/ 6 w 8"/>
                  <a:gd name="T17" fmla="*/ 5 h 7"/>
                  <a:gd name="T18" fmla="*/ 6 w 8"/>
                  <a:gd name="T19" fmla="*/ 4 h 7"/>
                  <a:gd name="T20" fmla="*/ 7 w 8"/>
                  <a:gd name="T21" fmla="*/ 3 h 7"/>
                  <a:gd name="T22" fmla="*/ 4 w 8"/>
                  <a:gd name="T23" fmla="*/ 3 h 7"/>
                  <a:gd name="T24" fmla="*/ 4 w 8"/>
                  <a:gd name="T25" fmla="*/ 4 h 7"/>
                  <a:gd name="T26" fmla="*/ 4 w 8"/>
                  <a:gd name="T27" fmla="*/ 5 h 7"/>
                  <a:gd name="T28" fmla="*/ 3 w 8"/>
                  <a:gd name="T29" fmla="*/ 7 h 7"/>
                  <a:gd name="T30" fmla="*/ 1 w 8"/>
                  <a:gd name="T31" fmla="*/ 7 h 7"/>
                  <a:gd name="T32" fmla="*/ 0 w 8"/>
                  <a:gd name="T33" fmla="*/ 4 h 7"/>
                  <a:gd name="T34" fmla="*/ 1 w 8"/>
                  <a:gd name="T35" fmla="*/ 3 h 7"/>
                  <a:gd name="T36" fmla="*/ 4 w 8"/>
                  <a:gd name="T37" fmla="*/ 1 h 7"/>
                  <a:gd name="T38" fmla="*/ 6 w 8"/>
                  <a:gd name="T39" fmla="*/ 1 h 7"/>
                  <a:gd name="T40" fmla="*/ 8 w 8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5" name="Freeform 788"/>
              <p:cNvSpPr>
                <a:spLocks/>
              </p:cNvSpPr>
              <p:nvPr/>
            </p:nvSpPr>
            <p:spPr bwMode="auto">
              <a:xfrm>
                <a:off x="4864716" y="3220987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2 h 8"/>
                  <a:gd name="T4" fmla="*/ 5 w 5"/>
                  <a:gd name="T5" fmla="*/ 2 h 8"/>
                  <a:gd name="T6" fmla="*/ 5 w 5"/>
                  <a:gd name="T7" fmla="*/ 6 h 8"/>
                  <a:gd name="T8" fmla="*/ 5 w 5"/>
                  <a:gd name="T9" fmla="*/ 7 h 8"/>
                  <a:gd name="T10" fmla="*/ 2 w 5"/>
                  <a:gd name="T11" fmla="*/ 8 h 8"/>
                  <a:gd name="T12" fmla="*/ 0 w 5"/>
                  <a:gd name="T13" fmla="*/ 7 h 8"/>
                  <a:gd name="T14" fmla="*/ 0 w 5"/>
                  <a:gd name="T15" fmla="*/ 6 h 8"/>
                  <a:gd name="T16" fmla="*/ 2 w 5"/>
                  <a:gd name="T17" fmla="*/ 6 h 8"/>
                  <a:gd name="T18" fmla="*/ 2 w 5"/>
                  <a:gd name="T19" fmla="*/ 3 h 8"/>
                  <a:gd name="T20" fmla="*/ 0 w 5"/>
                  <a:gd name="T21" fmla="*/ 2 h 8"/>
                  <a:gd name="T22" fmla="*/ 0 w 5"/>
                  <a:gd name="T23" fmla="*/ 2 h 8"/>
                  <a:gd name="T24" fmla="*/ 2 w 5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6" name="Freeform 789"/>
              <p:cNvSpPr>
                <a:spLocks/>
              </p:cNvSpPr>
              <p:nvPr/>
            </p:nvSpPr>
            <p:spPr bwMode="auto">
              <a:xfrm>
                <a:off x="4820250" y="3209130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7" name="Freeform 790"/>
              <p:cNvSpPr>
                <a:spLocks/>
              </p:cNvSpPr>
              <p:nvPr/>
            </p:nvSpPr>
            <p:spPr bwMode="auto">
              <a:xfrm>
                <a:off x="4858787" y="3256560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2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8" name="Freeform 791"/>
              <p:cNvSpPr>
                <a:spLocks/>
              </p:cNvSpPr>
              <p:nvPr/>
            </p:nvSpPr>
            <p:spPr bwMode="auto">
              <a:xfrm>
                <a:off x="4765410" y="3219505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1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9" name="Freeform 792"/>
              <p:cNvSpPr>
                <a:spLocks/>
              </p:cNvSpPr>
              <p:nvPr/>
            </p:nvSpPr>
            <p:spPr bwMode="auto">
              <a:xfrm>
                <a:off x="4815804" y="320913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0" name="Freeform 793"/>
              <p:cNvSpPr>
                <a:spLocks/>
              </p:cNvSpPr>
              <p:nvPr/>
            </p:nvSpPr>
            <p:spPr bwMode="auto">
              <a:xfrm>
                <a:off x="4760963" y="3225434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4 w 7"/>
                  <a:gd name="T3" fmla="*/ 1 h 8"/>
                  <a:gd name="T4" fmla="*/ 6 w 7"/>
                  <a:gd name="T5" fmla="*/ 3 h 8"/>
                  <a:gd name="T6" fmla="*/ 6 w 7"/>
                  <a:gd name="T7" fmla="*/ 4 h 8"/>
                  <a:gd name="T8" fmla="*/ 7 w 7"/>
                  <a:gd name="T9" fmla="*/ 5 h 8"/>
                  <a:gd name="T10" fmla="*/ 7 w 7"/>
                  <a:gd name="T11" fmla="*/ 7 h 8"/>
                  <a:gd name="T12" fmla="*/ 7 w 7"/>
                  <a:gd name="T13" fmla="*/ 7 h 8"/>
                  <a:gd name="T14" fmla="*/ 7 w 7"/>
                  <a:gd name="T15" fmla="*/ 8 h 8"/>
                  <a:gd name="T16" fmla="*/ 6 w 7"/>
                  <a:gd name="T17" fmla="*/ 7 h 8"/>
                  <a:gd name="T18" fmla="*/ 3 w 7"/>
                  <a:gd name="T19" fmla="*/ 7 h 8"/>
                  <a:gd name="T20" fmla="*/ 3 w 7"/>
                  <a:gd name="T21" fmla="*/ 5 h 8"/>
                  <a:gd name="T22" fmla="*/ 3 w 7"/>
                  <a:gd name="T23" fmla="*/ 5 h 8"/>
                  <a:gd name="T24" fmla="*/ 3 w 7"/>
                  <a:gd name="T25" fmla="*/ 7 h 8"/>
                  <a:gd name="T26" fmla="*/ 1 w 7"/>
                  <a:gd name="T27" fmla="*/ 7 h 8"/>
                  <a:gd name="T28" fmla="*/ 0 w 7"/>
                  <a:gd name="T29" fmla="*/ 5 h 8"/>
                  <a:gd name="T30" fmla="*/ 0 w 7"/>
                  <a:gd name="T31" fmla="*/ 3 h 8"/>
                  <a:gd name="T32" fmla="*/ 3 w 7"/>
                  <a:gd name="T33" fmla="*/ 3 h 8"/>
                  <a:gd name="T34" fmla="*/ 3 w 7"/>
                  <a:gd name="T35" fmla="*/ 3 h 8"/>
                  <a:gd name="T36" fmla="*/ 3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4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1" name="Freeform 794"/>
              <p:cNvSpPr>
                <a:spLocks/>
              </p:cNvSpPr>
              <p:nvPr/>
            </p:nvSpPr>
            <p:spPr bwMode="auto">
              <a:xfrm>
                <a:off x="4744659" y="3194308"/>
                <a:ext cx="10376" cy="10376"/>
              </a:xfrm>
              <a:custGeom>
                <a:avLst/>
                <a:gdLst>
                  <a:gd name="T0" fmla="*/ 3 w 7"/>
                  <a:gd name="T1" fmla="*/ 0 h 7"/>
                  <a:gd name="T2" fmla="*/ 4 w 7"/>
                  <a:gd name="T3" fmla="*/ 0 h 7"/>
                  <a:gd name="T4" fmla="*/ 4 w 7"/>
                  <a:gd name="T5" fmla="*/ 3 h 7"/>
                  <a:gd name="T6" fmla="*/ 5 w 7"/>
                  <a:gd name="T7" fmla="*/ 6 h 7"/>
                  <a:gd name="T8" fmla="*/ 7 w 7"/>
                  <a:gd name="T9" fmla="*/ 6 h 7"/>
                  <a:gd name="T10" fmla="*/ 7 w 7"/>
                  <a:gd name="T11" fmla="*/ 7 h 7"/>
                  <a:gd name="T12" fmla="*/ 7 w 7"/>
                  <a:gd name="T13" fmla="*/ 7 h 7"/>
                  <a:gd name="T14" fmla="*/ 4 w 7"/>
                  <a:gd name="T15" fmla="*/ 6 h 7"/>
                  <a:gd name="T16" fmla="*/ 3 w 7"/>
                  <a:gd name="T17" fmla="*/ 3 h 7"/>
                  <a:gd name="T18" fmla="*/ 1 w 7"/>
                  <a:gd name="T19" fmla="*/ 3 h 7"/>
                  <a:gd name="T20" fmla="*/ 0 w 7"/>
                  <a:gd name="T21" fmla="*/ 2 h 7"/>
                  <a:gd name="T22" fmla="*/ 0 w 7"/>
                  <a:gd name="T23" fmla="*/ 2 h 7"/>
                  <a:gd name="T24" fmla="*/ 3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2" name="Freeform 795"/>
              <p:cNvSpPr>
                <a:spLocks/>
              </p:cNvSpPr>
              <p:nvPr/>
            </p:nvSpPr>
            <p:spPr bwMode="auto">
              <a:xfrm>
                <a:off x="4869163" y="3246185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3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3" name="Freeform 796"/>
              <p:cNvSpPr>
                <a:spLocks/>
              </p:cNvSpPr>
              <p:nvPr/>
            </p:nvSpPr>
            <p:spPr bwMode="auto">
              <a:xfrm>
                <a:off x="4852858" y="325804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4" name="Freeform 797"/>
              <p:cNvSpPr>
                <a:spLocks/>
              </p:cNvSpPr>
              <p:nvPr/>
            </p:nvSpPr>
            <p:spPr bwMode="auto">
              <a:xfrm>
                <a:off x="4846930" y="3186897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4 w 6"/>
                  <a:gd name="T5" fmla="*/ 2 h 4"/>
                  <a:gd name="T6" fmla="*/ 4 w 6"/>
                  <a:gd name="T7" fmla="*/ 4 h 4"/>
                  <a:gd name="T8" fmla="*/ 3 w 6"/>
                  <a:gd name="T9" fmla="*/ 4 h 4"/>
                  <a:gd name="T10" fmla="*/ 1 w 6"/>
                  <a:gd name="T11" fmla="*/ 4 h 4"/>
                  <a:gd name="T12" fmla="*/ 0 w 6"/>
                  <a:gd name="T13" fmla="*/ 2 h 4"/>
                  <a:gd name="T14" fmla="*/ 0 w 6"/>
                  <a:gd name="T15" fmla="*/ 1 h 4"/>
                  <a:gd name="T16" fmla="*/ 0 w 6"/>
                  <a:gd name="T17" fmla="*/ 0 h 4"/>
                  <a:gd name="T18" fmla="*/ 3 w 6"/>
                  <a:gd name="T19" fmla="*/ 0 h 4"/>
                  <a:gd name="T20" fmla="*/ 3 w 6"/>
                  <a:gd name="T21" fmla="*/ 1 h 4"/>
                  <a:gd name="T22" fmla="*/ 4 w 6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5" name="Freeform 798"/>
              <p:cNvSpPr>
                <a:spLocks/>
              </p:cNvSpPr>
              <p:nvPr/>
            </p:nvSpPr>
            <p:spPr bwMode="auto">
              <a:xfrm>
                <a:off x="4839519" y="3213577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1 h 4"/>
                  <a:gd name="T4" fmla="*/ 2 w 4"/>
                  <a:gd name="T5" fmla="*/ 1 h 4"/>
                  <a:gd name="T6" fmla="*/ 4 w 4"/>
                  <a:gd name="T7" fmla="*/ 4 h 4"/>
                  <a:gd name="T8" fmla="*/ 2 w 4"/>
                  <a:gd name="T9" fmla="*/ 4 h 4"/>
                  <a:gd name="T10" fmla="*/ 1 w 4"/>
                  <a:gd name="T11" fmla="*/ 2 h 4"/>
                  <a:gd name="T12" fmla="*/ 1 w 4"/>
                  <a:gd name="T13" fmla="*/ 2 h 4"/>
                  <a:gd name="T14" fmla="*/ 0 w 4"/>
                  <a:gd name="T15" fmla="*/ 0 h 4"/>
                  <a:gd name="T16" fmla="*/ 1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6" name="Freeform 799"/>
              <p:cNvSpPr>
                <a:spLocks/>
              </p:cNvSpPr>
              <p:nvPr/>
            </p:nvSpPr>
            <p:spPr bwMode="auto">
              <a:xfrm>
                <a:off x="4858787" y="3252114"/>
                <a:ext cx="296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7" name="Freeform 800"/>
              <p:cNvSpPr>
                <a:spLocks/>
              </p:cNvSpPr>
              <p:nvPr/>
            </p:nvSpPr>
            <p:spPr bwMode="auto">
              <a:xfrm>
                <a:off x="4852858" y="3247667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8" name="Freeform 801"/>
              <p:cNvSpPr>
                <a:spLocks/>
              </p:cNvSpPr>
              <p:nvPr/>
            </p:nvSpPr>
            <p:spPr bwMode="auto">
              <a:xfrm>
                <a:off x="4842484" y="3240256"/>
                <a:ext cx="8893" cy="7411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6 w 6"/>
                  <a:gd name="T5" fmla="*/ 4 h 5"/>
                  <a:gd name="T6" fmla="*/ 6 w 6"/>
                  <a:gd name="T7" fmla="*/ 5 h 5"/>
                  <a:gd name="T8" fmla="*/ 4 w 6"/>
                  <a:gd name="T9" fmla="*/ 5 h 5"/>
                  <a:gd name="T10" fmla="*/ 2 w 6"/>
                  <a:gd name="T11" fmla="*/ 2 h 5"/>
                  <a:gd name="T12" fmla="*/ 0 w 6"/>
                  <a:gd name="T13" fmla="*/ 1 h 5"/>
                  <a:gd name="T14" fmla="*/ 2 w 6"/>
                  <a:gd name="T15" fmla="*/ 0 h 5"/>
                  <a:gd name="T16" fmla="*/ 3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3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9" name="Freeform 802"/>
              <p:cNvSpPr>
                <a:spLocks/>
              </p:cNvSpPr>
              <p:nvPr/>
            </p:nvSpPr>
            <p:spPr bwMode="auto">
              <a:xfrm>
                <a:off x="4855823" y="3173557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1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0" name="Freeform 803"/>
              <p:cNvSpPr>
                <a:spLocks/>
              </p:cNvSpPr>
              <p:nvPr/>
            </p:nvSpPr>
            <p:spPr bwMode="auto">
              <a:xfrm>
                <a:off x="4826179" y="3290651"/>
                <a:ext cx="53359" cy="16305"/>
              </a:xfrm>
              <a:custGeom>
                <a:avLst/>
                <a:gdLst>
                  <a:gd name="T0" fmla="*/ 3 w 36"/>
                  <a:gd name="T1" fmla="*/ 0 h 11"/>
                  <a:gd name="T2" fmla="*/ 3 w 36"/>
                  <a:gd name="T3" fmla="*/ 0 h 11"/>
                  <a:gd name="T4" fmla="*/ 3 w 36"/>
                  <a:gd name="T5" fmla="*/ 2 h 11"/>
                  <a:gd name="T6" fmla="*/ 6 w 36"/>
                  <a:gd name="T7" fmla="*/ 2 h 11"/>
                  <a:gd name="T8" fmla="*/ 6 w 36"/>
                  <a:gd name="T9" fmla="*/ 2 h 11"/>
                  <a:gd name="T10" fmla="*/ 6 w 36"/>
                  <a:gd name="T11" fmla="*/ 2 h 11"/>
                  <a:gd name="T12" fmla="*/ 6 w 36"/>
                  <a:gd name="T13" fmla="*/ 0 h 11"/>
                  <a:gd name="T14" fmla="*/ 7 w 36"/>
                  <a:gd name="T15" fmla="*/ 0 h 11"/>
                  <a:gd name="T16" fmla="*/ 9 w 36"/>
                  <a:gd name="T17" fmla="*/ 2 h 11"/>
                  <a:gd name="T18" fmla="*/ 7 w 36"/>
                  <a:gd name="T19" fmla="*/ 3 h 11"/>
                  <a:gd name="T20" fmla="*/ 9 w 36"/>
                  <a:gd name="T21" fmla="*/ 2 h 11"/>
                  <a:gd name="T22" fmla="*/ 10 w 36"/>
                  <a:gd name="T23" fmla="*/ 3 h 11"/>
                  <a:gd name="T24" fmla="*/ 11 w 36"/>
                  <a:gd name="T25" fmla="*/ 4 h 11"/>
                  <a:gd name="T26" fmla="*/ 14 w 36"/>
                  <a:gd name="T27" fmla="*/ 4 h 11"/>
                  <a:gd name="T28" fmla="*/ 17 w 36"/>
                  <a:gd name="T29" fmla="*/ 2 h 11"/>
                  <a:gd name="T30" fmla="*/ 21 w 36"/>
                  <a:gd name="T31" fmla="*/ 2 h 11"/>
                  <a:gd name="T32" fmla="*/ 24 w 36"/>
                  <a:gd name="T33" fmla="*/ 3 h 11"/>
                  <a:gd name="T34" fmla="*/ 28 w 36"/>
                  <a:gd name="T35" fmla="*/ 3 h 11"/>
                  <a:gd name="T36" fmla="*/ 29 w 36"/>
                  <a:gd name="T37" fmla="*/ 3 h 11"/>
                  <a:gd name="T38" fmla="*/ 29 w 36"/>
                  <a:gd name="T39" fmla="*/ 4 h 11"/>
                  <a:gd name="T40" fmla="*/ 29 w 36"/>
                  <a:gd name="T41" fmla="*/ 6 h 11"/>
                  <a:gd name="T42" fmla="*/ 31 w 36"/>
                  <a:gd name="T43" fmla="*/ 6 h 11"/>
                  <a:gd name="T44" fmla="*/ 32 w 36"/>
                  <a:gd name="T45" fmla="*/ 6 h 11"/>
                  <a:gd name="T46" fmla="*/ 33 w 36"/>
                  <a:gd name="T47" fmla="*/ 7 h 11"/>
                  <a:gd name="T48" fmla="*/ 35 w 36"/>
                  <a:gd name="T49" fmla="*/ 6 h 11"/>
                  <a:gd name="T50" fmla="*/ 35 w 36"/>
                  <a:gd name="T51" fmla="*/ 4 h 11"/>
                  <a:gd name="T52" fmla="*/ 35 w 36"/>
                  <a:gd name="T53" fmla="*/ 3 h 11"/>
                  <a:gd name="T54" fmla="*/ 35 w 36"/>
                  <a:gd name="T55" fmla="*/ 4 h 11"/>
                  <a:gd name="T56" fmla="*/ 36 w 36"/>
                  <a:gd name="T57" fmla="*/ 6 h 11"/>
                  <a:gd name="T58" fmla="*/ 35 w 36"/>
                  <a:gd name="T59" fmla="*/ 8 h 11"/>
                  <a:gd name="T60" fmla="*/ 33 w 36"/>
                  <a:gd name="T61" fmla="*/ 8 h 11"/>
                  <a:gd name="T62" fmla="*/ 29 w 36"/>
                  <a:gd name="T63" fmla="*/ 8 h 11"/>
                  <a:gd name="T64" fmla="*/ 25 w 36"/>
                  <a:gd name="T65" fmla="*/ 10 h 11"/>
                  <a:gd name="T66" fmla="*/ 22 w 36"/>
                  <a:gd name="T67" fmla="*/ 8 h 11"/>
                  <a:gd name="T68" fmla="*/ 20 w 36"/>
                  <a:gd name="T69" fmla="*/ 11 h 11"/>
                  <a:gd name="T70" fmla="*/ 15 w 36"/>
                  <a:gd name="T71" fmla="*/ 11 h 11"/>
                  <a:gd name="T72" fmla="*/ 15 w 36"/>
                  <a:gd name="T73" fmla="*/ 8 h 11"/>
                  <a:gd name="T74" fmla="*/ 13 w 36"/>
                  <a:gd name="T75" fmla="*/ 7 h 11"/>
                  <a:gd name="T76" fmla="*/ 10 w 36"/>
                  <a:gd name="T77" fmla="*/ 7 h 11"/>
                  <a:gd name="T78" fmla="*/ 9 w 36"/>
                  <a:gd name="T79" fmla="*/ 7 h 11"/>
                  <a:gd name="T80" fmla="*/ 6 w 36"/>
                  <a:gd name="T81" fmla="*/ 7 h 11"/>
                  <a:gd name="T82" fmla="*/ 2 w 36"/>
                  <a:gd name="T83" fmla="*/ 7 h 11"/>
                  <a:gd name="T84" fmla="*/ 0 w 36"/>
                  <a:gd name="T85" fmla="*/ 7 h 11"/>
                  <a:gd name="T86" fmla="*/ 0 w 36"/>
                  <a:gd name="T87" fmla="*/ 4 h 11"/>
                  <a:gd name="T88" fmla="*/ 0 w 36"/>
                  <a:gd name="T89" fmla="*/ 3 h 11"/>
                  <a:gd name="T90" fmla="*/ 0 w 36"/>
                  <a:gd name="T91" fmla="*/ 2 h 11"/>
                  <a:gd name="T92" fmla="*/ 2 w 36"/>
                  <a:gd name="T93" fmla="*/ 3 h 11"/>
                  <a:gd name="T94" fmla="*/ 3 w 36"/>
                  <a:gd name="T95" fmla="*/ 2 h 11"/>
                  <a:gd name="T96" fmla="*/ 3 w 36"/>
                  <a:gd name="T97" fmla="*/ 2 h 11"/>
                  <a:gd name="T98" fmla="*/ 3 w 36"/>
                  <a:gd name="T9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11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2" y="6"/>
                    </a:lnTo>
                    <a:lnTo>
                      <a:pt x="33" y="7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5" y="10"/>
                    </a:lnTo>
                    <a:lnTo>
                      <a:pt x="22" y="8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5" y="8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1" name="Freeform 804"/>
              <p:cNvSpPr>
                <a:spLocks/>
              </p:cNvSpPr>
              <p:nvPr/>
            </p:nvSpPr>
            <p:spPr bwMode="auto">
              <a:xfrm>
                <a:off x="5213031" y="3183933"/>
                <a:ext cx="32608" cy="29644"/>
              </a:xfrm>
              <a:custGeom>
                <a:avLst/>
                <a:gdLst>
                  <a:gd name="T0" fmla="*/ 5 w 22"/>
                  <a:gd name="T1" fmla="*/ 0 h 20"/>
                  <a:gd name="T2" fmla="*/ 7 w 22"/>
                  <a:gd name="T3" fmla="*/ 4 h 20"/>
                  <a:gd name="T4" fmla="*/ 10 w 22"/>
                  <a:gd name="T5" fmla="*/ 3 h 20"/>
                  <a:gd name="T6" fmla="*/ 11 w 22"/>
                  <a:gd name="T7" fmla="*/ 3 h 20"/>
                  <a:gd name="T8" fmla="*/ 14 w 22"/>
                  <a:gd name="T9" fmla="*/ 7 h 20"/>
                  <a:gd name="T10" fmla="*/ 17 w 22"/>
                  <a:gd name="T11" fmla="*/ 9 h 20"/>
                  <a:gd name="T12" fmla="*/ 22 w 22"/>
                  <a:gd name="T13" fmla="*/ 17 h 20"/>
                  <a:gd name="T14" fmla="*/ 22 w 22"/>
                  <a:gd name="T15" fmla="*/ 20 h 20"/>
                  <a:gd name="T16" fmla="*/ 18 w 22"/>
                  <a:gd name="T17" fmla="*/ 17 h 20"/>
                  <a:gd name="T18" fmla="*/ 16 w 22"/>
                  <a:gd name="T19" fmla="*/ 17 h 20"/>
                  <a:gd name="T20" fmla="*/ 11 w 22"/>
                  <a:gd name="T21" fmla="*/ 16 h 20"/>
                  <a:gd name="T22" fmla="*/ 11 w 22"/>
                  <a:gd name="T23" fmla="*/ 13 h 20"/>
                  <a:gd name="T24" fmla="*/ 6 w 22"/>
                  <a:gd name="T25" fmla="*/ 10 h 20"/>
                  <a:gd name="T26" fmla="*/ 6 w 22"/>
                  <a:gd name="T27" fmla="*/ 7 h 20"/>
                  <a:gd name="T28" fmla="*/ 5 w 22"/>
                  <a:gd name="T29" fmla="*/ 4 h 20"/>
                  <a:gd name="T30" fmla="*/ 3 w 22"/>
                  <a:gd name="T31" fmla="*/ 6 h 20"/>
                  <a:gd name="T32" fmla="*/ 2 w 22"/>
                  <a:gd name="T33" fmla="*/ 3 h 20"/>
                  <a:gd name="T34" fmla="*/ 0 w 22"/>
                  <a:gd name="T35" fmla="*/ 3 h 20"/>
                  <a:gd name="T36" fmla="*/ 0 w 22"/>
                  <a:gd name="T37" fmla="*/ 2 h 20"/>
                  <a:gd name="T38" fmla="*/ 0 w 22"/>
                  <a:gd name="T39" fmla="*/ 2 h 20"/>
                  <a:gd name="T40" fmla="*/ 2 w 22"/>
                  <a:gd name="T41" fmla="*/ 2 h 20"/>
                  <a:gd name="T42" fmla="*/ 5 w 22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20">
                    <a:moveTo>
                      <a:pt x="5" y="0"/>
                    </a:moveTo>
                    <a:lnTo>
                      <a:pt x="7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7" y="9"/>
                    </a:lnTo>
                    <a:lnTo>
                      <a:pt x="22" y="17"/>
                    </a:lnTo>
                    <a:lnTo>
                      <a:pt x="22" y="20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6" y="10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2" name="Freeform 805"/>
              <p:cNvSpPr>
                <a:spLocks/>
              </p:cNvSpPr>
              <p:nvPr/>
            </p:nvSpPr>
            <p:spPr bwMode="auto">
              <a:xfrm>
                <a:off x="5213031" y="3133539"/>
                <a:ext cx="106718" cy="87450"/>
              </a:xfrm>
              <a:custGeom>
                <a:avLst/>
                <a:gdLst>
                  <a:gd name="T0" fmla="*/ 50 w 72"/>
                  <a:gd name="T1" fmla="*/ 1 h 59"/>
                  <a:gd name="T2" fmla="*/ 54 w 72"/>
                  <a:gd name="T3" fmla="*/ 9 h 59"/>
                  <a:gd name="T4" fmla="*/ 61 w 72"/>
                  <a:gd name="T5" fmla="*/ 16 h 59"/>
                  <a:gd name="T6" fmla="*/ 64 w 72"/>
                  <a:gd name="T7" fmla="*/ 20 h 59"/>
                  <a:gd name="T8" fmla="*/ 71 w 72"/>
                  <a:gd name="T9" fmla="*/ 22 h 59"/>
                  <a:gd name="T10" fmla="*/ 71 w 72"/>
                  <a:gd name="T11" fmla="*/ 25 h 59"/>
                  <a:gd name="T12" fmla="*/ 65 w 72"/>
                  <a:gd name="T13" fmla="*/ 26 h 59"/>
                  <a:gd name="T14" fmla="*/ 61 w 72"/>
                  <a:gd name="T15" fmla="*/ 33 h 59"/>
                  <a:gd name="T16" fmla="*/ 61 w 72"/>
                  <a:gd name="T17" fmla="*/ 37 h 59"/>
                  <a:gd name="T18" fmla="*/ 61 w 72"/>
                  <a:gd name="T19" fmla="*/ 40 h 59"/>
                  <a:gd name="T20" fmla="*/ 60 w 72"/>
                  <a:gd name="T21" fmla="*/ 44 h 59"/>
                  <a:gd name="T22" fmla="*/ 60 w 72"/>
                  <a:gd name="T23" fmla="*/ 50 h 59"/>
                  <a:gd name="T24" fmla="*/ 60 w 72"/>
                  <a:gd name="T25" fmla="*/ 45 h 59"/>
                  <a:gd name="T26" fmla="*/ 57 w 72"/>
                  <a:gd name="T27" fmla="*/ 44 h 59"/>
                  <a:gd name="T28" fmla="*/ 57 w 72"/>
                  <a:gd name="T29" fmla="*/ 50 h 59"/>
                  <a:gd name="T30" fmla="*/ 57 w 72"/>
                  <a:gd name="T31" fmla="*/ 54 h 59"/>
                  <a:gd name="T32" fmla="*/ 56 w 72"/>
                  <a:gd name="T33" fmla="*/ 59 h 59"/>
                  <a:gd name="T34" fmla="*/ 53 w 72"/>
                  <a:gd name="T35" fmla="*/ 56 h 59"/>
                  <a:gd name="T36" fmla="*/ 46 w 72"/>
                  <a:gd name="T37" fmla="*/ 51 h 59"/>
                  <a:gd name="T38" fmla="*/ 47 w 72"/>
                  <a:gd name="T39" fmla="*/ 47 h 59"/>
                  <a:gd name="T40" fmla="*/ 49 w 72"/>
                  <a:gd name="T41" fmla="*/ 44 h 59"/>
                  <a:gd name="T42" fmla="*/ 46 w 72"/>
                  <a:gd name="T43" fmla="*/ 40 h 59"/>
                  <a:gd name="T44" fmla="*/ 45 w 72"/>
                  <a:gd name="T45" fmla="*/ 38 h 59"/>
                  <a:gd name="T46" fmla="*/ 40 w 72"/>
                  <a:gd name="T47" fmla="*/ 41 h 59"/>
                  <a:gd name="T48" fmla="*/ 36 w 72"/>
                  <a:gd name="T49" fmla="*/ 43 h 59"/>
                  <a:gd name="T50" fmla="*/ 34 w 72"/>
                  <a:gd name="T51" fmla="*/ 47 h 59"/>
                  <a:gd name="T52" fmla="*/ 31 w 72"/>
                  <a:gd name="T53" fmla="*/ 48 h 59"/>
                  <a:gd name="T54" fmla="*/ 28 w 72"/>
                  <a:gd name="T55" fmla="*/ 51 h 59"/>
                  <a:gd name="T56" fmla="*/ 27 w 72"/>
                  <a:gd name="T57" fmla="*/ 51 h 59"/>
                  <a:gd name="T58" fmla="*/ 27 w 72"/>
                  <a:gd name="T59" fmla="*/ 47 h 59"/>
                  <a:gd name="T60" fmla="*/ 28 w 72"/>
                  <a:gd name="T61" fmla="*/ 43 h 59"/>
                  <a:gd name="T62" fmla="*/ 21 w 72"/>
                  <a:gd name="T63" fmla="*/ 38 h 59"/>
                  <a:gd name="T64" fmla="*/ 14 w 72"/>
                  <a:gd name="T65" fmla="*/ 32 h 59"/>
                  <a:gd name="T66" fmla="*/ 16 w 72"/>
                  <a:gd name="T67" fmla="*/ 27 h 59"/>
                  <a:gd name="T68" fmla="*/ 10 w 72"/>
                  <a:gd name="T69" fmla="*/ 20 h 59"/>
                  <a:gd name="T70" fmla="*/ 9 w 72"/>
                  <a:gd name="T71" fmla="*/ 15 h 59"/>
                  <a:gd name="T72" fmla="*/ 0 w 72"/>
                  <a:gd name="T73" fmla="*/ 11 h 59"/>
                  <a:gd name="T74" fmla="*/ 6 w 72"/>
                  <a:gd name="T75" fmla="*/ 8 h 59"/>
                  <a:gd name="T76" fmla="*/ 18 w 72"/>
                  <a:gd name="T77" fmla="*/ 12 h 59"/>
                  <a:gd name="T78" fmla="*/ 24 w 72"/>
                  <a:gd name="T79" fmla="*/ 9 h 59"/>
                  <a:gd name="T80" fmla="*/ 18 w 72"/>
                  <a:gd name="T81" fmla="*/ 5 h 59"/>
                  <a:gd name="T82" fmla="*/ 24 w 72"/>
                  <a:gd name="T83" fmla="*/ 0 h 59"/>
                  <a:gd name="T84" fmla="*/ 32 w 72"/>
                  <a:gd name="T85" fmla="*/ 8 h 59"/>
                  <a:gd name="T86" fmla="*/ 39 w 72"/>
                  <a:gd name="T87" fmla="*/ 7 h 59"/>
                  <a:gd name="T88" fmla="*/ 47 w 72"/>
                  <a:gd name="T8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2" h="59">
                    <a:moveTo>
                      <a:pt x="47" y="0"/>
                    </a:moveTo>
                    <a:lnTo>
                      <a:pt x="50" y="1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6" y="12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4" y="20"/>
                    </a:lnTo>
                    <a:lnTo>
                      <a:pt x="68" y="20"/>
                    </a:lnTo>
                    <a:lnTo>
                      <a:pt x="71" y="22"/>
                    </a:lnTo>
                    <a:lnTo>
                      <a:pt x="72" y="25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5" y="26"/>
                    </a:lnTo>
                    <a:lnTo>
                      <a:pt x="61" y="29"/>
                    </a:lnTo>
                    <a:lnTo>
                      <a:pt x="61" y="33"/>
                    </a:lnTo>
                    <a:lnTo>
                      <a:pt x="63" y="36"/>
                    </a:lnTo>
                    <a:lnTo>
                      <a:pt x="61" y="37"/>
                    </a:lnTo>
                    <a:lnTo>
                      <a:pt x="61" y="38"/>
                    </a:lnTo>
                    <a:lnTo>
                      <a:pt x="61" y="40"/>
                    </a:lnTo>
                    <a:lnTo>
                      <a:pt x="61" y="43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48"/>
                    </a:lnTo>
                    <a:lnTo>
                      <a:pt x="60" y="45"/>
                    </a:lnTo>
                    <a:lnTo>
                      <a:pt x="57" y="44"/>
                    </a:lnTo>
                    <a:lnTo>
                      <a:pt x="57" y="44"/>
                    </a:lnTo>
                    <a:lnTo>
                      <a:pt x="56" y="47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7" y="54"/>
                    </a:lnTo>
                    <a:lnTo>
                      <a:pt x="57" y="58"/>
                    </a:lnTo>
                    <a:lnTo>
                      <a:pt x="56" y="59"/>
                    </a:lnTo>
                    <a:lnTo>
                      <a:pt x="54" y="59"/>
                    </a:lnTo>
                    <a:lnTo>
                      <a:pt x="53" y="56"/>
                    </a:lnTo>
                    <a:lnTo>
                      <a:pt x="50" y="56"/>
                    </a:lnTo>
                    <a:lnTo>
                      <a:pt x="46" y="51"/>
                    </a:lnTo>
                    <a:lnTo>
                      <a:pt x="50" y="48"/>
                    </a:lnTo>
                    <a:lnTo>
                      <a:pt x="47" y="47"/>
                    </a:lnTo>
                    <a:lnTo>
                      <a:pt x="47" y="45"/>
                    </a:lnTo>
                    <a:lnTo>
                      <a:pt x="49" y="44"/>
                    </a:lnTo>
                    <a:lnTo>
                      <a:pt x="47" y="41"/>
                    </a:lnTo>
                    <a:lnTo>
                      <a:pt x="46" y="40"/>
                    </a:lnTo>
                    <a:lnTo>
                      <a:pt x="45" y="40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43"/>
                    </a:lnTo>
                    <a:lnTo>
                      <a:pt x="35" y="44"/>
                    </a:lnTo>
                    <a:lnTo>
                      <a:pt x="34" y="47"/>
                    </a:lnTo>
                    <a:lnTo>
                      <a:pt x="32" y="47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28" y="51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48"/>
                    </a:lnTo>
                    <a:lnTo>
                      <a:pt x="27" y="47"/>
                    </a:lnTo>
                    <a:lnTo>
                      <a:pt x="25" y="43"/>
                    </a:lnTo>
                    <a:lnTo>
                      <a:pt x="28" y="43"/>
                    </a:lnTo>
                    <a:lnTo>
                      <a:pt x="25" y="40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0" y="23"/>
                    </a:lnTo>
                    <a:lnTo>
                      <a:pt x="10" y="20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6" y="8"/>
                    </a:lnTo>
                    <a:lnTo>
                      <a:pt x="13" y="12"/>
                    </a:lnTo>
                    <a:lnTo>
                      <a:pt x="18" y="12"/>
                    </a:lnTo>
                    <a:lnTo>
                      <a:pt x="24" y="14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18" y="5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9" y="5"/>
                    </a:lnTo>
                    <a:lnTo>
                      <a:pt x="32" y="8"/>
                    </a:lnTo>
                    <a:lnTo>
                      <a:pt x="38" y="9"/>
                    </a:lnTo>
                    <a:lnTo>
                      <a:pt x="39" y="7"/>
                    </a:lnTo>
                    <a:lnTo>
                      <a:pt x="43" y="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3" name="Freeform 806"/>
              <p:cNvSpPr>
                <a:spLocks/>
              </p:cNvSpPr>
              <p:nvPr/>
            </p:nvSpPr>
            <p:spPr bwMode="auto">
              <a:xfrm>
                <a:off x="5205619" y="3188379"/>
                <a:ext cx="401674" cy="323117"/>
              </a:xfrm>
              <a:custGeom>
                <a:avLst/>
                <a:gdLst>
                  <a:gd name="T0" fmla="*/ 11 w 271"/>
                  <a:gd name="T1" fmla="*/ 4 h 218"/>
                  <a:gd name="T2" fmla="*/ 23 w 271"/>
                  <a:gd name="T3" fmla="*/ 14 h 218"/>
                  <a:gd name="T4" fmla="*/ 33 w 271"/>
                  <a:gd name="T5" fmla="*/ 14 h 218"/>
                  <a:gd name="T6" fmla="*/ 40 w 271"/>
                  <a:gd name="T7" fmla="*/ 7 h 218"/>
                  <a:gd name="T8" fmla="*/ 50 w 271"/>
                  <a:gd name="T9" fmla="*/ 1 h 218"/>
                  <a:gd name="T10" fmla="*/ 52 w 271"/>
                  <a:gd name="T11" fmla="*/ 8 h 218"/>
                  <a:gd name="T12" fmla="*/ 58 w 271"/>
                  <a:gd name="T13" fmla="*/ 19 h 218"/>
                  <a:gd name="T14" fmla="*/ 63 w 271"/>
                  <a:gd name="T15" fmla="*/ 25 h 218"/>
                  <a:gd name="T16" fmla="*/ 69 w 271"/>
                  <a:gd name="T17" fmla="*/ 35 h 218"/>
                  <a:gd name="T18" fmla="*/ 83 w 271"/>
                  <a:gd name="T19" fmla="*/ 37 h 218"/>
                  <a:gd name="T20" fmla="*/ 103 w 271"/>
                  <a:gd name="T21" fmla="*/ 47 h 218"/>
                  <a:gd name="T22" fmla="*/ 133 w 271"/>
                  <a:gd name="T23" fmla="*/ 46 h 218"/>
                  <a:gd name="T24" fmla="*/ 139 w 271"/>
                  <a:gd name="T25" fmla="*/ 33 h 218"/>
                  <a:gd name="T26" fmla="*/ 156 w 271"/>
                  <a:gd name="T27" fmla="*/ 22 h 218"/>
                  <a:gd name="T28" fmla="*/ 170 w 271"/>
                  <a:gd name="T29" fmla="*/ 21 h 218"/>
                  <a:gd name="T30" fmla="*/ 191 w 271"/>
                  <a:gd name="T31" fmla="*/ 29 h 218"/>
                  <a:gd name="T32" fmla="*/ 204 w 271"/>
                  <a:gd name="T33" fmla="*/ 36 h 218"/>
                  <a:gd name="T34" fmla="*/ 225 w 271"/>
                  <a:gd name="T35" fmla="*/ 50 h 218"/>
                  <a:gd name="T36" fmla="*/ 226 w 271"/>
                  <a:gd name="T37" fmla="*/ 60 h 218"/>
                  <a:gd name="T38" fmla="*/ 226 w 271"/>
                  <a:gd name="T39" fmla="*/ 69 h 218"/>
                  <a:gd name="T40" fmla="*/ 224 w 271"/>
                  <a:gd name="T41" fmla="*/ 77 h 218"/>
                  <a:gd name="T42" fmla="*/ 228 w 271"/>
                  <a:gd name="T43" fmla="*/ 90 h 218"/>
                  <a:gd name="T44" fmla="*/ 229 w 271"/>
                  <a:gd name="T45" fmla="*/ 112 h 218"/>
                  <a:gd name="T46" fmla="*/ 244 w 271"/>
                  <a:gd name="T47" fmla="*/ 126 h 218"/>
                  <a:gd name="T48" fmla="*/ 240 w 271"/>
                  <a:gd name="T49" fmla="*/ 159 h 218"/>
                  <a:gd name="T50" fmla="*/ 254 w 271"/>
                  <a:gd name="T51" fmla="*/ 169 h 218"/>
                  <a:gd name="T52" fmla="*/ 262 w 271"/>
                  <a:gd name="T53" fmla="*/ 180 h 218"/>
                  <a:gd name="T54" fmla="*/ 271 w 271"/>
                  <a:gd name="T55" fmla="*/ 192 h 218"/>
                  <a:gd name="T56" fmla="*/ 253 w 271"/>
                  <a:gd name="T57" fmla="*/ 198 h 218"/>
                  <a:gd name="T58" fmla="*/ 251 w 271"/>
                  <a:gd name="T59" fmla="*/ 214 h 218"/>
                  <a:gd name="T60" fmla="*/ 243 w 271"/>
                  <a:gd name="T61" fmla="*/ 217 h 218"/>
                  <a:gd name="T62" fmla="*/ 236 w 271"/>
                  <a:gd name="T63" fmla="*/ 216 h 218"/>
                  <a:gd name="T64" fmla="*/ 221 w 271"/>
                  <a:gd name="T65" fmla="*/ 212 h 218"/>
                  <a:gd name="T66" fmla="*/ 203 w 271"/>
                  <a:gd name="T67" fmla="*/ 209 h 218"/>
                  <a:gd name="T68" fmla="*/ 191 w 271"/>
                  <a:gd name="T69" fmla="*/ 203 h 218"/>
                  <a:gd name="T70" fmla="*/ 182 w 271"/>
                  <a:gd name="T71" fmla="*/ 189 h 218"/>
                  <a:gd name="T72" fmla="*/ 170 w 271"/>
                  <a:gd name="T73" fmla="*/ 191 h 218"/>
                  <a:gd name="T74" fmla="*/ 153 w 271"/>
                  <a:gd name="T75" fmla="*/ 195 h 218"/>
                  <a:gd name="T76" fmla="*/ 138 w 271"/>
                  <a:gd name="T77" fmla="*/ 191 h 218"/>
                  <a:gd name="T78" fmla="*/ 130 w 271"/>
                  <a:gd name="T79" fmla="*/ 183 h 218"/>
                  <a:gd name="T80" fmla="*/ 117 w 271"/>
                  <a:gd name="T81" fmla="*/ 178 h 218"/>
                  <a:gd name="T82" fmla="*/ 105 w 271"/>
                  <a:gd name="T83" fmla="*/ 166 h 218"/>
                  <a:gd name="T84" fmla="*/ 103 w 271"/>
                  <a:gd name="T85" fmla="*/ 162 h 218"/>
                  <a:gd name="T86" fmla="*/ 95 w 271"/>
                  <a:gd name="T87" fmla="*/ 149 h 218"/>
                  <a:gd name="T88" fmla="*/ 84 w 271"/>
                  <a:gd name="T89" fmla="*/ 145 h 218"/>
                  <a:gd name="T90" fmla="*/ 80 w 271"/>
                  <a:gd name="T91" fmla="*/ 142 h 218"/>
                  <a:gd name="T92" fmla="*/ 77 w 271"/>
                  <a:gd name="T93" fmla="*/ 148 h 218"/>
                  <a:gd name="T94" fmla="*/ 72 w 271"/>
                  <a:gd name="T95" fmla="*/ 144 h 218"/>
                  <a:gd name="T96" fmla="*/ 59 w 271"/>
                  <a:gd name="T97" fmla="*/ 130 h 218"/>
                  <a:gd name="T98" fmla="*/ 55 w 271"/>
                  <a:gd name="T99" fmla="*/ 112 h 218"/>
                  <a:gd name="T100" fmla="*/ 39 w 271"/>
                  <a:gd name="T101" fmla="*/ 105 h 218"/>
                  <a:gd name="T102" fmla="*/ 34 w 271"/>
                  <a:gd name="T103" fmla="*/ 95 h 218"/>
                  <a:gd name="T104" fmla="*/ 27 w 271"/>
                  <a:gd name="T105" fmla="*/ 90 h 218"/>
                  <a:gd name="T106" fmla="*/ 30 w 271"/>
                  <a:gd name="T107" fmla="*/ 79 h 218"/>
                  <a:gd name="T108" fmla="*/ 33 w 271"/>
                  <a:gd name="T109" fmla="*/ 68 h 218"/>
                  <a:gd name="T110" fmla="*/ 36 w 271"/>
                  <a:gd name="T111" fmla="*/ 62 h 218"/>
                  <a:gd name="T112" fmla="*/ 23 w 271"/>
                  <a:gd name="T113" fmla="*/ 58 h 218"/>
                  <a:gd name="T114" fmla="*/ 15 w 271"/>
                  <a:gd name="T115" fmla="*/ 48 h 218"/>
                  <a:gd name="T116" fmla="*/ 11 w 271"/>
                  <a:gd name="T117" fmla="*/ 40 h 218"/>
                  <a:gd name="T118" fmla="*/ 4 w 271"/>
                  <a:gd name="T119" fmla="*/ 26 h 218"/>
                  <a:gd name="T120" fmla="*/ 3 w 271"/>
                  <a:gd name="T121" fmla="*/ 14 h 218"/>
                  <a:gd name="T122" fmla="*/ 4 w 271"/>
                  <a:gd name="T123" fmla="*/ 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1" h="218">
                    <a:moveTo>
                      <a:pt x="5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6" y="10"/>
                    </a:lnTo>
                    <a:lnTo>
                      <a:pt x="16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32" y="14"/>
                    </a:lnTo>
                    <a:lnTo>
                      <a:pt x="33" y="14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4"/>
                    </a:lnTo>
                    <a:lnTo>
                      <a:pt x="54" y="7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5" y="11"/>
                    </a:lnTo>
                    <a:lnTo>
                      <a:pt x="51" y="14"/>
                    </a:lnTo>
                    <a:lnTo>
                      <a:pt x="55" y="19"/>
                    </a:lnTo>
                    <a:lnTo>
                      <a:pt x="58" y="19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2" y="21"/>
                    </a:lnTo>
                    <a:lnTo>
                      <a:pt x="62" y="22"/>
                    </a:lnTo>
                    <a:lnTo>
                      <a:pt x="63" y="25"/>
                    </a:lnTo>
                    <a:lnTo>
                      <a:pt x="65" y="28"/>
                    </a:lnTo>
                    <a:lnTo>
                      <a:pt x="63" y="30"/>
                    </a:lnTo>
                    <a:lnTo>
                      <a:pt x="65" y="32"/>
                    </a:lnTo>
                    <a:lnTo>
                      <a:pt x="66" y="32"/>
                    </a:lnTo>
                    <a:lnTo>
                      <a:pt x="69" y="35"/>
                    </a:lnTo>
                    <a:lnTo>
                      <a:pt x="73" y="35"/>
                    </a:lnTo>
                    <a:lnTo>
                      <a:pt x="74" y="36"/>
                    </a:lnTo>
                    <a:lnTo>
                      <a:pt x="77" y="35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4" y="40"/>
                    </a:lnTo>
                    <a:lnTo>
                      <a:pt x="86" y="43"/>
                    </a:lnTo>
                    <a:lnTo>
                      <a:pt x="92" y="46"/>
                    </a:lnTo>
                    <a:lnTo>
                      <a:pt x="95" y="46"/>
                    </a:lnTo>
                    <a:lnTo>
                      <a:pt x="103" y="47"/>
                    </a:lnTo>
                    <a:lnTo>
                      <a:pt x="108" y="47"/>
                    </a:lnTo>
                    <a:lnTo>
                      <a:pt x="116" y="46"/>
                    </a:lnTo>
                    <a:lnTo>
                      <a:pt x="123" y="44"/>
                    </a:lnTo>
                    <a:lnTo>
                      <a:pt x="130" y="44"/>
                    </a:lnTo>
                    <a:lnTo>
                      <a:pt x="133" y="46"/>
                    </a:lnTo>
                    <a:lnTo>
                      <a:pt x="134" y="42"/>
                    </a:lnTo>
                    <a:lnTo>
                      <a:pt x="133" y="39"/>
                    </a:lnTo>
                    <a:lnTo>
                      <a:pt x="131" y="36"/>
                    </a:lnTo>
                    <a:lnTo>
                      <a:pt x="134" y="35"/>
                    </a:lnTo>
                    <a:lnTo>
                      <a:pt x="139" y="33"/>
                    </a:lnTo>
                    <a:lnTo>
                      <a:pt x="141" y="30"/>
                    </a:lnTo>
                    <a:lnTo>
                      <a:pt x="142" y="28"/>
                    </a:lnTo>
                    <a:lnTo>
                      <a:pt x="145" y="28"/>
                    </a:lnTo>
                    <a:lnTo>
                      <a:pt x="150" y="24"/>
                    </a:lnTo>
                    <a:lnTo>
                      <a:pt x="156" y="22"/>
                    </a:lnTo>
                    <a:lnTo>
                      <a:pt x="162" y="24"/>
                    </a:lnTo>
                    <a:lnTo>
                      <a:pt x="162" y="19"/>
                    </a:lnTo>
                    <a:lnTo>
                      <a:pt x="164" y="19"/>
                    </a:lnTo>
                    <a:lnTo>
                      <a:pt x="167" y="21"/>
                    </a:lnTo>
                    <a:lnTo>
                      <a:pt x="170" y="21"/>
                    </a:lnTo>
                    <a:lnTo>
                      <a:pt x="175" y="24"/>
                    </a:lnTo>
                    <a:lnTo>
                      <a:pt x="179" y="25"/>
                    </a:lnTo>
                    <a:lnTo>
                      <a:pt x="186" y="30"/>
                    </a:lnTo>
                    <a:lnTo>
                      <a:pt x="189" y="30"/>
                    </a:lnTo>
                    <a:lnTo>
                      <a:pt x="191" y="29"/>
                    </a:lnTo>
                    <a:lnTo>
                      <a:pt x="196" y="30"/>
                    </a:lnTo>
                    <a:lnTo>
                      <a:pt x="199" y="32"/>
                    </a:lnTo>
                    <a:lnTo>
                      <a:pt x="200" y="35"/>
                    </a:lnTo>
                    <a:lnTo>
                      <a:pt x="202" y="36"/>
                    </a:lnTo>
                    <a:lnTo>
                      <a:pt x="204" y="36"/>
                    </a:lnTo>
                    <a:lnTo>
                      <a:pt x="209" y="36"/>
                    </a:lnTo>
                    <a:lnTo>
                      <a:pt x="214" y="44"/>
                    </a:lnTo>
                    <a:lnTo>
                      <a:pt x="220" y="44"/>
                    </a:lnTo>
                    <a:lnTo>
                      <a:pt x="224" y="46"/>
                    </a:lnTo>
                    <a:lnTo>
                      <a:pt x="225" y="50"/>
                    </a:lnTo>
                    <a:lnTo>
                      <a:pt x="225" y="51"/>
                    </a:lnTo>
                    <a:lnTo>
                      <a:pt x="225" y="55"/>
                    </a:lnTo>
                    <a:lnTo>
                      <a:pt x="225" y="57"/>
                    </a:lnTo>
                    <a:lnTo>
                      <a:pt x="226" y="60"/>
                    </a:lnTo>
                    <a:lnTo>
                      <a:pt x="226" y="60"/>
                    </a:lnTo>
                    <a:lnTo>
                      <a:pt x="226" y="62"/>
                    </a:lnTo>
                    <a:lnTo>
                      <a:pt x="226" y="65"/>
                    </a:lnTo>
                    <a:lnTo>
                      <a:pt x="226" y="66"/>
                    </a:lnTo>
                    <a:lnTo>
                      <a:pt x="228" y="69"/>
                    </a:lnTo>
                    <a:lnTo>
                      <a:pt x="226" y="69"/>
                    </a:lnTo>
                    <a:lnTo>
                      <a:pt x="226" y="72"/>
                    </a:lnTo>
                    <a:lnTo>
                      <a:pt x="224" y="73"/>
                    </a:lnTo>
                    <a:lnTo>
                      <a:pt x="221" y="75"/>
                    </a:lnTo>
                    <a:lnTo>
                      <a:pt x="222" y="76"/>
                    </a:lnTo>
                    <a:lnTo>
                      <a:pt x="224" y="77"/>
                    </a:lnTo>
                    <a:lnTo>
                      <a:pt x="222" y="82"/>
                    </a:lnTo>
                    <a:lnTo>
                      <a:pt x="222" y="82"/>
                    </a:lnTo>
                    <a:lnTo>
                      <a:pt x="224" y="87"/>
                    </a:lnTo>
                    <a:lnTo>
                      <a:pt x="224" y="90"/>
                    </a:lnTo>
                    <a:lnTo>
                      <a:pt x="228" y="90"/>
                    </a:lnTo>
                    <a:lnTo>
                      <a:pt x="229" y="90"/>
                    </a:lnTo>
                    <a:lnTo>
                      <a:pt x="225" y="95"/>
                    </a:lnTo>
                    <a:lnTo>
                      <a:pt x="224" y="100"/>
                    </a:lnTo>
                    <a:lnTo>
                      <a:pt x="228" y="106"/>
                    </a:lnTo>
                    <a:lnTo>
                      <a:pt x="229" y="112"/>
                    </a:lnTo>
                    <a:lnTo>
                      <a:pt x="228" y="113"/>
                    </a:lnTo>
                    <a:lnTo>
                      <a:pt x="229" y="116"/>
                    </a:lnTo>
                    <a:lnTo>
                      <a:pt x="231" y="122"/>
                    </a:lnTo>
                    <a:lnTo>
                      <a:pt x="242" y="122"/>
                    </a:lnTo>
                    <a:lnTo>
                      <a:pt x="244" y="126"/>
                    </a:lnTo>
                    <a:lnTo>
                      <a:pt x="243" y="130"/>
                    </a:lnTo>
                    <a:lnTo>
                      <a:pt x="244" y="134"/>
                    </a:lnTo>
                    <a:lnTo>
                      <a:pt x="244" y="137"/>
                    </a:lnTo>
                    <a:lnTo>
                      <a:pt x="233" y="149"/>
                    </a:lnTo>
                    <a:lnTo>
                      <a:pt x="240" y="159"/>
                    </a:lnTo>
                    <a:lnTo>
                      <a:pt x="242" y="162"/>
                    </a:lnTo>
                    <a:lnTo>
                      <a:pt x="246" y="166"/>
                    </a:lnTo>
                    <a:lnTo>
                      <a:pt x="249" y="167"/>
                    </a:lnTo>
                    <a:lnTo>
                      <a:pt x="250" y="169"/>
                    </a:lnTo>
                    <a:lnTo>
                      <a:pt x="254" y="169"/>
                    </a:lnTo>
                    <a:lnTo>
                      <a:pt x="257" y="170"/>
                    </a:lnTo>
                    <a:lnTo>
                      <a:pt x="257" y="171"/>
                    </a:lnTo>
                    <a:lnTo>
                      <a:pt x="261" y="171"/>
                    </a:lnTo>
                    <a:lnTo>
                      <a:pt x="261" y="177"/>
                    </a:lnTo>
                    <a:lnTo>
                      <a:pt x="262" y="180"/>
                    </a:lnTo>
                    <a:lnTo>
                      <a:pt x="262" y="183"/>
                    </a:lnTo>
                    <a:lnTo>
                      <a:pt x="262" y="185"/>
                    </a:lnTo>
                    <a:lnTo>
                      <a:pt x="267" y="185"/>
                    </a:lnTo>
                    <a:lnTo>
                      <a:pt x="269" y="188"/>
                    </a:lnTo>
                    <a:lnTo>
                      <a:pt x="271" y="192"/>
                    </a:lnTo>
                    <a:lnTo>
                      <a:pt x="268" y="195"/>
                    </a:lnTo>
                    <a:lnTo>
                      <a:pt x="265" y="194"/>
                    </a:lnTo>
                    <a:lnTo>
                      <a:pt x="258" y="195"/>
                    </a:lnTo>
                    <a:lnTo>
                      <a:pt x="257" y="196"/>
                    </a:lnTo>
                    <a:lnTo>
                      <a:pt x="253" y="198"/>
                    </a:lnTo>
                    <a:lnTo>
                      <a:pt x="251" y="200"/>
                    </a:lnTo>
                    <a:lnTo>
                      <a:pt x="253" y="203"/>
                    </a:lnTo>
                    <a:lnTo>
                      <a:pt x="250" y="206"/>
                    </a:lnTo>
                    <a:lnTo>
                      <a:pt x="251" y="209"/>
                    </a:lnTo>
                    <a:lnTo>
                      <a:pt x="251" y="214"/>
                    </a:lnTo>
                    <a:lnTo>
                      <a:pt x="251" y="216"/>
                    </a:lnTo>
                    <a:lnTo>
                      <a:pt x="250" y="216"/>
                    </a:lnTo>
                    <a:lnTo>
                      <a:pt x="250" y="217"/>
                    </a:lnTo>
                    <a:lnTo>
                      <a:pt x="247" y="218"/>
                    </a:lnTo>
                    <a:lnTo>
                      <a:pt x="243" y="217"/>
                    </a:lnTo>
                    <a:lnTo>
                      <a:pt x="240" y="216"/>
                    </a:lnTo>
                    <a:lnTo>
                      <a:pt x="239" y="213"/>
                    </a:lnTo>
                    <a:lnTo>
                      <a:pt x="238" y="213"/>
                    </a:lnTo>
                    <a:lnTo>
                      <a:pt x="236" y="216"/>
                    </a:lnTo>
                    <a:lnTo>
                      <a:pt x="236" y="216"/>
                    </a:lnTo>
                    <a:lnTo>
                      <a:pt x="233" y="214"/>
                    </a:lnTo>
                    <a:lnTo>
                      <a:pt x="232" y="214"/>
                    </a:lnTo>
                    <a:lnTo>
                      <a:pt x="231" y="214"/>
                    </a:lnTo>
                    <a:lnTo>
                      <a:pt x="224" y="213"/>
                    </a:lnTo>
                    <a:lnTo>
                      <a:pt x="221" y="212"/>
                    </a:lnTo>
                    <a:lnTo>
                      <a:pt x="213" y="212"/>
                    </a:lnTo>
                    <a:lnTo>
                      <a:pt x="210" y="209"/>
                    </a:lnTo>
                    <a:lnTo>
                      <a:pt x="209" y="209"/>
                    </a:lnTo>
                    <a:lnTo>
                      <a:pt x="206" y="212"/>
                    </a:lnTo>
                    <a:lnTo>
                      <a:pt x="203" y="209"/>
                    </a:lnTo>
                    <a:lnTo>
                      <a:pt x="200" y="210"/>
                    </a:lnTo>
                    <a:lnTo>
                      <a:pt x="193" y="210"/>
                    </a:lnTo>
                    <a:lnTo>
                      <a:pt x="192" y="209"/>
                    </a:lnTo>
                    <a:lnTo>
                      <a:pt x="191" y="207"/>
                    </a:lnTo>
                    <a:lnTo>
                      <a:pt x="191" y="203"/>
                    </a:lnTo>
                    <a:lnTo>
                      <a:pt x="188" y="199"/>
                    </a:lnTo>
                    <a:lnTo>
                      <a:pt x="186" y="194"/>
                    </a:lnTo>
                    <a:lnTo>
                      <a:pt x="184" y="191"/>
                    </a:lnTo>
                    <a:lnTo>
                      <a:pt x="184" y="189"/>
                    </a:lnTo>
                    <a:lnTo>
                      <a:pt x="182" y="189"/>
                    </a:lnTo>
                    <a:lnTo>
                      <a:pt x="182" y="188"/>
                    </a:lnTo>
                    <a:lnTo>
                      <a:pt x="178" y="188"/>
                    </a:lnTo>
                    <a:lnTo>
                      <a:pt x="175" y="188"/>
                    </a:lnTo>
                    <a:lnTo>
                      <a:pt x="173" y="191"/>
                    </a:lnTo>
                    <a:lnTo>
                      <a:pt x="170" y="191"/>
                    </a:lnTo>
                    <a:lnTo>
                      <a:pt x="168" y="189"/>
                    </a:lnTo>
                    <a:lnTo>
                      <a:pt x="168" y="192"/>
                    </a:lnTo>
                    <a:lnTo>
                      <a:pt x="163" y="195"/>
                    </a:lnTo>
                    <a:lnTo>
                      <a:pt x="159" y="199"/>
                    </a:lnTo>
                    <a:lnTo>
                      <a:pt x="153" y="195"/>
                    </a:lnTo>
                    <a:lnTo>
                      <a:pt x="149" y="194"/>
                    </a:lnTo>
                    <a:lnTo>
                      <a:pt x="146" y="195"/>
                    </a:lnTo>
                    <a:lnTo>
                      <a:pt x="145" y="195"/>
                    </a:lnTo>
                    <a:lnTo>
                      <a:pt x="141" y="191"/>
                    </a:lnTo>
                    <a:lnTo>
                      <a:pt x="138" y="191"/>
                    </a:lnTo>
                    <a:lnTo>
                      <a:pt x="135" y="189"/>
                    </a:lnTo>
                    <a:lnTo>
                      <a:pt x="133" y="189"/>
                    </a:lnTo>
                    <a:lnTo>
                      <a:pt x="128" y="185"/>
                    </a:lnTo>
                    <a:lnTo>
                      <a:pt x="131" y="184"/>
                    </a:lnTo>
                    <a:lnTo>
                      <a:pt x="130" y="183"/>
                    </a:lnTo>
                    <a:lnTo>
                      <a:pt x="127" y="183"/>
                    </a:lnTo>
                    <a:lnTo>
                      <a:pt x="127" y="181"/>
                    </a:lnTo>
                    <a:lnTo>
                      <a:pt x="123" y="181"/>
                    </a:lnTo>
                    <a:lnTo>
                      <a:pt x="121" y="180"/>
                    </a:lnTo>
                    <a:lnTo>
                      <a:pt x="117" y="178"/>
                    </a:lnTo>
                    <a:lnTo>
                      <a:pt x="113" y="178"/>
                    </a:lnTo>
                    <a:lnTo>
                      <a:pt x="110" y="177"/>
                    </a:lnTo>
                    <a:lnTo>
                      <a:pt x="106" y="169"/>
                    </a:lnTo>
                    <a:lnTo>
                      <a:pt x="106" y="166"/>
                    </a:lnTo>
                    <a:lnTo>
                      <a:pt x="105" y="166"/>
                    </a:lnTo>
                    <a:lnTo>
                      <a:pt x="102" y="165"/>
                    </a:lnTo>
                    <a:lnTo>
                      <a:pt x="103" y="163"/>
                    </a:lnTo>
                    <a:lnTo>
                      <a:pt x="103" y="165"/>
                    </a:lnTo>
                    <a:lnTo>
                      <a:pt x="105" y="165"/>
                    </a:lnTo>
                    <a:lnTo>
                      <a:pt x="103" y="162"/>
                    </a:lnTo>
                    <a:lnTo>
                      <a:pt x="102" y="162"/>
                    </a:lnTo>
                    <a:lnTo>
                      <a:pt x="101" y="162"/>
                    </a:lnTo>
                    <a:lnTo>
                      <a:pt x="99" y="158"/>
                    </a:lnTo>
                    <a:lnTo>
                      <a:pt x="95" y="152"/>
                    </a:lnTo>
                    <a:lnTo>
                      <a:pt x="95" y="149"/>
                    </a:lnTo>
                    <a:lnTo>
                      <a:pt x="92" y="145"/>
                    </a:lnTo>
                    <a:lnTo>
                      <a:pt x="91" y="145"/>
                    </a:lnTo>
                    <a:lnTo>
                      <a:pt x="87" y="148"/>
                    </a:lnTo>
                    <a:lnTo>
                      <a:pt x="86" y="148"/>
                    </a:lnTo>
                    <a:lnTo>
                      <a:pt x="84" y="145"/>
                    </a:lnTo>
                    <a:lnTo>
                      <a:pt x="83" y="147"/>
                    </a:lnTo>
                    <a:lnTo>
                      <a:pt x="80" y="145"/>
                    </a:lnTo>
                    <a:lnTo>
                      <a:pt x="80" y="144"/>
                    </a:lnTo>
                    <a:lnTo>
                      <a:pt x="80" y="141"/>
                    </a:lnTo>
                    <a:lnTo>
                      <a:pt x="80" y="142"/>
                    </a:lnTo>
                    <a:lnTo>
                      <a:pt x="77" y="142"/>
                    </a:lnTo>
                    <a:lnTo>
                      <a:pt x="76" y="142"/>
                    </a:lnTo>
                    <a:lnTo>
                      <a:pt x="79" y="144"/>
                    </a:lnTo>
                    <a:lnTo>
                      <a:pt x="79" y="147"/>
                    </a:lnTo>
                    <a:lnTo>
                      <a:pt x="77" y="148"/>
                    </a:lnTo>
                    <a:lnTo>
                      <a:pt x="74" y="148"/>
                    </a:lnTo>
                    <a:lnTo>
                      <a:pt x="73" y="145"/>
                    </a:lnTo>
                    <a:lnTo>
                      <a:pt x="73" y="144"/>
                    </a:lnTo>
                    <a:lnTo>
                      <a:pt x="72" y="145"/>
                    </a:lnTo>
                    <a:lnTo>
                      <a:pt x="72" y="144"/>
                    </a:lnTo>
                    <a:lnTo>
                      <a:pt x="68" y="142"/>
                    </a:lnTo>
                    <a:lnTo>
                      <a:pt x="66" y="141"/>
                    </a:lnTo>
                    <a:lnTo>
                      <a:pt x="65" y="133"/>
                    </a:lnTo>
                    <a:lnTo>
                      <a:pt x="61" y="133"/>
                    </a:lnTo>
                    <a:lnTo>
                      <a:pt x="59" y="130"/>
                    </a:lnTo>
                    <a:lnTo>
                      <a:pt x="61" y="126"/>
                    </a:lnTo>
                    <a:lnTo>
                      <a:pt x="63" y="123"/>
                    </a:lnTo>
                    <a:lnTo>
                      <a:pt x="61" y="118"/>
                    </a:lnTo>
                    <a:lnTo>
                      <a:pt x="58" y="116"/>
                    </a:lnTo>
                    <a:lnTo>
                      <a:pt x="55" y="112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43" y="104"/>
                    </a:lnTo>
                    <a:lnTo>
                      <a:pt x="40" y="105"/>
                    </a:lnTo>
                    <a:lnTo>
                      <a:pt x="39" y="105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6" y="101"/>
                    </a:lnTo>
                    <a:lnTo>
                      <a:pt x="37" y="98"/>
                    </a:lnTo>
                    <a:lnTo>
                      <a:pt x="34" y="95"/>
                    </a:lnTo>
                    <a:lnTo>
                      <a:pt x="33" y="94"/>
                    </a:lnTo>
                    <a:lnTo>
                      <a:pt x="30" y="93"/>
                    </a:lnTo>
                    <a:lnTo>
                      <a:pt x="29" y="91"/>
                    </a:lnTo>
                    <a:lnTo>
                      <a:pt x="27" y="91"/>
                    </a:lnTo>
                    <a:lnTo>
                      <a:pt x="27" y="90"/>
                    </a:lnTo>
                    <a:lnTo>
                      <a:pt x="27" y="87"/>
                    </a:lnTo>
                    <a:lnTo>
                      <a:pt x="27" y="87"/>
                    </a:lnTo>
                    <a:lnTo>
                      <a:pt x="27" y="84"/>
                    </a:lnTo>
                    <a:lnTo>
                      <a:pt x="27" y="80"/>
                    </a:lnTo>
                    <a:lnTo>
                      <a:pt x="30" y="79"/>
                    </a:lnTo>
                    <a:lnTo>
                      <a:pt x="30" y="75"/>
                    </a:lnTo>
                    <a:lnTo>
                      <a:pt x="32" y="75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3" y="68"/>
                    </a:lnTo>
                    <a:lnTo>
                      <a:pt x="32" y="65"/>
                    </a:lnTo>
                    <a:lnTo>
                      <a:pt x="33" y="65"/>
                    </a:lnTo>
                    <a:lnTo>
                      <a:pt x="36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4" y="62"/>
                    </a:lnTo>
                    <a:lnTo>
                      <a:pt x="32" y="62"/>
                    </a:lnTo>
                    <a:lnTo>
                      <a:pt x="29" y="61"/>
                    </a:lnTo>
                    <a:lnTo>
                      <a:pt x="25" y="60"/>
                    </a:lnTo>
                    <a:lnTo>
                      <a:pt x="23" y="58"/>
                    </a:lnTo>
                    <a:lnTo>
                      <a:pt x="21" y="57"/>
                    </a:lnTo>
                    <a:lnTo>
                      <a:pt x="19" y="54"/>
                    </a:lnTo>
                    <a:lnTo>
                      <a:pt x="18" y="53"/>
                    </a:lnTo>
                    <a:lnTo>
                      <a:pt x="16" y="51"/>
                    </a:lnTo>
                    <a:lnTo>
                      <a:pt x="15" y="48"/>
                    </a:lnTo>
                    <a:lnTo>
                      <a:pt x="15" y="47"/>
                    </a:lnTo>
                    <a:lnTo>
                      <a:pt x="14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0"/>
                    </a:lnTo>
                    <a:lnTo>
                      <a:pt x="10" y="37"/>
                    </a:lnTo>
                    <a:lnTo>
                      <a:pt x="7" y="33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6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4" name="Freeform 807"/>
              <p:cNvSpPr>
                <a:spLocks/>
              </p:cNvSpPr>
              <p:nvPr/>
            </p:nvSpPr>
            <p:spPr bwMode="auto">
              <a:xfrm>
                <a:off x="5184869" y="3149842"/>
                <a:ext cx="69663" cy="59288"/>
              </a:xfrm>
              <a:custGeom>
                <a:avLst/>
                <a:gdLst>
                  <a:gd name="T0" fmla="*/ 10 w 47"/>
                  <a:gd name="T1" fmla="*/ 0 h 40"/>
                  <a:gd name="T2" fmla="*/ 11 w 47"/>
                  <a:gd name="T3" fmla="*/ 0 h 40"/>
                  <a:gd name="T4" fmla="*/ 19 w 47"/>
                  <a:gd name="T5" fmla="*/ 0 h 40"/>
                  <a:gd name="T6" fmla="*/ 22 w 47"/>
                  <a:gd name="T7" fmla="*/ 3 h 40"/>
                  <a:gd name="T8" fmla="*/ 28 w 47"/>
                  <a:gd name="T9" fmla="*/ 4 h 40"/>
                  <a:gd name="T10" fmla="*/ 30 w 47"/>
                  <a:gd name="T11" fmla="*/ 7 h 40"/>
                  <a:gd name="T12" fmla="*/ 29 w 47"/>
                  <a:gd name="T13" fmla="*/ 9 h 40"/>
                  <a:gd name="T14" fmla="*/ 29 w 47"/>
                  <a:gd name="T15" fmla="*/ 12 h 40"/>
                  <a:gd name="T16" fmla="*/ 35 w 47"/>
                  <a:gd name="T17" fmla="*/ 16 h 40"/>
                  <a:gd name="T18" fmla="*/ 35 w 47"/>
                  <a:gd name="T19" fmla="*/ 19 h 40"/>
                  <a:gd name="T20" fmla="*/ 33 w 47"/>
                  <a:gd name="T21" fmla="*/ 21 h 40"/>
                  <a:gd name="T22" fmla="*/ 35 w 47"/>
                  <a:gd name="T23" fmla="*/ 25 h 40"/>
                  <a:gd name="T24" fmla="*/ 40 w 47"/>
                  <a:gd name="T25" fmla="*/ 27 h 40"/>
                  <a:gd name="T26" fmla="*/ 44 w 47"/>
                  <a:gd name="T27" fmla="*/ 29 h 40"/>
                  <a:gd name="T28" fmla="*/ 47 w 47"/>
                  <a:gd name="T29" fmla="*/ 32 h 40"/>
                  <a:gd name="T30" fmla="*/ 44 w 47"/>
                  <a:gd name="T31" fmla="*/ 32 h 40"/>
                  <a:gd name="T32" fmla="*/ 46 w 47"/>
                  <a:gd name="T33" fmla="*/ 36 h 40"/>
                  <a:gd name="T34" fmla="*/ 46 w 47"/>
                  <a:gd name="T35" fmla="*/ 37 h 40"/>
                  <a:gd name="T36" fmla="*/ 46 w 47"/>
                  <a:gd name="T37" fmla="*/ 40 h 40"/>
                  <a:gd name="T38" fmla="*/ 46 w 47"/>
                  <a:gd name="T39" fmla="*/ 40 h 40"/>
                  <a:gd name="T40" fmla="*/ 41 w 47"/>
                  <a:gd name="T41" fmla="*/ 40 h 40"/>
                  <a:gd name="T42" fmla="*/ 36 w 47"/>
                  <a:gd name="T43" fmla="*/ 32 h 40"/>
                  <a:gd name="T44" fmla="*/ 33 w 47"/>
                  <a:gd name="T45" fmla="*/ 30 h 40"/>
                  <a:gd name="T46" fmla="*/ 30 w 47"/>
                  <a:gd name="T47" fmla="*/ 26 h 40"/>
                  <a:gd name="T48" fmla="*/ 29 w 47"/>
                  <a:gd name="T49" fmla="*/ 26 h 40"/>
                  <a:gd name="T50" fmla="*/ 26 w 47"/>
                  <a:gd name="T51" fmla="*/ 27 h 40"/>
                  <a:gd name="T52" fmla="*/ 24 w 47"/>
                  <a:gd name="T53" fmla="*/ 23 h 40"/>
                  <a:gd name="T54" fmla="*/ 21 w 47"/>
                  <a:gd name="T55" fmla="*/ 25 h 40"/>
                  <a:gd name="T56" fmla="*/ 19 w 47"/>
                  <a:gd name="T57" fmla="*/ 25 h 40"/>
                  <a:gd name="T58" fmla="*/ 18 w 47"/>
                  <a:gd name="T59" fmla="*/ 23 h 40"/>
                  <a:gd name="T60" fmla="*/ 15 w 47"/>
                  <a:gd name="T61" fmla="*/ 21 h 40"/>
                  <a:gd name="T62" fmla="*/ 14 w 47"/>
                  <a:gd name="T63" fmla="*/ 22 h 40"/>
                  <a:gd name="T64" fmla="*/ 10 w 47"/>
                  <a:gd name="T65" fmla="*/ 21 h 40"/>
                  <a:gd name="T66" fmla="*/ 6 w 47"/>
                  <a:gd name="T67" fmla="*/ 19 h 40"/>
                  <a:gd name="T68" fmla="*/ 6 w 47"/>
                  <a:gd name="T69" fmla="*/ 14 h 40"/>
                  <a:gd name="T70" fmla="*/ 6 w 47"/>
                  <a:gd name="T71" fmla="*/ 9 h 40"/>
                  <a:gd name="T72" fmla="*/ 4 w 47"/>
                  <a:gd name="T73" fmla="*/ 7 h 40"/>
                  <a:gd name="T74" fmla="*/ 3 w 47"/>
                  <a:gd name="T75" fmla="*/ 7 h 40"/>
                  <a:gd name="T76" fmla="*/ 1 w 47"/>
                  <a:gd name="T77" fmla="*/ 4 h 40"/>
                  <a:gd name="T78" fmla="*/ 0 w 47"/>
                  <a:gd name="T79" fmla="*/ 3 h 40"/>
                  <a:gd name="T80" fmla="*/ 4 w 47"/>
                  <a:gd name="T81" fmla="*/ 1 h 40"/>
                  <a:gd name="T82" fmla="*/ 10 w 47"/>
                  <a:gd name="T8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7" h="40">
                    <a:moveTo>
                      <a:pt x="10" y="0"/>
                    </a:moveTo>
                    <a:lnTo>
                      <a:pt x="11" y="0"/>
                    </a:lnTo>
                    <a:lnTo>
                      <a:pt x="19" y="0"/>
                    </a:lnTo>
                    <a:lnTo>
                      <a:pt x="22" y="3"/>
                    </a:lnTo>
                    <a:lnTo>
                      <a:pt x="28" y="4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35" y="16"/>
                    </a:lnTo>
                    <a:lnTo>
                      <a:pt x="35" y="19"/>
                    </a:lnTo>
                    <a:lnTo>
                      <a:pt x="33" y="21"/>
                    </a:lnTo>
                    <a:lnTo>
                      <a:pt x="35" y="25"/>
                    </a:lnTo>
                    <a:lnTo>
                      <a:pt x="40" y="27"/>
                    </a:lnTo>
                    <a:lnTo>
                      <a:pt x="44" y="29"/>
                    </a:lnTo>
                    <a:lnTo>
                      <a:pt x="47" y="32"/>
                    </a:lnTo>
                    <a:lnTo>
                      <a:pt x="44" y="32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6" y="32"/>
                    </a:lnTo>
                    <a:lnTo>
                      <a:pt x="33" y="30"/>
                    </a:lnTo>
                    <a:lnTo>
                      <a:pt x="30" y="26"/>
                    </a:lnTo>
                    <a:lnTo>
                      <a:pt x="29" y="26"/>
                    </a:lnTo>
                    <a:lnTo>
                      <a:pt x="26" y="27"/>
                    </a:lnTo>
                    <a:lnTo>
                      <a:pt x="24" y="23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5" y="21"/>
                    </a:lnTo>
                    <a:lnTo>
                      <a:pt x="14" y="22"/>
                    </a:lnTo>
                    <a:lnTo>
                      <a:pt x="10" y="21"/>
                    </a:lnTo>
                    <a:lnTo>
                      <a:pt x="6" y="19"/>
                    </a:lnTo>
                    <a:lnTo>
                      <a:pt x="6" y="14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5" name="Freeform 808"/>
              <p:cNvSpPr>
                <a:spLocks/>
              </p:cNvSpPr>
              <p:nvPr/>
            </p:nvSpPr>
            <p:spPr bwMode="auto">
              <a:xfrm>
                <a:off x="4901771" y="3268417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6" name="Freeform 810"/>
              <p:cNvSpPr>
                <a:spLocks/>
              </p:cNvSpPr>
              <p:nvPr/>
            </p:nvSpPr>
            <p:spPr bwMode="auto">
              <a:xfrm>
                <a:off x="4858787" y="3180969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1 h 2"/>
                  <a:gd name="T6" fmla="*/ 2 w 4"/>
                  <a:gd name="T7" fmla="*/ 2 h 2"/>
                  <a:gd name="T8" fmla="*/ 0 w 4"/>
                  <a:gd name="T9" fmla="*/ 1 h 2"/>
                  <a:gd name="T10" fmla="*/ 0 w 4"/>
                  <a:gd name="T11" fmla="*/ 0 h 2"/>
                  <a:gd name="T12" fmla="*/ 3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7" name="Freeform 811"/>
              <p:cNvSpPr>
                <a:spLocks/>
              </p:cNvSpPr>
              <p:nvPr/>
            </p:nvSpPr>
            <p:spPr bwMode="auto">
              <a:xfrm>
                <a:off x="4869163" y="3135020"/>
                <a:ext cx="352761" cy="145255"/>
              </a:xfrm>
              <a:custGeom>
                <a:avLst/>
                <a:gdLst>
                  <a:gd name="T0" fmla="*/ 115 w 238"/>
                  <a:gd name="T1" fmla="*/ 7 h 98"/>
                  <a:gd name="T2" fmla="*/ 123 w 238"/>
                  <a:gd name="T3" fmla="*/ 8 h 98"/>
                  <a:gd name="T4" fmla="*/ 134 w 238"/>
                  <a:gd name="T5" fmla="*/ 14 h 98"/>
                  <a:gd name="T6" fmla="*/ 152 w 238"/>
                  <a:gd name="T7" fmla="*/ 18 h 98"/>
                  <a:gd name="T8" fmla="*/ 167 w 238"/>
                  <a:gd name="T9" fmla="*/ 15 h 98"/>
                  <a:gd name="T10" fmla="*/ 181 w 238"/>
                  <a:gd name="T11" fmla="*/ 14 h 98"/>
                  <a:gd name="T12" fmla="*/ 192 w 238"/>
                  <a:gd name="T13" fmla="*/ 6 h 98"/>
                  <a:gd name="T14" fmla="*/ 201 w 238"/>
                  <a:gd name="T15" fmla="*/ 8 h 98"/>
                  <a:gd name="T16" fmla="*/ 214 w 238"/>
                  <a:gd name="T17" fmla="*/ 14 h 98"/>
                  <a:gd name="T18" fmla="*/ 219 w 238"/>
                  <a:gd name="T19" fmla="*/ 29 h 98"/>
                  <a:gd name="T20" fmla="*/ 232 w 238"/>
                  <a:gd name="T21" fmla="*/ 35 h 98"/>
                  <a:gd name="T22" fmla="*/ 227 w 238"/>
                  <a:gd name="T23" fmla="*/ 42 h 98"/>
                  <a:gd name="T24" fmla="*/ 228 w 238"/>
                  <a:gd name="T25" fmla="*/ 55 h 98"/>
                  <a:gd name="T26" fmla="*/ 231 w 238"/>
                  <a:gd name="T27" fmla="*/ 68 h 98"/>
                  <a:gd name="T28" fmla="*/ 235 w 238"/>
                  <a:gd name="T29" fmla="*/ 80 h 98"/>
                  <a:gd name="T30" fmla="*/ 223 w 238"/>
                  <a:gd name="T31" fmla="*/ 75 h 98"/>
                  <a:gd name="T32" fmla="*/ 209 w 238"/>
                  <a:gd name="T33" fmla="*/ 78 h 98"/>
                  <a:gd name="T34" fmla="*/ 187 w 238"/>
                  <a:gd name="T35" fmla="*/ 80 h 98"/>
                  <a:gd name="T36" fmla="*/ 170 w 238"/>
                  <a:gd name="T37" fmla="*/ 86 h 98"/>
                  <a:gd name="T38" fmla="*/ 154 w 238"/>
                  <a:gd name="T39" fmla="*/ 84 h 98"/>
                  <a:gd name="T40" fmla="*/ 138 w 238"/>
                  <a:gd name="T41" fmla="*/ 89 h 98"/>
                  <a:gd name="T42" fmla="*/ 132 w 238"/>
                  <a:gd name="T43" fmla="*/ 98 h 98"/>
                  <a:gd name="T44" fmla="*/ 130 w 238"/>
                  <a:gd name="T45" fmla="*/ 90 h 98"/>
                  <a:gd name="T46" fmla="*/ 126 w 238"/>
                  <a:gd name="T47" fmla="*/ 87 h 98"/>
                  <a:gd name="T48" fmla="*/ 107 w 238"/>
                  <a:gd name="T49" fmla="*/ 91 h 98"/>
                  <a:gd name="T50" fmla="*/ 98 w 238"/>
                  <a:gd name="T51" fmla="*/ 96 h 98"/>
                  <a:gd name="T52" fmla="*/ 69 w 238"/>
                  <a:gd name="T53" fmla="*/ 86 h 98"/>
                  <a:gd name="T54" fmla="*/ 60 w 238"/>
                  <a:gd name="T55" fmla="*/ 94 h 98"/>
                  <a:gd name="T56" fmla="*/ 50 w 238"/>
                  <a:gd name="T57" fmla="*/ 96 h 98"/>
                  <a:gd name="T58" fmla="*/ 40 w 238"/>
                  <a:gd name="T59" fmla="*/ 91 h 98"/>
                  <a:gd name="T60" fmla="*/ 36 w 238"/>
                  <a:gd name="T61" fmla="*/ 90 h 98"/>
                  <a:gd name="T62" fmla="*/ 28 w 238"/>
                  <a:gd name="T63" fmla="*/ 89 h 98"/>
                  <a:gd name="T64" fmla="*/ 21 w 238"/>
                  <a:gd name="T65" fmla="*/ 89 h 98"/>
                  <a:gd name="T66" fmla="*/ 25 w 238"/>
                  <a:gd name="T67" fmla="*/ 86 h 98"/>
                  <a:gd name="T68" fmla="*/ 15 w 238"/>
                  <a:gd name="T69" fmla="*/ 84 h 98"/>
                  <a:gd name="T70" fmla="*/ 14 w 238"/>
                  <a:gd name="T71" fmla="*/ 78 h 98"/>
                  <a:gd name="T72" fmla="*/ 11 w 238"/>
                  <a:gd name="T73" fmla="*/ 68 h 98"/>
                  <a:gd name="T74" fmla="*/ 3 w 238"/>
                  <a:gd name="T75" fmla="*/ 64 h 98"/>
                  <a:gd name="T76" fmla="*/ 6 w 238"/>
                  <a:gd name="T77" fmla="*/ 62 h 98"/>
                  <a:gd name="T78" fmla="*/ 9 w 238"/>
                  <a:gd name="T79" fmla="*/ 57 h 98"/>
                  <a:gd name="T80" fmla="*/ 10 w 238"/>
                  <a:gd name="T81" fmla="*/ 53 h 98"/>
                  <a:gd name="T82" fmla="*/ 11 w 238"/>
                  <a:gd name="T83" fmla="*/ 43 h 98"/>
                  <a:gd name="T84" fmla="*/ 0 w 238"/>
                  <a:gd name="T85" fmla="*/ 43 h 98"/>
                  <a:gd name="T86" fmla="*/ 2 w 238"/>
                  <a:gd name="T87" fmla="*/ 33 h 98"/>
                  <a:gd name="T88" fmla="*/ 18 w 238"/>
                  <a:gd name="T89" fmla="*/ 28 h 98"/>
                  <a:gd name="T90" fmla="*/ 33 w 238"/>
                  <a:gd name="T91" fmla="*/ 31 h 98"/>
                  <a:gd name="T92" fmla="*/ 33 w 238"/>
                  <a:gd name="T93" fmla="*/ 25 h 98"/>
                  <a:gd name="T94" fmla="*/ 36 w 238"/>
                  <a:gd name="T95" fmla="*/ 22 h 98"/>
                  <a:gd name="T96" fmla="*/ 44 w 238"/>
                  <a:gd name="T97" fmla="*/ 15 h 98"/>
                  <a:gd name="T98" fmla="*/ 62 w 238"/>
                  <a:gd name="T99" fmla="*/ 17 h 98"/>
                  <a:gd name="T100" fmla="*/ 68 w 238"/>
                  <a:gd name="T101" fmla="*/ 8 h 98"/>
                  <a:gd name="T102" fmla="*/ 86 w 238"/>
                  <a:gd name="T103" fmla="*/ 2 h 98"/>
                  <a:gd name="T104" fmla="*/ 104 w 238"/>
                  <a:gd name="T105" fmla="*/ 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8" h="98">
                    <a:moveTo>
                      <a:pt x="108" y="0"/>
                    </a:moveTo>
                    <a:lnTo>
                      <a:pt x="108" y="0"/>
                    </a:lnTo>
                    <a:lnTo>
                      <a:pt x="108" y="3"/>
                    </a:lnTo>
                    <a:lnTo>
                      <a:pt x="114" y="7"/>
                    </a:lnTo>
                    <a:lnTo>
                      <a:pt x="115" y="7"/>
                    </a:lnTo>
                    <a:lnTo>
                      <a:pt x="116" y="7"/>
                    </a:lnTo>
                    <a:lnTo>
                      <a:pt x="119" y="4"/>
                    </a:lnTo>
                    <a:lnTo>
                      <a:pt x="120" y="3"/>
                    </a:lnTo>
                    <a:lnTo>
                      <a:pt x="122" y="6"/>
                    </a:lnTo>
                    <a:lnTo>
                      <a:pt x="123" y="8"/>
                    </a:lnTo>
                    <a:lnTo>
                      <a:pt x="126" y="11"/>
                    </a:lnTo>
                    <a:lnTo>
                      <a:pt x="127" y="13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4" y="14"/>
                    </a:lnTo>
                    <a:lnTo>
                      <a:pt x="137" y="14"/>
                    </a:lnTo>
                    <a:lnTo>
                      <a:pt x="143" y="17"/>
                    </a:lnTo>
                    <a:lnTo>
                      <a:pt x="144" y="15"/>
                    </a:lnTo>
                    <a:lnTo>
                      <a:pt x="147" y="17"/>
                    </a:lnTo>
                    <a:lnTo>
                      <a:pt x="152" y="18"/>
                    </a:lnTo>
                    <a:lnTo>
                      <a:pt x="158" y="15"/>
                    </a:lnTo>
                    <a:lnTo>
                      <a:pt x="162" y="15"/>
                    </a:lnTo>
                    <a:lnTo>
                      <a:pt x="165" y="15"/>
                    </a:lnTo>
                    <a:lnTo>
                      <a:pt x="166" y="15"/>
                    </a:lnTo>
                    <a:lnTo>
                      <a:pt x="167" y="15"/>
                    </a:lnTo>
                    <a:lnTo>
                      <a:pt x="169" y="17"/>
                    </a:lnTo>
                    <a:lnTo>
                      <a:pt x="174" y="18"/>
                    </a:lnTo>
                    <a:lnTo>
                      <a:pt x="176" y="17"/>
                    </a:lnTo>
                    <a:lnTo>
                      <a:pt x="180" y="15"/>
                    </a:lnTo>
                    <a:lnTo>
                      <a:pt x="181" y="14"/>
                    </a:lnTo>
                    <a:lnTo>
                      <a:pt x="185" y="11"/>
                    </a:lnTo>
                    <a:lnTo>
                      <a:pt x="188" y="10"/>
                    </a:lnTo>
                    <a:lnTo>
                      <a:pt x="190" y="6"/>
                    </a:lnTo>
                    <a:lnTo>
                      <a:pt x="191" y="6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5" y="8"/>
                    </a:lnTo>
                    <a:lnTo>
                      <a:pt x="195" y="7"/>
                    </a:lnTo>
                    <a:lnTo>
                      <a:pt x="199" y="8"/>
                    </a:lnTo>
                    <a:lnTo>
                      <a:pt x="201" y="8"/>
                    </a:lnTo>
                    <a:lnTo>
                      <a:pt x="202" y="6"/>
                    </a:lnTo>
                    <a:lnTo>
                      <a:pt x="205" y="7"/>
                    </a:lnTo>
                    <a:lnTo>
                      <a:pt x="210" y="11"/>
                    </a:lnTo>
                    <a:lnTo>
                      <a:pt x="213" y="13"/>
                    </a:lnTo>
                    <a:lnTo>
                      <a:pt x="214" y="14"/>
                    </a:lnTo>
                    <a:lnTo>
                      <a:pt x="216" y="17"/>
                    </a:lnTo>
                    <a:lnTo>
                      <a:pt x="217" y="17"/>
                    </a:lnTo>
                    <a:lnTo>
                      <a:pt x="219" y="19"/>
                    </a:lnTo>
                    <a:lnTo>
                      <a:pt x="219" y="24"/>
                    </a:lnTo>
                    <a:lnTo>
                      <a:pt x="219" y="29"/>
                    </a:lnTo>
                    <a:lnTo>
                      <a:pt x="223" y="31"/>
                    </a:lnTo>
                    <a:lnTo>
                      <a:pt x="227" y="32"/>
                    </a:lnTo>
                    <a:lnTo>
                      <a:pt x="228" y="31"/>
                    </a:lnTo>
                    <a:lnTo>
                      <a:pt x="231" y="33"/>
                    </a:lnTo>
                    <a:lnTo>
                      <a:pt x="232" y="35"/>
                    </a:lnTo>
                    <a:lnTo>
                      <a:pt x="232" y="35"/>
                    </a:lnTo>
                    <a:lnTo>
                      <a:pt x="232" y="36"/>
                    </a:lnTo>
                    <a:lnTo>
                      <a:pt x="231" y="37"/>
                    </a:lnTo>
                    <a:lnTo>
                      <a:pt x="230" y="40"/>
                    </a:lnTo>
                    <a:lnTo>
                      <a:pt x="227" y="42"/>
                    </a:lnTo>
                    <a:lnTo>
                      <a:pt x="227" y="43"/>
                    </a:lnTo>
                    <a:lnTo>
                      <a:pt x="228" y="44"/>
                    </a:lnTo>
                    <a:lnTo>
                      <a:pt x="230" y="50"/>
                    </a:lnTo>
                    <a:lnTo>
                      <a:pt x="228" y="53"/>
                    </a:lnTo>
                    <a:lnTo>
                      <a:pt x="228" y="55"/>
                    </a:lnTo>
                    <a:lnTo>
                      <a:pt x="232" y="57"/>
                    </a:lnTo>
                    <a:lnTo>
                      <a:pt x="232" y="58"/>
                    </a:lnTo>
                    <a:lnTo>
                      <a:pt x="231" y="62"/>
                    </a:lnTo>
                    <a:lnTo>
                      <a:pt x="231" y="66"/>
                    </a:lnTo>
                    <a:lnTo>
                      <a:pt x="231" y="68"/>
                    </a:lnTo>
                    <a:lnTo>
                      <a:pt x="234" y="69"/>
                    </a:lnTo>
                    <a:lnTo>
                      <a:pt x="237" y="73"/>
                    </a:lnTo>
                    <a:lnTo>
                      <a:pt x="238" y="76"/>
                    </a:lnTo>
                    <a:lnTo>
                      <a:pt x="238" y="79"/>
                    </a:lnTo>
                    <a:lnTo>
                      <a:pt x="235" y="80"/>
                    </a:lnTo>
                    <a:lnTo>
                      <a:pt x="232" y="79"/>
                    </a:lnTo>
                    <a:lnTo>
                      <a:pt x="232" y="76"/>
                    </a:lnTo>
                    <a:lnTo>
                      <a:pt x="231" y="75"/>
                    </a:lnTo>
                    <a:lnTo>
                      <a:pt x="227" y="76"/>
                    </a:lnTo>
                    <a:lnTo>
                      <a:pt x="223" y="75"/>
                    </a:lnTo>
                    <a:lnTo>
                      <a:pt x="217" y="75"/>
                    </a:lnTo>
                    <a:lnTo>
                      <a:pt x="216" y="76"/>
                    </a:lnTo>
                    <a:lnTo>
                      <a:pt x="213" y="76"/>
                    </a:lnTo>
                    <a:lnTo>
                      <a:pt x="209" y="79"/>
                    </a:lnTo>
                    <a:lnTo>
                      <a:pt x="209" y="78"/>
                    </a:lnTo>
                    <a:lnTo>
                      <a:pt x="205" y="79"/>
                    </a:lnTo>
                    <a:lnTo>
                      <a:pt x="199" y="80"/>
                    </a:lnTo>
                    <a:lnTo>
                      <a:pt x="192" y="80"/>
                    </a:lnTo>
                    <a:lnTo>
                      <a:pt x="190" y="80"/>
                    </a:lnTo>
                    <a:lnTo>
                      <a:pt x="187" y="80"/>
                    </a:lnTo>
                    <a:lnTo>
                      <a:pt x="183" y="82"/>
                    </a:lnTo>
                    <a:lnTo>
                      <a:pt x="180" y="84"/>
                    </a:lnTo>
                    <a:lnTo>
                      <a:pt x="177" y="84"/>
                    </a:lnTo>
                    <a:lnTo>
                      <a:pt x="176" y="86"/>
                    </a:lnTo>
                    <a:lnTo>
                      <a:pt x="170" y="86"/>
                    </a:lnTo>
                    <a:lnTo>
                      <a:pt x="166" y="84"/>
                    </a:lnTo>
                    <a:lnTo>
                      <a:pt x="165" y="83"/>
                    </a:lnTo>
                    <a:lnTo>
                      <a:pt x="162" y="83"/>
                    </a:lnTo>
                    <a:lnTo>
                      <a:pt x="155" y="83"/>
                    </a:lnTo>
                    <a:lnTo>
                      <a:pt x="154" y="84"/>
                    </a:lnTo>
                    <a:lnTo>
                      <a:pt x="152" y="84"/>
                    </a:lnTo>
                    <a:lnTo>
                      <a:pt x="145" y="87"/>
                    </a:lnTo>
                    <a:lnTo>
                      <a:pt x="143" y="87"/>
                    </a:lnTo>
                    <a:lnTo>
                      <a:pt x="140" y="86"/>
                    </a:lnTo>
                    <a:lnTo>
                      <a:pt x="138" y="89"/>
                    </a:lnTo>
                    <a:lnTo>
                      <a:pt x="138" y="93"/>
                    </a:lnTo>
                    <a:lnTo>
                      <a:pt x="137" y="94"/>
                    </a:lnTo>
                    <a:lnTo>
                      <a:pt x="137" y="97"/>
                    </a:lnTo>
                    <a:lnTo>
                      <a:pt x="134" y="98"/>
                    </a:lnTo>
                    <a:lnTo>
                      <a:pt x="132" y="98"/>
                    </a:lnTo>
                    <a:lnTo>
                      <a:pt x="129" y="98"/>
                    </a:lnTo>
                    <a:lnTo>
                      <a:pt x="130" y="96"/>
                    </a:lnTo>
                    <a:lnTo>
                      <a:pt x="127" y="93"/>
                    </a:lnTo>
                    <a:lnTo>
                      <a:pt x="127" y="91"/>
                    </a:lnTo>
                    <a:lnTo>
                      <a:pt x="130" y="90"/>
                    </a:lnTo>
                    <a:lnTo>
                      <a:pt x="132" y="87"/>
                    </a:lnTo>
                    <a:lnTo>
                      <a:pt x="132" y="84"/>
                    </a:lnTo>
                    <a:lnTo>
                      <a:pt x="129" y="84"/>
                    </a:lnTo>
                    <a:lnTo>
                      <a:pt x="126" y="86"/>
                    </a:lnTo>
                    <a:lnTo>
                      <a:pt x="126" y="87"/>
                    </a:lnTo>
                    <a:lnTo>
                      <a:pt x="122" y="89"/>
                    </a:lnTo>
                    <a:lnTo>
                      <a:pt x="119" y="87"/>
                    </a:lnTo>
                    <a:lnTo>
                      <a:pt x="114" y="84"/>
                    </a:lnTo>
                    <a:lnTo>
                      <a:pt x="112" y="86"/>
                    </a:lnTo>
                    <a:lnTo>
                      <a:pt x="107" y="91"/>
                    </a:lnTo>
                    <a:lnTo>
                      <a:pt x="105" y="94"/>
                    </a:lnTo>
                    <a:lnTo>
                      <a:pt x="104" y="96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98" y="96"/>
                    </a:lnTo>
                    <a:lnTo>
                      <a:pt x="86" y="97"/>
                    </a:lnTo>
                    <a:lnTo>
                      <a:pt x="83" y="96"/>
                    </a:lnTo>
                    <a:lnTo>
                      <a:pt x="79" y="90"/>
                    </a:lnTo>
                    <a:lnTo>
                      <a:pt x="76" y="90"/>
                    </a:lnTo>
                    <a:lnTo>
                      <a:pt x="69" y="86"/>
                    </a:lnTo>
                    <a:lnTo>
                      <a:pt x="65" y="86"/>
                    </a:lnTo>
                    <a:lnTo>
                      <a:pt x="60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58" y="96"/>
                    </a:lnTo>
                    <a:lnTo>
                      <a:pt x="56" y="94"/>
                    </a:lnTo>
                    <a:lnTo>
                      <a:pt x="54" y="96"/>
                    </a:lnTo>
                    <a:lnTo>
                      <a:pt x="51" y="96"/>
                    </a:lnTo>
                    <a:lnTo>
                      <a:pt x="50" y="96"/>
                    </a:lnTo>
                    <a:lnTo>
                      <a:pt x="47" y="97"/>
                    </a:lnTo>
                    <a:lnTo>
                      <a:pt x="44" y="96"/>
                    </a:lnTo>
                    <a:lnTo>
                      <a:pt x="43" y="96"/>
                    </a:lnTo>
                    <a:lnTo>
                      <a:pt x="40" y="94"/>
                    </a:lnTo>
                    <a:lnTo>
                      <a:pt x="40" y="91"/>
                    </a:lnTo>
                    <a:lnTo>
                      <a:pt x="39" y="90"/>
                    </a:lnTo>
                    <a:lnTo>
                      <a:pt x="40" y="90"/>
                    </a:lnTo>
                    <a:lnTo>
                      <a:pt x="40" y="89"/>
                    </a:lnTo>
                    <a:lnTo>
                      <a:pt x="38" y="87"/>
                    </a:lnTo>
                    <a:lnTo>
                      <a:pt x="36" y="90"/>
                    </a:lnTo>
                    <a:lnTo>
                      <a:pt x="35" y="89"/>
                    </a:lnTo>
                    <a:lnTo>
                      <a:pt x="32" y="89"/>
                    </a:lnTo>
                    <a:lnTo>
                      <a:pt x="31" y="86"/>
                    </a:lnTo>
                    <a:lnTo>
                      <a:pt x="29" y="87"/>
                    </a:lnTo>
                    <a:lnTo>
                      <a:pt x="28" y="89"/>
                    </a:lnTo>
                    <a:lnTo>
                      <a:pt x="26" y="90"/>
                    </a:lnTo>
                    <a:lnTo>
                      <a:pt x="25" y="90"/>
                    </a:lnTo>
                    <a:lnTo>
                      <a:pt x="25" y="89"/>
                    </a:lnTo>
                    <a:lnTo>
                      <a:pt x="24" y="89"/>
                    </a:lnTo>
                    <a:lnTo>
                      <a:pt x="21" y="89"/>
                    </a:lnTo>
                    <a:lnTo>
                      <a:pt x="18" y="90"/>
                    </a:lnTo>
                    <a:lnTo>
                      <a:pt x="17" y="89"/>
                    </a:lnTo>
                    <a:lnTo>
                      <a:pt x="18" y="87"/>
                    </a:lnTo>
                    <a:lnTo>
                      <a:pt x="22" y="87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1" y="84"/>
                    </a:lnTo>
                    <a:lnTo>
                      <a:pt x="17" y="84"/>
                    </a:lnTo>
                    <a:lnTo>
                      <a:pt x="15" y="84"/>
                    </a:lnTo>
                    <a:lnTo>
                      <a:pt x="17" y="83"/>
                    </a:lnTo>
                    <a:lnTo>
                      <a:pt x="18" y="83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3" y="75"/>
                    </a:lnTo>
                    <a:lnTo>
                      <a:pt x="15" y="73"/>
                    </a:lnTo>
                    <a:lnTo>
                      <a:pt x="14" y="69"/>
                    </a:lnTo>
                    <a:lnTo>
                      <a:pt x="11" y="68"/>
                    </a:lnTo>
                    <a:lnTo>
                      <a:pt x="9" y="68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4" y="65"/>
                    </a:lnTo>
                    <a:lnTo>
                      <a:pt x="3" y="64"/>
                    </a:lnTo>
                    <a:lnTo>
                      <a:pt x="4" y="62"/>
                    </a:lnTo>
                    <a:lnTo>
                      <a:pt x="3" y="60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3" y="54"/>
                    </a:lnTo>
                    <a:lnTo>
                      <a:pt x="13" y="53"/>
                    </a:lnTo>
                    <a:lnTo>
                      <a:pt x="10" y="54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0" y="50"/>
                    </a:lnTo>
                    <a:lnTo>
                      <a:pt x="9" y="49"/>
                    </a:lnTo>
                    <a:lnTo>
                      <a:pt x="9" y="46"/>
                    </a:lnTo>
                    <a:lnTo>
                      <a:pt x="11" y="43"/>
                    </a:lnTo>
                    <a:lnTo>
                      <a:pt x="7" y="43"/>
                    </a:lnTo>
                    <a:lnTo>
                      <a:pt x="6" y="44"/>
                    </a:lnTo>
                    <a:lnTo>
                      <a:pt x="4" y="43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3"/>
                    </a:lnTo>
                    <a:lnTo>
                      <a:pt x="7" y="28"/>
                    </a:lnTo>
                    <a:lnTo>
                      <a:pt x="11" y="28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8" y="31"/>
                    </a:lnTo>
                    <a:lnTo>
                      <a:pt x="33" y="31"/>
                    </a:lnTo>
                    <a:lnTo>
                      <a:pt x="36" y="29"/>
                    </a:lnTo>
                    <a:lnTo>
                      <a:pt x="35" y="28"/>
                    </a:lnTo>
                    <a:lnTo>
                      <a:pt x="32" y="29"/>
                    </a:lnTo>
                    <a:lnTo>
                      <a:pt x="31" y="28"/>
                    </a:lnTo>
                    <a:lnTo>
                      <a:pt x="33" y="25"/>
                    </a:lnTo>
                    <a:lnTo>
                      <a:pt x="38" y="24"/>
                    </a:lnTo>
                    <a:lnTo>
                      <a:pt x="43" y="24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2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4" y="15"/>
                    </a:lnTo>
                    <a:lnTo>
                      <a:pt x="47" y="15"/>
                    </a:lnTo>
                    <a:lnTo>
                      <a:pt x="49" y="14"/>
                    </a:lnTo>
                    <a:lnTo>
                      <a:pt x="51" y="14"/>
                    </a:lnTo>
                    <a:lnTo>
                      <a:pt x="58" y="17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4" y="14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8" y="8"/>
                    </a:lnTo>
                    <a:lnTo>
                      <a:pt x="71" y="7"/>
                    </a:lnTo>
                    <a:lnTo>
                      <a:pt x="72" y="6"/>
                    </a:lnTo>
                    <a:lnTo>
                      <a:pt x="76" y="4"/>
                    </a:lnTo>
                    <a:lnTo>
                      <a:pt x="79" y="4"/>
                    </a:lnTo>
                    <a:lnTo>
                      <a:pt x="86" y="2"/>
                    </a:lnTo>
                    <a:lnTo>
                      <a:pt x="89" y="2"/>
                    </a:lnTo>
                    <a:lnTo>
                      <a:pt x="96" y="2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4" y="2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8" name="Freeform 812"/>
              <p:cNvSpPr>
                <a:spLocks/>
              </p:cNvSpPr>
              <p:nvPr/>
            </p:nvSpPr>
            <p:spPr bwMode="auto">
              <a:xfrm>
                <a:off x="4864716" y="3135020"/>
                <a:ext cx="53359" cy="47430"/>
              </a:xfrm>
              <a:custGeom>
                <a:avLst/>
                <a:gdLst>
                  <a:gd name="T0" fmla="*/ 12 w 36"/>
                  <a:gd name="T1" fmla="*/ 0 h 32"/>
                  <a:gd name="T2" fmla="*/ 14 w 36"/>
                  <a:gd name="T3" fmla="*/ 0 h 32"/>
                  <a:gd name="T4" fmla="*/ 18 w 36"/>
                  <a:gd name="T5" fmla="*/ 3 h 32"/>
                  <a:gd name="T6" fmla="*/ 20 w 36"/>
                  <a:gd name="T7" fmla="*/ 2 h 32"/>
                  <a:gd name="T8" fmla="*/ 23 w 36"/>
                  <a:gd name="T9" fmla="*/ 3 h 32"/>
                  <a:gd name="T10" fmla="*/ 24 w 36"/>
                  <a:gd name="T11" fmla="*/ 7 h 32"/>
                  <a:gd name="T12" fmla="*/ 28 w 36"/>
                  <a:gd name="T13" fmla="*/ 11 h 32"/>
                  <a:gd name="T14" fmla="*/ 31 w 36"/>
                  <a:gd name="T15" fmla="*/ 11 h 32"/>
                  <a:gd name="T16" fmla="*/ 34 w 36"/>
                  <a:gd name="T17" fmla="*/ 14 h 32"/>
                  <a:gd name="T18" fmla="*/ 36 w 36"/>
                  <a:gd name="T19" fmla="*/ 15 h 32"/>
                  <a:gd name="T20" fmla="*/ 36 w 36"/>
                  <a:gd name="T21" fmla="*/ 18 h 32"/>
                  <a:gd name="T22" fmla="*/ 34 w 36"/>
                  <a:gd name="T23" fmla="*/ 19 h 32"/>
                  <a:gd name="T24" fmla="*/ 31 w 36"/>
                  <a:gd name="T25" fmla="*/ 19 h 32"/>
                  <a:gd name="T26" fmla="*/ 29 w 36"/>
                  <a:gd name="T27" fmla="*/ 18 h 32"/>
                  <a:gd name="T28" fmla="*/ 25 w 36"/>
                  <a:gd name="T29" fmla="*/ 18 h 32"/>
                  <a:gd name="T30" fmla="*/ 24 w 36"/>
                  <a:gd name="T31" fmla="*/ 19 h 32"/>
                  <a:gd name="T32" fmla="*/ 20 w 36"/>
                  <a:gd name="T33" fmla="*/ 19 h 32"/>
                  <a:gd name="T34" fmla="*/ 17 w 36"/>
                  <a:gd name="T35" fmla="*/ 21 h 32"/>
                  <a:gd name="T36" fmla="*/ 16 w 36"/>
                  <a:gd name="T37" fmla="*/ 25 h 32"/>
                  <a:gd name="T38" fmla="*/ 9 w 36"/>
                  <a:gd name="T39" fmla="*/ 28 h 32"/>
                  <a:gd name="T40" fmla="*/ 3 w 36"/>
                  <a:gd name="T41" fmla="*/ 32 h 32"/>
                  <a:gd name="T42" fmla="*/ 3 w 36"/>
                  <a:gd name="T43" fmla="*/ 31 h 32"/>
                  <a:gd name="T44" fmla="*/ 5 w 36"/>
                  <a:gd name="T45" fmla="*/ 26 h 32"/>
                  <a:gd name="T46" fmla="*/ 6 w 36"/>
                  <a:gd name="T47" fmla="*/ 26 h 32"/>
                  <a:gd name="T48" fmla="*/ 9 w 36"/>
                  <a:gd name="T49" fmla="*/ 25 h 32"/>
                  <a:gd name="T50" fmla="*/ 6 w 36"/>
                  <a:gd name="T51" fmla="*/ 25 h 32"/>
                  <a:gd name="T52" fmla="*/ 5 w 36"/>
                  <a:gd name="T53" fmla="*/ 25 h 32"/>
                  <a:gd name="T54" fmla="*/ 3 w 36"/>
                  <a:gd name="T55" fmla="*/ 25 h 32"/>
                  <a:gd name="T56" fmla="*/ 0 w 36"/>
                  <a:gd name="T57" fmla="*/ 24 h 32"/>
                  <a:gd name="T58" fmla="*/ 0 w 36"/>
                  <a:gd name="T59" fmla="*/ 22 h 32"/>
                  <a:gd name="T60" fmla="*/ 0 w 36"/>
                  <a:gd name="T61" fmla="*/ 22 h 32"/>
                  <a:gd name="T62" fmla="*/ 3 w 36"/>
                  <a:gd name="T63" fmla="*/ 21 h 32"/>
                  <a:gd name="T64" fmla="*/ 5 w 36"/>
                  <a:gd name="T65" fmla="*/ 18 h 32"/>
                  <a:gd name="T66" fmla="*/ 3 w 36"/>
                  <a:gd name="T67" fmla="*/ 15 h 32"/>
                  <a:gd name="T68" fmla="*/ 7 w 36"/>
                  <a:gd name="T69" fmla="*/ 13 h 32"/>
                  <a:gd name="T70" fmla="*/ 7 w 36"/>
                  <a:gd name="T71" fmla="*/ 10 h 32"/>
                  <a:gd name="T72" fmla="*/ 5 w 36"/>
                  <a:gd name="T73" fmla="*/ 8 h 32"/>
                  <a:gd name="T74" fmla="*/ 5 w 36"/>
                  <a:gd name="T75" fmla="*/ 4 h 32"/>
                  <a:gd name="T76" fmla="*/ 7 w 36"/>
                  <a:gd name="T77" fmla="*/ 3 h 32"/>
                  <a:gd name="T78" fmla="*/ 9 w 36"/>
                  <a:gd name="T79" fmla="*/ 3 h 32"/>
                  <a:gd name="T80" fmla="*/ 12 w 36"/>
                  <a:gd name="T8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" h="32">
                    <a:moveTo>
                      <a:pt x="12" y="0"/>
                    </a:moveTo>
                    <a:lnTo>
                      <a:pt x="14" y="0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3" y="3"/>
                    </a:lnTo>
                    <a:lnTo>
                      <a:pt x="24" y="7"/>
                    </a:lnTo>
                    <a:lnTo>
                      <a:pt x="28" y="11"/>
                    </a:lnTo>
                    <a:lnTo>
                      <a:pt x="31" y="11"/>
                    </a:lnTo>
                    <a:lnTo>
                      <a:pt x="34" y="14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18"/>
                    </a:lnTo>
                    <a:lnTo>
                      <a:pt x="25" y="18"/>
                    </a:lnTo>
                    <a:lnTo>
                      <a:pt x="24" y="19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6" y="25"/>
                    </a:lnTo>
                    <a:lnTo>
                      <a:pt x="9" y="28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3" y="21"/>
                    </a:lnTo>
                    <a:lnTo>
                      <a:pt x="5" y="18"/>
                    </a:lnTo>
                    <a:lnTo>
                      <a:pt x="3" y="15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5" y="8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9" name="Freeform 813"/>
              <p:cNvSpPr>
                <a:spLocks/>
              </p:cNvSpPr>
              <p:nvPr/>
            </p:nvSpPr>
            <p:spPr bwMode="auto">
              <a:xfrm>
                <a:off x="5121135" y="3246185"/>
                <a:ext cx="191203" cy="182310"/>
              </a:xfrm>
              <a:custGeom>
                <a:avLst/>
                <a:gdLst>
                  <a:gd name="T0" fmla="*/ 53 w 129"/>
                  <a:gd name="T1" fmla="*/ 0 h 123"/>
                  <a:gd name="T2" fmla="*/ 61 w 129"/>
                  <a:gd name="T3" fmla="*/ 0 h 123"/>
                  <a:gd name="T4" fmla="*/ 62 w 129"/>
                  <a:gd name="T5" fmla="*/ 4 h 123"/>
                  <a:gd name="T6" fmla="*/ 68 w 129"/>
                  <a:gd name="T7" fmla="*/ 4 h 123"/>
                  <a:gd name="T8" fmla="*/ 72 w 129"/>
                  <a:gd name="T9" fmla="*/ 8 h 123"/>
                  <a:gd name="T10" fmla="*/ 73 w 129"/>
                  <a:gd name="T11" fmla="*/ 12 h 123"/>
                  <a:gd name="T12" fmla="*/ 76 w 129"/>
                  <a:gd name="T13" fmla="*/ 15 h 123"/>
                  <a:gd name="T14" fmla="*/ 80 w 129"/>
                  <a:gd name="T15" fmla="*/ 19 h 123"/>
                  <a:gd name="T16" fmla="*/ 86 w 129"/>
                  <a:gd name="T17" fmla="*/ 22 h 123"/>
                  <a:gd name="T18" fmla="*/ 91 w 129"/>
                  <a:gd name="T19" fmla="*/ 23 h 123"/>
                  <a:gd name="T20" fmla="*/ 94 w 129"/>
                  <a:gd name="T21" fmla="*/ 25 h 123"/>
                  <a:gd name="T22" fmla="*/ 90 w 129"/>
                  <a:gd name="T23" fmla="*/ 26 h 123"/>
                  <a:gd name="T24" fmla="*/ 90 w 129"/>
                  <a:gd name="T25" fmla="*/ 29 h 123"/>
                  <a:gd name="T26" fmla="*/ 90 w 129"/>
                  <a:gd name="T27" fmla="*/ 34 h 123"/>
                  <a:gd name="T28" fmla="*/ 87 w 129"/>
                  <a:gd name="T29" fmla="*/ 36 h 123"/>
                  <a:gd name="T30" fmla="*/ 84 w 129"/>
                  <a:gd name="T31" fmla="*/ 41 h 123"/>
                  <a:gd name="T32" fmla="*/ 84 w 129"/>
                  <a:gd name="T33" fmla="*/ 48 h 123"/>
                  <a:gd name="T34" fmla="*/ 84 w 129"/>
                  <a:gd name="T35" fmla="*/ 51 h 123"/>
                  <a:gd name="T36" fmla="*/ 86 w 129"/>
                  <a:gd name="T37" fmla="*/ 52 h 123"/>
                  <a:gd name="T38" fmla="*/ 90 w 129"/>
                  <a:gd name="T39" fmla="*/ 55 h 123"/>
                  <a:gd name="T40" fmla="*/ 94 w 129"/>
                  <a:gd name="T41" fmla="*/ 59 h 123"/>
                  <a:gd name="T42" fmla="*/ 93 w 129"/>
                  <a:gd name="T43" fmla="*/ 63 h 123"/>
                  <a:gd name="T44" fmla="*/ 96 w 129"/>
                  <a:gd name="T45" fmla="*/ 66 h 123"/>
                  <a:gd name="T46" fmla="*/ 100 w 129"/>
                  <a:gd name="T47" fmla="*/ 65 h 123"/>
                  <a:gd name="T48" fmla="*/ 111 w 129"/>
                  <a:gd name="T49" fmla="*/ 72 h 123"/>
                  <a:gd name="T50" fmla="*/ 115 w 129"/>
                  <a:gd name="T51" fmla="*/ 77 h 123"/>
                  <a:gd name="T52" fmla="*/ 120 w 129"/>
                  <a:gd name="T53" fmla="*/ 84 h 123"/>
                  <a:gd name="T54" fmla="*/ 116 w 129"/>
                  <a:gd name="T55" fmla="*/ 91 h 123"/>
                  <a:gd name="T56" fmla="*/ 122 w 129"/>
                  <a:gd name="T57" fmla="*/ 94 h 123"/>
                  <a:gd name="T58" fmla="*/ 125 w 129"/>
                  <a:gd name="T59" fmla="*/ 103 h 123"/>
                  <a:gd name="T60" fmla="*/ 129 w 129"/>
                  <a:gd name="T61" fmla="*/ 106 h 123"/>
                  <a:gd name="T62" fmla="*/ 126 w 129"/>
                  <a:gd name="T63" fmla="*/ 109 h 123"/>
                  <a:gd name="T64" fmla="*/ 122 w 129"/>
                  <a:gd name="T65" fmla="*/ 110 h 123"/>
                  <a:gd name="T66" fmla="*/ 111 w 129"/>
                  <a:gd name="T67" fmla="*/ 110 h 123"/>
                  <a:gd name="T68" fmla="*/ 105 w 129"/>
                  <a:gd name="T69" fmla="*/ 123 h 123"/>
                  <a:gd name="T70" fmla="*/ 18 w 129"/>
                  <a:gd name="T71" fmla="*/ 80 h 123"/>
                  <a:gd name="T72" fmla="*/ 0 w 129"/>
                  <a:gd name="T73" fmla="*/ 61 h 123"/>
                  <a:gd name="T74" fmla="*/ 0 w 129"/>
                  <a:gd name="T75" fmla="*/ 61 h 123"/>
                  <a:gd name="T76" fmla="*/ 25 w 129"/>
                  <a:gd name="T77" fmla="*/ 43 h 123"/>
                  <a:gd name="T78" fmla="*/ 28 w 129"/>
                  <a:gd name="T79" fmla="*/ 36 h 123"/>
                  <a:gd name="T80" fmla="*/ 29 w 129"/>
                  <a:gd name="T81" fmla="*/ 29 h 123"/>
                  <a:gd name="T82" fmla="*/ 26 w 129"/>
                  <a:gd name="T83" fmla="*/ 19 h 123"/>
                  <a:gd name="T84" fmla="*/ 29 w 129"/>
                  <a:gd name="T85" fmla="*/ 11 h 123"/>
                  <a:gd name="T86" fmla="*/ 38 w 129"/>
                  <a:gd name="T87" fmla="*/ 7 h 123"/>
                  <a:gd name="T88" fmla="*/ 40 w 129"/>
                  <a:gd name="T89" fmla="*/ 4 h 123"/>
                  <a:gd name="T90" fmla="*/ 43 w 129"/>
                  <a:gd name="T91" fmla="*/ 1 h 123"/>
                  <a:gd name="T92" fmla="*/ 47 w 129"/>
                  <a:gd name="T9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9" h="123">
                    <a:moveTo>
                      <a:pt x="47" y="0"/>
                    </a:moveTo>
                    <a:lnTo>
                      <a:pt x="53" y="0"/>
                    </a:lnTo>
                    <a:lnTo>
                      <a:pt x="57" y="1"/>
                    </a:lnTo>
                    <a:lnTo>
                      <a:pt x="61" y="0"/>
                    </a:lnTo>
                    <a:lnTo>
                      <a:pt x="62" y="1"/>
                    </a:lnTo>
                    <a:lnTo>
                      <a:pt x="62" y="4"/>
                    </a:lnTo>
                    <a:lnTo>
                      <a:pt x="65" y="5"/>
                    </a:lnTo>
                    <a:lnTo>
                      <a:pt x="68" y="4"/>
                    </a:lnTo>
                    <a:lnTo>
                      <a:pt x="71" y="4"/>
                    </a:lnTo>
                    <a:lnTo>
                      <a:pt x="72" y="8"/>
                    </a:lnTo>
                    <a:lnTo>
                      <a:pt x="72" y="9"/>
                    </a:lnTo>
                    <a:lnTo>
                      <a:pt x="73" y="12"/>
                    </a:lnTo>
                    <a:lnTo>
                      <a:pt x="75" y="14"/>
                    </a:lnTo>
                    <a:lnTo>
                      <a:pt x="76" y="15"/>
                    </a:lnTo>
                    <a:lnTo>
                      <a:pt x="78" y="18"/>
                    </a:lnTo>
                    <a:lnTo>
                      <a:pt x="80" y="19"/>
                    </a:lnTo>
                    <a:lnTo>
                      <a:pt x="82" y="21"/>
                    </a:lnTo>
                    <a:lnTo>
                      <a:pt x="86" y="22"/>
                    </a:lnTo>
                    <a:lnTo>
                      <a:pt x="89" y="23"/>
                    </a:lnTo>
                    <a:lnTo>
                      <a:pt x="91" y="23"/>
                    </a:lnTo>
                    <a:lnTo>
                      <a:pt x="93" y="23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0" y="26"/>
                    </a:lnTo>
                    <a:lnTo>
                      <a:pt x="89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90" y="34"/>
                    </a:lnTo>
                    <a:lnTo>
                      <a:pt x="89" y="36"/>
                    </a:lnTo>
                    <a:lnTo>
                      <a:pt x="87" y="36"/>
                    </a:lnTo>
                    <a:lnTo>
                      <a:pt x="87" y="40"/>
                    </a:lnTo>
                    <a:lnTo>
                      <a:pt x="84" y="41"/>
                    </a:lnTo>
                    <a:lnTo>
                      <a:pt x="84" y="45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51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7" y="54"/>
                    </a:lnTo>
                    <a:lnTo>
                      <a:pt x="90" y="55"/>
                    </a:lnTo>
                    <a:lnTo>
                      <a:pt x="91" y="56"/>
                    </a:lnTo>
                    <a:lnTo>
                      <a:pt x="94" y="59"/>
                    </a:lnTo>
                    <a:lnTo>
                      <a:pt x="93" y="62"/>
                    </a:lnTo>
                    <a:lnTo>
                      <a:pt x="93" y="63"/>
                    </a:lnTo>
                    <a:lnTo>
                      <a:pt x="93" y="65"/>
                    </a:lnTo>
                    <a:lnTo>
                      <a:pt x="96" y="66"/>
                    </a:lnTo>
                    <a:lnTo>
                      <a:pt x="97" y="66"/>
                    </a:lnTo>
                    <a:lnTo>
                      <a:pt x="100" y="65"/>
                    </a:lnTo>
                    <a:lnTo>
                      <a:pt x="109" y="72"/>
                    </a:lnTo>
                    <a:lnTo>
                      <a:pt x="111" y="72"/>
                    </a:lnTo>
                    <a:lnTo>
                      <a:pt x="112" y="73"/>
                    </a:lnTo>
                    <a:lnTo>
                      <a:pt x="115" y="77"/>
                    </a:lnTo>
                    <a:lnTo>
                      <a:pt x="118" y="79"/>
                    </a:lnTo>
                    <a:lnTo>
                      <a:pt x="120" y="84"/>
                    </a:lnTo>
                    <a:lnTo>
                      <a:pt x="118" y="87"/>
                    </a:lnTo>
                    <a:lnTo>
                      <a:pt x="116" y="91"/>
                    </a:lnTo>
                    <a:lnTo>
                      <a:pt x="118" y="94"/>
                    </a:lnTo>
                    <a:lnTo>
                      <a:pt x="122" y="94"/>
                    </a:lnTo>
                    <a:lnTo>
                      <a:pt x="123" y="102"/>
                    </a:lnTo>
                    <a:lnTo>
                      <a:pt x="125" y="103"/>
                    </a:lnTo>
                    <a:lnTo>
                      <a:pt x="129" y="105"/>
                    </a:lnTo>
                    <a:lnTo>
                      <a:pt x="129" y="106"/>
                    </a:lnTo>
                    <a:lnTo>
                      <a:pt x="127" y="106"/>
                    </a:lnTo>
                    <a:lnTo>
                      <a:pt x="126" y="109"/>
                    </a:lnTo>
                    <a:lnTo>
                      <a:pt x="125" y="109"/>
                    </a:lnTo>
                    <a:lnTo>
                      <a:pt x="122" y="110"/>
                    </a:lnTo>
                    <a:lnTo>
                      <a:pt x="118" y="109"/>
                    </a:lnTo>
                    <a:lnTo>
                      <a:pt x="111" y="110"/>
                    </a:lnTo>
                    <a:lnTo>
                      <a:pt x="108" y="117"/>
                    </a:lnTo>
                    <a:lnTo>
                      <a:pt x="105" y="123"/>
                    </a:lnTo>
                    <a:lnTo>
                      <a:pt x="80" y="123"/>
                    </a:lnTo>
                    <a:lnTo>
                      <a:pt x="18" y="80"/>
                    </a:lnTo>
                    <a:lnTo>
                      <a:pt x="7" y="7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8" y="38"/>
                    </a:lnTo>
                    <a:lnTo>
                      <a:pt x="28" y="36"/>
                    </a:lnTo>
                    <a:lnTo>
                      <a:pt x="26" y="33"/>
                    </a:lnTo>
                    <a:lnTo>
                      <a:pt x="29" y="29"/>
                    </a:lnTo>
                    <a:lnTo>
                      <a:pt x="29" y="25"/>
                    </a:lnTo>
                    <a:lnTo>
                      <a:pt x="26" y="19"/>
                    </a:lnTo>
                    <a:lnTo>
                      <a:pt x="26" y="15"/>
                    </a:lnTo>
                    <a:lnTo>
                      <a:pt x="29" y="11"/>
                    </a:lnTo>
                    <a:lnTo>
                      <a:pt x="35" y="9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43" y="1"/>
                    </a:lnTo>
                    <a:lnTo>
                      <a:pt x="46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0" name="Freeform 814"/>
              <p:cNvSpPr>
                <a:spLocks/>
              </p:cNvSpPr>
              <p:nvPr/>
            </p:nvSpPr>
            <p:spPr bwMode="auto">
              <a:xfrm>
                <a:off x="5276765" y="3407743"/>
                <a:ext cx="35573" cy="32608"/>
              </a:xfrm>
              <a:custGeom>
                <a:avLst/>
                <a:gdLst>
                  <a:gd name="T0" fmla="*/ 13 w 24"/>
                  <a:gd name="T1" fmla="*/ 0 h 22"/>
                  <a:gd name="T2" fmla="*/ 17 w 24"/>
                  <a:gd name="T3" fmla="*/ 1 h 22"/>
                  <a:gd name="T4" fmla="*/ 20 w 24"/>
                  <a:gd name="T5" fmla="*/ 0 h 22"/>
                  <a:gd name="T6" fmla="*/ 21 w 24"/>
                  <a:gd name="T7" fmla="*/ 0 h 22"/>
                  <a:gd name="T8" fmla="*/ 21 w 24"/>
                  <a:gd name="T9" fmla="*/ 1 h 22"/>
                  <a:gd name="T10" fmla="*/ 22 w 24"/>
                  <a:gd name="T11" fmla="*/ 7 h 22"/>
                  <a:gd name="T12" fmla="*/ 14 w 24"/>
                  <a:gd name="T13" fmla="*/ 8 h 22"/>
                  <a:gd name="T14" fmla="*/ 20 w 24"/>
                  <a:gd name="T15" fmla="*/ 12 h 22"/>
                  <a:gd name="T16" fmla="*/ 21 w 24"/>
                  <a:gd name="T17" fmla="*/ 11 h 22"/>
                  <a:gd name="T18" fmla="*/ 21 w 24"/>
                  <a:gd name="T19" fmla="*/ 12 h 22"/>
                  <a:gd name="T20" fmla="*/ 21 w 24"/>
                  <a:gd name="T21" fmla="*/ 15 h 22"/>
                  <a:gd name="T22" fmla="*/ 22 w 24"/>
                  <a:gd name="T23" fmla="*/ 17 h 22"/>
                  <a:gd name="T24" fmla="*/ 22 w 24"/>
                  <a:gd name="T25" fmla="*/ 17 h 22"/>
                  <a:gd name="T26" fmla="*/ 22 w 24"/>
                  <a:gd name="T27" fmla="*/ 17 h 22"/>
                  <a:gd name="T28" fmla="*/ 24 w 24"/>
                  <a:gd name="T29" fmla="*/ 19 h 22"/>
                  <a:gd name="T30" fmla="*/ 15 w 24"/>
                  <a:gd name="T31" fmla="*/ 22 h 22"/>
                  <a:gd name="T32" fmla="*/ 14 w 24"/>
                  <a:gd name="T33" fmla="*/ 18 h 22"/>
                  <a:gd name="T34" fmla="*/ 3 w 24"/>
                  <a:gd name="T35" fmla="*/ 14 h 22"/>
                  <a:gd name="T36" fmla="*/ 0 w 24"/>
                  <a:gd name="T37" fmla="*/ 14 h 22"/>
                  <a:gd name="T38" fmla="*/ 3 w 24"/>
                  <a:gd name="T39" fmla="*/ 8 h 22"/>
                  <a:gd name="T40" fmla="*/ 6 w 24"/>
                  <a:gd name="T41" fmla="*/ 1 h 22"/>
                  <a:gd name="T42" fmla="*/ 13 w 24"/>
                  <a:gd name="T4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2">
                    <a:moveTo>
                      <a:pt x="13" y="0"/>
                    </a:moveTo>
                    <a:lnTo>
                      <a:pt x="17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2" y="7"/>
                    </a:lnTo>
                    <a:lnTo>
                      <a:pt x="14" y="8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4" y="19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1" name="Freeform 815"/>
              <p:cNvSpPr>
                <a:spLocks/>
              </p:cNvSpPr>
              <p:nvPr/>
            </p:nvSpPr>
            <p:spPr bwMode="auto">
              <a:xfrm>
                <a:off x="4992184" y="3289168"/>
                <a:ext cx="45948" cy="23715"/>
              </a:xfrm>
              <a:custGeom>
                <a:avLst/>
                <a:gdLst>
                  <a:gd name="T0" fmla="*/ 29 w 31"/>
                  <a:gd name="T1" fmla="*/ 0 h 16"/>
                  <a:gd name="T2" fmla="*/ 31 w 31"/>
                  <a:gd name="T3" fmla="*/ 0 h 16"/>
                  <a:gd name="T4" fmla="*/ 29 w 31"/>
                  <a:gd name="T5" fmla="*/ 1 h 16"/>
                  <a:gd name="T6" fmla="*/ 25 w 31"/>
                  <a:gd name="T7" fmla="*/ 3 h 16"/>
                  <a:gd name="T8" fmla="*/ 22 w 31"/>
                  <a:gd name="T9" fmla="*/ 7 h 16"/>
                  <a:gd name="T10" fmla="*/ 24 w 31"/>
                  <a:gd name="T11" fmla="*/ 8 h 16"/>
                  <a:gd name="T12" fmla="*/ 24 w 31"/>
                  <a:gd name="T13" fmla="*/ 11 h 16"/>
                  <a:gd name="T14" fmla="*/ 19 w 31"/>
                  <a:gd name="T15" fmla="*/ 11 h 16"/>
                  <a:gd name="T16" fmla="*/ 18 w 31"/>
                  <a:gd name="T17" fmla="*/ 12 h 16"/>
                  <a:gd name="T18" fmla="*/ 15 w 31"/>
                  <a:gd name="T19" fmla="*/ 15 h 16"/>
                  <a:gd name="T20" fmla="*/ 13 w 31"/>
                  <a:gd name="T21" fmla="*/ 15 h 16"/>
                  <a:gd name="T22" fmla="*/ 11 w 31"/>
                  <a:gd name="T23" fmla="*/ 16 h 16"/>
                  <a:gd name="T24" fmla="*/ 8 w 31"/>
                  <a:gd name="T25" fmla="*/ 15 h 16"/>
                  <a:gd name="T26" fmla="*/ 6 w 31"/>
                  <a:gd name="T27" fmla="*/ 15 h 16"/>
                  <a:gd name="T28" fmla="*/ 3 w 31"/>
                  <a:gd name="T29" fmla="*/ 14 h 16"/>
                  <a:gd name="T30" fmla="*/ 0 w 31"/>
                  <a:gd name="T31" fmla="*/ 11 h 16"/>
                  <a:gd name="T32" fmla="*/ 0 w 31"/>
                  <a:gd name="T33" fmla="*/ 8 h 16"/>
                  <a:gd name="T34" fmla="*/ 2 w 31"/>
                  <a:gd name="T35" fmla="*/ 8 h 16"/>
                  <a:gd name="T36" fmla="*/ 4 w 31"/>
                  <a:gd name="T37" fmla="*/ 5 h 16"/>
                  <a:gd name="T38" fmla="*/ 7 w 31"/>
                  <a:gd name="T39" fmla="*/ 7 h 16"/>
                  <a:gd name="T40" fmla="*/ 8 w 31"/>
                  <a:gd name="T41" fmla="*/ 7 h 16"/>
                  <a:gd name="T42" fmla="*/ 8 w 31"/>
                  <a:gd name="T43" fmla="*/ 5 h 16"/>
                  <a:gd name="T44" fmla="*/ 8 w 31"/>
                  <a:gd name="T45" fmla="*/ 3 h 16"/>
                  <a:gd name="T46" fmla="*/ 11 w 31"/>
                  <a:gd name="T47" fmla="*/ 3 h 16"/>
                  <a:gd name="T48" fmla="*/ 14 w 31"/>
                  <a:gd name="T49" fmla="*/ 4 h 16"/>
                  <a:gd name="T50" fmla="*/ 18 w 31"/>
                  <a:gd name="T51" fmla="*/ 4 h 16"/>
                  <a:gd name="T52" fmla="*/ 24 w 31"/>
                  <a:gd name="T53" fmla="*/ 3 h 16"/>
                  <a:gd name="T54" fmla="*/ 28 w 31"/>
                  <a:gd name="T55" fmla="*/ 0 h 16"/>
                  <a:gd name="T56" fmla="*/ 29 w 31"/>
                  <a:gd name="T5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" h="16">
                    <a:moveTo>
                      <a:pt x="29" y="0"/>
                    </a:moveTo>
                    <a:lnTo>
                      <a:pt x="31" y="0"/>
                    </a:lnTo>
                    <a:lnTo>
                      <a:pt x="29" y="1"/>
                    </a:lnTo>
                    <a:lnTo>
                      <a:pt x="25" y="3"/>
                    </a:lnTo>
                    <a:lnTo>
                      <a:pt x="22" y="7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1" y="16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4" y="3"/>
                    </a:lnTo>
                    <a:lnTo>
                      <a:pt x="28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2" name="Freeform 816"/>
              <p:cNvSpPr>
                <a:spLocks/>
              </p:cNvSpPr>
              <p:nvPr/>
            </p:nvSpPr>
            <p:spPr bwMode="auto">
              <a:xfrm>
                <a:off x="5057401" y="3250631"/>
                <a:ext cx="123022" cy="109682"/>
              </a:xfrm>
              <a:custGeom>
                <a:avLst/>
                <a:gdLst>
                  <a:gd name="T0" fmla="*/ 82 w 83"/>
                  <a:gd name="T1" fmla="*/ 1 h 74"/>
                  <a:gd name="T2" fmla="*/ 81 w 83"/>
                  <a:gd name="T3" fmla="*/ 4 h 74"/>
                  <a:gd name="T4" fmla="*/ 78 w 83"/>
                  <a:gd name="T5" fmla="*/ 6 h 74"/>
                  <a:gd name="T6" fmla="*/ 69 w 83"/>
                  <a:gd name="T7" fmla="*/ 12 h 74"/>
                  <a:gd name="T8" fmla="*/ 72 w 83"/>
                  <a:gd name="T9" fmla="*/ 22 h 74"/>
                  <a:gd name="T10" fmla="*/ 69 w 83"/>
                  <a:gd name="T11" fmla="*/ 30 h 74"/>
                  <a:gd name="T12" fmla="*/ 71 w 83"/>
                  <a:gd name="T13" fmla="*/ 35 h 74"/>
                  <a:gd name="T14" fmla="*/ 67 w 83"/>
                  <a:gd name="T15" fmla="*/ 41 h 74"/>
                  <a:gd name="T16" fmla="*/ 43 w 83"/>
                  <a:gd name="T17" fmla="*/ 58 h 74"/>
                  <a:gd name="T18" fmla="*/ 16 w 83"/>
                  <a:gd name="T19" fmla="*/ 73 h 74"/>
                  <a:gd name="T20" fmla="*/ 11 w 83"/>
                  <a:gd name="T21" fmla="*/ 71 h 74"/>
                  <a:gd name="T22" fmla="*/ 6 w 83"/>
                  <a:gd name="T23" fmla="*/ 69 h 74"/>
                  <a:gd name="T24" fmla="*/ 7 w 83"/>
                  <a:gd name="T25" fmla="*/ 62 h 74"/>
                  <a:gd name="T26" fmla="*/ 5 w 83"/>
                  <a:gd name="T27" fmla="*/ 59 h 74"/>
                  <a:gd name="T28" fmla="*/ 6 w 83"/>
                  <a:gd name="T29" fmla="*/ 56 h 74"/>
                  <a:gd name="T30" fmla="*/ 10 w 83"/>
                  <a:gd name="T31" fmla="*/ 52 h 74"/>
                  <a:gd name="T32" fmla="*/ 13 w 83"/>
                  <a:gd name="T33" fmla="*/ 51 h 74"/>
                  <a:gd name="T34" fmla="*/ 11 w 83"/>
                  <a:gd name="T35" fmla="*/ 45 h 74"/>
                  <a:gd name="T36" fmla="*/ 9 w 83"/>
                  <a:gd name="T37" fmla="*/ 41 h 74"/>
                  <a:gd name="T38" fmla="*/ 3 w 83"/>
                  <a:gd name="T39" fmla="*/ 35 h 74"/>
                  <a:gd name="T40" fmla="*/ 3 w 83"/>
                  <a:gd name="T41" fmla="*/ 30 h 74"/>
                  <a:gd name="T42" fmla="*/ 0 w 83"/>
                  <a:gd name="T43" fmla="*/ 20 h 74"/>
                  <a:gd name="T44" fmla="*/ 2 w 83"/>
                  <a:gd name="T45" fmla="*/ 20 h 74"/>
                  <a:gd name="T46" fmla="*/ 7 w 83"/>
                  <a:gd name="T47" fmla="*/ 20 h 74"/>
                  <a:gd name="T48" fmla="*/ 10 w 83"/>
                  <a:gd name="T49" fmla="*/ 16 h 74"/>
                  <a:gd name="T50" fmla="*/ 11 w 83"/>
                  <a:gd name="T51" fmla="*/ 11 h 74"/>
                  <a:gd name="T52" fmla="*/ 16 w 83"/>
                  <a:gd name="T53" fmla="*/ 9 h 74"/>
                  <a:gd name="T54" fmla="*/ 25 w 83"/>
                  <a:gd name="T55" fmla="*/ 6 h 74"/>
                  <a:gd name="T56" fmla="*/ 28 w 83"/>
                  <a:gd name="T57" fmla="*/ 5 h 74"/>
                  <a:gd name="T58" fmla="*/ 38 w 83"/>
                  <a:gd name="T59" fmla="*/ 5 h 74"/>
                  <a:gd name="T60" fmla="*/ 43 w 83"/>
                  <a:gd name="T61" fmla="*/ 8 h 74"/>
                  <a:gd name="T62" fmla="*/ 50 w 83"/>
                  <a:gd name="T63" fmla="*/ 6 h 74"/>
                  <a:gd name="T64" fmla="*/ 56 w 83"/>
                  <a:gd name="T65" fmla="*/ 4 h 74"/>
                  <a:gd name="T66" fmla="*/ 63 w 83"/>
                  <a:gd name="T67" fmla="*/ 2 h 74"/>
                  <a:gd name="T68" fmla="*/ 72 w 83"/>
                  <a:gd name="T69" fmla="*/ 2 h 74"/>
                  <a:gd name="T70" fmla="*/ 82 w 83"/>
                  <a:gd name="T7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74">
                    <a:moveTo>
                      <a:pt x="82" y="0"/>
                    </a:moveTo>
                    <a:lnTo>
                      <a:pt x="82" y="1"/>
                    </a:lnTo>
                    <a:lnTo>
                      <a:pt x="83" y="1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78" y="6"/>
                    </a:lnTo>
                    <a:lnTo>
                      <a:pt x="72" y="8"/>
                    </a:lnTo>
                    <a:lnTo>
                      <a:pt x="69" y="12"/>
                    </a:lnTo>
                    <a:lnTo>
                      <a:pt x="69" y="16"/>
                    </a:lnTo>
                    <a:lnTo>
                      <a:pt x="72" y="22"/>
                    </a:lnTo>
                    <a:lnTo>
                      <a:pt x="72" y="26"/>
                    </a:lnTo>
                    <a:lnTo>
                      <a:pt x="69" y="30"/>
                    </a:lnTo>
                    <a:lnTo>
                      <a:pt x="71" y="33"/>
                    </a:lnTo>
                    <a:lnTo>
                      <a:pt x="71" y="35"/>
                    </a:lnTo>
                    <a:lnTo>
                      <a:pt x="68" y="40"/>
                    </a:lnTo>
                    <a:lnTo>
                      <a:pt x="67" y="41"/>
                    </a:lnTo>
                    <a:lnTo>
                      <a:pt x="43" y="58"/>
                    </a:lnTo>
                    <a:lnTo>
                      <a:pt x="43" y="58"/>
                    </a:lnTo>
                    <a:lnTo>
                      <a:pt x="17" y="74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1" y="71"/>
                    </a:lnTo>
                    <a:lnTo>
                      <a:pt x="7" y="69"/>
                    </a:lnTo>
                    <a:lnTo>
                      <a:pt x="6" y="69"/>
                    </a:lnTo>
                    <a:lnTo>
                      <a:pt x="7" y="67"/>
                    </a:lnTo>
                    <a:lnTo>
                      <a:pt x="7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6" y="56"/>
                    </a:lnTo>
                    <a:lnTo>
                      <a:pt x="7" y="53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3" y="51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10" y="44"/>
                    </a:lnTo>
                    <a:lnTo>
                      <a:pt x="9" y="41"/>
                    </a:lnTo>
                    <a:lnTo>
                      <a:pt x="3" y="41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0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1"/>
                    </a:lnTo>
                    <a:lnTo>
                      <a:pt x="13" y="8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8" y="5"/>
                    </a:lnTo>
                    <a:lnTo>
                      <a:pt x="35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3" y="8"/>
                    </a:lnTo>
                    <a:lnTo>
                      <a:pt x="49" y="8"/>
                    </a:lnTo>
                    <a:lnTo>
                      <a:pt x="50" y="6"/>
                    </a:lnTo>
                    <a:lnTo>
                      <a:pt x="53" y="6"/>
                    </a:lnTo>
                    <a:lnTo>
                      <a:pt x="56" y="4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72" y="2"/>
                    </a:lnTo>
                    <a:lnTo>
                      <a:pt x="78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3" name="Freeform 817"/>
              <p:cNvSpPr>
                <a:spLocks/>
              </p:cNvSpPr>
              <p:nvPr/>
            </p:nvSpPr>
            <p:spPr bwMode="auto">
              <a:xfrm>
                <a:off x="5033686" y="3338081"/>
                <a:ext cx="31126" cy="85967"/>
              </a:xfrm>
              <a:custGeom>
                <a:avLst/>
                <a:gdLst>
                  <a:gd name="T0" fmla="*/ 21 w 21"/>
                  <a:gd name="T1" fmla="*/ 0 h 58"/>
                  <a:gd name="T2" fmla="*/ 19 w 21"/>
                  <a:gd name="T3" fmla="*/ 1 h 58"/>
                  <a:gd name="T4" fmla="*/ 19 w 21"/>
                  <a:gd name="T5" fmla="*/ 5 h 58"/>
                  <a:gd name="T6" fmla="*/ 18 w 21"/>
                  <a:gd name="T7" fmla="*/ 10 h 58"/>
                  <a:gd name="T8" fmla="*/ 18 w 21"/>
                  <a:gd name="T9" fmla="*/ 11 h 58"/>
                  <a:gd name="T10" fmla="*/ 19 w 21"/>
                  <a:gd name="T11" fmla="*/ 12 h 58"/>
                  <a:gd name="T12" fmla="*/ 19 w 21"/>
                  <a:gd name="T13" fmla="*/ 12 h 58"/>
                  <a:gd name="T14" fmla="*/ 19 w 21"/>
                  <a:gd name="T15" fmla="*/ 14 h 58"/>
                  <a:gd name="T16" fmla="*/ 18 w 21"/>
                  <a:gd name="T17" fmla="*/ 15 h 58"/>
                  <a:gd name="T18" fmla="*/ 16 w 21"/>
                  <a:gd name="T19" fmla="*/ 15 h 58"/>
                  <a:gd name="T20" fmla="*/ 15 w 21"/>
                  <a:gd name="T21" fmla="*/ 14 h 58"/>
                  <a:gd name="T22" fmla="*/ 12 w 21"/>
                  <a:gd name="T23" fmla="*/ 14 h 58"/>
                  <a:gd name="T24" fmla="*/ 12 w 21"/>
                  <a:gd name="T25" fmla="*/ 17 h 58"/>
                  <a:gd name="T26" fmla="*/ 12 w 21"/>
                  <a:gd name="T27" fmla="*/ 18 h 58"/>
                  <a:gd name="T28" fmla="*/ 12 w 21"/>
                  <a:gd name="T29" fmla="*/ 25 h 58"/>
                  <a:gd name="T30" fmla="*/ 12 w 21"/>
                  <a:gd name="T31" fmla="*/ 29 h 58"/>
                  <a:gd name="T32" fmla="*/ 14 w 21"/>
                  <a:gd name="T33" fmla="*/ 30 h 58"/>
                  <a:gd name="T34" fmla="*/ 15 w 21"/>
                  <a:gd name="T35" fmla="*/ 29 h 58"/>
                  <a:gd name="T36" fmla="*/ 16 w 21"/>
                  <a:gd name="T37" fmla="*/ 29 h 58"/>
                  <a:gd name="T38" fmla="*/ 18 w 21"/>
                  <a:gd name="T39" fmla="*/ 29 h 58"/>
                  <a:gd name="T40" fmla="*/ 18 w 21"/>
                  <a:gd name="T41" fmla="*/ 35 h 58"/>
                  <a:gd name="T42" fmla="*/ 18 w 21"/>
                  <a:gd name="T43" fmla="*/ 36 h 58"/>
                  <a:gd name="T44" fmla="*/ 16 w 21"/>
                  <a:gd name="T45" fmla="*/ 39 h 58"/>
                  <a:gd name="T46" fmla="*/ 16 w 21"/>
                  <a:gd name="T47" fmla="*/ 41 h 58"/>
                  <a:gd name="T48" fmla="*/ 16 w 21"/>
                  <a:gd name="T49" fmla="*/ 43 h 58"/>
                  <a:gd name="T50" fmla="*/ 16 w 21"/>
                  <a:gd name="T51" fmla="*/ 47 h 58"/>
                  <a:gd name="T52" fmla="*/ 15 w 21"/>
                  <a:gd name="T53" fmla="*/ 50 h 58"/>
                  <a:gd name="T54" fmla="*/ 15 w 21"/>
                  <a:gd name="T55" fmla="*/ 52 h 58"/>
                  <a:gd name="T56" fmla="*/ 14 w 21"/>
                  <a:gd name="T57" fmla="*/ 54 h 58"/>
                  <a:gd name="T58" fmla="*/ 14 w 21"/>
                  <a:gd name="T59" fmla="*/ 55 h 58"/>
                  <a:gd name="T60" fmla="*/ 14 w 21"/>
                  <a:gd name="T61" fmla="*/ 57 h 58"/>
                  <a:gd name="T62" fmla="*/ 12 w 21"/>
                  <a:gd name="T63" fmla="*/ 58 h 58"/>
                  <a:gd name="T64" fmla="*/ 11 w 21"/>
                  <a:gd name="T65" fmla="*/ 54 h 58"/>
                  <a:gd name="T66" fmla="*/ 12 w 21"/>
                  <a:gd name="T67" fmla="*/ 51 h 58"/>
                  <a:gd name="T68" fmla="*/ 9 w 21"/>
                  <a:gd name="T69" fmla="*/ 44 h 58"/>
                  <a:gd name="T70" fmla="*/ 5 w 21"/>
                  <a:gd name="T71" fmla="*/ 39 h 58"/>
                  <a:gd name="T72" fmla="*/ 4 w 21"/>
                  <a:gd name="T73" fmla="*/ 33 h 58"/>
                  <a:gd name="T74" fmla="*/ 1 w 21"/>
                  <a:gd name="T75" fmla="*/ 29 h 58"/>
                  <a:gd name="T76" fmla="*/ 0 w 21"/>
                  <a:gd name="T77" fmla="*/ 29 h 58"/>
                  <a:gd name="T78" fmla="*/ 4 w 21"/>
                  <a:gd name="T79" fmla="*/ 23 h 58"/>
                  <a:gd name="T80" fmla="*/ 8 w 21"/>
                  <a:gd name="T81" fmla="*/ 17 h 58"/>
                  <a:gd name="T82" fmla="*/ 8 w 21"/>
                  <a:gd name="T83" fmla="*/ 7 h 58"/>
                  <a:gd name="T84" fmla="*/ 11 w 21"/>
                  <a:gd name="T85" fmla="*/ 3 h 58"/>
                  <a:gd name="T86" fmla="*/ 14 w 21"/>
                  <a:gd name="T87" fmla="*/ 3 h 58"/>
                  <a:gd name="T88" fmla="*/ 18 w 21"/>
                  <a:gd name="T89" fmla="*/ 3 h 58"/>
                  <a:gd name="T90" fmla="*/ 19 w 21"/>
                  <a:gd name="T91" fmla="*/ 0 h 58"/>
                  <a:gd name="T92" fmla="*/ 21 w 21"/>
                  <a:gd name="T9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58">
                    <a:moveTo>
                      <a:pt x="21" y="0"/>
                    </a:moveTo>
                    <a:lnTo>
                      <a:pt x="19" y="1"/>
                    </a:lnTo>
                    <a:lnTo>
                      <a:pt x="19" y="5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2" y="17"/>
                    </a:lnTo>
                    <a:lnTo>
                      <a:pt x="12" y="18"/>
                    </a:lnTo>
                    <a:lnTo>
                      <a:pt x="12" y="25"/>
                    </a:lnTo>
                    <a:lnTo>
                      <a:pt x="12" y="29"/>
                    </a:lnTo>
                    <a:lnTo>
                      <a:pt x="14" y="30"/>
                    </a:lnTo>
                    <a:lnTo>
                      <a:pt x="15" y="29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8" y="35"/>
                    </a:lnTo>
                    <a:lnTo>
                      <a:pt x="18" y="36"/>
                    </a:lnTo>
                    <a:lnTo>
                      <a:pt x="16" y="39"/>
                    </a:lnTo>
                    <a:lnTo>
                      <a:pt x="16" y="41"/>
                    </a:lnTo>
                    <a:lnTo>
                      <a:pt x="16" y="43"/>
                    </a:lnTo>
                    <a:lnTo>
                      <a:pt x="16" y="47"/>
                    </a:lnTo>
                    <a:lnTo>
                      <a:pt x="15" y="50"/>
                    </a:lnTo>
                    <a:lnTo>
                      <a:pt x="15" y="52"/>
                    </a:lnTo>
                    <a:lnTo>
                      <a:pt x="14" y="54"/>
                    </a:lnTo>
                    <a:lnTo>
                      <a:pt x="14" y="55"/>
                    </a:lnTo>
                    <a:lnTo>
                      <a:pt x="14" y="57"/>
                    </a:lnTo>
                    <a:lnTo>
                      <a:pt x="12" y="58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9" y="44"/>
                    </a:lnTo>
                    <a:lnTo>
                      <a:pt x="5" y="39"/>
                    </a:lnTo>
                    <a:lnTo>
                      <a:pt x="4" y="33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8" y="17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4" name="Freeform 818"/>
              <p:cNvSpPr>
                <a:spLocks/>
              </p:cNvSpPr>
              <p:nvPr/>
            </p:nvSpPr>
            <p:spPr bwMode="auto">
              <a:xfrm>
                <a:off x="5060365" y="3338081"/>
                <a:ext cx="7411" cy="17786"/>
              </a:xfrm>
              <a:custGeom>
                <a:avLst/>
                <a:gdLst>
                  <a:gd name="T0" fmla="*/ 3 w 5"/>
                  <a:gd name="T1" fmla="*/ 0 h 12"/>
                  <a:gd name="T2" fmla="*/ 3 w 5"/>
                  <a:gd name="T3" fmla="*/ 1 h 12"/>
                  <a:gd name="T4" fmla="*/ 5 w 5"/>
                  <a:gd name="T5" fmla="*/ 3 h 12"/>
                  <a:gd name="T6" fmla="*/ 5 w 5"/>
                  <a:gd name="T7" fmla="*/ 8 h 12"/>
                  <a:gd name="T8" fmla="*/ 4 w 5"/>
                  <a:gd name="T9" fmla="*/ 10 h 12"/>
                  <a:gd name="T10" fmla="*/ 4 w 5"/>
                  <a:gd name="T11" fmla="*/ 10 h 12"/>
                  <a:gd name="T12" fmla="*/ 3 w 5"/>
                  <a:gd name="T13" fmla="*/ 11 h 12"/>
                  <a:gd name="T14" fmla="*/ 1 w 5"/>
                  <a:gd name="T15" fmla="*/ 12 h 12"/>
                  <a:gd name="T16" fmla="*/ 1 w 5"/>
                  <a:gd name="T17" fmla="*/ 12 h 12"/>
                  <a:gd name="T18" fmla="*/ 0 w 5"/>
                  <a:gd name="T19" fmla="*/ 11 h 12"/>
                  <a:gd name="T20" fmla="*/ 0 w 5"/>
                  <a:gd name="T21" fmla="*/ 10 h 12"/>
                  <a:gd name="T22" fmla="*/ 1 w 5"/>
                  <a:gd name="T23" fmla="*/ 5 h 12"/>
                  <a:gd name="T24" fmla="*/ 1 w 5"/>
                  <a:gd name="T25" fmla="*/ 1 h 12"/>
                  <a:gd name="T26" fmla="*/ 3 w 5"/>
                  <a:gd name="T27" fmla="*/ 0 h 12"/>
                  <a:gd name="T28" fmla="*/ 3 w 5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2">
                    <a:moveTo>
                      <a:pt x="3" y="0"/>
                    </a:moveTo>
                    <a:lnTo>
                      <a:pt x="3" y="1"/>
                    </a:lnTo>
                    <a:lnTo>
                      <a:pt x="5" y="3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5" name="Freeform 819"/>
              <p:cNvSpPr>
                <a:spLocks/>
              </p:cNvSpPr>
              <p:nvPr/>
            </p:nvSpPr>
            <p:spPr bwMode="auto">
              <a:xfrm>
                <a:off x="5051472" y="3358831"/>
                <a:ext cx="10376" cy="23715"/>
              </a:xfrm>
              <a:custGeom>
                <a:avLst/>
                <a:gdLst>
                  <a:gd name="T0" fmla="*/ 0 w 7"/>
                  <a:gd name="T1" fmla="*/ 0 h 16"/>
                  <a:gd name="T2" fmla="*/ 3 w 7"/>
                  <a:gd name="T3" fmla="*/ 0 h 16"/>
                  <a:gd name="T4" fmla="*/ 4 w 7"/>
                  <a:gd name="T5" fmla="*/ 1 h 16"/>
                  <a:gd name="T6" fmla="*/ 6 w 7"/>
                  <a:gd name="T7" fmla="*/ 1 h 16"/>
                  <a:gd name="T8" fmla="*/ 7 w 7"/>
                  <a:gd name="T9" fmla="*/ 0 h 16"/>
                  <a:gd name="T10" fmla="*/ 7 w 7"/>
                  <a:gd name="T11" fmla="*/ 1 h 16"/>
                  <a:gd name="T12" fmla="*/ 7 w 7"/>
                  <a:gd name="T13" fmla="*/ 3 h 16"/>
                  <a:gd name="T14" fmla="*/ 7 w 7"/>
                  <a:gd name="T15" fmla="*/ 4 h 16"/>
                  <a:gd name="T16" fmla="*/ 6 w 7"/>
                  <a:gd name="T17" fmla="*/ 8 h 16"/>
                  <a:gd name="T18" fmla="*/ 6 w 7"/>
                  <a:gd name="T19" fmla="*/ 9 h 16"/>
                  <a:gd name="T20" fmla="*/ 6 w 7"/>
                  <a:gd name="T21" fmla="*/ 15 h 16"/>
                  <a:gd name="T22" fmla="*/ 4 w 7"/>
                  <a:gd name="T23" fmla="*/ 15 h 16"/>
                  <a:gd name="T24" fmla="*/ 3 w 7"/>
                  <a:gd name="T25" fmla="*/ 15 h 16"/>
                  <a:gd name="T26" fmla="*/ 2 w 7"/>
                  <a:gd name="T27" fmla="*/ 16 h 16"/>
                  <a:gd name="T28" fmla="*/ 0 w 7"/>
                  <a:gd name="T29" fmla="*/ 15 h 16"/>
                  <a:gd name="T30" fmla="*/ 0 w 7"/>
                  <a:gd name="T31" fmla="*/ 11 h 16"/>
                  <a:gd name="T32" fmla="*/ 0 w 7"/>
                  <a:gd name="T33" fmla="*/ 4 h 16"/>
                  <a:gd name="T34" fmla="*/ 0 w 7"/>
                  <a:gd name="T35" fmla="*/ 3 h 16"/>
                  <a:gd name="T36" fmla="*/ 0 w 7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6" name="Freeform 820"/>
              <p:cNvSpPr>
                <a:spLocks/>
              </p:cNvSpPr>
              <p:nvPr/>
            </p:nvSpPr>
            <p:spPr bwMode="auto">
              <a:xfrm>
                <a:off x="5049990" y="3311401"/>
                <a:ext cx="26679" cy="31126"/>
              </a:xfrm>
              <a:custGeom>
                <a:avLst/>
                <a:gdLst>
                  <a:gd name="T0" fmla="*/ 8 w 18"/>
                  <a:gd name="T1" fmla="*/ 0 h 21"/>
                  <a:gd name="T2" fmla="*/ 14 w 18"/>
                  <a:gd name="T3" fmla="*/ 0 h 21"/>
                  <a:gd name="T4" fmla="*/ 15 w 18"/>
                  <a:gd name="T5" fmla="*/ 3 h 21"/>
                  <a:gd name="T6" fmla="*/ 16 w 18"/>
                  <a:gd name="T7" fmla="*/ 4 h 21"/>
                  <a:gd name="T8" fmla="*/ 16 w 18"/>
                  <a:gd name="T9" fmla="*/ 7 h 21"/>
                  <a:gd name="T10" fmla="*/ 18 w 18"/>
                  <a:gd name="T11" fmla="*/ 10 h 21"/>
                  <a:gd name="T12" fmla="*/ 16 w 18"/>
                  <a:gd name="T13" fmla="*/ 11 h 21"/>
                  <a:gd name="T14" fmla="*/ 15 w 18"/>
                  <a:gd name="T15" fmla="*/ 11 h 21"/>
                  <a:gd name="T16" fmla="*/ 12 w 18"/>
                  <a:gd name="T17" fmla="*/ 12 h 21"/>
                  <a:gd name="T18" fmla="*/ 11 w 18"/>
                  <a:gd name="T19" fmla="*/ 15 h 21"/>
                  <a:gd name="T20" fmla="*/ 10 w 18"/>
                  <a:gd name="T21" fmla="*/ 18 h 21"/>
                  <a:gd name="T22" fmla="*/ 10 w 18"/>
                  <a:gd name="T23" fmla="*/ 18 h 21"/>
                  <a:gd name="T24" fmla="*/ 10 w 18"/>
                  <a:gd name="T25" fmla="*/ 18 h 21"/>
                  <a:gd name="T26" fmla="*/ 8 w 18"/>
                  <a:gd name="T27" fmla="*/ 18 h 21"/>
                  <a:gd name="T28" fmla="*/ 7 w 18"/>
                  <a:gd name="T29" fmla="*/ 21 h 21"/>
                  <a:gd name="T30" fmla="*/ 3 w 18"/>
                  <a:gd name="T31" fmla="*/ 21 h 21"/>
                  <a:gd name="T32" fmla="*/ 0 w 18"/>
                  <a:gd name="T33" fmla="*/ 21 h 21"/>
                  <a:gd name="T34" fmla="*/ 1 w 18"/>
                  <a:gd name="T35" fmla="*/ 21 h 21"/>
                  <a:gd name="T36" fmla="*/ 1 w 18"/>
                  <a:gd name="T37" fmla="*/ 17 h 21"/>
                  <a:gd name="T38" fmla="*/ 3 w 18"/>
                  <a:gd name="T39" fmla="*/ 14 h 21"/>
                  <a:gd name="T40" fmla="*/ 5 w 18"/>
                  <a:gd name="T41" fmla="*/ 10 h 21"/>
                  <a:gd name="T42" fmla="*/ 5 w 18"/>
                  <a:gd name="T43" fmla="*/ 1 h 21"/>
                  <a:gd name="T44" fmla="*/ 8 w 18"/>
                  <a:gd name="T45" fmla="*/ 0 h 21"/>
                  <a:gd name="T46" fmla="*/ 8 w 18"/>
                  <a:gd name="T4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21">
                    <a:moveTo>
                      <a:pt x="8" y="0"/>
                    </a:moveTo>
                    <a:lnTo>
                      <a:pt x="14" y="0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7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7" name="Freeform 821"/>
              <p:cNvSpPr>
                <a:spLocks/>
              </p:cNvSpPr>
              <p:nvPr/>
            </p:nvSpPr>
            <p:spPr bwMode="auto">
              <a:xfrm>
                <a:off x="5051472" y="3336598"/>
                <a:ext cx="80038" cy="97824"/>
              </a:xfrm>
              <a:custGeom>
                <a:avLst/>
                <a:gdLst>
                  <a:gd name="T0" fmla="*/ 47 w 54"/>
                  <a:gd name="T1" fmla="*/ 0 h 66"/>
                  <a:gd name="T2" fmla="*/ 54 w 54"/>
                  <a:gd name="T3" fmla="*/ 18 h 66"/>
                  <a:gd name="T4" fmla="*/ 54 w 54"/>
                  <a:gd name="T5" fmla="*/ 18 h 66"/>
                  <a:gd name="T6" fmla="*/ 49 w 54"/>
                  <a:gd name="T7" fmla="*/ 22 h 66"/>
                  <a:gd name="T8" fmla="*/ 29 w 54"/>
                  <a:gd name="T9" fmla="*/ 29 h 66"/>
                  <a:gd name="T10" fmla="*/ 44 w 54"/>
                  <a:gd name="T11" fmla="*/ 44 h 66"/>
                  <a:gd name="T12" fmla="*/ 39 w 54"/>
                  <a:gd name="T13" fmla="*/ 51 h 66"/>
                  <a:gd name="T14" fmla="*/ 38 w 54"/>
                  <a:gd name="T15" fmla="*/ 55 h 66"/>
                  <a:gd name="T16" fmla="*/ 28 w 54"/>
                  <a:gd name="T17" fmla="*/ 56 h 66"/>
                  <a:gd name="T18" fmla="*/ 18 w 54"/>
                  <a:gd name="T19" fmla="*/ 66 h 66"/>
                  <a:gd name="T20" fmla="*/ 4 w 54"/>
                  <a:gd name="T21" fmla="*/ 62 h 66"/>
                  <a:gd name="T22" fmla="*/ 0 w 54"/>
                  <a:gd name="T23" fmla="*/ 62 h 66"/>
                  <a:gd name="T24" fmla="*/ 0 w 54"/>
                  <a:gd name="T25" fmla="*/ 62 h 66"/>
                  <a:gd name="T26" fmla="*/ 2 w 54"/>
                  <a:gd name="T27" fmla="*/ 59 h 66"/>
                  <a:gd name="T28" fmla="*/ 2 w 54"/>
                  <a:gd name="T29" fmla="*/ 58 h 66"/>
                  <a:gd name="T30" fmla="*/ 2 w 54"/>
                  <a:gd name="T31" fmla="*/ 58 h 66"/>
                  <a:gd name="T32" fmla="*/ 2 w 54"/>
                  <a:gd name="T33" fmla="*/ 56 h 66"/>
                  <a:gd name="T34" fmla="*/ 2 w 54"/>
                  <a:gd name="T35" fmla="*/ 55 h 66"/>
                  <a:gd name="T36" fmla="*/ 3 w 54"/>
                  <a:gd name="T37" fmla="*/ 53 h 66"/>
                  <a:gd name="T38" fmla="*/ 3 w 54"/>
                  <a:gd name="T39" fmla="*/ 51 h 66"/>
                  <a:gd name="T40" fmla="*/ 4 w 54"/>
                  <a:gd name="T41" fmla="*/ 48 h 66"/>
                  <a:gd name="T42" fmla="*/ 4 w 54"/>
                  <a:gd name="T43" fmla="*/ 44 h 66"/>
                  <a:gd name="T44" fmla="*/ 4 w 54"/>
                  <a:gd name="T45" fmla="*/ 42 h 66"/>
                  <a:gd name="T46" fmla="*/ 4 w 54"/>
                  <a:gd name="T47" fmla="*/ 40 h 66"/>
                  <a:gd name="T48" fmla="*/ 6 w 54"/>
                  <a:gd name="T49" fmla="*/ 37 h 66"/>
                  <a:gd name="T50" fmla="*/ 6 w 54"/>
                  <a:gd name="T51" fmla="*/ 36 h 66"/>
                  <a:gd name="T52" fmla="*/ 6 w 54"/>
                  <a:gd name="T53" fmla="*/ 24 h 66"/>
                  <a:gd name="T54" fmla="*/ 6 w 54"/>
                  <a:gd name="T55" fmla="*/ 23 h 66"/>
                  <a:gd name="T56" fmla="*/ 7 w 54"/>
                  <a:gd name="T57" fmla="*/ 19 h 66"/>
                  <a:gd name="T58" fmla="*/ 7 w 54"/>
                  <a:gd name="T59" fmla="*/ 18 h 66"/>
                  <a:gd name="T60" fmla="*/ 7 w 54"/>
                  <a:gd name="T61" fmla="*/ 16 h 66"/>
                  <a:gd name="T62" fmla="*/ 7 w 54"/>
                  <a:gd name="T63" fmla="*/ 15 h 66"/>
                  <a:gd name="T64" fmla="*/ 7 w 54"/>
                  <a:gd name="T65" fmla="*/ 13 h 66"/>
                  <a:gd name="T66" fmla="*/ 7 w 54"/>
                  <a:gd name="T67" fmla="*/ 13 h 66"/>
                  <a:gd name="T68" fmla="*/ 9 w 54"/>
                  <a:gd name="T69" fmla="*/ 12 h 66"/>
                  <a:gd name="T70" fmla="*/ 10 w 54"/>
                  <a:gd name="T71" fmla="*/ 11 h 66"/>
                  <a:gd name="T72" fmla="*/ 11 w 54"/>
                  <a:gd name="T73" fmla="*/ 11 h 66"/>
                  <a:gd name="T74" fmla="*/ 15 w 54"/>
                  <a:gd name="T75" fmla="*/ 13 h 66"/>
                  <a:gd name="T76" fmla="*/ 18 w 54"/>
                  <a:gd name="T77" fmla="*/ 15 h 66"/>
                  <a:gd name="T78" fmla="*/ 20 w 54"/>
                  <a:gd name="T79" fmla="*/ 15 h 66"/>
                  <a:gd name="T80" fmla="*/ 21 w 54"/>
                  <a:gd name="T81" fmla="*/ 16 h 66"/>
                  <a:gd name="T82" fmla="*/ 47 w 54"/>
                  <a:gd name="T83" fmla="*/ 0 h 66"/>
                  <a:gd name="T84" fmla="*/ 47 w 54"/>
                  <a:gd name="T8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66">
                    <a:moveTo>
                      <a:pt x="47" y="0"/>
                    </a:moveTo>
                    <a:lnTo>
                      <a:pt x="54" y="18"/>
                    </a:lnTo>
                    <a:lnTo>
                      <a:pt x="54" y="18"/>
                    </a:lnTo>
                    <a:lnTo>
                      <a:pt x="49" y="22"/>
                    </a:lnTo>
                    <a:lnTo>
                      <a:pt x="29" y="29"/>
                    </a:lnTo>
                    <a:lnTo>
                      <a:pt x="44" y="44"/>
                    </a:lnTo>
                    <a:lnTo>
                      <a:pt x="39" y="51"/>
                    </a:lnTo>
                    <a:lnTo>
                      <a:pt x="38" y="55"/>
                    </a:lnTo>
                    <a:lnTo>
                      <a:pt x="28" y="56"/>
                    </a:lnTo>
                    <a:lnTo>
                      <a:pt x="18" y="66"/>
                    </a:lnTo>
                    <a:lnTo>
                      <a:pt x="4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59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3" y="53"/>
                    </a:lnTo>
                    <a:lnTo>
                      <a:pt x="3" y="51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5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1" y="16"/>
                    </a:ln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8" name="Freeform 822"/>
              <p:cNvSpPr>
                <a:spLocks/>
              </p:cNvSpPr>
              <p:nvPr/>
            </p:nvSpPr>
            <p:spPr bwMode="auto">
              <a:xfrm>
                <a:off x="5049990" y="3363277"/>
                <a:ext cx="407603" cy="343868"/>
              </a:xfrm>
              <a:custGeom>
                <a:avLst/>
                <a:gdLst>
                  <a:gd name="T0" fmla="*/ 128 w 275"/>
                  <a:gd name="T1" fmla="*/ 44 h 232"/>
                  <a:gd name="T2" fmla="*/ 167 w 275"/>
                  <a:gd name="T3" fmla="*/ 48 h 232"/>
                  <a:gd name="T4" fmla="*/ 177 w 275"/>
                  <a:gd name="T5" fmla="*/ 51 h 232"/>
                  <a:gd name="T6" fmla="*/ 179 w 275"/>
                  <a:gd name="T7" fmla="*/ 52 h 232"/>
                  <a:gd name="T8" fmla="*/ 188 w 275"/>
                  <a:gd name="T9" fmla="*/ 63 h 232"/>
                  <a:gd name="T10" fmla="*/ 191 w 275"/>
                  <a:gd name="T11" fmla="*/ 65 h 232"/>
                  <a:gd name="T12" fmla="*/ 192 w 275"/>
                  <a:gd name="T13" fmla="*/ 69 h 232"/>
                  <a:gd name="T14" fmla="*/ 199 w 275"/>
                  <a:gd name="T15" fmla="*/ 74 h 232"/>
                  <a:gd name="T16" fmla="*/ 203 w 275"/>
                  <a:gd name="T17" fmla="*/ 85 h 232"/>
                  <a:gd name="T18" fmla="*/ 203 w 275"/>
                  <a:gd name="T19" fmla="*/ 89 h 232"/>
                  <a:gd name="T20" fmla="*/ 213 w 275"/>
                  <a:gd name="T21" fmla="*/ 105 h 232"/>
                  <a:gd name="T22" fmla="*/ 218 w 275"/>
                  <a:gd name="T23" fmla="*/ 107 h 232"/>
                  <a:gd name="T24" fmla="*/ 222 w 275"/>
                  <a:gd name="T25" fmla="*/ 107 h 232"/>
                  <a:gd name="T26" fmla="*/ 222 w 275"/>
                  <a:gd name="T27" fmla="*/ 113 h 232"/>
                  <a:gd name="T28" fmla="*/ 224 w 275"/>
                  <a:gd name="T29" fmla="*/ 117 h 232"/>
                  <a:gd name="T30" fmla="*/ 268 w 275"/>
                  <a:gd name="T31" fmla="*/ 136 h 232"/>
                  <a:gd name="T32" fmla="*/ 275 w 275"/>
                  <a:gd name="T33" fmla="*/ 143 h 232"/>
                  <a:gd name="T34" fmla="*/ 186 w 275"/>
                  <a:gd name="T35" fmla="*/ 199 h 232"/>
                  <a:gd name="T36" fmla="*/ 149 w 275"/>
                  <a:gd name="T37" fmla="*/ 214 h 232"/>
                  <a:gd name="T38" fmla="*/ 126 w 275"/>
                  <a:gd name="T39" fmla="*/ 206 h 232"/>
                  <a:gd name="T40" fmla="*/ 123 w 275"/>
                  <a:gd name="T41" fmla="*/ 218 h 232"/>
                  <a:gd name="T42" fmla="*/ 116 w 275"/>
                  <a:gd name="T43" fmla="*/ 222 h 232"/>
                  <a:gd name="T44" fmla="*/ 108 w 275"/>
                  <a:gd name="T45" fmla="*/ 214 h 232"/>
                  <a:gd name="T46" fmla="*/ 95 w 275"/>
                  <a:gd name="T47" fmla="*/ 197 h 232"/>
                  <a:gd name="T48" fmla="*/ 88 w 275"/>
                  <a:gd name="T49" fmla="*/ 181 h 232"/>
                  <a:gd name="T50" fmla="*/ 84 w 275"/>
                  <a:gd name="T51" fmla="*/ 178 h 232"/>
                  <a:gd name="T52" fmla="*/ 79 w 275"/>
                  <a:gd name="T53" fmla="*/ 172 h 232"/>
                  <a:gd name="T54" fmla="*/ 72 w 275"/>
                  <a:gd name="T55" fmla="*/ 170 h 232"/>
                  <a:gd name="T56" fmla="*/ 62 w 275"/>
                  <a:gd name="T57" fmla="*/ 157 h 232"/>
                  <a:gd name="T58" fmla="*/ 59 w 275"/>
                  <a:gd name="T59" fmla="*/ 146 h 232"/>
                  <a:gd name="T60" fmla="*/ 61 w 275"/>
                  <a:gd name="T61" fmla="*/ 139 h 232"/>
                  <a:gd name="T62" fmla="*/ 56 w 275"/>
                  <a:gd name="T63" fmla="*/ 128 h 232"/>
                  <a:gd name="T64" fmla="*/ 54 w 275"/>
                  <a:gd name="T65" fmla="*/ 123 h 232"/>
                  <a:gd name="T66" fmla="*/ 45 w 275"/>
                  <a:gd name="T67" fmla="*/ 114 h 232"/>
                  <a:gd name="T68" fmla="*/ 39 w 275"/>
                  <a:gd name="T69" fmla="*/ 113 h 232"/>
                  <a:gd name="T70" fmla="*/ 36 w 275"/>
                  <a:gd name="T71" fmla="*/ 107 h 232"/>
                  <a:gd name="T72" fmla="*/ 34 w 275"/>
                  <a:gd name="T73" fmla="*/ 100 h 232"/>
                  <a:gd name="T74" fmla="*/ 27 w 275"/>
                  <a:gd name="T75" fmla="*/ 91 h 232"/>
                  <a:gd name="T76" fmla="*/ 23 w 275"/>
                  <a:gd name="T77" fmla="*/ 85 h 232"/>
                  <a:gd name="T78" fmla="*/ 18 w 275"/>
                  <a:gd name="T79" fmla="*/ 77 h 232"/>
                  <a:gd name="T80" fmla="*/ 14 w 275"/>
                  <a:gd name="T81" fmla="*/ 70 h 232"/>
                  <a:gd name="T82" fmla="*/ 8 w 275"/>
                  <a:gd name="T83" fmla="*/ 60 h 232"/>
                  <a:gd name="T84" fmla="*/ 3 w 275"/>
                  <a:gd name="T85" fmla="*/ 59 h 232"/>
                  <a:gd name="T86" fmla="*/ 1 w 275"/>
                  <a:gd name="T87" fmla="*/ 55 h 232"/>
                  <a:gd name="T88" fmla="*/ 5 w 275"/>
                  <a:gd name="T89" fmla="*/ 44 h 232"/>
                  <a:gd name="T90" fmla="*/ 39 w 275"/>
                  <a:gd name="T91" fmla="*/ 37 h 232"/>
                  <a:gd name="T92" fmla="*/ 30 w 275"/>
                  <a:gd name="T93" fmla="*/ 1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5" h="232">
                    <a:moveTo>
                      <a:pt x="55" y="0"/>
                    </a:moveTo>
                    <a:lnTo>
                      <a:pt x="66" y="1"/>
                    </a:lnTo>
                    <a:lnTo>
                      <a:pt x="128" y="44"/>
                    </a:lnTo>
                    <a:lnTo>
                      <a:pt x="153" y="44"/>
                    </a:lnTo>
                    <a:lnTo>
                      <a:pt x="156" y="44"/>
                    </a:lnTo>
                    <a:lnTo>
                      <a:pt x="167" y="48"/>
                    </a:lnTo>
                    <a:lnTo>
                      <a:pt x="168" y="52"/>
                    </a:lnTo>
                    <a:lnTo>
                      <a:pt x="177" y="49"/>
                    </a:lnTo>
                    <a:lnTo>
                      <a:pt x="177" y="51"/>
                    </a:lnTo>
                    <a:lnTo>
                      <a:pt x="178" y="49"/>
                    </a:lnTo>
                    <a:lnTo>
                      <a:pt x="178" y="52"/>
                    </a:lnTo>
                    <a:lnTo>
                      <a:pt x="179" y="52"/>
                    </a:lnTo>
                    <a:lnTo>
                      <a:pt x="181" y="56"/>
                    </a:lnTo>
                    <a:lnTo>
                      <a:pt x="184" y="63"/>
                    </a:lnTo>
                    <a:lnTo>
                      <a:pt x="188" y="63"/>
                    </a:lnTo>
                    <a:lnTo>
                      <a:pt x="191" y="65"/>
                    </a:lnTo>
                    <a:lnTo>
                      <a:pt x="192" y="66"/>
                    </a:lnTo>
                    <a:lnTo>
                      <a:pt x="191" y="65"/>
                    </a:lnTo>
                    <a:lnTo>
                      <a:pt x="189" y="66"/>
                    </a:lnTo>
                    <a:lnTo>
                      <a:pt x="189" y="66"/>
                    </a:lnTo>
                    <a:lnTo>
                      <a:pt x="192" y="69"/>
                    </a:lnTo>
                    <a:lnTo>
                      <a:pt x="193" y="69"/>
                    </a:lnTo>
                    <a:lnTo>
                      <a:pt x="197" y="74"/>
                    </a:lnTo>
                    <a:lnTo>
                      <a:pt x="199" y="74"/>
                    </a:lnTo>
                    <a:lnTo>
                      <a:pt x="200" y="77"/>
                    </a:lnTo>
                    <a:lnTo>
                      <a:pt x="200" y="78"/>
                    </a:lnTo>
                    <a:lnTo>
                      <a:pt x="203" y="85"/>
                    </a:lnTo>
                    <a:lnTo>
                      <a:pt x="203" y="87"/>
                    </a:lnTo>
                    <a:lnTo>
                      <a:pt x="202" y="87"/>
                    </a:lnTo>
                    <a:lnTo>
                      <a:pt x="203" y="89"/>
                    </a:lnTo>
                    <a:lnTo>
                      <a:pt x="210" y="98"/>
                    </a:lnTo>
                    <a:lnTo>
                      <a:pt x="210" y="100"/>
                    </a:lnTo>
                    <a:lnTo>
                      <a:pt x="213" y="105"/>
                    </a:lnTo>
                    <a:lnTo>
                      <a:pt x="213" y="103"/>
                    </a:lnTo>
                    <a:lnTo>
                      <a:pt x="214" y="105"/>
                    </a:lnTo>
                    <a:lnTo>
                      <a:pt x="218" y="107"/>
                    </a:lnTo>
                    <a:lnTo>
                      <a:pt x="220" y="107"/>
                    </a:lnTo>
                    <a:lnTo>
                      <a:pt x="221" y="107"/>
                    </a:lnTo>
                    <a:lnTo>
                      <a:pt x="222" y="107"/>
                    </a:lnTo>
                    <a:lnTo>
                      <a:pt x="221" y="109"/>
                    </a:lnTo>
                    <a:lnTo>
                      <a:pt x="221" y="110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4" y="113"/>
                    </a:lnTo>
                    <a:lnTo>
                      <a:pt x="224" y="117"/>
                    </a:lnTo>
                    <a:lnTo>
                      <a:pt x="226" y="121"/>
                    </a:lnTo>
                    <a:lnTo>
                      <a:pt x="229" y="131"/>
                    </a:lnTo>
                    <a:lnTo>
                      <a:pt x="268" y="136"/>
                    </a:lnTo>
                    <a:lnTo>
                      <a:pt x="272" y="132"/>
                    </a:lnTo>
                    <a:lnTo>
                      <a:pt x="272" y="132"/>
                    </a:lnTo>
                    <a:lnTo>
                      <a:pt x="275" y="143"/>
                    </a:lnTo>
                    <a:lnTo>
                      <a:pt x="273" y="172"/>
                    </a:lnTo>
                    <a:lnTo>
                      <a:pt x="236" y="183"/>
                    </a:lnTo>
                    <a:lnTo>
                      <a:pt x="186" y="199"/>
                    </a:lnTo>
                    <a:lnTo>
                      <a:pt x="162" y="232"/>
                    </a:lnTo>
                    <a:lnTo>
                      <a:pt x="162" y="219"/>
                    </a:lnTo>
                    <a:lnTo>
                      <a:pt x="149" y="214"/>
                    </a:lnTo>
                    <a:lnTo>
                      <a:pt x="138" y="208"/>
                    </a:lnTo>
                    <a:lnTo>
                      <a:pt x="130" y="208"/>
                    </a:lnTo>
                    <a:lnTo>
                      <a:pt x="126" y="206"/>
                    </a:lnTo>
                    <a:lnTo>
                      <a:pt x="123" y="207"/>
                    </a:lnTo>
                    <a:lnTo>
                      <a:pt x="120" y="212"/>
                    </a:lnTo>
                    <a:lnTo>
                      <a:pt x="123" y="218"/>
                    </a:lnTo>
                    <a:lnTo>
                      <a:pt x="120" y="219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3" y="222"/>
                    </a:lnTo>
                    <a:lnTo>
                      <a:pt x="112" y="215"/>
                    </a:lnTo>
                    <a:lnTo>
                      <a:pt x="108" y="214"/>
                    </a:lnTo>
                    <a:lnTo>
                      <a:pt x="106" y="208"/>
                    </a:lnTo>
                    <a:lnTo>
                      <a:pt x="105" y="208"/>
                    </a:lnTo>
                    <a:lnTo>
                      <a:pt x="95" y="197"/>
                    </a:lnTo>
                    <a:lnTo>
                      <a:pt x="95" y="194"/>
                    </a:lnTo>
                    <a:lnTo>
                      <a:pt x="92" y="193"/>
                    </a:lnTo>
                    <a:lnTo>
                      <a:pt x="88" y="181"/>
                    </a:lnTo>
                    <a:lnTo>
                      <a:pt x="87" y="181"/>
                    </a:lnTo>
                    <a:lnTo>
                      <a:pt x="87" y="179"/>
                    </a:lnTo>
                    <a:lnTo>
                      <a:pt x="84" y="178"/>
                    </a:lnTo>
                    <a:lnTo>
                      <a:pt x="84" y="176"/>
                    </a:lnTo>
                    <a:lnTo>
                      <a:pt x="80" y="172"/>
                    </a:lnTo>
                    <a:lnTo>
                      <a:pt x="79" y="172"/>
                    </a:lnTo>
                    <a:lnTo>
                      <a:pt x="77" y="170"/>
                    </a:lnTo>
                    <a:lnTo>
                      <a:pt x="74" y="170"/>
                    </a:lnTo>
                    <a:lnTo>
                      <a:pt x="72" y="170"/>
                    </a:lnTo>
                    <a:lnTo>
                      <a:pt x="65" y="161"/>
                    </a:lnTo>
                    <a:lnTo>
                      <a:pt x="65" y="160"/>
                    </a:lnTo>
                    <a:lnTo>
                      <a:pt x="62" y="157"/>
                    </a:lnTo>
                    <a:lnTo>
                      <a:pt x="62" y="153"/>
                    </a:lnTo>
                    <a:lnTo>
                      <a:pt x="61" y="147"/>
                    </a:lnTo>
                    <a:lnTo>
                      <a:pt x="59" y="146"/>
                    </a:lnTo>
                    <a:lnTo>
                      <a:pt x="61" y="145"/>
                    </a:lnTo>
                    <a:lnTo>
                      <a:pt x="62" y="141"/>
                    </a:lnTo>
                    <a:lnTo>
                      <a:pt x="61" y="139"/>
                    </a:lnTo>
                    <a:lnTo>
                      <a:pt x="61" y="135"/>
                    </a:lnTo>
                    <a:lnTo>
                      <a:pt x="58" y="132"/>
                    </a:lnTo>
                    <a:lnTo>
                      <a:pt x="56" y="128"/>
                    </a:lnTo>
                    <a:lnTo>
                      <a:pt x="55" y="127"/>
                    </a:lnTo>
                    <a:lnTo>
                      <a:pt x="55" y="124"/>
                    </a:lnTo>
                    <a:lnTo>
                      <a:pt x="54" y="123"/>
                    </a:lnTo>
                    <a:lnTo>
                      <a:pt x="52" y="120"/>
                    </a:lnTo>
                    <a:lnTo>
                      <a:pt x="50" y="117"/>
                    </a:lnTo>
                    <a:lnTo>
                      <a:pt x="45" y="114"/>
                    </a:lnTo>
                    <a:lnTo>
                      <a:pt x="43" y="113"/>
                    </a:lnTo>
                    <a:lnTo>
                      <a:pt x="40" y="114"/>
                    </a:lnTo>
                    <a:lnTo>
                      <a:pt x="39" y="113"/>
                    </a:lnTo>
                    <a:lnTo>
                      <a:pt x="39" y="112"/>
                    </a:lnTo>
                    <a:lnTo>
                      <a:pt x="36" y="109"/>
                    </a:lnTo>
                    <a:lnTo>
                      <a:pt x="36" y="107"/>
                    </a:lnTo>
                    <a:lnTo>
                      <a:pt x="37" y="106"/>
                    </a:lnTo>
                    <a:lnTo>
                      <a:pt x="36" y="102"/>
                    </a:lnTo>
                    <a:lnTo>
                      <a:pt x="34" y="100"/>
                    </a:lnTo>
                    <a:lnTo>
                      <a:pt x="32" y="94"/>
                    </a:lnTo>
                    <a:lnTo>
                      <a:pt x="29" y="92"/>
                    </a:lnTo>
                    <a:lnTo>
                      <a:pt x="27" y="91"/>
                    </a:lnTo>
                    <a:lnTo>
                      <a:pt x="26" y="88"/>
                    </a:lnTo>
                    <a:lnTo>
                      <a:pt x="25" y="88"/>
                    </a:lnTo>
                    <a:lnTo>
                      <a:pt x="23" y="85"/>
                    </a:lnTo>
                    <a:lnTo>
                      <a:pt x="23" y="82"/>
                    </a:lnTo>
                    <a:lnTo>
                      <a:pt x="19" y="77"/>
                    </a:lnTo>
                    <a:lnTo>
                      <a:pt x="18" y="77"/>
                    </a:lnTo>
                    <a:lnTo>
                      <a:pt x="15" y="74"/>
                    </a:lnTo>
                    <a:lnTo>
                      <a:pt x="15" y="71"/>
                    </a:lnTo>
                    <a:lnTo>
                      <a:pt x="14" y="70"/>
                    </a:lnTo>
                    <a:lnTo>
                      <a:pt x="12" y="67"/>
                    </a:lnTo>
                    <a:lnTo>
                      <a:pt x="7" y="62"/>
                    </a:lnTo>
                    <a:lnTo>
                      <a:pt x="8" y="60"/>
                    </a:lnTo>
                    <a:lnTo>
                      <a:pt x="5" y="59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1" y="60"/>
                    </a:lnTo>
                    <a:lnTo>
                      <a:pt x="0" y="59"/>
                    </a:lnTo>
                    <a:lnTo>
                      <a:pt x="1" y="55"/>
                    </a:lnTo>
                    <a:lnTo>
                      <a:pt x="1" y="49"/>
                    </a:lnTo>
                    <a:lnTo>
                      <a:pt x="1" y="44"/>
                    </a:lnTo>
                    <a:lnTo>
                      <a:pt x="5" y="44"/>
                    </a:lnTo>
                    <a:lnTo>
                      <a:pt x="19" y="48"/>
                    </a:lnTo>
                    <a:lnTo>
                      <a:pt x="29" y="38"/>
                    </a:lnTo>
                    <a:lnTo>
                      <a:pt x="39" y="37"/>
                    </a:lnTo>
                    <a:lnTo>
                      <a:pt x="40" y="33"/>
                    </a:lnTo>
                    <a:lnTo>
                      <a:pt x="45" y="26"/>
                    </a:lnTo>
                    <a:lnTo>
                      <a:pt x="30" y="11"/>
                    </a:lnTo>
                    <a:lnTo>
                      <a:pt x="50" y="4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9" name="Freeform 823"/>
              <p:cNvSpPr>
                <a:spLocks/>
              </p:cNvSpPr>
              <p:nvPr/>
            </p:nvSpPr>
            <p:spPr bwMode="auto">
              <a:xfrm>
                <a:off x="5365696" y="3489264"/>
                <a:ext cx="13340" cy="32608"/>
              </a:xfrm>
              <a:custGeom>
                <a:avLst/>
                <a:gdLst>
                  <a:gd name="T0" fmla="*/ 2 w 9"/>
                  <a:gd name="T1" fmla="*/ 0 h 22"/>
                  <a:gd name="T2" fmla="*/ 4 w 9"/>
                  <a:gd name="T3" fmla="*/ 0 h 22"/>
                  <a:gd name="T4" fmla="*/ 7 w 9"/>
                  <a:gd name="T5" fmla="*/ 2 h 22"/>
                  <a:gd name="T6" fmla="*/ 7 w 9"/>
                  <a:gd name="T7" fmla="*/ 3 h 22"/>
                  <a:gd name="T8" fmla="*/ 8 w 9"/>
                  <a:gd name="T9" fmla="*/ 3 h 22"/>
                  <a:gd name="T10" fmla="*/ 8 w 9"/>
                  <a:gd name="T11" fmla="*/ 4 h 22"/>
                  <a:gd name="T12" fmla="*/ 8 w 9"/>
                  <a:gd name="T13" fmla="*/ 9 h 22"/>
                  <a:gd name="T14" fmla="*/ 7 w 9"/>
                  <a:gd name="T15" fmla="*/ 9 h 22"/>
                  <a:gd name="T16" fmla="*/ 7 w 9"/>
                  <a:gd name="T17" fmla="*/ 13 h 22"/>
                  <a:gd name="T18" fmla="*/ 8 w 9"/>
                  <a:gd name="T19" fmla="*/ 13 h 22"/>
                  <a:gd name="T20" fmla="*/ 9 w 9"/>
                  <a:gd name="T21" fmla="*/ 15 h 22"/>
                  <a:gd name="T22" fmla="*/ 8 w 9"/>
                  <a:gd name="T23" fmla="*/ 22 h 22"/>
                  <a:gd name="T24" fmla="*/ 7 w 9"/>
                  <a:gd name="T25" fmla="*/ 22 h 22"/>
                  <a:gd name="T26" fmla="*/ 7 w 9"/>
                  <a:gd name="T27" fmla="*/ 22 h 22"/>
                  <a:gd name="T28" fmla="*/ 5 w 9"/>
                  <a:gd name="T29" fmla="*/ 22 h 22"/>
                  <a:gd name="T30" fmla="*/ 1 w 9"/>
                  <a:gd name="T31" fmla="*/ 20 h 22"/>
                  <a:gd name="T32" fmla="*/ 0 w 9"/>
                  <a:gd name="T33" fmla="*/ 18 h 22"/>
                  <a:gd name="T34" fmla="*/ 1 w 9"/>
                  <a:gd name="T35" fmla="*/ 18 h 22"/>
                  <a:gd name="T36" fmla="*/ 1 w 9"/>
                  <a:gd name="T37" fmla="*/ 15 h 22"/>
                  <a:gd name="T38" fmla="*/ 0 w 9"/>
                  <a:gd name="T39" fmla="*/ 14 h 22"/>
                  <a:gd name="T40" fmla="*/ 0 w 9"/>
                  <a:gd name="T41" fmla="*/ 13 h 22"/>
                  <a:gd name="T42" fmla="*/ 0 w 9"/>
                  <a:gd name="T43" fmla="*/ 9 h 22"/>
                  <a:gd name="T44" fmla="*/ 1 w 9"/>
                  <a:gd name="T45" fmla="*/ 9 h 22"/>
                  <a:gd name="T46" fmla="*/ 1 w 9"/>
                  <a:gd name="T47" fmla="*/ 9 h 22"/>
                  <a:gd name="T48" fmla="*/ 1 w 9"/>
                  <a:gd name="T49" fmla="*/ 6 h 22"/>
                  <a:gd name="T50" fmla="*/ 1 w 9"/>
                  <a:gd name="T51" fmla="*/ 6 h 22"/>
                  <a:gd name="T52" fmla="*/ 1 w 9"/>
                  <a:gd name="T53" fmla="*/ 3 h 22"/>
                  <a:gd name="T54" fmla="*/ 1 w 9"/>
                  <a:gd name="T55" fmla="*/ 3 h 22"/>
                  <a:gd name="T56" fmla="*/ 1 w 9"/>
                  <a:gd name="T57" fmla="*/ 2 h 22"/>
                  <a:gd name="T58" fmla="*/ 2 w 9"/>
                  <a:gd name="T59" fmla="*/ 2 h 22"/>
                  <a:gd name="T60" fmla="*/ 2 w 9"/>
                  <a:gd name="T6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2">
                    <a:moveTo>
                      <a:pt x="2" y="0"/>
                    </a:moveTo>
                    <a:lnTo>
                      <a:pt x="4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9" y="15"/>
                    </a:lnTo>
                    <a:lnTo>
                      <a:pt x="8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0" name="Freeform 824"/>
              <p:cNvSpPr>
                <a:spLocks/>
              </p:cNvSpPr>
              <p:nvPr/>
            </p:nvSpPr>
            <p:spPr bwMode="auto">
              <a:xfrm>
                <a:off x="5382000" y="3492228"/>
                <a:ext cx="91896" cy="72628"/>
              </a:xfrm>
              <a:custGeom>
                <a:avLst/>
                <a:gdLst>
                  <a:gd name="T0" fmla="*/ 56 w 62"/>
                  <a:gd name="T1" fmla="*/ 0 h 49"/>
                  <a:gd name="T2" fmla="*/ 58 w 62"/>
                  <a:gd name="T3" fmla="*/ 0 h 49"/>
                  <a:gd name="T4" fmla="*/ 59 w 62"/>
                  <a:gd name="T5" fmla="*/ 5 h 49"/>
                  <a:gd name="T6" fmla="*/ 59 w 62"/>
                  <a:gd name="T7" fmla="*/ 5 h 49"/>
                  <a:gd name="T8" fmla="*/ 59 w 62"/>
                  <a:gd name="T9" fmla="*/ 5 h 49"/>
                  <a:gd name="T10" fmla="*/ 60 w 62"/>
                  <a:gd name="T11" fmla="*/ 7 h 49"/>
                  <a:gd name="T12" fmla="*/ 62 w 62"/>
                  <a:gd name="T13" fmla="*/ 5 h 49"/>
                  <a:gd name="T14" fmla="*/ 62 w 62"/>
                  <a:gd name="T15" fmla="*/ 8 h 49"/>
                  <a:gd name="T16" fmla="*/ 62 w 62"/>
                  <a:gd name="T17" fmla="*/ 11 h 49"/>
                  <a:gd name="T18" fmla="*/ 59 w 62"/>
                  <a:gd name="T19" fmla="*/ 11 h 49"/>
                  <a:gd name="T20" fmla="*/ 48 w 62"/>
                  <a:gd name="T21" fmla="*/ 45 h 49"/>
                  <a:gd name="T22" fmla="*/ 44 w 62"/>
                  <a:gd name="T23" fmla="*/ 49 h 49"/>
                  <a:gd name="T24" fmla="*/ 5 w 62"/>
                  <a:gd name="T25" fmla="*/ 44 h 49"/>
                  <a:gd name="T26" fmla="*/ 2 w 62"/>
                  <a:gd name="T27" fmla="*/ 34 h 49"/>
                  <a:gd name="T28" fmla="*/ 0 w 62"/>
                  <a:gd name="T29" fmla="*/ 30 h 49"/>
                  <a:gd name="T30" fmla="*/ 0 w 62"/>
                  <a:gd name="T31" fmla="*/ 26 h 49"/>
                  <a:gd name="T32" fmla="*/ 0 w 62"/>
                  <a:gd name="T33" fmla="*/ 26 h 49"/>
                  <a:gd name="T34" fmla="*/ 1 w 62"/>
                  <a:gd name="T35" fmla="*/ 25 h 49"/>
                  <a:gd name="T36" fmla="*/ 2 w 62"/>
                  <a:gd name="T37" fmla="*/ 31 h 49"/>
                  <a:gd name="T38" fmla="*/ 4 w 62"/>
                  <a:gd name="T39" fmla="*/ 30 h 49"/>
                  <a:gd name="T40" fmla="*/ 7 w 62"/>
                  <a:gd name="T41" fmla="*/ 30 h 49"/>
                  <a:gd name="T42" fmla="*/ 8 w 62"/>
                  <a:gd name="T43" fmla="*/ 31 h 49"/>
                  <a:gd name="T44" fmla="*/ 14 w 62"/>
                  <a:gd name="T45" fmla="*/ 26 h 49"/>
                  <a:gd name="T46" fmla="*/ 18 w 62"/>
                  <a:gd name="T47" fmla="*/ 27 h 49"/>
                  <a:gd name="T48" fmla="*/ 20 w 62"/>
                  <a:gd name="T49" fmla="*/ 27 h 49"/>
                  <a:gd name="T50" fmla="*/ 22 w 62"/>
                  <a:gd name="T51" fmla="*/ 27 h 49"/>
                  <a:gd name="T52" fmla="*/ 25 w 62"/>
                  <a:gd name="T53" fmla="*/ 27 h 49"/>
                  <a:gd name="T54" fmla="*/ 25 w 62"/>
                  <a:gd name="T55" fmla="*/ 29 h 49"/>
                  <a:gd name="T56" fmla="*/ 27 w 62"/>
                  <a:gd name="T57" fmla="*/ 29 h 49"/>
                  <a:gd name="T58" fmla="*/ 31 w 62"/>
                  <a:gd name="T59" fmla="*/ 29 h 49"/>
                  <a:gd name="T60" fmla="*/ 33 w 62"/>
                  <a:gd name="T61" fmla="*/ 27 h 49"/>
                  <a:gd name="T62" fmla="*/ 33 w 62"/>
                  <a:gd name="T63" fmla="*/ 27 h 49"/>
                  <a:gd name="T64" fmla="*/ 33 w 62"/>
                  <a:gd name="T65" fmla="*/ 25 h 49"/>
                  <a:gd name="T66" fmla="*/ 34 w 62"/>
                  <a:gd name="T67" fmla="*/ 25 h 49"/>
                  <a:gd name="T68" fmla="*/ 36 w 62"/>
                  <a:gd name="T69" fmla="*/ 23 h 49"/>
                  <a:gd name="T70" fmla="*/ 37 w 62"/>
                  <a:gd name="T71" fmla="*/ 26 h 49"/>
                  <a:gd name="T72" fmla="*/ 40 w 62"/>
                  <a:gd name="T73" fmla="*/ 22 h 49"/>
                  <a:gd name="T74" fmla="*/ 40 w 62"/>
                  <a:gd name="T75" fmla="*/ 20 h 49"/>
                  <a:gd name="T76" fmla="*/ 38 w 62"/>
                  <a:gd name="T77" fmla="*/ 20 h 49"/>
                  <a:gd name="T78" fmla="*/ 40 w 62"/>
                  <a:gd name="T79" fmla="*/ 18 h 49"/>
                  <a:gd name="T80" fmla="*/ 48 w 62"/>
                  <a:gd name="T81" fmla="*/ 12 h 49"/>
                  <a:gd name="T82" fmla="*/ 48 w 62"/>
                  <a:gd name="T83" fmla="*/ 8 h 49"/>
                  <a:gd name="T84" fmla="*/ 55 w 62"/>
                  <a:gd name="T85" fmla="*/ 2 h 49"/>
                  <a:gd name="T86" fmla="*/ 56 w 62"/>
                  <a:gd name="T87" fmla="*/ 1 h 49"/>
                  <a:gd name="T88" fmla="*/ 56 w 62"/>
                  <a:gd name="T8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2" h="49">
                    <a:moveTo>
                      <a:pt x="56" y="0"/>
                    </a:moveTo>
                    <a:lnTo>
                      <a:pt x="58" y="0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60" y="7"/>
                    </a:lnTo>
                    <a:lnTo>
                      <a:pt x="62" y="5"/>
                    </a:lnTo>
                    <a:lnTo>
                      <a:pt x="62" y="8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48" y="45"/>
                    </a:lnTo>
                    <a:lnTo>
                      <a:pt x="44" y="49"/>
                    </a:lnTo>
                    <a:lnTo>
                      <a:pt x="5" y="44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" y="25"/>
                    </a:lnTo>
                    <a:lnTo>
                      <a:pt x="2" y="31"/>
                    </a:lnTo>
                    <a:lnTo>
                      <a:pt x="4" y="30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4" y="26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4" y="25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8" y="12"/>
                    </a:lnTo>
                    <a:lnTo>
                      <a:pt x="48" y="8"/>
                    </a:lnTo>
                    <a:lnTo>
                      <a:pt x="55" y="2"/>
                    </a:lnTo>
                    <a:lnTo>
                      <a:pt x="56" y="1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1" name="Freeform 825"/>
              <p:cNvSpPr>
                <a:spLocks/>
              </p:cNvSpPr>
              <p:nvPr/>
            </p:nvSpPr>
            <p:spPr bwMode="auto">
              <a:xfrm>
                <a:off x="3902775" y="3237292"/>
                <a:ext cx="8893" cy="2964"/>
              </a:xfrm>
              <a:custGeom>
                <a:avLst/>
                <a:gdLst>
                  <a:gd name="T0" fmla="*/ 3 w 6"/>
                  <a:gd name="T1" fmla="*/ 0 h 2"/>
                  <a:gd name="T2" fmla="*/ 4 w 6"/>
                  <a:gd name="T3" fmla="*/ 0 h 2"/>
                  <a:gd name="T4" fmla="*/ 6 w 6"/>
                  <a:gd name="T5" fmla="*/ 2 h 2"/>
                  <a:gd name="T6" fmla="*/ 4 w 6"/>
                  <a:gd name="T7" fmla="*/ 2 h 2"/>
                  <a:gd name="T8" fmla="*/ 1 w 6"/>
                  <a:gd name="T9" fmla="*/ 2 h 2"/>
                  <a:gd name="T10" fmla="*/ 0 w 6"/>
                  <a:gd name="T11" fmla="*/ 0 h 2"/>
                  <a:gd name="T12" fmla="*/ 3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3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2" name="Freeform 826"/>
              <p:cNvSpPr>
                <a:spLocks/>
              </p:cNvSpPr>
              <p:nvPr/>
            </p:nvSpPr>
            <p:spPr bwMode="auto">
              <a:xfrm>
                <a:off x="3859791" y="3215058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3" name="Freeform 827"/>
              <p:cNvSpPr>
                <a:spLocks/>
              </p:cNvSpPr>
              <p:nvPr/>
            </p:nvSpPr>
            <p:spPr bwMode="auto">
              <a:xfrm>
                <a:off x="3853863" y="3219505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4" name="Freeform 828"/>
              <p:cNvSpPr>
                <a:spLocks/>
              </p:cNvSpPr>
              <p:nvPr/>
            </p:nvSpPr>
            <p:spPr bwMode="auto">
              <a:xfrm>
                <a:off x="3877578" y="3215058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5" name="Freeform 829"/>
              <p:cNvSpPr>
                <a:spLocks/>
              </p:cNvSpPr>
              <p:nvPr/>
            </p:nvSpPr>
            <p:spPr bwMode="auto">
              <a:xfrm>
                <a:off x="4062852" y="3352903"/>
                <a:ext cx="7411" cy="2964"/>
              </a:xfrm>
              <a:custGeom>
                <a:avLst/>
                <a:gdLst>
                  <a:gd name="T0" fmla="*/ 4 w 5"/>
                  <a:gd name="T1" fmla="*/ 0 h 2"/>
                  <a:gd name="T2" fmla="*/ 5 w 5"/>
                  <a:gd name="T3" fmla="*/ 1 h 2"/>
                  <a:gd name="T4" fmla="*/ 4 w 5"/>
                  <a:gd name="T5" fmla="*/ 2 h 2"/>
                  <a:gd name="T6" fmla="*/ 1 w 5"/>
                  <a:gd name="T7" fmla="*/ 1 h 2"/>
                  <a:gd name="T8" fmla="*/ 0 w 5"/>
                  <a:gd name="T9" fmla="*/ 0 h 2"/>
                  <a:gd name="T10" fmla="*/ 4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lnTo>
                      <a:pt x="5" y="1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6" name="Freeform 830"/>
              <p:cNvSpPr>
                <a:spLocks/>
              </p:cNvSpPr>
              <p:nvPr/>
            </p:nvSpPr>
            <p:spPr bwMode="auto">
              <a:xfrm>
                <a:off x="4111764" y="3444798"/>
                <a:ext cx="11858" cy="11858"/>
              </a:xfrm>
              <a:custGeom>
                <a:avLst/>
                <a:gdLst>
                  <a:gd name="T0" fmla="*/ 7 w 8"/>
                  <a:gd name="T1" fmla="*/ 0 h 8"/>
                  <a:gd name="T2" fmla="*/ 8 w 8"/>
                  <a:gd name="T3" fmla="*/ 3 h 8"/>
                  <a:gd name="T4" fmla="*/ 5 w 8"/>
                  <a:gd name="T5" fmla="*/ 7 h 8"/>
                  <a:gd name="T6" fmla="*/ 3 w 8"/>
                  <a:gd name="T7" fmla="*/ 8 h 8"/>
                  <a:gd name="T8" fmla="*/ 0 w 8"/>
                  <a:gd name="T9" fmla="*/ 7 h 8"/>
                  <a:gd name="T10" fmla="*/ 3 w 8"/>
                  <a:gd name="T11" fmla="*/ 4 h 8"/>
                  <a:gd name="T12" fmla="*/ 3 w 8"/>
                  <a:gd name="T13" fmla="*/ 1 h 8"/>
                  <a:gd name="T14" fmla="*/ 7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lnTo>
                      <a:pt x="8" y="3"/>
                    </a:lnTo>
                    <a:lnTo>
                      <a:pt x="5" y="7"/>
                    </a:lnTo>
                    <a:lnTo>
                      <a:pt x="3" y="8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7" name="Freeform 831"/>
              <p:cNvSpPr>
                <a:spLocks/>
              </p:cNvSpPr>
              <p:nvPr/>
            </p:nvSpPr>
            <p:spPr bwMode="auto">
              <a:xfrm>
                <a:off x="4048030" y="3438870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1 h 5"/>
                  <a:gd name="T4" fmla="*/ 2 w 3"/>
                  <a:gd name="T5" fmla="*/ 5 h 5"/>
                  <a:gd name="T6" fmla="*/ 0 w 3"/>
                  <a:gd name="T7" fmla="*/ 5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8" name="Freeform 832"/>
              <p:cNvSpPr>
                <a:spLocks/>
              </p:cNvSpPr>
              <p:nvPr/>
            </p:nvSpPr>
            <p:spPr bwMode="auto">
              <a:xfrm>
                <a:off x="4085084" y="3455173"/>
                <a:ext cx="10376" cy="7411"/>
              </a:xfrm>
              <a:custGeom>
                <a:avLst/>
                <a:gdLst>
                  <a:gd name="T0" fmla="*/ 1 w 7"/>
                  <a:gd name="T1" fmla="*/ 0 h 5"/>
                  <a:gd name="T2" fmla="*/ 4 w 7"/>
                  <a:gd name="T3" fmla="*/ 0 h 5"/>
                  <a:gd name="T4" fmla="*/ 6 w 7"/>
                  <a:gd name="T5" fmla="*/ 0 h 5"/>
                  <a:gd name="T6" fmla="*/ 7 w 7"/>
                  <a:gd name="T7" fmla="*/ 3 h 5"/>
                  <a:gd name="T8" fmla="*/ 6 w 7"/>
                  <a:gd name="T9" fmla="*/ 4 h 5"/>
                  <a:gd name="T10" fmla="*/ 3 w 7"/>
                  <a:gd name="T11" fmla="*/ 5 h 5"/>
                  <a:gd name="T12" fmla="*/ 0 w 7"/>
                  <a:gd name="T13" fmla="*/ 3 h 5"/>
                  <a:gd name="T14" fmla="*/ 1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9" name="Freeform 833"/>
              <p:cNvSpPr>
                <a:spLocks/>
              </p:cNvSpPr>
              <p:nvPr/>
            </p:nvSpPr>
            <p:spPr bwMode="auto">
              <a:xfrm>
                <a:off x="4123621" y="3434422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1 h 3"/>
                  <a:gd name="T4" fmla="*/ 3 w 6"/>
                  <a:gd name="T5" fmla="*/ 1 h 3"/>
                  <a:gd name="T6" fmla="*/ 0 w 6"/>
                  <a:gd name="T7" fmla="*/ 3 h 3"/>
                  <a:gd name="T8" fmla="*/ 2 w 6"/>
                  <a:gd name="T9" fmla="*/ 0 h 3"/>
                  <a:gd name="T10" fmla="*/ 3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0" name="Freeform 834"/>
              <p:cNvSpPr>
                <a:spLocks/>
              </p:cNvSpPr>
              <p:nvPr/>
            </p:nvSpPr>
            <p:spPr bwMode="auto">
              <a:xfrm>
                <a:off x="4064334" y="3446280"/>
                <a:ext cx="16305" cy="10376"/>
              </a:xfrm>
              <a:custGeom>
                <a:avLst/>
                <a:gdLst>
                  <a:gd name="T0" fmla="*/ 8 w 11"/>
                  <a:gd name="T1" fmla="*/ 0 h 7"/>
                  <a:gd name="T2" fmla="*/ 11 w 11"/>
                  <a:gd name="T3" fmla="*/ 2 h 7"/>
                  <a:gd name="T4" fmla="*/ 10 w 11"/>
                  <a:gd name="T5" fmla="*/ 4 h 7"/>
                  <a:gd name="T6" fmla="*/ 7 w 11"/>
                  <a:gd name="T7" fmla="*/ 4 h 7"/>
                  <a:gd name="T8" fmla="*/ 3 w 11"/>
                  <a:gd name="T9" fmla="*/ 7 h 7"/>
                  <a:gd name="T10" fmla="*/ 2 w 11"/>
                  <a:gd name="T11" fmla="*/ 6 h 7"/>
                  <a:gd name="T12" fmla="*/ 0 w 11"/>
                  <a:gd name="T13" fmla="*/ 4 h 7"/>
                  <a:gd name="T14" fmla="*/ 2 w 11"/>
                  <a:gd name="T15" fmla="*/ 3 h 7"/>
                  <a:gd name="T16" fmla="*/ 4 w 11"/>
                  <a:gd name="T17" fmla="*/ 3 h 7"/>
                  <a:gd name="T18" fmla="*/ 7 w 11"/>
                  <a:gd name="T19" fmla="*/ 2 h 7"/>
                  <a:gd name="T20" fmla="*/ 8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8" y="0"/>
                    </a:moveTo>
                    <a:lnTo>
                      <a:pt x="11" y="2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1" name="Freeform 835"/>
              <p:cNvSpPr>
                <a:spLocks/>
              </p:cNvSpPr>
              <p:nvPr/>
            </p:nvSpPr>
            <p:spPr bwMode="auto">
              <a:xfrm>
                <a:off x="4043583" y="346110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2" name="Freeform 836"/>
              <p:cNvSpPr>
                <a:spLocks/>
              </p:cNvSpPr>
              <p:nvPr/>
            </p:nvSpPr>
            <p:spPr bwMode="auto">
              <a:xfrm>
                <a:off x="4058405" y="3455173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3" name="Freeform 837"/>
              <p:cNvSpPr>
                <a:spLocks/>
              </p:cNvSpPr>
              <p:nvPr/>
            </p:nvSpPr>
            <p:spPr bwMode="auto">
              <a:xfrm>
                <a:off x="3896847" y="3676020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5 w 5"/>
                  <a:gd name="T5" fmla="*/ 1 h 4"/>
                  <a:gd name="T6" fmla="*/ 3 w 5"/>
                  <a:gd name="T7" fmla="*/ 4 h 4"/>
                  <a:gd name="T8" fmla="*/ 1 w 5"/>
                  <a:gd name="T9" fmla="*/ 4 h 4"/>
                  <a:gd name="T10" fmla="*/ 0 w 5"/>
                  <a:gd name="T11" fmla="*/ 1 h 4"/>
                  <a:gd name="T12" fmla="*/ 1 w 5"/>
                  <a:gd name="T13" fmla="*/ 1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4" name="Freeform 838"/>
              <p:cNvSpPr>
                <a:spLocks/>
              </p:cNvSpPr>
              <p:nvPr/>
            </p:nvSpPr>
            <p:spPr bwMode="auto">
              <a:xfrm>
                <a:off x="3917597" y="3686395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2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  <a:gd name="T10" fmla="*/ 1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5" name="Freeform 839"/>
              <p:cNvSpPr>
                <a:spLocks/>
              </p:cNvSpPr>
              <p:nvPr/>
            </p:nvSpPr>
            <p:spPr bwMode="auto">
              <a:xfrm>
                <a:off x="3944277" y="3681949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1 w 1"/>
                  <a:gd name="T5" fmla="*/ 4 h 4"/>
                  <a:gd name="T6" fmla="*/ 0 w 1"/>
                  <a:gd name="T7" fmla="*/ 2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6" name="Freeform 840"/>
              <p:cNvSpPr>
                <a:spLocks/>
              </p:cNvSpPr>
              <p:nvPr/>
            </p:nvSpPr>
            <p:spPr bwMode="auto">
              <a:xfrm>
                <a:off x="3941312" y="3696770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2 w 4"/>
                  <a:gd name="T9" fmla="*/ 3 h 3"/>
                  <a:gd name="T10" fmla="*/ 0 w 4"/>
                  <a:gd name="T11" fmla="*/ 1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7" name="Freeform 841"/>
              <p:cNvSpPr>
                <a:spLocks/>
              </p:cNvSpPr>
              <p:nvPr/>
            </p:nvSpPr>
            <p:spPr bwMode="auto">
              <a:xfrm>
                <a:off x="3904257" y="3680466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8" name="Freeform 842"/>
              <p:cNvSpPr>
                <a:spLocks/>
              </p:cNvSpPr>
              <p:nvPr/>
            </p:nvSpPr>
            <p:spPr bwMode="auto">
              <a:xfrm>
                <a:off x="3938348" y="3714557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9" name="Freeform 843"/>
              <p:cNvSpPr>
                <a:spLocks/>
              </p:cNvSpPr>
              <p:nvPr/>
            </p:nvSpPr>
            <p:spPr bwMode="auto">
              <a:xfrm>
                <a:off x="3927972" y="3714557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2 h 6"/>
                  <a:gd name="T4" fmla="*/ 4 w 4"/>
                  <a:gd name="T5" fmla="*/ 4 h 6"/>
                  <a:gd name="T6" fmla="*/ 4 w 4"/>
                  <a:gd name="T7" fmla="*/ 6 h 6"/>
                  <a:gd name="T8" fmla="*/ 1 w 4"/>
                  <a:gd name="T9" fmla="*/ 6 h 6"/>
                  <a:gd name="T10" fmla="*/ 1 w 4"/>
                  <a:gd name="T11" fmla="*/ 3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0" name="Freeform 844"/>
              <p:cNvSpPr>
                <a:spLocks/>
              </p:cNvSpPr>
              <p:nvPr/>
            </p:nvSpPr>
            <p:spPr bwMode="auto">
              <a:xfrm>
                <a:off x="3923526" y="368639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1" name="Freeform 845"/>
              <p:cNvSpPr>
                <a:spLocks/>
              </p:cNvSpPr>
              <p:nvPr/>
            </p:nvSpPr>
            <p:spPr bwMode="auto">
              <a:xfrm>
                <a:off x="5398304" y="3508532"/>
                <a:ext cx="146737" cy="182310"/>
              </a:xfrm>
              <a:custGeom>
                <a:avLst/>
                <a:gdLst>
                  <a:gd name="T0" fmla="*/ 52 w 99"/>
                  <a:gd name="T1" fmla="*/ 8 h 123"/>
                  <a:gd name="T2" fmla="*/ 56 w 99"/>
                  <a:gd name="T3" fmla="*/ 15 h 123"/>
                  <a:gd name="T4" fmla="*/ 67 w 99"/>
                  <a:gd name="T5" fmla="*/ 22 h 123"/>
                  <a:gd name="T6" fmla="*/ 72 w 99"/>
                  <a:gd name="T7" fmla="*/ 20 h 123"/>
                  <a:gd name="T8" fmla="*/ 81 w 99"/>
                  <a:gd name="T9" fmla="*/ 22 h 123"/>
                  <a:gd name="T10" fmla="*/ 87 w 99"/>
                  <a:gd name="T11" fmla="*/ 26 h 123"/>
                  <a:gd name="T12" fmla="*/ 90 w 99"/>
                  <a:gd name="T13" fmla="*/ 31 h 123"/>
                  <a:gd name="T14" fmla="*/ 95 w 99"/>
                  <a:gd name="T15" fmla="*/ 38 h 123"/>
                  <a:gd name="T16" fmla="*/ 99 w 99"/>
                  <a:gd name="T17" fmla="*/ 40 h 123"/>
                  <a:gd name="T18" fmla="*/ 98 w 99"/>
                  <a:gd name="T19" fmla="*/ 45 h 123"/>
                  <a:gd name="T20" fmla="*/ 96 w 99"/>
                  <a:gd name="T21" fmla="*/ 49 h 123"/>
                  <a:gd name="T22" fmla="*/ 90 w 99"/>
                  <a:gd name="T23" fmla="*/ 59 h 123"/>
                  <a:gd name="T24" fmla="*/ 85 w 99"/>
                  <a:gd name="T25" fmla="*/ 63 h 123"/>
                  <a:gd name="T26" fmla="*/ 83 w 99"/>
                  <a:gd name="T27" fmla="*/ 69 h 123"/>
                  <a:gd name="T28" fmla="*/ 81 w 99"/>
                  <a:gd name="T29" fmla="*/ 66 h 123"/>
                  <a:gd name="T30" fmla="*/ 81 w 99"/>
                  <a:gd name="T31" fmla="*/ 65 h 123"/>
                  <a:gd name="T32" fmla="*/ 79 w 99"/>
                  <a:gd name="T33" fmla="*/ 69 h 123"/>
                  <a:gd name="T34" fmla="*/ 79 w 99"/>
                  <a:gd name="T35" fmla="*/ 70 h 123"/>
                  <a:gd name="T36" fmla="*/ 74 w 99"/>
                  <a:gd name="T37" fmla="*/ 76 h 123"/>
                  <a:gd name="T38" fmla="*/ 74 w 99"/>
                  <a:gd name="T39" fmla="*/ 80 h 123"/>
                  <a:gd name="T40" fmla="*/ 76 w 99"/>
                  <a:gd name="T41" fmla="*/ 83 h 123"/>
                  <a:gd name="T42" fmla="*/ 77 w 99"/>
                  <a:gd name="T43" fmla="*/ 87 h 123"/>
                  <a:gd name="T44" fmla="*/ 77 w 99"/>
                  <a:gd name="T45" fmla="*/ 90 h 123"/>
                  <a:gd name="T46" fmla="*/ 69 w 99"/>
                  <a:gd name="T47" fmla="*/ 91 h 123"/>
                  <a:gd name="T48" fmla="*/ 65 w 99"/>
                  <a:gd name="T49" fmla="*/ 91 h 123"/>
                  <a:gd name="T50" fmla="*/ 59 w 99"/>
                  <a:gd name="T51" fmla="*/ 101 h 123"/>
                  <a:gd name="T52" fmla="*/ 56 w 99"/>
                  <a:gd name="T53" fmla="*/ 105 h 123"/>
                  <a:gd name="T54" fmla="*/ 51 w 99"/>
                  <a:gd name="T55" fmla="*/ 105 h 123"/>
                  <a:gd name="T56" fmla="*/ 45 w 99"/>
                  <a:gd name="T57" fmla="*/ 106 h 123"/>
                  <a:gd name="T58" fmla="*/ 44 w 99"/>
                  <a:gd name="T59" fmla="*/ 109 h 123"/>
                  <a:gd name="T60" fmla="*/ 45 w 99"/>
                  <a:gd name="T61" fmla="*/ 110 h 123"/>
                  <a:gd name="T62" fmla="*/ 44 w 99"/>
                  <a:gd name="T63" fmla="*/ 113 h 123"/>
                  <a:gd name="T64" fmla="*/ 41 w 99"/>
                  <a:gd name="T65" fmla="*/ 119 h 123"/>
                  <a:gd name="T66" fmla="*/ 37 w 99"/>
                  <a:gd name="T67" fmla="*/ 117 h 123"/>
                  <a:gd name="T68" fmla="*/ 33 w 99"/>
                  <a:gd name="T69" fmla="*/ 117 h 123"/>
                  <a:gd name="T70" fmla="*/ 25 w 99"/>
                  <a:gd name="T71" fmla="*/ 120 h 123"/>
                  <a:gd name="T72" fmla="*/ 20 w 99"/>
                  <a:gd name="T73" fmla="*/ 123 h 123"/>
                  <a:gd name="T74" fmla="*/ 18 w 99"/>
                  <a:gd name="T75" fmla="*/ 123 h 123"/>
                  <a:gd name="T76" fmla="*/ 12 w 99"/>
                  <a:gd name="T77" fmla="*/ 108 h 123"/>
                  <a:gd name="T78" fmla="*/ 1 w 99"/>
                  <a:gd name="T79" fmla="*/ 85 h 123"/>
                  <a:gd name="T80" fmla="*/ 40 w 99"/>
                  <a:gd name="T81" fmla="*/ 45 h 123"/>
                  <a:gd name="T82" fmla="*/ 48 w 99"/>
                  <a:gd name="T8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123">
                    <a:moveTo>
                      <a:pt x="51" y="0"/>
                    </a:moveTo>
                    <a:lnTo>
                      <a:pt x="52" y="8"/>
                    </a:lnTo>
                    <a:lnTo>
                      <a:pt x="56" y="14"/>
                    </a:lnTo>
                    <a:lnTo>
                      <a:pt x="56" y="15"/>
                    </a:lnTo>
                    <a:lnTo>
                      <a:pt x="65" y="20"/>
                    </a:lnTo>
                    <a:lnTo>
                      <a:pt x="67" y="22"/>
                    </a:lnTo>
                    <a:lnTo>
                      <a:pt x="69" y="20"/>
                    </a:lnTo>
                    <a:lnTo>
                      <a:pt x="72" y="20"/>
                    </a:lnTo>
                    <a:lnTo>
                      <a:pt x="77" y="22"/>
                    </a:lnTo>
                    <a:lnTo>
                      <a:pt x="81" y="22"/>
                    </a:lnTo>
                    <a:lnTo>
                      <a:pt x="83" y="22"/>
                    </a:lnTo>
                    <a:lnTo>
                      <a:pt x="87" y="26"/>
                    </a:lnTo>
                    <a:lnTo>
                      <a:pt x="87" y="30"/>
                    </a:lnTo>
                    <a:lnTo>
                      <a:pt x="90" y="31"/>
                    </a:lnTo>
                    <a:lnTo>
                      <a:pt x="91" y="34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99" y="40"/>
                    </a:lnTo>
                    <a:lnTo>
                      <a:pt x="99" y="43"/>
                    </a:lnTo>
                    <a:lnTo>
                      <a:pt x="98" y="45"/>
                    </a:lnTo>
                    <a:lnTo>
                      <a:pt x="98" y="47"/>
                    </a:lnTo>
                    <a:lnTo>
                      <a:pt x="96" y="49"/>
                    </a:lnTo>
                    <a:lnTo>
                      <a:pt x="92" y="56"/>
                    </a:lnTo>
                    <a:lnTo>
                      <a:pt x="90" y="59"/>
                    </a:lnTo>
                    <a:lnTo>
                      <a:pt x="87" y="62"/>
                    </a:lnTo>
                    <a:lnTo>
                      <a:pt x="85" y="63"/>
                    </a:lnTo>
                    <a:lnTo>
                      <a:pt x="84" y="69"/>
                    </a:lnTo>
                    <a:lnTo>
                      <a:pt x="83" y="69"/>
                    </a:lnTo>
                    <a:lnTo>
                      <a:pt x="81" y="67"/>
                    </a:lnTo>
                    <a:lnTo>
                      <a:pt x="81" y="66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0" y="66"/>
                    </a:lnTo>
                    <a:lnTo>
                      <a:pt x="79" y="69"/>
                    </a:lnTo>
                    <a:lnTo>
                      <a:pt x="77" y="69"/>
                    </a:lnTo>
                    <a:lnTo>
                      <a:pt x="79" y="70"/>
                    </a:lnTo>
                    <a:lnTo>
                      <a:pt x="77" y="72"/>
                    </a:lnTo>
                    <a:lnTo>
                      <a:pt x="74" y="76"/>
                    </a:lnTo>
                    <a:lnTo>
                      <a:pt x="74" y="77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76" y="83"/>
                    </a:lnTo>
                    <a:lnTo>
                      <a:pt x="74" y="83"/>
                    </a:lnTo>
                    <a:lnTo>
                      <a:pt x="77" y="87"/>
                    </a:lnTo>
                    <a:lnTo>
                      <a:pt x="77" y="88"/>
                    </a:lnTo>
                    <a:lnTo>
                      <a:pt x="77" y="90"/>
                    </a:lnTo>
                    <a:lnTo>
                      <a:pt x="70" y="90"/>
                    </a:lnTo>
                    <a:lnTo>
                      <a:pt x="69" y="91"/>
                    </a:lnTo>
                    <a:lnTo>
                      <a:pt x="67" y="90"/>
                    </a:lnTo>
                    <a:lnTo>
                      <a:pt x="65" y="91"/>
                    </a:lnTo>
                    <a:lnTo>
                      <a:pt x="59" y="96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6" y="105"/>
                    </a:lnTo>
                    <a:lnTo>
                      <a:pt x="55" y="103"/>
                    </a:lnTo>
                    <a:lnTo>
                      <a:pt x="51" y="105"/>
                    </a:lnTo>
                    <a:lnTo>
                      <a:pt x="47" y="105"/>
                    </a:lnTo>
                    <a:lnTo>
                      <a:pt x="45" y="106"/>
                    </a:lnTo>
                    <a:lnTo>
                      <a:pt x="44" y="108"/>
                    </a:lnTo>
                    <a:lnTo>
                      <a:pt x="44" y="109"/>
                    </a:lnTo>
                    <a:lnTo>
                      <a:pt x="44" y="110"/>
                    </a:lnTo>
                    <a:lnTo>
                      <a:pt x="45" y="110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41" y="119"/>
                    </a:lnTo>
                    <a:lnTo>
                      <a:pt x="40" y="119"/>
                    </a:lnTo>
                    <a:lnTo>
                      <a:pt x="37" y="117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27" y="120"/>
                    </a:lnTo>
                    <a:lnTo>
                      <a:pt x="25" y="120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20" y="121"/>
                    </a:lnTo>
                    <a:lnTo>
                      <a:pt x="18" y="123"/>
                    </a:lnTo>
                    <a:lnTo>
                      <a:pt x="11" y="113"/>
                    </a:lnTo>
                    <a:lnTo>
                      <a:pt x="12" y="108"/>
                    </a:lnTo>
                    <a:lnTo>
                      <a:pt x="0" y="92"/>
                    </a:lnTo>
                    <a:lnTo>
                      <a:pt x="1" y="85"/>
                    </a:lnTo>
                    <a:lnTo>
                      <a:pt x="38" y="74"/>
                    </a:lnTo>
                    <a:lnTo>
                      <a:pt x="40" y="45"/>
                    </a:lnTo>
                    <a:lnTo>
                      <a:pt x="37" y="34"/>
                    </a:lnTo>
                    <a:lnTo>
                      <a:pt x="48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2" name="Freeform 846"/>
              <p:cNvSpPr>
                <a:spLocks/>
              </p:cNvSpPr>
              <p:nvPr/>
            </p:nvSpPr>
            <p:spPr bwMode="auto">
              <a:xfrm>
                <a:off x="5465003" y="3483335"/>
                <a:ext cx="8893" cy="16305"/>
              </a:xfrm>
              <a:custGeom>
                <a:avLst/>
                <a:gdLst>
                  <a:gd name="T0" fmla="*/ 4 w 6"/>
                  <a:gd name="T1" fmla="*/ 0 h 11"/>
                  <a:gd name="T2" fmla="*/ 6 w 6"/>
                  <a:gd name="T3" fmla="*/ 0 h 11"/>
                  <a:gd name="T4" fmla="*/ 4 w 6"/>
                  <a:gd name="T5" fmla="*/ 0 h 11"/>
                  <a:gd name="T6" fmla="*/ 4 w 6"/>
                  <a:gd name="T7" fmla="*/ 1 h 11"/>
                  <a:gd name="T8" fmla="*/ 4 w 6"/>
                  <a:gd name="T9" fmla="*/ 1 h 11"/>
                  <a:gd name="T10" fmla="*/ 4 w 6"/>
                  <a:gd name="T11" fmla="*/ 3 h 11"/>
                  <a:gd name="T12" fmla="*/ 4 w 6"/>
                  <a:gd name="T13" fmla="*/ 3 h 11"/>
                  <a:gd name="T14" fmla="*/ 4 w 6"/>
                  <a:gd name="T15" fmla="*/ 7 h 11"/>
                  <a:gd name="T16" fmla="*/ 3 w 6"/>
                  <a:gd name="T17" fmla="*/ 10 h 11"/>
                  <a:gd name="T18" fmla="*/ 3 w 6"/>
                  <a:gd name="T19" fmla="*/ 11 h 11"/>
                  <a:gd name="T20" fmla="*/ 3 w 6"/>
                  <a:gd name="T21" fmla="*/ 11 h 11"/>
                  <a:gd name="T22" fmla="*/ 2 w 6"/>
                  <a:gd name="T23" fmla="*/ 6 h 11"/>
                  <a:gd name="T24" fmla="*/ 0 w 6"/>
                  <a:gd name="T25" fmla="*/ 6 h 11"/>
                  <a:gd name="T26" fmla="*/ 0 w 6"/>
                  <a:gd name="T27" fmla="*/ 4 h 11"/>
                  <a:gd name="T28" fmla="*/ 0 w 6"/>
                  <a:gd name="T29" fmla="*/ 3 h 11"/>
                  <a:gd name="T30" fmla="*/ 2 w 6"/>
                  <a:gd name="T31" fmla="*/ 4 h 11"/>
                  <a:gd name="T32" fmla="*/ 2 w 6"/>
                  <a:gd name="T33" fmla="*/ 3 h 11"/>
                  <a:gd name="T34" fmla="*/ 3 w 6"/>
                  <a:gd name="T35" fmla="*/ 0 h 11"/>
                  <a:gd name="T36" fmla="*/ 4 w 6"/>
                  <a:gd name="T37" fmla="*/ 0 h 11"/>
                  <a:gd name="T38" fmla="*/ 4 w 6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1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3" name="Freeform 847"/>
              <p:cNvSpPr>
                <a:spLocks/>
              </p:cNvSpPr>
              <p:nvPr/>
            </p:nvSpPr>
            <p:spPr bwMode="auto">
              <a:xfrm>
                <a:off x="5215995" y="3634519"/>
                <a:ext cx="208989" cy="137844"/>
              </a:xfrm>
              <a:custGeom>
                <a:avLst/>
                <a:gdLst>
                  <a:gd name="T0" fmla="*/ 123 w 141"/>
                  <a:gd name="T1" fmla="*/ 7 h 93"/>
                  <a:gd name="T2" fmla="*/ 134 w 141"/>
                  <a:gd name="T3" fmla="*/ 28 h 93"/>
                  <a:gd name="T4" fmla="*/ 138 w 141"/>
                  <a:gd name="T5" fmla="*/ 38 h 93"/>
                  <a:gd name="T6" fmla="*/ 128 w 141"/>
                  <a:gd name="T7" fmla="*/ 45 h 93"/>
                  <a:gd name="T8" fmla="*/ 130 w 141"/>
                  <a:gd name="T9" fmla="*/ 49 h 93"/>
                  <a:gd name="T10" fmla="*/ 130 w 141"/>
                  <a:gd name="T11" fmla="*/ 52 h 93"/>
                  <a:gd name="T12" fmla="*/ 121 w 141"/>
                  <a:gd name="T13" fmla="*/ 54 h 93"/>
                  <a:gd name="T14" fmla="*/ 108 w 141"/>
                  <a:gd name="T15" fmla="*/ 58 h 93"/>
                  <a:gd name="T16" fmla="*/ 92 w 141"/>
                  <a:gd name="T17" fmla="*/ 65 h 93"/>
                  <a:gd name="T18" fmla="*/ 88 w 141"/>
                  <a:gd name="T19" fmla="*/ 65 h 93"/>
                  <a:gd name="T20" fmla="*/ 81 w 141"/>
                  <a:gd name="T21" fmla="*/ 74 h 93"/>
                  <a:gd name="T22" fmla="*/ 79 w 141"/>
                  <a:gd name="T23" fmla="*/ 72 h 93"/>
                  <a:gd name="T24" fmla="*/ 76 w 141"/>
                  <a:gd name="T25" fmla="*/ 74 h 93"/>
                  <a:gd name="T26" fmla="*/ 72 w 141"/>
                  <a:gd name="T27" fmla="*/ 72 h 93"/>
                  <a:gd name="T28" fmla="*/ 67 w 141"/>
                  <a:gd name="T29" fmla="*/ 78 h 93"/>
                  <a:gd name="T30" fmla="*/ 61 w 141"/>
                  <a:gd name="T31" fmla="*/ 81 h 93"/>
                  <a:gd name="T32" fmla="*/ 51 w 141"/>
                  <a:gd name="T33" fmla="*/ 82 h 93"/>
                  <a:gd name="T34" fmla="*/ 47 w 141"/>
                  <a:gd name="T35" fmla="*/ 81 h 93"/>
                  <a:gd name="T36" fmla="*/ 44 w 141"/>
                  <a:gd name="T37" fmla="*/ 81 h 93"/>
                  <a:gd name="T38" fmla="*/ 38 w 141"/>
                  <a:gd name="T39" fmla="*/ 83 h 93"/>
                  <a:gd name="T40" fmla="*/ 36 w 141"/>
                  <a:gd name="T41" fmla="*/ 86 h 93"/>
                  <a:gd name="T42" fmla="*/ 32 w 141"/>
                  <a:gd name="T43" fmla="*/ 92 h 93"/>
                  <a:gd name="T44" fmla="*/ 27 w 141"/>
                  <a:gd name="T45" fmla="*/ 90 h 93"/>
                  <a:gd name="T46" fmla="*/ 22 w 141"/>
                  <a:gd name="T47" fmla="*/ 93 h 93"/>
                  <a:gd name="T48" fmla="*/ 18 w 141"/>
                  <a:gd name="T49" fmla="*/ 92 h 93"/>
                  <a:gd name="T50" fmla="*/ 14 w 141"/>
                  <a:gd name="T51" fmla="*/ 90 h 93"/>
                  <a:gd name="T52" fmla="*/ 11 w 141"/>
                  <a:gd name="T53" fmla="*/ 83 h 93"/>
                  <a:gd name="T54" fmla="*/ 11 w 141"/>
                  <a:gd name="T55" fmla="*/ 79 h 93"/>
                  <a:gd name="T56" fmla="*/ 7 w 141"/>
                  <a:gd name="T57" fmla="*/ 72 h 93"/>
                  <a:gd name="T58" fmla="*/ 3 w 141"/>
                  <a:gd name="T59" fmla="*/ 56 h 93"/>
                  <a:gd name="T60" fmla="*/ 1 w 141"/>
                  <a:gd name="T61" fmla="*/ 54 h 93"/>
                  <a:gd name="T62" fmla="*/ 3 w 141"/>
                  <a:gd name="T63" fmla="*/ 53 h 93"/>
                  <a:gd name="T64" fmla="*/ 4 w 141"/>
                  <a:gd name="T65" fmla="*/ 52 h 93"/>
                  <a:gd name="T66" fmla="*/ 3 w 141"/>
                  <a:gd name="T67" fmla="*/ 40 h 93"/>
                  <a:gd name="T68" fmla="*/ 4 w 141"/>
                  <a:gd name="T69" fmla="*/ 39 h 93"/>
                  <a:gd name="T70" fmla="*/ 8 w 141"/>
                  <a:gd name="T71" fmla="*/ 36 h 93"/>
                  <a:gd name="T72" fmla="*/ 8 w 141"/>
                  <a:gd name="T73" fmla="*/ 29 h 93"/>
                  <a:gd name="T74" fmla="*/ 14 w 141"/>
                  <a:gd name="T75" fmla="*/ 23 h 93"/>
                  <a:gd name="T76" fmla="*/ 26 w 141"/>
                  <a:gd name="T77" fmla="*/ 25 h 93"/>
                  <a:gd name="T78" fmla="*/ 50 w 141"/>
                  <a:gd name="T79" fmla="*/ 36 h 93"/>
                  <a:gd name="T80" fmla="*/ 74 w 141"/>
                  <a:gd name="T81" fmla="*/ 1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1" h="93">
                    <a:moveTo>
                      <a:pt x="124" y="0"/>
                    </a:moveTo>
                    <a:lnTo>
                      <a:pt x="123" y="7"/>
                    </a:lnTo>
                    <a:lnTo>
                      <a:pt x="135" y="23"/>
                    </a:lnTo>
                    <a:lnTo>
                      <a:pt x="134" y="28"/>
                    </a:lnTo>
                    <a:lnTo>
                      <a:pt x="141" y="38"/>
                    </a:lnTo>
                    <a:lnTo>
                      <a:pt x="138" y="38"/>
                    </a:lnTo>
                    <a:lnTo>
                      <a:pt x="132" y="39"/>
                    </a:lnTo>
                    <a:lnTo>
                      <a:pt x="128" y="45"/>
                    </a:lnTo>
                    <a:lnTo>
                      <a:pt x="128" y="47"/>
                    </a:lnTo>
                    <a:lnTo>
                      <a:pt x="130" y="49"/>
                    </a:lnTo>
                    <a:lnTo>
                      <a:pt x="128" y="50"/>
                    </a:lnTo>
                    <a:lnTo>
                      <a:pt x="130" y="52"/>
                    </a:lnTo>
                    <a:lnTo>
                      <a:pt x="124" y="53"/>
                    </a:lnTo>
                    <a:lnTo>
                      <a:pt x="121" y="54"/>
                    </a:lnTo>
                    <a:lnTo>
                      <a:pt x="116" y="57"/>
                    </a:lnTo>
                    <a:lnTo>
                      <a:pt x="108" y="58"/>
                    </a:lnTo>
                    <a:lnTo>
                      <a:pt x="106" y="60"/>
                    </a:lnTo>
                    <a:lnTo>
                      <a:pt x="92" y="65"/>
                    </a:lnTo>
                    <a:lnTo>
                      <a:pt x="91" y="64"/>
                    </a:lnTo>
                    <a:lnTo>
                      <a:pt x="88" y="65"/>
                    </a:lnTo>
                    <a:lnTo>
                      <a:pt x="85" y="71"/>
                    </a:lnTo>
                    <a:lnTo>
                      <a:pt x="81" y="74"/>
                    </a:lnTo>
                    <a:lnTo>
                      <a:pt x="80" y="74"/>
                    </a:lnTo>
                    <a:lnTo>
                      <a:pt x="79" y="72"/>
                    </a:lnTo>
                    <a:lnTo>
                      <a:pt x="77" y="74"/>
                    </a:lnTo>
                    <a:lnTo>
                      <a:pt x="76" y="74"/>
                    </a:lnTo>
                    <a:lnTo>
                      <a:pt x="74" y="74"/>
                    </a:lnTo>
                    <a:lnTo>
                      <a:pt x="72" y="72"/>
                    </a:lnTo>
                    <a:lnTo>
                      <a:pt x="67" y="76"/>
                    </a:lnTo>
                    <a:lnTo>
                      <a:pt x="67" y="78"/>
                    </a:lnTo>
                    <a:lnTo>
                      <a:pt x="65" y="79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51" y="82"/>
                    </a:lnTo>
                    <a:lnTo>
                      <a:pt x="51" y="81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44" y="81"/>
                    </a:lnTo>
                    <a:lnTo>
                      <a:pt x="43" y="81"/>
                    </a:lnTo>
                    <a:lnTo>
                      <a:pt x="38" y="83"/>
                    </a:lnTo>
                    <a:lnTo>
                      <a:pt x="37" y="86"/>
                    </a:lnTo>
                    <a:lnTo>
                      <a:pt x="36" y="86"/>
                    </a:lnTo>
                    <a:lnTo>
                      <a:pt x="34" y="90"/>
                    </a:lnTo>
                    <a:lnTo>
                      <a:pt x="32" y="92"/>
                    </a:lnTo>
                    <a:lnTo>
                      <a:pt x="30" y="90"/>
                    </a:lnTo>
                    <a:lnTo>
                      <a:pt x="27" y="90"/>
                    </a:lnTo>
                    <a:lnTo>
                      <a:pt x="25" y="92"/>
                    </a:lnTo>
                    <a:lnTo>
                      <a:pt x="22" y="93"/>
                    </a:lnTo>
                    <a:lnTo>
                      <a:pt x="19" y="92"/>
                    </a:lnTo>
                    <a:lnTo>
                      <a:pt x="18" y="92"/>
                    </a:lnTo>
                    <a:lnTo>
                      <a:pt x="15" y="93"/>
                    </a:lnTo>
                    <a:lnTo>
                      <a:pt x="14" y="90"/>
                    </a:lnTo>
                    <a:lnTo>
                      <a:pt x="14" y="87"/>
                    </a:lnTo>
                    <a:lnTo>
                      <a:pt x="11" y="83"/>
                    </a:lnTo>
                    <a:lnTo>
                      <a:pt x="9" y="81"/>
                    </a:lnTo>
                    <a:lnTo>
                      <a:pt x="11" y="79"/>
                    </a:lnTo>
                    <a:lnTo>
                      <a:pt x="11" y="76"/>
                    </a:lnTo>
                    <a:lnTo>
                      <a:pt x="7" y="72"/>
                    </a:lnTo>
                    <a:lnTo>
                      <a:pt x="5" y="60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4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3" y="52"/>
                    </a:lnTo>
                    <a:lnTo>
                      <a:pt x="4" y="52"/>
                    </a:lnTo>
                    <a:lnTo>
                      <a:pt x="4" y="47"/>
                    </a:lnTo>
                    <a:lnTo>
                      <a:pt x="3" y="40"/>
                    </a:lnTo>
                    <a:lnTo>
                      <a:pt x="1" y="39"/>
                    </a:lnTo>
                    <a:lnTo>
                      <a:pt x="4" y="39"/>
                    </a:lnTo>
                    <a:lnTo>
                      <a:pt x="7" y="39"/>
                    </a:lnTo>
                    <a:lnTo>
                      <a:pt x="8" y="36"/>
                    </a:lnTo>
                    <a:lnTo>
                      <a:pt x="11" y="35"/>
                    </a:lnTo>
                    <a:lnTo>
                      <a:pt x="8" y="29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7" y="31"/>
                    </a:lnTo>
                    <a:lnTo>
                      <a:pt x="50" y="36"/>
                    </a:lnTo>
                    <a:lnTo>
                      <a:pt x="50" y="49"/>
                    </a:lnTo>
                    <a:lnTo>
                      <a:pt x="74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4" name="Freeform 848"/>
              <p:cNvSpPr>
                <a:spLocks/>
              </p:cNvSpPr>
              <p:nvPr/>
            </p:nvSpPr>
            <p:spPr bwMode="auto">
              <a:xfrm>
                <a:off x="5430912" y="3767916"/>
                <a:ext cx="23715" cy="10376"/>
              </a:xfrm>
              <a:custGeom>
                <a:avLst/>
                <a:gdLst>
                  <a:gd name="T0" fmla="*/ 3 w 16"/>
                  <a:gd name="T1" fmla="*/ 0 h 7"/>
                  <a:gd name="T2" fmla="*/ 5 w 16"/>
                  <a:gd name="T3" fmla="*/ 2 h 7"/>
                  <a:gd name="T4" fmla="*/ 5 w 16"/>
                  <a:gd name="T5" fmla="*/ 2 h 7"/>
                  <a:gd name="T6" fmla="*/ 7 w 16"/>
                  <a:gd name="T7" fmla="*/ 3 h 7"/>
                  <a:gd name="T8" fmla="*/ 10 w 16"/>
                  <a:gd name="T9" fmla="*/ 2 h 7"/>
                  <a:gd name="T10" fmla="*/ 12 w 16"/>
                  <a:gd name="T11" fmla="*/ 2 h 7"/>
                  <a:gd name="T12" fmla="*/ 14 w 16"/>
                  <a:gd name="T13" fmla="*/ 3 h 7"/>
                  <a:gd name="T14" fmla="*/ 15 w 16"/>
                  <a:gd name="T15" fmla="*/ 3 h 7"/>
                  <a:gd name="T16" fmla="*/ 16 w 16"/>
                  <a:gd name="T17" fmla="*/ 4 h 7"/>
                  <a:gd name="T18" fmla="*/ 15 w 16"/>
                  <a:gd name="T19" fmla="*/ 6 h 7"/>
                  <a:gd name="T20" fmla="*/ 12 w 16"/>
                  <a:gd name="T21" fmla="*/ 6 h 7"/>
                  <a:gd name="T22" fmla="*/ 10 w 16"/>
                  <a:gd name="T23" fmla="*/ 7 h 7"/>
                  <a:gd name="T24" fmla="*/ 5 w 16"/>
                  <a:gd name="T25" fmla="*/ 7 h 7"/>
                  <a:gd name="T26" fmla="*/ 3 w 16"/>
                  <a:gd name="T27" fmla="*/ 7 h 7"/>
                  <a:gd name="T28" fmla="*/ 1 w 16"/>
                  <a:gd name="T29" fmla="*/ 6 h 7"/>
                  <a:gd name="T30" fmla="*/ 0 w 16"/>
                  <a:gd name="T31" fmla="*/ 4 h 7"/>
                  <a:gd name="T32" fmla="*/ 1 w 16"/>
                  <a:gd name="T33" fmla="*/ 4 h 7"/>
                  <a:gd name="T34" fmla="*/ 1 w 16"/>
                  <a:gd name="T35" fmla="*/ 2 h 7"/>
                  <a:gd name="T36" fmla="*/ 3 w 16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7">
                    <a:moveTo>
                      <a:pt x="3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5" name="Freeform 849"/>
              <p:cNvSpPr>
                <a:spLocks/>
              </p:cNvSpPr>
              <p:nvPr/>
            </p:nvSpPr>
            <p:spPr bwMode="auto">
              <a:xfrm>
                <a:off x="5405716" y="3781255"/>
                <a:ext cx="10376" cy="1483"/>
              </a:xfrm>
              <a:custGeom>
                <a:avLst/>
                <a:gdLst>
                  <a:gd name="T0" fmla="*/ 3 w 7"/>
                  <a:gd name="T1" fmla="*/ 0 h 1"/>
                  <a:gd name="T2" fmla="*/ 7 w 7"/>
                  <a:gd name="T3" fmla="*/ 1 h 1"/>
                  <a:gd name="T4" fmla="*/ 4 w 7"/>
                  <a:gd name="T5" fmla="*/ 1 h 1"/>
                  <a:gd name="T6" fmla="*/ 0 w 7"/>
                  <a:gd name="T7" fmla="*/ 0 h 1"/>
                  <a:gd name="T8" fmla="*/ 3 w 7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3" y="0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6" name="Freeform 850"/>
              <p:cNvSpPr>
                <a:spLocks/>
              </p:cNvSpPr>
              <p:nvPr/>
            </p:nvSpPr>
            <p:spPr bwMode="auto">
              <a:xfrm>
                <a:off x="4855823" y="3376618"/>
                <a:ext cx="244562" cy="204542"/>
              </a:xfrm>
              <a:custGeom>
                <a:avLst/>
                <a:gdLst>
                  <a:gd name="T0" fmla="*/ 27 w 165"/>
                  <a:gd name="T1" fmla="*/ 3 h 138"/>
                  <a:gd name="T2" fmla="*/ 37 w 165"/>
                  <a:gd name="T3" fmla="*/ 4 h 138"/>
                  <a:gd name="T4" fmla="*/ 47 w 165"/>
                  <a:gd name="T5" fmla="*/ 7 h 138"/>
                  <a:gd name="T6" fmla="*/ 59 w 165"/>
                  <a:gd name="T7" fmla="*/ 10 h 138"/>
                  <a:gd name="T8" fmla="*/ 66 w 165"/>
                  <a:gd name="T9" fmla="*/ 6 h 138"/>
                  <a:gd name="T10" fmla="*/ 73 w 165"/>
                  <a:gd name="T11" fmla="*/ 2 h 138"/>
                  <a:gd name="T12" fmla="*/ 77 w 165"/>
                  <a:gd name="T13" fmla="*/ 2 h 138"/>
                  <a:gd name="T14" fmla="*/ 76 w 165"/>
                  <a:gd name="T15" fmla="*/ 3 h 138"/>
                  <a:gd name="T16" fmla="*/ 82 w 165"/>
                  <a:gd name="T17" fmla="*/ 3 h 138"/>
                  <a:gd name="T18" fmla="*/ 81 w 165"/>
                  <a:gd name="T19" fmla="*/ 0 h 138"/>
                  <a:gd name="T20" fmla="*/ 91 w 165"/>
                  <a:gd name="T21" fmla="*/ 2 h 138"/>
                  <a:gd name="T22" fmla="*/ 91 w 165"/>
                  <a:gd name="T23" fmla="*/ 6 h 138"/>
                  <a:gd name="T24" fmla="*/ 96 w 165"/>
                  <a:gd name="T25" fmla="*/ 9 h 138"/>
                  <a:gd name="T26" fmla="*/ 99 w 165"/>
                  <a:gd name="T27" fmla="*/ 7 h 138"/>
                  <a:gd name="T28" fmla="*/ 118 w 165"/>
                  <a:gd name="T29" fmla="*/ 6 h 138"/>
                  <a:gd name="T30" fmla="*/ 124 w 165"/>
                  <a:gd name="T31" fmla="*/ 7 h 138"/>
                  <a:gd name="T32" fmla="*/ 132 w 165"/>
                  <a:gd name="T33" fmla="*/ 25 h 138"/>
                  <a:gd name="T34" fmla="*/ 132 w 165"/>
                  <a:gd name="T35" fmla="*/ 33 h 138"/>
                  <a:gd name="T36" fmla="*/ 128 w 165"/>
                  <a:gd name="T37" fmla="*/ 47 h 138"/>
                  <a:gd name="T38" fmla="*/ 127 w 165"/>
                  <a:gd name="T39" fmla="*/ 56 h 138"/>
                  <a:gd name="T40" fmla="*/ 123 w 165"/>
                  <a:gd name="T41" fmla="*/ 54 h 138"/>
                  <a:gd name="T42" fmla="*/ 111 w 165"/>
                  <a:gd name="T43" fmla="*/ 43 h 138"/>
                  <a:gd name="T44" fmla="*/ 105 w 165"/>
                  <a:gd name="T45" fmla="*/ 33 h 138"/>
                  <a:gd name="T46" fmla="*/ 102 w 165"/>
                  <a:gd name="T47" fmla="*/ 28 h 138"/>
                  <a:gd name="T48" fmla="*/ 100 w 165"/>
                  <a:gd name="T49" fmla="*/ 28 h 138"/>
                  <a:gd name="T50" fmla="*/ 103 w 165"/>
                  <a:gd name="T51" fmla="*/ 35 h 138"/>
                  <a:gd name="T52" fmla="*/ 109 w 165"/>
                  <a:gd name="T53" fmla="*/ 46 h 138"/>
                  <a:gd name="T54" fmla="*/ 117 w 165"/>
                  <a:gd name="T55" fmla="*/ 56 h 138"/>
                  <a:gd name="T56" fmla="*/ 121 w 165"/>
                  <a:gd name="T57" fmla="*/ 64 h 138"/>
                  <a:gd name="T58" fmla="*/ 124 w 165"/>
                  <a:gd name="T59" fmla="*/ 73 h 138"/>
                  <a:gd name="T60" fmla="*/ 134 w 165"/>
                  <a:gd name="T61" fmla="*/ 91 h 138"/>
                  <a:gd name="T62" fmla="*/ 142 w 165"/>
                  <a:gd name="T63" fmla="*/ 105 h 138"/>
                  <a:gd name="T64" fmla="*/ 145 w 165"/>
                  <a:gd name="T65" fmla="*/ 107 h 138"/>
                  <a:gd name="T66" fmla="*/ 149 w 165"/>
                  <a:gd name="T67" fmla="*/ 112 h 138"/>
                  <a:gd name="T68" fmla="*/ 145 w 165"/>
                  <a:gd name="T69" fmla="*/ 112 h 138"/>
                  <a:gd name="T70" fmla="*/ 145 w 165"/>
                  <a:gd name="T71" fmla="*/ 119 h 138"/>
                  <a:gd name="T72" fmla="*/ 153 w 165"/>
                  <a:gd name="T73" fmla="*/ 129 h 138"/>
                  <a:gd name="T74" fmla="*/ 160 w 165"/>
                  <a:gd name="T75" fmla="*/ 132 h 138"/>
                  <a:gd name="T76" fmla="*/ 165 w 165"/>
                  <a:gd name="T77" fmla="*/ 137 h 138"/>
                  <a:gd name="T78" fmla="*/ 4 w 165"/>
                  <a:gd name="T79" fmla="*/ 33 h 138"/>
                  <a:gd name="T80" fmla="*/ 1 w 165"/>
                  <a:gd name="T81" fmla="*/ 20 h 138"/>
                  <a:gd name="T82" fmla="*/ 2 w 165"/>
                  <a:gd name="T83" fmla="*/ 9 h 138"/>
                  <a:gd name="T84" fmla="*/ 4 w 165"/>
                  <a:gd name="T8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5" h="138">
                    <a:moveTo>
                      <a:pt x="12" y="0"/>
                    </a:moveTo>
                    <a:lnTo>
                      <a:pt x="18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6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42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6" y="6"/>
                    </a:lnTo>
                    <a:lnTo>
                      <a:pt x="67" y="4"/>
                    </a:lnTo>
                    <a:lnTo>
                      <a:pt x="71" y="3"/>
                    </a:lnTo>
                    <a:lnTo>
                      <a:pt x="73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3"/>
                    </a:lnTo>
                    <a:lnTo>
                      <a:pt x="82" y="3"/>
                    </a:lnTo>
                    <a:lnTo>
                      <a:pt x="82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85" y="2"/>
                    </a:lnTo>
                    <a:lnTo>
                      <a:pt x="88" y="3"/>
                    </a:lnTo>
                    <a:lnTo>
                      <a:pt x="91" y="2"/>
                    </a:lnTo>
                    <a:lnTo>
                      <a:pt x="92" y="3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94" y="7"/>
                    </a:lnTo>
                    <a:lnTo>
                      <a:pt x="96" y="10"/>
                    </a:lnTo>
                    <a:lnTo>
                      <a:pt x="96" y="9"/>
                    </a:lnTo>
                    <a:lnTo>
                      <a:pt x="94" y="6"/>
                    </a:lnTo>
                    <a:lnTo>
                      <a:pt x="95" y="4"/>
                    </a:lnTo>
                    <a:lnTo>
                      <a:pt x="99" y="7"/>
                    </a:lnTo>
                    <a:lnTo>
                      <a:pt x="106" y="6"/>
                    </a:lnTo>
                    <a:lnTo>
                      <a:pt x="114" y="7"/>
                    </a:lnTo>
                    <a:lnTo>
                      <a:pt x="118" y="6"/>
                    </a:lnTo>
                    <a:lnTo>
                      <a:pt x="120" y="3"/>
                    </a:lnTo>
                    <a:lnTo>
                      <a:pt x="121" y="3"/>
                    </a:lnTo>
                    <a:lnTo>
                      <a:pt x="124" y="7"/>
                    </a:lnTo>
                    <a:lnTo>
                      <a:pt x="125" y="13"/>
                    </a:lnTo>
                    <a:lnTo>
                      <a:pt x="129" y="18"/>
                    </a:lnTo>
                    <a:lnTo>
                      <a:pt x="132" y="25"/>
                    </a:lnTo>
                    <a:lnTo>
                      <a:pt x="131" y="28"/>
                    </a:lnTo>
                    <a:lnTo>
                      <a:pt x="132" y="32"/>
                    </a:lnTo>
                    <a:lnTo>
                      <a:pt x="132" y="33"/>
                    </a:lnTo>
                    <a:lnTo>
                      <a:pt x="129" y="40"/>
                    </a:lnTo>
                    <a:lnTo>
                      <a:pt x="129" y="43"/>
                    </a:lnTo>
                    <a:lnTo>
                      <a:pt x="128" y="47"/>
                    </a:lnTo>
                    <a:lnTo>
                      <a:pt x="129" y="49"/>
                    </a:lnTo>
                    <a:lnTo>
                      <a:pt x="128" y="53"/>
                    </a:lnTo>
                    <a:lnTo>
                      <a:pt x="127" y="56"/>
                    </a:lnTo>
                    <a:lnTo>
                      <a:pt x="125" y="57"/>
                    </a:lnTo>
                    <a:lnTo>
                      <a:pt x="125" y="56"/>
                    </a:lnTo>
                    <a:lnTo>
                      <a:pt x="123" y="54"/>
                    </a:lnTo>
                    <a:lnTo>
                      <a:pt x="116" y="47"/>
                    </a:lnTo>
                    <a:lnTo>
                      <a:pt x="114" y="44"/>
                    </a:lnTo>
                    <a:lnTo>
                      <a:pt x="111" y="43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05" y="33"/>
                    </a:lnTo>
                    <a:lnTo>
                      <a:pt x="105" y="32"/>
                    </a:lnTo>
                    <a:lnTo>
                      <a:pt x="103" y="31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0" y="26"/>
                    </a:lnTo>
                    <a:lnTo>
                      <a:pt x="100" y="28"/>
                    </a:lnTo>
                    <a:lnTo>
                      <a:pt x="100" y="29"/>
                    </a:lnTo>
                    <a:lnTo>
                      <a:pt x="100" y="31"/>
                    </a:lnTo>
                    <a:lnTo>
                      <a:pt x="103" y="35"/>
                    </a:lnTo>
                    <a:lnTo>
                      <a:pt x="103" y="38"/>
                    </a:lnTo>
                    <a:lnTo>
                      <a:pt x="107" y="43"/>
                    </a:lnTo>
                    <a:lnTo>
                      <a:pt x="109" y="46"/>
                    </a:lnTo>
                    <a:lnTo>
                      <a:pt x="116" y="51"/>
                    </a:lnTo>
                    <a:lnTo>
                      <a:pt x="117" y="54"/>
                    </a:lnTo>
                    <a:lnTo>
                      <a:pt x="117" y="56"/>
                    </a:lnTo>
                    <a:lnTo>
                      <a:pt x="117" y="58"/>
                    </a:lnTo>
                    <a:lnTo>
                      <a:pt x="121" y="62"/>
                    </a:lnTo>
                    <a:lnTo>
                      <a:pt x="121" y="64"/>
                    </a:lnTo>
                    <a:lnTo>
                      <a:pt x="123" y="67"/>
                    </a:lnTo>
                    <a:lnTo>
                      <a:pt x="123" y="71"/>
                    </a:lnTo>
                    <a:lnTo>
                      <a:pt x="124" y="73"/>
                    </a:lnTo>
                    <a:lnTo>
                      <a:pt x="124" y="76"/>
                    </a:lnTo>
                    <a:lnTo>
                      <a:pt x="132" y="89"/>
                    </a:lnTo>
                    <a:lnTo>
                      <a:pt x="134" y="91"/>
                    </a:lnTo>
                    <a:lnTo>
                      <a:pt x="135" y="94"/>
                    </a:lnTo>
                    <a:lnTo>
                      <a:pt x="141" y="101"/>
                    </a:lnTo>
                    <a:lnTo>
                      <a:pt x="142" y="105"/>
                    </a:lnTo>
                    <a:lnTo>
                      <a:pt x="143" y="107"/>
                    </a:lnTo>
                    <a:lnTo>
                      <a:pt x="143" y="105"/>
                    </a:lnTo>
                    <a:lnTo>
                      <a:pt x="145" y="107"/>
                    </a:lnTo>
                    <a:lnTo>
                      <a:pt x="146" y="109"/>
                    </a:lnTo>
                    <a:lnTo>
                      <a:pt x="147" y="109"/>
                    </a:lnTo>
                    <a:lnTo>
                      <a:pt x="149" y="112"/>
                    </a:lnTo>
                    <a:lnTo>
                      <a:pt x="146" y="111"/>
                    </a:lnTo>
                    <a:lnTo>
                      <a:pt x="145" y="111"/>
                    </a:lnTo>
                    <a:lnTo>
                      <a:pt x="145" y="112"/>
                    </a:lnTo>
                    <a:lnTo>
                      <a:pt x="145" y="114"/>
                    </a:lnTo>
                    <a:lnTo>
                      <a:pt x="145" y="116"/>
                    </a:lnTo>
                    <a:lnTo>
                      <a:pt x="145" y="119"/>
                    </a:lnTo>
                    <a:lnTo>
                      <a:pt x="147" y="126"/>
                    </a:lnTo>
                    <a:lnTo>
                      <a:pt x="152" y="127"/>
                    </a:lnTo>
                    <a:lnTo>
                      <a:pt x="153" y="129"/>
                    </a:lnTo>
                    <a:lnTo>
                      <a:pt x="156" y="127"/>
                    </a:lnTo>
                    <a:lnTo>
                      <a:pt x="157" y="132"/>
                    </a:lnTo>
                    <a:lnTo>
                      <a:pt x="160" y="132"/>
                    </a:lnTo>
                    <a:lnTo>
                      <a:pt x="160" y="133"/>
                    </a:lnTo>
                    <a:lnTo>
                      <a:pt x="164" y="137"/>
                    </a:lnTo>
                    <a:lnTo>
                      <a:pt x="165" y="137"/>
                    </a:lnTo>
                    <a:lnTo>
                      <a:pt x="165" y="137"/>
                    </a:lnTo>
                    <a:lnTo>
                      <a:pt x="8" y="138"/>
                    </a:lnTo>
                    <a:lnTo>
                      <a:pt x="4" y="33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7" name="Freeform 851"/>
              <p:cNvSpPr>
                <a:spLocks/>
              </p:cNvSpPr>
              <p:nvPr/>
            </p:nvSpPr>
            <p:spPr bwMode="auto">
              <a:xfrm>
                <a:off x="4812840" y="3579677"/>
                <a:ext cx="324600" cy="373512"/>
              </a:xfrm>
              <a:custGeom>
                <a:avLst/>
                <a:gdLst>
                  <a:gd name="T0" fmla="*/ 194 w 219"/>
                  <a:gd name="T1" fmla="*/ 4 h 252"/>
                  <a:gd name="T2" fmla="*/ 199 w 219"/>
                  <a:gd name="T3" fmla="*/ 14 h 252"/>
                  <a:gd name="T4" fmla="*/ 196 w 219"/>
                  <a:gd name="T5" fmla="*/ 13 h 252"/>
                  <a:gd name="T6" fmla="*/ 201 w 219"/>
                  <a:gd name="T7" fmla="*/ 40 h 252"/>
                  <a:gd name="T8" fmla="*/ 215 w 219"/>
                  <a:gd name="T9" fmla="*/ 53 h 252"/>
                  <a:gd name="T10" fmla="*/ 215 w 219"/>
                  <a:gd name="T11" fmla="*/ 60 h 252"/>
                  <a:gd name="T12" fmla="*/ 204 w 219"/>
                  <a:gd name="T13" fmla="*/ 64 h 252"/>
                  <a:gd name="T14" fmla="*/ 200 w 219"/>
                  <a:gd name="T15" fmla="*/ 68 h 252"/>
                  <a:gd name="T16" fmla="*/ 199 w 219"/>
                  <a:gd name="T17" fmla="*/ 77 h 252"/>
                  <a:gd name="T18" fmla="*/ 193 w 219"/>
                  <a:gd name="T19" fmla="*/ 95 h 252"/>
                  <a:gd name="T20" fmla="*/ 194 w 219"/>
                  <a:gd name="T21" fmla="*/ 108 h 252"/>
                  <a:gd name="T22" fmla="*/ 187 w 219"/>
                  <a:gd name="T23" fmla="*/ 126 h 252"/>
                  <a:gd name="T24" fmla="*/ 176 w 219"/>
                  <a:gd name="T25" fmla="*/ 140 h 252"/>
                  <a:gd name="T26" fmla="*/ 170 w 219"/>
                  <a:gd name="T27" fmla="*/ 155 h 252"/>
                  <a:gd name="T28" fmla="*/ 165 w 219"/>
                  <a:gd name="T29" fmla="*/ 169 h 252"/>
                  <a:gd name="T30" fmla="*/ 161 w 219"/>
                  <a:gd name="T31" fmla="*/ 187 h 252"/>
                  <a:gd name="T32" fmla="*/ 153 w 219"/>
                  <a:gd name="T33" fmla="*/ 188 h 252"/>
                  <a:gd name="T34" fmla="*/ 158 w 219"/>
                  <a:gd name="T35" fmla="*/ 194 h 252"/>
                  <a:gd name="T36" fmla="*/ 165 w 219"/>
                  <a:gd name="T37" fmla="*/ 205 h 252"/>
                  <a:gd name="T38" fmla="*/ 174 w 219"/>
                  <a:gd name="T39" fmla="*/ 210 h 252"/>
                  <a:gd name="T40" fmla="*/ 179 w 219"/>
                  <a:gd name="T41" fmla="*/ 225 h 252"/>
                  <a:gd name="T42" fmla="*/ 167 w 219"/>
                  <a:gd name="T43" fmla="*/ 239 h 252"/>
                  <a:gd name="T44" fmla="*/ 158 w 219"/>
                  <a:gd name="T45" fmla="*/ 246 h 252"/>
                  <a:gd name="T46" fmla="*/ 143 w 219"/>
                  <a:gd name="T47" fmla="*/ 248 h 252"/>
                  <a:gd name="T48" fmla="*/ 138 w 219"/>
                  <a:gd name="T49" fmla="*/ 252 h 252"/>
                  <a:gd name="T50" fmla="*/ 127 w 219"/>
                  <a:gd name="T51" fmla="*/ 248 h 252"/>
                  <a:gd name="T52" fmla="*/ 123 w 219"/>
                  <a:gd name="T53" fmla="*/ 252 h 252"/>
                  <a:gd name="T54" fmla="*/ 117 w 219"/>
                  <a:gd name="T55" fmla="*/ 248 h 252"/>
                  <a:gd name="T56" fmla="*/ 109 w 219"/>
                  <a:gd name="T57" fmla="*/ 241 h 252"/>
                  <a:gd name="T58" fmla="*/ 100 w 219"/>
                  <a:gd name="T59" fmla="*/ 236 h 252"/>
                  <a:gd name="T60" fmla="*/ 94 w 219"/>
                  <a:gd name="T61" fmla="*/ 238 h 252"/>
                  <a:gd name="T62" fmla="*/ 84 w 219"/>
                  <a:gd name="T63" fmla="*/ 241 h 252"/>
                  <a:gd name="T64" fmla="*/ 76 w 219"/>
                  <a:gd name="T65" fmla="*/ 232 h 252"/>
                  <a:gd name="T66" fmla="*/ 71 w 219"/>
                  <a:gd name="T67" fmla="*/ 227 h 252"/>
                  <a:gd name="T68" fmla="*/ 63 w 219"/>
                  <a:gd name="T69" fmla="*/ 218 h 252"/>
                  <a:gd name="T70" fmla="*/ 58 w 219"/>
                  <a:gd name="T71" fmla="*/ 209 h 252"/>
                  <a:gd name="T72" fmla="*/ 49 w 219"/>
                  <a:gd name="T73" fmla="*/ 203 h 252"/>
                  <a:gd name="T74" fmla="*/ 47 w 219"/>
                  <a:gd name="T75" fmla="*/ 196 h 252"/>
                  <a:gd name="T76" fmla="*/ 41 w 219"/>
                  <a:gd name="T77" fmla="*/ 191 h 252"/>
                  <a:gd name="T78" fmla="*/ 31 w 219"/>
                  <a:gd name="T79" fmla="*/ 184 h 252"/>
                  <a:gd name="T80" fmla="*/ 22 w 219"/>
                  <a:gd name="T81" fmla="*/ 183 h 252"/>
                  <a:gd name="T82" fmla="*/ 23 w 219"/>
                  <a:gd name="T83" fmla="*/ 170 h 252"/>
                  <a:gd name="T84" fmla="*/ 13 w 219"/>
                  <a:gd name="T85" fmla="*/ 154 h 252"/>
                  <a:gd name="T86" fmla="*/ 12 w 219"/>
                  <a:gd name="T87" fmla="*/ 148 h 252"/>
                  <a:gd name="T88" fmla="*/ 6 w 219"/>
                  <a:gd name="T89" fmla="*/ 137 h 252"/>
                  <a:gd name="T90" fmla="*/ 6 w 219"/>
                  <a:gd name="T91" fmla="*/ 129 h 252"/>
                  <a:gd name="T92" fmla="*/ 4 w 219"/>
                  <a:gd name="T93" fmla="*/ 120 h 252"/>
                  <a:gd name="T94" fmla="*/ 5 w 219"/>
                  <a:gd name="T95" fmla="*/ 111 h 252"/>
                  <a:gd name="T96" fmla="*/ 9 w 219"/>
                  <a:gd name="T97" fmla="*/ 102 h 252"/>
                  <a:gd name="T98" fmla="*/ 16 w 219"/>
                  <a:gd name="T99" fmla="*/ 87 h 252"/>
                  <a:gd name="T100" fmla="*/ 24 w 219"/>
                  <a:gd name="T101" fmla="*/ 33 h 252"/>
                  <a:gd name="T102" fmla="*/ 194 w 219"/>
                  <a:gd name="T103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9" h="252">
                    <a:moveTo>
                      <a:pt x="194" y="0"/>
                    </a:moveTo>
                    <a:lnTo>
                      <a:pt x="194" y="1"/>
                    </a:lnTo>
                    <a:lnTo>
                      <a:pt x="194" y="3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194" y="6"/>
                    </a:lnTo>
                    <a:lnTo>
                      <a:pt x="194" y="6"/>
                    </a:lnTo>
                    <a:lnTo>
                      <a:pt x="196" y="7"/>
                    </a:lnTo>
                    <a:lnTo>
                      <a:pt x="196" y="10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7" y="13"/>
                    </a:lnTo>
                    <a:lnTo>
                      <a:pt x="196" y="13"/>
                    </a:lnTo>
                    <a:lnTo>
                      <a:pt x="197" y="15"/>
                    </a:lnTo>
                    <a:lnTo>
                      <a:pt x="200" y="25"/>
                    </a:lnTo>
                    <a:lnTo>
                      <a:pt x="201" y="30"/>
                    </a:lnTo>
                    <a:lnTo>
                      <a:pt x="200" y="35"/>
                    </a:lnTo>
                    <a:lnTo>
                      <a:pt x="201" y="40"/>
                    </a:lnTo>
                    <a:lnTo>
                      <a:pt x="204" y="46"/>
                    </a:lnTo>
                    <a:lnTo>
                      <a:pt x="207" y="46"/>
                    </a:lnTo>
                    <a:lnTo>
                      <a:pt x="212" y="50"/>
                    </a:lnTo>
                    <a:lnTo>
                      <a:pt x="212" y="53"/>
                    </a:lnTo>
                    <a:lnTo>
                      <a:pt x="215" y="53"/>
                    </a:lnTo>
                    <a:lnTo>
                      <a:pt x="218" y="54"/>
                    </a:lnTo>
                    <a:lnTo>
                      <a:pt x="218" y="55"/>
                    </a:lnTo>
                    <a:lnTo>
                      <a:pt x="219" y="55"/>
                    </a:lnTo>
                    <a:lnTo>
                      <a:pt x="216" y="58"/>
                    </a:lnTo>
                    <a:lnTo>
                      <a:pt x="215" y="60"/>
                    </a:lnTo>
                    <a:lnTo>
                      <a:pt x="212" y="60"/>
                    </a:lnTo>
                    <a:lnTo>
                      <a:pt x="211" y="61"/>
                    </a:lnTo>
                    <a:lnTo>
                      <a:pt x="208" y="61"/>
                    </a:lnTo>
                    <a:lnTo>
                      <a:pt x="207" y="62"/>
                    </a:lnTo>
                    <a:lnTo>
                      <a:pt x="204" y="64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8"/>
                    </a:lnTo>
                    <a:lnTo>
                      <a:pt x="201" y="68"/>
                    </a:lnTo>
                    <a:lnTo>
                      <a:pt x="200" y="68"/>
                    </a:lnTo>
                    <a:lnTo>
                      <a:pt x="200" y="71"/>
                    </a:lnTo>
                    <a:lnTo>
                      <a:pt x="199" y="73"/>
                    </a:lnTo>
                    <a:lnTo>
                      <a:pt x="200" y="75"/>
                    </a:lnTo>
                    <a:lnTo>
                      <a:pt x="200" y="76"/>
                    </a:lnTo>
                    <a:lnTo>
                      <a:pt x="199" y="77"/>
                    </a:lnTo>
                    <a:lnTo>
                      <a:pt x="197" y="82"/>
                    </a:lnTo>
                    <a:lnTo>
                      <a:pt x="196" y="89"/>
                    </a:lnTo>
                    <a:lnTo>
                      <a:pt x="194" y="91"/>
                    </a:lnTo>
                    <a:lnTo>
                      <a:pt x="194" y="93"/>
                    </a:lnTo>
                    <a:lnTo>
                      <a:pt x="193" y="95"/>
                    </a:lnTo>
                    <a:lnTo>
                      <a:pt x="193" y="98"/>
                    </a:lnTo>
                    <a:lnTo>
                      <a:pt x="194" y="104"/>
                    </a:lnTo>
                    <a:lnTo>
                      <a:pt x="194" y="107"/>
                    </a:lnTo>
                    <a:lnTo>
                      <a:pt x="196" y="107"/>
                    </a:lnTo>
                    <a:lnTo>
                      <a:pt x="194" y="108"/>
                    </a:lnTo>
                    <a:lnTo>
                      <a:pt x="193" y="112"/>
                    </a:lnTo>
                    <a:lnTo>
                      <a:pt x="193" y="116"/>
                    </a:lnTo>
                    <a:lnTo>
                      <a:pt x="190" y="122"/>
                    </a:lnTo>
                    <a:lnTo>
                      <a:pt x="187" y="126"/>
                    </a:lnTo>
                    <a:lnTo>
                      <a:pt x="187" y="126"/>
                    </a:lnTo>
                    <a:lnTo>
                      <a:pt x="185" y="127"/>
                    </a:lnTo>
                    <a:lnTo>
                      <a:pt x="185" y="129"/>
                    </a:lnTo>
                    <a:lnTo>
                      <a:pt x="181" y="134"/>
                    </a:lnTo>
                    <a:lnTo>
                      <a:pt x="181" y="137"/>
                    </a:lnTo>
                    <a:lnTo>
                      <a:pt x="176" y="140"/>
                    </a:lnTo>
                    <a:lnTo>
                      <a:pt x="175" y="144"/>
                    </a:lnTo>
                    <a:lnTo>
                      <a:pt x="172" y="154"/>
                    </a:lnTo>
                    <a:lnTo>
                      <a:pt x="171" y="152"/>
                    </a:lnTo>
                    <a:lnTo>
                      <a:pt x="171" y="152"/>
                    </a:lnTo>
                    <a:lnTo>
                      <a:pt x="170" y="155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2"/>
                    </a:lnTo>
                    <a:lnTo>
                      <a:pt x="167" y="165"/>
                    </a:lnTo>
                    <a:lnTo>
                      <a:pt x="165" y="169"/>
                    </a:lnTo>
                    <a:lnTo>
                      <a:pt x="164" y="171"/>
                    </a:lnTo>
                    <a:lnTo>
                      <a:pt x="164" y="177"/>
                    </a:lnTo>
                    <a:lnTo>
                      <a:pt x="164" y="184"/>
                    </a:lnTo>
                    <a:lnTo>
                      <a:pt x="163" y="185"/>
                    </a:lnTo>
                    <a:lnTo>
                      <a:pt x="161" y="187"/>
                    </a:lnTo>
                    <a:lnTo>
                      <a:pt x="160" y="187"/>
                    </a:lnTo>
                    <a:lnTo>
                      <a:pt x="158" y="185"/>
                    </a:lnTo>
                    <a:lnTo>
                      <a:pt x="156" y="185"/>
                    </a:lnTo>
                    <a:lnTo>
                      <a:pt x="153" y="185"/>
                    </a:lnTo>
                    <a:lnTo>
                      <a:pt x="153" y="188"/>
                    </a:lnTo>
                    <a:lnTo>
                      <a:pt x="152" y="189"/>
                    </a:lnTo>
                    <a:lnTo>
                      <a:pt x="149" y="192"/>
                    </a:lnTo>
                    <a:lnTo>
                      <a:pt x="150" y="194"/>
                    </a:lnTo>
                    <a:lnTo>
                      <a:pt x="153" y="194"/>
                    </a:lnTo>
                    <a:lnTo>
                      <a:pt x="158" y="194"/>
                    </a:lnTo>
                    <a:lnTo>
                      <a:pt x="160" y="196"/>
                    </a:lnTo>
                    <a:lnTo>
                      <a:pt x="161" y="198"/>
                    </a:lnTo>
                    <a:lnTo>
                      <a:pt x="163" y="201"/>
                    </a:lnTo>
                    <a:lnTo>
                      <a:pt x="163" y="201"/>
                    </a:lnTo>
                    <a:lnTo>
                      <a:pt x="165" y="205"/>
                    </a:lnTo>
                    <a:lnTo>
                      <a:pt x="168" y="206"/>
                    </a:lnTo>
                    <a:lnTo>
                      <a:pt x="168" y="207"/>
                    </a:lnTo>
                    <a:lnTo>
                      <a:pt x="170" y="209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13"/>
                    </a:lnTo>
                    <a:lnTo>
                      <a:pt x="176" y="214"/>
                    </a:lnTo>
                    <a:lnTo>
                      <a:pt x="176" y="220"/>
                    </a:lnTo>
                    <a:lnTo>
                      <a:pt x="178" y="221"/>
                    </a:lnTo>
                    <a:lnTo>
                      <a:pt x="179" y="225"/>
                    </a:lnTo>
                    <a:lnTo>
                      <a:pt x="175" y="231"/>
                    </a:lnTo>
                    <a:lnTo>
                      <a:pt x="171" y="236"/>
                    </a:lnTo>
                    <a:lnTo>
                      <a:pt x="170" y="235"/>
                    </a:lnTo>
                    <a:lnTo>
                      <a:pt x="168" y="238"/>
                    </a:lnTo>
                    <a:lnTo>
                      <a:pt x="167" y="239"/>
                    </a:lnTo>
                    <a:lnTo>
                      <a:pt x="165" y="239"/>
                    </a:lnTo>
                    <a:lnTo>
                      <a:pt x="164" y="242"/>
                    </a:lnTo>
                    <a:lnTo>
                      <a:pt x="164" y="242"/>
                    </a:lnTo>
                    <a:lnTo>
                      <a:pt x="161" y="243"/>
                    </a:lnTo>
                    <a:lnTo>
                      <a:pt x="158" y="246"/>
                    </a:lnTo>
                    <a:lnTo>
                      <a:pt x="156" y="248"/>
                    </a:lnTo>
                    <a:lnTo>
                      <a:pt x="153" y="246"/>
                    </a:lnTo>
                    <a:lnTo>
                      <a:pt x="149" y="248"/>
                    </a:lnTo>
                    <a:lnTo>
                      <a:pt x="146" y="248"/>
                    </a:lnTo>
                    <a:lnTo>
                      <a:pt x="143" y="248"/>
                    </a:lnTo>
                    <a:lnTo>
                      <a:pt x="142" y="249"/>
                    </a:lnTo>
                    <a:lnTo>
                      <a:pt x="140" y="249"/>
                    </a:lnTo>
                    <a:lnTo>
                      <a:pt x="139" y="250"/>
                    </a:lnTo>
                    <a:lnTo>
                      <a:pt x="139" y="252"/>
                    </a:lnTo>
                    <a:lnTo>
                      <a:pt x="138" y="252"/>
                    </a:lnTo>
                    <a:lnTo>
                      <a:pt x="135" y="252"/>
                    </a:lnTo>
                    <a:lnTo>
                      <a:pt x="134" y="249"/>
                    </a:lnTo>
                    <a:lnTo>
                      <a:pt x="132" y="249"/>
                    </a:lnTo>
                    <a:lnTo>
                      <a:pt x="129" y="249"/>
                    </a:lnTo>
                    <a:lnTo>
                      <a:pt x="127" y="248"/>
                    </a:lnTo>
                    <a:lnTo>
                      <a:pt x="124" y="246"/>
                    </a:lnTo>
                    <a:lnTo>
                      <a:pt x="123" y="248"/>
                    </a:lnTo>
                    <a:lnTo>
                      <a:pt x="123" y="250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21" y="252"/>
                    </a:lnTo>
                    <a:lnTo>
                      <a:pt x="118" y="252"/>
                    </a:lnTo>
                    <a:lnTo>
                      <a:pt x="117" y="252"/>
                    </a:lnTo>
                    <a:lnTo>
                      <a:pt x="117" y="250"/>
                    </a:lnTo>
                    <a:lnTo>
                      <a:pt x="117" y="248"/>
                    </a:lnTo>
                    <a:lnTo>
                      <a:pt x="116" y="246"/>
                    </a:lnTo>
                    <a:lnTo>
                      <a:pt x="114" y="245"/>
                    </a:lnTo>
                    <a:lnTo>
                      <a:pt x="113" y="243"/>
                    </a:lnTo>
                    <a:lnTo>
                      <a:pt x="110" y="242"/>
                    </a:lnTo>
                    <a:lnTo>
                      <a:pt x="109" y="241"/>
                    </a:lnTo>
                    <a:lnTo>
                      <a:pt x="107" y="239"/>
                    </a:lnTo>
                    <a:lnTo>
                      <a:pt x="106" y="236"/>
                    </a:lnTo>
                    <a:lnTo>
                      <a:pt x="105" y="235"/>
                    </a:lnTo>
                    <a:lnTo>
                      <a:pt x="102" y="235"/>
                    </a:lnTo>
                    <a:lnTo>
                      <a:pt x="100" y="236"/>
                    </a:lnTo>
                    <a:lnTo>
                      <a:pt x="99" y="238"/>
                    </a:lnTo>
                    <a:lnTo>
                      <a:pt x="96" y="239"/>
                    </a:lnTo>
                    <a:lnTo>
                      <a:pt x="96" y="239"/>
                    </a:lnTo>
                    <a:lnTo>
                      <a:pt x="95" y="238"/>
                    </a:lnTo>
                    <a:lnTo>
                      <a:pt x="94" y="238"/>
                    </a:lnTo>
                    <a:lnTo>
                      <a:pt x="91" y="238"/>
                    </a:lnTo>
                    <a:lnTo>
                      <a:pt x="89" y="239"/>
                    </a:lnTo>
                    <a:lnTo>
                      <a:pt x="88" y="241"/>
                    </a:lnTo>
                    <a:lnTo>
                      <a:pt x="87" y="241"/>
                    </a:lnTo>
                    <a:lnTo>
                      <a:pt x="84" y="241"/>
                    </a:lnTo>
                    <a:lnTo>
                      <a:pt x="81" y="238"/>
                    </a:lnTo>
                    <a:lnTo>
                      <a:pt x="80" y="236"/>
                    </a:lnTo>
                    <a:lnTo>
                      <a:pt x="78" y="235"/>
                    </a:lnTo>
                    <a:lnTo>
                      <a:pt x="77" y="234"/>
                    </a:lnTo>
                    <a:lnTo>
                      <a:pt x="76" y="232"/>
                    </a:lnTo>
                    <a:lnTo>
                      <a:pt x="76" y="232"/>
                    </a:lnTo>
                    <a:lnTo>
                      <a:pt x="76" y="231"/>
                    </a:lnTo>
                    <a:lnTo>
                      <a:pt x="74" y="230"/>
                    </a:lnTo>
                    <a:lnTo>
                      <a:pt x="73" y="228"/>
                    </a:lnTo>
                    <a:lnTo>
                      <a:pt x="71" y="227"/>
                    </a:lnTo>
                    <a:lnTo>
                      <a:pt x="70" y="223"/>
                    </a:lnTo>
                    <a:lnTo>
                      <a:pt x="70" y="221"/>
                    </a:lnTo>
                    <a:lnTo>
                      <a:pt x="69" y="220"/>
                    </a:lnTo>
                    <a:lnTo>
                      <a:pt x="64" y="218"/>
                    </a:lnTo>
                    <a:lnTo>
                      <a:pt x="63" y="218"/>
                    </a:lnTo>
                    <a:lnTo>
                      <a:pt x="63" y="216"/>
                    </a:lnTo>
                    <a:lnTo>
                      <a:pt x="63" y="214"/>
                    </a:lnTo>
                    <a:lnTo>
                      <a:pt x="60" y="213"/>
                    </a:lnTo>
                    <a:lnTo>
                      <a:pt x="59" y="212"/>
                    </a:lnTo>
                    <a:lnTo>
                      <a:pt x="58" y="209"/>
                    </a:lnTo>
                    <a:lnTo>
                      <a:pt x="58" y="206"/>
                    </a:lnTo>
                    <a:lnTo>
                      <a:pt x="53" y="205"/>
                    </a:lnTo>
                    <a:lnTo>
                      <a:pt x="52" y="205"/>
                    </a:lnTo>
                    <a:lnTo>
                      <a:pt x="49" y="203"/>
                    </a:lnTo>
                    <a:lnTo>
                      <a:pt x="49" y="203"/>
                    </a:lnTo>
                    <a:lnTo>
                      <a:pt x="47" y="203"/>
                    </a:lnTo>
                    <a:lnTo>
                      <a:pt x="44" y="201"/>
                    </a:lnTo>
                    <a:lnTo>
                      <a:pt x="45" y="199"/>
                    </a:lnTo>
                    <a:lnTo>
                      <a:pt x="45" y="198"/>
                    </a:lnTo>
                    <a:lnTo>
                      <a:pt x="47" y="196"/>
                    </a:lnTo>
                    <a:lnTo>
                      <a:pt x="48" y="195"/>
                    </a:lnTo>
                    <a:lnTo>
                      <a:pt x="47" y="194"/>
                    </a:lnTo>
                    <a:lnTo>
                      <a:pt x="44" y="194"/>
                    </a:lnTo>
                    <a:lnTo>
                      <a:pt x="41" y="192"/>
                    </a:lnTo>
                    <a:lnTo>
                      <a:pt x="41" y="191"/>
                    </a:lnTo>
                    <a:lnTo>
                      <a:pt x="38" y="189"/>
                    </a:lnTo>
                    <a:lnTo>
                      <a:pt x="37" y="189"/>
                    </a:lnTo>
                    <a:lnTo>
                      <a:pt x="34" y="188"/>
                    </a:lnTo>
                    <a:lnTo>
                      <a:pt x="31" y="187"/>
                    </a:lnTo>
                    <a:lnTo>
                      <a:pt x="31" y="184"/>
                    </a:lnTo>
                    <a:lnTo>
                      <a:pt x="31" y="181"/>
                    </a:lnTo>
                    <a:lnTo>
                      <a:pt x="30" y="181"/>
                    </a:lnTo>
                    <a:lnTo>
                      <a:pt x="27" y="181"/>
                    </a:lnTo>
                    <a:lnTo>
                      <a:pt x="26" y="183"/>
                    </a:lnTo>
                    <a:lnTo>
                      <a:pt x="22" y="183"/>
                    </a:lnTo>
                    <a:lnTo>
                      <a:pt x="20" y="180"/>
                    </a:lnTo>
                    <a:lnTo>
                      <a:pt x="20" y="176"/>
                    </a:lnTo>
                    <a:lnTo>
                      <a:pt x="22" y="174"/>
                    </a:lnTo>
                    <a:lnTo>
                      <a:pt x="22" y="173"/>
                    </a:lnTo>
                    <a:lnTo>
                      <a:pt x="23" y="170"/>
                    </a:lnTo>
                    <a:lnTo>
                      <a:pt x="22" y="167"/>
                    </a:lnTo>
                    <a:lnTo>
                      <a:pt x="19" y="163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3" y="154"/>
                    </a:lnTo>
                    <a:lnTo>
                      <a:pt x="13" y="154"/>
                    </a:lnTo>
                    <a:lnTo>
                      <a:pt x="13" y="151"/>
                    </a:lnTo>
                    <a:lnTo>
                      <a:pt x="12" y="149"/>
                    </a:lnTo>
                    <a:lnTo>
                      <a:pt x="12" y="149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2" y="144"/>
                    </a:lnTo>
                    <a:lnTo>
                      <a:pt x="8" y="142"/>
                    </a:lnTo>
                    <a:lnTo>
                      <a:pt x="6" y="140"/>
                    </a:lnTo>
                    <a:lnTo>
                      <a:pt x="6" y="137"/>
                    </a:lnTo>
                    <a:lnTo>
                      <a:pt x="5" y="134"/>
                    </a:lnTo>
                    <a:lnTo>
                      <a:pt x="6" y="133"/>
                    </a:lnTo>
                    <a:lnTo>
                      <a:pt x="5" y="131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5" y="127"/>
                    </a:lnTo>
                    <a:lnTo>
                      <a:pt x="1" y="130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4" y="120"/>
                    </a:lnTo>
                    <a:lnTo>
                      <a:pt x="5" y="119"/>
                    </a:lnTo>
                    <a:lnTo>
                      <a:pt x="5" y="116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5" y="111"/>
                    </a:lnTo>
                    <a:lnTo>
                      <a:pt x="6" y="108"/>
                    </a:lnTo>
                    <a:lnTo>
                      <a:pt x="5" y="107"/>
                    </a:lnTo>
                    <a:lnTo>
                      <a:pt x="5" y="105"/>
                    </a:lnTo>
                    <a:lnTo>
                      <a:pt x="8" y="102"/>
                    </a:lnTo>
                    <a:lnTo>
                      <a:pt x="9" y="102"/>
                    </a:lnTo>
                    <a:lnTo>
                      <a:pt x="13" y="97"/>
                    </a:lnTo>
                    <a:lnTo>
                      <a:pt x="15" y="94"/>
                    </a:lnTo>
                    <a:lnTo>
                      <a:pt x="13" y="93"/>
                    </a:lnTo>
                    <a:lnTo>
                      <a:pt x="13" y="89"/>
                    </a:lnTo>
                    <a:lnTo>
                      <a:pt x="16" y="87"/>
                    </a:lnTo>
                    <a:lnTo>
                      <a:pt x="19" y="87"/>
                    </a:lnTo>
                    <a:lnTo>
                      <a:pt x="22" y="89"/>
                    </a:lnTo>
                    <a:lnTo>
                      <a:pt x="24" y="87"/>
                    </a:lnTo>
                    <a:lnTo>
                      <a:pt x="26" y="86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4" y="29"/>
                    </a:lnTo>
                    <a:lnTo>
                      <a:pt x="38" y="28"/>
                    </a:lnTo>
                    <a:lnTo>
                      <a:pt x="37" y="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8" name="Freeform 852"/>
              <p:cNvSpPr>
                <a:spLocks/>
              </p:cNvSpPr>
              <p:nvPr/>
            </p:nvSpPr>
            <p:spPr bwMode="auto">
              <a:xfrm>
                <a:off x="5033686" y="3724932"/>
                <a:ext cx="299402" cy="228257"/>
              </a:xfrm>
              <a:custGeom>
                <a:avLst/>
                <a:gdLst>
                  <a:gd name="T0" fmla="*/ 59 w 202"/>
                  <a:gd name="T1" fmla="*/ 3 h 154"/>
                  <a:gd name="T2" fmla="*/ 70 w 202"/>
                  <a:gd name="T3" fmla="*/ 3 h 154"/>
                  <a:gd name="T4" fmla="*/ 76 w 202"/>
                  <a:gd name="T5" fmla="*/ 3 h 154"/>
                  <a:gd name="T6" fmla="*/ 83 w 202"/>
                  <a:gd name="T7" fmla="*/ 6 h 154"/>
                  <a:gd name="T8" fmla="*/ 90 w 202"/>
                  <a:gd name="T9" fmla="*/ 7 h 154"/>
                  <a:gd name="T10" fmla="*/ 97 w 202"/>
                  <a:gd name="T11" fmla="*/ 14 h 154"/>
                  <a:gd name="T12" fmla="*/ 103 w 202"/>
                  <a:gd name="T13" fmla="*/ 15 h 154"/>
                  <a:gd name="T14" fmla="*/ 112 w 202"/>
                  <a:gd name="T15" fmla="*/ 22 h 154"/>
                  <a:gd name="T16" fmla="*/ 117 w 202"/>
                  <a:gd name="T17" fmla="*/ 29 h 154"/>
                  <a:gd name="T18" fmla="*/ 123 w 202"/>
                  <a:gd name="T19" fmla="*/ 36 h 154"/>
                  <a:gd name="T20" fmla="*/ 119 w 202"/>
                  <a:gd name="T21" fmla="*/ 42 h 154"/>
                  <a:gd name="T22" fmla="*/ 117 w 202"/>
                  <a:gd name="T23" fmla="*/ 50 h 154"/>
                  <a:gd name="T24" fmla="*/ 121 w 202"/>
                  <a:gd name="T25" fmla="*/ 56 h 154"/>
                  <a:gd name="T26" fmla="*/ 131 w 202"/>
                  <a:gd name="T27" fmla="*/ 54 h 154"/>
                  <a:gd name="T28" fmla="*/ 134 w 202"/>
                  <a:gd name="T29" fmla="*/ 67 h 154"/>
                  <a:gd name="T30" fmla="*/ 138 w 202"/>
                  <a:gd name="T31" fmla="*/ 76 h 154"/>
                  <a:gd name="T32" fmla="*/ 185 w 202"/>
                  <a:gd name="T33" fmla="*/ 93 h 154"/>
                  <a:gd name="T34" fmla="*/ 153 w 202"/>
                  <a:gd name="T35" fmla="*/ 133 h 154"/>
                  <a:gd name="T36" fmla="*/ 139 w 202"/>
                  <a:gd name="T37" fmla="*/ 136 h 154"/>
                  <a:gd name="T38" fmla="*/ 132 w 202"/>
                  <a:gd name="T39" fmla="*/ 141 h 154"/>
                  <a:gd name="T40" fmla="*/ 121 w 202"/>
                  <a:gd name="T41" fmla="*/ 145 h 154"/>
                  <a:gd name="T42" fmla="*/ 116 w 202"/>
                  <a:gd name="T43" fmla="*/ 148 h 154"/>
                  <a:gd name="T44" fmla="*/ 108 w 202"/>
                  <a:gd name="T45" fmla="*/ 144 h 154"/>
                  <a:gd name="T46" fmla="*/ 98 w 202"/>
                  <a:gd name="T47" fmla="*/ 145 h 154"/>
                  <a:gd name="T48" fmla="*/ 92 w 202"/>
                  <a:gd name="T49" fmla="*/ 148 h 154"/>
                  <a:gd name="T50" fmla="*/ 84 w 202"/>
                  <a:gd name="T51" fmla="*/ 154 h 154"/>
                  <a:gd name="T52" fmla="*/ 74 w 202"/>
                  <a:gd name="T53" fmla="*/ 152 h 154"/>
                  <a:gd name="T54" fmla="*/ 66 w 202"/>
                  <a:gd name="T55" fmla="*/ 148 h 154"/>
                  <a:gd name="T56" fmla="*/ 55 w 202"/>
                  <a:gd name="T57" fmla="*/ 140 h 154"/>
                  <a:gd name="T58" fmla="*/ 43 w 202"/>
                  <a:gd name="T59" fmla="*/ 140 h 154"/>
                  <a:gd name="T60" fmla="*/ 37 w 202"/>
                  <a:gd name="T61" fmla="*/ 129 h 154"/>
                  <a:gd name="T62" fmla="*/ 32 w 202"/>
                  <a:gd name="T63" fmla="*/ 127 h 154"/>
                  <a:gd name="T64" fmla="*/ 27 w 202"/>
                  <a:gd name="T65" fmla="*/ 122 h 154"/>
                  <a:gd name="T66" fmla="*/ 25 w 202"/>
                  <a:gd name="T67" fmla="*/ 112 h 154"/>
                  <a:gd name="T68" fmla="*/ 19 w 202"/>
                  <a:gd name="T69" fmla="*/ 109 h 154"/>
                  <a:gd name="T70" fmla="*/ 14 w 202"/>
                  <a:gd name="T71" fmla="*/ 103 h 154"/>
                  <a:gd name="T72" fmla="*/ 11 w 202"/>
                  <a:gd name="T73" fmla="*/ 98 h 154"/>
                  <a:gd name="T74" fmla="*/ 1 w 202"/>
                  <a:gd name="T75" fmla="*/ 96 h 154"/>
                  <a:gd name="T76" fmla="*/ 4 w 202"/>
                  <a:gd name="T77" fmla="*/ 90 h 154"/>
                  <a:gd name="T78" fmla="*/ 9 w 202"/>
                  <a:gd name="T79" fmla="*/ 87 h 154"/>
                  <a:gd name="T80" fmla="*/ 14 w 202"/>
                  <a:gd name="T81" fmla="*/ 87 h 154"/>
                  <a:gd name="T82" fmla="*/ 15 w 202"/>
                  <a:gd name="T83" fmla="*/ 73 h 154"/>
                  <a:gd name="T84" fmla="*/ 18 w 202"/>
                  <a:gd name="T85" fmla="*/ 64 h 154"/>
                  <a:gd name="T86" fmla="*/ 21 w 202"/>
                  <a:gd name="T87" fmla="*/ 57 h 154"/>
                  <a:gd name="T88" fmla="*/ 23 w 202"/>
                  <a:gd name="T89" fmla="*/ 56 h 154"/>
                  <a:gd name="T90" fmla="*/ 32 w 202"/>
                  <a:gd name="T91" fmla="*/ 39 h 154"/>
                  <a:gd name="T92" fmla="*/ 36 w 202"/>
                  <a:gd name="T93" fmla="*/ 29 h 154"/>
                  <a:gd name="T94" fmla="*/ 41 w 202"/>
                  <a:gd name="T95" fmla="*/ 24 h 154"/>
                  <a:gd name="T96" fmla="*/ 45 w 202"/>
                  <a:gd name="T97" fmla="*/ 10 h 154"/>
                  <a:gd name="T98" fmla="*/ 51 w 202"/>
                  <a:gd name="T99" fmla="*/ 10 h 154"/>
                  <a:gd name="T100" fmla="*/ 58 w 202"/>
                  <a:gd name="T10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2" h="154">
                    <a:moveTo>
                      <a:pt x="58" y="0"/>
                    </a:moveTo>
                    <a:lnTo>
                      <a:pt x="59" y="2"/>
                    </a:lnTo>
                    <a:lnTo>
                      <a:pt x="59" y="3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70" y="3"/>
                    </a:lnTo>
                    <a:lnTo>
                      <a:pt x="73" y="2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4" y="4"/>
                    </a:lnTo>
                    <a:lnTo>
                      <a:pt x="87" y="6"/>
                    </a:lnTo>
                    <a:lnTo>
                      <a:pt x="90" y="7"/>
                    </a:lnTo>
                    <a:lnTo>
                      <a:pt x="91" y="9"/>
                    </a:lnTo>
                    <a:lnTo>
                      <a:pt x="97" y="13"/>
                    </a:lnTo>
                    <a:lnTo>
                      <a:pt x="97" y="14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3" y="15"/>
                    </a:lnTo>
                    <a:lnTo>
                      <a:pt x="105" y="17"/>
                    </a:lnTo>
                    <a:lnTo>
                      <a:pt x="108" y="20"/>
                    </a:lnTo>
                    <a:lnTo>
                      <a:pt x="112" y="22"/>
                    </a:lnTo>
                    <a:lnTo>
                      <a:pt x="114" y="24"/>
                    </a:lnTo>
                    <a:lnTo>
                      <a:pt x="117" y="26"/>
                    </a:lnTo>
                    <a:lnTo>
                      <a:pt x="117" y="29"/>
                    </a:lnTo>
                    <a:lnTo>
                      <a:pt x="117" y="31"/>
                    </a:lnTo>
                    <a:lnTo>
                      <a:pt x="120" y="31"/>
                    </a:lnTo>
                    <a:lnTo>
                      <a:pt x="123" y="36"/>
                    </a:lnTo>
                    <a:lnTo>
                      <a:pt x="121" y="36"/>
                    </a:lnTo>
                    <a:lnTo>
                      <a:pt x="120" y="40"/>
                    </a:lnTo>
                    <a:lnTo>
                      <a:pt x="119" y="42"/>
                    </a:lnTo>
                    <a:lnTo>
                      <a:pt x="119" y="46"/>
                    </a:lnTo>
                    <a:lnTo>
                      <a:pt x="119" y="49"/>
                    </a:lnTo>
                    <a:lnTo>
                      <a:pt x="117" y="50"/>
                    </a:lnTo>
                    <a:lnTo>
                      <a:pt x="116" y="54"/>
                    </a:lnTo>
                    <a:lnTo>
                      <a:pt x="117" y="56"/>
                    </a:lnTo>
                    <a:lnTo>
                      <a:pt x="121" y="56"/>
                    </a:lnTo>
                    <a:lnTo>
                      <a:pt x="126" y="53"/>
                    </a:lnTo>
                    <a:lnTo>
                      <a:pt x="128" y="53"/>
                    </a:lnTo>
                    <a:lnTo>
                      <a:pt x="131" y="54"/>
                    </a:lnTo>
                    <a:lnTo>
                      <a:pt x="130" y="56"/>
                    </a:lnTo>
                    <a:lnTo>
                      <a:pt x="131" y="60"/>
                    </a:lnTo>
                    <a:lnTo>
                      <a:pt x="134" y="67"/>
                    </a:lnTo>
                    <a:lnTo>
                      <a:pt x="137" y="69"/>
                    </a:lnTo>
                    <a:lnTo>
                      <a:pt x="137" y="72"/>
                    </a:lnTo>
                    <a:lnTo>
                      <a:pt x="138" y="76"/>
                    </a:lnTo>
                    <a:lnTo>
                      <a:pt x="143" y="78"/>
                    </a:lnTo>
                    <a:lnTo>
                      <a:pt x="146" y="80"/>
                    </a:lnTo>
                    <a:lnTo>
                      <a:pt x="185" y="93"/>
                    </a:lnTo>
                    <a:lnTo>
                      <a:pt x="202" y="93"/>
                    </a:lnTo>
                    <a:lnTo>
                      <a:pt x="160" y="133"/>
                    </a:lnTo>
                    <a:lnTo>
                      <a:pt x="153" y="133"/>
                    </a:lnTo>
                    <a:lnTo>
                      <a:pt x="145" y="133"/>
                    </a:lnTo>
                    <a:lnTo>
                      <a:pt x="142" y="134"/>
                    </a:lnTo>
                    <a:lnTo>
                      <a:pt x="139" y="136"/>
                    </a:lnTo>
                    <a:lnTo>
                      <a:pt x="137" y="137"/>
                    </a:lnTo>
                    <a:lnTo>
                      <a:pt x="135" y="140"/>
                    </a:lnTo>
                    <a:lnTo>
                      <a:pt x="132" y="141"/>
                    </a:lnTo>
                    <a:lnTo>
                      <a:pt x="130" y="143"/>
                    </a:lnTo>
                    <a:lnTo>
                      <a:pt x="126" y="144"/>
                    </a:lnTo>
                    <a:lnTo>
                      <a:pt x="121" y="145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16" y="148"/>
                    </a:lnTo>
                    <a:lnTo>
                      <a:pt x="112" y="148"/>
                    </a:lnTo>
                    <a:lnTo>
                      <a:pt x="109" y="147"/>
                    </a:lnTo>
                    <a:lnTo>
                      <a:pt x="108" y="144"/>
                    </a:lnTo>
                    <a:lnTo>
                      <a:pt x="105" y="144"/>
                    </a:lnTo>
                    <a:lnTo>
                      <a:pt x="99" y="144"/>
                    </a:lnTo>
                    <a:lnTo>
                      <a:pt x="98" y="145"/>
                    </a:lnTo>
                    <a:lnTo>
                      <a:pt x="95" y="145"/>
                    </a:lnTo>
                    <a:lnTo>
                      <a:pt x="92" y="145"/>
                    </a:lnTo>
                    <a:lnTo>
                      <a:pt x="92" y="148"/>
                    </a:lnTo>
                    <a:lnTo>
                      <a:pt x="88" y="154"/>
                    </a:lnTo>
                    <a:lnTo>
                      <a:pt x="85" y="154"/>
                    </a:lnTo>
                    <a:lnTo>
                      <a:pt x="84" y="154"/>
                    </a:lnTo>
                    <a:lnTo>
                      <a:pt x="81" y="152"/>
                    </a:lnTo>
                    <a:lnTo>
                      <a:pt x="77" y="154"/>
                    </a:lnTo>
                    <a:lnTo>
                      <a:pt x="74" y="152"/>
                    </a:lnTo>
                    <a:lnTo>
                      <a:pt x="70" y="152"/>
                    </a:lnTo>
                    <a:lnTo>
                      <a:pt x="67" y="151"/>
                    </a:lnTo>
                    <a:lnTo>
                      <a:pt x="66" y="148"/>
                    </a:lnTo>
                    <a:lnTo>
                      <a:pt x="63" y="147"/>
                    </a:lnTo>
                    <a:lnTo>
                      <a:pt x="58" y="141"/>
                    </a:lnTo>
                    <a:lnTo>
                      <a:pt x="55" y="140"/>
                    </a:lnTo>
                    <a:lnTo>
                      <a:pt x="48" y="140"/>
                    </a:lnTo>
                    <a:lnTo>
                      <a:pt x="45" y="138"/>
                    </a:lnTo>
                    <a:lnTo>
                      <a:pt x="43" y="140"/>
                    </a:lnTo>
                    <a:lnTo>
                      <a:pt x="40" y="140"/>
                    </a:lnTo>
                    <a:lnTo>
                      <a:pt x="37" y="137"/>
                    </a:lnTo>
                    <a:lnTo>
                      <a:pt x="37" y="129"/>
                    </a:lnTo>
                    <a:lnTo>
                      <a:pt x="36" y="129"/>
                    </a:lnTo>
                    <a:lnTo>
                      <a:pt x="33" y="129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29" y="123"/>
                    </a:lnTo>
                    <a:lnTo>
                      <a:pt x="27" y="122"/>
                    </a:lnTo>
                    <a:lnTo>
                      <a:pt x="27" y="116"/>
                    </a:lnTo>
                    <a:lnTo>
                      <a:pt x="25" y="115"/>
                    </a:lnTo>
                    <a:lnTo>
                      <a:pt x="25" y="112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19" y="109"/>
                    </a:lnTo>
                    <a:lnTo>
                      <a:pt x="19" y="108"/>
                    </a:lnTo>
                    <a:lnTo>
                      <a:pt x="16" y="107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2" y="100"/>
                    </a:lnTo>
                    <a:lnTo>
                      <a:pt x="11" y="98"/>
                    </a:lnTo>
                    <a:lnTo>
                      <a:pt x="9" y="96"/>
                    </a:lnTo>
                    <a:lnTo>
                      <a:pt x="4" y="96"/>
                    </a:lnTo>
                    <a:lnTo>
                      <a:pt x="1" y="96"/>
                    </a:lnTo>
                    <a:lnTo>
                      <a:pt x="0" y="94"/>
                    </a:lnTo>
                    <a:lnTo>
                      <a:pt x="3" y="91"/>
                    </a:lnTo>
                    <a:lnTo>
                      <a:pt x="4" y="90"/>
                    </a:lnTo>
                    <a:lnTo>
                      <a:pt x="4" y="87"/>
                    </a:lnTo>
                    <a:lnTo>
                      <a:pt x="7" y="87"/>
                    </a:lnTo>
                    <a:lnTo>
                      <a:pt x="9" y="87"/>
                    </a:lnTo>
                    <a:lnTo>
                      <a:pt x="11" y="89"/>
                    </a:lnTo>
                    <a:lnTo>
                      <a:pt x="12" y="89"/>
                    </a:lnTo>
                    <a:lnTo>
                      <a:pt x="14" y="87"/>
                    </a:lnTo>
                    <a:lnTo>
                      <a:pt x="15" y="86"/>
                    </a:lnTo>
                    <a:lnTo>
                      <a:pt x="15" y="79"/>
                    </a:lnTo>
                    <a:lnTo>
                      <a:pt x="15" y="73"/>
                    </a:lnTo>
                    <a:lnTo>
                      <a:pt x="16" y="71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6" y="62"/>
                    </a:lnTo>
                    <a:lnTo>
                      <a:pt x="18" y="60"/>
                    </a:lnTo>
                    <a:lnTo>
                      <a:pt x="21" y="57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3" y="56"/>
                    </a:lnTo>
                    <a:lnTo>
                      <a:pt x="26" y="46"/>
                    </a:lnTo>
                    <a:lnTo>
                      <a:pt x="27" y="42"/>
                    </a:lnTo>
                    <a:lnTo>
                      <a:pt x="32" y="39"/>
                    </a:lnTo>
                    <a:lnTo>
                      <a:pt x="32" y="36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41" y="24"/>
                    </a:lnTo>
                    <a:lnTo>
                      <a:pt x="44" y="18"/>
                    </a:lnTo>
                    <a:lnTo>
                      <a:pt x="44" y="14"/>
                    </a:lnTo>
                    <a:lnTo>
                      <a:pt x="45" y="10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51" y="10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9" name="Freeform 853"/>
              <p:cNvSpPr>
                <a:spLocks/>
              </p:cNvSpPr>
              <p:nvPr/>
            </p:nvSpPr>
            <p:spPr bwMode="auto">
              <a:xfrm>
                <a:off x="5098902" y="3661198"/>
                <a:ext cx="130433" cy="117093"/>
              </a:xfrm>
              <a:custGeom>
                <a:avLst/>
                <a:gdLst>
                  <a:gd name="T0" fmla="*/ 26 w 88"/>
                  <a:gd name="T1" fmla="*/ 0 h 79"/>
                  <a:gd name="T2" fmla="*/ 35 w 88"/>
                  <a:gd name="T3" fmla="*/ 18 h 79"/>
                  <a:gd name="T4" fmla="*/ 37 w 88"/>
                  <a:gd name="T5" fmla="*/ 28 h 79"/>
                  <a:gd name="T6" fmla="*/ 37 w 88"/>
                  <a:gd name="T7" fmla="*/ 32 h 79"/>
                  <a:gd name="T8" fmla="*/ 40 w 88"/>
                  <a:gd name="T9" fmla="*/ 36 h 79"/>
                  <a:gd name="T10" fmla="*/ 44 w 88"/>
                  <a:gd name="T11" fmla="*/ 40 h 79"/>
                  <a:gd name="T12" fmla="*/ 43 w 88"/>
                  <a:gd name="T13" fmla="*/ 38 h 79"/>
                  <a:gd name="T14" fmla="*/ 44 w 88"/>
                  <a:gd name="T15" fmla="*/ 34 h 79"/>
                  <a:gd name="T16" fmla="*/ 46 w 88"/>
                  <a:gd name="T17" fmla="*/ 39 h 79"/>
                  <a:gd name="T18" fmla="*/ 50 w 88"/>
                  <a:gd name="T19" fmla="*/ 43 h 79"/>
                  <a:gd name="T20" fmla="*/ 53 w 88"/>
                  <a:gd name="T21" fmla="*/ 42 h 79"/>
                  <a:gd name="T22" fmla="*/ 55 w 88"/>
                  <a:gd name="T23" fmla="*/ 42 h 79"/>
                  <a:gd name="T24" fmla="*/ 59 w 88"/>
                  <a:gd name="T25" fmla="*/ 46 h 79"/>
                  <a:gd name="T26" fmla="*/ 64 w 88"/>
                  <a:gd name="T27" fmla="*/ 49 h 79"/>
                  <a:gd name="T28" fmla="*/ 69 w 88"/>
                  <a:gd name="T29" fmla="*/ 57 h 79"/>
                  <a:gd name="T30" fmla="*/ 75 w 88"/>
                  <a:gd name="T31" fmla="*/ 60 h 79"/>
                  <a:gd name="T32" fmla="*/ 76 w 88"/>
                  <a:gd name="T33" fmla="*/ 60 h 79"/>
                  <a:gd name="T34" fmla="*/ 79 w 88"/>
                  <a:gd name="T35" fmla="*/ 67 h 79"/>
                  <a:gd name="T36" fmla="*/ 82 w 88"/>
                  <a:gd name="T37" fmla="*/ 69 h 79"/>
                  <a:gd name="T38" fmla="*/ 83 w 88"/>
                  <a:gd name="T39" fmla="*/ 72 h 79"/>
                  <a:gd name="T40" fmla="*/ 86 w 88"/>
                  <a:gd name="T41" fmla="*/ 74 h 79"/>
                  <a:gd name="T42" fmla="*/ 87 w 88"/>
                  <a:gd name="T43" fmla="*/ 74 h 79"/>
                  <a:gd name="T44" fmla="*/ 86 w 88"/>
                  <a:gd name="T45" fmla="*/ 76 h 79"/>
                  <a:gd name="T46" fmla="*/ 82 w 88"/>
                  <a:gd name="T47" fmla="*/ 78 h 79"/>
                  <a:gd name="T48" fmla="*/ 76 w 88"/>
                  <a:gd name="T49" fmla="*/ 74 h 79"/>
                  <a:gd name="T50" fmla="*/ 73 w 88"/>
                  <a:gd name="T51" fmla="*/ 72 h 79"/>
                  <a:gd name="T52" fmla="*/ 70 w 88"/>
                  <a:gd name="T53" fmla="*/ 67 h 79"/>
                  <a:gd name="T54" fmla="*/ 64 w 88"/>
                  <a:gd name="T55" fmla="*/ 63 h 79"/>
                  <a:gd name="T56" fmla="*/ 59 w 88"/>
                  <a:gd name="T57" fmla="*/ 58 h 79"/>
                  <a:gd name="T58" fmla="*/ 57 w 88"/>
                  <a:gd name="T59" fmla="*/ 58 h 79"/>
                  <a:gd name="T60" fmla="*/ 53 w 88"/>
                  <a:gd name="T61" fmla="*/ 56 h 79"/>
                  <a:gd name="T62" fmla="*/ 46 w 88"/>
                  <a:gd name="T63" fmla="*/ 50 h 79"/>
                  <a:gd name="T64" fmla="*/ 40 w 88"/>
                  <a:gd name="T65" fmla="*/ 47 h 79"/>
                  <a:gd name="T66" fmla="*/ 37 w 88"/>
                  <a:gd name="T67" fmla="*/ 49 h 79"/>
                  <a:gd name="T68" fmla="*/ 32 w 88"/>
                  <a:gd name="T69" fmla="*/ 46 h 79"/>
                  <a:gd name="T70" fmla="*/ 29 w 88"/>
                  <a:gd name="T71" fmla="*/ 45 h 79"/>
                  <a:gd name="T72" fmla="*/ 23 w 88"/>
                  <a:gd name="T73" fmla="*/ 47 h 79"/>
                  <a:gd name="T74" fmla="*/ 15 w 88"/>
                  <a:gd name="T75" fmla="*/ 46 h 79"/>
                  <a:gd name="T76" fmla="*/ 14 w 88"/>
                  <a:gd name="T77" fmla="*/ 43 h 79"/>
                  <a:gd name="T78" fmla="*/ 8 w 88"/>
                  <a:gd name="T79" fmla="*/ 52 h 79"/>
                  <a:gd name="T80" fmla="*/ 4 w 88"/>
                  <a:gd name="T81" fmla="*/ 53 h 79"/>
                  <a:gd name="T82" fmla="*/ 1 w 88"/>
                  <a:gd name="T83" fmla="*/ 49 h 79"/>
                  <a:gd name="T84" fmla="*/ 0 w 88"/>
                  <a:gd name="T85" fmla="*/ 40 h 79"/>
                  <a:gd name="T86" fmla="*/ 1 w 88"/>
                  <a:gd name="T87" fmla="*/ 36 h 79"/>
                  <a:gd name="T88" fmla="*/ 4 w 88"/>
                  <a:gd name="T89" fmla="*/ 27 h 79"/>
                  <a:gd name="T90" fmla="*/ 7 w 88"/>
                  <a:gd name="T91" fmla="*/ 21 h 79"/>
                  <a:gd name="T92" fmla="*/ 6 w 88"/>
                  <a:gd name="T93" fmla="*/ 18 h 79"/>
                  <a:gd name="T94" fmla="*/ 7 w 88"/>
                  <a:gd name="T95" fmla="*/ 13 h 79"/>
                  <a:gd name="T96" fmla="*/ 11 w 88"/>
                  <a:gd name="T97" fmla="*/ 13 h 79"/>
                  <a:gd name="T98" fmla="*/ 11 w 88"/>
                  <a:gd name="T99" fmla="*/ 10 h 79"/>
                  <a:gd name="T100" fmla="*/ 14 w 88"/>
                  <a:gd name="T101" fmla="*/ 7 h 79"/>
                  <a:gd name="T102" fmla="*/ 18 w 88"/>
                  <a:gd name="T103" fmla="*/ 6 h 79"/>
                  <a:gd name="T104" fmla="*/ 22 w 88"/>
                  <a:gd name="T105" fmla="*/ 5 h 79"/>
                  <a:gd name="T106" fmla="*/ 26 w 88"/>
                  <a:gd name="T10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79">
                    <a:moveTo>
                      <a:pt x="26" y="0"/>
                    </a:moveTo>
                    <a:lnTo>
                      <a:pt x="26" y="0"/>
                    </a:lnTo>
                    <a:lnTo>
                      <a:pt x="29" y="3"/>
                    </a:lnTo>
                    <a:lnTo>
                      <a:pt x="35" y="18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1" y="40"/>
                    </a:lnTo>
                    <a:lnTo>
                      <a:pt x="44" y="40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4" y="34"/>
                    </a:lnTo>
                    <a:lnTo>
                      <a:pt x="47" y="38"/>
                    </a:lnTo>
                    <a:lnTo>
                      <a:pt x="46" y="39"/>
                    </a:lnTo>
                    <a:lnTo>
                      <a:pt x="48" y="42"/>
                    </a:lnTo>
                    <a:lnTo>
                      <a:pt x="50" y="43"/>
                    </a:lnTo>
                    <a:lnTo>
                      <a:pt x="51" y="42"/>
                    </a:lnTo>
                    <a:lnTo>
                      <a:pt x="53" y="42"/>
                    </a:lnTo>
                    <a:lnTo>
                      <a:pt x="54" y="43"/>
                    </a:lnTo>
                    <a:lnTo>
                      <a:pt x="55" y="42"/>
                    </a:lnTo>
                    <a:lnTo>
                      <a:pt x="58" y="45"/>
                    </a:lnTo>
                    <a:lnTo>
                      <a:pt x="59" y="46"/>
                    </a:lnTo>
                    <a:lnTo>
                      <a:pt x="62" y="47"/>
                    </a:lnTo>
                    <a:lnTo>
                      <a:pt x="64" y="49"/>
                    </a:lnTo>
                    <a:lnTo>
                      <a:pt x="68" y="54"/>
                    </a:lnTo>
                    <a:lnTo>
                      <a:pt x="69" y="57"/>
                    </a:lnTo>
                    <a:lnTo>
                      <a:pt x="72" y="58"/>
                    </a:lnTo>
                    <a:lnTo>
                      <a:pt x="75" y="60"/>
                    </a:lnTo>
                    <a:lnTo>
                      <a:pt x="76" y="60"/>
                    </a:lnTo>
                    <a:lnTo>
                      <a:pt x="76" y="60"/>
                    </a:lnTo>
                    <a:lnTo>
                      <a:pt x="76" y="61"/>
                    </a:lnTo>
                    <a:lnTo>
                      <a:pt x="79" y="67"/>
                    </a:lnTo>
                    <a:lnTo>
                      <a:pt x="80" y="67"/>
                    </a:lnTo>
                    <a:lnTo>
                      <a:pt x="82" y="69"/>
                    </a:lnTo>
                    <a:lnTo>
                      <a:pt x="82" y="69"/>
                    </a:lnTo>
                    <a:lnTo>
                      <a:pt x="83" y="72"/>
                    </a:lnTo>
                    <a:lnTo>
                      <a:pt x="84" y="72"/>
                    </a:lnTo>
                    <a:lnTo>
                      <a:pt x="86" y="74"/>
                    </a:lnTo>
                    <a:lnTo>
                      <a:pt x="87" y="72"/>
                    </a:lnTo>
                    <a:lnTo>
                      <a:pt x="87" y="74"/>
                    </a:lnTo>
                    <a:lnTo>
                      <a:pt x="88" y="74"/>
                    </a:lnTo>
                    <a:lnTo>
                      <a:pt x="86" y="76"/>
                    </a:lnTo>
                    <a:lnTo>
                      <a:pt x="83" y="76"/>
                    </a:lnTo>
                    <a:lnTo>
                      <a:pt x="82" y="78"/>
                    </a:lnTo>
                    <a:lnTo>
                      <a:pt x="79" y="79"/>
                    </a:lnTo>
                    <a:lnTo>
                      <a:pt x="76" y="74"/>
                    </a:lnTo>
                    <a:lnTo>
                      <a:pt x="73" y="74"/>
                    </a:lnTo>
                    <a:lnTo>
                      <a:pt x="73" y="72"/>
                    </a:lnTo>
                    <a:lnTo>
                      <a:pt x="73" y="69"/>
                    </a:lnTo>
                    <a:lnTo>
                      <a:pt x="70" y="67"/>
                    </a:lnTo>
                    <a:lnTo>
                      <a:pt x="68" y="65"/>
                    </a:lnTo>
                    <a:lnTo>
                      <a:pt x="64" y="63"/>
                    </a:lnTo>
                    <a:lnTo>
                      <a:pt x="61" y="60"/>
                    </a:lnTo>
                    <a:lnTo>
                      <a:pt x="59" y="58"/>
                    </a:lnTo>
                    <a:lnTo>
                      <a:pt x="57" y="58"/>
                    </a:lnTo>
                    <a:lnTo>
                      <a:pt x="57" y="58"/>
                    </a:lnTo>
                    <a:lnTo>
                      <a:pt x="53" y="57"/>
                    </a:lnTo>
                    <a:lnTo>
                      <a:pt x="53" y="56"/>
                    </a:lnTo>
                    <a:lnTo>
                      <a:pt x="47" y="52"/>
                    </a:lnTo>
                    <a:lnTo>
                      <a:pt x="46" y="50"/>
                    </a:lnTo>
                    <a:lnTo>
                      <a:pt x="43" y="49"/>
                    </a:lnTo>
                    <a:lnTo>
                      <a:pt x="40" y="47"/>
                    </a:lnTo>
                    <a:lnTo>
                      <a:pt x="39" y="49"/>
                    </a:lnTo>
                    <a:lnTo>
                      <a:pt x="37" y="49"/>
                    </a:lnTo>
                    <a:lnTo>
                      <a:pt x="33" y="46"/>
                    </a:lnTo>
                    <a:lnTo>
                      <a:pt x="32" y="46"/>
                    </a:lnTo>
                    <a:lnTo>
                      <a:pt x="30" y="46"/>
                    </a:lnTo>
                    <a:lnTo>
                      <a:pt x="29" y="45"/>
                    </a:lnTo>
                    <a:lnTo>
                      <a:pt x="26" y="46"/>
                    </a:lnTo>
                    <a:lnTo>
                      <a:pt x="23" y="47"/>
                    </a:lnTo>
                    <a:lnTo>
                      <a:pt x="21" y="47"/>
                    </a:lnTo>
                    <a:lnTo>
                      <a:pt x="15" y="46"/>
                    </a:lnTo>
                    <a:lnTo>
                      <a:pt x="15" y="45"/>
                    </a:lnTo>
                    <a:lnTo>
                      <a:pt x="14" y="43"/>
                    </a:lnTo>
                    <a:lnTo>
                      <a:pt x="10" y="50"/>
                    </a:lnTo>
                    <a:lnTo>
                      <a:pt x="8" y="52"/>
                    </a:lnTo>
                    <a:lnTo>
                      <a:pt x="7" y="53"/>
                    </a:lnTo>
                    <a:lnTo>
                      <a:pt x="4" y="53"/>
                    </a:lnTo>
                    <a:lnTo>
                      <a:pt x="1" y="52"/>
                    </a:lnTo>
                    <a:lnTo>
                      <a:pt x="1" y="49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1" y="38"/>
                    </a:lnTo>
                    <a:lnTo>
                      <a:pt x="1" y="36"/>
                    </a:lnTo>
                    <a:lnTo>
                      <a:pt x="3" y="34"/>
                    </a:lnTo>
                    <a:lnTo>
                      <a:pt x="4" y="27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6" y="18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0" name="Freeform 854"/>
              <p:cNvSpPr>
                <a:spLocks/>
              </p:cNvSpPr>
              <p:nvPr/>
            </p:nvSpPr>
            <p:spPr bwMode="auto">
              <a:xfrm>
                <a:off x="5205619" y="3770880"/>
                <a:ext cx="28162" cy="37055"/>
              </a:xfrm>
              <a:custGeom>
                <a:avLst/>
                <a:gdLst>
                  <a:gd name="T0" fmla="*/ 16 w 19"/>
                  <a:gd name="T1" fmla="*/ 0 h 25"/>
                  <a:gd name="T2" fmla="*/ 16 w 19"/>
                  <a:gd name="T3" fmla="*/ 0 h 25"/>
                  <a:gd name="T4" fmla="*/ 16 w 19"/>
                  <a:gd name="T5" fmla="*/ 1 h 25"/>
                  <a:gd name="T6" fmla="*/ 19 w 19"/>
                  <a:gd name="T7" fmla="*/ 4 h 25"/>
                  <a:gd name="T8" fmla="*/ 19 w 19"/>
                  <a:gd name="T9" fmla="*/ 4 h 25"/>
                  <a:gd name="T10" fmla="*/ 19 w 19"/>
                  <a:gd name="T11" fmla="*/ 5 h 25"/>
                  <a:gd name="T12" fmla="*/ 19 w 19"/>
                  <a:gd name="T13" fmla="*/ 9 h 25"/>
                  <a:gd name="T14" fmla="*/ 18 w 19"/>
                  <a:gd name="T15" fmla="*/ 9 h 25"/>
                  <a:gd name="T16" fmla="*/ 16 w 19"/>
                  <a:gd name="T17" fmla="*/ 12 h 25"/>
                  <a:gd name="T18" fmla="*/ 14 w 19"/>
                  <a:gd name="T19" fmla="*/ 12 h 25"/>
                  <a:gd name="T20" fmla="*/ 12 w 19"/>
                  <a:gd name="T21" fmla="*/ 15 h 25"/>
                  <a:gd name="T22" fmla="*/ 10 w 19"/>
                  <a:gd name="T23" fmla="*/ 15 h 25"/>
                  <a:gd name="T24" fmla="*/ 11 w 19"/>
                  <a:gd name="T25" fmla="*/ 16 h 25"/>
                  <a:gd name="T26" fmla="*/ 12 w 19"/>
                  <a:gd name="T27" fmla="*/ 16 h 25"/>
                  <a:gd name="T28" fmla="*/ 15 w 19"/>
                  <a:gd name="T29" fmla="*/ 15 h 25"/>
                  <a:gd name="T30" fmla="*/ 18 w 19"/>
                  <a:gd name="T31" fmla="*/ 15 h 25"/>
                  <a:gd name="T32" fmla="*/ 18 w 19"/>
                  <a:gd name="T33" fmla="*/ 16 h 25"/>
                  <a:gd name="T34" fmla="*/ 15 w 19"/>
                  <a:gd name="T35" fmla="*/ 22 h 25"/>
                  <a:gd name="T36" fmla="*/ 15 w 19"/>
                  <a:gd name="T37" fmla="*/ 23 h 25"/>
                  <a:gd name="T38" fmla="*/ 12 w 19"/>
                  <a:gd name="T39" fmla="*/ 22 h 25"/>
                  <a:gd name="T40" fmla="*/ 10 w 19"/>
                  <a:gd name="T41" fmla="*/ 22 h 25"/>
                  <a:gd name="T42" fmla="*/ 5 w 19"/>
                  <a:gd name="T43" fmla="*/ 25 h 25"/>
                  <a:gd name="T44" fmla="*/ 1 w 19"/>
                  <a:gd name="T45" fmla="*/ 25 h 25"/>
                  <a:gd name="T46" fmla="*/ 0 w 19"/>
                  <a:gd name="T47" fmla="*/ 23 h 25"/>
                  <a:gd name="T48" fmla="*/ 1 w 19"/>
                  <a:gd name="T49" fmla="*/ 19 h 25"/>
                  <a:gd name="T50" fmla="*/ 3 w 19"/>
                  <a:gd name="T51" fmla="*/ 18 h 25"/>
                  <a:gd name="T52" fmla="*/ 3 w 19"/>
                  <a:gd name="T53" fmla="*/ 15 h 25"/>
                  <a:gd name="T54" fmla="*/ 3 w 19"/>
                  <a:gd name="T55" fmla="*/ 11 h 25"/>
                  <a:gd name="T56" fmla="*/ 4 w 19"/>
                  <a:gd name="T57" fmla="*/ 9 h 25"/>
                  <a:gd name="T58" fmla="*/ 5 w 19"/>
                  <a:gd name="T59" fmla="*/ 5 h 25"/>
                  <a:gd name="T60" fmla="*/ 10 w 19"/>
                  <a:gd name="T61" fmla="*/ 4 h 25"/>
                  <a:gd name="T62" fmla="*/ 11 w 19"/>
                  <a:gd name="T63" fmla="*/ 2 h 25"/>
                  <a:gd name="T64" fmla="*/ 14 w 19"/>
                  <a:gd name="T65" fmla="*/ 2 h 25"/>
                  <a:gd name="T66" fmla="*/ 16 w 19"/>
                  <a:gd name="T6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25">
                    <a:moveTo>
                      <a:pt x="16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5" y="25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5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1" name="Freeform 855"/>
              <p:cNvSpPr>
                <a:spLocks/>
              </p:cNvSpPr>
              <p:nvPr/>
            </p:nvSpPr>
            <p:spPr bwMode="auto">
              <a:xfrm>
                <a:off x="5193762" y="3784219"/>
                <a:ext cx="200096" cy="266794"/>
              </a:xfrm>
              <a:custGeom>
                <a:avLst/>
                <a:gdLst>
                  <a:gd name="T0" fmla="*/ 132 w 135"/>
                  <a:gd name="T1" fmla="*/ 3 h 180"/>
                  <a:gd name="T2" fmla="*/ 132 w 135"/>
                  <a:gd name="T3" fmla="*/ 4 h 180"/>
                  <a:gd name="T4" fmla="*/ 131 w 135"/>
                  <a:gd name="T5" fmla="*/ 11 h 180"/>
                  <a:gd name="T6" fmla="*/ 134 w 135"/>
                  <a:gd name="T7" fmla="*/ 13 h 180"/>
                  <a:gd name="T8" fmla="*/ 132 w 135"/>
                  <a:gd name="T9" fmla="*/ 18 h 180"/>
                  <a:gd name="T10" fmla="*/ 134 w 135"/>
                  <a:gd name="T11" fmla="*/ 22 h 180"/>
                  <a:gd name="T12" fmla="*/ 135 w 135"/>
                  <a:gd name="T13" fmla="*/ 24 h 180"/>
                  <a:gd name="T14" fmla="*/ 132 w 135"/>
                  <a:gd name="T15" fmla="*/ 24 h 180"/>
                  <a:gd name="T16" fmla="*/ 129 w 135"/>
                  <a:gd name="T17" fmla="*/ 29 h 180"/>
                  <a:gd name="T18" fmla="*/ 128 w 135"/>
                  <a:gd name="T19" fmla="*/ 36 h 180"/>
                  <a:gd name="T20" fmla="*/ 118 w 135"/>
                  <a:gd name="T21" fmla="*/ 51 h 180"/>
                  <a:gd name="T22" fmla="*/ 114 w 135"/>
                  <a:gd name="T23" fmla="*/ 57 h 180"/>
                  <a:gd name="T24" fmla="*/ 107 w 135"/>
                  <a:gd name="T25" fmla="*/ 74 h 180"/>
                  <a:gd name="T26" fmla="*/ 102 w 135"/>
                  <a:gd name="T27" fmla="*/ 87 h 180"/>
                  <a:gd name="T28" fmla="*/ 88 w 135"/>
                  <a:gd name="T29" fmla="*/ 107 h 180"/>
                  <a:gd name="T30" fmla="*/ 60 w 135"/>
                  <a:gd name="T31" fmla="*/ 133 h 180"/>
                  <a:gd name="T32" fmla="*/ 47 w 135"/>
                  <a:gd name="T33" fmla="*/ 140 h 180"/>
                  <a:gd name="T34" fmla="*/ 29 w 135"/>
                  <a:gd name="T35" fmla="*/ 159 h 180"/>
                  <a:gd name="T36" fmla="*/ 23 w 135"/>
                  <a:gd name="T37" fmla="*/ 162 h 180"/>
                  <a:gd name="T38" fmla="*/ 8 w 135"/>
                  <a:gd name="T39" fmla="*/ 180 h 180"/>
                  <a:gd name="T40" fmla="*/ 0 w 135"/>
                  <a:gd name="T41" fmla="*/ 119 h 180"/>
                  <a:gd name="T42" fmla="*/ 12 w 135"/>
                  <a:gd name="T43" fmla="*/ 108 h 180"/>
                  <a:gd name="T44" fmla="*/ 22 w 135"/>
                  <a:gd name="T45" fmla="*/ 103 h 180"/>
                  <a:gd name="T46" fmla="*/ 29 w 135"/>
                  <a:gd name="T47" fmla="*/ 97 h 180"/>
                  <a:gd name="T48" fmla="*/ 37 w 135"/>
                  <a:gd name="T49" fmla="*/ 93 h 180"/>
                  <a:gd name="T50" fmla="*/ 94 w 135"/>
                  <a:gd name="T51" fmla="*/ 53 h 180"/>
                  <a:gd name="T52" fmla="*/ 35 w 135"/>
                  <a:gd name="T53" fmla="*/ 38 h 180"/>
                  <a:gd name="T54" fmla="*/ 29 w 135"/>
                  <a:gd name="T55" fmla="*/ 29 h 180"/>
                  <a:gd name="T56" fmla="*/ 22 w 135"/>
                  <a:gd name="T57" fmla="*/ 16 h 180"/>
                  <a:gd name="T58" fmla="*/ 27 w 135"/>
                  <a:gd name="T59" fmla="*/ 9 h 180"/>
                  <a:gd name="T60" fmla="*/ 37 w 135"/>
                  <a:gd name="T61" fmla="*/ 20 h 180"/>
                  <a:gd name="T62" fmla="*/ 45 w 135"/>
                  <a:gd name="T63" fmla="*/ 24 h 180"/>
                  <a:gd name="T64" fmla="*/ 53 w 135"/>
                  <a:gd name="T65" fmla="*/ 20 h 180"/>
                  <a:gd name="T66" fmla="*/ 62 w 135"/>
                  <a:gd name="T67" fmla="*/ 17 h 180"/>
                  <a:gd name="T68" fmla="*/ 67 w 135"/>
                  <a:gd name="T69" fmla="*/ 17 h 180"/>
                  <a:gd name="T70" fmla="*/ 81 w 135"/>
                  <a:gd name="T71" fmla="*/ 13 h 180"/>
                  <a:gd name="T72" fmla="*/ 88 w 135"/>
                  <a:gd name="T73" fmla="*/ 13 h 180"/>
                  <a:gd name="T74" fmla="*/ 100 w 135"/>
                  <a:gd name="T75" fmla="*/ 10 h 180"/>
                  <a:gd name="T76" fmla="*/ 109 w 135"/>
                  <a:gd name="T77" fmla="*/ 10 h 180"/>
                  <a:gd name="T78" fmla="*/ 117 w 135"/>
                  <a:gd name="T79" fmla="*/ 9 h 180"/>
                  <a:gd name="T80" fmla="*/ 123 w 135"/>
                  <a:gd name="T81" fmla="*/ 4 h 180"/>
                  <a:gd name="T82" fmla="*/ 124 w 135"/>
                  <a:gd name="T83" fmla="*/ 3 h 180"/>
                  <a:gd name="T84" fmla="*/ 127 w 135"/>
                  <a:gd name="T85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80">
                    <a:moveTo>
                      <a:pt x="127" y="0"/>
                    </a:moveTo>
                    <a:lnTo>
                      <a:pt x="128" y="2"/>
                    </a:lnTo>
                    <a:lnTo>
                      <a:pt x="132" y="3"/>
                    </a:lnTo>
                    <a:lnTo>
                      <a:pt x="134" y="3"/>
                    </a:lnTo>
                    <a:lnTo>
                      <a:pt x="134" y="3"/>
                    </a:lnTo>
                    <a:lnTo>
                      <a:pt x="132" y="4"/>
                    </a:lnTo>
                    <a:lnTo>
                      <a:pt x="132" y="7"/>
                    </a:lnTo>
                    <a:lnTo>
                      <a:pt x="132" y="10"/>
                    </a:lnTo>
                    <a:lnTo>
                      <a:pt x="131" y="11"/>
                    </a:lnTo>
                    <a:lnTo>
                      <a:pt x="131" y="11"/>
                    </a:lnTo>
                    <a:lnTo>
                      <a:pt x="134" y="11"/>
                    </a:lnTo>
                    <a:lnTo>
                      <a:pt x="134" y="13"/>
                    </a:lnTo>
                    <a:lnTo>
                      <a:pt x="132" y="14"/>
                    </a:lnTo>
                    <a:lnTo>
                      <a:pt x="131" y="17"/>
                    </a:lnTo>
                    <a:lnTo>
                      <a:pt x="132" y="18"/>
                    </a:lnTo>
                    <a:lnTo>
                      <a:pt x="132" y="21"/>
                    </a:lnTo>
                    <a:lnTo>
                      <a:pt x="131" y="22"/>
                    </a:lnTo>
                    <a:lnTo>
                      <a:pt x="134" y="22"/>
                    </a:lnTo>
                    <a:lnTo>
                      <a:pt x="134" y="21"/>
                    </a:lnTo>
                    <a:lnTo>
                      <a:pt x="134" y="22"/>
                    </a:lnTo>
                    <a:lnTo>
                      <a:pt x="135" y="24"/>
                    </a:lnTo>
                    <a:lnTo>
                      <a:pt x="134" y="24"/>
                    </a:lnTo>
                    <a:lnTo>
                      <a:pt x="134" y="24"/>
                    </a:lnTo>
                    <a:lnTo>
                      <a:pt x="132" y="24"/>
                    </a:lnTo>
                    <a:lnTo>
                      <a:pt x="131" y="24"/>
                    </a:lnTo>
                    <a:lnTo>
                      <a:pt x="128" y="27"/>
                    </a:lnTo>
                    <a:lnTo>
                      <a:pt x="129" y="29"/>
                    </a:lnTo>
                    <a:lnTo>
                      <a:pt x="129" y="32"/>
                    </a:lnTo>
                    <a:lnTo>
                      <a:pt x="128" y="33"/>
                    </a:lnTo>
                    <a:lnTo>
                      <a:pt x="128" y="36"/>
                    </a:lnTo>
                    <a:lnTo>
                      <a:pt x="124" y="43"/>
                    </a:lnTo>
                    <a:lnTo>
                      <a:pt x="121" y="50"/>
                    </a:lnTo>
                    <a:lnTo>
                      <a:pt x="118" y="51"/>
                    </a:lnTo>
                    <a:lnTo>
                      <a:pt x="118" y="51"/>
                    </a:lnTo>
                    <a:lnTo>
                      <a:pt x="116" y="56"/>
                    </a:lnTo>
                    <a:lnTo>
                      <a:pt x="114" y="57"/>
                    </a:lnTo>
                    <a:lnTo>
                      <a:pt x="116" y="58"/>
                    </a:lnTo>
                    <a:lnTo>
                      <a:pt x="114" y="60"/>
                    </a:lnTo>
                    <a:lnTo>
                      <a:pt x="107" y="74"/>
                    </a:lnTo>
                    <a:lnTo>
                      <a:pt x="106" y="79"/>
                    </a:lnTo>
                    <a:lnTo>
                      <a:pt x="102" y="85"/>
                    </a:lnTo>
                    <a:lnTo>
                      <a:pt x="102" y="87"/>
                    </a:lnTo>
                    <a:lnTo>
                      <a:pt x="92" y="100"/>
                    </a:lnTo>
                    <a:lnTo>
                      <a:pt x="92" y="103"/>
                    </a:lnTo>
                    <a:lnTo>
                      <a:pt x="88" y="107"/>
                    </a:lnTo>
                    <a:lnTo>
                      <a:pt x="81" y="115"/>
                    </a:lnTo>
                    <a:lnTo>
                      <a:pt x="66" y="127"/>
                    </a:lnTo>
                    <a:lnTo>
                      <a:pt x="60" y="133"/>
                    </a:lnTo>
                    <a:lnTo>
                      <a:pt x="55" y="134"/>
                    </a:lnTo>
                    <a:lnTo>
                      <a:pt x="52" y="137"/>
                    </a:lnTo>
                    <a:lnTo>
                      <a:pt x="47" y="140"/>
                    </a:lnTo>
                    <a:lnTo>
                      <a:pt x="38" y="150"/>
                    </a:lnTo>
                    <a:lnTo>
                      <a:pt x="35" y="151"/>
                    </a:lnTo>
                    <a:lnTo>
                      <a:pt x="29" y="159"/>
                    </a:lnTo>
                    <a:lnTo>
                      <a:pt x="27" y="159"/>
                    </a:lnTo>
                    <a:lnTo>
                      <a:pt x="26" y="161"/>
                    </a:lnTo>
                    <a:lnTo>
                      <a:pt x="23" y="162"/>
                    </a:lnTo>
                    <a:lnTo>
                      <a:pt x="20" y="165"/>
                    </a:lnTo>
                    <a:lnTo>
                      <a:pt x="19" y="168"/>
                    </a:lnTo>
                    <a:lnTo>
                      <a:pt x="8" y="180"/>
                    </a:lnTo>
                    <a:lnTo>
                      <a:pt x="8" y="180"/>
                    </a:lnTo>
                    <a:lnTo>
                      <a:pt x="0" y="172"/>
                    </a:lnTo>
                    <a:lnTo>
                      <a:pt x="0" y="119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3" y="105"/>
                    </a:lnTo>
                    <a:lnTo>
                      <a:pt x="18" y="104"/>
                    </a:lnTo>
                    <a:lnTo>
                      <a:pt x="22" y="103"/>
                    </a:lnTo>
                    <a:lnTo>
                      <a:pt x="24" y="101"/>
                    </a:lnTo>
                    <a:lnTo>
                      <a:pt x="27" y="100"/>
                    </a:lnTo>
                    <a:lnTo>
                      <a:pt x="29" y="97"/>
                    </a:lnTo>
                    <a:lnTo>
                      <a:pt x="31" y="96"/>
                    </a:lnTo>
                    <a:lnTo>
                      <a:pt x="34" y="94"/>
                    </a:lnTo>
                    <a:lnTo>
                      <a:pt x="37" y="93"/>
                    </a:lnTo>
                    <a:lnTo>
                      <a:pt x="45" y="93"/>
                    </a:lnTo>
                    <a:lnTo>
                      <a:pt x="52" y="93"/>
                    </a:lnTo>
                    <a:lnTo>
                      <a:pt x="94" y="53"/>
                    </a:lnTo>
                    <a:lnTo>
                      <a:pt x="77" y="53"/>
                    </a:lnTo>
                    <a:lnTo>
                      <a:pt x="38" y="40"/>
                    </a:lnTo>
                    <a:lnTo>
                      <a:pt x="35" y="38"/>
                    </a:lnTo>
                    <a:lnTo>
                      <a:pt x="30" y="36"/>
                    </a:lnTo>
                    <a:lnTo>
                      <a:pt x="29" y="32"/>
                    </a:lnTo>
                    <a:lnTo>
                      <a:pt x="29" y="29"/>
                    </a:lnTo>
                    <a:lnTo>
                      <a:pt x="26" y="27"/>
                    </a:lnTo>
                    <a:lnTo>
                      <a:pt x="23" y="20"/>
                    </a:lnTo>
                    <a:lnTo>
                      <a:pt x="22" y="16"/>
                    </a:lnTo>
                    <a:lnTo>
                      <a:pt x="23" y="13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35" y="18"/>
                    </a:lnTo>
                    <a:lnTo>
                      <a:pt x="37" y="20"/>
                    </a:lnTo>
                    <a:lnTo>
                      <a:pt x="38" y="20"/>
                    </a:lnTo>
                    <a:lnTo>
                      <a:pt x="41" y="24"/>
                    </a:lnTo>
                    <a:lnTo>
                      <a:pt x="45" y="24"/>
                    </a:lnTo>
                    <a:lnTo>
                      <a:pt x="48" y="24"/>
                    </a:lnTo>
                    <a:lnTo>
                      <a:pt x="49" y="22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6" y="17"/>
                    </a:lnTo>
                    <a:lnTo>
                      <a:pt x="67" y="17"/>
                    </a:lnTo>
                    <a:lnTo>
                      <a:pt x="70" y="18"/>
                    </a:lnTo>
                    <a:lnTo>
                      <a:pt x="73" y="17"/>
                    </a:lnTo>
                    <a:lnTo>
                      <a:pt x="81" y="13"/>
                    </a:lnTo>
                    <a:lnTo>
                      <a:pt x="84" y="11"/>
                    </a:lnTo>
                    <a:lnTo>
                      <a:pt x="87" y="13"/>
                    </a:lnTo>
                    <a:lnTo>
                      <a:pt x="88" y="13"/>
                    </a:lnTo>
                    <a:lnTo>
                      <a:pt x="92" y="13"/>
                    </a:lnTo>
                    <a:lnTo>
                      <a:pt x="96" y="11"/>
                    </a:lnTo>
                    <a:lnTo>
                      <a:pt x="100" y="10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6" y="7"/>
                    </a:lnTo>
                    <a:lnTo>
                      <a:pt x="117" y="9"/>
                    </a:lnTo>
                    <a:lnTo>
                      <a:pt x="117" y="7"/>
                    </a:lnTo>
                    <a:lnTo>
                      <a:pt x="121" y="7"/>
                    </a:lnTo>
                    <a:lnTo>
                      <a:pt x="123" y="4"/>
                    </a:lnTo>
                    <a:lnTo>
                      <a:pt x="124" y="4"/>
                    </a:lnTo>
                    <a:lnTo>
                      <a:pt x="124" y="3"/>
                    </a:lnTo>
                    <a:lnTo>
                      <a:pt x="124" y="3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2" name="Freeform 856"/>
              <p:cNvSpPr>
                <a:spLocks/>
              </p:cNvSpPr>
              <p:nvPr/>
            </p:nvSpPr>
            <p:spPr bwMode="auto">
              <a:xfrm>
                <a:off x="5047026" y="3913170"/>
                <a:ext cx="164523" cy="198613"/>
              </a:xfrm>
              <a:custGeom>
                <a:avLst/>
                <a:gdLst>
                  <a:gd name="T0" fmla="*/ 24 w 111"/>
                  <a:gd name="T1" fmla="*/ 2 h 134"/>
                  <a:gd name="T2" fmla="*/ 28 w 111"/>
                  <a:gd name="T3" fmla="*/ 2 h 134"/>
                  <a:gd name="T4" fmla="*/ 31 w 111"/>
                  <a:gd name="T5" fmla="*/ 13 h 134"/>
                  <a:gd name="T6" fmla="*/ 36 w 111"/>
                  <a:gd name="T7" fmla="*/ 11 h 134"/>
                  <a:gd name="T8" fmla="*/ 46 w 111"/>
                  <a:gd name="T9" fmla="*/ 13 h 134"/>
                  <a:gd name="T10" fmla="*/ 54 w 111"/>
                  <a:gd name="T11" fmla="*/ 20 h 134"/>
                  <a:gd name="T12" fmla="*/ 58 w 111"/>
                  <a:gd name="T13" fmla="*/ 24 h 134"/>
                  <a:gd name="T14" fmla="*/ 65 w 111"/>
                  <a:gd name="T15" fmla="*/ 25 h 134"/>
                  <a:gd name="T16" fmla="*/ 72 w 111"/>
                  <a:gd name="T17" fmla="*/ 25 h 134"/>
                  <a:gd name="T18" fmla="*/ 76 w 111"/>
                  <a:gd name="T19" fmla="*/ 27 h 134"/>
                  <a:gd name="T20" fmla="*/ 83 w 111"/>
                  <a:gd name="T21" fmla="*/ 21 h 134"/>
                  <a:gd name="T22" fmla="*/ 86 w 111"/>
                  <a:gd name="T23" fmla="*/ 18 h 134"/>
                  <a:gd name="T24" fmla="*/ 90 w 111"/>
                  <a:gd name="T25" fmla="*/ 17 h 134"/>
                  <a:gd name="T26" fmla="*/ 99 w 111"/>
                  <a:gd name="T27" fmla="*/ 17 h 134"/>
                  <a:gd name="T28" fmla="*/ 103 w 111"/>
                  <a:gd name="T29" fmla="*/ 21 h 134"/>
                  <a:gd name="T30" fmla="*/ 111 w 111"/>
                  <a:gd name="T31" fmla="*/ 21 h 134"/>
                  <a:gd name="T32" fmla="*/ 99 w 111"/>
                  <a:gd name="T33" fmla="*/ 32 h 134"/>
                  <a:gd name="T34" fmla="*/ 107 w 111"/>
                  <a:gd name="T35" fmla="*/ 93 h 134"/>
                  <a:gd name="T36" fmla="*/ 103 w 111"/>
                  <a:gd name="T37" fmla="*/ 100 h 134"/>
                  <a:gd name="T38" fmla="*/ 100 w 111"/>
                  <a:gd name="T39" fmla="*/ 101 h 134"/>
                  <a:gd name="T40" fmla="*/ 96 w 111"/>
                  <a:gd name="T41" fmla="*/ 104 h 134"/>
                  <a:gd name="T42" fmla="*/ 90 w 111"/>
                  <a:gd name="T43" fmla="*/ 108 h 134"/>
                  <a:gd name="T44" fmla="*/ 89 w 111"/>
                  <a:gd name="T45" fmla="*/ 110 h 134"/>
                  <a:gd name="T46" fmla="*/ 86 w 111"/>
                  <a:gd name="T47" fmla="*/ 112 h 134"/>
                  <a:gd name="T48" fmla="*/ 85 w 111"/>
                  <a:gd name="T49" fmla="*/ 117 h 134"/>
                  <a:gd name="T50" fmla="*/ 83 w 111"/>
                  <a:gd name="T51" fmla="*/ 122 h 134"/>
                  <a:gd name="T52" fmla="*/ 76 w 111"/>
                  <a:gd name="T53" fmla="*/ 133 h 134"/>
                  <a:gd name="T54" fmla="*/ 72 w 111"/>
                  <a:gd name="T55" fmla="*/ 134 h 134"/>
                  <a:gd name="T56" fmla="*/ 54 w 111"/>
                  <a:gd name="T57" fmla="*/ 122 h 134"/>
                  <a:gd name="T58" fmla="*/ 54 w 111"/>
                  <a:gd name="T59" fmla="*/ 119 h 134"/>
                  <a:gd name="T60" fmla="*/ 3 w 111"/>
                  <a:gd name="T61" fmla="*/ 86 h 134"/>
                  <a:gd name="T62" fmla="*/ 3 w 111"/>
                  <a:gd name="T63" fmla="*/ 74 h 134"/>
                  <a:gd name="T64" fmla="*/ 6 w 111"/>
                  <a:gd name="T65" fmla="*/ 67 h 134"/>
                  <a:gd name="T66" fmla="*/ 10 w 111"/>
                  <a:gd name="T67" fmla="*/ 63 h 134"/>
                  <a:gd name="T68" fmla="*/ 13 w 111"/>
                  <a:gd name="T69" fmla="*/ 58 h 134"/>
                  <a:gd name="T70" fmla="*/ 17 w 111"/>
                  <a:gd name="T71" fmla="*/ 57 h 134"/>
                  <a:gd name="T72" fmla="*/ 18 w 111"/>
                  <a:gd name="T73" fmla="*/ 52 h 134"/>
                  <a:gd name="T74" fmla="*/ 21 w 111"/>
                  <a:gd name="T75" fmla="*/ 46 h 134"/>
                  <a:gd name="T76" fmla="*/ 18 w 111"/>
                  <a:gd name="T77" fmla="*/ 42 h 134"/>
                  <a:gd name="T78" fmla="*/ 18 w 111"/>
                  <a:gd name="T79" fmla="*/ 39 h 134"/>
                  <a:gd name="T80" fmla="*/ 14 w 111"/>
                  <a:gd name="T81" fmla="*/ 34 h 134"/>
                  <a:gd name="T82" fmla="*/ 12 w 111"/>
                  <a:gd name="T83" fmla="*/ 28 h 134"/>
                  <a:gd name="T84" fmla="*/ 9 w 111"/>
                  <a:gd name="T85" fmla="*/ 25 h 134"/>
                  <a:gd name="T86" fmla="*/ 9 w 111"/>
                  <a:gd name="T87" fmla="*/ 21 h 134"/>
                  <a:gd name="T88" fmla="*/ 6 w 111"/>
                  <a:gd name="T89" fmla="*/ 17 h 134"/>
                  <a:gd name="T90" fmla="*/ 6 w 111"/>
                  <a:gd name="T91" fmla="*/ 17 h 134"/>
                  <a:gd name="T92" fmla="*/ 9 w 111"/>
                  <a:gd name="T93" fmla="*/ 14 h 134"/>
                  <a:gd name="T94" fmla="*/ 12 w 111"/>
                  <a:gd name="T95" fmla="*/ 10 h 134"/>
                  <a:gd name="T96" fmla="*/ 17 w 111"/>
                  <a:gd name="T97" fmla="*/ 6 h 134"/>
                  <a:gd name="T98" fmla="*/ 23 w 111"/>
                  <a:gd name="T9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1" h="134">
                    <a:moveTo>
                      <a:pt x="23" y="0"/>
                    </a:moveTo>
                    <a:lnTo>
                      <a:pt x="24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10"/>
                    </a:lnTo>
                    <a:lnTo>
                      <a:pt x="31" y="13"/>
                    </a:lnTo>
                    <a:lnTo>
                      <a:pt x="34" y="13"/>
                    </a:lnTo>
                    <a:lnTo>
                      <a:pt x="36" y="11"/>
                    </a:lnTo>
                    <a:lnTo>
                      <a:pt x="39" y="13"/>
                    </a:lnTo>
                    <a:lnTo>
                      <a:pt x="46" y="13"/>
                    </a:lnTo>
                    <a:lnTo>
                      <a:pt x="49" y="14"/>
                    </a:lnTo>
                    <a:lnTo>
                      <a:pt x="54" y="20"/>
                    </a:lnTo>
                    <a:lnTo>
                      <a:pt x="57" y="21"/>
                    </a:lnTo>
                    <a:lnTo>
                      <a:pt x="58" y="24"/>
                    </a:lnTo>
                    <a:lnTo>
                      <a:pt x="61" y="25"/>
                    </a:lnTo>
                    <a:lnTo>
                      <a:pt x="65" y="25"/>
                    </a:lnTo>
                    <a:lnTo>
                      <a:pt x="68" y="27"/>
                    </a:lnTo>
                    <a:lnTo>
                      <a:pt x="72" y="25"/>
                    </a:lnTo>
                    <a:lnTo>
                      <a:pt x="75" y="27"/>
                    </a:lnTo>
                    <a:lnTo>
                      <a:pt x="76" y="27"/>
                    </a:lnTo>
                    <a:lnTo>
                      <a:pt x="79" y="27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6" y="18"/>
                    </a:lnTo>
                    <a:lnTo>
                      <a:pt x="89" y="18"/>
                    </a:lnTo>
                    <a:lnTo>
                      <a:pt x="90" y="17"/>
                    </a:lnTo>
                    <a:lnTo>
                      <a:pt x="96" y="17"/>
                    </a:lnTo>
                    <a:lnTo>
                      <a:pt x="99" y="17"/>
                    </a:lnTo>
                    <a:lnTo>
                      <a:pt x="100" y="20"/>
                    </a:lnTo>
                    <a:lnTo>
                      <a:pt x="103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99" y="32"/>
                    </a:lnTo>
                    <a:lnTo>
                      <a:pt x="99" y="85"/>
                    </a:lnTo>
                    <a:lnTo>
                      <a:pt x="107" y="93"/>
                    </a:lnTo>
                    <a:lnTo>
                      <a:pt x="107" y="94"/>
                    </a:lnTo>
                    <a:lnTo>
                      <a:pt x="103" y="100"/>
                    </a:lnTo>
                    <a:lnTo>
                      <a:pt x="101" y="100"/>
                    </a:lnTo>
                    <a:lnTo>
                      <a:pt x="100" y="101"/>
                    </a:lnTo>
                    <a:lnTo>
                      <a:pt x="101" y="103"/>
                    </a:lnTo>
                    <a:lnTo>
                      <a:pt x="96" y="104"/>
                    </a:lnTo>
                    <a:lnTo>
                      <a:pt x="94" y="108"/>
                    </a:lnTo>
                    <a:lnTo>
                      <a:pt x="90" y="108"/>
                    </a:lnTo>
                    <a:lnTo>
                      <a:pt x="89" y="108"/>
                    </a:lnTo>
                    <a:lnTo>
                      <a:pt x="89" y="110"/>
                    </a:lnTo>
                    <a:lnTo>
                      <a:pt x="86" y="111"/>
                    </a:lnTo>
                    <a:lnTo>
                      <a:pt x="86" y="112"/>
                    </a:lnTo>
                    <a:lnTo>
                      <a:pt x="88" y="114"/>
                    </a:lnTo>
                    <a:lnTo>
                      <a:pt x="85" y="117"/>
                    </a:lnTo>
                    <a:lnTo>
                      <a:pt x="83" y="119"/>
                    </a:lnTo>
                    <a:lnTo>
                      <a:pt x="83" y="122"/>
                    </a:lnTo>
                    <a:lnTo>
                      <a:pt x="81" y="126"/>
                    </a:lnTo>
                    <a:lnTo>
                      <a:pt x="76" y="133"/>
                    </a:lnTo>
                    <a:lnTo>
                      <a:pt x="74" y="134"/>
                    </a:lnTo>
                    <a:lnTo>
                      <a:pt x="72" y="134"/>
                    </a:lnTo>
                    <a:lnTo>
                      <a:pt x="56" y="123"/>
                    </a:lnTo>
                    <a:lnTo>
                      <a:pt x="54" y="122"/>
                    </a:lnTo>
                    <a:lnTo>
                      <a:pt x="54" y="121"/>
                    </a:lnTo>
                    <a:lnTo>
                      <a:pt x="54" y="119"/>
                    </a:lnTo>
                    <a:lnTo>
                      <a:pt x="52" y="114"/>
                    </a:lnTo>
                    <a:lnTo>
                      <a:pt x="3" y="86"/>
                    </a:lnTo>
                    <a:lnTo>
                      <a:pt x="0" y="86"/>
                    </a:lnTo>
                    <a:lnTo>
                      <a:pt x="3" y="74"/>
                    </a:lnTo>
                    <a:lnTo>
                      <a:pt x="3" y="70"/>
                    </a:lnTo>
                    <a:lnTo>
                      <a:pt x="6" y="67"/>
                    </a:lnTo>
                    <a:lnTo>
                      <a:pt x="7" y="64"/>
                    </a:lnTo>
                    <a:lnTo>
                      <a:pt x="10" y="63"/>
                    </a:lnTo>
                    <a:lnTo>
                      <a:pt x="12" y="60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7" y="57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21" y="49"/>
                    </a:lnTo>
                    <a:lnTo>
                      <a:pt x="21" y="46"/>
                    </a:lnTo>
                    <a:lnTo>
                      <a:pt x="21" y="43"/>
                    </a:lnTo>
                    <a:lnTo>
                      <a:pt x="18" y="42"/>
                    </a:lnTo>
                    <a:lnTo>
                      <a:pt x="20" y="39"/>
                    </a:lnTo>
                    <a:lnTo>
                      <a:pt x="18" y="39"/>
                    </a:lnTo>
                    <a:lnTo>
                      <a:pt x="17" y="38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2" y="28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2" y="10"/>
                    </a:lnTo>
                    <a:lnTo>
                      <a:pt x="13" y="11"/>
                    </a:lnTo>
                    <a:lnTo>
                      <a:pt x="17" y="6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3" name="Freeform 857"/>
              <p:cNvSpPr>
                <a:spLocks/>
              </p:cNvSpPr>
              <p:nvPr/>
            </p:nvSpPr>
            <p:spPr bwMode="auto">
              <a:xfrm>
                <a:off x="5004042" y="4042120"/>
                <a:ext cx="14822" cy="0"/>
              </a:xfrm>
              <a:custGeom>
                <a:avLst/>
                <a:gdLst>
                  <a:gd name="T0" fmla="*/ 10 w 10"/>
                  <a:gd name="T1" fmla="*/ 6 w 10"/>
                  <a:gd name="T2" fmla="*/ 0 w 10"/>
                  <a:gd name="T3" fmla="*/ 0 w 10"/>
                  <a:gd name="T4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4" name="Freeform 858"/>
              <p:cNvSpPr>
                <a:spLocks/>
              </p:cNvSpPr>
              <p:nvPr/>
            </p:nvSpPr>
            <p:spPr bwMode="auto">
              <a:xfrm>
                <a:off x="4964023" y="3938367"/>
                <a:ext cx="114129" cy="112646"/>
              </a:xfrm>
              <a:custGeom>
                <a:avLst/>
                <a:gdLst>
                  <a:gd name="T0" fmla="*/ 63 w 77"/>
                  <a:gd name="T1" fmla="*/ 1 h 76"/>
                  <a:gd name="T2" fmla="*/ 65 w 77"/>
                  <a:gd name="T3" fmla="*/ 6 h 76"/>
                  <a:gd name="T4" fmla="*/ 68 w 77"/>
                  <a:gd name="T5" fmla="*/ 8 h 76"/>
                  <a:gd name="T6" fmla="*/ 68 w 77"/>
                  <a:gd name="T7" fmla="*/ 14 h 76"/>
                  <a:gd name="T8" fmla="*/ 73 w 77"/>
                  <a:gd name="T9" fmla="*/ 21 h 76"/>
                  <a:gd name="T10" fmla="*/ 76 w 77"/>
                  <a:gd name="T11" fmla="*/ 22 h 76"/>
                  <a:gd name="T12" fmla="*/ 77 w 77"/>
                  <a:gd name="T13" fmla="*/ 26 h 76"/>
                  <a:gd name="T14" fmla="*/ 77 w 77"/>
                  <a:gd name="T15" fmla="*/ 32 h 76"/>
                  <a:gd name="T16" fmla="*/ 74 w 77"/>
                  <a:gd name="T17" fmla="*/ 37 h 76"/>
                  <a:gd name="T18" fmla="*/ 69 w 77"/>
                  <a:gd name="T19" fmla="*/ 40 h 76"/>
                  <a:gd name="T20" fmla="*/ 68 w 77"/>
                  <a:gd name="T21" fmla="*/ 43 h 76"/>
                  <a:gd name="T22" fmla="*/ 63 w 77"/>
                  <a:gd name="T23" fmla="*/ 47 h 76"/>
                  <a:gd name="T24" fmla="*/ 59 w 77"/>
                  <a:gd name="T25" fmla="*/ 53 h 76"/>
                  <a:gd name="T26" fmla="*/ 56 w 77"/>
                  <a:gd name="T27" fmla="*/ 69 h 76"/>
                  <a:gd name="T28" fmla="*/ 27 w 77"/>
                  <a:gd name="T29" fmla="*/ 70 h 76"/>
                  <a:gd name="T30" fmla="*/ 16 w 77"/>
                  <a:gd name="T31" fmla="*/ 70 h 76"/>
                  <a:gd name="T32" fmla="*/ 14 w 77"/>
                  <a:gd name="T33" fmla="*/ 72 h 76"/>
                  <a:gd name="T34" fmla="*/ 12 w 77"/>
                  <a:gd name="T35" fmla="*/ 72 h 76"/>
                  <a:gd name="T36" fmla="*/ 11 w 77"/>
                  <a:gd name="T37" fmla="*/ 75 h 76"/>
                  <a:gd name="T38" fmla="*/ 8 w 77"/>
                  <a:gd name="T39" fmla="*/ 75 h 76"/>
                  <a:gd name="T40" fmla="*/ 5 w 77"/>
                  <a:gd name="T41" fmla="*/ 73 h 76"/>
                  <a:gd name="T42" fmla="*/ 1 w 77"/>
                  <a:gd name="T43" fmla="*/ 76 h 76"/>
                  <a:gd name="T44" fmla="*/ 1 w 77"/>
                  <a:gd name="T45" fmla="*/ 75 h 76"/>
                  <a:gd name="T46" fmla="*/ 3 w 77"/>
                  <a:gd name="T47" fmla="*/ 66 h 76"/>
                  <a:gd name="T48" fmla="*/ 3 w 77"/>
                  <a:gd name="T49" fmla="*/ 58 h 76"/>
                  <a:gd name="T50" fmla="*/ 8 w 77"/>
                  <a:gd name="T51" fmla="*/ 47 h 76"/>
                  <a:gd name="T52" fmla="*/ 14 w 77"/>
                  <a:gd name="T53" fmla="*/ 41 h 76"/>
                  <a:gd name="T54" fmla="*/ 21 w 77"/>
                  <a:gd name="T55" fmla="*/ 30 h 76"/>
                  <a:gd name="T56" fmla="*/ 19 w 77"/>
                  <a:gd name="T57" fmla="*/ 26 h 76"/>
                  <a:gd name="T58" fmla="*/ 18 w 77"/>
                  <a:gd name="T59" fmla="*/ 22 h 76"/>
                  <a:gd name="T60" fmla="*/ 18 w 77"/>
                  <a:gd name="T61" fmla="*/ 14 h 76"/>
                  <a:gd name="T62" fmla="*/ 21 w 77"/>
                  <a:gd name="T63" fmla="*/ 10 h 76"/>
                  <a:gd name="T64" fmla="*/ 21 w 77"/>
                  <a:gd name="T65" fmla="*/ 8 h 76"/>
                  <a:gd name="T66" fmla="*/ 22 w 77"/>
                  <a:gd name="T67" fmla="*/ 4 h 76"/>
                  <a:gd name="T68" fmla="*/ 27 w 77"/>
                  <a:gd name="T69" fmla="*/ 7 h 76"/>
                  <a:gd name="T70" fmla="*/ 32 w 77"/>
                  <a:gd name="T71" fmla="*/ 7 h 76"/>
                  <a:gd name="T72" fmla="*/ 36 w 77"/>
                  <a:gd name="T73" fmla="*/ 10 h 76"/>
                  <a:gd name="T74" fmla="*/ 37 w 77"/>
                  <a:gd name="T75" fmla="*/ 8 h 76"/>
                  <a:gd name="T76" fmla="*/ 40 w 77"/>
                  <a:gd name="T77" fmla="*/ 7 h 76"/>
                  <a:gd name="T78" fmla="*/ 44 w 77"/>
                  <a:gd name="T79" fmla="*/ 6 h 76"/>
                  <a:gd name="T80" fmla="*/ 51 w 77"/>
                  <a:gd name="T81" fmla="*/ 4 h 76"/>
                  <a:gd name="T82" fmla="*/ 56 w 77"/>
                  <a:gd name="T83" fmla="*/ 4 h 76"/>
                  <a:gd name="T84" fmla="*/ 62 w 77"/>
                  <a:gd name="T8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76">
                    <a:moveTo>
                      <a:pt x="62" y="0"/>
                    </a:moveTo>
                    <a:lnTo>
                      <a:pt x="63" y="1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8"/>
                    </a:lnTo>
                    <a:lnTo>
                      <a:pt x="68" y="8"/>
                    </a:lnTo>
                    <a:lnTo>
                      <a:pt x="68" y="11"/>
                    </a:lnTo>
                    <a:lnTo>
                      <a:pt x="68" y="14"/>
                    </a:lnTo>
                    <a:lnTo>
                      <a:pt x="70" y="17"/>
                    </a:lnTo>
                    <a:lnTo>
                      <a:pt x="73" y="21"/>
                    </a:lnTo>
                    <a:lnTo>
                      <a:pt x="74" y="22"/>
                    </a:lnTo>
                    <a:lnTo>
                      <a:pt x="76" y="22"/>
                    </a:lnTo>
                    <a:lnTo>
                      <a:pt x="74" y="25"/>
                    </a:lnTo>
                    <a:lnTo>
                      <a:pt x="77" y="26"/>
                    </a:lnTo>
                    <a:lnTo>
                      <a:pt x="77" y="29"/>
                    </a:lnTo>
                    <a:lnTo>
                      <a:pt x="77" y="32"/>
                    </a:lnTo>
                    <a:lnTo>
                      <a:pt x="74" y="35"/>
                    </a:lnTo>
                    <a:lnTo>
                      <a:pt x="74" y="37"/>
                    </a:lnTo>
                    <a:lnTo>
                      <a:pt x="73" y="40"/>
                    </a:lnTo>
                    <a:lnTo>
                      <a:pt x="69" y="40"/>
                    </a:lnTo>
                    <a:lnTo>
                      <a:pt x="69" y="41"/>
                    </a:lnTo>
                    <a:lnTo>
                      <a:pt x="68" y="43"/>
                    </a:lnTo>
                    <a:lnTo>
                      <a:pt x="66" y="46"/>
                    </a:lnTo>
                    <a:lnTo>
                      <a:pt x="63" y="47"/>
                    </a:lnTo>
                    <a:lnTo>
                      <a:pt x="62" y="50"/>
                    </a:lnTo>
                    <a:lnTo>
                      <a:pt x="59" y="53"/>
                    </a:lnTo>
                    <a:lnTo>
                      <a:pt x="59" y="57"/>
                    </a:lnTo>
                    <a:lnTo>
                      <a:pt x="56" y="69"/>
                    </a:lnTo>
                    <a:lnTo>
                      <a:pt x="37" y="70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16" y="70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1" y="72"/>
                    </a:lnTo>
                    <a:lnTo>
                      <a:pt x="11" y="75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7" y="75"/>
                    </a:lnTo>
                    <a:lnTo>
                      <a:pt x="5" y="73"/>
                    </a:lnTo>
                    <a:lnTo>
                      <a:pt x="3" y="75"/>
                    </a:lnTo>
                    <a:lnTo>
                      <a:pt x="1" y="76"/>
                    </a:lnTo>
                    <a:lnTo>
                      <a:pt x="0" y="75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3" y="66"/>
                    </a:lnTo>
                    <a:lnTo>
                      <a:pt x="3" y="62"/>
                    </a:lnTo>
                    <a:lnTo>
                      <a:pt x="3" y="58"/>
                    </a:lnTo>
                    <a:lnTo>
                      <a:pt x="4" y="57"/>
                    </a:lnTo>
                    <a:lnTo>
                      <a:pt x="8" y="47"/>
                    </a:lnTo>
                    <a:lnTo>
                      <a:pt x="9" y="46"/>
                    </a:lnTo>
                    <a:lnTo>
                      <a:pt x="14" y="41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19" y="26"/>
                    </a:lnTo>
                    <a:lnTo>
                      <a:pt x="18" y="25"/>
                    </a:lnTo>
                    <a:lnTo>
                      <a:pt x="18" y="22"/>
                    </a:lnTo>
                    <a:lnTo>
                      <a:pt x="18" y="18"/>
                    </a:lnTo>
                    <a:lnTo>
                      <a:pt x="18" y="14"/>
                    </a:lnTo>
                    <a:lnTo>
                      <a:pt x="19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30" y="7"/>
                    </a:lnTo>
                    <a:lnTo>
                      <a:pt x="32" y="7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4" y="6"/>
                    </a:lnTo>
                    <a:lnTo>
                      <a:pt x="47" y="6"/>
                    </a:lnTo>
                    <a:lnTo>
                      <a:pt x="51" y="4"/>
                    </a:lnTo>
                    <a:lnTo>
                      <a:pt x="54" y="6"/>
                    </a:lnTo>
                    <a:lnTo>
                      <a:pt x="56" y="4"/>
                    </a:lnTo>
                    <a:lnTo>
                      <a:pt x="59" y="1"/>
                    </a:lnTo>
                    <a:lnTo>
                      <a:pt x="62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5" name="Freeform 859"/>
              <p:cNvSpPr>
                <a:spLocks/>
              </p:cNvSpPr>
              <p:nvPr/>
            </p:nvSpPr>
            <p:spPr bwMode="auto">
              <a:xfrm>
                <a:off x="4669067" y="3800524"/>
                <a:ext cx="256419" cy="171934"/>
              </a:xfrm>
              <a:custGeom>
                <a:avLst/>
                <a:gdLst>
                  <a:gd name="T0" fmla="*/ 110 w 173"/>
                  <a:gd name="T1" fmla="*/ 5 h 116"/>
                  <a:gd name="T2" fmla="*/ 119 w 173"/>
                  <a:gd name="T3" fmla="*/ 18 h 116"/>
                  <a:gd name="T4" fmla="*/ 117 w 173"/>
                  <a:gd name="T5" fmla="*/ 27 h 116"/>
                  <a:gd name="T6" fmla="*/ 124 w 173"/>
                  <a:gd name="T7" fmla="*/ 32 h 116"/>
                  <a:gd name="T8" fmla="*/ 128 w 173"/>
                  <a:gd name="T9" fmla="*/ 38 h 116"/>
                  <a:gd name="T10" fmla="*/ 138 w 173"/>
                  <a:gd name="T11" fmla="*/ 42 h 116"/>
                  <a:gd name="T12" fmla="*/ 145 w 173"/>
                  <a:gd name="T13" fmla="*/ 46 h 116"/>
                  <a:gd name="T14" fmla="*/ 141 w 173"/>
                  <a:gd name="T15" fmla="*/ 52 h 116"/>
                  <a:gd name="T16" fmla="*/ 149 w 173"/>
                  <a:gd name="T17" fmla="*/ 56 h 116"/>
                  <a:gd name="T18" fmla="*/ 156 w 173"/>
                  <a:gd name="T19" fmla="*/ 63 h 116"/>
                  <a:gd name="T20" fmla="*/ 160 w 173"/>
                  <a:gd name="T21" fmla="*/ 69 h 116"/>
                  <a:gd name="T22" fmla="*/ 167 w 173"/>
                  <a:gd name="T23" fmla="*/ 74 h 116"/>
                  <a:gd name="T24" fmla="*/ 173 w 173"/>
                  <a:gd name="T25" fmla="*/ 82 h 116"/>
                  <a:gd name="T26" fmla="*/ 167 w 173"/>
                  <a:gd name="T27" fmla="*/ 81 h 116"/>
                  <a:gd name="T28" fmla="*/ 155 w 173"/>
                  <a:gd name="T29" fmla="*/ 81 h 116"/>
                  <a:gd name="T30" fmla="*/ 148 w 173"/>
                  <a:gd name="T31" fmla="*/ 79 h 116"/>
                  <a:gd name="T32" fmla="*/ 145 w 173"/>
                  <a:gd name="T33" fmla="*/ 81 h 116"/>
                  <a:gd name="T34" fmla="*/ 137 w 173"/>
                  <a:gd name="T35" fmla="*/ 83 h 116"/>
                  <a:gd name="T36" fmla="*/ 132 w 173"/>
                  <a:gd name="T37" fmla="*/ 83 h 116"/>
                  <a:gd name="T38" fmla="*/ 123 w 173"/>
                  <a:gd name="T39" fmla="*/ 85 h 116"/>
                  <a:gd name="T40" fmla="*/ 113 w 173"/>
                  <a:gd name="T41" fmla="*/ 86 h 116"/>
                  <a:gd name="T42" fmla="*/ 103 w 173"/>
                  <a:gd name="T43" fmla="*/ 90 h 116"/>
                  <a:gd name="T44" fmla="*/ 102 w 173"/>
                  <a:gd name="T45" fmla="*/ 94 h 116"/>
                  <a:gd name="T46" fmla="*/ 92 w 173"/>
                  <a:gd name="T47" fmla="*/ 92 h 116"/>
                  <a:gd name="T48" fmla="*/ 84 w 173"/>
                  <a:gd name="T49" fmla="*/ 90 h 116"/>
                  <a:gd name="T50" fmla="*/ 74 w 173"/>
                  <a:gd name="T51" fmla="*/ 86 h 116"/>
                  <a:gd name="T52" fmla="*/ 66 w 173"/>
                  <a:gd name="T53" fmla="*/ 82 h 116"/>
                  <a:gd name="T54" fmla="*/ 59 w 173"/>
                  <a:gd name="T55" fmla="*/ 85 h 116"/>
                  <a:gd name="T56" fmla="*/ 56 w 173"/>
                  <a:gd name="T57" fmla="*/ 90 h 116"/>
                  <a:gd name="T58" fmla="*/ 56 w 173"/>
                  <a:gd name="T59" fmla="*/ 96 h 116"/>
                  <a:gd name="T60" fmla="*/ 54 w 173"/>
                  <a:gd name="T61" fmla="*/ 101 h 116"/>
                  <a:gd name="T62" fmla="*/ 44 w 173"/>
                  <a:gd name="T63" fmla="*/ 99 h 116"/>
                  <a:gd name="T64" fmla="*/ 34 w 173"/>
                  <a:gd name="T65" fmla="*/ 104 h 116"/>
                  <a:gd name="T66" fmla="*/ 22 w 173"/>
                  <a:gd name="T67" fmla="*/ 116 h 116"/>
                  <a:gd name="T68" fmla="*/ 18 w 173"/>
                  <a:gd name="T69" fmla="*/ 108 h 116"/>
                  <a:gd name="T70" fmla="*/ 9 w 173"/>
                  <a:gd name="T71" fmla="*/ 94 h 116"/>
                  <a:gd name="T72" fmla="*/ 3 w 173"/>
                  <a:gd name="T73" fmla="*/ 85 h 116"/>
                  <a:gd name="T74" fmla="*/ 1 w 173"/>
                  <a:gd name="T75" fmla="*/ 71 h 116"/>
                  <a:gd name="T76" fmla="*/ 5 w 173"/>
                  <a:gd name="T77" fmla="*/ 63 h 116"/>
                  <a:gd name="T78" fmla="*/ 12 w 173"/>
                  <a:gd name="T79" fmla="*/ 52 h 116"/>
                  <a:gd name="T80" fmla="*/ 16 w 173"/>
                  <a:gd name="T81" fmla="*/ 52 h 116"/>
                  <a:gd name="T82" fmla="*/ 27 w 173"/>
                  <a:gd name="T83" fmla="*/ 47 h 116"/>
                  <a:gd name="T84" fmla="*/ 30 w 173"/>
                  <a:gd name="T85" fmla="*/ 47 h 116"/>
                  <a:gd name="T86" fmla="*/ 41 w 173"/>
                  <a:gd name="T87" fmla="*/ 45 h 116"/>
                  <a:gd name="T88" fmla="*/ 58 w 173"/>
                  <a:gd name="T89" fmla="*/ 38 h 116"/>
                  <a:gd name="T90" fmla="*/ 58 w 173"/>
                  <a:gd name="T91" fmla="*/ 31 h 116"/>
                  <a:gd name="T92" fmla="*/ 65 w 173"/>
                  <a:gd name="T93" fmla="*/ 28 h 116"/>
                  <a:gd name="T94" fmla="*/ 79 w 173"/>
                  <a:gd name="T95" fmla="*/ 28 h 116"/>
                  <a:gd name="T96" fmla="*/ 84 w 173"/>
                  <a:gd name="T97" fmla="*/ 21 h 116"/>
                  <a:gd name="T98" fmla="*/ 88 w 173"/>
                  <a:gd name="T99" fmla="*/ 14 h 116"/>
                  <a:gd name="T100" fmla="*/ 94 w 173"/>
                  <a:gd name="T101" fmla="*/ 10 h 116"/>
                  <a:gd name="T102" fmla="*/ 101 w 173"/>
                  <a:gd name="T103" fmla="*/ 3 h 116"/>
                  <a:gd name="T104" fmla="*/ 109 w 173"/>
                  <a:gd name="T10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3" h="116">
                    <a:moveTo>
                      <a:pt x="109" y="0"/>
                    </a:moveTo>
                    <a:lnTo>
                      <a:pt x="110" y="2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13" y="7"/>
                    </a:lnTo>
                    <a:lnTo>
                      <a:pt x="113" y="9"/>
                    </a:lnTo>
                    <a:lnTo>
                      <a:pt x="116" y="14"/>
                    </a:lnTo>
                    <a:lnTo>
                      <a:pt x="119" y="18"/>
                    </a:lnTo>
                    <a:lnTo>
                      <a:pt x="120" y="21"/>
                    </a:lnTo>
                    <a:lnTo>
                      <a:pt x="119" y="24"/>
                    </a:lnTo>
                    <a:lnTo>
                      <a:pt x="119" y="25"/>
                    </a:lnTo>
                    <a:lnTo>
                      <a:pt x="117" y="27"/>
                    </a:lnTo>
                    <a:lnTo>
                      <a:pt x="117" y="31"/>
                    </a:lnTo>
                    <a:lnTo>
                      <a:pt x="119" y="34"/>
                    </a:lnTo>
                    <a:lnTo>
                      <a:pt x="123" y="34"/>
                    </a:lnTo>
                    <a:lnTo>
                      <a:pt x="124" y="32"/>
                    </a:lnTo>
                    <a:lnTo>
                      <a:pt x="127" y="32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28" y="38"/>
                    </a:lnTo>
                    <a:lnTo>
                      <a:pt x="131" y="39"/>
                    </a:lnTo>
                    <a:lnTo>
                      <a:pt x="134" y="40"/>
                    </a:lnTo>
                    <a:lnTo>
                      <a:pt x="135" y="40"/>
                    </a:lnTo>
                    <a:lnTo>
                      <a:pt x="138" y="42"/>
                    </a:lnTo>
                    <a:lnTo>
                      <a:pt x="138" y="43"/>
                    </a:lnTo>
                    <a:lnTo>
                      <a:pt x="141" y="45"/>
                    </a:lnTo>
                    <a:lnTo>
                      <a:pt x="144" y="45"/>
                    </a:lnTo>
                    <a:lnTo>
                      <a:pt x="145" y="46"/>
                    </a:lnTo>
                    <a:lnTo>
                      <a:pt x="144" y="47"/>
                    </a:lnTo>
                    <a:lnTo>
                      <a:pt x="142" y="49"/>
                    </a:lnTo>
                    <a:lnTo>
                      <a:pt x="142" y="50"/>
                    </a:lnTo>
                    <a:lnTo>
                      <a:pt x="141" y="52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6" y="54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5" y="57"/>
                    </a:lnTo>
                    <a:lnTo>
                      <a:pt x="155" y="60"/>
                    </a:lnTo>
                    <a:lnTo>
                      <a:pt x="156" y="63"/>
                    </a:lnTo>
                    <a:lnTo>
                      <a:pt x="157" y="64"/>
                    </a:lnTo>
                    <a:lnTo>
                      <a:pt x="160" y="65"/>
                    </a:lnTo>
                    <a:lnTo>
                      <a:pt x="160" y="67"/>
                    </a:lnTo>
                    <a:lnTo>
                      <a:pt x="160" y="69"/>
                    </a:lnTo>
                    <a:lnTo>
                      <a:pt x="161" y="69"/>
                    </a:lnTo>
                    <a:lnTo>
                      <a:pt x="166" y="71"/>
                    </a:lnTo>
                    <a:lnTo>
                      <a:pt x="167" y="72"/>
                    </a:lnTo>
                    <a:lnTo>
                      <a:pt x="167" y="74"/>
                    </a:lnTo>
                    <a:lnTo>
                      <a:pt x="168" y="78"/>
                    </a:lnTo>
                    <a:lnTo>
                      <a:pt x="170" y="79"/>
                    </a:lnTo>
                    <a:lnTo>
                      <a:pt x="171" y="81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3"/>
                    </a:lnTo>
                    <a:lnTo>
                      <a:pt x="170" y="81"/>
                    </a:lnTo>
                    <a:lnTo>
                      <a:pt x="167" y="81"/>
                    </a:lnTo>
                    <a:lnTo>
                      <a:pt x="163" y="83"/>
                    </a:lnTo>
                    <a:lnTo>
                      <a:pt x="161" y="82"/>
                    </a:lnTo>
                    <a:lnTo>
                      <a:pt x="157" y="82"/>
                    </a:lnTo>
                    <a:lnTo>
                      <a:pt x="155" y="81"/>
                    </a:lnTo>
                    <a:lnTo>
                      <a:pt x="153" y="81"/>
                    </a:lnTo>
                    <a:lnTo>
                      <a:pt x="152" y="81"/>
                    </a:lnTo>
                    <a:lnTo>
                      <a:pt x="150" y="81"/>
                    </a:lnTo>
                    <a:lnTo>
                      <a:pt x="148" y="79"/>
                    </a:lnTo>
                    <a:lnTo>
                      <a:pt x="146" y="79"/>
                    </a:lnTo>
                    <a:lnTo>
                      <a:pt x="145" y="79"/>
                    </a:lnTo>
                    <a:lnTo>
                      <a:pt x="144" y="79"/>
                    </a:lnTo>
                    <a:lnTo>
                      <a:pt x="145" y="81"/>
                    </a:lnTo>
                    <a:lnTo>
                      <a:pt x="144" y="83"/>
                    </a:lnTo>
                    <a:lnTo>
                      <a:pt x="141" y="83"/>
                    </a:lnTo>
                    <a:lnTo>
                      <a:pt x="139" y="83"/>
                    </a:lnTo>
                    <a:lnTo>
                      <a:pt x="137" y="83"/>
                    </a:lnTo>
                    <a:lnTo>
                      <a:pt x="135" y="85"/>
                    </a:lnTo>
                    <a:lnTo>
                      <a:pt x="134" y="85"/>
                    </a:lnTo>
                    <a:lnTo>
                      <a:pt x="132" y="83"/>
                    </a:lnTo>
                    <a:lnTo>
                      <a:pt x="132" y="83"/>
                    </a:lnTo>
                    <a:lnTo>
                      <a:pt x="132" y="82"/>
                    </a:lnTo>
                    <a:lnTo>
                      <a:pt x="130" y="82"/>
                    </a:lnTo>
                    <a:lnTo>
                      <a:pt x="124" y="85"/>
                    </a:lnTo>
                    <a:lnTo>
                      <a:pt x="123" y="85"/>
                    </a:lnTo>
                    <a:lnTo>
                      <a:pt x="121" y="86"/>
                    </a:lnTo>
                    <a:lnTo>
                      <a:pt x="116" y="87"/>
                    </a:lnTo>
                    <a:lnTo>
                      <a:pt x="115" y="87"/>
                    </a:lnTo>
                    <a:lnTo>
                      <a:pt x="113" y="86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06" y="87"/>
                    </a:lnTo>
                    <a:lnTo>
                      <a:pt x="103" y="90"/>
                    </a:lnTo>
                    <a:lnTo>
                      <a:pt x="103" y="92"/>
                    </a:lnTo>
                    <a:lnTo>
                      <a:pt x="105" y="93"/>
                    </a:lnTo>
                    <a:lnTo>
                      <a:pt x="105" y="94"/>
                    </a:lnTo>
                    <a:lnTo>
                      <a:pt x="102" y="94"/>
                    </a:lnTo>
                    <a:lnTo>
                      <a:pt x="101" y="94"/>
                    </a:lnTo>
                    <a:lnTo>
                      <a:pt x="97" y="93"/>
                    </a:lnTo>
                    <a:lnTo>
                      <a:pt x="95" y="92"/>
                    </a:lnTo>
                    <a:lnTo>
                      <a:pt x="92" y="92"/>
                    </a:lnTo>
                    <a:lnTo>
                      <a:pt x="91" y="93"/>
                    </a:lnTo>
                    <a:lnTo>
                      <a:pt x="90" y="93"/>
                    </a:lnTo>
                    <a:lnTo>
                      <a:pt x="87" y="93"/>
                    </a:lnTo>
                    <a:lnTo>
                      <a:pt x="84" y="90"/>
                    </a:lnTo>
                    <a:lnTo>
                      <a:pt x="81" y="92"/>
                    </a:lnTo>
                    <a:lnTo>
                      <a:pt x="80" y="90"/>
                    </a:lnTo>
                    <a:lnTo>
                      <a:pt x="76" y="87"/>
                    </a:lnTo>
                    <a:lnTo>
                      <a:pt x="74" y="86"/>
                    </a:lnTo>
                    <a:lnTo>
                      <a:pt x="70" y="83"/>
                    </a:lnTo>
                    <a:lnTo>
                      <a:pt x="69" y="83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5" y="83"/>
                    </a:lnTo>
                    <a:lnTo>
                      <a:pt x="63" y="83"/>
                    </a:lnTo>
                    <a:lnTo>
                      <a:pt x="61" y="85"/>
                    </a:lnTo>
                    <a:lnTo>
                      <a:pt x="59" y="85"/>
                    </a:lnTo>
                    <a:lnTo>
                      <a:pt x="59" y="85"/>
                    </a:lnTo>
                    <a:lnTo>
                      <a:pt x="58" y="87"/>
                    </a:lnTo>
                    <a:lnTo>
                      <a:pt x="56" y="89"/>
                    </a:lnTo>
                    <a:lnTo>
                      <a:pt x="56" y="90"/>
                    </a:lnTo>
                    <a:lnTo>
                      <a:pt x="56" y="92"/>
                    </a:lnTo>
                    <a:lnTo>
                      <a:pt x="54" y="92"/>
                    </a:lnTo>
                    <a:lnTo>
                      <a:pt x="54" y="93"/>
                    </a:lnTo>
                    <a:lnTo>
                      <a:pt x="56" y="96"/>
                    </a:lnTo>
                    <a:lnTo>
                      <a:pt x="55" y="97"/>
                    </a:lnTo>
                    <a:lnTo>
                      <a:pt x="55" y="99"/>
                    </a:lnTo>
                    <a:lnTo>
                      <a:pt x="55" y="101"/>
                    </a:lnTo>
                    <a:lnTo>
                      <a:pt x="54" y="101"/>
                    </a:lnTo>
                    <a:lnTo>
                      <a:pt x="52" y="101"/>
                    </a:lnTo>
                    <a:lnTo>
                      <a:pt x="50" y="100"/>
                    </a:lnTo>
                    <a:lnTo>
                      <a:pt x="48" y="99"/>
                    </a:lnTo>
                    <a:lnTo>
                      <a:pt x="44" y="99"/>
                    </a:lnTo>
                    <a:lnTo>
                      <a:pt x="43" y="100"/>
                    </a:lnTo>
                    <a:lnTo>
                      <a:pt x="41" y="100"/>
                    </a:lnTo>
                    <a:lnTo>
                      <a:pt x="36" y="103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29" y="107"/>
                    </a:lnTo>
                    <a:lnTo>
                      <a:pt x="23" y="116"/>
                    </a:lnTo>
                    <a:lnTo>
                      <a:pt x="22" y="116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18" y="108"/>
                    </a:lnTo>
                    <a:lnTo>
                      <a:pt x="16" y="107"/>
                    </a:lnTo>
                    <a:lnTo>
                      <a:pt x="14" y="103"/>
                    </a:lnTo>
                    <a:lnTo>
                      <a:pt x="11" y="97"/>
                    </a:lnTo>
                    <a:lnTo>
                      <a:pt x="9" y="94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3" y="89"/>
                    </a:lnTo>
                    <a:lnTo>
                      <a:pt x="3" y="85"/>
                    </a:lnTo>
                    <a:lnTo>
                      <a:pt x="3" y="82"/>
                    </a:lnTo>
                    <a:lnTo>
                      <a:pt x="1" y="78"/>
                    </a:lnTo>
                    <a:lnTo>
                      <a:pt x="1" y="75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1" y="67"/>
                    </a:lnTo>
                    <a:lnTo>
                      <a:pt x="3" y="65"/>
                    </a:lnTo>
                    <a:lnTo>
                      <a:pt x="5" y="63"/>
                    </a:lnTo>
                    <a:lnTo>
                      <a:pt x="7" y="58"/>
                    </a:lnTo>
                    <a:lnTo>
                      <a:pt x="9" y="54"/>
                    </a:lnTo>
                    <a:lnTo>
                      <a:pt x="11" y="52"/>
                    </a:lnTo>
                    <a:lnTo>
                      <a:pt x="12" y="52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6" y="49"/>
                    </a:lnTo>
                    <a:lnTo>
                      <a:pt x="16" y="52"/>
                    </a:lnTo>
                    <a:lnTo>
                      <a:pt x="19" y="52"/>
                    </a:lnTo>
                    <a:lnTo>
                      <a:pt x="22" y="50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9" y="43"/>
                    </a:lnTo>
                    <a:lnTo>
                      <a:pt x="30" y="45"/>
                    </a:lnTo>
                    <a:lnTo>
                      <a:pt x="30" y="47"/>
                    </a:lnTo>
                    <a:lnTo>
                      <a:pt x="32" y="49"/>
                    </a:lnTo>
                    <a:lnTo>
                      <a:pt x="34" y="49"/>
                    </a:lnTo>
                    <a:lnTo>
                      <a:pt x="37" y="46"/>
                    </a:lnTo>
                    <a:lnTo>
                      <a:pt x="41" y="45"/>
                    </a:lnTo>
                    <a:lnTo>
                      <a:pt x="44" y="42"/>
                    </a:lnTo>
                    <a:lnTo>
                      <a:pt x="52" y="40"/>
                    </a:lnTo>
                    <a:lnTo>
                      <a:pt x="56" y="40"/>
                    </a:lnTo>
                    <a:lnTo>
                      <a:pt x="58" y="38"/>
                    </a:lnTo>
                    <a:lnTo>
                      <a:pt x="62" y="36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59" y="28"/>
                    </a:lnTo>
                    <a:lnTo>
                      <a:pt x="62" y="28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70" y="29"/>
                    </a:lnTo>
                    <a:lnTo>
                      <a:pt x="73" y="29"/>
                    </a:lnTo>
                    <a:lnTo>
                      <a:pt x="79" y="28"/>
                    </a:lnTo>
                    <a:lnTo>
                      <a:pt x="81" y="27"/>
                    </a:lnTo>
                    <a:lnTo>
                      <a:pt x="83" y="25"/>
                    </a:lnTo>
                    <a:lnTo>
                      <a:pt x="84" y="24"/>
                    </a:lnTo>
                    <a:lnTo>
                      <a:pt x="84" y="21"/>
                    </a:lnTo>
                    <a:lnTo>
                      <a:pt x="84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7"/>
                    </a:lnTo>
                    <a:lnTo>
                      <a:pt x="95" y="6"/>
                    </a:lnTo>
                    <a:lnTo>
                      <a:pt x="98" y="5"/>
                    </a:lnTo>
                    <a:lnTo>
                      <a:pt x="101" y="3"/>
                    </a:lnTo>
                    <a:lnTo>
                      <a:pt x="103" y="3"/>
                    </a:lnTo>
                    <a:lnTo>
                      <a:pt x="105" y="3"/>
                    </a:lnTo>
                    <a:lnTo>
                      <a:pt x="109" y="2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6" name="Freeform 860"/>
              <p:cNvSpPr>
                <a:spLocks/>
              </p:cNvSpPr>
              <p:nvPr/>
            </p:nvSpPr>
            <p:spPr bwMode="auto">
              <a:xfrm>
                <a:off x="4563832" y="3345491"/>
                <a:ext cx="305331" cy="283099"/>
              </a:xfrm>
              <a:custGeom>
                <a:avLst/>
                <a:gdLst>
                  <a:gd name="T0" fmla="*/ 28 w 206"/>
                  <a:gd name="T1" fmla="*/ 2 h 191"/>
                  <a:gd name="T2" fmla="*/ 38 w 206"/>
                  <a:gd name="T3" fmla="*/ 5 h 191"/>
                  <a:gd name="T4" fmla="*/ 50 w 206"/>
                  <a:gd name="T5" fmla="*/ 5 h 191"/>
                  <a:gd name="T6" fmla="*/ 63 w 206"/>
                  <a:gd name="T7" fmla="*/ 9 h 191"/>
                  <a:gd name="T8" fmla="*/ 74 w 206"/>
                  <a:gd name="T9" fmla="*/ 14 h 191"/>
                  <a:gd name="T10" fmla="*/ 78 w 206"/>
                  <a:gd name="T11" fmla="*/ 25 h 191"/>
                  <a:gd name="T12" fmla="*/ 87 w 206"/>
                  <a:gd name="T13" fmla="*/ 28 h 191"/>
                  <a:gd name="T14" fmla="*/ 93 w 206"/>
                  <a:gd name="T15" fmla="*/ 28 h 191"/>
                  <a:gd name="T16" fmla="*/ 110 w 206"/>
                  <a:gd name="T17" fmla="*/ 35 h 191"/>
                  <a:gd name="T18" fmla="*/ 118 w 206"/>
                  <a:gd name="T19" fmla="*/ 42 h 191"/>
                  <a:gd name="T20" fmla="*/ 127 w 206"/>
                  <a:gd name="T21" fmla="*/ 43 h 191"/>
                  <a:gd name="T22" fmla="*/ 132 w 206"/>
                  <a:gd name="T23" fmla="*/ 39 h 191"/>
                  <a:gd name="T24" fmla="*/ 136 w 206"/>
                  <a:gd name="T25" fmla="*/ 32 h 191"/>
                  <a:gd name="T26" fmla="*/ 133 w 206"/>
                  <a:gd name="T27" fmla="*/ 23 h 191"/>
                  <a:gd name="T28" fmla="*/ 134 w 206"/>
                  <a:gd name="T29" fmla="*/ 16 h 191"/>
                  <a:gd name="T30" fmla="*/ 139 w 206"/>
                  <a:gd name="T31" fmla="*/ 9 h 191"/>
                  <a:gd name="T32" fmla="*/ 151 w 206"/>
                  <a:gd name="T33" fmla="*/ 5 h 191"/>
                  <a:gd name="T34" fmla="*/ 155 w 206"/>
                  <a:gd name="T35" fmla="*/ 3 h 191"/>
                  <a:gd name="T36" fmla="*/ 159 w 206"/>
                  <a:gd name="T37" fmla="*/ 3 h 191"/>
                  <a:gd name="T38" fmla="*/ 166 w 206"/>
                  <a:gd name="T39" fmla="*/ 5 h 191"/>
                  <a:gd name="T40" fmla="*/ 174 w 206"/>
                  <a:gd name="T41" fmla="*/ 7 h 191"/>
                  <a:gd name="T42" fmla="*/ 173 w 206"/>
                  <a:gd name="T43" fmla="*/ 10 h 191"/>
                  <a:gd name="T44" fmla="*/ 179 w 206"/>
                  <a:gd name="T45" fmla="*/ 13 h 191"/>
                  <a:gd name="T46" fmla="*/ 184 w 206"/>
                  <a:gd name="T47" fmla="*/ 14 h 191"/>
                  <a:gd name="T48" fmla="*/ 195 w 206"/>
                  <a:gd name="T49" fmla="*/ 16 h 191"/>
                  <a:gd name="T50" fmla="*/ 199 w 206"/>
                  <a:gd name="T51" fmla="*/ 18 h 191"/>
                  <a:gd name="T52" fmla="*/ 201 w 206"/>
                  <a:gd name="T53" fmla="*/ 24 h 191"/>
                  <a:gd name="T54" fmla="*/ 201 w 206"/>
                  <a:gd name="T55" fmla="*/ 34 h 191"/>
                  <a:gd name="T56" fmla="*/ 198 w 206"/>
                  <a:gd name="T57" fmla="*/ 41 h 191"/>
                  <a:gd name="T58" fmla="*/ 199 w 206"/>
                  <a:gd name="T59" fmla="*/ 49 h 191"/>
                  <a:gd name="T60" fmla="*/ 206 w 206"/>
                  <a:gd name="T61" fmla="*/ 186 h 191"/>
                  <a:gd name="T62" fmla="*/ 192 w 206"/>
                  <a:gd name="T63" fmla="*/ 191 h 191"/>
                  <a:gd name="T64" fmla="*/ 192 w 206"/>
                  <a:gd name="T65" fmla="*/ 191 h 191"/>
                  <a:gd name="T66" fmla="*/ 71 w 206"/>
                  <a:gd name="T67" fmla="*/ 144 h 191"/>
                  <a:gd name="T68" fmla="*/ 57 w 206"/>
                  <a:gd name="T69" fmla="*/ 147 h 191"/>
                  <a:gd name="T70" fmla="*/ 32 w 206"/>
                  <a:gd name="T71" fmla="*/ 139 h 191"/>
                  <a:gd name="T72" fmla="*/ 29 w 206"/>
                  <a:gd name="T73" fmla="*/ 136 h 191"/>
                  <a:gd name="T74" fmla="*/ 25 w 206"/>
                  <a:gd name="T75" fmla="*/ 128 h 191"/>
                  <a:gd name="T76" fmla="*/ 18 w 206"/>
                  <a:gd name="T77" fmla="*/ 126 h 191"/>
                  <a:gd name="T78" fmla="*/ 11 w 206"/>
                  <a:gd name="T79" fmla="*/ 125 h 191"/>
                  <a:gd name="T80" fmla="*/ 9 w 206"/>
                  <a:gd name="T81" fmla="*/ 119 h 191"/>
                  <a:gd name="T82" fmla="*/ 10 w 206"/>
                  <a:gd name="T83" fmla="*/ 115 h 191"/>
                  <a:gd name="T84" fmla="*/ 7 w 206"/>
                  <a:gd name="T85" fmla="*/ 111 h 191"/>
                  <a:gd name="T86" fmla="*/ 2 w 206"/>
                  <a:gd name="T87" fmla="*/ 101 h 191"/>
                  <a:gd name="T88" fmla="*/ 2 w 206"/>
                  <a:gd name="T89" fmla="*/ 99 h 191"/>
                  <a:gd name="T90" fmla="*/ 6 w 206"/>
                  <a:gd name="T91" fmla="*/ 94 h 191"/>
                  <a:gd name="T92" fmla="*/ 6 w 206"/>
                  <a:gd name="T93" fmla="*/ 89 h 191"/>
                  <a:gd name="T94" fmla="*/ 6 w 206"/>
                  <a:gd name="T95" fmla="*/ 83 h 191"/>
                  <a:gd name="T96" fmla="*/ 4 w 206"/>
                  <a:gd name="T97" fmla="*/ 72 h 191"/>
                  <a:gd name="T98" fmla="*/ 4 w 206"/>
                  <a:gd name="T99" fmla="*/ 64 h 191"/>
                  <a:gd name="T100" fmla="*/ 4 w 206"/>
                  <a:gd name="T101" fmla="*/ 52 h 191"/>
                  <a:gd name="T102" fmla="*/ 2 w 206"/>
                  <a:gd name="T103" fmla="*/ 47 h 191"/>
                  <a:gd name="T104" fmla="*/ 2 w 206"/>
                  <a:gd name="T105" fmla="*/ 42 h 191"/>
                  <a:gd name="T106" fmla="*/ 4 w 206"/>
                  <a:gd name="T107" fmla="*/ 42 h 191"/>
                  <a:gd name="T108" fmla="*/ 7 w 206"/>
                  <a:gd name="T109" fmla="*/ 39 h 191"/>
                  <a:gd name="T110" fmla="*/ 9 w 206"/>
                  <a:gd name="T111" fmla="*/ 36 h 191"/>
                  <a:gd name="T112" fmla="*/ 10 w 206"/>
                  <a:gd name="T113" fmla="*/ 34 h 191"/>
                  <a:gd name="T114" fmla="*/ 9 w 206"/>
                  <a:gd name="T115" fmla="*/ 27 h 191"/>
                  <a:gd name="T116" fmla="*/ 9 w 206"/>
                  <a:gd name="T117" fmla="*/ 24 h 191"/>
                  <a:gd name="T118" fmla="*/ 14 w 206"/>
                  <a:gd name="T119" fmla="*/ 23 h 191"/>
                  <a:gd name="T120" fmla="*/ 16 w 206"/>
                  <a:gd name="T121" fmla="*/ 17 h 191"/>
                  <a:gd name="T122" fmla="*/ 27 w 206"/>
                  <a:gd name="T123" fmla="*/ 7 h 191"/>
                  <a:gd name="T124" fmla="*/ 25 w 206"/>
                  <a:gd name="T125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6" h="191">
                    <a:moveTo>
                      <a:pt x="25" y="0"/>
                    </a:moveTo>
                    <a:lnTo>
                      <a:pt x="28" y="2"/>
                    </a:lnTo>
                    <a:lnTo>
                      <a:pt x="31" y="3"/>
                    </a:lnTo>
                    <a:lnTo>
                      <a:pt x="38" y="5"/>
                    </a:lnTo>
                    <a:lnTo>
                      <a:pt x="46" y="3"/>
                    </a:lnTo>
                    <a:lnTo>
                      <a:pt x="50" y="5"/>
                    </a:lnTo>
                    <a:lnTo>
                      <a:pt x="58" y="6"/>
                    </a:lnTo>
                    <a:lnTo>
                      <a:pt x="63" y="9"/>
                    </a:lnTo>
                    <a:lnTo>
                      <a:pt x="71" y="9"/>
                    </a:lnTo>
                    <a:lnTo>
                      <a:pt x="74" y="14"/>
                    </a:lnTo>
                    <a:lnTo>
                      <a:pt x="74" y="18"/>
                    </a:lnTo>
                    <a:lnTo>
                      <a:pt x="78" y="25"/>
                    </a:lnTo>
                    <a:lnTo>
                      <a:pt x="82" y="28"/>
                    </a:lnTo>
                    <a:lnTo>
                      <a:pt x="87" y="28"/>
                    </a:lnTo>
                    <a:lnTo>
                      <a:pt x="89" y="27"/>
                    </a:lnTo>
                    <a:lnTo>
                      <a:pt x="93" y="28"/>
                    </a:lnTo>
                    <a:lnTo>
                      <a:pt x="103" y="32"/>
                    </a:lnTo>
                    <a:lnTo>
                      <a:pt x="110" y="35"/>
                    </a:lnTo>
                    <a:lnTo>
                      <a:pt x="114" y="38"/>
                    </a:lnTo>
                    <a:lnTo>
                      <a:pt x="118" y="42"/>
                    </a:lnTo>
                    <a:lnTo>
                      <a:pt x="125" y="45"/>
                    </a:lnTo>
                    <a:lnTo>
                      <a:pt x="127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36" y="35"/>
                    </a:lnTo>
                    <a:lnTo>
                      <a:pt x="136" y="32"/>
                    </a:lnTo>
                    <a:lnTo>
                      <a:pt x="134" y="27"/>
                    </a:lnTo>
                    <a:lnTo>
                      <a:pt x="133" y="23"/>
                    </a:lnTo>
                    <a:lnTo>
                      <a:pt x="133" y="16"/>
                    </a:lnTo>
                    <a:lnTo>
                      <a:pt x="134" y="16"/>
                    </a:lnTo>
                    <a:lnTo>
                      <a:pt x="136" y="12"/>
                    </a:lnTo>
                    <a:lnTo>
                      <a:pt x="139" y="9"/>
                    </a:lnTo>
                    <a:lnTo>
                      <a:pt x="144" y="6"/>
                    </a:lnTo>
                    <a:lnTo>
                      <a:pt x="151" y="5"/>
                    </a:lnTo>
                    <a:lnTo>
                      <a:pt x="155" y="3"/>
                    </a:lnTo>
                    <a:lnTo>
                      <a:pt x="155" y="3"/>
                    </a:lnTo>
                    <a:lnTo>
                      <a:pt x="158" y="5"/>
                    </a:lnTo>
                    <a:lnTo>
                      <a:pt x="159" y="3"/>
                    </a:lnTo>
                    <a:lnTo>
                      <a:pt x="161" y="3"/>
                    </a:lnTo>
                    <a:lnTo>
                      <a:pt x="166" y="5"/>
                    </a:lnTo>
                    <a:lnTo>
                      <a:pt x="169" y="5"/>
                    </a:lnTo>
                    <a:lnTo>
                      <a:pt x="174" y="7"/>
                    </a:lnTo>
                    <a:lnTo>
                      <a:pt x="174" y="10"/>
                    </a:lnTo>
                    <a:lnTo>
                      <a:pt x="173" y="10"/>
                    </a:lnTo>
                    <a:lnTo>
                      <a:pt x="174" y="12"/>
                    </a:lnTo>
                    <a:lnTo>
                      <a:pt x="179" y="13"/>
                    </a:lnTo>
                    <a:lnTo>
                      <a:pt x="183" y="13"/>
                    </a:lnTo>
                    <a:lnTo>
                      <a:pt x="184" y="14"/>
                    </a:lnTo>
                    <a:lnTo>
                      <a:pt x="192" y="16"/>
                    </a:lnTo>
                    <a:lnTo>
                      <a:pt x="195" y="16"/>
                    </a:lnTo>
                    <a:lnTo>
                      <a:pt x="198" y="16"/>
                    </a:lnTo>
                    <a:lnTo>
                      <a:pt x="199" y="18"/>
                    </a:lnTo>
                    <a:lnTo>
                      <a:pt x="201" y="21"/>
                    </a:lnTo>
                    <a:lnTo>
                      <a:pt x="201" y="24"/>
                    </a:lnTo>
                    <a:lnTo>
                      <a:pt x="199" y="30"/>
                    </a:lnTo>
                    <a:lnTo>
                      <a:pt x="201" y="34"/>
                    </a:lnTo>
                    <a:lnTo>
                      <a:pt x="201" y="36"/>
                    </a:lnTo>
                    <a:lnTo>
                      <a:pt x="198" y="41"/>
                    </a:lnTo>
                    <a:lnTo>
                      <a:pt x="197" y="45"/>
                    </a:lnTo>
                    <a:lnTo>
                      <a:pt x="199" y="49"/>
                    </a:lnTo>
                    <a:lnTo>
                      <a:pt x="201" y="54"/>
                    </a:lnTo>
                    <a:lnTo>
                      <a:pt x="206" y="186"/>
                    </a:lnTo>
                    <a:lnTo>
                      <a:pt x="192" y="187"/>
                    </a:lnTo>
                    <a:lnTo>
                      <a:pt x="192" y="191"/>
                    </a:lnTo>
                    <a:lnTo>
                      <a:pt x="192" y="191"/>
                    </a:lnTo>
                    <a:lnTo>
                      <a:pt x="192" y="191"/>
                    </a:lnTo>
                    <a:lnTo>
                      <a:pt x="86" y="137"/>
                    </a:lnTo>
                    <a:lnTo>
                      <a:pt x="71" y="144"/>
                    </a:lnTo>
                    <a:lnTo>
                      <a:pt x="60" y="148"/>
                    </a:lnTo>
                    <a:lnTo>
                      <a:pt x="57" y="147"/>
                    </a:lnTo>
                    <a:lnTo>
                      <a:pt x="35" y="140"/>
                    </a:lnTo>
                    <a:lnTo>
                      <a:pt x="32" y="139"/>
                    </a:lnTo>
                    <a:lnTo>
                      <a:pt x="31" y="137"/>
                    </a:lnTo>
                    <a:lnTo>
                      <a:pt x="29" y="136"/>
                    </a:lnTo>
                    <a:lnTo>
                      <a:pt x="27" y="130"/>
                    </a:lnTo>
                    <a:lnTo>
                      <a:pt x="25" y="128"/>
                    </a:lnTo>
                    <a:lnTo>
                      <a:pt x="22" y="126"/>
                    </a:lnTo>
                    <a:lnTo>
                      <a:pt x="18" y="126"/>
                    </a:lnTo>
                    <a:lnTo>
                      <a:pt x="13" y="126"/>
                    </a:lnTo>
                    <a:lnTo>
                      <a:pt x="11" y="125"/>
                    </a:lnTo>
                    <a:lnTo>
                      <a:pt x="11" y="122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10" y="115"/>
                    </a:lnTo>
                    <a:lnTo>
                      <a:pt x="9" y="111"/>
                    </a:lnTo>
                    <a:lnTo>
                      <a:pt x="7" y="111"/>
                    </a:lnTo>
                    <a:lnTo>
                      <a:pt x="6" y="106"/>
                    </a:lnTo>
                    <a:lnTo>
                      <a:pt x="2" y="101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6" y="94"/>
                    </a:lnTo>
                    <a:lnTo>
                      <a:pt x="7" y="93"/>
                    </a:lnTo>
                    <a:lnTo>
                      <a:pt x="6" y="89"/>
                    </a:lnTo>
                    <a:lnTo>
                      <a:pt x="4" y="85"/>
                    </a:lnTo>
                    <a:lnTo>
                      <a:pt x="6" y="83"/>
                    </a:lnTo>
                    <a:lnTo>
                      <a:pt x="6" y="77"/>
                    </a:lnTo>
                    <a:lnTo>
                      <a:pt x="4" y="72"/>
                    </a:lnTo>
                    <a:lnTo>
                      <a:pt x="4" y="65"/>
                    </a:lnTo>
                    <a:lnTo>
                      <a:pt x="4" y="64"/>
                    </a:lnTo>
                    <a:lnTo>
                      <a:pt x="4" y="60"/>
                    </a:lnTo>
                    <a:lnTo>
                      <a:pt x="4" y="52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7" y="39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10" y="34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4" y="23"/>
                    </a:lnTo>
                    <a:lnTo>
                      <a:pt x="16" y="18"/>
                    </a:lnTo>
                    <a:lnTo>
                      <a:pt x="16" y="17"/>
                    </a:lnTo>
                    <a:lnTo>
                      <a:pt x="24" y="13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7" name="Freeform 861"/>
              <p:cNvSpPr>
                <a:spLocks/>
              </p:cNvSpPr>
              <p:nvPr/>
            </p:nvSpPr>
            <p:spPr bwMode="auto">
              <a:xfrm>
                <a:off x="4525295" y="3253595"/>
                <a:ext cx="78557" cy="154148"/>
              </a:xfrm>
              <a:custGeom>
                <a:avLst/>
                <a:gdLst>
                  <a:gd name="T0" fmla="*/ 30 w 53"/>
                  <a:gd name="T1" fmla="*/ 2 h 104"/>
                  <a:gd name="T2" fmla="*/ 32 w 53"/>
                  <a:gd name="T3" fmla="*/ 4 h 104"/>
                  <a:gd name="T4" fmla="*/ 35 w 53"/>
                  <a:gd name="T5" fmla="*/ 10 h 104"/>
                  <a:gd name="T6" fmla="*/ 40 w 53"/>
                  <a:gd name="T7" fmla="*/ 4 h 104"/>
                  <a:gd name="T8" fmla="*/ 42 w 53"/>
                  <a:gd name="T9" fmla="*/ 7 h 104"/>
                  <a:gd name="T10" fmla="*/ 39 w 53"/>
                  <a:gd name="T11" fmla="*/ 14 h 104"/>
                  <a:gd name="T12" fmla="*/ 36 w 53"/>
                  <a:gd name="T13" fmla="*/ 20 h 104"/>
                  <a:gd name="T14" fmla="*/ 43 w 53"/>
                  <a:gd name="T15" fmla="*/ 25 h 104"/>
                  <a:gd name="T16" fmla="*/ 43 w 53"/>
                  <a:gd name="T17" fmla="*/ 31 h 104"/>
                  <a:gd name="T18" fmla="*/ 43 w 53"/>
                  <a:gd name="T19" fmla="*/ 33 h 104"/>
                  <a:gd name="T20" fmla="*/ 43 w 53"/>
                  <a:gd name="T21" fmla="*/ 36 h 104"/>
                  <a:gd name="T22" fmla="*/ 32 w 53"/>
                  <a:gd name="T23" fmla="*/ 45 h 104"/>
                  <a:gd name="T24" fmla="*/ 33 w 53"/>
                  <a:gd name="T25" fmla="*/ 53 h 104"/>
                  <a:gd name="T26" fmla="*/ 39 w 53"/>
                  <a:gd name="T27" fmla="*/ 56 h 104"/>
                  <a:gd name="T28" fmla="*/ 42 w 53"/>
                  <a:gd name="T29" fmla="*/ 58 h 104"/>
                  <a:gd name="T30" fmla="*/ 43 w 53"/>
                  <a:gd name="T31" fmla="*/ 57 h 104"/>
                  <a:gd name="T32" fmla="*/ 46 w 53"/>
                  <a:gd name="T33" fmla="*/ 57 h 104"/>
                  <a:gd name="T34" fmla="*/ 46 w 53"/>
                  <a:gd name="T35" fmla="*/ 60 h 104"/>
                  <a:gd name="T36" fmla="*/ 51 w 53"/>
                  <a:gd name="T37" fmla="*/ 62 h 104"/>
                  <a:gd name="T38" fmla="*/ 51 w 53"/>
                  <a:gd name="T39" fmla="*/ 69 h 104"/>
                  <a:gd name="T40" fmla="*/ 50 w 53"/>
                  <a:gd name="T41" fmla="*/ 75 h 104"/>
                  <a:gd name="T42" fmla="*/ 42 w 53"/>
                  <a:gd name="T43" fmla="*/ 80 h 104"/>
                  <a:gd name="T44" fmla="*/ 36 w 53"/>
                  <a:gd name="T45" fmla="*/ 85 h 104"/>
                  <a:gd name="T46" fmla="*/ 35 w 53"/>
                  <a:gd name="T47" fmla="*/ 87 h 104"/>
                  <a:gd name="T48" fmla="*/ 35 w 53"/>
                  <a:gd name="T49" fmla="*/ 93 h 104"/>
                  <a:gd name="T50" fmla="*/ 35 w 53"/>
                  <a:gd name="T51" fmla="*/ 97 h 104"/>
                  <a:gd name="T52" fmla="*/ 35 w 53"/>
                  <a:gd name="T53" fmla="*/ 98 h 104"/>
                  <a:gd name="T54" fmla="*/ 30 w 53"/>
                  <a:gd name="T55" fmla="*/ 103 h 104"/>
                  <a:gd name="T56" fmla="*/ 28 w 53"/>
                  <a:gd name="T57" fmla="*/ 104 h 104"/>
                  <a:gd name="T58" fmla="*/ 17 w 53"/>
                  <a:gd name="T59" fmla="*/ 74 h 104"/>
                  <a:gd name="T60" fmla="*/ 14 w 53"/>
                  <a:gd name="T61" fmla="*/ 72 h 104"/>
                  <a:gd name="T62" fmla="*/ 10 w 53"/>
                  <a:gd name="T63" fmla="*/ 67 h 104"/>
                  <a:gd name="T64" fmla="*/ 4 w 53"/>
                  <a:gd name="T65" fmla="*/ 64 h 104"/>
                  <a:gd name="T66" fmla="*/ 3 w 53"/>
                  <a:gd name="T67" fmla="*/ 60 h 104"/>
                  <a:gd name="T68" fmla="*/ 0 w 53"/>
                  <a:gd name="T69" fmla="*/ 56 h 104"/>
                  <a:gd name="T70" fmla="*/ 6 w 53"/>
                  <a:gd name="T71" fmla="*/ 46 h 104"/>
                  <a:gd name="T72" fmla="*/ 8 w 53"/>
                  <a:gd name="T73" fmla="*/ 43 h 104"/>
                  <a:gd name="T74" fmla="*/ 11 w 53"/>
                  <a:gd name="T75" fmla="*/ 38 h 104"/>
                  <a:gd name="T76" fmla="*/ 10 w 53"/>
                  <a:gd name="T77" fmla="*/ 35 h 104"/>
                  <a:gd name="T78" fmla="*/ 13 w 53"/>
                  <a:gd name="T79" fmla="*/ 31 h 104"/>
                  <a:gd name="T80" fmla="*/ 11 w 53"/>
                  <a:gd name="T81" fmla="*/ 28 h 104"/>
                  <a:gd name="T82" fmla="*/ 13 w 53"/>
                  <a:gd name="T83" fmla="*/ 18 h 104"/>
                  <a:gd name="T84" fmla="*/ 13 w 53"/>
                  <a:gd name="T85" fmla="*/ 10 h 104"/>
                  <a:gd name="T86" fmla="*/ 13 w 53"/>
                  <a:gd name="T87" fmla="*/ 7 h 104"/>
                  <a:gd name="T88" fmla="*/ 15 w 53"/>
                  <a:gd name="T89" fmla="*/ 4 h 104"/>
                  <a:gd name="T90" fmla="*/ 24 w 53"/>
                  <a:gd name="T91" fmla="*/ 2 h 104"/>
                  <a:gd name="T92" fmla="*/ 25 w 53"/>
                  <a:gd name="T93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3" h="104">
                    <a:moveTo>
                      <a:pt x="29" y="0"/>
                    </a:moveTo>
                    <a:lnTo>
                      <a:pt x="30" y="2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40" y="4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39" y="11"/>
                    </a:lnTo>
                    <a:lnTo>
                      <a:pt x="39" y="14"/>
                    </a:lnTo>
                    <a:lnTo>
                      <a:pt x="36" y="17"/>
                    </a:lnTo>
                    <a:lnTo>
                      <a:pt x="36" y="20"/>
                    </a:lnTo>
                    <a:lnTo>
                      <a:pt x="39" y="24"/>
                    </a:lnTo>
                    <a:lnTo>
                      <a:pt x="43" y="25"/>
                    </a:lnTo>
                    <a:lnTo>
                      <a:pt x="43" y="29"/>
                    </a:lnTo>
                    <a:lnTo>
                      <a:pt x="43" y="31"/>
                    </a:lnTo>
                    <a:lnTo>
                      <a:pt x="44" y="32"/>
                    </a:lnTo>
                    <a:lnTo>
                      <a:pt x="43" y="33"/>
                    </a:lnTo>
                    <a:lnTo>
                      <a:pt x="44" y="36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2" y="45"/>
                    </a:lnTo>
                    <a:lnTo>
                      <a:pt x="30" y="49"/>
                    </a:lnTo>
                    <a:lnTo>
                      <a:pt x="33" y="53"/>
                    </a:lnTo>
                    <a:lnTo>
                      <a:pt x="37" y="56"/>
                    </a:lnTo>
                    <a:lnTo>
                      <a:pt x="39" y="56"/>
                    </a:lnTo>
                    <a:lnTo>
                      <a:pt x="40" y="57"/>
                    </a:lnTo>
                    <a:lnTo>
                      <a:pt x="42" y="58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43" y="56"/>
                    </a:lnTo>
                    <a:lnTo>
                      <a:pt x="46" y="57"/>
                    </a:lnTo>
                    <a:lnTo>
                      <a:pt x="46" y="58"/>
                    </a:lnTo>
                    <a:lnTo>
                      <a:pt x="46" y="60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1" y="64"/>
                    </a:lnTo>
                    <a:lnTo>
                      <a:pt x="51" y="69"/>
                    </a:lnTo>
                    <a:lnTo>
                      <a:pt x="53" y="69"/>
                    </a:lnTo>
                    <a:lnTo>
                      <a:pt x="50" y="75"/>
                    </a:lnTo>
                    <a:lnTo>
                      <a:pt x="42" y="79"/>
                    </a:lnTo>
                    <a:lnTo>
                      <a:pt x="42" y="80"/>
                    </a:lnTo>
                    <a:lnTo>
                      <a:pt x="40" y="85"/>
                    </a:lnTo>
                    <a:lnTo>
                      <a:pt x="36" y="85"/>
                    </a:lnTo>
                    <a:lnTo>
                      <a:pt x="35" y="86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5" y="93"/>
                    </a:lnTo>
                    <a:lnTo>
                      <a:pt x="36" y="96"/>
                    </a:lnTo>
                    <a:lnTo>
                      <a:pt x="35" y="97"/>
                    </a:lnTo>
                    <a:lnTo>
                      <a:pt x="35" y="98"/>
                    </a:lnTo>
                    <a:lnTo>
                      <a:pt x="35" y="98"/>
                    </a:lnTo>
                    <a:lnTo>
                      <a:pt x="33" y="101"/>
                    </a:lnTo>
                    <a:lnTo>
                      <a:pt x="30" y="103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19" y="78"/>
                    </a:lnTo>
                    <a:lnTo>
                      <a:pt x="17" y="74"/>
                    </a:lnTo>
                    <a:lnTo>
                      <a:pt x="15" y="74"/>
                    </a:lnTo>
                    <a:lnTo>
                      <a:pt x="14" y="72"/>
                    </a:lnTo>
                    <a:lnTo>
                      <a:pt x="10" y="71"/>
                    </a:lnTo>
                    <a:lnTo>
                      <a:pt x="10" y="67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1" y="56"/>
                    </a:lnTo>
                    <a:lnTo>
                      <a:pt x="0" y="56"/>
                    </a:lnTo>
                    <a:lnTo>
                      <a:pt x="3" y="49"/>
                    </a:lnTo>
                    <a:lnTo>
                      <a:pt x="6" y="46"/>
                    </a:lnTo>
                    <a:lnTo>
                      <a:pt x="7" y="45"/>
                    </a:lnTo>
                    <a:lnTo>
                      <a:pt x="8" y="43"/>
                    </a:lnTo>
                    <a:lnTo>
                      <a:pt x="10" y="4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1" y="28"/>
                    </a:lnTo>
                    <a:lnTo>
                      <a:pt x="10" y="25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4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8" name="Freeform 862"/>
              <p:cNvSpPr>
                <a:spLocks/>
              </p:cNvSpPr>
              <p:nvPr/>
            </p:nvSpPr>
            <p:spPr bwMode="auto">
              <a:xfrm>
                <a:off x="4584583" y="3332152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9" name="Freeform 863"/>
              <p:cNvSpPr>
                <a:spLocks/>
              </p:cNvSpPr>
              <p:nvPr/>
            </p:nvSpPr>
            <p:spPr bwMode="auto">
              <a:xfrm>
                <a:off x="4222928" y="3259524"/>
                <a:ext cx="392781" cy="382405"/>
              </a:xfrm>
              <a:custGeom>
                <a:avLst/>
                <a:gdLst>
                  <a:gd name="T0" fmla="*/ 192 w 265"/>
                  <a:gd name="T1" fmla="*/ 3 h 258"/>
                  <a:gd name="T2" fmla="*/ 199 w 265"/>
                  <a:gd name="T3" fmla="*/ 0 h 258"/>
                  <a:gd name="T4" fmla="*/ 210 w 265"/>
                  <a:gd name="T5" fmla="*/ 3 h 258"/>
                  <a:gd name="T6" fmla="*/ 217 w 265"/>
                  <a:gd name="T7" fmla="*/ 3 h 258"/>
                  <a:gd name="T8" fmla="*/ 217 w 265"/>
                  <a:gd name="T9" fmla="*/ 10 h 258"/>
                  <a:gd name="T10" fmla="*/ 215 w 265"/>
                  <a:gd name="T11" fmla="*/ 24 h 258"/>
                  <a:gd name="T12" fmla="*/ 215 w 265"/>
                  <a:gd name="T13" fmla="*/ 28 h 258"/>
                  <a:gd name="T14" fmla="*/ 215 w 265"/>
                  <a:gd name="T15" fmla="*/ 34 h 258"/>
                  <a:gd name="T16" fmla="*/ 211 w 265"/>
                  <a:gd name="T17" fmla="*/ 41 h 258"/>
                  <a:gd name="T18" fmla="*/ 204 w 265"/>
                  <a:gd name="T19" fmla="*/ 52 h 258"/>
                  <a:gd name="T20" fmla="*/ 207 w 265"/>
                  <a:gd name="T21" fmla="*/ 57 h 258"/>
                  <a:gd name="T22" fmla="*/ 214 w 265"/>
                  <a:gd name="T23" fmla="*/ 63 h 258"/>
                  <a:gd name="T24" fmla="*/ 219 w 265"/>
                  <a:gd name="T25" fmla="*/ 70 h 258"/>
                  <a:gd name="T26" fmla="*/ 232 w 265"/>
                  <a:gd name="T27" fmla="*/ 100 h 258"/>
                  <a:gd name="T28" fmla="*/ 232 w 265"/>
                  <a:gd name="T29" fmla="*/ 105 h 258"/>
                  <a:gd name="T30" fmla="*/ 234 w 265"/>
                  <a:gd name="T31" fmla="*/ 118 h 258"/>
                  <a:gd name="T32" fmla="*/ 234 w 265"/>
                  <a:gd name="T33" fmla="*/ 130 h 258"/>
                  <a:gd name="T34" fmla="*/ 234 w 265"/>
                  <a:gd name="T35" fmla="*/ 143 h 258"/>
                  <a:gd name="T36" fmla="*/ 236 w 265"/>
                  <a:gd name="T37" fmla="*/ 152 h 258"/>
                  <a:gd name="T38" fmla="*/ 230 w 265"/>
                  <a:gd name="T39" fmla="*/ 157 h 258"/>
                  <a:gd name="T40" fmla="*/ 237 w 265"/>
                  <a:gd name="T41" fmla="*/ 169 h 258"/>
                  <a:gd name="T42" fmla="*/ 239 w 265"/>
                  <a:gd name="T43" fmla="*/ 175 h 258"/>
                  <a:gd name="T44" fmla="*/ 241 w 265"/>
                  <a:gd name="T45" fmla="*/ 183 h 258"/>
                  <a:gd name="T46" fmla="*/ 252 w 265"/>
                  <a:gd name="T47" fmla="*/ 184 h 258"/>
                  <a:gd name="T48" fmla="*/ 259 w 265"/>
                  <a:gd name="T49" fmla="*/ 194 h 258"/>
                  <a:gd name="T50" fmla="*/ 265 w 265"/>
                  <a:gd name="T51" fmla="*/ 198 h 258"/>
                  <a:gd name="T52" fmla="*/ 189 w 265"/>
                  <a:gd name="T53" fmla="*/ 251 h 258"/>
                  <a:gd name="T54" fmla="*/ 164 w 265"/>
                  <a:gd name="T55" fmla="*/ 256 h 258"/>
                  <a:gd name="T56" fmla="*/ 153 w 265"/>
                  <a:gd name="T57" fmla="*/ 255 h 258"/>
                  <a:gd name="T58" fmla="*/ 152 w 265"/>
                  <a:gd name="T59" fmla="*/ 246 h 258"/>
                  <a:gd name="T60" fmla="*/ 143 w 265"/>
                  <a:gd name="T61" fmla="*/ 241 h 258"/>
                  <a:gd name="T62" fmla="*/ 134 w 265"/>
                  <a:gd name="T63" fmla="*/ 233 h 258"/>
                  <a:gd name="T64" fmla="*/ 0 w 265"/>
                  <a:gd name="T65" fmla="*/ 143 h 258"/>
                  <a:gd name="T66" fmla="*/ 0 w 265"/>
                  <a:gd name="T67" fmla="*/ 139 h 258"/>
                  <a:gd name="T68" fmla="*/ 5 w 265"/>
                  <a:gd name="T69" fmla="*/ 123 h 258"/>
                  <a:gd name="T70" fmla="*/ 19 w 265"/>
                  <a:gd name="T71" fmla="*/ 115 h 258"/>
                  <a:gd name="T72" fmla="*/ 30 w 265"/>
                  <a:gd name="T73" fmla="*/ 115 h 258"/>
                  <a:gd name="T74" fmla="*/ 60 w 265"/>
                  <a:gd name="T75" fmla="*/ 100 h 258"/>
                  <a:gd name="T76" fmla="*/ 70 w 265"/>
                  <a:gd name="T77" fmla="*/ 86 h 258"/>
                  <a:gd name="T78" fmla="*/ 78 w 265"/>
                  <a:gd name="T79" fmla="*/ 75 h 258"/>
                  <a:gd name="T80" fmla="*/ 98 w 265"/>
                  <a:gd name="T81" fmla="*/ 72 h 258"/>
                  <a:gd name="T82" fmla="*/ 98 w 265"/>
                  <a:gd name="T83" fmla="*/ 67 h 258"/>
                  <a:gd name="T84" fmla="*/ 94 w 265"/>
                  <a:gd name="T85" fmla="*/ 65 h 258"/>
                  <a:gd name="T86" fmla="*/ 89 w 265"/>
                  <a:gd name="T87" fmla="*/ 49 h 258"/>
                  <a:gd name="T88" fmla="*/ 89 w 265"/>
                  <a:gd name="T89" fmla="*/ 38 h 258"/>
                  <a:gd name="T90" fmla="*/ 87 w 265"/>
                  <a:gd name="T91" fmla="*/ 32 h 258"/>
                  <a:gd name="T92" fmla="*/ 89 w 265"/>
                  <a:gd name="T93" fmla="*/ 29 h 258"/>
                  <a:gd name="T94" fmla="*/ 96 w 265"/>
                  <a:gd name="T95" fmla="*/ 24 h 258"/>
                  <a:gd name="T96" fmla="*/ 105 w 265"/>
                  <a:gd name="T97" fmla="*/ 20 h 258"/>
                  <a:gd name="T98" fmla="*/ 109 w 265"/>
                  <a:gd name="T99" fmla="*/ 18 h 258"/>
                  <a:gd name="T100" fmla="*/ 113 w 265"/>
                  <a:gd name="T101" fmla="*/ 17 h 258"/>
                  <a:gd name="T102" fmla="*/ 117 w 265"/>
                  <a:gd name="T103" fmla="*/ 13 h 258"/>
                  <a:gd name="T104" fmla="*/ 131 w 265"/>
                  <a:gd name="T105" fmla="*/ 7 h 258"/>
                  <a:gd name="T106" fmla="*/ 142 w 265"/>
                  <a:gd name="T107" fmla="*/ 9 h 258"/>
                  <a:gd name="T108" fmla="*/ 149 w 265"/>
                  <a:gd name="T109" fmla="*/ 6 h 258"/>
                  <a:gd name="T110" fmla="*/ 156 w 265"/>
                  <a:gd name="T111" fmla="*/ 3 h 258"/>
                  <a:gd name="T112" fmla="*/ 161 w 265"/>
                  <a:gd name="T113" fmla="*/ 3 h 258"/>
                  <a:gd name="T114" fmla="*/ 171 w 265"/>
                  <a:gd name="T115" fmla="*/ 3 h 258"/>
                  <a:gd name="T116" fmla="*/ 178 w 265"/>
                  <a:gd name="T117" fmla="*/ 5 h 258"/>
                  <a:gd name="T118" fmla="*/ 183 w 265"/>
                  <a:gd name="T119" fmla="*/ 3 h 258"/>
                  <a:gd name="T120" fmla="*/ 189 w 265"/>
                  <a:gd name="T121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5" h="258">
                    <a:moveTo>
                      <a:pt x="189" y="0"/>
                    </a:moveTo>
                    <a:lnTo>
                      <a:pt x="190" y="2"/>
                    </a:lnTo>
                    <a:lnTo>
                      <a:pt x="192" y="3"/>
                    </a:lnTo>
                    <a:lnTo>
                      <a:pt x="196" y="5"/>
                    </a:lnTo>
                    <a:lnTo>
                      <a:pt x="197" y="2"/>
                    </a:lnTo>
                    <a:lnTo>
                      <a:pt x="199" y="0"/>
                    </a:lnTo>
                    <a:lnTo>
                      <a:pt x="201" y="2"/>
                    </a:lnTo>
                    <a:lnTo>
                      <a:pt x="204" y="5"/>
                    </a:lnTo>
                    <a:lnTo>
                      <a:pt x="210" y="3"/>
                    </a:lnTo>
                    <a:lnTo>
                      <a:pt x="212" y="3"/>
                    </a:lnTo>
                    <a:lnTo>
                      <a:pt x="215" y="2"/>
                    </a:lnTo>
                    <a:lnTo>
                      <a:pt x="217" y="3"/>
                    </a:lnTo>
                    <a:lnTo>
                      <a:pt x="217" y="5"/>
                    </a:lnTo>
                    <a:lnTo>
                      <a:pt x="217" y="6"/>
                    </a:lnTo>
                    <a:lnTo>
                      <a:pt x="217" y="10"/>
                    </a:lnTo>
                    <a:lnTo>
                      <a:pt x="217" y="14"/>
                    </a:lnTo>
                    <a:lnTo>
                      <a:pt x="214" y="21"/>
                    </a:lnTo>
                    <a:lnTo>
                      <a:pt x="215" y="24"/>
                    </a:lnTo>
                    <a:lnTo>
                      <a:pt x="217" y="27"/>
                    </a:lnTo>
                    <a:lnTo>
                      <a:pt x="217" y="27"/>
                    </a:lnTo>
                    <a:lnTo>
                      <a:pt x="215" y="28"/>
                    </a:lnTo>
                    <a:lnTo>
                      <a:pt x="214" y="31"/>
                    </a:lnTo>
                    <a:lnTo>
                      <a:pt x="217" y="32"/>
                    </a:lnTo>
                    <a:lnTo>
                      <a:pt x="215" y="34"/>
                    </a:lnTo>
                    <a:lnTo>
                      <a:pt x="214" y="38"/>
                    </a:lnTo>
                    <a:lnTo>
                      <a:pt x="212" y="39"/>
                    </a:lnTo>
                    <a:lnTo>
                      <a:pt x="211" y="41"/>
                    </a:lnTo>
                    <a:lnTo>
                      <a:pt x="210" y="42"/>
                    </a:lnTo>
                    <a:lnTo>
                      <a:pt x="207" y="45"/>
                    </a:lnTo>
                    <a:lnTo>
                      <a:pt x="204" y="52"/>
                    </a:lnTo>
                    <a:lnTo>
                      <a:pt x="205" y="52"/>
                    </a:lnTo>
                    <a:lnTo>
                      <a:pt x="207" y="56"/>
                    </a:lnTo>
                    <a:lnTo>
                      <a:pt x="207" y="57"/>
                    </a:lnTo>
                    <a:lnTo>
                      <a:pt x="208" y="60"/>
                    </a:lnTo>
                    <a:lnTo>
                      <a:pt x="210" y="60"/>
                    </a:lnTo>
                    <a:lnTo>
                      <a:pt x="214" y="63"/>
                    </a:lnTo>
                    <a:lnTo>
                      <a:pt x="214" y="67"/>
                    </a:lnTo>
                    <a:lnTo>
                      <a:pt x="218" y="68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3" y="74"/>
                    </a:lnTo>
                    <a:lnTo>
                      <a:pt x="232" y="100"/>
                    </a:lnTo>
                    <a:lnTo>
                      <a:pt x="232" y="100"/>
                    </a:lnTo>
                    <a:lnTo>
                      <a:pt x="232" y="100"/>
                    </a:lnTo>
                    <a:lnTo>
                      <a:pt x="232" y="105"/>
                    </a:lnTo>
                    <a:lnTo>
                      <a:pt x="233" y="105"/>
                    </a:lnTo>
                    <a:lnTo>
                      <a:pt x="234" y="110"/>
                    </a:lnTo>
                    <a:lnTo>
                      <a:pt x="234" y="118"/>
                    </a:lnTo>
                    <a:lnTo>
                      <a:pt x="234" y="122"/>
                    </a:lnTo>
                    <a:lnTo>
                      <a:pt x="234" y="123"/>
                    </a:lnTo>
                    <a:lnTo>
                      <a:pt x="234" y="130"/>
                    </a:lnTo>
                    <a:lnTo>
                      <a:pt x="236" y="135"/>
                    </a:lnTo>
                    <a:lnTo>
                      <a:pt x="236" y="141"/>
                    </a:lnTo>
                    <a:lnTo>
                      <a:pt x="234" y="143"/>
                    </a:lnTo>
                    <a:lnTo>
                      <a:pt x="236" y="147"/>
                    </a:lnTo>
                    <a:lnTo>
                      <a:pt x="237" y="151"/>
                    </a:lnTo>
                    <a:lnTo>
                      <a:pt x="236" y="152"/>
                    </a:lnTo>
                    <a:lnTo>
                      <a:pt x="232" y="155"/>
                    </a:lnTo>
                    <a:lnTo>
                      <a:pt x="232" y="157"/>
                    </a:lnTo>
                    <a:lnTo>
                      <a:pt x="230" y="157"/>
                    </a:lnTo>
                    <a:lnTo>
                      <a:pt x="232" y="159"/>
                    </a:lnTo>
                    <a:lnTo>
                      <a:pt x="236" y="164"/>
                    </a:lnTo>
                    <a:lnTo>
                      <a:pt x="237" y="169"/>
                    </a:lnTo>
                    <a:lnTo>
                      <a:pt x="239" y="169"/>
                    </a:lnTo>
                    <a:lnTo>
                      <a:pt x="240" y="173"/>
                    </a:lnTo>
                    <a:lnTo>
                      <a:pt x="239" y="175"/>
                    </a:lnTo>
                    <a:lnTo>
                      <a:pt x="239" y="177"/>
                    </a:lnTo>
                    <a:lnTo>
                      <a:pt x="241" y="180"/>
                    </a:lnTo>
                    <a:lnTo>
                      <a:pt x="241" y="183"/>
                    </a:lnTo>
                    <a:lnTo>
                      <a:pt x="243" y="184"/>
                    </a:lnTo>
                    <a:lnTo>
                      <a:pt x="248" y="184"/>
                    </a:lnTo>
                    <a:lnTo>
                      <a:pt x="252" y="184"/>
                    </a:lnTo>
                    <a:lnTo>
                      <a:pt x="255" y="186"/>
                    </a:lnTo>
                    <a:lnTo>
                      <a:pt x="257" y="188"/>
                    </a:lnTo>
                    <a:lnTo>
                      <a:pt x="259" y="194"/>
                    </a:lnTo>
                    <a:lnTo>
                      <a:pt x="261" y="195"/>
                    </a:lnTo>
                    <a:lnTo>
                      <a:pt x="262" y="197"/>
                    </a:lnTo>
                    <a:lnTo>
                      <a:pt x="265" y="198"/>
                    </a:lnTo>
                    <a:lnTo>
                      <a:pt x="265" y="198"/>
                    </a:lnTo>
                    <a:lnTo>
                      <a:pt x="205" y="235"/>
                    </a:lnTo>
                    <a:lnTo>
                      <a:pt x="189" y="251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64" y="256"/>
                    </a:lnTo>
                    <a:lnTo>
                      <a:pt x="157" y="258"/>
                    </a:lnTo>
                    <a:lnTo>
                      <a:pt x="154" y="256"/>
                    </a:lnTo>
                    <a:lnTo>
                      <a:pt x="153" y="255"/>
                    </a:lnTo>
                    <a:lnTo>
                      <a:pt x="154" y="251"/>
                    </a:lnTo>
                    <a:lnTo>
                      <a:pt x="154" y="248"/>
                    </a:lnTo>
                    <a:lnTo>
                      <a:pt x="152" y="246"/>
                    </a:lnTo>
                    <a:lnTo>
                      <a:pt x="149" y="245"/>
                    </a:lnTo>
                    <a:lnTo>
                      <a:pt x="146" y="242"/>
                    </a:lnTo>
                    <a:lnTo>
                      <a:pt x="143" y="241"/>
                    </a:lnTo>
                    <a:lnTo>
                      <a:pt x="138" y="241"/>
                    </a:lnTo>
                    <a:lnTo>
                      <a:pt x="135" y="238"/>
                    </a:lnTo>
                    <a:lnTo>
                      <a:pt x="134" y="233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28"/>
                    </a:lnTo>
                    <a:lnTo>
                      <a:pt x="5" y="123"/>
                    </a:lnTo>
                    <a:lnTo>
                      <a:pt x="8" y="119"/>
                    </a:lnTo>
                    <a:lnTo>
                      <a:pt x="12" y="117"/>
                    </a:lnTo>
                    <a:lnTo>
                      <a:pt x="19" y="115"/>
                    </a:lnTo>
                    <a:lnTo>
                      <a:pt x="23" y="115"/>
                    </a:lnTo>
                    <a:lnTo>
                      <a:pt x="26" y="115"/>
                    </a:lnTo>
                    <a:lnTo>
                      <a:pt x="30" y="115"/>
                    </a:lnTo>
                    <a:lnTo>
                      <a:pt x="36" y="114"/>
                    </a:lnTo>
                    <a:lnTo>
                      <a:pt x="47" y="107"/>
                    </a:lnTo>
                    <a:lnTo>
                      <a:pt x="60" y="100"/>
                    </a:lnTo>
                    <a:lnTo>
                      <a:pt x="70" y="93"/>
                    </a:lnTo>
                    <a:lnTo>
                      <a:pt x="70" y="90"/>
                    </a:lnTo>
                    <a:lnTo>
                      <a:pt x="70" y="86"/>
                    </a:lnTo>
                    <a:lnTo>
                      <a:pt x="71" y="83"/>
                    </a:lnTo>
                    <a:lnTo>
                      <a:pt x="74" y="81"/>
                    </a:lnTo>
                    <a:lnTo>
                      <a:pt x="78" y="75"/>
                    </a:lnTo>
                    <a:lnTo>
                      <a:pt x="81" y="75"/>
                    </a:lnTo>
                    <a:lnTo>
                      <a:pt x="96" y="75"/>
                    </a:lnTo>
                    <a:lnTo>
                      <a:pt x="98" y="72"/>
                    </a:lnTo>
                    <a:lnTo>
                      <a:pt x="98" y="72"/>
                    </a:lnTo>
                    <a:lnTo>
                      <a:pt x="99" y="68"/>
                    </a:lnTo>
                    <a:lnTo>
                      <a:pt x="98" y="67"/>
                    </a:lnTo>
                    <a:lnTo>
                      <a:pt x="96" y="67"/>
                    </a:lnTo>
                    <a:lnTo>
                      <a:pt x="95" y="65"/>
                    </a:lnTo>
                    <a:lnTo>
                      <a:pt x="94" y="65"/>
                    </a:lnTo>
                    <a:lnTo>
                      <a:pt x="92" y="63"/>
                    </a:lnTo>
                    <a:lnTo>
                      <a:pt x="91" y="58"/>
                    </a:lnTo>
                    <a:lnTo>
                      <a:pt x="89" y="49"/>
                    </a:lnTo>
                    <a:lnTo>
                      <a:pt x="89" y="47"/>
                    </a:lnTo>
                    <a:lnTo>
                      <a:pt x="89" y="42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88" y="34"/>
                    </a:lnTo>
                    <a:lnTo>
                      <a:pt x="87" y="32"/>
                    </a:lnTo>
                    <a:lnTo>
                      <a:pt x="87" y="31"/>
                    </a:lnTo>
                    <a:lnTo>
                      <a:pt x="85" y="29"/>
                    </a:lnTo>
                    <a:lnTo>
                      <a:pt x="89" y="29"/>
                    </a:lnTo>
                    <a:lnTo>
                      <a:pt x="94" y="28"/>
                    </a:lnTo>
                    <a:lnTo>
                      <a:pt x="95" y="25"/>
                    </a:lnTo>
                    <a:lnTo>
                      <a:pt x="96" y="24"/>
                    </a:lnTo>
                    <a:lnTo>
                      <a:pt x="98" y="23"/>
                    </a:lnTo>
                    <a:lnTo>
                      <a:pt x="100" y="20"/>
                    </a:lnTo>
                    <a:lnTo>
                      <a:pt x="105" y="20"/>
                    </a:lnTo>
                    <a:lnTo>
                      <a:pt x="105" y="18"/>
                    </a:lnTo>
                    <a:lnTo>
                      <a:pt x="106" y="18"/>
                    </a:lnTo>
                    <a:lnTo>
                      <a:pt x="109" y="18"/>
                    </a:lnTo>
                    <a:lnTo>
                      <a:pt x="109" y="18"/>
                    </a:lnTo>
                    <a:lnTo>
                      <a:pt x="110" y="18"/>
                    </a:lnTo>
                    <a:lnTo>
                      <a:pt x="113" y="17"/>
                    </a:lnTo>
                    <a:lnTo>
                      <a:pt x="113" y="14"/>
                    </a:lnTo>
                    <a:lnTo>
                      <a:pt x="116" y="13"/>
                    </a:lnTo>
                    <a:lnTo>
                      <a:pt x="117" y="13"/>
                    </a:lnTo>
                    <a:lnTo>
                      <a:pt x="121" y="12"/>
                    </a:lnTo>
                    <a:lnTo>
                      <a:pt x="128" y="7"/>
                    </a:lnTo>
                    <a:lnTo>
                      <a:pt x="131" y="7"/>
                    </a:lnTo>
                    <a:lnTo>
                      <a:pt x="135" y="7"/>
                    </a:lnTo>
                    <a:lnTo>
                      <a:pt x="138" y="6"/>
                    </a:lnTo>
                    <a:lnTo>
                      <a:pt x="142" y="9"/>
                    </a:lnTo>
                    <a:lnTo>
                      <a:pt x="143" y="9"/>
                    </a:lnTo>
                    <a:lnTo>
                      <a:pt x="147" y="5"/>
                    </a:lnTo>
                    <a:lnTo>
                      <a:pt x="149" y="6"/>
                    </a:lnTo>
                    <a:lnTo>
                      <a:pt x="152" y="6"/>
                    </a:lnTo>
                    <a:lnTo>
                      <a:pt x="153" y="3"/>
                    </a:lnTo>
                    <a:lnTo>
                      <a:pt x="156" y="3"/>
                    </a:lnTo>
                    <a:lnTo>
                      <a:pt x="157" y="3"/>
                    </a:lnTo>
                    <a:lnTo>
                      <a:pt x="158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7" y="3"/>
                    </a:lnTo>
                    <a:lnTo>
                      <a:pt x="171" y="3"/>
                    </a:lnTo>
                    <a:lnTo>
                      <a:pt x="172" y="6"/>
                    </a:lnTo>
                    <a:lnTo>
                      <a:pt x="175" y="6"/>
                    </a:lnTo>
                    <a:lnTo>
                      <a:pt x="178" y="5"/>
                    </a:lnTo>
                    <a:lnTo>
                      <a:pt x="181" y="5"/>
                    </a:lnTo>
                    <a:lnTo>
                      <a:pt x="182" y="5"/>
                    </a:lnTo>
                    <a:lnTo>
                      <a:pt x="183" y="3"/>
                    </a:lnTo>
                    <a:lnTo>
                      <a:pt x="186" y="3"/>
                    </a:lnTo>
                    <a:lnTo>
                      <a:pt x="186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0" name="Freeform 864"/>
              <p:cNvSpPr>
                <a:spLocks/>
              </p:cNvSpPr>
              <p:nvPr/>
            </p:nvSpPr>
            <p:spPr bwMode="auto">
              <a:xfrm>
                <a:off x="4142890" y="3284722"/>
                <a:ext cx="226775" cy="180827"/>
              </a:xfrm>
              <a:custGeom>
                <a:avLst/>
                <a:gdLst>
                  <a:gd name="T0" fmla="*/ 99 w 153"/>
                  <a:gd name="T1" fmla="*/ 1 h 122"/>
                  <a:gd name="T2" fmla="*/ 98 w 153"/>
                  <a:gd name="T3" fmla="*/ 4 h 122"/>
                  <a:gd name="T4" fmla="*/ 101 w 153"/>
                  <a:gd name="T5" fmla="*/ 7 h 122"/>
                  <a:gd name="T6" fmla="*/ 106 w 153"/>
                  <a:gd name="T7" fmla="*/ 11 h 122"/>
                  <a:gd name="T8" fmla="*/ 113 w 153"/>
                  <a:gd name="T9" fmla="*/ 10 h 122"/>
                  <a:gd name="T10" fmla="*/ 120 w 153"/>
                  <a:gd name="T11" fmla="*/ 11 h 122"/>
                  <a:gd name="T12" fmla="*/ 127 w 153"/>
                  <a:gd name="T13" fmla="*/ 7 h 122"/>
                  <a:gd name="T14" fmla="*/ 128 w 153"/>
                  <a:gd name="T15" fmla="*/ 7 h 122"/>
                  <a:gd name="T16" fmla="*/ 130 w 153"/>
                  <a:gd name="T17" fmla="*/ 11 h 122"/>
                  <a:gd name="T18" fmla="*/ 139 w 153"/>
                  <a:gd name="T19" fmla="*/ 12 h 122"/>
                  <a:gd name="T20" fmla="*/ 141 w 153"/>
                  <a:gd name="T21" fmla="*/ 15 h 122"/>
                  <a:gd name="T22" fmla="*/ 143 w 153"/>
                  <a:gd name="T23" fmla="*/ 19 h 122"/>
                  <a:gd name="T24" fmla="*/ 143 w 153"/>
                  <a:gd name="T25" fmla="*/ 25 h 122"/>
                  <a:gd name="T26" fmla="*/ 143 w 153"/>
                  <a:gd name="T27" fmla="*/ 32 h 122"/>
                  <a:gd name="T28" fmla="*/ 146 w 153"/>
                  <a:gd name="T29" fmla="*/ 46 h 122"/>
                  <a:gd name="T30" fmla="*/ 149 w 153"/>
                  <a:gd name="T31" fmla="*/ 48 h 122"/>
                  <a:gd name="T32" fmla="*/ 152 w 153"/>
                  <a:gd name="T33" fmla="*/ 50 h 122"/>
                  <a:gd name="T34" fmla="*/ 152 w 153"/>
                  <a:gd name="T35" fmla="*/ 55 h 122"/>
                  <a:gd name="T36" fmla="*/ 150 w 153"/>
                  <a:gd name="T37" fmla="*/ 58 h 122"/>
                  <a:gd name="T38" fmla="*/ 132 w 153"/>
                  <a:gd name="T39" fmla="*/ 58 h 122"/>
                  <a:gd name="T40" fmla="*/ 125 w 153"/>
                  <a:gd name="T41" fmla="*/ 66 h 122"/>
                  <a:gd name="T42" fmla="*/ 124 w 153"/>
                  <a:gd name="T43" fmla="*/ 73 h 122"/>
                  <a:gd name="T44" fmla="*/ 114 w 153"/>
                  <a:gd name="T45" fmla="*/ 83 h 122"/>
                  <a:gd name="T46" fmla="*/ 90 w 153"/>
                  <a:gd name="T47" fmla="*/ 97 h 122"/>
                  <a:gd name="T48" fmla="*/ 80 w 153"/>
                  <a:gd name="T49" fmla="*/ 98 h 122"/>
                  <a:gd name="T50" fmla="*/ 73 w 153"/>
                  <a:gd name="T51" fmla="*/ 98 h 122"/>
                  <a:gd name="T52" fmla="*/ 62 w 153"/>
                  <a:gd name="T53" fmla="*/ 102 h 122"/>
                  <a:gd name="T54" fmla="*/ 54 w 153"/>
                  <a:gd name="T55" fmla="*/ 111 h 122"/>
                  <a:gd name="T56" fmla="*/ 54 w 153"/>
                  <a:gd name="T57" fmla="*/ 122 h 122"/>
                  <a:gd name="T58" fmla="*/ 0 w 153"/>
                  <a:gd name="T59" fmla="*/ 122 h 122"/>
                  <a:gd name="T60" fmla="*/ 16 w 153"/>
                  <a:gd name="T61" fmla="*/ 115 h 122"/>
                  <a:gd name="T62" fmla="*/ 29 w 153"/>
                  <a:gd name="T63" fmla="*/ 105 h 122"/>
                  <a:gd name="T64" fmla="*/ 34 w 153"/>
                  <a:gd name="T65" fmla="*/ 98 h 122"/>
                  <a:gd name="T66" fmla="*/ 44 w 153"/>
                  <a:gd name="T67" fmla="*/ 84 h 122"/>
                  <a:gd name="T68" fmla="*/ 41 w 153"/>
                  <a:gd name="T69" fmla="*/ 82 h 122"/>
                  <a:gd name="T70" fmla="*/ 40 w 153"/>
                  <a:gd name="T71" fmla="*/ 72 h 122"/>
                  <a:gd name="T72" fmla="*/ 44 w 153"/>
                  <a:gd name="T73" fmla="*/ 62 h 122"/>
                  <a:gd name="T74" fmla="*/ 49 w 153"/>
                  <a:gd name="T75" fmla="*/ 54 h 122"/>
                  <a:gd name="T76" fmla="*/ 54 w 153"/>
                  <a:gd name="T77" fmla="*/ 46 h 122"/>
                  <a:gd name="T78" fmla="*/ 58 w 153"/>
                  <a:gd name="T79" fmla="*/ 41 h 122"/>
                  <a:gd name="T80" fmla="*/ 65 w 153"/>
                  <a:gd name="T81" fmla="*/ 39 h 122"/>
                  <a:gd name="T82" fmla="*/ 73 w 153"/>
                  <a:gd name="T83" fmla="*/ 33 h 122"/>
                  <a:gd name="T84" fmla="*/ 78 w 153"/>
                  <a:gd name="T85" fmla="*/ 30 h 122"/>
                  <a:gd name="T86" fmla="*/ 85 w 153"/>
                  <a:gd name="T87" fmla="*/ 21 h 122"/>
                  <a:gd name="T88" fmla="*/ 90 w 153"/>
                  <a:gd name="T89" fmla="*/ 12 h 122"/>
                  <a:gd name="T90" fmla="*/ 92 w 153"/>
                  <a:gd name="T91" fmla="*/ 3 h 122"/>
                  <a:gd name="T92" fmla="*/ 95 w 153"/>
                  <a:gd name="T93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3" h="122">
                    <a:moveTo>
                      <a:pt x="98" y="0"/>
                    </a:moveTo>
                    <a:lnTo>
                      <a:pt x="99" y="1"/>
                    </a:lnTo>
                    <a:lnTo>
                      <a:pt x="98" y="3"/>
                    </a:lnTo>
                    <a:lnTo>
                      <a:pt x="98" y="4"/>
                    </a:lnTo>
                    <a:lnTo>
                      <a:pt x="99" y="6"/>
                    </a:lnTo>
                    <a:lnTo>
                      <a:pt x="101" y="7"/>
                    </a:lnTo>
                    <a:lnTo>
                      <a:pt x="103" y="11"/>
                    </a:lnTo>
                    <a:lnTo>
                      <a:pt x="106" y="11"/>
                    </a:lnTo>
                    <a:lnTo>
                      <a:pt x="110" y="11"/>
                    </a:lnTo>
                    <a:lnTo>
                      <a:pt x="113" y="10"/>
                    </a:lnTo>
                    <a:lnTo>
                      <a:pt x="116" y="10"/>
                    </a:lnTo>
                    <a:lnTo>
                      <a:pt x="120" y="11"/>
                    </a:lnTo>
                    <a:lnTo>
                      <a:pt x="124" y="10"/>
                    </a:lnTo>
                    <a:lnTo>
                      <a:pt x="127" y="7"/>
                    </a:lnTo>
                    <a:lnTo>
                      <a:pt x="127" y="7"/>
                    </a:lnTo>
                    <a:lnTo>
                      <a:pt x="128" y="7"/>
                    </a:lnTo>
                    <a:lnTo>
                      <a:pt x="128" y="10"/>
                    </a:lnTo>
                    <a:lnTo>
                      <a:pt x="130" y="11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1" y="14"/>
                    </a:lnTo>
                    <a:lnTo>
                      <a:pt x="141" y="15"/>
                    </a:lnTo>
                    <a:lnTo>
                      <a:pt x="142" y="17"/>
                    </a:lnTo>
                    <a:lnTo>
                      <a:pt x="143" y="19"/>
                    </a:lnTo>
                    <a:lnTo>
                      <a:pt x="143" y="21"/>
                    </a:lnTo>
                    <a:lnTo>
                      <a:pt x="143" y="25"/>
                    </a:lnTo>
                    <a:lnTo>
                      <a:pt x="143" y="30"/>
                    </a:lnTo>
                    <a:lnTo>
                      <a:pt x="143" y="32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48"/>
                    </a:lnTo>
                    <a:lnTo>
                      <a:pt x="149" y="48"/>
                    </a:lnTo>
                    <a:lnTo>
                      <a:pt x="150" y="50"/>
                    </a:lnTo>
                    <a:lnTo>
                      <a:pt x="152" y="50"/>
                    </a:lnTo>
                    <a:lnTo>
                      <a:pt x="153" y="51"/>
                    </a:lnTo>
                    <a:lnTo>
                      <a:pt x="152" y="55"/>
                    </a:lnTo>
                    <a:lnTo>
                      <a:pt x="152" y="55"/>
                    </a:lnTo>
                    <a:lnTo>
                      <a:pt x="150" y="58"/>
                    </a:lnTo>
                    <a:lnTo>
                      <a:pt x="135" y="58"/>
                    </a:lnTo>
                    <a:lnTo>
                      <a:pt x="132" y="58"/>
                    </a:lnTo>
                    <a:lnTo>
                      <a:pt x="128" y="64"/>
                    </a:lnTo>
                    <a:lnTo>
                      <a:pt x="125" y="66"/>
                    </a:lnTo>
                    <a:lnTo>
                      <a:pt x="124" y="69"/>
                    </a:lnTo>
                    <a:lnTo>
                      <a:pt x="124" y="73"/>
                    </a:lnTo>
                    <a:lnTo>
                      <a:pt x="124" y="76"/>
                    </a:lnTo>
                    <a:lnTo>
                      <a:pt x="114" y="83"/>
                    </a:lnTo>
                    <a:lnTo>
                      <a:pt x="101" y="90"/>
                    </a:lnTo>
                    <a:lnTo>
                      <a:pt x="90" y="97"/>
                    </a:lnTo>
                    <a:lnTo>
                      <a:pt x="84" y="98"/>
                    </a:lnTo>
                    <a:lnTo>
                      <a:pt x="80" y="98"/>
                    </a:lnTo>
                    <a:lnTo>
                      <a:pt x="77" y="98"/>
                    </a:lnTo>
                    <a:lnTo>
                      <a:pt x="73" y="98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59" y="106"/>
                    </a:lnTo>
                    <a:lnTo>
                      <a:pt x="54" y="111"/>
                    </a:lnTo>
                    <a:lnTo>
                      <a:pt x="54" y="122"/>
                    </a:lnTo>
                    <a:lnTo>
                      <a:pt x="54" y="122"/>
                    </a:lnTo>
                    <a:lnTo>
                      <a:pt x="54" y="122"/>
                    </a:lnTo>
                    <a:lnTo>
                      <a:pt x="0" y="122"/>
                    </a:lnTo>
                    <a:lnTo>
                      <a:pt x="2" y="116"/>
                    </a:lnTo>
                    <a:lnTo>
                      <a:pt x="16" y="115"/>
                    </a:lnTo>
                    <a:lnTo>
                      <a:pt x="25" y="106"/>
                    </a:lnTo>
                    <a:lnTo>
                      <a:pt x="29" y="105"/>
                    </a:lnTo>
                    <a:lnTo>
                      <a:pt x="33" y="101"/>
                    </a:lnTo>
                    <a:lnTo>
                      <a:pt x="34" y="98"/>
                    </a:lnTo>
                    <a:lnTo>
                      <a:pt x="43" y="88"/>
                    </a:lnTo>
                    <a:lnTo>
                      <a:pt x="44" y="84"/>
                    </a:lnTo>
                    <a:lnTo>
                      <a:pt x="41" y="83"/>
                    </a:lnTo>
                    <a:lnTo>
                      <a:pt x="41" y="82"/>
                    </a:lnTo>
                    <a:lnTo>
                      <a:pt x="43" y="76"/>
                    </a:lnTo>
                    <a:lnTo>
                      <a:pt x="40" y="72"/>
                    </a:lnTo>
                    <a:lnTo>
                      <a:pt x="40" y="69"/>
                    </a:lnTo>
                    <a:lnTo>
                      <a:pt x="44" y="62"/>
                    </a:lnTo>
                    <a:lnTo>
                      <a:pt x="49" y="58"/>
                    </a:lnTo>
                    <a:lnTo>
                      <a:pt x="49" y="54"/>
                    </a:lnTo>
                    <a:lnTo>
                      <a:pt x="47" y="50"/>
                    </a:lnTo>
                    <a:lnTo>
                      <a:pt x="54" y="46"/>
                    </a:lnTo>
                    <a:lnTo>
                      <a:pt x="55" y="43"/>
                    </a:lnTo>
                    <a:lnTo>
                      <a:pt x="58" y="41"/>
                    </a:lnTo>
                    <a:lnTo>
                      <a:pt x="63" y="39"/>
                    </a:lnTo>
                    <a:lnTo>
                      <a:pt x="65" y="39"/>
                    </a:lnTo>
                    <a:lnTo>
                      <a:pt x="69" y="35"/>
                    </a:lnTo>
                    <a:lnTo>
                      <a:pt x="73" y="33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4" y="25"/>
                    </a:lnTo>
                    <a:lnTo>
                      <a:pt x="85" y="21"/>
                    </a:lnTo>
                    <a:lnTo>
                      <a:pt x="87" y="17"/>
                    </a:lnTo>
                    <a:lnTo>
                      <a:pt x="90" y="12"/>
                    </a:lnTo>
                    <a:lnTo>
                      <a:pt x="90" y="6"/>
                    </a:lnTo>
                    <a:lnTo>
                      <a:pt x="92" y="3"/>
                    </a:lnTo>
                    <a:lnTo>
                      <a:pt x="94" y="3"/>
                    </a:lnTo>
                    <a:lnTo>
                      <a:pt x="95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1" name="Freeform 865"/>
              <p:cNvSpPr>
                <a:spLocks/>
              </p:cNvSpPr>
              <p:nvPr/>
            </p:nvSpPr>
            <p:spPr bwMode="auto">
              <a:xfrm>
                <a:off x="4059888" y="3465549"/>
                <a:ext cx="163041" cy="128951"/>
              </a:xfrm>
              <a:custGeom>
                <a:avLst/>
                <a:gdLst>
                  <a:gd name="T0" fmla="*/ 56 w 110"/>
                  <a:gd name="T1" fmla="*/ 0 h 87"/>
                  <a:gd name="T2" fmla="*/ 110 w 110"/>
                  <a:gd name="T3" fmla="*/ 0 h 87"/>
                  <a:gd name="T4" fmla="*/ 110 w 110"/>
                  <a:gd name="T5" fmla="*/ 4 h 87"/>
                  <a:gd name="T6" fmla="*/ 110 w 110"/>
                  <a:gd name="T7" fmla="*/ 4 h 87"/>
                  <a:gd name="T8" fmla="*/ 108 w 110"/>
                  <a:gd name="T9" fmla="*/ 22 h 87"/>
                  <a:gd name="T10" fmla="*/ 67 w 110"/>
                  <a:gd name="T11" fmla="*/ 22 h 87"/>
                  <a:gd name="T12" fmla="*/ 67 w 110"/>
                  <a:gd name="T13" fmla="*/ 56 h 87"/>
                  <a:gd name="T14" fmla="*/ 61 w 110"/>
                  <a:gd name="T15" fmla="*/ 56 h 87"/>
                  <a:gd name="T16" fmla="*/ 58 w 110"/>
                  <a:gd name="T17" fmla="*/ 56 h 87"/>
                  <a:gd name="T18" fmla="*/ 56 w 110"/>
                  <a:gd name="T19" fmla="*/ 59 h 87"/>
                  <a:gd name="T20" fmla="*/ 54 w 110"/>
                  <a:gd name="T21" fmla="*/ 62 h 87"/>
                  <a:gd name="T22" fmla="*/ 54 w 110"/>
                  <a:gd name="T23" fmla="*/ 87 h 87"/>
                  <a:gd name="T24" fmla="*/ 2 w 110"/>
                  <a:gd name="T25" fmla="*/ 87 h 87"/>
                  <a:gd name="T26" fmla="*/ 0 w 110"/>
                  <a:gd name="T27" fmla="*/ 83 h 87"/>
                  <a:gd name="T28" fmla="*/ 2 w 110"/>
                  <a:gd name="T29" fmla="*/ 80 h 87"/>
                  <a:gd name="T30" fmla="*/ 2 w 110"/>
                  <a:gd name="T31" fmla="*/ 77 h 87"/>
                  <a:gd name="T32" fmla="*/ 5 w 110"/>
                  <a:gd name="T33" fmla="*/ 74 h 87"/>
                  <a:gd name="T34" fmla="*/ 6 w 110"/>
                  <a:gd name="T35" fmla="*/ 74 h 87"/>
                  <a:gd name="T36" fmla="*/ 10 w 110"/>
                  <a:gd name="T37" fmla="*/ 66 h 87"/>
                  <a:gd name="T38" fmla="*/ 11 w 110"/>
                  <a:gd name="T39" fmla="*/ 66 h 87"/>
                  <a:gd name="T40" fmla="*/ 10 w 110"/>
                  <a:gd name="T41" fmla="*/ 65 h 87"/>
                  <a:gd name="T42" fmla="*/ 10 w 110"/>
                  <a:gd name="T43" fmla="*/ 63 h 87"/>
                  <a:gd name="T44" fmla="*/ 16 w 110"/>
                  <a:gd name="T45" fmla="*/ 56 h 87"/>
                  <a:gd name="T46" fmla="*/ 16 w 110"/>
                  <a:gd name="T47" fmla="*/ 54 h 87"/>
                  <a:gd name="T48" fmla="*/ 18 w 110"/>
                  <a:gd name="T49" fmla="*/ 47 h 87"/>
                  <a:gd name="T50" fmla="*/ 21 w 110"/>
                  <a:gd name="T51" fmla="*/ 45 h 87"/>
                  <a:gd name="T52" fmla="*/ 27 w 110"/>
                  <a:gd name="T53" fmla="*/ 40 h 87"/>
                  <a:gd name="T54" fmla="*/ 28 w 110"/>
                  <a:gd name="T55" fmla="*/ 37 h 87"/>
                  <a:gd name="T56" fmla="*/ 36 w 110"/>
                  <a:gd name="T57" fmla="*/ 25 h 87"/>
                  <a:gd name="T58" fmla="*/ 35 w 110"/>
                  <a:gd name="T59" fmla="*/ 22 h 87"/>
                  <a:gd name="T60" fmla="*/ 38 w 110"/>
                  <a:gd name="T61" fmla="*/ 19 h 87"/>
                  <a:gd name="T62" fmla="*/ 39 w 110"/>
                  <a:gd name="T63" fmla="*/ 16 h 87"/>
                  <a:gd name="T64" fmla="*/ 49 w 110"/>
                  <a:gd name="T65" fmla="*/ 12 h 87"/>
                  <a:gd name="T66" fmla="*/ 50 w 110"/>
                  <a:gd name="T67" fmla="*/ 12 h 87"/>
                  <a:gd name="T68" fmla="*/ 50 w 110"/>
                  <a:gd name="T69" fmla="*/ 7 h 87"/>
                  <a:gd name="T70" fmla="*/ 56 w 110"/>
                  <a:gd name="T7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0" h="87">
                    <a:moveTo>
                      <a:pt x="56" y="0"/>
                    </a:moveTo>
                    <a:lnTo>
                      <a:pt x="110" y="0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22"/>
                    </a:lnTo>
                    <a:lnTo>
                      <a:pt x="67" y="22"/>
                    </a:lnTo>
                    <a:lnTo>
                      <a:pt x="67" y="56"/>
                    </a:lnTo>
                    <a:lnTo>
                      <a:pt x="61" y="56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4" y="62"/>
                    </a:lnTo>
                    <a:lnTo>
                      <a:pt x="54" y="87"/>
                    </a:lnTo>
                    <a:lnTo>
                      <a:pt x="2" y="87"/>
                    </a:lnTo>
                    <a:lnTo>
                      <a:pt x="0" y="83"/>
                    </a:lnTo>
                    <a:lnTo>
                      <a:pt x="2" y="80"/>
                    </a:lnTo>
                    <a:lnTo>
                      <a:pt x="2" y="77"/>
                    </a:lnTo>
                    <a:lnTo>
                      <a:pt x="5" y="74"/>
                    </a:lnTo>
                    <a:lnTo>
                      <a:pt x="6" y="74"/>
                    </a:lnTo>
                    <a:lnTo>
                      <a:pt x="10" y="66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47"/>
                    </a:lnTo>
                    <a:lnTo>
                      <a:pt x="21" y="45"/>
                    </a:lnTo>
                    <a:lnTo>
                      <a:pt x="27" y="40"/>
                    </a:lnTo>
                    <a:lnTo>
                      <a:pt x="28" y="37"/>
                    </a:lnTo>
                    <a:lnTo>
                      <a:pt x="36" y="25"/>
                    </a:lnTo>
                    <a:lnTo>
                      <a:pt x="35" y="22"/>
                    </a:lnTo>
                    <a:lnTo>
                      <a:pt x="38" y="19"/>
                    </a:lnTo>
                    <a:lnTo>
                      <a:pt x="39" y="16"/>
                    </a:lnTo>
                    <a:lnTo>
                      <a:pt x="49" y="12"/>
                    </a:lnTo>
                    <a:lnTo>
                      <a:pt x="50" y="12"/>
                    </a:lnTo>
                    <a:lnTo>
                      <a:pt x="50" y="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2" name="Freeform 866"/>
              <p:cNvSpPr>
                <a:spLocks/>
              </p:cNvSpPr>
              <p:nvPr/>
            </p:nvSpPr>
            <p:spPr bwMode="auto">
              <a:xfrm>
                <a:off x="4059888" y="3471478"/>
                <a:ext cx="232704" cy="256419"/>
              </a:xfrm>
              <a:custGeom>
                <a:avLst/>
                <a:gdLst>
                  <a:gd name="T0" fmla="*/ 157 w 157"/>
                  <a:gd name="T1" fmla="*/ 32 h 173"/>
                  <a:gd name="T2" fmla="*/ 157 w 157"/>
                  <a:gd name="T3" fmla="*/ 32 h 173"/>
                  <a:gd name="T4" fmla="*/ 151 w 157"/>
                  <a:gd name="T5" fmla="*/ 149 h 173"/>
                  <a:gd name="T6" fmla="*/ 151 w 157"/>
                  <a:gd name="T7" fmla="*/ 163 h 173"/>
                  <a:gd name="T8" fmla="*/ 103 w 157"/>
                  <a:gd name="T9" fmla="*/ 163 h 173"/>
                  <a:gd name="T10" fmla="*/ 99 w 157"/>
                  <a:gd name="T11" fmla="*/ 160 h 173"/>
                  <a:gd name="T12" fmla="*/ 96 w 157"/>
                  <a:gd name="T13" fmla="*/ 162 h 173"/>
                  <a:gd name="T14" fmla="*/ 92 w 157"/>
                  <a:gd name="T15" fmla="*/ 157 h 173"/>
                  <a:gd name="T16" fmla="*/ 82 w 157"/>
                  <a:gd name="T17" fmla="*/ 166 h 173"/>
                  <a:gd name="T18" fmla="*/ 79 w 157"/>
                  <a:gd name="T19" fmla="*/ 160 h 173"/>
                  <a:gd name="T20" fmla="*/ 75 w 157"/>
                  <a:gd name="T21" fmla="*/ 157 h 173"/>
                  <a:gd name="T22" fmla="*/ 71 w 157"/>
                  <a:gd name="T23" fmla="*/ 164 h 173"/>
                  <a:gd name="T24" fmla="*/ 70 w 157"/>
                  <a:gd name="T25" fmla="*/ 170 h 173"/>
                  <a:gd name="T26" fmla="*/ 63 w 157"/>
                  <a:gd name="T27" fmla="*/ 173 h 173"/>
                  <a:gd name="T28" fmla="*/ 61 w 157"/>
                  <a:gd name="T29" fmla="*/ 170 h 173"/>
                  <a:gd name="T30" fmla="*/ 56 w 157"/>
                  <a:gd name="T31" fmla="*/ 167 h 173"/>
                  <a:gd name="T32" fmla="*/ 53 w 157"/>
                  <a:gd name="T33" fmla="*/ 163 h 173"/>
                  <a:gd name="T34" fmla="*/ 50 w 157"/>
                  <a:gd name="T35" fmla="*/ 157 h 173"/>
                  <a:gd name="T36" fmla="*/ 47 w 157"/>
                  <a:gd name="T37" fmla="*/ 153 h 173"/>
                  <a:gd name="T38" fmla="*/ 45 w 157"/>
                  <a:gd name="T39" fmla="*/ 153 h 173"/>
                  <a:gd name="T40" fmla="*/ 40 w 157"/>
                  <a:gd name="T41" fmla="*/ 153 h 173"/>
                  <a:gd name="T42" fmla="*/ 38 w 157"/>
                  <a:gd name="T43" fmla="*/ 149 h 173"/>
                  <a:gd name="T44" fmla="*/ 28 w 157"/>
                  <a:gd name="T45" fmla="*/ 146 h 173"/>
                  <a:gd name="T46" fmla="*/ 20 w 157"/>
                  <a:gd name="T47" fmla="*/ 148 h 173"/>
                  <a:gd name="T48" fmla="*/ 9 w 157"/>
                  <a:gd name="T49" fmla="*/ 152 h 173"/>
                  <a:gd name="T50" fmla="*/ 5 w 157"/>
                  <a:gd name="T51" fmla="*/ 153 h 173"/>
                  <a:gd name="T52" fmla="*/ 9 w 157"/>
                  <a:gd name="T53" fmla="*/ 141 h 173"/>
                  <a:gd name="T54" fmla="*/ 11 w 157"/>
                  <a:gd name="T55" fmla="*/ 126 h 173"/>
                  <a:gd name="T56" fmla="*/ 6 w 157"/>
                  <a:gd name="T57" fmla="*/ 106 h 173"/>
                  <a:gd name="T58" fmla="*/ 9 w 157"/>
                  <a:gd name="T59" fmla="*/ 106 h 173"/>
                  <a:gd name="T60" fmla="*/ 9 w 157"/>
                  <a:gd name="T61" fmla="*/ 98 h 173"/>
                  <a:gd name="T62" fmla="*/ 7 w 157"/>
                  <a:gd name="T63" fmla="*/ 91 h 173"/>
                  <a:gd name="T64" fmla="*/ 5 w 157"/>
                  <a:gd name="T65" fmla="*/ 91 h 173"/>
                  <a:gd name="T66" fmla="*/ 0 w 157"/>
                  <a:gd name="T67" fmla="*/ 91 h 173"/>
                  <a:gd name="T68" fmla="*/ 2 w 157"/>
                  <a:gd name="T69" fmla="*/ 84 h 173"/>
                  <a:gd name="T70" fmla="*/ 54 w 157"/>
                  <a:gd name="T71" fmla="*/ 83 h 173"/>
                  <a:gd name="T72" fmla="*/ 56 w 157"/>
                  <a:gd name="T73" fmla="*/ 55 h 173"/>
                  <a:gd name="T74" fmla="*/ 61 w 157"/>
                  <a:gd name="T75" fmla="*/ 52 h 173"/>
                  <a:gd name="T76" fmla="*/ 67 w 157"/>
                  <a:gd name="T77" fmla="*/ 18 h 173"/>
                  <a:gd name="T78" fmla="*/ 110 w 157"/>
                  <a:gd name="T7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7" h="173">
                    <a:moveTo>
                      <a:pt x="110" y="0"/>
                    </a:moveTo>
                    <a:lnTo>
                      <a:pt x="157" y="32"/>
                    </a:lnTo>
                    <a:lnTo>
                      <a:pt x="157" y="32"/>
                    </a:lnTo>
                    <a:lnTo>
                      <a:pt x="157" y="32"/>
                    </a:lnTo>
                    <a:lnTo>
                      <a:pt x="141" y="32"/>
                    </a:lnTo>
                    <a:lnTo>
                      <a:pt x="151" y="149"/>
                    </a:lnTo>
                    <a:lnTo>
                      <a:pt x="155" y="152"/>
                    </a:lnTo>
                    <a:lnTo>
                      <a:pt x="151" y="163"/>
                    </a:lnTo>
                    <a:lnTo>
                      <a:pt x="104" y="163"/>
                    </a:lnTo>
                    <a:lnTo>
                      <a:pt x="103" y="163"/>
                    </a:lnTo>
                    <a:lnTo>
                      <a:pt x="101" y="160"/>
                    </a:lnTo>
                    <a:lnTo>
                      <a:pt x="99" y="160"/>
                    </a:lnTo>
                    <a:lnTo>
                      <a:pt x="97" y="163"/>
                    </a:lnTo>
                    <a:lnTo>
                      <a:pt x="96" y="162"/>
                    </a:lnTo>
                    <a:lnTo>
                      <a:pt x="96" y="157"/>
                    </a:lnTo>
                    <a:lnTo>
                      <a:pt x="92" y="157"/>
                    </a:lnTo>
                    <a:lnTo>
                      <a:pt x="86" y="160"/>
                    </a:lnTo>
                    <a:lnTo>
                      <a:pt x="82" y="166"/>
                    </a:lnTo>
                    <a:lnTo>
                      <a:pt x="81" y="166"/>
                    </a:lnTo>
                    <a:lnTo>
                      <a:pt x="79" y="160"/>
                    </a:lnTo>
                    <a:lnTo>
                      <a:pt x="78" y="157"/>
                    </a:lnTo>
                    <a:lnTo>
                      <a:pt x="75" y="157"/>
                    </a:lnTo>
                    <a:lnTo>
                      <a:pt x="71" y="159"/>
                    </a:lnTo>
                    <a:lnTo>
                      <a:pt x="71" y="164"/>
                    </a:lnTo>
                    <a:lnTo>
                      <a:pt x="71" y="166"/>
                    </a:lnTo>
                    <a:lnTo>
                      <a:pt x="70" y="170"/>
                    </a:lnTo>
                    <a:lnTo>
                      <a:pt x="65" y="170"/>
                    </a:lnTo>
                    <a:lnTo>
                      <a:pt x="63" y="173"/>
                    </a:lnTo>
                    <a:lnTo>
                      <a:pt x="63" y="171"/>
                    </a:lnTo>
                    <a:lnTo>
                      <a:pt x="61" y="170"/>
                    </a:lnTo>
                    <a:lnTo>
                      <a:pt x="58" y="167"/>
                    </a:lnTo>
                    <a:lnTo>
                      <a:pt x="56" y="167"/>
                    </a:lnTo>
                    <a:lnTo>
                      <a:pt x="56" y="164"/>
                    </a:lnTo>
                    <a:lnTo>
                      <a:pt x="53" y="163"/>
                    </a:lnTo>
                    <a:lnTo>
                      <a:pt x="53" y="160"/>
                    </a:lnTo>
                    <a:lnTo>
                      <a:pt x="50" y="157"/>
                    </a:lnTo>
                    <a:lnTo>
                      <a:pt x="49" y="155"/>
                    </a:lnTo>
                    <a:lnTo>
                      <a:pt x="47" y="153"/>
                    </a:lnTo>
                    <a:lnTo>
                      <a:pt x="46" y="155"/>
                    </a:lnTo>
                    <a:lnTo>
                      <a:pt x="45" y="153"/>
                    </a:lnTo>
                    <a:lnTo>
                      <a:pt x="42" y="155"/>
                    </a:lnTo>
                    <a:lnTo>
                      <a:pt x="40" y="153"/>
                    </a:lnTo>
                    <a:lnTo>
                      <a:pt x="40" y="152"/>
                    </a:lnTo>
                    <a:lnTo>
                      <a:pt x="38" y="149"/>
                    </a:lnTo>
                    <a:lnTo>
                      <a:pt x="35" y="148"/>
                    </a:lnTo>
                    <a:lnTo>
                      <a:pt x="28" y="146"/>
                    </a:lnTo>
                    <a:lnTo>
                      <a:pt x="27" y="146"/>
                    </a:lnTo>
                    <a:lnTo>
                      <a:pt x="20" y="148"/>
                    </a:lnTo>
                    <a:lnTo>
                      <a:pt x="11" y="149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3"/>
                    </a:lnTo>
                    <a:lnTo>
                      <a:pt x="6" y="148"/>
                    </a:lnTo>
                    <a:lnTo>
                      <a:pt x="9" y="141"/>
                    </a:lnTo>
                    <a:lnTo>
                      <a:pt x="11" y="135"/>
                    </a:lnTo>
                    <a:lnTo>
                      <a:pt x="11" y="126"/>
                    </a:lnTo>
                    <a:lnTo>
                      <a:pt x="10" y="113"/>
                    </a:lnTo>
                    <a:lnTo>
                      <a:pt x="6" y="106"/>
                    </a:lnTo>
                    <a:lnTo>
                      <a:pt x="7" y="106"/>
                    </a:lnTo>
                    <a:lnTo>
                      <a:pt x="9" y="106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7" y="91"/>
                    </a:lnTo>
                    <a:lnTo>
                      <a:pt x="5" y="92"/>
                    </a:lnTo>
                    <a:lnTo>
                      <a:pt x="5" y="91"/>
                    </a:lnTo>
                    <a:lnTo>
                      <a:pt x="3" y="88"/>
                    </a:lnTo>
                    <a:lnTo>
                      <a:pt x="0" y="91"/>
                    </a:lnTo>
                    <a:lnTo>
                      <a:pt x="0" y="87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54" y="83"/>
                    </a:lnTo>
                    <a:lnTo>
                      <a:pt x="54" y="58"/>
                    </a:lnTo>
                    <a:lnTo>
                      <a:pt x="56" y="55"/>
                    </a:lnTo>
                    <a:lnTo>
                      <a:pt x="58" y="52"/>
                    </a:lnTo>
                    <a:lnTo>
                      <a:pt x="61" y="52"/>
                    </a:lnTo>
                    <a:lnTo>
                      <a:pt x="67" y="52"/>
                    </a:lnTo>
                    <a:lnTo>
                      <a:pt x="67" y="18"/>
                    </a:lnTo>
                    <a:lnTo>
                      <a:pt x="108" y="18"/>
                    </a:lnTo>
                    <a:lnTo>
                      <a:pt x="110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3" name="Freeform 867"/>
              <p:cNvSpPr>
                <a:spLocks/>
              </p:cNvSpPr>
              <p:nvPr/>
            </p:nvSpPr>
            <p:spPr bwMode="auto">
              <a:xfrm>
                <a:off x="4153265" y="3518908"/>
                <a:ext cx="318671" cy="296438"/>
              </a:xfrm>
              <a:custGeom>
                <a:avLst/>
                <a:gdLst>
                  <a:gd name="T0" fmla="*/ 181 w 215"/>
                  <a:gd name="T1" fmla="*/ 58 h 200"/>
                  <a:gd name="T2" fmla="*/ 190 w 215"/>
                  <a:gd name="T3" fmla="*/ 66 h 200"/>
                  <a:gd name="T4" fmla="*/ 199 w 215"/>
                  <a:gd name="T5" fmla="*/ 71 h 200"/>
                  <a:gd name="T6" fmla="*/ 200 w 215"/>
                  <a:gd name="T7" fmla="*/ 80 h 200"/>
                  <a:gd name="T8" fmla="*/ 211 w 215"/>
                  <a:gd name="T9" fmla="*/ 81 h 200"/>
                  <a:gd name="T10" fmla="*/ 215 w 215"/>
                  <a:gd name="T11" fmla="*/ 106 h 200"/>
                  <a:gd name="T12" fmla="*/ 211 w 215"/>
                  <a:gd name="T13" fmla="*/ 124 h 200"/>
                  <a:gd name="T14" fmla="*/ 200 w 215"/>
                  <a:gd name="T15" fmla="*/ 132 h 200"/>
                  <a:gd name="T16" fmla="*/ 183 w 215"/>
                  <a:gd name="T17" fmla="*/ 135 h 200"/>
                  <a:gd name="T18" fmla="*/ 168 w 215"/>
                  <a:gd name="T19" fmla="*/ 138 h 200"/>
                  <a:gd name="T20" fmla="*/ 164 w 215"/>
                  <a:gd name="T21" fmla="*/ 136 h 200"/>
                  <a:gd name="T22" fmla="*/ 154 w 215"/>
                  <a:gd name="T23" fmla="*/ 135 h 200"/>
                  <a:gd name="T24" fmla="*/ 141 w 215"/>
                  <a:gd name="T25" fmla="*/ 142 h 200"/>
                  <a:gd name="T26" fmla="*/ 123 w 215"/>
                  <a:gd name="T27" fmla="*/ 154 h 200"/>
                  <a:gd name="T28" fmla="*/ 110 w 215"/>
                  <a:gd name="T29" fmla="*/ 156 h 200"/>
                  <a:gd name="T30" fmla="*/ 105 w 215"/>
                  <a:gd name="T31" fmla="*/ 164 h 200"/>
                  <a:gd name="T32" fmla="*/ 98 w 215"/>
                  <a:gd name="T33" fmla="*/ 177 h 200"/>
                  <a:gd name="T34" fmla="*/ 92 w 215"/>
                  <a:gd name="T35" fmla="*/ 183 h 200"/>
                  <a:gd name="T36" fmla="*/ 91 w 215"/>
                  <a:gd name="T37" fmla="*/ 190 h 200"/>
                  <a:gd name="T38" fmla="*/ 89 w 215"/>
                  <a:gd name="T39" fmla="*/ 197 h 200"/>
                  <a:gd name="T40" fmla="*/ 81 w 215"/>
                  <a:gd name="T41" fmla="*/ 197 h 200"/>
                  <a:gd name="T42" fmla="*/ 74 w 215"/>
                  <a:gd name="T43" fmla="*/ 197 h 200"/>
                  <a:gd name="T44" fmla="*/ 67 w 215"/>
                  <a:gd name="T45" fmla="*/ 199 h 200"/>
                  <a:gd name="T46" fmla="*/ 59 w 215"/>
                  <a:gd name="T47" fmla="*/ 200 h 200"/>
                  <a:gd name="T48" fmla="*/ 55 w 215"/>
                  <a:gd name="T49" fmla="*/ 196 h 200"/>
                  <a:gd name="T50" fmla="*/ 53 w 215"/>
                  <a:gd name="T51" fmla="*/ 190 h 200"/>
                  <a:gd name="T52" fmla="*/ 48 w 215"/>
                  <a:gd name="T53" fmla="*/ 193 h 200"/>
                  <a:gd name="T54" fmla="*/ 52 w 215"/>
                  <a:gd name="T55" fmla="*/ 185 h 200"/>
                  <a:gd name="T56" fmla="*/ 48 w 215"/>
                  <a:gd name="T57" fmla="*/ 179 h 200"/>
                  <a:gd name="T58" fmla="*/ 44 w 215"/>
                  <a:gd name="T59" fmla="*/ 172 h 200"/>
                  <a:gd name="T60" fmla="*/ 37 w 215"/>
                  <a:gd name="T61" fmla="*/ 172 h 200"/>
                  <a:gd name="T62" fmla="*/ 30 w 215"/>
                  <a:gd name="T63" fmla="*/ 177 h 200"/>
                  <a:gd name="T64" fmla="*/ 20 w 215"/>
                  <a:gd name="T65" fmla="*/ 177 h 200"/>
                  <a:gd name="T66" fmla="*/ 15 w 215"/>
                  <a:gd name="T67" fmla="*/ 177 h 200"/>
                  <a:gd name="T68" fmla="*/ 15 w 215"/>
                  <a:gd name="T69" fmla="*/ 172 h 200"/>
                  <a:gd name="T70" fmla="*/ 12 w 215"/>
                  <a:gd name="T71" fmla="*/ 167 h 200"/>
                  <a:gd name="T72" fmla="*/ 11 w 215"/>
                  <a:gd name="T73" fmla="*/ 161 h 200"/>
                  <a:gd name="T74" fmla="*/ 5 w 215"/>
                  <a:gd name="T75" fmla="*/ 159 h 200"/>
                  <a:gd name="T76" fmla="*/ 1 w 215"/>
                  <a:gd name="T77" fmla="*/ 152 h 200"/>
                  <a:gd name="T78" fmla="*/ 1 w 215"/>
                  <a:gd name="T79" fmla="*/ 142 h 200"/>
                  <a:gd name="T80" fmla="*/ 7 w 215"/>
                  <a:gd name="T81" fmla="*/ 138 h 200"/>
                  <a:gd name="T82" fmla="*/ 8 w 215"/>
                  <a:gd name="T83" fmla="*/ 127 h 200"/>
                  <a:gd name="T84" fmla="*/ 16 w 215"/>
                  <a:gd name="T85" fmla="*/ 128 h 200"/>
                  <a:gd name="T86" fmla="*/ 23 w 215"/>
                  <a:gd name="T87" fmla="*/ 128 h 200"/>
                  <a:gd name="T88" fmla="*/ 33 w 215"/>
                  <a:gd name="T89" fmla="*/ 130 h 200"/>
                  <a:gd name="T90" fmla="*/ 38 w 215"/>
                  <a:gd name="T91" fmla="*/ 128 h 200"/>
                  <a:gd name="T92" fmla="*/ 88 w 215"/>
                  <a:gd name="T93" fmla="*/ 131 h 200"/>
                  <a:gd name="T94" fmla="*/ 78 w 215"/>
                  <a:gd name="T95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5" h="200">
                    <a:moveTo>
                      <a:pt x="94" y="0"/>
                    </a:moveTo>
                    <a:lnTo>
                      <a:pt x="94" y="0"/>
                    </a:lnTo>
                    <a:lnTo>
                      <a:pt x="181" y="58"/>
                    </a:lnTo>
                    <a:lnTo>
                      <a:pt x="182" y="63"/>
                    </a:lnTo>
                    <a:lnTo>
                      <a:pt x="185" y="66"/>
                    </a:lnTo>
                    <a:lnTo>
                      <a:pt x="190" y="66"/>
                    </a:lnTo>
                    <a:lnTo>
                      <a:pt x="193" y="67"/>
                    </a:lnTo>
                    <a:lnTo>
                      <a:pt x="196" y="70"/>
                    </a:lnTo>
                    <a:lnTo>
                      <a:pt x="199" y="71"/>
                    </a:lnTo>
                    <a:lnTo>
                      <a:pt x="201" y="73"/>
                    </a:lnTo>
                    <a:lnTo>
                      <a:pt x="201" y="76"/>
                    </a:lnTo>
                    <a:lnTo>
                      <a:pt x="200" y="80"/>
                    </a:lnTo>
                    <a:lnTo>
                      <a:pt x="201" y="81"/>
                    </a:lnTo>
                    <a:lnTo>
                      <a:pt x="204" y="83"/>
                    </a:lnTo>
                    <a:lnTo>
                      <a:pt x="211" y="81"/>
                    </a:lnTo>
                    <a:lnTo>
                      <a:pt x="215" y="80"/>
                    </a:lnTo>
                    <a:lnTo>
                      <a:pt x="215" y="80"/>
                    </a:lnTo>
                    <a:lnTo>
                      <a:pt x="215" y="106"/>
                    </a:lnTo>
                    <a:lnTo>
                      <a:pt x="214" y="117"/>
                    </a:lnTo>
                    <a:lnTo>
                      <a:pt x="212" y="118"/>
                    </a:lnTo>
                    <a:lnTo>
                      <a:pt x="211" y="124"/>
                    </a:lnTo>
                    <a:lnTo>
                      <a:pt x="211" y="127"/>
                    </a:lnTo>
                    <a:lnTo>
                      <a:pt x="204" y="130"/>
                    </a:lnTo>
                    <a:lnTo>
                      <a:pt x="200" y="132"/>
                    </a:lnTo>
                    <a:lnTo>
                      <a:pt x="196" y="132"/>
                    </a:lnTo>
                    <a:lnTo>
                      <a:pt x="192" y="135"/>
                    </a:lnTo>
                    <a:lnTo>
                      <a:pt x="183" y="135"/>
                    </a:lnTo>
                    <a:lnTo>
                      <a:pt x="181" y="136"/>
                    </a:lnTo>
                    <a:lnTo>
                      <a:pt x="178" y="136"/>
                    </a:lnTo>
                    <a:lnTo>
                      <a:pt x="168" y="138"/>
                    </a:lnTo>
                    <a:lnTo>
                      <a:pt x="165" y="136"/>
                    </a:lnTo>
                    <a:lnTo>
                      <a:pt x="164" y="138"/>
                    </a:lnTo>
                    <a:lnTo>
                      <a:pt x="164" y="136"/>
                    </a:lnTo>
                    <a:lnTo>
                      <a:pt x="161" y="136"/>
                    </a:lnTo>
                    <a:lnTo>
                      <a:pt x="157" y="135"/>
                    </a:lnTo>
                    <a:lnTo>
                      <a:pt x="154" y="135"/>
                    </a:lnTo>
                    <a:lnTo>
                      <a:pt x="147" y="136"/>
                    </a:lnTo>
                    <a:lnTo>
                      <a:pt x="143" y="139"/>
                    </a:lnTo>
                    <a:lnTo>
                      <a:pt x="141" y="142"/>
                    </a:lnTo>
                    <a:lnTo>
                      <a:pt x="131" y="148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16" y="157"/>
                    </a:lnTo>
                    <a:lnTo>
                      <a:pt x="114" y="156"/>
                    </a:lnTo>
                    <a:lnTo>
                      <a:pt x="110" y="156"/>
                    </a:lnTo>
                    <a:lnTo>
                      <a:pt x="109" y="159"/>
                    </a:lnTo>
                    <a:lnTo>
                      <a:pt x="107" y="159"/>
                    </a:lnTo>
                    <a:lnTo>
                      <a:pt x="105" y="164"/>
                    </a:lnTo>
                    <a:lnTo>
                      <a:pt x="105" y="165"/>
                    </a:lnTo>
                    <a:lnTo>
                      <a:pt x="102" y="170"/>
                    </a:lnTo>
                    <a:lnTo>
                      <a:pt x="98" y="177"/>
                    </a:lnTo>
                    <a:lnTo>
                      <a:pt x="95" y="179"/>
                    </a:lnTo>
                    <a:lnTo>
                      <a:pt x="92" y="181"/>
                    </a:lnTo>
                    <a:lnTo>
                      <a:pt x="92" y="183"/>
                    </a:lnTo>
                    <a:lnTo>
                      <a:pt x="94" y="188"/>
                    </a:lnTo>
                    <a:lnTo>
                      <a:pt x="91" y="188"/>
                    </a:lnTo>
                    <a:lnTo>
                      <a:pt x="91" y="190"/>
                    </a:lnTo>
                    <a:lnTo>
                      <a:pt x="92" y="193"/>
                    </a:lnTo>
                    <a:lnTo>
                      <a:pt x="91" y="196"/>
                    </a:lnTo>
                    <a:lnTo>
                      <a:pt x="89" y="197"/>
                    </a:lnTo>
                    <a:lnTo>
                      <a:pt x="87" y="200"/>
                    </a:lnTo>
                    <a:lnTo>
                      <a:pt x="83" y="199"/>
                    </a:lnTo>
                    <a:lnTo>
                      <a:pt x="81" y="197"/>
                    </a:lnTo>
                    <a:lnTo>
                      <a:pt x="83" y="197"/>
                    </a:lnTo>
                    <a:lnTo>
                      <a:pt x="78" y="196"/>
                    </a:lnTo>
                    <a:lnTo>
                      <a:pt x="74" y="197"/>
                    </a:lnTo>
                    <a:lnTo>
                      <a:pt x="74" y="199"/>
                    </a:lnTo>
                    <a:lnTo>
                      <a:pt x="73" y="200"/>
                    </a:lnTo>
                    <a:lnTo>
                      <a:pt x="67" y="199"/>
                    </a:lnTo>
                    <a:lnTo>
                      <a:pt x="65" y="197"/>
                    </a:lnTo>
                    <a:lnTo>
                      <a:pt x="63" y="197"/>
                    </a:lnTo>
                    <a:lnTo>
                      <a:pt x="59" y="200"/>
                    </a:lnTo>
                    <a:lnTo>
                      <a:pt x="59" y="197"/>
                    </a:lnTo>
                    <a:lnTo>
                      <a:pt x="58" y="196"/>
                    </a:lnTo>
                    <a:lnTo>
                      <a:pt x="55" y="196"/>
                    </a:lnTo>
                    <a:lnTo>
                      <a:pt x="55" y="195"/>
                    </a:lnTo>
                    <a:lnTo>
                      <a:pt x="53" y="193"/>
                    </a:lnTo>
                    <a:lnTo>
                      <a:pt x="53" y="190"/>
                    </a:lnTo>
                    <a:lnTo>
                      <a:pt x="52" y="190"/>
                    </a:lnTo>
                    <a:lnTo>
                      <a:pt x="51" y="193"/>
                    </a:lnTo>
                    <a:lnTo>
                      <a:pt x="48" y="193"/>
                    </a:lnTo>
                    <a:lnTo>
                      <a:pt x="49" y="189"/>
                    </a:lnTo>
                    <a:lnTo>
                      <a:pt x="52" y="186"/>
                    </a:lnTo>
                    <a:lnTo>
                      <a:pt x="52" y="185"/>
                    </a:lnTo>
                    <a:lnTo>
                      <a:pt x="49" y="183"/>
                    </a:lnTo>
                    <a:lnTo>
                      <a:pt x="48" y="183"/>
                    </a:lnTo>
                    <a:lnTo>
                      <a:pt x="48" y="179"/>
                    </a:lnTo>
                    <a:lnTo>
                      <a:pt x="47" y="177"/>
                    </a:lnTo>
                    <a:lnTo>
                      <a:pt x="44" y="174"/>
                    </a:lnTo>
                    <a:lnTo>
                      <a:pt x="44" y="172"/>
                    </a:lnTo>
                    <a:lnTo>
                      <a:pt x="41" y="174"/>
                    </a:lnTo>
                    <a:lnTo>
                      <a:pt x="40" y="174"/>
                    </a:lnTo>
                    <a:lnTo>
                      <a:pt x="37" y="172"/>
                    </a:lnTo>
                    <a:lnTo>
                      <a:pt x="34" y="172"/>
                    </a:lnTo>
                    <a:lnTo>
                      <a:pt x="31" y="177"/>
                    </a:lnTo>
                    <a:lnTo>
                      <a:pt x="30" y="177"/>
                    </a:lnTo>
                    <a:lnTo>
                      <a:pt x="27" y="179"/>
                    </a:lnTo>
                    <a:lnTo>
                      <a:pt x="23" y="179"/>
                    </a:lnTo>
                    <a:lnTo>
                      <a:pt x="20" y="177"/>
                    </a:lnTo>
                    <a:lnTo>
                      <a:pt x="19" y="175"/>
                    </a:lnTo>
                    <a:lnTo>
                      <a:pt x="16" y="177"/>
                    </a:lnTo>
                    <a:lnTo>
                      <a:pt x="15" y="177"/>
                    </a:lnTo>
                    <a:lnTo>
                      <a:pt x="15" y="177"/>
                    </a:lnTo>
                    <a:lnTo>
                      <a:pt x="15" y="175"/>
                    </a:lnTo>
                    <a:lnTo>
                      <a:pt x="15" y="172"/>
                    </a:lnTo>
                    <a:lnTo>
                      <a:pt x="12" y="171"/>
                    </a:lnTo>
                    <a:lnTo>
                      <a:pt x="12" y="168"/>
                    </a:lnTo>
                    <a:lnTo>
                      <a:pt x="12" y="167"/>
                    </a:lnTo>
                    <a:lnTo>
                      <a:pt x="12" y="165"/>
                    </a:lnTo>
                    <a:lnTo>
                      <a:pt x="11" y="163"/>
                    </a:lnTo>
                    <a:lnTo>
                      <a:pt x="11" y="161"/>
                    </a:lnTo>
                    <a:lnTo>
                      <a:pt x="9" y="160"/>
                    </a:lnTo>
                    <a:lnTo>
                      <a:pt x="8" y="160"/>
                    </a:lnTo>
                    <a:lnTo>
                      <a:pt x="5" y="159"/>
                    </a:lnTo>
                    <a:lnTo>
                      <a:pt x="4" y="156"/>
                    </a:lnTo>
                    <a:lnTo>
                      <a:pt x="1" y="153"/>
                    </a:lnTo>
                    <a:lnTo>
                      <a:pt x="1" y="152"/>
                    </a:lnTo>
                    <a:lnTo>
                      <a:pt x="2" y="146"/>
                    </a:lnTo>
                    <a:lnTo>
                      <a:pt x="1" y="143"/>
                    </a:lnTo>
                    <a:lnTo>
                      <a:pt x="1" y="142"/>
                    </a:lnTo>
                    <a:lnTo>
                      <a:pt x="0" y="141"/>
                    </a:lnTo>
                    <a:lnTo>
                      <a:pt x="2" y="138"/>
                    </a:lnTo>
                    <a:lnTo>
                      <a:pt x="7" y="138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27"/>
                    </a:lnTo>
                    <a:lnTo>
                      <a:pt x="12" y="125"/>
                    </a:lnTo>
                    <a:lnTo>
                      <a:pt x="15" y="125"/>
                    </a:lnTo>
                    <a:lnTo>
                      <a:pt x="16" y="128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3" y="128"/>
                    </a:lnTo>
                    <a:lnTo>
                      <a:pt x="29" y="125"/>
                    </a:lnTo>
                    <a:lnTo>
                      <a:pt x="33" y="125"/>
                    </a:lnTo>
                    <a:lnTo>
                      <a:pt x="33" y="130"/>
                    </a:lnTo>
                    <a:lnTo>
                      <a:pt x="34" y="131"/>
                    </a:lnTo>
                    <a:lnTo>
                      <a:pt x="36" y="128"/>
                    </a:lnTo>
                    <a:lnTo>
                      <a:pt x="38" y="128"/>
                    </a:lnTo>
                    <a:lnTo>
                      <a:pt x="40" y="131"/>
                    </a:lnTo>
                    <a:lnTo>
                      <a:pt x="41" y="131"/>
                    </a:lnTo>
                    <a:lnTo>
                      <a:pt x="88" y="131"/>
                    </a:lnTo>
                    <a:lnTo>
                      <a:pt x="92" y="120"/>
                    </a:lnTo>
                    <a:lnTo>
                      <a:pt x="88" y="117"/>
                    </a:lnTo>
                    <a:lnTo>
                      <a:pt x="78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4" name="Freeform 868"/>
              <p:cNvSpPr>
                <a:spLocks/>
              </p:cNvSpPr>
              <p:nvPr/>
            </p:nvSpPr>
            <p:spPr bwMode="auto">
              <a:xfrm>
                <a:off x="4288145" y="3719003"/>
                <a:ext cx="146737" cy="106718"/>
              </a:xfrm>
              <a:custGeom>
                <a:avLst/>
                <a:gdLst>
                  <a:gd name="T0" fmla="*/ 70 w 99"/>
                  <a:gd name="T1" fmla="*/ 1 h 72"/>
                  <a:gd name="T2" fmla="*/ 73 w 99"/>
                  <a:gd name="T3" fmla="*/ 3 h 72"/>
                  <a:gd name="T4" fmla="*/ 73 w 99"/>
                  <a:gd name="T5" fmla="*/ 7 h 72"/>
                  <a:gd name="T6" fmla="*/ 72 w 99"/>
                  <a:gd name="T7" fmla="*/ 14 h 72"/>
                  <a:gd name="T8" fmla="*/ 84 w 99"/>
                  <a:gd name="T9" fmla="*/ 28 h 72"/>
                  <a:gd name="T10" fmla="*/ 94 w 99"/>
                  <a:gd name="T11" fmla="*/ 28 h 72"/>
                  <a:gd name="T12" fmla="*/ 97 w 99"/>
                  <a:gd name="T13" fmla="*/ 30 h 72"/>
                  <a:gd name="T14" fmla="*/ 97 w 99"/>
                  <a:gd name="T15" fmla="*/ 33 h 72"/>
                  <a:gd name="T16" fmla="*/ 99 w 99"/>
                  <a:gd name="T17" fmla="*/ 40 h 72"/>
                  <a:gd name="T18" fmla="*/ 99 w 99"/>
                  <a:gd name="T19" fmla="*/ 42 h 72"/>
                  <a:gd name="T20" fmla="*/ 94 w 99"/>
                  <a:gd name="T21" fmla="*/ 46 h 72"/>
                  <a:gd name="T22" fmla="*/ 88 w 99"/>
                  <a:gd name="T23" fmla="*/ 47 h 72"/>
                  <a:gd name="T24" fmla="*/ 87 w 99"/>
                  <a:gd name="T25" fmla="*/ 50 h 72"/>
                  <a:gd name="T26" fmla="*/ 84 w 99"/>
                  <a:gd name="T27" fmla="*/ 55 h 72"/>
                  <a:gd name="T28" fmla="*/ 81 w 99"/>
                  <a:gd name="T29" fmla="*/ 57 h 72"/>
                  <a:gd name="T30" fmla="*/ 66 w 99"/>
                  <a:gd name="T31" fmla="*/ 54 h 72"/>
                  <a:gd name="T32" fmla="*/ 65 w 99"/>
                  <a:gd name="T33" fmla="*/ 53 h 72"/>
                  <a:gd name="T34" fmla="*/ 59 w 99"/>
                  <a:gd name="T35" fmla="*/ 55 h 72"/>
                  <a:gd name="T36" fmla="*/ 47 w 99"/>
                  <a:gd name="T37" fmla="*/ 55 h 72"/>
                  <a:gd name="T38" fmla="*/ 36 w 99"/>
                  <a:gd name="T39" fmla="*/ 55 h 72"/>
                  <a:gd name="T40" fmla="*/ 32 w 99"/>
                  <a:gd name="T41" fmla="*/ 60 h 72"/>
                  <a:gd name="T42" fmla="*/ 33 w 99"/>
                  <a:gd name="T43" fmla="*/ 65 h 72"/>
                  <a:gd name="T44" fmla="*/ 36 w 99"/>
                  <a:gd name="T45" fmla="*/ 72 h 72"/>
                  <a:gd name="T46" fmla="*/ 30 w 99"/>
                  <a:gd name="T47" fmla="*/ 71 h 72"/>
                  <a:gd name="T48" fmla="*/ 26 w 99"/>
                  <a:gd name="T49" fmla="*/ 72 h 72"/>
                  <a:gd name="T50" fmla="*/ 19 w 99"/>
                  <a:gd name="T51" fmla="*/ 71 h 72"/>
                  <a:gd name="T52" fmla="*/ 15 w 99"/>
                  <a:gd name="T53" fmla="*/ 68 h 72"/>
                  <a:gd name="T54" fmla="*/ 11 w 99"/>
                  <a:gd name="T55" fmla="*/ 66 h 72"/>
                  <a:gd name="T56" fmla="*/ 4 w 99"/>
                  <a:gd name="T57" fmla="*/ 64 h 72"/>
                  <a:gd name="T58" fmla="*/ 0 w 99"/>
                  <a:gd name="T59" fmla="*/ 61 h 72"/>
                  <a:gd name="T60" fmla="*/ 0 w 99"/>
                  <a:gd name="T61" fmla="*/ 55 h 72"/>
                  <a:gd name="T62" fmla="*/ 3 w 99"/>
                  <a:gd name="T63" fmla="*/ 53 h 72"/>
                  <a:gd name="T64" fmla="*/ 1 w 99"/>
                  <a:gd name="T65" fmla="*/ 46 h 72"/>
                  <a:gd name="T66" fmla="*/ 7 w 99"/>
                  <a:gd name="T67" fmla="*/ 42 h 72"/>
                  <a:gd name="T68" fmla="*/ 14 w 99"/>
                  <a:gd name="T69" fmla="*/ 30 h 72"/>
                  <a:gd name="T70" fmla="*/ 16 w 99"/>
                  <a:gd name="T71" fmla="*/ 24 h 72"/>
                  <a:gd name="T72" fmla="*/ 19 w 99"/>
                  <a:gd name="T73" fmla="*/ 21 h 72"/>
                  <a:gd name="T74" fmla="*/ 25 w 99"/>
                  <a:gd name="T75" fmla="*/ 22 h 72"/>
                  <a:gd name="T76" fmla="*/ 32 w 99"/>
                  <a:gd name="T77" fmla="*/ 17 h 72"/>
                  <a:gd name="T78" fmla="*/ 50 w 99"/>
                  <a:gd name="T79" fmla="*/ 7 h 72"/>
                  <a:gd name="T80" fmla="*/ 56 w 99"/>
                  <a:gd name="T81" fmla="*/ 1 h 72"/>
                  <a:gd name="T82" fmla="*/ 66 w 99"/>
                  <a:gd name="T8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72">
                    <a:moveTo>
                      <a:pt x="66" y="0"/>
                    </a:moveTo>
                    <a:lnTo>
                      <a:pt x="70" y="1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73" y="7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84" y="22"/>
                    </a:lnTo>
                    <a:lnTo>
                      <a:pt x="84" y="28"/>
                    </a:lnTo>
                    <a:lnTo>
                      <a:pt x="88" y="30"/>
                    </a:lnTo>
                    <a:lnTo>
                      <a:pt x="94" y="28"/>
                    </a:lnTo>
                    <a:lnTo>
                      <a:pt x="95" y="29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33"/>
                    </a:lnTo>
                    <a:lnTo>
                      <a:pt x="95" y="36"/>
                    </a:lnTo>
                    <a:lnTo>
                      <a:pt x="99" y="40"/>
                    </a:lnTo>
                    <a:lnTo>
                      <a:pt x="99" y="40"/>
                    </a:lnTo>
                    <a:lnTo>
                      <a:pt x="99" y="42"/>
                    </a:lnTo>
                    <a:lnTo>
                      <a:pt x="97" y="46"/>
                    </a:lnTo>
                    <a:lnTo>
                      <a:pt x="94" y="46"/>
                    </a:lnTo>
                    <a:lnTo>
                      <a:pt x="90" y="47"/>
                    </a:lnTo>
                    <a:lnTo>
                      <a:pt x="88" y="47"/>
                    </a:lnTo>
                    <a:lnTo>
                      <a:pt x="85" y="48"/>
                    </a:lnTo>
                    <a:lnTo>
                      <a:pt x="87" y="50"/>
                    </a:lnTo>
                    <a:lnTo>
                      <a:pt x="84" y="53"/>
                    </a:lnTo>
                    <a:lnTo>
                      <a:pt x="84" y="55"/>
                    </a:lnTo>
                    <a:lnTo>
                      <a:pt x="81" y="55"/>
                    </a:lnTo>
                    <a:lnTo>
                      <a:pt x="81" y="57"/>
                    </a:lnTo>
                    <a:lnTo>
                      <a:pt x="68" y="53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9" y="55"/>
                    </a:lnTo>
                    <a:lnTo>
                      <a:pt x="54" y="55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36" y="55"/>
                    </a:lnTo>
                    <a:lnTo>
                      <a:pt x="32" y="57"/>
                    </a:lnTo>
                    <a:lnTo>
                      <a:pt x="32" y="60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4" y="68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0" y="71"/>
                    </a:lnTo>
                    <a:lnTo>
                      <a:pt x="29" y="71"/>
                    </a:lnTo>
                    <a:lnTo>
                      <a:pt x="26" y="72"/>
                    </a:lnTo>
                    <a:lnTo>
                      <a:pt x="23" y="72"/>
                    </a:lnTo>
                    <a:lnTo>
                      <a:pt x="19" y="71"/>
                    </a:lnTo>
                    <a:lnTo>
                      <a:pt x="18" y="68"/>
                    </a:lnTo>
                    <a:lnTo>
                      <a:pt x="15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9" y="66"/>
                    </a:lnTo>
                    <a:lnTo>
                      <a:pt x="4" y="6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58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4" y="44"/>
                    </a:lnTo>
                    <a:lnTo>
                      <a:pt x="7" y="42"/>
                    </a:lnTo>
                    <a:lnTo>
                      <a:pt x="11" y="35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1"/>
                    </a:lnTo>
                    <a:lnTo>
                      <a:pt x="23" y="21"/>
                    </a:lnTo>
                    <a:lnTo>
                      <a:pt x="25" y="22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40" y="13"/>
                    </a:lnTo>
                    <a:lnTo>
                      <a:pt x="50" y="7"/>
                    </a:lnTo>
                    <a:lnTo>
                      <a:pt x="52" y="4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5" name="Freeform 869"/>
              <p:cNvSpPr>
                <a:spLocks/>
              </p:cNvSpPr>
              <p:nvPr/>
            </p:nvSpPr>
            <p:spPr bwMode="auto">
              <a:xfrm>
                <a:off x="4050994" y="3687877"/>
                <a:ext cx="124504" cy="93378"/>
              </a:xfrm>
              <a:custGeom>
                <a:avLst/>
                <a:gdLst>
                  <a:gd name="T0" fmla="*/ 34 w 84"/>
                  <a:gd name="T1" fmla="*/ 0 h 63"/>
                  <a:gd name="T2" fmla="*/ 44 w 84"/>
                  <a:gd name="T3" fmla="*/ 3 h 63"/>
                  <a:gd name="T4" fmla="*/ 46 w 84"/>
                  <a:gd name="T5" fmla="*/ 7 h 63"/>
                  <a:gd name="T6" fmla="*/ 51 w 84"/>
                  <a:gd name="T7" fmla="*/ 7 h 63"/>
                  <a:gd name="T8" fmla="*/ 53 w 84"/>
                  <a:gd name="T9" fmla="*/ 7 h 63"/>
                  <a:gd name="T10" fmla="*/ 56 w 84"/>
                  <a:gd name="T11" fmla="*/ 11 h 63"/>
                  <a:gd name="T12" fmla="*/ 59 w 84"/>
                  <a:gd name="T13" fmla="*/ 17 h 63"/>
                  <a:gd name="T14" fmla="*/ 62 w 84"/>
                  <a:gd name="T15" fmla="*/ 21 h 63"/>
                  <a:gd name="T16" fmla="*/ 67 w 84"/>
                  <a:gd name="T17" fmla="*/ 24 h 63"/>
                  <a:gd name="T18" fmla="*/ 70 w 84"/>
                  <a:gd name="T19" fmla="*/ 28 h 63"/>
                  <a:gd name="T20" fmla="*/ 71 w 84"/>
                  <a:gd name="T21" fmla="*/ 32 h 63"/>
                  <a:gd name="T22" fmla="*/ 70 w 84"/>
                  <a:gd name="T23" fmla="*/ 39 h 63"/>
                  <a:gd name="T24" fmla="*/ 74 w 84"/>
                  <a:gd name="T25" fmla="*/ 45 h 63"/>
                  <a:gd name="T26" fmla="*/ 78 w 84"/>
                  <a:gd name="T27" fmla="*/ 46 h 63"/>
                  <a:gd name="T28" fmla="*/ 80 w 84"/>
                  <a:gd name="T29" fmla="*/ 49 h 63"/>
                  <a:gd name="T30" fmla="*/ 81 w 84"/>
                  <a:gd name="T31" fmla="*/ 53 h 63"/>
                  <a:gd name="T32" fmla="*/ 81 w 84"/>
                  <a:gd name="T33" fmla="*/ 57 h 63"/>
                  <a:gd name="T34" fmla="*/ 84 w 84"/>
                  <a:gd name="T35" fmla="*/ 61 h 63"/>
                  <a:gd name="T36" fmla="*/ 84 w 84"/>
                  <a:gd name="T37" fmla="*/ 60 h 63"/>
                  <a:gd name="T38" fmla="*/ 80 w 84"/>
                  <a:gd name="T39" fmla="*/ 58 h 63"/>
                  <a:gd name="T40" fmla="*/ 74 w 84"/>
                  <a:gd name="T41" fmla="*/ 60 h 63"/>
                  <a:gd name="T42" fmla="*/ 66 w 84"/>
                  <a:gd name="T43" fmla="*/ 58 h 63"/>
                  <a:gd name="T44" fmla="*/ 59 w 84"/>
                  <a:gd name="T45" fmla="*/ 54 h 63"/>
                  <a:gd name="T46" fmla="*/ 48 w 84"/>
                  <a:gd name="T47" fmla="*/ 54 h 63"/>
                  <a:gd name="T48" fmla="*/ 45 w 84"/>
                  <a:gd name="T49" fmla="*/ 53 h 63"/>
                  <a:gd name="T50" fmla="*/ 27 w 84"/>
                  <a:gd name="T51" fmla="*/ 56 h 63"/>
                  <a:gd name="T52" fmla="*/ 16 w 84"/>
                  <a:gd name="T53" fmla="*/ 57 h 63"/>
                  <a:gd name="T54" fmla="*/ 9 w 84"/>
                  <a:gd name="T55" fmla="*/ 58 h 63"/>
                  <a:gd name="T56" fmla="*/ 8 w 84"/>
                  <a:gd name="T57" fmla="*/ 56 h 63"/>
                  <a:gd name="T58" fmla="*/ 12 w 84"/>
                  <a:gd name="T59" fmla="*/ 56 h 63"/>
                  <a:gd name="T60" fmla="*/ 11 w 84"/>
                  <a:gd name="T61" fmla="*/ 53 h 63"/>
                  <a:gd name="T62" fmla="*/ 6 w 84"/>
                  <a:gd name="T63" fmla="*/ 53 h 63"/>
                  <a:gd name="T64" fmla="*/ 8 w 84"/>
                  <a:gd name="T65" fmla="*/ 49 h 63"/>
                  <a:gd name="T66" fmla="*/ 17 w 84"/>
                  <a:gd name="T67" fmla="*/ 47 h 63"/>
                  <a:gd name="T68" fmla="*/ 22 w 84"/>
                  <a:gd name="T69" fmla="*/ 45 h 63"/>
                  <a:gd name="T70" fmla="*/ 26 w 84"/>
                  <a:gd name="T71" fmla="*/ 43 h 63"/>
                  <a:gd name="T72" fmla="*/ 29 w 84"/>
                  <a:gd name="T73" fmla="*/ 42 h 63"/>
                  <a:gd name="T74" fmla="*/ 34 w 84"/>
                  <a:gd name="T75" fmla="*/ 43 h 63"/>
                  <a:gd name="T76" fmla="*/ 40 w 84"/>
                  <a:gd name="T77" fmla="*/ 45 h 63"/>
                  <a:gd name="T78" fmla="*/ 46 w 84"/>
                  <a:gd name="T79" fmla="*/ 47 h 63"/>
                  <a:gd name="T80" fmla="*/ 46 w 84"/>
                  <a:gd name="T81" fmla="*/ 43 h 63"/>
                  <a:gd name="T82" fmla="*/ 40 w 84"/>
                  <a:gd name="T83" fmla="*/ 40 h 63"/>
                  <a:gd name="T84" fmla="*/ 34 w 84"/>
                  <a:gd name="T85" fmla="*/ 38 h 63"/>
                  <a:gd name="T86" fmla="*/ 29 w 84"/>
                  <a:gd name="T87" fmla="*/ 36 h 63"/>
                  <a:gd name="T88" fmla="*/ 19 w 84"/>
                  <a:gd name="T89" fmla="*/ 42 h 63"/>
                  <a:gd name="T90" fmla="*/ 16 w 84"/>
                  <a:gd name="T91" fmla="*/ 43 h 63"/>
                  <a:gd name="T92" fmla="*/ 9 w 84"/>
                  <a:gd name="T93" fmla="*/ 42 h 63"/>
                  <a:gd name="T94" fmla="*/ 8 w 84"/>
                  <a:gd name="T95" fmla="*/ 38 h 63"/>
                  <a:gd name="T96" fmla="*/ 9 w 84"/>
                  <a:gd name="T97" fmla="*/ 35 h 63"/>
                  <a:gd name="T98" fmla="*/ 4 w 84"/>
                  <a:gd name="T99" fmla="*/ 29 h 63"/>
                  <a:gd name="T100" fmla="*/ 8 w 84"/>
                  <a:gd name="T101" fmla="*/ 18 h 63"/>
                  <a:gd name="T102" fmla="*/ 11 w 84"/>
                  <a:gd name="T103" fmla="*/ 7 h 63"/>
                  <a:gd name="T104" fmla="*/ 15 w 84"/>
                  <a:gd name="T105" fmla="*/ 6 h 63"/>
                  <a:gd name="T106" fmla="*/ 26 w 84"/>
                  <a:gd name="T107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4" h="63">
                    <a:moveTo>
                      <a:pt x="33" y="0"/>
                    </a:moveTo>
                    <a:lnTo>
                      <a:pt x="34" y="0"/>
                    </a:lnTo>
                    <a:lnTo>
                      <a:pt x="41" y="2"/>
                    </a:lnTo>
                    <a:lnTo>
                      <a:pt x="44" y="3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5" y="9"/>
                    </a:lnTo>
                    <a:lnTo>
                      <a:pt x="56" y="11"/>
                    </a:lnTo>
                    <a:lnTo>
                      <a:pt x="59" y="14"/>
                    </a:lnTo>
                    <a:lnTo>
                      <a:pt x="59" y="17"/>
                    </a:lnTo>
                    <a:lnTo>
                      <a:pt x="62" y="18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7" y="24"/>
                    </a:lnTo>
                    <a:lnTo>
                      <a:pt x="69" y="25"/>
                    </a:lnTo>
                    <a:lnTo>
                      <a:pt x="70" y="28"/>
                    </a:lnTo>
                    <a:lnTo>
                      <a:pt x="70" y="29"/>
                    </a:lnTo>
                    <a:lnTo>
                      <a:pt x="71" y="32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3" y="42"/>
                    </a:lnTo>
                    <a:lnTo>
                      <a:pt x="74" y="45"/>
                    </a:lnTo>
                    <a:lnTo>
                      <a:pt x="77" y="46"/>
                    </a:lnTo>
                    <a:lnTo>
                      <a:pt x="78" y="46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81" y="51"/>
                    </a:lnTo>
                    <a:lnTo>
                      <a:pt x="81" y="53"/>
                    </a:lnTo>
                    <a:lnTo>
                      <a:pt x="81" y="54"/>
                    </a:lnTo>
                    <a:lnTo>
                      <a:pt x="81" y="57"/>
                    </a:lnTo>
                    <a:lnTo>
                      <a:pt x="84" y="58"/>
                    </a:lnTo>
                    <a:lnTo>
                      <a:pt x="84" y="61"/>
                    </a:lnTo>
                    <a:lnTo>
                      <a:pt x="84" y="63"/>
                    </a:lnTo>
                    <a:lnTo>
                      <a:pt x="84" y="60"/>
                    </a:lnTo>
                    <a:lnTo>
                      <a:pt x="81" y="60"/>
                    </a:lnTo>
                    <a:lnTo>
                      <a:pt x="80" y="58"/>
                    </a:lnTo>
                    <a:lnTo>
                      <a:pt x="77" y="58"/>
                    </a:lnTo>
                    <a:lnTo>
                      <a:pt x="74" y="60"/>
                    </a:lnTo>
                    <a:lnTo>
                      <a:pt x="70" y="58"/>
                    </a:lnTo>
                    <a:lnTo>
                      <a:pt x="66" y="58"/>
                    </a:lnTo>
                    <a:lnTo>
                      <a:pt x="64" y="57"/>
                    </a:lnTo>
                    <a:lnTo>
                      <a:pt x="59" y="54"/>
                    </a:lnTo>
                    <a:lnTo>
                      <a:pt x="51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5" y="53"/>
                    </a:lnTo>
                    <a:lnTo>
                      <a:pt x="33" y="53"/>
                    </a:lnTo>
                    <a:lnTo>
                      <a:pt x="27" y="56"/>
                    </a:lnTo>
                    <a:lnTo>
                      <a:pt x="26" y="58"/>
                    </a:lnTo>
                    <a:lnTo>
                      <a:pt x="16" y="57"/>
                    </a:lnTo>
                    <a:lnTo>
                      <a:pt x="12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8" y="56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5" y="54"/>
                    </a:lnTo>
                    <a:lnTo>
                      <a:pt x="11" y="53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8" y="51"/>
                    </a:lnTo>
                    <a:lnTo>
                      <a:pt x="8" y="49"/>
                    </a:lnTo>
                    <a:lnTo>
                      <a:pt x="9" y="47"/>
                    </a:lnTo>
                    <a:lnTo>
                      <a:pt x="17" y="47"/>
                    </a:lnTo>
                    <a:lnTo>
                      <a:pt x="19" y="45"/>
                    </a:lnTo>
                    <a:lnTo>
                      <a:pt x="22" y="45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4" y="43"/>
                    </a:lnTo>
                    <a:lnTo>
                      <a:pt x="37" y="43"/>
                    </a:lnTo>
                    <a:lnTo>
                      <a:pt x="40" y="45"/>
                    </a:lnTo>
                    <a:lnTo>
                      <a:pt x="44" y="46"/>
                    </a:lnTo>
                    <a:lnTo>
                      <a:pt x="46" y="47"/>
                    </a:lnTo>
                    <a:lnTo>
                      <a:pt x="48" y="45"/>
                    </a:lnTo>
                    <a:lnTo>
                      <a:pt x="46" y="43"/>
                    </a:lnTo>
                    <a:lnTo>
                      <a:pt x="45" y="43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4" y="38"/>
                    </a:lnTo>
                    <a:lnTo>
                      <a:pt x="30" y="38"/>
                    </a:lnTo>
                    <a:lnTo>
                      <a:pt x="29" y="36"/>
                    </a:lnTo>
                    <a:lnTo>
                      <a:pt x="24" y="38"/>
                    </a:lnTo>
                    <a:lnTo>
                      <a:pt x="19" y="42"/>
                    </a:lnTo>
                    <a:lnTo>
                      <a:pt x="17" y="42"/>
                    </a:lnTo>
                    <a:lnTo>
                      <a:pt x="16" y="43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11" y="40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6" y="35"/>
                    </a:lnTo>
                    <a:lnTo>
                      <a:pt x="4" y="29"/>
                    </a:lnTo>
                    <a:lnTo>
                      <a:pt x="0" y="25"/>
                    </a:lnTo>
                    <a:lnTo>
                      <a:pt x="8" y="18"/>
                    </a:lnTo>
                    <a:lnTo>
                      <a:pt x="11" y="13"/>
                    </a:lnTo>
                    <a:lnTo>
                      <a:pt x="11" y="7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3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6" name="Freeform 870"/>
              <p:cNvSpPr>
                <a:spLocks/>
              </p:cNvSpPr>
              <p:nvPr/>
            </p:nvSpPr>
            <p:spPr bwMode="auto">
              <a:xfrm>
                <a:off x="4059888" y="3741236"/>
                <a:ext cx="62252" cy="19269"/>
              </a:xfrm>
              <a:custGeom>
                <a:avLst/>
                <a:gdLst>
                  <a:gd name="T0" fmla="*/ 23 w 42"/>
                  <a:gd name="T1" fmla="*/ 0 h 13"/>
                  <a:gd name="T2" fmla="*/ 24 w 42"/>
                  <a:gd name="T3" fmla="*/ 2 h 13"/>
                  <a:gd name="T4" fmla="*/ 28 w 42"/>
                  <a:gd name="T5" fmla="*/ 2 h 13"/>
                  <a:gd name="T6" fmla="*/ 32 w 42"/>
                  <a:gd name="T7" fmla="*/ 4 h 13"/>
                  <a:gd name="T8" fmla="*/ 34 w 42"/>
                  <a:gd name="T9" fmla="*/ 4 h 13"/>
                  <a:gd name="T10" fmla="*/ 39 w 42"/>
                  <a:gd name="T11" fmla="*/ 7 h 13"/>
                  <a:gd name="T12" fmla="*/ 40 w 42"/>
                  <a:gd name="T13" fmla="*/ 7 h 13"/>
                  <a:gd name="T14" fmla="*/ 42 w 42"/>
                  <a:gd name="T15" fmla="*/ 9 h 13"/>
                  <a:gd name="T16" fmla="*/ 40 w 42"/>
                  <a:gd name="T17" fmla="*/ 11 h 13"/>
                  <a:gd name="T18" fmla="*/ 38 w 42"/>
                  <a:gd name="T19" fmla="*/ 10 h 13"/>
                  <a:gd name="T20" fmla="*/ 34 w 42"/>
                  <a:gd name="T21" fmla="*/ 9 h 13"/>
                  <a:gd name="T22" fmla="*/ 31 w 42"/>
                  <a:gd name="T23" fmla="*/ 7 h 13"/>
                  <a:gd name="T24" fmla="*/ 28 w 42"/>
                  <a:gd name="T25" fmla="*/ 7 h 13"/>
                  <a:gd name="T26" fmla="*/ 24 w 42"/>
                  <a:gd name="T27" fmla="*/ 6 h 13"/>
                  <a:gd name="T28" fmla="*/ 23 w 42"/>
                  <a:gd name="T29" fmla="*/ 6 h 13"/>
                  <a:gd name="T30" fmla="*/ 21 w 42"/>
                  <a:gd name="T31" fmla="*/ 7 h 13"/>
                  <a:gd name="T32" fmla="*/ 20 w 42"/>
                  <a:gd name="T33" fmla="*/ 7 h 13"/>
                  <a:gd name="T34" fmla="*/ 18 w 42"/>
                  <a:gd name="T35" fmla="*/ 7 h 13"/>
                  <a:gd name="T36" fmla="*/ 16 w 42"/>
                  <a:gd name="T37" fmla="*/ 9 h 13"/>
                  <a:gd name="T38" fmla="*/ 13 w 42"/>
                  <a:gd name="T39" fmla="*/ 9 h 13"/>
                  <a:gd name="T40" fmla="*/ 11 w 42"/>
                  <a:gd name="T41" fmla="*/ 11 h 13"/>
                  <a:gd name="T42" fmla="*/ 3 w 42"/>
                  <a:gd name="T43" fmla="*/ 11 h 13"/>
                  <a:gd name="T44" fmla="*/ 2 w 42"/>
                  <a:gd name="T45" fmla="*/ 13 h 13"/>
                  <a:gd name="T46" fmla="*/ 2 w 42"/>
                  <a:gd name="T47" fmla="*/ 13 h 13"/>
                  <a:gd name="T48" fmla="*/ 0 w 42"/>
                  <a:gd name="T49" fmla="*/ 10 h 13"/>
                  <a:gd name="T50" fmla="*/ 2 w 42"/>
                  <a:gd name="T51" fmla="*/ 9 h 13"/>
                  <a:gd name="T52" fmla="*/ 5 w 42"/>
                  <a:gd name="T53" fmla="*/ 11 h 13"/>
                  <a:gd name="T54" fmla="*/ 9 w 42"/>
                  <a:gd name="T55" fmla="*/ 11 h 13"/>
                  <a:gd name="T56" fmla="*/ 10 w 42"/>
                  <a:gd name="T57" fmla="*/ 10 h 13"/>
                  <a:gd name="T58" fmla="*/ 7 w 42"/>
                  <a:gd name="T59" fmla="*/ 10 h 13"/>
                  <a:gd name="T60" fmla="*/ 5 w 42"/>
                  <a:gd name="T61" fmla="*/ 9 h 13"/>
                  <a:gd name="T62" fmla="*/ 3 w 42"/>
                  <a:gd name="T63" fmla="*/ 6 h 13"/>
                  <a:gd name="T64" fmla="*/ 10 w 42"/>
                  <a:gd name="T65" fmla="*/ 7 h 13"/>
                  <a:gd name="T66" fmla="*/ 11 w 42"/>
                  <a:gd name="T67" fmla="*/ 6 h 13"/>
                  <a:gd name="T68" fmla="*/ 13 w 42"/>
                  <a:gd name="T69" fmla="*/ 6 h 13"/>
                  <a:gd name="T70" fmla="*/ 18 w 42"/>
                  <a:gd name="T71" fmla="*/ 2 h 13"/>
                  <a:gd name="T72" fmla="*/ 23 w 42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3">
                    <a:moveTo>
                      <a:pt x="23" y="0"/>
                    </a:moveTo>
                    <a:lnTo>
                      <a:pt x="24" y="2"/>
                    </a:lnTo>
                    <a:lnTo>
                      <a:pt x="28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8" y="7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8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7" name="Freeform 871"/>
              <p:cNvSpPr>
                <a:spLocks/>
              </p:cNvSpPr>
              <p:nvPr/>
            </p:nvSpPr>
            <p:spPr bwMode="auto">
              <a:xfrm>
                <a:off x="4064334" y="3766433"/>
                <a:ext cx="59288" cy="37055"/>
              </a:xfrm>
              <a:custGeom>
                <a:avLst/>
                <a:gdLst>
                  <a:gd name="T0" fmla="*/ 24 w 40"/>
                  <a:gd name="T1" fmla="*/ 0 h 25"/>
                  <a:gd name="T2" fmla="*/ 36 w 40"/>
                  <a:gd name="T3" fmla="*/ 0 h 25"/>
                  <a:gd name="T4" fmla="*/ 39 w 40"/>
                  <a:gd name="T5" fmla="*/ 1 h 25"/>
                  <a:gd name="T6" fmla="*/ 39 w 40"/>
                  <a:gd name="T7" fmla="*/ 5 h 25"/>
                  <a:gd name="T8" fmla="*/ 39 w 40"/>
                  <a:gd name="T9" fmla="*/ 7 h 25"/>
                  <a:gd name="T10" fmla="*/ 39 w 40"/>
                  <a:gd name="T11" fmla="*/ 12 h 25"/>
                  <a:gd name="T12" fmla="*/ 40 w 40"/>
                  <a:gd name="T13" fmla="*/ 14 h 25"/>
                  <a:gd name="T14" fmla="*/ 40 w 40"/>
                  <a:gd name="T15" fmla="*/ 15 h 25"/>
                  <a:gd name="T16" fmla="*/ 37 w 40"/>
                  <a:gd name="T17" fmla="*/ 18 h 25"/>
                  <a:gd name="T18" fmla="*/ 33 w 40"/>
                  <a:gd name="T19" fmla="*/ 18 h 25"/>
                  <a:gd name="T20" fmla="*/ 29 w 40"/>
                  <a:gd name="T21" fmla="*/ 21 h 25"/>
                  <a:gd name="T22" fmla="*/ 26 w 40"/>
                  <a:gd name="T23" fmla="*/ 21 h 25"/>
                  <a:gd name="T24" fmla="*/ 25 w 40"/>
                  <a:gd name="T25" fmla="*/ 25 h 25"/>
                  <a:gd name="T26" fmla="*/ 22 w 40"/>
                  <a:gd name="T27" fmla="*/ 25 h 25"/>
                  <a:gd name="T28" fmla="*/ 22 w 40"/>
                  <a:gd name="T29" fmla="*/ 25 h 25"/>
                  <a:gd name="T30" fmla="*/ 22 w 40"/>
                  <a:gd name="T31" fmla="*/ 22 h 25"/>
                  <a:gd name="T32" fmla="*/ 17 w 40"/>
                  <a:gd name="T33" fmla="*/ 22 h 25"/>
                  <a:gd name="T34" fmla="*/ 20 w 40"/>
                  <a:gd name="T35" fmla="*/ 19 h 25"/>
                  <a:gd name="T36" fmla="*/ 18 w 40"/>
                  <a:gd name="T37" fmla="*/ 19 h 25"/>
                  <a:gd name="T38" fmla="*/ 18 w 40"/>
                  <a:gd name="T39" fmla="*/ 18 h 25"/>
                  <a:gd name="T40" fmla="*/ 18 w 40"/>
                  <a:gd name="T41" fmla="*/ 16 h 25"/>
                  <a:gd name="T42" fmla="*/ 15 w 40"/>
                  <a:gd name="T43" fmla="*/ 16 h 25"/>
                  <a:gd name="T44" fmla="*/ 14 w 40"/>
                  <a:gd name="T45" fmla="*/ 15 h 25"/>
                  <a:gd name="T46" fmla="*/ 21 w 40"/>
                  <a:gd name="T47" fmla="*/ 15 h 25"/>
                  <a:gd name="T48" fmla="*/ 22 w 40"/>
                  <a:gd name="T49" fmla="*/ 14 h 25"/>
                  <a:gd name="T50" fmla="*/ 18 w 40"/>
                  <a:gd name="T51" fmla="*/ 12 h 25"/>
                  <a:gd name="T52" fmla="*/ 15 w 40"/>
                  <a:gd name="T53" fmla="*/ 14 h 25"/>
                  <a:gd name="T54" fmla="*/ 13 w 40"/>
                  <a:gd name="T55" fmla="*/ 14 h 25"/>
                  <a:gd name="T56" fmla="*/ 10 w 40"/>
                  <a:gd name="T57" fmla="*/ 14 h 25"/>
                  <a:gd name="T58" fmla="*/ 10 w 40"/>
                  <a:gd name="T59" fmla="*/ 12 h 25"/>
                  <a:gd name="T60" fmla="*/ 7 w 40"/>
                  <a:gd name="T61" fmla="*/ 12 h 25"/>
                  <a:gd name="T62" fmla="*/ 4 w 40"/>
                  <a:gd name="T63" fmla="*/ 10 h 25"/>
                  <a:gd name="T64" fmla="*/ 7 w 40"/>
                  <a:gd name="T65" fmla="*/ 8 h 25"/>
                  <a:gd name="T66" fmla="*/ 6 w 40"/>
                  <a:gd name="T67" fmla="*/ 8 h 25"/>
                  <a:gd name="T68" fmla="*/ 2 w 40"/>
                  <a:gd name="T69" fmla="*/ 8 h 25"/>
                  <a:gd name="T70" fmla="*/ 0 w 40"/>
                  <a:gd name="T71" fmla="*/ 5 h 25"/>
                  <a:gd name="T72" fmla="*/ 0 w 40"/>
                  <a:gd name="T73" fmla="*/ 5 h 25"/>
                  <a:gd name="T74" fmla="*/ 3 w 40"/>
                  <a:gd name="T75" fmla="*/ 7 h 25"/>
                  <a:gd name="T76" fmla="*/ 7 w 40"/>
                  <a:gd name="T77" fmla="*/ 4 h 25"/>
                  <a:gd name="T78" fmla="*/ 17 w 40"/>
                  <a:gd name="T79" fmla="*/ 5 h 25"/>
                  <a:gd name="T80" fmla="*/ 18 w 40"/>
                  <a:gd name="T81" fmla="*/ 3 h 25"/>
                  <a:gd name="T82" fmla="*/ 24 w 40"/>
                  <a:gd name="T8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25">
                    <a:moveTo>
                      <a:pt x="24" y="0"/>
                    </a:moveTo>
                    <a:lnTo>
                      <a:pt x="36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39" y="12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37" y="18"/>
                    </a:lnTo>
                    <a:lnTo>
                      <a:pt x="33" y="18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5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2"/>
                    </a:lnTo>
                    <a:lnTo>
                      <a:pt x="17" y="22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4" y="15"/>
                    </a:lnTo>
                    <a:lnTo>
                      <a:pt x="21" y="15"/>
                    </a:lnTo>
                    <a:lnTo>
                      <a:pt x="22" y="14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7" y="4"/>
                    </a:lnTo>
                    <a:lnTo>
                      <a:pt x="17" y="5"/>
                    </a:lnTo>
                    <a:lnTo>
                      <a:pt x="18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8" name="Freeform 872"/>
              <p:cNvSpPr>
                <a:spLocks/>
              </p:cNvSpPr>
              <p:nvPr/>
            </p:nvSpPr>
            <p:spPr bwMode="auto">
              <a:xfrm>
                <a:off x="4175498" y="3886491"/>
                <a:ext cx="0" cy="2964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9" name="Freeform 873"/>
              <p:cNvSpPr>
                <a:spLocks noEditPoints="1"/>
              </p:cNvSpPr>
              <p:nvPr/>
            </p:nvSpPr>
            <p:spPr bwMode="auto">
              <a:xfrm>
                <a:off x="4101389" y="3767916"/>
                <a:ext cx="139326" cy="111165"/>
              </a:xfrm>
              <a:custGeom>
                <a:avLst/>
                <a:gdLst>
                  <a:gd name="T0" fmla="*/ 86 w 94"/>
                  <a:gd name="T1" fmla="*/ 74 h 75"/>
                  <a:gd name="T2" fmla="*/ 86 w 94"/>
                  <a:gd name="T3" fmla="*/ 74 h 75"/>
                  <a:gd name="T4" fmla="*/ 25 w 94"/>
                  <a:gd name="T5" fmla="*/ 0 h 75"/>
                  <a:gd name="T6" fmla="*/ 32 w 94"/>
                  <a:gd name="T7" fmla="*/ 4 h 75"/>
                  <a:gd name="T8" fmla="*/ 40 w 94"/>
                  <a:gd name="T9" fmla="*/ 6 h 75"/>
                  <a:gd name="T10" fmla="*/ 46 w 94"/>
                  <a:gd name="T11" fmla="*/ 4 h 75"/>
                  <a:gd name="T12" fmla="*/ 50 w 94"/>
                  <a:gd name="T13" fmla="*/ 6 h 75"/>
                  <a:gd name="T14" fmla="*/ 50 w 94"/>
                  <a:gd name="T15" fmla="*/ 9 h 75"/>
                  <a:gd name="T16" fmla="*/ 54 w 94"/>
                  <a:gd name="T17" fmla="*/ 7 h 75"/>
                  <a:gd name="T18" fmla="*/ 58 w 94"/>
                  <a:gd name="T19" fmla="*/ 11 h 75"/>
                  <a:gd name="T20" fmla="*/ 65 w 94"/>
                  <a:gd name="T21" fmla="*/ 9 h 75"/>
                  <a:gd name="T22" fmla="*/ 69 w 94"/>
                  <a:gd name="T23" fmla="*/ 4 h 75"/>
                  <a:gd name="T24" fmla="*/ 75 w 94"/>
                  <a:gd name="T25" fmla="*/ 6 h 75"/>
                  <a:gd name="T26" fmla="*/ 79 w 94"/>
                  <a:gd name="T27" fmla="*/ 4 h 75"/>
                  <a:gd name="T28" fmla="*/ 82 w 94"/>
                  <a:gd name="T29" fmla="*/ 9 h 75"/>
                  <a:gd name="T30" fmla="*/ 83 w 94"/>
                  <a:gd name="T31" fmla="*/ 15 h 75"/>
                  <a:gd name="T32" fmla="*/ 87 w 94"/>
                  <a:gd name="T33" fmla="*/ 17 h 75"/>
                  <a:gd name="T34" fmla="*/ 84 w 94"/>
                  <a:gd name="T35" fmla="*/ 21 h 75"/>
                  <a:gd name="T36" fmla="*/ 86 w 94"/>
                  <a:gd name="T37" fmla="*/ 25 h 75"/>
                  <a:gd name="T38" fmla="*/ 88 w 94"/>
                  <a:gd name="T39" fmla="*/ 22 h 75"/>
                  <a:gd name="T40" fmla="*/ 90 w 94"/>
                  <a:gd name="T41" fmla="*/ 27 h 75"/>
                  <a:gd name="T42" fmla="*/ 93 w 94"/>
                  <a:gd name="T43" fmla="*/ 28 h 75"/>
                  <a:gd name="T44" fmla="*/ 94 w 94"/>
                  <a:gd name="T45" fmla="*/ 32 h 75"/>
                  <a:gd name="T46" fmla="*/ 88 w 94"/>
                  <a:gd name="T47" fmla="*/ 35 h 75"/>
                  <a:gd name="T48" fmla="*/ 90 w 94"/>
                  <a:gd name="T49" fmla="*/ 38 h 75"/>
                  <a:gd name="T50" fmla="*/ 88 w 94"/>
                  <a:gd name="T51" fmla="*/ 46 h 75"/>
                  <a:gd name="T52" fmla="*/ 91 w 94"/>
                  <a:gd name="T53" fmla="*/ 51 h 75"/>
                  <a:gd name="T54" fmla="*/ 93 w 94"/>
                  <a:gd name="T55" fmla="*/ 56 h 75"/>
                  <a:gd name="T56" fmla="*/ 88 w 94"/>
                  <a:gd name="T57" fmla="*/ 57 h 75"/>
                  <a:gd name="T58" fmla="*/ 91 w 94"/>
                  <a:gd name="T59" fmla="*/ 61 h 75"/>
                  <a:gd name="T60" fmla="*/ 91 w 94"/>
                  <a:gd name="T61" fmla="*/ 65 h 75"/>
                  <a:gd name="T62" fmla="*/ 86 w 94"/>
                  <a:gd name="T63" fmla="*/ 74 h 75"/>
                  <a:gd name="T64" fmla="*/ 84 w 94"/>
                  <a:gd name="T65" fmla="*/ 72 h 75"/>
                  <a:gd name="T66" fmla="*/ 82 w 94"/>
                  <a:gd name="T67" fmla="*/ 69 h 75"/>
                  <a:gd name="T68" fmla="*/ 76 w 94"/>
                  <a:gd name="T69" fmla="*/ 74 h 75"/>
                  <a:gd name="T70" fmla="*/ 73 w 94"/>
                  <a:gd name="T71" fmla="*/ 67 h 75"/>
                  <a:gd name="T72" fmla="*/ 71 w 94"/>
                  <a:gd name="T73" fmla="*/ 60 h 75"/>
                  <a:gd name="T74" fmla="*/ 66 w 94"/>
                  <a:gd name="T75" fmla="*/ 56 h 75"/>
                  <a:gd name="T76" fmla="*/ 59 w 94"/>
                  <a:gd name="T77" fmla="*/ 57 h 75"/>
                  <a:gd name="T78" fmla="*/ 57 w 94"/>
                  <a:gd name="T79" fmla="*/ 57 h 75"/>
                  <a:gd name="T80" fmla="*/ 55 w 94"/>
                  <a:gd name="T81" fmla="*/ 54 h 75"/>
                  <a:gd name="T82" fmla="*/ 58 w 94"/>
                  <a:gd name="T83" fmla="*/ 51 h 75"/>
                  <a:gd name="T84" fmla="*/ 55 w 94"/>
                  <a:gd name="T85" fmla="*/ 47 h 75"/>
                  <a:gd name="T86" fmla="*/ 51 w 94"/>
                  <a:gd name="T87" fmla="*/ 39 h 75"/>
                  <a:gd name="T88" fmla="*/ 37 w 94"/>
                  <a:gd name="T89" fmla="*/ 36 h 75"/>
                  <a:gd name="T90" fmla="*/ 32 w 94"/>
                  <a:gd name="T91" fmla="*/ 39 h 75"/>
                  <a:gd name="T92" fmla="*/ 29 w 94"/>
                  <a:gd name="T93" fmla="*/ 44 h 75"/>
                  <a:gd name="T94" fmla="*/ 22 w 94"/>
                  <a:gd name="T95" fmla="*/ 46 h 75"/>
                  <a:gd name="T96" fmla="*/ 17 w 94"/>
                  <a:gd name="T97" fmla="*/ 43 h 75"/>
                  <a:gd name="T98" fmla="*/ 12 w 94"/>
                  <a:gd name="T99" fmla="*/ 39 h 75"/>
                  <a:gd name="T100" fmla="*/ 12 w 94"/>
                  <a:gd name="T101" fmla="*/ 36 h 75"/>
                  <a:gd name="T102" fmla="*/ 11 w 94"/>
                  <a:gd name="T103" fmla="*/ 33 h 75"/>
                  <a:gd name="T104" fmla="*/ 7 w 94"/>
                  <a:gd name="T105" fmla="*/ 35 h 75"/>
                  <a:gd name="T106" fmla="*/ 1 w 94"/>
                  <a:gd name="T107" fmla="*/ 31 h 75"/>
                  <a:gd name="T108" fmla="*/ 0 w 94"/>
                  <a:gd name="T109" fmla="*/ 22 h 75"/>
                  <a:gd name="T110" fmla="*/ 1 w 94"/>
                  <a:gd name="T111" fmla="*/ 20 h 75"/>
                  <a:gd name="T112" fmla="*/ 8 w 94"/>
                  <a:gd name="T113" fmla="*/ 17 h 75"/>
                  <a:gd name="T114" fmla="*/ 15 w 94"/>
                  <a:gd name="T115" fmla="*/ 14 h 75"/>
                  <a:gd name="T116" fmla="*/ 14 w 94"/>
                  <a:gd name="T117" fmla="*/ 11 h 75"/>
                  <a:gd name="T118" fmla="*/ 14 w 94"/>
                  <a:gd name="T119" fmla="*/ 4 h 75"/>
                  <a:gd name="T120" fmla="*/ 14 w 94"/>
                  <a:gd name="T12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75">
                    <a:moveTo>
                      <a:pt x="86" y="74"/>
                    </a:moveTo>
                    <a:lnTo>
                      <a:pt x="86" y="74"/>
                    </a:lnTo>
                    <a:lnTo>
                      <a:pt x="84" y="75"/>
                    </a:lnTo>
                    <a:lnTo>
                      <a:pt x="86" y="74"/>
                    </a:lnTo>
                    <a:close/>
                    <a:moveTo>
                      <a:pt x="17" y="0"/>
                    </a:moveTo>
                    <a:lnTo>
                      <a:pt x="25" y="0"/>
                    </a:lnTo>
                    <a:lnTo>
                      <a:pt x="30" y="3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3" y="4"/>
                    </a:lnTo>
                    <a:lnTo>
                      <a:pt x="46" y="4"/>
                    </a:lnTo>
                    <a:lnTo>
                      <a:pt x="47" y="6"/>
                    </a:lnTo>
                    <a:lnTo>
                      <a:pt x="50" y="6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9"/>
                    </a:lnTo>
                    <a:lnTo>
                      <a:pt x="54" y="7"/>
                    </a:lnTo>
                    <a:lnTo>
                      <a:pt x="55" y="9"/>
                    </a:lnTo>
                    <a:lnTo>
                      <a:pt x="58" y="11"/>
                    </a:lnTo>
                    <a:lnTo>
                      <a:pt x="62" y="11"/>
                    </a:lnTo>
                    <a:lnTo>
                      <a:pt x="65" y="9"/>
                    </a:lnTo>
                    <a:lnTo>
                      <a:pt x="66" y="9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5" y="6"/>
                    </a:lnTo>
                    <a:lnTo>
                      <a:pt x="76" y="6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82" y="9"/>
                    </a:lnTo>
                    <a:lnTo>
                      <a:pt x="83" y="11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7" y="17"/>
                    </a:lnTo>
                    <a:lnTo>
                      <a:pt x="87" y="18"/>
                    </a:lnTo>
                    <a:lnTo>
                      <a:pt x="84" y="21"/>
                    </a:lnTo>
                    <a:lnTo>
                      <a:pt x="83" y="25"/>
                    </a:lnTo>
                    <a:lnTo>
                      <a:pt x="86" y="25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88" y="25"/>
                    </a:lnTo>
                    <a:lnTo>
                      <a:pt x="90" y="27"/>
                    </a:lnTo>
                    <a:lnTo>
                      <a:pt x="90" y="28"/>
                    </a:lnTo>
                    <a:lnTo>
                      <a:pt x="93" y="28"/>
                    </a:lnTo>
                    <a:lnTo>
                      <a:pt x="94" y="29"/>
                    </a:lnTo>
                    <a:lnTo>
                      <a:pt x="94" y="32"/>
                    </a:lnTo>
                    <a:lnTo>
                      <a:pt x="93" y="32"/>
                    </a:lnTo>
                    <a:lnTo>
                      <a:pt x="88" y="35"/>
                    </a:lnTo>
                    <a:lnTo>
                      <a:pt x="88" y="36"/>
                    </a:lnTo>
                    <a:lnTo>
                      <a:pt x="90" y="38"/>
                    </a:lnTo>
                    <a:lnTo>
                      <a:pt x="90" y="43"/>
                    </a:lnTo>
                    <a:lnTo>
                      <a:pt x="88" y="46"/>
                    </a:lnTo>
                    <a:lnTo>
                      <a:pt x="90" y="50"/>
                    </a:lnTo>
                    <a:lnTo>
                      <a:pt x="91" y="51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0" y="56"/>
                    </a:lnTo>
                    <a:lnTo>
                      <a:pt x="88" y="57"/>
                    </a:lnTo>
                    <a:lnTo>
                      <a:pt x="88" y="58"/>
                    </a:lnTo>
                    <a:lnTo>
                      <a:pt x="91" y="61"/>
                    </a:lnTo>
                    <a:lnTo>
                      <a:pt x="91" y="62"/>
                    </a:lnTo>
                    <a:lnTo>
                      <a:pt x="91" y="65"/>
                    </a:lnTo>
                    <a:lnTo>
                      <a:pt x="88" y="72"/>
                    </a:lnTo>
                    <a:lnTo>
                      <a:pt x="86" y="74"/>
                    </a:lnTo>
                    <a:lnTo>
                      <a:pt x="86" y="74"/>
                    </a:lnTo>
                    <a:lnTo>
                      <a:pt x="84" y="72"/>
                    </a:lnTo>
                    <a:lnTo>
                      <a:pt x="83" y="71"/>
                    </a:lnTo>
                    <a:lnTo>
                      <a:pt x="82" y="69"/>
                    </a:lnTo>
                    <a:lnTo>
                      <a:pt x="77" y="74"/>
                    </a:lnTo>
                    <a:lnTo>
                      <a:pt x="76" y="74"/>
                    </a:lnTo>
                    <a:lnTo>
                      <a:pt x="72" y="69"/>
                    </a:lnTo>
                    <a:lnTo>
                      <a:pt x="73" y="67"/>
                    </a:lnTo>
                    <a:lnTo>
                      <a:pt x="73" y="61"/>
                    </a:lnTo>
                    <a:lnTo>
                      <a:pt x="71" y="60"/>
                    </a:lnTo>
                    <a:lnTo>
                      <a:pt x="69" y="57"/>
                    </a:lnTo>
                    <a:lnTo>
                      <a:pt x="66" y="56"/>
                    </a:lnTo>
                    <a:lnTo>
                      <a:pt x="61" y="58"/>
                    </a:lnTo>
                    <a:lnTo>
                      <a:pt x="59" y="57"/>
                    </a:lnTo>
                    <a:lnTo>
                      <a:pt x="57" y="58"/>
                    </a:lnTo>
                    <a:lnTo>
                      <a:pt x="57" y="57"/>
                    </a:lnTo>
                    <a:lnTo>
                      <a:pt x="55" y="57"/>
                    </a:lnTo>
                    <a:lnTo>
                      <a:pt x="55" y="54"/>
                    </a:lnTo>
                    <a:lnTo>
                      <a:pt x="58" y="54"/>
                    </a:lnTo>
                    <a:lnTo>
                      <a:pt x="58" y="51"/>
                    </a:lnTo>
                    <a:lnTo>
                      <a:pt x="55" y="49"/>
                    </a:lnTo>
                    <a:lnTo>
                      <a:pt x="55" y="47"/>
                    </a:lnTo>
                    <a:lnTo>
                      <a:pt x="53" y="42"/>
                    </a:lnTo>
                    <a:lnTo>
                      <a:pt x="51" y="39"/>
                    </a:lnTo>
                    <a:lnTo>
                      <a:pt x="48" y="36"/>
                    </a:lnTo>
                    <a:lnTo>
                      <a:pt x="37" y="36"/>
                    </a:lnTo>
                    <a:lnTo>
                      <a:pt x="35" y="38"/>
                    </a:lnTo>
                    <a:lnTo>
                      <a:pt x="32" y="39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5" y="46"/>
                    </a:lnTo>
                    <a:lnTo>
                      <a:pt x="22" y="46"/>
                    </a:lnTo>
                    <a:lnTo>
                      <a:pt x="21" y="44"/>
                    </a:lnTo>
                    <a:lnTo>
                      <a:pt x="17" y="43"/>
                    </a:lnTo>
                    <a:lnTo>
                      <a:pt x="15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1" y="33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4" y="35"/>
                    </a:lnTo>
                    <a:lnTo>
                      <a:pt x="1" y="31"/>
                    </a:lnTo>
                    <a:lnTo>
                      <a:pt x="3" y="25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4" y="20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4" y="11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0" name="Freeform 874"/>
              <p:cNvSpPr>
                <a:spLocks/>
              </p:cNvSpPr>
              <p:nvPr/>
            </p:nvSpPr>
            <p:spPr bwMode="auto">
              <a:xfrm>
                <a:off x="4142890" y="3873151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1" name="Freeform 875"/>
              <p:cNvSpPr>
                <a:spLocks/>
              </p:cNvSpPr>
              <p:nvPr/>
            </p:nvSpPr>
            <p:spPr bwMode="auto">
              <a:xfrm>
                <a:off x="4132514" y="3821274"/>
                <a:ext cx="54841" cy="65216"/>
              </a:xfrm>
              <a:custGeom>
                <a:avLst/>
                <a:gdLst>
                  <a:gd name="T0" fmla="*/ 16 w 37"/>
                  <a:gd name="T1" fmla="*/ 0 h 44"/>
                  <a:gd name="T2" fmla="*/ 27 w 37"/>
                  <a:gd name="T3" fmla="*/ 0 h 44"/>
                  <a:gd name="T4" fmla="*/ 30 w 37"/>
                  <a:gd name="T5" fmla="*/ 3 h 44"/>
                  <a:gd name="T6" fmla="*/ 32 w 37"/>
                  <a:gd name="T7" fmla="*/ 6 h 44"/>
                  <a:gd name="T8" fmla="*/ 34 w 37"/>
                  <a:gd name="T9" fmla="*/ 11 h 44"/>
                  <a:gd name="T10" fmla="*/ 34 w 37"/>
                  <a:gd name="T11" fmla="*/ 13 h 44"/>
                  <a:gd name="T12" fmla="*/ 37 w 37"/>
                  <a:gd name="T13" fmla="*/ 15 h 44"/>
                  <a:gd name="T14" fmla="*/ 37 w 37"/>
                  <a:gd name="T15" fmla="*/ 18 h 44"/>
                  <a:gd name="T16" fmla="*/ 34 w 37"/>
                  <a:gd name="T17" fmla="*/ 18 h 44"/>
                  <a:gd name="T18" fmla="*/ 34 w 37"/>
                  <a:gd name="T19" fmla="*/ 21 h 44"/>
                  <a:gd name="T20" fmla="*/ 36 w 37"/>
                  <a:gd name="T21" fmla="*/ 21 h 44"/>
                  <a:gd name="T22" fmla="*/ 36 w 37"/>
                  <a:gd name="T23" fmla="*/ 22 h 44"/>
                  <a:gd name="T24" fmla="*/ 36 w 37"/>
                  <a:gd name="T25" fmla="*/ 22 h 44"/>
                  <a:gd name="T26" fmla="*/ 34 w 37"/>
                  <a:gd name="T27" fmla="*/ 25 h 44"/>
                  <a:gd name="T28" fmla="*/ 34 w 37"/>
                  <a:gd name="T29" fmla="*/ 28 h 44"/>
                  <a:gd name="T30" fmla="*/ 33 w 37"/>
                  <a:gd name="T31" fmla="*/ 28 h 44"/>
                  <a:gd name="T32" fmla="*/ 32 w 37"/>
                  <a:gd name="T33" fmla="*/ 32 h 44"/>
                  <a:gd name="T34" fmla="*/ 32 w 37"/>
                  <a:gd name="T35" fmla="*/ 33 h 44"/>
                  <a:gd name="T36" fmla="*/ 29 w 37"/>
                  <a:gd name="T37" fmla="*/ 38 h 44"/>
                  <a:gd name="T38" fmla="*/ 26 w 37"/>
                  <a:gd name="T39" fmla="*/ 39 h 44"/>
                  <a:gd name="T40" fmla="*/ 25 w 37"/>
                  <a:gd name="T41" fmla="*/ 42 h 44"/>
                  <a:gd name="T42" fmla="*/ 25 w 37"/>
                  <a:gd name="T43" fmla="*/ 44 h 44"/>
                  <a:gd name="T44" fmla="*/ 22 w 37"/>
                  <a:gd name="T45" fmla="*/ 44 h 44"/>
                  <a:gd name="T46" fmla="*/ 15 w 37"/>
                  <a:gd name="T47" fmla="*/ 40 h 44"/>
                  <a:gd name="T48" fmla="*/ 12 w 37"/>
                  <a:gd name="T49" fmla="*/ 40 h 44"/>
                  <a:gd name="T50" fmla="*/ 14 w 37"/>
                  <a:gd name="T51" fmla="*/ 38 h 44"/>
                  <a:gd name="T52" fmla="*/ 11 w 37"/>
                  <a:gd name="T53" fmla="*/ 36 h 44"/>
                  <a:gd name="T54" fmla="*/ 9 w 37"/>
                  <a:gd name="T55" fmla="*/ 35 h 44"/>
                  <a:gd name="T56" fmla="*/ 11 w 37"/>
                  <a:gd name="T57" fmla="*/ 32 h 44"/>
                  <a:gd name="T58" fmla="*/ 11 w 37"/>
                  <a:gd name="T59" fmla="*/ 32 h 44"/>
                  <a:gd name="T60" fmla="*/ 8 w 37"/>
                  <a:gd name="T61" fmla="*/ 32 h 44"/>
                  <a:gd name="T62" fmla="*/ 5 w 37"/>
                  <a:gd name="T63" fmla="*/ 29 h 44"/>
                  <a:gd name="T64" fmla="*/ 5 w 37"/>
                  <a:gd name="T65" fmla="*/ 26 h 44"/>
                  <a:gd name="T66" fmla="*/ 4 w 37"/>
                  <a:gd name="T67" fmla="*/ 22 h 44"/>
                  <a:gd name="T68" fmla="*/ 1 w 37"/>
                  <a:gd name="T69" fmla="*/ 22 h 44"/>
                  <a:gd name="T70" fmla="*/ 0 w 37"/>
                  <a:gd name="T71" fmla="*/ 20 h 44"/>
                  <a:gd name="T72" fmla="*/ 3 w 37"/>
                  <a:gd name="T73" fmla="*/ 17 h 44"/>
                  <a:gd name="T74" fmla="*/ 0 w 37"/>
                  <a:gd name="T75" fmla="*/ 15 h 44"/>
                  <a:gd name="T76" fmla="*/ 0 w 37"/>
                  <a:gd name="T77" fmla="*/ 13 h 44"/>
                  <a:gd name="T78" fmla="*/ 1 w 37"/>
                  <a:gd name="T79" fmla="*/ 11 h 44"/>
                  <a:gd name="T80" fmla="*/ 1 w 37"/>
                  <a:gd name="T81" fmla="*/ 10 h 44"/>
                  <a:gd name="T82" fmla="*/ 4 w 37"/>
                  <a:gd name="T83" fmla="*/ 10 h 44"/>
                  <a:gd name="T84" fmla="*/ 8 w 37"/>
                  <a:gd name="T85" fmla="*/ 8 h 44"/>
                  <a:gd name="T86" fmla="*/ 8 w 37"/>
                  <a:gd name="T87" fmla="*/ 7 h 44"/>
                  <a:gd name="T88" fmla="*/ 11 w 37"/>
                  <a:gd name="T89" fmla="*/ 3 h 44"/>
                  <a:gd name="T90" fmla="*/ 14 w 37"/>
                  <a:gd name="T91" fmla="*/ 2 h 44"/>
                  <a:gd name="T92" fmla="*/ 16 w 37"/>
                  <a:gd name="T9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7" h="44">
                    <a:moveTo>
                      <a:pt x="16" y="0"/>
                    </a:moveTo>
                    <a:lnTo>
                      <a:pt x="27" y="0"/>
                    </a:lnTo>
                    <a:lnTo>
                      <a:pt x="30" y="3"/>
                    </a:lnTo>
                    <a:lnTo>
                      <a:pt x="32" y="6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7" y="15"/>
                    </a:lnTo>
                    <a:lnTo>
                      <a:pt x="37" y="18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4" y="25"/>
                    </a:lnTo>
                    <a:lnTo>
                      <a:pt x="34" y="28"/>
                    </a:lnTo>
                    <a:lnTo>
                      <a:pt x="33" y="28"/>
                    </a:lnTo>
                    <a:lnTo>
                      <a:pt x="32" y="32"/>
                    </a:lnTo>
                    <a:lnTo>
                      <a:pt x="32" y="33"/>
                    </a:lnTo>
                    <a:lnTo>
                      <a:pt x="29" y="38"/>
                    </a:lnTo>
                    <a:lnTo>
                      <a:pt x="26" y="39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2" y="44"/>
                    </a:lnTo>
                    <a:lnTo>
                      <a:pt x="15" y="40"/>
                    </a:lnTo>
                    <a:lnTo>
                      <a:pt x="12" y="40"/>
                    </a:lnTo>
                    <a:lnTo>
                      <a:pt x="14" y="38"/>
                    </a:lnTo>
                    <a:lnTo>
                      <a:pt x="11" y="36"/>
                    </a:lnTo>
                    <a:lnTo>
                      <a:pt x="9" y="35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4" y="22"/>
                    </a:lnTo>
                    <a:lnTo>
                      <a:pt x="1" y="22"/>
                    </a:lnTo>
                    <a:lnTo>
                      <a:pt x="0" y="20"/>
                    </a:lnTo>
                    <a:lnTo>
                      <a:pt x="3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2" name="Rectangle 876"/>
              <p:cNvSpPr>
                <a:spLocks noChangeArrowheads="1"/>
              </p:cNvSpPr>
              <p:nvPr/>
            </p:nvSpPr>
            <p:spPr bwMode="auto">
              <a:xfrm>
                <a:off x="4172534" y="3886491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3" name="Freeform 877"/>
              <p:cNvSpPr>
                <a:spLocks/>
              </p:cNvSpPr>
              <p:nvPr/>
            </p:nvSpPr>
            <p:spPr bwMode="auto">
              <a:xfrm>
                <a:off x="4169570" y="3850918"/>
                <a:ext cx="77074" cy="85967"/>
              </a:xfrm>
              <a:custGeom>
                <a:avLst/>
                <a:gdLst>
                  <a:gd name="T0" fmla="*/ 20 w 52"/>
                  <a:gd name="T1" fmla="*/ 0 h 58"/>
                  <a:gd name="T2" fmla="*/ 23 w 52"/>
                  <a:gd name="T3" fmla="*/ 1 h 58"/>
                  <a:gd name="T4" fmla="*/ 25 w 52"/>
                  <a:gd name="T5" fmla="*/ 4 h 58"/>
                  <a:gd name="T6" fmla="*/ 27 w 52"/>
                  <a:gd name="T7" fmla="*/ 5 h 58"/>
                  <a:gd name="T8" fmla="*/ 27 w 52"/>
                  <a:gd name="T9" fmla="*/ 11 h 58"/>
                  <a:gd name="T10" fmla="*/ 26 w 52"/>
                  <a:gd name="T11" fmla="*/ 13 h 58"/>
                  <a:gd name="T12" fmla="*/ 30 w 52"/>
                  <a:gd name="T13" fmla="*/ 18 h 58"/>
                  <a:gd name="T14" fmla="*/ 31 w 52"/>
                  <a:gd name="T15" fmla="*/ 18 h 58"/>
                  <a:gd name="T16" fmla="*/ 36 w 52"/>
                  <a:gd name="T17" fmla="*/ 13 h 58"/>
                  <a:gd name="T18" fmla="*/ 37 w 52"/>
                  <a:gd name="T19" fmla="*/ 15 h 58"/>
                  <a:gd name="T20" fmla="*/ 38 w 52"/>
                  <a:gd name="T21" fmla="*/ 16 h 58"/>
                  <a:gd name="T22" fmla="*/ 40 w 52"/>
                  <a:gd name="T23" fmla="*/ 18 h 58"/>
                  <a:gd name="T24" fmla="*/ 38 w 52"/>
                  <a:gd name="T25" fmla="*/ 19 h 58"/>
                  <a:gd name="T26" fmla="*/ 40 w 52"/>
                  <a:gd name="T27" fmla="*/ 22 h 58"/>
                  <a:gd name="T28" fmla="*/ 38 w 52"/>
                  <a:gd name="T29" fmla="*/ 26 h 58"/>
                  <a:gd name="T30" fmla="*/ 36 w 52"/>
                  <a:gd name="T31" fmla="*/ 29 h 58"/>
                  <a:gd name="T32" fmla="*/ 37 w 52"/>
                  <a:gd name="T33" fmla="*/ 31 h 58"/>
                  <a:gd name="T34" fmla="*/ 38 w 52"/>
                  <a:gd name="T35" fmla="*/ 31 h 58"/>
                  <a:gd name="T36" fmla="*/ 40 w 52"/>
                  <a:gd name="T37" fmla="*/ 31 h 58"/>
                  <a:gd name="T38" fmla="*/ 42 w 52"/>
                  <a:gd name="T39" fmla="*/ 31 h 58"/>
                  <a:gd name="T40" fmla="*/ 44 w 52"/>
                  <a:gd name="T41" fmla="*/ 33 h 58"/>
                  <a:gd name="T42" fmla="*/ 45 w 52"/>
                  <a:gd name="T43" fmla="*/ 33 h 58"/>
                  <a:gd name="T44" fmla="*/ 47 w 52"/>
                  <a:gd name="T45" fmla="*/ 33 h 58"/>
                  <a:gd name="T46" fmla="*/ 48 w 52"/>
                  <a:gd name="T47" fmla="*/ 35 h 58"/>
                  <a:gd name="T48" fmla="*/ 49 w 52"/>
                  <a:gd name="T49" fmla="*/ 37 h 58"/>
                  <a:gd name="T50" fmla="*/ 51 w 52"/>
                  <a:gd name="T51" fmla="*/ 37 h 58"/>
                  <a:gd name="T52" fmla="*/ 52 w 52"/>
                  <a:gd name="T53" fmla="*/ 40 h 58"/>
                  <a:gd name="T54" fmla="*/ 51 w 52"/>
                  <a:gd name="T55" fmla="*/ 41 h 58"/>
                  <a:gd name="T56" fmla="*/ 51 w 52"/>
                  <a:gd name="T57" fmla="*/ 42 h 58"/>
                  <a:gd name="T58" fmla="*/ 51 w 52"/>
                  <a:gd name="T59" fmla="*/ 45 h 58"/>
                  <a:gd name="T60" fmla="*/ 49 w 52"/>
                  <a:gd name="T61" fmla="*/ 47 h 58"/>
                  <a:gd name="T62" fmla="*/ 51 w 52"/>
                  <a:gd name="T63" fmla="*/ 49 h 58"/>
                  <a:gd name="T64" fmla="*/ 49 w 52"/>
                  <a:gd name="T65" fmla="*/ 52 h 58"/>
                  <a:gd name="T66" fmla="*/ 51 w 52"/>
                  <a:gd name="T67" fmla="*/ 55 h 58"/>
                  <a:gd name="T68" fmla="*/ 51 w 52"/>
                  <a:gd name="T69" fmla="*/ 58 h 58"/>
                  <a:gd name="T70" fmla="*/ 37 w 52"/>
                  <a:gd name="T71" fmla="*/ 52 h 58"/>
                  <a:gd name="T72" fmla="*/ 27 w 52"/>
                  <a:gd name="T73" fmla="*/ 45 h 58"/>
                  <a:gd name="T74" fmla="*/ 25 w 52"/>
                  <a:gd name="T75" fmla="*/ 45 h 58"/>
                  <a:gd name="T76" fmla="*/ 16 w 52"/>
                  <a:gd name="T77" fmla="*/ 37 h 58"/>
                  <a:gd name="T78" fmla="*/ 16 w 52"/>
                  <a:gd name="T79" fmla="*/ 37 h 58"/>
                  <a:gd name="T80" fmla="*/ 11 w 52"/>
                  <a:gd name="T81" fmla="*/ 33 h 58"/>
                  <a:gd name="T82" fmla="*/ 9 w 52"/>
                  <a:gd name="T83" fmla="*/ 33 h 58"/>
                  <a:gd name="T84" fmla="*/ 5 w 52"/>
                  <a:gd name="T85" fmla="*/ 29 h 58"/>
                  <a:gd name="T86" fmla="*/ 4 w 52"/>
                  <a:gd name="T87" fmla="*/ 27 h 58"/>
                  <a:gd name="T88" fmla="*/ 4 w 52"/>
                  <a:gd name="T89" fmla="*/ 26 h 58"/>
                  <a:gd name="T90" fmla="*/ 4 w 52"/>
                  <a:gd name="T91" fmla="*/ 24 h 58"/>
                  <a:gd name="T92" fmla="*/ 2 w 52"/>
                  <a:gd name="T93" fmla="*/ 24 h 58"/>
                  <a:gd name="T94" fmla="*/ 0 w 52"/>
                  <a:gd name="T95" fmla="*/ 24 h 58"/>
                  <a:gd name="T96" fmla="*/ 0 w 52"/>
                  <a:gd name="T97" fmla="*/ 22 h 58"/>
                  <a:gd name="T98" fmla="*/ 1 w 52"/>
                  <a:gd name="T99" fmla="*/ 19 h 58"/>
                  <a:gd name="T100" fmla="*/ 4 w 52"/>
                  <a:gd name="T101" fmla="*/ 18 h 58"/>
                  <a:gd name="T102" fmla="*/ 7 w 52"/>
                  <a:gd name="T103" fmla="*/ 13 h 58"/>
                  <a:gd name="T104" fmla="*/ 7 w 52"/>
                  <a:gd name="T105" fmla="*/ 12 h 58"/>
                  <a:gd name="T106" fmla="*/ 8 w 52"/>
                  <a:gd name="T107" fmla="*/ 8 h 58"/>
                  <a:gd name="T108" fmla="*/ 9 w 52"/>
                  <a:gd name="T109" fmla="*/ 8 h 58"/>
                  <a:gd name="T110" fmla="*/ 9 w 52"/>
                  <a:gd name="T111" fmla="*/ 5 h 58"/>
                  <a:gd name="T112" fmla="*/ 11 w 52"/>
                  <a:gd name="T113" fmla="*/ 2 h 58"/>
                  <a:gd name="T114" fmla="*/ 11 w 52"/>
                  <a:gd name="T115" fmla="*/ 2 h 58"/>
                  <a:gd name="T116" fmla="*/ 13 w 52"/>
                  <a:gd name="T117" fmla="*/ 1 h 58"/>
                  <a:gd name="T118" fmla="*/ 15 w 52"/>
                  <a:gd name="T119" fmla="*/ 2 h 58"/>
                  <a:gd name="T120" fmla="*/ 20 w 52"/>
                  <a:gd name="T1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" h="58">
                    <a:moveTo>
                      <a:pt x="20" y="0"/>
                    </a:moveTo>
                    <a:lnTo>
                      <a:pt x="23" y="1"/>
                    </a:lnTo>
                    <a:lnTo>
                      <a:pt x="25" y="4"/>
                    </a:lnTo>
                    <a:lnTo>
                      <a:pt x="27" y="5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30" y="18"/>
                    </a:lnTo>
                    <a:lnTo>
                      <a:pt x="31" y="18"/>
                    </a:lnTo>
                    <a:lnTo>
                      <a:pt x="36" y="13"/>
                    </a:lnTo>
                    <a:lnTo>
                      <a:pt x="37" y="15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38" y="19"/>
                    </a:lnTo>
                    <a:lnTo>
                      <a:pt x="40" y="22"/>
                    </a:lnTo>
                    <a:lnTo>
                      <a:pt x="38" y="26"/>
                    </a:lnTo>
                    <a:lnTo>
                      <a:pt x="36" y="29"/>
                    </a:lnTo>
                    <a:lnTo>
                      <a:pt x="37" y="31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2" y="31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5"/>
                    </a:lnTo>
                    <a:lnTo>
                      <a:pt x="49" y="37"/>
                    </a:lnTo>
                    <a:lnTo>
                      <a:pt x="51" y="37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49" y="47"/>
                    </a:lnTo>
                    <a:lnTo>
                      <a:pt x="51" y="49"/>
                    </a:lnTo>
                    <a:lnTo>
                      <a:pt x="49" y="52"/>
                    </a:lnTo>
                    <a:lnTo>
                      <a:pt x="51" y="55"/>
                    </a:lnTo>
                    <a:lnTo>
                      <a:pt x="51" y="58"/>
                    </a:lnTo>
                    <a:lnTo>
                      <a:pt x="37" y="52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5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4" y="18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5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4" name="Freeform 878"/>
              <p:cNvSpPr>
                <a:spLocks/>
              </p:cNvSpPr>
              <p:nvPr/>
            </p:nvSpPr>
            <p:spPr bwMode="auto">
              <a:xfrm>
                <a:off x="4222928" y="3809417"/>
                <a:ext cx="121540" cy="127468"/>
              </a:xfrm>
              <a:custGeom>
                <a:avLst/>
                <a:gdLst>
                  <a:gd name="T0" fmla="*/ 48 w 82"/>
                  <a:gd name="T1" fmla="*/ 3 h 86"/>
                  <a:gd name="T2" fmla="*/ 55 w 82"/>
                  <a:gd name="T3" fmla="*/ 5 h 86"/>
                  <a:gd name="T4" fmla="*/ 59 w 82"/>
                  <a:gd name="T5" fmla="*/ 7 h 86"/>
                  <a:gd name="T6" fmla="*/ 63 w 82"/>
                  <a:gd name="T7" fmla="*/ 10 h 86"/>
                  <a:gd name="T8" fmla="*/ 70 w 82"/>
                  <a:gd name="T9" fmla="*/ 11 h 86"/>
                  <a:gd name="T10" fmla="*/ 74 w 82"/>
                  <a:gd name="T11" fmla="*/ 10 h 86"/>
                  <a:gd name="T12" fmla="*/ 80 w 82"/>
                  <a:gd name="T13" fmla="*/ 11 h 86"/>
                  <a:gd name="T14" fmla="*/ 78 w 82"/>
                  <a:gd name="T15" fmla="*/ 16 h 86"/>
                  <a:gd name="T16" fmla="*/ 80 w 82"/>
                  <a:gd name="T17" fmla="*/ 22 h 86"/>
                  <a:gd name="T18" fmla="*/ 82 w 82"/>
                  <a:gd name="T19" fmla="*/ 26 h 86"/>
                  <a:gd name="T20" fmla="*/ 81 w 82"/>
                  <a:gd name="T21" fmla="*/ 32 h 86"/>
                  <a:gd name="T22" fmla="*/ 74 w 82"/>
                  <a:gd name="T23" fmla="*/ 40 h 86"/>
                  <a:gd name="T24" fmla="*/ 73 w 82"/>
                  <a:gd name="T25" fmla="*/ 44 h 86"/>
                  <a:gd name="T26" fmla="*/ 71 w 82"/>
                  <a:gd name="T27" fmla="*/ 50 h 86"/>
                  <a:gd name="T28" fmla="*/ 71 w 82"/>
                  <a:gd name="T29" fmla="*/ 57 h 86"/>
                  <a:gd name="T30" fmla="*/ 73 w 82"/>
                  <a:gd name="T31" fmla="*/ 59 h 86"/>
                  <a:gd name="T32" fmla="*/ 74 w 82"/>
                  <a:gd name="T33" fmla="*/ 68 h 86"/>
                  <a:gd name="T34" fmla="*/ 80 w 82"/>
                  <a:gd name="T35" fmla="*/ 70 h 86"/>
                  <a:gd name="T36" fmla="*/ 77 w 82"/>
                  <a:gd name="T37" fmla="*/ 75 h 86"/>
                  <a:gd name="T38" fmla="*/ 74 w 82"/>
                  <a:gd name="T39" fmla="*/ 76 h 86"/>
                  <a:gd name="T40" fmla="*/ 70 w 82"/>
                  <a:gd name="T41" fmla="*/ 73 h 86"/>
                  <a:gd name="T42" fmla="*/ 63 w 82"/>
                  <a:gd name="T43" fmla="*/ 73 h 86"/>
                  <a:gd name="T44" fmla="*/ 38 w 82"/>
                  <a:gd name="T45" fmla="*/ 75 h 86"/>
                  <a:gd name="T46" fmla="*/ 34 w 82"/>
                  <a:gd name="T47" fmla="*/ 77 h 86"/>
                  <a:gd name="T48" fmla="*/ 23 w 82"/>
                  <a:gd name="T49" fmla="*/ 81 h 86"/>
                  <a:gd name="T50" fmla="*/ 16 w 82"/>
                  <a:gd name="T51" fmla="*/ 86 h 86"/>
                  <a:gd name="T52" fmla="*/ 15 w 82"/>
                  <a:gd name="T53" fmla="*/ 83 h 86"/>
                  <a:gd name="T54" fmla="*/ 15 w 82"/>
                  <a:gd name="T55" fmla="*/ 77 h 86"/>
                  <a:gd name="T56" fmla="*/ 15 w 82"/>
                  <a:gd name="T57" fmla="*/ 73 h 86"/>
                  <a:gd name="T58" fmla="*/ 15 w 82"/>
                  <a:gd name="T59" fmla="*/ 69 h 86"/>
                  <a:gd name="T60" fmla="*/ 15 w 82"/>
                  <a:gd name="T61" fmla="*/ 65 h 86"/>
                  <a:gd name="T62" fmla="*/ 12 w 82"/>
                  <a:gd name="T63" fmla="*/ 63 h 86"/>
                  <a:gd name="T64" fmla="*/ 9 w 82"/>
                  <a:gd name="T65" fmla="*/ 61 h 86"/>
                  <a:gd name="T66" fmla="*/ 6 w 82"/>
                  <a:gd name="T67" fmla="*/ 59 h 86"/>
                  <a:gd name="T68" fmla="*/ 2 w 82"/>
                  <a:gd name="T69" fmla="*/ 59 h 86"/>
                  <a:gd name="T70" fmla="*/ 0 w 82"/>
                  <a:gd name="T71" fmla="*/ 57 h 86"/>
                  <a:gd name="T72" fmla="*/ 4 w 82"/>
                  <a:gd name="T73" fmla="*/ 50 h 86"/>
                  <a:gd name="T74" fmla="*/ 4 w 82"/>
                  <a:gd name="T75" fmla="*/ 46 h 86"/>
                  <a:gd name="T76" fmla="*/ 9 w 82"/>
                  <a:gd name="T77" fmla="*/ 37 h 86"/>
                  <a:gd name="T78" fmla="*/ 9 w 82"/>
                  <a:gd name="T79" fmla="*/ 33 h 86"/>
                  <a:gd name="T80" fmla="*/ 6 w 82"/>
                  <a:gd name="T81" fmla="*/ 29 h 86"/>
                  <a:gd name="T82" fmla="*/ 11 w 82"/>
                  <a:gd name="T83" fmla="*/ 28 h 86"/>
                  <a:gd name="T84" fmla="*/ 9 w 82"/>
                  <a:gd name="T85" fmla="*/ 23 h 86"/>
                  <a:gd name="T86" fmla="*/ 6 w 82"/>
                  <a:gd name="T87" fmla="*/ 18 h 86"/>
                  <a:gd name="T88" fmla="*/ 8 w 82"/>
                  <a:gd name="T89" fmla="*/ 10 h 86"/>
                  <a:gd name="T90" fmla="*/ 6 w 82"/>
                  <a:gd name="T91" fmla="*/ 7 h 86"/>
                  <a:gd name="T92" fmla="*/ 16 w 82"/>
                  <a:gd name="T93" fmla="*/ 1 h 86"/>
                  <a:gd name="T94" fmla="*/ 20 w 82"/>
                  <a:gd name="T95" fmla="*/ 3 h 86"/>
                  <a:gd name="T96" fmla="*/ 27 w 82"/>
                  <a:gd name="T97" fmla="*/ 3 h 86"/>
                  <a:gd name="T98" fmla="*/ 31 w 82"/>
                  <a:gd name="T99" fmla="*/ 0 h 86"/>
                  <a:gd name="T100" fmla="*/ 34 w 82"/>
                  <a:gd name="T101" fmla="*/ 1 h 86"/>
                  <a:gd name="T102" fmla="*/ 40 w 82"/>
                  <a:gd name="T103" fmla="*/ 4 h 86"/>
                  <a:gd name="T104" fmla="*/ 44 w 82"/>
                  <a:gd name="T10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86">
                    <a:moveTo>
                      <a:pt x="44" y="0"/>
                    </a:moveTo>
                    <a:lnTo>
                      <a:pt x="48" y="3"/>
                    </a:lnTo>
                    <a:lnTo>
                      <a:pt x="53" y="5"/>
                    </a:lnTo>
                    <a:lnTo>
                      <a:pt x="55" y="5"/>
                    </a:lnTo>
                    <a:lnTo>
                      <a:pt x="56" y="7"/>
                    </a:lnTo>
                    <a:lnTo>
                      <a:pt x="59" y="7"/>
                    </a:lnTo>
                    <a:lnTo>
                      <a:pt x="62" y="7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70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0" y="12"/>
                    </a:lnTo>
                    <a:lnTo>
                      <a:pt x="78" y="16"/>
                    </a:lnTo>
                    <a:lnTo>
                      <a:pt x="80" y="19"/>
                    </a:lnTo>
                    <a:lnTo>
                      <a:pt x="80" y="22"/>
                    </a:lnTo>
                    <a:lnTo>
                      <a:pt x="81" y="23"/>
                    </a:lnTo>
                    <a:lnTo>
                      <a:pt x="82" y="26"/>
                    </a:lnTo>
                    <a:lnTo>
                      <a:pt x="81" y="29"/>
                    </a:lnTo>
                    <a:lnTo>
                      <a:pt x="81" y="32"/>
                    </a:lnTo>
                    <a:lnTo>
                      <a:pt x="78" y="33"/>
                    </a:lnTo>
                    <a:lnTo>
                      <a:pt x="74" y="40"/>
                    </a:lnTo>
                    <a:lnTo>
                      <a:pt x="74" y="43"/>
                    </a:lnTo>
                    <a:lnTo>
                      <a:pt x="73" y="44"/>
                    </a:lnTo>
                    <a:lnTo>
                      <a:pt x="73" y="48"/>
                    </a:lnTo>
                    <a:lnTo>
                      <a:pt x="71" y="50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71" y="58"/>
                    </a:lnTo>
                    <a:lnTo>
                      <a:pt x="73" y="59"/>
                    </a:lnTo>
                    <a:lnTo>
                      <a:pt x="74" y="63"/>
                    </a:lnTo>
                    <a:lnTo>
                      <a:pt x="74" y="68"/>
                    </a:lnTo>
                    <a:lnTo>
                      <a:pt x="78" y="68"/>
                    </a:lnTo>
                    <a:lnTo>
                      <a:pt x="80" y="70"/>
                    </a:lnTo>
                    <a:lnTo>
                      <a:pt x="78" y="75"/>
                    </a:lnTo>
                    <a:lnTo>
                      <a:pt x="77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1" y="72"/>
                    </a:lnTo>
                    <a:lnTo>
                      <a:pt x="70" y="73"/>
                    </a:lnTo>
                    <a:lnTo>
                      <a:pt x="69" y="76"/>
                    </a:lnTo>
                    <a:lnTo>
                      <a:pt x="63" y="73"/>
                    </a:lnTo>
                    <a:lnTo>
                      <a:pt x="56" y="75"/>
                    </a:lnTo>
                    <a:lnTo>
                      <a:pt x="38" y="75"/>
                    </a:lnTo>
                    <a:lnTo>
                      <a:pt x="34" y="76"/>
                    </a:lnTo>
                    <a:lnTo>
                      <a:pt x="34" y="77"/>
                    </a:lnTo>
                    <a:lnTo>
                      <a:pt x="24" y="80"/>
                    </a:lnTo>
                    <a:lnTo>
                      <a:pt x="23" y="81"/>
                    </a:lnTo>
                    <a:lnTo>
                      <a:pt x="20" y="81"/>
                    </a:lnTo>
                    <a:lnTo>
                      <a:pt x="16" y="86"/>
                    </a:lnTo>
                    <a:lnTo>
                      <a:pt x="15" y="86"/>
                    </a:lnTo>
                    <a:lnTo>
                      <a:pt x="15" y="83"/>
                    </a:lnTo>
                    <a:lnTo>
                      <a:pt x="13" y="80"/>
                    </a:lnTo>
                    <a:lnTo>
                      <a:pt x="15" y="77"/>
                    </a:lnTo>
                    <a:lnTo>
                      <a:pt x="13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2" y="63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8" y="61"/>
                    </a:lnTo>
                    <a:lnTo>
                      <a:pt x="6" y="59"/>
                    </a:lnTo>
                    <a:lnTo>
                      <a:pt x="4" y="59"/>
                    </a:lnTo>
                    <a:lnTo>
                      <a:pt x="2" y="59"/>
                    </a:lnTo>
                    <a:lnTo>
                      <a:pt x="1" y="59"/>
                    </a:lnTo>
                    <a:lnTo>
                      <a:pt x="0" y="57"/>
                    </a:lnTo>
                    <a:lnTo>
                      <a:pt x="2" y="54"/>
                    </a:lnTo>
                    <a:lnTo>
                      <a:pt x="4" y="50"/>
                    </a:lnTo>
                    <a:lnTo>
                      <a:pt x="2" y="47"/>
                    </a:lnTo>
                    <a:lnTo>
                      <a:pt x="4" y="46"/>
                    </a:lnTo>
                    <a:lnTo>
                      <a:pt x="6" y="44"/>
                    </a:lnTo>
                    <a:lnTo>
                      <a:pt x="9" y="37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8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9" y="23"/>
                    </a:lnTo>
                    <a:lnTo>
                      <a:pt x="8" y="22"/>
                    </a:lnTo>
                    <a:lnTo>
                      <a:pt x="6" y="18"/>
                    </a:lnTo>
                    <a:lnTo>
                      <a:pt x="8" y="15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6" y="3"/>
                    </a:lnTo>
                    <a:lnTo>
                      <a:pt x="40" y="4"/>
                    </a:lnTo>
                    <a:lnTo>
                      <a:pt x="42" y="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5" name="Freeform 879"/>
              <p:cNvSpPr>
                <a:spLocks/>
              </p:cNvSpPr>
              <p:nvPr/>
            </p:nvSpPr>
            <p:spPr bwMode="auto">
              <a:xfrm>
                <a:off x="4328163" y="3797559"/>
                <a:ext cx="83003" cy="130433"/>
              </a:xfrm>
              <a:custGeom>
                <a:avLst/>
                <a:gdLst>
                  <a:gd name="T0" fmla="*/ 39 w 56"/>
                  <a:gd name="T1" fmla="*/ 1 h 88"/>
                  <a:gd name="T2" fmla="*/ 41 w 56"/>
                  <a:gd name="T3" fmla="*/ 5 h 88"/>
                  <a:gd name="T4" fmla="*/ 45 w 56"/>
                  <a:gd name="T5" fmla="*/ 9 h 88"/>
                  <a:gd name="T6" fmla="*/ 49 w 56"/>
                  <a:gd name="T7" fmla="*/ 13 h 88"/>
                  <a:gd name="T8" fmla="*/ 47 w 56"/>
                  <a:gd name="T9" fmla="*/ 22 h 88"/>
                  <a:gd name="T10" fmla="*/ 50 w 56"/>
                  <a:gd name="T11" fmla="*/ 23 h 88"/>
                  <a:gd name="T12" fmla="*/ 49 w 56"/>
                  <a:gd name="T13" fmla="*/ 30 h 88"/>
                  <a:gd name="T14" fmla="*/ 50 w 56"/>
                  <a:gd name="T15" fmla="*/ 33 h 88"/>
                  <a:gd name="T16" fmla="*/ 50 w 56"/>
                  <a:gd name="T17" fmla="*/ 37 h 88"/>
                  <a:gd name="T18" fmla="*/ 50 w 56"/>
                  <a:gd name="T19" fmla="*/ 44 h 88"/>
                  <a:gd name="T20" fmla="*/ 52 w 56"/>
                  <a:gd name="T21" fmla="*/ 54 h 88"/>
                  <a:gd name="T22" fmla="*/ 50 w 56"/>
                  <a:gd name="T23" fmla="*/ 58 h 88"/>
                  <a:gd name="T24" fmla="*/ 50 w 56"/>
                  <a:gd name="T25" fmla="*/ 65 h 88"/>
                  <a:gd name="T26" fmla="*/ 53 w 56"/>
                  <a:gd name="T27" fmla="*/ 69 h 88"/>
                  <a:gd name="T28" fmla="*/ 56 w 56"/>
                  <a:gd name="T29" fmla="*/ 71 h 88"/>
                  <a:gd name="T30" fmla="*/ 42 w 56"/>
                  <a:gd name="T31" fmla="*/ 76 h 88"/>
                  <a:gd name="T32" fmla="*/ 27 w 56"/>
                  <a:gd name="T33" fmla="*/ 83 h 88"/>
                  <a:gd name="T34" fmla="*/ 10 w 56"/>
                  <a:gd name="T35" fmla="*/ 85 h 88"/>
                  <a:gd name="T36" fmla="*/ 3 w 56"/>
                  <a:gd name="T37" fmla="*/ 84 h 88"/>
                  <a:gd name="T38" fmla="*/ 6 w 56"/>
                  <a:gd name="T39" fmla="*/ 83 h 88"/>
                  <a:gd name="T40" fmla="*/ 9 w 56"/>
                  <a:gd name="T41" fmla="*/ 78 h 88"/>
                  <a:gd name="T42" fmla="*/ 3 w 56"/>
                  <a:gd name="T43" fmla="*/ 76 h 88"/>
                  <a:gd name="T44" fmla="*/ 2 w 56"/>
                  <a:gd name="T45" fmla="*/ 67 h 88"/>
                  <a:gd name="T46" fmla="*/ 0 w 56"/>
                  <a:gd name="T47" fmla="*/ 65 h 88"/>
                  <a:gd name="T48" fmla="*/ 0 w 56"/>
                  <a:gd name="T49" fmla="*/ 58 h 88"/>
                  <a:gd name="T50" fmla="*/ 2 w 56"/>
                  <a:gd name="T51" fmla="*/ 52 h 88"/>
                  <a:gd name="T52" fmla="*/ 3 w 56"/>
                  <a:gd name="T53" fmla="*/ 48 h 88"/>
                  <a:gd name="T54" fmla="*/ 10 w 56"/>
                  <a:gd name="T55" fmla="*/ 40 h 88"/>
                  <a:gd name="T56" fmla="*/ 11 w 56"/>
                  <a:gd name="T57" fmla="*/ 34 h 88"/>
                  <a:gd name="T58" fmla="*/ 9 w 56"/>
                  <a:gd name="T59" fmla="*/ 30 h 88"/>
                  <a:gd name="T60" fmla="*/ 7 w 56"/>
                  <a:gd name="T61" fmla="*/ 24 h 88"/>
                  <a:gd name="T62" fmla="*/ 9 w 56"/>
                  <a:gd name="T63" fmla="*/ 19 h 88"/>
                  <a:gd name="T64" fmla="*/ 6 w 56"/>
                  <a:gd name="T65" fmla="*/ 12 h 88"/>
                  <a:gd name="T66" fmla="*/ 5 w 56"/>
                  <a:gd name="T67" fmla="*/ 7 h 88"/>
                  <a:gd name="T68" fmla="*/ 9 w 56"/>
                  <a:gd name="T69" fmla="*/ 2 h 88"/>
                  <a:gd name="T70" fmla="*/ 20 w 56"/>
                  <a:gd name="T71" fmla="*/ 2 h 88"/>
                  <a:gd name="T72" fmla="*/ 32 w 56"/>
                  <a:gd name="T73" fmla="*/ 2 h 88"/>
                  <a:gd name="T74" fmla="*/ 38 w 56"/>
                  <a:gd name="T7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" h="88">
                    <a:moveTo>
                      <a:pt x="38" y="0"/>
                    </a:moveTo>
                    <a:lnTo>
                      <a:pt x="39" y="1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6" y="12"/>
                    </a:lnTo>
                    <a:lnTo>
                      <a:pt x="49" y="13"/>
                    </a:lnTo>
                    <a:lnTo>
                      <a:pt x="47" y="18"/>
                    </a:lnTo>
                    <a:lnTo>
                      <a:pt x="47" y="22"/>
                    </a:lnTo>
                    <a:lnTo>
                      <a:pt x="49" y="23"/>
                    </a:lnTo>
                    <a:lnTo>
                      <a:pt x="50" y="23"/>
                    </a:lnTo>
                    <a:lnTo>
                      <a:pt x="50" y="27"/>
                    </a:lnTo>
                    <a:lnTo>
                      <a:pt x="49" y="30"/>
                    </a:lnTo>
                    <a:lnTo>
                      <a:pt x="49" y="31"/>
                    </a:lnTo>
                    <a:lnTo>
                      <a:pt x="50" y="33"/>
                    </a:lnTo>
                    <a:lnTo>
                      <a:pt x="50" y="36"/>
                    </a:lnTo>
                    <a:lnTo>
                      <a:pt x="50" y="37"/>
                    </a:lnTo>
                    <a:lnTo>
                      <a:pt x="50" y="38"/>
                    </a:lnTo>
                    <a:lnTo>
                      <a:pt x="50" y="44"/>
                    </a:lnTo>
                    <a:lnTo>
                      <a:pt x="52" y="45"/>
                    </a:lnTo>
                    <a:lnTo>
                      <a:pt x="52" y="54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49" y="62"/>
                    </a:lnTo>
                    <a:lnTo>
                      <a:pt x="50" y="65"/>
                    </a:lnTo>
                    <a:lnTo>
                      <a:pt x="52" y="67"/>
                    </a:lnTo>
                    <a:lnTo>
                      <a:pt x="53" y="69"/>
                    </a:lnTo>
                    <a:lnTo>
                      <a:pt x="54" y="70"/>
                    </a:lnTo>
                    <a:lnTo>
                      <a:pt x="56" y="71"/>
                    </a:lnTo>
                    <a:lnTo>
                      <a:pt x="49" y="73"/>
                    </a:lnTo>
                    <a:lnTo>
                      <a:pt x="42" y="76"/>
                    </a:lnTo>
                    <a:lnTo>
                      <a:pt x="35" y="81"/>
                    </a:lnTo>
                    <a:lnTo>
                      <a:pt x="27" y="83"/>
                    </a:lnTo>
                    <a:lnTo>
                      <a:pt x="16" y="88"/>
                    </a:lnTo>
                    <a:lnTo>
                      <a:pt x="10" y="85"/>
                    </a:lnTo>
                    <a:lnTo>
                      <a:pt x="3" y="85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9" y="78"/>
                    </a:lnTo>
                    <a:lnTo>
                      <a:pt x="7" y="76"/>
                    </a:lnTo>
                    <a:lnTo>
                      <a:pt x="3" y="76"/>
                    </a:lnTo>
                    <a:lnTo>
                      <a:pt x="3" y="71"/>
                    </a:lnTo>
                    <a:lnTo>
                      <a:pt x="2" y="67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0" y="58"/>
                    </a:lnTo>
                    <a:lnTo>
                      <a:pt x="2" y="56"/>
                    </a:lnTo>
                    <a:lnTo>
                      <a:pt x="2" y="52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7" y="41"/>
                    </a:lnTo>
                    <a:lnTo>
                      <a:pt x="10" y="40"/>
                    </a:lnTo>
                    <a:lnTo>
                      <a:pt x="10" y="37"/>
                    </a:lnTo>
                    <a:lnTo>
                      <a:pt x="11" y="34"/>
                    </a:lnTo>
                    <a:lnTo>
                      <a:pt x="10" y="31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7" y="15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7" y="2"/>
                    </a:lnTo>
                    <a:lnTo>
                      <a:pt x="32" y="2"/>
                    </a:lnTo>
                    <a:lnTo>
                      <a:pt x="35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6" name="Freeform 880"/>
              <p:cNvSpPr>
                <a:spLocks/>
              </p:cNvSpPr>
              <p:nvPr/>
            </p:nvSpPr>
            <p:spPr bwMode="auto">
              <a:xfrm>
                <a:off x="4385969" y="3797559"/>
                <a:ext cx="38537" cy="105236"/>
              </a:xfrm>
              <a:custGeom>
                <a:avLst/>
                <a:gdLst>
                  <a:gd name="T0" fmla="*/ 2 w 26"/>
                  <a:gd name="T1" fmla="*/ 0 h 71"/>
                  <a:gd name="T2" fmla="*/ 15 w 26"/>
                  <a:gd name="T3" fmla="*/ 4 h 71"/>
                  <a:gd name="T4" fmla="*/ 14 w 26"/>
                  <a:gd name="T5" fmla="*/ 5 h 71"/>
                  <a:gd name="T6" fmla="*/ 15 w 26"/>
                  <a:gd name="T7" fmla="*/ 9 h 71"/>
                  <a:gd name="T8" fmla="*/ 18 w 26"/>
                  <a:gd name="T9" fmla="*/ 11 h 71"/>
                  <a:gd name="T10" fmla="*/ 19 w 26"/>
                  <a:gd name="T11" fmla="*/ 13 h 71"/>
                  <a:gd name="T12" fmla="*/ 21 w 26"/>
                  <a:gd name="T13" fmla="*/ 13 h 71"/>
                  <a:gd name="T14" fmla="*/ 24 w 26"/>
                  <a:gd name="T15" fmla="*/ 20 h 71"/>
                  <a:gd name="T16" fmla="*/ 25 w 26"/>
                  <a:gd name="T17" fmla="*/ 26 h 71"/>
                  <a:gd name="T18" fmla="*/ 25 w 26"/>
                  <a:gd name="T19" fmla="*/ 30 h 71"/>
                  <a:gd name="T20" fmla="*/ 26 w 26"/>
                  <a:gd name="T21" fmla="*/ 31 h 71"/>
                  <a:gd name="T22" fmla="*/ 26 w 26"/>
                  <a:gd name="T23" fmla="*/ 36 h 71"/>
                  <a:gd name="T24" fmla="*/ 25 w 26"/>
                  <a:gd name="T25" fmla="*/ 37 h 71"/>
                  <a:gd name="T26" fmla="*/ 24 w 26"/>
                  <a:gd name="T27" fmla="*/ 40 h 71"/>
                  <a:gd name="T28" fmla="*/ 24 w 26"/>
                  <a:gd name="T29" fmla="*/ 55 h 71"/>
                  <a:gd name="T30" fmla="*/ 25 w 26"/>
                  <a:gd name="T31" fmla="*/ 59 h 71"/>
                  <a:gd name="T32" fmla="*/ 25 w 26"/>
                  <a:gd name="T33" fmla="*/ 62 h 71"/>
                  <a:gd name="T34" fmla="*/ 26 w 26"/>
                  <a:gd name="T35" fmla="*/ 65 h 71"/>
                  <a:gd name="T36" fmla="*/ 26 w 26"/>
                  <a:gd name="T37" fmla="*/ 67 h 71"/>
                  <a:gd name="T38" fmla="*/ 25 w 26"/>
                  <a:gd name="T39" fmla="*/ 67 h 71"/>
                  <a:gd name="T40" fmla="*/ 18 w 26"/>
                  <a:gd name="T41" fmla="*/ 71 h 71"/>
                  <a:gd name="T42" fmla="*/ 17 w 26"/>
                  <a:gd name="T43" fmla="*/ 71 h 71"/>
                  <a:gd name="T44" fmla="*/ 15 w 26"/>
                  <a:gd name="T45" fmla="*/ 70 h 71"/>
                  <a:gd name="T46" fmla="*/ 14 w 26"/>
                  <a:gd name="T47" fmla="*/ 69 h 71"/>
                  <a:gd name="T48" fmla="*/ 13 w 26"/>
                  <a:gd name="T49" fmla="*/ 67 h 71"/>
                  <a:gd name="T50" fmla="*/ 11 w 26"/>
                  <a:gd name="T51" fmla="*/ 65 h 71"/>
                  <a:gd name="T52" fmla="*/ 10 w 26"/>
                  <a:gd name="T53" fmla="*/ 62 h 71"/>
                  <a:gd name="T54" fmla="*/ 11 w 26"/>
                  <a:gd name="T55" fmla="*/ 58 h 71"/>
                  <a:gd name="T56" fmla="*/ 11 w 26"/>
                  <a:gd name="T57" fmla="*/ 56 h 71"/>
                  <a:gd name="T58" fmla="*/ 13 w 26"/>
                  <a:gd name="T59" fmla="*/ 54 h 71"/>
                  <a:gd name="T60" fmla="*/ 13 w 26"/>
                  <a:gd name="T61" fmla="*/ 45 h 71"/>
                  <a:gd name="T62" fmla="*/ 11 w 26"/>
                  <a:gd name="T63" fmla="*/ 44 h 71"/>
                  <a:gd name="T64" fmla="*/ 11 w 26"/>
                  <a:gd name="T65" fmla="*/ 38 h 71"/>
                  <a:gd name="T66" fmla="*/ 11 w 26"/>
                  <a:gd name="T67" fmla="*/ 37 h 71"/>
                  <a:gd name="T68" fmla="*/ 11 w 26"/>
                  <a:gd name="T69" fmla="*/ 36 h 71"/>
                  <a:gd name="T70" fmla="*/ 11 w 26"/>
                  <a:gd name="T71" fmla="*/ 33 h 71"/>
                  <a:gd name="T72" fmla="*/ 10 w 26"/>
                  <a:gd name="T73" fmla="*/ 31 h 71"/>
                  <a:gd name="T74" fmla="*/ 10 w 26"/>
                  <a:gd name="T75" fmla="*/ 30 h 71"/>
                  <a:gd name="T76" fmla="*/ 11 w 26"/>
                  <a:gd name="T77" fmla="*/ 27 h 71"/>
                  <a:gd name="T78" fmla="*/ 11 w 26"/>
                  <a:gd name="T79" fmla="*/ 23 h 71"/>
                  <a:gd name="T80" fmla="*/ 10 w 26"/>
                  <a:gd name="T81" fmla="*/ 23 h 71"/>
                  <a:gd name="T82" fmla="*/ 8 w 26"/>
                  <a:gd name="T83" fmla="*/ 22 h 71"/>
                  <a:gd name="T84" fmla="*/ 8 w 26"/>
                  <a:gd name="T85" fmla="*/ 18 h 71"/>
                  <a:gd name="T86" fmla="*/ 10 w 26"/>
                  <a:gd name="T87" fmla="*/ 13 h 71"/>
                  <a:gd name="T88" fmla="*/ 7 w 26"/>
                  <a:gd name="T89" fmla="*/ 12 h 71"/>
                  <a:gd name="T90" fmla="*/ 6 w 26"/>
                  <a:gd name="T91" fmla="*/ 9 h 71"/>
                  <a:gd name="T92" fmla="*/ 3 w 26"/>
                  <a:gd name="T93" fmla="*/ 7 h 71"/>
                  <a:gd name="T94" fmla="*/ 2 w 26"/>
                  <a:gd name="T95" fmla="*/ 5 h 71"/>
                  <a:gd name="T96" fmla="*/ 2 w 26"/>
                  <a:gd name="T97" fmla="*/ 4 h 71"/>
                  <a:gd name="T98" fmla="*/ 0 w 26"/>
                  <a:gd name="T99" fmla="*/ 1 h 71"/>
                  <a:gd name="T100" fmla="*/ 0 w 26"/>
                  <a:gd name="T101" fmla="*/ 1 h 71"/>
                  <a:gd name="T102" fmla="*/ 2 w 26"/>
                  <a:gd name="T10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" h="71">
                    <a:moveTo>
                      <a:pt x="2" y="0"/>
                    </a:moveTo>
                    <a:lnTo>
                      <a:pt x="15" y="4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8" y="11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4" y="20"/>
                    </a:lnTo>
                    <a:lnTo>
                      <a:pt x="25" y="26"/>
                    </a:lnTo>
                    <a:lnTo>
                      <a:pt x="25" y="30"/>
                    </a:lnTo>
                    <a:lnTo>
                      <a:pt x="26" y="31"/>
                    </a:lnTo>
                    <a:lnTo>
                      <a:pt x="26" y="36"/>
                    </a:lnTo>
                    <a:lnTo>
                      <a:pt x="25" y="37"/>
                    </a:lnTo>
                    <a:lnTo>
                      <a:pt x="24" y="40"/>
                    </a:lnTo>
                    <a:lnTo>
                      <a:pt x="24" y="55"/>
                    </a:lnTo>
                    <a:lnTo>
                      <a:pt x="25" y="59"/>
                    </a:lnTo>
                    <a:lnTo>
                      <a:pt x="25" y="62"/>
                    </a:lnTo>
                    <a:lnTo>
                      <a:pt x="26" y="65"/>
                    </a:lnTo>
                    <a:lnTo>
                      <a:pt x="26" y="67"/>
                    </a:lnTo>
                    <a:lnTo>
                      <a:pt x="25" y="67"/>
                    </a:lnTo>
                    <a:lnTo>
                      <a:pt x="18" y="71"/>
                    </a:lnTo>
                    <a:lnTo>
                      <a:pt x="17" y="71"/>
                    </a:lnTo>
                    <a:lnTo>
                      <a:pt x="15" y="70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11" y="65"/>
                    </a:lnTo>
                    <a:lnTo>
                      <a:pt x="10" y="62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4"/>
                    </a:lnTo>
                    <a:lnTo>
                      <a:pt x="13" y="45"/>
                    </a:lnTo>
                    <a:lnTo>
                      <a:pt x="11" y="44"/>
                    </a:lnTo>
                    <a:lnTo>
                      <a:pt x="11" y="38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11" y="27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8" y="22"/>
                    </a:lnTo>
                    <a:lnTo>
                      <a:pt x="8" y="18"/>
                    </a:lnTo>
                    <a:lnTo>
                      <a:pt x="10" y="13"/>
                    </a:lnTo>
                    <a:lnTo>
                      <a:pt x="7" y="12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7" name="Freeform 881"/>
              <p:cNvSpPr>
                <a:spLocks/>
              </p:cNvSpPr>
              <p:nvPr/>
            </p:nvSpPr>
            <p:spPr bwMode="auto">
              <a:xfrm>
                <a:off x="4406720" y="3770880"/>
                <a:ext cx="60770" cy="128951"/>
              </a:xfrm>
              <a:custGeom>
                <a:avLst/>
                <a:gdLst>
                  <a:gd name="T0" fmla="*/ 29 w 41"/>
                  <a:gd name="T1" fmla="*/ 4 h 87"/>
                  <a:gd name="T2" fmla="*/ 34 w 41"/>
                  <a:gd name="T3" fmla="*/ 7 h 87"/>
                  <a:gd name="T4" fmla="*/ 36 w 41"/>
                  <a:gd name="T5" fmla="*/ 11 h 87"/>
                  <a:gd name="T6" fmla="*/ 36 w 41"/>
                  <a:gd name="T7" fmla="*/ 16 h 87"/>
                  <a:gd name="T8" fmla="*/ 40 w 41"/>
                  <a:gd name="T9" fmla="*/ 22 h 87"/>
                  <a:gd name="T10" fmla="*/ 41 w 41"/>
                  <a:gd name="T11" fmla="*/ 29 h 87"/>
                  <a:gd name="T12" fmla="*/ 37 w 41"/>
                  <a:gd name="T13" fmla="*/ 30 h 87"/>
                  <a:gd name="T14" fmla="*/ 40 w 41"/>
                  <a:gd name="T15" fmla="*/ 34 h 87"/>
                  <a:gd name="T16" fmla="*/ 37 w 41"/>
                  <a:gd name="T17" fmla="*/ 36 h 87"/>
                  <a:gd name="T18" fmla="*/ 34 w 41"/>
                  <a:gd name="T19" fmla="*/ 40 h 87"/>
                  <a:gd name="T20" fmla="*/ 32 w 41"/>
                  <a:gd name="T21" fmla="*/ 45 h 87"/>
                  <a:gd name="T22" fmla="*/ 29 w 41"/>
                  <a:gd name="T23" fmla="*/ 47 h 87"/>
                  <a:gd name="T24" fmla="*/ 26 w 41"/>
                  <a:gd name="T25" fmla="*/ 48 h 87"/>
                  <a:gd name="T26" fmla="*/ 26 w 41"/>
                  <a:gd name="T27" fmla="*/ 52 h 87"/>
                  <a:gd name="T28" fmla="*/ 26 w 41"/>
                  <a:gd name="T29" fmla="*/ 56 h 87"/>
                  <a:gd name="T30" fmla="*/ 26 w 41"/>
                  <a:gd name="T31" fmla="*/ 60 h 87"/>
                  <a:gd name="T32" fmla="*/ 26 w 41"/>
                  <a:gd name="T33" fmla="*/ 62 h 87"/>
                  <a:gd name="T34" fmla="*/ 26 w 41"/>
                  <a:gd name="T35" fmla="*/ 70 h 87"/>
                  <a:gd name="T36" fmla="*/ 26 w 41"/>
                  <a:gd name="T37" fmla="*/ 74 h 87"/>
                  <a:gd name="T38" fmla="*/ 26 w 41"/>
                  <a:gd name="T39" fmla="*/ 83 h 87"/>
                  <a:gd name="T40" fmla="*/ 17 w 41"/>
                  <a:gd name="T41" fmla="*/ 87 h 87"/>
                  <a:gd name="T42" fmla="*/ 12 w 41"/>
                  <a:gd name="T43" fmla="*/ 83 h 87"/>
                  <a:gd name="T44" fmla="*/ 11 w 41"/>
                  <a:gd name="T45" fmla="*/ 77 h 87"/>
                  <a:gd name="T46" fmla="*/ 10 w 41"/>
                  <a:gd name="T47" fmla="*/ 58 h 87"/>
                  <a:gd name="T48" fmla="*/ 12 w 41"/>
                  <a:gd name="T49" fmla="*/ 54 h 87"/>
                  <a:gd name="T50" fmla="*/ 11 w 41"/>
                  <a:gd name="T51" fmla="*/ 48 h 87"/>
                  <a:gd name="T52" fmla="*/ 10 w 41"/>
                  <a:gd name="T53" fmla="*/ 38 h 87"/>
                  <a:gd name="T54" fmla="*/ 5 w 41"/>
                  <a:gd name="T55" fmla="*/ 31 h 87"/>
                  <a:gd name="T56" fmla="*/ 1 w 41"/>
                  <a:gd name="T57" fmla="*/ 27 h 87"/>
                  <a:gd name="T58" fmla="*/ 1 w 41"/>
                  <a:gd name="T59" fmla="*/ 20 h 87"/>
                  <a:gd name="T60" fmla="*/ 4 w 41"/>
                  <a:gd name="T61" fmla="*/ 18 h 87"/>
                  <a:gd name="T62" fmla="*/ 5 w 41"/>
                  <a:gd name="T63" fmla="*/ 13 h 87"/>
                  <a:gd name="T64" fmla="*/ 10 w 41"/>
                  <a:gd name="T65" fmla="*/ 12 h 87"/>
                  <a:gd name="T66" fmla="*/ 17 w 41"/>
                  <a:gd name="T67" fmla="*/ 11 h 87"/>
                  <a:gd name="T68" fmla="*/ 19 w 41"/>
                  <a:gd name="T69" fmla="*/ 5 h 87"/>
                  <a:gd name="T70" fmla="*/ 23 w 41"/>
                  <a:gd name="T71" fmla="*/ 4 h 87"/>
                  <a:gd name="T72" fmla="*/ 23 w 41"/>
                  <a:gd name="T7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87">
                    <a:moveTo>
                      <a:pt x="23" y="0"/>
                    </a:moveTo>
                    <a:lnTo>
                      <a:pt x="29" y="4"/>
                    </a:lnTo>
                    <a:lnTo>
                      <a:pt x="30" y="7"/>
                    </a:lnTo>
                    <a:lnTo>
                      <a:pt x="34" y="7"/>
                    </a:lnTo>
                    <a:lnTo>
                      <a:pt x="37" y="11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6" y="16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6" y="37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2" y="45"/>
                    </a:lnTo>
                    <a:lnTo>
                      <a:pt x="30" y="45"/>
                    </a:lnTo>
                    <a:lnTo>
                      <a:pt x="29" y="47"/>
                    </a:lnTo>
                    <a:lnTo>
                      <a:pt x="26" y="47"/>
                    </a:lnTo>
                    <a:lnTo>
                      <a:pt x="26" y="48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5" y="56"/>
                    </a:lnTo>
                    <a:lnTo>
                      <a:pt x="26" y="56"/>
                    </a:lnTo>
                    <a:lnTo>
                      <a:pt x="26" y="59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6" y="62"/>
                    </a:lnTo>
                    <a:lnTo>
                      <a:pt x="26" y="65"/>
                    </a:lnTo>
                    <a:lnTo>
                      <a:pt x="26" y="70"/>
                    </a:lnTo>
                    <a:lnTo>
                      <a:pt x="26" y="72"/>
                    </a:lnTo>
                    <a:lnTo>
                      <a:pt x="26" y="74"/>
                    </a:lnTo>
                    <a:lnTo>
                      <a:pt x="26" y="81"/>
                    </a:lnTo>
                    <a:lnTo>
                      <a:pt x="26" y="83"/>
                    </a:lnTo>
                    <a:lnTo>
                      <a:pt x="26" y="83"/>
                    </a:lnTo>
                    <a:lnTo>
                      <a:pt x="17" y="87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1" y="80"/>
                    </a:lnTo>
                    <a:lnTo>
                      <a:pt x="11" y="77"/>
                    </a:lnTo>
                    <a:lnTo>
                      <a:pt x="10" y="73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2" y="54"/>
                    </a:lnTo>
                    <a:lnTo>
                      <a:pt x="12" y="49"/>
                    </a:lnTo>
                    <a:lnTo>
                      <a:pt x="11" y="48"/>
                    </a:lnTo>
                    <a:lnTo>
                      <a:pt x="11" y="44"/>
                    </a:lnTo>
                    <a:lnTo>
                      <a:pt x="10" y="38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4" y="29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4" y="11"/>
                    </a:lnTo>
                    <a:lnTo>
                      <a:pt x="17" y="11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8" name="Freeform 882"/>
              <p:cNvSpPr>
                <a:spLocks/>
              </p:cNvSpPr>
              <p:nvPr/>
            </p:nvSpPr>
            <p:spPr bwMode="auto">
              <a:xfrm>
                <a:off x="4646835" y="3548552"/>
                <a:ext cx="204542" cy="329046"/>
              </a:xfrm>
              <a:custGeom>
                <a:avLst/>
                <a:gdLst>
                  <a:gd name="T0" fmla="*/ 136 w 138"/>
                  <a:gd name="T1" fmla="*/ 54 h 222"/>
                  <a:gd name="T2" fmla="*/ 134 w 138"/>
                  <a:gd name="T3" fmla="*/ 110 h 222"/>
                  <a:gd name="T4" fmla="*/ 125 w 138"/>
                  <a:gd name="T5" fmla="*/ 110 h 222"/>
                  <a:gd name="T6" fmla="*/ 125 w 138"/>
                  <a:gd name="T7" fmla="*/ 118 h 222"/>
                  <a:gd name="T8" fmla="*/ 117 w 138"/>
                  <a:gd name="T9" fmla="*/ 126 h 222"/>
                  <a:gd name="T10" fmla="*/ 117 w 138"/>
                  <a:gd name="T11" fmla="*/ 132 h 222"/>
                  <a:gd name="T12" fmla="*/ 117 w 138"/>
                  <a:gd name="T13" fmla="*/ 137 h 222"/>
                  <a:gd name="T14" fmla="*/ 112 w 138"/>
                  <a:gd name="T15" fmla="*/ 147 h 222"/>
                  <a:gd name="T16" fmla="*/ 117 w 138"/>
                  <a:gd name="T17" fmla="*/ 148 h 222"/>
                  <a:gd name="T18" fmla="*/ 117 w 138"/>
                  <a:gd name="T19" fmla="*/ 152 h 222"/>
                  <a:gd name="T20" fmla="*/ 118 w 138"/>
                  <a:gd name="T21" fmla="*/ 158 h 222"/>
                  <a:gd name="T22" fmla="*/ 124 w 138"/>
                  <a:gd name="T23" fmla="*/ 165 h 222"/>
                  <a:gd name="T24" fmla="*/ 124 w 138"/>
                  <a:gd name="T25" fmla="*/ 170 h 222"/>
                  <a:gd name="T26" fmla="*/ 120 w 138"/>
                  <a:gd name="T27" fmla="*/ 173 h 222"/>
                  <a:gd name="T28" fmla="*/ 113 w 138"/>
                  <a:gd name="T29" fmla="*/ 175 h 222"/>
                  <a:gd name="T30" fmla="*/ 109 w 138"/>
                  <a:gd name="T31" fmla="*/ 180 h 222"/>
                  <a:gd name="T32" fmla="*/ 103 w 138"/>
                  <a:gd name="T33" fmla="*/ 184 h 222"/>
                  <a:gd name="T34" fmla="*/ 100 w 138"/>
                  <a:gd name="T35" fmla="*/ 188 h 222"/>
                  <a:gd name="T36" fmla="*/ 99 w 138"/>
                  <a:gd name="T37" fmla="*/ 194 h 222"/>
                  <a:gd name="T38" fmla="*/ 94 w 138"/>
                  <a:gd name="T39" fmla="*/ 198 h 222"/>
                  <a:gd name="T40" fmla="*/ 81 w 138"/>
                  <a:gd name="T41" fmla="*/ 199 h 222"/>
                  <a:gd name="T42" fmla="*/ 74 w 138"/>
                  <a:gd name="T43" fmla="*/ 198 h 222"/>
                  <a:gd name="T44" fmla="*/ 74 w 138"/>
                  <a:gd name="T45" fmla="*/ 204 h 222"/>
                  <a:gd name="T46" fmla="*/ 73 w 138"/>
                  <a:gd name="T47" fmla="*/ 208 h 222"/>
                  <a:gd name="T48" fmla="*/ 59 w 138"/>
                  <a:gd name="T49" fmla="*/ 212 h 222"/>
                  <a:gd name="T50" fmla="*/ 49 w 138"/>
                  <a:gd name="T51" fmla="*/ 219 h 222"/>
                  <a:gd name="T52" fmla="*/ 45 w 138"/>
                  <a:gd name="T53" fmla="*/ 215 h 222"/>
                  <a:gd name="T54" fmla="*/ 42 w 138"/>
                  <a:gd name="T55" fmla="*/ 217 h 222"/>
                  <a:gd name="T56" fmla="*/ 34 w 138"/>
                  <a:gd name="T57" fmla="*/ 222 h 222"/>
                  <a:gd name="T58" fmla="*/ 30 w 138"/>
                  <a:gd name="T59" fmla="*/ 217 h 222"/>
                  <a:gd name="T60" fmla="*/ 26 w 138"/>
                  <a:gd name="T61" fmla="*/ 208 h 222"/>
                  <a:gd name="T62" fmla="*/ 13 w 138"/>
                  <a:gd name="T63" fmla="*/ 197 h 222"/>
                  <a:gd name="T64" fmla="*/ 11 w 138"/>
                  <a:gd name="T65" fmla="*/ 194 h 222"/>
                  <a:gd name="T66" fmla="*/ 11 w 138"/>
                  <a:gd name="T67" fmla="*/ 188 h 222"/>
                  <a:gd name="T68" fmla="*/ 15 w 138"/>
                  <a:gd name="T69" fmla="*/ 186 h 222"/>
                  <a:gd name="T70" fmla="*/ 20 w 138"/>
                  <a:gd name="T71" fmla="*/ 186 h 222"/>
                  <a:gd name="T72" fmla="*/ 26 w 138"/>
                  <a:gd name="T73" fmla="*/ 187 h 222"/>
                  <a:gd name="T74" fmla="*/ 29 w 138"/>
                  <a:gd name="T75" fmla="*/ 186 h 222"/>
                  <a:gd name="T76" fmla="*/ 22 w 138"/>
                  <a:gd name="T77" fmla="*/ 179 h 222"/>
                  <a:gd name="T78" fmla="*/ 22 w 138"/>
                  <a:gd name="T79" fmla="*/ 172 h 222"/>
                  <a:gd name="T80" fmla="*/ 20 w 138"/>
                  <a:gd name="T81" fmla="*/ 165 h 222"/>
                  <a:gd name="T82" fmla="*/ 20 w 138"/>
                  <a:gd name="T83" fmla="*/ 158 h 222"/>
                  <a:gd name="T84" fmla="*/ 18 w 138"/>
                  <a:gd name="T85" fmla="*/ 151 h 222"/>
                  <a:gd name="T86" fmla="*/ 8 w 138"/>
                  <a:gd name="T87" fmla="*/ 145 h 222"/>
                  <a:gd name="T88" fmla="*/ 1 w 138"/>
                  <a:gd name="T89" fmla="*/ 137 h 222"/>
                  <a:gd name="T90" fmla="*/ 2 w 138"/>
                  <a:gd name="T91" fmla="*/ 118 h 222"/>
                  <a:gd name="T92" fmla="*/ 26 w 138"/>
                  <a:gd name="T93" fmla="*/ 94 h 222"/>
                  <a:gd name="T94" fmla="*/ 31 w 138"/>
                  <a:gd name="T95" fmla="*/ 47 h 222"/>
                  <a:gd name="T96" fmla="*/ 23 w 138"/>
                  <a:gd name="T97" fmla="*/ 31 h 222"/>
                  <a:gd name="T98" fmla="*/ 15 w 138"/>
                  <a:gd name="T99" fmla="*/ 7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8" h="222">
                    <a:moveTo>
                      <a:pt x="30" y="0"/>
                    </a:moveTo>
                    <a:lnTo>
                      <a:pt x="136" y="54"/>
                    </a:lnTo>
                    <a:lnTo>
                      <a:pt x="136" y="54"/>
                    </a:lnTo>
                    <a:lnTo>
                      <a:pt x="138" y="107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31" y="108"/>
                    </a:lnTo>
                    <a:lnTo>
                      <a:pt x="128" y="108"/>
                    </a:lnTo>
                    <a:lnTo>
                      <a:pt x="125" y="110"/>
                    </a:lnTo>
                    <a:lnTo>
                      <a:pt x="125" y="114"/>
                    </a:lnTo>
                    <a:lnTo>
                      <a:pt x="127" y="115"/>
                    </a:lnTo>
                    <a:lnTo>
                      <a:pt x="125" y="118"/>
                    </a:lnTo>
                    <a:lnTo>
                      <a:pt x="121" y="123"/>
                    </a:lnTo>
                    <a:lnTo>
                      <a:pt x="120" y="123"/>
                    </a:lnTo>
                    <a:lnTo>
                      <a:pt x="117" y="126"/>
                    </a:lnTo>
                    <a:lnTo>
                      <a:pt x="117" y="128"/>
                    </a:lnTo>
                    <a:lnTo>
                      <a:pt x="118" y="129"/>
                    </a:lnTo>
                    <a:lnTo>
                      <a:pt x="117" y="132"/>
                    </a:lnTo>
                    <a:lnTo>
                      <a:pt x="114" y="134"/>
                    </a:lnTo>
                    <a:lnTo>
                      <a:pt x="114" y="136"/>
                    </a:lnTo>
                    <a:lnTo>
                      <a:pt x="117" y="137"/>
                    </a:lnTo>
                    <a:lnTo>
                      <a:pt x="117" y="140"/>
                    </a:lnTo>
                    <a:lnTo>
                      <a:pt x="116" y="141"/>
                    </a:lnTo>
                    <a:lnTo>
                      <a:pt x="112" y="147"/>
                    </a:lnTo>
                    <a:lnTo>
                      <a:pt x="112" y="150"/>
                    </a:lnTo>
                    <a:lnTo>
                      <a:pt x="113" y="151"/>
                    </a:lnTo>
                    <a:lnTo>
                      <a:pt x="117" y="148"/>
                    </a:lnTo>
                    <a:lnTo>
                      <a:pt x="118" y="150"/>
                    </a:lnTo>
                    <a:lnTo>
                      <a:pt x="118" y="151"/>
                    </a:lnTo>
                    <a:lnTo>
                      <a:pt x="117" y="152"/>
                    </a:lnTo>
                    <a:lnTo>
                      <a:pt x="118" y="154"/>
                    </a:lnTo>
                    <a:lnTo>
                      <a:pt x="117" y="155"/>
                    </a:lnTo>
                    <a:lnTo>
                      <a:pt x="118" y="158"/>
                    </a:lnTo>
                    <a:lnTo>
                      <a:pt x="118" y="161"/>
                    </a:lnTo>
                    <a:lnTo>
                      <a:pt x="120" y="163"/>
                    </a:lnTo>
                    <a:lnTo>
                      <a:pt x="124" y="165"/>
                    </a:lnTo>
                    <a:lnTo>
                      <a:pt x="125" y="166"/>
                    </a:lnTo>
                    <a:lnTo>
                      <a:pt x="124" y="169"/>
                    </a:lnTo>
                    <a:lnTo>
                      <a:pt x="124" y="170"/>
                    </a:lnTo>
                    <a:lnTo>
                      <a:pt x="124" y="170"/>
                    </a:lnTo>
                    <a:lnTo>
                      <a:pt x="124" y="172"/>
                    </a:lnTo>
                    <a:lnTo>
                      <a:pt x="120" y="173"/>
                    </a:lnTo>
                    <a:lnTo>
                      <a:pt x="118" y="173"/>
                    </a:lnTo>
                    <a:lnTo>
                      <a:pt x="116" y="173"/>
                    </a:lnTo>
                    <a:lnTo>
                      <a:pt x="113" y="175"/>
                    </a:lnTo>
                    <a:lnTo>
                      <a:pt x="110" y="176"/>
                    </a:lnTo>
                    <a:lnTo>
                      <a:pt x="109" y="177"/>
                    </a:lnTo>
                    <a:lnTo>
                      <a:pt x="109" y="180"/>
                    </a:lnTo>
                    <a:lnTo>
                      <a:pt x="107" y="180"/>
                    </a:lnTo>
                    <a:lnTo>
                      <a:pt x="105" y="184"/>
                    </a:lnTo>
                    <a:lnTo>
                      <a:pt x="103" y="184"/>
                    </a:lnTo>
                    <a:lnTo>
                      <a:pt x="103" y="184"/>
                    </a:lnTo>
                    <a:lnTo>
                      <a:pt x="100" y="186"/>
                    </a:lnTo>
                    <a:lnTo>
                      <a:pt x="100" y="188"/>
                    </a:lnTo>
                    <a:lnTo>
                      <a:pt x="99" y="188"/>
                    </a:lnTo>
                    <a:lnTo>
                      <a:pt x="99" y="191"/>
                    </a:lnTo>
                    <a:lnTo>
                      <a:pt x="99" y="194"/>
                    </a:lnTo>
                    <a:lnTo>
                      <a:pt x="98" y="195"/>
                    </a:lnTo>
                    <a:lnTo>
                      <a:pt x="96" y="197"/>
                    </a:lnTo>
                    <a:lnTo>
                      <a:pt x="94" y="198"/>
                    </a:lnTo>
                    <a:lnTo>
                      <a:pt x="88" y="199"/>
                    </a:lnTo>
                    <a:lnTo>
                      <a:pt x="85" y="199"/>
                    </a:lnTo>
                    <a:lnTo>
                      <a:pt x="81" y="199"/>
                    </a:lnTo>
                    <a:lnTo>
                      <a:pt x="80" y="198"/>
                    </a:lnTo>
                    <a:lnTo>
                      <a:pt x="77" y="198"/>
                    </a:lnTo>
                    <a:lnTo>
                      <a:pt x="74" y="198"/>
                    </a:lnTo>
                    <a:lnTo>
                      <a:pt x="73" y="199"/>
                    </a:lnTo>
                    <a:lnTo>
                      <a:pt x="73" y="201"/>
                    </a:lnTo>
                    <a:lnTo>
                      <a:pt x="74" y="204"/>
                    </a:lnTo>
                    <a:lnTo>
                      <a:pt x="76" y="204"/>
                    </a:lnTo>
                    <a:lnTo>
                      <a:pt x="77" y="206"/>
                    </a:lnTo>
                    <a:lnTo>
                      <a:pt x="73" y="208"/>
                    </a:lnTo>
                    <a:lnTo>
                      <a:pt x="71" y="210"/>
                    </a:lnTo>
                    <a:lnTo>
                      <a:pt x="67" y="210"/>
                    </a:lnTo>
                    <a:lnTo>
                      <a:pt x="59" y="212"/>
                    </a:lnTo>
                    <a:lnTo>
                      <a:pt x="56" y="215"/>
                    </a:lnTo>
                    <a:lnTo>
                      <a:pt x="52" y="216"/>
                    </a:lnTo>
                    <a:lnTo>
                      <a:pt x="49" y="219"/>
                    </a:lnTo>
                    <a:lnTo>
                      <a:pt x="47" y="219"/>
                    </a:lnTo>
                    <a:lnTo>
                      <a:pt x="45" y="217"/>
                    </a:lnTo>
                    <a:lnTo>
                      <a:pt x="45" y="215"/>
                    </a:lnTo>
                    <a:lnTo>
                      <a:pt x="44" y="213"/>
                    </a:lnTo>
                    <a:lnTo>
                      <a:pt x="42" y="215"/>
                    </a:lnTo>
                    <a:lnTo>
                      <a:pt x="42" y="217"/>
                    </a:lnTo>
                    <a:lnTo>
                      <a:pt x="40" y="220"/>
                    </a:lnTo>
                    <a:lnTo>
                      <a:pt x="37" y="220"/>
                    </a:lnTo>
                    <a:lnTo>
                      <a:pt x="34" y="222"/>
                    </a:lnTo>
                    <a:lnTo>
                      <a:pt x="31" y="222"/>
                    </a:lnTo>
                    <a:lnTo>
                      <a:pt x="31" y="219"/>
                    </a:lnTo>
                    <a:lnTo>
                      <a:pt x="30" y="217"/>
                    </a:lnTo>
                    <a:lnTo>
                      <a:pt x="30" y="215"/>
                    </a:lnTo>
                    <a:lnTo>
                      <a:pt x="27" y="210"/>
                    </a:lnTo>
                    <a:lnTo>
                      <a:pt x="26" y="208"/>
                    </a:lnTo>
                    <a:lnTo>
                      <a:pt x="23" y="206"/>
                    </a:lnTo>
                    <a:lnTo>
                      <a:pt x="19" y="201"/>
                    </a:lnTo>
                    <a:lnTo>
                      <a:pt x="13" y="197"/>
                    </a:lnTo>
                    <a:lnTo>
                      <a:pt x="12" y="195"/>
                    </a:lnTo>
                    <a:lnTo>
                      <a:pt x="11" y="194"/>
                    </a:lnTo>
                    <a:lnTo>
                      <a:pt x="11" y="194"/>
                    </a:lnTo>
                    <a:lnTo>
                      <a:pt x="9" y="191"/>
                    </a:lnTo>
                    <a:lnTo>
                      <a:pt x="9" y="190"/>
                    </a:lnTo>
                    <a:lnTo>
                      <a:pt x="11" y="188"/>
                    </a:lnTo>
                    <a:lnTo>
                      <a:pt x="11" y="186"/>
                    </a:lnTo>
                    <a:lnTo>
                      <a:pt x="12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9" y="186"/>
                    </a:lnTo>
                    <a:lnTo>
                      <a:pt x="20" y="186"/>
                    </a:lnTo>
                    <a:lnTo>
                      <a:pt x="22" y="186"/>
                    </a:lnTo>
                    <a:lnTo>
                      <a:pt x="24" y="186"/>
                    </a:lnTo>
                    <a:lnTo>
                      <a:pt x="26" y="187"/>
                    </a:lnTo>
                    <a:lnTo>
                      <a:pt x="29" y="187"/>
                    </a:lnTo>
                    <a:lnTo>
                      <a:pt x="30" y="187"/>
                    </a:lnTo>
                    <a:lnTo>
                      <a:pt x="29" y="186"/>
                    </a:lnTo>
                    <a:lnTo>
                      <a:pt x="24" y="183"/>
                    </a:lnTo>
                    <a:lnTo>
                      <a:pt x="24" y="180"/>
                    </a:lnTo>
                    <a:lnTo>
                      <a:pt x="22" y="179"/>
                    </a:lnTo>
                    <a:lnTo>
                      <a:pt x="20" y="176"/>
                    </a:lnTo>
                    <a:lnTo>
                      <a:pt x="20" y="173"/>
                    </a:lnTo>
                    <a:lnTo>
                      <a:pt x="22" y="172"/>
                    </a:lnTo>
                    <a:lnTo>
                      <a:pt x="22" y="168"/>
                    </a:lnTo>
                    <a:lnTo>
                      <a:pt x="20" y="166"/>
                    </a:lnTo>
                    <a:lnTo>
                      <a:pt x="20" y="165"/>
                    </a:lnTo>
                    <a:lnTo>
                      <a:pt x="22" y="163"/>
                    </a:lnTo>
                    <a:lnTo>
                      <a:pt x="22" y="162"/>
                    </a:lnTo>
                    <a:lnTo>
                      <a:pt x="20" y="158"/>
                    </a:lnTo>
                    <a:lnTo>
                      <a:pt x="19" y="157"/>
                    </a:lnTo>
                    <a:lnTo>
                      <a:pt x="19" y="155"/>
                    </a:lnTo>
                    <a:lnTo>
                      <a:pt x="18" y="151"/>
                    </a:lnTo>
                    <a:lnTo>
                      <a:pt x="15" y="148"/>
                    </a:lnTo>
                    <a:lnTo>
                      <a:pt x="8" y="145"/>
                    </a:lnTo>
                    <a:lnTo>
                      <a:pt x="8" y="145"/>
                    </a:lnTo>
                    <a:lnTo>
                      <a:pt x="7" y="141"/>
                    </a:lnTo>
                    <a:lnTo>
                      <a:pt x="2" y="137"/>
                    </a:lnTo>
                    <a:lnTo>
                      <a:pt x="1" y="137"/>
                    </a:lnTo>
                    <a:lnTo>
                      <a:pt x="0" y="119"/>
                    </a:lnTo>
                    <a:lnTo>
                      <a:pt x="1" y="118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4" y="116"/>
                    </a:lnTo>
                    <a:lnTo>
                      <a:pt x="26" y="94"/>
                    </a:lnTo>
                    <a:lnTo>
                      <a:pt x="26" y="75"/>
                    </a:lnTo>
                    <a:lnTo>
                      <a:pt x="29" y="50"/>
                    </a:lnTo>
                    <a:lnTo>
                      <a:pt x="31" y="47"/>
                    </a:lnTo>
                    <a:lnTo>
                      <a:pt x="31" y="43"/>
                    </a:lnTo>
                    <a:lnTo>
                      <a:pt x="22" y="32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18" y="9"/>
                    </a:lnTo>
                    <a:lnTo>
                      <a:pt x="15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9" name="Freeform 883"/>
              <p:cNvSpPr>
                <a:spLocks/>
              </p:cNvSpPr>
              <p:nvPr/>
            </p:nvSpPr>
            <p:spPr bwMode="auto">
              <a:xfrm>
                <a:off x="4621637" y="376050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0" name="Freeform 884"/>
              <p:cNvSpPr>
                <a:spLocks/>
              </p:cNvSpPr>
              <p:nvPr/>
            </p:nvSpPr>
            <p:spPr bwMode="auto">
              <a:xfrm>
                <a:off x="4394862" y="3552998"/>
                <a:ext cx="297921" cy="234186"/>
              </a:xfrm>
              <a:custGeom>
                <a:avLst/>
                <a:gdLst>
                  <a:gd name="T0" fmla="*/ 149 w 201"/>
                  <a:gd name="T1" fmla="*/ 0 h 158"/>
                  <a:gd name="T2" fmla="*/ 174 w 201"/>
                  <a:gd name="T3" fmla="*/ 8 h 158"/>
                  <a:gd name="T4" fmla="*/ 188 w 201"/>
                  <a:gd name="T5" fmla="*/ 6 h 158"/>
                  <a:gd name="T6" fmla="*/ 193 w 201"/>
                  <a:gd name="T7" fmla="*/ 28 h 158"/>
                  <a:gd name="T8" fmla="*/ 201 w 201"/>
                  <a:gd name="T9" fmla="*/ 40 h 158"/>
                  <a:gd name="T10" fmla="*/ 199 w 201"/>
                  <a:gd name="T11" fmla="*/ 47 h 158"/>
                  <a:gd name="T12" fmla="*/ 196 w 201"/>
                  <a:gd name="T13" fmla="*/ 91 h 158"/>
                  <a:gd name="T14" fmla="*/ 174 w 201"/>
                  <a:gd name="T15" fmla="*/ 115 h 158"/>
                  <a:gd name="T16" fmla="*/ 171 w 201"/>
                  <a:gd name="T17" fmla="*/ 115 h 158"/>
                  <a:gd name="T18" fmla="*/ 171 w 201"/>
                  <a:gd name="T19" fmla="*/ 134 h 158"/>
                  <a:gd name="T20" fmla="*/ 167 w 201"/>
                  <a:gd name="T21" fmla="*/ 136 h 158"/>
                  <a:gd name="T22" fmla="*/ 165 w 201"/>
                  <a:gd name="T23" fmla="*/ 137 h 158"/>
                  <a:gd name="T24" fmla="*/ 161 w 201"/>
                  <a:gd name="T25" fmla="*/ 137 h 158"/>
                  <a:gd name="T26" fmla="*/ 159 w 201"/>
                  <a:gd name="T27" fmla="*/ 140 h 158"/>
                  <a:gd name="T28" fmla="*/ 153 w 201"/>
                  <a:gd name="T29" fmla="*/ 141 h 158"/>
                  <a:gd name="T30" fmla="*/ 149 w 201"/>
                  <a:gd name="T31" fmla="*/ 140 h 158"/>
                  <a:gd name="T32" fmla="*/ 138 w 201"/>
                  <a:gd name="T33" fmla="*/ 137 h 158"/>
                  <a:gd name="T34" fmla="*/ 128 w 201"/>
                  <a:gd name="T35" fmla="*/ 138 h 158"/>
                  <a:gd name="T36" fmla="*/ 123 w 201"/>
                  <a:gd name="T37" fmla="*/ 144 h 158"/>
                  <a:gd name="T38" fmla="*/ 117 w 201"/>
                  <a:gd name="T39" fmla="*/ 145 h 158"/>
                  <a:gd name="T40" fmla="*/ 109 w 201"/>
                  <a:gd name="T41" fmla="*/ 144 h 158"/>
                  <a:gd name="T42" fmla="*/ 102 w 201"/>
                  <a:gd name="T43" fmla="*/ 140 h 158"/>
                  <a:gd name="T44" fmla="*/ 99 w 201"/>
                  <a:gd name="T45" fmla="*/ 137 h 158"/>
                  <a:gd name="T46" fmla="*/ 96 w 201"/>
                  <a:gd name="T47" fmla="*/ 137 h 158"/>
                  <a:gd name="T48" fmla="*/ 91 w 201"/>
                  <a:gd name="T49" fmla="*/ 140 h 158"/>
                  <a:gd name="T50" fmla="*/ 88 w 201"/>
                  <a:gd name="T51" fmla="*/ 141 h 158"/>
                  <a:gd name="T52" fmla="*/ 84 w 201"/>
                  <a:gd name="T53" fmla="*/ 140 h 158"/>
                  <a:gd name="T54" fmla="*/ 80 w 201"/>
                  <a:gd name="T55" fmla="*/ 134 h 158"/>
                  <a:gd name="T56" fmla="*/ 73 w 201"/>
                  <a:gd name="T57" fmla="*/ 133 h 158"/>
                  <a:gd name="T58" fmla="*/ 69 w 201"/>
                  <a:gd name="T59" fmla="*/ 131 h 158"/>
                  <a:gd name="T60" fmla="*/ 65 w 201"/>
                  <a:gd name="T61" fmla="*/ 130 h 158"/>
                  <a:gd name="T62" fmla="*/ 59 w 201"/>
                  <a:gd name="T63" fmla="*/ 131 h 158"/>
                  <a:gd name="T64" fmla="*/ 56 w 201"/>
                  <a:gd name="T65" fmla="*/ 131 h 158"/>
                  <a:gd name="T66" fmla="*/ 52 w 201"/>
                  <a:gd name="T67" fmla="*/ 133 h 158"/>
                  <a:gd name="T68" fmla="*/ 48 w 201"/>
                  <a:gd name="T69" fmla="*/ 136 h 158"/>
                  <a:gd name="T70" fmla="*/ 48 w 201"/>
                  <a:gd name="T71" fmla="*/ 138 h 158"/>
                  <a:gd name="T72" fmla="*/ 48 w 201"/>
                  <a:gd name="T73" fmla="*/ 140 h 158"/>
                  <a:gd name="T74" fmla="*/ 49 w 201"/>
                  <a:gd name="T75" fmla="*/ 144 h 158"/>
                  <a:gd name="T76" fmla="*/ 47 w 201"/>
                  <a:gd name="T77" fmla="*/ 145 h 158"/>
                  <a:gd name="T78" fmla="*/ 44 w 201"/>
                  <a:gd name="T79" fmla="*/ 149 h 158"/>
                  <a:gd name="T80" fmla="*/ 45 w 201"/>
                  <a:gd name="T81" fmla="*/ 155 h 158"/>
                  <a:gd name="T82" fmla="*/ 47 w 201"/>
                  <a:gd name="T83" fmla="*/ 156 h 158"/>
                  <a:gd name="T84" fmla="*/ 42 w 201"/>
                  <a:gd name="T85" fmla="*/ 154 h 158"/>
                  <a:gd name="T86" fmla="*/ 37 w 201"/>
                  <a:gd name="T87" fmla="*/ 151 h 158"/>
                  <a:gd name="T88" fmla="*/ 31 w 201"/>
                  <a:gd name="T89" fmla="*/ 149 h 158"/>
                  <a:gd name="T90" fmla="*/ 29 w 201"/>
                  <a:gd name="T91" fmla="*/ 151 h 158"/>
                  <a:gd name="T92" fmla="*/ 27 w 201"/>
                  <a:gd name="T93" fmla="*/ 152 h 158"/>
                  <a:gd name="T94" fmla="*/ 25 w 201"/>
                  <a:gd name="T95" fmla="*/ 145 h 158"/>
                  <a:gd name="T96" fmla="*/ 25 w 201"/>
                  <a:gd name="T97" fmla="*/ 142 h 158"/>
                  <a:gd name="T98" fmla="*/ 22 w 201"/>
                  <a:gd name="T99" fmla="*/ 140 h 158"/>
                  <a:gd name="T100" fmla="*/ 12 w 201"/>
                  <a:gd name="T101" fmla="*/ 140 h 158"/>
                  <a:gd name="T102" fmla="*/ 0 w 201"/>
                  <a:gd name="T103" fmla="*/ 126 h 158"/>
                  <a:gd name="T104" fmla="*/ 1 w 201"/>
                  <a:gd name="T105" fmla="*/ 119 h 158"/>
                  <a:gd name="T106" fmla="*/ 2 w 201"/>
                  <a:gd name="T107" fmla="*/ 113 h 158"/>
                  <a:gd name="T108" fmla="*/ 15 w 201"/>
                  <a:gd name="T109" fmla="*/ 113 h 158"/>
                  <a:gd name="T110" fmla="*/ 20 w 201"/>
                  <a:gd name="T111" fmla="*/ 112 h 158"/>
                  <a:gd name="T112" fmla="*/ 33 w 201"/>
                  <a:gd name="T113" fmla="*/ 109 h 158"/>
                  <a:gd name="T114" fmla="*/ 41 w 201"/>
                  <a:gd name="T115" fmla="*/ 107 h 158"/>
                  <a:gd name="T116" fmla="*/ 48 w 201"/>
                  <a:gd name="T117" fmla="*/ 101 h 158"/>
                  <a:gd name="T118" fmla="*/ 51 w 201"/>
                  <a:gd name="T119" fmla="*/ 94 h 158"/>
                  <a:gd name="T120" fmla="*/ 52 w 201"/>
                  <a:gd name="T121" fmla="*/ 57 h 158"/>
                  <a:gd name="T122" fmla="*/ 89 w 201"/>
                  <a:gd name="T123" fmla="*/ 3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1" h="158">
                    <a:moveTo>
                      <a:pt x="149" y="0"/>
                    </a:moveTo>
                    <a:lnTo>
                      <a:pt x="149" y="0"/>
                    </a:lnTo>
                    <a:lnTo>
                      <a:pt x="171" y="7"/>
                    </a:lnTo>
                    <a:lnTo>
                      <a:pt x="174" y="8"/>
                    </a:lnTo>
                    <a:lnTo>
                      <a:pt x="185" y="4"/>
                    </a:lnTo>
                    <a:lnTo>
                      <a:pt x="188" y="6"/>
                    </a:lnTo>
                    <a:lnTo>
                      <a:pt x="193" y="24"/>
                    </a:lnTo>
                    <a:lnTo>
                      <a:pt x="193" y="28"/>
                    </a:lnTo>
                    <a:lnTo>
                      <a:pt x="192" y="29"/>
                    </a:lnTo>
                    <a:lnTo>
                      <a:pt x="201" y="40"/>
                    </a:lnTo>
                    <a:lnTo>
                      <a:pt x="201" y="44"/>
                    </a:lnTo>
                    <a:lnTo>
                      <a:pt x="199" y="47"/>
                    </a:lnTo>
                    <a:lnTo>
                      <a:pt x="196" y="72"/>
                    </a:lnTo>
                    <a:lnTo>
                      <a:pt x="196" y="91"/>
                    </a:lnTo>
                    <a:lnTo>
                      <a:pt x="174" y="113"/>
                    </a:lnTo>
                    <a:lnTo>
                      <a:pt x="174" y="115"/>
                    </a:lnTo>
                    <a:lnTo>
                      <a:pt x="172" y="115"/>
                    </a:lnTo>
                    <a:lnTo>
                      <a:pt x="171" y="115"/>
                    </a:lnTo>
                    <a:lnTo>
                      <a:pt x="170" y="116"/>
                    </a:lnTo>
                    <a:lnTo>
                      <a:pt x="171" y="134"/>
                    </a:lnTo>
                    <a:lnTo>
                      <a:pt x="168" y="133"/>
                    </a:lnTo>
                    <a:lnTo>
                      <a:pt x="167" y="136"/>
                    </a:lnTo>
                    <a:lnTo>
                      <a:pt x="167" y="137"/>
                    </a:lnTo>
                    <a:lnTo>
                      <a:pt x="165" y="137"/>
                    </a:lnTo>
                    <a:lnTo>
                      <a:pt x="163" y="137"/>
                    </a:lnTo>
                    <a:lnTo>
                      <a:pt x="161" y="137"/>
                    </a:lnTo>
                    <a:lnTo>
                      <a:pt x="161" y="138"/>
                    </a:lnTo>
                    <a:lnTo>
                      <a:pt x="159" y="140"/>
                    </a:lnTo>
                    <a:lnTo>
                      <a:pt x="157" y="140"/>
                    </a:lnTo>
                    <a:lnTo>
                      <a:pt x="153" y="141"/>
                    </a:lnTo>
                    <a:lnTo>
                      <a:pt x="152" y="141"/>
                    </a:lnTo>
                    <a:lnTo>
                      <a:pt x="149" y="140"/>
                    </a:lnTo>
                    <a:lnTo>
                      <a:pt x="145" y="138"/>
                    </a:lnTo>
                    <a:lnTo>
                      <a:pt x="138" y="137"/>
                    </a:lnTo>
                    <a:lnTo>
                      <a:pt x="135" y="138"/>
                    </a:lnTo>
                    <a:lnTo>
                      <a:pt x="128" y="138"/>
                    </a:lnTo>
                    <a:lnTo>
                      <a:pt x="125" y="140"/>
                    </a:lnTo>
                    <a:lnTo>
                      <a:pt x="123" y="144"/>
                    </a:lnTo>
                    <a:lnTo>
                      <a:pt x="118" y="147"/>
                    </a:lnTo>
                    <a:lnTo>
                      <a:pt x="117" y="145"/>
                    </a:lnTo>
                    <a:lnTo>
                      <a:pt x="112" y="144"/>
                    </a:lnTo>
                    <a:lnTo>
                      <a:pt x="109" y="144"/>
                    </a:lnTo>
                    <a:lnTo>
                      <a:pt x="105" y="141"/>
                    </a:lnTo>
                    <a:lnTo>
                      <a:pt x="102" y="140"/>
                    </a:lnTo>
                    <a:lnTo>
                      <a:pt x="102" y="138"/>
                    </a:lnTo>
                    <a:lnTo>
                      <a:pt x="99" y="137"/>
                    </a:lnTo>
                    <a:lnTo>
                      <a:pt x="98" y="137"/>
                    </a:lnTo>
                    <a:lnTo>
                      <a:pt x="96" y="137"/>
                    </a:lnTo>
                    <a:lnTo>
                      <a:pt x="92" y="138"/>
                    </a:lnTo>
                    <a:lnTo>
                      <a:pt x="91" y="140"/>
                    </a:lnTo>
                    <a:lnTo>
                      <a:pt x="89" y="140"/>
                    </a:lnTo>
                    <a:lnTo>
                      <a:pt x="88" y="141"/>
                    </a:lnTo>
                    <a:lnTo>
                      <a:pt x="87" y="141"/>
                    </a:lnTo>
                    <a:lnTo>
                      <a:pt x="84" y="140"/>
                    </a:lnTo>
                    <a:lnTo>
                      <a:pt x="81" y="136"/>
                    </a:lnTo>
                    <a:lnTo>
                      <a:pt x="80" y="134"/>
                    </a:lnTo>
                    <a:lnTo>
                      <a:pt x="76" y="133"/>
                    </a:lnTo>
                    <a:lnTo>
                      <a:pt x="73" y="133"/>
                    </a:lnTo>
                    <a:lnTo>
                      <a:pt x="72" y="131"/>
                    </a:lnTo>
                    <a:lnTo>
                      <a:pt x="69" y="131"/>
                    </a:lnTo>
                    <a:lnTo>
                      <a:pt x="67" y="130"/>
                    </a:lnTo>
                    <a:lnTo>
                      <a:pt x="65" y="130"/>
                    </a:lnTo>
                    <a:lnTo>
                      <a:pt x="63" y="131"/>
                    </a:lnTo>
                    <a:lnTo>
                      <a:pt x="59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3"/>
                    </a:lnTo>
                    <a:lnTo>
                      <a:pt x="52" y="133"/>
                    </a:lnTo>
                    <a:lnTo>
                      <a:pt x="51" y="133"/>
                    </a:lnTo>
                    <a:lnTo>
                      <a:pt x="48" y="136"/>
                    </a:lnTo>
                    <a:lnTo>
                      <a:pt x="48" y="137"/>
                    </a:lnTo>
                    <a:lnTo>
                      <a:pt x="48" y="138"/>
                    </a:lnTo>
                    <a:lnTo>
                      <a:pt x="48" y="138"/>
                    </a:lnTo>
                    <a:lnTo>
                      <a:pt x="48" y="140"/>
                    </a:lnTo>
                    <a:lnTo>
                      <a:pt x="48" y="142"/>
                    </a:lnTo>
                    <a:lnTo>
                      <a:pt x="49" y="144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4" y="148"/>
                    </a:lnTo>
                    <a:lnTo>
                      <a:pt x="44" y="149"/>
                    </a:lnTo>
                    <a:lnTo>
                      <a:pt x="44" y="151"/>
                    </a:lnTo>
                    <a:lnTo>
                      <a:pt x="45" y="155"/>
                    </a:lnTo>
                    <a:lnTo>
                      <a:pt x="47" y="155"/>
                    </a:lnTo>
                    <a:lnTo>
                      <a:pt x="47" y="156"/>
                    </a:lnTo>
                    <a:lnTo>
                      <a:pt x="45" y="158"/>
                    </a:lnTo>
                    <a:lnTo>
                      <a:pt x="42" y="154"/>
                    </a:lnTo>
                    <a:lnTo>
                      <a:pt x="38" y="154"/>
                    </a:lnTo>
                    <a:lnTo>
                      <a:pt x="37" y="151"/>
                    </a:lnTo>
                    <a:lnTo>
                      <a:pt x="31" y="147"/>
                    </a:lnTo>
                    <a:lnTo>
                      <a:pt x="31" y="149"/>
                    </a:lnTo>
                    <a:lnTo>
                      <a:pt x="31" y="151"/>
                    </a:lnTo>
                    <a:lnTo>
                      <a:pt x="29" y="151"/>
                    </a:lnTo>
                    <a:lnTo>
                      <a:pt x="27" y="152"/>
                    </a:lnTo>
                    <a:lnTo>
                      <a:pt x="27" y="152"/>
                    </a:lnTo>
                    <a:lnTo>
                      <a:pt x="23" y="148"/>
                    </a:lnTo>
                    <a:lnTo>
                      <a:pt x="25" y="145"/>
                    </a:lnTo>
                    <a:lnTo>
                      <a:pt x="25" y="144"/>
                    </a:lnTo>
                    <a:lnTo>
                      <a:pt x="25" y="142"/>
                    </a:lnTo>
                    <a:lnTo>
                      <a:pt x="23" y="141"/>
                    </a:lnTo>
                    <a:lnTo>
                      <a:pt x="22" y="140"/>
                    </a:lnTo>
                    <a:lnTo>
                      <a:pt x="16" y="142"/>
                    </a:lnTo>
                    <a:lnTo>
                      <a:pt x="12" y="140"/>
                    </a:lnTo>
                    <a:lnTo>
                      <a:pt x="12" y="134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19"/>
                    </a:lnTo>
                    <a:lnTo>
                      <a:pt x="1" y="115"/>
                    </a:lnTo>
                    <a:lnTo>
                      <a:pt x="2" y="113"/>
                    </a:lnTo>
                    <a:lnTo>
                      <a:pt x="5" y="115"/>
                    </a:lnTo>
                    <a:lnTo>
                      <a:pt x="15" y="113"/>
                    </a:lnTo>
                    <a:lnTo>
                      <a:pt x="18" y="113"/>
                    </a:lnTo>
                    <a:lnTo>
                      <a:pt x="20" y="112"/>
                    </a:lnTo>
                    <a:lnTo>
                      <a:pt x="29" y="112"/>
                    </a:lnTo>
                    <a:lnTo>
                      <a:pt x="33" y="109"/>
                    </a:lnTo>
                    <a:lnTo>
                      <a:pt x="37" y="109"/>
                    </a:lnTo>
                    <a:lnTo>
                      <a:pt x="41" y="107"/>
                    </a:lnTo>
                    <a:lnTo>
                      <a:pt x="48" y="104"/>
                    </a:lnTo>
                    <a:lnTo>
                      <a:pt x="48" y="101"/>
                    </a:lnTo>
                    <a:lnTo>
                      <a:pt x="49" y="95"/>
                    </a:lnTo>
                    <a:lnTo>
                      <a:pt x="51" y="94"/>
                    </a:lnTo>
                    <a:lnTo>
                      <a:pt x="52" y="83"/>
                    </a:lnTo>
                    <a:lnTo>
                      <a:pt x="52" y="57"/>
                    </a:lnTo>
                    <a:lnTo>
                      <a:pt x="73" y="53"/>
                    </a:lnTo>
                    <a:lnTo>
                      <a:pt x="89" y="37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1" name="Freeform 885"/>
              <p:cNvSpPr>
                <a:spLocks/>
              </p:cNvSpPr>
              <p:nvPr/>
            </p:nvSpPr>
            <p:spPr bwMode="auto">
              <a:xfrm>
                <a:off x="4443774" y="3745682"/>
                <a:ext cx="225293" cy="192685"/>
              </a:xfrm>
              <a:custGeom>
                <a:avLst/>
                <a:gdLst>
                  <a:gd name="T0" fmla="*/ 39 w 152"/>
                  <a:gd name="T1" fmla="*/ 1 h 130"/>
                  <a:gd name="T2" fmla="*/ 47 w 152"/>
                  <a:gd name="T3" fmla="*/ 4 h 130"/>
                  <a:gd name="T4" fmla="*/ 54 w 152"/>
                  <a:gd name="T5" fmla="*/ 11 h 130"/>
                  <a:gd name="T6" fmla="*/ 58 w 152"/>
                  <a:gd name="T7" fmla="*/ 10 h 130"/>
                  <a:gd name="T8" fmla="*/ 65 w 152"/>
                  <a:gd name="T9" fmla="*/ 7 h 130"/>
                  <a:gd name="T10" fmla="*/ 69 w 152"/>
                  <a:gd name="T11" fmla="*/ 10 h 130"/>
                  <a:gd name="T12" fmla="*/ 79 w 152"/>
                  <a:gd name="T13" fmla="*/ 14 h 130"/>
                  <a:gd name="T14" fmla="*/ 90 w 152"/>
                  <a:gd name="T15" fmla="*/ 14 h 130"/>
                  <a:gd name="T16" fmla="*/ 102 w 152"/>
                  <a:gd name="T17" fmla="*/ 8 h 130"/>
                  <a:gd name="T18" fmla="*/ 116 w 152"/>
                  <a:gd name="T19" fmla="*/ 10 h 130"/>
                  <a:gd name="T20" fmla="*/ 124 w 152"/>
                  <a:gd name="T21" fmla="*/ 12 h 130"/>
                  <a:gd name="T22" fmla="*/ 128 w 152"/>
                  <a:gd name="T23" fmla="*/ 7 h 130"/>
                  <a:gd name="T24" fmla="*/ 134 w 152"/>
                  <a:gd name="T25" fmla="*/ 7 h 130"/>
                  <a:gd name="T26" fmla="*/ 138 w 152"/>
                  <a:gd name="T27" fmla="*/ 4 h 130"/>
                  <a:gd name="T28" fmla="*/ 145 w 152"/>
                  <a:gd name="T29" fmla="*/ 12 h 130"/>
                  <a:gd name="T30" fmla="*/ 146 w 152"/>
                  <a:gd name="T31" fmla="*/ 17 h 130"/>
                  <a:gd name="T32" fmla="*/ 150 w 152"/>
                  <a:gd name="T33" fmla="*/ 25 h 130"/>
                  <a:gd name="T34" fmla="*/ 152 w 152"/>
                  <a:gd name="T35" fmla="*/ 32 h 130"/>
                  <a:gd name="T36" fmla="*/ 148 w 152"/>
                  <a:gd name="T37" fmla="*/ 36 h 130"/>
                  <a:gd name="T38" fmla="*/ 142 w 152"/>
                  <a:gd name="T39" fmla="*/ 40 h 130"/>
                  <a:gd name="T40" fmla="*/ 138 w 152"/>
                  <a:gd name="T41" fmla="*/ 47 h 130"/>
                  <a:gd name="T42" fmla="*/ 138 w 152"/>
                  <a:gd name="T43" fmla="*/ 57 h 130"/>
                  <a:gd name="T44" fmla="*/ 130 w 152"/>
                  <a:gd name="T45" fmla="*/ 62 h 130"/>
                  <a:gd name="T46" fmla="*/ 128 w 152"/>
                  <a:gd name="T47" fmla="*/ 71 h 130"/>
                  <a:gd name="T48" fmla="*/ 121 w 152"/>
                  <a:gd name="T49" fmla="*/ 77 h 130"/>
                  <a:gd name="T50" fmla="*/ 117 w 152"/>
                  <a:gd name="T51" fmla="*/ 86 h 130"/>
                  <a:gd name="T52" fmla="*/ 115 w 152"/>
                  <a:gd name="T53" fmla="*/ 94 h 130"/>
                  <a:gd name="T54" fmla="*/ 112 w 152"/>
                  <a:gd name="T55" fmla="*/ 97 h 130"/>
                  <a:gd name="T56" fmla="*/ 106 w 152"/>
                  <a:gd name="T57" fmla="*/ 101 h 130"/>
                  <a:gd name="T58" fmla="*/ 99 w 152"/>
                  <a:gd name="T59" fmla="*/ 95 h 130"/>
                  <a:gd name="T60" fmla="*/ 94 w 152"/>
                  <a:gd name="T61" fmla="*/ 94 h 130"/>
                  <a:gd name="T62" fmla="*/ 90 w 152"/>
                  <a:gd name="T63" fmla="*/ 97 h 130"/>
                  <a:gd name="T64" fmla="*/ 84 w 152"/>
                  <a:gd name="T65" fmla="*/ 104 h 130"/>
                  <a:gd name="T66" fmla="*/ 80 w 152"/>
                  <a:gd name="T67" fmla="*/ 109 h 130"/>
                  <a:gd name="T68" fmla="*/ 79 w 152"/>
                  <a:gd name="T69" fmla="*/ 116 h 130"/>
                  <a:gd name="T70" fmla="*/ 74 w 152"/>
                  <a:gd name="T71" fmla="*/ 126 h 130"/>
                  <a:gd name="T72" fmla="*/ 70 w 152"/>
                  <a:gd name="T73" fmla="*/ 123 h 130"/>
                  <a:gd name="T74" fmla="*/ 65 w 152"/>
                  <a:gd name="T75" fmla="*/ 127 h 130"/>
                  <a:gd name="T76" fmla="*/ 54 w 152"/>
                  <a:gd name="T77" fmla="*/ 130 h 130"/>
                  <a:gd name="T78" fmla="*/ 33 w 152"/>
                  <a:gd name="T79" fmla="*/ 126 h 130"/>
                  <a:gd name="T80" fmla="*/ 29 w 152"/>
                  <a:gd name="T81" fmla="*/ 116 h 130"/>
                  <a:gd name="T82" fmla="*/ 11 w 152"/>
                  <a:gd name="T83" fmla="*/ 100 h 130"/>
                  <a:gd name="T84" fmla="*/ 1 w 152"/>
                  <a:gd name="T85" fmla="*/ 98 h 130"/>
                  <a:gd name="T86" fmla="*/ 1 w 152"/>
                  <a:gd name="T87" fmla="*/ 87 h 130"/>
                  <a:gd name="T88" fmla="*/ 1 w 152"/>
                  <a:gd name="T89" fmla="*/ 77 h 130"/>
                  <a:gd name="T90" fmla="*/ 1 w 152"/>
                  <a:gd name="T91" fmla="*/ 73 h 130"/>
                  <a:gd name="T92" fmla="*/ 1 w 152"/>
                  <a:gd name="T93" fmla="*/ 68 h 130"/>
                  <a:gd name="T94" fmla="*/ 4 w 152"/>
                  <a:gd name="T95" fmla="*/ 64 h 130"/>
                  <a:gd name="T96" fmla="*/ 8 w 152"/>
                  <a:gd name="T97" fmla="*/ 59 h 130"/>
                  <a:gd name="T98" fmla="*/ 12 w 152"/>
                  <a:gd name="T99" fmla="*/ 53 h 130"/>
                  <a:gd name="T100" fmla="*/ 12 w 152"/>
                  <a:gd name="T101" fmla="*/ 48 h 130"/>
                  <a:gd name="T102" fmla="*/ 16 w 152"/>
                  <a:gd name="T103" fmla="*/ 46 h 130"/>
                  <a:gd name="T104" fmla="*/ 15 w 152"/>
                  <a:gd name="T105" fmla="*/ 36 h 130"/>
                  <a:gd name="T106" fmla="*/ 11 w 152"/>
                  <a:gd name="T107" fmla="*/ 28 h 130"/>
                  <a:gd name="T108" fmla="*/ 14 w 152"/>
                  <a:gd name="T109" fmla="*/ 25 h 130"/>
                  <a:gd name="T110" fmla="*/ 11 w 152"/>
                  <a:gd name="T111" fmla="*/ 19 h 130"/>
                  <a:gd name="T112" fmla="*/ 16 w 152"/>
                  <a:gd name="T113" fmla="*/ 15 h 130"/>
                  <a:gd name="T114" fmla="*/ 15 w 152"/>
                  <a:gd name="T115" fmla="*/ 10 h 130"/>
                  <a:gd name="T116" fmla="*/ 15 w 152"/>
                  <a:gd name="T117" fmla="*/ 7 h 130"/>
                  <a:gd name="T118" fmla="*/ 19 w 152"/>
                  <a:gd name="T119" fmla="*/ 3 h 130"/>
                  <a:gd name="T120" fmla="*/ 25 w 152"/>
                  <a:gd name="T121" fmla="*/ 1 h 130"/>
                  <a:gd name="T122" fmla="*/ 32 w 152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2" h="130">
                    <a:moveTo>
                      <a:pt x="34" y="0"/>
                    </a:moveTo>
                    <a:lnTo>
                      <a:pt x="36" y="1"/>
                    </a:lnTo>
                    <a:lnTo>
                      <a:pt x="39" y="1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48" y="6"/>
                    </a:lnTo>
                    <a:lnTo>
                      <a:pt x="51" y="10"/>
                    </a:lnTo>
                    <a:lnTo>
                      <a:pt x="54" y="11"/>
                    </a:lnTo>
                    <a:lnTo>
                      <a:pt x="55" y="11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72" y="11"/>
                    </a:lnTo>
                    <a:lnTo>
                      <a:pt x="76" y="14"/>
                    </a:lnTo>
                    <a:lnTo>
                      <a:pt x="79" y="14"/>
                    </a:lnTo>
                    <a:lnTo>
                      <a:pt x="84" y="15"/>
                    </a:lnTo>
                    <a:lnTo>
                      <a:pt x="85" y="17"/>
                    </a:lnTo>
                    <a:lnTo>
                      <a:pt x="90" y="14"/>
                    </a:lnTo>
                    <a:lnTo>
                      <a:pt x="92" y="10"/>
                    </a:lnTo>
                    <a:lnTo>
                      <a:pt x="95" y="8"/>
                    </a:lnTo>
                    <a:lnTo>
                      <a:pt x="102" y="8"/>
                    </a:lnTo>
                    <a:lnTo>
                      <a:pt x="105" y="7"/>
                    </a:lnTo>
                    <a:lnTo>
                      <a:pt x="112" y="8"/>
                    </a:lnTo>
                    <a:lnTo>
                      <a:pt x="116" y="10"/>
                    </a:lnTo>
                    <a:lnTo>
                      <a:pt x="119" y="11"/>
                    </a:lnTo>
                    <a:lnTo>
                      <a:pt x="121" y="12"/>
                    </a:lnTo>
                    <a:lnTo>
                      <a:pt x="124" y="12"/>
                    </a:lnTo>
                    <a:lnTo>
                      <a:pt x="126" y="10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30" y="7"/>
                    </a:lnTo>
                    <a:lnTo>
                      <a:pt x="132" y="7"/>
                    </a:lnTo>
                    <a:lnTo>
                      <a:pt x="134" y="7"/>
                    </a:lnTo>
                    <a:lnTo>
                      <a:pt x="134" y="6"/>
                    </a:lnTo>
                    <a:lnTo>
                      <a:pt x="135" y="3"/>
                    </a:lnTo>
                    <a:lnTo>
                      <a:pt x="138" y="4"/>
                    </a:lnTo>
                    <a:lnTo>
                      <a:pt x="139" y="4"/>
                    </a:lnTo>
                    <a:lnTo>
                      <a:pt x="144" y="8"/>
                    </a:lnTo>
                    <a:lnTo>
                      <a:pt x="145" y="12"/>
                    </a:lnTo>
                    <a:lnTo>
                      <a:pt x="145" y="12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6" y="21"/>
                    </a:lnTo>
                    <a:lnTo>
                      <a:pt x="148" y="24"/>
                    </a:lnTo>
                    <a:lnTo>
                      <a:pt x="150" y="25"/>
                    </a:lnTo>
                    <a:lnTo>
                      <a:pt x="150" y="26"/>
                    </a:lnTo>
                    <a:lnTo>
                      <a:pt x="152" y="28"/>
                    </a:lnTo>
                    <a:lnTo>
                      <a:pt x="152" y="32"/>
                    </a:lnTo>
                    <a:lnTo>
                      <a:pt x="152" y="33"/>
                    </a:lnTo>
                    <a:lnTo>
                      <a:pt x="149" y="35"/>
                    </a:lnTo>
                    <a:lnTo>
                      <a:pt x="148" y="36"/>
                    </a:lnTo>
                    <a:lnTo>
                      <a:pt x="145" y="36"/>
                    </a:lnTo>
                    <a:lnTo>
                      <a:pt x="144" y="39"/>
                    </a:lnTo>
                    <a:lnTo>
                      <a:pt x="142" y="40"/>
                    </a:lnTo>
                    <a:lnTo>
                      <a:pt x="141" y="40"/>
                    </a:lnTo>
                    <a:lnTo>
                      <a:pt x="139" y="46"/>
                    </a:lnTo>
                    <a:lnTo>
                      <a:pt x="138" y="47"/>
                    </a:lnTo>
                    <a:lnTo>
                      <a:pt x="138" y="50"/>
                    </a:lnTo>
                    <a:lnTo>
                      <a:pt x="138" y="53"/>
                    </a:lnTo>
                    <a:lnTo>
                      <a:pt x="138" y="57"/>
                    </a:lnTo>
                    <a:lnTo>
                      <a:pt x="135" y="59"/>
                    </a:lnTo>
                    <a:lnTo>
                      <a:pt x="131" y="59"/>
                    </a:lnTo>
                    <a:lnTo>
                      <a:pt x="130" y="62"/>
                    </a:lnTo>
                    <a:lnTo>
                      <a:pt x="130" y="66"/>
                    </a:lnTo>
                    <a:lnTo>
                      <a:pt x="130" y="68"/>
                    </a:lnTo>
                    <a:lnTo>
                      <a:pt x="128" y="71"/>
                    </a:lnTo>
                    <a:lnTo>
                      <a:pt x="126" y="72"/>
                    </a:lnTo>
                    <a:lnTo>
                      <a:pt x="123" y="76"/>
                    </a:lnTo>
                    <a:lnTo>
                      <a:pt x="121" y="77"/>
                    </a:lnTo>
                    <a:lnTo>
                      <a:pt x="123" y="80"/>
                    </a:lnTo>
                    <a:lnTo>
                      <a:pt x="121" y="82"/>
                    </a:lnTo>
                    <a:lnTo>
                      <a:pt x="117" y="86"/>
                    </a:lnTo>
                    <a:lnTo>
                      <a:pt x="116" y="90"/>
                    </a:lnTo>
                    <a:lnTo>
                      <a:pt x="117" y="91"/>
                    </a:lnTo>
                    <a:lnTo>
                      <a:pt x="115" y="94"/>
                    </a:lnTo>
                    <a:lnTo>
                      <a:pt x="113" y="94"/>
                    </a:lnTo>
                    <a:lnTo>
                      <a:pt x="112" y="95"/>
                    </a:lnTo>
                    <a:lnTo>
                      <a:pt x="112" y="97"/>
                    </a:lnTo>
                    <a:lnTo>
                      <a:pt x="110" y="100"/>
                    </a:lnTo>
                    <a:lnTo>
                      <a:pt x="108" y="101"/>
                    </a:lnTo>
                    <a:lnTo>
                      <a:pt x="106" y="101"/>
                    </a:lnTo>
                    <a:lnTo>
                      <a:pt x="103" y="100"/>
                    </a:lnTo>
                    <a:lnTo>
                      <a:pt x="102" y="97"/>
                    </a:lnTo>
                    <a:lnTo>
                      <a:pt x="99" y="95"/>
                    </a:lnTo>
                    <a:lnTo>
                      <a:pt x="98" y="95"/>
                    </a:lnTo>
                    <a:lnTo>
                      <a:pt x="95" y="94"/>
                    </a:lnTo>
                    <a:lnTo>
                      <a:pt x="94" y="94"/>
                    </a:lnTo>
                    <a:lnTo>
                      <a:pt x="92" y="95"/>
                    </a:lnTo>
                    <a:lnTo>
                      <a:pt x="90" y="95"/>
                    </a:lnTo>
                    <a:lnTo>
                      <a:pt x="90" y="97"/>
                    </a:lnTo>
                    <a:lnTo>
                      <a:pt x="90" y="100"/>
                    </a:lnTo>
                    <a:lnTo>
                      <a:pt x="85" y="102"/>
                    </a:lnTo>
                    <a:lnTo>
                      <a:pt x="84" y="104"/>
                    </a:lnTo>
                    <a:lnTo>
                      <a:pt x="83" y="105"/>
                    </a:lnTo>
                    <a:lnTo>
                      <a:pt x="80" y="108"/>
                    </a:lnTo>
                    <a:lnTo>
                      <a:pt x="80" y="109"/>
                    </a:lnTo>
                    <a:lnTo>
                      <a:pt x="79" y="111"/>
                    </a:lnTo>
                    <a:lnTo>
                      <a:pt x="79" y="113"/>
                    </a:lnTo>
                    <a:lnTo>
                      <a:pt x="79" y="116"/>
                    </a:lnTo>
                    <a:lnTo>
                      <a:pt x="77" y="120"/>
                    </a:lnTo>
                    <a:lnTo>
                      <a:pt x="74" y="123"/>
                    </a:lnTo>
                    <a:lnTo>
                      <a:pt x="74" y="126"/>
                    </a:lnTo>
                    <a:lnTo>
                      <a:pt x="74" y="126"/>
                    </a:lnTo>
                    <a:lnTo>
                      <a:pt x="73" y="126"/>
                    </a:lnTo>
                    <a:lnTo>
                      <a:pt x="70" y="123"/>
                    </a:lnTo>
                    <a:lnTo>
                      <a:pt x="69" y="127"/>
                    </a:lnTo>
                    <a:lnTo>
                      <a:pt x="66" y="127"/>
                    </a:lnTo>
                    <a:lnTo>
                      <a:pt x="65" y="127"/>
                    </a:lnTo>
                    <a:lnTo>
                      <a:pt x="58" y="129"/>
                    </a:lnTo>
                    <a:lnTo>
                      <a:pt x="56" y="129"/>
                    </a:lnTo>
                    <a:lnTo>
                      <a:pt x="54" y="130"/>
                    </a:lnTo>
                    <a:lnTo>
                      <a:pt x="41" y="130"/>
                    </a:lnTo>
                    <a:lnTo>
                      <a:pt x="36" y="129"/>
                    </a:lnTo>
                    <a:lnTo>
                      <a:pt x="33" y="126"/>
                    </a:lnTo>
                    <a:lnTo>
                      <a:pt x="32" y="122"/>
                    </a:lnTo>
                    <a:lnTo>
                      <a:pt x="29" y="120"/>
                    </a:lnTo>
                    <a:lnTo>
                      <a:pt x="29" y="116"/>
                    </a:lnTo>
                    <a:lnTo>
                      <a:pt x="26" y="111"/>
                    </a:lnTo>
                    <a:lnTo>
                      <a:pt x="21" y="105"/>
                    </a:lnTo>
                    <a:lnTo>
                      <a:pt x="11" y="100"/>
                    </a:lnTo>
                    <a:lnTo>
                      <a:pt x="7" y="101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91"/>
                    </a:lnTo>
                    <a:lnTo>
                      <a:pt x="1" y="89"/>
                    </a:lnTo>
                    <a:lnTo>
                      <a:pt x="1" y="87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1" y="69"/>
                    </a:lnTo>
                    <a:lnTo>
                      <a:pt x="1" y="68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4" y="64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11" y="54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51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5" y="39"/>
                    </a:lnTo>
                    <a:lnTo>
                      <a:pt x="15" y="36"/>
                    </a:lnTo>
                    <a:lnTo>
                      <a:pt x="11" y="33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30" y="1"/>
                    </a:lnTo>
                    <a:lnTo>
                      <a:pt x="32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2" name="Freeform 886"/>
              <p:cNvSpPr>
                <a:spLocks/>
              </p:cNvSpPr>
              <p:nvPr/>
            </p:nvSpPr>
            <p:spPr bwMode="auto">
              <a:xfrm>
                <a:off x="4510473" y="4016923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1 h 4"/>
                  <a:gd name="T4" fmla="*/ 3 w 5"/>
                  <a:gd name="T5" fmla="*/ 2 h 4"/>
                  <a:gd name="T6" fmla="*/ 2 w 5"/>
                  <a:gd name="T7" fmla="*/ 4 h 4"/>
                  <a:gd name="T8" fmla="*/ 0 w 5"/>
                  <a:gd name="T9" fmla="*/ 4 h 4"/>
                  <a:gd name="T10" fmla="*/ 0 w 5"/>
                  <a:gd name="T11" fmla="*/ 1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3" name="Freeform 887"/>
              <p:cNvSpPr>
                <a:spLocks/>
              </p:cNvSpPr>
              <p:nvPr/>
            </p:nvSpPr>
            <p:spPr bwMode="auto">
              <a:xfrm>
                <a:off x="4547527" y="3947260"/>
                <a:ext cx="10376" cy="13340"/>
              </a:xfrm>
              <a:custGeom>
                <a:avLst/>
                <a:gdLst>
                  <a:gd name="T0" fmla="*/ 6 w 7"/>
                  <a:gd name="T1" fmla="*/ 0 h 9"/>
                  <a:gd name="T2" fmla="*/ 7 w 7"/>
                  <a:gd name="T3" fmla="*/ 1 h 9"/>
                  <a:gd name="T4" fmla="*/ 7 w 7"/>
                  <a:gd name="T5" fmla="*/ 4 h 9"/>
                  <a:gd name="T6" fmla="*/ 6 w 7"/>
                  <a:gd name="T7" fmla="*/ 9 h 9"/>
                  <a:gd name="T8" fmla="*/ 3 w 7"/>
                  <a:gd name="T9" fmla="*/ 9 h 9"/>
                  <a:gd name="T10" fmla="*/ 0 w 7"/>
                  <a:gd name="T11" fmla="*/ 8 h 9"/>
                  <a:gd name="T12" fmla="*/ 0 w 7"/>
                  <a:gd name="T13" fmla="*/ 5 h 9"/>
                  <a:gd name="T14" fmla="*/ 3 w 7"/>
                  <a:gd name="T15" fmla="*/ 5 h 9"/>
                  <a:gd name="T16" fmla="*/ 3 w 7"/>
                  <a:gd name="T17" fmla="*/ 2 h 9"/>
                  <a:gd name="T18" fmla="*/ 6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lnTo>
                      <a:pt x="7" y="1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4" name="Freeform 888"/>
              <p:cNvSpPr>
                <a:spLocks/>
              </p:cNvSpPr>
              <p:nvPr/>
            </p:nvSpPr>
            <p:spPr bwMode="auto">
              <a:xfrm>
                <a:off x="4553456" y="3763469"/>
                <a:ext cx="149702" cy="223811"/>
              </a:xfrm>
              <a:custGeom>
                <a:avLst/>
                <a:gdLst>
                  <a:gd name="T0" fmla="*/ 81 w 101"/>
                  <a:gd name="T1" fmla="*/ 6 h 151"/>
                  <a:gd name="T2" fmla="*/ 83 w 101"/>
                  <a:gd name="T3" fmla="*/ 13 h 151"/>
                  <a:gd name="T4" fmla="*/ 83 w 101"/>
                  <a:gd name="T5" fmla="*/ 20 h 151"/>
                  <a:gd name="T6" fmla="*/ 85 w 101"/>
                  <a:gd name="T7" fmla="*/ 27 h 151"/>
                  <a:gd name="T8" fmla="*/ 85 w 101"/>
                  <a:gd name="T9" fmla="*/ 34 h 151"/>
                  <a:gd name="T10" fmla="*/ 92 w 101"/>
                  <a:gd name="T11" fmla="*/ 41 h 151"/>
                  <a:gd name="T12" fmla="*/ 89 w 101"/>
                  <a:gd name="T13" fmla="*/ 42 h 151"/>
                  <a:gd name="T14" fmla="*/ 83 w 101"/>
                  <a:gd name="T15" fmla="*/ 41 h 151"/>
                  <a:gd name="T16" fmla="*/ 78 w 101"/>
                  <a:gd name="T17" fmla="*/ 41 h 151"/>
                  <a:gd name="T18" fmla="*/ 74 w 101"/>
                  <a:gd name="T19" fmla="*/ 43 h 151"/>
                  <a:gd name="T20" fmla="*/ 74 w 101"/>
                  <a:gd name="T21" fmla="*/ 49 h 151"/>
                  <a:gd name="T22" fmla="*/ 76 w 101"/>
                  <a:gd name="T23" fmla="*/ 52 h 151"/>
                  <a:gd name="T24" fmla="*/ 89 w 101"/>
                  <a:gd name="T25" fmla="*/ 63 h 151"/>
                  <a:gd name="T26" fmla="*/ 93 w 101"/>
                  <a:gd name="T27" fmla="*/ 72 h 151"/>
                  <a:gd name="T28" fmla="*/ 89 w 101"/>
                  <a:gd name="T29" fmla="*/ 77 h 151"/>
                  <a:gd name="T30" fmla="*/ 83 w 101"/>
                  <a:gd name="T31" fmla="*/ 88 h 151"/>
                  <a:gd name="T32" fmla="*/ 78 w 101"/>
                  <a:gd name="T33" fmla="*/ 93 h 151"/>
                  <a:gd name="T34" fmla="*/ 79 w 101"/>
                  <a:gd name="T35" fmla="*/ 103 h 151"/>
                  <a:gd name="T36" fmla="*/ 81 w 101"/>
                  <a:gd name="T37" fmla="*/ 114 h 151"/>
                  <a:gd name="T38" fmla="*/ 87 w 101"/>
                  <a:gd name="T39" fmla="*/ 119 h 151"/>
                  <a:gd name="T40" fmla="*/ 94 w 101"/>
                  <a:gd name="T41" fmla="*/ 132 h 151"/>
                  <a:gd name="T42" fmla="*/ 100 w 101"/>
                  <a:gd name="T43" fmla="*/ 139 h 151"/>
                  <a:gd name="T44" fmla="*/ 101 w 101"/>
                  <a:gd name="T45" fmla="*/ 141 h 151"/>
                  <a:gd name="T46" fmla="*/ 99 w 101"/>
                  <a:gd name="T47" fmla="*/ 147 h 151"/>
                  <a:gd name="T48" fmla="*/ 99 w 101"/>
                  <a:gd name="T49" fmla="*/ 151 h 151"/>
                  <a:gd name="T50" fmla="*/ 96 w 101"/>
                  <a:gd name="T51" fmla="*/ 151 h 151"/>
                  <a:gd name="T52" fmla="*/ 90 w 101"/>
                  <a:gd name="T53" fmla="*/ 150 h 151"/>
                  <a:gd name="T54" fmla="*/ 86 w 101"/>
                  <a:gd name="T55" fmla="*/ 148 h 151"/>
                  <a:gd name="T56" fmla="*/ 83 w 101"/>
                  <a:gd name="T57" fmla="*/ 148 h 151"/>
                  <a:gd name="T58" fmla="*/ 79 w 101"/>
                  <a:gd name="T59" fmla="*/ 147 h 151"/>
                  <a:gd name="T60" fmla="*/ 76 w 101"/>
                  <a:gd name="T61" fmla="*/ 147 h 151"/>
                  <a:gd name="T62" fmla="*/ 57 w 101"/>
                  <a:gd name="T63" fmla="*/ 146 h 151"/>
                  <a:gd name="T64" fmla="*/ 53 w 101"/>
                  <a:gd name="T65" fmla="*/ 146 h 151"/>
                  <a:gd name="T66" fmla="*/ 49 w 101"/>
                  <a:gd name="T67" fmla="*/ 146 h 151"/>
                  <a:gd name="T68" fmla="*/ 39 w 101"/>
                  <a:gd name="T69" fmla="*/ 146 h 151"/>
                  <a:gd name="T70" fmla="*/ 35 w 101"/>
                  <a:gd name="T71" fmla="*/ 147 h 151"/>
                  <a:gd name="T72" fmla="*/ 20 w 101"/>
                  <a:gd name="T73" fmla="*/ 147 h 151"/>
                  <a:gd name="T74" fmla="*/ 16 w 101"/>
                  <a:gd name="T75" fmla="*/ 147 h 151"/>
                  <a:gd name="T76" fmla="*/ 17 w 101"/>
                  <a:gd name="T77" fmla="*/ 139 h 151"/>
                  <a:gd name="T78" fmla="*/ 14 w 101"/>
                  <a:gd name="T79" fmla="*/ 126 h 151"/>
                  <a:gd name="T80" fmla="*/ 9 w 101"/>
                  <a:gd name="T81" fmla="*/ 124 h 151"/>
                  <a:gd name="T82" fmla="*/ 5 w 101"/>
                  <a:gd name="T83" fmla="*/ 112 h 151"/>
                  <a:gd name="T84" fmla="*/ 0 w 101"/>
                  <a:gd name="T85" fmla="*/ 111 h 151"/>
                  <a:gd name="T86" fmla="*/ 5 w 101"/>
                  <a:gd name="T87" fmla="*/ 101 h 151"/>
                  <a:gd name="T88" fmla="*/ 6 w 101"/>
                  <a:gd name="T89" fmla="*/ 96 h 151"/>
                  <a:gd name="T90" fmla="*/ 11 w 101"/>
                  <a:gd name="T91" fmla="*/ 90 h 151"/>
                  <a:gd name="T92" fmla="*/ 16 w 101"/>
                  <a:gd name="T93" fmla="*/ 83 h 151"/>
                  <a:gd name="T94" fmla="*/ 21 w 101"/>
                  <a:gd name="T95" fmla="*/ 82 h 151"/>
                  <a:gd name="T96" fmla="*/ 28 w 101"/>
                  <a:gd name="T97" fmla="*/ 85 h 151"/>
                  <a:gd name="T98" fmla="*/ 34 w 101"/>
                  <a:gd name="T99" fmla="*/ 89 h 151"/>
                  <a:gd name="T100" fmla="*/ 38 w 101"/>
                  <a:gd name="T101" fmla="*/ 83 h 151"/>
                  <a:gd name="T102" fmla="*/ 43 w 101"/>
                  <a:gd name="T103" fmla="*/ 79 h 151"/>
                  <a:gd name="T104" fmla="*/ 47 w 101"/>
                  <a:gd name="T105" fmla="*/ 70 h 151"/>
                  <a:gd name="T106" fmla="*/ 49 w 101"/>
                  <a:gd name="T107" fmla="*/ 64 h 151"/>
                  <a:gd name="T108" fmla="*/ 56 w 101"/>
                  <a:gd name="T109" fmla="*/ 56 h 151"/>
                  <a:gd name="T110" fmla="*/ 57 w 101"/>
                  <a:gd name="T111" fmla="*/ 47 h 151"/>
                  <a:gd name="T112" fmla="*/ 64 w 101"/>
                  <a:gd name="T113" fmla="*/ 41 h 151"/>
                  <a:gd name="T114" fmla="*/ 65 w 101"/>
                  <a:gd name="T115" fmla="*/ 34 h 151"/>
                  <a:gd name="T116" fmla="*/ 70 w 101"/>
                  <a:gd name="T117" fmla="*/ 27 h 151"/>
                  <a:gd name="T118" fmla="*/ 75 w 101"/>
                  <a:gd name="T119" fmla="*/ 23 h 151"/>
                  <a:gd name="T120" fmla="*/ 78 w 101"/>
                  <a:gd name="T121" fmla="*/ 16 h 151"/>
                  <a:gd name="T122" fmla="*/ 74 w 101"/>
                  <a:gd name="T123" fmla="*/ 12 h 151"/>
                  <a:gd name="T124" fmla="*/ 72 w 101"/>
                  <a:gd name="T125" fmla="*/ 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" h="151">
                    <a:moveTo>
                      <a:pt x="71" y="0"/>
                    </a:moveTo>
                    <a:lnTo>
                      <a:pt x="78" y="3"/>
                    </a:lnTo>
                    <a:lnTo>
                      <a:pt x="81" y="6"/>
                    </a:lnTo>
                    <a:lnTo>
                      <a:pt x="82" y="10"/>
                    </a:lnTo>
                    <a:lnTo>
                      <a:pt x="82" y="12"/>
                    </a:lnTo>
                    <a:lnTo>
                      <a:pt x="83" y="13"/>
                    </a:lnTo>
                    <a:lnTo>
                      <a:pt x="85" y="17"/>
                    </a:lnTo>
                    <a:lnTo>
                      <a:pt x="85" y="18"/>
                    </a:lnTo>
                    <a:lnTo>
                      <a:pt x="83" y="20"/>
                    </a:lnTo>
                    <a:lnTo>
                      <a:pt x="83" y="21"/>
                    </a:lnTo>
                    <a:lnTo>
                      <a:pt x="85" y="23"/>
                    </a:lnTo>
                    <a:lnTo>
                      <a:pt x="85" y="27"/>
                    </a:lnTo>
                    <a:lnTo>
                      <a:pt x="83" y="28"/>
                    </a:lnTo>
                    <a:lnTo>
                      <a:pt x="83" y="31"/>
                    </a:lnTo>
                    <a:lnTo>
                      <a:pt x="85" y="34"/>
                    </a:lnTo>
                    <a:lnTo>
                      <a:pt x="87" y="35"/>
                    </a:lnTo>
                    <a:lnTo>
                      <a:pt x="87" y="38"/>
                    </a:lnTo>
                    <a:lnTo>
                      <a:pt x="92" y="41"/>
                    </a:lnTo>
                    <a:lnTo>
                      <a:pt x="93" y="42"/>
                    </a:lnTo>
                    <a:lnTo>
                      <a:pt x="92" y="42"/>
                    </a:lnTo>
                    <a:lnTo>
                      <a:pt x="89" y="42"/>
                    </a:lnTo>
                    <a:lnTo>
                      <a:pt x="87" y="41"/>
                    </a:lnTo>
                    <a:lnTo>
                      <a:pt x="85" y="41"/>
                    </a:lnTo>
                    <a:lnTo>
                      <a:pt x="83" y="41"/>
                    </a:lnTo>
                    <a:lnTo>
                      <a:pt x="82" y="41"/>
                    </a:lnTo>
                    <a:lnTo>
                      <a:pt x="79" y="41"/>
                    </a:lnTo>
                    <a:lnTo>
                      <a:pt x="78" y="41"/>
                    </a:lnTo>
                    <a:lnTo>
                      <a:pt x="75" y="41"/>
                    </a:lnTo>
                    <a:lnTo>
                      <a:pt x="74" y="41"/>
                    </a:lnTo>
                    <a:lnTo>
                      <a:pt x="74" y="43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75" y="50"/>
                    </a:lnTo>
                    <a:lnTo>
                      <a:pt x="76" y="52"/>
                    </a:lnTo>
                    <a:lnTo>
                      <a:pt x="82" y="56"/>
                    </a:lnTo>
                    <a:lnTo>
                      <a:pt x="86" y="61"/>
                    </a:lnTo>
                    <a:lnTo>
                      <a:pt x="89" y="63"/>
                    </a:lnTo>
                    <a:lnTo>
                      <a:pt x="90" y="65"/>
                    </a:lnTo>
                    <a:lnTo>
                      <a:pt x="93" y="70"/>
                    </a:lnTo>
                    <a:lnTo>
                      <a:pt x="93" y="72"/>
                    </a:lnTo>
                    <a:lnTo>
                      <a:pt x="93" y="72"/>
                    </a:lnTo>
                    <a:lnTo>
                      <a:pt x="90" y="77"/>
                    </a:lnTo>
                    <a:lnTo>
                      <a:pt x="89" y="77"/>
                    </a:lnTo>
                    <a:lnTo>
                      <a:pt x="87" y="79"/>
                    </a:lnTo>
                    <a:lnTo>
                      <a:pt x="85" y="83"/>
                    </a:lnTo>
                    <a:lnTo>
                      <a:pt x="83" y="88"/>
                    </a:lnTo>
                    <a:lnTo>
                      <a:pt x="81" y="90"/>
                    </a:lnTo>
                    <a:lnTo>
                      <a:pt x="79" y="92"/>
                    </a:lnTo>
                    <a:lnTo>
                      <a:pt x="78" y="93"/>
                    </a:lnTo>
                    <a:lnTo>
                      <a:pt x="79" y="96"/>
                    </a:lnTo>
                    <a:lnTo>
                      <a:pt x="79" y="100"/>
                    </a:lnTo>
                    <a:lnTo>
                      <a:pt x="79" y="103"/>
                    </a:lnTo>
                    <a:lnTo>
                      <a:pt x="81" y="107"/>
                    </a:lnTo>
                    <a:lnTo>
                      <a:pt x="81" y="110"/>
                    </a:lnTo>
                    <a:lnTo>
                      <a:pt x="81" y="114"/>
                    </a:lnTo>
                    <a:lnTo>
                      <a:pt x="82" y="115"/>
                    </a:lnTo>
                    <a:lnTo>
                      <a:pt x="86" y="118"/>
                    </a:lnTo>
                    <a:lnTo>
                      <a:pt x="87" y="119"/>
                    </a:lnTo>
                    <a:lnTo>
                      <a:pt x="89" y="122"/>
                    </a:lnTo>
                    <a:lnTo>
                      <a:pt x="92" y="128"/>
                    </a:lnTo>
                    <a:lnTo>
                      <a:pt x="94" y="132"/>
                    </a:lnTo>
                    <a:lnTo>
                      <a:pt x="96" y="133"/>
                    </a:lnTo>
                    <a:lnTo>
                      <a:pt x="100" y="136"/>
                    </a:lnTo>
                    <a:lnTo>
                      <a:pt x="100" y="139"/>
                    </a:lnTo>
                    <a:lnTo>
                      <a:pt x="100" y="141"/>
                    </a:lnTo>
                    <a:lnTo>
                      <a:pt x="100" y="141"/>
                    </a:lnTo>
                    <a:lnTo>
                      <a:pt x="101" y="141"/>
                    </a:lnTo>
                    <a:lnTo>
                      <a:pt x="100" y="143"/>
                    </a:lnTo>
                    <a:lnTo>
                      <a:pt x="100" y="144"/>
                    </a:lnTo>
                    <a:lnTo>
                      <a:pt x="99" y="147"/>
                    </a:lnTo>
                    <a:lnTo>
                      <a:pt x="97" y="148"/>
                    </a:lnTo>
                    <a:lnTo>
                      <a:pt x="99" y="150"/>
                    </a:lnTo>
                    <a:lnTo>
                      <a:pt x="99" y="151"/>
                    </a:lnTo>
                    <a:lnTo>
                      <a:pt x="97" y="151"/>
                    </a:lnTo>
                    <a:lnTo>
                      <a:pt x="97" y="151"/>
                    </a:lnTo>
                    <a:lnTo>
                      <a:pt x="96" y="151"/>
                    </a:lnTo>
                    <a:lnTo>
                      <a:pt x="94" y="151"/>
                    </a:lnTo>
                    <a:lnTo>
                      <a:pt x="93" y="150"/>
                    </a:lnTo>
                    <a:lnTo>
                      <a:pt x="90" y="150"/>
                    </a:lnTo>
                    <a:lnTo>
                      <a:pt x="89" y="150"/>
                    </a:lnTo>
                    <a:lnTo>
                      <a:pt x="87" y="148"/>
                    </a:lnTo>
                    <a:lnTo>
                      <a:pt x="86" y="148"/>
                    </a:lnTo>
                    <a:lnTo>
                      <a:pt x="86" y="150"/>
                    </a:lnTo>
                    <a:lnTo>
                      <a:pt x="85" y="150"/>
                    </a:lnTo>
                    <a:lnTo>
                      <a:pt x="83" y="148"/>
                    </a:lnTo>
                    <a:lnTo>
                      <a:pt x="82" y="148"/>
                    </a:lnTo>
                    <a:lnTo>
                      <a:pt x="81" y="148"/>
                    </a:lnTo>
                    <a:lnTo>
                      <a:pt x="79" y="147"/>
                    </a:lnTo>
                    <a:lnTo>
                      <a:pt x="79" y="147"/>
                    </a:lnTo>
                    <a:lnTo>
                      <a:pt x="78" y="148"/>
                    </a:lnTo>
                    <a:lnTo>
                      <a:pt x="76" y="147"/>
                    </a:lnTo>
                    <a:lnTo>
                      <a:pt x="60" y="147"/>
                    </a:lnTo>
                    <a:lnTo>
                      <a:pt x="58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6"/>
                    </a:lnTo>
                    <a:lnTo>
                      <a:pt x="49" y="146"/>
                    </a:lnTo>
                    <a:lnTo>
                      <a:pt x="49" y="146"/>
                    </a:lnTo>
                    <a:lnTo>
                      <a:pt x="45" y="146"/>
                    </a:lnTo>
                    <a:lnTo>
                      <a:pt x="43" y="146"/>
                    </a:lnTo>
                    <a:lnTo>
                      <a:pt x="39" y="146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20" y="147"/>
                    </a:lnTo>
                    <a:lnTo>
                      <a:pt x="18" y="147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7" y="144"/>
                    </a:lnTo>
                    <a:lnTo>
                      <a:pt x="16" y="143"/>
                    </a:lnTo>
                    <a:lnTo>
                      <a:pt x="17" y="139"/>
                    </a:lnTo>
                    <a:lnTo>
                      <a:pt x="17" y="133"/>
                    </a:lnTo>
                    <a:lnTo>
                      <a:pt x="14" y="130"/>
                    </a:lnTo>
                    <a:lnTo>
                      <a:pt x="14" y="126"/>
                    </a:lnTo>
                    <a:lnTo>
                      <a:pt x="16" y="125"/>
                    </a:lnTo>
                    <a:lnTo>
                      <a:pt x="13" y="121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6" y="121"/>
                    </a:lnTo>
                    <a:lnTo>
                      <a:pt x="5" y="112"/>
                    </a:lnTo>
                    <a:lnTo>
                      <a:pt x="2" y="114"/>
                    </a:lnTo>
                    <a:lnTo>
                      <a:pt x="0" y="114"/>
                    </a:lnTo>
                    <a:lnTo>
                      <a:pt x="0" y="111"/>
                    </a:lnTo>
                    <a:lnTo>
                      <a:pt x="3" y="108"/>
                    </a:lnTo>
                    <a:lnTo>
                      <a:pt x="5" y="104"/>
                    </a:lnTo>
                    <a:lnTo>
                      <a:pt x="5" y="101"/>
                    </a:lnTo>
                    <a:lnTo>
                      <a:pt x="5" y="99"/>
                    </a:lnTo>
                    <a:lnTo>
                      <a:pt x="6" y="97"/>
                    </a:lnTo>
                    <a:lnTo>
                      <a:pt x="6" y="96"/>
                    </a:lnTo>
                    <a:lnTo>
                      <a:pt x="9" y="93"/>
                    </a:lnTo>
                    <a:lnTo>
                      <a:pt x="10" y="92"/>
                    </a:lnTo>
                    <a:lnTo>
                      <a:pt x="11" y="90"/>
                    </a:lnTo>
                    <a:lnTo>
                      <a:pt x="16" y="88"/>
                    </a:lnTo>
                    <a:lnTo>
                      <a:pt x="16" y="85"/>
                    </a:lnTo>
                    <a:lnTo>
                      <a:pt x="16" y="83"/>
                    </a:lnTo>
                    <a:lnTo>
                      <a:pt x="18" y="83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8" y="85"/>
                    </a:lnTo>
                    <a:lnTo>
                      <a:pt x="29" y="88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6" y="88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39" y="82"/>
                    </a:lnTo>
                    <a:lnTo>
                      <a:pt x="41" y="82"/>
                    </a:lnTo>
                    <a:lnTo>
                      <a:pt x="43" y="79"/>
                    </a:lnTo>
                    <a:lnTo>
                      <a:pt x="42" y="78"/>
                    </a:lnTo>
                    <a:lnTo>
                      <a:pt x="43" y="74"/>
                    </a:lnTo>
                    <a:lnTo>
                      <a:pt x="47" y="70"/>
                    </a:lnTo>
                    <a:lnTo>
                      <a:pt x="49" y="68"/>
                    </a:lnTo>
                    <a:lnTo>
                      <a:pt x="47" y="65"/>
                    </a:lnTo>
                    <a:lnTo>
                      <a:pt x="49" y="64"/>
                    </a:lnTo>
                    <a:lnTo>
                      <a:pt x="52" y="60"/>
                    </a:lnTo>
                    <a:lnTo>
                      <a:pt x="54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6" y="50"/>
                    </a:lnTo>
                    <a:lnTo>
                      <a:pt x="57" y="47"/>
                    </a:lnTo>
                    <a:lnTo>
                      <a:pt x="61" y="47"/>
                    </a:lnTo>
                    <a:lnTo>
                      <a:pt x="64" y="45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64" y="35"/>
                    </a:lnTo>
                    <a:lnTo>
                      <a:pt x="65" y="34"/>
                    </a:lnTo>
                    <a:lnTo>
                      <a:pt x="67" y="28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4"/>
                    </a:lnTo>
                    <a:lnTo>
                      <a:pt x="74" y="24"/>
                    </a:lnTo>
                    <a:lnTo>
                      <a:pt x="75" y="23"/>
                    </a:lnTo>
                    <a:lnTo>
                      <a:pt x="78" y="21"/>
                    </a:lnTo>
                    <a:lnTo>
                      <a:pt x="78" y="2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6" y="13"/>
                    </a:lnTo>
                    <a:lnTo>
                      <a:pt x="74" y="12"/>
                    </a:lnTo>
                    <a:lnTo>
                      <a:pt x="72" y="9"/>
                    </a:lnTo>
                    <a:lnTo>
                      <a:pt x="72" y="5"/>
                    </a:lnTo>
                    <a:lnTo>
                      <a:pt x="72" y="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5" name="Freeform 889"/>
              <p:cNvSpPr>
                <a:spLocks/>
              </p:cNvSpPr>
              <p:nvPr/>
            </p:nvSpPr>
            <p:spPr bwMode="auto">
              <a:xfrm>
                <a:off x="4553456" y="3979868"/>
                <a:ext cx="112646" cy="120058"/>
              </a:xfrm>
              <a:custGeom>
                <a:avLst/>
                <a:gdLst>
                  <a:gd name="T0" fmla="*/ 49 w 76"/>
                  <a:gd name="T1" fmla="*/ 0 h 81"/>
                  <a:gd name="T2" fmla="*/ 52 w 76"/>
                  <a:gd name="T3" fmla="*/ 0 h 81"/>
                  <a:gd name="T4" fmla="*/ 54 w 76"/>
                  <a:gd name="T5" fmla="*/ 0 h 81"/>
                  <a:gd name="T6" fmla="*/ 57 w 76"/>
                  <a:gd name="T7" fmla="*/ 0 h 81"/>
                  <a:gd name="T8" fmla="*/ 60 w 76"/>
                  <a:gd name="T9" fmla="*/ 1 h 81"/>
                  <a:gd name="T10" fmla="*/ 58 w 76"/>
                  <a:gd name="T11" fmla="*/ 4 h 81"/>
                  <a:gd name="T12" fmla="*/ 60 w 76"/>
                  <a:gd name="T13" fmla="*/ 9 h 81"/>
                  <a:gd name="T14" fmla="*/ 60 w 76"/>
                  <a:gd name="T15" fmla="*/ 13 h 81"/>
                  <a:gd name="T16" fmla="*/ 63 w 76"/>
                  <a:gd name="T17" fmla="*/ 13 h 81"/>
                  <a:gd name="T18" fmla="*/ 68 w 76"/>
                  <a:gd name="T19" fmla="*/ 12 h 81"/>
                  <a:gd name="T20" fmla="*/ 75 w 76"/>
                  <a:gd name="T21" fmla="*/ 12 h 81"/>
                  <a:gd name="T22" fmla="*/ 76 w 76"/>
                  <a:gd name="T23" fmla="*/ 16 h 81"/>
                  <a:gd name="T24" fmla="*/ 76 w 76"/>
                  <a:gd name="T25" fmla="*/ 19 h 81"/>
                  <a:gd name="T26" fmla="*/ 74 w 76"/>
                  <a:gd name="T27" fmla="*/ 23 h 81"/>
                  <a:gd name="T28" fmla="*/ 71 w 76"/>
                  <a:gd name="T29" fmla="*/ 26 h 81"/>
                  <a:gd name="T30" fmla="*/ 72 w 76"/>
                  <a:gd name="T31" fmla="*/ 29 h 81"/>
                  <a:gd name="T32" fmla="*/ 71 w 76"/>
                  <a:gd name="T33" fmla="*/ 30 h 81"/>
                  <a:gd name="T34" fmla="*/ 70 w 76"/>
                  <a:gd name="T35" fmla="*/ 31 h 81"/>
                  <a:gd name="T36" fmla="*/ 71 w 76"/>
                  <a:gd name="T37" fmla="*/ 33 h 81"/>
                  <a:gd name="T38" fmla="*/ 72 w 76"/>
                  <a:gd name="T39" fmla="*/ 36 h 81"/>
                  <a:gd name="T40" fmla="*/ 75 w 76"/>
                  <a:gd name="T41" fmla="*/ 38 h 81"/>
                  <a:gd name="T42" fmla="*/ 76 w 76"/>
                  <a:gd name="T43" fmla="*/ 42 h 81"/>
                  <a:gd name="T44" fmla="*/ 72 w 76"/>
                  <a:gd name="T45" fmla="*/ 58 h 81"/>
                  <a:gd name="T46" fmla="*/ 72 w 76"/>
                  <a:gd name="T47" fmla="*/ 62 h 81"/>
                  <a:gd name="T48" fmla="*/ 71 w 76"/>
                  <a:gd name="T49" fmla="*/ 60 h 81"/>
                  <a:gd name="T50" fmla="*/ 65 w 76"/>
                  <a:gd name="T51" fmla="*/ 59 h 81"/>
                  <a:gd name="T52" fmla="*/ 61 w 76"/>
                  <a:gd name="T53" fmla="*/ 60 h 81"/>
                  <a:gd name="T54" fmla="*/ 57 w 76"/>
                  <a:gd name="T55" fmla="*/ 59 h 81"/>
                  <a:gd name="T56" fmla="*/ 52 w 76"/>
                  <a:gd name="T57" fmla="*/ 54 h 81"/>
                  <a:gd name="T58" fmla="*/ 52 w 76"/>
                  <a:gd name="T59" fmla="*/ 58 h 81"/>
                  <a:gd name="T60" fmla="*/ 46 w 76"/>
                  <a:gd name="T61" fmla="*/ 60 h 81"/>
                  <a:gd name="T62" fmla="*/ 43 w 76"/>
                  <a:gd name="T63" fmla="*/ 62 h 81"/>
                  <a:gd name="T64" fmla="*/ 39 w 76"/>
                  <a:gd name="T65" fmla="*/ 62 h 81"/>
                  <a:gd name="T66" fmla="*/ 35 w 76"/>
                  <a:gd name="T67" fmla="*/ 63 h 81"/>
                  <a:gd name="T68" fmla="*/ 36 w 76"/>
                  <a:gd name="T69" fmla="*/ 67 h 81"/>
                  <a:gd name="T70" fmla="*/ 41 w 76"/>
                  <a:gd name="T71" fmla="*/ 66 h 81"/>
                  <a:gd name="T72" fmla="*/ 43 w 76"/>
                  <a:gd name="T73" fmla="*/ 69 h 81"/>
                  <a:gd name="T74" fmla="*/ 43 w 76"/>
                  <a:gd name="T75" fmla="*/ 78 h 81"/>
                  <a:gd name="T76" fmla="*/ 39 w 76"/>
                  <a:gd name="T77" fmla="*/ 74 h 81"/>
                  <a:gd name="T78" fmla="*/ 36 w 76"/>
                  <a:gd name="T79" fmla="*/ 77 h 81"/>
                  <a:gd name="T80" fmla="*/ 35 w 76"/>
                  <a:gd name="T81" fmla="*/ 78 h 81"/>
                  <a:gd name="T82" fmla="*/ 32 w 76"/>
                  <a:gd name="T83" fmla="*/ 81 h 81"/>
                  <a:gd name="T84" fmla="*/ 29 w 76"/>
                  <a:gd name="T85" fmla="*/ 78 h 81"/>
                  <a:gd name="T86" fmla="*/ 23 w 76"/>
                  <a:gd name="T87" fmla="*/ 73 h 81"/>
                  <a:gd name="T88" fmla="*/ 13 w 76"/>
                  <a:gd name="T89" fmla="*/ 65 h 81"/>
                  <a:gd name="T90" fmla="*/ 11 w 76"/>
                  <a:gd name="T91" fmla="*/ 60 h 81"/>
                  <a:gd name="T92" fmla="*/ 7 w 76"/>
                  <a:gd name="T93" fmla="*/ 55 h 81"/>
                  <a:gd name="T94" fmla="*/ 6 w 76"/>
                  <a:gd name="T95" fmla="*/ 48 h 81"/>
                  <a:gd name="T96" fmla="*/ 3 w 76"/>
                  <a:gd name="T97" fmla="*/ 45 h 81"/>
                  <a:gd name="T98" fmla="*/ 2 w 76"/>
                  <a:gd name="T99" fmla="*/ 38 h 81"/>
                  <a:gd name="T100" fmla="*/ 7 w 76"/>
                  <a:gd name="T101" fmla="*/ 37 h 81"/>
                  <a:gd name="T102" fmla="*/ 7 w 76"/>
                  <a:gd name="T103" fmla="*/ 26 h 81"/>
                  <a:gd name="T104" fmla="*/ 16 w 76"/>
                  <a:gd name="T105" fmla="*/ 26 h 81"/>
                  <a:gd name="T106" fmla="*/ 9 w 76"/>
                  <a:gd name="T107" fmla="*/ 20 h 81"/>
                  <a:gd name="T108" fmla="*/ 11 w 76"/>
                  <a:gd name="T109" fmla="*/ 18 h 81"/>
                  <a:gd name="T110" fmla="*/ 14 w 76"/>
                  <a:gd name="T111" fmla="*/ 16 h 81"/>
                  <a:gd name="T112" fmla="*/ 17 w 76"/>
                  <a:gd name="T113" fmla="*/ 16 h 81"/>
                  <a:gd name="T114" fmla="*/ 35 w 76"/>
                  <a:gd name="T115" fmla="*/ 1 h 81"/>
                  <a:gd name="T116" fmla="*/ 36 w 76"/>
                  <a:gd name="T117" fmla="*/ 0 h 81"/>
                  <a:gd name="T118" fmla="*/ 39 w 76"/>
                  <a:gd name="T119" fmla="*/ 0 h 81"/>
                  <a:gd name="T120" fmla="*/ 45 w 76"/>
                  <a:gd name="T1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6" h="81">
                    <a:moveTo>
                      <a:pt x="45" y="0"/>
                    </a:moveTo>
                    <a:lnTo>
                      <a:pt x="49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58" y="4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60" y="13"/>
                    </a:lnTo>
                    <a:lnTo>
                      <a:pt x="61" y="13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8" y="12"/>
                    </a:lnTo>
                    <a:lnTo>
                      <a:pt x="71" y="12"/>
                    </a:lnTo>
                    <a:lnTo>
                      <a:pt x="75" y="12"/>
                    </a:lnTo>
                    <a:lnTo>
                      <a:pt x="76" y="12"/>
                    </a:lnTo>
                    <a:lnTo>
                      <a:pt x="76" y="16"/>
                    </a:lnTo>
                    <a:lnTo>
                      <a:pt x="75" y="18"/>
                    </a:lnTo>
                    <a:lnTo>
                      <a:pt x="76" y="19"/>
                    </a:lnTo>
                    <a:lnTo>
                      <a:pt x="76" y="22"/>
                    </a:lnTo>
                    <a:lnTo>
                      <a:pt x="74" y="23"/>
                    </a:lnTo>
                    <a:lnTo>
                      <a:pt x="71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2" y="29"/>
                    </a:lnTo>
                    <a:lnTo>
                      <a:pt x="71" y="29"/>
                    </a:lnTo>
                    <a:lnTo>
                      <a:pt x="71" y="30"/>
                    </a:lnTo>
                    <a:lnTo>
                      <a:pt x="70" y="30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1" y="33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5" y="38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5" y="48"/>
                    </a:lnTo>
                    <a:lnTo>
                      <a:pt x="72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1" y="62"/>
                    </a:lnTo>
                    <a:lnTo>
                      <a:pt x="71" y="60"/>
                    </a:lnTo>
                    <a:lnTo>
                      <a:pt x="68" y="59"/>
                    </a:lnTo>
                    <a:lnTo>
                      <a:pt x="65" y="59"/>
                    </a:lnTo>
                    <a:lnTo>
                      <a:pt x="63" y="60"/>
                    </a:lnTo>
                    <a:lnTo>
                      <a:pt x="61" y="60"/>
                    </a:lnTo>
                    <a:lnTo>
                      <a:pt x="58" y="60"/>
                    </a:lnTo>
                    <a:lnTo>
                      <a:pt x="57" y="59"/>
                    </a:lnTo>
                    <a:lnTo>
                      <a:pt x="54" y="54"/>
                    </a:lnTo>
                    <a:lnTo>
                      <a:pt x="52" y="54"/>
                    </a:lnTo>
                    <a:lnTo>
                      <a:pt x="50" y="55"/>
                    </a:lnTo>
                    <a:lnTo>
                      <a:pt x="52" y="58"/>
                    </a:lnTo>
                    <a:lnTo>
                      <a:pt x="50" y="60"/>
                    </a:lnTo>
                    <a:lnTo>
                      <a:pt x="46" y="60"/>
                    </a:lnTo>
                    <a:lnTo>
                      <a:pt x="43" y="60"/>
                    </a:lnTo>
                    <a:lnTo>
                      <a:pt x="43" y="62"/>
                    </a:lnTo>
                    <a:lnTo>
                      <a:pt x="42" y="63"/>
                    </a:lnTo>
                    <a:lnTo>
                      <a:pt x="39" y="62"/>
                    </a:lnTo>
                    <a:lnTo>
                      <a:pt x="36" y="62"/>
                    </a:lnTo>
                    <a:lnTo>
                      <a:pt x="35" y="63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8" y="67"/>
                    </a:lnTo>
                    <a:lnTo>
                      <a:pt x="41" y="66"/>
                    </a:lnTo>
                    <a:lnTo>
                      <a:pt x="42" y="67"/>
                    </a:lnTo>
                    <a:lnTo>
                      <a:pt x="43" y="69"/>
                    </a:lnTo>
                    <a:lnTo>
                      <a:pt x="43" y="76"/>
                    </a:lnTo>
                    <a:lnTo>
                      <a:pt x="43" y="78"/>
                    </a:lnTo>
                    <a:lnTo>
                      <a:pt x="41" y="74"/>
                    </a:lnTo>
                    <a:lnTo>
                      <a:pt x="39" y="74"/>
                    </a:lnTo>
                    <a:lnTo>
                      <a:pt x="38" y="76"/>
                    </a:lnTo>
                    <a:lnTo>
                      <a:pt x="36" y="77"/>
                    </a:lnTo>
                    <a:lnTo>
                      <a:pt x="35" y="77"/>
                    </a:lnTo>
                    <a:lnTo>
                      <a:pt x="35" y="78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4" y="76"/>
                    </a:lnTo>
                    <a:lnTo>
                      <a:pt x="23" y="73"/>
                    </a:lnTo>
                    <a:lnTo>
                      <a:pt x="17" y="67"/>
                    </a:lnTo>
                    <a:lnTo>
                      <a:pt x="13" y="65"/>
                    </a:lnTo>
                    <a:lnTo>
                      <a:pt x="14" y="63"/>
                    </a:lnTo>
                    <a:lnTo>
                      <a:pt x="11" y="60"/>
                    </a:lnTo>
                    <a:lnTo>
                      <a:pt x="10" y="58"/>
                    </a:lnTo>
                    <a:lnTo>
                      <a:pt x="7" y="55"/>
                    </a:lnTo>
                    <a:lnTo>
                      <a:pt x="7" y="52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3" y="45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5" y="38"/>
                    </a:lnTo>
                    <a:lnTo>
                      <a:pt x="7" y="37"/>
                    </a:lnTo>
                    <a:lnTo>
                      <a:pt x="7" y="30"/>
                    </a:lnTo>
                    <a:lnTo>
                      <a:pt x="7" y="26"/>
                    </a:lnTo>
                    <a:lnTo>
                      <a:pt x="9" y="27"/>
                    </a:lnTo>
                    <a:lnTo>
                      <a:pt x="16" y="26"/>
                    </a:lnTo>
                    <a:lnTo>
                      <a:pt x="11" y="25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35" y="16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6" name="Freeform 890"/>
              <p:cNvSpPr>
                <a:spLocks/>
              </p:cNvSpPr>
              <p:nvPr/>
            </p:nvSpPr>
            <p:spPr bwMode="auto">
              <a:xfrm>
                <a:off x="4566796" y="3981351"/>
                <a:ext cx="38537" cy="25198"/>
              </a:xfrm>
              <a:custGeom>
                <a:avLst/>
                <a:gdLst>
                  <a:gd name="T0" fmla="*/ 8 w 26"/>
                  <a:gd name="T1" fmla="*/ 0 h 17"/>
                  <a:gd name="T2" fmla="*/ 9 w 26"/>
                  <a:gd name="T3" fmla="*/ 0 h 17"/>
                  <a:gd name="T4" fmla="*/ 11 w 26"/>
                  <a:gd name="T5" fmla="*/ 0 h 17"/>
                  <a:gd name="T6" fmla="*/ 26 w 26"/>
                  <a:gd name="T7" fmla="*/ 0 h 17"/>
                  <a:gd name="T8" fmla="*/ 26 w 26"/>
                  <a:gd name="T9" fmla="*/ 15 h 17"/>
                  <a:gd name="T10" fmla="*/ 8 w 26"/>
                  <a:gd name="T11" fmla="*/ 15 h 17"/>
                  <a:gd name="T12" fmla="*/ 7 w 26"/>
                  <a:gd name="T13" fmla="*/ 15 h 17"/>
                  <a:gd name="T14" fmla="*/ 5 w 26"/>
                  <a:gd name="T15" fmla="*/ 15 h 17"/>
                  <a:gd name="T16" fmla="*/ 4 w 26"/>
                  <a:gd name="T17" fmla="*/ 17 h 17"/>
                  <a:gd name="T18" fmla="*/ 2 w 26"/>
                  <a:gd name="T19" fmla="*/ 17 h 17"/>
                  <a:gd name="T20" fmla="*/ 2 w 26"/>
                  <a:gd name="T21" fmla="*/ 15 h 17"/>
                  <a:gd name="T22" fmla="*/ 0 w 26"/>
                  <a:gd name="T23" fmla="*/ 14 h 17"/>
                  <a:gd name="T24" fmla="*/ 2 w 26"/>
                  <a:gd name="T25" fmla="*/ 7 h 17"/>
                  <a:gd name="T26" fmla="*/ 7 w 26"/>
                  <a:gd name="T27" fmla="*/ 3 h 17"/>
                  <a:gd name="T28" fmla="*/ 5 w 26"/>
                  <a:gd name="T29" fmla="*/ 0 h 17"/>
                  <a:gd name="T30" fmla="*/ 7 w 26"/>
                  <a:gd name="T31" fmla="*/ 0 h 17"/>
                  <a:gd name="T32" fmla="*/ 8 w 26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17">
                    <a:moveTo>
                      <a:pt x="8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26" y="0"/>
                    </a:lnTo>
                    <a:lnTo>
                      <a:pt x="26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7" name="Freeform 891"/>
              <p:cNvSpPr>
                <a:spLocks/>
              </p:cNvSpPr>
              <p:nvPr/>
            </p:nvSpPr>
            <p:spPr bwMode="auto">
              <a:xfrm>
                <a:off x="4600886" y="3947260"/>
                <a:ext cx="151183" cy="177863"/>
              </a:xfrm>
              <a:custGeom>
                <a:avLst/>
                <a:gdLst>
                  <a:gd name="T0" fmla="*/ 96 w 102"/>
                  <a:gd name="T1" fmla="*/ 1 h 120"/>
                  <a:gd name="T2" fmla="*/ 101 w 102"/>
                  <a:gd name="T3" fmla="*/ 2 h 120"/>
                  <a:gd name="T4" fmla="*/ 102 w 102"/>
                  <a:gd name="T5" fmla="*/ 11 h 120"/>
                  <a:gd name="T6" fmla="*/ 93 w 102"/>
                  <a:gd name="T7" fmla="*/ 22 h 120"/>
                  <a:gd name="T8" fmla="*/ 93 w 102"/>
                  <a:gd name="T9" fmla="*/ 31 h 120"/>
                  <a:gd name="T10" fmla="*/ 91 w 102"/>
                  <a:gd name="T11" fmla="*/ 40 h 120"/>
                  <a:gd name="T12" fmla="*/ 91 w 102"/>
                  <a:gd name="T13" fmla="*/ 48 h 120"/>
                  <a:gd name="T14" fmla="*/ 87 w 102"/>
                  <a:gd name="T15" fmla="*/ 58 h 120"/>
                  <a:gd name="T16" fmla="*/ 79 w 102"/>
                  <a:gd name="T17" fmla="*/ 67 h 120"/>
                  <a:gd name="T18" fmla="*/ 71 w 102"/>
                  <a:gd name="T19" fmla="*/ 73 h 120"/>
                  <a:gd name="T20" fmla="*/ 65 w 102"/>
                  <a:gd name="T21" fmla="*/ 82 h 120"/>
                  <a:gd name="T22" fmla="*/ 67 w 102"/>
                  <a:gd name="T23" fmla="*/ 94 h 120"/>
                  <a:gd name="T24" fmla="*/ 64 w 102"/>
                  <a:gd name="T25" fmla="*/ 103 h 120"/>
                  <a:gd name="T26" fmla="*/ 58 w 102"/>
                  <a:gd name="T27" fmla="*/ 107 h 120"/>
                  <a:gd name="T28" fmla="*/ 47 w 102"/>
                  <a:gd name="T29" fmla="*/ 117 h 120"/>
                  <a:gd name="T30" fmla="*/ 43 w 102"/>
                  <a:gd name="T31" fmla="*/ 113 h 120"/>
                  <a:gd name="T32" fmla="*/ 40 w 102"/>
                  <a:gd name="T33" fmla="*/ 110 h 120"/>
                  <a:gd name="T34" fmla="*/ 35 w 102"/>
                  <a:gd name="T35" fmla="*/ 111 h 120"/>
                  <a:gd name="T36" fmla="*/ 31 w 102"/>
                  <a:gd name="T37" fmla="*/ 116 h 120"/>
                  <a:gd name="T38" fmla="*/ 28 w 102"/>
                  <a:gd name="T39" fmla="*/ 114 h 120"/>
                  <a:gd name="T40" fmla="*/ 26 w 102"/>
                  <a:gd name="T41" fmla="*/ 113 h 120"/>
                  <a:gd name="T42" fmla="*/ 22 w 102"/>
                  <a:gd name="T43" fmla="*/ 110 h 120"/>
                  <a:gd name="T44" fmla="*/ 17 w 102"/>
                  <a:gd name="T45" fmla="*/ 114 h 120"/>
                  <a:gd name="T46" fmla="*/ 13 w 102"/>
                  <a:gd name="T47" fmla="*/ 118 h 120"/>
                  <a:gd name="T48" fmla="*/ 10 w 102"/>
                  <a:gd name="T49" fmla="*/ 116 h 120"/>
                  <a:gd name="T50" fmla="*/ 4 w 102"/>
                  <a:gd name="T51" fmla="*/ 107 h 120"/>
                  <a:gd name="T52" fmla="*/ 3 w 102"/>
                  <a:gd name="T53" fmla="*/ 100 h 120"/>
                  <a:gd name="T54" fmla="*/ 6 w 102"/>
                  <a:gd name="T55" fmla="*/ 98 h 120"/>
                  <a:gd name="T56" fmla="*/ 11 w 102"/>
                  <a:gd name="T57" fmla="*/ 100 h 120"/>
                  <a:gd name="T58" fmla="*/ 10 w 102"/>
                  <a:gd name="T59" fmla="*/ 89 h 120"/>
                  <a:gd name="T60" fmla="*/ 4 w 102"/>
                  <a:gd name="T61" fmla="*/ 89 h 120"/>
                  <a:gd name="T62" fmla="*/ 4 w 102"/>
                  <a:gd name="T63" fmla="*/ 84 h 120"/>
                  <a:gd name="T64" fmla="*/ 11 w 102"/>
                  <a:gd name="T65" fmla="*/ 84 h 120"/>
                  <a:gd name="T66" fmla="*/ 18 w 102"/>
                  <a:gd name="T67" fmla="*/ 82 h 120"/>
                  <a:gd name="T68" fmla="*/ 20 w 102"/>
                  <a:gd name="T69" fmla="*/ 76 h 120"/>
                  <a:gd name="T70" fmla="*/ 26 w 102"/>
                  <a:gd name="T71" fmla="*/ 82 h 120"/>
                  <a:gd name="T72" fmla="*/ 33 w 102"/>
                  <a:gd name="T73" fmla="*/ 81 h 120"/>
                  <a:gd name="T74" fmla="*/ 39 w 102"/>
                  <a:gd name="T75" fmla="*/ 84 h 120"/>
                  <a:gd name="T76" fmla="*/ 40 w 102"/>
                  <a:gd name="T77" fmla="*/ 80 h 120"/>
                  <a:gd name="T78" fmla="*/ 44 w 102"/>
                  <a:gd name="T79" fmla="*/ 62 h 120"/>
                  <a:gd name="T80" fmla="*/ 40 w 102"/>
                  <a:gd name="T81" fmla="*/ 58 h 120"/>
                  <a:gd name="T82" fmla="*/ 38 w 102"/>
                  <a:gd name="T83" fmla="*/ 53 h 120"/>
                  <a:gd name="T84" fmla="*/ 39 w 102"/>
                  <a:gd name="T85" fmla="*/ 52 h 120"/>
                  <a:gd name="T86" fmla="*/ 39 w 102"/>
                  <a:gd name="T87" fmla="*/ 49 h 120"/>
                  <a:gd name="T88" fmla="*/ 42 w 102"/>
                  <a:gd name="T89" fmla="*/ 45 h 120"/>
                  <a:gd name="T90" fmla="*/ 43 w 102"/>
                  <a:gd name="T91" fmla="*/ 40 h 120"/>
                  <a:gd name="T92" fmla="*/ 43 w 102"/>
                  <a:gd name="T93" fmla="*/ 34 h 120"/>
                  <a:gd name="T94" fmla="*/ 33 w 102"/>
                  <a:gd name="T95" fmla="*/ 35 h 120"/>
                  <a:gd name="T96" fmla="*/ 28 w 102"/>
                  <a:gd name="T97" fmla="*/ 35 h 120"/>
                  <a:gd name="T98" fmla="*/ 28 w 102"/>
                  <a:gd name="T99" fmla="*/ 29 h 120"/>
                  <a:gd name="T100" fmla="*/ 44 w 102"/>
                  <a:gd name="T101" fmla="*/ 23 h 120"/>
                  <a:gd name="T102" fmla="*/ 47 w 102"/>
                  <a:gd name="T103" fmla="*/ 23 h 120"/>
                  <a:gd name="T104" fmla="*/ 51 w 102"/>
                  <a:gd name="T105" fmla="*/ 24 h 120"/>
                  <a:gd name="T106" fmla="*/ 54 w 102"/>
                  <a:gd name="T107" fmla="*/ 24 h 120"/>
                  <a:gd name="T108" fmla="*/ 58 w 102"/>
                  <a:gd name="T109" fmla="*/ 26 h 120"/>
                  <a:gd name="T110" fmla="*/ 64 w 102"/>
                  <a:gd name="T111" fmla="*/ 27 h 120"/>
                  <a:gd name="T112" fmla="*/ 67 w 102"/>
                  <a:gd name="T113" fmla="*/ 27 h 120"/>
                  <a:gd name="T114" fmla="*/ 67 w 102"/>
                  <a:gd name="T115" fmla="*/ 23 h 120"/>
                  <a:gd name="T116" fmla="*/ 75 w 102"/>
                  <a:gd name="T117" fmla="*/ 8 h 120"/>
                  <a:gd name="T118" fmla="*/ 82 w 102"/>
                  <a:gd name="T119" fmla="*/ 4 h 120"/>
                  <a:gd name="T120" fmla="*/ 90 w 102"/>
                  <a:gd name="T12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" h="120">
                    <a:moveTo>
                      <a:pt x="90" y="0"/>
                    </a:moveTo>
                    <a:lnTo>
                      <a:pt x="94" y="0"/>
                    </a:lnTo>
                    <a:lnTo>
                      <a:pt x="96" y="1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02" y="5"/>
                    </a:lnTo>
                    <a:lnTo>
                      <a:pt x="102" y="11"/>
                    </a:lnTo>
                    <a:lnTo>
                      <a:pt x="100" y="12"/>
                    </a:lnTo>
                    <a:lnTo>
                      <a:pt x="98" y="13"/>
                    </a:lnTo>
                    <a:lnTo>
                      <a:pt x="93" y="22"/>
                    </a:lnTo>
                    <a:lnTo>
                      <a:pt x="94" y="26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91" y="40"/>
                    </a:lnTo>
                    <a:lnTo>
                      <a:pt x="90" y="44"/>
                    </a:lnTo>
                    <a:lnTo>
                      <a:pt x="91" y="45"/>
                    </a:lnTo>
                    <a:lnTo>
                      <a:pt x="91" y="48"/>
                    </a:lnTo>
                    <a:lnTo>
                      <a:pt x="89" y="49"/>
                    </a:lnTo>
                    <a:lnTo>
                      <a:pt x="87" y="53"/>
                    </a:lnTo>
                    <a:lnTo>
                      <a:pt x="87" y="58"/>
                    </a:lnTo>
                    <a:lnTo>
                      <a:pt x="83" y="64"/>
                    </a:lnTo>
                    <a:lnTo>
                      <a:pt x="80" y="66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3" y="69"/>
                    </a:lnTo>
                    <a:lnTo>
                      <a:pt x="71" y="73"/>
                    </a:lnTo>
                    <a:lnTo>
                      <a:pt x="71" y="76"/>
                    </a:lnTo>
                    <a:lnTo>
                      <a:pt x="68" y="80"/>
                    </a:lnTo>
                    <a:lnTo>
                      <a:pt x="65" y="82"/>
                    </a:lnTo>
                    <a:lnTo>
                      <a:pt x="67" y="85"/>
                    </a:lnTo>
                    <a:lnTo>
                      <a:pt x="67" y="87"/>
                    </a:lnTo>
                    <a:lnTo>
                      <a:pt x="67" y="94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4" y="103"/>
                    </a:lnTo>
                    <a:lnTo>
                      <a:pt x="61" y="105"/>
                    </a:lnTo>
                    <a:lnTo>
                      <a:pt x="60" y="106"/>
                    </a:lnTo>
                    <a:lnTo>
                      <a:pt x="58" y="107"/>
                    </a:lnTo>
                    <a:lnTo>
                      <a:pt x="53" y="113"/>
                    </a:lnTo>
                    <a:lnTo>
                      <a:pt x="51" y="116"/>
                    </a:lnTo>
                    <a:lnTo>
                      <a:pt x="47" y="117"/>
                    </a:lnTo>
                    <a:lnTo>
                      <a:pt x="44" y="116"/>
                    </a:lnTo>
                    <a:lnTo>
                      <a:pt x="44" y="113"/>
                    </a:lnTo>
                    <a:lnTo>
                      <a:pt x="43" y="113"/>
                    </a:lnTo>
                    <a:lnTo>
                      <a:pt x="44" y="110"/>
                    </a:lnTo>
                    <a:lnTo>
                      <a:pt x="44" y="109"/>
                    </a:lnTo>
                    <a:lnTo>
                      <a:pt x="40" y="110"/>
                    </a:lnTo>
                    <a:lnTo>
                      <a:pt x="38" y="111"/>
                    </a:lnTo>
                    <a:lnTo>
                      <a:pt x="36" y="111"/>
                    </a:lnTo>
                    <a:lnTo>
                      <a:pt x="35" y="111"/>
                    </a:lnTo>
                    <a:lnTo>
                      <a:pt x="35" y="114"/>
                    </a:lnTo>
                    <a:lnTo>
                      <a:pt x="33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29" y="113"/>
                    </a:lnTo>
                    <a:lnTo>
                      <a:pt x="28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3"/>
                    </a:lnTo>
                    <a:lnTo>
                      <a:pt x="25" y="111"/>
                    </a:lnTo>
                    <a:lnTo>
                      <a:pt x="24" y="110"/>
                    </a:lnTo>
                    <a:lnTo>
                      <a:pt x="22" y="110"/>
                    </a:lnTo>
                    <a:lnTo>
                      <a:pt x="20" y="111"/>
                    </a:lnTo>
                    <a:lnTo>
                      <a:pt x="18" y="111"/>
                    </a:lnTo>
                    <a:lnTo>
                      <a:pt x="17" y="114"/>
                    </a:lnTo>
                    <a:lnTo>
                      <a:pt x="15" y="116"/>
                    </a:lnTo>
                    <a:lnTo>
                      <a:pt x="14" y="116"/>
                    </a:lnTo>
                    <a:lnTo>
                      <a:pt x="13" y="118"/>
                    </a:lnTo>
                    <a:lnTo>
                      <a:pt x="11" y="120"/>
                    </a:lnTo>
                    <a:lnTo>
                      <a:pt x="10" y="117"/>
                    </a:lnTo>
                    <a:lnTo>
                      <a:pt x="10" y="116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4" y="107"/>
                    </a:lnTo>
                    <a:lnTo>
                      <a:pt x="3" y="106"/>
                    </a:lnTo>
                    <a:lnTo>
                      <a:pt x="0" y="103"/>
                    </a:lnTo>
                    <a:lnTo>
                      <a:pt x="3" y="100"/>
                    </a:lnTo>
                    <a:lnTo>
                      <a:pt x="3" y="99"/>
                    </a:lnTo>
                    <a:lnTo>
                      <a:pt x="4" y="99"/>
                    </a:lnTo>
                    <a:lnTo>
                      <a:pt x="6" y="98"/>
                    </a:lnTo>
                    <a:lnTo>
                      <a:pt x="7" y="96"/>
                    </a:lnTo>
                    <a:lnTo>
                      <a:pt x="9" y="96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1" y="91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3" y="85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0" y="85"/>
                    </a:lnTo>
                    <a:lnTo>
                      <a:pt x="11" y="84"/>
                    </a:lnTo>
                    <a:lnTo>
                      <a:pt x="11" y="82"/>
                    </a:lnTo>
                    <a:lnTo>
                      <a:pt x="14" y="82"/>
                    </a:lnTo>
                    <a:lnTo>
                      <a:pt x="18" y="82"/>
                    </a:lnTo>
                    <a:lnTo>
                      <a:pt x="20" y="80"/>
                    </a:lnTo>
                    <a:lnTo>
                      <a:pt x="18" y="77"/>
                    </a:lnTo>
                    <a:lnTo>
                      <a:pt x="20" y="76"/>
                    </a:lnTo>
                    <a:lnTo>
                      <a:pt x="22" y="76"/>
                    </a:lnTo>
                    <a:lnTo>
                      <a:pt x="25" y="81"/>
                    </a:lnTo>
                    <a:lnTo>
                      <a:pt x="26" y="82"/>
                    </a:lnTo>
                    <a:lnTo>
                      <a:pt x="29" y="82"/>
                    </a:lnTo>
                    <a:lnTo>
                      <a:pt x="31" y="82"/>
                    </a:lnTo>
                    <a:lnTo>
                      <a:pt x="33" y="81"/>
                    </a:lnTo>
                    <a:lnTo>
                      <a:pt x="36" y="81"/>
                    </a:lnTo>
                    <a:lnTo>
                      <a:pt x="39" y="82"/>
                    </a:lnTo>
                    <a:lnTo>
                      <a:pt x="39" y="84"/>
                    </a:lnTo>
                    <a:lnTo>
                      <a:pt x="40" y="84"/>
                    </a:lnTo>
                    <a:lnTo>
                      <a:pt x="40" y="82"/>
                    </a:lnTo>
                    <a:lnTo>
                      <a:pt x="40" y="80"/>
                    </a:lnTo>
                    <a:lnTo>
                      <a:pt x="43" y="70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39" y="55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39" y="49"/>
                    </a:lnTo>
                    <a:lnTo>
                      <a:pt x="39" y="48"/>
                    </a:lnTo>
                    <a:lnTo>
                      <a:pt x="39" y="47"/>
                    </a:lnTo>
                    <a:lnTo>
                      <a:pt x="42" y="45"/>
                    </a:lnTo>
                    <a:lnTo>
                      <a:pt x="44" y="44"/>
                    </a:lnTo>
                    <a:lnTo>
                      <a:pt x="44" y="41"/>
                    </a:lnTo>
                    <a:lnTo>
                      <a:pt x="43" y="40"/>
                    </a:lnTo>
                    <a:lnTo>
                      <a:pt x="44" y="38"/>
                    </a:lnTo>
                    <a:lnTo>
                      <a:pt x="44" y="34"/>
                    </a:lnTo>
                    <a:lnTo>
                      <a:pt x="43" y="34"/>
                    </a:lnTo>
                    <a:lnTo>
                      <a:pt x="39" y="34"/>
                    </a:lnTo>
                    <a:lnTo>
                      <a:pt x="36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5"/>
                    </a:lnTo>
                    <a:lnTo>
                      <a:pt x="28" y="35"/>
                    </a:lnTo>
                    <a:lnTo>
                      <a:pt x="28" y="34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6" y="26"/>
                    </a:lnTo>
                    <a:lnTo>
                      <a:pt x="28" y="23"/>
                    </a:lnTo>
                    <a:lnTo>
                      <a:pt x="44" y="23"/>
                    </a:lnTo>
                    <a:lnTo>
                      <a:pt x="46" y="24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9" y="24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3" y="26"/>
                    </a:lnTo>
                    <a:lnTo>
                      <a:pt x="54" y="26"/>
                    </a:lnTo>
                    <a:lnTo>
                      <a:pt x="54" y="24"/>
                    </a:lnTo>
                    <a:lnTo>
                      <a:pt x="55" y="24"/>
                    </a:lnTo>
                    <a:lnTo>
                      <a:pt x="57" y="26"/>
                    </a:lnTo>
                    <a:lnTo>
                      <a:pt x="58" y="26"/>
                    </a:lnTo>
                    <a:lnTo>
                      <a:pt x="61" y="26"/>
                    </a:lnTo>
                    <a:lnTo>
                      <a:pt x="62" y="27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5" y="24"/>
                    </a:lnTo>
                    <a:lnTo>
                      <a:pt x="67" y="23"/>
                    </a:lnTo>
                    <a:lnTo>
                      <a:pt x="68" y="20"/>
                    </a:lnTo>
                    <a:lnTo>
                      <a:pt x="68" y="19"/>
                    </a:lnTo>
                    <a:lnTo>
                      <a:pt x="75" y="8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2" y="4"/>
                    </a:lnTo>
                    <a:lnTo>
                      <a:pt x="87" y="1"/>
                    </a:lnTo>
                    <a:lnTo>
                      <a:pt x="89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8" name="Freeform 892"/>
              <p:cNvSpPr>
                <a:spLocks/>
              </p:cNvSpPr>
              <p:nvPr/>
            </p:nvSpPr>
            <p:spPr bwMode="auto">
              <a:xfrm>
                <a:off x="4617191" y="4110301"/>
                <a:ext cx="22233" cy="28162"/>
              </a:xfrm>
              <a:custGeom>
                <a:avLst/>
                <a:gdLst>
                  <a:gd name="T0" fmla="*/ 11 w 15"/>
                  <a:gd name="T1" fmla="*/ 0 h 19"/>
                  <a:gd name="T2" fmla="*/ 13 w 15"/>
                  <a:gd name="T3" fmla="*/ 0 h 19"/>
                  <a:gd name="T4" fmla="*/ 14 w 15"/>
                  <a:gd name="T5" fmla="*/ 1 h 19"/>
                  <a:gd name="T6" fmla="*/ 15 w 15"/>
                  <a:gd name="T7" fmla="*/ 3 h 19"/>
                  <a:gd name="T8" fmla="*/ 15 w 15"/>
                  <a:gd name="T9" fmla="*/ 4 h 19"/>
                  <a:gd name="T10" fmla="*/ 13 w 15"/>
                  <a:gd name="T11" fmla="*/ 7 h 19"/>
                  <a:gd name="T12" fmla="*/ 10 w 15"/>
                  <a:gd name="T13" fmla="*/ 10 h 19"/>
                  <a:gd name="T14" fmla="*/ 9 w 15"/>
                  <a:gd name="T15" fmla="*/ 11 h 19"/>
                  <a:gd name="T16" fmla="*/ 9 w 15"/>
                  <a:gd name="T17" fmla="*/ 15 h 19"/>
                  <a:gd name="T18" fmla="*/ 7 w 15"/>
                  <a:gd name="T19" fmla="*/ 17 h 19"/>
                  <a:gd name="T20" fmla="*/ 4 w 15"/>
                  <a:gd name="T21" fmla="*/ 18 h 19"/>
                  <a:gd name="T22" fmla="*/ 2 w 15"/>
                  <a:gd name="T23" fmla="*/ 19 h 19"/>
                  <a:gd name="T24" fmla="*/ 2 w 15"/>
                  <a:gd name="T25" fmla="*/ 18 h 19"/>
                  <a:gd name="T26" fmla="*/ 3 w 15"/>
                  <a:gd name="T27" fmla="*/ 15 h 19"/>
                  <a:gd name="T28" fmla="*/ 2 w 15"/>
                  <a:gd name="T29" fmla="*/ 11 h 19"/>
                  <a:gd name="T30" fmla="*/ 0 w 15"/>
                  <a:gd name="T31" fmla="*/ 10 h 19"/>
                  <a:gd name="T32" fmla="*/ 2 w 15"/>
                  <a:gd name="T33" fmla="*/ 8 h 19"/>
                  <a:gd name="T34" fmla="*/ 3 w 15"/>
                  <a:gd name="T35" fmla="*/ 6 h 19"/>
                  <a:gd name="T36" fmla="*/ 4 w 15"/>
                  <a:gd name="T37" fmla="*/ 6 h 19"/>
                  <a:gd name="T38" fmla="*/ 6 w 15"/>
                  <a:gd name="T39" fmla="*/ 4 h 19"/>
                  <a:gd name="T40" fmla="*/ 7 w 15"/>
                  <a:gd name="T41" fmla="*/ 1 h 19"/>
                  <a:gd name="T42" fmla="*/ 9 w 15"/>
                  <a:gd name="T43" fmla="*/ 1 h 19"/>
                  <a:gd name="T44" fmla="*/ 11 w 15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9">
                    <a:moveTo>
                      <a:pt x="11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9" y="15"/>
                    </a:lnTo>
                    <a:lnTo>
                      <a:pt x="7" y="17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9" name="Freeform 893"/>
              <p:cNvSpPr>
                <a:spLocks/>
              </p:cNvSpPr>
              <p:nvPr/>
            </p:nvSpPr>
            <p:spPr bwMode="auto">
              <a:xfrm>
                <a:off x="4959576" y="4040638"/>
                <a:ext cx="219364" cy="225293"/>
              </a:xfrm>
              <a:custGeom>
                <a:avLst/>
                <a:gdLst>
                  <a:gd name="T0" fmla="*/ 113 w 148"/>
                  <a:gd name="T1" fmla="*/ 33 h 152"/>
                  <a:gd name="T2" fmla="*/ 115 w 148"/>
                  <a:gd name="T3" fmla="*/ 37 h 152"/>
                  <a:gd name="T4" fmla="*/ 131 w 148"/>
                  <a:gd name="T5" fmla="*/ 50 h 152"/>
                  <a:gd name="T6" fmla="*/ 127 w 148"/>
                  <a:gd name="T7" fmla="*/ 62 h 152"/>
                  <a:gd name="T8" fmla="*/ 130 w 148"/>
                  <a:gd name="T9" fmla="*/ 73 h 152"/>
                  <a:gd name="T10" fmla="*/ 135 w 148"/>
                  <a:gd name="T11" fmla="*/ 82 h 152"/>
                  <a:gd name="T12" fmla="*/ 133 w 148"/>
                  <a:gd name="T13" fmla="*/ 83 h 152"/>
                  <a:gd name="T14" fmla="*/ 134 w 148"/>
                  <a:gd name="T15" fmla="*/ 94 h 152"/>
                  <a:gd name="T16" fmla="*/ 133 w 148"/>
                  <a:gd name="T17" fmla="*/ 101 h 152"/>
                  <a:gd name="T18" fmla="*/ 134 w 148"/>
                  <a:gd name="T19" fmla="*/ 107 h 152"/>
                  <a:gd name="T20" fmla="*/ 134 w 148"/>
                  <a:gd name="T21" fmla="*/ 112 h 152"/>
                  <a:gd name="T22" fmla="*/ 137 w 148"/>
                  <a:gd name="T23" fmla="*/ 120 h 152"/>
                  <a:gd name="T24" fmla="*/ 148 w 148"/>
                  <a:gd name="T25" fmla="*/ 127 h 152"/>
                  <a:gd name="T26" fmla="*/ 148 w 148"/>
                  <a:gd name="T27" fmla="*/ 129 h 152"/>
                  <a:gd name="T28" fmla="*/ 142 w 148"/>
                  <a:gd name="T29" fmla="*/ 131 h 152"/>
                  <a:gd name="T30" fmla="*/ 135 w 148"/>
                  <a:gd name="T31" fmla="*/ 136 h 152"/>
                  <a:gd name="T32" fmla="*/ 130 w 148"/>
                  <a:gd name="T33" fmla="*/ 138 h 152"/>
                  <a:gd name="T34" fmla="*/ 122 w 148"/>
                  <a:gd name="T35" fmla="*/ 140 h 152"/>
                  <a:gd name="T36" fmla="*/ 116 w 148"/>
                  <a:gd name="T37" fmla="*/ 140 h 152"/>
                  <a:gd name="T38" fmla="*/ 113 w 148"/>
                  <a:gd name="T39" fmla="*/ 141 h 152"/>
                  <a:gd name="T40" fmla="*/ 105 w 148"/>
                  <a:gd name="T41" fmla="*/ 144 h 152"/>
                  <a:gd name="T42" fmla="*/ 102 w 148"/>
                  <a:gd name="T43" fmla="*/ 142 h 152"/>
                  <a:gd name="T44" fmla="*/ 98 w 148"/>
                  <a:gd name="T45" fmla="*/ 142 h 152"/>
                  <a:gd name="T46" fmla="*/ 91 w 148"/>
                  <a:gd name="T47" fmla="*/ 145 h 152"/>
                  <a:gd name="T48" fmla="*/ 87 w 148"/>
                  <a:gd name="T49" fmla="*/ 142 h 152"/>
                  <a:gd name="T50" fmla="*/ 83 w 148"/>
                  <a:gd name="T51" fmla="*/ 141 h 152"/>
                  <a:gd name="T52" fmla="*/ 68 w 148"/>
                  <a:gd name="T53" fmla="*/ 142 h 152"/>
                  <a:gd name="T54" fmla="*/ 65 w 148"/>
                  <a:gd name="T55" fmla="*/ 125 h 152"/>
                  <a:gd name="T56" fmla="*/ 57 w 148"/>
                  <a:gd name="T57" fmla="*/ 118 h 152"/>
                  <a:gd name="T58" fmla="*/ 55 w 148"/>
                  <a:gd name="T59" fmla="*/ 115 h 152"/>
                  <a:gd name="T60" fmla="*/ 53 w 148"/>
                  <a:gd name="T61" fmla="*/ 115 h 152"/>
                  <a:gd name="T62" fmla="*/ 48 w 148"/>
                  <a:gd name="T63" fmla="*/ 113 h 152"/>
                  <a:gd name="T64" fmla="*/ 47 w 148"/>
                  <a:gd name="T65" fmla="*/ 113 h 152"/>
                  <a:gd name="T66" fmla="*/ 41 w 148"/>
                  <a:gd name="T67" fmla="*/ 108 h 152"/>
                  <a:gd name="T68" fmla="*/ 33 w 148"/>
                  <a:gd name="T69" fmla="*/ 105 h 152"/>
                  <a:gd name="T70" fmla="*/ 29 w 148"/>
                  <a:gd name="T71" fmla="*/ 102 h 152"/>
                  <a:gd name="T72" fmla="*/ 24 w 148"/>
                  <a:gd name="T73" fmla="*/ 100 h 152"/>
                  <a:gd name="T74" fmla="*/ 14 w 148"/>
                  <a:gd name="T75" fmla="*/ 87 h 152"/>
                  <a:gd name="T76" fmla="*/ 0 w 148"/>
                  <a:gd name="T77" fmla="*/ 48 h 152"/>
                  <a:gd name="T78" fmla="*/ 12 w 148"/>
                  <a:gd name="T79" fmla="*/ 44 h 152"/>
                  <a:gd name="T80" fmla="*/ 19 w 148"/>
                  <a:gd name="T81" fmla="*/ 36 h 152"/>
                  <a:gd name="T82" fmla="*/ 22 w 148"/>
                  <a:gd name="T83" fmla="*/ 29 h 152"/>
                  <a:gd name="T84" fmla="*/ 18 w 148"/>
                  <a:gd name="T85" fmla="*/ 26 h 152"/>
                  <a:gd name="T86" fmla="*/ 17 w 148"/>
                  <a:gd name="T87" fmla="*/ 22 h 152"/>
                  <a:gd name="T88" fmla="*/ 19 w 148"/>
                  <a:gd name="T89" fmla="*/ 22 h 152"/>
                  <a:gd name="T90" fmla="*/ 22 w 148"/>
                  <a:gd name="T91" fmla="*/ 17 h 152"/>
                  <a:gd name="T92" fmla="*/ 19 w 148"/>
                  <a:gd name="T93" fmla="*/ 8 h 152"/>
                  <a:gd name="T94" fmla="*/ 17 w 148"/>
                  <a:gd name="T95" fmla="*/ 3 h 152"/>
                  <a:gd name="T96" fmla="*/ 19 w 148"/>
                  <a:gd name="T97" fmla="*/ 1 h 152"/>
                  <a:gd name="T98" fmla="*/ 59 w 148"/>
                  <a:gd name="T9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8" h="152">
                    <a:moveTo>
                      <a:pt x="62" y="0"/>
                    </a:moveTo>
                    <a:lnTo>
                      <a:pt x="111" y="28"/>
                    </a:lnTo>
                    <a:lnTo>
                      <a:pt x="113" y="33"/>
                    </a:lnTo>
                    <a:lnTo>
                      <a:pt x="113" y="35"/>
                    </a:lnTo>
                    <a:lnTo>
                      <a:pt x="113" y="36"/>
                    </a:lnTo>
                    <a:lnTo>
                      <a:pt x="115" y="37"/>
                    </a:lnTo>
                    <a:lnTo>
                      <a:pt x="131" y="48"/>
                    </a:lnTo>
                    <a:lnTo>
                      <a:pt x="131" y="48"/>
                    </a:lnTo>
                    <a:lnTo>
                      <a:pt x="131" y="50"/>
                    </a:lnTo>
                    <a:lnTo>
                      <a:pt x="131" y="51"/>
                    </a:lnTo>
                    <a:lnTo>
                      <a:pt x="131" y="53"/>
                    </a:lnTo>
                    <a:lnTo>
                      <a:pt x="127" y="62"/>
                    </a:lnTo>
                    <a:lnTo>
                      <a:pt x="126" y="68"/>
                    </a:lnTo>
                    <a:lnTo>
                      <a:pt x="126" y="71"/>
                    </a:lnTo>
                    <a:lnTo>
                      <a:pt x="130" y="73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5" y="82"/>
                    </a:lnTo>
                    <a:lnTo>
                      <a:pt x="135" y="83"/>
                    </a:lnTo>
                    <a:lnTo>
                      <a:pt x="134" y="83"/>
                    </a:lnTo>
                    <a:lnTo>
                      <a:pt x="133" y="83"/>
                    </a:lnTo>
                    <a:lnTo>
                      <a:pt x="131" y="87"/>
                    </a:lnTo>
                    <a:lnTo>
                      <a:pt x="131" y="91"/>
                    </a:lnTo>
                    <a:lnTo>
                      <a:pt x="134" y="94"/>
                    </a:lnTo>
                    <a:lnTo>
                      <a:pt x="134" y="97"/>
                    </a:lnTo>
                    <a:lnTo>
                      <a:pt x="131" y="98"/>
                    </a:lnTo>
                    <a:lnTo>
                      <a:pt x="133" y="101"/>
                    </a:lnTo>
                    <a:lnTo>
                      <a:pt x="134" y="105"/>
                    </a:lnTo>
                    <a:lnTo>
                      <a:pt x="133" y="105"/>
                    </a:lnTo>
                    <a:lnTo>
                      <a:pt x="134" y="107"/>
                    </a:lnTo>
                    <a:lnTo>
                      <a:pt x="134" y="108"/>
                    </a:lnTo>
                    <a:lnTo>
                      <a:pt x="135" y="111"/>
                    </a:lnTo>
                    <a:lnTo>
                      <a:pt x="134" y="112"/>
                    </a:lnTo>
                    <a:lnTo>
                      <a:pt x="135" y="113"/>
                    </a:lnTo>
                    <a:lnTo>
                      <a:pt x="137" y="118"/>
                    </a:lnTo>
                    <a:lnTo>
                      <a:pt x="137" y="120"/>
                    </a:lnTo>
                    <a:lnTo>
                      <a:pt x="141" y="125"/>
                    </a:lnTo>
                    <a:lnTo>
                      <a:pt x="145" y="125"/>
                    </a:lnTo>
                    <a:lnTo>
                      <a:pt x="148" y="127"/>
                    </a:lnTo>
                    <a:lnTo>
                      <a:pt x="148" y="129"/>
                    </a:lnTo>
                    <a:lnTo>
                      <a:pt x="148" y="129"/>
                    </a:lnTo>
                    <a:lnTo>
                      <a:pt x="148" y="129"/>
                    </a:lnTo>
                    <a:lnTo>
                      <a:pt x="147" y="130"/>
                    </a:lnTo>
                    <a:lnTo>
                      <a:pt x="144" y="130"/>
                    </a:lnTo>
                    <a:lnTo>
                      <a:pt x="142" y="131"/>
                    </a:lnTo>
                    <a:lnTo>
                      <a:pt x="140" y="133"/>
                    </a:lnTo>
                    <a:lnTo>
                      <a:pt x="137" y="134"/>
                    </a:lnTo>
                    <a:lnTo>
                      <a:pt x="135" y="136"/>
                    </a:lnTo>
                    <a:lnTo>
                      <a:pt x="133" y="136"/>
                    </a:lnTo>
                    <a:lnTo>
                      <a:pt x="131" y="137"/>
                    </a:lnTo>
                    <a:lnTo>
                      <a:pt x="130" y="138"/>
                    </a:lnTo>
                    <a:lnTo>
                      <a:pt x="127" y="137"/>
                    </a:lnTo>
                    <a:lnTo>
                      <a:pt x="123" y="138"/>
                    </a:lnTo>
                    <a:lnTo>
                      <a:pt x="122" y="140"/>
                    </a:lnTo>
                    <a:lnTo>
                      <a:pt x="119" y="140"/>
                    </a:lnTo>
                    <a:lnTo>
                      <a:pt x="117" y="138"/>
                    </a:lnTo>
                    <a:lnTo>
                      <a:pt x="116" y="140"/>
                    </a:lnTo>
                    <a:lnTo>
                      <a:pt x="113" y="138"/>
                    </a:lnTo>
                    <a:lnTo>
                      <a:pt x="112" y="140"/>
                    </a:lnTo>
                    <a:lnTo>
                      <a:pt x="113" y="141"/>
                    </a:lnTo>
                    <a:lnTo>
                      <a:pt x="112" y="142"/>
                    </a:lnTo>
                    <a:lnTo>
                      <a:pt x="108" y="142"/>
                    </a:lnTo>
                    <a:lnTo>
                      <a:pt x="105" y="144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2" y="142"/>
                    </a:lnTo>
                    <a:lnTo>
                      <a:pt x="101" y="141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5" y="145"/>
                    </a:lnTo>
                    <a:lnTo>
                      <a:pt x="91" y="145"/>
                    </a:lnTo>
                    <a:lnTo>
                      <a:pt x="91" y="145"/>
                    </a:lnTo>
                    <a:lnTo>
                      <a:pt x="90" y="142"/>
                    </a:lnTo>
                    <a:lnTo>
                      <a:pt x="88" y="142"/>
                    </a:lnTo>
                    <a:lnTo>
                      <a:pt x="87" y="142"/>
                    </a:lnTo>
                    <a:lnTo>
                      <a:pt x="86" y="141"/>
                    </a:lnTo>
                    <a:lnTo>
                      <a:pt x="84" y="140"/>
                    </a:lnTo>
                    <a:lnTo>
                      <a:pt x="83" y="141"/>
                    </a:lnTo>
                    <a:lnTo>
                      <a:pt x="83" y="141"/>
                    </a:lnTo>
                    <a:lnTo>
                      <a:pt x="80" y="142"/>
                    </a:lnTo>
                    <a:lnTo>
                      <a:pt x="68" y="142"/>
                    </a:lnTo>
                    <a:lnTo>
                      <a:pt x="65" y="152"/>
                    </a:lnTo>
                    <a:lnTo>
                      <a:pt x="65" y="129"/>
                    </a:lnTo>
                    <a:lnTo>
                      <a:pt x="65" y="125"/>
                    </a:lnTo>
                    <a:lnTo>
                      <a:pt x="61" y="119"/>
                    </a:lnTo>
                    <a:lnTo>
                      <a:pt x="58" y="118"/>
                    </a:lnTo>
                    <a:lnTo>
                      <a:pt x="57" y="118"/>
                    </a:lnTo>
                    <a:lnTo>
                      <a:pt x="57" y="116"/>
                    </a:lnTo>
                    <a:lnTo>
                      <a:pt x="55" y="116"/>
                    </a:lnTo>
                    <a:lnTo>
                      <a:pt x="55" y="115"/>
                    </a:lnTo>
                    <a:lnTo>
                      <a:pt x="54" y="115"/>
                    </a:lnTo>
                    <a:lnTo>
                      <a:pt x="53" y="116"/>
                    </a:lnTo>
                    <a:lnTo>
                      <a:pt x="53" y="115"/>
                    </a:lnTo>
                    <a:lnTo>
                      <a:pt x="50" y="115"/>
                    </a:lnTo>
                    <a:lnTo>
                      <a:pt x="50" y="113"/>
                    </a:lnTo>
                    <a:lnTo>
                      <a:pt x="48" y="113"/>
                    </a:lnTo>
                    <a:lnTo>
                      <a:pt x="47" y="113"/>
                    </a:lnTo>
                    <a:lnTo>
                      <a:pt x="47" y="113"/>
                    </a:lnTo>
                    <a:lnTo>
                      <a:pt x="47" y="113"/>
                    </a:lnTo>
                    <a:lnTo>
                      <a:pt x="44" y="111"/>
                    </a:lnTo>
                    <a:lnTo>
                      <a:pt x="43" y="108"/>
                    </a:lnTo>
                    <a:lnTo>
                      <a:pt x="41" y="108"/>
                    </a:lnTo>
                    <a:lnTo>
                      <a:pt x="40" y="107"/>
                    </a:lnTo>
                    <a:lnTo>
                      <a:pt x="39" y="107"/>
                    </a:lnTo>
                    <a:lnTo>
                      <a:pt x="33" y="105"/>
                    </a:lnTo>
                    <a:lnTo>
                      <a:pt x="30" y="105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26" y="101"/>
                    </a:lnTo>
                    <a:lnTo>
                      <a:pt x="25" y="101"/>
                    </a:lnTo>
                    <a:lnTo>
                      <a:pt x="24" y="100"/>
                    </a:lnTo>
                    <a:lnTo>
                      <a:pt x="22" y="100"/>
                    </a:lnTo>
                    <a:lnTo>
                      <a:pt x="17" y="98"/>
                    </a:lnTo>
                    <a:lnTo>
                      <a:pt x="14" y="87"/>
                    </a:lnTo>
                    <a:lnTo>
                      <a:pt x="4" y="75"/>
                    </a:lnTo>
                    <a:lnTo>
                      <a:pt x="1" y="60"/>
                    </a:lnTo>
                    <a:lnTo>
                      <a:pt x="0" y="48"/>
                    </a:lnTo>
                    <a:lnTo>
                      <a:pt x="7" y="48"/>
                    </a:lnTo>
                    <a:lnTo>
                      <a:pt x="11" y="47"/>
                    </a:lnTo>
                    <a:lnTo>
                      <a:pt x="12" y="44"/>
                    </a:lnTo>
                    <a:lnTo>
                      <a:pt x="17" y="40"/>
                    </a:lnTo>
                    <a:lnTo>
                      <a:pt x="18" y="39"/>
                    </a:lnTo>
                    <a:lnTo>
                      <a:pt x="19" y="36"/>
                    </a:lnTo>
                    <a:lnTo>
                      <a:pt x="22" y="35"/>
                    </a:lnTo>
                    <a:lnTo>
                      <a:pt x="22" y="33"/>
                    </a:lnTo>
                    <a:lnTo>
                      <a:pt x="22" y="29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1" y="21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2" y="14"/>
                    </a:lnTo>
                    <a:lnTo>
                      <a:pt x="21" y="11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59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0" name="Freeform 894"/>
              <p:cNvSpPr>
                <a:spLocks/>
              </p:cNvSpPr>
              <p:nvPr/>
            </p:nvSpPr>
            <p:spPr bwMode="auto">
              <a:xfrm>
                <a:off x="4953647" y="4045084"/>
                <a:ext cx="38537" cy="32608"/>
              </a:xfrm>
              <a:custGeom>
                <a:avLst/>
                <a:gdLst>
                  <a:gd name="T0" fmla="*/ 19 w 26"/>
                  <a:gd name="T1" fmla="*/ 0 h 22"/>
                  <a:gd name="T2" fmla="*/ 21 w 26"/>
                  <a:gd name="T3" fmla="*/ 0 h 22"/>
                  <a:gd name="T4" fmla="*/ 22 w 26"/>
                  <a:gd name="T5" fmla="*/ 3 h 22"/>
                  <a:gd name="T6" fmla="*/ 23 w 26"/>
                  <a:gd name="T7" fmla="*/ 4 h 22"/>
                  <a:gd name="T8" fmla="*/ 23 w 26"/>
                  <a:gd name="T9" fmla="*/ 5 h 22"/>
                  <a:gd name="T10" fmla="*/ 25 w 26"/>
                  <a:gd name="T11" fmla="*/ 8 h 22"/>
                  <a:gd name="T12" fmla="*/ 26 w 26"/>
                  <a:gd name="T13" fmla="*/ 11 h 22"/>
                  <a:gd name="T14" fmla="*/ 26 w 26"/>
                  <a:gd name="T15" fmla="*/ 14 h 22"/>
                  <a:gd name="T16" fmla="*/ 26 w 26"/>
                  <a:gd name="T17" fmla="*/ 16 h 22"/>
                  <a:gd name="T18" fmla="*/ 25 w 26"/>
                  <a:gd name="T19" fmla="*/ 18 h 22"/>
                  <a:gd name="T20" fmla="*/ 23 w 26"/>
                  <a:gd name="T21" fmla="*/ 19 h 22"/>
                  <a:gd name="T22" fmla="*/ 22 w 26"/>
                  <a:gd name="T23" fmla="*/ 19 h 22"/>
                  <a:gd name="T24" fmla="*/ 21 w 26"/>
                  <a:gd name="T25" fmla="*/ 19 h 22"/>
                  <a:gd name="T26" fmla="*/ 21 w 26"/>
                  <a:gd name="T27" fmla="*/ 19 h 22"/>
                  <a:gd name="T28" fmla="*/ 21 w 26"/>
                  <a:gd name="T29" fmla="*/ 18 h 22"/>
                  <a:gd name="T30" fmla="*/ 19 w 26"/>
                  <a:gd name="T31" fmla="*/ 16 h 22"/>
                  <a:gd name="T32" fmla="*/ 18 w 26"/>
                  <a:gd name="T33" fmla="*/ 15 h 22"/>
                  <a:gd name="T34" fmla="*/ 16 w 26"/>
                  <a:gd name="T35" fmla="*/ 15 h 22"/>
                  <a:gd name="T36" fmla="*/ 16 w 26"/>
                  <a:gd name="T37" fmla="*/ 14 h 22"/>
                  <a:gd name="T38" fmla="*/ 15 w 26"/>
                  <a:gd name="T39" fmla="*/ 14 h 22"/>
                  <a:gd name="T40" fmla="*/ 15 w 26"/>
                  <a:gd name="T41" fmla="*/ 16 h 22"/>
                  <a:gd name="T42" fmla="*/ 14 w 26"/>
                  <a:gd name="T43" fmla="*/ 21 h 22"/>
                  <a:gd name="T44" fmla="*/ 14 w 26"/>
                  <a:gd name="T45" fmla="*/ 22 h 22"/>
                  <a:gd name="T46" fmla="*/ 11 w 26"/>
                  <a:gd name="T47" fmla="*/ 22 h 22"/>
                  <a:gd name="T48" fmla="*/ 10 w 26"/>
                  <a:gd name="T49" fmla="*/ 21 h 22"/>
                  <a:gd name="T50" fmla="*/ 8 w 26"/>
                  <a:gd name="T51" fmla="*/ 21 h 22"/>
                  <a:gd name="T52" fmla="*/ 8 w 26"/>
                  <a:gd name="T53" fmla="*/ 22 h 22"/>
                  <a:gd name="T54" fmla="*/ 5 w 26"/>
                  <a:gd name="T55" fmla="*/ 21 h 22"/>
                  <a:gd name="T56" fmla="*/ 4 w 26"/>
                  <a:gd name="T57" fmla="*/ 19 h 22"/>
                  <a:gd name="T58" fmla="*/ 3 w 26"/>
                  <a:gd name="T59" fmla="*/ 19 h 22"/>
                  <a:gd name="T60" fmla="*/ 1 w 26"/>
                  <a:gd name="T61" fmla="*/ 19 h 22"/>
                  <a:gd name="T62" fmla="*/ 0 w 26"/>
                  <a:gd name="T63" fmla="*/ 19 h 22"/>
                  <a:gd name="T64" fmla="*/ 0 w 26"/>
                  <a:gd name="T65" fmla="*/ 16 h 22"/>
                  <a:gd name="T66" fmla="*/ 1 w 26"/>
                  <a:gd name="T67" fmla="*/ 8 h 22"/>
                  <a:gd name="T68" fmla="*/ 4 w 26"/>
                  <a:gd name="T69" fmla="*/ 5 h 22"/>
                  <a:gd name="T70" fmla="*/ 7 w 26"/>
                  <a:gd name="T71" fmla="*/ 3 h 22"/>
                  <a:gd name="T72" fmla="*/ 8 w 26"/>
                  <a:gd name="T73" fmla="*/ 4 h 22"/>
                  <a:gd name="T74" fmla="*/ 10 w 26"/>
                  <a:gd name="T75" fmla="*/ 3 h 22"/>
                  <a:gd name="T76" fmla="*/ 12 w 26"/>
                  <a:gd name="T77" fmla="*/ 1 h 22"/>
                  <a:gd name="T78" fmla="*/ 14 w 26"/>
                  <a:gd name="T79" fmla="*/ 3 h 22"/>
                  <a:gd name="T80" fmla="*/ 15 w 26"/>
                  <a:gd name="T81" fmla="*/ 3 h 22"/>
                  <a:gd name="T82" fmla="*/ 16 w 26"/>
                  <a:gd name="T83" fmla="*/ 3 h 22"/>
                  <a:gd name="T84" fmla="*/ 18 w 26"/>
                  <a:gd name="T85" fmla="*/ 3 h 22"/>
                  <a:gd name="T86" fmla="*/ 18 w 26"/>
                  <a:gd name="T87" fmla="*/ 0 h 22"/>
                  <a:gd name="T88" fmla="*/ 19 w 26"/>
                  <a:gd name="T8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2">
                    <a:moveTo>
                      <a:pt x="19" y="0"/>
                    </a:moveTo>
                    <a:lnTo>
                      <a:pt x="21" y="0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5" y="18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1" y="22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5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1" name="Freeform 895"/>
              <p:cNvSpPr>
                <a:spLocks/>
              </p:cNvSpPr>
              <p:nvPr/>
            </p:nvSpPr>
            <p:spPr bwMode="auto">
              <a:xfrm>
                <a:off x="4953647" y="4065835"/>
                <a:ext cx="38537" cy="45948"/>
              </a:xfrm>
              <a:custGeom>
                <a:avLst/>
                <a:gdLst>
                  <a:gd name="T0" fmla="*/ 15 w 26"/>
                  <a:gd name="T1" fmla="*/ 0 h 31"/>
                  <a:gd name="T2" fmla="*/ 16 w 26"/>
                  <a:gd name="T3" fmla="*/ 0 h 31"/>
                  <a:gd name="T4" fmla="*/ 16 w 26"/>
                  <a:gd name="T5" fmla="*/ 1 h 31"/>
                  <a:gd name="T6" fmla="*/ 18 w 26"/>
                  <a:gd name="T7" fmla="*/ 1 h 31"/>
                  <a:gd name="T8" fmla="*/ 19 w 26"/>
                  <a:gd name="T9" fmla="*/ 2 h 31"/>
                  <a:gd name="T10" fmla="*/ 21 w 26"/>
                  <a:gd name="T11" fmla="*/ 4 h 31"/>
                  <a:gd name="T12" fmla="*/ 21 w 26"/>
                  <a:gd name="T13" fmla="*/ 5 h 31"/>
                  <a:gd name="T14" fmla="*/ 22 w 26"/>
                  <a:gd name="T15" fmla="*/ 7 h 31"/>
                  <a:gd name="T16" fmla="*/ 22 w 26"/>
                  <a:gd name="T17" fmla="*/ 9 h 31"/>
                  <a:gd name="T18" fmla="*/ 23 w 26"/>
                  <a:gd name="T19" fmla="*/ 9 h 31"/>
                  <a:gd name="T20" fmla="*/ 23 w 26"/>
                  <a:gd name="T21" fmla="*/ 11 h 31"/>
                  <a:gd name="T22" fmla="*/ 26 w 26"/>
                  <a:gd name="T23" fmla="*/ 12 h 31"/>
                  <a:gd name="T24" fmla="*/ 26 w 26"/>
                  <a:gd name="T25" fmla="*/ 16 h 31"/>
                  <a:gd name="T26" fmla="*/ 26 w 26"/>
                  <a:gd name="T27" fmla="*/ 18 h 31"/>
                  <a:gd name="T28" fmla="*/ 23 w 26"/>
                  <a:gd name="T29" fmla="*/ 19 h 31"/>
                  <a:gd name="T30" fmla="*/ 22 w 26"/>
                  <a:gd name="T31" fmla="*/ 22 h 31"/>
                  <a:gd name="T32" fmla="*/ 21 w 26"/>
                  <a:gd name="T33" fmla="*/ 23 h 31"/>
                  <a:gd name="T34" fmla="*/ 16 w 26"/>
                  <a:gd name="T35" fmla="*/ 27 h 31"/>
                  <a:gd name="T36" fmla="*/ 15 w 26"/>
                  <a:gd name="T37" fmla="*/ 30 h 31"/>
                  <a:gd name="T38" fmla="*/ 11 w 26"/>
                  <a:gd name="T39" fmla="*/ 31 h 31"/>
                  <a:gd name="T40" fmla="*/ 4 w 26"/>
                  <a:gd name="T41" fmla="*/ 31 h 31"/>
                  <a:gd name="T42" fmla="*/ 1 w 26"/>
                  <a:gd name="T43" fmla="*/ 15 h 31"/>
                  <a:gd name="T44" fmla="*/ 1 w 26"/>
                  <a:gd name="T45" fmla="*/ 12 h 31"/>
                  <a:gd name="T46" fmla="*/ 1 w 26"/>
                  <a:gd name="T47" fmla="*/ 9 h 31"/>
                  <a:gd name="T48" fmla="*/ 0 w 26"/>
                  <a:gd name="T49" fmla="*/ 7 h 31"/>
                  <a:gd name="T50" fmla="*/ 0 w 26"/>
                  <a:gd name="T51" fmla="*/ 5 h 31"/>
                  <a:gd name="T52" fmla="*/ 1 w 26"/>
                  <a:gd name="T53" fmla="*/ 5 h 31"/>
                  <a:gd name="T54" fmla="*/ 3 w 26"/>
                  <a:gd name="T55" fmla="*/ 5 h 31"/>
                  <a:gd name="T56" fmla="*/ 4 w 26"/>
                  <a:gd name="T57" fmla="*/ 5 h 31"/>
                  <a:gd name="T58" fmla="*/ 5 w 26"/>
                  <a:gd name="T59" fmla="*/ 7 h 31"/>
                  <a:gd name="T60" fmla="*/ 8 w 26"/>
                  <a:gd name="T61" fmla="*/ 8 h 31"/>
                  <a:gd name="T62" fmla="*/ 8 w 26"/>
                  <a:gd name="T63" fmla="*/ 7 h 31"/>
                  <a:gd name="T64" fmla="*/ 10 w 26"/>
                  <a:gd name="T65" fmla="*/ 7 h 31"/>
                  <a:gd name="T66" fmla="*/ 11 w 26"/>
                  <a:gd name="T67" fmla="*/ 8 h 31"/>
                  <a:gd name="T68" fmla="*/ 14 w 26"/>
                  <a:gd name="T69" fmla="*/ 8 h 31"/>
                  <a:gd name="T70" fmla="*/ 14 w 26"/>
                  <a:gd name="T71" fmla="*/ 7 h 31"/>
                  <a:gd name="T72" fmla="*/ 15 w 26"/>
                  <a:gd name="T73" fmla="*/ 2 h 31"/>
                  <a:gd name="T74" fmla="*/ 15 w 26"/>
                  <a:gd name="T7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" h="31">
                    <a:moveTo>
                      <a:pt x="15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6" y="12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3" y="19"/>
                    </a:lnTo>
                    <a:lnTo>
                      <a:pt x="22" y="22"/>
                    </a:lnTo>
                    <a:lnTo>
                      <a:pt x="21" y="23"/>
                    </a:lnTo>
                    <a:lnTo>
                      <a:pt x="16" y="27"/>
                    </a:lnTo>
                    <a:lnTo>
                      <a:pt x="15" y="30"/>
                    </a:lnTo>
                    <a:lnTo>
                      <a:pt x="11" y="31"/>
                    </a:lnTo>
                    <a:lnTo>
                      <a:pt x="4" y="31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5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2" name="Freeform 896"/>
              <p:cNvSpPr>
                <a:spLocks/>
              </p:cNvSpPr>
              <p:nvPr/>
            </p:nvSpPr>
            <p:spPr bwMode="auto">
              <a:xfrm>
                <a:off x="4620155" y="3917616"/>
                <a:ext cx="374994" cy="370547"/>
              </a:xfrm>
              <a:custGeom>
                <a:avLst/>
                <a:gdLst>
                  <a:gd name="T0" fmla="*/ 188 w 253"/>
                  <a:gd name="T1" fmla="*/ 2 h 250"/>
                  <a:gd name="T2" fmla="*/ 206 w 253"/>
                  <a:gd name="T3" fmla="*/ 4 h 250"/>
                  <a:gd name="T4" fmla="*/ 211 w 253"/>
                  <a:gd name="T5" fmla="*/ 10 h 250"/>
                  <a:gd name="T6" fmla="*/ 224 w 253"/>
                  <a:gd name="T7" fmla="*/ 10 h 250"/>
                  <a:gd name="T8" fmla="*/ 232 w 253"/>
                  <a:gd name="T9" fmla="*/ 7 h 250"/>
                  <a:gd name="T10" fmla="*/ 243 w 253"/>
                  <a:gd name="T11" fmla="*/ 15 h 250"/>
                  <a:gd name="T12" fmla="*/ 248 w 253"/>
                  <a:gd name="T13" fmla="*/ 24 h 250"/>
                  <a:gd name="T14" fmla="*/ 250 w 253"/>
                  <a:gd name="T15" fmla="*/ 36 h 250"/>
                  <a:gd name="T16" fmla="*/ 246 w 253"/>
                  <a:gd name="T17" fmla="*/ 55 h 250"/>
                  <a:gd name="T18" fmla="*/ 235 w 253"/>
                  <a:gd name="T19" fmla="*/ 80 h 250"/>
                  <a:gd name="T20" fmla="*/ 225 w 253"/>
                  <a:gd name="T21" fmla="*/ 105 h 250"/>
                  <a:gd name="T22" fmla="*/ 230 w 253"/>
                  <a:gd name="T23" fmla="*/ 143 h 250"/>
                  <a:gd name="T24" fmla="*/ 217 w 253"/>
                  <a:gd name="T25" fmla="*/ 196 h 250"/>
                  <a:gd name="T26" fmla="*/ 219 w 253"/>
                  <a:gd name="T27" fmla="*/ 205 h 250"/>
                  <a:gd name="T28" fmla="*/ 218 w 253"/>
                  <a:gd name="T29" fmla="*/ 214 h 250"/>
                  <a:gd name="T30" fmla="*/ 221 w 253"/>
                  <a:gd name="T31" fmla="*/ 234 h 250"/>
                  <a:gd name="T32" fmla="*/ 228 w 253"/>
                  <a:gd name="T33" fmla="*/ 235 h 250"/>
                  <a:gd name="T34" fmla="*/ 230 w 253"/>
                  <a:gd name="T35" fmla="*/ 249 h 250"/>
                  <a:gd name="T36" fmla="*/ 218 w 253"/>
                  <a:gd name="T37" fmla="*/ 245 h 250"/>
                  <a:gd name="T38" fmla="*/ 201 w 253"/>
                  <a:gd name="T39" fmla="*/ 232 h 250"/>
                  <a:gd name="T40" fmla="*/ 194 w 253"/>
                  <a:gd name="T41" fmla="*/ 230 h 250"/>
                  <a:gd name="T42" fmla="*/ 182 w 253"/>
                  <a:gd name="T43" fmla="*/ 231 h 250"/>
                  <a:gd name="T44" fmla="*/ 174 w 253"/>
                  <a:gd name="T45" fmla="*/ 225 h 250"/>
                  <a:gd name="T46" fmla="*/ 167 w 253"/>
                  <a:gd name="T47" fmla="*/ 223 h 250"/>
                  <a:gd name="T48" fmla="*/ 161 w 253"/>
                  <a:gd name="T49" fmla="*/ 220 h 250"/>
                  <a:gd name="T50" fmla="*/ 152 w 253"/>
                  <a:gd name="T51" fmla="*/ 220 h 250"/>
                  <a:gd name="T52" fmla="*/ 141 w 253"/>
                  <a:gd name="T53" fmla="*/ 221 h 250"/>
                  <a:gd name="T54" fmla="*/ 134 w 253"/>
                  <a:gd name="T55" fmla="*/ 221 h 250"/>
                  <a:gd name="T56" fmla="*/ 132 w 253"/>
                  <a:gd name="T57" fmla="*/ 213 h 250"/>
                  <a:gd name="T58" fmla="*/ 132 w 253"/>
                  <a:gd name="T59" fmla="*/ 203 h 250"/>
                  <a:gd name="T60" fmla="*/ 128 w 253"/>
                  <a:gd name="T61" fmla="*/ 196 h 250"/>
                  <a:gd name="T62" fmla="*/ 127 w 253"/>
                  <a:gd name="T63" fmla="*/ 184 h 250"/>
                  <a:gd name="T64" fmla="*/ 128 w 253"/>
                  <a:gd name="T65" fmla="*/ 173 h 250"/>
                  <a:gd name="T66" fmla="*/ 113 w 253"/>
                  <a:gd name="T67" fmla="*/ 163 h 250"/>
                  <a:gd name="T68" fmla="*/ 94 w 253"/>
                  <a:gd name="T69" fmla="*/ 172 h 250"/>
                  <a:gd name="T70" fmla="*/ 77 w 253"/>
                  <a:gd name="T71" fmla="*/ 178 h 250"/>
                  <a:gd name="T72" fmla="*/ 66 w 253"/>
                  <a:gd name="T73" fmla="*/ 169 h 250"/>
                  <a:gd name="T74" fmla="*/ 62 w 253"/>
                  <a:gd name="T75" fmla="*/ 158 h 250"/>
                  <a:gd name="T76" fmla="*/ 60 w 253"/>
                  <a:gd name="T77" fmla="*/ 149 h 250"/>
                  <a:gd name="T78" fmla="*/ 23 w 253"/>
                  <a:gd name="T79" fmla="*/ 149 h 250"/>
                  <a:gd name="T80" fmla="*/ 9 w 253"/>
                  <a:gd name="T81" fmla="*/ 151 h 250"/>
                  <a:gd name="T82" fmla="*/ 5 w 253"/>
                  <a:gd name="T83" fmla="*/ 151 h 250"/>
                  <a:gd name="T84" fmla="*/ 7 w 253"/>
                  <a:gd name="T85" fmla="*/ 141 h 250"/>
                  <a:gd name="T86" fmla="*/ 18 w 253"/>
                  <a:gd name="T87" fmla="*/ 136 h 250"/>
                  <a:gd name="T88" fmla="*/ 25 w 253"/>
                  <a:gd name="T89" fmla="*/ 131 h 250"/>
                  <a:gd name="T90" fmla="*/ 31 w 253"/>
                  <a:gd name="T91" fmla="*/ 136 h 250"/>
                  <a:gd name="T92" fmla="*/ 48 w 253"/>
                  <a:gd name="T93" fmla="*/ 125 h 250"/>
                  <a:gd name="T94" fmla="*/ 54 w 253"/>
                  <a:gd name="T95" fmla="*/ 105 h 250"/>
                  <a:gd name="T96" fmla="*/ 65 w 253"/>
                  <a:gd name="T97" fmla="*/ 87 h 250"/>
                  <a:gd name="T98" fmla="*/ 76 w 253"/>
                  <a:gd name="T99" fmla="*/ 69 h 250"/>
                  <a:gd name="T100" fmla="*/ 78 w 253"/>
                  <a:gd name="T101" fmla="*/ 54 h 250"/>
                  <a:gd name="T102" fmla="*/ 87 w 253"/>
                  <a:gd name="T103" fmla="*/ 32 h 250"/>
                  <a:gd name="T104" fmla="*/ 89 w 253"/>
                  <a:gd name="T105" fmla="*/ 17 h 250"/>
                  <a:gd name="T106" fmla="*/ 91 w 253"/>
                  <a:gd name="T107" fmla="*/ 8 h 250"/>
                  <a:gd name="T108" fmla="*/ 99 w 253"/>
                  <a:gd name="T109" fmla="*/ 3 h 250"/>
                  <a:gd name="T110" fmla="*/ 113 w 253"/>
                  <a:gd name="T111" fmla="*/ 11 h 250"/>
                  <a:gd name="T112" fmla="*/ 125 w 253"/>
                  <a:gd name="T113" fmla="*/ 13 h 250"/>
                  <a:gd name="T114" fmla="*/ 138 w 253"/>
                  <a:gd name="T115" fmla="*/ 14 h 250"/>
                  <a:gd name="T116" fmla="*/ 146 w 253"/>
                  <a:gd name="T117" fmla="*/ 7 h 250"/>
                  <a:gd name="T118" fmla="*/ 163 w 253"/>
                  <a:gd name="T119" fmla="*/ 3 h 250"/>
                  <a:gd name="T120" fmla="*/ 170 w 253"/>
                  <a:gd name="T121" fmla="*/ 4 h 250"/>
                  <a:gd name="T122" fmla="*/ 178 w 253"/>
                  <a:gd name="T123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3" h="250">
                    <a:moveTo>
                      <a:pt x="179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3"/>
                    </a:lnTo>
                    <a:lnTo>
                      <a:pt x="194" y="3"/>
                    </a:lnTo>
                    <a:lnTo>
                      <a:pt x="196" y="4"/>
                    </a:lnTo>
                    <a:lnTo>
                      <a:pt x="200" y="2"/>
                    </a:lnTo>
                    <a:lnTo>
                      <a:pt x="203" y="2"/>
                    </a:lnTo>
                    <a:lnTo>
                      <a:pt x="206" y="4"/>
                    </a:lnTo>
                    <a:lnTo>
                      <a:pt x="206" y="4"/>
                    </a:lnTo>
                    <a:lnTo>
                      <a:pt x="206" y="4"/>
                    </a:lnTo>
                    <a:lnTo>
                      <a:pt x="207" y="6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1" y="10"/>
                    </a:lnTo>
                    <a:lnTo>
                      <a:pt x="214" y="13"/>
                    </a:lnTo>
                    <a:lnTo>
                      <a:pt x="217" y="13"/>
                    </a:lnTo>
                    <a:lnTo>
                      <a:pt x="218" y="13"/>
                    </a:lnTo>
                    <a:lnTo>
                      <a:pt x="219" y="11"/>
                    </a:lnTo>
                    <a:lnTo>
                      <a:pt x="221" y="10"/>
                    </a:lnTo>
                    <a:lnTo>
                      <a:pt x="224" y="10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9" y="10"/>
                    </a:lnTo>
                    <a:lnTo>
                      <a:pt x="230" y="8"/>
                    </a:lnTo>
                    <a:lnTo>
                      <a:pt x="232" y="7"/>
                    </a:lnTo>
                    <a:lnTo>
                      <a:pt x="235" y="7"/>
                    </a:lnTo>
                    <a:lnTo>
                      <a:pt x="236" y="8"/>
                    </a:lnTo>
                    <a:lnTo>
                      <a:pt x="237" y="11"/>
                    </a:lnTo>
                    <a:lnTo>
                      <a:pt x="239" y="13"/>
                    </a:lnTo>
                    <a:lnTo>
                      <a:pt x="240" y="14"/>
                    </a:lnTo>
                    <a:lnTo>
                      <a:pt x="243" y="15"/>
                    </a:lnTo>
                    <a:lnTo>
                      <a:pt x="244" y="17"/>
                    </a:lnTo>
                    <a:lnTo>
                      <a:pt x="246" y="18"/>
                    </a:lnTo>
                    <a:lnTo>
                      <a:pt x="247" y="20"/>
                    </a:lnTo>
                    <a:lnTo>
                      <a:pt x="247" y="22"/>
                    </a:lnTo>
                    <a:lnTo>
                      <a:pt x="247" y="24"/>
                    </a:lnTo>
                    <a:lnTo>
                      <a:pt x="248" y="24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1" y="26"/>
                    </a:lnTo>
                    <a:lnTo>
                      <a:pt x="250" y="28"/>
                    </a:lnTo>
                    <a:lnTo>
                      <a:pt x="250" y="32"/>
                    </a:lnTo>
                    <a:lnTo>
                      <a:pt x="250" y="36"/>
                    </a:lnTo>
                    <a:lnTo>
                      <a:pt x="250" y="39"/>
                    </a:lnTo>
                    <a:lnTo>
                      <a:pt x="251" y="40"/>
                    </a:lnTo>
                    <a:lnTo>
                      <a:pt x="253" y="42"/>
                    </a:lnTo>
                    <a:lnTo>
                      <a:pt x="253" y="44"/>
                    </a:lnTo>
                    <a:lnTo>
                      <a:pt x="253" y="46"/>
                    </a:lnTo>
                    <a:lnTo>
                      <a:pt x="246" y="55"/>
                    </a:lnTo>
                    <a:lnTo>
                      <a:pt x="241" y="60"/>
                    </a:lnTo>
                    <a:lnTo>
                      <a:pt x="240" y="61"/>
                    </a:lnTo>
                    <a:lnTo>
                      <a:pt x="236" y="71"/>
                    </a:lnTo>
                    <a:lnTo>
                      <a:pt x="235" y="72"/>
                    </a:lnTo>
                    <a:lnTo>
                      <a:pt x="235" y="76"/>
                    </a:lnTo>
                    <a:lnTo>
                      <a:pt x="235" y="80"/>
                    </a:lnTo>
                    <a:lnTo>
                      <a:pt x="232" y="86"/>
                    </a:lnTo>
                    <a:lnTo>
                      <a:pt x="233" y="89"/>
                    </a:lnTo>
                    <a:lnTo>
                      <a:pt x="229" y="91"/>
                    </a:lnTo>
                    <a:lnTo>
                      <a:pt x="226" y="94"/>
                    </a:lnTo>
                    <a:lnTo>
                      <a:pt x="225" y="102"/>
                    </a:lnTo>
                    <a:lnTo>
                      <a:pt x="225" y="105"/>
                    </a:lnTo>
                    <a:lnTo>
                      <a:pt x="225" y="107"/>
                    </a:lnTo>
                    <a:lnTo>
                      <a:pt x="226" y="109"/>
                    </a:lnTo>
                    <a:lnTo>
                      <a:pt x="226" y="112"/>
                    </a:lnTo>
                    <a:lnTo>
                      <a:pt x="226" y="115"/>
                    </a:lnTo>
                    <a:lnTo>
                      <a:pt x="229" y="131"/>
                    </a:lnTo>
                    <a:lnTo>
                      <a:pt x="230" y="143"/>
                    </a:lnTo>
                    <a:lnTo>
                      <a:pt x="233" y="158"/>
                    </a:lnTo>
                    <a:lnTo>
                      <a:pt x="243" y="170"/>
                    </a:lnTo>
                    <a:lnTo>
                      <a:pt x="246" y="181"/>
                    </a:lnTo>
                    <a:lnTo>
                      <a:pt x="244" y="180"/>
                    </a:lnTo>
                    <a:lnTo>
                      <a:pt x="222" y="185"/>
                    </a:lnTo>
                    <a:lnTo>
                      <a:pt x="217" y="196"/>
                    </a:lnTo>
                    <a:lnTo>
                      <a:pt x="218" y="199"/>
                    </a:lnTo>
                    <a:lnTo>
                      <a:pt x="219" y="201"/>
                    </a:lnTo>
                    <a:lnTo>
                      <a:pt x="221" y="201"/>
                    </a:lnTo>
                    <a:lnTo>
                      <a:pt x="221" y="202"/>
                    </a:lnTo>
                    <a:lnTo>
                      <a:pt x="219" y="203"/>
                    </a:lnTo>
                    <a:lnTo>
                      <a:pt x="219" y="205"/>
                    </a:lnTo>
                    <a:lnTo>
                      <a:pt x="219" y="206"/>
                    </a:lnTo>
                    <a:lnTo>
                      <a:pt x="219" y="209"/>
                    </a:lnTo>
                    <a:lnTo>
                      <a:pt x="219" y="212"/>
                    </a:lnTo>
                    <a:lnTo>
                      <a:pt x="218" y="212"/>
                    </a:lnTo>
                    <a:lnTo>
                      <a:pt x="219" y="213"/>
                    </a:lnTo>
                    <a:lnTo>
                      <a:pt x="218" y="214"/>
                    </a:lnTo>
                    <a:lnTo>
                      <a:pt x="215" y="217"/>
                    </a:lnTo>
                    <a:lnTo>
                      <a:pt x="215" y="219"/>
                    </a:lnTo>
                    <a:lnTo>
                      <a:pt x="215" y="225"/>
                    </a:lnTo>
                    <a:lnTo>
                      <a:pt x="215" y="230"/>
                    </a:lnTo>
                    <a:lnTo>
                      <a:pt x="218" y="231"/>
                    </a:lnTo>
                    <a:lnTo>
                      <a:pt x="221" y="234"/>
                    </a:lnTo>
                    <a:lnTo>
                      <a:pt x="222" y="237"/>
                    </a:lnTo>
                    <a:lnTo>
                      <a:pt x="224" y="238"/>
                    </a:lnTo>
                    <a:lnTo>
                      <a:pt x="229" y="238"/>
                    </a:lnTo>
                    <a:lnTo>
                      <a:pt x="229" y="238"/>
                    </a:lnTo>
                    <a:lnTo>
                      <a:pt x="228" y="237"/>
                    </a:lnTo>
                    <a:lnTo>
                      <a:pt x="228" y="235"/>
                    </a:lnTo>
                    <a:lnTo>
                      <a:pt x="230" y="235"/>
                    </a:lnTo>
                    <a:lnTo>
                      <a:pt x="233" y="235"/>
                    </a:lnTo>
                    <a:lnTo>
                      <a:pt x="233" y="249"/>
                    </a:lnTo>
                    <a:lnTo>
                      <a:pt x="233" y="250"/>
                    </a:lnTo>
                    <a:lnTo>
                      <a:pt x="230" y="250"/>
                    </a:lnTo>
                    <a:lnTo>
                      <a:pt x="230" y="249"/>
                    </a:lnTo>
                    <a:lnTo>
                      <a:pt x="229" y="249"/>
                    </a:lnTo>
                    <a:lnTo>
                      <a:pt x="228" y="250"/>
                    </a:lnTo>
                    <a:lnTo>
                      <a:pt x="225" y="250"/>
                    </a:lnTo>
                    <a:lnTo>
                      <a:pt x="224" y="250"/>
                    </a:lnTo>
                    <a:lnTo>
                      <a:pt x="221" y="248"/>
                    </a:lnTo>
                    <a:lnTo>
                      <a:pt x="218" y="245"/>
                    </a:lnTo>
                    <a:lnTo>
                      <a:pt x="215" y="242"/>
                    </a:lnTo>
                    <a:lnTo>
                      <a:pt x="212" y="239"/>
                    </a:lnTo>
                    <a:lnTo>
                      <a:pt x="210" y="237"/>
                    </a:lnTo>
                    <a:lnTo>
                      <a:pt x="206" y="235"/>
                    </a:lnTo>
                    <a:lnTo>
                      <a:pt x="201" y="234"/>
                    </a:lnTo>
                    <a:lnTo>
                      <a:pt x="201" y="232"/>
                    </a:lnTo>
                    <a:lnTo>
                      <a:pt x="200" y="230"/>
                    </a:lnTo>
                    <a:lnTo>
                      <a:pt x="200" y="225"/>
                    </a:lnTo>
                    <a:lnTo>
                      <a:pt x="199" y="225"/>
                    </a:lnTo>
                    <a:lnTo>
                      <a:pt x="197" y="227"/>
                    </a:lnTo>
                    <a:lnTo>
                      <a:pt x="196" y="227"/>
                    </a:lnTo>
                    <a:lnTo>
                      <a:pt x="194" y="230"/>
                    </a:lnTo>
                    <a:lnTo>
                      <a:pt x="194" y="231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8" y="232"/>
                    </a:lnTo>
                    <a:lnTo>
                      <a:pt x="185" y="231"/>
                    </a:lnTo>
                    <a:lnTo>
                      <a:pt x="182" y="231"/>
                    </a:lnTo>
                    <a:lnTo>
                      <a:pt x="179" y="230"/>
                    </a:lnTo>
                    <a:lnTo>
                      <a:pt x="178" y="228"/>
                    </a:lnTo>
                    <a:lnTo>
                      <a:pt x="175" y="228"/>
                    </a:lnTo>
                    <a:lnTo>
                      <a:pt x="174" y="228"/>
                    </a:lnTo>
                    <a:lnTo>
                      <a:pt x="174" y="227"/>
                    </a:lnTo>
                    <a:lnTo>
                      <a:pt x="174" y="225"/>
                    </a:lnTo>
                    <a:lnTo>
                      <a:pt x="174" y="224"/>
                    </a:lnTo>
                    <a:lnTo>
                      <a:pt x="174" y="221"/>
                    </a:lnTo>
                    <a:lnTo>
                      <a:pt x="172" y="221"/>
                    </a:lnTo>
                    <a:lnTo>
                      <a:pt x="170" y="221"/>
                    </a:lnTo>
                    <a:lnTo>
                      <a:pt x="168" y="223"/>
                    </a:lnTo>
                    <a:lnTo>
                      <a:pt x="167" y="223"/>
                    </a:lnTo>
                    <a:lnTo>
                      <a:pt x="164" y="224"/>
                    </a:lnTo>
                    <a:lnTo>
                      <a:pt x="163" y="225"/>
                    </a:lnTo>
                    <a:lnTo>
                      <a:pt x="163" y="224"/>
                    </a:lnTo>
                    <a:lnTo>
                      <a:pt x="161" y="224"/>
                    </a:lnTo>
                    <a:lnTo>
                      <a:pt x="161" y="221"/>
                    </a:lnTo>
                    <a:lnTo>
                      <a:pt x="161" y="220"/>
                    </a:lnTo>
                    <a:lnTo>
                      <a:pt x="159" y="220"/>
                    </a:lnTo>
                    <a:lnTo>
                      <a:pt x="157" y="220"/>
                    </a:lnTo>
                    <a:lnTo>
                      <a:pt x="156" y="219"/>
                    </a:lnTo>
                    <a:lnTo>
                      <a:pt x="156" y="219"/>
                    </a:lnTo>
                    <a:lnTo>
                      <a:pt x="153" y="219"/>
                    </a:lnTo>
                    <a:lnTo>
                      <a:pt x="152" y="220"/>
                    </a:lnTo>
                    <a:lnTo>
                      <a:pt x="149" y="221"/>
                    </a:lnTo>
                    <a:lnTo>
                      <a:pt x="148" y="221"/>
                    </a:lnTo>
                    <a:lnTo>
                      <a:pt x="146" y="221"/>
                    </a:lnTo>
                    <a:lnTo>
                      <a:pt x="145" y="221"/>
                    </a:lnTo>
                    <a:lnTo>
                      <a:pt x="142" y="221"/>
                    </a:lnTo>
                    <a:lnTo>
                      <a:pt x="141" y="221"/>
                    </a:lnTo>
                    <a:lnTo>
                      <a:pt x="139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5" y="220"/>
                    </a:lnTo>
                    <a:lnTo>
                      <a:pt x="135" y="221"/>
                    </a:lnTo>
                    <a:lnTo>
                      <a:pt x="134" y="221"/>
                    </a:lnTo>
                    <a:lnTo>
                      <a:pt x="132" y="220"/>
                    </a:lnTo>
                    <a:lnTo>
                      <a:pt x="132" y="219"/>
                    </a:lnTo>
                    <a:lnTo>
                      <a:pt x="134" y="217"/>
                    </a:lnTo>
                    <a:lnTo>
                      <a:pt x="134" y="216"/>
                    </a:lnTo>
                    <a:lnTo>
                      <a:pt x="135" y="214"/>
                    </a:lnTo>
                    <a:lnTo>
                      <a:pt x="132" y="213"/>
                    </a:lnTo>
                    <a:lnTo>
                      <a:pt x="132" y="210"/>
                    </a:lnTo>
                    <a:lnTo>
                      <a:pt x="134" y="210"/>
                    </a:lnTo>
                    <a:lnTo>
                      <a:pt x="134" y="209"/>
                    </a:lnTo>
                    <a:lnTo>
                      <a:pt x="131" y="206"/>
                    </a:lnTo>
                    <a:lnTo>
                      <a:pt x="131" y="205"/>
                    </a:lnTo>
                    <a:lnTo>
                      <a:pt x="132" y="203"/>
                    </a:lnTo>
                    <a:lnTo>
                      <a:pt x="132" y="202"/>
                    </a:lnTo>
                    <a:lnTo>
                      <a:pt x="131" y="202"/>
                    </a:lnTo>
                    <a:lnTo>
                      <a:pt x="130" y="201"/>
                    </a:lnTo>
                    <a:lnTo>
                      <a:pt x="130" y="199"/>
                    </a:lnTo>
                    <a:lnTo>
                      <a:pt x="130" y="198"/>
                    </a:lnTo>
                    <a:lnTo>
                      <a:pt x="128" y="196"/>
                    </a:lnTo>
                    <a:lnTo>
                      <a:pt x="128" y="195"/>
                    </a:lnTo>
                    <a:lnTo>
                      <a:pt x="127" y="194"/>
                    </a:lnTo>
                    <a:lnTo>
                      <a:pt x="128" y="191"/>
                    </a:lnTo>
                    <a:lnTo>
                      <a:pt x="128" y="187"/>
                    </a:lnTo>
                    <a:lnTo>
                      <a:pt x="127" y="185"/>
                    </a:lnTo>
                    <a:lnTo>
                      <a:pt x="127" y="184"/>
                    </a:lnTo>
                    <a:lnTo>
                      <a:pt x="128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7"/>
                    </a:lnTo>
                    <a:lnTo>
                      <a:pt x="128" y="174"/>
                    </a:lnTo>
                    <a:lnTo>
                      <a:pt x="128" y="173"/>
                    </a:lnTo>
                    <a:lnTo>
                      <a:pt x="128" y="170"/>
                    </a:lnTo>
                    <a:lnTo>
                      <a:pt x="128" y="169"/>
                    </a:lnTo>
                    <a:lnTo>
                      <a:pt x="113" y="167"/>
                    </a:lnTo>
                    <a:lnTo>
                      <a:pt x="113" y="166"/>
                    </a:lnTo>
                    <a:lnTo>
                      <a:pt x="113" y="165"/>
                    </a:lnTo>
                    <a:lnTo>
                      <a:pt x="113" y="163"/>
                    </a:lnTo>
                    <a:lnTo>
                      <a:pt x="109" y="163"/>
                    </a:lnTo>
                    <a:lnTo>
                      <a:pt x="109" y="165"/>
                    </a:lnTo>
                    <a:lnTo>
                      <a:pt x="96" y="165"/>
                    </a:lnTo>
                    <a:lnTo>
                      <a:pt x="96" y="169"/>
                    </a:lnTo>
                    <a:lnTo>
                      <a:pt x="95" y="170"/>
                    </a:lnTo>
                    <a:lnTo>
                      <a:pt x="94" y="172"/>
                    </a:lnTo>
                    <a:lnTo>
                      <a:pt x="94" y="174"/>
                    </a:lnTo>
                    <a:lnTo>
                      <a:pt x="95" y="177"/>
                    </a:lnTo>
                    <a:lnTo>
                      <a:pt x="84" y="178"/>
                    </a:lnTo>
                    <a:lnTo>
                      <a:pt x="83" y="178"/>
                    </a:lnTo>
                    <a:lnTo>
                      <a:pt x="78" y="178"/>
                    </a:lnTo>
                    <a:lnTo>
                      <a:pt x="77" y="178"/>
                    </a:lnTo>
                    <a:lnTo>
                      <a:pt x="74" y="178"/>
                    </a:lnTo>
                    <a:lnTo>
                      <a:pt x="70" y="178"/>
                    </a:lnTo>
                    <a:lnTo>
                      <a:pt x="69" y="178"/>
                    </a:lnTo>
                    <a:lnTo>
                      <a:pt x="69" y="173"/>
                    </a:lnTo>
                    <a:lnTo>
                      <a:pt x="67" y="170"/>
                    </a:lnTo>
                    <a:lnTo>
                      <a:pt x="66" y="169"/>
                    </a:lnTo>
                    <a:lnTo>
                      <a:pt x="65" y="169"/>
                    </a:lnTo>
                    <a:lnTo>
                      <a:pt x="65" y="167"/>
                    </a:lnTo>
                    <a:lnTo>
                      <a:pt x="63" y="166"/>
                    </a:lnTo>
                    <a:lnTo>
                      <a:pt x="63" y="162"/>
                    </a:lnTo>
                    <a:lnTo>
                      <a:pt x="62" y="161"/>
                    </a:lnTo>
                    <a:lnTo>
                      <a:pt x="62" y="158"/>
                    </a:lnTo>
                    <a:lnTo>
                      <a:pt x="62" y="156"/>
                    </a:lnTo>
                    <a:lnTo>
                      <a:pt x="62" y="155"/>
                    </a:lnTo>
                    <a:lnTo>
                      <a:pt x="60" y="154"/>
                    </a:lnTo>
                    <a:lnTo>
                      <a:pt x="60" y="152"/>
                    </a:lnTo>
                    <a:lnTo>
                      <a:pt x="60" y="152"/>
                    </a:lnTo>
                    <a:lnTo>
                      <a:pt x="60" y="149"/>
                    </a:lnTo>
                    <a:lnTo>
                      <a:pt x="47" y="149"/>
                    </a:lnTo>
                    <a:lnTo>
                      <a:pt x="38" y="149"/>
                    </a:lnTo>
                    <a:lnTo>
                      <a:pt x="33" y="151"/>
                    </a:lnTo>
                    <a:lnTo>
                      <a:pt x="29" y="149"/>
                    </a:lnTo>
                    <a:lnTo>
                      <a:pt x="27" y="149"/>
                    </a:lnTo>
                    <a:lnTo>
                      <a:pt x="23" y="149"/>
                    </a:lnTo>
                    <a:lnTo>
                      <a:pt x="20" y="149"/>
                    </a:lnTo>
                    <a:lnTo>
                      <a:pt x="18" y="149"/>
                    </a:lnTo>
                    <a:lnTo>
                      <a:pt x="15" y="149"/>
                    </a:lnTo>
                    <a:lnTo>
                      <a:pt x="13" y="149"/>
                    </a:lnTo>
                    <a:lnTo>
                      <a:pt x="12" y="151"/>
                    </a:lnTo>
                    <a:lnTo>
                      <a:pt x="9" y="151"/>
                    </a:lnTo>
                    <a:lnTo>
                      <a:pt x="8" y="151"/>
                    </a:lnTo>
                    <a:lnTo>
                      <a:pt x="7" y="151"/>
                    </a:lnTo>
                    <a:lnTo>
                      <a:pt x="7" y="152"/>
                    </a:lnTo>
                    <a:lnTo>
                      <a:pt x="7" y="152"/>
                    </a:lnTo>
                    <a:lnTo>
                      <a:pt x="7" y="152"/>
                    </a:lnTo>
                    <a:lnTo>
                      <a:pt x="5" y="151"/>
                    </a:lnTo>
                    <a:lnTo>
                      <a:pt x="1" y="151"/>
                    </a:lnTo>
                    <a:lnTo>
                      <a:pt x="0" y="149"/>
                    </a:lnTo>
                    <a:lnTo>
                      <a:pt x="2" y="148"/>
                    </a:lnTo>
                    <a:lnTo>
                      <a:pt x="5" y="147"/>
                    </a:lnTo>
                    <a:lnTo>
                      <a:pt x="7" y="145"/>
                    </a:lnTo>
                    <a:lnTo>
                      <a:pt x="7" y="141"/>
                    </a:lnTo>
                    <a:lnTo>
                      <a:pt x="8" y="140"/>
                    </a:lnTo>
                    <a:lnTo>
                      <a:pt x="11" y="137"/>
                    </a:lnTo>
                    <a:lnTo>
                      <a:pt x="13" y="134"/>
                    </a:lnTo>
                    <a:lnTo>
                      <a:pt x="15" y="134"/>
                    </a:lnTo>
                    <a:lnTo>
                      <a:pt x="16" y="133"/>
                    </a:lnTo>
                    <a:lnTo>
                      <a:pt x="18" y="136"/>
                    </a:lnTo>
                    <a:lnTo>
                      <a:pt x="18" y="136"/>
                    </a:lnTo>
                    <a:lnTo>
                      <a:pt x="20" y="136"/>
                    </a:lnTo>
                    <a:lnTo>
                      <a:pt x="22" y="134"/>
                    </a:lnTo>
                    <a:lnTo>
                      <a:pt x="22" y="131"/>
                    </a:lnTo>
                    <a:lnTo>
                      <a:pt x="23" y="131"/>
                    </a:lnTo>
                    <a:lnTo>
                      <a:pt x="25" y="131"/>
                    </a:lnTo>
                    <a:lnTo>
                      <a:pt x="27" y="130"/>
                    </a:lnTo>
                    <a:lnTo>
                      <a:pt x="31" y="129"/>
                    </a:lnTo>
                    <a:lnTo>
                      <a:pt x="31" y="130"/>
                    </a:lnTo>
                    <a:lnTo>
                      <a:pt x="30" y="133"/>
                    </a:lnTo>
                    <a:lnTo>
                      <a:pt x="31" y="133"/>
                    </a:lnTo>
                    <a:lnTo>
                      <a:pt x="31" y="136"/>
                    </a:lnTo>
                    <a:lnTo>
                      <a:pt x="34" y="137"/>
                    </a:lnTo>
                    <a:lnTo>
                      <a:pt x="38" y="136"/>
                    </a:lnTo>
                    <a:lnTo>
                      <a:pt x="40" y="133"/>
                    </a:lnTo>
                    <a:lnTo>
                      <a:pt x="45" y="127"/>
                    </a:lnTo>
                    <a:lnTo>
                      <a:pt x="47" y="126"/>
                    </a:lnTo>
                    <a:lnTo>
                      <a:pt x="48" y="125"/>
                    </a:lnTo>
                    <a:lnTo>
                      <a:pt x="51" y="123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4" y="114"/>
                    </a:lnTo>
                    <a:lnTo>
                      <a:pt x="54" y="107"/>
                    </a:lnTo>
                    <a:lnTo>
                      <a:pt x="54" y="105"/>
                    </a:lnTo>
                    <a:lnTo>
                      <a:pt x="52" y="102"/>
                    </a:lnTo>
                    <a:lnTo>
                      <a:pt x="55" y="100"/>
                    </a:lnTo>
                    <a:lnTo>
                      <a:pt x="58" y="96"/>
                    </a:lnTo>
                    <a:lnTo>
                      <a:pt x="58" y="93"/>
                    </a:lnTo>
                    <a:lnTo>
                      <a:pt x="60" y="89"/>
                    </a:lnTo>
                    <a:lnTo>
                      <a:pt x="65" y="87"/>
                    </a:lnTo>
                    <a:lnTo>
                      <a:pt x="66" y="87"/>
                    </a:lnTo>
                    <a:lnTo>
                      <a:pt x="67" y="86"/>
                    </a:lnTo>
                    <a:lnTo>
                      <a:pt x="70" y="84"/>
                    </a:lnTo>
                    <a:lnTo>
                      <a:pt x="74" y="78"/>
                    </a:lnTo>
                    <a:lnTo>
                      <a:pt x="74" y="73"/>
                    </a:lnTo>
                    <a:lnTo>
                      <a:pt x="76" y="69"/>
                    </a:lnTo>
                    <a:lnTo>
                      <a:pt x="78" y="68"/>
                    </a:lnTo>
                    <a:lnTo>
                      <a:pt x="78" y="65"/>
                    </a:lnTo>
                    <a:lnTo>
                      <a:pt x="77" y="64"/>
                    </a:lnTo>
                    <a:lnTo>
                      <a:pt x="78" y="60"/>
                    </a:lnTo>
                    <a:lnTo>
                      <a:pt x="78" y="58"/>
                    </a:lnTo>
                    <a:lnTo>
                      <a:pt x="78" y="54"/>
                    </a:lnTo>
                    <a:lnTo>
                      <a:pt x="80" y="51"/>
                    </a:lnTo>
                    <a:lnTo>
                      <a:pt x="80" y="49"/>
                    </a:lnTo>
                    <a:lnTo>
                      <a:pt x="81" y="46"/>
                    </a:lnTo>
                    <a:lnTo>
                      <a:pt x="80" y="42"/>
                    </a:lnTo>
                    <a:lnTo>
                      <a:pt x="85" y="33"/>
                    </a:lnTo>
                    <a:lnTo>
                      <a:pt x="87" y="32"/>
                    </a:lnTo>
                    <a:lnTo>
                      <a:pt x="89" y="31"/>
                    </a:lnTo>
                    <a:lnTo>
                      <a:pt x="89" y="25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7"/>
                    </a:lnTo>
                    <a:lnTo>
                      <a:pt x="87" y="14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89" y="11"/>
                    </a:lnTo>
                    <a:lnTo>
                      <a:pt x="89" y="10"/>
                    </a:lnTo>
                    <a:lnTo>
                      <a:pt x="91" y="8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9" y="3"/>
                    </a:lnTo>
                    <a:lnTo>
                      <a:pt x="101" y="3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7" y="7"/>
                    </a:lnTo>
                    <a:lnTo>
                      <a:pt x="109" y="8"/>
                    </a:lnTo>
                    <a:lnTo>
                      <a:pt x="113" y="11"/>
                    </a:lnTo>
                    <a:lnTo>
                      <a:pt x="114" y="13"/>
                    </a:lnTo>
                    <a:lnTo>
                      <a:pt x="117" y="11"/>
                    </a:lnTo>
                    <a:lnTo>
                      <a:pt x="120" y="14"/>
                    </a:lnTo>
                    <a:lnTo>
                      <a:pt x="123" y="14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8" y="13"/>
                    </a:lnTo>
                    <a:lnTo>
                      <a:pt x="130" y="14"/>
                    </a:lnTo>
                    <a:lnTo>
                      <a:pt x="134" y="15"/>
                    </a:lnTo>
                    <a:lnTo>
                      <a:pt x="135" y="15"/>
                    </a:lnTo>
                    <a:lnTo>
                      <a:pt x="138" y="15"/>
                    </a:lnTo>
                    <a:lnTo>
                      <a:pt x="138" y="14"/>
                    </a:lnTo>
                    <a:lnTo>
                      <a:pt x="136" y="13"/>
                    </a:lnTo>
                    <a:lnTo>
                      <a:pt x="136" y="11"/>
                    </a:lnTo>
                    <a:lnTo>
                      <a:pt x="139" y="8"/>
                    </a:lnTo>
                    <a:lnTo>
                      <a:pt x="141" y="7"/>
                    </a:lnTo>
                    <a:lnTo>
                      <a:pt x="143" y="7"/>
                    </a:lnTo>
                    <a:lnTo>
                      <a:pt x="146" y="7"/>
                    </a:lnTo>
                    <a:lnTo>
                      <a:pt x="148" y="8"/>
                    </a:lnTo>
                    <a:lnTo>
                      <a:pt x="149" y="8"/>
                    </a:lnTo>
                    <a:lnTo>
                      <a:pt x="154" y="7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63" y="3"/>
                    </a:lnTo>
                    <a:lnTo>
                      <a:pt x="165" y="3"/>
                    </a:lnTo>
                    <a:lnTo>
                      <a:pt x="165" y="4"/>
                    </a:lnTo>
                    <a:lnTo>
                      <a:pt x="165" y="4"/>
                    </a:lnTo>
                    <a:lnTo>
                      <a:pt x="167" y="6"/>
                    </a:lnTo>
                    <a:lnTo>
                      <a:pt x="168" y="6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7" y="4"/>
                    </a:lnTo>
                    <a:lnTo>
                      <a:pt x="178" y="2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3" name="Freeform 897"/>
              <p:cNvSpPr>
                <a:spLocks/>
              </p:cNvSpPr>
              <p:nvPr/>
            </p:nvSpPr>
            <p:spPr bwMode="auto">
              <a:xfrm>
                <a:off x="5023311" y="4208125"/>
                <a:ext cx="63735" cy="158595"/>
              </a:xfrm>
              <a:custGeom>
                <a:avLst/>
                <a:gdLst>
                  <a:gd name="T0" fmla="*/ 7 w 43"/>
                  <a:gd name="T1" fmla="*/ 0 h 107"/>
                  <a:gd name="T2" fmla="*/ 10 w 43"/>
                  <a:gd name="T3" fmla="*/ 2 h 107"/>
                  <a:gd name="T4" fmla="*/ 11 w 43"/>
                  <a:gd name="T5" fmla="*/ 2 h 107"/>
                  <a:gd name="T6" fmla="*/ 12 w 43"/>
                  <a:gd name="T7" fmla="*/ 3 h 107"/>
                  <a:gd name="T8" fmla="*/ 14 w 43"/>
                  <a:gd name="T9" fmla="*/ 5 h 107"/>
                  <a:gd name="T10" fmla="*/ 18 w 43"/>
                  <a:gd name="T11" fmla="*/ 6 h 107"/>
                  <a:gd name="T12" fmla="*/ 22 w 43"/>
                  <a:gd name="T13" fmla="*/ 16 h 107"/>
                  <a:gd name="T14" fmla="*/ 22 w 43"/>
                  <a:gd name="T15" fmla="*/ 41 h 107"/>
                  <a:gd name="T16" fmla="*/ 28 w 43"/>
                  <a:gd name="T17" fmla="*/ 56 h 107"/>
                  <a:gd name="T18" fmla="*/ 30 w 43"/>
                  <a:gd name="T19" fmla="*/ 59 h 107"/>
                  <a:gd name="T20" fmla="*/ 36 w 43"/>
                  <a:gd name="T21" fmla="*/ 63 h 107"/>
                  <a:gd name="T22" fmla="*/ 40 w 43"/>
                  <a:gd name="T23" fmla="*/ 70 h 107"/>
                  <a:gd name="T24" fmla="*/ 43 w 43"/>
                  <a:gd name="T25" fmla="*/ 75 h 107"/>
                  <a:gd name="T26" fmla="*/ 41 w 43"/>
                  <a:gd name="T27" fmla="*/ 76 h 107"/>
                  <a:gd name="T28" fmla="*/ 39 w 43"/>
                  <a:gd name="T29" fmla="*/ 78 h 107"/>
                  <a:gd name="T30" fmla="*/ 39 w 43"/>
                  <a:gd name="T31" fmla="*/ 81 h 107"/>
                  <a:gd name="T32" fmla="*/ 40 w 43"/>
                  <a:gd name="T33" fmla="*/ 83 h 107"/>
                  <a:gd name="T34" fmla="*/ 39 w 43"/>
                  <a:gd name="T35" fmla="*/ 90 h 107"/>
                  <a:gd name="T36" fmla="*/ 34 w 43"/>
                  <a:gd name="T37" fmla="*/ 92 h 107"/>
                  <a:gd name="T38" fmla="*/ 33 w 43"/>
                  <a:gd name="T39" fmla="*/ 99 h 107"/>
                  <a:gd name="T40" fmla="*/ 33 w 43"/>
                  <a:gd name="T41" fmla="*/ 104 h 107"/>
                  <a:gd name="T42" fmla="*/ 29 w 43"/>
                  <a:gd name="T43" fmla="*/ 107 h 107"/>
                  <a:gd name="T44" fmla="*/ 29 w 43"/>
                  <a:gd name="T45" fmla="*/ 103 h 107"/>
                  <a:gd name="T46" fmla="*/ 26 w 43"/>
                  <a:gd name="T47" fmla="*/ 100 h 107"/>
                  <a:gd name="T48" fmla="*/ 22 w 43"/>
                  <a:gd name="T49" fmla="*/ 96 h 107"/>
                  <a:gd name="T50" fmla="*/ 19 w 43"/>
                  <a:gd name="T51" fmla="*/ 92 h 107"/>
                  <a:gd name="T52" fmla="*/ 18 w 43"/>
                  <a:gd name="T53" fmla="*/ 86 h 107"/>
                  <a:gd name="T54" fmla="*/ 21 w 43"/>
                  <a:gd name="T55" fmla="*/ 81 h 107"/>
                  <a:gd name="T56" fmla="*/ 23 w 43"/>
                  <a:gd name="T57" fmla="*/ 75 h 107"/>
                  <a:gd name="T58" fmla="*/ 22 w 43"/>
                  <a:gd name="T59" fmla="*/ 70 h 107"/>
                  <a:gd name="T60" fmla="*/ 16 w 43"/>
                  <a:gd name="T61" fmla="*/ 68 h 107"/>
                  <a:gd name="T62" fmla="*/ 14 w 43"/>
                  <a:gd name="T63" fmla="*/ 70 h 107"/>
                  <a:gd name="T64" fmla="*/ 11 w 43"/>
                  <a:gd name="T65" fmla="*/ 70 h 107"/>
                  <a:gd name="T66" fmla="*/ 10 w 43"/>
                  <a:gd name="T67" fmla="*/ 65 h 107"/>
                  <a:gd name="T68" fmla="*/ 8 w 43"/>
                  <a:gd name="T69" fmla="*/ 64 h 107"/>
                  <a:gd name="T70" fmla="*/ 4 w 43"/>
                  <a:gd name="T71" fmla="*/ 63 h 107"/>
                  <a:gd name="T72" fmla="*/ 1 w 43"/>
                  <a:gd name="T73" fmla="*/ 59 h 107"/>
                  <a:gd name="T74" fmla="*/ 1 w 43"/>
                  <a:gd name="T75" fmla="*/ 56 h 107"/>
                  <a:gd name="T76" fmla="*/ 4 w 43"/>
                  <a:gd name="T77" fmla="*/ 52 h 107"/>
                  <a:gd name="T78" fmla="*/ 4 w 43"/>
                  <a:gd name="T79" fmla="*/ 50 h 107"/>
                  <a:gd name="T80" fmla="*/ 4 w 43"/>
                  <a:gd name="T81" fmla="*/ 46 h 107"/>
                  <a:gd name="T82" fmla="*/ 10 w 43"/>
                  <a:gd name="T83" fmla="*/ 43 h 107"/>
                  <a:gd name="T84" fmla="*/ 11 w 43"/>
                  <a:gd name="T85" fmla="*/ 42 h 107"/>
                  <a:gd name="T86" fmla="*/ 10 w 43"/>
                  <a:gd name="T87" fmla="*/ 41 h 107"/>
                  <a:gd name="T88" fmla="*/ 8 w 43"/>
                  <a:gd name="T89" fmla="*/ 36 h 107"/>
                  <a:gd name="T90" fmla="*/ 10 w 43"/>
                  <a:gd name="T91" fmla="*/ 35 h 107"/>
                  <a:gd name="T92" fmla="*/ 10 w 43"/>
                  <a:gd name="T93" fmla="*/ 31 h 107"/>
                  <a:gd name="T94" fmla="*/ 10 w 43"/>
                  <a:gd name="T95" fmla="*/ 28 h 107"/>
                  <a:gd name="T96" fmla="*/ 8 w 43"/>
                  <a:gd name="T97" fmla="*/ 23 h 107"/>
                  <a:gd name="T98" fmla="*/ 11 w 43"/>
                  <a:gd name="T99" fmla="*/ 20 h 107"/>
                  <a:gd name="T100" fmla="*/ 12 w 43"/>
                  <a:gd name="T101" fmla="*/ 16 h 107"/>
                  <a:gd name="T102" fmla="*/ 10 w 43"/>
                  <a:gd name="T103" fmla="*/ 12 h 107"/>
                  <a:gd name="T104" fmla="*/ 11 w 43"/>
                  <a:gd name="T105" fmla="*/ 7 h 107"/>
                  <a:gd name="T106" fmla="*/ 8 w 43"/>
                  <a:gd name="T107" fmla="*/ 6 h 107"/>
                  <a:gd name="T108" fmla="*/ 7 w 43"/>
                  <a:gd name="T109" fmla="*/ 3 h 107"/>
                  <a:gd name="T110" fmla="*/ 4 w 43"/>
                  <a:gd name="T11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07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8" y="6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2" y="39"/>
                    </a:lnTo>
                    <a:lnTo>
                      <a:pt x="22" y="41"/>
                    </a:lnTo>
                    <a:lnTo>
                      <a:pt x="23" y="53"/>
                    </a:lnTo>
                    <a:lnTo>
                      <a:pt x="28" y="56"/>
                    </a:lnTo>
                    <a:lnTo>
                      <a:pt x="30" y="57"/>
                    </a:lnTo>
                    <a:lnTo>
                      <a:pt x="30" y="59"/>
                    </a:lnTo>
                    <a:lnTo>
                      <a:pt x="32" y="59"/>
                    </a:lnTo>
                    <a:lnTo>
                      <a:pt x="36" y="63"/>
                    </a:lnTo>
                    <a:lnTo>
                      <a:pt x="37" y="65"/>
                    </a:lnTo>
                    <a:lnTo>
                      <a:pt x="40" y="70"/>
                    </a:lnTo>
                    <a:lnTo>
                      <a:pt x="41" y="72"/>
                    </a:lnTo>
                    <a:lnTo>
                      <a:pt x="43" y="75"/>
                    </a:lnTo>
                    <a:lnTo>
                      <a:pt x="43" y="76"/>
                    </a:lnTo>
                    <a:lnTo>
                      <a:pt x="41" y="76"/>
                    </a:lnTo>
                    <a:lnTo>
                      <a:pt x="40" y="78"/>
                    </a:lnTo>
                    <a:lnTo>
                      <a:pt x="39" y="78"/>
                    </a:lnTo>
                    <a:lnTo>
                      <a:pt x="39" y="79"/>
                    </a:lnTo>
                    <a:lnTo>
                      <a:pt x="39" y="81"/>
                    </a:lnTo>
                    <a:lnTo>
                      <a:pt x="39" y="82"/>
                    </a:lnTo>
                    <a:lnTo>
                      <a:pt x="40" y="83"/>
                    </a:lnTo>
                    <a:lnTo>
                      <a:pt x="40" y="88"/>
                    </a:lnTo>
                    <a:lnTo>
                      <a:pt x="39" y="90"/>
                    </a:lnTo>
                    <a:lnTo>
                      <a:pt x="37" y="92"/>
                    </a:lnTo>
                    <a:lnTo>
                      <a:pt x="34" y="92"/>
                    </a:lnTo>
                    <a:lnTo>
                      <a:pt x="33" y="96"/>
                    </a:lnTo>
                    <a:lnTo>
                      <a:pt x="33" y="99"/>
                    </a:lnTo>
                    <a:lnTo>
                      <a:pt x="32" y="100"/>
                    </a:lnTo>
                    <a:lnTo>
                      <a:pt x="33" y="104"/>
                    </a:lnTo>
                    <a:lnTo>
                      <a:pt x="32" y="106"/>
                    </a:lnTo>
                    <a:lnTo>
                      <a:pt x="29" y="107"/>
                    </a:lnTo>
                    <a:lnTo>
                      <a:pt x="29" y="104"/>
                    </a:lnTo>
                    <a:lnTo>
                      <a:pt x="29" y="103"/>
                    </a:lnTo>
                    <a:lnTo>
                      <a:pt x="28" y="101"/>
                    </a:lnTo>
                    <a:lnTo>
                      <a:pt x="26" y="100"/>
                    </a:lnTo>
                    <a:lnTo>
                      <a:pt x="25" y="99"/>
                    </a:lnTo>
                    <a:lnTo>
                      <a:pt x="22" y="96"/>
                    </a:lnTo>
                    <a:lnTo>
                      <a:pt x="21" y="93"/>
                    </a:lnTo>
                    <a:lnTo>
                      <a:pt x="19" y="92"/>
                    </a:lnTo>
                    <a:lnTo>
                      <a:pt x="19" y="89"/>
                    </a:lnTo>
                    <a:lnTo>
                      <a:pt x="18" y="86"/>
                    </a:lnTo>
                    <a:lnTo>
                      <a:pt x="21" y="85"/>
                    </a:lnTo>
                    <a:lnTo>
                      <a:pt x="21" y="81"/>
                    </a:lnTo>
                    <a:lnTo>
                      <a:pt x="23" y="78"/>
                    </a:lnTo>
                    <a:lnTo>
                      <a:pt x="23" y="75"/>
                    </a:lnTo>
                    <a:lnTo>
                      <a:pt x="23" y="71"/>
                    </a:lnTo>
                    <a:lnTo>
                      <a:pt x="22" y="70"/>
                    </a:lnTo>
                    <a:lnTo>
                      <a:pt x="19" y="68"/>
                    </a:lnTo>
                    <a:lnTo>
                      <a:pt x="16" y="68"/>
                    </a:lnTo>
                    <a:lnTo>
                      <a:pt x="15" y="70"/>
                    </a:lnTo>
                    <a:lnTo>
                      <a:pt x="14" y="70"/>
                    </a:lnTo>
                    <a:lnTo>
                      <a:pt x="12" y="71"/>
                    </a:lnTo>
                    <a:lnTo>
                      <a:pt x="11" y="70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4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3" y="60"/>
                    </a:lnTo>
                    <a:lnTo>
                      <a:pt x="1" y="59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7" y="45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0" y="41"/>
                    </a:lnTo>
                    <a:lnTo>
                      <a:pt x="10" y="39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8" y="34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4" name="Freeform 898"/>
              <p:cNvSpPr>
                <a:spLocks/>
              </p:cNvSpPr>
              <p:nvPr/>
            </p:nvSpPr>
            <p:spPr bwMode="auto">
              <a:xfrm>
                <a:off x="4809875" y="4184410"/>
                <a:ext cx="231222" cy="198613"/>
              </a:xfrm>
              <a:custGeom>
                <a:avLst/>
                <a:gdLst>
                  <a:gd name="T0" fmla="*/ 125 w 156"/>
                  <a:gd name="T1" fmla="*/ 3 h 134"/>
                  <a:gd name="T2" fmla="*/ 130 w 156"/>
                  <a:gd name="T3" fmla="*/ 7 h 134"/>
                  <a:gd name="T4" fmla="*/ 141 w 156"/>
                  <a:gd name="T5" fmla="*/ 10 h 134"/>
                  <a:gd name="T6" fmla="*/ 148 w 156"/>
                  <a:gd name="T7" fmla="*/ 16 h 134"/>
                  <a:gd name="T8" fmla="*/ 151 w 156"/>
                  <a:gd name="T9" fmla="*/ 19 h 134"/>
                  <a:gd name="T10" fmla="*/ 155 w 156"/>
                  <a:gd name="T11" fmla="*/ 23 h 134"/>
                  <a:gd name="T12" fmla="*/ 156 w 156"/>
                  <a:gd name="T13" fmla="*/ 32 h 134"/>
                  <a:gd name="T14" fmla="*/ 152 w 156"/>
                  <a:gd name="T15" fmla="*/ 39 h 134"/>
                  <a:gd name="T16" fmla="*/ 154 w 156"/>
                  <a:gd name="T17" fmla="*/ 47 h 134"/>
                  <a:gd name="T18" fmla="*/ 152 w 156"/>
                  <a:gd name="T19" fmla="*/ 52 h 134"/>
                  <a:gd name="T20" fmla="*/ 155 w 156"/>
                  <a:gd name="T21" fmla="*/ 58 h 134"/>
                  <a:gd name="T22" fmla="*/ 148 w 156"/>
                  <a:gd name="T23" fmla="*/ 62 h 134"/>
                  <a:gd name="T24" fmla="*/ 148 w 156"/>
                  <a:gd name="T25" fmla="*/ 68 h 134"/>
                  <a:gd name="T26" fmla="*/ 145 w 156"/>
                  <a:gd name="T27" fmla="*/ 75 h 134"/>
                  <a:gd name="T28" fmla="*/ 148 w 156"/>
                  <a:gd name="T29" fmla="*/ 80 h 134"/>
                  <a:gd name="T30" fmla="*/ 120 w 156"/>
                  <a:gd name="T31" fmla="*/ 91 h 134"/>
                  <a:gd name="T32" fmla="*/ 112 w 156"/>
                  <a:gd name="T33" fmla="*/ 99 h 134"/>
                  <a:gd name="T34" fmla="*/ 108 w 156"/>
                  <a:gd name="T35" fmla="*/ 101 h 134"/>
                  <a:gd name="T36" fmla="*/ 100 w 156"/>
                  <a:gd name="T37" fmla="*/ 101 h 134"/>
                  <a:gd name="T38" fmla="*/ 91 w 156"/>
                  <a:gd name="T39" fmla="*/ 106 h 134"/>
                  <a:gd name="T40" fmla="*/ 91 w 156"/>
                  <a:gd name="T41" fmla="*/ 112 h 134"/>
                  <a:gd name="T42" fmla="*/ 71 w 156"/>
                  <a:gd name="T43" fmla="*/ 127 h 134"/>
                  <a:gd name="T44" fmla="*/ 60 w 156"/>
                  <a:gd name="T45" fmla="*/ 131 h 134"/>
                  <a:gd name="T46" fmla="*/ 57 w 156"/>
                  <a:gd name="T47" fmla="*/ 130 h 134"/>
                  <a:gd name="T48" fmla="*/ 49 w 156"/>
                  <a:gd name="T49" fmla="*/ 131 h 134"/>
                  <a:gd name="T50" fmla="*/ 40 w 156"/>
                  <a:gd name="T51" fmla="*/ 127 h 134"/>
                  <a:gd name="T52" fmla="*/ 36 w 156"/>
                  <a:gd name="T53" fmla="*/ 126 h 134"/>
                  <a:gd name="T54" fmla="*/ 31 w 156"/>
                  <a:gd name="T55" fmla="*/ 126 h 134"/>
                  <a:gd name="T56" fmla="*/ 14 w 156"/>
                  <a:gd name="T57" fmla="*/ 124 h 134"/>
                  <a:gd name="T58" fmla="*/ 6 w 156"/>
                  <a:gd name="T59" fmla="*/ 117 h 134"/>
                  <a:gd name="T60" fmla="*/ 0 w 156"/>
                  <a:gd name="T61" fmla="*/ 110 h 134"/>
                  <a:gd name="T62" fmla="*/ 28 w 156"/>
                  <a:gd name="T63" fmla="*/ 63 h 134"/>
                  <a:gd name="T64" fmla="*/ 28 w 156"/>
                  <a:gd name="T65" fmla="*/ 55 h 134"/>
                  <a:gd name="T66" fmla="*/ 28 w 156"/>
                  <a:gd name="T67" fmla="*/ 40 h 134"/>
                  <a:gd name="T68" fmla="*/ 31 w 156"/>
                  <a:gd name="T69" fmla="*/ 40 h 134"/>
                  <a:gd name="T70" fmla="*/ 35 w 156"/>
                  <a:gd name="T71" fmla="*/ 44 h 134"/>
                  <a:gd name="T72" fmla="*/ 40 w 156"/>
                  <a:gd name="T73" fmla="*/ 43 h 134"/>
                  <a:gd name="T74" fmla="*/ 46 w 156"/>
                  <a:gd name="T75" fmla="*/ 44 h 134"/>
                  <a:gd name="T76" fmla="*/ 47 w 156"/>
                  <a:gd name="T77" fmla="*/ 48 h 134"/>
                  <a:gd name="T78" fmla="*/ 57 w 156"/>
                  <a:gd name="T79" fmla="*/ 51 h 134"/>
                  <a:gd name="T80" fmla="*/ 66 w 156"/>
                  <a:gd name="T81" fmla="*/ 51 h 134"/>
                  <a:gd name="T82" fmla="*/ 71 w 156"/>
                  <a:gd name="T83" fmla="*/ 45 h 134"/>
                  <a:gd name="T84" fmla="*/ 73 w 156"/>
                  <a:gd name="T85" fmla="*/ 54 h 134"/>
                  <a:gd name="T86" fmla="*/ 87 w 156"/>
                  <a:gd name="T87" fmla="*/ 62 h 134"/>
                  <a:gd name="T88" fmla="*/ 97 w 156"/>
                  <a:gd name="T89" fmla="*/ 70 h 134"/>
                  <a:gd name="T90" fmla="*/ 102 w 156"/>
                  <a:gd name="T91" fmla="*/ 70 h 134"/>
                  <a:gd name="T92" fmla="*/ 102 w 156"/>
                  <a:gd name="T93" fmla="*/ 55 h 134"/>
                  <a:gd name="T94" fmla="*/ 101 w 156"/>
                  <a:gd name="T95" fmla="*/ 58 h 134"/>
                  <a:gd name="T96" fmla="*/ 90 w 156"/>
                  <a:gd name="T97" fmla="*/ 51 h 134"/>
                  <a:gd name="T98" fmla="*/ 87 w 156"/>
                  <a:gd name="T99" fmla="*/ 37 h 134"/>
                  <a:gd name="T100" fmla="*/ 91 w 156"/>
                  <a:gd name="T101" fmla="*/ 32 h 134"/>
                  <a:gd name="T102" fmla="*/ 91 w 156"/>
                  <a:gd name="T103" fmla="*/ 23 h 134"/>
                  <a:gd name="T104" fmla="*/ 90 w 156"/>
                  <a:gd name="T105" fmla="*/ 19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6" h="134">
                    <a:moveTo>
                      <a:pt x="116" y="0"/>
                    </a:moveTo>
                    <a:lnTo>
                      <a:pt x="118" y="1"/>
                    </a:lnTo>
                    <a:lnTo>
                      <a:pt x="123" y="3"/>
                    </a:lnTo>
                    <a:lnTo>
                      <a:pt x="125" y="3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30" y="5"/>
                    </a:lnTo>
                    <a:lnTo>
                      <a:pt x="130" y="7"/>
                    </a:lnTo>
                    <a:lnTo>
                      <a:pt x="131" y="8"/>
                    </a:lnTo>
                    <a:lnTo>
                      <a:pt x="134" y="8"/>
                    </a:lnTo>
                    <a:lnTo>
                      <a:pt x="140" y="10"/>
                    </a:lnTo>
                    <a:lnTo>
                      <a:pt x="141" y="10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5" y="14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9" y="18"/>
                    </a:lnTo>
                    <a:lnTo>
                      <a:pt x="151" y="19"/>
                    </a:lnTo>
                    <a:lnTo>
                      <a:pt x="151" y="21"/>
                    </a:lnTo>
                    <a:lnTo>
                      <a:pt x="152" y="22"/>
                    </a:lnTo>
                    <a:lnTo>
                      <a:pt x="155" y="22"/>
                    </a:lnTo>
                    <a:lnTo>
                      <a:pt x="155" y="23"/>
                    </a:lnTo>
                    <a:lnTo>
                      <a:pt x="152" y="26"/>
                    </a:lnTo>
                    <a:lnTo>
                      <a:pt x="154" y="28"/>
                    </a:lnTo>
                    <a:lnTo>
                      <a:pt x="155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5" y="36"/>
                    </a:lnTo>
                    <a:lnTo>
                      <a:pt x="155" y="36"/>
                    </a:lnTo>
                    <a:lnTo>
                      <a:pt x="152" y="39"/>
                    </a:lnTo>
                    <a:lnTo>
                      <a:pt x="152" y="41"/>
                    </a:lnTo>
                    <a:lnTo>
                      <a:pt x="154" y="44"/>
                    </a:lnTo>
                    <a:lnTo>
                      <a:pt x="154" y="45"/>
                    </a:lnTo>
                    <a:lnTo>
                      <a:pt x="154" y="47"/>
                    </a:lnTo>
                    <a:lnTo>
                      <a:pt x="152" y="50"/>
                    </a:lnTo>
                    <a:lnTo>
                      <a:pt x="154" y="51"/>
                    </a:lnTo>
                    <a:lnTo>
                      <a:pt x="154" y="52"/>
                    </a:lnTo>
                    <a:lnTo>
                      <a:pt x="152" y="52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5" y="57"/>
                    </a:lnTo>
                    <a:lnTo>
                      <a:pt x="155" y="58"/>
                    </a:lnTo>
                    <a:lnTo>
                      <a:pt x="154" y="58"/>
                    </a:lnTo>
                    <a:lnTo>
                      <a:pt x="154" y="59"/>
                    </a:lnTo>
                    <a:lnTo>
                      <a:pt x="151" y="61"/>
                    </a:lnTo>
                    <a:lnTo>
                      <a:pt x="148" y="62"/>
                    </a:lnTo>
                    <a:lnTo>
                      <a:pt x="148" y="63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5" y="72"/>
                    </a:lnTo>
                    <a:lnTo>
                      <a:pt x="144" y="73"/>
                    </a:lnTo>
                    <a:lnTo>
                      <a:pt x="145" y="75"/>
                    </a:lnTo>
                    <a:lnTo>
                      <a:pt x="147" y="76"/>
                    </a:lnTo>
                    <a:lnTo>
                      <a:pt x="148" y="79"/>
                    </a:lnTo>
                    <a:lnTo>
                      <a:pt x="148" y="80"/>
                    </a:lnTo>
                    <a:lnTo>
                      <a:pt x="148" y="80"/>
                    </a:lnTo>
                    <a:lnTo>
                      <a:pt x="144" y="81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20" y="91"/>
                    </a:lnTo>
                    <a:lnTo>
                      <a:pt x="118" y="91"/>
                    </a:lnTo>
                    <a:lnTo>
                      <a:pt x="112" y="94"/>
                    </a:lnTo>
                    <a:lnTo>
                      <a:pt x="111" y="95"/>
                    </a:lnTo>
                    <a:lnTo>
                      <a:pt x="112" y="99"/>
                    </a:lnTo>
                    <a:lnTo>
                      <a:pt x="112" y="101"/>
                    </a:lnTo>
                    <a:lnTo>
                      <a:pt x="112" y="101"/>
                    </a:lnTo>
                    <a:lnTo>
                      <a:pt x="111" y="101"/>
                    </a:lnTo>
                    <a:lnTo>
                      <a:pt x="108" y="101"/>
                    </a:lnTo>
                    <a:lnTo>
                      <a:pt x="107" y="101"/>
                    </a:lnTo>
                    <a:lnTo>
                      <a:pt x="107" y="101"/>
                    </a:lnTo>
                    <a:lnTo>
                      <a:pt x="102" y="101"/>
                    </a:lnTo>
                    <a:lnTo>
                      <a:pt x="100" y="101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3" y="105"/>
                    </a:lnTo>
                    <a:lnTo>
                      <a:pt x="91" y="106"/>
                    </a:lnTo>
                    <a:lnTo>
                      <a:pt x="91" y="108"/>
                    </a:lnTo>
                    <a:lnTo>
                      <a:pt x="91" y="109"/>
                    </a:lnTo>
                    <a:lnTo>
                      <a:pt x="91" y="110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86" y="113"/>
                    </a:lnTo>
                    <a:lnTo>
                      <a:pt x="78" y="119"/>
                    </a:lnTo>
                    <a:lnTo>
                      <a:pt x="71" y="127"/>
                    </a:lnTo>
                    <a:lnTo>
                      <a:pt x="68" y="133"/>
                    </a:lnTo>
                    <a:lnTo>
                      <a:pt x="64" y="134"/>
                    </a:lnTo>
                    <a:lnTo>
                      <a:pt x="61" y="133"/>
                    </a:lnTo>
                    <a:lnTo>
                      <a:pt x="60" y="131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8" y="131"/>
                    </a:lnTo>
                    <a:lnTo>
                      <a:pt x="57" y="130"/>
                    </a:lnTo>
                    <a:lnTo>
                      <a:pt x="53" y="131"/>
                    </a:lnTo>
                    <a:lnTo>
                      <a:pt x="51" y="133"/>
                    </a:lnTo>
                    <a:lnTo>
                      <a:pt x="50" y="133"/>
                    </a:lnTo>
                    <a:lnTo>
                      <a:pt x="49" y="131"/>
                    </a:lnTo>
                    <a:lnTo>
                      <a:pt x="46" y="130"/>
                    </a:lnTo>
                    <a:lnTo>
                      <a:pt x="43" y="130"/>
                    </a:lnTo>
                    <a:lnTo>
                      <a:pt x="42" y="130"/>
                    </a:lnTo>
                    <a:lnTo>
                      <a:pt x="40" y="127"/>
                    </a:lnTo>
                    <a:lnTo>
                      <a:pt x="39" y="127"/>
                    </a:lnTo>
                    <a:lnTo>
                      <a:pt x="39" y="127"/>
                    </a:lnTo>
                    <a:lnTo>
                      <a:pt x="37" y="127"/>
                    </a:lnTo>
                    <a:lnTo>
                      <a:pt x="36" y="126"/>
                    </a:lnTo>
                    <a:lnTo>
                      <a:pt x="35" y="126"/>
                    </a:lnTo>
                    <a:lnTo>
                      <a:pt x="35" y="126"/>
                    </a:lnTo>
                    <a:lnTo>
                      <a:pt x="32" y="126"/>
                    </a:lnTo>
                    <a:lnTo>
                      <a:pt x="31" y="126"/>
                    </a:lnTo>
                    <a:lnTo>
                      <a:pt x="18" y="128"/>
                    </a:lnTo>
                    <a:lnTo>
                      <a:pt x="17" y="127"/>
                    </a:lnTo>
                    <a:lnTo>
                      <a:pt x="15" y="126"/>
                    </a:lnTo>
                    <a:lnTo>
                      <a:pt x="14" y="124"/>
                    </a:lnTo>
                    <a:lnTo>
                      <a:pt x="13" y="123"/>
                    </a:lnTo>
                    <a:lnTo>
                      <a:pt x="11" y="122"/>
                    </a:lnTo>
                    <a:lnTo>
                      <a:pt x="8" y="120"/>
                    </a:lnTo>
                    <a:lnTo>
                      <a:pt x="6" y="117"/>
                    </a:lnTo>
                    <a:lnTo>
                      <a:pt x="4" y="116"/>
                    </a:lnTo>
                    <a:lnTo>
                      <a:pt x="3" y="115"/>
                    </a:lnTo>
                    <a:lnTo>
                      <a:pt x="2" y="113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65"/>
                    </a:lnTo>
                    <a:lnTo>
                      <a:pt x="29" y="65"/>
                    </a:lnTo>
                    <a:lnTo>
                      <a:pt x="28" y="63"/>
                    </a:lnTo>
                    <a:lnTo>
                      <a:pt x="29" y="61"/>
                    </a:lnTo>
                    <a:lnTo>
                      <a:pt x="29" y="59"/>
                    </a:lnTo>
                    <a:lnTo>
                      <a:pt x="29" y="57"/>
                    </a:lnTo>
                    <a:lnTo>
                      <a:pt x="28" y="55"/>
                    </a:lnTo>
                    <a:lnTo>
                      <a:pt x="28" y="51"/>
                    </a:lnTo>
                    <a:lnTo>
                      <a:pt x="28" y="47"/>
                    </a:lnTo>
                    <a:lnTo>
                      <a:pt x="28" y="41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39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40"/>
                    </a:lnTo>
                    <a:lnTo>
                      <a:pt x="33" y="41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5"/>
                    </a:lnTo>
                    <a:lnTo>
                      <a:pt x="36" y="44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2" y="41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6" y="47"/>
                    </a:lnTo>
                    <a:lnTo>
                      <a:pt x="46" y="48"/>
                    </a:lnTo>
                    <a:lnTo>
                      <a:pt x="47" y="48"/>
                    </a:lnTo>
                    <a:lnTo>
                      <a:pt x="50" y="48"/>
                    </a:lnTo>
                    <a:lnTo>
                      <a:pt x="51" y="50"/>
                    </a:lnTo>
                    <a:lnTo>
                      <a:pt x="54" y="51"/>
                    </a:lnTo>
                    <a:lnTo>
                      <a:pt x="57" y="51"/>
                    </a:lnTo>
                    <a:lnTo>
                      <a:pt x="60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6" y="51"/>
                    </a:lnTo>
                    <a:lnTo>
                      <a:pt x="66" y="50"/>
                    </a:lnTo>
                    <a:lnTo>
                      <a:pt x="68" y="47"/>
                    </a:lnTo>
                    <a:lnTo>
                      <a:pt x="69" y="47"/>
                    </a:lnTo>
                    <a:lnTo>
                      <a:pt x="71" y="45"/>
                    </a:lnTo>
                    <a:lnTo>
                      <a:pt x="72" y="45"/>
                    </a:lnTo>
                    <a:lnTo>
                      <a:pt x="72" y="50"/>
                    </a:lnTo>
                    <a:lnTo>
                      <a:pt x="73" y="52"/>
                    </a:lnTo>
                    <a:lnTo>
                      <a:pt x="73" y="54"/>
                    </a:lnTo>
                    <a:lnTo>
                      <a:pt x="78" y="55"/>
                    </a:lnTo>
                    <a:lnTo>
                      <a:pt x="82" y="57"/>
                    </a:lnTo>
                    <a:lnTo>
                      <a:pt x="84" y="59"/>
                    </a:lnTo>
                    <a:lnTo>
                      <a:pt x="87" y="62"/>
                    </a:lnTo>
                    <a:lnTo>
                      <a:pt x="90" y="65"/>
                    </a:lnTo>
                    <a:lnTo>
                      <a:pt x="93" y="68"/>
                    </a:lnTo>
                    <a:lnTo>
                      <a:pt x="96" y="70"/>
                    </a:lnTo>
                    <a:lnTo>
                      <a:pt x="97" y="70"/>
                    </a:lnTo>
                    <a:lnTo>
                      <a:pt x="100" y="70"/>
                    </a:lnTo>
                    <a:lnTo>
                      <a:pt x="101" y="69"/>
                    </a:lnTo>
                    <a:lnTo>
                      <a:pt x="102" y="69"/>
                    </a:lnTo>
                    <a:lnTo>
                      <a:pt x="102" y="70"/>
                    </a:lnTo>
                    <a:lnTo>
                      <a:pt x="105" y="70"/>
                    </a:lnTo>
                    <a:lnTo>
                      <a:pt x="105" y="69"/>
                    </a:lnTo>
                    <a:lnTo>
                      <a:pt x="105" y="55"/>
                    </a:lnTo>
                    <a:lnTo>
                      <a:pt x="102" y="55"/>
                    </a:lnTo>
                    <a:lnTo>
                      <a:pt x="100" y="55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96" y="58"/>
                    </a:lnTo>
                    <a:lnTo>
                      <a:pt x="94" y="57"/>
                    </a:lnTo>
                    <a:lnTo>
                      <a:pt x="93" y="54"/>
                    </a:lnTo>
                    <a:lnTo>
                      <a:pt x="90" y="51"/>
                    </a:lnTo>
                    <a:lnTo>
                      <a:pt x="87" y="50"/>
                    </a:lnTo>
                    <a:lnTo>
                      <a:pt x="87" y="45"/>
                    </a:lnTo>
                    <a:lnTo>
                      <a:pt x="87" y="39"/>
                    </a:lnTo>
                    <a:lnTo>
                      <a:pt x="87" y="37"/>
                    </a:lnTo>
                    <a:lnTo>
                      <a:pt x="90" y="34"/>
                    </a:lnTo>
                    <a:lnTo>
                      <a:pt x="91" y="33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29"/>
                    </a:lnTo>
                    <a:lnTo>
                      <a:pt x="91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3" y="22"/>
                    </a:lnTo>
                    <a:lnTo>
                      <a:pt x="93" y="21"/>
                    </a:lnTo>
                    <a:lnTo>
                      <a:pt x="91" y="21"/>
                    </a:lnTo>
                    <a:lnTo>
                      <a:pt x="90" y="19"/>
                    </a:lnTo>
                    <a:lnTo>
                      <a:pt x="89" y="16"/>
                    </a:lnTo>
                    <a:lnTo>
                      <a:pt x="94" y="5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5" name="Freeform 899"/>
              <p:cNvSpPr>
                <a:spLocks/>
              </p:cNvSpPr>
              <p:nvPr/>
            </p:nvSpPr>
            <p:spPr bwMode="auto">
              <a:xfrm>
                <a:off x="4606815" y="4138463"/>
                <a:ext cx="246043" cy="244562"/>
              </a:xfrm>
              <a:custGeom>
                <a:avLst/>
                <a:gdLst>
                  <a:gd name="T0" fmla="*/ 29 w 166"/>
                  <a:gd name="T1" fmla="*/ 0 h 165"/>
                  <a:gd name="T2" fmla="*/ 42 w 166"/>
                  <a:gd name="T3" fmla="*/ 2 h 165"/>
                  <a:gd name="T4" fmla="*/ 69 w 166"/>
                  <a:gd name="T5" fmla="*/ 3 h 165"/>
                  <a:gd name="T6" fmla="*/ 71 w 166"/>
                  <a:gd name="T7" fmla="*/ 7 h 165"/>
                  <a:gd name="T8" fmla="*/ 72 w 166"/>
                  <a:gd name="T9" fmla="*/ 17 h 165"/>
                  <a:gd name="T10" fmla="*/ 76 w 166"/>
                  <a:gd name="T11" fmla="*/ 21 h 165"/>
                  <a:gd name="T12" fmla="*/ 83 w 166"/>
                  <a:gd name="T13" fmla="*/ 29 h 165"/>
                  <a:gd name="T14" fmla="*/ 93 w 166"/>
                  <a:gd name="T15" fmla="*/ 29 h 165"/>
                  <a:gd name="T16" fmla="*/ 104 w 166"/>
                  <a:gd name="T17" fmla="*/ 21 h 165"/>
                  <a:gd name="T18" fmla="*/ 118 w 166"/>
                  <a:gd name="T19" fmla="*/ 14 h 165"/>
                  <a:gd name="T20" fmla="*/ 122 w 166"/>
                  <a:gd name="T21" fmla="*/ 18 h 165"/>
                  <a:gd name="T22" fmla="*/ 137 w 166"/>
                  <a:gd name="T23" fmla="*/ 25 h 165"/>
                  <a:gd name="T24" fmla="*/ 137 w 166"/>
                  <a:gd name="T25" fmla="*/ 34 h 165"/>
                  <a:gd name="T26" fmla="*/ 137 w 166"/>
                  <a:gd name="T27" fmla="*/ 42 h 165"/>
                  <a:gd name="T28" fmla="*/ 139 w 166"/>
                  <a:gd name="T29" fmla="*/ 49 h 165"/>
                  <a:gd name="T30" fmla="*/ 141 w 166"/>
                  <a:gd name="T31" fmla="*/ 53 h 165"/>
                  <a:gd name="T32" fmla="*/ 143 w 166"/>
                  <a:gd name="T33" fmla="*/ 60 h 165"/>
                  <a:gd name="T34" fmla="*/ 144 w 166"/>
                  <a:gd name="T35" fmla="*/ 65 h 165"/>
                  <a:gd name="T36" fmla="*/ 141 w 166"/>
                  <a:gd name="T37" fmla="*/ 71 h 165"/>
                  <a:gd name="T38" fmla="*/ 145 w 166"/>
                  <a:gd name="T39" fmla="*/ 71 h 165"/>
                  <a:gd name="T40" fmla="*/ 151 w 166"/>
                  <a:gd name="T41" fmla="*/ 72 h 165"/>
                  <a:gd name="T42" fmla="*/ 158 w 166"/>
                  <a:gd name="T43" fmla="*/ 72 h 165"/>
                  <a:gd name="T44" fmla="*/ 165 w 166"/>
                  <a:gd name="T45" fmla="*/ 70 h 165"/>
                  <a:gd name="T46" fmla="*/ 165 w 166"/>
                  <a:gd name="T47" fmla="*/ 78 h 165"/>
                  <a:gd name="T48" fmla="*/ 166 w 166"/>
                  <a:gd name="T49" fmla="*/ 90 h 165"/>
                  <a:gd name="T50" fmla="*/ 137 w 166"/>
                  <a:gd name="T51" fmla="*/ 96 h 165"/>
                  <a:gd name="T52" fmla="*/ 140 w 166"/>
                  <a:gd name="T53" fmla="*/ 146 h 165"/>
                  <a:gd name="T54" fmla="*/ 148 w 166"/>
                  <a:gd name="T55" fmla="*/ 153 h 165"/>
                  <a:gd name="T56" fmla="*/ 154 w 166"/>
                  <a:gd name="T57" fmla="*/ 158 h 165"/>
                  <a:gd name="T58" fmla="*/ 132 w 166"/>
                  <a:gd name="T59" fmla="*/ 165 h 165"/>
                  <a:gd name="T60" fmla="*/ 129 w 166"/>
                  <a:gd name="T61" fmla="*/ 164 h 165"/>
                  <a:gd name="T62" fmla="*/ 123 w 166"/>
                  <a:gd name="T63" fmla="*/ 164 h 165"/>
                  <a:gd name="T64" fmla="*/ 118 w 166"/>
                  <a:gd name="T65" fmla="*/ 164 h 165"/>
                  <a:gd name="T66" fmla="*/ 112 w 166"/>
                  <a:gd name="T67" fmla="*/ 162 h 165"/>
                  <a:gd name="T68" fmla="*/ 103 w 166"/>
                  <a:gd name="T69" fmla="*/ 162 h 165"/>
                  <a:gd name="T70" fmla="*/ 97 w 166"/>
                  <a:gd name="T71" fmla="*/ 161 h 165"/>
                  <a:gd name="T72" fmla="*/ 89 w 166"/>
                  <a:gd name="T73" fmla="*/ 155 h 165"/>
                  <a:gd name="T74" fmla="*/ 36 w 166"/>
                  <a:gd name="T75" fmla="*/ 155 h 165"/>
                  <a:gd name="T76" fmla="*/ 29 w 166"/>
                  <a:gd name="T77" fmla="*/ 155 h 165"/>
                  <a:gd name="T78" fmla="*/ 24 w 166"/>
                  <a:gd name="T79" fmla="*/ 151 h 165"/>
                  <a:gd name="T80" fmla="*/ 21 w 166"/>
                  <a:gd name="T81" fmla="*/ 151 h 165"/>
                  <a:gd name="T82" fmla="*/ 13 w 166"/>
                  <a:gd name="T83" fmla="*/ 151 h 165"/>
                  <a:gd name="T84" fmla="*/ 6 w 166"/>
                  <a:gd name="T85" fmla="*/ 153 h 165"/>
                  <a:gd name="T86" fmla="*/ 3 w 166"/>
                  <a:gd name="T87" fmla="*/ 155 h 165"/>
                  <a:gd name="T88" fmla="*/ 0 w 166"/>
                  <a:gd name="T89" fmla="*/ 148 h 165"/>
                  <a:gd name="T90" fmla="*/ 5 w 166"/>
                  <a:gd name="T91" fmla="*/ 129 h 165"/>
                  <a:gd name="T92" fmla="*/ 10 w 166"/>
                  <a:gd name="T93" fmla="*/ 108 h 165"/>
                  <a:gd name="T94" fmla="*/ 24 w 166"/>
                  <a:gd name="T95" fmla="*/ 90 h 165"/>
                  <a:gd name="T96" fmla="*/ 29 w 166"/>
                  <a:gd name="T97" fmla="*/ 67 h 165"/>
                  <a:gd name="T98" fmla="*/ 22 w 166"/>
                  <a:gd name="T99" fmla="*/ 49 h 165"/>
                  <a:gd name="T100" fmla="*/ 24 w 166"/>
                  <a:gd name="T101" fmla="*/ 32 h 165"/>
                  <a:gd name="T102" fmla="*/ 13 w 166"/>
                  <a:gd name="T103" fmla="*/ 7 h 165"/>
                  <a:gd name="T104" fmla="*/ 16 w 166"/>
                  <a:gd name="T105" fmla="*/ 3 h 165"/>
                  <a:gd name="T106" fmla="*/ 21 w 166"/>
                  <a:gd name="T107" fmla="*/ 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" h="165">
                    <a:moveTo>
                      <a:pt x="22" y="0"/>
                    </a:move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5"/>
                    </a:lnTo>
                    <a:lnTo>
                      <a:pt x="71" y="6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1" y="12"/>
                    </a:lnTo>
                    <a:lnTo>
                      <a:pt x="72" y="13"/>
                    </a:lnTo>
                    <a:lnTo>
                      <a:pt x="72" y="17"/>
                    </a:lnTo>
                    <a:lnTo>
                      <a:pt x="74" y="18"/>
                    </a:lnTo>
                    <a:lnTo>
                      <a:pt x="74" y="20"/>
                    </a:lnTo>
                    <a:lnTo>
                      <a:pt x="75" y="20"/>
                    </a:lnTo>
                    <a:lnTo>
                      <a:pt x="76" y="21"/>
                    </a:lnTo>
                    <a:lnTo>
                      <a:pt x="78" y="24"/>
                    </a:lnTo>
                    <a:lnTo>
                      <a:pt x="78" y="29"/>
                    </a:lnTo>
                    <a:lnTo>
                      <a:pt x="79" y="29"/>
                    </a:lnTo>
                    <a:lnTo>
                      <a:pt x="83" y="29"/>
                    </a:lnTo>
                    <a:lnTo>
                      <a:pt x="86" y="29"/>
                    </a:lnTo>
                    <a:lnTo>
                      <a:pt x="87" y="29"/>
                    </a:lnTo>
                    <a:lnTo>
                      <a:pt x="92" y="29"/>
                    </a:lnTo>
                    <a:lnTo>
                      <a:pt x="93" y="29"/>
                    </a:lnTo>
                    <a:lnTo>
                      <a:pt x="104" y="28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4" y="21"/>
                    </a:lnTo>
                    <a:lnTo>
                      <a:pt x="105" y="20"/>
                    </a:lnTo>
                    <a:lnTo>
                      <a:pt x="105" y="16"/>
                    </a:lnTo>
                    <a:lnTo>
                      <a:pt x="118" y="16"/>
                    </a:lnTo>
                    <a:lnTo>
                      <a:pt x="118" y="14"/>
                    </a:lnTo>
                    <a:lnTo>
                      <a:pt x="122" y="14"/>
                    </a:lnTo>
                    <a:lnTo>
                      <a:pt x="122" y="16"/>
                    </a:lnTo>
                    <a:lnTo>
                      <a:pt x="122" y="17"/>
                    </a:lnTo>
                    <a:lnTo>
                      <a:pt x="122" y="18"/>
                    </a:lnTo>
                    <a:lnTo>
                      <a:pt x="137" y="20"/>
                    </a:lnTo>
                    <a:lnTo>
                      <a:pt x="137" y="21"/>
                    </a:lnTo>
                    <a:lnTo>
                      <a:pt x="137" y="24"/>
                    </a:lnTo>
                    <a:lnTo>
                      <a:pt x="137" y="25"/>
                    </a:lnTo>
                    <a:lnTo>
                      <a:pt x="136" y="28"/>
                    </a:lnTo>
                    <a:lnTo>
                      <a:pt x="136" y="29"/>
                    </a:lnTo>
                    <a:lnTo>
                      <a:pt x="137" y="32"/>
                    </a:lnTo>
                    <a:lnTo>
                      <a:pt x="137" y="34"/>
                    </a:lnTo>
                    <a:lnTo>
                      <a:pt x="136" y="35"/>
                    </a:lnTo>
                    <a:lnTo>
                      <a:pt x="136" y="36"/>
                    </a:lnTo>
                    <a:lnTo>
                      <a:pt x="137" y="38"/>
                    </a:lnTo>
                    <a:lnTo>
                      <a:pt x="137" y="42"/>
                    </a:lnTo>
                    <a:lnTo>
                      <a:pt x="136" y="45"/>
                    </a:lnTo>
                    <a:lnTo>
                      <a:pt x="137" y="46"/>
                    </a:lnTo>
                    <a:lnTo>
                      <a:pt x="137" y="47"/>
                    </a:lnTo>
                    <a:lnTo>
                      <a:pt x="139" y="49"/>
                    </a:lnTo>
                    <a:lnTo>
                      <a:pt x="139" y="50"/>
                    </a:lnTo>
                    <a:lnTo>
                      <a:pt x="139" y="52"/>
                    </a:lnTo>
                    <a:lnTo>
                      <a:pt x="140" y="53"/>
                    </a:lnTo>
                    <a:lnTo>
                      <a:pt x="141" y="53"/>
                    </a:lnTo>
                    <a:lnTo>
                      <a:pt x="141" y="54"/>
                    </a:lnTo>
                    <a:lnTo>
                      <a:pt x="140" y="56"/>
                    </a:lnTo>
                    <a:lnTo>
                      <a:pt x="140" y="57"/>
                    </a:lnTo>
                    <a:lnTo>
                      <a:pt x="143" y="60"/>
                    </a:lnTo>
                    <a:lnTo>
                      <a:pt x="143" y="61"/>
                    </a:lnTo>
                    <a:lnTo>
                      <a:pt x="141" y="61"/>
                    </a:lnTo>
                    <a:lnTo>
                      <a:pt x="141" y="64"/>
                    </a:lnTo>
                    <a:lnTo>
                      <a:pt x="144" y="65"/>
                    </a:lnTo>
                    <a:lnTo>
                      <a:pt x="143" y="67"/>
                    </a:lnTo>
                    <a:lnTo>
                      <a:pt x="143" y="68"/>
                    </a:lnTo>
                    <a:lnTo>
                      <a:pt x="141" y="70"/>
                    </a:lnTo>
                    <a:lnTo>
                      <a:pt x="141" y="71"/>
                    </a:lnTo>
                    <a:lnTo>
                      <a:pt x="143" y="72"/>
                    </a:lnTo>
                    <a:lnTo>
                      <a:pt x="144" y="72"/>
                    </a:lnTo>
                    <a:lnTo>
                      <a:pt x="144" y="71"/>
                    </a:lnTo>
                    <a:lnTo>
                      <a:pt x="145" y="71"/>
                    </a:lnTo>
                    <a:lnTo>
                      <a:pt x="147" y="71"/>
                    </a:lnTo>
                    <a:lnTo>
                      <a:pt x="148" y="71"/>
                    </a:lnTo>
                    <a:lnTo>
                      <a:pt x="150" y="72"/>
                    </a:lnTo>
                    <a:lnTo>
                      <a:pt x="151" y="72"/>
                    </a:lnTo>
                    <a:lnTo>
                      <a:pt x="154" y="72"/>
                    </a:lnTo>
                    <a:lnTo>
                      <a:pt x="155" y="72"/>
                    </a:lnTo>
                    <a:lnTo>
                      <a:pt x="157" y="72"/>
                    </a:lnTo>
                    <a:lnTo>
                      <a:pt x="158" y="72"/>
                    </a:lnTo>
                    <a:lnTo>
                      <a:pt x="161" y="71"/>
                    </a:lnTo>
                    <a:lnTo>
                      <a:pt x="162" y="70"/>
                    </a:lnTo>
                    <a:lnTo>
                      <a:pt x="165" y="70"/>
                    </a:lnTo>
                    <a:lnTo>
                      <a:pt x="165" y="70"/>
                    </a:lnTo>
                    <a:lnTo>
                      <a:pt x="165" y="71"/>
                    </a:lnTo>
                    <a:lnTo>
                      <a:pt x="165" y="71"/>
                    </a:lnTo>
                    <a:lnTo>
                      <a:pt x="165" y="72"/>
                    </a:lnTo>
                    <a:lnTo>
                      <a:pt x="165" y="78"/>
                    </a:lnTo>
                    <a:lnTo>
                      <a:pt x="165" y="82"/>
                    </a:lnTo>
                    <a:lnTo>
                      <a:pt x="165" y="86"/>
                    </a:lnTo>
                    <a:lnTo>
                      <a:pt x="166" y="88"/>
                    </a:lnTo>
                    <a:lnTo>
                      <a:pt x="166" y="90"/>
                    </a:lnTo>
                    <a:lnTo>
                      <a:pt x="166" y="92"/>
                    </a:lnTo>
                    <a:lnTo>
                      <a:pt x="165" y="94"/>
                    </a:lnTo>
                    <a:lnTo>
                      <a:pt x="166" y="96"/>
                    </a:lnTo>
                    <a:lnTo>
                      <a:pt x="137" y="96"/>
                    </a:lnTo>
                    <a:lnTo>
                      <a:pt x="137" y="140"/>
                    </a:lnTo>
                    <a:lnTo>
                      <a:pt x="137" y="141"/>
                    </a:lnTo>
                    <a:lnTo>
                      <a:pt x="139" y="144"/>
                    </a:lnTo>
                    <a:lnTo>
                      <a:pt x="140" y="146"/>
                    </a:lnTo>
                    <a:lnTo>
                      <a:pt x="141" y="147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8" y="153"/>
                    </a:lnTo>
                    <a:lnTo>
                      <a:pt x="150" y="154"/>
                    </a:lnTo>
                    <a:lnTo>
                      <a:pt x="151" y="155"/>
                    </a:lnTo>
                    <a:lnTo>
                      <a:pt x="152" y="157"/>
                    </a:lnTo>
                    <a:lnTo>
                      <a:pt x="154" y="158"/>
                    </a:lnTo>
                    <a:lnTo>
                      <a:pt x="155" y="159"/>
                    </a:lnTo>
                    <a:lnTo>
                      <a:pt x="134" y="165"/>
                    </a:lnTo>
                    <a:lnTo>
                      <a:pt x="133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4"/>
                    </a:lnTo>
                    <a:lnTo>
                      <a:pt x="129" y="164"/>
                    </a:lnTo>
                    <a:lnTo>
                      <a:pt x="129" y="164"/>
                    </a:lnTo>
                    <a:lnTo>
                      <a:pt x="127" y="164"/>
                    </a:lnTo>
                    <a:lnTo>
                      <a:pt x="126" y="162"/>
                    </a:lnTo>
                    <a:lnTo>
                      <a:pt x="125" y="162"/>
                    </a:lnTo>
                    <a:lnTo>
                      <a:pt x="123" y="164"/>
                    </a:lnTo>
                    <a:lnTo>
                      <a:pt x="123" y="164"/>
                    </a:lnTo>
                    <a:lnTo>
                      <a:pt x="122" y="165"/>
                    </a:lnTo>
                    <a:lnTo>
                      <a:pt x="119" y="164"/>
                    </a:lnTo>
                    <a:lnTo>
                      <a:pt x="118" y="164"/>
                    </a:lnTo>
                    <a:lnTo>
                      <a:pt x="115" y="161"/>
                    </a:lnTo>
                    <a:lnTo>
                      <a:pt x="112" y="161"/>
                    </a:lnTo>
                    <a:lnTo>
                      <a:pt x="112" y="159"/>
                    </a:lnTo>
                    <a:lnTo>
                      <a:pt x="112" y="162"/>
                    </a:lnTo>
                    <a:lnTo>
                      <a:pt x="110" y="162"/>
                    </a:lnTo>
                    <a:lnTo>
                      <a:pt x="107" y="161"/>
                    </a:lnTo>
                    <a:lnTo>
                      <a:pt x="104" y="162"/>
                    </a:lnTo>
                    <a:lnTo>
                      <a:pt x="103" y="162"/>
                    </a:lnTo>
                    <a:lnTo>
                      <a:pt x="101" y="162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7" y="161"/>
                    </a:lnTo>
                    <a:lnTo>
                      <a:pt x="94" y="161"/>
                    </a:lnTo>
                    <a:lnTo>
                      <a:pt x="92" y="159"/>
                    </a:lnTo>
                    <a:lnTo>
                      <a:pt x="90" y="158"/>
                    </a:lnTo>
                    <a:lnTo>
                      <a:pt x="89" y="155"/>
                    </a:lnTo>
                    <a:lnTo>
                      <a:pt x="89" y="155"/>
                    </a:lnTo>
                    <a:lnTo>
                      <a:pt x="39" y="155"/>
                    </a:lnTo>
                    <a:lnTo>
                      <a:pt x="38" y="155"/>
                    </a:lnTo>
                    <a:lnTo>
                      <a:pt x="36" y="155"/>
                    </a:lnTo>
                    <a:lnTo>
                      <a:pt x="35" y="155"/>
                    </a:lnTo>
                    <a:lnTo>
                      <a:pt x="35" y="155"/>
                    </a:lnTo>
                    <a:lnTo>
                      <a:pt x="32" y="157"/>
                    </a:lnTo>
                    <a:lnTo>
                      <a:pt x="29" y="155"/>
                    </a:lnTo>
                    <a:lnTo>
                      <a:pt x="27" y="154"/>
                    </a:lnTo>
                    <a:lnTo>
                      <a:pt x="25" y="153"/>
                    </a:lnTo>
                    <a:lnTo>
                      <a:pt x="25" y="151"/>
                    </a:lnTo>
                    <a:lnTo>
                      <a:pt x="24" y="151"/>
                    </a:lnTo>
                    <a:lnTo>
                      <a:pt x="24" y="150"/>
                    </a:lnTo>
                    <a:lnTo>
                      <a:pt x="22" y="150"/>
                    </a:lnTo>
                    <a:lnTo>
                      <a:pt x="21" y="150"/>
                    </a:lnTo>
                    <a:lnTo>
                      <a:pt x="21" y="151"/>
                    </a:lnTo>
                    <a:lnTo>
                      <a:pt x="20" y="150"/>
                    </a:lnTo>
                    <a:lnTo>
                      <a:pt x="18" y="148"/>
                    </a:lnTo>
                    <a:lnTo>
                      <a:pt x="16" y="150"/>
                    </a:lnTo>
                    <a:lnTo>
                      <a:pt x="13" y="151"/>
                    </a:lnTo>
                    <a:lnTo>
                      <a:pt x="11" y="154"/>
                    </a:lnTo>
                    <a:lnTo>
                      <a:pt x="11" y="155"/>
                    </a:lnTo>
                    <a:lnTo>
                      <a:pt x="9" y="154"/>
                    </a:lnTo>
                    <a:lnTo>
                      <a:pt x="6" y="153"/>
                    </a:lnTo>
                    <a:lnTo>
                      <a:pt x="5" y="154"/>
                    </a:lnTo>
                    <a:lnTo>
                      <a:pt x="5" y="155"/>
                    </a:lnTo>
                    <a:lnTo>
                      <a:pt x="3" y="155"/>
                    </a:lnTo>
                    <a:lnTo>
                      <a:pt x="3" y="155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48"/>
                    </a:lnTo>
                    <a:lnTo>
                      <a:pt x="0" y="143"/>
                    </a:lnTo>
                    <a:lnTo>
                      <a:pt x="2" y="139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6" y="123"/>
                    </a:lnTo>
                    <a:lnTo>
                      <a:pt x="9" y="119"/>
                    </a:lnTo>
                    <a:lnTo>
                      <a:pt x="9" y="110"/>
                    </a:lnTo>
                    <a:lnTo>
                      <a:pt x="10" y="108"/>
                    </a:lnTo>
                    <a:lnTo>
                      <a:pt x="10" y="104"/>
                    </a:lnTo>
                    <a:lnTo>
                      <a:pt x="18" y="97"/>
                    </a:lnTo>
                    <a:lnTo>
                      <a:pt x="18" y="94"/>
                    </a:lnTo>
                    <a:lnTo>
                      <a:pt x="24" y="90"/>
                    </a:lnTo>
                    <a:lnTo>
                      <a:pt x="25" y="90"/>
                    </a:lnTo>
                    <a:lnTo>
                      <a:pt x="31" y="81"/>
                    </a:lnTo>
                    <a:lnTo>
                      <a:pt x="31" y="68"/>
                    </a:lnTo>
                    <a:lnTo>
                      <a:pt x="29" y="67"/>
                    </a:lnTo>
                    <a:lnTo>
                      <a:pt x="29" y="64"/>
                    </a:lnTo>
                    <a:lnTo>
                      <a:pt x="24" y="56"/>
                    </a:lnTo>
                    <a:lnTo>
                      <a:pt x="24" y="53"/>
                    </a:lnTo>
                    <a:lnTo>
                      <a:pt x="22" y="49"/>
                    </a:lnTo>
                    <a:lnTo>
                      <a:pt x="22" y="45"/>
                    </a:lnTo>
                    <a:lnTo>
                      <a:pt x="20" y="43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1" y="27"/>
                    </a:lnTo>
                    <a:lnTo>
                      <a:pt x="20" y="17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6" name="Freeform 900"/>
              <p:cNvSpPr>
                <a:spLocks noEditPoints="1"/>
              </p:cNvSpPr>
              <p:nvPr/>
            </p:nvSpPr>
            <p:spPr bwMode="auto">
              <a:xfrm>
                <a:off x="4872127" y="4334112"/>
                <a:ext cx="152666" cy="139326"/>
              </a:xfrm>
              <a:custGeom>
                <a:avLst/>
                <a:gdLst>
                  <a:gd name="T0" fmla="*/ 0 w 103"/>
                  <a:gd name="T1" fmla="*/ 29 h 94"/>
                  <a:gd name="T2" fmla="*/ 65 w 103"/>
                  <a:gd name="T3" fmla="*/ 0 h 94"/>
                  <a:gd name="T4" fmla="*/ 69 w 103"/>
                  <a:gd name="T5" fmla="*/ 0 h 94"/>
                  <a:gd name="T6" fmla="*/ 70 w 103"/>
                  <a:gd name="T7" fmla="*/ 5 h 94"/>
                  <a:gd name="T8" fmla="*/ 78 w 103"/>
                  <a:gd name="T9" fmla="*/ 7 h 94"/>
                  <a:gd name="T10" fmla="*/ 84 w 103"/>
                  <a:gd name="T11" fmla="*/ 5 h 94"/>
                  <a:gd name="T12" fmla="*/ 92 w 103"/>
                  <a:gd name="T13" fmla="*/ 11 h 94"/>
                  <a:gd name="T14" fmla="*/ 100 w 103"/>
                  <a:gd name="T15" fmla="*/ 15 h 94"/>
                  <a:gd name="T16" fmla="*/ 102 w 103"/>
                  <a:gd name="T17" fmla="*/ 21 h 94"/>
                  <a:gd name="T18" fmla="*/ 102 w 103"/>
                  <a:gd name="T19" fmla="*/ 26 h 94"/>
                  <a:gd name="T20" fmla="*/ 100 w 103"/>
                  <a:gd name="T21" fmla="*/ 33 h 94"/>
                  <a:gd name="T22" fmla="*/ 103 w 103"/>
                  <a:gd name="T23" fmla="*/ 36 h 94"/>
                  <a:gd name="T24" fmla="*/ 100 w 103"/>
                  <a:gd name="T25" fmla="*/ 41 h 94"/>
                  <a:gd name="T26" fmla="*/ 98 w 103"/>
                  <a:gd name="T27" fmla="*/ 47 h 94"/>
                  <a:gd name="T28" fmla="*/ 99 w 103"/>
                  <a:gd name="T29" fmla="*/ 52 h 94"/>
                  <a:gd name="T30" fmla="*/ 102 w 103"/>
                  <a:gd name="T31" fmla="*/ 58 h 94"/>
                  <a:gd name="T32" fmla="*/ 96 w 103"/>
                  <a:gd name="T33" fmla="*/ 63 h 94"/>
                  <a:gd name="T34" fmla="*/ 95 w 103"/>
                  <a:gd name="T35" fmla="*/ 68 h 94"/>
                  <a:gd name="T36" fmla="*/ 94 w 103"/>
                  <a:gd name="T37" fmla="*/ 74 h 94"/>
                  <a:gd name="T38" fmla="*/ 76 w 103"/>
                  <a:gd name="T39" fmla="*/ 92 h 94"/>
                  <a:gd name="T40" fmla="*/ 66 w 103"/>
                  <a:gd name="T41" fmla="*/ 92 h 94"/>
                  <a:gd name="T42" fmla="*/ 60 w 103"/>
                  <a:gd name="T43" fmla="*/ 90 h 94"/>
                  <a:gd name="T44" fmla="*/ 52 w 103"/>
                  <a:gd name="T45" fmla="*/ 88 h 94"/>
                  <a:gd name="T46" fmla="*/ 49 w 103"/>
                  <a:gd name="T47" fmla="*/ 84 h 94"/>
                  <a:gd name="T48" fmla="*/ 45 w 103"/>
                  <a:gd name="T49" fmla="*/ 81 h 94"/>
                  <a:gd name="T50" fmla="*/ 38 w 103"/>
                  <a:gd name="T51" fmla="*/ 81 h 94"/>
                  <a:gd name="T52" fmla="*/ 31 w 103"/>
                  <a:gd name="T53" fmla="*/ 77 h 94"/>
                  <a:gd name="T54" fmla="*/ 30 w 103"/>
                  <a:gd name="T55" fmla="*/ 69 h 94"/>
                  <a:gd name="T56" fmla="*/ 26 w 103"/>
                  <a:gd name="T57" fmla="*/ 65 h 94"/>
                  <a:gd name="T58" fmla="*/ 26 w 103"/>
                  <a:gd name="T59" fmla="*/ 62 h 94"/>
                  <a:gd name="T60" fmla="*/ 20 w 103"/>
                  <a:gd name="T61" fmla="*/ 58 h 94"/>
                  <a:gd name="T62" fmla="*/ 12 w 103"/>
                  <a:gd name="T63" fmla="*/ 50 h 94"/>
                  <a:gd name="T64" fmla="*/ 9 w 103"/>
                  <a:gd name="T65" fmla="*/ 45 h 94"/>
                  <a:gd name="T66" fmla="*/ 7 w 103"/>
                  <a:gd name="T67" fmla="*/ 40 h 94"/>
                  <a:gd name="T68" fmla="*/ 5 w 103"/>
                  <a:gd name="T69" fmla="*/ 37 h 94"/>
                  <a:gd name="T70" fmla="*/ 0 w 103"/>
                  <a:gd name="T71" fmla="*/ 33 h 94"/>
                  <a:gd name="T72" fmla="*/ 0 w 103"/>
                  <a:gd name="T73" fmla="*/ 30 h 94"/>
                  <a:gd name="T74" fmla="*/ 4 w 103"/>
                  <a:gd name="T75" fmla="*/ 29 h 94"/>
                  <a:gd name="T76" fmla="*/ 9 w 103"/>
                  <a:gd name="T77" fmla="*/ 32 h 94"/>
                  <a:gd name="T78" fmla="*/ 16 w 103"/>
                  <a:gd name="T79" fmla="*/ 30 h 94"/>
                  <a:gd name="T80" fmla="*/ 18 w 103"/>
                  <a:gd name="T81" fmla="*/ 30 h 94"/>
                  <a:gd name="T82" fmla="*/ 26 w 103"/>
                  <a:gd name="T83" fmla="*/ 32 h 94"/>
                  <a:gd name="T84" fmla="*/ 44 w 103"/>
                  <a:gd name="T85" fmla="*/ 12 h 94"/>
                  <a:gd name="T86" fmla="*/ 49 w 103"/>
                  <a:gd name="T87" fmla="*/ 9 h 94"/>
                  <a:gd name="T88" fmla="*/ 49 w 103"/>
                  <a:gd name="T89" fmla="*/ 5 h 94"/>
                  <a:gd name="T90" fmla="*/ 56 w 103"/>
                  <a:gd name="T91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3" h="94">
                    <a:moveTo>
                      <a:pt x="0" y="29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  <a:moveTo>
                      <a:pt x="60" y="0"/>
                    </a:moveTo>
                    <a:lnTo>
                      <a:pt x="65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5"/>
                    </a:lnTo>
                    <a:lnTo>
                      <a:pt x="76" y="5"/>
                    </a:lnTo>
                    <a:lnTo>
                      <a:pt x="77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4" y="5"/>
                    </a:lnTo>
                    <a:lnTo>
                      <a:pt x="88" y="8"/>
                    </a:lnTo>
                    <a:lnTo>
                      <a:pt x="89" y="11"/>
                    </a:lnTo>
                    <a:lnTo>
                      <a:pt x="92" y="11"/>
                    </a:lnTo>
                    <a:lnTo>
                      <a:pt x="96" y="12"/>
                    </a:lnTo>
                    <a:lnTo>
                      <a:pt x="99" y="14"/>
                    </a:lnTo>
                    <a:lnTo>
                      <a:pt x="100" y="15"/>
                    </a:lnTo>
                    <a:lnTo>
                      <a:pt x="103" y="15"/>
                    </a:lnTo>
                    <a:lnTo>
                      <a:pt x="103" y="18"/>
                    </a:lnTo>
                    <a:lnTo>
                      <a:pt x="102" y="21"/>
                    </a:lnTo>
                    <a:lnTo>
                      <a:pt x="102" y="22"/>
                    </a:lnTo>
                    <a:lnTo>
                      <a:pt x="102" y="23"/>
                    </a:lnTo>
                    <a:lnTo>
                      <a:pt x="102" y="26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0" y="33"/>
                    </a:lnTo>
                    <a:lnTo>
                      <a:pt x="99" y="36"/>
                    </a:lnTo>
                    <a:lnTo>
                      <a:pt x="100" y="37"/>
                    </a:lnTo>
                    <a:lnTo>
                      <a:pt x="103" y="36"/>
                    </a:lnTo>
                    <a:lnTo>
                      <a:pt x="102" y="38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99" y="44"/>
                    </a:lnTo>
                    <a:lnTo>
                      <a:pt x="98" y="45"/>
                    </a:lnTo>
                    <a:lnTo>
                      <a:pt x="98" y="47"/>
                    </a:lnTo>
                    <a:lnTo>
                      <a:pt x="100" y="48"/>
                    </a:lnTo>
                    <a:lnTo>
                      <a:pt x="100" y="51"/>
                    </a:lnTo>
                    <a:lnTo>
                      <a:pt x="99" y="52"/>
                    </a:lnTo>
                    <a:lnTo>
                      <a:pt x="99" y="54"/>
                    </a:lnTo>
                    <a:lnTo>
                      <a:pt x="100" y="55"/>
                    </a:lnTo>
                    <a:lnTo>
                      <a:pt x="102" y="58"/>
                    </a:lnTo>
                    <a:lnTo>
                      <a:pt x="99" y="59"/>
                    </a:lnTo>
                    <a:lnTo>
                      <a:pt x="98" y="62"/>
                    </a:lnTo>
                    <a:lnTo>
                      <a:pt x="96" y="63"/>
                    </a:lnTo>
                    <a:lnTo>
                      <a:pt x="95" y="63"/>
                    </a:lnTo>
                    <a:lnTo>
                      <a:pt x="94" y="65"/>
                    </a:lnTo>
                    <a:lnTo>
                      <a:pt x="95" y="68"/>
                    </a:lnTo>
                    <a:lnTo>
                      <a:pt x="94" y="69"/>
                    </a:lnTo>
                    <a:lnTo>
                      <a:pt x="94" y="73"/>
                    </a:lnTo>
                    <a:lnTo>
                      <a:pt x="94" y="74"/>
                    </a:lnTo>
                    <a:lnTo>
                      <a:pt x="94" y="79"/>
                    </a:lnTo>
                    <a:lnTo>
                      <a:pt x="78" y="94"/>
                    </a:lnTo>
                    <a:lnTo>
                      <a:pt x="76" y="92"/>
                    </a:lnTo>
                    <a:lnTo>
                      <a:pt x="71" y="91"/>
                    </a:lnTo>
                    <a:lnTo>
                      <a:pt x="69" y="91"/>
                    </a:lnTo>
                    <a:lnTo>
                      <a:pt x="66" y="92"/>
                    </a:lnTo>
                    <a:lnTo>
                      <a:pt x="66" y="91"/>
                    </a:lnTo>
                    <a:lnTo>
                      <a:pt x="63" y="90"/>
                    </a:lnTo>
                    <a:lnTo>
                      <a:pt x="60" y="90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1" y="87"/>
                    </a:lnTo>
                    <a:lnTo>
                      <a:pt x="49" y="85"/>
                    </a:lnTo>
                    <a:lnTo>
                      <a:pt x="49" y="84"/>
                    </a:lnTo>
                    <a:lnTo>
                      <a:pt x="49" y="84"/>
                    </a:lnTo>
                    <a:lnTo>
                      <a:pt x="47" y="84"/>
                    </a:lnTo>
                    <a:lnTo>
                      <a:pt x="45" y="81"/>
                    </a:lnTo>
                    <a:lnTo>
                      <a:pt x="42" y="81"/>
                    </a:lnTo>
                    <a:lnTo>
                      <a:pt x="40" y="81"/>
                    </a:lnTo>
                    <a:lnTo>
                      <a:pt x="38" y="81"/>
                    </a:lnTo>
                    <a:lnTo>
                      <a:pt x="36" y="81"/>
                    </a:lnTo>
                    <a:lnTo>
                      <a:pt x="34" y="79"/>
                    </a:lnTo>
                    <a:lnTo>
                      <a:pt x="31" y="77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69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6" y="65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6" y="62"/>
                    </a:lnTo>
                    <a:lnTo>
                      <a:pt x="23" y="61"/>
                    </a:lnTo>
                    <a:lnTo>
                      <a:pt x="22" y="61"/>
                    </a:lnTo>
                    <a:lnTo>
                      <a:pt x="20" y="58"/>
                    </a:lnTo>
                    <a:lnTo>
                      <a:pt x="18" y="56"/>
                    </a:lnTo>
                    <a:lnTo>
                      <a:pt x="13" y="51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1" y="48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8" y="43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4" y="29"/>
                    </a:lnTo>
                    <a:lnTo>
                      <a:pt x="7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11" y="30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6" y="32"/>
                    </a:lnTo>
                    <a:lnTo>
                      <a:pt x="29" y="26"/>
                    </a:lnTo>
                    <a:lnTo>
                      <a:pt x="36" y="18"/>
                    </a:lnTo>
                    <a:lnTo>
                      <a:pt x="44" y="12"/>
                    </a:lnTo>
                    <a:lnTo>
                      <a:pt x="48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9" y="8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1" y="4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8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7" name="Freeform 901"/>
              <p:cNvSpPr>
                <a:spLocks/>
              </p:cNvSpPr>
              <p:nvPr/>
            </p:nvSpPr>
            <p:spPr bwMode="auto">
              <a:xfrm>
                <a:off x="4765410" y="4377095"/>
                <a:ext cx="183791" cy="182310"/>
              </a:xfrm>
              <a:custGeom>
                <a:avLst/>
                <a:gdLst>
                  <a:gd name="T0" fmla="*/ 72 w 124"/>
                  <a:gd name="T1" fmla="*/ 1 h 123"/>
                  <a:gd name="T2" fmla="*/ 72 w 124"/>
                  <a:gd name="T3" fmla="*/ 4 h 123"/>
                  <a:gd name="T4" fmla="*/ 77 w 124"/>
                  <a:gd name="T5" fmla="*/ 8 h 123"/>
                  <a:gd name="T6" fmla="*/ 79 w 124"/>
                  <a:gd name="T7" fmla="*/ 11 h 123"/>
                  <a:gd name="T8" fmla="*/ 81 w 124"/>
                  <a:gd name="T9" fmla="*/ 16 h 123"/>
                  <a:gd name="T10" fmla="*/ 84 w 124"/>
                  <a:gd name="T11" fmla="*/ 21 h 123"/>
                  <a:gd name="T12" fmla="*/ 92 w 124"/>
                  <a:gd name="T13" fmla="*/ 29 h 123"/>
                  <a:gd name="T14" fmla="*/ 98 w 124"/>
                  <a:gd name="T15" fmla="*/ 33 h 123"/>
                  <a:gd name="T16" fmla="*/ 98 w 124"/>
                  <a:gd name="T17" fmla="*/ 36 h 123"/>
                  <a:gd name="T18" fmla="*/ 102 w 124"/>
                  <a:gd name="T19" fmla="*/ 40 h 123"/>
                  <a:gd name="T20" fmla="*/ 103 w 124"/>
                  <a:gd name="T21" fmla="*/ 48 h 123"/>
                  <a:gd name="T22" fmla="*/ 110 w 124"/>
                  <a:gd name="T23" fmla="*/ 52 h 123"/>
                  <a:gd name="T24" fmla="*/ 117 w 124"/>
                  <a:gd name="T25" fmla="*/ 52 h 123"/>
                  <a:gd name="T26" fmla="*/ 121 w 124"/>
                  <a:gd name="T27" fmla="*/ 55 h 123"/>
                  <a:gd name="T28" fmla="*/ 124 w 124"/>
                  <a:gd name="T29" fmla="*/ 59 h 123"/>
                  <a:gd name="T30" fmla="*/ 119 w 124"/>
                  <a:gd name="T31" fmla="*/ 61 h 123"/>
                  <a:gd name="T32" fmla="*/ 117 w 124"/>
                  <a:gd name="T33" fmla="*/ 65 h 123"/>
                  <a:gd name="T34" fmla="*/ 112 w 124"/>
                  <a:gd name="T35" fmla="*/ 68 h 123"/>
                  <a:gd name="T36" fmla="*/ 106 w 124"/>
                  <a:gd name="T37" fmla="*/ 68 h 123"/>
                  <a:gd name="T38" fmla="*/ 101 w 124"/>
                  <a:gd name="T39" fmla="*/ 73 h 123"/>
                  <a:gd name="T40" fmla="*/ 96 w 124"/>
                  <a:gd name="T41" fmla="*/ 76 h 123"/>
                  <a:gd name="T42" fmla="*/ 91 w 124"/>
                  <a:gd name="T43" fmla="*/ 81 h 123"/>
                  <a:gd name="T44" fmla="*/ 91 w 124"/>
                  <a:gd name="T45" fmla="*/ 88 h 123"/>
                  <a:gd name="T46" fmla="*/ 87 w 124"/>
                  <a:gd name="T47" fmla="*/ 90 h 123"/>
                  <a:gd name="T48" fmla="*/ 83 w 124"/>
                  <a:gd name="T49" fmla="*/ 94 h 123"/>
                  <a:gd name="T50" fmla="*/ 79 w 124"/>
                  <a:gd name="T51" fmla="*/ 97 h 123"/>
                  <a:gd name="T52" fmla="*/ 74 w 124"/>
                  <a:gd name="T53" fmla="*/ 102 h 123"/>
                  <a:gd name="T54" fmla="*/ 73 w 124"/>
                  <a:gd name="T55" fmla="*/ 108 h 123"/>
                  <a:gd name="T56" fmla="*/ 69 w 124"/>
                  <a:gd name="T57" fmla="*/ 110 h 123"/>
                  <a:gd name="T58" fmla="*/ 63 w 124"/>
                  <a:gd name="T59" fmla="*/ 109 h 123"/>
                  <a:gd name="T60" fmla="*/ 56 w 124"/>
                  <a:gd name="T61" fmla="*/ 109 h 123"/>
                  <a:gd name="T62" fmla="*/ 48 w 124"/>
                  <a:gd name="T63" fmla="*/ 105 h 123"/>
                  <a:gd name="T64" fmla="*/ 37 w 124"/>
                  <a:gd name="T65" fmla="*/ 108 h 123"/>
                  <a:gd name="T66" fmla="*/ 27 w 124"/>
                  <a:gd name="T67" fmla="*/ 117 h 123"/>
                  <a:gd name="T68" fmla="*/ 22 w 124"/>
                  <a:gd name="T69" fmla="*/ 121 h 123"/>
                  <a:gd name="T70" fmla="*/ 15 w 124"/>
                  <a:gd name="T71" fmla="*/ 123 h 123"/>
                  <a:gd name="T72" fmla="*/ 7 w 124"/>
                  <a:gd name="T73" fmla="*/ 120 h 123"/>
                  <a:gd name="T74" fmla="*/ 5 w 124"/>
                  <a:gd name="T75" fmla="*/ 105 h 123"/>
                  <a:gd name="T76" fmla="*/ 0 w 124"/>
                  <a:gd name="T77" fmla="*/ 99 h 123"/>
                  <a:gd name="T78" fmla="*/ 3 w 124"/>
                  <a:gd name="T79" fmla="*/ 56 h 123"/>
                  <a:gd name="T80" fmla="*/ 26 w 124"/>
                  <a:gd name="T81" fmla="*/ 9 h 123"/>
                  <a:gd name="T82" fmla="*/ 45 w 124"/>
                  <a:gd name="T83" fmla="*/ 5 h 123"/>
                  <a:gd name="T84" fmla="*/ 47 w 124"/>
                  <a:gd name="T85" fmla="*/ 7 h 123"/>
                  <a:gd name="T86" fmla="*/ 47 w 124"/>
                  <a:gd name="T87" fmla="*/ 11 h 123"/>
                  <a:gd name="T88" fmla="*/ 55 w 124"/>
                  <a:gd name="T89" fmla="*/ 5 h 123"/>
                  <a:gd name="T90" fmla="*/ 61 w 124"/>
                  <a:gd name="T91" fmla="*/ 3 h 123"/>
                  <a:gd name="T92" fmla="*/ 69 w 124"/>
                  <a:gd name="T9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4" h="123">
                    <a:moveTo>
                      <a:pt x="72" y="0"/>
                    </a:move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7" y="8"/>
                    </a:lnTo>
                    <a:lnTo>
                      <a:pt x="77" y="9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80" y="14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83" y="19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5" y="22"/>
                    </a:lnTo>
                    <a:lnTo>
                      <a:pt x="90" y="27"/>
                    </a:lnTo>
                    <a:lnTo>
                      <a:pt x="92" y="29"/>
                    </a:lnTo>
                    <a:lnTo>
                      <a:pt x="94" y="32"/>
                    </a:lnTo>
                    <a:lnTo>
                      <a:pt x="95" y="32"/>
                    </a:lnTo>
                    <a:lnTo>
                      <a:pt x="98" y="33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6"/>
                    </a:lnTo>
                    <a:lnTo>
                      <a:pt x="101" y="37"/>
                    </a:lnTo>
                    <a:lnTo>
                      <a:pt x="102" y="39"/>
                    </a:lnTo>
                    <a:lnTo>
                      <a:pt x="102" y="40"/>
                    </a:lnTo>
                    <a:lnTo>
                      <a:pt x="102" y="43"/>
                    </a:lnTo>
                    <a:lnTo>
                      <a:pt x="102" y="45"/>
                    </a:lnTo>
                    <a:lnTo>
                      <a:pt x="103" y="48"/>
                    </a:lnTo>
                    <a:lnTo>
                      <a:pt x="106" y="50"/>
                    </a:lnTo>
                    <a:lnTo>
                      <a:pt x="108" y="52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7" y="52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1" y="55"/>
                    </a:lnTo>
                    <a:lnTo>
                      <a:pt x="121" y="56"/>
                    </a:lnTo>
                    <a:lnTo>
                      <a:pt x="123" y="58"/>
                    </a:lnTo>
                    <a:lnTo>
                      <a:pt x="124" y="59"/>
                    </a:lnTo>
                    <a:lnTo>
                      <a:pt x="123" y="59"/>
                    </a:lnTo>
                    <a:lnTo>
                      <a:pt x="121" y="61"/>
                    </a:lnTo>
                    <a:lnTo>
                      <a:pt x="119" y="61"/>
                    </a:lnTo>
                    <a:lnTo>
                      <a:pt x="117" y="62"/>
                    </a:lnTo>
                    <a:lnTo>
                      <a:pt x="117" y="63"/>
                    </a:lnTo>
                    <a:lnTo>
                      <a:pt x="117" y="65"/>
                    </a:lnTo>
                    <a:lnTo>
                      <a:pt x="116" y="66"/>
                    </a:lnTo>
                    <a:lnTo>
                      <a:pt x="113" y="68"/>
                    </a:lnTo>
                    <a:lnTo>
                      <a:pt x="112" y="68"/>
                    </a:lnTo>
                    <a:lnTo>
                      <a:pt x="110" y="68"/>
                    </a:lnTo>
                    <a:lnTo>
                      <a:pt x="109" y="68"/>
                    </a:lnTo>
                    <a:lnTo>
                      <a:pt x="106" y="68"/>
                    </a:lnTo>
                    <a:lnTo>
                      <a:pt x="103" y="70"/>
                    </a:lnTo>
                    <a:lnTo>
                      <a:pt x="102" y="72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98" y="74"/>
                    </a:lnTo>
                    <a:lnTo>
                      <a:pt x="96" y="76"/>
                    </a:lnTo>
                    <a:lnTo>
                      <a:pt x="95" y="76"/>
                    </a:lnTo>
                    <a:lnTo>
                      <a:pt x="94" y="77"/>
                    </a:lnTo>
                    <a:lnTo>
                      <a:pt x="91" y="81"/>
                    </a:lnTo>
                    <a:lnTo>
                      <a:pt x="90" y="86"/>
                    </a:lnTo>
                    <a:lnTo>
                      <a:pt x="91" y="86"/>
                    </a:lnTo>
                    <a:lnTo>
                      <a:pt x="91" y="88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87" y="90"/>
                    </a:lnTo>
                    <a:lnTo>
                      <a:pt x="84" y="91"/>
                    </a:lnTo>
                    <a:lnTo>
                      <a:pt x="84" y="94"/>
                    </a:lnTo>
                    <a:lnTo>
                      <a:pt x="83" y="94"/>
                    </a:lnTo>
                    <a:lnTo>
                      <a:pt x="83" y="95"/>
                    </a:lnTo>
                    <a:lnTo>
                      <a:pt x="80" y="95"/>
                    </a:lnTo>
                    <a:lnTo>
                      <a:pt x="79" y="97"/>
                    </a:lnTo>
                    <a:lnTo>
                      <a:pt x="76" y="97"/>
                    </a:lnTo>
                    <a:lnTo>
                      <a:pt x="74" y="99"/>
                    </a:lnTo>
                    <a:lnTo>
                      <a:pt x="74" y="102"/>
                    </a:lnTo>
                    <a:lnTo>
                      <a:pt x="74" y="103"/>
                    </a:lnTo>
                    <a:lnTo>
                      <a:pt x="74" y="105"/>
                    </a:lnTo>
                    <a:lnTo>
                      <a:pt x="73" y="108"/>
                    </a:lnTo>
                    <a:lnTo>
                      <a:pt x="74" y="109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7" y="109"/>
                    </a:lnTo>
                    <a:lnTo>
                      <a:pt x="66" y="109"/>
                    </a:lnTo>
                    <a:lnTo>
                      <a:pt x="63" y="109"/>
                    </a:lnTo>
                    <a:lnTo>
                      <a:pt x="61" y="110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1" y="106"/>
                    </a:lnTo>
                    <a:lnTo>
                      <a:pt x="50" y="106"/>
                    </a:lnTo>
                    <a:lnTo>
                      <a:pt x="48" y="105"/>
                    </a:lnTo>
                    <a:lnTo>
                      <a:pt x="44" y="105"/>
                    </a:lnTo>
                    <a:lnTo>
                      <a:pt x="40" y="105"/>
                    </a:lnTo>
                    <a:lnTo>
                      <a:pt x="37" y="108"/>
                    </a:lnTo>
                    <a:lnTo>
                      <a:pt x="34" y="113"/>
                    </a:lnTo>
                    <a:lnTo>
                      <a:pt x="33" y="116"/>
                    </a:lnTo>
                    <a:lnTo>
                      <a:pt x="27" y="117"/>
                    </a:lnTo>
                    <a:lnTo>
                      <a:pt x="27" y="119"/>
                    </a:lnTo>
                    <a:lnTo>
                      <a:pt x="25" y="121"/>
                    </a:lnTo>
                    <a:lnTo>
                      <a:pt x="22" y="121"/>
                    </a:lnTo>
                    <a:lnTo>
                      <a:pt x="19" y="123"/>
                    </a:lnTo>
                    <a:lnTo>
                      <a:pt x="16" y="123"/>
                    </a:lnTo>
                    <a:lnTo>
                      <a:pt x="15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7" y="120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5" y="105"/>
                    </a:lnTo>
                    <a:lnTo>
                      <a:pt x="4" y="102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3" y="56"/>
                    </a:lnTo>
                    <a:lnTo>
                      <a:pt x="14" y="56"/>
                    </a:lnTo>
                    <a:lnTo>
                      <a:pt x="16" y="9"/>
                    </a:lnTo>
                    <a:lnTo>
                      <a:pt x="26" y="9"/>
                    </a:lnTo>
                    <a:lnTo>
                      <a:pt x="40" y="7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8" y="8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8" y="11"/>
                    </a:lnTo>
                    <a:lnTo>
                      <a:pt x="52" y="8"/>
                    </a:lnTo>
                    <a:lnTo>
                      <a:pt x="55" y="5"/>
                    </a:lnTo>
                    <a:lnTo>
                      <a:pt x="58" y="3"/>
                    </a:lnTo>
                    <a:lnTo>
                      <a:pt x="61" y="1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5" y="1"/>
                    </a:lnTo>
                    <a:lnTo>
                      <a:pt x="69" y="0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8" name="Freeform 902"/>
              <p:cNvSpPr>
                <a:spLocks/>
              </p:cNvSpPr>
              <p:nvPr/>
            </p:nvSpPr>
            <p:spPr bwMode="auto">
              <a:xfrm>
                <a:off x="4606815" y="4357827"/>
                <a:ext cx="265312" cy="249008"/>
              </a:xfrm>
              <a:custGeom>
                <a:avLst/>
                <a:gdLst>
                  <a:gd name="T0" fmla="*/ 21 w 179"/>
                  <a:gd name="T1" fmla="*/ 3 h 168"/>
                  <a:gd name="T2" fmla="*/ 24 w 179"/>
                  <a:gd name="T3" fmla="*/ 2 h 168"/>
                  <a:gd name="T4" fmla="*/ 25 w 179"/>
                  <a:gd name="T5" fmla="*/ 5 h 168"/>
                  <a:gd name="T6" fmla="*/ 32 w 179"/>
                  <a:gd name="T7" fmla="*/ 9 h 168"/>
                  <a:gd name="T8" fmla="*/ 36 w 179"/>
                  <a:gd name="T9" fmla="*/ 7 h 168"/>
                  <a:gd name="T10" fmla="*/ 89 w 179"/>
                  <a:gd name="T11" fmla="*/ 7 h 168"/>
                  <a:gd name="T12" fmla="*/ 92 w 179"/>
                  <a:gd name="T13" fmla="*/ 11 h 168"/>
                  <a:gd name="T14" fmla="*/ 98 w 179"/>
                  <a:gd name="T15" fmla="*/ 13 h 168"/>
                  <a:gd name="T16" fmla="*/ 103 w 179"/>
                  <a:gd name="T17" fmla="*/ 14 h 168"/>
                  <a:gd name="T18" fmla="*/ 110 w 179"/>
                  <a:gd name="T19" fmla="*/ 14 h 168"/>
                  <a:gd name="T20" fmla="*/ 112 w 179"/>
                  <a:gd name="T21" fmla="*/ 13 h 168"/>
                  <a:gd name="T22" fmla="*/ 119 w 179"/>
                  <a:gd name="T23" fmla="*/ 16 h 168"/>
                  <a:gd name="T24" fmla="*/ 123 w 179"/>
                  <a:gd name="T25" fmla="*/ 16 h 168"/>
                  <a:gd name="T26" fmla="*/ 127 w 179"/>
                  <a:gd name="T27" fmla="*/ 16 h 168"/>
                  <a:gd name="T28" fmla="*/ 130 w 179"/>
                  <a:gd name="T29" fmla="*/ 16 h 168"/>
                  <a:gd name="T30" fmla="*/ 133 w 179"/>
                  <a:gd name="T31" fmla="*/ 17 h 168"/>
                  <a:gd name="T32" fmla="*/ 168 w 179"/>
                  <a:gd name="T33" fmla="*/ 9 h 168"/>
                  <a:gd name="T34" fmla="*/ 172 w 179"/>
                  <a:gd name="T35" fmla="*/ 9 h 168"/>
                  <a:gd name="T36" fmla="*/ 176 w 179"/>
                  <a:gd name="T37" fmla="*/ 10 h 168"/>
                  <a:gd name="T38" fmla="*/ 179 w 179"/>
                  <a:gd name="T39" fmla="*/ 13 h 168"/>
                  <a:gd name="T40" fmla="*/ 170 w 179"/>
                  <a:gd name="T41" fmla="*/ 16 h 168"/>
                  <a:gd name="T42" fmla="*/ 165 w 179"/>
                  <a:gd name="T43" fmla="*/ 16 h 168"/>
                  <a:gd name="T44" fmla="*/ 155 w 179"/>
                  <a:gd name="T45" fmla="*/ 24 h 168"/>
                  <a:gd name="T46" fmla="*/ 155 w 179"/>
                  <a:gd name="T47" fmla="*/ 21 h 168"/>
                  <a:gd name="T48" fmla="*/ 152 w 179"/>
                  <a:gd name="T49" fmla="*/ 18 h 168"/>
                  <a:gd name="T50" fmla="*/ 147 w 179"/>
                  <a:gd name="T51" fmla="*/ 20 h 168"/>
                  <a:gd name="T52" fmla="*/ 121 w 179"/>
                  <a:gd name="T53" fmla="*/ 69 h 168"/>
                  <a:gd name="T54" fmla="*/ 107 w 179"/>
                  <a:gd name="T55" fmla="*/ 111 h 168"/>
                  <a:gd name="T56" fmla="*/ 104 w 179"/>
                  <a:gd name="T57" fmla="*/ 159 h 168"/>
                  <a:gd name="T58" fmla="*/ 96 w 179"/>
                  <a:gd name="T59" fmla="*/ 163 h 168"/>
                  <a:gd name="T60" fmla="*/ 92 w 179"/>
                  <a:gd name="T61" fmla="*/ 168 h 168"/>
                  <a:gd name="T62" fmla="*/ 87 w 179"/>
                  <a:gd name="T63" fmla="*/ 166 h 168"/>
                  <a:gd name="T64" fmla="*/ 82 w 179"/>
                  <a:gd name="T65" fmla="*/ 166 h 168"/>
                  <a:gd name="T66" fmla="*/ 76 w 179"/>
                  <a:gd name="T67" fmla="*/ 165 h 168"/>
                  <a:gd name="T68" fmla="*/ 71 w 179"/>
                  <a:gd name="T69" fmla="*/ 158 h 168"/>
                  <a:gd name="T70" fmla="*/ 64 w 179"/>
                  <a:gd name="T71" fmla="*/ 157 h 168"/>
                  <a:gd name="T72" fmla="*/ 63 w 179"/>
                  <a:gd name="T73" fmla="*/ 161 h 168"/>
                  <a:gd name="T74" fmla="*/ 54 w 179"/>
                  <a:gd name="T75" fmla="*/ 159 h 168"/>
                  <a:gd name="T76" fmla="*/ 47 w 179"/>
                  <a:gd name="T77" fmla="*/ 148 h 168"/>
                  <a:gd name="T78" fmla="*/ 42 w 179"/>
                  <a:gd name="T79" fmla="*/ 137 h 168"/>
                  <a:gd name="T80" fmla="*/ 42 w 179"/>
                  <a:gd name="T81" fmla="*/ 130 h 168"/>
                  <a:gd name="T82" fmla="*/ 38 w 179"/>
                  <a:gd name="T83" fmla="*/ 121 h 168"/>
                  <a:gd name="T84" fmla="*/ 39 w 179"/>
                  <a:gd name="T85" fmla="*/ 111 h 168"/>
                  <a:gd name="T86" fmla="*/ 32 w 179"/>
                  <a:gd name="T87" fmla="*/ 83 h 168"/>
                  <a:gd name="T88" fmla="*/ 28 w 179"/>
                  <a:gd name="T89" fmla="*/ 67 h 168"/>
                  <a:gd name="T90" fmla="*/ 20 w 179"/>
                  <a:gd name="T91" fmla="*/ 47 h 168"/>
                  <a:gd name="T92" fmla="*/ 2 w 179"/>
                  <a:gd name="T93" fmla="*/ 18 h 168"/>
                  <a:gd name="T94" fmla="*/ 3 w 179"/>
                  <a:gd name="T95" fmla="*/ 7 h 168"/>
                  <a:gd name="T96" fmla="*/ 5 w 179"/>
                  <a:gd name="T97" fmla="*/ 6 h 168"/>
                  <a:gd name="T98" fmla="*/ 11 w 179"/>
                  <a:gd name="T99" fmla="*/ 7 h 168"/>
                  <a:gd name="T100" fmla="*/ 16 w 179"/>
                  <a:gd name="T101" fmla="*/ 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9" h="168">
                    <a:moveTo>
                      <a:pt x="18" y="0"/>
                    </a:moveTo>
                    <a:lnTo>
                      <a:pt x="20" y="2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2" y="9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90" y="10"/>
                    </a:lnTo>
                    <a:lnTo>
                      <a:pt x="92" y="11"/>
                    </a:lnTo>
                    <a:lnTo>
                      <a:pt x="94" y="13"/>
                    </a:lnTo>
                    <a:lnTo>
                      <a:pt x="97" y="13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1" y="14"/>
                    </a:lnTo>
                    <a:lnTo>
                      <a:pt x="103" y="14"/>
                    </a:lnTo>
                    <a:lnTo>
                      <a:pt x="104" y="14"/>
                    </a:lnTo>
                    <a:lnTo>
                      <a:pt x="107" y="13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2" y="11"/>
                    </a:lnTo>
                    <a:lnTo>
                      <a:pt x="112" y="13"/>
                    </a:lnTo>
                    <a:lnTo>
                      <a:pt x="115" y="13"/>
                    </a:lnTo>
                    <a:lnTo>
                      <a:pt x="118" y="16"/>
                    </a:lnTo>
                    <a:lnTo>
                      <a:pt x="119" y="16"/>
                    </a:lnTo>
                    <a:lnTo>
                      <a:pt x="122" y="17"/>
                    </a:lnTo>
                    <a:lnTo>
                      <a:pt x="123" y="16"/>
                    </a:lnTo>
                    <a:lnTo>
                      <a:pt x="123" y="16"/>
                    </a:lnTo>
                    <a:lnTo>
                      <a:pt x="125" y="14"/>
                    </a:lnTo>
                    <a:lnTo>
                      <a:pt x="126" y="14"/>
                    </a:lnTo>
                    <a:lnTo>
                      <a:pt x="127" y="16"/>
                    </a:lnTo>
                    <a:lnTo>
                      <a:pt x="129" y="16"/>
                    </a:lnTo>
                    <a:lnTo>
                      <a:pt x="129" y="16"/>
                    </a:lnTo>
                    <a:lnTo>
                      <a:pt x="130" y="16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3" y="17"/>
                    </a:lnTo>
                    <a:lnTo>
                      <a:pt x="134" y="17"/>
                    </a:lnTo>
                    <a:lnTo>
                      <a:pt x="155" y="11"/>
                    </a:lnTo>
                    <a:lnTo>
                      <a:pt x="168" y="9"/>
                    </a:lnTo>
                    <a:lnTo>
                      <a:pt x="169" y="9"/>
                    </a:lnTo>
                    <a:lnTo>
                      <a:pt x="172" y="9"/>
                    </a:lnTo>
                    <a:lnTo>
                      <a:pt x="172" y="9"/>
                    </a:lnTo>
                    <a:lnTo>
                      <a:pt x="173" y="9"/>
                    </a:lnTo>
                    <a:lnTo>
                      <a:pt x="174" y="10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7" y="10"/>
                    </a:lnTo>
                    <a:lnTo>
                      <a:pt x="179" y="13"/>
                    </a:lnTo>
                    <a:lnTo>
                      <a:pt x="176" y="13"/>
                    </a:lnTo>
                    <a:lnTo>
                      <a:pt x="172" y="14"/>
                    </a:lnTo>
                    <a:lnTo>
                      <a:pt x="170" y="16"/>
                    </a:lnTo>
                    <a:lnTo>
                      <a:pt x="168" y="16"/>
                    </a:lnTo>
                    <a:lnTo>
                      <a:pt x="168" y="14"/>
                    </a:lnTo>
                    <a:lnTo>
                      <a:pt x="165" y="16"/>
                    </a:lnTo>
                    <a:lnTo>
                      <a:pt x="162" y="18"/>
                    </a:lnTo>
                    <a:lnTo>
                      <a:pt x="159" y="21"/>
                    </a:lnTo>
                    <a:lnTo>
                      <a:pt x="155" y="24"/>
                    </a:lnTo>
                    <a:lnTo>
                      <a:pt x="154" y="24"/>
                    </a:lnTo>
                    <a:lnTo>
                      <a:pt x="154" y="22"/>
                    </a:lnTo>
                    <a:lnTo>
                      <a:pt x="155" y="21"/>
                    </a:lnTo>
                    <a:lnTo>
                      <a:pt x="154" y="20"/>
                    </a:lnTo>
                    <a:lnTo>
                      <a:pt x="154" y="18"/>
                    </a:lnTo>
                    <a:lnTo>
                      <a:pt x="152" y="18"/>
                    </a:lnTo>
                    <a:lnTo>
                      <a:pt x="152" y="18"/>
                    </a:lnTo>
                    <a:lnTo>
                      <a:pt x="150" y="18"/>
                    </a:lnTo>
                    <a:lnTo>
                      <a:pt x="147" y="20"/>
                    </a:lnTo>
                    <a:lnTo>
                      <a:pt x="133" y="22"/>
                    </a:lnTo>
                    <a:lnTo>
                      <a:pt x="123" y="22"/>
                    </a:lnTo>
                    <a:lnTo>
                      <a:pt x="121" y="69"/>
                    </a:lnTo>
                    <a:lnTo>
                      <a:pt x="110" y="69"/>
                    </a:lnTo>
                    <a:lnTo>
                      <a:pt x="107" y="111"/>
                    </a:lnTo>
                    <a:lnTo>
                      <a:pt x="107" y="111"/>
                    </a:lnTo>
                    <a:lnTo>
                      <a:pt x="107" y="112"/>
                    </a:lnTo>
                    <a:lnTo>
                      <a:pt x="105" y="159"/>
                    </a:lnTo>
                    <a:lnTo>
                      <a:pt x="104" y="159"/>
                    </a:lnTo>
                    <a:lnTo>
                      <a:pt x="100" y="159"/>
                    </a:lnTo>
                    <a:lnTo>
                      <a:pt x="96" y="161"/>
                    </a:lnTo>
                    <a:lnTo>
                      <a:pt x="96" y="163"/>
                    </a:lnTo>
                    <a:lnTo>
                      <a:pt x="93" y="163"/>
                    </a:lnTo>
                    <a:lnTo>
                      <a:pt x="93" y="165"/>
                    </a:lnTo>
                    <a:lnTo>
                      <a:pt x="92" y="168"/>
                    </a:lnTo>
                    <a:lnTo>
                      <a:pt x="90" y="168"/>
                    </a:lnTo>
                    <a:lnTo>
                      <a:pt x="89" y="168"/>
                    </a:lnTo>
                    <a:lnTo>
                      <a:pt x="87" y="166"/>
                    </a:lnTo>
                    <a:lnTo>
                      <a:pt x="86" y="166"/>
                    </a:lnTo>
                    <a:lnTo>
                      <a:pt x="85" y="168"/>
                    </a:lnTo>
                    <a:lnTo>
                      <a:pt x="82" y="166"/>
                    </a:lnTo>
                    <a:lnTo>
                      <a:pt x="81" y="166"/>
                    </a:lnTo>
                    <a:lnTo>
                      <a:pt x="79" y="166"/>
                    </a:lnTo>
                    <a:lnTo>
                      <a:pt x="76" y="165"/>
                    </a:lnTo>
                    <a:lnTo>
                      <a:pt x="72" y="165"/>
                    </a:lnTo>
                    <a:lnTo>
                      <a:pt x="69" y="161"/>
                    </a:lnTo>
                    <a:lnTo>
                      <a:pt x="71" y="158"/>
                    </a:lnTo>
                    <a:lnTo>
                      <a:pt x="68" y="158"/>
                    </a:lnTo>
                    <a:lnTo>
                      <a:pt x="67" y="155"/>
                    </a:lnTo>
                    <a:lnTo>
                      <a:pt x="64" y="157"/>
                    </a:lnTo>
                    <a:lnTo>
                      <a:pt x="63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0" y="161"/>
                    </a:lnTo>
                    <a:lnTo>
                      <a:pt x="58" y="162"/>
                    </a:lnTo>
                    <a:lnTo>
                      <a:pt x="54" y="159"/>
                    </a:lnTo>
                    <a:lnTo>
                      <a:pt x="53" y="158"/>
                    </a:lnTo>
                    <a:lnTo>
                      <a:pt x="50" y="154"/>
                    </a:lnTo>
                    <a:lnTo>
                      <a:pt x="47" y="148"/>
                    </a:lnTo>
                    <a:lnTo>
                      <a:pt x="45" y="144"/>
                    </a:lnTo>
                    <a:lnTo>
                      <a:pt x="45" y="140"/>
                    </a:lnTo>
                    <a:lnTo>
                      <a:pt x="42" y="137"/>
                    </a:lnTo>
                    <a:lnTo>
                      <a:pt x="42" y="134"/>
                    </a:lnTo>
                    <a:lnTo>
                      <a:pt x="43" y="133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9" y="123"/>
                    </a:lnTo>
                    <a:lnTo>
                      <a:pt x="38" y="121"/>
                    </a:lnTo>
                    <a:lnTo>
                      <a:pt x="39" y="119"/>
                    </a:lnTo>
                    <a:lnTo>
                      <a:pt x="39" y="116"/>
                    </a:lnTo>
                    <a:lnTo>
                      <a:pt x="39" y="111"/>
                    </a:lnTo>
                    <a:lnTo>
                      <a:pt x="35" y="100"/>
                    </a:lnTo>
                    <a:lnTo>
                      <a:pt x="35" y="90"/>
                    </a:lnTo>
                    <a:lnTo>
                      <a:pt x="32" y="83"/>
                    </a:lnTo>
                    <a:lnTo>
                      <a:pt x="35" y="82"/>
                    </a:lnTo>
                    <a:lnTo>
                      <a:pt x="35" y="76"/>
                    </a:lnTo>
                    <a:lnTo>
                      <a:pt x="28" y="67"/>
                    </a:lnTo>
                    <a:lnTo>
                      <a:pt x="28" y="63"/>
                    </a:lnTo>
                    <a:lnTo>
                      <a:pt x="21" y="54"/>
                    </a:lnTo>
                    <a:lnTo>
                      <a:pt x="20" y="47"/>
                    </a:lnTo>
                    <a:lnTo>
                      <a:pt x="13" y="34"/>
                    </a:lnTo>
                    <a:lnTo>
                      <a:pt x="9" y="25"/>
                    </a:lnTo>
                    <a:lnTo>
                      <a:pt x="2" y="1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3" y="3"/>
                    </a:lnTo>
                    <a:lnTo>
                      <a:pt x="16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9" name="Freeform 903"/>
              <p:cNvSpPr>
                <a:spLocks/>
              </p:cNvSpPr>
              <p:nvPr/>
            </p:nvSpPr>
            <p:spPr bwMode="auto">
              <a:xfrm>
                <a:off x="7636410" y="4470473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0 h 5"/>
                  <a:gd name="T4" fmla="*/ 4 w 4"/>
                  <a:gd name="T5" fmla="*/ 2 h 5"/>
                  <a:gd name="T6" fmla="*/ 3 w 4"/>
                  <a:gd name="T7" fmla="*/ 5 h 5"/>
                  <a:gd name="T8" fmla="*/ 0 w 4"/>
                  <a:gd name="T9" fmla="*/ 5 h 5"/>
                  <a:gd name="T10" fmla="*/ 1 w 4"/>
                  <a:gd name="T11" fmla="*/ 2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0" name="Freeform 904"/>
              <p:cNvSpPr>
                <a:spLocks/>
              </p:cNvSpPr>
              <p:nvPr/>
            </p:nvSpPr>
            <p:spPr bwMode="auto">
              <a:xfrm>
                <a:off x="7648268" y="4474919"/>
                <a:ext cx="8893" cy="11858"/>
              </a:xfrm>
              <a:custGeom>
                <a:avLst/>
                <a:gdLst>
                  <a:gd name="T0" fmla="*/ 3 w 6"/>
                  <a:gd name="T1" fmla="*/ 0 h 8"/>
                  <a:gd name="T2" fmla="*/ 3 w 6"/>
                  <a:gd name="T3" fmla="*/ 2 h 8"/>
                  <a:gd name="T4" fmla="*/ 3 w 6"/>
                  <a:gd name="T5" fmla="*/ 4 h 8"/>
                  <a:gd name="T6" fmla="*/ 3 w 6"/>
                  <a:gd name="T7" fmla="*/ 6 h 8"/>
                  <a:gd name="T8" fmla="*/ 6 w 6"/>
                  <a:gd name="T9" fmla="*/ 7 h 8"/>
                  <a:gd name="T10" fmla="*/ 5 w 6"/>
                  <a:gd name="T11" fmla="*/ 8 h 8"/>
                  <a:gd name="T12" fmla="*/ 2 w 6"/>
                  <a:gd name="T13" fmla="*/ 7 h 8"/>
                  <a:gd name="T14" fmla="*/ 0 w 6"/>
                  <a:gd name="T15" fmla="*/ 6 h 8"/>
                  <a:gd name="T16" fmla="*/ 0 w 6"/>
                  <a:gd name="T17" fmla="*/ 3 h 8"/>
                  <a:gd name="T18" fmla="*/ 0 w 6"/>
                  <a:gd name="T19" fmla="*/ 3 h 8"/>
                  <a:gd name="T20" fmla="*/ 3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1" name="Freeform 905"/>
              <p:cNvSpPr>
                <a:spLocks/>
              </p:cNvSpPr>
              <p:nvPr/>
            </p:nvSpPr>
            <p:spPr bwMode="auto">
              <a:xfrm>
                <a:off x="7591944" y="4460097"/>
                <a:ext cx="50394" cy="57806"/>
              </a:xfrm>
              <a:custGeom>
                <a:avLst/>
                <a:gdLst>
                  <a:gd name="T0" fmla="*/ 0 w 34"/>
                  <a:gd name="T1" fmla="*/ 0 h 39"/>
                  <a:gd name="T2" fmla="*/ 4 w 34"/>
                  <a:gd name="T3" fmla="*/ 5 h 39"/>
                  <a:gd name="T4" fmla="*/ 4 w 34"/>
                  <a:gd name="T5" fmla="*/ 3 h 39"/>
                  <a:gd name="T6" fmla="*/ 5 w 34"/>
                  <a:gd name="T7" fmla="*/ 5 h 39"/>
                  <a:gd name="T8" fmla="*/ 7 w 34"/>
                  <a:gd name="T9" fmla="*/ 7 h 39"/>
                  <a:gd name="T10" fmla="*/ 9 w 34"/>
                  <a:gd name="T11" fmla="*/ 9 h 39"/>
                  <a:gd name="T12" fmla="*/ 11 w 34"/>
                  <a:gd name="T13" fmla="*/ 12 h 39"/>
                  <a:gd name="T14" fmla="*/ 12 w 34"/>
                  <a:gd name="T15" fmla="*/ 13 h 39"/>
                  <a:gd name="T16" fmla="*/ 18 w 34"/>
                  <a:gd name="T17" fmla="*/ 20 h 39"/>
                  <a:gd name="T18" fmla="*/ 20 w 34"/>
                  <a:gd name="T19" fmla="*/ 24 h 39"/>
                  <a:gd name="T20" fmla="*/ 22 w 34"/>
                  <a:gd name="T21" fmla="*/ 24 h 39"/>
                  <a:gd name="T22" fmla="*/ 25 w 34"/>
                  <a:gd name="T23" fmla="*/ 25 h 39"/>
                  <a:gd name="T24" fmla="*/ 27 w 34"/>
                  <a:gd name="T25" fmla="*/ 31 h 39"/>
                  <a:gd name="T26" fmla="*/ 31 w 34"/>
                  <a:gd name="T27" fmla="*/ 34 h 39"/>
                  <a:gd name="T28" fmla="*/ 34 w 34"/>
                  <a:gd name="T29" fmla="*/ 35 h 39"/>
                  <a:gd name="T30" fmla="*/ 34 w 34"/>
                  <a:gd name="T31" fmla="*/ 39 h 39"/>
                  <a:gd name="T32" fmla="*/ 31 w 34"/>
                  <a:gd name="T33" fmla="*/ 38 h 39"/>
                  <a:gd name="T34" fmla="*/ 30 w 34"/>
                  <a:gd name="T35" fmla="*/ 38 h 39"/>
                  <a:gd name="T36" fmla="*/ 29 w 34"/>
                  <a:gd name="T37" fmla="*/ 36 h 39"/>
                  <a:gd name="T38" fmla="*/ 26 w 34"/>
                  <a:gd name="T39" fmla="*/ 36 h 39"/>
                  <a:gd name="T40" fmla="*/ 23 w 34"/>
                  <a:gd name="T41" fmla="*/ 35 h 39"/>
                  <a:gd name="T42" fmla="*/ 23 w 34"/>
                  <a:gd name="T43" fmla="*/ 32 h 39"/>
                  <a:gd name="T44" fmla="*/ 19 w 34"/>
                  <a:gd name="T45" fmla="*/ 32 h 39"/>
                  <a:gd name="T46" fmla="*/ 19 w 34"/>
                  <a:gd name="T47" fmla="*/ 28 h 39"/>
                  <a:gd name="T48" fmla="*/ 16 w 34"/>
                  <a:gd name="T49" fmla="*/ 28 h 39"/>
                  <a:gd name="T50" fmla="*/ 16 w 34"/>
                  <a:gd name="T51" fmla="*/ 30 h 39"/>
                  <a:gd name="T52" fmla="*/ 15 w 34"/>
                  <a:gd name="T53" fmla="*/ 25 h 39"/>
                  <a:gd name="T54" fmla="*/ 11 w 34"/>
                  <a:gd name="T55" fmla="*/ 23 h 39"/>
                  <a:gd name="T56" fmla="*/ 11 w 34"/>
                  <a:gd name="T57" fmla="*/ 21 h 39"/>
                  <a:gd name="T58" fmla="*/ 8 w 34"/>
                  <a:gd name="T59" fmla="*/ 20 h 39"/>
                  <a:gd name="T60" fmla="*/ 7 w 34"/>
                  <a:gd name="T61" fmla="*/ 18 h 39"/>
                  <a:gd name="T62" fmla="*/ 7 w 34"/>
                  <a:gd name="T63" fmla="*/ 16 h 39"/>
                  <a:gd name="T64" fmla="*/ 4 w 34"/>
                  <a:gd name="T65" fmla="*/ 14 h 39"/>
                  <a:gd name="T66" fmla="*/ 1 w 34"/>
                  <a:gd name="T67" fmla="*/ 7 h 39"/>
                  <a:gd name="T68" fmla="*/ 1 w 34"/>
                  <a:gd name="T69" fmla="*/ 5 h 39"/>
                  <a:gd name="T70" fmla="*/ 0 w 34"/>
                  <a:gd name="T71" fmla="*/ 3 h 39"/>
                  <a:gd name="T72" fmla="*/ 0 w 34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9">
                    <a:moveTo>
                      <a:pt x="0" y="0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11" y="12"/>
                    </a:lnTo>
                    <a:lnTo>
                      <a:pt x="12" y="13"/>
                    </a:lnTo>
                    <a:lnTo>
                      <a:pt x="18" y="20"/>
                    </a:lnTo>
                    <a:lnTo>
                      <a:pt x="20" y="24"/>
                    </a:lnTo>
                    <a:lnTo>
                      <a:pt x="22" y="24"/>
                    </a:lnTo>
                    <a:lnTo>
                      <a:pt x="25" y="25"/>
                    </a:lnTo>
                    <a:lnTo>
                      <a:pt x="27" y="31"/>
                    </a:lnTo>
                    <a:lnTo>
                      <a:pt x="31" y="34"/>
                    </a:lnTo>
                    <a:lnTo>
                      <a:pt x="34" y="35"/>
                    </a:lnTo>
                    <a:lnTo>
                      <a:pt x="34" y="39"/>
                    </a:lnTo>
                    <a:lnTo>
                      <a:pt x="31" y="38"/>
                    </a:lnTo>
                    <a:lnTo>
                      <a:pt x="30" y="38"/>
                    </a:lnTo>
                    <a:lnTo>
                      <a:pt x="29" y="36"/>
                    </a:lnTo>
                    <a:lnTo>
                      <a:pt x="26" y="36"/>
                    </a:lnTo>
                    <a:lnTo>
                      <a:pt x="23" y="35"/>
                    </a:lnTo>
                    <a:lnTo>
                      <a:pt x="23" y="32"/>
                    </a:lnTo>
                    <a:lnTo>
                      <a:pt x="19" y="32"/>
                    </a:lnTo>
                    <a:lnTo>
                      <a:pt x="19" y="28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5" y="25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4" y="14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2" name="Freeform 906"/>
              <p:cNvSpPr>
                <a:spLocks/>
              </p:cNvSpPr>
              <p:nvPr/>
            </p:nvSpPr>
            <p:spPr bwMode="auto">
              <a:xfrm>
                <a:off x="7661608" y="4494188"/>
                <a:ext cx="7411" cy="7411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1 h 5"/>
                  <a:gd name="T4" fmla="*/ 4 w 5"/>
                  <a:gd name="T5" fmla="*/ 4 h 5"/>
                  <a:gd name="T6" fmla="*/ 2 w 5"/>
                  <a:gd name="T7" fmla="*/ 4 h 5"/>
                  <a:gd name="T8" fmla="*/ 2 w 5"/>
                  <a:gd name="T9" fmla="*/ 5 h 5"/>
                  <a:gd name="T10" fmla="*/ 0 w 5"/>
                  <a:gd name="T11" fmla="*/ 4 h 5"/>
                  <a:gd name="T12" fmla="*/ 0 w 5"/>
                  <a:gd name="T13" fmla="*/ 1 h 5"/>
                  <a:gd name="T14" fmla="*/ 2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5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3" name="Freeform 907"/>
              <p:cNvSpPr>
                <a:spLocks/>
              </p:cNvSpPr>
              <p:nvPr/>
            </p:nvSpPr>
            <p:spPr bwMode="auto">
              <a:xfrm>
                <a:off x="5671027" y="5226390"/>
                <a:ext cx="7411" cy="8893"/>
              </a:xfrm>
              <a:custGeom>
                <a:avLst/>
                <a:gdLst>
                  <a:gd name="T0" fmla="*/ 1 w 5"/>
                  <a:gd name="T1" fmla="*/ 0 h 6"/>
                  <a:gd name="T2" fmla="*/ 2 w 5"/>
                  <a:gd name="T3" fmla="*/ 2 h 6"/>
                  <a:gd name="T4" fmla="*/ 5 w 5"/>
                  <a:gd name="T5" fmla="*/ 6 h 6"/>
                  <a:gd name="T6" fmla="*/ 4 w 5"/>
                  <a:gd name="T7" fmla="*/ 6 h 6"/>
                  <a:gd name="T8" fmla="*/ 2 w 5"/>
                  <a:gd name="T9" fmla="*/ 5 h 6"/>
                  <a:gd name="T10" fmla="*/ 1 w 5"/>
                  <a:gd name="T11" fmla="*/ 5 h 6"/>
                  <a:gd name="T12" fmla="*/ 1 w 5"/>
                  <a:gd name="T13" fmla="*/ 3 h 6"/>
                  <a:gd name="T14" fmla="*/ 0 w 5"/>
                  <a:gd name="T15" fmla="*/ 0 h 6"/>
                  <a:gd name="T16" fmla="*/ 1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lnTo>
                      <a:pt x="2" y="2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4" name="Freeform 908"/>
              <p:cNvSpPr>
                <a:spLocks/>
              </p:cNvSpPr>
              <p:nvPr/>
            </p:nvSpPr>
            <p:spPr bwMode="auto">
              <a:xfrm>
                <a:off x="5623597" y="5107815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3 h 3"/>
                  <a:gd name="T10" fmla="*/ 1 w 4"/>
                  <a:gd name="T11" fmla="*/ 2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5" name="Freeform 909"/>
              <p:cNvSpPr>
                <a:spLocks/>
              </p:cNvSpPr>
              <p:nvPr/>
            </p:nvSpPr>
            <p:spPr bwMode="auto">
              <a:xfrm>
                <a:off x="5613222" y="5104850"/>
                <a:ext cx="32608" cy="23715"/>
              </a:xfrm>
              <a:custGeom>
                <a:avLst/>
                <a:gdLst>
                  <a:gd name="T0" fmla="*/ 5 w 22"/>
                  <a:gd name="T1" fmla="*/ 0 h 16"/>
                  <a:gd name="T2" fmla="*/ 5 w 22"/>
                  <a:gd name="T3" fmla="*/ 1 h 16"/>
                  <a:gd name="T4" fmla="*/ 4 w 22"/>
                  <a:gd name="T5" fmla="*/ 1 h 16"/>
                  <a:gd name="T6" fmla="*/ 5 w 22"/>
                  <a:gd name="T7" fmla="*/ 2 h 16"/>
                  <a:gd name="T8" fmla="*/ 4 w 22"/>
                  <a:gd name="T9" fmla="*/ 5 h 16"/>
                  <a:gd name="T10" fmla="*/ 5 w 22"/>
                  <a:gd name="T11" fmla="*/ 6 h 16"/>
                  <a:gd name="T12" fmla="*/ 8 w 22"/>
                  <a:gd name="T13" fmla="*/ 6 h 16"/>
                  <a:gd name="T14" fmla="*/ 10 w 22"/>
                  <a:gd name="T15" fmla="*/ 8 h 16"/>
                  <a:gd name="T16" fmla="*/ 11 w 22"/>
                  <a:gd name="T17" fmla="*/ 6 h 16"/>
                  <a:gd name="T18" fmla="*/ 12 w 22"/>
                  <a:gd name="T19" fmla="*/ 5 h 16"/>
                  <a:gd name="T20" fmla="*/ 14 w 22"/>
                  <a:gd name="T21" fmla="*/ 4 h 16"/>
                  <a:gd name="T22" fmla="*/ 14 w 22"/>
                  <a:gd name="T23" fmla="*/ 6 h 16"/>
                  <a:gd name="T24" fmla="*/ 12 w 22"/>
                  <a:gd name="T25" fmla="*/ 6 h 16"/>
                  <a:gd name="T26" fmla="*/ 14 w 22"/>
                  <a:gd name="T27" fmla="*/ 11 h 16"/>
                  <a:gd name="T28" fmla="*/ 15 w 22"/>
                  <a:gd name="T29" fmla="*/ 9 h 16"/>
                  <a:gd name="T30" fmla="*/ 18 w 22"/>
                  <a:gd name="T31" fmla="*/ 8 h 16"/>
                  <a:gd name="T32" fmla="*/ 19 w 22"/>
                  <a:gd name="T33" fmla="*/ 8 h 16"/>
                  <a:gd name="T34" fmla="*/ 21 w 22"/>
                  <a:gd name="T35" fmla="*/ 6 h 16"/>
                  <a:gd name="T36" fmla="*/ 22 w 22"/>
                  <a:gd name="T37" fmla="*/ 9 h 16"/>
                  <a:gd name="T38" fmla="*/ 21 w 22"/>
                  <a:gd name="T39" fmla="*/ 11 h 16"/>
                  <a:gd name="T40" fmla="*/ 18 w 22"/>
                  <a:gd name="T41" fmla="*/ 11 h 16"/>
                  <a:gd name="T42" fmla="*/ 16 w 22"/>
                  <a:gd name="T43" fmla="*/ 11 h 16"/>
                  <a:gd name="T44" fmla="*/ 15 w 22"/>
                  <a:gd name="T45" fmla="*/ 12 h 16"/>
                  <a:gd name="T46" fmla="*/ 16 w 22"/>
                  <a:gd name="T47" fmla="*/ 15 h 16"/>
                  <a:gd name="T48" fmla="*/ 19 w 22"/>
                  <a:gd name="T49" fmla="*/ 15 h 16"/>
                  <a:gd name="T50" fmla="*/ 19 w 22"/>
                  <a:gd name="T51" fmla="*/ 15 h 16"/>
                  <a:gd name="T52" fmla="*/ 18 w 22"/>
                  <a:gd name="T53" fmla="*/ 16 h 16"/>
                  <a:gd name="T54" fmla="*/ 15 w 22"/>
                  <a:gd name="T55" fmla="*/ 16 h 16"/>
                  <a:gd name="T56" fmla="*/ 14 w 22"/>
                  <a:gd name="T57" fmla="*/ 16 h 16"/>
                  <a:gd name="T58" fmla="*/ 14 w 22"/>
                  <a:gd name="T59" fmla="*/ 13 h 16"/>
                  <a:gd name="T60" fmla="*/ 12 w 22"/>
                  <a:gd name="T61" fmla="*/ 13 h 16"/>
                  <a:gd name="T62" fmla="*/ 11 w 22"/>
                  <a:gd name="T63" fmla="*/ 15 h 16"/>
                  <a:gd name="T64" fmla="*/ 10 w 22"/>
                  <a:gd name="T65" fmla="*/ 16 h 16"/>
                  <a:gd name="T66" fmla="*/ 8 w 22"/>
                  <a:gd name="T67" fmla="*/ 13 h 16"/>
                  <a:gd name="T68" fmla="*/ 7 w 22"/>
                  <a:gd name="T69" fmla="*/ 12 h 16"/>
                  <a:gd name="T70" fmla="*/ 5 w 22"/>
                  <a:gd name="T71" fmla="*/ 13 h 16"/>
                  <a:gd name="T72" fmla="*/ 3 w 22"/>
                  <a:gd name="T73" fmla="*/ 15 h 16"/>
                  <a:gd name="T74" fmla="*/ 1 w 22"/>
                  <a:gd name="T75" fmla="*/ 15 h 16"/>
                  <a:gd name="T76" fmla="*/ 0 w 22"/>
                  <a:gd name="T77" fmla="*/ 13 h 16"/>
                  <a:gd name="T78" fmla="*/ 3 w 22"/>
                  <a:gd name="T79" fmla="*/ 11 h 16"/>
                  <a:gd name="T80" fmla="*/ 4 w 22"/>
                  <a:gd name="T81" fmla="*/ 8 h 16"/>
                  <a:gd name="T82" fmla="*/ 4 w 22"/>
                  <a:gd name="T83" fmla="*/ 6 h 16"/>
                  <a:gd name="T84" fmla="*/ 3 w 22"/>
                  <a:gd name="T85" fmla="*/ 6 h 16"/>
                  <a:gd name="T86" fmla="*/ 3 w 22"/>
                  <a:gd name="T87" fmla="*/ 4 h 16"/>
                  <a:gd name="T88" fmla="*/ 3 w 22"/>
                  <a:gd name="T89" fmla="*/ 2 h 16"/>
                  <a:gd name="T90" fmla="*/ 4 w 22"/>
                  <a:gd name="T91" fmla="*/ 1 h 16"/>
                  <a:gd name="T92" fmla="*/ 5 w 22"/>
                  <a:gd name="T9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16">
                    <a:moveTo>
                      <a:pt x="5" y="0"/>
                    </a:moveTo>
                    <a:lnTo>
                      <a:pt x="5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2" y="9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6" name="Freeform 910"/>
              <p:cNvSpPr>
                <a:spLocks/>
              </p:cNvSpPr>
              <p:nvPr/>
            </p:nvSpPr>
            <p:spPr bwMode="auto">
              <a:xfrm>
                <a:off x="5497611" y="4424525"/>
                <a:ext cx="10376" cy="13340"/>
              </a:xfrm>
              <a:custGeom>
                <a:avLst/>
                <a:gdLst>
                  <a:gd name="T0" fmla="*/ 6 w 7"/>
                  <a:gd name="T1" fmla="*/ 0 h 9"/>
                  <a:gd name="T2" fmla="*/ 7 w 7"/>
                  <a:gd name="T3" fmla="*/ 1 h 9"/>
                  <a:gd name="T4" fmla="*/ 7 w 7"/>
                  <a:gd name="T5" fmla="*/ 4 h 9"/>
                  <a:gd name="T6" fmla="*/ 6 w 7"/>
                  <a:gd name="T7" fmla="*/ 4 h 9"/>
                  <a:gd name="T8" fmla="*/ 7 w 7"/>
                  <a:gd name="T9" fmla="*/ 7 h 9"/>
                  <a:gd name="T10" fmla="*/ 5 w 7"/>
                  <a:gd name="T11" fmla="*/ 9 h 9"/>
                  <a:gd name="T12" fmla="*/ 0 w 7"/>
                  <a:gd name="T13" fmla="*/ 5 h 9"/>
                  <a:gd name="T14" fmla="*/ 2 w 7"/>
                  <a:gd name="T15" fmla="*/ 4 h 9"/>
                  <a:gd name="T16" fmla="*/ 3 w 7"/>
                  <a:gd name="T17" fmla="*/ 1 h 9"/>
                  <a:gd name="T18" fmla="*/ 5 w 7"/>
                  <a:gd name="T19" fmla="*/ 1 h 9"/>
                  <a:gd name="T20" fmla="*/ 6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lnTo>
                      <a:pt x="7" y="1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7" name="Freeform 911"/>
              <p:cNvSpPr>
                <a:spLocks/>
              </p:cNvSpPr>
              <p:nvPr/>
            </p:nvSpPr>
            <p:spPr bwMode="auto">
              <a:xfrm>
                <a:off x="5459074" y="4440829"/>
                <a:ext cx="10376" cy="11858"/>
              </a:xfrm>
              <a:custGeom>
                <a:avLst/>
                <a:gdLst>
                  <a:gd name="T0" fmla="*/ 2 w 7"/>
                  <a:gd name="T1" fmla="*/ 0 h 8"/>
                  <a:gd name="T2" fmla="*/ 4 w 7"/>
                  <a:gd name="T3" fmla="*/ 1 h 8"/>
                  <a:gd name="T4" fmla="*/ 6 w 7"/>
                  <a:gd name="T5" fmla="*/ 5 h 8"/>
                  <a:gd name="T6" fmla="*/ 7 w 7"/>
                  <a:gd name="T7" fmla="*/ 5 h 8"/>
                  <a:gd name="T8" fmla="*/ 4 w 7"/>
                  <a:gd name="T9" fmla="*/ 8 h 8"/>
                  <a:gd name="T10" fmla="*/ 3 w 7"/>
                  <a:gd name="T11" fmla="*/ 8 h 8"/>
                  <a:gd name="T12" fmla="*/ 0 w 7"/>
                  <a:gd name="T13" fmla="*/ 4 h 8"/>
                  <a:gd name="T14" fmla="*/ 0 w 7"/>
                  <a:gd name="T15" fmla="*/ 0 h 8"/>
                  <a:gd name="T16" fmla="*/ 2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4" y="1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8" name="Freeform 912"/>
              <p:cNvSpPr>
                <a:spLocks/>
              </p:cNvSpPr>
              <p:nvPr/>
            </p:nvSpPr>
            <p:spPr bwMode="auto">
              <a:xfrm>
                <a:off x="5333088" y="4286682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9" name="Freeform 913"/>
              <p:cNvSpPr>
                <a:spLocks/>
              </p:cNvSpPr>
              <p:nvPr/>
            </p:nvSpPr>
            <p:spPr bwMode="auto">
              <a:xfrm>
                <a:off x="5352357" y="4356344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1 h 6"/>
                  <a:gd name="T4" fmla="*/ 2 w 3"/>
                  <a:gd name="T5" fmla="*/ 3 h 6"/>
                  <a:gd name="T6" fmla="*/ 0 w 3"/>
                  <a:gd name="T7" fmla="*/ 6 h 6"/>
                  <a:gd name="T8" fmla="*/ 0 w 3"/>
                  <a:gd name="T9" fmla="*/ 4 h 6"/>
                  <a:gd name="T10" fmla="*/ 0 w 3"/>
                  <a:gd name="T11" fmla="*/ 3 h 6"/>
                  <a:gd name="T12" fmla="*/ 2 w 3"/>
                  <a:gd name="T13" fmla="*/ 1 h 6"/>
                  <a:gd name="T14" fmla="*/ 2 w 3"/>
                  <a:gd name="T15" fmla="*/ 1 h 6"/>
                  <a:gd name="T16" fmla="*/ 3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0" name="Freeform 914"/>
              <p:cNvSpPr>
                <a:spLocks/>
              </p:cNvSpPr>
              <p:nvPr/>
            </p:nvSpPr>
            <p:spPr bwMode="auto">
              <a:xfrm>
                <a:off x="5217477" y="4260002"/>
                <a:ext cx="149702" cy="278652"/>
              </a:xfrm>
              <a:custGeom>
                <a:avLst/>
                <a:gdLst>
                  <a:gd name="T0" fmla="*/ 91 w 101"/>
                  <a:gd name="T1" fmla="*/ 7 h 188"/>
                  <a:gd name="T2" fmla="*/ 95 w 101"/>
                  <a:gd name="T3" fmla="*/ 14 h 188"/>
                  <a:gd name="T4" fmla="*/ 97 w 101"/>
                  <a:gd name="T5" fmla="*/ 30 h 188"/>
                  <a:gd name="T6" fmla="*/ 98 w 101"/>
                  <a:gd name="T7" fmla="*/ 41 h 188"/>
                  <a:gd name="T8" fmla="*/ 100 w 101"/>
                  <a:gd name="T9" fmla="*/ 50 h 188"/>
                  <a:gd name="T10" fmla="*/ 95 w 101"/>
                  <a:gd name="T11" fmla="*/ 55 h 188"/>
                  <a:gd name="T12" fmla="*/ 90 w 101"/>
                  <a:gd name="T13" fmla="*/ 48 h 188"/>
                  <a:gd name="T14" fmla="*/ 90 w 101"/>
                  <a:gd name="T15" fmla="*/ 58 h 188"/>
                  <a:gd name="T16" fmla="*/ 90 w 101"/>
                  <a:gd name="T17" fmla="*/ 66 h 188"/>
                  <a:gd name="T18" fmla="*/ 87 w 101"/>
                  <a:gd name="T19" fmla="*/ 80 h 188"/>
                  <a:gd name="T20" fmla="*/ 80 w 101"/>
                  <a:gd name="T21" fmla="*/ 98 h 188"/>
                  <a:gd name="T22" fmla="*/ 75 w 101"/>
                  <a:gd name="T23" fmla="*/ 113 h 188"/>
                  <a:gd name="T24" fmla="*/ 64 w 101"/>
                  <a:gd name="T25" fmla="*/ 138 h 188"/>
                  <a:gd name="T26" fmla="*/ 58 w 101"/>
                  <a:gd name="T27" fmla="*/ 156 h 188"/>
                  <a:gd name="T28" fmla="*/ 55 w 101"/>
                  <a:gd name="T29" fmla="*/ 163 h 188"/>
                  <a:gd name="T30" fmla="*/ 51 w 101"/>
                  <a:gd name="T31" fmla="*/ 174 h 188"/>
                  <a:gd name="T32" fmla="*/ 42 w 101"/>
                  <a:gd name="T33" fmla="*/ 182 h 188"/>
                  <a:gd name="T34" fmla="*/ 25 w 101"/>
                  <a:gd name="T35" fmla="*/ 188 h 188"/>
                  <a:gd name="T36" fmla="*/ 21 w 101"/>
                  <a:gd name="T37" fmla="*/ 187 h 188"/>
                  <a:gd name="T38" fmla="*/ 14 w 101"/>
                  <a:gd name="T39" fmla="*/ 182 h 188"/>
                  <a:gd name="T40" fmla="*/ 7 w 101"/>
                  <a:gd name="T41" fmla="*/ 178 h 188"/>
                  <a:gd name="T42" fmla="*/ 3 w 101"/>
                  <a:gd name="T43" fmla="*/ 171 h 188"/>
                  <a:gd name="T44" fmla="*/ 6 w 101"/>
                  <a:gd name="T45" fmla="*/ 159 h 188"/>
                  <a:gd name="T46" fmla="*/ 3 w 101"/>
                  <a:gd name="T47" fmla="*/ 155 h 188"/>
                  <a:gd name="T48" fmla="*/ 0 w 101"/>
                  <a:gd name="T49" fmla="*/ 142 h 188"/>
                  <a:gd name="T50" fmla="*/ 3 w 101"/>
                  <a:gd name="T51" fmla="*/ 129 h 188"/>
                  <a:gd name="T52" fmla="*/ 10 w 101"/>
                  <a:gd name="T53" fmla="*/ 120 h 188"/>
                  <a:gd name="T54" fmla="*/ 15 w 101"/>
                  <a:gd name="T55" fmla="*/ 112 h 188"/>
                  <a:gd name="T56" fmla="*/ 19 w 101"/>
                  <a:gd name="T57" fmla="*/ 101 h 188"/>
                  <a:gd name="T58" fmla="*/ 14 w 101"/>
                  <a:gd name="T59" fmla="*/ 88 h 188"/>
                  <a:gd name="T60" fmla="*/ 13 w 101"/>
                  <a:gd name="T61" fmla="*/ 77 h 188"/>
                  <a:gd name="T62" fmla="*/ 21 w 101"/>
                  <a:gd name="T63" fmla="*/ 64 h 188"/>
                  <a:gd name="T64" fmla="*/ 25 w 101"/>
                  <a:gd name="T65" fmla="*/ 59 h 188"/>
                  <a:gd name="T66" fmla="*/ 35 w 101"/>
                  <a:gd name="T67" fmla="*/ 54 h 188"/>
                  <a:gd name="T68" fmla="*/ 37 w 101"/>
                  <a:gd name="T69" fmla="*/ 57 h 188"/>
                  <a:gd name="T70" fmla="*/ 42 w 101"/>
                  <a:gd name="T71" fmla="*/ 54 h 188"/>
                  <a:gd name="T72" fmla="*/ 47 w 101"/>
                  <a:gd name="T73" fmla="*/ 55 h 188"/>
                  <a:gd name="T74" fmla="*/ 50 w 101"/>
                  <a:gd name="T75" fmla="*/ 48 h 188"/>
                  <a:gd name="T76" fmla="*/ 57 w 101"/>
                  <a:gd name="T77" fmla="*/ 48 h 188"/>
                  <a:gd name="T78" fmla="*/ 61 w 101"/>
                  <a:gd name="T79" fmla="*/ 47 h 188"/>
                  <a:gd name="T80" fmla="*/ 61 w 101"/>
                  <a:gd name="T81" fmla="*/ 40 h 188"/>
                  <a:gd name="T82" fmla="*/ 62 w 101"/>
                  <a:gd name="T83" fmla="*/ 40 h 188"/>
                  <a:gd name="T84" fmla="*/ 68 w 101"/>
                  <a:gd name="T85" fmla="*/ 37 h 188"/>
                  <a:gd name="T86" fmla="*/ 68 w 101"/>
                  <a:gd name="T87" fmla="*/ 35 h 188"/>
                  <a:gd name="T88" fmla="*/ 72 w 101"/>
                  <a:gd name="T89" fmla="*/ 32 h 188"/>
                  <a:gd name="T90" fmla="*/ 71 w 101"/>
                  <a:gd name="T91" fmla="*/ 22 h 188"/>
                  <a:gd name="T92" fmla="*/ 76 w 101"/>
                  <a:gd name="T93" fmla="*/ 26 h 188"/>
                  <a:gd name="T94" fmla="*/ 82 w 101"/>
                  <a:gd name="T95" fmla="*/ 19 h 188"/>
                  <a:gd name="T96" fmla="*/ 83 w 101"/>
                  <a:gd name="T97" fmla="*/ 10 h 188"/>
                  <a:gd name="T98" fmla="*/ 84 w 101"/>
                  <a:gd name="T99" fmla="*/ 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188">
                    <a:moveTo>
                      <a:pt x="89" y="0"/>
                    </a:moveTo>
                    <a:lnTo>
                      <a:pt x="90" y="3"/>
                    </a:lnTo>
                    <a:lnTo>
                      <a:pt x="89" y="6"/>
                    </a:lnTo>
                    <a:lnTo>
                      <a:pt x="91" y="7"/>
                    </a:lnTo>
                    <a:lnTo>
                      <a:pt x="91" y="10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5" y="14"/>
                    </a:lnTo>
                    <a:lnTo>
                      <a:pt x="95" y="21"/>
                    </a:lnTo>
                    <a:lnTo>
                      <a:pt x="98" y="22"/>
                    </a:lnTo>
                    <a:lnTo>
                      <a:pt x="97" y="29"/>
                    </a:lnTo>
                    <a:lnTo>
                      <a:pt x="97" y="30"/>
                    </a:lnTo>
                    <a:lnTo>
                      <a:pt x="98" y="35"/>
                    </a:lnTo>
                    <a:lnTo>
                      <a:pt x="98" y="37"/>
                    </a:lnTo>
                    <a:lnTo>
                      <a:pt x="97" y="39"/>
                    </a:lnTo>
                    <a:lnTo>
                      <a:pt x="98" y="41"/>
                    </a:lnTo>
                    <a:lnTo>
                      <a:pt x="100" y="44"/>
                    </a:lnTo>
                    <a:lnTo>
                      <a:pt x="101" y="47"/>
                    </a:lnTo>
                    <a:lnTo>
                      <a:pt x="100" y="48"/>
                    </a:lnTo>
                    <a:lnTo>
                      <a:pt x="100" y="50"/>
                    </a:lnTo>
                    <a:lnTo>
                      <a:pt x="98" y="51"/>
                    </a:lnTo>
                    <a:lnTo>
                      <a:pt x="98" y="54"/>
                    </a:lnTo>
                    <a:lnTo>
                      <a:pt x="97" y="55"/>
                    </a:lnTo>
                    <a:lnTo>
                      <a:pt x="95" y="55"/>
                    </a:lnTo>
                    <a:lnTo>
                      <a:pt x="94" y="53"/>
                    </a:lnTo>
                    <a:lnTo>
                      <a:pt x="93" y="50"/>
                    </a:lnTo>
                    <a:lnTo>
                      <a:pt x="91" y="48"/>
                    </a:lnTo>
                    <a:lnTo>
                      <a:pt x="90" y="48"/>
                    </a:lnTo>
                    <a:lnTo>
                      <a:pt x="90" y="53"/>
                    </a:lnTo>
                    <a:lnTo>
                      <a:pt x="91" y="53"/>
                    </a:lnTo>
                    <a:lnTo>
                      <a:pt x="91" y="57"/>
                    </a:lnTo>
                    <a:lnTo>
                      <a:pt x="90" y="58"/>
                    </a:lnTo>
                    <a:lnTo>
                      <a:pt x="91" y="59"/>
                    </a:lnTo>
                    <a:lnTo>
                      <a:pt x="91" y="62"/>
                    </a:lnTo>
                    <a:lnTo>
                      <a:pt x="90" y="65"/>
                    </a:lnTo>
                    <a:lnTo>
                      <a:pt x="90" y="66"/>
                    </a:lnTo>
                    <a:lnTo>
                      <a:pt x="87" y="71"/>
                    </a:lnTo>
                    <a:lnTo>
                      <a:pt x="87" y="73"/>
                    </a:lnTo>
                    <a:lnTo>
                      <a:pt x="87" y="76"/>
                    </a:lnTo>
                    <a:lnTo>
                      <a:pt x="87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3" y="94"/>
                    </a:lnTo>
                    <a:lnTo>
                      <a:pt x="80" y="98"/>
                    </a:lnTo>
                    <a:lnTo>
                      <a:pt x="79" y="101"/>
                    </a:lnTo>
                    <a:lnTo>
                      <a:pt x="78" y="105"/>
                    </a:lnTo>
                    <a:lnTo>
                      <a:pt x="78" y="111"/>
                    </a:lnTo>
                    <a:lnTo>
                      <a:pt x="75" y="113"/>
                    </a:lnTo>
                    <a:lnTo>
                      <a:pt x="71" y="124"/>
                    </a:lnTo>
                    <a:lnTo>
                      <a:pt x="68" y="131"/>
                    </a:lnTo>
                    <a:lnTo>
                      <a:pt x="66" y="135"/>
                    </a:lnTo>
                    <a:lnTo>
                      <a:pt x="64" y="138"/>
                    </a:lnTo>
                    <a:lnTo>
                      <a:pt x="62" y="142"/>
                    </a:lnTo>
                    <a:lnTo>
                      <a:pt x="61" y="152"/>
                    </a:lnTo>
                    <a:lnTo>
                      <a:pt x="58" y="156"/>
                    </a:lnTo>
                    <a:lnTo>
                      <a:pt x="58" y="156"/>
                    </a:lnTo>
                    <a:lnTo>
                      <a:pt x="58" y="156"/>
                    </a:lnTo>
                    <a:lnTo>
                      <a:pt x="57" y="160"/>
                    </a:lnTo>
                    <a:lnTo>
                      <a:pt x="55" y="162"/>
                    </a:lnTo>
                    <a:lnTo>
                      <a:pt x="55" y="163"/>
                    </a:lnTo>
                    <a:lnTo>
                      <a:pt x="55" y="167"/>
                    </a:lnTo>
                    <a:lnTo>
                      <a:pt x="53" y="169"/>
                    </a:lnTo>
                    <a:lnTo>
                      <a:pt x="53" y="171"/>
                    </a:lnTo>
                    <a:lnTo>
                      <a:pt x="51" y="174"/>
                    </a:lnTo>
                    <a:lnTo>
                      <a:pt x="50" y="178"/>
                    </a:lnTo>
                    <a:lnTo>
                      <a:pt x="47" y="178"/>
                    </a:lnTo>
                    <a:lnTo>
                      <a:pt x="46" y="181"/>
                    </a:lnTo>
                    <a:lnTo>
                      <a:pt x="42" y="182"/>
                    </a:lnTo>
                    <a:lnTo>
                      <a:pt x="39" y="182"/>
                    </a:lnTo>
                    <a:lnTo>
                      <a:pt x="31" y="182"/>
                    </a:lnTo>
                    <a:lnTo>
                      <a:pt x="29" y="185"/>
                    </a:lnTo>
                    <a:lnTo>
                      <a:pt x="25" y="188"/>
                    </a:lnTo>
                    <a:lnTo>
                      <a:pt x="22" y="188"/>
                    </a:lnTo>
                    <a:lnTo>
                      <a:pt x="21" y="188"/>
                    </a:lnTo>
                    <a:lnTo>
                      <a:pt x="21" y="188"/>
                    </a:lnTo>
                    <a:lnTo>
                      <a:pt x="21" y="187"/>
                    </a:lnTo>
                    <a:lnTo>
                      <a:pt x="18" y="187"/>
                    </a:lnTo>
                    <a:lnTo>
                      <a:pt x="17" y="184"/>
                    </a:lnTo>
                    <a:lnTo>
                      <a:pt x="14" y="182"/>
                    </a:lnTo>
                    <a:lnTo>
                      <a:pt x="14" y="182"/>
                    </a:lnTo>
                    <a:lnTo>
                      <a:pt x="11" y="182"/>
                    </a:lnTo>
                    <a:lnTo>
                      <a:pt x="10" y="181"/>
                    </a:lnTo>
                    <a:lnTo>
                      <a:pt x="8" y="178"/>
                    </a:lnTo>
                    <a:lnTo>
                      <a:pt x="7" y="178"/>
                    </a:lnTo>
                    <a:lnTo>
                      <a:pt x="6" y="176"/>
                    </a:lnTo>
                    <a:lnTo>
                      <a:pt x="4" y="174"/>
                    </a:lnTo>
                    <a:lnTo>
                      <a:pt x="4" y="173"/>
                    </a:lnTo>
                    <a:lnTo>
                      <a:pt x="3" y="171"/>
                    </a:lnTo>
                    <a:lnTo>
                      <a:pt x="3" y="166"/>
                    </a:lnTo>
                    <a:lnTo>
                      <a:pt x="3" y="162"/>
                    </a:lnTo>
                    <a:lnTo>
                      <a:pt x="3" y="159"/>
                    </a:lnTo>
                    <a:lnTo>
                      <a:pt x="6" y="159"/>
                    </a:lnTo>
                    <a:lnTo>
                      <a:pt x="7" y="158"/>
                    </a:lnTo>
                    <a:lnTo>
                      <a:pt x="6" y="158"/>
                    </a:lnTo>
                    <a:lnTo>
                      <a:pt x="4" y="156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0" y="148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7"/>
                    </a:lnTo>
                    <a:lnTo>
                      <a:pt x="3" y="133"/>
                    </a:lnTo>
                    <a:lnTo>
                      <a:pt x="3" y="129"/>
                    </a:lnTo>
                    <a:lnTo>
                      <a:pt x="4" y="127"/>
                    </a:lnTo>
                    <a:lnTo>
                      <a:pt x="7" y="127"/>
                    </a:lnTo>
                    <a:lnTo>
                      <a:pt x="8" y="126"/>
                    </a:lnTo>
                    <a:lnTo>
                      <a:pt x="10" y="120"/>
                    </a:lnTo>
                    <a:lnTo>
                      <a:pt x="11" y="119"/>
                    </a:lnTo>
                    <a:lnTo>
                      <a:pt x="13" y="116"/>
                    </a:lnTo>
                    <a:lnTo>
                      <a:pt x="14" y="116"/>
                    </a:lnTo>
                    <a:lnTo>
                      <a:pt x="15" y="112"/>
                    </a:lnTo>
                    <a:lnTo>
                      <a:pt x="18" y="111"/>
                    </a:lnTo>
                    <a:lnTo>
                      <a:pt x="18" y="105"/>
                    </a:lnTo>
                    <a:lnTo>
                      <a:pt x="18" y="102"/>
                    </a:lnTo>
                    <a:lnTo>
                      <a:pt x="19" y="101"/>
                    </a:lnTo>
                    <a:lnTo>
                      <a:pt x="19" y="100"/>
                    </a:lnTo>
                    <a:lnTo>
                      <a:pt x="18" y="97"/>
                    </a:lnTo>
                    <a:lnTo>
                      <a:pt x="18" y="95"/>
                    </a:lnTo>
                    <a:lnTo>
                      <a:pt x="14" y="88"/>
                    </a:lnTo>
                    <a:lnTo>
                      <a:pt x="14" y="84"/>
                    </a:lnTo>
                    <a:lnTo>
                      <a:pt x="13" y="82"/>
                    </a:lnTo>
                    <a:lnTo>
                      <a:pt x="15" y="79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21" y="64"/>
                    </a:lnTo>
                    <a:lnTo>
                      <a:pt x="19" y="59"/>
                    </a:lnTo>
                    <a:lnTo>
                      <a:pt x="21" y="58"/>
                    </a:lnTo>
                    <a:lnTo>
                      <a:pt x="24" y="58"/>
                    </a:lnTo>
                    <a:lnTo>
                      <a:pt x="25" y="59"/>
                    </a:lnTo>
                    <a:lnTo>
                      <a:pt x="26" y="58"/>
                    </a:lnTo>
                    <a:lnTo>
                      <a:pt x="32" y="54"/>
                    </a:lnTo>
                    <a:lnTo>
                      <a:pt x="33" y="57"/>
                    </a:lnTo>
                    <a:lnTo>
                      <a:pt x="35" y="54"/>
                    </a:lnTo>
                    <a:lnTo>
                      <a:pt x="36" y="54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7" y="57"/>
                    </a:lnTo>
                    <a:lnTo>
                      <a:pt x="37" y="53"/>
                    </a:lnTo>
                    <a:lnTo>
                      <a:pt x="39" y="53"/>
                    </a:lnTo>
                    <a:lnTo>
                      <a:pt x="39" y="51"/>
                    </a:lnTo>
                    <a:lnTo>
                      <a:pt x="42" y="54"/>
                    </a:lnTo>
                    <a:lnTo>
                      <a:pt x="46" y="51"/>
                    </a:lnTo>
                    <a:lnTo>
                      <a:pt x="47" y="51"/>
                    </a:lnTo>
                    <a:lnTo>
                      <a:pt x="47" y="54"/>
                    </a:lnTo>
                    <a:lnTo>
                      <a:pt x="47" y="55"/>
                    </a:lnTo>
                    <a:lnTo>
                      <a:pt x="50" y="55"/>
                    </a:lnTo>
                    <a:lnTo>
                      <a:pt x="50" y="54"/>
                    </a:lnTo>
                    <a:lnTo>
                      <a:pt x="50" y="53"/>
                    </a:lnTo>
                    <a:lnTo>
                      <a:pt x="50" y="48"/>
                    </a:lnTo>
                    <a:lnTo>
                      <a:pt x="55" y="44"/>
                    </a:lnTo>
                    <a:lnTo>
                      <a:pt x="57" y="46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7" y="50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1" y="47"/>
                    </a:lnTo>
                    <a:lnTo>
                      <a:pt x="58" y="46"/>
                    </a:lnTo>
                    <a:lnTo>
                      <a:pt x="57" y="43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0" y="40"/>
                    </a:lnTo>
                    <a:lnTo>
                      <a:pt x="62" y="37"/>
                    </a:lnTo>
                    <a:lnTo>
                      <a:pt x="62" y="39"/>
                    </a:lnTo>
                    <a:lnTo>
                      <a:pt x="62" y="40"/>
                    </a:lnTo>
                    <a:lnTo>
                      <a:pt x="62" y="43"/>
                    </a:lnTo>
                    <a:lnTo>
                      <a:pt x="66" y="40"/>
                    </a:lnTo>
                    <a:lnTo>
                      <a:pt x="66" y="37"/>
                    </a:lnTo>
                    <a:lnTo>
                      <a:pt x="68" y="37"/>
                    </a:lnTo>
                    <a:lnTo>
                      <a:pt x="69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68" y="35"/>
                    </a:lnTo>
                    <a:lnTo>
                      <a:pt x="68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69" y="28"/>
                    </a:lnTo>
                    <a:lnTo>
                      <a:pt x="69" y="25"/>
                    </a:lnTo>
                    <a:lnTo>
                      <a:pt x="71" y="22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5" y="28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9" y="21"/>
                    </a:lnTo>
                    <a:lnTo>
                      <a:pt x="80" y="22"/>
                    </a:lnTo>
                    <a:lnTo>
                      <a:pt x="82" y="19"/>
                    </a:lnTo>
                    <a:lnTo>
                      <a:pt x="82" y="15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3" y="8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7"/>
                    </a:lnTo>
                    <a:lnTo>
                      <a:pt x="87" y="6"/>
                    </a:lnTo>
                    <a:lnTo>
                      <a:pt x="86" y="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1" name="Freeform 915"/>
              <p:cNvSpPr>
                <a:spLocks/>
              </p:cNvSpPr>
              <p:nvPr/>
            </p:nvSpPr>
            <p:spPr bwMode="auto">
              <a:xfrm>
                <a:off x="5333088" y="4276306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2" name="Freeform 916"/>
              <p:cNvSpPr>
                <a:spLocks/>
              </p:cNvSpPr>
              <p:nvPr/>
            </p:nvSpPr>
            <p:spPr bwMode="auto">
              <a:xfrm>
                <a:off x="5324195" y="4285199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1 h 4"/>
                  <a:gd name="T4" fmla="*/ 4 w 4"/>
                  <a:gd name="T5" fmla="*/ 1 h 4"/>
                  <a:gd name="T6" fmla="*/ 3 w 4"/>
                  <a:gd name="T7" fmla="*/ 4 h 4"/>
                  <a:gd name="T8" fmla="*/ 1 w 4"/>
                  <a:gd name="T9" fmla="*/ 2 h 4"/>
                  <a:gd name="T10" fmla="*/ 0 w 4"/>
                  <a:gd name="T11" fmla="*/ 2 h 4"/>
                  <a:gd name="T12" fmla="*/ 1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3" name="Freeform 917"/>
              <p:cNvSpPr>
                <a:spLocks/>
              </p:cNvSpPr>
              <p:nvPr/>
            </p:nvSpPr>
            <p:spPr bwMode="auto">
              <a:xfrm>
                <a:off x="4974398" y="4231840"/>
                <a:ext cx="206025" cy="329046"/>
              </a:xfrm>
              <a:custGeom>
                <a:avLst/>
                <a:gdLst>
                  <a:gd name="T0" fmla="*/ 138 w 139"/>
                  <a:gd name="T1" fmla="*/ 5 h 222"/>
                  <a:gd name="T2" fmla="*/ 135 w 139"/>
                  <a:gd name="T3" fmla="*/ 13 h 222"/>
                  <a:gd name="T4" fmla="*/ 137 w 139"/>
                  <a:gd name="T5" fmla="*/ 26 h 222"/>
                  <a:gd name="T6" fmla="*/ 135 w 139"/>
                  <a:gd name="T7" fmla="*/ 41 h 222"/>
                  <a:gd name="T8" fmla="*/ 134 w 139"/>
                  <a:gd name="T9" fmla="*/ 51 h 222"/>
                  <a:gd name="T10" fmla="*/ 135 w 139"/>
                  <a:gd name="T11" fmla="*/ 59 h 222"/>
                  <a:gd name="T12" fmla="*/ 132 w 139"/>
                  <a:gd name="T13" fmla="*/ 63 h 222"/>
                  <a:gd name="T14" fmla="*/ 132 w 139"/>
                  <a:gd name="T15" fmla="*/ 67 h 222"/>
                  <a:gd name="T16" fmla="*/ 124 w 139"/>
                  <a:gd name="T17" fmla="*/ 80 h 222"/>
                  <a:gd name="T18" fmla="*/ 102 w 139"/>
                  <a:gd name="T19" fmla="*/ 91 h 222"/>
                  <a:gd name="T20" fmla="*/ 91 w 139"/>
                  <a:gd name="T21" fmla="*/ 98 h 222"/>
                  <a:gd name="T22" fmla="*/ 83 w 139"/>
                  <a:gd name="T23" fmla="*/ 103 h 222"/>
                  <a:gd name="T24" fmla="*/ 74 w 139"/>
                  <a:gd name="T25" fmla="*/ 112 h 222"/>
                  <a:gd name="T26" fmla="*/ 63 w 139"/>
                  <a:gd name="T27" fmla="*/ 123 h 222"/>
                  <a:gd name="T28" fmla="*/ 55 w 139"/>
                  <a:gd name="T29" fmla="*/ 124 h 222"/>
                  <a:gd name="T30" fmla="*/ 54 w 139"/>
                  <a:gd name="T31" fmla="*/ 134 h 222"/>
                  <a:gd name="T32" fmla="*/ 59 w 139"/>
                  <a:gd name="T33" fmla="*/ 145 h 222"/>
                  <a:gd name="T34" fmla="*/ 62 w 139"/>
                  <a:gd name="T35" fmla="*/ 161 h 222"/>
                  <a:gd name="T36" fmla="*/ 63 w 139"/>
                  <a:gd name="T37" fmla="*/ 163 h 222"/>
                  <a:gd name="T38" fmla="*/ 61 w 139"/>
                  <a:gd name="T39" fmla="*/ 175 h 222"/>
                  <a:gd name="T40" fmla="*/ 62 w 139"/>
                  <a:gd name="T41" fmla="*/ 179 h 222"/>
                  <a:gd name="T42" fmla="*/ 47 w 139"/>
                  <a:gd name="T43" fmla="*/ 196 h 222"/>
                  <a:gd name="T44" fmla="*/ 25 w 139"/>
                  <a:gd name="T45" fmla="*/ 207 h 222"/>
                  <a:gd name="T46" fmla="*/ 22 w 139"/>
                  <a:gd name="T47" fmla="*/ 214 h 222"/>
                  <a:gd name="T48" fmla="*/ 27 w 139"/>
                  <a:gd name="T49" fmla="*/ 213 h 222"/>
                  <a:gd name="T50" fmla="*/ 22 w 139"/>
                  <a:gd name="T51" fmla="*/ 222 h 222"/>
                  <a:gd name="T52" fmla="*/ 16 w 139"/>
                  <a:gd name="T53" fmla="*/ 217 h 222"/>
                  <a:gd name="T54" fmla="*/ 14 w 139"/>
                  <a:gd name="T55" fmla="*/ 211 h 222"/>
                  <a:gd name="T56" fmla="*/ 14 w 139"/>
                  <a:gd name="T57" fmla="*/ 185 h 222"/>
                  <a:gd name="T58" fmla="*/ 11 w 139"/>
                  <a:gd name="T59" fmla="*/ 170 h 222"/>
                  <a:gd name="T60" fmla="*/ 25 w 139"/>
                  <a:gd name="T61" fmla="*/ 143 h 222"/>
                  <a:gd name="T62" fmla="*/ 26 w 139"/>
                  <a:gd name="T63" fmla="*/ 132 h 222"/>
                  <a:gd name="T64" fmla="*/ 31 w 139"/>
                  <a:gd name="T65" fmla="*/ 124 h 222"/>
                  <a:gd name="T66" fmla="*/ 29 w 139"/>
                  <a:gd name="T67" fmla="*/ 116 h 222"/>
                  <a:gd name="T68" fmla="*/ 33 w 139"/>
                  <a:gd name="T69" fmla="*/ 107 h 222"/>
                  <a:gd name="T70" fmla="*/ 33 w 139"/>
                  <a:gd name="T71" fmla="*/ 98 h 222"/>
                  <a:gd name="T72" fmla="*/ 33 w 139"/>
                  <a:gd name="T73" fmla="*/ 90 h 222"/>
                  <a:gd name="T74" fmla="*/ 27 w 139"/>
                  <a:gd name="T75" fmla="*/ 81 h 222"/>
                  <a:gd name="T76" fmla="*/ 11 w 139"/>
                  <a:gd name="T77" fmla="*/ 74 h 222"/>
                  <a:gd name="T78" fmla="*/ 1 w 139"/>
                  <a:gd name="T79" fmla="*/ 74 h 222"/>
                  <a:gd name="T80" fmla="*/ 7 w 139"/>
                  <a:gd name="T81" fmla="*/ 59 h 222"/>
                  <a:gd name="T82" fmla="*/ 37 w 139"/>
                  <a:gd name="T83" fmla="*/ 48 h 222"/>
                  <a:gd name="T84" fmla="*/ 43 w 139"/>
                  <a:gd name="T85" fmla="*/ 51 h 222"/>
                  <a:gd name="T86" fmla="*/ 49 w 139"/>
                  <a:gd name="T87" fmla="*/ 52 h 222"/>
                  <a:gd name="T88" fmla="*/ 56 w 139"/>
                  <a:gd name="T89" fmla="*/ 62 h 222"/>
                  <a:gd name="T90" fmla="*/ 52 w 139"/>
                  <a:gd name="T91" fmla="*/ 76 h 222"/>
                  <a:gd name="T92" fmla="*/ 61 w 139"/>
                  <a:gd name="T93" fmla="*/ 85 h 222"/>
                  <a:gd name="T94" fmla="*/ 66 w 139"/>
                  <a:gd name="T95" fmla="*/ 88 h 222"/>
                  <a:gd name="T96" fmla="*/ 70 w 139"/>
                  <a:gd name="T97" fmla="*/ 76 h 222"/>
                  <a:gd name="T98" fmla="*/ 72 w 139"/>
                  <a:gd name="T99" fmla="*/ 65 h 222"/>
                  <a:gd name="T100" fmla="*/ 76 w 139"/>
                  <a:gd name="T101" fmla="*/ 60 h 222"/>
                  <a:gd name="T102" fmla="*/ 69 w 139"/>
                  <a:gd name="T103" fmla="*/ 47 h 222"/>
                  <a:gd name="T104" fmla="*/ 56 w 139"/>
                  <a:gd name="T105" fmla="*/ 37 h 222"/>
                  <a:gd name="T106" fmla="*/ 73 w 139"/>
                  <a:gd name="T107" fmla="*/ 12 h 222"/>
                  <a:gd name="T108" fmla="*/ 80 w 139"/>
                  <a:gd name="T109" fmla="*/ 13 h 222"/>
                  <a:gd name="T110" fmla="*/ 90 w 139"/>
                  <a:gd name="T111" fmla="*/ 13 h 222"/>
                  <a:gd name="T112" fmla="*/ 95 w 139"/>
                  <a:gd name="T113" fmla="*/ 15 h 222"/>
                  <a:gd name="T114" fmla="*/ 103 w 139"/>
                  <a:gd name="T115" fmla="*/ 9 h 222"/>
                  <a:gd name="T116" fmla="*/ 113 w 139"/>
                  <a:gd name="T117" fmla="*/ 9 h 222"/>
                  <a:gd name="T118" fmla="*/ 125 w 139"/>
                  <a:gd name="T119" fmla="*/ 7 h 222"/>
                  <a:gd name="T120" fmla="*/ 137 w 139"/>
                  <a:gd name="T121" fmla="*/ 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222">
                    <a:moveTo>
                      <a:pt x="138" y="0"/>
                    </a:moveTo>
                    <a:lnTo>
                      <a:pt x="139" y="1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5" y="9"/>
                    </a:lnTo>
                    <a:lnTo>
                      <a:pt x="135" y="11"/>
                    </a:lnTo>
                    <a:lnTo>
                      <a:pt x="135" y="12"/>
                    </a:lnTo>
                    <a:lnTo>
                      <a:pt x="137" y="13"/>
                    </a:lnTo>
                    <a:lnTo>
                      <a:pt x="135" y="13"/>
                    </a:lnTo>
                    <a:lnTo>
                      <a:pt x="135" y="19"/>
                    </a:lnTo>
                    <a:lnTo>
                      <a:pt x="137" y="22"/>
                    </a:lnTo>
                    <a:lnTo>
                      <a:pt x="137" y="22"/>
                    </a:lnTo>
                    <a:lnTo>
                      <a:pt x="137" y="26"/>
                    </a:lnTo>
                    <a:lnTo>
                      <a:pt x="137" y="26"/>
                    </a:lnTo>
                    <a:lnTo>
                      <a:pt x="137" y="30"/>
                    </a:lnTo>
                    <a:lnTo>
                      <a:pt x="135" y="31"/>
                    </a:lnTo>
                    <a:lnTo>
                      <a:pt x="137" y="34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5" y="43"/>
                    </a:lnTo>
                    <a:lnTo>
                      <a:pt x="135" y="48"/>
                    </a:lnTo>
                    <a:lnTo>
                      <a:pt x="134" y="48"/>
                    </a:lnTo>
                    <a:lnTo>
                      <a:pt x="134" y="49"/>
                    </a:lnTo>
                    <a:lnTo>
                      <a:pt x="134" y="51"/>
                    </a:lnTo>
                    <a:lnTo>
                      <a:pt x="137" y="51"/>
                    </a:lnTo>
                    <a:lnTo>
                      <a:pt x="138" y="51"/>
                    </a:lnTo>
                    <a:lnTo>
                      <a:pt x="138" y="56"/>
                    </a:lnTo>
                    <a:lnTo>
                      <a:pt x="137" y="58"/>
                    </a:lnTo>
                    <a:lnTo>
                      <a:pt x="135" y="59"/>
                    </a:lnTo>
                    <a:lnTo>
                      <a:pt x="137" y="59"/>
                    </a:lnTo>
                    <a:lnTo>
                      <a:pt x="135" y="60"/>
                    </a:lnTo>
                    <a:lnTo>
                      <a:pt x="134" y="60"/>
                    </a:lnTo>
                    <a:lnTo>
                      <a:pt x="132" y="63"/>
                    </a:lnTo>
                    <a:lnTo>
                      <a:pt x="132" y="63"/>
                    </a:lnTo>
                    <a:lnTo>
                      <a:pt x="134" y="63"/>
                    </a:lnTo>
                    <a:lnTo>
                      <a:pt x="135" y="63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2" y="67"/>
                    </a:lnTo>
                    <a:lnTo>
                      <a:pt x="128" y="72"/>
                    </a:lnTo>
                    <a:lnTo>
                      <a:pt x="128" y="73"/>
                    </a:lnTo>
                    <a:lnTo>
                      <a:pt x="127" y="77"/>
                    </a:lnTo>
                    <a:lnTo>
                      <a:pt x="124" y="77"/>
                    </a:lnTo>
                    <a:lnTo>
                      <a:pt x="124" y="80"/>
                    </a:lnTo>
                    <a:lnTo>
                      <a:pt x="116" y="84"/>
                    </a:lnTo>
                    <a:lnTo>
                      <a:pt x="114" y="84"/>
                    </a:lnTo>
                    <a:lnTo>
                      <a:pt x="113" y="87"/>
                    </a:lnTo>
                    <a:lnTo>
                      <a:pt x="105" y="91"/>
                    </a:lnTo>
                    <a:lnTo>
                      <a:pt x="102" y="91"/>
                    </a:lnTo>
                    <a:lnTo>
                      <a:pt x="102" y="91"/>
                    </a:lnTo>
                    <a:lnTo>
                      <a:pt x="98" y="94"/>
                    </a:lnTo>
                    <a:lnTo>
                      <a:pt x="92" y="96"/>
                    </a:lnTo>
                    <a:lnTo>
                      <a:pt x="91" y="96"/>
                    </a:lnTo>
                    <a:lnTo>
                      <a:pt x="91" y="98"/>
                    </a:lnTo>
                    <a:lnTo>
                      <a:pt x="88" y="102"/>
                    </a:lnTo>
                    <a:lnTo>
                      <a:pt x="87" y="102"/>
                    </a:lnTo>
                    <a:lnTo>
                      <a:pt x="85" y="101"/>
                    </a:lnTo>
                    <a:lnTo>
                      <a:pt x="85" y="103"/>
                    </a:lnTo>
                    <a:lnTo>
                      <a:pt x="83" y="103"/>
                    </a:lnTo>
                    <a:lnTo>
                      <a:pt x="83" y="106"/>
                    </a:lnTo>
                    <a:lnTo>
                      <a:pt x="77" y="109"/>
                    </a:lnTo>
                    <a:lnTo>
                      <a:pt x="77" y="110"/>
                    </a:lnTo>
                    <a:lnTo>
                      <a:pt x="76" y="112"/>
                    </a:lnTo>
                    <a:lnTo>
                      <a:pt x="74" y="112"/>
                    </a:lnTo>
                    <a:lnTo>
                      <a:pt x="74" y="114"/>
                    </a:lnTo>
                    <a:lnTo>
                      <a:pt x="72" y="114"/>
                    </a:lnTo>
                    <a:lnTo>
                      <a:pt x="65" y="119"/>
                    </a:lnTo>
                    <a:lnTo>
                      <a:pt x="65" y="121"/>
                    </a:lnTo>
                    <a:lnTo>
                      <a:pt x="63" y="123"/>
                    </a:lnTo>
                    <a:lnTo>
                      <a:pt x="59" y="123"/>
                    </a:lnTo>
                    <a:lnTo>
                      <a:pt x="58" y="125"/>
                    </a:lnTo>
                    <a:lnTo>
                      <a:pt x="56" y="123"/>
                    </a:lnTo>
                    <a:lnTo>
                      <a:pt x="55" y="124"/>
                    </a:lnTo>
                    <a:lnTo>
                      <a:pt x="55" y="124"/>
                    </a:lnTo>
                    <a:lnTo>
                      <a:pt x="56" y="127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5" y="131"/>
                    </a:lnTo>
                    <a:lnTo>
                      <a:pt x="54" y="134"/>
                    </a:lnTo>
                    <a:lnTo>
                      <a:pt x="58" y="139"/>
                    </a:lnTo>
                    <a:lnTo>
                      <a:pt x="58" y="141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59" y="145"/>
                    </a:lnTo>
                    <a:lnTo>
                      <a:pt x="59" y="148"/>
                    </a:lnTo>
                    <a:lnTo>
                      <a:pt x="61" y="150"/>
                    </a:lnTo>
                    <a:lnTo>
                      <a:pt x="59" y="159"/>
                    </a:lnTo>
                    <a:lnTo>
                      <a:pt x="61" y="161"/>
                    </a:lnTo>
                    <a:lnTo>
                      <a:pt x="62" y="161"/>
                    </a:lnTo>
                    <a:lnTo>
                      <a:pt x="62" y="160"/>
                    </a:lnTo>
                    <a:lnTo>
                      <a:pt x="63" y="156"/>
                    </a:lnTo>
                    <a:lnTo>
                      <a:pt x="63" y="159"/>
                    </a:lnTo>
                    <a:lnTo>
                      <a:pt x="63" y="159"/>
                    </a:lnTo>
                    <a:lnTo>
                      <a:pt x="63" y="163"/>
                    </a:lnTo>
                    <a:lnTo>
                      <a:pt x="62" y="164"/>
                    </a:lnTo>
                    <a:lnTo>
                      <a:pt x="62" y="168"/>
                    </a:lnTo>
                    <a:lnTo>
                      <a:pt x="63" y="168"/>
                    </a:lnTo>
                    <a:lnTo>
                      <a:pt x="61" y="172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59" y="179"/>
                    </a:lnTo>
                    <a:lnTo>
                      <a:pt x="59" y="179"/>
                    </a:lnTo>
                    <a:lnTo>
                      <a:pt x="59" y="181"/>
                    </a:lnTo>
                    <a:lnTo>
                      <a:pt x="62" y="179"/>
                    </a:lnTo>
                    <a:lnTo>
                      <a:pt x="62" y="181"/>
                    </a:lnTo>
                    <a:lnTo>
                      <a:pt x="61" y="184"/>
                    </a:lnTo>
                    <a:lnTo>
                      <a:pt x="59" y="188"/>
                    </a:lnTo>
                    <a:lnTo>
                      <a:pt x="55" y="192"/>
                    </a:lnTo>
                    <a:lnTo>
                      <a:pt x="47" y="196"/>
                    </a:lnTo>
                    <a:lnTo>
                      <a:pt x="34" y="199"/>
                    </a:lnTo>
                    <a:lnTo>
                      <a:pt x="30" y="203"/>
                    </a:lnTo>
                    <a:lnTo>
                      <a:pt x="27" y="204"/>
                    </a:lnTo>
                    <a:lnTo>
                      <a:pt x="26" y="206"/>
                    </a:lnTo>
                    <a:lnTo>
                      <a:pt x="25" y="207"/>
                    </a:lnTo>
                    <a:lnTo>
                      <a:pt x="23" y="210"/>
                    </a:lnTo>
                    <a:lnTo>
                      <a:pt x="22" y="210"/>
                    </a:lnTo>
                    <a:lnTo>
                      <a:pt x="20" y="211"/>
                    </a:lnTo>
                    <a:lnTo>
                      <a:pt x="20" y="211"/>
                    </a:lnTo>
                    <a:lnTo>
                      <a:pt x="22" y="214"/>
                    </a:lnTo>
                    <a:lnTo>
                      <a:pt x="22" y="217"/>
                    </a:lnTo>
                    <a:lnTo>
                      <a:pt x="23" y="215"/>
                    </a:lnTo>
                    <a:lnTo>
                      <a:pt x="25" y="215"/>
                    </a:lnTo>
                    <a:lnTo>
                      <a:pt x="26" y="213"/>
                    </a:lnTo>
                    <a:lnTo>
                      <a:pt x="27" y="213"/>
                    </a:lnTo>
                    <a:lnTo>
                      <a:pt x="27" y="214"/>
                    </a:lnTo>
                    <a:lnTo>
                      <a:pt x="26" y="218"/>
                    </a:lnTo>
                    <a:lnTo>
                      <a:pt x="25" y="219"/>
                    </a:lnTo>
                    <a:lnTo>
                      <a:pt x="25" y="222"/>
                    </a:lnTo>
                    <a:lnTo>
                      <a:pt x="22" y="222"/>
                    </a:lnTo>
                    <a:lnTo>
                      <a:pt x="18" y="221"/>
                    </a:lnTo>
                    <a:lnTo>
                      <a:pt x="16" y="221"/>
                    </a:lnTo>
                    <a:lnTo>
                      <a:pt x="16" y="221"/>
                    </a:lnTo>
                    <a:lnTo>
                      <a:pt x="16" y="218"/>
                    </a:lnTo>
                    <a:lnTo>
                      <a:pt x="16" y="217"/>
                    </a:lnTo>
                    <a:lnTo>
                      <a:pt x="18" y="215"/>
                    </a:lnTo>
                    <a:lnTo>
                      <a:pt x="16" y="214"/>
                    </a:lnTo>
                    <a:lnTo>
                      <a:pt x="15" y="213"/>
                    </a:lnTo>
                    <a:lnTo>
                      <a:pt x="14" y="211"/>
                    </a:lnTo>
                    <a:lnTo>
                      <a:pt x="14" y="211"/>
                    </a:lnTo>
                    <a:lnTo>
                      <a:pt x="14" y="207"/>
                    </a:lnTo>
                    <a:lnTo>
                      <a:pt x="14" y="203"/>
                    </a:lnTo>
                    <a:lnTo>
                      <a:pt x="15" y="199"/>
                    </a:lnTo>
                    <a:lnTo>
                      <a:pt x="15" y="189"/>
                    </a:lnTo>
                    <a:lnTo>
                      <a:pt x="14" y="185"/>
                    </a:lnTo>
                    <a:lnTo>
                      <a:pt x="14" y="182"/>
                    </a:lnTo>
                    <a:lnTo>
                      <a:pt x="12" y="181"/>
                    </a:lnTo>
                    <a:lnTo>
                      <a:pt x="14" y="179"/>
                    </a:lnTo>
                    <a:lnTo>
                      <a:pt x="14" y="174"/>
                    </a:lnTo>
                    <a:lnTo>
                      <a:pt x="11" y="170"/>
                    </a:lnTo>
                    <a:lnTo>
                      <a:pt x="11" y="167"/>
                    </a:lnTo>
                    <a:lnTo>
                      <a:pt x="9" y="163"/>
                    </a:lnTo>
                    <a:lnTo>
                      <a:pt x="9" y="163"/>
                    </a:lnTo>
                    <a:lnTo>
                      <a:pt x="25" y="148"/>
                    </a:lnTo>
                    <a:lnTo>
                      <a:pt x="25" y="143"/>
                    </a:lnTo>
                    <a:lnTo>
                      <a:pt x="25" y="142"/>
                    </a:lnTo>
                    <a:lnTo>
                      <a:pt x="25" y="138"/>
                    </a:lnTo>
                    <a:lnTo>
                      <a:pt x="26" y="137"/>
                    </a:lnTo>
                    <a:lnTo>
                      <a:pt x="25" y="134"/>
                    </a:lnTo>
                    <a:lnTo>
                      <a:pt x="26" y="132"/>
                    </a:lnTo>
                    <a:lnTo>
                      <a:pt x="27" y="132"/>
                    </a:lnTo>
                    <a:lnTo>
                      <a:pt x="29" y="131"/>
                    </a:lnTo>
                    <a:lnTo>
                      <a:pt x="30" y="128"/>
                    </a:lnTo>
                    <a:lnTo>
                      <a:pt x="33" y="127"/>
                    </a:lnTo>
                    <a:lnTo>
                      <a:pt x="31" y="124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31" y="120"/>
                    </a:lnTo>
                    <a:lnTo>
                      <a:pt x="31" y="117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30" y="113"/>
                    </a:lnTo>
                    <a:lnTo>
                      <a:pt x="31" y="110"/>
                    </a:lnTo>
                    <a:lnTo>
                      <a:pt x="31" y="109"/>
                    </a:lnTo>
                    <a:lnTo>
                      <a:pt x="33" y="107"/>
                    </a:lnTo>
                    <a:lnTo>
                      <a:pt x="34" y="105"/>
                    </a:lnTo>
                    <a:lnTo>
                      <a:pt x="31" y="106"/>
                    </a:lnTo>
                    <a:lnTo>
                      <a:pt x="30" y="105"/>
                    </a:lnTo>
                    <a:lnTo>
                      <a:pt x="31" y="102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3" y="95"/>
                    </a:lnTo>
                    <a:lnTo>
                      <a:pt x="33" y="92"/>
                    </a:lnTo>
                    <a:lnTo>
                      <a:pt x="33" y="91"/>
                    </a:lnTo>
                    <a:lnTo>
                      <a:pt x="33" y="90"/>
                    </a:lnTo>
                    <a:lnTo>
                      <a:pt x="34" y="87"/>
                    </a:lnTo>
                    <a:lnTo>
                      <a:pt x="34" y="84"/>
                    </a:lnTo>
                    <a:lnTo>
                      <a:pt x="31" y="84"/>
                    </a:lnTo>
                    <a:lnTo>
                      <a:pt x="30" y="83"/>
                    </a:lnTo>
                    <a:lnTo>
                      <a:pt x="27" y="81"/>
                    </a:lnTo>
                    <a:lnTo>
                      <a:pt x="23" y="80"/>
                    </a:lnTo>
                    <a:lnTo>
                      <a:pt x="20" y="80"/>
                    </a:lnTo>
                    <a:lnTo>
                      <a:pt x="19" y="77"/>
                    </a:lnTo>
                    <a:lnTo>
                      <a:pt x="15" y="74"/>
                    </a:lnTo>
                    <a:lnTo>
                      <a:pt x="11" y="74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8" y="74"/>
                    </a:lnTo>
                    <a:lnTo>
                      <a:pt x="7" y="74"/>
                    </a:lnTo>
                    <a:lnTo>
                      <a:pt x="1" y="74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0" y="63"/>
                    </a:lnTo>
                    <a:lnTo>
                      <a:pt x="1" y="62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23" y="54"/>
                    </a:lnTo>
                    <a:lnTo>
                      <a:pt x="25" y="52"/>
                    </a:lnTo>
                    <a:lnTo>
                      <a:pt x="33" y="49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41" y="48"/>
                    </a:lnTo>
                    <a:lnTo>
                      <a:pt x="41" y="49"/>
                    </a:lnTo>
                    <a:lnTo>
                      <a:pt x="43" y="49"/>
                    </a:lnTo>
                    <a:lnTo>
                      <a:pt x="43" y="51"/>
                    </a:lnTo>
                    <a:lnTo>
                      <a:pt x="44" y="54"/>
                    </a:lnTo>
                    <a:lnTo>
                      <a:pt x="45" y="55"/>
                    </a:lnTo>
                    <a:lnTo>
                      <a:pt x="47" y="54"/>
                    </a:lnTo>
                    <a:lnTo>
                      <a:pt x="48" y="54"/>
                    </a:lnTo>
                    <a:lnTo>
                      <a:pt x="49" y="52"/>
                    </a:lnTo>
                    <a:lnTo>
                      <a:pt x="52" y="52"/>
                    </a:lnTo>
                    <a:lnTo>
                      <a:pt x="55" y="54"/>
                    </a:lnTo>
                    <a:lnTo>
                      <a:pt x="56" y="55"/>
                    </a:lnTo>
                    <a:lnTo>
                      <a:pt x="56" y="59"/>
                    </a:lnTo>
                    <a:lnTo>
                      <a:pt x="56" y="62"/>
                    </a:lnTo>
                    <a:lnTo>
                      <a:pt x="54" y="65"/>
                    </a:lnTo>
                    <a:lnTo>
                      <a:pt x="54" y="69"/>
                    </a:lnTo>
                    <a:lnTo>
                      <a:pt x="51" y="70"/>
                    </a:lnTo>
                    <a:lnTo>
                      <a:pt x="52" y="73"/>
                    </a:lnTo>
                    <a:lnTo>
                      <a:pt x="52" y="76"/>
                    </a:lnTo>
                    <a:lnTo>
                      <a:pt x="54" y="77"/>
                    </a:lnTo>
                    <a:lnTo>
                      <a:pt x="55" y="80"/>
                    </a:lnTo>
                    <a:lnTo>
                      <a:pt x="58" y="83"/>
                    </a:lnTo>
                    <a:lnTo>
                      <a:pt x="59" y="84"/>
                    </a:lnTo>
                    <a:lnTo>
                      <a:pt x="61" y="85"/>
                    </a:lnTo>
                    <a:lnTo>
                      <a:pt x="62" y="87"/>
                    </a:lnTo>
                    <a:lnTo>
                      <a:pt x="62" y="88"/>
                    </a:lnTo>
                    <a:lnTo>
                      <a:pt x="62" y="91"/>
                    </a:lnTo>
                    <a:lnTo>
                      <a:pt x="65" y="90"/>
                    </a:lnTo>
                    <a:lnTo>
                      <a:pt x="66" y="88"/>
                    </a:lnTo>
                    <a:lnTo>
                      <a:pt x="65" y="84"/>
                    </a:lnTo>
                    <a:lnTo>
                      <a:pt x="66" y="83"/>
                    </a:lnTo>
                    <a:lnTo>
                      <a:pt x="66" y="80"/>
                    </a:lnTo>
                    <a:lnTo>
                      <a:pt x="67" y="76"/>
                    </a:lnTo>
                    <a:lnTo>
                      <a:pt x="70" y="76"/>
                    </a:lnTo>
                    <a:lnTo>
                      <a:pt x="72" y="74"/>
                    </a:lnTo>
                    <a:lnTo>
                      <a:pt x="73" y="72"/>
                    </a:lnTo>
                    <a:lnTo>
                      <a:pt x="73" y="67"/>
                    </a:lnTo>
                    <a:lnTo>
                      <a:pt x="72" y="66"/>
                    </a:lnTo>
                    <a:lnTo>
                      <a:pt x="72" y="65"/>
                    </a:lnTo>
                    <a:lnTo>
                      <a:pt x="72" y="63"/>
                    </a:lnTo>
                    <a:lnTo>
                      <a:pt x="72" y="62"/>
                    </a:lnTo>
                    <a:lnTo>
                      <a:pt x="73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6" y="59"/>
                    </a:lnTo>
                    <a:lnTo>
                      <a:pt x="74" y="56"/>
                    </a:lnTo>
                    <a:lnTo>
                      <a:pt x="73" y="54"/>
                    </a:lnTo>
                    <a:lnTo>
                      <a:pt x="70" y="49"/>
                    </a:lnTo>
                    <a:lnTo>
                      <a:pt x="69" y="47"/>
                    </a:lnTo>
                    <a:lnTo>
                      <a:pt x="65" y="43"/>
                    </a:lnTo>
                    <a:lnTo>
                      <a:pt x="63" y="43"/>
                    </a:lnTo>
                    <a:lnTo>
                      <a:pt x="63" y="41"/>
                    </a:lnTo>
                    <a:lnTo>
                      <a:pt x="61" y="40"/>
                    </a:lnTo>
                    <a:lnTo>
                      <a:pt x="56" y="37"/>
                    </a:lnTo>
                    <a:lnTo>
                      <a:pt x="55" y="25"/>
                    </a:lnTo>
                    <a:lnTo>
                      <a:pt x="58" y="13"/>
                    </a:lnTo>
                    <a:lnTo>
                      <a:pt x="70" y="13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4" y="11"/>
                    </a:lnTo>
                    <a:lnTo>
                      <a:pt x="76" y="12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80" y="13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5" y="16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5" y="15"/>
                    </a:lnTo>
                    <a:lnTo>
                      <a:pt x="98" y="13"/>
                    </a:lnTo>
                    <a:lnTo>
                      <a:pt x="102" y="13"/>
                    </a:lnTo>
                    <a:lnTo>
                      <a:pt x="103" y="12"/>
                    </a:lnTo>
                    <a:lnTo>
                      <a:pt x="102" y="11"/>
                    </a:lnTo>
                    <a:lnTo>
                      <a:pt x="103" y="9"/>
                    </a:lnTo>
                    <a:lnTo>
                      <a:pt x="106" y="11"/>
                    </a:lnTo>
                    <a:lnTo>
                      <a:pt x="107" y="9"/>
                    </a:lnTo>
                    <a:lnTo>
                      <a:pt x="109" y="11"/>
                    </a:lnTo>
                    <a:lnTo>
                      <a:pt x="112" y="11"/>
                    </a:lnTo>
                    <a:lnTo>
                      <a:pt x="113" y="9"/>
                    </a:lnTo>
                    <a:lnTo>
                      <a:pt x="117" y="8"/>
                    </a:lnTo>
                    <a:lnTo>
                      <a:pt x="120" y="9"/>
                    </a:lnTo>
                    <a:lnTo>
                      <a:pt x="121" y="8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5"/>
                    </a:lnTo>
                    <a:lnTo>
                      <a:pt x="130" y="4"/>
                    </a:lnTo>
                    <a:lnTo>
                      <a:pt x="132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38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4" name="Freeform 918"/>
              <p:cNvSpPr>
                <a:spLocks/>
              </p:cNvSpPr>
              <p:nvPr/>
            </p:nvSpPr>
            <p:spPr bwMode="auto">
              <a:xfrm>
                <a:off x="4971434" y="4538654"/>
                <a:ext cx="29644" cy="31126"/>
              </a:xfrm>
              <a:custGeom>
                <a:avLst/>
                <a:gdLst>
                  <a:gd name="T0" fmla="*/ 7 w 20"/>
                  <a:gd name="T1" fmla="*/ 0 h 21"/>
                  <a:gd name="T2" fmla="*/ 11 w 20"/>
                  <a:gd name="T3" fmla="*/ 1 h 21"/>
                  <a:gd name="T4" fmla="*/ 13 w 20"/>
                  <a:gd name="T5" fmla="*/ 3 h 21"/>
                  <a:gd name="T6" fmla="*/ 16 w 20"/>
                  <a:gd name="T7" fmla="*/ 4 h 21"/>
                  <a:gd name="T8" fmla="*/ 16 w 20"/>
                  <a:gd name="T9" fmla="*/ 4 h 21"/>
                  <a:gd name="T10" fmla="*/ 16 w 20"/>
                  <a:gd name="T11" fmla="*/ 4 h 21"/>
                  <a:gd name="T12" fmla="*/ 17 w 20"/>
                  <a:gd name="T13" fmla="*/ 6 h 21"/>
                  <a:gd name="T14" fmla="*/ 18 w 20"/>
                  <a:gd name="T15" fmla="*/ 7 h 21"/>
                  <a:gd name="T16" fmla="*/ 20 w 20"/>
                  <a:gd name="T17" fmla="*/ 8 h 21"/>
                  <a:gd name="T18" fmla="*/ 18 w 20"/>
                  <a:gd name="T19" fmla="*/ 10 h 21"/>
                  <a:gd name="T20" fmla="*/ 18 w 20"/>
                  <a:gd name="T21" fmla="*/ 11 h 21"/>
                  <a:gd name="T22" fmla="*/ 18 w 20"/>
                  <a:gd name="T23" fmla="*/ 14 h 21"/>
                  <a:gd name="T24" fmla="*/ 18 w 20"/>
                  <a:gd name="T25" fmla="*/ 14 h 21"/>
                  <a:gd name="T26" fmla="*/ 17 w 20"/>
                  <a:gd name="T27" fmla="*/ 14 h 21"/>
                  <a:gd name="T28" fmla="*/ 16 w 20"/>
                  <a:gd name="T29" fmla="*/ 15 h 21"/>
                  <a:gd name="T30" fmla="*/ 16 w 20"/>
                  <a:gd name="T31" fmla="*/ 18 h 21"/>
                  <a:gd name="T32" fmla="*/ 16 w 20"/>
                  <a:gd name="T33" fmla="*/ 19 h 21"/>
                  <a:gd name="T34" fmla="*/ 13 w 20"/>
                  <a:gd name="T35" fmla="*/ 21 h 21"/>
                  <a:gd name="T36" fmla="*/ 9 w 20"/>
                  <a:gd name="T37" fmla="*/ 21 h 21"/>
                  <a:gd name="T38" fmla="*/ 4 w 20"/>
                  <a:gd name="T39" fmla="*/ 18 h 21"/>
                  <a:gd name="T40" fmla="*/ 3 w 20"/>
                  <a:gd name="T41" fmla="*/ 15 h 21"/>
                  <a:gd name="T42" fmla="*/ 2 w 20"/>
                  <a:gd name="T43" fmla="*/ 14 h 21"/>
                  <a:gd name="T44" fmla="*/ 0 w 20"/>
                  <a:gd name="T45" fmla="*/ 12 h 21"/>
                  <a:gd name="T46" fmla="*/ 2 w 20"/>
                  <a:gd name="T47" fmla="*/ 10 h 21"/>
                  <a:gd name="T48" fmla="*/ 4 w 20"/>
                  <a:gd name="T49" fmla="*/ 3 h 21"/>
                  <a:gd name="T50" fmla="*/ 6 w 20"/>
                  <a:gd name="T51" fmla="*/ 0 h 21"/>
                  <a:gd name="T52" fmla="*/ 7 w 20"/>
                  <a:gd name="T5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21">
                    <a:moveTo>
                      <a:pt x="7" y="0"/>
                    </a:moveTo>
                    <a:lnTo>
                      <a:pt x="11" y="1"/>
                    </a:lnTo>
                    <a:lnTo>
                      <a:pt x="13" y="3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7" y="6"/>
                    </a:lnTo>
                    <a:lnTo>
                      <a:pt x="18" y="7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6" y="18"/>
                    </a:lnTo>
                    <a:lnTo>
                      <a:pt x="16" y="19"/>
                    </a:lnTo>
                    <a:lnTo>
                      <a:pt x="13" y="21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5" name="Freeform 919"/>
              <p:cNvSpPr>
                <a:spLocks noEditPoints="1"/>
              </p:cNvSpPr>
              <p:nvPr/>
            </p:nvSpPr>
            <p:spPr bwMode="auto">
              <a:xfrm>
                <a:off x="4692782" y="4464545"/>
                <a:ext cx="318671" cy="271241"/>
              </a:xfrm>
              <a:custGeom>
                <a:avLst/>
                <a:gdLst>
                  <a:gd name="T0" fmla="*/ 147 w 215"/>
                  <a:gd name="T1" fmla="*/ 96 h 183"/>
                  <a:gd name="T2" fmla="*/ 137 w 215"/>
                  <a:gd name="T3" fmla="*/ 108 h 183"/>
                  <a:gd name="T4" fmla="*/ 144 w 215"/>
                  <a:gd name="T5" fmla="*/ 118 h 183"/>
                  <a:gd name="T6" fmla="*/ 152 w 215"/>
                  <a:gd name="T7" fmla="*/ 118 h 183"/>
                  <a:gd name="T8" fmla="*/ 161 w 215"/>
                  <a:gd name="T9" fmla="*/ 114 h 183"/>
                  <a:gd name="T10" fmla="*/ 165 w 215"/>
                  <a:gd name="T11" fmla="*/ 105 h 183"/>
                  <a:gd name="T12" fmla="*/ 161 w 215"/>
                  <a:gd name="T13" fmla="*/ 94 h 183"/>
                  <a:gd name="T14" fmla="*/ 177 w 215"/>
                  <a:gd name="T15" fmla="*/ 0 h 183"/>
                  <a:gd name="T16" fmla="*/ 187 w 215"/>
                  <a:gd name="T17" fmla="*/ 4 h 183"/>
                  <a:gd name="T18" fmla="*/ 201 w 215"/>
                  <a:gd name="T19" fmla="*/ 10 h 183"/>
                  <a:gd name="T20" fmla="*/ 204 w 215"/>
                  <a:gd name="T21" fmla="*/ 25 h 183"/>
                  <a:gd name="T22" fmla="*/ 204 w 215"/>
                  <a:gd name="T23" fmla="*/ 50 h 183"/>
                  <a:gd name="T24" fmla="*/ 194 w 215"/>
                  <a:gd name="T25" fmla="*/ 50 h 183"/>
                  <a:gd name="T26" fmla="*/ 191 w 215"/>
                  <a:gd name="T27" fmla="*/ 65 h 183"/>
                  <a:gd name="T28" fmla="*/ 204 w 215"/>
                  <a:gd name="T29" fmla="*/ 68 h 183"/>
                  <a:gd name="T30" fmla="*/ 212 w 215"/>
                  <a:gd name="T31" fmla="*/ 65 h 183"/>
                  <a:gd name="T32" fmla="*/ 212 w 215"/>
                  <a:gd name="T33" fmla="*/ 74 h 183"/>
                  <a:gd name="T34" fmla="*/ 206 w 215"/>
                  <a:gd name="T35" fmla="*/ 90 h 183"/>
                  <a:gd name="T36" fmla="*/ 197 w 215"/>
                  <a:gd name="T37" fmla="*/ 98 h 183"/>
                  <a:gd name="T38" fmla="*/ 188 w 215"/>
                  <a:gd name="T39" fmla="*/ 111 h 183"/>
                  <a:gd name="T40" fmla="*/ 173 w 215"/>
                  <a:gd name="T41" fmla="*/ 132 h 183"/>
                  <a:gd name="T42" fmla="*/ 152 w 215"/>
                  <a:gd name="T43" fmla="*/ 151 h 183"/>
                  <a:gd name="T44" fmla="*/ 137 w 215"/>
                  <a:gd name="T45" fmla="*/ 162 h 183"/>
                  <a:gd name="T46" fmla="*/ 123 w 215"/>
                  <a:gd name="T47" fmla="*/ 168 h 183"/>
                  <a:gd name="T48" fmla="*/ 115 w 215"/>
                  <a:gd name="T49" fmla="*/ 172 h 183"/>
                  <a:gd name="T50" fmla="*/ 104 w 215"/>
                  <a:gd name="T51" fmla="*/ 173 h 183"/>
                  <a:gd name="T52" fmla="*/ 89 w 215"/>
                  <a:gd name="T53" fmla="*/ 170 h 183"/>
                  <a:gd name="T54" fmla="*/ 74 w 215"/>
                  <a:gd name="T55" fmla="*/ 172 h 183"/>
                  <a:gd name="T56" fmla="*/ 65 w 215"/>
                  <a:gd name="T57" fmla="*/ 176 h 183"/>
                  <a:gd name="T58" fmla="*/ 53 w 215"/>
                  <a:gd name="T59" fmla="*/ 177 h 183"/>
                  <a:gd name="T60" fmla="*/ 43 w 215"/>
                  <a:gd name="T61" fmla="*/ 183 h 183"/>
                  <a:gd name="T62" fmla="*/ 32 w 215"/>
                  <a:gd name="T63" fmla="*/ 177 h 183"/>
                  <a:gd name="T64" fmla="*/ 27 w 215"/>
                  <a:gd name="T65" fmla="*/ 173 h 183"/>
                  <a:gd name="T66" fmla="*/ 20 w 215"/>
                  <a:gd name="T67" fmla="*/ 173 h 183"/>
                  <a:gd name="T68" fmla="*/ 17 w 215"/>
                  <a:gd name="T69" fmla="*/ 158 h 183"/>
                  <a:gd name="T70" fmla="*/ 20 w 215"/>
                  <a:gd name="T71" fmla="*/ 151 h 183"/>
                  <a:gd name="T72" fmla="*/ 17 w 215"/>
                  <a:gd name="T73" fmla="*/ 133 h 183"/>
                  <a:gd name="T74" fmla="*/ 9 w 215"/>
                  <a:gd name="T75" fmla="*/ 105 h 183"/>
                  <a:gd name="T76" fmla="*/ 2 w 215"/>
                  <a:gd name="T77" fmla="*/ 89 h 183"/>
                  <a:gd name="T78" fmla="*/ 9 w 215"/>
                  <a:gd name="T79" fmla="*/ 83 h 183"/>
                  <a:gd name="T80" fmla="*/ 18 w 215"/>
                  <a:gd name="T81" fmla="*/ 93 h 183"/>
                  <a:gd name="T82" fmla="*/ 28 w 215"/>
                  <a:gd name="T83" fmla="*/ 94 h 183"/>
                  <a:gd name="T84" fmla="*/ 35 w 215"/>
                  <a:gd name="T85" fmla="*/ 93 h 183"/>
                  <a:gd name="T86" fmla="*/ 46 w 215"/>
                  <a:gd name="T87" fmla="*/ 87 h 183"/>
                  <a:gd name="T88" fmla="*/ 54 w 215"/>
                  <a:gd name="T89" fmla="*/ 46 h 183"/>
                  <a:gd name="T90" fmla="*/ 60 w 215"/>
                  <a:gd name="T91" fmla="*/ 64 h 183"/>
                  <a:gd name="T92" fmla="*/ 74 w 215"/>
                  <a:gd name="T93" fmla="*/ 62 h 183"/>
                  <a:gd name="T94" fmla="*/ 86 w 215"/>
                  <a:gd name="T95" fmla="*/ 49 h 183"/>
                  <a:gd name="T96" fmla="*/ 100 w 215"/>
                  <a:gd name="T97" fmla="*/ 47 h 183"/>
                  <a:gd name="T98" fmla="*/ 115 w 215"/>
                  <a:gd name="T99" fmla="*/ 50 h 183"/>
                  <a:gd name="T100" fmla="*/ 122 w 215"/>
                  <a:gd name="T101" fmla="*/ 49 h 183"/>
                  <a:gd name="T102" fmla="*/ 125 w 215"/>
                  <a:gd name="T103" fmla="*/ 38 h 183"/>
                  <a:gd name="T104" fmla="*/ 133 w 215"/>
                  <a:gd name="T105" fmla="*/ 35 h 183"/>
                  <a:gd name="T106" fmla="*/ 140 w 215"/>
                  <a:gd name="T107" fmla="*/ 29 h 183"/>
                  <a:gd name="T108" fmla="*/ 144 w 215"/>
                  <a:gd name="T109" fmla="*/ 17 h 183"/>
                  <a:gd name="T110" fmla="*/ 151 w 215"/>
                  <a:gd name="T111" fmla="*/ 13 h 183"/>
                  <a:gd name="T112" fmla="*/ 161 w 215"/>
                  <a:gd name="T113" fmla="*/ 9 h 183"/>
                  <a:gd name="T114" fmla="*/ 166 w 215"/>
                  <a:gd name="T115" fmla="*/ 3 h 183"/>
                  <a:gd name="T116" fmla="*/ 177 w 215"/>
                  <a:gd name="T117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5" h="183">
                    <a:moveTo>
                      <a:pt x="154" y="91"/>
                    </a:moveTo>
                    <a:lnTo>
                      <a:pt x="154" y="93"/>
                    </a:lnTo>
                    <a:lnTo>
                      <a:pt x="152" y="94"/>
                    </a:lnTo>
                    <a:lnTo>
                      <a:pt x="151" y="96"/>
                    </a:lnTo>
                    <a:lnTo>
                      <a:pt x="147" y="96"/>
                    </a:lnTo>
                    <a:lnTo>
                      <a:pt x="143" y="98"/>
                    </a:lnTo>
                    <a:lnTo>
                      <a:pt x="143" y="103"/>
                    </a:lnTo>
                    <a:lnTo>
                      <a:pt x="139" y="105"/>
                    </a:lnTo>
                    <a:lnTo>
                      <a:pt x="137" y="107"/>
                    </a:lnTo>
                    <a:lnTo>
                      <a:pt x="137" y="108"/>
                    </a:lnTo>
                    <a:lnTo>
                      <a:pt x="140" y="111"/>
                    </a:lnTo>
                    <a:lnTo>
                      <a:pt x="140" y="112"/>
                    </a:lnTo>
                    <a:lnTo>
                      <a:pt x="141" y="114"/>
                    </a:lnTo>
                    <a:lnTo>
                      <a:pt x="141" y="116"/>
                    </a:lnTo>
                    <a:lnTo>
                      <a:pt x="144" y="118"/>
                    </a:lnTo>
                    <a:lnTo>
                      <a:pt x="145" y="119"/>
                    </a:lnTo>
                    <a:lnTo>
                      <a:pt x="148" y="121"/>
                    </a:lnTo>
                    <a:lnTo>
                      <a:pt x="150" y="121"/>
                    </a:lnTo>
                    <a:lnTo>
                      <a:pt x="151" y="119"/>
                    </a:lnTo>
                    <a:lnTo>
                      <a:pt x="152" y="118"/>
                    </a:lnTo>
                    <a:lnTo>
                      <a:pt x="152" y="115"/>
                    </a:lnTo>
                    <a:lnTo>
                      <a:pt x="155" y="115"/>
                    </a:lnTo>
                    <a:lnTo>
                      <a:pt x="157" y="114"/>
                    </a:lnTo>
                    <a:lnTo>
                      <a:pt x="159" y="112"/>
                    </a:lnTo>
                    <a:lnTo>
                      <a:pt x="161" y="114"/>
                    </a:lnTo>
                    <a:lnTo>
                      <a:pt x="163" y="112"/>
                    </a:lnTo>
                    <a:lnTo>
                      <a:pt x="163" y="109"/>
                    </a:lnTo>
                    <a:lnTo>
                      <a:pt x="163" y="108"/>
                    </a:lnTo>
                    <a:lnTo>
                      <a:pt x="162" y="107"/>
                    </a:lnTo>
                    <a:lnTo>
                      <a:pt x="165" y="105"/>
                    </a:lnTo>
                    <a:lnTo>
                      <a:pt x="168" y="104"/>
                    </a:lnTo>
                    <a:lnTo>
                      <a:pt x="168" y="101"/>
                    </a:lnTo>
                    <a:lnTo>
                      <a:pt x="165" y="96"/>
                    </a:lnTo>
                    <a:lnTo>
                      <a:pt x="162" y="93"/>
                    </a:lnTo>
                    <a:lnTo>
                      <a:pt x="161" y="94"/>
                    </a:lnTo>
                    <a:lnTo>
                      <a:pt x="158" y="93"/>
                    </a:lnTo>
                    <a:lnTo>
                      <a:pt x="158" y="93"/>
                    </a:lnTo>
                    <a:lnTo>
                      <a:pt x="157" y="91"/>
                    </a:lnTo>
                    <a:lnTo>
                      <a:pt x="154" y="91"/>
                    </a:lnTo>
                    <a:close/>
                    <a:moveTo>
                      <a:pt x="177" y="0"/>
                    </a:moveTo>
                    <a:lnTo>
                      <a:pt x="180" y="0"/>
                    </a:lnTo>
                    <a:lnTo>
                      <a:pt x="181" y="2"/>
                    </a:lnTo>
                    <a:lnTo>
                      <a:pt x="184" y="2"/>
                    </a:lnTo>
                    <a:lnTo>
                      <a:pt x="187" y="3"/>
                    </a:lnTo>
                    <a:lnTo>
                      <a:pt x="187" y="4"/>
                    </a:lnTo>
                    <a:lnTo>
                      <a:pt x="190" y="3"/>
                    </a:lnTo>
                    <a:lnTo>
                      <a:pt x="192" y="3"/>
                    </a:lnTo>
                    <a:lnTo>
                      <a:pt x="197" y="4"/>
                    </a:lnTo>
                    <a:lnTo>
                      <a:pt x="199" y="6"/>
                    </a:lnTo>
                    <a:lnTo>
                      <a:pt x="201" y="10"/>
                    </a:lnTo>
                    <a:lnTo>
                      <a:pt x="201" y="13"/>
                    </a:lnTo>
                    <a:lnTo>
                      <a:pt x="204" y="17"/>
                    </a:lnTo>
                    <a:lnTo>
                      <a:pt x="204" y="22"/>
                    </a:lnTo>
                    <a:lnTo>
                      <a:pt x="202" y="24"/>
                    </a:lnTo>
                    <a:lnTo>
                      <a:pt x="204" y="25"/>
                    </a:lnTo>
                    <a:lnTo>
                      <a:pt x="204" y="28"/>
                    </a:lnTo>
                    <a:lnTo>
                      <a:pt x="205" y="32"/>
                    </a:lnTo>
                    <a:lnTo>
                      <a:pt x="205" y="42"/>
                    </a:lnTo>
                    <a:lnTo>
                      <a:pt x="204" y="46"/>
                    </a:lnTo>
                    <a:lnTo>
                      <a:pt x="204" y="50"/>
                    </a:lnTo>
                    <a:lnTo>
                      <a:pt x="204" y="54"/>
                    </a:lnTo>
                    <a:lnTo>
                      <a:pt x="201" y="53"/>
                    </a:lnTo>
                    <a:lnTo>
                      <a:pt x="199" y="51"/>
                    </a:lnTo>
                    <a:lnTo>
                      <a:pt x="195" y="50"/>
                    </a:lnTo>
                    <a:lnTo>
                      <a:pt x="194" y="50"/>
                    </a:lnTo>
                    <a:lnTo>
                      <a:pt x="192" y="53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90" y="64"/>
                    </a:lnTo>
                    <a:lnTo>
                      <a:pt x="191" y="65"/>
                    </a:lnTo>
                    <a:lnTo>
                      <a:pt x="192" y="68"/>
                    </a:lnTo>
                    <a:lnTo>
                      <a:pt x="197" y="71"/>
                    </a:lnTo>
                    <a:lnTo>
                      <a:pt x="201" y="71"/>
                    </a:lnTo>
                    <a:lnTo>
                      <a:pt x="204" y="69"/>
                    </a:lnTo>
                    <a:lnTo>
                      <a:pt x="204" y="68"/>
                    </a:lnTo>
                    <a:lnTo>
                      <a:pt x="204" y="65"/>
                    </a:lnTo>
                    <a:lnTo>
                      <a:pt x="205" y="64"/>
                    </a:lnTo>
                    <a:lnTo>
                      <a:pt x="206" y="64"/>
                    </a:lnTo>
                    <a:lnTo>
                      <a:pt x="208" y="64"/>
                    </a:lnTo>
                    <a:lnTo>
                      <a:pt x="212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3" y="68"/>
                    </a:lnTo>
                    <a:lnTo>
                      <a:pt x="215" y="68"/>
                    </a:lnTo>
                    <a:lnTo>
                      <a:pt x="212" y="74"/>
                    </a:lnTo>
                    <a:lnTo>
                      <a:pt x="212" y="78"/>
                    </a:lnTo>
                    <a:lnTo>
                      <a:pt x="210" y="80"/>
                    </a:lnTo>
                    <a:lnTo>
                      <a:pt x="209" y="86"/>
                    </a:lnTo>
                    <a:lnTo>
                      <a:pt x="206" y="89"/>
                    </a:lnTo>
                    <a:lnTo>
                      <a:pt x="206" y="90"/>
                    </a:lnTo>
                    <a:lnTo>
                      <a:pt x="202" y="96"/>
                    </a:lnTo>
                    <a:lnTo>
                      <a:pt x="201" y="96"/>
                    </a:lnTo>
                    <a:lnTo>
                      <a:pt x="201" y="96"/>
                    </a:lnTo>
                    <a:lnTo>
                      <a:pt x="198" y="97"/>
                    </a:lnTo>
                    <a:lnTo>
                      <a:pt x="197" y="98"/>
                    </a:lnTo>
                    <a:lnTo>
                      <a:pt x="194" y="101"/>
                    </a:lnTo>
                    <a:lnTo>
                      <a:pt x="192" y="104"/>
                    </a:lnTo>
                    <a:lnTo>
                      <a:pt x="190" y="107"/>
                    </a:lnTo>
                    <a:lnTo>
                      <a:pt x="190" y="108"/>
                    </a:lnTo>
                    <a:lnTo>
                      <a:pt x="188" y="111"/>
                    </a:lnTo>
                    <a:lnTo>
                      <a:pt x="186" y="111"/>
                    </a:lnTo>
                    <a:lnTo>
                      <a:pt x="183" y="115"/>
                    </a:lnTo>
                    <a:lnTo>
                      <a:pt x="177" y="125"/>
                    </a:lnTo>
                    <a:lnTo>
                      <a:pt x="173" y="129"/>
                    </a:lnTo>
                    <a:lnTo>
                      <a:pt x="173" y="132"/>
                    </a:lnTo>
                    <a:lnTo>
                      <a:pt x="170" y="133"/>
                    </a:lnTo>
                    <a:lnTo>
                      <a:pt x="168" y="136"/>
                    </a:lnTo>
                    <a:lnTo>
                      <a:pt x="166" y="136"/>
                    </a:lnTo>
                    <a:lnTo>
                      <a:pt x="166" y="137"/>
                    </a:lnTo>
                    <a:lnTo>
                      <a:pt x="152" y="151"/>
                    </a:lnTo>
                    <a:lnTo>
                      <a:pt x="151" y="151"/>
                    </a:lnTo>
                    <a:lnTo>
                      <a:pt x="151" y="152"/>
                    </a:lnTo>
                    <a:lnTo>
                      <a:pt x="148" y="154"/>
                    </a:lnTo>
                    <a:lnTo>
                      <a:pt x="140" y="161"/>
                    </a:lnTo>
                    <a:lnTo>
                      <a:pt x="137" y="162"/>
                    </a:lnTo>
                    <a:lnTo>
                      <a:pt x="134" y="163"/>
                    </a:lnTo>
                    <a:lnTo>
                      <a:pt x="134" y="163"/>
                    </a:lnTo>
                    <a:lnTo>
                      <a:pt x="129" y="165"/>
                    </a:lnTo>
                    <a:lnTo>
                      <a:pt x="126" y="168"/>
                    </a:lnTo>
                    <a:lnTo>
                      <a:pt x="123" y="168"/>
                    </a:lnTo>
                    <a:lnTo>
                      <a:pt x="122" y="166"/>
                    </a:lnTo>
                    <a:lnTo>
                      <a:pt x="118" y="166"/>
                    </a:lnTo>
                    <a:lnTo>
                      <a:pt x="115" y="168"/>
                    </a:lnTo>
                    <a:lnTo>
                      <a:pt x="114" y="170"/>
                    </a:lnTo>
                    <a:lnTo>
                      <a:pt x="115" y="172"/>
                    </a:lnTo>
                    <a:lnTo>
                      <a:pt x="115" y="172"/>
                    </a:lnTo>
                    <a:lnTo>
                      <a:pt x="111" y="172"/>
                    </a:lnTo>
                    <a:lnTo>
                      <a:pt x="108" y="170"/>
                    </a:lnTo>
                    <a:lnTo>
                      <a:pt x="105" y="170"/>
                    </a:lnTo>
                    <a:lnTo>
                      <a:pt x="104" y="173"/>
                    </a:lnTo>
                    <a:lnTo>
                      <a:pt x="104" y="174"/>
                    </a:lnTo>
                    <a:lnTo>
                      <a:pt x="104" y="174"/>
                    </a:lnTo>
                    <a:lnTo>
                      <a:pt x="97" y="173"/>
                    </a:lnTo>
                    <a:lnTo>
                      <a:pt x="96" y="172"/>
                    </a:lnTo>
                    <a:lnTo>
                      <a:pt x="89" y="170"/>
                    </a:lnTo>
                    <a:lnTo>
                      <a:pt x="85" y="172"/>
                    </a:lnTo>
                    <a:lnTo>
                      <a:pt x="85" y="173"/>
                    </a:lnTo>
                    <a:lnTo>
                      <a:pt x="83" y="173"/>
                    </a:lnTo>
                    <a:lnTo>
                      <a:pt x="81" y="172"/>
                    </a:lnTo>
                    <a:lnTo>
                      <a:pt x="74" y="172"/>
                    </a:lnTo>
                    <a:lnTo>
                      <a:pt x="71" y="173"/>
                    </a:lnTo>
                    <a:lnTo>
                      <a:pt x="71" y="174"/>
                    </a:lnTo>
                    <a:lnTo>
                      <a:pt x="69" y="174"/>
                    </a:lnTo>
                    <a:lnTo>
                      <a:pt x="67" y="174"/>
                    </a:lnTo>
                    <a:lnTo>
                      <a:pt x="65" y="176"/>
                    </a:lnTo>
                    <a:lnTo>
                      <a:pt x="65" y="177"/>
                    </a:lnTo>
                    <a:lnTo>
                      <a:pt x="61" y="177"/>
                    </a:lnTo>
                    <a:lnTo>
                      <a:pt x="60" y="179"/>
                    </a:lnTo>
                    <a:lnTo>
                      <a:pt x="56" y="176"/>
                    </a:lnTo>
                    <a:lnTo>
                      <a:pt x="53" y="177"/>
                    </a:lnTo>
                    <a:lnTo>
                      <a:pt x="52" y="177"/>
                    </a:lnTo>
                    <a:lnTo>
                      <a:pt x="49" y="177"/>
                    </a:lnTo>
                    <a:lnTo>
                      <a:pt x="46" y="180"/>
                    </a:lnTo>
                    <a:lnTo>
                      <a:pt x="43" y="180"/>
                    </a:lnTo>
                    <a:lnTo>
                      <a:pt x="43" y="183"/>
                    </a:lnTo>
                    <a:lnTo>
                      <a:pt x="42" y="181"/>
                    </a:lnTo>
                    <a:lnTo>
                      <a:pt x="40" y="183"/>
                    </a:lnTo>
                    <a:lnTo>
                      <a:pt x="34" y="180"/>
                    </a:lnTo>
                    <a:lnTo>
                      <a:pt x="32" y="180"/>
                    </a:lnTo>
                    <a:lnTo>
                      <a:pt x="32" y="177"/>
                    </a:lnTo>
                    <a:lnTo>
                      <a:pt x="29" y="176"/>
                    </a:lnTo>
                    <a:lnTo>
                      <a:pt x="28" y="177"/>
                    </a:lnTo>
                    <a:lnTo>
                      <a:pt x="27" y="176"/>
                    </a:lnTo>
                    <a:lnTo>
                      <a:pt x="28" y="176"/>
                    </a:lnTo>
                    <a:lnTo>
                      <a:pt x="27" y="173"/>
                    </a:lnTo>
                    <a:lnTo>
                      <a:pt x="24" y="172"/>
                    </a:lnTo>
                    <a:lnTo>
                      <a:pt x="21" y="174"/>
                    </a:lnTo>
                    <a:lnTo>
                      <a:pt x="21" y="176"/>
                    </a:lnTo>
                    <a:lnTo>
                      <a:pt x="20" y="176"/>
                    </a:lnTo>
                    <a:lnTo>
                      <a:pt x="20" y="173"/>
                    </a:lnTo>
                    <a:lnTo>
                      <a:pt x="21" y="170"/>
                    </a:lnTo>
                    <a:lnTo>
                      <a:pt x="20" y="168"/>
                    </a:lnTo>
                    <a:lnTo>
                      <a:pt x="23" y="163"/>
                    </a:lnTo>
                    <a:lnTo>
                      <a:pt x="20" y="159"/>
                    </a:lnTo>
                    <a:lnTo>
                      <a:pt x="17" y="158"/>
                    </a:lnTo>
                    <a:lnTo>
                      <a:pt x="16" y="154"/>
                    </a:lnTo>
                    <a:lnTo>
                      <a:pt x="16" y="151"/>
                    </a:lnTo>
                    <a:lnTo>
                      <a:pt x="17" y="150"/>
                    </a:lnTo>
                    <a:lnTo>
                      <a:pt x="18" y="151"/>
                    </a:lnTo>
                    <a:lnTo>
                      <a:pt x="20" y="151"/>
                    </a:lnTo>
                    <a:lnTo>
                      <a:pt x="21" y="150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20" y="138"/>
                    </a:lnTo>
                    <a:lnTo>
                      <a:pt x="17" y="133"/>
                    </a:lnTo>
                    <a:lnTo>
                      <a:pt x="17" y="129"/>
                    </a:lnTo>
                    <a:lnTo>
                      <a:pt x="13" y="125"/>
                    </a:lnTo>
                    <a:lnTo>
                      <a:pt x="11" y="116"/>
                    </a:lnTo>
                    <a:lnTo>
                      <a:pt x="9" y="109"/>
                    </a:lnTo>
                    <a:lnTo>
                      <a:pt x="9" y="105"/>
                    </a:lnTo>
                    <a:lnTo>
                      <a:pt x="6" y="98"/>
                    </a:lnTo>
                    <a:lnTo>
                      <a:pt x="2" y="9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2" y="89"/>
                    </a:lnTo>
                    <a:lnTo>
                      <a:pt x="5" y="89"/>
                    </a:lnTo>
                    <a:lnTo>
                      <a:pt x="5" y="87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9" y="83"/>
                    </a:lnTo>
                    <a:lnTo>
                      <a:pt x="10" y="86"/>
                    </a:lnTo>
                    <a:lnTo>
                      <a:pt x="13" y="86"/>
                    </a:lnTo>
                    <a:lnTo>
                      <a:pt x="11" y="89"/>
                    </a:lnTo>
                    <a:lnTo>
                      <a:pt x="14" y="93"/>
                    </a:lnTo>
                    <a:lnTo>
                      <a:pt x="18" y="93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7" y="96"/>
                    </a:lnTo>
                    <a:lnTo>
                      <a:pt x="28" y="94"/>
                    </a:lnTo>
                    <a:lnTo>
                      <a:pt x="29" y="94"/>
                    </a:lnTo>
                    <a:lnTo>
                      <a:pt x="31" y="96"/>
                    </a:lnTo>
                    <a:lnTo>
                      <a:pt x="32" y="96"/>
                    </a:lnTo>
                    <a:lnTo>
                      <a:pt x="34" y="96"/>
                    </a:lnTo>
                    <a:lnTo>
                      <a:pt x="35" y="93"/>
                    </a:lnTo>
                    <a:lnTo>
                      <a:pt x="35" y="91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42" y="87"/>
                    </a:lnTo>
                    <a:lnTo>
                      <a:pt x="46" y="87"/>
                    </a:lnTo>
                    <a:lnTo>
                      <a:pt x="47" y="87"/>
                    </a:lnTo>
                    <a:lnTo>
                      <a:pt x="49" y="40"/>
                    </a:lnTo>
                    <a:lnTo>
                      <a:pt x="49" y="39"/>
                    </a:lnTo>
                    <a:lnTo>
                      <a:pt x="53" y="43"/>
                    </a:lnTo>
                    <a:lnTo>
                      <a:pt x="54" y="46"/>
                    </a:lnTo>
                    <a:lnTo>
                      <a:pt x="58" y="54"/>
                    </a:lnTo>
                    <a:lnTo>
                      <a:pt x="58" y="57"/>
                    </a:lnTo>
                    <a:lnTo>
                      <a:pt x="56" y="61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4" y="64"/>
                    </a:lnTo>
                    <a:lnTo>
                      <a:pt x="65" y="64"/>
                    </a:lnTo>
                    <a:lnTo>
                      <a:pt x="68" y="64"/>
                    </a:lnTo>
                    <a:lnTo>
                      <a:pt x="71" y="62"/>
                    </a:lnTo>
                    <a:lnTo>
                      <a:pt x="74" y="62"/>
                    </a:lnTo>
                    <a:lnTo>
                      <a:pt x="76" y="60"/>
                    </a:lnTo>
                    <a:lnTo>
                      <a:pt x="76" y="58"/>
                    </a:lnTo>
                    <a:lnTo>
                      <a:pt x="82" y="57"/>
                    </a:lnTo>
                    <a:lnTo>
                      <a:pt x="83" y="54"/>
                    </a:lnTo>
                    <a:lnTo>
                      <a:pt x="86" y="49"/>
                    </a:lnTo>
                    <a:lnTo>
                      <a:pt x="89" y="46"/>
                    </a:lnTo>
                    <a:lnTo>
                      <a:pt x="93" y="46"/>
                    </a:lnTo>
                    <a:lnTo>
                      <a:pt x="97" y="46"/>
                    </a:lnTo>
                    <a:lnTo>
                      <a:pt x="99" y="47"/>
                    </a:lnTo>
                    <a:lnTo>
                      <a:pt x="100" y="47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10" y="51"/>
                    </a:lnTo>
                    <a:lnTo>
                      <a:pt x="112" y="50"/>
                    </a:lnTo>
                    <a:lnTo>
                      <a:pt x="115" y="50"/>
                    </a:lnTo>
                    <a:lnTo>
                      <a:pt x="116" y="50"/>
                    </a:lnTo>
                    <a:lnTo>
                      <a:pt x="118" y="51"/>
                    </a:lnTo>
                    <a:lnTo>
                      <a:pt x="119" y="51"/>
                    </a:lnTo>
                    <a:lnTo>
                      <a:pt x="123" y="50"/>
                    </a:lnTo>
                    <a:lnTo>
                      <a:pt x="122" y="49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3" y="43"/>
                    </a:lnTo>
                    <a:lnTo>
                      <a:pt x="123" y="40"/>
                    </a:lnTo>
                    <a:lnTo>
                      <a:pt x="125" y="38"/>
                    </a:lnTo>
                    <a:lnTo>
                      <a:pt x="128" y="38"/>
                    </a:lnTo>
                    <a:lnTo>
                      <a:pt x="129" y="36"/>
                    </a:lnTo>
                    <a:lnTo>
                      <a:pt x="132" y="36"/>
                    </a:lnTo>
                    <a:lnTo>
                      <a:pt x="132" y="35"/>
                    </a:lnTo>
                    <a:lnTo>
                      <a:pt x="133" y="35"/>
                    </a:lnTo>
                    <a:lnTo>
                      <a:pt x="133" y="32"/>
                    </a:lnTo>
                    <a:lnTo>
                      <a:pt x="136" y="31"/>
                    </a:lnTo>
                    <a:lnTo>
                      <a:pt x="137" y="31"/>
                    </a:lnTo>
                    <a:lnTo>
                      <a:pt x="137" y="29"/>
                    </a:lnTo>
                    <a:lnTo>
                      <a:pt x="140" y="29"/>
                    </a:lnTo>
                    <a:lnTo>
                      <a:pt x="140" y="27"/>
                    </a:lnTo>
                    <a:lnTo>
                      <a:pt x="139" y="27"/>
                    </a:lnTo>
                    <a:lnTo>
                      <a:pt x="140" y="22"/>
                    </a:lnTo>
                    <a:lnTo>
                      <a:pt x="143" y="18"/>
                    </a:lnTo>
                    <a:lnTo>
                      <a:pt x="144" y="17"/>
                    </a:lnTo>
                    <a:lnTo>
                      <a:pt x="145" y="17"/>
                    </a:lnTo>
                    <a:lnTo>
                      <a:pt x="147" y="15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1" y="13"/>
                    </a:lnTo>
                    <a:lnTo>
                      <a:pt x="152" y="11"/>
                    </a:lnTo>
                    <a:lnTo>
                      <a:pt x="155" y="9"/>
                    </a:lnTo>
                    <a:lnTo>
                      <a:pt x="158" y="9"/>
                    </a:lnTo>
                    <a:lnTo>
                      <a:pt x="159" y="9"/>
                    </a:lnTo>
                    <a:lnTo>
                      <a:pt x="161" y="9"/>
                    </a:lnTo>
                    <a:lnTo>
                      <a:pt x="162" y="9"/>
                    </a:lnTo>
                    <a:lnTo>
                      <a:pt x="165" y="7"/>
                    </a:lnTo>
                    <a:lnTo>
                      <a:pt x="166" y="6"/>
                    </a:lnTo>
                    <a:lnTo>
                      <a:pt x="166" y="4"/>
                    </a:lnTo>
                    <a:lnTo>
                      <a:pt x="166" y="3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6" name="Freeform 920"/>
              <p:cNvSpPr>
                <a:spLocks/>
              </p:cNvSpPr>
              <p:nvPr/>
            </p:nvSpPr>
            <p:spPr bwMode="auto">
              <a:xfrm>
                <a:off x="4895842" y="4599423"/>
                <a:ext cx="45948" cy="44466"/>
              </a:xfrm>
              <a:custGeom>
                <a:avLst/>
                <a:gdLst>
                  <a:gd name="T0" fmla="*/ 17 w 31"/>
                  <a:gd name="T1" fmla="*/ 0 h 30"/>
                  <a:gd name="T2" fmla="*/ 20 w 31"/>
                  <a:gd name="T3" fmla="*/ 0 h 30"/>
                  <a:gd name="T4" fmla="*/ 21 w 31"/>
                  <a:gd name="T5" fmla="*/ 2 h 30"/>
                  <a:gd name="T6" fmla="*/ 21 w 31"/>
                  <a:gd name="T7" fmla="*/ 2 h 30"/>
                  <a:gd name="T8" fmla="*/ 24 w 31"/>
                  <a:gd name="T9" fmla="*/ 3 h 30"/>
                  <a:gd name="T10" fmla="*/ 25 w 31"/>
                  <a:gd name="T11" fmla="*/ 2 h 30"/>
                  <a:gd name="T12" fmla="*/ 28 w 31"/>
                  <a:gd name="T13" fmla="*/ 5 h 30"/>
                  <a:gd name="T14" fmla="*/ 31 w 31"/>
                  <a:gd name="T15" fmla="*/ 10 h 30"/>
                  <a:gd name="T16" fmla="*/ 31 w 31"/>
                  <a:gd name="T17" fmla="*/ 13 h 30"/>
                  <a:gd name="T18" fmla="*/ 28 w 31"/>
                  <a:gd name="T19" fmla="*/ 14 h 30"/>
                  <a:gd name="T20" fmla="*/ 25 w 31"/>
                  <a:gd name="T21" fmla="*/ 16 h 30"/>
                  <a:gd name="T22" fmla="*/ 26 w 31"/>
                  <a:gd name="T23" fmla="*/ 17 h 30"/>
                  <a:gd name="T24" fmla="*/ 26 w 31"/>
                  <a:gd name="T25" fmla="*/ 18 h 30"/>
                  <a:gd name="T26" fmla="*/ 26 w 31"/>
                  <a:gd name="T27" fmla="*/ 21 h 30"/>
                  <a:gd name="T28" fmla="*/ 24 w 31"/>
                  <a:gd name="T29" fmla="*/ 23 h 30"/>
                  <a:gd name="T30" fmla="*/ 22 w 31"/>
                  <a:gd name="T31" fmla="*/ 21 h 30"/>
                  <a:gd name="T32" fmla="*/ 20 w 31"/>
                  <a:gd name="T33" fmla="*/ 23 h 30"/>
                  <a:gd name="T34" fmla="*/ 18 w 31"/>
                  <a:gd name="T35" fmla="*/ 24 h 30"/>
                  <a:gd name="T36" fmla="*/ 15 w 31"/>
                  <a:gd name="T37" fmla="*/ 24 h 30"/>
                  <a:gd name="T38" fmla="*/ 15 w 31"/>
                  <a:gd name="T39" fmla="*/ 27 h 30"/>
                  <a:gd name="T40" fmla="*/ 14 w 31"/>
                  <a:gd name="T41" fmla="*/ 28 h 30"/>
                  <a:gd name="T42" fmla="*/ 13 w 31"/>
                  <a:gd name="T43" fmla="*/ 30 h 30"/>
                  <a:gd name="T44" fmla="*/ 11 w 31"/>
                  <a:gd name="T45" fmla="*/ 30 h 30"/>
                  <a:gd name="T46" fmla="*/ 8 w 31"/>
                  <a:gd name="T47" fmla="*/ 28 h 30"/>
                  <a:gd name="T48" fmla="*/ 7 w 31"/>
                  <a:gd name="T49" fmla="*/ 27 h 30"/>
                  <a:gd name="T50" fmla="*/ 4 w 31"/>
                  <a:gd name="T51" fmla="*/ 25 h 30"/>
                  <a:gd name="T52" fmla="*/ 4 w 31"/>
                  <a:gd name="T53" fmla="*/ 23 h 30"/>
                  <a:gd name="T54" fmla="*/ 3 w 31"/>
                  <a:gd name="T55" fmla="*/ 21 h 30"/>
                  <a:gd name="T56" fmla="*/ 3 w 31"/>
                  <a:gd name="T57" fmla="*/ 20 h 30"/>
                  <a:gd name="T58" fmla="*/ 0 w 31"/>
                  <a:gd name="T59" fmla="*/ 17 h 30"/>
                  <a:gd name="T60" fmla="*/ 0 w 31"/>
                  <a:gd name="T61" fmla="*/ 16 h 30"/>
                  <a:gd name="T62" fmla="*/ 2 w 31"/>
                  <a:gd name="T63" fmla="*/ 14 h 30"/>
                  <a:gd name="T64" fmla="*/ 6 w 31"/>
                  <a:gd name="T65" fmla="*/ 12 h 30"/>
                  <a:gd name="T66" fmla="*/ 6 w 31"/>
                  <a:gd name="T67" fmla="*/ 7 h 30"/>
                  <a:gd name="T68" fmla="*/ 10 w 31"/>
                  <a:gd name="T69" fmla="*/ 5 h 30"/>
                  <a:gd name="T70" fmla="*/ 14 w 31"/>
                  <a:gd name="T71" fmla="*/ 5 h 30"/>
                  <a:gd name="T72" fmla="*/ 15 w 31"/>
                  <a:gd name="T73" fmla="*/ 3 h 30"/>
                  <a:gd name="T74" fmla="*/ 17 w 31"/>
                  <a:gd name="T75" fmla="*/ 2 h 30"/>
                  <a:gd name="T76" fmla="*/ 17 w 31"/>
                  <a:gd name="T7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30">
                    <a:moveTo>
                      <a:pt x="17" y="0"/>
                    </a:moveTo>
                    <a:lnTo>
                      <a:pt x="2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10"/>
                    </a:lnTo>
                    <a:lnTo>
                      <a:pt x="31" y="13"/>
                    </a:lnTo>
                    <a:lnTo>
                      <a:pt x="28" y="14"/>
                    </a:lnTo>
                    <a:lnTo>
                      <a:pt x="25" y="16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4" y="23"/>
                    </a:lnTo>
                    <a:lnTo>
                      <a:pt x="22" y="21"/>
                    </a:lnTo>
                    <a:lnTo>
                      <a:pt x="20" y="23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5" y="27"/>
                    </a:lnTo>
                    <a:lnTo>
                      <a:pt x="14" y="28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6" y="12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7" name="Freeform 921"/>
              <p:cNvSpPr>
                <a:spLocks/>
              </p:cNvSpPr>
              <p:nvPr/>
            </p:nvSpPr>
            <p:spPr bwMode="auto">
              <a:xfrm>
                <a:off x="7061321" y="4311879"/>
                <a:ext cx="11858" cy="11858"/>
              </a:xfrm>
              <a:custGeom>
                <a:avLst/>
                <a:gdLst>
                  <a:gd name="T0" fmla="*/ 5 w 8"/>
                  <a:gd name="T1" fmla="*/ 0 h 8"/>
                  <a:gd name="T2" fmla="*/ 5 w 8"/>
                  <a:gd name="T3" fmla="*/ 2 h 8"/>
                  <a:gd name="T4" fmla="*/ 7 w 8"/>
                  <a:gd name="T5" fmla="*/ 2 h 8"/>
                  <a:gd name="T6" fmla="*/ 7 w 8"/>
                  <a:gd name="T7" fmla="*/ 2 h 8"/>
                  <a:gd name="T8" fmla="*/ 5 w 8"/>
                  <a:gd name="T9" fmla="*/ 4 h 8"/>
                  <a:gd name="T10" fmla="*/ 5 w 8"/>
                  <a:gd name="T11" fmla="*/ 5 h 8"/>
                  <a:gd name="T12" fmla="*/ 7 w 8"/>
                  <a:gd name="T13" fmla="*/ 5 h 8"/>
                  <a:gd name="T14" fmla="*/ 8 w 8"/>
                  <a:gd name="T15" fmla="*/ 5 h 8"/>
                  <a:gd name="T16" fmla="*/ 7 w 8"/>
                  <a:gd name="T17" fmla="*/ 8 h 8"/>
                  <a:gd name="T18" fmla="*/ 4 w 8"/>
                  <a:gd name="T19" fmla="*/ 6 h 8"/>
                  <a:gd name="T20" fmla="*/ 1 w 8"/>
                  <a:gd name="T21" fmla="*/ 8 h 8"/>
                  <a:gd name="T22" fmla="*/ 0 w 8"/>
                  <a:gd name="T23" fmla="*/ 8 h 8"/>
                  <a:gd name="T24" fmla="*/ 1 w 8"/>
                  <a:gd name="T25" fmla="*/ 6 h 8"/>
                  <a:gd name="T26" fmla="*/ 1 w 8"/>
                  <a:gd name="T27" fmla="*/ 4 h 8"/>
                  <a:gd name="T28" fmla="*/ 1 w 8"/>
                  <a:gd name="T29" fmla="*/ 2 h 8"/>
                  <a:gd name="T30" fmla="*/ 1 w 8"/>
                  <a:gd name="T31" fmla="*/ 2 h 8"/>
                  <a:gd name="T32" fmla="*/ 3 w 8"/>
                  <a:gd name="T33" fmla="*/ 2 h 8"/>
                  <a:gd name="T34" fmla="*/ 4 w 8"/>
                  <a:gd name="T35" fmla="*/ 1 h 8"/>
                  <a:gd name="T36" fmla="*/ 5 w 8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4" y="6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8" name="Freeform 922"/>
              <p:cNvSpPr>
                <a:spLocks/>
              </p:cNvSpPr>
              <p:nvPr/>
            </p:nvSpPr>
            <p:spPr bwMode="auto">
              <a:xfrm>
                <a:off x="6573681" y="4251109"/>
                <a:ext cx="784079" cy="701076"/>
              </a:xfrm>
              <a:custGeom>
                <a:avLst/>
                <a:gdLst>
                  <a:gd name="T0" fmla="*/ 423 w 529"/>
                  <a:gd name="T1" fmla="*/ 24 h 473"/>
                  <a:gd name="T2" fmla="*/ 437 w 529"/>
                  <a:gd name="T3" fmla="*/ 47 h 473"/>
                  <a:gd name="T4" fmla="*/ 446 w 529"/>
                  <a:gd name="T5" fmla="*/ 83 h 473"/>
                  <a:gd name="T6" fmla="*/ 461 w 529"/>
                  <a:gd name="T7" fmla="*/ 126 h 473"/>
                  <a:gd name="T8" fmla="*/ 475 w 529"/>
                  <a:gd name="T9" fmla="*/ 135 h 473"/>
                  <a:gd name="T10" fmla="*/ 489 w 529"/>
                  <a:gd name="T11" fmla="*/ 159 h 473"/>
                  <a:gd name="T12" fmla="*/ 497 w 529"/>
                  <a:gd name="T13" fmla="*/ 172 h 473"/>
                  <a:gd name="T14" fmla="*/ 510 w 529"/>
                  <a:gd name="T15" fmla="*/ 195 h 473"/>
                  <a:gd name="T16" fmla="*/ 528 w 529"/>
                  <a:gd name="T17" fmla="*/ 223 h 473"/>
                  <a:gd name="T18" fmla="*/ 526 w 529"/>
                  <a:gd name="T19" fmla="*/ 259 h 473"/>
                  <a:gd name="T20" fmla="*/ 511 w 529"/>
                  <a:gd name="T21" fmla="*/ 320 h 473"/>
                  <a:gd name="T22" fmla="*/ 490 w 529"/>
                  <a:gd name="T23" fmla="*/ 352 h 473"/>
                  <a:gd name="T24" fmla="*/ 470 w 529"/>
                  <a:gd name="T25" fmla="*/ 386 h 473"/>
                  <a:gd name="T26" fmla="*/ 443 w 529"/>
                  <a:gd name="T27" fmla="*/ 443 h 473"/>
                  <a:gd name="T28" fmla="*/ 412 w 529"/>
                  <a:gd name="T29" fmla="*/ 453 h 473"/>
                  <a:gd name="T30" fmla="*/ 387 w 529"/>
                  <a:gd name="T31" fmla="*/ 468 h 473"/>
                  <a:gd name="T32" fmla="*/ 379 w 529"/>
                  <a:gd name="T33" fmla="*/ 451 h 473"/>
                  <a:gd name="T34" fmla="*/ 355 w 529"/>
                  <a:gd name="T35" fmla="*/ 464 h 473"/>
                  <a:gd name="T36" fmla="*/ 326 w 529"/>
                  <a:gd name="T37" fmla="*/ 446 h 473"/>
                  <a:gd name="T38" fmla="*/ 311 w 529"/>
                  <a:gd name="T39" fmla="*/ 397 h 473"/>
                  <a:gd name="T40" fmla="*/ 304 w 529"/>
                  <a:gd name="T41" fmla="*/ 392 h 473"/>
                  <a:gd name="T42" fmla="*/ 283 w 529"/>
                  <a:gd name="T43" fmla="*/ 386 h 473"/>
                  <a:gd name="T44" fmla="*/ 307 w 529"/>
                  <a:gd name="T45" fmla="*/ 345 h 473"/>
                  <a:gd name="T46" fmla="*/ 282 w 529"/>
                  <a:gd name="T47" fmla="*/ 365 h 473"/>
                  <a:gd name="T48" fmla="*/ 264 w 529"/>
                  <a:gd name="T49" fmla="*/ 372 h 473"/>
                  <a:gd name="T50" fmla="*/ 258 w 529"/>
                  <a:gd name="T51" fmla="*/ 341 h 473"/>
                  <a:gd name="T52" fmla="*/ 238 w 529"/>
                  <a:gd name="T53" fmla="*/ 325 h 473"/>
                  <a:gd name="T54" fmla="*/ 182 w 529"/>
                  <a:gd name="T55" fmla="*/ 324 h 473"/>
                  <a:gd name="T56" fmla="*/ 131 w 529"/>
                  <a:gd name="T57" fmla="*/ 335 h 473"/>
                  <a:gd name="T58" fmla="*/ 99 w 529"/>
                  <a:gd name="T59" fmla="*/ 353 h 473"/>
                  <a:gd name="T60" fmla="*/ 68 w 529"/>
                  <a:gd name="T61" fmla="*/ 352 h 473"/>
                  <a:gd name="T62" fmla="*/ 40 w 529"/>
                  <a:gd name="T63" fmla="*/ 368 h 473"/>
                  <a:gd name="T64" fmla="*/ 12 w 529"/>
                  <a:gd name="T65" fmla="*/ 364 h 473"/>
                  <a:gd name="T66" fmla="*/ 16 w 529"/>
                  <a:gd name="T67" fmla="*/ 327 h 473"/>
                  <a:gd name="T68" fmla="*/ 11 w 529"/>
                  <a:gd name="T69" fmla="*/ 259 h 473"/>
                  <a:gd name="T70" fmla="*/ 4 w 529"/>
                  <a:gd name="T71" fmla="*/ 216 h 473"/>
                  <a:gd name="T72" fmla="*/ 8 w 529"/>
                  <a:gd name="T73" fmla="*/ 206 h 473"/>
                  <a:gd name="T74" fmla="*/ 22 w 529"/>
                  <a:gd name="T75" fmla="*/ 162 h 473"/>
                  <a:gd name="T76" fmla="*/ 59 w 529"/>
                  <a:gd name="T77" fmla="*/ 139 h 473"/>
                  <a:gd name="T78" fmla="*/ 98 w 529"/>
                  <a:gd name="T79" fmla="*/ 130 h 473"/>
                  <a:gd name="T80" fmla="*/ 135 w 529"/>
                  <a:gd name="T81" fmla="*/ 101 h 473"/>
                  <a:gd name="T82" fmla="*/ 148 w 529"/>
                  <a:gd name="T83" fmla="*/ 83 h 473"/>
                  <a:gd name="T84" fmla="*/ 157 w 529"/>
                  <a:gd name="T85" fmla="*/ 79 h 473"/>
                  <a:gd name="T86" fmla="*/ 170 w 529"/>
                  <a:gd name="T87" fmla="*/ 75 h 473"/>
                  <a:gd name="T88" fmla="*/ 174 w 529"/>
                  <a:gd name="T89" fmla="*/ 61 h 473"/>
                  <a:gd name="T90" fmla="*/ 188 w 529"/>
                  <a:gd name="T91" fmla="*/ 54 h 473"/>
                  <a:gd name="T92" fmla="*/ 200 w 529"/>
                  <a:gd name="T93" fmla="*/ 43 h 473"/>
                  <a:gd name="T94" fmla="*/ 211 w 529"/>
                  <a:gd name="T95" fmla="*/ 67 h 473"/>
                  <a:gd name="T96" fmla="*/ 225 w 529"/>
                  <a:gd name="T97" fmla="*/ 56 h 473"/>
                  <a:gd name="T98" fmla="*/ 240 w 529"/>
                  <a:gd name="T99" fmla="*/ 57 h 473"/>
                  <a:gd name="T100" fmla="*/ 247 w 529"/>
                  <a:gd name="T101" fmla="*/ 35 h 473"/>
                  <a:gd name="T102" fmla="*/ 257 w 529"/>
                  <a:gd name="T103" fmla="*/ 23 h 473"/>
                  <a:gd name="T104" fmla="*/ 282 w 529"/>
                  <a:gd name="T105" fmla="*/ 17 h 473"/>
                  <a:gd name="T106" fmla="*/ 282 w 529"/>
                  <a:gd name="T107" fmla="*/ 9 h 473"/>
                  <a:gd name="T108" fmla="*/ 305 w 529"/>
                  <a:gd name="T109" fmla="*/ 16 h 473"/>
                  <a:gd name="T110" fmla="*/ 320 w 529"/>
                  <a:gd name="T111" fmla="*/ 18 h 473"/>
                  <a:gd name="T112" fmla="*/ 336 w 529"/>
                  <a:gd name="T113" fmla="*/ 18 h 473"/>
                  <a:gd name="T114" fmla="*/ 326 w 529"/>
                  <a:gd name="T115" fmla="*/ 34 h 473"/>
                  <a:gd name="T116" fmla="*/ 320 w 529"/>
                  <a:gd name="T117" fmla="*/ 63 h 473"/>
                  <a:gd name="T118" fmla="*/ 347 w 529"/>
                  <a:gd name="T119" fmla="*/ 82 h 473"/>
                  <a:gd name="T120" fmla="*/ 384 w 529"/>
                  <a:gd name="T121" fmla="*/ 99 h 473"/>
                  <a:gd name="T122" fmla="*/ 399 w 529"/>
                  <a:gd name="T123" fmla="*/ 49 h 473"/>
                  <a:gd name="T124" fmla="*/ 403 w 529"/>
                  <a:gd name="T125" fmla="*/ 2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9" h="473">
                    <a:moveTo>
                      <a:pt x="414" y="0"/>
                    </a:moveTo>
                    <a:lnTo>
                      <a:pt x="413" y="2"/>
                    </a:lnTo>
                    <a:lnTo>
                      <a:pt x="416" y="2"/>
                    </a:lnTo>
                    <a:lnTo>
                      <a:pt x="417" y="6"/>
                    </a:lnTo>
                    <a:lnTo>
                      <a:pt x="419" y="7"/>
                    </a:lnTo>
                    <a:lnTo>
                      <a:pt x="417" y="13"/>
                    </a:lnTo>
                    <a:lnTo>
                      <a:pt x="419" y="16"/>
                    </a:lnTo>
                    <a:lnTo>
                      <a:pt x="421" y="14"/>
                    </a:lnTo>
                    <a:lnTo>
                      <a:pt x="423" y="16"/>
                    </a:lnTo>
                    <a:lnTo>
                      <a:pt x="421" y="17"/>
                    </a:lnTo>
                    <a:lnTo>
                      <a:pt x="421" y="21"/>
                    </a:lnTo>
                    <a:lnTo>
                      <a:pt x="423" y="21"/>
                    </a:lnTo>
                    <a:lnTo>
                      <a:pt x="423" y="24"/>
                    </a:lnTo>
                    <a:lnTo>
                      <a:pt x="424" y="27"/>
                    </a:lnTo>
                    <a:lnTo>
                      <a:pt x="423" y="28"/>
                    </a:lnTo>
                    <a:lnTo>
                      <a:pt x="424" y="31"/>
                    </a:lnTo>
                    <a:lnTo>
                      <a:pt x="426" y="31"/>
                    </a:lnTo>
                    <a:lnTo>
                      <a:pt x="426" y="36"/>
                    </a:lnTo>
                    <a:lnTo>
                      <a:pt x="426" y="42"/>
                    </a:lnTo>
                    <a:lnTo>
                      <a:pt x="427" y="45"/>
                    </a:lnTo>
                    <a:lnTo>
                      <a:pt x="427" y="47"/>
                    </a:lnTo>
                    <a:lnTo>
                      <a:pt x="430" y="52"/>
                    </a:lnTo>
                    <a:lnTo>
                      <a:pt x="431" y="52"/>
                    </a:lnTo>
                    <a:lnTo>
                      <a:pt x="432" y="49"/>
                    </a:lnTo>
                    <a:lnTo>
                      <a:pt x="434" y="49"/>
                    </a:lnTo>
                    <a:lnTo>
                      <a:pt x="437" y="47"/>
                    </a:lnTo>
                    <a:lnTo>
                      <a:pt x="439" y="50"/>
                    </a:lnTo>
                    <a:lnTo>
                      <a:pt x="439" y="52"/>
                    </a:lnTo>
                    <a:lnTo>
                      <a:pt x="442" y="53"/>
                    </a:lnTo>
                    <a:lnTo>
                      <a:pt x="446" y="59"/>
                    </a:lnTo>
                    <a:lnTo>
                      <a:pt x="446" y="60"/>
                    </a:lnTo>
                    <a:lnTo>
                      <a:pt x="445" y="60"/>
                    </a:lnTo>
                    <a:lnTo>
                      <a:pt x="446" y="63"/>
                    </a:lnTo>
                    <a:lnTo>
                      <a:pt x="445" y="65"/>
                    </a:lnTo>
                    <a:lnTo>
                      <a:pt x="446" y="74"/>
                    </a:lnTo>
                    <a:lnTo>
                      <a:pt x="448" y="75"/>
                    </a:lnTo>
                    <a:lnTo>
                      <a:pt x="448" y="77"/>
                    </a:lnTo>
                    <a:lnTo>
                      <a:pt x="446" y="78"/>
                    </a:lnTo>
                    <a:lnTo>
                      <a:pt x="446" y="83"/>
                    </a:lnTo>
                    <a:lnTo>
                      <a:pt x="449" y="89"/>
                    </a:lnTo>
                    <a:lnTo>
                      <a:pt x="450" y="89"/>
                    </a:lnTo>
                    <a:lnTo>
                      <a:pt x="452" y="90"/>
                    </a:lnTo>
                    <a:lnTo>
                      <a:pt x="450" y="92"/>
                    </a:lnTo>
                    <a:lnTo>
                      <a:pt x="453" y="94"/>
                    </a:lnTo>
                    <a:lnTo>
                      <a:pt x="455" y="101"/>
                    </a:lnTo>
                    <a:lnTo>
                      <a:pt x="453" y="107"/>
                    </a:lnTo>
                    <a:lnTo>
                      <a:pt x="452" y="107"/>
                    </a:lnTo>
                    <a:lnTo>
                      <a:pt x="452" y="110"/>
                    </a:lnTo>
                    <a:lnTo>
                      <a:pt x="453" y="112"/>
                    </a:lnTo>
                    <a:lnTo>
                      <a:pt x="453" y="118"/>
                    </a:lnTo>
                    <a:lnTo>
                      <a:pt x="456" y="122"/>
                    </a:lnTo>
                    <a:lnTo>
                      <a:pt x="461" y="126"/>
                    </a:lnTo>
                    <a:lnTo>
                      <a:pt x="463" y="126"/>
                    </a:lnTo>
                    <a:lnTo>
                      <a:pt x="463" y="128"/>
                    </a:lnTo>
                    <a:lnTo>
                      <a:pt x="466" y="128"/>
                    </a:lnTo>
                    <a:lnTo>
                      <a:pt x="468" y="128"/>
                    </a:lnTo>
                    <a:lnTo>
                      <a:pt x="470" y="129"/>
                    </a:lnTo>
                    <a:lnTo>
                      <a:pt x="470" y="130"/>
                    </a:lnTo>
                    <a:lnTo>
                      <a:pt x="467" y="132"/>
                    </a:lnTo>
                    <a:lnTo>
                      <a:pt x="466" y="133"/>
                    </a:lnTo>
                    <a:lnTo>
                      <a:pt x="467" y="132"/>
                    </a:lnTo>
                    <a:lnTo>
                      <a:pt x="470" y="133"/>
                    </a:lnTo>
                    <a:lnTo>
                      <a:pt x="471" y="135"/>
                    </a:lnTo>
                    <a:lnTo>
                      <a:pt x="472" y="133"/>
                    </a:lnTo>
                    <a:lnTo>
                      <a:pt x="475" y="135"/>
                    </a:lnTo>
                    <a:lnTo>
                      <a:pt x="477" y="135"/>
                    </a:lnTo>
                    <a:lnTo>
                      <a:pt x="479" y="139"/>
                    </a:lnTo>
                    <a:lnTo>
                      <a:pt x="482" y="139"/>
                    </a:lnTo>
                    <a:lnTo>
                      <a:pt x="484" y="139"/>
                    </a:lnTo>
                    <a:lnTo>
                      <a:pt x="485" y="143"/>
                    </a:lnTo>
                    <a:lnTo>
                      <a:pt x="485" y="144"/>
                    </a:lnTo>
                    <a:lnTo>
                      <a:pt x="482" y="144"/>
                    </a:lnTo>
                    <a:lnTo>
                      <a:pt x="482" y="147"/>
                    </a:lnTo>
                    <a:lnTo>
                      <a:pt x="484" y="150"/>
                    </a:lnTo>
                    <a:lnTo>
                      <a:pt x="488" y="154"/>
                    </a:lnTo>
                    <a:lnTo>
                      <a:pt x="488" y="157"/>
                    </a:lnTo>
                    <a:lnTo>
                      <a:pt x="489" y="158"/>
                    </a:lnTo>
                    <a:lnTo>
                      <a:pt x="489" y="159"/>
                    </a:lnTo>
                    <a:lnTo>
                      <a:pt x="490" y="161"/>
                    </a:lnTo>
                    <a:lnTo>
                      <a:pt x="490" y="164"/>
                    </a:lnTo>
                    <a:lnTo>
                      <a:pt x="490" y="164"/>
                    </a:lnTo>
                    <a:lnTo>
                      <a:pt x="490" y="172"/>
                    </a:lnTo>
                    <a:lnTo>
                      <a:pt x="492" y="173"/>
                    </a:lnTo>
                    <a:lnTo>
                      <a:pt x="492" y="176"/>
                    </a:lnTo>
                    <a:lnTo>
                      <a:pt x="493" y="175"/>
                    </a:lnTo>
                    <a:lnTo>
                      <a:pt x="496" y="177"/>
                    </a:lnTo>
                    <a:lnTo>
                      <a:pt x="495" y="173"/>
                    </a:lnTo>
                    <a:lnTo>
                      <a:pt x="496" y="172"/>
                    </a:lnTo>
                    <a:lnTo>
                      <a:pt x="496" y="171"/>
                    </a:lnTo>
                    <a:lnTo>
                      <a:pt x="496" y="169"/>
                    </a:lnTo>
                    <a:lnTo>
                      <a:pt x="497" y="172"/>
                    </a:lnTo>
                    <a:lnTo>
                      <a:pt x="504" y="177"/>
                    </a:lnTo>
                    <a:lnTo>
                      <a:pt x="504" y="176"/>
                    </a:lnTo>
                    <a:lnTo>
                      <a:pt x="504" y="175"/>
                    </a:lnTo>
                    <a:lnTo>
                      <a:pt x="504" y="173"/>
                    </a:lnTo>
                    <a:lnTo>
                      <a:pt x="506" y="175"/>
                    </a:lnTo>
                    <a:lnTo>
                      <a:pt x="506" y="177"/>
                    </a:lnTo>
                    <a:lnTo>
                      <a:pt x="507" y="179"/>
                    </a:lnTo>
                    <a:lnTo>
                      <a:pt x="506" y="183"/>
                    </a:lnTo>
                    <a:lnTo>
                      <a:pt x="503" y="187"/>
                    </a:lnTo>
                    <a:lnTo>
                      <a:pt x="506" y="190"/>
                    </a:lnTo>
                    <a:lnTo>
                      <a:pt x="504" y="191"/>
                    </a:lnTo>
                    <a:lnTo>
                      <a:pt x="506" y="193"/>
                    </a:lnTo>
                    <a:lnTo>
                      <a:pt x="510" y="195"/>
                    </a:lnTo>
                    <a:lnTo>
                      <a:pt x="510" y="198"/>
                    </a:lnTo>
                    <a:lnTo>
                      <a:pt x="511" y="198"/>
                    </a:lnTo>
                    <a:lnTo>
                      <a:pt x="511" y="202"/>
                    </a:lnTo>
                    <a:lnTo>
                      <a:pt x="513" y="204"/>
                    </a:lnTo>
                    <a:lnTo>
                      <a:pt x="515" y="202"/>
                    </a:lnTo>
                    <a:lnTo>
                      <a:pt x="517" y="202"/>
                    </a:lnTo>
                    <a:lnTo>
                      <a:pt x="518" y="206"/>
                    </a:lnTo>
                    <a:lnTo>
                      <a:pt x="519" y="209"/>
                    </a:lnTo>
                    <a:lnTo>
                      <a:pt x="521" y="213"/>
                    </a:lnTo>
                    <a:lnTo>
                      <a:pt x="524" y="216"/>
                    </a:lnTo>
                    <a:lnTo>
                      <a:pt x="524" y="219"/>
                    </a:lnTo>
                    <a:lnTo>
                      <a:pt x="525" y="222"/>
                    </a:lnTo>
                    <a:lnTo>
                      <a:pt x="528" y="223"/>
                    </a:lnTo>
                    <a:lnTo>
                      <a:pt x="526" y="226"/>
                    </a:lnTo>
                    <a:lnTo>
                      <a:pt x="528" y="226"/>
                    </a:lnTo>
                    <a:lnTo>
                      <a:pt x="528" y="231"/>
                    </a:lnTo>
                    <a:lnTo>
                      <a:pt x="528" y="234"/>
                    </a:lnTo>
                    <a:lnTo>
                      <a:pt x="529" y="235"/>
                    </a:lnTo>
                    <a:lnTo>
                      <a:pt x="528" y="238"/>
                    </a:lnTo>
                    <a:lnTo>
                      <a:pt x="528" y="245"/>
                    </a:lnTo>
                    <a:lnTo>
                      <a:pt x="528" y="247"/>
                    </a:lnTo>
                    <a:lnTo>
                      <a:pt x="526" y="251"/>
                    </a:lnTo>
                    <a:lnTo>
                      <a:pt x="526" y="253"/>
                    </a:lnTo>
                    <a:lnTo>
                      <a:pt x="525" y="255"/>
                    </a:lnTo>
                    <a:lnTo>
                      <a:pt x="525" y="258"/>
                    </a:lnTo>
                    <a:lnTo>
                      <a:pt x="526" y="259"/>
                    </a:lnTo>
                    <a:lnTo>
                      <a:pt x="528" y="265"/>
                    </a:lnTo>
                    <a:lnTo>
                      <a:pt x="528" y="267"/>
                    </a:lnTo>
                    <a:lnTo>
                      <a:pt x="529" y="274"/>
                    </a:lnTo>
                    <a:lnTo>
                      <a:pt x="528" y="277"/>
                    </a:lnTo>
                    <a:lnTo>
                      <a:pt x="528" y="280"/>
                    </a:lnTo>
                    <a:lnTo>
                      <a:pt x="526" y="284"/>
                    </a:lnTo>
                    <a:lnTo>
                      <a:pt x="524" y="287"/>
                    </a:lnTo>
                    <a:lnTo>
                      <a:pt x="521" y="294"/>
                    </a:lnTo>
                    <a:lnTo>
                      <a:pt x="521" y="296"/>
                    </a:lnTo>
                    <a:lnTo>
                      <a:pt x="517" y="305"/>
                    </a:lnTo>
                    <a:lnTo>
                      <a:pt x="515" y="310"/>
                    </a:lnTo>
                    <a:lnTo>
                      <a:pt x="511" y="318"/>
                    </a:lnTo>
                    <a:lnTo>
                      <a:pt x="511" y="320"/>
                    </a:lnTo>
                    <a:lnTo>
                      <a:pt x="513" y="321"/>
                    </a:lnTo>
                    <a:lnTo>
                      <a:pt x="511" y="325"/>
                    </a:lnTo>
                    <a:lnTo>
                      <a:pt x="511" y="328"/>
                    </a:lnTo>
                    <a:lnTo>
                      <a:pt x="508" y="334"/>
                    </a:lnTo>
                    <a:lnTo>
                      <a:pt x="506" y="334"/>
                    </a:lnTo>
                    <a:lnTo>
                      <a:pt x="506" y="336"/>
                    </a:lnTo>
                    <a:lnTo>
                      <a:pt x="502" y="341"/>
                    </a:lnTo>
                    <a:lnTo>
                      <a:pt x="500" y="343"/>
                    </a:lnTo>
                    <a:lnTo>
                      <a:pt x="502" y="345"/>
                    </a:lnTo>
                    <a:lnTo>
                      <a:pt x="500" y="347"/>
                    </a:lnTo>
                    <a:lnTo>
                      <a:pt x="496" y="350"/>
                    </a:lnTo>
                    <a:lnTo>
                      <a:pt x="492" y="352"/>
                    </a:lnTo>
                    <a:lnTo>
                      <a:pt x="490" y="352"/>
                    </a:lnTo>
                    <a:lnTo>
                      <a:pt x="495" y="352"/>
                    </a:lnTo>
                    <a:lnTo>
                      <a:pt x="492" y="353"/>
                    </a:lnTo>
                    <a:lnTo>
                      <a:pt x="488" y="354"/>
                    </a:lnTo>
                    <a:lnTo>
                      <a:pt x="486" y="359"/>
                    </a:lnTo>
                    <a:lnTo>
                      <a:pt x="485" y="361"/>
                    </a:lnTo>
                    <a:lnTo>
                      <a:pt x="481" y="365"/>
                    </a:lnTo>
                    <a:lnTo>
                      <a:pt x="478" y="367"/>
                    </a:lnTo>
                    <a:lnTo>
                      <a:pt x="479" y="368"/>
                    </a:lnTo>
                    <a:lnTo>
                      <a:pt x="477" y="374"/>
                    </a:lnTo>
                    <a:lnTo>
                      <a:pt x="475" y="375"/>
                    </a:lnTo>
                    <a:lnTo>
                      <a:pt x="475" y="378"/>
                    </a:lnTo>
                    <a:lnTo>
                      <a:pt x="472" y="381"/>
                    </a:lnTo>
                    <a:lnTo>
                      <a:pt x="470" y="386"/>
                    </a:lnTo>
                    <a:lnTo>
                      <a:pt x="467" y="390"/>
                    </a:lnTo>
                    <a:lnTo>
                      <a:pt x="466" y="396"/>
                    </a:lnTo>
                    <a:lnTo>
                      <a:pt x="463" y="396"/>
                    </a:lnTo>
                    <a:lnTo>
                      <a:pt x="455" y="407"/>
                    </a:lnTo>
                    <a:lnTo>
                      <a:pt x="455" y="410"/>
                    </a:lnTo>
                    <a:lnTo>
                      <a:pt x="453" y="410"/>
                    </a:lnTo>
                    <a:lnTo>
                      <a:pt x="452" y="415"/>
                    </a:lnTo>
                    <a:lnTo>
                      <a:pt x="449" y="418"/>
                    </a:lnTo>
                    <a:lnTo>
                      <a:pt x="449" y="426"/>
                    </a:lnTo>
                    <a:lnTo>
                      <a:pt x="445" y="430"/>
                    </a:lnTo>
                    <a:lnTo>
                      <a:pt x="445" y="433"/>
                    </a:lnTo>
                    <a:lnTo>
                      <a:pt x="446" y="439"/>
                    </a:lnTo>
                    <a:lnTo>
                      <a:pt x="443" y="443"/>
                    </a:lnTo>
                    <a:lnTo>
                      <a:pt x="441" y="446"/>
                    </a:lnTo>
                    <a:lnTo>
                      <a:pt x="439" y="446"/>
                    </a:lnTo>
                    <a:lnTo>
                      <a:pt x="439" y="447"/>
                    </a:lnTo>
                    <a:lnTo>
                      <a:pt x="435" y="450"/>
                    </a:lnTo>
                    <a:lnTo>
                      <a:pt x="427" y="448"/>
                    </a:lnTo>
                    <a:lnTo>
                      <a:pt x="417" y="450"/>
                    </a:lnTo>
                    <a:lnTo>
                      <a:pt x="412" y="451"/>
                    </a:lnTo>
                    <a:lnTo>
                      <a:pt x="409" y="451"/>
                    </a:lnTo>
                    <a:lnTo>
                      <a:pt x="406" y="451"/>
                    </a:lnTo>
                    <a:lnTo>
                      <a:pt x="409" y="453"/>
                    </a:lnTo>
                    <a:lnTo>
                      <a:pt x="408" y="453"/>
                    </a:lnTo>
                    <a:lnTo>
                      <a:pt x="409" y="453"/>
                    </a:lnTo>
                    <a:lnTo>
                      <a:pt x="412" y="453"/>
                    </a:lnTo>
                    <a:lnTo>
                      <a:pt x="408" y="455"/>
                    </a:lnTo>
                    <a:lnTo>
                      <a:pt x="401" y="459"/>
                    </a:lnTo>
                    <a:lnTo>
                      <a:pt x="398" y="464"/>
                    </a:lnTo>
                    <a:lnTo>
                      <a:pt x="396" y="466"/>
                    </a:lnTo>
                    <a:lnTo>
                      <a:pt x="396" y="465"/>
                    </a:lnTo>
                    <a:lnTo>
                      <a:pt x="390" y="464"/>
                    </a:lnTo>
                    <a:lnTo>
                      <a:pt x="388" y="466"/>
                    </a:lnTo>
                    <a:lnTo>
                      <a:pt x="388" y="468"/>
                    </a:lnTo>
                    <a:lnTo>
                      <a:pt x="391" y="466"/>
                    </a:lnTo>
                    <a:lnTo>
                      <a:pt x="391" y="469"/>
                    </a:lnTo>
                    <a:lnTo>
                      <a:pt x="388" y="473"/>
                    </a:lnTo>
                    <a:lnTo>
                      <a:pt x="387" y="470"/>
                    </a:lnTo>
                    <a:lnTo>
                      <a:pt x="387" y="468"/>
                    </a:lnTo>
                    <a:lnTo>
                      <a:pt x="385" y="468"/>
                    </a:lnTo>
                    <a:lnTo>
                      <a:pt x="384" y="468"/>
                    </a:lnTo>
                    <a:lnTo>
                      <a:pt x="383" y="464"/>
                    </a:lnTo>
                    <a:lnTo>
                      <a:pt x="380" y="459"/>
                    </a:lnTo>
                    <a:lnTo>
                      <a:pt x="381" y="457"/>
                    </a:lnTo>
                    <a:lnTo>
                      <a:pt x="383" y="457"/>
                    </a:lnTo>
                    <a:lnTo>
                      <a:pt x="383" y="455"/>
                    </a:lnTo>
                    <a:lnTo>
                      <a:pt x="380" y="454"/>
                    </a:lnTo>
                    <a:lnTo>
                      <a:pt x="379" y="455"/>
                    </a:lnTo>
                    <a:lnTo>
                      <a:pt x="376" y="457"/>
                    </a:lnTo>
                    <a:lnTo>
                      <a:pt x="374" y="457"/>
                    </a:lnTo>
                    <a:lnTo>
                      <a:pt x="373" y="454"/>
                    </a:lnTo>
                    <a:lnTo>
                      <a:pt x="379" y="451"/>
                    </a:lnTo>
                    <a:lnTo>
                      <a:pt x="379" y="448"/>
                    </a:lnTo>
                    <a:lnTo>
                      <a:pt x="374" y="446"/>
                    </a:lnTo>
                    <a:lnTo>
                      <a:pt x="369" y="448"/>
                    </a:lnTo>
                    <a:lnTo>
                      <a:pt x="369" y="450"/>
                    </a:lnTo>
                    <a:lnTo>
                      <a:pt x="372" y="451"/>
                    </a:lnTo>
                    <a:lnTo>
                      <a:pt x="372" y="453"/>
                    </a:lnTo>
                    <a:lnTo>
                      <a:pt x="372" y="454"/>
                    </a:lnTo>
                    <a:lnTo>
                      <a:pt x="369" y="454"/>
                    </a:lnTo>
                    <a:lnTo>
                      <a:pt x="365" y="457"/>
                    </a:lnTo>
                    <a:lnTo>
                      <a:pt x="362" y="457"/>
                    </a:lnTo>
                    <a:lnTo>
                      <a:pt x="361" y="459"/>
                    </a:lnTo>
                    <a:lnTo>
                      <a:pt x="355" y="462"/>
                    </a:lnTo>
                    <a:lnTo>
                      <a:pt x="355" y="464"/>
                    </a:lnTo>
                    <a:lnTo>
                      <a:pt x="352" y="464"/>
                    </a:lnTo>
                    <a:lnTo>
                      <a:pt x="350" y="461"/>
                    </a:lnTo>
                    <a:lnTo>
                      <a:pt x="347" y="459"/>
                    </a:lnTo>
                    <a:lnTo>
                      <a:pt x="347" y="457"/>
                    </a:lnTo>
                    <a:lnTo>
                      <a:pt x="344" y="454"/>
                    </a:lnTo>
                    <a:lnTo>
                      <a:pt x="340" y="453"/>
                    </a:lnTo>
                    <a:lnTo>
                      <a:pt x="337" y="450"/>
                    </a:lnTo>
                    <a:lnTo>
                      <a:pt x="334" y="448"/>
                    </a:lnTo>
                    <a:lnTo>
                      <a:pt x="333" y="450"/>
                    </a:lnTo>
                    <a:lnTo>
                      <a:pt x="332" y="450"/>
                    </a:lnTo>
                    <a:lnTo>
                      <a:pt x="329" y="450"/>
                    </a:lnTo>
                    <a:lnTo>
                      <a:pt x="327" y="447"/>
                    </a:lnTo>
                    <a:lnTo>
                      <a:pt x="326" y="446"/>
                    </a:lnTo>
                    <a:lnTo>
                      <a:pt x="322" y="444"/>
                    </a:lnTo>
                    <a:lnTo>
                      <a:pt x="318" y="439"/>
                    </a:lnTo>
                    <a:lnTo>
                      <a:pt x="316" y="433"/>
                    </a:lnTo>
                    <a:lnTo>
                      <a:pt x="315" y="430"/>
                    </a:lnTo>
                    <a:lnTo>
                      <a:pt x="312" y="428"/>
                    </a:lnTo>
                    <a:lnTo>
                      <a:pt x="312" y="423"/>
                    </a:lnTo>
                    <a:lnTo>
                      <a:pt x="312" y="422"/>
                    </a:lnTo>
                    <a:lnTo>
                      <a:pt x="315" y="418"/>
                    </a:lnTo>
                    <a:lnTo>
                      <a:pt x="316" y="412"/>
                    </a:lnTo>
                    <a:lnTo>
                      <a:pt x="316" y="407"/>
                    </a:lnTo>
                    <a:lnTo>
                      <a:pt x="314" y="403"/>
                    </a:lnTo>
                    <a:lnTo>
                      <a:pt x="314" y="400"/>
                    </a:lnTo>
                    <a:lnTo>
                      <a:pt x="311" y="397"/>
                    </a:lnTo>
                    <a:lnTo>
                      <a:pt x="311" y="396"/>
                    </a:lnTo>
                    <a:lnTo>
                      <a:pt x="314" y="396"/>
                    </a:lnTo>
                    <a:lnTo>
                      <a:pt x="315" y="393"/>
                    </a:lnTo>
                    <a:lnTo>
                      <a:pt x="316" y="392"/>
                    </a:lnTo>
                    <a:lnTo>
                      <a:pt x="315" y="392"/>
                    </a:lnTo>
                    <a:lnTo>
                      <a:pt x="312" y="390"/>
                    </a:lnTo>
                    <a:lnTo>
                      <a:pt x="309" y="393"/>
                    </a:lnTo>
                    <a:lnTo>
                      <a:pt x="308" y="393"/>
                    </a:lnTo>
                    <a:lnTo>
                      <a:pt x="305" y="396"/>
                    </a:lnTo>
                    <a:lnTo>
                      <a:pt x="303" y="394"/>
                    </a:lnTo>
                    <a:lnTo>
                      <a:pt x="300" y="396"/>
                    </a:lnTo>
                    <a:lnTo>
                      <a:pt x="298" y="393"/>
                    </a:lnTo>
                    <a:lnTo>
                      <a:pt x="304" y="392"/>
                    </a:lnTo>
                    <a:lnTo>
                      <a:pt x="307" y="386"/>
                    </a:lnTo>
                    <a:lnTo>
                      <a:pt x="305" y="381"/>
                    </a:lnTo>
                    <a:lnTo>
                      <a:pt x="307" y="379"/>
                    </a:lnTo>
                    <a:lnTo>
                      <a:pt x="305" y="376"/>
                    </a:lnTo>
                    <a:lnTo>
                      <a:pt x="305" y="370"/>
                    </a:lnTo>
                    <a:lnTo>
                      <a:pt x="305" y="368"/>
                    </a:lnTo>
                    <a:lnTo>
                      <a:pt x="301" y="372"/>
                    </a:lnTo>
                    <a:lnTo>
                      <a:pt x="300" y="379"/>
                    </a:lnTo>
                    <a:lnTo>
                      <a:pt x="296" y="386"/>
                    </a:lnTo>
                    <a:lnTo>
                      <a:pt x="291" y="385"/>
                    </a:lnTo>
                    <a:lnTo>
                      <a:pt x="287" y="386"/>
                    </a:lnTo>
                    <a:lnTo>
                      <a:pt x="283" y="388"/>
                    </a:lnTo>
                    <a:lnTo>
                      <a:pt x="283" y="386"/>
                    </a:lnTo>
                    <a:lnTo>
                      <a:pt x="285" y="383"/>
                    </a:lnTo>
                    <a:lnTo>
                      <a:pt x="286" y="381"/>
                    </a:lnTo>
                    <a:lnTo>
                      <a:pt x="293" y="381"/>
                    </a:lnTo>
                    <a:lnTo>
                      <a:pt x="294" y="375"/>
                    </a:lnTo>
                    <a:lnTo>
                      <a:pt x="294" y="374"/>
                    </a:lnTo>
                    <a:lnTo>
                      <a:pt x="297" y="368"/>
                    </a:lnTo>
                    <a:lnTo>
                      <a:pt x="297" y="365"/>
                    </a:lnTo>
                    <a:lnTo>
                      <a:pt x="298" y="364"/>
                    </a:lnTo>
                    <a:lnTo>
                      <a:pt x="298" y="361"/>
                    </a:lnTo>
                    <a:lnTo>
                      <a:pt x="304" y="357"/>
                    </a:lnTo>
                    <a:lnTo>
                      <a:pt x="305" y="350"/>
                    </a:lnTo>
                    <a:lnTo>
                      <a:pt x="307" y="349"/>
                    </a:lnTo>
                    <a:lnTo>
                      <a:pt x="307" y="345"/>
                    </a:lnTo>
                    <a:lnTo>
                      <a:pt x="307" y="342"/>
                    </a:lnTo>
                    <a:lnTo>
                      <a:pt x="305" y="338"/>
                    </a:lnTo>
                    <a:lnTo>
                      <a:pt x="305" y="341"/>
                    </a:lnTo>
                    <a:lnTo>
                      <a:pt x="305" y="343"/>
                    </a:lnTo>
                    <a:lnTo>
                      <a:pt x="304" y="346"/>
                    </a:lnTo>
                    <a:lnTo>
                      <a:pt x="300" y="347"/>
                    </a:lnTo>
                    <a:lnTo>
                      <a:pt x="297" y="352"/>
                    </a:lnTo>
                    <a:lnTo>
                      <a:pt x="296" y="356"/>
                    </a:lnTo>
                    <a:lnTo>
                      <a:pt x="291" y="359"/>
                    </a:lnTo>
                    <a:lnTo>
                      <a:pt x="290" y="359"/>
                    </a:lnTo>
                    <a:lnTo>
                      <a:pt x="290" y="360"/>
                    </a:lnTo>
                    <a:lnTo>
                      <a:pt x="285" y="363"/>
                    </a:lnTo>
                    <a:lnTo>
                      <a:pt x="282" y="365"/>
                    </a:lnTo>
                    <a:lnTo>
                      <a:pt x="280" y="368"/>
                    </a:lnTo>
                    <a:lnTo>
                      <a:pt x="279" y="370"/>
                    </a:lnTo>
                    <a:lnTo>
                      <a:pt x="278" y="371"/>
                    </a:lnTo>
                    <a:lnTo>
                      <a:pt x="275" y="371"/>
                    </a:lnTo>
                    <a:lnTo>
                      <a:pt x="274" y="374"/>
                    </a:lnTo>
                    <a:lnTo>
                      <a:pt x="272" y="375"/>
                    </a:lnTo>
                    <a:lnTo>
                      <a:pt x="274" y="378"/>
                    </a:lnTo>
                    <a:lnTo>
                      <a:pt x="274" y="381"/>
                    </a:lnTo>
                    <a:lnTo>
                      <a:pt x="272" y="378"/>
                    </a:lnTo>
                    <a:lnTo>
                      <a:pt x="269" y="379"/>
                    </a:lnTo>
                    <a:lnTo>
                      <a:pt x="268" y="376"/>
                    </a:lnTo>
                    <a:lnTo>
                      <a:pt x="267" y="375"/>
                    </a:lnTo>
                    <a:lnTo>
                      <a:pt x="264" y="372"/>
                    </a:lnTo>
                    <a:lnTo>
                      <a:pt x="265" y="372"/>
                    </a:lnTo>
                    <a:lnTo>
                      <a:pt x="267" y="372"/>
                    </a:lnTo>
                    <a:lnTo>
                      <a:pt x="268" y="371"/>
                    </a:lnTo>
                    <a:lnTo>
                      <a:pt x="268" y="367"/>
                    </a:lnTo>
                    <a:lnTo>
                      <a:pt x="267" y="365"/>
                    </a:lnTo>
                    <a:lnTo>
                      <a:pt x="268" y="363"/>
                    </a:lnTo>
                    <a:lnTo>
                      <a:pt x="265" y="357"/>
                    </a:lnTo>
                    <a:lnTo>
                      <a:pt x="265" y="354"/>
                    </a:lnTo>
                    <a:lnTo>
                      <a:pt x="265" y="350"/>
                    </a:lnTo>
                    <a:lnTo>
                      <a:pt x="262" y="347"/>
                    </a:lnTo>
                    <a:lnTo>
                      <a:pt x="260" y="347"/>
                    </a:lnTo>
                    <a:lnTo>
                      <a:pt x="257" y="342"/>
                    </a:lnTo>
                    <a:lnTo>
                      <a:pt x="258" y="341"/>
                    </a:lnTo>
                    <a:lnTo>
                      <a:pt x="260" y="341"/>
                    </a:lnTo>
                    <a:lnTo>
                      <a:pt x="261" y="338"/>
                    </a:lnTo>
                    <a:lnTo>
                      <a:pt x="258" y="336"/>
                    </a:lnTo>
                    <a:lnTo>
                      <a:pt x="257" y="336"/>
                    </a:lnTo>
                    <a:lnTo>
                      <a:pt x="257" y="334"/>
                    </a:lnTo>
                    <a:lnTo>
                      <a:pt x="251" y="329"/>
                    </a:lnTo>
                    <a:lnTo>
                      <a:pt x="250" y="331"/>
                    </a:lnTo>
                    <a:lnTo>
                      <a:pt x="247" y="329"/>
                    </a:lnTo>
                    <a:lnTo>
                      <a:pt x="244" y="327"/>
                    </a:lnTo>
                    <a:lnTo>
                      <a:pt x="242" y="325"/>
                    </a:lnTo>
                    <a:lnTo>
                      <a:pt x="240" y="327"/>
                    </a:lnTo>
                    <a:lnTo>
                      <a:pt x="239" y="325"/>
                    </a:lnTo>
                    <a:lnTo>
                      <a:pt x="238" y="325"/>
                    </a:lnTo>
                    <a:lnTo>
                      <a:pt x="236" y="327"/>
                    </a:lnTo>
                    <a:lnTo>
                      <a:pt x="233" y="327"/>
                    </a:lnTo>
                    <a:lnTo>
                      <a:pt x="231" y="321"/>
                    </a:lnTo>
                    <a:lnTo>
                      <a:pt x="227" y="317"/>
                    </a:lnTo>
                    <a:lnTo>
                      <a:pt x="222" y="317"/>
                    </a:lnTo>
                    <a:lnTo>
                      <a:pt x="218" y="318"/>
                    </a:lnTo>
                    <a:lnTo>
                      <a:pt x="215" y="318"/>
                    </a:lnTo>
                    <a:lnTo>
                      <a:pt x="211" y="317"/>
                    </a:lnTo>
                    <a:lnTo>
                      <a:pt x="196" y="318"/>
                    </a:lnTo>
                    <a:lnTo>
                      <a:pt x="191" y="318"/>
                    </a:lnTo>
                    <a:lnTo>
                      <a:pt x="188" y="321"/>
                    </a:lnTo>
                    <a:lnTo>
                      <a:pt x="185" y="321"/>
                    </a:lnTo>
                    <a:lnTo>
                      <a:pt x="182" y="324"/>
                    </a:lnTo>
                    <a:lnTo>
                      <a:pt x="178" y="324"/>
                    </a:lnTo>
                    <a:lnTo>
                      <a:pt x="170" y="327"/>
                    </a:lnTo>
                    <a:lnTo>
                      <a:pt x="166" y="327"/>
                    </a:lnTo>
                    <a:lnTo>
                      <a:pt x="163" y="328"/>
                    </a:lnTo>
                    <a:lnTo>
                      <a:pt x="159" y="327"/>
                    </a:lnTo>
                    <a:lnTo>
                      <a:pt x="155" y="325"/>
                    </a:lnTo>
                    <a:lnTo>
                      <a:pt x="153" y="325"/>
                    </a:lnTo>
                    <a:lnTo>
                      <a:pt x="151" y="325"/>
                    </a:lnTo>
                    <a:lnTo>
                      <a:pt x="149" y="327"/>
                    </a:lnTo>
                    <a:lnTo>
                      <a:pt x="145" y="331"/>
                    </a:lnTo>
                    <a:lnTo>
                      <a:pt x="138" y="335"/>
                    </a:lnTo>
                    <a:lnTo>
                      <a:pt x="133" y="336"/>
                    </a:lnTo>
                    <a:lnTo>
                      <a:pt x="131" y="335"/>
                    </a:lnTo>
                    <a:lnTo>
                      <a:pt x="127" y="336"/>
                    </a:lnTo>
                    <a:lnTo>
                      <a:pt x="124" y="339"/>
                    </a:lnTo>
                    <a:lnTo>
                      <a:pt x="122" y="343"/>
                    </a:lnTo>
                    <a:lnTo>
                      <a:pt x="119" y="347"/>
                    </a:lnTo>
                    <a:lnTo>
                      <a:pt x="119" y="347"/>
                    </a:lnTo>
                    <a:lnTo>
                      <a:pt x="117" y="350"/>
                    </a:lnTo>
                    <a:lnTo>
                      <a:pt x="113" y="353"/>
                    </a:lnTo>
                    <a:lnTo>
                      <a:pt x="110" y="352"/>
                    </a:lnTo>
                    <a:lnTo>
                      <a:pt x="108" y="354"/>
                    </a:lnTo>
                    <a:lnTo>
                      <a:pt x="106" y="354"/>
                    </a:lnTo>
                    <a:lnTo>
                      <a:pt x="106" y="352"/>
                    </a:lnTo>
                    <a:lnTo>
                      <a:pt x="102" y="352"/>
                    </a:lnTo>
                    <a:lnTo>
                      <a:pt x="99" y="353"/>
                    </a:lnTo>
                    <a:lnTo>
                      <a:pt x="98" y="352"/>
                    </a:lnTo>
                    <a:lnTo>
                      <a:pt x="97" y="353"/>
                    </a:lnTo>
                    <a:lnTo>
                      <a:pt x="95" y="353"/>
                    </a:lnTo>
                    <a:lnTo>
                      <a:pt x="94" y="350"/>
                    </a:lnTo>
                    <a:lnTo>
                      <a:pt x="91" y="352"/>
                    </a:lnTo>
                    <a:lnTo>
                      <a:pt x="88" y="352"/>
                    </a:lnTo>
                    <a:lnTo>
                      <a:pt x="87" y="350"/>
                    </a:lnTo>
                    <a:lnTo>
                      <a:pt x="83" y="352"/>
                    </a:lnTo>
                    <a:lnTo>
                      <a:pt x="83" y="350"/>
                    </a:lnTo>
                    <a:lnTo>
                      <a:pt x="75" y="352"/>
                    </a:lnTo>
                    <a:lnTo>
                      <a:pt x="73" y="353"/>
                    </a:lnTo>
                    <a:lnTo>
                      <a:pt x="70" y="352"/>
                    </a:lnTo>
                    <a:lnTo>
                      <a:pt x="68" y="352"/>
                    </a:lnTo>
                    <a:lnTo>
                      <a:pt x="61" y="356"/>
                    </a:lnTo>
                    <a:lnTo>
                      <a:pt x="61" y="360"/>
                    </a:lnTo>
                    <a:lnTo>
                      <a:pt x="59" y="360"/>
                    </a:lnTo>
                    <a:lnTo>
                      <a:pt x="58" y="360"/>
                    </a:lnTo>
                    <a:lnTo>
                      <a:pt x="55" y="363"/>
                    </a:lnTo>
                    <a:lnTo>
                      <a:pt x="54" y="360"/>
                    </a:lnTo>
                    <a:lnTo>
                      <a:pt x="51" y="360"/>
                    </a:lnTo>
                    <a:lnTo>
                      <a:pt x="50" y="361"/>
                    </a:lnTo>
                    <a:lnTo>
                      <a:pt x="50" y="364"/>
                    </a:lnTo>
                    <a:lnTo>
                      <a:pt x="46" y="364"/>
                    </a:lnTo>
                    <a:lnTo>
                      <a:pt x="43" y="367"/>
                    </a:lnTo>
                    <a:lnTo>
                      <a:pt x="41" y="367"/>
                    </a:lnTo>
                    <a:lnTo>
                      <a:pt x="40" y="368"/>
                    </a:lnTo>
                    <a:lnTo>
                      <a:pt x="37" y="370"/>
                    </a:lnTo>
                    <a:lnTo>
                      <a:pt x="33" y="370"/>
                    </a:lnTo>
                    <a:lnTo>
                      <a:pt x="33" y="370"/>
                    </a:lnTo>
                    <a:lnTo>
                      <a:pt x="32" y="371"/>
                    </a:lnTo>
                    <a:lnTo>
                      <a:pt x="30" y="368"/>
                    </a:lnTo>
                    <a:lnTo>
                      <a:pt x="28" y="370"/>
                    </a:lnTo>
                    <a:lnTo>
                      <a:pt x="23" y="368"/>
                    </a:lnTo>
                    <a:lnTo>
                      <a:pt x="23" y="368"/>
                    </a:lnTo>
                    <a:lnTo>
                      <a:pt x="22" y="368"/>
                    </a:lnTo>
                    <a:lnTo>
                      <a:pt x="18" y="367"/>
                    </a:lnTo>
                    <a:lnTo>
                      <a:pt x="16" y="365"/>
                    </a:lnTo>
                    <a:lnTo>
                      <a:pt x="14" y="365"/>
                    </a:lnTo>
                    <a:lnTo>
                      <a:pt x="12" y="364"/>
                    </a:lnTo>
                    <a:lnTo>
                      <a:pt x="12" y="363"/>
                    </a:lnTo>
                    <a:lnTo>
                      <a:pt x="7" y="356"/>
                    </a:lnTo>
                    <a:lnTo>
                      <a:pt x="5" y="356"/>
                    </a:lnTo>
                    <a:lnTo>
                      <a:pt x="4" y="354"/>
                    </a:lnTo>
                    <a:lnTo>
                      <a:pt x="3" y="346"/>
                    </a:lnTo>
                    <a:lnTo>
                      <a:pt x="7" y="342"/>
                    </a:lnTo>
                    <a:lnTo>
                      <a:pt x="8" y="343"/>
                    </a:lnTo>
                    <a:lnTo>
                      <a:pt x="12" y="339"/>
                    </a:lnTo>
                    <a:lnTo>
                      <a:pt x="12" y="336"/>
                    </a:lnTo>
                    <a:lnTo>
                      <a:pt x="15" y="335"/>
                    </a:lnTo>
                    <a:lnTo>
                      <a:pt x="15" y="331"/>
                    </a:lnTo>
                    <a:lnTo>
                      <a:pt x="15" y="329"/>
                    </a:lnTo>
                    <a:lnTo>
                      <a:pt x="16" y="327"/>
                    </a:lnTo>
                    <a:lnTo>
                      <a:pt x="18" y="321"/>
                    </a:lnTo>
                    <a:lnTo>
                      <a:pt x="18" y="318"/>
                    </a:lnTo>
                    <a:lnTo>
                      <a:pt x="16" y="317"/>
                    </a:lnTo>
                    <a:lnTo>
                      <a:pt x="19" y="314"/>
                    </a:lnTo>
                    <a:lnTo>
                      <a:pt x="19" y="312"/>
                    </a:lnTo>
                    <a:lnTo>
                      <a:pt x="16" y="305"/>
                    </a:lnTo>
                    <a:lnTo>
                      <a:pt x="16" y="300"/>
                    </a:lnTo>
                    <a:lnTo>
                      <a:pt x="15" y="296"/>
                    </a:lnTo>
                    <a:lnTo>
                      <a:pt x="16" y="295"/>
                    </a:lnTo>
                    <a:lnTo>
                      <a:pt x="15" y="280"/>
                    </a:lnTo>
                    <a:lnTo>
                      <a:pt x="16" y="276"/>
                    </a:lnTo>
                    <a:lnTo>
                      <a:pt x="12" y="266"/>
                    </a:lnTo>
                    <a:lnTo>
                      <a:pt x="11" y="259"/>
                    </a:lnTo>
                    <a:lnTo>
                      <a:pt x="10" y="256"/>
                    </a:lnTo>
                    <a:lnTo>
                      <a:pt x="10" y="242"/>
                    </a:lnTo>
                    <a:lnTo>
                      <a:pt x="7" y="235"/>
                    </a:lnTo>
                    <a:lnTo>
                      <a:pt x="3" y="230"/>
                    </a:lnTo>
                    <a:lnTo>
                      <a:pt x="0" y="226"/>
                    </a:lnTo>
                    <a:lnTo>
                      <a:pt x="3" y="224"/>
                    </a:lnTo>
                    <a:lnTo>
                      <a:pt x="3" y="223"/>
                    </a:lnTo>
                    <a:lnTo>
                      <a:pt x="4" y="227"/>
                    </a:lnTo>
                    <a:lnTo>
                      <a:pt x="7" y="231"/>
                    </a:lnTo>
                    <a:lnTo>
                      <a:pt x="11" y="230"/>
                    </a:lnTo>
                    <a:lnTo>
                      <a:pt x="8" y="226"/>
                    </a:lnTo>
                    <a:lnTo>
                      <a:pt x="4" y="222"/>
                    </a:lnTo>
                    <a:lnTo>
                      <a:pt x="4" y="216"/>
                    </a:lnTo>
                    <a:lnTo>
                      <a:pt x="5" y="213"/>
                    </a:lnTo>
                    <a:lnTo>
                      <a:pt x="8" y="219"/>
                    </a:lnTo>
                    <a:lnTo>
                      <a:pt x="8" y="223"/>
                    </a:lnTo>
                    <a:lnTo>
                      <a:pt x="8" y="224"/>
                    </a:lnTo>
                    <a:lnTo>
                      <a:pt x="11" y="222"/>
                    </a:lnTo>
                    <a:lnTo>
                      <a:pt x="11" y="226"/>
                    </a:lnTo>
                    <a:lnTo>
                      <a:pt x="12" y="229"/>
                    </a:lnTo>
                    <a:lnTo>
                      <a:pt x="15" y="227"/>
                    </a:lnTo>
                    <a:lnTo>
                      <a:pt x="14" y="223"/>
                    </a:lnTo>
                    <a:lnTo>
                      <a:pt x="15" y="220"/>
                    </a:lnTo>
                    <a:lnTo>
                      <a:pt x="14" y="218"/>
                    </a:lnTo>
                    <a:lnTo>
                      <a:pt x="14" y="215"/>
                    </a:lnTo>
                    <a:lnTo>
                      <a:pt x="8" y="206"/>
                    </a:lnTo>
                    <a:lnTo>
                      <a:pt x="10" y="201"/>
                    </a:lnTo>
                    <a:lnTo>
                      <a:pt x="8" y="195"/>
                    </a:lnTo>
                    <a:lnTo>
                      <a:pt x="10" y="187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16" y="172"/>
                    </a:lnTo>
                    <a:lnTo>
                      <a:pt x="14" y="168"/>
                    </a:lnTo>
                    <a:lnTo>
                      <a:pt x="18" y="162"/>
                    </a:lnTo>
                    <a:lnTo>
                      <a:pt x="18" y="158"/>
                    </a:lnTo>
                    <a:lnTo>
                      <a:pt x="22" y="155"/>
                    </a:lnTo>
                    <a:lnTo>
                      <a:pt x="22" y="157"/>
                    </a:lnTo>
                    <a:lnTo>
                      <a:pt x="21" y="161"/>
                    </a:lnTo>
                    <a:lnTo>
                      <a:pt x="22" y="162"/>
                    </a:lnTo>
                    <a:lnTo>
                      <a:pt x="21" y="164"/>
                    </a:lnTo>
                    <a:lnTo>
                      <a:pt x="23" y="165"/>
                    </a:lnTo>
                    <a:lnTo>
                      <a:pt x="26" y="162"/>
                    </a:lnTo>
                    <a:lnTo>
                      <a:pt x="26" y="158"/>
                    </a:lnTo>
                    <a:lnTo>
                      <a:pt x="29" y="154"/>
                    </a:lnTo>
                    <a:lnTo>
                      <a:pt x="37" y="151"/>
                    </a:lnTo>
                    <a:lnTo>
                      <a:pt x="43" y="148"/>
                    </a:lnTo>
                    <a:lnTo>
                      <a:pt x="47" y="146"/>
                    </a:lnTo>
                    <a:lnTo>
                      <a:pt x="48" y="146"/>
                    </a:lnTo>
                    <a:lnTo>
                      <a:pt x="48" y="144"/>
                    </a:lnTo>
                    <a:lnTo>
                      <a:pt x="54" y="143"/>
                    </a:lnTo>
                    <a:lnTo>
                      <a:pt x="57" y="140"/>
                    </a:lnTo>
                    <a:lnTo>
                      <a:pt x="59" y="139"/>
                    </a:lnTo>
                    <a:lnTo>
                      <a:pt x="59" y="140"/>
                    </a:lnTo>
                    <a:lnTo>
                      <a:pt x="62" y="140"/>
                    </a:lnTo>
                    <a:lnTo>
                      <a:pt x="63" y="141"/>
                    </a:lnTo>
                    <a:lnTo>
                      <a:pt x="68" y="141"/>
                    </a:lnTo>
                    <a:lnTo>
                      <a:pt x="73" y="139"/>
                    </a:lnTo>
                    <a:lnTo>
                      <a:pt x="75" y="136"/>
                    </a:lnTo>
                    <a:lnTo>
                      <a:pt x="76" y="135"/>
                    </a:lnTo>
                    <a:lnTo>
                      <a:pt x="84" y="136"/>
                    </a:lnTo>
                    <a:lnTo>
                      <a:pt x="87" y="135"/>
                    </a:lnTo>
                    <a:lnTo>
                      <a:pt x="88" y="132"/>
                    </a:lnTo>
                    <a:lnTo>
                      <a:pt x="92" y="130"/>
                    </a:lnTo>
                    <a:lnTo>
                      <a:pt x="95" y="130"/>
                    </a:lnTo>
                    <a:lnTo>
                      <a:pt x="98" y="130"/>
                    </a:lnTo>
                    <a:lnTo>
                      <a:pt x="102" y="129"/>
                    </a:lnTo>
                    <a:lnTo>
                      <a:pt x="105" y="129"/>
                    </a:lnTo>
                    <a:lnTo>
                      <a:pt x="112" y="128"/>
                    </a:lnTo>
                    <a:lnTo>
                      <a:pt x="120" y="124"/>
                    </a:lnTo>
                    <a:lnTo>
                      <a:pt x="124" y="118"/>
                    </a:lnTo>
                    <a:lnTo>
                      <a:pt x="126" y="117"/>
                    </a:lnTo>
                    <a:lnTo>
                      <a:pt x="126" y="112"/>
                    </a:lnTo>
                    <a:lnTo>
                      <a:pt x="128" y="111"/>
                    </a:lnTo>
                    <a:lnTo>
                      <a:pt x="128" y="110"/>
                    </a:lnTo>
                    <a:lnTo>
                      <a:pt x="133" y="108"/>
                    </a:lnTo>
                    <a:lnTo>
                      <a:pt x="134" y="106"/>
                    </a:lnTo>
                    <a:lnTo>
                      <a:pt x="135" y="104"/>
                    </a:lnTo>
                    <a:lnTo>
                      <a:pt x="135" y="101"/>
                    </a:lnTo>
                    <a:lnTo>
                      <a:pt x="134" y="101"/>
                    </a:lnTo>
                    <a:lnTo>
                      <a:pt x="134" y="94"/>
                    </a:lnTo>
                    <a:lnTo>
                      <a:pt x="134" y="90"/>
                    </a:lnTo>
                    <a:lnTo>
                      <a:pt x="137" y="89"/>
                    </a:lnTo>
                    <a:lnTo>
                      <a:pt x="138" y="88"/>
                    </a:lnTo>
                    <a:lnTo>
                      <a:pt x="141" y="88"/>
                    </a:lnTo>
                    <a:lnTo>
                      <a:pt x="141" y="86"/>
                    </a:lnTo>
                    <a:lnTo>
                      <a:pt x="142" y="85"/>
                    </a:lnTo>
                    <a:lnTo>
                      <a:pt x="144" y="82"/>
                    </a:lnTo>
                    <a:lnTo>
                      <a:pt x="146" y="79"/>
                    </a:lnTo>
                    <a:lnTo>
                      <a:pt x="148" y="78"/>
                    </a:lnTo>
                    <a:lnTo>
                      <a:pt x="146" y="81"/>
                    </a:lnTo>
                    <a:lnTo>
                      <a:pt x="148" y="83"/>
                    </a:lnTo>
                    <a:lnTo>
                      <a:pt x="151" y="89"/>
                    </a:lnTo>
                    <a:lnTo>
                      <a:pt x="155" y="97"/>
                    </a:lnTo>
                    <a:lnTo>
                      <a:pt x="156" y="94"/>
                    </a:lnTo>
                    <a:lnTo>
                      <a:pt x="156" y="92"/>
                    </a:lnTo>
                    <a:lnTo>
                      <a:pt x="156" y="89"/>
                    </a:lnTo>
                    <a:lnTo>
                      <a:pt x="157" y="89"/>
                    </a:lnTo>
                    <a:lnTo>
                      <a:pt x="159" y="90"/>
                    </a:lnTo>
                    <a:lnTo>
                      <a:pt x="159" y="88"/>
                    </a:lnTo>
                    <a:lnTo>
                      <a:pt x="160" y="85"/>
                    </a:lnTo>
                    <a:lnTo>
                      <a:pt x="157" y="85"/>
                    </a:lnTo>
                    <a:lnTo>
                      <a:pt x="155" y="83"/>
                    </a:lnTo>
                    <a:lnTo>
                      <a:pt x="156" y="81"/>
                    </a:lnTo>
                    <a:lnTo>
                      <a:pt x="157" y="79"/>
                    </a:lnTo>
                    <a:lnTo>
                      <a:pt x="153" y="78"/>
                    </a:lnTo>
                    <a:lnTo>
                      <a:pt x="156" y="77"/>
                    </a:lnTo>
                    <a:lnTo>
                      <a:pt x="157" y="78"/>
                    </a:lnTo>
                    <a:lnTo>
                      <a:pt x="159" y="79"/>
                    </a:lnTo>
                    <a:lnTo>
                      <a:pt x="162" y="78"/>
                    </a:lnTo>
                    <a:lnTo>
                      <a:pt x="163" y="79"/>
                    </a:lnTo>
                    <a:lnTo>
                      <a:pt x="164" y="81"/>
                    </a:lnTo>
                    <a:lnTo>
                      <a:pt x="167" y="82"/>
                    </a:lnTo>
                    <a:lnTo>
                      <a:pt x="167" y="81"/>
                    </a:lnTo>
                    <a:lnTo>
                      <a:pt x="170" y="79"/>
                    </a:lnTo>
                    <a:lnTo>
                      <a:pt x="166" y="78"/>
                    </a:lnTo>
                    <a:lnTo>
                      <a:pt x="167" y="77"/>
                    </a:lnTo>
                    <a:lnTo>
                      <a:pt x="170" y="75"/>
                    </a:lnTo>
                    <a:lnTo>
                      <a:pt x="168" y="74"/>
                    </a:lnTo>
                    <a:lnTo>
                      <a:pt x="170" y="71"/>
                    </a:lnTo>
                    <a:lnTo>
                      <a:pt x="168" y="71"/>
                    </a:lnTo>
                    <a:lnTo>
                      <a:pt x="168" y="70"/>
                    </a:lnTo>
                    <a:lnTo>
                      <a:pt x="167" y="68"/>
                    </a:lnTo>
                    <a:lnTo>
                      <a:pt x="167" y="65"/>
                    </a:lnTo>
                    <a:lnTo>
                      <a:pt x="170" y="65"/>
                    </a:lnTo>
                    <a:lnTo>
                      <a:pt x="173" y="63"/>
                    </a:lnTo>
                    <a:lnTo>
                      <a:pt x="174" y="65"/>
                    </a:lnTo>
                    <a:lnTo>
                      <a:pt x="177" y="65"/>
                    </a:lnTo>
                    <a:lnTo>
                      <a:pt x="178" y="64"/>
                    </a:lnTo>
                    <a:lnTo>
                      <a:pt x="174" y="63"/>
                    </a:lnTo>
                    <a:lnTo>
                      <a:pt x="174" y="61"/>
                    </a:lnTo>
                    <a:lnTo>
                      <a:pt x="177" y="59"/>
                    </a:lnTo>
                    <a:lnTo>
                      <a:pt x="180" y="60"/>
                    </a:lnTo>
                    <a:lnTo>
                      <a:pt x="182" y="57"/>
                    </a:lnTo>
                    <a:lnTo>
                      <a:pt x="178" y="56"/>
                    </a:lnTo>
                    <a:lnTo>
                      <a:pt x="180" y="53"/>
                    </a:lnTo>
                    <a:lnTo>
                      <a:pt x="180" y="52"/>
                    </a:lnTo>
                    <a:lnTo>
                      <a:pt x="182" y="52"/>
                    </a:lnTo>
                    <a:lnTo>
                      <a:pt x="184" y="49"/>
                    </a:lnTo>
                    <a:lnTo>
                      <a:pt x="186" y="49"/>
                    </a:lnTo>
                    <a:lnTo>
                      <a:pt x="184" y="50"/>
                    </a:lnTo>
                    <a:lnTo>
                      <a:pt x="185" y="52"/>
                    </a:lnTo>
                    <a:lnTo>
                      <a:pt x="186" y="52"/>
                    </a:lnTo>
                    <a:lnTo>
                      <a:pt x="188" y="54"/>
                    </a:lnTo>
                    <a:lnTo>
                      <a:pt x="191" y="52"/>
                    </a:lnTo>
                    <a:lnTo>
                      <a:pt x="189" y="50"/>
                    </a:lnTo>
                    <a:lnTo>
                      <a:pt x="191" y="47"/>
                    </a:lnTo>
                    <a:lnTo>
                      <a:pt x="192" y="46"/>
                    </a:lnTo>
                    <a:lnTo>
                      <a:pt x="191" y="45"/>
                    </a:lnTo>
                    <a:lnTo>
                      <a:pt x="191" y="43"/>
                    </a:lnTo>
                    <a:lnTo>
                      <a:pt x="192" y="43"/>
                    </a:lnTo>
                    <a:lnTo>
                      <a:pt x="195" y="47"/>
                    </a:lnTo>
                    <a:lnTo>
                      <a:pt x="195" y="45"/>
                    </a:lnTo>
                    <a:lnTo>
                      <a:pt x="198" y="45"/>
                    </a:lnTo>
                    <a:lnTo>
                      <a:pt x="196" y="46"/>
                    </a:lnTo>
                    <a:lnTo>
                      <a:pt x="199" y="46"/>
                    </a:lnTo>
                    <a:lnTo>
                      <a:pt x="200" y="43"/>
                    </a:lnTo>
                    <a:lnTo>
                      <a:pt x="202" y="43"/>
                    </a:lnTo>
                    <a:lnTo>
                      <a:pt x="200" y="42"/>
                    </a:lnTo>
                    <a:lnTo>
                      <a:pt x="202" y="41"/>
                    </a:lnTo>
                    <a:lnTo>
                      <a:pt x="204" y="42"/>
                    </a:lnTo>
                    <a:lnTo>
                      <a:pt x="209" y="43"/>
                    </a:lnTo>
                    <a:lnTo>
                      <a:pt x="210" y="46"/>
                    </a:lnTo>
                    <a:lnTo>
                      <a:pt x="214" y="53"/>
                    </a:lnTo>
                    <a:lnTo>
                      <a:pt x="217" y="53"/>
                    </a:lnTo>
                    <a:lnTo>
                      <a:pt x="218" y="56"/>
                    </a:lnTo>
                    <a:lnTo>
                      <a:pt x="215" y="59"/>
                    </a:lnTo>
                    <a:lnTo>
                      <a:pt x="215" y="63"/>
                    </a:lnTo>
                    <a:lnTo>
                      <a:pt x="214" y="65"/>
                    </a:lnTo>
                    <a:lnTo>
                      <a:pt x="211" y="67"/>
                    </a:lnTo>
                    <a:lnTo>
                      <a:pt x="214" y="65"/>
                    </a:lnTo>
                    <a:lnTo>
                      <a:pt x="217" y="64"/>
                    </a:lnTo>
                    <a:lnTo>
                      <a:pt x="217" y="63"/>
                    </a:lnTo>
                    <a:lnTo>
                      <a:pt x="218" y="63"/>
                    </a:lnTo>
                    <a:lnTo>
                      <a:pt x="218" y="64"/>
                    </a:lnTo>
                    <a:lnTo>
                      <a:pt x="220" y="61"/>
                    </a:lnTo>
                    <a:lnTo>
                      <a:pt x="217" y="60"/>
                    </a:lnTo>
                    <a:lnTo>
                      <a:pt x="218" y="59"/>
                    </a:lnTo>
                    <a:lnTo>
                      <a:pt x="220" y="59"/>
                    </a:lnTo>
                    <a:lnTo>
                      <a:pt x="221" y="59"/>
                    </a:lnTo>
                    <a:lnTo>
                      <a:pt x="222" y="57"/>
                    </a:lnTo>
                    <a:lnTo>
                      <a:pt x="221" y="56"/>
                    </a:lnTo>
                    <a:lnTo>
                      <a:pt x="225" y="56"/>
                    </a:lnTo>
                    <a:lnTo>
                      <a:pt x="231" y="59"/>
                    </a:lnTo>
                    <a:lnTo>
                      <a:pt x="231" y="61"/>
                    </a:lnTo>
                    <a:lnTo>
                      <a:pt x="232" y="60"/>
                    </a:lnTo>
                    <a:lnTo>
                      <a:pt x="232" y="57"/>
                    </a:lnTo>
                    <a:lnTo>
                      <a:pt x="235" y="59"/>
                    </a:lnTo>
                    <a:lnTo>
                      <a:pt x="238" y="61"/>
                    </a:lnTo>
                    <a:lnTo>
                      <a:pt x="240" y="64"/>
                    </a:lnTo>
                    <a:lnTo>
                      <a:pt x="238" y="61"/>
                    </a:lnTo>
                    <a:lnTo>
                      <a:pt x="238" y="59"/>
                    </a:lnTo>
                    <a:lnTo>
                      <a:pt x="236" y="57"/>
                    </a:lnTo>
                    <a:lnTo>
                      <a:pt x="236" y="56"/>
                    </a:lnTo>
                    <a:lnTo>
                      <a:pt x="238" y="57"/>
                    </a:lnTo>
                    <a:lnTo>
                      <a:pt x="240" y="57"/>
                    </a:lnTo>
                    <a:lnTo>
                      <a:pt x="243" y="56"/>
                    </a:lnTo>
                    <a:lnTo>
                      <a:pt x="238" y="54"/>
                    </a:lnTo>
                    <a:lnTo>
                      <a:pt x="238" y="53"/>
                    </a:lnTo>
                    <a:lnTo>
                      <a:pt x="240" y="52"/>
                    </a:lnTo>
                    <a:lnTo>
                      <a:pt x="235" y="52"/>
                    </a:lnTo>
                    <a:lnTo>
                      <a:pt x="233" y="49"/>
                    </a:lnTo>
                    <a:lnTo>
                      <a:pt x="236" y="49"/>
                    </a:lnTo>
                    <a:lnTo>
                      <a:pt x="236" y="45"/>
                    </a:lnTo>
                    <a:lnTo>
                      <a:pt x="238" y="45"/>
                    </a:lnTo>
                    <a:lnTo>
                      <a:pt x="240" y="41"/>
                    </a:lnTo>
                    <a:lnTo>
                      <a:pt x="243" y="36"/>
                    </a:lnTo>
                    <a:lnTo>
                      <a:pt x="244" y="36"/>
                    </a:lnTo>
                    <a:lnTo>
                      <a:pt x="247" y="35"/>
                    </a:lnTo>
                    <a:lnTo>
                      <a:pt x="249" y="36"/>
                    </a:lnTo>
                    <a:lnTo>
                      <a:pt x="249" y="35"/>
                    </a:lnTo>
                    <a:lnTo>
                      <a:pt x="246" y="32"/>
                    </a:lnTo>
                    <a:lnTo>
                      <a:pt x="246" y="31"/>
                    </a:lnTo>
                    <a:lnTo>
                      <a:pt x="249" y="30"/>
                    </a:lnTo>
                    <a:lnTo>
                      <a:pt x="250" y="30"/>
                    </a:lnTo>
                    <a:lnTo>
                      <a:pt x="249" y="28"/>
                    </a:lnTo>
                    <a:lnTo>
                      <a:pt x="250" y="25"/>
                    </a:lnTo>
                    <a:lnTo>
                      <a:pt x="254" y="27"/>
                    </a:lnTo>
                    <a:lnTo>
                      <a:pt x="254" y="25"/>
                    </a:lnTo>
                    <a:lnTo>
                      <a:pt x="253" y="24"/>
                    </a:lnTo>
                    <a:lnTo>
                      <a:pt x="254" y="23"/>
                    </a:lnTo>
                    <a:lnTo>
                      <a:pt x="257" y="23"/>
                    </a:lnTo>
                    <a:lnTo>
                      <a:pt x="258" y="24"/>
                    </a:lnTo>
                    <a:lnTo>
                      <a:pt x="257" y="21"/>
                    </a:lnTo>
                    <a:lnTo>
                      <a:pt x="260" y="21"/>
                    </a:lnTo>
                    <a:lnTo>
                      <a:pt x="260" y="18"/>
                    </a:lnTo>
                    <a:lnTo>
                      <a:pt x="262" y="18"/>
                    </a:lnTo>
                    <a:lnTo>
                      <a:pt x="262" y="17"/>
                    </a:lnTo>
                    <a:lnTo>
                      <a:pt x="265" y="20"/>
                    </a:lnTo>
                    <a:lnTo>
                      <a:pt x="274" y="18"/>
                    </a:lnTo>
                    <a:lnTo>
                      <a:pt x="275" y="17"/>
                    </a:lnTo>
                    <a:lnTo>
                      <a:pt x="278" y="18"/>
                    </a:lnTo>
                    <a:lnTo>
                      <a:pt x="278" y="20"/>
                    </a:lnTo>
                    <a:lnTo>
                      <a:pt x="279" y="17"/>
                    </a:lnTo>
                    <a:lnTo>
                      <a:pt x="282" y="17"/>
                    </a:lnTo>
                    <a:lnTo>
                      <a:pt x="280" y="13"/>
                    </a:lnTo>
                    <a:lnTo>
                      <a:pt x="282" y="10"/>
                    </a:lnTo>
                    <a:lnTo>
                      <a:pt x="278" y="7"/>
                    </a:lnTo>
                    <a:lnTo>
                      <a:pt x="275" y="9"/>
                    </a:lnTo>
                    <a:lnTo>
                      <a:pt x="272" y="7"/>
                    </a:lnTo>
                    <a:lnTo>
                      <a:pt x="274" y="7"/>
                    </a:lnTo>
                    <a:lnTo>
                      <a:pt x="271" y="5"/>
                    </a:lnTo>
                    <a:lnTo>
                      <a:pt x="274" y="3"/>
                    </a:lnTo>
                    <a:lnTo>
                      <a:pt x="275" y="5"/>
                    </a:lnTo>
                    <a:lnTo>
                      <a:pt x="275" y="3"/>
                    </a:lnTo>
                    <a:lnTo>
                      <a:pt x="279" y="6"/>
                    </a:lnTo>
                    <a:lnTo>
                      <a:pt x="282" y="6"/>
                    </a:lnTo>
                    <a:lnTo>
                      <a:pt x="282" y="9"/>
                    </a:lnTo>
                    <a:lnTo>
                      <a:pt x="286" y="7"/>
                    </a:lnTo>
                    <a:lnTo>
                      <a:pt x="286" y="6"/>
                    </a:lnTo>
                    <a:lnTo>
                      <a:pt x="287" y="6"/>
                    </a:lnTo>
                    <a:lnTo>
                      <a:pt x="289" y="9"/>
                    </a:lnTo>
                    <a:lnTo>
                      <a:pt x="289" y="10"/>
                    </a:lnTo>
                    <a:lnTo>
                      <a:pt x="291" y="12"/>
                    </a:lnTo>
                    <a:lnTo>
                      <a:pt x="296" y="13"/>
                    </a:lnTo>
                    <a:lnTo>
                      <a:pt x="298" y="12"/>
                    </a:lnTo>
                    <a:lnTo>
                      <a:pt x="300" y="14"/>
                    </a:lnTo>
                    <a:lnTo>
                      <a:pt x="301" y="14"/>
                    </a:lnTo>
                    <a:lnTo>
                      <a:pt x="301" y="16"/>
                    </a:lnTo>
                    <a:lnTo>
                      <a:pt x="303" y="16"/>
                    </a:lnTo>
                    <a:lnTo>
                      <a:pt x="305" y="16"/>
                    </a:lnTo>
                    <a:lnTo>
                      <a:pt x="308" y="14"/>
                    </a:lnTo>
                    <a:lnTo>
                      <a:pt x="309" y="14"/>
                    </a:lnTo>
                    <a:lnTo>
                      <a:pt x="311" y="17"/>
                    </a:lnTo>
                    <a:lnTo>
                      <a:pt x="311" y="18"/>
                    </a:lnTo>
                    <a:lnTo>
                      <a:pt x="314" y="18"/>
                    </a:lnTo>
                    <a:lnTo>
                      <a:pt x="315" y="20"/>
                    </a:lnTo>
                    <a:lnTo>
                      <a:pt x="316" y="20"/>
                    </a:lnTo>
                    <a:lnTo>
                      <a:pt x="316" y="18"/>
                    </a:lnTo>
                    <a:lnTo>
                      <a:pt x="319" y="18"/>
                    </a:lnTo>
                    <a:lnTo>
                      <a:pt x="320" y="16"/>
                    </a:lnTo>
                    <a:lnTo>
                      <a:pt x="323" y="16"/>
                    </a:lnTo>
                    <a:lnTo>
                      <a:pt x="322" y="17"/>
                    </a:lnTo>
                    <a:lnTo>
                      <a:pt x="320" y="18"/>
                    </a:lnTo>
                    <a:lnTo>
                      <a:pt x="320" y="20"/>
                    </a:lnTo>
                    <a:lnTo>
                      <a:pt x="323" y="20"/>
                    </a:lnTo>
                    <a:lnTo>
                      <a:pt x="323" y="18"/>
                    </a:lnTo>
                    <a:lnTo>
                      <a:pt x="325" y="20"/>
                    </a:lnTo>
                    <a:lnTo>
                      <a:pt x="325" y="21"/>
                    </a:lnTo>
                    <a:lnTo>
                      <a:pt x="327" y="23"/>
                    </a:lnTo>
                    <a:lnTo>
                      <a:pt x="330" y="21"/>
                    </a:lnTo>
                    <a:lnTo>
                      <a:pt x="330" y="20"/>
                    </a:lnTo>
                    <a:lnTo>
                      <a:pt x="327" y="18"/>
                    </a:lnTo>
                    <a:lnTo>
                      <a:pt x="332" y="14"/>
                    </a:lnTo>
                    <a:lnTo>
                      <a:pt x="333" y="14"/>
                    </a:lnTo>
                    <a:lnTo>
                      <a:pt x="333" y="18"/>
                    </a:lnTo>
                    <a:lnTo>
                      <a:pt x="336" y="18"/>
                    </a:lnTo>
                    <a:lnTo>
                      <a:pt x="337" y="17"/>
                    </a:lnTo>
                    <a:lnTo>
                      <a:pt x="340" y="18"/>
                    </a:lnTo>
                    <a:lnTo>
                      <a:pt x="340" y="20"/>
                    </a:lnTo>
                    <a:lnTo>
                      <a:pt x="338" y="23"/>
                    </a:lnTo>
                    <a:lnTo>
                      <a:pt x="336" y="23"/>
                    </a:lnTo>
                    <a:lnTo>
                      <a:pt x="334" y="28"/>
                    </a:lnTo>
                    <a:lnTo>
                      <a:pt x="333" y="27"/>
                    </a:lnTo>
                    <a:lnTo>
                      <a:pt x="332" y="28"/>
                    </a:lnTo>
                    <a:lnTo>
                      <a:pt x="333" y="31"/>
                    </a:lnTo>
                    <a:lnTo>
                      <a:pt x="333" y="34"/>
                    </a:lnTo>
                    <a:lnTo>
                      <a:pt x="329" y="35"/>
                    </a:lnTo>
                    <a:lnTo>
                      <a:pt x="326" y="34"/>
                    </a:lnTo>
                    <a:lnTo>
                      <a:pt x="326" y="34"/>
                    </a:lnTo>
                    <a:lnTo>
                      <a:pt x="325" y="34"/>
                    </a:lnTo>
                    <a:lnTo>
                      <a:pt x="323" y="34"/>
                    </a:lnTo>
                    <a:lnTo>
                      <a:pt x="323" y="36"/>
                    </a:lnTo>
                    <a:lnTo>
                      <a:pt x="320" y="38"/>
                    </a:lnTo>
                    <a:lnTo>
                      <a:pt x="323" y="42"/>
                    </a:lnTo>
                    <a:lnTo>
                      <a:pt x="325" y="41"/>
                    </a:lnTo>
                    <a:lnTo>
                      <a:pt x="323" y="43"/>
                    </a:lnTo>
                    <a:lnTo>
                      <a:pt x="323" y="46"/>
                    </a:lnTo>
                    <a:lnTo>
                      <a:pt x="320" y="49"/>
                    </a:lnTo>
                    <a:lnTo>
                      <a:pt x="319" y="52"/>
                    </a:lnTo>
                    <a:lnTo>
                      <a:pt x="318" y="56"/>
                    </a:lnTo>
                    <a:lnTo>
                      <a:pt x="318" y="59"/>
                    </a:lnTo>
                    <a:lnTo>
                      <a:pt x="320" y="63"/>
                    </a:lnTo>
                    <a:lnTo>
                      <a:pt x="322" y="63"/>
                    </a:lnTo>
                    <a:lnTo>
                      <a:pt x="326" y="65"/>
                    </a:lnTo>
                    <a:lnTo>
                      <a:pt x="326" y="68"/>
                    </a:lnTo>
                    <a:lnTo>
                      <a:pt x="330" y="71"/>
                    </a:lnTo>
                    <a:lnTo>
                      <a:pt x="329" y="72"/>
                    </a:lnTo>
                    <a:lnTo>
                      <a:pt x="332" y="72"/>
                    </a:lnTo>
                    <a:lnTo>
                      <a:pt x="334" y="72"/>
                    </a:lnTo>
                    <a:lnTo>
                      <a:pt x="336" y="74"/>
                    </a:lnTo>
                    <a:lnTo>
                      <a:pt x="337" y="74"/>
                    </a:lnTo>
                    <a:lnTo>
                      <a:pt x="338" y="77"/>
                    </a:lnTo>
                    <a:lnTo>
                      <a:pt x="341" y="78"/>
                    </a:lnTo>
                    <a:lnTo>
                      <a:pt x="344" y="78"/>
                    </a:lnTo>
                    <a:lnTo>
                      <a:pt x="347" y="82"/>
                    </a:lnTo>
                    <a:lnTo>
                      <a:pt x="348" y="85"/>
                    </a:lnTo>
                    <a:lnTo>
                      <a:pt x="352" y="86"/>
                    </a:lnTo>
                    <a:lnTo>
                      <a:pt x="356" y="86"/>
                    </a:lnTo>
                    <a:lnTo>
                      <a:pt x="358" y="88"/>
                    </a:lnTo>
                    <a:lnTo>
                      <a:pt x="362" y="89"/>
                    </a:lnTo>
                    <a:lnTo>
                      <a:pt x="362" y="92"/>
                    </a:lnTo>
                    <a:lnTo>
                      <a:pt x="363" y="93"/>
                    </a:lnTo>
                    <a:lnTo>
                      <a:pt x="363" y="94"/>
                    </a:lnTo>
                    <a:lnTo>
                      <a:pt x="366" y="97"/>
                    </a:lnTo>
                    <a:lnTo>
                      <a:pt x="369" y="99"/>
                    </a:lnTo>
                    <a:lnTo>
                      <a:pt x="372" y="100"/>
                    </a:lnTo>
                    <a:lnTo>
                      <a:pt x="376" y="101"/>
                    </a:lnTo>
                    <a:lnTo>
                      <a:pt x="384" y="99"/>
                    </a:lnTo>
                    <a:lnTo>
                      <a:pt x="388" y="96"/>
                    </a:lnTo>
                    <a:lnTo>
                      <a:pt x="388" y="90"/>
                    </a:lnTo>
                    <a:lnTo>
                      <a:pt x="391" y="88"/>
                    </a:lnTo>
                    <a:lnTo>
                      <a:pt x="392" y="83"/>
                    </a:lnTo>
                    <a:lnTo>
                      <a:pt x="391" y="81"/>
                    </a:lnTo>
                    <a:lnTo>
                      <a:pt x="394" y="78"/>
                    </a:lnTo>
                    <a:lnTo>
                      <a:pt x="394" y="71"/>
                    </a:lnTo>
                    <a:lnTo>
                      <a:pt x="396" y="65"/>
                    </a:lnTo>
                    <a:lnTo>
                      <a:pt x="396" y="64"/>
                    </a:lnTo>
                    <a:lnTo>
                      <a:pt x="399" y="61"/>
                    </a:lnTo>
                    <a:lnTo>
                      <a:pt x="399" y="57"/>
                    </a:lnTo>
                    <a:lnTo>
                      <a:pt x="398" y="54"/>
                    </a:lnTo>
                    <a:lnTo>
                      <a:pt x="399" y="49"/>
                    </a:lnTo>
                    <a:lnTo>
                      <a:pt x="398" y="45"/>
                    </a:lnTo>
                    <a:lnTo>
                      <a:pt x="399" y="38"/>
                    </a:lnTo>
                    <a:lnTo>
                      <a:pt x="401" y="38"/>
                    </a:lnTo>
                    <a:lnTo>
                      <a:pt x="402" y="38"/>
                    </a:lnTo>
                    <a:lnTo>
                      <a:pt x="402" y="36"/>
                    </a:lnTo>
                    <a:lnTo>
                      <a:pt x="401" y="32"/>
                    </a:lnTo>
                    <a:lnTo>
                      <a:pt x="402" y="31"/>
                    </a:lnTo>
                    <a:lnTo>
                      <a:pt x="403" y="28"/>
                    </a:lnTo>
                    <a:lnTo>
                      <a:pt x="405" y="28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2" y="23"/>
                    </a:lnTo>
                    <a:lnTo>
                      <a:pt x="403" y="20"/>
                    </a:lnTo>
                    <a:lnTo>
                      <a:pt x="406" y="16"/>
                    </a:lnTo>
                    <a:lnTo>
                      <a:pt x="408" y="16"/>
                    </a:lnTo>
                    <a:lnTo>
                      <a:pt x="408" y="13"/>
                    </a:lnTo>
                    <a:lnTo>
                      <a:pt x="408" y="12"/>
                    </a:lnTo>
                    <a:lnTo>
                      <a:pt x="409" y="7"/>
                    </a:lnTo>
                    <a:lnTo>
                      <a:pt x="409" y="3"/>
                    </a:lnTo>
                    <a:lnTo>
                      <a:pt x="410" y="0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9" name="Freeform 923"/>
              <p:cNvSpPr>
                <a:spLocks/>
              </p:cNvSpPr>
              <p:nvPr/>
            </p:nvSpPr>
            <p:spPr bwMode="auto">
              <a:xfrm>
                <a:off x="7135430" y="4925505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0" name="Freeform 924"/>
              <p:cNvSpPr>
                <a:spLocks/>
              </p:cNvSpPr>
              <p:nvPr/>
            </p:nvSpPr>
            <p:spPr bwMode="auto">
              <a:xfrm>
                <a:off x="7168038" y="4987757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3 h 4"/>
                  <a:gd name="T4" fmla="*/ 7 w 7"/>
                  <a:gd name="T5" fmla="*/ 4 h 4"/>
                  <a:gd name="T6" fmla="*/ 5 w 7"/>
                  <a:gd name="T7" fmla="*/ 4 h 4"/>
                  <a:gd name="T8" fmla="*/ 1 w 7"/>
                  <a:gd name="T9" fmla="*/ 4 h 4"/>
                  <a:gd name="T10" fmla="*/ 0 w 7"/>
                  <a:gd name="T11" fmla="*/ 1 h 4"/>
                  <a:gd name="T12" fmla="*/ 1 w 7"/>
                  <a:gd name="T13" fmla="*/ 1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1" name="Freeform 925"/>
              <p:cNvSpPr>
                <a:spLocks/>
              </p:cNvSpPr>
              <p:nvPr/>
            </p:nvSpPr>
            <p:spPr bwMode="auto">
              <a:xfrm>
                <a:off x="7067249" y="4254074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1 h 5"/>
                  <a:gd name="T4" fmla="*/ 1 w 4"/>
                  <a:gd name="T5" fmla="*/ 4 h 5"/>
                  <a:gd name="T6" fmla="*/ 1 w 4"/>
                  <a:gd name="T7" fmla="*/ 5 h 5"/>
                  <a:gd name="T8" fmla="*/ 0 w 4"/>
                  <a:gd name="T9" fmla="*/ 4 h 5"/>
                  <a:gd name="T10" fmla="*/ 0 w 4"/>
                  <a:gd name="T11" fmla="*/ 3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2" name="Freeform 926"/>
              <p:cNvSpPr>
                <a:spLocks/>
              </p:cNvSpPr>
              <p:nvPr/>
            </p:nvSpPr>
            <p:spPr bwMode="auto">
              <a:xfrm>
                <a:off x="7116162" y="4384506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0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3" name="Freeform 927"/>
              <p:cNvSpPr>
                <a:spLocks/>
              </p:cNvSpPr>
              <p:nvPr/>
            </p:nvSpPr>
            <p:spPr bwMode="auto">
              <a:xfrm>
                <a:off x="7062803" y="4264449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4" name="Freeform 928"/>
              <p:cNvSpPr>
                <a:spLocks/>
              </p:cNvSpPr>
              <p:nvPr/>
            </p:nvSpPr>
            <p:spPr bwMode="auto">
              <a:xfrm>
                <a:off x="7068732" y="4351898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3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5" name="Freeform 929"/>
              <p:cNvSpPr>
                <a:spLocks/>
              </p:cNvSpPr>
              <p:nvPr/>
            </p:nvSpPr>
            <p:spPr bwMode="auto">
              <a:xfrm>
                <a:off x="7111715" y="4372649"/>
                <a:ext cx="10376" cy="5929"/>
              </a:xfrm>
              <a:custGeom>
                <a:avLst/>
                <a:gdLst>
                  <a:gd name="T0" fmla="*/ 3 w 7"/>
                  <a:gd name="T1" fmla="*/ 0 h 4"/>
                  <a:gd name="T2" fmla="*/ 7 w 7"/>
                  <a:gd name="T3" fmla="*/ 0 h 4"/>
                  <a:gd name="T4" fmla="*/ 7 w 7"/>
                  <a:gd name="T5" fmla="*/ 1 h 4"/>
                  <a:gd name="T6" fmla="*/ 4 w 7"/>
                  <a:gd name="T7" fmla="*/ 1 h 4"/>
                  <a:gd name="T8" fmla="*/ 3 w 7"/>
                  <a:gd name="T9" fmla="*/ 4 h 4"/>
                  <a:gd name="T10" fmla="*/ 2 w 7"/>
                  <a:gd name="T11" fmla="*/ 4 h 4"/>
                  <a:gd name="T12" fmla="*/ 0 w 7"/>
                  <a:gd name="T13" fmla="*/ 3 h 4"/>
                  <a:gd name="T14" fmla="*/ 0 w 7"/>
                  <a:gd name="T15" fmla="*/ 1 h 4"/>
                  <a:gd name="T16" fmla="*/ 3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6" name="Freeform 930"/>
              <p:cNvSpPr>
                <a:spLocks/>
              </p:cNvSpPr>
              <p:nvPr/>
            </p:nvSpPr>
            <p:spPr bwMode="auto">
              <a:xfrm>
                <a:off x="7104305" y="4984793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5 h 5"/>
                  <a:gd name="T6" fmla="*/ 0 w 3"/>
                  <a:gd name="T7" fmla="*/ 3 h 5"/>
                  <a:gd name="T8" fmla="*/ 0 w 3"/>
                  <a:gd name="T9" fmla="*/ 0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7" name="Rectangle 931"/>
              <p:cNvSpPr>
                <a:spLocks noChangeArrowheads="1"/>
              </p:cNvSpPr>
              <p:nvPr/>
            </p:nvSpPr>
            <p:spPr bwMode="auto">
              <a:xfrm>
                <a:off x="7058356" y="4265931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8" name="Freeform 932"/>
              <p:cNvSpPr>
                <a:spLocks/>
              </p:cNvSpPr>
              <p:nvPr/>
            </p:nvSpPr>
            <p:spPr bwMode="auto">
              <a:xfrm>
                <a:off x="7108751" y="4992204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2 h 4"/>
                  <a:gd name="T4" fmla="*/ 1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1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9" name="Freeform 933"/>
              <p:cNvSpPr>
                <a:spLocks/>
              </p:cNvSpPr>
              <p:nvPr/>
            </p:nvSpPr>
            <p:spPr bwMode="auto">
              <a:xfrm>
                <a:off x="7179896" y="42436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4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1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0" name="Freeform 934"/>
              <p:cNvSpPr>
                <a:spLocks/>
              </p:cNvSpPr>
              <p:nvPr/>
            </p:nvSpPr>
            <p:spPr bwMode="auto">
              <a:xfrm>
                <a:off x="7154699" y="4940327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1" name="Freeform 935"/>
              <p:cNvSpPr>
                <a:spLocks/>
              </p:cNvSpPr>
              <p:nvPr/>
            </p:nvSpPr>
            <p:spPr bwMode="auto">
              <a:xfrm>
                <a:off x="7108751" y="4984793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3 h 3"/>
                  <a:gd name="T6" fmla="*/ 0 w 2"/>
                  <a:gd name="T7" fmla="*/ 0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2" name="Freeform 936"/>
              <p:cNvSpPr>
                <a:spLocks/>
              </p:cNvSpPr>
              <p:nvPr/>
            </p:nvSpPr>
            <p:spPr bwMode="auto">
              <a:xfrm>
                <a:off x="7095411" y="4993686"/>
                <a:ext cx="75592" cy="96343"/>
              </a:xfrm>
              <a:custGeom>
                <a:avLst/>
                <a:gdLst>
                  <a:gd name="T0" fmla="*/ 7 w 51"/>
                  <a:gd name="T1" fmla="*/ 1 h 65"/>
                  <a:gd name="T2" fmla="*/ 11 w 51"/>
                  <a:gd name="T3" fmla="*/ 4 h 65"/>
                  <a:gd name="T4" fmla="*/ 13 w 51"/>
                  <a:gd name="T5" fmla="*/ 1 h 65"/>
                  <a:gd name="T6" fmla="*/ 18 w 51"/>
                  <a:gd name="T7" fmla="*/ 8 h 65"/>
                  <a:gd name="T8" fmla="*/ 24 w 51"/>
                  <a:gd name="T9" fmla="*/ 14 h 65"/>
                  <a:gd name="T10" fmla="*/ 28 w 51"/>
                  <a:gd name="T11" fmla="*/ 12 h 65"/>
                  <a:gd name="T12" fmla="*/ 29 w 51"/>
                  <a:gd name="T13" fmla="*/ 11 h 65"/>
                  <a:gd name="T14" fmla="*/ 39 w 51"/>
                  <a:gd name="T15" fmla="*/ 11 h 65"/>
                  <a:gd name="T16" fmla="*/ 43 w 51"/>
                  <a:gd name="T17" fmla="*/ 8 h 65"/>
                  <a:gd name="T18" fmla="*/ 44 w 51"/>
                  <a:gd name="T19" fmla="*/ 10 h 65"/>
                  <a:gd name="T20" fmla="*/ 47 w 51"/>
                  <a:gd name="T21" fmla="*/ 7 h 65"/>
                  <a:gd name="T22" fmla="*/ 50 w 51"/>
                  <a:gd name="T23" fmla="*/ 11 h 65"/>
                  <a:gd name="T24" fmla="*/ 46 w 51"/>
                  <a:gd name="T25" fmla="*/ 21 h 65"/>
                  <a:gd name="T26" fmla="*/ 44 w 51"/>
                  <a:gd name="T27" fmla="*/ 29 h 65"/>
                  <a:gd name="T28" fmla="*/ 44 w 51"/>
                  <a:gd name="T29" fmla="*/ 33 h 65"/>
                  <a:gd name="T30" fmla="*/ 43 w 51"/>
                  <a:gd name="T31" fmla="*/ 39 h 65"/>
                  <a:gd name="T32" fmla="*/ 42 w 51"/>
                  <a:gd name="T33" fmla="*/ 33 h 65"/>
                  <a:gd name="T34" fmla="*/ 39 w 51"/>
                  <a:gd name="T35" fmla="*/ 36 h 65"/>
                  <a:gd name="T36" fmla="*/ 38 w 51"/>
                  <a:gd name="T37" fmla="*/ 43 h 65"/>
                  <a:gd name="T38" fmla="*/ 35 w 51"/>
                  <a:gd name="T39" fmla="*/ 46 h 65"/>
                  <a:gd name="T40" fmla="*/ 35 w 51"/>
                  <a:gd name="T41" fmla="*/ 50 h 65"/>
                  <a:gd name="T42" fmla="*/ 32 w 51"/>
                  <a:gd name="T43" fmla="*/ 55 h 65"/>
                  <a:gd name="T44" fmla="*/ 29 w 51"/>
                  <a:gd name="T45" fmla="*/ 57 h 65"/>
                  <a:gd name="T46" fmla="*/ 32 w 51"/>
                  <a:gd name="T47" fmla="*/ 54 h 65"/>
                  <a:gd name="T48" fmla="*/ 31 w 51"/>
                  <a:gd name="T49" fmla="*/ 50 h 65"/>
                  <a:gd name="T50" fmla="*/ 27 w 51"/>
                  <a:gd name="T51" fmla="*/ 52 h 65"/>
                  <a:gd name="T52" fmla="*/ 25 w 51"/>
                  <a:gd name="T53" fmla="*/ 50 h 65"/>
                  <a:gd name="T54" fmla="*/ 22 w 51"/>
                  <a:gd name="T55" fmla="*/ 54 h 65"/>
                  <a:gd name="T56" fmla="*/ 20 w 51"/>
                  <a:gd name="T57" fmla="*/ 54 h 65"/>
                  <a:gd name="T58" fmla="*/ 18 w 51"/>
                  <a:gd name="T59" fmla="*/ 61 h 65"/>
                  <a:gd name="T60" fmla="*/ 13 w 51"/>
                  <a:gd name="T61" fmla="*/ 65 h 65"/>
                  <a:gd name="T62" fmla="*/ 11 w 51"/>
                  <a:gd name="T63" fmla="*/ 59 h 65"/>
                  <a:gd name="T64" fmla="*/ 9 w 51"/>
                  <a:gd name="T65" fmla="*/ 61 h 65"/>
                  <a:gd name="T66" fmla="*/ 4 w 51"/>
                  <a:gd name="T67" fmla="*/ 61 h 65"/>
                  <a:gd name="T68" fmla="*/ 6 w 51"/>
                  <a:gd name="T69" fmla="*/ 57 h 65"/>
                  <a:gd name="T70" fmla="*/ 3 w 51"/>
                  <a:gd name="T71" fmla="*/ 52 h 65"/>
                  <a:gd name="T72" fmla="*/ 2 w 51"/>
                  <a:gd name="T73" fmla="*/ 50 h 65"/>
                  <a:gd name="T74" fmla="*/ 3 w 51"/>
                  <a:gd name="T75" fmla="*/ 41 h 65"/>
                  <a:gd name="T76" fmla="*/ 0 w 51"/>
                  <a:gd name="T77" fmla="*/ 34 h 65"/>
                  <a:gd name="T78" fmla="*/ 4 w 51"/>
                  <a:gd name="T79" fmla="*/ 34 h 65"/>
                  <a:gd name="T80" fmla="*/ 4 w 51"/>
                  <a:gd name="T81" fmla="*/ 33 h 65"/>
                  <a:gd name="T82" fmla="*/ 3 w 51"/>
                  <a:gd name="T83" fmla="*/ 30 h 65"/>
                  <a:gd name="T84" fmla="*/ 3 w 51"/>
                  <a:gd name="T85" fmla="*/ 22 h 65"/>
                  <a:gd name="T86" fmla="*/ 3 w 51"/>
                  <a:gd name="T87" fmla="*/ 12 h 65"/>
                  <a:gd name="T88" fmla="*/ 3 w 51"/>
                  <a:gd name="T89" fmla="*/ 5 h 65"/>
                  <a:gd name="T90" fmla="*/ 4 w 51"/>
                  <a:gd name="T91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65">
                    <a:moveTo>
                      <a:pt x="4" y="0"/>
                    </a:moveTo>
                    <a:lnTo>
                      <a:pt x="7" y="1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3" y="5"/>
                    </a:lnTo>
                    <a:lnTo>
                      <a:pt x="18" y="8"/>
                    </a:lnTo>
                    <a:lnTo>
                      <a:pt x="21" y="11"/>
                    </a:lnTo>
                    <a:lnTo>
                      <a:pt x="24" y="14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1" y="14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51" y="10"/>
                    </a:lnTo>
                    <a:lnTo>
                      <a:pt x="50" y="11"/>
                    </a:lnTo>
                    <a:lnTo>
                      <a:pt x="49" y="18"/>
                    </a:lnTo>
                    <a:lnTo>
                      <a:pt x="46" y="21"/>
                    </a:lnTo>
                    <a:lnTo>
                      <a:pt x="46" y="26"/>
                    </a:lnTo>
                    <a:lnTo>
                      <a:pt x="44" y="29"/>
                    </a:lnTo>
                    <a:lnTo>
                      <a:pt x="44" y="32"/>
                    </a:lnTo>
                    <a:lnTo>
                      <a:pt x="44" y="33"/>
                    </a:lnTo>
                    <a:lnTo>
                      <a:pt x="44" y="36"/>
                    </a:lnTo>
                    <a:lnTo>
                      <a:pt x="43" y="39"/>
                    </a:lnTo>
                    <a:lnTo>
                      <a:pt x="43" y="36"/>
                    </a:lnTo>
                    <a:lnTo>
                      <a:pt x="42" y="33"/>
                    </a:lnTo>
                    <a:lnTo>
                      <a:pt x="40" y="36"/>
                    </a:lnTo>
                    <a:lnTo>
                      <a:pt x="39" y="36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5" y="43"/>
                    </a:lnTo>
                    <a:lnTo>
                      <a:pt x="35" y="46"/>
                    </a:lnTo>
                    <a:lnTo>
                      <a:pt x="33" y="48"/>
                    </a:lnTo>
                    <a:lnTo>
                      <a:pt x="35" y="50"/>
                    </a:lnTo>
                    <a:lnTo>
                      <a:pt x="35" y="51"/>
                    </a:lnTo>
                    <a:lnTo>
                      <a:pt x="32" y="55"/>
                    </a:lnTo>
                    <a:lnTo>
                      <a:pt x="32" y="55"/>
                    </a:lnTo>
                    <a:lnTo>
                      <a:pt x="29" y="57"/>
                    </a:lnTo>
                    <a:lnTo>
                      <a:pt x="29" y="52"/>
                    </a:lnTo>
                    <a:lnTo>
                      <a:pt x="32" y="54"/>
                    </a:lnTo>
                    <a:lnTo>
                      <a:pt x="32" y="51"/>
                    </a:lnTo>
                    <a:lnTo>
                      <a:pt x="31" y="50"/>
                    </a:lnTo>
                    <a:lnTo>
                      <a:pt x="28" y="51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4" y="52"/>
                    </a:lnTo>
                    <a:lnTo>
                      <a:pt x="22" y="54"/>
                    </a:lnTo>
                    <a:lnTo>
                      <a:pt x="21" y="55"/>
                    </a:lnTo>
                    <a:lnTo>
                      <a:pt x="20" y="54"/>
                    </a:lnTo>
                    <a:lnTo>
                      <a:pt x="18" y="58"/>
                    </a:lnTo>
                    <a:lnTo>
                      <a:pt x="18" y="61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1" y="62"/>
                    </a:lnTo>
                    <a:lnTo>
                      <a:pt x="11" y="59"/>
                    </a:lnTo>
                    <a:lnTo>
                      <a:pt x="10" y="62"/>
                    </a:lnTo>
                    <a:lnTo>
                      <a:pt x="9" y="61"/>
                    </a:lnTo>
                    <a:lnTo>
                      <a:pt x="6" y="62"/>
                    </a:lnTo>
                    <a:lnTo>
                      <a:pt x="4" y="61"/>
                    </a:lnTo>
                    <a:lnTo>
                      <a:pt x="4" y="58"/>
                    </a:lnTo>
                    <a:lnTo>
                      <a:pt x="6" y="57"/>
                    </a:lnTo>
                    <a:lnTo>
                      <a:pt x="3" y="55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2" y="50"/>
                    </a:lnTo>
                    <a:lnTo>
                      <a:pt x="2" y="43"/>
                    </a:lnTo>
                    <a:lnTo>
                      <a:pt x="3" y="41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2" y="33"/>
                    </a:lnTo>
                    <a:lnTo>
                      <a:pt x="4" y="34"/>
                    </a:lnTo>
                    <a:lnTo>
                      <a:pt x="7" y="36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3" y="30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3" name="Freeform 937"/>
              <p:cNvSpPr>
                <a:spLocks/>
              </p:cNvSpPr>
              <p:nvPr/>
            </p:nvSpPr>
            <p:spPr bwMode="auto">
              <a:xfrm>
                <a:off x="7125055" y="5075207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2 h 7"/>
                  <a:gd name="T4" fmla="*/ 2 w 4"/>
                  <a:gd name="T5" fmla="*/ 3 h 7"/>
                  <a:gd name="T6" fmla="*/ 2 w 4"/>
                  <a:gd name="T7" fmla="*/ 7 h 7"/>
                  <a:gd name="T8" fmla="*/ 0 w 4"/>
                  <a:gd name="T9" fmla="*/ 6 h 7"/>
                  <a:gd name="T10" fmla="*/ 2 w 4"/>
                  <a:gd name="T11" fmla="*/ 3 h 7"/>
                  <a:gd name="T12" fmla="*/ 2 w 4"/>
                  <a:gd name="T13" fmla="*/ 2 h 7"/>
                  <a:gd name="T14" fmla="*/ 4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4" name="Freeform 938"/>
              <p:cNvSpPr>
                <a:spLocks/>
              </p:cNvSpPr>
              <p:nvPr/>
            </p:nvSpPr>
            <p:spPr bwMode="auto">
              <a:xfrm>
                <a:off x="7093929" y="4958113"/>
                <a:ext cx="7411" cy="19269"/>
              </a:xfrm>
              <a:custGeom>
                <a:avLst/>
                <a:gdLst>
                  <a:gd name="T0" fmla="*/ 4 w 5"/>
                  <a:gd name="T1" fmla="*/ 0 h 13"/>
                  <a:gd name="T2" fmla="*/ 5 w 5"/>
                  <a:gd name="T3" fmla="*/ 2 h 13"/>
                  <a:gd name="T4" fmla="*/ 5 w 5"/>
                  <a:gd name="T5" fmla="*/ 6 h 13"/>
                  <a:gd name="T6" fmla="*/ 5 w 5"/>
                  <a:gd name="T7" fmla="*/ 7 h 13"/>
                  <a:gd name="T8" fmla="*/ 4 w 5"/>
                  <a:gd name="T9" fmla="*/ 10 h 13"/>
                  <a:gd name="T10" fmla="*/ 4 w 5"/>
                  <a:gd name="T11" fmla="*/ 11 h 13"/>
                  <a:gd name="T12" fmla="*/ 1 w 5"/>
                  <a:gd name="T13" fmla="*/ 13 h 13"/>
                  <a:gd name="T14" fmla="*/ 0 w 5"/>
                  <a:gd name="T15" fmla="*/ 13 h 13"/>
                  <a:gd name="T16" fmla="*/ 0 w 5"/>
                  <a:gd name="T17" fmla="*/ 10 h 13"/>
                  <a:gd name="T18" fmla="*/ 0 w 5"/>
                  <a:gd name="T19" fmla="*/ 9 h 13"/>
                  <a:gd name="T20" fmla="*/ 1 w 5"/>
                  <a:gd name="T21" fmla="*/ 6 h 13"/>
                  <a:gd name="T22" fmla="*/ 1 w 5"/>
                  <a:gd name="T23" fmla="*/ 3 h 13"/>
                  <a:gd name="T24" fmla="*/ 3 w 5"/>
                  <a:gd name="T25" fmla="*/ 2 h 13"/>
                  <a:gd name="T26" fmla="*/ 4 w 5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4" y="0"/>
                    </a:move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5" name="Freeform 939"/>
              <p:cNvSpPr>
                <a:spLocks/>
              </p:cNvSpPr>
              <p:nvPr/>
            </p:nvSpPr>
            <p:spPr bwMode="auto">
              <a:xfrm>
                <a:off x="7151735" y="5058902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6" name="Freeform 940"/>
              <p:cNvSpPr>
                <a:spLocks/>
              </p:cNvSpPr>
              <p:nvPr/>
            </p:nvSpPr>
            <p:spPr bwMode="auto">
              <a:xfrm>
                <a:off x="7319222" y="4506046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7" name="Freeform 941"/>
              <p:cNvSpPr>
                <a:spLocks/>
              </p:cNvSpPr>
              <p:nvPr/>
            </p:nvSpPr>
            <p:spPr bwMode="auto">
              <a:xfrm>
                <a:off x="7052427" y="426889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8" name="Freeform 942"/>
              <p:cNvSpPr>
                <a:spLocks/>
              </p:cNvSpPr>
              <p:nvPr/>
            </p:nvSpPr>
            <p:spPr bwMode="auto">
              <a:xfrm>
                <a:off x="7357759" y="4565333"/>
                <a:ext cx="8893" cy="28162"/>
              </a:xfrm>
              <a:custGeom>
                <a:avLst/>
                <a:gdLst>
                  <a:gd name="T0" fmla="*/ 4 w 6"/>
                  <a:gd name="T1" fmla="*/ 0 h 19"/>
                  <a:gd name="T2" fmla="*/ 6 w 6"/>
                  <a:gd name="T3" fmla="*/ 0 h 19"/>
                  <a:gd name="T4" fmla="*/ 6 w 6"/>
                  <a:gd name="T5" fmla="*/ 4 h 19"/>
                  <a:gd name="T6" fmla="*/ 6 w 6"/>
                  <a:gd name="T7" fmla="*/ 7 h 19"/>
                  <a:gd name="T8" fmla="*/ 2 w 6"/>
                  <a:gd name="T9" fmla="*/ 11 h 19"/>
                  <a:gd name="T10" fmla="*/ 2 w 6"/>
                  <a:gd name="T11" fmla="*/ 17 h 19"/>
                  <a:gd name="T12" fmla="*/ 3 w 6"/>
                  <a:gd name="T13" fmla="*/ 19 h 19"/>
                  <a:gd name="T14" fmla="*/ 0 w 6"/>
                  <a:gd name="T15" fmla="*/ 19 h 19"/>
                  <a:gd name="T16" fmla="*/ 0 w 6"/>
                  <a:gd name="T17" fmla="*/ 15 h 19"/>
                  <a:gd name="T18" fmla="*/ 0 w 6"/>
                  <a:gd name="T19" fmla="*/ 12 h 19"/>
                  <a:gd name="T20" fmla="*/ 0 w 6"/>
                  <a:gd name="T21" fmla="*/ 10 h 19"/>
                  <a:gd name="T22" fmla="*/ 3 w 6"/>
                  <a:gd name="T23" fmla="*/ 7 h 19"/>
                  <a:gd name="T24" fmla="*/ 4 w 6"/>
                  <a:gd name="T25" fmla="*/ 4 h 19"/>
                  <a:gd name="T26" fmla="*/ 3 w 6"/>
                  <a:gd name="T27" fmla="*/ 3 h 19"/>
                  <a:gd name="T28" fmla="*/ 4 w 6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9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2" y="11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9" name="Freeform 943"/>
              <p:cNvSpPr>
                <a:spLocks/>
              </p:cNvSpPr>
              <p:nvPr/>
            </p:nvSpPr>
            <p:spPr bwMode="auto">
              <a:xfrm>
                <a:off x="7169521" y="4972935"/>
                <a:ext cx="8893" cy="11858"/>
              </a:xfrm>
              <a:custGeom>
                <a:avLst/>
                <a:gdLst>
                  <a:gd name="T0" fmla="*/ 1 w 6"/>
                  <a:gd name="T1" fmla="*/ 0 h 8"/>
                  <a:gd name="T2" fmla="*/ 6 w 6"/>
                  <a:gd name="T3" fmla="*/ 4 h 8"/>
                  <a:gd name="T4" fmla="*/ 6 w 6"/>
                  <a:gd name="T5" fmla="*/ 7 h 8"/>
                  <a:gd name="T6" fmla="*/ 1 w 6"/>
                  <a:gd name="T7" fmla="*/ 8 h 8"/>
                  <a:gd name="T8" fmla="*/ 0 w 6"/>
                  <a:gd name="T9" fmla="*/ 7 h 8"/>
                  <a:gd name="T10" fmla="*/ 0 w 6"/>
                  <a:gd name="T11" fmla="*/ 6 h 8"/>
                  <a:gd name="T12" fmla="*/ 0 w 6"/>
                  <a:gd name="T13" fmla="*/ 3 h 8"/>
                  <a:gd name="T14" fmla="*/ 0 w 6"/>
                  <a:gd name="T15" fmla="*/ 0 h 8"/>
                  <a:gd name="T16" fmla="*/ 1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6" y="4"/>
                    </a:lnTo>
                    <a:lnTo>
                      <a:pt x="6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0" name="Freeform 944"/>
              <p:cNvSpPr>
                <a:spLocks/>
              </p:cNvSpPr>
              <p:nvPr/>
            </p:nvSpPr>
            <p:spPr bwMode="auto">
              <a:xfrm>
                <a:off x="7046499" y="4270377"/>
                <a:ext cx="8893" cy="4447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1 h 3"/>
                  <a:gd name="T4" fmla="*/ 1 w 6"/>
                  <a:gd name="T5" fmla="*/ 1 h 3"/>
                  <a:gd name="T6" fmla="*/ 0 w 6"/>
                  <a:gd name="T7" fmla="*/ 3 h 3"/>
                  <a:gd name="T8" fmla="*/ 0 w 6"/>
                  <a:gd name="T9" fmla="*/ 1 h 3"/>
                  <a:gd name="T10" fmla="*/ 3 w 6"/>
                  <a:gd name="T11" fmla="*/ 0 h 3"/>
                  <a:gd name="T12" fmla="*/ 6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1" name="Freeform 945"/>
              <p:cNvSpPr>
                <a:spLocks/>
              </p:cNvSpPr>
              <p:nvPr/>
            </p:nvSpPr>
            <p:spPr bwMode="auto">
              <a:xfrm>
                <a:off x="7040570" y="427482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1 w 4"/>
                  <a:gd name="T5" fmla="*/ 2 h 2"/>
                  <a:gd name="T6" fmla="*/ 0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2" name="Freeform 946"/>
              <p:cNvSpPr>
                <a:spLocks/>
              </p:cNvSpPr>
              <p:nvPr/>
            </p:nvSpPr>
            <p:spPr bwMode="auto">
              <a:xfrm>
                <a:off x="6988694" y="425407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2 w 3"/>
                  <a:gd name="T5" fmla="*/ 4 h 4"/>
                  <a:gd name="T6" fmla="*/ 0 w 3"/>
                  <a:gd name="T7" fmla="*/ 1 h 4"/>
                  <a:gd name="T8" fmla="*/ 0 w 3"/>
                  <a:gd name="T9" fmla="*/ 0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3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3" name="Freeform 947"/>
              <p:cNvSpPr>
                <a:spLocks/>
              </p:cNvSpPr>
              <p:nvPr/>
            </p:nvSpPr>
            <p:spPr bwMode="auto">
              <a:xfrm>
                <a:off x="7357759" y="4634996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3 h 6"/>
                  <a:gd name="T4" fmla="*/ 0 w 2"/>
                  <a:gd name="T5" fmla="*/ 6 h 6"/>
                  <a:gd name="T6" fmla="*/ 0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4" name="Freeform 948"/>
              <p:cNvSpPr>
                <a:spLocks/>
              </p:cNvSpPr>
              <p:nvPr/>
            </p:nvSpPr>
            <p:spPr bwMode="auto">
              <a:xfrm>
                <a:off x="7325150" y="4534207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0 h 6"/>
                  <a:gd name="T4" fmla="*/ 4 w 4"/>
                  <a:gd name="T5" fmla="*/ 2 h 6"/>
                  <a:gd name="T6" fmla="*/ 4 w 4"/>
                  <a:gd name="T7" fmla="*/ 3 h 6"/>
                  <a:gd name="T8" fmla="*/ 4 w 4"/>
                  <a:gd name="T9" fmla="*/ 4 h 6"/>
                  <a:gd name="T10" fmla="*/ 4 w 4"/>
                  <a:gd name="T11" fmla="*/ 6 h 6"/>
                  <a:gd name="T12" fmla="*/ 3 w 4"/>
                  <a:gd name="T13" fmla="*/ 4 h 6"/>
                  <a:gd name="T14" fmla="*/ 0 w 4"/>
                  <a:gd name="T15" fmla="*/ 0 h 6"/>
                  <a:gd name="T16" fmla="*/ 1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5" name="Freeform 949"/>
              <p:cNvSpPr>
                <a:spLocks/>
              </p:cNvSpPr>
              <p:nvPr/>
            </p:nvSpPr>
            <p:spPr bwMode="auto">
              <a:xfrm>
                <a:off x="6836028" y="4325219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6" name="Freeform 950"/>
              <p:cNvSpPr>
                <a:spLocks/>
              </p:cNvSpPr>
              <p:nvPr/>
            </p:nvSpPr>
            <p:spPr bwMode="auto">
              <a:xfrm>
                <a:off x="7169521" y="4995168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7" name="Freeform 951"/>
              <p:cNvSpPr>
                <a:spLocks/>
              </p:cNvSpPr>
              <p:nvPr/>
            </p:nvSpPr>
            <p:spPr bwMode="auto">
              <a:xfrm>
                <a:off x="7181378" y="423480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8" name="Freeform 952"/>
              <p:cNvSpPr>
                <a:spLocks/>
              </p:cNvSpPr>
              <p:nvPr/>
            </p:nvSpPr>
            <p:spPr bwMode="auto">
              <a:xfrm>
                <a:off x="7245112" y="4414150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4 h 7"/>
                  <a:gd name="T8" fmla="*/ 2 w 3"/>
                  <a:gd name="T9" fmla="*/ 2 h 7"/>
                  <a:gd name="T10" fmla="*/ 0 w 3"/>
                  <a:gd name="T11" fmla="*/ 0 h 7"/>
                  <a:gd name="T12" fmla="*/ 2 w 3"/>
                  <a:gd name="T13" fmla="*/ 0 h 7"/>
                  <a:gd name="T14" fmla="*/ 3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9" name="Freeform 953"/>
              <p:cNvSpPr>
                <a:spLocks/>
              </p:cNvSpPr>
              <p:nvPr/>
            </p:nvSpPr>
            <p:spPr bwMode="auto">
              <a:xfrm>
                <a:off x="7056875" y="4311879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1 w 3"/>
                  <a:gd name="T5" fmla="*/ 4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0" name="Freeform 954"/>
              <p:cNvSpPr>
                <a:spLocks/>
              </p:cNvSpPr>
              <p:nvPr/>
            </p:nvSpPr>
            <p:spPr bwMode="auto">
              <a:xfrm>
                <a:off x="6569234" y="4566815"/>
                <a:ext cx="4447" cy="13340"/>
              </a:xfrm>
              <a:custGeom>
                <a:avLst/>
                <a:gdLst>
                  <a:gd name="T0" fmla="*/ 2 w 3"/>
                  <a:gd name="T1" fmla="*/ 0 h 9"/>
                  <a:gd name="T2" fmla="*/ 3 w 3"/>
                  <a:gd name="T3" fmla="*/ 5 h 9"/>
                  <a:gd name="T4" fmla="*/ 2 w 3"/>
                  <a:gd name="T5" fmla="*/ 9 h 9"/>
                  <a:gd name="T6" fmla="*/ 0 w 3"/>
                  <a:gd name="T7" fmla="*/ 5 h 9"/>
                  <a:gd name="T8" fmla="*/ 2 w 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lnTo>
                      <a:pt x="3" y="5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1" name="Freeform 955"/>
              <p:cNvSpPr>
                <a:spLocks/>
              </p:cNvSpPr>
              <p:nvPr/>
            </p:nvSpPr>
            <p:spPr bwMode="auto">
              <a:xfrm>
                <a:off x="6628521" y="4457133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2 h 4"/>
                  <a:gd name="T4" fmla="*/ 2 w 3"/>
                  <a:gd name="T5" fmla="*/ 4 h 4"/>
                  <a:gd name="T6" fmla="*/ 0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2" name="Freeform 956"/>
              <p:cNvSpPr>
                <a:spLocks/>
              </p:cNvSpPr>
              <p:nvPr/>
            </p:nvSpPr>
            <p:spPr bwMode="auto">
              <a:xfrm>
                <a:off x="6945710" y="4258520"/>
                <a:ext cx="25198" cy="13340"/>
              </a:xfrm>
              <a:custGeom>
                <a:avLst/>
                <a:gdLst>
                  <a:gd name="T0" fmla="*/ 0 w 17"/>
                  <a:gd name="T1" fmla="*/ 0 h 9"/>
                  <a:gd name="T2" fmla="*/ 2 w 17"/>
                  <a:gd name="T3" fmla="*/ 0 h 9"/>
                  <a:gd name="T4" fmla="*/ 3 w 17"/>
                  <a:gd name="T5" fmla="*/ 1 h 9"/>
                  <a:gd name="T6" fmla="*/ 5 w 17"/>
                  <a:gd name="T7" fmla="*/ 1 h 9"/>
                  <a:gd name="T8" fmla="*/ 6 w 17"/>
                  <a:gd name="T9" fmla="*/ 2 h 9"/>
                  <a:gd name="T10" fmla="*/ 7 w 17"/>
                  <a:gd name="T11" fmla="*/ 2 h 9"/>
                  <a:gd name="T12" fmla="*/ 9 w 17"/>
                  <a:gd name="T13" fmla="*/ 1 h 9"/>
                  <a:gd name="T14" fmla="*/ 11 w 17"/>
                  <a:gd name="T15" fmla="*/ 1 h 9"/>
                  <a:gd name="T16" fmla="*/ 14 w 17"/>
                  <a:gd name="T17" fmla="*/ 0 h 9"/>
                  <a:gd name="T18" fmla="*/ 14 w 17"/>
                  <a:gd name="T19" fmla="*/ 0 h 9"/>
                  <a:gd name="T20" fmla="*/ 16 w 17"/>
                  <a:gd name="T21" fmla="*/ 2 h 9"/>
                  <a:gd name="T22" fmla="*/ 17 w 17"/>
                  <a:gd name="T23" fmla="*/ 2 h 9"/>
                  <a:gd name="T24" fmla="*/ 16 w 17"/>
                  <a:gd name="T25" fmla="*/ 4 h 9"/>
                  <a:gd name="T26" fmla="*/ 16 w 17"/>
                  <a:gd name="T27" fmla="*/ 5 h 9"/>
                  <a:gd name="T28" fmla="*/ 14 w 17"/>
                  <a:gd name="T29" fmla="*/ 5 h 9"/>
                  <a:gd name="T30" fmla="*/ 10 w 17"/>
                  <a:gd name="T31" fmla="*/ 9 h 9"/>
                  <a:gd name="T32" fmla="*/ 6 w 17"/>
                  <a:gd name="T33" fmla="*/ 8 h 9"/>
                  <a:gd name="T34" fmla="*/ 5 w 17"/>
                  <a:gd name="T35" fmla="*/ 5 h 9"/>
                  <a:gd name="T36" fmla="*/ 2 w 17"/>
                  <a:gd name="T37" fmla="*/ 4 h 9"/>
                  <a:gd name="T38" fmla="*/ 2 w 17"/>
                  <a:gd name="T39" fmla="*/ 0 h 9"/>
                  <a:gd name="T40" fmla="*/ 0 w 17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9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0" y="9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3" name="Freeform 957"/>
              <p:cNvSpPr>
                <a:spLocks/>
              </p:cNvSpPr>
              <p:nvPr/>
            </p:nvSpPr>
            <p:spPr bwMode="auto">
              <a:xfrm>
                <a:off x="6985729" y="4833609"/>
                <a:ext cx="29644" cy="11858"/>
              </a:xfrm>
              <a:custGeom>
                <a:avLst/>
                <a:gdLst>
                  <a:gd name="T0" fmla="*/ 13 w 20"/>
                  <a:gd name="T1" fmla="*/ 0 h 8"/>
                  <a:gd name="T2" fmla="*/ 13 w 20"/>
                  <a:gd name="T3" fmla="*/ 3 h 8"/>
                  <a:gd name="T4" fmla="*/ 15 w 20"/>
                  <a:gd name="T5" fmla="*/ 4 h 8"/>
                  <a:gd name="T6" fmla="*/ 16 w 20"/>
                  <a:gd name="T7" fmla="*/ 4 h 8"/>
                  <a:gd name="T8" fmla="*/ 15 w 20"/>
                  <a:gd name="T9" fmla="*/ 6 h 8"/>
                  <a:gd name="T10" fmla="*/ 18 w 20"/>
                  <a:gd name="T11" fmla="*/ 6 h 8"/>
                  <a:gd name="T12" fmla="*/ 19 w 20"/>
                  <a:gd name="T13" fmla="*/ 4 h 8"/>
                  <a:gd name="T14" fmla="*/ 20 w 20"/>
                  <a:gd name="T15" fmla="*/ 6 h 8"/>
                  <a:gd name="T16" fmla="*/ 19 w 20"/>
                  <a:gd name="T17" fmla="*/ 7 h 8"/>
                  <a:gd name="T18" fmla="*/ 13 w 20"/>
                  <a:gd name="T19" fmla="*/ 7 h 8"/>
                  <a:gd name="T20" fmla="*/ 13 w 20"/>
                  <a:gd name="T21" fmla="*/ 7 h 8"/>
                  <a:gd name="T22" fmla="*/ 12 w 20"/>
                  <a:gd name="T23" fmla="*/ 7 h 8"/>
                  <a:gd name="T24" fmla="*/ 12 w 20"/>
                  <a:gd name="T25" fmla="*/ 8 h 8"/>
                  <a:gd name="T26" fmla="*/ 11 w 20"/>
                  <a:gd name="T27" fmla="*/ 8 h 8"/>
                  <a:gd name="T28" fmla="*/ 9 w 20"/>
                  <a:gd name="T29" fmla="*/ 7 h 8"/>
                  <a:gd name="T30" fmla="*/ 8 w 20"/>
                  <a:gd name="T31" fmla="*/ 8 h 8"/>
                  <a:gd name="T32" fmla="*/ 5 w 20"/>
                  <a:gd name="T33" fmla="*/ 7 h 8"/>
                  <a:gd name="T34" fmla="*/ 4 w 20"/>
                  <a:gd name="T35" fmla="*/ 7 h 8"/>
                  <a:gd name="T36" fmla="*/ 1 w 20"/>
                  <a:gd name="T37" fmla="*/ 7 h 8"/>
                  <a:gd name="T38" fmla="*/ 0 w 20"/>
                  <a:gd name="T39" fmla="*/ 6 h 8"/>
                  <a:gd name="T40" fmla="*/ 0 w 20"/>
                  <a:gd name="T41" fmla="*/ 4 h 8"/>
                  <a:gd name="T42" fmla="*/ 2 w 20"/>
                  <a:gd name="T43" fmla="*/ 3 h 8"/>
                  <a:gd name="T44" fmla="*/ 9 w 20"/>
                  <a:gd name="T45" fmla="*/ 1 h 8"/>
                  <a:gd name="T46" fmla="*/ 12 w 20"/>
                  <a:gd name="T47" fmla="*/ 1 h 8"/>
                  <a:gd name="T48" fmla="*/ 13 w 20"/>
                  <a:gd name="T4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8">
                    <a:moveTo>
                      <a:pt x="13" y="0"/>
                    </a:moveTo>
                    <a:lnTo>
                      <a:pt x="13" y="3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4" name="Freeform 958"/>
              <p:cNvSpPr>
                <a:spLocks/>
              </p:cNvSpPr>
              <p:nvPr/>
            </p:nvSpPr>
            <p:spPr bwMode="auto">
              <a:xfrm>
                <a:off x="6572198" y="4556440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3 h 6"/>
                  <a:gd name="T4" fmla="*/ 0 w 1"/>
                  <a:gd name="T5" fmla="*/ 6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3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5" name="Freeform 959"/>
              <p:cNvSpPr>
                <a:spLocks/>
              </p:cNvSpPr>
              <p:nvPr/>
            </p:nvSpPr>
            <p:spPr bwMode="auto">
              <a:xfrm>
                <a:off x="6821206" y="434152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6" name="Freeform 960"/>
              <p:cNvSpPr>
                <a:spLocks/>
              </p:cNvSpPr>
              <p:nvPr/>
            </p:nvSpPr>
            <p:spPr bwMode="auto">
              <a:xfrm>
                <a:off x="6819724" y="4350415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4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7" name="Freeform 961"/>
              <p:cNvSpPr>
                <a:spLocks/>
              </p:cNvSpPr>
              <p:nvPr/>
            </p:nvSpPr>
            <p:spPr bwMode="auto">
              <a:xfrm>
                <a:off x="6942745" y="4260002"/>
                <a:ext cx="10376" cy="8893"/>
              </a:xfrm>
              <a:custGeom>
                <a:avLst/>
                <a:gdLst>
                  <a:gd name="T0" fmla="*/ 2 w 7"/>
                  <a:gd name="T1" fmla="*/ 0 h 6"/>
                  <a:gd name="T2" fmla="*/ 4 w 7"/>
                  <a:gd name="T3" fmla="*/ 4 h 6"/>
                  <a:gd name="T4" fmla="*/ 5 w 7"/>
                  <a:gd name="T5" fmla="*/ 6 h 6"/>
                  <a:gd name="T6" fmla="*/ 7 w 7"/>
                  <a:gd name="T7" fmla="*/ 6 h 6"/>
                  <a:gd name="T8" fmla="*/ 4 w 7"/>
                  <a:gd name="T9" fmla="*/ 6 h 6"/>
                  <a:gd name="T10" fmla="*/ 2 w 7"/>
                  <a:gd name="T11" fmla="*/ 6 h 6"/>
                  <a:gd name="T12" fmla="*/ 0 w 7"/>
                  <a:gd name="T13" fmla="*/ 4 h 6"/>
                  <a:gd name="T14" fmla="*/ 0 w 7"/>
                  <a:gd name="T15" fmla="*/ 3 h 6"/>
                  <a:gd name="T16" fmla="*/ 0 w 7"/>
                  <a:gd name="T17" fmla="*/ 3 h 6"/>
                  <a:gd name="T18" fmla="*/ 1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1 h 6"/>
                  <a:gd name="T26" fmla="*/ 1 w 7"/>
                  <a:gd name="T27" fmla="*/ 0 h 6"/>
                  <a:gd name="T28" fmla="*/ 2 w 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4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8" name="Rectangle 962"/>
              <p:cNvSpPr>
                <a:spLocks noChangeArrowheads="1"/>
              </p:cNvSpPr>
              <p:nvPr/>
            </p:nvSpPr>
            <p:spPr bwMode="auto">
              <a:xfrm>
                <a:off x="7717931" y="4934398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9" name="Freeform 963"/>
              <p:cNvSpPr>
                <a:spLocks/>
              </p:cNvSpPr>
              <p:nvPr/>
            </p:nvSpPr>
            <p:spPr bwMode="auto">
              <a:xfrm>
                <a:off x="7464476" y="5198228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0 w 3"/>
                  <a:gd name="T11" fmla="*/ 1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0" name="Freeform 964"/>
              <p:cNvSpPr>
                <a:spLocks/>
              </p:cNvSpPr>
              <p:nvPr/>
            </p:nvSpPr>
            <p:spPr bwMode="auto">
              <a:xfrm>
                <a:off x="7462994" y="5047044"/>
                <a:ext cx="198613" cy="192685"/>
              </a:xfrm>
              <a:custGeom>
                <a:avLst/>
                <a:gdLst>
                  <a:gd name="T0" fmla="*/ 117 w 134"/>
                  <a:gd name="T1" fmla="*/ 4 h 130"/>
                  <a:gd name="T2" fmla="*/ 121 w 134"/>
                  <a:gd name="T3" fmla="*/ 5 h 130"/>
                  <a:gd name="T4" fmla="*/ 120 w 134"/>
                  <a:gd name="T5" fmla="*/ 10 h 130"/>
                  <a:gd name="T6" fmla="*/ 123 w 134"/>
                  <a:gd name="T7" fmla="*/ 12 h 130"/>
                  <a:gd name="T8" fmla="*/ 127 w 134"/>
                  <a:gd name="T9" fmla="*/ 14 h 130"/>
                  <a:gd name="T10" fmla="*/ 130 w 134"/>
                  <a:gd name="T11" fmla="*/ 12 h 130"/>
                  <a:gd name="T12" fmla="*/ 134 w 134"/>
                  <a:gd name="T13" fmla="*/ 11 h 130"/>
                  <a:gd name="T14" fmla="*/ 134 w 134"/>
                  <a:gd name="T15" fmla="*/ 15 h 130"/>
                  <a:gd name="T16" fmla="*/ 130 w 134"/>
                  <a:gd name="T17" fmla="*/ 22 h 130"/>
                  <a:gd name="T18" fmla="*/ 130 w 134"/>
                  <a:gd name="T19" fmla="*/ 29 h 130"/>
                  <a:gd name="T20" fmla="*/ 117 w 134"/>
                  <a:gd name="T21" fmla="*/ 43 h 130"/>
                  <a:gd name="T22" fmla="*/ 110 w 134"/>
                  <a:gd name="T23" fmla="*/ 51 h 130"/>
                  <a:gd name="T24" fmla="*/ 99 w 134"/>
                  <a:gd name="T25" fmla="*/ 56 h 130"/>
                  <a:gd name="T26" fmla="*/ 100 w 134"/>
                  <a:gd name="T27" fmla="*/ 66 h 130"/>
                  <a:gd name="T28" fmla="*/ 99 w 134"/>
                  <a:gd name="T29" fmla="*/ 72 h 130"/>
                  <a:gd name="T30" fmla="*/ 98 w 134"/>
                  <a:gd name="T31" fmla="*/ 70 h 130"/>
                  <a:gd name="T32" fmla="*/ 95 w 134"/>
                  <a:gd name="T33" fmla="*/ 70 h 130"/>
                  <a:gd name="T34" fmla="*/ 91 w 134"/>
                  <a:gd name="T35" fmla="*/ 70 h 130"/>
                  <a:gd name="T36" fmla="*/ 85 w 134"/>
                  <a:gd name="T37" fmla="*/ 68 h 130"/>
                  <a:gd name="T38" fmla="*/ 84 w 134"/>
                  <a:gd name="T39" fmla="*/ 74 h 130"/>
                  <a:gd name="T40" fmla="*/ 77 w 134"/>
                  <a:gd name="T41" fmla="*/ 74 h 130"/>
                  <a:gd name="T42" fmla="*/ 73 w 134"/>
                  <a:gd name="T43" fmla="*/ 83 h 130"/>
                  <a:gd name="T44" fmla="*/ 67 w 134"/>
                  <a:gd name="T45" fmla="*/ 94 h 130"/>
                  <a:gd name="T46" fmla="*/ 56 w 134"/>
                  <a:gd name="T47" fmla="*/ 108 h 130"/>
                  <a:gd name="T48" fmla="*/ 52 w 134"/>
                  <a:gd name="T49" fmla="*/ 113 h 130"/>
                  <a:gd name="T50" fmla="*/ 49 w 134"/>
                  <a:gd name="T51" fmla="*/ 115 h 130"/>
                  <a:gd name="T52" fmla="*/ 41 w 134"/>
                  <a:gd name="T53" fmla="*/ 123 h 130"/>
                  <a:gd name="T54" fmla="*/ 40 w 134"/>
                  <a:gd name="T55" fmla="*/ 124 h 130"/>
                  <a:gd name="T56" fmla="*/ 26 w 134"/>
                  <a:gd name="T57" fmla="*/ 130 h 130"/>
                  <a:gd name="T58" fmla="*/ 19 w 134"/>
                  <a:gd name="T59" fmla="*/ 130 h 130"/>
                  <a:gd name="T60" fmla="*/ 16 w 134"/>
                  <a:gd name="T61" fmla="*/ 123 h 130"/>
                  <a:gd name="T62" fmla="*/ 13 w 134"/>
                  <a:gd name="T63" fmla="*/ 119 h 130"/>
                  <a:gd name="T64" fmla="*/ 8 w 134"/>
                  <a:gd name="T65" fmla="*/ 117 h 130"/>
                  <a:gd name="T66" fmla="*/ 2 w 134"/>
                  <a:gd name="T67" fmla="*/ 116 h 130"/>
                  <a:gd name="T68" fmla="*/ 1 w 134"/>
                  <a:gd name="T69" fmla="*/ 110 h 130"/>
                  <a:gd name="T70" fmla="*/ 8 w 134"/>
                  <a:gd name="T71" fmla="*/ 106 h 130"/>
                  <a:gd name="T72" fmla="*/ 5 w 134"/>
                  <a:gd name="T73" fmla="*/ 101 h 130"/>
                  <a:gd name="T74" fmla="*/ 11 w 134"/>
                  <a:gd name="T75" fmla="*/ 95 h 130"/>
                  <a:gd name="T76" fmla="*/ 15 w 134"/>
                  <a:gd name="T77" fmla="*/ 90 h 130"/>
                  <a:gd name="T78" fmla="*/ 22 w 134"/>
                  <a:gd name="T79" fmla="*/ 86 h 130"/>
                  <a:gd name="T80" fmla="*/ 26 w 134"/>
                  <a:gd name="T81" fmla="*/ 80 h 130"/>
                  <a:gd name="T82" fmla="*/ 31 w 134"/>
                  <a:gd name="T83" fmla="*/ 76 h 130"/>
                  <a:gd name="T84" fmla="*/ 42 w 134"/>
                  <a:gd name="T85" fmla="*/ 68 h 130"/>
                  <a:gd name="T86" fmla="*/ 48 w 134"/>
                  <a:gd name="T87" fmla="*/ 68 h 130"/>
                  <a:gd name="T88" fmla="*/ 51 w 134"/>
                  <a:gd name="T89" fmla="*/ 63 h 130"/>
                  <a:gd name="T90" fmla="*/ 66 w 134"/>
                  <a:gd name="T91" fmla="*/ 54 h 130"/>
                  <a:gd name="T92" fmla="*/ 76 w 134"/>
                  <a:gd name="T93" fmla="*/ 50 h 130"/>
                  <a:gd name="T94" fmla="*/ 87 w 134"/>
                  <a:gd name="T95" fmla="*/ 36 h 130"/>
                  <a:gd name="T96" fmla="*/ 91 w 134"/>
                  <a:gd name="T97" fmla="*/ 27 h 130"/>
                  <a:gd name="T98" fmla="*/ 98 w 134"/>
                  <a:gd name="T99" fmla="*/ 23 h 130"/>
                  <a:gd name="T100" fmla="*/ 106 w 134"/>
                  <a:gd name="T101" fmla="*/ 14 h 130"/>
                  <a:gd name="T102" fmla="*/ 113 w 134"/>
                  <a:gd name="T103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4" h="130">
                    <a:moveTo>
                      <a:pt x="116" y="0"/>
                    </a:moveTo>
                    <a:lnTo>
                      <a:pt x="118" y="0"/>
                    </a:lnTo>
                    <a:lnTo>
                      <a:pt x="117" y="1"/>
                    </a:lnTo>
                    <a:lnTo>
                      <a:pt x="117" y="4"/>
                    </a:lnTo>
                    <a:lnTo>
                      <a:pt x="117" y="5"/>
                    </a:lnTo>
                    <a:lnTo>
                      <a:pt x="118" y="5"/>
                    </a:lnTo>
                    <a:lnTo>
                      <a:pt x="120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1" y="7"/>
                    </a:lnTo>
                    <a:lnTo>
                      <a:pt x="121" y="8"/>
                    </a:lnTo>
                    <a:lnTo>
                      <a:pt x="120" y="10"/>
                    </a:lnTo>
                    <a:lnTo>
                      <a:pt x="118" y="11"/>
                    </a:lnTo>
                    <a:lnTo>
                      <a:pt x="120" y="14"/>
                    </a:lnTo>
                    <a:lnTo>
                      <a:pt x="121" y="15"/>
                    </a:lnTo>
                    <a:lnTo>
                      <a:pt x="123" y="12"/>
                    </a:lnTo>
                    <a:lnTo>
                      <a:pt x="125" y="11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27" y="14"/>
                    </a:lnTo>
                    <a:lnTo>
                      <a:pt x="128" y="15"/>
                    </a:lnTo>
                    <a:lnTo>
                      <a:pt x="131" y="14"/>
                    </a:lnTo>
                    <a:lnTo>
                      <a:pt x="130" y="12"/>
                    </a:lnTo>
                    <a:lnTo>
                      <a:pt x="130" y="12"/>
                    </a:lnTo>
                    <a:lnTo>
                      <a:pt x="131" y="10"/>
                    </a:lnTo>
                    <a:lnTo>
                      <a:pt x="132" y="10"/>
                    </a:lnTo>
                    <a:lnTo>
                      <a:pt x="132" y="11"/>
                    </a:lnTo>
                    <a:lnTo>
                      <a:pt x="134" y="11"/>
                    </a:lnTo>
                    <a:lnTo>
                      <a:pt x="132" y="14"/>
                    </a:lnTo>
                    <a:lnTo>
                      <a:pt x="130" y="15"/>
                    </a:lnTo>
                    <a:lnTo>
                      <a:pt x="131" y="15"/>
                    </a:lnTo>
                    <a:lnTo>
                      <a:pt x="134" y="15"/>
                    </a:lnTo>
                    <a:lnTo>
                      <a:pt x="131" y="18"/>
                    </a:lnTo>
                    <a:lnTo>
                      <a:pt x="130" y="18"/>
                    </a:lnTo>
                    <a:lnTo>
                      <a:pt x="130" y="19"/>
                    </a:lnTo>
                    <a:lnTo>
                      <a:pt x="130" y="22"/>
                    </a:lnTo>
                    <a:lnTo>
                      <a:pt x="130" y="25"/>
                    </a:lnTo>
                    <a:lnTo>
                      <a:pt x="131" y="27"/>
                    </a:lnTo>
                    <a:lnTo>
                      <a:pt x="132" y="27"/>
                    </a:lnTo>
                    <a:lnTo>
                      <a:pt x="130" y="29"/>
                    </a:lnTo>
                    <a:lnTo>
                      <a:pt x="123" y="34"/>
                    </a:lnTo>
                    <a:lnTo>
                      <a:pt x="123" y="37"/>
                    </a:lnTo>
                    <a:lnTo>
                      <a:pt x="117" y="41"/>
                    </a:lnTo>
                    <a:lnTo>
                      <a:pt x="117" y="43"/>
                    </a:lnTo>
                    <a:lnTo>
                      <a:pt x="116" y="43"/>
                    </a:lnTo>
                    <a:lnTo>
                      <a:pt x="113" y="45"/>
                    </a:lnTo>
                    <a:lnTo>
                      <a:pt x="113" y="48"/>
                    </a:lnTo>
                    <a:lnTo>
                      <a:pt x="110" y="51"/>
                    </a:lnTo>
                    <a:lnTo>
                      <a:pt x="109" y="52"/>
                    </a:lnTo>
                    <a:lnTo>
                      <a:pt x="105" y="55"/>
                    </a:lnTo>
                    <a:lnTo>
                      <a:pt x="102" y="56"/>
                    </a:lnTo>
                    <a:lnTo>
                      <a:pt x="99" y="56"/>
                    </a:lnTo>
                    <a:lnTo>
                      <a:pt x="99" y="61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2"/>
                    </a:lnTo>
                    <a:lnTo>
                      <a:pt x="99" y="72"/>
                    </a:lnTo>
                    <a:lnTo>
                      <a:pt x="99" y="72"/>
                    </a:lnTo>
                    <a:lnTo>
                      <a:pt x="99" y="69"/>
                    </a:lnTo>
                    <a:lnTo>
                      <a:pt x="98" y="68"/>
                    </a:lnTo>
                    <a:lnTo>
                      <a:pt x="98" y="69"/>
                    </a:lnTo>
                    <a:lnTo>
                      <a:pt x="98" y="70"/>
                    </a:lnTo>
                    <a:lnTo>
                      <a:pt x="96" y="72"/>
                    </a:lnTo>
                    <a:lnTo>
                      <a:pt x="95" y="72"/>
                    </a:lnTo>
                    <a:lnTo>
                      <a:pt x="92" y="72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2" y="69"/>
                    </a:lnTo>
                    <a:lnTo>
                      <a:pt x="91" y="70"/>
                    </a:lnTo>
                    <a:lnTo>
                      <a:pt x="91" y="70"/>
                    </a:lnTo>
                    <a:lnTo>
                      <a:pt x="89" y="72"/>
                    </a:lnTo>
                    <a:lnTo>
                      <a:pt x="88" y="72"/>
                    </a:lnTo>
                    <a:lnTo>
                      <a:pt x="87" y="69"/>
                    </a:lnTo>
                    <a:lnTo>
                      <a:pt x="85" y="68"/>
                    </a:lnTo>
                    <a:lnTo>
                      <a:pt x="87" y="69"/>
                    </a:lnTo>
                    <a:lnTo>
                      <a:pt x="87" y="72"/>
                    </a:lnTo>
                    <a:lnTo>
                      <a:pt x="85" y="73"/>
                    </a:lnTo>
                    <a:lnTo>
                      <a:pt x="84" y="74"/>
                    </a:lnTo>
                    <a:lnTo>
                      <a:pt x="81" y="74"/>
                    </a:lnTo>
                    <a:lnTo>
                      <a:pt x="81" y="76"/>
                    </a:lnTo>
                    <a:lnTo>
                      <a:pt x="80" y="76"/>
                    </a:lnTo>
                    <a:lnTo>
                      <a:pt x="77" y="74"/>
                    </a:lnTo>
                    <a:lnTo>
                      <a:pt x="77" y="77"/>
                    </a:lnTo>
                    <a:lnTo>
                      <a:pt x="76" y="79"/>
                    </a:lnTo>
                    <a:lnTo>
                      <a:pt x="73" y="80"/>
                    </a:lnTo>
                    <a:lnTo>
                      <a:pt x="73" y="83"/>
                    </a:lnTo>
                    <a:lnTo>
                      <a:pt x="71" y="86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7" y="94"/>
                    </a:lnTo>
                    <a:lnTo>
                      <a:pt x="60" y="98"/>
                    </a:lnTo>
                    <a:lnTo>
                      <a:pt x="59" y="101"/>
                    </a:lnTo>
                    <a:lnTo>
                      <a:pt x="58" y="105"/>
                    </a:lnTo>
                    <a:lnTo>
                      <a:pt x="56" y="108"/>
                    </a:lnTo>
                    <a:lnTo>
                      <a:pt x="54" y="112"/>
                    </a:lnTo>
                    <a:lnTo>
                      <a:pt x="54" y="112"/>
                    </a:lnTo>
                    <a:lnTo>
                      <a:pt x="54" y="113"/>
                    </a:lnTo>
                    <a:lnTo>
                      <a:pt x="52" y="113"/>
                    </a:lnTo>
                    <a:lnTo>
                      <a:pt x="55" y="113"/>
                    </a:lnTo>
                    <a:lnTo>
                      <a:pt x="55" y="115"/>
                    </a:lnTo>
                    <a:lnTo>
                      <a:pt x="54" y="115"/>
                    </a:lnTo>
                    <a:lnTo>
                      <a:pt x="49" y="115"/>
                    </a:lnTo>
                    <a:lnTo>
                      <a:pt x="47" y="116"/>
                    </a:lnTo>
                    <a:lnTo>
                      <a:pt x="44" y="119"/>
                    </a:lnTo>
                    <a:lnTo>
                      <a:pt x="44" y="121"/>
                    </a:lnTo>
                    <a:lnTo>
                      <a:pt x="41" y="123"/>
                    </a:lnTo>
                    <a:lnTo>
                      <a:pt x="41" y="121"/>
                    </a:lnTo>
                    <a:lnTo>
                      <a:pt x="40" y="120"/>
                    </a:lnTo>
                    <a:lnTo>
                      <a:pt x="40" y="123"/>
                    </a:lnTo>
                    <a:lnTo>
                      <a:pt x="40" y="124"/>
                    </a:lnTo>
                    <a:lnTo>
                      <a:pt x="37" y="124"/>
                    </a:lnTo>
                    <a:lnTo>
                      <a:pt x="33" y="128"/>
                    </a:lnTo>
                    <a:lnTo>
                      <a:pt x="29" y="130"/>
                    </a:lnTo>
                    <a:lnTo>
                      <a:pt x="26" y="130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0" y="130"/>
                    </a:lnTo>
                    <a:lnTo>
                      <a:pt x="19" y="130"/>
                    </a:lnTo>
                    <a:lnTo>
                      <a:pt x="22" y="128"/>
                    </a:lnTo>
                    <a:lnTo>
                      <a:pt x="19" y="127"/>
                    </a:lnTo>
                    <a:lnTo>
                      <a:pt x="18" y="124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3" y="121"/>
                    </a:lnTo>
                    <a:lnTo>
                      <a:pt x="12" y="120"/>
                    </a:lnTo>
                    <a:lnTo>
                      <a:pt x="13" y="119"/>
                    </a:lnTo>
                    <a:lnTo>
                      <a:pt x="12" y="117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8" y="117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1" y="115"/>
                    </a:lnTo>
                    <a:lnTo>
                      <a:pt x="1" y="112"/>
                    </a:lnTo>
                    <a:lnTo>
                      <a:pt x="2" y="110"/>
                    </a:lnTo>
                    <a:lnTo>
                      <a:pt x="1" y="110"/>
                    </a:lnTo>
                    <a:lnTo>
                      <a:pt x="0" y="110"/>
                    </a:lnTo>
                    <a:lnTo>
                      <a:pt x="2" y="106"/>
                    </a:lnTo>
                    <a:lnTo>
                      <a:pt x="5" y="106"/>
                    </a:lnTo>
                    <a:lnTo>
                      <a:pt x="8" y="106"/>
                    </a:lnTo>
                    <a:lnTo>
                      <a:pt x="9" y="105"/>
                    </a:lnTo>
                    <a:lnTo>
                      <a:pt x="8" y="105"/>
                    </a:lnTo>
                    <a:lnTo>
                      <a:pt x="5" y="102"/>
                    </a:lnTo>
                    <a:lnTo>
                      <a:pt x="5" y="101"/>
                    </a:lnTo>
                    <a:lnTo>
                      <a:pt x="8" y="97"/>
                    </a:lnTo>
                    <a:lnTo>
                      <a:pt x="9" y="97"/>
                    </a:lnTo>
                    <a:lnTo>
                      <a:pt x="9" y="95"/>
                    </a:lnTo>
                    <a:lnTo>
                      <a:pt x="11" y="95"/>
                    </a:lnTo>
                    <a:lnTo>
                      <a:pt x="12" y="98"/>
                    </a:lnTo>
                    <a:lnTo>
                      <a:pt x="12" y="97"/>
                    </a:lnTo>
                    <a:lnTo>
                      <a:pt x="13" y="91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9" y="86"/>
                    </a:lnTo>
                    <a:lnTo>
                      <a:pt x="20" y="87"/>
                    </a:lnTo>
                    <a:lnTo>
                      <a:pt x="22" y="86"/>
                    </a:lnTo>
                    <a:lnTo>
                      <a:pt x="22" y="81"/>
                    </a:lnTo>
                    <a:lnTo>
                      <a:pt x="23" y="81"/>
                    </a:lnTo>
                    <a:lnTo>
                      <a:pt x="24" y="80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7" y="79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6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48" y="66"/>
                    </a:lnTo>
                    <a:lnTo>
                      <a:pt x="48" y="68"/>
                    </a:lnTo>
                    <a:lnTo>
                      <a:pt x="51" y="69"/>
                    </a:lnTo>
                    <a:lnTo>
                      <a:pt x="51" y="66"/>
                    </a:lnTo>
                    <a:lnTo>
                      <a:pt x="49" y="65"/>
                    </a:lnTo>
                    <a:lnTo>
                      <a:pt x="51" y="63"/>
                    </a:lnTo>
                    <a:lnTo>
                      <a:pt x="55" y="61"/>
                    </a:lnTo>
                    <a:lnTo>
                      <a:pt x="58" y="59"/>
                    </a:lnTo>
                    <a:lnTo>
                      <a:pt x="62" y="55"/>
                    </a:lnTo>
                    <a:lnTo>
                      <a:pt x="66" y="54"/>
                    </a:lnTo>
                    <a:lnTo>
                      <a:pt x="69" y="54"/>
                    </a:lnTo>
                    <a:lnTo>
                      <a:pt x="69" y="51"/>
                    </a:lnTo>
                    <a:lnTo>
                      <a:pt x="73" y="50"/>
                    </a:lnTo>
                    <a:lnTo>
                      <a:pt x="76" y="50"/>
                    </a:lnTo>
                    <a:lnTo>
                      <a:pt x="80" y="45"/>
                    </a:lnTo>
                    <a:lnTo>
                      <a:pt x="85" y="40"/>
                    </a:lnTo>
                    <a:lnTo>
                      <a:pt x="85" y="37"/>
                    </a:lnTo>
                    <a:lnTo>
                      <a:pt x="87" y="36"/>
                    </a:lnTo>
                    <a:lnTo>
                      <a:pt x="87" y="33"/>
                    </a:lnTo>
                    <a:lnTo>
                      <a:pt x="89" y="30"/>
                    </a:lnTo>
                    <a:lnTo>
                      <a:pt x="91" y="30"/>
                    </a:lnTo>
                    <a:lnTo>
                      <a:pt x="91" y="27"/>
                    </a:lnTo>
                    <a:lnTo>
                      <a:pt x="91" y="25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9" y="21"/>
                    </a:lnTo>
                    <a:lnTo>
                      <a:pt x="102" y="18"/>
                    </a:lnTo>
                    <a:lnTo>
                      <a:pt x="103" y="16"/>
                    </a:lnTo>
                    <a:lnTo>
                      <a:pt x="106" y="14"/>
                    </a:lnTo>
                    <a:lnTo>
                      <a:pt x="109" y="8"/>
                    </a:lnTo>
                    <a:lnTo>
                      <a:pt x="109" y="4"/>
                    </a:lnTo>
                    <a:lnTo>
                      <a:pt x="112" y="3"/>
                    </a:lnTo>
                    <a:lnTo>
                      <a:pt x="113" y="1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1" name="Freeform 965"/>
              <p:cNvSpPr>
                <a:spLocks/>
              </p:cNvSpPr>
              <p:nvPr/>
            </p:nvSpPr>
            <p:spPr bwMode="auto">
              <a:xfrm>
                <a:off x="7664572" y="4849914"/>
                <a:ext cx="112646" cy="231222"/>
              </a:xfrm>
              <a:custGeom>
                <a:avLst/>
                <a:gdLst>
                  <a:gd name="T0" fmla="*/ 21 w 76"/>
                  <a:gd name="T1" fmla="*/ 2 h 156"/>
                  <a:gd name="T2" fmla="*/ 23 w 76"/>
                  <a:gd name="T3" fmla="*/ 11 h 156"/>
                  <a:gd name="T4" fmla="*/ 27 w 76"/>
                  <a:gd name="T5" fmla="*/ 8 h 156"/>
                  <a:gd name="T6" fmla="*/ 25 w 76"/>
                  <a:gd name="T7" fmla="*/ 13 h 156"/>
                  <a:gd name="T8" fmla="*/ 32 w 76"/>
                  <a:gd name="T9" fmla="*/ 15 h 156"/>
                  <a:gd name="T10" fmla="*/ 31 w 76"/>
                  <a:gd name="T11" fmla="*/ 19 h 156"/>
                  <a:gd name="T12" fmla="*/ 36 w 76"/>
                  <a:gd name="T13" fmla="*/ 21 h 156"/>
                  <a:gd name="T14" fmla="*/ 36 w 76"/>
                  <a:gd name="T15" fmla="*/ 31 h 156"/>
                  <a:gd name="T16" fmla="*/ 32 w 76"/>
                  <a:gd name="T17" fmla="*/ 35 h 156"/>
                  <a:gd name="T18" fmla="*/ 35 w 76"/>
                  <a:gd name="T19" fmla="*/ 43 h 156"/>
                  <a:gd name="T20" fmla="*/ 31 w 76"/>
                  <a:gd name="T21" fmla="*/ 51 h 156"/>
                  <a:gd name="T22" fmla="*/ 31 w 76"/>
                  <a:gd name="T23" fmla="*/ 58 h 156"/>
                  <a:gd name="T24" fmla="*/ 38 w 76"/>
                  <a:gd name="T25" fmla="*/ 60 h 156"/>
                  <a:gd name="T26" fmla="*/ 42 w 76"/>
                  <a:gd name="T27" fmla="*/ 61 h 156"/>
                  <a:gd name="T28" fmla="*/ 40 w 76"/>
                  <a:gd name="T29" fmla="*/ 54 h 156"/>
                  <a:gd name="T30" fmla="*/ 42 w 76"/>
                  <a:gd name="T31" fmla="*/ 50 h 156"/>
                  <a:gd name="T32" fmla="*/ 45 w 76"/>
                  <a:gd name="T33" fmla="*/ 54 h 156"/>
                  <a:gd name="T34" fmla="*/ 45 w 76"/>
                  <a:gd name="T35" fmla="*/ 62 h 156"/>
                  <a:gd name="T36" fmla="*/ 46 w 76"/>
                  <a:gd name="T37" fmla="*/ 73 h 156"/>
                  <a:gd name="T38" fmla="*/ 57 w 76"/>
                  <a:gd name="T39" fmla="*/ 82 h 156"/>
                  <a:gd name="T40" fmla="*/ 70 w 76"/>
                  <a:gd name="T41" fmla="*/ 73 h 156"/>
                  <a:gd name="T42" fmla="*/ 72 w 76"/>
                  <a:gd name="T43" fmla="*/ 78 h 156"/>
                  <a:gd name="T44" fmla="*/ 72 w 76"/>
                  <a:gd name="T45" fmla="*/ 83 h 156"/>
                  <a:gd name="T46" fmla="*/ 68 w 76"/>
                  <a:gd name="T47" fmla="*/ 96 h 156"/>
                  <a:gd name="T48" fmla="*/ 63 w 76"/>
                  <a:gd name="T49" fmla="*/ 97 h 156"/>
                  <a:gd name="T50" fmla="*/ 63 w 76"/>
                  <a:gd name="T51" fmla="*/ 107 h 156"/>
                  <a:gd name="T52" fmla="*/ 58 w 76"/>
                  <a:gd name="T53" fmla="*/ 107 h 156"/>
                  <a:gd name="T54" fmla="*/ 43 w 76"/>
                  <a:gd name="T55" fmla="*/ 112 h 156"/>
                  <a:gd name="T56" fmla="*/ 45 w 76"/>
                  <a:gd name="T57" fmla="*/ 115 h 156"/>
                  <a:gd name="T58" fmla="*/ 42 w 76"/>
                  <a:gd name="T59" fmla="*/ 123 h 156"/>
                  <a:gd name="T60" fmla="*/ 36 w 76"/>
                  <a:gd name="T61" fmla="*/ 133 h 156"/>
                  <a:gd name="T62" fmla="*/ 27 w 76"/>
                  <a:gd name="T63" fmla="*/ 141 h 156"/>
                  <a:gd name="T64" fmla="*/ 10 w 76"/>
                  <a:gd name="T65" fmla="*/ 156 h 156"/>
                  <a:gd name="T66" fmla="*/ 7 w 76"/>
                  <a:gd name="T67" fmla="*/ 154 h 156"/>
                  <a:gd name="T68" fmla="*/ 6 w 76"/>
                  <a:gd name="T69" fmla="*/ 149 h 156"/>
                  <a:gd name="T70" fmla="*/ 0 w 76"/>
                  <a:gd name="T71" fmla="*/ 149 h 156"/>
                  <a:gd name="T72" fmla="*/ 14 w 76"/>
                  <a:gd name="T73" fmla="*/ 134 h 156"/>
                  <a:gd name="T74" fmla="*/ 17 w 76"/>
                  <a:gd name="T75" fmla="*/ 127 h 156"/>
                  <a:gd name="T76" fmla="*/ 9 w 76"/>
                  <a:gd name="T77" fmla="*/ 115 h 156"/>
                  <a:gd name="T78" fmla="*/ 3 w 76"/>
                  <a:gd name="T79" fmla="*/ 104 h 156"/>
                  <a:gd name="T80" fmla="*/ 16 w 76"/>
                  <a:gd name="T81" fmla="*/ 100 h 156"/>
                  <a:gd name="T82" fmla="*/ 21 w 76"/>
                  <a:gd name="T83" fmla="*/ 86 h 156"/>
                  <a:gd name="T84" fmla="*/ 24 w 76"/>
                  <a:gd name="T85" fmla="*/ 80 h 156"/>
                  <a:gd name="T86" fmla="*/ 27 w 76"/>
                  <a:gd name="T87" fmla="*/ 76 h 156"/>
                  <a:gd name="T88" fmla="*/ 28 w 76"/>
                  <a:gd name="T89" fmla="*/ 68 h 156"/>
                  <a:gd name="T90" fmla="*/ 31 w 76"/>
                  <a:gd name="T91" fmla="*/ 62 h 156"/>
                  <a:gd name="T92" fmla="*/ 28 w 76"/>
                  <a:gd name="T93" fmla="*/ 58 h 156"/>
                  <a:gd name="T94" fmla="*/ 25 w 76"/>
                  <a:gd name="T95" fmla="*/ 49 h 156"/>
                  <a:gd name="T96" fmla="*/ 28 w 76"/>
                  <a:gd name="T97" fmla="*/ 47 h 156"/>
                  <a:gd name="T98" fmla="*/ 28 w 76"/>
                  <a:gd name="T99" fmla="*/ 43 h 156"/>
                  <a:gd name="T100" fmla="*/ 27 w 76"/>
                  <a:gd name="T101" fmla="*/ 42 h 156"/>
                  <a:gd name="T102" fmla="*/ 24 w 76"/>
                  <a:gd name="T103" fmla="*/ 46 h 156"/>
                  <a:gd name="T104" fmla="*/ 21 w 76"/>
                  <a:gd name="T105" fmla="*/ 29 h 156"/>
                  <a:gd name="T106" fmla="*/ 23 w 76"/>
                  <a:gd name="T107" fmla="*/ 24 h 156"/>
                  <a:gd name="T108" fmla="*/ 18 w 76"/>
                  <a:gd name="T109" fmla="*/ 18 h 156"/>
                  <a:gd name="T110" fmla="*/ 20 w 76"/>
                  <a:gd name="T111" fmla="*/ 10 h 156"/>
                  <a:gd name="T112" fmla="*/ 20 w 76"/>
                  <a:gd name="T11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" h="156">
                    <a:moveTo>
                      <a:pt x="21" y="0"/>
                    </a:moveTo>
                    <a:lnTo>
                      <a:pt x="23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1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28" y="11"/>
                    </a:lnTo>
                    <a:lnTo>
                      <a:pt x="29" y="13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32" y="22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6" y="24"/>
                    </a:lnTo>
                    <a:lnTo>
                      <a:pt x="38" y="26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4" y="35"/>
                    </a:lnTo>
                    <a:lnTo>
                      <a:pt x="32" y="33"/>
                    </a:lnTo>
                    <a:lnTo>
                      <a:pt x="32" y="35"/>
                    </a:lnTo>
                    <a:lnTo>
                      <a:pt x="35" y="37"/>
                    </a:lnTo>
                    <a:lnTo>
                      <a:pt x="35" y="40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5" y="46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1" y="51"/>
                    </a:lnTo>
                    <a:lnTo>
                      <a:pt x="34" y="53"/>
                    </a:lnTo>
                    <a:lnTo>
                      <a:pt x="32" y="55"/>
                    </a:lnTo>
                    <a:lnTo>
                      <a:pt x="31" y="57"/>
                    </a:lnTo>
                    <a:lnTo>
                      <a:pt x="31" y="58"/>
                    </a:lnTo>
                    <a:lnTo>
                      <a:pt x="32" y="57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4"/>
                    </a:lnTo>
                    <a:lnTo>
                      <a:pt x="42" y="64"/>
                    </a:lnTo>
                    <a:lnTo>
                      <a:pt x="42" y="61"/>
                    </a:lnTo>
                    <a:lnTo>
                      <a:pt x="39" y="60"/>
                    </a:lnTo>
                    <a:lnTo>
                      <a:pt x="39" y="58"/>
                    </a:lnTo>
                    <a:lnTo>
                      <a:pt x="42" y="55"/>
                    </a:lnTo>
                    <a:lnTo>
                      <a:pt x="40" y="54"/>
                    </a:lnTo>
                    <a:lnTo>
                      <a:pt x="40" y="53"/>
                    </a:lnTo>
                    <a:lnTo>
                      <a:pt x="39" y="50"/>
                    </a:lnTo>
                    <a:lnTo>
                      <a:pt x="40" y="49"/>
                    </a:lnTo>
                    <a:lnTo>
                      <a:pt x="42" y="50"/>
                    </a:lnTo>
                    <a:lnTo>
                      <a:pt x="43" y="50"/>
                    </a:lnTo>
                    <a:lnTo>
                      <a:pt x="43" y="51"/>
                    </a:lnTo>
                    <a:lnTo>
                      <a:pt x="45" y="54"/>
                    </a:lnTo>
                    <a:lnTo>
                      <a:pt x="45" y="54"/>
                    </a:lnTo>
                    <a:lnTo>
                      <a:pt x="45" y="57"/>
                    </a:lnTo>
                    <a:lnTo>
                      <a:pt x="45" y="60"/>
                    </a:lnTo>
                    <a:lnTo>
                      <a:pt x="45" y="61"/>
                    </a:lnTo>
                    <a:lnTo>
                      <a:pt x="45" y="62"/>
                    </a:lnTo>
                    <a:lnTo>
                      <a:pt x="47" y="66"/>
                    </a:lnTo>
                    <a:lnTo>
                      <a:pt x="47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9" y="76"/>
                    </a:lnTo>
                    <a:lnTo>
                      <a:pt x="50" y="75"/>
                    </a:lnTo>
                    <a:lnTo>
                      <a:pt x="56" y="80"/>
                    </a:lnTo>
                    <a:lnTo>
                      <a:pt x="57" y="82"/>
                    </a:lnTo>
                    <a:lnTo>
                      <a:pt x="60" y="82"/>
                    </a:lnTo>
                    <a:lnTo>
                      <a:pt x="63" y="80"/>
                    </a:lnTo>
                    <a:lnTo>
                      <a:pt x="67" y="76"/>
                    </a:lnTo>
                    <a:lnTo>
                      <a:pt x="70" y="73"/>
                    </a:lnTo>
                    <a:lnTo>
                      <a:pt x="74" y="75"/>
                    </a:lnTo>
                    <a:lnTo>
                      <a:pt x="72" y="75"/>
                    </a:lnTo>
                    <a:lnTo>
                      <a:pt x="72" y="76"/>
                    </a:lnTo>
                    <a:lnTo>
                      <a:pt x="72" y="78"/>
                    </a:lnTo>
                    <a:lnTo>
                      <a:pt x="76" y="78"/>
                    </a:lnTo>
                    <a:lnTo>
                      <a:pt x="76" y="79"/>
                    </a:lnTo>
                    <a:lnTo>
                      <a:pt x="74" y="80"/>
                    </a:lnTo>
                    <a:lnTo>
                      <a:pt x="72" y="83"/>
                    </a:lnTo>
                    <a:lnTo>
                      <a:pt x="71" y="86"/>
                    </a:lnTo>
                    <a:lnTo>
                      <a:pt x="71" y="87"/>
                    </a:lnTo>
                    <a:lnTo>
                      <a:pt x="71" y="90"/>
                    </a:lnTo>
                    <a:lnTo>
                      <a:pt x="68" y="96"/>
                    </a:lnTo>
                    <a:lnTo>
                      <a:pt x="67" y="97"/>
                    </a:lnTo>
                    <a:lnTo>
                      <a:pt x="65" y="98"/>
                    </a:lnTo>
                    <a:lnTo>
                      <a:pt x="64" y="97"/>
                    </a:lnTo>
                    <a:lnTo>
                      <a:pt x="63" y="97"/>
                    </a:lnTo>
                    <a:lnTo>
                      <a:pt x="61" y="98"/>
                    </a:lnTo>
                    <a:lnTo>
                      <a:pt x="60" y="102"/>
                    </a:lnTo>
                    <a:lnTo>
                      <a:pt x="58" y="105"/>
                    </a:lnTo>
                    <a:lnTo>
                      <a:pt x="63" y="107"/>
                    </a:lnTo>
                    <a:lnTo>
                      <a:pt x="60" y="108"/>
                    </a:lnTo>
                    <a:lnTo>
                      <a:pt x="58" y="109"/>
                    </a:lnTo>
                    <a:lnTo>
                      <a:pt x="58" y="108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2" y="105"/>
                    </a:lnTo>
                    <a:lnTo>
                      <a:pt x="49" y="107"/>
                    </a:lnTo>
                    <a:lnTo>
                      <a:pt x="43" y="112"/>
                    </a:lnTo>
                    <a:lnTo>
                      <a:pt x="42" y="113"/>
                    </a:lnTo>
                    <a:lnTo>
                      <a:pt x="40" y="115"/>
                    </a:lnTo>
                    <a:lnTo>
                      <a:pt x="42" y="115"/>
                    </a:lnTo>
                    <a:lnTo>
                      <a:pt x="45" y="115"/>
                    </a:lnTo>
                    <a:lnTo>
                      <a:pt x="46" y="116"/>
                    </a:lnTo>
                    <a:lnTo>
                      <a:pt x="45" y="118"/>
                    </a:lnTo>
                    <a:lnTo>
                      <a:pt x="45" y="119"/>
                    </a:lnTo>
                    <a:lnTo>
                      <a:pt x="42" y="123"/>
                    </a:lnTo>
                    <a:lnTo>
                      <a:pt x="40" y="129"/>
                    </a:lnTo>
                    <a:lnTo>
                      <a:pt x="38" y="129"/>
                    </a:lnTo>
                    <a:lnTo>
                      <a:pt x="36" y="130"/>
                    </a:lnTo>
                    <a:lnTo>
                      <a:pt x="36" y="133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1" y="136"/>
                    </a:lnTo>
                    <a:lnTo>
                      <a:pt x="27" y="141"/>
                    </a:lnTo>
                    <a:lnTo>
                      <a:pt x="23" y="145"/>
                    </a:lnTo>
                    <a:lnTo>
                      <a:pt x="20" y="149"/>
                    </a:lnTo>
                    <a:lnTo>
                      <a:pt x="16" y="154"/>
                    </a:lnTo>
                    <a:lnTo>
                      <a:pt x="10" y="156"/>
                    </a:lnTo>
                    <a:lnTo>
                      <a:pt x="9" y="156"/>
                    </a:lnTo>
                    <a:lnTo>
                      <a:pt x="7" y="156"/>
                    </a:lnTo>
                    <a:lnTo>
                      <a:pt x="7" y="154"/>
                    </a:lnTo>
                    <a:lnTo>
                      <a:pt x="7" y="154"/>
                    </a:lnTo>
                    <a:lnTo>
                      <a:pt x="6" y="154"/>
                    </a:lnTo>
                    <a:lnTo>
                      <a:pt x="5" y="154"/>
                    </a:lnTo>
                    <a:lnTo>
                      <a:pt x="6" y="152"/>
                    </a:lnTo>
                    <a:lnTo>
                      <a:pt x="6" y="149"/>
                    </a:lnTo>
                    <a:lnTo>
                      <a:pt x="5" y="149"/>
                    </a:lnTo>
                    <a:lnTo>
                      <a:pt x="3" y="151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2" y="148"/>
                    </a:lnTo>
                    <a:lnTo>
                      <a:pt x="6" y="144"/>
                    </a:lnTo>
                    <a:lnTo>
                      <a:pt x="10" y="140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6" y="129"/>
                    </a:lnTo>
                    <a:lnTo>
                      <a:pt x="17" y="127"/>
                    </a:lnTo>
                    <a:lnTo>
                      <a:pt x="17" y="127"/>
                    </a:lnTo>
                    <a:lnTo>
                      <a:pt x="16" y="122"/>
                    </a:lnTo>
                    <a:lnTo>
                      <a:pt x="14" y="119"/>
                    </a:lnTo>
                    <a:lnTo>
                      <a:pt x="11" y="119"/>
                    </a:lnTo>
                    <a:lnTo>
                      <a:pt x="9" y="115"/>
                    </a:lnTo>
                    <a:lnTo>
                      <a:pt x="5" y="112"/>
                    </a:lnTo>
                    <a:lnTo>
                      <a:pt x="3" y="111"/>
                    </a:lnTo>
                    <a:lnTo>
                      <a:pt x="2" y="107"/>
                    </a:lnTo>
                    <a:lnTo>
                      <a:pt x="3" y="104"/>
                    </a:lnTo>
                    <a:lnTo>
                      <a:pt x="6" y="101"/>
                    </a:lnTo>
                    <a:lnTo>
                      <a:pt x="10" y="98"/>
                    </a:lnTo>
                    <a:lnTo>
                      <a:pt x="13" y="98"/>
                    </a:lnTo>
                    <a:lnTo>
                      <a:pt x="16" y="100"/>
                    </a:lnTo>
                    <a:lnTo>
                      <a:pt x="17" y="100"/>
                    </a:lnTo>
                    <a:lnTo>
                      <a:pt x="18" y="98"/>
                    </a:lnTo>
                    <a:lnTo>
                      <a:pt x="20" y="96"/>
                    </a:lnTo>
                    <a:lnTo>
                      <a:pt x="21" y="86"/>
                    </a:lnTo>
                    <a:lnTo>
                      <a:pt x="23" y="83"/>
                    </a:lnTo>
                    <a:lnTo>
                      <a:pt x="24" y="83"/>
                    </a:lnTo>
                    <a:lnTo>
                      <a:pt x="25" y="82"/>
                    </a:lnTo>
                    <a:lnTo>
                      <a:pt x="24" y="80"/>
                    </a:lnTo>
                    <a:lnTo>
                      <a:pt x="24" y="79"/>
                    </a:lnTo>
                    <a:lnTo>
                      <a:pt x="25" y="78"/>
                    </a:lnTo>
                    <a:lnTo>
                      <a:pt x="27" y="78"/>
                    </a:lnTo>
                    <a:lnTo>
                      <a:pt x="27" y="76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27" y="72"/>
                    </a:lnTo>
                    <a:lnTo>
                      <a:pt x="28" y="68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8" y="64"/>
                    </a:lnTo>
                    <a:lnTo>
                      <a:pt x="31" y="62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8" y="58"/>
                    </a:lnTo>
                    <a:lnTo>
                      <a:pt x="28" y="58"/>
                    </a:lnTo>
                    <a:lnTo>
                      <a:pt x="27" y="58"/>
                    </a:lnTo>
                    <a:lnTo>
                      <a:pt x="24" y="53"/>
                    </a:lnTo>
                    <a:lnTo>
                      <a:pt x="24" y="49"/>
                    </a:lnTo>
                    <a:lnTo>
                      <a:pt x="25" y="49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49"/>
                    </a:lnTo>
                    <a:lnTo>
                      <a:pt x="28" y="47"/>
                    </a:lnTo>
                    <a:lnTo>
                      <a:pt x="29" y="44"/>
                    </a:lnTo>
                    <a:lnTo>
                      <a:pt x="29" y="43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5" y="43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4" y="43"/>
                    </a:lnTo>
                    <a:lnTo>
                      <a:pt x="24" y="40"/>
                    </a:lnTo>
                    <a:lnTo>
                      <a:pt x="24" y="33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3" y="24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7"/>
                    </a:lnTo>
                    <a:lnTo>
                      <a:pt x="21" y="13"/>
                    </a:lnTo>
                    <a:lnTo>
                      <a:pt x="20" y="10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2" name="Freeform 966"/>
              <p:cNvSpPr>
                <a:spLocks/>
              </p:cNvSpPr>
              <p:nvPr/>
            </p:nvSpPr>
            <p:spPr bwMode="auto">
              <a:xfrm>
                <a:off x="7489674" y="5244176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3" name="Freeform 967"/>
              <p:cNvSpPr>
                <a:spLocks/>
              </p:cNvSpPr>
              <p:nvPr/>
            </p:nvSpPr>
            <p:spPr bwMode="auto">
              <a:xfrm>
                <a:off x="7464476" y="5235283"/>
                <a:ext cx="17786" cy="20751"/>
              </a:xfrm>
              <a:custGeom>
                <a:avLst/>
                <a:gdLst>
                  <a:gd name="T0" fmla="*/ 8 w 12"/>
                  <a:gd name="T1" fmla="*/ 0 h 14"/>
                  <a:gd name="T2" fmla="*/ 11 w 12"/>
                  <a:gd name="T3" fmla="*/ 1 h 14"/>
                  <a:gd name="T4" fmla="*/ 12 w 12"/>
                  <a:gd name="T5" fmla="*/ 4 h 14"/>
                  <a:gd name="T6" fmla="*/ 12 w 12"/>
                  <a:gd name="T7" fmla="*/ 6 h 14"/>
                  <a:gd name="T8" fmla="*/ 12 w 12"/>
                  <a:gd name="T9" fmla="*/ 6 h 14"/>
                  <a:gd name="T10" fmla="*/ 11 w 12"/>
                  <a:gd name="T11" fmla="*/ 7 h 14"/>
                  <a:gd name="T12" fmla="*/ 11 w 12"/>
                  <a:gd name="T13" fmla="*/ 6 h 14"/>
                  <a:gd name="T14" fmla="*/ 10 w 12"/>
                  <a:gd name="T15" fmla="*/ 6 h 14"/>
                  <a:gd name="T16" fmla="*/ 10 w 12"/>
                  <a:gd name="T17" fmla="*/ 7 h 14"/>
                  <a:gd name="T18" fmla="*/ 11 w 12"/>
                  <a:gd name="T19" fmla="*/ 7 h 14"/>
                  <a:gd name="T20" fmla="*/ 12 w 12"/>
                  <a:gd name="T21" fmla="*/ 8 h 14"/>
                  <a:gd name="T22" fmla="*/ 12 w 12"/>
                  <a:gd name="T23" fmla="*/ 10 h 14"/>
                  <a:gd name="T24" fmla="*/ 11 w 12"/>
                  <a:gd name="T25" fmla="*/ 10 h 14"/>
                  <a:gd name="T26" fmla="*/ 11 w 12"/>
                  <a:gd name="T27" fmla="*/ 10 h 14"/>
                  <a:gd name="T28" fmla="*/ 8 w 12"/>
                  <a:gd name="T29" fmla="*/ 11 h 14"/>
                  <a:gd name="T30" fmla="*/ 7 w 12"/>
                  <a:gd name="T31" fmla="*/ 11 h 14"/>
                  <a:gd name="T32" fmla="*/ 6 w 12"/>
                  <a:gd name="T33" fmla="*/ 11 h 14"/>
                  <a:gd name="T34" fmla="*/ 4 w 12"/>
                  <a:gd name="T35" fmla="*/ 11 h 14"/>
                  <a:gd name="T36" fmla="*/ 4 w 12"/>
                  <a:gd name="T37" fmla="*/ 11 h 14"/>
                  <a:gd name="T38" fmla="*/ 1 w 12"/>
                  <a:gd name="T39" fmla="*/ 14 h 14"/>
                  <a:gd name="T40" fmla="*/ 0 w 12"/>
                  <a:gd name="T41" fmla="*/ 14 h 14"/>
                  <a:gd name="T42" fmla="*/ 0 w 12"/>
                  <a:gd name="T43" fmla="*/ 12 h 14"/>
                  <a:gd name="T44" fmla="*/ 3 w 12"/>
                  <a:gd name="T45" fmla="*/ 10 h 14"/>
                  <a:gd name="T46" fmla="*/ 4 w 12"/>
                  <a:gd name="T47" fmla="*/ 8 h 14"/>
                  <a:gd name="T48" fmla="*/ 4 w 12"/>
                  <a:gd name="T49" fmla="*/ 7 h 14"/>
                  <a:gd name="T50" fmla="*/ 6 w 12"/>
                  <a:gd name="T51" fmla="*/ 7 h 14"/>
                  <a:gd name="T52" fmla="*/ 7 w 12"/>
                  <a:gd name="T53" fmla="*/ 4 h 14"/>
                  <a:gd name="T54" fmla="*/ 6 w 12"/>
                  <a:gd name="T55" fmla="*/ 1 h 14"/>
                  <a:gd name="T56" fmla="*/ 7 w 12"/>
                  <a:gd name="T57" fmla="*/ 0 h 14"/>
                  <a:gd name="T58" fmla="*/ 8 w 12"/>
                  <a:gd name="T5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4">
                    <a:moveTo>
                      <a:pt x="8" y="0"/>
                    </a:moveTo>
                    <a:lnTo>
                      <a:pt x="11" y="1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4" name="Freeform 968"/>
              <p:cNvSpPr>
                <a:spLocks/>
              </p:cNvSpPr>
              <p:nvPr/>
            </p:nvSpPr>
            <p:spPr bwMode="auto">
              <a:xfrm>
                <a:off x="7379992" y="5365716"/>
                <a:ext cx="13340" cy="13340"/>
              </a:xfrm>
              <a:custGeom>
                <a:avLst/>
                <a:gdLst>
                  <a:gd name="T0" fmla="*/ 7 w 9"/>
                  <a:gd name="T1" fmla="*/ 0 h 9"/>
                  <a:gd name="T2" fmla="*/ 9 w 9"/>
                  <a:gd name="T3" fmla="*/ 0 h 9"/>
                  <a:gd name="T4" fmla="*/ 9 w 9"/>
                  <a:gd name="T5" fmla="*/ 3 h 9"/>
                  <a:gd name="T6" fmla="*/ 7 w 9"/>
                  <a:gd name="T7" fmla="*/ 6 h 9"/>
                  <a:gd name="T8" fmla="*/ 7 w 9"/>
                  <a:gd name="T9" fmla="*/ 7 h 9"/>
                  <a:gd name="T10" fmla="*/ 7 w 9"/>
                  <a:gd name="T11" fmla="*/ 9 h 9"/>
                  <a:gd name="T12" fmla="*/ 4 w 9"/>
                  <a:gd name="T13" fmla="*/ 9 h 9"/>
                  <a:gd name="T14" fmla="*/ 2 w 9"/>
                  <a:gd name="T15" fmla="*/ 9 h 9"/>
                  <a:gd name="T16" fmla="*/ 0 w 9"/>
                  <a:gd name="T17" fmla="*/ 7 h 9"/>
                  <a:gd name="T18" fmla="*/ 7 w 9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5" name="Freeform 969"/>
              <p:cNvSpPr>
                <a:spLocks/>
              </p:cNvSpPr>
              <p:nvPr/>
            </p:nvSpPr>
            <p:spPr bwMode="auto">
              <a:xfrm>
                <a:off x="7652715" y="5052973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1 h 4"/>
                  <a:gd name="T6" fmla="*/ 2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0 w 4"/>
                  <a:gd name="T13" fmla="*/ 3 h 4"/>
                  <a:gd name="T14" fmla="*/ 0 w 4"/>
                  <a:gd name="T15" fmla="*/ 1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6" name="Freeform 970"/>
              <p:cNvSpPr>
                <a:spLocks/>
              </p:cNvSpPr>
              <p:nvPr/>
            </p:nvSpPr>
            <p:spPr bwMode="auto">
              <a:xfrm>
                <a:off x="7406671" y="5445754"/>
                <a:ext cx="10376" cy="8893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2 h 6"/>
                  <a:gd name="T4" fmla="*/ 6 w 7"/>
                  <a:gd name="T5" fmla="*/ 6 h 6"/>
                  <a:gd name="T6" fmla="*/ 3 w 7"/>
                  <a:gd name="T7" fmla="*/ 6 h 6"/>
                  <a:gd name="T8" fmla="*/ 0 w 7"/>
                  <a:gd name="T9" fmla="*/ 5 h 6"/>
                  <a:gd name="T10" fmla="*/ 2 w 7"/>
                  <a:gd name="T11" fmla="*/ 3 h 6"/>
                  <a:gd name="T12" fmla="*/ 4 w 7"/>
                  <a:gd name="T13" fmla="*/ 3 h 6"/>
                  <a:gd name="T14" fmla="*/ 6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7" y="2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7" name="Freeform 971"/>
              <p:cNvSpPr>
                <a:spLocks/>
              </p:cNvSpPr>
              <p:nvPr/>
            </p:nvSpPr>
            <p:spPr bwMode="auto">
              <a:xfrm>
                <a:off x="7652715" y="506186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8" name="Freeform 972"/>
              <p:cNvSpPr>
                <a:spLocks/>
              </p:cNvSpPr>
              <p:nvPr/>
            </p:nvSpPr>
            <p:spPr bwMode="auto">
              <a:xfrm>
                <a:off x="7648268" y="506186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9" name="Freeform 973"/>
              <p:cNvSpPr>
                <a:spLocks/>
              </p:cNvSpPr>
              <p:nvPr/>
            </p:nvSpPr>
            <p:spPr bwMode="auto">
              <a:xfrm>
                <a:off x="7726824" y="4912166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3 w 3"/>
                  <a:gd name="T5" fmla="*/ 2 h 5"/>
                  <a:gd name="T6" fmla="*/ 3 w 3"/>
                  <a:gd name="T7" fmla="*/ 4 h 5"/>
                  <a:gd name="T8" fmla="*/ 3 w 3"/>
                  <a:gd name="T9" fmla="*/ 5 h 5"/>
                  <a:gd name="T10" fmla="*/ 1 w 3"/>
                  <a:gd name="T11" fmla="*/ 5 h 5"/>
                  <a:gd name="T12" fmla="*/ 0 w 3"/>
                  <a:gd name="T13" fmla="*/ 4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0" name="Freeform 974"/>
              <p:cNvSpPr>
                <a:spLocks/>
              </p:cNvSpPr>
              <p:nvPr/>
            </p:nvSpPr>
            <p:spPr bwMode="auto">
              <a:xfrm>
                <a:off x="7722377" y="4915130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1" name="Freeform 975"/>
              <p:cNvSpPr>
                <a:spLocks/>
              </p:cNvSpPr>
              <p:nvPr/>
            </p:nvSpPr>
            <p:spPr bwMode="auto">
              <a:xfrm>
                <a:off x="3990224" y="2450249"/>
                <a:ext cx="174898" cy="105236"/>
              </a:xfrm>
              <a:custGeom>
                <a:avLst/>
                <a:gdLst>
                  <a:gd name="T0" fmla="*/ 28 w 118"/>
                  <a:gd name="T1" fmla="*/ 5 h 71"/>
                  <a:gd name="T2" fmla="*/ 34 w 118"/>
                  <a:gd name="T3" fmla="*/ 11 h 71"/>
                  <a:gd name="T4" fmla="*/ 34 w 118"/>
                  <a:gd name="T5" fmla="*/ 18 h 71"/>
                  <a:gd name="T6" fmla="*/ 34 w 118"/>
                  <a:gd name="T7" fmla="*/ 27 h 71"/>
                  <a:gd name="T8" fmla="*/ 41 w 118"/>
                  <a:gd name="T9" fmla="*/ 23 h 71"/>
                  <a:gd name="T10" fmla="*/ 47 w 118"/>
                  <a:gd name="T11" fmla="*/ 18 h 71"/>
                  <a:gd name="T12" fmla="*/ 50 w 118"/>
                  <a:gd name="T13" fmla="*/ 14 h 71"/>
                  <a:gd name="T14" fmla="*/ 56 w 118"/>
                  <a:gd name="T15" fmla="*/ 13 h 71"/>
                  <a:gd name="T16" fmla="*/ 65 w 118"/>
                  <a:gd name="T17" fmla="*/ 11 h 71"/>
                  <a:gd name="T18" fmla="*/ 67 w 118"/>
                  <a:gd name="T19" fmla="*/ 13 h 71"/>
                  <a:gd name="T20" fmla="*/ 75 w 118"/>
                  <a:gd name="T21" fmla="*/ 13 h 71"/>
                  <a:gd name="T22" fmla="*/ 82 w 118"/>
                  <a:gd name="T23" fmla="*/ 10 h 71"/>
                  <a:gd name="T24" fmla="*/ 89 w 118"/>
                  <a:gd name="T25" fmla="*/ 2 h 71"/>
                  <a:gd name="T26" fmla="*/ 96 w 118"/>
                  <a:gd name="T27" fmla="*/ 6 h 71"/>
                  <a:gd name="T28" fmla="*/ 104 w 118"/>
                  <a:gd name="T29" fmla="*/ 3 h 71"/>
                  <a:gd name="T30" fmla="*/ 104 w 118"/>
                  <a:gd name="T31" fmla="*/ 7 h 71"/>
                  <a:gd name="T32" fmla="*/ 108 w 118"/>
                  <a:gd name="T33" fmla="*/ 11 h 71"/>
                  <a:gd name="T34" fmla="*/ 107 w 118"/>
                  <a:gd name="T35" fmla="*/ 20 h 71"/>
                  <a:gd name="T36" fmla="*/ 115 w 118"/>
                  <a:gd name="T37" fmla="*/ 24 h 71"/>
                  <a:gd name="T38" fmla="*/ 112 w 118"/>
                  <a:gd name="T39" fmla="*/ 31 h 71"/>
                  <a:gd name="T40" fmla="*/ 112 w 118"/>
                  <a:gd name="T41" fmla="*/ 43 h 71"/>
                  <a:gd name="T42" fmla="*/ 108 w 118"/>
                  <a:gd name="T43" fmla="*/ 43 h 71"/>
                  <a:gd name="T44" fmla="*/ 104 w 118"/>
                  <a:gd name="T45" fmla="*/ 50 h 71"/>
                  <a:gd name="T46" fmla="*/ 100 w 118"/>
                  <a:gd name="T47" fmla="*/ 50 h 71"/>
                  <a:gd name="T48" fmla="*/ 83 w 118"/>
                  <a:gd name="T49" fmla="*/ 61 h 71"/>
                  <a:gd name="T50" fmla="*/ 76 w 118"/>
                  <a:gd name="T51" fmla="*/ 64 h 71"/>
                  <a:gd name="T52" fmla="*/ 70 w 118"/>
                  <a:gd name="T53" fmla="*/ 63 h 71"/>
                  <a:gd name="T54" fmla="*/ 63 w 118"/>
                  <a:gd name="T55" fmla="*/ 68 h 71"/>
                  <a:gd name="T56" fmla="*/ 47 w 118"/>
                  <a:gd name="T57" fmla="*/ 67 h 71"/>
                  <a:gd name="T58" fmla="*/ 38 w 118"/>
                  <a:gd name="T59" fmla="*/ 61 h 71"/>
                  <a:gd name="T60" fmla="*/ 29 w 118"/>
                  <a:gd name="T61" fmla="*/ 60 h 71"/>
                  <a:gd name="T62" fmla="*/ 16 w 118"/>
                  <a:gd name="T63" fmla="*/ 63 h 71"/>
                  <a:gd name="T64" fmla="*/ 16 w 118"/>
                  <a:gd name="T65" fmla="*/ 53 h 71"/>
                  <a:gd name="T66" fmla="*/ 23 w 118"/>
                  <a:gd name="T67" fmla="*/ 54 h 71"/>
                  <a:gd name="T68" fmla="*/ 31 w 118"/>
                  <a:gd name="T69" fmla="*/ 49 h 71"/>
                  <a:gd name="T70" fmla="*/ 23 w 118"/>
                  <a:gd name="T71" fmla="*/ 49 h 71"/>
                  <a:gd name="T72" fmla="*/ 23 w 118"/>
                  <a:gd name="T73" fmla="*/ 46 h 71"/>
                  <a:gd name="T74" fmla="*/ 21 w 118"/>
                  <a:gd name="T75" fmla="*/ 39 h 71"/>
                  <a:gd name="T76" fmla="*/ 6 w 118"/>
                  <a:gd name="T77" fmla="*/ 39 h 71"/>
                  <a:gd name="T78" fmla="*/ 9 w 118"/>
                  <a:gd name="T79" fmla="*/ 34 h 71"/>
                  <a:gd name="T80" fmla="*/ 17 w 118"/>
                  <a:gd name="T81" fmla="*/ 31 h 71"/>
                  <a:gd name="T82" fmla="*/ 20 w 118"/>
                  <a:gd name="T83" fmla="*/ 34 h 71"/>
                  <a:gd name="T84" fmla="*/ 29 w 118"/>
                  <a:gd name="T85" fmla="*/ 28 h 71"/>
                  <a:gd name="T86" fmla="*/ 21 w 118"/>
                  <a:gd name="T87" fmla="*/ 28 h 71"/>
                  <a:gd name="T88" fmla="*/ 31 w 118"/>
                  <a:gd name="T89" fmla="*/ 24 h 71"/>
                  <a:gd name="T90" fmla="*/ 27 w 118"/>
                  <a:gd name="T91" fmla="*/ 20 h 71"/>
                  <a:gd name="T92" fmla="*/ 20 w 118"/>
                  <a:gd name="T93" fmla="*/ 23 h 71"/>
                  <a:gd name="T94" fmla="*/ 16 w 118"/>
                  <a:gd name="T95" fmla="*/ 20 h 71"/>
                  <a:gd name="T96" fmla="*/ 6 w 118"/>
                  <a:gd name="T97" fmla="*/ 24 h 71"/>
                  <a:gd name="T98" fmla="*/ 6 w 118"/>
                  <a:gd name="T99" fmla="*/ 21 h 71"/>
                  <a:gd name="T100" fmla="*/ 7 w 118"/>
                  <a:gd name="T101" fmla="*/ 14 h 71"/>
                  <a:gd name="T102" fmla="*/ 13 w 118"/>
                  <a:gd name="T103" fmla="*/ 16 h 71"/>
                  <a:gd name="T104" fmla="*/ 13 w 118"/>
                  <a:gd name="T105" fmla="*/ 11 h 71"/>
                  <a:gd name="T106" fmla="*/ 14 w 118"/>
                  <a:gd name="T107" fmla="*/ 10 h 71"/>
                  <a:gd name="T108" fmla="*/ 18 w 118"/>
                  <a:gd name="T109" fmla="*/ 9 h 71"/>
                  <a:gd name="T110" fmla="*/ 24 w 118"/>
                  <a:gd name="T111" fmla="*/ 13 h 71"/>
                  <a:gd name="T112" fmla="*/ 20 w 118"/>
                  <a:gd name="T113" fmla="*/ 5 h 71"/>
                  <a:gd name="T114" fmla="*/ 23 w 118"/>
                  <a:gd name="T115" fmla="*/ 2 h 71"/>
                  <a:gd name="T116" fmla="*/ 17 w 118"/>
                  <a:gd name="T1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8" h="71">
                    <a:moveTo>
                      <a:pt x="21" y="0"/>
                    </a:moveTo>
                    <a:lnTo>
                      <a:pt x="24" y="0"/>
                    </a:lnTo>
                    <a:lnTo>
                      <a:pt x="27" y="0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31" y="7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1"/>
                    </a:lnTo>
                    <a:lnTo>
                      <a:pt x="36" y="13"/>
                    </a:lnTo>
                    <a:lnTo>
                      <a:pt x="36" y="14"/>
                    </a:lnTo>
                    <a:lnTo>
                      <a:pt x="35" y="17"/>
                    </a:lnTo>
                    <a:lnTo>
                      <a:pt x="32" y="16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3"/>
                    </a:lnTo>
                    <a:lnTo>
                      <a:pt x="34" y="24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8" y="31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3" y="24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7" y="18"/>
                    </a:lnTo>
                    <a:lnTo>
                      <a:pt x="46" y="16"/>
                    </a:lnTo>
                    <a:lnTo>
                      <a:pt x="45" y="10"/>
                    </a:lnTo>
                    <a:lnTo>
                      <a:pt x="49" y="7"/>
                    </a:lnTo>
                    <a:lnTo>
                      <a:pt x="50" y="9"/>
                    </a:lnTo>
                    <a:lnTo>
                      <a:pt x="50" y="14"/>
                    </a:lnTo>
                    <a:lnTo>
                      <a:pt x="53" y="14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7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61" y="7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8" y="18"/>
                    </a:lnTo>
                    <a:lnTo>
                      <a:pt x="67" y="24"/>
                    </a:lnTo>
                    <a:lnTo>
                      <a:pt x="70" y="17"/>
                    </a:lnTo>
                    <a:lnTo>
                      <a:pt x="67" y="13"/>
                    </a:lnTo>
                    <a:lnTo>
                      <a:pt x="68" y="9"/>
                    </a:lnTo>
                    <a:lnTo>
                      <a:pt x="70" y="7"/>
                    </a:lnTo>
                    <a:lnTo>
                      <a:pt x="71" y="9"/>
                    </a:lnTo>
                    <a:lnTo>
                      <a:pt x="72" y="9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9"/>
                    </a:lnTo>
                    <a:lnTo>
                      <a:pt x="81" y="7"/>
                    </a:lnTo>
                    <a:lnTo>
                      <a:pt x="82" y="7"/>
                    </a:lnTo>
                    <a:lnTo>
                      <a:pt x="82" y="10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9" y="7"/>
                    </a:lnTo>
                    <a:lnTo>
                      <a:pt x="87" y="5"/>
                    </a:lnTo>
                    <a:lnTo>
                      <a:pt x="89" y="2"/>
                    </a:lnTo>
                    <a:lnTo>
                      <a:pt x="90" y="3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5"/>
                    </a:lnTo>
                    <a:lnTo>
                      <a:pt x="96" y="6"/>
                    </a:lnTo>
                    <a:lnTo>
                      <a:pt x="96" y="7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8" y="5"/>
                    </a:lnTo>
                    <a:lnTo>
                      <a:pt x="105" y="5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1" y="9"/>
                    </a:lnTo>
                    <a:lnTo>
                      <a:pt x="103" y="11"/>
                    </a:lnTo>
                    <a:lnTo>
                      <a:pt x="105" y="13"/>
                    </a:lnTo>
                    <a:lnTo>
                      <a:pt x="107" y="11"/>
                    </a:lnTo>
                    <a:lnTo>
                      <a:pt x="108" y="11"/>
                    </a:lnTo>
                    <a:lnTo>
                      <a:pt x="108" y="16"/>
                    </a:lnTo>
                    <a:lnTo>
                      <a:pt x="107" y="16"/>
                    </a:lnTo>
                    <a:lnTo>
                      <a:pt x="105" y="18"/>
                    </a:lnTo>
                    <a:lnTo>
                      <a:pt x="105" y="21"/>
                    </a:lnTo>
                    <a:lnTo>
                      <a:pt x="107" y="20"/>
                    </a:lnTo>
                    <a:lnTo>
                      <a:pt x="110" y="20"/>
                    </a:lnTo>
                    <a:lnTo>
                      <a:pt x="110" y="23"/>
                    </a:lnTo>
                    <a:lnTo>
                      <a:pt x="108" y="24"/>
                    </a:lnTo>
                    <a:lnTo>
                      <a:pt x="110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7" y="28"/>
                    </a:lnTo>
                    <a:lnTo>
                      <a:pt x="114" y="28"/>
                    </a:lnTo>
                    <a:lnTo>
                      <a:pt x="112" y="29"/>
                    </a:lnTo>
                    <a:lnTo>
                      <a:pt x="112" y="31"/>
                    </a:lnTo>
                    <a:lnTo>
                      <a:pt x="111" y="32"/>
                    </a:lnTo>
                    <a:lnTo>
                      <a:pt x="111" y="35"/>
                    </a:lnTo>
                    <a:lnTo>
                      <a:pt x="114" y="38"/>
                    </a:lnTo>
                    <a:lnTo>
                      <a:pt x="114" y="41"/>
                    </a:lnTo>
                    <a:lnTo>
                      <a:pt x="112" y="43"/>
                    </a:lnTo>
                    <a:lnTo>
                      <a:pt x="111" y="43"/>
                    </a:lnTo>
                    <a:lnTo>
                      <a:pt x="110" y="41"/>
                    </a:lnTo>
                    <a:lnTo>
                      <a:pt x="108" y="39"/>
                    </a:lnTo>
                    <a:lnTo>
                      <a:pt x="107" y="41"/>
                    </a:lnTo>
                    <a:lnTo>
                      <a:pt x="108" y="43"/>
                    </a:lnTo>
                    <a:lnTo>
                      <a:pt x="107" y="45"/>
                    </a:lnTo>
                    <a:lnTo>
                      <a:pt x="105" y="46"/>
                    </a:lnTo>
                    <a:lnTo>
                      <a:pt x="107" y="47"/>
                    </a:lnTo>
                    <a:lnTo>
                      <a:pt x="107" y="49"/>
                    </a:lnTo>
                    <a:lnTo>
                      <a:pt x="104" y="50"/>
                    </a:lnTo>
                    <a:lnTo>
                      <a:pt x="101" y="50"/>
                    </a:lnTo>
                    <a:lnTo>
                      <a:pt x="101" y="47"/>
                    </a:lnTo>
                    <a:lnTo>
                      <a:pt x="100" y="47"/>
                    </a:lnTo>
                    <a:lnTo>
                      <a:pt x="99" y="49"/>
                    </a:lnTo>
                    <a:lnTo>
                      <a:pt x="100" y="50"/>
                    </a:lnTo>
                    <a:lnTo>
                      <a:pt x="99" y="52"/>
                    </a:lnTo>
                    <a:lnTo>
                      <a:pt x="92" y="53"/>
                    </a:lnTo>
                    <a:lnTo>
                      <a:pt x="90" y="56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3" y="61"/>
                    </a:lnTo>
                    <a:lnTo>
                      <a:pt x="81" y="61"/>
                    </a:lnTo>
                    <a:lnTo>
                      <a:pt x="81" y="61"/>
                    </a:lnTo>
                    <a:lnTo>
                      <a:pt x="79" y="60"/>
                    </a:lnTo>
                    <a:lnTo>
                      <a:pt x="76" y="64"/>
                    </a:lnTo>
                    <a:lnTo>
                      <a:pt x="75" y="64"/>
                    </a:lnTo>
                    <a:lnTo>
                      <a:pt x="74" y="65"/>
                    </a:lnTo>
                    <a:lnTo>
                      <a:pt x="72" y="64"/>
                    </a:lnTo>
                    <a:lnTo>
                      <a:pt x="74" y="63"/>
                    </a:lnTo>
                    <a:lnTo>
                      <a:pt x="70" y="63"/>
                    </a:lnTo>
                    <a:lnTo>
                      <a:pt x="70" y="65"/>
                    </a:lnTo>
                    <a:lnTo>
                      <a:pt x="67" y="68"/>
                    </a:lnTo>
                    <a:lnTo>
                      <a:pt x="64" y="68"/>
                    </a:lnTo>
                    <a:lnTo>
                      <a:pt x="64" y="67"/>
                    </a:lnTo>
                    <a:lnTo>
                      <a:pt x="63" y="68"/>
                    </a:lnTo>
                    <a:lnTo>
                      <a:pt x="63" y="71"/>
                    </a:lnTo>
                    <a:lnTo>
                      <a:pt x="60" y="71"/>
                    </a:lnTo>
                    <a:lnTo>
                      <a:pt x="57" y="71"/>
                    </a:lnTo>
                    <a:lnTo>
                      <a:pt x="52" y="71"/>
                    </a:lnTo>
                    <a:lnTo>
                      <a:pt x="47" y="67"/>
                    </a:lnTo>
                    <a:lnTo>
                      <a:pt x="45" y="67"/>
                    </a:lnTo>
                    <a:lnTo>
                      <a:pt x="43" y="68"/>
                    </a:lnTo>
                    <a:lnTo>
                      <a:pt x="41" y="67"/>
                    </a:lnTo>
                    <a:lnTo>
                      <a:pt x="38" y="64"/>
                    </a:lnTo>
                    <a:lnTo>
                      <a:pt x="38" y="61"/>
                    </a:lnTo>
                    <a:lnTo>
                      <a:pt x="35" y="63"/>
                    </a:lnTo>
                    <a:lnTo>
                      <a:pt x="34" y="63"/>
                    </a:lnTo>
                    <a:lnTo>
                      <a:pt x="34" y="61"/>
                    </a:lnTo>
                    <a:lnTo>
                      <a:pt x="31" y="61"/>
                    </a:lnTo>
                    <a:lnTo>
                      <a:pt x="29" y="60"/>
                    </a:lnTo>
                    <a:lnTo>
                      <a:pt x="25" y="63"/>
                    </a:lnTo>
                    <a:lnTo>
                      <a:pt x="21" y="63"/>
                    </a:lnTo>
                    <a:lnTo>
                      <a:pt x="20" y="61"/>
                    </a:lnTo>
                    <a:lnTo>
                      <a:pt x="18" y="63"/>
                    </a:lnTo>
                    <a:lnTo>
                      <a:pt x="16" y="63"/>
                    </a:lnTo>
                    <a:lnTo>
                      <a:pt x="16" y="58"/>
                    </a:lnTo>
                    <a:lnTo>
                      <a:pt x="17" y="57"/>
                    </a:lnTo>
                    <a:lnTo>
                      <a:pt x="16" y="57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6" y="53"/>
                    </a:lnTo>
                    <a:lnTo>
                      <a:pt x="18" y="54"/>
                    </a:lnTo>
                    <a:lnTo>
                      <a:pt x="18" y="56"/>
                    </a:lnTo>
                    <a:lnTo>
                      <a:pt x="21" y="54"/>
                    </a:lnTo>
                    <a:lnTo>
                      <a:pt x="23" y="54"/>
                    </a:lnTo>
                    <a:lnTo>
                      <a:pt x="24" y="53"/>
                    </a:lnTo>
                    <a:lnTo>
                      <a:pt x="24" y="52"/>
                    </a:lnTo>
                    <a:lnTo>
                      <a:pt x="25" y="52"/>
                    </a:lnTo>
                    <a:lnTo>
                      <a:pt x="28" y="50"/>
                    </a:lnTo>
                    <a:lnTo>
                      <a:pt x="31" y="49"/>
                    </a:lnTo>
                    <a:lnTo>
                      <a:pt x="32" y="50"/>
                    </a:lnTo>
                    <a:lnTo>
                      <a:pt x="31" y="49"/>
                    </a:lnTo>
                    <a:lnTo>
                      <a:pt x="28" y="47"/>
                    </a:lnTo>
                    <a:lnTo>
                      <a:pt x="25" y="50"/>
                    </a:lnTo>
                    <a:lnTo>
                      <a:pt x="23" y="49"/>
                    </a:lnTo>
                    <a:lnTo>
                      <a:pt x="24" y="47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4" y="46"/>
                    </a:lnTo>
                    <a:lnTo>
                      <a:pt x="23" y="46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9" y="39"/>
                    </a:lnTo>
                    <a:lnTo>
                      <a:pt x="6" y="39"/>
                    </a:lnTo>
                    <a:lnTo>
                      <a:pt x="5" y="36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4" y="34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8" y="32"/>
                    </a:lnTo>
                    <a:lnTo>
                      <a:pt x="29" y="29"/>
                    </a:lnTo>
                    <a:lnTo>
                      <a:pt x="29" y="28"/>
                    </a:lnTo>
                    <a:lnTo>
                      <a:pt x="28" y="28"/>
                    </a:lnTo>
                    <a:lnTo>
                      <a:pt x="27" y="29"/>
                    </a:lnTo>
                    <a:lnTo>
                      <a:pt x="25" y="31"/>
                    </a:lnTo>
                    <a:lnTo>
                      <a:pt x="21" y="29"/>
                    </a:lnTo>
                    <a:lnTo>
                      <a:pt x="21" y="28"/>
                    </a:lnTo>
                    <a:lnTo>
                      <a:pt x="24" y="27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1" y="24"/>
                    </a:lnTo>
                    <a:lnTo>
                      <a:pt x="28" y="23"/>
                    </a:lnTo>
                    <a:lnTo>
                      <a:pt x="27" y="24"/>
                    </a:lnTo>
                    <a:lnTo>
                      <a:pt x="25" y="24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23" y="23"/>
                    </a:lnTo>
                    <a:lnTo>
                      <a:pt x="23" y="20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4" y="18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9" y="24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6" y="18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18" y="9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2" name="Freeform 976"/>
              <p:cNvSpPr>
                <a:spLocks/>
              </p:cNvSpPr>
              <p:nvPr/>
            </p:nvSpPr>
            <p:spPr bwMode="auto">
              <a:xfrm>
                <a:off x="4050994" y="2554002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1 w 2"/>
                  <a:gd name="T5" fmla="*/ 4 h 4"/>
                  <a:gd name="T6" fmla="*/ 0 w 2"/>
                  <a:gd name="T7" fmla="*/ 2 h 4"/>
                  <a:gd name="T8" fmla="*/ 1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3" name="Freeform 977"/>
              <p:cNvSpPr>
                <a:spLocks/>
              </p:cNvSpPr>
              <p:nvPr/>
            </p:nvSpPr>
            <p:spPr bwMode="auto">
              <a:xfrm>
                <a:off x="3136483" y="3664162"/>
                <a:ext cx="5929" cy="148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0 w 4"/>
                  <a:gd name="T5" fmla="*/ 1 h 1"/>
                  <a:gd name="T6" fmla="*/ 3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4" name="Freeform 978"/>
              <p:cNvSpPr>
                <a:spLocks/>
              </p:cNvSpPr>
              <p:nvPr/>
            </p:nvSpPr>
            <p:spPr bwMode="auto">
              <a:xfrm>
                <a:off x="3192806" y="3664162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1 h 4"/>
                  <a:gd name="T4" fmla="*/ 1 w 2"/>
                  <a:gd name="T5" fmla="*/ 4 h 4"/>
                  <a:gd name="T6" fmla="*/ 0 w 2"/>
                  <a:gd name="T7" fmla="*/ 1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5" name="Freeform 979"/>
              <p:cNvSpPr>
                <a:spLocks/>
              </p:cNvSpPr>
              <p:nvPr/>
            </p:nvSpPr>
            <p:spPr bwMode="auto">
              <a:xfrm>
                <a:off x="3172056" y="3670091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1 w 4"/>
                  <a:gd name="T5" fmla="*/ 3 h 4"/>
                  <a:gd name="T6" fmla="*/ 0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6" name="Freeform 980"/>
              <p:cNvSpPr>
                <a:spLocks/>
              </p:cNvSpPr>
              <p:nvPr/>
            </p:nvSpPr>
            <p:spPr bwMode="auto">
              <a:xfrm>
                <a:off x="3192806" y="3674537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2 h 4"/>
                  <a:gd name="T4" fmla="*/ 1 w 4"/>
                  <a:gd name="T5" fmla="*/ 4 h 4"/>
                  <a:gd name="T6" fmla="*/ 0 w 4"/>
                  <a:gd name="T7" fmla="*/ 2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7" name="Freeform 981"/>
              <p:cNvSpPr>
                <a:spLocks/>
              </p:cNvSpPr>
              <p:nvPr/>
            </p:nvSpPr>
            <p:spPr bwMode="auto">
              <a:xfrm>
                <a:off x="3166127" y="3653786"/>
                <a:ext cx="7411" cy="7411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3 h 5"/>
                  <a:gd name="T4" fmla="*/ 4 w 5"/>
                  <a:gd name="T5" fmla="*/ 5 h 5"/>
                  <a:gd name="T6" fmla="*/ 1 w 5"/>
                  <a:gd name="T7" fmla="*/ 4 h 5"/>
                  <a:gd name="T8" fmla="*/ 0 w 5"/>
                  <a:gd name="T9" fmla="*/ 3 h 5"/>
                  <a:gd name="T10" fmla="*/ 2 w 5"/>
                  <a:gd name="T11" fmla="*/ 0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8" name="Freeform 982"/>
              <p:cNvSpPr>
                <a:spLocks/>
              </p:cNvSpPr>
              <p:nvPr/>
            </p:nvSpPr>
            <p:spPr bwMode="auto">
              <a:xfrm>
                <a:off x="3123144" y="3658234"/>
                <a:ext cx="7411" cy="2964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1 h 2"/>
                  <a:gd name="T4" fmla="*/ 5 w 5"/>
                  <a:gd name="T5" fmla="*/ 2 h 2"/>
                  <a:gd name="T6" fmla="*/ 0 w 5"/>
                  <a:gd name="T7" fmla="*/ 2 h 2"/>
                  <a:gd name="T8" fmla="*/ 2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9" name="Freeform 983"/>
              <p:cNvSpPr>
                <a:spLocks/>
              </p:cNvSpPr>
              <p:nvPr/>
            </p:nvSpPr>
            <p:spPr bwMode="auto">
              <a:xfrm>
                <a:off x="3089053" y="3649340"/>
                <a:ext cx="35573" cy="14822"/>
              </a:xfrm>
              <a:custGeom>
                <a:avLst/>
                <a:gdLst>
                  <a:gd name="T0" fmla="*/ 3 w 24"/>
                  <a:gd name="T1" fmla="*/ 0 h 10"/>
                  <a:gd name="T2" fmla="*/ 13 w 24"/>
                  <a:gd name="T3" fmla="*/ 1 h 10"/>
                  <a:gd name="T4" fmla="*/ 18 w 24"/>
                  <a:gd name="T5" fmla="*/ 0 h 10"/>
                  <a:gd name="T6" fmla="*/ 20 w 24"/>
                  <a:gd name="T7" fmla="*/ 1 h 10"/>
                  <a:gd name="T8" fmla="*/ 21 w 24"/>
                  <a:gd name="T9" fmla="*/ 3 h 10"/>
                  <a:gd name="T10" fmla="*/ 24 w 24"/>
                  <a:gd name="T11" fmla="*/ 4 h 10"/>
                  <a:gd name="T12" fmla="*/ 20 w 24"/>
                  <a:gd name="T13" fmla="*/ 7 h 10"/>
                  <a:gd name="T14" fmla="*/ 16 w 24"/>
                  <a:gd name="T15" fmla="*/ 10 h 10"/>
                  <a:gd name="T16" fmla="*/ 14 w 24"/>
                  <a:gd name="T17" fmla="*/ 8 h 10"/>
                  <a:gd name="T18" fmla="*/ 9 w 24"/>
                  <a:gd name="T19" fmla="*/ 10 h 10"/>
                  <a:gd name="T20" fmla="*/ 7 w 24"/>
                  <a:gd name="T21" fmla="*/ 8 h 10"/>
                  <a:gd name="T22" fmla="*/ 2 w 24"/>
                  <a:gd name="T23" fmla="*/ 8 h 10"/>
                  <a:gd name="T24" fmla="*/ 0 w 24"/>
                  <a:gd name="T25" fmla="*/ 7 h 10"/>
                  <a:gd name="T26" fmla="*/ 0 w 24"/>
                  <a:gd name="T27" fmla="*/ 6 h 10"/>
                  <a:gd name="T28" fmla="*/ 0 w 24"/>
                  <a:gd name="T29" fmla="*/ 3 h 10"/>
                  <a:gd name="T30" fmla="*/ 3 w 24"/>
                  <a:gd name="T31" fmla="*/ 3 h 10"/>
                  <a:gd name="T32" fmla="*/ 3 w 24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0">
                    <a:moveTo>
                      <a:pt x="3" y="0"/>
                    </a:moveTo>
                    <a:lnTo>
                      <a:pt x="13" y="1"/>
                    </a:lnTo>
                    <a:lnTo>
                      <a:pt x="18" y="0"/>
                    </a:lnTo>
                    <a:lnTo>
                      <a:pt x="20" y="1"/>
                    </a:lnTo>
                    <a:lnTo>
                      <a:pt x="21" y="3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6" y="10"/>
                    </a:lnTo>
                    <a:lnTo>
                      <a:pt x="14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0" name="Freeform 984"/>
              <p:cNvSpPr>
                <a:spLocks/>
              </p:cNvSpPr>
              <p:nvPr/>
            </p:nvSpPr>
            <p:spPr bwMode="auto">
              <a:xfrm>
                <a:off x="3062374" y="3655269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2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1" name="Freeform 985"/>
              <p:cNvSpPr>
                <a:spLocks/>
              </p:cNvSpPr>
              <p:nvPr/>
            </p:nvSpPr>
            <p:spPr bwMode="auto">
              <a:xfrm>
                <a:off x="2995676" y="3621178"/>
                <a:ext cx="75592" cy="48913"/>
              </a:xfrm>
              <a:custGeom>
                <a:avLst/>
                <a:gdLst>
                  <a:gd name="T0" fmla="*/ 15 w 51"/>
                  <a:gd name="T1" fmla="*/ 0 h 33"/>
                  <a:gd name="T2" fmla="*/ 26 w 51"/>
                  <a:gd name="T3" fmla="*/ 1 h 33"/>
                  <a:gd name="T4" fmla="*/ 28 w 51"/>
                  <a:gd name="T5" fmla="*/ 2 h 33"/>
                  <a:gd name="T6" fmla="*/ 29 w 51"/>
                  <a:gd name="T7" fmla="*/ 2 h 33"/>
                  <a:gd name="T8" fmla="*/ 32 w 51"/>
                  <a:gd name="T9" fmla="*/ 2 h 33"/>
                  <a:gd name="T10" fmla="*/ 33 w 51"/>
                  <a:gd name="T11" fmla="*/ 7 h 33"/>
                  <a:gd name="T12" fmla="*/ 39 w 51"/>
                  <a:gd name="T13" fmla="*/ 7 h 33"/>
                  <a:gd name="T14" fmla="*/ 40 w 51"/>
                  <a:gd name="T15" fmla="*/ 7 h 33"/>
                  <a:gd name="T16" fmla="*/ 41 w 51"/>
                  <a:gd name="T17" fmla="*/ 8 h 33"/>
                  <a:gd name="T18" fmla="*/ 39 w 51"/>
                  <a:gd name="T19" fmla="*/ 9 h 33"/>
                  <a:gd name="T20" fmla="*/ 33 w 51"/>
                  <a:gd name="T21" fmla="*/ 8 h 33"/>
                  <a:gd name="T22" fmla="*/ 29 w 51"/>
                  <a:gd name="T23" fmla="*/ 8 h 33"/>
                  <a:gd name="T24" fmla="*/ 28 w 51"/>
                  <a:gd name="T25" fmla="*/ 8 h 33"/>
                  <a:gd name="T26" fmla="*/ 30 w 51"/>
                  <a:gd name="T27" fmla="*/ 8 h 33"/>
                  <a:gd name="T28" fmla="*/ 34 w 51"/>
                  <a:gd name="T29" fmla="*/ 11 h 33"/>
                  <a:gd name="T30" fmla="*/ 37 w 51"/>
                  <a:gd name="T31" fmla="*/ 12 h 33"/>
                  <a:gd name="T32" fmla="*/ 40 w 51"/>
                  <a:gd name="T33" fmla="*/ 12 h 33"/>
                  <a:gd name="T34" fmla="*/ 43 w 51"/>
                  <a:gd name="T35" fmla="*/ 14 h 33"/>
                  <a:gd name="T36" fmla="*/ 45 w 51"/>
                  <a:gd name="T37" fmla="*/ 14 h 33"/>
                  <a:gd name="T38" fmla="*/ 50 w 51"/>
                  <a:gd name="T39" fmla="*/ 16 h 33"/>
                  <a:gd name="T40" fmla="*/ 51 w 51"/>
                  <a:gd name="T41" fmla="*/ 18 h 33"/>
                  <a:gd name="T42" fmla="*/ 50 w 51"/>
                  <a:gd name="T43" fmla="*/ 20 h 33"/>
                  <a:gd name="T44" fmla="*/ 48 w 51"/>
                  <a:gd name="T45" fmla="*/ 20 h 33"/>
                  <a:gd name="T46" fmla="*/ 48 w 51"/>
                  <a:gd name="T47" fmla="*/ 22 h 33"/>
                  <a:gd name="T48" fmla="*/ 44 w 51"/>
                  <a:gd name="T49" fmla="*/ 22 h 33"/>
                  <a:gd name="T50" fmla="*/ 41 w 51"/>
                  <a:gd name="T51" fmla="*/ 20 h 33"/>
                  <a:gd name="T52" fmla="*/ 39 w 51"/>
                  <a:gd name="T53" fmla="*/ 19 h 33"/>
                  <a:gd name="T54" fmla="*/ 37 w 51"/>
                  <a:gd name="T55" fmla="*/ 20 h 33"/>
                  <a:gd name="T56" fmla="*/ 33 w 51"/>
                  <a:gd name="T57" fmla="*/ 20 h 33"/>
                  <a:gd name="T58" fmla="*/ 29 w 51"/>
                  <a:gd name="T59" fmla="*/ 20 h 33"/>
                  <a:gd name="T60" fmla="*/ 25 w 51"/>
                  <a:gd name="T61" fmla="*/ 23 h 33"/>
                  <a:gd name="T62" fmla="*/ 22 w 51"/>
                  <a:gd name="T63" fmla="*/ 25 h 33"/>
                  <a:gd name="T64" fmla="*/ 21 w 51"/>
                  <a:gd name="T65" fmla="*/ 23 h 33"/>
                  <a:gd name="T66" fmla="*/ 19 w 51"/>
                  <a:gd name="T67" fmla="*/ 22 h 33"/>
                  <a:gd name="T68" fmla="*/ 18 w 51"/>
                  <a:gd name="T69" fmla="*/ 20 h 33"/>
                  <a:gd name="T70" fmla="*/ 16 w 51"/>
                  <a:gd name="T71" fmla="*/ 23 h 33"/>
                  <a:gd name="T72" fmla="*/ 15 w 51"/>
                  <a:gd name="T73" fmla="*/ 23 h 33"/>
                  <a:gd name="T74" fmla="*/ 14 w 51"/>
                  <a:gd name="T75" fmla="*/ 22 h 33"/>
                  <a:gd name="T76" fmla="*/ 12 w 51"/>
                  <a:gd name="T77" fmla="*/ 23 h 33"/>
                  <a:gd name="T78" fmla="*/ 12 w 51"/>
                  <a:gd name="T79" fmla="*/ 25 h 33"/>
                  <a:gd name="T80" fmla="*/ 10 w 51"/>
                  <a:gd name="T81" fmla="*/ 29 h 33"/>
                  <a:gd name="T82" fmla="*/ 7 w 51"/>
                  <a:gd name="T83" fmla="*/ 33 h 33"/>
                  <a:gd name="T84" fmla="*/ 5 w 51"/>
                  <a:gd name="T85" fmla="*/ 33 h 33"/>
                  <a:gd name="T86" fmla="*/ 5 w 51"/>
                  <a:gd name="T87" fmla="*/ 32 h 33"/>
                  <a:gd name="T88" fmla="*/ 3 w 51"/>
                  <a:gd name="T89" fmla="*/ 30 h 33"/>
                  <a:gd name="T90" fmla="*/ 4 w 51"/>
                  <a:gd name="T91" fmla="*/ 27 h 33"/>
                  <a:gd name="T92" fmla="*/ 3 w 51"/>
                  <a:gd name="T93" fmla="*/ 25 h 33"/>
                  <a:gd name="T94" fmla="*/ 1 w 51"/>
                  <a:gd name="T95" fmla="*/ 25 h 33"/>
                  <a:gd name="T96" fmla="*/ 0 w 51"/>
                  <a:gd name="T97" fmla="*/ 23 h 33"/>
                  <a:gd name="T98" fmla="*/ 4 w 51"/>
                  <a:gd name="T99" fmla="*/ 20 h 33"/>
                  <a:gd name="T100" fmla="*/ 4 w 51"/>
                  <a:gd name="T101" fmla="*/ 18 h 33"/>
                  <a:gd name="T102" fmla="*/ 4 w 51"/>
                  <a:gd name="T103" fmla="*/ 16 h 33"/>
                  <a:gd name="T104" fmla="*/ 3 w 51"/>
                  <a:gd name="T105" fmla="*/ 14 h 33"/>
                  <a:gd name="T106" fmla="*/ 3 w 51"/>
                  <a:gd name="T107" fmla="*/ 12 h 33"/>
                  <a:gd name="T108" fmla="*/ 5 w 51"/>
                  <a:gd name="T109" fmla="*/ 11 h 33"/>
                  <a:gd name="T110" fmla="*/ 5 w 51"/>
                  <a:gd name="T111" fmla="*/ 8 h 33"/>
                  <a:gd name="T112" fmla="*/ 5 w 51"/>
                  <a:gd name="T113" fmla="*/ 7 h 33"/>
                  <a:gd name="T114" fmla="*/ 7 w 51"/>
                  <a:gd name="T115" fmla="*/ 4 h 33"/>
                  <a:gd name="T116" fmla="*/ 5 w 51"/>
                  <a:gd name="T117" fmla="*/ 2 h 33"/>
                  <a:gd name="T118" fmla="*/ 7 w 51"/>
                  <a:gd name="T119" fmla="*/ 0 h 33"/>
                  <a:gd name="T120" fmla="*/ 11 w 51"/>
                  <a:gd name="T121" fmla="*/ 0 h 33"/>
                  <a:gd name="T122" fmla="*/ 14 w 51"/>
                  <a:gd name="T123" fmla="*/ 0 h 33"/>
                  <a:gd name="T124" fmla="*/ 15 w 51"/>
                  <a:gd name="T1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" h="33">
                    <a:moveTo>
                      <a:pt x="15" y="0"/>
                    </a:moveTo>
                    <a:lnTo>
                      <a:pt x="26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3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1" y="8"/>
                    </a:lnTo>
                    <a:lnTo>
                      <a:pt x="39" y="9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4" y="11"/>
                    </a:lnTo>
                    <a:lnTo>
                      <a:pt x="37" y="12"/>
                    </a:lnTo>
                    <a:lnTo>
                      <a:pt x="40" y="12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50" y="16"/>
                    </a:lnTo>
                    <a:lnTo>
                      <a:pt x="51" y="18"/>
                    </a:lnTo>
                    <a:lnTo>
                      <a:pt x="50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44" y="22"/>
                    </a:lnTo>
                    <a:lnTo>
                      <a:pt x="41" y="20"/>
                    </a:lnTo>
                    <a:lnTo>
                      <a:pt x="39" y="19"/>
                    </a:lnTo>
                    <a:lnTo>
                      <a:pt x="37" y="20"/>
                    </a:lnTo>
                    <a:lnTo>
                      <a:pt x="33" y="20"/>
                    </a:lnTo>
                    <a:lnTo>
                      <a:pt x="29" y="20"/>
                    </a:lnTo>
                    <a:lnTo>
                      <a:pt x="25" y="23"/>
                    </a:lnTo>
                    <a:lnTo>
                      <a:pt x="22" y="25"/>
                    </a:lnTo>
                    <a:lnTo>
                      <a:pt x="21" y="23"/>
                    </a:lnTo>
                    <a:lnTo>
                      <a:pt x="19" y="22"/>
                    </a:lnTo>
                    <a:lnTo>
                      <a:pt x="18" y="20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4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9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4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2" name="Freeform 986"/>
              <p:cNvSpPr>
                <a:spLocks/>
              </p:cNvSpPr>
              <p:nvPr/>
            </p:nvSpPr>
            <p:spPr bwMode="auto">
              <a:xfrm>
                <a:off x="3837559" y="1704708"/>
                <a:ext cx="7411" cy="14822"/>
              </a:xfrm>
              <a:custGeom>
                <a:avLst/>
                <a:gdLst>
                  <a:gd name="T0" fmla="*/ 1 w 5"/>
                  <a:gd name="T1" fmla="*/ 0 h 10"/>
                  <a:gd name="T2" fmla="*/ 3 w 5"/>
                  <a:gd name="T3" fmla="*/ 0 h 10"/>
                  <a:gd name="T4" fmla="*/ 5 w 5"/>
                  <a:gd name="T5" fmla="*/ 3 h 10"/>
                  <a:gd name="T6" fmla="*/ 5 w 5"/>
                  <a:gd name="T7" fmla="*/ 9 h 10"/>
                  <a:gd name="T8" fmla="*/ 4 w 5"/>
                  <a:gd name="T9" fmla="*/ 10 h 10"/>
                  <a:gd name="T10" fmla="*/ 0 w 5"/>
                  <a:gd name="T11" fmla="*/ 7 h 10"/>
                  <a:gd name="T12" fmla="*/ 0 w 5"/>
                  <a:gd name="T13" fmla="*/ 4 h 10"/>
                  <a:gd name="T14" fmla="*/ 0 w 5"/>
                  <a:gd name="T15" fmla="*/ 3 h 10"/>
                  <a:gd name="T16" fmla="*/ 0 w 5"/>
                  <a:gd name="T17" fmla="*/ 0 h 10"/>
                  <a:gd name="T18" fmla="*/ 1 w 5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3" name="Freeform 987"/>
              <p:cNvSpPr>
                <a:spLocks/>
              </p:cNvSpPr>
              <p:nvPr/>
            </p:nvSpPr>
            <p:spPr bwMode="auto">
              <a:xfrm>
                <a:off x="3833112" y="1688403"/>
                <a:ext cx="10376" cy="11858"/>
              </a:xfrm>
              <a:custGeom>
                <a:avLst/>
                <a:gdLst>
                  <a:gd name="T0" fmla="*/ 4 w 7"/>
                  <a:gd name="T1" fmla="*/ 0 h 8"/>
                  <a:gd name="T2" fmla="*/ 6 w 7"/>
                  <a:gd name="T3" fmla="*/ 2 h 8"/>
                  <a:gd name="T4" fmla="*/ 6 w 7"/>
                  <a:gd name="T5" fmla="*/ 3 h 8"/>
                  <a:gd name="T6" fmla="*/ 7 w 7"/>
                  <a:gd name="T7" fmla="*/ 4 h 8"/>
                  <a:gd name="T8" fmla="*/ 7 w 7"/>
                  <a:gd name="T9" fmla="*/ 7 h 8"/>
                  <a:gd name="T10" fmla="*/ 7 w 7"/>
                  <a:gd name="T11" fmla="*/ 8 h 8"/>
                  <a:gd name="T12" fmla="*/ 3 w 7"/>
                  <a:gd name="T13" fmla="*/ 8 h 8"/>
                  <a:gd name="T14" fmla="*/ 1 w 7"/>
                  <a:gd name="T15" fmla="*/ 8 h 8"/>
                  <a:gd name="T16" fmla="*/ 0 w 7"/>
                  <a:gd name="T17" fmla="*/ 6 h 8"/>
                  <a:gd name="T18" fmla="*/ 0 w 7"/>
                  <a:gd name="T19" fmla="*/ 3 h 8"/>
                  <a:gd name="T20" fmla="*/ 1 w 7"/>
                  <a:gd name="T21" fmla="*/ 2 h 8"/>
                  <a:gd name="T22" fmla="*/ 4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4" name="Freeform 988"/>
              <p:cNvSpPr>
                <a:spLocks/>
              </p:cNvSpPr>
              <p:nvPr/>
            </p:nvSpPr>
            <p:spPr bwMode="auto">
              <a:xfrm>
                <a:off x="3843488" y="1623187"/>
                <a:ext cx="10376" cy="7411"/>
              </a:xfrm>
              <a:custGeom>
                <a:avLst/>
                <a:gdLst>
                  <a:gd name="T0" fmla="*/ 3 w 7"/>
                  <a:gd name="T1" fmla="*/ 0 h 5"/>
                  <a:gd name="T2" fmla="*/ 4 w 7"/>
                  <a:gd name="T3" fmla="*/ 0 h 5"/>
                  <a:gd name="T4" fmla="*/ 4 w 7"/>
                  <a:gd name="T5" fmla="*/ 3 h 5"/>
                  <a:gd name="T6" fmla="*/ 5 w 7"/>
                  <a:gd name="T7" fmla="*/ 3 h 5"/>
                  <a:gd name="T8" fmla="*/ 7 w 7"/>
                  <a:gd name="T9" fmla="*/ 4 h 5"/>
                  <a:gd name="T10" fmla="*/ 7 w 7"/>
                  <a:gd name="T11" fmla="*/ 5 h 5"/>
                  <a:gd name="T12" fmla="*/ 5 w 7"/>
                  <a:gd name="T13" fmla="*/ 5 h 5"/>
                  <a:gd name="T14" fmla="*/ 4 w 7"/>
                  <a:gd name="T15" fmla="*/ 4 h 5"/>
                  <a:gd name="T16" fmla="*/ 0 w 7"/>
                  <a:gd name="T17" fmla="*/ 4 h 5"/>
                  <a:gd name="T18" fmla="*/ 0 w 7"/>
                  <a:gd name="T19" fmla="*/ 3 h 5"/>
                  <a:gd name="T20" fmla="*/ 0 w 7"/>
                  <a:gd name="T21" fmla="*/ 1 h 5"/>
                  <a:gd name="T22" fmla="*/ 3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5" name="Freeform 989"/>
              <p:cNvSpPr>
                <a:spLocks/>
              </p:cNvSpPr>
              <p:nvPr/>
            </p:nvSpPr>
            <p:spPr bwMode="auto">
              <a:xfrm>
                <a:off x="4172534" y="1723976"/>
                <a:ext cx="4447" cy="16305"/>
              </a:xfrm>
              <a:custGeom>
                <a:avLst/>
                <a:gdLst>
                  <a:gd name="T0" fmla="*/ 3 w 3"/>
                  <a:gd name="T1" fmla="*/ 0 h 11"/>
                  <a:gd name="T2" fmla="*/ 3 w 3"/>
                  <a:gd name="T3" fmla="*/ 1 h 11"/>
                  <a:gd name="T4" fmla="*/ 3 w 3"/>
                  <a:gd name="T5" fmla="*/ 2 h 11"/>
                  <a:gd name="T6" fmla="*/ 3 w 3"/>
                  <a:gd name="T7" fmla="*/ 7 h 11"/>
                  <a:gd name="T8" fmla="*/ 3 w 3"/>
                  <a:gd name="T9" fmla="*/ 9 h 11"/>
                  <a:gd name="T10" fmla="*/ 2 w 3"/>
                  <a:gd name="T11" fmla="*/ 11 h 11"/>
                  <a:gd name="T12" fmla="*/ 0 w 3"/>
                  <a:gd name="T13" fmla="*/ 7 h 11"/>
                  <a:gd name="T14" fmla="*/ 2 w 3"/>
                  <a:gd name="T15" fmla="*/ 5 h 11"/>
                  <a:gd name="T16" fmla="*/ 2 w 3"/>
                  <a:gd name="T17" fmla="*/ 2 h 11"/>
                  <a:gd name="T18" fmla="*/ 0 w 3"/>
                  <a:gd name="T19" fmla="*/ 1 h 11"/>
                  <a:gd name="T20" fmla="*/ 0 w 3"/>
                  <a:gd name="T21" fmla="*/ 0 h 11"/>
                  <a:gd name="T22" fmla="*/ 3 w 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6" name="Freeform 990"/>
              <p:cNvSpPr>
                <a:spLocks/>
              </p:cNvSpPr>
              <p:nvPr/>
            </p:nvSpPr>
            <p:spPr bwMode="auto">
              <a:xfrm>
                <a:off x="3764931" y="1649867"/>
                <a:ext cx="13340" cy="42984"/>
              </a:xfrm>
              <a:custGeom>
                <a:avLst/>
                <a:gdLst>
                  <a:gd name="T0" fmla="*/ 5 w 9"/>
                  <a:gd name="T1" fmla="*/ 0 h 29"/>
                  <a:gd name="T2" fmla="*/ 6 w 9"/>
                  <a:gd name="T3" fmla="*/ 1 h 29"/>
                  <a:gd name="T4" fmla="*/ 6 w 9"/>
                  <a:gd name="T5" fmla="*/ 5 h 29"/>
                  <a:gd name="T6" fmla="*/ 7 w 9"/>
                  <a:gd name="T7" fmla="*/ 8 h 29"/>
                  <a:gd name="T8" fmla="*/ 6 w 9"/>
                  <a:gd name="T9" fmla="*/ 12 h 29"/>
                  <a:gd name="T10" fmla="*/ 6 w 9"/>
                  <a:gd name="T11" fmla="*/ 17 h 29"/>
                  <a:gd name="T12" fmla="*/ 6 w 9"/>
                  <a:gd name="T13" fmla="*/ 21 h 29"/>
                  <a:gd name="T14" fmla="*/ 9 w 9"/>
                  <a:gd name="T15" fmla="*/ 23 h 29"/>
                  <a:gd name="T16" fmla="*/ 9 w 9"/>
                  <a:gd name="T17" fmla="*/ 26 h 29"/>
                  <a:gd name="T18" fmla="*/ 7 w 9"/>
                  <a:gd name="T19" fmla="*/ 29 h 29"/>
                  <a:gd name="T20" fmla="*/ 6 w 9"/>
                  <a:gd name="T21" fmla="*/ 29 h 29"/>
                  <a:gd name="T22" fmla="*/ 5 w 9"/>
                  <a:gd name="T23" fmla="*/ 25 h 29"/>
                  <a:gd name="T24" fmla="*/ 3 w 9"/>
                  <a:gd name="T25" fmla="*/ 21 h 29"/>
                  <a:gd name="T26" fmla="*/ 0 w 9"/>
                  <a:gd name="T27" fmla="*/ 15 h 29"/>
                  <a:gd name="T28" fmla="*/ 0 w 9"/>
                  <a:gd name="T29" fmla="*/ 11 h 29"/>
                  <a:gd name="T30" fmla="*/ 2 w 9"/>
                  <a:gd name="T31" fmla="*/ 10 h 29"/>
                  <a:gd name="T32" fmla="*/ 2 w 9"/>
                  <a:gd name="T33" fmla="*/ 3 h 29"/>
                  <a:gd name="T34" fmla="*/ 5 w 9"/>
                  <a:gd name="T3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29">
                    <a:moveTo>
                      <a:pt x="5" y="0"/>
                    </a:moveTo>
                    <a:lnTo>
                      <a:pt x="6" y="1"/>
                    </a:lnTo>
                    <a:lnTo>
                      <a:pt x="6" y="5"/>
                    </a:lnTo>
                    <a:lnTo>
                      <a:pt x="7" y="8"/>
                    </a:lnTo>
                    <a:lnTo>
                      <a:pt x="6" y="12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9" y="23"/>
                    </a:lnTo>
                    <a:lnTo>
                      <a:pt x="9" y="26"/>
                    </a:lnTo>
                    <a:lnTo>
                      <a:pt x="7" y="29"/>
                    </a:lnTo>
                    <a:lnTo>
                      <a:pt x="6" y="29"/>
                    </a:lnTo>
                    <a:lnTo>
                      <a:pt x="5" y="25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7" name="Freeform 991"/>
              <p:cNvSpPr>
                <a:spLocks/>
              </p:cNvSpPr>
              <p:nvPr/>
            </p:nvSpPr>
            <p:spPr bwMode="auto">
              <a:xfrm>
                <a:off x="3563354" y="1723976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1 h 4"/>
                  <a:gd name="T4" fmla="*/ 4 w 4"/>
                  <a:gd name="T5" fmla="*/ 4 h 4"/>
                  <a:gd name="T6" fmla="*/ 1 w 4"/>
                  <a:gd name="T7" fmla="*/ 4 h 4"/>
                  <a:gd name="T8" fmla="*/ 1 w 4"/>
                  <a:gd name="T9" fmla="*/ 1 h 4"/>
                  <a:gd name="T10" fmla="*/ 0 w 4"/>
                  <a:gd name="T11" fmla="*/ 0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8" name="Freeform 992"/>
              <p:cNvSpPr>
                <a:spLocks/>
              </p:cNvSpPr>
              <p:nvPr/>
            </p:nvSpPr>
            <p:spPr bwMode="auto">
              <a:xfrm>
                <a:off x="3861274" y="1627634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3 w 5"/>
                  <a:gd name="T7" fmla="*/ 4 h 4"/>
                  <a:gd name="T8" fmla="*/ 0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9" name="Freeform 993"/>
              <p:cNvSpPr>
                <a:spLocks/>
              </p:cNvSpPr>
              <p:nvPr/>
            </p:nvSpPr>
            <p:spPr bwMode="auto">
              <a:xfrm>
                <a:off x="3865720" y="1617258"/>
                <a:ext cx="14822" cy="17786"/>
              </a:xfrm>
              <a:custGeom>
                <a:avLst/>
                <a:gdLst>
                  <a:gd name="T0" fmla="*/ 4 w 10"/>
                  <a:gd name="T1" fmla="*/ 0 h 12"/>
                  <a:gd name="T2" fmla="*/ 7 w 10"/>
                  <a:gd name="T3" fmla="*/ 0 h 12"/>
                  <a:gd name="T4" fmla="*/ 8 w 10"/>
                  <a:gd name="T5" fmla="*/ 4 h 12"/>
                  <a:gd name="T6" fmla="*/ 10 w 10"/>
                  <a:gd name="T7" fmla="*/ 4 h 12"/>
                  <a:gd name="T8" fmla="*/ 10 w 10"/>
                  <a:gd name="T9" fmla="*/ 5 h 12"/>
                  <a:gd name="T10" fmla="*/ 10 w 10"/>
                  <a:gd name="T11" fmla="*/ 7 h 12"/>
                  <a:gd name="T12" fmla="*/ 10 w 10"/>
                  <a:gd name="T13" fmla="*/ 9 h 12"/>
                  <a:gd name="T14" fmla="*/ 8 w 10"/>
                  <a:gd name="T15" fmla="*/ 12 h 12"/>
                  <a:gd name="T16" fmla="*/ 7 w 10"/>
                  <a:gd name="T17" fmla="*/ 11 h 12"/>
                  <a:gd name="T18" fmla="*/ 4 w 10"/>
                  <a:gd name="T19" fmla="*/ 8 h 12"/>
                  <a:gd name="T20" fmla="*/ 2 w 10"/>
                  <a:gd name="T21" fmla="*/ 7 h 12"/>
                  <a:gd name="T22" fmla="*/ 0 w 10"/>
                  <a:gd name="T23" fmla="*/ 5 h 12"/>
                  <a:gd name="T24" fmla="*/ 2 w 10"/>
                  <a:gd name="T25" fmla="*/ 4 h 12"/>
                  <a:gd name="T26" fmla="*/ 3 w 10"/>
                  <a:gd name="T27" fmla="*/ 7 h 12"/>
                  <a:gd name="T28" fmla="*/ 4 w 10"/>
                  <a:gd name="T29" fmla="*/ 5 h 12"/>
                  <a:gd name="T30" fmla="*/ 4 w 10"/>
                  <a:gd name="T31" fmla="*/ 4 h 12"/>
                  <a:gd name="T32" fmla="*/ 3 w 10"/>
                  <a:gd name="T33" fmla="*/ 1 h 12"/>
                  <a:gd name="T34" fmla="*/ 4 w 10"/>
                  <a:gd name="T3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0" name="Freeform 994"/>
              <p:cNvSpPr>
                <a:spLocks/>
              </p:cNvSpPr>
              <p:nvPr/>
            </p:nvSpPr>
            <p:spPr bwMode="auto">
              <a:xfrm>
                <a:off x="3925008" y="160836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  <a:gd name="T12" fmla="*/ 0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1" name="Freeform 995"/>
              <p:cNvSpPr>
                <a:spLocks/>
              </p:cNvSpPr>
              <p:nvPr/>
            </p:nvSpPr>
            <p:spPr bwMode="auto">
              <a:xfrm>
                <a:off x="3950206" y="1590579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0 h 5"/>
                  <a:gd name="T4" fmla="*/ 3 w 3"/>
                  <a:gd name="T5" fmla="*/ 1 h 5"/>
                  <a:gd name="T6" fmla="*/ 3 w 3"/>
                  <a:gd name="T7" fmla="*/ 4 h 5"/>
                  <a:gd name="T8" fmla="*/ 1 w 3"/>
                  <a:gd name="T9" fmla="*/ 5 h 5"/>
                  <a:gd name="T10" fmla="*/ 1 w 3"/>
                  <a:gd name="T11" fmla="*/ 4 h 5"/>
                  <a:gd name="T12" fmla="*/ 0 w 3"/>
                  <a:gd name="T13" fmla="*/ 3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2" name="Freeform 996"/>
              <p:cNvSpPr>
                <a:spLocks/>
              </p:cNvSpPr>
              <p:nvPr/>
            </p:nvSpPr>
            <p:spPr bwMode="auto">
              <a:xfrm>
                <a:off x="3951687" y="1600955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3 w 4"/>
                  <a:gd name="T5" fmla="*/ 4 h 4"/>
                  <a:gd name="T6" fmla="*/ 0 w 4"/>
                  <a:gd name="T7" fmla="*/ 4 h 4"/>
                  <a:gd name="T8" fmla="*/ 0 w 4"/>
                  <a:gd name="T9" fmla="*/ 3 h 4"/>
                  <a:gd name="T10" fmla="*/ 0 w 4"/>
                  <a:gd name="T11" fmla="*/ 1 h 4"/>
                  <a:gd name="T12" fmla="*/ 2 w 4"/>
                  <a:gd name="T13" fmla="*/ 0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3" name="Freeform 997"/>
              <p:cNvSpPr>
                <a:spLocks/>
              </p:cNvSpPr>
              <p:nvPr/>
            </p:nvSpPr>
            <p:spPr bwMode="auto">
              <a:xfrm>
                <a:off x="3933901" y="1597990"/>
                <a:ext cx="11858" cy="14822"/>
              </a:xfrm>
              <a:custGeom>
                <a:avLst/>
                <a:gdLst>
                  <a:gd name="T0" fmla="*/ 3 w 8"/>
                  <a:gd name="T1" fmla="*/ 0 h 10"/>
                  <a:gd name="T2" fmla="*/ 4 w 8"/>
                  <a:gd name="T3" fmla="*/ 2 h 10"/>
                  <a:gd name="T4" fmla="*/ 4 w 8"/>
                  <a:gd name="T5" fmla="*/ 3 h 10"/>
                  <a:gd name="T6" fmla="*/ 8 w 8"/>
                  <a:gd name="T7" fmla="*/ 6 h 10"/>
                  <a:gd name="T8" fmla="*/ 7 w 8"/>
                  <a:gd name="T9" fmla="*/ 7 h 10"/>
                  <a:gd name="T10" fmla="*/ 5 w 8"/>
                  <a:gd name="T11" fmla="*/ 9 h 10"/>
                  <a:gd name="T12" fmla="*/ 4 w 8"/>
                  <a:gd name="T13" fmla="*/ 10 h 10"/>
                  <a:gd name="T14" fmla="*/ 3 w 8"/>
                  <a:gd name="T15" fmla="*/ 7 h 10"/>
                  <a:gd name="T16" fmla="*/ 1 w 8"/>
                  <a:gd name="T17" fmla="*/ 5 h 10"/>
                  <a:gd name="T18" fmla="*/ 0 w 8"/>
                  <a:gd name="T19" fmla="*/ 3 h 10"/>
                  <a:gd name="T20" fmla="*/ 1 w 8"/>
                  <a:gd name="T21" fmla="*/ 3 h 10"/>
                  <a:gd name="T22" fmla="*/ 1 w 8"/>
                  <a:gd name="T23" fmla="*/ 0 h 10"/>
                  <a:gd name="T24" fmla="*/ 3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4" name="Freeform 998"/>
              <p:cNvSpPr>
                <a:spLocks/>
              </p:cNvSpPr>
              <p:nvPr/>
            </p:nvSpPr>
            <p:spPr bwMode="auto">
              <a:xfrm>
                <a:off x="4156229" y="1729905"/>
                <a:ext cx="7411" cy="14822"/>
              </a:xfrm>
              <a:custGeom>
                <a:avLst/>
                <a:gdLst>
                  <a:gd name="T0" fmla="*/ 3 w 5"/>
                  <a:gd name="T1" fmla="*/ 0 h 10"/>
                  <a:gd name="T2" fmla="*/ 5 w 5"/>
                  <a:gd name="T3" fmla="*/ 1 h 10"/>
                  <a:gd name="T4" fmla="*/ 5 w 5"/>
                  <a:gd name="T5" fmla="*/ 3 h 10"/>
                  <a:gd name="T6" fmla="*/ 3 w 5"/>
                  <a:gd name="T7" fmla="*/ 4 h 10"/>
                  <a:gd name="T8" fmla="*/ 3 w 5"/>
                  <a:gd name="T9" fmla="*/ 7 h 10"/>
                  <a:gd name="T10" fmla="*/ 2 w 5"/>
                  <a:gd name="T11" fmla="*/ 10 h 10"/>
                  <a:gd name="T12" fmla="*/ 0 w 5"/>
                  <a:gd name="T13" fmla="*/ 8 h 10"/>
                  <a:gd name="T14" fmla="*/ 0 w 5"/>
                  <a:gd name="T15" fmla="*/ 5 h 10"/>
                  <a:gd name="T16" fmla="*/ 0 w 5"/>
                  <a:gd name="T17" fmla="*/ 3 h 10"/>
                  <a:gd name="T18" fmla="*/ 2 w 5"/>
                  <a:gd name="T19" fmla="*/ 0 h 10"/>
                  <a:gd name="T20" fmla="*/ 3 w 5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5" name="Freeform 999"/>
              <p:cNvSpPr>
                <a:spLocks/>
              </p:cNvSpPr>
              <p:nvPr/>
            </p:nvSpPr>
            <p:spPr bwMode="auto">
              <a:xfrm>
                <a:off x="3828666" y="1649867"/>
                <a:ext cx="8893" cy="14822"/>
              </a:xfrm>
              <a:custGeom>
                <a:avLst/>
                <a:gdLst>
                  <a:gd name="T0" fmla="*/ 2 w 6"/>
                  <a:gd name="T1" fmla="*/ 0 h 10"/>
                  <a:gd name="T2" fmla="*/ 3 w 6"/>
                  <a:gd name="T3" fmla="*/ 1 h 10"/>
                  <a:gd name="T4" fmla="*/ 4 w 6"/>
                  <a:gd name="T5" fmla="*/ 4 h 10"/>
                  <a:gd name="T6" fmla="*/ 6 w 6"/>
                  <a:gd name="T7" fmla="*/ 7 h 10"/>
                  <a:gd name="T8" fmla="*/ 6 w 6"/>
                  <a:gd name="T9" fmla="*/ 10 h 10"/>
                  <a:gd name="T10" fmla="*/ 3 w 6"/>
                  <a:gd name="T11" fmla="*/ 10 h 10"/>
                  <a:gd name="T12" fmla="*/ 2 w 6"/>
                  <a:gd name="T13" fmla="*/ 10 h 10"/>
                  <a:gd name="T14" fmla="*/ 2 w 6"/>
                  <a:gd name="T15" fmla="*/ 8 h 10"/>
                  <a:gd name="T16" fmla="*/ 2 w 6"/>
                  <a:gd name="T17" fmla="*/ 4 h 10"/>
                  <a:gd name="T18" fmla="*/ 0 w 6"/>
                  <a:gd name="T19" fmla="*/ 3 h 10"/>
                  <a:gd name="T20" fmla="*/ 0 w 6"/>
                  <a:gd name="T21" fmla="*/ 0 h 10"/>
                  <a:gd name="T22" fmla="*/ 2 w 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0">
                    <a:moveTo>
                      <a:pt x="2" y="0"/>
                    </a:moveTo>
                    <a:lnTo>
                      <a:pt x="3" y="1"/>
                    </a:lnTo>
                    <a:lnTo>
                      <a:pt x="4" y="4"/>
                    </a:lnTo>
                    <a:lnTo>
                      <a:pt x="6" y="7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6" name="Freeform 1000"/>
              <p:cNvSpPr>
                <a:spLocks/>
              </p:cNvSpPr>
              <p:nvPr/>
            </p:nvSpPr>
            <p:spPr bwMode="auto">
              <a:xfrm>
                <a:off x="3779753" y="1660242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1 w 3"/>
                  <a:gd name="T5" fmla="*/ 3 h 5"/>
                  <a:gd name="T6" fmla="*/ 3 w 3"/>
                  <a:gd name="T7" fmla="*/ 4 h 5"/>
                  <a:gd name="T8" fmla="*/ 1 w 3"/>
                  <a:gd name="T9" fmla="*/ 5 h 5"/>
                  <a:gd name="T10" fmla="*/ 0 w 3"/>
                  <a:gd name="T11" fmla="*/ 3 h 5"/>
                  <a:gd name="T12" fmla="*/ 0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7" name="Freeform 1001"/>
              <p:cNvSpPr>
                <a:spLocks/>
              </p:cNvSpPr>
              <p:nvPr/>
            </p:nvSpPr>
            <p:spPr bwMode="auto">
              <a:xfrm>
                <a:off x="4160676" y="174176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2 h 8"/>
                  <a:gd name="T4" fmla="*/ 4 w 4"/>
                  <a:gd name="T5" fmla="*/ 6 h 8"/>
                  <a:gd name="T6" fmla="*/ 3 w 4"/>
                  <a:gd name="T7" fmla="*/ 8 h 8"/>
                  <a:gd name="T8" fmla="*/ 2 w 4"/>
                  <a:gd name="T9" fmla="*/ 7 h 8"/>
                  <a:gd name="T10" fmla="*/ 0 w 4"/>
                  <a:gd name="T11" fmla="*/ 4 h 8"/>
                  <a:gd name="T12" fmla="*/ 2 w 4"/>
                  <a:gd name="T13" fmla="*/ 2 h 8"/>
                  <a:gd name="T14" fmla="*/ 3 w 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8" name="Freeform 1002"/>
              <p:cNvSpPr>
                <a:spLocks/>
              </p:cNvSpPr>
              <p:nvPr/>
            </p:nvSpPr>
            <p:spPr bwMode="auto">
              <a:xfrm>
                <a:off x="3533710" y="2401337"/>
                <a:ext cx="8893" cy="2964"/>
              </a:xfrm>
              <a:custGeom>
                <a:avLst/>
                <a:gdLst>
                  <a:gd name="T0" fmla="*/ 3 w 6"/>
                  <a:gd name="T1" fmla="*/ 0 h 2"/>
                  <a:gd name="T2" fmla="*/ 6 w 6"/>
                  <a:gd name="T3" fmla="*/ 0 h 2"/>
                  <a:gd name="T4" fmla="*/ 4 w 6"/>
                  <a:gd name="T5" fmla="*/ 2 h 2"/>
                  <a:gd name="T6" fmla="*/ 2 w 6"/>
                  <a:gd name="T7" fmla="*/ 2 h 2"/>
                  <a:gd name="T8" fmla="*/ 0 w 6"/>
                  <a:gd name="T9" fmla="*/ 0 h 2"/>
                  <a:gd name="T10" fmla="*/ 2 w 6"/>
                  <a:gd name="T11" fmla="*/ 0 h 2"/>
                  <a:gd name="T12" fmla="*/ 3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3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9" name="Freeform 1003"/>
              <p:cNvSpPr>
                <a:spLocks/>
              </p:cNvSpPr>
              <p:nvPr/>
            </p:nvSpPr>
            <p:spPr bwMode="auto">
              <a:xfrm>
                <a:off x="3542603" y="2264976"/>
                <a:ext cx="44466" cy="44466"/>
              </a:xfrm>
              <a:custGeom>
                <a:avLst/>
                <a:gdLst>
                  <a:gd name="T0" fmla="*/ 5 w 30"/>
                  <a:gd name="T1" fmla="*/ 0 h 30"/>
                  <a:gd name="T2" fmla="*/ 8 w 30"/>
                  <a:gd name="T3" fmla="*/ 1 h 30"/>
                  <a:gd name="T4" fmla="*/ 12 w 30"/>
                  <a:gd name="T5" fmla="*/ 1 h 30"/>
                  <a:gd name="T6" fmla="*/ 15 w 30"/>
                  <a:gd name="T7" fmla="*/ 4 h 30"/>
                  <a:gd name="T8" fmla="*/ 18 w 30"/>
                  <a:gd name="T9" fmla="*/ 5 h 30"/>
                  <a:gd name="T10" fmla="*/ 21 w 30"/>
                  <a:gd name="T11" fmla="*/ 9 h 30"/>
                  <a:gd name="T12" fmla="*/ 23 w 30"/>
                  <a:gd name="T13" fmla="*/ 15 h 30"/>
                  <a:gd name="T14" fmla="*/ 25 w 30"/>
                  <a:gd name="T15" fmla="*/ 16 h 30"/>
                  <a:gd name="T16" fmla="*/ 27 w 30"/>
                  <a:gd name="T17" fmla="*/ 16 h 30"/>
                  <a:gd name="T18" fmla="*/ 29 w 30"/>
                  <a:gd name="T19" fmla="*/ 20 h 30"/>
                  <a:gd name="T20" fmla="*/ 30 w 30"/>
                  <a:gd name="T21" fmla="*/ 25 h 30"/>
                  <a:gd name="T22" fmla="*/ 26 w 30"/>
                  <a:gd name="T23" fmla="*/ 29 h 30"/>
                  <a:gd name="T24" fmla="*/ 22 w 30"/>
                  <a:gd name="T25" fmla="*/ 29 h 30"/>
                  <a:gd name="T26" fmla="*/ 15 w 30"/>
                  <a:gd name="T27" fmla="*/ 29 h 30"/>
                  <a:gd name="T28" fmla="*/ 12 w 30"/>
                  <a:gd name="T29" fmla="*/ 30 h 30"/>
                  <a:gd name="T30" fmla="*/ 11 w 30"/>
                  <a:gd name="T31" fmla="*/ 30 h 30"/>
                  <a:gd name="T32" fmla="*/ 9 w 30"/>
                  <a:gd name="T33" fmla="*/ 29 h 30"/>
                  <a:gd name="T34" fmla="*/ 5 w 30"/>
                  <a:gd name="T35" fmla="*/ 27 h 30"/>
                  <a:gd name="T36" fmla="*/ 4 w 30"/>
                  <a:gd name="T37" fmla="*/ 27 h 30"/>
                  <a:gd name="T38" fmla="*/ 4 w 30"/>
                  <a:gd name="T39" fmla="*/ 25 h 30"/>
                  <a:gd name="T40" fmla="*/ 7 w 30"/>
                  <a:gd name="T41" fmla="*/ 25 h 30"/>
                  <a:gd name="T42" fmla="*/ 9 w 30"/>
                  <a:gd name="T43" fmla="*/ 26 h 30"/>
                  <a:gd name="T44" fmla="*/ 12 w 30"/>
                  <a:gd name="T45" fmla="*/ 26 h 30"/>
                  <a:gd name="T46" fmla="*/ 15 w 30"/>
                  <a:gd name="T47" fmla="*/ 22 h 30"/>
                  <a:gd name="T48" fmla="*/ 11 w 30"/>
                  <a:gd name="T49" fmla="*/ 25 h 30"/>
                  <a:gd name="T50" fmla="*/ 9 w 30"/>
                  <a:gd name="T51" fmla="*/ 23 h 30"/>
                  <a:gd name="T52" fmla="*/ 8 w 30"/>
                  <a:gd name="T53" fmla="*/ 22 h 30"/>
                  <a:gd name="T54" fmla="*/ 1 w 30"/>
                  <a:gd name="T55" fmla="*/ 20 h 30"/>
                  <a:gd name="T56" fmla="*/ 1 w 30"/>
                  <a:gd name="T57" fmla="*/ 19 h 30"/>
                  <a:gd name="T58" fmla="*/ 1 w 30"/>
                  <a:gd name="T59" fmla="*/ 18 h 30"/>
                  <a:gd name="T60" fmla="*/ 4 w 30"/>
                  <a:gd name="T61" fmla="*/ 18 h 30"/>
                  <a:gd name="T62" fmla="*/ 0 w 30"/>
                  <a:gd name="T63" fmla="*/ 15 h 30"/>
                  <a:gd name="T64" fmla="*/ 1 w 30"/>
                  <a:gd name="T65" fmla="*/ 13 h 30"/>
                  <a:gd name="T66" fmla="*/ 1 w 30"/>
                  <a:gd name="T67" fmla="*/ 11 h 30"/>
                  <a:gd name="T68" fmla="*/ 4 w 30"/>
                  <a:gd name="T69" fmla="*/ 9 h 30"/>
                  <a:gd name="T70" fmla="*/ 5 w 30"/>
                  <a:gd name="T71" fmla="*/ 12 h 30"/>
                  <a:gd name="T72" fmla="*/ 5 w 30"/>
                  <a:gd name="T73" fmla="*/ 9 h 30"/>
                  <a:gd name="T74" fmla="*/ 1 w 30"/>
                  <a:gd name="T75" fmla="*/ 8 h 30"/>
                  <a:gd name="T76" fmla="*/ 1 w 30"/>
                  <a:gd name="T77" fmla="*/ 4 h 30"/>
                  <a:gd name="T78" fmla="*/ 5 w 30"/>
                  <a:gd name="T79" fmla="*/ 1 h 30"/>
                  <a:gd name="T80" fmla="*/ 5 w 30"/>
                  <a:gd name="T8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" h="30">
                    <a:moveTo>
                      <a:pt x="5" y="0"/>
                    </a:moveTo>
                    <a:lnTo>
                      <a:pt x="8" y="1"/>
                    </a:lnTo>
                    <a:lnTo>
                      <a:pt x="12" y="1"/>
                    </a:lnTo>
                    <a:lnTo>
                      <a:pt x="15" y="4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3" y="15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9" y="20"/>
                    </a:lnTo>
                    <a:lnTo>
                      <a:pt x="30" y="25"/>
                    </a:lnTo>
                    <a:lnTo>
                      <a:pt x="26" y="29"/>
                    </a:lnTo>
                    <a:lnTo>
                      <a:pt x="22" y="29"/>
                    </a:lnTo>
                    <a:lnTo>
                      <a:pt x="15" y="29"/>
                    </a:lnTo>
                    <a:lnTo>
                      <a:pt x="12" y="30"/>
                    </a:lnTo>
                    <a:lnTo>
                      <a:pt x="11" y="30"/>
                    </a:lnTo>
                    <a:lnTo>
                      <a:pt x="9" y="29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7" y="25"/>
                    </a:lnTo>
                    <a:lnTo>
                      <a:pt x="9" y="26"/>
                    </a:lnTo>
                    <a:lnTo>
                      <a:pt x="12" y="26"/>
                    </a:lnTo>
                    <a:lnTo>
                      <a:pt x="15" y="22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8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4" y="18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4" y="9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0" name="Freeform 1004"/>
              <p:cNvSpPr>
                <a:spLocks/>
              </p:cNvSpPr>
              <p:nvPr/>
            </p:nvSpPr>
            <p:spPr bwMode="auto">
              <a:xfrm>
                <a:off x="3538157" y="2364282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1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1" name="Freeform 1005"/>
              <p:cNvSpPr>
                <a:spLocks/>
              </p:cNvSpPr>
              <p:nvPr/>
            </p:nvSpPr>
            <p:spPr bwMode="auto">
              <a:xfrm>
                <a:off x="3548532" y="2254600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1 w 4"/>
                  <a:gd name="T7" fmla="*/ 4 h 4"/>
                  <a:gd name="T8" fmla="*/ 0 w 4"/>
                  <a:gd name="T9" fmla="*/ 1 h 4"/>
                  <a:gd name="T10" fmla="*/ 1 w 4"/>
                  <a:gd name="T11" fmla="*/ 0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2" name="Freeform 1006"/>
              <p:cNvSpPr>
                <a:spLocks/>
              </p:cNvSpPr>
              <p:nvPr/>
            </p:nvSpPr>
            <p:spPr bwMode="auto">
              <a:xfrm>
                <a:off x="3548532" y="2485821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3 w 4"/>
                  <a:gd name="T5" fmla="*/ 1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3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3" name="Freeform 1007"/>
              <p:cNvSpPr>
                <a:spLocks/>
              </p:cNvSpPr>
              <p:nvPr/>
            </p:nvSpPr>
            <p:spPr bwMode="auto">
              <a:xfrm>
                <a:off x="3555943" y="2336121"/>
                <a:ext cx="7411" cy="1483"/>
              </a:xfrm>
              <a:custGeom>
                <a:avLst/>
                <a:gdLst>
                  <a:gd name="T0" fmla="*/ 2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2 w 5"/>
                  <a:gd name="T7" fmla="*/ 1 h 1"/>
                  <a:gd name="T8" fmla="*/ 0 w 5"/>
                  <a:gd name="T9" fmla="*/ 1 h 1"/>
                  <a:gd name="T10" fmla="*/ 0 w 5"/>
                  <a:gd name="T11" fmla="*/ 0 h 1"/>
                  <a:gd name="T12" fmla="*/ 2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2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4" name="Freeform 1008"/>
              <p:cNvSpPr>
                <a:spLocks/>
              </p:cNvSpPr>
              <p:nvPr/>
            </p:nvSpPr>
            <p:spPr bwMode="auto">
              <a:xfrm>
                <a:off x="3573729" y="2334638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1 h 1"/>
                  <a:gd name="T8" fmla="*/ 0 w 4"/>
                  <a:gd name="T9" fmla="*/ 0 h 1"/>
                  <a:gd name="T10" fmla="*/ 1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5" name="Freeform 1009"/>
              <p:cNvSpPr>
                <a:spLocks/>
              </p:cNvSpPr>
              <p:nvPr/>
            </p:nvSpPr>
            <p:spPr bwMode="auto">
              <a:xfrm>
                <a:off x="3527781" y="239985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1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77" name="Trójkąt równoramienny 2876"/>
            <p:cNvSpPr/>
            <p:nvPr/>
          </p:nvSpPr>
          <p:spPr>
            <a:xfrm rot="6401399">
              <a:off x="4741692" y="2787567"/>
              <a:ext cx="45719" cy="51836"/>
            </a:xfrm>
            <a:prstGeom prst="triangle">
              <a:avLst/>
            </a:prstGeom>
            <a:solidFill>
              <a:schemeClr val="tx2"/>
            </a:solidFill>
            <a:ln w="0">
              <a:solidFill>
                <a:schemeClr val="bg1">
                  <a:lumMod val="9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78" name="Owal 2877"/>
            <p:cNvSpPr/>
            <p:nvPr/>
          </p:nvSpPr>
          <p:spPr>
            <a:xfrm>
              <a:off x="5502057" y="4414149"/>
              <a:ext cx="18000" cy="18000"/>
            </a:xfrm>
            <a:prstGeom prst="ellipse">
              <a:avLst/>
            </a:prstGeom>
            <a:solidFill>
              <a:srgbClr val="636B71"/>
            </a:solidFill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>
                <a:solidFill>
                  <a:prstClr val="white"/>
                </a:solidFill>
              </a:endParaRPr>
            </a:p>
          </p:txBody>
        </p:sp>
        <p:sp>
          <p:nvSpPr>
            <p:cNvPr id="2879" name="Prostokąt 2"/>
            <p:cNvSpPr/>
            <p:nvPr/>
          </p:nvSpPr>
          <p:spPr>
            <a:xfrm>
              <a:off x="5644090" y="3076438"/>
              <a:ext cx="231143" cy="168153"/>
            </a:xfrm>
            <a:custGeom>
              <a:avLst/>
              <a:gdLst>
                <a:gd name="connsiteX0" fmla="*/ 0 w 149365"/>
                <a:gd name="connsiteY0" fmla="*/ 0 h 115611"/>
                <a:gd name="connsiteX1" fmla="*/ 149365 w 149365"/>
                <a:gd name="connsiteY1" fmla="*/ 0 h 115611"/>
                <a:gd name="connsiteX2" fmla="*/ 149365 w 149365"/>
                <a:gd name="connsiteY2" fmla="*/ 115611 h 115611"/>
                <a:gd name="connsiteX3" fmla="*/ 0 w 149365"/>
                <a:gd name="connsiteY3" fmla="*/ 115611 h 115611"/>
                <a:gd name="connsiteX4" fmla="*/ 0 w 149365"/>
                <a:gd name="connsiteY4" fmla="*/ 0 h 115611"/>
                <a:gd name="connsiteX0" fmla="*/ 5 w 149370"/>
                <a:gd name="connsiteY0" fmla="*/ 0 h 115611"/>
                <a:gd name="connsiteX1" fmla="*/ 149370 w 149370"/>
                <a:gd name="connsiteY1" fmla="*/ 0 h 115611"/>
                <a:gd name="connsiteX2" fmla="*/ 149370 w 149370"/>
                <a:gd name="connsiteY2" fmla="*/ 115611 h 115611"/>
                <a:gd name="connsiteX3" fmla="*/ 5 w 149370"/>
                <a:gd name="connsiteY3" fmla="*/ 115611 h 115611"/>
                <a:gd name="connsiteX4" fmla="*/ 78867 w 149370"/>
                <a:gd name="connsiteY4" fmla="*/ 49023 h 115611"/>
                <a:gd name="connsiteX5" fmla="*/ 5 w 149370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149612 w 149612"/>
                <a:gd name="connsiteY2" fmla="*/ 115611 h 115611"/>
                <a:gd name="connsiteX3" fmla="*/ 247 w 149612"/>
                <a:gd name="connsiteY3" fmla="*/ 115611 h 115611"/>
                <a:gd name="connsiteX4" fmla="*/ 60 w 149612"/>
                <a:gd name="connsiteY4" fmla="*/ 31931 h 115611"/>
                <a:gd name="connsiteX5" fmla="*/ 247 w 149612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64154 w 149612"/>
                <a:gd name="connsiteY2" fmla="*/ 30153 h 115611"/>
                <a:gd name="connsiteX3" fmla="*/ 247 w 149612"/>
                <a:gd name="connsiteY3" fmla="*/ 115611 h 115611"/>
                <a:gd name="connsiteX4" fmla="*/ 60 w 149612"/>
                <a:gd name="connsiteY4" fmla="*/ 31931 h 115611"/>
                <a:gd name="connsiteX5" fmla="*/ 247 w 149612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64154 w 149612"/>
                <a:gd name="connsiteY2" fmla="*/ 30153 h 115611"/>
                <a:gd name="connsiteX3" fmla="*/ 21425 w 149612"/>
                <a:gd name="connsiteY3" fmla="*/ 78933 h 115611"/>
                <a:gd name="connsiteX4" fmla="*/ 247 w 149612"/>
                <a:gd name="connsiteY4" fmla="*/ 115611 h 115611"/>
                <a:gd name="connsiteX5" fmla="*/ 60 w 149612"/>
                <a:gd name="connsiteY5" fmla="*/ 31931 h 115611"/>
                <a:gd name="connsiteX6" fmla="*/ 247 w 149612"/>
                <a:gd name="connsiteY6" fmla="*/ 0 h 115611"/>
                <a:gd name="connsiteX0" fmla="*/ 247 w 149612"/>
                <a:gd name="connsiteY0" fmla="*/ 21480 h 137091"/>
                <a:gd name="connsiteX1" fmla="*/ 102610 w 149612"/>
                <a:gd name="connsiteY1" fmla="*/ 0 h 137091"/>
                <a:gd name="connsiteX2" fmla="*/ 149612 w 149612"/>
                <a:gd name="connsiteY2" fmla="*/ 21480 h 137091"/>
                <a:gd name="connsiteX3" fmla="*/ 64154 w 149612"/>
                <a:gd name="connsiteY3" fmla="*/ 51633 h 137091"/>
                <a:gd name="connsiteX4" fmla="*/ 21425 w 149612"/>
                <a:gd name="connsiteY4" fmla="*/ 100413 h 137091"/>
                <a:gd name="connsiteX5" fmla="*/ 247 w 149612"/>
                <a:gd name="connsiteY5" fmla="*/ 137091 h 137091"/>
                <a:gd name="connsiteX6" fmla="*/ 60 w 149612"/>
                <a:gd name="connsiteY6" fmla="*/ 53411 h 137091"/>
                <a:gd name="connsiteX7" fmla="*/ 247 w 149612"/>
                <a:gd name="connsiteY7" fmla="*/ 21480 h 137091"/>
                <a:gd name="connsiteX0" fmla="*/ 247 w 149612"/>
                <a:gd name="connsiteY0" fmla="*/ 21527 h 137138"/>
                <a:gd name="connsiteX1" fmla="*/ 21425 w 149612"/>
                <a:gd name="connsiteY1" fmla="*/ 10729 h 137138"/>
                <a:gd name="connsiteX2" fmla="*/ 102610 w 149612"/>
                <a:gd name="connsiteY2" fmla="*/ 47 h 137138"/>
                <a:gd name="connsiteX3" fmla="*/ 149612 w 149612"/>
                <a:gd name="connsiteY3" fmla="*/ 21527 h 137138"/>
                <a:gd name="connsiteX4" fmla="*/ 64154 w 149612"/>
                <a:gd name="connsiteY4" fmla="*/ 51680 h 137138"/>
                <a:gd name="connsiteX5" fmla="*/ 21425 w 149612"/>
                <a:gd name="connsiteY5" fmla="*/ 100460 h 137138"/>
                <a:gd name="connsiteX6" fmla="*/ 247 w 149612"/>
                <a:gd name="connsiteY6" fmla="*/ 137138 h 137138"/>
                <a:gd name="connsiteX7" fmla="*/ 60 w 149612"/>
                <a:gd name="connsiteY7" fmla="*/ 53458 h 137138"/>
                <a:gd name="connsiteX8" fmla="*/ 247 w 149612"/>
                <a:gd name="connsiteY8" fmla="*/ 21527 h 137138"/>
                <a:gd name="connsiteX0" fmla="*/ 47189 w 196554"/>
                <a:gd name="connsiteY0" fmla="*/ 21527 h 137138"/>
                <a:gd name="connsiteX1" fmla="*/ 68367 w 196554"/>
                <a:gd name="connsiteY1" fmla="*/ 10729 h 137138"/>
                <a:gd name="connsiteX2" fmla="*/ 149552 w 196554"/>
                <a:gd name="connsiteY2" fmla="*/ 47 h 137138"/>
                <a:gd name="connsiteX3" fmla="*/ 196554 w 196554"/>
                <a:gd name="connsiteY3" fmla="*/ 21527 h 137138"/>
                <a:gd name="connsiteX4" fmla="*/ 111096 w 196554"/>
                <a:gd name="connsiteY4" fmla="*/ 51680 h 137138"/>
                <a:gd name="connsiteX5" fmla="*/ 68367 w 196554"/>
                <a:gd name="connsiteY5" fmla="*/ 100460 h 137138"/>
                <a:gd name="connsiteX6" fmla="*/ 47189 w 196554"/>
                <a:gd name="connsiteY6" fmla="*/ 137138 h 137138"/>
                <a:gd name="connsiteX7" fmla="*/ 0 w 196554"/>
                <a:gd name="connsiteY7" fmla="*/ 68413 h 137138"/>
                <a:gd name="connsiteX8" fmla="*/ 47002 w 196554"/>
                <a:gd name="connsiteY8" fmla="*/ 53458 h 137138"/>
                <a:gd name="connsiteX9" fmla="*/ 47189 w 196554"/>
                <a:gd name="connsiteY9" fmla="*/ 21527 h 137138"/>
                <a:gd name="connsiteX0" fmla="*/ 69995 w 219360"/>
                <a:gd name="connsiteY0" fmla="*/ 21527 h 168844"/>
                <a:gd name="connsiteX1" fmla="*/ 91173 w 219360"/>
                <a:gd name="connsiteY1" fmla="*/ 10729 h 168844"/>
                <a:gd name="connsiteX2" fmla="*/ 172358 w 219360"/>
                <a:gd name="connsiteY2" fmla="*/ 47 h 168844"/>
                <a:gd name="connsiteX3" fmla="*/ 219360 w 219360"/>
                <a:gd name="connsiteY3" fmla="*/ 21527 h 168844"/>
                <a:gd name="connsiteX4" fmla="*/ 133902 w 219360"/>
                <a:gd name="connsiteY4" fmla="*/ 51680 h 168844"/>
                <a:gd name="connsiteX5" fmla="*/ 91173 w 219360"/>
                <a:gd name="connsiteY5" fmla="*/ 100460 h 168844"/>
                <a:gd name="connsiteX6" fmla="*/ 69995 w 219360"/>
                <a:gd name="connsiteY6" fmla="*/ 137138 h 168844"/>
                <a:gd name="connsiteX7" fmla="*/ 1442 w 219360"/>
                <a:gd name="connsiteY7" fmla="*/ 166690 h 168844"/>
                <a:gd name="connsiteX8" fmla="*/ 22806 w 219360"/>
                <a:gd name="connsiteY8" fmla="*/ 68413 h 168844"/>
                <a:gd name="connsiteX9" fmla="*/ 69808 w 219360"/>
                <a:gd name="connsiteY9" fmla="*/ 53458 h 168844"/>
                <a:gd name="connsiteX10" fmla="*/ 69995 w 219360"/>
                <a:gd name="connsiteY10" fmla="*/ 21527 h 168844"/>
                <a:gd name="connsiteX0" fmla="*/ 69995 w 219360"/>
                <a:gd name="connsiteY0" fmla="*/ 21527 h 168844"/>
                <a:gd name="connsiteX1" fmla="*/ 91173 w 219360"/>
                <a:gd name="connsiteY1" fmla="*/ 10729 h 168844"/>
                <a:gd name="connsiteX2" fmla="*/ 172358 w 219360"/>
                <a:gd name="connsiteY2" fmla="*/ 47 h 168844"/>
                <a:gd name="connsiteX3" fmla="*/ 219360 w 219360"/>
                <a:gd name="connsiteY3" fmla="*/ 21527 h 168844"/>
                <a:gd name="connsiteX4" fmla="*/ 133902 w 219360"/>
                <a:gd name="connsiteY4" fmla="*/ 51680 h 168844"/>
                <a:gd name="connsiteX5" fmla="*/ 91173 w 219360"/>
                <a:gd name="connsiteY5" fmla="*/ 100460 h 168844"/>
                <a:gd name="connsiteX6" fmla="*/ 69995 w 219360"/>
                <a:gd name="connsiteY6" fmla="*/ 137138 h 168844"/>
                <a:gd name="connsiteX7" fmla="*/ 1442 w 219360"/>
                <a:gd name="connsiteY7" fmla="*/ 166690 h 168844"/>
                <a:gd name="connsiteX8" fmla="*/ 22806 w 219360"/>
                <a:gd name="connsiteY8" fmla="*/ 68413 h 168844"/>
                <a:gd name="connsiteX9" fmla="*/ 43095 w 219360"/>
                <a:gd name="connsiteY9" fmla="*/ 26745 h 168844"/>
                <a:gd name="connsiteX10" fmla="*/ 69995 w 219360"/>
                <a:gd name="connsiteY10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146142 w 231600"/>
                <a:gd name="connsiteY4" fmla="*/ 51680 h 168844"/>
                <a:gd name="connsiteX5" fmla="*/ 103413 w 231600"/>
                <a:gd name="connsiteY5" fmla="*/ 100460 h 168844"/>
                <a:gd name="connsiteX6" fmla="*/ 82235 w 231600"/>
                <a:gd name="connsiteY6" fmla="*/ 137138 h 168844"/>
                <a:gd name="connsiteX7" fmla="*/ 13682 w 231600"/>
                <a:gd name="connsiteY7" fmla="*/ 166690 h 168844"/>
                <a:gd name="connsiteX8" fmla="*/ 988 w 231600"/>
                <a:gd name="connsiteY8" fmla="*/ 106495 h 168844"/>
                <a:gd name="connsiteX9" fmla="*/ 35046 w 231600"/>
                <a:gd name="connsiteY9" fmla="*/ 68413 h 168844"/>
                <a:gd name="connsiteX10" fmla="*/ 55335 w 231600"/>
                <a:gd name="connsiteY10" fmla="*/ 26745 h 168844"/>
                <a:gd name="connsiteX11" fmla="*/ 82235 w 231600"/>
                <a:gd name="connsiteY11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46142 w 231600"/>
                <a:gd name="connsiteY5" fmla="*/ 51680 h 168844"/>
                <a:gd name="connsiteX6" fmla="*/ 103413 w 231600"/>
                <a:gd name="connsiteY6" fmla="*/ 100460 h 168844"/>
                <a:gd name="connsiteX7" fmla="*/ 82235 w 231600"/>
                <a:gd name="connsiteY7" fmla="*/ 137138 h 168844"/>
                <a:gd name="connsiteX8" fmla="*/ 13682 w 231600"/>
                <a:gd name="connsiteY8" fmla="*/ 166690 h 168844"/>
                <a:gd name="connsiteX9" fmla="*/ 988 w 231600"/>
                <a:gd name="connsiteY9" fmla="*/ 106495 h 168844"/>
                <a:gd name="connsiteX10" fmla="*/ 35046 w 231600"/>
                <a:gd name="connsiteY10" fmla="*/ 68413 h 168844"/>
                <a:gd name="connsiteX11" fmla="*/ 55335 w 231600"/>
                <a:gd name="connsiteY11" fmla="*/ 26745 h 168844"/>
                <a:gd name="connsiteX12" fmla="*/ 82235 w 231600"/>
                <a:gd name="connsiteY12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79758 w 231600"/>
                <a:gd name="connsiteY5" fmla="*/ 46905 h 168844"/>
                <a:gd name="connsiteX6" fmla="*/ 146142 w 231600"/>
                <a:gd name="connsiteY6" fmla="*/ 51680 h 168844"/>
                <a:gd name="connsiteX7" fmla="*/ 103413 w 231600"/>
                <a:gd name="connsiteY7" fmla="*/ 100460 h 168844"/>
                <a:gd name="connsiteX8" fmla="*/ 82235 w 231600"/>
                <a:gd name="connsiteY8" fmla="*/ 137138 h 168844"/>
                <a:gd name="connsiteX9" fmla="*/ 13682 w 231600"/>
                <a:gd name="connsiteY9" fmla="*/ 166690 h 168844"/>
                <a:gd name="connsiteX10" fmla="*/ 988 w 231600"/>
                <a:gd name="connsiteY10" fmla="*/ 106495 h 168844"/>
                <a:gd name="connsiteX11" fmla="*/ 35046 w 231600"/>
                <a:gd name="connsiteY11" fmla="*/ 68413 h 168844"/>
                <a:gd name="connsiteX12" fmla="*/ 55335 w 231600"/>
                <a:gd name="connsiteY12" fmla="*/ 26745 h 168844"/>
                <a:gd name="connsiteX13" fmla="*/ 82235 w 231600"/>
                <a:gd name="connsiteY13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79758 w 231600"/>
                <a:gd name="connsiteY5" fmla="*/ 46905 h 168844"/>
                <a:gd name="connsiteX6" fmla="*/ 146142 w 231600"/>
                <a:gd name="connsiteY6" fmla="*/ 51680 h 168844"/>
                <a:gd name="connsiteX7" fmla="*/ 136607 w 231600"/>
                <a:gd name="connsiteY7" fmla="*/ 83892 h 168844"/>
                <a:gd name="connsiteX8" fmla="*/ 103413 w 231600"/>
                <a:gd name="connsiteY8" fmla="*/ 100460 h 168844"/>
                <a:gd name="connsiteX9" fmla="*/ 82235 w 231600"/>
                <a:gd name="connsiteY9" fmla="*/ 137138 h 168844"/>
                <a:gd name="connsiteX10" fmla="*/ 13682 w 231600"/>
                <a:gd name="connsiteY10" fmla="*/ 166690 h 168844"/>
                <a:gd name="connsiteX11" fmla="*/ 988 w 231600"/>
                <a:gd name="connsiteY11" fmla="*/ 106495 h 168844"/>
                <a:gd name="connsiteX12" fmla="*/ 35046 w 231600"/>
                <a:gd name="connsiteY12" fmla="*/ 68413 h 168844"/>
                <a:gd name="connsiteX13" fmla="*/ 55335 w 231600"/>
                <a:gd name="connsiteY13" fmla="*/ 26745 h 168844"/>
                <a:gd name="connsiteX14" fmla="*/ 82235 w 231600"/>
                <a:gd name="connsiteY14" fmla="*/ 21527 h 168844"/>
                <a:gd name="connsiteX0" fmla="*/ 82235 w 231600"/>
                <a:gd name="connsiteY0" fmla="*/ 21527 h 168051"/>
                <a:gd name="connsiteX1" fmla="*/ 103413 w 231600"/>
                <a:gd name="connsiteY1" fmla="*/ 10729 h 168051"/>
                <a:gd name="connsiteX2" fmla="*/ 184598 w 231600"/>
                <a:gd name="connsiteY2" fmla="*/ 47 h 168051"/>
                <a:gd name="connsiteX3" fmla="*/ 231600 w 231600"/>
                <a:gd name="connsiteY3" fmla="*/ 21527 h 168051"/>
                <a:gd name="connsiteX4" fmla="*/ 206471 w 231600"/>
                <a:gd name="connsiteY4" fmla="*/ 32521 h 168051"/>
                <a:gd name="connsiteX5" fmla="*/ 179758 w 231600"/>
                <a:gd name="connsiteY5" fmla="*/ 46905 h 168051"/>
                <a:gd name="connsiteX6" fmla="*/ 146142 w 231600"/>
                <a:gd name="connsiteY6" fmla="*/ 51680 h 168051"/>
                <a:gd name="connsiteX7" fmla="*/ 136607 w 231600"/>
                <a:gd name="connsiteY7" fmla="*/ 83892 h 168051"/>
                <a:gd name="connsiteX8" fmla="*/ 103413 w 231600"/>
                <a:gd name="connsiteY8" fmla="*/ 100460 h 168051"/>
                <a:gd name="connsiteX9" fmla="*/ 43193 w 231600"/>
                <a:gd name="connsiteY9" fmla="*/ 110425 h 168051"/>
                <a:gd name="connsiteX10" fmla="*/ 13682 w 231600"/>
                <a:gd name="connsiteY10" fmla="*/ 166690 h 168051"/>
                <a:gd name="connsiteX11" fmla="*/ 988 w 231600"/>
                <a:gd name="connsiteY11" fmla="*/ 106495 h 168051"/>
                <a:gd name="connsiteX12" fmla="*/ 35046 w 231600"/>
                <a:gd name="connsiteY12" fmla="*/ 68413 h 168051"/>
                <a:gd name="connsiteX13" fmla="*/ 55335 w 231600"/>
                <a:gd name="connsiteY13" fmla="*/ 26745 h 168051"/>
                <a:gd name="connsiteX14" fmla="*/ 82235 w 231600"/>
                <a:gd name="connsiteY14" fmla="*/ 21527 h 1680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6607 w 231600"/>
                <a:gd name="connsiteY7" fmla="*/ 83892 h 168751"/>
                <a:gd name="connsiteX8" fmla="*/ 103413 w 231600"/>
                <a:gd name="connsiteY8" fmla="*/ 100460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0443 w 231600"/>
                <a:gd name="connsiteY7" fmla="*/ 71563 h 168751"/>
                <a:gd name="connsiteX8" fmla="*/ 103413 w 231600"/>
                <a:gd name="connsiteY8" fmla="*/ 100460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0443 w 231600"/>
                <a:gd name="connsiteY7" fmla="*/ 71563 h 168751"/>
                <a:gd name="connsiteX8" fmla="*/ 99304 w 231600"/>
                <a:gd name="connsiteY8" fmla="*/ 81966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051"/>
                <a:gd name="connsiteX1" fmla="*/ 103413 w 231600"/>
                <a:gd name="connsiteY1" fmla="*/ 10729 h 168051"/>
                <a:gd name="connsiteX2" fmla="*/ 184598 w 231600"/>
                <a:gd name="connsiteY2" fmla="*/ 47 h 168051"/>
                <a:gd name="connsiteX3" fmla="*/ 231600 w 231600"/>
                <a:gd name="connsiteY3" fmla="*/ 21527 h 168051"/>
                <a:gd name="connsiteX4" fmla="*/ 206471 w 231600"/>
                <a:gd name="connsiteY4" fmla="*/ 32521 h 168051"/>
                <a:gd name="connsiteX5" fmla="*/ 179758 w 231600"/>
                <a:gd name="connsiteY5" fmla="*/ 46905 h 168051"/>
                <a:gd name="connsiteX6" fmla="*/ 146142 w 231600"/>
                <a:gd name="connsiteY6" fmla="*/ 51680 h 168051"/>
                <a:gd name="connsiteX7" fmla="*/ 130443 w 231600"/>
                <a:gd name="connsiteY7" fmla="*/ 71563 h 168051"/>
                <a:gd name="connsiteX8" fmla="*/ 99304 w 231600"/>
                <a:gd name="connsiteY8" fmla="*/ 81966 h 168051"/>
                <a:gd name="connsiteX9" fmla="*/ 111002 w 231600"/>
                <a:gd name="connsiteY9" fmla="*/ 110425 h 168051"/>
                <a:gd name="connsiteX10" fmla="*/ 13682 w 231600"/>
                <a:gd name="connsiteY10" fmla="*/ 166690 h 168051"/>
                <a:gd name="connsiteX11" fmla="*/ 988 w 231600"/>
                <a:gd name="connsiteY11" fmla="*/ 106495 h 168051"/>
                <a:gd name="connsiteX12" fmla="*/ 35046 w 231600"/>
                <a:gd name="connsiteY12" fmla="*/ 68413 h 168051"/>
                <a:gd name="connsiteX13" fmla="*/ 55335 w 231600"/>
                <a:gd name="connsiteY13" fmla="*/ 26745 h 168051"/>
                <a:gd name="connsiteX14" fmla="*/ 82235 w 231600"/>
                <a:gd name="connsiteY14" fmla="*/ 21527 h 168051"/>
                <a:gd name="connsiteX0" fmla="*/ 82235 w 231600"/>
                <a:gd name="connsiteY0" fmla="*/ 21527 h 167434"/>
                <a:gd name="connsiteX1" fmla="*/ 103413 w 231600"/>
                <a:gd name="connsiteY1" fmla="*/ 10729 h 167434"/>
                <a:gd name="connsiteX2" fmla="*/ 184598 w 231600"/>
                <a:gd name="connsiteY2" fmla="*/ 47 h 167434"/>
                <a:gd name="connsiteX3" fmla="*/ 231600 w 231600"/>
                <a:gd name="connsiteY3" fmla="*/ 21527 h 167434"/>
                <a:gd name="connsiteX4" fmla="*/ 206471 w 231600"/>
                <a:gd name="connsiteY4" fmla="*/ 32521 h 167434"/>
                <a:gd name="connsiteX5" fmla="*/ 179758 w 231600"/>
                <a:gd name="connsiteY5" fmla="*/ 46905 h 167434"/>
                <a:gd name="connsiteX6" fmla="*/ 146142 w 231600"/>
                <a:gd name="connsiteY6" fmla="*/ 51680 h 167434"/>
                <a:gd name="connsiteX7" fmla="*/ 130443 w 231600"/>
                <a:gd name="connsiteY7" fmla="*/ 71563 h 167434"/>
                <a:gd name="connsiteX8" fmla="*/ 99304 w 231600"/>
                <a:gd name="connsiteY8" fmla="*/ 81966 h 167434"/>
                <a:gd name="connsiteX9" fmla="*/ 111002 w 231600"/>
                <a:gd name="connsiteY9" fmla="*/ 110425 h 167434"/>
                <a:gd name="connsiteX10" fmla="*/ 72907 w 231600"/>
                <a:gd name="connsiteY10" fmla="*/ 133209 h 167434"/>
                <a:gd name="connsiteX11" fmla="*/ 13682 w 231600"/>
                <a:gd name="connsiteY11" fmla="*/ 166690 h 167434"/>
                <a:gd name="connsiteX12" fmla="*/ 988 w 231600"/>
                <a:gd name="connsiteY12" fmla="*/ 106495 h 167434"/>
                <a:gd name="connsiteX13" fmla="*/ 35046 w 231600"/>
                <a:gd name="connsiteY13" fmla="*/ 68413 h 167434"/>
                <a:gd name="connsiteX14" fmla="*/ 55335 w 231600"/>
                <a:gd name="connsiteY14" fmla="*/ 26745 h 167434"/>
                <a:gd name="connsiteX15" fmla="*/ 82235 w 231600"/>
                <a:gd name="connsiteY15" fmla="*/ 21527 h 167434"/>
                <a:gd name="connsiteX0" fmla="*/ 82235 w 231600"/>
                <a:gd name="connsiteY0" fmla="*/ 21527 h 167406"/>
                <a:gd name="connsiteX1" fmla="*/ 103413 w 231600"/>
                <a:gd name="connsiteY1" fmla="*/ 10729 h 167406"/>
                <a:gd name="connsiteX2" fmla="*/ 184598 w 231600"/>
                <a:gd name="connsiteY2" fmla="*/ 47 h 167406"/>
                <a:gd name="connsiteX3" fmla="*/ 231600 w 231600"/>
                <a:gd name="connsiteY3" fmla="*/ 21527 h 167406"/>
                <a:gd name="connsiteX4" fmla="*/ 206471 w 231600"/>
                <a:gd name="connsiteY4" fmla="*/ 32521 h 167406"/>
                <a:gd name="connsiteX5" fmla="*/ 179758 w 231600"/>
                <a:gd name="connsiteY5" fmla="*/ 46905 h 167406"/>
                <a:gd name="connsiteX6" fmla="*/ 146142 w 231600"/>
                <a:gd name="connsiteY6" fmla="*/ 51680 h 167406"/>
                <a:gd name="connsiteX7" fmla="*/ 130443 w 231600"/>
                <a:gd name="connsiteY7" fmla="*/ 71563 h 167406"/>
                <a:gd name="connsiteX8" fmla="*/ 99304 w 231600"/>
                <a:gd name="connsiteY8" fmla="*/ 81966 h 167406"/>
                <a:gd name="connsiteX9" fmla="*/ 111002 w 231600"/>
                <a:gd name="connsiteY9" fmla="*/ 110425 h 167406"/>
                <a:gd name="connsiteX10" fmla="*/ 134552 w 231600"/>
                <a:gd name="connsiteY10" fmla="*/ 137318 h 167406"/>
                <a:gd name="connsiteX11" fmla="*/ 72907 w 231600"/>
                <a:gd name="connsiteY11" fmla="*/ 133209 h 167406"/>
                <a:gd name="connsiteX12" fmla="*/ 13682 w 231600"/>
                <a:gd name="connsiteY12" fmla="*/ 166690 h 167406"/>
                <a:gd name="connsiteX13" fmla="*/ 988 w 231600"/>
                <a:gd name="connsiteY13" fmla="*/ 106495 h 167406"/>
                <a:gd name="connsiteX14" fmla="*/ 35046 w 231600"/>
                <a:gd name="connsiteY14" fmla="*/ 68413 h 167406"/>
                <a:gd name="connsiteX15" fmla="*/ 55335 w 231600"/>
                <a:gd name="connsiteY15" fmla="*/ 26745 h 167406"/>
                <a:gd name="connsiteX16" fmla="*/ 82235 w 231600"/>
                <a:gd name="connsiteY16" fmla="*/ 21527 h 167406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35046 w 231600"/>
                <a:gd name="connsiteY15" fmla="*/ 68413 h 168153"/>
                <a:gd name="connsiteX16" fmla="*/ 55335 w 231600"/>
                <a:gd name="connsiteY16" fmla="*/ 26745 h 168153"/>
                <a:gd name="connsiteX17" fmla="*/ 82235 w 231600"/>
                <a:gd name="connsiteY17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55335 w 231600"/>
                <a:gd name="connsiteY17" fmla="*/ 26745 h 168153"/>
                <a:gd name="connsiteX18" fmla="*/ 82235 w 231600"/>
                <a:gd name="connsiteY18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58523 w 231600"/>
                <a:gd name="connsiteY17" fmla="*/ 51015 h 168153"/>
                <a:gd name="connsiteX18" fmla="*/ 55335 w 231600"/>
                <a:gd name="connsiteY18" fmla="*/ 26745 h 168153"/>
                <a:gd name="connsiteX19" fmla="*/ 82235 w 231600"/>
                <a:gd name="connsiteY19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44139 w 231600"/>
                <a:gd name="connsiteY17" fmla="*/ 42796 h 168153"/>
                <a:gd name="connsiteX18" fmla="*/ 55335 w 231600"/>
                <a:gd name="connsiteY18" fmla="*/ 26745 h 168153"/>
                <a:gd name="connsiteX19" fmla="*/ 82235 w 231600"/>
                <a:gd name="connsiteY19" fmla="*/ 21527 h 168153"/>
                <a:gd name="connsiteX0" fmla="*/ 81599 w 230964"/>
                <a:gd name="connsiteY0" fmla="*/ 21527 h 168153"/>
                <a:gd name="connsiteX1" fmla="*/ 102777 w 230964"/>
                <a:gd name="connsiteY1" fmla="*/ 10729 h 168153"/>
                <a:gd name="connsiteX2" fmla="*/ 183962 w 230964"/>
                <a:gd name="connsiteY2" fmla="*/ 47 h 168153"/>
                <a:gd name="connsiteX3" fmla="*/ 230964 w 230964"/>
                <a:gd name="connsiteY3" fmla="*/ 21527 h 168153"/>
                <a:gd name="connsiteX4" fmla="*/ 205835 w 230964"/>
                <a:gd name="connsiteY4" fmla="*/ 32521 h 168153"/>
                <a:gd name="connsiteX5" fmla="*/ 179122 w 230964"/>
                <a:gd name="connsiteY5" fmla="*/ 46905 h 168153"/>
                <a:gd name="connsiteX6" fmla="*/ 145506 w 230964"/>
                <a:gd name="connsiteY6" fmla="*/ 51680 h 168153"/>
                <a:gd name="connsiteX7" fmla="*/ 129807 w 230964"/>
                <a:gd name="connsiteY7" fmla="*/ 71563 h 168153"/>
                <a:gd name="connsiteX8" fmla="*/ 98668 w 230964"/>
                <a:gd name="connsiteY8" fmla="*/ 81966 h 168153"/>
                <a:gd name="connsiteX9" fmla="*/ 110366 w 230964"/>
                <a:gd name="connsiteY9" fmla="*/ 110425 h 168153"/>
                <a:gd name="connsiteX10" fmla="*/ 133916 w 230964"/>
                <a:gd name="connsiteY10" fmla="*/ 137318 h 168153"/>
                <a:gd name="connsiteX11" fmla="*/ 90765 w 230964"/>
                <a:gd name="connsiteY11" fmla="*/ 168141 h 168153"/>
                <a:gd name="connsiteX12" fmla="*/ 72271 w 230964"/>
                <a:gd name="connsiteY12" fmla="*/ 133209 h 168153"/>
                <a:gd name="connsiteX13" fmla="*/ 13046 w 230964"/>
                <a:gd name="connsiteY13" fmla="*/ 166690 h 168153"/>
                <a:gd name="connsiteX14" fmla="*/ 37339 w 230964"/>
                <a:gd name="connsiteY14" fmla="*/ 127044 h 168153"/>
                <a:gd name="connsiteX15" fmla="*/ 352 w 230964"/>
                <a:gd name="connsiteY15" fmla="*/ 106495 h 168153"/>
                <a:gd name="connsiteX16" fmla="*/ 25010 w 230964"/>
                <a:gd name="connsiteY16" fmla="*/ 92112 h 168153"/>
                <a:gd name="connsiteX17" fmla="*/ 34410 w 230964"/>
                <a:gd name="connsiteY17" fmla="*/ 68413 h 168153"/>
                <a:gd name="connsiteX18" fmla="*/ 43503 w 230964"/>
                <a:gd name="connsiteY18" fmla="*/ 42796 h 168153"/>
                <a:gd name="connsiteX19" fmla="*/ 54699 w 230964"/>
                <a:gd name="connsiteY19" fmla="*/ 26745 h 168153"/>
                <a:gd name="connsiteX20" fmla="*/ 81599 w 230964"/>
                <a:gd name="connsiteY20" fmla="*/ 21527 h 168153"/>
                <a:gd name="connsiteX0" fmla="*/ 81778 w 231143"/>
                <a:gd name="connsiteY0" fmla="*/ 21527 h 168153"/>
                <a:gd name="connsiteX1" fmla="*/ 102956 w 231143"/>
                <a:gd name="connsiteY1" fmla="*/ 10729 h 168153"/>
                <a:gd name="connsiteX2" fmla="*/ 184141 w 231143"/>
                <a:gd name="connsiteY2" fmla="*/ 47 h 168153"/>
                <a:gd name="connsiteX3" fmla="*/ 231143 w 231143"/>
                <a:gd name="connsiteY3" fmla="*/ 21527 h 168153"/>
                <a:gd name="connsiteX4" fmla="*/ 206014 w 231143"/>
                <a:gd name="connsiteY4" fmla="*/ 32521 h 168153"/>
                <a:gd name="connsiteX5" fmla="*/ 179301 w 231143"/>
                <a:gd name="connsiteY5" fmla="*/ 46905 h 168153"/>
                <a:gd name="connsiteX6" fmla="*/ 145685 w 231143"/>
                <a:gd name="connsiteY6" fmla="*/ 51680 h 168153"/>
                <a:gd name="connsiteX7" fmla="*/ 129986 w 231143"/>
                <a:gd name="connsiteY7" fmla="*/ 71563 h 168153"/>
                <a:gd name="connsiteX8" fmla="*/ 98847 w 231143"/>
                <a:gd name="connsiteY8" fmla="*/ 81966 h 168153"/>
                <a:gd name="connsiteX9" fmla="*/ 110545 w 231143"/>
                <a:gd name="connsiteY9" fmla="*/ 110425 h 168153"/>
                <a:gd name="connsiteX10" fmla="*/ 134095 w 231143"/>
                <a:gd name="connsiteY10" fmla="*/ 137318 h 168153"/>
                <a:gd name="connsiteX11" fmla="*/ 90944 w 231143"/>
                <a:gd name="connsiteY11" fmla="*/ 168141 h 168153"/>
                <a:gd name="connsiteX12" fmla="*/ 72450 w 231143"/>
                <a:gd name="connsiteY12" fmla="*/ 133209 h 168153"/>
                <a:gd name="connsiteX13" fmla="*/ 13225 w 231143"/>
                <a:gd name="connsiteY13" fmla="*/ 166690 h 168153"/>
                <a:gd name="connsiteX14" fmla="*/ 23134 w 231143"/>
                <a:gd name="connsiteY14" fmla="*/ 127044 h 168153"/>
                <a:gd name="connsiteX15" fmla="*/ 531 w 231143"/>
                <a:gd name="connsiteY15" fmla="*/ 106495 h 168153"/>
                <a:gd name="connsiteX16" fmla="*/ 25189 w 231143"/>
                <a:gd name="connsiteY16" fmla="*/ 92112 h 168153"/>
                <a:gd name="connsiteX17" fmla="*/ 34589 w 231143"/>
                <a:gd name="connsiteY17" fmla="*/ 68413 h 168153"/>
                <a:gd name="connsiteX18" fmla="*/ 43682 w 231143"/>
                <a:gd name="connsiteY18" fmla="*/ 42796 h 168153"/>
                <a:gd name="connsiteX19" fmla="*/ 54878 w 231143"/>
                <a:gd name="connsiteY19" fmla="*/ 26745 h 168153"/>
                <a:gd name="connsiteX20" fmla="*/ 81778 w 231143"/>
                <a:gd name="connsiteY20" fmla="*/ 21527 h 168153"/>
                <a:gd name="connsiteX0" fmla="*/ 81778 w 231143"/>
                <a:gd name="connsiteY0" fmla="*/ 21527 h 168153"/>
                <a:gd name="connsiteX1" fmla="*/ 102956 w 231143"/>
                <a:gd name="connsiteY1" fmla="*/ 10729 h 168153"/>
                <a:gd name="connsiteX2" fmla="*/ 184141 w 231143"/>
                <a:gd name="connsiteY2" fmla="*/ 47 h 168153"/>
                <a:gd name="connsiteX3" fmla="*/ 231143 w 231143"/>
                <a:gd name="connsiteY3" fmla="*/ 21527 h 168153"/>
                <a:gd name="connsiteX4" fmla="*/ 206014 w 231143"/>
                <a:gd name="connsiteY4" fmla="*/ 32521 h 168153"/>
                <a:gd name="connsiteX5" fmla="*/ 179301 w 231143"/>
                <a:gd name="connsiteY5" fmla="*/ 46905 h 168153"/>
                <a:gd name="connsiteX6" fmla="*/ 145685 w 231143"/>
                <a:gd name="connsiteY6" fmla="*/ 51680 h 168153"/>
                <a:gd name="connsiteX7" fmla="*/ 129986 w 231143"/>
                <a:gd name="connsiteY7" fmla="*/ 71563 h 168153"/>
                <a:gd name="connsiteX8" fmla="*/ 98847 w 231143"/>
                <a:gd name="connsiteY8" fmla="*/ 81966 h 168153"/>
                <a:gd name="connsiteX9" fmla="*/ 110545 w 231143"/>
                <a:gd name="connsiteY9" fmla="*/ 110425 h 168153"/>
                <a:gd name="connsiteX10" fmla="*/ 134095 w 231143"/>
                <a:gd name="connsiteY10" fmla="*/ 137318 h 168153"/>
                <a:gd name="connsiteX11" fmla="*/ 90944 w 231143"/>
                <a:gd name="connsiteY11" fmla="*/ 168141 h 168153"/>
                <a:gd name="connsiteX12" fmla="*/ 72450 w 231143"/>
                <a:gd name="connsiteY12" fmla="*/ 133209 h 168153"/>
                <a:gd name="connsiteX13" fmla="*/ 25554 w 231143"/>
                <a:gd name="connsiteY13" fmla="*/ 166690 h 168153"/>
                <a:gd name="connsiteX14" fmla="*/ 23134 w 231143"/>
                <a:gd name="connsiteY14" fmla="*/ 127044 h 168153"/>
                <a:gd name="connsiteX15" fmla="*/ 531 w 231143"/>
                <a:gd name="connsiteY15" fmla="*/ 106495 h 168153"/>
                <a:gd name="connsiteX16" fmla="*/ 25189 w 231143"/>
                <a:gd name="connsiteY16" fmla="*/ 92112 h 168153"/>
                <a:gd name="connsiteX17" fmla="*/ 34589 w 231143"/>
                <a:gd name="connsiteY17" fmla="*/ 68413 h 168153"/>
                <a:gd name="connsiteX18" fmla="*/ 43682 w 231143"/>
                <a:gd name="connsiteY18" fmla="*/ 42796 h 168153"/>
                <a:gd name="connsiteX19" fmla="*/ 54878 w 231143"/>
                <a:gd name="connsiteY19" fmla="*/ 26745 h 168153"/>
                <a:gd name="connsiteX20" fmla="*/ 81778 w 231143"/>
                <a:gd name="connsiteY20" fmla="*/ 21527 h 16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1143" h="168153">
                  <a:moveTo>
                    <a:pt x="81778" y="21527"/>
                  </a:moveTo>
                  <a:cubicBezTo>
                    <a:pt x="87831" y="15474"/>
                    <a:pt x="85896" y="14309"/>
                    <a:pt x="102956" y="10729"/>
                  </a:cubicBezTo>
                  <a:cubicBezTo>
                    <a:pt x="120016" y="7149"/>
                    <a:pt x="165269" y="-684"/>
                    <a:pt x="184141" y="47"/>
                  </a:cubicBezTo>
                  <a:lnTo>
                    <a:pt x="231143" y="21527"/>
                  </a:lnTo>
                  <a:cubicBezTo>
                    <a:pt x="222082" y="24507"/>
                    <a:pt x="215075" y="29541"/>
                    <a:pt x="206014" y="32521"/>
                  </a:cubicBezTo>
                  <a:cubicBezTo>
                    <a:pt x="194370" y="34576"/>
                    <a:pt x="190945" y="44850"/>
                    <a:pt x="179301" y="46905"/>
                  </a:cubicBezTo>
                  <a:lnTo>
                    <a:pt x="145685" y="51680"/>
                  </a:lnTo>
                  <a:cubicBezTo>
                    <a:pt x="136781" y="56474"/>
                    <a:pt x="137107" y="63433"/>
                    <a:pt x="129986" y="71563"/>
                  </a:cubicBezTo>
                  <a:cubicBezTo>
                    <a:pt x="122865" y="79693"/>
                    <a:pt x="106197" y="71722"/>
                    <a:pt x="98847" y="81966"/>
                  </a:cubicBezTo>
                  <a:lnTo>
                    <a:pt x="110545" y="110425"/>
                  </a:lnTo>
                  <a:cubicBezTo>
                    <a:pt x="109228" y="116568"/>
                    <a:pt x="140444" y="133521"/>
                    <a:pt x="134095" y="137318"/>
                  </a:cubicBezTo>
                  <a:cubicBezTo>
                    <a:pt x="132198" y="140773"/>
                    <a:pt x="101218" y="168826"/>
                    <a:pt x="90944" y="168141"/>
                  </a:cubicBezTo>
                  <a:cubicBezTo>
                    <a:pt x="80670" y="167456"/>
                    <a:pt x="86773" y="127286"/>
                    <a:pt x="72450" y="133209"/>
                  </a:cubicBezTo>
                  <a:cubicBezTo>
                    <a:pt x="58127" y="139132"/>
                    <a:pt x="37883" y="166348"/>
                    <a:pt x="25554" y="166690"/>
                  </a:cubicBezTo>
                  <a:cubicBezTo>
                    <a:pt x="13225" y="167033"/>
                    <a:pt x="25250" y="137077"/>
                    <a:pt x="23134" y="127044"/>
                  </a:cubicBezTo>
                  <a:cubicBezTo>
                    <a:pt x="21018" y="117012"/>
                    <a:pt x="-3921" y="113687"/>
                    <a:pt x="531" y="106495"/>
                  </a:cubicBezTo>
                  <a:cubicBezTo>
                    <a:pt x="813" y="92696"/>
                    <a:pt x="19513" y="98459"/>
                    <a:pt x="25189" y="92112"/>
                  </a:cubicBezTo>
                  <a:cubicBezTo>
                    <a:pt x="30865" y="85765"/>
                    <a:pt x="30822" y="76632"/>
                    <a:pt x="34589" y="68413"/>
                  </a:cubicBezTo>
                  <a:cubicBezTo>
                    <a:pt x="38356" y="60194"/>
                    <a:pt x="40301" y="49741"/>
                    <a:pt x="43682" y="42796"/>
                  </a:cubicBezTo>
                  <a:cubicBezTo>
                    <a:pt x="47063" y="35851"/>
                    <a:pt x="49214" y="30290"/>
                    <a:pt x="54878" y="26745"/>
                  </a:cubicBezTo>
                  <a:cubicBezTo>
                    <a:pt x="54940" y="16101"/>
                    <a:pt x="81716" y="32171"/>
                    <a:pt x="81778" y="21527"/>
                  </a:cubicBezTo>
                  <a:close/>
                </a:path>
              </a:pathLst>
            </a:custGeom>
            <a:solidFill>
              <a:schemeClr val="bg2"/>
            </a:solidFill>
            <a:ln w="127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>
                <a:solidFill>
                  <a:prstClr val="white"/>
                </a:solidFill>
              </a:endParaRPr>
            </a:p>
          </p:txBody>
        </p:sp>
        <p:sp>
          <p:nvSpPr>
            <p:cNvPr id="2880" name="Prostokąt 2879"/>
            <p:cNvSpPr/>
            <p:nvPr/>
          </p:nvSpPr>
          <p:spPr>
            <a:xfrm>
              <a:off x="137868" y="5481459"/>
              <a:ext cx="175983" cy="175983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2881" name="Prostokąt 2880"/>
            <p:cNvSpPr/>
            <p:nvPr/>
          </p:nvSpPr>
          <p:spPr>
            <a:xfrm>
              <a:off x="290404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accent1"/>
                  </a:solidFill>
                </a:rPr>
                <a:t>2014</a:t>
              </a:r>
              <a:endParaRPr lang="pl-PL" sz="1200" dirty="0">
                <a:solidFill>
                  <a:schemeClr val="accent1"/>
                </a:solidFill>
              </a:endParaRPr>
            </a:p>
          </p:txBody>
        </p:sp>
        <p:cxnSp>
          <p:nvCxnSpPr>
            <p:cNvPr id="2882" name="Łącznik prostoliniowy 606"/>
            <p:cNvCxnSpPr/>
            <p:nvPr/>
          </p:nvCxnSpPr>
          <p:spPr>
            <a:xfrm>
              <a:off x="754912" y="5481459"/>
              <a:ext cx="0" cy="968199"/>
            </a:xfrm>
            <a:prstGeom prst="line">
              <a:avLst/>
            </a:prstGeom>
            <a:ln w="9525"/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883" name="Prostokąt 2882"/>
            <p:cNvSpPr/>
            <p:nvPr/>
          </p:nvSpPr>
          <p:spPr>
            <a:xfrm>
              <a:off x="754912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rgbClr val="D71B31"/>
                  </a:solidFill>
                </a:rPr>
                <a:t>9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rgbClr val="D71B31"/>
                  </a:solidFill>
                </a:rPr>
                <a:t>krajów</a:t>
              </a:r>
              <a:endParaRPr lang="pl-PL" sz="1200" dirty="0">
                <a:solidFill>
                  <a:srgbClr val="D71B31"/>
                </a:solidFill>
              </a:endParaRPr>
            </a:p>
          </p:txBody>
        </p:sp>
        <p:sp>
          <p:nvSpPr>
            <p:cNvPr id="2884" name="Prostokąt 2883"/>
            <p:cNvSpPr/>
            <p:nvPr/>
          </p:nvSpPr>
          <p:spPr>
            <a:xfrm>
              <a:off x="2006861" y="5481459"/>
              <a:ext cx="175983" cy="17598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2885" name="Prostokąt 2884"/>
            <p:cNvSpPr/>
            <p:nvPr/>
          </p:nvSpPr>
          <p:spPr>
            <a:xfrm>
              <a:off x="2159397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2015</a:t>
              </a:r>
              <a:endParaRPr lang="pl-PL" sz="12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cxnSp>
          <p:nvCxnSpPr>
            <p:cNvPr id="2886" name="Łącznik prostoliniowy 1466"/>
            <p:cNvCxnSpPr/>
            <p:nvPr/>
          </p:nvCxnSpPr>
          <p:spPr>
            <a:xfrm>
              <a:off x="2623905" y="5481459"/>
              <a:ext cx="0" cy="968199"/>
            </a:xfrm>
            <a:prstGeom prst="line">
              <a:avLst/>
            </a:prstGeom>
            <a:ln w="9525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887" name="Prostokąt 2886"/>
            <p:cNvSpPr/>
            <p:nvPr/>
          </p:nvSpPr>
          <p:spPr>
            <a:xfrm>
              <a:off x="2623905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23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kraje</a:t>
              </a:r>
              <a:endParaRPr lang="pl-PL" sz="12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888" name="Prostokąt 2887"/>
            <p:cNvSpPr/>
            <p:nvPr/>
          </p:nvSpPr>
          <p:spPr>
            <a:xfrm>
              <a:off x="3811911" y="5481459"/>
              <a:ext cx="175983" cy="175983"/>
            </a:xfrm>
            <a:prstGeom prst="rect">
              <a:avLst/>
            </a:pr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2889" name="Prostokąt 2888"/>
            <p:cNvSpPr/>
            <p:nvPr/>
          </p:nvSpPr>
          <p:spPr>
            <a:xfrm>
              <a:off x="3964447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2016</a:t>
              </a:r>
              <a:endParaRPr lang="pl-PL" sz="1200" dirty="0">
                <a:solidFill>
                  <a:schemeClr val="tx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890" name="Prostokąt 2889"/>
            <p:cNvSpPr/>
            <p:nvPr/>
          </p:nvSpPr>
          <p:spPr>
            <a:xfrm>
              <a:off x="4428955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36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krajów</a:t>
              </a:r>
              <a:endParaRPr lang="pl-PL" sz="1200" dirty="0">
                <a:solidFill>
                  <a:schemeClr val="tx1">
                    <a:lumMod val="60000"/>
                    <a:lumOff val="40000"/>
                  </a:schemeClr>
                </a:solidFill>
              </a:endParaRPr>
            </a:p>
          </p:txBody>
        </p:sp>
        <p:cxnSp>
          <p:nvCxnSpPr>
            <p:cNvPr id="2891" name="Łącznik prostoliniowy 1472"/>
            <p:cNvCxnSpPr/>
            <p:nvPr/>
          </p:nvCxnSpPr>
          <p:spPr>
            <a:xfrm>
              <a:off x="4428955" y="5481459"/>
              <a:ext cx="0" cy="1011625"/>
            </a:xfrm>
            <a:prstGeom prst="line">
              <a:avLst/>
            </a:prstGeom>
            <a:ln w="9525">
              <a:solidFill>
                <a:schemeClr val="tx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892" name="Freeform 6"/>
            <p:cNvSpPr>
              <a:spLocks/>
            </p:cNvSpPr>
            <p:nvPr/>
          </p:nvSpPr>
          <p:spPr bwMode="auto">
            <a:xfrm>
              <a:off x="5641928" y="3113181"/>
              <a:ext cx="167935" cy="133581"/>
            </a:xfrm>
            <a:custGeom>
              <a:avLst/>
              <a:gdLst>
                <a:gd name="T0" fmla="*/ 254 w 287"/>
                <a:gd name="T1" fmla="*/ 99 h 212"/>
                <a:gd name="T2" fmla="*/ 228 w 287"/>
                <a:gd name="T3" fmla="*/ 76 h 212"/>
                <a:gd name="T4" fmla="*/ 141 w 287"/>
                <a:gd name="T5" fmla="*/ 0 h 212"/>
                <a:gd name="T6" fmla="*/ 78 w 287"/>
                <a:gd name="T7" fmla="*/ 21 h 212"/>
                <a:gd name="T8" fmla="*/ 98 w 287"/>
                <a:gd name="T9" fmla="*/ 27 h 212"/>
                <a:gd name="T10" fmla="*/ 114 w 287"/>
                <a:gd name="T11" fmla="*/ 21 h 212"/>
                <a:gd name="T12" fmla="*/ 128 w 287"/>
                <a:gd name="T13" fmla="*/ 21 h 212"/>
                <a:gd name="T14" fmla="*/ 134 w 287"/>
                <a:gd name="T15" fmla="*/ 37 h 212"/>
                <a:gd name="T16" fmla="*/ 114 w 287"/>
                <a:gd name="T17" fmla="*/ 42 h 212"/>
                <a:gd name="T18" fmla="*/ 93 w 287"/>
                <a:gd name="T19" fmla="*/ 42 h 212"/>
                <a:gd name="T20" fmla="*/ 78 w 287"/>
                <a:gd name="T21" fmla="*/ 42 h 212"/>
                <a:gd name="T22" fmla="*/ 57 w 287"/>
                <a:gd name="T23" fmla="*/ 52 h 212"/>
                <a:gd name="T24" fmla="*/ 62 w 287"/>
                <a:gd name="T25" fmla="*/ 63 h 212"/>
                <a:gd name="T26" fmla="*/ 52 w 287"/>
                <a:gd name="T27" fmla="*/ 78 h 212"/>
                <a:gd name="T28" fmla="*/ 42 w 287"/>
                <a:gd name="T29" fmla="*/ 89 h 212"/>
                <a:gd name="T30" fmla="*/ 26 w 287"/>
                <a:gd name="T31" fmla="*/ 99 h 212"/>
                <a:gd name="T32" fmla="*/ 11 w 287"/>
                <a:gd name="T33" fmla="*/ 99 h 212"/>
                <a:gd name="T34" fmla="*/ 0 w 287"/>
                <a:gd name="T35" fmla="*/ 113 h 212"/>
                <a:gd name="T36" fmla="*/ 11 w 287"/>
                <a:gd name="T37" fmla="*/ 125 h 212"/>
                <a:gd name="T38" fmla="*/ 26 w 287"/>
                <a:gd name="T39" fmla="*/ 125 h 212"/>
                <a:gd name="T40" fmla="*/ 26 w 287"/>
                <a:gd name="T41" fmla="*/ 144 h 212"/>
                <a:gd name="T42" fmla="*/ 31 w 287"/>
                <a:gd name="T43" fmla="*/ 160 h 212"/>
                <a:gd name="T44" fmla="*/ 26 w 287"/>
                <a:gd name="T45" fmla="*/ 175 h 212"/>
                <a:gd name="T46" fmla="*/ 21 w 287"/>
                <a:gd name="T47" fmla="*/ 191 h 212"/>
                <a:gd name="T48" fmla="*/ 31 w 287"/>
                <a:gd name="T49" fmla="*/ 201 h 212"/>
                <a:gd name="T50" fmla="*/ 52 w 287"/>
                <a:gd name="T51" fmla="*/ 196 h 212"/>
                <a:gd name="T52" fmla="*/ 62 w 287"/>
                <a:gd name="T53" fmla="*/ 186 h 212"/>
                <a:gd name="T54" fmla="*/ 78 w 287"/>
                <a:gd name="T55" fmla="*/ 191 h 212"/>
                <a:gd name="T56" fmla="*/ 78 w 287"/>
                <a:gd name="T57" fmla="*/ 181 h 212"/>
                <a:gd name="T58" fmla="*/ 98 w 287"/>
                <a:gd name="T59" fmla="*/ 181 h 212"/>
                <a:gd name="T60" fmla="*/ 98 w 287"/>
                <a:gd name="T61" fmla="*/ 160 h 212"/>
                <a:gd name="T62" fmla="*/ 109 w 287"/>
                <a:gd name="T63" fmla="*/ 150 h 212"/>
                <a:gd name="T64" fmla="*/ 118 w 287"/>
                <a:gd name="T65" fmla="*/ 139 h 212"/>
                <a:gd name="T66" fmla="*/ 128 w 287"/>
                <a:gd name="T67" fmla="*/ 150 h 212"/>
                <a:gd name="T68" fmla="*/ 134 w 287"/>
                <a:gd name="T69" fmla="*/ 165 h 212"/>
                <a:gd name="T70" fmla="*/ 144 w 287"/>
                <a:gd name="T71" fmla="*/ 175 h 212"/>
                <a:gd name="T72" fmla="*/ 144 w 287"/>
                <a:gd name="T73" fmla="*/ 196 h 212"/>
                <a:gd name="T74" fmla="*/ 149 w 287"/>
                <a:gd name="T75" fmla="*/ 212 h 212"/>
                <a:gd name="T76" fmla="*/ 165 w 287"/>
                <a:gd name="T77" fmla="*/ 206 h 212"/>
                <a:gd name="T78" fmla="*/ 180 w 287"/>
                <a:gd name="T79" fmla="*/ 201 h 212"/>
                <a:gd name="T80" fmla="*/ 190 w 287"/>
                <a:gd name="T81" fmla="*/ 191 h 212"/>
                <a:gd name="T82" fmla="*/ 201 w 287"/>
                <a:gd name="T83" fmla="*/ 181 h 212"/>
                <a:gd name="T84" fmla="*/ 216 w 287"/>
                <a:gd name="T85" fmla="*/ 175 h 212"/>
                <a:gd name="T86" fmla="*/ 232 w 287"/>
                <a:gd name="T87" fmla="*/ 181 h 212"/>
                <a:gd name="T88" fmla="*/ 242 w 287"/>
                <a:gd name="T89" fmla="*/ 170 h 212"/>
                <a:gd name="T90" fmla="*/ 251 w 287"/>
                <a:gd name="T91" fmla="*/ 181 h 212"/>
                <a:gd name="T92" fmla="*/ 251 w 287"/>
                <a:gd name="T93" fmla="*/ 186 h 212"/>
                <a:gd name="T94" fmla="*/ 267 w 287"/>
                <a:gd name="T95" fmla="*/ 191 h 212"/>
                <a:gd name="T96" fmla="*/ 277 w 287"/>
                <a:gd name="T97" fmla="*/ 181 h 212"/>
                <a:gd name="T98" fmla="*/ 282 w 287"/>
                <a:gd name="T99" fmla="*/ 18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7" h="212">
                  <a:moveTo>
                    <a:pt x="287" y="189"/>
                  </a:moveTo>
                  <a:lnTo>
                    <a:pt x="285" y="152"/>
                  </a:lnTo>
                  <a:lnTo>
                    <a:pt x="271" y="121"/>
                  </a:lnTo>
                  <a:lnTo>
                    <a:pt x="254" y="99"/>
                  </a:lnTo>
                  <a:lnTo>
                    <a:pt x="245" y="93"/>
                  </a:lnTo>
                  <a:lnTo>
                    <a:pt x="228" y="95"/>
                  </a:lnTo>
                  <a:lnTo>
                    <a:pt x="223" y="80"/>
                  </a:lnTo>
                  <a:lnTo>
                    <a:pt x="228" y="76"/>
                  </a:lnTo>
                  <a:lnTo>
                    <a:pt x="227" y="46"/>
                  </a:lnTo>
                  <a:lnTo>
                    <a:pt x="191" y="26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8" y="16"/>
                  </a:lnTo>
                  <a:lnTo>
                    <a:pt x="78" y="21"/>
                  </a:lnTo>
                  <a:lnTo>
                    <a:pt x="83" y="21"/>
                  </a:lnTo>
                  <a:lnTo>
                    <a:pt x="88" y="21"/>
                  </a:lnTo>
                  <a:lnTo>
                    <a:pt x="93" y="27"/>
                  </a:lnTo>
                  <a:lnTo>
                    <a:pt x="98" y="27"/>
                  </a:lnTo>
                  <a:lnTo>
                    <a:pt x="104" y="27"/>
                  </a:lnTo>
                  <a:lnTo>
                    <a:pt x="109" y="27"/>
                  </a:lnTo>
                  <a:lnTo>
                    <a:pt x="109" y="21"/>
                  </a:lnTo>
                  <a:lnTo>
                    <a:pt x="114" y="21"/>
                  </a:lnTo>
                  <a:lnTo>
                    <a:pt x="114" y="16"/>
                  </a:lnTo>
                  <a:lnTo>
                    <a:pt x="118" y="16"/>
                  </a:lnTo>
                  <a:lnTo>
                    <a:pt x="123" y="21"/>
                  </a:lnTo>
                  <a:lnTo>
                    <a:pt x="128" y="21"/>
                  </a:lnTo>
                  <a:lnTo>
                    <a:pt x="128" y="27"/>
                  </a:lnTo>
                  <a:lnTo>
                    <a:pt x="134" y="27"/>
                  </a:lnTo>
                  <a:lnTo>
                    <a:pt x="134" y="32"/>
                  </a:lnTo>
                  <a:lnTo>
                    <a:pt x="134" y="37"/>
                  </a:lnTo>
                  <a:lnTo>
                    <a:pt x="128" y="42"/>
                  </a:lnTo>
                  <a:lnTo>
                    <a:pt x="123" y="42"/>
                  </a:lnTo>
                  <a:lnTo>
                    <a:pt x="118" y="42"/>
                  </a:lnTo>
                  <a:lnTo>
                    <a:pt x="114" y="42"/>
                  </a:lnTo>
                  <a:lnTo>
                    <a:pt x="109" y="42"/>
                  </a:lnTo>
                  <a:lnTo>
                    <a:pt x="104" y="42"/>
                  </a:lnTo>
                  <a:lnTo>
                    <a:pt x="98" y="42"/>
                  </a:lnTo>
                  <a:lnTo>
                    <a:pt x="93" y="42"/>
                  </a:lnTo>
                  <a:lnTo>
                    <a:pt x="93" y="37"/>
                  </a:lnTo>
                  <a:lnTo>
                    <a:pt x="88" y="37"/>
                  </a:lnTo>
                  <a:lnTo>
                    <a:pt x="83" y="42"/>
                  </a:lnTo>
                  <a:lnTo>
                    <a:pt x="78" y="42"/>
                  </a:lnTo>
                  <a:lnTo>
                    <a:pt x="73" y="42"/>
                  </a:lnTo>
                  <a:lnTo>
                    <a:pt x="67" y="47"/>
                  </a:lnTo>
                  <a:lnTo>
                    <a:pt x="62" y="52"/>
                  </a:lnTo>
                  <a:lnTo>
                    <a:pt x="57" y="52"/>
                  </a:lnTo>
                  <a:lnTo>
                    <a:pt x="52" y="58"/>
                  </a:lnTo>
                  <a:lnTo>
                    <a:pt x="52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2" y="68"/>
                  </a:lnTo>
                  <a:lnTo>
                    <a:pt x="62" y="73"/>
                  </a:lnTo>
                  <a:lnTo>
                    <a:pt x="57" y="73"/>
                  </a:lnTo>
                  <a:lnTo>
                    <a:pt x="52" y="78"/>
                  </a:lnTo>
                  <a:lnTo>
                    <a:pt x="47" y="78"/>
                  </a:lnTo>
                  <a:lnTo>
                    <a:pt x="42" y="78"/>
                  </a:lnTo>
                  <a:lnTo>
                    <a:pt x="42" y="83"/>
                  </a:lnTo>
                  <a:lnTo>
                    <a:pt x="42" y="89"/>
                  </a:lnTo>
                  <a:lnTo>
                    <a:pt x="36" y="89"/>
                  </a:lnTo>
                  <a:lnTo>
                    <a:pt x="31" y="94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1" y="99"/>
                  </a:lnTo>
                  <a:lnTo>
                    <a:pt x="16" y="99"/>
                  </a:lnTo>
                  <a:lnTo>
                    <a:pt x="11" y="99"/>
                  </a:lnTo>
                  <a:lnTo>
                    <a:pt x="5" y="99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0" y="120"/>
                  </a:lnTo>
                  <a:lnTo>
                    <a:pt x="5" y="120"/>
                  </a:lnTo>
                  <a:lnTo>
                    <a:pt x="5" y="125"/>
                  </a:lnTo>
                  <a:lnTo>
                    <a:pt x="11" y="125"/>
                  </a:lnTo>
                  <a:lnTo>
                    <a:pt x="16" y="120"/>
                  </a:lnTo>
                  <a:lnTo>
                    <a:pt x="21" y="120"/>
                  </a:lnTo>
                  <a:lnTo>
                    <a:pt x="26" y="120"/>
                  </a:lnTo>
                  <a:lnTo>
                    <a:pt x="26" y="125"/>
                  </a:lnTo>
                  <a:lnTo>
                    <a:pt x="26" y="129"/>
                  </a:lnTo>
                  <a:lnTo>
                    <a:pt x="26" y="134"/>
                  </a:lnTo>
                  <a:lnTo>
                    <a:pt x="26" y="139"/>
                  </a:lnTo>
                  <a:lnTo>
                    <a:pt x="26" y="144"/>
                  </a:lnTo>
                  <a:lnTo>
                    <a:pt x="31" y="144"/>
                  </a:lnTo>
                  <a:lnTo>
                    <a:pt x="31" y="150"/>
                  </a:lnTo>
                  <a:lnTo>
                    <a:pt x="31" y="155"/>
                  </a:lnTo>
                  <a:lnTo>
                    <a:pt x="31" y="160"/>
                  </a:lnTo>
                  <a:lnTo>
                    <a:pt x="26" y="160"/>
                  </a:lnTo>
                  <a:lnTo>
                    <a:pt x="26" y="165"/>
                  </a:lnTo>
                  <a:lnTo>
                    <a:pt x="26" y="170"/>
                  </a:lnTo>
                  <a:lnTo>
                    <a:pt x="26" y="175"/>
                  </a:lnTo>
                  <a:lnTo>
                    <a:pt x="26" y="181"/>
                  </a:lnTo>
                  <a:lnTo>
                    <a:pt x="26" y="186"/>
                  </a:lnTo>
                  <a:lnTo>
                    <a:pt x="26" y="191"/>
                  </a:lnTo>
                  <a:lnTo>
                    <a:pt x="21" y="191"/>
                  </a:lnTo>
                  <a:lnTo>
                    <a:pt x="21" y="196"/>
                  </a:lnTo>
                  <a:lnTo>
                    <a:pt x="26" y="196"/>
                  </a:lnTo>
                  <a:lnTo>
                    <a:pt x="26" y="201"/>
                  </a:lnTo>
                  <a:lnTo>
                    <a:pt x="31" y="201"/>
                  </a:lnTo>
                  <a:lnTo>
                    <a:pt x="36" y="201"/>
                  </a:lnTo>
                  <a:lnTo>
                    <a:pt x="42" y="196"/>
                  </a:lnTo>
                  <a:lnTo>
                    <a:pt x="47" y="196"/>
                  </a:lnTo>
                  <a:lnTo>
                    <a:pt x="52" y="196"/>
                  </a:lnTo>
                  <a:lnTo>
                    <a:pt x="52" y="191"/>
                  </a:lnTo>
                  <a:lnTo>
                    <a:pt x="57" y="191"/>
                  </a:lnTo>
                  <a:lnTo>
                    <a:pt x="57" y="186"/>
                  </a:lnTo>
                  <a:lnTo>
                    <a:pt x="62" y="186"/>
                  </a:lnTo>
                  <a:lnTo>
                    <a:pt x="62" y="191"/>
                  </a:lnTo>
                  <a:lnTo>
                    <a:pt x="67" y="191"/>
                  </a:lnTo>
                  <a:lnTo>
                    <a:pt x="73" y="191"/>
                  </a:lnTo>
                  <a:lnTo>
                    <a:pt x="78" y="191"/>
                  </a:lnTo>
                  <a:lnTo>
                    <a:pt x="78" y="186"/>
                  </a:lnTo>
                  <a:lnTo>
                    <a:pt x="73" y="186"/>
                  </a:lnTo>
                  <a:lnTo>
                    <a:pt x="73" y="181"/>
                  </a:lnTo>
                  <a:lnTo>
                    <a:pt x="78" y="181"/>
                  </a:lnTo>
                  <a:lnTo>
                    <a:pt x="83" y="181"/>
                  </a:lnTo>
                  <a:lnTo>
                    <a:pt x="88" y="181"/>
                  </a:lnTo>
                  <a:lnTo>
                    <a:pt x="93" y="181"/>
                  </a:lnTo>
                  <a:lnTo>
                    <a:pt x="98" y="181"/>
                  </a:lnTo>
                  <a:lnTo>
                    <a:pt x="104" y="175"/>
                  </a:lnTo>
                  <a:lnTo>
                    <a:pt x="104" y="170"/>
                  </a:lnTo>
                  <a:lnTo>
                    <a:pt x="104" y="165"/>
                  </a:lnTo>
                  <a:lnTo>
                    <a:pt x="98" y="160"/>
                  </a:lnTo>
                  <a:lnTo>
                    <a:pt x="104" y="160"/>
                  </a:lnTo>
                  <a:lnTo>
                    <a:pt x="109" y="160"/>
                  </a:lnTo>
                  <a:lnTo>
                    <a:pt x="109" y="155"/>
                  </a:lnTo>
                  <a:lnTo>
                    <a:pt x="109" y="150"/>
                  </a:lnTo>
                  <a:lnTo>
                    <a:pt x="109" y="144"/>
                  </a:lnTo>
                  <a:lnTo>
                    <a:pt x="114" y="144"/>
                  </a:lnTo>
                  <a:lnTo>
                    <a:pt x="114" y="139"/>
                  </a:lnTo>
                  <a:lnTo>
                    <a:pt x="118" y="139"/>
                  </a:lnTo>
                  <a:lnTo>
                    <a:pt x="123" y="139"/>
                  </a:lnTo>
                  <a:lnTo>
                    <a:pt x="123" y="144"/>
                  </a:lnTo>
                  <a:lnTo>
                    <a:pt x="128" y="144"/>
                  </a:lnTo>
                  <a:lnTo>
                    <a:pt x="128" y="150"/>
                  </a:lnTo>
                  <a:lnTo>
                    <a:pt x="128" y="155"/>
                  </a:lnTo>
                  <a:lnTo>
                    <a:pt x="128" y="160"/>
                  </a:lnTo>
                  <a:lnTo>
                    <a:pt x="128" y="165"/>
                  </a:lnTo>
                  <a:lnTo>
                    <a:pt x="134" y="165"/>
                  </a:lnTo>
                  <a:lnTo>
                    <a:pt x="139" y="165"/>
                  </a:lnTo>
                  <a:lnTo>
                    <a:pt x="139" y="170"/>
                  </a:lnTo>
                  <a:lnTo>
                    <a:pt x="144" y="170"/>
                  </a:lnTo>
                  <a:lnTo>
                    <a:pt x="144" y="175"/>
                  </a:lnTo>
                  <a:lnTo>
                    <a:pt x="144" y="181"/>
                  </a:lnTo>
                  <a:lnTo>
                    <a:pt x="144" y="186"/>
                  </a:lnTo>
                  <a:lnTo>
                    <a:pt x="144" y="191"/>
                  </a:lnTo>
                  <a:lnTo>
                    <a:pt x="144" y="196"/>
                  </a:lnTo>
                  <a:lnTo>
                    <a:pt x="144" y="201"/>
                  </a:lnTo>
                  <a:lnTo>
                    <a:pt x="144" y="206"/>
                  </a:lnTo>
                  <a:lnTo>
                    <a:pt x="149" y="206"/>
                  </a:lnTo>
                  <a:lnTo>
                    <a:pt x="149" y="212"/>
                  </a:lnTo>
                  <a:lnTo>
                    <a:pt x="154" y="212"/>
                  </a:lnTo>
                  <a:lnTo>
                    <a:pt x="159" y="212"/>
                  </a:lnTo>
                  <a:lnTo>
                    <a:pt x="165" y="212"/>
                  </a:lnTo>
                  <a:lnTo>
                    <a:pt x="165" y="206"/>
                  </a:lnTo>
                  <a:lnTo>
                    <a:pt x="170" y="206"/>
                  </a:lnTo>
                  <a:lnTo>
                    <a:pt x="170" y="201"/>
                  </a:lnTo>
                  <a:lnTo>
                    <a:pt x="175" y="201"/>
                  </a:lnTo>
                  <a:lnTo>
                    <a:pt x="180" y="201"/>
                  </a:lnTo>
                  <a:lnTo>
                    <a:pt x="180" y="196"/>
                  </a:lnTo>
                  <a:lnTo>
                    <a:pt x="185" y="196"/>
                  </a:lnTo>
                  <a:lnTo>
                    <a:pt x="185" y="191"/>
                  </a:lnTo>
                  <a:lnTo>
                    <a:pt x="190" y="191"/>
                  </a:lnTo>
                  <a:lnTo>
                    <a:pt x="190" y="186"/>
                  </a:lnTo>
                  <a:lnTo>
                    <a:pt x="196" y="186"/>
                  </a:lnTo>
                  <a:lnTo>
                    <a:pt x="196" y="181"/>
                  </a:lnTo>
                  <a:lnTo>
                    <a:pt x="201" y="181"/>
                  </a:lnTo>
                  <a:lnTo>
                    <a:pt x="206" y="181"/>
                  </a:lnTo>
                  <a:lnTo>
                    <a:pt x="206" y="175"/>
                  </a:lnTo>
                  <a:lnTo>
                    <a:pt x="211" y="175"/>
                  </a:lnTo>
                  <a:lnTo>
                    <a:pt x="216" y="175"/>
                  </a:lnTo>
                  <a:lnTo>
                    <a:pt x="221" y="175"/>
                  </a:lnTo>
                  <a:lnTo>
                    <a:pt x="221" y="181"/>
                  </a:lnTo>
                  <a:lnTo>
                    <a:pt x="227" y="181"/>
                  </a:lnTo>
                  <a:lnTo>
                    <a:pt x="232" y="181"/>
                  </a:lnTo>
                  <a:lnTo>
                    <a:pt x="232" y="175"/>
                  </a:lnTo>
                  <a:lnTo>
                    <a:pt x="237" y="175"/>
                  </a:lnTo>
                  <a:lnTo>
                    <a:pt x="237" y="170"/>
                  </a:lnTo>
                  <a:lnTo>
                    <a:pt x="242" y="170"/>
                  </a:lnTo>
                  <a:lnTo>
                    <a:pt x="246" y="170"/>
                  </a:lnTo>
                  <a:lnTo>
                    <a:pt x="251" y="170"/>
                  </a:lnTo>
                  <a:lnTo>
                    <a:pt x="251" y="175"/>
                  </a:lnTo>
                  <a:lnTo>
                    <a:pt x="251" y="181"/>
                  </a:lnTo>
                  <a:lnTo>
                    <a:pt x="246" y="181"/>
                  </a:lnTo>
                  <a:lnTo>
                    <a:pt x="242" y="186"/>
                  </a:lnTo>
                  <a:lnTo>
                    <a:pt x="246" y="186"/>
                  </a:lnTo>
                  <a:lnTo>
                    <a:pt x="251" y="186"/>
                  </a:lnTo>
                  <a:lnTo>
                    <a:pt x="258" y="186"/>
                  </a:lnTo>
                  <a:lnTo>
                    <a:pt x="262" y="186"/>
                  </a:lnTo>
                  <a:lnTo>
                    <a:pt x="262" y="191"/>
                  </a:lnTo>
                  <a:lnTo>
                    <a:pt x="267" y="191"/>
                  </a:lnTo>
                  <a:lnTo>
                    <a:pt x="272" y="191"/>
                  </a:lnTo>
                  <a:lnTo>
                    <a:pt x="272" y="186"/>
                  </a:lnTo>
                  <a:lnTo>
                    <a:pt x="277" y="186"/>
                  </a:lnTo>
                  <a:lnTo>
                    <a:pt x="277" y="181"/>
                  </a:lnTo>
                  <a:lnTo>
                    <a:pt x="281" y="181"/>
                  </a:lnTo>
                  <a:lnTo>
                    <a:pt x="282" y="181"/>
                  </a:lnTo>
                  <a:lnTo>
                    <a:pt x="282" y="182"/>
                  </a:lnTo>
                  <a:lnTo>
                    <a:pt x="282" y="186"/>
                  </a:lnTo>
                  <a:lnTo>
                    <a:pt x="285" y="186"/>
                  </a:lnTo>
                  <a:lnTo>
                    <a:pt x="286" y="186"/>
                  </a:lnTo>
                  <a:lnTo>
                    <a:pt x="287" y="189"/>
                  </a:lnTo>
                  <a:close/>
                </a:path>
              </a:pathLst>
            </a:custGeom>
            <a:solidFill>
              <a:srgbClr val="D8D8D8"/>
            </a:solidFill>
            <a:ln w="63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93" name="Freeform 32"/>
            <p:cNvSpPr>
              <a:spLocks/>
            </p:cNvSpPr>
            <p:nvPr/>
          </p:nvSpPr>
          <p:spPr bwMode="auto">
            <a:xfrm>
              <a:off x="5685939" y="3080416"/>
              <a:ext cx="181929" cy="78132"/>
            </a:xfrm>
            <a:custGeom>
              <a:avLst/>
              <a:gdLst>
                <a:gd name="T0" fmla="*/ 218 w 313"/>
                <a:gd name="T1" fmla="*/ 70 h 123"/>
                <a:gd name="T2" fmla="*/ 271 w 313"/>
                <a:gd name="T3" fmla="*/ 51 h 123"/>
                <a:gd name="T4" fmla="*/ 308 w 313"/>
                <a:gd name="T5" fmla="*/ 26 h 123"/>
                <a:gd name="T6" fmla="*/ 292 w 313"/>
                <a:gd name="T7" fmla="*/ 21 h 123"/>
                <a:gd name="T8" fmla="*/ 282 w 313"/>
                <a:gd name="T9" fmla="*/ 5 h 123"/>
                <a:gd name="T10" fmla="*/ 277 w 313"/>
                <a:gd name="T11" fmla="*/ 5 h 123"/>
                <a:gd name="T12" fmla="*/ 266 w 313"/>
                <a:gd name="T13" fmla="*/ 5 h 123"/>
                <a:gd name="T14" fmla="*/ 246 w 313"/>
                <a:gd name="T15" fmla="*/ 0 h 123"/>
                <a:gd name="T16" fmla="*/ 235 w 313"/>
                <a:gd name="T17" fmla="*/ 0 h 123"/>
                <a:gd name="T18" fmla="*/ 225 w 313"/>
                <a:gd name="T19" fmla="*/ 0 h 123"/>
                <a:gd name="T20" fmla="*/ 204 w 313"/>
                <a:gd name="T21" fmla="*/ 0 h 123"/>
                <a:gd name="T22" fmla="*/ 194 w 313"/>
                <a:gd name="T23" fmla="*/ 0 h 123"/>
                <a:gd name="T24" fmla="*/ 185 w 313"/>
                <a:gd name="T25" fmla="*/ 5 h 123"/>
                <a:gd name="T26" fmla="*/ 178 w 313"/>
                <a:gd name="T27" fmla="*/ 0 h 123"/>
                <a:gd name="T28" fmla="*/ 173 w 313"/>
                <a:gd name="T29" fmla="*/ 5 h 123"/>
                <a:gd name="T30" fmla="*/ 169 w 313"/>
                <a:gd name="T31" fmla="*/ 9 h 123"/>
                <a:gd name="T32" fmla="*/ 159 w 313"/>
                <a:gd name="T33" fmla="*/ 9 h 123"/>
                <a:gd name="T34" fmla="*/ 143 w 313"/>
                <a:gd name="T35" fmla="*/ 5 h 123"/>
                <a:gd name="T36" fmla="*/ 128 w 313"/>
                <a:gd name="T37" fmla="*/ 0 h 123"/>
                <a:gd name="T38" fmla="*/ 123 w 313"/>
                <a:gd name="T39" fmla="*/ 0 h 123"/>
                <a:gd name="T40" fmla="*/ 117 w 313"/>
                <a:gd name="T41" fmla="*/ 0 h 123"/>
                <a:gd name="T42" fmla="*/ 112 w 313"/>
                <a:gd name="T43" fmla="*/ 0 h 123"/>
                <a:gd name="T44" fmla="*/ 107 w 313"/>
                <a:gd name="T45" fmla="*/ 0 h 123"/>
                <a:gd name="T46" fmla="*/ 102 w 313"/>
                <a:gd name="T47" fmla="*/ 0 h 123"/>
                <a:gd name="T48" fmla="*/ 97 w 313"/>
                <a:gd name="T49" fmla="*/ 0 h 123"/>
                <a:gd name="T50" fmla="*/ 92 w 313"/>
                <a:gd name="T51" fmla="*/ 5 h 123"/>
                <a:gd name="T52" fmla="*/ 97 w 313"/>
                <a:gd name="T53" fmla="*/ 9 h 123"/>
                <a:gd name="T54" fmla="*/ 97 w 313"/>
                <a:gd name="T55" fmla="*/ 16 h 123"/>
                <a:gd name="T56" fmla="*/ 97 w 313"/>
                <a:gd name="T57" fmla="*/ 26 h 123"/>
                <a:gd name="T58" fmla="*/ 86 w 313"/>
                <a:gd name="T59" fmla="*/ 26 h 123"/>
                <a:gd name="T60" fmla="*/ 71 w 313"/>
                <a:gd name="T61" fmla="*/ 26 h 123"/>
                <a:gd name="T62" fmla="*/ 50 w 313"/>
                <a:gd name="T63" fmla="*/ 26 h 123"/>
                <a:gd name="T64" fmla="*/ 41 w 313"/>
                <a:gd name="T65" fmla="*/ 26 h 123"/>
                <a:gd name="T66" fmla="*/ 31 w 313"/>
                <a:gd name="T67" fmla="*/ 21 h 123"/>
                <a:gd name="T68" fmla="*/ 25 w 313"/>
                <a:gd name="T69" fmla="*/ 21 h 123"/>
                <a:gd name="T70" fmla="*/ 15 w 313"/>
                <a:gd name="T71" fmla="*/ 26 h 123"/>
                <a:gd name="T72" fmla="*/ 20 w 313"/>
                <a:gd name="T73" fmla="*/ 30 h 123"/>
                <a:gd name="T74" fmla="*/ 10 w 313"/>
                <a:gd name="T75" fmla="*/ 35 h 123"/>
                <a:gd name="T76" fmla="*/ 15 w 313"/>
                <a:gd name="T77" fmla="*/ 35 h 123"/>
                <a:gd name="T78" fmla="*/ 15 w 313"/>
                <a:gd name="T79" fmla="*/ 40 h 123"/>
                <a:gd name="T80" fmla="*/ 10 w 313"/>
                <a:gd name="T81" fmla="*/ 51 h 123"/>
                <a:gd name="T82" fmla="*/ 5 w 313"/>
                <a:gd name="T83" fmla="*/ 61 h 123"/>
                <a:gd name="T84" fmla="*/ 0 w 313"/>
                <a:gd name="T85" fmla="*/ 66 h 123"/>
                <a:gd name="T86" fmla="*/ 10 w 313"/>
                <a:gd name="T87" fmla="*/ 71 h 123"/>
                <a:gd name="T88" fmla="*/ 20 w 313"/>
                <a:gd name="T89" fmla="*/ 77 h 123"/>
                <a:gd name="T90" fmla="*/ 25 w 313"/>
                <a:gd name="T91" fmla="*/ 77 h 123"/>
                <a:gd name="T92" fmla="*/ 36 w 313"/>
                <a:gd name="T93" fmla="*/ 77 h 123"/>
                <a:gd name="T94" fmla="*/ 41 w 313"/>
                <a:gd name="T95" fmla="*/ 71 h 123"/>
                <a:gd name="T96" fmla="*/ 41 w 313"/>
                <a:gd name="T97" fmla="*/ 66 h 123"/>
                <a:gd name="T98" fmla="*/ 50 w 313"/>
                <a:gd name="T99" fmla="*/ 71 h 123"/>
                <a:gd name="T100" fmla="*/ 61 w 313"/>
                <a:gd name="T101" fmla="*/ 82 h 123"/>
                <a:gd name="T102" fmla="*/ 61 w 313"/>
                <a:gd name="T103" fmla="*/ 87 h 123"/>
                <a:gd name="T104" fmla="*/ 50 w 313"/>
                <a:gd name="T105" fmla="*/ 99 h 123"/>
                <a:gd name="T106" fmla="*/ 41 w 313"/>
                <a:gd name="T107" fmla="*/ 99 h 123"/>
                <a:gd name="T108" fmla="*/ 29 w 313"/>
                <a:gd name="T109" fmla="*/ 99 h 123"/>
                <a:gd name="T110" fmla="*/ 27 w 313"/>
                <a:gd name="T111" fmla="*/ 120 h 123"/>
                <a:gd name="T112" fmla="*/ 122 w 313"/>
                <a:gd name="T113" fmla="*/ 11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123">
                  <a:moveTo>
                    <a:pt x="167" y="104"/>
                  </a:moveTo>
                  <a:lnTo>
                    <a:pt x="186" y="87"/>
                  </a:lnTo>
                  <a:lnTo>
                    <a:pt x="199" y="77"/>
                  </a:lnTo>
                  <a:lnTo>
                    <a:pt x="199" y="72"/>
                  </a:lnTo>
                  <a:lnTo>
                    <a:pt x="205" y="74"/>
                  </a:lnTo>
                  <a:lnTo>
                    <a:pt x="213" y="74"/>
                  </a:lnTo>
                  <a:lnTo>
                    <a:pt x="218" y="70"/>
                  </a:lnTo>
                  <a:lnTo>
                    <a:pt x="225" y="80"/>
                  </a:lnTo>
                  <a:lnTo>
                    <a:pt x="234" y="76"/>
                  </a:lnTo>
                  <a:lnTo>
                    <a:pt x="244" y="72"/>
                  </a:lnTo>
                  <a:lnTo>
                    <a:pt x="247" y="72"/>
                  </a:lnTo>
                  <a:lnTo>
                    <a:pt x="252" y="59"/>
                  </a:lnTo>
                  <a:lnTo>
                    <a:pt x="258" y="51"/>
                  </a:lnTo>
                  <a:lnTo>
                    <a:pt x="271" y="51"/>
                  </a:lnTo>
                  <a:lnTo>
                    <a:pt x="287" y="40"/>
                  </a:lnTo>
                  <a:lnTo>
                    <a:pt x="292" y="35"/>
                  </a:lnTo>
                  <a:lnTo>
                    <a:pt x="301" y="35"/>
                  </a:lnTo>
                  <a:lnTo>
                    <a:pt x="308" y="30"/>
                  </a:lnTo>
                  <a:lnTo>
                    <a:pt x="313" y="26"/>
                  </a:lnTo>
                  <a:lnTo>
                    <a:pt x="308" y="26"/>
                  </a:lnTo>
                  <a:lnTo>
                    <a:pt x="308" y="26"/>
                  </a:lnTo>
                  <a:lnTo>
                    <a:pt x="308" y="26"/>
                  </a:lnTo>
                  <a:lnTo>
                    <a:pt x="301" y="26"/>
                  </a:lnTo>
                  <a:lnTo>
                    <a:pt x="301" y="21"/>
                  </a:lnTo>
                  <a:lnTo>
                    <a:pt x="297" y="21"/>
                  </a:lnTo>
                  <a:lnTo>
                    <a:pt x="297" y="21"/>
                  </a:lnTo>
                  <a:lnTo>
                    <a:pt x="292" y="21"/>
                  </a:lnTo>
                  <a:lnTo>
                    <a:pt x="292" y="21"/>
                  </a:lnTo>
                  <a:lnTo>
                    <a:pt x="292" y="16"/>
                  </a:lnTo>
                  <a:lnTo>
                    <a:pt x="287" y="16"/>
                  </a:lnTo>
                  <a:lnTo>
                    <a:pt x="287" y="16"/>
                  </a:lnTo>
                  <a:lnTo>
                    <a:pt x="287" y="9"/>
                  </a:lnTo>
                  <a:lnTo>
                    <a:pt x="282" y="9"/>
                  </a:lnTo>
                  <a:lnTo>
                    <a:pt x="282" y="9"/>
                  </a:lnTo>
                  <a:lnTo>
                    <a:pt x="282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4" y="9"/>
                  </a:lnTo>
                  <a:lnTo>
                    <a:pt x="154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1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0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16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5" y="77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18" y="109"/>
                  </a:lnTo>
                  <a:lnTo>
                    <a:pt x="18" y="117"/>
                  </a:lnTo>
                  <a:lnTo>
                    <a:pt x="27" y="120"/>
                  </a:lnTo>
                  <a:lnTo>
                    <a:pt x="39" y="117"/>
                  </a:lnTo>
                  <a:lnTo>
                    <a:pt x="53" y="119"/>
                  </a:lnTo>
                  <a:lnTo>
                    <a:pt x="65" y="117"/>
                  </a:lnTo>
                  <a:lnTo>
                    <a:pt x="80" y="122"/>
                  </a:lnTo>
                  <a:lnTo>
                    <a:pt x="92" y="120"/>
                  </a:lnTo>
                  <a:lnTo>
                    <a:pt x="109" y="118"/>
                  </a:lnTo>
                  <a:lnTo>
                    <a:pt x="122" y="119"/>
                  </a:lnTo>
                  <a:lnTo>
                    <a:pt x="132" y="123"/>
                  </a:lnTo>
                  <a:lnTo>
                    <a:pt x="151" y="113"/>
                  </a:lnTo>
                  <a:lnTo>
                    <a:pt x="167" y="104"/>
                  </a:lnTo>
                  <a:close/>
                </a:path>
              </a:pathLst>
            </a:custGeom>
            <a:solidFill>
              <a:srgbClr val="D8D8D8"/>
            </a:solidFill>
            <a:ln w="63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4306" name="Grupa 4305"/>
          <p:cNvGrpSpPr/>
          <p:nvPr/>
        </p:nvGrpSpPr>
        <p:grpSpPr>
          <a:xfrm>
            <a:off x="6654" y="1462340"/>
            <a:ext cx="9144000" cy="5030744"/>
            <a:chOff x="6654" y="1462340"/>
            <a:chExt cx="9144000" cy="5030744"/>
          </a:xfrm>
        </p:grpSpPr>
        <p:sp>
          <p:nvSpPr>
            <p:cNvPr id="4307" name="Prostokąt 4306"/>
            <p:cNvSpPr/>
            <p:nvPr/>
          </p:nvSpPr>
          <p:spPr>
            <a:xfrm>
              <a:off x="6654" y="1462340"/>
              <a:ext cx="9144000" cy="39412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08" name="Grupa 4307"/>
            <p:cNvGrpSpPr/>
            <p:nvPr/>
          </p:nvGrpSpPr>
          <p:grpSpPr>
            <a:xfrm>
              <a:off x="1156278" y="1528327"/>
              <a:ext cx="6757302" cy="3926320"/>
              <a:chOff x="1156278" y="1528327"/>
              <a:chExt cx="6757302" cy="3926320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330" name="Freeform 1413"/>
              <p:cNvSpPr>
                <a:spLocks/>
              </p:cNvSpPr>
              <p:nvPr/>
            </p:nvSpPr>
            <p:spPr bwMode="auto">
              <a:xfrm>
                <a:off x="3040140" y="4941809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1" name="Freeform 1414"/>
              <p:cNvSpPr>
                <a:spLocks/>
              </p:cNvSpPr>
              <p:nvPr/>
            </p:nvSpPr>
            <p:spPr bwMode="auto">
              <a:xfrm>
                <a:off x="3044587" y="4981829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1 w 3"/>
                  <a:gd name="T5" fmla="*/ 4 h 4"/>
                  <a:gd name="T6" fmla="*/ 0 w 3"/>
                  <a:gd name="T7" fmla="*/ 1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2" name="Freeform 1415"/>
              <p:cNvSpPr>
                <a:spLocks/>
              </p:cNvSpPr>
              <p:nvPr/>
            </p:nvSpPr>
            <p:spPr bwMode="auto">
              <a:xfrm>
                <a:off x="3050516" y="5177478"/>
                <a:ext cx="14822" cy="10376"/>
              </a:xfrm>
              <a:custGeom>
                <a:avLst/>
                <a:gdLst>
                  <a:gd name="T0" fmla="*/ 3 w 10"/>
                  <a:gd name="T1" fmla="*/ 0 h 7"/>
                  <a:gd name="T2" fmla="*/ 4 w 10"/>
                  <a:gd name="T3" fmla="*/ 2 h 7"/>
                  <a:gd name="T4" fmla="*/ 6 w 10"/>
                  <a:gd name="T5" fmla="*/ 2 h 7"/>
                  <a:gd name="T6" fmla="*/ 10 w 10"/>
                  <a:gd name="T7" fmla="*/ 4 h 7"/>
                  <a:gd name="T8" fmla="*/ 10 w 10"/>
                  <a:gd name="T9" fmla="*/ 6 h 7"/>
                  <a:gd name="T10" fmla="*/ 8 w 10"/>
                  <a:gd name="T11" fmla="*/ 6 h 7"/>
                  <a:gd name="T12" fmla="*/ 7 w 10"/>
                  <a:gd name="T13" fmla="*/ 7 h 7"/>
                  <a:gd name="T14" fmla="*/ 4 w 10"/>
                  <a:gd name="T15" fmla="*/ 7 h 7"/>
                  <a:gd name="T16" fmla="*/ 2 w 10"/>
                  <a:gd name="T17" fmla="*/ 7 h 7"/>
                  <a:gd name="T18" fmla="*/ 0 w 10"/>
                  <a:gd name="T19" fmla="*/ 7 h 7"/>
                  <a:gd name="T20" fmla="*/ 2 w 10"/>
                  <a:gd name="T21" fmla="*/ 6 h 7"/>
                  <a:gd name="T22" fmla="*/ 3 w 10"/>
                  <a:gd name="T23" fmla="*/ 3 h 7"/>
                  <a:gd name="T24" fmla="*/ 2 w 10"/>
                  <a:gd name="T25" fmla="*/ 0 h 7"/>
                  <a:gd name="T26" fmla="*/ 3 w 10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3" name="Freeform 1416"/>
              <p:cNvSpPr>
                <a:spLocks/>
              </p:cNvSpPr>
              <p:nvPr/>
            </p:nvSpPr>
            <p:spPr bwMode="auto">
              <a:xfrm>
                <a:off x="3011979" y="4378578"/>
                <a:ext cx="163041" cy="877456"/>
              </a:xfrm>
              <a:custGeom>
                <a:avLst/>
                <a:gdLst>
                  <a:gd name="T0" fmla="*/ 32 w 110"/>
                  <a:gd name="T1" fmla="*/ 18 h 592"/>
                  <a:gd name="T2" fmla="*/ 58 w 110"/>
                  <a:gd name="T3" fmla="*/ 78 h 592"/>
                  <a:gd name="T4" fmla="*/ 46 w 110"/>
                  <a:gd name="T5" fmla="*/ 118 h 592"/>
                  <a:gd name="T6" fmla="*/ 46 w 110"/>
                  <a:gd name="T7" fmla="*/ 141 h 592"/>
                  <a:gd name="T8" fmla="*/ 33 w 110"/>
                  <a:gd name="T9" fmla="*/ 196 h 592"/>
                  <a:gd name="T10" fmla="*/ 43 w 110"/>
                  <a:gd name="T11" fmla="*/ 243 h 592"/>
                  <a:gd name="T12" fmla="*/ 34 w 110"/>
                  <a:gd name="T13" fmla="*/ 285 h 592"/>
                  <a:gd name="T14" fmla="*/ 33 w 110"/>
                  <a:gd name="T15" fmla="*/ 346 h 592"/>
                  <a:gd name="T16" fmla="*/ 40 w 110"/>
                  <a:gd name="T17" fmla="*/ 394 h 592"/>
                  <a:gd name="T18" fmla="*/ 41 w 110"/>
                  <a:gd name="T19" fmla="*/ 420 h 592"/>
                  <a:gd name="T20" fmla="*/ 51 w 110"/>
                  <a:gd name="T21" fmla="*/ 444 h 592"/>
                  <a:gd name="T22" fmla="*/ 51 w 110"/>
                  <a:gd name="T23" fmla="*/ 496 h 592"/>
                  <a:gd name="T24" fmla="*/ 61 w 110"/>
                  <a:gd name="T25" fmla="*/ 531 h 592"/>
                  <a:gd name="T26" fmla="*/ 106 w 110"/>
                  <a:gd name="T27" fmla="*/ 553 h 592"/>
                  <a:gd name="T28" fmla="*/ 95 w 110"/>
                  <a:gd name="T29" fmla="*/ 563 h 592"/>
                  <a:gd name="T30" fmla="*/ 88 w 110"/>
                  <a:gd name="T31" fmla="*/ 592 h 592"/>
                  <a:gd name="T32" fmla="*/ 76 w 110"/>
                  <a:gd name="T33" fmla="*/ 582 h 592"/>
                  <a:gd name="T34" fmla="*/ 79 w 110"/>
                  <a:gd name="T35" fmla="*/ 578 h 592"/>
                  <a:gd name="T36" fmla="*/ 77 w 110"/>
                  <a:gd name="T37" fmla="*/ 574 h 592"/>
                  <a:gd name="T38" fmla="*/ 66 w 110"/>
                  <a:gd name="T39" fmla="*/ 582 h 592"/>
                  <a:gd name="T40" fmla="*/ 66 w 110"/>
                  <a:gd name="T41" fmla="*/ 571 h 592"/>
                  <a:gd name="T42" fmla="*/ 73 w 110"/>
                  <a:gd name="T43" fmla="*/ 566 h 592"/>
                  <a:gd name="T44" fmla="*/ 59 w 110"/>
                  <a:gd name="T45" fmla="*/ 568 h 592"/>
                  <a:gd name="T46" fmla="*/ 54 w 110"/>
                  <a:gd name="T47" fmla="*/ 575 h 592"/>
                  <a:gd name="T48" fmla="*/ 51 w 110"/>
                  <a:gd name="T49" fmla="*/ 568 h 592"/>
                  <a:gd name="T50" fmla="*/ 58 w 110"/>
                  <a:gd name="T51" fmla="*/ 561 h 592"/>
                  <a:gd name="T52" fmla="*/ 62 w 110"/>
                  <a:gd name="T53" fmla="*/ 556 h 592"/>
                  <a:gd name="T54" fmla="*/ 62 w 110"/>
                  <a:gd name="T55" fmla="*/ 550 h 592"/>
                  <a:gd name="T56" fmla="*/ 54 w 110"/>
                  <a:gd name="T57" fmla="*/ 556 h 592"/>
                  <a:gd name="T58" fmla="*/ 46 w 110"/>
                  <a:gd name="T59" fmla="*/ 552 h 592"/>
                  <a:gd name="T60" fmla="*/ 43 w 110"/>
                  <a:gd name="T61" fmla="*/ 543 h 592"/>
                  <a:gd name="T62" fmla="*/ 39 w 110"/>
                  <a:gd name="T63" fmla="*/ 534 h 592"/>
                  <a:gd name="T64" fmla="*/ 32 w 110"/>
                  <a:gd name="T65" fmla="*/ 517 h 592"/>
                  <a:gd name="T66" fmla="*/ 37 w 110"/>
                  <a:gd name="T67" fmla="*/ 502 h 592"/>
                  <a:gd name="T68" fmla="*/ 26 w 110"/>
                  <a:gd name="T69" fmla="*/ 495 h 592"/>
                  <a:gd name="T70" fmla="*/ 23 w 110"/>
                  <a:gd name="T71" fmla="*/ 484 h 592"/>
                  <a:gd name="T72" fmla="*/ 32 w 110"/>
                  <a:gd name="T73" fmla="*/ 477 h 592"/>
                  <a:gd name="T74" fmla="*/ 23 w 110"/>
                  <a:gd name="T75" fmla="*/ 474 h 592"/>
                  <a:gd name="T76" fmla="*/ 19 w 110"/>
                  <a:gd name="T77" fmla="*/ 461 h 592"/>
                  <a:gd name="T78" fmla="*/ 5 w 110"/>
                  <a:gd name="T79" fmla="*/ 461 h 592"/>
                  <a:gd name="T80" fmla="*/ 8 w 110"/>
                  <a:gd name="T81" fmla="*/ 449 h 592"/>
                  <a:gd name="T82" fmla="*/ 18 w 110"/>
                  <a:gd name="T83" fmla="*/ 443 h 592"/>
                  <a:gd name="T84" fmla="*/ 23 w 110"/>
                  <a:gd name="T85" fmla="*/ 451 h 592"/>
                  <a:gd name="T86" fmla="*/ 25 w 110"/>
                  <a:gd name="T87" fmla="*/ 440 h 592"/>
                  <a:gd name="T88" fmla="*/ 33 w 110"/>
                  <a:gd name="T89" fmla="*/ 419 h 592"/>
                  <a:gd name="T90" fmla="*/ 28 w 110"/>
                  <a:gd name="T91" fmla="*/ 404 h 592"/>
                  <a:gd name="T92" fmla="*/ 28 w 110"/>
                  <a:gd name="T93" fmla="*/ 386 h 592"/>
                  <a:gd name="T94" fmla="*/ 29 w 110"/>
                  <a:gd name="T95" fmla="*/ 378 h 592"/>
                  <a:gd name="T96" fmla="*/ 22 w 110"/>
                  <a:gd name="T97" fmla="*/ 368 h 592"/>
                  <a:gd name="T98" fmla="*/ 7 w 110"/>
                  <a:gd name="T99" fmla="*/ 358 h 592"/>
                  <a:gd name="T100" fmla="*/ 10 w 110"/>
                  <a:gd name="T101" fmla="*/ 340 h 592"/>
                  <a:gd name="T102" fmla="*/ 3 w 110"/>
                  <a:gd name="T103" fmla="*/ 307 h 592"/>
                  <a:gd name="T104" fmla="*/ 5 w 110"/>
                  <a:gd name="T105" fmla="*/ 290 h 592"/>
                  <a:gd name="T106" fmla="*/ 11 w 110"/>
                  <a:gd name="T107" fmla="*/ 270 h 592"/>
                  <a:gd name="T108" fmla="*/ 15 w 110"/>
                  <a:gd name="T109" fmla="*/ 248 h 592"/>
                  <a:gd name="T110" fmla="*/ 17 w 110"/>
                  <a:gd name="T111" fmla="*/ 224 h 592"/>
                  <a:gd name="T112" fmla="*/ 11 w 110"/>
                  <a:gd name="T113" fmla="*/ 188 h 592"/>
                  <a:gd name="T114" fmla="*/ 14 w 110"/>
                  <a:gd name="T115" fmla="*/ 161 h 592"/>
                  <a:gd name="T116" fmla="*/ 18 w 110"/>
                  <a:gd name="T117" fmla="*/ 130 h 592"/>
                  <a:gd name="T118" fmla="*/ 17 w 110"/>
                  <a:gd name="T119" fmla="*/ 86 h 592"/>
                  <a:gd name="T120" fmla="*/ 19 w 110"/>
                  <a:gd name="T121" fmla="*/ 57 h 592"/>
                  <a:gd name="T122" fmla="*/ 14 w 110"/>
                  <a:gd name="T123" fmla="*/ 15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" h="592">
                    <a:moveTo>
                      <a:pt x="23" y="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10"/>
                    </a:lnTo>
                    <a:lnTo>
                      <a:pt x="30" y="13"/>
                    </a:lnTo>
                    <a:lnTo>
                      <a:pt x="32" y="14"/>
                    </a:lnTo>
                    <a:lnTo>
                      <a:pt x="32" y="18"/>
                    </a:lnTo>
                    <a:lnTo>
                      <a:pt x="34" y="22"/>
                    </a:lnTo>
                    <a:lnTo>
                      <a:pt x="40" y="26"/>
                    </a:lnTo>
                    <a:lnTo>
                      <a:pt x="40" y="29"/>
                    </a:lnTo>
                    <a:lnTo>
                      <a:pt x="39" y="32"/>
                    </a:lnTo>
                    <a:lnTo>
                      <a:pt x="40" y="35"/>
                    </a:lnTo>
                    <a:lnTo>
                      <a:pt x="37" y="42"/>
                    </a:lnTo>
                    <a:lnTo>
                      <a:pt x="39" y="44"/>
                    </a:lnTo>
                    <a:lnTo>
                      <a:pt x="46" y="51"/>
                    </a:lnTo>
                    <a:lnTo>
                      <a:pt x="55" y="78"/>
                    </a:lnTo>
                    <a:lnTo>
                      <a:pt x="58" y="78"/>
                    </a:lnTo>
                    <a:lnTo>
                      <a:pt x="59" y="75"/>
                    </a:lnTo>
                    <a:lnTo>
                      <a:pt x="62" y="75"/>
                    </a:lnTo>
                    <a:lnTo>
                      <a:pt x="63" y="79"/>
                    </a:lnTo>
                    <a:lnTo>
                      <a:pt x="59" y="94"/>
                    </a:lnTo>
                    <a:lnTo>
                      <a:pt x="44" y="102"/>
                    </a:lnTo>
                    <a:lnTo>
                      <a:pt x="43" y="105"/>
                    </a:lnTo>
                    <a:lnTo>
                      <a:pt x="46" y="108"/>
                    </a:lnTo>
                    <a:lnTo>
                      <a:pt x="47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20"/>
                    </a:lnTo>
                    <a:lnTo>
                      <a:pt x="48" y="125"/>
                    </a:lnTo>
                    <a:lnTo>
                      <a:pt x="46" y="126"/>
                    </a:lnTo>
                    <a:lnTo>
                      <a:pt x="46" y="129"/>
                    </a:lnTo>
                    <a:lnTo>
                      <a:pt x="47" y="130"/>
                    </a:lnTo>
                    <a:lnTo>
                      <a:pt x="48" y="132"/>
                    </a:lnTo>
                    <a:lnTo>
                      <a:pt x="48" y="136"/>
                    </a:lnTo>
                    <a:lnTo>
                      <a:pt x="50" y="137"/>
                    </a:lnTo>
                    <a:lnTo>
                      <a:pt x="47" y="140"/>
                    </a:lnTo>
                    <a:lnTo>
                      <a:pt x="46" y="141"/>
                    </a:lnTo>
                    <a:lnTo>
                      <a:pt x="41" y="144"/>
                    </a:lnTo>
                    <a:lnTo>
                      <a:pt x="37" y="154"/>
                    </a:lnTo>
                    <a:lnTo>
                      <a:pt x="36" y="156"/>
                    </a:lnTo>
                    <a:lnTo>
                      <a:pt x="34" y="166"/>
                    </a:lnTo>
                    <a:lnTo>
                      <a:pt x="33" y="167"/>
                    </a:lnTo>
                    <a:lnTo>
                      <a:pt x="33" y="176"/>
                    </a:lnTo>
                    <a:lnTo>
                      <a:pt x="36" y="181"/>
                    </a:lnTo>
                    <a:lnTo>
                      <a:pt x="36" y="187"/>
                    </a:lnTo>
                    <a:lnTo>
                      <a:pt x="33" y="190"/>
                    </a:lnTo>
                    <a:lnTo>
                      <a:pt x="33" y="196"/>
                    </a:lnTo>
                    <a:lnTo>
                      <a:pt x="29" y="198"/>
                    </a:lnTo>
                    <a:lnTo>
                      <a:pt x="29" y="202"/>
                    </a:lnTo>
                    <a:lnTo>
                      <a:pt x="30" y="209"/>
                    </a:lnTo>
                    <a:lnTo>
                      <a:pt x="32" y="212"/>
                    </a:lnTo>
                    <a:lnTo>
                      <a:pt x="33" y="214"/>
                    </a:lnTo>
                    <a:lnTo>
                      <a:pt x="36" y="220"/>
                    </a:lnTo>
                    <a:lnTo>
                      <a:pt x="39" y="224"/>
                    </a:lnTo>
                    <a:lnTo>
                      <a:pt x="40" y="231"/>
                    </a:lnTo>
                    <a:lnTo>
                      <a:pt x="41" y="234"/>
                    </a:lnTo>
                    <a:lnTo>
                      <a:pt x="43" y="243"/>
                    </a:lnTo>
                    <a:lnTo>
                      <a:pt x="41" y="249"/>
                    </a:lnTo>
                    <a:lnTo>
                      <a:pt x="40" y="250"/>
                    </a:lnTo>
                    <a:lnTo>
                      <a:pt x="37" y="256"/>
                    </a:lnTo>
                    <a:lnTo>
                      <a:pt x="39" y="261"/>
                    </a:lnTo>
                    <a:lnTo>
                      <a:pt x="34" y="266"/>
                    </a:lnTo>
                    <a:lnTo>
                      <a:pt x="37" y="267"/>
                    </a:lnTo>
                    <a:lnTo>
                      <a:pt x="40" y="271"/>
                    </a:lnTo>
                    <a:lnTo>
                      <a:pt x="40" y="277"/>
                    </a:lnTo>
                    <a:lnTo>
                      <a:pt x="37" y="279"/>
                    </a:lnTo>
                    <a:lnTo>
                      <a:pt x="34" y="285"/>
                    </a:lnTo>
                    <a:lnTo>
                      <a:pt x="34" y="295"/>
                    </a:lnTo>
                    <a:lnTo>
                      <a:pt x="34" y="297"/>
                    </a:lnTo>
                    <a:lnTo>
                      <a:pt x="33" y="303"/>
                    </a:lnTo>
                    <a:lnTo>
                      <a:pt x="41" y="318"/>
                    </a:lnTo>
                    <a:lnTo>
                      <a:pt x="40" y="321"/>
                    </a:lnTo>
                    <a:lnTo>
                      <a:pt x="36" y="322"/>
                    </a:lnTo>
                    <a:lnTo>
                      <a:pt x="34" y="331"/>
                    </a:lnTo>
                    <a:lnTo>
                      <a:pt x="30" y="336"/>
                    </a:lnTo>
                    <a:lnTo>
                      <a:pt x="30" y="342"/>
                    </a:lnTo>
                    <a:lnTo>
                      <a:pt x="33" y="346"/>
                    </a:lnTo>
                    <a:lnTo>
                      <a:pt x="32" y="355"/>
                    </a:lnTo>
                    <a:lnTo>
                      <a:pt x="33" y="364"/>
                    </a:lnTo>
                    <a:lnTo>
                      <a:pt x="34" y="369"/>
                    </a:lnTo>
                    <a:lnTo>
                      <a:pt x="36" y="371"/>
                    </a:lnTo>
                    <a:lnTo>
                      <a:pt x="37" y="373"/>
                    </a:lnTo>
                    <a:lnTo>
                      <a:pt x="37" y="378"/>
                    </a:lnTo>
                    <a:lnTo>
                      <a:pt x="34" y="379"/>
                    </a:lnTo>
                    <a:lnTo>
                      <a:pt x="34" y="389"/>
                    </a:lnTo>
                    <a:lnTo>
                      <a:pt x="36" y="393"/>
                    </a:lnTo>
                    <a:lnTo>
                      <a:pt x="40" y="394"/>
                    </a:lnTo>
                    <a:lnTo>
                      <a:pt x="40" y="400"/>
                    </a:lnTo>
                    <a:lnTo>
                      <a:pt x="40" y="402"/>
                    </a:lnTo>
                    <a:lnTo>
                      <a:pt x="43" y="408"/>
                    </a:lnTo>
                    <a:lnTo>
                      <a:pt x="44" y="415"/>
                    </a:lnTo>
                    <a:lnTo>
                      <a:pt x="47" y="415"/>
                    </a:lnTo>
                    <a:lnTo>
                      <a:pt x="48" y="414"/>
                    </a:lnTo>
                    <a:lnTo>
                      <a:pt x="50" y="414"/>
                    </a:lnTo>
                    <a:lnTo>
                      <a:pt x="50" y="418"/>
                    </a:lnTo>
                    <a:lnTo>
                      <a:pt x="47" y="420"/>
                    </a:lnTo>
                    <a:lnTo>
                      <a:pt x="41" y="420"/>
                    </a:lnTo>
                    <a:lnTo>
                      <a:pt x="40" y="423"/>
                    </a:lnTo>
                    <a:lnTo>
                      <a:pt x="41" y="425"/>
                    </a:lnTo>
                    <a:lnTo>
                      <a:pt x="43" y="423"/>
                    </a:lnTo>
                    <a:lnTo>
                      <a:pt x="46" y="423"/>
                    </a:lnTo>
                    <a:lnTo>
                      <a:pt x="50" y="427"/>
                    </a:lnTo>
                    <a:lnTo>
                      <a:pt x="52" y="431"/>
                    </a:lnTo>
                    <a:lnTo>
                      <a:pt x="52" y="434"/>
                    </a:lnTo>
                    <a:lnTo>
                      <a:pt x="50" y="437"/>
                    </a:lnTo>
                    <a:lnTo>
                      <a:pt x="50" y="440"/>
                    </a:lnTo>
                    <a:lnTo>
                      <a:pt x="51" y="444"/>
                    </a:lnTo>
                    <a:lnTo>
                      <a:pt x="52" y="451"/>
                    </a:lnTo>
                    <a:lnTo>
                      <a:pt x="54" y="456"/>
                    </a:lnTo>
                    <a:lnTo>
                      <a:pt x="51" y="459"/>
                    </a:lnTo>
                    <a:lnTo>
                      <a:pt x="51" y="462"/>
                    </a:lnTo>
                    <a:lnTo>
                      <a:pt x="54" y="469"/>
                    </a:lnTo>
                    <a:lnTo>
                      <a:pt x="51" y="472"/>
                    </a:lnTo>
                    <a:lnTo>
                      <a:pt x="50" y="477"/>
                    </a:lnTo>
                    <a:lnTo>
                      <a:pt x="51" y="483"/>
                    </a:lnTo>
                    <a:lnTo>
                      <a:pt x="52" y="490"/>
                    </a:lnTo>
                    <a:lnTo>
                      <a:pt x="51" y="496"/>
                    </a:lnTo>
                    <a:lnTo>
                      <a:pt x="47" y="501"/>
                    </a:lnTo>
                    <a:lnTo>
                      <a:pt x="44" y="505"/>
                    </a:lnTo>
                    <a:lnTo>
                      <a:pt x="43" y="517"/>
                    </a:lnTo>
                    <a:lnTo>
                      <a:pt x="43" y="521"/>
                    </a:lnTo>
                    <a:lnTo>
                      <a:pt x="48" y="532"/>
                    </a:lnTo>
                    <a:lnTo>
                      <a:pt x="51" y="532"/>
                    </a:lnTo>
                    <a:lnTo>
                      <a:pt x="54" y="530"/>
                    </a:lnTo>
                    <a:lnTo>
                      <a:pt x="58" y="528"/>
                    </a:lnTo>
                    <a:lnTo>
                      <a:pt x="61" y="528"/>
                    </a:lnTo>
                    <a:lnTo>
                      <a:pt x="61" y="531"/>
                    </a:lnTo>
                    <a:lnTo>
                      <a:pt x="62" y="539"/>
                    </a:lnTo>
                    <a:lnTo>
                      <a:pt x="65" y="542"/>
                    </a:lnTo>
                    <a:lnTo>
                      <a:pt x="66" y="546"/>
                    </a:lnTo>
                    <a:lnTo>
                      <a:pt x="68" y="552"/>
                    </a:lnTo>
                    <a:lnTo>
                      <a:pt x="75" y="553"/>
                    </a:lnTo>
                    <a:lnTo>
                      <a:pt x="76" y="553"/>
                    </a:lnTo>
                    <a:lnTo>
                      <a:pt x="86" y="552"/>
                    </a:lnTo>
                    <a:lnTo>
                      <a:pt x="104" y="552"/>
                    </a:lnTo>
                    <a:lnTo>
                      <a:pt x="104" y="553"/>
                    </a:lnTo>
                    <a:lnTo>
                      <a:pt x="106" y="553"/>
                    </a:lnTo>
                    <a:lnTo>
                      <a:pt x="110" y="557"/>
                    </a:lnTo>
                    <a:lnTo>
                      <a:pt x="110" y="557"/>
                    </a:lnTo>
                    <a:lnTo>
                      <a:pt x="109" y="557"/>
                    </a:lnTo>
                    <a:lnTo>
                      <a:pt x="105" y="556"/>
                    </a:lnTo>
                    <a:lnTo>
                      <a:pt x="102" y="556"/>
                    </a:lnTo>
                    <a:lnTo>
                      <a:pt x="101" y="557"/>
                    </a:lnTo>
                    <a:lnTo>
                      <a:pt x="101" y="561"/>
                    </a:lnTo>
                    <a:lnTo>
                      <a:pt x="99" y="563"/>
                    </a:lnTo>
                    <a:lnTo>
                      <a:pt x="97" y="563"/>
                    </a:lnTo>
                    <a:lnTo>
                      <a:pt x="95" y="563"/>
                    </a:lnTo>
                    <a:lnTo>
                      <a:pt x="93" y="567"/>
                    </a:lnTo>
                    <a:lnTo>
                      <a:pt x="90" y="568"/>
                    </a:lnTo>
                    <a:lnTo>
                      <a:pt x="88" y="571"/>
                    </a:lnTo>
                    <a:lnTo>
                      <a:pt x="90" y="572"/>
                    </a:lnTo>
                    <a:lnTo>
                      <a:pt x="90" y="577"/>
                    </a:lnTo>
                    <a:lnTo>
                      <a:pt x="88" y="581"/>
                    </a:lnTo>
                    <a:lnTo>
                      <a:pt x="88" y="582"/>
                    </a:lnTo>
                    <a:lnTo>
                      <a:pt x="88" y="584"/>
                    </a:lnTo>
                    <a:lnTo>
                      <a:pt x="90" y="588"/>
                    </a:lnTo>
                    <a:lnTo>
                      <a:pt x="88" y="592"/>
                    </a:lnTo>
                    <a:lnTo>
                      <a:pt x="87" y="592"/>
                    </a:lnTo>
                    <a:lnTo>
                      <a:pt x="86" y="592"/>
                    </a:lnTo>
                    <a:lnTo>
                      <a:pt x="84" y="592"/>
                    </a:lnTo>
                    <a:lnTo>
                      <a:pt x="81" y="590"/>
                    </a:lnTo>
                    <a:lnTo>
                      <a:pt x="77" y="589"/>
                    </a:lnTo>
                    <a:lnTo>
                      <a:pt x="73" y="585"/>
                    </a:lnTo>
                    <a:lnTo>
                      <a:pt x="72" y="584"/>
                    </a:lnTo>
                    <a:lnTo>
                      <a:pt x="73" y="582"/>
                    </a:lnTo>
                    <a:lnTo>
                      <a:pt x="75" y="582"/>
                    </a:lnTo>
                    <a:lnTo>
                      <a:pt x="76" y="582"/>
                    </a:lnTo>
                    <a:lnTo>
                      <a:pt x="76" y="581"/>
                    </a:lnTo>
                    <a:lnTo>
                      <a:pt x="77" y="579"/>
                    </a:lnTo>
                    <a:lnTo>
                      <a:pt x="77" y="581"/>
                    </a:lnTo>
                    <a:lnTo>
                      <a:pt x="77" y="584"/>
                    </a:lnTo>
                    <a:lnTo>
                      <a:pt x="77" y="584"/>
                    </a:lnTo>
                    <a:lnTo>
                      <a:pt x="76" y="585"/>
                    </a:lnTo>
                    <a:lnTo>
                      <a:pt x="79" y="585"/>
                    </a:lnTo>
                    <a:lnTo>
                      <a:pt x="80" y="584"/>
                    </a:lnTo>
                    <a:lnTo>
                      <a:pt x="79" y="581"/>
                    </a:lnTo>
                    <a:lnTo>
                      <a:pt x="79" y="578"/>
                    </a:lnTo>
                    <a:lnTo>
                      <a:pt x="81" y="577"/>
                    </a:lnTo>
                    <a:lnTo>
                      <a:pt x="81" y="574"/>
                    </a:lnTo>
                    <a:lnTo>
                      <a:pt x="83" y="572"/>
                    </a:lnTo>
                    <a:lnTo>
                      <a:pt x="86" y="571"/>
                    </a:lnTo>
                    <a:lnTo>
                      <a:pt x="84" y="571"/>
                    </a:lnTo>
                    <a:lnTo>
                      <a:pt x="83" y="571"/>
                    </a:lnTo>
                    <a:lnTo>
                      <a:pt x="81" y="570"/>
                    </a:lnTo>
                    <a:lnTo>
                      <a:pt x="81" y="570"/>
                    </a:lnTo>
                    <a:lnTo>
                      <a:pt x="80" y="570"/>
                    </a:lnTo>
                    <a:lnTo>
                      <a:pt x="77" y="574"/>
                    </a:lnTo>
                    <a:lnTo>
                      <a:pt x="75" y="575"/>
                    </a:lnTo>
                    <a:lnTo>
                      <a:pt x="72" y="577"/>
                    </a:lnTo>
                    <a:lnTo>
                      <a:pt x="73" y="578"/>
                    </a:lnTo>
                    <a:lnTo>
                      <a:pt x="73" y="579"/>
                    </a:lnTo>
                    <a:lnTo>
                      <a:pt x="72" y="579"/>
                    </a:lnTo>
                    <a:lnTo>
                      <a:pt x="70" y="582"/>
                    </a:lnTo>
                    <a:lnTo>
                      <a:pt x="70" y="584"/>
                    </a:lnTo>
                    <a:lnTo>
                      <a:pt x="70" y="585"/>
                    </a:lnTo>
                    <a:lnTo>
                      <a:pt x="69" y="585"/>
                    </a:lnTo>
                    <a:lnTo>
                      <a:pt x="66" y="582"/>
                    </a:lnTo>
                    <a:lnTo>
                      <a:pt x="62" y="581"/>
                    </a:lnTo>
                    <a:lnTo>
                      <a:pt x="62" y="581"/>
                    </a:lnTo>
                    <a:lnTo>
                      <a:pt x="63" y="579"/>
                    </a:lnTo>
                    <a:lnTo>
                      <a:pt x="62" y="578"/>
                    </a:lnTo>
                    <a:lnTo>
                      <a:pt x="62" y="578"/>
                    </a:lnTo>
                    <a:lnTo>
                      <a:pt x="63" y="577"/>
                    </a:lnTo>
                    <a:lnTo>
                      <a:pt x="63" y="575"/>
                    </a:lnTo>
                    <a:lnTo>
                      <a:pt x="63" y="572"/>
                    </a:lnTo>
                    <a:lnTo>
                      <a:pt x="65" y="571"/>
                    </a:lnTo>
                    <a:lnTo>
                      <a:pt x="66" y="571"/>
                    </a:lnTo>
                    <a:lnTo>
                      <a:pt x="68" y="571"/>
                    </a:lnTo>
                    <a:lnTo>
                      <a:pt x="72" y="568"/>
                    </a:lnTo>
                    <a:lnTo>
                      <a:pt x="73" y="567"/>
                    </a:lnTo>
                    <a:lnTo>
                      <a:pt x="75" y="568"/>
                    </a:lnTo>
                    <a:lnTo>
                      <a:pt x="76" y="568"/>
                    </a:lnTo>
                    <a:lnTo>
                      <a:pt x="77" y="567"/>
                    </a:lnTo>
                    <a:lnTo>
                      <a:pt x="79" y="567"/>
                    </a:lnTo>
                    <a:lnTo>
                      <a:pt x="79" y="566"/>
                    </a:lnTo>
                    <a:lnTo>
                      <a:pt x="76" y="566"/>
                    </a:lnTo>
                    <a:lnTo>
                      <a:pt x="73" y="566"/>
                    </a:lnTo>
                    <a:lnTo>
                      <a:pt x="72" y="566"/>
                    </a:lnTo>
                    <a:lnTo>
                      <a:pt x="69" y="566"/>
                    </a:lnTo>
                    <a:lnTo>
                      <a:pt x="68" y="567"/>
                    </a:lnTo>
                    <a:lnTo>
                      <a:pt x="68" y="567"/>
                    </a:lnTo>
                    <a:lnTo>
                      <a:pt x="66" y="566"/>
                    </a:lnTo>
                    <a:lnTo>
                      <a:pt x="65" y="566"/>
                    </a:lnTo>
                    <a:lnTo>
                      <a:pt x="62" y="564"/>
                    </a:lnTo>
                    <a:lnTo>
                      <a:pt x="61" y="566"/>
                    </a:lnTo>
                    <a:lnTo>
                      <a:pt x="61" y="567"/>
                    </a:lnTo>
                    <a:lnTo>
                      <a:pt x="59" y="568"/>
                    </a:lnTo>
                    <a:lnTo>
                      <a:pt x="59" y="568"/>
                    </a:lnTo>
                    <a:lnTo>
                      <a:pt x="61" y="568"/>
                    </a:lnTo>
                    <a:lnTo>
                      <a:pt x="62" y="568"/>
                    </a:lnTo>
                    <a:lnTo>
                      <a:pt x="62" y="571"/>
                    </a:lnTo>
                    <a:lnTo>
                      <a:pt x="62" y="572"/>
                    </a:lnTo>
                    <a:lnTo>
                      <a:pt x="63" y="575"/>
                    </a:lnTo>
                    <a:lnTo>
                      <a:pt x="62" y="577"/>
                    </a:lnTo>
                    <a:lnTo>
                      <a:pt x="61" y="577"/>
                    </a:lnTo>
                    <a:lnTo>
                      <a:pt x="57" y="575"/>
                    </a:lnTo>
                    <a:lnTo>
                      <a:pt x="54" y="575"/>
                    </a:lnTo>
                    <a:lnTo>
                      <a:pt x="54" y="574"/>
                    </a:lnTo>
                    <a:lnTo>
                      <a:pt x="55" y="572"/>
                    </a:lnTo>
                    <a:lnTo>
                      <a:pt x="57" y="571"/>
                    </a:lnTo>
                    <a:lnTo>
                      <a:pt x="57" y="571"/>
                    </a:lnTo>
                    <a:lnTo>
                      <a:pt x="55" y="570"/>
                    </a:lnTo>
                    <a:lnTo>
                      <a:pt x="54" y="570"/>
                    </a:lnTo>
                    <a:lnTo>
                      <a:pt x="52" y="571"/>
                    </a:lnTo>
                    <a:lnTo>
                      <a:pt x="51" y="571"/>
                    </a:lnTo>
                    <a:lnTo>
                      <a:pt x="51" y="570"/>
                    </a:lnTo>
                    <a:lnTo>
                      <a:pt x="51" y="568"/>
                    </a:lnTo>
                    <a:lnTo>
                      <a:pt x="51" y="567"/>
                    </a:lnTo>
                    <a:lnTo>
                      <a:pt x="50" y="566"/>
                    </a:lnTo>
                    <a:lnTo>
                      <a:pt x="50" y="561"/>
                    </a:lnTo>
                    <a:lnTo>
                      <a:pt x="47" y="560"/>
                    </a:lnTo>
                    <a:lnTo>
                      <a:pt x="50" y="559"/>
                    </a:lnTo>
                    <a:lnTo>
                      <a:pt x="52" y="559"/>
                    </a:lnTo>
                    <a:lnTo>
                      <a:pt x="55" y="557"/>
                    </a:lnTo>
                    <a:lnTo>
                      <a:pt x="57" y="557"/>
                    </a:lnTo>
                    <a:lnTo>
                      <a:pt x="57" y="560"/>
                    </a:lnTo>
                    <a:lnTo>
                      <a:pt x="58" y="561"/>
                    </a:lnTo>
                    <a:lnTo>
                      <a:pt x="59" y="559"/>
                    </a:lnTo>
                    <a:lnTo>
                      <a:pt x="58" y="557"/>
                    </a:lnTo>
                    <a:lnTo>
                      <a:pt x="58" y="554"/>
                    </a:lnTo>
                    <a:lnTo>
                      <a:pt x="59" y="553"/>
                    </a:lnTo>
                    <a:lnTo>
                      <a:pt x="61" y="554"/>
                    </a:lnTo>
                    <a:lnTo>
                      <a:pt x="62" y="560"/>
                    </a:lnTo>
                    <a:lnTo>
                      <a:pt x="62" y="563"/>
                    </a:lnTo>
                    <a:lnTo>
                      <a:pt x="63" y="561"/>
                    </a:lnTo>
                    <a:lnTo>
                      <a:pt x="63" y="559"/>
                    </a:lnTo>
                    <a:lnTo>
                      <a:pt x="62" y="556"/>
                    </a:lnTo>
                    <a:lnTo>
                      <a:pt x="62" y="553"/>
                    </a:lnTo>
                    <a:lnTo>
                      <a:pt x="63" y="552"/>
                    </a:lnTo>
                    <a:lnTo>
                      <a:pt x="63" y="549"/>
                    </a:lnTo>
                    <a:lnTo>
                      <a:pt x="59" y="546"/>
                    </a:lnTo>
                    <a:lnTo>
                      <a:pt x="55" y="545"/>
                    </a:lnTo>
                    <a:lnTo>
                      <a:pt x="54" y="545"/>
                    </a:lnTo>
                    <a:lnTo>
                      <a:pt x="54" y="546"/>
                    </a:lnTo>
                    <a:lnTo>
                      <a:pt x="58" y="546"/>
                    </a:lnTo>
                    <a:lnTo>
                      <a:pt x="61" y="548"/>
                    </a:lnTo>
                    <a:lnTo>
                      <a:pt x="62" y="550"/>
                    </a:lnTo>
                    <a:lnTo>
                      <a:pt x="59" y="550"/>
                    </a:lnTo>
                    <a:lnTo>
                      <a:pt x="58" y="549"/>
                    </a:lnTo>
                    <a:lnTo>
                      <a:pt x="54" y="548"/>
                    </a:lnTo>
                    <a:lnTo>
                      <a:pt x="52" y="548"/>
                    </a:lnTo>
                    <a:lnTo>
                      <a:pt x="52" y="549"/>
                    </a:lnTo>
                    <a:lnTo>
                      <a:pt x="55" y="549"/>
                    </a:lnTo>
                    <a:lnTo>
                      <a:pt x="57" y="550"/>
                    </a:lnTo>
                    <a:lnTo>
                      <a:pt x="57" y="552"/>
                    </a:lnTo>
                    <a:lnTo>
                      <a:pt x="55" y="553"/>
                    </a:lnTo>
                    <a:lnTo>
                      <a:pt x="54" y="556"/>
                    </a:lnTo>
                    <a:lnTo>
                      <a:pt x="52" y="553"/>
                    </a:lnTo>
                    <a:lnTo>
                      <a:pt x="52" y="552"/>
                    </a:lnTo>
                    <a:lnTo>
                      <a:pt x="50" y="550"/>
                    </a:lnTo>
                    <a:lnTo>
                      <a:pt x="51" y="552"/>
                    </a:lnTo>
                    <a:lnTo>
                      <a:pt x="51" y="553"/>
                    </a:lnTo>
                    <a:lnTo>
                      <a:pt x="51" y="557"/>
                    </a:lnTo>
                    <a:lnTo>
                      <a:pt x="50" y="557"/>
                    </a:lnTo>
                    <a:lnTo>
                      <a:pt x="47" y="556"/>
                    </a:lnTo>
                    <a:lnTo>
                      <a:pt x="47" y="554"/>
                    </a:lnTo>
                    <a:lnTo>
                      <a:pt x="46" y="552"/>
                    </a:lnTo>
                    <a:lnTo>
                      <a:pt x="44" y="550"/>
                    </a:lnTo>
                    <a:lnTo>
                      <a:pt x="43" y="548"/>
                    </a:lnTo>
                    <a:lnTo>
                      <a:pt x="43" y="546"/>
                    </a:lnTo>
                    <a:lnTo>
                      <a:pt x="44" y="546"/>
                    </a:lnTo>
                    <a:lnTo>
                      <a:pt x="46" y="548"/>
                    </a:lnTo>
                    <a:lnTo>
                      <a:pt x="47" y="548"/>
                    </a:lnTo>
                    <a:lnTo>
                      <a:pt x="46" y="545"/>
                    </a:lnTo>
                    <a:lnTo>
                      <a:pt x="46" y="542"/>
                    </a:lnTo>
                    <a:lnTo>
                      <a:pt x="44" y="543"/>
                    </a:lnTo>
                    <a:lnTo>
                      <a:pt x="43" y="543"/>
                    </a:lnTo>
                    <a:lnTo>
                      <a:pt x="41" y="541"/>
                    </a:lnTo>
                    <a:lnTo>
                      <a:pt x="41" y="539"/>
                    </a:lnTo>
                    <a:lnTo>
                      <a:pt x="40" y="539"/>
                    </a:lnTo>
                    <a:lnTo>
                      <a:pt x="39" y="539"/>
                    </a:lnTo>
                    <a:lnTo>
                      <a:pt x="40" y="537"/>
                    </a:lnTo>
                    <a:lnTo>
                      <a:pt x="41" y="537"/>
                    </a:lnTo>
                    <a:lnTo>
                      <a:pt x="43" y="534"/>
                    </a:lnTo>
                    <a:lnTo>
                      <a:pt x="43" y="532"/>
                    </a:lnTo>
                    <a:lnTo>
                      <a:pt x="40" y="535"/>
                    </a:lnTo>
                    <a:lnTo>
                      <a:pt x="39" y="534"/>
                    </a:lnTo>
                    <a:lnTo>
                      <a:pt x="39" y="531"/>
                    </a:lnTo>
                    <a:lnTo>
                      <a:pt x="40" y="531"/>
                    </a:lnTo>
                    <a:lnTo>
                      <a:pt x="40" y="530"/>
                    </a:lnTo>
                    <a:lnTo>
                      <a:pt x="39" y="528"/>
                    </a:lnTo>
                    <a:lnTo>
                      <a:pt x="33" y="527"/>
                    </a:lnTo>
                    <a:lnTo>
                      <a:pt x="29" y="524"/>
                    </a:lnTo>
                    <a:lnTo>
                      <a:pt x="29" y="523"/>
                    </a:lnTo>
                    <a:lnTo>
                      <a:pt x="30" y="520"/>
                    </a:lnTo>
                    <a:lnTo>
                      <a:pt x="32" y="520"/>
                    </a:lnTo>
                    <a:lnTo>
                      <a:pt x="32" y="517"/>
                    </a:lnTo>
                    <a:lnTo>
                      <a:pt x="32" y="514"/>
                    </a:lnTo>
                    <a:lnTo>
                      <a:pt x="32" y="513"/>
                    </a:lnTo>
                    <a:lnTo>
                      <a:pt x="34" y="512"/>
                    </a:lnTo>
                    <a:lnTo>
                      <a:pt x="37" y="510"/>
                    </a:lnTo>
                    <a:lnTo>
                      <a:pt x="37" y="510"/>
                    </a:lnTo>
                    <a:lnTo>
                      <a:pt x="36" y="510"/>
                    </a:lnTo>
                    <a:lnTo>
                      <a:pt x="34" y="509"/>
                    </a:lnTo>
                    <a:lnTo>
                      <a:pt x="34" y="507"/>
                    </a:lnTo>
                    <a:lnTo>
                      <a:pt x="36" y="502"/>
                    </a:lnTo>
                    <a:lnTo>
                      <a:pt x="37" y="502"/>
                    </a:lnTo>
                    <a:lnTo>
                      <a:pt x="36" y="501"/>
                    </a:lnTo>
                    <a:lnTo>
                      <a:pt x="34" y="502"/>
                    </a:lnTo>
                    <a:lnTo>
                      <a:pt x="33" y="506"/>
                    </a:lnTo>
                    <a:lnTo>
                      <a:pt x="33" y="512"/>
                    </a:lnTo>
                    <a:lnTo>
                      <a:pt x="30" y="510"/>
                    </a:lnTo>
                    <a:lnTo>
                      <a:pt x="29" y="507"/>
                    </a:lnTo>
                    <a:lnTo>
                      <a:pt x="29" y="505"/>
                    </a:lnTo>
                    <a:lnTo>
                      <a:pt x="28" y="503"/>
                    </a:lnTo>
                    <a:lnTo>
                      <a:pt x="26" y="496"/>
                    </a:lnTo>
                    <a:lnTo>
                      <a:pt x="26" y="495"/>
                    </a:lnTo>
                    <a:lnTo>
                      <a:pt x="28" y="495"/>
                    </a:lnTo>
                    <a:lnTo>
                      <a:pt x="29" y="494"/>
                    </a:lnTo>
                    <a:lnTo>
                      <a:pt x="29" y="492"/>
                    </a:lnTo>
                    <a:lnTo>
                      <a:pt x="28" y="491"/>
                    </a:lnTo>
                    <a:lnTo>
                      <a:pt x="30" y="488"/>
                    </a:lnTo>
                    <a:lnTo>
                      <a:pt x="30" y="487"/>
                    </a:lnTo>
                    <a:lnTo>
                      <a:pt x="29" y="488"/>
                    </a:lnTo>
                    <a:lnTo>
                      <a:pt x="26" y="488"/>
                    </a:lnTo>
                    <a:lnTo>
                      <a:pt x="26" y="485"/>
                    </a:lnTo>
                    <a:lnTo>
                      <a:pt x="23" y="484"/>
                    </a:lnTo>
                    <a:lnTo>
                      <a:pt x="23" y="483"/>
                    </a:lnTo>
                    <a:lnTo>
                      <a:pt x="23" y="481"/>
                    </a:lnTo>
                    <a:lnTo>
                      <a:pt x="28" y="480"/>
                    </a:lnTo>
                    <a:lnTo>
                      <a:pt x="29" y="481"/>
                    </a:lnTo>
                    <a:lnTo>
                      <a:pt x="30" y="480"/>
                    </a:lnTo>
                    <a:lnTo>
                      <a:pt x="33" y="480"/>
                    </a:lnTo>
                    <a:lnTo>
                      <a:pt x="33" y="480"/>
                    </a:lnTo>
                    <a:lnTo>
                      <a:pt x="33" y="478"/>
                    </a:lnTo>
                    <a:lnTo>
                      <a:pt x="34" y="477"/>
                    </a:lnTo>
                    <a:lnTo>
                      <a:pt x="32" y="477"/>
                    </a:lnTo>
                    <a:lnTo>
                      <a:pt x="30" y="478"/>
                    </a:lnTo>
                    <a:lnTo>
                      <a:pt x="29" y="477"/>
                    </a:lnTo>
                    <a:lnTo>
                      <a:pt x="25" y="478"/>
                    </a:lnTo>
                    <a:lnTo>
                      <a:pt x="22" y="477"/>
                    </a:lnTo>
                    <a:lnTo>
                      <a:pt x="21" y="476"/>
                    </a:lnTo>
                    <a:lnTo>
                      <a:pt x="19" y="474"/>
                    </a:lnTo>
                    <a:lnTo>
                      <a:pt x="19" y="472"/>
                    </a:lnTo>
                    <a:lnTo>
                      <a:pt x="21" y="472"/>
                    </a:lnTo>
                    <a:lnTo>
                      <a:pt x="22" y="473"/>
                    </a:lnTo>
                    <a:lnTo>
                      <a:pt x="23" y="474"/>
                    </a:lnTo>
                    <a:lnTo>
                      <a:pt x="25" y="473"/>
                    </a:lnTo>
                    <a:lnTo>
                      <a:pt x="22" y="472"/>
                    </a:lnTo>
                    <a:lnTo>
                      <a:pt x="21" y="470"/>
                    </a:lnTo>
                    <a:lnTo>
                      <a:pt x="22" y="469"/>
                    </a:lnTo>
                    <a:lnTo>
                      <a:pt x="23" y="467"/>
                    </a:lnTo>
                    <a:lnTo>
                      <a:pt x="22" y="466"/>
                    </a:lnTo>
                    <a:lnTo>
                      <a:pt x="23" y="465"/>
                    </a:lnTo>
                    <a:lnTo>
                      <a:pt x="25" y="465"/>
                    </a:lnTo>
                    <a:lnTo>
                      <a:pt x="23" y="463"/>
                    </a:lnTo>
                    <a:lnTo>
                      <a:pt x="19" y="461"/>
                    </a:lnTo>
                    <a:lnTo>
                      <a:pt x="19" y="459"/>
                    </a:lnTo>
                    <a:lnTo>
                      <a:pt x="17" y="459"/>
                    </a:lnTo>
                    <a:lnTo>
                      <a:pt x="17" y="461"/>
                    </a:lnTo>
                    <a:lnTo>
                      <a:pt x="12" y="461"/>
                    </a:lnTo>
                    <a:lnTo>
                      <a:pt x="11" y="459"/>
                    </a:lnTo>
                    <a:lnTo>
                      <a:pt x="10" y="455"/>
                    </a:lnTo>
                    <a:lnTo>
                      <a:pt x="10" y="456"/>
                    </a:lnTo>
                    <a:lnTo>
                      <a:pt x="5" y="456"/>
                    </a:lnTo>
                    <a:lnTo>
                      <a:pt x="4" y="459"/>
                    </a:lnTo>
                    <a:lnTo>
                      <a:pt x="5" y="461"/>
                    </a:lnTo>
                    <a:lnTo>
                      <a:pt x="7" y="461"/>
                    </a:lnTo>
                    <a:lnTo>
                      <a:pt x="8" y="463"/>
                    </a:lnTo>
                    <a:lnTo>
                      <a:pt x="7" y="465"/>
                    </a:lnTo>
                    <a:lnTo>
                      <a:pt x="4" y="463"/>
                    </a:lnTo>
                    <a:lnTo>
                      <a:pt x="1" y="459"/>
                    </a:lnTo>
                    <a:lnTo>
                      <a:pt x="1" y="458"/>
                    </a:lnTo>
                    <a:lnTo>
                      <a:pt x="4" y="456"/>
                    </a:lnTo>
                    <a:lnTo>
                      <a:pt x="5" y="454"/>
                    </a:lnTo>
                    <a:lnTo>
                      <a:pt x="7" y="452"/>
                    </a:lnTo>
                    <a:lnTo>
                      <a:pt x="8" y="449"/>
                    </a:lnTo>
                    <a:lnTo>
                      <a:pt x="10" y="449"/>
                    </a:lnTo>
                    <a:lnTo>
                      <a:pt x="10" y="448"/>
                    </a:lnTo>
                    <a:lnTo>
                      <a:pt x="8" y="448"/>
                    </a:lnTo>
                    <a:lnTo>
                      <a:pt x="7" y="444"/>
                    </a:lnTo>
                    <a:lnTo>
                      <a:pt x="7" y="443"/>
                    </a:lnTo>
                    <a:lnTo>
                      <a:pt x="8" y="443"/>
                    </a:lnTo>
                    <a:lnTo>
                      <a:pt x="10" y="443"/>
                    </a:lnTo>
                    <a:lnTo>
                      <a:pt x="15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8" y="447"/>
                    </a:lnTo>
                    <a:lnTo>
                      <a:pt x="17" y="448"/>
                    </a:lnTo>
                    <a:lnTo>
                      <a:pt x="15" y="448"/>
                    </a:lnTo>
                    <a:lnTo>
                      <a:pt x="14" y="449"/>
                    </a:lnTo>
                    <a:lnTo>
                      <a:pt x="17" y="449"/>
                    </a:lnTo>
                    <a:lnTo>
                      <a:pt x="18" y="448"/>
                    </a:lnTo>
                    <a:lnTo>
                      <a:pt x="22" y="447"/>
                    </a:lnTo>
                    <a:lnTo>
                      <a:pt x="23" y="447"/>
                    </a:lnTo>
                    <a:lnTo>
                      <a:pt x="22" y="448"/>
                    </a:lnTo>
                    <a:lnTo>
                      <a:pt x="23" y="451"/>
                    </a:lnTo>
                    <a:lnTo>
                      <a:pt x="22" y="455"/>
                    </a:lnTo>
                    <a:lnTo>
                      <a:pt x="21" y="456"/>
                    </a:lnTo>
                    <a:lnTo>
                      <a:pt x="22" y="458"/>
                    </a:lnTo>
                    <a:lnTo>
                      <a:pt x="22" y="455"/>
                    </a:lnTo>
                    <a:lnTo>
                      <a:pt x="25" y="454"/>
                    </a:lnTo>
                    <a:lnTo>
                      <a:pt x="25" y="449"/>
                    </a:lnTo>
                    <a:lnTo>
                      <a:pt x="25" y="448"/>
                    </a:lnTo>
                    <a:lnTo>
                      <a:pt x="23" y="447"/>
                    </a:lnTo>
                    <a:lnTo>
                      <a:pt x="23" y="444"/>
                    </a:lnTo>
                    <a:lnTo>
                      <a:pt x="25" y="440"/>
                    </a:lnTo>
                    <a:lnTo>
                      <a:pt x="28" y="437"/>
                    </a:lnTo>
                    <a:lnTo>
                      <a:pt x="26" y="437"/>
                    </a:lnTo>
                    <a:lnTo>
                      <a:pt x="26" y="436"/>
                    </a:lnTo>
                    <a:lnTo>
                      <a:pt x="28" y="434"/>
                    </a:lnTo>
                    <a:lnTo>
                      <a:pt x="26" y="431"/>
                    </a:lnTo>
                    <a:lnTo>
                      <a:pt x="26" y="429"/>
                    </a:lnTo>
                    <a:lnTo>
                      <a:pt x="28" y="429"/>
                    </a:lnTo>
                    <a:lnTo>
                      <a:pt x="32" y="426"/>
                    </a:lnTo>
                    <a:lnTo>
                      <a:pt x="33" y="423"/>
                    </a:lnTo>
                    <a:lnTo>
                      <a:pt x="33" y="419"/>
                    </a:lnTo>
                    <a:lnTo>
                      <a:pt x="32" y="418"/>
                    </a:lnTo>
                    <a:lnTo>
                      <a:pt x="30" y="418"/>
                    </a:lnTo>
                    <a:lnTo>
                      <a:pt x="30" y="415"/>
                    </a:lnTo>
                    <a:lnTo>
                      <a:pt x="28" y="414"/>
                    </a:lnTo>
                    <a:lnTo>
                      <a:pt x="26" y="414"/>
                    </a:lnTo>
                    <a:lnTo>
                      <a:pt x="25" y="412"/>
                    </a:lnTo>
                    <a:lnTo>
                      <a:pt x="25" y="411"/>
                    </a:lnTo>
                    <a:lnTo>
                      <a:pt x="26" y="409"/>
                    </a:lnTo>
                    <a:lnTo>
                      <a:pt x="26" y="405"/>
                    </a:lnTo>
                    <a:lnTo>
                      <a:pt x="28" y="404"/>
                    </a:lnTo>
                    <a:lnTo>
                      <a:pt x="25" y="401"/>
                    </a:lnTo>
                    <a:lnTo>
                      <a:pt x="23" y="400"/>
                    </a:lnTo>
                    <a:lnTo>
                      <a:pt x="26" y="398"/>
                    </a:lnTo>
                    <a:lnTo>
                      <a:pt x="25" y="397"/>
                    </a:lnTo>
                    <a:lnTo>
                      <a:pt x="25" y="396"/>
                    </a:lnTo>
                    <a:lnTo>
                      <a:pt x="28" y="393"/>
                    </a:lnTo>
                    <a:lnTo>
                      <a:pt x="25" y="391"/>
                    </a:lnTo>
                    <a:lnTo>
                      <a:pt x="25" y="387"/>
                    </a:lnTo>
                    <a:lnTo>
                      <a:pt x="26" y="387"/>
                    </a:lnTo>
                    <a:lnTo>
                      <a:pt x="28" y="386"/>
                    </a:lnTo>
                    <a:lnTo>
                      <a:pt x="28" y="384"/>
                    </a:lnTo>
                    <a:lnTo>
                      <a:pt x="25" y="383"/>
                    </a:lnTo>
                    <a:lnTo>
                      <a:pt x="25" y="382"/>
                    </a:lnTo>
                    <a:lnTo>
                      <a:pt x="26" y="380"/>
                    </a:lnTo>
                    <a:lnTo>
                      <a:pt x="28" y="380"/>
                    </a:lnTo>
                    <a:lnTo>
                      <a:pt x="28" y="383"/>
                    </a:lnTo>
                    <a:lnTo>
                      <a:pt x="29" y="384"/>
                    </a:lnTo>
                    <a:lnTo>
                      <a:pt x="30" y="383"/>
                    </a:lnTo>
                    <a:lnTo>
                      <a:pt x="29" y="382"/>
                    </a:lnTo>
                    <a:lnTo>
                      <a:pt x="29" y="378"/>
                    </a:lnTo>
                    <a:lnTo>
                      <a:pt x="28" y="376"/>
                    </a:lnTo>
                    <a:lnTo>
                      <a:pt x="26" y="376"/>
                    </a:lnTo>
                    <a:lnTo>
                      <a:pt x="25" y="376"/>
                    </a:lnTo>
                    <a:lnTo>
                      <a:pt x="25" y="373"/>
                    </a:lnTo>
                    <a:lnTo>
                      <a:pt x="28" y="371"/>
                    </a:lnTo>
                    <a:lnTo>
                      <a:pt x="29" y="369"/>
                    </a:lnTo>
                    <a:lnTo>
                      <a:pt x="28" y="369"/>
                    </a:lnTo>
                    <a:lnTo>
                      <a:pt x="26" y="371"/>
                    </a:lnTo>
                    <a:lnTo>
                      <a:pt x="23" y="368"/>
                    </a:lnTo>
                    <a:lnTo>
                      <a:pt x="22" y="368"/>
                    </a:lnTo>
                    <a:lnTo>
                      <a:pt x="21" y="368"/>
                    </a:lnTo>
                    <a:lnTo>
                      <a:pt x="21" y="372"/>
                    </a:lnTo>
                    <a:lnTo>
                      <a:pt x="17" y="373"/>
                    </a:lnTo>
                    <a:lnTo>
                      <a:pt x="14" y="372"/>
                    </a:lnTo>
                    <a:lnTo>
                      <a:pt x="12" y="369"/>
                    </a:lnTo>
                    <a:lnTo>
                      <a:pt x="11" y="368"/>
                    </a:lnTo>
                    <a:lnTo>
                      <a:pt x="7" y="362"/>
                    </a:lnTo>
                    <a:lnTo>
                      <a:pt x="7" y="361"/>
                    </a:lnTo>
                    <a:lnTo>
                      <a:pt x="7" y="360"/>
                    </a:lnTo>
                    <a:lnTo>
                      <a:pt x="7" y="358"/>
                    </a:lnTo>
                    <a:lnTo>
                      <a:pt x="5" y="357"/>
                    </a:lnTo>
                    <a:lnTo>
                      <a:pt x="7" y="355"/>
                    </a:lnTo>
                    <a:lnTo>
                      <a:pt x="7" y="353"/>
                    </a:lnTo>
                    <a:lnTo>
                      <a:pt x="8" y="347"/>
                    </a:lnTo>
                    <a:lnTo>
                      <a:pt x="7" y="346"/>
                    </a:lnTo>
                    <a:lnTo>
                      <a:pt x="5" y="343"/>
                    </a:lnTo>
                    <a:lnTo>
                      <a:pt x="7" y="342"/>
                    </a:lnTo>
                    <a:lnTo>
                      <a:pt x="8" y="340"/>
                    </a:lnTo>
                    <a:lnTo>
                      <a:pt x="10" y="342"/>
                    </a:lnTo>
                    <a:lnTo>
                      <a:pt x="10" y="340"/>
                    </a:lnTo>
                    <a:lnTo>
                      <a:pt x="10" y="337"/>
                    </a:lnTo>
                    <a:lnTo>
                      <a:pt x="10" y="337"/>
                    </a:lnTo>
                    <a:lnTo>
                      <a:pt x="11" y="331"/>
                    </a:lnTo>
                    <a:lnTo>
                      <a:pt x="11" y="326"/>
                    </a:lnTo>
                    <a:lnTo>
                      <a:pt x="10" y="325"/>
                    </a:lnTo>
                    <a:lnTo>
                      <a:pt x="8" y="324"/>
                    </a:lnTo>
                    <a:lnTo>
                      <a:pt x="5" y="317"/>
                    </a:lnTo>
                    <a:lnTo>
                      <a:pt x="5" y="313"/>
                    </a:lnTo>
                    <a:lnTo>
                      <a:pt x="5" y="310"/>
                    </a:lnTo>
                    <a:lnTo>
                      <a:pt x="3" y="307"/>
                    </a:lnTo>
                    <a:lnTo>
                      <a:pt x="0" y="306"/>
                    </a:lnTo>
                    <a:lnTo>
                      <a:pt x="0" y="302"/>
                    </a:lnTo>
                    <a:lnTo>
                      <a:pt x="0" y="299"/>
                    </a:lnTo>
                    <a:lnTo>
                      <a:pt x="0" y="296"/>
                    </a:lnTo>
                    <a:lnTo>
                      <a:pt x="1" y="296"/>
                    </a:lnTo>
                    <a:lnTo>
                      <a:pt x="4" y="297"/>
                    </a:lnTo>
                    <a:lnTo>
                      <a:pt x="5" y="297"/>
                    </a:lnTo>
                    <a:lnTo>
                      <a:pt x="7" y="295"/>
                    </a:lnTo>
                    <a:lnTo>
                      <a:pt x="7" y="292"/>
                    </a:lnTo>
                    <a:lnTo>
                      <a:pt x="5" y="290"/>
                    </a:lnTo>
                    <a:lnTo>
                      <a:pt x="5" y="288"/>
                    </a:lnTo>
                    <a:lnTo>
                      <a:pt x="7" y="286"/>
                    </a:lnTo>
                    <a:lnTo>
                      <a:pt x="7" y="284"/>
                    </a:lnTo>
                    <a:lnTo>
                      <a:pt x="8" y="282"/>
                    </a:lnTo>
                    <a:lnTo>
                      <a:pt x="8" y="281"/>
                    </a:lnTo>
                    <a:lnTo>
                      <a:pt x="8" y="277"/>
                    </a:lnTo>
                    <a:lnTo>
                      <a:pt x="11" y="275"/>
                    </a:lnTo>
                    <a:lnTo>
                      <a:pt x="10" y="273"/>
                    </a:lnTo>
                    <a:lnTo>
                      <a:pt x="10" y="271"/>
                    </a:lnTo>
                    <a:lnTo>
                      <a:pt x="11" y="270"/>
                    </a:lnTo>
                    <a:lnTo>
                      <a:pt x="11" y="267"/>
                    </a:lnTo>
                    <a:lnTo>
                      <a:pt x="12" y="266"/>
                    </a:lnTo>
                    <a:lnTo>
                      <a:pt x="11" y="263"/>
                    </a:lnTo>
                    <a:lnTo>
                      <a:pt x="12" y="261"/>
                    </a:lnTo>
                    <a:lnTo>
                      <a:pt x="14" y="257"/>
                    </a:lnTo>
                    <a:lnTo>
                      <a:pt x="14" y="255"/>
                    </a:lnTo>
                    <a:lnTo>
                      <a:pt x="15" y="253"/>
                    </a:lnTo>
                    <a:lnTo>
                      <a:pt x="15" y="250"/>
                    </a:lnTo>
                    <a:lnTo>
                      <a:pt x="15" y="249"/>
                    </a:lnTo>
                    <a:lnTo>
                      <a:pt x="15" y="248"/>
                    </a:lnTo>
                    <a:lnTo>
                      <a:pt x="17" y="243"/>
                    </a:lnTo>
                    <a:lnTo>
                      <a:pt x="18" y="242"/>
                    </a:lnTo>
                    <a:lnTo>
                      <a:pt x="19" y="241"/>
                    </a:lnTo>
                    <a:lnTo>
                      <a:pt x="19" y="238"/>
                    </a:lnTo>
                    <a:lnTo>
                      <a:pt x="17" y="234"/>
                    </a:lnTo>
                    <a:lnTo>
                      <a:pt x="15" y="232"/>
                    </a:lnTo>
                    <a:lnTo>
                      <a:pt x="17" y="231"/>
                    </a:lnTo>
                    <a:lnTo>
                      <a:pt x="17" y="228"/>
                    </a:lnTo>
                    <a:lnTo>
                      <a:pt x="17" y="226"/>
                    </a:lnTo>
                    <a:lnTo>
                      <a:pt x="17" y="224"/>
                    </a:lnTo>
                    <a:lnTo>
                      <a:pt x="17" y="221"/>
                    </a:lnTo>
                    <a:lnTo>
                      <a:pt x="17" y="217"/>
                    </a:lnTo>
                    <a:lnTo>
                      <a:pt x="14" y="213"/>
                    </a:lnTo>
                    <a:lnTo>
                      <a:pt x="14" y="210"/>
                    </a:lnTo>
                    <a:lnTo>
                      <a:pt x="15" y="209"/>
                    </a:lnTo>
                    <a:lnTo>
                      <a:pt x="15" y="205"/>
                    </a:lnTo>
                    <a:lnTo>
                      <a:pt x="12" y="196"/>
                    </a:lnTo>
                    <a:lnTo>
                      <a:pt x="11" y="194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7"/>
                    </a:lnTo>
                    <a:lnTo>
                      <a:pt x="15" y="184"/>
                    </a:lnTo>
                    <a:lnTo>
                      <a:pt x="12" y="183"/>
                    </a:lnTo>
                    <a:lnTo>
                      <a:pt x="14" y="180"/>
                    </a:lnTo>
                    <a:lnTo>
                      <a:pt x="17" y="179"/>
                    </a:lnTo>
                    <a:lnTo>
                      <a:pt x="14" y="176"/>
                    </a:lnTo>
                    <a:lnTo>
                      <a:pt x="14" y="172"/>
                    </a:lnTo>
                    <a:lnTo>
                      <a:pt x="11" y="167"/>
                    </a:lnTo>
                    <a:lnTo>
                      <a:pt x="11" y="166"/>
                    </a:lnTo>
                    <a:lnTo>
                      <a:pt x="14" y="161"/>
                    </a:lnTo>
                    <a:lnTo>
                      <a:pt x="14" y="159"/>
                    </a:lnTo>
                    <a:lnTo>
                      <a:pt x="14" y="155"/>
                    </a:lnTo>
                    <a:lnTo>
                      <a:pt x="15" y="152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4"/>
                    </a:lnTo>
                    <a:lnTo>
                      <a:pt x="17" y="143"/>
                    </a:lnTo>
                    <a:lnTo>
                      <a:pt x="17" y="138"/>
                    </a:lnTo>
                    <a:lnTo>
                      <a:pt x="18" y="137"/>
                    </a:lnTo>
                    <a:lnTo>
                      <a:pt x="18" y="130"/>
                    </a:lnTo>
                    <a:lnTo>
                      <a:pt x="19" y="127"/>
                    </a:lnTo>
                    <a:lnTo>
                      <a:pt x="17" y="122"/>
                    </a:lnTo>
                    <a:lnTo>
                      <a:pt x="17" y="119"/>
                    </a:lnTo>
                    <a:lnTo>
                      <a:pt x="18" y="115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2"/>
                    </a:lnTo>
                    <a:lnTo>
                      <a:pt x="17" y="89"/>
                    </a:lnTo>
                    <a:lnTo>
                      <a:pt x="18" y="87"/>
                    </a:lnTo>
                    <a:lnTo>
                      <a:pt x="17" y="86"/>
                    </a:lnTo>
                    <a:lnTo>
                      <a:pt x="15" y="87"/>
                    </a:lnTo>
                    <a:lnTo>
                      <a:pt x="15" y="86"/>
                    </a:lnTo>
                    <a:lnTo>
                      <a:pt x="14" y="82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18" y="76"/>
                    </a:lnTo>
                    <a:lnTo>
                      <a:pt x="18" y="67"/>
                    </a:lnTo>
                    <a:lnTo>
                      <a:pt x="18" y="67"/>
                    </a:lnTo>
                    <a:lnTo>
                      <a:pt x="19" y="64"/>
                    </a:lnTo>
                    <a:lnTo>
                      <a:pt x="19" y="57"/>
                    </a:lnTo>
                    <a:lnTo>
                      <a:pt x="17" y="53"/>
                    </a:lnTo>
                    <a:lnTo>
                      <a:pt x="15" y="49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17" y="39"/>
                    </a:lnTo>
                    <a:lnTo>
                      <a:pt x="17" y="35"/>
                    </a:lnTo>
                    <a:lnTo>
                      <a:pt x="15" y="25"/>
                    </a:lnTo>
                    <a:lnTo>
                      <a:pt x="14" y="21"/>
                    </a:lnTo>
                    <a:lnTo>
                      <a:pt x="14" y="18"/>
                    </a:lnTo>
                    <a:lnTo>
                      <a:pt x="14" y="15"/>
                    </a:lnTo>
                    <a:lnTo>
                      <a:pt x="12" y="14"/>
                    </a:lnTo>
                    <a:lnTo>
                      <a:pt x="17" y="13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23" y="8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tx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4" name="Freeform 1417"/>
              <p:cNvSpPr>
                <a:spLocks/>
              </p:cNvSpPr>
              <p:nvPr/>
            </p:nvSpPr>
            <p:spPr bwMode="auto">
              <a:xfrm>
                <a:off x="3149822" y="5210086"/>
                <a:ext cx="42984" cy="59288"/>
              </a:xfrm>
              <a:custGeom>
                <a:avLst/>
                <a:gdLst>
                  <a:gd name="T0" fmla="*/ 17 w 29"/>
                  <a:gd name="T1" fmla="*/ 0 h 40"/>
                  <a:gd name="T2" fmla="*/ 22 w 29"/>
                  <a:gd name="T3" fmla="*/ 16 h 40"/>
                  <a:gd name="T4" fmla="*/ 22 w 29"/>
                  <a:gd name="T5" fmla="*/ 16 h 40"/>
                  <a:gd name="T6" fmla="*/ 22 w 29"/>
                  <a:gd name="T7" fmla="*/ 16 h 40"/>
                  <a:gd name="T8" fmla="*/ 29 w 29"/>
                  <a:gd name="T9" fmla="*/ 40 h 40"/>
                  <a:gd name="T10" fmla="*/ 24 w 29"/>
                  <a:gd name="T11" fmla="*/ 40 h 40"/>
                  <a:gd name="T12" fmla="*/ 19 w 29"/>
                  <a:gd name="T13" fmla="*/ 36 h 40"/>
                  <a:gd name="T14" fmla="*/ 15 w 29"/>
                  <a:gd name="T15" fmla="*/ 34 h 40"/>
                  <a:gd name="T16" fmla="*/ 12 w 29"/>
                  <a:gd name="T17" fmla="*/ 35 h 40"/>
                  <a:gd name="T18" fmla="*/ 9 w 29"/>
                  <a:gd name="T19" fmla="*/ 32 h 40"/>
                  <a:gd name="T20" fmla="*/ 6 w 29"/>
                  <a:gd name="T21" fmla="*/ 31 h 40"/>
                  <a:gd name="T22" fmla="*/ 6 w 29"/>
                  <a:gd name="T23" fmla="*/ 29 h 40"/>
                  <a:gd name="T24" fmla="*/ 6 w 29"/>
                  <a:gd name="T25" fmla="*/ 28 h 40"/>
                  <a:gd name="T26" fmla="*/ 11 w 29"/>
                  <a:gd name="T27" fmla="*/ 25 h 40"/>
                  <a:gd name="T28" fmla="*/ 11 w 29"/>
                  <a:gd name="T29" fmla="*/ 24 h 40"/>
                  <a:gd name="T30" fmla="*/ 13 w 29"/>
                  <a:gd name="T31" fmla="*/ 24 h 40"/>
                  <a:gd name="T32" fmla="*/ 15 w 29"/>
                  <a:gd name="T33" fmla="*/ 21 h 40"/>
                  <a:gd name="T34" fmla="*/ 15 w 29"/>
                  <a:gd name="T35" fmla="*/ 18 h 40"/>
                  <a:gd name="T36" fmla="*/ 12 w 29"/>
                  <a:gd name="T37" fmla="*/ 18 h 40"/>
                  <a:gd name="T38" fmla="*/ 8 w 29"/>
                  <a:gd name="T39" fmla="*/ 21 h 40"/>
                  <a:gd name="T40" fmla="*/ 6 w 29"/>
                  <a:gd name="T41" fmla="*/ 23 h 40"/>
                  <a:gd name="T42" fmla="*/ 4 w 29"/>
                  <a:gd name="T43" fmla="*/ 23 h 40"/>
                  <a:gd name="T44" fmla="*/ 1 w 29"/>
                  <a:gd name="T45" fmla="*/ 20 h 40"/>
                  <a:gd name="T46" fmla="*/ 1 w 29"/>
                  <a:gd name="T47" fmla="*/ 17 h 40"/>
                  <a:gd name="T48" fmla="*/ 1 w 29"/>
                  <a:gd name="T49" fmla="*/ 14 h 40"/>
                  <a:gd name="T50" fmla="*/ 2 w 29"/>
                  <a:gd name="T51" fmla="*/ 13 h 40"/>
                  <a:gd name="T52" fmla="*/ 4 w 29"/>
                  <a:gd name="T53" fmla="*/ 11 h 40"/>
                  <a:gd name="T54" fmla="*/ 1 w 29"/>
                  <a:gd name="T55" fmla="*/ 11 h 40"/>
                  <a:gd name="T56" fmla="*/ 0 w 29"/>
                  <a:gd name="T57" fmla="*/ 10 h 40"/>
                  <a:gd name="T58" fmla="*/ 1 w 29"/>
                  <a:gd name="T59" fmla="*/ 7 h 40"/>
                  <a:gd name="T60" fmla="*/ 2 w 29"/>
                  <a:gd name="T61" fmla="*/ 9 h 40"/>
                  <a:gd name="T62" fmla="*/ 5 w 29"/>
                  <a:gd name="T63" fmla="*/ 10 h 40"/>
                  <a:gd name="T64" fmla="*/ 6 w 29"/>
                  <a:gd name="T65" fmla="*/ 9 h 40"/>
                  <a:gd name="T66" fmla="*/ 8 w 29"/>
                  <a:gd name="T67" fmla="*/ 6 h 40"/>
                  <a:gd name="T68" fmla="*/ 9 w 29"/>
                  <a:gd name="T69" fmla="*/ 5 h 40"/>
                  <a:gd name="T70" fmla="*/ 8 w 29"/>
                  <a:gd name="T71" fmla="*/ 2 h 40"/>
                  <a:gd name="T72" fmla="*/ 9 w 29"/>
                  <a:gd name="T73" fmla="*/ 0 h 40"/>
                  <a:gd name="T74" fmla="*/ 11 w 29"/>
                  <a:gd name="T75" fmla="*/ 0 h 40"/>
                  <a:gd name="T76" fmla="*/ 13 w 29"/>
                  <a:gd name="T77" fmla="*/ 3 h 40"/>
                  <a:gd name="T78" fmla="*/ 15 w 29"/>
                  <a:gd name="T79" fmla="*/ 2 h 40"/>
                  <a:gd name="T80" fmla="*/ 17 w 29"/>
                  <a:gd name="T8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0">
                    <a:moveTo>
                      <a:pt x="17" y="0"/>
                    </a:move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9" y="40"/>
                    </a:lnTo>
                    <a:lnTo>
                      <a:pt x="24" y="40"/>
                    </a:lnTo>
                    <a:lnTo>
                      <a:pt x="19" y="36"/>
                    </a:lnTo>
                    <a:lnTo>
                      <a:pt x="15" y="34"/>
                    </a:lnTo>
                    <a:lnTo>
                      <a:pt x="12" y="35"/>
                    </a:lnTo>
                    <a:lnTo>
                      <a:pt x="9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2" y="18"/>
                    </a:lnTo>
                    <a:lnTo>
                      <a:pt x="8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5" name="Freeform 1418"/>
              <p:cNvSpPr>
                <a:spLocks/>
              </p:cNvSpPr>
              <p:nvPr/>
            </p:nvSpPr>
            <p:spPr bwMode="auto">
              <a:xfrm>
                <a:off x="3043105" y="5150799"/>
                <a:ext cx="7411" cy="8893"/>
              </a:xfrm>
              <a:custGeom>
                <a:avLst/>
                <a:gdLst>
                  <a:gd name="T0" fmla="*/ 1 w 5"/>
                  <a:gd name="T1" fmla="*/ 0 h 6"/>
                  <a:gd name="T2" fmla="*/ 2 w 5"/>
                  <a:gd name="T3" fmla="*/ 0 h 6"/>
                  <a:gd name="T4" fmla="*/ 5 w 5"/>
                  <a:gd name="T5" fmla="*/ 0 h 6"/>
                  <a:gd name="T6" fmla="*/ 4 w 5"/>
                  <a:gd name="T7" fmla="*/ 3 h 6"/>
                  <a:gd name="T8" fmla="*/ 4 w 5"/>
                  <a:gd name="T9" fmla="*/ 6 h 6"/>
                  <a:gd name="T10" fmla="*/ 2 w 5"/>
                  <a:gd name="T11" fmla="*/ 6 h 6"/>
                  <a:gd name="T12" fmla="*/ 2 w 5"/>
                  <a:gd name="T13" fmla="*/ 6 h 6"/>
                  <a:gd name="T14" fmla="*/ 1 w 5"/>
                  <a:gd name="T15" fmla="*/ 4 h 6"/>
                  <a:gd name="T16" fmla="*/ 0 w 5"/>
                  <a:gd name="T17" fmla="*/ 3 h 6"/>
                  <a:gd name="T18" fmla="*/ 1 w 5"/>
                  <a:gd name="T19" fmla="*/ 2 h 6"/>
                  <a:gd name="T20" fmla="*/ 1 w 5"/>
                  <a:gd name="T21" fmla="*/ 0 h 6"/>
                  <a:gd name="T22" fmla="*/ 1 w 5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6" name="Freeform 1419"/>
              <p:cNvSpPr>
                <a:spLocks/>
              </p:cNvSpPr>
              <p:nvPr/>
            </p:nvSpPr>
            <p:spPr bwMode="auto">
              <a:xfrm>
                <a:off x="3183913" y="3684913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0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7" name="Freeform 1420"/>
              <p:cNvSpPr>
                <a:spLocks/>
              </p:cNvSpPr>
              <p:nvPr/>
            </p:nvSpPr>
            <p:spPr bwMode="auto">
              <a:xfrm>
                <a:off x="3194288" y="3692324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4 w 4"/>
                  <a:gd name="T3" fmla="*/ 3 h 8"/>
                  <a:gd name="T4" fmla="*/ 3 w 4"/>
                  <a:gd name="T5" fmla="*/ 8 h 8"/>
                  <a:gd name="T6" fmla="*/ 0 w 4"/>
                  <a:gd name="T7" fmla="*/ 3 h 8"/>
                  <a:gd name="T8" fmla="*/ 0 w 4"/>
                  <a:gd name="T9" fmla="*/ 0 h 8"/>
                  <a:gd name="T10" fmla="*/ 1 w 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4" y="3"/>
                    </a:lnTo>
                    <a:lnTo>
                      <a:pt x="3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8" name="Freeform 1422"/>
              <p:cNvSpPr>
                <a:spLocks/>
              </p:cNvSpPr>
              <p:nvPr/>
            </p:nvSpPr>
            <p:spPr bwMode="auto">
              <a:xfrm>
                <a:off x="3200217" y="3687877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6 h 6"/>
                  <a:gd name="T4" fmla="*/ 1 w 4"/>
                  <a:gd name="T5" fmla="*/ 6 h 6"/>
                  <a:gd name="T6" fmla="*/ 0 w 4"/>
                  <a:gd name="T7" fmla="*/ 3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9" name="Freeform 1432"/>
              <p:cNvSpPr>
                <a:spLocks/>
              </p:cNvSpPr>
              <p:nvPr/>
            </p:nvSpPr>
            <p:spPr bwMode="auto">
              <a:xfrm>
                <a:off x="5756994" y="3226917"/>
                <a:ext cx="142290" cy="118575"/>
              </a:xfrm>
              <a:custGeom>
                <a:avLst/>
                <a:gdLst>
                  <a:gd name="T0" fmla="*/ 35 w 96"/>
                  <a:gd name="T1" fmla="*/ 0 h 80"/>
                  <a:gd name="T2" fmla="*/ 40 w 96"/>
                  <a:gd name="T3" fmla="*/ 7 h 80"/>
                  <a:gd name="T4" fmla="*/ 49 w 96"/>
                  <a:gd name="T5" fmla="*/ 18 h 80"/>
                  <a:gd name="T6" fmla="*/ 51 w 96"/>
                  <a:gd name="T7" fmla="*/ 22 h 80"/>
                  <a:gd name="T8" fmla="*/ 58 w 96"/>
                  <a:gd name="T9" fmla="*/ 25 h 80"/>
                  <a:gd name="T10" fmla="*/ 66 w 96"/>
                  <a:gd name="T11" fmla="*/ 25 h 80"/>
                  <a:gd name="T12" fmla="*/ 71 w 96"/>
                  <a:gd name="T13" fmla="*/ 31 h 80"/>
                  <a:gd name="T14" fmla="*/ 78 w 96"/>
                  <a:gd name="T15" fmla="*/ 39 h 80"/>
                  <a:gd name="T16" fmla="*/ 85 w 96"/>
                  <a:gd name="T17" fmla="*/ 46 h 80"/>
                  <a:gd name="T18" fmla="*/ 88 w 96"/>
                  <a:gd name="T19" fmla="*/ 56 h 80"/>
                  <a:gd name="T20" fmla="*/ 94 w 96"/>
                  <a:gd name="T21" fmla="*/ 63 h 80"/>
                  <a:gd name="T22" fmla="*/ 96 w 96"/>
                  <a:gd name="T23" fmla="*/ 72 h 80"/>
                  <a:gd name="T24" fmla="*/ 94 w 96"/>
                  <a:gd name="T25" fmla="*/ 74 h 80"/>
                  <a:gd name="T26" fmla="*/ 88 w 96"/>
                  <a:gd name="T27" fmla="*/ 76 h 80"/>
                  <a:gd name="T28" fmla="*/ 82 w 96"/>
                  <a:gd name="T29" fmla="*/ 74 h 80"/>
                  <a:gd name="T30" fmla="*/ 77 w 96"/>
                  <a:gd name="T31" fmla="*/ 69 h 80"/>
                  <a:gd name="T32" fmla="*/ 70 w 96"/>
                  <a:gd name="T33" fmla="*/ 71 h 80"/>
                  <a:gd name="T34" fmla="*/ 60 w 96"/>
                  <a:gd name="T35" fmla="*/ 65 h 80"/>
                  <a:gd name="T36" fmla="*/ 55 w 96"/>
                  <a:gd name="T37" fmla="*/ 69 h 80"/>
                  <a:gd name="T38" fmla="*/ 47 w 96"/>
                  <a:gd name="T39" fmla="*/ 79 h 80"/>
                  <a:gd name="T40" fmla="*/ 47 w 96"/>
                  <a:gd name="T41" fmla="*/ 78 h 80"/>
                  <a:gd name="T42" fmla="*/ 40 w 96"/>
                  <a:gd name="T43" fmla="*/ 78 h 80"/>
                  <a:gd name="T44" fmla="*/ 34 w 96"/>
                  <a:gd name="T45" fmla="*/ 74 h 80"/>
                  <a:gd name="T46" fmla="*/ 24 w 96"/>
                  <a:gd name="T47" fmla="*/ 71 h 80"/>
                  <a:gd name="T48" fmla="*/ 19 w 96"/>
                  <a:gd name="T49" fmla="*/ 63 h 80"/>
                  <a:gd name="T50" fmla="*/ 15 w 96"/>
                  <a:gd name="T51" fmla="*/ 49 h 80"/>
                  <a:gd name="T52" fmla="*/ 16 w 96"/>
                  <a:gd name="T53" fmla="*/ 45 h 80"/>
                  <a:gd name="T54" fmla="*/ 20 w 96"/>
                  <a:gd name="T55" fmla="*/ 39 h 80"/>
                  <a:gd name="T56" fmla="*/ 16 w 96"/>
                  <a:gd name="T57" fmla="*/ 35 h 80"/>
                  <a:gd name="T58" fmla="*/ 12 w 96"/>
                  <a:gd name="T59" fmla="*/ 29 h 80"/>
                  <a:gd name="T60" fmla="*/ 6 w 96"/>
                  <a:gd name="T61" fmla="*/ 24 h 80"/>
                  <a:gd name="T62" fmla="*/ 1 w 96"/>
                  <a:gd name="T63" fmla="*/ 25 h 80"/>
                  <a:gd name="T64" fmla="*/ 0 w 96"/>
                  <a:gd name="T65" fmla="*/ 18 h 80"/>
                  <a:gd name="T66" fmla="*/ 5 w 96"/>
                  <a:gd name="T67" fmla="*/ 11 h 80"/>
                  <a:gd name="T68" fmla="*/ 20 w 96"/>
                  <a:gd name="T69" fmla="*/ 7 h 80"/>
                  <a:gd name="T70" fmla="*/ 23 w 96"/>
                  <a:gd name="T71" fmla="*/ 3 h 80"/>
                  <a:gd name="T72" fmla="*/ 26 w 96"/>
                  <a:gd name="T73" fmla="*/ 2 h 80"/>
                  <a:gd name="T74" fmla="*/ 30 w 96"/>
                  <a:gd name="T75" fmla="*/ 3 h 80"/>
                  <a:gd name="T76" fmla="*/ 33 w 96"/>
                  <a:gd name="T77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6" h="80">
                    <a:moveTo>
                      <a:pt x="34" y="0"/>
                    </a:moveTo>
                    <a:lnTo>
                      <a:pt x="35" y="0"/>
                    </a:lnTo>
                    <a:lnTo>
                      <a:pt x="38" y="3"/>
                    </a:lnTo>
                    <a:lnTo>
                      <a:pt x="40" y="7"/>
                    </a:lnTo>
                    <a:lnTo>
                      <a:pt x="45" y="16"/>
                    </a:lnTo>
                    <a:lnTo>
                      <a:pt x="49" y="18"/>
                    </a:lnTo>
                    <a:lnTo>
                      <a:pt x="49" y="21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58" y="25"/>
                    </a:lnTo>
                    <a:lnTo>
                      <a:pt x="63" y="25"/>
                    </a:lnTo>
                    <a:lnTo>
                      <a:pt x="66" y="25"/>
                    </a:lnTo>
                    <a:lnTo>
                      <a:pt x="66" y="29"/>
                    </a:lnTo>
                    <a:lnTo>
                      <a:pt x="71" y="31"/>
                    </a:lnTo>
                    <a:lnTo>
                      <a:pt x="76" y="34"/>
                    </a:lnTo>
                    <a:lnTo>
                      <a:pt x="78" y="39"/>
                    </a:lnTo>
                    <a:lnTo>
                      <a:pt x="81" y="43"/>
                    </a:lnTo>
                    <a:lnTo>
                      <a:pt x="85" y="46"/>
                    </a:lnTo>
                    <a:lnTo>
                      <a:pt x="88" y="49"/>
                    </a:lnTo>
                    <a:lnTo>
                      <a:pt x="88" y="56"/>
                    </a:lnTo>
                    <a:lnTo>
                      <a:pt x="89" y="61"/>
                    </a:lnTo>
                    <a:lnTo>
                      <a:pt x="94" y="63"/>
                    </a:lnTo>
                    <a:lnTo>
                      <a:pt x="95" y="68"/>
                    </a:lnTo>
                    <a:lnTo>
                      <a:pt x="96" y="72"/>
                    </a:lnTo>
                    <a:lnTo>
                      <a:pt x="94" y="75"/>
                    </a:lnTo>
                    <a:lnTo>
                      <a:pt x="94" y="74"/>
                    </a:lnTo>
                    <a:lnTo>
                      <a:pt x="91" y="72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2" y="74"/>
                    </a:lnTo>
                    <a:lnTo>
                      <a:pt x="78" y="74"/>
                    </a:lnTo>
                    <a:lnTo>
                      <a:pt x="77" y="69"/>
                    </a:lnTo>
                    <a:lnTo>
                      <a:pt x="74" y="68"/>
                    </a:lnTo>
                    <a:lnTo>
                      <a:pt x="70" y="71"/>
                    </a:lnTo>
                    <a:lnTo>
                      <a:pt x="63" y="65"/>
                    </a:lnTo>
                    <a:lnTo>
                      <a:pt x="60" y="65"/>
                    </a:lnTo>
                    <a:lnTo>
                      <a:pt x="59" y="69"/>
                    </a:lnTo>
                    <a:lnTo>
                      <a:pt x="55" y="69"/>
                    </a:lnTo>
                    <a:lnTo>
                      <a:pt x="51" y="72"/>
                    </a:lnTo>
                    <a:lnTo>
                      <a:pt x="47" y="79"/>
                    </a:lnTo>
                    <a:lnTo>
                      <a:pt x="47" y="80"/>
                    </a:lnTo>
                    <a:lnTo>
                      <a:pt x="47" y="78"/>
                    </a:lnTo>
                    <a:lnTo>
                      <a:pt x="42" y="76"/>
                    </a:lnTo>
                    <a:lnTo>
                      <a:pt x="40" y="78"/>
                    </a:lnTo>
                    <a:lnTo>
                      <a:pt x="35" y="76"/>
                    </a:lnTo>
                    <a:lnTo>
                      <a:pt x="34" y="74"/>
                    </a:lnTo>
                    <a:lnTo>
                      <a:pt x="30" y="72"/>
                    </a:lnTo>
                    <a:lnTo>
                      <a:pt x="24" y="71"/>
                    </a:lnTo>
                    <a:lnTo>
                      <a:pt x="19" y="67"/>
                    </a:lnTo>
                    <a:lnTo>
                      <a:pt x="19" y="63"/>
                    </a:lnTo>
                    <a:lnTo>
                      <a:pt x="18" y="53"/>
                    </a:lnTo>
                    <a:lnTo>
                      <a:pt x="15" y="49"/>
                    </a:lnTo>
                    <a:lnTo>
                      <a:pt x="15" y="45"/>
                    </a:lnTo>
                    <a:lnTo>
                      <a:pt x="16" y="45"/>
                    </a:lnTo>
                    <a:lnTo>
                      <a:pt x="18" y="42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6" y="35"/>
                    </a:lnTo>
                    <a:lnTo>
                      <a:pt x="16" y="32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6" y="24"/>
                    </a:lnTo>
                    <a:lnTo>
                      <a:pt x="4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13" y="10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3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0" name="Freeform 1433"/>
              <p:cNvSpPr>
                <a:spLocks/>
              </p:cNvSpPr>
              <p:nvPr/>
            </p:nvSpPr>
            <p:spPr bwMode="auto">
              <a:xfrm>
                <a:off x="5152261" y="3129092"/>
                <a:ext cx="96343" cy="25198"/>
              </a:xfrm>
              <a:custGeom>
                <a:avLst/>
                <a:gdLst>
                  <a:gd name="T0" fmla="*/ 51 w 65"/>
                  <a:gd name="T1" fmla="*/ 0 h 17"/>
                  <a:gd name="T2" fmla="*/ 52 w 65"/>
                  <a:gd name="T3" fmla="*/ 0 h 17"/>
                  <a:gd name="T4" fmla="*/ 54 w 65"/>
                  <a:gd name="T5" fmla="*/ 0 h 17"/>
                  <a:gd name="T6" fmla="*/ 57 w 65"/>
                  <a:gd name="T7" fmla="*/ 3 h 17"/>
                  <a:gd name="T8" fmla="*/ 57 w 65"/>
                  <a:gd name="T9" fmla="*/ 4 h 17"/>
                  <a:gd name="T10" fmla="*/ 58 w 65"/>
                  <a:gd name="T11" fmla="*/ 4 h 17"/>
                  <a:gd name="T12" fmla="*/ 59 w 65"/>
                  <a:gd name="T13" fmla="*/ 4 h 17"/>
                  <a:gd name="T14" fmla="*/ 61 w 65"/>
                  <a:gd name="T15" fmla="*/ 4 h 17"/>
                  <a:gd name="T16" fmla="*/ 59 w 65"/>
                  <a:gd name="T17" fmla="*/ 8 h 17"/>
                  <a:gd name="T18" fmla="*/ 63 w 65"/>
                  <a:gd name="T19" fmla="*/ 10 h 17"/>
                  <a:gd name="T20" fmla="*/ 65 w 65"/>
                  <a:gd name="T21" fmla="*/ 12 h 17"/>
                  <a:gd name="T22" fmla="*/ 65 w 65"/>
                  <a:gd name="T23" fmla="*/ 17 h 17"/>
                  <a:gd name="T24" fmla="*/ 59 w 65"/>
                  <a:gd name="T25" fmla="*/ 15 h 17"/>
                  <a:gd name="T26" fmla="*/ 54 w 65"/>
                  <a:gd name="T27" fmla="*/ 15 h 17"/>
                  <a:gd name="T28" fmla="*/ 47 w 65"/>
                  <a:gd name="T29" fmla="*/ 11 h 17"/>
                  <a:gd name="T30" fmla="*/ 43 w 65"/>
                  <a:gd name="T31" fmla="*/ 12 h 17"/>
                  <a:gd name="T32" fmla="*/ 41 w 65"/>
                  <a:gd name="T33" fmla="*/ 14 h 17"/>
                  <a:gd name="T34" fmla="*/ 41 w 65"/>
                  <a:gd name="T35" fmla="*/ 14 h 17"/>
                  <a:gd name="T36" fmla="*/ 33 w 65"/>
                  <a:gd name="T37" fmla="*/ 14 h 17"/>
                  <a:gd name="T38" fmla="*/ 32 w 65"/>
                  <a:gd name="T39" fmla="*/ 14 h 17"/>
                  <a:gd name="T40" fmla="*/ 26 w 65"/>
                  <a:gd name="T41" fmla="*/ 15 h 17"/>
                  <a:gd name="T42" fmla="*/ 22 w 65"/>
                  <a:gd name="T43" fmla="*/ 17 h 17"/>
                  <a:gd name="T44" fmla="*/ 22 w 65"/>
                  <a:gd name="T45" fmla="*/ 17 h 17"/>
                  <a:gd name="T46" fmla="*/ 19 w 65"/>
                  <a:gd name="T47" fmla="*/ 15 h 17"/>
                  <a:gd name="T48" fmla="*/ 14 w 65"/>
                  <a:gd name="T49" fmla="*/ 11 h 17"/>
                  <a:gd name="T50" fmla="*/ 11 w 65"/>
                  <a:gd name="T51" fmla="*/ 10 h 17"/>
                  <a:gd name="T52" fmla="*/ 10 w 65"/>
                  <a:gd name="T53" fmla="*/ 12 h 17"/>
                  <a:gd name="T54" fmla="*/ 8 w 65"/>
                  <a:gd name="T55" fmla="*/ 12 h 17"/>
                  <a:gd name="T56" fmla="*/ 4 w 65"/>
                  <a:gd name="T57" fmla="*/ 11 h 17"/>
                  <a:gd name="T58" fmla="*/ 4 w 65"/>
                  <a:gd name="T59" fmla="*/ 12 h 17"/>
                  <a:gd name="T60" fmla="*/ 1 w 65"/>
                  <a:gd name="T61" fmla="*/ 12 h 17"/>
                  <a:gd name="T62" fmla="*/ 1 w 65"/>
                  <a:gd name="T63" fmla="*/ 10 h 17"/>
                  <a:gd name="T64" fmla="*/ 0 w 65"/>
                  <a:gd name="T65" fmla="*/ 10 h 17"/>
                  <a:gd name="T66" fmla="*/ 0 w 65"/>
                  <a:gd name="T67" fmla="*/ 10 h 17"/>
                  <a:gd name="T68" fmla="*/ 0 w 65"/>
                  <a:gd name="T69" fmla="*/ 8 h 17"/>
                  <a:gd name="T70" fmla="*/ 0 w 65"/>
                  <a:gd name="T71" fmla="*/ 8 h 17"/>
                  <a:gd name="T72" fmla="*/ 3 w 65"/>
                  <a:gd name="T73" fmla="*/ 8 h 17"/>
                  <a:gd name="T74" fmla="*/ 7 w 65"/>
                  <a:gd name="T75" fmla="*/ 8 h 17"/>
                  <a:gd name="T76" fmla="*/ 11 w 65"/>
                  <a:gd name="T77" fmla="*/ 8 h 17"/>
                  <a:gd name="T78" fmla="*/ 14 w 65"/>
                  <a:gd name="T79" fmla="*/ 7 h 17"/>
                  <a:gd name="T80" fmla="*/ 17 w 65"/>
                  <a:gd name="T81" fmla="*/ 7 h 17"/>
                  <a:gd name="T82" fmla="*/ 17 w 65"/>
                  <a:gd name="T83" fmla="*/ 6 h 17"/>
                  <a:gd name="T84" fmla="*/ 17 w 65"/>
                  <a:gd name="T85" fmla="*/ 3 h 17"/>
                  <a:gd name="T86" fmla="*/ 17 w 65"/>
                  <a:gd name="T87" fmla="*/ 3 h 17"/>
                  <a:gd name="T88" fmla="*/ 17 w 65"/>
                  <a:gd name="T89" fmla="*/ 1 h 17"/>
                  <a:gd name="T90" fmla="*/ 32 w 65"/>
                  <a:gd name="T91" fmla="*/ 1 h 17"/>
                  <a:gd name="T92" fmla="*/ 32 w 65"/>
                  <a:gd name="T93" fmla="*/ 1 h 17"/>
                  <a:gd name="T94" fmla="*/ 33 w 65"/>
                  <a:gd name="T95" fmla="*/ 3 h 17"/>
                  <a:gd name="T96" fmla="*/ 34 w 65"/>
                  <a:gd name="T97" fmla="*/ 4 h 17"/>
                  <a:gd name="T98" fmla="*/ 37 w 65"/>
                  <a:gd name="T99" fmla="*/ 4 h 17"/>
                  <a:gd name="T100" fmla="*/ 39 w 65"/>
                  <a:gd name="T101" fmla="*/ 4 h 17"/>
                  <a:gd name="T102" fmla="*/ 41 w 65"/>
                  <a:gd name="T103" fmla="*/ 4 h 17"/>
                  <a:gd name="T104" fmla="*/ 44 w 65"/>
                  <a:gd name="T105" fmla="*/ 3 h 17"/>
                  <a:gd name="T106" fmla="*/ 47 w 65"/>
                  <a:gd name="T107" fmla="*/ 1 h 17"/>
                  <a:gd name="T108" fmla="*/ 50 w 65"/>
                  <a:gd name="T109" fmla="*/ 0 h 17"/>
                  <a:gd name="T110" fmla="*/ 51 w 65"/>
                  <a:gd name="T111" fmla="*/ 0 h 17"/>
                  <a:gd name="T112" fmla="*/ 51 w 65"/>
                  <a:gd name="T1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17">
                    <a:moveTo>
                      <a:pt x="51" y="0"/>
                    </a:moveTo>
                    <a:lnTo>
                      <a:pt x="52" y="0"/>
                    </a:lnTo>
                    <a:lnTo>
                      <a:pt x="54" y="0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59" y="8"/>
                    </a:lnTo>
                    <a:lnTo>
                      <a:pt x="63" y="10"/>
                    </a:lnTo>
                    <a:lnTo>
                      <a:pt x="65" y="12"/>
                    </a:lnTo>
                    <a:lnTo>
                      <a:pt x="65" y="17"/>
                    </a:lnTo>
                    <a:lnTo>
                      <a:pt x="59" y="15"/>
                    </a:lnTo>
                    <a:lnTo>
                      <a:pt x="54" y="15"/>
                    </a:lnTo>
                    <a:lnTo>
                      <a:pt x="47" y="11"/>
                    </a:lnTo>
                    <a:lnTo>
                      <a:pt x="43" y="12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33" y="14"/>
                    </a:lnTo>
                    <a:lnTo>
                      <a:pt x="32" y="14"/>
                    </a:lnTo>
                    <a:lnTo>
                      <a:pt x="26" y="15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9" y="15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7" y="8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1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1" name="Freeform 1434"/>
              <p:cNvSpPr>
                <a:spLocks/>
              </p:cNvSpPr>
              <p:nvPr/>
            </p:nvSpPr>
            <p:spPr bwMode="auto">
              <a:xfrm>
                <a:off x="4815803" y="1766960"/>
                <a:ext cx="2583457" cy="1379919"/>
              </a:xfrm>
              <a:custGeom>
                <a:avLst/>
                <a:gdLst>
                  <a:gd name="T0" fmla="*/ 709 w 1743"/>
                  <a:gd name="T1" fmla="*/ 18 h 931"/>
                  <a:gd name="T2" fmla="*/ 770 w 1743"/>
                  <a:gd name="T3" fmla="*/ 76 h 931"/>
                  <a:gd name="T4" fmla="*/ 769 w 1743"/>
                  <a:gd name="T5" fmla="*/ 137 h 931"/>
                  <a:gd name="T6" fmla="*/ 876 w 1743"/>
                  <a:gd name="T7" fmla="*/ 121 h 931"/>
                  <a:gd name="T8" fmla="*/ 955 w 1743"/>
                  <a:gd name="T9" fmla="*/ 90 h 931"/>
                  <a:gd name="T10" fmla="*/ 1026 w 1743"/>
                  <a:gd name="T11" fmla="*/ 153 h 931"/>
                  <a:gd name="T12" fmla="*/ 1111 w 1743"/>
                  <a:gd name="T13" fmla="*/ 108 h 931"/>
                  <a:gd name="T14" fmla="*/ 1158 w 1743"/>
                  <a:gd name="T15" fmla="*/ 70 h 931"/>
                  <a:gd name="T16" fmla="*/ 1270 w 1743"/>
                  <a:gd name="T17" fmla="*/ 76 h 931"/>
                  <a:gd name="T18" fmla="*/ 1430 w 1743"/>
                  <a:gd name="T19" fmla="*/ 79 h 931"/>
                  <a:gd name="T20" fmla="*/ 1506 w 1743"/>
                  <a:gd name="T21" fmla="*/ 29 h 931"/>
                  <a:gd name="T22" fmla="*/ 1638 w 1743"/>
                  <a:gd name="T23" fmla="*/ 43 h 931"/>
                  <a:gd name="T24" fmla="*/ 1690 w 1743"/>
                  <a:gd name="T25" fmla="*/ 36 h 931"/>
                  <a:gd name="T26" fmla="*/ 1739 w 1743"/>
                  <a:gd name="T27" fmla="*/ 113 h 931"/>
                  <a:gd name="T28" fmla="*/ 1657 w 1743"/>
                  <a:gd name="T29" fmla="*/ 123 h 931"/>
                  <a:gd name="T30" fmla="*/ 1645 w 1743"/>
                  <a:gd name="T31" fmla="*/ 204 h 931"/>
                  <a:gd name="T32" fmla="*/ 1689 w 1743"/>
                  <a:gd name="T33" fmla="*/ 271 h 931"/>
                  <a:gd name="T34" fmla="*/ 1624 w 1743"/>
                  <a:gd name="T35" fmla="*/ 359 h 931"/>
                  <a:gd name="T36" fmla="*/ 1607 w 1743"/>
                  <a:gd name="T37" fmla="*/ 441 h 931"/>
                  <a:gd name="T38" fmla="*/ 1628 w 1743"/>
                  <a:gd name="T39" fmla="*/ 561 h 931"/>
                  <a:gd name="T40" fmla="*/ 1551 w 1743"/>
                  <a:gd name="T41" fmla="*/ 478 h 931"/>
                  <a:gd name="T42" fmla="*/ 1565 w 1743"/>
                  <a:gd name="T43" fmla="*/ 327 h 931"/>
                  <a:gd name="T44" fmla="*/ 1533 w 1743"/>
                  <a:gd name="T45" fmla="*/ 361 h 931"/>
                  <a:gd name="T46" fmla="*/ 1489 w 1743"/>
                  <a:gd name="T47" fmla="*/ 417 h 931"/>
                  <a:gd name="T48" fmla="*/ 1435 w 1743"/>
                  <a:gd name="T49" fmla="*/ 424 h 931"/>
                  <a:gd name="T50" fmla="*/ 1339 w 1743"/>
                  <a:gd name="T51" fmla="*/ 518 h 931"/>
                  <a:gd name="T52" fmla="*/ 1370 w 1743"/>
                  <a:gd name="T53" fmla="*/ 587 h 931"/>
                  <a:gd name="T54" fmla="*/ 1433 w 1743"/>
                  <a:gd name="T55" fmla="*/ 712 h 931"/>
                  <a:gd name="T56" fmla="*/ 1352 w 1743"/>
                  <a:gd name="T57" fmla="*/ 851 h 931"/>
                  <a:gd name="T58" fmla="*/ 1368 w 1743"/>
                  <a:gd name="T59" fmla="*/ 756 h 931"/>
                  <a:gd name="T60" fmla="*/ 1310 w 1743"/>
                  <a:gd name="T61" fmla="*/ 723 h 931"/>
                  <a:gd name="T62" fmla="*/ 1233 w 1743"/>
                  <a:gd name="T63" fmla="*/ 654 h 931"/>
                  <a:gd name="T64" fmla="*/ 1158 w 1743"/>
                  <a:gd name="T65" fmla="*/ 655 h 931"/>
                  <a:gd name="T66" fmla="*/ 1077 w 1743"/>
                  <a:gd name="T67" fmla="*/ 734 h 931"/>
                  <a:gd name="T68" fmla="*/ 903 w 1743"/>
                  <a:gd name="T69" fmla="*/ 699 h 931"/>
                  <a:gd name="T70" fmla="*/ 802 w 1743"/>
                  <a:gd name="T71" fmla="*/ 750 h 931"/>
                  <a:gd name="T72" fmla="*/ 679 w 1743"/>
                  <a:gd name="T73" fmla="*/ 743 h 931"/>
                  <a:gd name="T74" fmla="*/ 538 w 1743"/>
                  <a:gd name="T75" fmla="*/ 667 h 931"/>
                  <a:gd name="T76" fmla="*/ 444 w 1743"/>
                  <a:gd name="T77" fmla="*/ 716 h 931"/>
                  <a:gd name="T78" fmla="*/ 364 w 1743"/>
                  <a:gd name="T79" fmla="*/ 767 h 931"/>
                  <a:gd name="T80" fmla="*/ 307 w 1743"/>
                  <a:gd name="T81" fmla="*/ 839 h 931"/>
                  <a:gd name="T82" fmla="*/ 307 w 1743"/>
                  <a:gd name="T83" fmla="*/ 929 h 931"/>
                  <a:gd name="T84" fmla="*/ 162 w 1743"/>
                  <a:gd name="T85" fmla="*/ 869 h 931"/>
                  <a:gd name="T86" fmla="*/ 140 w 1743"/>
                  <a:gd name="T87" fmla="*/ 781 h 931"/>
                  <a:gd name="T88" fmla="*/ 22 w 1743"/>
                  <a:gd name="T89" fmla="*/ 656 h 931"/>
                  <a:gd name="T90" fmla="*/ 33 w 1743"/>
                  <a:gd name="T91" fmla="*/ 497 h 931"/>
                  <a:gd name="T92" fmla="*/ 42 w 1743"/>
                  <a:gd name="T93" fmla="*/ 381 h 931"/>
                  <a:gd name="T94" fmla="*/ 129 w 1743"/>
                  <a:gd name="T95" fmla="*/ 419 h 931"/>
                  <a:gd name="T96" fmla="*/ 61 w 1743"/>
                  <a:gd name="T97" fmla="*/ 455 h 931"/>
                  <a:gd name="T98" fmla="*/ 103 w 1743"/>
                  <a:gd name="T99" fmla="*/ 485 h 931"/>
                  <a:gd name="T100" fmla="*/ 166 w 1743"/>
                  <a:gd name="T101" fmla="*/ 398 h 931"/>
                  <a:gd name="T102" fmla="*/ 259 w 1743"/>
                  <a:gd name="T103" fmla="*/ 383 h 931"/>
                  <a:gd name="T104" fmla="*/ 326 w 1743"/>
                  <a:gd name="T105" fmla="*/ 376 h 931"/>
                  <a:gd name="T106" fmla="*/ 427 w 1743"/>
                  <a:gd name="T107" fmla="*/ 362 h 931"/>
                  <a:gd name="T108" fmla="*/ 412 w 1743"/>
                  <a:gd name="T109" fmla="*/ 242 h 931"/>
                  <a:gd name="T110" fmla="*/ 473 w 1743"/>
                  <a:gd name="T111" fmla="*/ 410 h 931"/>
                  <a:gd name="T112" fmla="*/ 535 w 1743"/>
                  <a:gd name="T113" fmla="*/ 380 h 931"/>
                  <a:gd name="T114" fmla="*/ 449 w 1743"/>
                  <a:gd name="T115" fmla="*/ 243 h 931"/>
                  <a:gd name="T116" fmla="*/ 501 w 1743"/>
                  <a:gd name="T117" fmla="*/ 246 h 931"/>
                  <a:gd name="T118" fmla="*/ 557 w 1743"/>
                  <a:gd name="T119" fmla="*/ 297 h 931"/>
                  <a:gd name="T120" fmla="*/ 552 w 1743"/>
                  <a:gd name="T121" fmla="*/ 177 h 931"/>
                  <a:gd name="T122" fmla="*/ 556 w 1743"/>
                  <a:gd name="T123" fmla="*/ 113 h 931"/>
                  <a:gd name="T124" fmla="*/ 621 w 1743"/>
                  <a:gd name="T125" fmla="*/ 72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3" h="931">
                    <a:moveTo>
                      <a:pt x="629" y="0"/>
                    </a:moveTo>
                    <a:lnTo>
                      <a:pt x="632" y="0"/>
                    </a:lnTo>
                    <a:lnTo>
                      <a:pt x="635" y="4"/>
                    </a:lnTo>
                    <a:lnTo>
                      <a:pt x="637" y="1"/>
                    </a:lnTo>
                    <a:lnTo>
                      <a:pt x="640" y="1"/>
                    </a:lnTo>
                    <a:lnTo>
                      <a:pt x="641" y="5"/>
                    </a:lnTo>
                    <a:lnTo>
                      <a:pt x="644" y="5"/>
                    </a:lnTo>
                    <a:lnTo>
                      <a:pt x="648" y="2"/>
                    </a:lnTo>
                    <a:lnTo>
                      <a:pt x="650" y="2"/>
                    </a:lnTo>
                    <a:lnTo>
                      <a:pt x="650" y="7"/>
                    </a:lnTo>
                    <a:lnTo>
                      <a:pt x="650" y="8"/>
                    </a:lnTo>
                    <a:lnTo>
                      <a:pt x="654" y="9"/>
                    </a:lnTo>
                    <a:lnTo>
                      <a:pt x="655" y="11"/>
                    </a:lnTo>
                    <a:lnTo>
                      <a:pt x="653" y="12"/>
                    </a:lnTo>
                    <a:lnTo>
                      <a:pt x="653" y="14"/>
                    </a:lnTo>
                    <a:lnTo>
                      <a:pt x="651" y="15"/>
                    </a:lnTo>
                    <a:lnTo>
                      <a:pt x="651" y="18"/>
                    </a:lnTo>
                    <a:lnTo>
                      <a:pt x="648" y="22"/>
                    </a:lnTo>
                    <a:lnTo>
                      <a:pt x="646" y="23"/>
                    </a:lnTo>
                    <a:lnTo>
                      <a:pt x="644" y="26"/>
                    </a:lnTo>
                    <a:lnTo>
                      <a:pt x="646" y="27"/>
                    </a:lnTo>
                    <a:lnTo>
                      <a:pt x="653" y="25"/>
                    </a:lnTo>
                    <a:lnTo>
                      <a:pt x="657" y="18"/>
                    </a:lnTo>
                    <a:lnTo>
                      <a:pt x="658" y="19"/>
                    </a:lnTo>
                    <a:lnTo>
                      <a:pt x="658" y="20"/>
                    </a:lnTo>
                    <a:lnTo>
                      <a:pt x="657" y="23"/>
                    </a:lnTo>
                    <a:lnTo>
                      <a:pt x="657" y="25"/>
                    </a:lnTo>
                    <a:lnTo>
                      <a:pt x="659" y="25"/>
                    </a:lnTo>
                    <a:lnTo>
                      <a:pt x="661" y="22"/>
                    </a:lnTo>
                    <a:lnTo>
                      <a:pt x="664" y="20"/>
                    </a:lnTo>
                    <a:lnTo>
                      <a:pt x="665" y="22"/>
                    </a:lnTo>
                    <a:lnTo>
                      <a:pt x="669" y="22"/>
                    </a:lnTo>
                    <a:lnTo>
                      <a:pt x="669" y="18"/>
                    </a:lnTo>
                    <a:lnTo>
                      <a:pt x="670" y="18"/>
                    </a:lnTo>
                    <a:lnTo>
                      <a:pt x="672" y="19"/>
                    </a:lnTo>
                    <a:lnTo>
                      <a:pt x="675" y="18"/>
                    </a:lnTo>
                    <a:lnTo>
                      <a:pt x="677" y="22"/>
                    </a:lnTo>
                    <a:lnTo>
                      <a:pt x="677" y="25"/>
                    </a:lnTo>
                    <a:lnTo>
                      <a:pt x="680" y="29"/>
                    </a:lnTo>
                    <a:lnTo>
                      <a:pt x="679" y="30"/>
                    </a:lnTo>
                    <a:lnTo>
                      <a:pt x="679" y="32"/>
                    </a:lnTo>
                    <a:lnTo>
                      <a:pt x="677" y="36"/>
                    </a:lnTo>
                    <a:lnTo>
                      <a:pt x="680" y="41"/>
                    </a:lnTo>
                    <a:lnTo>
                      <a:pt x="680" y="44"/>
                    </a:lnTo>
                    <a:lnTo>
                      <a:pt x="677" y="45"/>
                    </a:lnTo>
                    <a:lnTo>
                      <a:pt x="675" y="47"/>
                    </a:lnTo>
                    <a:lnTo>
                      <a:pt x="677" y="47"/>
                    </a:lnTo>
                    <a:lnTo>
                      <a:pt x="682" y="47"/>
                    </a:lnTo>
                    <a:lnTo>
                      <a:pt x="686" y="43"/>
                    </a:lnTo>
                    <a:lnTo>
                      <a:pt x="690" y="43"/>
                    </a:lnTo>
                    <a:lnTo>
                      <a:pt x="691" y="38"/>
                    </a:lnTo>
                    <a:lnTo>
                      <a:pt x="691" y="34"/>
                    </a:lnTo>
                    <a:lnTo>
                      <a:pt x="690" y="30"/>
                    </a:lnTo>
                    <a:lnTo>
                      <a:pt x="688" y="32"/>
                    </a:lnTo>
                    <a:lnTo>
                      <a:pt x="686" y="30"/>
                    </a:lnTo>
                    <a:lnTo>
                      <a:pt x="686" y="27"/>
                    </a:lnTo>
                    <a:lnTo>
                      <a:pt x="687" y="26"/>
                    </a:lnTo>
                    <a:lnTo>
                      <a:pt x="688" y="26"/>
                    </a:lnTo>
                    <a:lnTo>
                      <a:pt x="690" y="27"/>
                    </a:lnTo>
                    <a:lnTo>
                      <a:pt x="691" y="27"/>
                    </a:lnTo>
                    <a:lnTo>
                      <a:pt x="697" y="26"/>
                    </a:lnTo>
                    <a:lnTo>
                      <a:pt x="700" y="22"/>
                    </a:lnTo>
                    <a:lnTo>
                      <a:pt x="701" y="23"/>
                    </a:lnTo>
                    <a:lnTo>
                      <a:pt x="705" y="23"/>
                    </a:lnTo>
                    <a:lnTo>
                      <a:pt x="706" y="20"/>
                    </a:lnTo>
                    <a:lnTo>
                      <a:pt x="709" y="18"/>
                    </a:lnTo>
                    <a:lnTo>
                      <a:pt x="709" y="19"/>
                    </a:lnTo>
                    <a:lnTo>
                      <a:pt x="712" y="16"/>
                    </a:lnTo>
                    <a:lnTo>
                      <a:pt x="715" y="16"/>
                    </a:lnTo>
                    <a:lnTo>
                      <a:pt x="715" y="16"/>
                    </a:lnTo>
                    <a:lnTo>
                      <a:pt x="717" y="16"/>
                    </a:lnTo>
                    <a:lnTo>
                      <a:pt x="719" y="18"/>
                    </a:lnTo>
                    <a:lnTo>
                      <a:pt x="717" y="19"/>
                    </a:lnTo>
                    <a:lnTo>
                      <a:pt x="717" y="22"/>
                    </a:lnTo>
                    <a:lnTo>
                      <a:pt x="724" y="20"/>
                    </a:lnTo>
                    <a:lnTo>
                      <a:pt x="724" y="22"/>
                    </a:lnTo>
                    <a:lnTo>
                      <a:pt x="727" y="23"/>
                    </a:lnTo>
                    <a:lnTo>
                      <a:pt x="737" y="29"/>
                    </a:lnTo>
                    <a:lnTo>
                      <a:pt x="740" y="29"/>
                    </a:lnTo>
                    <a:lnTo>
                      <a:pt x="741" y="32"/>
                    </a:lnTo>
                    <a:lnTo>
                      <a:pt x="741" y="34"/>
                    </a:lnTo>
                    <a:lnTo>
                      <a:pt x="745" y="38"/>
                    </a:lnTo>
                    <a:lnTo>
                      <a:pt x="746" y="38"/>
                    </a:lnTo>
                    <a:lnTo>
                      <a:pt x="746" y="37"/>
                    </a:lnTo>
                    <a:lnTo>
                      <a:pt x="748" y="36"/>
                    </a:lnTo>
                    <a:lnTo>
                      <a:pt x="748" y="34"/>
                    </a:lnTo>
                    <a:lnTo>
                      <a:pt x="746" y="33"/>
                    </a:lnTo>
                    <a:lnTo>
                      <a:pt x="744" y="33"/>
                    </a:lnTo>
                    <a:lnTo>
                      <a:pt x="744" y="30"/>
                    </a:lnTo>
                    <a:lnTo>
                      <a:pt x="746" y="29"/>
                    </a:lnTo>
                    <a:lnTo>
                      <a:pt x="748" y="29"/>
                    </a:lnTo>
                    <a:lnTo>
                      <a:pt x="749" y="32"/>
                    </a:lnTo>
                    <a:lnTo>
                      <a:pt x="752" y="33"/>
                    </a:lnTo>
                    <a:lnTo>
                      <a:pt x="752" y="34"/>
                    </a:lnTo>
                    <a:lnTo>
                      <a:pt x="755" y="38"/>
                    </a:lnTo>
                    <a:lnTo>
                      <a:pt x="756" y="41"/>
                    </a:lnTo>
                    <a:lnTo>
                      <a:pt x="758" y="43"/>
                    </a:lnTo>
                    <a:lnTo>
                      <a:pt x="759" y="41"/>
                    </a:lnTo>
                    <a:lnTo>
                      <a:pt x="760" y="41"/>
                    </a:lnTo>
                    <a:lnTo>
                      <a:pt x="762" y="43"/>
                    </a:lnTo>
                    <a:lnTo>
                      <a:pt x="763" y="44"/>
                    </a:lnTo>
                    <a:lnTo>
                      <a:pt x="764" y="47"/>
                    </a:lnTo>
                    <a:lnTo>
                      <a:pt x="766" y="49"/>
                    </a:lnTo>
                    <a:lnTo>
                      <a:pt x="766" y="52"/>
                    </a:lnTo>
                    <a:lnTo>
                      <a:pt x="764" y="52"/>
                    </a:lnTo>
                    <a:lnTo>
                      <a:pt x="764" y="51"/>
                    </a:lnTo>
                    <a:lnTo>
                      <a:pt x="763" y="48"/>
                    </a:lnTo>
                    <a:lnTo>
                      <a:pt x="763" y="49"/>
                    </a:lnTo>
                    <a:lnTo>
                      <a:pt x="762" y="51"/>
                    </a:lnTo>
                    <a:lnTo>
                      <a:pt x="759" y="48"/>
                    </a:lnTo>
                    <a:lnTo>
                      <a:pt x="755" y="47"/>
                    </a:lnTo>
                    <a:lnTo>
                      <a:pt x="751" y="47"/>
                    </a:lnTo>
                    <a:lnTo>
                      <a:pt x="751" y="48"/>
                    </a:lnTo>
                    <a:lnTo>
                      <a:pt x="752" y="49"/>
                    </a:lnTo>
                    <a:lnTo>
                      <a:pt x="756" y="51"/>
                    </a:lnTo>
                    <a:lnTo>
                      <a:pt x="758" y="51"/>
                    </a:lnTo>
                    <a:lnTo>
                      <a:pt x="756" y="52"/>
                    </a:lnTo>
                    <a:lnTo>
                      <a:pt x="758" y="55"/>
                    </a:lnTo>
                    <a:lnTo>
                      <a:pt x="759" y="56"/>
                    </a:lnTo>
                    <a:lnTo>
                      <a:pt x="760" y="55"/>
                    </a:lnTo>
                    <a:lnTo>
                      <a:pt x="762" y="52"/>
                    </a:lnTo>
                    <a:lnTo>
                      <a:pt x="763" y="52"/>
                    </a:lnTo>
                    <a:lnTo>
                      <a:pt x="764" y="54"/>
                    </a:lnTo>
                    <a:lnTo>
                      <a:pt x="766" y="55"/>
                    </a:lnTo>
                    <a:lnTo>
                      <a:pt x="767" y="55"/>
                    </a:lnTo>
                    <a:lnTo>
                      <a:pt x="769" y="55"/>
                    </a:lnTo>
                    <a:lnTo>
                      <a:pt x="770" y="56"/>
                    </a:lnTo>
                    <a:lnTo>
                      <a:pt x="769" y="58"/>
                    </a:lnTo>
                    <a:lnTo>
                      <a:pt x="771" y="62"/>
                    </a:lnTo>
                    <a:lnTo>
                      <a:pt x="771" y="67"/>
                    </a:lnTo>
                    <a:lnTo>
                      <a:pt x="771" y="72"/>
                    </a:lnTo>
                    <a:lnTo>
                      <a:pt x="770" y="76"/>
                    </a:lnTo>
                    <a:lnTo>
                      <a:pt x="769" y="77"/>
                    </a:lnTo>
                    <a:lnTo>
                      <a:pt x="767" y="79"/>
                    </a:lnTo>
                    <a:lnTo>
                      <a:pt x="769" y="81"/>
                    </a:lnTo>
                    <a:lnTo>
                      <a:pt x="766" y="84"/>
                    </a:lnTo>
                    <a:lnTo>
                      <a:pt x="767" y="85"/>
                    </a:lnTo>
                    <a:lnTo>
                      <a:pt x="769" y="88"/>
                    </a:lnTo>
                    <a:lnTo>
                      <a:pt x="769" y="90"/>
                    </a:lnTo>
                    <a:lnTo>
                      <a:pt x="764" y="91"/>
                    </a:lnTo>
                    <a:lnTo>
                      <a:pt x="764" y="94"/>
                    </a:lnTo>
                    <a:lnTo>
                      <a:pt x="764" y="95"/>
                    </a:lnTo>
                    <a:lnTo>
                      <a:pt x="763" y="99"/>
                    </a:lnTo>
                    <a:lnTo>
                      <a:pt x="762" y="101"/>
                    </a:lnTo>
                    <a:lnTo>
                      <a:pt x="762" y="103"/>
                    </a:lnTo>
                    <a:lnTo>
                      <a:pt x="760" y="105"/>
                    </a:lnTo>
                    <a:lnTo>
                      <a:pt x="758" y="106"/>
                    </a:lnTo>
                    <a:lnTo>
                      <a:pt x="755" y="109"/>
                    </a:lnTo>
                    <a:lnTo>
                      <a:pt x="752" y="109"/>
                    </a:lnTo>
                    <a:lnTo>
                      <a:pt x="755" y="110"/>
                    </a:lnTo>
                    <a:lnTo>
                      <a:pt x="758" y="110"/>
                    </a:lnTo>
                    <a:lnTo>
                      <a:pt x="759" y="109"/>
                    </a:lnTo>
                    <a:lnTo>
                      <a:pt x="760" y="109"/>
                    </a:lnTo>
                    <a:lnTo>
                      <a:pt x="762" y="112"/>
                    </a:lnTo>
                    <a:lnTo>
                      <a:pt x="759" y="116"/>
                    </a:lnTo>
                    <a:lnTo>
                      <a:pt x="758" y="120"/>
                    </a:lnTo>
                    <a:lnTo>
                      <a:pt x="755" y="126"/>
                    </a:lnTo>
                    <a:lnTo>
                      <a:pt x="756" y="128"/>
                    </a:lnTo>
                    <a:lnTo>
                      <a:pt x="758" y="131"/>
                    </a:lnTo>
                    <a:lnTo>
                      <a:pt x="755" y="137"/>
                    </a:lnTo>
                    <a:lnTo>
                      <a:pt x="752" y="138"/>
                    </a:lnTo>
                    <a:lnTo>
                      <a:pt x="751" y="138"/>
                    </a:lnTo>
                    <a:lnTo>
                      <a:pt x="749" y="138"/>
                    </a:lnTo>
                    <a:lnTo>
                      <a:pt x="748" y="139"/>
                    </a:lnTo>
                    <a:lnTo>
                      <a:pt x="748" y="141"/>
                    </a:lnTo>
                    <a:lnTo>
                      <a:pt x="749" y="146"/>
                    </a:lnTo>
                    <a:lnTo>
                      <a:pt x="749" y="149"/>
                    </a:lnTo>
                    <a:lnTo>
                      <a:pt x="746" y="150"/>
                    </a:lnTo>
                    <a:lnTo>
                      <a:pt x="745" y="153"/>
                    </a:lnTo>
                    <a:lnTo>
                      <a:pt x="746" y="157"/>
                    </a:lnTo>
                    <a:lnTo>
                      <a:pt x="746" y="160"/>
                    </a:lnTo>
                    <a:lnTo>
                      <a:pt x="745" y="161"/>
                    </a:lnTo>
                    <a:lnTo>
                      <a:pt x="745" y="164"/>
                    </a:lnTo>
                    <a:lnTo>
                      <a:pt x="748" y="166"/>
                    </a:lnTo>
                    <a:lnTo>
                      <a:pt x="745" y="173"/>
                    </a:lnTo>
                    <a:lnTo>
                      <a:pt x="744" y="174"/>
                    </a:lnTo>
                    <a:lnTo>
                      <a:pt x="742" y="177"/>
                    </a:lnTo>
                    <a:lnTo>
                      <a:pt x="744" y="175"/>
                    </a:lnTo>
                    <a:lnTo>
                      <a:pt x="746" y="174"/>
                    </a:lnTo>
                    <a:lnTo>
                      <a:pt x="749" y="173"/>
                    </a:lnTo>
                    <a:lnTo>
                      <a:pt x="751" y="170"/>
                    </a:lnTo>
                    <a:lnTo>
                      <a:pt x="749" y="168"/>
                    </a:lnTo>
                    <a:lnTo>
                      <a:pt x="751" y="167"/>
                    </a:lnTo>
                    <a:lnTo>
                      <a:pt x="753" y="167"/>
                    </a:lnTo>
                    <a:lnTo>
                      <a:pt x="756" y="166"/>
                    </a:lnTo>
                    <a:lnTo>
                      <a:pt x="753" y="166"/>
                    </a:lnTo>
                    <a:lnTo>
                      <a:pt x="749" y="160"/>
                    </a:lnTo>
                    <a:lnTo>
                      <a:pt x="748" y="157"/>
                    </a:lnTo>
                    <a:lnTo>
                      <a:pt x="749" y="155"/>
                    </a:lnTo>
                    <a:lnTo>
                      <a:pt x="753" y="153"/>
                    </a:lnTo>
                    <a:lnTo>
                      <a:pt x="759" y="153"/>
                    </a:lnTo>
                    <a:lnTo>
                      <a:pt x="763" y="150"/>
                    </a:lnTo>
                    <a:lnTo>
                      <a:pt x="764" y="150"/>
                    </a:lnTo>
                    <a:lnTo>
                      <a:pt x="766" y="149"/>
                    </a:lnTo>
                    <a:lnTo>
                      <a:pt x="764" y="146"/>
                    </a:lnTo>
                    <a:lnTo>
                      <a:pt x="769" y="143"/>
                    </a:lnTo>
                    <a:lnTo>
                      <a:pt x="770" y="141"/>
                    </a:lnTo>
                    <a:lnTo>
                      <a:pt x="769" y="137"/>
                    </a:lnTo>
                    <a:lnTo>
                      <a:pt x="769" y="137"/>
                    </a:lnTo>
                    <a:lnTo>
                      <a:pt x="771" y="138"/>
                    </a:lnTo>
                    <a:lnTo>
                      <a:pt x="776" y="137"/>
                    </a:lnTo>
                    <a:lnTo>
                      <a:pt x="777" y="134"/>
                    </a:lnTo>
                    <a:lnTo>
                      <a:pt x="776" y="132"/>
                    </a:lnTo>
                    <a:lnTo>
                      <a:pt x="780" y="128"/>
                    </a:lnTo>
                    <a:lnTo>
                      <a:pt x="781" y="126"/>
                    </a:lnTo>
                    <a:lnTo>
                      <a:pt x="780" y="123"/>
                    </a:lnTo>
                    <a:lnTo>
                      <a:pt x="774" y="126"/>
                    </a:lnTo>
                    <a:lnTo>
                      <a:pt x="774" y="128"/>
                    </a:lnTo>
                    <a:lnTo>
                      <a:pt x="770" y="131"/>
                    </a:lnTo>
                    <a:lnTo>
                      <a:pt x="767" y="130"/>
                    </a:lnTo>
                    <a:lnTo>
                      <a:pt x="766" y="126"/>
                    </a:lnTo>
                    <a:lnTo>
                      <a:pt x="767" y="123"/>
                    </a:lnTo>
                    <a:lnTo>
                      <a:pt x="767" y="119"/>
                    </a:lnTo>
                    <a:lnTo>
                      <a:pt x="770" y="116"/>
                    </a:lnTo>
                    <a:lnTo>
                      <a:pt x="773" y="116"/>
                    </a:lnTo>
                    <a:lnTo>
                      <a:pt x="778" y="119"/>
                    </a:lnTo>
                    <a:lnTo>
                      <a:pt x="780" y="117"/>
                    </a:lnTo>
                    <a:lnTo>
                      <a:pt x="780" y="114"/>
                    </a:lnTo>
                    <a:lnTo>
                      <a:pt x="782" y="113"/>
                    </a:lnTo>
                    <a:lnTo>
                      <a:pt x="784" y="114"/>
                    </a:lnTo>
                    <a:lnTo>
                      <a:pt x="782" y="116"/>
                    </a:lnTo>
                    <a:lnTo>
                      <a:pt x="782" y="119"/>
                    </a:lnTo>
                    <a:lnTo>
                      <a:pt x="789" y="126"/>
                    </a:lnTo>
                    <a:lnTo>
                      <a:pt x="793" y="126"/>
                    </a:lnTo>
                    <a:lnTo>
                      <a:pt x="795" y="124"/>
                    </a:lnTo>
                    <a:lnTo>
                      <a:pt x="799" y="123"/>
                    </a:lnTo>
                    <a:lnTo>
                      <a:pt x="802" y="121"/>
                    </a:lnTo>
                    <a:lnTo>
                      <a:pt x="802" y="119"/>
                    </a:lnTo>
                    <a:lnTo>
                      <a:pt x="798" y="113"/>
                    </a:lnTo>
                    <a:lnTo>
                      <a:pt x="798" y="112"/>
                    </a:lnTo>
                    <a:lnTo>
                      <a:pt x="799" y="112"/>
                    </a:lnTo>
                    <a:lnTo>
                      <a:pt x="803" y="117"/>
                    </a:lnTo>
                    <a:lnTo>
                      <a:pt x="806" y="117"/>
                    </a:lnTo>
                    <a:lnTo>
                      <a:pt x="809" y="120"/>
                    </a:lnTo>
                    <a:lnTo>
                      <a:pt x="807" y="121"/>
                    </a:lnTo>
                    <a:lnTo>
                      <a:pt x="809" y="124"/>
                    </a:lnTo>
                    <a:lnTo>
                      <a:pt x="811" y="127"/>
                    </a:lnTo>
                    <a:lnTo>
                      <a:pt x="813" y="131"/>
                    </a:lnTo>
                    <a:lnTo>
                      <a:pt x="813" y="132"/>
                    </a:lnTo>
                    <a:lnTo>
                      <a:pt x="813" y="131"/>
                    </a:lnTo>
                    <a:lnTo>
                      <a:pt x="816" y="128"/>
                    </a:lnTo>
                    <a:lnTo>
                      <a:pt x="817" y="128"/>
                    </a:lnTo>
                    <a:lnTo>
                      <a:pt x="818" y="126"/>
                    </a:lnTo>
                    <a:lnTo>
                      <a:pt x="817" y="126"/>
                    </a:lnTo>
                    <a:lnTo>
                      <a:pt x="816" y="127"/>
                    </a:lnTo>
                    <a:lnTo>
                      <a:pt x="813" y="126"/>
                    </a:lnTo>
                    <a:lnTo>
                      <a:pt x="811" y="123"/>
                    </a:lnTo>
                    <a:lnTo>
                      <a:pt x="814" y="119"/>
                    </a:lnTo>
                    <a:lnTo>
                      <a:pt x="817" y="117"/>
                    </a:lnTo>
                    <a:lnTo>
                      <a:pt x="818" y="116"/>
                    </a:lnTo>
                    <a:lnTo>
                      <a:pt x="821" y="116"/>
                    </a:lnTo>
                    <a:lnTo>
                      <a:pt x="821" y="114"/>
                    </a:lnTo>
                    <a:lnTo>
                      <a:pt x="827" y="113"/>
                    </a:lnTo>
                    <a:lnTo>
                      <a:pt x="836" y="110"/>
                    </a:lnTo>
                    <a:lnTo>
                      <a:pt x="846" y="110"/>
                    </a:lnTo>
                    <a:lnTo>
                      <a:pt x="854" y="106"/>
                    </a:lnTo>
                    <a:lnTo>
                      <a:pt x="858" y="106"/>
                    </a:lnTo>
                    <a:lnTo>
                      <a:pt x="863" y="108"/>
                    </a:lnTo>
                    <a:lnTo>
                      <a:pt x="863" y="110"/>
                    </a:lnTo>
                    <a:lnTo>
                      <a:pt x="861" y="110"/>
                    </a:lnTo>
                    <a:lnTo>
                      <a:pt x="860" y="113"/>
                    </a:lnTo>
                    <a:lnTo>
                      <a:pt x="861" y="119"/>
                    </a:lnTo>
                    <a:lnTo>
                      <a:pt x="864" y="121"/>
                    </a:lnTo>
                    <a:lnTo>
                      <a:pt x="876" y="121"/>
                    </a:lnTo>
                    <a:lnTo>
                      <a:pt x="878" y="123"/>
                    </a:lnTo>
                    <a:lnTo>
                      <a:pt x="879" y="121"/>
                    </a:lnTo>
                    <a:lnTo>
                      <a:pt x="883" y="123"/>
                    </a:lnTo>
                    <a:lnTo>
                      <a:pt x="886" y="123"/>
                    </a:lnTo>
                    <a:lnTo>
                      <a:pt x="894" y="121"/>
                    </a:lnTo>
                    <a:lnTo>
                      <a:pt x="901" y="119"/>
                    </a:lnTo>
                    <a:lnTo>
                      <a:pt x="903" y="120"/>
                    </a:lnTo>
                    <a:lnTo>
                      <a:pt x="905" y="119"/>
                    </a:lnTo>
                    <a:lnTo>
                      <a:pt x="907" y="117"/>
                    </a:lnTo>
                    <a:lnTo>
                      <a:pt x="905" y="114"/>
                    </a:lnTo>
                    <a:lnTo>
                      <a:pt x="908" y="114"/>
                    </a:lnTo>
                    <a:lnTo>
                      <a:pt x="911" y="114"/>
                    </a:lnTo>
                    <a:lnTo>
                      <a:pt x="914" y="114"/>
                    </a:lnTo>
                    <a:lnTo>
                      <a:pt x="915" y="116"/>
                    </a:lnTo>
                    <a:lnTo>
                      <a:pt x="916" y="116"/>
                    </a:lnTo>
                    <a:lnTo>
                      <a:pt x="918" y="113"/>
                    </a:lnTo>
                    <a:lnTo>
                      <a:pt x="918" y="112"/>
                    </a:lnTo>
                    <a:lnTo>
                      <a:pt x="915" y="109"/>
                    </a:lnTo>
                    <a:lnTo>
                      <a:pt x="915" y="108"/>
                    </a:lnTo>
                    <a:lnTo>
                      <a:pt x="914" y="105"/>
                    </a:lnTo>
                    <a:lnTo>
                      <a:pt x="911" y="105"/>
                    </a:lnTo>
                    <a:lnTo>
                      <a:pt x="911" y="101"/>
                    </a:lnTo>
                    <a:lnTo>
                      <a:pt x="910" y="101"/>
                    </a:lnTo>
                    <a:lnTo>
                      <a:pt x="908" y="98"/>
                    </a:lnTo>
                    <a:lnTo>
                      <a:pt x="907" y="95"/>
                    </a:lnTo>
                    <a:lnTo>
                      <a:pt x="907" y="92"/>
                    </a:lnTo>
                    <a:lnTo>
                      <a:pt x="908" y="90"/>
                    </a:lnTo>
                    <a:lnTo>
                      <a:pt x="908" y="91"/>
                    </a:lnTo>
                    <a:lnTo>
                      <a:pt x="910" y="92"/>
                    </a:lnTo>
                    <a:lnTo>
                      <a:pt x="912" y="90"/>
                    </a:lnTo>
                    <a:lnTo>
                      <a:pt x="912" y="88"/>
                    </a:lnTo>
                    <a:lnTo>
                      <a:pt x="911" y="87"/>
                    </a:lnTo>
                    <a:lnTo>
                      <a:pt x="914" y="87"/>
                    </a:lnTo>
                    <a:lnTo>
                      <a:pt x="916" y="88"/>
                    </a:lnTo>
                    <a:lnTo>
                      <a:pt x="918" y="87"/>
                    </a:lnTo>
                    <a:lnTo>
                      <a:pt x="919" y="85"/>
                    </a:lnTo>
                    <a:lnTo>
                      <a:pt x="919" y="87"/>
                    </a:lnTo>
                    <a:lnTo>
                      <a:pt x="923" y="87"/>
                    </a:lnTo>
                    <a:lnTo>
                      <a:pt x="925" y="87"/>
                    </a:lnTo>
                    <a:lnTo>
                      <a:pt x="926" y="84"/>
                    </a:lnTo>
                    <a:lnTo>
                      <a:pt x="929" y="87"/>
                    </a:lnTo>
                    <a:lnTo>
                      <a:pt x="930" y="88"/>
                    </a:lnTo>
                    <a:lnTo>
                      <a:pt x="932" y="90"/>
                    </a:lnTo>
                    <a:lnTo>
                      <a:pt x="934" y="88"/>
                    </a:lnTo>
                    <a:lnTo>
                      <a:pt x="933" y="87"/>
                    </a:lnTo>
                    <a:lnTo>
                      <a:pt x="936" y="87"/>
                    </a:lnTo>
                    <a:lnTo>
                      <a:pt x="937" y="90"/>
                    </a:lnTo>
                    <a:lnTo>
                      <a:pt x="936" y="91"/>
                    </a:lnTo>
                    <a:lnTo>
                      <a:pt x="934" y="92"/>
                    </a:lnTo>
                    <a:lnTo>
                      <a:pt x="936" y="94"/>
                    </a:lnTo>
                    <a:lnTo>
                      <a:pt x="939" y="94"/>
                    </a:lnTo>
                    <a:lnTo>
                      <a:pt x="940" y="94"/>
                    </a:lnTo>
                    <a:lnTo>
                      <a:pt x="940" y="91"/>
                    </a:lnTo>
                    <a:lnTo>
                      <a:pt x="940" y="91"/>
                    </a:lnTo>
                    <a:lnTo>
                      <a:pt x="943" y="91"/>
                    </a:lnTo>
                    <a:lnTo>
                      <a:pt x="941" y="88"/>
                    </a:lnTo>
                    <a:lnTo>
                      <a:pt x="940" y="87"/>
                    </a:lnTo>
                    <a:lnTo>
                      <a:pt x="940" y="87"/>
                    </a:lnTo>
                    <a:lnTo>
                      <a:pt x="943" y="87"/>
                    </a:lnTo>
                    <a:lnTo>
                      <a:pt x="947" y="85"/>
                    </a:lnTo>
                    <a:lnTo>
                      <a:pt x="948" y="87"/>
                    </a:lnTo>
                    <a:lnTo>
                      <a:pt x="950" y="85"/>
                    </a:lnTo>
                    <a:lnTo>
                      <a:pt x="954" y="85"/>
                    </a:lnTo>
                    <a:lnTo>
                      <a:pt x="954" y="87"/>
                    </a:lnTo>
                    <a:lnTo>
                      <a:pt x="954" y="91"/>
                    </a:lnTo>
                    <a:lnTo>
                      <a:pt x="955" y="90"/>
                    </a:lnTo>
                    <a:lnTo>
                      <a:pt x="957" y="90"/>
                    </a:lnTo>
                    <a:lnTo>
                      <a:pt x="958" y="87"/>
                    </a:lnTo>
                    <a:lnTo>
                      <a:pt x="959" y="91"/>
                    </a:lnTo>
                    <a:lnTo>
                      <a:pt x="961" y="91"/>
                    </a:lnTo>
                    <a:lnTo>
                      <a:pt x="963" y="88"/>
                    </a:lnTo>
                    <a:lnTo>
                      <a:pt x="966" y="91"/>
                    </a:lnTo>
                    <a:lnTo>
                      <a:pt x="966" y="96"/>
                    </a:lnTo>
                    <a:lnTo>
                      <a:pt x="969" y="92"/>
                    </a:lnTo>
                    <a:lnTo>
                      <a:pt x="970" y="91"/>
                    </a:lnTo>
                    <a:lnTo>
                      <a:pt x="972" y="92"/>
                    </a:lnTo>
                    <a:lnTo>
                      <a:pt x="970" y="96"/>
                    </a:lnTo>
                    <a:lnTo>
                      <a:pt x="972" y="98"/>
                    </a:lnTo>
                    <a:lnTo>
                      <a:pt x="973" y="99"/>
                    </a:lnTo>
                    <a:lnTo>
                      <a:pt x="974" y="99"/>
                    </a:lnTo>
                    <a:lnTo>
                      <a:pt x="976" y="102"/>
                    </a:lnTo>
                    <a:lnTo>
                      <a:pt x="977" y="101"/>
                    </a:lnTo>
                    <a:lnTo>
                      <a:pt x="979" y="101"/>
                    </a:lnTo>
                    <a:lnTo>
                      <a:pt x="979" y="103"/>
                    </a:lnTo>
                    <a:lnTo>
                      <a:pt x="977" y="105"/>
                    </a:lnTo>
                    <a:lnTo>
                      <a:pt x="977" y="109"/>
                    </a:lnTo>
                    <a:lnTo>
                      <a:pt x="981" y="105"/>
                    </a:lnTo>
                    <a:lnTo>
                      <a:pt x="983" y="105"/>
                    </a:lnTo>
                    <a:lnTo>
                      <a:pt x="983" y="106"/>
                    </a:lnTo>
                    <a:lnTo>
                      <a:pt x="979" y="112"/>
                    </a:lnTo>
                    <a:lnTo>
                      <a:pt x="979" y="114"/>
                    </a:lnTo>
                    <a:lnTo>
                      <a:pt x="983" y="116"/>
                    </a:lnTo>
                    <a:lnTo>
                      <a:pt x="984" y="114"/>
                    </a:lnTo>
                    <a:lnTo>
                      <a:pt x="986" y="113"/>
                    </a:lnTo>
                    <a:lnTo>
                      <a:pt x="987" y="113"/>
                    </a:lnTo>
                    <a:lnTo>
                      <a:pt x="988" y="116"/>
                    </a:lnTo>
                    <a:lnTo>
                      <a:pt x="990" y="114"/>
                    </a:lnTo>
                    <a:lnTo>
                      <a:pt x="992" y="119"/>
                    </a:lnTo>
                    <a:lnTo>
                      <a:pt x="992" y="121"/>
                    </a:lnTo>
                    <a:lnTo>
                      <a:pt x="994" y="121"/>
                    </a:lnTo>
                    <a:lnTo>
                      <a:pt x="995" y="124"/>
                    </a:lnTo>
                    <a:lnTo>
                      <a:pt x="997" y="123"/>
                    </a:lnTo>
                    <a:lnTo>
                      <a:pt x="998" y="124"/>
                    </a:lnTo>
                    <a:lnTo>
                      <a:pt x="995" y="128"/>
                    </a:lnTo>
                    <a:lnTo>
                      <a:pt x="992" y="130"/>
                    </a:lnTo>
                    <a:lnTo>
                      <a:pt x="990" y="128"/>
                    </a:lnTo>
                    <a:lnTo>
                      <a:pt x="984" y="127"/>
                    </a:lnTo>
                    <a:lnTo>
                      <a:pt x="979" y="127"/>
                    </a:lnTo>
                    <a:lnTo>
                      <a:pt x="981" y="128"/>
                    </a:lnTo>
                    <a:lnTo>
                      <a:pt x="983" y="131"/>
                    </a:lnTo>
                    <a:lnTo>
                      <a:pt x="987" y="132"/>
                    </a:lnTo>
                    <a:lnTo>
                      <a:pt x="988" y="134"/>
                    </a:lnTo>
                    <a:lnTo>
                      <a:pt x="994" y="138"/>
                    </a:lnTo>
                    <a:lnTo>
                      <a:pt x="998" y="139"/>
                    </a:lnTo>
                    <a:lnTo>
                      <a:pt x="1001" y="137"/>
                    </a:lnTo>
                    <a:lnTo>
                      <a:pt x="1001" y="134"/>
                    </a:lnTo>
                    <a:lnTo>
                      <a:pt x="999" y="131"/>
                    </a:lnTo>
                    <a:lnTo>
                      <a:pt x="998" y="130"/>
                    </a:lnTo>
                    <a:lnTo>
                      <a:pt x="999" y="130"/>
                    </a:lnTo>
                    <a:lnTo>
                      <a:pt x="1002" y="132"/>
                    </a:lnTo>
                    <a:lnTo>
                      <a:pt x="1005" y="134"/>
                    </a:lnTo>
                    <a:lnTo>
                      <a:pt x="1006" y="135"/>
                    </a:lnTo>
                    <a:lnTo>
                      <a:pt x="1005" y="135"/>
                    </a:lnTo>
                    <a:lnTo>
                      <a:pt x="999" y="141"/>
                    </a:lnTo>
                    <a:lnTo>
                      <a:pt x="1001" y="142"/>
                    </a:lnTo>
                    <a:lnTo>
                      <a:pt x="1002" y="142"/>
                    </a:lnTo>
                    <a:lnTo>
                      <a:pt x="1005" y="141"/>
                    </a:lnTo>
                    <a:lnTo>
                      <a:pt x="1006" y="141"/>
                    </a:lnTo>
                    <a:lnTo>
                      <a:pt x="1015" y="149"/>
                    </a:lnTo>
                    <a:lnTo>
                      <a:pt x="1017" y="149"/>
                    </a:lnTo>
                    <a:lnTo>
                      <a:pt x="1020" y="153"/>
                    </a:lnTo>
                    <a:lnTo>
                      <a:pt x="1026" y="153"/>
                    </a:lnTo>
                    <a:lnTo>
                      <a:pt x="1030" y="159"/>
                    </a:lnTo>
                    <a:lnTo>
                      <a:pt x="1034" y="159"/>
                    </a:lnTo>
                    <a:lnTo>
                      <a:pt x="1035" y="157"/>
                    </a:lnTo>
                    <a:lnTo>
                      <a:pt x="1034" y="156"/>
                    </a:lnTo>
                    <a:lnTo>
                      <a:pt x="1035" y="155"/>
                    </a:lnTo>
                    <a:lnTo>
                      <a:pt x="1037" y="157"/>
                    </a:lnTo>
                    <a:lnTo>
                      <a:pt x="1038" y="159"/>
                    </a:lnTo>
                    <a:lnTo>
                      <a:pt x="1039" y="161"/>
                    </a:lnTo>
                    <a:lnTo>
                      <a:pt x="1041" y="161"/>
                    </a:lnTo>
                    <a:lnTo>
                      <a:pt x="1042" y="159"/>
                    </a:lnTo>
                    <a:lnTo>
                      <a:pt x="1039" y="145"/>
                    </a:lnTo>
                    <a:lnTo>
                      <a:pt x="1037" y="138"/>
                    </a:lnTo>
                    <a:lnTo>
                      <a:pt x="1033" y="130"/>
                    </a:lnTo>
                    <a:lnTo>
                      <a:pt x="1031" y="123"/>
                    </a:lnTo>
                    <a:lnTo>
                      <a:pt x="1030" y="119"/>
                    </a:lnTo>
                    <a:lnTo>
                      <a:pt x="1030" y="117"/>
                    </a:lnTo>
                    <a:lnTo>
                      <a:pt x="1033" y="117"/>
                    </a:lnTo>
                    <a:lnTo>
                      <a:pt x="1034" y="121"/>
                    </a:lnTo>
                    <a:lnTo>
                      <a:pt x="1037" y="124"/>
                    </a:lnTo>
                    <a:lnTo>
                      <a:pt x="1039" y="126"/>
                    </a:lnTo>
                    <a:lnTo>
                      <a:pt x="1042" y="128"/>
                    </a:lnTo>
                    <a:lnTo>
                      <a:pt x="1048" y="128"/>
                    </a:lnTo>
                    <a:lnTo>
                      <a:pt x="1057" y="128"/>
                    </a:lnTo>
                    <a:lnTo>
                      <a:pt x="1060" y="128"/>
                    </a:lnTo>
                    <a:lnTo>
                      <a:pt x="1062" y="127"/>
                    </a:lnTo>
                    <a:lnTo>
                      <a:pt x="1064" y="130"/>
                    </a:lnTo>
                    <a:lnTo>
                      <a:pt x="1066" y="130"/>
                    </a:lnTo>
                    <a:lnTo>
                      <a:pt x="1063" y="126"/>
                    </a:lnTo>
                    <a:lnTo>
                      <a:pt x="1064" y="124"/>
                    </a:lnTo>
                    <a:lnTo>
                      <a:pt x="1062" y="123"/>
                    </a:lnTo>
                    <a:lnTo>
                      <a:pt x="1063" y="121"/>
                    </a:lnTo>
                    <a:lnTo>
                      <a:pt x="1063" y="119"/>
                    </a:lnTo>
                    <a:lnTo>
                      <a:pt x="1073" y="114"/>
                    </a:lnTo>
                    <a:lnTo>
                      <a:pt x="1074" y="116"/>
                    </a:lnTo>
                    <a:lnTo>
                      <a:pt x="1075" y="116"/>
                    </a:lnTo>
                    <a:lnTo>
                      <a:pt x="1078" y="117"/>
                    </a:lnTo>
                    <a:lnTo>
                      <a:pt x="1082" y="117"/>
                    </a:lnTo>
                    <a:lnTo>
                      <a:pt x="1086" y="120"/>
                    </a:lnTo>
                    <a:lnTo>
                      <a:pt x="1089" y="121"/>
                    </a:lnTo>
                    <a:lnTo>
                      <a:pt x="1091" y="124"/>
                    </a:lnTo>
                    <a:lnTo>
                      <a:pt x="1095" y="124"/>
                    </a:lnTo>
                    <a:lnTo>
                      <a:pt x="1096" y="127"/>
                    </a:lnTo>
                    <a:lnTo>
                      <a:pt x="1102" y="127"/>
                    </a:lnTo>
                    <a:lnTo>
                      <a:pt x="1099" y="124"/>
                    </a:lnTo>
                    <a:lnTo>
                      <a:pt x="1099" y="123"/>
                    </a:lnTo>
                    <a:lnTo>
                      <a:pt x="1102" y="124"/>
                    </a:lnTo>
                    <a:lnTo>
                      <a:pt x="1104" y="121"/>
                    </a:lnTo>
                    <a:lnTo>
                      <a:pt x="1102" y="120"/>
                    </a:lnTo>
                    <a:lnTo>
                      <a:pt x="1103" y="119"/>
                    </a:lnTo>
                    <a:lnTo>
                      <a:pt x="1102" y="116"/>
                    </a:lnTo>
                    <a:lnTo>
                      <a:pt x="1097" y="119"/>
                    </a:lnTo>
                    <a:lnTo>
                      <a:pt x="1095" y="117"/>
                    </a:lnTo>
                    <a:lnTo>
                      <a:pt x="1095" y="113"/>
                    </a:lnTo>
                    <a:lnTo>
                      <a:pt x="1093" y="110"/>
                    </a:lnTo>
                    <a:lnTo>
                      <a:pt x="1095" y="109"/>
                    </a:lnTo>
                    <a:lnTo>
                      <a:pt x="1096" y="110"/>
                    </a:lnTo>
                    <a:lnTo>
                      <a:pt x="1099" y="109"/>
                    </a:lnTo>
                    <a:lnTo>
                      <a:pt x="1097" y="106"/>
                    </a:lnTo>
                    <a:lnTo>
                      <a:pt x="1099" y="106"/>
                    </a:lnTo>
                    <a:lnTo>
                      <a:pt x="1103" y="109"/>
                    </a:lnTo>
                    <a:lnTo>
                      <a:pt x="1104" y="112"/>
                    </a:lnTo>
                    <a:lnTo>
                      <a:pt x="1106" y="112"/>
                    </a:lnTo>
                    <a:lnTo>
                      <a:pt x="1107" y="113"/>
                    </a:lnTo>
                    <a:lnTo>
                      <a:pt x="1110" y="112"/>
                    </a:lnTo>
                    <a:lnTo>
                      <a:pt x="1109" y="109"/>
                    </a:lnTo>
                    <a:lnTo>
                      <a:pt x="1111" y="108"/>
                    </a:lnTo>
                    <a:lnTo>
                      <a:pt x="1113" y="109"/>
                    </a:lnTo>
                    <a:lnTo>
                      <a:pt x="1114" y="106"/>
                    </a:lnTo>
                    <a:lnTo>
                      <a:pt x="1110" y="102"/>
                    </a:lnTo>
                    <a:lnTo>
                      <a:pt x="1107" y="102"/>
                    </a:lnTo>
                    <a:lnTo>
                      <a:pt x="1103" y="98"/>
                    </a:lnTo>
                    <a:lnTo>
                      <a:pt x="1104" y="95"/>
                    </a:lnTo>
                    <a:lnTo>
                      <a:pt x="1103" y="92"/>
                    </a:lnTo>
                    <a:lnTo>
                      <a:pt x="1100" y="94"/>
                    </a:lnTo>
                    <a:lnTo>
                      <a:pt x="1097" y="94"/>
                    </a:lnTo>
                    <a:lnTo>
                      <a:pt x="1100" y="91"/>
                    </a:lnTo>
                    <a:lnTo>
                      <a:pt x="1099" y="90"/>
                    </a:lnTo>
                    <a:lnTo>
                      <a:pt x="1100" y="88"/>
                    </a:lnTo>
                    <a:lnTo>
                      <a:pt x="1097" y="85"/>
                    </a:lnTo>
                    <a:lnTo>
                      <a:pt x="1102" y="85"/>
                    </a:lnTo>
                    <a:lnTo>
                      <a:pt x="1103" y="80"/>
                    </a:lnTo>
                    <a:lnTo>
                      <a:pt x="1099" y="83"/>
                    </a:lnTo>
                    <a:lnTo>
                      <a:pt x="1096" y="85"/>
                    </a:lnTo>
                    <a:lnTo>
                      <a:pt x="1095" y="88"/>
                    </a:lnTo>
                    <a:lnTo>
                      <a:pt x="1091" y="87"/>
                    </a:lnTo>
                    <a:lnTo>
                      <a:pt x="1088" y="81"/>
                    </a:lnTo>
                    <a:lnTo>
                      <a:pt x="1089" y="79"/>
                    </a:lnTo>
                    <a:lnTo>
                      <a:pt x="1089" y="76"/>
                    </a:lnTo>
                    <a:lnTo>
                      <a:pt x="1093" y="73"/>
                    </a:lnTo>
                    <a:lnTo>
                      <a:pt x="1096" y="74"/>
                    </a:lnTo>
                    <a:lnTo>
                      <a:pt x="1102" y="69"/>
                    </a:lnTo>
                    <a:lnTo>
                      <a:pt x="1102" y="67"/>
                    </a:lnTo>
                    <a:lnTo>
                      <a:pt x="1099" y="65"/>
                    </a:lnTo>
                    <a:lnTo>
                      <a:pt x="1096" y="65"/>
                    </a:lnTo>
                    <a:lnTo>
                      <a:pt x="1093" y="63"/>
                    </a:lnTo>
                    <a:lnTo>
                      <a:pt x="1089" y="63"/>
                    </a:lnTo>
                    <a:lnTo>
                      <a:pt x="1086" y="61"/>
                    </a:lnTo>
                    <a:lnTo>
                      <a:pt x="1091" y="59"/>
                    </a:lnTo>
                    <a:lnTo>
                      <a:pt x="1096" y="58"/>
                    </a:lnTo>
                    <a:lnTo>
                      <a:pt x="1102" y="61"/>
                    </a:lnTo>
                    <a:lnTo>
                      <a:pt x="1107" y="59"/>
                    </a:lnTo>
                    <a:lnTo>
                      <a:pt x="1115" y="59"/>
                    </a:lnTo>
                    <a:lnTo>
                      <a:pt x="1131" y="58"/>
                    </a:lnTo>
                    <a:lnTo>
                      <a:pt x="1133" y="56"/>
                    </a:lnTo>
                    <a:lnTo>
                      <a:pt x="1144" y="56"/>
                    </a:lnTo>
                    <a:lnTo>
                      <a:pt x="1150" y="58"/>
                    </a:lnTo>
                    <a:lnTo>
                      <a:pt x="1154" y="56"/>
                    </a:lnTo>
                    <a:lnTo>
                      <a:pt x="1160" y="56"/>
                    </a:lnTo>
                    <a:lnTo>
                      <a:pt x="1157" y="58"/>
                    </a:lnTo>
                    <a:lnTo>
                      <a:pt x="1149" y="62"/>
                    </a:lnTo>
                    <a:lnTo>
                      <a:pt x="1144" y="61"/>
                    </a:lnTo>
                    <a:lnTo>
                      <a:pt x="1143" y="61"/>
                    </a:lnTo>
                    <a:lnTo>
                      <a:pt x="1140" y="59"/>
                    </a:lnTo>
                    <a:lnTo>
                      <a:pt x="1139" y="65"/>
                    </a:lnTo>
                    <a:lnTo>
                      <a:pt x="1142" y="67"/>
                    </a:lnTo>
                    <a:lnTo>
                      <a:pt x="1140" y="69"/>
                    </a:lnTo>
                    <a:lnTo>
                      <a:pt x="1139" y="72"/>
                    </a:lnTo>
                    <a:lnTo>
                      <a:pt x="1142" y="73"/>
                    </a:lnTo>
                    <a:lnTo>
                      <a:pt x="1146" y="70"/>
                    </a:lnTo>
                    <a:lnTo>
                      <a:pt x="1146" y="67"/>
                    </a:lnTo>
                    <a:lnTo>
                      <a:pt x="1153" y="62"/>
                    </a:lnTo>
                    <a:lnTo>
                      <a:pt x="1161" y="59"/>
                    </a:lnTo>
                    <a:lnTo>
                      <a:pt x="1162" y="63"/>
                    </a:lnTo>
                    <a:lnTo>
                      <a:pt x="1164" y="70"/>
                    </a:lnTo>
                    <a:lnTo>
                      <a:pt x="1162" y="72"/>
                    </a:lnTo>
                    <a:lnTo>
                      <a:pt x="1161" y="67"/>
                    </a:lnTo>
                    <a:lnTo>
                      <a:pt x="1158" y="65"/>
                    </a:lnTo>
                    <a:lnTo>
                      <a:pt x="1158" y="62"/>
                    </a:lnTo>
                    <a:lnTo>
                      <a:pt x="1156" y="65"/>
                    </a:lnTo>
                    <a:lnTo>
                      <a:pt x="1154" y="65"/>
                    </a:lnTo>
                    <a:lnTo>
                      <a:pt x="1156" y="69"/>
                    </a:lnTo>
                    <a:lnTo>
                      <a:pt x="1158" y="70"/>
                    </a:lnTo>
                    <a:lnTo>
                      <a:pt x="1160" y="76"/>
                    </a:lnTo>
                    <a:lnTo>
                      <a:pt x="1157" y="80"/>
                    </a:lnTo>
                    <a:lnTo>
                      <a:pt x="1156" y="79"/>
                    </a:lnTo>
                    <a:lnTo>
                      <a:pt x="1154" y="80"/>
                    </a:lnTo>
                    <a:lnTo>
                      <a:pt x="1157" y="83"/>
                    </a:lnTo>
                    <a:lnTo>
                      <a:pt x="1157" y="84"/>
                    </a:lnTo>
                    <a:lnTo>
                      <a:pt x="1158" y="85"/>
                    </a:lnTo>
                    <a:lnTo>
                      <a:pt x="1160" y="85"/>
                    </a:lnTo>
                    <a:lnTo>
                      <a:pt x="1164" y="83"/>
                    </a:lnTo>
                    <a:lnTo>
                      <a:pt x="1164" y="79"/>
                    </a:lnTo>
                    <a:lnTo>
                      <a:pt x="1165" y="76"/>
                    </a:lnTo>
                    <a:lnTo>
                      <a:pt x="1165" y="73"/>
                    </a:lnTo>
                    <a:lnTo>
                      <a:pt x="1165" y="69"/>
                    </a:lnTo>
                    <a:lnTo>
                      <a:pt x="1164" y="55"/>
                    </a:lnTo>
                    <a:lnTo>
                      <a:pt x="1169" y="52"/>
                    </a:lnTo>
                    <a:lnTo>
                      <a:pt x="1176" y="51"/>
                    </a:lnTo>
                    <a:lnTo>
                      <a:pt x="1183" y="48"/>
                    </a:lnTo>
                    <a:lnTo>
                      <a:pt x="1190" y="49"/>
                    </a:lnTo>
                    <a:lnTo>
                      <a:pt x="1200" y="52"/>
                    </a:lnTo>
                    <a:lnTo>
                      <a:pt x="1204" y="58"/>
                    </a:lnTo>
                    <a:lnTo>
                      <a:pt x="1204" y="62"/>
                    </a:lnTo>
                    <a:lnTo>
                      <a:pt x="1201" y="63"/>
                    </a:lnTo>
                    <a:lnTo>
                      <a:pt x="1197" y="59"/>
                    </a:lnTo>
                    <a:lnTo>
                      <a:pt x="1196" y="61"/>
                    </a:lnTo>
                    <a:lnTo>
                      <a:pt x="1197" y="63"/>
                    </a:lnTo>
                    <a:lnTo>
                      <a:pt x="1197" y="66"/>
                    </a:lnTo>
                    <a:lnTo>
                      <a:pt x="1197" y="67"/>
                    </a:lnTo>
                    <a:lnTo>
                      <a:pt x="1194" y="70"/>
                    </a:lnTo>
                    <a:lnTo>
                      <a:pt x="1197" y="70"/>
                    </a:lnTo>
                    <a:lnTo>
                      <a:pt x="1200" y="69"/>
                    </a:lnTo>
                    <a:lnTo>
                      <a:pt x="1204" y="69"/>
                    </a:lnTo>
                    <a:lnTo>
                      <a:pt x="1207" y="66"/>
                    </a:lnTo>
                    <a:lnTo>
                      <a:pt x="1208" y="70"/>
                    </a:lnTo>
                    <a:lnTo>
                      <a:pt x="1209" y="73"/>
                    </a:lnTo>
                    <a:lnTo>
                      <a:pt x="1209" y="76"/>
                    </a:lnTo>
                    <a:lnTo>
                      <a:pt x="1212" y="77"/>
                    </a:lnTo>
                    <a:lnTo>
                      <a:pt x="1214" y="74"/>
                    </a:lnTo>
                    <a:lnTo>
                      <a:pt x="1212" y="73"/>
                    </a:lnTo>
                    <a:lnTo>
                      <a:pt x="1216" y="70"/>
                    </a:lnTo>
                    <a:lnTo>
                      <a:pt x="1219" y="72"/>
                    </a:lnTo>
                    <a:lnTo>
                      <a:pt x="1220" y="74"/>
                    </a:lnTo>
                    <a:lnTo>
                      <a:pt x="1219" y="77"/>
                    </a:lnTo>
                    <a:lnTo>
                      <a:pt x="1218" y="80"/>
                    </a:lnTo>
                    <a:lnTo>
                      <a:pt x="1219" y="81"/>
                    </a:lnTo>
                    <a:lnTo>
                      <a:pt x="1220" y="80"/>
                    </a:lnTo>
                    <a:lnTo>
                      <a:pt x="1222" y="77"/>
                    </a:lnTo>
                    <a:lnTo>
                      <a:pt x="1223" y="77"/>
                    </a:lnTo>
                    <a:lnTo>
                      <a:pt x="1225" y="79"/>
                    </a:lnTo>
                    <a:lnTo>
                      <a:pt x="1225" y="76"/>
                    </a:lnTo>
                    <a:lnTo>
                      <a:pt x="1227" y="70"/>
                    </a:lnTo>
                    <a:lnTo>
                      <a:pt x="1229" y="69"/>
                    </a:lnTo>
                    <a:lnTo>
                      <a:pt x="1230" y="70"/>
                    </a:lnTo>
                    <a:lnTo>
                      <a:pt x="1237" y="74"/>
                    </a:lnTo>
                    <a:lnTo>
                      <a:pt x="1243" y="76"/>
                    </a:lnTo>
                    <a:lnTo>
                      <a:pt x="1247" y="80"/>
                    </a:lnTo>
                    <a:lnTo>
                      <a:pt x="1247" y="83"/>
                    </a:lnTo>
                    <a:lnTo>
                      <a:pt x="1243" y="85"/>
                    </a:lnTo>
                    <a:lnTo>
                      <a:pt x="1240" y="88"/>
                    </a:lnTo>
                    <a:lnTo>
                      <a:pt x="1243" y="87"/>
                    </a:lnTo>
                    <a:lnTo>
                      <a:pt x="1248" y="85"/>
                    </a:lnTo>
                    <a:lnTo>
                      <a:pt x="1252" y="87"/>
                    </a:lnTo>
                    <a:lnTo>
                      <a:pt x="1256" y="85"/>
                    </a:lnTo>
                    <a:lnTo>
                      <a:pt x="1259" y="83"/>
                    </a:lnTo>
                    <a:lnTo>
                      <a:pt x="1263" y="81"/>
                    </a:lnTo>
                    <a:lnTo>
                      <a:pt x="1269" y="77"/>
                    </a:lnTo>
                    <a:lnTo>
                      <a:pt x="1270" y="76"/>
                    </a:lnTo>
                    <a:lnTo>
                      <a:pt x="1274" y="72"/>
                    </a:lnTo>
                    <a:lnTo>
                      <a:pt x="1278" y="70"/>
                    </a:lnTo>
                    <a:lnTo>
                      <a:pt x="1288" y="66"/>
                    </a:lnTo>
                    <a:lnTo>
                      <a:pt x="1294" y="63"/>
                    </a:lnTo>
                    <a:lnTo>
                      <a:pt x="1296" y="65"/>
                    </a:lnTo>
                    <a:lnTo>
                      <a:pt x="1296" y="63"/>
                    </a:lnTo>
                    <a:lnTo>
                      <a:pt x="1302" y="59"/>
                    </a:lnTo>
                    <a:lnTo>
                      <a:pt x="1305" y="59"/>
                    </a:lnTo>
                    <a:lnTo>
                      <a:pt x="1312" y="59"/>
                    </a:lnTo>
                    <a:lnTo>
                      <a:pt x="1325" y="63"/>
                    </a:lnTo>
                    <a:lnTo>
                      <a:pt x="1331" y="69"/>
                    </a:lnTo>
                    <a:lnTo>
                      <a:pt x="1337" y="72"/>
                    </a:lnTo>
                    <a:lnTo>
                      <a:pt x="1341" y="77"/>
                    </a:lnTo>
                    <a:lnTo>
                      <a:pt x="1343" y="83"/>
                    </a:lnTo>
                    <a:lnTo>
                      <a:pt x="1343" y="85"/>
                    </a:lnTo>
                    <a:lnTo>
                      <a:pt x="1345" y="87"/>
                    </a:lnTo>
                    <a:lnTo>
                      <a:pt x="1345" y="90"/>
                    </a:lnTo>
                    <a:lnTo>
                      <a:pt x="1348" y="95"/>
                    </a:lnTo>
                    <a:lnTo>
                      <a:pt x="1348" y="98"/>
                    </a:lnTo>
                    <a:lnTo>
                      <a:pt x="1346" y="101"/>
                    </a:lnTo>
                    <a:lnTo>
                      <a:pt x="1349" y="99"/>
                    </a:lnTo>
                    <a:lnTo>
                      <a:pt x="1352" y="96"/>
                    </a:lnTo>
                    <a:lnTo>
                      <a:pt x="1356" y="96"/>
                    </a:lnTo>
                    <a:lnTo>
                      <a:pt x="1357" y="98"/>
                    </a:lnTo>
                    <a:lnTo>
                      <a:pt x="1357" y="96"/>
                    </a:lnTo>
                    <a:lnTo>
                      <a:pt x="1361" y="95"/>
                    </a:lnTo>
                    <a:lnTo>
                      <a:pt x="1364" y="96"/>
                    </a:lnTo>
                    <a:lnTo>
                      <a:pt x="1366" y="101"/>
                    </a:lnTo>
                    <a:lnTo>
                      <a:pt x="1366" y="98"/>
                    </a:lnTo>
                    <a:lnTo>
                      <a:pt x="1364" y="94"/>
                    </a:lnTo>
                    <a:lnTo>
                      <a:pt x="1367" y="94"/>
                    </a:lnTo>
                    <a:lnTo>
                      <a:pt x="1368" y="96"/>
                    </a:lnTo>
                    <a:lnTo>
                      <a:pt x="1374" y="101"/>
                    </a:lnTo>
                    <a:lnTo>
                      <a:pt x="1374" y="106"/>
                    </a:lnTo>
                    <a:lnTo>
                      <a:pt x="1377" y="106"/>
                    </a:lnTo>
                    <a:lnTo>
                      <a:pt x="1381" y="110"/>
                    </a:lnTo>
                    <a:lnTo>
                      <a:pt x="1381" y="109"/>
                    </a:lnTo>
                    <a:lnTo>
                      <a:pt x="1379" y="105"/>
                    </a:lnTo>
                    <a:lnTo>
                      <a:pt x="1377" y="103"/>
                    </a:lnTo>
                    <a:lnTo>
                      <a:pt x="1377" y="102"/>
                    </a:lnTo>
                    <a:lnTo>
                      <a:pt x="1379" y="103"/>
                    </a:lnTo>
                    <a:lnTo>
                      <a:pt x="1381" y="103"/>
                    </a:lnTo>
                    <a:lnTo>
                      <a:pt x="1384" y="106"/>
                    </a:lnTo>
                    <a:lnTo>
                      <a:pt x="1388" y="110"/>
                    </a:lnTo>
                    <a:lnTo>
                      <a:pt x="1386" y="106"/>
                    </a:lnTo>
                    <a:lnTo>
                      <a:pt x="1382" y="99"/>
                    </a:lnTo>
                    <a:lnTo>
                      <a:pt x="1382" y="94"/>
                    </a:lnTo>
                    <a:lnTo>
                      <a:pt x="1382" y="88"/>
                    </a:lnTo>
                    <a:lnTo>
                      <a:pt x="1385" y="84"/>
                    </a:lnTo>
                    <a:lnTo>
                      <a:pt x="1390" y="84"/>
                    </a:lnTo>
                    <a:lnTo>
                      <a:pt x="1393" y="83"/>
                    </a:lnTo>
                    <a:lnTo>
                      <a:pt x="1397" y="80"/>
                    </a:lnTo>
                    <a:lnTo>
                      <a:pt x="1397" y="79"/>
                    </a:lnTo>
                    <a:lnTo>
                      <a:pt x="1397" y="77"/>
                    </a:lnTo>
                    <a:lnTo>
                      <a:pt x="1400" y="77"/>
                    </a:lnTo>
                    <a:lnTo>
                      <a:pt x="1403" y="80"/>
                    </a:lnTo>
                    <a:lnTo>
                      <a:pt x="1404" y="81"/>
                    </a:lnTo>
                    <a:lnTo>
                      <a:pt x="1408" y="80"/>
                    </a:lnTo>
                    <a:lnTo>
                      <a:pt x="1413" y="77"/>
                    </a:lnTo>
                    <a:lnTo>
                      <a:pt x="1414" y="77"/>
                    </a:lnTo>
                    <a:lnTo>
                      <a:pt x="1418" y="76"/>
                    </a:lnTo>
                    <a:lnTo>
                      <a:pt x="1424" y="76"/>
                    </a:lnTo>
                    <a:lnTo>
                      <a:pt x="1426" y="74"/>
                    </a:lnTo>
                    <a:lnTo>
                      <a:pt x="1428" y="74"/>
                    </a:lnTo>
                    <a:lnTo>
                      <a:pt x="1428" y="76"/>
                    </a:lnTo>
                    <a:lnTo>
                      <a:pt x="1430" y="79"/>
                    </a:lnTo>
                    <a:lnTo>
                      <a:pt x="1430" y="76"/>
                    </a:lnTo>
                    <a:lnTo>
                      <a:pt x="1435" y="72"/>
                    </a:lnTo>
                    <a:lnTo>
                      <a:pt x="1433" y="69"/>
                    </a:lnTo>
                    <a:lnTo>
                      <a:pt x="1433" y="66"/>
                    </a:lnTo>
                    <a:lnTo>
                      <a:pt x="1433" y="62"/>
                    </a:lnTo>
                    <a:lnTo>
                      <a:pt x="1435" y="62"/>
                    </a:lnTo>
                    <a:lnTo>
                      <a:pt x="1439" y="62"/>
                    </a:lnTo>
                    <a:lnTo>
                      <a:pt x="1440" y="65"/>
                    </a:lnTo>
                    <a:lnTo>
                      <a:pt x="1442" y="67"/>
                    </a:lnTo>
                    <a:lnTo>
                      <a:pt x="1444" y="67"/>
                    </a:lnTo>
                    <a:lnTo>
                      <a:pt x="1447" y="69"/>
                    </a:lnTo>
                    <a:lnTo>
                      <a:pt x="1447" y="73"/>
                    </a:lnTo>
                    <a:lnTo>
                      <a:pt x="1451" y="77"/>
                    </a:lnTo>
                    <a:lnTo>
                      <a:pt x="1453" y="79"/>
                    </a:lnTo>
                    <a:lnTo>
                      <a:pt x="1457" y="77"/>
                    </a:lnTo>
                    <a:lnTo>
                      <a:pt x="1464" y="79"/>
                    </a:lnTo>
                    <a:lnTo>
                      <a:pt x="1464" y="79"/>
                    </a:lnTo>
                    <a:lnTo>
                      <a:pt x="1466" y="79"/>
                    </a:lnTo>
                    <a:lnTo>
                      <a:pt x="1471" y="84"/>
                    </a:lnTo>
                    <a:lnTo>
                      <a:pt x="1471" y="87"/>
                    </a:lnTo>
                    <a:lnTo>
                      <a:pt x="1472" y="88"/>
                    </a:lnTo>
                    <a:lnTo>
                      <a:pt x="1476" y="90"/>
                    </a:lnTo>
                    <a:lnTo>
                      <a:pt x="1479" y="88"/>
                    </a:lnTo>
                    <a:lnTo>
                      <a:pt x="1482" y="87"/>
                    </a:lnTo>
                    <a:lnTo>
                      <a:pt x="1482" y="85"/>
                    </a:lnTo>
                    <a:lnTo>
                      <a:pt x="1484" y="83"/>
                    </a:lnTo>
                    <a:lnTo>
                      <a:pt x="1486" y="84"/>
                    </a:lnTo>
                    <a:lnTo>
                      <a:pt x="1487" y="83"/>
                    </a:lnTo>
                    <a:lnTo>
                      <a:pt x="1486" y="80"/>
                    </a:lnTo>
                    <a:lnTo>
                      <a:pt x="1487" y="80"/>
                    </a:lnTo>
                    <a:lnTo>
                      <a:pt x="1486" y="77"/>
                    </a:lnTo>
                    <a:lnTo>
                      <a:pt x="1486" y="76"/>
                    </a:lnTo>
                    <a:lnTo>
                      <a:pt x="1484" y="73"/>
                    </a:lnTo>
                    <a:lnTo>
                      <a:pt x="1480" y="72"/>
                    </a:lnTo>
                    <a:lnTo>
                      <a:pt x="1479" y="67"/>
                    </a:lnTo>
                    <a:lnTo>
                      <a:pt x="1475" y="62"/>
                    </a:lnTo>
                    <a:lnTo>
                      <a:pt x="1472" y="62"/>
                    </a:lnTo>
                    <a:lnTo>
                      <a:pt x="1471" y="59"/>
                    </a:lnTo>
                    <a:lnTo>
                      <a:pt x="1466" y="58"/>
                    </a:lnTo>
                    <a:lnTo>
                      <a:pt x="1464" y="59"/>
                    </a:lnTo>
                    <a:lnTo>
                      <a:pt x="1462" y="59"/>
                    </a:lnTo>
                    <a:lnTo>
                      <a:pt x="1462" y="56"/>
                    </a:lnTo>
                    <a:lnTo>
                      <a:pt x="1464" y="55"/>
                    </a:lnTo>
                    <a:lnTo>
                      <a:pt x="1461" y="51"/>
                    </a:lnTo>
                    <a:lnTo>
                      <a:pt x="1461" y="48"/>
                    </a:lnTo>
                    <a:lnTo>
                      <a:pt x="1460" y="47"/>
                    </a:lnTo>
                    <a:lnTo>
                      <a:pt x="1457" y="43"/>
                    </a:lnTo>
                    <a:lnTo>
                      <a:pt x="1454" y="40"/>
                    </a:lnTo>
                    <a:lnTo>
                      <a:pt x="1454" y="38"/>
                    </a:lnTo>
                    <a:lnTo>
                      <a:pt x="1461" y="38"/>
                    </a:lnTo>
                    <a:lnTo>
                      <a:pt x="1462" y="38"/>
                    </a:lnTo>
                    <a:lnTo>
                      <a:pt x="1469" y="38"/>
                    </a:lnTo>
                    <a:lnTo>
                      <a:pt x="1475" y="38"/>
                    </a:lnTo>
                    <a:lnTo>
                      <a:pt x="1476" y="37"/>
                    </a:lnTo>
                    <a:lnTo>
                      <a:pt x="1479" y="36"/>
                    </a:lnTo>
                    <a:lnTo>
                      <a:pt x="1482" y="38"/>
                    </a:lnTo>
                    <a:lnTo>
                      <a:pt x="1484" y="37"/>
                    </a:lnTo>
                    <a:lnTo>
                      <a:pt x="1486" y="37"/>
                    </a:lnTo>
                    <a:lnTo>
                      <a:pt x="1486" y="34"/>
                    </a:lnTo>
                    <a:lnTo>
                      <a:pt x="1490" y="34"/>
                    </a:lnTo>
                    <a:lnTo>
                      <a:pt x="1491" y="36"/>
                    </a:lnTo>
                    <a:lnTo>
                      <a:pt x="1491" y="36"/>
                    </a:lnTo>
                    <a:lnTo>
                      <a:pt x="1493" y="33"/>
                    </a:lnTo>
                    <a:lnTo>
                      <a:pt x="1495" y="34"/>
                    </a:lnTo>
                    <a:lnTo>
                      <a:pt x="1495" y="32"/>
                    </a:lnTo>
                    <a:lnTo>
                      <a:pt x="1506" y="29"/>
                    </a:lnTo>
                    <a:lnTo>
                      <a:pt x="1508" y="30"/>
                    </a:lnTo>
                    <a:lnTo>
                      <a:pt x="1508" y="29"/>
                    </a:lnTo>
                    <a:lnTo>
                      <a:pt x="1511" y="26"/>
                    </a:lnTo>
                    <a:lnTo>
                      <a:pt x="1511" y="27"/>
                    </a:lnTo>
                    <a:lnTo>
                      <a:pt x="1515" y="27"/>
                    </a:lnTo>
                    <a:lnTo>
                      <a:pt x="1516" y="26"/>
                    </a:lnTo>
                    <a:lnTo>
                      <a:pt x="1519" y="29"/>
                    </a:lnTo>
                    <a:lnTo>
                      <a:pt x="1523" y="29"/>
                    </a:lnTo>
                    <a:lnTo>
                      <a:pt x="1526" y="27"/>
                    </a:lnTo>
                    <a:lnTo>
                      <a:pt x="1527" y="29"/>
                    </a:lnTo>
                    <a:lnTo>
                      <a:pt x="1530" y="30"/>
                    </a:lnTo>
                    <a:lnTo>
                      <a:pt x="1531" y="27"/>
                    </a:lnTo>
                    <a:lnTo>
                      <a:pt x="1536" y="27"/>
                    </a:lnTo>
                    <a:lnTo>
                      <a:pt x="1544" y="30"/>
                    </a:lnTo>
                    <a:lnTo>
                      <a:pt x="1547" y="32"/>
                    </a:lnTo>
                    <a:lnTo>
                      <a:pt x="1548" y="32"/>
                    </a:lnTo>
                    <a:lnTo>
                      <a:pt x="1548" y="30"/>
                    </a:lnTo>
                    <a:lnTo>
                      <a:pt x="1551" y="29"/>
                    </a:lnTo>
                    <a:lnTo>
                      <a:pt x="1552" y="32"/>
                    </a:lnTo>
                    <a:lnTo>
                      <a:pt x="1551" y="33"/>
                    </a:lnTo>
                    <a:lnTo>
                      <a:pt x="1552" y="33"/>
                    </a:lnTo>
                    <a:lnTo>
                      <a:pt x="1556" y="32"/>
                    </a:lnTo>
                    <a:lnTo>
                      <a:pt x="1565" y="33"/>
                    </a:lnTo>
                    <a:lnTo>
                      <a:pt x="1573" y="38"/>
                    </a:lnTo>
                    <a:lnTo>
                      <a:pt x="1573" y="40"/>
                    </a:lnTo>
                    <a:lnTo>
                      <a:pt x="1570" y="38"/>
                    </a:lnTo>
                    <a:lnTo>
                      <a:pt x="1566" y="37"/>
                    </a:lnTo>
                    <a:lnTo>
                      <a:pt x="1565" y="37"/>
                    </a:lnTo>
                    <a:lnTo>
                      <a:pt x="1573" y="41"/>
                    </a:lnTo>
                    <a:lnTo>
                      <a:pt x="1577" y="41"/>
                    </a:lnTo>
                    <a:lnTo>
                      <a:pt x="1578" y="38"/>
                    </a:lnTo>
                    <a:lnTo>
                      <a:pt x="1581" y="38"/>
                    </a:lnTo>
                    <a:lnTo>
                      <a:pt x="1585" y="38"/>
                    </a:lnTo>
                    <a:lnTo>
                      <a:pt x="1584" y="36"/>
                    </a:lnTo>
                    <a:lnTo>
                      <a:pt x="1587" y="36"/>
                    </a:lnTo>
                    <a:lnTo>
                      <a:pt x="1588" y="37"/>
                    </a:lnTo>
                    <a:lnTo>
                      <a:pt x="1591" y="38"/>
                    </a:lnTo>
                    <a:lnTo>
                      <a:pt x="1592" y="38"/>
                    </a:lnTo>
                    <a:lnTo>
                      <a:pt x="1592" y="37"/>
                    </a:lnTo>
                    <a:lnTo>
                      <a:pt x="1592" y="37"/>
                    </a:lnTo>
                    <a:lnTo>
                      <a:pt x="1596" y="38"/>
                    </a:lnTo>
                    <a:lnTo>
                      <a:pt x="1596" y="40"/>
                    </a:lnTo>
                    <a:lnTo>
                      <a:pt x="1600" y="41"/>
                    </a:lnTo>
                    <a:lnTo>
                      <a:pt x="1605" y="40"/>
                    </a:lnTo>
                    <a:lnTo>
                      <a:pt x="1616" y="43"/>
                    </a:lnTo>
                    <a:lnTo>
                      <a:pt x="1614" y="40"/>
                    </a:lnTo>
                    <a:lnTo>
                      <a:pt x="1618" y="40"/>
                    </a:lnTo>
                    <a:lnTo>
                      <a:pt x="1620" y="43"/>
                    </a:lnTo>
                    <a:lnTo>
                      <a:pt x="1621" y="43"/>
                    </a:lnTo>
                    <a:lnTo>
                      <a:pt x="1621" y="41"/>
                    </a:lnTo>
                    <a:lnTo>
                      <a:pt x="1623" y="40"/>
                    </a:lnTo>
                    <a:lnTo>
                      <a:pt x="1627" y="41"/>
                    </a:lnTo>
                    <a:lnTo>
                      <a:pt x="1625" y="43"/>
                    </a:lnTo>
                    <a:lnTo>
                      <a:pt x="1628" y="45"/>
                    </a:lnTo>
                    <a:lnTo>
                      <a:pt x="1631" y="44"/>
                    </a:lnTo>
                    <a:lnTo>
                      <a:pt x="1631" y="43"/>
                    </a:lnTo>
                    <a:lnTo>
                      <a:pt x="1629" y="41"/>
                    </a:lnTo>
                    <a:lnTo>
                      <a:pt x="1634" y="41"/>
                    </a:lnTo>
                    <a:lnTo>
                      <a:pt x="1635" y="43"/>
                    </a:lnTo>
                    <a:lnTo>
                      <a:pt x="1635" y="44"/>
                    </a:lnTo>
                    <a:lnTo>
                      <a:pt x="1638" y="47"/>
                    </a:lnTo>
                    <a:lnTo>
                      <a:pt x="1642" y="49"/>
                    </a:lnTo>
                    <a:lnTo>
                      <a:pt x="1645" y="47"/>
                    </a:lnTo>
                    <a:lnTo>
                      <a:pt x="1641" y="45"/>
                    </a:lnTo>
                    <a:lnTo>
                      <a:pt x="1638" y="44"/>
                    </a:lnTo>
                    <a:lnTo>
                      <a:pt x="1638" y="43"/>
                    </a:lnTo>
                    <a:lnTo>
                      <a:pt x="1641" y="43"/>
                    </a:lnTo>
                    <a:lnTo>
                      <a:pt x="1643" y="43"/>
                    </a:lnTo>
                    <a:lnTo>
                      <a:pt x="1649" y="45"/>
                    </a:lnTo>
                    <a:lnTo>
                      <a:pt x="1650" y="48"/>
                    </a:lnTo>
                    <a:lnTo>
                      <a:pt x="1650" y="49"/>
                    </a:lnTo>
                    <a:lnTo>
                      <a:pt x="1652" y="47"/>
                    </a:lnTo>
                    <a:lnTo>
                      <a:pt x="1652" y="45"/>
                    </a:lnTo>
                    <a:lnTo>
                      <a:pt x="1653" y="47"/>
                    </a:lnTo>
                    <a:lnTo>
                      <a:pt x="1654" y="48"/>
                    </a:lnTo>
                    <a:lnTo>
                      <a:pt x="1654" y="49"/>
                    </a:lnTo>
                    <a:lnTo>
                      <a:pt x="1657" y="52"/>
                    </a:lnTo>
                    <a:lnTo>
                      <a:pt x="1661" y="59"/>
                    </a:lnTo>
                    <a:lnTo>
                      <a:pt x="1665" y="61"/>
                    </a:lnTo>
                    <a:lnTo>
                      <a:pt x="1667" y="63"/>
                    </a:lnTo>
                    <a:lnTo>
                      <a:pt x="1670" y="66"/>
                    </a:lnTo>
                    <a:lnTo>
                      <a:pt x="1671" y="69"/>
                    </a:lnTo>
                    <a:lnTo>
                      <a:pt x="1670" y="70"/>
                    </a:lnTo>
                    <a:lnTo>
                      <a:pt x="1670" y="73"/>
                    </a:lnTo>
                    <a:lnTo>
                      <a:pt x="1672" y="74"/>
                    </a:lnTo>
                    <a:lnTo>
                      <a:pt x="1675" y="72"/>
                    </a:lnTo>
                    <a:lnTo>
                      <a:pt x="1678" y="72"/>
                    </a:lnTo>
                    <a:lnTo>
                      <a:pt x="1681" y="76"/>
                    </a:lnTo>
                    <a:lnTo>
                      <a:pt x="1683" y="76"/>
                    </a:lnTo>
                    <a:lnTo>
                      <a:pt x="1683" y="76"/>
                    </a:lnTo>
                    <a:lnTo>
                      <a:pt x="1682" y="74"/>
                    </a:lnTo>
                    <a:lnTo>
                      <a:pt x="1681" y="72"/>
                    </a:lnTo>
                    <a:lnTo>
                      <a:pt x="1683" y="70"/>
                    </a:lnTo>
                    <a:lnTo>
                      <a:pt x="1685" y="70"/>
                    </a:lnTo>
                    <a:lnTo>
                      <a:pt x="1686" y="74"/>
                    </a:lnTo>
                    <a:lnTo>
                      <a:pt x="1689" y="76"/>
                    </a:lnTo>
                    <a:lnTo>
                      <a:pt x="1688" y="76"/>
                    </a:lnTo>
                    <a:lnTo>
                      <a:pt x="1686" y="72"/>
                    </a:lnTo>
                    <a:lnTo>
                      <a:pt x="1686" y="69"/>
                    </a:lnTo>
                    <a:lnTo>
                      <a:pt x="1685" y="66"/>
                    </a:lnTo>
                    <a:lnTo>
                      <a:pt x="1681" y="67"/>
                    </a:lnTo>
                    <a:lnTo>
                      <a:pt x="1678" y="69"/>
                    </a:lnTo>
                    <a:lnTo>
                      <a:pt x="1676" y="66"/>
                    </a:lnTo>
                    <a:lnTo>
                      <a:pt x="1679" y="65"/>
                    </a:lnTo>
                    <a:lnTo>
                      <a:pt x="1678" y="62"/>
                    </a:lnTo>
                    <a:lnTo>
                      <a:pt x="1674" y="58"/>
                    </a:lnTo>
                    <a:lnTo>
                      <a:pt x="1671" y="56"/>
                    </a:lnTo>
                    <a:lnTo>
                      <a:pt x="1670" y="54"/>
                    </a:lnTo>
                    <a:lnTo>
                      <a:pt x="1668" y="54"/>
                    </a:lnTo>
                    <a:lnTo>
                      <a:pt x="1664" y="56"/>
                    </a:lnTo>
                    <a:lnTo>
                      <a:pt x="1664" y="55"/>
                    </a:lnTo>
                    <a:lnTo>
                      <a:pt x="1667" y="52"/>
                    </a:lnTo>
                    <a:lnTo>
                      <a:pt x="1668" y="48"/>
                    </a:lnTo>
                    <a:lnTo>
                      <a:pt x="1672" y="44"/>
                    </a:lnTo>
                    <a:lnTo>
                      <a:pt x="1674" y="43"/>
                    </a:lnTo>
                    <a:lnTo>
                      <a:pt x="1674" y="44"/>
                    </a:lnTo>
                    <a:lnTo>
                      <a:pt x="1675" y="49"/>
                    </a:lnTo>
                    <a:lnTo>
                      <a:pt x="1678" y="51"/>
                    </a:lnTo>
                    <a:lnTo>
                      <a:pt x="1679" y="49"/>
                    </a:lnTo>
                    <a:lnTo>
                      <a:pt x="1676" y="47"/>
                    </a:lnTo>
                    <a:lnTo>
                      <a:pt x="1675" y="45"/>
                    </a:lnTo>
                    <a:lnTo>
                      <a:pt x="1676" y="45"/>
                    </a:lnTo>
                    <a:lnTo>
                      <a:pt x="1679" y="43"/>
                    </a:lnTo>
                    <a:lnTo>
                      <a:pt x="1681" y="41"/>
                    </a:lnTo>
                    <a:lnTo>
                      <a:pt x="1678" y="41"/>
                    </a:lnTo>
                    <a:lnTo>
                      <a:pt x="1679" y="40"/>
                    </a:lnTo>
                    <a:lnTo>
                      <a:pt x="1681" y="38"/>
                    </a:lnTo>
                    <a:lnTo>
                      <a:pt x="1683" y="38"/>
                    </a:lnTo>
                    <a:lnTo>
                      <a:pt x="1685" y="34"/>
                    </a:lnTo>
                    <a:lnTo>
                      <a:pt x="1688" y="34"/>
                    </a:lnTo>
                    <a:lnTo>
                      <a:pt x="1689" y="37"/>
                    </a:lnTo>
                    <a:lnTo>
                      <a:pt x="1690" y="36"/>
                    </a:lnTo>
                    <a:lnTo>
                      <a:pt x="1692" y="37"/>
                    </a:lnTo>
                    <a:lnTo>
                      <a:pt x="1693" y="38"/>
                    </a:lnTo>
                    <a:lnTo>
                      <a:pt x="1694" y="40"/>
                    </a:lnTo>
                    <a:lnTo>
                      <a:pt x="1699" y="41"/>
                    </a:lnTo>
                    <a:lnTo>
                      <a:pt x="1700" y="40"/>
                    </a:lnTo>
                    <a:lnTo>
                      <a:pt x="1708" y="41"/>
                    </a:lnTo>
                    <a:lnTo>
                      <a:pt x="1708" y="44"/>
                    </a:lnTo>
                    <a:lnTo>
                      <a:pt x="1708" y="45"/>
                    </a:lnTo>
                    <a:lnTo>
                      <a:pt x="1710" y="44"/>
                    </a:lnTo>
                    <a:lnTo>
                      <a:pt x="1711" y="43"/>
                    </a:lnTo>
                    <a:lnTo>
                      <a:pt x="1712" y="43"/>
                    </a:lnTo>
                    <a:lnTo>
                      <a:pt x="1712" y="47"/>
                    </a:lnTo>
                    <a:lnTo>
                      <a:pt x="1715" y="44"/>
                    </a:lnTo>
                    <a:lnTo>
                      <a:pt x="1718" y="41"/>
                    </a:lnTo>
                    <a:lnTo>
                      <a:pt x="1721" y="43"/>
                    </a:lnTo>
                    <a:lnTo>
                      <a:pt x="1721" y="44"/>
                    </a:lnTo>
                    <a:lnTo>
                      <a:pt x="1718" y="47"/>
                    </a:lnTo>
                    <a:lnTo>
                      <a:pt x="1718" y="48"/>
                    </a:lnTo>
                    <a:lnTo>
                      <a:pt x="1721" y="55"/>
                    </a:lnTo>
                    <a:lnTo>
                      <a:pt x="1719" y="59"/>
                    </a:lnTo>
                    <a:lnTo>
                      <a:pt x="1719" y="61"/>
                    </a:lnTo>
                    <a:lnTo>
                      <a:pt x="1722" y="59"/>
                    </a:lnTo>
                    <a:lnTo>
                      <a:pt x="1723" y="62"/>
                    </a:lnTo>
                    <a:lnTo>
                      <a:pt x="1726" y="63"/>
                    </a:lnTo>
                    <a:lnTo>
                      <a:pt x="1728" y="66"/>
                    </a:lnTo>
                    <a:lnTo>
                      <a:pt x="1726" y="69"/>
                    </a:lnTo>
                    <a:lnTo>
                      <a:pt x="1722" y="67"/>
                    </a:lnTo>
                    <a:lnTo>
                      <a:pt x="1718" y="69"/>
                    </a:lnTo>
                    <a:lnTo>
                      <a:pt x="1723" y="70"/>
                    </a:lnTo>
                    <a:lnTo>
                      <a:pt x="1725" y="73"/>
                    </a:lnTo>
                    <a:lnTo>
                      <a:pt x="1725" y="74"/>
                    </a:lnTo>
                    <a:lnTo>
                      <a:pt x="1722" y="76"/>
                    </a:lnTo>
                    <a:lnTo>
                      <a:pt x="1719" y="80"/>
                    </a:lnTo>
                    <a:lnTo>
                      <a:pt x="1718" y="79"/>
                    </a:lnTo>
                    <a:lnTo>
                      <a:pt x="1715" y="81"/>
                    </a:lnTo>
                    <a:lnTo>
                      <a:pt x="1711" y="81"/>
                    </a:lnTo>
                    <a:lnTo>
                      <a:pt x="1708" y="84"/>
                    </a:lnTo>
                    <a:lnTo>
                      <a:pt x="1712" y="83"/>
                    </a:lnTo>
                    <a:lnTo>
                      <a:pt x="1714" y="84"/>
                    </a:lnTo>
                    <a:lnTo>
                      <a:pt x="1715" y="85"/>
                    </a:lnTo>
                    <a:lnTo>
                      <a:pt x="1718" y="84"/>
                    </a:lnTo>
                    <a:lnTo>
                      <a:pt x="1719" y="84"/>
                    </a:lnTo>
                    <a:lnTo>
                      <a:pt x="1719" y="85"/>
                    </a:lnTo>
                    <a:lnTo>
                      <a:pt x="1722" y="90"/>
                    </a:lnTo>
                    <a:lnTo>
                      <a:pt x="1719" y="91"/>
                    </a:lnTo>
                    <a:lnTo>
                      <a:pt x="1719" y="95"/>
                    </a:lnTo>
                    <a:lnTo>
                      <a:pt x="1722" y="92"/>
                    </a:lnTo>
                    <a:lnTo>
                      <a:pt x="1725" y="91"/>
                    </a:lnTo>
                    <a:lnTo>
                      <a:pt x="1729" y="95"/>
                    </a:lnTo>
                    <a:lnTo>
                      <a:pt x="1729" y="96"/>
                    </a:lnTo>
                    <a:lnTo>
                      <a:pt x="1730" y="99"/>
                    </a:lnTo>
                    <a:lnTo>
                      <a:pt x="1728" y="102"/>
                    </a:lnTo>
                    <a:lnTo>
                      <a:pt x="1729" y="103"/>
                    </a:lnTo>
                    <a:lnTo>
                      <a:pt x="1729" y="106"/>
                    </a:lnTo>
                    <a:lnTo>
                      <a:pt x="1726" y="108"/>
                    </a:lnTo>
                    <a:lnTo>
                      <a:pt x="1726" y="110"/>
                    </a:lnTo>
                    <a:lnTo>
                      <a:pt x="1728" y="112"/>
                    </a:lnTo>
                    <a:lnTo>
                      <a:pt x="1728" y="109"/>
                    </a:lnTo>
                    <a:lnTo>
                      <a:pt x="1730" y="109"/>
                    </a:lnTo>
                    <a:lnTo>
                      <a:pt x="1732" y="110"/>
                    </a:lnTo>
                    <a:lnTo>
                      <a:pt x="1732" y="114"/>
                    </a:lnTo>
                    <a:lnTo>
                      <a:pt x="1734" y="113"/>
                    </a:lnTo>
                    <a:lnTo>
                      <a:pt x="1736" y="116"/>
                    </a:lnTo>
                    <a:lnTo>
                      <a:pt x="1736" y="113"/>
                    </a:lnTo>
                    <a:lnTo>
                      <a:pt x="1737" y="112"/>
                    </a:lnTo>
                    <a:lnTo>
                      <a:pt x="1739" y="113"/>
                    </a:lnTo>
                    <a:lnTo>
                      <a:pt x="1741" y="113"/>
                    </a:lnTo>
                    <a:lnTo>
                      <a:pt x="1741" y="116"/>
                    </a:lnTo>
                    <a:lnTo>
                      <a:pt x="1740" y="117"/>
                    </a:lnTo>
                    <a:lnTo>
                      <a:pt x="1737" y="116"/>
                    </a:lnTo>
                    <a:lnTo>
                      <a:pt x="1736" y="119"/>
                    </a:lnTo>
                    <a:lnTo>
                      <a:pt x="1739" y="120"/>
                    </a:lnTo>
                    <a:lnTo>
                      <a:pt x="1741" y="120"/>
                    </a:lnTo>
                    <a:lnTo>
                      <a:pt x="1743" y="123"/>
                    </a:lnTo>
                    <a:lnTo>
                      <a:pt x="1743" y="126"/>
                    </a:lnTo>
                    <a:lnTo>
                      <a:pt x="1739" y="127"/>
                    </a:lnTo>
                    <a:lnTo>
                      <a:pt x="1736" y="123"/>
                    </a:lnTo>
                    <a:lnTo>
                      <a:pt x="1734" y="121"/>
                    </a:lnTo>
                    <a:lnTo>
                      <a:pt x="1736" y="127"/>
                    </a:lnTo>
                    <a:lnTo>
                      <a:pt x="1734" y="128"/>
                    </a:lnTo>
                    <a:lnTo>
                      <a:pt x="1733" y="128"/>
                    </a:lnTo>
                    <a:lnTo>
                      <a:pt x="1732" y="127"/>
                    </a:lnTo>
                    <a:lnTo>
                      <a:pt x="1730" y="127"/>
                    </a:lnTo>
                    <a:lnTo>
                      <a:pt x="1729" y="127"/>
                    </a:lnTo>
                    <a:lnTo>
                      <a:pt x="1722" y="126"/>
                    </a:lnTo>
                    <a:lnTo>
                      <a:pt x="1721" y="127"/>
                    </a:lnTo>
                    <a:lnTo>
                      <a:pt x="1718" y="127"/>
                    </a:lnTo>
                    <a:lnTo>
                      <a:pt x="1718" y="126"/>
                    </a:lnTo>
                    <a:lnTo>
                      <a:pt x="1718" y="124"/>
                    </a:lnTo>
                    <a:lnTo>
                      <a:pt x="1715" y="123"/>
                    </a:lnTo>
                    <a:lnTo>
                      <a:pt x="1717" y="127"/>
                    </a:lnTo>
                    <a:lnTo>
                      <a:pt x="1714" y="127"/>
                    </a:lnTo>
                    <a:lnTo>
                      <a:pt x="1714" y="127"/>
                    </a:lnTo>
                    <a:lnTo>
                      <a:pt x="1715" y="130"/>
                    </a:lnTo>
                    <a:lnTo>
                      <a:pt x="1712" y="132"/>
                    </a:lnTo>
                    <a:lnTo>
                      <a:pt x="1712" y="132"/>
                    </a:lnTo>
                    <a:lnTo>
                      <a:pt x="1712" y="131"/>
                    </a:lnTo>
                    <a:lnTo>
                      <a:pt x="1711" y="130"/>
                    </a:lnTo>
                    <a:lnTo>
                      <a:pt x="1705" y="131"/>
                    </a:lnTo>
                    <a:lnTo>
                      <a:pt x="1704" y="131"/>
                    </a:lnTo>
                    <a:lnTo>
                      <a:pt x="1704" y="130"/>
                    </a:lnTo>
                    <a:lnTo>
                      <a:pt x="1703" y="126"/>
                    </a:lnTo>
                    <a:lnTo>
                      <a:pt x="1703" y="126"/>
                    </a:lnTo>
                    <a:lnTo>
                      <a:pt x="1696" y="120"/>
                    </a:lnTo>
                    <a:lnTo>
                      <a:pt x="1694" y="120"/>
                    </a:lnTo>
                    <a:lnTo>
                      <a:pt x="1696" y="119"/>
                    </a:lnTo>
                    <a:lnTo>
                      <a:pt x="1692" y="117"/>
                    </a:lnTo>
                    <a:lnTo>
                      <a:pt x="1690" y="120"/>
                    </a:lnTo>
                    <a:lnTo>
                      <a:pt x="1686" y="121"/>
                    </a:lnTo>
                    <a:lnTo>
                      <a:pt x="1683" y="123"/>
                    </a:lnTo>
                    <a:lnTo>
                      <a:pt x="1682" y="124"/>
                    </a:lnTo>
                    <a:lnTo>
                      <a:pt x="1682" y="120"/>
                    </a:lnTo>
                    <a:lnTo>
                      <a:pt x="1681" y="117"/>
                    </a:lnTo>
                    <a:lnTo>
                      <a:pt x="1682" y="120"/>
                    </a:lnTo>
                    <a:lnTo>
                      <a:pt x="1681" y="126"/>
                    </a:lnTo>
                    <a:lnTo>
                      <a:pt x="1682" y="128"/>
                    </a:lnTo>
                    <a:lnTo>
                      <a:pt x="1681" y="131"/>
                    </a:lnTo>
                    <a:lnTo>
                      <a:pt x="1676" y="138"/>
                    </a:lnTo>
                    <a:lnTo>
                      <a:pt x="1674" y="138"/>
                    </a:lnTo>
                    <a:lnTo>
                      <a:pt x="1674" y="134"/>
                    </a:lnTo>
                    <a:lnTo>
                      <a:pt x="1671" y="132"/>
                    </a:lnTo>
                    <a:lnTo>
                      <a:pt x="1668" y="134"/>
                    </a:lnTo>
                    <a:lnTo>
                      <a:pt x="1663" y="128"/>
                    </a:lnTo>
                    <a:lnTo>
                      <a:pt x="1663" y="127"/>
                    </a:lnTo>
                    <a:lnTo>
                      <a:pt x="1661" y="120"/>
                    </a:lnTo>
                    <a:lnTo>
                      <a:pt x="1658" y="120"/>
                    </a:lnTo>
                    <a:lnTo>
                      <a:pt x="1658" y="117"/>
                    </a:lnTo>
                    <a:lnTo>
                      <a:pt x="1657" y="116"/>
                    </a:lnTo>
                    <a:lnTo>
                      <a:pt x="1656" y="117"/>
                    </a:lnTo>
                    <a:lnTo>
                      <a:pt x="1656" y="120"/>
                    </a:lnTo>
                    <a:lnTo>
                      <a:pt x="1656" y="121"/>
                    </a:lnTo>
                    <a:lnTo>
                      <a:pt x="1657" y="123"/>
                    </a:lnTo>
                    <a:lnTo>
                      <a:pt x="1657" y="126"/>
                    </a:lnTo>
                    <a:lnTo>
                      <a:pt x="1653" y="123"/>
                    </a:lnTo>
                    <a:lnTo>
                      <a:pt x="1650" y="119"/>
                    </a:lnTo>
                    <a:lnTo>
                      <a:pt x="1649" y="120"/>
                    </a:lnTo>
                    <a:lnTo>
                      <a:pt x="1650" y="123"/>
                    </a:lnTo>
                    <a:lnTo>
                      <a:pt x="1649" y="124"/>
                    </a:lnTo>
                    <a:lnTo>
                      <a:pt x="1650" y="126"/>
                    </a:lnTo>
                    <a:lnTo>
                      <a:pt x="1653" y="126"/>
                    </a:lnTo>
                    <a:lnTo>
                      <a:pt x="1656" y="127"/>
                    </a:lnTo>
                    <a:lnTo>
                      <a:pt x="1654" y="130"/>
                    </a:lnTo>
                    <a:lnTo>
                      <a:pt x="1650" y="131"/>
                    </a:lnTo>
                    <a:lnTo>
                      <a:pt x="1650" y="132"/>
                    </a:lnTo>
                    <a:lnTo>
                      <a:pt x="1652" y="134"/>
                    </a:lnTo>
                    <a:lnTo>
                      <a:pt x="1658" y="142"/>
                    </a:lnTo>
                    <a:lnTo>
                      <a:pt x="1664" y="143"/>
                    </a:lnTo>
                    <a:lnTo>
                      <a:pt x="1667" y="142"/>
                    </a:lnTo>
                    <a:lnTo>
                      <a:pt x="1671" y="143"/>
                    </a:lnTo>
                    <a:lnTo>
                      <a:pt x="1671" y="148"/>
                    </a:lnTo>
                    <a:lnTo>
                      <a:pt x="1671" y="148"/>
                    </a:lnTo>
                    <a:lnTo>
                      <a:pt x="1668" y="145"/>
                    </a:lnTo>
                    <a:lnTo>
                      <a:pt x="1667" y="145"/>
                    </a:lnTo>
                    <a:lnTo>
                      <a:pt x="1670" y="148"/>
                    </a:lnTo>
                    <a:lnTo>
                      <a:pt x="1672" y="152"/>
                    </a:lnTo>
                    <a:lnTo>
                      <a:pt x="1674" y="155"/>
                    </a:lnTo>
                    <a:lnTo>
                      <a:pt x="1676" y="157"/>
                    </a:lnTo>
                    <a:lnTo>
                      <a:pt x="1676" y="163"/>
                    </a:lnTo>
                    <a:lnTo>
                      <a:pt x="1674" y="171"/>
                    </a:lnTo>
                    <a:lnTo>
                      <a:pt x="1675" y="177"/>
                    </a:lnTo>
                    <a:lnTo>
                      <a:pt x="1675" y="181"/>
                    </a:lnTo>
                    <a:lnTo>
                      <a:pt x="1676" y="182"/>
                    </a:lnTo>
                    <a:lnTo>
                      <a:pt x="1672" y="188"/>
                    </a:lnTo>
                    <a:lnTo>
                      <a:pt x="1672" y="190"/>
                    </a:lnTo>
                    <a:lnTo>
                      <a:pt x="1671" y="192"/>
                    </a:lnTo>
                    <a:lnTo>
                      <a:pt x="1671" y="189"/>
                    </a:lnTo>
                    <a:lnTo>
                      <a:pt x="1671" y="189"/>
                    </a:lnTo>
                    <a:lnTo>
                      <a:pt x="1664" y="193"/>
                    </a:lnTo>
                    <a:lnTo>
                      <a:pt x="1663" y="192"/>
                    </a:lnTo>
                    <a:lnTo>
                      <a:pt x="1660" y="193"/>
                    </a:lnTo>
                    <a:lnTo>
                      <a:pt x="1658" y="193"/>
                    </a:lnTo>
                    <a:lnTo>
                      <a:pt x="1657" y="190"/>
                    </a:lnTo>
                    <a:lnTo>
                      <a:pt x="1654" y="190"/>
                    </a:lnTo>
                    <a:lnTo>
                      <a:pt x="1650" y="186"/>
                    </a:lnTo>
                    <a:lnTo>
                      <a:pt x="1647" y="184"/>
                    </a:lnTo>
                    <a:lnTo>
                      <a:pt x="1643" y="184"/>
                    </a:lnTo>
                    <a:lnTo>
                      <a:pt x="1642" y="182"/>
                    </a:lnTo>
                    <a:lnTo>
                      <a:pt x="1639" y="182"/>
                    </a:lnTo>
                    <a:lnTo>
                      <a:pt x="1636" y="186"/>
                    </a:lnTo>
                    <a:lnTo>
                      <a:pt x="1634" y="186"/>
                    </a:lnTo>
                    <a:lnTo>
                      <a:pt x="1636" y="188"/>
                    </a:lnTo>
                    <a:lnTo>
                      <a:pt x="1641" y="188"/>
                    </a:lnTo>
                    <a:lnTo>
                      <a:pt x="1642" y="185"/>
                    </a:lnTo>
                    <a:lnTo>
                      <a:pt x="1649" y="188"/>
                    </a:lnTo>
                    <a:lnTo>
                      <a:pt x="1650" y="190"/>
                    </a:lnTo>
                    <a:lnTo>
                      <a:pt x="1647" y="192"/>
                    </a:lnTo>
                    <a:lnTo>
                      <a:pt x="1645" y="190"/>
                    </a:lnTo>
                    <a:lnTo>
                      <a:pt x="1642" y="190"/>
                    </a:lnTo>
                    <a:lnTo>
                      <a:pt x="1642" y="193"/>
                    </a:lnTo>
                    <a:lnTo>
                      <a:pt x="1639" y="190"/>
                    </a:lnTo>
                    <a:lnTo>
                      <a:pt x="1636" y="190"/>
                    </a:lnTo>
                    <a:lnTo>
                      <a:pt x="1638" y="190"/>
                    </a:lnTo>
                    <a:lnTo>
                      <a:pt x="1639" y="195"/>
                    </a:lnTo>
                    <a:lnTo>
                      <a:pt x="1643" y="197"/>
                    </a:lnTo>
                    <a:lnTo>
                      <a:pt x="1642" y="200"/>
                    </a:lnTo>
                    <a:lnTo>
                      <a:pt x="1643" y="206"/>
                    </a:lnTo>
                    <a:lnTo>
                      <a:pt x="1646" y="207"/>
                    </a:lnTo>
                    <a:lnTo>
                      <a:pt x="1645" y="204"/>
                    </a:lnTo>
                    <a:lnTo>
                      <a:pt x="1645" y="199"/>
                    </a:lnTo>
                    <a:lnTo>
                      <a:pt x="1647" y="199"/>
                    </a:lnTo>
                    <a:lnTo>
                      <a:pt x="1649" y="199"/>
                    </a:lnTo>
                    <a:lnTo>
                      <a:pt x="1649" y="197"/>
                    </a:lnTo>
                    <a:lnTo>
                      <a:pt x="1653" y="193"/>
                    </a:lnTo>
                    <a:lnTo>
                      <a:pt x="1656" y="193"/>
                    </a:lnTo>
                    <a:lnTo>
                      <a:pt x="1657" y="195"/>
                    </a:lnTo>
                    <a:lnTo>
                      <a:pt x="1657" y="196"/>
                    </a:lnTo>
                    <a:lnTo>
                      <a:pt x="1661" y="202"/>
                    </a:lnTo>
                    <a:lnTo>
                      <a:pt x="1664" y="202"/>
                    </a:lnTo>
                    <a:lnTo>
                      <a:pt x="1667" y="206"/>
                    </a:lnTo>
                    <a:lnTo>
                      <a:pt x="1671" y="204"/>
                    </a:lnTo>
                    <a:lnTo>
                      <a:pt x="1672" y="203"/>
                    </a:lnTo>
                    <a:lnTo>
                      <a:pt x="1671" y="200"/>
                    </a:lnTo>
                    <a:lnTo>
                      <a:pt x="1672" y="202"/>
                    </a:lnTo>
                    <a:lnTo>
                      <a:pt x="1679" y="207"/>
                    </a:lnTo>
                    <a:lnTo>
                      <a:pt x="1681" y="208"/>
                    </a:lnTo>
                    <a:lnTo>
                      <a:pt x="1678" y="208"/>
                    </a:lnTo>
                    <a:lnTo>
                      <a:pt x="1678" y="211"/>
                    </a:lnTo>
                    <a:lnTo>
                      <a:pt x="1682" y="215"/>
                    </a:lnTo>
                    <a:lnTo>
                      <a:pt x="1685" y="215"/>
                    </a:lnTo>
                    <a:lnTo>
                      <a:pt x="1685" y="214"/>
                    </a:lnTo>
                    <a:lnTo>
                      <a:pt x="1685" y="210"/>
                    </a:lnTo>
                    <a:lnTo>
                      <a:pt x="1688" y="214"/>
                    </a:lnTo>
                    <a:lnTo>
                      <a:pt x="1693" y="222"/>
                    </a:lnTo>
                    <a:lnTo>
                      <a:pt x="1692" y="220"/>
                    </a:lnTo>
                    <a:lnTo>
                      <a:pt x="1690" y="220"/>
                    </a:lnTo>
                    <a:lnTo>
                      <a:pt x="1689" y="221"/>
                    </a:lnTo>
                    <a:lnTo>
                      <a:pt x="1692" y="224"/>
                    </a:lnTo>
                    <a:lnTo>
                      <a:pt x="1689" y="225"/>
                    </a:lnTo>
                    <a:lnTo>
                      <a:pt x="1688" y="228"/>
                    </a:lnTo>
                    <a:lnTo>
                      <a:pt x="1689" y="231"/>
                    </a:lnTo>
                    <a:lnTo>
                      <a:pt x="1692" y="229"/>
                    </a:lnTo>
                    <a:lnTo>
                      <a:pt x="1692" y="226"/>
                    </a:lnTo>
                    <a:lnTo>
                      <a:pt x="1693" y="225"/>
                    </a:lnTo>
                    <a:lnTo>
                      <a:pt x="1696" y="226"/>
                    </a:lnTo>
                    <a:lnTo>
                      <a:pt x="1696" y="224"/>
                    </a:lnTo>
                    <a:lnTo>
                      <a:pt x="1699" y="228"/>
                    </a:lnTo>
                    <a:lnTo>
                      <a:pt x="1704" y="232"/>
                    </a:lnTo>
                    <a:lnTo>
                      <a:pt x="1710" y="233"/>
                    </a:lnTo>
                    <a:lnTo>
                      <a:pt x="1714" y="236"/>
                    </a:lnTo>
                    <a:lnTo>
                      <a:pt x="1711" y="237"/>
                    </a:lnTo>
                    <a:lnTo>
                      <a:pt x="1715" y="243"/>
                    </a:lnTo>
                    <a:lnTo>
                      <a:pt x="1718" y="243"/>
                    </a:lnTo>
                    <a:lnTo>
                      <a:pt x="1722" y="249"/>
                    </a:lnTo>
                    <a:lnTo>
                      <a:pt x="1722" y="257"/>
                    </a:lnTo>
                    <a:lnTo>
                      <a:pt x="1719" y="257"/>
                    </a:lnTo>
                    <a:lnTo>
                      <a:pt x="1719" y="258"/>
                    </a:lnTo>
                    <a:lnTo>
                      <a:pt x="1722" y="260"/>
                    </a:lnTo>
                    <a:lnTo>
                      <a:pt x="1723" y="264"/>
                    </a:lnTo>
                    <a:lnTo>
                      <a:pt x="1722" y="264"/>
                    </a:lnTo>
                    <a:lnTo>
                      <a:pt x="1721" y="262"/>
                    </a:lnTo>
                    <a:lnTo>
                      <a:pt x="1711" y="262"/>
                    </a:lnTo>
                    <a:lnTo>
                      <a:pt x="1708" y="261"/>
                    </a:lnTo>
                    <a:lnTo>
                      <a:pt x="1707" y="262"/>
                    </a:lnTo>
                    <a:lnTo>
                      <a:pt x="1704" y="261"/>
                    </a:lnTo>
                    <a:lnTo>
                      <a:pt x="1704" y="258"/>
                    </a:lnTo>
                    <a:lnTo>
                      <a:pt x="1703" y="258"/>
                    </a:lnTo>
                    <a:lnTo>
                      <a:pt x="1701" y="260"/>
                    </a:lnTo>
                    <a:lnTo>
                      <a:pt x="1703" y="261"/>
                    </a:lnTo>
                    <a:lnTo>
                      <a:pt x="1699" y="264"/>
                    </a:lnTo>
                    <a:lnTo>
                      <a:pt x="1694" y="264"/>
                    </a:lnTo>
                    <a:lnTo>
                      <a:pt x="1694" y="265"/>
                    </a:lnTo>
                    <a:lnTo>
                      <a:pt x="1696" y="267"/>
                    </a:lnTo>
                    <a:lnTo>
                      <a:pt x="1692" y="269"/>
                    </a:lnTo>
                    <a:lnTo>
                      <a:pt x="1689" y="271"/>
                    </a:lnTo>
                    <a:lnTo>
                      <a:pt x="1689" y="272"/>
                    </a:lnTo>
                    <a:lnTo>
                      <a:pt x="1690" y="273"/>
                    </a:lnTo>
                    <a:lnTo>
                      <a:pt x="1686" y="278"/>
                    </a:lnTo>
                    <a:lnTo>
                      <a:pt x="1685" y="280"/>
                    </a:lnTo>
                    <a:lnTo>
                      <a:pt x="1685" y="279"/>
                    </a:lnTo>
                    <a:lnTo>
                      <a:pt x="1682" y="279"/>
                    </a:lnTo>
                    <a:lnTo>
                      <a:pt x="1682" y="283"/>
                    </a:lnTo>
                    <a:lnTo>
                      <a:pt x="1685" y="286"/>
                    </a:lnTo>
                    <a:lnTo>
                      <a:pt x="1682" y="289"/>
                    </a:lnTo>
                    <a:lnTo>
                      <a:pt x="1681" y="287"/>
                    </a:lnTo>
                    <a:lnTo>
                      <a:pt x="1679" y="290"/>
                    </a:lnTo>
                    <a:lnTo>
                      <a:pt x="1681" y="291"/>
                    </a:lnTo>
                    <a:lnTo>
                      <a:pt x="1678" y="296"/>
                    </a:lnTo>
                    <a:lnTo>
                      <a:pt x="1675" y="296"/>
                    </a:lnTo>
                    <a:lnTo>
                      <a:pt x="1676" y="297"/>
                    </a:lnTo>
                    <a:lnTo>
                      <a:pt x="1676" y="298"/>
                    </a:lnTo>
                    <a:lnTo>
                      <a:pt x="1675" y="301"/>
                    </a:lnTo>
                    <a:lnTo>
                      <a:pt x="1674" y="300"/>
                    </a:lnTo>
                    <a:lnTo>
                      <a:pt x="1672" y="301"/>
                    </a:lnTo>
                    <a:lnTo>
                      <a:pt x="1674" y="302"/>
                    </a:lnTo>
                    <a:lnTo>
                      <a:pt x="1674" y="305"/>
                    </a:lnTo>
                    <a:lnTo>
                      <a:pt x="1671" y="307"/>
                    </a:lnTo>
                    <a:lnTo>
                      <a:pt x="1672" y="309"/>
                    </a:lnTo>
                    <a:lnTo>
                      <a:pt x="1671" y="311"/>
                    </a:lnTo>
                    <a:lnTo>
                      <a:pt x="1670" y="312"/>
                    </a:lnTo>
                    <a:lnTo>
                      <a:pt x="1668" y="311"/>
                    </a:lnTo>
                    <a:lnTo>
                      <a:pt x="1667" y="311"/>
                    </a:lnTo>
                    <a:lnTo>
                      <a:pt x="1668" y="312"/>
                    </a:lnTo>
                    <a:lnTo>
                      <a:pt x="1672" y="315"/>
                    </a:lnTo>
                    <a:lnTo>
                      <a:pt x="1671" y="318"/>
                    </a:lnTo>
                    <a:lnTo>
                      <a:pt x="1667" y="318"/>
                    </a:lnTo>
                    <a:lnTo>
                      <a:pt x="1667" y="319"/>
                    </a:lnTo>
                    <a:lnTo>
                      <a:pt x="1668" y="320"/>
                    </a:lnTo>
                    <a:lnTo>
                      <a:pt x="1671" y="325"/>
                    </a:lnTo>
                    <a:lnTo>
                      <a:pt x="1670" y="326"/>
                    </a:lnTo>
                    <a:lnTo>
                      <a:pt x="1670" y="327"/>
                    </a:lnTo>
                    <a:lnTo>
                      <a:pt x="1667" y="331"/>
                    </a:lnTo>
                    <a:lnTo>
                      <a:pt x="1668" y="334"/>
                    </a:lnTo>
                    <a:lnTo>
                      <a:pt x="1665" y="338"/>
                    </a:lnTo>
                    <a:lnTo>
                      <a:pt x="1665" y="344"/>
                    </a:lnTo>
                    <a:lnTo>
                      <a:pt x="1664" y="347"/>
                    </a:lnTo>
                    <a:lnTo>
                      <a:pt x="1663" y="349"/>
                    </a:lnTo>
                    <a:lnTo>
                      <a:pt x="1665" y="349"/>
                    </a:lnTo>
                    <a:lnTo>
                      <a:pt x="1665" y="351"/>
                    </a:lnTo>
                    <a:lnTo>
                      <a:pt x="1665" y="354"/>
                    </a:lnTo>
                    <a:lnTo>
                      <a:pt x="1668" y="358"/>
                    </a:lnTo>
                    <a:lnTo>
                      <a:pt x="1668" y="361"/>
                    </a:lnTo>
                    <a:lnTo>
                      <a:pt x="1667" y="359"/>
                    </a:lnTo>
                    <a:lnTo>
                      <a:pt x="1664" y="361"/>
                    </a:lnTo>
                    <a:lnTo>
                      <a:pt x="1661" y="358"/>
                    </a:lnTo>
                    <a:lnTo>
                      <a:pt x="1660" y="359"/>
                    </a:lnTo>
                    <a:lnTo>
                      <a:pt x="1656" y="355"/>
                    </a:lnTo>
                    <a:lnTo>
                      <a:pt x="1657" y="354"/>
                    </a:lnTo>
                    <a:lnTo>
                      <a:pt x="1656" y="354"/>
                    </a:lnTo>
                    <a:lnTo>
                      <a:pt x="1653" y="354"/>
                    </a:lnTo>
                    <a:lnTo>
                      <a:pt x="1652" y="354"/>
                    </a:lnTo>
                    <a:lnTo>
                      <a:pt x="1652" y="351"/>
                    </a:lnTo>
                    <a:lnTo>
                      <a:pt x="1645" y="347"/>
                    </a:lnTo>
                    <a:lnTo>
                      <a:pt x="1641" y="347"/>
                    </a:lnTo>
                    <a:lnTo>
                      <a:pt x="1636" y="349"/>
                    </a:lnTo>
                    <a:lnTo>
                      <a:pt x="1635" y="348"/>
                    </a:lnTo>
                    <a:lnTo>
                      <a:pt x="1632" y="349"/>
                    </a:lnTo>
                    <a:lnTo>
                      <a:pt x="1629" y="352"/>
                    </a:lnTo>
                    <a:lnTo>
                      <a:pt x="1627" y="352"/>
                    </a:lnTo>
                    <a:lnTo>
                      <a:pt x="1625" y="358"/>
                    </a:lnTo>
                    <a:lnTo>
                      <a:pt x="1624" y="359"/>
                    </a:lnTo>
                    <a:lnTo>
                      <a:pt x="1621" y="358"/>
                    </a:lnTo>
                    <a:lnTo>
                      <a:pt x="1623" y="362"/>
                    </a:lnTo>
                    <a:lnTo>
                      <a:pt x="1621" y="363"/>
                    </a:lnTo>
                    <a:lnTo>
                      <a:pt x="1621" y="366"/>
                    </a:lnTo>
                    <a:lnTo>
                      <a:pt x="1621" y="369"/>
                    </a:lnTo>
                    <a:lnTo>
                      <a:pt x="1620" y="376"/>
                    </a:lnTo>
                    <a:lnTo>
                      <a:pt x="1618" y="377"/>
                    </a:lnTo>
                    <a:lnTo>
                      <a:pt x="1617" y="374"/>
                    </a:lnTo>
                    <a:lnTo>
                      <a:pt x="1614" y="366"/>
                    </a:lnTo>
                    <a:lnTo>
                      <a:pt x="1614" y="363"/>
                    </a:lnTo>
                    <a:lnTo>
                      <a:pt x="1612" y="362"/>
                    </a:lnTo>
                    <a:lnTo>
                      <a:pt x="1609" y="359"/>
                    </a:lnTo>
                    <a:lnTo>
                      <a:pt x="1609" y="362"/>
                    </a:lnTo>
                    <a:lnTo>
                      <a:pt x="1606" y="367"/>
                    </a:lnTo>
                    <a:lnTo>
                      <a:pt x="1603" y="369"/>
                    </a:lnTo>
                    <a:lnTo>
                      <a:pt x="1603" y="372"/>
                    </a:lnTo>
                    <a:lnTo>
                      <a:pt x="1606" y="373"/>
                    </a:lnTo>
                    <a:lnTo>
                      <a:pt x="1603" y="378"/>
                    </a:lnTo>
                    <a:lnTo>
                      <a:pt x="1602" y="376"/>
                    </a:lnTo>
                    <a:lnTo>
                      <a:pt x="1600" y="376"/>
                    </a:lnTo>
                    <a:lnTo>
                      <a:pt x="1599" y="374"/>
                    </a:lnTo>
                    <a:lnTo>
                      <a:pt x="1596" y="374"/>
                    </a:lnTo>
                    <a:lnTo>
                      <a:pt x="1595" y="378"/>
                    </a:lnTo>
                    <a:lnTo>
                      <a:pt x="1594" y="378"/>
                    </a:lnTo>
                    <a:lnTo>
                      <a:pt x="1591" y="377"/>
                    </a:lnTo>
                    <a:lnTo>
                      <a:pt x="1589" y="377"/>
                    </a:lnTo>
                    <a:lnTo>
                      <a:pt x="1589" y="378"/>
                    </a:lnTo>
                    <a:lnTo>
                      <a:pt x="1591" y="381"/>
                    </a:lnTo>
                    <a:lnTo>
                      <a:pt x="1589" y="383"/>
                    </a:lnTo>
                    <a:lnTo>
                      <a:pt x="1588" y="385"/>
                    </a:lnTo>
                    <a:lnTo>
                      <a:pt x="1588" y="387"/>
                    </a:lnTo>
                    <a:lnTo>
                      <a:pt x="1591" y="390"/>
                    </a:lnTo>
                    <a:lnTo>
                      <a:pt x="1591" y="392"/>
                    </a:lnTo>
                    <a:lnTo>
                      <a:pt x="1589" y="394"/>
                    </a:lnTo>
                    <a:lnTo>
                      <a:pt x="1591" y="395"/>
                    </a:lnTo>
                    <a:lnTo>
                      <a:pt x="1594" y="396"/>
                    </a:lnTo>
                    <a:lnTo>
                      <a:pt x="1595" y="398"/>
                    </a:lnTo>
                    <a:lnTo>
                      <a:pt x="1596" y="399"/>
                    </a:lnTo>
                    <a:lnTo>
                      <a:pt x="1595" y="399"/>
                    </a:lnTo>
                    <a:lnTo>
                      <a:pt x="1594" y="402"/>
                    </a:lnTo>
                    <a:lnTo>
                      <a:pt x="1596" y="403"/>
                    </a:lnTo>
                    <a:lnTo>
                      <a:pt x="1598" y="405"/>
                    </a:lnTo>
                    <a:lnTo>
                      <a:pt x="1598" y="406"/>
                    </a:lnTo>
                    <a:lnTo>
                      <a:pt x="1595" y="405"/>
                    </a:lnTo>
                    <a:lnTo>
                      <a:pt x="1594" y="405"/>
                    </a:lnTo>
                    <a:lnTo>
                      <a:pt x="1594" y="406"/>
                    </a:lnTo>
                    <a:lnTo>
                      <a:pt x="1596" y="409"/>
                    </a:lnTo>
                    <a:lnTo>
                      <a:pt x="1598" y="409"/>
                    </a:lnTo>
                    <a:lnTo>
                      <a:pt x="1598" y="412"/>
                    </a:lnTo>
                    <a:lnTo>
                      <a:pt x="1596" y="414"/>
                    </a:lnTo>
                    <a:lnTo>
                      <a:pt x="1596" y="416"/>
                    </a:lnTo>
                    <a:lnTo>
                      <a:pt x="1595" y="419"/>
                    </a:lnTo>
                    <a:lnTo>
                      <a:pt x="1596" y="423"/>
                    </a:lnTo>
                    <a:lnTo>
                      <a:pt x="1595" y="424"/>
                    </a:lnTo>
                    <a:lnTo>
                      <a:pt x="1596" y="427"/>
                    </a:lnTo>
                    <a:lnTo>
                      <a:pt x="1596" y="428"/>
                    </a:lnTo>
                    <a:lnTo>
                      <a:pt x="1596" y="431"/>
                    </a:lnTo>
                    <a:lnTo>
                      <a:pt x="1599" y="437"/>
                    </a:lnTo>
                    <a:lnTo>
                      <a:pt x="1598" y="438"/>
                    </a:lnTo>
                    <a:lnTo>
                      <a:pt x="1600" y="439"/>
                    </a:lnTo>
                    <a:lnTo>
                      <a:pt x="1602" y="441"/>
                    </a:lnTo>
                    <a:lnTo>
                      <a:pt x="1606" y="446"/>
                    </a:lnTo>
                    <a:lnTo>
                      <a:pt x="1609" y="448"/>
                    </a:lnTo>
                    <a:lnTo>
                      <a:pt x="1610" y="446"/>
                    </a:lnTo>
                    <a:lnTo>
                      <a:pt x="1610" y="445"/>
                    </a:lnTo>
                    <a:lnTo>
                      <a:pt x="1607" y="441"/>
                    </a:lnTo>
                    <a:lnTo>
                      <a:pt x="1607" y="439"/>
                    </a:lnTo>
                    <a:lnTo>
                      <a:pt x="1609" y="437"/>
                    </a:lnTo>
                    <a:lnTo>
                      <a:pt x="1612" y="438"/>
                    </a:lnTo>
                    <a:lnTo>
                      <a:pt x="1616" y="441"/>
                    </a:lnTo>
                    <a:lnTo>
                      <a:pt x="1618" y="441"/>
                    </a:lnTo>
                    <a:lnTo>
                      <a:pt x="1620" y="441"/>
                    </a:lnTo>
                    <a:lnTo>
                      <a:pt x="1620" y="443"/>
                    </a:lnTo>
                    <a:lnTo>
                      <a:pt x="1620" y="445"/>
                    </a:lnTo>
                    <a:lnTo>
                      <a:pt x="1621" y="448"/>
                    </a:lnTo>
                    <a:lnTo>
                      <a:pt x="1620" y="449"/>
                    </a:lnTo>
                    <a:lnTo>
                      <a:pt x="1621" y="452"/>
                    </a:lnTo>
                    <a:lnTo>
                      <a:pt x="1620" y="453"/>
                    </a:lnTo>
                    <a:lnTo>
                      <a:pt x="1618" y="455"/>
                    </a:lnTo>
                    <a:lnTo>
                      <a:pt x="1620" y="460"/>
                    </a:lnTo>
                    <a:lnTo>
                      <a:pt x="1623" y="463"/>
                    </a:lnTo>
                    <a:lnTo>
                      <a:pt x="1623" y="467"/>
                    </a:lnTo>
                    <a:lnTo>
                      <a:pt x="1625" y="470"/>
                    </a:lnTo>
                    <a:lnTo>
                      <a:pt x="1627" y="468"/>
                    </a:lnTo>
                    <a:lnTo>
                      <a:pt x="1627" y="467"/>
                    </a:lnTo>
                    <a:lnTo>
                      <a:pt x="1628" y="466"/>
                    </a:lnTo>
                    <a:lnTo>
                      <a:pt x="1629" y="464"/>
                    </a:lnTo>
                    <a:lnTo>
                      <a:pt x="1629" y="466"/>
                    </a:lnTo>
                    <a:lnTo>
                      <a:pt x="1632" y="467"/>
                    </a:lnTo>
                    <a:lnTo>
                      <a:pt x="1632" y="472"/>
                    </a:lnTo>
                    <a:lnTo>
                      <a:pt x="1638" y="478"/>
                    </a:lnTo>
                    <a:lnTo>
                      <a:pt x="1641" y="482"/>
                    </a:lnTo>
                    <a:lnTo>
                      <a:pt x="1639" y="484"/>
                    </a:lnTo>
                    <a:lnTo>
                      <a:pt x="1639" y="488"/>
                    </a:lnTo>
                    <a:lnTo>
                      <a:pt x="1638" y="488"/>
                    </a:lnTo>
                    <a:lnTo>
                      <a:pt x="1634" y="485"/>
                    </a:lnTo>
                    <a:lnTo>
                      <a:pt x="1629" y="484"/>
                    </a:lnTo>
                    <a:lnTo>
                      <a:pt x="1629" y="479"/>
                    </a:lnTo>
                    <a:lnTo>
                      <a:pt x="1631" y="478"/>
                    </a:lnTo>
                    <a:lnTo>
                      <a:pt x="1631" y="474"/>
                    </a:lnTo>
                    <a:lnTo>
                      <a:pt x="1631" y="471"/>
                    </a:lnTo>
                    <a:lnTo>
                      <a:pt x="1628" y="472"/>
                    </a:lnTo>
                    <a:lnTo>
                      <a:pt x="1629" y="474"/>
                    </a:lnTo>
                    <a:lnTo>
                      <a:pt x="1629" y="477"/>
                    </a:lnTo>
                    <a:lnTo>
                      <a:pt x="1627" y="477"/>
                    </a:lnTo>
                    <a:lnTo>
                      <a:pt x="1624" y="481"/>
                    </a:lnTo>
                    <a:lnTo>
                      <a:pt x="1625" y="482"/>
                    </a:lnTo>
                    <a:lnTo>
                      <a:pt x="1628" y="481"/>
                    </a:lnTo>
                    <a:lnTo>
                      <a:pt x="1628" y="484"/>
                    </a:lnTo>
                    <a:lnTo>
                      <a:pt x="1627" y="486"/>
                    </a:lnTo>
                    <a:lnTo>
                      <a:pt x="1627" y="492"/>
                    </a:lnTo>
                    <a:lnTo>
                      <a:pt x="1627" y="492"/>
                    </a:lnTo>
                    <a:lnTo>
                      <a:pt x="1627" y="502"/>
                    </a:lnTo>
                    <a:lnTo>
                      <a:pt x="1629" y="503"/>
                    </a:lnTo>
                    <a:lnTo>
                      <a:pt x="1628" y="506"/>
                    </a:lnTo>
                    <a:lnTo>
                      <a:pt x="1635" y="515"/>
                    </a:lnTo>
                    <a:lnTo>
                      <a:pt x="1638" y="515"/>
                    </a:lnTo>
                    <a:lnTo>
                      <a:pt x="1642" y="522"/>
                    </a:lnTo>
                    <a:lnTo>
                      <a:pt x="1645" y="524"/>
                    </a:lnTo>
                    <a:lnTo>
                      <a:pt x="1643" y="526"/>
                    </a:lnTo>
                    <a:lnTo>
                      <a:pt x="1643" y="529"/>
                    </a:lnTo>
                    <a:lnTo>
                      <a:pt x="1636" y="532"/>
                    </a:lnTo>
                    <a:lnTo>
                      <a:pt x="1635" y="531"/>
                    </a:lnTo>
                    <a:lnTo>
                      <a:pt x="1631" y="533"/>
                    </a:lnTo>
                    <a:lnTo>
                      <a:pt x="1629" y="533"/>
                    </a:lnTo>
                    <a:lnTo>
                      <a:pt x="1629" y="535"/>
                    </a:lnTo>
                    <a:lnTo>
                      <a:pt x="1628" y="540"/>
                    </a:lnTo>
                    <a:lnTo>
                      <a:pt x="1627" y="543"/>
                    </a:lnTo>
                    <a:lnTo>
                      <a:pt x="1625" y="544"/>
                    </a:lnTo>
                    <a:lnTo>
                      <a:pt x="1628" y="547"/>
                    </a:lnTo>
                    <a:lnTo>
                      <a:pt x="1625" y="554"/>
                    </a:lnTo>
                    <a:lnTo>
                      <a:pt x="1628" y="561"/>
                    </a:lnTo>
                    <a:lnTo>
                      <a:pt x="1632" y="564"/>
                    </a:lnTo>
                    <a:lnTo>
                      <a:pt x="1632" y="566"/>
                    </a:lnTo>
                    <a:lnTo>
                      <a:pt x="1635" y="568"/>
                    </a:lnTo>
                    <a:lnTo>
                      <a:pt x="1638" y="571"/>
                    </a:lnTo>
                    <a:lnTo>
                      <a:pt x="1635" y="571"/>
                    </a:lnTo>
                    <a:lnTo>
                      <a:pt x="1634" y="569"/>
                    </a:lnTo>
                    <a:lnTo>
                      <a:pt x="1631" y="572"/>
                    </a:lnTo>
                    <a:lnTo>
                      <a:pt x="1629" y="573"/>
                    </a:lnTo>
                    <a:lnTo>
                      <a:pt x="1627" y="573"/>
                    </a:lnTo>
                    <a:lnTo>
                      <a:pt x="1623" y="576"/>
                    </a:lnTo>
                    <a:lnTo>
                      <a:pt x="1620" y="575"/>
                    </a:lnTo>
                    <a:lnTo>
                      <a:pt x="1618" y="578"/>
                    </a:lnTo>
                    <a:lnTo>
                      <a:pt x="1621" y="579"/>
                    </a:lnTo>
                    <a:lnTo>
                      <a:pt x="1624" y="579"/>
                    </a:lnTo>
                    <a:lnTo>
                      <a:pt x="1623" y="582"/>
                    </a:lnTo>
                    <a:lnTo>
                      <a:pt x="1623" y="583"/>
                    </a:lnTo>
                    <a:lnTo>
                      <a:pt x="1625" y="586"/>
                    </a:lnTo>
                    <a:lnTo>
                      <a:pt x="1624" y="587"/>
                    </a:lnTo>
                    <a:lnTo>
                      <a:pt x="1623" y="586"/>
                    </a:lnTo>
                    <a:lnTo>
                      <a:pt x="1624" y="590"/>
                    </a:lnTo>
                    <a:lnTo>
                      <a:pt x="1623" y="593"/>
                    </a:lnTo>
                    <a:lnTo>
                      <a:pt x="1625" y="593"/>
                    </a:lnTo>
                    <a:lnTo>
                      <a:pt x="1627" y="591"/>
                    </a:lnTo>
                    <a:lnTo>
                      <a:pt x="1628" y="594"/>
                    </a:lnTo>
                    <a:lnTo>
                      <a:pt x="1627" y="597"/>
                    </a:lnTo>
                    <a:lnTo>
                      <a:pt x="1627" y="600"/>
                    </a:lnTo>
                    <a:lnTo>
                      <a:pt x="1628" y="602"/>
                    </a:lnTo>
                    <a:lnTo>
                      <a:pt x="1627" y="608"/>
                    </a:lnTo>
                    <a:lnTo>
                      <a:pt x="1625" y="611"/>
                    </a:lnTo>
                    <a:lnTo>
                      <a:pt x="1627" y="612"/>
                    </a:lnTo>
                    <a:lnTo>
                      <a:pt x="1625" y="615"/>
                    </a:lnTo>
                    <a:lnTo>
                      <a:pt x="1623" y="618"/>
                    </a:lnTo>
                    <a:lnTo>
                      <a:pt x="1623" y="620"/>
                    </a:lnTo>
                    <a:lnTo>
                      <a:pt x="1621" y="620"/>
                    </a:lnTo>
                    <a:lnTo>
                      <a:pt x="1620" y="626"/>
                    </a:lnTo>
                    <a:lnTo>
                      <a:pt x="1617" y="631"/>
                    </a:lnTo>
                    <a:lnTo>
                      <a:pt x="1617" y="629"/>
                    </a:lnTo>
                    <a:lnTo>
                      <a:pt x="1617" y="627"/>
                    </a:lnTo>
                    <a:lnTo>
                      <a:pt x="1617" y="625"/>
                    </a:lnTo>
                    <a:lnTo>
                      <a:pt x="1616" y="623"/>
                    </a:lnTo>
                    <a:lnTo>
                      <a:pt x="1612" y="622"/>
                    </a:lnTo>
                    <a:lnTo>
                      <a:pt x="1609" y="618"/>
                    </a:lnTo>
                    <a:lnTo>
                      <a:pt x="1607" y="613"/>
                    </a:lnTo>
                    <a:lnTo>
                      <a:pt x="1603" y="602"/>
                    </a:lnTo>
                    <a:lnTo>
                      <a:pt x="1599" y="597"/>
                    </a:lnTo>
                    <a:lnTo>
                      <a:pt x="1600" y="597"/>
                    </a:lnTo>
                    <a:lnTo>
                      <a:pt x="1603" y="596"/>
                    </a:lnTo>
                    <a:lnTo>
                      <a:pt x="1605" y="594"/>
                    </a:lnTo>
                    <a:lnTo>
                      <a:pt x="1602" y="594"/>
                    </a:lnTo>
                    <a:lnTo>
                      <a:pt x="1599" y="594"/>
                    </a:lnTo>
                    <a:lnTo>
                      <a:pt x="1594" y="591"/>
                    </a:lnTo>
                    <a:lnTo>
                      <a:pt x="1584" y="573"/>
                    </a:lnTo>
                    <a:lnTo>
                      <a:pt x="1574" y="562"/>
                    </a:lnTo>
                    <a:lnTo>
                      <a:pt x="1574" y="558"/>
                    </a:lnTo>
                    <a:lnTo>
                      <a:pt x="1571" y="555"/>
                    </a:lnTo>
                    <a:lnTo>
                      <a:pt x="1563" y="543"/>
                    </a:lnTo>
                    <a:lnTo>
                      <a:pt x="1556" y="529"/>
                    </a:lnTo>
                    <a:lnTo>
                      <a:pt x="1551" y="515"/>
                    </a:lnTo>
                    <a:lnTo>
                      <a:pt x="1551" y="511"/>
                    </a:lnTo>
                    <a:lnTo>
                      <a:pt x="1547" y="506"/>
                    </a:lnTo>
                    <a:lnTo>
                      <a:pt x="1547" y="496"/>
                    </a:lnTo>
                    <a:lnTo>
                      <a:pt x="1544" y="492"/>
                    </a:lnTo>
                    <a:lnTo>
                      <a:pt x="1544" y="486"/>
                    </a:lnTo>
                    <a:lnTo>
                      <a:pt x="1548" y="482"/>
                    </a:lnTo>
                    <a:lnTo>
                      <a:pt x="1548" y="478"/>
                    </a:lnTo>
                    <a:lnTo>
                      <a:pt x="1551" y="478"/>
                    </a:lnTo>
                    <a:lnTo>
                      <a:pt x="1548" y="475"/>
                    </a:lnTo>
                    <a:lnTo>
                      <a:pt x="1549" y="474"/>
                    </a:lnTo>
                    <a:lnTo>
                      <a:pt x="1551" y="467"/>
                    </a:lnTo>
                    <a:lnTo>
                      <a:pt x="1545" y="460"/>
                    </a:lnTo>
                    <a:lnTo>
                      <a:pt x="1541" y="460"/>
                    </a:lnTo>
                    <a:lnTo>
                      <a:pt x="1541" y="459"/>
                    </a:lnTo>
                    <a:lnTo>
                      <a:pt x="1544" y="456"/>
                    </a:lnTo>
                    <a:lnTo>
                      <a:pt x="1549" y="459"/>
                    </a:lnTo>
                    <a:lnTo>
                      <a:pt x="1552" y="456"/>
                    </a:lnTo>
                    <a:lnTo>
                      <a:pt x="1552" y="453"/>
                    </a:lnTo>
                    <a:lnTo>
                      <a:pt x="1552" y="449"/>
                    </a:lnTo>
                    <a:lnTo>
                      <a:pt x="1556" y="448"/>
                    </a:lnTo>
                    <a:lnTo>
                      <a:pt x="1559" y="449"/>
                    </a:lnTo>
                    <a:lnTo>
                      <a:pt x="1556" y="445"/>
                    </a:lnTo>
                    <a:lnTo>
                      <a:pt x="1560" y="438"/>
                    </a:lnTo>
                    <a:lnTo>
                      <a:pt x="1559" y="432"/>
                    </a:lnTo>
                    <a:lnTo>
                      <a:pt x="1559" y="427"/>
                    </a:lnTo>
                    <a:lnTo>
                      <a:pt x="1558" y="424"/>
                    </a:lnTo>
                    <a:lnTo>
                      <a:pt x="1559" y="423"/>
                    </a:lnTo>
                    <a:lnTo>
                      <a:pt x="1559" y="419"/>
                    </a:lnTo>
                    <a:lnTo>
                      <a:pt x="1559" y="417"/>
                    </a:lnTo>
                    <a:lnTo>
                      <a:pt x="1559" y="413"/>
                    </a:lnTo>
                    <a:lnTo>
                      <a:pt x="1562" y="413"/>
                    </a:lnTo>
                    <a:lnTo>
                      <a:pt x="1559" y="410"/>
                    </a:lnTo>
                    <a:lnTo>
                      <a:pt x="1558" y="409"/>
                    </a:lnTo>
                    <a:lnTo>
                      <a:pt x="1559" y="408"/>
                    </a:lnTo>
                    <a:lnTo>
                      <a:pt x="1560" y="402"/>
                    </a:lnTo>
                    <a:lnTo>
                      <a:pt x="1559" y="401"/>
                    </a:lnTo>
                    <a:lnTo>
                      <a:pt x="1559" y="398"/>
                    </a:lnTo>
                    <a:lnTo>
                      <a:pt x="1562" y="398"/>
                    </a:lnTo>
                    <a:lnTo>
                      <a:pt x="1563" y="395"/>
                    </a:lnTo>
                    <a:lnTo>
                      <a:pt x="1563" y="391"/>
                    </a:lnTo>
                    <a:lnTo>
                      <a:pt x="1563" y="385"/>
                    </a:lnTo>
                    <a:lnTo>
                      <a:pt x="1562" y="385"/>
                    </a:lnTo>
                    <a:lnTo>
                      <a:pt x="1562" y="383"/>
                    </a:lnTo>
                    <a:lnTo>
                      <a:pt x="1563" y="378"/>
                    </a:lnTo>
                    <a:lnTo>
                      <a:pt x="1565" y="376"/>
                    </a:lnTo>
                    <a:lnTo>
                      <a:pt x="1562" y="376"/>
                    </a:lnTo>
                    <a:lnTo>
                      <a:pt x="1560" y="373"/>
                    </a:lnTo>
                    <a:lnTo>
                      <a:pt x="1562" y="370"/>
                    </a:lnTo>
                    <a:lnTo>
                      <a:pt x="1563" y="367"/>
                    </a:lnTo>
                    <a:lnTo>
                      <a:pt x="1565" y="367"/>
                    </a:lnTo>
                    <a:lnTo>
                      <a:pt x="1566" y="366"/>
                    </a:lnTo>
                    <a:lnTo>
                      <a:pt x="1569" y="365"/>
                    </a:lnTo>
                    <a:lnTo>
                      <a:pt x="1569" y="362"/>
                    </a:lnTo>
                    <a:lnTo>
                      <a:pt x="1571" y="359"/>
                    </a:lnTo>
                    <a:lnTo>
                      <a:pt x="1573" y="359"/>
                    </a:lnTo>
                    <a:lnTo>
                      <a:pt x="1576" y="356"/>
                    </a:lnTo>
                    <a:lnTo>
                      <a:pt x="1577" y="356"/>
                    </a:lnTo>
                    <a:lnTo>
                      <a:pt x="1577" y="355"/>
                    </a:lnTo>
                    <a:lnTo>
                      <a:pt x="1577" y="354"/>
                    </a:lnTo>
                    <a:lnTo>
                      <a:pt x="1574" y="354"/>
                    </a:lnTo>
                    <a:lnTo>
                      <a:pt x="1573" y="355"/>
                    </a:lnTo>
                    <a:lnTo>
                      <a:pt x="1570" y="354"/>
                    </a:lnTo>
                    <a:lnTo>
                      <a:pt x="1570" y="348"/>
                    </a:lnTo>
                    <a:lnTo>
                      <a:pt x="1573" y="344"/>
                    </a:lnTo>
                    <a:lnTo>
                      <a:pt x="1571" y="343"/>
                    </a:lnTo>
                    <a:lnTo>
                      <a:pt x="1570" y="340"/>
                    </a:lnTo>
                    <a:lnTo>
                      <a:pt x="1569" y="340"/>
                    </a:lnTo>
                    <a:lnTo>
                      <a:pt x="1567" y="341"/>
                    </a:lnTo>
                    <a:lnTo>
                      <a:pt x="1567" y="341"/>
                    </a:lnTo>
                    <a:lnTo>
                      <a:pt x="1566" y="334"/>
                    </a:lnTo>
                    <a:lnTo>
                      <a:pt x="1567" y="333"/>
                    </a:lnTo>
                    <a:lnTo>
                      <a:pt x="1567" y="331"/>
                    </a:lnTo>
                    <a:lnTo>
                      <a:pt x="1567" y="329"/>
                    </a:lnTo>
                    <a:lnTo>
                      <a:pt x="1565" y="327"/>
                    </a:lnTo>
                    <a:lnTo>
                      <a:pt x="1565" y="326"/>
                    </a:lnTo>
                    <a:lnTo>
                      <a:pt x="1565" y="326"/>
                    </a:lnTo>
                    <a:lnTo>
                      <a:pt x="1565" y="325"/>
                    </a:lnTo>
                    <a:lnTo>
                      <a:pt x="1562" y="322"/>
                    </a:lnTo>
                    <a:lnTo>
                      <a:pt x="1560" y="319"/>
                    </a:lnTo>
                    <a:lnTo>
                      <a:pt x="1559" y="318"/>
                    </a:lnTo>
                    <a:lnTo>
                      <a:pt x="1559" y="315"/>
                    </a:lnTo>
                    <a:lnTo>
                      <a:pt x="1558" y="312"/>
                    </a:lnTo>
                    <a:lnTo>
                      <a:pt x="1558" y="309"/>
                    </a:lnTo>
                    <a:lnTo>
                      <a:pt x="1562" y="307"/>
                    </a:lnTo>
                    <a:lnTo>
                      <a:pt x="1565" y="307"/>
                    </a:lnTo>
                    <a:lnTo>
                      <a:pt x="1567" y="307"/>
                    </a:lnTo>
                    <a:lnTo>
                      <a:pt x="1566" y="305"/>
                    </a:lnTo>
                    <a:lnTo>
                      <a:pt x="1569" y="302"/>
                    </a:lnTo>
                    <a:lnTo>
                      <a:pt x="1567" y="302"/>
                    </a:lnTo>
                    <a:lnTo>
                      <a:pt x="1565" y="302"/>
                    </a:lnTo>
                    <a:lnTo>
                      <a:pt x="1563" y="302"/>
                    </a:lnTo>
                    <a:lnTo>
                      <a:pt x="1559" y="302"/>
                    </a:lnTo>
                    <a:lnTo>
                      <a:pt x="1555" y="300"/>
                    </a:lnTo>
                    <a:lnTo>
                      <a:pt x="1555" y="300"/>
                    </a:lnTo>
                    <a:lnTo>
                      <a:pt x="1551" y="300"/>
                    </a:lnTo>
                    <a:lnTo>
                      <a:pt x="1549" y="302"/>
                    </a:lnTo>
                    <a:lnTo>
                      <a:pt x="1547" y="302"/>
                    </a:lnTo>
                    <a:lnTo>
                      <a:pt x="1542" y="307"/>
                    </a:lnTo>
                    <a:lnTo>
                      <a:pt x="1544" y="308"/>
                    </a:lnTo>
                    <a:lnTo>
                      <a:pt x="1544" y="309"/>
                    </a:lnTo>
                    <a:lnTo>
                      <a:pt x="1547" y="312"/>
                    </a:lnTo>
                    <a:lnTo>
                      <a:pt x="1547" y="315"/>
                    </a:lnTo>
                    <a:lnTo>
                      <a:pt x="1545" y="316"/>
                    </a:lnTo>
                    <a:lnTo>
                      <a:pt x="1547" y="320"/>
                    </a:lnTo>
                    <a:lnTo>
                      <a:pt x="1549" y="322"/>
                    </a:lnTo>
                    <a:lnTo>
                      <a:pt x="1549" y="323"/>
                    </a:lnTo>
                    <a:lnTo>
                      <a:pt x="1551" y="325"/>
                    </a:lnTo>
                    <a:lnTo>
                      <a:pt x="1552" y="330"/>
                    </a:lnTo>
                    <a:lnTo>
                      <a:pt x="1556" y="331"/>
                    </a:lnTo>
                    <a:lnTo>
                      <a:pt x="1556" y="334"/>
                    </a:lnTo>
                    <a:lnTo>
                      <a:pt x="1558" y="336"/>
                    </a:lnTo>
                    <a:lnTo>
                      <a:pt x="1556" y="337"/>
                    </a:lnTo>
                    <a:lnTo>
                      <a:pt x="1555" y="336"/>
                    </a:lnTo>
                    <a:lnTo>
                      <a:pt x="1553" y="334"/>
                    </a:lnTo>
                    <a:lnTo>
                      <a:pt x="1549" y="334"/>
                    </a:lnTo>
                    <a:lnTo>
                      <a:pt x="1548" y="337"/>
                    </a:lnTo>
                    <a:lnTo>
                      <a:pt x="1547" y="340"/>
                    </a:lnTo>
                    <a:lnTo>
                      <a:pt x="1548" y="343"/>
                    </a:lnTo>
                    <a:lnTo>
                      <a:pt x="1548" y="345"/>
                    </a:lnTo>
                    <a:lnTo>
                      <a:pt x="1547" y="347"/>
                    </a:lnTo>
                    <a:lnTo>
                      <a:pt x="1547" y="348"/>
                    </a:lnTo>
                    <a:lnTo>
                      <a:pt x="1548" y="348"/>
                    </a:lnTo>
                    <a:lnTo>
                      <a:pt x="1547" y="351"/>
                    </a:lnTo>
                    <a:lnTo>
                      <a:pt x="1545" y="352"/>
                    </a:lnTo>
                    <a:lnTo>
                      <a:pt x="1547" y="354"/>
                    </a:lnTo>
                    <a:lnTo>
                      <a:pt x="1545" y="356"/>
                    </a:lnTo>
                    <a:lnTo>
                      <a:pt x="1545" y="362"/>
                    </a:lnTo>
                    <a:lnTo>
                      <a:pt x="1544" y="365"/>
                    </a:lnTo>
                    <a:lnTo>
                      <a:pt x="1544" y="366"/>
                    </a:lnTo>
                    <a:lnTo>
                      <a:pt x="1542" y="367"/>
                    </a:lnTo>
                    <a:lnTo>
                      <a:pt x="1541" y="372"/>
                    </a:lnTo>
                    <a:lnTo>
                      <a:pt x="1540" y="367"/>
                    </a:lnTo>
                    <a:lnTo>
                      <a:pt x="1537" y="366"/>
                    </a:lnTo>
                    <a:lnTo>
                      <a:pt x="1540" y="362"/>
                    </a:lnTo>
                    <a:lnTo>
                      <a:pt x="1538" y="361"/>
                    </a:lnTo>
                    <a:lnTo>
                      <a:pt x="1537" y="361"/>
                    </a:lnTo>
                    <a:lnTo>
                      <a:pt x="1534" y="362"/>
                    </a:lnTo>
                    <a:lnTo>
                      <a:pt x="1534" y="365"/>
                    </a:lnTo>
                    <a:lnTo>
                      <a:pt x="1533" y="366"/>
                    </a:lnTo>
                    <a:lnTo>
                      <a:pt x="1533" y="361"/>
                    </a:lnTo>
                    <a:lnTo>
                      <a:pt x="1530" y="361"/>
                    </a:lnTo>
                    <a:lnTo>
                      <a:pt x="1529" y="358"/>
                    </a:lnTo>
                    <a:lnTo>
                      <a:pt x="1526" y="361"/>
                    </a:lnTo>
                    <a:lnTo>
                      <a:pt x="1526" y="359"/>
                    </a:lnTo>
                    <a:lnTo>
                      <a:pt x="1526" y="358"/>
                    </a:lnTo>
                    <a:lnTo>
                      <a:pt x="1527" y="356"/>
                    </a:lnTo>
                    <a:lnTo>
                      <a:pt x="1527" y="355"/>
                    </a:lnTo>
                    <a:lnTo>
                      <a:pt x="1527" y="354"/>
                    </a:lnTo>
                    <a:lnTo>
                      <a:pt x="1527" y="354"/>
                    </a:lnTo>
                    <a:lnTo>
                      <a:pt x="1527" y="351"/>
                    </a:lnTo>
                    <a:lnTo>
                      <a:pt x="1526" y="349"/>
                    </a:lnTo>
                    <a:lnTo>
                      <a:pt x="1527" y="348"/>
                    </a:lnTo>
                    <a:lnTo>
                      <a:pt x="1526" y="345"/>
                    </a:lnTo>
                    <a:lnTo>
                      <a:pt x="1526" y="344"/>
                    </a:lnTo>
                    <a:lnTo>
                      <a:pt x="1526" y="343"/>
                    </a:lnTo>
                    <a:lnTo>
                      <a:pt x="1526" y="340"/>
                    </a:lnTo>
                    <a:lnTo>
                      <a:pt x="1523" y="337"/>
                    </a:lnTo>
                    <a:lnTo>
                      <a:pt x="1522" y="336"/>
                    </a:lnTo>
                    <a:lnTo>
                      <a:pt x="1522" y="336"/>
                    </a:lnTo>
                    <a:lnTo>
                      <a:pt x="1520" y="338"/>
                    </a:lnTo>
                    <a:lnTo>
                      <a:pt x="1519" y="340"/>
                    </a:lnTo>
                    <a:lnTo>
                      <a:pt x="1519" y="343"/>
                    </a:lnTo>
                    <a:lnTo>
                      <a:pt x="1518" y="345"/>
                    </a:lnTo>
                    <a:lnTo>
                      <a:pt x="1516" y="345"/>
                    </a:lnTo>
                    <a:lnTo>
                      <a:pt x="1515" y="343"/>
                    </a:lnTo>
                    <a:lnTo>
                      <a:pt x="1513" y="343"/>
                    </a:lnTo>
                    <a:lnTo>
                      <a:pt x="1512" y="343"/>
                    </a:lnTo>
                    <a:lnTo>
                      <a:pt x="1512" y="340"/>
                    </a:lnTo>
                    <a:lnTo>
                      <a:pt x="1508" y="340"/>
                    </a:lnTo>
                    <a:lnTo>
                      <a:pt x="1508" y="341"/>
                    </a:lnTo>
                    <a:lnTo>
                      <a:pt x="1506" y="341"/>
                    </a:lnTo>
                    <a:lnTo>
                      <a:pt x="1506" y="344"/>
                    </a:lnTo>
                    <a:lnTo>
                      <a:pt x="1504" y="344"/>
                    </a:lnTo>
                    <a:lnTo>
                      <a:pt x="1504" y="345"/>
                    </a:lnTo>
                    <a:lnTo>
                      <a:pt x="1498" y="345"/>
                    </a:lnTo>
                    <a:lnTo>
                      <a:pt x="1497" y="348"/>
                    </a:lnTo>
                    <a:lnTo>
                      <a:pt x="1495" y="347"/>
                    </a:lnTo>
                    <a:lnTo>
                      <a:pt x="1494" y="348"/>
                    </a:lnTo>
                    <a:lnTo>
                      <a:pt x="1491" y="348"/>
                    </a:lnTo>
                    <a:lnTo>
                      <a:pt x="1489" y="352"/>
                    </a:lnTo>
                    <a:lnTo>
                      <a:pt x="1486" y="354"/>
                    </a:lnTo>
                    <a:lnTo>
                      <a:pt x="1487" y="356"/>
                    </a:lnTo>
                    <a:lnTo>
                      <a:pt x="1484" y="359"/>
                    </a:lnTo>
                    <a:lnTo>
                      <a:pt x="1484" y="361"/>
                    </a:lnTo>
                    <a:lnTo>
                      <a:pt x="1486" y="362"/>
                    </a:lnTo>
                    <a:lnTo>
                      <a:pt x="1486" y="365"/>
                    </a:lnTo>
                    <a:lnTo>
                      <a:pt x="1489" y="369"/>
                    </a:lnTo>
                    <a:lnTo>
                      <a:pt x="1487" y="370"/>
                    </a:lnTo>
                    <a:lnTo>
                      <a:pt x="1486" y="380"/>
                    </a:lnTo>
                    <a:lnTo>
                      <a:pt x="1489" y="384"/>
                    </a:lnTo>
                    <a:lnTo>
                      <a:pt x="1486" y="384"/>
                    </a:lnTo>
                    <a:lnTo>
                      <a:pt x="1487" y="385"/>
                    </a:lnTo>
                    <a:lnTo>
                      <a:pt x="1487" y="388"/>
                    </a:lnTo>
                    <a:lnTo>
                      <a:pt x="1484" y="391"/>
                    </a:lnTo>
                    <a:lnTo>
                      <a:pt x="1484" y="395"/>
                    </a:lnTo>
                    <a:lnTo>
                      <a:pt x="1482" y="396"/>
                    </a:lnTo>
                    <a:lnTo>
                      <a:pt x="1482" y="401"/>
                    </a:lnTo>
                    <a:lnTo>
                      <a:pt x="1480" y="405"/>
                    </a:lnTo>
                    <a:lnTo>
                      <a:pt x="1483" y="408"/>
                    </a:lnTo>
                    <a:lnTo>
                      <a:pt x="1482" y="409"/>
                    </a:lnTo>
                    <a:lnTo>
                      <a:pt x="1484" y="414"/>
                    </a:lnTo>
                    <a:lnTo>
                      <a:pt x="1483" y="414"/>
                    </a:lnTo>
                    <a:lnTo>
                      <a:pt x="1483" y="417"/>
                    </a:lnTo>
                    <a:lnTo>
                      <a:pt x="1484" y="419"/>
                    </a:lnTo>
                    <a:lnTo>
                      <a:pt x="1486" y="417"/>
                    </a:lnTo>
                    <a:lnTo>
                      <a:pt x="1489" y="417"/>
                    </a:lnTo>
                    <a:lnTo>
                      <a:pt x="1489" y="416"/>
                    </a:lnTo>
                    <a:lnTo>
                      <a:pt x="1489" y="416"/>
                    </a:lnTo>
                    <a:lnTo>
                      <a:pt x="1491" y="417"/>
                    </a:lnTo>
                    <a:lnTo>
                      <a:pt x="1493" y="417"/>
                    </a:lnTo>
                    <a:lnTo>
                      <a:pt x="1493" y="416"/>
                    </a:lnTo>
                    <a:lnTo>
                      <a:pt x="1493" y="416"/>
                    </a:lnTo>
                    <a:lnTo>
                      <a:pt x="1494" y="416"/>
                    </a:lnTo>
                    <a:lnTo>
                      <a:pt x="1497" y="417"/>
                    </a:lnTo>
                    <a:lnTo>
                      <a:pt x="1497" y="419"/>
                    </a:lnTo>
                    <a:lnTo>
                      <a:pt x="1497" y="420"/>
                    </a:lnTo>
                    <a:lnTo>
                      <a:pt x="1500" y="423"/>
                    </a:lnTo>
                    <a:lnTo>
                      <a:pt x="1498" y="424"/>
                    </a:lnTo>
                    <a:lnTo>
                      <a:pt x="1497" y="424"/>
                    </a:lnTo>
                    <a:lnTo>
                      <a:pt x="1495" y="424"/>
                    </a:lnTo>
                    <a:lnTo>
                      <a:pt x="1493" y="424"/>
                    </a:lnTo>
                    <a:lnTo>
                      <a:pt x="1491" y="425"/>
                    </a:lnTo>
                    <a:lnTo>
                      <a:pt x="1491" y="425"/>
                    </a:lnTo>
                    <a:lnTo>
                      <a:pt x="1493" y="427"/>
                    </a:lnTo>
                    <a:lnTo>
                      <a:pt x="1489" y="431"/>
                    </a:lnTo>
                    <a:lnTo>
                      <a:pt x="1487" y="430"/>
                    </a:lnTo>
                    <a:lnTo>
                      <a:pt x="1487" y="428"/>
                    </a:lnTo>
                    <a:lnTo>
                      <a:pt x="1486" y="427"/>
                    </a:lnTo>
                    <a:lnTo>
                      <a:pt x="1484" y="428"/>
                    </a:lnTo>
                    <a:lnTo>
                      <a:pt x="1482" y="427"/>
                    </a:lnTo>
                    <a:lnTo>
                      <a:pt x="1480" y="427"/>
                    </a:lnTo>
                    <a:lnTo>
                      <a:pt x="1480" y="428"/>
                    </a:lnTo>
                    <a:lnTo>
                      <a:pt x="1480" y="431"/>
                    </a:lnTo>
                    <a:lnTo>
                      <a:pt x="1480" y="431"/>
                    </a:lnTo>
                    <a:lnTo>
                      <a:pt x="1479" y="432"/>
                    </a:lnTo>
                    <a:lnTo>
                      <a:pt x="1477" y="434"/>
                    </a:lnTo>
                    <a:lnTo>
                      <a:pt x="1477" y="435"/>
                    </a:lnTo>
                    <a:lnTo>
                      <a:pt x="1477" y="437"/>
                    </a:lnTo>
                    <a:lnTo>
                      <a:pt x="1475" y="437"/>
                    </a:lnTo>
                    <a:lnTo>
                      <a:pt x="1472" y="434"/>
                    </a:lnTo>
                    <a:lnTo>
                      <a:pt x="1471" y="434"/>
                    </a:lnTo>
                    <a:lnTo>
                      <a:pt x="1472" y="437"/>
                    </a:lnTo>
                    <a:lnTo>
                      <a:pt x="1469" y="438"/>
                    </a:lnTo>
                    <a:lnTo>
                      <a:pt x="1471" y="438"/>
                    </a:lnTo>
                    <a:lnTo>
                      <a:pt x="1468" y="441"/>
                    </a:lnTo>
                    <a:lnTo>
                      <a:pt x="1464" y="442"/>
                    </a:lnTo>
                    <a:lnTo>
                      <a:pt x="1464" y="443"/>
                    </a:lnTo>
                    <a:lnTo>
                      <a:pt x="1460" y="438"/>
                    </a:lnTo>
                    <a:lnTo>
                      <a:pt x="1458" y="438"/>
                    </a:lnTo>
                    <a:lnTo>
                      <a:pt x="1457" y="438"/>
                    </a:lnTo>
                    <a:lnTo>
                      <a:pt x="1457" y="437"/>
                    </a:lnTo>
                    <a:lnTo>
                      <a:pt x="1460" y="437"/>
                    </a:lnTo>
                    <a:lnTo>
                      <a:pt x="1460" y="434"/>
                    </a:lnTo>
                    <a:lnTo>
                      <a:pt x="1460" y="432"/>
                    </a:lnTo>
                    <a:lnTo>
                      <a:pt x="1464" y="432"/>
                    </a:lnTo>
                    <a:lnTo>
                      <a:pt x="1469" y="428"/>
                    </a:lnTo>
                    <a:lnTo>
                      <a:pt x="1468" y="427"/>
                    </a:lnTo>
                    <a:lnTo>
                      <a:pt x="1466" y="427"/>
                    </a:lnTo>
                    <a:lnTo>
                      <a:pt x="1464" y="430"/>
                    </a:lnTo>
                    <a:lnTo>
                      <a:pt x="1461" y="428"/>
                    </a:lnTo>
                    <a:lnTo>
                      <a:pt x="1461" y="427"/>
                    </a:lnTo>
                    <a:lnTo>
                      <a:pt x="1458" y="425"/>
                    </a:lnTo>
                    <a:lnTo>
                      <a:pt x="1455" y="425"/>
                    </a:lnTo>
                    <a:lnTo>
                      <a:pt x="1451" y="424"/>
                    </a:lnTo>
                    <a:lnTo>
                      <a:pt x="1447" y="424"/>
                    </a:lnTo>
                    <a:lnTo>
                      <a:pt x="1448" y="427"/>
                    </a:lnTo>
                    <a:lnTo>
                      <a:pt x="1447" y="427"/>
                    </a:lnTo>
                    <a:lnTo>
                      <a:pt x="1446" y="425"/>
                    </a:lnTo>
                    <a:lnTo>
                      <a:pt x="1446" y="424"/>
                    </a:lnTo>
                    <a:lnTo>
                      <a:pt x="1442" y="425"/>
                    </a:lnTo>
                    <a:lnTo>
                      <a:pt x="1437" y="424"/>
                    </a:lnTo>
                    <a:lnTo>
                      <a:pt x="1435" y="424"/>
                    </a:lnTo>
                    <a:lnTo>
                      <a:pt x="1433" y="423"/>
                    </a:lnTo>
                    <a:lnTo>
                      <a:pt x="1429" y="423"/>
                    </a:lnTo>
                    <a:lnTo>
                      <a:pt x="1426" y="427"/>
                    </a:lnTo>
                    <a:lnTo>
                      <a:pt x="1424" y="427"/>
                    </a:lnTo>
                    <a:lnTo>
                      <a:pt x="1424" y="430"/>
                    </a:lnTo>
                    <a:lnTo>
                      <a:pt x="1428" y="431"/>
                    </a:lnTo>
                    <a:lnTo>
                      <a:pt x="1424" y="432"/>
                    </a:lnTo>
                    <a:lnTo>
                      <a:pt x="1424" y="431"/>
                    </a:lnTo>
                    <a:lnTo>
                      <a:pt x="1421" y="434"/>
                    </a:lnTo>
                    <a:lnTo>
                      <a:pt x="1425" y="435"/>
                    </a:lnTo>
                    <a:lnTo>
                      <a:pt x="1425" y="435"/>
                    </a:lnTo>
                    <a:lnTo>
                      <a:pt x="1428" y="435"/>
                    </a:lnTo>
                    <a:lnTo>
                      <a:pt x="1428" y="438"/>
                    </a:lnTo>
                    <a:lnTo>
                      <a:pt x="1422" y="439"/>
                    </a:lnTo>
                    <a:lnTo>
                      <a:pt x="1421" y="438"/>
                    </a:lnTo>
                    <a:lnTo>
                      <a:pt x="1415" y="437"/>
                    </a:lnTo>
                    <a:lnTo>
                      <a:pt x="1414" y="438"/>
                    </a:lnTo>
                    <a:lnTo>
                      <a:pt x="1415" y="441"/>
                    </a:lnTo>
                    <a:lnTo>
                      <a:pt x="1413" y="441"/>
                    </a:lnTo>
                    <a:lnTo>
                      <a:pt x="1411" y="442"/>
                    </a:lnTo>
                    <a:lnTo>
                      <a:pt x="1410" y="442"/>
                    </a:lnTo>
                    <a:lnTo>
                      <a:pt x="1410" y="441"/>
                    </a:lnTo>
                    <a:lnTo>
                      <a:pt x="1404" y="439"/>
                    </a:lnTo>
                    <a:lnTo>
                      <a:pt x="1401" y="441"/>
                    </a:lnTo>
                    <a:lnTo>
                      <a:pt x="1396" y="441"/>
                    </a:lnTo>
                    <a:lnTo>
                      <a:pt x="1393" y="442"/>
                    </a:lnTo>
                    <a:lnTo>
                      <a:pt x="1393" y="443"/>
                    </a:lnTo>
                    <a:lnTo>
                      <a:pt x="1397" y="446"/>
                    </a:lnTo>
                    <a:lnTo>
                      <a:pt x="1396" y="448"/>
                    </a:lnTo>
                    <a:lnTo>
                      <a:pt x="1395" y="450"/>
                    </a:lnTo>
                    <a:lnTo>
                      <a:pt x="1392" y="448"/>
                    </a:lnTo>
                    <a:lnTo>
                      <a:pt x="1389" y="448"/>
                    </a:lnTo>
                    <a:lnTo>
                      <a:pt x="1390" y="445"/>
                    </a:lnTo>
                    <a:lnTo>
                      <a:pt x="1389" y="443"/>
                    </a:lnTo>
                    <a:lnTo>
                      <a:pt x="1388" y="445"/>
                    </a:lnTo>
                    <a:lnTo>
                      <a:pt x="1385" y="445"/>
                    </a:lnTo>
                    <a:lnTo>
                      <a:pt x="1382" y="445"/>
                    </a:lnTo>
                    <a:lnTo>
                      <a:pt x="1379" y="448"/>
                    </a:lnTo>
                    <a:lnTo>
                      <a:pt x="1378" y="448"/>
                    </a:lnTo>
                    <a:lnTo>
                      <a:pt x="1374" y="449"/>
                    </a:lnTo>
                    <a:lnTo>
                      <a:pt x="1370" y="449"/>
                    </a:lnTo>
                    <a:lnTo>
                      <a:pt x="1366" y="453"/>
                    </a:lnTo>
                    <a:lnTo>
                      <a:pt x="1363" y="455"/>
                    </a:lnTo>
                    <a:lnTo>
                      <a:pt x="1360" y="452"/>
                    </a:lnTo>
                    <a:lnTo>
                      <a:pt x="1359" y="452"/>
                    </a:lnTo>
                    <a:lnTo>
                      <a:pt x="1357" y="455"/>
                    </a:lnTo>
                    <a:lnTo>
                      <a:pt x="1353" y="459"/>
                    </a:lnTo>
                    <a:lnTo>
                      <a:pt x="1353" y="461"/>
                    </a:lnTo>
                    <a:lnTo>
                      <a:pt x="1350" y="463"/>
                    </a:lnTo>
                    <a:lnTo>
                      <a:pt x="1349" y="467"/>
                    </a:lnTo>
                    <a:lnTo>
                      <a:pt x="1353" y="471"/>
                    </a:lnTo>
                    <a:lnTo>
                      <a:pt x="1352" y="477"/>
                    </a:lnTo>
                    <a:lnTo>
                      <a:pt x="1348" y="481"/>
                    </a:lnTo>
                    <a:lnTo>
                      <a:pt x="1346" y="485"/>
                    </a:lnTo>
                    <a:lnTo>
                      <a:pt x="1348" y="489"/>
                    </a:lnTo>
                    <a:lnTo>
                      <a:pt x="1346" y="495"/>
                    </a:lnTo>
                    <a:lnTo>
                      <a:pt x="1348" y="496"/>
                    </a:lnTo>
                    <a:lnTo>
                      <a:pt x="1348" y="499"/>
                    </a:lnTo>
                    <a:lnTo>
                      <a:pt x="1346" y="499"/>
                    </a:lnTo>
                    <a:lnTo>
                      <a:pt x="1345" y="500"/>
                    </a:lnTo>
                    <a:lnTo>
                      <a:pt x="1345" y="503"/>
                    </a:lnTo>
                    <a:lnTo>
                      <a:pt x="1343" y="504"/>
                    </a:lnTo>
                    <a:lnTo>
                      <a:pt x="1345" y="508"/>
                    </a:lnTo>
                    <a:lnTo>
                      <a:pt x="1342" y="510"/>
                    </a:lnTo>
                    <a:lnTo>
                      <a:pt x="1342" y="514"/>
                    </a:lnTo>
                    <a:lnTo>
                      <a:pt x="1339" y="518"/>
                    </a:lnTo>
                    <a:lnTo>
                      <a:pt x="1339" y="521"/>
                    </a:lnTo>
                    <a:lnTo>
                      <a:pt x="1337" y="522"/>
                    </a:lnTo>
                    <a:lnTo>
                      <a:pt x="1337" y="526"/>
                    </a:lnTo>
                    <a:lnTo>
                      <a:pt x="1335" y="526"/>
                    </a:lnTo>
                    <a:lnTo>
                      <a:pt x="1334" y="533"/>
                    </a:lnTo>
                    <a:lnTo>
                      <a:pt x="1334" y="539"/>
                    </a:lnTo>
                    <a:lnTo>
                      <a:pt x="1334" y="540"/>
                    </a:lnTo>
                    <a:lnTo>
                      <a:pt x="1334" y="543"/>
                    </a:lnTo>
                    <a:lnTo>
                      <a:pt x="1332" y="546"/>
                    </a:lnTo>
                    <a:lnTo>
                      <a:pt x="1332" y="549"/>
                    </a:lnTo>
                    <a:lnTo>
                      <a:pt x="1330" y="553"/>
                    </a:lnTo>
                    <a:lnTo>
                      <a:pt x="1330" y="554"/>
                    </a:lnTo>
                    <a:lnTo>
                      <a:pt x="1328" y="554"/>
                    </a:lnTo>
                    <a:lnTo>
                      <a:pt x="1328" y="558"/>
                    </a:lnTo>
                    <a:lnTo>
                      <a:pt x="1324" y="561"/>
                    </a:lnTo>
                    <a:lnTo>
                      <a:pt x="1324" y="565"/>
                    </a:lnTo>
                    <a:lnTo>
                      <a:pt x="1320" y="569"/>
                    </a:lnTo>
                    <a:lnTo>
                      <a:pt x="1320" y="571"/>
                    </a:lnTo>
                    <a:lnTo>
                      <a:pt x="1317" y="575"/>
                    </a:lnTo>
                    <a:lnTo>
                      <a:pt x="1317" y="578"/>
                    </a:lnTo>
                    <a:lnTo>
                      <a:pt x="1316" y="580"/>
                    </a:lnTo>
                    <a:lnTo>
                      <a:pt x="1317" y="583"/>
                    </a:lnTo>
                    <a:lnTo>
                      <a:pt x="1320" y="584"/>
                    </a:lnTo>
                    <a:lnTo>
                      <a:pt x="1323" y="583"/>
                    </a:lnTo>
                    <a:lnTo>
                      <a:pt x="1324" y="586"/>
                    </a:lnTo>
                    <a:lnTo>
                      <a:pt x="1327" y="586"/>
                    </a:lnTo>
                    <a:lnTo>
                      <a:pt x="1330" y="583"/>
                    </a:lnTo>
                    <a:lnTo>
                      <a:pt x="1332" y="583"/>
                    </a:lnTo>
                    <a:lnTo>
                      <a:pt x="1334" y="580"/>
                    </a:lnTo>
                    <a:lnTo>
                      <a:pt x="1335" y="582"/>
                    </a:lnTo>
                    <a:lnTo>
                      <a:pt x="1338" y="580"/>
                    </a:lnTo>
                    <a:lnTo>
                      <a:pt x="1338" y="587"/>
                    </a:lnTo>
                    <a:lnTo>
                      <a:pt x="1342" y="591"/>
                    </a:lnTo>
                    <a:lnTo>
                      <a:pt x="1342" y="596"/>
                    </a:lnTo>
                    <a:lnTo>
                      <a:pt x="1342" y="598"/>
                    </a:lnTo>
                    <a:lnTo>
                      <a:pt x="1346" y="601"/>
                    </a:lnTo>
                    <a:lnTo>
                      <a:pt x="1348" y="600"/>
                    </a:lnTo>
                    <a:lnTo>
                      <a:pt x="1348" y="600"/>
                    </a:lnTo>
                    <a:lnTo>
                      <a:pt x="1349" y="598"/>
                    </a:lnTo>
                    <a:lnTo>
                      <a:pt x="1350" y="596"/>
                    </a:lnTo>
                    <a:lnTo>
                      <a:pt x="1353" y="596"/>
                    </a:lnTo>
                    <a:lnTo>
                      <a:pt x="1353" y="597"/>
                    </a:lnTo>
                    <a:lnTo>
                      <a:pt x="1354" y="596"/>
                    </a:lnTo>
                    <a:lnTo>
                      <a:pt x="1359" y="596"/>
                    </a:lnTo>
                    <a:lnTo>
                      <a:pt x="1357" y="597"/>
                    </a:lnTo>
                    <a:lnTo>
                      <a:pt x="1356" y="598"/>
                    </a:lnTo>
                    <a:lnTo>
                      <a:pt x="1356" y="602"/>
                    </a:lnTo>
                    <a:lnTo>
                      <a:pt x="1354" y="602"/>
                    </a:lnTo>
                    <a:lnTo>
                      <a:pt x="1353" y="604"/>
                    </a:lnTo>
                    <a:lnTo>
                      <a:pt x="1353" y="605"/>
                    </a:lnTo>
                    <a:lnTo>
                      <a:pt x="1359" y="605"/>
                    </a:lnTo>
                    <a:lnTo>
                      <a:pt x="1363" y="602"/>
                    </a:lnTo>
                    <a:lnTo>
                      <a:pt x="1363" y="598"/>
                    </a:lnTo>
                    <a:lnTo>
                      <a:pt x="1363" y="597"/>
                    </a:lnTo>
                    <a:lnTo>
                      <a:pt x="1364" y="594"/>
                    </a:lnTo>
                    <a:lnTo>
                      <a:pt x="1366" y="598"/>
                    </a:lnTo>
                    <a:lnTo>
                      <a:pt x="1366" y="601"/>
                    </a:lnTo>
                    <a:lnTo>
                      <a:pt x="1366" y="605"/>
                    </a:lnTo>
                    <a:lnTo>
                      <a:pt x="1367" y="604"/>
                    </a:lnTo>
                    <a:lnTo>
                      <a:pt x="1368" y="600"/>
                    </a:lnTo>
                    <a:lnTo>
                      <a:pt x="1367" y="596"/>
                    </a:lnTo>
                    <a:lnTo>
                      <a:pt x="1367" y="593"/>
                    </a:lnTo>
                    <a:lnTo>
                      <a:pt x="1366" y="591"/>
                    </a:lnTo>
                    <a:lnTo>
                      <a:pt x="1364" y="586"/>
                    </a:lnTo>
                    <a:lnTo>
                      <a:pt x="1367" y="586"/>
                    </a:lnTo>
                    <a:lnTo>
                      <a:pt x="1370" y="587"/>
                    </a:lnTo>
                    <a:lnTo>
                      <a:pt x="1368" y="589"/>
                    </a:lnTo>
                    <a:lnTo>
                      <a:pt x="1370" y="590"/>
                    </a:lnTo>
                    <a:lnTo>
                      <a:pt x="1371" y="590"/>
                    </a:lnTo>
                    <a:lnTo>
                      <a:pt x="1372" y="589"/>
                    </a:lnTo>
                    <a:lnTo>
                      <a:pt x="1375" y="589"/>
                    </a:lnTo>
                    <a:lnTo>
                      <a:pt x="1378" y="586"/>
                    </a:lnTo>
                    <a:lnTo>
                      <a:pt x="1381" y="589"/>
                    </a:lnTo>
                    <a:lnTo>
                      <a:pt x="1384" y="589"/>
                    </a:lnTo>
                    <a:lnTo>
                      <a:pt x="1386" y="590"/>
                    </a:lnTo>
                    <a:lnTo>
                      <a:pt x="1388" y="593"/>
                    </a:lnTo>
                    <a:lnTo>
                      <a:pt x="1389" y="594"/>
                    </a:lnTo>
                    <a:lnTo>
                      <a:pt x="1393" y="596"/>
                    </a:lnTo>
                    <a:lnTo>
                      <a:pt x="1395" y="597"/>
                    </a:lnTo>
                    <a:lnTo>
                      <a:pt x="1400" y="598"/>
                    </a:lnTo>
                    <a:lnTo>
                      <a:pt x="1400" y="601"/>
                    </a:lnTo>
                    <a:lnTo>
                      <a:pt x="1403" y="601"/>
                    </a:lnTo>
                    <a:lnTo>
                      <a:pt x="1404" y="602"/>
                    </a:lnTo>
                    <a:lnTo>
                      <a:pt x="1406" y="602"/>
                    </a:lnTo>
                    <a:lnTo>
                      <a:pt x="1408" y="607"/>
                    </a:lnTo>
                    <a:lnTo>
                      <a:pt x="1407" y="609"/>
                    </a:lnTo>
                    <a:lnTo>
                      <a:pt x="1407" y="612"/>
                    </a:lnTo>
                    <a:lnTo>
                      <a:pt x="1404" y="612"/>
                    </a:lnTo>
                    <a:lnTo>
                      <a:pt x="1407" y="615"/>
                    </a:lnTo>
                    <a:lnTo>
                      <a:pt x="1410" y="615"/>
                    </a:lnTo>
                    <a:lnTo>
                      <a:pt x="1413" y="620"/>
                    </a:lnTo>
                    <a:lnTo>
                      <a:pt x="1413" y="622"/>
                    </a:lnTo>
                    <a:lnTo>
                      <a:pt x="1411" y="625"/>
                    </a:lnTo>
                    <a:lnTo>
                      <a:pt x="1411" y="627"/>
                    </a:lnTo>
                    <a:lnTo>
                      <a:pt x="1414" y="629"/>
                    </a:lnTo>
                    <a:lnTo>
                      <a:pt x="1417" y="630"/>
                    </a:lnTo>
                    <a:lnTo>
                      <a:pt x="1418" y="629"/>
                    </a:lnTo>
                    <a:lnTo>
                      <a:pt x="1418" y="630"/>
                    </a:lnTo>
                    <a:lnTo>
                      <a:pt x="1417" y="633"/>
                    </a:lnTo>
                    <a:lnTo>
                      <a:pt x="1418" y="636"/>
                    </a:lnTo>
                    <a:lnTo>
                      <a:pt x="1419" y="637"/>
                    </a:lnTo>
                    <a:lnTo>
                      <a:pt x="1418" y="638"/>
                    </a:lnTo>
                    <a:lnTo>
                      <a:pt x="1418" y="641"/>
                    </a:lnTo>
                    <a:lnTo>
                      <a:pt x="1419" y="643"/>
                    </a:lnTo>
                    <a:lnTo>
                      <a:pt x="1418" y="645"/>
                    </a:lnTo>
                    <a:lnTo>
                      <a:pt x="1418" y="647"/>
                    </a:lnTo>
                    <a:lnTo>
                      <a:pt x="1418" y="648"/>
                    </a:lnTo>
                    <a:lnTo>
                      <a:pt x="1418" y="649"/>
                    </a:lnTo>
                    <a:lnTo>
                      <a:pt x="1419" y="651"/>
                    </a:lnTo>
                    <a:lnTo>
                      <a:pt x="1418" y="652"/>
                    </a:lnTo>
                    <a:lnTo>
                      <a:pt x="1419" y="659"/>
                    </a:lnTo>
                    <a:lnTo>
                      <a:pt x="1419" y="660"/>
                    </a:lnTo>
                    <a:lnTo>
                      <a:pt x="1419" y="666"/>
                    </a:lnTo>
                    <a:lnTo>
                      <a:pt x="1419" y="667"/>
                    </a:lnTo>
                    <a:lnTo>
                      <a:pt x="1419" y="670"/>
                    </a:lnTo>
                    <a:lnTo>
                      <a:pt x="1422" y="678"/>
                    </a:lnTo>
                    <a:lnTo>
                      <a:pt x="1425" y="678"/>
                    </a:lnTo>
                    <a:lnTo>
                      <a:pt x="1426" y="677"/>
                    </a:lnTo>
                    <a:lnTo>
                      <a:pt x="1428" y="678"/>
                    </a:lnTo>
                    <a:lnTo>
                      <a:pt x="1425" y="681"/>
                    </a:lnTo>
                    <a:lnTo>
                      <a:pt x="1424" y="683"/>
                    </a:lnTo>
                    <a:lnTo>
                      <a:pt x="1425" y="685"/>
                    </a:lnTo>
                    <a:lnTo>
                      <a:pt x="1426" y="685"/>
                    </a:lnTo>
                    <a:lnTo>
                      <a:pt x="1430" y="690"/>
                    </a:lnTo>
                    <a:lnTo>
                      <a:pt x="1430" y="694"/>
                    </a:lnTo>
                    <a:lnTo>
                      <a:pt x="1430" y="696"/>
                    </a:lnTo>
                    <a:lnTo>
                      <a:pt x="1430" y="698"/>
                    </a:lnTo>
                    <a:lnTo>
                      <a:pt x="1432" y="705"/>
                    </a:lnTo>
                    <a:lnTo>
                      <a:pt x="1433" y="703"/>
                    </a:lnTo>
                    <a:lnTo>
                      <a:pt x="1433" y="707"/>
                    </a:lnTo>
                    <a:lnTo>
                      <a:pt x="1432" y="707"/>
                    </a:lnTo>
                    <a:lnTo>
                      <a:pt x="1433" y="712"/>
                    </a:lnTo>
                    <a:lnTo>
                      <a:pt x="1435" y="714"/>
                    </a:lnTo>
                    <a:lnTo>
                      <a:pt x="1435" y="719"/>
                    </a:lnTo>
                    <a:lnTo>
                      <a:pt x="1430" y="721"/>
                    </a:lnTo>
                    <a:lnTo>
                      <a:pt x="1430" y="725"/>
                    </a:lnTo>
                    <a:lnTo>
                      <a:pt x="1429" y="730"/>
                    </a:lnTo>
                    <a:lnTo>
                      <a:pt x="1429" y="734"/>
                    </a:lnTo>
                    <a:lnTo>
                      <a:pt x="1429" y="735"/>
                    </a:lnTo>
                    <a:lnTo>
                      <a:pt x="1429" y="739"/>
                    </a:lnTo>
                    <a:lnTo>
                      <a:pt x="1426" y="741"/>
                    </a:lnTo>
                    <a:lnTo>
                      <a:pt x="1426" y="745"/>
                    </a:lnTo>
                    <a:lnTo>
                      <a:pt x="1425" y="749"/>
                    </a:lnTo>
                    <a:lnTo>
                      <a:pt x="1426" y="749"/>
                    </a:lnTo>
                    <a:lnTo>
                      <a:pt x="1426" y="750"/>
                    </a:lnTo>
                    <a:lnTo>
                      <a:pt x="1424" y="753"/>
                    </a:lnTo>
                    <a:lnTo>
                      <a:pt x="1425" y="760"/>
                    </a:lnTo>
                    <a:lnTo>
                      <a:pt x="1422" y="763"/>
                    </a:lnTo>
                    <a:lnTo>
                      <a:pt x="1424" y="766"/>
                    </a:lnTo>
                    <a:lnTo>
                      <a:pt x="1425" y="767"/>
                    </a:lnTo>
                    <a:lnTo>
                      <a:pt x="1425" y="770"/>
                    </a:lnTo>
                    <a:lnTo>
                      <a:pt x="1421" y="772"/>
                    </a:lnTo>
                    <a:lnTo>
                      <a:pt x="1421" y="777"/>
                    </a:lnTo>
                    <a:lnTo>
                      <a:pt x="1418" y="778"/>
                    </a:lnTo>
                    <a:lnTo>
                      <a:pt x="1418" y="781"/>
                    </a:lnTo>
                    <a:lnTo>
                      <a:pt x="1415" y="785"/>
                    </a:lnTo>
                    <a:lnTo>
                      <a:pt x="1413" y="796"/>
                    </a:lnTo>
                    <a:lnTo>
                      <a:pt x="1411" y="796"/>
                    </a:lnTo>
                    <a:lnTo>
                      <a:pt x="1411" y="800"/>
                    </a:lnTo>
                    <a:lnTo>
                      <a:pt x="1411" y="800"/>
                    </a:lnTo>
                    <a:lnTo>
                      <a:pt x="1411" y="801"/>
                    </a:lnTo>
                    <a:lnTo>
                      <a:pt x="1408" y="804"/>
                    </a:lnTo>
                    <a:lnTo>
                      <a:pt x="1407" y="807"/>
                    </a:lnTo>
                    <a:lnTo>
                      <a:pt x="1406" y="808"/>
                    </a:lnTo>
                    <a:lnTo>
                      <a:pt x="1406" y="813"/>
                    </a:lnTo>
                    <a:lnTo>
                      <a:pt x="1404" y="813"/>
                    </a:lnTo>
                    <a:lnTo>
                      <a:pt x="1406" y="815"/>
                    </a:lnTo>
                    <a:lnTo>
                      <a:pt x="1403" y="819"/>
                    </a:lnTo>
                    <a:lnTo>
                      <a:pt x="1401" y="819"/>
                    </a:lnTo>
                    <a:lnTo>
                      <a:pt x="1400" y="818"/>
                    </a:lnTo>
                    <a:lnTo>
                      <a:pt x="1401" y="821"/>
                    </a:lnTo>
                    <a:lnTo>
                      <a:pt x="1401" y="825"/>
                    </a:lnTo>
                    <a:lnTo>
                      <a:pt x="1399" y="826"/>
                    </a:lnTo>
                    <a:lnTo>
                      <a:pt x="1399" y="828"/>
                    </a:lnTo>
                    <a:lnTo>
                      <a:pt x="1395" y="833"/>
                    </a:lnTo>
                    <a:lnTo>
                      <a:pt x="1392" y="836"/>
                    </a:lnTo>
                    <a:lnTo>
                      <a:pt x="1390" y="836"/>
                    </a:lnTo>
                    <a:lnTo>
                      <a:pt x="1390" y="837"/>
                    </a:lnTo>
                    <a:lnTo>
                      <a:pt x="1386" y="839"/>
                    </a:lnTo>
                    <a:lnTo>
                      <a:pt x="1384" y="842"/>
                    </a:lnTo>
                    <a:lnTo>
                      <a:pt x="1382" y="840"/>
                    </a:lnTo>
                    <a:lnTo>
                      <a:pt x="1381" y="842"/>
                    </a:lnTo>
                    <a:lnTo>
                      <a:pt x="1377" y="839"/>
                    </a:lnTo>
                    <a:lnTo>
                      <a:pt x="1372" y="837"/>
                    </a:lnTo>
                    <a:lnTo>
                      <a:pt x="1371" y="833"/>
                    </a:lnTo>
                    <a:lnTo>
                      <a:pt x="1370" y="832"/>
                    </a:lnTo>
                    <a:lnTo>
                      <a:pt x="1367" y="833"/>
                    </a:lnTo>
                    <a:lnTo>
                      <a:pt x="1364" y="832"/>
                    </a:lnTo>
                    <a:lnTo>
                      <a:pt x="1363" y="833"/>
                    </a:lnTo>
                    <a:lnTo>
                      <a:pt x="1364" y="835"/>
                    </a:lnTo>
                    <a:lnTo>
                      <a:pt x="1361" y="837"/>
                    </a:lnTo>
                    <a:lnTo>
                      <a:pt x="1361" y="842"/>
                    </a:lnTo>
                    <a:lnTo>
                      <a:pt x="1359" y="843"/>
                    </a:lnTo>
                    <a:lnTo>
                      <a:pt x="1359" y="847"/>
                    </a:lnTo>
                    <a:lnTo>
                      <a:pt x="1357" y="846"/>
                    </a:lnTo>
                    <a:lnTo>
                      <a:pt x="1353" y="847"/>
                    </a:lnTo>
                    <a:lnTo>
                      <a:pt x="1353" y="851"/>
                    </a:lnTo>
                    <a:lnTo>
                      <a:pt x="1352" y="851"/>
                    </a:lnTo>
                    <a:lnTo>
                      <a:pt x="1349" y="847"/>
                    </a:lnTo>
                    <a:lnTo>
                      <a:pt x="1350" y="847"/>
                    </a:lnTo>
                    <a:lnTo>
                      <a:pt x="1350" y="846"/>
                    </a:lnTo>
                    <a:lnTo>
                      <a:pt x="1349" y="844"/>
                    </a:lnTo>
                    <a:lnTo>
                      <a:pt x="1349" y="843"/>
                    </a:lnTo>
                    <a:lnTo>
                      <a:pt x="1349" y="842"/>
                    </a:lnTo>
                    <a:lnTo>
                      <a:pt x="1350" y="840"/>
                    </a:lnTo>
                    <a:lnTo>
                      <a:pt x="1353" y="840"/>
                    </a:lnTo>
                    <a:lnTo>
                      <a:pt x="1354" y="840"/>
                    </a:lnTo>
                    <a:lnTo>
                      <a:pt x="1354" y="839"/>
                    </a:lnTo>
                    <a:lnTo>
                      <a:pt x="1353" y="837"/>
                    </a:lnTo>
                    <a:lnTo>
                      <a:pt x="1354" y="835"/>
                    </a:lnTo>
                    <a:lnTo>
                      <a:pt x="1354" y="833"/>
                    </a:lnTo>
                    <a:lnTo>
                      <a:pt x="1354" y="832"/>
                    </a:lnTo>
                    <a:lnTo>
                      <a:pt x="1354" y="829"/>
                    </a:lnTo>
                    <a:lnTo>
                      <a:pt x="1353" y="828"/>
                    </a:lnTo>
                    <a:lnTo>
                      <a:pt x="1353" y="824"/>
                    </a:lnTo>
                    <a:lnTo>
                      <a:pt x="1353" y="821"/>
                    </a:lnTo>
                    <a:lnTo>
                      <a:pt x="1352" y="818"/>
                    </a:lnTo>
                    <a:lnTo>
                      <a:pt x="1352" y="815"/>
                    </a:lnTo>
                    <a:lnTo>
                      <a:pt x="1350" y="814"/>
                    </a:lnTo>
                    <a:lnTo>
                      <a:pt x="1350" y="811"/>
                    </a:lnTo>
                    <a:lnTo>
                      <a:pt x="1349" y="810"/>
                    </a:lnTo>
                    <a:lnTo>
                      <a:pt x="1346" y="806"/>
                    </a:lnTo>
                    <a:lnTo>
                      <a:pt x="1345" y="803"/>
                    </a:lnTo>
                    <a:lnTo>
                      <a:pt x="1346" y="801"/>
                    </a:lnTo>
                    <a:lnTo>
                      <a:pt x="1348" y="800"/>
                    </a:lnTo>
                    <a:lnTo>
                      <a:pt x="1349" y="800"/>
                    </a:lnTo>
                    <a:lnTo>
                      <a:pt x="1350" y="799"/>
                    </a:lnTo>
                    <a:lnTo>
                      <a:pt x="1350" y="797"/>
                    </a:lnTo>
                    <a:lnTo>
                      <a:pt x="1353" y="793"/>
                    </a:lnTo>
                    <a:lnTo>
                      <a:pt x="1354" y="793"/>
                    </a:lnTo>
                    <a:lnTo>
                      <a:pt x="1356" y="793"/>
                    </a:lnTo>
                    <a:lnTo>
                      <a:pt x="1357" y="795"/>
                    </a:lnTo>
                    <a:lnTo>
                      <a:pt x="1366" y="796"/>
                    </a:lnTo>
                    <a:lnTo>
                      <a:pt x="1367" y="796"/>
                    </a:lnTo>
                    <a:lnTo>
                      <a:pt x="1368" y="796"/>
                    </a:lnTo>
                    <a:lnTo>
                      <a:pt x="1370" y="795"/>
                    </a:lnTo>
                    <a:lnTo>
                      <a:pt x="1370" y="793"/>
                    </a:lnTo>
                    <a:lnTo>
                      <a:pt x="1368" y="792"/>
                    </a:lnTo>
                    <a:lnTo>
                      <a:pt x="1368" y="790"/>
                    </a:lnTo>
                    <a:lnTo>
                      <a:pt x="1370" y="789"/>
                    </a:lnTo>
                    <a:lnTo>
                      <a:pt x="1368" y="788"/>
                    </a:lnTo>
                    <a:lnTo>
                      <a:pt x="1368" y="786"/>
                    </a:lnTo>
                    <a:lnTo>
                      <a:pt x="1370" y="784"/>
                    </a:lnTo>
                    <a:lnTo>
                      <a:pt x="1370" y="782"/>
                    </a:lnTo>
                    <a:lnTo>
                      <a:pt x="1370" y="781"/>
                    </a:lnTo>
                    <a:lnTo>
                      <a:pt x="1370" y="779"/>
                    </a:lnTo>
                    <a:lnTo>
                      <a:pt x="1370" y="778"/>
                    </a:lnTo>
                    <a:lnTo>
                      <a:pt x="1371" y="778"/>
                    </a:lnTo>
                    <a:lnTo>
                      <a:pt x="1371" y="777"/>
                    </a:lnTo>
                    <a:lnTo>
                      <a:pt x="1371" y="775"/>
                    </a:lnTo>
                    <a:lnTo>
                      <a:pt x="1370" y="774"/>
                    </a:lnTo>
                    <a:lnTo>
                      <a:pt x="1370" y="771"/>
                    </a:lnTo>
                    <a:lnTo>
                      <a:pt x="1371" y="771"/>
                    </a:lnTo>
                    <a:lnTo>
                      <a:pt x="1371" y="770"/>
                    </a:lnTo>
                    <a:lnTo>
                      <a:pt x="1371" y="768"/>
                    </a:lnTo>
                    <a:lnTo>
                      <a:pt x="1370" y="766"/>
                    </a:lnTo>
                    <a:lnTo>
                      <a:pt x="1370" y="763"/>
                    </a:lnTo>
                    <a:lnTo>
                      <a:pt x="1371" y="761"/>
                    </a:lnTo>
                    <a:lnTo>
                      <a:pt x="1371" y="761"/>
                    </a:lnTo>
                    <a:lnTo>
                      <a:pt x="1371" y="760"/>
                    </a:lnTo>
                    <a:lnTo>
                      <a:pt x="1371" y="760"/>
                    </a:lnTo>
                    <a:lnTo>
                      <a:pt x="1371" y="759"/>
                    </a:lnTo>
                    <a:lnTo>
                      <a:pt x="1370" y="757"/>
                    </a:lnTo>
                    <a:lnTo>
                      <a:pt x="1368" y="756"/>
                    </a:lnTo>
                    <a:lnTo>
                      <a:pt x="1370" y="754"/>
                    </a:lnTo>
                    <a:lnTo>
                      <a:pt x="1370" y="752"/>
                    </a:lnTo>
                    <a:lnTo>
                      <a:pt x="1368" y="752"/>
                    </a:lnTo>
                    <a:lnTo>
                      <a:pt x="1368" y="749"/>
                    </a:lnTo>
                    <a:lnTo>
                      <a:pt x="1368" y="749"/>
                    </a:lnTo>
                    <a:lnTo>
                      <a:pt x="1370" y="746"/>
                    </a:lnTo>
                    <a:lnTo>
                      <a:pt x="1371" y="746"/>
                    </a:lnTo>
                    <a:lnTo>
                      <a:pt x="1372" y="745"/>
                    </a:lnTo>
                    <a:lnTo>
                      <a:pt x="1372" y="742"/>
                    </a:lnTo>
                    <a:lnTo>
                      <a:pt x="1372" y="739"/>
                    </a:lnTo>
                    <a:lnTo>
                      <a:pt x="1371" y="739"/>
                    </a:lnTo>
                    <a:lnTo>
                      <a:pt x="1370" y="738"/>
                    </a:lnTo>
                    <a:lnTo>
                      <a:pt x="1370" y="735"/>
                    </a:lnTo>
                    <a:lnTo>
                      <a:pt x="1367" y="734"/>
                    </a:lnTo>
                    <a:lnTo>
                      <a:pt x="1367" y="732"/>
                    </a:lnTo>
                    <a:lnTo>
                      <a:pt x="1368" y="731"/>
                    </a:lnTo>
                    <a:lnTo>
                      <a:pt x="1367" y="728"/>
                    </a:lnTo>
                    <a:lnTo>
                      <a:pt x="1367" y="727"/>
                    </a:lnTo>
                    <a:lnTo>
                      <a:pt x="1364" y="727"/>
                    </a:lnTo>
                    <a:lnTo>
                      <a:pt x="1363" y="725"/>
                    </a:lnTo>
                    <a:lnTo>
                      <a:pt x="1360" y="724"/>
                    </a:lnTo>
                    <a:lnTo>
                      <a:pt x="1359" y="725"/>
                    </a:lnTo>
                    <a:lnTo>
                      <a:pt x="1357" y="727"/>
                    </a:lnTo>
                    <a:lnTo>
                      <a:pt x="1354" y="727"/>
                    </a:lnTo>
                    <a:lnTo>
                      <a:pt x="1354" y="730"/>
                    </a:lnTo>
                    <a:lnTo>
                      <a:pt x="1353" y="730"/>
                    </a:lnTo>
                    <a:lnTo>
                      <a:pt x="1352" y="730"/>
                    </a:lnTo>
                    <a:lnTo>
                      <a:pt x="1352" y="732"/>
                    </a:lnTo>
                    <a:lnTo>
                      <a:pt x="1349" y="732"/>
                    </a:lnTo>
                    <a:lnTo>
                      <a:pt x="1348" y="734"/>
                    </a:lnTo>
                    <a:lnTo>
                      <a:pt x="1346" y="735"/>
                    </a:lnTo>
                    <a:lnTo>
                      <a:pt x="1346" y="737"/>
                    </a:lnTo>
                    <a:lnTo>
                      <a:pt x="1345" y="738"/>
                    </a:lnTo>
                    <a:lnTo>
                      <a:pt x="1343" y="741"/>
                    </a:lnTo>
                    <a:lnTo>
                      <a:pt x="1343" y="742"/>
                    </a:lnTo>
                    <a:lnTo>
                      <a:pt x="1342" y="742"/>
                    </a:lnTo>
                    <a:lnTo>
                      <a:pt x="1341" y="743"/>
                    </a:lnTo>
                    <a:lnTo>
                      <a:pt x="1338" y="745"/>
                    </a:lnTo>
                    <a:lnTo>
                      <a:pt x="1337" y="745"/>
                    </a:lnTo>
                    <a:lnTo>
                      <a:pt x="1334" y="745"/>
                    </a:lnTo>
                    <a:lnTo>
                      <a:pt x="1332" y="746"/>
                    </a:lnTo>
                    <a:lnTo>
                      <a:pt x="1331" y="746"/>
                    </a:lnTo>
                    <a:lnTo>
                      <a:pt x="1331" y="745"/>
                    </a:lnTo>
                    <a:lnTo>
                      <a:pt x="1330" y="743"/>
                    </a:lnTo>
                    <a:lnTo>
                      <a:pt x="1328" y="743"/>
                    </a:lnTo>
                    <a:lnTo>
                      <a:pt x="1325" y="745"/>
                    </a:lnTo>
                    <a:lnTo>
                      <a:pt x="1324" y="745"/>
                    </a:lnTo>
                    <a:lnTo>
                      <a:pt x="1323" y="743"/>
                    </a:lnTo>
                    <a:lnTo>
                      <a:pt x="1321" y="741"/>
                    </a:lnTo>
                    <a:lnTo>
                      <a:pt x="1320" y="741"/>
                    </a:lnTo>
                    <a:lnTo>
                      <a:pt x="1317" y="737"/>
                    </a:lnTo>
                    <a:lnTo>
                      <a:pt x="1317" y="735"/>
                    </a:lnTo>
                    <a:lnTo>
                      <a:pt x="1319" y="734"/>
                    </a:lnTo>
                    <a:lnTo>
                      <a:pt x="1319" y="732"/>
                    </a:lnTo>
                    <a:lnTo>
                      <a:pt x="1317" y="730"/>
                    </a:lnTo>
                    <a:lnTo>
                      <a:pt x="1317" y="727"/>
                    </a:lnTo>
                    <a:lnTo>
                      <a:pt x="1314" y="727"/>
                    </a:lnTo>
                    <a:lnTo>
                      <a:pt x="1314" y="725"/>
                    </a:lnTo>
                    <a:lnTo>
                      <a:pt x="1314" y="724"/>
                    </a:lnTo>
                    <a:lnTo>
                      <a:pt x="1316" y="723"/>
                    </a:lnTo>
                    <a:lnTo>
                      <a:pt x="1316" y="721"/>
                    </a:lnTo>
                    <a:lnTo>
                      <a:pt x="1314" y="720"/>
                    </a:lnTo>
                    <a:lnTo>
                      <a:pt x="1314" y="720"/>
                    </a:lnTo>
                    <a:lnTo>
                      <a:pt x="1313" y="721"/>
                    </a:lnTo>
                    <a:lnTo>
                      <a:pt x="1312" y="721"/>
                    </a:lnTo>
                    <a:lnTo>
                      <a:pt x="1310" y="723"/>
                    </a:lnTo>
                    <a:lnTo>
                      <a:pt x="1308" y="721"/>
                    </a:lnTo>
                    <a:lnTo>
                      <a:pt x="1306" y="721"/>
                    </a:lnTo>
                    <a:lnTo>
                      <a:pt x="1305" y="720"/>
                    </a:lnTo>
                    <a:lnTo>
                      <a:pt x="1305" y="720"/>
                    </a:lnTo>
                    <a:lnTo>
                      <a:pt x="1302" y="719"/>
                    </a:lnTo>
                    <a:lnTo>
                      <a:pt x="1302" y="717"/>
                    </a:lnTo>
                    <a:lnTo>
                      <a:pt x="1301" y="716"/>
                    </a:lnTo>
                    <a:lnTo>
                      <a:pt x="1299" y="716"/>
                    </a:lnTo>
                    <a:lnTo>
                      <a:pt x="1298" y="714"/>
                    </a:lnTo>
                    <a:lnTo>
                      <a:pt x="1298" y="713"/>
                    </a:lnTo>
                    <a:lnTo>
                      <a:pt x="1296" y="713"/>
                    </a:lnTo>
                    <a:lnTo>
                      <a:pt x="1295" y="712"/>
                    </a:lnTo>
                    <a:lnTo>
                      <a:pt x="1294" y="710"/>
                    </a:lnTo>
                    <a:lnTo>
                      <a:pt x="1294" y="709"/>
                    </a:lnTo>
                    <a:lnTo>
                      <a:pt x="1292" y="710"/>
                    </a:lnTo>
                    <a:lnTo>
                      <a:pt x="1291" y="712"/>
                    </a:lnTo>
                    <a:lnTo>
                      <a:pt x="1290" y="710"/>
                    </a:lnTo>
                    <a:lnTo>
                      <a:pt x="1288" y="712"/>
                    </a:lnTo>
                    <a:lnTo>
                      <a:pt x="1288" y="713"/>
                    </a:lnTo>
                    <a:lnTo>
                      <a:pt x="1287" y="712"/>
                    </a:lnTo>
                    <a:lnTo>
                      <a:pt x="1285" y="710"/>
                    </a:lnTo>
                    <a:lnTo>
                      <a:pt x="1284" y="710"/>
                    </a:lnTo>
                    <a:lnTo>
                      <a:pt x="1281" y="709"/>
                    </a:lnTo>
                    <a:lnTo>
                      <a:pt x="1281" y="709"/>
                    </a:lnTo>
                    <a:lnTo>
                      <a:pt x="1281" y="707"/>
                    </a:lnTo>
                    <a:lnTo>
                      <a:pt x="1281" y="706"/>
                    </a:lnTo>
                    <a:lnTo>
                      <a:pt x="1280" y="706"/>
                    </a:lnTo>
                    <a:lnTo>
                      <a:pt x="1278" y="707"/>
                    </a:lnTo>
                    <a:lnTo>
                      <a:pt x="1276" y="707"/>
                    </a:lnTo>
                    <a:lnTo>
                      <a:pt x="1274" y="707"/>
                    </a:lnTo>
                    <a:lnTo>
                      <a:pt x="1273" y="707"/>
                    </a:lnTo>
                    <a:lnTo>
                      <a:pt x="1272" y="707"/>
                    </a:lnTo>
                    <a:lnTo>
                      <a:pt x="1270" y="707"/>
                    </a:lnTo>
                    <a:lnTo>
                      <a:pt x="1269" y="706"/>
                    </a:lnTo>
                    <a:lnTo>
                      <a:pt x="1267" y="705"/>
                    </a:lnTo>
                    <a:lnTo>
                      <a:pt x="1265" y="702"/>
                    </a:lnTo>
                    <a:lnTo>
                      <a:pt x="1263" y="699"/>
                    </a:lnTo>
                    <a:lnTo>
                      <a:pt x="1263" y="698"/>
                    </a:lnTo>
                    <a:lnTo>
                      <a:pt x="1262" y="695"/>
                    </a:lnTo>
                    <a:lnTo>
                      <a:pt x="1261" y="695"/>
                    </a:lnTo>
                    <a:lnTo>
                      <a:pt x="1259" y="694"/>
                    </a:lnTo>
                    <a:lnTo>
                      <a:pt x="1259" y="691"/>
                    </a:lnTo>
                    <a:lnTo>
                      <a:pt x="1259" y="691"/>
                    </a:lnTo>
                    <a:lnTo>
                      <a:pt x="1258" y="688"/>
                    </a:lnTo>
                    <a:lnTo>
                      <a:pt x="1258" y="685"/>
                    </a:lnTo>
                    <a:lnTo>
                      <a:pt x="1252" y="683"/>
                    </a:lnTo>
                    <a:lnTo>
                      <a:pt x="1249" y="678"/>
                    </a:lnTo>
                    <a:lnTo>
                      <a:pt x="1249" y="677"/>
                    </a:lnTo>
                    <a:lnTo>
                      <a:pt x="1248" y="676"/>
                    </a:lnTo>
                    <a:lnTo>
                      <a:pt x="1247" y="676"/>
                    </a:lnTo>
                    <a:lnTo>
                      <a:pt x="1247" y="676"/>
                    </a:lnTo>
                    <a:lnTo>
                      <a:pt x="1247" y="674"/>
                    </a:lnTo>
                    <a:lnTo>
                      <a:pt x="1247" y="673"/>
                    </a:lnTo>
                    <a:lnTo>
                      <a:pt x="1245" y="672"/>
                    </a:lnTo>
                    <a:lnTo>
                      <a:pt x="1244" y="670"/>
                    </a:lnTo>
                    <a:lnTo>
                      <a:pt x="1243" y="669"/>
                    </a:lnTo>
                    <a:lnTo>
                      <a:pt x="1243" y="667"/>
                    </a:lnTo>
                    <a:lnTo>
                      <a:pt x="1241" y="665"/>
                    </a:lnTo>
                    <a:lnTo>
                      <a:pt x="1240" y="663"/>
                    </a:lnTo>
                    <a:lnTo>
                      <a:pt x="1237" y="660"/>
                    </a:lnTo>
                    <a:lnTo>
                      <a:pt x="1237" y="659"/>
                    </a:lnTo>
                    <a:lnTo>
                      <a:pt x="1237" y="658"/>
                    </a:lnTo>
                    <a:lnTo>
                      <a:pt x="1237" y="656"/>
                    </a:lnTo>
                    <a:lnTo>
                      <a:pt x="1233" y="656"/>
                    </a:lnTo>
                    <a:lnTo>
                      <a:pt x="1233" y="655"/>
                    </a:lnTo>
                    <a:lnTo>
                      <a:pt x="1233" y="654"/>
                    </a:lnTo>
                    <a:lnTo>
                      <a:pt x="1232" y="652"/>
                    </a:lnTo>
                    <a:lnTo>
                      <a:pt x="1232" y="651"/>
                    </a:lnTo>
                    <a:lnTo>
                      <a:pt x="1232" y="649"/>
                    </a:lnTo>
                    <a:lnTo>
                      <a:pt x="1230" y="648"/>
                    </a:lnTo>
                    <a:lnTo>
                      <a:pt x="1230" y="647"/>
                    </a:lnTo>
                    <a:lnTo>
                      <a:pt x="1229" y="647"/>
                    </a:lnTo>
                    <a:lnTo>
                      <a:pt x="1227" y="647"/>
                    </a:lnTo>
                    <a:lnTo>
                      <a:pt x="1226" y="645"/>
                    </a:lnTo>
                    <a:lnTo>
                      <a:pt x="1225" y="644"/>
                    </a:lnTo>
                    <a:lnTo>
                      <a:pt x="1226" y="644"/>
                    </a:lnTo>
                    <a:lnTo>
                      <a:pt x="1225" y="643"/>
                    </a:lnTo>
                    <a:lnTo>
                      <a:pt x="1223" y="641"/>
                    </a:lnTo>
                    <a:lnTo>
                      <a:pt x="1222" y="643"/>
                    </a:lnTo>
                    <a:lnTo>
                      <a:pt x="1222" y="641"/>
                    </a:lnTo>
                    <a:lnTo>
                      <a:pt x="1220" y="641"/>
                    </a:lnTo>
                    <a:lnTo>
                      <a:pt x="1219" y="640"/>
                    </a:lnTo>
                    <a:lnTo>
                      <a:pt x="1219" y="638"/>
                    </a:lnTo>
                    <a:lnTo>
                      <a:pt x="1219" y="638"/>
                    </a:lnTo>
                    <a:lnTo>
                      <a:pt x="1218" y="637"/>
                    </a:lnTo>
                    <a:lnTo>
                      <a:pt x="1216" y="637"/>
                    </a:lnTo>
                    <a:lnTo>
                      <a:pt x="1215" y="636"/>
                    </a:lnTo>
                    <a:lnTo>
                      <a:pt x="1214" y="636"/>
                    </a:lnTo>
                    <a:lnTo>
                      <a:pt x="1212" y="636"/>
                    </a:lnTo>
                    <a:lnTo>
                      <a:pt x="1211" y="636"/>
                    </a:lnTo>
                    <a:lnTo>
                      <a:pt x="1209" y="637"/>
                    </a:lnTo>
                    <a:lnTo>
                      <a:pt x="1209" y="638"/>
                    </a:lnTo>
                    <a:lnTo>
                      <a:pt x="1208" y="638"/>
                    </a:lnTo>
                    <a:lnTo>
                      <a:pt x="1207" y="637"/>
                    </a:lnTo>
                    <a:lnTo>
                      <a:pt x="1205" y="637"/>
                    </a:lnTo>
                    <a:lnTo>
                      <a:pt x="1204" y="637"/>
                    </a:lnTo>
                    <a:lnTo>
                      <a:pt x="1200" y="637"/>
                    </a:lnTo>
                    <a:lnTo>
                      <a:pt x="1200" y="636"/>
                    </a:lnTo>
                    <a:lnTo>
                      <a:pt x="1198" y="634"/>
                    </a:lnTo>
                    <a:lnTo>
                      <a:pt x="1194" y="634"/>
                    </a:lnTo>
                    <a:lnTo>
                      <a:pt x="1193" y="633"/>
                    </a:lnTo>
                    <a:lnTo>
                      <a:pt x="1190" y="633"/>
                    </a:lnTo>
                    <a:lnTo>
                      <a:pt x="1189" y="633"/>
                    </a:lnTo>
                    <a:lnTo>
                      <a:pt x="1187" y="633"/>
                    </a:lnTo>
                    <a:lnTo>
                      <a:pt x="1185" y="633"/>
                    </a:lnTo>
                    <a:lnTo>
                      <a:pt x="1183" y="636"/>
                    </a:lnTo>
                    <a:lnTo>
                      <a:pt x="1182" y="636"/>
                    </a:lnTo>
                    <a:lnTo>
                      <a:pt x="1182" y="636"/>
                    </a:lnTo>
                    <a:lnTo>
                      <a:pt x="1179" y="636"/>
                    </a:lnTo>
                    <a:lnTo>
                      <a:pt x="1176" y="637"/>
                    </a:lnTo>
                    <a:lnTo>
                      <a:pt x="1173" y="636"/>
                    </a:lnTo>
                    <a:lnTo>
                      <a:pt x="1172" y="637"/>
                    </a:lnTo>
                    <a:lnTo>
                      <a:pt x="1171" y="637"/>
                    </a:lnTo>
                    <a:lnTo>
                      <a:pt x="1169" y="640"/>
                    </a:lnTo>
                    <a:lnTo>
                      <a:pt x="1167" y="641"/>
                    </a:lnTo>
                    <a:lnTo>
                      <a:pt x="1165" y="640"/>
                    </a:lnTo>
                    <a:lnTo>
                      <a:pt x="1165" y="641"/>
                    </a:lnTo>
                    <a:lnTo>
                      <a:pt x="1162" y="641"/>
                    </a:lnTo>
                    <a:lnTo>
                      <a:pt x="1161" y="641"/>
                    </a:lnTo>
                    <a:lnTo>
                      <a:pt x="1158" y="641"/>
                    </a:lnTo>
                    <a:lnTo>
                      <a:pt x="1157" y="643"/>
                    </a:lnTo>
                    <a:lnTo>
                      <a:pt x="1157" y="645"/>
                    </a:lnTo>
                    <a:lnTo>
                      <a:pt x="1154" y="647"/>
                    </a:lnTo>
                    <a:lnTo>
                      <a:pt x="1154" y="649"/>
                    </a:lnTo>
                    <a:lnTo>
                      <a:pt x="1153" y="651"/>
                    </a:lnTo>
                    <a:lnTo>
                      <a:pt x="1153" y="652"/>
                    </a:lnTo>
                    <a:lnTo>
                      <a:pt x="1151" y="654"/>
                    </a:lnTo>
                    <a:lnTo>
                      <a:pt x="1151" y="656"/>
                    </a:lnTo>
                    <a:lnTo>
                      <a:pt x="1153" y="658"/>
                    </a:lnTo>
                    <a:lnTo>
                      <a:pt x="1154" y="658"/>
                    </a:lnTo>
                    <a:lnTo>
                      <a:pt x="1157" y="656"/>
                    </a:lnTo>
                    <a:lnTo>
                      <a:pt x="1158" y="655"/>
                    </a:lnTo>
                    <a:lnTo>
                      <a:pt x="1161" y="655"/>
                    </a:lnTo>
                    <a:lnTo>
                      <a:pt x="1162" y="659"/>
                    </a:lnTo>
                    <a:lnTo>
                      <a:pt x="1164" y="660"/>
                    </a:lnTo>
                    <a:lnTo>
                      <a:pt x="1165" y="663"/>
                    </a:lnTo>
                    <a:lnTo>
                      <a:pt x="1165" y="665"/>
                    </a:lnTo>
                    <a:lnTo>
                      <a:pt x="1167" y="666"/>
                    </a:lnTo>
                    <a:lnTo>
                      <a:pt x="1165" y="669"/>
                    </a:lnTo>
                    <a:lnTo>
                      <a:pt x="1164" y="670"/>
                    </a:lnTo>
                    <a:lnTo>
                      <a:pt x="1162" y="673"/>
                    </a:lnTo>
                    <a:lnTo>
                      <a:pt x="1162" y="676"/>
                    </a:lnTo>
                    <a:lnTo>
                      <a:pt x="1160" y="677"/>
                    </a:lnTo>
                    <a:lnTo>
                      <a:pt x="1158" y="680"/>
                    </a:lnTo>
                    <a:lnTo>
                      <a:pt x="1158" y="683"/>
                    </a:lnTo>
                    <a:lnTo>
                      <a:pt x="1160" y="684"/>
                    </a:lnTo>
                    <a:lnTo>
                      <a:pt x="1160" y="685"/>
                    </a:lnTo>
                    <a:lnTo>
                      <a:pt x="1160" y="690"/>
                    </a:lnTo>
                    <a:lnTo>
                      <a:pt x="1161" y="691"/>
                    </a:lnTo>
                    <a:lnTo>
                      <a:pt x="1161" y="694"/>
                    </a:lnTo>
                    <a:lnTo>
                      <a:pt x="1160" y="694"/>
                    </a:lnTo>
                    <a:lnTo>
                      <a:pt x="1160" y="695"/>
                    </a:lnTo>
                    <a:lnTo>
                      <a:pt x="1160" y="698"/>
                    </a:lnTo>
                    <a:lnTo>
                      <a:pt x="1160" y="702"/>
                    </a:lnTo>
                    <a:lnTo>
                      <a:pt x="1160" y="703"/>
                    </a:lnTo>
                    <a:lnTo>
                      <a:pt x="1160" y="706"/>
                    </a:lnTo>
                    <a:lnTo>
                      <a:pt x="1161" y="706"/>
                    </a:lnTo>
                    <a:lnTo>
                      <a:pt x="1162" y="707"/>
                    </a:lnTo>
                    <a:lnTo>
                      <a:pt x="1162" y="706"/>
                    </a:lnTo>
                    <a:lnTo>
                      <a:pt x="1164" y="707"/>
                    </a:lnTo>
                    <a:lnTo>
                      <a:pt x="1164" y="710"/>
                    </a:lnTo>
                    <a:lnTo>
                      <a:pt x="1164" y="713"/>
                    </a:lnTo>
                    <a:lnTo>
                      <a:pt x="1161" y="714"/>
                    </a:lnTo>
                    <a:lnTo>
                      <a:pt x="1157" y="716"/>
                    </a:lnTo>
                    <a:lnTo>
                      <a:pt x="1154" y="717"/>
                    </a:lnTo>
                    <a:lnTo>
                      <a:pt x="1147" y="723"/>
                    </a:lnTo>
                    <a:lnTo>
                      <a:pt x="1146" y="724"/>
                    </a:lnTo>
                    <a:lnTo>
                      <a:pt x="1144" y="721"/>
                    </a:lnTo>
                    <a:lnTo>
                      <a:pt x="1140" y="721"/>
                    </a:lnTo>
                    <a:lnTo>
                      <a:pt x="1138" y="721"/>
                    </a:lnTo>
                    <a:lnTo>
                      <a:pt x="1138" y="721"/>
                    </a:lnTo>
                    <a:lnTo>
                      <a:pt x="1136" y="721"/>
                    </a:lnTo>
                    <a:lnTo>
                      <a:pt x="1133" y="721"/>
                    </a:lnTo>
                    <a:lnTo>
                      <a:pt x="1133" y="720"/>
                    </a:lnTo>
                    <a:lnTo>
                      <a:pt x="1128" y="719"/>
                    </a:lnTo>
                    <a:lnTo>
                      <a:pt x="1124" y="719"/>
                    </a:lnTo>
                    <a:lnTo>
                      <a:pt x="1124" y="720"/>
                    </a:lnTo>
                    <a:lnTo>
                      <a:pt x="1121" y="723"/>
                    </a:lnTo>
                    <a:lnTo>
                      <a:pt x="1118" y="723"/>
                    </a:lnTo>
                    <a:lnTo>
                      <a:pt x="1117" y="721"/>
                    </a:lnTo>
                    <a:lnTo>
                      <a:pt x="1114" y="723"/>
                    </a:lnTo>
                    <a:lnTo>
                      <a:pt x="1113" y="721"/>
                    </a:lnTo>
                    <a:lnTo>
                      <a:pt x="1111" y="720"/>
                    </a:lnTo>
                    <a:lnTo>
                      <a:pt x="1107" y="717"/>
                    </a:lnTo>
                    <a:lnTo>
                      <a:pt x="1106" y="717"/>
                    </a:lnTo>
                    <a:lnTo>
                      <a:pt x="1102" y="719"/>
                    </a:lnTo>
                    <a:lnTo>
                      <a:pt x="1100" y="717"/>
                    </a:lnTo>
                    <a:lnTo>
                      <a:pt x="1097" y="717"/>
                    </a:lnTo>
                    <a:lnTo>
                      <a:pt x="1096" y="720"/>
                    </a:lnTo>
                    <a:lnTo>
                      <a:pt x="1095" y="723"/>
                    </a:lnTo>
                    <a:lnTo>
                      <a:pt x="1093" y="724"/>
                    </a:lnTo>
                    <a:lnTo>
                      <a:pt x="1091" y="725"/>
                    </a:lnTo>
                    <a:lnTo>
                      <a:pt x="1089" y="728"/>
                    </a:lnTo>
                    <a:lnTo>
                      <a:pt x="1089" y="730"/>
                    </a:lnTo>
                    <a:lnTo>
                      <a:pt x="1088" y="732"/>
                    </a:lnTo>
                    <a:lnTo>
                      <a:pt x="1085" y="734"/>
                    </a:lnTo>
                    <a:lnTo>
                      <a:pt x="1080" y="734"/>
                    </a:lnTo>
                    <a:lnTo>
                      <a:pt x="1077" y="734"/>
                    </a:lnTo>
                    <a:lnTo>
                      <a:pt x="1075" y="737"/>
                    </a:lnTo>
                    <a:lnTo>
                      <a:pt x="1071" y="737"/>
                    </a:lnTo>
                    <a:lnTo>
                      <a:pt x="1067" y="739"/>
                    </a:lnTo>
                    <a:lnTo>
                      <a:pt x="1064" y="743"/>
                    </a:lnTo>
                    <a:lnTo>
                      <a:pt x="1063" y="743"/>
                    </a:lnTo>
                    <a:lnTo>
                      <a:pt x="1060" y="742"/>
                    </a:lnTo>
                    <a:lnTo>
                      <a:pt x="1057" y="742"/>
                    </a:lnTo>
                    <a:lnTo>
                      <a:pt x="1056" y="742"/>
                    </a:lnTo>
                    <a:lnTo>
                      <a:pt x="1053" y="743"/>
                    </a:lnTo>
                    <a:lnTo>
                      <a:pt x="1045" y="743"/>
                    </a:lnTo>
                    <a:lnTo>
                      <a:pt x="1039" y="742"/>
                    </a:lnTo>
                    <a:lnTo>
                      <a:pt x="1034" y="742"/>
                    </a:lnTo>
                    <a:lnTo>
                      <a:pt x="1033" y="742"/>
                    </a:lnTo>
                    <a:lnTo>
                      <a:pt x="1030" y="739"/>
                    </a:lnTo>
                    <a:lnTo>
                      <a:pt x="1028" y="739"/>
                    </a:lnTo>
                    <a:lnTo>
                      <a:pt x="1027" y="738"/>
                    </a:lnTo>
                    <a:lnTo>
                      <a:pt x="1024" y="737"/>
                    </a:lnTo>
                    <a:lnTo>
                      <a:pt x="1023" y="732"/>
                    </a:lnTo>
                    <a:lnTo>
                      <a:pt x="1021" y="731"/>
                    </a:lnTo>
                    <a:lnTo>
                      <a:pt x="1019" y="732"/>
                    </a:lnTo>
                    <a:lnTo>
                      <a:pt x="1015" y="732"/>
                    </a:lnTo>
                    <a:lnTo>
                      <a:pt x="1010" y="730"/>
                    </a:lnTo>
                    <a:lnTo>
                      <a:pt x="1008" y="727"/>
                    </a:lnTo>
                    <a:lnTo>
                      <a:pt x="1002" y="727"/>
                    </a:lnTo>
                    <a:lnTo>
                      <a:pt x="998" y="725"/>
                    </a:lnTo>
                    <a:lnTo>
                      <a:pt x="995" y="724"/>
                    </a:lnTo>
                    <a:lnTo>
                      <a:pt x="992" y="725"/>
                    </a:lnTo>
                    <a:lnTo>
                      <a:pt x="988" y="725"/>
                    </a:lnTo>
                    <a:lnTo>
                      <a:pt x="986" y="727"/>
                    </a:lnTo>
                    <a:lnTo>
                      <a:pt x="980" y="727"/>
                    </a:lnTo>
                    <a:lnTo>
                      <a:pt x="977" y="728"/>
                    </a:lnTo>
                    <a:lnTo>
                      <a:pt x="974" y="731"/>
                    </a:lnTo>
                    <a:lnTo>
                      <a:pt x="973" y="732"/>
                    </a:lnTo>
                    <a:lnTo>
                      <a:pt x="970" y="731"/>
                    </a:lnTo>
                    <a:lnTo>
                      <a:pt x="969" y="731"/>
                    </a:lnTo>
                    <a:lnTo>
                      <a:pt x="968" y="732"/>
                    </a:lnTo>
                    <a:lnTo>
                      <a:pt x="963" y="732"/>
                    </a:lnTo>
                    <a:lnTo>
                      <a:pt x="962" y="732"/>
                    </a:lnTo>
                    <a:lnTo>
                      <a:pt x="961" y="732"/>
                    </a:lnTo>
                    <a:lnTo>
                      <a:pt x="957" y="731"/>
                    </a:lnTo>
                    <a:lnTo>
                      <a:pt x="952" y="730"/>
                    </a:lnTo>
                    <a:lnTo>
                      <a:pt x="951" y="728"/>
                    </a:lnTo>
                    <a:lnTo>
                      <a:pt x="950" y="725"/>
                    </a:lnTo>
                    <a:lnTo>
                      <a:pt x="947" y="725"/>
                    </a:lnTo>
                    <a:lnTo>
                      <a:pt x="945" y="724"/>
                    </a:lnTo>
                    <a:lnTo>
                      <a:pt x="945" y="723"/>
                    </a:lnTo>
                    <a:lnTo>
                      <a:pt x="944" y="719"/>
                    </a:lnTo>
                    <a:lnTo>
                      <a:pt x="943" y="717"/>
                    </a:lnTo>
                    <a:lnTo>
                      <a:pt x="943" y="716"/>
                    </a:lnTo>
                    <a:lnTo>
                      <a:pt x="941" y="714"/>
                    </a:lnTo>
                    <a:lnTo>
                      <a:pt x="941" y="712"/>
                    </a:lnTo>
                    <a:lnTo>
                      <a:pt x="941" y="710"/>
                    </a:lnTo>
                    <a:lnTo>
                      <a:pt x="939" y="709"/>
                    </a:lnTo>
                    <a:lnTo>
                      <a:pt x="933" y="709"/>
                    </a:lnTo>
                    <a:lnTo>
                      <a:pt x="932" y="709"/>
                    </a:lnTo>
                    <a:lnTo>
                      <a:pt x="929" y="707"/>
                    </a:lnTo>
                    <a:lnTo>
                      <a:pt x="926" y="707"/>
                    </a:lnTo>
                    <a:lnTo>
                      <a:pt x="925" y="706"/>
                    </a:lnTo>
                    <a:lnTo>
                      <a:pt x="923" y="706"/>
                    </a:lnTo>
                    <a:lnTo>
                      <a:pt x="918" y="706"/>
                    </a:lnTo>
                    <a:lnTo>
                      <a:pt x="915" y="705"/>
                    </a:lnTo>
                    <a:lnTo>
                      <a:pt x="911" y="705"/>
                    </a:lnTo>
                    <a:lnTo>
                      <a:pt x="911" y="703"/>
                    </a:lnTo>
                    <a:lnTo>
                      <a:pt x="908" y="702"/>
                    </a:lnTo>
                    <a:lnTo>
                      <a:pt x="904" y="701"/>
                    </a:lnTo>
                    <a:lnTo>
                      <a:pt x="903" y="699"/>
                    </a:lnTo>
                    <a:lnTo>
                      <a:pt x="900" y="699"/>
                    </a:lnTo>
                    <a:lnTo>
                      <a:pt x="898" y="701"/>
                    </a:lnTo>
                    <a:lnTo>
                      <a:pt x="897" y="703"/>
                    </a:lnTo>
                    <a:lnTo>
                      <a:pt x="898" y="705"/>
                    </a:lnTo>
                    <a:lnTo>
                      <a:pt x="897" y="707"/>
                    </a:lnTo>
                    <a:lnTo>
                      <a:pt x="896" y="707"/>
                    </a:lnTo>
                    <a:lnTo>
                      <a:pt x="894" y="707"/>
                    </a:lnTo>
                    <a:lnTo>
                      <a:pt x="893" y="710"/>
                    </a:lnTo>
                    <a:lnTo>
                      <a:pt x="893" y="712"/>
                    </a:lnTo>
                    <a:lnTo>
                      <a:pt x="890" y="714"/>
                    </a:lnTo>
                    <a:lnTo>
                      <a:pt x="890" y="721"/>
                    </a:lnTo>
                    <a:lnTo>
                      <a:pt x="890" y="724"/>
                    </a:lnTo>
                    <a:lnTo>
                      <a:pt x="894" y="725"/>
                    </a:lnTo>
                    <a:lnTo>
                      <a:pt x="896" y="727"/>
                    </a:lnTo>
                    <a:lnTo>
                      <a:pt x="898" y="728"/>
                    </a:lnTo>
                    <a:lnTo>
                      <a:pt x="898" y="730"/>
                    </a:lnTo>
                    <a:lnTo>
                      <a:pt x="898" y="734"/>
                    </a:lnTo>
                    <a:lnTo>
                      <a:pt x="898" y="738"/>
                    </a:lnTo>
                    <a:lnTo>
                      <a:pt x="901" y="741"/>
                    </a:lnTo>
                    <a:lnTo>
                      <a:pt x="903" y="742"/>
                    </a:lnTo>
                    <a:lnTo>
                      <a:pt x="900" y="746"/>
                    </a:lnTo>
                    <a:lnTo>
                      <a:pt x="896" y="746"/>
                    </a:lnTo>
                    <a:lnTo>
                      <a:pt x="893" y="746"/>
                    </a:lnTo>
                    <a:lnTo>
                      <a:pt x="893" y="746"/>
                    </a:lnTo>
                    <a:lnTo>
                      <a:pt x="890" y="746"/>
                    </a:lnTo>
                    <a:lnTo>
                      <a:pt x="887" y="746"/>
                    </a:lnTo>
                    <a:lnTo>
                      <a:pt x="882" y="746"/>
                    </a:lnTo>
                    <a:lnTo>
                      <a:pt x="879" y="746"/>
                    </a:lnTo>
                    <a:lnTo>
                      <a:pt x="878" y="745"/>
                    </a:lnTo>
                    <a:lnTo>
                      <a:pt x="875" y="745"/>
                    </a:lnTo>
                    <a:lnTo>
                      <a:pt x="874" y="745"/>
                    </a:lnTo>
                    <a:lnTo>
                      <a:pt x="871" y="746"/>
                    </a:lnTo>
                    <a:lnTo>
                      <a:pt x="868" y="748"/>
                    </a:lnTo>
                    <a:lnTo>
                      <a:pt x="865" y="749"/>
                    </a:lnTo>
                    <a:lnTo>
                      <a:pt x="861" y="746"/>
                    </a:lnTo>
                    <a:lnTo>
                      <a:pt x="858" y="745"/>
                    </a:lnTo>
                    <a:lnTo>
                      <a:pt x="852" y="741"/>
                    </a:lnTo>
                    <a:lnTo>
                      <a:pt x="852" y="739"/>
                    </a:lnTo>
                    <a:lnTo>
                      <a:pt x="852" y="737"/>
                    </a:lnTo>
                    <a:lnTo>
                      <a:pt x="850" y="735"/>
                    </a:lnTo>
                    <a:lnTo>
                      <a:pt x="846" y="735"/>
                    </a:lnTo>
                    <a:lnTo>
                      <a:pt x="843" y="737"/>
                    </a:lnTo>
                    <a:lnTo>
                      <a:pt x="842" y="737"/>
                    </a:lnTo>
                    <a:lnTo>
                      <a:pt x="840" y="737"/>
                    </a:lnTo>
                    <a:lnTo>
                      <a:pt x="838" y="737"/>
                    </a:lnTo>
                    <a:lnTo>
                      <a:pt x="836" y="735"/>
                    </a:lnTo>
                    <a:lnTo>
                      <a:pt x="835" y="734"/>
                    </a:lnTo>
                    <a:lnTo>
                      <a:pt x="834" y="731"/>
                    </a:lnTo>
                    <a:lnTo>
                      <a:pt x="834" y="731"/>
                    </a:lnTo>
                    <a:lnTo>
                      <a:pt x="831" y="732"/>
                    </a:lnTo>
                    <a:lnTo>
                      <a:pt x="828" y="732"/>
                    </a:lnTo>
                    <a:lnTo>
                      <a:pt x="825" y="732"/>
                    </a:lnTo>
                    <a:lnTo>
                      <a:pt x="824" y="732"/>
                    </a:lnTo>
                    <a:lnTo>
                      <a:pt x="818" y="734"/>
                    </a:lnTo>
                    <a:lnTo>
                      <a:pt x="817" y="734"/>
                    </a:lnTo>
                    <a:lnTo>
                      <a:pt x="816" y="738"/>
                    </a:lnTo>
                    <a:lnTo>
                      <a:pt x="813" y="739"/>
                    </a:lnTo>
                    <a:lnTo>
                      <a:pt x="809" y="738"/>
                    </a:lnTo>
                    <a:lnTo>
                      <a:pt x="809" y="739"/>
                    </a:lnTo>
                    <a:lnTo>
                      <a:pt x="809" y="741"/>
                    </a:lnTo>
                    <a:lnTo>
                      <a:pt x="810" y="742"/>
                    </a:lnTo>
                    <a:lnTo>
                      <a:pt x="809" y="742"/>
                    </a:lnTo>
                    <a:lnTo>
                      <a:pt x="807" y="745"/>
                    </a:lnTo>
                    <a:lnTo>
                      <a:pt x="805" y="746"/>
                    </a:lnTo>
                    <a:lnTo>
                      <a:pt x="802" y="748"/>
                    </a:lnTo>
                    <a:lnTo>
                      <a:pt x="802" y="750"/>
                    </a:lnTo>
                    <a:lnTo>
                      <a:pt x="799" y="752"/>
                    </a:lnTo>
                    <a:lnTo>
                      <a:pt x="798" y="754"/>
                    </a:lnTo>
                    <a:lnTo>
                      <a:pt x="798" y="757"/>
                    </a:lnTo>
                    <a:lnTo>
                      <a:pt x="793" y="759"/>
                    </a:lnTo>
                    <a:lnTo>
                      <a:pt x="791" y="761"/>
                    </a:lnTo>
                    <a:lnTo>
                      <a:pt x="791" y="761"/>
                    </a:lnTo>
                    <a:lnTo>
                      <a:pt x="784" y="761"/>
                    </a:lnTo>
                    <a:lnTo>
                      <a:pt x="782" y="763"/>
                    </a:lnTo>
                    <a:lnTo>
                      <a:pt x="780" y="768"/>
                    </a:lnTo>
                    <a:lnTo>
                      <a:pt x="780" y="768"/>
                    </a:lnTo>
                    <a:lnTo>
                      <a:pt x="778" y="768"/>
                    </a:lnTo>
                    <a:lnTo>
                      <a:pt x="776" y="767"/>
                    </a:lnTo>
                    <a:lnTo>
                      <a:pt x="774" y="767"/>
                    </a:lnTo>
                    <a:lnTo>
                      <a:pt x="774" y="767"/>
                    </a:lnTo>
                    <a:lnTo>
                      <a:pt x="770" y="766"/>
                    </a:lnTo>
                    <a:lnTo>
                      <a:pt x="767" y="763"/>
                    </a:lnTo>
                    <a:lnTo>
                      <a:pt x="764" y="761"/>
                    </a:lnTo>
                    <a:lnTo>
                      <a:pt x="764" y="760"/>
                    </a:lnTo>
                    <a:lnTo>
                      <a:pt x="766" y="757"/>
                    </a:lnTo>
                    <a:lnTo>
                      <a:pt x="764" y="756"/>
                    </a:lnTo>
                    <a:lnTo>
                      <a:pt x="762" y="757"/>
                    </a:lnTo>
                    <a:lnTo>
                      <a:pt x="760" y="760"/>
                    </a:lnTo>
                    <a:lnTo>
                      <a:pt x="758" y="760"/>
                    </a:lnTo>
                    <a:lnTo>
                      <a:pt x="751" y="761"/>
                    </a:lnTo>
                    <a:lnTo>
                      <a:pt x="749" y="763"/>
                    </a:lnTo>
                    <a:lnTo>
                      <a:pt x="748" y="763"/>
                    </a:lnTo>
                    <a:lnTo>
                      <a:pt x="746" y="763"/>
                    </a:lnTo>
                    <a:lnTo>
                      <a:pt x="744" y="761"/>
                    </a:lnTo>
                    <a:lnTo>
                      <a:pt x="742" y="761"/>
                    </a:lnTo>
                    <a:lnTo>
                      <a:pt x="742" y="760"/>
                    </a:lnTo>
                    <a:lnTo>
                      <a:pt x="741" y="760"/>
                    </a:lnTo>
                    <a:lnTo>
                      <a:pt x="740" y="757"/>
                    </a:lnTo>
                    <a:lnTo>
                      <a:pt x="740" y="756"/>
                    </a:lnTo>
                    <a:lnTo>
                      <a:pt x="740" y="754"/>
                    </a:lnTo>
                    <a:lnTo>
                      <a:pt x="740" y="753"/>
                    </a:lnTo>
                    <a:lnTo>
                      <a:pt x="738" y="752"/>
                    </a:lnTo>
                    <a:lnTo>
                      <a:pt x="737" y="752"/>
                    </a:lnTo>
                    <a:lnTo>
                      <a:pt x="734" y="750"/>
                    </a:lnTo>
                    <a:lnTo>
                      <a:pt x="731" y="749"/>
                    </a:lnTo>
                    <a:lnTo>
                      <a:pt x="730" y="749"/>
                    </a:lnTo>
                    <a:lnTo>
                      <a:pt x="729" y="746"/>
                    </a:lnTo>
                    <a:lnTo>
                      <a:pt x="726" y="742"/>
                    </a:lnTo>
                    <a:lnTo>
                      <a:pt x="723" y="739"/>
                    </a:lnTo>
                    <a:lnTo>
                      <a:pt x="719" y="738"/>
                    </a:lnTo>
                    <a:lnTo>
                      <a:pt x="713" y="738"/>
                    </a:lnTo>
                    <a:lnTo>
                      <a:pt x="709" y="739"/>
                    </a:lnTo>
                    <a:lnTo>
                      <a:pt x="709" y="741"/>
                    </a:lnTo>
                    <a:lnTo>
                      <a:pt x="709" y="742"/>
                    </a:lnTo>
                    <a:lnTo>
                      <a:pt x="709" y="743"/>
                    </a:lnTo>
                    <a:lnTo>
                      <a:pt x="706" y="743"/>
                    </a:lnTo>
                    <a:lnTo>
                      <a:pt x="705" y="743"/>
                    </a:lnTo>
                    <a:lnTo>
                      <a:pt x="701" y="745"/>
                    </a:lnTo>
                    <a:lnTo>
                      <a:pt x="698" y="742"/>
                    </a:lnTo>
                    <a:lnTo>
                      <a:pt x="695" y="743"/>
                    </a:lnTo>
                    <a:lnTo>
                      <a:pt x="694" y="745"/>
                    </a:lnTo>
                    <a:lnTo>
                      <a:pt x="691" y="745"/>
                    </a:lnTo>
                    <a:lnTo>
                      <a:pt x="690" y="742"/>
                    </a:lnTo>
                    <a:lnTo>
                      <a:pt x="687" y="742"/>
                    </a:lnTo>
                    <a:lnTo>
                      <a:pt x="687" y="739"/>
                    </a:lnTo>
                    <a:lnTo>
                      <a:pt x="687" y="738"/>
                    </a:lnTo>
                    <a:lnTo>
                      <a:pt x="683" y="737"/>
                    </a:lnTo>
                    <a:lnTo>
                      <a:pt x="682" y="737"/>
                    </a:lnTo>
                    <a:lnTo>
                      <a:pt x="682" y="739"/>
                    </a:lnTo>
                    <a:lnTo>
                      <a:pt x="682" y="741"/>
                    </a:lnTo>
                    <a:lnTo>
                      <a:pt x="682" y="742"/>
                    </a:lnTo>
                    <a:lnTo>
                      <a:pt x="679" y="743"/>
                    </a:lnTo>
                    <a:lnTo>
                      <a:pt x="676" y="743"/>
                    </a:lnTo>
                    <a:lnTo>
                      <a:pt x="643" y="703"/>
                    </a:lnTo>
                    <a:lnTo>
                      <a:pt x="619" y="685"/>
                    </a:lnTo>
                    <a:lnTo>
                      <a:pt x="618" y="684"/>
                    </a:lnTo>
                    <a:lnTo>
                      <a:pt x="621" y="683"/>
                    </a:lnTo>
                    <a:lnTo>
                      <a:pt x="624" y="681"/>
                    </a:lnTo>
                    <a:lnTo>
                      <a:pt x="624" y="678"/>
                    </a:lnTo>
                    <a:lnTo>
                      <a:pt x="622" y="677"/>
                    </a:lnTo>
                    <a:lnTo>
                      <a:pt x="618" y="678"/>
                    </a:lnTo>
                    <a:lnTo>
                      <a:pt x="615" y="678"/>
                    </a:lnTo>
                    <a:lnTo>
                      <a:pt x="614" y="681"/>
                    </a:lnTo>
                    <a:lnTo>
                      <a:pt x="611" y="683"/>
                    </a:lnTo>
                    <a:lnTo>
                      <a:pt x="608" y="685"/>
                    </a:lnTo>
                    <a:lnTo>
                      <a:pt x="608" y="687"/>
                    </a:lnTo>
                    <a:lnTo>
                      <a:pt x="606" y="688"/>
                    </a:lnTo>
                    <a:lnTo>
                      <a:pt x="606" y="691"/>
                    </a:lnTo>
                    <a:lnTo>
                      <a:pt x="603" y="692"/>
                    </a:lnTo>
                    <a:lnTo>
                      <a:pt x="599" y="692"/>
                    </a:lnTo>
                    <a:lnTo>
                      <a:pt x="596" y="694"/>
                    </a:lnTo>
                    <a:lnTo>
                      <a:pt x="597" y="696"/>
                    </a:lnTo>
                    <a:lnTo>
                      <a:pt x="594" y="698"/>
                    </a:lnTo>
                    <a:lnTo>
                      <a:pt x="593" y="698"/>
                    </a:lnTo>
                    <a:lnTo>
                      <a:pt x="589" y="696"/>
                    </a:lnTo>
                    <a:lnTo>
                      <a:pt x="585" y="696"/>
                    </a:lnTo>
                    <a:lnTo>
                      <a:pt x="583" y="699"/>
                    </a:lnTo>
                    <a:lnTo>
                      <a:pt x="582" y="699"/>
                    </a:lnTo>
                    <a:lnTo>
                      <a:pt x="581" y="696"/>
                    </a:lnTo>
                    <a:lnTo>
                      <a:pt x="581" y="692"/>
                    </a:lnTo>
                    <a:lnTo>
                      <a:pt x="582" y="691"/>
                    </a:lnTo>
                    <a:lnTo>
                      <a:pt x="583" y="690"/>
                    </a:lnTo>
                    <a:lnTo>
                      <a:pt x="582" y="688"/>
                    </a:lnTo>
                    <a:lnTo>
                      <a:pt x="579" y="690"/>
                    </a:lnTo>
                    <a:lnTo>
                      <a:pt x="578" y="690"/>
                    </a:lnTo>
                    <a:lnTo>
                      <a:pt x="572" y="687"/>
                    </a:lnTo>
                    <a:lnTo>
                      <a:pt x="570" y="688"/>
                    </a:lnTo>
                    <a:lnTo>
                      <a:pt x="571" y="690"/>
                    </a:lnTo>
                    <a:lnTo>
                      <a:pt x="572" y="690"/>
                    </a:lnTo>
                    <a:lnTo>
                      <a:pt x="570" y="692"/>
                    </a:lnTo>
                    <a:lnTo>
                      <a:pt x="568" y="692"/>
                    </a:lnTo>
                    <a:lnTo>
                      <a:pt x="567" y="690"/>
                    </a:lnTo>
                    <a:lnTo>
                      <a:pt x="567" y="685"/>
                    </a:lnTo>
                    <a:lnTo>
                      <a:pt x="561" y="681"/>
                    </a:lnTo>
                    <a:lnTo>
                      <a:pt x="561" y="683"/>
                    </a:lnTo>
                    <a:lnTo>
                      <a:pt x="563" y="685"/>
                    </a:lnTo>
                    <a:lnTo>
                      <a:pt x="561" y="687"/>
                    </a:lnTo>
                    <a:lnTo>
                      <a:pt x="560" y="687"/>
                    </a:lnTo>
                    <a:lnTo>
                      <a:pt x="560" y="684"/>
                    </a:lnTo>
                    <a:lnTo>
                      <a:pt x="557" y="685"/>
                    </a:lnTo>
                    <a:lnTo>
                      <a:pt x="557" y="687"/>
                    </a:lnTo>
                    <a:lnTo>
                      <a:pt x="556" y="688"/>
                    </a:lnTo>
                    <a:lnTo>
                      <a:pt x="553" y="687"/>
                    </a:lnTo>
                    <a:lnTo>
                      <a:pt x="550" y="688"/>
                    </a:lnTo>
                    <a:lnTo>
                      <a:pt x="549" y="687"/>
                    </a:lnTo>
                    <a:lnTo>
                      <a:pt x="548" y="684"/>
                    </a:lnTo>
                    <a:lnTo>
                      <a:pt x="550" y="684"/>
                    </a:lnTo>
                    <a:lnTo>
                      <a:pt x="550" y="683"/>
                    </a:lnTo>
                    <a:lnTo>
                      <a:pt x="550" y="680"/>
                    </a:lnTo>
                    <a:lnTo>
                      <a:pt x="550" y="678"/>
                    </a:lnTo>
                    <a:lnTo>
                      <a:pt x="550" y="677"/>
                    </a:lnTo>
                    <a:lnTo>
                      <a:pt x="548" y="676"/>
                    </a:lnTo>
                    <a:lnTo>
                      <a:pt x="546" y="673"/>
                    </a:lnTo>
                    <a:lnTo>
                      <a:pt x="545" y="670"/>
                    </a:lnTo>
                    <a:lnTo>
                      <a:pt x="545" y="670"/>
                    </a:lnTo>
                    <a:lnTo>
                      <a:pt x="543" y="666"/>
                    </a:lnTo>
                    <a:lnTo>
                      <a:pt x="541" y="666"/>
                    </a:lnTo>
                    <a:lnTo>
                      <a:pt x="538" y="667"/>
                    </a:lnTo>
                    <a:lnTo>
                      <a:pt x="535" y="667"/>
                    </a:lnTo>
                    <a:lnTo>
                      <a:pt x="531" y="666"/>
                    </a:lnTo>
                    <a:lnTo>
                      <a:pt x="528" y="666"/>
                    </a:lnTo>
                    <a:lnTo>
                      <a:pt x="524" y="665"/>
                    </a:lnTo>
                    <a:lnTo>
                      <a:pt x="523" y="665"/>
                    </a:lnTo>
                    <a:lnTo>
                      <a:pt x="521" y="665"/>
                    </a:lnTo>
                    <a:lnTo>
                      <a:pt x="518" y="666"/>
                    </a:lnTo>
                    <a:lnTo>
                      <a:pt x="517" y="669"/>
                    </a:lnTo>
                    <a:lnTo>
                      <a:pt x="514" y="669"/>
                    </a:lnTo>
                    <a:lnTo>
                      <a:pt x="513" y="670"/>
                    </a:lnTo>
                    <a:lnTo>
                      <a:pt x="514" y="672"/>
                    </a:lnTo>
                    <a:lnTo>
                      <a:pt x="514" y="673"/>
                    </a:lnTo>
                    <a:lnTo>
                      <a:pt x="510" y="674"/>
                    </a:lnTo>
                    <a:lnTo>
                      <a:pt x="509" y="674"/>
                    </a:lnTo>
                    <a:lnTo>
                      <a:pt x="507" y="676"/>
                    </a:lnTo>
                    <a:lnTo>
                      <a:pt x="503" y="677"/>
                    </a:lnTo>
                    <a:lnTo>
                      <a:pt x="503" y="677"/>
                    </a:lnTo>
                    <a:lnTo>
                      <a:pt x="502" y="677"/>
                    </a:lnTo>
                    <a:lnTo>
                      <a:pt x="496" y="681"/>
                    </a:lnTo>
                    <a:lnTo>
                      <a:pt x="492" y="683"/>
                    </a:lnTo>
                    <a:lnTo>
                      <a:pt x="491" y="684"/>
                    </a:lnTo>
                    <a:lnTo>
                      <a:pt x="488" y="684"/>
                    </a:lnTo>
                    <a:lnTo>
                      <a:pt x="487" y="683"/>
                    </a:lnTo>
                    <a:lnTo>
                      <a:pt x="485" y="684"/>
                    </a:lnTo>
                    <a:lnTo>
                      <a:pt x="485" y="685"/>
                    </a:lnTo>
                    <a:lnTo>
                      <a:pt x="483" y="685"/>
                    </a:lnTo>
                    <a:lnTo>
                      <a:pt x="481" y="687"/>
                    </a:lnTo>
                    <a:lnTo>
                      <a:pt x="481" y="690"/>
                    </a:lnTo>
                    <a:lnTo>
                      <a:pt x="480" y="691"/>
                    </a:lnTo>
                    <a:lnTo>
                      <a:pt x="478" y="690"/>
                    </a:lnTo>
                    <a:lnTo>
                      <a:pt x="476" y="690"/>
                    </a:lnTo>
                    <a:lnTo>
                      <a:pt x="474" y="691"/>
                    </a:lnTo>
                    <a:lnTo>
                      <a:pt x="470" y="691"/>
                    </a:lnTo>
                    <a:lnTo>
                      <a:pt x="467" y="694"/>
                    </a:lnTo>
                    <a:lnTo>
                      <a:pt x="466" y="695"/>
                    </a:lnTo>
                    <a:lnTo>
                      <a:pt x="463" y="695"/>
                    </a:lnTo>
                    <a:lnTo>
                      <a:pt x="459" y="696"/>
                    </a:lnTo>
                    <a:lnTo>
                      <a:pt x="456" y="696"/>
                    </a:lnTo>
                    <a:lnTo>
                      <a:pt x="452" y="698"/>
                    </a:lnTo>
                    <a:lnTo>
                      <a:pt x="452" y="701"/>
                    </a:lnTo>
                    <a:lnTo>
                      <a:pt x="451" y="702"/>
                    </a:lnTo>
                    <a:lnTo>
                      <a:pt x="449" y="699"/>
                    </a:lnTo>
                    <a:lnTo>
                      <a:pt x="447" y="699"/>
                    </a:lnTo>
                    <a:lnTo>
                      <a:pt x="444" y="701"/>
                    </a:lnTo>
                    <a:lnTo>
                      <a:pt x="444" y="702"/>
                    </a:lnTo>
                    <a:lnTo>
                      <a:pt x="442" y="703"/>
                    </a:lnTo>
                    <a:lnTo>
                      <a:pt x="441" y="702"/>
                    </a:lnTo>
                    <a:lnTo>
                      <a:pt x="438" y="702"/>
                    </a:lnTo>
                    <a:lnTo>
                      <a:pt x="437" y="701"/>
                    </a:lnTo>
                    <a:lnTo>
                      <a:pt x="436" y="701"/>
                    </a:lnTo>
                    <a:lnTo>
                      <a:pt x="434" y="702"/>
                    </a:lnTo>
                    <a:lnTo>
                      <a:pt x="430" y="703"/>
                    </a:lnTo>
                    <a:lnTo>
                      <a:pt x="430" y="703"/>
                    </a:lnTo>
                    <a:lnTo>
                      <a:pt x="431" y="706"/>
                    </a:lnTo>
                    <a:lnTo>
                      <a:pt x="430" y="707"/>
                    </a:lnTo>
                    <a:lnTo>
                      <a:pt x="433" y="709"/>
                    </a:lnTo>
                    <a:lnTo>
                      <a:pt x="436" y="709"/>
                    </a:lnTo>
                    <a:lnTo>
                      <a:pt x="437" y="712"/>
                    </a:lnTo>
                    <a:lnTo>
                      <a:pt x="433" y="712"/>
                    </a:lnTo>
                    <a:lnTo>
                      <a:pt x="431" y="712"/>
                    </a:lnTo>
                    <a:lnTo>
                      <a:pt x="433" y="714"/>
                    </a:lnTo>
                    <a:lnTo>
                      <a:pt x="436" y="714"/>
                    </a:lnTo>
                    <a:lnTo>
                      <a:pt x="438" y="716"/>
                    </a:lnTo>
                    <a:lnTo>
                      <a:pt x="440" y="714"/>
                    </a:lnTo>
                    <a:lnTo>
                      <a:pt x="442" y="714"/>
                    </a:lnTo>
                    <a:lnTo>
                      <a:pt x="444" y="716"/>
                    </a:lnTo>
                    <a:lnTo>
                      <a:pt x="447" y="717"/>
                    </a:lnTo>
                    <a:lnTo>
                      <a:pt x="447" y="720"/>
                    </a:lnTo>
                    <a:lnTo>
                      <a:pt x="445" y="720"/>
                    </a:lnTo>
                    <a:lnTo>
                      <a:pt x="442" y="720"/>
                    </a:lnTo>
                    <a:lnTo>
                      <a:pt x="437" y="720"/>
                    </a:lnTo>
                    <a:lnTo>
                      <a:pt x="434" y="723"/>
                    </a:lnTo>
                    <a:lnTo>
                      <a:pt x="431" y="727"/>
                    </a:lnTo>
                    <a:lnTo>
                      <a:pt x="431" y="730"/>
                    </a:lnTo>
                    <a:lnTo>
                      <a:pt x="434" y="731"/>
                    </a:lnTo>
                    <a:lnTo>
                      <a:pt x="434" y="734"/>
                    </a:lnTo>
                    <a:lnTo>
                      <a:pt x="433" y="737"/>
                    </a:lnTo>
                    <a:lnTo>
                      <a:pt x="431" y="739"/>
                    </a:lnTo>
                    <a:lnTo>
                      <a:pt x="430" y="739"/>
                    </a:lnTo>
                    <a:lnTo>
                      <a:pt x="429" y="741"/>
                    </a:lnTo>
                    <a:lnTo>
                      <a:pt x="430" y="742"/>
                    </a:lnTo>
                    <a:lnTo>
                      <a:pt x="430" y="743"/>
                    </a:lnTo>
                    <a:lnTo>
                      <a:pt x="433" y="743"/>
                    </a:lnTo>
                    <a:lnTo>
                      <a:pt x="436" y="745"/>
                    </a:lnTo>
                    <a:lnTo>
                      <a:pt x="438" y="746"/>
                    </a:lnTo>
                    <a:lnTo>
                      <a:pt x="438" y="748"/>
                    </a:lnTo>
                    <a:lnTo>
                      <a:pt x="441" y="749"/>
                    </a:lnTo>
                    <a:lnTo>
                      <a:pt x="445" y="749"/>
                    </a:lnTo>
                    <a:lnTo>
                      <a:pt x="447" y="750"/>
                    </a:lnTo>
                    <a:lnTo>
                      <a:pt x="447" y="761"/>
                    </a:lnTo>
                    <a:lnTo>
                      <a:pt x="445" y="763"/>
                    </a:lnTo>
                    <a:lnTo>
                      <a:pt x="441" y="764"/>
                    </a:lnTo>
                    <a:lnTo>
                      <a:pt x="437" y="764"/>
                    </a:lnTo>
                    <a:lnTo>
                      <a:pt x="433" y="761"/>
                    </a:lnTo>
                    <a:lnTo>
                      <a:pt x="431" y="763"/>
                    </a:lnTo>
                    <a:lnTo>
                      <a:pt x="431" y="766"/>
                    </a:lnTo>
                    <a:lnTo>
                      <a:pt x="430" y="768"/>
                    </a:lnTo>
                    <a:lnTo>
                      <a:pt x="427" y="768"/>
                    </a:lnTo>
                    <a:lnTo>
                      <a:pt x="423" y="767"/>
                    </a:lnTo>
                    <a:lnTo>
                      <a:pt x="419" y="767"/>
                    </a:lnTo>
                    <a:lnTo>
                      <a:pt x="416" y="766"/>
                    </a:lnTo>
                    <a:lnTo>
                      <a:pt x="416" y="766"/>
                    </a:lnTo>
                    <a:lnTo>
                      <a:pt x="413" y="766"/>
                    </a:lnTo>
                    <a:lnTo>
                      <a:pt x="411" y="763"/>
                    </a:lnTo>
                    <a:lnTo>
                      <a:pt x="413" y="761"/>
                    </a:lnTo>
                    <a:lnTo>
                      <a:pt x="413" y="760"/>
                    </a:lnTo>
                    <a:lnTo>
                      <a:pt x="412" y="759"/>
                    </a:lnTo>
                    <a:lnTo>
                      <a:pt x="408" y="757"/>
                    </a:lnTo>
                    <a:lnTo>
                      <a:pt x="407" y="759"/>
                    </a:lnTo>
                    <a:lnTo>
                      <a:pt x="404" y="759"/>
                    </a:lnTo>
                    <a:lnTo>
                      <a:pt x="402" y="759"/>
                    </a:lnTo>
                    <a:lnTo>
                      <a:pt x="402" y="763"/>
                    </a:lnTo>
                    <a:lnTo>
                      <a:pt x="398" y="763"/>
                    </a:lnTo>
                    <a:lnTo>
                      <a:pt x="398" y="761"/>
                    </a:lnTo>
                    <a:lnTo>
                      <a:pt x="394" y="757"/>
                    </a:lnTo>
                    <a:lnTo>
                      <a:pt x="391" y="759"/>
                    </a:lnTo>
                    <a:lnTo>
                      <a:pt x="390" y="760"/>
                    </a:lnTo>
                    <a:lnTo>
                      <a:pt x="389" y="759"/>
                    </a:lnTo>
                    <a:lnTo>
                      <a:pt x="386" y="759"/>
                    </a:lnTo>
                    <a:lnTo>
                      <a:pt x="386" y="761"/>
                    </a:lnTo>
                    <a:lnTo>
                      <a:pt x="383" y="761"/>
                    </a:lnTo>
                    <a:lnTo>
                      <a:pt x="383" y="767"/>
                    </a:lnTo>
                    <a:lnTo>
                      <a:pt x="380" y="770"/>
                    </a:lnTo>
                    <a:lnTo>
                      <a:pt x="378" y="768"/>
                    </a:lnTo>
                    <a:lnTo>
                      <a:pt x="376" y="766"/>
                    </a:lnTo>
                    <a:lnTo>
                      <a:pt x="372" y="766"/>
                    </a:lnTo>
                    <a:lnTo>
                      <a:pt x="369" y="763"/>
                    </a:lnTo>
                    <a:lnTo>
                      <a:pt x="366" y="764"/>
                    </a:lnTo>
                    <a:lnTo>
                      <a:pt x="368" y="767"/>
                    </a:lnTo>
                    <a:lnTo>
                      <a:pt x="365" y="770"/>
                    </a:lnTo>
                    <a:lnTo>
                      <a:pt x="364" y="770"/>
                    </a:lnTo>
                    <a:lnTo>
                      <a:pt x="364" y="767"/>
                    </a:lnTo>
                    <a:lnTo>
                      <a:pt x="362" y="764"/>
                    </a:lnTo>
                    <a:lnTo>
                      <a:pt x="361" y="764"/>
                    </a:lnTo>
                    <a:lnTo>
                      <a:pt x="357" y="761"/>
                    </a:lnTo>
                    <a:lnTo>
                      <a:pt x="355" y="759"/>
                    </a:lnTo>
                    <a:lnTo>
                      <a:pt x="353" y="759"/>
                    </a:lnTo>
                    <a:lnTo>
                      <a:pt x="350" y="756"/>
                    </a:lnTo>
                    <a:lnTo>
                      <a:pt x="349" y="756"/>
                    </a:lnTo>
                    <a:lnTo>
                      <a:pt x="347" y="753"/>
                    </a:lnTo>
                    <a:lnTo>
                      <a:pt x="344" y="753"/>
                    </a:lnTo>
                    <a:lnTo>
                      <a:pt x="340" y="754"/>
                    </a:lnTo>
                    <a:lnTo>
                      <a:pt x="336" y="753"/>
                    </a:lnTo>
                    <a:lnTo>
                      <a:pt x="335" y="749"/>
                    </a:lnTo>
                    <a:lnTo>
                      <a:pt x="333" y="749"/>
                    </a:lnTo>
                    <a:lnTo>
                      <a:pt x="331" y="752"/>
                    </a:lnTo>
                    <a:lnTo>
                      <a:pt x="328" y="752"/>
                    </a:lnTo>
                    <a:lnTo>
                      <a:pt x="326" y="753"/>
                    </a:lnTo>
                    <a:lnTo>
                      <a:pt x="325" y="754"/>
                    </a:lnTo>
                    <a:lnTo>
                      <a:pt x="325" y="753"/>
                    </a:lnTo>
                    <a:lnTo>
                      <a:pt x="324" y="754"/>
                    </a:lnTo>
                    <a:lnTo>
                      <a:pt x="322" y="756"/>
                    </a:lnTo>
                    <a:lnTo>
                      <a:pt x="321" y="757"/>
                    </a:lnTo>
                    <a:lnTo>
                      <a:pt x="320" y="756"/>
                    </a:lnTo>
                    <a:lnTo>
                      <a:pt x="321" y="753"/>
                    </a:lnTo>
                    <a:lnTo>
                      <a:pt x="321" y="752"/>
                    </a:lnTo>
                    <a:lnTo>
                      <a:pt x="318" y="750"/>
                    </a:lnTo>
                    <a:lnTo>
                      <a:pt x="314" y="749"/>
                    </a:lnTo>
                    <a:lnTo>
                      <a:pt x="314" y="750"/>
                    </a:lnTo>
                    <a:lnTo>
                      <a:pt x="314" y="753"/>
                    </a:lnTo>
                    <a:lnTo>
                      <a:pt x="314" y="754"/>
                    </a:lnTo>
                    <a:lnTo>
                      <a:pt x="311" y="754"/>
                    </a:lnTo>
                    <a:lnTo>
                      <a:pt x="308" y="756"/>
                    </a:lnTo>
                    <a:lnTo>
                      <a:pt x="307" y="759"/>
                    </a:lnTo>
                    <a:lnTo>
                      <a:pt x="306" y="759"/>
                    </a:lnTo>
                    <a:lnTo>
                      <a:pt x="302" y="761"/>
                    </a:lnTo>
                    <a:lnTo>
                      <a:pt x="302" y="764"/>
                    </a:lnTo>
                    <a:lnTo>
                      <a:pt x="303" y="767"/>
                    </a:lnTo>
                    <a:lnTo>
                      <a:pt x="303" y="770"/>
                    </a:lnTo>
                    <a:lnTo>
                      <a:pt x="299" y="770"/>
                    </a:lnTo>
                    <a:lnTo>
                      <a:pt x="295" y="771"/>
                    </a:lnTo>
                    <a:lnTo>
                      <a:pt x="297" y="781"/>
                    </a:lnTo>
                    <a:lnTo>
                      <a:pt x="296" y="782"/>
                    </a:lnTo>
                    <a:lnTo>
                      <a:pt x="296" y="786"/>
                    </a:lnTo>
                    <a:lnTo>
                      <a:pt x="292" y="788"/>
                    </a:lnTo>
                    <a:lnTo>
                      <a:pt x="289" y="785"/>
                    </a:lnTo>
                    <a:lnTo>
                      <a:pt x="288" y="782"/>
                    </a:lnTo>
                    <a:lnTo>
                      <a:pt x="281" y="775"/>
                    </a:lnTo>
                    <a:lnTo>
                      <a:pt x="278" y="778"/>
                    </a:lnTo>
                    <a:lnTo>
                      <a:pt x="278" y="782"/>
                    </a:lnTo>
                    <a:lnTo>
                      <a:pt x="275" y="786"/>
                    </a:lnTo>
                    <a:lnTo>
                      <a:pt x="273" y="788"/>
                    </a:lnTo>
                    <a:lnTo>
                      <a:pt x="274" y="793"/>
                    </a:lnTo>
                    <a:lnTo>
                      <a:pt x="275" y="796"/>
                    </a:lnTo>
                    <a:lnTo>
                      <a:pt x="274" y="804"/>
                    </a:lnTo>
                    <a:lnTo>
                      <a:pt x="273" y="808"/>
                    </a:lnTo>
                    <a:lnTo>
                      <a:pt x="278" y="811"/>
                    </a:lnTo>
                    <a:lnTo>
                      <a:pt x="279" y="814"/>
                    </a:lnTo>
                    <a:lnTo>
                      <a:pt x="279" y="817"/>
                    </a:lnTo>
                    <a:lnTo>
                      <a:pt x="284" y="819"/>
                    </a:lnTo>
                    <a:lnTo>
                      <a:pt x="285" y="818"/>
                    </a:lnTo>
                    <a:lnTo>
                      <a:pt x="293" y="821"/>
                    </a:lnTo>
                    <a:lnTo>
                      <a:pt x="299" y="826"/>
                    </a:lnTo>
                    <a:lnTo>
                      <a:pt x="304" y="835"/>
                    </a:lnTo>
                    <a:lnTo>
                      <a:pt x="299" y="835"/>
                    </a:lnTo>
                    <a:lnTo>
                      <a:pt x="299" y="837"/>
                    </a:lnTo>
                    <a:lnTo>
                      <a:pt x="304" y="840"/>
                    </a:lnTo>
                    <a:lnTo>
                      <a:pt x="307" y="839"/>
                    </a:lnTo>
                    <a:lnTo>
                      <a:pt x="310" y="842"/>
                    </a:lnTo>
                    <a:lnTo>
                      <a:pt x="310" y="842"/>
                    </a:lnTo>
                    <a:lnTo>
                      <a:pt x="310" y="842"/>
                    </a:lnTo>
                    <a:lnTo>
                      <a:pt x="310" y="843"/>
                    </a:lnTo>
                    <a:lnTo>
                      <a:pt x="310" y="844"/>
                    </a:lnTo>
                    <a:lnTo>
                      <a:pt x="308" y="844"/>
                    </a:lnTo>
                    <a:lnTo>
                      <a:pt x="310" y="846"/>
                    </a:lnTo>
                    <a:lnTo>
                      <a:pt x="310" y="847"/>
                    </a:lnTo>
                    <a:lnTo>
                      <a:pt x="308" y="847"/>
                    </a:lnTo>
                    <a:lnTo>
                      <a:pt x="308" y="847"/>
                    </a:lnTo>
                    <a:lnTo>
                      <a:pt x="308" y="850"/>
                    </a:lnTo>
                    <a:lnTo>
                      <a:pt x="307" y="848"/>
                    </a:lnTo>
                    <a:lnTo>
                      <a:pt x="306" y="848"/>
                    </a:lnTo>
                    <a:lnTo>
                      <a:pt x="303" y="848"/>
                    </a:lnTo>
                    <a:lnTo>
                      <a:pt x="302" y="848"/>
                    </a:lnTo>
                    <a:lnTo>
                      <a:pt x="306" y="851"/>
                    </a:lnTo>
                    <a:lnTo>
                      <a:pt x="306" y="853"/>
                    </a:lnTo>
                    <a:lnTo>
                      <a:pt x="306" y="854"/>
                    </a:lnTo>
                    <a:lnTo>
                      <a:pt x="304" y="853"/>
                    </a:lnTo>
                    <a:lnTo>
                      <a:pt x="302" y="853"/>
                    </a:lnTo>
                    <a:lnTo>
                      <a:pt x="300" y="853"/>
                    </a:lnTo>
                    <a:lnTo>
                      <a:pt x="300" y="853"/>
                    </a:lnTo>
                    <a:lnTo>
                      <a:pt x="302" y="853"/>
                    </a:lnTo>
                    <a:lnTo>
                      <a:pt x="302" y="854"/>
                    </a:lnTo>
                    <a:lnTo>
                      <a:pt x="300" y="855"/>
                    </a:lnTo>
                    <a:lnTo>
                      <a:pt x="299" y="855"/>
                    </a:lnTo>
                    <a:lnTo>
                      <a:pt x="297" y="857"/>
                    </a:lnTo>
                    <a:lnTo>
                      <a:pt x="296" y="855"/>
                    </a:lnTo>
                    <a:lnTo>
                      <a:pt x="295" y="857"/>
                    </a:lnTo>
                    <a:lnTo>
                      <a:pt x="295" y="857"/>
                    </a:lnTo>
                    <a:lnTo>
                      <a:pt x="293" y="857"/>
                    </a:lnTo>
                    <a:lnTo>
                      <a:pt x="292" y="855"/>
                    </a:lnTo>
                    <a:lnTo>
                      <a:pt x="292" y="858"/>
                    </a:lnTo>
                    <a:lnTo>
                      <a:pt x="290" y="860"/>
                    </a:lnTo>
                    <a:lnTo>
                      <a:pt x="289" y="862"/>
                    </a:lnTo>
                    <a:lnTo>
                      <a:pt x="288" y="864"/>
                    </a:lnTo>
                    <a:lnTo>
                      <a:pt x="288" y="866"/>
                    </a:lnTo>
                    <a:lnTo>
                      <a:pt x="286" y="868"/>
                    </a:lnTo>
                    <a:lnTo>
                      <a:pt x="286" y="873"/>
                    </a:lnTo>
                    <a:lnTo>
                      <a:pt x="285" y="875"/>
                    </a:lnTo>
                    <a:lnTo>
                      <a:pt x="284" y="876"/>
                    </a:lnTo>
                    <a:lnTo>
                      <a:pt x="285" y="882"/>
                    </a:lnTo>
                    <a:lnTo>
                      <a:pt x="288" y="882"/>
                    </a:lnTo>
                    <a:lnTo>
                      <a:pt x="289" y="882"/>
                    </a:lnTo>
                    <a:lnTo>
                      <a:pt x="290" y="883"/>
                    </a:lnTo>
                    <a:lnTo>
                      <a:pt x="293" y="884"/>
                    </a:lnTo>
                    <a:lnTo>
                      <a:pt x="293" y="889"/>
                    </a:lnTo>
                    <a:lnTo>
                      <a:pt x="296" y="890"/>
                    </a:lnTo>
                    <a:lnTo>
                      <a:pt x="297" y="889"/>
                    </a:lnTo>
                    <a:lnTo>
                      <a:pt x="299" y="889"/>
                    </a:lnTo>
                    <a:lnTo>
                      <a:pt x="299" y="891"/>
                    </a:lnTo>
                    <a:lnTo>
                      <a:pt x="297" y="894"/>
                    </a:lnTo>
                    <a:lnTo>
                      <a:pt x="296" y="893"/>
                    </a:lnTo>
                    <a:lnTo>
                      <a:pt x="296" y="895"/>
                    </a:lnTo>
                    <a:lnTo>
                      <a:pt x="297" y="895"/>
                    </a:lnTo>
                    <a:lnTo>
                      <a:pt x="299" y="897"/>
                    </a:lnTo>
                    <a:lnTo>
                      <a:pt x="299" y="898"/>
                    </a:lnTo>
                    <a:lnTo>
                      <a:pt x="299" y="902"/>
                    </a:lnTo>
                    <a:lnTo>
                      <a:pt x="302" y="905"/>
                    </a:lnTo>
                    <a:lnTo>
                      <a:pt x="302" y="908"/>
                    </a:lnTo>
                    <a:lnTo>
                      <a:pt x="307" y="915"/>
                    </a:lnTo>
                    <a:lnTo>
                      <a:pt x="314" y="920"/>
                    </a:lnTo>
                    <a:lnTo>
                      <a:pt x="315" y="920"/>
                    </a:lnTo>
                    <a:lnTo>
                      <a:pt x="315" y="922"/>
                    </a:lnTo>
                    <a:lnTo>
                      <a:pt x="311" y="927"/>
                    </a:lnTo>
                    <a:lnTo>
                      <a:pt x="307" y="929"/>
                    </a:lnTo>
                    <a:lnTo>
                      <a:pt x="306" y="931"/>
                    </a:lnTo>
                    <a:lnTo>
                      <a:pt x="300" y="930"/>
                    </a:lnTo>
                    <a:lnTo>
                      <a:pt x="297" y="927"/>
                    </a:lnTo>
                    <a:lnTo>
                      <a:pt x="292" y="922"/>
                    </a:lnTo>
                    <a:lnTo>
                      <a:pt x="288" y="922"/>
                    </a:lnTo>
                    <a:lnTo>
                      <a:pt x="288" y="923"/>
                    </a:lnTo>
                    <a:lnTo>
                      <a:pt x="286" y="923"/>
                    </a:lnTo>
                    <a:lnTo>
                      <a:pt x="285" y="923"/>
                    </a:lnTo>
                    <a:lnTo>
                      <a:pt x="284" y="923"/>
                    </a:lnTo>
                    <a:lnTo>
                      <a:pt x="284" y="922"/>
                    </a:lnTo>
                    <a:lnTo>
                      <a:pt x="281" y="919"/>
                    </a:lnTo>
                    <a:lnTo>
                      <a:pt x="279" y="919"/>
                    </a:lnTo>
                    <a:lnTo>
                      <a:pt x="278" y="919"/>
                    </a:lnTo>
                    <a:lnTo>
                      <a:pt x="278" y="919"/>
                    </a:lnTo>
                    <a:lnTo>
                      <a:pt x="277" y="919"/>
                    </a:lnTo>
                    <a:lnTo>
                      <a:pt x="274" y="920"/>
                    </a:lnTo>
                    <a:lnTo>
                      <a:pt x="271" y="922"/>
                    </a:lnTo>
                    <a:lnTo>
                      <a:pt x="268" y="923"/>
                    </a:lnTo>
                    <a:lnTo>
                      <a:pt x="266" y="923"/>
                    </a:lnTo>
                    <a:lnTo>
                      <a:pt x="264" y="923"/>
                    </a:lnTo>
                    <a:lnTo>
                      <a:pt x="261" y="923"/>
                    </a:lnTo>
                    <a:lnTo>
                      <a:pt x="260" y="922"/>
                    </a:lnTo>
                    <a:lnTo>
                      <a:pt x="259" y="920"/>
                    </a:lnTo>
                    <a:lnTo>
                      <a:pt x="259" y="920"/>
                    </a:lnTo>
                    <a:lnTo>
                      <a:pt x="244" y="920"/>
                    </a:lnTo>
                    <a:lnTo>
                      <a:pt x="244" y="922"/>
                    </a:lnTo>
                    <a:lnTo>
                      <a:pt x="244" y="922"/>
                    </a:lnTo>
                    <a:lnTo>
                      <a:pt x="244" y="925"/>
                    </a:lnTo>
                    <a:lnTo>
                      <a:pt x="244" y="926"/>
                    </a:lnTo>
                    <a:lnTo>
                      <a:pt x="241" y="926"/>
                    </a:lnTo>
                    <a:lnTo>
                      <a:pt x="238" y="927"/>
                    </a:lnTo>
                    <a:lnTo>
                      <a:pt x="234" y="927"/>
                    </a:lnTo>
                    <a:lnTo>
                      <a:pt x="230" y="927"/>
                    </a:lnTo>
                    <a:lnTo>
                      <a:pt x="227" y="927"/>
                    </a:lnTo>
                    <a:lnTo>
                      <a:pt x="227" y="926"/>
                    </a:lnTo>
                    <a:lnTo>
                      <a:pt x="227" y="925"/>
                    </a:lnTo>
                    <a:lnTo>
                      <a:pt x="226" y="920"/>
                    </a:lnTo>
                    <a:lnTo>
                      <a:pt x="224" y="915"/>
                    </a:lnTo>
                    <a:lnTo>
                      <a:pt x="223" y="912"/>
                    </a:lnTo>
                    <a:lnTo>
                      <a:pt x="220" y="908"/>
                    </a:lnTo>
                    <a:lnTo>
                      <a:pt x="217" y="908"/>
                    </a:lnTo>
                    <a:lnTo>
                      <a:pt x="217" y="907"/>
                    </a:lnTo>
                    <a:lnTo>
                      <a:pt x="213" y="902"/>
                    </a:lnTo>
                    <a:lnTo>
                      <a:pt x="212" y="904"/>
                    </a:lnTo>
                    <a:lnTo>
                      <a:pt x="210" y="904"/>
                    </a:lnTo>
                    <a:lnTo>
                      <a:pt x="208" y="902"/>
                    </a:lnTo>
                    <a:lnTo>
                      <a:pt x="206" y="900"/>
                    </a:lnTo>
                    <a:lnTo>
                      <a:pt x="205" y="900"/>
                    </a:lnTo>
                    <a:lnTo>
                      <a:pt x="202" y="898"/>
                    </a:lnTo>
                    <a:lnTo>
                      <a:pt x="201" y="897"/>
                    </a:lnTo>
                    <a:lnTo>
                      <a:pt x="199" y="897"/>
                    </a:lnTo>
                    <a:lnTo>
                      <a:pt x="197" y="895"/>
                    </a:lnTo>
                    <a:lnTo>
                      <a:pt x="197" y="893"/>
                    </a:lnTo>
                    <a:lnTo>
                      <a:pt x="194" y="893"/>
                    </a:lnTo>
                    <a:lnTo>
                      <a:pt x="192" y="890"/>
                    </a:lnTo>
                    <a:lnTo>
                      <a:pt x="184" y="883"/>
                    </a:lnTo>
                    <a:lnTo>
                      <a:pt x="180" y="882"/>
                    </a:lnTo>
                    <a:lnTo>
                      <a:pt x="174" y="879"/>
                    </a:lnTo>
                    <a:lnTo>
                      <a:pt x="170" y="879"/>
                    </a:lnTo>
                    <a:lnTo>
                      <a:pt x="168" y="876"/>
                    </a:lnTo>
                    <a:lnTo>
                      <a:pt x="168" y="875"/>
                    </a:lnTo>
                    <a:lnTo>
                      <a:pt x="163" y="872"/>
                    </a:lnTo>
                    <a:lnTo>
                      <a:pt x="162" y="872"/>
                    </a:lnTo>
                    <a:lnTo>
                      <a:pt x="159" y="871"/>
                    </a:lnTo>
                    <a:lnTo>
                      <a:pt x="161" y="869"/>
                    </a:lnTo>
                    <a:lnTo>
                      <a:pt x="162" y="869"/>
                    </a:lnTo>
                    <a:lnTo>
                      <a:pt x="162" y="866"/>
                    </a:lnTo>
                    <a:lnTo>
                      <a:pt x="162" y="865"/>
                    </a:lnTo>
                    <a:lnTo>
                      <a:pt x="165" y="866"/>
                    </a:lnTo>
                    <a:lnTo>
                      <a:pt x="166" y="868"/>
                    </a:lnTo>
                    <a:lnTo>
                      <a:pt x="168" y="868"/>
                    </a:lnTo>
                    <a:lnTo>
                      <a:pt x="170" y="868"/>
                    </a:lnTo>
                    <a:lnTo>
                      <a:pt x="170" y="864"/>
                    </a:lnTo>
                    <a:lnTo>
                      <a:pt x="169" y="864"/>
                    </a:lnTo>
                    <a:lnTo>
                      <a:pt x="169" y="861"/>
                    </a:lnTo>
                    <a:lnTo>
                      <a:pt x="172" y="858"/>
                    </a:lnTo>
                    <a:lnTo>
                      <a:pt x="172" y="857"/>
                    </a:lnTo>
                    <a:lnTo>
                      <a:pt x="173" y="855"/>
                    </a:lnTo>
                    <a:lnTo>
                      <a:pt x="174" y="857"/>
                    </a:lnTo>
                    <a:lnTo>
                      <a:pt x="176" y="854"/>
                    </a:lnTo>
                    <a:lnTo>
                      <a:pt x="177" y="854"/>
                    </a:lnTo>
                    <a:lnTo>
                      <a:pt x="177" y="853"/>
                    </a:lnTo>
                    <a:lnTo>
                      <a:pt x="174" y="853"/>
                    </a:lnTo>
                    <a:lnTo>
                      <a:pt x="174" y="851"/>
                    </a:lnTo>
                    <a:lnTo>
                      <a:pt x="173" y="853"/>
                    </a:lnTo>
                    <a:lnTo>
                      <a:pt x="170" y="850"/>
                    </a:lnTo>
                    <a:lnTo>
                      <a:pt x="169" y="846"/>
                    </a:lnTo>
                    <a:lnTo>
                      <a:pt x="173" y="846"/>
                    </a:lnTo>
                    <a:lnTo>
                      <a:pt x="177" y="846"/>
                    </a:lnTo>
                    <a:lnTo>
                      <a:pt x="179" y="844"/>
                    </a:lnTo>
                    <a:lnTo>
                      <a:pt x="177" y="844"/>
                    </a:lnTo>
                    <a:lnTo>
                      <a:pt x="176" y="843"/>
                    </a:lnTo>
                    <a:lnTo>
                      <a:pt x="179" y="842"/>
                    </a:lnTo>
                    <a:lnTo>
                      <a:pt x="185" y="837"/>
                    </a:lnTo>
                    <a:lnTo>
                      <a:pt x="185" y="835"/>
                    </a:lnTo>
                    <a:lnTo>
                      <a:pt x="185" y="833"/>
                    </a:lnTo>
                    <a:lnTo>
                      <a:pt x="181" y="835"/>
                    </a:lnTo>
                    <a:lnTo>
                      <a:pt x="179" y="836"/>
                    </a:lnTo>
                    <a:lnTo>
                      <a:pt x="176" y="836"/>
                    </a:lnTo>
                    <a:lnTo>
                      <a:pt x="176" y="836"/>
                    </a:lnTo>
                    <a:lnTo>
                      <a:pt x="176" y="836"/>
                    </a:lnTo>
                    <a:lnTo>
                      <a:pt x="176" y="831"/>
                    </a:lnTo>
                    <a:lnTo>
                      <a:pt x="179" y="829"/>
                    </a:lnTo>
                    <a:lnTo>
                      <a:pt x="181" y="825"/>
                    </a:lnTo>
                    <a:lnTo>
                      <a:pt x="187" y="825"/>
                    </a:lnTo>
                    <a:lnTo>
                      <a:pt x="190" y="822"/>
                    </a:lnTo>
                    <a:lnTo>
                      <a:pt x="190" y="819"/>
                    </a:lnTo>
                    <a:lnTo>
                      <a:pt x="191" y="814"/>
                    </a:lnTo>
                    <a:lnTo>
                      <a:pt x="190" y="811"/>
                    </a:lnTo>
                    <a:lnTo>
                      <a:pt x="187" y="808"/>
                    </a:lnTo>
                    <a:lnTo>
                      <a:pt x="187" y="801"/>
                    </a:lnTo>
                    <a:lnTo>
                      <a:pt x="190" y="801"/>
                    </a:lnTo>
                    <a:lnTo>
                      <a:pt x="192" y="799"/>
                    </a:lnTo>
                    <a:lnTo>
                      <a:pt x="192" y="795"/>
                    </a:lnTo>
                    <a:lnTo>
                      <a:pt x="190" y="795"/>
                    </a:lnTo>
                    <a:lnTo>
                      <a:pt x="190" y="790"/>
                    </a:lnTo>
                    <a:lnTo>
                      <a:pt x="187" y="793"/>
                    </a:lnTo>
                    <a:lnTo>
                      <a:pt x="183" y="792"/>
                    </a:lnTo>
                    <a:lnTo>
                      <a:pt x="180" y="790"/>
                    </a:lnTo>
                    <a:lnTo>
                      <a:pt x="177" y="790"/>
                    </a:lnTo>
                    <a:lnTo>
                      <a:pt x="174" y="789"/>
                    </a:lnTo>
                    <a:lnTo>
                      <a:pt x="170" y="789"/>
                    </a:lnTo>
                    <a:lnTo>
                      <a:pt x="166" y="788"/>
                    </a:lnTo>
                    <a:lnTo>
                      <a:pt x="165" y="789"/>
                    </a:lnTo>
                    <a:lnTo>
                      <a:pt x="163" y="788"/>
                    </a:lnTo>
                    <a:lnTo>
                      <a:pt x="159" y="785"/>
                    </a:lnTo>
                    <a:lnTo>
                      <a:pt x="156" y="778"/>
                    </a:lnTo>
                    <a:lnTo>
                      <a:pt x="154" y="778"/>
                    </a:lnTo>
                    <a:lnTo>
                      <a:pt x="150" y="782"/>
                    </a:lnTo>
                    <a:lnTo>
                      <a:pt x="147" y="781"/>
                    </a:lnTo>
                    <a:lnTo>
                      <a:pt x="144" y="782"/>
                    </a:lnTo>
                    <a:lnTo>
                      <a:pt x="140" y="781"/>
                    </a:lnTo>
                    <a:lnTo>
                      <a:pt x="137" y="782"/>
                    </a:lnTo>
                    <a:lnTo>
                      <a:pt x="132" y="777"/>
                    </a:lnTo>
                    <a:lnTo>
                      <a:pt x="130" y="772"/>
                    </a:lnTo>
                    <a:lnTo>
                      <a:pt x="130" y="770"/>
                    </a:lnTo>
                    <a:lnTo>
                      <a:pt x="127" y="768"/>
                    </a:lnTo>
                    <a:lnTo>
                      <a:pt x="127" y="766"/>
                    </a:lnTo>
                    <a:lnTo>
                      <a:pt x="125" y="764"/>
                    </a:lnTo>
                    <a:lnTo>
                      <a:pt x="118" y="764"/>
                    </a:lnTo>
                    <a:lnTo>
                      <a:pt x="114" y="760"/>
                    </a:lnTo>
                    <a:lnTo>
                      <a:pt x="115" y="757"/>
                    </a:lnTo>
                    <a:lnTo>
                      <a:pt x="112" y="754"/>
                    </a:lnTo>
                    <a:lnTo>
                      <a:pt x="111" y="749"/>
                    </a:lnTo>
                    <a:lnTo>
                      <a:pt x="107" y="749"/>
                    </a:lnTo>
                    <a:lnTo>
                      <a:pt x="104" y="750"/>
                    </a:lnTo>
                    <a:lnTo>
                      <a:pt x="97" y="750"/>
                    </a:lnTo>
                    <a:lnTo>
                      <a:pt x="90" y="748"/>
                    </a:lnTo>
                    <a:lnTo>
                      <a:pt x="89" y="750"/>
                    </a:lnTo>
                    <a:lnTo>
                      <a:pt x="89" y="753"/>
                    </a:lnTo>
                    <a:lnTo>
                      <a:pt x="86" y="753"/>
                    </a:lnTo>
                    <a:lnTo>
                      <a:pt x="83" y="753"/>
                    </a:lnTo>
                    <a:lnTo>
                      <a:pt x="83" y="749"/>
                    </a:lnTo>
                    <a:lnTo>
                      <a:pt x="80" y="746"/>
                    </a:lnTo>
                    <a:lnTo>
                      <a:pt x="80" y="742"/>
                    </a:lnTo>
                    <a:lnTo>
                      <a:pt x="78" y="738"/>
                    </a:lnTo>
                    <a:lnTo>
                      <a:pt x="78" y="735"/>
                    </a:lnTo>
                    <a:lnTo>
                      <a:pt x="79" y="732"/>
                    </a:lnTo>
                    <a:lnTo>
                      <a:pt x="82" y="735"/>
                    </a:lnTo>
                    <a:lnTo>
                      <a:pt x="89" y="735"/>
                    </a:lnTo>
                    <a:lnTo>
                      <a:pt x="92" y="730"/>
                    </a:lnTo>
                    <a:lnTo>
                      <a:pt x="93" y="728"/>
                    </a:lnTo>
                    <a:lnTo>
                      <a:pt x="90" y="727"/>
                    </a:lnTo>
                    <a:lnTo>
                      <a:pt x="89" y="724"/>
                    </a:lnTo>
                    <a:lnTo>
                      <a:pt x="85" y="720"/>
                    </a:lnTo>
                    <a:lnTo>
                      <a:pt x="80" y="719"/>
                    </a:lnTo>
                    <a:lnTo>
                      <a:pt x="79" y="714"/>
                    </a:lnTo>
                    <a:lnTo>
                      <a:pt x="76" y="712"/>
                    </a:lnTo>
                    <a:lnTo>
                      <a:pt x="72" y="707"/>
                    </a:lnTo>
                    <a:lnTo>
                      <a:pt x="71" y="703"/>
                    </a:lnTo>
                    <a:lnTo>
                      <a:pt x="68" y="701"/>
                    </a:lnTo>
                    <a:lnTo>
                      <a:pt x="68" y="696"/>
                    </a:lnTo>
                    <a:lnTo>
                      <a:pt x="65" y="694"/>
                    </a:lnTo>
                    <a:lnTo>
                      <a:pt x="67" y="691"/>
                    </a:lnTo>
                    <a:lnTo>
                      <a:pt x="67" y="687"/>
                    </a:lnTo>
                    <a:lnTo>
                      <a:pt x="60" y="685"/>
                    </a:lnTo>
                    <a:lnTo>
                      <a:pt x="58" y="685"/>
                    </a:lnTo>
                    <a:lnTo>
                      <a:pt x="57" y="684"/>
                    </a:lnTo>
                    <a:lnTo>
                      <a:pt x="53" y="684"/>
                    </a:lnTo>
                    <a:lnTo>
                      <a:pt x="50" y="687"/>
                    </a:lnTo>
                    <a:lnTo>
                      <a:pt x="47" y="683"/>
                    </a:lnTo>
                    <a:lnTo>
                      <a:pt x="45" y="683"/>
                    </a:lnTo>
                    <a:lnTo>
                      <a:pt x="42" y="684"/>
                    </a:lnTo>
                    <a:lnTo>
                      <a:pt x="39" y="680"/>
                    </a:lnTo>
                    <a:lnTo>
                      <a:pt x="35" y="681"/>
                    </a:lnTo>
                    <a:lnTo>
                      <a:pt x="33" y="680"/>
                    </a:lnTo>
                    <a:lnTo>
                      <a:pt x="32" y="680"/>
                    </a:lnTo>
                    <a:lnTo>
                      <a:pt x="32" y="676"/>
                    </a:lnTo>
                    <a:lnTo>
                      <a:pt x="29" y="674"/>
                    </a:lnTo>
                    <a:lnTo>
                      <a:pt x="28" y="670"/>
                    </a:lnTo>
                    <a:lnTo>
                      <a:pt x="28" y="669"/>
                    </a:lnTo>
                    <a:lnTo>
                      <a:pt x="27" y="666"/>
                    </a:lnTo>
                    <a:lnTo>
                      <a:pt x="27" y="663"/>
                    </a:lnTo>
                    <a:lnTo>
                      <a:pt x="25" y="662"/>
                    </a:lnTo>
                    <a:lnTo>
                      <a:pt x="24" y="660"/>
                    </a:lnTo>
                    <a:lnTo>
                      <a:pt x="25" y="659"/>
                    </a:lnTo>
                    <a:lnTo>
                      <a:pt x="25" y="658"/>
                    </a:lnTo>
                    <a:lnTo>
                      <a:pt x="22" y="656"/>
                    </a:lnTo>
                    <a:lnTo>
                      <a:pt x="24" y="654"/>
                    </a:lnTo>
                    <a:lnTo>
                      <a:pt x="24" y="651"/>
                    </a:lnTo>
                    <a:lnTo>
                      <a:pt x="25" y="649"/>
                    </a:lnTo>
                    <a:lnTo>
                      <a:pt x="25" y="647"/>
                    </a:lnTo>
                    <a:lnTo>
                      <a:pt x="20" y="636"/>
                    </a:lnTo>
                    <a:lnTo>
                      <a:pt x="21" y="626"/>
                    </a:lnTo>
                    <a:lnTo>
                      <a:pt x="22" y="625"/>
                    </a:lnTo>
                    <a:lnTo>
                      <a:pt x="22" y="620"/>
                    </a:lnTo>
                    <a:lnTo>
                      <a:pt x="25" y="619"/>
                    </a:lnTo>
                    <a:lnTo>
                      <a:pt x="25" y="618"/>
                    </a:lnTo>
                    <a:lnTo>
                      <a:pt x="25" y="618"/>
                    </a:lnTo>
                    <a:lnTo>
                      <a:pt x="24" y="615"/>
                    </a:lnTo>
                    <a:lnTo>
                      <a:pt x="24" y="615"/>
                    </a:lnTo>
                    <a:lnTo>
                      <a:pt x="25" y="612"/>
                    </a:lnTo>
                    <a:lnTo>
                      <a:pt x="24" y="609"/>
                    </a:lnTo>
                    <a:lnTo>
                      <a:pt x="24" y="608"/>
                    </a:lnTo>
                    <a:lnTo>
                      <a:pt x="25" y="608"/>
                    </a:lnTo>
                    <a:lnTo>
                      <a:pt x="27" y="611"/>
                    </a:lnTo>
                    <a:lnTo>
                      <a:pt x="28" y="609"/>
                    </a:lnTo>
                    <a:lnTo>
                      <a:pt x="28" y="607"/>
                    </a:lnTo>
                    <a:lnTo>
                      <a:pt x="29" y="605"/>
                    </a:lnTo>
                    <a:lnTo>
                      <a:pt x="32" y="607"/>
                    </a:lnTo>
                    <a:lnTo>
                      <a:pt x="35" y="605"/>
                    </a:lnTo>
                    <a:lnTo>
                      <a:pt x="36" y="602"/>
                    </a:lnTo>
                    <a:lnTo>
                      <a:pt x="38" y="602"/>
                    </a:lnTo>
                    <a:lnTo>
                      <a:pt x="42" y="604"/>
                    </a:lnTo>
                    <a:lnTo>
                      <a:pt x="43" y="601"/>
                    </a:lnTo>
                    <a:lnTo>
                      <a:pt x="40" y="598"/>
                    </a:lnTo>
                    <a:lnTo>
                      <a:pt x="39" y="598"/>
                    </a:lnTo>
                    <a:lnTo>
                      <a:pt x="38" y="598"/>
                    </a:lnTo>
                    <a:lnTo>
                      <a:pt x="35" y="598"/>
                    </a:lnTo>
                    <a:lnTo>
                      <a:pt x="33" y="596"/>
                    </a:lnTo>
                    <a:lnTo>
                      <a:pt x="29" y="596"/>
                    </a:lnTo>
                    <a:lnTo>
                      <a:pt x="27" y="593"/>
                    </a:lnTo>
                    <a:lnTo>
                      <a:pt x="27" y="590"/>
                    </a:lnTo>
                    <a:lnTo>
                      <a:pt x="31" y="593"/>
                    </a:lnTo>
                    <a:lnTo>
                      <a:pt x="31" y="591"/>
                    </a:lnTo>
                    <a:lnTo>
                      <a:pt x="29" y="589"/>
                    </a:lnTo>
                    <a:lnTo>
                      <a:pt x="31" y="587"/>
                    </a:lnTo>
                    <a:lnTo>
                      <a:pt x="28" y="589"/>
                    </a:lnTo>
                    <a:lnTo>
                      <a:pt x="28" y="589"/>
                    </a:lnTo>
                    <a:lnTo>
                      <a:pt x="27" y="589"/>
                    </a:lnTo>
                    <a:lnTo>
                      <a:pt x="25" y="590"/>
                    </a:lnTo>
                    <a:lnTo>
                      <a:pt x="25" y="590"/>
                    </a:lnTo>
                    <a:lnTo>
                      <a:pt x="24" y="590"/>
                    </a:lnTo>
                    <a:lnTo>
                      <a:pt x="24" y="590"/>
                    </a:lnTo>
                    <a:lnTo>
                      <a:pt x="24" y="587"/>
                    </a:lnTo>
                    <a:lnTo>
                      <a:pt x="29" y="582"/>
                    </a:lnTo>
                    <a:lnTo>
                      <a:pt x="32" y="580"/>
                    </a:lnTo>
                    <a:lnTo>
                      <a:pt x="36" y="573"/>
                    </a:lnTo>
                    <a:lnTo>
                      <a:pt x="40" y="568"/>
                    </a:lnTo>
                    <a:lnTo>
                      <a:pt x="43" y="561"/>
                    </a:lnTo>
                    <a:lnTo>
                      <a:pt x="47" y="553"/>
                    </a:lnTo>
                    <a:lnTo>
                      <a:pt x="51" y="543"/>
                    </a:lnTo>
                    <a:lnTo>
                      <a:pt x="51" y="539"/>
                    </a:lnTo>
                    <a:lnTo>
                      <a:pt x="45" y="532"/>
                    </a:lnTo>
                    <a:lnTo>
                      <a:pt x="42" y="531"/>
                    </a:lnTo>
                    <a:lnTo>
                      <a:pt x="36" y="522"/>
                    </a:lnTo>
                    <a:lnTo>
                      <a:pt x="36" y="518"/>
                    </a:lnTo>
                    <a:lnTo>
                      <a:pt x="39" y="515"/>
                    </a:lnTo>
                    <a:lnTo>
                      <a:pt x="39" y="511"/>
                    </a:lnTo>
                    <a:lnTo>
                      <a:pt x="35" y="508"/>
                    </a:lnTo>
                    <a:lnTo>
                      <a:pt x="33" y="506"/>
                    </a:lnTo>
                    <a:lnTo>
                      <a:pt x="33" y="500"/>
                    </a:lnTo>
                    <a:lnTo>
                      <a:pt x="35" y="499"/>
                    </a:lnTo>
                    <a:lnTo>
                      <a:pt x="33" y="497"/>
                    </a:lnTo>
                    <a:lnTo>
                      <a:pt x="29" y="496"/>
                    </a:lnTo>
                    <a:lnTo>
                      <a:pt x="28" y="495"/>
                    </a:lnTo>
                    <a:lnTo>
                      <a:pt x="28" y="489"/>
                    </a:lnTo>
                    <a:lnTo>
                      <a:pt x="31" y="488"/>
                    </a:lnTo>
                    <a:lnTo>
                      <a:pt x="28" y="486"/>
                    </a:lnTo>
                    <a:lnTo>
                      <a:pt x="28" y="485"/>
                    </a:lnTo>
                    <a:lnTo>
                      <a:pt x="28" y="475"/>
                    </a:lnTo>
                    <a:lnTo>
                      <a:pt x="31" y="475"/>
                    </a:lnTo>
                    <a:lnTo>
                      <a:pt x="24" y="461"/>
                    </a:lnTo>
                    <a:lnTo>
                      <a:pt x="20" y="452"/>
                    </a:lnTo>
                    <a:lnTo>
                      <a:pt x="18" y="448"/>
                    </a:lnTo>
                    <a:lnTo>
                      <a:pt x="14" y="445"/>
                    </a:lnTo>
                    <a:lnTo>
                      <a:pt x="17" y="438"/>
                    </a:lnTo>
                    <a:lnTo>
                      <a:pt x="20" y="434"/>
                    </a:lnTo>
                    <a:lnTo>
                      <a:pt x="21" y="430"/>
                    </a:lnTo>
                    <a:lnTo>
                      <a:pt x="20" y="428"/>
                    </a:lnTo>
                    <a:lnTo>
                      <a:pt x="13" y="424"/>
                    </a:lnTo>
                    <a:lnTo>
                      <a:pt x="13" y="421"/>
                    </a:lnTo>
                    <a:lnTo>
                      <a:pt x="10" y="419"/>
                    </a:lnTo>
                    <a:lnTo>
                      <a:pt x="6" y="417"/>
                    </a:lnTo>
                    <a:lnTo>
                      <a:pt x="4" y="417"/>
                    </a:lnTo>
                    <a:lnTo>
                      <a:pt x="3" y="410"/>
                    </a:lnTo>
                    <a:lnTo>
                      <a:pt x="0" y="409"/>
                    </a:lnTo>
                    <a:lnTo>
                      <a:pt x="2" y="403"/>
                    </a:lnTo>
                    <a:lnTo>
                      <a:pt x="2" y="401"/>
                    </a:lnTo>
                    <a:lnTo>
                      <a:pt x="0" y="399"/>
                    </a:lnTo>
                    <a:lnTo>
                      <a:pt x="2" y="398"/>
                    </a:lnTo>
                    <a:lnTo>
                      <a:pt x="6" y="396"/>
                    </a:lnTo>
                    <a:lnTo>
                      <a:pt x="6" y="396"/>
                    </a:lnTo>
                    <a:lnTo>
                      <a:pt x="7" y="396"/>
                    </a:lnTo>
                    <a:lnTo>
                      <a:pt x="7" y="392"/>
                    </a:lnTo>
                    <a:lnTo>
                      <a:pt x="11" y="388"/>
                    </a:lnTo>
                    <a:lnTo>
                      <a:pt x="14" y="388"/>
                    </a:lnTo>
                    <a:lnTo>
                      <a:pt x="16" y="385"/>
                    </a:lnTo>
                    <a:lnTo>
                      <a:pt x="16" y="381"/>
                    </a:lnTo>
                    <a:lnTo>
                      <a:pt x="18" y="381"/>
                    </a:lnTo>
                    <a:lnTo>
                      <a:pt x="21" y="383"/>
                    </a:lnTo>
                    <a:lnTo>
                      <a:pt x="22" y="380"/>
                    </a:lnTo>
                    <a:lnTo>
                      <a:pt x="22" y="377"/>
                    </a:lnTo>
                    <a:lnTo>
                      <a:pt x="22" y="377"/>
                    </a:lnTo>
                    <a:lnTo>
                      <a:pt x="25" y="378"/>
                    </a:lnTo>
                    <a:lnTo>
                      <a:pt x="27" y="378"/>
                    </a:lnTo>
                    <a:lnTo>
                      <a:pt x="27" y="381"/>
                    </a:lnTo>
                    <a:lnTo>
                      <a:pt x="28" y="383"/>
                    </a:lnTo>
                    <a:lnTo>
                      <a:pt x="28" y="380"/>
                    </a:lnTo>
                    <a:lnTo>
                      <a:pt x="29" y="378"/>
                    </a:lnTo>
                    <a:lnTo>
                      <a:pt x="31" y="378"/>
                    </a:lnTo>
                    <a:lnTo>
                      <a:pt x="32" y="377"/>
                    </a:lnTo>
                    <a:lnTo>
                      <a:pt x="29" y="376"/>
                    </a:lnTo>
                    <a:lnTo>
                      <a:pt x="29" y="376"/>
                    </a:lnTo>
                    <a:lnTo>
                      <a:pt x="31" y="376"/>
                    </a:lnTo>
                    <a:lnTo>
                      <a:pt x="32" y="376"/>
                    </a:lnTo>
                    <a:lnTo>
                      <a:pt x="32" y="374"/>
                    </a:lnTo>
                    <a:lnTo>
                      <a:pt x="32" y="374"/>
                    </a:lnTo>
                    <a:lnTo>
                      <a:pt x="31" y="373"/>
                    </a:lnTo>
                    <a:lnTo>
                      <a:pt x="31" y="372"/>
                    </a:lnTo>
                    <a:lnTo>
                      <a:pt x="33" y="372"/>
                    </a:lnTo>
                    <a:lnTo>
                      <a:pt x="36" y="373"/>
                    </a:lnTo>
                    <a:lnTo>
                      <a:pt x="38" y="374"/>
                    </a:lnTo>
                    <a:lnTo>
                      <a:pt x="39" y="376"/>
                    </a:lnTo>
                    <a:lnTo>
                      <a:pt x="40" y="376"/>
                    </a:lnTo>
                    <a:lnTo>
                      <a:pt x="42" y="376"/>
                    </a:lnTo>
                    <a:lnTo>
                      <a:pt x="43" y="377"/>
                    </a:lnTo>
                    <a:lnTo>
                      <a:pt x="45" y="378"/>
                    </a:lnTo>
                    <a:lnTo>
                      <a:pt x="45" y="380"/>
                    </a:lnTo>
                    <a:lnTo>
                      <a:pt x="42" y="381"/>
                    </a:lnTo>
                    <a:lnTo>
                      <a:pt x="40" y="380"/>
                    </a:lnTo>
                    <a:lnTo>
                      <a:pt x="38" y="381"/>
                    </a:lnTo>
                    <a:lnTo>
                      <a:pt x="35" y="378"/>
                    </a:lnTo>
                    <a:lnTo>
                      <a:pt x="35" y="377"/>
                    </a:lnTo>
                    <a:lnTo>
                      <a:pt x="33" y="378"/>
                    </a:lnTo>
                    <a:lnTo>
                      <a:pt x="33" y="381"/>
                    </a:lnTo>
                    <a:lnTo>
                      <a:pt x="35" y="384"/>
                    </a:lnTo>
                    <a:lnTo>
                      <a:pt x="36" y="383"/>
                    </a:lnTo>
                    <a:lnTo>
                      <a:pt x="38" y="383"/>
                    </a:lnTo>
                    <a:lnTo>
                      <a:pt x="38" y="385"/>
                    </a:lnTo>
                    <a:lnTo>
                      <a:pt x="40" y="384"/>
                    </a:lnTo>
                    <a:lnTo>
                      <a:pt x="42" y="384"/>
                    </a:lnTo>
                    <a:lnTo>
                      <a:pt x="43" y="387"/>
                    </a:lnTo>
                    <a:lnTo>
                      <a:pt x="43" y="385"/>
                    </a:lnTo>
                    <a:lnTo>
                      <a:pt x="45" y="384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5" y="388"/>
                    </a:lnTo>
                    <a:lnTo>
                      <a:pt x="47" y="385"/>
                    </a:lnTo>
                    <a:lnTo>
                      <a:pt x="49" y="384"/>
                    </a:lnTo>
                    <a:lnTo>
                      <a:pt x="49" y="384"/>
                    </a:lnTo>
                    <a:lnTo>
                      <a:pt x="49" y="385"/>
                    </a:lnTo>
                    <a:lnTo>
                      <a:pt x="49" y="387"/>
                    </a:lnTo>
                    <a:lnTo>
                      <a:pt x="50" y="387"/>
                    </a:lnTo>
                    <a:lnTo>
                      <a:pt x="51" y="388"/>
                    </a:lnTo>
                    <a:lnTo>
                      <a:pt x="50" y="390"/>
                    </a:lnTo>
                    <a:lnTo>
                      <a:pt x="47" y="392"/>
                    </a:lnTo>
                    <a:lnTo>
                      <a:pt x="50" y="391"/>
                    </a:lnTo>
                    <a:lnTo>
                      <a:pt x="53" y="388"/>
                    </a:lnTo>
                    <a:lnTo>
                      <a:pt x="51" y="387"/>
                    </a:lnTo>
                    <a:lnTo>
                      <a:pt x="53" y="385"/>
                    </a:lnTo>
                    <a:lnTo>
                      <a:pt x="56" y="385"/>
                    </a:lnTo>
                    <a:lnTo>
                      <a:pt x="57" y="387"/>
                    </a:lnTo>
                    <a:lnTo>
                      <a:pt x="58" y="385"/>
                    </a:lnTo>
                    <a:lnTo>
                      <a:pt x="57" y="384"/>
                    </a:lnTo>
                    <a:lnTo>
                      <a:pt x="57" y="383"/>
                    </a:lnTo>
                    <a:lnTo>
                      <a:pt x="58" y="384"/>
                    </a:lnTo>
                    <a:lnTo>
                      <a:pt x="61" y="385"/>
                    </a:lnTo>
                    <a:lnTo>
                      <a:pt x="64" y="387"/>
                    </a:lnTo>
                    <a:lnTo>
                      <a:pt x="67" y="387"/>
                    </a:lnTo>
                    <a:lnTo>
                      <a:pt x="69" y="387"/>
                    </a:lnTo>
                    <a:lnTo>
                      <a:pt x="68" y="385"/>
                    </a:lnTo>
                    <a:lnTo>
                      <a:pt x="72" y="385"/>
                    </a:lnTo>
                    <a:lnTo>
                      <a:pt x="75" y="387"/>
                    </a:lnTo>
                    <a:lnTo>
                      <a:pt x="75" y="387"/>
                    </a:lnTo>
                    <a:lnTo>
                      <a:pt x="78" y="387"/>
                    </a:lnTo>
                    <a:lnTo>
                      <a:pt x="92" y="395"/>
                    </a:lnTo>
                    <a:lnTo>
                      <a:pt x="101" y="401"/>
                    </a:lnTo>
                    <a:lnTo>
                      <a:pt x="103" y="403"/>
                    </a:lnTo>
                    <a:lnTo>
                      <a:pt x="105" y="403"/>
                    </a:lnTo>
                    <a:lnTo>
                      <a:pt x="108" y="409"/>
                    </a:lnTo>
                    <a:lnTo>
                      <a:pt x="111" y="409"/>
                    </a:lnTo>
                    <a:lnTo>
                      <a:pt x="109" y="408"/>
                    </a:lnTo>
                    <a:lnTo>
                      <a:pt x="109" y="406"/>
                    </a:lnTo>
                    <a:lnTo>
                      <a:pt x="111" y="406"/>
                    </a:lnTo>
                    <a:lnTo>
                      <a:pt x="115" y="410"/>
                    </a:lnTo>
                    <a:lnTo>
                      <a:pt x="116" y="410"/>
                    </a:lnTo>
                    <a:lnTo>
                      <a:pt x="121" y="413"/>
                    </a:lnTo>
                    <a:lnTo>
                      <a:pt x="122" y="412"/>
                    </a:lnTo>
                    <a:lnTo>
                      <a:pt x="121" y="409"/>
                    </a:lnTo>
                    <a:lnTo>
                      <a:pt x="119" y="408"/>
                    </a:lnTo>
                    <a:lnTo>
                      <a:pt x="121" y="408"/>
                    </a:lnTo>
                    <a:lnTo>
                      <a:pt x="123" y="410"/>
                    </a:lnTo>
                    <a:lnTo>
                      <a:pt x="123" y="413"/>
                    </a:lnTo>
                    <a:lnTo>
                      <a:pt x="129" y="417"/>
                    </a:lnTo>
                    <a:lnTo>
                      <a:pt x="129" y="419"/>
                    </a:lnTo>
                    <a:lnTo>
                      <a:pt x="132" y="420"/>
                    </a:lnTo>
                    <a:lnTo>
                      <a:pt x="132" y="419"/>
                    </a:lnTo>
                    <a:lnTo>
                      <a:pt x="134" y="419"/>
                    </a:lnTo>
                    <a:lnTo>
                      <a:pt x="137" y="421"/>
                    </a:lnTo>
                    <a:lnTo>
                      <a:pt x="138" y="425"/>
                    </a:lnTo>
                    <a:lnTo>
                      <a:pt x="140" y="427"/>
                    </a:lnTo>
                    <a:lnTo>
                      <a:pt x="141" y="430"/>
                    </a:lnTo>
                    <a:lnTo>
                      <a:pt x="143" y="430"/>
                    </a:lnTo>
                    <a:lnTo>
                      <a:pt x="144" y="430"/>
                    </a:lnTo>
                    <a:lnTo>
                      <a:pt x="144" y="434"/>
                    </a:lnTo>
                    <a:lnTo>
                      <a:pt x="144" y="437"/>
                    </a:lnTo>
                    <a:lnTo>
                      <a:pt x="144" y="441"/>
                    </a:lnTo>
                    <a:lnTo>
                      <a:pt x="143" y="442"/>
                    </a:lnTo>
                    <a:lnTo>
                      <a:pt x="143" y="445"/>
                    </a:lnTo>
                    <a:lnTo>
                      <a:pt x="140" y="448"/>
                    </a:lnTo>
                    <a:lnTo>
                      <a:pt x="138" y="450"/>
                    </a:lnTo>
                    <a:lnTo>
                      <a:pt x="134" y="457"/>
                    </a:lnTo>
                    <a:lnTo>
                      <a:pt x="130" y="459"/>
                    </a:lnTo>
                    <a:lnTo>
                      <a:pt x="126" y="460"/>
                    </a:lnTo>
                    <a:lnTo>
                      <a:pt x="125" y="461"/>
                    </a:lnTo>
                    <a:lnTo>
                      <a:pt x="121" y="461"/>
                    </a:lnTo>
                    <a:lnTo>
                      <a:pt x="119" y="461"/>
                    </a:lnTo>
                    <a:lnTo>
                      <a:pt x="114" y="463"/>
                    </a:lnTo>
                    <a:lnTo>
                      <a:pt x="105" y="463"/>
                    </a:lnTo>
                    <a:lnTo>
                      <a:pt x="101" y="461"/>
                    </a:lnTo>
                    <a:lnTo>
                      <a:pt x="98" y="459"/>
                    </a:lnTo>
                    <a:lnTo>
                      <a:pt x="97" y="460"/>
                    </a:lnTo>
                    <a:lnTo>
                      <a:pt x="94" y="460"/>
                    </a:lnTo>
                    <a:lnTo>
                      <a:pt x="90" y="460"/>
                    </a:lnTo>
                    <a:lnTo>
                      <a:pt x="90" y="459"/>
                    </a:lnTo>
                    <a:lnTo>
                      <a:pt x="87" y="457"/>
                    </a:lnTo>
                    <a:lnTo>
                      <a:pt x="86" y="459"/>
                    </a:lnTo>
                    <a:lnTo>
                      <a:pt x="83" y="456"/>
                    </a:lnTo>
                    <a:lnTo>
                      <a:pt x="83" y="455"/>
                    </a:lnTo>
                    <a:lnTo>
                      <a:pt x="80" y="455"/>
                    </a:lnTo>
                    <a:lnTo>
                      <a:pt x="78" y="455"/>
                    </a:lnTo>
                    <a:lnTo>
                      <a:pt x="79" y="453"/>
                    </a:lnTo>
                    <a:lnTo>
                      <a:pt x="75" y="453"/>
                    </a:lnTo>
                    <a:lnTo>
                      <a:pt x="74" y="455"/>
                    </a:lnTo>
                    <a:lnTo>
                      <a:pt x="71" y="455"/>
                    </a:lnTo>
                    <a:lnTo>
                      <a:pt x="71" y="453"/>
                    </a:lnTo>
                    <a:lnTo>
                      <a:pt x="69" y="452"/>
                    </a:lnTo>
                    <a:lnTo>
                      <a:pt x="72" y="452"/>
                    </a:lnTo>
                    <a:lnTo>
                      <a:pt x="69" y="449"/>
                    </a:lnTo>
                    <a:lnTo>
                      <a:pt x="69" y="450"/>
                    </a:lnTo>
                    <a:lnTo>
                      <a:pt x="65" y="450"/>
                    </a:lnTo>
                    <a:lnTo>
                      <a:pt x="62" y="449"/>
                    </a:lnTo>
                    <a:lnTo>
                      <a:pt x="62" y="449"/>
                    </a:lnTo>
                    <a:lnTo>
                      <a:pt x="60" y="449"/>
                    </a:lnTo>
                    <a:lnTo>
                      <a:pt x="54" y="445"/>
                    </a:lnTo>
                    <a:lnTo>
                      <a:pt x="54" y="442"/>
                    </a:lnTo>
                    <a:lnTo>
                      <a:pt x="50" y="442"/>
                    </a:lnTo>
                    <a:lnTo>
                      <a:pt x="50" y="441"/>
                    </a:lnTo>
                    <a:lnTo>
                      <a:pt x="47" y="441"/>
                    </a:lnTo>
                    <a:lnTo>
                      <a:pt x="47" y="442"/>
                    </a:lnTo>
                    <a:lnTo>
                      <a:pt x="50" y="443"/>
                    </a:lnTo>
                    <a:lnTo>
                      <a:pt x="50" y="448"/>
                    </a:lnTo>
                    <a:lnTo>
                      <a:pt x="53" y="449"/>
                    </a:lnTo>
                    <a:lnTo>
                      <a:pt x="54" y="452"/>
                    </a:lnTo>
                    <a:lnTo>
                      <a:pt x="58" y="453"/>
                    </a:lnTo>
                    <a:lnTo>
                      <a:pt x="58" y="453"/>
                    </a:lnTo>
                    <a:lnTo>
                      <a:pt x="56" y="455"/>
                    </a:lnTo>
                    <a:lnTo>
                      <a:pt x="54" y="456"/>
                    </a:lnTo>
                    <a:lnTo>
                      <a:pt x="56" y="457"/>
                    </a:lnTo>
                    <a:lnTo>
                      <a:pt x="60" y="456"/>
                    </a:lnTo>
                    <a:lnTo>
                      <a:pt x="61" y="455"/>
                    </a:lnTo>
                    <a:lnTo>
                      <a:pt x="64" y="456"/>
                    </a:lnTo>
                    <a:lnTo>
                      <a:pt x="61" y="457"/>
                    </a:lnTo>
                    <a:lnTo>
                      <a:pt x="61" y="457"/>
                    </a:lnTo>
                    <a:lnTo>
                      <a:pt x="64" y="457"/>
                    </a:lnTo>
                    <a:lnTo>
                      <a:pt x="64" y="460"/>
                    </a:lnTo>
                    <a:lnTo>
                      <a:pt x="61" y="460"/>
                    </a:lnTo>
                    <a:lnTo>
                      <a:pt x="60" y="461"/>
                    </a:lnTo>
                    <a:lnTo>
                      <a:pt x="62" y="463"/>
                    </a:lnTo>
                    <a:lnTo>
                      <a:pt x="64" y="461"/>
                    </a:lnTo>
                    <a:lnTo>
                      <a:pt x="67" y="461"/>
                    </a:lnTo>
                    <a:lnTo>
                      <a:pt x="68" y="463"/>
                    </a:lnTo>
                    <a:lnTo>
                      <a:pt x="69" y="461"/>
                    </a:lnTo>
                    <a:lnTo>
                      <a:pt x="75" y="464"/>
                    </a:lnTo>
                    <a:lnTo>
                      <a:pt x="78" y="468"/>
                    </a:lnTo>
                    <a:lnTo>
                      <a:pt x="79" y="468"/>
                    </a:lnTo>
                    <a:lnTo>
                      <a:pt x="79" y="470"/>
                    </a:lnTo>
                    <a:lnTo>
                      <a:pt x="79" y="472"/>
                    </a:lnTo>
                    <a:lnTo>
                      <a:pt x="79" y="472"/>
                    </a:lnTo>
                    <a:lnTo>
                      <a:pt x="79" y="475"/>
                    </a:lnTo>
                    <a:lnTo>
                      <a:pt x="79" y="479"/>
                    </a:lnTo>
                    <a:lnTo>
                      <a:pt x="78" y="479"/>
                    </a:lnTo>
                    <a:lnTo>
                      <a:pt x="76" y="482"/>
                    </a:lnTo>
                    <a:lnTo>
                      <a:pt x="79" y="482"/>
                    </a:lnTo>
                    <a:lnTo>
                      <a:pt x="79" y="485"/>
                    </a:lnTo>
                    <a:lnTo>
                      <a:pt x="82" y="489"/>
                    </a:lnTo>
                    <a:lnTo>
                      <a:pt x="82" y="492"/>
                    </a:lnTo>
                    <a:lnTo>
                      <a:pt x="85" y="493"/>
                    </a:lnTo>
                    <a:lnTo>
                      <a:pt x="85" y="496"/>
                    </a:lnTo>
                    <a:lnTo>
                      <a:pt x="86" y="499"/>
                    </a:lnTo>
                    <a:lnTo>
                      <a:pt x="85" y="502"/>
                    </a:lnTo>
                    <a:lnTo>
                      <a:pt x="86" y="502"/>
                    </a:lnTo>
                    <a:lnTo>
                      <a:pt x="87" y="504"/>
                    </a:lnTo>
                    <a:lnTo>
                      <a:pt x="92" y="506"/>
                    </a:lnTo>
                    <a:lnTo>
                      <a:pt x="94" y="504"/>
                    </a:lnTo>
                    <a:lnTo>
                      <a:pt x="96" y="504"/>
                    </a:lnTo>
                    <a:lnTo>
                      <a:pt x="97" y="507"/>
                    </a:lnTo>
                    <a:lnTo>
                      <a:pt x="100" y="508"/>
                    </a:lnTo>
                    <a:lnTo>
                      <a:pt x="100" y="511"/>
                    </a:lnTo>
                    <a:lnTo>
                      <a:pt x="101" y="513"/>
                    </a:lnTo>
                    <a:lnTo>
                      <a:pt x="105" y="513"/>
                    </a:lnTo>
                    <a:lnTo>
                      <a:pt x="107" y="514"/>
                    </a:lnTo>
                    <a:lnTo>
                      <a:pt x="111" y="514"/>
                    </a:lnTo>
                    <a:lnTo>
                      <a:pt x="114" y="517"/>
                    </a:lnTo>
                    <a:lnTo>
                      <a:pt x="115" y="517"/>
                    </a:lnTo>
                    <a:lnTo>
                      <a:pt x="118" y="514"/>
                    </a:lnTo>
                    <a:lnTo>
                      <a:pt x="119" y="513"/>
                    </a:lnTo>
                    <a:lnTo>
                      <a:pt x="122" y="513"/>
                    </a:lnTo>
                    <a:lnTo>
                      <a:pt x="122" y="508"/>
                    </a:lnTo>
                    <a:lnTo>
                      <a:pt x="119" y="507"/>
                    </a:lnTo>
                    <a:lnTo>
                      <a:pt x="121" y="506"/>
                    </a:lnTo>
                    <a:lnTo>
                      <a:pt x="121" y="504"/>
                    </a:lnTo>
                    <a:lnTo>
                      <a:pt x="118" y="503"/>
                    </a:lnTo>
                    <a:lnTo>
                      <a:pt x="116" y="502"/>
                    </a:lnTo>
                    <a:lnTo>
                      <a:pt x="115" y="503"/>
                    </a:lnTo>
                    <a:lnTo>
                      <a:pt x="114" y="503"/>
                    </a:lnTo>
                    <a:lnTo>
                      <a:pt x="111" y="503"/>
                    </a:lnTo>
                    <a:lnTo>
                      <a:pt x="108" y="502"/>
                    </a:lnTo>
                    <a:lnTo>
                      <a:pt x="105" y="499"/>
                    </a:lnTo>
                    <a:lnTo>
                      <a:pt x="101" y="497"/>
                    </a:lnTo>
                    <a:lnTo>
                      <a:pt x="101" y="495"/>
                    </a:lnTo>
                    <a:lnTo>
                      <a:pt x="100" y="490"/>
                    </a:lnTo>
                    <a:lnTo>
                      <a:pt x="101" y="490"/>
                    </a:lnTo>
                    <a:lnTo>
                      <a:pt x="104" y="489"/>
                    </a:lnTo>
                    <a:lnTo>
                      <a:pt x="103" y="488"/>
                    </a:lnTo>
                    <a:lnTo>
                      <a:pt x="103" y="486"/>
                    </a:lnTo>
                    <a:lnTo>
                      <a:pt x="103" y="485"/>
                    </a:lnTo>
                    <a:lnTo>
                      <a:pt x="103" y="482"/>
                    </a:lnTo>
                    <a:lnTo>
                      <a:pt x="105" y="482"/>
                    </a:lnTo>
                    <a:lnTo>
                      <a:pt x="109" y="485"/>
                    </a:lnTo>
                    <a:lnTo>
                      <a:pt x="112" y="485"/>
                    </a:lnTo>
                    <a:lnTo>
                      <a:pt x="115" y="488"/>
                    </a:lnTo>
                    <a:lnTo>
                      <a:pt x="116" y="490"/>
                    </a:lnTo>
                    <a:lnTo>
                      <a:pt x="122" y="490"/>
                    </a:lnTo>
                    <a:lnTo>
                      <a:pt x="122" y="492"/>
                    </a:lnTo>
                    <a:lnTo>
                      <a:pt x="125" y="492"/>
                    </a:lnTo>
                    <a:lnTo>
                      <a:pt x="134" y="496"/>
                    </a:lnTo>
                    <a:lnTo>
                      <a:pt x="137" y="500"/>
                    </a:lnTo>
                    <a:lnTo>
                      <a:pt x="138" y="497"/>
                    </a:lnTo>
                    <a:lnTo>
                      <a:pt x="141" y="496"/>
                    </a:lnTo>
                    <a:lnTo>
                      <a:pt x="141" y="493"/>
                    </a:lnTo>
                    <a:lnTo>
                      <a:pt x="143" y="493"/>
                    </a:lnTo>
                    <a:lnTo>
                      <a:pt x="145" y="490"/>
                    </a:lnTo>
                    <a:lnTo>
                      <a:pt x="141" y="485"/>
                    </a:lnTo>
                    <a:lnTo>
                      <a:pt x="136" y="479"/>
                    </a:lnTo>
                    <a:lnTo>
                      <a:pt x="134" y="475"/>
                    </a:lnTo>
                    <a:lnTo>
                      <a:pt x="134" y="472"/>
                    </a:lnTo>
                    <a:lnTo>
                      <a:pt x="138" y="470"/>
                    </a:lnTo>
                    <a:lnTo>
                      <a:pt x="141" y="467"/>
                    </a:lnTo>
                    <a:lnTo>
                      <a:pt x="141" y="463"/>
                    </a:lnTo>
                    <a:lnTo>
                      <a:pt x="144" y="461"/>
                    </a:lnTo>
                    <a:lnTo>
                      <a:pt x="147" y="460"/>
                    </a:lnTo>
                    <a:lnTo>
                      <a:pt x="151" y="457"/>
                    </a:lnTo>
                    <a:lnTo>
                      <a:pt x="154" y="450"/>
                    </a:lnTo>
                    <a:lnTo>
                      <a:pt x="156" y="449"/>
                    </a:lnTo>
                    <a:lnTo>
                      <a:pt x="159" y="449"/>
                    </a:lnTo>
                    <a:lnTo>
                      <a:pt x="162" y="452"/>
                    </a:lnTo>
                    <a:lnTo>
                      <a:pt x="166" y="450"/>
                    </a:lnTo>
                    <a:lnTo>
                      <a:pt x="170" y="452"/>
                    </a:lnTo>
                    <a:lnTo>
                      <a:pt x="172" y="453"/>
                    </a:lnTo>
                    <a:lnTo>
                      <a:pt x="170" y="456"/>
                    </a:lnTo>
                    <a:lnTo>
                      <a:pt x="174" y="453"/>
                    </a:lnTo>
                    <a:lnTo>
                      <a:pt x="177" y="456"/>
                    </a:lnTo>
                    <a:lnTo>
                      <a:pt x="179" y="459"/>
                    </a:lnTo>
                    <a:lnTo>
                      <a:pt x="180" y="460"/>
                    </a:lnTo>
                    <a:lnTo>
                      <a:pt x="180" y="456"/>
                    </a:lnTo>
                    <a:lnTo>
                      <a:pt x="179" y="452"/>
                    </a:lnTo>
                    <a:lnTo>
                      <a:pt x="179" y="450"/>
                    </a:lnTo>
                    <a:lnTo>
                      <a:pt x="179" y="445"/>
                    </a:lnTo>
                    <a:lnTo>
                      <a:pt x="180" y="442"/>
                    </a:lnTo>
                    <a:lnTo>
                      <a:pt x="179" y="442"/>
                    </a:lnTo>
                    <a:lnTo>
                      <a:pt x="179" y="441"/>
                    </a:lnTo>
                    <a:lnTo>
                      <a:pt x="179" y="439"/>
                    </a:lnTo>
                    <a:lnTo>
                      <a:pt x="179" y="437"/>
                    </a:lnTo>
                    <a:lnTo>
                      <a:pt x="179" y="435"/>
                    </a:lnTo>
                    <a:lnTo>
                      <a:pt x="177" y="434"/>
                    </a:lnTo>
                    <a:lnTo>
                      <a:pt x="174" y="432"/>
                    </a:lnTo>
                    <a:lnTo>
                      <a:pt x="170" y="432"/>
                    </a:lnTo>
                    <a:lnTo>
                      <a:pt x="169" y="428"/>
                    </a:lnTo>
                    <a:lnTo>
                      <a:pt x="170" y="425"/>
                    </a:lnTo>
                    <a:lnTo>
                      <a:pt x="170" y="420"/>
                    </a:lnTo>
                    <a:lnTo>
                      <a:pt x="172" y="419"/>
                    </a:lnTo>
                    <a:lnTo>
                      <a:pt x="170" y="417"/>
                    </a:lnTo>
                    <a:lnTo>
                      <a:pt x="170" y="414"/>
                    </a:lnTo>
                    <a:lnTo>
                      <a:pt x="172" y="413"/>
                    </a:lnTo>
                    <a:lnTo>
                      <a:pt x="170" y="412"/>
                    </a:lnTo>
                    <a:lnTo>
                      <a:pt x="170" y="409"/>
                    </a:lnTo>
                    <a:lnTo>
                      <a:pt x="169" y="403"/>
                    </a:lnTo>
                    <a:lnTo>
                      <a:pt x="165" y="401"/>
                    </a:lnTo>
                    <a:lnTo>
                      <a:pt x="158" y="395"/>
                    </a:lnTo>
                    <a:lnTo>
                      <a:pt x="158" y="394"/>
                    </a:lnTo>
                    <a:lnTo>
                      <a:pt x="161" y="394"/>
                    </a:lnTo>
                    <a:lnTo>
                      <a:pt x="166" y="398"/>
                    </a:lnTo>
                    <a:lnTo>
                      <a:pt x="170" y="396"/>
                    </a:lnTo>
                    <a:lnTo>
                      <a:pt x="172" y="396"/>
                    </a:lnTo>
                    <a:lnTo>
                      <a:pt x="177" y="395"/>
                    </a:lnTo>
                    <a:lnTo>
                      <a:pt x="184" y="396"/>
                    </a:lnTo>
                    <a:lnTo>
                      <a:pt x="187" y="398"/>
                    </a:lnTo>
                    <a:lnTo>
                      <a:pt x="187" y="401"/>
                    </a:lnTo>
                    <a:lnTo>
                      <a:pt x="190" y="403"/>
                    </a:lnTo>
                    <a:lnTo>
                      <a:pt x="192" y="405"/>
                    </a:lnTo>
                    <a:lnTo>
                      <a:pt x="194" y="406"/>
                    </a:lnTo>
                    <a:lnTo>
                      <a:pt x="197" y="412"/>
                    </a:lnTo>
                    <a:lnTo>
                      <a:pt x="197" y="413"/>
                    </a:lnTo>
                    <a:lnTo>
                      <a:pt x="192" y="413"/>
                    </a:lnTo>
                    <a:lnTo>
                      <a:pt x="191" y="414"/>
                    </a:lnTo>
                    <a:lnTo>
                      <a:pt x="187" y="414"/>
                    </a:lnTo>
                    <a:lnTo>
                      <a:pt x="185" y="416"/>
                    </a:lnTo>
                    <a:lnTo>
                      <a:pt x="185" y="419"/>
                    </a:lnTo>
                    <a:lnTo>
                      <a:pt x="184" y="420"/>
                    </a:lnTo>
                    <a:lnTo>
                      <a:pt x="183" y="419"/>
                    </a:lnTo>
                    <a:lnTo>
                      <a:pt x="183" y="420"/>
                    </a:lnTo>
                    <a:lnTo>
                      <a:pt x="183" y="424"/>
                    </a:lnTo>
                    <a:lnTo>
                      <a:pt x="184" y="425"/>
                    </a:lnTo>
                    <a:lnTo>
                      <a:pt x="190" y="430"/>
                    </a:lnTo>
                    <a:lnTo>
                      <a:pt x="195" y="437"/>
                    </a:lnTo>
                    <a:lnTo>
                      <a:pt x="197" y="437"/>
                    </a:lnTo>
                    <a:lnTo>
                      <a:pt x="201" y="434"/>
                    </a:lnTo>
                    <a:lnTo>
                      <a:pt x="202" y="438"/>
                    </a:lnTo>
                    <a:lnTo>
                      <a:pt x="203" y="435"/>
                    </a:lnTo>
                    <a:lnTo>
                      <a:pt x="206" y="435"/>
                    </a:lnTo>
                    <a:lnTo>
                      <a:pt x="208" y="434"/>
                    </a:lnTo>
                    <a:lnTo>
                      <a:pt x="212" y="432"/>
                    </a:lnTo>
                    <a:lnTo>
                      <a:pt x="213" y="430"/>
                    </a:lnTo>
                    <a:lnTo>
                      <a:pt x="212" y="425"/>
                    </a:lnTo>
                    <a:lnTo>
                      <a:pt x="213" y="423"/>
                    </a:lnTo>
                    <a:lnTo>
                      <a:pt x="213" y="420"/>
                    </a:lnTo>
                    <a:lnTo>
                      <a:pt x="210" y="417"/>
                    </a:lnTo>
                    <a:lnTo>
                      <a:pt x="212" y="417"/>
                    </a:lnTo>
                    <a:lnTo>
                      <a:pt x="220" y="416"/>
                    </a:lnTo>
                    <a:lnTo>
                      <a:pt x="220" y="414"/>
                    </a:lnTo>
                    <a:lnTo>
                      <a:pt x="226" y="416"/>
                    </a:lnTo>
                    <a:lnTo>
                      <a:pt x="224" y="414"/>
                    </a:lnTo>
                    <a:lnTo>
                      <a:pt x="221" y="412"/>
                    </a:lnTo>
                    <a:lnTo>
                      <a:pt x="220" y="409"/>
                    </a:lnTo>
                    <a:lnTo>
                      <a:pt x="221" y="409"/>
                    </a:lnTo>
                    <a:lnTo>
                      <a:pt x="223" y="410"/>
                    </a:lnTo>
                    <a:lnTo>
                      <a:pt x="226" y="409"/>
                    </a:lnTo>
                    <a:lnTo>
                      <a:pt x="230" y="403"/>
                    </a:lnTo>
                    <a:lnTo>
                      <a:pt x="231" y="403"/>
                    </a:lnTo>
                    <a:lnTo>
                      <a:pt x="237" y="396"/>
                    </a:lnTo>
                    <a:lnTo>
                      <a:pt x="237" y="395"/>
                    </a:lnTo>
                    <a:lnTo>
                      <a:pt x="238" y="394"/>
                    </a:lnTo>
                    <a:lnTo>
                      <a:pt x="242" y="395"/>
                    </a:lnTo>
                    <a:lnTo>
                      <a:pt x="245" y="392"/>
                    </a:lnTo>
                    <a:lnTo>
                      <a:pt x="246" y="391"/>
                    </a:lnTo>
                    <a:lnTo>
                      <a:pt x="250" y="390"/>
                    </a:lnTo>
                    <a:lnTo>
                      <a:pt x="252" y="391"/>
                    </a:lnTo>
                    <a:lnTo>
                      <a:pt x="252" y="391"/>
                    </a:lnTo>
                    <a:lnTo>
                      <a:pt x="253" y="394"/>
                    </a:lnTo>
                    <a:lnTo>
                      <a:pt x="252" y="395"/>
                    </a:lnTo>
                    <a:lnTo>
                      <a:pt x="253" y="396"/>
                    </a:lnTo>
                    <a:lnTo>
                      <a:pt x="256" y="394"/>
                    </a:lnTo>
                    <a:lnTo>
                      <a:pt x="256" y="391"/>
                    </a:lnTo>
                    <a:lnTo>
                      <a:pt x="255" y="391"/>
                    </a:lnTo>
                    <a:lnTo>
                      <a:pt x="253" y="388"/>
                    </a:lnTo>
                    <a:lnTo>
                      <a:pt x="253" y="387"/>
                    </a:lnTo>
                    <a:lnTo>
                      <a:pt x="257" y="383"/>
                    </a:lnTo>
                    <a:lnTo>
                      <a:pt x="259" y="383"/>
                    </a:lnTo>
                    <a:lnTo>
                      <a:pt x="259" y="384"/>
                    </a:lnTo>
                    <a:lnTo>
                      <a:pt x="257" y="385"/>
                    </a:lnTo>
                    <a:lnTo>
                      <a:pt x="257" y="385"/>
                    </a:lnTo>
                    <a:lnTo>
                      <a:pt x="260" y="388"/>
                    </a:lnTo>
                    <a:lnTo>
                      <a:pt x="261" y="388"/>
                    </a:lnTo>
                    <a:lnTo>
                      <a:pt x="263" y="387"/>
                    </a:lnTo>
                    <a:lnTo>
                      <a:pt x="261" y="384"/>
                    </a:lnTo>
                    <a:lnTo>
                      <a:pt x="261" y="383"/>
                    </a:lnTo>
                    <a:lnTo>
                      <a:pt x="260" y="381"/>
                    </a:lnTo>
                    <a:lnTo>
                      <a:pt x="261" y="380"/>
                    </a:lnTo>
                    <a:lnTo>
                      <a:pt x="268" y="376"/>
                    </a:lnTo>
                    <a:lnTo>
                      <a:pt x="274" y="376"/>
                    </a:lnTo>
                    <a:lnTo>
                      <a:pt x="274" y="377"/>
                    </a:lnTo>
                    <a:lnTo>
                      <a:pt x="271" y="378"/>
                    </a:lnTo>
                    <a:lnTo>
                      <a:pt x="270" y="378"/>
                    </a:lnTo>
                    <a:lnTo>
                      <a:pt x="264" y="380"/>
                    </a:lnTo>
                    <a:lnTo>
                      <a:pt x="266" y="381"/>
                    </a:lnTo>
                    <a:lnTo>
                      <a:pt x="267" y="383"/>
                    </a:lnTo>
                    <a:lnTo>
                      <a:pt x="268" y="381"/>
                    </a:lnTo>
                    <a:lnTo>
                      <a:pt x="273" y="384"/>
                    </a:lnTo>
                    <a:lnTo>
                      <a:pt x="270" y="385"/>
                    </a:lnTo>
                    <a:lnTo>
                      <a:pt x="270" y="387"/>
                    </a:lnTo>
                    <a:lnTo>
                      <a:pt x="271" y="390"/>
                    </a:lnTo>
                    <a:lnTo>
                      <a:pt x="270" y="391"/>
                    </a:lnTo>
                    <a:lnTo>
                      <a:pt x="267" y="391"/>
                    </a:lnTo>
                    <a:lnTo>
                      <a:pt x="266" y="394"/>
                    </a:lnTo>
                    <a:lnTo>
                      <a:pt x="266" y="395"/>
                    </a:lnTo>
                    <a:lnTo>
                      <a:pt x="268" y="396"/>
                    </a:lnTo>
                    <a:lnTo>
                      <a:pt x="270" y="395"/>
                    </a:lnTo>
                    <a:lnTo>
                      <a:pt x="271" y="395"/>
                    </a:lnTo>
                    <a:lnTo>
                      <a:pt x="273" y="395"/>
                    </a:lnTo>
                    <a:lnTo>
                      <a:pt x="275" y="395"/>
                    </a:lnTo>
                    <a:lnTo>
                      <a:pt x="275" y="399"/>
                    </a:lnTo>
                    <a:lnTo>
                      <a:pt x="277" y="395"/>
                    </a:lnTo>
                    <a:lnTo>
                      <a:pt x="279" y="392"/>
                    </a:lnTo>
                    <a:lnTo>
                      <a:pt x="281" y="392"/>
                    </a:lnTo>
                    <a:lnTo>
                      <a:pt x="282" y="394"/>
                    </a:lnTo>
                    <a:lnTo>
                      <a:pt x="285" y="395"/>
                    </a:lnTo>
                    <a:lnTo>
                      <a:pt x="285" y="394"/>
                    </a:lnTo>
                    <a:lnTo>
                      <a:pt x="285" y="392"/>
                    </a:lnTo>
                    <a:lnTo>
                      <a:pt x="285" y="391"/>
                    </a:lnTo>
                    <a:lnTo>
                      <a:pt x="284" y="390"/>
                    </a:lnTo>
                    <a:lnTo>
                      <a:pt x="284" y="388"/>
                    </a:lnTo>
                    <a:lnTo>
                      <a:pt x="285" y="385"/>
                    </a:lnTo>
                    <a:lnTo>
                      <a:pt x="288" y="385"/>
                    </a:lnTo>
                    <a:lnTo>
                      <a:pt x="289" y="384"/>
                    </a:lnTo>
                    <a:lnTo>
                      <a:pt x="292" y="383"/>
                    </a:lnTo>
                    <a:lnTo>
                      <a:pt x="295" y="383"/>
                    </a:lnTo>
                    <a:lnTo>
                      <a:pt x="296" y="384"/>
                    </a:lnTo>
                    <a:lnTo>
                      <a:pt x="297" y="383"/>
                    </a:lnTo>
                    <a:lnTo>
                      <a:pt x="299" y="384"/>
                    </a:lnTo>
                    <a:lnTo>
                      <a:pt x="304" y="384"/>
                    </a:lnTo>
                    <a:lnTo>
                      <a:pt x="307" y="383"/>
                    </a:lnTo>
                    <a:lnTo>
                      <a:pt x="307" y="380"/>
                    </a:lnTo>
                    <a:lnTo>
                      <a:pt x="308" y="378"/>
                    </a:lnTo>
                    <a:lnTo>
                      <a:pt x="311" y="378"/>
                    </a:lnTo>
                    <a:lnTo>
                      <a:pt x="311" y="377"/>
                    </a:lnTo>
                    <a:lnTo>
                      <a:pt x="314" y="374"/>
                    </a:lnTo>
                    <a:lnTo>
                      <a:pt x="317" y="374"/>
                    </a:lnTo>
                    <a:lnTo>
                      <a:pt x="320" y="372"/>
                    </a:lnTo>
                    <a:lnTo>
                      <a:pt x="321" y="370"/>
                    </a:lnTo>
                    <a:lnTo>
                      <a:pt x="324" y="370"/>
                    </a:lnTo>
                    <a:lnTo>
                      <a:pt x="324" y="370"/>
                    </a:lnTo>
                    <a:lnTo>
                      <a:pt x="321" y="373"/>
                    </a:lnTo>
                    <a:lnTo>
                      <a:pt x="324" y="374"/>
                    </a:lnTo>
                    <a:lnTo>
                      <a:pt x="326" y="376"/>
                    </a:lnTo>
                    <a:lnTo>
                      <a:pt x="326" y="378"/>
                    </a:lnTo>
                    <a:lnTo>
                      <a:pt x="324" y="380"/>
                    </a:lnTo>
                    <a:lnTo>
                      <a:pt x="325" y="383"/>
                    </a:lnTo>
                    <a:lnTo>
                      <a:pt x="325" y="384"/>
                    </a:lnTo>
                    <a:lnTo>
                      <a:pt x="326" y="387"/>
                    </a:lnTo>
                    <a:lnTo>
                      <a:pt x="333" y="387"/>
                    </a:lnTo>
                    <a:lnTo>
                      <a:pt x="335" y="385"/>
                    </a:lnTo>
                    <a:lnTo>
                      <a:pt x="335" y="384"/>
                    </a:lnTo>
                    <a:lnTo>
                      <a:pt x="333" y="383"/>
                    </a:lnTo>
                    <a:lnTo>
                      <a:pt x="331" y="380"/>
                    </a:lnTo>
                    <a:lnTo>
                      <a:pt x="331" y="378"/>
                    </a:lnTo>
                    <a:lnTo>
                      <a:pt x="333" y="376"/>
                    </a:lnTo>
                    <a:lnTo>
                      <a:pt x="336" y="378"/>
                    </a:lnTo>
                    <a:lnTo>
                      <a:pt x="339" y="376"/>
                    </a:lnTo>
                    <a:lnTo>
                      <a:pt x="340" y="372"/>
                    </a:lnTo>
                    <a:lnTo>
                      <a:pt x="342" y="372"/>
                    </a:lnTo>
                    <a:lnTo>
                      <a:pt x="343" y="373"/>
                    </a:lnTo>
                    <a:lnTo>
                      <a:pt x="347" y="373"/>
                    </a:lnTo>
                    <a:lnTo>
                      <a:pt x="343" y="369"/>
                    </a:lnTo>
                    <a:lnTo>
                      <a:pt x="340" y="369"/>
                    </a:lnTo>
                    <a:lnTo>
                      <a:pt x="340" y="366"/>
                    </a:lnTo>
                    <a:lnTo>
                      <a:pt x="337" y="362"/>
                    </a:lnTo>
                    <a:lnTo>
                      <a:pt x="336" y="362"/>
                    </a:lnTo>
                    <a:lnTo>
                      <a:pt x="336" y="365"/>
                    </a:lnTo>
                    <a:lnTo>
                      <a:pt x="335" y="362"/>
                    </a:lnTo>
                    <a:lnTo>
                      <a:pt x="333" y="356"/>
                    </a:lnTo>
                    <a:lnTo>
                      <a:pt x="331" y="356"/>
                    </a:lnTo>
                    <a:lnTo>
                      <a:pt x="329" y="354"/>
                    </a:lnTo>
                    <a:lnTo>
                      <a:pt x="329" y="352"/>
                    </a:lnTo>
                    <a:lnTo>
                      <a:pt x="332" y="351"/>
                    </a:lnTo>
                    <a:lnTo>
                      <a:pt x="332" y="348"/>
                    </a:lnTo>
                    <a:lnTo>
                      <a:pt x="331" y="345"/>
                    </a:lnTo>
                    <a:lnTo>
                      <a:pt x="332" y="344"/>
                    </a:lnTo>
                    <a:lnTo>
                      <a:pt x="335" y="345"/>
                    </a:lnTo>
                    <a:lnTo>
                      <a:pt x="336" y="344"/>
                    </a:lnTo>
                    <a:lnTo>
                      <a:pt x="337" y="345"/>
                    </a:lnTo>
                    <a:lnTo>
                      <a:pt x="340" y="345"/>
                    </a:lnTo>
                    <a:lnTo>
                      <a:pt x="343" y="347"/>
                    </a:lnTo>
                    <a:lnTo>
                      <a:pt x="353" y="345"/>
                    </a:lnTo>
                    <a:lnTo>
                      <a:pt x="365" y="345"/>
                    </a:lnTo>
                    <a:lnTo>
                      <a:pt x="369" y="348"/>
                    </a:lnTo>
                    <a:lnTo>
                      <a:pt x="378" y="351"/>
                    </a:lnTo>
                    <a:lnTo>
                      <a:pt x="379" y="354"/>
                    </a:lnTo>
                    <a:lnTo>
                      <a:pt x="378" y="355"/>
                    </a:lnTo>
                    <a:lnTo>
                      <a:pt x="379" y="358"/>
                    </a:lnTo>
                    <a:lnTo>
                      <a:pt x="382" y="355"/>
                    </a:lnTo>
                    <a:lnTo>
                      <a:pt x="384" y="354"/>
                    </a:lnTo>
                    <a:lnTo>
                      <a:pt x="387" y="356"/>
                    </a:lnTo>
                    <a:lnTo>
                      <a:pt x="390" y="356"/>
                    </a:lnTo>
                    <a:lnTo>
                      <a:pt x="390" y="358"/>
                    </a:lnTo>
                    <a:lnTo>
                      <a:pt x="394" y="359"/>
                    </a:lnTo>
                    <a:lnTo>
                      <a:pt x="401" y="363"/>
                    </a:lnTo>
                    <a:lnTo>
                      <a:pt x="408" y="363"/>
                    </a:lnTo>
                    <a:lnTo>
                      <a:pt x="411" y="366"/>
                    </a:lnTo>
                    <a:lnTo>
                      <a:pt x="413" y="370"/>
                    </a:lnTo>
                    <a:lnTo>
                      <a:pt x="418" y="370"/>
                    </a:lnTo>
                    <a:lnTo>
                      <a:pt x="420" y="373"/>
                    </a:lnTo>
                    <a:lnTo>
                      <a:pt x="423" y="380"/>
                    </a:lnTo>
                    <a:lnTo>
                      <a:pt x="427" y="380"/>
                    </a:lnTo>
                    <a:lnTo>
                      <a:pt x="427" y="378"/>
                    </a:lnTo>
                    <a:lnTo>
                      <a:pt x="426" y="374"/>
                    </a:lnTo>
                    <a:lnTo>
                      <a:pt x="427" y="374"/>
                    </a:lnTo>
                    <a:lnTo>
                      <a:pt x="429" y="373"/>
                    </a:lnTo>
                    <a:lnTo>
                      <a:pt x="426" y="370"/>
                    </a:lnTo>
                    <a:lnTo>
                      <a:pt x="427" y="369"/>
                    </a:lnTo>
                    <a:lnTo>
                      <a:pt x="427" y="362"/>
                    </a:lnTo>
                    <a:lnTo>
                      <a:pt x="430" y="359"/>
                    </a:lnTo>
                    <a:lnTo>
                      <a:pt x="427" y="359"/>
                    </a:lnTo>
                    <a:lnTo>
                      <a:pt x="427" y="358"/>
                    </a:lnTo>
                    <a:lnTo>
                      <a:pt x="425" y="358"/>
                    </a:lnTo>
                    <a:lnTo>
                      <a:pt x="422" y="359"/>
                    </a:lnTo>
                    <a:lnTo>
                      <a:pt x="419" y="359"/>
                    </a:lnTo>
                    <a:lnTo>
                      <a:pt x="415" y="352"/>
                    </a:lnTo>
                    <a:lnTo>
                      <a:pt x="412" y="352"/>
                    </a:lnTo>
                    <a:lnTo>
                      <a:pt x="411" y="349"/>
                    </a:lnTo>
                    <a:lnTo>
                      <a:pt x="411" y="345"/>
                    </a:lnTo>
                    <a:lnTo>
                      <a:pt x="409" y="344"/>
                    </a:lnTo>
                    <a:lnTo>
                      <a:pt x="407" y="347"/>
                    </a:lnTo>
                    <a:lnTo>
                      <a:pt x="404" y="345"/>
                    </a:lnTo>
                    <a:lnTo>
                      <a:pt x="401" y="345"/>
                    </a:lnTo>
                    <a:lnTo>
                      <a:pt x="398" y="344"/>
                    </a:lnTo>
                    <a:lnTo>
                      <a:pt x="397" y="345"/>
                    </a:lnTo>
                    <a:lnTo>
                      <a:pt x="397" y="341"/>
                    </a:lnTo>
                    <a:lnTo>
                      <a:pt x="394" y="340"/>
                    </a:lnTo>
                    <a:lnTo>
                      <a:pt x="393" y="334"/>
                    </a:lnTo>
                    <a:lnTo>
                      <a:pt x="393" y="331"/>
                    </a:lnTo>
                    <a:lnTo>
                      <a:pt x="394" y="333"/>
                    </a:lnTo>
                    <a:lnTo>
                      <a:pt x="396" y="331"/>
                    </a:lnTo>
                    <a:lnTo>
                      <a:pt x="396" y="329"/>
                    </a:lnTo>
                    <a:lnTo>
                      <a:pt x="391" y="326"/>
                    </a:lnTo>
                    <a:lnTo>
                      <a:pt x="391" y="322"/>
                    </a:lnTo>
                    <a:lnTo>
                      <a:pt x="394" y="319"/>
                    </a:lnTo>
                    <a:lnTo>
                      <a:pt x="396" y="320"/>
                    </a:lnTo>
                    <a:lnTo>
                      <a:pt x="393" y="318"/>
                    </a:lnTo>
                    <a:lnTo>
                      <a:pt x="390" y="318"/>
                    </a:lnTo>
                    <a:lnTo>
                      <a:pt x="389" y="312"/>
                    </a:lnTo>
                    <a:lnTo>
                      <a:pt x="386" y="311"/>
                    </a:lnTo>
                    <a:lnTo>
                      <a:pt x="384" y="312"/>
                    </a:lnTo>
                    <a:lnTo>
                      <a:pt x="382" y="309"/>
                    </a:lnTo>
                    <a:lnTo>
                      <a:pt x="382" y="305"/>
                    </a:lnTo>
                    <a:lnTo>
                      <a:pt x="383" y="302"/>
                    </a:lnTo>
                    <a:lnTo>
                      <a:pt x="382" y="300"/>
                    </a:lnTo>
                    <a:lnTo>
                      <a:pt x="382" y="298"/>
                    </a:lnTo>
                    <a:lnTo>
                      <a:pt x="383" y="297"/>
                    </a:lnTo>
                    <a:lnTo>
                      <a:pt x="387" y="289"/>
                    </a:lnTo>
                    <a:lnTo>
                      <a:pt x="390" y="287"/>
                    </a:lnTo>
                    <a:lnTo>
                      <a:pt x="391" y="286"/>
                    </a:lnTo>
                    <a:lnTo>
                      <a:pt x="390" y="282"/>
                    </a:lnTo>
                    <a:lnTo>
                      <a:pt x="390" y="280"/>
                    </a:lnTo>
                    <a:lnTo>
                      <a:pt x="391" y="276"/>
                    </a:lnTo>
                    <a:lnTo>
                      <a:pt x="390" y="273"/>
                    </a:lnTo>
                    <a:lnTo>
                      <a:pt x="390" y="269"/>
                    </a:lnTo>
                    <a:lnTo>
                      <a:pt x="390" y="268"/>
                    </a:lnTo>
                    <a:lnTo>
                      <a:pt x="390" y="265"/>
                    </a:lnTo>
                    <a:lnTo>
                      <a:pt x="390" y="262"/>
                    </a:lnTo>
                    <a:lnTo>
                      <a:pt x="387" y="261"/>
                    </a:lnTo>
                    <a:lnTo>
                      <a:pt x="389" y="255"/>
                    </a:lnTo>
                    <a:lnTo>
                      <a:pt x="390" y="255"/>
                    </a:lnTo>
                    <a:lnTo>
                      <a:pt x="387" y="251"/>
                    </a:lnTo>
                    <a:lnTo>
                      <a:pt x="389" y="247"/>
                    </a:lnTo>
                    <a:lnTo>
                      <a:pt x="389" y="242"/>
                    </a:lnTo>
                    <a:lnTo>
                      <a:pt x="390" y="242"/>
                    </a:lnTo>
                    <a:lnTo>
                      <a:pt x="393" y="242"/>
                    </a:lnTo>
                    <a:lnTo>
                      <a:pt x="391" y="243"/>
                    </a:lnTo>
                    <a:lnTo>
                      <a:pt x="393" y="244"/>
                    </a:lnTo>
                    <a:lnTo>
                      <a:pt x="396" y="243"/>
                    </a:lnTo>
                    <a:lnTo>
                      <a:pt x="400" y="243"/>
                    </a:lnTo>
                    <a:lnTo>
                      <a:pt x="402" y="242"/>
                    </a:lnTo>
                    <a:lnTo>
                      <a:pt x="405" y="242"/>
                    </a:lnTo>
                    <a:lnTo>
                      <a:pt x="407" y="243"/>
                    </a:lnTo>
                    <a:lnTo>
                      <a:pt x="408" y="242"/>
                    </a:lnTo>
                    <a:lnTo>
                      <a:pt x="412" y="242"/>
                    </a:lnTo>
                    <a:lnTo>
                      <a:pt x="419" y="244"/>
                    </a:lnTo>
                    <a:lnTo>
                      <a:pt x="423" y="244"/>
                    </a:lnTo>
                    <a:lnTo>
                      <a:pt x="426" y="246"/>
                    </a:lnTo>
                    <a:lnTo>
                      <a:pt x="427" y="247"/>
                    </a:lnTo>
                    <a:lnTo>
                      <a:pt x="425" y="249"/>
                    </a:lnTo>
                    <a:lnTo>
                      <a:pt x="427" y="251"/>
                    </a:lnTo>
                    <a:lnTo>
                      <a:pt x="427" y="255"/>
                    </a:lnTo>
                    <a:lnTo>
                      <a:pt x="429" y="257"/>
                    </a:lnTo>
                    <a:lnTo>
                      <a:pt x="429" y="261"/>
                    </a:lnTo>
                    <a:lnTo>
                      <a:pt x="430" y="265"/>
                    </a:lnTo>
                    <a:lnTo>
                      <a:pt x="429" y="272"/>
                    </a:lnTo>
                    <a:lnTo>
                      <a:pt x="430" y="275"/>
                    </a:lnTo>
                    <a:lnTo>
                      <a:pt x="430" y="276"/>
                    </a:lnTo>
                    <a:lnTo>
                      <a:pt x="430" y="279"/>
                    </a:lnTo>
                    <a:lnTo>
                      <a:pt x="430" y="280"/>
                    </a:lnTo>
                    <a:lnTo>
                      <a:pt x="429" y="282"/>
                    </a:lnTo>
                    <a:lnTo>
                      <a:pt x="429" y="284"/>
                    </a:lnTo>
                    <a:lnTo>
                      <a:pt x="431" y="287"/>
                    </a:lnTo>
                    <a:lnTo>
                      <a:pt x="434" y="291"/>
                    </a:lnTo>
                    <a:lnTo>
                      <a:pt x="437" y="291"/>
                    </a:lnTo>
                    <a:lnTo>
                      <a:pt x="437" y="293"/>
                    </a:lnTo>
                    <a:lnTo>
                      <a:pt x="438" y="291"/>
                    </a:lnTo>
                    <a:lnTo>
                      <a:pt x="440" y="293"/>
                    </a:lnTo>
                    <a:lnTo>
                      <a:pt x="441" y="298"/>
                    </a:lnTo>
                    <a:lnTo>
                      <a:pt x="445" y="300"/>
                    </a:lnTo>
                    <a:lnTo>
                      <a:pt x="447" y="302"/>
                    </a:lnTo>
                    <a:lnTo>
                      <a:pt x="448" y="311"/>
                    </a:lnTo>
                    <a:lnTo>
                      <a:pt x="449" y="314"/>
                    </a:lnTo>
                    <a:lnTo>
                      <a:pt x="449" y="315"/>
                    </a:lnTo>
                    <a:lnTo>
                      <a:pt x="449" y="316"/>
                    </a:lnTo>
                    <a:lnTo>
                      <a:pt x="452" y="320"/>
                    </a:lnTo>
                    <a:lnTo>
                      <a:pt x="452" y="325"/>
                    </a:lnTo>
                    <a:lnTo>
                      <a:pt x="455" y="330"/>
                    </a:lnTo>
                    <a:lnTo>
                      <a:pt x="455" y="333"/>
                    </a:lnTo>
                    <a:lnTo>
                      <a:pt x="456" y="337"/>
                    </a:lnTo>
                    <a:lnTo>
                      <a:pt x="459" y="338"/>
                    </a:lnTo>
                    <a:lnTo>
                      <a:pt x="458" y="340"/>
                    </a:lnTo>
                    <a:lnTo>
                      <a:pt x="459" y="341"/>
                    </a:lnTo>
                    <a:lnTo>
                      <a:pt x="460" y="348"/>
                    </a:lnTo>
                    <a:lnTo>
                      <a:pt x="466" y="354"/>
                    </a:lnTo>
                    <a:lnTo>
                      <a:pt x="470" y="355"/>
                    </a:lnTo>
                    <a:lnTo>
                      <a:pt x="472" y="358"/>
                    </a:lnTo>
                    <a:lnTo>
                      <a:pt x="473" y="358"/>
                    </a:lnTo>
                    <a:lnTo>
                      <a:pt x="477" y="362"/>
                    </a:lnTo>
                    <a:lnTo>
                      <a:pt x="477" y="365"/>
                    </a:lnTo>
                    <a:lnTo>
                      <a:pt x="476" y="363"/>
                    </a:lnTo>
                    <a:lnTo>
                      <a:pt x="476" y="366"/>
                    </a:lnTo>
                    <a:lnTo>
                      <a:pt x="476" y="370"/>
                    </a:lnTo>
                    <a:lnTo>
                      <a:pt x="477" y="376"/>
                    </a:lnTo>
                    <a:lnTo>
                      <a:pt x="480" y="378"/>
                    </a:lnTo>
                    <a:lnTo>
                      <a:pt x="480" y="383"/>
                    </a:lnTo>
                    <a:lnTo>
                      <a:pt x="478" y="384"/>
                    </a:lnTo>
                    <a:lnTo>
                      <a:pt x="478" y="385"/>
                    </a:lnTo>
                    <a:lnTo>
                      <a:pt x="477" y="388"/>
                    </a:lnTo>
                    <a:lnTo>
                      <a:pt x="477" y="390"/>
                    </a:lnTo>
                    <a:lnTo>
                      <a:pt x="477" y="395"/>
                    </a:lnTo>
                    <a:lnTo>
                      <a:pt x="474" y="396"/>
                    </a:lnTo>
                    <a:lnTo>
                      <a:pt x="476" y="398"/>
                    </a:lnTo>
                    <a:lnTo>
                      <a:pt x="477" y="398"/>
                    </a:lnTo>
                    <a:lnTo>
                      <a:pt x="477" y="399"/>
                    </a:lnTo>
                    <a:lnTo>
                      <a:pt x="474" y="401"/>
                    </a:lnTo>
                    <a:lnTo>
                      <a:pt x="474" y="406"/>
                    </a:lnTo>
                    <a:lnTo>
                      <a:pt x="473" y="408"/>
                    </a:lnTo>
                    <a:lnTo>
                      <a:pt x="470" y="406"/>
                    </a:lnTo>
                    <a:lnTo>
                      <a:pt x="470" y="408"/>
                    </a:lnTo>
                    <a:lnTo>
                      <a:pt x="473" y="410"/>
                    </a:lnTo>
                    <a:lnTo>
                      <a:pt x="473" y="413"/>
                    </a:lnTo>
                    <a:lnTo>
                      <a:pt x="470" y="414"/>
                    </a:lnTo>
                    <a:lnTo>
                      <a:pt x="467" y="417"/>
                    </a:lnTo>
                    <a:lnTo>
                      <a:pt x="463" y="417"/>
                    </a:lnTo>
                    <a:lnTo>
                      <a:pt x="460" y="414"/>
                    </a:lnTo>
                    <a:lnTo>
                      <a:pt x="465" y="413"/>
                    </a:lnTo>
                    <a:lnTo>
                      <a:pt x="465" y="410"/>
                    </a:lnTo>
                    <a:lnTo>
                      <a:pt x="462" y="410"/>
                    </a:lnTo>
                    <a:lnTo>
                      <a:pt x="460" y="413"/>
                    </a:lnTo>
                    <a:lnTo>
                      <a:pt x="459" y="413"/>
                    </a:lnTo>
                    <a:lnTo>
                      <a:pt x="454" y="409"/>
                    </a:lnTo>
                    <a:lnTo>
                      <a:pt x="452" y="412"/>
                    </a:lnTo>
                    <a:lnTo>
                      <a:pt x="444" y="412"/>
                    </a:lnTo>
                    <a:lnTo>
                      <a:pt x="441" y="413"/>
                    </a:lnTo>
                    <a:lnTo>
                      <a:pt x="438" y="416"/>
                    </a:lnTo>
                    <a:lnTo>
                      <a:pt x="440" y="416"/>
                    </a:lnTo>
                    <a:lnTo>
                      <a:pt x="441" y="417"/>
                    </a:lnTo>
                    <a:lnTo>
                      <a:pt x="442" y="414"/>
                    </a:lnTo>
                    <a:lnTo>
                      <a:pt x="447" y="414"/>
                    </a:lnTo>
                    <a:lnTo>
                      <a:pt x="448" y="416"/>
                    </a:lnTo>
                    <a:lnTo>
                      <a:pt x="452" y="420"/>
                    </a:lnTo>
                    <a:lnTo>
                      <a:pt x="462" y="421"/>
                    </a:lnTo>
                    <a:lnTo>
                      <a:pt x="466" y="423"/>
                    </a:lnTo>
                    <a:lnTo>
                      <a:pt x="470" y="421"/>
                    </a:lnTo>
                    <a:lnTo>
                      <a:pt x="476" y="421"/>
                    </a:lnTo>
                    <a:lnTo>
                      <a:pt x="476" y="423"/>
                    </a:lnTo>
                    <a:lnTo>
                      <a:pt x="481" y="424"/>
                    </a:lnTo>
                    <a:lnTo>
                      <a:pt x="485" y="421"/>
                    </a:lnTo>
                    <a:lnTo>
                      <a:pt x="485" y="419"/>
                    </a:lnTo>
                    <a:lnTo>
                      <a:pt x="484" y="417"/>
                    </a:lnTo>
                    <a:lnTo>
                      <a:pt x="484" y="414"/>
                    </a:lnTo>
                    <a:lnTo>
                      <a:pt x="485" y="412"/>
                    </a:lnTo>
                    <a:lnTo>
                      <a:pt x="488" y="410"/>
                    </a:lnTo>
                    <a:lnTo>
                      <a:pt x="488" y="409"/>
                    </a:lnTo>
                    <a:lnTo>
                      <a:pt x="491" y="405"/>
                    </a:lnTo>
                    <a:lnTo>
                      <a:pt x="492" y="402"/>
                    </a:lnTo>
                    <a:lnTo>
                      <a:pt x="494" y="396"/>
                    </a:lnTo>
                    <a:lnTo>
                      <a:pt x="492" y="392"/>
                    </a:lnTo>
                    <a:lnTo>
                      <a:pt x="492" y="388"/>
                    </a:lnTo>
                    <a:lnTo>
                      <a:pt x="496" y="381"/>
                    </a:lnTo>
                    <a:lnTo>
                      <a:pt x="496" y="378"/>
                    </a:lnTo>
                    <a:lnTo>
                      <a:pt x="494" y="369"/>
                    </a:lnTo>
                    <a:lnTo>
                      <a:pt x="488" y="366"/>
                    </a:lnTo>
                    <a:lnTo>
                      <a:pt x="485" y="363"/>
                    </a:lnTo>
                    <a:lnTo>
                      <a:pt x="485" y="355"/>
                    </a:lnTo>
                    <a:lnTo>
                      <a:pt x="489" y="352"/>
                    </a:lnTo>
                    <a:lnTo>
                      <a:pt x="492" y="349"/>
                    </a:lnTo>
                    <a:lnTo>
                      <a:pt x="495" y="349"/>
                    </a:lnTo>
                    <a:lnTo>
                      <a:pt x="501" y="344"/>
                    </a:lnTo>
                    <a:lnTo>
                      <a:pt x="505" y="344"/>
                    </a:lnTo>
                    <a:lnTo>
                      <a:pt x="509" y="348"/>
                    </a:lnTo>
                    <a:lnTo>
                      <a:pt x="509" y="351"/>
                    </a:lnTo>
                    <a:lnTo>
                      <a:pt x="513" y="354"/>
                    </a:lnTo>
                    <a:lnTo>
                      <a:pt x="514" y="355"/>
                    </a:lnTo>
                    <a:lnTo>
                      <a:pt x="514" y="355"/>
                    </a:lnTo>
                    <a:lnTo>
                      <a:pt x="518" y="359"/>
                    </a:lnTo>
                    <a:lnTo>
                      <a:pt x="518" y="362"/>
                    </a:lnTo>
                    <a:lnTo>
                      <a:pt x="520" y="365"/>
                    </a:lnTo>
                    <a:lnTo>
                      <a:pt x="521" y="367"/>
                    </a:lnTo>
                    <a:lnTo>
                      <a:pt x="523" y="370"/>
                    </a:lnTo>
                    <a:lnTo>
                      <a:pt x="524" y="373"/>
                    </a:lnTo>
                    <a:lnTo>
                      <a:pt x="523" y="374"/>
                    </a:lnTo>
                    <a:lnTo>
                      <a:pt x="524" y="377"/>
                    </a:lnTo>
                    <a:lnTo>
                      <a:pt x="528" y="378"/>
                    </a:lnTo>
                    <a:lnTo>
                      <a:pt x="531" y="380"/>
                    </a:lnTo>
                    <a:lnTo>
                      <a:pt x="535" y="380"/>
                    </a:lnTo>
                    <a:lnTo>
                      <a:pt x="536" y="378"/>
                    </a:lnTo>
                    <a:lnTo>
                      <a:pt x="541" y="378"/>
                    </a:lnTo>
                    <a:lnTo>
                      <a:pt x="542" y="377"/>
                    </a:lnTo>
                    <a:lnTo>
                      <a:pt x="543" y="376"/>
                    </a:lnTo>
                    <a:lnTo>
                      <a:pt x="542" y="376"/>
                    </a:lnTo>
                    <a:lnTo>
                      <a:pt x="539" y="376"/>
                    </a:lnTo>
                    <a:lnTo>
                      <a:pt x="538" y="374"/>
                    </a:lnTo>
                    <a:lnTo>
                      <a:pt x="536" y="377"/>
                    </a:lnTo>
                    <a:lnTo>
                      <a:pt x="532" y="377"/>
                    </a:lnTo>
                    <a:lnTo>
                      <a:pt x="531" y="376"/>
                    </a:lnTo>
                    <a:lnTo>
                      <a:pt x="528" y="376"/>
                    </a:lnTo>
                    <a:lnTo>
                      <a:pt x="525" y="373"/>
                    </a:lnTo>
                    <a:lnTo>
                      <a:pt x="527" y="370"/>
                    </a:lnTo>
                    <a:lnTo>
                      <a:pt x="525" y="370"/>
                    </a:lnTo>
                    <a:lnTo>
                      <a:pt x="524" y="366"/>
                    </a:lnTo>
                    <a:lnTo>
                      <a:pt x="524" y="362"/>
                    </a:lnTo>
                    <a:lnTo>
                      <a:pt x="527" y="361"/>
                    </a:lnTo>
                    <a:lnTo>
                      <a:pt x="528" y="359"/>
                    </a:lnTo>
                    <a:lnTo>
                      <a:pt x="527" y="358"/>
                    </a:lnTo>
                    <a:lnTo>
                      <a:pt x="525" y="355"/>
                    </a:lnTo>
                    <a:lnTo>
                      <a:pt x="525" y="355"/>
                    </a:lnTo>
                    <a:lnTo>
                      <a:pt x="524" y="352"/>
                    </a:lnTo>
                    <a:lnTo>
                      <a:pt x="520" y="351"/>
                    </a:lnTo>
                    <a:lnTo>
                      <a:pt x="520" y="348"/>
                    </a:lnTo>
                    <a:lnTo>
                      <a:pt x="517" y="344"/>
                    </a:lnTo>
                    <a:lnTo>
                      <a:pt x="513" y="344"/>
                    </a:lnTo>
                    <a:lnTo>
                      <a:pt x="506" y="341"/>
                    </a:lnTo>
                    <a:lnTo>
                      <a:pt x="505" y="338"/>
                    </a:lnTo>
                    <a:lnTo>
                      <a:pt x="502" y="340"/>
                    </a:lnTo>
                    <a:lnTo>
                      <a:pt x="496" y="337"/>
                    </a:lnTo>
                    <a:lnTo>
                      <a:pt x="495" y="338"/>
                    </a:lnTo>
                    <a:lnTo>
                      <a:pt x="491" y="337"/>
                    </a:lnTo>
                    <a:lnTo>
                      <a:pt x="488" y="340"/>
                    </a:lnTo>
                    <a:lnTo>
                      <a:pt x="487" y="344"/>
                    </a:lnTo>
                    <a:lnTo>
                      <a:pt x="485" y="345"/>
                    </a:lnTo>
                    <a:lnTo>
                      <a:pt x="481" y="344"/>
                    </a:lnTo>
                    <a:lnTo>
                      <a:pt x="477" y="347"/>
                    </a:lnTo>
                    <a:lnTo>
                      <a:pt x="473" y="345"/>
                    </a:lnTo>
                    <a:lnTo>
                      <a:pt x="472" y="343"/>
                    </a:lnTo>
                    <a:lnTo>
                      <a:pt x="473" y="340"/>
                    </a:lnTo>
                    <a:lnTo>
                      <a:pt x="472" y="337"/>
                    </a:lnTo>
                    <a:lnTo>
                      <a:pt x="467" y="331"/>
                    </a:lnTo>
                    <a:lnTo>
                      <a:pt x="465" y="329"/>
                    </a:lnTo>
                    <a:lnTo>
                      <a:pt x="466" y="323"/>
                    </a:lnTo>
                    <a:lnTo>
                      <a:pt x="463" y="318"/>
                    </a:lnTo>
                    <a:lnTo>
                      <a:pt x="463" y="315"/>
                    </a:lnTo>
                    <a:lnTo>
                      <a:pt x="465" y="307"/>
                    </a:lnTo>
                    <a:lnTo>
                      <a:pt x="462" y="301"/>
                    </a:lnTo>
                    <a:lnTo>
                      <a:pt x="459" y="297"/>
                    </a:lnTo>
                    <a:lnTo>
                      <a:pt x="455" y="297"/>
                    </a:lnTo>
                    <a:lnTo>
                      <a:pt x="454" y="294"/>
                    </a:lnTo>
                    <a:lnTo>
                      <a:pt x="448" y="289"/>
                    </a:lnTo>
                    <a:lnTo>
                      <a:pt x="442" y="286"/>
                    </a:lnTo>
                    <a:lnTo>
                      <a:pt x="442" y="283"/>
                    </a:lnTo>
                    <a:lnTo>
                      <a:pt x="445" y="278"/>
                    </a:lnTo>
                    <a:lnTo>
                      <a:pt x="444" y="273"/>
                    </a:lnTo>
                    <a:lnTo>
                      <a:pt x="442" y="272"/>
                    </a:lnTo>
                    <a:lnTo>
                      <a:pt x="442" y="271"/>
                    </a:lnTo>
                    <a:lnTo>
                      <a:pt x="445" y="267"/>
                    </a:lnTo>
                    <a:lnTo>
                      <a:pt x="449" y="262"/>
                    </a:lnTo>
                    <a:lnTo>
                      <a:pt x="451" y="257"/>
                    </a:lnTo>
                    <a:lnTo>
                      <a:pt x="449" y="249"/>
                    </a:lnTo>
                    <a:lnTo>
                      <a:pt x="444" y="239"/>
                    </a:lnTo>
                    <a:lnTo>
                      <a:pt x="445" y="237"/>
                    </a:lnTo>
                    <a:lnTo>
                      <a:pt x="449" y="240"/>
                    </a:lnTo>
                    <a:lnTo>
                      <a:pt x="449" y="243"/>
                    </a:lnTo>
                    <a:lnTo>
                      <a:pt x="451" y="244"/>
                    </a:lnTo>
                    <a:lnTo>
                      <a:pt x="452" y="246"/>
                    </a:lnTo>
                    <a:lnTo>
                      <a:pt x="452" y="250"/>
                    </a:lnTo>
                    <a:lnTo>
                      <a:pt x="455" y="253"/>
                    </a:lnTo>
                    <a:lnTo>
                      <a:pt x="455" y="258"/>
                    </a:lnTo>
                    <a:lnTo>
                      <a:pt x="458" y="262"/>
                    </a:lnTo>
                    <a:lnTo>
                      <a:pt x="456" y="265"/>
                    </a:lnTo>
                    <a:lnTo>
                      <a:pt x="458" y="268"/>
                    </a:lnTo>
                    <a:lnTo>
                      <a:pt x="462" y="272"/>
                    </a:lnTo>
                    <a:lnTo>
                      <a:pt x="462" y="273"/>
                    </a:lnTo>
                    <a:lnTo>
                      <a:pt x="465" y="276"/>
                    </a:lnTo>
                    <a:lnTo>
                      <a:pt x="465" y="278"/>
                    </a:lnTo>
                    <a:lnTo>
                      <a:pt x="462" y="279"/>
                    </a:lnTo>
                    <a:lnTo>
                      <a:pt x="463" y="282"/>
                    </a:lnTo>
                    <a:lnTo>
                      <a:pt x="466" y="280"/>
                    </a:lnTo>
                    <a:lnTo>
                      <a:pt x="470" y="283"/>
                    </a:lnTo>
                    <a:lnTo>
                      <a:pt x="474" y="283"/>
                    </a:lnTo>
                    <a:lnTo>
                      <a:pt x="477" y="282"/>
                    </a:lnTo>
                    <a:lnTo>
                      <a:pt x="480" y="283"/>
                    </a:lnTo>
                    <a:lnTo>
                      <a:pt x="480" y="286"/>
                    </a:lnTo>
                    <a:lnTo>
                      <a:pt x="483" y="283"/>
                    </a:lnTo>
                    <a:lnTo>
                      <a:pt x="485" y="283"/>
                    </a:lnTo>
                    <a:lnTo>
                      <a:pt x="488" y="282"/>
                    </a:lnTo>
                    <a:lnTo>
                      <a:pt x="491" y="282"/>
                    </a:lnTo>
                    <a:lnTo>
                      <a:pt x="494" y="286"/>
                    </a:lnTo>
                    <a:lnTo>
                      <a:pt x="496" y="286"/>
                    </a:lnTo>
                    <a:lnTo>
                      <a:pt x="501" y="289"/>
                    </a:lnTo>
                    <a:lnTo>
                      <a:pt x="506" y="287"/>
                    </a:lnTo>
                    <a:lnTo>
                      <a:pt x="507" y="284"/>
                    </a:lnTo>
                    <a:lnTo>
                      <a:pt x="505" y="286"/>
                    </a:lnTo>
                    <a:lnTo>
                      <a:pt x="499" y="286"/>
                    </a:lnTo>
                    <a:lnTo>
                      <a:pt x="499" y="283"/>
                    </a:lnTo>
                    <a:lnTo>
                      <a:pt x="498" y="283"/>
                    </a:lnTo>
                    <a:lnTo>
                      <a:pt x="496" y="279"/>
                    </a:lnTo>
                    <a:lnTo>
                      <a:pt x="491" y="279"/>
                    </a:lnTo>
                    <a:lnTo>
                      <a:pt x="491" y="276"/>
                    </a:lnTo>
                    <a:lnTo>
                      <a:pt x="489" y="276"/>
                    </a:lnTo>
                    <a:lnTo>
                      <a:pt x="488" y="279"/>
                    </a:lnTo>
                    <a:lnTo>
                      <a:pt x="481" y="278"/>
                    </a:lnTo>
                    <a:lnTo>
                      <a:pt x="480" y="276"/>
                    </a:lnTo>
                    <a:lnTo>
                      <a:pt x="474" y="276"/>
                    </a:lnTo>
                    <a:lnTo>
                      <a:pt x="470" y="272"/>
                    </a:lnTo>
                    <a:lnTo>
                      <a:pt x="469" y="268"/>
                    </a:lnTo>
                    <a:lnTo>
                      <a:pt x="467" y="268"/>
                    </a:lnTo>
                    <a:lnTo>
                      <a:pt x="463" y="262"/>
                    </a:lnTo>
                    <a:lnTo>
                      <a:pt x="466" y="261"/>
                    </a:lnTo>
                    <a:lnTo>
                      <a:pt x="466" y="260"/>
                    </a:lnTo>
                    <a:lnTo>
                      <a:pt x="470" y="257"/>
                    </a:lnTo>
                    <a:lnTo>
                      <a:pt x="473" y="257"/>
                    </a:lnTo>
                    <a:lnTo>
                      <a:pt x="476" y="261"/>
                    </a:lnTo>
                    <a:lnTo>
                      <a:pt x="483" y="264"/>
                    </a:lnTo>
                    <a:lnTo>
                      <a:pt x="485" y="262"/>
                    </a:lnTo>
                    <a:lnTo>
                      <a:pt x="488" y="258"/>
                    </a:lnTo>
                    <a:lnTo>
                      <a:pt x="487" y="253"/>
                    </a:lnTo>
                    <a:lnTo>
                      <a:pt x="481" y="251"/>
                    </a:lnTo>
                    <a:lnTo>
                      <a:pt x="477" y="254"/>
                    </a:lnTo>
                    <a:lnTo>
                      <a:pt x="476" y="253"/>
                    </a:lnTo>
                    <a:lnTo>
                      <a:pt x="476" y="251"/>
                    </a:lnTo>
                    <a:lnTo>
                      <a:pt x="477" y="251"/>
                    </a:lnTo>
                    <a:lnTo>
                      <a:pt x="478" y="251"/>
                    </a:lnTo>
                    <a:lnTo>
                      <a:pt x="478" y="249"/>
                    </a:lnTo>
                    <a:lnTo>
                      <a:pt x="483" y="243"/>
                    </a:lnTo>
                    <a:lnTo>
                      <a:pt x="485" y="242"/>
                    </a:lnTo>
                    <a:lnTo>
                      <a:pt x="488" y="242"/>
                    </a:lnTo>
                    <a:lnTo>
                      <a:pt x="496" y="242"/>
                    </a:lnTo>
                    <a:lnTo>
                      <a:pt x="501" y="246"/>
                    </a:lnTo>
                    <a:lnTo>
                      <a:pt x="503" y="247"/>
                    </a:lnTo>
                    <a:lnTo>
                      <a:pt x="512" y="249"/>
                    </a:lnTo>
                    <a:lnTo>
                      <a:pt x="512" y="251"/>
                    </a:lnTo>
                    <a:lnTo>
                      <a:pt x="514" y="253"/>
                    </a:lnTo>
                    <a:lnTo>
                      <a:pt x="520" y="258"/>
                    </a:lnTo>
                    <a:lnTo>
                      <a:pt x="524" y="258"/>
                    </a:lnTo>
                    <a:lnTo>
                      <a:pt x="531" y="258"/>
                    </a:lnTo>
                    <a:lnTo>
                      <a:pt x="536" y="254"/>
                    </a:lnTo>
                    <a:lnTo>
                      <a:pt x="539" y="257"/>
                    </a:lnTo>
                    <a:lnTo>
                      <a:pt x="539" y="255"/>
                    </a:lnTo>
                    <a:lnTo>
                      <a:pt x="543" y="257"/>
                    </a:lnTo>
                    <a:lnTo>
                      <a:pt x="542" y="261"/>
                    </a:lnTo>
                    <a:lnTo>
                      <a:pt x="542" y="264"/>
                    </a:lnTo>
                    <a:lnTo>
                      <a:pt x="542" y="265"/>
                    </a:lnTo>
                    <a:lnTo>
                      <a:pt x="539" y="268"/>
                    </a:lnTo>
                    <a:lnTo>
                      <a:pt x="538" y="271"/>
                    </a:lnTo>
                    <a:lnTo>
                      <a:pt x="541" y="275"/>
                    </a:lnTo>
                    <a:lnTo>
                      <a:pt x="541" y="279"/>
                    </a:lnTo>
                    <a:lnTo>
                      <a:pt x="545" y="282"/>
                    </a:lnTo>
                    <a:lnTo>
                      <a:pt x="545" y="284"/>
                    </a:lnTo>
                    <a:lnTo>
                      <a:pt x="543" y="287"/>
                    </a:lnTo>
                    <a:lnTo>
                      <a:pt x="545" y="296"/>
                    </a:lnTo>
                    <a:lnTo>
                      <a:pt x="546" y="296"/>
                    </a:lnTo>
                    <a:lnTo>
                      <a:pt x="546" y="293"/>
                    </a:lnTo>
                    <a:lnTo>
                      <a:pt x="546" y="291"/>
                    </a:lnTo>
                    <a:lnTo>
                      <a:pt x="548" y="289"/>
                    </a:lnTo>
                    <a:lnTo>
                      <a:pt x="548" y="286"/>
                    </a:lnTo>
                    <a:lnTo>
                      <a:pt x="549" y="284"/>
                    </a:lnTo>
                    <a:lnTo>
                      <a:pt x="550" y="280"/>
                    </a:lnTo>
                    <a:lnTo>
                      <a:pt x="553" y="282"/>
                    </a:lnTo>
                    <a:lnTo>
                      <a:pt x="554" y="287"/>
                    </a:lnTo>
                    <a:lnTo>
                      <a:pt x="554" y="293"/>
                    </a:lnTo>
                    <a:lnTo>
                      <a:pt x="556" y="296"/>
                    </a:lnTo>
                    <a:lnTo>
                      <a:pt x="553" y="297"/>
                    </a:lnTo>
                    <a:lnTo>
                      <a:pt x="553" y="300"/>
                    </a:lnTo>
                    <a:lnTo>
                      <a:pt x="553" y="301"/>
                    </a:lnTo>
                    <a:lnTo>
                      <a:pt x="557" y="304"/>
                    </a:lnTo>
                    <a:lnTo>
                      <a:pt x="561" y="304"/>
                    </a:lnTo>
                    <a:lnTo>
                      <a:pt x="565" y="304"/>
                    </a:lnTo>
                    <a:lnTo>
                      <a:pt x="568" y="308"/>
                    </a:lnTo>
                    <a:lnTo>
                      <a:pt x="568" y="311"/>
                    </a:lnTo>
                    <a:lnTo>
                      <a:pt x="571" y="312"/>
                    </a:lnTo>
                    <a:lnTo>
                      <a:pt x="577" y="312"/>
                    </a:lnTo>
                    <a:lnTo>
                      <a:pt x="582" y="318"/>
                    </a:lnTo>
                    <a:lnTo>
                      <a:pt x="581" y="316"/>
                    </a:lnTo>
                    <a:lnTo>
                      <a:pt x="581" y="312"/>
                    </a:lnTo>
                    <a:lnTo>
                      <a:pt x="585" y="308"/>
                    </a:lnTo>
                    <a:lnTo>
                      <a:pt x="588" y="308"/>
                    </a:lnTo>
                    <a:lnTo>
                      <a:pt x="593" y="314"/>
                    </a:lnTo>
                    <a:lnTo>
                      <a:pt x="597" y="314"/>
                    </a:lnTo>
                    <a:lnTo>
                      <a:pt x="600" y="315"/>
                    </a:lnTo>
                    <a:lnTo>
                      <a:pt x="601" y="320"/>
                    </a:lnTo>
                    <a:lnTo>
                      <a:pt x="600" y="315"/>
                    </a:lnTo>
                    <a:lnTo>
                      <a:pt x="599" y="312"/>
                    </a:lnTo>
                    <a:lnTo>
                      <a:pt x="596" y="312"/>
                    </a:lnTo>
                    <a:lnTo>
                      <a:pt x="593" y="311"/>
                    </a:lnTo>
                    <a:lnTo>
                      <a:pt x="588" y="307"/>
                    </a:lnTo>
                    <a:lnTo>
                      <a:pt x="583" y="308"/>
                    </a:lnTo>
                    <a:lnTo>
                      <a:pt x="579" y="311"/>
                    </a:lnTo>
                    <a:lnTo>
                      <a:pt x="578" y="311"/>
                    </a:lnTo>
                    <a:lnTo>
                      <a:pt x="577" y="311"/>
                    </a:lnTo>
                    <a:lnTo>
                      <a:pt x="572" y="309"/>
                    </a:lnTo>
                    <a:lnTo>
                      <a:pt x="567" y="304"/>
                    </a:lnTo>
                    <a:lnTo>
                      <a:pt x="564" y="302"/>
                    </a:lnTo>
                    <a:lnTo>
                      <a:pt x="560" y="301"/>
                    </a:lnTo>
                    <a:lnTo>
                      <a:pt x="557" y="297"/>
                    </a:lnTo>
                    <a:lnTo>
                      <a:pt x="560" y="298"/>
                    </a:lnTo>
                    <a:lnTo>
                      <a:pt x="561" y="298"/>
                    </a:lnTo>
                    <a:lnTo>
                      <a:pt x="564" y="293"/>
                    </a:lnTo>
                    <a:lnTo>
                      <a:pt x="564" y="290"/>
                    </a:lnTo>
                    <a:lnTo>
                      <a:pt x="560" y="286"/>
                    </a:lnTo>
                    <a:lnTo>
                      <a:pt x="559" y="280"/>
                    </a:lnTo>
                    <a:lnTo>
                      <a:pt x="554" y="275"/>
                    </a:lnTo>
                    <a:lnTo>
                      <a:pt x="552" y="272"/>
                    </a:lnTo>
                    <a:lnTo>
                      <a:pt x="549" y="269"/>
                    </a:lnTo>
                    <a:lnTo>
                      <a:pt x="549" y="267"/>
                    </a:lnTo>
                    <a:lnTo>
                      <a:pt x="549" y="264"/>
                    </a:lnTo>
                    <a:lnTo>
                      <a:pt x="548" y="257"/>
                    </a:lnTo>
                    <a:lnTo>
                      <a:pt x="545" y="253"/>
                    </a:lnTo>
                    <a:lnTo>
                      <a:pt x="543" y="253"/>
                    </a:lnTo>
                    <a:lnTo>
                      <a:pt x="538" y="250"/>
                    </a:lnTo>
                    <a:lnTo>
                      <a:pt x="531" y="250"/>
                    </a:lnTo>
                    <a:lnTo>
                      <a:pt x="530" y="246"/>
                    </a:lnTo>
                    <a:lnTo>
                      <a:pt x="525" y="244"/>
                    </a:lnTo>
                    <a:lnTo>
                      <a:pt x="525" y="240"/>
                    </a:lnTo>
                    <a:lnTo>
                      <a:pt x="524" y="239"/>
                    </a:lnTo>
                    <a:lnTo>
                      <a:pt x="524" y="236"/>
                    </a:lnTo>
                    <a:lnTo>
                      <a:pt x="521" y="239"/>
                    </a:lnTo>
                    <a:lnTo>
                      <a:pt x="512" y="237"/>
                    </a:lnTo>
                    <a:lnTo>
                      <a:pt x="509" y="239"/>
                    </a:lnTo>
                    <a:lnTo>
                      <a:pt x="505" y="236"/>
                    </a:lnTo>
                    <a:lnTo>
                      <a:pt x="505" y="232"/>
                    </a:lnTo>
                    <a:lnTo>
                      <a:pt x="503" y="232"/>
                    </a:lnTo>
                    <a:lnTo>
                      <a:pt x="502" y="231"/>
                    </a:lnTo>
                    <a:lnTo>
                      <a:pt x="503" y="225"/>
                    </a:lnTo>
                    <a:lnTo>
                      <a:pt x="499" y="220"/>
                    </a:lnTo>
                    <a:lnTo>
                      <a:pt x="495" y="217"/>
                    </a:lnTo>
                    <a:lnTo>
                      <a:pt x="495" y="214"/>
                    </a:lnTo>
                    <a:lnTo>
                      <a:pt x="495" y="213"/>
                    </a:lnTo>
                    <a:lnTo>
                      <a:pt x="492" y="213"/>
                    </a:lnTo>
                    <a:lnTo>
                      <a:pt x="491" y="211"/>
                    </a:lnTo>
                    <a:lnTo>
                      <a:pt x="492" y="208"/>
                    </a:lnTo>
                    <a:lnTo>
                      <a:pt x="492" y="206"/>
                    </a:lnTo>
                    <a:lnTo>
                      <a:pt x="489" y="203"/>
                    </a:lnTo>
                    <a:lnTo>
                      <a:pt x="491" y="202"/>
                    </a:lnTo>
                    <a:lnTo>
                      <a:pt x="495" y="202"/>
                    </a:lnTo>
                    <a:lnTo>
                      <a:pt x="498" y="199"/>
                    </a:lnTo>
                    <a:lnTo>
                      <a:pt x="502" y="199"/>
                    </a:lnTo>
                    <a:lnTo>
                      <a:pt x="509" y="196"/>
                    </a:lnTo>
                    <a:lnTo>
                      <a:pt x="518" y="193"/>
                    </a:lnTo>
                    <a:lnTo>
                      <a:pt x="523" y="189"/>
                    </a:lnTo>
                    <a:lnTo>
                      <a:pt x="525" y="189"/>
                    </a:lnTo>
                    <a:lnTo>
                      <a:pt x="528" y="190"/>
                    </a:lnTo>
                    <a:lnTo>
                      <a:pt x="531" y="189"/>
                    </a:lnTo>
                    <a:lnTo>
                      <a:pt x="532" y="185"/>
                    </a:lnTo>
                    <a:lnTo>
                      <a:pt x="538" y="184"/>
                    </a:lnTo>
                    <a:lnTo>
                      <a:pt x="546" y="179"/>
                    </a:lnTo>
                    <a:lnTo>
                      <a:pt x="548" y="181"/>
                    </a:lnTo>
                    <a:lnTo>
                      <a:pt x="546" y="184"/>
                    </a:lnTo>
                    <a:lnTo>
                      <a:pt x="546" y="185"/>
                    </a:lnTo>
                    <a:lnTo>
                      <a:pt x="545" y="186"/>
                    </a:lnTo>
                    <a:lnTo>
                      <a:pt x="542" y="192"/>
                    </a:lnTo>
                    <a:lnTo>
                      <a:pt x="542" y="195"/>
                    </a:lnTo>
                    <a:lnTo>
                      <a:pt x="548" y="200"/>
                    </a:lnTo>
                    <a:lnTo>
                      <a:pt x="553" y="200"/>
                    </a:lnTo>
                    <a:lnTo>
                      <a:pt x="550" y="199"/>
                    </a:lnTo>
                    <a:lnTo>
                      <a:pt x="545" y="193"/>
                    </a:lnTo>
                    <a:lnTo>
                      <a:pt x="545" y="192"/>
                    </a:lnTo>
                    <a:lnTo>
                      <a:pt x="548" y="189"/>
                    </a:lnTo>
                    <a:lnTo>
                      <a:pt x="552" y="186"/>
                    </a:lnTo>
                    <a:lnTo>
                      <a:pt x="554" y="181"/>
                    </a:lnTo>
                    <a:lnTo>
                      <a:pt x="552" y="177"/>
                    </a:lnTo>
                    <a:lnTo>
                      <a:pt x="549" y="177"/>
                    </a:lnTo>
                    <a:lnTo>
                      <a:pt x="545" y="174"/>
                    </a:lnTo>
                    <a:lnTo>
                      <a:pt x="546" y="173"/>
                    </a:lnTo>
                    <a:lnTo>
                      <a:pt x="542" y="173"/>
                    </a:lnTo>
                    <a:lnTo>
                      <a:pt x="541" y="174"/>
                    </a:lnTo>
                    <a:lnTo>
                      <a:pt x="539" y="173"/>
                    </a:lnTo>
                    <a:lnTo>
                      <a:pt x="538" y="168"/>
                    </a:lnTo>
                    <a:lnTo>
                      <a:pt x="534" y="168"/>
                    </a:lnTo>
                    <a:lnTo>
                      <a:pt x="531" y="170"/>
                    </a:lnTo>
                    <a:lnTo>
                      <a:pt x="528" y="166"/>
                    </a:lnTo>
                    <a:lnTo>
                      <a:pt x="530" y="166"/>
                    </a:lnTo>
                    <a:lnTo>
                      <a:pt x="530" y="163"/>
                    </a:lnTo>
                    <a:lnTo>
                      <a:pt x="531" y="163"/>
                    </a:lnTo>
                    <a:lnTo>
                      <a:pt x="534" y="164"/>
                    </a:lnTo>
                    <a:lnTo>
                      <a:pt x="536" y="164"/>
                    </a:lnTo>
                    <a:lnTo>
                      <a:pt x="539" y="163"/>
                    </a:lnTo>
                    <a:lnTo>
                      <a:pt x="539" y="161"/>
                    </a:lnTo>
                    <a:lnTo>
                      <a:pt x="538" y="163"/>
                    </a:lnTo>
                    <a:lnTo>
                      <a:pt x="535" y="163"/>
                    </a:lnTo>
                    <a:lnTo>
                      <a:pt x="532" y="161"/>
                    </a:lnTo>
                    <a:lnTo>
                      <a:pt x="532" y="159"/>
                    </a:lnTo>
                    <a:lnTo>
                      <a:pt x="528" y="159"/>
                    </a:lnTo>
                    <a:lnTo>
                      <a:pt x="524" y="157"/>
                    </a:lnTo>
                    <a:lnTo>
                      <a:pt x="523" y="157"/>
                    </a:lnTo>
                    <a:lnTo>
                      <a:pt x="520" y="156"/>
                    </a:lnTo>
                    <a:lnTo>
                      <a:pt x="521" y="153"/>
                    </a:lnTo>
                    <a:lnTo>
                      <a:pt x="521" y="152"/>
                    </a:lnTo>
                    <a:lnTo>
                      <a:pt x="520" y="149"/>
                    </a:lnTo>
                    <a:lnTo>
                      <a:pt x="520" y="149"/>
                    </a:lnTo>
                    <a:lnTo>
                      <a:pt x="523" y="149"/>
                    </a:lnTo>
                    <a:lnTo>
                      <a:pt x="525" y="153"/>
                    </a:lnTo>
                    <a:lnTo>
                      <a:pt x="528" y="152"/>
                    </a:lnTo>
                    <a:lnTo>
                      <a:pt x="531" y="156"/>
                    </a:lnTo>
                    <a:lnTo>
                      <a:pt x="531" y="153"/>
                    </a:lnTo>
                    <a:lnTo>
                      <a:pt x="531" y="152"/>
                    </a:lnTo>
                    <a:lnTo>
                      <a:pt x="532" y="150"/>
                    </a:lnTo>
                    <a:lnTo>
                      <a:pt x="534" y="145"/>
                    </a:lnTo>
                    <a:lnTo>
                      <a:pt x="531" y="143"/>
                    </a:lnTo>
                    <a:lnTo>
                      <a:pt x="532" y="142"/>
                    </a:lnTo>
                    <a:lnTo>
                      <a:pt x="535" y="142"/>
                    </a:lnTo>
                    <a:lnTo>
                      <a:pt x="536" y="141"/>
                    </a:lnTo>
                    <a:lnTo>
                      <a:pt x="530" y="139"/>
                    </a:lnTo>
                    <a:lnTo>
                      <a:pt x="528" y="141"/>
                    </a:lnTo>
                    <a:lnTo>
                      <a:pt x="527" y="141"/>
                    </a:lnTo>
                    <a:lnTo>
                      <a:pt x="527" y="138"/>
                    </a:lnTo>
                    <a:lnTo>
                      <a:pt x="530" y="137"/>
                    </a:lnTo>
                    <a:lnTo>
                      <a:pt x="534" y="137"/>
                    </a:lnTo>
                    <a:lnTo>
                      <a:pt x="536" y="135"/>
                    </a:lnTo>
                    <a:lnTo>
                      <a:pt x="536" y="132"/>
                    </a:lnTo>
                    <a:lnTo>
                      <a:pt x="539" y="130"/>
                    </a:lnTo>
                    <a:lnTo>
                      <a:pt x="539" y="127"/>
                    </a:lnTo>
                    <a:lnTo>
                      <a:pt x="541" y="126"/>
                    </a:lnTo>
                    <a:lnTo>
                      <a:pt x="539" y="126"/>
                    </a:lnTo>
                    <a:lnTo>
                      <a:pt x="542" y="121"/>
                    </a:lnTo>
                    <a:lnTo>
                      <a:pt x="543" y="121"/>
                    </a:lnTo>
                    <a:lnTo>
                      <a:pt x="545" y="123"/>
                    </a:lnTo>
                    <a:lnTo>
                      <a:pt x="546" y="123"/>
                    </a:lnTo>
                    <a:lnTo>
                      <a:pt x="546" y="120"/>
                    </a:lnTo>
                    <a:lnTo>
                      <a:pt x="548" y="120"/>
                    </a:lnTo>
                    <a:lnTo>
                      <a:pt x="546" y="117"/>
                    </a:lnTo>
                    <a:lnTo>
                      <a:pt x="548" y="116"/>
                    </a:lnTo>
                    <a:lnTo>
                      <a:pt x="550" y="114"/>
                    </a:lnTo>
                    <a:lnTo>
                      <a:pt x="552" y="114"/>
                    </a:lnTo>
                    <a:lnTo>
                      <a:pt x="553" y="112"/>
                    </a:lnTo>
                    <a:lnTo>
                      <a:pt x="554" y="112"/>
                    </a:lnTo>
                    <a:lnTo>
                      <a:pt x="556" y="113"/>
                    </a:lnTo>
                    <a:lnTo>
                      <a:pt x="561" y="112"/>
                    </a:lnTo>
                    <a:lnTo>
                      <a:pt x="560" y="110"/>
                    </a:lnTo>
                    <a:lnTo>
                      <a:pt x="560" y="108"/>
                    </a:lnTo>
                    <a:lnTo>
                      <a:pt x="565" y="108"/>
                    </a:lnTo>
                    <a:lnTo>
                      <a:pt x="570" y="105"/>
                    </a:lnTo>
                    <a:lnTo>
                      <a:pt x="571" y="102"/>
                    </a:lnTo>
                    <a:lnTo>
                      <a:pt x="578" y="99"/>
                    </a:lnTo>
                    <a:lnTo>
                      <a:pt x="579" y="96"/>
                    </a:lnTo>
                    <a:lnTo>
                      <a:pt x="577" y="96"/>
                    </a:lnTo>
                    <a:lnTo>
                      <a:pt x="572" y="99"/>
                    </a:lnTo>
                    <a:lnTo>
                      <a:pt x="571" y="98"/>
                    </a:lnTo>
                    <a:lnTo>
                      <a:pt x="568" y="101"/>
                    </a:lnTo>
                    <a:lnTo>
                      <a:pt x="567" y="99"/>
                    </a:lnTo>
                    <a:lnTo>
                      <a:pt x="567" y="92"/>
                    </a:lnTo>
                    <a:lnTo>
                      <a:pt x="568" y="92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1" y="91"/>
                    </a:lnTo>
                    <a:lnTo>
                      <a:pt x="571" y="92"/>
                    </a:lnTo>
                    <a:lnTo>
                      <a:pt x="574" y="90"/>
                    </a:lnTo>
                    <a:lnTo>
                      <a:pt x="571" y="87"/>
                    </a:lnTo>
                    <a:lnTo>
                      <a:pt x="574" y="87"/>
                    </a:lnTo>
                    <a:lnTo>
                      <a:pt x="577" y="88"/>
                    </a:lnTo>
                    <a:lnTo>
                      <a:pt x="578" y="88"/>
                    </a:lnTo>
                    <a:lnTo>
                      <a:pt x="582" y="85"/>
                    </a:lnTo>
                    <a:lnTo>
                      <a:pt x="585" y="87"/>
                    </a:lnTo>
                    <a:lnTo>
                      <a:pt x="592" y="84"/>
                    </a:lnTo>
                    <a:lnTo>
                      <a:pt x="594" y="84"/>
                    </a:lnTo>
                    <a:lnTo>
                      <a:pt x="596" y="87"/>
                    </a:lnTo>
                    <a:lnTo>
                      <a:pt x="593" y="92"/>
                    </a:lnTo>
                    <a:lnTo>
                      <a:pt x="593" y="95"/>
                    </a:lnTo>
                    <a:lnTo>
                      <a:pt x="596" y="96"/>
                    </a:lnTo>
                    <a:lnTo>
                      <a:pt x="597" y="92"/>
                    </a:lnTo>
                    <a:lnTo>
                      <a:pt x="599" y="88"/>
                    </a:lnTo>
                    <a:lnTo>
                      <a:pt x="599" y="87"/>
                    </a:lnTo>
                    <a:lnTo>
                      <a:pt x="599" y="85"/>
                    </a:lnTo>
                    <a:lnTo>
                      <a:pt x="601" y="88"/>
                    </a:lnTo>
                    <a:lnTo>
                      <a:pt x="601" y="92"/>
                    </a:lnTo>
                    <a:lnTo>
                      <a:pt x="604" y="92"/>
                    </a:lnTo>
                    <a:lnTo>
                      <a:pt x="606" y="88"/>
                    </a:lnTo>
                    <a:lnTo>
                      <a:pt x="604" y="85"/>
                    </a:lnTo>
                    <a:lnTo>
                      <a:pt x="606" y="84"/>
                    </a:lnTo>
                    <a:lnTo>
                      <a:pt x="607" y="85"/>
                    </a:lnTo>
                    <a:lnTo>
                      <a:pt x="607" y="88"/>
                    </a:lnTo>
                    <a:lnTo>
                      <a:pt x="611" y="84"/>
                    </a:lnTo>
                    <a:lnTo>
                      <a:pt x="612" y="83"/>
                    </a:lnTo>
                    <a:lnTo>
                      <a:pt x="610" y="81"/>
                    </a:lnTo>
                    <a:lnTo>
                      <a:pt x="612" y="81"/>
                    </a:lnTo>
                    <a:lnTo>
                      <a:pt x="615" y="80"/>
                    </a:lnTo>
                    <a:lnTo>
                      <a:pt x="612" y="79"/>
                    </a:lnTo>
                    <a:lnTo>
                      <a:pt x="615" y="76"/>
                    </a:lnTo>
                    <a:lnTo>
                      <a:pt x="618" y="76"/>
                    </a:lnTo>
                    <a:lnTo>
                      <a:pt x="621" y="74"/>
                    </a:lnTo>
                    <a:lnTo>
                      <a:pt x="622" y="74"/>
                    </a:lnTo>
                    <a:lnTo>
                      <a:pt x="622" y="76"/>
                    </a:lnTo>
                    <a:lnTo>
                      <a:pt x="624" y="77"/>
                    </a:lnTo>
                    <a:lnTo>
                      <a:pt x="628" y="77"/>
                    </a:lnTo>
                    <a:lnTo>
                      <a:pt x="628" y="81"/>
                    </a:lnTo>
                    <a:lnTo>
                      <a:pt x="629" y="83"/>
                    </a:lnTo>
                    <a:lnTo>
                      <a:pt x="626" y="88"/>
                    </a:lnTo>
                    <a:lnTo>
                      <a:pt x="630" y="87"/>
                    </a:lnTo>
                    <a:lnTo>
                      <a:pt x="633" y="81"/>
                    </a:lnTo>
                    <a:lnTo>
                      <a:pt x="630" y="76"/>
                    </a:lnTo>
                    <a:lnTo>
                      <a:pt x="626" y="74"/>
                    </a:lnTo>
                    <a:lnTo>
                      <a:pt x="624" y="70"/>
                    </a:lnTo>
                    <a:lnTo>
                      <a:pt x="621" y="72"/>
                    </a:lnTo>
                    <a:lnTo>
                      <a:pt x="619" y="70"/>
                    </a:lnTo>
                    <a:lnTo>
                      <a:pt x="617" y="72"/>
                    </a:lnTo>
                    <a:lnTo>
                      <a:pt x="617" y="69"/>
                    </a:lnTo>
                    <a:lnTo>
                      <a:pt x="614" y="69"/>
                    </a:lnTo>
                    <a:lnTo>
                      <a:pt x="612" y="67"/>
                    </a:lnTo>
                    <a:lnTo>
                      <a:pt x="615" y="65"/>
                    </a:lnTo>
                    <a:lnTo>
                      <a:pt x="621" y="66"/>
                    </a:lnTo>
                    <a:lnTo>
                      <a:pt x="622" y="63"/>
                    </a:lnTo>
                    <a:lnTo>
                      <a:pt x="625" y="63"/>
                    </a:lnTo>
                    <a:lnTo>
                      <a:pt x="626" y="65"/>
                    </a:lnTo>
                    <a:lnTo>
                      <a:pt x="629" y="63"/>
                    </a:lnTo>
                    <a:lnTo>
                      <a:pt x="632" y="65"/>
                    </a:lnTo>
                    <a:lnTo>
                      <a:pt x="637" y="62"/>
                    </a:lnTo>
                    <a:lnTo>
                      <a:pt x="640" y="63"/>
                    </a:lnTo>
                    <a:lnTo>
                      <a:pt x="643" y="63"/>
                    </a:lnTo>
                    <a:lnTo>
                      <a:pt x="644" y="63"/>
                    </a:lnTo>
                    <a:lnTo>
                      <a:pt x="647" y="62"/>
                    </a:lnTo>
                    <a:lnTo>
                      <a:pt x="646" y="61"/>
                    </a:lnTo>
                    <a:lnTo>
                      <a:pt x="641" y="61"/>
                    </a:lnTo>
                    <a:lnTo>
                      <a:pt x="637" y="58"/>
                    </a:lnTo>
                    <a:lnTo>
                      <a:pt x="635" y="59"/>
                    </a:lnTo>
                    <a:lnTo>
                      <a:pt x="629" y="59"/>
                    </a:lnTo>
                    <a:lnTo>
                      <a:pt x="629" y="58"/>
                    </a:lnTo>
                    <a:lnTo>
                      <a:pt x="629" y="54"/>
                    </a:lnTo>
                    <a:lnTo>
                      <a:pt x="632" y="51"/>
                    </a:lnTo>
                    <a:lnTo>
                      <a:pt x="629" y="51"/>
                    </a:lnTo>
                    <a:lnTo>
                      <a:pt x="626" y="47"/>
                    </a:lnTo>
                    <a:lnTo>
                      <a:pt x="624" y="47"/>
                    </a:lnTo>
                    <a:lnTo>
                      <a:pt x="621" y="44"/>
                    </a:lnTo>
                    <a:lnTo>
                      <a:pt x="621" y="41"/>
                    </a:lnTo>
                    <a:lnTo>
                      <a:pt x="622" y="41"/>
                    </a:lnTo>
                    <a:lnTo>
                      <a:pt x="622" y="37"/>
                    </a:lnTo>
                    <a:lnTo>
                      <a:pt x="619" y="34"/>
                    </a:lnTo>
                    <a:lnTo>
                      <a:pt x="619" y="22"/>
                    </a:lnTo>
                    <a:lnTo>
                      <a:pt x="622" y="19"/>
                    </a:lnTo>
                    <a:lnTo>
                      <a:pt x="622" y="16"/>
                    </a:lnTo>
                    <a:lnTo>
                      <a:pt x="622" y="11"/>
                    </a:lnTo>
                    <a:lnTo>
                      <a:pt x="625" y="9"/>
                    </a:lnTo>
                    <a:lnTo>
                      <a:pt x="624" y="7"/>
                    </a:lnTo>
                    <a:lnTo>
                      <a:pt x="625" y="5"/>
                    </a:lnTo>
                    <a:lnTo>
                      <a:pt x="626" y="4"/>
                    </a:lnTo>
                    <a:lnTo>
                      <a:pt x="6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2" name="Freeform 1435"/>
              <p:cNvSpPr>
                <a:spLocks/>
              </p:cNvSpPr>
              <p:nvPr/>
            </p:nvSpPr>
            <p:spPr bwMode="auto">
              <a:xfrm>
                <a:off x="4842483" y="3770880"/>
                <a:ext cx="235669" cy="182310"/>
              </a:xfrm>
              <a:custGeom>
                <a:avLst/>
                <a:gdLst>
                  <a:gd name="T0" fmla="*/ 132 w 159"/>
                  <a:gd name="T1" fmla="*/ 2 h 123"/>
                  <a:gd name="T2" fmla="*/ 132 w 159"/>
                  <a:gd name="T3" fmla="*/ 22 h 123"/>
                  <a:gd name="T4" fmla="*/ 137 w 159"/>
                  <a:gd name="T5" fmla="*/ 25 h 123"/>
                  <a:gd name="T6" fmla="*/ 140 w 159"/>
                  <a:gd name="T7" fmla="*/ 29 h 123"/>
                  <a:gd name="T8" fmla="*/ 141 w 159"/>
                  <a:gd name="T9" fmla="*/ 36 h 123"/>
                  <a:gd name="T10" fmla="*/ 143 w 159"/>
                  <a:gd name="T11" fmla="*/ 42 h 123"/>
                  <a:gd name="T12" fmla="*/ 143 w 159"/>
                  <a:gd name="T13" fmla="*/ 56 h 123"/>
                  <a:gd name="T14" fmla="*/ 133 w 159"/>
                  <a:gd name="T15" fmla="*/ 56 h 123"/>
                  <a:gd name="T16" fmla="*/ 133 w 159"/>
                  <a:gd name="T17" fmla="*/ 65 h 123"/>
                  <a:gd name="T18" fmla="*/ 143 w 159"/>
                  <a:gd name="T19" fmla="*/ 72 h 123"/>
                  <a:gd name="T20" fmla="*/ 151 w 159"/>
                  <a:gd name="T21" fmla="*/ 80 h 123"/>
                  <a:gd name="T22" fmla="*/ 158 w 159"/>
                  <a:gd name="T23" fmla="*/ 92 h 123"/>
                  <a:gd name="T24" fmla="*/ 148 w 159"/>
                  <a:gd name="T25" fmla="*/ 109 h 123"/>
                  <a:gd name="T26" fmla="*/ 138 w 159"/>
                  <a:gd name="T27" fmla="*/ 117 h 123"/>
                  <a:gd name="T28" fmla="*/ 123 w 159"/>
                  <a:gd name="T29" fmla="*/ 120 h 123"/>
                  <a:gd name="T30" fmla="*/ 118 w 159"/>
                  <a:gd name="T31" fmla="*/ 123 h 123"/>
                  <a:gd name="T32" fmla="*/ 107 w 159"/>
                  <a:gd name="T33" fmla="*/ 119 h 123"/>
                  <a:gd name="T34" fmla="*/ 103 w 159"/>
                  <a:gd name="T35" fmla="*/ 123 h 123"/>
                  <a:gd name="T36" fmla="*/ 97 w 159"/>
                  <a:gd name="T37" fmla="*/ 119 h 123"/>
                  <a:gd name="T38" fmla="*/ 89 w 159"/>
                  <a:gd name="T39" fmla="*/ 112 h 123"/>
                  <a:gd name="T40" fmla="*/ 80 w 159"/>
                  <a:gd name="T41" fmla="*/ 107 h 123"/>
                  <a:gd name="T42" fmla="*/ 74 w 159"/>
                  <a:gd name="T43" fmla="*/ 109 h 123"/>
                  <a:gd name="T44" fmla="*/ 64 w 159"/>
                  <a:gd name="T45" fmla="*/ 112 h 123"/>
                  <a:gd name="T46" fmla="*/ 56 w 159"/>
                  <a:gd name="T47" fmla="*/ 103 h 123"/>
                  <a:gd name="T48" fmla="*/ 51 w 159"/>
                  <a:gd name="T49" fmla="*/ 98 h 123"/>
                  <a:gd name="T50" fmla="*/ 43 w 159"/>
                  <a:gd name="T51" fmla="*/ 89 h 123"/>
                  <a:gd name="T52" fmla="*/ 38 w 159"/>
                  <a:gd name="T53" fmla="*/ 80 h 123"/>
                  <a:gd name="T54" fmla="*/ 29 w 159"/>
                  <a:gd name="T55" fmla="*/ 74 h 123"/>
                  <a:gd name="T56" fmla="*/ 27 w 159"/>
                  <a:gd name="T57" fmla="*/ 67 h 123"/>
                  <a:gd name="T58" fmla="*/ 21 w 159"/>
                  <a:gd name="T59" fmla="*/ 62 h 123"/>
                  <a:gd name="T60" fmla="*/ 11 w 159"/>
                  <a:gd name="T61" fmla="*/ 55 h 123"/>
                  <a:gd name="T62" fmla="*/ 2 w 159"/>
                  <a:gd name="T63" fmla="*/ 54 h 123"/>
                  <a:gd name="T64" fmla="*/ 3 w 159"/>
                  <a:gd name="T65" fmla="*/ 41 h 123"/>
                  <a:gd name="T66" fmla="*/ 10 w 159"/>
                  <a:gd name="T67" fmla="*/ 41 h 123"/>
                  <a:gd name="T68" fmla="*/ 13 w 159"/>
                  <a:gd name="T69" fmla="*/ 36 h 123"/>
                  <a:gd name="T70" fmla="*/ 24 w 159"/>
                  <a:gd name="T71" fmla="*/ 34 h 123"/>
                  <a:gd name="T72" fmla="*/ 27 w 159"/>
                  <a:gd name="T73" fmla="*/ 38 h 123"/>
                  <a:gd name="T74" fmla="*/ 29 w 159"/>
                  <a:gd name="T75" fmla="*/ 41 h 123"/>
                  <a:gd name="T76" fmla="*/ 51 w 159"/>
                  <a:gd name="T77" fmla="*/ 41 h 123"/>
                  <a:gd name="T78" fmla="*/ 54 w 159"/>
                  <a:gd name="T79" fmla="*/ 44 h 123"/>
                  <a:gd name="T80" fmla="*/ 65 w 159"/>
                  <a:gd name="T81" fmla="*/ 41 h 123"/>
                  <a:gd name="T82" fmla="*/ 75 w 159"/>
                  <a:gd name="T83" fmla="*/ 37 h 123"/>
                  <a:gd name="T84" fmla="*/ 78 w 159"/>
                  <a:gd name="T85" fmla="*/ 31 h 123"/>
                  <a:gd name="T86" fmla="*/ 85 w 159"/>
                  <a:gd name="T87" fmla="*/ 31 h 123"/>
                  <a:gd name="T88" fmla="*/ 90 w 159"/>
                  <a:gd name="T89" fmla="*/ 34 h 123"/>
                  <a:gd name="T90" fmla="*/ 94 w 159"/>
                  <a:gd name="T91" fmla="*/ 37 h 123"/>
                  <a:gd name="T92" fmla="*/ 101 w 159"/>
                  <a:gd name="T93" fmla="*/ 38 h 123"/>
                  <a:gd name="T94" fmla="*/ 105 w 159"/>
                  <a:gd name="T95" fmla="*/ 33 h 123"/>
                  <a:gd name="T96" fmla="*/ 109 w 159"/>
                  <a:gd name="T97" fmla="*/ 30 h 123"/>
                  <a:gd name="T98" fmla="*/ 111 w 159"/>
                  <a:gd name="T99" fmla="*/ 26 h 123"/>
                  <a:gd name="T100" fmla="*/ 115 w 159"/>
                  <a:gd name="T101" fmla="*/ 22 h 123"/>
                  <a:gd name="T102" fmla="*/ 119 w 159"/>
                  <a:gd name="T103" fmla="*/ 18 h 123"/>
                  <a:gd name="T104" fmla="*/ 118 w 159"/>
                  <a:gd name="T105" fmla="*/ 7 h 123"/>
                  <a:gd name="T106" fmla="*/ 122 w 159"/>
                  <a:gd name="T107" fmla="*/ 4 h 123"/>
                  <a:gd name="T108" fmla="*/ 127 w 159"/>
                  <a:gd name="T10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9" h="123">
                    <a:moveTo>
                      <a:pt x="127" y="0"/>
                    </a:moveTo>
                    <a:lnTo>
                      <a:pt x="130" y="0"/>
                    </a:lnTo>
                    <a:lnTo>
                      <a:pt x="132" y="1"/>
                    </a:lnTo>
                    <a:lnTo>
                      <a:pt x="132" y="2"/>
                    </a:lnTo>
                    <a:lnTo>
                      <a:pt x="132" y="2"/>
                    </a:lnTo>
                    <a:lnTo>
                      <a:pt x="130" y="7"/>
                    </a:lnTo>
                    <a:lnTo>
                      <a:pt x="130" y="11"/>
                    </a:lnTo>
                    <a:lnTo>
                      <a:pt x="130" y="15"/>
                    </a:lnTo>
                    <a:lnTo>
                      <a:pt x="132" y="19"/>
                    </a:lnTo>
                    <a:lnTo>
                      <a:pt x="132" y="22"/>
                    </a:lnTo>
                    <a:lnTo>
                      <a:pt x="133" y="23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3"/>
                    </a:lnTo>
                    <a:lnTo>
                      <a:pt x="137" y="25"/>
                    </a:lnTo>
                    <a:lnTo>
                      <a:pt x="137" y="26"/>
                    </a:lnTo>
                    <a:lnTo>
                      <a:pt x="137" y="26"/>
                    </a:lnTo>
                    <a:lnTo>
                      <a:pt x="138" y="27"/>
                    </a:lnTo>
                    <a:lnTo>
                      <a:pt x="138" y="27"/>
                    </a:lnTo>
                    <a:lnTo>
                      <a:pt x="140" y="29"/>
                    </a:lnTo>
                    <a:lnTo>
                      <a:pt x="141" y="29"/>
                    </a:lnTo>
                    <a:lnTo>
                      <a:pt x="141" y="30"/>
                    </a:lnTo>
                    <a:lnTo>
                      <a:pt x="141" y="31"/>
                    </a:lnTo>
                    <a:lnTo>
                      <a:pt x="143" y="31"/>
                    </a:lnTo>
                    <a:lnTo>
                      <a:pt x="141" y="36"/>
                    </a:lnTo>
                    <a:lnTo>
                      <a:pt x="141" y="40"/>
                    </a:lnTo>
                    <a:lnTo>
                      <a:pt x="141" y="40"/>
                    </a:lnTo>
                    <a:lnTo>
                      <a:pt x="141" y="41"/>
                    </a:lnTo>
                    <a:lnTo>
                      <a:pt x="141" y="41"/>
                    </a:lnTo>
                    <a:lnTo>
                      <a:pt x="143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8"/>
                    </a:lnTo>
                    <a:lnTo>
                      <a:pt x="144" y="55"/>
                    </a:lnTo>
                    <a:lnTo>
                      <a:pt x="143" y="56"/>
                    </a:lnTo>
                    <a:lnTo>
                      <a:pt x="141" y="58"/>
                    </a:lnTo>
                    <a:lnTo>
                      <a:pt x="140" y="58"/>
                    </a:lnTo>
                    <a:lnTo>
                      <a:pt x="138" y="56"/>
                    </a:lnTo>
                    <a:lnTo>
                      <a:pt x="136" y="56"/>
                    </a:lnTo>
                    <a:lnTo>
                      <a:pt x="133" y="56"/>
                    </a:lnTo>
                    <a:lnTo>
                      <a:pt x="133" y="59"/>
                    </a:lnTo>
                    <a:lnTo>
                      <a:pt x="132" y="59"/>
                    </a:lnTo>
                    <a:lnTo>
                      <a:pt x="129" y="63"/>
                    </a:lnTo>
                    <a:lnTo>
                      <a:pt x="130" y="65"/>
                    </a:lnTo>
                    <a:lnTo>
                      <a:pt x="133" y="65"/>
                    </a:lnTo>
                    <a:lnTo>
                      <a:pt x="138" y="65"/>
                    </a:lnTo>
                    <a:lnTo>
                      <a:pt x="140" y="67"/>
                    </a:lnTo>
                    <a:lnTo>
                      <a:pt x="141" y="69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5" y="76"/>
                    </a:lnTo>
                    <a:lnTo>
                      <a:pt x="148" y="77"/>
                    </a:lnTo>
                    <a:lnTo>
                      <a:pt x="148" y="78"/>
                    </a:lnTo>
                    <a:lnTo>
                      <a:pt x="150" y="80"/>
                    </a:lnTo>
                    <a:lnTo>
                      <a:pt x="151" y="80"/>
                    </a:lnTo>
                    <a:lnTo>
                      <a:pt x="154" y="81"/>
                    </a:lnTo>
                    <a:lnTo>
                      <a:pt x="154" y="84"/>
                    </a:lnTo>
                    <a:lnTo>
                      <a:pt x="156" y="85"/>
                    </a:lnTo>
                    <a:lnTo>
                      <a:pt x="156" y="91"/>
                    </a:lnTo>
                    <a:lnTo>
                      <a:pt x="158" y="92"/>
                    </a:lnTo>
                    <a:lnTo>
                      <a:pt x="159" y="96"/>
                    </a:lnTo>
                    <a:lnTo>
                      <a:pt x="155" y="102"/>
                    </a:lnTo>
                    <a:lnTo>
                      <a:pt x="151" y="107"/>
                    </a:lnTo>
                    <a:lnTo>
                      <a:pt x="150" y="106"/>
                    </a:lnTo>
                    <a:lnTo>
                      <a:pt x="148" y="109"/>
                    </a:lnTo>
                    <a:lnTo>
                      <a:pt x="147" y="110"/>
                    </a:lnTo>
                    <a:lnTo>
                      <a:pt x="145" y="110"/>
                    </a:lnTo>
                    <a:lnTo>
                      <a:pt x="144" y="113"/>
                    </a:lnTo>
                    <a:lnTo>
                      <a:pt x="141" y="114"/>
                    </a:lnTo>
                    <a:lnTo>
                      <a:pt x="138" y="117"/>
                    </a:lnTo>
                    <a:lnTo>
                      <a:pt x="136" y="119"/>
                    </a:lnTo>
                    <a:lnTo>
                      <a:pt x="133" y="117"/>
                    </a:lnTo>
                    <a:lnTo>
                      <a:pt x="129" y="119"/>
                    </a:lnTo>
                    <a:lnTo>
                      <a:pt x="126" y="120"/>
                    </a:lnTo>
                    <a:lnTo>
                      <a:pt x="123" y="120"/>
                    </a:lnTo>
                    <a:lnTo>
                      <a:pt x="122" y="120"/>
                    </a:lnTo>
                    <a:lnTo>
                      <a:pt x="120" y="120"/>
                    </a:lnTo>
                    <a:lnTo>
                      <a:pt x="119" y="121"/>
                    </a:lnTo>
                    <a:lnTo>
                      <a:pt x="119" y="123"/>
                    </a:lnTo>
                    <a:lnTo>
                      <a:pt x="118" y="123"/>
                    </a:lnTo>
                    <a:lnTo>
                      <a:pt x="115" y="123"/>
                    </a:lnTo>
                    <a:lnTo>
                      <a:pt x="114" y="120"/>
                    </a:lnTo>
                    <a:lnTo>
                      <a:pt x="112" y="120"/>
                    </a:lnTo>
                    <a:lnTo>
                      <a:pt x="109" y="120"/>
                    </a:lnTo>
                    <a:lnTo>
                      <a:pt x="107" y="119"/>
                    </a:lnTo>
                    <a:lnTo>
                      <a:pt x="104" y="117"/>
                    </a:lnTo>
                    <a:lnTo>
                      <a:pt x="103" y="120"/>
                    </a:lnTo>
                    <a:lnTo>
                      <a:pt x="103" y="121"/>
                    </a:lnTo>
                    <a:lnTo>
                      <a:pt x="103" y="123"/>
                    </a:lnTo>
                    <a:lnTo>
                      <a:pt x="103" y="123"/>
                    </a:lnTo>
                    <a:lnTo>
                      <a:pt x="101" y="123"/>
                    </a:lnTo>
                    <a:lnTo>
                      <a:pt x="98" y="123"/>
                    </a:lnTo>
                    <a:lnTo>
                      <a:pt x="97" y="123"/>
                    </a:lnTo>
                    <a:lnTo>
                      <a:pt x="97" y="121"/>
                    </a:lnTo>
                    <a:lnTo>
                      <a:pt x="97" y="119"/>
                    </a:lnTo>
                    <a:lnTo>
                      <a:pt x="96" y="117"/>
                    </a:lnTo>
                    <a:lnTo>
                      <a:pt x="94" y="116"/>
                    </a:lnTo>
                    <a:lnTo>
                      <a:pt x="93" y="114"/>
                    </a:lnTo>
                    <a:lnTo>
                      <a:pt x="90" y="113"/>
                    </a:lnTo>
                    <a:lnTo>
                      <a:pt x="89" y="112"/>
                    </a:lnTo>
                    <a:lnTo>
                      <a:pt x="87" y="110"/>
                    </a:lnTo>
                    <a:lnTo>
                      <a:pt x="86" y="107"/>
                    </a:lnTo>
                    <a:lnTo>
                      <a:pt x="85" y="106"/>
                    </a:lnTo>
                    <a:lnTo>
                      <a:pt x="82" y="106"/>
                    </a:lnTo>
                    <a:lnTo>
                      <a:pt x="80" y="107"/>
                    </a:lnTo>
                    <a:lnTo>
                      <a:pt x="79" y="109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5" y="109"/>
                    </a:lnTo>
                    <a:lnTo>
                      <a:pt x="74" y="109"/>
                    </a:lnTo>
                    <a:lnTo>
                      <a:pt x="71" y="109"/>
                    </a:lnTo>
                    <a:lnTo>
                      <a:pt x="69" y="110"/>
                    </a:lnTo>
                    <a:lnTo>
                      <a:pt x="68" y="112"/>
                    </a:lnTo>
                    <a:lnTo>
                      <a:pt x="67" y="112"/>
                    </a:lnTo>
                    <a:lnTo>
                      <a:pt x="64" y="112"/>
                    </a:lnTo>
                    <a:lnTo>
                      <a:pt x="61" y="109"/>
                    </a:lnTo>
                    <a:lnTo>
                      <a:pt x="60" y="107"/>
                    </a:lnTo>
                    <a:lnTo>
                      <a:pt x="58" y="106"/>
                    </a:lnTo>
                    <a:lnTo>
                      <a:pt x="57" y="105"/>
                    </a:lnTo>
                    <a:lnTo>
                      <a:pt x="56" y="103"/>
                    </a:lnTo>
                    <a:lnTo>
                      <a:pt x="56" y="103"/>
                    </a:lnTo>
                    <a:lnTo>
                      <a:pt x="56" y="102"/>
                    </a:lnTo>
                    <a:lnTo>
                      <a:pt x="54" y="101"/>
                    </a:lnTo>
                    <a:lnTo>
                      <a:pt x="53" y="99"/>
                    </a:lnTo>
                    <a:lnTo>
                      <a:pt x="51" y="98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9" y="91"/>
                    </a:lnTo>
                    <a:lnTo>
                      <a:pt x="44" y="89"/>
                    </a:lnTo>
                    <a:lnTo>
                      <a:pt x="43" y="89"/>
                    </a:lnTo>
                    <a:lnTo>
                      <a:pt x="43" y="87"/>
                    </a:lnTo>
                    <a:lnTo>
                      <a:pt x="43" y="85"/>
                    </a:lnTo>
                    <a:lnTo>
                      <a:pt x="40" y="84"/>
                    </a:lnTo>
                    <a:lnTo>
                      <a:pt x="39" y="83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3" y="76"/>
                    </a:lnTo>
                    <a:lnTo>
                      <a:pt x="32" y="76"/>
                    </a:lnTo>
                    <a:lnTo>
                      <a:pt x="29" y="74"/>
                    </a:lnTo>
                    <a:lnTo>
                      <a:pt x="29" y="74"/>
                    </a:lnTo>
                    <a:lnTo>
                      <a:pt x="27" y="74"/>
                    </a:lnTo>
                    <a:lnTo>
                      <a:pt x="24" y="72"/>
                    </a:lnTo>
                    <a:lnTo>
                      <a:pt x="25" y="70"/>
                    </a:lnTo>
                    <a:lnTo>
                      <a:pt x="25" y="69"/>
                    </a:lnTo>
                    <a:lnTo>
                      <a:pt x="27" y="67"/>
                    </a:lnTo>
                    <a:lnTo>
                      <a:pt x="28" y="66"/>
                    </a:lnTo>
                    <a:lnTo>
                      <a:pt x="27" y="65"/>
                    </a:lnTo>
                    <a:lnTo>
                      <a:pt x="24" y="65"/>
                    </a:lnTo>
                    <a:lnTo>
                      <a:pt x="21" y="63"/>
                    </a:lnTo>
                    <a:lnTo>
                      <a:pt x="21" y="62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4" y="59"/>
                    </a:lnTo>
                    <a:lnTo>
                      <a:pt x="11" y="58"/>
                    </a:lnTo>
                    <a:lnTo>
                      <a:pt x="11" y="55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6" y="54"/>
                    </a:lnTo>
                    <a:lnTo>
                      <a:pt x="2" y="54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2" y="44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10" y="41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4" y="34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1" y="33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8" y="38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41"/>
                    </a:lnTo>
                    <a:lnTo>
                      <a:pt x="31" y="42"/>
                    </a:lnTo>
                    <a:lnTo>
                      <a:pt x="33" y="41"/>
                    </a:lnTo>
                    <a:lnTo>
                      <a:pt x="40" y="41"/>
                    </a:lnTo>
                    <a:lnTo>
                      <a:pt x="46" y="40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1" y="42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4" y="44"/>
                    </a:lnTo>
                    <a:lnTo>
                      <a:pt x="61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5" y="41"/>
                    </a:lnTo>
                    <a:lnTo>
                      <a:pt x="65" y="41"/>
                    </a:lnTo>
                    <a:lnTo>
                      <a:pt x="68" y="40"/>
                    </a:lnTo>
                    <a:lnTo>
                      <a:pt x="69" y="38"/>
                    </a:lnTo>
                    <a:lnTo>
                      <a:pt x="72" y="38"/>
                    </a:lnTo>
                    <a:lnTo>
                      <a:pt x="74" y="38"/>
                    </a:lnTo>
                    <a:lnTo>
                      <a:pt x="75" y="37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6" y="33"/>
                    </a:lnTo>
                    <a:lnTo>
                      <a:pt x="76" y="31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9" y="31"/>
                    </a:lnTo>
                    <a:lnTo>
                      <a:pt x="82" y="30"/>
                    </a:lnTo>
                    <a:lnTo>
                      <a:pt x="83" y="30"/>
                    </a:lnTo>
                    <a:lnTo>
                      <a:pt x="85" y="31"/>
                    </a:lnTo>
                    <a:lnTo>
                      <a:pt x="86" y="33"/>
                    </a:lnTo>
                    <a:lnTo>
                      <a:pt x="87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90" y="34"/>
                    </a:lnTo>
                    <a:lnTo>
                      <a:pt x="91" y="34"/>
                    </a:lnTo>
                    <a:lnTo>
                      <a:pt x="91" y="36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94" y="37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3" y="37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5" y="34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3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9" y="30"/>
                    </a:lnTo>
                    <a:lnTo>
                      <a:pt x="111" y="29"/>
                    </a:lnTo>
                    <a:lnTo>
                      <a:pt x="111" y="29"/>
                    </a:lnTo>
                    <a:lnTo>
                      <a:pt x="111" y="27"/>
                    </a:lnTo>
                    <a:lnTo>
                      <a:pt x="111" y="26"/>
                    </a:lnTo>
                    <a:lnTo>
                      <a:pt x="111" y="26"/>
                    </a:lnTo>
                    <a:lnTo>
                      <a:pt x="112" y="25"/>
                    </a:lnTo>
                    <a:lnTo>
                      <a:pt x="114" y="25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115" y="22"/>
                    </a:lnTo>
                    <a:lnTo>
                      <a:pt x="116" y="22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9" y="19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19" y="13"/>
                    </a:lnTo>
                    <a:lnTo>
                      <a:pt x="119" y="9"/>
                    </a:lnTo>
                    <a:lnTo>
                      <a:pt x="119" y="8"/>
                    </a:lnTo>
                    <a:lnTo>
                      <a:pt x="118" y="7"/>
                    </a:lnTo>
                    <a:lnTo>
                      <a:pt x="116" y="5"/>
                    </a:lnTo>
                    <a:lnTo>
                      <a:pt x="116" y="5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3" name="Freeform 1011"/>
              <p:cNvSpPr>
                <a:spLocks/>
              </p:cNvSpPr>
              <p:nvPr/>
            </p:nvSpPr>
            <p:spPr bwMode="auto">
              <a:xfrm>
                <a:off x="3687858" y="257178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4" name="Freeform 1012"/>
              <p:cNvSpPr>
                <a:spLocks/>
              </p:cNvSpPr>
              <p:nvPr/>
            </p:nvSpPr>
            <p:spPr bwMode="auto">
              <a:xfrm>
                <a:off x="3548532" y="2487304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3 h 4"/>
                  <a:gd name="T4" fmla="*/ 1 w 5"/>
                  <a:gd name="T5" fmla="*/ 4 h 4"/>
                  <a:gd name="T6" fmla="*/ 0 w 5"/>
                  <a:gd name="T7" fmla="*/ 4 h 4"/>
                  <a:gd name="T8" fmla="*/ 3 w 5"/>
                  <a:gd name="T9" fmla="*/ 2 h 4"/>
                  <a:gd name="T10" fmla="*/ 4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5" name="Freeform 1013"/>
              <p:cNvSpPr>
                <a:spLocks/>
              </p:cNvSpPr>
              <p:nvPr/>
            </p:nvSpPr>
            <p:spPr bwMode="auto">
              <a:xfrm>
                <a:off x="3533710" y="240430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6" name="Freeform 1014"/>
              <p:cNvSpPr>
                <a:spLocks/>
              </p:cNvSpPr>
              <p:nvPr/>
            </p:nvSpPr>
            <p:spPr bwMode="auto">
              <a:xfrm>
                <a:off x="3563354" y="2158258"/>
                <a:ext cx="11858" cy="10376"/>
              </a:xfrm>
              <a:custGeom>
                <a:avLst/>
                <a:gdLst>
                  <a:gd name="T0" fmla="*/ 5 w 8"/>
                  <a:gd name="T1" fmla="*/ 0 h 7"/>
                  <a:gd name="T2" fmla="*/ 8 w 8"/>
                  <a:gd name="T3" fmla="*/ 0 h 7"/>
                  <a:gd name="T4" fmla="*/ 8 w 8"/>
                  <a:gd name="T5" fmla="*/ 1 h 7"/>
                  <a:gd name="T6" fmla="*/ 5 w 8"/>
                  <a:gd name="T7" fmla="*/ 3 h 7"/>
                  <a:gd name="T8" fmla="*/ 1 w 8"/>
                  <a:gd name="T9" fmla="*/ 7 h 7"/>
                  <a:gd name="T10" fmla="*/ 1 w 8"/>
                  <a:gd name="T11" fmla="*/ 7 h 7"/>
                  <a:gd name="T12" fmla="*/ 0 w 8"/>
                  <a:gd name="T13" fmla="*/ 7 h 7"/>
                  <a:gd name="T14" fmla="*/ 0 w 8"/>
                  <a:gd name="T15" fmla="*/ 5 h 7"/>
                  <a:gd name="T16" fmla="*/ 0 w 8"/>
                  <a:gd name="T17" fmla="*/ 4 h 7"/>
                  <a:gd name="T18" fmla="*/ 1 w 8"/>
                  <a:gd name="T19" fmla="*/ 4 h 7"/>
                  <a:gd name="T20" fmla="*/ 2 w 8"/>
                  <a:gd name="T21" fmla="*/ 1 h 7"/>
                  <a:gd name="T22" fmla="*/ 4 w 8"/>
                  <a:gd name="T23" fmla="*/ 1 h 7"/>
                  <a:gd name="T24" fmla="*/ 5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7" name="Freeform 1015"/>
              <p:cNvSpPr>
                <a:spLocks/>
              </p:cNvSpPr>
              <p:nvPr/>
            </p:nvSpPr>
            <p:spPr bwMode="auto">
              <a:xfrm>
                <a:off x="3569282" y="2350943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5 w 5"/>
                  <a:gd name="T5" fmla="*/ 2 h 2"/>
                  <a:gd name="T6" fmla="*/ 3 w 5"/>
                  <a:gd name="T7" fmla="*/ 2 h 2"/>
                  <a:gd name="T8" fmla="*/ 0 w 5"/>
                  <a:gd name="T9" fmla="*/ 2 h 2"/>
                  <a:gd name="T10" fmla="*/ 0 w 5"/>
                  <a:gd name="T11" fmla="*/ 1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8" name="Freeform 1016"/>
              <p:cNvSpPr>
                <a:spLocks/>
              </p:cNvSpPr>
              <p:nvPr/>
            </p:nvSpPr>
            <p:spPr bwMode="auto">
              <a:xfrm>
                <a:off x="3595962" y="2245708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9" name="Freeform 1017"/>
              <p:cNvSpPr>
                <a:spLocks/>
              </p:cNvSpPr>
              <p:nvPr/>
            </p:nvSpPr>
            <p:spPr bwMode="auto">
              <a:xfrm>
                <a:off x="3560389" y="2072291"/>
                <a:ext cx="16305" cy="7411"/>
              </a:xfrm>
              <a:custGeom>
                <a:avLst/>
                <a:gdLst>
                  <a:gd name="T0" fmla="*/ 3 w 11"/>
                  <a:gd name="T1" fmla="*/ 0 h 5"/>
                  <a:gd name="T2" fmla="*/ 6 w 11"/>
                  <a:gd name="T3" fmla="*/ 1 h 5"/>
                  <a:gd name="T4" fmla="*/ 6 w 11"/>
                  <a:gd name="T5" fmla="*/ 0 h 5"/>
                  <a:gd name="T6" fmla="*/ 10 w 11"/>
                  <a:gd name="T7" fmla="*/ 1 h 5"/>
                  <a:gd name="T8" fmla="*/ 11 w 11"/>
                  <a:gd name="T9" fmla="*/ 2 h 5"/>
                  <a:gd name="T10" fmla="*/ 10 w 11"/>
                  <a:gd name="T11" fmla="*/ 5 h 5"/>
                  <a:gd name="T12" fmla="*/ 10 w 11"/>
                  <a:gd name="T13" fmla="*/ 4 h 5"/>
                  <a:gd name="T14" fmla="*/ 9 w 11"/>
                  <a:gd name="T15" fmla="*/ 2 h 5"/>
                  <a:gd name="T16" fmla="*/ 3 w 11"/>
                  <a:gd name="T17" fmla="*/ 2 h 5"/>
                  <a:gd name="T18" fmla="*/ 3 w 11"/>
                  <a:gd name="T19" fmla="*/ 2 h 5"/>
                  <a:gd name="T20" fmla="*/ 0 w 11"/>
                  <a:gd name="T21" fmla="*/ 2 h 5"/>
                  <a:gd name="T22" fmla="*/ 0 w 11"/>
                  <a:gd name="T23" fmla="*/ 1 h 5"/>
                  <a:gd name="T24" fmla="*/ 2 w 11"/>
                  <a:gd name="T25" fmla="*/ 0 h 5"/>
                  <a:gd name="T26" fmla="*/ 3 w 11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5">
                    <a:moveTo>
                      <a:pt x="3" y="0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0" name="Freeform 1018"/>
              <p:cNvSpPr>
                <a:spLocks/>
              </p:cNvSpPr>
              <p:nvPr/>
            </p:nvSpPr>
            <p:spPr bwMode="auto">
              <a:xfrm>
                <a:off x="3566318" y="2079702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1" name="Freeform 1019"/>
              <p:cNvSpPr>
                <a:spLocks/>
              </p:cNvSpPr>
              <p:nvPr/>
            </p:nvSpPr>
            <p:spPr bwMode="auto">
              <a:xfrm>
                <a:off x="3410689" y="1892947"/>
                <a:ext cx="16305" cy="8893"/>
              </a:xfrm>
              <a:custGeom>
                <a:avLst/>
                <a:gdLst>
                  <a:gd name="T0" fmla="*/ 5 w 11"/>
                  <a:gd name="T1" fmla="*/ 0 h 6"/>
                  <a:gd name="T2" fmla="*/ 7 w 11"/>
                  <a:gd name="T3" fmla="*/ 2 h 6"/>
                  <a:gd name="T4" fmla="*/ 11 w 11"/>
                  <a:gd name="T5" fmla="*/ 5 h 6"/>
                  <a:gd name="T6" fmla="*/ 7 w 11"/>
                  <a:gd name="T7" fmla="*/ 6 h 6"/>
                  <a:gd name="T8" fmla="*/ 6 w 11"/>
                  <a:gd name="T9" fmla="*/ 5 h 6"/>
                  <a:gd name="T10" fmla="*/ 2 w 11"/>
                  <a:gd name="T11" fmla="*/ 5 h 6"/>
                  <a:gd name="T12" fmla="*/ 0 w 11"/>
                  <a:gd name="T13" fmla="*/ 2 h 6"/>
                  <a:gd name="T14" fmla="*/ 0 w 11"/>
                  <a:gd name="T15" fmla="*/ 0 h 6"/>
                  <a:gd name="T16" fmla="*/ 5 w 1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lnTo>
                      <a:pt x="7" y="2"/>
                    </a:lnTo>
                    <a:lnTo>
                      <a:pt x="11" y="5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2" name="Freeform 1020"/>
              <p:cNvSpPr>
                <a:spLocks/>
              </p:cNvSpPr>
              <p:nvPr/>
            </p:nvSpPr>
            <p:spPr bwMode="auto">
              <a:xfrm>
                <a:off x="3595962" y="2288691"/>
                <a:ext cx="7411" cy="13340"/>
              </a:xfrm>
              <a:custGeom>
                <a:avLst/>
                <a:gdLst>
                  <a:gd name="T0" fmla="*/ 5 w 5"/>
                  <a:gd name="T1" fmla="*/ 0 h 9"/>
                  <a:gd name="T2" fmla="*/ 5 w 5"/>
                  <a:gd name="T3" fmla="*/ 2 h 9"/>
                  <a:gd name="T4" fmla="*/ 4 w 5"/>
                  <a:gd name="T5" fmla="*/ 3 h 9"/>
                  <a:gd name="T6" fmla="*/ 3 w 5"/>
                  <a:gd name="T7" fmla="*/ 7 h 9"/>
                  <a:gd name="T8" fmla="*/ 1 w 5"/>
                  <a:gd name="T9" fmla="*/ 9 h 9"/>
                  <a:gd name="T10" fmla="*/ 0 w 5"/>
                  <a:gd name="T11" fmla="*/ 7 h 9"/>
                  <a:gd name="T12" fmla="*/ 1 w 5"/>
                  <a:gd name="T13" fmla="*/ 4 h 9"/>
                  <a:gd name="T14" fmla="*/ 1 w 5"/>
                  <a:gd name="T15" fmla="*/ 3 h 9"/>
                  <a:gd name="T16" fmla="*/ 0 w 5"/>
                  <a:gd name="T17" fmla="*/ 3 h 9"/>
                  <a:gd name="T18" fmla="*/ 0 w 5"/>
                  <a:gd name="T19" fmla="*/ 2 h 9"/>
                  <a:gd name="T20" fmla="*/ 1 w 5"/>
                  <a:gd name="T21" fmla="*/ 0 h 9"/>
                  <a:gd name="T22" fmla="*/ 4 w 5"/>
                  <a:gd name="T23" fmla="*/ 0 h 9"/>
                  <a:gd name="T24" fmla="*/ 5 w 5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5" y="2"/>
                    </a:lnTo>
                    <a:lnTo>
                      <a:pt x="4" y="3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3" name="Freeform 1021"/>
              <p:cNvSpPr>
                <a:spLocks/>
              </p:cNvSpPr>
              <p:nvPr/>
            </p:nvSpPr>
            <p:spPr bwMode="auto">
              <a:xfrm>
                <a:off x="3573729" y="2227921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3 h 7"/>
                  <a:gd name="T4" fmla="*/ 4 w 4"/>
                  <a:gd name="T5" fmla="*/ 4 h 7"/>
                  <a:gd name="T6" fmla="*/ 2 w 4"/>
                  <a:gd name="T7" fmla="*/ 7 h 7"/>
                  <a:gd name="T8" fmla="*/ 0 w 4"/>
                  <a:gd name="T9" fmla="*/ 5 h 7"/>
                  <a:gd name="T10" fmla="*/ 0 w 4"/>
                  <a:gd name="T11" fmla="*/ 3 h 7"/>
                  <a:gd name="T12" fmla="*/ 1 w 4"/>
                  <a:gd name="T13" fmla="*/ 1 h 7"/>
                  <a:gd name="T14" fmla="*/ 4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4" name="Freeform 1022"/>
              <p:cNvSpPr>
                <a:spLocks/>
              </p:cNvSpPr>
              <p:nvPr/>
            </p:nvSpPr>
            <p:spPr bwMode="auto">
              <a:xfrm>
                <a:off x="3585587" y="2227921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1 h 5"/>
                  <a:gd name="T4" fmla="*/ 5 w 5"/>
                  <a:gd name="T5" fmla="*/ 4 h 5"/>
                  <a:gd name="T6" fmla="*/ 3 w 5"/>
                  <a:gd name="T7" fmla="*/ 5 h 5"/>
                  <a:gd name="T8" fmla="*/ 1 w 5"/>
                  <a:gd name="T9" fmla="*/ 5 h 5"/>
                  <a:gd name="T10" fmla="*/ 0 w 5"/>
                  <a:gd name="T11" fmla="*/ 5 h 5"/>
                  <a:gd name="T12" fmla="*/ 1 w 5"/>
                  <a:gd name="T13" fmla="*/ 0 h 5"/>
                  <a:gd name="T14" fmla="*/ 3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1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5" name="Freeform 1023"/>
              <p:cNvSpPr>
                <a:spLocks/>
              </p:cNvSpPr>
              <p:nvPr/>
            </p:nvSpPr>
            <p:spPr bwMode="auto">
              <a:xfrm>
                <a:off x="3582623" y="2213099"/>
                <a:ext cx="10376" cy="5929"/>
              </a:xfrm>
              <a:custGeom>
                <a:avLst/>
                <a:gdLst>
                  <a:gd name="T0" fmla="*/ 3 w 7"/>
                  <a:gd name="T1" fmla="*/ 0 h 4"/>
                  <a:gd name="T2" fmla="*/ 5 w 7"/>
                  <a:gd name="T3" fmla="*/ 1 h 4"/>
                  <a:gd name="T4" fmla="*/ 7 w 7"/>
                  <a:gd name="T5" fmla="*/ 1 h 4"/>
                  <a:gd name="T6" fmla="*/ 7 w 7"/>
                  <a:gd name="T7" fmla="*/ 3 h 4"/>
                  <a:gd name="T8" fmla="*/ 6 w 7"/>
                  <a:gd name="T9" fmla="*/ 3 h 4"/>
                  <a:gd name="T10" fmla="*/ 3 w 7"/>
                  <a:gd name="T11" fmla="*/ 4 h 4"/>
                  <a:gd name="T12" fmla="*/ 2 w 7"/>
                  <a:gd name="T13" fmla="*/ 4 h 4"/>
                  <a:gd name="T14" fmla="*/ 0 w 7"/>
                  <a:gd name="T15" fmla="*/ 3 h 4"/>
                  <a:gd name="T16" fmla="*/ 2 w 7"/>
                  <a:gd name="T17" fmla="*/ 1 h 4"/>
                  <a:gd name="T18" fmla="*/ 3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6" name="Freeform 1024"/>
              <p:cNvSpPr>
                <a:spLocks/>
              </p:cNvSpPr>
              <p:nvPr/>
            </p:nvSpPr>
            <p:spPr bwMode="auto">
              <a:xfrm>
                <a:off x="3563354" y="2330192"/>
                <a:ext cx="10376" cy="4447"/>
              </a:xfrm>
              <a:custGeom>
                <a:avLst/>
                <a:gdLst>
                  <a:gd name="T0" fmla="*/ 2 w 7"/>
                  <a:gd name="T1" fmla="*/ 0 h 3"/>
                  <a:gd name="T2" fmla="*/ 5 w 7"/>
                  <a:gd name="T3" fmla="*/ 0 h 3"/>
                  <a:gd name="T4" fmla="*/ 7 w 7"/>
                  <a:gd name="T5" fmla="*/ 1 h 3"/>
                  <a:gd name="T6" fmla="*/ 5 w 7"/>
                  <a:gd name="T7" fmla="*/ 3 h 3"/>
                  <a:gd name="T8" fmla="*/ 4 w 7"/>
                  <a:gd name="T9" fmla="*/ 3 h 3"/>
                  <a:gd name="T10" fmla="*/ 0 w 7"/>
                  <a:gd name="T11" fmla="*/ 1 h 3"/>
                  <a:gd name="T12" fmla="*/ 1 w 7"/>
                  <a:gd name="T13" fmla="*/ 0 h 3"/>
                  <a:gd name="T14" fmla="*/ 2 w 7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lnTo>
                      <a:pt x="5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7" name="Freeform 1025"/>
              <p:cNvSpPr>
                <a:spLocks/>
              </p:cNvSpPr>
              <p:nvPr/>
            </p:nvSpPr>
            <p:spPr bwMode="auto">
              <a:xfrm>
                <a:off x="3775307" y="2454696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4 w 7"/>
                  <a:gd name="T3" fmla="*/ 2 h 7"/>
                  <a:gd name="T4" fmla="*/ 6 w 7"/>
                  <a:gd name="T5" fmla="*/ 2 h 7"/>
                  <a:gd name="T6" fmla="*/ 7 w 7"/>
                  <a:gd name="T7" fmla="*/ 6 h 7"/>
                  <a:gd name="T8" fmla="*/ 7 w 7"/>
                  <a:gd name="T9" fmla="*/ 7 h 7"/>
                  <a:gd name="T10" fmla="*/ 6 w 7"/>
                  <a:gd name="T11" fmla="*/ 6 h 7"/>
                  <a:gd name="T12" fmla="*/ 4 w 7"/>
                  <a:gd name="T13" fmla="*/ 7 h 7"/>
                  <a:gd name="T14" fmla="*/ 3 w 7"/>
                  <a:gd name="T15" fmla="*/ 7 h 7"/>
                  <a:gd name="T16" fmla="*/ 2 w 7"/>
                  <a:gd name="T17" fmla="*/ 6 h 7"/>
                  <a:gd name="T18" fmla="*/ 0 w 7"/>
                  <a:gd name="T19" fmla="*/ 4 h 7"/>
                  <a:gd name="T20" fmla="*/ 0 w 7"/>
                  <a:gd name="T21" fmla="*/ 3 h 7"/>
                  <a:gd name="T22" fmla="*/ 2 w 7"/>
                  <a:gd name="T23" fmla="*/ 2 h 7"/>
                  <a:gd name="T24" fmla="*/ 3 w 7"/>
                  <a:gd name="T25" fmla="*/ 0 h 7"/>
                  <a:gd name="T26" fmla="*/ 4 w 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8" name="Freeform 1026"/>
              <p:cNvSpPr>
                <a:spLocks/>
              </p:cNvSpPr>
              <p:nvPr/>
            </p:nvSpPr>
            <p:spPr bwMode="auto">
              <a:xfrm>
                <a:off x="3790129" y="2459143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1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3 h 4"/>
                  <a:gd name="T10" fmla="*/ 0 w 1"/>
                  <a:gd name="T11" fmla="*/ 1 h 4"/>
                  <a:gd name="T12" fmla="*/ 1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9" name="Freeform 1027"/>
              <p:cNvSpPr>
                <a:spLocks/>
              </p:cNvSpPr>
              <p:nvPr/>
            </p:nvSpPr>
            <p:spPr bwMode="auto">
              <a:xfrm>
                <a:off x="3748628" y="2466553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2 w 2"/>
                  <a:gd name="T5" fmla="*/ 3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0" name="Freeform 1028"/>
              <p:cNvSpPr>
                <a:spLocks/>
              </p:cNvSpPr>
              <p:nvPr/>
            </p:nvSpPr>
            <p:spPr bwMode="auto">
              <a:xfrm>
                <a:off x="3421063" y="1586133"/>
                <a:ext cx="819651" cy="1055319"/>
              </a:xfrm>
              <a:custGeom>
                <a:avLst/>
                <a:gdLst>
                  <a:gd name="T0" fmla="*/ 411 w 553"/>
                  <a:gd name="T1" fmla="*/ 29 h 712"/>
                  <a:gd name="T2" fmla="*/ 397 w 553"/>
                  <a:gd name="T3" fmla="*/ 39 h 712"/>
                  <a:gd name="T4" fmla="*/ 449 w 553"/>
                  <a:gd name="T5" fmla="*/ 51 h 712"/>
                  <a:gd name="T6" fmla="*/ 451 w 553"/>
                  <a:gd name="T7" fmla="*/ 84 h 712"/>
                  <a:gd name="T8" fmla="*/ 383 w 553"/>
                  <a:gd name="T9" fmla="*/ 101 h 712"/>
                  <a:gd name="T10" fmla="*/ 455 w 553"/>
                  <a:gd name="T11" fmla="*/ 109 h 712"/>
                  <a:gd name="T12" fmla="*/ 433 w 553"/>
                  <a:gd name="T13" fmla="*/ 154 h 712"/>
                  <a:gd name="T14" fmla="*/ 506 w 553"/>
                  <a:gd name="T15" fmla="*/ 111 h 712"/>
                  <a:gd name="T16" fmla="*/ 510 w 553"/>
                  <a:gd name="T17" fmla="*/ 155 h 712"/>
                  <a:gd name="T18" fmla="*/ 476 w 553"/>
                  <a:gd name="T19" fmla="*/ 176 h 712"/>
                  <a:gd name="T20" fmla="*/ 466 w 553"/>
                  <a:gd name="T21" fmla="*/ 250 h 712"/>
                  <a:gd name="T22" fmla="*/ 480 w 553"/>
                  <a:gd name="T23" fmla="*/ 279 h 712"/>
                  <a:gd name="T24" fmla="*/ 445 w 553"/>
                  <a:gd name="T25" fmla="*/ 308 h 712"/>
                  <a:gd name="T26" fmla="*/ 463 w 553"/>
                  <a:gd name="T27" fmla="*/ 340 h 712"/>
                  <a:gd name="T28" fmla="*/ 442 w 553"/>
                  <a:gd name="T29" fmla="*/ 353 h 712"/>
                  <a:gd name="T30" fmla="*/ 434 w 553"/>
                  <a:gd name="T31" fmla="*/ 380 h 712"/>
                  <a:gd name="T32" fmla="*/ 425 w 553"/>
                  <a:gd name="T33" fmla="*/ 395 h 712"/>
                  <a:gd name="T34" fmla="*/ 384 w 553"/>
                  <a:gd name="T35" fmla="*/ 397 h 712"/>
                  <a:gd name="T36" fmla="*/ 387 w 553"/>
                  <a:gd name="T37" fmla="*/ 416 h 712"/>
                  <a:gd name="T38" fmla="*/ 425 w 553"/>
                  <a:gd name="T39" fmla="*/ 447 h 712"/>
                  <a:gd name="T40" fmla="*/ 419 w 553"/>
                  <a:gd name="T41" fmla="*/ 483 h 712"/>
                  <a:gd name="T42" fmla="*/ 369 w 553"/>
                  <a:gd name="T43" fmla="*/ 445 h 712"/>
                  <a:gd name="T44" fmla="*/ 355 w 553"/>
                  <a:gd name="T45" fmla="*/ 480 h 712"/>
                  <a:gd name="T46" fmla="*/ 398 w 553"/>
                  <a:gd name="T47" fmla="*/ 489 h 712"/>
                  <a:gd name="T48" fmla="*/ 383 w 553"/>
                  <a:gd name="T49" fmla="*/ 517 h 712"/>
                  <a:gd name="T50" fmla="*/ 329 w 553"/>
                  <a:gd name="T51" fmla="*/ 538 h 712"/>
                  <a:gd name="T52" fmla="*/ 292 w 553"/>
                  <a:gd name="T53" fmla="*/ 557 h 712"/>
                  <a:gd name="T54" fmla="*/ 250 w 553"/>
                  <a:gd name="T55" fmla="*/ 582 h 712"/>
                  <a:gd name="T56" fmla="*/ 216 w 553"/>
                  <a:gd name="T57" fmla="*/ 593 h 712"/>
                  <a:gd name="T58" fmla="*/ 192 w 553"/>
                  <a:gd name="T59" fmla="*/ 629 h 712"/>
                  <a:gd name="T60" fmla="*/ 183 w 553"/>
                  <a:gd name="T61" fmla="*/ 654 h 712"/>
                  <a:gd name="T62" fmla="*/ 167 w 553"/>
                  <a:gd name="T63" fmla="*/ 683 h 712"/>
                  <a:gd name="T64" fmla="*/ 158 w 553"/>
                  <a:gd name="T65" fmla="*/ 708 h 712"/>
                  <a:gd name="T66" fmla="*/ 130 w 553"/>
                  <a:gd name="T67" fmla="*/ 701 h 712"/>
                  <a:gd name="T68" fmla="*/ 111 w 553"/>
                  <a:gd name="T69" fmla="*/ 684 h 712"/>
                  <a:gd name="T70" fmla="*/ 93 w 553"/>
                  <a:gd name="T71" fmla="*/ 654 h 712"/>
                  <a:gd name="T72" fmla="*/ 85 w 553"/>
                  <a:gd name="T73" fmla="*/ 628 h 712"/>
                  <a:gd name="T74" fmla="*/ 93 w 553"/>
                  <a:gd name="T75" fmla="*/ 606 h 712"/>
                  <a:gd name="T76" fmla="*/ 97 w 553"/>
                  <a:gd name="T77" fmla="*/ 575 h 712"/>
                  <a:gd name="T78" fmla="*/ 100 w 553"/>
                  <a:gd name="T79" fmla="*/ 553 h 712"/>
                  <a:gd name="T80" fmla="*/ 76 w 553"/>
                  <a:gd name="T81" fmla="*/ 542 h 712"/>
                  <a:gd name="T82" fmla="*/ 112 w 553"/>
                  <a:gd name="T83" fmla="*/ 528 h 712"/>
                  <a:gd name="T84" fmla="*/ 93 w 553"/>
                  <a:gd name="T85" fmla="*/ 518 h 712"/>
                  <a:gd name="T86" fmla="*/ 114 w 553"/>
                  <a:gd name="T87" fmla="*/ 506 h 712"/>
                  <a:gd name="T88" fmla="*/ 130 w 553"/>
                  <a:gd name="T89" fmla="*/ 474 h 712"/>
                  <a:gd name="T90" fmla="*/ 123 w 553"/>
                  <a:gd name="T91" fmla="*/ 458 h 712"/>
                  <a:gd name="T92" fmla="*/ 121 w 553"/>
                  <a:gd name="T93" fmla="*/ 431 h 712"/>
                  <a:gd name="T94" fmla="*/ 105 w 553"/>
                  <a:gd name="T95" fmla="*/ 423 h 712"/>
                  <a:gd name="T96" fmla="*/ 96 w 553"/>
                  <a:gd name="T97" fmla="*/ 397 h 712"/>
                  <a:gd name="T98" fmla="*/ 100 w 553"/>
                  <a:gd name="T99" fmla="*/ 342 h 712"/>
                  <a:gd name="T100" fmla="*/ 82 w 553"/>
                  <a:gd name="T101" fmla="*/ 274 h 712"/>
                  <a:gd name="T102" fmla="*/ 18 w 553"/>
                  <a:gd name="T103" fmla="*/ 267 h 712"/>
                  <a:gd name="T104" fmla="*/ 31 w 553"/>
                  <a:gd name="T105" fmla="*/ 223 h 712"/>
                  <a:gd name="T106" fmla="*/ 20 w 553"/>
                  <a:gd name="T107" fmla="*/ 202 h 712"/>
                  <a:gd name="T108" fmla="*/ 32 w 553"/>
                  <a:gd name="T109" fmla="*/ 162 h 712"/>
                  <a:gd name="T110" fmla="*/ 111 w 553"/>
                  <a:gd name="T111" fmla="*/ 122 h 712"/>
                  <a:gd name="T112" fmla="*/ 127 w 553"/>
                  <a:gd name="T113" fmla="*/ 91 h 712"/>
                  <a:gd name="T114" fmla="*/ 177 w 553"/>
                  <a:gd name="T115" fmla="*/ 76 h 712"/>
                  <a:gd name="T116" fmla="*/ 223 w 553"/>
                  <a:gd name="T117" fmla="*/ 64 h 712"/>
                  <a:gd name="T118" fmla="*/ 255 w 553"/>
                  <a:gd name="T119" fmla="*/ 71 h 712"/>
                  <a:gd name="T120" fmla="*/ 302 w 553"/>
                  <a:gd name="T121" fmla="*/ 90 h 712"/>
                  <a:gd name="T122" fmla="*/ 339 w 553"/>
                  <a:gd name="T123" fmla="*/ 65 h 712"/>
                  <a:gd name="T124" fmla="*/ 343 w 553"/>
                  <a:gd name="T125" fmla="*/ 2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3" h="712">
                    <a:moveTo>
                      <a:pt x="382" y="0"/>
                    </a:moveTo>
                    <a:lnTo>
                      <a:pt x="384" y="0"/>
                    </a:lnTo>
                    <a:lnTo>
                      <a:pt x="389" y="0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3" y="1"/>
                    </a:lnTo>
                    <a:lnTo>
                      <a:pt x="394" y="0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2" y="3"/>
                    </a:lnTo>
                    <a:lnTo>
                      <a:pt x="404" y="3"/>
                    </a:lnTo>
                    <a:lnTo>
                      <a:pt x="405" y="1"/>
                    </a:lnTo>
                    <a:lnTo>
                      <a:pt x="407" y="3"/>
                    </a:lnTo>
                    <a:lnTo>
                      <a:pt x="408" y="4"/>
                    </a:lnTo>
                    <a:lnTo>
                      <a:pt x="411" y="7"/>
                    </a:lnTo>
                    <a:lnTo>
                      <a:pt x="412" y="7"/>
                    </a:lnTo>
                    <a:lnTo>
                      <a:pt x="413" y="6"/>
                    </a:lnTo>
                    <a:lnTo>
                      <a:pt x="413" y="6"/>
                    </a:lnTo>
                    <a:lnTo>
                      <a:pt x="418" y="8"/>
                    </a:lnTo>
                    <a:lnTo>
                      <a:pt x="420" y="8"/>
                    </a:lnTo>
                    <a:lnTo>
                      <a:pt x="423" y="11"/>
                    </a:lnTo>
                    <a:lnTo>
                      <a:pt x="427" y="11"/>
                    </a:lnTo>
                    <a:lnTo>
                      <a:pt x="429" y="13"/>
                    </a:lnTo>
                    <a:lnTo>
                      <a:pt x="433" y="11"/>
                    </a:lnTo>
                    <a:lnTo>
                      <a:pt x="433" y="13"/>
                    </a:lnTo>
                    <a:lnTo>
                      <a:pt x="434" y="14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1" y="15"/>
                    </a:lnTo>
                    <a:lnTo>
                      <a:pt x="445" y="17"/>
                    </a:lnTo>
                    <a:lnTo>
                      <a:pt x="448" y="18"/>
                    </a:lnTo>
                    <a:lnTo>
                      <a:pt x="449" y="21"/>
                    </a:lnTo>
                    <a:lnTo>
                      <a:pt x="451" y="22"/>
                    </a:lnTo>
                    <a:lnTo>
                      <a:pt x="455" y="24"/>
                    </a:lnTo>
                    <a:lnTo>
                      <a:pt x="455" y="25"/>
                    </a:lnTo>
                    <a:lnTo>
                      <a:pt x="454" y="28"/>
                    </a:lnTo>
                    <a:lnTo>
                      <a:pt x="451" y="28"/>
                    </a:lnTo>
                    <a:lnTo>
                      <a:pt x="448" y="26"/>
                    </a:lnTo>
                    <a:lnTo>
                      <a:pt x="447" y="28"/>
                    </a:lnTo>
                    <a:lnTo>
                      <a:pt x="445" y="29"/>
                    </a:lnTo>
                    <a:lnTo>
                      <a:pt x="442" y="29"/>
                    </a:lnTo>
                    <a:lnTo>
                      <a:pt x="442" y="29"/>
                    </a:lnTo>
                    <a:lnTo>
                      <a:pt x="440" y="30"/>
                    </a:lnTo>
                    <a:lnTo>
                      <a:pt x="437" y="30"/>
                    </a:lnTo>
                    <a:lnTo>
                      <a:pt x="431" y="28"/>
                    </a:lnTo>
                    <a:lnTo>
                      <a:pt x="430" y="26"/>
                    </a:lnTo>
                    <a:lnTo>
                      <a:pt x="427" y="26"/>
                    </a:lnTo>
                    <a:lnTo>
                      <a:pt x="426" y="26"/>
                    </a:lnTo>
                    <a:lnTo>
                      <a:pt x="423" y="26"/>
                    </a:lnTo>
                    <a:lnTo>
                      <a:pt x="422" y="26"/>
                    </a:lnTo>
                    <a:lnTo>
                      <a:pt x="420" y="26"/>
                    </a:lnTo>
                    <a:lnTo>
                      <a:pt x="419" y="26"/>
                    </a:lnTo>
                    <a:lnTo>
                      <a:pt x="416" y="26"/>
                    </a:lnTo>
                    <a:lnTo>
                      <a:pt x="412" y="28"/>
                    </a:lnTo>
                    <a:lnTo>
                      <a:pt x="411" y="29"/>
                    </a:lnTo>
                    <a:lnTo>
                      <a:pt x="408" y="28"/>
                    </a:lnTo>
                    <a:lnTo>
                      <a:pt x="407" y="28"/>
                    </a:lnTo>
                    <a:lnTo>
                      <a:pt x="404" y="29"/>
                    </a:lnTo>
                    <a:lnTo>
                      <a:pt x="400" y="29"/>
                    </a:lnTo>
                    <a:lnTo>
                      <a:pt x="398" y="28"/>
                    </a:lnTo>
                    <a:lnTo>
                      <a:pt x="398" y="25"/>
                    </a:lnTo>
                    <a:lnTo>
                      <a:pt x="400" y="24"/>
                    </a:lnTo>
                    <a:lnTo>
                      <a:pt x="401" y="24"/>
                    </a:lnTo>
                    <a:lnTo>
                      <a:pt x="401" y="22"/>
                    </a:lnTo>
                    <a:lnTo>
                      <a:pt x="400" y="21"/>
                    </a:lnTo>
                    <a:lnTo>
                      <a:pt x="398" y="21"/>
                    </a:lnTo>
                    <a:lnTo>
                      <a:pt x="397" y="22"/>
                    </a:lnTo>
                    <a:lnTo>
                      <a:pt x="394" y="24"/>
                    </a:lnTo>
                    <a:lnTo>
                      <a:pt x="394" y="26"/>
                    </a:lnTo>
                    <a:lnTo>
                      <a:pt x="395" y="28"/>
                    </a:lnTo>
                    <a:lnTo>
                      <a:pt x="397" y="28"/>
                    </a:lnTo>
                    <a:lnTo>
                      <a:pt x="397" y="29"/>
                    </a:lnTo>
                    <a:lnTo>
                      <a:pt x="395" y="30"/>
                    </a:lnTo>
                    <a:lnTo>
                      <a:pt x="394" y="30"/>
                    </a:lnTo>
                    <a:lnTo>
                      <a:pt x="391" y="30"/>
                    </a:lnTo>
                    <a:lnTo>
                      <a:pt x="389" y="30"/>
                    </a:lnTo>
                    <a:lnTo>
                      <a:pt x="387" y="32"/>
                    </a:lnTo>
                    <a:lnTo>
                      <a:pt x="386" y="32"/>
                    </a:lnTo>
                    <a:lnTo>
                      <a:pt x="383" y="30"/>
                    </a:lnTo>
                    <a:lnTo>
                      <a:pt x="379" y="30"/>
                    </a:lnTo>
                    <a:lnTo>
                      <a:pt x="376" y="33"/>
                    </a:lnTo>
                    <a:lnTo>
                      <a:pt x="371" y="36"/>
                    </a:lnTo>
                    <a:lnTo>
                      <a:pt x="371" y="37"/>
                    </a:lnTo>
                    <a:lnTo>
                      <a:pt x="371" y="42"/>
                    </a:lnTo>
                    <a:lnTo>
                      <a:pt x="369" y="43"/>
                    </a:lnTo>
                    <a:lnTo>
                      <a:pt x="369" y="44"/>
                    </a:lnTo>
                    <a:lnTo>
                      <a:pt x="371" y="46"/>
                    </a:lnTo>
                    <a:lnTo>
                      <a:pt x="372" y="44"/>
                    </a:lnTo>
                    <a:lnTo>
                      <a:pt x="372" y="43"/>
                    </a:lnTo>
                    <a:lnTo>
                      <a:pt x="373" y="40"/>
                    </a:lnTo>
                    <a:lnTo>
                      <a:pt x="373" y="40"/>
                    </a:lnTo>
                    <a:lnTo>
                      <a:pt x="375" y="39"/>
                    </a:lnTo>
                    <a:lnTo>
                      <a:pt x="378" y="39"/>
                    </a:lnTo>
                    <a:lnTo>
                      <a:pt x="379" y="39"/>
                    </a:lnTo>
                    <a:lnTo>
                      <a:pt x="379" y="39"/>
                    </a:lnTo>
                    <a:lnTo>
                      <a:pt x="379" y="40"/>
                    </a:lnTo>
                    <a:lnTo>
                      <a:pt x="378" y="43"/>
                    </a:lnTo>
                    <a:lnTo>
                      <a:pt x="378" y="44"/>
                    </a:lnTo>
                    <a:lnTo>
                      <a:pt x="379" y="44"/>
                    </a:lnTo>
                    <a:lnTo>
                      <a:pt x="380" y="42"/>
                    </a:lnTo>
                    <a:lnTo>
                      <a:pt x="380" y="39"/>
                    </a:lnTo>
                    <a:lnTo>
                      <a:pt x="383" y="36"/>
                    </a:lnTo>
                    <a:lnTo>
                      <a:pt x="386" y="35"/>
                    </a:lnTo>
                    <a:lnTo>
                      <a:pt x="387" y="35"/>
                    </a:lnTo>
                    <a:lnTo>
                      <a:pt x="390" y="35"/>
                    </a:lnTo>
                    <a:lnTo>
                      <a:pt x="393" y="35"/>
                    </a:lnTo>
                    <a:lnTo>
                      <a:pt x="394" y="33"/>
                    </a:lnTo>
                    <a:lnTo>
                      <a:pt x="395" y="35"/>
                    </a:lnTo>
                    <a:lnTo>
                      <a:pt x="395" y="36"/>
                    </a:lnTo>
                    <a:lnTo>
                      <a:pt x="397" y="39"/>
                    </a:lnTo>
                    <a:lnTo>
                      <a:pt x="398" y="40"/>
                    </a:lnTo>
                    <a:lnTo>
                      <a:pt x="400" y="40"/>
                    </a:lnTo>
                    <a:lnTo>
                      <a:pt x="400" y="39"/>
                    </a:lnTo>
                    <a:lnTo>
                      <a:pt x="398" y="35"/>
                    </a:lnTo>
                    <a:lnTo>
                      <a:pt x="400" y="35"/>
                    </a:lnTo>
                    <a:lnTo>
                      <a:pt x="402" y="33"/>
                    </a:lnTo>
                    <a:lnTo>
                      <a:pt x="405" y="35"/>
                    </a:lnTo>
                    <a:lnTo>
                      <a:pt x="408" y="33"/>
                    </a:lnTo>
                    <a:lnTo>
                      <a:pt x="411" y="33"/>
                    </a:lnTo>
                    <a:lnTo>
                      <a:pt x="415" y="32"/>
                    </a:lnTo>
                    <a:lnTo>
                      <a:pt x="418" y="30"/>
                    </a:lnTo>
                    <a:lnTo>
                      <a:pt x="422" y="30"/>
                    </a:lnTo>
                    <a:lnTo>
                      <a:pt x="426" y="32"/>
                    </a:lnTo>
                    <a:lnTo>
                      <a:pt x="429" y="33"/>
                    </a:lnTo>
                    <a:lnTo>
                      <a:pt x="430" y="33"/>
                    </a:lnTo>
                    <a:lnTo>
                      <a:pt x="433" y="35"/>
                    </a:lnTo>
                    <a:lnTo>
                      <a:pt x="434" y="35"/>
                    </a:lnTo>
                    <a:lnTo>
                      <a:pt x="437" y="36"/>
                    </a:lnTo>
                    <a:lnTo>
                      <a:pt x="438" y="37"/>
                    </a:lnTo>
                    <a:lnTo>
                      <a:pt x="440" y="36"/>
                    </a:lnTo>
                    <a:lnTo>
                      <a:pt x="441" y="36"/>
                    </a:lnTo>
                    <a:lnTo>
                      <a:pt x="442" y="36"/>
                    </a:lnTo>
                    <a:lnTo>
                      <a:pt x="444" y="37"/>
                    </a:lnTo>
                    <a:lnTo>
                      <a:pt x="445" y="37"/>
                    </a:lnTo>
                    <a:lnTo>
                      <a:pt x="447" y="36"/>
                    </a:lnTo>
                    <a:lnTo>
                      <a:pt x="449" y="36"/>
                    </a:lnTo>
                    <a:lnTo>
                      <a:pt x="451" y="36"/>
                    </a:lnTo>
                    <a:lnTo>
                      <a:pt x="455" y="35"/>
                    </a:lnTo>
                    <a:lnTo>
                      <a:pt x="456" y="32"/>
                    </a:lnTo>
                    <a:lnTo>
                      <a:pt x="458" y="32"/>
                    </a:lnTo>
                    <a:lnTo>
                      <a:pt x="459" y="32"/>
                    </a:lnTo>
                    <a:lnTo>
                      <a:pt x="460" y="35"/>
                    </a:lnTo>
                    <a:lnTo>
                      <a:pt x="463" y="36"/>
                    </a:lnTo>
                    <a:lnTo>
                      <a:pt x="463" y="37"/>
                    </a:lnTo>
                    <a:lnTo>
                      <a:pt x="462" y="39"/>
                    </a:lnTo>
                    <a:lnTo>
                      <a:pt x="462" y="40"/>
                    </a:lnTo>
                    <a:lnTo>
                      <a:pt x="463" y="40"/>
                    </a:lnTo>
                    <a:lnTo>
                      <a:pt x="463" y="42"/>
                    </a:lnTo>
                    <a:lnTo>
                      <a:pt x="463" y="43"/>
                    </a:lnTo>
                    <a:lnTo>
                      <a:pt x="460" y="46"/>
                    </a:lnTo>
                    <a:lnTo>
                      <a:pt x="456" y="47"/>
                    </a:lnTo>
                    <a:lnTo>
                      <a:pt x="454" y="47"/>
                    </a:lnTo>
                    <a:lnTo>
                      <a:pt x="452" y="46"/>
                    </a:lnTo>
                    <a:lnTo>
                      <a:pt x="451" y="44"/>
                    </a:lnTo>
                    <a:lnTo>
                      <a:pt x="449" y="44"/>
                    </a:lnTo>
                    <a:lnTo>
                      <a:pt x="449" y="46"/>
                    </a:lnTo>
                    <a:lnTo>
                      <a:pt x="452" y="48"/>
                    </a:lnTo>
                    <a:lnTo>
                      <a:pt x="452" y="50"/>
                    </a:lnTo>
                    <a:lnTo>
                      <a:pt x="452" y="50"/>
                    </a:lnTo>
                    <a:lnTo>
                      <a:pt x="449" y="48"/>
                    </a:lnTo>
                    <a:lnTo>
                      <a:pt x="448" y="47"/>
                    </a:lnTo>
                    <a:lnTo>
                      <a:pt x="447" y="47"/>
                    </a:lnTo>
                    <a:lnTo>
                      <a:pt x="447" y="50"/>
                    </a:lnTo>
                    <a:lnTo>
                      <a:pt x="448" y="51"/>
                    </a:lnTo>
                    <a:lnTo>
                      <a:pt x="449" y="51"/>
                    </a:lnTo>
                    <a:lnTo>
                      <a:pt x="452" y="51"/>
                    </a:lnTo>
                    <a:lnTo>
                      <a:pt x="455" y="53"/>
                    </a:lnTo>
                    <a:lnTo>
                      <a:pt x="456" y="53"/>
                    </a:lnTo>
                    <a:lnTo>
                      <a:pt x="460" y="51"/>
                    </a:lnTo>
                    <a:lnTo>
                      <a:pt x="462" y="51"/>
                    </a:lnTo>
                    <a:lnTo>
                      <a:pt x="463" y="51"/>
                    </a:lnTo>
                    <a:lnTo>
                      <a:pt x="463" y="51"/>
                    </a:lnTo>
                    <a:lnTo>
                      <a:pt x="463" y="50"/>
                    </a:lnTo>
                    <a:lnTo>
                      <a:pt x="466" y="48"/>
                    </a:lnTo>
                    <a:lnTo>
                      <a:pt x="471" y="48"/>
                    </a:lnTo>
                    <a:lnTo>
                      <a:pt x="473" y="50"/>
                    </a:lnTo>
                    <a:lnTo>
                      <a:pt x="473" y="51"/>
                    </a:lnTo>
                    <a:lnTo>
                      <a:pt x="474" y="53"/>
                    </a:lnTo>
                    <a:lnTo>
                      <a:pt x="476" y="51"/>
                    </a:lnTo>
                    <a:lnTo>
                      <a:pt x="476" y="51"/>
                    </a:lnTo>
                    <a:lnTo>
                      <a:pt x="477" y="51"/>
                    </a:lnTo>
                    <a:lnTo>
                      <a:pt x="478" y="53"/>
                    </a:lnTo>
                    <a:lnTo>
                      <a:pt x="480" y="55"/>
                    </a:lnTo>
                    <a:lnTo>
                      <a:pt x="483" y="55"/>
                    </a:lnTo>
                    <a:lnTo>
                      <a:pt x="484" y="57"/>
                    </a:lnTo>
                    <a:lnTo>
                      <a:pt x="485" y="58"/>
                    </a:lnTo>
                    <a:lnTo>
                      <a:pt x="487" y="61"/>
                    </a:lnTo>
                    <a:lnTo>
                      <a:pt x="491" y="61"/>
                    </a:lnTo>
                    <a:lnTo>
                      <a:pt x="494" y="64"/>
                    </a:lnTo>
                    <a:lnTo>
                      <a:pt x="494" y="65"/>
                    </a:lnTo>
                    <a:lnTo>
                      <a:pt x="494" y="68"/>
                    </a:lnTo>
                    <a:lnTo>
                      <a:pt x="492" y="68"/>
                    </a:lnTo>
                    <a:lnTo>
                      <a:pt x="492" y="69"/>
                    </a:lnTo>
                    <a:lnTo>
                      <a:pt x="492" y="71"/>
                    </a:lnTo>
                    <a:lnTo>
                      <a:pt x="491" y="72"/>
                    </a:lnTo>
                    <a:lnTo>
                      <a:pt x="488" y="73"/>
                    </a:lnTo>
                    <a:lnTo>
                      <a:pt x="487" y="75"/>
                    </a:lnTo>
                    <a:lnTo>
                      <a:pt x="485" y="73"/>
                    </a:lnTo>
                    <a:lnTo>
                      <a:pt x="484" y="75"/>
                    </a:lnTo>
                    <a:lnTo>
                      <a:pt x="484" y="76"/>
                    </a:lnTo>
                    <a:lnTo>
                      <a:pt x="484" y="76"/>
                    </a:lnTo>
                    <a:lnTo>
                      <a:pt x="481" y="77"/>
                    </a:lnTo>
                    <a:lnTo>
                      <a:pt x="477" y="80"/>
                    </a:lnTo>
                    <a:lnTo>
                      <a:pt x="473" y="80"/>
                    </a:lnTo>
                    <a:lnTo>
                      <a:pt x="471" y="80"/>
                    </a:lnTo>
                    <a:lnTo>
                      <a:pt x="470" y="80"/>
                    </a:lnTo>
                    <a:lnTo>
                      <a:pt x="469" y="79"/>
                    </a:lnTo>
                    <a:lnTo>
                      <a:pt x="467" y="77"/>
                    </a:lnTo>
                    <a:lnTo>
                      <a:pt x="467" y="79"/>
                    </a:lnTo>
                    <a:lnTo>
                      <a:pt x="467" y="80"/>
                    </a:lnTo>
                    <a:lnTo>
                      <a:pt x="469" y="80"/>
                    </a:lnTo>
                    <a:lnTo>
                      <a:pt x="469" y="82"/>
                    </a:lnTo>
                    <a:lnTo>
                      <a:pt x="466" y="82"/>
                    </a:lnTo>
                    <a:lnTo>
                      <a:pt x="463" y="80"/>
                    </a:lnTo>
                    <a:lnTo>
                      <a:pt x="462" y="82"/>
                    </a:lnTo>
                    <a:lnTo>
                      <a:pt x="460" y="82"/>
                    </a:lnTo>
                    <a:lnTo>
                      <a:pt x="459" y="82"/>
                    </a:lnTo>
                    <a:lnTo>
                      <a:pt x="456" y="82"/>
                    </a:lnTo>
                    <a:lnTo>
                      <a:pt x="455" y="82"/>
                    </a:lnTo>
                    <a:lnTo>
                      <a:pt x="451" y="84"/>
                    </a:lnTo>
                    <a:lnTo>
                      <a:pt x="449" y="83"/>
                    </a:lnTo>
                    <a:lnTo>
                      <a:pt x="448" y="83"/>
                    </a:lnTo>
                    <a:lnTo>
                      <a:pt x="445" y="83"/>
                    </a:lnTo>
                    <a:lnTo>
                      <a:pt x="444" y="82"/>
                    </a:lnTo>
                    <a:lnTo>
                      <a:pt x="442" y="82"/>
                    </a:lnTo>
                    <a:lnTo>
                      <a:pt x="441" y="83"/>
                    </a:lnTo>
                    <a:lnTo>
                      <a:pt x="438" y="83"/>
                    </a:lnTo>
                    <a:lnTo>
                      <a:pt x="437" y="83"/>
                    </a:lnTo>
                    <a:lnTo>
                      <a:pt x="433" y="80"/>
                    </a:lnTo>
                    <a:lnTo>
                      <a:pt x="431" y="80"/>
                    </a:lnTo>
                    <a:lnTo>
                      <a:pt x="431" y="80"/>
                    </a:lnTo>
                    <a:lnTo>
                      <a:pt x="427" y="80"/>
                    </a:lnTo>
                    <a:lnTo>
                      <a:pt x="426" y="79"/>
                    </a:lnTo>
                    <a:lnTo>
                      <a:pt x="425" y="79"/>
                    </a:lnTo>
                    <a:lnTo>
                      <a:pt x="422" y="79"/>
                    </a:lnTo>
                    <a:lnTo>
                      <a:pt x="419" y="79"/>
                    </a:lnTo>
                    <a:lnTo>
                      <a:pt x="418" y="77"/>
                    </a:lnTo>
                    <a:lnTo>
                      <a:pt x="415" y="79"/>
                    </a:lnTo>
                    <a:lnTo>
                      <a:pt x="413" y="80"/>
                    </a:lnTo>
                    <a:lnTo>
                      <a:pt x="412" y="80"/>
                    </a:lnTo>
                    <a:lnTo>
                      <a:pt x="409" y="80"/>
                    </a:lnTo>
                    <a:lnTo>
                      <a:pt x="407" y="82"/>
                    </a:lnTo>
                    <a:lnTo>
                      <a:pt x="407" y="82"/>
                    </a:lnTo>
                    <a:lnTo>
                      <a:pt x="405" y="83"/>
                    </a:lnTo>
                    <a:lnTo>
                      <a:pt x="405" y="80"/>
                    </a:lnTo>
                    <a:lnTo>
                      <a:pt x="404" y="79"/>
                    </a:lnTo>
                    <a:lnTo>
                      <a:pt x="402" y="79"/>
                    </a:lnTo>
                    <a:lnTo>
                      <a:pt x="401" y="79"/>
                    </a:lnTo>
                    <a:lnTo>
                      <a:pt x="400" y="79"/>
                    </a:lnTo>
                    <a:lnTo>
                      <a:pt x="398" y="80"/>
                    </a:lnTo>
                    <a:lnTo>
                      <a:pt x="400" y="80"/>
                    </a:lnTo>
                    <a:lnTo>
                      <a:pt x="402" y="80"/>
                    </a:lnTo>
                    <a:lnTo>
                      <a:pt x="404" y="82"/>
                    </a:lnTo>
                    <a:lnTo>
                      <a:pt x="404" y="83"/>
                    </a:lnTo>
                    <a:lnTo>
                      <a:pt x="404" y="84"/>
                    </a:lnTo>
                    <a:lnTo>
                      <a:pt x="402" y="84"/>
                    </a:lnTo>
                    <a:lnTo>
                      <a:pt x="401" y="84"/>
                    </a:lnTo>
                    <a:lnTo>
                      <a:pt x="398" y="84"/>
                    </a:lnTo>
                    <a:lnTo>
                      <a:pt x="397" y="86"/>
                    </a:lnTo>
                    <a:lnTo>
                      <a:pt x="394" y="87"/>
                    </a:lnTo>
                    <a:lnTo>
                      <a:pt x="390" y="87"/>
                    </a:lnTo>
                    <a:lnTo>
                      <a:pt x="389" y="89"/>
                    </a:lnTo>
                    <a:lnTo>
                      <a:pt x="387" y="90"/>
                    </a:lnTo>
                    <a:lnTo>
                      <a:pt x="386" y="90"/>
                    </a:lnTo>
                    <a:lnTo>
                      <a:pt x="383" y="90"/>
                    </a:lnTo>
                    <a:lnTo>
                      <a:pt x="380" y="91"/>
                    </a:lnTo>
                    <a:lnTo>
                      <a:pt x="379" y="91"/>
                    </a:lnTo>
                    <a:lnTo>
                      <a:pt x="378" y="94"/>
                    </a:lnTo>
                    <a:lnTo>
                      <a:pt x="378" y="95"/>
                    </a:lnTo>
                    <a:lnTo>
                      <a:pt x="379" y="97"/>
                    </a:lnTo>
                    <a:lnTo>
                      <a:pt x="379" y="98"/>
                    </a:lnTo>
                    <a:lnTo>
                      <a:pt x="379" y="101"/>
                    </a:lnTo>
                    <a:lnTo>
                      <a:pt x="380" y="102"/>
                    </a:lnTo>
                    <a:lnTo>
                      <a:pt x="382" y="102"/>
                    </a:lnTo>
                    <a:lnTo>
                      <a:pt x="383" y="101"/>
                    </a:lnTo>
                    <a:lnTo>
                      <a:pt x="383" y="98"/>
                    </a:lnTo>
                    <a:lnTo>
                      <a:pt x="384" y="97"/>
                    </a:lnTo>
                    <a:lnTo>
                      <a:pt x="387" y="97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4" y="94"/>
                    </a:lnTo>
                    <a:lnTo>
                      <a:pt x="395" y="93"/>
                    </a:lnTo>
                    <a:lnTo>
                      <a:pt x="400" y="91"/>
                    </a:lnTo>
                    <a:lnTo>
                      <a:pt x="404" y="90"/>
                    </a:lnTo>
                    <a:lnTo>
                      <a:pt x="407" y="90"/>
                    </a:lnTo>
                    <a:lnTo>
                      <a:pt x="407" y="90"/>
                    </a:lnTo>
                    <a:lnTo>
                      <a:pt x="405" y="93"/>
                    </a:lnTo>
                    <a:lnTo>
                      <a:pt x="407" y="93"/>
                    </a:lnTo>
                    <a:lnTo>
                      <a:pt x="408" y="91"/>
                    </a:lnTo>
                    <a:lnTo>
                      <a:pt x="408" y="89"/>
                    </a:lnTo>
                    <a:lnTo>
                      <a:pt x="411" y="86"/>
                    </a:lnTo>
                    <a:lnTo>
                      <a:pt x="412" y="86"/>
                    </a:lnTo>
                    <a:lnTo>
                      <a:pt x="413" y="87"/>
                    </a:lnTo>
                    <a:lnTo>
                      <a:pt x="416" y="87"/>
                    </a:lnTo>
                    <a:lnTo>
                      <a:pt x="419" y="87"/>
                    </a:lnTo>
                    <a:lnTo>
                      <a:pt x="422" y="87"/>
                    </a:lnTo>
                    <a:lnTo>
                      <a:pt x="425" y="87"/>
                    </a:lnTo>
                    <a:lnTo>
                      <a:pt x="427" y="89"/>
                    </a:lnTo>
                    <a:lnTo>
                      <a:pt x="433" y="87"/>
                    </a:lnTo>
                    <a:lnTo>
                      <a:pt x="434" y="89"/>
                    </a:lnTo>
                    <a:lnTo>
                      <a:pt x="437" y="90"/>
                    </a:lnTo>
                    <a:lnTo>
                      <a:pt x="441" y="90"/>
                    </a:lnTo>
                    <a:lnTo>
                      <a:pt x="447" y="90"/>
                    </a:lnTo>
                    <a:lnTo>
                      <a:pt x="448" y="90"/>
                    </a:lnTo>
                    <a:lnTo>
                      <a:pt x="449" y="91"/>
                    </a:lnTo>
                    <a:lnTo>
                      <a:pt x="449" y="93"/>
                    </a:lnTo>
                    <a:lnTo>
                      <a:pt x="449" y="94"/>
                    </a:lnTo>
                    <a:lnTo>
                      <a:pt x="448" y="95"/>
                    </a:lnTo>
                    <a:lnTo>
                      <a:pt x="447" y="97"/>
                    </a:lnTo>
                    <a:lnTo>
                      <a:pt x="445" y="100"/>
                    </a:lnTo>
                    <a:lnTo>
                      <a:pt x="444" y="101"/>
                    </a:lnTo>
                    <a:lnTo>
                      <a:pt x="438" y="101"/>
                    </a:lnTo>
                    <a:lnTo>
                      <a:pt x="436" y="102"/>
                    </a:lnTo>
                    <a:lnTo>
                      <a:pt x="434" y="102"/>
                    </a:lnTo>
                    <a:lnTo>
                      <a:pt x="433" y="102"/>
                    </a:lnTo>
                    <a:lnTo>
                      <a:pt x="433" y="102"/>
                    </a:lnTo>
                    <a:lnTo>
                      <a:pt x="431" y="104"/>
                    </a:lnTo>
                    <a:lnTo>
                      <a:pt x="431" y="107"/>
                    </a:lnTo>
                    <a:lnTo>
                      <a:pt x="431" y="108"/>
                    </a:lnTo>
                    <a:lnTo>
                      <a:pt x="431" y="109"/>
                    </a:lnTo>
                    <a:lnTo>
                      <a:pt x="433" y="109"/>
                    </a:lnTo>
                    <a:lnTo>
                      <a:pt x="436" y="109"/>
                    </a:lnTo>
                    <a:lnTo>
                      <a:pt x="438" y="108"/>
                    </a:lnTo>
                    <a:lnTo>
                      <a:pt x="441" y="107"/>
                    </a:lnTo>
                    <a:lnTo>
                      <a:pt x="447" y="107"/>
                    </a:lnTo>
                    <a:lnTo>
                      <a:pt x="451" y="108"/>
                    </a:lnTo>
                    <a:lnTo>
                      <a:pt x="452" y="108"/>
                    </a:lnTo>
                    <a:lnTo>
                      <a:pt x="454" y="109"/>
                    </a:lnTo>
                    <a:lnTo>
                      <a:pt x="455" y="109"/>
                    </a:lnTo>
                    <a:lnTo>
                      <a:pt x="456" y="108"/>
                    </a:lnTo>
                    <a:lnTo>
                      <a:pt x="456" y="107"/>
                    </a:lnTo>
                    <a:lnTo>
                      <a:pt x="458" y="108"/>
                    </a:lnTo>
                    <a:lnTo>
                      <a:pt x="459" y="109"/>
                    </a:lnTo>
                    <a:lnTo>
                      <a:pt x="462" y="107"/>
                    </a:lnTo>
                    <a:lnTo>
                      <a:pt x="463" y="102"/>
                    </a:lnTo>
                    <a:lnTo>
                      <a:pt x="463" y="98"/>
                    </a:lnTo>
                    <a:lnTo>
                      <a:pt x="463" y="97"/>
                    </a:lnTo>
                    <a:lnTo>
                      <a:pt x="463" y="95"/>
                    </a:lnTo>
                    <a:lnTo>
                      <a:pt x="463" y="94"/>
                    </a:lnTo>
                    <a:lnTo>
                      <a:pt x="466" y="93"/>
                    </a:lnTo>
                    <a:lnTo>
                      <a:pt x="469" y="93"/>
                    </a:lnTo>
                    <a:lnTo>
                      <a:pt x="471" y="94"/>
                    </a:lnTo>
                    <a:lnTo>
                      <a:pt x="474" y="94"/>
                    </a:lnTo>
                    <a:lnTo>
                      <a:pt x="477" y="93"/>
                    </a:lnTo>
                    <a:lnTo>
                      <a:pt x="480" y="94"/>
                    </a:lnTo>
                    <a:lnTo>
                      <a:pt x="480" y="95"/>
                    </a:lnTo>
                    <a:lnTo>
                      <a:pt x="480" y="101"/>
                    </a:lnTo>
                    <a:lnTo>
                      <a:pt x="480" y="104"/>
                    </a:lnTo>
                    <a:lnTo>
                      <a:pt x="477" y="107"/>
                    </a:lnTo>
                    <a:lnTo>
                      <a:pt x="476" y="111"/>
                    </a:lnTo>
                    <a:lnTo>
                      <a:pt x="474" y="113"/>
                    </a:lnTo>
                    <a:lnTo>
                      <a:pt x="474" y="116"/>
                    </a:lnTo>
                    <a:lnTo>
                      <a:pt x="466" y="123"/>
                    </a:lnTo>
                    <a:lnTo>
                      <a:pt x="465" y="123"/>
                    </a:lnTo>
                    <a:lnTo>
                      <a:pt x="465" y="122"/>
                    </a:lnTo>
                    <a:lnTo>
                      <a:pt x="462" y="123"/>
                    </a:lnTo>
                    <a:lnTo>
                      <a:pt x="460" y="124"/>
                    </a:lnTo>
                    <a:lnTo>
                      <a:pt x="459" y="124"/>
                    </a:lnTo>
                    <a:lnTo>
                      <a:pt x="458" y="124"/>
                    </a:lnTo>
                    <a:lnTo>
                      <a:pt x="456" y="127"/>
                    </a:lnTo>
                    <a:lnTo>
                      <a:pt x="456" y="129"/>
                    </a:lnTo>
                    <a:lnTo>
                      <a:pt x="454" y="130"/>
                    </a:lnTo>
                    <a:lnTo>
                      <a:pt x="452" y="131"/>
                    </a:lnTo>
                    <a:lnTo>
                      <a:pt x="451" y="131"/>
                    </a:lnTo>
                    <a:lnTo>
                      <a:pt x="451" y="131"/>
                    </a:lnTo>
                    <a:lnTo>
                      <a:pt x="449" y="131"/>
                    </a:lnTo>
                    <a:lnTo>
                      <a:pt x="449" y="134"/>
                    </a:lnTo>
                    <a:lnTo>
                      <a:pt x="449" y="136"/>
                    </a:lnTo>
                    <a:lnTo>
                      <a:pt x="447" y="138"/>
                    </a:lnTo>
                    <a:lnTo>
                      <a:pt x="444" y="140"/>
                    </a:lnTo>
                    <a:lnTo>
                      <a:pt x="444" y="142"/>
                    </a:lnTo>
                    <a:lnTo>
                      <a:pt x="440" y="145"/>
                    </a:lnTo>
                    <a:lnTo>
                      <a:pt x="437" y="148"/>
                    </a:lnTo>
                    <a:lnTo>
                      <a:pt x="436" y="148"/>
                    </a:lnTo>
                    <a:lnTo>
                      <a:pt x="431" y="151"/>
                    </a:lnTo>
                    <a:lnTo>
                      <a:pt x="431" y="152"/>
                    </a:lnTo>
                    <a:lnTo>
                      <a:pt x="430" y="152"/>
                    </a:lnTo>
                    <a:lnTo>
                      <a:pt x="430" y="154"/>
                    </a:lnTo>
                    <a:lnTo>
                      <a:pt x="430" y="156"/>
                    </a:lnTo>
                    <a:lnTo>
                      <a:pt x="429" y="159"/>
                    </a:lnTo>
                    <a:lnTo>
                      <a:pt x="429" y="160"/>
                    </a:lnTo>
                    <a:lnTo>
                      <a:pt x="430" y="159"/>
                    </a:lnTo>
                    <a:lnTo>
                      <a:pt x="430" y="158"/>
                    </a:lnTo>
                    <a:lnTo>
                      <a:pt x="433" y="154"/>
                    </a:lnTo>
                    <a:lnTo>
                      <a:pt x="434" y="151"/>
                    </a:lnTo>
                    <a:lnTo>
                      <a:pt x="437" y="149"/>
                    </a:lnTo>
                    <a:lnTo>
                      <a:pt x="438" y="149"/>
                    </a:lnTo>
                    <a:lnTo>
                      <a:pt x="438" y="151"/>
                    </a:lnTo>
                    <a:lnTo>
                      <a:pt x="441" y="148"/>
                    </a:lnTo>
                    <a:lnTo>
                      <a:pt x="445" y="145"/>
                    </a:lnTo>
                    <a:lnTo>
                      <a:pt x="447" y="144"/>
                    </a:lnTo>
                    <a:lnTo>
                      <a:pt x="447" y="142"/>
                    </a:lnTo>
                    <a:lnTo>
                      <a:pt x="452" y="138"/>
                    </a:lnTo>
                    <a:lnTo>
                      <a:pt x="455" y="136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60" y="134"/>
                    </a:lnTo>
                    <a:lnTo>
                      <a:pt x="462" y="133"/>
                    </a:lnTo>
                    <a:lnTo>
                      <a:pt x="462" y="133"/>
                    </a:lnTo>
                    <a:lnTo>
                      <a:pt x="465" y="131"/>
                    </a:lnTo>
                    <a:lnTo>
                      <a:pt x="469" y="131"/>
                    </a:lnTo>
                    <a:lnTo>
                      <a:pt x="471" y="130"/>
                    </a:lnTo>
                    <a:lnTo>
                      <a:pt x="474" y="127"/>
                    </a:lnTo>
                    <a:lnTo>
                      <a:pt x="477" y="127"/>
                    </a:lnTo>
                    <a:lnTo>
                      <a:pt x="478" y="126"/>
                    </a:lnTo>
                    <a:lnTo>
                      <a:pt x="480" y="124"/>
                    </a:lnTo>
                    <a:lnTo>
                      <a:pt x="483" y="124"/>
                    </a:lnTo>
                    <a:lnTo>
                      <a:pt x="484" y="123"/>
                    </a:lnTo>
                    <a:lnTo>
                      <a:pt x="487" y="119"/>
                    </a:lnTo>
                    <a:lnTo>
                      <a:pt x="488" y="116"/>
                    </a:lnTo>
                    <a:lnTo>
                      <a:pt x="488" y="115"/>
                    </a:lnTo>
                    <a:lnTo>
                      <a:pt x="489" y="113"/>
                    </a:lnTo>
                    <a:lnTo>
                      <a:pt x="491" y="112"/>
                    </a:lnTo>
                    <a:lnTo>
                      <a:pt x="492" y="111"/>
                    </a:lnTo>
                    <a:lnTo>
                      <a:pt x="492" y="112"/>
                    </a:lnTo>
                    <a:lnTo>
                      <a:pt x="492" y="115"/>
                    </a:lnTo>
                    <a:lnTo>
                      <a:pt x="492" y="116"/>
                    </a:lnTo>
                    <a:lnTo>
                      <a:pt x="492" y="118"/>
                    </a:lnTo>
                    <a:lnTo>
                      <a:pt x="494" y="120"/>
                    </a:lnTo>
                    <a:lnTo>
                      <a:pt x="494" y="123"/>
                    </a:lnTo>
                    <a:lnTo>
                      <a:pt x="494" y="123"/>
                    </a:lnTo>
                    <a:lnTo>
                      <a:pt x="494" y="126"/>
                    </a:lnTo>
                    <a:lnTo>
                      <a:pt x="494" y="124"/>
                    </a:lnTo>
                    <a:lnTo>
                      <a:pt x="495" y="122"/>
                    </a:lnTo>
                    <a:lnTo>
                      <a:pt x="496" y="120"/>
                    </a:lnTo>
                    <a:lnTo>
                      <a:pt x="495" y="119"/>
                    </a:lnTo>
                    <a:lnTo>
                      <a:pt x="495" y="118"/>
                    </a:lnTo>
                    <a:lnTo>
                      <a:pt x="496" y="116"/>
                    </a:lnTo>
                    <a:lnTo>
                      <a:pt x="498" y="116"/>
                    </a:lnTo>
                    <a:lnTo>
                      <a:pt x="498" y="118"/>
                    </a:lnTo>
                    <a:lnTo>
                      <a:pt x="499" y="120"/>
                    </a:lnTo>
                    <a:lnTo>
                      <a:pt x="502" y="120"/>
                    </a:lnTo>
                    <a:lnTo>
                      <a:pt x="503" y="119"/>
                    </a:lnTo>
                    <a:lnTo>
                      <a:pt x="505" y="118"/>
                    </a:lnTo>
                    <a:lnTo>
                      <a:pt x="503" y="116"/>
                    </a:lnTo>
                    <a:lnTo>
                      <a:pt x="503" y="115"/>
                    </a:lnTo>
                    <a:lnTo>
                      <a:pt x="505" y="115"/>
                    </a:lnTo>
                    <a:lnTo>
                      <a:pt x="506" y="113"/>
                    </a:lnTo>
                    <a:lnTo>
                      <a:pt x="506" y="111"/>
                    </a:lnTo>
                    <a:lnTo>
                      <a:pt x="506" y="108"/>
                    </a:lnTo>
                    <a:lnTo>
                      <a:pt x="506" y="107"/>
                    </a:lnTo>
                    <a:lnTo>
                      <a:pt x="509" y="107"/>
                    </a:lnTo>
                    <a:lnTo>
                      <a:pt x="509" y="108"/>
                    </a:lnTo>
                    <a:lnTo>
                      <a:pt x="512" y="109"/>
                    </a:lnTo>
                    <a:lnTo>
                      <a:pt x="514" y="108"/>
                    </a:lnTo>
                    <a:lnTo>
                      <a:pt x="516" y="107"/>
                    </a:lnTo>
                    <a:lnTo>
                      <a:pt x="518" y="105"/>
                    </a:lnTo>
                    <a:lnTo>
                      <a:pt x="521" y="105"/>
                    </a:lnTo>
                    <a:lnTo>
                      <a:pt x="523" y="104"/>
                    </a:lnTo>
                    <a:lnTo>
                      <a:pt x="527" y="105"/>
                    </a:lnTo>
                    <a:lnTo>
                      <a:pt x="530" y="107"/>
                    </a:lnTo>
                    <a:lnTo>
                      <a:pt x="534" y="108"/>
                    </a:lnTo>
                    <a:lnTo>
                      <a:pt x="536" y="108"/>
                    </a:lnTo>
                    <a:lnTo>
                      <a:pt x="538" y="109"/>
                    </a:lnTo>
                    <a:lnTo>
                      <a:pt x="541" y="111"/>
                    </a:lnTo>
                    <a:lnTo>
                      <a:pt x="542" y="111"/>
                    </a:lnTo>
                    <a:lnTo>
                      <a:pt x="543" y="112"/>
                    </a:lnTo>
                    <a:lnTo>
                      <a:pt x="545" y="115"/>
                    </a:lnTo>
                    <a:lnTo>
                      <a:pt x="545" y="116"/>
                    </a:lnTo>
                    <a:lnTo>
                      <a:pt x="549" y="119"/>
                    </a:lnTo>
                    <a:lnTo>
                      <a:pt x="550" y="120"/>
                    </a:lnTo>
                    <a:lnTo>
                      <a:pt x="552" y="123"/>
                    </a:lnTo>
                    <a:lnTo>
                      <a:pt x="553" y="126"/>
                    </a:lnTo>
                    <a:lnTo>
                      <a:pt x="553" y="129"/>
                    </a:lnTo>
                    <a:lnTo>
                      <a:pt x="552" y="130"/>
                    </a:lnTo>
                    <a:lnTo>
                      <a:pt x="549" y="131"/>
                    </a:lnTo>
                    <a:lnTo>
                      <a:pt x="546" y="133"/>
                    </a:lnTo>
                    <a:lnTo>
                      <a:pt x="546" y="134"/>
                    </a:lnTo>
                    <a:lnTo>
                      <a:pt x="545" y="136"/>
                    </a:lnTo>
                    <a:lnTo>
                      <a:pt x="542" y="137"/>
                    </a:lnTo>
                    <a:lnTo>
                      <a:pt x="539" y="141"/>
                    </a:lnTo>
                    <a:lnTo>
                      <a:pt x="538" y="142"/>
                    </a:lnTo>
                    <a:lnTo>
                      <a:pt x="538" y="142"/>
                    </a:lnTo>
                    <a:lnTo>
                      <a:pt x="535" y="142"/>
                    </a:lnTo>
                    <a:lnTo>
                      <a:pt x="532" y="140"/>
                    </a:lnTo>
                    <a:lnTo>
                      <a:pt x="531" y="140"/>
                    </a:lnTo>
                    <a:lnTo>
                      <a:pt x="528" y="141"/>
                    </a:lnTo>
                    <a:lnTo>
                      <a:pt x="527" y="144"/>
                    </a:lnTo>
                    <a:lnTo>
                      <a:pt x="527" y="145"/>
                    </a:lnTo>
                    <a:lnTo>
                      <a:pt x="528" y="145"/>
                    </a:lnTo>
                    <a:lnTo>
                      <a:pt x="528" y="147"/>
                    </a:lnTo>
                    <a:lnTo>
                      <a:pt x="530" y="149"/>
                    </a:lnTo>
                    <a:lnTo>
                      <a:pt x="531" y="149"/>
                    </a:lnTo>
                    <a:lnTo>
                      <a:pt x="531" y="151"/>
                    </a:lnTo>
                    <a:lnTo>
                      <a:pt x="530" y="152"/>
                    </a:lnTo>
                    <a:lnTo>
                      <a:pt x="528" y="152"/>
                    </a:lnTo>
                    <a:lnTo>
                      <a:pt x="525" y="152"/>
                    </a:lnTo>
                    <a:lnTo>
                      <a:pt x="523" y="155"/>
                    </a:lnTo>
                    <a:lnTo>
                      <a:pt x="520" y="156"/>
                    </a:lnTo>
                    <a:lnTo>
                      <a:pt x="517" y="156"/>
                    </a:lnTo>
                    <a:lnTo>
                      <a:pt x="516" y="156"/>
                    </a:lnTo>
                    <a:lnTo>
                      <a:pt x="514" y="156"/>
                    </a:lnTo>
                    <a:lnTo>
                      <a:pt x="512" y="155"/>
                    </a:lnTo>
                    <a:lnTo>
                      <a:pt x="510" y="155"/>
                    </a:lnTo>
                    <a:lnTo>
                      <a:pt x="509" y="154"/>
                    </a:lnTo>
                    <a:lnTo>
                      <a:pt x="507" y="154"/>
                    </a:lnTo>
                    <a:lnTo>
                      <a:pt x="507" y="154"/>
                    </a:lnTo>
                    <a:lnTo>
                      <a:pt x="506" y="154"/>
                    </a:lnTo>
                    <a:lnTo>
                      <a:pt x="505" y="154"/>
                    </a:lnTo>
                    <a:lnTo>
                      <a:pt x="505" y="155"/>
                    </a:lnTo>
                    <a:lnTo>
                      <a:pt x="503" y="155"/>
                    </a:lnTo>
                    <a:lnTo>
                      <a:pt x="502" y="154"/>
                    </a:lnTo>
                    <a:lnTo>
                      <a:pt x="501" y="155"/>
                    </a:lnTo>
                    <a:lnTo>
                      <a:pt x="501" y="156"/>
                    </a:lnTo>
                    <a:lnTo>
                      <a:pt x="499" y="156"/>
                    </a:lnTo>
                    <a:lnTo>
                      <a:pt x="498" y="156"/>
                    </a:lnTo>
                    <a:lnTo>
                      <a:pt x="496" y="156"/>
                    </a:lnTo>
                    <a:lnTo>
                      <a:pt x="495" y="158"/>
                    </a:lnTo>
                    <a:lnTo>
                      <a:pt x="492" y="156"/>
                    </a:lnTo>
                    <a:lnTo>
                      <a:pt x="489" y="156"/>
                    </a:lnTo>
                    <a:lnTo>
                      <a:pt x="487" y="156"/>
                    </a:lnTo>
                    <a:lnTo>
                      <a:pt x="485" y="158"/>
                    </a:lnTo>
                    <a:lnTo>
                      <a:pt x="483" y="158"/>
                    </a:lnTo>
                    <a:lnTo>
                      <a:pt x="481" y="158"/>
                    </a:lnTo>
                    <a:lnTo>
                      <a:pt x="483" y="159"/>
                    </a:lnTo>
                    <a:lnTo>
                      <a:pt x="485" y="159"/>
                    </a:lnTo>
                    <a:lnTo>
                      <a:pt x="489" y="159"/>
                    </a:lnTo>
                    <a:lnTo>
                      <a:pt x="492" y="158"/>
                    </a:lnTo>
                    <a:lnTo>
                      <a:pt x="494" y="158"/>
                    </a:lnTo>
                    <a:lnTo>
                      <a:pt x="496" y="159"/>
                    </a:lnTo>
                    <a:lnTo>
                      <a:pt x="499" y="159"/>
                    </a:lnTo>
                    <a:lnTo>
                      <a:pt x="505" y="159"/>
                    </a:lnTo>
                    <a:lnTo>
                      <a:pt x="506" y="160"/>
                    </a:lnTo>
                    <a:lnTo>
                      <a:pt x="507" y="160"/>
                    </a:lnTo>
                    <a:lnTo>
                      <a:pt x="509" y="159"/>
                    </a:lnTo>
                    <a:lnTo>
                      <a:pt x="510" y="159"/>
                    </a:lnTo>
                    <a:lnTo>
                      <a:pt x="512" y="159"/>
                    </a:lnTo>
                    <a:lnTo>
                      <a:pt x="513" y="160"/>
                    </a:lnTo>
                    <a:lnTo>
                      <a:pt x="516" y="162"/>
                    </a:lnTo>
                    <a:lnTo>
                      <a:pt x="517" y="163"/>
                    </a:lnTo>
                    <a:lnTo>
                      <a:pt x="517" y="166"/>
                    </a:lnTo>
                    <a:lnTo>
                      <a:pt x="514" y="167"/>
                    </a:lnTo>
                    <a:lnTo>
                      <a:pt x="513" y="167"/>
                    </a:lnTo>
                    <a:lnTo>
                      <a:pt x="512" y="167"/>
                    </a:lnTo>
                    <a:lnTo>
                      <a:pt x="512" y="169"/>
                    </a:lnTo>
                    <a:lnTo>
                      <a:pt x="512" y="171"/>
                    </a:lnTo>
                    <a:lnTo>
                      <a:pt x="510" y="173"/>
                    </a:lnTo>
                    <a:lnTo>
                      <a:pt x="505" y="173"/>
                    </a:lnTo>
                    <a:lnTo>
                      <a:pt x="503" y="173"/>
                    </a:lnTo>
                    <a:lnTo>
                      <a:pt x="501" y="174"/>
                    </a:lnTo>
                    <a:lnTo>
                      <a:pt x="495" y="173"/>
                    </a:lnTo>
                    <a:lnTo>
                      <a:pt x="494" y="171"/>
                    </a:lnTo>
                    <a:lnTo>
                      <a:pt x="489" y="169"/>
                    </a:lnTo>
                    <a:lnTo>
                      <a:pt x="485" y="167"/>
                    </a:lnTo>
                    <a:lnTo>
                      <a:pt x="484" y="167"/>
                    </a:lnTo>
                    <a:lnTo>
                      <a:pt x="481" y="170"/>
                    </a:lnTo>
                    <a:lnTo>
                      <a:pt x="480" y="173"/>
                    </a:lnTo>
                    <a:lnTo>
                      <a:pt x="477" y="174"/>
                    </a:lnTo>
                    <a:lnTo>
                      <a:pt x="476" y="176"/>
                    </a:lnTo>
                    <a:lnTo>
                      <a:pt x="474" y="176"/>
                    </a:lnTo>
                    <a:lnTo>
                      <a:pt x="476" y="177"/>
                    </a:lnTo>
                    <a:lnTo>
                      <a:pt x="477" y="177"/>
                    </a:lnTo>
                    <a:lnTo>
                      <a:pt x="478" y="178"/>
                    </a:lnTo>
                    <a:lnTo>
                      <a:pt x="478" y="180"/>
                    </a:lnTo>
                    <a:lnTo>
                      <a:pt x="477" y="181"/>
                    </a:lnTo>
                    <a:lnTo>
                      <a:pt x="476" y="181"/>
                    </a:lnTo>
                    <a:lnTo>
                      <a:pt x="476" y="183"/>
                    </a:lnTo>
                    <a:lnTo>
                      <a:pt x="477" y="184"/>
                    </a:lnTo>
                    <a:lnTo>
                      <a:pt x="478" y="185"/>
                    </a:lnTo>
                    <a:lnTo>
                      <a:pt x="480" y="184"/>
                    </a:lnTo>
                    <a:lnTo>
                      <a:pt x="481" y="183"/>
                    </a:lnTo>
                    <a:lnTo>
                      <a:pt x="484" y="181"/>
                    </a:lnTo>
                    <a:lnTo>
                      <a:pt x="485" y="180"/>
                    </a:lnTo>
                    <a:lnTo>
                      <a:pt x="488" y="178"/>
                    </a:lnTo>
                    <a:lnTo>
                      <a:pt x="492" y="177"/>
                    </a:lnTo>
                    <a:lnTo>
                      <a:pt x="495" y="176"/>
                    </a:lnTo>
                    <a:lnTo>
                      <a:pt x="498" y="176"/>
                    </a:lnTo>
                    <a:lnTo>
                      <a:pt x="499" y="177"/>
                    </a:lnTo>
                    <a:lnTo>
                      <a:pt x="499" y="177"/>
                    </a:lnTo>
                    <a:lnTo>
                      <a:pt x="502" y="178"/>
                    </a:lnTo>
                    <a:lnTo>
                      <a:pt x="503" y="180"/>
                    </a:lnTo>
                    <a:lnTo>
                      <a:pt x="505" y="180"/>
                    </a:lnTo>
                    <a:lnTo>
                      <a:pt x="503" y="181"/>
                    </a:lnTo>
                    <a:lnTo>
                      <a:pt x="501" y="184"/>
                    </a:lnTo>
                    <a:lnTo>
                      <a:pt x="499" y="187"/>
                    </a:lnTo>
                    <a:lnTo>
                      <a:pt x="496" y="189"/>
                    </a:lnTo>
                    <a:lnTo>
                      <a:pt x="496" y="191"/>
                    </a:lnTo>
                    <a:lnTo>
                      <a:pt x="492" y="194"/>
                    </a:lnTo>
                    <a:lnTo>
                      <a:pt x="491" y="198"/>
                    </a:lnTo>
                    <a:lnTo>
                      <a:pt x="487" y="203"/>
                    </a:lnTo>
                    <a:lnTo>
                      <a:pt x="484" y="206"/>
                    </a:lnTo>
                    <a:lnTo>
                      <a:pt x="483" y="207"/>
                    </a:lnTo>
                    <a:lnTo>
                      <a:pt x="483" y="212"/>
                    </a:lnTo>
                    <a:lnTo>
                      <a:pt x="483" y="214"/>
                    </a:lnTo>
                    <a:lnTo>
                      <a:pt x="481" y="216"/>
                    </a:lnTo>
                    <a:lnTo>
                      <a:pt x="480" y="217"/>
                    </a:lnTo>
                    <a:lnTo>
                      <a:pt x="480" y="221"/>
                    </a:lnTo>
                    <a:lnTo>
                      <a:pt x="478" y="225"/>
                    </a:lnTo>
                    <a:lnTo>
                      <a:pt x="477" y="230"/>
                    </a:lnTo>
                    <a:lnTo>
                      <a:pt x="478" y="231"/>
                    </a:lnTo>
                    <a:lnTo>
                      <a:pt x="478" y="234"/>
                    </a:lnTo>
                    <a:lnTo>
                      <a:pt x="478" y="238"/>
                    </a:lnTo>
                    <a:lnTo>
                      <a:pt x="477" y="239"/>
                    </a:lnTo>
                    <a:lnTo>
                      <a:pt x="474" y="241"/>
                    </a:lnTo>
                    <a:lnTo>
                      <a:pt x="476" y="243"/>
                    </a:lnTo>
                    <a:lnTo>
                      <a:pt x="476" y="245"/>
                    </a:lnTo>
                    <a:lnTo>
                      <a:pt x="474" y="246"/>
                    </a:lnTo>
                    <a:lnTo>
                      <a:pt x="473" y="250"/>
                    </a:lnTo>
                    <a:lnTo>
                      <a:pt x="473" y="253"/>
                    </a:lnTo>
                    <a:lnTo>
                      <a:pt x="470" y="254"/>
                    </a:lnTo>
                    <a:lnTo>
                      <a:pt x="469" y="254"/>
                    </a:lnTo>
                    <a:lnTo>
                      <a:pt x="467" y="253"/>
                    </a:lnTo>
                    <a:lnTo>
                      <a:pt x="467" y="252"/>
                    </a:lnTo>
                    <a:lnTo>
                      <a:pt x="466" y="250"/>
                    </a:lnTo>
                    <a:lnTo>
                      <a:pt x="465" y="250"/>
                    </a:lnTo>
                    <a:lnTo>
                      <a:pt x="467" y="249"/>
                    </a:lnTo>
                    <a:lnTo>
                      <a:pt x="466" y="248"/>
                    </a:lnTo>
                    <a:lnTo>
                      <a:pt x="465" y="248"/>
                    </a:lnTo>
                    <a:lnTo>
                      <a:pt x="463" y="248"/>
                    </a:lnTo>
                    <a:lnTo>
                      <a:pt x="462" y="248"/>
                    </a:lnTo>
                    <a:lnTo>
                      <a:pt x="460" y="249"/>
                    </a:lnTo>
                    <a:lnTo>
                      <a:pt x="462" y="250"/>
                    </a:lnTo>
                    <a:lnTo>
                      <a:pt x="462" y="250"/>
                    </a:lnTo>
                    <a:lnTo>
                      <a:pt x="462" y="252"/>
                    </a:lnTo>
                    <a:lnTo>
                      <a:pt x="460" y="253"/>
                    </a:lnTo>
                    <a:lnTo>
                      <a:pt x="460" y="254"/>
                    </a:lnTo>
                    <a:lnTo>
                      <a:pt x="462" y="256"/>
                    </a:lnTo>
                    <a:lnTo>
                      <a:pt x="465" y="256"/>
                    </a:lnTo>
                    <a:lnTo>
                      <a:pt x="466" y="259"/>
                    </a:lnTo>
                    <a:lnTo>
                      <a:pt x="466" y="260"/>
                    </a:lnTo>
                    <a:lnTo>
                      <a:pt x="467" y="263"/>
                    </a:lnTo>
                    <a:lnTo>
                      <a:pt x="470" y="264"/>
                    </a:lnTo>
                    <a:lnTo>
                      <a:pt x="471" y="264"/>
                    </a:lnTo>
                    <a:lnTo>
                      <a:pt x="474" y="267"/>
                    </a:lnTo>
                    <a:lnTo>
                      <a:pt x="476" y="271"/>
                    </a:lnTo>
                    <a:lnTo>
                      <a:pt x="474" y="272"/>
                    </a:lnTo>
                    <a:lnTo>
                      <a:pt x="473" y="272"/>
                    </a:lnTo>
                    <a:lnTo>
                      <a:pt x="471" y="271"/>
                    </a:lnTo>
                    <a:lnTo>
                      <a:pt x="469" y="268"/>
                    </a:lnTo>
                    <a:lnTo>
                      <a:pt x="469" y="267"/>
                    </a:lnTo>
                    <a:lnTo>
                      <a:pt x="467" y="265"/>
                    </a:lnTo>
                    <a:lnTo>
                      <a:pt x="466" y="265"/>
                    </a:lnTo>
                    <a:lnTo>
                      <a:pt x="465" y="265"/>
                    </a:lnTo>
                    <a:lnTo>
                      <a:pt x="465" y="267"/>
                    </a:lnTo>
                    <a:lnTo>
                      <a:pt x="465" y="268"/>
                    </a:lnTo>
                    <a:lnTo>
                      <a:pt x="466" y="271"/>
                    </a:lnTo>
                    <a:lnTo>
                      <a:pt x="466" y="272"/>
                    </a:lnTo>
                    <a:lnTo>
                      <a:pt x="465" y="271"/>
                    </a:lnTo>
                    <a:lnTo>
                      <a:pt x="463" y="271"/>
                    </a:lnTo>
                    <a:lnTo>
                      <a:pt x="463" y="272"/>
                    </a:lnTo>
                    <a:lnTo>
                      <a:pt x="463" y="272"/>
                    </a:lnTo>
                    <a:lnTo>
                      <a:pt x="466" y="274"/>
                    </a:lnTo>
                    <a:lnTo>
                      <a:pt x="466" y="275"/>
                    </a:lnTo>
                    <a:lnTo>
                      <a:pt x="465" y="275"/>
                    </a:lnTo>
                    <a:lnTo>
                      <a:pt x="466" y="277"/>
                    </a:lnTo>
                    <a:lnTo>
                      <a:pt x="467" y="277"/>
                    </a:lnTo>
                    <a:lnTo>
                      <a:pt x="469" y="277"/>
                    </a:lnTo>
                    <a:lnTo>
                      <a:pt x="470" y="278"/>
                    </a:lnTo>
                    <a:lnTo>
                      <a:pt x="470" y="279"/>
                    </a:lnTo>
                    <a:lnTo>
                      <a:pt x="470" y="281"/>
                    </a:lnTo>
                    <a:lnTo>
                      <a:pt x="470" y="282"/>
                    </a:lnTo>
                    <a:lnTo>
                      <a:pt x="473" y="281"/>
                    </a:lnTo>
                    <a:lnTo>
                      <a:pt x="474" y="279"/>
                    </a:lnTo>
                    <a:lnTo>
                      <a:pt x="476" y="277"/>
                    </a:lnTo>
                    <a:lnTo>
                      <a:pt x="477" y="277"/>
                    </a:lnTo>
                    <a:lnTo>
                      <a:pt x="477" y="278"/>
                    </a:lnTo>
                    <a:lnTo>
                      <a:pt x="477" y="279"/>
                    </a:lnTo>
                    <a:lnTo>
                      <a:pt x="478" y="278"/>
                    </a:lnTo>
                    <a:lnTo>
                      <a:pt x="480" y="279"/>
                    </a:lnTo>
                    <a:lnTo>
                      <a:pt x="483" y="281"/>
                    </a:lnTo>
                    <a:lnTo>
                      <a:pt x="483" y="283"/>
                    </a:lnTo>
                    <a:lnTo>
                      <a:pt x="483" y="285"/>
                    </a:lnTo>
                    <a:lnTo>
                      <a:pt x="481" y="286"/>
                    </a:lnTo>
                    <a:lnTo>
                      <a:pt x="481" y="289"/>
                    </a:lnTo>
                    <a:lnTo>
                      <a:pt x="481" y="292"/>
                    </a:lnTo>
                    <a:lnTo>
                      <a:pt x="481" y="293"/>
                    </a:lnTo>
                    <a:lnTo>
                      <a:pt x="480" y="297"/>
                    </a:lnTo>
                    <a:lnTo>
                      <a:pt x="478" y="299"/>
                    </a:lnTo>
                    <a:lnTo>
                      <a:pt x="478" y="301"/>
                    </a:lnTo>
                    <a:lnTo>
                      <a:pt x="478" y="301"/>
                    </a:lnTo>
                    <a:lnTo>
                      <a:pt x="477" y="301"/>
                    </a:lnTo>
                    <a:lnTo>
                      <a:pt x="476" y="300"/>
                    </a:lnTo>
                    <a:lnTo>
                      <a:pt x="473" y="299"/>
                    </a:lnTo>
                    <a:lnTo>
                      <a:pt x="471" y="297"/>
                    </a:lnTo>
                    <a:lnTo>
                      <a:pt x="470" y="296"/>
                    </a:lnTo>
                    <a:lnTo>
                      <a:pt x="470" y="297"/>
                    </a:lnTo>
                    <a:lnTo>
                      <a:pt x="467" y="296"/>
                    </a:lnTo>
                    <a:lnTo>
                      <a:pt x="467" y="295"/>
                    </a:lnTo>
                    <a:lnTo>
                      <a:pt x="467" y="293"/>
                    </a:lnTo>
                    <a:lnTo>
                      <a:pt x="466" y="292"/>
                    </a:lnTo>
                    <a:lnTo>
                      <a:pt x="465" y="292"/>
                    </a:lnTo>
                    <a:lnTo>
                      <a:pt x="465" y="292"/>
                    </a:lnTo>
                    <a:lnTo>
                      <a:pt x="463" y="292"/>
                    </a:lnTo>
                    <a:lnTo>
                      <a:pt x="462" y="290"/>
                    </a:lnTo>
                    <a:lnTo>
                      <a:pt x="459" y="289"/>
                    </a:lnTo>
                    <a:lnTo>
                      <a:pt x="458" y="290"/>
                    </a:lnTo>
                    <a:lnTo>
                      <a:pt x="458" y="292"/>
                    </a:lnTo>
                    <a:lnTo>
                      <a:pt x="458" y="293"/>
                    </a:lnTo>
                    <a:lnTo>
                      <a:pt x="456" y="293"/>
                    </a:lnTo>
                    <a:lnTo>
                      <a:pt x="456" y="292"/>
                    </a:lnTo>
                    <a:lnTo>
                      <a:pt x="454" y="292"/>
                    </a:lnTo>
                    <a:lnTo>
                      <a:pt x="452" y="292"/>
                    </a:lnTo>
                    <a:lnTo>
                      <a:pt x="452" y="293"/>
                    </a:lnTo>
                    <a:lnTo>
                      <a:pt x="454" y="293"/>
                    </a:lnTo>
                    <a:lnTo>
                      <a:pt x="456" y="293"/>
                    </a:lnTo>
                    <a:lnTo>
                      <a:pt x="456" y="295"/>
                    </a:lnTo>
                    <a:lnTo>
                      <a:pt x="456" y="295"/>
                    </a:lnTo>
                    <a:lnTo>
                      <a:pt x="455" y="296"/>
                    </a:lnTo>
                    <a:lnTo>
                      <a:pt x="452" y="299"/>
                    </a:lnTo>
                    <a:lnTo>
                      <a:pt x="449" y="300"/>
                    </a:lnTo>
                    <a:lnTo>
                      <a:pt x="448" y="300"/>
                    </a:lnTo>
                    <a:lnTo>
                      <a:pt x="448" y="299"/>
                    </a:lnTo>
                    <a:lnTo>
                      <a:pt x="448" y="297"/>
                    </a:lnTo>
                    <a:lnTo>
                      <a:pt x="447" y="296"/>
                    </a:lnTo>
                    <a:lnTo>
                      <a:pt x="445" y="297"/>
                    </a:lnTo>
                    <a:lnTo>
                      <a:pt x="445" y="299"/>
                    </a:lnTo>
                    <a:lnTo>
                      <a:pt x="447" y="300"/>
                    </a:lnTo>
                    <a:lnTo>
                      <a:pt x="445" y="301"/>
                    </a:lnTo>
                    <a:lnTo>
                      <a:pt x="447" y="303"/>
                    </a:lnTo>
                    <a:lnTo>
                      <a:pt x="447" y="304"/>
                    </a:lnTo>
                    <a:lnTo>
                      <a:pt x="445" y="306"/>
                    </a:lnTo>
                    <a:lnTo>
                      <a:pt x="447" y="306"/>
                    </a:lnTo>
                    <a:lnTo>
                      <a:pt x="447" y="307"/>
                    </a:lnTo>
                    <a:lnTo>
                      <a:pt x="445" y="308"/>
                    </a:lnTo>
                    <a:lnTo>
                      <a:pt x="442" y="307"/>
                    </a:lnTo>
                    <a:lnTo>
                      <a:pt x="441" y="307"/>
                    </a:lnTo>
                    <a:lnTo>
                      <a:pt x="441" y="308"/>
                    </a:lnTo>
                    <a:lnTo>
                      <a:pt x="442" y="310"/>
                    </a:lnTo>
                    <a:lnTo>
                      <a:pt x="444" y="310"/>
                    </a:lnTo>
                    <a:lnTo>
                      <a:pt x="447" y="310"/>
                    </a:lnTo>
                    <a:lnTo>
                      <a:pt x="448" y="310"/>
                    </a:lnTo>
                    <a:lnTo>
                      <a:pt x="447" y="311"/>
                    </a:lnTo>
                    <a:lnTo>
                      <a:pt x="448" y="314"/>
                    </a:lnTo>
                    <a:lnTo>
                      <a:pt x="448" y="314"/>
                    </a:lnTo>
                    <a:lnTo>
                      <a:pt x="449" y="312"/>
                    </a:lnTo>
                    <a:lnTo>
                      <a:pt x="452" y="312"/>
                    </a:lnTo>
                    <a:lnTo>
                      <a:pt x="454" y="314"/>
                    </a:lnTo>
                    <a:lnTo>
                      <a:pt x="455" y="314"/>
                    </a:lnTo>
                    <a:lnTo>
                      <a:pt x="458" y="314"/>
                    </a:lnTo>
                    <a:lnTo>
                      <a:pt x="459" y="315"/>
                    </a:lnTo>
                    <a:lnTo>
                      <a:pt x="462" y="314"/>
                    </a:lnTo>
                    <a:lnTo>
                      <a:pt x="462" y="314"/>
                    </a:lnTo>
                    <a:lnTo>
                      <a:pt x="463" y="314"/>
                    </a:lnTo>
                    <a:lnTo>
                      <a:pt x="463" y="315"/>
                    </a:lnTo>
                    <a:lnTo>
                      <a:pt x="463" y="318"/>
                    </a:lnTo>
                    <a:lnTo>
                      <a:pt x="463" y="319"/>
                    </a:lnTo>
                    <a:lnTo>
                      <a:pt x="463" y="321"/>
                    </a:lnTo>
                    <a:lnTo>
                      <a:pt x="462" y="321"/>
                    </a:lnTo>
                    <a:lnTo>
                      <a:pt x="460" y="321"/>
                    </a:lnTo>
                    <a:lnTo>
                      <a:pt x="459" y="319"/>
                    </a:lnTo>
                    <a:lnTo>
                      <a:pt x="458" y="321"/>
                    </a:lnTo>
                    <a:lnTo>
                      <a:pt x="456" y="321"/>
                    </a:lnTo>
                    <a:lnTo>
                      <a:pt x="455" y="319"/>
                    </a:lnTo>
                    <a:lnTo>
                      <a:pt x="451" y="321"/>
                    </a:lnTo>
                    <a:lnTo>
                      <a:pt x="448" y="321"/>
                    </a:lnTo>
                    <a:lnTo>
                      <a:pt x="447" y="321"/>
                    </a:lnTo>
                    <a:lnTo>
                      <a:pt x="447" y="319"/>
                    </a:lnTo>
                    <a:lnTo>
                      <a:pt x="447" y="321"/>
                    </a:lnTo>
                    <a:lnTo>
                      <a:pt x="447" y="322"/>
                    </a:lnTo>
                    <a:lnTo>
                      <a:pt x="447" y="322"/>
                    </a:lnTo>
                    <a:lnTo>
                      <a:pt x="448" y="322"/>
                    </a:lnTo>
                    <a:lnTo>
                      <a:pt x="451" y="322"/>
                    </a:lnTo>
                    <a:lnTo>
                      <a:pt x="455" y="322"/>
                    </a:lnTo>
                    <a:lnTo>
                      <a:pt x="456" y="324"/>
                    </a:lnTo>
                    <a:lnTo>
                      <a:pt x="458" y="325"/>
                    </a:lnTo>
                    <a:lnTo>
                      <a:pt x="459" y="325"/>
                    </a:lnTo>
                    <a:lnTo>
                      <a:pt x="462" y="325"/>
                    </a:lnTo>
                    <a:lnTo>
                      <a:pt x="463" y="326"/>
                    </a:lnTo>
                    <a:lnTo>
                      <a:pt x="465" y="329"/>
                    </a:lnTo>
                    <a:lnTo>
                      <a:pt x="466" y="330"/>
                    </a:lnTo>
                    <a:lnTo>
                      <a:pt x="466" y="332"/>
                    </a:lnTo>
                    <a:lnTo>
                      <a:pt x="466" y="332"/>
                    </a:lnTo>
                    <a:lnTo>
                      <a:pt x="465" y="332"/>
                    </a:lnTo>
                    <a:lnTo>
                      <a:pt x="463" y="330"/>
                    </a:lnTo>
                    <a:lnTo>
                      <a:pt x="463" y="332"/>
                    </a:lnTo>
                    <a:lnTo>
                      <a:pt x="463" y="333"/>
                    </a:lnTo>
                    <a:lnTo>
                      <a:pt x="463" y="336"/>
                    </a:lnTo>
                    <a:lnTo>
                      <a:pt x="465" y="339"/>
                    </a:lnTo>
                    <a:lnTo>
                      <a:pt x="463" y="340"/>
                    </a:lnTo>
                    <a:lnTo>
                      <a:pt x="465" y="342"/>
                    </a:lnTo>
                    <a:lnTo>
                      <a:pt x="463" y="343"/>
                    </a:lnTo>
                    <a:lnTo>
                      <a:pt x="463" y="344"/>
                    </a:lnTo>
                    <a:lnTo>
                      <a:pt x="462" y="348"/>
                    </a:lnTo>
                    <a:lnTo>
                      <a:pt x="460" y="351"/>
                    </a:lnTo>
                    <a:lnTo>
                      <a:pt x="459" y="351"/>
                    </a:lnTo>
                    <a:lnTo>
                      <a:pt x="458" y="350"/>
                    </a:lnTo>
                    <a:lnTo>
                      <a:pt x="456" y="347"/>
                    </a:lnTo>
                    <a:lnTo>
                      <a:pt x="458" y="346"/>
                    </a:lnTo>
                    <a:lnTo>
                      <a:pt x="458" y="344"/>
                    </a:lnTo>
                    <a:lnTo>
                      <a:pt x="456" y="344"/>
                    </a:lnTo>
                    <a:lnTo>
                      <a:pt x="455" y="346"/>
                    </a:lnTo>
                    <a:lnTo>
                      <a:pt x="454" y="344"/>
                    </a:lnTo>
                    <a:lnTo>
                      <a:pt x="451" y="342"/>
                    </a:lnTo>
                    <a:lnTo>
                      <a:pt x="448" y="339"/>
                    </a:lnTo>
                    <a:lnTo>
                      <a:pt x="445" y="337"/>
                    </a:lnTo>
                    <a:lnTo>
                      <a:pt x="445" y="336"/>
                    </a:lnTo>
                    <a:lnTo>
                      <a:pt x="445" y="333"/>
                    </a:lnTo>
                    <a:lnTo>
                      <a:pt x="442" y="330"/>
                    </a:lnTo>
                    <a:lnTo>
                      <a:pt x="441" y="329"/>
                    </a:lnTo>
                    <a:lnTo>
                      <a:pt x="440" y="329"/>
                    </a:lnTo>
                    <a:lnTo>
                      <a:pt x="440" y="330"/>
                    </a:lnTo>
                    <a:lnTo>
                      <a:pt x="441" y="332"/>
                    </a:lnTo>
                    <a:lnTo>
                      <a:pt x="442" y="335"/>
                    </a:lnTo>
                    <a:lnTo>
                      <a:pt x="442" y="336"/>
                    </a:lnTo>
                    <a:lnTo>
                      <a:pt x="442" y="336"/>
                    </a:lnTo>
                    <a:lnTo>
                      <a:pt x="440" y="336"/>
                    </a:lnTo>
                    <a:lnTo>
                      <a:pt x="438" y="335"/>
                    </a:lnTo>
                    <a:lnTo>
                      <a:pt x="437" y="333"/>
                    </a:lnTo>
                    <a:lnTo>
                      <a:pt x="436" y="332"/>
                    </a:lnTo>
                    <a:lnTo>
                      <a:pt x="436" y="333"/>
                    </a:lnTo>
                    <a:lnTo>
                      <a:pt x="436" y="335"/>
                    </a:lnTo>
                    <a:lnTo>
                      <a:pt x="437" y="337"/>
                    </a:lnTo>
                    <a:lnTo>
                      <a:pt x="441" y="339"/>
                    </a:lnTo>
                    <a:lnTo>
                      <a:pt x="445" y="339"/>
                    </a:lnTo>
                    <a:lnTo>
                      <a:pt x="448" y="342"/>
                    </a:lnTo>
                    <a:lnTo>
                      <a:pt x="454" y="346"/>
                    </a:lnTo>
                    <a:lnTo>
                      <a:pt x="454" y="347"/>
                    </a:lnTo>
                    <a:lnTo>
                      <a:pt x="452" y="348"/>
                    </a:lnTo>
                    <a:lnTo>
                      <a:pt x="452" y="348"/>
                    </a:lnTo>
                    <a:lnTo>
                      <a:pt x="451" y="347"/>
                    </a:lnTo>
                    <a:lnTo>
                      <a:pt x="448" y="347"/>
                    </a:lnTo>
                    <a:lnTo>
                      <a:pt x="447" y="348"/>
                    </a:lnTo>
                    <a:lnTo>
                      <a:pt x="444" y="351"/>
                    </a:lnTo>
                    <a:lnTo>
                      <a:pt x="442" y="351"/>
                    </a:lnTo>
                    <a:lnTo>
                      <a:pt x="440" y="350"/>
                    </a:lnTo>
                    <a:lnTo>
                      <a:pt x="440" y="348"/>
                    </a:lnTo>
                    <a:lnTo>
                      <a:pt x="440" y="347"/>
                    </a:lnTo>
                    <a:lnTo>
                      <a:pt x="440" y="347"/>
                    </a:lnTo>
                    <a:lnTo>
                      <a:pt x="438" y="346"/>
                    </a:lnTo>
                    <a:lnTo>
                      <a:pt x="438" y="347"/>
                    </a:lnTo>
                    <a:lnTo>
                      <a:pt x="438" y="348"/>
                    </a:lnTo>
                    <a:lnTo>
                      <a:pt x="440" y="351"/>
                    </a:lnTo>
                    <a:lnTo>
                      <a:pt x="440" y="353"/>
                    </a:lnTo>
                    <a:lnTo>
                      <a:pt x="442" y="353"/>
                    </a:lnTo>
                    <a:lnTo>
                      <a:pt x="445" y="353"/>
                    </a:lnTo>
                    <a:lnTo>
                      <a:pt x="447" y="350"/>
                    </a:lnTo>
                    <a:lnTo>
                      <a:pt x="448" y="350"/>
                    </a:lnTo>
                    <a:lnTo>
                      <a:pt x="451" y="351"/>
                    </a:lnTo>
                    <a:lnTo>
                      <a:pt x="451" y="353"/>
                    </a:lnTo>
                    <a:lnTo>
                      <a:pt x="451" y="354"/>
                    </a:lnTo>
                    <a:lnTo>
                      <a:pt x="451" y="358"/>
                    </a:lnTo>
                    <a:lnTo>
                      <a:pt x="449" y="359"/>
                    </a:lnTo>
                    <a:lnTo>
                      <a:pt x="448" y="359"/>
                    </a:lnTo>
                    <a:lnTo>
                      <a:pt x="448" y="361"/>
                    </a:lnTo>
                    <a:lnTo>
                      <a:pt x="449" y="361"/>
                    </a:lnTo>
                    <a:lnTo>
                      <a:pt x="451" y="361"/>
                    </a:lnTo>
                    <a:lnTo>
                      <a:pt x="454" y="361"/>
                    </a:lnTo>
                    <a:lnTo>
                      <a:pt x="455" y="364"/>
                    </a:lnTo>
                    <a:lnTo>
                      <a:pt x="458" y="365"/>
                    </a:lnTo>
                    <a:lnTo>
                      <a:pt x="459" y="364"/>
                    </a:lnTo>
                    <a:lnTo>
                      <a:pt x="460" y="364"/>
                    </a:lnTo>
                    <a:lnTo>
                      <a:pt x="463" y="364"/>
                    </a:lnTo>
                    <a:lnTo>
                      <a:pt x="463" y="365"/>
                    </a:lnTo>
                    <a:lnTo>
                      <a:pt x="462" y="366"/>
                    </a:lnTo>
                    <a:lnTo>
                      <a:pt x="463" y="368"/>
                    </a:lnTo>
                    <a:lnTo>
                      <a:pt x="465" y="369"/>
                    </a:lnTo>
                    <a:lnTo>
                      <a:pt x="463" y="372"/>
                    </a:lnTo>
                    <a:lnTo>
                      <a:pt x="460" y="376"/>
                    </a:lnTo>
                    <a:lnTo>
                      <a:pt x="458" y="377"/>
                    </a:lnTo>
                    <a:lnTo>
                      <a:pt x="456" y="376"/>
                    </a:lnTo>
                    <a:lnTo>
                      <a:pt x="456" y="375"/>
                    </a:lnTo>
                    <a:lnTo>
                      <a:pt x="455" y="373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1" y="368"/>
                    </a:lnTo>
                    <a:lnTo>
                      <a:pt x="449" y="368"/>
                    </a:lnTo>
                    <a:lnTo>
                      <a:pt x="447" y="366"/>
                    </a:lnTo>
                    <a:lnTo>
                      <a:pt x="445" y="365"/>
                    </a:lnTo>
                    <a:lnTo>
                      <a:pt x="444" y="366"/>
                    </a:lnTo>
                    <a:lnTo>
                      <a:pt x="441" y="366"/>
                    </a:lnTo>
                    <a:lnTo>
                      <a:pt x="441" y="366"/>
                    </a:lnTo>
                    <a:lnTo>
                      <a:pt x="440" y="364"/>
                    </a:lnTo>
                    <a:lnTo>
                      <a:pt x="438" y="362"/>
                    </a:lnTo>
                    <a:lnTo>
                      <a:pt x="437" y="362"/>
                    </a:lnTo>
                    <a:lnTo>
                      <a:pt x="437" y="364"/>
                    </a:lnTo>
                    <a:lnTo>
                      <a:pt x="438" y="365"/>
                    </a:lnTo>
                    <a:lnTo>
                      <a:pt x="438" y="368"/>
                    </a:lnTo>
                    <a:lnTo>
                      <a:pt x="437" y="369"/>
                    </a:lnTo>
                    <a:lnTo>
                      <a:pt x="436" y="371"/>
                    </a:lnTo>
                    <a:lnTo>
                      <a:pt x="434" y="371"/>
                    </a:lnTo>
                    <a:lnTo>
                      <a:pt x="433" y="372"/>
                    </a:lnTo>
                    <a:lnTo>
                      <a:pt x="434" y="372"/>
                    </a:lnTo>
                    <a:lnTo>
                      <a:pt x="436" y="373"/>
                    </a:lnTo>
                    <a:lnTo>
                      <a:pt x="436" y="375"/>
                    </a:lnTo>
                    <a:lnTo>
                      <a:pt x="433" y="377"/>
                    </a:lnTo>
                    <a:lnTo>
                      <a:pt x="431" y="377"/>
                    </a:lnTo>
                    <a:lnTo>
                      <a:pt x="431" y="379"/>
                    </a:lnTo>
                    <a:lnTo>
                      <a:pt x="433" y="380"/>
                    </a:lnTo>
                    <a:lnTo>
                      <a:pt x="434" y="380"/>
                    </a:lnTo>
                    <a:lnTo>
                      <a:pt x="434" y="383"/>
                    </a:lnTo>
                    <a:lnTo>
                      <a:pt x="436" y="384"/>
                    </a:lnTo>
                    <a:lnTo>
                      <a:pt x="437" y="387"/>
                    </a:lnTo>
                    <a:lnTo>
                      <a:pt x="436" y="390"/>
                    </a:lnTo>
                    <a:lnTo>
                      <a:pt x="436" y="390"/>
                    </a:lnTo>
                    <a:lnTo>
                      <a:pt x="437" y="389"/>
                    </a:lnTo>
                    <a:lnTo>
                      <a:pt x="438" y="387"/>
                    </a:lnTo>
                    <a:lnTo>
                      <a:pt x="437" y="384"/>
                    </a:lnTo>
                    <a:lnTo>
                      <a:pt x="437" y="384"/>
                    </a:lnTo>
                    <a:lnTo>
                      <a:pt x="437" y="382"/>
                    </a:lnTo>
                    <a:lnTo>
                      <a:pt x="437" y="380"/>
                    </a:lnTo>
                    <a:lnTo>
                      <a:pt x="438" y="380"/>
                    </a:lnTo>
                    <a:lnTo>
                      <a:pt x="440" y="382"/>
                    </a:lnTo>
                    <a:lnTo>
                      <a:pt x="441" y="383"/>
                    </a:lnTo>
                    <a:lnTo>
                      <a:pt x="441" y="384"/>
                    </a:lnTo>
                    <a:lnTo>
                      <a:pt x="444" y="386"/>
                    </a:lnTo>
                    <a:lnTo>
                      <a:pt x="444" y="386"/>
                    </a:lnTo>
                    <a:lnTo>
                      <a:pt x="445" y="386"/>
                    </a:lnTo>
                    <a:lnTo>
                      <a:pt x="447" y="386"/>
                    </a:lnTo>
                    <a:lnTo>
                      <a:pt x="447" y="386"/>
                    </a:lnTo>
                    <a:lnTo>
                      <a:pt x="449" y="384"/>
                    </a:lnTo>
                    <a:lnTo>
                      <a:pt x="451" y="384"/>
                    </a:lnTo>
                    <a:lnTo>
                      <a:pt x="451" y="386"/>
                    </a:lnTo>
                    <a:lnTo>
                      <a:pt x="451" y="387"/>
                    </a:lnTo>
                    <a:lnTo>
                      <a:pt x="449" y="391"/>
                    </a:lnTo>
                    <a:lnTo>
                      <a:pt x="448" y="393"/>
                    </a:lnTo>
                    <a:lnTo>
                      <a:pt x="448" y="395"/>
                    </a:lnTo>
                    <a:lnTo>
                      <a:pt x="448" y="398"/>
                    </a:lnTo>
                    <a:lnTo>
                      <a:pt x="448" y="398"/>
                    </a:lnTo>
                    <a:lnTo>
                      <a:pt x="445" y="398"/>
                    </a:lnTo>
                    <a:lnTo>
                      <a:pt x="442" y="400"/>
                    </a:lnTo>
                    <a:lnTo>
                      <a:pt x="441" y="398"/>
                    </a:lnTo>
                    <a:lnTo>
                      <a:pt x="440" y="398"/>
                    </a:lnTo>
                    <a:lnTo>
                      <a:pt x="438" y="398"/>
                    </a:lnTo>
                    <a:lnTo>
                      <a:pt x="437" y="400"/>
                    </a:lnTo>
                    <a:lnTo>
                      <a:pt x="437" y="401"/>
                    </a:lnTo>
                    <a:lnTo>
                      <a:pt x="436" y="402"/>
                    </a:lnTo>
                    <a:lnTo>
                      <a:pt x="433" y="402"/>
                    </a:lnTo>
                    <a:lnTo>
                      <a:pt x="433" y="402"/>
                    </a:lnTo>
                    <a:lnTo>
                      <a:pt x="431" y="404"/>
                    </a:lnTo>
                    <a:lnTo>
                      <a:pt x="431" y="405"/>
                    </a:lnTo>
                    <a:lnTo>
                      <a:pt x="429" y="405"/>
                    </a:lnTo>
                    <a:lnTo>
                      <a:pt x="427" y="405"/>
                    </a:lnTo>
                    <a:lnTo>
                      <a:pt x="426" y="404"/>
                    </a:lnTo>
                    <a:lnTo>
                      <a:pt x="422" y="401"/>
                    </a:lnTo>
                    <a:lnTo>
                      <a:pt x="420" y="400"/>
                    </a:lnTo>
                    <a:lnTo>
                      <a:pt x="415" y="394"/>
                    </a:lnTo>
                    <a:lnTo>
                      <a:pt x="413" y="391"/>
                    </a:lnTo>
                    <a:lnTo>
                      <a:pt x="413" y="390"/>
                    </a:lnTo>
                    <a:lnTo>
                      <a:pt x="415" y="390"/>
                    </a:lnTo>
                    <a:lnTo>
                      <a:pt x="416" y="390"/>
                    </a:lnTo>
                    <a:lnTo>
                      <a:pt x="416" y="390"/>
                    </a:lnTo>
                    <a:lnTo>
                      <a:pt x="418" y="391"/>
                    </a:lnTo>
                    <a:lnTo>
                      <a:pt x="422" y="393"/>
                    </a:lnTo>
                    <a:lnTo>
                      <a:pt x="425" y="395"/>
                    </a:lnTo>
                    <a:lnTo>
                      <a:pt x="426" y="395"/>
                    </a:lnTo>
                    <a:lnTo>
                      <a:pt x="429" y="394"/>
                    </a:lnTo>
                    <a:lnTo>
                      <a:pt x="430" y="393"/>
                    </a:lnTo>
                    <a:lnTo>
                      <a:pt x="429" y="393"/>
                    </a:lnTo>
                    <a:lnTo>
                      <a:pt x="427" y="393"/>
                    </a:lnTo>
                    <a:lnTo>
                      <a:pt x="426" y="394"/>
                    </a:lnTo>
                    <a:lnTo>
                      <a:pt x="425" y="393"/>
                    </a:lnTo>
                    <a:lnTo>
                      <a:pt x="420" y="390"/>
                    </a:lnTo>
                    <a:lnTo>
                      <a:pt x="416" y="389"/>
                    </a:lnTo>
                    <a:lnTo>
                      <a:pt x="415" y="389"/>
                    </a:lnTo>
                    <a:lnTo>
                      <a:pt x="413" y="387"/>
                    </a:lnTo>
                    <a:lnTo>
                      <a:pt x="413" y="386"/>
                    </a:lnTo>
                    <a:lnTo>
                      <a:pt x="413" y="384"/>
                    </a:lnTo>
                    <a:lnTo>
                      <a:pt x="412" y="386"/>
                    </a:lnTo>
                    <a:lnTo>
                      <a:pt x="411" y="386"/>
                    </a:lnTo>
                    <a:lnTo>
                      <a:pt x="411" y="389"/>
                    </a:lnTo>
                    <a:lnTo>
                      <a:pt x="409" y="393"/>
                    </a:lnTo>
                    <a:lnTo>
                      <a:pt x="411" y="394"/>
                    </a:lnTo>
                    <a:lnTo>
                      <a:pt x="409" y="395"/>
                    </a:lnTo>
                    <a:lnTo>
                      <a:pt x="409" y="395"/>
                    </a:lnTo>
                    <a:lnTo>
                      <a:pt x="405" y="390"/>
                    </a:lnTo>
                    <a:lnTo>
                      <a:pt x="402" y="386"/>
                    </a:lnTo>
                    <a:lnTo>
                      <a:pt x="401" y="384"/>
                    </a:lnTo>
                    <a:lnTo>
                      <a:pt x="401" y="383"/>
                    </a:lnTo>
                    <a:lnTo>
                      <a:pt x="400" y="382"/>
                    </a:lnTo>
                    <a:lnTo>
                      <a:pt x="398" y="382"/>
                    </a:lnTo>
                    <a:lnTo>
                      <a:pt x="398" y="382"/>
                    </a:lnTo>
                    <a:lnTo>
                      <a:pt x="398" y="383"/>
                    </a:lnTo>
                    <a:lnTo>
                      <a:pt x="401" y="384"/>
                    </a:lnTo>
                    <a:lnTo>
                      <a:pt x="404" y="390"/>
                    </a:lnTo>
                    <a:lnTo>
                      <a:pt x="404" y="391"/>
                    </a:lnTo>
                    <a:lnTo>
                      <a:pt x="405" y="393"/>
                    </a:lnTo>
                    <a:lnTo>
                      <a:pt x="407" y="394"/>
                    </a:lnTo>
                    <a:lnTo>
                      <a:pt x="405" y="395"/>
                    </a:lnTo>
                    <a:lnTo>
                      <a:pt x="404" y="395"/>
                    </a:lnTo>
                    <a:lnTo>
                      <a:pt x="402" y="395"/>
                    </a:lnTo>
                    <a:lnTo>
                      <a:pt x="401" y="397"/>
                    </a:lnTo>
                    <a:lnTo>
                      <a:pt x="400" y="398"/>
                    </a:lnTo>
                    <a:lnTo>
                      <a:pt x="398" y="400"/>
                    </a:lnTo>
                    <a:lnTo>
                      <a:pt x="397" y="401"/>
                    </a:lnTo>
                    <a:lnTo>
                      <a:pt x="394" y="401"/>
                    </a:lnTo>
                    <a:lnTo>
                      <a:pt x="393" y="401"/>
                    </a:lnTo>
                    <a:lnTo>
                      <a:pt x="390" y="400"/>
                    </a:lnTo>
                    <a:lnTo>
                      <a:pt x="390" y="400"/>
                    </a:lnTo>
                    <a:lnTo>
                      <a:pt x="389" y="398"/>
                    </a:lnTo>
                    <a:lnTo>
                      <a:pt x="387" y="397"/>
                    </a:lnTo>
                    <a:lnTo>
                      <a:pt x="384" y="395"/>
                    </a:lnTo>
                    <a:lnTo>
                      <a:pt x="383" y="394"/>
                    </a:lnTo>
                    <a:lnTo>
                      <a:pt x="383" y="393"/>
                    </a:lnTo>
                    <a:lnTo>
                      <a:pt x="383" y="391"/>
                    </a:lnTo>
                    <a:lnTo>
                      <a:pt x="382" y="391"/>
                    </a:lnTo>
                    <a:lnTo>
                      <a:pt x="382" y="391"/>
                    </a:lnTo>
                    <a:lnTo>
                      <a:pt x="380" y="394"/>
                    </a:lnTo>
                    <a:lnTo>
                      <a:pt x="382" y="395"/>
                    </a:lnTo>
                    <a:lnTo>
                      <a:pt x="384" y="397"/>
                    </a:lnTo>
                    <a:lnTo>
                      <a:pt x="386" y="398"/>
                    </a:lnTo>
                    <a:lnTo>
                      <a:pt x="387" y="401"/>
                    </a:lnTo>
                    <a:lnTo>
                      <a:pt x="389" y="402"/>
                    </a:lnTo>
                    <a:lnTo>
                      <a:pt x="387" y="402"/>
                    </a:lnTo>
                    <a:lnTo>
                      <a:pt x="383" y="402"/>
                    </a:lnTo>
                    <a:lnTo>
                      <a:pt x="380" y="402"/>
                    </a:lnTo>
                    <a:lnTo>
                      <a:pt x="378" y="402"/>
                    </a:lnTo>
                    <a:lnTo>
                      <a:pt x="376" y="404"/>
                    </a:lnTo>
                    <a:lnTo>
                      <a:pt x="376" y="405"/>
                    </a:lnTo>
                    <a:lnTo>
                      <a:pt x="378" y="405"/>
                    </a:lnTo>
                    <a:lnTo>
                      <a:pt x="379" y="406"/>
                    </a:lnTo>
                    <a:lnTo>
                      <a:pt x="379" y="406"/>
                    </a:lnTo>
                    <a:lnTo>
                      <a:pt x="380" y="406"/>
                    </a:lnTo>
                    <a:lnTo>
                      <a:pt x="380" y="405"/>
                    </a:lnTo>
                    <a:lnTo>
                      <a:pt x="383" y="404"/>
                    </a:lnTo>
                    <a:lnTo>
                      <a:pt x="384" y="405"/>
                    </a:lnTo>
                    <a:lnTo>
                      <a:pt x="387" y="405"/>
                    </a:lnTo>
                    <a:lnTo>
                      <a:pt x="389" y="405"/>
                    </a:lnTo>
                    <a:lnTo>
                      <a:pt x="389" y="404"/>
                    </a:lnTo>
                    <a:lnTo>
                      <a:pt x="390" y="402"/>
                    </a:lnTo>
                    <a:lnTo>
                      <a:pt x="393" y="404"/>
                    </a:lnTo>
                    <a:lnTo>
                      <a:pt x="395" y="402"/>
                    </a:lnTo>
                    <a:lnTo>
                      <a:pt x="395" y="404"/>
                    </a:lnTo>
                    <a:lnTo>
                      <a:pt x="398" y="405"/>
                    </a:lnTo>
                    <a:lnTo>
                      <a:pt x="401" y="405"/>
                    </a:lnTo>
                    <a:lnTo>
                      <a:pt x="402" y="406"/>
                    </a:lnTo>
                    <a:lnTo>
                      <a:pt x="402" y="408"/>
                    </a:lnTo>
                    <a:lnTo>
                      <a:pt x="402" y="409"/>
                    </a:lnTo>
                    <a:lnTo>
                      <a:pt x="401" y="411"/>
                    </a:lnTo>
                    <a:lnTo>
                      <a:pt x="400" y="412"/>
                    </a:lnTo>
                    <a:lnTo>
                      <a:pt x="398" y="412"/>
                    </a:lnTo>
                    <a:lnTo>
                      <a:pt x="395" y="412"/>
                    </a:lnTo>
                    <a:lnTo>
                      <a:pt x="394" y="413"/>
                    </a:lnTo>
                    <a:lnTo>
                      <a:pt x="391" y="415"/>
                    </a:lnTo>
                    <a:lnTo>
                      <a:pt x="390" y="415"/>
                    </a:lnTo>
                    <a:lnTo>
                      <a:pt x="387" y="412"/>
                    </a:lnTo>
                    <a:lnTo>
                      <a:pt x="386" y="411"/>
                    </a:lnTo>
                    <a:lnTo>
                      <a:pt x="384" y="411"/>
                    </a:lnTo>
                    <a:lnTo>
                      <a:pt x="384" y="412"/>
                    </a:lnTo>
                    <a:lnTo>
                      <a:pt x="383" y="412"/>
                    </a:lnTo>
                    <a:lnTo>
                      <a:pt x="382" y="412"/>
                    </a:lnTo>
                    <a:lnTo>
                      <a:pt x="380" y="412"/>
                    </a:lnTo>
                    <a:lnTo>
                      <a:pt x="380" y="413"/>
                    </a:lnTo>
                    <a:lnTo>
                      <a:pt x="382" y="413"/>
                    </a:lnTo>
                    <a:lnTo>
                      <a:pt x="384" y="413"/>
                    </a:lnTo>
                    <a:lnTo>
                      <a:pt x="386" y="412"/>
                    </a:lnTo>
                    <a:lnTo>
                      <a:pt x="387" y="413"/>
                    </a:lnTo>
                    <a:lnTo>
                      <a:pt x="387" y="415"/>
                    </a:lnTo>
                    <a:lnTo>
                      <a:pt x="387" y="415"/>
                    </a:lnTo>
                    <a:lnTo>
                      <a:pt x="384" y="416"/>
                    </a:lnTo>
                    <a:lnTo>
                      <a:pt x="382" y="416"/>
                    </a:lnTo>
                    <a:lnTo>
                      <a:pt x="382" y="418"/>
                    </a:lnTo>
                    <a:lnTo>
                      <a:pt x="383" y="418"/>
                    </a:lnTo>
                    <a:lnTo>
                      <a:pt x="384" y="418"/>
                    </a:lnTo>
                    <a:lnTo>
                      <a:pt x="387" y="416"/>
                    </a:lnTo>
                    <a:lnTo>
                      <a:pt x="387" y="416"/>
                    </a:lnTo>
                    <a:lnTo>
                      <a:pt x="389" y="418"/>
                    </a:lnTo>
                    <a:lnTo>
                      <a:pt x="389" y="419"/>
                    </a:lnTo>
                    <a:lnTo>
                      <a:pt x="389" y="419"/>
                    </a:lnTo>
                    <a:lnTo>
                      <a:pt x="390" y="418"/>
                    </a:lnTo>
                    <a:lnTo>
                      <a:pt x="393" y="416"/>
                    </a:lnTo>
                    <a:lnTo>
                      <a:pt x="394" y="416"/>
                    </a:lnTo>
                    <a:lnTo>
                      <a:pt x="395" y="415"/>
                    </a:lnTo>
                    <a:lnTo>
                      <a:pt x="397" y="415"/>
                    </a:lnTo>
                    <a:lnTo>
                      <a:pt x="398" y="415"/>
                    </a:lnTo>
                    <a:lnTo>
                      <a:pt x="401" y="418"/>
                    </a:lnTo>
                    <a:lnTo>
                      <a:pt x="402" y="418"/>
                    </a:lnTo>
                    <a:lnTo>
                      <a:pt x="402" y="418"/>
                    </a:lnTo>
                    <a:lnTo>
                      <a:pt x="404" y="420"/>
                    </a:lnTo>
                    <a:lnTo>
                      <a:pt x="402" y="424"/>
                    </a:lnTo>
                    <a:lnTo>
                      <a:pt x="401" y="426"/>
                    </a:lnTo>
                    <a:lnTo>
                      <a:pt x="398" y="426"/>
                    </a:lnTo>
                    <a:lnTo>
                      <a:pt x="397" y="426"/>
                    </a:lnTo>
                    <a:lnTo>
                      <a:pt x="394" y="424"/>
                    </a:lnTo>
                    <a:lnTo>
                      <a:pt x="390" y="424"/>
                    </a:lnTo>
                    <a:lnTo>
                      <a:pt x="390" y="424"/>
                    </a:lnTo>
                    <a:lnTo>
                      <a:pt x="387" y="426"/>
                    </a:lnTo>
                    <a:lnTo>
                      <a:pt x="389" y="426"/>
                    </a:lnTo>
                    <a:lnTo>
                      <a:pt x="391" y="426"/>
                    </a:lnTo>
                    <a:lnTo>
                      <a:pt x="394" y="426"/>
                    </a:lnTo>
                    <a:lnTo>
                      <a:pt x="397" y="427"/>
                    </a:lnTo>
                    <a:lnTo>
                      <a:pt x="398" y="429"/>
                    </a:lnTo>
                    <a:lnTo>
                      <a:pt x="397" y="430"/>
                    </a:lnTo>
                    <a:lnTo>
                      <a:pt x="400" y="427"/>
                    </a:lnTo>
                    <a:lnTo>
                      <a:pt x="402" y="427"/>
                    </a:lnTo>
                    <a:lnTo>
                      <a:pt x="404" y="427"/>
                    </a:lnTo>
                    <a:lnTo>
                      <a:pt x="407" y="429"/>
                    </a:lnTo>
                    <a:lnTo>
                      <a:pt x="407" y="430"/>
                    </a:lnTo>
                    <a:lnTo>
                      <a:pt x="411" y="433"/>
                    </a:lnTo>
                    <a:lnTo>
                      <a:pt x="412" y="434"/>
                    </a:lnTo>
                    <a:lnTo>
                      <a:pt x="412" y="434"/>
                    </a:lnTo>
                    <a:lnTo>
                      <a:pt x="413" y="434"/>
                    </a:lnTo>
                    <a:lnTo>
                      <a:pt x="415" y="436"/>
                    </a:lnTo>
                    <a:lnTo>
                      <a:pt x="415" y="436"/>
                    </a:lnTo>
                    <a:lnTo>
                      <a:pt x="418" y="437"/>
                    </a:lnTo>
                    <a:lnTo>
                      <a:pt x="419" y="438"/>
                    </a:lnTo>
                    <a:lnTo>
                      <a:pt x="419" y="440"/>
                    </a:lnTo>
                    <a:lnTo>
                      <a:pt x="420" y="441"/>
                    </a:lnTo>
                    <a:lnTo>
                      <a:pt x="422" y="441"/>
                    </a:lnTo>
                    <a:lnTo>
                      <a:pt x="422" y="442"/>
                    </a:lnTo>
                    <a:lnTo>
                      <a:pt x="423" y="442"/>
                    </a:lnTo>
                    <a:lnTo>
                      <a:pt x="423" y="444"/>
                    </a:lnTo>
                    <a:lnTo>
                      <a:pt x="422" y="447"/>
                    </a:lnTo>
                    <a:lnTo>
                      <a:pt x="420" y="447"/>
                    </a:lnTo>
                    <a:lnTo>
                      <a:pt x="419" y="449"/>
                    </a:lnTo>
                    <a:lnTo>
                      <a:pt x="419" y="451"/>
                    </a:lnTo>
                    <a:lnTo>
                      <a:pt x="419" y="451"/>
                    </a:lnTo>
                    <a:lnTo>
                      <a:pt x="420" y="449"/>
                    </a:lnTo>
                    <a:lnTo>
                      <a:pt x="423" y="448"/>
                    </a:lnTo>
                    <a:lnTo>
                      <a:pt x="425" y="447"/>
                    </a:lnTo>
                    <a:lnTo>
                      <a:pt x="425" y="447"/>
                    </a:lnTo>
                    <a:lnTo>
                      <a:pt x="425" y="449"/>
                    </a:lnTo>
                    <a:lnTo>
                      <a:pt x="423" y="451"/>
                    </a:lnTo>
                    <a:lnTo>
                      <a:pt x="425" y="451"/>
                    </a:lnTo>
                    <a:lnTo>
                      <a:pt x="425" y="449"/>
                    </a:lnTo>
                    <a:lnTo>
                      <a:pt x="426" y="448"/>
                    </a:lnTo>
                    <a:lnTo>
                      <a:pt x="427" y="448"/>
                    </a:lnTo>
                    <a:lnTo>
                      <a:pt x="429" y="449"/>
                    </a:lnTo>
                    <a:lnTo>
                      <a:pt x="427" y="451"/>
                    </a:lnTo>
                    <a:lnTo>
                      <a:pt x="426" y="452"/>
                    </a:lnTo>
                    <a:lnTo>
                      <a:pt x="423" y="453"/>
                    </a:lnTo>
                    <a:lnTo>
                      <a:pt x="423" y="455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3" y="459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5" y="463"/>
                    </a:lnTo>
                    <a:lnTo>
                      <a:pt x="425" y="459"/>
                    </a:lnTo>
                    <a:lnTo>
                      <a:pt x="427" y="456"/>
                    </a:lnTo>
                    <a:lnTo>
                      <a:pt x="429" y="455"/>
                    </a:lnTo>
                    <a:lnTo>
                      <a:pt x="430" y="455"/>
                    </a:lnTo>
                    <a:lnTo>
                      <a:pt x="430" y="456"/>
                    </a:lnTo>
                    <a:lnTo>
                      <a:pt x="429" y="459"/>
                    </a:lnTo>
                    <a:lnTo>
                      <a:pt x="427" y="460"/>
                    </a:lnTo>
                    <a:lnTo>
                      <a:pt x="427" y="462"/>
                    </a:lnTo>
                    <a:lnTo>
                      <a:pt x="429" y="462"/>
                    </a:lnTo>
                    <a:lnTo>
                      <a:pt x="430" y="462"/>
                    </a:lnTo>
                    <a:lnTo>
                      <a:pt x="430" y="465"/>
                    </a:lnTo>
                    <a:lnTo>
                      <a:pt x="429" y="466"/>
                    </a:lnTo>
                    <a:lnTo>
                      <a:pt x="426" y="466"/>
                    </a:lnTo>
                    <a:lnTo>
                      <a:pt x="426" y="467"/>
                    </a:lnTo>
                    <a:lnTo>
                      <a:pt x="426" y="469"/>
                    </a:lnTo>
                    <a:lnTo>
                      <a:pt x="429" y="467"/>
                    </a:lnTo>
                    <a:lnTo>
                      <a:pt x="429" y="469"/>
                    </a:lnTo>
                    <a:lnTo>
                      <a:pt x="429" y="469"/>
                    </a:lnTo>
                    <a:lnTo>
                      <a:pt x="427" y="471"/>
                    </a:lnTo>
                    <a:lnTo>
                      <a:pt x="429" y="471"/>
                    </a:lnTo>
                    <a:lnTo>
                      <a:pt x="430" y="473"/>
                    </a:lnTo>
                    <a:lnTo>
                      <a:pt x="429" y="473"/>
                    </a:lnTo>
                    <a:lnTo>
                      <a:pt x="429" y="476"/>
                    </a:lnTo>
                    <a:lnTo>
                      <a:pt x="429" y="477"/>
                    </a:lnTo>
                    <a:lnTo>
                      <a:pt x="429" y="481"/>
                    </a:lnTo>
                    <a:lnTo>
                      <a:pt x="429" y="483"/>
                    </a:lnTo>
                    <a:lnTo>
                      <a:pt x="429" y="485"/>
                    </a:lnTo>
                    <a:lnTo>
                      <a:pt x="427" y="485"/>
                    </a:lnTo>
                    <a:lnTo>
                      <a:pt x="426" y="485"/>
                    </a:lnTo>
                    <a:lnTo>
                      <a:pt x="425" y="487"/>
                    </a:lnTo>
                    <a:lnTo>
                      <a:pt x="425" y="485"/>
                    </a:lnTo>
                    <a:lnTo>
                      <a:pt x="425" y="484"/>
                    </a:lnTo>
                    <a:lnTo>
                      <a:pt x="425" y="483"/>
                    </a:lnTo>
                    <a:lnTo>
                      <a:pt x="423" y="483"/>
                    </a:lnTo>
                    <a:lnTo>
                      <a:pt x="422" y="483"/>
                    </a:lnTo>
                    <a:lnTo>
                      <a:pt x="420" y="484"/>
                    </a:lnTo>
                    <a:lnTo>
                      <a:pt x="419" y="483"/>
                    </a:lnTo>
                    <a:lnTo>
                      <a:pt x="420" y="481"/>
                    </a:lnTo>
                    <a:lnTo>
                      <a:pt x="420" y="480"/>
                    </a:lnTo>
                    <a:lnTo>
                      <a:pt x="420" y="477"/>
                    </a:lnTo>
                    <a:lnTo>
                      <a:pt x="420" y="476"/>
                    </a:lnTo>
                    <a:lnTo>
                      <a:pt x="420" y="473"/>
                    </a:lnTo>
                    <a:lnTo>
                      <a:pt x="420" y="471"/>
                    </a:lnTo>
                    <a:lnTo>
                      <a:pt x="419" y="471"/>
                    </a:lnTo>
                    <a:lnTo>
                      <a:pt x="419" y="473"/>
                    </a:lnTo>
                    <a:lnTo>
                      <a:pt x="418" y="476"/>
                    </a:lnTo>
                    <a:lnTo>
                      <a:pt x="418" y="480"/>
                    </a:lnTo>
                    <a:lnTo>
                      <a:pt x="418" y="483"/>
                    </a:lnTo>
                    <a:lnTo>
                      <a:pt x="418" y="484"/>
                    </a:lnTo>
                    <a:lnTo>
                      <a:pt x="418" y="484"/>
                    </a:lnTo>
                    <a:lnTo>
                      <a:pt x="415" y="484"/>
                    </a:lnTo>
                    <a:lnTo>
                      <a:pt x="413" y="485"/>
                    </a:lnTo>
                    <a:lnTo>
                      <a:pt x="412" y="485"/>
                    </a:lnTo>
                    <a:lnTo>
                      <a:pt x="411" y="484"/>
                    </a:lnTo>
                    <a:lnTo>
                      <a:pt x="408" y="481"/>
                    </a:lnTo>
                    <a:lnTo>
                      <a:pt x="405" y="477"/>
                    </a:lnTo>
                    <a:lnTo>
                      <a:pt x="404" y="476"/>
                    </a:lnTo>
                    <a:lnTo>
                      <a:pt x="402" y="474"/>
                    </a:lnTo>
                    <a:lnTo>
                      <a:pt x="402" y="470"/>
                    </a:lnTo>
                    <a:lnTo>
                      <a:pt x="401" y="467"/>
                    </a:lnTo>
                    <a:lnTo>
                      <a:pt x="400" y="466"/>
                    </a:lnTo>
                    <a:lnTo>
                      <a:pt x="398" y="463"/>
                    </a:lnTo>
                    <a:lnTo>
                      <a:pt x="400" y="460"/>
                    </a:lnTo>
                    <a:lnTo>
                      <a:pt x="400" y="459"/>
                    </a:lnTo>
                    <a:lnTo>
                      <a:pt x="400" y="458"/>
                    </a:lnTo>
                    <a:lnTo>
                      <a:pt x="398" y="458"/>
                    </a:lnTo>
                    <a:lnTo>
                      <a:pt x="395" y="458"/>
                    </a:lnTo>
                    <a:lnTo>
                      <a:pt x="395" y="459"/>
                    </a:lnTo>
                    <a:lnTo>
                      <a:pt x="394" y="458"/>
                    </a:lnTo>
                    <a:lnTo>
                      <a:pt x="389" y="452"/>
                    </a:lnTo>
                    <a:lnTo>
                      <a:pt x="389" y="451"/>
                    </a:lnTo>
                    <a:lnTo>
                      <a:pt x="389" y="449"/>
                    </a:lnTo>
                    <a:lnTo>
                      <a:pt x="386" y="451"/>
                    </a:lnTo>
                    <a:lnTo>
                      <a:pt x="384" y="451"/>
                    </a:lnTo>
                    <a:lnTo>
                      <a:pt x="382" y="449"/>
                    </a:lnTo>
                    <a:lnTo>
                      <a:pt x="380" y="451"/>
                    </a:lnTo>
                    <a:lnTo>
                      <a:pt x="379" y="451"/>
                    </a:lnTo>
                    <a:lnTo>
                      <a:pt x="378" y="451"/>
                    </a:lnTo>
                    <a:lnTo>
                      <a:pt x="376" y="448"/>
                    </a:lnTo>
                    <a:lnTo>
                      <a:pt x="376" y="447"/>
                    </a:lnTo>
                    <a:lnTo>
                      <a:pt x="373" y="444"/>
                    </a:lnTo>
                    <a:lnTo>
                      <a:pt x="373" y="442"/>
                    </a:lnTo>
                    <a:lnTo>
                      <a:pt x="372" y="441"/>
                    </a:lnTo>
                    <a:lnTo>
                      <a:pt x="372" y="438"/>
                    </a:lnTo>
                    <a:lnTo>
                      <a:pt x="371" y="437"/>
                    </a:lnTo>
                    <a:lnTo>
                      <a:pt x="369" y="438"/>
                    </a:lnTo>
                    <a:lnTo>
                      <a:pt x="369" y="441"/>
                    </a:lnTo>
                    <a:lnTo>
                      <a:pt x="369" y="441"/>
                    </a:lnTo>
                    <a:lnTo>
                      <a:pt x="366" y="442"/>
                    </a:lnTo>
                    <a:lnTo>
                      <a:pt x="366" y="444"/>
                    </a:lnTo>
                    <a:lnTo>
                      <a:pt x="368" y="444"/>
                    </a:lnTo>
                    <a:lnTo>
                      <a:pt x="369" y="445"/>
                    </a:lnTo>
                    <a:lnTo>
                      <a:pt x="372" y="447"/>
                    </a:lnTo>
                    <a:lnTo>
                      <a:pt x="373" y="449"/>
                    </a:lnTo>
                    <a:lnTo>
                      <a:pt x="372" y="451"/>
                    </a:lnTo>
                    <a:lnTo>
                      <a:pt x="369" y="449"/>
                    </a:lnTo>
                    <a:lnTo>
                      <a:pt x="368" y="451"/>
                    </a:lnTo>
                    <a:lnTo>
                      <a:pt x="366" y="452"/>
                    </a:lnTo>
                    <a:lnTo>
                      <a:pt x="365" y="451"/>
                    </a:lnTo>
                    <a:lnTo>
                      <a:pt x="365" y="452"/>
                    </a:lnTo>
                    <a:lnTo>
                      <a:pt x="366" y="453"/>
                    </a:lnTo>
                    <a:lnTo>
                      <a:pt x="368" y="453"/>
                    </a:lnTo>
                    <a:lnTo>
                      <a:pt x="371" y="451"/>
                    </a:lnTo>
                    <a:lnTo>
                      <a:pt x="372" y="451"/>
                    </a:lnTo>
                    <a:lnTo>
                      <a:pt x="375" y="451"/>
                    </a:lnTo>
                    <a:lnTo>
                      <a:pt x="376" y="451"/>
                    </a:lnTo>
                    <a:lnTo>
                      <a:pt x="376" y="452"/>
                    </a:lnTo>
                    <a:lnTo>
                      <a:pt x="376" y="453"/>
                    </a:lnTo>
                    <a:lnTo>
                      <a:pt x="379" y="452"/>
                    </a:lnTo>
                    <a:lnTo>
                      <a:pt x="380" y="452"/>
                    </a:lnTo>
                    <a:lnTo>
                      <a:pt x="386" y="455"/>
                    </a:lnTo>
                    <a:lnTo>
                      <a:pt x="389" y="456"/>
                    </a:lnTo>
                    <a:lnTo>
                      <a:pt x="390" y="455"/>
                    </a:lnTo>
                    <a:lnTo>
                      <a:pt x="390" y="458"/>
                    </a:lnTo>
                    <a:lnTo>
                      <a:pt x="391" y="460"/>
                    </a:lnTo>
                    <a:lnTo>
                      <a:pt x="391" y="462"/>
                    </a:lnTo>
                    <a:lnTo>
                      <a:pt x="389" y="463"/>
                    </a:lnTo>
                    <a:lnTo>
                      <a:pt x="387" y="465"/>
                    </a:lnTo>
                    <a:lnTo>
                      <a:pt x="386" y="466"/>
                    </a:lnTo>
                    <a:lnTo>
                      <a:pt x="384" y="465"/>
                    </a:lnTo>
                    <a:lnTo>
                      <a:pt x="378" y="469"/>
                    </a:lnTo>
                    <a:lnTo>
                      <a:pt x="375" y="469"/>
                    </a:lnTo>
                    <a:lnTo>
                      <a:pt x="372" y="470"/>
                    </a:lnTo>
                    <a:lnTo>
                      <a:pt x="371" y="469"/>
                    </a:lnTo>
                    <a:lnTo>
                      <a:pt x="369" y="466"/>
                    </a:lnTo>
                    <a:lnTo>
                      <a:pt x="369" y="465"/>
                    </a:lnTo>
                    <a:lnTo>
                      <a:pt x="368" y="463"/>
                    </a:lnTo>
                    <a:lnTo>
                      <a:pt x="366" y="463"/>
                    </a:lnTo>
                    <a:lnTo>
                      <a:pt x="366" y="465"/>
                    </a:lnTo>
                    <a:lnTo>
                      <a:pt x="368" y="466"/>
                    </a:lnTo>
                    <a:lnTo>
                      <a:pt x="368" y="467"/>
                    </a:lnTo>
                    <a:lnTo>
                      <a:pt x="368" y="469"/>
                    </a:lnTo>
                    <a:lnTo>
                      <a:pt x="365" y="467"/>
                    </a:lnTo>
                    <a:lnTo>
                      <a:pt x="365" y="467"/>
                    </a:lnTo>
                    <a:lnTo>
                      <a:pt x="364" y="467"/>
                    </a:lnTo>
                    <a:lnTo>
                      <a:pt x="362" y="469"/>
                    </a:lnTo>
                    <a:lnTo>
                      <a:pt x="362" y="469"/>
                    </a:lnTo>
                    <a:lnTo>
                      <a:pt x="365" y="469"/>
                    </a:lnTo>
                    <a:lnTo>
                      <a:pt x="366" y="470"/>
                    </a:lnTo>
                    <a:lnTo>
                      <a:pt x="366" y="471"/>
                    </a:lnTo>
                    <a:lnTo>
                      <a:pt x="365" y="473"/>
                    </a:lnTo>
                    <a:lnTo>
                      <a:pt x="364" y="474"/>
                    </a:lnTo>
                    <a:lnTo>
                      <a:pt x="362" y="474"/>
                    </a:lnTo>
                    <a:lnTo>
                      <a:pt x="362" y="476"/>
                    </a:lnTo>
                    <a:lnTo>
                      <a:pt x="362" y="477"/>
                    </a:lnTo>
                    <a:lnTo>
                      <a:pt x="360" y="478"/>
                    </a:lnTo>
                    <a:lnTo>
                      <a:pt x="355" y="480"/>
                    </a:lnTo>
                    <a:lnTo>
                      <a:pt x="353" y="480"/>
                    </a:lnTo>
                    <a:lnTo>
                      <a:pt x="351" y="480"/>
                    </a:lnTo>
                    <a:lnTo>
                      <a:pt x="350" y="481"/>
                    </a:lnTo>
                    <a:lnTo>
                      <a:pt x="349" y="484"/>
                    </a:lnTo>
                    <a:lnTo>
                      <a:pt x="350" y="484"/>
                    </a:lnTo>
                    <a:lnTo>
                      <a:pt x="354" y="483"/>
                    </a:lnTo>
                    <a:lnTo>
                      <a:pt x="357" y="483"/>
                    </a:lnTo>
                    <a:lnTo>
                      <a:pt x="358" y="481"/>
                    </a:lnTo>
                    <a:lnTo>
                      <a:pt x="360" y="481"/>
                    </a:lnTo>
                    <a:lnTo>
                      <a:pt x="361" y="483"/>
                    </a:lnTo>
                    <a:lnTo>
                      <a:pt x="364" y="484"/>
                    </a:lnTo>
                    <a:lnTo>
                      <a:pt x="366" y="484"/>
                    </a:lnTo>
                    <a:lnTo>
                      <a:pt x="369" y="483"/>
                    </a:lnTo>
                    <a:lnTo>
                      <a:pt x="372" y="483"/>
                    </a:lnTo>
                    <a:lnTo>
                      <a:pt x="375" y="484"/>
                    </a:lnTo>
                    <a:lnTo>
                      <a:pt x="376" y="483"/>
                    </a:lnTo>
                    <a:lnTo>
                      <a:pt x="378" y="484"/>
                    </a:lnTo>
                    <a:lnTo>
                      <a:pt x="379" y="484"/>
                    </a:lnTo>
                    <a:lnTo>
                      <a:pt x="380" y="484"/>
                    </a:lnTo>
                    <a:lnTo>
                      <a:pt x="380" y="485"/>
                    </a:lnTo>
                    <a:lnTo>
                      <a:pt x="379" y="487"/>
                    </a:lnTo>
                    <a:lnTo>
                      <a:pt x="378" y="488"/>
                    </a:lnTo>
                    <a:lnTo>
                      <a:pt x="375" y="487"/>
                    </a:lnTo>
                    <a:lnTo>
                      <a:pt x="372" y="487"/>
                    </a:lnTo>
                    <a:lnTo>
                      <a:pt x="371" y="489"/>
                    </a:lnTo>
                    <a:lnTo>
                      <a:pt x="368" y="489"/>
                    </a:lnTo>
                    <a:lnTo>
                      <a:pt x="365" y="491"/>
                    </a:lnTo>
                    <a:lnTo>
                      <a:pt x="364" y="489"/>
                    </a:lnTo>
                    <a:lnTo>
                      <a:pt x="362" y="488"/>
                    </a:lnTo>
                    <a:lnTo>
                      <a:pt x="360" y="488"/>
                    </a:lnTo>
                    <a:lnTo>
                      <a:pt x="358" y="489"/>
                    </a:lnTo>
                    <a:lnTo>
                      <a:pt x="360" y="491"/>
                    </a:lnTo>
                    <a:lnTo>
                      <a:pt x="361" y="491"/>
                    </a:lnTo>
                    <a:lnTo>
                      <a:pt x="362" y="491"/>
                    </a:lnTo>
                    <a:lnTo>
                      <a:pt x="366" y="491"/>
                    </a:lnTo>
                    <a:lnTo>
                      <a:pt x="368" y="492"/>
                    </a:lnTo>
                    <a:lnTo>
                      <a:pt x="369" y="494"/>
                    </a:lnTo>
                    <a:lnTo>
                      <a:pt x="371" y="492"/>
                    </a:lnTo>
                    <a:lnTo>
                      <a:pt x="373" y="489"/>
                    </a:lnTo>
                    <a:lnTo>
                      <a:pt x="376" y="489"/>
                    </a:lnTo>
                    <a:lnTo>
                      <a:pt x="378" y="488"/>
                    </a:lnTo>
                    <a:lnTo>
                      <a:pt x="379" y="489"/>
                    </a:lnTo>
                    <a:lnTo>
                      <a:pt x="380" y="489"/>
                    </a:lnTo>
                    <a:lnTo>
                      <a:pt x="382" y="489"/>
                    </a:lnTo>
                    <a:lnTo>
                      <a:pt x="384" y="489"/>
                    </a:lnTo>
                    <a:lnTo>
                      <a:pt x="386" y="488"/>
                    </a:lnTo>
                    <a:lnTo>
                      <a:pt x="390" y="485"/>
                    </a:lnTo>
                    <a:lnTo>
                      <a:pt x="391" y="484"/>
                    </a:lnTo>
                    <a:lnTo>
                      <a:pt x="391" y="485"/>
                    </a:lnTo>
                    <a:lnTo>
                      <a:pt x="391" y="487"/>
                    </a:lnTo>
                    <a:lnTo>
                      <a:pt x="391" y="487"/>
                    </a:lnTo>
                    <a:lnTo>
                      <a:pt x="393" y="485"/>
                    </a:lnTo>
                    <a:lnTo>
                      <a:pt x="394" y="485"/>
                    </a:lnTo>
                    <a:lnTo>
                      <a:pt x="395" y="487"/>
                    </a:lnTo>
                    <a:lnTo>
                      <a:pt x="398" y="489"/>
                    </a:lnTo>
                    <a:lnTo>
                      <a:pt x="402" y="489"/>
                    </a:lnTo>
                    <a:lnTo>
                      <a:pt x="405" y="491"/>
                    </a:lnTo>
                    <a:lnTo>
                      <a:pt x="408" y="492"/>
                    </a:lnTo>
                    <a:lnTo>
                      <a:pt x="411" y="492"/>
                    </a:lnTo>
                    <a:lnTo>
                      <a:pt x="413" y="492"/>
                    </a:lnTo>
                    <a:lnTo>
                      <a:pt x="415" y="492"/>
                    </a:lnTo>
                    <a:lnTo>
                      <a:pt x="418" y="494"/>
                    </a:lnTo>
                    <a:lnTo>
                      <a:pt x="422" y="492"/>
                    </a:lnTo>
                    <a:lnTo>
                      <a:pt x="422" y="492"/>
                    </a:lnTo>
                    <a:lnTo>
                      <a:pt x="420" y="495"/>
                    </a:lnTo>
                    <a:lnTo>
                      <a:pt x="418" y="496"/>
                    </a:lnTo>
                    <a:lnTo>
                      <a:pt x="415" y="496"/>
                    </a:lnTo>
                    <a:lnTo>
                      <a:pt x="413" y="496"/>
                    </a:lnTo>
                    <a:lnTo>
                      <a:pt x="412" y="498"/>
                    </a:lnTo>
                    <a:lnTo>
                      <a:pt x="412" y="499"/>
                    </a:lnTo>
                    <a:lnTo>
                      <a:pt x="413" y="500"/>
                    </a:lnTo>
                    <a:lnTo>
                      <a:pt x="413" y="500"/>
                    </a:lnTo>
                    <a:lnTo>
                      <a:pt x="412" y="502"/>
                    </a:lnTo>
                    <a:lnTo>
                      <a:pt x="411" y="502"/>
                    </a:lnTo>
                    <a:lnTo>
                      <a:pt x="411" y="500"/>
                    </a:lnTo>
                    <a:lnTo>
                      <a:pt x="409" y="500"/>
                    </a:lnTo>
                    <a:lnTo>
                      <a:pt x="408" y="502"/>
                    </a:lnTo>
                    <a:lnTo>
                      <a:pt x="408" y="502"/>
                    </a:lnTo>
                    <a:lnTo>
                      <a:pt x="407" y="502"/>
                    </a:lnTo>
                    <a:lnTo>
                      <a:pt x="405" y="502"/>
                    </a:lnTo>
                    <a:lnTo>
                      <a:pt x="404" y="502"/>
                    </a:lnTo>
                    <a:lnTo>
                      <a:pt x="404" y="503"/>
                    </a:lnTo>
                    <a:lnTo>
                      <a:pt x="405" y="505"/>
                    </a:lnTo>
                    <a:lnTo>
                      <a:pt x="405" y="506"/>
                    </a:lnTo>
                    <a:lnTo>
                      <a:pt x="404" y="507"/>
                    </a:lnTo>
                    <a:lnTo>
                      <a:pt x="402" y="507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0" y="506"/>
                    </a:lnTo>
                    <a:lnTo>
                      <a:pt x="400" y="507"/>
                    </a:lnTo>
                    <a:lnTo>
                      <a:pt x="400" y="509"/>
                    </a:lnTo>
                    <a:lnTo>
                      <a:pt x="398" y="509"/>
                    </a:lnTo>
                    <a:lnTo>
                      <a:pt x="397" y="510"/>
                    </a:lnTo>
                    <a:lnTo>
                      <a:pt x="395" y="512"/>
                    </a:lnTo>
                    <a:lnTo>
                      <a:pt x="394" y="510"/>
                    </a:lnTo>
                    <a:lnTo>
                      <a:pt x="394" y="509"/>
                    </a:lnTo>
                    <a:lnTo>
                      <a:pt x="393" y="509"/>
                    </a:lnTo>
                    <a:lnTo>
                      <a:pt x="393" y="512"/>
                    </a:lnTo>
                    <a:lnTo>
                      <a:pt x="394" y="513"/>
                    </a:lnTo>
                    <a:lnTo>
                      <a:pt x="393" y="516"/>
                    </a:lnTo>
                    <a:lnTo>
                      <a:pt x="391" y="514"/>
                    </a:lnTo>
                    <a:lnTo>
                      <a:pt x="390" y="513"/>
                    </a:lnTo>
                    <a:lnTo>
                      <a:pt x="389" y="513"/>
                    </a:lnTo>
                    <a:lnTo>
                      <a:pt x="389" y="514"/>
                    </a:lnTo>
                    <a:lnTo>
                      <a:pt x="390" y="516"/>
                    </a:lnTo>
                    <a:lnTo>
                      <a:pt x="389" y="517"/>
                    </a:lnTo>
                    <a:lnTo>
                      <a:pt x="387" y="518"/>
                    </a:lnTo>
                    <a:lnTo>
                      <a:pt x="386" y="518"/>
                    </a:lnTo>
                    <a:lnTo>
                      <a:pt x="384" y="517"/>
                    </a:lnTo>
                    <a:lnTo>
                      <a:pt x="383" y="517"/>
                    </a:lnTo>
                    <a:lnTo>
                      <a:pt x="382" y="517"/>
                    </a:lnTo>
                    <a:lnTo>
                      <a:pt x="382" y="518"/>
                    </a:lnTo>
                    <a:lnTo>
                      <a:pt x="383" y="520"/>
                    </a:lnTo>
                    <a:lnTo>
                      <a:pt x="383" y="521"/>
                    </a:lnTo>
                    <a:lnTo>
                      <a:pt x="382" y="521"/>
                    </a:lnTo>
                    <a:lnTo>
                      <a:pt x="379" y="523"/>
                    </a:lnTo>
                    <a:lnTo>
                      <a:pt x="379" y="524"/>
                    </a:lnTo>
                    <a:lnTo>
                      <a:pt x="376" y="524"/>
                    </a:lnTo>
                    <a:lnTo>
                      <a:pt x="375" y="525"/>
                    </a:lnTo>
                    <a:lnTo>
                      <a:pt x="373" y="527"/>
                    </a:lnTo>
                    <a:lnTo>
                      <a:pt x="373" y="527"/>
                    </a:lnTo>
                    <a:lnTo>
                      <a:pt x="372" y="525"/>
                    </a:lnTo>
                    <a:lnTo>
                      <a:pt x="371" y="525"/>
                    </a:lnTo>
                    <a:lnTo>
                      <a:pt x="368" y="527"/>
                    </a:lnTo>
                    <a:lnTo>
                      <a:pt x="366" y="527"/>
                    </a:lnTo>
                    <a:lnTo>
                      <a:pt x="365" y="527"/>
                    </a:lnTo>
                    <a:lnTo>
                      <a:pt x="365" y="530"/>
                    </a:lnTo>
                    <a:lnTo>
                      <a:pt x="364" y="530"/>
                    </a:lnTo>
                    <a:lnTo>
                      <a:pt x="362" y="528"/>
                    </a:lnTo>
                    <a:lnTo>
                      <a:pt x="361" y="528"/>
                    </a:lnTo>
                    <a:lnTo>
                      <a:pt x="361" y="528"/>
                    </a:lnTo>
                    <a:lnTo>
                      <a:pt x="360" y="530"/>
                    </a:lnTo>
                    <a:lnTo>
                      <a:pt x="358" y="530"/>
                    </a:lnTo>
                    <a:lnTo>
                      <a:pt x="357" y="528"/>
                    </a:lnTo>
                    <a:lnTo>
                      <a:pt x="357" y="528"/>
                    </a:lnTo>
                    <a:lnTo>
                      <a:pt x="355" y="530"/>
                    </a:lnTo>
                    <a:lnTo>
                      <a:pt x="354" y="531"/>
                    </a:lnTo>
                    <a:lnTo>
                      <a:pt x="353" y="530"/>
                    </a:lnTo>
                    <a:lnTo>
                      <a:pt x="353" y="530"/>
                    </a:lnTo>
                    <a:lnTo>
                      <a:pt x="353" y="530"/>
                    </a:lnTo>
                    <a:lnTo>
                      <a:pt x="353" y="531"/>
                    </a:lnTo>
                    <a:lnTo>
                      <a:pt x="351" y="531"/>
                    </a:lnTo>
                    <a:lnTo>
                      <a:pt x="350" y="531"/>
                    </a:lnTo>
                    <a:lnTo>
                      <a:pt x="349" y="531"/>
                    </a:lnTo>
                    <a:lnTo>
                      <a:pt x="349" y="532"/>
                    </a:lnTo>
                    <a:lnTo>
                      <a:pt x="347" y="534"/>
                    </a:lnTo>
                    <a:lnTo>
                      <a:pt x="346" y="534"/>
                    </a:lnTo>
                    <a:lnTo>
                      <a:pt x="346" y="532"/>
                    </a:lnTo>
                    <a:lnTo>
                      <a:pt x="344" y="532"/>
                    </a:lnTo>
                    <a:lnTo>
                      <a:pt x="344" y="534"/>
                    </a:lnTo>
                    <a:lnTo>
                      <a:pt x="343" y="534"/>
                    </a:lnTo>
                    <a:lnTo>
                      <a:pt x="343" y="534"/>
                    </a:lnTo>
                    <a:lnTo>
                      <a:pt x="342" y="534"/>
                    </a:lnTo>
                    <a:lnTo>
                      <a:pt x="342" y="536"/>
                    </a:lnTo>
                    <a:lnTo>
                      <a:pt x="340" y="536"/>
                    </a:lnTo>
                    <a:lnTo>
                      <a:pt x="339" y="538"/>
                    </a:lnTo>
                    <a:lnTo>
                      <a:pt x="337" y="538"/>
                    </a:lnTo>
                    <a:lnTo>
                      <a:pt x="337" y="536"/>
                    </a:lnTo>
                    <a:lnTo>
                      <a:pt x="335" y="534"/>
                    </a:lnTo>
                    <a:lnTo>
                      <a:pt x="333" y="532"/>
                    </a:lnTo>
                    <a:lnTo>
                      <a:pt x="332" y="534"/>
                    </a:lnTo>
                    <a:lnTo>
                      <a:pt x="332" y="534"/>
                    </a:lnTo>
                    <a:lnTo>
                      <a:pt x="331" y="535"/>
                    </a:lnTo>
                    <a:lnTo>
                      <a:pt x="331" y="536"/>
                    </a:lnTo>
                    <a:lnTo>
                      <a:pt x="329" y="538"/>
                    </a:lnTo>
                    <a:lnTo>
                      <a:pt x="328" y="538"/>
                    </a:lnTo>
                    <a:lnTo>
                      <a:pt x="326" y="536"/>
                    </a:lnTo>
                    <a:lnTo>
                      <a:pt x="326" y="538"/>
                    </a:lnTo>
                    <a:lnTo>
                      <a:pt x="324" y="538"/>
                    </a:lnTo>
                    <a:lnTo>
                      <a:pt x="322" y="538"/>
                    </a:lnTo>
                    <a:lnTo>
                      <a:pt x="321" y="536"/>
                    </a:lnTo>
                    <a:lnTo>
                      <a:pt x="319" y="536"/>
                    </a:lnTo>
                    <a:lnTo>
                      <a:pt x="318" y="538"/>
                    </a:lnTo>
                    <a:lnTo>
                      <a:pt x="318" y="539"/>
                    </a:lnTo>
                    <a:lnTo>
                      <a:pt x="317" y="538"/>
                    </a:lnTo>
                    <a:lnTo>
                      <a:pt x="315" y="538"/>
                    </a:lnTo>
                    <a:lnTo>
                      <a:pt x="314" y="535"/>
                    </a:lnTo>
                    <a:lnTo>
                      <a:pt x="315" y="534"/>
                    </a:lnTo>
                    <a:lnTo>
                      <a:pt x="314" y="532"/>
                    </a:lnTo>
                    <a:lnTo>
                      <a:pt x="313" y="532"/>
                    </a:lnTo>
                    <a:lnTo>
                      <a:pt x="311" y="530"/>
                    </a:lnTo>
                    <a:lnTo>
                      <a:pt x="311" y="528"/>
                    </a:lnTo>
                    <a:lnTo>
                      <a:pt x="310" y="525"/>
                    </a:lnTo>
                    <a:lnTo>
                      <a:pt x="310" y="524"/>
                    </a:lnTo>
                    <a:lnTo>
                      <a:pt x="308" y="523"/>
                    </a:lnTo>
                    <a:lnTo>
                      <a:pt x="307" y="523"/>
                    </a:lnTo>
                    <a:lnTo>
                      <a:pt x="307" y="525"/>
                    </a:lnTo>
                    <a:lnTo>
                      <a:pt x="307" y="525"/>
                    </a:lnTo>
                    <a:lnTo>
                      <a:pt x="308" y="528"/>
                    </a:lnTo>
                    <a:lnTo>
                      <a:pt x="310" y="530"/>
                    </a:lnTo>
                    <a:lnTo>
                      <a:pt x="310" y="531"/>
                    </a:lnTo>
                    <a:lnTo>
                      <a:pt x="310" y="534"/>
                    </a:lnTo>
                    <a:lnTo>
                      <a:pt x="310" y="535"/>
                    </a:lnTo>
                    <a:lnTo>
                      <a:pt x="310" y="535"/>
                    </a:lnTo>
                    <a:lnTo>
                      <a:pt x="311" y="536"/>
                    </a:lnTo>
                    <a:lnTo>
                      <a:pt x="313" y="539"/>
                    </a:lnTo>
                    <a:lnTo>
                      <a:pt x="311" y="542"/>
                    </a:lnTo>
                    <a:lnTo>
                      <a:pt x="310" y="543"/>
                    </a:lnTo>
                    <a:lnTo>
                      <a:pt x="308" y="543"/>
                    </a:lnTo>
                    <a:lnTo>
                      <a:pt x="308" y="543"/>
                    </a:lnTo>
                    <a:lnTo>
                      <a:pt x="307" y="543"/>
                    </a:lnTo>
                    <a:lnTo>
                      <a:pt x="304" y="545"/>
                    </a:lnTo>
                    <a:lnTo>
                      <a:pt x="303" y="546"/>
                    </a:lnTo>
                    <a:lnTo>
                      <a:pt x="302" y="547"/>
                    </a:ln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50"/>
                    </a:lnTo>
                    <a:lnTo>
                      <a:pt x="299" y="552"/>
                    </a:lnTo>
                    <a:lnTo>
                      <a:pt x="296" y="552"/>
                    </a:lnTo>
                    <a:lnTo>
                      <a:pt x="296" y="553"/>
                    </a:lnTo>
                    <a:lnTo>
                      <a:pt x="296" y="554"/>
                    </a:lnTo>
                    <a:lnTo>
                      <a:pt x="296" y="556"/>
                    </a:lnTo>
                    <a:lnTo>
                      <a:pt x="295" y="554"/>
                    </a:lnTo>
                    <a:lnTo>
                      <a:pt x="293" y="554"/>
                    </a:lnTo>
                    <a:lnTo>
                      <a:pt x="295" y="554"/>
                    </a:lnTo>
                    <a:lnTo>
                      <a:pt x="295" y="556"/>
                    </a:lnTo>
                    <a:lnTo>
                      <a:pt x="295" y="557"/>
                    </a:lnTo>
                    <a:lnTo>
                      <a:pt x="293" y="557"/>
                    </a:lnTo>
                    <a:lnTo>
                      <a:pt x="292" y="557"/>
                    </a:lnTo>
                    <a:lnTo>
                      <a:pt x="292" y="557"/>
                    </a:lnTo>
                    <a:lnTo>
                      <a:pt x="290" y="557"/>
                    </a:lnTo>
                    <a:lnTo>
                      <a:pt x="292" y="559"/>
                    </a:lnTo>
                    <a:lnTo>
                      <a:pt x="292" y="560"/>
                    </a:lnTo>
                    <a:lnTo>
                      <a:pt x="290" y="561"/>
                    </a:lnTo>
                    <a:lnTo>
                      <a:pt x="289" y="561"/>
                    </a:lnTo>
                    <a:lnTo>
                      <a:pt x="286" y="565"/>
                    </a:lnTo>
                    <a:lnTo>
                      <a:pt x="285" y="567"/>
                    </a:lnTo>
                    <a:lnTo>
                      <a:pt x="286" y="568"/>
                    </a:lnTo>
                    <a:lnTo>
                      <a:pt x="285" y="570"/>
                    </a:lnTo>
                    <a:lnTo>
                      <a:pt x="284" y="572"/>
                    </a:lnTo>
                    <a:lnTo>
                      <a:pt x="282" y="574"/>
                    </a:lnTo>
                    <a:lnTo>
                      <a:pt x="281" y="572"/>
                    </a:lnTo>
                    <a:lnTo>
                      <a:pt x="281" y="571"/>
                    </a:lnTo>
                    <a:lnTo>
                      <a:pt x="281" y="571"/>
                    </a:lnTo>
                    <a:lnTo>
                      <a:pt x="279" y="571"/>
                    </a:lnTo>
                    <a:lnTo>
                      <a:pt x="279" y="572"/>
                    </a:lnTo>
                    <a:lnTo>
                      <a:pt x="279" y="574"/>
                    </a:lnTo>
                    <a:lnTo>
                      <a:pt x="279" y="575"/>
                    </a:lnTo>
                    <a:lnTo>
                      <a:pt x="278" y="575"/>
                    </a:lnTo>
                    <a:lnTo>
                      <a:pt x="275" y="579"/>
                    </a:lnTo>
                    <a:lnTo>
                      <a:pt x="274" y="579"/>
                    </a:lnTo>
                    <a:lnTo>
                      <a:pt x="274" y="579"/>
                    </a:lnTo>
                    <a:lnTo>
                      <a:pt x="273" y="578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8"/>
                    </a:lnTo>
                    <a:lnTo>
                      <a:pt x="270" y="578"/>
                    </a:lnTo>
                    <a:lnTo>
                      <a:pt x="267" y="577"/>
                    </a:lnTo>
                    <a:lnTo>
                      <a:pt x="267" y="575"/>
                    </a:lnTo>
                    <a:lnTo>
                      <a:pt x="266" y="575"/>
                    </a:lnTo>
                    <a:lnTo>
                      <a:pt x="266" y="575"/>
                    </a:lnTo>
                    <a:lnTo>
                      <a:pt x="266" y="577"/>
                    </a:lnTo>
                    <a:lnTo>
                      <a:pt x="267" y="578"/>
                    </a:lnTo>
                    <a:lnTo>
                      <a:pt x="268" y="579"/>
                    </a:lnTo>
                    <a:lnTo>
                      <a:pt x="268" y="582"/>
                    </a:lnTo>
                    <a:lnTo>
                      <a:pt x="267" y="582"/>
                    </a:lnTo>
                    <a:lnTo>
                      <a:pt x="266" y="582"/>
                    </a:lnTo>
                    <a:lnTo>
                      <a:pt x="263" y="585"/>
                    </a:lnTo>
                    <a:lnTo>
                      <a:pt x="260" y="586"/>
                    </a:lnTo>
                    <a:lnTo>
                      <a:pt x="259" y="586"/>
                    </a:lnTo>
                    <a:lnTo>
                      <a:pt x="257" y="586"/>
                    </a:lnTo>
                    <a:lnTo>
                      <a:pt x="257" y="585"/>
                    </a:lnTo>
                    <a:lnTo>
                      <a:pt x="259" y="583"/>
                    </a:lnTo>
                    <a:lnTo>
                      <a:pt x="257" y="583"/>
                    </a:lnTo>
                    <a:lnTo>
                      <a:pt x="256" y="583"/>
                    </a:lnTo>
                    <a:lnTo>
                      <a:pt x="256" y="585"/>
                    </a:lnTo>
                    <a:lnTo>
                      <a:pt x="256" y="585"/>
                    </a:lnTo>
                    <a:lnTo>
                      <a:pt x="256" y="586"/>
                    </a:lnTo>
                    <a:lnTo>
                      <a:pt x="255" y="586"/>
                    </a:lnTo>
                    <a:lnTo>
                      <a:pt x="252" y="588"/>
                    </a:lnTo>
                    <a:lnTo>
                      <a:pt x="250" y="588"/>
                    </a:lnTo>
                    <a:lnTo>
                      <a:pt x="249" y="585"/>
                    </a:lnTo>
                    <a:lnTo>
                      <a:pt x="249" y="583"/>
                    </a:lnTo>
                    <a:lnTo>
                      <a:pt x="250" y="582"/>
                    </a:lnTo>
                    <a:lnTo>
                      <a:pt x="249" y="581"/>
                    </a:lnTo>
                    <a:lnTo>
                      <a:pt x="249" y="581"/>
                    </a:lnTo>
                    <a:lnTo>
                      <a:pt x="248" y="583"/>
                    </a:lnTo>
                    <a:lnTo>
                      <a:pt x="248" y="585"/>
                    </a:lnTo>
                    <a:lnTo>
                      <a:pt x="248" y="586"/>
                    </a:lnTo>
                    <a:lnTo>
                      <a:pt x="248" y="588"/>
                    </a:lnTo>
                    <a:lnTo>
                      <a:pt x="246" y="588"/>
                    </a:lnTo>
                    <a:lnTo>
                      <a:pt x="243" y="583"/>
                    </a:lnTo>
                    <a:lnTo>
                      <a:pt x="243" y="582"/>
                    </a:lnTo>
                    <a:lnTo>
                      <a:pt x="245" y="579"/>
                    </a:lnTo>
                    <a:lnTo>
                      <a:pt x="246" y="578"/>
                    </a:lnTo>
                    <a:lnTo>
                      <a:pt x="248" y="577"/>
                    </a:lnTo>
                    <a:lnTo>
                      <a:pt x="246" y="577"/>
                    </a:lnTo>
                    <a:lnTo>
                      <a:pt x="245" y="575"/>
                    </a:lnTo>
                    <a:lnTo>
                      <a:pt x="243" y="574"/>
                    </a:lnTo>
                    <a:lnTo>
                      <a:pt x="243" y="572"/>
                    </a:lnTo>
                    <a:lnTo>
                      <a:pt x="242" y="572"/>
                    </a:lnTo>
                    <a:lnTo>
                      <a:pt x="241" y="574"/>
                    </a:lnTo>
                    <a:lnTo>
                      <a:pt x="241" y="575"/>
                    </a:lnTo>
                    <a:lnTo>
                      <a:pt x="241" y="575"/>
                    </a:lnTo>
                    <a:lnTo>
                      <a:pt x="242" y="578"/>
                    </a:lnTo>
                    <a:lnTo>
                      <a:pt x="242" y="579"/>
                    </a:lnTo>
                    <a:lnTo>
                      <a:pt x="241" y="581"/>
                    </a:lnTo>
                    <a:lnTo>
                      <a:pt x="241" y="582"/>
                    </a:lnTo>
                    <a:lnTo>
                      <a:pt x="238" y="585"/>
                    </a:lnTo>
                    <a:lnTo>
                      <a:pt x="237" y="585"/>
                    </a:lnTo>
                    <a:lnTo>
                      <a:pt x="237" y="582"/>
                    </a:lnTo>
                    <a:lnTo>
                      <a:pt x="235" y="582"/>
                    </a:lnTo>
                    <a:lnTo>
                      <a:pt x="235" y="583"/>
                    </a:lnTo>
                    <a:lnTo>
                      <a:pt x="235" y="585"/>
                    </a:lnTo>
                    <a:lnTo>
                      <a:pt x="237" y="588"/>
                    </a:lnTo>
                    <a:lnTo>
                      <a:pt x="238" y="589"/>
                    </a:lnTo>
                    <a:lnTo>
                      <a:pt x="237" y="590"/>
                    </a:lnTo>
                    <a:lnTo>
                      <a:pt x="237" y="590"/>
                    </a:lnTo>
                    <a:lnTo>
                      <a:pt x="237" y="592"/>
                    </a:lnTo>
                    <a:lnTo>
                      <a:pt x="234" y="593"/>
                    </a:lnTo>
                    <a:lnTo>
                      <a:pt x="232" y="593"/>
                    </a:lnTo>
                    <a:lnTo>
                      <a:pt x="231" y="592"/>
                    </a:lnTo>
                    <a:lnTo>
                      <a:pt x="231" y="592"/>
                    </a:lnTo>
                    <a:lnTo>
                      <a:pt x="230" y="593"/>
                    </a:lnTo>
                    <a:lnTo>
                      <a:pt x="227" y="594"/>
                    </a:lnTo>
                    <a:lnTo>
                      <a:pt x="227" y="593"/>
                    </a:lnTo>
                    <a:lnTo>
                      <a:pt x="226" y="592"/>
                    </a:lnTo>
                    <a:lnTo>
                      <a:pt x="226" y="590"/>
                    </a:lnTo>
                    <a:lnTo>
                      <a:pt x="224" y="590"/>
                    </a:lnTo>
                    <a:lnTo>
                      <a:pt x="224" y="592"/>
                    </a:lnTo>
                    <a:lnTo>
                      <a:pt x="224" y="592"/>
                    </a:lnTo>
                    <a:lnTo>
                      <a:pt x="223" y="594"/>
                    </a:lnTo>
                    <a:lnTo>
                      <a:pt x="221" y="593"/>
                    </a:lnTo>
                    <a:lnTo>
                      <a:pt x="220" y="592"/>
                    </a:lnTo>
                    <a:lnTo>
                      <a:pt x="219" y="590"/>
                    </a:lnTo>
                    <a:lnTo>
                      <a:pt x="219" y="590"/>
                    </a:lnTo>
                    <a:lnTo>
                      <a:pt x="217" y="592"/>
                    </a:lnTo>
                    <a:lnTo>
                      <a:pt x="216" y="592"/>
                    </a:lnTo>
                    <a:lnTo>
                      <a:pt x="216" y="593"/>
                    </a:lnTo>
                    <a:lnTo>
                      <a:pt x="216" y="593"/>
                    </a:lnTo>
                    <a:lnTo>
                      <a:pt x="216" y="596"/>
                    </a:lnTo>
                    <a:lnTo>
                      <a:pt x="216" y="599"/>
                    </a:lnTo>
                    <a:lnTo>
                      <a:pt x="214" y="601"/>
                    </a:lnTo>
                    <a:lnTo>
                      <a:pt x="213" y="604"/>
                    </a:lnTo>
                    <a:lnTo>
                      <a:pt x="212" y="604"/>
                    </a:lnTo>
                    <a:lnTo>
                      <a:pt x="210" y="603"/>
                    </a:lnTo>
                    <a:lnTo>
                      <a:pt x="209" y="600"/>
                    </a:lnTo>
                    <a:lnTo>
                      <a:pt x="208" y="600"/>
                    </a:lnTo>
                    <a:lnTo>
                      <a:pt x="206" y="600"/>
                    </a:lnTo>
                    <a:lnTo>
                      <a:pt x="206" y="601"/>
                    </a:lnTo>
                    <a:lnTo>
                      <a:pt x="205" y="601"/>
                    </a:lnTo>
                    <a:lnTo>
                      <a:pt x="203" y="599"/>
                    </a:lnTo>
                    <a:lnTo>
                      <a:pt x="203" y="599"/>
                    </a:lnTo>
                    <a:lnTo>
                      <a:pt x="202" y="600"/>
                    </a:lnTo>
                    <a:lnTo>
                      <a:pt x="203" y="601"/>
                    </a:lnTo>
                    <a:lnTo>
                      <a:pt x="203" y="603"/>
                    </a:lnTo>
                    <a:lnTo>
                      <a:pt x="202" y="604"/>
                    </a:lnTo>
                    <a:lnTo>
                      <a:pt x="202" y="606"/>
                    </a:lnTo>
                    <a:lnTo>
                      <a:pt x="203" y="607"/>
                    </a:lnTo>
                    <a:lnTo>
                      <a:pt x="205" y="608"/>
                    </a:lnTo>
                    <a:lnTo>
                      <a:pt x="205" y="611"/>
                    </a:lnTo>
                    <a:lnTo>
                      <a:pt x="206" y="615"/>
                    </a:lnTo>
                    <a:lnTo>
                      <a:pt x="205" y="617"/>
                    </a:lnTo>
                    <a:lnTo>
                      <a:pt x="203" y="617"/>
                    </a:lnTo>
                    <a:lnTo>
                      <a:pt x="202" y="617"/>
                    </a:lnTo>
                    <a:lnTo>
                      <a:pt x="202" y="618"/>
                    </a:lnTo>
                    <a:lnTo>
                      <a:pt x="199" y="618"/>
                    </a:lnTo>
                    <a:lnTo>
                      <a:pt x="198" y="617"/>
                    </a:lnTo>
                    <a:lnTo>
                      <a:pt x="195" y="617"/>
                    </a:lnTo>
                    <a:lnTo>
                      <a:pt x="194" y="618"/>
                    </a:lnTo>
                    <a:lnTo>
                      <a:pt x="194" y="619"/>
                    </a:lnTo>
                    <a:lnTo>
                      <a:pt x="198" y="621"/>
                    </a:lnTo>
                    <a:lnTo>
                      <a:pt x="199" y="621"/>
                    </a:lnTo>
                    <a:lnTo>
                      <a:pt x="201" y="622"/>
                    </a:lnTo>
                    <a:lnTo>
                      <a:pt x="202" y="624"/>
                    </a:lnTo>
                    <a:lnTo>
                      <a:pt x="202" y="622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2" y="626"/>
                    </a:lnTo>
                    <a:lnTo>
                      <a:pt x="201" y="626"/>
                    </a:lnTo>
                    <a:lnTo>
                      <a:pt x="201" y="626"/>
                    </a:lnTo>
                    <a:lnTo>
                      <a:pt x="202" y="628"/>
                    </a:lnTo>
                    <a:lnTo>
                      <a:pt x="202" y="629"/>
                    </a:lnTo>
                    <a:lnTo>
                      <a:pt x="202" y="630"/>
                    </a:lnTo>
                    <a:lnTo>
                      <a:pt x="202" y="632"/>
                    </a:lnTo>
                    <a:lnTo>
                      <a:pt x="202" y="633"/>
                    </a:lnTo>
                    <a:lnTo>
                      <a:pt x="201" y="633"/>
                    </a:lnTo>
                    <a:lnTo>
                      <a:pt x="199" y="633"/>
                    </a:lnTo>
                    <a:lnTo>
                      <a:pt x="198" y="630"/>
                    </a:lnTo>
                    <a:lnTo>
                      <a:pt x="197" y="630"/>
                    </a:lnTo>
                    <a:lnTo>
                      <a:pt x="195" y="630"/>
                    </a:lnTo>
                    <a:lnTo>
                      <a:pt x="194" y="629"/>
                    </a:lnTo>
                    <a:lnTo>
                      <a:pt x="192" y="629"/>
                    </a:lnTo>
                    <a:lnTo>
                      <a:pt x="191" y="629"/>
                    </a:lnTo>
                    <a:lnTo>
                      <a:pt x="191" y="630"/>
                    </a:lnTo>
                    <a:lnTo>
                      <a:pt x="194" y="630"/>
                    </a:lnTo>
                    <a:lnTo>
                      <a:pt x="194" y="630"/>
                    </a:lnTo>
                    <a:lnTo>
                      <a:pt x="197" y="633"/>
                    </a:lnTo>
                    <a:lnTo>
                      <a:pt x="198" y="633"/>
                    </a:lnTo>
                    <a:lnTo>
                      <a:pt x="201" y="635"/>
                    </a:lnTo>
                    <a:lnTo>
                      <a:pt x="201" y="635"/>
                    </a:lnTo>
                    <a:lnTo>
                      <a:pt x="201" y="637"/>
                    </a:lnTo>
                    <a:lnTo>
                      <a:pt x="198" y="637"/>
                    </a:lnTo>
                    <a:lnTo>
                      <a:pt x="197" y="637"/>
                    </a:lnTo>
                    <a:lnTo>
                      <a:pt x="195" y="639"/>
                    </a:lnTo>
                    <a:lnTo>
                      <a:pt x="194" y="639"/>
                    </a:lnTo>
                    <a:lnTo>
                      <a:pt x="191" y="636"/>
                    </a:lnTo>
                    <a:lnTo>
                      <a:pt x="191" y="635"/>
                    </a:lnTo>
                    <a:lnTo>
                      <a:pt x="190" y="635"/>
                    </a:lnTo>
                    <a:lnTo>
                      <a:pt x="188" y="636"/>
                    </a:lnTo>
                    <a:lnTo>
                      <a:pt x="187" y="636"/>
                    </a:lnTo>
                    <a:lnTo>
                      <a:pt x="187" y="639"/>
                    </a:lnTo>
                    <a:lnTo>
                      <a:pt x="190" y="640"/>
                    </a:lnTo>
                    <a:lnTo>
                      <a:pt x="191" y="641"/>
                    </a:lnTo>
                    <a:lnTo>
                      <a:pt x="192" y="643"/>
                    </a:lnTo>
                    <a:lnTo>
                      <a:pt x="192" y="644"/>
                    </a:lnTo>
                    <a:lnTo>
                      <a:pt x="191" y="644"/>
                    </a:lnTo>
                    <a:lnTo>
                      <a:pt x="190" y="643"/>
                    </a:lnTo>
                    <a:lnTo>
                      <a:pt x="188" y="643"/>
                    </a:lnTo>
                    <a:lnTo>
                      <a:pt x="185" y="641"/>
                    </a:lnTo>
                    <a:lnTo>
                      <a:pt x="185" y="640"/>
                    </a:lnTo>
                    <a:lnTo>
                      <a:pt x="184" y="640"/>
                    </a:lnTo>
                    <a:lnTo>
                      <a:pt x="184" y="641"/>
                    </a:lnTo>
                    <a:lnTo>
                      <a:pt x="187" y="643"/>
                    </a:lnTo>
                    <a:lnTo>
                      <a:pt x="190" y="644"/>
                    </a:lnTo>
                    <a:lnTo>
                      <a:pt x="190" y="646"/>
                    </a:lnTo>
                    <a:lnTo>
                      <a:pt x="190" y="647"/>
                    </a:lnTo>
                    <a:lnTo>
                      <a:pt x="188" y="647"/>
                    </a:lnTo>
                    <a:lnTo>
                      <a:pt x="185" y="647"/>
                    </a:lnTo>
                    <a:lnTo>
                      <a:pt x="184" y="646"/>
                    </a:lnTo>
                    <a:lnTo>
                      <a:pt x="184" y="644"/>
                    </a:lnTo>
                    <a:lnTo>
                      <a:pt x="183" y="643"/>
                    </a:lnTo>
                    <a:lnTo>
                      <a:pt x="183" y="643"/>
                    </a:lnTo>
                    <a:lnTo>
                      <a:pt x="181" y="644"/>
                    </a:lnTo>
                    <a:lnTo>
                      <a:pt x="181" y="644"/>
                    </a:lnTo>
                    <a:lnTo>
                      <a:pt x="183" y="647"/>
                    </a:lnTo>
                    <a:lnTo>
                      <a:pt x="183" y="648"/>
                    </a:lnTo>
                    <a:lnTo>
                      <a:pt x="183" y="648"/>
                    </a:lnTo>
                    <a:lnTo>
                      <a:pt x="183" y="648"/>
                    </a:lnTo>
                    <a:lnTo>
                      <a:pt x="187" y="650"/>
                    </a:lnTo>
                    <a:lnTo>
                      <a:pt x="188" y="650"/>
                    </a:lnTo>
                    <a:lnTo>
                      <a:pt x="188" y="651"/>
                    </a:lnTo>
                    <a:lnTo>
                      <a:pt x="188" y="651"/>
                    </a:lnTo>
                    <a:lnTo>
                      <a:pt x="187" y="653"/>
                    </a:lnTo>
                    <a:lnTo>
                      <a:pt x="187" y="654"/>
                    </a:lnTo>
                    <a:lnTo>
                      <a:pt x="185" y="654"/>
                    </a:lnTo>
                    <a:lnTo>
                      <a:pt x="184" y="654"/>
                    </a:lnTo>
                    <a:lnTo>
                      <a:pt x="183" y="654"/>
                    </a:lnTo>
                    <a:lnTo>
                      <a:pt x="180" y="653"/>
                    </a:lnTo>
                    <a:lnTo>
                      <a:pt x="180" y="651"/>
                    </a:lnTo>
                    <a:lnTo>
                      <a:pt x="180" y="650"/>
                    </a:lnTo>
                    <a:lnTo>
                      <a:pt x="179" y="650"/>
                    </a:lnTo>
                    <a:lnTo>
                      <a:pt x="177" y="650"/>
                    </a:lnTo>
                    <a:lnTo>
                      <a:pt x="177" y="651"/>
                    </a:lnTo>
                    <a:lnTo>
                      <a:pt x="177" y="653"/>
                    </a:lnTo>
                    <a:lnTo>
                      <a:pt x="176" y="655"/>
                    </a:lnTo>
                    <a:lnTo>
                      <a:pt x="174" y="655"/>
                    </a:lnTo>
                    <a:lnTo>
                      <a:pt x="173" y="654"/>
                    </a:lnTo>
                    <a:lnTo>
                      <a:pt x="172" y="653"/>
                    </a:lnTo>
                    <a:lnTo>
                      <a:pt x="170" y="653"/>
                    </a:lnTo>
                    <a:lnTo>
                      <a:pt x="170" y="654"/>
                    </a:lnTo>
                    <a:lnTo>
                      <a:pt x="172" y="655"/>
                    </a:lnTo>
                    <a:lnTo>
                      <a:pt x="174" y="657"/>
                    </a:lnTo>
                    <a:lnTo>
                      <a:pt x="179" y="658"/>
                    </a:lnTo>
                    <a:lnTo>
                      <a:pt x="179" y="659"/>
                    </a:lnTo>
                    <a:lnTo>
                      <a:pt x="180" y="662"/>
                    </a:lnTo>
                    <a:lnTo>
                      <a:pt x="180" y="664"/>
                    </a:lnTo>
                    <a:lnTo>
                      <a:pt x="177" y="664"/>
                    </a:lnTo>
                    <a:lnTo>
                      <a:pt x="176" y="661"/>
                    </a:lnTo>
                    <a:lnTo>
                      <a:pt x="173" y="659"/>
                    </a:lnTo>
                    <a:lnTo>
                      <a:pt x="172" y="658"/>
                    </a:lnTo>
                    <a:lnTo>
                      <a:pt x="170" y="658"/>
                    </a:lnTo>
                    <a:lnTo>
                      <a:pt x="170" y="659"/>
                    </a:lnTo>
                    <a:lnTo>
                      <a:pt x="172" y="661"/>
                    </a:lnTo>
                    <a:lnTo>
                      <a:pt x="173" y="661"/>
                    </a:lnTo>
                    <a:lnTo>
                      <a:pt x="176" y="664"/>
                    </a:lnTo>
                    <a:lnTo>
                      <a:pt x="179" y="665"/>
                    </a:lnTo>
                    <a:lnTo>
                      <a:pt x="177" y="666"/>
                    </a:lnTo>
                    <a:lnTo>
                      <a:pt x="177" y="669"/>
                    </a:lnTo>
                    <a:lnTo>
                      <a:pt x="177" y="671"/>
                    </a:lnTo>
                    <a:lnTo>
                      <a:pt x="177" y="672"/>
                    </a:lnTo>
                    <a:lnTo>
                      <a:pt x="176" y="672"/>
                    </a:lnTo>
                    <a:lnTo>
                      <a:pt x="176" y="673"/>
                    </a:lnTo>
                    <a:lnTo>
                      <a:pt x="176" y="676"/>
                    </a:lnTo>
                    <a:lnTo>
                      <a:pt x="174" y="676"/>
                    </a:lnTo>
                    <a:lnTo>
                      <a:pt x="173" y="675"/>
                    </a:lnTo>
                    <a:lnTo>
                      <a:pt x="170" y="675"/>
                    </a:lnTo>
                    <a:lnTo>
                      <a:pt x="169" y="673"/>
                    </a:lnTo>
                    <a:lnTo>
                      <a:pt x="167" y="673"/>
                    </a:lnTo>
                    <a:lnTo>
                      <a:pt x="169" y="675"/>
                    </a:lnTo>
                    <a:lnTo>
                      <a:pt x="170" y="676"/>
                    </a:lnTo>
                    <a:lnTo>
                      <a:pt x="173" y="676"/>
                    </a:lnTo>
                    <a:lnTo>
                      <a:pt x="173" y="677"/>
                    </a:lnTo>
                    <a:lnTo>
                      <a:pt x="172" y="679"/>
                    </a:lnTo>
                    <a:lnTo>
                      <a:pt x="170" y="679"/>
                    </a:lnTo>
                    <a:lnTo>
                      <a:pt x="169" y="677"/>
                    </a:lnTo>
                    <a:lnTo>
                      <a:pt x="169" y="677"/>
                    </a:lnTo>
                    <a:lnTo>
                      <a:pt x="167" y="679"/>
                    </a:lnTo>
                    <a:lnTo>
                      <a:pt x="170" y="680"/>
                    </a:lnTo>
                    <a:lnTo>
                      <a:pt x="170" y="680"/>
                    </a:lnTo>
                    <a:lnTo>
                      <a:pt x="170" y="682"/>
                    </a:lnTo>
                    <a:lnTo>
                      <a:pt x="170" y="683"/>
                    </a:lnTo>
                    <a:lnTo>
                      <a:pt x="167" y="683"/>
                    </a:lnTo>
                    <a:lnTo>
                      <a:pt x="167" y="683"/>
                    </a:lnTo>
                    <a:lnTo>
                      <a:pt x="166" y="682"/>
                    </a:lnTo>
                    <a:lnTo>
                      <a:pt x="165" y="682"/>
                    </a:lnTo>
                    <a:lnTo>
                      <a:pt x="165" y="683"/>
                    </a:lnTo>
                    <a:lnTo>
                      <a:pt x="166" y="683"/>
                    </a:lnTo>
                    <a:lnTo>
                      <a:pt x="169" y="684"/>
                    </a:lnTo>
                    <a:lnTo>
                      <a:pt x="167" y="687"/>
                    </a:lnTo>
                    <a:lnTo>
                      <a:pt x="166" y="687"/>
                    </a:lnTo>
                    <a:lnTo>
                      <a:pt x="163" y="687"/>
                    </a:lnTo>
                    <a:lnTo>
                      <a:pt x="162" y="687"/>
                    </a:lnTo>
                    <a:lnTo>
                      <a:pt x="161" y="687"/>
                    </a:lnTo>
                    <a:lnTo>
                      <a:pt x="161" y="687"/>
                    </a:lnTo>
                    <a:lnTo>
                      <a:pt x="162" y="688"/>
                    </a:lnTo>
                    <a:lnTo>
                      <a:pt x="167" y="688"/>
                    </a:lnTo>
                    <a:lnTo>
                      <a:pt x="169" y="690"/>
                    </a:lnTo>
                    <a:lnTo>
                      <a:pt x="170" y="691"/>
                    </a:lnTo>
                    <a:lnTo>
                      <a:pt x="169" y="691"/>
                    </a:lnTo>
                    <a:lnTo>
                      <a:pt x="167" y="693"/>
                    </a:lnTo>
                    <a:lnTo>
                      <a:pt x="163" y="693"/>
                    </a:lnTo>
                    <a:lnTo>
                      <a:pt x="162" y="693"/>
                    </a:lnTo>
                    <a:lnTo>
                      <a:pt x="159" y="691"/>
                    </a:lnTo>
                    <a:lnTo>
                      <a:pt x="159" y="693"/>
                    </a:lnTo>
                    <a:lnTo>
                      <a:pt x="159" y="694"/>
                    </a:lnTo>
                    <a:lnTo>
                      <a:pt x="162" y="694"/>
                    </a:lnTo>
                    <a:lnTo>
                      <a:pt x="163" y="695"/>
                    </a:lnTo>
                    <a:lnTo>
                      <a:pt x="162" y="695"/>
                    </a:lnTo>
                    <a:lnTo>
                      <a:pt x="162" y="695"/>
                    </a:lnTo>
                    <a:lnTo>
                      <a:pt x="162" y="695"/>
                    </a:lnTo>
                    <a:lnTo>
                      <a:pt x="163" y="697"/>
                    </a:lnTo>
                    <a:lnTo>
                      <a:pt x="165" y="697"/>
                    </a:lnTo>
                    <a:lnTo>
                      <a:pt x="166" y="698"/>
                    </a:lnTo>
                    <a:lnTo>
                      <a:pt x="163" y="700"/>
                    </a:lnTo>
                    <a:lnTo>
                      <a:pt x="162" y="700"/>
                    </a:lnTo>
                    <a:lnTo>
                      <a:pt x="161" y="700"/>
                    </a:lnTo>
                    <a:lnTo>
                      <a:pt x="161" y="700"/>
                    </a:lnTo>
                    <a:lnTo>
                      <a:pt x="162" y="701"/>
                    </a:lnTo>
                    <a:lnTo>
                      <a:pt x="165" y="701"/>
                    </a:lnTo>
                    <a:lnTo>
                      <a:pt x="166" y="701"/>
                    </a:lnTo>
                    <a:lnTo>
                      <a:pt x="166" y="701"/>
                    </a:lnTo>
                    <a:lnTo>
                      <a:pt x="165" y="702"/>
                    </a:lnTo>
                    <a:lnTo>
                      <a:pt x="162" y="704"/>
                    </a:lnTo>
                    <a:lnTo>
                      <a:pt x="161" y="704"/>
                    </a:lnTo>
                    <a:lnTo>
                      <a:pt x="159" y="702"/>
                    </a:lnTo>
                    <a:lnTo>
                      <a:pt x="156" y="701"/>
                    </a:lnTo>
                    <a:lnTo>
                      <a:pt x="156" y="700"/>
                    </a:lnTo>
                    <a:lnTo>
                      <a:pt x="155" y="700"/>
                    </a:lnTo>
                    <a:lnTo>
                      <a:pt x="155" y="700"/>
                    </a:lnTo>
                    <a:lnTo>
                      <a:pt x="152" y="700"/>
                    </a:lnTo>
                    <a:lnTo>
                      <a:pt x="152" y="700"/>
                    </a:lnTo>
                    <a:lnTo>
                      <a:pt x="152" y="701"/>
                    </a:lnTo>
                    <a:lnTo>
                      <a:pt x="156" y="702"/>
                    </a:lnTo>
                    <a:lnTo>
                      <a:pt x="159" y="704"/>
                    </a:lnTo>
                    <a:lnTo>
                      <a:pt x="159" y="705"/>
                    </a:lnTo>
                    <a:lnTo>
                      <a:pt x="158" y="706"/>
                    </a:lnTo>
                    <a:lnTo>
                      <a:pt x="158" y="708"/>
                    </a:lnTo>
                    <a:lnTo>
                      <a:pt x="159" y="706"/>
                    </a:lnTo>
                    <a:lnTo>
                      <a:pt x="161" y="706"/>
                    </a:lnTo>
                    <a:lnTo>
                      <a:pt x="162" y="708"/>
                    </a:lnTo>
                    <a:lnTo>
                      <a:pt x="162" y="708"/>
                    </a:lnTo>
                    <a:lnTo>
                      <a:pt x="162" y="709"/>
                    </a:lnTo>
                    <a:lnTo>
                      <a:pt x="162" y="709"/>
                    </a:lnTo>
                    <a:lnTo>
                      <a:pt x="159" y="711"/>
                    </a:lnTo>
                    <a:lnTo>
                      <a:pt x="159" y="712"/>
                    </a:lnTo>
                    <a:lnTo>
                      <a:pt x="159" y="712"/>
                    </a:lnTo>
                    <a:lnTo>
                      <a:pt x="154" y="708"/>
                    </a:lnTo>
                    <a:lnTo>
                      <a:pt x="150" y="708"/>
                    </a:lnTo>
                    <a:lnTo>
                      <a:pt x="150" y="708"/>
                    </a:lnTo>
                    <a:lnTo>
                      <a:pt x="150" y="705"/>
                    </a:lnTo>
                    <a:lnTo>
                      <a:pt x="151" y="705"/>
                    </a:lnTo>
                    <a:lnTo>
                      <a:pt x="151" y="704"/>
                    </a:lnTo>
                    <a:lnTo>
                      <a:pt x="150" y="704"/>
                    </a:lnTo>
                    <a:lnTo>
                      <a:pt x="148" y="705"/>
                    </a:lnTo>
                    <a:lnTo>
                      <a:pt x="147" y="705"/>
                    </a:lnTo>
                    <a:lnTo>
                      <a:pt x="147" y="709"/>
                    </a:lnTo>
                    <a:lnTo>
                      <a:pt x="145" y="708"/>
                    </a:lnTo>
                    <a:lnTo>
                      <a:pt x="144" y="708"/>
                    </a:lnTo>
                    <a:lnTo>
                      <a:pt x="144" y="709"/>
                    </a:lnTo>
                    <a:lnTo>
                      <a:pt x="144" y="711"/>
                    </a:lnTo>
                    <a:lnTo>
                      <a:pt x="143" y="712"/>
                    </a:lnTo>
                    <a:lnTo>
                      <a:pt x="141" y="712"/>
                    </a:lnTo>
                    <a:lnTo>
                      <a:pt x="143" y="709"/>
                    </a:lnTo>
                    <a:lnTo>
                      <a:pt x="143" y="708"/>
                    </a:lnTo>
                    <a:lnTo>
                      <a:pt x="143" y="705"/>
                    </a:lnTo>
                    <a:lnTo>
                      <a:pt x="145" y="702"/>
                    </a:lnTo>
                    <a:lnTo>
                      <a:pt x="145" y="701"/>
                    </a:lnTo>
                    <a:lnTo>
                      <a:pt x="144" y="702"/>
                    </a:lnTo>
                    <a:lnTo>
                      <a:pt x="141" y="708"/>
                    </a:lnTo>
                    <a:lnTo>
                      <a:pt x="140" y="709"/>
                    </a:lnTo>
                    <a:lnTo>
                      <a:pt x="138" y="709"/>
                    </a:lnTo>
                    <a:lnTo>
                      <a:pt x="138" y="706"/>
                    </a:lnTo>
                    <a:lnTo>
                      <a:pt x="141" y="705"/>
                    </a:lnTo>
                    <a:lnTo>
                      <a:pt x="141" y="702"/>
                    </a:lnTo>
                    <a:lnTo>
                      <a:pt x="143" y="700"/>
                    </a:lnTo>
                    <a:lnTo>
                      <a:pt x="141" y="701"/>
                    </a:lnTo>
                    <a:lnTo>
                      <a:pt x="140" y="701"/>
                    </a:lnTo>
                    <a:lnTo>
                      <a:pt x="140" y="702"/>
                    </a:lnTo>
                    <a:lnTo>
                      <a:pt x="137" y="702"/>
                    </a:lnTo>
                    <a:lnTo>
                      <a:pt x="137" y="702"/>
                    </a:lnTo>
                    <a:lnTo>
                      <a:pt x="138" y="700"/>
                    </a:lnTo>
                    <a:lnTo>
                      <a:pt x="140" y="698"/>
                    </a:lnTo>
                    <a:lnTo>
                      <a:pt x="138" y="698"/>
                    </a:lnTo>
                    <a:lnTo>
                      <a:pt x="138" y="698"/>
                    </a:lnTo>
                    <a:lnTo>
                      <a:pt x="137" y="700"/>
                    </a:lnTo>
                    <a:lnTo>
                      <a:pt x="136" y="701"/>
                    </a:lnTo>
                    <a:lnTo>
                      <a:pt x="134" y="702"/>
                    </a:lnTo>
                    <a:lnTo>
                      <a:pt x="134" y="700"/>
                    </a:lnTo>
                    <a:lnTo>
                      <a:pt x="134" y="700"/>
                    </a:lnTo>
                    <a:lnTo>
                      <a:pt x="133" y="700"/>
                    </a:lnTo>
                    <a:lnTo>
                      <a:pt x="132" y="701"/>
                    </a:lnTo>
                    <a:lnTo>
                      <a:pt x="130" y="701"/>
                    </a:lnTo>
                    <a:lnTo>
                      <a:pt x="132" y="700"/>
                    </a:lnTo>
                    <a:lnTo>
                      <a:pt x="134" y="697"/>
                    </a:lnTo>
                    <a:lnTo>
                      <a:pt x="134" y="694"/>
                    </a:lnTo>
                    <a:lnTo>
                      <a:pt x="137" y="694"/>
                    </a:lnTo>
                    <a:lnTo>
                      <a:pt x="138" y="691"/>
                    </a:lnTo>
                    <a:lnTo>
                      <a:pt x="138" y="691"/>
                    </a:lnTo>
                    <a:lnTo>
                      <a:pt x="136" y="693"/>
                    </a:lnTo>
                    <a:lnTo>
                      <a:pt x="134" y="694"/>
                    </a:lnTo>
                    <a:lnTo>
                      <a:pt x="133" y="693"/>
                    </a:lnTo>
                    <a:lnTo>
                      <a:pt x="134" y="693"/>
                    </a:lnTo>
                    <a:lnTo>
                      <a:pt x="136" y="693"/>
                    </a:lnTo>
                    <a:lnTo>
                      <a:pt x="138" y="690"/>
                    </a:lnTo>
                    <a:lnTo>
                      <a:pt x="140" y="688"/>
                    </a:lnTo>
                    <a:lnTo>
                      <a:pt x="141" y="688"/>
                    </a:lnTo>
                    <a:lnTo>
                      <a:pt x="143" y="686"/>
                    </a:lnTo>
                    <a:lnTo>
                      <a:pt x="141" y="684"/>
                    </a:lnTo>
                    <a:lnTo>
                      <a:pt x="140" y="684"/>
                    </a:lnTo>
                    <a:lnTo>
                      <a:pt x="137" y="688"/>
                    </a:lnTo>
                    <a:lnTo>
                      <a:pt x="133" y="691"/>
                    </a:lnTo>
                    <a:lnTo>
                      <a:pt x="130" y="691"/>
                    </a:lnTo>
                    <a:lnTo>
                      <a:pt x="130" y="691"/>
                    </a:lnTo>
                    <a:lnTo>
                      <a:pt x="132" y="690"/>
                    </a:lnTo>
                    <a:lnTo>
                      <a:pt x="133" y="688"/>
                    </a:lnTo>
                    <a:lnTo>
                      <a:pt x="136" y="687"/>
                    </a:lnTo>
                    <a:lnTo>
                      <a:pt x="136" y="684"/>
                    </a:lnTo>
                    <a:lnTo>
                      <a:pt x="134" y="683"/>
                    </a:lnTo>
                    <a:lnTo>
                      <a:pt x="133" y="682"/>
                    </a:lnTo>
                    <a:lnTo>
                      <a:pt x="132" y="683"/>
                    </a:lnTo>
                    <a:lnTo>
                      <a:pt x="132" y="684"/>
                    </a:lnTo>
                    <a:lnTo>
                      <a:pt x="133" y="686"/>
                    </a:lnTo>
                    <a:lnTo>
                      <a:pt x="133" y="687"/>
                    </a:lnTo>
                    <a:lnTo>
                      <a:pt x="132" y="687"/>
                    </a:lnTo>
                    <a:lnTo>
                      <a:pt x="129" y="687"/>
                    </a:lnTo>
                    <a:lnTo>
                      <a:pt x="127" y="687"/>
                    </a:lnTo>
                    <a:lnTo>
                      <a:pt x="126" y="687"/>
                    </a:lnTo>
                    <a:lnTo>
                      <a:pt x="125" y="688"/>
                    </a:lnTo>
                    <a:lnTo>
                      <a:pt x="123" y="690"/>
                    </a:lnTo>
                    <a:lnTo>
                      <a:pt x="122" y="691"/>
                    </a:lnTo>
                    <a:lnTo>
                      <a:pt x="121" y="690"/>
                    </a:lnTo>
                    <a:lnTo>
                      <a:pt x="119" y="688"/>
                    </a:lnTo>
                    <a:lnTo>
                      <a:pt x="118" y="690"/>
                    </a:lnTo>
                    <a:lnTo>
                      <a:pt x="116" y="691"/>
                    </a:lnTo>
                    <a:lnTo>
                      <a:pt x="115" y="690"/>
                    </a:lnTo>
                    <a:lnTo>
                      <a:pt x="114" y="691"/>
                    </a:lnTo>
                    <a:lnTo>
                      <a:pt x="114" y="691"/>
                    </a:lnTo>
                    <a:lnTo>
                      <a:pt x="114" y="693"/>
                    </a:lnTo>
                    <a:lnTo>
                      <a:pt x="114" y="694"/>
                    </a:lnTo>
                    <a:lnTo>
                      <a:pt x="109" y="693"/>
                    </a:lnTo>
                    <a:lnTo>
                      <a:pt x="109" y="691"/>
                    </a:lnTo>
                    <a:lnTo>
                      <a:pt x="109" y="690"/>
                    </a:lnTo>
                    <a:lnTo>
                      <a:pt x="112" y="690"/>
                    </a:lnTo>
                    <a:lnTo>
                      <a:pt x="114" y="688"/>
                    </a:lnTo>
                    <a:lnTo>
                      <a:pt x="114" y="687"/>
                    </a:lnTo>
                    <a:lnTo>
                      <a:pt x="111" y="686"/>
                    </a:lnTo>
                    <a:lnTo>
                      <a:pt x="111" y="684"/>
                    </a:lnTo>
                    <a:lnTo>
                      <a:pt x="109" y="682"/>
                    </a:lnTo>
                    <a:lnTo>
                      <a:pt x="108" y="682"/>
                    </a:lnTo>
                    <a:lnTo>
                      <a:pt x="107" y="682"/>
                    </a:lnTo>
                    <a:lnTo>
                      <a:pt x="104" y="684"/>
                    </a:lnTo>
                    <a:lnTo>
                      <a:pt x="103" y="683"/>
                    </a:lnTo>
                    <a:lnTo>
                      <a:pt x="101" y="682"/>
                    </a:lnTo>
                    <a:lnTo>
                      <a:pt x="104" y="680"/>
                    </a:lnTo>
                    <a:lnTo>
                      <a:pt x="103" y="679"/>
                    </a:lnTo>
                    <a:lnTo>
                      <a:pt x="101" y="679"/>
                    </a:lnTo>
                    <a:lnTo>
                      <a:pt x="101" y="677"/>
                    </a:lnTo>
                    <a:lnTo>
                      <a:pt x="104" y="676"/>
                    </a:lnTo>
                    <a:lnTo>
                      <a:pt x="105" y="676"/>
                    </a:lnTo>
                    <a:lnTo>
                      <a:pt x="107" y="676"/>
                    </a:lnTo>
                    <a:lnTo>
                      <a:pt x="107" y="675"/>
                    </a:lnTo>
                    <a:lnTo>
                      <a:pt x="104" y="675"/>
                    </a:lnTo>
                    <a:lnTo>
                      <a:pt x="103" y="675"/>
                    </a:lnTo>
                    <a:lnTo>
                      <a:pt x="100" y="676"/>
                    </a:lnTo>
                    <a:lnTo>
                      <a:pt x="97" y="677"/>
                    </a:lnTo>
                    <a:lnTo>
                      <a:pt x="96" y="676"/>
                    </a:lnTo>
                    <a:lnTo>
                      <a:pt x="96" y="675"/>
                    </a:lnTo>
                    <a:lnTo>
                      <a:pt x="97" y="675"/>
                    </a:lnTo>
                    <a:lnTo>
                      <a:pt x="98" y="673"/>
                    </a:lnTo>
                    <a:lnTo>
                      <a:pt x="98" y="671"/>
                    </a:lnTo>
                    <a:lnTo>
                      <a:pt x="101" y="669"/>
                    </a:lnTo>
                    <a:lnTo>
                      <a:pt x="103" y="669"/>
                    </a:lnTo>
                    <a:lnTo>
                      <a:pt x="103" y="668"/>
                    </a:lnTo>
                    <a:lnTo>
                      <a:pt x="100" y="668"/>
                    </a:lnTo>
                    <a:lnTo>
                      <a:pt x="98" y="669"/>
                    </a:lnTo>
                    <a:lnTo>
                      <a:pt x="97" y="669"/>
                    </a:lnTo>
                    <a:lnTo>
                      <a:pt x="96" y="668"/>
                    </a:lnTo>
                    <a:lnTo>
                      <a:pt x="96" y="666"/>
                    </a:lnTo>
                    <a:lnTo>
                      <a:pt x="98" y="666"/>
                    </a:lnTo>
                    <a:lnTo>
                      <a:pt x="100" y="666"/>
                    </a:lnTo>
                    <a:lnTo>
                      <a:pt x="100" y="665"/>
                    </a:lnTo>
                    <a:lnTo>
                      <a:pt x="103" y="664"/>
                    </a:lnTo>
                    <a:lnTo>
                      <a:pt x="101" y="662"/>
                    </a:lnTo>
                    <a:lnTo>
                      <a:pt x="103" y="662"/>
                    </a:lnTo>
                    <a:lnTo>
                      <a:pt x="103" y="661"/>
                    </a:lnTo>
                    <a:lnTo>
                      <a:pt x="98" y="662"/>
                    </a:lnTo>
                    <a:lnTo>
                      <a:pt x="98" y="664"/>
                    </a:lnTo>
                    <a:lnTo>
                      <a:pt x="97" y="664"/>
                    </a:lnTo>
                    <a:lnTo>
                      <a:pt x="94" y="665"/>
                    </a:lnTo>
                    <a:lnTo>
                      <a:pt x="96" y="664"/>
                    </a:lnTo>
                    <a:lnTo>
                      <a:pt x="97" y="662"/>
                    </a:lnTo>
                    <a:lnTo>
                      <a:pt x="97" y="661"/>
                    </a:lnTo>
                    <a:lnTo>
                      <a:pt x="97" y="659"/>
                    </a:lnTo>
                    <a:lnTo>
                      <a:pt x="98" y="658"/>
                    </a:lnTo>
                    <a:lnTo>
                      <a:pt x="97" y="658"/>
                    </a:lnTo>
                    <a:lnTo>
                      <a:pt x="97" y="657"/>
                    </a:lnTo>
                    <a:lnTo>
                      <a:pt x="94" y="657"/>
                    </a:lnTo>
                    <a:lnTo>
                      <a:pt x="94" y="657"/>
                    </a:lnTo>
                    <a:lnTo>
                      <a:pt x="96" y="655"/>
                    </a:lnTo>
                    <a:lnTo>
                      <a:pt x="96" y="654"/>
                    </a:lnTo>
                    <a:lnTo>
                      <a:pt x="94" y="653"/>
                    </a:lnTo>
                    <a:lnTo>
                      <a:pt x="93" y="654"/>
                    </a:lnTo>
                    <a:lnTo>
                      <a:pt x="91" y="654"/>
                    </a:lnTo>
                    <a:lnTo>
                      <a:pt x="90" y="654"/>
                    </a:lnTo>
                    <a:lnTo>
                      <a:pt x="91" y="651"/>
                    </a:lnTo>
                    <a:lnTo>
                      <a:pt x="93" y="650"/>
                    </a:lnTo>
                    <a:lnTo>
                      <a:pt x="94" y="650"/>
                    </a:lnTo>
                    <a:lnTo>
                      <a:pt x="96" y="647"/>
                    </a:lnTo>
                    <a:lnTo>
                      <a:pt x="96" y="646"/>
                    </a:lnTo>
                    <a:lnTo>
                      <a:pt x="96" y="644"/>
                    </a:lnTo>
                    <a:lnTo>
                      <a:pt x="96" y="643"/>
                    </a:lnTo>
                    <a:lnTo>
                      <a:pt x="96" y="641"/>
                    </a:lnTo>
                    <a:lnTo>
                      <a:pt x="94" y="643"/>
                    </a:lnTo>
                    <a:lnTo>
                      <a:pt x="94" y="644"/>
                    </a:lnTo>
                    <a:lnTo>
                      <a:pt x="93" y="641"/>
                    </a:lnTo>
                    <a:lnTo>
                      <a:pt x="91" y="641"/>
                    </a:lnTo>
                    <a:lnTo>
                      <a:pt x="90" y="643"/>
                    </a:lnTo>
                    <a:lnTo>
                      <a:pt x="90" y="643"/>
                    </a:lnTo>
                    <a:lnTo>
                      <a:pt x="89" y="640"/>
                    </a:lnTo>
                    <a:lnTo>
                      <a:pt x="89" y="639"/>
                    </a:lnTo>
                    <a:lnTo>
                      <a:pt x="93" y="637"/>
                    </a:lnTo>
                    <a:lnTo>
                      <a:pt x="93" y="637"/>
                    </a:lnTo>
                    <a:lnTo>
                      <a:pt x="91" y="636"/>
                    </a:lnTo>
                    <a:lnTo>
                      <a:pt x="89" y="636"/>
                    </a:lnTo>
                    <a:lnTo>
                      <a:pt x="87" y="637"/>
                    </a:lnTo>
                    <a:lnTo>
                      <a:pt x="86" y="637"/>
                    </a:lnTo>
                    <a:lnTo>
                      <a:pt x="85" y="636"/>
                    </a:lnTo>
                    <a:lnTo>
                      <a:pt x="86" y="635"/>
                    </a:lnTo>
                    <a:lnTo>
                      <a:pt x="87" y="633"/>
                    </a:lnTo>
                    <a:lnTo>
                      <a:pt x="89" y="635"/>
                    </a:lnTo>
                    <a:lnTo>
                      <a:pt x="93" y="633"/>
                    </a:lnTo>
                    <a:lnTo>
                      <a:pt x="94" y="633"/>
                    </a:lnTo>
                    <a:lnTo>
                      <a:pt x="93" y="632"/>
                    </a:lnTo>
                    <a:lnTo>
                      <a:pt x="91" y="632"/>
                    </a:lnTo>
                    <a:lnTo>
                      <a:pt x="89" y="632"/>
                    </a:lnTo>
                    <a:lnTo>
                      <a:pt x="87" y="633"/>
                    </a:lnTo>
                    <a:lnTo>
                      <a:pt x="86" y="632"/>
                    </a:lnTo>
                    <a:lnTo>
                      <a:pt x="85" y="632"/>
                    </a:lnTo>
                    <a:lnTo>
                      <a:pt x="87" y="629"/>
                    </a:lnTo>
                    <a:lnTo>
                      <a:pt x="90" y="629"/>
                    </a:lnTo>
                    <a:lnTo>
                      <a:pt x="91" y="629"/>
                    </a:lnTo>
                    <a:lnTo>
                      <a:pt x="90" y="628"/>
                    </a:lnTo>
                    <a:lnTo>
                      <a:pt x="89" y="628"/>
                    </a:lnTo>
                    <a:lnTo>
                      <a:pt x="87" y="626"/>
                    </a:lnTo>
                    <a:lnTo>
                      <a:pt x="87" y="626"/>
                    </a:lnTo>
                    <a:lnTo>
                      <a:pt x="90" y="628"/>
                    </a:lnTo>
                    <a:lnTo>
                      <a:pt x="91" y="628"/>
                    </a:lnTo>
                    <a:lnTo>
                      <a:pt x="94" y="626"/>
                    </a:lnTo>
                    <a:lnTo>
                      <a:pt x="94" y="625"/>
                    </a:lnTo>
                    <a:lnTo>
                      <a:pt x="94" y="625"/>
                    </a:lnTo>
                    <a:lnTo>
                      <a:pt x="93" y="625"/>
                    </a:lnTo>
                    <a:lnTo>
                      <a:pt x="91" y="626"/>
                    </a:lnTo>
                    <a:lnTo>
                      <a:pt x="90" y="625"/>
                    </a:lnTo>
                    <a:lnTo>
                      <a:pt x="89" y="625"/>
                    </a:lnTo>
                    <a:lnTo>
                      <a:pt x="87" y="625"/>
                    </a:lnTo>
                    <a:lnTo>
                      <a:pt x="86" y="626"/>
                    </a:lnTo>
                    <a:lnTo>
                      <a:pt x="85" y="628"/>
                    </a:lnTo>
                    <a:lnTo>
                      <a:pt x="83" y="626"/>
                    </a:lnTo>
                    <a:lnTo>
                      <a:pt x="82" y="625"/>
                    </a:lnTo>
                    <a:lnTo>
                      <a:pt x="83" y="622"/>
                    </a:lnTo>
                    <a:lnTo>
                      <a:pt x="86" y="622"/>
                    </a:lnTo>
                    <a:lnTo>
                      <a:pt x="89" y="621"/>
                    </a:lnTo>
                    <a:lnTo>
                      <a:pt x="87" y="621"/>
                    </a:lnTo>
                    <a:lnTo>
                      <a:pt x="86" y="621"/>
                    </a:lnTo>
                    <a:lnTo>
                      <a:pt x="83" y="621"/>
                    </a:lnTo>
                    <a:lnTo>
                      <a:pt x="83" y="619"/>
                    </a:lnTo>
                    <a:lnTo>
                      <a:pt x="83" y="617"/>
                    </a:lnTo>
                    <a:lnTo>
                      <a:pt x="86" y="617"/>
                    </a:lnTo>
                    <a:lnTo>
                      <a:pt x="90" y="617"/>
                    </a:lnTo>
                    <a:lnTo>
                      <a:pt x="93" y="617"/>
                    </a:lnTo>
                    <a:lnTo>
                      <a:pt x="97" y="615"/>
                    </a:lnTo>
                    <a:lnTo>
                      <a:pt x="98" y="614"/>
                    </a:lnTo>
                    <a:lnTo>
                      <a:pt x="98" y="614"/>
                    </a:lnTo>
                    <a:lnTo>
                      <a:pt x="97" y="614"/>
                    </a:lnTo>
                    <a:lnTo>
                      <a:pt x="94" y="612"/>
                    </a:lnTo>
                    <a:lnTo>
                      <a:pt x="93" y="614"/>
                    </a:lnTo>
                    <a:lnTo>
                      <a:pt x="89" y="615"/>
                    </a:lnTo>
                    <a:lnTo>
                      <a:pt x="87" y="615"/>
                    </a:lnTo>
                    <a:lnTo>
                      <a:pt x="85" y="615"/>
                    </a:lnTo>
                    <a:lnTo>
                      <a:pt x="83" y="615"/>
                    </a:lnTo>
                    <a:lnTo>
                      <a:pt x="85" y="614"/>
                    </a:lnTo>
                    <a:lnTo>
                      <a:pt x="89" y="615"/>
                    </a:lnTo>
                    <a:lnTo>
                      <a:pt x="90" y="614"/>
                    </a:lnTo>
                    <a:lnTo>
                      <a:pt x="93" y="610"/>
                    </a:lnTo>
                    <a:lnTo>
                      <a:pt x="94" y="610"/>
                    </a:lnTo>
                    <a:lnTo>
                      <a:pt x="96" y="611"/>
                    </a:lnTo>
                    <a:lnTo>
                      <a:pt x="97" y="612"/>
                    </a:lnTo>
                    <a:lnTo>
                      <a:pt x="98" y="612"/>
                    </a:lnTo>
                    <a:lnTo>
                      <a:pt x="100" y="611"/>
                    </a:lnTo>
                    <a:lnTo>
                      <a:pt x="98" y="611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7"/>
                    </a:lnTo>
                    <a:lnTo>
                      <a:pt x="94" y="607"/>
                    </a:lnTo>
                    <a:lnTo>
                      <a:pt x="96" y="607"/>
                    </a:lnTo>
                    <a:lnTo>
                      <a:pt x="97" y="606"/>
                    </a:lnTo>
                    <a:lnTo>
                      <a:pt x="98" y="606"/>
                    </a:lnTo>
                    <a:lnTo>
                      <a:pt x="98" y="607"/>
                    </a:lnTo>
                    <a:lnTo>
                      <a:pt x="101" y="610"/>
                    </a:lnTo>
                    <a:lnTo>
                      <a:pt x="103" y="611"/>
                    </a:lnTo>
                    <a:lnTo>
                      <a:pt x="104" y="611"/>
                    </a:lnTo>
                    <a:lnTo>
                      <a:pt x="103" y="608"/>
                    </a:lnTo>
                    <a:lnTo>
                      <a:pt x="101" y="608"/>
                    </a:lnTo>
                    <a:lnTo>
                      <a:pt x="101" y="603"/>
                    </a:lnTo>
                    <a:lnTo>
                      <a:pt x="103" y="601"/>
                    </a:lnTo>
                    <a:lnTo>
                      <a:pt x="103" y="601"/>
                    </a:lnTo>
                    <a:lnTo>
                      <a:pt x="101" y="601"/>
                    </a:lnTo>
                    <a:lnTo>
                      <a:pt x="100" y="603"/>
                    </a:lnTo>
                    <a:lnTo>
                      <a:pt x="98" y="603"/>
                    </a:lnTo>
                    <a:lnTo>
                      <a:pt x="97" y="600"/>
                    </a:lnTo>
                    <a:lnTo>
                      <a:pt x="97" y="601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0" y="606"/>
                    </a:lnTo>
                    <a:lnTo>
                      <a:pt x="91" y="604"/>
                    </a:lnTo>
                    <a:lnTo>
                      <a:pt x="93" y="603"/>
                    </a:lnTo>
                    <a:lnTo>
                      <a:pt x="91" y="603"/>
                    </a:lnTo>
                    <a:lnTo>
                      <a:pt x="90" y="603"/>
                    </a:lnTo>
                    <a:lnTo>
                      <a:pt x="89" y="606"/>
                    </a:lnTo>
                    <a:lnTo>
                      <a:pt x="89" y="606"/>
                    </a:lnTo>
                    <a:lnTo>
                      <a:pt x="85" y="608"/>
                    </a:lnTo>
                    <a:lnTo>
                      <a:pt x="85" y="608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08"/>
                    </a:lnTo>
                    <a:lnTo>
                      <a:pt x="80" y="607"/>
                    </a:lnTo>
                    <a:lnTo>
                      <a:pt x="82" y="606"/>
                    </a:lnTo>
                    <a:lnTo>
                      <a:pt x="80" y="604"/>
                    </a:lnTo>
                    <a:lnTo>
                      <a:pt x="80" y="601"/>
                    </a:lnTo>
                    <a:lnTo>
                      <a:pt x="80" y="600"/>
                    </a:lnTo>
                    <a:lnTo>
                      <a:pt x="82" y="600"/>
                    </a:lnTo>
                    <a:lnTo>
                      <a:pt x="86" y="599"/>
                    </a:lnTo>
                    <a:lnTo>
                      <a:pt x="87" y="599"/>
                    </a:lnTo>
                    <a:lnTo>
                      <a:pt x="90" y="596"/>
                    </a:lnTo>
                    <a:lnTo>
                      <a:pt x="90" y="596"/>
                    </a:lnTo>
                    <a:lnTo>
                      <a:pt x="90" y="594"/>
                    </a:lnTo>
                    <a:lnTo>
                      <a:pt x="89" y="594"/>
                    </a:lnTo>
                    <a:lnTo>
                      <a:pt x="87" y="596"/>
                    </a:lnTo>
                    <a:lnTo>
                      <a:pt x="86" y="596"/>
                    </a:lnTo>
                    <a:lnTo>
                      <a:pt x="85" y="597"/>
                    </a:lnTo>
                    <a:lnTo>
                      <a:pt x="83" y="599"/>
                    </a:lnTo>
                    <a:lnTo>
                      <a:pt x="82" y="599"/>
                    </a:lnTo>
                    <a:lnTo>
                      <a:pt x="80" y="596"/>
                    </a:lnTo>
                    <a:lnTo>
                      <a:pt x="80" y="593"/>
                    </a:lnTo>
                    <a:lnTo>
                      <a:pt x="82" y="592"/>
                    </a:lnTo>
                    <a:lnTo>
                      <a:pt x="82" y="590"/>
                    </a:lnTo>
                    <a:lnTo>
                      <a:pt x="82" y="588"/>
                    </a:lnTo>
                    <a:lnTo>
                      <a:pt x="80" y="588"/>
                    </a:lnTo>
                    <a:lnTo>
                      <a:pt x="79" y="589"/>
                    </a:lnTo>
                    <a:lnTo>
                      <a:pt x="78" y="589"/>
                    </a:lnTo>
                    <a:lnTo>
                      <a:pt x="78" y="588"/>
                    </a:lnTo>
                    <a:lnTo>
                      <a:pt x="79" y="586"/>
                    </a:lnTo>
                    <a:lnTo>
                      <a:pt x="82" y="586"/>
                    </a:lnTo>
                    <a:lnTo>
                      <a:pt x="83" y="585"/>
                    </a:lnTo>
                    <a:lnTo>
                      <a:pt x="86" y="583"/>
                    </a:lnTo>
                    <a:lnTo>
                      <a:pt x="87" y="582"/>
                    </a:lnTo>
                    <a:lnTo>
                      <a:pt x="89" y="582"/>
                    </a:lnTo>
                    <a:lnTo>
                      <a:pt x="90" y="579"/>
                    </a:lnTo>
                    <a:lnTo>
                      <a:pt x="91" y="579"/>
                    </a:lnTo>
                    <a:lnTo>
                      <a:pt x="91" y="581"/>
                    </a:lnTo>
                    <a:lnTo>
                      <a:pt x="93" y="579"/>
                    </a:lnTo>
                    <a:lnTo>
                      <a:pt x="97" y="579"/>
                    </a:lnTo>
                    <a:lnTo>
                      <a:pt x="98" y="579"/>
                    </a:lnTo>
                    <a:lnTo>
                      <a:pt x="100" y="579"/>
                    </a:lnTo>
                    <a:lnTo>
                      <a:pt x="100" y="578"/>
                    </a:lnTo>
                    <a:lnTo>
                      <a:pt x="97" y="578"/>
                    </a:lnTo>
                    <a:lnTo>
                      <a:pt x="97" y="575"/>
                    </a:lnTo>
                    <a:lnTo>
                      <a:pt x="96" y="575"/>
                    </a:lnTo>
                    <a:lnTo>
                      <a:pt x="90" y="578"/>
                    </a:lnTo>
                    <a:lnTo>
                      <a:pt x="89" y="578"/>
                    </a:lnTo>
                    <a:lnTo>
                      <a:pt x="87" y="579"/>
                    </a:lnTo>
                    <a:lnTo>
                      <a:pt x="87" y="581"/>
                    </a:lnTo>
                    <a:lnTo>
                      <a:pt x="86" y="582"/>
                    </a:lnTo>
                    <a:lnTo>
                      <a:pt x="83" y="582"/>
                    </a:lnTo>
                    <a:lnTo>
                      <a:pt x="82" y="585"/>
                    </a:lnTo>
                    <a:lnTo>
                      <a:pt x="80" y="585"/>
                    </a:lnTo>
                    <a:lnTo>
                      <a:pt x="80" y="583"/>
                    </a:lnTo>
                    <a:lnTo>
                      <a:pt x="80" y="582"/>
                    </a:lnTo>
                    <a:lnTo>
                      <a:pt x="79" y="582"/>
                    </a:lnTo>
                    <a:lnTo>
                      <a:pt x="79" y="581"/>
                    </a:lnTo>
                    <a:lnTo>
                      <a:pt x="80" y="579"/>
                    </a:lnTo>
                    <a:lnTo>
                      <a:pt x="79" y="578"/>
                    </a:lnTo>
                    <a:lnTo>
                      <a:pt x="78" y="578"/>
                    </a:lnTo>
                    <a:lnTo>
                      <a:pt x="75" y="577"/>
                    </a:lnTo>
                    <a:lnTo>
                      <a:pt x="76" y="575"/>
                    </a:lnTo>
                    <a:lnTo>
                      <a:pt x="79" y="574"/>
                    </a:lnTo>
                    <a:lnTo>
                      <a:pt x="80" y="572"/>
                    </a:lnTo>
                    <a:lnTo>
                      <a:pt x="82" y="572"/>
                    </a:lnTo>
                    <a:lnTo>
                      <a:pt x="82" y="574"/>
                    </a:lnTo>
                    <a:lnTo>
                      <a:pt x="85" y="574"/>
                    </a:lnTo>
                    <a:lnTo>
                      <a:pt x="86" y="572"/>
                    </a:lnTo>
                    <a:lnTo>
                      <a:pt x="89" y="571"/>
                    </a:lnTo>
                    <a:lnTo>
                      <a:pt x="90" y="571"/>
                    </a:lnTo>
                    <a:lnTo>
                      <a:pt x="91" y="570"/>
                    </a:lnTo>
                    <a:lnTo>
                      <a:pt x="90" y="570"/>
                    </a:lnTo>
                    <a:lnTo>
                      <a:pt x="89" y="568"/>
                    </a:lnTo>
                    <a:lnTo>
                      <a:pt x="86" y="571"/>
                    </a:lnTo>
                    <a:lnTo>
                      <a:pt x="85" y="571"/>
                    </a:lnTo>
                    <a:lnTo>
                      <a:pt x="83" y="571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9" y="571"/>
                    </a:lnTo>
                    <a:lnTo>
                      <a:pt x="76" y="572"/>
                    </a:lnTo>
                    <a:lnTo>
                      <a:pt x="78" y="571"/>
                    </a:lnTo>
                    <a:lnTo>
                      <a:pt x="76" y="571"/>
                    </a:lnTo>
                    <a:lnTo>
                      <a:pt x="75" y="571"/>
                    </a:lnTo>
                    <a:lnTo>
                      <a:pt x="72" y="571"/>
                    </a:lnTo>
                    <a:lnTo>
                      <a:pt x="74" y="570"/>
                    </a:lnTo>
                    <a:lnTo>
                      <a:pt x="75" y="570"/>
                    </a:lnTo>
                    <a:lnTo>
                      <a:pt x="79" y="568"/>
                    </a:lnTo>
                    <a:lnTo>
                      <a:pt x="82" y="567"/>
                    </a:lnTo>
                    <a:lnTo>
                      <a:pt x="85" y="565"/>
                    </a:lnTo>
                    <a:lnTo>
                      <a:pt x="87" y="565"/>
                    </a:lnTo>
                    <a:lnTo>
                      <a:pt x="90" y="563"/>
                    </a:lnTo>
                    <a:lnTo>
                      <a:pt x="94" y="559"/>
                    </a:lnTo>
                    <a:lnTo>
                      <a:pt x="98" y="556"/>
                    </a:lnTo>
                    <a:lnTo>
                      <a:pt x="101" y="554"/>
                    </a:lnTo>
                    <a:lnTo>
                      <a:pt x="104" y="554"/>
                    </a:lnTo>
                    <a:lnTo>
                      <a:pt x="104" y="553"/>
                    </a:lnTo>
                    <a:lnTo>
                      <a:pt x="104" y="553"/>
                    </a:lnTo>
                    <a:lnTo>
                      <a:pt x="103" y="552"/>
                    </a:lnTo>
                    <a:lnTo>
                      <a:pt x="100" y="553"/>
                    </a:lnTo>
                    <a:lnTo>
                      <a:pt x="93" y="556"/>
                    </a:lnTo>
                    <a:lnTo>
                      <a:pt x="90" y="559"/>
                    </a:lnTo>
                    <a:lnTo>
                      <a:pt x="87" y="563"/>
                    </a:lnTo>
                    <a:lnTo>
                      <a:pt x="86" y="564"/>
                    </a:lnTo>
                    <a:lnTo>
                      <a:pt x="80" y="564"/>
                    </a:lnTo>
                    <a:lnTo>
                      <a:pt x="79" y="565"/>
                    </a:lnTo>
                    <a:lnTo>
                      <a:pt x="75" y="568"/>
                    </a:lnTo>
                    <a:lnTo>
                      <a:pt x="72" y="568"/>
                    </a:lnTo>
                    <a:lnTo>
                      <a:pt x="72" y="567"/>
                    </a:lnTo>
                    <a:lnTo>
                      <a:pt x="74" y="565"/>
                    </a:lnTo>
                    <a:lnTo>
                      <a:pt x="72" y="561"/>
                    </a:lnTo>
                    <a:lnTo>
                      <a:pt x="75" y="559"/>
                    </a:lnTo>
                    <a:lnTo>
                      <a:pt x="75" y="559"/>
                    </a:lnTo>
                    <a:lnTo>
                      <a:pt x="78" y="560"/>
                    </a:lnTo>
                    <a:lnTo>
                      <a:pt x="79" y="560"/>
                    </a:lnTo>
                    <a:lnTo>
                      <a:pt x="82" y="560"/>
                    </a:lnTo>
                    <a:lnTo>
                      <a:pt x="85" y="560"/>
                    </a:lnTo>
                    <a:lnTo>
                      <a:pt x="83" y="559"/>
                    </a:lnTo>
                    <a:lnTo>
                      <a:pt x="82" y="557"/>
                    </a:lnTo>
                    <a:lnTo>
                      <a:pt x="80" y="557"/>
                    </a:lnTo>
                    <a:lnTo>
                      <a:pt x="78" y="559"/>
                    </a:lnTo>
                    <a:lnTo>
                      <a:pt x="76" y="559"/>
                    </a:lnTo>
                    <a:lnTo>
                      <a:pt x="76" y="556"/>
                    </a:lnTo>
                    <a:lnTo>
                      <a:pt x="76" y="556"/>
                    </a:lnTo>
                    <a:lnTo>
                      <a:pt x="79" y="554"/>
                    </a:lnTo>
                    <a:lnTo>
                      <a:pt x="80" y="556"/>
                    </a:lnTo>
                    <a:lnTo>
                      <a:pt x="83" y="556"/>
                    </a:lnTo>
                    <a:lnTo>
                      <a:pt x="86" y="556"/>
                    </a:lnTo>
                    <a:lnTo>
                      <a:pt x="85" y="554"/>
                    </a:lnTo>
                    <a:lnTo>
                      <a:pt x="83" y="554"/>
                    </a:lnTo>
                    <a:lnTo>
                      <a:pt x="82" y="554"/>
                    </a:lnTo>
                    <a:lnTo>
                      <a:pt x="82" y="553"/>
                    </a:lnTo>
                    <a:lnTo>
                      <a:pt x="82" y="553"/>
                    </a:lnTo>
                    <a:lnTo>
                      <a:pt x="85" y="552"/>
                    </a:lnTo>
                    <a:lnTo>
                      <a:pt x="85" y="552"/>
                    </a:lnTo>
                    <a:lnTo>
                      <a:pt x="86" y="552"/>
                    </a:lnTo>
                    <a:lnTo>
                      <a:pt x="87" y="553"/>
                    </a:lnTo>
                    <a:lnTo>
                      <a:pt x="89" y="552"/>
                    </a:lnTo>
                    <a:lnTo>
                      <a:pt x="89" y="550"/>
                    </a:lnTo>
                    <a:lnTo>
                      <a:pt x="89" y="549"/>
                    </a:lnTo>
                    <a:lnTo>
                      <a:pt x="87" y="547"/>
                    </a:lnTo>
                    <a:lnTo>
                      <a:pt x="86" y="547"/>
                    </a:lnTo>
                    <a:lnTo>
                      <a:pt x="86" y="549"/>
                    </a:lnTo>
                    <a:lnTo>
                      <a:pt x="83" y="549"/>
                    </a:lnTo>
                    <a:lnTo>
                      <a:pt x="78" y="547"/>
                    </a:lnTo>
                    <a:lnTo>
                      <a:pt x="75" y="547"/>
                    </a:lnTo>
                    <a:lnTo>
                      <a:pt x="74" y="546"/>
                    </a:lnTo>
                    <a:lnTo>
                      <a:pt x="74" y="545"/>
                    </a:lnTo>
                    <a:lnTo>
                      <a:pt x="76" y="545"/>
                    </a:lnTo>
                    <a:lnTo>
                      <a:pt x="78" y="546"/>
                    </a:lnTo>
                    <a:lnTo>
                      <a:pt x="79" y="545"/>
                    </a:lnTo>
                    <a:lnTo>
                      <a:pt x="79" y="545"/>
                    </a:lnTo>
                    <a:lnTo>
                      <a:pt x="76" y="545"/>
                    </a:lnTo>
                    <a:lnTo>
                      <a:pt x="75" y="543"/>
                    </a:lnTo>
                    <a:lnTo>
                      <a:pt x="76" y="542"/>
                    </a:lnTo>
                    <a:lnTo>
                      <a:pt x="79" y="542"/>
                    </a:lnTo>
                    <a:lnTo>
                      <a:pt x="80" y="542"/>
                    </a:lnTo>
                    <a:lnTo>
                      <a:pt x="83" y="542"/>
                    </a:lnTo>
                    <a:lnTo>
                      <a:pt x="91" y="542"/>
                    </a:lnTo>
                    <a:lnTo>
                      <a:pt x="93" y="542"/>
                    </a:lnTo>
                    <a:lnTo>
                      <a:pt x="96" y="542"/>
                    </a:lnTo>
                    <a:lnTo>
                      <a:pt x="97" y="542"/>
                    </a:lnTo>
                    <a:lnTo>
                      <a:pt x="97" y="541"/>
                    </a:lnTo>
                    <a:lnTo>
                      <a:pt x="94" y="539"/>
                    </a:lnTo>
                    <a:lnTo>
                      <a:pt x="90" y="539"/>
                    </a:lnTo>
                    <a:lnTo>
                      <a:pt x="86" y="541"/>
                    </a:lnTo>
                    <a:lnTo>
                      <a:pt x="83" y="541"/>
                    </a:lnTo>
                    <a:lnTo>
                      <a:pt x="82" y="539"/>
                    </a:lnTo>
                    <a:lnTo>
                      <a:pt x="80" y="539"/>
                    </a:lnTo>
                    <a:lnTo>
                      <a:pt x="79" y="539"/>
                    </a:lnTo>
                    <a:lnTo>
                      <a:pt x="76" y="541"/>
                    </a:lnTo>
                    <a:lnTo>
                      <a:pt x="76" y="541"/>
                    </a:lnTo>
                    <a:lnTo>
                      <a:pt x="76" y="539"/>
                    </a:lnTo>
                    <a:lnTo>
                      <a:pt x="78" y="536"/>
                    </a:lnTo>
                    <a:lnTo>
                      <a:pt x="80" y="535"/>
                    </a:lnTo>
                    <a:lnTo>
                      <a:pt x="82" y="534"/>
                    </a:lnTo>
                    <a:lnTo>
                      <a:pt x="85" y="534"/>
                    </a:lnTo>
                    <a:lnTo>
                      <a:pt x="85" y="531"/>
                    </a:lnTo>
                    <a:lnTo>
                      <a:pt x="87" y="530"/>
                    </a:lnTo>
                    <a:lnTo>
                      <a:pt x="89" y="530"/>
                    </a:lnTo>
                    <a:lnTo>
                      <a:pt x="89" y="530"/>
                    </a:lnTo>
                    <a:lnTo>
                      <a:pt x="91" y="530"/>
                    </a:lnTo>
                    <a:lnTo>
                      <a:pt x="93" y="530"/>
                    </a:lnTo>
                    <a:lnTo>
                      <a:pt x="94" y="530"/>
                    </a:lnTo>
                    <a:lnTo>
                      <a:pt x="96" y="530"/>
                    </a:lnTo>
                    <a:lnTo>
                      <a:pt x="98" y="531"/>
                    </a:lnTo>
                    <a:lnTo>
                      <a:pt x="101" y="534"/>
                    </a:lnTo>
                    <a:lnTo>
                      <a:pt x="103" y="534"/>
                    </a:lnTo>
                    <a:lnTo>
                      <a:pt x="105" y="534"/>
                    </a:lnTo>
                    <a:lnTo>
                      <a:pt x="108" y="536"/>
                    </a:lnTo>
                    <a:lnTo>
                      <a:pt x="111" y="538"/>
                    </a:lnTo>
                    <a:lnTo>
                      <a:pt x="115" y="539"/>
                    </a:lnTo>
                    <a:lnTo>
                      <a:pt x="116" y="539"/>
                    </a:lnTo>
                    <a:lnTo>
                      <a:pt x="118" y="539"/>
                    </a:lnTo>
                    <a:lnTo>
                      <a:pt x="118" y="538"/>
                    </a:lnTo>
                    <a:lnTo>
                      <a:pt x="118" y="536"/>
                    </a:lnTo>
                    <a:lnTo>
                      <a:pt x="115" y="538"/>
                    </a:lnTo>
                    <a:lnTo>
                      <a:pt x="115" y="538"/>
                    </a:lnTo>
                    <a:lnTo>
                      <a:pt x="112" y="538"/>
                    </a:lnTo>
                    <a:lnTo>
                      <a:pt x="109" y="536"/>
                    </a:lnTo>
                    <a:lnTo>
                      <a:pt x="107" y="532"/>
                    </a:lnTo>
                    <a:lnTo>
                      <a:pt x="107" y="531"/>
                    </a:lnTo>
                    <a:lnTo>
                      <a:pt x="108" y="531"/>
                    </a:lnTo>
                    <a:lnTo>
                      <a:pt x="112" y="531"/>
                    </a:lnTo>
                    <a:lnTo>
                      <a:pt x="116" y="530"/>
                    </a:lnTo>
                    <a:lnTo>
                      <a:pt x="118" y="528"/>
                    </a:lnTo>
                    <a:lnTo>
                      <a:pt x="116" y="527"/>
                    </a:lnTo>
                    <a:lnTo>
                      <a:pt x="114" y="527"/>
                    </a:lnTo>
                    <a:lnTo>
                      <a:pt x="112" y="527"/>
                    </a:lnTo>
                    <a:lnTo>
                      <a:pt x="112" y="528"/>
                    </a:lnTo>
                    <a:lnTo>
                      <a:pt x="112" y="530"/>
                    </a:lnTo>
                    <a:lnTo>
                      <a:pt x="112" y="530"/>
                    </a:lnTo>
                    <a:lnTo>
                      <a:pt x="108" y="530"/>
                    </a:lnTo>
                    <a:lnTo>
                      <a:pt x="107" y="528"/>
                    </a:lnTo>
                    <a:lnTo>
                      <a:pt x="107" y="527"/>
                    </a:lnTo>
                    <a:lnTo>
                      <a:pt x="108" y="527"/>
                    </a:lnTo>
                    <a:lnTo>
                      <a:pt x="109" y="527"/>
                    </a:lnTo>
                    <a:lnTo>
                      <a:pt x="109" y="525"/>
                    </a:lnTo>
                    <a:lnTo>
                      <a:pt x="109" y="524"/>
                    </a:lnTo>
                    <a:lnTo>
                      <a:pt x="108" y="524"/>
                    </a:lnTo>
                    <a:lnTo>
                      <a:pt x="107" y="525"/>
                    </a:lnTo>
                    <a:lnTo>
                      <a:pt x="105" y="524"/>
                    </a:lnTo>
                    <a:lnTo>
                      <a:pt x="104" y="524"/>
                    </a:lnTo>
                    <a:lnTo>
                      <a:pt x="104" y="525"/>
                    </a:lnTo>
                    <a:lnTo>
                      <a:pt x="105" y="527"/>
                    </a:lnTo>
                    <a:lnTo>
                      <a:pt x="105" y="528"/>
                    </a:lnTo>
                    <a:lnTo>
                      <a:pt x="104" y="531"/>
                    </a:lnTo>
                    <a:lnTo>
                      <a:pt x="101" y="531"/>
                    </a:lnTo>
                    <a:lnTo>
                      <a:pt x="100" y="531"/>
                    </a:lnTo>
                    <a:lnTo>
                      <a:pt x="98" y="528"/>
                    </a:lnTo>
                    <a:lnTo>
                      <a:pt x="96" y="528"/>
                    </a:lnTo>
                    <a:lnTo>
                      <a:pt x="94" y="527"/>
                    </a:lnTo>
                    <a:lnTo>
                      <a:pt x="94" y="525"/>
                    </a:lnTo>
                    <a:lnTo>
                      <a:pt x="93" y="525"/>
                    </a:lnTo>
                    <a:lnTo>
                      <a:pt x="93" y="527"/>
                    </a:lnTo>
                    <a:lnTo>
                      <a:pt x="89" y="527"/>
                    </a:lnTo>
                    <a:lnTo>
                      <a:pt x="87" y="528"/>
                    </a:lnTo>
                    <a:lnTo>
                      <a:pt x="86" y="530"/>
                    </a:lnTo>
                    <a:lnTo>
                      <a:pt x="83" y="532"/>
                    </a:lnTo>
                    <a:lnTo>
                      <a:pt x="80" y="532"/>
                    </a:lnTo>
                    <a:lnTo>
                      <a:pt x="80" y="532"/>
                    </a:lnTo>
                    <a:lnTo>
                      <a:pt x="80" y="531"/>
                    </a:lnTo>
                    <a:lnTo>
                      <a:pt x="83" y="527"/>
                    </a:lnTo>
                    <a:lnTo>
                      <a:pt x="85" y="527"/>
                    </a:lnTo>
                    <a:lnTo>
                      <a:pt x="85" y="525"/>
                    </a:lnTo>
                    <a:lnTo>
                      <a:pt x="85" y="525"/>
                    </a:lnTo>
                    <a:lnTo>
                      <a:pt x="86" y="524"/>
                    </a:lnTo>
                    <a:lnTo>
                      <a:pt x="87" y="523"/>
                    </a:lnTo>
                    <a:lnTo>
                      <a:pt x="87" y="523"/>
                    </a:lnTo>
                    <a:lnTo>
                      <a:pt x="89" y="520"/>
                    </a:lnTo>
                    <a:lnTo>
                      <a:pt x="89" y="521"/>
                    </a:lnTo>
                    <a:lnTo>
                      <a:pt x="91" y="523"/>
                    </a:lnTo>
                    <a:lnTo>
                      <a:pt x="94" y="523"/>
                    </a:lnTo>
                    <a:lnTo>
                      <a:pt x="97" y="523"/>
                    </a:lnTo>
                    <a:lnTo>
                      <a:pt x="97" y="523"/>
                    </a:lnTo>
                    <a:lnTo>
                      <a:pt x="96" y="521"/>
                    </a:lnTo>
                    <a:lnTo>
                      <a:pt x="94" y="523"/>
                    </a:lnTo>
                    <a:lnTo>
                      <a:pt x="93" y="521"/>
                    </a:lnTo>
                    <a:lnTo>
                      <a:pt x="89" y="518"/>
                    </a:lnTo>
                    <a:lnTo>
                      <a:pt x="89" y="516"/>
                    </a:lnTo>
                    <a:lnTo>
                      <a:pt x="87" y="516"/>
                    </a:lnTo>
                    <a:lnTo>
                      <a:pt x="87" y="514"/>
                    </a:lnTo>
                    <a:lnTo>
                      <a:pt x="89" y="514"/>
                    </a:lnTo>
                    <a:lnTo>
                      <a:pt x="91" y="514"/>
                    </a:lnTo>
                    <a:lnTo>
                      <a:pt x="93" y="518"/>
                    </a:lnTo>
                    <a:lnTo>
                      <a:pt x="96" y="520"/>
                    </a:lnTo>
                    <a:lnTo>
                      <a:pt x="96" y="520"/>
                    </a:lnTo>
                    <a:lnTo>
                      <a:pt x="96" y="518"/>
                    </a:lnTo>
                    <a:lnTo>
                      <a:pt x="94" y="516"/>
                    </a:lnTo>
                    <a:lnTo>
                      <a:pt x="96" y="516"/>
                    </a:lnTo>
                    <a:lnTo>
                      <a:pt x="97" y="517"/>
                    </a:lnTo>
                    <a:lnTo>
                      <a:pt x="97" y="518"/>
                    </a:lnTo>
                    <a:lnTo>
                      <a:pt x="103" y="521"/>
                    </a:lnTo>
                    <a:lnTo>
                      <a:pt x="104" y="521"/>
                    </a:lnTo>
                    <a:lnTo>
                      <a:pt x="105" y="521"/>
                    </a:lnTo>
                    <a:lnTo>
                      <a:pt x="108" y="521"/>
                    </a:lnTo>
                    <a:lnTo>
                      <a:pt x="108" y="523"/>
                    </a:lnTo>
                    <a:lnTo>
                      <a:pt x="111" y="524"/>
                    </a:lnTo>
                    <a:lnTo>
                      <a:pt x="114" y="524"/>
                    </a:lnTo>
                    <a:lnTo>
                      <a:pt x="114" y="525"/>
                    </a:lnTo>
                    <a:lnTo>
                      <a:pt x="116" y="525"/>
                    </a:lnTo>
                    <a:lnTo>
                      <a:pt x="116" y="524"/>
                    </a:lnTo>
                    <a:lnTo>
                      <a:pt x="114" y="523"/>
                    </a:lnTo>
                    <a:lnTo>
                      <a:pt x="108" y="518"/>
                    </a:lnTo>
                    <a:lnTo>
                      <a:pt x="108" y="517"/>
                    </a:lnTo>
                    <a:lnTo>
                      <a:pt x="108" y="516"/>
                    </a:lnTo>
                    <a:lnTo>
                      <a:pt x="111" y="514"/>
                    </a:lnTo>
                    <a:lnTo>
                      <a:pt x="111" y="513"/>
                    </a:lnTo>
                    <a:lnTo>
                      <a:pt x="112" y="512"/>
                    </a:lnTo>
                    <a:lnTo>
                      <a:pt x="114" y="512"/>
                    </a:lnTo>
                    <a:lnTo>
                      <a:pt x="114" y="510"/>
                    </a:lnTo>
                    <a:lnTo>
                      <a:pt x="111" y="510"/>
                    </a:lnTo>
                    <a:lnTo>
                      <a:pt x="109" y="512"/>
                    </a:lnTo>
                    <a:lnTo>
                      <a:pt x="107" y="512"/>
                    </a:lnTo>
                    <a:lnTo>
                      <a:pt x="105" y="512"/>
                    </a:lnTo>
                    <a:lnTo>
                      <a:pt x="105" y="513"/>
                    </a:lnTo>
                    <a:lnTo>
                      <a:pt x="108" y="514"/>
                    </a:lnTo>
                    <a:lnTo>
                      <a:pt x="107" y="514"/>
                    </a:lnTo>
                    <a:lnTo>
                      <a:pt x="104" y="514"/>
                    </a:lnTo>
                    <a:lnTo>
                      <a:pt x="103" y="516"/>
                    </a:lnTo>
                    <a:lnTo>
                      <a:pt x="101" y="514"/>
                    </a:lnTo>
                    <a:lnTo>
                      <a:pt x="98" y="516"/>
                    </a:lnTo>
                    <a:lnTo>
                      <a:pt x="97" y="514"/>
                    </a:lnTo>
                    <a:lnTo>
                      <a:pt x="96" y="513"/>
                    </a:lnTo>
                    <a:lnTo>
                      <a:pt x="96" y="512"/>
                    </a:lnTo>
                    <a:lnTo>
                      <a:pt x="97" y="512"/>
                    </a:lnTo>
                    <a:lnTo>
                      <a:pt x="97" y="510"/>
                    </a:lnTo>
                    <a:lnTo>
                      <a:pt x="96" y="510"/>
                    </a:lnTo>
                    <a:lnTo>
                      <a:pt x="93" y="510"/>
                    </a:lnTo>
                    <a:lnTo>
                      <a:pt x="93" y="510"/>
                    </a:lnTo>
                    <a:lnTo>
                      <a:pt x="96" y="509"/>
                    </a:lnTo>
                    <a:lnTo>
                      <a:pt x="100" y="507"/>
                    </a:lnTo>
                    <a:lnTo>
                      <a:pt x="101" y="507"/>
                    </a:lnTo>
                    <a:lnTo>
                      <a:pt x="104" y="507"/>
                    </a:lnTo>
                    <a:lnTo>
                      <a:pt x="105" y="507"/>
                    </a:lnTo>
                    <a:lnTo>
                      <a:pt x="107" y="507"/>
                    </a:lnTo>
                    <a:lnTo>
                      <a:pt x="109" y="507"/>
                    </a:lnTo>
                    <a:lnTo>
                      <a:pt x="112" y="507"/>
                    </a:lnTo>
                    <a:lnTo>
                      <a:pt x="112" y="506"/>
                    </a:lnTo>
                    <a:lnTo>
                      <a:pt x="114" y="506"/>
                    </a:lnTo>
                    <a:lnTo>
                      <a:pt x="115" y="505"/>
                    </a:lnTo>
                    <a:lnTo>
                      <a:pt x="116" y="503"/>
                    </a:lnTo>
                    <a:lnTo>
                      <a:pt x="116" y="502"/>
                    </a:lnTo>
                    <a:lnTo>
                      <a:pt x="116" y="502"/>
                    </a:lnTo>
                    <a:lnTo>
                      <a:pt x="115" y="503"/>
                    </a:lnTo>
                    <a:lnTo>
                      <a:pt x="114" y="503"/>
                    </a:lnTo>
                    <a:lnTo>
                      <a:pt x="112" y="502"/>
                    </a:lnTo>
                    <a:lnTo>
                      <a:pt x="114" y="500"/>
                    </a:lnTo>
                    <a:lnTo>
                      <a:pt x="115" y="495"/>
                    </a:lnTo>
                    <a:lnTo>
                      <a:pt x="115" y="494"/>
                    </a:lnTo>
                    <a:lnTo>
                      <a:pt x="116" y="492"/>
                    </a:lnTo>
                    <a:lnTo>
                      <a:pt x="118" y="494"/>
                    </a:lnTo>
                    <a:lnTo>
                      <a:pt x="118" y="495"/>
                    </a:lnTo>
                    <a:lnTo>
                      <a:pt x="118" y="496"/>
                    </a:lnTo>
                    <a:lnTo>
                      <a:pt x="118" y="498"/>
                    </a:lnTo>
                    <a:lnTo>
                      <a:pt x="121" y="498"/>
                    </a:lnTo>
                    <a:lnTo>
                      <a:pt x="122" y="498"/>
                    </a:lnTo>
                    <a:lnTo>
                      <a:pt x="123" y="499"/>
                    </a:lnTo>
                    <a:lnTo>
                      <a:pt x="125" y="499"/>
                    </a:lnTo>
                    <a:lnTo>
                      <a:pt x="125" y="498"/>
                    </a:lnTo>
                    <a:lnTo>
                      <a:pt x="126" y="499"/>
                    </a:lnTo>
                    <a:lnTo>
                      <a:pt x="127" y="499"/>
                    </a:lnTo>
                    <a:lnTo>
                      <a:pt x="126" y="498"/>
                    </a:lnTo>
                    <a:lnTo>
                      <a:pt x="125" y="496"/>
                    </a:lnTo>
                    <a:lnTo>
                      <a:pt x="122" y="496"/>
                    </a:lnTo>
                    <a:lnTo>
                      <a:pt x="122" y="495"/>
                    </a:lnTo>
                    <a:lnTo>
                      <a:pt x="123" y="495"/>
                    </a:lnTo>
                    <a:lnTo>
                      <a:pt x="126" y="495"/>
                    </a:lnTo>
                    <a:lnTo>
                      <a:pt x="126" y="494"/>
                    </a:lnTo>
                    <a:lnTo>
                      <a:pt x="125" y="492"/>
                    </a:lnTo>
                    <a:lnTo>
                      <a:pt x="123" y="492"/>
                    </a:lnTo>
                    <a:lnTo>
                      <a:pt x="123" y="492"/>
                    </a:lnTo>
                    <a:lnTo>
                      <a:pt x="122" y="491"/>
                    </a:lnTo>
                    <a:lnTo>
                      <a:pt x="122" y="492"/>
                    </a:lnTo>
                    <a:lnTo>
                      <a:pt x="121" y="492"/>
                    </a:lnTo>
                    <a:lnTo>
                      <a:pt x="118" y="491"/>
                    </a:lnTo>
                    <a:lnTo>
                      <a:pt x="118" y="491"/>
                    </a:lnTo>
                    <a:lnTo>
                      <a:pt x="119" y="489"/>
                    </a:lnTo>
                    <a:lnTo>
                      <a:pt x="121" y="488"/>
                    </a:lnTo>
                    <a:lnTo>
                      <a:pt x="122" y="485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6" y="485"/>
                    </a:lnTo>
                    <a:lnTo>
                      <a:pt x="127" y="485"/>
                    </a:lnTo>
                    <a:lnTo>
                      <a:pt x="127" y="484"/>
                    </a:lnTo>
                    <a:lnTo>
                      <a:pt x="126" y="483"/>
                    </a:lnTo>
                    <a:lnTo>
                      <a:pt x="123" y="483"/>
                    </a:lnTo>
                    <a:lnTo>
                      <a:pt x="123" y="483"/>
                    </a:lnTo>
                    <a:lnTo>
                      <a:pt x="123" y="481"/>
                    </a:lnTo>
                    <a:lnTo>
                      <a:pt x="126" y="480"/>
                    </a:lnTo>
                    <a:lnTo>
                      <a:pt x="127" y="478"/>
                    </a:lnTo>
                    <a:lnTo>
                      <a:pt x="129" y="478"/>
                    </a:lnTo>
                    <a:lnTo>
                      <a:pt x="129" y="477"/>
                    </a:lnTo>
                    <a:lnTo>
                      <a:pt x="130" y="476"/>
                    </a:lnTo>
                    <a:lnTo>
                      <a:pt x="130" y="474"/>
                    </a:lnTo>
                    <a:lnTo>
                      <a:pt x="127" y="474"/>
                    </a:lnTo>
                    <a:lnTo>
                      <a:pt x="127" y="474"/>
                    </a:lnTo>
                    <a:lnTo>
                      <a:pt x="130" y="473"/>
                    </a:lnTo>
                    <a:lnTo>
                      <a:pt x="132" y="473"/>
                    </a:lnTo>
                    <a:lnTo>
                      <a:pt x="132" y="471"/>
                    </a:lnTo>
                    <a:lnTo>
                      <a:pt x="130" y="470"/>
                    </a:lnTo>
                    <a:lnTo>
                      <a:pt x="127" y="471"/>
                    </a:lnTo>
                    <a:lnTo>
                      <a:pt x="126" y="473"/>
                    </a:lnTo>
                    <a:lnTo>
                      <a:pt x="123" y="473"/>
                    </a:lnTo>
                    <a:lnTo>
                      <a:pt x="122" y="471"/>
                    </a:lnTo>
                    <a:lnTo>
                      <a:pt x="121" y="471"/>
                    </a:lnTo>
                    <a:lnTo>
                      <a:pt x="118" y="471"/>
                    </a:lnTo>
                    <a:lnTo>
                      <a:pt x="116" y="470"/>
                    </a:lnTo>
                    <a:lnTo>
                      <a:pt x="116" y="471"/>
                    </a:lnTo>
                    <a:lnTo>
                      <a:pt x="114" y="470"/>
                    </a:lnTo>
                    <a:lnTo>
                      <a:pt x="112" y="469"/>
                    </a:lnTo>
                    <a:lnTo>
                      <a:pt x="109" y="469"/>
                    </a:lnTo>
                    <a:lnTo>
                      <a:pt x="108" y="467"/>
                    </a:lnTo>
                    <a:lnTo>
                      <a:pt x="108" y="466"/>
                    </a:lnTo>
                    <a:lnTo>
                      <a:pt x="108" y="465"/>
                    </a:lnTo>
                    <a:lnTo>
                      <a:pt x="104" y="462"/>
                    </a:lnTo>
                    <a:lnTo>
                      <a:pt x="100" y="460"/>
                    </a:lnTo>
                    <a:lnTo>
                      <a:pt x="96" y="459"/>
                    </a:lnTo>
                    <a:lnTo>
                      <a:pt x="94" y="456"/>
                    </a:lnTo>
                    <a:lnTo>
                      <a:pt x="94" y="455"/>
                    </a:lnTo>
                    <a:lnTo>
                      <a:pt x="93" y="452"/>
                    </a:lnTo>
                    <a:lnTo>
                      <a:pt x="91" y="449"/>
                    </a:lnTo>
                    <a:lnTo>
                      <a:pt x="90" y="449"/>
                    </a:lnTo>
                    <a:lnTo>
                      <a:pt x="90" y="448"/>
                    </a:lnTo>
                    <a:lnTo>
                      <a:pt x="93" y="445"/>
                    </a:lnTo>
                    <a:lnTo>
                      <a:pt x="96" y="445"/>
                    </a:lnTo>
                    <a:lnTo>
                      <a:pt x="97" y="444"/>
                    </a:lnTo>
                    <a:lnTo>
                      <a:pt x="98" y="445"/>
                    </a:lnTo>
                    <a:lnTo>
                      <a:pt x="101" y="445"/>
                    </a:lnTo>
                    <a:lnTo>
                      <a:pt x="103" y="447"/>
                    </a:lnTo>
                    <a:lnTo>
                      <a:pt x="105" y="448"/>
                    </a:lnTo>
                    <a:lnTo>
                      <a:pt x="108" y="448"/>
                    </a:lnTo>
                    <a:lnTo>
                      <a:pt x="108" y="448"/>
                    </a:lnTo>
                    <a:lnTo>
                      <a:pt x="111" y="449"/>
                    </a:lnTo>
                    <a:lnTo>
                      <a:pt x="112" y="449"/>
                    </a:lnTo>
                    <a:lnTo>
                      <a:pt x="115" y="451"/>
                    </a:lnTo>
                    <a:lnTo>
                      <a:pt x="116" y="451"/>
                    </a:lnTo>
                    <a:lnTo>
                      <a:pt x="118" y="452"/>
                    </a:lnTo>
                    <a:lnTo>
                      <a:pt x="119" y="458"/>
                    </a:lnTo>
                    <a:lnTo>
                      <a:pt x="121" y="459"/>
                    </a:lnTo>
                    <a:lnTo>
                      <a:pt x="123" y="462"/>
                    </a:lnTo>
                    <a:lnTo>
                      <a:pt x="125" y="463"/>
                    </a:lnTo>
                    <a:lnTo>
                      <a:pt x="127" y="465"/>
                    </a:lnTo>
                    <a:lnTo>
                      <a:pt x="129" y="463"/>
                    </a:lnTo>
                    <a:lnTo>
                      <a:pt x="130" y="462"/>
                    </a:lnTo>
                    <a:lnTo>
                      <a:pt x="129" y="460"/>
                    </a:lnTo>
                    <a:lnTo>
                      <a:pt x="127" y="462"/>
                    </a:lnTo>
                    <a:lnTo>
                      <a:pt x="127" y="462"/>
                    </a:lnTo>
                    <a:lnTo>
                      <a:pt x="126" y="460"/>
                    </a:lnTo>
                    <a:lnTo>
                      <a:pt x="123" y="458"/>
                    </a:lnTo>
                    <a:lnTo>
                      <a:pt x="123" y="456"/>
                    </a:lnTo>
                    <a:lnTo>
                      <a:pt x="123" y="456"/>
                    </a:lnTo>
                    <a:lnTo>
                      <a:pt x="126" y="459"/>
                    </a:lnTo>
                    <a:lnTo>
                      <a:pt x="127" y="459"/>
                    </a:lnTo>
                    <a:lnTo>
                      <a:pt x="127" y="458"/>
                    </a:lnTo>
                    <a:lnTo>
                      <a:pt x="129" y="458"/>
                    </a:lnTo>
                    <a:lnTo>
                      <a:pt x="129" y="456"/>
                    </a:lnTo>
                    <a:lnTo>
                      <a:pt x="126" y="455"/>
                    </a:lnTo>
                    <a:lnTo>
                      <a:pt x="123" y="452"/>
                    </a:lnTo>
                    <a:lnTo>
                      <a:pt x="122" y="451"/>
                    </a:lnTo>
                    <a:lnTo>
                      <a:pt x="123" y="449"/>
                    </a:lnTo>
                    <a:lnTo>
                      <a:pt x="123" y="449"/>
                    </a:lnTo>
                    <a:lnTo>
                      <a:pt x="125" y="452"/>
                    </a:lnTo>
                    <a:lnTo>
                      <a:pt x="126" y="452"/>
                    </a:lnTo>
                    <a:lnTo>
                      <a:pt x="126" y="449"/>
                    </a:lnTo>
                    <a:lnTo>
                      <a:pt x="123" y="447"/>
                    </a:lnTo>
                    <a:lnTo>
                      <a:pt x="121" y="445"/>
                    </a:lnTo>
                    <a:lnTo>
                      <a:pt x="121" y="444"/>
                    </a:lnTo>
                    <a:lnTo>
                      <a:pt x="121" y="442"/>
                    </a:lnTo>
                    <a:lnTo>
                      <a:pt x="123" y="444"/>
                    </a:lnTo>
                    <a:lnTo>
                      <a:pt x="127" y="445"/>
                    </a:lnTo>
                    <a:lnTo>
                      <a:pt x="129" y="445"/>
                    </a:lnTo>
                    <a:lnTo>
                      <a:pt x="130" y="442"/>
                    </a:lnTo>
                    <a:lnTo>
                      <a:pt x="127" y="441"/>
                    </a:lnTo>
                    <a:lnTo>
                      <a:pt x="126" y="441"/>
                    </a:lnTo>
                    <a:lnTo>
                      <a:pt x="125" y="441"/>
                    </a:lnTo>
                    <a:lnTo>
                      <a:pt x="123" y="441"/>
                    </a:lnTo>
                    <a:lnTo>
                      <a:pt x="121" y="441"/>
                    </a:lnTo>
                    <a:lnTo>
                      <a:pt x="121" y="440"/>
                    </a:lnTo>
                    <a:lnTo>
                      <a:pt x="121" y="438"/>
                    </a:lnTo>
                    <a:lnTo>
                      <a:pt x="123" y="437"/>
                    </a:lnTo>
                    <a:lnTo>
                      <a:pt x="125" y="438"/>
                    </a:lnTo>
                    <a:lnTo>
                      <a:pt x="127" y="438"/>
                    </a:lnTo>
                    <a:lnTo>
                      <a:pt x="127" y="438"/>
                    </a:lnTo>
                    <a:lnTo>
                      <a:pt x="127" y="437"/>
                    </a:lnTo>
                    <a:lnTo>
                      <a:pt x="126" y="434"/>
                    </a:lnTo>
                    <a:lnTo>
                      <a:pt x="125" y="436"/>
                    </a:lnTo>
                    <a:lnTo>
                      <a:pt x="123" y="436"/>
                    </a:lnTo>
                    <a:lnTo>
                      <a:pt x="122" y="436"/>
                    </a:lnTo>
                    <a:lnTo>
                      <a:pt x="121" y="437"/>
                    </a:lnTo>
                    <a:lnTo>
                      <a:pt x="118" y="440"/>
                    </a:lnTo>
                    <a:lnTo>
                      <a:pt x="116" y="440"/>
                    </a:lnTo>
                    <a:lnTo>
                      <a:pt x="116" y="438"/>
                    </a:lnTo>
                    <a:lnTo>
                      <a:pt x="118" y="437"/>
                    </a:lnTo>
                    <a:lnTo>
                      <a:pt x="118" y="436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3" y="433"/>
                    </a:lnTo>
                    <a:lnTo>
                      <a:pt x="125" y="431"/>
                    </a:lnTo>
                    <a:lnTo>
                      <a:pt x="126" y="431"/>
                    </a:lnTo>
                    <a:lnTo>
                      <a:pt x="127" y="430"/>
                    </a:lnTo>
                    <a:lnTo>
                      <a:pt x="126" y="430"/>
                    </a:lnTo>
                    <a:lnTo>
                      <a:pt x="123" y="430"/>
                    </a:lnTo>
                    <a:lnTo>
                      <a:pt x="122" y="431"/>
                    </a:lnTo>
                    <a:lnTo>
                      <a:pt x="121" y="431"/>
                    </a:lnTo>
                    <a:lnTo>
                      <a:pt x="119" y="431"/>
                    </a:lnTo>
                    <a:lnTo>
                      <a:pt x="116" y="431"/>
                    </a:lnTo>
                    <a:lnTo>
                      <a:pt x="115" y="431"/>
                    </a:lnTo>
                    <a:lnTo>
                      <a:pt x="115" y="430"/>
                    </a:lnTo>
                    <a:lnTo>
                      <a:pt x="116" y="429"/>
                    </a:lnTo>
                    <a:lnTo>
                      <a:pt x="118" y="427"/>
                    </a:lnTo>
                    <a:lnTo>
                      <a:pt x="122" y="427"/>
                    </a:lnTo>
                    <a:lnTo>
                      <a:pt x="126" y="426"/>
                    </a:lnTo>
                    <a:lnTo>
                      <a:pt x="129" y="424"/>
                    </a:lnTo>
                    <a:lnTo>
                      <a:pt x="129" y="423"/>
                    </a:lnTo>
                    <a:lnTo>
                      <a:pt x="127" y="423"/>
                    </a:lnTo>
                    <a:lnTo>
                      <a:pt x="126" y="423"/>
                    </a:lnTo>
                    <a:lnTo>
                      <a:pt x="125" y="424"/>
                    </a:lnTo>
                    <a:lnTo>
                      <a:pt x="122" y="424"/>
                    </a:lnTo>
                    <a:lnTo>
                      <a:pt x="121" y="424"/>
                    </a:lnTo>
                    <a:lnTo>
                      <a:pt x="119" y="423"/>
                    </a:lnTo>
                    <a:lnTo>
                      <a:pt x="119" y="422"/>
                    </a:lnTo>
                    <a:lnTo>
                      <a:pt x="116" y="422"/>
                    </a:lnTo>
                    <a:lnTo>
                      <a:pt x="116" y="422"/>
                    </a:lnTo>
                    <a:lnTo>
                      <a:pt x="116" y="420"/>
                    </a:lnTo>
                    <a:lnTo>
                      <a:pt x="118" y="419"/>
                    </a:lnTo>
                    <a:lnTo>
                      <a:pt x="119" y="416"/>
                    </a:lnTo>
                    <a:lnTo>
                      <a:pt x="119" y="415"/>
                    </a:lnTo>
                    <a:lnTo>
                      <a:pt x="122" y="413"/>
                    </a:lnTo>
                    <a:lnTo>
                      <a:pt x="122" y="413"/>
                    </a:lnTo>
                    <a:lnTo>
                      <a:pt x="121" y="413"/>
                    </a:lnTo>
                    <a:lnTo>
                      <a:pt x="119" y="415"/>
                    </a:lnTo>
                    <a:lnTo>
                      <a:pt x="116" y="418"/>
                    </a:lnTo>
                    <a:lnTo>
                      <a:pt x="116" y="419"/>
                    </a:lnTo>
                    <a:lnTo>
                      <a:pt x="114" y="420"/>
                    </a:lnTo>
                    <a:lnTo>
                      <a:pt x="114" y="420"/>
                    </a:lnTo>
                    <a:lnTo>
                      <a:pt x="112" y="420"/>
                    </a:lnTo>
                    <a:lnTo>
                      <a:pt x="112" y="419"/>
                    </a:lnTo>
                    <a:lnTo>
                      <a:pt x="114" y="415"/>
                    </a:lnTo>
                    <a:lnTo>
                      <a:pt x="114" y="412"/>
                    </a:lnTo>
                    <a:lnTo>
                      <a:pt x="112" y="409"/>
                    </a:lnTo>
                    <a:lnTo>
                      <a:pt x="112" y="406"/>
                    </a:lnTo>
                    <a:lnTo>
                      <a:pt x="112" y="405"/>
                    </a:lnTo>
                    <a:lnTo>
                      <a:pt x="112" y="402"/>
                    </a:lnTo>
                    <a:lnTo>
                      <a:pt x="112" y="404"/>
                    </a:lnTo>
                    <a:lnTo>
                      <a:pt x="111" y="404"/>
                    </a:lnTo>
                    <a:lnTo>
                      <a:pt x="111" y="409"/>
                    </a:lnTo>
                    <a:lnTo>
                      <a:pt x="111" y="411"/>
                    </a:lnTo>
                    <a:lnTo>
                      <a:pt x="112" y="413"/>
                    </a:lnTo>
                    <a:lnTo>
                      <a:pt x="112" y="416"/>
                    </a:lnTo>
                    <a:lnTo>
                      <a:pt x="112" y="419"/>
                    </a:lnTo>
                    <a:lnTo>
                      <a:pt x="111" y="420"/>
                    </a:lnTo>
                    <a:lnTo>
                      <a:pt x="109" y="422"/>
                    </a:lnTo>
                    <a:lnTo>
                      <a:pt x="108" y="419"/>
                    </a:lnTo>
                    <a:lnTo>
                      <a:pt x="107" y="418"/>
                    </a:lnTo>
                    <a:lnTo>
                      <a:pt x="107" y="422"/>
                    </a:lnTo>
                    <a:lnTo>
                      <a:pt x="107" y="423"/>
                    </a:lnTo>
                    <a:lnTo>
                      <a:pt x="105" y="422"/>
                    </a:lnTo>
                    <a:lnTo>
                      <a:pt x="104" y="422"/>
                    </a:lnTo>
                    <a:lnTo>
                      <a:pt x="105" y="423"/>
                    </a:lnTo>
                    <a:lnTo>
                      <a:pt x="105" y="424"/>
                    </a:lnTo>
                    <a:lnTo>
                      <a:pt x="105" y="427"/>
                    </a:lnTo>
                    <a:lnTo>
                      <a:pt x="104" y="429"/>
                    </a:lnTo>
                    <a:lnTo>
                      <a:pt x="103" y="429"/>
                    </a:lnTo>
                    <a:lnTo>
                      <a:pt x="101" y="429"/>
                    </a:lnTo>
                    <a:lnTo>
                      <a:pt x="100" y="430"/>
                    </a:lnTo>
                    <a:lnTo>
                      <a:pt x="98" y="431"/>
                    </a:lnTo>
                    <a:lnTo>
                      <a:pt x="96" y="430"/>
                    </a:lnTo>
                    <a:lnTo>
                      <a:pt x="94" y="430"/>
                    </a:lnTo>
                    <a:lnTo>
                      <a:pt x="94" y="427"/>
                    </a:lnTo>
                    <a:lnTo>
                      <a:pt x="93" y="426"/>
                    </a:lnTo>
                    <a:lnTo>
                      <a:pt x="93" y="426"/>
                    </a:lnTo>
                    <a:lnTo>
                      <a:pt x="91" y="426"/>
                    </a:lnTo>
                    <a:lnTo>
                      <a:pt x="90" y="427"/>
                    </a:lnTo>
                    <a:lnTo>
                      <a:pt x="90" y="427"/>
                    </a:lnTo>
                    <a:lnTo>
                      <a:pt x="89" y="424"/>
                    </a:lnTo>
                    <a:lnTo>
                      <a:pt x="90" y="422"/>
                    </a:lnTo>
                    <a:lnTo>
                      <a:pt x="89" y="420"/>
                    </a:lnTo>
                    <a:lnTo>
                      <a:pt x="89" y="420"/>
                    </a:lnTo>
                    <a:lnTo>
                      <a:pt x="89" y="418"/>
                    </a:lnTo>
                    <a:lnTo>
                      <a:pt x="90" y="416"/>
                    </a:lnTo>
                    <a:lnTo>
                      <a:pt x="93" y="416"/>
                    </a:lnTo>
                    <a:lnTo>
                      <a:pt x="94" y="418"/>
                    </a:lnTo>
                    <a:lnTo>
                      <a:pt x="94" y="415"/>
                    </a:lnTo>
                    <a:lnTo>
                      <a:pt x="96" y="415"/>
                    </a:lnTo>
                    <a:lnTo>
                      <a:pt x="100" y="415"/>
                    </a:lnTo>
                    <a:lnTo>
                      <a:pt x="101" y="415"/>
                    </a:lnTo>
                    <a:lnTo>
                      <a:pt x="104" y="412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5" y="406"/>
                    </a:lnTo>
                    <a:lnTo>
                      <a:pt x="104" y="408"/>
                    </a:lnTo>
                    <a:lnTo>
                      <a:pt x="103" y="409"/>
                    </a:lnTo>
                    <a:lnTo>
                      <a:pt x="101" y="412"/>
                    </a:lnTo>
                    <a:lnTo>
                      <a:pt x="98" y="413"/>
                    </a:lnTo>
                    <a:lnTo>
                      <a:pt x="96" y="412"/>
                    </a:lnTo>
                    <a:lnTo>
                      <a:pt x="93" y="411"/>
                    </a:lnTo>
                    <a:lnTo>
                      <a:pt x="93" y="409"/>
                    </a:lnTo>
                    <a:lnTo>
                      <a:pt x="96" y="408"/>
                    </a:lnTo>
                    <a:lnTo>
                      <a:pt x="98" y="405"/>
                    </a:lnTo>
                    <a:lnTo>
                      <a:pt x="100" y="405"/>
                    </a:lnTo>
                    <a:lnTo>
                      <a:pt x="101" y="404"/>
                    </a:lnTo>
                    <a:lnTo>
                      <a:pt x="100" y="402"/>
                    </a:lnTo>
                    <a:lnTo>
                      <a:pt x="101" y="402"/>
                    </a:lnTo>
                    <a:lnTo>
                      <a:pt x="103" y="401"/>
                    </a:lnTo>
                    <a:lnTo>
                      <a:pt x="104" y="401"/>
                    </a:lnTo>
                    <a:lnTo>
                      <a:pt x="103" y="400"/>
                    </a:lnTo>
                    <a:lnTo>
                      <a:pt x="103" y="398"/>
                    </a:lnTo>
                    <a:lnTo>
                      <a:pt x="103" y="398"/>
                    </a:lnTo>
                    <a:lnTo>
                      <a:pt x="101" y="398"/>
                    </a:lnTo>
                    <a:lnTo>
                      <a:pt x="100" y="400"/>
                    </a:lnTo>
                    <a:lnTo>
                      <a:pt x="97" y="400"/>
                    </a:lnTo>
                    <a:lnTo>
                      <a:pt x="96" y="400"/>
                    </a:lnTo>
                    <a:lnTo>
                      <a:pt x="96" y="398"/>
                    </a:lnTo>
                    <a:lnTo>
                      <a:pt x="96" y="397"/>
                    </a:lnTo>
                    <a:lnTo>
                      <a:pt x="98" y="395"/>
                    </a:lnTo>
                    <a:lnTo>
                      <a:pt x="100" y="395"/>
                    </a:lnTo>
                    <a:lnTo>
                      <a:pt x="101" y="397"/>
                    </a:lnTo>
                    <a:lnTo>
                      <a:pt x="103" y="397"/>
                    </a:lnTo>
                    <a:lnTo>
                      <a:pt x="105" y="395"/>
                    </a:lnTo>
                    <a:lnTo>
                      <a:pt x="107" y="391"/>
                    </a:lnTo>
                    <a:lnTo>
                      <a:pt x="105" y="391"/>
                    </a:lnTo>
                    <a:lnTo>
                      <a:pt x="107" y="389"/>
                    </a:lnTo>
                    <a:lnTo>
                      <a:pt x="109" y="386"/>
                    </a:lnTo>
                    <a:lnTo>
                      <a:pt x="108" y="383"/>
                    </a:lnTo>
                    <a:lnTo>
                      <a:pt x="108" y="382"/>
                    </a:lnTo>
                    <a:lnTo>
                      <a:pt x="108" y="380"/>
                    </a:lnTo>
                    <a:lnTo>
                      <a:pt x="107" y="379"/>
                    </a:lnTo>
                    <a:lnTo>
                      <a:pt x="105" y="379"/>
                    </a:lnTo>
                    <a:lnTo>
                      <a:pt x="104" y="377"/>
                    </a:lnTo>
                    <a:lnTo>
                      <a:pt x="101" y="377"/>
                    </a:lnTo>
                    <a:lnTo>
                      <a:pt x="100" y="377"/>
                    </a:lnTo>
                    <a:lnTo>
                      <a:pt x="100" y="376"/>
                    </a:lnTo>
                    <a:lnTo>
                      <a:pt x="101" y="376"/>
                    </a:lnTo>
                    <a:lnTo>
                      <a:pt x="104" y="376"/>
                    </a:lnTo>
                    <a:lnTo>
                      <a:pt x="104" y="375"/>
                    </a:lnTo>
                    <a:lnTo>
                      <a:pt x="107" y="373"/>
                    </a:lnTo>
                    <a:lnTo>
                      <a:pt x="107" y="372"/>
                    </a:lnTo>
                    <a:lnTo>
                      <a:pt x="108" y="371"/>
                    </a:lnTo>
                    <a:lnTo>
                      <a:pt x="108" y="368"/>
                    </a:lnTo>
                    <a:lnTo>
                      <a:pt x="107" y="368"/>
                    </a:lnTo>
                    <a:lnTo>
                      <a:pt x="105" y="368"/>
                    </a:lnTo>
                    <a:lnTo>
                      <a:pt x="104" y="366"/>
                    </a:lnTo>
                    <a:lnTo>
                      <a:pt x="104" y="365"/>
                    </a:lnTo>
                    <a:lnTo>
                      <a:pt x="105" y="364"/>
                    </a:lnTo>
                    <a:lnTo>
                      <a:pt x="105" y="364"/>
                    </a:lnTo>
                    <a:lnTo>
                      <a:pt x="105" y="362"/>
                    </a:lnTo>
                    <a:lnTo>
                      <a:pt x="104" y="361"/>
                    </a:lnTo>
                    <a:lnTo>
                      <a:pt x="104" y="358"/>
                    </a:lnTo>
                    <a:lnTo>
                      <a:pt x="104" y="357"/>
                    </a:lnTo>
                    <a:lnTo>
                      <a:pt x="105" y="358"/>
                    </a:lnTo>
                    <a:lnTo>
                      <a:pt x="105" y="358"/>
                    </a:lnTo>
                    <a:lnTo>
                      <a:pt x="105" y="357"/>
                    </a:lnTo>
                    <a:lnTo>
                      <a:pt x="105" y="355"/>
                    </a:lnTo>
                    <a:lnTo>
                      <a:pt x="107" y="353"/>
                    </a:lnTo>
                    <a:lnTo>
                      <a:pt x="105" y="350"/>
                    </a:lnTo>
                    <a:lnTo>
                      <a:pt x="104" y="348"/>
                    </a:lnTo>
                    <a:lnTo>
                      <a:pt x="105" y="347"/>
                    </a:lnTo>
                    <a:lnTo>
                      <a:pt x="104" y="346"/>
                    </a:lnTo>
                    <a:lnTo>
                      <a:pt x="105" y="343"/>
                    </a:lnTo>
                    <a:lnTo>
                      <a:pt x="105" y="340"/>
                    </a:lnTo>
                    <a:lnTo>
                      <a:pt x="105" y="340"/>
                    </a:lnTo>
                    <a:lnTo>
                      <a:pt x="104" y="340"/>
                    </a:lnTo>
                    <a:lnTo>
                      <a:pt x="101" y="343"/>
                    </a:lnTo>
                    <a:lnTo>
                      <a:pt x="100" y="343"/>
                    </a:lnTo>
                    <a:lnTo>
                      <a:pt x="98" y="344"/>
                    </a:lnTo>
                    <a:lnTo>
                      <a:pt x="97" y="344"/>
                    </a:lnTo>
                    <a:lnTo>
                      <a:pt x="97" y="344"/>
                    </a:lnTo>
                    <a:lnTo>
                      <a:pt x="97" y="343"/>
                    </a:lnTo>
                    <a:lnTo>
                      <a:pt x="100" y="342"/>
                    </a:lnTo>
                    <a:lnTo>
                      <a:pt x="101" y="342"/>
                    </a:lnTo>
                    <a:lnTo>
                      <a:pt x="103" y="339"/>
                    </a:lnTo>
                    <a:lnTo>
                      <a:pt x="103" y="337"/>
                    </a:lnTo>
                    <a:lnTo>
                      <a:pt x="105" y="336"/>
                    </a:lnTo>
                    <a:lnTo>
                      <a:pt x="107" y="335"/>
                    </a:lnTo>
                    <a:lnTo>
                      <a:pt x="108" y="333"/>
                    </a:lnTo>
                    <a:lnTo>
                      <a:pt x="108" y="332"/>
                    </a:lnTo>
                    <a:lnTo>
                      <a:pt x="107" y="330"/>
                    </a:lnTo>
                    <a:lnTo>
                      <a:pt x="105" y="328"/>
                    </a:lnTo>
                    <a:lnTo>
                      <a:pt x="104" y="326"/>
                    </a:lnTo>
                    <a:lnTo>
                      <a:pt x="104" y="325"/>
                    </a:lnTo>
                    <a:lnTo>
                      <a:pt x="103" y="325"/>
                    </a:lnTo>
                    <a:lnTo>
                      <a:pt x="101" y="324"/>
                    </a:lnTo>
                    <a:lnTo>
                      <a:pt x="101" y="321"/>
                    </a:lnTo>
                    <a:lnTo>
                      <a:pt x="101" y="321"/>
                    </a:lnTo>
                    <a:lnTo>
                      <a:pt x="101" y="319"/>
                    </a:lnTo>
                    <a:lnTo>
                      <a:pt x="101" y="317"/>
                    </a:lnTo>
                    <a:lnTo>
                      <a:pt x="100" y="315"/>
                    </a:lnTo>
                    <a:lnTo>
                      <a:pt x="96" y="311"/>
                    </a:lnTo>
                    <a:lnTo>
                      <a:pt x="96" y="310"/>
                    </a:lnTo>
                    <a:lnTo>
                      <a:pt x="94" y="308"/>
                    </a:lnTo>
                    <a:lnTo>
                      <a:pt x="94" y="307"/>
                    </a:lnTo>
                    <a:lnTo>
                      <a:pt x="94" y="307"/>
                    </a:lnTo>
                    <a:lnTo>
                      <a:pt x="94" y="306"/>
                    </a:lnTo>
                    <a:lnTo>
                      <a:pt x="97" y="304"/>
                    </a:lnTo>
                    <a:lnTo>
                      <a:pt x="98" y="303"/>
                    </a:lnTo>
                    <a:lnTo>
                      <a:pt x="100" y="301"/>
                    </a:lnTo>
                    <a:lnTo>
                      <a:pt x="98" y="301"/>
                    </a:lnTo>
                    <a:lnTo>
                      <a:pt x="97" y="301"/>
                    </a:lnTo>
                    <a:lnTo>
                      <a:pt x="97" y="300"/>
                    </a:lnTo>
                    <a:lnTo>
                      <a:pt x="98" y="299"/>
                    </a:lnTo>
                    <a:lnTo>
                      <a:pt x="100" y="296"/>
                    </a:lnTo>
                    <a:lnTo>
                      <a:pt x="101" y="295"/>
                    </a:lnTo>
                    <a:lnTo>
                      <a:pt x="101" y="293"/>
                    </a:lnTo>
                    <a:lnTo>
                      <a:pt x="100" y="293"/>
                    </a:lnTo>
                    <a:lnTo>
                      <a:pt x="101" y="292"/>
                    </a:lnTo>
                    <a:lnTo>
                      <a:pt x="100" y="290"/>
                    </a:lnTo>
                    <a:lnTo>
                      <a:pt x="98" y="290"/>
                    </a:lnTo>
                    <a:lnTo>
                      <a:pt x="97" y="288"/>
                    </a:lnTo>
                    <a:lnTo>
                      <a:pt x="94" y="285"/>
                    </a:lnTo>
                    <a:lnTo>
                      <a:pt x="93" y="283"/>
                    </a:lnTo>
                    <a:lnTo>
                      <a:pt x="91" y="282"/>
                    </a:lnTo>
                    <a:lnTo>
                      <a:pt x="91" y="282"/>
                    </a:lnTo>
                    <a:lnTo>
                      <a:pt x="90" y="283"/>
                    </a:lnTo>
                    <a:lnTo>
                      <a:pt x="89" y="283"/>
                    </a:lnTo>
                    <a:lnTo>
                      <a:pt x="89" y="283"/>
                    </a:lnTo>
                    <a:lnTo>
                      <a:pt x="89" y="281"/>
                    </a:lnTo>
                    <a:lnTo>
                      <a:pt x="87" y="279"/>
                    </a:lnTo>
                    <a:lnTo>
                      <a:pt x="85" y="279"/>
                    </a:lnTo>
                    <a:lnTo>
                      <a:pt x="83" y="277"/>
                    </a:lnTo>
                    <a:lnTo>
                      <a:pt x="83" y="277"/>
                    </a:lnTo>
                    <a:lnTo>
                      <a:pt x="82" y="278"/>
                    </a:lnTo>
                    <a:lnTo>
                      <a:pt x="80" y="278"/>
                    </a:lnTo>
                    <a:lnTo>
                      <a:pt x="80" y="277"/>
                    </a:lnTo>
                    <a:lnTo>
                      <a:pt x="82" y="274"/>
                    </a:lnTo>
                    <a:lnTo>
                      <a:pt x="78" y="272"/>
                    </a:lnTo>
                    <a:lnTo>
                      <a:pt x="76" y="270"/>
                    </a:lnTo>
                    <a:lnTo>
                      <a:pt x="75" y="270"/>
                    </a:lnTo>
                    <a:lnTo>
                      <a:pt x="74" y="271"/>
                    </a:lnTo>
                    <a:lnTo>
                      <a:pt x="72" y="270"/>
                    </a:lnTo>
                    <a:lnTo>
                      <a:pt x="68" y="267"/>
                    </a:lnTo>
                    <a:lnTo>
                      <a:pt x="65" y="265"/>
                    </a:lnTo>
                    <a:lnTo>
                      <a:pt x="62" y="264"/>
                    </a:lnTo>
                    <a:lnTo>
                      <a:pt x="61" y="263"/>
                    </a:lnTo>
                    <a:lnTo>
                      <a:pt x="58" y="264"/>
                    </a:lnTo>
                    <a:lnTo>
                      <a:pt x="57" y="265"/>
                    </a:lnTo>
                    <a:lnTo>
                      <a:pt x="56" y="268"/>
                    </a:lnTo>
                    <a:lnTo>
                      <a:pt x="53" y="270"/>
                    </a:lnTo>
                    <a:lnTo>
                      <a:pt x="51" y="271"/>
                    </a:lnTo>
                    <a:lnTo>
                      <a:pt x="51" y="268"/>
                    </a:lnTo>
                    <a:lnTo>
                      <a:pt x="53" y="267"/>
                    </a:lnTo>
                    <a:lnTo>
                      <a:pt x="53" y="264"/>
                    </a:lnTo>
                    <a:lnTo>
                      <a:pt x="51" y="263"/>
                    </a:lnTo>
                    <a:lnTo>
                      <a:pt x="49" y="263"/>
                    </a:lnTo>
                    <a:lnTo>
                      <a:pt x="47" y="265"/>
                    </a:lnTo>
                    <a:lnTo>
                      <a:pt x="47" y="267"/>
                    </a:lnTo>
                    <a:lnTo>
                      <a:pt x="46" y="268"/>
                    </a:lnTo>
                    <a:lnTo>
                      <a:pt x="45" y="267"/>
                    </a:lnTo>
                    <a:lnTo>
                      <a:pt x="43" y="264"/>
                    </a:lnTo>
                    <a:lnTo>
                      <a:pt x="42" y="263"/>
                    </a:lnTo>
                    <a:lnTo>
                      <a:pt x="42" y="264"/>
                    </a:lnTo>
                    <a:lnTo>
                      <a:pt x="40" y="270"/>
                    </a:lnTo>
                    <a:lnTo>
                      <a:pt x="39" y="270"/>
                    </a:lnTo>
                    <a:lnTo>
                      <a:pt x="38" y="270"/>
                    </a:lnTo>
                    <a:lnTo>
                      <a:pt x="36" y="267"/>
                    </a:lnTo>
                    <a:lnTo>
                      <a:pt x="38" y="264"/>
                    </a:lnTo>
                    <a:lnTo>
                      <a:pt x="40" y="263"/>
                    </a:lnTo>
                    <a:lnTo>
                      <a:pt x="39" y="261"/>
                    </a:lnTo>
                    <a:lnTo>
                      <a:pt x="38" y="261"/>
                    </a:lnTo>
                    <a:lnTo>
                      <a:pt x="38" y="261"/>
                    </a:lnTo>
                    <a:lnTo>
                      <a:pt x="35" y="263"/>
                    </a:lnTo>
                    <a:lnTo>
                      <a:pt x="32" y="263"/>
                    </a:lnTo>
                    <a:lnTo>
                      <a:pt x="32" y="264"/>
                    </a:lnTo>
                    <a:lnTo>
                      <a:pt x="31" y="265"/>
                    </a:lnTo>
                    <a:lnTo>
                      <a:pt x="31" y="264"/>
                    </a:lnTo>
                    <a:lnTo>
                      <a:pt x="31" y="261"/>
                    </a:lnTo>
                    <a:lnTo>
                      <a:pt x="29" y="260"/>
                    </a:lnTo>
                    <a:lnTo>
                      <a:pt x="29" y="257"/>
                    </a:lnTo>
                    <a:lnTo>
                      <a:pt x="28" y="257"/>
                    </a:lnTo>
                    <a:lnTo>
                      <a:pt x="27" y="257"/>
                    </a:lnTo>
                    <a:lnTo>
                      <a:pt x="27" y="260"/>
                    </a:lnTo>
                    <a:lnTo>
                      <a:pt x="27" y="263"/>
                    </a:lnTo>
                    <a:lnTo>
                      <a:pt x="25" y="263"/>
                    </a:lnTo>
                    <a:lnTo>
                      <a:pt x="25" y="265"/>
                    </a:lnTo>
                    <a:lnTo>
                      <a:pt x="25" y="268"/>
                    </a:lnTo>
                    <a:lnTo>
                      <a:pt x="25" y="270"/>
                    </a:lnTo>
                    <a:lnTo>
                      <a:pt x="25" y="271"/>
                    </a:lnTo>
                    <a:lnTo>
                      <a:pt x="22" y="270"/>
                    </a:lnTo>
                    <a:lnTo>
                      <a:pt x="21" y="268"/>
                    </a:lnTo>
                    <a:lnTo>
                      <a:pt x="18" y="267"/>
                    </a:lnTo>
                    <a:lnTo>
                      <a:pt x="15" y="264"/>
                    </a:lnTo>
                    <a:lnTo>
                      <a:pt x="14" y="263"/>
                    </a:lnTo>
                    <a:lnTo>
                      <a:pt x="11" y="261"/>
                    </a:lnTo>
                    <a:lnTo>
                      <a:pt x="11" y="261"/>
                    </a:lnTo>
                    <a:lnTo>
                      <a:pt x="13" y="260"/>
                    </a:lnTo>
                    <a:lnTo>
                      <a:pt x="10" y="259"/>
                    </a:lnTo>
                    <a:lnTo>
                      <a:pt x="9" y="254"/>
                    </a:lnTo>
                    <a:lnTo>
                      <a:pt x="7" y="253"/>
                    </a:lnTo>
                    <a:lnTo>
                      <a:pt x="4" y="250"/>
                    </a:lnTo>
                    <a:lnTo>
                      <a:pt x="4" y="248"/>
                    </a:lnTo>
                    <a:lnTo>
                      <a:pt x="6" y="246"/>
                    </a:lnTo>
                    <a:lnTo>
                      <a:pt x="10" y="246"/>
                    </a:lnTo>
                    <a:lnTo>
                      <a:pt x="11" y="245"/>
                    </a:lnTo>
                    <a:lnTo>
                      <a:pt x="13" y="245"/>
                    </a:lnTo>
                    <a:lnTo>
                      <a:pt x="17" y="245"/>
                    </a:lnTo>
                    <a:lnTo>
                      <a:pt x="17" y="245"/>
                    </a:lnTo>
                    <a:lnTo>
                      <a:pt x="20" y="243"/>
                    </a:lnTo>
                    <a:lnTo>
                      <a:pt x="20" y="242"/>
                    </a:lnTo>
                    <a:lnTo>
                      <a:pt x="20" y="241"/>
                    </a:lnTo>
                    <a:lnTo>
                      <a:pt x="17" y="241"/>
                    </a:lnTo>
                    <a:lnTo>
                      <a:pt x="14" y="239"/>
                    </a:lnTo>
                    <a:lnTo>
                      <a:pt x="13" y="239"/>
                    </a:lnTo>
                    <a:lnTo>
                      <a:pt x="11" y="241"/>
                    </a:lnTo>
                    <a:lnTo>
                      <a:pt x="9" y="236"/>
                    </a:lnTo>
                    <a:lnTo>
                      <a:pt x="7" y="234"/>
                    </a:lnTo>
                    <a:lnTo>
                      <a:pt x="9" y="232"/>
                    </a:lnTo>
                    <a:lnTo>
                      <a:pt x="11" y="231"/>
                    </a:lnTo>
                    <a:lnTo>
                      <a:pt x="11" y="228"/>
                    </a:lnTo>
                    <a:lnTo>
                      <a:pt x="13" y="227"/>
                    </a:lnTo>
                    <a:lnTo>
                      <a:pt x="11" y="227"/>
                    </a:lnTo>
                    <a:lnTo>
                      <a:pt x="10" y="228"/>
                    </a:lnTo>
                    <a:lnTo>
                      <a:pt x="9" y="231"/>
                    </a:lnTo>
                    <a:lnTo>
                      <a:pt x="7" y="231"/>
                    </a:lnTo>
                    <a:lnTo>
                      <a:pt x="6" y="231"/>
                    </a:lnTo>
                    <a:lnTo>
                      <a:pt x="4" y="234"/>
                    </a:lnTo>
                    <a:lnTo>
                      <a:pt x="2" y="232"/>
                    </a:lnTo>
                    <a:lnTo>
                      <a:pt x="0" y="230"/>
                    </a:lnTo>
                    <a:lnTo>
                      <a:pt x="2" y="228"/>
                    </a:lnTo>
                    <a:lnTo>
                      <a:pt x="3" y="227"/>
                    </a:lnTo>
                    <a:lnTo>
                      <a:pt x="3" y="225"/>
                    </a:lnTo>
                    <a:lnTo>
                      <a:pt x="2" y="225"/>
                    </a:lnTo>
                    <a:lnTo>
                      <a:pt x="0" y="227"/>
                    </a:lnTo>
                    <a:lnTo>
                      <a:pt x="0" y="223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3" y="220"/>
                    </a:lnTo>
                    <a:lnTo>
                      <a:pt x="4" y="220"/>
                    </a:lnTo>
                    <a:lnTo>
                      <a:pt x="6" y="221"/>
                    </a:lnTo>
                    <a:lnTo>
                      <a:pt x="6" y="218"/>
                    </a:lnTo>
                    <a:lnTo>
                      <a:pt x="10" y="217"/>
                    </a:lnTo>
                    <a:lnTo>
                      <a:pt x="14" y="217"/>
                    </a:lnTo>
                    <a:lnTo>
                      <a:pt x="18" y="220"/>
                    </a:lnTo>
                    <a:lnTo>
                      <a:pt x="22" y="220"/>
                    </a:lnTo>
                    <a:lnTo>
                      <a:pt x="27" y="223"/>
                    </a:lnTo>
                    <a:lnTo>
                      <a:pt x="31" y="223"/>
                    </a:lnTo>
                    <a:lnTo>
                      <a:pt x="32" y="224"/>
                    </a:lnTo>
                    <a:lnTo>
                      <a:pt x="38" y="227"/>
                    </a:lnTo>
                    <a:lnTo>
                      <a:pt x="39" y="227"/>
                    </a:lnTo>
                    <a:lnTo>
                      <a:pt x="40" y="227"/>
                    </a:lnTo>
                    <a:lnTo>
                      <a:pt x="43" y="225"/>
                    </a:lnTo>
                    <a:lnTo>
                      <a:pt x="42" y="225"/>
                    </a:lnTo>
                    <a:lnTo>
                      <a:pt x="39" y="225"/>
                    </a:lnTo>
                    <a:lnTo>
                      <a:pt x="35" y="223"/>
                    </a:lnTo>
                    <a:lnTo>
                      <a:pt x="32" y="220"/>
                    </a:lnTo>
                    <a:lnTo>
                      <a:pt x="29" y="220"/>
                    </a:lnTo>
                    <a:lnTo>
                      <a:pt x="25" y="220"/>
                    </a:lnTo>
                    <a:lnTo>
                      <a:pt x="22" y="217"/>
                    </a:lnTo>
                    <a:lnTo>
                      <a:pt x="24" y="216"/>
                    </a:lnTo>
                    <a:lnTo>
                      <a:pt x="28" y="214"/>
                    </a:lnTo>
                    <a:lnTo>
                      <a:pt x="31" y="216"/>
                    </a:lnTo>
                    <a:lnTo>
                      <a:pt x="36" y="216"/>
                    </a:lnTo>
                    <a:lnTo>
                      <a:pt x="40" y="217"/>
                    </a:lnTo>
                    <a:lnTo>
                      <a:pt x="43" y="218"/>
                    </a:lnTo>
                    <a:lnTo>
                      <a:pt x="45" y="220"/>
                    </a:lnTo>
                    <a:lnTo>
                      <a:pt x="45" y="220"/>
                    </a:lnTo>
                    <a:lnTo>
                      <a:pt x="47" y="221"/>
                    </a:lnTo>
                    <a:lnTo>
                      <a:pt x="47" y="220"/>
                    </a:lnTo>
                    <a:lnTo>
                      <a:pt x="46" y="220"/>
                    </a:lnTo>
                    <a:lnTo>
                      <a:pt x="46" y="217"/>
                    </a:lnTo>
                    <a:lnTo>
                      <a:pt x="49" y="216"/>
                    </a:lnTo>
                    <a:lnTo>
                      <a:pt x="50" y="216"/>
                    </a:lnTo>
                    <a:lnTo>
                      <a:pt x="50" y="212"/>
                    </a:lnTo>
                    <a:lnTo>
                      <a:pt x="49" y="212"/>
                    </a:lnTo>
                    <a:lnTo>
                      <a:pt x="47" y="212"/>
                    </a:lnTo>
                    <a:lnTo>
                      <a:pt x="46" y="210"/>
                    </a:lnTo>
                    <a:lnTo>
                      <a:pt x="46" y="209"/>
                    </a:lnTo>
                    <a:lnTo>
                      <a:pt x="45" y="207"/>
                    </a:lnTo>
                    <a:lnTo>
                      <a:pt x="43" y="209"/>
                    </a:lnTo>
                    <a:lnTo>
                      <a:pt x="40" y="210"/>
                    </a:lnTo>
                    <a:lnTo>
                      <a:pt x="38" y="210"/>
                    </a:lnTo>
                    <a:lnTo>
                      <a:pt x="33" y="210"/>
                    </a:lnTo>
                    <a:lnTo>
                      <a:pt x="32" y="209"/>
                    </a:lnTo>
                    <a:lnTo>
                      <a:pt x="32" y="207"/>
                    </a:lnTo>
                    <a:lnTo>
                      <a:pt x="31" y="206"/>
                    </a:lnTo>
                    <a:lnTo>
                      <a:pt x="29" y="203"/>
                    </a:lnTo>
                    <a:lnTo>
                      <a:pt x="28" y="203"/>
                    </a:lnTo>
                    <a:lnTo>
                      <a:pt x="28" y="205"/>
                    </a:lnTo>
                    <a:lnTo>
                      <a:pt x="28" y="206"/>
                    </a:lnTo>
                    <a:lnTo>
                      <a:pt x="29" y="207"/>
                    </a:lnTo>
                    <a:lnTo>
                      <a:pt x="28" y="210"/>
                    </a:lnTo>
                    <a:lnTo>
                      <a:pt x="28" y="210"/>
                    </a:lnTo>
                    <a:lnTo>
                      <a:pt x="24" y="212"/>
                    </a:lnTo>
                    <a:lnTo>
                      <a:pt x="21" y="210"/>
                    </a:lnTo>
                    <a:lnTo>
                      <a:pt x="17" y="206"/>
                    </a:lnTo>
                    <a:lnTo>
                      <a:pt x="17" y="205"/>
                    </a:lnTo>
                    <a:lnTo>
                      <a:pt x="20" y="203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2" y="201"/>
                    </a:lnTo>
                    <a:lnTo>
                      <a:pt x="20" y="202"/>
                    </a:lnTo>
                    <a:lnTo>
                      <a:pt x="18" y="203"/>
                    </a:lnTo>
                    <a:lnTo>
                      <a:pt x="15" y="202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8" y="199"/>
                    </a:lnTo>
                    <a:lnTo>
                      <a:pt x="21" y="198"/>
                    </a:lnTo>
                    <a:lnTo>
                      <a:pt x="22" y="195"/>
                    </a:lnTo>
                    <a:lnTo>
                      <a:pt x="22" y="192"/>
                    </a:lnTo>
                    <a:lnTo>
                      <a:pt x="21" y="192"/>
                    </a:lnTo>
                    <a:lnTo>
                      <a:pt x="20" y="194"/>
                    </a:lnTo>
                    <a:lnTo>
                      <a:pt x="18" y="195"/>
                    </a:lnTo>
                    <a:lnTo>
                      <a:pt x="15" y="196"/>
                    </a:lnTo>
                    <a:lnTo>
                      <a:pt x="13" y="196"/>
                    </a:lnTo>
                    <a:lnTo>
                      <a:pt x="11" y="196"/>
                    </a:lnTo>
                    <a:lnTo>
                      <a:pt x="10" y="195"/>
                    </a:lnTo>
                    <a:lnTo>
                      <a:pt x="10" y="194"/>
                    </a:lnTo>
                    <a:lnTo>
                      <a:pt x="11" y="192"/>
                    </a:lnTo>
                    <a:lnTo>
                      <a:pt x="13" y="191"/>
                    </a:lnTo>
                    <a:lnTo>
                      <a:pt x="13" y="189"/>
                    </a:lnTo>
                    <a:lnTo>
                      <a:pt x="11" y="189"/>
                    </a:lnTo>
                    <a:lnTo>
                      <a:pt x="9" y="189"/>
                    </a:lnTo>
                    <a:lnTo>
                      <a:pt x="9" y="188"/>
                    </a:lnTo>
                    <a:lnTo>
                      <a:pt x="6" y="183"/>
                    </a:lnTo>
                    <a:lnTo>
                      <a:pt x="4" y="181"/>
                    </a:lnTo>
                    <a:lnTo>
                      <a:pt x="2" y="180"/>
                    </a:lnTo>
                    <a:lnTo>
                      <a:pt x="0" y="178"/>
                    </a:lnTo>
                    <a:lnTo>
                      <a:pt x="2" y="178"/>
                    </a:lnTo>
                    <a:lnTo>
                      <a:pt x="4" y="177"/>
                    </a:lnTo>
                    <a:lnTo>
                      <a:pt x="6" y="176"/>
                    </a:lnTo>
                    <a:lnTo>
                      <a:pt x="7" y="174"/>
                    </a:lnTo>
                    <a:lnTo>
                      <a:pt x="7" y="174"/>
                    </a:lnTo>
                    <a:lnTo>
                      <a:pt x="9" y="174"/>
                    </a:lnTo>
                    <a:lnTo>
                      <a:pt x="9" y="174"/>
                    </a:lnTo>
                    <a:lnTo>
                      <a:pt x="7" y="173"/>
                    </a:lnTo>
                    <a:lnTo>
                      <a:pt x="6" y="173"/>
                    </a:lnTo>
                    <a:lnTo>
                      <a:pt x="4" y="171"/>
                    </a:lnTo>
                    <a:lnTo>
                      <a:pt x="4" y="170"/>
                    </a:lnTo>
                    <a:lnTo>
                      <a:pt x="7" y="170"/>
                    </a:lnTo>
                    <a:lnTo>
                      <a:pt x="11" y="169"/>
                    </a:lnTo>
                    <a:lnTo>
                      <a:pt x="11" y="167"/>
                    </a:lnTo>
                    <a:lnTo>
                      <a:pt x="11" y="166"/>
                    </a:lnTo>
                    <a:lnTo>
                      <a:pt x="13" y="165"/>
                    </a:lnTo>
                    <a:lnTo>
                      <a:pt x="15" y="165"/>
                    </a:lnTo>
                    <a:lnTo>
                      <a:pt x="17" y="165"/>
                    </a:lnTo>
                    <a:lnTo>
                      <a:pt x="18" y="165"/>
                    </a:lnTo>
                    <a:lnTo>
                      <a:pt x="20" y="165"/>
                    </a:lnTo>
                    <a:lnTo>
                      <a:pt x="21" y="163"/>
                    </a:lnTo>
                    <a:lnTo>
                      <a:pt x="22" y="163"/>
                    </a:lnTo>
                    <a:lnTo>
                      <a:pt x="25" y="163"/>
                    </a:lnTo>
                    <a:lnTo>
                      <a:pt x="25" y="165"/>
                    </a:lnTo>
                    <a:lnTo>
                      <a:pt x="25" y="165"/>
                    </a:lnTo>
                    <a:lnTo>
                      <a:pt x="27" y="165"/>
                    </a:lnTo>
                    <a:lnTo>
                      <a:pt x="28" y="163"/>
                    </a:lnTo>
                    <a:lnTo>
                      <a:pt x="29" y="162"/>
                    </a:lnTo>
                    <a:lnTo>
                      <a:pt x="32" y="162"/>
                    </a:lnTo>
                    <a:lnTo>
                      <a:pt x="32" y="162"/>
                    </a:lnTo>
                    <a:lnTo>
                      <a:pt x="33" y="162"/>
                    </a:lnTo>
                    <a:lnTo>
                      <a:pt x="35" y="162"/>
                    </a:lnTo>
                    <a:lnTo>
                      <a:pt x="36" y="162"/>
                    </a:lnTo>
                    <a:lnTo>
                      <a:pt x="46" y="159"/>
                    </a:lnTo>
                    <a:lnTo>
                      <a:pt x="49" y="159"/>
                    </a:lnTo>
                    <a:lnTo>
                      <a:pt x="49" y="160"/>
                    </a:lnTo>
                    <a:lnTo>
                      <a:pt x="50" y="159"/>
                    </a:lnTo>
                    <a:lnTo>
                      <a:pt x="49" y="158"/>
                    </a:lnTo>
                    <a:lnTo>
                      <a:pt x="50" y="156"/>
                    </a:lnTo>
                    <a:lnTo>
                      <a:pt x="53" y="155"/>
                    </a:lnTo>
                    <a:lnTo>
                      <a:pt x="57" y="155"/>
                    </a:lnTo>
                    <a:lnTo>
                      <a:pt x="60" y="154"/>
                    </a:lnTo>
                    <a:lnTo>
                      <a:pt x="61" y="155"/>
                    </a:lnTo>
                    <a:lnTo>
                      <a:pt x="64" y="155"/>
                    </a:lnTo>
                    <a:lnTo>
                      <a:pt x="67" y="154"/>
                    </a:lnTo>
                    <a:lnTo>
                      <a:pt x="69" y="154"/>
                    </a:lnTo>
                    <a:lnTo>
                      <a:pt x="72" y="154"/>
                    </a:lnTo>
                    <a:lnTo>
                      <a:pt x="74" y="155"/>
                    </a:lnTo>
                    <a:lnTo>
                      <a:pt x="75" y="155"/>
                    </a:lnTo>
                    <a:lnTo>
                      <a:pt x="76" y="156"/>
                    </a:lnTo>
                    <a:lnTo>
                      <a:pt x="79" y="159"/>
                    </a:lnTo>
                    <a:lnTo>
                      <a:pt x="80" y="158"/>
                    </a:lnTo>
                    <a:lnTo>
                      <a:pt x="83" y="158"/>
                    </a:lnTo>
                    <a:lnTo>
                      <a:pt x="83" y="156"/>
                    </a:lnTo>
                    <a:lnTo>
                      <a:pt x="85" y="155"/>
                    </a:lnTo>
                    <a:lnTo>
                      <a:pt x="87" y="152"/>
                    </a:lnTo>
                    <a:lnTo>
                      <a:pt x="89" y="148"/>
                    </a:lnTo>
                    <a:lnTo>
                      <a:pt x="91" y="148"/>
                    </a:lnTo>
                    <a:lnTo>
                      <a:pt x="93" y="145"/>
                    </a:lnTo>
                    <a:lnTo>
                      <a:pt x="96" y="142"/>
                    </a:lnTo>
                    <a:lnTo>
                      <a:pt x="97" y="141"/>
                    </a:lnTo>
                    <a:lnTo>
                      <a:pt x="98" y="140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8" y="134"/>
                    </a:lnTo>
                    <a:lnTo>
                      <a:pt x="101" y="133"/>
                    </a:lnTo>
                    <a:lnTo>
                      <a:pt x="104" y="134"/>
                    </a:lnTo>
                    <a:lnTo>
                      <a:pt x="107" y="131"/>
                    </a:lnTo>
                    <a:lnTo>
                      <a:pt x="107" y="130"/>
                    </a:lnTo>
                    <a:lnTo>
                      <a:pt x="107" y="129"/>
                    </a:lnTo>
                    <a:lnTo>
                      <a:pt x="104" y="129"/>
                    </a:lnTo>
                    <a:lnTo>
                      <a:pt x="101" y="127"/>
                    </a:lnTo>
                    <a:lnTo>
                      <a:pt x="101" y="126"/>
                    </a:lnTo>
                    <a:lnTo>
                      <a:pt x="101" y="124"/>
                    </a:lnTo>
                    <a:lnTo>
                      <a:pt x="104" y="124"/>
                    </a:lnTo>
                    <a:lnTo>
                      <a:pt x="107" y="124"/>
                    </a:lnTo>
                    <a:lnTo>
                      <a:pt x="109" y="123"/>
                    </a:lnTo>
                    <a:lnTo>
                      <a:pt x="114" y="122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18"/>
                    </a:lnTo>
                    <a:lnTo>
                      <a:pt x="112" y="118"/>
                    </a:lnTo>
                    <a:lnTo>
                      <a:pt x="111" y="119"/>
                    </a:lnTo>
                    <a:lnTo>
                      <a:pt x="111" y="122"/>
                    </a:lnTo>
                    <a:lnTo>
                      <a:pt x="109" y="122"/>
                    </a:lnTo>
                    <a:lnTo>
                      <a:pt x="105" y="122"/>
                    </a:lnTo>
                    <a:lnTo>
                      <a:pt x="103" y="122"/>
                    </a:lnTo>
                    <a:lnTo>
                      <a:pt x="101" y="122"/>
                    </a:lnTo>
                    <a:lnTo>
                      <a:pt x="98" y="123"/>
                    </a:lnTo>
                    <a:lnTo>
                      <a:pt x="97" y="123"/>
                    </a:lnTo>
                    <a:lnTo>
                      <a:pt x="96" y="122"/>
                    </a:lnTo>
                    <a:lnTo>
                      <a:pt x="94" y="120"/>
                    </a:lnTo>
                    <a:lnTo>
                      <a:pt x="93" y="120"/>
                    </a:lnTo>
                    <a:lnTo>
                      <a:pt x="91" y="122"/>
                    </a:lnTo>
                    <a:lnTo>
                      <a:pt x="90" y="122"/>
                    </a:lnTo>
                    <a:lnTo>
                      <a:pt x="89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6" y="119"/>
                    </a:lnTo>
                    <a:lnTo>
                      <a:pt x="86" y="118"/>
                    </a:lnTo>
                    <a:lnTo>
                      <a:pt x="85" y="118"/>
                    </a:lnTo>
                    <a:lnTo>
                      <a:pt x="85" y="116"/>
                    </a:lnTo>
                    <a:lnTo>
                      <a:pt x="85" y="113"/>
                    </a:lnTo>
                    <a:lnTo>
                      <a:pt x="87" y="113"/>
                    </a:lnTo>
                    <a:lnTo>
                      <a:pt x="89" y="112"/>
                    </a:lnTo>
                    <a:lnTo>
                      <a:pt x="89" y="111"/>
                    </a:lnTo>
                    <a:lnTo>
                      <a:pt x="90" y="109"/>
                    </a:lnTo>
                    <a:lnTo>
                      <a:pt x="91" y="108"/>
                    </a:lnTo>
                    <a:lnTo>
                      <a:pt x="90" y="107"/>
                    </a:lnTo>
                    <a:lnTo>
                      <a:pt x="90" y="105"/>
                    </a:lnTo>
                    <a:lnTo>
                      <a:pt x="90" y="104"/>
                    </a:lnTo>
                    <a:lnTo>
                      <a:pt x="93" y="104"/>
                    </a:lnTo>
                    <a:lnTo>
                      <a:pt x="96" y="102"/>
                    </a:lnTo>
                    <a:lnTo>
                      <a:pt x="97" y="102"/>
                    </a:lnTo>
                    <a:lnTo>
                      <a:pt x="97" y="101"/>
                    </a:lnTo>
                    <a:lnTo>
                      <a:pt x="101" y="100"/>
                    </a:lnTo>
                    <a:lnTo>
                      <a:pt x="103" y="97"/>
                    </a:lnTo>
                    <a:lnTo>
                      <a:pt x="104" y="97"/>
                    </a:lnTo>
                    <a:lnTo>
                      <a:pt x="108" y="97"/>
                    </a:lnTo>
                    <a:lnTo>
                      <a:pt x="109" y="95"/>
                    </a:lnTo>
                    <a:lnTo>
                      <a:pt x="108" y="95"/>
                    </a:lnTo>
                    <a:lnTo>
                      <a:pt x="107" y="95"/>
                    </a:lnTo>
                    <a:lnTo>
                      <a:pt x="108" y="94"/>
                    </a:lnTo>
                    <a:lnTo>
                      <a:pt x="109" y="93"/>
                    </a:lnTo>
                    <a:lnTo>
                      <a:pt x="111" y="93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6" y="90"/>
                    </a:lnTo>
                    <a:lnTo>
                      <a:pt x="115" y="89"/>
                    </a:lnTo>
                    <a:lnTo>
                      <a:pt x="116" y="87"/>
                    </a:lnTo>
                    <a:lnTo>
                      <a:pt x="119" y="84"/>
                    </a:lnTo>
                    <a:lnTo>
                      <a:pt x="121" y="84"/>
                    </a:lnTo>
                    <a:lnTo>
                      <a:pt x="123" y="82"/>
                    </a:lnTo>
                    <a:lnTo>
                      <a:pt x="125" y="82"/>
                    </a:lnTo>
                    <a:lnTo>
                      <a:pt x="126" y="82"/>
                    </a:lnTo>
                    <a:lnTo>
                      <a:pt x="126" y="82"/>
                    </a:lnTo>
                    <a:lnTo>
                      <a:pt x="127" y="84"/>
                    </a:lnTo>
                    <a:lnTo>
                      <a:pt x="127" y="90"/>
                    </a:lnTo>
                    <a:lnTo>
                      <a:pt x="127" y="91"/>
                    </a:lnTo>
                    <a:lnTo>
                      <a:pt x="127" y="95"/>
                    </a:lnTo>
                    <a:lnTo>
                      <a:pt x="127" y="100"/>
                    </a:lnTo>
                    <a:lnTo>
                      <a:pt x="129" y="100"/>
                    </a:lnTo>
                    <a:lnTo>
                      <a:pt x="129" y="98"/>
                    </a:lnTo>
                    <a:lnTo>
                      <a:pt x="130" y="94"/>
                    </a:lnTo>
                    <a:lnTo>
                      <a:pt x="129" y="90"/>
                    </a:lnTo>
                    <a:lnTo>
                      <a:pt x="129" y="87"/>
                    </a:lnTo>
                    <a:lnTo>
                      <a:pt x="129" y="86"/>
                    </a:lnTo>
                    <a:lnTo>
                      <a:pt x="129" y="83"/>
                    </a:lnTo>
                    <a:lnTo>
                      <a:pt x="130" y="82"/>
                    </a:lnTo>
                    <a:lnTo>
                      <a:pt x="132" y="82"/>
                    </a:lnTo>
                    <a:lnTo>
                      <a:pt x="133" y="80"/>
                    </a:lnTo>
                    <a:lnTo>
                      <a:pt x="134" y="80"/>
                    </a:lnTo>
                    <a:lnTo>
                      <a:pt x="134" y="80"/>
                    </a:lnTo>
                    <a:lnTo>
                      <a:pt x="136" y="82"/>
                    </a:lnTo>
                    <a:lnTo>
                      <a:pt x="136" y="83"/>
                    </a:lnTo>
                    <a:lnTo>
                      <a:pt x="137" y="83"/>
                    </a:lnTo>
                    <a:lnTo>
                      <a:pt x="138" y="83"/>
                    </a:lnTo>
                    <a:lnTo>
                      <a:pt x="138" y="84"/>
                    </a:lnTo>
                    <a:lnTo>
                      <a:pt x="138" y="86"/>
                    </a:lnTo>
                    <a:lnTo>
                      <a:pt x="140" y="87"/>
                    </a:lnTo>
                    <a:lnTo>
                      <a:pt x="144" y="87"/>
                    </a:lnTo>
                    <a:lnTo>
                      <a:pt x="145" y="86"/>
                    </a:lnTo>
                    <a:lnTo>
                      <a:pt x="147" y="87"/>
                    </a:lnTo>
                    <a:lnTo>
                      <a:pt x="147" y="86"/>
                    </a:lnTo>
                    <a:lnTo>
                      <a:pt x="147" y="83"/>
                    </a:lnTo>
                    <a:lnTo>
                      <a:pt x="147" y="82"/>
                    </a:lnTo>
                    <a:lnTo>
                      <a:pt x="148" y="82"/>
                    </a:lnTo>
                    <a:lnTo>
                      <a:pt x="150" y="79"/>
                    </a:lnTo>
                    <a:lnTo>
                      <a:pt x="150" y="77"/>
                    </a:lnTo>
                    <a:lnTo>
                      <a:pt x="152" y="77"/>
                    </a:lnTo>
                    <a:lnTo>
                      <a:pt x="156" y="75"/>
                    </a:lnTo>
                    <a:lnTo>
                      <a:pt x="156" y="73"/>
                    </a:lnTo>
                    <a:lnTo>
                      <a:pt x="156" y="71"/>
                    </a:lnTo>
                    <a:lnTo>
                      <a:pt x="155" y="69"/>
                    </a:lnTo>
                    <a:lnTo>
                      <a:pt x="155" y="69"/>
                    </a:lnTo>
                    <a:lnTo>
                      <a:pt x="154" y="68"/>
                    </a:lnTo>
                    <a:lnTo>
                      <a:pt x="155" y="68"/>
                    </a:lnTo>
                    <a:lnTo>
                      <a:pt x="156" y="65"/>
                    </a:lnTo>
                    <a:lnTo>
                      <a:pt x="156" y="62"/>
                    </a:lnTo>
                    <a:lnTo>
                      <a:pt x="156" y="60"/>
                    </a:lnTo>
                    <a:lnTo>
                      <a:pt x="158" y="57"/>
                    </a:lnTo>
                    <a:lnTo>
                      <a:pt x="159" y="55"/>
                    </a:lnTo>
                    <a:lnTo>
                      <a:pt x="162" y="54"/>
                    </a:lnTo>
                    <a:lnTo>
                      <a:pt x="166" y="53"/>
                    </a:lnTo>
                    <a:lnTo>
                      <a:pt x="169" y="53"/>
                    </a:lnTo>
                    <a:lnTo>
                      <a:pt x="170" y="53"/>
                    </a:lnTo>
                    <a:lnTo>
                      <a:pt x="170" y="54"/>
                    </a:lnTo>
                    <a:lnTo>
                      <a:pt x="170" y="57"/>
                    </a:lnTo>
                    <a:lnTo>
                      <a:pt x="173" y="60"/>
                    </a:lnTo>
                    <a:lnTo>
                      <a:pt x="173" y="62"/>
                    </a:lnTo>
                    <a:lnTo>
                      <a:pt x="172" y="66"/>
                    </a:lnTo>
                    <a:lnTo>
                      <a:pt x="172" y="72"/>
                    </a:lnTo>
                    <a:lnTo>
                      <a:pt x="173" y="72"/>
                    </a:lnTo>
                    <a:lnTo>
                      <a:pt x="177" y="76"/>
                    </a:lnTo>
                    <a:lnTo>
                      <a:pt x="179" y="77"/>
                    </a:lnTo>
                    <a:lnTo>
                      <a:pt x="179" y="79"/>
                    </a:lnTo>
                    <a:lnTo>
                      <a:pt x="180" y="79"/>
                    </a:lnTo>
                    <a:lnTo>
                      <a:pt x="179" y="73"/>
                    </a:lnTo>
                    <a:lnTo>
                      <a:pt x="179" y="72"/>
                    </a:lnTo>
                    <a:lnTo>
                      <a:pt x="176" y="66"/>
                    </a:lnTo>
                    <a:lnTo>
                      <a:pt x="176" y="64"/>
                    </a:lnTo>
                    <a:lnTo>
                      <a:pt x="177" y="60"/>
                    </a:lnTo>
                    <a:lnTo>
                      <a:pt x="177" y="58"/>
                    </a:lnTo>
                    <a:lnTo>
                      <a:pt x="177" y="57"/>
                    </a:lnTo>
                    <a:lnTo>
                      <a:pt x="176" y="54"/>
                    </a:lnTo>
                    <a:lnTo>
                      <a:pt x="176" y="53"/>
                    </a:lnTo>
                    <a:lnTo>
                      <a:pt x="174" y="50"/>
                    </a:lnTo>
                    <a:lnTo>
                      <a:pt x="176" y="48"/>
                    </a:lnTo>
                    <a:lnTo>
                      <a:pt x="177" y="47"/>
                    </a:lnTo>
                    <a:lnTo>
                      <a:pt x="180" y="47"/>
                    </a:lnTo>
                    <a:lnTo>
                      <a:pt x="181" y="47"/>
                    </a:lnTo>
                    <a:lnTo>
                      <a:pt x="184" y="47"/>
                    </a:lnTo>
                    <a:lnTo>
                      <a:pt x="185" y="47"/>
                    </a:lnTo>
                    <a:lnTo>
                      <a:pt x="190" y="47"/>
                    </a:lnTo>
                    <a:lnTo>
                      <a:pt x="195" y="47"/>
                    </a:lnTo>
                    <a:lnTo>
                      <a:pt x="199" y="46"/>
                    </a:lnTo>
                    <a:lnTo>
                      <a:pt x="205" y="46"/>
                    </a:lnTo>
                    <a:lnTo>
                      <a:pt x="206" y="47"/>
                    </a:lnTo>
                    <a:lnTo>
                      <a:pt x="206" y="48"/>
                    </a:lnTo>
                    <a:lnTo>
                      <a:pt x="206" y="51"/>
                    </a:lnTo>
                    <a:lnTo>
                      <a:pt x="206" y="53"/>
                    </a:lnTo>
                    <a:lnTo>
                      <a:pt x="209" y="53"/>
                    </a:lnTo>
                    <a:lnTo>
                      <a:pt x="209" y="50"/>
                    </a:lnTo>
                    <a:lnTo>
                      <a:pt x="208" y="48"/>
                    </a:lnTo>
                    <a:lnTo>
                      <a:pt x="209" y="46"/>
                    </a:lnTo>
                    <a:lnTo>
                      <a:pt x="212" y="43"/>
                    </a:lnTo>
                    <a:lnTo>
                      <a:pt x="214" y="44"/>
                    </a:lnTo>
                    <a:lnTo>
                      <a:pt x="216" y="46"/>
                    </a:lnTo>
                    <a:lnTo>
                      <a:pt x="216" y="48"/>
                    </a:lnTo>
                    <a:lnTo>
                      <a:pt x="217" y="50"/>
                    </a:lnTo>
                    <a:lnTo>
                      <a:pt x="219" y="48"/>
                    </a:lnTo>
                    <a:lnTo>
                      <a:pt x="219" y="44"/>
                    </a:lnTo>
                    <a:lnTo>
                      <a:pt x="216" y="43"/>
                    </a:lnTo>
                    <a:lnTo>
                      <a:pt x="216" y="42"/>
                    </a:lnTo>
                    <a:lnTo>
                      <a:pt x="217" y="40"/>
                    </a:lnTo>
                    <a:lnTo>
                      <a:pt x="219" y="40"/>
                    </a:lnTo>
                    <a:lnTo>
                      <a:pt x="221" y="42"/>
                    </a:lnTo>
                    <a:lnTo>
                      <a:pt x="223" y="40"/>
                    </a:lnTo>
                    <a:lnTo>
                      <a:pt x="226" y="39"/>
                    </a:lnTo>
                    <a:lnTo>
                      <a:pt x="230" y="40"/>
                    </a:lnTo>
                    <a:lnTo>
                      <a:pt x="230" y="42"/>
                    </a:lnTo>
                    <a:lnTo>
                      <a:pt x="230" y="47"/>
                    </a:lnTo>
                    <a:lnTo>
                      <a:pt x="228" y="51"/>
                    </a:lnTo>
                    <a:lnTo>
                      <a:pt x="228" y="54"/>
                    </a:lnTo>
                    <a:lnTo>
                      <a:pt x="227" y="58"/>
                    </a:lnTo>
                    <a:lnTo>
                      <a:pt x="226" y="60"/>
                    </a:lnTo>
                    <a:lnTo>
                      <a:pt x="226" y="62"/>
                    </a:lnTo>
                    <a:lnTo>
                      <a:pt x="224" y="64"/>
                    </a:lnTo>
                    <a:lnTo>
                      <a:pt x="223" y="64"/>
                    </a:lnTo>
                    <a:lnTo>
                      <a:pt x="223" y="65"/>
                    </a:lnTo>
                    <a:lnTo>
                      <a:pt x="224" y="66"/>
                    </a:lnTo>
                    <a:lnTo>
                      <a:pt x="224" y="68"/>
                    </a:lnTo>
                    <a:lnTo>
                      <a:pt x="223" y="71"/>
                    </a:lnTo>
                    <a:lnTo>
                      <a:pt x="221" y="72"/>
                    </a:lnTo>
                    <a:lnTo>
                      <a:pt x="220" y="75"/>
                    </a:lnTo>
                    <a:lnTo>
                      <a:pt x="217" y="76"/>
                    </a:lnTo>
                    <a:lnTo>
                      <a:pt x="217" y="77"/>
                    </a:lnTo>
                    <a:lnTo>
                      <a:pt x="216" y="80"/>
                    </a:lnTo>
                    <a:lnTo>
                      <a:pt x="214" y="83"/>
                    </a:lnTo>
                    <a:lnTo>
                      <a:pt x="214" y="86"/>
                    </a:lnTo>
                    <a:lnTo>
                      <a:pt x="214" y="87"/>
                    </a:lnTo>
                    <a:lnTo>
                      <a:pt x="216" y="86"/>
                    </a:lnTo>
                    <a:lnTo>
                      <a:pt x="217" y="83"/>
                    </a:lnTo>
                    <a:lnTo>
                      <a:pt x="219" y="82"/>
                    </a:lnTo>
                    <a:lnTo>
                      <a:pt x="219" y="80"/>
                    </a:lnTo>
                    <a:lnTo>
                      <a:pt x="221" y="79"/>
                    </a:lnTo>
                    <a:lnTo>
                      <a:pt x="224" y="75"/>
                    </a:lnTo>
                    <a:lnTo>
                      <a:pt x="224" y="73"/>
                    </a:lnTo>
                    <a:lnTo>
                      <a:pt x="227" y="72"/>
                    </a:lnTo>
                    <a:lnTo>
                      <a:pt x="227" y="72"/>
                    </a:lnTo>
                    <a:lnTo>
                      <a:pt x="228" y="69"/>
                    </a:lnTo>
                    <a:lnTo>
                      <a:pt x="228" y="68"/>
                    </a:lnTo>
                    <a:lnTo>
                      <a:pt x="230" y="66"/>
                    </a:lnTo>
                    <a:lnTo>
                      <a:pt x="231" y="64"/>
                    </a:lnTo>
                    <a:lnTo>
                      <a:pt x="232" y="62"/>
                    </a:lnTo>
                    <a:lnTo>
                      <a:pt x="232" y="65"/>
                    </a:lnTo>
                    <a:lnTo>
                      <a:pt x="232" y="66"/>
                    </a:lnTo>
                    <a:lnTo>
                      <a:pt x="235" y="68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8" y="76"/>
                    </a:lnTo>
                    <a:lnTo>
                      <a:pt x="238" y="79"/>
                    </a:lnTo>
                    <a:lnTo>
                      <a:pt x="239" y="80"/>
                    </a:lnTo>
                    <a:lnTo>
                      <a:pt x="241" y="80"/>
                    </a:lnTo>
                    <a:lnTo>
                      <a:pt x="242" y="82"/>
                    </a:lnTo>
                    <a:lnTo>
                      <a:pt x="243" y="82"/>
                    </a:lnTo>
                    <a:lnTo>
                      <a:pt x="243" y="80"/>
                    </a:lnTo>
                    <a:lnTo>
                      <a:pt x="245" y="79"/>
                    </a:lnTo>
                    <a:lnTo>
                      <a:pt x="243" y="77"/>
                    </a:lnTo>
                    <a:lnTo>
                      <a:pt x="242" y="76"/>
                    </a:lnTo>
                    <a:lnTo>
                      <a:pt x="242" y="75"/>
                    </a:lnTo>
                    <a:lnTo>
                      <a:pt x="242" y="75"/>
                    </a:lnTo>
                    <a:lnTo>
                      <a:pt x="243" y="75"/>
                    </a:lnTo>
                    <a:lnTo>
                      <a:pt x="245" y="76"/>
                    </a:lnTo>
                    <a:lnTo>
                      <a:pt x="248" y="76"/>
                    </a:lnTo>
                    <a:lnTo>
                      <a:pt x="249" y="77"/>
                    </a:lnTo>
                    <a:lnTo>
                      <a:pt x="250" y="77"/>
                    </a:lnTo>
                    <a:lnTo>
                      <a:pt x="252" y="77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5" y="79"/>
                    </a:lnTo>
                    <a:lnTo>
                      <a:pt x="256" y="77"/>
                    </a:lnTo>
                    <a:lnTo>
                      <a:pt x="256" y="73"/>
                    </a:lnTo>
                    <a:lnTo>
                      <a:pt x="255" y="71"/>
                    </a:lnTo>
                    <a:lnTo>
                      <a:pt x="256" y="68"/>
                    </a:lnTo>
                    <a:lnTo>
                      <a:pt x="257" y="64"/>
                    </a:lnTo>
                    <a:lnTo>
                      <a:pt x="256" y="62"/>
                    </a:lnTo>
                    <a:lnTo>
                      <a:pt x="255" y="58"/>
                    </a:lnTo>
                    <a:lnTo>
                      <a:pt x="255" y="55"/>
                    </a:lnTo>
                    <a:lnTo>
                      <a:pt x="257" y="51"/>
                    </a:lnTo>
                    <a:lnTo>
                      <a:pt x="257" y="50"/>
                    </a:lnTo>
                    <a:lnTo>
                      <a:pt x="256" y="48"/>
                    </a:lnTo>
                    <a:lnTo>
                      <a:pt x="257" y="47"/>
                    </a:lnTo>
                    <a:lnTo>
                      <a:pt x="257" y="43"/>
                    </a:lnTo>
                    <a:lnTo>
                      <a:pt x="259" y="42"/>
                    </a:lnTo>
                    <a:lnTo>
                      <a:pt x="260" y="42"/>
                    </a:lnTo>
                    <a:lnTo>
                      <a:pt x="263" y="43"/>
                    </a:lnTo>
                    <a:lnTo>
                      <a:pt x="264" y="43"/>
                    </a:lnTo>
                    <a:lnTo>
                      <a:pt x="266" y="44"/>
                    </a:lnTo>
                    <a:lnTo>
                      <a:pt x="267" y="46"/>
                    </a:lnTo>
                    <a:lnTo>
                      <a:pt x="268" y="47"/>
                    </a:lnTo>
                    <a:lnTo>
                      <a:pt x="270" y="48"/>
                    </a:lnTo>
                    <a:lnTo>
                      <a:pt x="273" y="54"/>
                    </a:lnTo>
                    <a:lnTo>
                      <a:pt x="273" y="57"/>
                    </a:lnTo>
                    <a:lnTo>
                      <a:pt x="275" y="61"/>
                    </a:lnTo>
                    <a:lnTo>
                      <a:pt x="277" y="64"/>
                    </a:lnTo>
                    <a:lnTo>
                      <a:pt x="277" y="69"/>
                    </a:lnTo>
                    <a:lnTo>
                      <a:pt x="277" y="71"/>
                    </a:lnTo>
                    <a:lnTo>
                      <a:pt x="275" y="72"/>
                    </a:lnTo>
                    <a:lnTo>
                      <a:pt x="275" y="75"/>
                    </a:lnTo>
                    <a:lnTo>
                      <a:pt x="275" y="77"/>
                    </a:lnTo>
                    <a:lnTo>
                      <a:pt x="277" y="77"/>
                    </a:lnTo>
                    <a:lnTo>
                      <a:pt x="278" y="83"/>
                    </a:lnTo>
                    <a:lnTo>
                      <a:pt x="278" y="86"/>
                    </a:lnTo>
                    <a:lnTo>
                      <a:pt x="278" y="87"/>
                    </a:lnTo>
                    <a:lnTo>
                      <a:pt x="279" y="90"/>
                    </a:lnTo>
                    <a:lnTo>
                      <a:pt x="281" y="90"/>
                    </a:lnTo>
                    <a:lnTo>
                      <a:pt x="284" y="91"/>
                    </a:lnTo>
                    <a:lnTo>
                      <a:pt x="286" y="91"/>
                    </a:lnTo>
                    <a:lnTo>
                      <a:pt x="289" y="91"/>
                    </a:lnTo>
                    <a:lnTo>
                      <a:pt x="290" y="87"/>
                    </a:lnTo>
                    <a:lnTo>
                      <a:pt x="292" y="86"/>
                    </a:lnTo>
                    <a:lnTo>
                      <a:pt x="293" y="87"/>
                    </a:lnTo>
                    <a:lnTo>
                      <a:pt x="292" y="89"/>
                    </a:lnTo>
                    <a:lnTo>
                      <a:pt x="293" y="90"/>
                    </a:lnTo>
                    <a:lnTo>
                      <a:pt x="295" y="90"/>
                    </a:lnTo>
                    <a:lnTo>
                      <a:pt x="296" y="90"/>
                    </a:lnTo>
                    <a:lnTo>
                      <a:pt x="297" y="90"/>
                    </a:lnTo>
                    <a:lnTo>
                      <a:pt x="297" y="91"/>
                    </a:lnTo>
                    <a:lnTo>
                      <a:pt x="297" y="93"/>
                    </a:lnTo>
                    <a:lnTo>
                      <a:pt x="299" y="95"/>
                    </a:lnTo>
                    <a:lnTo>
                      <a:pt x="300" y="94"/>
                    </a:lnTo>
                    <a:lnTo>
                      <a:pt x="303" y="95"/>
                    </a:lnTo>
                    <a:lnTo>
                      <a:pt x="304" y="95"/>
                    </a:lnTo>
                    <a:lnTo>
                      <a:pt x="306" y="94"/>
                    </a:lnTo>
                    <a:lnTo>
                      <a:pt x="304" y="94"/>
                    </a:lnTo>
                    <a:lnTo>
                      <a:pt x="303" y="93"/>
                    </a:lnTo>
                    <a:lnTo>
                      <a:pt x="302" y="91"/>
                    </a:lnTo>
                    <a:lnTo>
                      <a:pt x="302" y="90"/>
                    </a:lnTo>
                    <a:lnTo>
                      <a:pt x="300" y="90"/>
                    </a:lnTo>
                    <a:lnTo>
                      <a:pt x="299" y="89"/>
                    </a:lnTo>
                    <a:lnTo>
                      <a:pt x="299" y="86"/>
                    </a:lnTo>
                    <a:lnTo>
                      <a:pt x="297" y="83"/>
                    </a:lnTo>
                    <a:lnTo>
                      <a:pt x="295" y="82"/>
                    </a:lnTo>
                    <a:lnTo>
                      <a:pt x="295" y="80"/>
                    </a:lnTo>
                    <a:lnTo>
                      <a:pt x="295" y="76"/>
                    </a:lnTo>
                    <a:lnTo>
                      <a:pt x="292" y="75"/>
                    </a:lnTo>
                    <a:lnTo>
                      <a:pt x="293" y="73"/>
                    </a:lnTo>
                    <a:lnTo>
                      <a:pt x="293" y="69"/>
                    </a:lnTo>
                    <a:lnTo>
                      <a:pt x="293" y="66"/>
                    </a:lnTo>
                    <a:lnTo>
                      <a:pt x="290" y="64"/>
                    </a:lnTo>
                    <a:lnTo>
                      <a:pt x="290" y="61"/>
                    </a:lnTo>
                    <a:lnTo>
                      <a:pt x="292" y="60"/>
                    </a:lnTo>
                    <a:lnTo>
                      <a:pt x="290" y="57"/>
                    </a:lnTo>
                    <a:lnTo>
                      <a:pt x="289" y="55"/>
                    </a:lnTo>
                    <a:lnTo>
                      <a:pt x="290" y="53"/>
                    </a:lnTo>
                    <a:lnTo>
                      <a:pt x="289" y="50"/>
                    </a:lnTo>
                    <a:lnTo>
                      <a:pt x="288" y="47"/>
                    </a:lnTo>
                    <a:lnTo>
                      <a:pt x="289" y="44"/>
                    </a:lnTo>
                    <a:lnTo>
                      <a:pt x="288" y="42"/>
                    </a:lnTo>
                    <a:lnTo>
                      <a:pt x="286" y="40"/>
                    </a:lnTo>
                    <a:lnTo>
                      <a:pt x="288" y="39"/>
                    </a:lnTo>
                    <a:lnTo>
                      <a:pt x="292" y="39"/>
                    </a:lnTo>
                    <a:lnTo>
                      <a:pt x="293" y="40"/>
                    </a:lnTo>
                    <a:lnTo>
                      <a:pt x="295" y="40"/>
                    </a:lnTo>
                    <a:lnTo>
                      <a:pt x="296" y="39"/>
                    </a:lnTo>
                    <a:lnTo>
                      <a:pt x="296" y="40"/>
                    </a:lnTo>
                    <a:lnTo>
                      <a:pt x="300" y="44"/>
                    </a:lnTo>
                    <a:lnTo>
                      <a:pt x="304" y="46"/>
                    </a:lnTo>
                    <a:lnTo>
                      <a:pt x="306" y="46"/>
                    </a:lnTo>
                    <a:lnTo>
                      <a:pt x="306" y="43"/>
                    </a:lnTo>
                    <a:lnTo>
                      <a:pt x="304" y="42"/>
                    </a:lnTo>
                    <a:lnTo>
                      <a:pt x="306" y="37"/>
                    </a:lnTo>
                    <a:lnTo>
                      <a:pt x="307" y="37"/>
                    </a:lnTo>
                    <a:lnTo>
                      <a:pt x="310" y="37"/>
                    </a:lnTo>
                    <a:lnTo>
                      <a:pt x="313" y="37"/>
                    </a:lnTo>
                    <a:lnTo>
                      <a:pt x="315" y="36"/>
                    </a:lnTo>
                    <a:lnTo>
                      <a:pt x="317" y="36"/>
                    </a:lnTo>
                    <a:lnTo>
                      <a:pt x="319" y="37"/>
                    </a:lnTo>
                    <a:lnTo>
                      <a:pt x="321" y="39"/>
                    </a:lnTo>
                    <a:lnTo>
                      <a:pt x="322" y="40"/>
                    </a:lnTo>
                    <a:lnTo>
                      <a:pt x="324" y="43"/>
                    </a:lnTo>
                    <a:lnTo>
                      <a:pt x="324" y="46"/>
                    </a:lnTo>
                    <a:lnTo>
                      <a:pt x="326" y="47"/>
                    </a:lnTo>
                    <a:lnTo>
                      <a:pt x="326" y="50"/>
                    </a:lnTo>
                    <a:lnTo>
                      <a:pt x="325" y="53"/>
                    </a:lnTo>
                    <a:lnTo>
                      <a:pt x="326" y="57"/>
                    </a:lnTo>
                    <a:lnTo>
                      <a:pt x="326" y="60"/>
                    </a:lnTo>
                    <a:lnTo>
                      <a:pt x="328" y="62"/>
                    </a:lnTo>
                    <a:lnTo>
                      <a:pt x="329" y="64"/>
                    </a:lnTo>
                    <a:lnTo>
                      <a:pt x="333" y="62"/>
                    </a:lnTo>
                    <a:lnTo>
                      <a:pt x="336" y="65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9" y="65"/>
                    </a:lnTo>
                    <a:lnTo>
                      <a:pt x="336" y="62"/>
                    </a:lnTo>
                    <a:lnTo>
                      <a:pt x="335" y="61"/>
                    </a:lnTo>
                    <a:lnTo>
                      <a:pt x="332" y="61"/>
                    </a:lnTo>
                    <a:lnTo>
                      <a:pt x="329" y="60"/>
                    </a:lnTo>
                    <a:lnTo>
                      <a:pt x="329" y="58"/>
                    </a:lnTo>
                    <a:lnTo>
                      <a:pt x="329" y="54"/>
                    </a:lnTo>
                    <a:lnTo>
                      <a:pt x="328" y="53"/>
                    </a:lnTo>
                    <a:lnTo>
                      <a:pt x="328" y="50"/>
                    </a:lnTo>
                    <a:lnTo>
                      <a:pt x="329" y="47"/>
                    </a:lnTo>
                    <a:lnTo>
                      <a:pt x="329" y="44"/>
                    </a:lnTo>
                    <a:lnTo>
                      <a:pt x="329" y="42"/>
                    </a:lnTo>
                    <a:lnTo>
                      <a:pt x="329" y="42"/>
                    </a:lnTo>
                    <a:lnTo>
                      <a:pt x="328" y="39"/>
                    </a:lnTo>
                    <a:lnTo>
                      <a:pt x="326" y="37"/>
                    </a:lnTo>
                    <a:lnTo>
                      <a:pt x="322" y="35"/>
                    </a:lnTo>
                    <a:lnTo>
                      <a:pt x="321" y="33"/>
                    </a:lnTo>
                    <a:lnTo>
                      <a:pt x="318" y="33"/>
                    </a:lnTo>
                    <a:lnTo>
                      <a:pt x="317" y="35"/>
                    </a:lnTo>
                    <a:lnTo>
                      <a:pt x="315" y="36"/>
                    </a:lnTo>
                    <a:lnTo>
                      <a:pt x="313" y="33"/>
                    </a:lnTo>
                    <a:lnTo>
                      <a:pt x="313" y="30"/>
                    </a:lnTo>
                    <a:lnTo>
                      <a:pt x="314" y="28"/>
                    </a:lnTo>
                    <a:lnTo>
                      <a:pt x="315" y="28"/>
                    </a:lnTo>
                    <a:lnTo>
                      <a:pt x="315" y="26"/>
                    </a:lnTo>
                    <a:lnTo>
                      <a:pt x="313" y="24"/>
                    </a:lnTo>
                    <a:lnTo>
                      <a:pt x="311" y="21"/>
                    </a:lnTo>
                    <a:lnTo>
                      <a:pt x="313" y="18"/>
                    </a:lnTo>
                    <a:lnTo>
                      <a:pt x="313" y="17"/>
                    </a:lnTo>
                    <a:lnTo>
                      <a:pt x="314" y="17"/>
                    </a:lnTo>
                    <a:lnTo>
                      <a:pt x="315" y="18"/>
                    </a:lnTo>
                    <a:lnTo>
                      <a:pt x="317" y="21"/>
                    </a:lnTo>
                    <a:lnTo>
                      <a:pt x="318" y="21"/>
                    </a:lnTo>
                    <a:lnTo>
                      <a:pt x="321" y="17"/>
                    </a:lnTo>
                    <a:lnTo>
                      <a:pt x="322" y="17"/>
                    </a:lnTo>
                    <a:lnTo>
                      <a:pt x="325" y="15"/>
                    </a:lnTo>
                    <a:lnTo>
                      <a:pt x="326" y="14"/>
                    </a:lnTo>
                    <a:lnTo>
                      <a:pt x="328" y="11"/>
                    </a:lnTo>
                    <a:lnTo>
                      <a:pt x="331" y="11"/>
                    </a:lnTo>
                    <a:lnTo>
                      <a:pt x="329" y="13"/>
                    </a:lnTo>
                    <a:lnTo>
                      <a:pt x="328" y="14"/>
                    </a:lnTo>
                    <a:lnTo>
                      <a:pt x="328" y="15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5"/>
                    </a:lnTo>
                    <a:lnTo>
                      <a:pt x="335" y="17"/>
                    </a:lnTo>
                    <a:lnTo>
                      <a:pt x="336" y="18"/>
                    </a:lnTo>
                    <a:lnTo>
                      <a:pt x="336" y="19"/>
                    </a:lnTo>
                    <a:lnTo>
                      <a:pt x="335" y="21"/>
                    </a:lnTo>
                    <a:lnTo>
                      <a:pt x="335" y="24"/>
                    </a:lnTo>
                    <a:lnTo>
                      <a:pt x="336" y="21"/>
                    </a:lnTo>
                    <a:lnTo>
                      <a:pt x="337" y="18"/>
                    </a:lnTo>
                    <a:lnTo>
                      <a:pt x="340" y="19"/>
                    </a:lnTo>
                    <a:lnTo>
                      <a:pt x="343" y="22"/>
                    </a:lnTo>
                    <a:lnTo>
                      <a:pt x="343" y="24"/>
                    </a:lnTo>
                    <a:lnTo>
                      <a:pt x="344" y="26"/>
                    </a:lnTo>
                    <a:lnTo>
                      <a:pt x="346" y="30"/>
                    </a:lnTo>
                    <a:lnTo>
                      <a:pt x="346" y="33"/>
                    </a:lnTo>
                    <a:lnTo>
                      <a:pt x="347" y="32"/>
                    </a:lnTo>
                    <a:lnTo>
                      <a:pt x="347" y="29"/>
                    </a:lnTo>
                    <a:lnTo>
                      <a:pt x="346" y="26"/>
                    </a:lnTo>
                    <a:lnTo>
                      <a:pt x="346" y="25"/>
                    </a:lnTo>
                    <a:lnTo>
                      <a:pt x="346" y="22"/>
                    </a:lnTo>
                    <a:lnTo>
                      <a:pt x="344" y="22"/>
                    </a:lnTo>
                    <a:lnTo>
                      <a:pt x="346" y="21"/>
                    </a:lnTo>
                    <a:lnTo>
                      <a:pt x="347" y="22"/>
                    </a:lnTo>
                    <a:lnTo>
                      <a:pt x="351" y="25"/>
                    </a:lnTo>
                    <a:lnTo>
                      <a:pt x="353" y="29"/>
                    </a:lnTo>
                    <a:lnTo>
                      <a:pt x="357" y="30"/>
                    </a:lnTo>
                    <a:lnTo>
                      <a:pt x="360" y="32"/>
                    </a:lnTo>
                    <a:lnTo>
                      <a:pt x="360" y="30"/>
                    </a:lnTo>
                    <a:lnTo>
                      <a:pt x="358" y="29"/>
                    </a:lnTo>
                    <a:lnTo>
                      <a:pt x="355" y="28"/>
                    </a:lnTo>
                    <a:lnTo>
                      <a:pt x="353" y="24"/>
                    </a:lnTo>
                    <a:lnTo>
                      <a:pt x="353" y="21"/>
                    </a:lnTo>
                    <a:lnTo>
                      <a:pt x="353" y="17"/>
                    </a:lnTo>
                    <a:lnTo>
                      <a:pt x="355" y="17"/>
                    </a:lnTo>
                    <a:lnTo>
                      <a:pt x="358" y="17"/>
                    </a:lnTo>
                    <a:lnTo>
                      <a:pt x="361" y="19"/>
                    </a:lnTo>
                    <a:lnTo>
                      <a:pt x="364" y="19"/>
                    </a:lnTo>
                    <a:lnTo>
                      <a:pt x="365" y="18"/>
                    </a:lnTo>
                    <a:lnTo>
                      <a:pt x="364" y="17"/>
                    </a:lnTo>
                    <a:lnTo>
                      <a:pt x="362" y="17"/>
                    </a:lnTo>
                    <a:lnTo>
                      <a:pt x="362" y="15"/>
                    </a:lnTo>
                    <a:lnTo>
                      <a:pt x="365" y="11"/>
                    </a:lnTo>
                    <a:lnTo>
                      <a:pt x="366" y="10"/>
                    </a:lnTo>
                    <a:lnTo>
                      <a:pt x="366" y="8"/>
                    </a:lnTo>
                    <a:lnTo>
                      <a:pt x="365" y="7"/>
                    </a:lnTo>
                    <a:lnTo>
                      <a:pt x="365" y="6"/>
                    </a:lnTo>
                    <a:lnTo>
                      <a:pt x="368" y="4"/>
                    </a:lnTo>
                    <a:lnTo>
                      <a:pt x="369" y="6"/>
                    </a:lnTo>
                    <a:lnTo>
                      <a:pt x="371" y="4"/>
                    </a:lnTo>
                    <a:lnTo>
                      <a:pt x="371" y="1"/>
                    </a:lnTo>
                    <a:lnTo>
                      <a:pt x="372" y="0"/>
                    </a:lnTo>
                    <a:lnTo>
                      <a:pt x="373" y="0"/>
                    </a:lnTo>
                    <a:lnTo>
                      <a:pt x="373" y="1"/>
                    </a:lnTo>
                    <a:lnTo>
                      <a:pt x="375" y="1"/>
                    </a:lnTo>
                    <a:lnTo>
                      <a:pt x="376" y="4"/>
                    </a:lnTo>
                    <a:lnTo>
                      <a:pt x="378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79" y="6"/>
                    </a:lnTo>
                    <a:lnTo>
                      <a:pt x="379" y="3"/>
                    </a:lnTo>
                    <a:lnTo>
                      <a:pt x="379" y="1"/>
                    </a:lnTo>
                    <a:lnTo>
                      <a:pt x="380" y="0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1" name="Freeform 1029"/>
              <p:cNvSpPr>
                <a:spLocks/>
              </p:cNvSpPr>
              <p:nvPr/>
            </p:nvSpPr>
            <p:spPr bwMode="auto">
              <a:xfrm>
                <a:off x="3686376" y="2555485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2 w 5"/>
                  <a:gd name="T3" fmla="*/ 1 h 3"/>
                  <a:gd name="T4" fmla="*/ 5 w 5"/>
                  <a:gd name="T5" fmla="*/ 1 h 3"/>
                  <a:gd name="T6" fmla="*/ 5 w 5"/>
                  <a:gd name="T7" fmla="*/ 3 h 3"/>
                  <a:gd name="T8" fmla="*/ 5 w 5"/>
                  <a:gd name="T9" fmla="*/ 3 h 3"/>
                  <a:gd name="T10" fmla="*/ 2 w 5"/>
                  <a:gd name="T11" fmla="*/ 3 h 3"/>
                  <a:gd name="T12" fmla="*/ 2 w 5"/>
                  <a:gd name="T13" fmla="*/ 3 h 3"/>
                  <a:gd name="T14" fmla="*/ 1 w 5"/>
                  <a:gd name="T15" fmla="*/ 3 h 3"/>
                  <a:gd name="T16" fmla="*/ 0 w 5"/>
                  <a:gd name="T17" fmla="*/ 1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2" name="Freeform 1030"/>
              <p:cNvSpPr>
                <a:spLocks/>
              </p:cNvSpPr>
              <p:nvPr/>
            </p:nvSpPr>
            <p:spPr bwMode="auto">
              <a:xfrm>
                <a:off x="3726394" y="2484340"/>
                <a:ext cx="4447" cy="16305"/>
              </a:xfrm>
              <a:custGeom>
                <a:avLst/>
                <a:gdLst>
                  <a:gd name="T0" fmla="*/ 0 w 3"/>
                  <a:gd name="T1" fmla="*/ 0 h 11"/>
                  <a:gd name="T2" fmla="*/ 2 w 3"/>
                  <a:gd name="T3" fmla="*/ 1 h 11"/>
                  <a:gd name="T4" fmla="*/ 2 w 3"/>
                  <a:gd name="T5" fmla="*/ 4 h 11"/>
                  <a:gd name="T6" fmla="*/ 3 w 3"/>
                  <a:gd name="T7" fmla="*/ 5 h 11"/>
                  <a:gd name="T8" fmla="*/ 3 w 3"/>
                  <a:gd name="T9" fmla="*/ 6 h 11"/>
                  <a:gd name="T10" fmla="*/ 3 w 3"/>
                  <a:gd name="T11" fmla="*/ 11 h 11"/>
                  <a:gd name="T12" fmla="*/ 2 w 3"/>
                  <a:gd name="T13" fmla="*/ 9 h 11"/>
                  <a:gd name="T14" fmla="*/ 0 w 3"/>
                  <a:gd name="T15" fmla="*/ 8 h 11"/>
                  <a:gd name="T16" fmla="*/ 2 w 3"/>
                  <a:gd name="T17" fmla="*/ 5 h 11"/>
                  <a:gd name="T18" fmla="*/ 0 w 3"/>
                  <a:gd name="T19" fmla="*/ 2 h 11"/>
                  <a:gd name="T20" fmla="*/ 0 w 3"/>
                  <a:gd name="T21" fmla="*/ 1 h 11"/>
                  <a:gd name="T22" fmla="*/ 0 w 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3" name="Freeform 1031"/>
              <p:cNvSpPr>
                <a:spLocks/>
              </p:cNvSpPr>
              <p:nvPr/>
            </p:nvSpPr>
            <p:spPr bwMode="auto">
              <a:xfrm>
                <a:off x="3702679" y="2549556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4" name="Freeform 1032"/>
              <p:cNvSpPr>
                <a:spLocks/>
              </p:cNvSpPr>
              <p:nvPr/>
            </p:nvSpPr>
            <p:spPr bwMode="auto">
              <a:xfrm>
                <a:off x="3699715" y="2530288"/>
                <a:ext cx="10376" cy="5929"/>
              </a:xfrm>
              <a:custGeom>
                <a:avLst/>
                <a:gdLst>
                  <a:gd name="T0" fmla="*/ 2 w 7"/>
                  <a:gd name="T1" fmla="*/ 0 h 4"/>
                  <a:gd name="T2" fmla="*/ 3 w 7"/>
                  <a:gd name="T3" fmla="*/ 2 h 4"/>
                  <a:gd name="T4" fmla="*/ 6 w 7"/>
                  <a:gd name="T5" fmla="*/ 3 h 4"/>
                  <a:gd name="T6" fmla="*/ 7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3 w 7"/>
                  <a:gd name="T13" fmla="*/ 3 h 4"/>
                  <a:gd name="T14" fmla="*/ 0 w 7"/>
                  <a:gd name="T15" fmla="*/ 0 h 4"/>
                  <a:gd name="T16" fmla="*/ 0 w 7"/>
                  <a:gd name="T17" fmla="*/ 0 h 4"/>
                  <a:gd name="T18" fmla="*/ 2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3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5" name="Freeform 1033"/>
              <p:cNvSpPr>
                <a:spLocks/>
              </p:cNvSpPr>
              <p:nvPr/>
            </p:nvSpPr>
            <p:spPr bwMode="auto">
              <a:xfrm>
                <a:off x="3745663" y="2473965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6" name="Freeform 1034"/>
              <p:cNvSpPr>
                <a:spLocks/>
              </p:cNvSpPr>
              <p:nvPr/>
            </p:nvSpPr>
            <p:spPr bwMode="auto">
              <a:xfrm>
                <a:off x="3686376" y="257623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7" name="Freeform 1035"/>
              <p:cNvSpPr>
                <a:spLocks/>
              </p:cNvSpPr>
              <p:nvPr/>
            </p:nvSpPr>
            <p:spPr bwMode="auto">
              <a:xfrm>
                <a:off x="3689340" y="256289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8" name="Freeform 1036"/>
              <p:cNvSpPr>
                <a:spLocks/>
              </p:cNvSpPr>
              <p:nvPr/>
            </p:nvSpPr>
            <p:spPr bwMode="auto">
              <a:xfrm>
                <a:off x="3576694" y="261329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2 w 3"/>
                  <a:gd name="T9" fmla="*/ 1 h 2"/>
                  <a:gd name="T10" fmla="*/ 0 w 3"/>
                  <a:gd name="T11" fmla="*/ 1 h 2"/>
                  <a:gd name="T12" fmla="*/ 0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9" name="Freeform 1037"/>
              <p:cNvSpPr>
                <a:spLocks/>
              </p:cNvSpPr>
              <p:nvPr/>
            </p:nvSpPr>
            <p:spPr bwMode="auto">
              <a:xfrm>
                <a:off x="3532228" y="2448767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0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0" name="Freeform 1038"/>
              <p:cNvSpPr>
                <a:spLocks/>
              </p:cNvSpPr>
              <p:nvPr/>
            </p:nvSpPr>
            <p:spPr bwMode="auto">
              <a:xfrm>
                <a:off x="3530745" y="2442838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1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1" name="Freeform 1039"/>
              <p:cNvSpPr>
                <a:spLocks/>
              </p:cNvSpPr>
              <p:nvPr/>
            </p:nvSpPr>
            <p:spPr bwMode="auto">
              <a:xfrm>
                <a:off x="3597444" y="2610326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2" name="Freeform 1040"/>
              <p:cNvSpPr>
                <a:spLocks/>
              </p:cNvSpPr>
              <p:nvPr/>
            </p:nvSpPr>
            <p:spPr bwMode="auto">
              <a:xfrm>
                <a:off x="3640427" y="2647380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2 h 3"/>
                  <a:gd name="T6" fmla="*/ 2 w 4"/>
                  <a:gd name="T7" fmla="*/ 2 h 3"/>
                  <a:gd name="T8" fmla="*/ 2 w 4"/>
                  <a:gd name="T9" fmla="*/ 3 h 3"/>
                  <a:gd name="T10" fmla="*/ 0 w 4"/>
                  <a:gd name="T11" fmla="*/ 2 h 3"/>
                  <a:gd name="T12" fmla="*/ 2 w 4"/>
                  <a:gd name="T13" fmla="*/ 0 h 3"/>
                  <a:gd name="T14" fmla="*/ 4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3" name="Freeform 1041"/>
              <p:cNvSpPr>
                <a:spLocks/>
              </p:cNvSpPr>
              <p:nvPr/>
            </p:nvSpPr>
            <p:spPr bwMode="auto">
              <a:xfrm>
                <a:off x="3665625" y="2614772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4" name="Freeform 1042"/>
              <p:cNvSpPr>
                <a:spLocks/>
              </p:cNvSpPr>
              <p:nvPr/>
            </p:nvSpPr>
            <p:spPr bwMode="auto">
              <a:xfrm>
                <a:off x="3606338" y="261032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5" name="Freeform 1043"/>
              <p:cNvSpPr>
                <a:spLocks/>
              </p:cNvSpPr>
              <p:nvPr/>
            </p:nvSpPr>
            <p:spPr bwMode="auto">
              <a:xfrm>
                <a:off x="3643392" y="2637006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6 w 6"/>
                  <a:gd name="T5" fmla="*/ 3 h 4"/>
                  <a:gd name="T6" fmla="*/ 5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6" name="Freeform 1044"/>
              <p:cNvSpPr>
                <a:spLocks/>
              </p:cNvSpPr>
              <p:nvPr/>
            </p:nvSpPr>
            <p:spPr bwMode="auto">
              <a:xfrm>
                <a:off x="3619677" y="2631077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1 h 4"/>
                  <a:gd name="T6" fmla="*/ 2 w 3"/>
                  <a:gd name="T7" fmla="*/ 4 h 4"/>
                  <a:gd name="T8" fmla="*/ 2 w 3"/>
                  <a:gd name="T9" fmla="*/ 4 h 4"/>
                  <a:gd name="T10" fmla="*/ 0 w 3"/>
                  <a:gd name="T11" fmla="*/ 4 h 4"/>
                  <a:gd name="T12" fmla="*/ 0 w 3"/>
                  <a:gd name="T13" fmla="*/ 3 h 4"/>
                  <a:gd name="T14" fmla="*/ 0 w 3"/>
                  <a:gd name="T15" fmla="*/ 1 h 4"/>
                  <a:gd name="T16" fmla="*/ 2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7" name="Freeform 1045"/>
              <p:cNvSpPr>
                <a:spLocks/>
              </p:cNvSpPr>
              <p:nvPr/>
            </p:nvSpPr>
            <p:spPr bwMode="auto">
              <a:xfrm>
                <a:off x="3597444" y="225608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1 h 3"/>
                  <a:gd name="T6" fmla="*/ 3 w 3"/>
                  <a:gd name="T7" fmla="*/ 3 h 3"/>
                  <a:gd name="T8" fmla="*/ 2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8" name="Freeform 1046"/>
              <p:cNvSpPr>
                <a:spLocks/>
              </p:cNvSpPr>
              <p:nvPr/>
            </p:nvSpPr>
            <p:spPr bwMode="auto">
              <a:xfrm>
                <a:off x="4091013" y="2039683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0 h 4"/>
                  <a:gd name="T4" fmla="*/ 6 w 6"/>
                  <a:gd name="T5" fmla="*/ 1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2 w 6"/>
                  <a:gd name="T13" fmla="*/ 1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9" name="Freeform 1047"/>
              <p:cNvSpPr>
                <a:spLocks/>
              </p:cNvSpPr>
              <p:nvPr/>
            </p:nvSpPr>
            <p:spPr bwMode="auto">
              <a:xfrm>
                <a:off x="4068781" y="219086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0" name="Freeform 1048"/>
              <p:cNvSpPr>
                <a:spLocks/>
              </p:cNvSpPr>
              <p:nvPr/>
            </p:nvSpPr>
            <p:spPr bwMode="auto">
              <a:xfrm>
                <a:off x="4091013" y="2109346"/>
                <a:ext cx="8893" cy="11858"/>
              </a:xfrm>
              <a:custGeom>
                <a:avLst/>
                <a:gdLst>
                  <a:gd name="T0" fmla="*/ 2 w 6"/>
                  <a:gd name="T1" fmla="*/ 0 h 8"/>
                  <a:gd name="T2" fmla="*/ 3 w 6"/>
                  <a:gd name="T3" fmla="*/ 0 h 8"/>
                  <a:gd name="T4" fmla="*/ 6 w 6"/>
                  <a:gd name="T5" fmla="*/ 1 h 8"/>
                  <a:gd name="T6" fmla="*/ 6 w 6"/>
                  <a:gd name="T7" fmla="*/ 4 h 8"/>
                  <a:gd name="T8" fmla="*/ 6 w 6"/>
                  <a:gd name="T9" fmla="*/ 5 h 8"/>
                  <a:gd name="T10" fmla="*/ 6 w 6"/>
                  <a:gd name="T11" fmla="*/ 6 h 8"/>
                  <a:gd name="T12" fmla="*/ 4 w 6"/>
                  <a:gd name="T13" fmla="*/ 8 h 8"/>
                  <a:gd name="T14" fmla="*/ 2 w 6"/>
                  <a:gd name="T15" fmla="*/ 6 h 8"/>
                  <a:gd name="T16" fmla="*/ 0 w 6"/>
                  <a:gd name="T17" fmla="*/ 4 h 8"/>
                  <a:gd name="T18" fmla="*/ 0 w 6"/>
                  <a:gd name="T19" fmla="*/ 1 h 8"/>
                  <a:gd name="T20" fmla="*/ 2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lnTo>
                      <a:pt x="3" y="0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1" name="Freeform 1049"/>
              <p:cNvSpPr>
                <a:spLocks/>
              </p:cNvSpPr>
              <p:nvPr/>
            </p:nvSpPr>
            <p:spPr bwMode="auto">
              <a:xfrm>
                <a:off x="4070262" y="2131579"/>
                <a:ext cx="20751" cy="17786"/>
              </a:xfrm>
              <a:custGeom>
                <a:avLst/>
                <a:gdLst>
                  <a:gd name="T0" fmla="*/ 9 w 14"/>
                  <a:gd name="T1" fmla="*/ 0 h 12"/>
                  <a:gd name="T2" fmla="*/ 14 w 14"/>
                  <a:gd name="T3" fmla="*/ 3 h 12"/>
                  <a:gd name="T4" fmla="*/ 14 w 14"/>
                  <a:gd name="T5" fmla="*/ 7 h 12"/>
                  <a:gd name="T6" fmla="*/ 14 w 14"/>
                  <a:gd name="T7" fmla="*/ 8 h 12"/>
                  <a:gd name="T8" fmla="*/ 13 w 14"/>
                  <a:gd name="T9" fmla="*/ 11 h 12"/>
                  <a:gd name="T10" fmla="*/ 11 w 14"/>
                  <a:gd name="T11" fmla="*/ 12 h 12"/>
                  <a:gd name="T12" fmla="*/ 7 w 14"/>
                  <a:gd name="T13" fmla="*/ 11 h 12"/>
                  <a:gd name="T14" fmla="*/ 6 w 14"/>
                  <a:gd name="T15" fmla="*/ 11 h 12"/>
                  <a:gd name="T16" fmla="*/ 3 w 14"/>
                  <a:gd name="T17" fmla="*/ 9 h 12"/>
                  <a:gd name="T18" fmla="*/ 2 w 14"/>
                  <a:gd name="T19" fmla="*/ 8 h 12"/>
                  <a:gd name="T20" fmla="*/ 0 w 14"/>
                  <a:gd name="T21" fmla="*/ 7 h 12"/>
                  <a:gd name="T22" fmla="*/ 0 w 14"/>
                  <a:gd name="T23" fmla="*/ 5 h 12"/>
                  <a:gd name="T24" fmla="*/ 2 w 14"/>
                  <a:gd name="T25" fmla="*/ 1 h 12"/>
                  <a:gd name="T26" fmla="*/ 6 w 14"/>
                  <a:gd name="T27" fmla="*/ 1 h 12"/>
                  <a:gd name="T28" fmla="*/ 9 w 14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2">
                    <a:moveTo>
                      <a:pt x="9" y="0"/>
                    </a:moveTo>
                    <a:lnTo>
                      <a:pt x="14" y="3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2" name="Freeform 1050"/>
              <p:cNvSpPr>
                <a:spLocks/>
              </p:cNvSpPr>
              <p:nvPr/>
            </p:nvSpPr>
            <p:spPr bwMode="auto">
              <a:xfrm>
                <a:off x="4110282" y="2125650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1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1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3" name="Freeform 1051"/>
              <p:cNvSpPr>
                <a:spLocks/>
              </p:cNvSpPr>
              <p:nvPr/>
            </p:nvSpPr>
            <p:spPr bwMode="auto">
              <a:xfrm>
                <a:off x="4089531" y="203227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4" name="Freeform 1052"/>
              <p:cNvSpPr>
                <a:spLocks/>
              </p:cNvSpPr>
              <p:nvPr/>
            </p:nvSpPr>
            <p:spPr bwMode="auto">
              <a:xfrm>
                <a:off x="4128068" y="1949270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5" name="Freeform 1053"/>
              <p:cNvSpPr>
                <a:spLocks/>
              </p:cNvSpPr>
              <p:nvPr/>
            </p:nvSpPr>
            <p:spPr bwMode="auto">
              <a:xfrm>
                <a:off x="4116211" y="2090077"/>
                <a:ext cx="22233" cy="22233"/>
              </a:xfrm>
              <a:custGeom>
                <a:avLst/>
                <a:gdLst>
                  <a:gd name="T0" fmla="*/ 8 w 15"/>
                  <a:gd name="T1" fmla="*/ 0 h 15"/>
                  <a:gd name="T2" fmla="*/ 9 w 15"/>
                  <a:gd name="T3" fmla="*/ 0 h 15"/>
                  <a:gd name="T4" fmla="*/ 9 w 15"/>
                  <a:gd name="T5" fmla="*/ 3 h 15"/>
                  <a:gd name="T6" fmla="*/ 8 w 15"/>
                  <a:gd name="T7" fmla="*/ 3 h 15"/>
                  <a:gd name="T8" fmla="*/ 7 w 15"/>
                  <a:gd name="T9" fmla="*/ 4 h 15"/>
                  <a:gd name="T10" fmla="*/ 9 w 15"/>
                  <a:gd name="T11" fmla="*/ 6 h 15"/>
                  <a:gd name="T12" fmla="*/ 9 w 15"/>
                  <a:gd name="T13" fmla="*/ 7 h 15"/>
                  <a:gd name="T14" fmla="*/ 11 w 15"/>
                  <a:gd name="T15" fmla="*/ 10 h 15"/>
                  <a:gd name="T16" fmla="*/ 12 w 15"/>
                  <a:gd name="T17" fmla="*/ 11 h 15"/>
                  <a:gd name="T18" fmla="*/ 12 w 15"/>
                  <a:gd name="T19" fmla="*/ 10 h 15"/>
                  <a:gd name="T20" fmla="*/ 12 w 15"/>
                  <a:gd name="T21" fmla="*/ 7 h 15"/>
                  <a:gd name="T22" fmla="*/ 15 w 15"/>
                  <a:gd name="T23" fmla="*/ 8 h 15"/>
                  <a:gd name="T24" fmla="*/ 15 w 15"/>
                  <a:gd name="T25" fmla="*/ 13 h 15"/>
                  <a:gd name="T26" fmla="*/ 14 w 15"/>
                  <a:gd name="T27" fmla="*/ 13 h 15"/>
                  <a:gd name="T28" fmla="*/ 12 w 15"/>
                  <a:gd name="T29" fmla="*/ 15 h 15"/>
                  <a:gd name="T30" fmla="*/ 11 w 15"/>
                  <a:gd name="T31" fmla="*/ 15 h 15"/>
                  <a:gd name="T32" fmla="*/ 9 w 15"/>
                  <a:gd name="T33" fmla="*/ 13 h 15"/>
                  <a:gd name="T34" fmla="*/ 8 w 15"/>
                  <a:gd name="T35" fmla="*/ 14 h 15"/>
                  <a:gd name="T36" fmla="*/ 5 w 15"/>
                  <a:gd name="T37" fmla="*/ 14 h 15"/>
                  <a:gd name="T38" fmla="*/ 2 w 15"/>
                  <a:gd name="T39" fmla="*/ 15 h 15"/>
                  <a:gd name="T40" fmla="*/ 1 w 15"/>
                  <a:gd name="T41" fmla="*/ 13 h 15"/>
                  <a:gd name="T42" fmla="*/ 0 w 15"/>
                  <a:gd name="T43" fmla="*/ 10 h 15"/>
                  <a:gd name="T44" fmla="*/ 1 w 15"/>
                  <a:gd name="T45" fmla="*/ 7 h 15"/>
                  <a:gd name="T46" fmla="*/ 1 w 15"/>
                  <a:gd name="T47" fmla="*/ 2 h 15"/>
                  <a:gd name="T48" fmla="*/ 2 w 15"/>
                  <a:gd name="T49" fmla="*/ 2 h 15"/>
                  <a:gd name="T50" fmla="*/ 4 w 15"/>
                  <a:gd name="T51" fmla="*/ 2 h 15"/>
                  <a:gd name="T52" fmla="*/ 5 w 15"/>
                  <a:gd name="T53" fmla="*/ 2 h 15"/>
                  <a:gd name="T54" fmla="*/ 8 w 15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5" y="14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6" name="Freeform 1054"/>
              <p:cNvSpPr>
                <a:spLocks/>
              </p:cNvSpPr>
              <p:nvPr/>
            </p:nvSpPr>
            <p:spPr bwMode="auto">
              <a:xfrm>
                <a:off x="4128068" y="1955198"/>
                <a:ext cx="1483" cy="7411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3 h 5"/>
                  <a:gd name="T4" fmla="*/ 1 w 1"/>
                  <a:gd name="T5" fmla="*/ 4 h 5"/>
                  <a:gd name="T6" fmla="*/ 0 w 1"/>
                  <a:gd name="T7" fmla="*/ 5 h 5"/>
                  <a:gd name="T8" fmla="*/ 0 w 1"/>
                  <a:gd name="T9" fmla="*/ 4 h 5"/>
                  <a:gd name="T10" fmla="*/ 1 w 1"/>
                  <a:gd name="T11" fmla="*/ 1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7" name="Freeform 1055"/>
              <p:cNvSpPr>
                <a:spLocks/>
              </p:cNvSpPr>
              <p:nvPr/>
            </p:nvSpPr>
            <p:spPr bwMode="auto">
              <a:xfrm>
                <a:off x="4113246" y="1970020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4 w 6"/>
                  <a:gd name="T5" fmla="*/ 1 h 4"/>
                  <a:gd name="T6" fmla="*/ 6 w 6"/>
                  <a:gd name="T7" fmla="*/ 2 h 4"/>
                  <a:gd name="T8" fmla="*/ 6 w 6"/>
                  <a:gd name="T9" fmla="*/ 4 h 4"/>
                  <a:gd name="T10" fmla="*/ 4 w 6"/>
                  <a:gd name="T11" fmla="*/ 4 h 4"/>
                  <a:gd name="T12" fmla="*/ 2 w 6"/>
                  <a:gd name="T13" fmla="*/ 2 h 4"/>
                  <a:gd name="T14" fmla="*/ 0 w 6"/>
                  <a:gd name="T15" fmla="*/ 0 h 4"/>
                  <a:gd name="T16" fmla="*/ 0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8" name="Freeform 1056"/>
              <p:cNvSpPr>
                <a:spLocks/>
              </p:cNvSpPr>
              <p:nvPr/>
            </p:nvSpPr>
            <p:spPr bwMode="auto">
              <a:xfrm>
                <a:off x="4025797" y="2198278"/>
                <a:ext cx="34091" cy="34091"/>
              </a:xfrm>
              <a:custGeom>
                <a:avLst/>
                <a:gdLst>
                  <a:gd name="T0" fmla="*/ 1 w 23"/>
                  <a:gd name="T1" fmla="*/ 0 h 23"/>
                  <a:gd name="T2" fmla="*/ 4 w 23"/>
                  <a:gd name="T3" fmla="*/ 2 h 23"/>
                  <a:gd name="T4" fmla="*/ 5 w 23"/>
                  <a:gd name="T5" fmla="*/ 2 h 23"/>
                  <a:gd name="T6" fmla="*/ 7 w 23"/>
                  <a:gd name="T7" fmla="*/ 2 h 23"/>
                  <a:gd name="T8" fmla="*/ 10 w 23"/>
                  <a:gd name="T9" fmla="*/ 5 h 23"/>
                  <a:gd name="T10" fmla="*/ 12 w 23"/>
                  <a:gd name="T11" fmla="*/ 5 h 23"/>
                  <a:gd name="T12" fmla="*/ 14 w 23"/>
                  <a:gd name="T13" fmla="*/ 5 h 23"/>
                  <a:gd name="T14" fmla="*/ 15 w 23"/>
                  <a:gd name="T15" fmla="*/ 9 h 23"/>
                  <a:gd name="T16" fmla="*/ 22 w 23"/>
                  <a:gd name="T17" fmla="*/ 11 h 23"/>
                  <a:gd name="T18" fmla="*/ 23 w 23"/>
                  <a:gd name="T19" fmla="*/ 14 h 23"/>
                  <a:gd name="T20" fmla="*/ 22 w 23"/>
                  <a:gd name="T21" fmla="*/ 14 h 23"/>
                  <a:gd name="T22" fmla="*/ 22 w 23"/>
                  <a:gd name="T23" fmla="*/ 14 h 23"/>
                  <a:gd name="T24" fmla="*/ 19 w 23"/>
                  <a:gd name="T25" fmla="*/ 13 h 23"/>
                  <a:gd name="T26" fmla="*/ 17 w 23"/>
                  <a:gd name="T27" fmla="*/ 11 h 23"/>
                  <a:gd name="T28" fmla="*/ 15 w 23"/>
                  <a:gd name="T29" fmla="*/ 11 h 23"/>
                  <a:gd name="T30" fmla="*/ 15 w 23"/>
                  <a:gd name="T31" fmla="*/ 13 h 23"/>
                  <a:gd name="T32" fmla="*/ 14 w 23"/>
                  <a:gd name="T33" fmla="*/ 13 h 23"/>
                  <a:gd name="T34" fmla="*/ 15 w 23"/>
                  <a:gd name="T35" fmla="*/ 16 h 23"/>
                  <a:gd name="T36" fmla="*/ 17 w 23"/>
                  <a:gd name="T37" fmla="*/ 16 h 23"/>
                  <a:gd name="T38" fmla="*/ 19 w 23"/>
                  <a:gd name="T39" fmla="*/ 16 h 23"/>
                  <a:gd name="T40" fmla="*/ 21 w 23"/>
                  <a:gd name="T41" fmla="*/ 18 h 23"/>
                  <a:gd name="T42" fmla="*/ 19 w 23"/>
                  <a:gd name="T43" fmla="*/ 20 h 23"/>
                  <a:gd name="T44" fmla="*/ 19 w 23"/>
                  <a:gd name="T45" fmla="*/ 21 h 23"/>
                  <a:gd name="T46" fmla="*/ 19 w 23"/>
                  <a:gd name="T47" fmla="*/ 23 h 23"/>
                  <a:gd name="T48" fmla="*/ 17 w 23"/>
                  <a:gd name="T49" fmla="*/ 21 h 23"/>
                  <a:gd name="T50" fmla="*/ 15 w 23"/>
                  <a:gd name="T51" fmla="*/ 20 h 23"/>
                  <a:gd name="T52" fmla="*/ 14 w 23"/>
                  <a:gd name="T53" fmla="*/ 20 h 23"/>
                  <a:gd name="T54" fmla="*/ 11 w 23"/>
                  <a:gd name="T55" fmla="*/ 18 h 23"/>
                  <a:gd name="T56" fmla="*/ 10 w 23"/>
                  <a:gd name="T57" fmla="*/ 16 h 23"/>
                  <a:gd name="T58" fmla="*/ 7 w 23"/>
                  <a:gd name="T59" fmla="*/ 13 h 23"/>
                  <a:gd name="T60" fmla="*/ 3 w 23"/>
                  <a:gd name="T61" fmla="*/ 13 h 23"/>
                  <a:gd name="T62" fmla="*/ 1 w 23"/>
                  <a:gd name="T63" fmla="*/ 10 h 23"/>
                  <a:gd name="T64" fmla="*/ 0 w 23"/>
                  <a:gd name="T65" fmla="*/ 6 h 23"/>
                  <a:gd name="T66" fmla="*/ 0 w 23"/>
                  <a:gd name="T67" fmla="*/ 5 h 23"/>
                  <a:gd name="T68" fmla="*/ 0 w 23"/>
                  <a:gd name="T69" fmla="*/ 3 h 23"/>
                  <a:gd name="T70" fmla="*/ 0 w 23"/>
                  <a:gd name="T71" fmla="*/ 2 h 23"/>
                  <a:gd name="T72" fmla="*/ 1 w 23"/>
                  <a:gd name="T7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3">
                    <a:moveTo>
                      <a:pt x="1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22" y="11"/>
                    </a:lnTo>
                    <a:lnTo>
                      <a:pt x="23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9" y="13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5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21" y="18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7" y="21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9" name="Freeform 1057"/>
              <p:cNvSpPr>
                <a:spLocks/>
              </p:cNvSpPr>
              <p:nvPr/>
            </p:nvSpPr>
            <p:spPr bwMode="auto">
              <a:xfrm>
                <a:off x="4025797" y="2192349"/>
                <a:ext cx="38537" cy="16305"/>
              </a:xfrm>
              <a:custGeom>
                <a:avLst/>
                <a:gdLst>
                  <a:gd name="T0" fmla="*/ 14 w 26"/>
                  <a:gd name="T1" fmla="*/ 0 h 11"/>
                  <a:gd name="T2" fmla="*/ 17 w 26"/>
                  <a:gd name="T3" fmla="*/ 0 h 11"/>
                  <a:gd name="T4" fmla="*/ 21 w 26"/>
                  <a:gd name="T5" fmla="*/ 3 h 11"/>
                  <a:gd name="T6" fmla="*/ 22 w 26"/>
                  <a:gd name="T7" fmla="*/ 3 h 11"/>
                  <a:gd name="T8" fmla="*/ 26 w 26"/>
                  <a:gd name="T9" fmla="*/ 6 h 11"/>
                  <a:gd name="T10" fmla="*/ 25 w 26"/>
                  <a:gd name="T11" fmla="*/ 6 h 11"/>
                  <a:gd name="T12" fmla="*/ 23 w 26"/>
                  <a:gd name="T13" fmla="*/ 7 h 11"/>
                  <a:gd name="T14" fmla="*/ 25 w 26"/>
                  <a:gd name="T15" fmla="*/ 9 h 11"/>
                  <a:gd name="T16" fmla="*/ 25 w 26"/>
                  <a:gd name="T17" fmla="*/ 10 h 11"/>
                  <a:gd name="T18" fmla="*/ 22 w 26"/>
                  <a:gd name="T19" fmla="*/ 11 h 11"/>
                  <a:gd name="T20" fmla="*/ 21 w 26"/>
                  <a:gd name="T21" fmla="*/ 10 h 11"/>
                  <a:gd name="T22" fmla="*/ 19 w 26"/>
                  <a:gd name="T23" fmla="*/ 10 h 11"/>
                  <a:gd name="T24" fmla="*/ 17 w 26"/>
                  <a:gd name="T25" fmla="*/ 9 h 11"/>
                  <a:gd name="T26" fmla="*/ 17 w 26"/>
                  <a:gd name="T27" fmla="*/ 7 h 11"/>
                  <a:gd name="T28" fmla="*/ 17 w 26"/>
                  <a:gd name="T29" fmla="*/ 7 h 11"/>
                  <a:gd name="T30" fmla="*/ 14 w 26"/>
                  <a:gd name="T31" fmla="*/ 7 h 11"/>
                  <a:gd name="T32" fmla="*/ 11 w 26"/>
                  <a:gd name="T33" fmla="*/ 6 h 11"/>
                  <a:gd name="T34" fmla="*/ 8 w 26"/>
                  <a:gd name="T35" fmla="*/ 4 h 11"/>
                  <a:gd name="T36" fmla="*/ 5 w 26"/>
                  <a:gd name="T37" fmla="*/ 3 h 11"/>
                  <a:gd name="T38" fmla="*/ 1 w 26"/>
                  <a:gd name="T39" fmla="*/ 3 h 11"/>
                  <a:gd name="T40" fmla="*/ 0 w 26"/>
                  <a:gd name="T41" fmla="*/ 2 h 11"/>
                  <a:gd name="T42" fmla="*/ 0 w 26"/>
                  <a:gd name="T43" fmla="*/ 2 h 11"/>
                  <a:gd name="T44" fmla="*/ 3 w 26"/>
                  <a:gd name="T45" fmla="*/ 2 h 11"/>
                  <a:gd name="T46" fmla="*/ 7 w 26"/>
                  <a:gd name="T47" fmla="*/ 0 h 11"/>
                  <a:gd name="T48" fmla="*/ 10 w 26"/>
                  <a:gd name="T49" fmla="*/ 2 h 11"/>
                  <a:gd name="T50" fmla="*/ 14 w 26"/>
                  <a:gd name="T5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11">
                    <a:moveTo>
                      <a:pt x="14" y="0"/>
                    </a:moveTo>
                    <a:lnTo>
                      <a:pt x="17" y="0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6" y="6"/>
                    </a:lnTo>
                    <a:lnTo>
                      <a:pt x="25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5" y="10"/>
                    </a:lnTo>
                    <a:lnTo>
                      <a:pt x="22" y="11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1" y="6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0" name="Freeform 1058"/>
              <p:cNvSpPr>
                <a:spLocks/>
              </p:cNvSpPr>
              <p:nvPr/>
            </p:nvSpPr>
            <p:spPr bwMode="auto">
              <a:xfrm>
                <a:off x="4000600" y="227535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1" name="Freeform 1059"/>
              <p:cNvSpPr>
                <a:spLocks/>
              </p:cNvSpPr>
              <p:nvPr/>
            </p:nvSpPr>
            <p:spPr bwMode="auto">
              <a:xfrm>
                <a:off x="3984295" y="2299066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2" name="Freeform 1060"/>
              <p:cNvSpPr>
                <a:spLocks/>
              </p:cNvSpPr>
              <p:nvPr/>
            </p:nvSpPr>
            <p:spPr bwMode="auto">
              <a:xfrm>
                <a:off x="4025797" y="2331675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3" name="Freeform 1061"/>
              <p:cNvSpPr>
                <a:spLocks/>
              </p:cNvSpPr>
              <p:nvPr/>
            </p:nvSpPr>
            <p:spPr bwMode="auto">
              <a:xfrm>
                <a:off x="3966509" y="228276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4" name="Freeform 1062"/>
              <p:cNvSpPr>
                <a:spLocks/>
              </p:cNvSpPr>
              <p:nvPr/>
            </p:nvSpPr>
            <p:spPr bwMode="auto">
              <a:xfrm>
                <a:off x="3957616" y="2276833"/>
                <a:ext cx="45948" cy="25198"/>
              </a:xfrm>
              <a:custGeom>
                <a:avLst/>
                <a:gdLst>
                  <a:gd name="T0" fmla="*/ 27 w 31"/>
                  <a:gd name="T1" fmla="*/ 0 h 17"/>
                  <a:gd name="T2" fmla="*/ 28 w 31"/>
                  <a:gd name="T3" fmla="*/ 0 h 17"/>
                  <a:gd name="T4" fmla="*/ 29 w 31"/>
                  <a:gd name="T5" fmla="*/ 3 h 17"/>
                  <a:gd name="T6" fmla="*/ 31 w 31"/>
                  <a:gd name="T7" fmla="*/ 4 h 17"/>
                  <a:gd name="T8" fmla="*/ 31 w 31"/>
                  <a:gd name="T9" fmla="*/ 11 h 17"/>
                  <a:gd name="T10" fmla="*/ 28 w 31"/>
                  <a:gd name="T11" fmla="*/ 14 h 17"/>
                  <a:gd name="T12" fmla="*/ 27 w 31"/>
                  <a:gd name="T13" fmla="*/ 14 h 17"/>
                  <a:gd name="T14" fmla="*/ 22 w 31"/>
                  <a:gd name="T15" fmla="*/ 15 h 17"/>
                  <a:gd name="T16" fmla="*/ 20 w 31"/>
                  <a:gd name="T17" fmla="*/ 12 h 17"/>
                  <a:gd name="T18" fmla="*/ 18 w 31"/>
                  <a:gd name="T19" fmla="*/ 14 h 17"/>
                  <a:gd name="T20" fmla="*/ 16 w 31"/>
                  <a:gd name="T21" fmla="*/ 15 h 17"/>
                  <a:gd name="T22" fmla="*/ 10 w 31"/>
                  <a:gd name="T23" fmla="*/ 14 h 17"/>
                  <a:gd name="T24" fmla="*/ 4 w 31"/>
                  <a:gd name="T25" fmla="*/ 15 h 17"/>
                  <a:gd name="T26" fmla="*/ 2 w 31"/>
                  <a:gd name="T27" fmla="*/ 17 h 17"/>
                  <a:gd name="T28" fmla="*/ 0 w 31"/>
                  <a:gd name="T29" fmla="*/ 15 h 17"/>
                  <a:gd name="T30" fmla="*/ 2 w 31"/>
                  <a:gd name="T31" fmla="*/ 12 h 17"/>
                  <a:gd name="T32" fmla="*/ 2 w 31"/>
                  <a:gd name="T33" fmla="*/ 11 h 17"/>
                  <a:gd name="T34" fmla="*/ 4 w 31"/>
                  <a:gd name="T35" fmla="*/ 11 h 17"/>
                  <a:gd name="T36" fmla="*/ 7 w 31"/>
                  <a:gd name="T37" fmla="*/ 8 h 17"/>
                  <a:gd name="T38" fmla="*/ 9 w 31"/>
                  <a:gd name="T39" fmla="*/ 7 h 17"/>
                  <a:gd name="T40" fmla="*/ 11 w 31"/>
                  <a:gd name="T41" fmla="*/ 4 h 17"/>
                  <a:gd name="T42" fmla="*/ 18 w 31"/>
                  <a:gd name="T43" fmla="*/ 4 h 17"/>
                  <a:gd name="T44" fmla="*/ 27 w 31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17">
                    <a:moveTo>
                      <a:pt x="27" y="0"/>
                    </a:moveTo>
                    <a:lnTo>
                      <a:pt x="28" y="0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1" y="11"/>
                    </a:lnTo>
                    <a:lnTo>
                      <a:pt x="28" y="14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5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18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5" name="Freeform 1063"/>
              <p:cNvSpPr>
                <a:spLocks/>
              </p:cNvSpPr>
              <p:nvPr/>
            </p:nvSpPr>
            <p:spPr bwMode="auto">
              <a:xfrm>
                <a:off x="4015422" y="2196795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6" name="Freeform 1064"/>
              <p:cNvSpPr>
                <a:spLocks/>
              </p:cNvSpPr>
              <p:nvPr/>
            </p:nvSpPr>
            <p:spPr bwMode="auto">
              <a:xfrm>
                <a:off x="4119175" y="2030790"/>
                <a:ext cx="8893" cy="37055"/>
              </a:xfrm>
              <a:custGeom>
                <a:avLst/>
                <a:gdLst>
                  <a:gd name="T0" fmla="*/ 2 w 6"/>
                  <a:gd name="T1" fmla="*/ 0 h 25"/>
                  <a:gd name="T2" fmla="*/ 3 w 6"/>
                  <a:gd name="T3" fmla="*/ 1 h 25"/>
                  <a:gd name="T4" fmla="*/ 5 w 6"/>
                  <a:gd name="T5" fmla="*/ 4 h 25"/>
                  <a:gd name="T6" fmla="*/ 3 w 6"/>
                  <a:gd name="T7" fmla="*/ 7 h 25"/>
                  <a:gd name="T8" fmla="*/ 3 w 6"/>
                  <a:gd name="T9" fmla="*/ 11 h 25"/>
                  <a:gd name="T10" fmla="*/ 5 w 6"/>
                  <a:gd name="T11" fmla="*/ 14 h 25"/>
                  <a:gd name="T12" fmla="*/ 6 w 6"/>
                  <a:gd name="T13" fmla="*/ 18 h 25"/>
                  <a:gd name="T14" fmla="*/ 5 w 6"/>
                  <a:gd name="T15" fmla="*/ 19 h 25"/>
                  <a:gd name="T16" fmla="*/ 3 w 6"/>
                  <a:gd name="T17" fmla="*/ 24 h 25"/>
                  <a:gd name="T18" fmla="*/ 3 w 6"/>
                  <a:gd name="T19" fmla="*/ 25 h 25"/>
                  <a:gd name="T20" fmla="*/ 2 w 6"/>
                  <a:gd name="T21" fmla="*/ 24 h 25"/>
                  <a:gd name="T22" fmla="*/ 2 w 6"/>
                  <a:gd name="T23" fmla="*/ 21 h 25"/>
                  <a:gd name="T24" fmla="*/ 3 w 6"/>
                  <a:gd name="T25" fmla="*/ 18 h 25"/>
                  <a:gd name="T26" fmla="*/ 3 w 6"/>
                  <a:gd name="T27" fmla="*/ 14 h 25"/>
                  <a:gd name="T28" fmla="*/ 0 w 6"/>
                  <a:gd name="T29" fmla="*/ 10 h 25"/>
                  <a:gd name="T30" fmla="*/ 0 w 6"/>
                  <a:gd name="T31" fmla="*/ 7 h 25"/>
                  <a:gd name="T32" fmla="*/ 2 w 6"/>
                  <a:gd name="T33" fmla="*/ 6 h 25"/>
                  <a:gd name="T34" fmla="*/ 2 w 6"/>
                  <a:gd name="T35" fmla="*/ 4 h 25"/>
                  <a:gd name="T36" fmla="*/ 0 w 6"/>
                  <a:gd name="T37" fmla="*/ 3 h 25"/>
                  <a:gd name="T38" fmla="*/ 0 w 6"/>
                  <a:gd name="T39" fmla="*/ 1 h 25"/>
                  <a:gd name="T40" fmla="*/ 2 w 6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5">
                    <a:moveTo>
                      <a:pt x="2" y="0"/>
                    </a:moveTo>
                    <a:lnTo>
                      <a:pt x="3" y="1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8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7" name="Freeform 1065"/>
              <p:cNvSpPr>
                <a:spLocks/>
              </p:cNvSpPr>
              <p:nvPr/>
            </p:nvSpPr>
            <p:spPr bwMode="auto">
              <a:xfrm>
                <a:off x="4009493" y="2176044"/>
                <a:ext cx="41501" cy="16305"/>
              </a:xfrm>
              <a:custGeom>
                <a:avLst/>
                <a:gdLst>
                  <a:gd name="T0" fmla="*/ 7 w 28"/>
                  <a:gd name="T1" fmla="*/ 0 h 11"/>
                  <a:gd name="T2" fmla="*/ 15 w 28"/>
                  <a:gd name="T3" fmla="*/ 2 h 11"/>
                  <a:gd name="T4" fmla="*/ 21 w 28"/>
                  <a:gd name="T5" fmla="*/ 4 h 11"/>
                  <a:gd name="T6" fmla="*/ 22 w 28"/>
                  <a:gd name="T7" fmla="*/ 7 h 11"/>
                  <a:gd name="T8" fmla="*/ 21 w 28"/>
                  <a:gd name="T9" fmla="*/ 7 h 11"/>
                  <a:gd name="T10" fmla="*/ 15 w 28"/>
                  <a:gd name="T11" fmla="*/ 6 h 11"/>
                  <a:gd name="T12" fmla="*/ 11 w 28"/>
                  <a:gd name="T13" fmla="*/ 3 h 11"/>
                  <a:gd name="T14" fmla="*/ 10 w 28"/>
                  <a:gd name="T15" fmla="*/ 3 h 11"/>
                  <a:gd name="T16" fmla="*/ 8 w 28"/>
                  <a:gd name="T17" fmla="*/ 4 h 11"/>
                  <a:gd name="T18" fmla="*/ 10 w 28"/>
                  <a:gd name="T19" fmla="*/ 6 h 11"/>
                  <a:gd name="T20" fmla="*/ 12 w 28"/>
                  <a:gd name="T21" fmla="*/ 6 h 11"/>
                  <a:gd name="T22" fmla="*/ 16 w 28"/>
                  <a:gd name="T23" fmla="*/ 7 h 11"/>
                  <a:gd name="T24" fmla="*/ 18 w 28"/>
                  <a:gd name="T25" fmla="*/ 8 h 11"/>
                  <a:gd name="T26" fmla="*/ 25 w 28"/>
                  <a:gd name="T27" fmla="*/ 8 h 11"/>
                  <a:gd name="T28" fmla="*/ 28 w 28"/>
                  <a:gd name="T29" fmla="*/ 8 h 11"/>
                  <a:gd name="T30" fmla="*/ 28 w 28"/>
                  <a:gd name="T31" fmla="*/ 10 h 11"/>
                  <a:gd name="T32" fmla="*/ 25 w 28"/>
                  <a:gd name="T33" fmla="*/ 11 h 11"/>
                  <a:gd name="T34" fmla="*/ 16 w 28"/>
                  <a:gd name="T35" fmla="*/ 10 h 11"/>
                  <a:gd name="T36" fmla="*/ 12 w 28"/>
                  <a:gd name="T37" fmla="*/ 11 h 11"/>
                  <a:gd name="T38" fmla="*/ 8 w 28"/>
                  <a:gd name="T39" fmla="*/ 10 h 11"/>
                  <a:gd name="T40" fmla="*/ 5 w 28"/>
                  <a:gd name="T41" fmla="*/ 7 h 11"/>
                  <a:gd name="T42" fmla="*/ 1 w 28"/>
                  <a:gd name="T43" fmla="*/ 6 h 11"/>
                  <a:gd name="T44" fmla="*/ 0 w 28"/>
                  <a:gd name="T45" fmla="*/ 4 h 11"/>
                  <a:gd name="T46" fmla="*/ 1 w 28"/>
                  <a:gd name="T47" fmla="*/ 3 h 11"/>
                  <a:gd name="T48" fmla="*/ 5 w 28"/>
                  <a:gd name="T49" fmla="*/ 2 h 11"/>
                  <a:gd name="T50" fmla="*/ 5 w 28"/>
                  <a:gd name="T51" fmla="*/ 0 h 11"/>
                  <a:gd name="T52" fmla="*/ 7 w 28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11">
                    <a:moveTo>
                      <a:pt x="7" y="0"/>
                    </a:moveTo>
                    <a:lnTo>
                      <a:pt x="15" y="2"/>
                    </a:lnTo>
                    <a:lnTo>
                      <a:pt x="21" y="4"/>
                    </a:lnTo>
                    <a:lnTo>
                      <a:pt x="22" y="7"/>
                    </a:lnTo>
                    <a:lnTo>
                      <a:pt x="21" y="7"/>
                    </a:lnTo>
                    <a:lnTo>
                      <a:pt x="15" y="6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8" y="8"/>
                    </a:lnTo>
                    <a:lnTo>
                      <a:pt x="25" y="8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5" y="11"/>
                    </a:lnTo>
                    <a:lnTo>
                      <a:pt x="16" y="10"/>
                    </a:lnTo>
                    <a:lnTo>
                      <a:pt x="12" y="11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8" name="Freeform 1066"/>
              <p:cNvSpPr>
                <a:spLocks/>
              </p:cNvSpPr>
              <p:nvPr/>
            </p:nvSpPr>
            <p:spPr bwMode="auto">
              <a:xfrm>
                <a:off x="3566318" y="213899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9" name="Freeform 1067"/>
              <p:cNvSpPr>
                <a:spLocks/>
              </p:cNvSpPr>
              <p:nvPr/>
            </p:nvSpPr>
            <p:spPr bwMode="auto">
              <a:xfrm>
                <a:off x="3566318" y="213602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0" name="Freeform 1068"/>
              <p:cNvSpPr>
                <a:spLocks/>
              </p:cNvSpPr>
              <p:nvPr/>
            </p:nvSpPr>
            <p:spPr bwMode="auto">
              <a:xfrm>
                <a:off x="4138443" y="1972985"/>
                <a:ext cx="5929" cy="13340"/>
              </a:xfrm>
              <a:custGeom>
                <a:avLst/>
                <a:gdLst>
                  <a:gd name="T0" fmla="*/ 4 w 4"/>
                  <a:gd name="T1" fmla="*/ 0 h 9"/>
                  <a:gd name="T2" fmla="*/ 4 w 4"/>
                  <a:gd name="T3" fmla="*/ 2 h 9"/>
                  <a:gd name="T4" fmla="*/ 3 w 4"/>
                  <a:gd name="T5" fmla="*/ 4 h 9"/>
                  <a:gd name="T6" fmla="*/ 3 w 4"/>
                  <a:gd name="T7" fmla="*/ 6 h 9"/>
                  <a:gd name="T8" fmla="*/ 4 w 4"/>
                  <a:gd name="T9" fmla="*/ 7 h 9"/>
                  <a:gd name="T10" fmla="*/ 3 w 4"/>
                  <a:gd name="T11" fmla="*/ 9 h 9"/>
                  <a:gd name="T12" fmla="*/ 1 w 4"/>
                  <a:gd name="T13" fmla="*/ 9 h 9"/>
                  <a:gd name="T14" fmla="*/ 0 w 4"/>
                  <a:gd name="T15" fmla="*/ 7 h 9"/>
                  <a:gd name="T16" fmla="*/ 1 w 4"/>
                  <a:gd name="T17" fmla="*/ 6 h 9"/>
                  <a:gd name="T18" fmla="*/ 1 w 4"/>
                  <a:gd name="T19" fmla="*/ 3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1" name="Freeform 1069"/>
              <p:cNvSpPr>
                <a:spLocks/>
              </p:cNvSpPr>
              <p:nvPr/>
            </p:nvSpPr>
            <p:spPr bwMode="auto">
              <a:xfrm>
                <a:off x="3566318" y="2104899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1 h 4"/>
                  <a:gd name="T4" fmla="*/ 6 w 6"/>
                  <a:gd name="T5" fmla="*/ 3 h 4"/>
                  <a:gd name="T6" fmla="*/ 5 w 6"/>
                  <a:gd name="T7" fmla="*/ 4 h 4"/>
                  <a:gd name="T8" fmla="*/ 3 w 6"/>
                  <a:gd name="T9" fmla="*/ 3 h 4"/>
                  <a:gd name="T10" fmla="*/ 2 w 6"/>
                  <a:gd name="T11" fmla="*/ 3 h 4"/>
                  <a:gd name="T12" fmla="*/ 0 w 6"/>
                  <a:gd name="T13" fmla="*/ 1 h 4"/>
                  <a:gd name="T14" fmla="*/ 0 w 6"/>
                  <a:gd name="T15" fmla="*/ 0 h 4"/>
                  <a:gd name="T16" fmla="*/ 2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5" y="1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2" name="Freeform 1070"/>
              <p:cNvSpPr>
                <a:spLocks/>
              </p:cNvSpPr>
              <p:nvPr/>
            </p:nvSpPr>
            <p:spPr bwMode="auto">
              <a:xfrm>
                <a:off x="3569282" y="214788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3" name="Freeform 1071"/>
              <p:cNvSpPr>
                <a:spLocks/>
              </p:cNvSpPr>
              <p:nvPr/>
            </p:nvSpPr>
            <p:spPr bwMode="auto">
              <a:xfrm>
                <a:off x="3563354" y="2115275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1 w 4"/>
                  <a:gd name="T3" fmla="*/ 0 h 1"/>
                  <a:gd name="T4" fmla="*/ 4 w 4"/>
                  <a:gd name="T5" fmla="*/ 0 h 1"/>
                  <a:gd name="T6" fmla="*/ 2 w 4"/>
                  <a:gd name="T7" fmla="*/ 1 h 1"/>
                  <a:gd name="T8" fmla="*/ 1 w 4"/>
                  <a:gd name="T9" fmla="*/ 1 h 1"/>
                  <a:gd name="T10" fmla="*/ 0 w 4"/>
                  <a:gd name="T11" fmla="*/ 0 h 1"/>
                  <a:gd name="T12" fmla="*/ 1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1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4" name="Freeform 1072"/>
              <p:cNvSpPr>
                <a:spLocks/>
              </p:cNvSpPr>
              <p:nvPr/>
            </p:nvSpPr>
            <p:spPr bwMode="auto">
              <a:xfrm>
                <a:off x="3564836" y="2147883"/>
                <a:ext cx="4447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3 w 3"/>
                  <a:gd name="T4" fmla="*/ 0 w 3"/>
                  <a:gd name="T5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5" name="Freeform 1073"/>
              <p:cNvSpPr>
                <a:spLocks/>
              </p:cNvSpPr>
              <p:nvPr/>
            </p:nvSpPr>
            <p:spPr bwMode="auto">
              <a:xfrm>
                <a:off x="3570765" y="2164187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6" name="Rectangle 1074"/>
              <p:cNvSpPr>
                <a:spLocks noChangeArrowheads="1"/>
              </p:cNvSpPr>
              <p:nvPr/>
            </p:nvSpPr>
            <p:spPr bwMode="auto">
              <a:xfrm>
                <a:off x="3569282" y="2168634"/>
                <a:ext cx="1483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7" name="Freeform 1075"/>
              <p:cNvSpPr>
                <a:spLocks/>
              </p:cNvSpPr>
              <p:nvPr/>
            </p:nvSpPr>
            <p:spPr bwMode="auto">
              <a:xfrm>
                <a:off x="3563354" y="217011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8" name="Freeform 1076"/>
              <p:cNvSpPr>
                <a:spLocks/>
              </p:cNvSpPr>
              <p:nvPr/>
            </p:nvSpPr>
            <p:spPr bwMode="auto">
              <a:xfrm>
                <a:off x="3569282" y="2125650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1 w 1"/>
                  <a:gd name="T5" fmla="*/ 2 h 4"/>
                  <a:gd name="T6" fmla="*/ 1 w 1"/>
                  <a:gd name="T7" fmla="*/ 4 h 4"/>
                  <a:gd name="T8" fmla="*/ 0 w 1"/>
                  <a:gd name="T9" fmla="*/ 4 h 4"/>
                  <a:gd name="T10" fmla="*/ 0 w 1"/>
                  <a:gd name="T11" fmla="*/ 1 h 4"/>
                  <a:gd name="T12" fmla="*/ 0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" name="Rectangle 1077"/>
              <p:cNvSpPr>
                <a:spLocks noChangeArrowheads="1"/>
              </p:cNvSpPr>
              <p:nvPr/>
            </p:nvSpPr>
            <p:spPr bwMode="auto">
              <a:xfrm>
                <a:off x="3563354" y="2136026"/>
                <a:ext cx="1483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" name="Freeform 1078"/>
              <p:cNvSpPr>
                <a:spLocks/>
              </p:cNvSpPr>
              <p:nvPr/>
            </p:nvSpPr>
            <p:spPr bwMode="auto">
              <a:xfrm>
                <a:off x="4133997" y="1838105"/>
                <a:ext cx="11858" cy="10376"/>
              </a:xfrm>
              <a:custGeom>
                <a:avLst/>
                <a:gdLst>
                  <a:gd name="T0" fmla="*/ 6 w 8"/>
                  <a:gd name="T1" fmla="*/ 0 h 7"/>
                  <a:gd name="T2" fmla="*/ 8 w 8"/>
                  <a:gd name="T3" fmla="*/ 1 h 7"/>
                  <a:gd name="T4" fmla="*/ 8 w 8"/>
                  <a:gd name="T5" fmla="*/ 4 h 7"/>
                  <a:gd name="T6" fmla="*/ 6 w 8"/>
                  <a:gd name="T7" fmla="*/ 6 h 7"/>
                  <a:gd name="T8" fmla="*/ 3 w 8"/>
                  <a:gd name="T9" fmla="*/ 6 h 7"/>
                  <a:gd name="T10" fmla="*/ 2 w 8"/>
                  <a:gd name="T11" fmla="*/ 7 h 7"/>
                  <a:gd name="T12" fmla="*/ 2 w 8"/>
                  <a:gd name="T13" fmla="*/ 7 h 7"/>
                  <a:gd name="T14" fmla="*/ 0 w 8"/>
                  <a:gd name="T15" fmla="*/ 4 h 7"/>
                  <a:gd name="T16" fmla="*/ 2 w 8"/>
                  <a:gd name="T17" fmla="*/ 1 h 7"/>
                  <a:gd name="T18" fmla="*/ 6 w 8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lnTo>
                      <a:pt x="8" y="1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" name="Freeform 1079"/>
              <p:cNvSpPr>
                <a:spLocks/>
              </p:cNvSpPr>
              <p:nvPr/>
            </p:nvSpPr>
            <p:spPr bwMode="auto">
              <a:xfrm>
                <a:off x="4145855" y="1895911"/>
                <a:ext cx="8893" cy="16305"/>
              </a:xfrm>
              <a:custGeom>
                <a:avLst/>
                <a:gdLst>
                  <a:gd name="T0" fmla="*/ 5 w 6"/>
                  <a:gd name="T1" fmla="*/ 0 h 11"/>
                  <a:gd name="T2" fmla="*/ 6 w 6"/>
                  <a:gd name="T3" fmla="*/ 1 h 11"/>
                  <a:gd name="T4" fmla="*/ 5 w 6"/>
                  <a:gd name="T5" fmla="*/ 3 h 11"/>
                  <a:gd name="T6" fmla="*/ 6 w 6"/>
                  <a:gd name="T7" fmla="*/ 5 h 11"/>
                  <a:gd name="T8" fmla="*/ 5 w 6"/>
                  <a:gd name="T9" fmla="*/ 8 h 11"/>
                  <a:gd name="T10" fmla="*/ 2 w 6"/>
                  <a:gd name="T11" fmla="*/ 11 h 11"/>
                  <a:gd name="T12" fmla="*/ 2 w 6"/>
                  <a:gd name="T13" fmla="*/ 9 h 11"/>
                  <a:gd name="T14" fmla="*/ 0 w 6"/>
                  <a:gd name="T15" fmla="*/ 7 h 11"/>
                  <a:gd name="T16" fmla="*/ 2 w 6"/>
                  <a:gd name="T17" fmla="*/ 3 h 11"/>
                  <a:gd name="T18" fmla="*/ 3 w 6"/>
                  <a:gd name="T19" fmla="*/ 1 h 11"/>
                  <a:gd name="T20" fmla="*/ 5 w 6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2" name="Freeform 1080"/>
              <p:cNvSpPr>
                <a:spLocks/>
              </p:cNvSpPr>
              <p:nvPr/>
            </p:nvSpPr>
            <p:spPr bwMode="auto">
              <a:xfrm>
                <a:off x="3573729" y="2136026"/>
                <a:ext cx="148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3" name="Freeform 1081"/>
              <p:cNvSpPr>
                <a:spLocks/>
              </p:cNvSpPr>
              <p:nvPr/>
            </p:nvSpPr>
            <p:spPr bwMode="auto">
              <a:xfrm>
                <a:off x="3429957" y="1892947"/>
                <a:ext cx="13340" cy="7411"/>
              </a:xfrm>
              <a:custGeom>
                <a:avLst/>
                <a:gdLst>
                  <a:gd name="T0" fmla="*/ 0 w 9"/>
                  <a:gd name="T1" fmla="*/ 0 h 5"/>
                  <a:gd name="T2" fmla="*/ 1 w 9"/>
                  <a:gd name="T3" fmla="*/ 0 h 5"/>
                  <a:gd name="T4" fmla="*/ 4 w 9"/>
                  <a:gd name="T5" fmla="*/ 0 h 5"/>
                  <a:gd name="T6" fmla="*/ 7 w 9"/>
                  <a:gd name="T7" fmla="*/ 3 h 5"/>
                  <a:gd name="T8" fmla="*/ 8 w 9"/>
                  <a:gd name="T9" fmla="*/ 3 h 5"/>
                  <a:gd name="T10" fmla="*/ 9 w 9"/>
                  <a:gd name="T11" fmla="*/ 5 h 5"/>
                  <a:gd name="T12" fmla="*/ 7 w 9"/>
                  <a:gd name="T13" fmla="*/ 5 h 5"/>
                  <a:gd name="T14" fmla="*/ 5 w 9"/>
                  <a:gd name="T15" fmla="*/ 3 h 5"/>
                  <a:gd name="T16" fmla="*/ 1 w 9"/>
                  <a:gd name="T17" fmla="*/ 3 h 5"/>
                  <a:gd name="T18" fmla="*/ 0 w 9"/>
                  <a:gd name="T19" fmla="*/ 2 h 5"/>
                  <a:gd name="T20" fmla="*/ 0 w 9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1" y="0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4" name="Freeform 1082"/>
              <p:cNvSpPr>
                <a:spLocks/>
              </p:cNvSpPr>
              <p:nvPr/>
            </p:nvSpPr>
            <p:spPr bwMode="auto">
              <a:xfrm>
                <a:off x="3558908" y="215825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5" name="Freeform 1083"/>
              <p:cNvSpPr>
                <a:spLocks/>
              </p:cNvSpPr>
              <p:nvPr/>
            </p:nvSpPr>
            <p:spPr bwMode="auto">
              <a:xfrm>
                <a:off x="3560389" y="2057469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6" name="Freeform 1084"/>
              <p:cNvSpPr>
                <a:spLocks/>
              </p:cNvSpPr>
              <p:nvPr/>
            </p:nvSpPr>
            <p:spPr bwMode="auto">
              <a:xfrm>
                <a:off x="3555943" y="2180491"/>
                <a:ext cx="10376" cy="7411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1 h 5"/>
                  <a:gd name="T4" fmla="*/ 7 w 7"/>
                  <a:gd name="T5" fmla="*/ 3 h 5"/>
                  <a:gd name="T6" fmla="*/ 5 w 7"/>
                  <a:gd name="T7" fmla="*/ 3 h 5"/>
                  <a:gd name="T8" fmla="*/ 3 w 7"/>
                  <a:gd name="T9" fmla="*/ 5 h 5"/>
                  <a:gd name="T10" fmla="*/ 0 w 7"/>
                  <a:gd name="T11" fmla="*/ 5 h 5"/>
                  <a:gd name="T12" fmla="*/ 0 w 7"/>
                  <a:gd name="T13" fmla="*/ 3 h 5"/>
                  <a:gd name="T14" fmla="*/ 2 w 7"/>
                  <a:gd name="T15" fmla="*/ 3 h 5"/>
                  <a:gd name="T16" fmla="*/ 3 w 7"/>
                  <a:gd name="T17" fmla="*/ 1 h 5"/>
                  <a:gd name="T18" fmla="*/ 6 w 7"/>
                  <a:gd name="T19" fmla="*/ 1 h 5"/>
                  <a:gd name="T20" fmla="*/ 6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7" name="Freeform 1085"/>
              <p:cNvSpPr>
                <a:spLocks/>
              </p:cNvSpPr>
              <p:nvPr/>
            </p:nvSpPr>
            <p:spPr bwMode="auto">
              <a:xfrm>
                <a:off x="3554460" y="219679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8" name="Freeform 1086"/>
              <p:cNvSpPr>
                <a:spLocks/>
              </p:cNvSpPr>
              <p:nvPr/>
            </p:nvSpPr>
            <p:spPr bwMode="auto">
              <a:xfrm>
                <a:off x="3028284" y="2030790"/>
                <a:ext cx="382405" cy="520249"/>
              </a:xfrm>
              <a:custGeom>
                <a:avLst/>
                <a:gdLst>
                  <a:gd name="T0" fmla="*/ 50 w 258"/>
                  <a:gd name="T1" fmla="*/ 50 h 351"/>
                  <a:gd name="T2" fmla="*/ 48 w 258"/>
                  <a:gd name="T3" fmla="*/ 89 h 351"/>
                  <a:gd name="T4" fmla="*/ 58 w 258"/>
                  <a:gd name="T5" fmla="*/ 53 h 351"/>
                  <a:gd name="T6" fmla="*/ 72 w 258"/>
                  <a:gd name="T7" fmla="*/ 29 h 351"/>
                  <a:gd name="T8" fmla="*/ 83 w 258"/>
                  <a:gd name="T9" fmla="*/ 19 h 351"/>
                  <a:gd name="T10" fmla="*/ 116 w 258"/>
                  <a:gd name="T11" fmla="*/ 29 h 351"/>
                  <a:gd name="T12" fmla="*/ 105 w 258"/>
                  <a:gd name="T13" fmla="*/ 62 h 351"/>
                  <a:gd name="T14" fmla="*/ 119 w 258"/>
                  <a:gd name="T15" fmla="*/ 62 h 351"/>
                  <a:gd name="T16" fmla="*/ 133 w 258"/>
                  <a:gd name="T17" fmla="*/ 64 h 351"/>
                  <a:gd name="T18" fmla="*/ 160 w 258"/>
                  <a:gd name="T19" fmla="*/ 62 h 351"/>
                  <a:gd name="T20" fmla="*/ 166 w 258"/>
                  <a:gd name="T21" fmla="*/ 77 h 351"/>
                  <a:gd name="T22" fmla="*/ 155 w 258"/>
                  <a:gd name="T23" fmla="*/ 101 h 351"/>
                  <a:gd name="T24" fmla="*/ 171 w 258"/>
                  <a:gd name="T25" fmla="*/ 97 h 351"/>
                  <a:gd name="T26" fmla="*/ 180 w 258"/>
                  <a:gd name="T27" fmla="*/ 98 h 351"/>
                  <a:gd name="T28" fmla="*/ 178 w 258"/>
                  <a:gd name="T29" fmla="*/ 116 h 351"/>
                  <a:gd name="T30" fmla="*/ 188 w 258"/>
                  <a:gd name="T31" fmla="*/ 127 h 351"/>
                  <a:gd name="T32" fmla="*/ 192 w 258"/>
                  <a:gd name="T33" fmla="*/ 126 h 351"/>
                  <a:gd name="T34" fmla="*/ 211 w 258"/>
                  <a:gd name="T35" fmla="*/ 136 h 351"/>
                  <a:gd name="T36" fmla="*/ 203 w 258"/>
                  <a:gd name="T37" fmla="*/ 149 h 351"/>
                  <a:gd name="T38" fmla="*/ 217 w 258"/>
                  <a:gd name="T39" fmla="*/ 141 h 351"/>
                  <a:gd name="T40" fmla="*/ 221 w 258"/>
                  <a:gd name="T41" fmla="*/ 167 h 351"/>
                  <a:gd name="T42" fmla="*/ 196 w 258"/>
                  <a:gd name="T43" fmla="*/ 176 h 351"/>
                  <a:gd name="T44" fmla="*/ 189 w 258"/>
                  <a:gd name="T45" fmla="*/ 181 h 351"/>
                  <a:gd name="T46" fmla="*/ 211 w 258"/>
                  <a:gd name="T47" fmla="*/ 194 h 351"/>
                  <a:gd name="T48" fmla="*/ 217 w 258"/>
                  <a:gd name="T49" fmla="*/ 205 h 351"/>
                  <a:gd name="T50" fmla="*/ 228 w 258"/>
                  <a:gd name="T51" fmla="*/ 205 h 351"/>
                  <a:gd name="T52" fmla="*/ 228 w 258"/>
                  <a:gd name="T53" fmla="*/ 228 h 351"/>
                  <a:gd name="T54" fmla="*/ 240 w 258"/>
                  <a:gd name="T55" fmla="*/ 236 h 351"/>
                  <a:gd name="T56" fmla="*/ 257 w 258"/>
                  <a:gd name="T57" fmla="*/ 247 h 351"/>
                  <a:gd name="T58" fmla="*/ 245 w 258"/>
                  <a:gd name="T59" fmla="*/ 252 h 351"/>
                  <a:gd name="T60" fmla="*/ 240 w 258"/>
                  <a:gd name="T61" fmla="*/ 261 h 351"/>
                  <a:gd name="T62" fmla="*/ 224 w 258"/>
                  <a:gd name="T63" fmla="*/ 267 h 351"/>
                  <a:gd name="T64" fmla="*/ 218 w 258"/>
                  <a:gd name="T65" fmla="*/ 283 h 351"/>
                  <a:gd name="T66" fmla="*/ 211 w 258"/>
                  <a:gd name="T67" fmla="*/ 271 h 351"/>
                  <a:gd name="T68" fmla="*/ 214 w 258"/>
                  <a:gd name="T69" fmla="*/ 254 h 351"/>
                  <a:gd name="T70" fmla="*/ 199 w 258"/>
                  <a:gd name="T71" fmla="*/ 249 h 351"/>
                  <a:gd name="T72" fmla="*/ 189 w 258"/>
                  <a:gd name="T73" fmla="*/ 246 h 351"/>
                  <a:gd name="T74" fmla="*/ 175 w 258"/>
                  <a:gd name="T75" fmla="*/ 247 h 351"/>
                  <a:gd name="T76" fmla="*/ 185 w 258"/>
                  <a:gd name="T77" fmla="*/ 263 h 351"/>
                  <a:gd name="T78" fmla="*/ 191 w 258"/>
                  <a:gd name="T79" fmla="*/ 283 h 351"/>
                  <a:gd name="T80" fmla="*/ 203 w 258"/>
                  <a:gd name="T81" fmla="*/ 310 h 351"/>
                  <a:gd name="T82" fmla="*/ 189 w 258"/>
                  <a:gd name="T83" fmla="*/ 336 h 351"/>
                  <a:gd name="T84" fmla="*/ 174 w 258"/>
                  <a:gd name="T85" fmla="*/ 325 h 351"/>
                  <a:gd name="T86" fmla="*/ 158 w 258"/>
                  <a:gd name="T87" fmla="*/ 317 h 351"/>
                  <a:gd name="T88" fmla="*/ 177 w 258"/>
                  <a:gd name="T89" fmla="*/ 346 h 351"/>
                  <a:gd name="T90" fmla="*/ 138 w 258"/>
                  <a:gd name="T91" fmla="*/ 329 h 351"/>
                  <a:gd name="T92" fmla="*/ 122 w 258"/>
                  <a:gd name="T93" fmla="*/ 297 h 351"/>
                  <a:gd name="T94" fmla="*/ 99 w 258"/>
                  <a:gd name="T95" fmla="*/ 285 h 351"/>
                  <a:gd name="T96" fmla="*/ 65 w 258"/>
                  <a:gd name="T97" fmla="*/ 281 h 351"/>
                  <a:gd name="T98" fmla="*/ 87 w 258"/>
                  <a:gd name="T99" fmla="*/ 261 h 351"/>
                  <a:gd name="T100" fmla="*/ 112 w 258"/>
                  <a:gd name="T101" fmla="*/ 241 h 351"/>
                  <a:gd name="T102" fmla="*/ 146 w 258"/>
                  <a:gd name="T103" fmla="*/ 199 h 351"/>
                  <a:gd name="T104" fmla="*/ 137 w 258"/>
                  <a:gd name="T105" fmla="*/ 177 h 351"/>
                  <a:gd name="T106" fmla="*/ 117 w 258"/>
                  <a:gd name="T107" fmla="*/ 169 h 351"/>
                  <a:gd name="T108" fmla="*/ 113 w 258"/>
                  <a:gd name="T109" fmla="*/ 145 h 351"/>
                  <a:gd name="T110" fmla="*/ 105 w 258"/>
                  <a:gd name="T111" fmla="*/ 120 h 351"/>
                  <a:gd name="T112" fmla="*/ 99 w 258"/>
                  <a:gd name="T113" fmla="*/ 134 h 351"/>
                  <a:gd name="T114" fmla="*/ 58 w 258"/>
                  <a:gd name="T115" fmla="*/ 118 h 351"/>
                  <a:gd name="T116" fmla="*/ 39 w 258"/>
                  <a:gd name="T117" fmla="*/ 115 h 351"/>
                  <a:gd name="T118" fmla="*/ 17 w 258"/>
                  <a:gd name="T119" fmla="*/ 108 h 351"/>
                  <a:gd name="T120" fmla="*/ 11 w 258"/>
                  <a:gd name="T121" fmla="*/ 84 h 351"/>
                  <a:gd name="T122" fmla="*/ 11 w 258"/>
                  <a:gd name="T123" fmla="*/ 47 h 351"/>
                  <a:gd name="T124" fmla="*/ 43 w 258"/>
                  <a:gd name="T125" fmla="*/ 11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8" h="351">
                    <a:moveTo>
                      <a:pt x="68" y="0"/>
                    </a:moveTo>
                    <a:lnTo>
                      <a:pt x="70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1"/>
                    </a:lnTo>
                    <a:lnTo>
                      <a:pt x="87" y="4"/>
                    </a:lnTo>
                    <a:lnTo>
                      <a:pt x="87" y="7"/>
                    </a:lnTo>
                    <a:lnTo>
                      <a:pt x="86" y="8"/>
                    </a:lnTo>
                    <a:lnTo>
                      <a:pt x="83" y="10"/>
                    </a:lnTo>
                    <a:lnTo>
                      <a:pt x="79" y="11"/>
                    </a:lnTo>
                    <a:lnTo>
                      <a:pt x="76" y="11"/>
                    </a:lnTo>
                    <a:lnTo>
                      <a:pt x="75" y="14"/>
                    </a:lnTo>
                    <a:lnTo>
                      <a:pt x="72" y="1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1" y="28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2" y="36"/>
                    </a:lnTo>
                    <a:lnTo>
                      <a:pt x="52" y="39"/>
                    </a:lnTo>
                    <a:lnTo>
                      <a:pt x="52" y="42"/>
                    </a:lnTo>
                    <a:lnTo>
                      <a:pt x="54" y="43"/>
                    </a:lnTo>
                    <a:lnTo>
                      <a:pt x="54" y="46"/>
                    </a:lnTo>
                    <a:lnTo>
                      <a:pt x="52" y="47"/>
                    </a:lnTo>
                    <a:lnTo>
                      <a:pt x="50" y="50"/>
                    </a:lnTo>
                    <a:lnTo>
                      <a:pt x="48" y="53"/>
                    </a:lnTo>
                    <a:lnTo>
                      <a:pt x="47" y="55"/>
                    </a:lnTo>
                    <a:lnTo>
                      <a:pt x="46" y="58"/>
                    </a:lnTo>
                    <a:lnTo>
                      <a:pt x="44" y="59"/>
                    </a:lnTo>
                    <a:lnTo>
                      <a:pt x="44" y="61"/>
                    </a:lnTo>
                    <a:lnTo>
                      <a:pt x="46" y="64"/>
                    </a:lnTo>
                    <a:lnTo>
                      <a:pt x="47" y="66"/>
                    </a:lnTo>
                    <a:lnTo>
                      <a:pt x="47" y="69"/>
                    </a:lnTo>
                    <a:lnTo>
                      <a:pt x="47" y="72"/>
                    </a:lnTo>
                    <a:lnTo>
                      <a:pt x="50" y="75"/>
                    </a:lnTo>
                    <a:lnTo>
                      <a:pt x="50" y="76"/>
                    </a:lnTo>
                    <a:lnTo>
                      <a:pt x="52" y="77"/>
                    </a:lnTo>
                    <a:lnTo>
                      <a:pt x="52" y="80"/>
                    </a:lnTo>
                    <a:lnTo>
                      <a:pt x="51" y="83"/>
                    </a:lnTo>
                    <a:lnTo>
                      <a:pt x="51" y="80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47" y="83"/>
                    </a:lnTo>
                    <a:lnTo>
                      <a:pt x="46" y="83"/>
                    </a:lnTo>
                    <a:lnTo>
                      <a:pt x="44" y="83"/>
                    </a:lnTo>
                    <a:lnTo>
                      <a:pt x="46" y="84"/>
                    </a:lnTo>
                    <a:lnTo>
                      <a:pt x="47" y="86"/>
                    </a:lnTo>
                    <a:lnTo>
                      <a:pt x="48" y="86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48" y="89"/>
                    </a:lnTo>
                    <a:lnTo>
                      <a:pt x="47" y="93"/>
                    </a:lnTo>
                    <a:lnTo>
                      <a:pt x="47" y="94"/>
                    </a:lnTo>
                    <a:lnTo>
                      <a:pt x="47" y="95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2" y="86"/>
                    </a:lnTo>
                    <a:lnTo>
                      <a:pt x="54" y="84"/>
                    </a:lnTo>
                    <a:lnTo>
                      <a:pt x="55" y="80"/>
                    </a:lnTo>
                    <a:lnTo>
                      <a:pt x="55" y="79"/>
                    </a:lnTo>
                    <a:lnTo>
                      <a:pt x="58" y="77"/>
                    </a:lnTo>
                    <a:lnTo>
                      <a:pt x="58" y="75"/>
                    </a:lnTo>
                    <a:lnTo>
                      <a:pt x="57" y="73"/>
                    </a:lnTo>
                    <a:lnTo>
                      <a:pt x="58" y="71"/>
                    </a:lnTo>
                    <a:lnTo>
                      <a:pt x="57" y="71"/>
                    </a:lnTo>
                    <a:lnTo>
                      <a:pt x="54" y="69"/>
                    </a:lnTo>
                    <a:lnTo>
                      <a:pt x="54" y="66"/>
                    </a:lnTo>
                    <a:lnTo>
                      <a:pt x="54" y="65"/>
                    </a:lnTo>
                    <a:lnTo>
                      <a:pt x="54" y="62"/>
                    </a:lnTo>
                    <a:lnTo>
                      <a:pt x="52" y="59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4" y="58"/>
                    </a:lnTo>
                    <a:lnTo>
                      <a:pt x="55" y="57"/>
                    </a:lnTo>
                    <a:lnTo>
                      <a:pt x="58" y="57"/>
                    </a:lnTo>
                    <a:lnTo>
                      <a:pt x="59" y="54"/>
                    </a:lnTo>
                    <a:lnTo>
                      <a:pt x="58" y="53"/>
                    </a:lnTo>
                    <a:lnTo>
                      <a:pt x="59" y="51"/>
                    </a:lnTo>
                    <a:lnTo>
                      <a:pt x="62" y="51"/>
                    </a:lnTo>
                    <a:lnTo>
                      <a:pt x="64" y="55"/>
                    </a:lnTo>
                    <a:lnTo>
                      <a:pt x="64" y="57"/>
                    </a:lnTo>
                    <a:lnTo>
                      <a:pt x="64" y="57"/>
                    </a:lnTo>
                    <a:lnTo>
                      <a:pt x="66" y="55"/>
                    </a:lnTo>
                    <a:lnTo>
                      <a:pt x="66" y="53"/>
                    </a:lnTo>
                    <a:lnTo>
                      <a:pt x="68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70" y="48"/>
                    </a:lnTo>
                    <a:lnTo>
                      <a:pt x="73" y="47"/>
                    </a:lnTo>
                    <a:lnTo>
                      <a:pt x="72" y="46"/>
                    </a:lnTo>
                    <a:lnTo>
                      <a:pt x="70" y="46"/>
                    </a:lnTo>
                    <a:lnTo>
                      <a:pt x="66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2" y="44"/>
                    </a:lnTo>
                    <a:lnTo>
                      <a:pt x="62" y="43"/>
                    </a:lnTo>
                    <a:lnTo>
                      <a:pt x="65" y="43"/>
                    </a:lnTo>
                    <a:lnTo>
                      <a:pt x="64" y="40"/>
                    </a:lnTo>
                    <a:lnTo>
                      <a:pt x="64" y="36"/>
                    </a:lnTo>
                    <a:lnTo>
                      <a:pt x="66" y="33"/>
                    </a:lnTo>
                    <a:lnTo>
                      <a:pt x="66" y="30"/>
                    </a:lnTo>
                    <a:lnTo>
                      <a:pt x="68" y="29"/>
                    </a:lnTo>
                    <a:lnTo>
                      <a:pt x="72" y="29"/>
                    </a:lnTo>
                    <a:lnTo>
                      <a:pt x="73" y="32"/>
                    </a:lnTo>
                    <a:lnTo>
                      <a:pt x="73" y="33"/>
                    </a:lnTo>
                    <a:lnTo>
                      <a:pt x="77" y="35"/>
                    </a:lnTo>
                    <a:lnTo>
                      <a:pt x="79" y="37"/>
                    </a:lnTo>
                    <a:lnTo>
                      <a:pt x="82" y="37"/>
                    </a:lnTo>
                    <a:lnTo>
                      <a:pt x="79" y="36"/>
                    </a:lnTo>
                    <a:lnTo>
                      <a:pt x="79" y="35"/>
                    </a:lnTo>
                    <a:lnTo>
                      <a:pt x="75" y="32"/>
                    </a:lnTo>
                    <a:lnTo>
                      <a:pt x="75" y="29"/>
                    </a:lnTo>
                    <a:lnTo>
                      <a:pt x="73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5" y="26"/>
                    </a:lnTo>
                    <a:lnTo>
                      <a:pt x="76" y="25"/>
                    </a:lnTo>
                    <a:lnTo>
                      <a:pt x="77" y="25"/>
                    </a:lnTo>
                    <a:lnTo>
                      <a:pt x="82" y="29"/>
                    </a:lnTo>
                    <a:lnTo>
                      <a:pt x="84" y="30"/>
                    </a:lnTo>
                    <a:lnTo>
                      <a:pt x="86" y="30"/>
                    </a:lnTo>
                    <a:lnTo>
                      <a:pt x="83" y="29"/>
                    </a:lnTo>
                    <a:lnTo>
                      <a:pt x="80" y="25"/>
                    </a:lnTo>
                    <a:lnTo>
                      <a:pt x="77" y="24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3" y="24"/>
                    </a:lnTo>
                    <a:lnTo>
                      <a:pt x="84" y="22"/>
                    </a:lnTo>
                    <a:lnTo>
                      <a:pt x="84" y="19"/>
                    </a:lnTo>
                    <a:lnTo>
                      <a:pt x="86" y="18"/>
                    </a:lnTo>
                    <a:lnTo>
                      <a:pt x="88" y="18"/>
                    </a:lnTo>
                    <a:lnTo>
                      <a:pt x="91" y="21"/>
                    </a:lnTo>
                    <a:lnTo>
                      <a:pt x="91" y="22"/>
                    </a:lnTo>
                    <a:lnTo>
                      <a:pt x="93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1" y="19"/>
                    </a:lnTo>
                    <a:lnTo>
                      <a:pt x="93" y="17"/>
                    </a:lnTo>
                    <a:lnTo>
                      <a:pt x="98" y="15"/>
                    </a:lnTo>
                    <a:lnTo>
                      <a:pt x="102" y="14"/>
                    </a:lnTo>
                    <a:lnTo>
                      <a:pt x="106" y="14"/>
                    </a:lnTo>
                    <a:lnTo>
                      <a:pt x="109" y="11"/>
                    </a:lnTo>
                    <a:lnTo>
                      <a:pt x="112" y="12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5"/>
                    </a:lnTo>
                    <a:lnTo>
                      <a:pt x="120" y="17"/>
                    </a:lnTo>
                    <a:lnTo>
                      <a:pt x="120" y="22"/>
                    </a:lnTo>
                    <a:lnTo>
                      <a:pt x="119" y="24"/>
                    </a:lnTo>
                    <a:lnTo>
                      <a:pt x="117" y="26"/>
                    </a:lnTo>
                    <a:lnTo>
                      <a:pt x="116" y="29"/>
                    </a:lnTo>
                    <a:lnTo>
                      <a:pt x="116" y="30"/>
                    </a:lnTo>
                    <a:lnTo>
                      <a:pt x="119" y="32"/>
                    </a:lnTo>
                    <a:lnTo>
                      <a:pt x="120" y="35"/>
                    </a:lnTo>
                    <a:lnTo>
                      <a:pt x="119" y="36"/>
                    </a:lnTo>
                    <a:lnTo>
                      <a:pt x="116" y="39"/>
                    </a:lnTo>
                    <a:lnTo>
                      <a:pt x="115" y="42"/>
                    </a:lnTo>
                    <a:lnTo>
                      <a:pt x="115" y="43"/>
                    </a:lnTo>
                    <a:lnTo>
                      <a:pt x="116" y="46"/>
                    </a:lnTo>
                    <a:lnTo>
                      <a:pt x="116" y="47"/>
                    </a:lnTo>
                    <a:lnTo>
                      <a:pt x="115" y="50"/>
                    </a:lnTo>
                    <a:lnTo>
                      <a:pt x="113" y="50"/>
                    </a:lnTo>
                    <a:lnTo>
                      <a:pt x="111" y="51"/>
                    </a:lnTo>
                    <a:lnTo>
                      <a:pt x="109" y="53"/>
                    </a:lnTo>
                    <a:lnTo>
                      <a:pt x="106" y="54"/>
                    </a:lnTo>
                    <a:lnTo>
                      <a:pt x="105" y="57"/>
                    </a:lnTo>
                    <a:lnTo>
                      <a:pt x="104" y="58"/>
                    </a:lnTo>
                    <a:lnTo>
                      <a:pt x="105" y="58"/>
                    </a:lnTo>
                    <a:lnTo>
                      <a:pt x="108" y="55"/>
                    </a:lnTo>
                    <a:lnTo>
                      <a:pt x="112" y="53"/>
                    </a:lnTo>
                    <a:lnTo>
                      <a:pt x="113" y="53"/>
                    </a:lnTo>
                    <a:lnTo>
                      <a:pt x="115" y="53"/>
                    </a:lnTo>
                    <a:lnTo>
                      <a:pt x="112" y="55"/>
                    </a:lnTo>
                    <a:lnTo>
                      <a:pt x="112" y="57"/>
                    </a:lnTo>
                    <a:lnTo>
                      <a:pt x="108" y="59"/>
                    </a:lnTo>
                    <a:lnTo>
                      <a:pt x="105" y="61"/>
                    </a:lnTo>
                    <a:lnTo>
                      <a:pt x="105" y="62"/>
                    </a:lnTo>
                    <a:lnTo>
                      <a:pt x="105" y="64"/>
                    </a:lnTo>
                    <a:lnTo>
                      <a:pt x="105" y="65"/>
                    </a:lnTo>
                    <a:lnTo>
                      <a:pt x="104" y="64"/>
                    </a:lnTo>
                    <a:lnTo>
                      <a:pt x="102" y="64"/>
                    </a:lnTo>
                    <a:lnTo>
                      <a:pt x="102" y="65"/>
                    </a:lnTo>
                    <a:lnTo>
                      <a:pt x="104" y="66"/>
                    </a:lnTo>
                    <a:lnTo>
                      <a:pt x="105" y="66"/>
                    </a:lnTo>
                    <a:lnTo>
                      <a:pt x="104" y="69"/>
                    </a:lnTo>
                    <a:lnTo>
                      <a:pt x="102" y="71"/>
                    </a:lnTo>
                    <a:lnTo>
                      <a:pt x="105" y="71"/>
                    </a:lnTo>
                    <a:lnTo>
                      <a:pt x="105" y="69"/>
                    </a:lnTo>
                    <a:lnTo>
                      <a:pt x="108" y="68"/>
                    </a:lnTo>
                    <a:lnTo>
                      <a:pt x="109" y="66"/>
                    </a:lnTo>
                    <a:lnTo>
                      <a:pt x="109" y="64"/>
                    </a:lnTo>
                    <a:lnTo>
                      <a:pt x="112" y="64"/>
                    </a:lnTo>
                    <a:lnTo>
                      <a:pt x="112" y="61"/>
                    </a:lnTo>
                    <a:lnTo>
                      <a:pt x="113" y="61"/>
                    </a:lnTo>
                    <a:lnTo>
                      <a:pt x="113" y="65"/>
                    </a:lnTo>
                    <a:lnTo>
                      <a:pt x="115" y="66"/>
                    </a:lnTo>
                    <a:lnTo>
                      <a:pt x="115" y="62"/>
                    </a:lnTo>
                    <a:lnTo>
                      <a:pt x="115" y="59"/>
                    </a:lnTo>
                    <a:lnTo>
                      <a:pt x="115" y="58"/>
                    </a:lnTo>
                    <a:lnTo>
                      <a:pt x="116" y="57"/>
                    </a:lnTo>
                    <a:lnTo>
                      <a:pt x="119" y="58"/>
                    </a:lnTo>
                    <a:lnTo>
                      <a:pt x="117" y="61"/>
                    </a:lnTo>
                    <a:lnTo>
                      <a:pt x="119" y="62"/>
                    </a:lnTo>
                    <a:lnTo>
                      <a:pt x="120" y="61"/>
                    </a:lnTo>
                    <a:lnTo>
                      <a:pt x="123" y="58"/>
                    </a:lnTo>
                    <a:lnTo>
                      <a:pt x="123" y="61"/>
                    </a:lnTo>
                    <a:lnTo>
                      <a:pt x="126" y="62"/>
                    </a:lnTo>
                    <a:lnTo>
                      <a:pt x="124" y="65"/>
                    </a:lnTo>
                    <a:lnTo>
                      <a:pt x="122" y="69"/>
                    </a:lnTo>
                    <a:lnTo>
                      <a:pt x="119" y="71"/>
                    </a:lnTo>
                    <a:lnTo>
                      <a:pt x="117" y="73"/>
                    </a:lnTo>
                    <a:lnTo>
                      <a:pt x="120" y="73"/>
                    </a:lnTo>
                    <a:lnTo>
                      <a:pt x="122" y="75"/>
                    </a:lnTo>
                    <a:lnTo>
                      <a:pt x="124" y="73"/>
                    </a:lnTo>
                    <a:lnTo>
                      <a:pt x="123" y="72"/>
                    </a:lnTo>
                    <a:lnTo>
                      <a:pt x="123" y="69"/>
                    </a:lnTo>
                    <a:lnTo>
                      <a:pt x="126" y="66"/>
                    </a:lnTo>
                    <a:lnTo>
                      <a:pt x="127" y="71"/>
                    </a:lnTo>
                    <a:lnTo>
                      <a:pt x="127" y="72"/>
                    </a:lnTo>
                    <a:lnTo>
                      <a:pt x="128" y="71"/>
                    </a:lnTo>
                    <a:lnTo>
                      <a:pt x="128" y="68"/>
                    </a:lnTo>
                    <a:lnTo>
                      <a:pt x="127" y="65"/>
                    </a:lnTo>
                    <a:lnTo>
                      <a:pt x="127" y="59"/>
                    </a:lnTo>
                    <a:lnTo>
                      <a:pt x="127" y="59"/>
                    </a:lnTo>
                    <a:lnTo>
                      <a:pt x="130" y="61"/>
                    </a:lnTo>
                    <a:lnTo>
                      <a:pt x="130" y="64"/>
                    </a:lnTo>
                    <a:lnTo>
                      <a:pt x="128" y="65"/>
                    </a:lnTo>
                    <a:lnTo>
                      <a:pt x="130" y="65"/>
                    </a:lnTo>
                    <a:lnTo>
                      <a:pt x="133" y="64"/>
                    </a:lnTo>
                    <a:lnTo>
                      <a:pt x="137" y="68"/>
                    </a:lnTo>
                    <a:lnTo>
                      <a:pt x="137" y="71"/>
                    </a:lnTo>
                    <a:lnTo>
                      <a:pt x="140" y="71"/>
                    </a:lnTo>
                    <a:lnTo>
                      <a:pt x="141" y="71"/>
                    </a:lnTo>
                    <a:lnTo>
                      <a:pt x="142" y="71"/>
                    </a:lnTo>
                    <a:lnTo>
                      <a:pt x="141" y="69"/>
                    </a:lnTo>
                    <a:lnTo>
                      <a:pt x="140" y="68"/>
                    </a:lnTo>
                    <a:lnTo>
                      <a:pt x="140" y="66"/>
                    </a:lnTo>
                    <a:lnTo>
                      <a:pt x="134" y="62"/>
                    </a:lnTo>
                    <a:lnTo>
                      <a:pt x="133" y="62"/>
                    </a:lnTo>
                    <a:lnTo>
                      <a:pt x="131" y="61"/>
                    </a:lnTo>
                    <a:lnTo>
                      <a:pt x="134" y="57"/>
                    </a:lnTo>
                    <a:lnTo>
                      <a:pt x="137" y="57"/>
                    </a:lnTo>
                    <a:lnTo>
                      <a:pt x="140" y="54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8" y="55"/>
                    </a:lnTo>
                    <a:lnTo>
                      <a:pt x="149" y="55"/>
                    </a:lnTo>
                    <a:lnTo>
                      <a:pt x="153" y="57"/>
                    </a:lnTo>
                    <a:lnTo>
                      <a:pt x="153" y="58"/>
                    </a:lnTo>
                    <a:lnTo>
                      <a:pt x="155" y="61"/>
                    </a:lnTo>
                    <a:lnTo>
                      <a:pt x="156" y="61"/>
                    </a:lnTo>
                    <a:lnTo>
                      <a:pt x="158" y="64"/>
                    </a:lnTo>
                    <a:lnTo>
                      <a:pt x="159" y="64"/>
                    </a:lnTo>
                    <a:lnTo>
                      <a:pt x="159" y="62"/>
                    </a:lnTo>
                    <a:lnTo>
                      <a:pt x="160" y="62"/>
                    </a:lnTo>
                    <a:lnTo>
                      <a:pt x="162" y="65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4" y="69"/>
                    </a:lnTo>
                    <a:lnTo>
                      <a:pt x="166" y="71"/>
                    </a:lnTo>
                    <a:lnTo>
                      <a:pt x="166" y="72"/>
                    </a:lnTo>
                    <a:lnTo>
                      <a:pt x="163" y="75"/>
                    </a:lnTo>
                    <a:lnTo>
                      <a:pt x="162" y="75"/>
                    </a:lnTo>
                    <a:lnTo>
                      <a:pt x="159" y="73"/>
                    </a:lnTo>
                    <a:lnTo>
                      <a:pt x="155" y="75"/>
                    </a:lnTo>
                    <a:lnTo>
                      <a:pt x="151" y="79"/>
                    </a:lnTo>
                    <a:lnTo>
                      <a:pt x="156" y="76"/>
                    </a:lnTo>
                    <a:lnTo>
                      <a:pt x="160" y="76"/>
                    </a:lnTo>
                    <a:lnTo>
                      <a:pt x="160" y="77"/>
                    </a:lnTo>
                    <a:lnTo>
                      <a:pt x="159" y="79"/>
                    </a:lnTo>
                    <a:lnTo>
                      <a:pt x="156" y="80"/>
                    </a:lnTo>
                    <a:lnTo>
                      <a:pt x="153" y="84"/>
                    </a:lnTo>
                    <a:lnTo>
                      <a:pt x="151" y="86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51" y="89"/>
                    </a:lnTo>
                    <a:lnTo>
                      <a:pt x="155" y="84"/>
                    </a:lnTo>
                    <a:lnTo>
                      <a:pt x="158" y="80"/>
                    </a:lnTo>
                    <a:lnTo>
                      <a:pt x="160" y="80"/>
                    </a:lnTo>
                    <a:lnTo>
                      <a:pt x="163" y="77"/>
                    </a:lnTo>
                    <a:lnTo>
                      <a:pt x="166" y="77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2"/>
                    </a:lnTo>
                    <a:lnTo>
                      <a:pt x="169" y="83"/>
                    </a:lnTo>
                    <a:lnTo>
                      <a:pt x="169" y="84"/>
                    </a:lnTo>
                    <a:lnTo>
                      <a:pt x="166" y="86"/>
                    </a:lnTo>
                    <a:lnTo>
                      <a:pt x="164" y="89"/>
                    </a:lnTo>
                    <a:lnTo>
                      <a:pt x="162" y="89"/>
                    </a:lnTo>
                    <a:lnTo>
                      <a:pt x="160" y="89"/>
                    </a:lnTo>
                    <a:lnTo>
                      <a:pt x="158" y="89"/>
                    </a:lnTo>
                    <a:lnTo>
                      <a:pt x="156" y="90"/>
                    </a:lnTo>
                    <a:lnTo>
                      <a:pt x="159" y="90"/>
                    </a:lnTo>
                    <a:lnTo>
                      <a:pt x="159" y="91"/>
                    </a:lnTo>
                    <a:lnTo>
                      <a:pt x="155" y="94"/>
                    </a:lnTo>
                    <a:lnTo>
                      <a:pt x="156" y="94"/>
                    </a:lnTo>
                    <a:lnTo>
                      <a:pt x="159" y="93"/>
                    </a:lnTo>
                    <a:lnTo>
                      <a:pt x="162" y="91"/>
                    </a:lnTo>
                    <a:lnTo>
                      <a:pt x="163" y="91"/>
                    </a:lnTo>
                    <a:lnTo>
                      <a:pt x="163" y="91"/>
                    </a:lnTo>
                    <a:lnTo>
                      <a:pt x="162" y="93"/>
                    </a:lnTo>
                    <a:lnTo>
                      <a:pt x="159" y="94"/>
                    </a:lnTo>
                    <a:lnTo>
                      <a:pt x="156" y="95"/>
                    </a:lnTo>
                    <a:lnTo>
                      <a:pt x="159" y="95"/>
                    </a:lnTo>
                    <a:lnTo>
                      <a:pt x="159" y="97"/>
                    </a:lnTo>
                    <a:lnTo>
                      <a:pt x="158" y="98"/>
                    </a:lnTo>
                    <a:lnTo>
                      <a:pt x="155" y="101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8" y="101"/>
                    </a:lnTo>
                    <a:lnTo>
                      <a:pt x="160" y="97"/>
                    </a:lnTo>
                    <a:lnTo>
                      <a:pt x="162" y="94"/>
                    </a:lnTo>
                    <a:lnTo>
                      <a:pt x="166" y="91"/>
                    </a:lnTo>
                    <a:lnTo>
                      <a:pt x="167" y="93"/>
                    </a:lnTo>
                    <a:lnTo>
                      <a:pt x="167" y="94"/>
                    </a:lnTo>
                    <a:lnTo>
                      <a:pt x="169" y="93"/>
                    </a:lnTo>
                    <a:lnTo>
                      <a:pt x="169" y="91"/>
                    </a:lnTo>
                    <a:lnTo>
                      <a:pt x="173" y="89"/>
                    </a:lnTo>
                    <a:lnTo>
                      <a:pt x="174" y="89"/>
                    </a:lnTo>
                    <a:lnTo>
                      <a:pt x="174" y="91"/>
                    </a:lnTo>
                    <a:lnTo>
                      <a:pt x="170" y="94"/>
                    </a:lnTo>
                    <a:lnTo>
                      <a:pt x="166" y="97"/>
                    </a:lnTo>
                    <a:lnTo>
                      <a:pt x="163" y="98"/>
                    </a:lnTo>
                    <a:lnTo>
                      <a:pt x="163" y="98"/>
                    </a:lnTo>
                    <a:lnTo>
                      <a:pt x="164" y="100"/>
                    </a:lnTo>
                    <a:lnTo>
                      <a:pt x="163" y="102"/>
                    </a:lnTo>
                    <a:lnTo>
                      <a:pt x="163" y="104"/>
                    </a:lnTo>
                    <a:lnTo>
                      <a:pt x="163" y="104"/>
                    </a:lnTo>
                    <a:lnTo>
                      <a:pt x="166" y="102"/>
                    </a:lnTo>
                    <a:lnTo>
                      <a:pt x="166" y="100"/>
                    </a:lnTo>
                    <a:lnTo>
                      <a:pt x="170" y="97"/>
                    </a:lnTo>
                    <a:lnTo>
                      <a:pt x="173" y="95"/>
                    </a:lnTo>
                    <a:lnTo>
                      <a:pt x="171" y="97"/>
                    </a:lnTo>
                    <a:lnTo>
                      <a:pt x="173" y="98"/>
                    </a:lnTo>
                    <a:lnTo>
                      <a:pt x="171" y="100"/>
                    </a:lnTo>
                    <a:lnTo>
                      <a:pt x="167" y="104"/>
                    </a:lnTo>
                    <a:lnTo>
                      <a:pt x="167" y="105"/>
                    </a:lnTo>
                    <a:lnTo>
                      <a:pt x="166" y="108"/>
                    </a:lnTo>
                    <a:lnTo>
                      <a:pt x="164" y="109"/>
                    </a:lnTo>
                    <a:lnTo>
                      <a:pt x="164" y="111"/>
                    </a:lnTo>
                    <a:lnTo>
                      <a:pt x="167" y="109"/>
                    </a:lnTo>
                    <a:lnTo>
                      <a:pt x="167" y="108"/>
                    </a:lnTo>
                    <a:lnTo>
                      <a:pt x="171" y="104"/>
                    </a:lnTo>
                    <a:lnTo>
                      <a:pt x="173" y="102"/>
                    </a:lnTo>
                    <a:lnTo>
                      <a:pt x="174" y="104"/>
                    </a:lnTo>
                    <a:lnTo>
                      <a:pt x="174" y="104"/>
                    </a:lnTo>
                    <a:lnTo>
                      <a:pt x="174" y="105"/>
                    </a:lnTo>
                    <a:lnTo>
                      <a:pt x="173" y="106"/>
                    </a:lnTo>
                    <a:lnTo>
                      <a:pt x="170" y="109"/>
                    </a:lnTo>
                    <a:lnTo>
                      <a:pt x="170" y="113"/>
                    </a:lnTo>
                    <a:lnTo>
                      <a:pt x="171" y="113"/>
                    </a:lnTo>
                    <a:lnTo>
                      <a:pt x="171" y="112"/>
                    </a:lnTo>
                    <a:lnTo>
                      <a:pt x="173" y="109"/>
                    </a:lnTo>
                    <a:lnTo>
                      <a:pt x="174" y="106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8" y="101"/>
                    </a:lnTo>
                    <a:lnTo>
                      <a:pt x="180" y="101"/>
                    </a:lnTo>
                    <a:lnTo>
                      <a:pt x="180" y="98"/>
                    </a:lnTo>
                    <a:lnTo>
                      <a:pt x="181" y="97"/>
                    </a:lnTo>
                    <a:lnTo>
                      <a:pt x="182" y="97"/>
                    </a:lnTo>
                    <a:lnTo>
                      <a:pt x="184" y="94"/>
                    </a:lnTo>
                    <a:lnTo>
                      <a:pt x="184" y="93"/>
                    </a:lnTo>
                    <a:lnTo>
                      <a:pt x="184" y="93"/>
                    </a:lnTo>
                    <a:lnTo>
                      <a:pt x="187" y="97"/>
                    </a:lnTo>
                    <a:lnTo>
                      <a:pt x="188" y="98"/>
                    </a:lnTo>
                    <a:lnTo>
                      <a:pt x="191" y="100"/>
                    </a:lnTo>
                    <a:lnTo>
                      <a:pt x="191" y="102"/>
                    </a:lnTo>
                    <a:lnTo>
                      <a:pt x="192" y="105"/>
                    </a:lnTo>
                    <a:lnTo>
                      <a:pt x="193" y="108"/>
                    </a:lnTo>
                    <a:lnTo>
                      <a:pt x="195" y="109"/>
                    </a:lnTo>
                    <a:lnTo>
                      <a:pt x="192" y="111"/>
                    </a:lnTo>
                    <a:lnTo>
                      <a:pt x="189" y="113"/>
                    </a:lnTo>
                    <a:lnTo>
                      <a:pt x="188" y="113"/>
                    </a:lnTo>
                    <a:lnTo>
                      <a:pt x="187" y="112"/>
                    </a:lnTo>
                    <a:lnTo>
                      <a:pt x="185" y="111"/>
                    </a:lnTo>
                    <a:lnTo>
                      <a:pt x="184" y="111"/>
                    </a:lnTo>
                    <a:lnTo>
                      <a:pt x="182" y="112"/>
                    </a:lnTo>
                    <a:lnTo>
                      <a:pt x="181" y="112"/>
                    </a:lnTo>
                    <a:lnTo>
                      <a:pt x="180" y="115"/>
                    </a:lnTo>
                    <a:lnTo>
                      <a:pt x="177" y="115"/>
                    </a:lnTo>
                    <a:lnTo>
                      <a:pt x="175" y="115"/>
                    </a:lnTo>
                    <a:lnTo>
                      <a:pt x="174" y="118"/>
                    </a:lnTo>
                    <a:lnTo>
                      <a:pt x="177" y="116"/>
                    </a:lnTo>
                    <a:lnTo>
                      <a:pt x="178" y="116"/>
                    </a:lnTo>
                    <a:lnTo>
                      <a:pt x="180" y="119"/>
                    </a:lnTo>
                    <a:lnTo>
                      <a:pt x="177" y="120"/>
                    </a:lnTo>
                    <a:lnTo>
                      <a:pt x="175" y="122"/>
                    </a:lnTo>
                    <a:lnTo>
                      <a:pt x="173" y="123"/>
                    </a:lnTo>
                    <a:lnTo>
                      <a:pt x="175" y="123"/>
                    </a:lnTo>
                    <a:lnTo>
                      <a:pt x="178" y="122"/>
                    </a:lnTo>
                    <a:lnTo>
                      <a:pt x="181" y="122"/>
                    </a:lnTo>
                    <a:lnTo>
                      <a:pt x="182" y="122"/>
                    </a:lnTo>
                    <a:lnTo>
                      <a:pt x="185" y="119"/>
                    </a:lnTo>
                    <a:lnTo>
                      <a:pt x="188" y="120"/>
                    </a:lnTo>
                    <a:lnTo>
                      <a:pt x="189" y="120"/>
                    </a:lnTo>
                    <a:lnTo>
                      <a:pt x="189" y="122"/>
                    </a:lnTo>
                    <a:lnTo>
                      <a:pt x="189" y="123"/>
                    </a:lnTo>
                    <a:lnTo>
                      <a:pt x="191" y="122"/>
                    </a:lnTo>
                    <a:lnTo>
                      <a:pt x="191" y="119"/>
                    </a:lnTo>
                    <a:lnTo>
                      <a:pt x="191" y="118"/>
                    </a:lnTo>
                    <a:lnTo>
                      <a:pt x="192" y="115"/>
                    </a:lnTo>
                    <a:lnTo>
                      <a:pt x="196" y="113"/>
                    </a:lnTo>
                    <a:lnTo>
                      <a:pt x="196" y="113"/>
                    </a:lnTo>
                    <a:lnTo>
                      <a:pt x="196" y="116"/>
                    </a:lnTo>
                    <a:lnTo>
                      <a:pt x="196" y="118"/>
                    </a:lnTo>
                    <a:lnTo>
                      <a:pt x="196" y="120"/>
                    </a:lnTo>
                    <a:lnTo>
                      <a:pt x="193" y="123"/>
                    </a:lnTo>
                    <a:lnTo>
                      <a:pt x="191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7" y="127"/>
                    </a:lnTo>
                    <a:lnTo>
                      <a:pt x="185" y="126"/>
                    </a:lnTo>
                    <a:lnTo>
                      <a:pt x="182" y="126"/>
                    </a:lnTo>
                    <a:lnTo>
                      <a:pt x="181" y="129"/>
                    </a:lnTo>
                    <a:lnTo>
                      <a:pt x="181" y="130"/>
                    </a:lnTo>
                    <a:lnTo>
                      <a:pt x="178" y="133"/>
                    </a:lnTo>
                    <a:lnTo>
                      <a:pt x="178" y="134"/>
                    </a:lnTo>
                    <a:lnTo>
                      <a:pt x="178" y="136"/>
                    </a:lnTo>
                    <a:lnTo>
                      <a:pt x="180" y="136"/>
                    </a:lnTo>
                    <a:lnTo>
                      <a:pt x="182" y="131"/>
                    </a:lnTo>
                    <a:lnTo>
                      <a:pt x="184" y="129"/>
                    </a:lnTo>
                    <a:lnTo>
                      <a:pt x="185" y="127"/>
                    </a:lnTo>
                    <a:lnTo>
                      <a:pt x="187" y="129"/>
                    </a:lnTo>
                    <a:lnTo>
                      <a:pt x="187" y="129"/>
                    </a:lnTo>
                    <a:lnTo>
                      <a:pt x="188" y="130"/>
                    </a:lnTo>
                    <a:lnTo>
                      <a:pt x="187" y="131"/>
                    </a:lnTo>
                    <a:lnTo>
                      <a:pt x="185" y="134"/>
                    </a:lnTo>
                    <a:lnTo>
                      <a:pt x="181" y="137"/>
                    </a:lnTo>
                    <a:lnTo>
                      <a:pt x="180" y="140"/>
                    </a:lnTo>
                    <a:lnTo>
                      <a:pt x="180" y="140"/>
                    </a:lnTo>
                    <a:lnTo>
                      <a:pt x="184" y="138"/>
                    </a:lnTo>
                    <a:lnTo>
                      <a:pt x="188" y="133"/>
                    </a:lnTo>
                    <a:lnTo>
                      <a:pt x="189" y="129"/>
                    </a:lnTo>
                    <a:lnTo>
                      <a:pt x="191" y="127"/>
                    </a:lnTo>
                    <a:lnTo>
                      <a:pt x="191" y="126"/>
                    </a:lnTo>
                    <a:lnTo>
                      <a:pt x="192" y="126"/>
                    </a:lnTo>
                    <a:lnTo>
                      <a:pt x="196" y="123"/>
                    </a:lnTo>
                    <a:lnTo>
                      <a:pt x="200" y="122"/>
                    </a:lnTo>
                    <a:lnTo>
                      <a:pt x="202" y="120"/>
                    </a:lnTo>
                    <a:lnTo>
                      <a:pt x="202" y="122"/>
                    </a:lnTo>
                    <a:lnTo>
                      <a:pt x="200" y="123"/>
                    </a:lnTo>
                    <a:lnTo>
                      <a:pt x="198" y="126"/>
                    </a:lnTo>
                    <a:lnTo>
                      <a:pt x="196" y="126"/>
                    </a:lnTo>
                    <a:lnTo>
                      <a:pt x="193" y="127"/>
                    </a:lnTo>
                    <a:lnTo>
                      <a:pt x="193" y="130"/>
                    </a:lnTo>
                    <a:lnTo>
                      <a:pt x="195" y="130"/>
                    </a:lnTo>
                    <a:lnTo>
                      <a:pt x="196" y="129"/>
                    </a:lnTo>
                    <a:lnTo>
                      <a:pt x="199" y="129"/>
                    </a:lnTo>
                    <a:lnTo>
                      <a:pt x="200" y="126"/>
                    </a:lnTo>
                    <a:lnTo>
                      <a:pt x="203" y="126"/>
                    </a:lnTo>
                    <a:lnTo>
                      <a:pt x="204" y="124"/>
                    </a:lnTo>
                    <a:lnTo>
                      <a:pt x="206" y="123"/>
                    </a:lnTo>
                    <a:lnTo>
                      <a:pt x="207" y="123"/>
                    </a:lnTo>
                    <a:lnTo>
                      <a:pt x="209" y="126"/>
                    </a:lnTo>
                    <a:lnTo>
                      <a:pt x="211" y="129"/>
                    </a:lnTo>
                    <a:lnTo>
                      <a:pt x="213" y="131"/>
                    </a:lnTo>
                    <a:lnTo>
                      <a:pt x="216" y="133"/>
                    </a:lnTo>
                    <a:lnTo>
                      <a:pt x="216" y="134"/>
                    </a:lnTo>
                    <a:lnTo>
                      <a:pt x="216" y="136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1" y="136"/>
                    </a:lnTo>
                    <a:lnTo>
                      <a:pt x="210" y="136"/>
                    </a:lnTo>
                    <a:lnTo>
                      <a:pt x="210" y="137"/>
                    </a:lnTo>
                    <a:lnTo>
                      <a:pt x="209" y="138"/>
                    </a:lnTo>
                    <a:lnTo>
                      <a:pt x="207" y="140"/>
                    </a:lnTo>
                    <a:lnTo>
                      <a:pt x="203" y="140"/>
                    </a:lnTo>
                    <a:lnTo>
                      <a:pt x="202" y="141"/>
                    </a:lnTo>
                    <a:lnTo>
                      <a:pt x="199" y="141"/>
                    </a:lnTo>
                    <a:lnTo>
                      <a:pt x="195" y="144"/>
                    </a:lnTo>
                    <a:lnTo>
                      <a:pt x="192" y="144"/>
                    </a:lnTo>
                    <a:lnTo>
                      <a:pt x="189" y="145"/>
                    </a:lnTo>
                    <a:lnTo>
                      <a:pt x="191" y="145"/>
                    </a:lnTo>
                    <a:lnTo>
                      <a:pt x="192" y="147"/>
                    </a:lnTo>
                    <a:lnTo>
                      <a:pt x="192" y="148"/>
                    </a:lnTo>
                    <a:lnTo>
                      <a:pt x="188" y="148"/>
                    </a:lnTo>
                    <a:lnTo>
                      <a:pt x="188" y="149"/>
                    </a:lnTo>
                    <a:lnTo>
                      <a:pt x="192" y="149"/>
                    </a:lnTo>
                    <a:lnTo>
                      <a:pt x="195" y="147"/>
                    </a:lnTo>
                    <a:lnTo>
                      <a:pt x="199" y="142"/>
                    </a:lnTo>
                    <a:lnTo>
                      <a:pt x="202" y="142"/>
                    </a:lnTo>
                    <a:lnTo>
                      <a:pt x="203" y="144"/>
                    </a:lnTo>
                    <a:lnTo>
                      <a:pt x="204" y="142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7" y="147"/>
                    </a:lnTo>
                    <a:lnTo>
                      <a:pt x="204" y="148"/>
                    </a:lnTo>
                    <a:lnTo>
                      <a:pt x="203" y="149"/>
                    </a:lnTo>
                    <a:lnTo>
                      <a:pt x="202" y="149"/>
                    </a:lnTo>
                    <a:lnTo>
                      <a:pt x="199" y="149"/>
                    </a:lnTo>
                    <a:lnTo>
                      <a:pt x="198" y="152"/>
                    </a:lnTo>
                    <a:lnTo>
                      <a:pt x="196" y="153"/>
                    </a:lnTo>
                    <a:lnTo>
                      <a:pt x="193" y="152"/>
                    </a:lnTo>
                    <a:lnTo>
                      <a:pt x="192" y="152"/>
                    </a:lnTo>
                    <a:lnTo>
                      <a:pt x="189" y="155"/>
                    </a:lnTo>
                    <a:lnTo>
                      <a:pt x="191" y="155"/>
                    </a:lnTo>
                    <a:lnTo>
                      <a:pt x="193" y="153"/>
                    </a:lnTo>
                    <a:lnTo>
                      <a:pt x="195" y="153"/>
                    </a:lnTo>
                    <a:lnTo>
                      <a:pt x="196" y="155"/>
                    </a:lnTo>
                    <a:lnTo>
                      <a:pt x="199" y="152"/>
                    </a:lnTo>
                    <a:lnTo>
                      <a:pt x="200" y="151"/>
                    </a:lnTo>
                    <a:lnTo>
                      <a:pt x="203" y="149"/>
                    </a:lnTo>
                    <a:lnTo>
                      <a:pt x="204" y="151"/>
                    </a:lnTo>
                    <a:lnTo>
                      <a:pt x="207" y="151"/>
                    </a:lnTo>
                    <a:lnTo>
                      <a:pt x="209" y="148"/>
                    </a:lnTo>
                    <a:lnTo>
                      <a:pt x="211" y="148"/>
                    </a:lnTo>
                    <a:lnTo>
                      <a:pt x="213" y="147"/>
                    </a:lnTo>
                    <a:lnTo>
                      <a:pt x="213" y="145"/>
                    </a:lnTo>
                    <a:lnTo>
                      <a:pt x="211" y="144"/>
                    </a:lnTo>
                    <a:lnTo>
                      <a:pt x="213" y="142"/>
                    </a:lnTo>
                    <a:lnTo>
                      <a:pt x="213" y="141"/>
                    </a:lnTo>
                    <a:lnTo>
                      <a:pt x="214" y="140"/>
                    </a:lnTo>
                    <a:lnTo>
                      <a:pt x="216" y="141"/>
                    </a:lnTo>
                    <a:lnTo>
                      <a:pt x="217" y="141"/>
                    </a:lnTo>
                    <a:lnTo>
                      <a:pt x="217" y="144"/>
                    </a:lnTo>
                    <a:lnTo>
                      <a:pt x="220" y="148"/>
                    </a:lnTo>
                    <a:lnTo>
                      <a:pt x="220" y="152"/>
                    </a:lnTo>
                    <a:lnTo>
                      <a:pt x="221" y="153"/>
                    </a:lnTo>
                    <a:lnTo>
                      <a:pt x="221" y="156"/>
                    </a:lnTo>
                    <a:lnTo>
                      <a:pt x="220" y="158"/>
                    </a:lnTo>
                    <a:lnTo>
                      <a:pt x="217" y="158"/>
                    </a:lnTo>
                    <a:lnTo>
                      <a:pt x="216" y="156"/>
                    </a:lnTo>
                    <a:lnTo>
                      <a:pt x="211" y="156"/>
                    </a:lnTo>
                    <a:lnTo>
                      <a:pt x="210" y="156"/>
                    </a:lnTo>
                    <a:lnTo>
                      <a:pt x="207" y="158"/>
                    </a:lnTo>
                    <a:lnTo>
                      <a:pt x="206" y="158"/>
                    </a:lnTo>
                    <a:lnTo>
                      <a:pt x="206" y="158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198" y="160"/>
                    </a:lnTo>
                    <a:lnTo>
                      <a:pt x="199" y="160"/>
                    </a:lnTo>
                    <a:lnTo>
                      <a:pt x="204" y="160"/>
                    </a:lnTo>
                    <a:lnTo>
                      <a:pt x="206" y="160"/>
                    </a:lnTo>
                    <a:lnTo>
                      <a:pt x="210" y="163"/>
                    </a:lnTo>
                    <a:lnTo>
                      <a:pt x="211" y="165"/>
                    </a:lnTo>
                    <a:lnTo>
                      <a:pt x="213" y="165"/>
                    </a:lnTo>
                    <a:lnTo>
                      <a:pt x="214" y="163"/>
                    </a:lnTo>
                    <a:lnTo>
                      <a:pt x="216" y="165"/>
                    </a:lnTo>
                    <a:lnTo>
                      <a:pt x="218" y="166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2" y="171"/>
                    </a:lnTo>
                    <a:lnTo>
                      <a:pt x="222" y="174"/>
                    </a:lnTo>
                    <a:lnTo>
                      <a:pt x="221" y="174"/>
                    </a:lnTo>
                    <a:lnTo>
                      <a:pt x="220" y="174"/>
                    </a:lnTo>
                    <a:lnTo>
                      <a:pt x="218" y="173"/>
                    </a:lnTo>
                    <a:lnTo>
                      <a:pt x="217" y="173"/>
                    </a:lnTo>
                    <a:lnTo>
                      <a:pt x="216" y="174"/>
                    </a:lnTo>
                    <a:lnTo>
                      <a:pt x="216" y="173"/>
                    </a:lnTo>
                    <a:lnTo>
                      <a:pt x="214" y="171"/>
                    </a:lnTo>
                    <a:lnTo>
                      <a:pt x="213" y="173"/>
                    </a:lnTo>
                    <a:lnTo>
                      <a:pt x="211" y="173"/>
                    </a:lnTo>
                    <a:lnTo>
                      <a:pt x="209" y="169"/>
                    </a:lnTo>
                    <a:lnTo>
                      <a:pt x="207" y="169"/>
                    </a:lnTo>
                    <a:lnTo>
                      <a:pt x="204" y="169"/>
                    </a:lnTo>
                    <a:lnTo>
                      <a:pt x="203" y="169"/>
                    </a:lnTo>
                    <a:lnTo>
                      <a:pt x="200" y="167"/>
                    </a:lnTo>
                    <a:lnTo>
                      <a:pt x="202" y="169"/>
                    </a:lnTo>
                    <a:lnTo>
                      <a:pt x="204" y="170"/>
                    </a:lnTo>
                    <a:lnTo>
                      <a:pt x="206" y="170"/>
                    </a:lnTo>
                    <a:lnTo>
                      <a:pt x="206" y="171"/>
                    </a:lnTo>
                    <a:lnTo>
                      <a:pt x="202" y="171"/>
                    </a:lnTo>
                    <a:lnTo>
                      <a:pt x="202" y="173"/>
                    </a:lnTo>
                    <a:lnTo>
                      <a:pt x="198" y="173"/>
                    </a:lnTo>
                    <a:lnTo>
                      <a:pt x="196" y="174"/>
                    </a:lnTo>
                    <a:lnTo>
                      <a:pt x="196" y="176"/>
                    </a:lnTo>
                    <a:lnTo>
                      <a:pt x="198" y="176"/>
                    </a:lnTo>
                    <a:lnTo>
                      <a:pt x="199" y="174"/>
                    </a:lnTo>
                    <a:lnTo>
                      <a:pt x="202" y="174"/>
                    </a:lnTo>
                    <a:lnTo>
                      <a:pt x="203" y="173"/>
                    </a:lnTo>
                    <a:lnTo>
                      <a:pt x="206" y="173"/>
                    </a:lnTo>
                    <a:lnTo>
                      <a:pt x="207" y="174"/>
                    </a:lnTo>
                    <a:lnTo>
                      <a:pt x="207" y="176"/>
                    </a:lnTo>
                    <a:lnTo>
                      <a:pt x="209" y="176"/>
                    </a:lnTo>
                    <a:lnTo>
                      <a:pt x="209" y="177"/>
                    </a:lnTo>
                    <a:lnTo>
                      <a:pt x="209" y="177"/>
                    </a:lnTo>
                    <a:lnTo>
                      <a:pt x="206" y="177"/>
                    </a:lnTo>
                    <a:lnTo>
                      <a:pt x="204" y="178"/>
                    </a:lnTo>
                    <a:lnTo>
                      <a:pt x="203" y="177"/>
                    </a:lnTo>
                    <a:lnTo>
                      <a:pt x="203" y="177"/>
                    </a:lnTo>
                    <a:lnTo>
                      <a:pt x="202" y="177"/>
                    </a:lnTo>
                    <a:lnTo>
                      <a:pt x="200" y="177"/>
                    </a:lnTo>
                    <a:lnTo>
                      <a:pt x="203" y="178"/>
                    </a:lnTo>
                    <a:lnTo>
                      <a:pt x="204" y="180"/>
                    </a:lnTo>
                    <a:lnTo>
                      <a:pt x="206" y="181"/>
                    </a:lnTo>
                    <a:lnTo>
                      <a:pt x="206" y="183"/>
                    </a:lnTo>
                    <a:lnTo>
                      <a:pt x="206" y="184"/>
                    </a:lnTo>
                    <a:lnTo>
                      <a:pt x="204" y="184"/>
                    </a:lnTo>
                    <a:lnTo>
                      <a:pt x="200" y="183"/>
                    </a:lnTo>
                    <a:lnTo>
                      <a:pt x="196" y="183"/>
                    </a:lnTo>
                    <a:lnTo>
                      <a:pt x="192" y="180"/>
                    </a:lnTo>
                    <a:lnTo>
                      <a:pt x="189" y="181"/>
                    </a:lnTo>
                    <a:lnTo>
                      <a:pt x="191" y="181"/>
                    </a:lnTo>
                    <a:lnTo>
                      <a:pt x="193" y="183"/>
                    </a:lnTo>
                    <a:lnTo>
                      <a:pt x="200" y="185"/>
                    </a:lnTo>
                    <a:lnTo>
                      <a:pt x="200" y="187"/>
                    </a:lnTo>
                    <a:lnTo>
                      <a:pt x="199" y="187"/>
                    </a:lnTo>
                    <a:lnTo>
                      <a:pt x="196" y="185"/>
                    </a:lnTo>
                    <a:lnTo>
                      <a:pt x="195" y="185"/>
                    </a:lnTo>
                    <a:lnTo>
                      <a:pt x="192" y="187"/>
                    </a:lnTo>
                    <a:lnTo>
                      <a:pt x="195" y="187"/>
                    </a:lnTo>
                    <a:lnTo>
                      <a:pt x="196" y="188"/>
                    </a:lnTo>
                    <a:lnTo>
                      <a:pt x="198" y="189"/>
                    </a:lnTo>
                    <a:lnTo>
                      <a:pt x="198" y="188"/>
                    </a:lnTo>
                    <a:lnTo>
                      <a:pt x="199" y="189"/>
                    </a:lnTo>
                    <a:lnTo>
                      <a:pt x="199" y="191"/>
                    </a:lnTo>
                    <a:lnTo>
                      <a:pt x="200" y="192"/>
                    </a:lnTo>
                    <a:lnTo>
                      <a:pt x="200" y="191"/>
                    </a:lnTo>
                    <a:lnTo>
                      <a:pt x="202" y="189"/>
                    </a:lnTo>
                    <a:lnTo>
                      <a:pt x="203" y="189"/>
                    </a:lnTo>
                    <a:lnTo>
                      <a:pt x="203" y="191"/>
                    </a:lnTo>
                    <a:lnTo>
                      <a:pt x="203" y="192"/>
                    </a:lnTo>
                    <a:lnTo>
                      <a:pt x="203" y="194"/>
                    </a:lnTo>
                    <a:lnTo>
                      <a:pt x="204" y="194"/>
                    </a:lnTo>
                    <a:lnTo>
                      <a:pt x="204" y="191"/>
                    </a:lnTo>
                    <a:lnTo>
                      <a:pt x="206" y="191"/>
                    </a:lnTo>
                    <a:lnTo>
                      <a:pt x="209" y="192"/>
                    </a:lnTo>
                    <a:lnTo>
                      <a:pt x="211" y="194"/>
                    </a:lnTo>
                    <a:lnTo>
                      <a:pt x="213" y="194"/>
                    </a:lnTo>
                    <a:lnTo>
                      <a:pt x="211" y="195"/>
                    </a:lnTo>
                    <a:lnTo>
                      <a:pt x="211" y="196"/>
                    </a:lnTo>
                    <a:lnTo>
                      <a:pt x="209" y="195"/>
                    </a:lnTo>
                    <a:lnTo>
                      <a:pt x="207" y="195"/>
                    </a:lnTo>
                    <a:lnTo>
                      <a:pt x="204" y="195"/>
                    </a:lnTo>
                    <a:lnTo>
                      <a:pt x="200" y="196"/>
                    </a:lnTo>
                    <a:lnTo>
                      <a:pt x="200" y="199"/>
                    </a:lnTo>
                    <a:lnTo>
                      <a:pt x="203" y="196"/>
                    </a:lnTo>
                    <a:lnTo>
                      <a:pt x="206" y="196"/>
                    </a:lnTo>
                    <a:lnTo>
                      <a:pt x="207" y="198"/>
                    </a:lnTo>
                    <a:lnTo>
                      <a:pt x="206" y="198"/>
                    </a:lnTo>
                    <a:lnTo>
                      <a:pt x="204" y="199"/>
                    </a:lnTo>
                    <a:lnTo>
                      <a:pt x="207" y="199"/>
                    </a:lnTo>
                    <a:lnTo>
                      <a:pt x="210" y="199"/>
                    </a:lnTo>
                    <a:lnTo>
                      <a:pt x="211" y="200"/>
                    </a:lnTo>
                    <a:lnTo>
                      <a:pt x="210" y="200"/>
                    </a:lnTo>
                    <a:lnTo>
                      <a:pt x="213" y="202"/>
                    </a:lnTo>
                    <a:lnTo>
                      <a:pt x="214" y="203"/>
                    </a:lnTo>
                    <a:lnTo>
                      <a:pt x="213" y="205"/>
                    </a:lnTo>
                    <a:lnTo>
                      <a:pt x="211" y="207"/>
                    </a:lnTo>
                    <a:lnTo>
                      <a:pt x="211" y="209"/>
                    </a:lnTo>
                    <a:lnTo>
                      <a:pt x="213" y="209"/>
                    </a:lnTo>
                    <a:lnTo>
                      <a:pt x="213" y="207"/>
                    </a:lnTo>
                    <a:lnTo>
                      <a:pt x="214" y="205"/>
                    </a:lnTo>
                    <a:lnTo>
                      <a:pt x="217" y="205"/>
                    </a:lnTo>
                    <a:lnTo>
                      <a:pt x="217" y="207"/>
                    </a:lnTo>
                    <a:lnTo>
                      <a:pt x="216" y="209"/>
                    </a:lnTo>
                    <a:lnTo>
                      <a:pt x="213" y="213"/>
                    </a:lnTo>
                    <a:lnTo>
                      <a:pt x="213" y="214"/>
                    </a:lnTo>
                    <a:lnTo>
                      <a:pt x="213" y="217"/>
                    </a:lnTo>
                    <a:lnTo>
                      <a:pt x="214" y="216"/>
                    </a:lnTo>
                    <a:lnTo>
                      <a:pt x="216" y="213"/>
                    </a:lnTo>
                    <a:lnTo>
                      <a:pt x="216" y="212"/>
                    </a:lnTo>
                    <a:lnTo>
                      <a:pt x="217" y="210"/>
                    </a:lnTo>
                    <a:lnTo>
                      <a:pt x="220" y="209"/>
                    </a:lnTo>
                    <a:lnTo>
                      <a:pt x="218" y="207"/>
                    </a:lnTo>
                    <a:lnTo>
                      <a:pt x="220" y="206"/>
                    </a:lnTo>
                    <a:lnTo>
                      <a:pt x="221" y="205"/>
                    </a:lnTo>
                    <a:lnTo>
                      <a:pt x="222" y="205"/>
                    </a:lnTo>
                    <a:lnTo>
                      <a:pt x="221" y="207"/>
                    </a:lnTo>
                    <a:lnTo>
                      <a:pt x="220" y="210"/>
                    </a:lnTo>
                    <a:lnTo>
                      <a:pt x="218" y="212"/>
                    </a:lnTo>
                    <a:lnTo>
                      <a:pt x="218" y="214"/>
                    </a:lnTo>
                    <a:lnTo>
                      <a:pt x="218" y="217"/>
                    </a:lnTo>
                    <a:lnTo>
                      <a:pt x="220" y="216"/>
                    </a:lnTo>
                    <a:lnTo>
                      <a:pt x="220" y="214"/>
                    </a:lnTo>
                    <a:lnTo>
                      <a:pt x="220" y="212"/>
                    </a:lnTo>
                    <a:lnTo>
                      <a:pt x="221" y="210"/>
                    </a:lnTo>
                    <a:lnTo>
                      <a:pt x="222" y="209"/>
                    </a:lnTo>
                    <a:lnTo>
                      <a:pt x="225" y="206"/>
                    </a:lnTo>
                    <a:lnTo>
                      <a:pt x="228" y="205"/>
                    </a:lnTo>
                    <a:lnTo>
                      <a:pt x="228" y="206"/>
                    </a:lnTo>
                    <a:lnTo>
                      <a:pt x="228" y="209"/>
                    </a:lnTo>
                    <a:lnTo>
                      <a:pt x="227" y="210"/>
                    </a:lnTo>
                    <a:lnTo>
                      <a:pt x="224" y="210"/>
                    </a:lnTo>
                    <a:lnTo>
                      <a:pt x="224" y="213"/>
                    </a:lnTo>
                    <a:lnTo>
                      <a:pt x="222" y="214"/>
                    </a:lnTo>
                    <a:lnTo>
                      <a:pt x="224" y="216"/>
                    </a:lnTo>
                    <a:lnTo>
                      <a:pt x="224" y="214"/>
                    </a:lnTo>
                    <a:lnTo>
                      <a:pt x="225" y="216"/>
                    </a:lnTo>
                    <a:lnTo>
                      <a:pt x="227" y="214"/>
                    </a:lnTo>
                    <a:lnTo>
                      <a:pt x="229" y="213"/>
                    </a:lnTo>
                    <a:lnTo>
                      <a:pt x="231" y="214"/>
                    </a:lnTo>
                    <a:lnTo>
                      <a:pt x="231" y="217"/>
                    </a:lnTo>
                    <a:lnTo>
                      <a:pt x="231" y="220"/>
                    </a:lnTo>
                    <a:lnTo>
                      <a:pt x="229" y="220"/>
                    </a:lnTo>
                    <a:lnTo>
                      <a:pt x="229" y="221"/>
                    </a:lnTo>
                    <a:lnTo>
                      <a:pt x="231" y="221"/>
                    </a:lnTo>
                    <a:lnTo>
                      <a:pt x="232" y="224"/>
                    </a:lnTo>
                    <a:lnTo>
                      <a:pt x="231" y="224"/>
                    </a:lnTo>
                    <a:lnTo>
                      <a:pt x="228" y="224"/>
                    </a:lnTo>
                    <a:lnTo>
                      <a:pt x="231" y="225"/>
                    </a:lnTo>
                    <a:lnTo>
                      <a:pt x="232" y="225"/>
                    </a:lnTo>
                    <a:lnTo>
                      <a:pt x="227" y="227"/>
                    </a:lnTo>
                    <a:lnTo>
                      <a:pt x="225" y="227"/>
                    </a:lnTo>
                    <a:lnTo>
                      <a:pt x="227" y="228"/>
                    </a:lnTo>
                    <a:lnTo>
                      <a:pt x="228" y="228"/>
                    </a:lnTo>
                    <a:lnTo>
                      <a:pt x="232" y="228"/>
                    </a:lnTo>
                    <a:lnTo>
                      <a:pt x="234" y="227"/>
                    </a:lnTo>
                    <a:lnTo>
                      <a:pt x="235" y="227"/>
                    </a:lnTo>
                    <a:lnTo>
                      <a:pt x="236" y="227"/>
                    </a:lnTo>
                    <a:lnTo>
                      <a:pt x="234" y="230"/>
                    </a:lnTo>
                    <a:lnTo>
                      <a:pt x="234" y="232"/>
                    </a:lnTo>
                    <a:lnTo>
                      <a:pt x="235" y="230"/>
                    </a:lnTo>
                    <a:lnTo>
                      <a:pt x="238" y="230"/>
                    </a:lnTo>
                    <a:lnTo>
                      <a:pt x="239" y="228"/>
                    </a:lnTo>
                    <a:lnTo>
                      <a:pt x="242" y="225"/>
                    </a:lnTo>
                    <a:lnTo>
                      <a:pt x="243" y="227"/>
                    </a:lnTo>
                    <a:lnTo>
                      <a:pt x="243" y="228"/>
                    </a:lnTo>
                    <a:lnTo>
                      <a:pt x="242" y="230"/>
                    </a:lnTo>
                    <a:lnTo>
                      <a:pt x="240" y="230"/>
                    </a:lnTo>
                    <a:lnTo>
                      <a:pt x="239" y="231"/>
                    </a:lnTo>
                    <a:lnTo>
                      <a:pt x="238" y="234"/>
                    </a:lnTo>
                    <a:lnTo>
                      <a:pt x="235" y="235"/>
                    </a:lnTo>
                    <a:lnTo>
                      <a:pt x="234" y="238"/>
                    </a:lnTo>
                    <a:lnTo>
                      <a:pt x="234" y="239"/>
                    </a:lnTo>
                    <a:lnTo>
                      <a:pt x="235" y="239"/>
                    </a:lnTo>
                    <a:lnTo>
                      <a:pt x="238" y="238"/>
                    </a:lnTo>
                    <a:lnTo>
                      <a:pt x="238" y="236"/>
                    </a:lnTo>
                    <a:lnTo>
                      <a:pt x="239" y="234"/>
                    </a:lnTo>
                    <a:lnTo>
                      <a:pt x="242" y="232"/>
                    </a:lnTo>
                    <a:lnTo>
                      <a:pt x="242" y="234"/>
                    </a:lnTo>
                    <a:lnTo>
                      <a:pt x="240" y="236"/>
                    </a:lnTo>
                    <a:lnTo>
                      <a:pt x="240" y="239"/>
                    </a:lnTo>
                    <a:lnTo>
                      <a:pt x="239" y="242"/>
                    </a:lnTo>
                    <a:lnTo>
                      <a:pt x="240" y="241"/>
                    </a:lnTo>
                    <a:lnTo>
                      <a:pt x="242" y="236"/>
                    </a:lnTo>
                    <a:lnTo>
                      <a:pt x="242" y="235"/>
                    </a:lnTo>
                    <a:lnTo>
                      <a:pt x="243" y="235"/>
                    </a:lnTo>
                    <a:lnTo>
                      <a:pt x="245" y="235"/>
                    </a:lnTo>
                    <a:lnTo>
                      <a:pt x="245" y="239"/>
                    </a:lnTo>
                    <a:lnTo>
                      <a:pt x="246" y="241"/>
                    </a:lnTo>
                    <a:lnTo>
                      <a:pt x="246" y="241"/>
                    </a:lnTo>
                    <a:lnTo>
                      <a:pt x="246" y="238"/>
                    </a:lnTo>
                    <a:lnTo>
                      <a:pt x="247" y="236"/>
                    </a:lnTo>
                    <a:lnTo>
                      <a:pt x="250" y="234"/>
                    </a:lnTo>
                    <a:lnTo>
                      <a:pt x="251" y="235"/>
                    </a:lnTo>
                    <a:lnTo>
                      <a:pt x="250" y="236"/>
                    </a:lnTo>
                    <a:lnTo>
                      <a:pt x="250" y="236"/>
                    </a:lnTo>
                    <a:lnTo>
                      <a:pt x="253" y="236"/>
                    </a:lnTo>
                    <a:lnTo>
                      <a:pt x="254" y="238"/>
                    </a:lnTo>
                    <a:lnTo>
                      <a:pt x="253" y="241"/>
                    </a:lnTo>
                    <a:lnTo>
                      <a:pt x="256" y="241"/>
                    </a:lnTo>
                    <a:lnTo>
                      <a:pt x="256" y="242"/>
                    </a:lnTo>
                    <a:lnTo>
                      <a:pt x="256" y="243"/>
                    </a:lnTo>
                    <a:lnTo>
                      <a:pt x="258" y="245"/>
                    </a:lnTo>
                    <a:lnTo>
                      <a:pt x="258" y="246"/>
                    </a:lnTo>
                    <a:lnTo>
                      <a:pt x="257" y="247"/>
                    </a:lnTo>
                    <a:lnTo>
                      <a:pt x="257" y="247"/>
                    </a:lnTo>
                    <a:lnTo>
                      <a:pt x="254" y="247"/>
                    </a:lnTo>
                    <a:lnTo>
                      <a:pt x="254" y="246"/>
                    </a:lnTo>
                    <a:lnTo>
                      <a:pt x="253" y="245"/>
                    </a:lnTo>
                    <a:lnTo>
                      <a:pt x="251" y="245"/>
                    </a:lnTo>
                    <a:lnTo>
                      <a:pt x="250" y="243"/>
                    </a:lnTo>
                    <a:lnTo>
                      <a:pt x="249" y="245"/>
                    </a:lnTo>
                    <a:lnTo>
                      <a:pt x="247" y="246"/>
                    </a:lnTo>
                    <a:lnTo>
                      <a:pt x="250" y="246"/>
                    </a:lnTo>
                    <a:lnTo>
                      <a:pt x="251" y="246"/>
                    </a:lnTo>
                    <a:lnTo>
                      <a:pt x="251" y="247"/>
                    </a:lnTo>
                    <a:lnTo>
                      <a:pt x="251" y="247"/>
                    </a:lnTo>
                    <a:lnTo>
                      <a:pt x="251" y="247"/>
                    </a:lnTo>
                    <a:lnTo>
                      <a:pt x="253" y="249"/>
                    </a:lnTo>
                    <a:lnTo>
                      <a:pt x="251" y="250"/>
                    </a:lnTo>
                    <a:lnTo>
                      <a:pt x="250" y="249"/>
                    </a:lnTo>
                    <a:lnTo>
                      <a:pt x="249" y="250"/>
                    </a:lnTo>
                    <a:lnTo>
                      <a:pt x="249" y="252"/>
                    </a:lnTo>
                    <a:lnTo>
                      <a:pt x="253" y="252"/>
                    </a:lnTo>
                    <a:lnTo>
                      <a:pt x="254" y="252"/>
                    </a:lnTo>
                    <a:lnTo>
                      <a:pt x="254" y="252"/>
                    </a:lnTo>
                    <a:lnTo>
                      <a:pt x="253" y="253"/>
                    </a:lnTo>
                    <a:lnTo>
                      <a:pt x="250" y="253"/>
                    </a:lnTo>
                    <a:lnTo>
                      <a:pt x="249" y="254"/>
                    </a:lnTo>
                    <a:lnTo>
                      <a:pt x="246" y="253"/>
                    </a:lnTo>
                    <a:lnTo>
                      <a:pt x="245" y="253"/>
                    </a:lnTo>
                    <a:lnTo>
                      <a:pt x="245" y="252"/>
                    </a:lnTo>
                    <a:lnTo>
                      <a:pt x="245" y="250"/>
                    </a:lnTo>
                    <a:lnTo>
                      <a:pt x="243" y="249"/>
                    </a:lnTo>
                    <a:lnTo>
                      <a:pt x="242" y="249"/>
                    </a:lnTo>
                    <a:lnTo>
                      <a:pt x="240" y="249"/>
                    </a:lnTo>
                    <a:lnTo>
                      <a:pt x="242" y="250"/>
                    </a:lnTo>
                    <a:lnTo>
                      <a:pt x="242" y="250"/>
                    </a:lnTo>
                    <a:lnTo>
                      <a:pt x="243" y="253"/>
                    </a:lnTo>
                    <a:lnTo>
                      <a:pt x="242" y="254"/>
                    </a:lnTo>
                    <a:lnTo>
                      <a:pt x="240" y="254"/>
                    </a:lnTo>
                    <a:lnTo>
                      <a:pt x="239" y="253"/>
                    </a:lnTo>
                    <a:lnTo>
                      <a:pt x="239" y="252"/>
                    </a:lnTo>
                    <a:lnTo>
                      <a:pt x="238" y="254"/>
                    </a:lnTo>
                    <a:lnTo>
                      <a:pt x="239" y="256"/>
                    </a:lnTo>
                    <a:lnTo>
                      <a:pt x="242" y="256"/>
                    </a:lnTo>
                    <a:lnTo>
                      <a:pt x="243" y="257"/>
                    </a:lnTo>
                    <a:lnTo>
                      <a:pt x="245" y="257"/>
                    </a:lnTo>
                    <a:lnTo>
                      <a:pt x="245" y="259"/>
                    </a:lnTo>
                    <a:lnTo>
                      <a:pt x="245" y="260"/>
                    </a:lnTo>
                    <a:lnTo>
                      <a:pt x="240" y="260"/>
                    </a:lnTo>
                    <a:lnTo>
                      <a:pt x="240" y="259"/>
                    </a:lnTo>
                    <a:lnTo>
                      <a:pt x="238" y="257"/>
                    </a:lnTo>
                    <a:lnTo>
                      <a:pt x="236" y="256"/>
                    </a:lnTo>
                    <a:lnTo>
                      <a:pt x="236" y="256"/>
                    </a:lnTo>
                    <a:lnTo>
                      <a:pt x="236" y="257"/>
                    </a:lnTo>
                    <a:lnTo>
                      <a:pt x="239" y="259"/>
                    </a:lnTo>
                    <a:lnTo>
                      <a:pt x="240" y="261"/>
                    </a:lnTo>
                    <a:lnTo>
                      <a:pt x="240" y="264"/>
                    </a:lnTo>
                    <a:lnTo>
                      <a:pt x="239" y="265"/>
                    </a:lnTo>
                    <a:lnTo>
                      <a:pt x="238" y="265"/>
                    </a:lnTo>
                    <a:lnTo>
                      <a:pt x="238" y="264"/>
                    </a:lnTo>
                    <a:lnTo>
                      <a:pt x="235" y="263"/>
                    </a:lnTo>
                    <a:lnTo>
                      <a:pt x="234" y="261"/>
                    </a:lnTo>
                    <a:lnTo>
                      <a:pt x="234" y="263"/>
                    </a:lnTo>
                    <a:lnTo>
                      <a:pt x="235" y="263"/>
                    </a:lnTo>
                    <a:lnTo>
                      <a:pt x="235" y="265"/>
                    </a:lnTo>
                    <a:lnTo>
                      <a:pt x="235" y="268"/>
                    </a:lnTo>
                    <a:lnTo>
                      <a:pt x="235" y="270"/>
                    </a:lnTo>
                    <a:lnTo>
                      <a:pt x="234" y="270"/>
                    </a:lnTo>
                    <a:lnTo>
                      <a:pt x="232" y="268"/>
                    </a:lnTo>
                    <a:lnTo>
                      <a:pt x="232" y="265"/>
                    </a:lnTo>
                    <a:lnTo>
                      <a:pt x="231" y="267"/>
                    </a:lnTo>
                    <a:lnTo>
                      <a:pt x="231" y="268"/>
                    </a:lnTo>
                    <a:lnTo>
                      <a:pt x="229" y="268"/>
                    </a:lnTo>
                    <a:lnTo>
                      <a:pt x="228" y="267"/>
                    </a:lnTo>
                    <a:lnTo>
                      <a:pt x="228" y="265"/>
                    </a:lnTo>
                    <a:lnTo>
                      <a:pt x="228" y="264"/>
                    </a:lnTo>
                    <a:lnTo>
                      <a:pt x="228" y="261"/>
                    </a:lnTo>
                    <a:lnTo>
                      <a:pt x="227" y="261"/>
                    </a:lnTo>
                    <a:lnTo>
                      <a:pt x="227" y="263"/>
                    </a:lnTo>
                    <a:lnTo>
                      <a:pt x="227" y="265"/>
                    </a:lnTo>
                    <a:lnTo>
                      <a:pt x="225" y="267"/>
                    </a:lnTo>
                    <a:lnTo>
                      <a:pt x="224" y="267"/>
                    </a:lnTo>
                    <a:lnTo>
                      <a:pt x="224" y="268"/>
                    </a:lnTo>
                    <a:lnTo>
                      <a:pt x="225" y="268"/>
                    </a:lnTo>
                    <a:lnTo>
                      <a:pt x="225" y="268"/>
                    </a:lnTo>
                    <a:lnTo>
                      <a:pt x="225" y="270"/>
                    </a:lnTo>
                    <a:lnTo>
                      <a:pt x="224" y="270"/>
                    </a:lnTo>
                    <a:lnTo>
                      <a:pt x="222" y="270"/>
                    </a:lnTo>
                    <a:lnTo>
                      <a:pt x="222" y="270"/>
                    </a:lnTo>
                    <a:lnTo>
                      <a:pt x="224" y="271"/>
                    </a:lnTo>
                    <a:lnTo>
                      <a:pt x="225" y="271"/>
                    </a:lnTo>
                    <a:lnTo>
                      <a:pt x="225" y="272"/>
                    </a:lnTo>
                    <a:lnTo>
                      <a:pt x="225" y="274"/>
                    </a:lnTo>
                    <a:lnTo>
                      <a:pt x="224" y="275"/>
                    </a:lnTo>
                    <a:lnTo>
                      <a:pt x="224" y="275"/>
                    </a:lnTo>
                    <a:lnTo>
                      <a:pt x="224" y="278"/>
                    </a:lnTo>
                    <a:lnTo>
                      <a:pt x="224" y="279"/>
                    </a:lnTo>
                    <a:lnTo>
                      <a:pt x="224" y="279"/>
                    </a:lnTo>
                    <a:lnTo>
                      <a:pt x="222" y="278"/>
                    </a:lnTo>
                    <a:lnTo>
                      <a:pt x="222" y="278"/>
                    </a:lnTo>
                    <a:lnTo>
                      <a:pt x="224" y="281"/>
                    </a:lnTo>
                    <a:lnTo>
                      <a:pt x="224" y="282"/>
                    </a:lnTo>
                    <a:lnTo>
                      <a:pt x="224" y="283"/>
                    </a:lnTo>
                    <a:lnTo>
                      <a:pt x="221" y="285"/>
                    </a:lnTo>
                    <a:lnTo>
                      <a:pt x="221" y="285"/>
                    </a:lnTo>
                    <a:lnTo>
                      <a:pt x="220" y="285"/>
                    </a:lnTo>
                    <a:lnTo>
                      <a:pt x="220" y="283"/>
                    </a:lnTo>
                    <a:lnTo>
                      <a:pt x="218" y="283"/>
                    </a:lnTo>
                    <a:lnTo>
                      <a:pt x="218" y="282"/>
                    </a:lnTo>
                    <a:lnTo>
                      <a:pt x="217" y="282"/>
                    </a:lnTo>
                    <a:lnTo>
                      <a:pt x="217" y="281"/>
                    </a:lnTo>
                    <a:lnTo>
                      <a:pt x="218" y="279"/>
                    </a:lnTo>
                    <a:lnTo>
                      <a:pt x="218" y="278"/>
                    </a:lnTo>
                    <a:lnTo>
                      <a:pt x="217" y="279"/>
                    </a:lnTo>
                    <a:lnTo>
                      <a:pt x="216" y="279"/>
                    </a:lnTo>
                    <a:lnTo>
                      <a:pt x="214" y="281"/>
                    </a:lnTo>
                    <a:lnTo>
                      <a:pt x="214" y="281"/>
                    </a:lnTo>
                    <a:lnTo>
                      <a:pt x="213" y="279"/>
                    </a:lnTo>
                    <a:lnTo>
                      <a:pt x="214" y="278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214" y="275"/>
                    </a:lnTo>
                    <a:lnTo>
                      <a:pt x="214" y="274"/>
                    </a:lnTo>
                    <a:lnTo>
                      <a:pt x="214" y="272"/>
                    </a:lnTo>
                    <a:lnTo>
                      <a:pt x="214" y="272"/>
                    </a:lnTo>
                    <a:lnTo>
                      <a:pt x="213" y="274"/>
                    </a:lnTo>
                    <a:lnTo>
                      <a:pt x="211" y="277"/>
                    </a:lnTo>
                    <a:lnTo>
                      <a:pt x="210" y="278"/>
                    </a:lnTo>
                    <a:lnTo>
                      <a:pt x="210" y="278"/>
                    </a:lnTo>
                    <a:lnTo>
                      <a:pt x="209" y="277"/>
                    </a:lnTo>
                    <a:lnTo>
                      <a:pt x="209" y="275"/>
                    </a:lnTo>
                    <a:lnTo>
                      <a:pt x="207" y="272"/>
                    </a:lnTo>
                    <a:lnTo>
                      <a:pt x="209" y="272"/>
                    </a:lnTo>
                    <a:lnTo>
                      <a:pt x="211" y="271"/>
                    </a:lnTo>
                    <a:lnTo>
                      <a:pt x="211" y="271"/>
                    </a:lnTo>
                    <a:lnTo>
                      <a:pt x="213" y="270"/>
                    </a:lnTo>
                    <a:lnTo>
                      <a:pt x="211" y="270"/>
                    </a:lnTo>
                    <a:lnTo>
                      <a:pt x="210" y="270"/>
                    </a:lnTo>
                    <a:lnTo>
                      <a:pt x="209" y="270"/>
                    </a:lnTo>
                    <a:lnTo>
                      <a:pt x="207" y="270"/>
                    </a:lnTo>
                    <a:lnTo>
                      <a:pt x="206" y="268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07" y="265"/>
                    </a:lnTo>
                    <a:lnTo>
                      <a:pt x="207" y="265"/>
                    </a:lnTo>
                    <a:lnTo>
                      <a:pt x="206" y="264"/>
                    </a:lnTo>
                    <a:lnTo>
                      <a:pt x="207" y="263"/>
                    </a:lnTo>
                    <a:lnTo>
                      <a:pt x="210" y="263"/>
                    </a:lnTo>
                    <a:lnTo>
                      <a:pt x="211" y="261"/>
                    </a:lnTo>
                    <a:lnTo>
                      <a:pt x="210" y="261"/>
                    </a:lnTo>
                    <a:lnTo>
                      <a:pt x="207" y="261"/>
                    </a:lnTo>
                    <a:lnTo>
                      <a:pt x="207" y="263"/>
                    </a:lnTo>
                    <a:lnTo>
                      <a:pt x="206" y="261"/>
                    </a:lnTo>
                    <a:lnTo>
                      <a:pt x="206" y="260"/>
                    </a:lnTo>
                    <a:lnTo>
                      <a:pt x="207" y="257"/>
                    </a:lnTo>
                    <a:lnTo>
                      <a:pt x="209" y="257"/>
                    </a:lnTo>
                    <a:lnTo>
                      <a:pt x="211" y="257"/>
                    </a:lnTo>
                    <a:lnTo>
                      <a:pt x="214" y="254"/>
                    </a:lnTo>
                    <a:lnTo>
                      <a:pt x="216" y="254"/>
                    </a:lnTo>
                    <a:lnTo>
                      <a:pt x="217" y="252"/>
                    </a:lnTo>
                    <a:lnTo>
                      <a:pt x="218" y="249"/>
                    </a:lnTo>
                    <a:lnTo>
                      <a:pt x="220" y="249"/>
                    </a:lnTo>
                    <a:lnTo>
                      <a:pt x="220" y="247"/>
                    </a:lnTo>
                    <a:lnTo>
                      <a:pt x="218" y="247"/>
                    </a:lnTo>
                    <a:lnTo>
                      <a:pt x="216" y="250"/>
                    </a:lnTo>
                    <a:lnTo>
                      <a:pt x="214" y="250"/>
                    </a:lnTo>
                    <a:lnTo>
                      <a:pt x="213" y="253"/>
                    </a:lnTo>
                    <a:lnTo>
                      <a:pt x="210" y="254"/>
                    </a:lnTo>
                    <a:lnTo>
                      <a:pt x="209" y="254"/>
                    </a:lnTo>
                    <a:lnTo>
                      <a:pt x="206" y="257"/>
                    </a:lnTo>
                    <a:lnTo>
                      <a:pt x="203" y="257"/>
                    </a:lnTo>
                    <a:lnTo>
                      <a:pt x="202" y="256"/>
                    </a:lnTo>
                    <a:lnTo>
                      <a:pt x="202" y="256"/>
                    </a:lnTo>
                    <a:lnTo>
                      <a:pt x="204" y="252"/>
                    </a:lnTo>
                    <a:lnTo>
                      <a:pt x="207" y="250"/>
                    </a:lnTo>
                    <a:lnTo>
                      <a:pt x="209" y="249"/>
                    </a:lnTo>
                    <a:lnTo>
                      <a:pt x="209" y="247"/>
                    </a:lnTo>
                    <a:lnTo>
                      <a:pt x="209" y="246"/>
                    </a:lnTo>
                    <a:lnTo>
                      <a:pt x="207" y="249"/>
                    </a:lnTo>
                    <a:lnTo>
                      <a:pt x="202" y="252"/>
                    </a:lnTo>
                    <a:lnTo>
                      <a:pt x="200" y="253"/>
                    </a:lnTo>
                    <a:lnTo>
                      <a:pt x="199" y="252"/>
                    </a:lnTo>
                    <a:lnTo>
                      <a:pt x="199" y="252"/>
                    </a:lnTo>
                    <a:lnTo>
                      <a:pt x="199" y="249"/>
                    </a:lnTo>
                    <a:lnTo>
                      <a:pt x="199" y="249"/>
                    </a:lnTo>
                    <a:lnTo>
                      <a:pt x="198" y="249"/>
                    </a:lnTo>
                    <a:lnTo>
                      <a:pt x="196" y="247"/>
                    </a:lnTo>
                    <a:lnTo>
                      <a:pt x="196" y="247"/>
                    </a:lnTo>
                    <a:lnTo>
                      <a:pt x="198" y="246"/>
                    </a:lnTo>
                    <a:lnTo>
                      <a:pt x="198" y="246"/>
                    </a:lnTo>
                    <a:lnTo>
                      <a:pt x="196" y="245"/>
                    </a:lnTo>
                    <a:lnTo>
                      <a:pt x="195" y="245"/>
                    </a:lnTo>
                    <a:lnTo>
                      <a:pt x="195" y="245"/>
                    </a:lnTo>
                    <a:lnTo>
                      <a:pt x="195" y="242"/>
                    </a:lnTo>
                    <a:lnTo>
                      <a:pt x="196" y="241"/>
                    </a:lnTo>
                    <a:lnTo>
                      <a:pt x="196" y="239"/>
                    </a:lnTo>
                    <a:lnTo>
                      <a:pt x="195" y="239"/>
                    </a:lnTo>
                    <a:lnTo>
                      <a:pt x="193" y="238"/>
                    </a:lnTo>
                    <a:lnTo>
                      <a:pt x="193" y="238"/>
                    </a:lnTo>
                    <a:lnTo>
                      <a:pt x="193" y="239"/>
                    </a:lnTo>
                    <a:lnTo>
                      <a:pt x="193" y="241"/>
                    </a:lnTo>
                    <a:lnTo>
                      <a:pt x="192" y="242"/>
                    </a:lnTo>
                    <a:lnTo>
                      <a:pt x="191" y="241"/>
                    </a:lnTo>
                    <a:lnTo>
                      <a:pt x="189" y="239"/>
                    </a:lnTo>
                    <a:lnTo>
                      <a:pt x="187" y="239"/>
                    </a:lnTo>
                    <a:lnTo>
                      <a:pt x="189" y="241"/>
                    </a:lnTo>
                    <a:lnTo>
                      <a:pt x="191" y="243"/>
                    </a:lnTo>
                    <a:lnTo>
                      <a:pt x="191" y="246"/>
                    </a:lnTo>
                    <a:lnTo>
                      <a:pt x="189" y="245"/>
                    </a:lnTo>
                    <a:lnTo>
                      <a:pt x="189" y="246"/>
                    </a:lnTo>
                    <a:lnTo>
                      <a:pt x="189" y="246"/>
                    </a:lnTo>
                    <a:lnTo>
                      <a:pt x="188" y="246"/>
                    </a:lnTo>
                    <a:lnTo>
                      <a:pt x="187" y="245"/>
                    </a:lnTo>
                    <a:lnTo>
                      <a:pt x="185" y="243"/>
                    </a:lnTo>
                    <a:lnTo>
                      <a:pt x="185" y="242"/>
                    </a:lnTo>
                    <a:lnTo>
                      <a:pt x="184" y="243"/>
                    </a:lnTo>
                    <a:lnTo>
                      <a:pt x="185" y="245"/>
                    </a:lnTo>
                    <a:lnTo>
                      <a:pt x="185" y="246"/>
                    </a:lnTo>
                    <a:lnTo>
                      <a:pt x="185" y="247"/>
                    </a:lnTo>
                    <a:lnTo>
                      <a:pt x="187" y="247"/>
                    </a:lnTo>
                    <a:lnTo>
                      <a:pt x="188" y="250"/>
                    </a:lnTo>
                    <a:lnTo>
                      <a:pt x="189" y="252"/>
                    </a:lnTo>
                    <a:lnTo>
                      <a:pt x="189" y="254"/>
                    </a:lnTo>
                    <a:lnTo>
                      <a:pt x="189" y="254"/>
                    </a:lnTo>
                    <a:lnTo>
                      <a:pt x="189" y="256"/>
                    </a:lnTo>
                    <a:lnTo>
                      <a:pt x="188" y="256"/>
                    </a:lnTo>
                    <a:lnTo>
                      <a:pt x="185" y="256"/>
                    </a:lnTo>
                    <a:lnTo>
                      <a:pt x="184" y="254"/>
                    </a:lnTo>
                    <a:lnTo>
                      <a:pt x="184" y="256"/>
                    </a:lnTo>
                    <a:lnTo>
                      <a:pt x="182" y="256"/>
                    </a:lnTo>
                    <a:lnTo>
                      <a:pt x="180" y="253"/>
                    </a:lnTo>
                    <a:lnTo>
                      <a:pt x="180" y="252"/>
                    </a:lnTo>
                    <a:lnTo>
                      <a:pt x="181" y="250"/>
                    </a:lnTo>
                    <a:lnTo>
                      <a:pt x="180" y="249"/>
                    </a:lnTo>
                    <a:lnTo>
                      <a:pt x="178" y="247"/>
                    </a:lnTo>
                    <a:lnTo>
                      <a:pt x="175" y="247"/>
                    </a:lnTo>
                    <a:lnTo>
                      <a:pt x="175" y="246"/>
                    </a:lnTo>
                    <a:lnTo>
                      <a:pt x="174" y="245"/>
                    </a:lnTo>
                    <a:lnTo>
                      <a:pt x="174" y="245"/>
                    </a:lnTo>
                    <a:lnTo>
                      <a:pt x="171" y="246"/>
                    </a:lnTo>
                    <a:lnTo>
                      <a:pt x="169" y="246"/>
                    </a:lnTo>
                    <a:lnTo>
                      <a:pt x="170" y="247"/>
                    </a:lnTo>
                    <a:lnTo>
                      <a:pt x="173" y="247"/>
                    </a:lnTo>
                    <a:lnTo>
                      <a:pt x="174" y="247"/>
                    </a:lnTo>
                    <a:lnTo>
                      <a:pt x="177" y="249"/>
                    </a:lnTo>
                    <a:lnTo>
                      <a:pt x="177" y="252"/>
                    </a:lnTo>
                    <a:lnTo>
                      <a:pt x="175" y="253"/>
                    </a:lnTo>
                    <a:lnTo>
                      <a:pt x="175" y="254"/>
                    </a:lnTo>
                    <a:lnTo>
                      <a:pt x="177" y="254"/>
                    </a:lnTo>
                    <a:lnTo>
                      <a:pt x="178" y="256"/>
                    </a:lnTo>
                    <a:lnTo>
                      <a:pt x="177" y="257"/>
                    </a:lnTo>
                    <a:lnTo>
                      <a:pt x="178" y="257"/>
                    </a:lnTo>
                    <a:lnTo>
                      <a:pt x="181" y="257"/>
                    </a:lnTo>
                    <a:lnTo>
                      <a:pt x="181" y="259"/>
                    </a:lnTo>
                    <a:lnTo>
                      <a:pt x="180" y="261"/>
                    </a:lnTo>
                    <a:lnTo>
                      <a:pt x="175" y="264"/>
                    </a:lnTo>
                    <a:lnTo>
                      <a:pt x="174" y="265"/>
                    </a:lnTo>
                    <a:lnTo>
                      <a:pt x="178" y="265"/>
                    </a:lnTo>
                    <a:lnTo>
                      <a:pt x="180" y="263"/>
                    </a:lnTo>
                    <a:lnTo>
                      <a:pt x="180" y="261"/>
                    </a:lnTo>
                    <a:lnTo>
                      <a:pt x="184" y="263"/>
                    </a:lnTo>
                    <a:lnTo>
                      <a:pt x="185" y="263"/>
                    </a:lnTo>
                    <a:lnTo>
                      <a:pt x="185" y="264"/>
                    </a:lnTo>
                    <a:lnTo>
                      <a:pt x="182" y="265"/>
                    </a:lnTo>
                    <a:lnTo>
                      <a:pt x="181" y="267"/>
                    </a:lnTo>
                    <a:lnTo>
                      <a:pt x="182" y="268"/>
                    </a:lnTo>
                    <a:lnTo>
                      <a:pt x="185" y="268"/>
                    </a:lnTo>
                    <a:lnTo>
                      <a:pt x="187" y="270"/>
                    </a:lnTo>
                    <a:lnTo>
                      <a:pt x="185" y="270"/>
                    </a:lnTo>
                    <a:lnTo>
                      <a:pt x="182" y="271"/>
                    </a:lnTo>
                    <a:lnTo>
                      <a:pt x="181" y="271"/>
                    </a:lnTo>
                    <a:lnTo>
                      <a:pt x="182" y="272"/>
                    </a:lnTo>
                    <a:lnTo>
                      <a:pt x="184" y="274"/>
                    </a:lnTo>
                    <a:lnTo>
                      <a:pt x="182" y="274"/>
                    </a:lnTo>
                    <a:lnTo>
                      <a:pt x="184" y="275"/>
                    </a:lnTo>
                    <a:lnTo>
                      <a:pt x="184" y="275"/>
                    </a:lnTo>
                    <a:lnTo>
                      <a:pt x="184" y="277"/>
                    </a:lnTo>
                    <a:lnTo>
                      <a:pt x="185" y="277"/>
                    </a:lnTo>
                    <a:lnTo>
                      <a:pt x="185" y="279"/>
                    </a:lnTo>
                    <a:lnTo>
                      <a:pt x="185" y="282"/>
                    </a:lnTo>
                    <a:lnTo>
                      <a:pt x="187" y="282"/>
                    </a:lnTo>
                    <a:lnTo>
                      <a:pt x="187" y="281"/>
                    </a:lnTo>
                    <a:lnTo>
                      <a:pt x="188" y="278"/>
                    </a:lnTo>
                    <a:lnTo>
                      <a:pt x="188" y="278"/>
                    </a:lnTo>
                    <a:lnTo>
                      <a:pt x="189" y="279"/>
                    </a:lnTo>
                    <a:lnTo>
                      <a:pt x="191" y="282"/>
                    </a:lnTo>
                    <a:lnTo>
                      <a:pt x="191" y="283"/>
                    </a:lnTo>
                    <a:lnTo>
                      <a:pt x="191" y="283"/>
                    </a:lnTo>
                    <a:lnTo>
                      <a:pt x="189" y="285"/>
                    </a:lnTo>
                    <a:lnTo>
                      <a:pt x="189" y="286"/>
                    </a:lnTo>
                    <a:lnTo>
                      <a:pt x="192" y="286"/>
                    </a:lnTo>
                    <a:lnTo>
                      <a:pt x="193" y="285"/>
                    </a:lnTo>
                    <a:lnTo>
                      <a:pt x="193" y="286"/>
                    </a:lnTo>
                    <a:lnTo>
                      <a:pt x="195" y="285"/>
                    </a:lnTo>
                    <a:lnTo>
                      <a:pt x="195" y="283"/>
                    </a:lnTo>
                    <a:lnTo>
                      <a:pt x="196" y="283"/>
                    </a:lnTo>
                    <a:lnTo>
                      <a:pt x="198" y="286"/>
                    </a:lnTo>
                    <a:lnTo>
                      <a:pt x="196" y="288"/>
                    </a:lnTo>
                    <a:lnTo>
                      <a:pt x="195" y="289"/>
                    </a:lnTo>
                    <a:lnTo>
                      <a:pt x="195" y="292"/>
                    </a:lnTo>
                    <a:lnTo>
                      <a:pt x="193" y="292"/>
                    </a:lnTo>
                    <a:lnTo>
                      <a:pt x="195" y="293"/>
                    </a:lnTo>
                    <a:lnTo>
                      <a:pt x="199" y="293"/>
                    </a:lnTo>
                    <a:lnTo>
                      <a:pt x="200" y="292"/>
                    </a:lnTo>
                    <a:lnTo>
                      <a:pt x="202" y="293"/>
                    </a:lnTo>
                    <a:lnTo>
                      <a:pt x="199" y="294"/>
                    </a:lnTo>
                    <a:lnTo>
                      <a:pt x="199" y="296"/>
                    </a:lnTo>
                    <a:lnTo>
                      <a:pt x="196" y="296"/>
                    </a:lnTo>
                    <a:lnTo>
                      <a:pt x="198" y="297"/>
                    </a:lnTo>
                    <a:lnTo>
                      <a:pt x="199" y="300"/>
                    </a:lnTo>
                    <a:lnTo>
                      <a:pt x="198" y="303"/>
                    </a:lnTo>
                    <a:lnTo>
                      <a:pt x="199" y="303"/>
                    </a:lnTo>
                    <a:lnTo>
                      <a:pt x="200" y="306"/>
                    </a:lnTo>
                    <a:lnTo>
                      <a:pt x="203" y="310"/>
                    </a:lnTo>
                    <a:lnTo>
                      <a:pt x="203" y="311"/>
                    </a:lnTo>
                    <a:lnTo>
                      <a:pt x="202" y="312"/>
                    </a:lnTo>
                    <a:lnTo>
                      <a:pt x="202" y="315"/>
                    </a:lnTo>
                    <a:lnTo>
                      <a:pt x="200" y="318"/>
                    </a:lnTo>
                    <a:lnTo>
                      <a:pt x="200" y="321"/>
                    </a:lnTo>
                    <a:lnTo>
                      <a:pt x="200" y="322"/>
                    </a:lnTo>
                    <a:lnTo>
                      <a:pt x="196" y="318"/>
                    </a:lnTo>
                    <a:lnTo>
                      <a:pt x="196" y="315"/>
                    </a:lnTo>
                    <a:lnTo>
                      <a:pt x="196" y="312"/>
                    </a:lnTo>
                    <a:lnTo>
                      <a:pt x="196" y="308"/>
                    </a:lnTo>
                    <a:lnTo>
                      <a:pt x="195" y="312"/>
                    </a:lnTo>
                    <a:lnTo>
                      <a:pt x="195" y="317"/>
                    </a:lnTo>
                    <a:lnTo>
                      <a:pt x="196" y="321"/>
                    </a:lnTo>
                    <a:lnTo>
                      <a:pt x="196" y="325"/>
                    </a:lnTo>
                    <a:lnTo>
                      <a:pt x="195" y="326"/>
                    </a:lnTo>
                    <a:lnTo>
                      <a:pt x="196" y="329"/>
                    </a:lnTo>
                    <a:lnTo>
                      <a:pt x="196" y="330"/>
                    </a:lnTo>
                    <a:lnTo>
                      <a:pt x="193" y="329"/>
                    </a:lnTo>
                    <a:lnTo>
                      <a:pt x="192" y="328"/>
                    </a:lnTo>
                    <a:lnTo>
                      <a:pt x="191" y="328"/>
                    </a:lnTo>
                    <a:lnTo>
                      <a:pt x="192" y="332"/>
                    </a:lnTo>
                    <a:lnTo>
                      <a:pt x="192" y="336"/>
                    </a:lnTo>
                    <a:lnTo>
                      <a:pt x="192" y="336"/>
                    </a:lnTo>
                    <a:lnTo>
                      <a:pt x="192" y="337"/>
                    </a:lnTo>
                    <a:lnTo>
                      <a:pt x="191" y="337"/>
                    </a:lnTo>
                    <a:lnTo>
                      <a:pt x="189" y="336"/>
                    </a:lnTo>
                    <a:lnTo>
                      <a:pt x="188" y="332"/>
                    </a:lnTo>
                    <a:lnTo>
                      <a:pt x="188" y="330"/>
                    </a:lnTo>
                    <a:lnTo>
                      <a:pt x="188" y="328"/>
                    </a:lnTo>
                    <a:lnTo>
                      <a:pt x="188" y="329"/>
                    </a:lnTo>
                    <a:lnTo>
                      <a:pt x="185" y="330"/>
                    </a:lnTo>
                    <a:lnTo>
                      <a:pt x="185" y="329"/>
                    </a:lnTo>
                    <a:lnTo>
                      <a:pt x="185" y="325"/>
                    </a:lnTo>
                    <a:lnTo>
                      <a:pt x="184" y="325"/>
                    </a:lnTo>
                    <a:lnTo>
                      <a:pt x="182" y="328"/>
                    </a:lnTo>
                    <a:lnTo>
                      <a:pt x="182" y="326"/>
                    </a:lnTo>
                    <a:lnTo>
                      <a:pt x="182" y="325"/>
                    </a:lnTo>
                    <a:lnTo>
                      <a:pt x="181" y="322"/>
                    </a:lnTo>
                    <a:lnTo>
                      <a:pt x="180" y="322"/>
                    </a:lnTo>
                    <a:lnTo>
                      <a:pt x="180" y="324"/>
                    </a:lnTo>
                    <a:lnTo>
                      <a:pt x="181" y="325"/>
                    </a:lnTo>
                    <a:lnTo>
                      <a:pt x="180" y="326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2"/>
                    </a:lnTo>
                    <a:lnTo>
                      <a:pt x="177" y="319"/>
                    </a:lnTo>
                    <a:lnTo>
                      <a:pt x="175" y="317"/>
                    </a:lnTo>
                    <a:lnTo>
                      <a:pt x="175" y="314"/>
                    </a:lnTo>
                    <a:lnTo>
                      <a:pt x="175" y="317"/>
                    </a:lnTo>
                    <a:lnTo>
                      <a:pt x="175" y="321"/>
                    </a:lnTo>
                    <a:lnTo>
                      <a:pt x="175" y="324"/>
                    </a:lnTo>
                    <a:lnTo>
                      <a:pt x="174" y="325"/>
                    </a:lnTo>
                    <a:lnTo>
                      <a:pt x="173" y="321"/>
                    </a:lnTo>
                    <a:lnTo>
                      <a:pt x="171" y="318"/>
                    </a:lnTo>
                    <a:lnTo>
                      <a:pt x="171" y="317"/>
                    </a:lnTo>
                    <a:lnTo>
                      <a:pt x="169" y="317"/>
                    </a:lnTo>
                    <a:lnTo>
                      <a:pt x="169" y="312"/>
                    </a:lnTo>
                    <a:lnTo>
                      <a:pt x="167" y="311"/>
                    </a:lnTo>
                    <a:lnTo>
                      <a:pt x="167" y="310"/>
                    </a:lnTo>
                    <a:lnTo>
                      <a:pt x="166" y="308"/>
                    </a:lnTo>
                    <a:lnTo>
                      <a:pt x="164" y="310"/>
                    </a:lnTo>
                    <a:lnTo>
                      <a:pt x="164" y="310"/>
                    </a:lnTo>
                    <a:lnTo>
                      <a:pt x="166" y="314"/>
                    </a:lnTo>
                    <a:lnTo>
                      <a:pt x="166" y="315"/>
                    </a:lnTo>
                    <a:lnTo>
                      <a:pt x="164" y="314"/>
                    </a:lnTo>
                    <a:lnTo>
                      <a:pt x="164" y="312"/>
                    </a:lnTo>
                    <a:lnTo>
                      <a:pt x="163" y="311"/>
                    </a:lnTo>
                    <a:lnTo>
                      <a:pt x="160" y="310"/>
                    </a:lnTo>
                    <a:lnTo>
                      <a:pt x="159" y="307"/>
                    </a:lnTo>
                    <a:lnTo>
                      <a:pt x="158" y="304"/>
                    </a:lnTo>
                    <a:lnTo>
                      <a:pt x="156" y="304"/>
                    </a:lnTo>
                    <a:lnTo>
                      <a:pt x="155" y="306"/>
                    </a:lnTo>
                    <a:lnTo>
                      <a:pt x="153" y="304"/>
                    </a:lnTo>
                    <a:lnTo>
                      <a:pt x="152" y="307"/>
                    </a:lnTo>
                    <a:lnTo>
                      <a:pt x="153" y="310"/>
                    </a:lnTo>
                    <a:lnTo>
                      <a:pt x="156" y="312"/>
                    </a:lnTo>
                    <a:lnTo>
                      <a:pt x="156" y="314"/>
                    </a:lnTo>
                    <a:lnTo>
                      <a:pt x="158" y="317"/>
                    </a:lnTo>
                    <a:lnTo>
                      <a:pt x="158" y="319"/>
                    </a:lnTo>
                    <a:lnTo>
                      <a:pt x="159" y="319"/>
                    </a:lnTo>
                    <a:lnTo>
                      <a:pt x="162" y="319"/>
                    </a:lnTo>
                    <a:lnTo>
                      <a:pt x="163" y="322"/>
                    </a:lnTo>
                    <a:lnTo>
                      <a:pt x="163" y="324"/>
                    </a:lnTo>
                    <a:lnTo>
                      <a:pt x="163" y="324"/>
                    </a:lnTo>
                    <a:lnTo>
                      <a:pt x="166" y="324"/>
                    </a:lnTo>
                    <a:lnTo>
                      <a:pt x="164" y="325"/>
                    </a:lnTo>
                    <a:lnTo>
                      <a:pt x="166" y="325"/>
                    </a:lnTo>
                    <a:lnTo>
                      <a:pt x="167" y="328"/>
                    </a:lnTo>
                    <a:lnTo>
                      <a:pt x="169" y="329"/>
                    </a:lnTo>
                    <a:lnTo>
                      <a:pt x="169" y="332"/>
                    </a:lnTo>
                    <a:lnTo>
                      <a:pt x="170" y="332"/>
                    </a:lnTo>
                    <a:lnTo>
                      <a:pt x="171" y="332"/>
                    </a:lnTo>
                    <a:lnTo>
                      <a:pt x="173" y="335"/>
                    </a:lnTo>
                    <a:lnTo>
                      <a:pt x="170" y="337"/>
                    </a:lnTo>
                    <a:lnTo>
                      <a:pt x="171" y="337"/>
                    </a:lnTo>
                    <a:lnTo>
                      <a:pt x="171" y="339"/>
                    </a:lnTo>
                    <a:lnTo>
                      <a:pt x="173" y="340"/>
                    </a:lnTo>
                    <a:lnTo>
                      <a:pt x="174" y="339"/>
                    </a:lnTo>
                    <a:lnTo>
                      <a:pt x="175" y="339"/>
                    </a:lnTo>
                    <a:lnTo>
                      <a:pt x="174" y="341"/>
                    </a:lnTo>
                    <a:lnTo>
                      <a:pt x="175" y="343"/>
                    </a:lnTo>
                    <a:lnTo>
                      <a:pt x="177" y="341"/>
                    </a:lnTo>
                    <a:lnTo>
                      <a:pt x="177" y="343"/>
                    </a:lnTo>
                    <a:lnTo>
                      <a:pt x="177" y="346"/>
                    </a:lnTo>
                    <a:lnTo>
                      <a:pt x="174" y="344"/>
                    </a:lnTo>
                    <a:lnTo>
                      <a:pt x="174" y="346"/>
                    </a:lnTo>
                    <a:lnTo>
                      <a:pt x="174" y="347"/>
                    </a:lnTo>
                    <a:lnTo>
                      <a:pt x="175" y="348"/>
                    </a:lnTo>
                    <a:lnTo>
                      <a:pt x="175" y="351"/>
                    </a:lnTo>
                    <a:lnTo>
                      <a:pt x="175" y="351"/>
                    </a:lnTo>
                    <a:lnTo>
                      <a:pt x="173" y="351"/>
                    </a:lnTo>
                    <a:lnTo>
                      <a:pt x="171" y="350"/>
                    </a:lnTo>
                    <a:lnTo>
                      <a:pt x="167" y="348"/>
                    </a:lnTo>
                    <a:lnTo>
                      <a:pt x="164" y="347"/>
                    </a:lnTo>
                    <a:lnTo>
                      <a:pt x="163" y="347"/>
                    </a:lnTo>
                    <a:lnTo>
                      <a:pt x="159" y="344"/>
                    </a:lnTo>
                    <a:lnTo>
                      <a:pt x="159" y="341"/>
                    </a:lnTo>
                    <a:lnTo>
                      <a:pt x="158" y="341"/>
                    </a:lnTo>
                    <a:lnTo>
                      <a:pt x="155" y="341"/>
                    </a:lnTo>
                    <a:lnTo>
                      <a:pt x="153" y="340"/>
                    </a:lnTo>
                    <a:lnTo>
                      <a:pt x="153" y="341"/>
                    </a:lnTo>
                    <a:lnTo>
                      <a:pt x="149" y="340"/>
                    </a:lnTo>
                    <a:lnTo>
                      <a:pt x="148" y="339"/>
                    </a:lnTo>
                    <a:lnTo>
                      <a:pt x="146" y="337"/>
                    </a:lnTo>
                    <a:lnTo>
                      <a:pt x="145" y="337"/>
                    </a:lnTo>
                    <a:lnTo>
                      <a:pt x="142" y="333"/>
                    </a:lnTo>
                    <a:lnTo>
                      <a:pt x="142" y="332"/>
                    </a:lnTo>
                    <a:lnTo>
                      <a:pt x="141" y="332"/>
                    </a:lnTo>
                    <a:lnTo>
                      <a:pt x="140" y="332"/>
                    </a:lnTo>
                    <a:lnTo>
                      <a:pt x="138" y="329"/>
                    </a:lnTo>
                    <a:lnTo>
                      <a:pt x="140" y="328"/>
                    </a:lnTo>
                    <a:lnTo>
                      <a:pt x="141" y="328"/>
                    </a:lnTo>
                    <a:lnTo>
                      <a:pt x="138" y="326"/>
                    </a:lnTo>
                    <a:lnTo>
                      <a:pt x="138" y="326"/>
                    </a:lnTo>
                    <a:lnTo>
                      <a:pt x="137" y="328"/>
                    </a:lnTo>
                    <a:lnTo>
                      <a:pt x="135" y="326"/>
                    </a:lnTo>
                    <a:lnTo>
                      <a:pt x="135" y="326"/>
                    </a:lnTo>
                    <a:lnTo>
                      <a:pt x="134" y="326"/>
                    </a:lnTo>
                    <a:lnTo>
                      <a:pt x="130" y="324"/>
                    </a:lnTo>
                    <a:lnTo>
                      <a:pt x="127" y="322"/>
                    </a:lnTo>
                    <a:lnTo>
                      <a:pt x="127" y="322"/>
                    </a:lnTo>
                    <a:lnTo>
                      <a:pt x="124" y="319"/>
                    </a:lnTo>
                    <a:lnTo>
                      <a:pt x="124" y="318"/>
                    </a:lnTo>
                    <a:lnTo>
                      <a:pt x="123" y="318"/>
                    </a:lnTo>
                    <a:lnTo>
                      <a:pt x="122" y="317"/>
                    </a:lnTo>
                    <a:lnTo>
                      <a:pt x="119" y="314"/>
                    </a:lnTo>
                    <a:lnTo>
                      <a:pt x="119" y="311"/>
                    </a:lnTo>
                    <a:lnTo>
                      <a:pt x="116" y="310"/>
                    </a:lnTo>
                    <a:lnTo>
                      <a:pt x="117" y="308"/>
                    </a:lnTo>
                    <a:lnTo>
                      <a:pt x="122" y="308"/>
                    </a:lnTo>
                    <a:lnTo>
                      <a:pt x="126" y="306"/>
                    </a:lnTo>
                    <a:lnTo>
                      <a:pt x="127" y="304"/>
                    </a:lnTo>
                    <a:lnTo>
                      <a:pt x="123" y="304"/>
                    </a:lnTo>
                    <a:lnTo>
                      <a:pt x="122" y="301"/>
                    </a:lnTo>
                    <a:lnTo>
                      <a:pt x="120" y="299"/>
                    </a:lnTo>
                    <a:lnTo>
                      <a:pt x="122" y="297"/>
                    </a:lnTo>
                    <a:lnTo>
                      <a:pt x="119" y="299"/>
                    </a:lnTo>
                    <a:lnTo>
                      <a:pt x="119" y="301"/>
                    </a:lnTo>
                    <a:lnTo>
                      <a:pt x="117" y="303"/>
                    </a:lnTo>
                    <a:lnTo>
                      <a:pt x="116" y="300"/>
                    </a:lnTo>
                    <a:lnTo>
                      <a:pt x="117" y="299"/>
                    </a:lnTo>
                    <a:lnTo>
                      <a:pt x="117" y="294"/>
                    </a:lnTo>
                    <a:lnTo>
                      <a:pt x="116" y="297"/>
                    </a:lnTo>
                    <a:lnTo>
                      <a:pt x="115" y="296"/>
                    </a:lnTo>
                    <a:lnTo>
                      <a:pt x="115" y="293"/>
                    </a:lnTo>
                    <a:lnTo>
                      <a:pt x="113" y="294"/>
                    </a:lnTo>
                    <a:lnTo>
                      <a:pt x="112" y="292"/>
                    </a:lnTo>
                    <a:lnTo>
                      <a:pt x="112" y="289"/>
                    </a:lnTo>
                    <a:lnTo>
                      <a:pt x="112" y="286"/>
                    </a:lnTo>
                    <a:lnTo>
                      <a:pt x="109" y="285"/>
                    </a:lnTo>
                    <a:lnTo>
                      <a:pt x="109" y="282"/>
                    </a:lnTo>
                    <a:lnTo>
                      <a:pt x="112" y="281"/>
                    </a:lnTo>
                    <a:lnTo>
                      <a:pt x="112" y="279"/>
                    </a:lnTo>
                    <a:lnTo>
                      <a:pt x="106" y="282"/>
                    </a:lnTo>
                    <a:lnTo>
                      <a:pt x="106" y="285"/>
                    </a:lnTo>
                    <a:lnTo>
                      <a:pt x="106" y="283"/>
                    </a:lnTo>
                    <a:lnTo>
                      <a:pt x="108" y="281"/>
                    </a:lnTo>
                    <a:lnTo>
                      <a:pt x="105" y="279"/>
                    </a:lnTo>
                    <a:lnTo>
                      <a:pt x="105" y="281"/>
                    </a:lnTo>
                    <a:lnTo>
                      <a:pt x="104" y="279"/>
                    </a:lnTo>
                    <a:lnTo>
                      <a:pt x="102" y="283"/>
                    </a:lnTo>
                    <a:lnTo>
                      <a:pt x="99" y="285"/>
                    </a:lnTo>
                    <a:lnTo>
                      <a:pt x="99" y="282"/>
                    </a:lnTo>
                    <a:lnTo>
                      <a:pt x="102" y="281"/>
                    </a:lnTo>
                    <a:lnTo>
                      <a:pt x="101" y="278"/>
                    </a:lnTo>
                    <a:lnTo>
                      <a:pt x="102" y="277"/>
                    </a:lnTo>
                    <a:lnTo>
                      <a:pt x="99" y="277"/>
                    </a:lnTo>
                    <a:lnTo>
                      <a:pt x="98" y="279"/>
                    </a:lnTo>
                    <a:lnTo>
                      <a:pt x="97" y="279"/>
                    </a:lnTo>
                    <a:lnTo>
                      <a:pt x="95" y="281"/>
                    </a:lnTo>
                    <a:lnTo>
                      <a:pt x="94" y="282"/>
                    </a:lnTo>
                    <a:lnTo>
                      <a:pt x="91" y="282"/>
                    </a:lnTo>
                    <a:lnTo>
                      <a:pt x="90" y="279"/>
                    </a:lnTo>
                    <a:lnTo>
                      <a:pt x="87" y="279"/>
                    </a:lnTo>
                    <a:lnTo>
                      <a:pt x="84" y="275"/>
                    </a:lnTo>
                    <a:lnTo>
                      <a:pt x="84" y="275"/>
                    </a:lnTo>
                    <a:lnTo>
                      <a:pt x="83" y="278"/>
                    </a:lnTo>
                    <a:lnTo>
                      <a:pt x="83" y="281"/>
                    </a:lnTo>
                    <a:lnTo>
                      <a:pt x="82" y="281"/>
                    </a:lnTo>
                    <a:lnTo>
                      <a:pt x="80" y="281"/>
                    </a:lnTo>
                    <a:lnTo>
                      <a:pt x="79" y="281"/>
                    </a:lnTo>
                    <a:lnTo>
                      <a:pt x="76" y="281"/>
                    </a:lnTo>
                    <a:lnTo>
                      <a:pt x="75" y="282"/>
                    </a:lnTo>
                    <a:lnTo>
                      <a:pt x="72" y="282"/>
                    </a:lnTo>
                    <a:lnTo>
                      <a:pt x="70" y="283"/>
                    </a:lnTo>
                    <a:lnTo>
                      <a:pt x="68" y="283"/>
                    </a:lnTo>
                    <a:lnTo>
                      <a:pt x="65" y="282"/>
                    </a:lnTo>
                    <a:lnTo>
                      <a:pt x="65" y="281"/>
                    </a:lnTo>
                    <a:lnTo>
                      <a:pt x="62" y="278"/>
                    </a:lnTo>
                    <a:lnTo>
                      <a:pt x="61" y="279"/>
                    </a:lnTo>
                    <a:lnTo>
                      <a:pt x="58" y="277"/>
                    </a:lnTo>
                    <a:lnTo>
                      <a:pt x="57" y="271"/>
                    </a:lnTo>
                    <a:lnTo>
                      <a:pt x="58" y="268"/>
                    </a:lnTo>
                    <a:lnTo>
                      <a:pt x="59" y="267"/>
                    </a:lnTo>
                    <a:lnTo>
                      <a:pt x="59" y="264"/>
                    </a:lnTo>
                    <a:lnTo>
                      <a:pt x="62" y="263"/>
                    </a:lnTo>
                    <a:lnTo>
                      <a:pt x="65" y="263"/>
                    </a:lnTo>
                    <a:lnTo>
                      <a:pt x="66" y="261"/>
                    </a:lnTo>
                    <a:lnTo>
                      <a:pt x="69" y="260"/>
                    </a:lnTo>
                    <a:lnTo>
                      <a:pt x="70" y="260"/>
                    </a:lnTo>
                    <a:lnTo>
                      <a:pt x="70" y="259"/>
                    </a:lnTo>
                    <a:lnTo>
                      <a:pt x="69" y="257"/>
                    </a:lnTo>
                    <a:lnTo>
                      <a:pt x="69" y="254"/>
                    </a:lnTo>
                    <a:lnTo>
                      <a:pt x="69" y="254"/>
                    </a:lnTo>
                    <a:lnTo>
                      <a:pt x="70" y="254"/>
                    </a:lnTo>
                    <a:lnTo>
                      <a:pt x="72" y="254"/>
                    </a:lnTo>
                    <a:lnTo>
                      <a:pt x="72" y="252"/>
                    </a:lnTo>
                    <a:lnTo>
                      <a:pt x="72" y="252"/>
                    </a:lnTo>
                    <a:lnTo>
                      <a:pt x="75" y="256"/>
                    </a:lnTo>
                    <a:lnTo>
                      <a:pt x="77" y="256"/>
                    </a:lnTo>
                    <a:lnTo>
                      <a:pt x="80" y="257"/>
                    </a:lnTo>
                    <a:lnTo>
                      <a:pt x="82" y="260"/>
                    </a:lnTo>
                    <a:lnTo>
                      <a:pt x="84" y="260"/>
                    </a:lnTo>
                    <a:lnTo>
                      <a:pt x="87" y="261"/>
                    </a:lnTo>
                    <a:lnTo>
                      <a:pt x="88" y="260"/>
                    </a:lnTo>
                    <a:lnTo>
                      <a:pt x="90" y="260"/>
                    </a:lnTo>
                    <a:lnTo>
                      <a:pt x="91" y="261"/>
                    </a:lnTo>
                    <a:lnTo>
                      <a:pt x="93" y="261"/>
                    </a:lnTo>
                    <a:lnTo>
                      <a:pt x="95" y="263"/>
                    </a:lnTo>
                    <a:lnTo>
                      <a:pt x="98" y="260"/>
                    </a:lnTo>
                    <a:lnTo>
                      <a:pt x="99" y="257"/>
                    </a:lnTo>
                    <a:lnTo>
                      <a:pt x="102" y="257"/>
                    </a:lnTo>
                    <a:lnTo>
                      <a:pt x="102" y="259"/>
                    </a:lnTo>
                    <a:lnTo>
                      <a:pt x="101" y="260"/>
                    </a:lnTo>
                    <a:lnTo>
                      <a:pt x="104" y="261"/>
                    </a:lnTo>
                    <a:lnTo>
                      <a:pt x="105" y="259"/>
                    </a:lnTo>
                    <a:lnTo>
                      <a:pt x="106" y="257"/>
                    </a:lnTo>
                    <a:lnTo>
                      <a:pt x="109" y="254"/>
                    </a:lnTo>
                    <a:lnTo>
                      <a:pt x="111" y="257"/>
                    </a:lnTo>
                    <a:lnTo>
                      <a:pt x="111" y="260"/>
                    </a:lnTo>
                    <a:lnTo>
                      <a:pt x="111" y="263"/>
                    </a:lnTo>
                    <a:lnTo>
                      <a:pt x="112" y="260"/>
                    </a:lnTo>
                    <a:lnTo>
                      <a:pt x="113" y="259"/>
                    </a:lnTo>
                    <a:lnTo>
                      <a:pt x="115" y="259"/>
                    </a:lnTo>
                    <a:lnTo>
                      <a:pt x="116" y="259"/>
                    </a:lnTo>
                    <a:lnTo>
                      <a:pt x="115" y="252"/>
                    </a:lnTo>
                    <a:lnTo>
                      <a:pt x="113" y="247"/>
                    </a:lnTo>
                    <a:lnTo>
                      <a:pt x="112" y="246"/>
                    </a:lnTo>
                    <a:lnTo>
                      <a:pt x="111" y="243"/>
                    </a:lnTo>
                    <a:lnTo>
                      <a:pt x="112" y="241"/>
                    </a:lnTo>
                    <a:lnTo>
                      <a:pt x="112" y="239"/>
                    </a:lnTo>
                    <a:lnTo>
                      <a:pt x="113" y="239"/>
                    </a:lnTo>
                    <a:lnTo>
                      <a:pt x="117" y="236"/>
                    </a:lnTo>
                    <a:lnTo>
                      <a:pt x="123" y="234"/>
                    </a:lnTo>
                    <a:lnTo>
                      <a:pt x="124" y="232"/>
                    </a:lnTo>
                    <a:lnTo>
                      <a:pt x="127" y="230"/>
                    </a:lnTo>
                    <a:lnTo>
                      <a:pt x="128" y="230"/>
                    </a:lnTo>
                    <a:lnTo>
                      <a:pt x="130" y="231"/>
                    </a:lnTo>
                    <a:lnTo>
                      <a:pt x="133" y="230"/>
                    </a:lnTo>
                    <a:lnTo>
                      <a:pt x="134" y="230"/>
                    </a:lnTo>
                    <a:lnTo>
                      <a:pt x="130" y="228"/>
                    </a:lnTo>
                    <a:lnTo>
                      <a:pt x="130" y="225"/>
                    </a:lnTo>
                    <a:lnTo>
                      <a:pt x="134" y="221"/>
                    </a:lnTo>
                    <a:lnTo>
                      <a:pt x="135" y="220"/>
                    </a:lnTo>
                    <a:lnTo>
                      <a:pt x="137" y="218"/>
                    </a:lnTo>
                    <a:lnTo>
                      <a:pt x="141" y="220"/>
                    </a:lnTo>
                    <a:lnTo>
                      <a:pt x="144" y="218"/>
                    </a:lnTo>
                    <a:lnTo>
                      <a:pt x="145" y="217"/>
                    </a:lnTo>
                    <a:lnTo>
                      <a:pt x="144" y="214"/>
                    </a:lnTo>
                    <a:lnTo>
                      <a:pt x="145" y="213"/>
                    </a:lnTo>
                    <a:lnTo>
                      <a:pt x="145" y="207"/>
                    </a:lnTo>
                    <a:lnTo>
                      <a:pt x="145" y="207"/>
                    </a:lnTo>
                    <a:lnTo>
                      <a:pt x="145" y="206"/>
                    </a:lnTo>
                    <a:lnTo>
                      <a:pt x="145" y="203"/>
                    </a:lnTo>
                    <a:lnTo>
                      <a:pt x="146" y="202"/>
                    </a:lnTo>
                    <a:lnTo>
                      <a:pt x="146" y="199"/>
                    </a:lnTo>
                    <a:lnTo>
                      <a:pt x="145" y="199"/>
                    </a:lnTo>
                    <a:lnTo>
                      <a:pt x="145" y="198"/>
                    </a:lnTo>
                    <a:lnTo>
                      <a:pt x="145" y="194"/>
                    </a:lnTo>
                    <a:lnTo>
                      <a:pt x="148" y="194"/>
                    </a:lnTo>
                    <a:lnTo>
                      <a:pt x="148" y="191"/>
                    </a:lnTo>
                    <a:lnTo>
                      <a:pt x="149" y="189"/>
                    </a:lnTo>
                    <a:lnTo>
                      <a:pt x="149" y="188"/>
                    </a:lnTo>
                    <a:lnTo>
                      <a:pt x="148" y="188"/>
                    </a:lnTo>
                    <a:lnTo>
                      <a:pt x="146" y="189"/>
                    </a:lnTo>
                    <a:lnTo>
                      <a:pt x="146" y="191"/>
                    </a:lnTo>
                    <a:lnTo>
                      <a:pt x="145" y="192"/>
                    </a:lnTo>
                    <a:lnTo>
                      <a:pt x="145" y="189"/>
                    </a:lnTo>
                    <a:lnTo>
                      <a:pt x="145" y="188"/>
                    </a:lnTo>
                    <a:lnTo>
                      <a:pt x="144" y="187"/>
                    </a:lnTo>
                    <a:lnTo>
                      <a:pt x="138" y="187"/>
                    </a:lnTo>
                    <a:lnTo>
                      <a:pt x="137" y="185"/>
                    </a:lnTo>
                    <a:lnTo>
                      <a:pt x="138" y="184"/>
                    </a:lnTo>
                    <a:lnTo>
                      <a:pt x="141" y="183"/>
                    </a:lnTo>
                    <a:lnTo>
                      <a:pt x="141" y="181"/>
                    </a:lnTo>
                    <a:lnTo>
                      <a:pt x="140" y="180"/>
                    </a:lnTo>
                    <a:lnTo>
                      <a:pt x="141" y="178"/>
                    </a:lnTo>
                    <a:lnTo>
                      <a:pt x="141" y="176"/>
                    </a:lnTo>
                    <a:lnTo>
                      <a:pt x="137" y="174"/>
                    </a:lnTo>
                    <a:lnTo>
                      <a:pt x="137" y="174"/>
                    </a:lnTo>
                    <a:lnTo>
                      <a:pt x="137" y="176"/>
                    </a:lnTo>
                    <a:lnTo>
                      <a:pt x="137" y="177"/>
                    </a:lnTo>
                    <a:lnTo>
                      <a:pt x="137" y="178"/>
                    </a:lnTo>
                    <a:lnTo>
                      <a:pt x="133" y="180"/>
                    </a:lnTo>
                    <a:lnTo>
                      <a:pt x="133" y="177"/>
                    </a:lnTo>
                    <a:lnTo>
                      <a:pt x="131" y="177"/>
                    </a:lnTo>
                    <a:lnTo>
                      <a:pt x="131" y="174"/>
                    </a:lnTo>
                    <a:lnTo>
                      <a:pt x="133" y="171"/>
                    </a:lnTo>
                    <a:lnTo>
                      <a:pt x="133" y="170"/>
                    </a:lnTo>
                    <a:lnTo>
                      <a:pt x="128" y="170"/>
                    </a:lnTo>
                    <a:lnTo>
                      <a:pt x="128" y="170"/>
                    </a:lnTo>
                    <a:lnTo>
                      <a:pt x="131" y="169"/>
                    </a:lnTo>
                    <a:lnTo>
                      <a:pt x="133" y="167"/>
                    </a:lnTo>
                    <a:lnTo>
                      <a:pt x="130" y="167"/>
                    </a:lnTo>
                    <a:lnTo>
                      <a:pt x="131" y="166"/>
                    </a:lnTo>
                    <a:lnTo>
                      <a:pt x="134" y="166"/>
                    </a:lnTo>
                    <a:lnTo>
                      <a:pt x="134" y="165"/>
                    </a:lnTo>
                    <a:lnTo>
                      <a:pt x="133" y="163"/>
                    </a:lnTo>
                    <a:lnTo>
                      <a:pt x="130" y="165"/>
                    </a:lnTo>
                    <a:lnTo>
                      <a:pt x="128" y="167"/>
                    </a:lnTo>
                    <a:lnTo>
                      <a:pt x="127" y="169"/>
                    </a:lnTo>
                    <a:lnTo>
                      <a:pt x="126" y="167"/>
                    </a:lnTo>
                    <a:lnTo>
                      <a:pt x="126" y="165"/>
                    </a:lnTo>
                    <a:lnTo>
                      <a:pt x="124" y="166"/>
                    </a:lnTo>
                    <a:lnTo>
                      <a:pt x="123" y="167"/>
                    </a:lnTo>
                    <a:lnTo>
                      <a:pt x="122" y="167"/>
                    </a:lnTo>
                    <a:lnTo>
                      <a:pt x="119" y="169"/>
                    </a:lnTo>
                    <a:lnTo>
                      <a:pt x="117" y="169"/>
                    </a:lnTo>
                    <a:lnTo>
                      <a:pt x="115" y="170"/>
                    </a:lnTo>
                    <a:lnTo>
                      <a:pt x="115" y="170"/>
                    </a:lnTo>
                    <a:lnTo>
                      <a:pt x="113" y="170"/>
                    </a:lnTo>
                    <a:lnTo>
                      <a:pt x="113" y="169"/>
                    </a:lnTo>
                    <a:lnTo>
                      <a:pt x="115" y="167"/>
                    </a:lnTo>
                    <a:lnTo>
                      <a:pt x="115" y="166"/>
                    </a:lnTo>
                    <a:lnTo>
                      <a:pt x="113" y="166"/>
                    </a:lnTo>
                    <a:lnTo>
                      <a:pt x="115" y="163"/>
                    </a:lnTo>
                    <a:lnTo>
                      <a:pt x="116" y="162"/>
                    </a:lnTo>
                    <a:lnTo>
                      <a:pt x="117" y="163"/>
                    </a:lnTo>
                    <a:lnTo>
                      <a:pt x="119" y="165"/>
                    </a:lnTo>
                    <a:lnTo>
                      <a:pt x="120" y="163"/>
                    </a:lnTo>
                    <a:lnTo>
                      <a:pt x="122" y="163"/>
                    </a:lnTo>
                    <a:lnTo>
                      <a:pt x="124" y="162"/>
                    </a:lnTo>
                    <a:lnTo>
                      <a:pt x="126" y="159"/>
                    </a:lnTo>
                    <a:lnTo>
                      <a:pt x="124" y="158"/>
                    </a:lnTo>
                    <a:lnTo>
                      <a:pt x="123" y="156"/>
                    </a:lnTo>
                    <a:lnTo>
                      <a:pt x="120" y="155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19" y="151"/>
                    </a:lnTo>
                    <a:lnTo>
                      <a:pt x="119" y="149"/>
                    </a:lnTo>
                    <a:lnTo>
                      <a:pt x="116" y="148"/>
                    </a:lnTo>
                    <a:lnTo>
                      <a:pt x="116" y="148"/>
                    </a:lnTo>
                    <a:lnTo>
                      <a:pt x="113" y="147"/>
                    </a:lnTo>
                    <a:lnTo>
                      <a:pt x="113" y="145"/>
                    </a:lnTo>
                    <a:lnTo>
                      <a:pt x="116" y="144"/>
                    </a:lnTo>
                    <a:lnTo>
                      <a:pt x="116" y="145"/>
                    </a:lnTo>
                    <a:lnTo>
                      <a:pt x="117" y="145"/>
                    </a:lnTo>
                    <a:lnTo>
                      <a:pt x="117" y="144"/>
                    </a:lnTo>
                    <a:lnTo>
                      <a:pt x="120" y="142"/>
                    </a:lnTo>
                    <a:lnTo>
                      <a:pt x="116" y="142"/>
                    </a:lnTo>
                    <a:lnTo>
                      <a:pt x="115" y="140"/>
                    </a:lnTo>
                    <a:lnTo>
                      <a:pt x="113" y="140"/>
                    </a:lnTo>
                    <a:lnTo>
                      <a:pt x="113" y="140"/>
                    </a:lnTo>
                    <a:lnTo>
                      <a:pt x="112" y="138"/>
                    </a:lnTo>
                    <a:lnTo>
                      <a:pt x="111" y="141"/>
                    </a:lnTo>
                    <a:lnTo>
                      <a:pt x="109" y="141"/>
                    </a:lnTo>
                    <a:lnTo>
                      <a:pt x="109" y="140"/>
                    </a:lnTo>
                    <a:lnTo>
                      <a:pt x="111" y="136"/>
                    </a:lnTo>
                    <a:lnTo>
                      <a:pt x="113" y="133"/>
                    </a:lnTo>
                    <a:lnTo>
                      <a:pt x="113" y="131"/>
                    </a:lnTo>
                    <a:lnTo>
                      <a:pt x="115" y="127"/>
                    </a:lnTo>
                    <a:lnTo>
                      <a:pt x="115" y="124"/>
                    </a:lnTo>
                    <a:lnTo>
                      <a:pt x="116" y="123"/>
                    </a:lnTo>
                    <a:lnTo>
                      <a:pt x="115" y="122"/>
                    </a:lnTo>
                    <a:lnTo>
                      <a:pt x="113" y="123"/>
                    </a:lnTo>
                    <a:lnTo>
                      <a:pt x="112" y="123"/>
                    </a:lnTo>
                    <a:lnTo>
                      <a:pt x="111" y="123"/>
                    </a:lnTo>
                    <a:lnTo>
                      <a:pt x="111" y="124"/>
                    </a:lnTo>
                    <a:lnTo>
                      <a:pt x="109" y="124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4" y="118"/>
                    </a:lnTo>
                    <a:lnTo>
                      <a:pt x="104" y="116"/>
                    </a:lnTo>
                    <a:lnTo>
                      <a:pt x="104" y="113"/>
                    </a:lnTo>
                    <a:lnTo>
                      <a:pt x="106" y="113"/>
                    </a:lnTo>
                    <a:lnTo>
                      <a:pt x="106" y="112"/>
                    </a:lnTo>
                    <a:lnTo>
                      <a:pt x="105" y="111"/>
                    </a:lnTo>
                    <a:lnTo>
                      <a:pt x="105" y="108"/>
                    </a:lnTo>
                    <a:lnTo>
                      <a:pt x="104" y="108"/>
                    </a:lnTo>
                    <a:lnTo>
                      <a:pt x="102" y="109"/>
                    </a:lnTo>
                    <a:lnTo>
                      <a:pt x="102" y="113"/>
                    </a:lnTo>
                    <a:lnTo>
                      <a:pt x="101" y="115"/>
                    </a:lnTo>
                    <a:lnTo>
                      <a:pt x="101" y="113"/>
                    </a:lnTo>
                    <a:lnTo>
                      <a:pt x="99" y="112"/>
                    </a:lnTo>
                    <a:lnTo>
                      <a:pt x="98" y="112"/>
                    </a:lnTo>
                    <a:lnTo>
                      <a:pt x="98" y="113"/>
                    </a:lnTo>
                    <a:lnTo>
                      <a:pt x="97" y="115"/>
                    </a:lnTo>
                    <a:lnTo>
                      <a:pt x="97" y="118"/>
                    </a:lnTo>
                    <a:lnTo>
                      <a:pt x="98" y="120"/>
                    </a:lnTo>
                    <a:lnTo>
                      <a:pt x="99" y="120"/>
                    </a:lnTo>
                    <a:lnTo>
                      <a:pt x="102" y="124"/>
                    </a:lnTo>
                    <a:lnTo>
                      <a:pt x="104" y="126"/>
                    </a:lnTo>
                    <a:lnTo>
                      <a:pt x="102" y="129"/>
                    </a:lnTo>
                    <a:lnTo>
                      <a:pt x="102" y="130"/>
                    </a:lnTo>
                    <a:lnTo>
                      <a:pt x="101" y="133"/>
                    </a:lnTo>
                    <a:lnTo>
                      <a:pt x="99" y="134"/>
                    </a:lnTo>
                    <a:lnTo>
                      <a:pt x="93" y="134"/>
                    </a:lnTo>
                    <a:lnTo>
                      <a:pt x="93" y="134"/>
                    </a:lnTo>
                    <a:lnTo>
                      <a:pt x="90" y="134"/>
                    </a:lnTo>
                    <a:lnTo>
                      <a:pt x="87" y="133"/>
                    </a:lnTo>
                    <a:lnTo>
                      <a:pt x="88" y="131"/>
                    </a:lnTo>
                    <a:lnTo>
                      <a:pt x="88" y="129"/>
                    </a:lnTo>
                    <a:lnTo>
                      <a:pt x="84" y="129"/>
                    </a:lnTo>
                    <a:lnTo>
                      <a:pt x="80" y="127"/>
                    </a:lnTo>
                    <a:lnTo>
                      <a:pt x="76" y="127"/>
                    </a:lnTo>
                    <a:lnTo>
                      <a:pt x="77" y="131"/>
                    </a:lnTo>
                    <a:lnTo>
                      <a:pt x="79" y="134"/>
                    </a:lnTo>
                    <a:lnTo>
                      <a:pt x="79" y="134"/>
                    </a:lnTo>
                    <a:lnTo>
                      <a:pt x="76" y="134"/>
                    </a:lnTo>
                    <a:lnTo>
                      <a:pt x="75" y="131"/>
                    </a:lnTo>
                    <a:lnTo>
                      <a:pt x="73" y="130"/>
                    </a:lnTo>
                    <a:lnTo>
                      <a:pt x="72" y="130"/>
                    </a:lnTo>
                    <a:lnTo>
                      <a:pt x="72" y="127"/>
                    </a:lnTo>
                    <a:lnTo>
                      <a:pt x="69" y="124"/>
                    </a:lnTo>
                    <a:lnTo>
                      <a:pt x="66" y="123"/>
                    </a:lnTo>
                    <a:lnTo>
                      <a:pt x="66" y="122"/>
                    </a:lnTo>
                    <a:lnTo>
                      <a:pt x="65" y="120"/>
                    </a:lnTo>
                    <a:lnTo>
                      <a:pt x="62" y="118"/>
                    </a:lnTo>
                    <a:lnTo>
                      <a:pt x="61" y="118"/>
                    </a:lnTo>
                    <a:lnTo>
                      <a:pt x="61" y="116"/>
                    </a:lnTo>
                    <a:lnTo>
                      <a:pt x="58" y="115"/>
                    </a:lnTo>
                    <a:lnTo>
                      <a:pt x="58" y="118"/>
                    </a:lnTo>
                    <a:lnTo>
                      <a:pt x="64" y="122"/>
                    </a:lnTo>
                    <a:lnTo>
                      <a:pt x="65" y="123"/>
                    </a:lnTo>
                    <a:lnTo>
                      <a:pt x="66" y="126"/>
                    </a:lnTo>
                    <a:lnTo>
                      <a:pt x="69" y="127"/>
                    </a:lnTo>
                    <a:lnTo>
                      <a:pt x="69" y="129"/>
                    </a:lnTo>
                    <a:lnTo>
                      <a:pt x="68" y="130"/>
                    </a:lnTo>
                    <a:lnTo>
                      <a:pt x="66" y="130"/>
                    </a:lnTo>
                    <a:lnTo>
                      <a:pt x="66" y="131"/>
                    </a:lnTo>
                    <a:lnTo>
                      <a:pt x="62" y="129"/>
                    </a:lnTo>
                    <a:lnTo>
                      <a:pt x="61" y="129"/>
                    </a:lnTo>
                    <a:lnTo>
                      <a:pt x="59" y="127"/>
                    </a:lnTo>
                    <a:lnTo>
                      <a:pt x="57" y="126"/>
                    </a:lnTo>
                    <a:lnTo>
                      <a:pt x="55" y="123"/>
                    </a:lnTo>
                    <a:lnTo>
                      <a:pt x="51" y="124"/>
                    </a:lnTo>
                    <a:lnTo>
                      <a:pt x="50" y="126"/>
                    </a:lnTo>
                    <a:lnTo>
                      <a:pt x="47" y="124"/>
                    </a:lnTo>
                    <a:lnTo>
                      <a:pt x="44" y="123"/>
                    </a:lnTo>
                    <a:lnTo>
                      <a:pt x="43" y="123"/>
                    </a:lnTo>
                    <a:lnTo>
                      <a:pt x="41" y="122"/>
                    </a:lnTo>
                    <a:lnTo>
                      <a:pt x="37" y="120"/>
                    </a:lnTo>
                    <a:lnTo>
                      <a:pt x="37" y="118"/>
                    </a:lnTo>
                    <a:lnTo>
                      <a:pt x="41" y="115"/>
                    </a:lnTo>
                    <a:lnTo>
                      <a:pt x="43" y="113"/>
                    </a:lnTo>
                    <a:lnTo>
                      <a:pt x="43" y="113"/>
                    </a:lnTo>
                    <a:lnTo>
                      <a:pt x="41" y="113"/>
                    </a:lnTo>
                    <a:lnTo>
                      <a:pt x="39" y="115"/>
                    </a:lnTo>
                    <a:lnTo>
                      <a:pt x="37" y="118"/>
                    </a:lnTo>
                    <a:lnTo>
                      <a:pt x="36" y="118"/>
                    </a:lnTo>
                    <a:lnTo>
                      <a:pt x="33" y="116"/>
                    </a:lnTo>
                    <a:lnTo>
                      <a:pt x="32" y="116"/>
                    </a:lnTo>
                    <a:lnTo>
                      <a:pt x="30" y="116"/>
                    </a:lnTo>
                    <a:lnTo>
                      <a:pt x="32" y="118"/>
                    </a:lnTo>
                    <a:lnTo>
                      <a:pt x="32" y="119"/>
                    </a:lnTo>
                    <a:lnTo>
                      <a:pt x="28" y="119"/>
                    </a:lnTo>
                    <a:lnTo>
                      <a:pt x="25" y="116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26" y="106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5" y="105"/>
                    </a:lnTo>
                    <a:lnTo>
                      <a:pt x="22" y="105"/>
                    </a:lnTo>
                    <a:lnTo>
                      <a:pt x="21" y="108"/>
                    </a:lnTo>
                    <a:lnTo>
                      <a:pt x="19" y="109"/>
                    </a:lnTo>
                    <a:lnTo>
                      <a:pt x="19" y="106"/>
                    </a:lnTo>
                    <a:lnTo>
                      <a:pt x="19" y="105"/>
                    </a:lnTo>
                    <a:lnTo>
                      <a:pt x="18" y="104"/>
                    </a:lnTo>
                    <a:lnTo>
                      <a:pt x="17" y="104"/>
                    </a:lnTo>
                    <a:lnTo>
                      <a:pt x="17" y="105"/>
                    </a:lnTo>
                    <a:lnTo>
                      <a:pt x="17" y="106"/>
                    </a:lnTo>
                    <a:lnTo>
                      <a:pt x="17" y="108"/>
                    </a:lnTo>
                    <a:lnTo>
                      <a:pt x="14" y="108"/>
                    </a:lnTo>
                    <a:lnTo>
                      <a:pt x="12" y="106"/>
                    </a:lnTo>
                    <a:lnTo>
                      <a:pt x="11" y="105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7" y="108"/>
                    </a:lnTo>
                    <a:lnTo>
                      <a:pt x="6" y="105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7" y="105"/>
                    </a:lnTo>
                    <a:lnTo>
                      <a:pt x="7" y="104"/>
                    </a:lnTo>
                    <a:lnTo>
                      <a:pt x="4" y="101"/>
                    </a:lnTo>
                    <a:lnTo>
                      <a:pt x="1" y="100"/>
                    </a:lnTo>
                    <a:lnTo>
                      <a:pt x="1" y="97"/>
                    </a:lnTo>
                    <a:lnTo>
                      <a:pt x="1" y="94"/>
                    </a:lnTo>
                    <a:lnTo>
                      <a:pt x="1" y="91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3" y="86"/>
                    </a:lnTo>
                    <a:lnTo>
                      <a:pt x="3" y="84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4" y="80"/>
                    </a:lnTo>
                    <a:lnTo>
                      <a:pt x="6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6"/>
                    </a:lnTo>
                    <a:lnTo>
                      <a:pt x="17" y="89"/>
                    </a:lnTo>
                    <a:lnTo>
                      <a:pt x="21" y="89"/>
                    </a:lnTo>
                    <a:lnTo>
                      <a:pt x="22" y="87"/>
                    </a:lnTo>
                    <a:lnTo>
                      <a:pt x="26" y="87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1" y="82"/>
                    </a:lnTo>
                    <a:lnTo>
                      <a:pt x="21" y="79"/>
                    </a:lnTo>
                    <a:lnTo>
                      <a:pt x="17" y="79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8" y="75"/>
                    </a:lnTo>
                    <a:lnTo>
                      <a:pt x="7" y="75"/>
                    </a:lnTo>
                    <a:lnTo>
                      <a:pt x="1" y="72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4" y="64"/>
                    </a:lnTo>
                    <a:lnTo>
                      <a:pt x="3" y="62"/>
                    </a:lnTo>
                    <a:lnTo>
                      <a:pt x="4" y="59"/>
                    </a:lnTo>
                    <a:lnTo>
                      <a:pt x="7" y="59"/>
                    </a:lnTo>
                    <a:lnTo>
                      <a:pt x="8" y="57"/>
                    </a:lnTo>
                    <a:lnTo>
                      <a:pt x="8" y="53"/>
                    </a:lnTo>
                    <a:lnTo>
                      <a:pt x="8" y="50"/>
                    </a:lnTo>
                    <a:lnTo>
                      <a:pt x="11" y="50"/>
                    </a:lnTo>
                    <a:lnTo>
                      <a:pt x="11" y="47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8" y="37"/>
                    </a:lnTo>
                    <a:lnTo>
                      <a:pt x="19" y="35"/>
                    </a:lnTo>
                    <a:lnTo>
                      <a:pt x="21" y="33"/>
                    </a:lnTo>
                    <a:lnTo>
                      <a:pt x="22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9" y="29"/>
                    </a:lnTo>
                    <a:lnTo>
                      <a:pt x="30" y="28"/>
                    </a:lnTo>
                    <a:lnTo>
                      <a:pt x="29" y="25"/>
                    </a:lnTo>
                    <a:lnTo>
                      <a:pt x="32" y="21"/>
                    </a:lnTo>
                    <a:lnTo>
                      <a:pt x="35" y="21"/>
                    </a:lnTo>
                    <a:lnTo>
                      <a:pt x="35" y="18"/>
                    </a:lnTo>
                    <a:lnTo>
                      <a:pt x="36" y="15"/>
                    </a:lnTo>
                    <a:lnTo>
                      <a:pt x="39" y="15"/>
                    </a:lnTo>
                    <a:lnTo>
                      <a:pt x="40" y="12"/>
                    </a:lnTo>
                    <a:lnTo>
                      <a:pt x="43" y="12"/>
                    </a:lnTo>
                    <a:lnTo>
                      <a:pt x="44" y="14"/>
                    </a:lnTo>
                    <a:lnTo>
                      <a:pt x="43" y="11"/>
                    </a:lnTo>
                    <a:lnTo>
                      <a:pt x="44" y="8"/>
                    </a:lnTo>
                    <a:lnTo>
                      <a:pt x="48" y="7"/>
                    </a:lnTo>
                    <a:lnTo>
                      <a:pt x="52" y="3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9" name="Freeform 1087"/>
              <p:cNvSpPr>
                <a:spLocks/>
              </p:cNvSpPr>
              <p:nvPr/>
            </p:nvSpPr>
            <p:spPr bwMode="auto">
              <a:xfrm>
                <a:off x="3149823" y="1869231"/>
                <a:ext cx="8893" cy="22233"/>
              </a:xfrm>
              <a:custGeom>
                <a:avLst/>
                <a:gdLst>
                  <a:gd name="T0" fmla="*/ 2 w 6"/>
                  <a:gd name="T1" fmla="*/ 0 h 15"/>
                  <a:gd name="T2" fmla="*/ 6 w 6"/>
                  <a:gd name="T3" fmla="*/ 1 h 15"/>
                  <a:gd name="T4" fmla="*/ 6 w 6"/>
                  <a:gd name="T5" fmla="*/ 5 h 15"/>
                  <a:gd name="T6" fmla="*/ 5 w 6"/>
                  <a:gd name="T7" fmla="*/ 10 h 15"/>
                  <a:gd name="T8" fmla="*/ 5 w 6"/>
                  <a:gd name="T9" fmla="*/ 11 h 15"/>
                  <a:gd name="T10" fmla="*/ 5 w 6"/>
                  <a:gd name="T11" fmla="*/ 12 h 15"/>
                  <a:gd name="T12" fmla="*/ 5 w 6"/>
                  <a:gd name="T13" fmla="*/ 15 h 15"/>
                  <a:gd name="T14" fmla="*/ 4 w 6"/>
                  <a:gd name="T15" fmla="*/ 15 h 15"/>
                  <a:gd name="T16" fmla="*/ 1 w 6"/>
                  <a:gd name="T17" fmla="*/ 14 h 15"/>
                  <a:gd name="T18" fmla="*/ 1 w 6"/>
                  <a:gd name="T19" fmla="*/ 11 h 15"/>
                  <a:gd name="T20" fmla="*/ 1 w 6"/>
                  <a:gd name="T21" fmla="*/ 5 h 15"/>
                  <a:gd name="T22" fmla="*/ 1 w 6"/>
                  <a:gd name="T23" fmla="*/ 5 h 15"/>
                  <a:gd name="T24" fmla="*/ 1 w 6"/>
                  <a:gd name="T25" fmla="*/ 1 h 15"/>
                  <a:gd name="T26" fmla="*/ 0 w 6"/>
                  <a:gd name="T27" fmla="*/ 1 h 15"/>
                  <a:gd name="T28" fmla="*/ 2 w 6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5">
                    <a:moveTo>
                      <a:pt x="2" y="0"/>
                    </a:moveTo>
                    <a:lnTo>
                      <a:pt x="6" y="1"/>
                    </a:lnTo>
                    <a:lnTo>
                      <a:pt x="6" y="5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0" name="Freeform 1088"/>
              <p:cNvSpPr>
                <a:spLocks/>
              </p:cNvSpPr>
              <p:nvPr/>
            </p:nvSpPr>
            <p:spPr bwMode="auto">
              <a:xfrm>
                <a:off x="3158716" y="18469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1 h 4"/>
                  <a:gd name="T4" fmla="*/ 2 w 3"/>
                  <a:gd name="T5" fmla="*/ 2 h 4"/>
                  <a:gd name="T6" fmla="*/ 3 w 3"/>
                  <a:gd name="T7" fmla="*/ 4 h 4"/>
                  <a:gd name="T8" fmla="*/ 2 w 3"/>
                  <a:gd name="T9" fmla="*/ 4 h 4"/>
                  <a:gd name="T10" fmla="*/ 0 w 3"/>
                  <a:gd name="T11" fmla="*/ 4 h 4"/>
                  <a:gd name="T12" fmla="*/ 0 w 3"/>
                  <a:gd name="T13" fmla="*/ 1 h 4"/>
                  <a:gd name="T14" fmla="*/ 0 w 3"/>
                  <a:gd name="T15" fmla="*/ 0 h 4"/>
                  <a:gd name="T16" fmla="*/ 0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1" name="Freeform 1089"/>
              <p:cNvSpPr>
                <a:spLocks/>
              </p:cNvSpPr>
              <p:nvPr/>
            </p:nvSpPr>
            <p:spPr bwMode="auto">
              <a:xfrm>
                <a:off x="3099429" y="1801051"/>
                <a:ext cx="50394" cy="26679"/>
              </a:xfrm>
              <a:custGeom>
                <a:avLst/>
                <a:gdLst>
                  <a:gd name="T0" fmla="*/ 9 w 34"/>
                  <a:gd name="T1" fmla="*/ 0 h 18"/>
                  <a:gd name="T2" fmla="*/ 11 w 34"/>
                  <a:gd name="T3" fmla="*/ 0 h 18"/>
                  <a:gd name="T4" fmla="*/ 13 w 34"/>
                  <a:gd name="T5" fmla="*/ 0 h 18"/>
                  <a:gd name="T6" fmla="*/ 14 w 34"/>
                  <a:gd name="T7" fmla="*/ 0 h 18"/>
                  <a:gd name="T8" fmla="*/ 14 w 34"/>
                  <a:gd name="T9" fmla="*/ 2 h 18"/>
                  <a:gd name="T10" fmla="*/ 17 w 34"/>
                  <a:gd name="T11" fmla="*/ 2 h 18"/>
                  <a:gd name="T12" fmla="*/ 18 w 34"/>
                  <a:gd name="T13" fmla="*/ 2 h 18"/>
                  <a:gd name="T14" fmla="*/ 20 w 34"/>
                  <a:gd name="T15" fmla="*/ 3 h 18"/>
                  <a:gd name="T16" fmla="*/ 21 w 34"/>
                  <a:gd name="T17" fmla="*/ 3 h 18"/>
                  <a:gd name="T18" fmla="*/ 24 w 34"/>
                  <a:gd name="T19" fmla="*/ 6 h 18"/>
                  <a:gd name="T20" fmla="*/ 27 w 34"/>
                  <a:gd name="T21" fmla="*/ 7 h 18"/>
                  <a:gd name="T22" fmla="*/ 25 w 34"/>
                  <a:gd name="T23" fmla="*/ 9 h 18"/>
                  <a:gd name="T24" fmla="*/ 27 w 34"/>
                  <a:gd name="T25" fmla="*/ 10 h 18"/>
                  <a:gd name="T26" fmla="*/ 28 w 34"/>
                  <a:gd name="T27" fmla="*/ 10 h 18"/>
                  <a:gd name="T28" fmla="*/ 29 w 34"/>
                  <a:gd name="T29" fmla="*/ 9 h 18"/>
                  <a:gd name="T30" fmla="*/ 31 w 34"/>
                  <a:gd name="T31" fmla="*/ 10 h 18"/>
                  <a:gd name="T32" fmla="*/ 34 w 34"/>
                  <a:gd name="T33" fmla="*/ 11 h 18"/>
                  <a:gd name="T34" fmla="*/ 32 w 34"/>
                  <a:gd name="T35" fmla="*/ 14 h 18"/>
                  <a:gd name="T36" fmla="*/ 34 w 34"/>
                  <a:gd name="T37" fmla="*/ 14 h 18"/>
                  <a:gd name="T38" fmla="*/ 32 w 34"/>
                  <a:gd name="T39" fmla="*/ 15 h 18"/>
                  <a:gd name="T40" fmla="*/ 29 w 34"/>
                  <a:gd name="T41" fmla="*/ 15 h 18"/>
                  <a:gd name="T42" fmla="*/ 27 w 34"/>
                  <a:gd name="T43" fmla="*/ 18 h 18"/>
                  <a:gd name="T44" fmla="*/ 24 w 34"/>
                  <a:gd name="T45" fmla="*/ 18 h 18"/>
                  <a:gd name="T46" fmla="*/ 21 w 34"/>
                  <a:gd name="T47" fmla="*/ 17 h 18"/>
                  <a:gd name="T48" fmla="*/ 17 w 34"/>
                  <a:gd name="T49" fmla="*/ 17 h 18"/>
                  <a:gd name="T50" fmla="*/ 13 w 34"/>
                  <a:gd name="T51" fmla="*/ 14 h 18"/>
                  <a:gd name="T52" fmla="*/ 10 w 34"/>
                  <a:gd name="T53" fmla="*/ 14 h 18"/>
                  <a:gd name="T54" fmla="*/ 7 w 34"/>
                  <a:gd name="T55" fmla="*/ 13 h 18"/>
                  <a:gd name="T56" fmla="*/ 6 w 34"/>
                  <a:gd name="T57" fmla="*/ 10 h 18"/>
                  <a:gd name="T58" fmla="*/ 3 w 34"/>
                  <a:gd name="T59" fmla="*/ 10 h 18"/>
                  <a:gd name="T60" fmla="*/ 2 w 34"/>
                  <a:gd name="T61" fmla="*/ 10 h 18"/>
                  <a:gd name="T62" fmla="*/ 0 w 34"/>
                  <a:gd name="T63" fmla="*/ 6 h 18"/>
                  <a:gd name="T64" fmla="*/ 2 w 34"/>
                  <a:gd name="T65" fmla="*/ 2 h 18"/>
                  <a:gd name="T66" fmla="*/ 4 w 34"/>
                  <a:gd name="T67" fmla="*/ 0 h 18"/>
                  <a:gd name="T68" fmla="*/ 7 w 34"/>
                  <a:gd name="T69" fmla="*/ 0 h 18"/>
                  <a:gd name="T70" fmla="*/ 9 w 34"/>
                  <a:gd name="T7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" h="18">
                    <a:moveTo>
                      <a:pt x="9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4" y="6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4" y="11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7"/>
                    </a:lnTo>
                    <a:lnTo>
                      <a:pt x="17" y="17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2" name="Freeform 1090"/>
              <p:cNvSpPr>
                <a:spLocks/>
              </p:cNvSpPr>
              <p:nvPr/>
            </p:nvSpPr>
            <p:spPr bwMode="auto">
              <a:xfrm>
                <a:off x="3069785" y="1833659"/>
                <a:ext cx="198613" cy="180827"/>
              </a:xfrm>
              <a:custGeom>
                <a:avLst/>
                <a:gdLst>
                  <a:gd name="T0" fmla="*/ 24 w 134"/>
                  <a:gd name="T1" fmla="*/ 7 h 122"/>
                  <a:gd name="T2" fmla="*/ 30 w 134"/>
                  <a:gd name="T3" fmla="*/ 13 h 122"/>
                  <a:gd name="T4" fmla="*/ 23 w 134"/>
                  <a:gd name="T5" fmla="*/ 31 h 122"/>
                  <a:gd name="T6" fmla="*/ 33 w 134"/>
                  <a:gd name="T7" fmla="*/ 25 h 122"/>
                  <a:gd name="T8" fmla="*/ 45 w 134"/>
                  <a:gd name="T9" fmla="*/ 25 h 122"/>
                  <a:gd name="T10" fmla="*/ 49 w 134"/>
                  <a:gd name="T11" fmla="*/ 32 h 122"/>
                  <a:gd name="T12" fmla="*/ 45 w 134"/>
                  <a:gd name="T13" fmla="*/ 32 h 122"/>
                  <a:gd name="T14" fmla="*/ 58 w 134"/>
                  <a:gd name="T15" fmla="*/ 46 h 122"/>
                  <a:gd name="T16" fmla="*/ 45 w 134"/>
                  <a:gd name="T17" fmla="*/ 45 h 122"/>
                  <a:gd name="T18" fmla="*/ 36 w 134"/>
                  <a:gd name="T19" fmla="*/ 42 h 122"/>
                  <a:gd name="T20" fmla="*/ 45 w 134"/>
                  <a:gd name="T21" fmla="*/ 51 h 122"/>
                  <a:gd name="T22" fmla="*/ 34 w 134"/>
                  <a:gd name="T23" fmla="*/ 54 h 122"/>
                  <a:gd name="T24" fmla="*/ 40 w 134"/>
                  <a:gd name="T25" fmla="*/ 56 h 122"/>
                  <a:gd name="T26" fmla="*/ 45 w 134"/>
                  <a:gd name="T27" fmla="*/ 60 h 122"/>
                  <a:gd name="T28" fmla="*/ 47 w 134"/>
                  <a:gd name="T29" fmla="*/ 68 h 122"/>
                  <a:gd name="T30" fmla="*/ 54 w 134"/>
                  <a:gd name="T31" fmla="*/ 65 h 122"/>
                  <a:gd name="T32" fmla="*/ 59 w 134"/>
                  <a:gd name="T33" fmla="*/ 71 h 122"/>
                  <a:gd name="T34" fmla="*/ 65 w 134"/>
                  <a:gd name="T35" fmla="*/ 69 h 122"/>
                  <a:gd name="T36" fmla="*/ 66 w 134"/>
                  <a:gd name="T37" fmla="*/ 81 h 122"/>
                  <a:gd name="T38" fmla="*/ 73 w 134"/>
                  <a:gd name="T39" fmla="*/ 78 h 122"/>
                  <a:gd name="T40" fmla="*/ 81 w 134"/>
                  <a:gd name="T41" fmla="*/ 79 h 122"/>
                  <a:gd name="T42" fmla="*/ 91 w 134"/>
                  <a:gd name="T43" fmla="*/ 78 h 122"/>
                  <a:gd name="T44" fmla="*/ 102 w 134"/>
                  <a:gd name="T45" fmla="*/ 74 h 122"/>
                  <a:gd name="T46" fmla="*/ 120 w 134"/>
                  <a:gd name="T47" fmla="*/ 76 h 122"/>
                  <a:gd name="T48" fmla="*/ 128 w 134"/>
                  <a:gd name="T49" fmla="*/ 86 h 122"/>
                  <a:gd name="T50" fmla="*/ 134 w 134"/>
                  <a:gd name="T51" fmla="*/ 93 h 122"/>
                  <a:gd name="T52" fmla="*/ 131 w 134"/>
                  <a:gd name="T53" fmla="*/ 103 h 122"/>
                  <a:gd name="T54" fmla="*/ 120 w 134"/>
                  <a:gd name="T55" fmla="*/ 105 h 122"/>
                  <a:gd name="T56" fmla="*/ 128 w 134"/>
                  <a:gd name="T57" fmla="*/ 112 h 122"/>
                  <a:gd name="T58" fmla="*/ 120 w 134"/>
                  <a:gd name="T59" fmla="*/ 111 h 122"/>
                  <a:gd name="T60" fmla="*/ 118 w 134"/>
                  <a:gd name="T61" fmla="*/ 115 h 122"/>
                  <a:gd name="T62" fmla="*/ 107 w 134"/>
                  <a:gd name="T63" fmla="*/ 119 h 122"/>
                  <a:gd name="T64" fmla="*/ 95 w 134"/>
                  <a:gd name="T65" fmla="*/ 119 h 122"/>
                  <a:gd name="T66" fmla="*/ 92 w 134"/>
                  <a:gd name="T67" fmla="*/ 107 h 122"/>
                  <a:gd name="T68" fmla="*/ 88 w 134"/>
                  <a:gd name="T69" fmla="*/ 110 h 122"/>
                  <a:gd name="T70" fmla="*/ 78 w 134"/>
                  <a:gd name="T71" fmla="*/ 115 h 122"/>
                  <a:gd name="T72" fmla="*/ 70 w 134"/>
                  <a:gd name="T73" fmla="*/ 108 h 122"/>
                  <a:gd name="T74" fmla="*/ 65 w 134"/>
                  <a:gd name="T75" fmla="*/ 111 h 122"/>
                  <a:gd name="T76" fmla="*/ 59 w 134"/>
                  <a:gd name="T77" fmla="*/ 108 h 122"/>
                  <a:gd name="T78" fmla="*/ 55 w 134"/>
                  <a:gd name="T79" fmla="*/ 105 h 122"/>
                  <a:gd name="T80" fmla="*/ 48 w 134"/>
                  <a:gd name="T81" fmla="*/ 110 h 122"/>
                  <a:gd name="T82" fmla="*/ 42 w 134"/>
                  <a:gd name="T83" fmla="*/ 108 h 122"/>
                  <a:gd name="T84" fmla="*/ 40 w 134"/>
                  <a:gd name="T85" fmla="*/ 97 h 122"/>
                  <a:gd name="T86" fmla="*/ 36 w 134"/>
                  <a:gd name="T87" fmla="*/ 96 h 122"/>
                  <a:gd name="T88" fmla="*/ 30 w 134"/>
                  <a:gd name="T89" fmla="*/ 100 h 122"/>
                  <a:gd name="T90" fmla="*/ 19 w 134"/>
                  <a:gd name="T91" fmla="*/ 96 h 122"/>
                  <a:gd name="T92" fmla="*/ 19 w 134"/>
                  <a:gd name="T93" fmla="*/ 92 h 122"/>
                  <a:gd name="T94" fmla="*/ 12 w 134"/>
                  <a:gd name="T95" fmla="*/ 93 h 122"/>
                  <a:gd name="T96" fmla="*/ 11 w 134"/>
                  <a:gd name="T97" fmla="*/ 82 h 122"/>
                  <a:gd name="T98" fmla="*/ 12 w 134"/>
                  <a:gd name="T99" fmla="*/ 71 h 122"/>
                  <a:gd name="T100" fmla="*/ 24 w 134"/>
                  <a:gd name="T101" fmla="*/ 58 h 122"/>
                  <a:gd name="T102" fmla="*/ 26 w 134"/>
                  <a:gd name="T103" fmla="*/ 43 h 122"/>
                  <a:gd name="T104" fmla="*/ 22 w 134"/>
                  <a:gd name="T105" fmla="*/ 34 h 122"/>
                  <a:gd name="T106" fmla="*/ 12 w 134"/>
                  <a:gd name="T107" fmla="*/ 29 h 122"/>
                  <a:gd name="T108" fmla="*/ 5 w 134"/>
                  <a:gd name="T109" fmla="*/ 27 h 122"/>
                  <a:gd name="T110" fmla="*/ 5 w 134"/>
                  <a:gd name="T111" fmla="*/ 18 h 122"/>
                  <a:gd name="T112" fmla="*/ 0 w 134"/>
                  <a:gd name="T113" fmla="*/ 9 h 122"/>
                  <a:gd name="T114" fmla="*/ 4 w 134"/>
                  <a:gd name="T115" fmla="*/ 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4" h="122">
                    <a:moveTo>
                      <a:pt x="12" y="0"/>
                    </a:moveTo>
                    <a:lnTo>
                      <a:pt x="15" y="2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23" y="4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6" y="10"/>
                    </a:lnTo>
                    <a:lnTo>
                      <a:pt x="29" y="10"/>
                    </a:lnTo>
                    <a:lnTo>
                      <a:pt x="30" y="9"/>
                    </a:lnTo>
                    <a:lnTo>
                      <a:pt x="31" y="11"/>
                    </a:lnTo>
                    <a:lnTo>
                      <a:pt x="30" y="13"/>
                    </a:lnTo>
                    <a:lnTo>
                      <a:pt x="30" y="18"/>
                    </a:lnTo>
                    <a:lnTo>
                      <a:pt x="31" y="21"/>
                    </a:lnTo>
                    <a:lnTo>
                      <a:pt x="31" y="22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3" y="31"/>
                    </a:lnTo>
                    <a:lnTo>
                      <a:pt x="23" y="32"/>
                    </a:lnTo>
                    <a:lnTo>
                      <a:pt x="24" y="31"/>
                    </a:lnTo>
                    <a:lnTo>
                      <a:pt x="24" y="29"/>
                    </a:lnTo>
                    <a:lnTo>
                      <a:pt x="29" y="27"/>
                    </a:lnTo>
                    <a:lnTo>
                      <a:pt x="31" y="22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40" y="27"/>
                    </a:lnTo>
                    <a:lnTo>
                      <a:pt x="42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8" y="25"/>
                    </a:lnTo>
                    <a:lnTo>
                      <a:pt x="51" y="29"/>
                    </a:lnTo>
                    <a:lnTo>
                      <a:pt x="52" y="34"/>
                    </a:lnTo>
                    <a:lnTo>
                      <a:pt x="51" y="35"/>
                    </a:lnTo>
                    <a:lnTo>
                      <a:pt x="49" y="35"/>
                    </a:lnTo>
                    <a:lnTo>
                      <a:pt x="49" y="32"/>
                    </a:lnTo>
                    <a:lnTo>
                      <a:pt x="47" y="32"/>
                    </a:lnTo>
                    <a:lnTo>
                      <a:pt x="45" y="31"/>
                    </a:lnTo>
                    <a:lnTo>
                      <a:pt x="44" y="29"/>
                    </a:lnTo>
                    <a:lnTo>
                      <a:pt x="42" y="31"/>
                    </a:lnTo>
                    <a:lnTo>
                      <a:pt x="44" y="32"/>
                    </a:lnTo>
                    <a:lnTo>
                      <a:pt x="45" y="32"/>
                    </a:lnTo>
                    <a:lnTo>
                      <a:pt x="48" y="35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2" y="39"/>
                    </a:lnTo>
                    <a:lnTo>
                      <a:pt x="58" y="43"/>
                    </a:lnTo>
                    <a:lnTo>
                      <a:pt x="58" y="46"/>
                    </a:lnTo>
                    <a:lnTo>
                      <a:pt x="58" y="49"/>
                    </a:lnTo>
                    <a:lnTo>
                      <a:pt x="55" y="49"/>
                    </a:lnTo>
                    <a:lnTo>
                      <a:pt x="51" y="47"/>
                    </a:lnTo>
                    <a:lnTo>
                      <a:pt x="49" y="46"/>
                    </a:lnTo>
                    <a:lnTo>
                      <a:pt x="48" y="47"/>
                    </a:lnTo>
                    <a:lnTo>
                      <a:pt x="45" y="45"/>
                    </a:lnTo>
                    <a:lnTo>
                      <a:pt x="42" y="45"/>
                    </a:lnTo>
                    <a:lnTo>
                      <a:pt x="40" y="42"/>
                    </a:lnTo>
                    <a:lnTo>
                      <a:pt x="38" y="39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1" y="46"/>
                    </a:lnTo>
                    <a:lnTo>
                      <a:pt x="40" y="47"/>
                    </a:lnTo>
                    <a:lnTo>
                      <a:pt x="42" y="47"/>
                    </a:lnTo>
                    <a:lnTo>
                      <a:pt x="44" y="50"/>
                    </a:lnTo>
                    <a:lnTo>
                      <a:pt x="45" y="51"/>
                    </a:lnTo>
                    <a:lnTo>
                      <a:pt x="41" y="51"/>
                    </a:lnTo>
                    <a:lnTo>
                      <a:pt x="38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6" y="53"/>
                    </a:lnTo>
                    <a:lnTo>
                      <a:pt x="34" y="54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8" y="53"/>
                    </a:lnTo>
                    <a:lnTo>
                      <a:pt x="41" y="53"/>
                    </a:lnTo>
                    <a:lnTo>
                      <a:pt x="41" y="54"/>
                    </a:lnTo>
                    <a:lnTo>
                      <a:pt x="40" y="56"/>
                    </a:lnTo>
                    <a:lnTo>
                      <a:pt x="41" y="56"/>
                    </a:lnTo>
                    <a:lnTo>
                      <a:pt x="42" y="54"/>
                    </a:lnTo>
                    <a:lnTo>
                      <a:pt x="45" y="56"/>
                    </a:lnTo>
                    <a:lnTo>
                      <a:pt x="47" y="54"/>
                    </a:lnTo>
                    <a:lnTo>
                      <a:pt x="47" y="56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4" y="61"/>
                    </a:lnTo>
                    <a:lnTo>
                      <a:pt x="47" y="60"/>
                    </a:lnTo>
                    <a:lnTo>
                      <a:pt x="48" y="63"/>
                    </a:lnTo>
                    <a:lnTo>
                      <a:pt x="47" y="67"/>
                    </a:lnTo>
                    <a:lnTo>
                      <a:pt x="47" y="68"/>
                    </a:lnTo>
                    <a:lnTo>
                      <a:pt x="47" y="69"/>
                    </a:lnTo>
                    <a:lnTo>
                      <a:pt x="47" y="72"/>
                    </a:lnTo>
                    <a:lnTo>
                      <a:pt x="49" y="72"/>
                    </a:lnTo>
                    <a:lnTo>
                      <a:pt x="48" y="69"/>
                    </a:lnTo>
                    <a:lnTo>
                      <a:pt x="51" y="65"/>
                    </a:lnTo>
                    <a:lnTo>
                      <a:pt x="54" y="65"/>
                    </a:lnTo>
                    <a:lnTo>
                      <a:pt x="54" y="68"/>
                    </a:lnTo>
                    <a:lnTo>
                      <a:pt x="55" y="69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8" y="71"/>
                    </a:lnTo>
                    <a:lnTo>
                      <a:pt x="59" y="71"/>
                    </a:lnTo>
                    <a:lnTo>
                      <a:pt x="60" y="72"/>
                    </a:lnTo>
                    <a:lnTo>
                      <a:pt x="59" y="75"/>
                    </a:lnTo>
                    <a:lnTo>
                      <a:pt x="60" y="75"/>
                    </a:lnTo>
                    <a:lnTo>
                      <a:pt x="62" y="74"/>
                    </a:lnTo>
                    <a:lnTo>
                      <a:pt x="60" y="72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74"/>
                    </a:lnTo>
                    <a:lnTo>
                      <a:pt x="67" y="76"/>
                    </a:lnTo>
                    <a:lnTo>
                      <a:pt x="67" y="78"/>
                    </a:lnTo>
                    <a:lnTo>
                      <a:pt x="65" y="79"/>
                    </a:lnTo>
                    <a:lnTo>
                      <a:pt x="66" y="81"/>
                    </a:lnTo>
                    <a:lnTo>
                      <a:pt x="70" y="79"/>
                    </a:lnTo>
                    <a:lnTo>
                      <a:pt x="71" y="79"/>
                    </a:lnTo>
                    <a:lnTo>
                      <a:pt x="73" y="82"/>
                    </a:lnTo>
                    <a:lnTo>
                      <a:pt x="76" y="82"/>
                    </a:lnTo>
                    <a:lnTo>
                      <a:pt x="73" y="81"/>
                    </a:lnTo>
                    <a:lnTo>
                      <a:pt x="73" y="78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8" y="76"/>
                    </a:lnTo>
                    <a:lnTo>
                      <a:pt x="80" y="76"/>
                    </a:lnTo>
                    <a:lnTo>
                      <a:pt x="81" y="76"/>
                    </a:lnTo>
                    <a:lnTo>
                      <a:pt x="81" y="79"/>
                    </a:lnTo>
                    <a:lnTo>
                      <a:pt x="83" y="78"/>
                    </a:lnTo>
                    <a:lnTo>
                      <a:pt x="83" y="76"/>
                    </a:lnTo>
                    <a:lnTo>
                      <a:pt x="85" y="75"/>
                    </a:lnTo>
                    <a:lnTo>
                      <a:pt x="88" y="75"/>
                    </a:lnTo>
                    <a:lnTo>
                      <a:pt x="91" y="76"/>
                    </a:lnTo>
                    <a:lnTo>
                      <a:pt x="91" y="78"/>
                    </a:lnTo>
                    <a:lnTo>
                      <a:pt x="92" y="75"/>
                    </a:lnTo>
                    <a:lnTo>
                      <a:pt x="95" y="75"/>
                    </a:lnTo>
                    <a:lnTo>
                      <a:pt x="96" y="75"/>
                    </a:lnTo>
                    <a:lnTo>
                      <a:pt x="99" y="75"/>
                    </a:lnTo>
                    <a:lnTo>
                      <a:pt x="100" y="74"/>
                    </a:lnTo>
                    <a:lnTo>
                      <a:pt x="102" y="74"/>
                    </a:lnTo>
                    <a:lnTo>
                      <a:pt x="103" y="76"/>
                    </a:lnTo>
                    <a:lnTo>
                      <a:pt x="107" y="79"/>
                    </a:lnTo>
                    <a:lnTo>
                      <a:pt x="112" y="78"/>
                    </a:lnTo>
                    <a:lnTo>
                      <a:pt x="116" y="78"/>
                    </a:lnTo>
                    <a:lnTo>
                      <a:pt x="117" y="76"/>
                    </a:lnTo>
                    <a:lnTo>
                      <a:pt x="120" y="76"/>
                    </a:lnTo>
                    <a:lnTo>
                      <a:pt x="124" y="81"/>
                    </a:lnTo>
                    <a:lnTo>
                      <a:pt x="124" y="82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4" y="86"/>
                    </a:lnTo>
                    <a:lnTo>
                      <a:pt x="128" y="86"/>
                    </a:lnTo>
                    <a:lnTo>
                      <a:pt x="131" y="87"/>
                    </a:lnTo>
                    <a:lnTo>
                      <a:pt x="131" y="90"/>
                    </a:lnTo>
                    <a:lnTo>
                      <a:pt x="130" y="90"/>
                    </a:lnTo>
                    <a:lnTo>
                      <a:pt x="128" y="93"/>
                    </a:lnTo>
                    <a:lnTo>
                      <a:pt x="131" y="92"/>
                    </a:lnTo>
                    <a:lnTo>
                      <a:pt x="134" y="93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2" y="96"/>
                    </a:lnTo>
                    <a:lnTo>
                      <a:pt x="131" y="98"/>
                    </a:lnTo>
                    <a:lnTo>
                      <a:pt x="132" y="100"/>
                    </a:lnTo>
                    <a:lnTo>
                      <a:pt x="131" y="103"/>
                    </a:lnTo>
                    <a:lnTo>
                      <a:pt x="128" y="103"/>
                    </a:lnTo>
                    <a:lnTo>
                      <a:pt x="127" y="101"/>
                    </a:lnTo>
                    <a:lnTo>
                      <a:pt x="125" y="104"/>
                    </a:lnTo>
                    <a:lnTo>
                      <a:pt x="123" y="105"/>
                    </a:lnTo>
                    <a:lnTo>
                      <a:pt x="121" y="104"/>
                    </a:lnTo>
                    <a:lnTo>
                      <a:pt x="120" y="105"/>
                    </a:lnTo>
                    <a:lnTo>
                      <a:pt x="121" y="107"/>
                    </a:lnTo>
                    <a:lnTo>
                      <a:pt x="124" y="107"/>
                    </a:lnTo>
                    <a:lnTo>
                      <a:pt x="127" y="107"/>
                    </a:lnTo>
                    <a:lnTo>
                      <a:pt x="128" y="107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28" y="114"/>
                    </a:lnTo>
                    <a:lnTo>
                      <a:pt x="127" y="112"/>
                    </a:lnTo>
                    <a:lnTo>
                      <a:pt x="125" y="114"/>
                    </a:lnTo>
                    <a:lnTo>
                      <a:pt x="124" y="112"/>
                    </a:lnTo>
                    <a:lnTo>
                      <a:pt x="123" y="115"/>
                    </a:lnTo>
                    <a:lnTo>
                      <a:pt x="120" y="111"/>
                    </a:lnTo>
                    <a:lnTo>
                      <a:pt x="120" y="110"/>
                    </a:lnTo>
                    <a:lnTo>
                      <a:pt x="118" y="108"/>
                    </a:lnTo>
                    <a:lnTo>
                      <a:pt x="118" y="111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18" y="115"/>
                    </a:lnTo>
                    <a:lnTo>
                      <a:pt x="117" y="119"/>
                    </a:lnTo>
                    <a:lnTo>
                      <a:pt x="117" y="121"/>
                    </a:lnTo>
                    <a:lnTo>
                      <a:pt x="116" y="122"/>
                    </a:lnTo>
                    <a:lnTo>
                      <a:pt x="114" y="121"/>
                    </a:lnTo>
                    <a:lnTo>
                      <a:pt x="112" y="121"/>
                    </a:lnTo>
                    <a:lnTo>
                      <a:pt x="107" y="119"/>
                    </a:lnTo>
                    <a:lnTo>
                      <a:pt x="106" y="119"/>
                    </a:lnTo>
                    <a:lnTo>
                      <a:pt x="100" y="122"/>
                    </a:lnTo>
                    <a:lnTo>
                      <a:pt x="98" y="122"/>
                    </a:lnTo>
                    <a:lnTo>
                      <a:pt x="98" y="122"/>
                    </a:lnTo>
                    <a:lnTo>
                      <a:pt x="95" y="122"/>
                    </a:lnTo>
                    <a:lnTo>
                      <a:pt x="95" y="119"/>
                    </a:lnTo>
                    <a:lnTo>
                      <a:pt x="92" y="119"/>
                    </a:lnTo>
                    <a:lnTo>
                      <a:pt x="89" y="119"/>
                    </a:lnTo>
                    <a:lnTo>
                      <a:pt x="89" y="114"/>
                    </a:lnTo>
                    <a:lnTo>
                      <a:pt x="91" y="110"/>
                    </a:lnTo>
                    <a:lnTo>
                      <a:pt x="92" y="108"/>
                    </a:lnTo>
                    <a:lnTo>
                      <a:pt x="92" y="107"/>
                    </a:lnTo>
                    <a:lnTo>
                      <a:pt x="91" y="107"/>
                    </a:lnTo>
                    <a:lnTo>
                      <a:pt x="91" y="104"/>
                    </a:lnTo>
                    <a:lnTo>
                      <a:pt x="89" y="103"/>
                    </a:lnTo>
                    <a:lnTo>
                      <a:pt x="88" y="105"/>
                    </a:lnTo>
                    <a:lnTo>
                      <a:pt x="89" y="108"/>
                    </a:lnTo>
                    <a:lnTo>
                      <a:pt x="88" y="110"/>
                    </a:lnTo>
                    <a:lnTo>
                      <a:pt x="87" y="112"/>
                    </a:lnTo>
                    <a:lnTo>
                      <a:pt x="87" y="115"/>
                    </a:lnTo>
                    <a:lnTo>
                      <a:pt x="84" y="115"/>
                    </a:lnTo>
                    <a:lnTo>
                      <a:pt x="81" y="116"/>
                    </a:lnTo>
                    <a:lnTo>
                      <a:pt x="81" y="115"/>
                    </a:lnTo>
                    <a:lnTo>
                      <a:pt x="78" y="115"/>
                    </a:lnTo>
                    <a:lnTo>
                      <a:pt x="77" y="116"/>
                    </a:lnTo>
                    <a:lnTo>
                      <a:pt x="73" y="114"/>
                    </a:lnTo>
                    <a:lnTo>
                      <a:pt x="70" y="114"/>
                    </a:lnTo>
                    <a:lnTo>
                      <a:pt x="70" y="112"/>
                    </a:lnTo>
                    <a:lnTo>
                      <a:pt x="70" y="107"/>
                    </a:lnTo>
                    <a:lnTo>
                      <a:pt x="70" y="108"/>
                    </a:lnTo>
                    <a:lnTo>
                      <a:pt x="69" y="112"/>
                    </a:lnTo>
                    <a:lnTo>
                      <a:pt x="66" y="112"/>
                    </a:lnTo>
                    <a:lnTo>
                      <a:pt x="66" y="111"/>
                    </a:lnTo>
                    <a:lnTo>
                      <a:pt x="67" y="110"/>
                    </a:lnTo>
                    <a:lnTo>
                      <a:pt x="66" y="107"/>
                    </a:lnTo>
                    <a:lnTo>
                      <a:pt x="65" y="111"/>
                    </a:lnTo>
                    <a:lnTo>
                      <a:pt x="63" y="112"/>
                    </a:lnTo>
                    <a:lnTo>
                      <a:pt x="59" y="112"/>
                    </a:lnTo>
                    <a:lnTo>
                      <a:pt x="59" y="111"/>
                    </a:lnTo>
                    <a:lnTo>
                      <a:pt x="60" y="110"/>
                    </a:lnTo>
                    <a:lnTo>
                      <a:pt x="60" y="108"/>
                    </a:lnTo>
                    <a:lnTo>
                      <a:pt x="59" y="108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55" y="107"/>
                    </a:lnTo>
                    <a:lnTo>
                      <a:pt x="55" y="105"/>
                    </a:lnTo>
                    <a:lnTo>
                      <a:pt x="54" y="107"/>
                    </a:lnTo>
                    <a:lnTo>
                      <a:pt x="54" y="110"/>
                    </a:lnTo>
                    <a:lnTo>
                      <a:pt x="54" y="111"/>
                    </a:lnTo>
                    <a:lnTo>
                      <a:pt x="52" y="112"/>
                    </a:lnTo>
                    <a:lnTo>
                      <a:pt x="51" y="111"/>
                    </a:lnTo>
                    <a:lnTo>
                      <a:pt x="48" y="110"/>
                    </a:lnTo>
                    <a:lnTo>
                      <a:pt x="48" y="110"/>
                    </a:lnTo>
                    <a:lnTo>
                      <a:pt x="49" y="108"/>
                    </a:lnTo>
                    <a:lnTo>
                      <a:pt x="47" y="107"/>
                    </a:lnTo>
                    <a:lnTo>
                      <a:pt x="45" y="110"/>
                    </a:lnTo>
                    <a:lnTo>
                      <a:pt x="42" y="110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37" y="107"/>
                    </a:lnTo>
                    <a:lnTo>
                      <a:pt x="34" y="105"/>
                    </a:lnTo>
                    <a:lnTo>
                      <a:pt x="34" y="104"/>
                    </a:lnTo>
                    <a:lnTo>
                      <a:pt x="36" y="101"/>
                    </a:lnTo>
                    <a:lnTo>
                      <a:pt x="40" y="97"/>
                    </a:lnTo>
                    <a:lnTo>
                      <a:pt x="40" y="94"/>
                    </a:lnTo>
                    <a:lnTo>
                      <a:pt x="40" y="93"/>
                    </a:lnTo>
                    <a:lnTo>
                      <a:pt x="38" y="94"/>
                    </a:lnTo>
                    <a:lnTo>
                      <a:pt x="37" y="98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4" y="96"/>
                    </a:lnTo>
                    <a:lnTo>
                      <a:pt x="33" y="96"/>
                    </a:lnTo>
                    <a:lnTo>
                      <a:pt x="33" y="98"/>
                    </a:lnTo>
                    <a:lnTo>
                      <a:pt x="30" y="100"/>
                    </a:lnTo>
                    <a:lnTo>
                      <a:pt x="27" y="101"/>
                    </a:lnTo>
                    <a:lnTo>
                      <a:pt x="24" y="100"/>
                    </a:lnTo>
                    <a:lnTo>
                      <a:pt x="24" y="100"/>
                    </a:lnTo>
                    <a:lnTo>
                      <a:pt x="22" y="100"/>
                    </a:lnTo>
                    <a:lnTo>
                      <a:pt x="19" y="97"/>
                    </a:lnTo>
                    <a:lnTo>
                      <a:pt x="19" y="96"/>
                    </a:lnTo>
                    <a:lnTo>
                      <a:pt x="18" y="94"/>
                    </a:lnTo>
                    <a:lnTo>
                      <a:pt x="18" y="93"/>
                    </a:lnTo>
                    <a:lnTo>
                      <a:pt x="20" y="93"/>
                    </a:lnTo>
                    <a:lnTo>
                      <a:pt x="22" y="89"/>
                    </a:lnTo>
                    <a:lnTo>
                      <a:pt x="20" y="87"/>
                    </a:lnTo>
                    <a:lnTo>
                      <a:pt x="19" y="92"/>
                    </a:lnTo>
                    <a:lnTo>
                      <a:pt x="18" y="92"/>
                    </a:lnTo>
                    <a:lnTo>
                      <a:pt x="16" y="90"/>
                    </a:lnTo>
                    <a:lnTo>
                      <a:pt x="15" y="92"/>
                    </a:lnTo>
                    <a:lnTo>
                      <a:pt x="15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12" y="90"/>
                    </a:lnTo>
                    <a:lnTo>
                      <a:pt x="9" y="90"/>
                    </a:lnTo>
                    <a:lnTo>
                      <a:pt x="9" y="87"/>
                    </a:lnTo>
                    <a:lnTo>
                      <a:pt x="9" y="85"/>
                    </a:lnTo>
                    <a:lnTo>
                      <a:pt x="11" y="83"/>
                    </a:lnTo>
                    <a:lnTo>
                      <a:pt x="11" y="82"/>
                    </a:lnTo>
                    <a:lnTo>
                      <a:pt x="11" y="79"/>
                    </a:lnTo>
                    <a:lnTo>
                      <a:pt x="13" y="79"/>
                    </a:lnTo>
                    <a:lnTo>
                      <a:pt x="13" y="76"/>
                    </a:lnTo>
                    <a:lnTo>
                      <a:pt x="11" y="76"/>
                    </a:lnTo>
                    <a:lnTo>
                      <a:pt x="11" y="74"/>
                    </a:lnTo>
                    <a:lnTo>
                      <a:pt x="12" y="71"/>
                    </a:lnTo>
                    <a:lnTo>
                      <a:pt x="15" y="69"/>
                    </a:lnTo>
                    <a:lnTo>
                      <a:pt x="15" y="68"/>
                    </a:lnTo>
                    <a:lnTo>
                      <a:pt x="18" y="64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4" y="58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7" y="51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6" y="43"/>
                    </a:lnTo>
                    <a:lnTo>
                      <a:pt x="26" y="38"/>
                    </a:lnTo>
                    <a:lnTo>
                      <a:pt x="27" y="36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2" y="35"/>
                    </a:lnTo>
                    <a:lnTo>
                      <a:pt x="22" y="34"/>
                    </a:lnTo>
                    <a:lnTo>
                      <a:pt x="20" y="36"/>
                    </a:lnTo>
                    <a:lnTo>
                      <a:pt x="19" y="36"/>
                    </a:lnTo>
                    <a:lnTo>
                      <a:pt x="16" y="34"/>
                    </a:lnTo>
                    <a:lnTo>
                      <a:pt x="16" y="31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8" y="31"/>
                    </a:lnTo>
                    <a:lnTo>
                      <a:pt x="7" y="29"/>
                    </a:lnTo>
                    <a:lnTo>
                      <a:pt x="2" y="31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11" y="28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3" name="Freeform 1091"/>
              <p:cNvSpPr>
                <a:spLocks/>
              </p:cNvSpPr>
              <p:nvPr/>
            </p:nvSpPr>
            <p:spPr bwMode="auto">
              <a:xfrm>
                <a:off x="3262470" y="1935930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2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0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4" name="Freeform 1092"/>
              <p:cNvSpPr>
                <a:spLocks/>
              </p:cNvSpPr>
              <p:nvPr/>
            </p:nvSpPr>
            <p:spPr bwMode="auto">
              <a:xfrm>
                <a:off x="3149823" y="1774371"/>
                <a:ext cx="1483" cy="10376"/>
              </a:xfrm>
              <a:custGeom>
                <a:avLst/>
                <a:gdLst>
                  <a:gd name="T0" fmla="*/ 1 w 1"/>
                  <a:gd name="T1" fmla="*/ 0 h 7"/>
                  <a:gd name="T2" fmla="*/ 1 w 1"/>
                  <a:gd name="T3" fmla="*/ 6 h 7"/>
                  <a:gd name="T4" fmla="*/ 1 w 1"/>
                  <a:gd name="T5" fmla="*/ 7 h 7"/>
                  <a:gd name="T6" fmla="*/ 0 w 1"/>
                  <a:gd name="T7" fmla="*/ 7 h 7"/>
                  <a:gd name="T8" fmla="*/ 0 w 1"/>
                  <a:gd name="T9" fmla="*/ 6 h 7"/>
                  <a:gd name="T10" fmla="*/ 0 w 1"/>
                  <a:gd name="T11" fmla="*/ 3 h 7"/>
                  <a:gd name="T12" fmla="*/ 0 w 1"/>
                  <a:gd name="T13" fmla="*/ 0 h 7"/>
                  <a:gd name="T14" fmla="*/ 1 w 1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5" name="Freeform 1093"/>
              <p:cNvSpPr>
                <a:spLocks/>
              </p:cNvSpPr>
              <p:nvPr/>
            </p:nvSpPr>
            <p:spPr bwMode="auto">
              <a:xfrm>
                <a:off x="3023837" y="1909250"/>
                <a:ext cx="10376" cy="8893"/>
              </a:xfrm>
              <a:custGeom>
                <a:avLst/>
                <a:gdLst>
                  <a:gd name="T0" fmla="*/ 4 w 7"/>
                  <a:gd name="T1" fmla="*/ 0 h 6"/>
                  <a:gd name="T2" fmla="*/ 6 w 7"/>
                  <a:gd name="T3" fmla="*/ 0 h 6"/>
                  <a:gd name="T4" fmla="*/ 7 w 7"/>
                  <a:gd name="T5" fmla="*/ 2 h 6"/>
                  <a:gd name="T6" fmla="*/ 6 w 7"/>
                  <a:gd name="T7" fmla="*/ 3 h 6"/>
                  <a:gd name="T8" fmla="*/ 6 w 7"/>
                  <a:gd name="T9" fmla="*/ 5 h 6"/>
                  <a:gd name="T10" fmla="*/ 4 w 7"/>
                  <a:gd name="T11" fmla="*/ 5 h 6"/>
                  <a:gd name="T12" fmla="*/ 4 w 7"/>
                  <a:gd name="T13" fmla="*/ 6 h 6"/>
                  <a:gd name="T14" fmla="*/ 3 w 7"/>
                  <a:gd name="T15" fmla="*/ 6 h 6"/>
                  <a:gd name="T16" fmla="*/ 2 w 7"/>
                  <a:gd name="T17" fmla="*/ 6 h 6"/>
                  <a:gd name="T18" fmla="*/ 0 w 7"/>
                  <a:gd name="T19" fmla="*/ 2 h 6"/>
                  <a:gd name="T20" fmla="*/ 2 w 7"/>
                  <a:gd name="T21" fmla="*/ 2 h 6"/>
                  <a:gd name="T22" fmla="*/ 3 w 7"/>
                  <a:gd name="T23" fmla="*/ 0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6" name="Freeform 1094"/>
              <p:cNvSpPr>
                <a:spLocks/>
              </p:cNvSpPr>
              <p:nvPr/>
            </p:nvSpPr>
            <p:spPr bwMode="auto">
              <a:xfrm>
                <a:off x="3029765" y="190332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7" name="Freeform 1095"/>
              <p:cNvSpPr>
                <a:spLocks/>
              </p:cNvSpPr>
              <p:nvPr/>
            </p:nvSpPr>
            <p:spPr bwMode="auto">
              <a:xfrm>
                <a:off x="3022355" y="1913697"/>
                <a:ext cx="44466" cy="51877"/>
              </a:xfrm>
              <a:custGeom>
                <a:avLst/>
                <a:gdLst>
                  <a:gd name="T0" fmla="*/ 26 w 30"/>
                  <a:gd name="T1" fmla="*/ 2 h 35"/>
                  <a:gd name="T2" fmla="*/ 27 w 30"/>
                  <a:gd name="T3" fmla="*/ 4 h 35"/>
                  <a:gd name="T4" fmla="*/ 30 w 30"/>
                  <a:gd name="T5" fmla="*/ 10 h 35"/>
                  <a:gd name="T6" fmla="*/ 30 w 30"/>
                  <a:gd name="T7" fmla="*/ 13 h 35"/>
                  <a:gd name="T8" fmla="*/ 29 w 30"/>
                  <a:gd name="T9" fmla="*/ 21 h 35"/>
                  <a:gd name="T10" fmla="*/ 26 w 30"/>
                  <a:gd name="T11" fmla="*/ 25 h 35"/>
                  <a:gd name="T12" fmla="*/ 25 w 30"/>
                  <a:gd name="T13" fmla="*/ 32 h 35"/>
                  <a:gd name="T14" fmla="*/ 23 w 30"/>
                  <a:gd name="T15" fmla="*/ 35 h 35"/>
                  <a:gd name="T16" fmla="*/ 22 w 30"/>
                  <a:gd name="T17" fmla="*/ 35 h 35"/>
                  <a:gd name="T18" fmla="*/ 16 w 30"/>
                  <a:gd name="T19" fmla="*/ 32 h 35"/>
                  <a:gd name="T20" fmla="*/ 14 w 30"/>
                  <a:gd name="T21" fmla="*/ 29 h 35"/>
                  <a:gd name="T22" fmla="*/ 11 w 30"/>
                  <a:gd name="T23" fmla="*/ 29 h 35"/>
                  <a:gd name="T24" fmla="*/ 8 w 30"/>
                  <a:gd name="T25" fmla="*/ 25 h 35"/>
                  <a:gd name="T26" fmla="*/ 7 w 30"/>
                  <a:gd name="T27" fmla="*/ 27 h 35"/>
                  <a:gd name="T28" fmla="*/ 5 w 30"/>
                  <a:gd name="T29" fmla="*/ 24 h 35"/>
                  <a:gd name="T30" fmla="*/ 3 w 30"/>
                  <a:gd name="T31" fmla="*/ 24 h 35"/>
                  <a:gd name="T32" fmla="*/ 4 w 30"/>
                  <a:gd name="T33" fmla="*/ 20 h 35"/>
                  <a:gd name="T34" fmla="*/ 1 w 30"/>
                  <a:gd name="T35" fmla="*/ 21 h 35"/>
                  <a:gd name="T36" fmla="*/ 1 w 30"/>
                  <a:gd name="T37" fmla="*/ 20 h 35"/>
                  <a:gd name="T38" fmla="*/ 0 w 30"/>
                  <a:gd name="T39" fmla="*/ 17 h 35"/>
                  <a:gd name="T40" fmla="*/ 0 w 30"/>
                  <a:gd name="T41" fmla="*/ 15 h 35"/>
                  <a:gd name="T42" fmla="*/ 4 w 30"/>
                  <a:gd name="T43" fmla="*/ 11 h 35"/>
                  <a:gd name="T44" fmla="*/ 10 w 30"/>
                  <a:gd name="T45" fmla="*/ 11 h 35"/>
                  <a:gd name="T46" fmla="*/ 10 w 30"/>
                  <a:gd name="T47" fmla="*/ 10 h 35"/>
                  <a:gd name="T48" fmla="*/ 10 w 30"/>
                  <a:gd name="T49" fmla="*/ 7 h 35"/>
                  <a:gd name="T50" fmla="*/ 12 w 30"/>
                  <a:gd name="T51" fmla="*/ 6 h 35"/>
                  <a:gd name="T52" fmla="*/ 10 w 30"/>
                  <a:gd name="T53" fmla="*/ 4 h 35"/>
                  <a:gd name="T54" fmla="*/ 12 w 30"/>
                  <a:gd name="T55" fmla="*/ 3 h 35"/>
                  <a:gd name="T56" fmla="*/ 15 w 30"/>
                  <a:gd name="T57" fmla="*/ 6 h 35"/>
                  <a:gd name="T58" fmla="*/ 14 w 30"/>
                  <a:gd name="T59" fmla="*/ 2 h 35"/>
                  <a:gd name="T60" fmla="*/ 18 w 30"/>
                  <a:gd name="T61" fmla="*/ 0 h 35"/>
                  <a:gd name="T62" fmla="*/ 23 w 30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35">
                    <a:moveTo>
                      <a:pt x="23" y="0"/>
                    </a:moveTo>
                    <a:lnTo>
                      <a:pt x="26" y="2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7"/>
                    </a:lnTo>
                    <a:lnTo>
                      <a:pt x="29" y="21"/>
                    </a:lnTo>
                    <a:lnTo>
                      <a:pt x="27" y="22"/>
                    </a:lnTo>
                    <a:lnTo>
                      <a:pt x="26" y="25"/>
                    </a:lnTo>
                    <a:lnTo>
                      <a:pt x="26" y="28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3" y="35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9" y="35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4" y="29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8" name="Freeform 1096"/>
              <p:cNvSpPr>
                <a:spLocks/>
              </p:cNvSpPr>
              <p:nvPr/>
            </p:nvSpPr>
            <p:spPr bwMode="auto">
              <a:xfrm>
                <a:off x="3053480" y="1747692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1 w 2"/>
                  <a:gd name="T11" fmla="*/ 2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9" name="Freeform 1097"/>
              <p:cNvSpPr>
                <a:spLocks/>
              </p:cNvSpPr>
              <p:nvPr/>
            </p:nvSpPr>
            <p:spPr bwMode="auto">
              <a:xfrm>
                <a:off x="3037177" y="1897393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2 w 4"/>
                  <a:gd name="T5" fmla="*/ 2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2 h 3"/>
                  <a:gd name="T12" fmla="*/ 1 w 4"/>
                  <a:gd name="T13" fmla="*/ 0 h 3"/>
                  <a:gd name="T14" fmla="*/ 4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0" name="Freeform 1098"/>
              <p:cNvSpPr>
                <a:spLocks/>
              </p:cNvSpPr>
              <p:nvPr/>
            </p:nvSpPr>
            <p:spPr bwMode="auto">
              <a:xfrm>
                <a:off x="3206146" y="2051540"/>
                <a:ext cx="63735" cy="59288"/>
              </a:xfrm>
              <a:custGeom>
                <a:avLst/>
                <a:gdLst>
                  <a:gd name="T0" fmla="*/ 10 w 43"/>
                  <a:gd name="T1" fmla="*/ 0 h 40"/>
                  <a:gd name="T2" fmla="*/ 11 w 43"/>
                  <a:gd name="T3" fmla="*/ 1 h 40"/>
                  <a:gd name="T4" fmla="*/ 11 w 43"/>
                  <a:gd name="T5" fmla="*/ 4 h 40"/>
                  <a:gd name="T6" fmla="*/ 17 w 43"/>
                  <a:gd name="T7" fmla="*/ 5 h 40"/>
                  <a:gd name="T8" fmla="*/ 18 w 43"/>
                  <a:gd name="T9" fmla="*/ 7 h 40"/>
                  <a:gd name="T10" fmla="*/ 22 w 43"/>
                  <a:gd name="T11" fmla="*/ 8 h 40"/>
                  <a:gd name="T12" fmla="*/ 22 w 43"/>
                  <a:gd name="T13" fmla="*/ 7 h 40"/>
                  <a:gd name="T14" fmla="*/ 28 w 43"/>
                  <a:gd name="T15" fmla="*/ 8 h 40"/>
                  <a:gd name="T16" fmla="*/ 31 w 43"/>
                  <a:gd name="T17" fmla="*/ 8 h 40"/>
                  <a:gd name="T18" fmla="*/ 33 w 43"/>
                  <a:gd name="T19" fmla="*/ 10 h 40"/>
                  <a:gd name="T20" fmla="*/ 33 w 43"/>
                  <a:gd name="T21" fmla="*/ 12 h 40"/>
                  <a:gd name="T22" fmla="*/ 38 w 43"/>
                  <a:gd name="T23" fmla="*/ 14 h 40"/>
                  <a:gd name="T24" fmla="*/ 39 w 43"/>
                  <a:gd name="T25" fmla="*/ 16 h 40"/>
                  <a:gd name="T26" fmla="*/ 38 w 43"/>
                  <a:gd name="T27" fmla="*/ 19 h 40"/>
                  <a:gd name="T28" fmla="*/ 38 w 43"/>
                  <a:gd name="T29" fmla="*/ 22 h 40"/>
                  <a:gd name="T30" fmla="*/ 40 w 43"/>
                  <a:gd name="T31" fmla="*/ 23 h 40"/>
                  <a:gd name="T32" fmla="*/ 39 w 43"/>
                  <a:gd name="T33" fmla="*/ 25 h 40"/>
                  <a:gd name="T34" fmla="*/ 40 w 43"/>
                  <a:gd name="T35" fmla="*/ 26 h 40"/>
                  <a:gd name="T36" fmla="*/ 40 w 43"/>
                  <a:gd name="T37" fmla="*/ 29 h 40"/>
                  <a:gd name="T38" fmla="*/ 42 w 43"/>
                  <a:gd name="T39" fmla="*/ 32 h 40"/>
                  <a:gd name="T40" fmla="*/ 40 w 43"/>
                  <a:gd name="T41" fmla="*/ 33 h 40"/>
                  <a:gd name="T42" fmla="*/ 39 w 43"/>
                  <a:gd name="T43" fmla="*/ 34 h 40"/>
                  <a:gd name="T44" fmla="*/ 43 w 43"/>
                  <a:gd name="T45" fmla="*/ 36 h 40"/>
                  <a:gd name="T46" fmla="*/ 43 w 43"/>
                  <a:gd name="T47" fmla="*/ 37 h 40"/>
                  <a:gd name="T48" fmla="*/ 40 w 43"/>
                  <a:gd name="T49" fmla="*/ 39 h 40"/>
                  <a:gd name="T50" fmla="*/ 40 w 43"/>
                  <a:gd name="T51" fmla="*/ 40 h 40"/>
                  <a:gd name="T52" fmla="*/ 35 w 43"/>
                  <a:gd name="T53" fmla="*/ 39 h 40"/>
                  <a:gd name="T54" fmla="*/ 35 w 43"/>
                  <a:gd name="T55" fmla="*/ 39 h 40"/>
                  <a:gd name="T56" fmla="*/ 29 w 43"/>
                  <a:gd name="T57" fmla="*/ 37 h 40"/>
                  <a:gd name="T58" fmla="*/ 28 w 43"/>
                  <a:gd name="T59" fmla="*/ 36 h 40"/>
                  <a:gd name="T60" fmla="*/ 25 w 43"/>
                  <a:gd name="T61" fmla="*/ 34 h 40"/>
                  <a:gd name="T62" fmla="*/ 24 w 43"/>
                  <a:gd name="T63" fmla="*/ 34 h 40"/>
                  <a:gd name="T64" fmla="*/ 21 w 43"/>
                  <a:gd name="T65" fmla="*/ 33 h 40"/>
                  <a:gd name="T66" fmla="*/ 17 w 43"/>
                  <a:gd name="T67" fmla="*/ 34 h 40"/>
                  <a:gd name="T68" fmla="*/ 15 w 43"/>
                  <a:gd name="T69" fmla="*/ 34 h 40"/>
                  <a:gd name="T70" fmla="*/ 13 w 43"/>
                  <a:gd name="T71" fmla="*/ 37 h 40"/>
                  <a:gd name="T72" fmla="*/ 11 w 43"/>
                  <a:gd name="T73" fmla="*/ 37 h 40"/>
                  <a:gd name="T74" fmla="*/ 7 w 43"/>
                  <a:gd name="T75" fmla="*/ 36 h 40"/>
                  <a:gd name="T76" fmla="*/ 4 w 43"/>
                  <a:gd name="T77" fmla="*/ 34 h 40"/>
                  <a:gd name="T78" fmla="*/ 4 w 43"/>
                  <a:gd name="T79" fmla="*/ 32 h 40"/>
                  <a:gd name="T80" fmla="*/ 2 w 43"/>
                  <a:gd name="T81" fmla="*/ 30 h 40"/>
                  <a:gd name="T82" fmla="*/ 2 w 43"/>
                  <a:gd name="T83" fmla="*/ 29 h 40"/>
                  <a:gd name="T84" fmla="*/ 2 w 43"/>
                  <a:gd name="T85" fmla="*/ 25 h 40"/>
                  <a:gd name="T86" fmla="*/ 4 w 43"/>
                  <a:gd name="T87" fmla="*/ 23 h 40"/>
                  <a:gd name="T88" fmla="*/ 4 w 43"/>
                  <a:gd name="T89" fmla="*/ 22 h 40"/>
                  <a:gd name="T90" fmla="*/ 6 w 43"/>
                  <a:gd name="T91" fmla="*/ 19 h 40"/>
                  <a:gd name="T92" fmla="*/ 6 w 43"/>
                  <a:gd name="T93" fmla="*/ 18 h 40"/>
                  <a:gd name="T94" fmla="*/ 3 w 43"/>
                  <a:gd name="T95" fmla="*/ 18 h 40"/>
                  <a:gd name="T96" fmla="*/ 0 w 43"/>
                  <a:gd name="T97" fmla="*/ 15 h 40"/>
                  <a:gd name="T98" fmla="*/ 3 w 43"/>
                  <a:gd name="T99" fmla="*/ 10 h 40"/>
                  <a:gd name="T100" fmla="*/ 4 w 43"/>
                  <a:gd name="T101" fmla="*/ 10 h 40"/>
                  <a:gd name="T102" fmla="*/ 6 w 43"/>
                  <a:gd name="T103" fmla="*/ 8 h 40"/>
                  <a:gd name="T104" fmla="*/ 4 w 43"/>
                  <a:gd name="T105" fmla="*/ 5 h 40"/>
                  <a:gd name="T106" fmla="*/ 6 w 43"/>
                  <a:gd name="T107" fmla="*/ 4 h 40"/>
                  <a:gd name="T108" fmla="*/ 7 w 43"/>
                  <a:gd name="T109" fmla="*/ 0 h 40"/>
                  <a:gd name="T110" fmla="*/ 10 w 43"/>
                  <a:gd name="T1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40">
                    <a:moveTo>
                      <a:pt x="10" y="0"/>
                    </a:moveTo>
                    <a:lnTo>
                      <a:pt x="11" y="1"/>
                    </a:lnTo>
                    <a:lnTo>
                      <a:pt x="11" y="4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8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39" y="16"/>
                    </a:lnTo>
                    <a:lnTo>
                      <a:pt x="38" y="19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40" y="26"/>
                    </a:lnTo>
                    <a:lnTo>
                      <a:pt x="40" y="29"/>
                    </a:lnTo>
                    <a:lnTo>
                      <a:pt x="42" y="32"/>
                    </a:lnTo>
                    <a:lnTo>
                      <a:pt x="40" y="33"/>
                    </a:lnTo>
                    <a:lnTo>
                      <a:pt x="39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0" y="39"/>
                    </a:lnTo>
                    <a:lnTo>
                      <a:pt x="40" y="40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29" y="37"/>
                    </a:lnTo>
                    <a:lnTo>
                      <a:pt x="28" y="36"/>
                    </a:lnTo>
                    <a:lnTo>
                      <a:pt x="25" y="34"/>
                    </a:lnTo>
                    <a:lnTo>
                      <a:pt x="24" y="34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5" y="34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7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1" name="Freeform 1099"/>
              <p:cNvSpPr>
                <a:spLocks/>
              </p:cNvSpPr>
              <p:nvPr/>
            </p:nvSpPr>
            <p:spPr bwMode="auto">
              <a:xfrm>
                <a:off x="3034212" y="1907768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3 w 4"/>
                  <a:gd name="T3" fmla="*/ 1 h 6"/>
                  <a:gd name="T4" fmla="*/ 4 w 4"/>
                  <a:gd name="T5" fmla="*/ 3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3 h 6"/>
                  <a:gd name="T12" fmla="*/ 0 w 4"/>
                  <a:gd name="T13" fmla="*/ 3 h 6"/>
                  <a:gd name="T14" fmla="*/ 2 w 4"/>
                  <a:gd name="T15" fmla="*/ 0 h 6"/>
                  <a:gd name="T16" fmla="*/ 2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2" name="Freeform 1100"/>
              <p:cNvSpPr>
                <a:spLocks/>
              </p:cNvSpPr>
              <p:nvPr/>
            </p:nvSpPr>
            <p:spPr bwMode="auto">
              <a:xfrm>
                <a:off x="2780758" y="2207171"/>
                <a:ext cx="10376" cy="10376"/>
              </a:xfrm>
              <a:custGeom>
                <a:avLst/>
                <a:gdLst>
                  <a:gd name="T0" fmla="*/ 5 w 7"/>
                  <a:gd name="T1" fmla="*/ 0 h 7"/>
                  <a:gd name="T2" fmla="*/ 7 w 7"/>
                  <a:gd name="T3" fmla="*/ 0 h 7"/>
                  <a:gd name="T4" fmla="*/ 5 w 7"/>
                  <a:gd name="T5" fmla="*/ 3 h 7"/>
                  <a:gd name="T6" fmla="*/ 7 w 7"/>
                  <a:gd name="T7" fmla="*/ 4 h 7"/>
                  <a:gd name="T8" fmla="*/ 5 w 7"/>
                  <a:gd name="T9" fmla="*/ 5 h 7"/>
                  <a:gd name="T10" fmla="*/ 4 w 7"/>
                  <a:gd name="T11" fmla="*/ 7 h 7"/>
                  <a:gd name="T12" fmla="*/ 3 w 7"/>
                  <a:gd name="T13" fmla="*/ 5 h 7"/>
                  <a:gd name="T14" fmla="*/ 0 w 7"/>
                  <a:gd name="T15" fmla="*/ 3 h 7"/>
                  <a:gd name="T16" fmla="*/ 1 w 7"/>
                  <a:gd name="T17" fmla="*/ 3 h 7"/>
                  <a:gd name="T18" fmla="*/ 4 w 7"/>
                  <a:gd name="T19" fmla="*/ 3 h 7"/>
                  <a:gd name="T20" fmla="*/ 4 w 7"/>
                  <a:gd name="T21" fmla="*/ 1 h 7"/>
                  <a:gd name="T22" fmla="*/ 5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3" name="Freeform 1101"/>
              <p:cNvSpPr>
                <a:spLocks/>
              </p:cNvSpPr>
              <p:nvPr/>
            </p:nvSpPr>
            <p:spPr bwMode="auto">
              <a:xfrm>
                <a:off x="3060892" y="1849963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3 h 5"/>
                  <a:gd name="T4" fmla="*/ 1 w 3"/>
                  <a:gd name="T5" fmla="*/ 5 h 5"/>
                  <a:gd name="T6" fmla="*/ 0 w 3"/>
                  <a:gd name="T7" fmla="*/ 5 h 5"/>
                  <a:gd name="T8" fmla="*/ 1 w 3"/>
                  <a:gd name="T9" fmla="*/ 3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4" name="Freeform 1102"/>
              <p:cNvSpPr>
                <a:spLocks/>
              </p:cNvSpPr>
              <p:nvPr/>
            </p:nvSpPr>
            <p:spPr bwMode="auto">
              <a:xfrm>
                <a:off x="3023837" y="1956680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3 w 3"/>
                  <a:gd name="T3" fmla="*/ 0 h 6"/>
                  <a:gd name="T4" fmla="*/ 3 w 3"/>
                  <a:gd name="T5" fmla="*/ 3 h 6"/>
                  <a:gd name="T6" fmla="*/ 3 w 3"/>
                  <a:gd name="T7" fmla="*/ 6 h 6"/>
                  <a:gd name="T8" fmla="*/ 2 w 3"/>
                  <a:gd name="T9" fmla="*/ 6 h 6"/>
                  <a:gd name="T10" fmla="*/ 0 w 3"/>
                  <a:gd name="T11" fmla="*/ 4 h 6"/>
                  <a:gd name="T12" fmla="*/ 0 w 3"/>
                  <a:gd name="T13" fmla="*/ 2 h 6"/>
                  <a:gd name="T14" fmla="*/ 2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5" name="Freeform 1103"/>
              <p:cNvSpPr>
                <a:spLocks/>
              </p:cNvSpPr>
              <p:nvPr/>
            </p:nvSpPr>
            <p:spPr bwMode="auto">
              <a:xfrm>
                <a:off x="3200218" y="2106382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2 h 4"/>
                  <a:gd name="T4" fmla="*/ 1 w 1"/>
                  <a:gd name="T5" fmla="*/ 3 h 4"/>
                  <a:gd name="T6" fmla="*/ 0 w 1"/>
                  <a:gd name="T7" fmla="*/ 4 h 4"/>
                  <a:gd name="T8" fmla="*/ 0 w 1"/>
                  <a:gd name="T9" fmla="*/ 2 h 4"/>
                  <a:gd name="T10" fmla="*/ 0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6" name="Freeform 1104"/>
              <p:cNvSpPr>
                <a:spLocks/>
              </p:cNvSpPr>
              <p:nvPr/>
            </p:nvSpPr>
            <p:spPr bwMode="auto">
              <a:xfrm>
                <a:off x="3212075" y="2112311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3 h 3"/>
                  <a:gd name="T8" fmla="*/ 0 w 3"/>
                  <a:gd name="T9" fmla="*/ 0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7" name="Freeform 1105"/>
              <p:cNvSpPr>
                <a:spLocks/>
              </p:cNvSpPr>
              <p:nvPr/>
            </p:nvSpPr>
            <p:spPr bwMode="auto">
              <a:xfrm>
                <a:off x="3292113" y="2165669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2 h 4"/>
                  <a:gd name="T4" fmla="*/ 3 w 3"/>
                  <a:gd name="T5" fmla="*/ 4 h 4"/>
                  <a:gd name="T6" fmla="*/ 2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8" name="Freeform 1106"/>
              <p:cNvSpPr>
                <a:spLocks/>
              </p:cNvSpPr>
              <p:nvPr/>
            </p:nvSpPr>
            <p:spPr bwMode="auto">
              <a:xfrm>
                <a:off x="3286185" y="2171598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3 w 4"/>
                  <a:gd name="T3" fmla="*/ 2 h 7"/>
                  <a:gd name="T4" fmla="*/ 3 w 4"/>
                  <a:gd name="T5" fmla="*/ 2 h 7"/>
                  <a:gd name="T6" fmla="*/ 4 w 4"/>
                  <a:gd name="T7" fmla="*/ 3 h 7"/>
                  <a:gd name="T8" fmla="*/ 3 w 4"/>
                  <a:gd name="T9" fmla="*/ 5 h 7"/>
                  <a:gd name="T10" fmla="*/ 1 w 4"/>
                  <a:gd name="T11" fmla="*/ 7 h 7"/>
                  <a:gd name="T12" fmla="*/ 1 w 4"/>
                  <a:gd name="T13" fmla="*/ 7 h 7"/>
                  <a:gd name="T14" fmla="*/ 0 w 4"/>
                  <a:gd name="T15" fmla="*/ 5 h 7"/>
                  <a:gd name="T16" fmla="*/ 0 w 4"/>
                  <a:gd name="T17" fmla="*/ 5 h 7"/>
                  <a:gd name="T18" fmla="*/ 0 w 4"/>
                  <a:gd name="T19" fmla="*/ 2 h 7"/>
                  <a:gd name="T20" fmla="*/ 1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9" name="Freeform 1107"/>
              <p:cNvSpPr>
                <a:spLocks/>
              </p:cNvSpPr>
              <p:nvPr/>
            </p:nvSpPr>
            <p:spPr bwMode="auto">
              <a:xfrm>
                <a:off x="3062374" y="1897393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5 w 5"/>
                  <a:gd name="T3" fmla="*/ 0 h 8"/>
                  <a:gd name="T4" fmla="*/ 3 w 5"/>
                  <a:gd name="T5" fmla="*/ 6 h 8"/>
                  <a:gd name="T6" fmla="*/ 2 w 5"/>
                  <a:gd name="T7" fmla="*/ 8 h 8"/>
                  <a:gd name="T8" fmla="*/ 2 w 5"/>
                  <a:gd name="T9" fmla="*/ 8 h 8"/>
                  <a:gd name="T10" fmla="*/ 0 w 5"/>
                  <a:gd name="T11" fmla="*/ 7 h 8"/>
                  <a:gd name="T12" fmla="*/ 0 w 5"/>
                  <a:gd name="T13" fmla="*/ 6 h 8"/>
                  <a:gd name="T14" fmla="*/ 0 w 5"/>
                  <a:gd name="T15" fmla="*/ 4 h 8"/>
                  <a:gd name="T16" fmla="*/ 0 w 5"/>
                  <a:gd name="T17" fmla="*/ 4 h 8"/>
                  <a:gd name="T18" fmla="*/ 0 w 5"/>
                  <a:gd name="T19" fmla="*/ 0 h 8"/>
                  <a:gd name="T20" fmla="*/ 2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5" y="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0" name="Freeform 1108"/>
              <p:cNvSpPr>
                <a:spLocks/>
              </p:cNvSpPr>
              <p:nvPr/>
            </p:nvSpPr>
            <p:spPr bwMode="auto">
              <a:xfrm>
                <a:off x="3204664" y="211231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2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1" name="Freeform 1109"/>
              <p:cNvSpPr>
                <a:spLocks/>
              </p:cNvSpPr>
              <p:nvPr/>
            </p:nvSpPr>
            <p:spPr bwMode="auto">
              <a:xfrm>
                <a:off x="3087571" y="200559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1 w 4"/>
                  <a:gd name="T9" fmla="*/ 3 h 3"/>
                  <a:gd name="T10" fmla="*/ 0 w 4"/>
                  <a:gd name="T11" fmla="*/ 0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2" name="Freeform 1110"/>
              <p:cNvSpPr>
                <a:spLocks/>
              </p:cNvSpPr>
              <p:nvPr/>
            </p:nvSpPr>
            <p:spPr bwMode="auto">
              <a:xfrm>
                <a:off x="3066821" y="1887018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3" name="Freeform 1111"/>
              <p:cNvSpPr>
                <a:spLocks/>
              </p:cNvSpPr>
              <p:nvPr/>
            </p:nvSpPr>
            <p:spPr bwMode="auto">
              <a:xfrm>
                <a:off x="3066821" y="1830695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4" name="Freeform 1112"/>
              <p:cNvSpPr>
                <a:spLocks/>
              </p:cNvSpPr>
              <p:nvPr/>
            </p:nvSpPr>
            <p:spPr bwMode="auto">
              <a:xfrm>
                <a:off x="2948245" y="1858856"/>
                <a:ext cx="25198" cy="5929"/>
              </a:xfrm>
              <a:custGeom>
                <a:avLst/>
                <a:gdLst>
                  <a:gd name="T0" fmla="*/ 3 w 17"/>
                  <a:gd name="T1" fmla="*/ 0 h 4"/>
                  <a:gd name="T2" fmla="*/ 6 w 17"/>
                  <a:gd name="T3" fmla="*/ 1 h 4"/>
                  <a:gd name="T4" fmla="*/ 7 w 17"/>
                  <a:gd name="T5" fmla="*/ 1 h 4"/>
                  <a:gd name="T6" fmla="*/ 8 w 17"/>
                  <a:gd name="T7" fmla="*/ 1 h 4"/>
                  <a:gd name="T8" fmla="*/ 15 w 17"/>
                  <a:gd name="T9" fmla="*/ 0 h 4"/>
                  <a:gd name="T10" fmla="*/ 17 w 17"/>
                  <a:gd name="T11" fmla="*/ 1 h 4"/>
                  <a:gd name="T12" fmla="*/ 17 w 17"/>
                  <a:gd name="T13" fmla="*/ 3 h 4"/>
                  <a:gd name="T14" fmla="*/ 14 w 17"/>
                  <a:gd name="T15" fmla="*/ 3 h 4"/>
                  <a:gd name="T16" fmla="*/ 13 w 17"/>
                  <a:gd name="T17" fmla="*/ 4 h 4"/>
                  <a:gd name="T18" fmla="*/ 11 w 17"/>
                  <a:gd name="T19" fmla="*/ 3 h 4"/>
                  <a:gd name="T20" fmla="*/ 10 w 17"/>
                  <a:gd name="T21" fmla="*/ 3 h 4"/>
                  <a:gd name="T22" fmla="*/ 7 w 17"/>
                  <a:gd name="T23" fmla="*/ 4 h 4"/>
                  <a:gd name="T24" fmla="*/ 1 w 17"/>
                  <a:gd name="T25" fmla="*/ 3 h 4"/>
                  <a:gd name="T26" fmla="*/ 0 w 17"/>
                  <a:gd name="T27" fmla="*/ 1 h 4"/>
                  <a:gd name="T28" fmla="*/ 3 w 17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3" y="0"/>
                    </a:move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5" name="Freeform 1113"/>
              <p:cNvSpPr>
                <a:spLocks/>
              </p:cNvSpPr>
              <p:nvPr/>
            </p:nvSpPr>
            <p:spPr bwMode="auto">
              <a:xfrm>
                <a:off x="2721470" y="1795122"/>
                <a:ext cx="44466" cy="28162"/>
              </a:xfrm>
              <a:custGeom>
                <a:avLst/>
                <a:gdLst>
                  <a:gd name="T0" fmla="*/ 29 w 30"/>
                  <a:gd name="T1" fmla="*/ 0 h 19"/>
                  <a:gd name="T2" fmla="*/ 30 w 30"/>
                  <a:gd name="T3" fmla="*/ 0 h 19"/>
                  <a:gd name="T4" fmla="*/ 29 w 30"/>
                  <a:gd name="T5" fmla="*/ 1 h 19"/>
                  <a:gd name="T6" fmla="*/ 26 w 30"/>
                  <a:gd name="T7" fmla="*/ 4 h 19"/>
                  <a:gd name="T8" fmla="*/ 22 w 30"/>
                  <a:gd name="T9" fmla="*/ 7 h 19"/>
                  <a:gd name="T10" fmla="*/ 14 w 30"/>
                  <a:gd name="T11" fmla="*/ 13 h 19"/>
                  <a:gd name="T12" fmla="*/ 11 w 30"/>
                  <a:gd name="T13" fmla="*/ 17 h 19"/>
                  <a:gd name="T14" fmla="*/ 9 w 30"/>
                  <a:gd name="T15" fmla="*/ 17 h 19"/>
                  <a:gd name="T16" fmla="*/ 8 w 30"/>
                  <a:gd name="T17" fmla="*/ 17 h 19"/>
                  <a:gd name="T18" fmla="*/ 7 w 30"/>
                  <a:gd name="T19" fmla="*/ 19 h 19"/>
                  <a:gd name="T20" fmla="*/ 5 w 30"/>
                  <a:gd name="T21" fmla="*/ 19 h 19"/>
                  <a:gd name="T22" fmla="*/ 4 w 30"/>
                  <a:gd name="T23" fmla="*/ 17 h 19"/>
                  <a:gd name="T24" fmla="*/ 2 w 30"/>
                  <a:gd name="T25" fmla="*/ 15 h 19"/>
                  <a:gd name="T26" fmla="*/ 1 w 30"/>
                  <a:gd name="T27" fmla="*/ 15 h 19"/>
                  <a:gd name="T28" fmla="*/ 0 w 30"/>
                  <a:gd name="T29" fmla="*/ 15 h 19"/>
                  <a:gd name="T30" fmla="*/ 1 w 30"/>
                  <a:gd name="T31" fmla="*/ 13 h 19"/>
                  <a:gd name="T32" fmla="*/ 7 w 30"/>
                  <a:gd name="T33" fmla="*/ 8 h 19"/>
                  <a:gd name="T34" fmla="*/ 9 w 30"/>
                  <a:gd name="T35" fmla="*/ 7 h 19"/>
                  <a:gd name="T36" fmla="*/ 12 w 30"/>
                  <a:gd name="T37" fmla="*/ 4 h 19"/>
                  <a:gd name="T38" fmla="*/ 14 w 30"/>
                  <a:gd name="T39" fmla="*/ 4 h 19"/>
                  <a:gd name="T40" fmla="*/ 18 w 30"/>
                  <a:gd name="T41" fmla="*/ 1 h 19"/>
                  <a:gd name="T42" fmla="*/ 22 w 30"/>
                  <a:gd name="T43" fmla="*/ 1 h 19"/>
                  <a:gd name="T44" fmla="*/ 23 w 30"/>
                  <a:gd name="T45" fmla="*/ 0 h 19"/>
                  <a:gd name="T46" fmla="*/ 25 w 30"/>
                  <a:gd name="T47" fmla="*/ 0 h 19"/>
                  <a:gd name="T48" fmla="*/ 29 w 30"/>
                  <a:gd name="T4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19">
                    <a:moveTo>
                      <a:pt x="29" y="0"/>
                    </a:moveTo>
                    <a:lnTo>
                      <a:pt x="30" y="0"/>
                    </a:lnTo>
                    <a:lnTo>
                      <a:pt x="29" y="1"/>
                    </a:lnTo>
                    <a:lnTo>
                      <a:pt x="26" y="4"/>
                    </a:lnTo>
                    <a:lnTo>
                      <a:pt x="22" y="7"/>
                    </a:lnTo>
                    <a:lnTo>
                      <a:pt x="14" y="13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6" name="Freeform 1114"/>
              <p:cNvSpPr>
                <a:spLocks/>
              </p:cNvSpPr>
              <p:nvPr/>
            </p:nvSpPr>
            <p:spPr bwMode="auto">
              <a:xfrm>
                <a:off x="2899333" y="2192349"/>
                <a:ext cx="4447" cy="8893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3 h 6"/>
                  <a:gd name="T4" fmla="*/ 1 w 3"/>
                  <a:gd name="T5" fmla="*/ 6 h 6"/>
                  <a:gd name="T6" fmla="*/ 0 w 3"/>
                  <a:gd name="T7" fmla="*/ 6 h 6"/>
                  <a:gd name="T8" fmla="*/ 0 w 3"/>
                  <a:gd name="T9" fmla="*/ 2 h 6"/>
                  <a:gd name="T10" fmla="*/ 1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3" y="3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7" name="Freeform 1115"/>
              <p:cNvSpPr>
                <a:spLocks/>
              </p:cNvSpPr>
              <p:nvPr/>
            </p:nvSpPr>
            <p:spPr bwMode="auto">
              <a:xfrm>
                <a:off x="2706648" y="1789193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0 w 3"/>
                  <a:gd name="T5" fmla="*/ 4 h 4"/>
                  <a:gd name="T6" fmla="*/ 0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8" name="Rectangle 1116"/>
              <p:cNvSpPr>
                <a:spLocks noChangeArrowheads="1"/>
              </p:cNvSpPr>
              <p:nvPr/>
            </p:nvSpPr>
            <p:spPr bwMode="auto">
              <a:xfrm>
                <a:off x="2659218" y="2221993"/>
                <a:ext cx="2964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9" name="Freeform 1117"/>
              <p:cNvSpPr>
                <a:spLocks/>
              </p:cNvSpPr>
              <p:nvPr/>
            </p:nvSpPr>
            <p:spPr bwMode="auto">
              <a:xfrm>
                <a:off x="2851903" y="212713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1 h 8"/>
                  <a:gd name="T4" fmla="*/ 4 w 4"/>
                  <a:gd name="T5" fmla="*/ 3 h 8"/>
                  <a:gd name="T6" fmla="*/ 4 w 4"/>
                  <a:gd name="T7" fmla="*/ 4 h 8"/>
                  <a:gd name="T8" fmla="*/ 4 w 4"/>
                  <a:gd name="T9" fmla="*/ 6 h 8"/>
                  <a:gd name="T10" fmla="*/ 3 w 4"/>
                  <a:gd name="T11" fmla="*/ 8 h 8"/>
                  <a:gd name="T12" fmla="*/ 2 w 4"/>
                  <a:gd name="T13" fmla="*/ 8 h 8"/>
                  <a:gd name="T14" fmla="*/ 2 w 4"/>
                  <a:gd name="T15" fmla="*/ 6 h 8"/>
                  <a:gd name="T16" fmla="*/ 0 w 4"/>
                  <a:gd name="T17" fmla="*/ 4 h 8"/>
                  <a:gd name="T18" fmla="*/ 2 w 4"/>
                  <a:gd name="T19" fmla="*/ 1 h 8"/>
                  <a:gd name="T20" fmla="*/ 3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0" name="Freeform 1118"/>
              <p:cNvSpPr>
                <a:spLocks/>
              </p:cNvSpPr>
              <p:nvPr/>
            </p:nvSpPr>
            <p:spPr bwMode="auto">
              <a:xfrm>
                <a:off x="2828188" y="1961127"/>
                <a:ext cx="42984" cy="48913"/>
              </a:xfrm>
              <a:custGeom>
                <a:avLst/>
                <a:gdLst>
                  <a:gd name="T0" fmla="*/ 12 w 29"/>
                  <a:gd name="T1" fmla="*/ 0 h 33"/>
                  <a:gd name="T2" fmla="*/ 15 w 29"/>
                  <a:gd name="T3" fmla="*/ 1 h 33"/>
                  <a:gd name="T4" fmla="*/ 16 w 29"/>
                  <a:gd name="T5" fmla="*/ 1 h 33"/>
                  <a:gd name="T6" fmla="*/ 19 w 29"/>
                  <a:gd name="T7" fmla="*/ 3 h 33"/>
                  <a:gd name="T8" fmla="*/ 20 w 29"/>
                  <a:gd name="T9" fmla="*/ 3 h 33"/>
                  <a:gd name="T10" fmla="*/ 23 w 29"/>
                  <a:gd name="T11" fmla="*/ 4 h 33"/>
                  <a:gd name="T12" fmla="*/ 24 w 29"/>
                  <a:gd name="T13" fmla="*/ 3 h 33"/>
                  <a:gd name="T14" fmla="*/ 26 w 29"/>
                  <a:gd name="T15" fmla="*/ 3 h 33"/>
                  <a:gd name="T16" fmla="*/ 29 w 29"/>
                  <a:gd name="T17" fmla="*/ 7 h 33"/>
                  <a:gd name="T18" fmla="*/ 29 w 29"/>
                  <a:gd name="T19" fmla="*/ 8 h 33"/>
                  <a:gd name="T20" fmla="*/ 27 w 29"/>
                  <a:gd name="T21" fmla="*/ 10 h 33"/>
                  <a:gd name="T22" fmla="*/ 29 w 29"/>
                  <a:gd name="T23" fmla="*/ 12 h 33"/>
                  <a:gd name="T24" fmla="*/ 29 w 29"/>
                  <a:gd name="T25" fmla="*/ 14 h 33"/>
                  <a:gd name="T26" fmla="*/ 29 w 29"/>
                  <a:gd name="T27" fmla="*/ 15 h 33"/>
                  <a:gd name="T28" fmla="*/ 27 w 29"/>
                  <a:gd name="T29" fmla="*/ 17 h 33"/>
                  <a:gd name="T30" fmla="*/ 24 w 29"/>
                  <a:gd name="T31" fmla="*/ 21 h 33"/>
                  <a:gd name="T32" fmla="*/ 23 w 29"/>
                  <a:gd name="T33" fmla="*/ 21 h 33"/>
                  <a:gd name="T34" fmla="*/ 20 w 29"/>
                  <a:gd name="T35" fmla="*/ 24 h 33"/>
                  <a:gd name="T36" fmla="*/ 16 w 29"/>
                  <a:gd name="T37" fmla="*/ 26 h 33"/>
                  <a:gd name="T38" fmla="*/ 13 w 29"/>
                  <a:gd name="T39" fmla="*/ 29 h 33"/>
                  <a:gd name="T40" fmla="*/ 11 w 29"/>
                  <a:gd name="T41" fmla="*/ 29 h 33"/>
                  <a:gd name="T42" fmla="*/ 9 w 29"/>
                  <a:gd name="T43" fmla="*/ 30 h 33"/>
                  <a:gd name="T44" fmla="*/ 9 w 29"/>
                  <a:gd name="T45" fmla="*/ 32 h 33"/>
                  <a:gd name="T46" fmla="*/ 8 w 29"/>
                  <a:gd name="T47" fmla="*/ 33 h 33"/>
                  <a:gd name="T48" fmla="*/ 6 w 29"/>
                  <a:gd name="T49" fmla="*/ 30 h 33"/>
                  <a:gd name="T50" fmla="*/ 6 w 29"/>
                  <a:gd name="T51" fmla="*/ 25 h 33"/>
                  <a:gd name="T52" fmla="*/ 5 w 29"/>
                  <a:gd name="T53" fmla="*/ 22 h 33"/>
                  <a:gd name="T54" fmla="*/ 5 w 29"/>
                  <a:gd name="T55" fmla="*/ 21 h 33"/>
                  <a:gd name="T56" fmla="*/ 5 w 29"/>
                  <a:gd name="T57" fmla="*/ 19 h 33"/>
                  <a:gd name="T58" fmla="*/ 5 w 29"/>
                  <a:gd name="T59" fmla="*/ 17 h 33"/>
                  <a:gd name="T60" fmla="*/ 5 w 29"/>
                  <a:gd name="T61" fmla="*/ 12 h 33"/>
                  <a:gd name="T62" fmla="*/ 2 w 29"/>
                  <a:gd name="T63" fmla="*/ 10 h 33"/>
                  <a:gd name="T64" fmla="*/ 0 w 29"/>
                  <a:gd name="T65" fmla="*/ 8 h 33"/>
                  <a:gd name="T66" fmla="*/ 0 w 29"/>
                  <a:gd name="T67" fmla="*/ 7 h 33"/>
                  <a:gd name="T68" fmla="*/ 4 w 29"/>
                  <a:gd name="T69" fmla="*/ 3 h 33"/>
                  <a:gd name="T70" fmla="*/ 6 w 29"/>
                  <a:gd name="T71" fmla="*/ 3 h 33"/>
                  <a:gd name="T72" fmla="*/ 9 w 29"/>
                  <a:gd name="T73" fmla="*/ 0 h 33"/>
                  <a:gd name="T74" fmla="*/ 12 w 29"/>
                  <a:gd name="T7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33">
                    <a:moveTo>
                      <a:pt x="12" y="0"/>
                    </a:moveTo>
                    <a:lnTo>
                      <a:pt x="15" y="1"/>
                    </a:lnTo>
                    <a:lnTo>
                      <a:pt x="16" y="1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27" y="10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5"/>
                    </a:lnTo>
                    <a:lnTo>
                      <a:pt x="27" y="17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0" y="24"/>
                    </a:lnTo>
                    <a:lnTo>
                      <a:pt x="16" y="26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8" y="33"/>
                    </a:lnTo>
                    <a:lnTo>
                      <a:pt x="6" y="30"/>
                    </a:lnTo>
                    <a:lnTo>
                      <a:pt x="6" y="25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1" name="Freeform 1119"/>
              <p:cNvSpPr>
                <a:spLocks/>
              </p:cNvSpPr>
              <p:nvPr/>
            </p:nvSpPr>
            <p:spPr bwMode="auto">
              <a:xfrm>
                <a:off x="2814848" y="1961127"/>
                <a:ext cx="8893" cy="4447"/>
              </a:xfrm>
              <a:custGeom>
                <a:avLst/>
                <a:gdLst>
                  <a:gd name="T0" fmla="*/ 2 w 6"/>
                  <a:gd name="T1" fmla="*/ 0 h 3"/>
                  <a:gd name="T2" fmla="*/ 4 w 6"/>
                  <a:gd name="T3" fmla="*/ 0 h 3"/>
                  <a:gd name="T4" fmla="*/ 6 w 6"/>
                  <a:gd name="T5" fmla="*/ 1 h 3"/>
                  <a:gd name="T6" fmla="*/ 4 w 6"/>
                  <a:gd name="T7" fmla="*/ 3 h 3"/>
                  <a:gd name="T8" fmla="*/ 3 w 6"/>
                  <a:gd name="T9" fmla="*/ 1 h 3"/>
                  <a:gd name="T10" fmla="*/ 2 w 6"/>
                  <a:gd name="T11" fmla="*/ 3 h 3"/>
                  <a:gd name="T12" fmla="*/ 0 w 6"/>
                  <a:gd name="T13" fmla="*/ 1 h 3"/>
                  <a:gd name="T14" fmla="*/ 0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2" name="Freeform 1120"/>
              <p:cNvSpPr>
                <a:spLocks/>
              </p:cNvSpPr>
              <p:nvPr/>
            </p:nvSpPr>
            <p:spPr bwMode="auto">
              <a:xfrm>
                <a:off x="2665147" y="2233850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0 h 4"/>
                  <a:gd name="T4" fmla="*/ 5 w 6"/>
                  <a:gd name="T5" fmla="*/ 1 h 4"/>
                  <a:gd name="T6" fmla="*/ 5 w 6"/>
                  <a:gd name="T7" fmla="*/ 1 h 4"/>
                  <a:gd name="T8" fmla="*/ 3 w 6"/>
                  <a:gd name="T9" fmla="*/ 4 h 4"/>
                  <a:gd name="T10" fmla="*/ 2 w 6"/>
                  <a:gd name="T11" fmla="*/ 4 h 4"/>
                  <a:gd name="T12" fmla="*/ 0 w 6"/>
                  <a:gd name="T13" fmla="*/ 0 h 4"/>
                  <a:gd name="T14" fmla="*/ 2 w 6"/>
                  <a:gd name="T15" fmla="*/ 0 h 4"/>
                  <a:gd name="T16" fmla="*/ 3 w 6"/>
                  <a:gd name="T17" fmla="*/ 1 h 4"/>
                  <a:gd name="T18" fmla="*/ 3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3" name="Freeform 1121"/>
              <p:cNvSpPr>
                <a:spLocks/>
              </p:cNvSpPr>
              <p:nvPr/>
            </p:nvSpPr>
            <p:spPr bwMode="auto">
              <a:xfrm>
                <a:off x="2668111" y="2202724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0 h 2"/>
                  <a:gd name="T4" fmla="*/ 1 w 3"/>
                  <a:gd name="T5" fmla="*/ 2 h 2"/>
                  <a:gd name="T6" fmla="*/ 0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4" name="Freeform 1122"/>
              <p:cNvSpPr>
                <a:spLocks/>
              </p:cNvSpPr>
              <p:nvPr/>
            </p:nvSpPr>
            <p:spPr bwMode="auto">
              <a:xfrm>
                <a:off x="2653289" y="2207171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3 w 4"/>
                  <a:gd name="T3" fmla="*/ 1 h 1"/>
                  <a:gd name="T4" fmla="*/ 4 w 4"/>
                  <a:gd name="T5" fmla="*/ 1 h 1"/>
                  <a:gd name="T6" fmla="*/ 0 w 4"/>
                  <a:gd name="T7" fmla="*/ 1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5" name="Freeform 1123"/>
              <p:cNvSpPr>
                <a:spLocks/>
              </p:cNvSpPr>
              <p:nvPr/>
            </p:nvSpPr>
            <p:spPr bwMode="auto">
              <a:xfrm>
                <a:off x="2659218" y="2241261"/>
                <a:ext cx="5929" cy="16305"/>
              </a:xfrm>
              <a:custGeom>
                <a:avLst/>
                <a:gdLst>
                  <a:gd name="T0" fmla="*/ 3 w 4"/>
                  <a:gd name="T1" fmla="*/ 0 h 11"/>
                  <a:gd name="T2" fmla="*/ 4 w 4"/>
                  <a:gd name="T3" fmla="*/ 2 h 11"/>
                  <a:gd name="T4" fmla="*/ 4 w 4"/>
                  <a:gd name="T5" fmla="*/ 5 h 11"/>
                  <a:gd name="T6" fmla="*/ 4 w 4"/>
                  <a:gd name="T7" fmla="*/ 5 h 11"/>
                  <a:gd name="T8" fmla="*/ 4 w 4"/>
                  <a:gd name="T9" fmla="*/ 6 h 11"/>
                  <a:gd name="T10" fmla="*/ 4 w 4"/>
                  <a:gd name="T11" fmla="*/ 9 h 11"/>
                  <a:gd name="T12" fmla="*/ 3 w 4"/>
                  <a:gd name="T13" fmla="*/ 9 h 11"/>
                  <a:gd name="T14" fmla="*/ 3 w 4"/>
                  <a:gd name="T15" fmla="*/ 10 h 11"/>
                  <a:gd name="T16" fmla="*/ 2 w 4"/>
                  <a:gd name="T17" fmla="*/ 11 h 11"/>
                  <a:gd name="T18" fmla="*/ 0 w 4"/>
                  <a:gd name="T19" fmla="*/ 7 h 11"/>
                  <a:gd name="T20" fmla="*/ 2 w 4"/>
                  <a:gd name="T21" fmla="*/ 6 h 11"/>
                  <a:gd name="T22" fmla="*/ 2 w 4"/>
                  <a:gd name="T23" fmla="*/ 3 h 11"/>
                  <a:gd name="T24" fmla="*/ 3 w 4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6" name="Freeform 1124"/>
              <p:cNvSpPr>
                <a:spLocks/>
              </p:cNvSpPr>
              <p:nvPr/>
            </p:nvSpPr>
            <p:spPr bwMode="auto">
              <a:xfrm>
                <a:off x="2657736" y="2221993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7" name="Freeform 1125"/>
              <p:cNvSpPr>
                <a:spLocks/>
              </p:cNvSpPr>
              <p:nvPr/>
            </p:nvSpPr>
            <p:spPr bwMode="auto">
              <a:xfrm>
                <a:off x="3017908" y="1916662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8" name="Freeform 1126"/>
              <p:cNvSpPr>
                <a:spLocks/>
              </p:cNvSpPr>
              <p:nvPr/>
            </p:nvSpPr>
            <p:spPr bwMode="auto">
              <a:xfrm>
                <a:off x="1983340" y="1999664"/>
                <a:ext cx="1421420" cy="1108678"/>
              </a:xfrm>
              <a:custGeom>
                <a:avLst/>
                <a:gdLst>
                  <a:gd name="T0" fmla="*/ 203 w 959"/>
                  <a:gd name="T1" fmla="*/ 64 h 748"/>
                  <a:gd name="T2" fmla="*/ 279 w 959"/>
                  <a:gd name="T3" fmla="*/ 24 h 748"/>
                  <a:gd name="T4" fmla="*/ 227 w 959"/>
                  <a:gd name="T5" fmla="*/ 53 h 748"/>
                  <a:gd name="T6" fmla="*/ 304 w 959"/>
                  <a:gd name="T7" fmla="*/ 22 h 748"/>
                  <a:gd name="T8" fmla="*/ 331 w 959"/>
                  <a:gd name="T9" fmla="*/ 58 h 748"/>
                  <a:gd name="T10" fmla="*/ 401 w 959"/>
                  <a:gd name="T11" fmla="*/ 105 h 748"/>
                  <a:gd name="T12" fmla="*/ 409 w 959"/>
                  <a:gd name="T13" fmla="*/ 145 h 748"/>
                  <a:gd name="T14" fmla="*/ 453 w 959"/>
                  <a:gd name="T15" fmla="*/ 173 h 748"/>
                  <a:gd name="T16" fmla="*/ 481 w 959"/>
                  <a:gd name="T17" fmla="*/ 150 h 748"/>
                  <a:gd name="T18" fmla="*/ 480 w 959"/>
                  <a:gd name="T19" fmla="*/ 137 h 748"/>
                  <a:gd name="T20" fmla="*/ 510 w 959"/>
                  <a:gd name="T21" fmla="*/ 155 h 748"/>
                  <a:gd name="T22" fmla="*/ 572 w 959"/>
                  <a:gd name="T23" fmla="*/ 172 h 748"/>
                  <a:gd name="T24" fmla="*/ 593 w 959"/>
                  <a:gd name="T25" fmla="*/ 166 h 748"/>
                  <a:gd name="T26" fmla="*/ 596 w 959"/>
                  <a:gd name="T27" fmla="*/ 205 h 748"/>
                  <a:gd name="T28" fmla="*/ 610 w 959"/>
                  <a:gd name="T29" fmla="*/ 177 h 748"/>
                  <a:gd name="T30" fmla="*/ 641 w 959"/>
                  <a:gd name="T31" fmla="*/ 147 h 748"/>
                  <a:gd name="T32" fmla="*/ 640 w 959"/>
                  <a:gd name="T33" fmla="*/ 78 h 748"/>
                  <a:gd name="T34" fmla="*/ 672 w 959"/>
                  <a:gd name="T35" fmla="*/ 96 h 748"/>
                  <a:gd name="T36" fmla="*/ 670 w 959"/>
                  <a:gd name="T37" fmla="*/ 141 h 748"/>
                  <a:gd name="T38" fmla="*/ 677 w 959"/>
                  <a:gd name="T39" fmla="*/ 162 h 748"/>
                  <a:gd name="T40" fmla="*/ 704 w 959"/>
                  <a:gd name="T41" fmla="*/ 198 h 748"/>
                  <a:gd name="T42" fmla="*/ 738 w 959"/>
                  <a:gd name="T43" fmla="*/ 147 h 748"/>
                  <a:gd name="T44" fmla="*/ 759 w 959"/>
                  <a:gd name="T45" fmla="*/ 188 h 748"/>
                  <a:gd name="T46" fmla="*/ 730 w 959"/>
                  <a:gd name="T47" fmla="*/ 239 h 748"/>
                  <a:gd name="T48" fmla="*/ 705 w 959"/>
                  <a:gd name="T49" fmla="*/ 238 h 748"/>
                  <a:gd name="T50" fmla="*/ 655 w 959"/>
                  <a:gd name="T51" fmla="*/ 252 h 748"/>
                  <a:gd name="T52" fmla="*/ 640 w 959"/>
                  <a:gd name="T53" fmla="*/ 293 h 748"/>
                  <a:gd name="T54" fmla="*/ 585 w 959"/>
                  <a:gd name="T55" fmla="*/ 288 h 748"/>
                  <a:gd name="T56" fmla="*/ 585 w 959"/>
                  <a:gd name="T57" fmla="*/ 324 h 748"/>
                  <a:gd name="T58" fmla="*/ 556 w 959"/>
                  <a:gd name="T59" fmla="*/ 356 h 748"/>
                  <a:gd name="T60" fmla="*/ 543 w 959"/>
                  <a:gd name="T61" fmla="*/ 419 h 748"/>
                  <a:gd name="T62" fmla="*/ 623 w 959"/>
                  <a:gd name="T63" fmla="*/ 498 h 748"/>
                  <a:gd name="T64" fmla="*/ 652 w 959"/>
                  <a:gd name="T65" fmla="*/ 574 h 748"/>
                  <a:gd name="T66" fmla="*/ 677 w 959"/>
                  <a:gd name="T67" fmla="*/ 548 h 748"/>
                  <a:gd name="T68" fmla="*/ 724 w 959"/>
                  <a:gd name="T69" fmla="*/ 480 h 748"/>
                  <a:gd name="T70" fmla="*/ 738 w 959"/>
                  <a:gd name="T71" fmla="*/ 385 h 748"/>
                  <a:gd name="T72" fmla="*/ 785 w 959"/>
                  <a:gd name="T73" fmla="*/ 353 h 748"/>
                  <a:gd name="T74" fmla="*/ 833 w 959"/>
                  <a:gd name="T75" fmla="*/ 396 h 748"/>
                  <a:gd name="T76" fmla="*/ 838 w 959"/>
                  <a:gd name="T77" fmla="*/ 452 h 748"/>
                  <a:gd name="T78" fmla="*/ 878 w 959"/>
                  <a:gd name="T79" fmla="*/ 418 h 748"/>
                  <a:gd name="T80" fmla="*/ 886 w 959"/>
                  <a:gd name="T81" fmla="*/ 440 h 748"/>
                  <a:gd name="T82" fmla="*/ 897 w 959"/>
                  <a:gd name="T83" fmla="*/ 473 h 748"/>
                  <a:gd name="T84" fmla="*/ 905 w 959"/>
                  <a:gd name="T85" fmla="*/ 506 h 748"/>
                  <a:gd name="T86" fmla="*/ 925 w 959"/>
                  <a:gd name="T87" fmla="*/ 521 h 748"/>
                  <a:gd name="T88" fmla="*/ 903 w 959"/>
                  <a:gd name="T89" fmla="*/ 550 h 748"/>
                  <a:gd name="T90" fmla="*/ 948 w 959"/>
                  <a:gd name="T91" fmla="*/ 552 h 748"/>
                  <a:gd name="T92" fmla="*/ 943 w 959"/>
                  <a:gd name="T93" fmla="*/ 592 h 748"/>
                  <a:gd name="T94" fmla="*/ 878 w 959"/>
                  <a:gd name="T95" fmla="*/ 614 h 748"/>
                  <a:gd name="T96" fmla="*/ 788 w 959"/>
                  <a:gd name="T97" fmla="*/ 632 h 748"/>
                  <a:gd name="T98" fmla="*/ 835 w 959"/>
                  <a:gd name="T99" fmla="*/ 638 h 748"/>
                  <a:gd name="T100" fmla="*/ 829 w 959"/>
                  <a:gd name="T101" fmla="*/ 679 h 748"/>
                  <a:gd name="T102" fmla="*/ 833 w 959"/>
                  <a:gd name="T103" fmla="*/ 709 h 748"/>
                  <a:gd name="T104" fmla="*/ 831 w 959"/>
                  <a:gd name="T105" fmla="*/ 698 h 748"/>
                  <a:gd name="T106" fmla="*/ 789 w 959"/>
                  <a:gd name="T107" fmla="*/ 687 h 748"/>
                  <a:gd name="T108" fmla="*/ 633 w 959"/>
                  <a:gd name="T109" fmla="*/ 736 h 748"/>
                  <a:gd name="T110" fmla="*/ 466 w 959"/>
                  <a:gd name="T111" fmla="*/ 610 h 748"/>
                  <a:gd name="T112" fmla="*/ 103 w 959"/>
                  <a:gd name="T113" fmla="*/ 539 h 748"/>
                  <a:gd name="T114" fmla="*/ 78 w 959"/>
                  <a:gd name="T115" fmla="*/ 527 h 748"/>
                  <a:gd name="T116" fmla="*/ 76 w 959"/>
                  <a:gd name="T117" fmla="*/ 515 h 748"/>
                  <a:gd name="T118" fmla="*/ 73 w 959"/>
                  <a:gd name="T119" fmla="*/ 492 h 748"/>
                  <a:gd name="T120" fmla="*/ 67 w 959"/>
                  <a:gd name="T121" fmla="*/ 461 h 748"/>
                  <a:gd name="T122" fmla="*/ 82 w 959"/>
                  <a:gd name="T123" fmla="*/ 405 h 748"/>
                  <a:gd name="T124" fmla="*/ 57 w 959"/>
                  <a:gd name="T125" fmla="*/ 30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9" h="748">
                    <a:moveTo>
                      <a:pt x="154" y="0"/>
                    </a:moveTo>
                    <a:lnTo>
                      <a:pt x="154" y="2"/>
                    </a:lnTo>
                    <a:lnTo>
                      <a:pt x="155" y="2"/>
                    </a:lnTo>
                    <a:lnTo>
                      <a:pt x="163" y="7"/>
                    </a:lnTo>
                    <a:lnTo>
                      <a:pt x="165" y="7"/>
                    </a:lnTo>
                    <a:lnTo>
                      <a:pt x="167" y="10"/>
                    </a:lnTo>
                    <a:lnTo>
                      <a:pt x="169" y="11"/>
                    </a:lnTo>
                    <a:lnTo>
                      <a:pt x="169" y="11"/>
                    </a:lnTo>
                    <a:lnTo>
                      <a:pt x="172" y="13"/>
                    </a:lnTo>
                    <a:lnTo>
                      <a:pt x="172" y="16"/>
                    </a:lnTo>
                    <a:lnTo>
                      <a:pt x="174" y="18"/>
                    </a:lnTo>
                    <a:lnTo>
                      <a:pt x="174" y="20"/>
                    </a:lnTo>
                    <a:lnTo>
                      <a:pt x="174" y="21"/>
                    </a:lnTo>
                    <a:lnTo>
                      <a:pt x="173" y="24"/>
                    </a:lnTo>
                    <a:lnTo>
                      <a:pt x="174" y="27"/>
                    </a:lnTo>
                    <a:lnTo>
                      <a:pt x="176" y="28"/>
                    </a:lnTo>
                    <a:lnTo>
                      <a:pt x="177" y="27"/>
                    </a:lnTo>
                    <a:lnTo>
                      <a:pt x="177" y="27"/>
                    </a:lnTo>
                    <a:lnTo>
                      <a:pt x="177" y="31"/>
                    </a:lnTo>
                    <a:lnTo>
                      <a:pt x="179" y="35"/>
                    </a:lnTo>
                    <a:lnTo>
                      <a:pt x="183" y="39"/>
                    </a:lnTo>
                    <a:lnTo>
                      <a:pt x="185" y="40"/>
                    </a:lnTo>
                    <a:lnTo>
                      <a:pt x="185" y="40"/>
                    </a:lnTo>
                    <a:lnTo>
                      <a:pt x="188" y="42"/>
                    </a:lnTo>
                    <a:lnTo>
                      <a:pt x="188" y="43"/>
                    </a:lnTo>
                    <a:lnTo>
                      <a:pt x="190" y="45"/>
                    </a:lnTo>
                    <a:lnTo>
                      <a:pt x="191" y="45"/>
                    </a:lnTo>
                    <a:lnTo>
                      <a:pt x="194" y="49"/>
                    </a:lnTo>
                    <a:lnTo>
                      <a:pt x="194" y="51"/>
                    </a:lnTo>
                    <a:lnTo>
                      <a:pt x="195" y="53"/>
                    </a:lnTo>
                    <a:lnTo>
                      <a:pt x="196" y="54"/>
                    </a:lnTo>
                    <a:lnTo>
                      <a:pt x="198" y="54"/>
                    </a:lnTo>
                    <a:lnTo>
                      <a:pt x="201" y="58"/>
                    </a:lnTo>
                    <a:lnTo>
                      <a:pt x="201" y="60"/>
                    </a:lnTo>
                    <a:lnTo>
                      <a:pt x="202" y="61"/>
                    </a:lnTo>
                    <a:lnTo>
                      <a:pt x="202" y="63"/>
                    </a:lnTo>
                    <a:lnTo>
                      <a:pt x="199" y="65"/>
                    </a:lnTo>
                    <a:lnTo>
                      <a:pt x="198" y="68"/>
                    </a:lnTo>
                    <a:lnTo>
                      <a:pt x="203" y="64"/>
                    </a:lnTo>
                    <a:lnTo>
                      <a:pt x="205" y="63"/>
                    </a:lnTo>
                    <a:lnTo>
                      <a:pt x="206" y="63"/>
                    </a:lnTo>
                    <a:lnTo>
                      <a:pt x="208" y="60"/>
                    </a:lnTo>
                    <a:lnTo>
                      <a:pt x="206" y="51"/>
                    </a:lnTo>
                    <a:lnTo>
                      <a:pt x="208" y="47"/>
                    </a:lnTo>
                    <a:lnTo>
                      <a:pt x="209" y="46"/>
                    </a:lnTo>
                    <a:lnTo>
                      <a:pt x="213" y="43"/>
                    </a:lnTo>
                    <a:lnTo>
                      <a:pt x="216" y="42"/>
                    </a:lnTo>
                    <a:lnTo>
                      <a:pt x="219" y="40"/>
                    </a:lnTo>
                    <a:lnTo>
                      <a:pt x="221" y="39"/>
                    </a:lnTo>
                    <a:lnTo>
                      <a:pt x="223" y="38"/>
                    </a:lnTo>
                    <a:lnTo>
                      <a:pt x="224" y="38"/>
                    </a:lnTo>
                    <a:lnTo>
                      <a:pt x="225" y="36"/>
                    </a:lnTo>
                    <a:lnTo>
                      <a:pt x="228" y="36"/>
                    </a:lnTo>
                    <a:lnTo>
                      <a:pt x="230" y="36"/>
                    </a:lnTo>
                    <a:lnTo>
                      <a:pt x="232" y="36"/>
                    </a:lnTo>
                    <a:lnTo>
                      <a:pt x="234" y="38"/>
                    </a:lnTo>
                    <a:lnTo>
                      <a:pt x="237" y="33"/>
                    </a:lnTo>
                    <a:lnTo>
                      <a:pt x="238" y="31"/>
                    </a:lnTo>
                    <a:lnTo>
                      <a:pt x="239" y="31"/>
                    </a:lnTo>
                    <a:lnTo>
                      <a:pt x="242" y="32"/>
                    </a:lnTo>
                    <a:lnTo>
                      <a:pt x="243" y="31"/>
                    </a:lnTo>
                    <a:lnTo>
                      <a:pt x="243" y="29"/>
                    </a:lnTo>
                    <a:lnTo>
                      <a:pt x="245" y="29"/>
                    </a:lnTo>
                    <a:lnTo>
                      <a:pt x="246" y="31"/>
                    </a:lnTo>
                    <a:lnTo>
                      <a:pt x="253" y="31"/>
                    </a:lnTo>
                    <a:lnTo>
                      <a:pt x="260" y="28"/>
                    </a:lnTo>
                    <a:lnTo>
                      <a:pt x="261" y="27"/>
                    </a:lnTo>
                    <a:lnTo>
                      <a:pt x="263" y="27"/>
                    </a:lnTo>
                    <a:lnTo>
                      <a:pt x="264" y="28"/>
                    </a:lnTo>
                    <a:lnTo>
                      <a:pt x="267" y="28"/>
                    </a:lnTo>
                    <a:lnTo>
                      <a:pt x="267" y="25"/>
                    </a:lnTo>
                    <a:lnTo>
                      <a:pt x="271" y="22"/>
                    </a:lnTo>
                    <a:lnTo>
                      <a:pt x="274" y="22"/>
                    </a:lnTo>
                    <a:lnTo>
                      <a:pt x="275" y="24"/>
                    </a:lnTo>
                    <a:lnTo>
                      <a:pt x="277" y="24"/>
                    </a:lnTo>
                    <a:lnTo>
                      <a:pt x="277" y="25"/>
                    </a:lnTo>
                    <a:lnTo>
                      <a:pt x="279" y="25"/>
                    </a:lnTo>
                    <a:lnTo>
                      <a:pt x="279" y="24"/>
                    </a:lnTo>
                    <a:lnTo>
                      <a:pt x="281" y="22"/>
                    </a:lnTo>
                    <a:lnTo>
                      <a:pt x="282" y="22"/>
                    </a:lnTo>
                    <a:lnTo>
                      <a:pt x="282" y="25"/>
                    </a:lnTo>
                    <a:lnTo>
                      <a:pt x="284" y="27"/>
                    </a:lnTo>
                    <a:lnTo>
                      <a:pt x="282" y="28"/>
                    </a:lnTo>
                    <a:lnTo>
                      <a:pt x="281" y="28"/>
                    </a:lnTo>
                    <a:lnTo>
                      <a:pt x="281" y="31"/>
                    </a:lnTo>
                    <a:lnTo>
                      <a:pt x="275" y="32"/>
                    </a:lnTo>
                    <a:lnTo>
                      <a:pt x="270" y="33"/>
                    </a:lnTo>
                    <a:lnTo>
                      <a:pt x="268" y="36"/>
                    </a:lnTo>
                    <a:lnTo>
                      <a:pt x="264" y="36"/>
                    </a:lnTo>
                    <a:lnTo>
                      <a:pt x="263" y="36"/>
                    </a:lnTo>
                    <a:lnTo>
                      <a:pt x="261" y="38"/>
                    </a:lnTo>
                    <a:lnTo>
                      <a:pt x="260" y="38"/>
                    </a:lnTo>
                    <a:lnTo>
                      <a:pt x="259" y="36"/>
                    </a:lnTo>
                    <a:lnTo>
                      <a:pt x="255" y="38"/>
                    </a:lnTo>
                    <a:lnTo>
                      <a:pt x="250" y="38"/>
                    </a:lnTo>
                    <a:lnTo>
                      <a:pt x="249" y="39"/>
                    </a:lnTo>
                    <a:lnTo>
                      <a:pt x="245" y="39"/>
                    </a:lnTo>
                    <a:lnTo>
                      <a:pt x="242" y="39"/>
                    </a:lnTo>
                    <a:lnTo>
                      <a:pt x="241" y="43"/>
                    </a:lnTo>
                    <a:lnTo>
                      <a:pt x="234" y="46"/>
                    </a:lnTo>
                    <a:lnTo>
                      <a:pt x="234" y="45"/>
                    </a:lnTo>
                    <a:lnTo>
                      <a:pt x="231" y="46"/>
                    </a:lnTo>
                    <a:lnTo>
                      <a:pt x="230" y="49"/>
                    </a:lnTo>
                    <a:lnTo>
                      <a:pt x="228" y="49"/>
                    </a:lnTo>
                    <a:lnTo>
                      <a:pt x="227" y="47"/>
                    </a:lnTo>
                    <a:lnTo>
                      <a:pt x="224" y="50"/>
                    </a:lnTo>
                    <a:lnTo>
                      <a:pt x="223" y="53"/>
                    </a:lnTo>
                    <a:lnTo>
                      <a:pt x="221" y="53"/>
                    </a:lnTo>
                    <a:lnTo>
                      <a:pt x="220" y="54"/>
                    </a:lnTo>
                    <a:lnTo>
                      <a:pt x="221" y="58"/>
                    </a:lnTo>
                    <a:lnTo>
                      <a:pt x="224" y="60"/>
                    </a:lnTo>
                    <a:lnTo>
                      <a:pt x="221" y="56"/>
                    </a:lnTo>
                    <a:lnTo>
                      <a:pt x="221" y="56"/>
                    </a:lnTo>
                    <a:lnTo>
                      <a:pt x="224" y="56"/>
                    </a:lnTo>
                    <a:lnTo>
                      <a:pt x="225" y="56"/>
                    </a:lnTo>
                    <a:lnTo>
                      <a:pt x="228" y="56"/>
                    </a:lnTo>
                    <a:lnTo>
                      <a:pt x="227" y="53"/>
                    </a:lnTo>
                    <a:lnTo>
                      <a:pt x="231" y="50"/>
                    </a:lnTo>
                    <a:lnTo>
                      <a:pt x="235" y="49"/>
                    </a:lnTo>
                    <a:lnTo>
                      <a:pt x="238" y="49"/>
                    </a:lnTo>
                    <a:lnTo>
                      <a:pt x="245" y="45"/>
                    </a:lnTo>
                    <a:lnTo>
                      <a:pt x="245" y="42"/>
                    </a:lnTo>
                    <a:lnTo>
                      <a:pt x="246" y="42"/>
                    </a:lnTo>
                    <a:lnTo>
                      <a:pt x="249" y="43"/>
                    </a:lnTo>
                    <a:lnTo>
                      <a:pt x="250" y="42"/>
                    </a:lnTo>
                    <a:lnTo>
                      <a:pt x="252" y="42"/>
                    </a:lnTo>
                    <a:lnTo>
                      <a:pt x="253" y="43"/>
                    </a:lnTo>
                    <a:lnTo>
                      <a:pt x="256" y="40"/>
                    </a:lnTo>
                    <a:lnTo>
                      <a:pt x="257" y="42"/>
                    </a:lnTo>
                    <a:lnTo>
                      <a:pt x="255" y="46"/>
                    </a:lnTo>
                    <a:lnTo>
                      <a:pt x="255" y="49"/>
                    </a:lnTo>
                    <a:lnTo>
                      <a:pt x="257" y="43"/>
                    </a:lnTo>
                    <a:lnTo>
                      <a:pt x="261" y="43"/>
                    </a:lnTo>
                    <a:lnTo>
                      <a:pt x="270" y="38"/>
                    </a:lnTo>
                    <a:lnTo>
                      <a:pt x="274" y="38"/>
                    </a:lnTo>
                    <a:lnTo>
                      <a:pt x="277" y="35"/>
                    </a:lnTo>
                    <a:lnTo>
                      <a:pt x="281" y="35"/>
                    </a:lnTo>
                    <a:lnTo>
                      <a:pt x="284" y="33"/>
                    </a:lnTo>
                    <a:lnTo>
                      <a:pt x="286" y="33"/>
                    </a:lnTo>
                    <a:lnTo>
                      <a:pt x="285" y="36"/>
                    </a:lnTo>
                    <a:lnTo>
                      <a:pt x="282" y="38"/>
                    </a:lnTo>
                    <a:lnTo>
                      <a:pt x="282" y="39"/>
                    </a:lnTo>
                    <a:lnTo>
                      <a:pt x="284" y="40"/>
                    </a:lnTo>
                    <a:lnTo>
                      <a:pt x="286" y="38"/>
                    </a:lnTo>
                    <a:lnTo>
                      <a:pt x="293" y="35"/>
                    </a:lnTo>
                    <a:lnTo>
                      <a:pt x="295" y="35"/>
                    </a:lnTo>
                    <a:lnTo>
                      <a:pt x="295" y="33"/>
                    </a:lnTo>
                    <a:lnTo>
                      <a:pt x="296" y="31"/>
                    </a:lnTo>
                    <a:lnTo>
                      <a:pt x="299" y="32"/>
                    </a:lnTo>
                    <a:lnTo>
                      <a:pt x="299" y="29"/>
                    </a:lnTo>
                    <a:lnTo>
                      <a:pt x="300" y="28"/>
                    </a:lnTo>
                    <a:lnTo>
                      <a:pt x="301" y="31"/>
                    </a:lnTo>
                    <a:lnTo>
                      <a:pt x="303" y="31"/>
                    </a:lnTo>
                    <a:lnTo>
                      <a:pt x="304" y="27"/>
                    </a:lnTo>
                    <a:lnTo>
                      <a:pt x="303" y="24"/>
                    </a:lnTo>
                    <a:lnTo>
                      <a:pt x="304" y="22"/>
                    </a:lnTo>
                    <a:lnTo>
                      <a:pt x="303" y="21"/>
                    </a:lnTo>
                    <a:lnTo>
                      <a:pt x="306" y="17"/>
                    </a:lnTo>
                    <a:lnTo>
                      <a:pt x="308" y="16"/>
                    </a:lnTo>
                    <a:lnTo>
                      <a:pt x="308" y="20"/>
                    </a:lnTo>
                    <a:lnTo>
                      <a:pt x="310" y="29"/>
                    </a:lnTo>
                    <a:lnTo>
                      <a:pt x="308" y="32"/>
                    </a:lnTo>
                    <a:lnTo>
                      <a:pt x="308" y="40"/>
                    </a:lnTo>
                    <a:lnTo>
                      <a:pt x="306" y="45"/>
                    </a:lnTo>
                    <a:lnTo>
                      <a:pt x="306" y="57"/>
                    </a:lnTo>
                    <a:lnTo>
                      <a:pt x="307" y="60"/>
                    </a:lnTo>
                    <a:lnTo>
                      <a:pt x="310" y="61"/>
                    </a:lnTo>
                    <a:lnTo>
                      <a:pt x="311" y="65"/>
                    </a:lnTo>
                    <a:lnTo>
                      <a:pt x="315" y="63"/>
                    </a:lnTo>
                    <a:lnTo>
                      <a:pt x="314" y="61"/>
                    </a:lnTo>
                    <a:lnTo>
                      <a:pt x="313" y="61"/>
                    </a:lnTo>
                    <a:lnTo>
                      <a:pt x="311" y="58"/>
                    </a:lnTo>
                    <a:lnTo>
                      <a:pt x="314" y="57"/>
                    </a:lnTo>
                    <a:lnTo>
                      <a:pt x="317" y="58"/>
                    </a:lnTo>
                    <a:lnTo>
                      <a:pt x="317" y="56"/>
                    </a:lnTo>
                    <a:lnTo>
                      <a:pt x="315" y="56"/>
                    </a:lnTo>
                    <a:lnTo>
                      <a:pt x="318" y="53"/>
                    </a:lnTo>
                    <a:lnTo>
                      <a:pt x="322" y="53"/>
                    </a:lnTo>
                    <a:lnTo>
                      <a:pt x="322" y="56"/>
                    </a:lnTo>
                    <a:lnTo>
                      <a:pt x="324" y="53"/>
                    </a:lnTo>
                    <a:lnTo>
                      <a:pt x="321" y="49"/>
                    </a:lnTo>
                    <a:lnTo>
                      <a:pt x="324" y="49"/>
                    </a:lnTo>
                    <a:lnTo>
                      <a:pt x="329" y="46"/>
                    </a:lnTo>
                    <a:lnTo>
                      <a:pt x="329" y="43"/>
                    </a:lnTo>
                    <a:lnTo>
                      <a:pt x="332" y="43"/>
                    </a:lnTo>
                    <a:lnTo>
                      <a:pt x="332" y="46"/>
                    </a:lnTo>
                    <a:lnTo>
                      <a:pt x="332" y="47"/>
                    </a:lnTo>
                    <a:lnTo>
                      <a:pt x="331" y="50"/>
                    </a:lnTo>
                    <a:lnTo>
                      <a:pt x="331" y="51"/>
                    </a:lnTo>
                    <a:lnTo>
                      <a:pt x="328" y="53"/>
                    </a:lnTo>
                    <a:lnTo>
                      <a:pt x="328" y="56"/>
                    </a:lnTo>
                    <a:lnTo>
                      <a:pt x="328" y="56"/>
                    </a:lnTo>
                    <a:lnTo>
                      <a:pt x="331" y="56"/>
                    </a:lnTo>
                    <a:lnTo>
                      <a:pt x="331" y="57"/>
                    </a:lnTo>
                    <a:lnTo>
                      <a:pt x="331" y="58"/>
                    </a:lnTo>
                    <a:lnTo>
                      <a:pt x="328" y="58"/>
                    </a:lnTo>
                    <a:lnTo>
                      <a:pt x="326" y="61"/>
                    </a:lnTo>
                    <a:lnTo>
                      <a:pt x="325" y="61"/>
                    </a:lnTo>
                    <a:lnTo>
                      <a:pt x="324" y="63"/>
                    </a:lnTo>
                    <a:lnTo>
                      <a:pt x="322" y="65"/>
                    </a:lnTo>
                    <a:lnTo>
                      <a:pt x="324" y="67"/>
                    </a:lnTo>
                    <a:lnTo>
                      <a:pt x="326" y="67"/>
                    </a:lnTo>
                    <a:lnTo>
                      <a:pt x="329" y="68"/>
                    </a:lnTo>
                    <a:lnTo>
                      <a:pt x="332" y="68"/>
                    </a:lnTo>
                    <a:lnTo>
                      <a:pt x="333" y="67"/>
                    </a:lnTo>
                    <a:lnTo>
                      <a:pt x="336" y="65"/>
                    </a:lnTo>
                    <a:lnTo>
                      <a:pt x="339" y="61"/>
                    </a:lnTo>
                    <a:lnTo>
                      <a:pt x="342" y="58"/>
                    </a:lnTo>
                    <a:lnTo>
                      <a:pt x="346" y="57"/>
                    </a:lnTo>
                    <a:lnTo>
                      <a:pt x="347" y="58"/>
                    </a:lnTo>
                    <a:lnTo>
                      <a:pt x="350" y="58"/>
                    </a:lnTo>
                    <a:lnTo>
                      <a:pt x="351" y="61"/>
                    </a:lnTo>
                    <a:lnTo>
                      <a:pt x="354" y="61"/>
                    </a:lnTo>
                    <a:lnTo>
                      <a:pt x="357" y="63"/>
                    </a:lnTo>
                    <a:lnTo>
                      <a:pt x="360" y="63"/>
                    </a:lnTo>
                    <a:lnTo>
                      <a:pt x="360" y="65"/>
                    </a:lnTo>
                    <a:lnTo>
                      <a:pt x="362" y="72"/>
                    </a:lnTo>
                    <a:lnTo>
                      <a:pt x="362" y="75"/>
                    </a:lnTo>
                    <a:lnTo>
                      <a:pt x="365" y="80"/>
                    </a:lnTo>
                    <a:lnTo>
                      <a:pt x="376" y="86"/>
                    </a:lnTo>
                    <a:lnTo>
                      <a:pt x="376" y="89"/>
                    </a:lnTo>
                    <a:lnTo>
                      <a:pt x="380" y="92"/>
                    </a:lnTo>
                    <a:lnTo>
                      <a:pt x="384" y="96"/>
                    </a:lnTo>
                    <a:lnTo>
                      <a:pt x="384" y="96"/>
                    </a:lnTo>
                    <a:lnTo>
                      <a:pt x="387" y="97"/>
                    </a:lnTo>
                    <a:lnTo>
                      <a:pt x="389" y="100"/>
                    </a:lnTo>
                    <a:lnTo>
                      <a:pt x="390" y="100"/>
                    </a:lnTo>
                    <a:lnTo>
                      <a:pt x="391" y="98"/>
                    </a:lnTo>
                    <a:lnTo>
                      <a:pt x="393" y="101"/>
                    </a:lnTo>
                    <a:lnTo>
                      <a:pt x="397" y="103"/>
                    </a:lnTo>
                    <a:lnTo>
                      <a:pt x="398" y="103"/>
                    </a:lnTo>
                    <a:lnTo>
                      <a:pt x="398" y="105"/>
                    </a:lnTo>
                    <a:lnTo>
                      <a:pt x="401" y="108"/>
                    </a:lnTo>
                    <a:lnTo>
                      <a:pt x="401" y="105"/>
                    </a:lnTo>
                    <a:lnTo>
                      <a:pt x="400" y="104"/>
                    </a:lnTo>
                    <a:lnTo>
                      <a:pt x="401" y="103"/>
                    </a:lnTo>
                    <a:lnTo>
                      <a:pt x="398" y="101"/>
                    </a:lnTo>
                    <a:lnTo>
                      <a:pt x="398" y="100"/>
                    </a:lnTo>
                    <a:lnTo>
                      <a:pt x="402" y="101"/>
                    </a:lnTo>
                    <a:lnTo>
                      <a:pt x="404" y="103"/>
                    </a:lnTo>
                    <a:lnTo>
                      <a:pt x="404" y="103"/>
                    </a:lnTo>
                    <a:lnTo>
                      <a:pt x="405" y="101"/>
                    </a:lnTo>
                    <a:lnTo>
                      <a:pt x="407" y="101"/>
                    </a:lnTo>
                    <a:lnTo>
                      <a:pt x="409" y="104"/>
                    </a:lnTo>
                    <a:lnTo>
                      <a:pt x="411" y="107"/>
                    </a:lnTo>
                    <a:lnTo>
                      <a:pt x="412" y="107"/>
                    </a:lnTo>
                    <a:lnTo>
                      <a:pt x="413" y="111"/>
                    </a:lnTo>
                    <a:lnTo>
                      <a:pt x="415" y="112"/>
                    </a:lnTo>
                    <a:lnTo>
                      <a:pt x="415" y="116"/>
                    </a:lnTo>
                    <a:lnTo>
                      <a:pt x="416" y="119"/>
                    </a:lnTo>
                    <a:lnTo>
                      <a:pt x="415" y="122"/>
                    </a:lnTo>
                    <a:lnTo>
                      <a:pt x="415" y="125"/>
                    </a:lnTo>
                    <a:lnTo>
                      <a:pt x="412" y="127"/>
                    </a:lnTo>
                    <a:lnTo>
                      <a:pt x="407" y="125"/>
                    </a:lnTo>
                    <a:lnTo>
                      <a:pt x="404" y="125"/>
                    </a:lnTo>
                    <a:lnTo>
                      <a:pt x="404" y="126"/>
                    </a:lnTo>
                    <a:lnTo>
                      <a:pt x="402" y="126"/>
                    </a:lnTo>
                    <a:lnTo>
                      <a:pt x="398" y="125"/>
                    </a:lnTo>
                    <a:lnTo>
                      <a:pt x="397" y="125"/>
                    </a:lnTo>
                    <a:lnTo>
                      <a:pt x="397" y="127"/>
                    </a:lnTo>
                    <a:lnTo>
                      <a:pt x="395" y="129"/>
                    </a:lnTo>
                    <a:lnTo>
                      <a:pt x="395" y="132"/>
                    </a:lnTo>
                    <a:lnTo>
                      <a:pt x="393" y="132"/>
                    </a:lnTo>
                    <a:lnTo>
                      <a:pt x="390" y="132"/>
                    </a:lnTo>
                    <a:lnTo>
                      <a:pt x="390" y="133"/>
                    </a:lnTo>
                    <a:lnTo>
                      <a:pt x="393" y="134"/>
                    </a:lnTo>
                    <a:lnTo>
                      <a:pt x="394" y="137"/>
                    </a:lnTo>
                    <a:lnTo>
                      <a:pt x="395" y="139"/>
                    </a:lnTo>
                    <a:lnTo>
                      <a:pt x="398" y="139"/>
                    </a:lnTo>
                    <a:lnTo>
                      <a:pt x="401" y="141"/>
                    </a:lnTo>
                    <a:lnTo>
                      <a:pt x="401" y="143"/>
                    </a:lnTo>
                    <a:lnTo>
                      <a:pt x="405" y="143"/>
                    </a:lnTo>
                    <a:lnTo>
                      <a:pt x="409" y="145"/>
                    </a:lnTo>
                    <a:lnTo>
                      <a:pt x="413" y="145"/>
                    </a:lnTo>
                    <a:lnTo>
                      <a:pt x="419" y="148"/>
                    </a:lnTo>
                    <a:lnTo>
                      <a:pt x="422" y="148"/>
                    </a:lnTo>
                    <a:lnTo>
                      <a:pt x="422" y="147"/>
                    </a:lnTo>
                    <a:lnTo>
                      <a:pt x="423" y="147"/>
                    </a:lnTo>
                    <a:lnTo>
                      <a:pt x="426" y="148"/>
                    </a:lnTo>
                    <a:lnTo>
                      <a:pt x="426" y="150"/>
                    </a:lnTo>
                    <a:lnTo>
                      <a:pt x="429" y="147"/>
                    </a:lnTo>
                    <a:lnTo>
                      <a:pt x="430" y="148"/>
                    </a:lnTo>
                    <a:lnTo>
                      <a:pt x="433" y="148"/>
                    </a:lnTo>
                    <a:lnTo>
                      <a:pt x="434" y="147"/>
                    </a:lnTo>
                    <a:lnTo>
                      <a:pt x="436" y="147"/>
                    </a:lnTo>
                    <a:lnTo>
                      <a:pt x="436" y="148"/>
                    </a:lnTo>
                    <a:lnTo>
                      <a:pt x="437" y="148"/>
                    </a:lnTo>
                    <a:lnTo>
                      <a:pt x="441" y="145"/>
                    </a:lnTo>
                    <a:lnTo>
                      <a:pt x="448" y="144"/>
                    </a:lnTo>
                    <a:lnTo>
                      <a:pt x="451" y="143"/>
                    </a:lnTo>
                    <a:lnTo>
                      <a:pt x="451" y="145"/>
                    </a:lnTo>
                    <a:lnTo>
                      <a:pt x="449" y="147"/>
                    </a:lnTo>
                    <a:lnTo>
                      <a:pt x="449" y="148"/>
                    </a:lnTo>
                    <a:lnTo>
                      <a:pt x="451" y="148"/>
                    </a:lnTo>
                    <a:lnTo>
                      <a:pt x="451" y="151"/>
                    </a:lnTo>
                    <a:lnTo>
                      <a:pt x="451" y="152"/>
                    </a:lnTo>
                    <a:lnTo>
                      <a:pt x="451" y="154"/>
                    </a:lnTo>
                    <a:lnTo>
                      <a:pt x="452" y="155"/>
                    </a:lnTo>
                    <a:lnTo>
                      <a:pt x="453" y="152"/>
                    </a:lnTo>
                    <a:lnTo>
                      <a:pt x="455" y="154"/>
                    </a:lnTo>
                    <a:lnTo>
                      <a:pt x="455" y="157"/>
                    </a:lnTo>
                    <a:lnTo>
                      <a:pt x="453" y="161"/>
                    </a:lnTo>
                    <a:lnTo>
                      <a:pt x="453" y="163"/>
                    </a:lnTo>
                    <a:lnTo>
                      <a:pt x="455" y="165"/>
                    </a:lnTo>
                    <a:lnTo>
                      <a:pt x="456" y="162"/>
                    </a:lnTo>
                    <a:lnTo>
                      <a:pt x="456" y="159"/>
                    </a:lnTo>
                    <a:lnTo>
                      <a:pt x="458" y="158"/>
                    </a:lnTo>
                    <a:lnTo>
                      <a:pt x="459" y="158"/>
                    </a:lnTo>
                    <a:lnTo>
                      <a:pt x="458" y="161"/>
                    </a:lnTo>
                    <a:lnTo>
                      <a:pt x="456" y="165"/>
                    </a:lnTo>
                    <a:lnTo>
                      <a:pt x="455" y="168"/>
                    </a:lnTo>
                    <a:lnTo>
                      <a:pt x="453" y="173"/>
                    </a:lnTo>
                    <a:lnTo>
                      <a:pt x="456" y="176"/>
                    </a:lnTo>
                    <a:lnTo>
                      <a:pt x="456" y="180"/>
                    </a:lnTo>
                    <a:lnTo>
                      <a:pt x="455" y="183"/>
                    </a:lnTo>
                    <a:lnTo>
                      <a:pt x="458" y="186"/>
                    </a:lnTo>
                    <a:lnTo>
                      <a:pt x="458" y="187"/>
                    </a:lnTo>
                    <a:lnTo>
                      <a:pt x="456" y="190"/>
                    </a:lnTo>
                    <a:lnTo>
                      <a:pt x="458" y="191"/>
                    </a:lnTo>
                    <a:lnTo>
                      <a:pt x="459" y="194"/>
                    </a:lnTo>
                    <a:lnTo>
                      <a:pt x="460" y="202"/>
                    </a:lnTo>
                    <a:lnTo>
                      <a:pt x="460" y="194"/>
                    </a:lnTo>
                    <a:lnTo>
                      <a:pt x="459" y="188"/>
                    </a:lnTo>
                    <a:lnTo>
                      <a:pt x="459" y="183"/>
                    </a:lnTo>
                    <a:lnTo>
                      <a:pt x="462" y="177"/>
                    </a:lnTo>
                    <a:lnTo>
                      <a:pt x="465" y="177"/>
                    </a:lnTo>
                    <a:lnTo>
                      <a:pt x="465" y="179"/>
                    </a:lnTo>
                    <a:lnTo>
                      <a:pt x="463" y="180"/>
                    </a:lnTo>
                    <a:lnTo>
                      <a:pt x="463" y="181"/>
                    </a:lnTo>
                    <a:lnTo>
                      <a:pt x="463" y="183"/>
                    </a:lnTo>
                    <a:lnTo>
                      <a:pt x="466" y="181"/>
                    </a:lnTo>
                    <a:lnTo>
                      <a:pt x="466" y="183"/>
                    </a:lnTo>
                    <a:lnTo>
                      <a:pt x="467" y="181"/>
                    </a:lnTo>
                    <a:lnTo>
                      <a:pt x="467" y="179"/>
                    </a:lnTo>
                    <a:lnTo>
                      <a:pt x="466" y="176"/>
                    </a:lnTo>
                    <a:lnTo>
                      <a:pt x="466" y="174"/>
                    </a:lnTo>
                    <a:lnTo>
                      <a:pt x="469" y="174"/>
                    </a:lnTo>
                    <a:lnTo>
                      <a:pt x="469" y="173"/>
                    </a:lnTo>
                    <a:lnTo>
                      <a:pt x="466" y="170"/>
                    </a:lnTo>
                    <a:lnTo>
                      <a:pt x="467" y="169"/>
                    </a:lnTo>
                    <a:lnTo>
                      <a:pt x="467" y="163"/>
                    </a:lnTo>
                    <a:lnTo>
                      <a:pt x="470" y="157"/>
                    </a:lnTo>
                    <a:lnTo>
                      <a:pt x="470" y="155"/>
                    </a:lnTo>
                    <a:lnTo>
                      <a:pt x="470" y="152"/>
                    </a:lnTo>
                    <a:lnTo>
                      <a:pt x="471" y="151"/>
                    </a:lnTo>
                    <a:lnTo>
                      <a:pt x="476" y="151"/>
                    </a:lnTo>
                    <a:lnTo>
                      <a:pt x="476" y="150"/>
                    </a:lnTo>
                    <a:lnTo>
                      <a:pt x="477" y="148"/>
                    </a:lnTo>
                    <a:lnTo>
                      <a:pt x="478" y="148"/>
                    </a:lnTo>
                    <a:lnTo>
                      <a:pt x="480" y="150"/>
                    </a:lnTo>
                    <a:lnTo>
                      <a:pt x="481" y="150"/>
                    </a:lnTo>
                    <a:lnTo>
                      <a:pt x="483" y="147"/>
                    </a:lnTo>
                    <a:lnTo>
                      <a:pt x="484" y="147"/>
                    </a:lnTo>
                    <a:lnTo>
                      <a:pt x="484" y="148"/>
                    </a:lnTo>
                    <a:lnTo>
                      <a:pt x="485" y="148"/>
                    </a:lnTo>
                    <a:lnTo>
                      <a:pt x="488" y="147"/>
                    </a:lnTo>
                    <a:lnTo>
                      <a:pt x="489" y="144"/>
                    </a:lnTo>
                    <a:lnTo>
                      <a:pt x="491" y="144"/>
                    </a:lnTo>
                    <a:lnTo>
                      <a:pt x="492" y="147"/>
                    </a:lnTo>
                    <a:lnTo>
                      <a:pt x="494" y="147"/>
                    </a:lnTo>
                    <a:lnTo>
                      <a:pt x="494" y="151"/>
                    </a:lnTo>
                    <a:lnTo>
                      <a:pt x="494" y="147"/>
                    </a:lnTo>
                    <a:lnTo>
                      <a:pt x="494" y="144"/>
                    </a:lnTo>
                    <a:lnTo>
                      <a:pt x="495" y="140"/>
                    </a:lnTo>
                    <a:lnTo>
                      <a:pt x="496" y="140"/>
                    </a:lnTo>
                    <a:lnTo>
                      <a:pt x="498" y="141"/>
                    </a:lnTo>
                    <a:lnTo>
                      <a:pt x="500" y="141"/>
                    </a:lnTo>
                    <a:lnTo>
                      <a:pt x="502" y="140"/>
                    </a:lnTo>
                    <a:lnTo>
                      <a:pt x="503" y="141"/>
                    </a:lnTo>
                    <a:lnTo>
                      <a:pt x="506" y="139"/>
                    </a:lnTo>
                    <a:lnTo>
                      <a:pt x="505" y="136"/>
                    </a:lnTo>
                    <a:lnTo>
                      <a:pt x="507" y="134"/>
                    </a:lnTo>
                    <a:lnTo>
                      <a:pt x="505" y="134"/>
                    </a:lnTo>
                    <a:lnTo>
                      <a:pt x="505" y="133"/>
                    </a:lnTo>
                    <a:lnTo>
                      <a:pt x="502" y="133"/>
                    </a:lnTo>
                    <a:lnTo>
                      <a:pt x="498" y="136"/>
                    </a:lnTo>
                    <a:lnTo>
                      <a:pt x="495" y="136"/>
                    </a:lnTo>
                    <a:lnTo>
                      <a:pt x="495" y="137"/>
                    </a:lnTo>
                    <a:lnTo>
                      <a:pt x="492" y="137"/>
                    </a:lnTo>
                    <a:lnTo>
                      <a:pt x="492" y="139"/>
                    </a:lnTo>
                    <a:lnTo>
                      <a:pt x="492" y="140"/>
                    </a:lnTo>
                    <a:lnTo>
                      <a:pt x="489" y="137"/>
                    </a:lnTo>
                    <a:lnTo>
                      <a:pt x="489" y="136"/>
                    </a:lnTo>
                    <a:lnTo>
                      <a:pt x="488" y="137"/>
                    </a:lnTo>
                    <a:lnTo>
                      <a:pt x="488" y="139"/>
                    </a:lnTo>
                    <a:lnTo>
                      <a:pt x="487" y="140"/>
                    </a:lnTo>
                    <a:lnTo>
                      <a:pt x="484" y="139"/>
                    </a:lnTo>
                    <a:lnTo>
                      <a:pt x="481" y="139"/>
                    </a:lnTo>
                    <a:lnTo>
                      <a:pt x="481" y="137"/>
                    </a:lnTo>
                    <a:lnTo>
                      <a:pt x="480" y="137"/>
                    </a:lnTo>
                    <a:lnTo>
                      <a:pt x="480" y="139"/>
                    </a:lnTo>
                    <a:lnTo>
                      <a:pt x="481" y="141"/>
                    </a:lnTo>
                    <a:lnTo>
                      <a:pt x="481" y="143"/>
                    </a:lnTo>
                    <a:lnTo>
                      <a:pt x="478" y="143"/>
                    </a:lnTo>
                    <a:lnTo>
                      <a:pt x="477" y="141"/>
                    </a:lnTo>
                    <a:lnTo>
                      <a:pt x="474" y="141"/>
                    </a:lnTo>
                    <a:lnTo>
                      <a:pt x="473" y="140"/>
                    </a:lnTo>
                    <a:lnTo>
                      <a:pt x="476" y="139"/>
                    </a:lnTo>
                    <a:lnTo>
                      <a:pt x="476" y="136"/>
                    </a:lnTo>
                    <a:lnTo>
                      <a:pt x="474" y="136"/>
                    </a:lnTo>
                    <a:lnTo>
                      <a:pt x="473" y="137"/>
                    </a:lnTo>
                    <a:lnTo>
                      <a:pt x="471" y="136"/>
                    </a:lnTo>
                    <a:lnTo>
                      <a:pt x="473" y="134"/>
                    </a:lnTo>
                    <a:lnTo>
                      <a:pt x="474" y="133"/>
                    </a:lnTo>
                    <a:lnTo>
                      <a:pt x="478" y="127"/>
                    </a:lnTo>
                    <a:lnTo>
                      <a:pt x="481" y="127"/>
                    </a:lnTo>
                    <a:lnTo>
                      <a:pt x="484" y="129"/>
                    </a:lnTo>
                    <a:lnTo>
                      <a:pt x="494" y="127"/>
                    </a:lnTo>
                    <a:lnTo>
                      <a:pt x="499" y="126"/>
                    </a:lnTo>
                    <a:lnTo>
                      <a:pt x="502" y="126"/>
                    </a:lnTo>
                    <a:lnTo>
                      <a:pt x="505" y="125"/>
                    </a:lnTo>
                    <a:lnTo>
                      <a:pt x="506" y="127"/>
                    </a:lnTo>
                    <a:lnTo>
                      <a:pt x="507" y="129"/>
                    </a:lnTo>
                    <a:lnTo>
                      <a:pt x="509" y="129"/>
                    </a:lnTo>
                    <a:lnTo>
                      <a:pt x="510" y="130"/>
                    </a:lnTo>
                    <a:lnTo>
                      <a:pt x="509" y="136"/>
                    </a:lnTo>
                    <a:lnTo>
                      <a:pt x="509" y="139"/>
                    </a:lnTo>
                    <a:lnTo>
                      <a:pt x="510" y="139"/>
                    </a:lnTo>
                    <a:lnTo>
                      <a:pt x="509" y="140"/>
                    </a:lnTo>
                    <a:lnTo>
                      <a:pt x="507" y="141"/>
                    </a:lnTo>
                    <a:lnTo>
                      <a:pt x="507" y="141"/>
                    </a:lnTo>
                    <a:lnTo>
                      <a:pt x="509" y="143"/>
                    </a:lnTo>
                    <a:lnTo>
                      <a:pt x="509" y="148"/>
                    </a:lnTo>
                    <a:lnTo>
                      <a:pt x="512" y="148"/>
                    </a:lnTo>
                    <a:lnTo>
                      <a:pt x="513" y="148"/>
                    </a:lnTo>
                    <a:lnTo>
                      <a:pt x="513" y="150"/>
                    </a:lnTo>
                    <a:lnTo>
                      <a:pt x="510" y="151"/>
                    </a:lnTo>
                    <a:lnTo>
                      <a:pt x="510" y="154"/>
                    </a:lnTo>
                    <a:lnTo>
                      <a:pt x="510" y="155"/>
                    </a:lnTo>
                    <a:lnTo>
                      <a:pt x="512" y="155"/>
                    </a:lnTo>
                    <a:lnTo>
                      <a:pt x="514" y="157"/>
                    </a:lnTo>
                    <a:lnTo>
                      <a:pt x="514" y="158"/>
                    </a:lnTo>
                    <a:lnTo>
                      <a:pt x="516" y="157"/>
                    </a:lnTo>
                    <a:lnTo>
                      <a:pt x="518" y="159"/>
                    </a:lnTo>
                    <a:lnTo>
                      <a:pt x="521" y="159"/>
                    </a:lnTo>
                    <a:lnTo>
                      <a:pt x="523" y="158"/>
                    </a:lnTo>
                    <a:lnTo>
                      <a:pt x="524" y="158"/>
                    </a:lnTo>
                    <a:lnTo>
                      <a:pt x="524" y="161"/>
                    </a:lnTo>
                    <a:lnTo>
                      <a:pt x="524" y="161"/>
                    </a:lnTo>
                    <a:lnTo>
                      <a:pt x="525" y="161"/>
                    </a:lnTo>
                    <a:lnTo>
                      <a:pt x="527" y="162"/>
                    </a:lnTo>
                    <a:lnTo>
                      <a:pt x="527" y="163"/>
                    </a:lnTo>
                    <a:lnTo>
                      <a:pt x="527" y="165"/>
                    </a:lnTo>
                    <a:lnTo>
                      <a:pt x="527" y="165"/>
                    </a:lnTo>
                    <a:lnTo>
                      <a:pt x="528" y="168"/>
                    </a:lnTo>
                    <a:lnTo>
                      <a:pt x="531" y="170"/>
                    </a:lnTo>
                    <a:lnTo>
                      <a:pt x="531" y="172"/>
                    </a:lnTo>
                    <a:lnTo>
                      <a:pt x="534" y="170"/>
                    </a:lnTo>
                    <a:lnTo>
                      <a:pt x="535" y="172"/>
                    </a:lnTo>
                    <a:lnTo>
                      <a:pt x="535" y="173"/>
                    </a:lnTo>
                    <a:lnTo>
                      <a:pt x="536" y="173"/>
                    </a:lnTo>
                    <a:lnTo>
                      <a:pt x="539" y="176"/>
                    </a:lnTo>
                    <a:lnTo>
                      <a:pt x="542" y="174"/>
                    </a:lnTo>
                    <a:lnTo>
                      <a:pt x="546" y="174"/>
                    </a:lnTo>
                    <a:lnTo>
                      <a:pt x="547" y="173"/>
                    </a:lnTo>
                    <a:lnTo>
                      <a:pt x="552" y="170"/>
                    </a:lnTo>
                    <a:lnTo>
                      <a:pt x="552" y="170"/>
                    </a:lnTo>
                    <a:lnTo>
                      <a:pt x="553" y="172"/>
                    </a:lnTo>
                    <a:lnTo>
                      <a:pt x="559" y="172"/>
                    </a:lnTo>
                    <a:lnTo>
                      <a:pt x="563" y="176"/>
                    </a:lnTo>
                    <a:lnTo>
                      <a:pt x="564" y="176"/>
                    </a:lnTo>
                    <a:lnTo>
                      <a:pt x="567" y="177"/>
                    </a:lnTo>
                    <a:lnTo>
                      <a:pt x="567" y="177"/>
                    </a:lnTo>
                    <a:lnTo>
                      <a:pt x="572" y="176"/>
                    </a:lnTo>
                    <a:lnTo>
                      <a:pt x="574" y="179"/>
                    </a:lnTo>
                    <a:lnTo>
                      <a:pt x="575" y="177"/>
                    </a:lnTo>
                    <a:lnTo>
                      <a:pt x="575" y="174"/>
                    </a:lnTo>
                    <a:lnTo>
                      <a:pt x="572" y="172"/>
                    </a:lnTo>
                    <a:lnTo>
                      <a:pt x="572" y="169"/>
                    </a:lnTo>
                    <a:lnTo>
                      <a:pt x="574" y="168"/>
                    </a:lnTo>
                    <a:lnTo>
                      <a:pt x="575" y="168"/>
                    </a:lnTo>
                    <a:lnTo>
                      <a:pt x="576" y="172"/>
                    </a:lnTo>
                    <a:lnTo>
                      <a:pt x="576" y="176"/>
                    </a:lnTo>
                    <a:lnTo>
                      <a:pt x="581" y="180"/>
                    </a:lnTo>
                    <a:lnTo>
                      <a:pt x="582" y="181"/>
                    </a:lnTo>
                    <a:lnTo>
                      <a:pt x="583" y="184"/>
                    </a:lnTo>
                    <a:lnTo>
                      <a:pt x="583" y="179"/>
                    </a:lnTo>
                    <a:lnTo>
                      <a:pt x="582" y="177"/>
                    </a:lnTo>
                    <a:lnTo>
                      <a:pt x="578" y="176"/>
                    </a:lnTo>
                    <a:lnTo>
                      <a:pt x="578" y="172"/>
                    </a:lnTo>
                    <a:lnTo>
                      <a:pt x="576" y="166"/>
                    </a:lnTo>
                    <a:lnTo>
                      <a:pt x="576" y="165"/>
                    </a:lnTo>
                    <a:lnTo>
                      <a:pt x="578" y="165"/>
                    </a:lnTo>
                    <a:lnTo>
                      <a:pt x="578" y="166"/>
                    </a:lnTo>
                    <a:lnTo>
                      <a:pt x="579" y="168"/>
                    </a:lnTo>
                    <a:lnTo>
                      <a:pt x="581" y="166"/>
                    </a:lnTo>
                    <a:lnTo>
                      <a:pt x="581" y="165"/>
                    </a:lnTo>
                    <a:lnTo>
                      <a:pt x="579" y="162"/>
                    </a:lnTo>
                    <a:lnTo>
                      <a:pt x="581" y="161"/>
                    </a:lnTo>
                    <a:lnTo>
                      <a:pt x="579" y="159"/>
                    </a:lnTo>
                    <a:lnTo>
                      <a:pt x="579" y="158"/>
                    </a:lnTo>
                    <a:lnTo>
                      <a:pt x="582" y="158"/>
                    </a:lnTo>
                    <a:lnTo>
                      <a:pt x="583" y="159"/>
                    </a:lnTo>
                    <a:lnTo>
                      <a:pt x="583" y="162"/>
                    </a:lnTo>
                    <a:lnTo>
                      <a:pt x="585" y="162"/>
                    </a:lnTo>
                    <a:lnTo>
                      <a:pt x="585" y="161"/>
                    </a:lnTo>
                    <a:lnTo>
                      <a:pt x="588" y="159"/>
                    </a:lnTo>
                    <a:lnTo>
                      <a:pt x="589" y="157"/>
                    </a:lnTo>
                    <a:lnTo>
                      <a:pt x="590" y="157"/>
                    </a:lnTo>
                    <a:lnTo>
                      <a:pt x="592" y="159"/>
                    </a:lnTo>
                    <a:lnTo>
                      <a:pt x="590" y="161"/>
                    </a:lnTo>
                    <a:lnTo>
                      <a:pt x="590" y="162"/>
                    </a:lnTo>
                    <a:lnTo>
                      <a:pt x="592" y="161"/>
                    </a:lnTo>
                    <a:lnTo>
                      <a:pt x="593" y="161"/>
                    </a:lnTo>
                    <a:lnTo>
                      <a:pt x="594" y="162"/>
                    </a:lnTo>
                    <a:lnTo>
                      <a:pt x="594" y="165"/>
                    </a:lnTo>
                    <a:lnTo>
                      <a:pt x="593" y="166"/>
                    </a:lnTo>
                    <a:lnTo>
                      <a:pt x="596" y="169"/>
                    </a:lnTo>
                    <a:lnTo>
                      <a:pt x="597" y="168"/>
                    </a:lnTo>
                    <a:lnTo>
                      <a:pt x="599" y="169"/>
                    </a:lnTo>
                    <a:lnTo>
                      <a:pt x="599" y="170"/>
                    </a:lnTo>
                    <a:lnTo>
                      <a:pt x="596" y="172"/>
                    </a:lnTo>
                    <a:lnTo>
                      <a:pt x="594" y="173"/>
                    </a:lnTo>
                    <a:lnTo>
                      <a:pt x="597" y="174"/>
                    </a:lnTo>
                    <a:lnTo>
                      <a:pt x="600" y="172"/>
                    </a:lnTo>
                    <a:lnTo>
                      <a:pt x="601" y="169"/>
                    </a:lnTo>
                    <a:lnTo>
                      <a:pt x="604" y="169"/>
                    </a:lnTo>
                    <a:lnTo>
                      <a:pt x="607" y="169"/>
                    </a:lnTo>
                    <a:lnTo>
                      <a:pt x="607" y="170"/>
                    </a:lnTo>
                    <a:lnTo>
                      <a:pt x="605" y="170"/>
                    </a:lnTo>
                    <a:lnTo>
                      <a:pt x="604" y="172"/>
                    </a:lnTo>
                    <a:lnTo>
                      <a:pt x="603" y="174"/>
                    </a:lnTo>
                    <a:lnTo>
                      <a:pt x="600" y="177"/>
                    </a:lnTo>
                    <a:lnTo>
                      <a:pt x="599" y="179"/>
                    </a:lnTo>
                    <a:lnTo>
                      <a:pt x="596" y="183"/>
                    </a:lnTo>
                    <a:lnTo>
                      <a:pt x="596" y="184"/>
                    </a:lnTo>
                    <a:lnTo>
                      <a:pt x="594" y="186"/>
                    </a:lnTo>
                    <a:lnTo>
                      <a:pt x="593" y="183"/>
                    </a:lnTo>
                    <a:lnTo>
                      <a:pt x="592" y="186"/>
                    </a:lnTo>
                    <a:lnTo>
                      <a:pt x="592" y="190"/>
                    </a:lnTo>
                    <a:lnTo>
                      <a:pt x="592" y="191"/>
                    </a:lnTo>
                    <a:lnTo>
                      <a:pt x="593" y="191"/>
                    </a:lnTo>
                    <a:lnTo>
                      <a:pt x="594" y="191"/>
                    </a:lnTo>
                    <a:lnTo>
                      <a:pt x="594" y="192"/>
                    </a:lnTo>
                    <a:lnTo>
                      <a:pt x="592" y="195"/>
                    </a:lnTo>
                    <a:lnTo>
                      <a:pt x="592" y="197"/>
                    </a:lnTo>
                    <a:lnTo>
                      <a:pt x="596" y="195"/>
                    </a:lnTo>
                    <a:lnTo>
                      <a:pt x="597" y="194"/>
                    </a:lnTo>
                    <a:lnTo>
                      <a:pt x="599" y="194"/>
                    </a:lnTo>
                    <a:lnTo>
                      <a:pt x="597" y="197"/>
                    </a:lnTo>
                    <a:lnTo>
                      <a:pt x="596" y="198"/>
                    </a:lnTo>
                    <a:lnTo>
                      <a:pt x="597" y="198"/>
                    </a:lnTo>
                    <a:lnTo>
                      <a:pt x="600" y="198"/>
                    </a:lnTo>
                    <a:lnTo>
                      <a:pt x="599" y="201"/>
                    </a:lnTo>
                    <a:lnTo>
                      <a:pt x="599" y="204"/>
                    </a:lnTo>
                    <a:lnTo>
                      <a:pt x="596" y="205"/>
                    </a:lnTo>
                    <a:lnTo>
                      <a:pt x="593" y="204"/>
                    </a:lnTo>
                    <a:lnTo>
                      <a:pt x="592" y="201"/>
                    </a:lnTo>
                    <a:lnTo>
                      <a:pt x="589" y="202"/>
                    </a:lnTo>
                    <a:lnTo>
                      <a:pt x="588" y="199"/>
                    </a:lnTo>
                    <a:lnTo>
                      <a:pt x="586" y="199"/>
                    </a:lnTo>
                    <a:lnTo>
                      <a:pt x="586" y="202"/>
                    </a:lnTo>
                    <a:lnTo>
                      <a:pt x="588" y="205"/>
                    </a:lnTo>
                    <a:lnTo>
                      <a:pt x="589" y="209"/>
                    </a:lnTo>
                    <a:lnTo>
                      <a:pt x="588" y="215"/>
                    </a:lnTo>
                    <a:lnTo>
                      <a:pt x="590" y="209"/>
                    </a:lnTo>
                    <a:lnTo>
                      <a:pt x="589" y="205"/>
                    </a:lnTo>
                    <a:lnTo>
                      <a:pt x="590" y="204"/>
                    </a:lnTo>
                    <a:lnTo>
                      <a:pt x="593" y="205"/>
                    </a:lnTo>
                    <a:lnTo>
                      <a:pt x="596" y="205"/>
                    </a:lnTo>
                    <a:lnTo>
                      <a:pt x="597" y="206"/>
                    </a:lnTo>
                    <a:lnTo>
                      <a:pt x="599" y="205"/>
                    </a:lnTo>
                    <a:lnTo>
                      <a:pt x="600" y="202"/>
                    </a:lnTo>
                    <a:lnTo>
                      <a:pt x="603" y="201"/>
                    </a:lnTo>
                    <a:lnTo>
                      <a:pt x="605" y="199"/>
                    </a:lnTo>
                    <a:lnTo>
                      <a:pt x="608" y="198"/>
                    </a:lnTo>
                    <a:lnTo>
                      <a:pt x="610" y="197"/>
                    </a:lnTo>
                    <a:lnTo>
                      <a:pt x="607" y="198"/>
                    </a:lnTo>
                    <a:lnTo>
                      <a:pt x="605" y="198"/>
                    </a:lnTo>
                    <a:lnTo>
                      <a:pt x="604" y="199"/>
                    </a:lnTo>
                    <a:lnTo>
                      <a:pt x="601" y="201"/>
                    </a:lnTo>
                    <a:lnTo>
                      <a:pt x="601" y="201"/>
                    </a:lnTo>
                    <a:lnTo>
                      <a:pt x="603" y="197"/>
                    </a:lnTo>
                    <a:lnTo>
                      <a:pt x="604" y="195"/>
                    </a:lnTo>
                    <a:lnTo>
                      <a:pt x="603" y="194"/>
                    </a:lnTo>
                    <a:lnTo>
                      <a:pt x="603" y="192"/>
                    </a:lnTo>
                    <a:lnTo>
                      <a:pt x="604" y="188"/>
                    </a:lnTo>
                    <a:lnTo>
                      <a:pt x="604" y="187"/>
                    </a:lnTo>
                    <a:lnTo>
                      <a:pt x="603" y="186"/>
                    </a:lnTo>
                    <a:lnTo>
                      <a:pt x="604" y="184"/>
                    </a:lnTo>
                    <a:lnTo>
                      <a:pt x="605" y="180"/>
                    </a:lnTo>
                    <a:lnTo>
                      <a:pt x="607" y="177"/>
                    </a:lnTo>
                    <a:lnTo>
                      <a:pt x="610" y="174"/>
                    </a:lnTo>
                    <a:lnTo>
                      <a:pt x="611" y="176"/>
                    </a:lnTo>
                    <a:lnTo>
                      <a:pt x="610" y="177"/>
                    </a:lnTo>
                    <a:lnTo>
                      <a:pt x="611" y="177"/>
                    </a:lnTo>
                    <a:lnTo>
                      <a:pt x="612" y="174"/>
                    </a:lnTo>
                    <a:lnTo>
                      <a:pt x="614" y="176"/>
                    </a:lnTo>
                    <a:lnTo>
                      <a:pt x="615" y="176"/>
                    </a:lnTo>
                    <a:lnTo>
                      <a:pt x="615" y="177"/>
                    </a:lnTo>
                    <a:lnTo>
                      <a:pt x="618" y="177"/>
                    </a:lnTo>
                    <a:lnTo>
                      <a:pt x="619" y="174"/>
                    </a:lnTo>
                    <a:lnTo>
                      <a:pt x="625" y="172"/>
                    </a:lnTo>
                    <a:lnTo>
                      <a:pt x="626" y="170"/>
                    </a:lnTo>
                    <a:lnTo>
                      <a:pt x="626" y="169"/>
                    </a:lnTo>
                    <a:lnTo>
                      <a:pt x="628" y="168"/>
                    </a:lnTo>
                    <a:lnTo>
                      <a:pt x="630" y="166"/>
                    </a:lnTo>
                    <a:lnTo>
                      <a:pt x="635" y="165"/>
                    </a:lnTo>
                    <a:lnTo>
                      <a:pt x="636" y="163"/>
                    </a:lnTo>
                    <a:lnTo>
                      <a:pt x="636" y="162"/>
                    </a:lnTo>
                    <a:lnTo>
                      <a:pt x="636" y="158"/>
                    </a:lnTo>
                    <a:lnTo>
                      <a:pt x="639" y="155"/>
                    </a:lnTo>
                    <a:lnTo>
                      <a:pt x="639" y="152"/>
                    </a:lnTo>
                    <a:lnTo>
                      <a:pt x="637" y="151"/>
                    </a:lnTo>
                    <a:lnTo>
                      <a:pt x="636" y="152"/>
                    </a:lnTo>
                    <a:lnTo>
                      <a:pt x="635" y="152"/>
                    </a:lnTo>
                    <a:lnTo>
                      <a:pt x="635" y="154"/>
                    </a:lnTo>
                    <a:lnTo>
                      <a:pt x="633" y="157"/>
                    </a:lnTo>
                    <a:lnTo>
                      <a:pt x="630" y="157"/>
                    </a:lnTo>
                    <a:lnTo>
                      <a:pt x="629" y="155"/>
                    </a:lnTo>
                    <a:lnTo>
                      <a:pt x="628" y="155"/>
                    </a:lnTo>
                    <a:lnTo>
                      <a:pt x="628" y="155"/>
                    </a:lnTo>
                    <a:lnTo>
                      <a:pt x="629" y="151"/>
                    </a:lnTo>
                    <a:lnTo>
                      <a:pt x="630" y="151"/>
                    </a:lnTo>
                    <a:lnTo>
                      <a:pt x="632" y="150"/>
                    </a:lnTo>
                    <a:lnTo>
                      <a:pt x="636" y="148"/>
                    </a:lnTo>
                    <a:lnTo>
                      <a:pt x="636" y="145"/>
                    </a:lnTo>
                    <a:lnTo>
                      <a:pt x="635" y="144"/>
                    </a:lnTo>
                    <a:lnTo>
                      <a:pt x="637" y="141"/>
                    </a:lnTo>
                    <a:lnTo>
                      <a:pt x="640" y="141"/>
                    </a:lnTo>
                    <a:lnTo>
                      <a:pt x="643" y="143"/>
                    </a:lnTo>
                    <a:lnTo>
                      <a:pt x="640" y="144"/>
                    </a:lnTo>
                    <a:lnTo>
                      <a:pt x="640" y="147"/>
                    </a:lnTo>
                    <a:lnTo>
                      <a:pt x="641" y="147"/>
                    </a:lnTo>
                    <a:lnTo>
                      <a:pt x="644" y="145"/>
                    </a:lnTo>
                    <a:lnTo>
                      <a:pt x="646" y="140"/>
                    </a:lnTo>
                    <a:lnTo>
                      <a:pt x="646" y="139"/>
                    </a:lnTo>
                    <a:lnTo>
                      <a:pt x="643" y="137"/>
                    </a:lnTo>
                    <a:lnTo>
                      <a:pt x="641" y="137"/>
                    </a:lnTo>
                    <a:lnTo>
                      <a:pt x="639" y="137"/>
                    </a:lnTo>
                    <a:lnTo>
                      <a:pt x="636" y="136"/>
                    </a:lnTo>
                    <a:lnTo>
                      <a:pt x="635" y="132"/>
                    </a:lnTo>
                    <a:lnTo>
                      <a:pt x="635" y="129"/>
                    </a:lnTo>
                    <a:lnTo>
                      <a:pt x="633" y="132"/>
                    </a:lnTo>
                    <a:lnTo>
                      <a:pt x="632" y="132"/>
                    </a:lnTo>
                    <a:lnTo>
                      <a:pt x="630" y="129"/>
                    </a:lnTo>
                    <a:lnTo>
                      <a:pt x="628" y="127"/>
                    </a:lnTo>
                    <a:lnTo>
                      <a:pt x="628" y="125"/>
                    </a:lnTo>
                    <a:lnTo>
                      <a:pt x="626" y="125"/>
                    </a:lnTo>
                    <a:lnTo>
                      <a:pt x="623" y="125"/>
                    </a:lnTo>
                    <a:lnTo>
                      <a:pt x="623" y="122"/>
                    </a:lnTo>
                    <a:lnTo>
                      <a:pt x="622" y="122"/>
                    </a:lnTo>
                    <a:lnTo>
                      <a:pt x="623" y="119"/>
                    </a:lnTo>
                    <a:lnTo>
                      <a:pt x="623" y="118"/>
                    </a:lnTo>
                    <a:lnTo>
                      <a:pt x="622" y="115"/>
                    </a:lnTo>
                    <a:lnTo>
                      <a:pt x="623" y="108"/>
                    </a:lnTo>
                    <a:lnTo>
                      <a:pt x="625" y="107"/>
                    </a:lnTo>
                    <a:lnTo>
                      <a:pt x="629" y="103"/>
                    </a:lnTo>
                    <a:lnTo>
                      <a:pt x="632" y="101"/>
                    </a:lnTo>
                    <a:lnTo>
                      <a:pt x="635" y="101"/>
                    </a:lnTo>
                    <a:lnTo>
                      <a:pt x="635" y="100"/>
                    </a:lnTo>
                    <a:lnTo>
                      <a:pt x="636" y="98"/>
                    </a:lnTo>
                    <a:lnTo>
                      <a:pt x="636" y="97"/>
                    </a:lnTo>
                    <a:lnTo>
                      <a:pt x="635" y="97"/>
                    </a:lnTo>
                    <a:lnTo>
                      <a:pt x="633" y="98"/>
                    </a:lnTo>
                    <a:lnTo>
                      <a:pt x="632" y="98"/>
                    </a:lnTo>
                    <a:lnTo>
                      <a:pt x="632" y="96"/>
                    </a:lnTo>
                    <a:lnTo>
                      <a:pt x="630" y="93"/>
                    </a:lnTo>
                    <a:lnTo>
                      <a:pt x="632" y="90"/>
                    </a:lnTo>
                    <a:lnTo>
                      <a:pt x="635" y="87"/>
                    </a:lnTo>
                    <a:lnTo>
                      <a:pt x="636" y="82"/>
                    </a:lnTo>
                    <a:lnTo>
                      <a:pt x="639" y="82"/>
                    </a:lnTo>
                    <a:lnTo>
                      <a:pt x="640" y="78"/>
                    </a:lnTo>
                    <a:lnTo>
                      <a:pt x="641" y="78"/>
                    </a:lnTo>
                    <a:lnTo>
                      <a:pt x="644" y="75"/>
                    </a:lnTo>
                    <a:lnTo>
                      <a:pt x="647" y="74"/>
                    </a:lnTo>
                    <a:lnTo>
                      <a:pt x="648" y="75"/>
                    </a:lnTo>
                    <a:lnTo>
                      <a:pt x="647" y="78"/>
                    </a:lnTo>
                    <a:lnTo>
                      <a:pt x="650" y="79"/>
                    </a:lnTo>
                    <a:lnTo>
                      <a:pt x="648" y="82"/>
                    </a:lnTo>
                    <a:lnTo>
                      <a:pt x="651" y="80"/>
                    </a:lnTo>
                    <a:lnTo>
                      <a:pt x="651" y="78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2" y="72"/>
                    </a:lnTo>
                    <a:lnTo>
                      <a:pt x="650" y="71"/>
                    </a:lnTo>
                    <a:lnTo>
                      <a:pt x="648" y="69"/>
                    </a:lnTo>
                    <a:lnTo>
                      <a:pt x="651" y="67"/>
                    </a:lnTo>
                    <a:lnTo>
                      <a:pt x="654" y="67"/>
                    </a:lnTo>
                    <a:lnTo>
                      <a:pt x="655" y="65"/>
                    </a:lnTo>
                    <a:lnTo>
                      <a:pt x="659" y="63"/>
                    </a:lnTo>
                    <a:lnTo>
                      <a:pt x="659" y="61"/>
                    </a:lnTo>
                    <a:lnTo>
                      <a:pt x="661" y="60"/>
                    </a:lnTo>
                    <a:lnTo>
                      <a:pt x="664" y="61"/>
                    </a:lnTo>
                    <a:lnTo>
                      <a:pt x="668" y="63"/>
                    </a:lnTo>
                    <a:lnTo>
                      <a:pt x="668" y="64"/>
                    </a:lnTo>
                    <a:lnTo>
                      <a:pt x="668" y="65"/>
                    </a:lnTo>
                    <a:lnTo>
                      <a:pt x="669" y="67"/>
                    </a:lnTo>
                    <a:lnTo>
                      <a:pt x="672" y="68"/>
                    </a:lnTo>
                    <a:lnTo>
                      <a:pt x="673" y="69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5"/>
                    </a:lnTo>
                    <a:lnTo>
                      <a:pt x="672" y="78"/>
                    </a:lnTo>
                    <a:lnTo>
                      <a:pt x="673" y="79"/>
                    </a:lnTo>
                    <a:lnTo>
                      <a:pt x="675" y="82"/>
                    </a:lnTo>
                    <a:lnTo>
                      <a:pt x="673" y="86"/>
                    </a:lnTo>
                    <a:lnTo>
                      <a:pt x="676" y="87"/>
                    </a:lnTo>
                    <a:lnTo>
                      <a:pt x="676" y="89"/>
                    </a:lnTo>
                    <a:lnTo>
                      <a:pt x="673" y="90"/>
                    </a:lnTo>
                    <a:lnTo>
                      <a:pt x="673" y="93"/>
                    </a:lnTo>
                    <a:lnTo>
                      <a:pt x="672" y="96"/>
                    </a:lnTo>
                    <a:lnTo>
                      <a:pt x="672" y="100"/>
                    </a:lnTo>
                    <a:lnTo>
                      <a:pt x="670" y="100"/>
                    </a:lnTo>
                    <a:lnTo>
                      <a:pt x="672" y="103"/>
                    </a:lnTo>
                    <a:lnTo>
                      <a:pt x="670" y="105"/>
                    </a:lnTo>
                    <a:lnTo>
                      <a:pt x="673" y="108"/>
                    </a:lnTo>
                    <a:lnTo>
                      <a:pt x="673" y="111"/>
                    </a:lnTo>
                    <a:lnTo>
                      <a:pt x="672" y="111"/>
                    </a:lnTo>
                    <a:lnTo>
                      <a:pt x="673" y="114"/>
                    </a:lnTo>
                    <a:lnTo>
                      <a:pt x="672" y="116"/>
                    </a:lnTo>
                    <a:lnTo>
                      <a:pt x="672" y="118"/>
                    </a:lnTo>
                    <a:lnTo>
                      <a:pt x="675" y="118"/>
                    </a:lnTo>
                    <a:lnTo>
                      <a:pt x="676" y="121"/>
                    </a:lnTo>
                    <a:lnTo>
                      <a:pt x="676" y="123"/>
                    </a:lnTo>
                    <a:lnTo>
                      <a:pt x="673" y="125"/>
                    </a:lnTo>
                    <a:lnTo>
                      <a:pt x="672" y="123"/>
                    </a:lnTo>
                    <a:lnTo>
                      <a:pt x="669" y="125"/>
                    </a:lnTo>
                    <a:lnTo>
                      <a:pt x="668" y="122"/>
                    </a:lnTo>
                    <a:lnTo>
                      <a:pt x="669" y="119"/>
                    </a:lnTo>
                    <a:lnTo>
                      <a:pt x="666" y="121"/>
                    </a:lnTo>
                    <a:lnTo>
                      <a:pt x="665" y="123"/>
                    </a:lnTo>
                    <a:lnTo>
                      <a:pt x="662" y="123"/>
                    </a:lnTo>
                    <a:lnTo>
                      <a:pt x="662" y="125"/>
                    </a:lnTo>
                    <a:lnTo>
                      <a:pt x="666" y="125"/>
                    </a:lnTo>
                    <a:lnTo>
                      <a:pt x="668" y="126"/>
                    </a:lnTo>
                    <a:lnTo>
                      <a:pt x="668" y="127"/>
                    </a:lnTo>
                    <a:lnTo>
                      <a:pt x="661" y="132"/>
                    </a:lnTo>
                    <a:lnTo>
                      <a:pt x="658" y="133"/>
                    </a:lnTo>
                    <a:lnTo>
                      <a:pt x="658" y="134"/>
                    </a:lnTo>
                    <a:lnTo>
                      <a:pt x="657" y="134"/>
                    </a:lnTo>
                    <a:lnTo>
                      <a:pt x="655" y="137"/>
                    </a:lnTo>
                    <a:lnTo>
                      <a:pt x="657" y="139"/>
                    </a:lnTo>
                    <a:lnTo>
                      <a:pt x="659" y="139"/>
                    </a:lnTo>
                    <a:lnTo>
                      <a:pt x="661" y="139"/>
                    </a:lnTo>
                    <a:lnTo>
                      <a:pt x="661" y="141"/>
                    </a:lnTo>
                    <a:lnTo>
                      <a:pt x="664" y="143"/>
                    </a:lnTo>
                    <a:lnTo>
                      <a:pt x="668" y="143"/>
                    </a:lnTo>
                    <a:lnTo>
                      <a:pt x="668" y="140"/>
                    </a:lnTo>
                    <a:lnTo>
                      <a:pt x="669" y="140"/>
                    </a:lnTo>
                    <a:lnTo>
                      <a:pt x="670" y="141"/>
                    </a:lnTo>
                    <a:lnTo>
                      <a:pt x="669" y="141"/>
                    </a:lnTo>
                    <a:lnTo>
                      <a:pt x="669" y="143"/>
                    </a:lnTo>
                    <a:lnTo>
                      <a:pt x="672" y="144"/>
                    </a:lnTo>
                    <a:lnTo>
                      <a:pt x="673" y="145"/>
                    </a:lnTo>
                    <a:lnTo>
                      <a:pt x="676" y="144"/>
                    </a:lnTo>
                    <a:lnTo>
                      <a:pt x="677" y="144"/>
                    </a:lnTo>
                    <a:lnTo>
                      <a:pt x="676" y="147"/>
                    </a:lnTo>
                    <a:lnTo>
                      <a:pt x="673" y="147"/>
                    </a:lnTo>
                    <a:lnTo>
                      <a:pt x="670" y="150"/>
                    </a:lnTo>
                    <a:lnTo>
                      <a:pt x="669" y="151"/>
                    </a:lnTo>
                    <a:lnTo>
                      <a:pt x="669" y="147"/>
                    </a:lnTo>
                    <a:lnTo>
                      <a:pt x="668" y="147"/>
                    </a:lnTo>
                    <a:lnTo>
                      <a:pt x="666" y="147"/>
                    </a:lnTo>
                    <a:lnTo>
                      <a:pt x="666" y="148"/>
                    </a:lnTo>
                    <a:lnTo>
                      <a:pt x="668" y="151"/>
                    </a:lnTo>
                    <a:lnTo>
                      <a:pt x="668" y="152"/>
                    </a:lnTo>
                    <a:lnTo>
                      <a:pt x="670" y="157"/>
                    </a:lnTo>
                    <a:lnTo>
                      <a:pt x="670" y="159"/>
                    </a:lnTo>
                    <a:lnTo>
                      <a:pt x="670" y="161"/>
                    </a:lnTo>
                    <a:lnTo>
                      <a:pt x="670" y="162"/>
                    </a:lnTo>
                    <a:lnTo>
                      <a:pt x="669" y="163"/>
                    </a:lnTo>
                    <a:lnTo>
                      <a:pt x="668" y="166"/>
                    </a:lnTo>
                    <a:lnTo>
                      <a:pt x="668" y="169"/>
                    </a:lnTo>
                    <a:lnTo>
                      <a:pt x="665" y="172"/>
                    </a:lnTo>
                    <a:lnTo>
                      <a:pt x="666" y="173"/>
                    </a:lnTo>
                    <a:lnTo>
                      <a:pt x="666" y="176"/>
                    </a:lnTo>
                    <a:lnTo>
                      <a:pt x="665" y="177"/>
                    </a:lnTo>
                    <a:lnTo>
                      <a:pt x="665" y="179"/>
                    </a:lnTo>
                    <a:lnTo>
                      <a:pt x="666" y="179"/>
                    </a:lnTo>
                    <a:lnTo>
                      <a:pt x="669" y="176"/>
                    </a:lnTo>
                    <a:lnTo>
                      <a:pt x="669" y="174"/>
                    </a:lnTo>
                    <a:lnTo>
                      <a:pt x="673" y="173"/>
                    </a:lnTo>
                    <a:lnTo>
                      <a:pt x="673" y="172"/>
                    </a:lnTo>
                    <a:lnTo>
                      <a:pt x="673" y="172"/>
                    </a:lnTo>
                    <a:lnTo>
                      <a:pt x="675" y="169"/>
                    </a:lnTo>
                    <a:lnTo>
                      <a:pt x="676" y="170"/>
                    </a:lnTo>
                    <a:lnTo>
                      <a:pt x="677" y="169"/>
                    </a:lnTo>
                    <a:lnTo>
                      <a:pt x="677" y="165"/>
                    </a:lnTo>
                    <a:lnTo>
                      <a:pt x="677" y="162"/>
                    </a:lnTo>
                    <a:lnTo>
                      <a:pt x="681" y="159"/>
                    </a:lnTo>
                    <a:lnTo>
                      <a:pt x="684" y="155"/>
                    </a:lnTo>
                    <a:lnTo>
                      <a:pt x="686" y="152"/>
                    </a:lnTo>
                    <a:lnTo>
                      <a:pt x="686" y="152"/>
                    </a:lnTo>
                    <a:lnTo>
                      <a:pt x="687" y="152"/>
                    </a:lnTo>
                    <a:lnTo>
                      <a:pt x="688" y="155"/>
                    </a:lnTo>
                    <a:lnTo>
                      <a:pt x="690" y="159"/>
                    </a:lnTo>
                    <a:lnTo>
                      <a:pt x="690" y="163"/>
                    </a:lnTo>
                    <a:lnTo>
                      <a:pt x="693" y="166"/>
                    </a:lnTo>
                    <a:lnTo>
                      <a:pt x="693" y="169"/>
                    </a:lnTo>
                    <a:lnTo>
                      <a:pt x="691" y="172"/>
                    </a:lnTo>
                    <a:lnTo>
                      <a:pt x="693" y="177"/>
                    </a:lnTo>
                    <a:lnTo>
                      <a:pt x="691" y="180"/>
                    </a:lnTo>
                    <a:lnTo>
                      <a:pt x="690" y="180"/>
                    </a:lnTo>
                    <a:lnTo>
                      <a:pt x="687" y="179"/>
                    </a:lnTo>
                    <a:lnTo>
                      <a:pt x="686" y="180"/>
                    </a:lnTo>
                    <a:lnTo>
                      <a:pt x="686" y="183"/>
                    </a:lnTo>
                    <a:lnTo>
                      <a:pt x="686" y="186"/>
                    </a:lnTo>
                    <a:lnTo>
                      <a:pt x="684" y="188"/>
                    </a:lnTo>
                    <a:lnTo>
                      <a:pt x="683" y="191"/>
                    </a:lnTo>
                    <a:lnTo>
                      <a:pt x="683" y="192"/>
                    </a:lnTo>
                    <a:lnTo>
                      <a:pt x="683" y="197"/>
                    </a:lnTo>
                    <a:lnTo>
                      <a:pt x="686" y="206"/>
                    </a:lnTo>
                    <a:lnTo>
                      <a:pt x="687" y="210"/>
                    </a:lnTo>
                    <a:lnTo>
                      <a:pt x="687" y="213"/>
                    </a:lnTo>
                    <a:lnTo>
                      <a:pt x="688" y="215"/>
                    </a:lnTo>
                    <a:lnTo>
                      <a:pt x="691" y="215"/>
                    </a:lnTo>
                    <a:lnTo>
                      <a:pt x="690" y="212"/>
                    </a:lnTo>
                    <a:lnTo>
                      <a:pt x="690" y="210"/>
                    </a:lnTo>
                    <a:lnTo>
                      <a:pt x="691" y="209"/>
                    </a:lnTo>
                    <a:lnTo>
                      <a:pt x="693" y="209"/>
                    </a:lnTo>
                    <a:lnTo>
                      <a:pt x="694" y="212"/>
                    </a:lnTo>
                    <a:lnTo>
                      <a:pt x="695" y="212"/>
                    </a:lnTo>
                    <a:lnTo>
                      <a:pt x="697" y="208"/>
                    </a:lnTo>
                    <a:lnTo>
                      <a:pt x="698" y="206"/>
                    </a:lnTo>
                    <a:lnTo>
                      <a:pt x="698" y="202"/>
                    </a:lnTo>
                    <a:lnTo>
                      <a:pt x="701" y="201"/>
                    </a:lnTo>
                    <a:lnTo>
                      <a:pt x="704" y="198"/>
                    </a:lnTo>
                    <a:lnTo>
                      <a:pt x="704" y="198"/>
                    </a:lnTo>
                    <a:lnTo>
                      <a:pt x="705" y="195"/>
                    </a:lnTo>
                    <a:lnTo>
                      <a:pt x="711" y="192"/>
                    </a:lnTo>
                    <a:lnTo>
                      <a:pt x="713" y="187"/>
                    </a:lnTo>
                    <a:lnTo>
                      <a:pt x="716" y="181"/>
                    </a:lnTo>
                    <a:lnTo>
                      <a:pt x="717" y="176"/>
                    </a:lnTo>
                    <a:lnTo>
                      <a:pt x="720" y="174"/>
                    </a:lnTo>
                    <a:lnTo>
                      <a:pt x="722" y="177"/>
                    </a:lnTo>
                    <a:lnTo>
                      <a:pt x="724" y="176"/>
                    </a:lnTo>
                    <a:lnTo>
                      <a:pt x="726" y="177"/>
                    </a:lnTo>
                    <a:lnTo>
                      <a:pt x="727" y="176"/>
                    </a:lnTo>
                    <a:lnTo>
                      <a:pt x="727" y="174"/>
                    </a:lnTo>
                    <a:lnTo>
                      <a:pt x="726" y="174"/>
                    </a:lnTo>
                    <a:lnTo>
                      <a:pt x="724" y="173"/>
                    </a:lnTo>
                    <a:lnTo>
                      <a:pt x="726" y="170"/>
                    </a:lnTo>
                    <a:lnTo>
                      <a:pt x="728" y="170"/>
                    </a:lnTo>
                    <a:lnTo>
                      <a:pt x="730" y="172"/>
                    </a:lnTo>
                    <a:lnTo>
                      <a:pt x="730" y="170"/>
                    </a:lnTo>
                    <a:lnTo>
                      <a:pt x="733" y="172"/>
                    </a:lnTo>
                    <a:lnTo>
                      <a:pt x="734" y="170"/>
                    </a:lnTo>
                    <a:lnTo>
                      <a:pt x="733" y="168"/>
                    </a:lnTo>
                    <a:lnTo>
                      <a:pt x="731" y="168"/>
                    </a:lnTo>
                    <a:lnTo>
                      <a:pt x="730" y="165"/>
                    </a:lnTo>
                    <a:lnTo>
                      <a:pt x="728" y="165"/>
                    </a:lnTo>
                    <a:lnTo>
                      <a:pt x="728" y="161"/>
                    </a:lnTo>
                    <a:lnTo>
                      <a:pt x="730" y="159"/>
                    </a:lnTo>
                    <a:lnTo>
                      <a:pt x="730" y="158"/>
                    </a:lnTo>
                    <a:lnTo>
                      <a:pt x="733" y="157"/>
                    </a:lnTo>
                    <a:lnTo>
                      <a:pt x="731" y="155"/>
                    </a:lnTo>
                    <a:lnTo>
                      <a:pt x="731" y="154"/>
                    </a:lnTo>
                    <a:lnTo>
                      <a:pt x="733" y="151"/>
                    </a:lnTo>
                    <a:lnTo>
                      <a:pt x="733" y="151"/>
                    </a:lnTo>
                    <a:lnTo>
                      <a:pt x="733" y="150"/>
                    </a:lnTo>
                    <a:lnTo>
                      <a:pt x="734" y="150"/>
                    </a:lnTo>
                    <a:lnTo>
                      <a:pt x="735" y="147"/>
                    </a:lnTo>
                    <a:lnTo>
                      <a:pt x="734" y="145"/>
                    </a:lnTo>
                    <a:lnTo>
                      <a:pt x="733" y="144"/>
                    </a:lnTo>
                    <a:lnTo>
                      <a:pt x="735" y="145"/>
                    </a:lnTo>
                    <a:lnTo>
                      <a:pt x="737" y="147"/>
                    </a:lnTo>
                    <a:lnTo>
                      <a:pt x="738" y="147"/>
                    </a:lnTo>
                    <a:lnTo>
                      <a:pt x="741" y="145"/>
                    </a:lnTo>
                    <a:lnTo>
                      <a:pt x="745" y="147"/>
                    </a:lnTo>
                    <a:lnTo>
                      <a:pt x="748" y="150"/>
                    </a:lnTo>
                    <a:lnTo>
                      <a:pt x="748" y="151"/>
                    </a:lnTo>
                    <a:lnTo>
                      <a:pt x="749" y="152"/>
                    </a:lnTo>
                    <a:lnTo>
                      <a:pt x="755" y="155"/>
                    </a:lnTo>
                    <a:lnTo>
                      <a:pt x="756" y="152"/>
                    </a:lnTo>
                    <a:lnTo>
                      <a:pt x="759" y="155"/>
                    </a:lnTo>
                    <a:lnTo>
                      <a:pt x="763" y="157"/>
                    </a:lnTo>
                    <a:lnTo>
                      <a:pt x="763" y="158"/>
                    </a:lnTo>
                    <a:lnTo>
                      <a:pt x="762" y="158"/>
                    </a:lnTo>
                    <a:lnTo>
                      <a:pt x="763" y="161"/>
                    </a:lnTo>
                    <a:lnTo>
                      <a:pt x="762" y="161"/>
                    </a:lnTo>
                    <a:lnTo>
                      <a:pt x="759" y="159"/>
                    </a:lnTo>
                    <a:lnTo>
                      <a:pt x="757" y="159"/>
                    </a:lnTo>
                    <a:lnTo>
                      <a:pt x="757" y="161"/>
                    </a:lnTo>
                    <a:lnTo>
                      <a:pt x="763" y="163"/>
                    </a:lnTo>
                    <a:lnTo>
                      <a:pt x="763" y="166"/>
                    </a:lnTo>
                    <a:lnTo>
                      <a:pt x="762" y="168"/>
                    </a:lnTo>
                    <a:lnTo>
                      <a:pt x="763" y="169"/>
                    </a:lnTo>
                    <a:lnTo>
                      <a:pt x="764" y="168"/>
                    </a:lnTo>
                    <a:lnTo>
                      <a:pt x="769" y="169"/>
                    </a:lnTo>
                    <a:lnTo>
                      <a:pt x="770" y="170"/>
                    </a:lnTo>
                    <a:lnTo>
                      <a:pt x="771" y="170"/>
                    </a:lnTo>
                    <a:lnTo>
                      <a:pt x="771" y="172"/>
                    </a:lnTo>
                    <a:lnTo>
                      <a:pt x="770" y="174"/>
                    </a:lnTo>
                    <a:lnTo>
                      <a:pt x="766" y="177"/>
                    </a:lnTo>
                    <a:lnTo>
                      <a:pt x="763" y="179"/>
                    </a:lnTo>
                    <a:lnTo>
                      <a:pt x="762" y="179"/>
                    </a:lnTo>
                    <a:lnTo>
                      <a:pt x="766" y="179"/>
                    </a:lnTo>
                    <a:lnTo>
                      <a:pt x="766" y="180"/>
                    </a:lnTo>
                    <a:lnTo>
                      <a:pt x="767" y="181"/>
                    </a:lnTo>
                    <a:lnTo>
                      <a:pt x="767" y="181"/>
                    </a:lnTo>
                    <a:lnTo>
                      <a:pt x="769" y="183"/>
                    </a:lnTo>
                    <a:lnTo>
                      <a:pt x="767" y="186"/>
                    </a:lnTo>
                    <a:lnTo>
                      <a:pt x="767" y="186"/>
                    </a:lnTo>
                    <a:lnTo>
                      <a:pt x="764" y="188"/>
                    </a:lnTo>
                    <a:lnTo>
                      <a:pt x="762" y="190"/>
                    </a:lnTo>
                    <a:lnTo>
                      <a:pt x="759" y="188"/>
                    </a:lnTo>
                    <a:lnTo>
                      <a:pt x="757" y="191"/>
                    </a:lnTo>
                    <a:lnTo>
                      <a:pt x="756" y="190"/>
                    </a:lnTo>
                    <a:lnTo>
                      <a:pt x="753" y="187"/>
                    </a:lnTo>
                    <a:lnTo>
                      <a:pt x="752" y="187"/>
                    </a:lnTo>
                    <a:lnTo>
                      <a:pt x="751" y="186"/>
                    </a:lnTo>
                    <a:lnTo>
                      <a:pt x="749" y="186"/>
                    </a:lnTo>
                    <a:lnTo>
                      <a:pt x="749" y="188"/>
                    </a:lnTo>
                    <a:lnTo>
                      <a:pt x="748" y="190"/>
                    </a:lnTo>
                    <a:lnTo>
                      <a:pt x="751" y="190"/>
                    </a:lnTo>
                    <a:lnTo>
                      <a:pt x="752" y="191"/>
                    </a:lnTo>
                    <a:lnTo>
                      <a:pt x="751" y="192"/>
                    </a:lnTo>
                    <a:lnTo>
                      <a:pt x="749" y="194"/>
                    </a:lnTo>
                    <a:lnTo>
                      <a:pt x="752" y="194"/>
                    </a:lnTo>
                    <a:lnTo>
                      <a:pt x="751" y="197"/>
                    </a:lnTo>
                    <a:lnTo>
                      <a:pt x="751" y="198"/>
                    </a:lnTo>
                    <a:lnTo>
                      <a:pt x="751" y="198"/>
                    </a:lnTo>
                    <a:lnTo>
                      <a:pt x="753" y="197"/>
                    </a:lnTo>
                    <a:lnTo>
                      <a:pt x="753" y="197"/>
                    </a:lnTo>
                    <a:lnTo>
                      <a:pt x="753" y="199"/>
                    </a:lnTo>
                    <a:lnTo>
                      <a:pt x="749" y="201"/>
                    </a:lnTo>
                    <a:lnTo>
                      <a:pt x="749" y="202"/>
                    </a:lnTo>
                    <a:lnTo>
                      <a:pt x="749" y="205"/>
                    </a:lnTo>
                    <a:lnTo>
                      <a:pt x="752" y="208"/>
                    </a:lnTo>
                    <a:lnTo>
                      <a:pt x="752" y="209"/>
                    </a:lnTo>
                    <a:lnTo>
                      <a:pt x="755" y="215"/>
                    </a:lnTo>
                    <a:lnTo>
                      <a:pt x="755" y="219"/>
                    </a:lnTo>
                    <a:lnTo>
                      <a:pt x="753" y="219"/>
                    </a:lnTo>
                    <a:lnTo>
                      <a:pt x="753" y="221"/>
                    </a:lnTo>
                    <a:lnTo>
                      <a:pt x="749" y="224"/>
                    </a:lnTo>
                    <a:lnTo>
                      <a:pt x="751" y="227"/>
                    </a:lnTo>
                    <a:lnTo>
                      <a:pt x="749" y="228"/>
                    </a:lnTo>
                    <a:lnTo>
                      <a:pt x="746" y="227"/>
                    </a:lnTo>
                    <a:lnTo>
                      <a:pt x="742" y="227"/>
                    </a:lnTo>
                    <a:lnTo>
                      <a:pt x="741" y="228"/>
                    </a:lnTo>
                    <a:lnTo>
                      <a:pt x="740" y="231"/>
                    </a:lnTo>
                    <a:lnTo>
                      <a:pt x="737" y="233"/>
                    </a:lnTo>
                    <a:lnTo>
                      <a:pt x="735" y="235"/>
                    </a:lnTo>
                    <a:lnTo>
                      <a:pt x="734" y="235"/>
                    </a:lnTo>
                    <a:lnTo>
                      <a:pt x="730" y="239"/>
                    </a:lnTo>
                    <a:lnTo>
                      <a:pt x="728" y="238"/>
                    </a:lnTo>
                    <a:lnTo>
                      <a:pt x="727" y="238"/>
                    </a:lnTo>
                    <a:lnTo>
                      <a:pt x="726" y="241"/>
                    </a:lnTo>
                    <a:lnTo>
                      <a:pt x="719" y="242"/>
                    </a:lnTo>
                    <a:lnTo>
                      <a:pt x="717" y="242"/>
                    </a:lnTo>
                    <a:lnTo>
                      <a:pt x="719" y="239"/>
                    </a:lnTo>
                    <a:lnTo>
                      <a:pt x="717" y="237"/>
                    </a:lnTo>
                    <a:lnTo>
                      <a:pt x="716" y="235"/>
                    </a:lnTo>
                    <a:lnTo>
                      <a:pt x="716" y="234"/>
                    </a:lnTo>
                    <a:lnTo>
                      <a:pt x="717" y="233"/>
                    </a:lnTo>
                    <a:lnTo>
                      <a:pt x="717" y="231"/>
                    </a:lnTo>
                    <a:lnTo>
                      <a:pt x="720" y="227"/>
                    </a:lnTo>
                    <a:lnTo>
                      <a:pt x="717" y="230"/>
                    </a:lnTo>
                    <a:lnTo>
                      <a:pt x="716" y="230"/>
                    </a:lnTo>
                    <a:lnTo>
                      <a:pt x="716" y="224"/>
                    </a:lnTo>
                    <a:lnTo>
                      <a:pt x="715" y="224"/>
                    </a:lnTo>
                    <a:lnTo>
                      <a:pt x="713" y="221"/>
                    </a:lnTo>
                    <a:lnTo>
                      <a:pt x="711" y="223"/>
                    </a:lnTo>
                    <a:lnTo>
                      <a:pt x="709" y="223"/>
                    </a:lnTo>
                    <a:lnTo>
                      <a:pt x="708" y="223"/>
                    </a:lnTo>
                    <a:lnTo>
                      <a:pt x="705" y="226"/>
                    </a:lnTo>
                    <a:lnTo>
                      <a:pt x="706" y="227"/>
                    </a:lnTo>
                    <a:lnTo>
                      <a:pt x="709" y="224"/>
                    </a:lnTo>
                    <a:lnTo>
                      <a:pt x="711" y="224"/>
                    </a:lnTo>
                    <a:lnTo>
                      <a:pt x="711" y="227"/>
                    </a:lnTo>
                    <a:lnTo>
                      <a:pt x="713" y="228"/>
                    </a:lnTo>
                    <a:lnTo>
                      <a:pt x="715" y="233"/>
                    </a:lnTo>
                    <a:lnTo>
                      <a:pt x="715" y="235"/>
                    </a:lnTo>
                    <a:lnTo>
                      <a:pt x="715" y="237"/>
                    </a:lnTo>
                    <a:lnTo>
                      <a:pt x="716" y="241"/>
                    </a:lnTo>
                    <a:lnTo>
                      <a:pt x="715" y="242"/>
                    </a:lnTo>
                    <a:lnTo>
                      <a:pt x="716" y="242"/>
                    </a:lnTo>
                    <a:lnTo>
                      <a:pt x="716" y="245"/>
                    </a:lnTo>
                    <a:lnTo>
                      <a:pt x="715" y="245"/>
                    </a:lnTo>
                    <a:lnTo>
                      <a:pt x="711" y="241"/>
                    </a:lnTo>
                    <a:lnTo>
                      <a:pt x="709" y="239"/>
                    </a:lnTo>
                    <a:lnTo>
                      <a:pt x="708" y="238"/>
                    </a:lnTo>
                    <a:lnTo>
                      <a:pt x="708" y="237"/>
                    </a:lnTo>
                    <a:lnTo>
                      <a:pt x="705" y="238"/>
                    </a:lnTo>
                    <a:lnTo>
                      <a:pt x="708" y="241"/>
                    </a:lnTo>
                    <a:lnTo>
                      <a:pt x="708" y="244"/>
                    </a:lnTo>
                    <a:lnTo>
                      <a:pt x="705" y="241"/>
                    </a:lnTo>
                    <a:lnTo>
                      <a:pt x="702" y="241"/>
                    </a:lnTo>
                    <a:lnTo>
                      <a:pt x="702" y="239"/>
                    </a:lnTo>
                    <a:lnTo>
                      <a:pt x="701" y="241"/>
                    </a:lnTo>
                    <a:lnTo>
                      <a:pt x="699" y="239"/>
                    </a:lnTo>
                    <a:lnTo>
                      <a:pt x="701" y="235"/>
                    </a:lnTo>
                    <a:lnTo>
                      <a:pt x="702" y="234"/>
                    </a:lnTo>
                    <a:lnTo>
                      <a:pt x="701" y="234"/>
                    </a:lnTo>
                    <a:lnTo>
                      <a:pt x="701" y="233"/>
                    </a:lnTo>
                    <a:lnTo>
                      <a:pt x="697" y="234"/>
                    </a:lnTo>
                    <a:lnTo>
                      <a:pt x="694" y="234"/>
                    </a:lnTo>
                    <a:lnTo>
                      <a:pt x="691" y="233"/>
                    </a:lnTo>
                    <a:lnTo>
                      <a:pt x="690" y="233"/>
                    </a:lnTo>
                    <a:lnTo>
                      <a:pt x="686" y="231"/>
                    </a:lnTo>
                    <a:lnTo>
                      <a:pt x="686" y="233"/>
                    </a:lnTo>
                    <a:lnTo>
                      <a:pt x="687" y="234"/>
                    </a:lnTo>
                    <a:lnTo>
                      <a:pt x="686" y="235"/>
                    </a:lnTo>
                    <a:lnTo>
                      <a:pt x="686" y="238"/>
                    </a:lnTo>
                    <a:lnTo>
                      <a:pt x="687" y="239"/>
                    </a:lnTo>
                    <a:lnTo>
                      <a:pt x="690" y="241"/>
                    </a:lnTo>
                    <a:lnTo>
                      <a:pt x="691" y="242"/>
                    </a:lnTo>
                    <a:lnTo>
                      <a:pt x="690" y="246"/>
                    </a:lnTo>
                    <a:lnTo>
                      <a:pt x="687" y="246"/>
                    </a:lnTo>
                    <a:lnTo>
                      <a:pt x="681" y="252"/>
                    </a:lnTo>
                    <a:lnTo>
                      <a:pt x="679" y="255"/>
                    </a:lnTo>
                    <a:lnTo>
                      <a:pt x="676" y="259"/>
                    </a:lnTo>
                    <a:lnTo>
                      <a:pt x="673" y="257"/>
                    </a:lnTo>
                    <a:lnTo>
                      <a:pt x="672" y="259"/>
                    </a:lnTo>
                    <a:lnTo>
                      <a:pt x="670" y="263"/>
                    </a:lnTo>
                    <a:lnTo>
                      <a:pt x="669" y="263"/>
                    </a:lnTo>
                    <a:lnTo>
                      <a:pt x="661" y="262"/>
                    </a:lnTo>
                    <a:lnTo>
                      <a:pt x="658" y="259"/>
                    </a:lnTo>
                    <a:lnTo>
                      <a:pt x="657" y="256"/>
                    </a:lnTo>
                    <a:lnTo>
                      <a:pt x="652" y="255"/>
                    </a:lnTo>
                    <a:lnTo>
                      <a:pt x="652" y="253"/>
                    </a:lnTo>
                    <a:lnTo>
                      <a:pt x="654" y="253"/>
                    </a:lnTo>
                    <a:lnTo>
                      <a:pt x="655" y="252"/>
                    </a:lnTo>
                    <a:lnTo>
                      <a:pt x="654" y="251"/>
                    </a:lnTo>
                    <a:lnTo>
                      <a:pt x="651" y="251"/>
                    </a:lnTo>
                    <a:lnTo>
                      <a:pt x="648" y="245"/>
                    </a:lnTo>
                    <a:lnTo>
                      <a:pt x="646" y="242"/>
                    </a:lnTo>
                    <a:lnTo>
                      <a:pt x="640" y="242"/>
                    </a:lnTo>
                    <a:lnTo>
                      <a:pt x="636" y="239"/>
                    </a:lnTo>
                    <a:lnTo>
                      <a:pt x="630" y="239"/>
                    </a:lnTo>
                    <a:lnTo>
                      <a:pt x="628" y="238"/>
                    </a:lnTo>
                    <a:lnTo>
                      <a:pt x="628" y="241"/>
                    </a:lnTo>
                    <a:lnTo>
                      <a:pt x="629" y="242"/>
                    </a:lnTo>
                    <a:lnTo>
                      <a:pt x="630" y="241"/>
                    </a:lnTo>
                    <a:lnTo>
                      <a:pt x="632" y="241"/>
                    </a:lnTo>
                    <a:lnTo>
                      <a:pt x="639" y="242"/>
                    </a:lnTo>
                    <a:lnTo>
                      <a:pt x="644" y="242"/>
                    </a:lnTo>
                    <a:lnTo>
                      <a:pt x="646" y="244"/>
                    </a:lnTo>
                    <a:lnTo>
                      <a:pt x="644" y="245"/>
                    </a:lnTo>
                    <a:lnTo>
                      <a:pt x="644" y="245"/>
                    </a:lnTo>
                    <a:lnTo>
                      <a:pt x="643" y="246"/>
                    </a:lnTo>
                    <a:lnTo>
                      <a:pt x="644" y="248"/>
                    </a:lnTo>
                    <a:lnTo>
                      <a:pt x="644" y="252"/>
                    </a:lnTo>
                    <a:lnTo>
                      <a:pt x="646" y="252"/>
                    </a:lnTo>
                    <a:lnTo>
                      <a:pt x="648" y="257"/>
                    </a:lnTo>
                    <a:lnTo>
                      <a:pt x="650" y="262"/>
                    </a:lnTo>
                    <a:lnTo>
                      <a:pt x="654" y="263"/>
                    </a:lnTo>
                    <a:lnTo>
                      <a:pt x="659" y="264"/>
                    </a:lnTo>
                    <a:lnTo>
                      <a:pt x="669" y="267"/>
                    </a:lnTo>
                    <a:lnTo>
                      <a:pt x="669" y="270"/>
                    </a:lnTo>
                    <a:lnTo>
                      <a:pt x="668" y="270"/>
                    </a:lnTo>
                    <a:lnTo>
                      <a:pt x="665" y="273"/>
                    </a:lnTo>
                    <a:lnTo>
                      <a:pt x="664" y="274"/>
                    </a:lnTo>
                    <a:lnTo>
                      <a:pt x="659" y="278"/>
                    </a:lnTo>
                    <a:lnTo>
                      <a:pt x="658" y="278"/>
                    </a:lnTo>
                    <a:lnTo>
                      <a:pt x="658" y="278"/>
                    </a:lnTo>
                    <a:lnTo>
                      <a:pt x="657" y="280"/>
                    </a:lnTo>
                    <a:lnTo>
                      <a:pt x="648" y="289"/>
                    </a:lnTo>
                    <a:lnTo>
                      <a:pt x="646" y="291"/>
                    </a:lnTo>
                    <a:lnTo>
                      <a:pt x="643" y="295"/>
                    </a:lnTo>
                    <a:lnTo>
                      <a:pt x="640" y="295"/>
                    </a:lnTo>
                    <a:lnTo>
                      <a:pt x="640" y="293"/>
                    </a:lnTo>
                    <a:lnTo>
                      <a:pt x="637" y="293"/>
                    </a:lnTo>
                    <a:lnTo>
                      <a:pt x="637" y="295"/>
                    </a:lnTo>
                    <a:lnTo>
                      <a:pt x="635" y="292"/>
                    </a:lnTo>
                    <a:lnTo>
                      <a:pt x="632" y="291"/>
                    </a:lnTo>
                    <a:lnTo>
                      <a:pt x="630" y="292"/>
                    </a:lnTo>
                    <a:lnTo>
                      <a:pt x="630" y="291"/>
                    </a:lnTo>
                    <a:lnTo>
                      <a:pt x="629" y="291"/>
                    </a:lnTo>
                    <a:lnTo>
                      <a:pt x="630" y="288"/>
                    </a:lnTo>
                    <a:lnTo>
                      <a:pt x="630" y="286"/>
                    </a:lnTo>
                    <a:lnTo>
                      <a:pt x="629" y="286"/>
                    </a:lnTo>
                    <a:lnTo>
                      <a:pt x="626" y="288"/>
                    </a:lnTo>
                    <a:lnTo>
                      <a:pt x="625" y="292"/>
                    </a:lnTo>
                    <a:lnTo>
                      <a:pt x="625" y="291"/>
                    </a:lnTo>
                    <a:lnTo>
                      <a:pt x="623" y="286"/>
                    </a:lnTo>
                    <a:lnTo>
                      <a:pt x="622" y="289"/>
                    </a:lnTo>
                    <a:lnTo>
                      <a:pt x="623" y="291"/>
                    </a:lnTo>
                    <a:lnTo>
                      <a:pt x="623" y="296"/>
                    </a:lnTo>
                    <a:lnTo>
                      <a:pt x="619" y="300"/>
                    </a:lnTo>
                    <a:lnTo>
                      <a:pt x="618" y="300"/>
                    </a:lnTo>
                    <a:lnTo>
                      <a:pt x="618" y="299"/>
                    </a:lnTo>
                    <a:lnTo>
                      <a:pt x="615" y="295"/>
                    </a:lnTo>
                    <a:lnTo>
                      <a:pt x="615" y="298"/>
                    </a:lnTo>
                    <a:lnTo>
                      <a:pt x="617" y="299"/>
                    </a:lnTo>
                    <a:lnTo>
                      <a:pt x="614" y="300"/>
                    </a:lnTo>
                    <a:lnTo>
                      <a:pt x="614" y="303"/>
                    </a:lnTo>
                    <a:lnTo>
                      <a:pt x="612" y="303"/>
                    </a:lnTo>
                    <a:lnTo>
                      <a:pt x="610" y="302"/>
                    </a:lnTo>
                    <a:lnTo>
                      <a:pt x="610" y="300"/>
                    </a:lnTo>
                    <a:lnTo>
                      <a:pt x="607" y="298"/>
                    </a:lnTo>
                    <a:lnTo>
                      <a:pt x="605" y="295"/>
                    </a:lnTo>
                    <a:lnTo>
                      <a:pt x="600" y="293"/>
                    </a:lnTo>
                    <a:lnTo>
                      <a:pt x="594" y="291"/>
                    </a:lnTo>
                    <a:lnTo>
                      <a:pt x="593" y="286"/>
                    </a:lnTo>
                    <a:lnTo>
                      <a:pt x="592" y="285"/>
                    </a:lnTo>
                    <a:lnTo>
                      <a:pt x="588" y="282"/>
                    </a:lnTo>
                    <a:lnTo>
                      <a:pt x="586" y="281"/>
                    </a:lnTo>
                    <a:lnTo>
                      <a:pt x="586" y="284"/>
                    </a:lnTo>
                    <a:lnTo>
                      <a:pt x="583" y="284"/>
                    </a:lnTo>
                    <a:lnTo>
                      <a:pt x="585" y="288"/>
                    </a:lnTo>
                    <a:lnTo>
                      <a:pt x="588" y="289"/>
                    </a:lnTo>
                    <a:lnTo>
                      <a:pt x="589" y="289"/>
                    </a:lnTo>
                    <a:lnTo>
                      <a:pt x="588" y="286"/>
                    </a:lnTo>
                    <a:lnTo>
                      <a:pt x="588" y="285"/>
                    </a:lnTo>
                    <a:lnTo>
                      <a:pt x="589" y="285"/>
                    </a:lnTo>
                    <a:lnTo>
                      <a:pt x="594" y="291"/>
                    </a:lnTo>
                    <a:lnTo>
                      <a:pt x="599" y="295"/>
                    </a:lnTo>
                    <a:lnTo>
                      <a:pt x="600" y="295"/>
                    </a:lnTo>
                    <a:lnTo>
                      <a:pt x="596" y="298"/>
                    </a:lnTo>
                    <a:lnTo>
                      <a:pt x="593" y="298"/>
                    </a:lnTo>
                    <a:lnTo>
                      <a:pt x="592" y="298"/>
                    </a:lnTo>
                    <a:lnTo>
                      <a:pt x="592" y="299"/>
                    </a:lnTo>
                    <a:lnTo>
                      <a:pt x="592" y="300"/>
                    </a:lnTo>
                    <a:lnTo>
                      <a:pt x="593" y="299"/>
                    </a:lnTo>
                    <a:lnTo>
                      <a:pt x="599" y="299"/>
                    </a:lnTo>
                    <a:lnTo>
                      <a:pt x="601" y="296"/>
                    </a:lnTo>
                    <a:lnTo>
                      <a:pt x="603" y="296"/>
                    </a:lnTo>
                    <a:lnTo>
                      <a:pt x="604" y="298"/>
                    </a:lnTo>
                    <a:lnTo>
                      <a:pt x="604" y="300"/>
                    </a:lnTo>
                    <a:lnTo>
                      <a:pt x="610" y="307"/>
                    </a:lnTo>
                    <a:lnTo>
                      <a:pt x="610" y="313"/>
                    </a:lnTo>
                    <a:lnTo>
                      <a:pt x="605" y="317"/>
                    </a:lnTo>
                    <a:lnTo>
                      <a:pt x="604" y="317"/>
                    </a:lnTo>
                    <a:lnTo>
                      <a:pt x="601" y="318"/>
                    </a:lnTo>
                    <a:lnTo>
                      <a:pt x="599" y="318"/>
                    </a:lnTo>
                    <a:lnTo>
                      <a:pt x="597" y="315"/>
                    </a:lnTo>
                    <a:lnTo>
                      <a:pt x="590" y="315"/>
                    </a:lnTo>
                    <a:lnTo>
                      <a:pt x="588" y="310"/>
                    </a:lnTo>
                    <a:lnTo>
                      <a:pt x="586" y="306"/>
                    </a:lnTo>
                    <a:lnTo>
                      <a:pt x="585" y="304"/>
                    </a:lnTo>
                    <a:lnTo>
                      <a:pt x="583" y="306"/>
                    </a:lnTo>
                    <a:lnTo>
                      <a:pt x="583" y="307"/>
                    </a:lnTo>
                    <a:lnTo>
                      <a:pt x="583" y="310"/>
                    </a:lnTo>
                    <a:lnTo>
                      <a:pt x="586" y="313"/>
                    </a:lnTo>
                    <a:lnTo>
                      <a:pt x="588" y="318"/>
                    </a:lnTo>
                    <a:lnTo>
                      <a:pt x="590" y="322"/>
                    </a:lnTo>
                    <a:lnTo>
                      <a:pt x="589" y="324"/>
                    </a:lnTo>
                    <a:lnTo>
                      <a:pt x="588" y="324"/>
                    </a:lnTo>
                    <a:lnTo>
                      <a:pt x="585" y="324"/>
                    </a:lnTo>
                    <a:lnTo>
                      <a:pt x="585" y="320"/>
                    </a:lnTo>
                    <a:lnTo>
                      <a:pt x="583" y="322"/>
                    </a:lnTo>
                    <a:lnTo>
                      <a:pt x="583" y="322"/>
                    </a:lnTo>
                    <a:lnTo>
                      <a:pt x="583" y="324"/>
                    </a:lnTo>
                    <a:lnTo>
                      <a:pt x="586" y="325"/>
                    </a:lnTo>
                    <a:lnTo>
                      <a:pt x="586" y="327"/>
                    </a:lnTo>
                    <a:lnTo>
                      <a:pt x="582" y="325"/>
                    </a:lnTo>
                    <a:lnTo>
                      <a:pt x="581" y="325"/>
                    </a:lnTo>
                    <a:lnTo>
                      <a:pt x="581" y="327"/>
                    </a:lnTo>
                    <a:lnTo>
                      <a:pt x="582" y="328"/>
                    </a:lnTo>
                    <a:lnTo>
                      <a:pt x="582" y="331"/>
                    </a:lnTo>
                    <a:lnTo>
                      <a:pt x="581" y="333"/>
                    </a:lnTo>
                    <a:lnTo>
                      <a:pt x="579" y="329"/>
                    </a:lnTo>
                    <a:lnTo>
                      <a:pt x="578" y="329"/>
                    </a:lnTo>
                    <a:lnTo>
                      <a:pt x="579" y="331"/>
                    </a:lnTo>
                    <a:lnTo>
                      <a:pt x="578" y="332"/>
                    </a:lnTo>
                    <a:lnTo>
                      <a:pt x="578" y="332"/>
                    </a:lnTo>
                    <a:lnTo>
                      <a:pt x="574" y="332"/>
                    </a:lnTo>
                    <a:lnTo>
                      <a:pt x="574" y="333"/>
                    </a:lnTo>
                    <a:lnTo>
                      <a:pt x="570" y="335"/>
                    </a:lnTo>
                    <a:lnTo>
                      <a:pt x="571" y="336"/>
                    </a:lnTo>
                    <a:lnTo>
                      <a:pt x="572" y="338"/>
                    </a:lnTo>
                    <a:lnTo>
                      <a:pt x="571" y="339"/>
                    </a:lnTo>
                    <a:lnTo>
                      <a:pt x="570" y="338"/>
                    </a:lnTo>
                    <a:lnTo>
                      <a:pt x="567" y="335"/>
                    </a:lnTo>
                    <a:lnTo>
                      <a:pt x="565" y="335"/>
                    </a:lnTo>
                    <a:lnTo>
                      <a:pt x="565" y="336"/>
                    </a:lnTo>
                    <a:lnTo>
                      <a:pt x="564" y="338"/>
                    </a:lnTo>
                    <a:lnTo>
                      <a:pt x="567" y="340"/>
                    </a:lnTo>
                    <a:lnTo>
                      <a:pt x="565" y="342"/>
                    </a:lnTo>
                    <a:lnTo>
                      <a:pt x="565" y="343"/>
                    </a:lnTo>
                    <a:lnTo>
                      <a:pt x="563" y="343"/>
                    </a:lnTo>
                    <a:lnTo>
                      <a:pt x="561" y="346"/>
                    </a:lnTo>
                    <a:lnTo>
                      <a:pt x="557" y="347"/>
                    </a:lnTo>
                    <a:lnTo>
                      <a:pt x="559" y="349"/>
                    </a:lnTo>
                    <a:lnTo>
                      <a:pt x="559" y="351"/>
                    </a:lnTo>
                    <a:lnTo>
                      <a:pt x="557" y="351"/>
                    </a:lnTo>
                    <a:lnTo>
                      <a:pt x="556" y="353"/>
                    </a:lnTo>
                    <a:lnTo>
                      <a:pt x="556" y="356"/>
                    </a:lnTo>
                    <a:lnTo>
                      <a:pt x="553" y="356"/>
                    </a:lnTo>
                    <a:lnTo>
                      <a:pt x="549" y="360"/>
                    </a:lnTo>
                    <a:lnTo>
                      <a:pt x="546" y="361"/>
                    </a:lnTo>
                    <a:lnTo>
                      <a:pt x="546" y="364"/>
                    </a:lnTo>
                    <a:lnTo>
                      <a:pt x="543" y="365"/>
                    </a:lnTo>
                    <a:lnTo>
                      <a:pt x="541" y="364"/>
                    </a:lnTo>
                    <a:lnTo>
                      <a:pt x="541" y="365"/>
                    </a:lnTo>
                    <a:lnTo>
                      <a:pt x="542" y="368"/>
                    </a:lnTo>
                    <a:lnTo>
                      <a:pt x="539" y="371"/>
                    </a:lnTo>
                    <a:lnTo>
                      <a:pt x="539" y="376"/>
                    </a:lnTo>
                    <a:lnTo>
                      <a:pt x="536" y="378"/>
                    </a:lnTo>
                    <a:lnTo>
                      <a:pt x="536" y="382"/>
                    </a:lnTo>
                    <a:lnTo>
                      <a:pt x="534" y="383"/>
                    </a:lnTo>
                    <a:lnTo>
                      <a:pt x="532" y="389"/>
                    </a:lnTo>
                    <a:lnTo>
                      <a:pt x="532" y="389"/>
                    </a:lnTo>
                    <a:lnTo>
                      <a:pt x="532" y="393"/>
                    </a:lnTo>
                    <a:lnTo>
                      <a:pt x="531" y="397"/>
                    </a:lnTo>
                    <a:lnTo>
                      <a:pt x="529" y="400"/>
                    </a:lnTo>
                    <a:lnTo>
                      <a:pt x="527" y="400"/>
                    </a:lnTo>
                    <a:lnTo>
                      <a:pt x="527" y="401"/>
                    </a:lnTo>
                    <a:lnTo>
                      <a:pt x="529" y="403"/>
                    </a:lnTo>
                    <a:lnTo>
                      <a:pt x="529" y="404"/>
                    </a:lnTo>
                    <a:lnTo>
                      <a:pt x="529" y="407"/>
                    </a:lnTo>
                    <a:lnTo>
                      <a:pt x="529" y="408"/>
                    </a:lnTo>
                    <a:lnTo>
                      <a:pt x="529" y="412"/>
                    </a:lnTo>
                    <a:lnTo>
                      <a:pt x="531" y="412"/>
                    </a:lnTo>
                    <a:lnTo>
                      <a:pt x="528" y="418"/>
                    </a:lnTo>
                    <a:lnTo>
                      <a:pt x="525" y="422"/>
                    </a:lnTo>
                    <a:lnTo>
                      <a:pt x="518" y="423"/>
                    </a:lnTo>
                    <a:lnTo>
                      <a:pt x="517" y="426"/>
                    </a:lnTo>
                    <a:lnTo>
                      <a:pt x="521" y="423"/>
                    </a:lnTo>
                    <a:lnTo>
                      <a:pt x="527" y="422"/>
                    </a:lnTo>
                    <a:lnTo>
                      <a:pt x="531" y="416"/>
                    </a:lnTo>
                    <a:lnTo>
                      <a:pt x="535" y="409"/>
                    </a:lnTo>
                    <a:lnTo>
                      <a:pt x="542" y="409"/>
                    </a:lnTo>
                    <a:lnTo>
                      <a:pt x="545" y="411"/>
                    </a:lnTo>
                    <a:lnTo>
                      <a:pt x="545" y="414"/>
                    </a:lnTo>
                    <a:lnTo>
                      <a:pt x="543" y="416"/>
                    </a:lnTo>
                    <a:lnTo>
                      <a:pt x="543" y="419"/>
                    </a:lnTo>
                    <a:lnTo>
                      <a:pt x="545" y="423"/>
                    </a:lnTo>
                    <a:lnTo>
                      <a:pt x="545" y="429"/>
                    </a:lnTo>
                    <a:lnTo>
                      <a:pt x="543" y="433"/>
                    </a:lnTo>
                    <a:lnTo>
                      <a:pt x="545" y="436"/>
                    </a:lnTo>
                    <a:lnTo>
                      <a:pt x="546" y="441"/>
                    </a:lnTo>
                    <a:lnTo>
                      <a:pt x="545" y="444"/>
                    </a:lnTo>
                    <a:lnTo>
                      <a:pt x="536" y="451"/>
                    </a:lnTo>
                    <a:lnTo>
                      <a:pt x="532" y="452"/>
                    </a:lnTo>
                    <a:lnTo>
                      <a:pt x="529" y="452"/>
                    </a:lnTo>
                    <a:lnTo>
                      <a:pt x="532" y="454"/>
                    </a:lnTo>
                    <a:lnTo>
                      <a:pt x="536" y="454"/>
                    </a:lnTo>
                    <a:lnTo>
                      <a:pt x="546" y="451"/>
                    </a:lnTo>
                    <a:lnTo>
                      <a:pt x="556" y="447"/>
                    </a:lnTo>
                    <a:lnTo>
                      <a:pt x="560" y="447"/>
                    </a:lnTo>
                    <a:lnTo>
                      <a:pt x="565" y="451"/>
                    </a:lnTo>
                    <a:lnTo>
                      <a:pt x="570" y="454"/>
                    </a:lnTo>
                    <a:lnTo>
                      <a:pt x="575" y="455"/>
                    </a:lnTo>
                    <a:lnTo>
                      <a:pt x="578" y="456"/>
                    </a:lnTo>
                    <a:lnTo>
                      <a:pt x="579" y="458"/>
                    </a:lnTo>
                    <a:lnTo>
                      <a:pt x="583" y="462"/>
                    </a:lnTo>
                    <a:lnTo>
                      <a:pt x="586" y="463"/>
                    </a:lnTo>
                    <a:lnTo>
                      <a:pt x="588" y="466"/>
                    </a:lnTo>
                    <a:lnTo>
                      <a:pt x="590" y="469"/>
                    </a:lnTo>
                    <a:lnTo>
                      <a:pt x="590" y="470"/>
                    </a:lnTo>
                    <a:lnTo>
                      <a:pt x="592" y="473"/>
                    </a:lnTo>
                    <a:lnTo>
                      <a:pt x="594" y="477"/>
                    </a:lnTo>
                    <a:lnTo>
                      <a:pt x="594" y="479"/>
                    </a:lnTo>
                    <a:lnTo>
                      <a:pt x="596" y="477"/>
                    </a:lnTo>
                    <a:lnTo>
                      <a:pt x="597" y="479"/>
                    </a:lnTo>
                    <a:lnTo>
                      <a:pt x="603" y="483"/>
                    </a:lnTo>
                    <a:lnTo>
                      <a:pt x="604" y="483"/>
                    </a:lnTo>
                    <a:lnTo>
                      <a:pt x="608" y="486"/>
                    </a:lnTo>
                    <a:lnTo>
                      <a:pt x="610" y="487"/>
                    </a:lnTo>
                    <a:lnTo>
                      <a:pt x="615" y="491"/>
                    </a:lnTo>
                    <a:lnTo>
                      <a:pt x="615" y="492"/>
                    </a:lnTo>
                    <a:lnTo>
                      <a:pt x="618" y="495"/>
                    </a:lnTo>
                    <a:lnTo>
                      <a:pt x="618" y="497"/>
                    </a:lnTo>
                    <a:lnTo>
                      <a:pt x="619" y="498"/>
                    </a:lnTo>
                    <a:lnTo>
                      <a:pt x="623" y="498"/>
                    </a:lnTo>
                    <a:lnTo>
                      <a:pt x="625" y="498"/>
                    </a:lnTo>
                    <a:lnTo>
                      <a:pt x="628" y="498"/>
                    </a:lnTo>
                    <a:lnTo>
                      <a:pt x="633" y="498"/>
                    </a:lnTo>
                    <a:lnTo>
                      <a:pt x="635" y="499"/>
                    </a:lnTo>
                    <a:lnTo>
                      <a:pt x="635" y="499"/>
                    </a:lnTo>
                    <a:lnTo>
                      <a:pt x="639" y="501"/>
                    </a:lnTo>
                    <a:lnTo>
                      <a:pt x="644" y="501"/>
                    </a:lnTo>
                    <a:lnTo>
                      <a:pt x="647" y="499"/>
                    </a:lnTo>
                    <a:lnTo>
                      <a:pt x="648" y="499"/>
                    </a:lnTo>
                    <a:lnTo>
                      <a:pt x="648" y="501"/>
                    </a:lnTo>
                    <a:lnTo>
                      <a:pt x="650" y="501"/>
                    </a:lnTo>
                    <a:lnTo>
                      <a:pt x="651" y="501"/>
                    </a:lnTo>
                    <a:lnTo>
                      <a:pt x="651" y="505"/>
                    </a:lnTo>
                    <a:lnTo>
                      <a:pt x="648" y="510"/>
                    </a:lnTo>
                    <a:lnTo>
                      <a:pt x="648" y="513"/>
                    </a:lnTo>
                    <a:lnTo>
                      <a:pt x="646" y="516"/>
                    </a:lnTo>
                    <a:lnTo>
                      <a:pt x="644" y="519"/>
                    </a:lnTo>
                    <a:lnTo>
                      <a:pt x="644" y="521"/>
                    </a:lnTo>
                    <a:lnTo>
                      <a:pt x="646" y="523"/>
                    </a:lnTo>
                    <a:lnTo>
                      <a:pt x="646" y="528"/>
                    </a:lnTo>
                    <a:lnTo>
                      <a:pt x="643" y="534"/>
                    </a:lnTo>
                    <a:lnTo>
                      <a:pt x="643" y="537"/>
                    </a:lnTo>
                    <a:lnTo>
                      <a:pt x="641" y="539"/>
                    </a:lnTo>
                    <a:lnTo>
                      <a:pt x="639" y="542"/>
                    </a:lnTo>
                    <a:lnTo>
                      <a:pt x="637" y="548"/>
                    </a:lnTo>
                    <a:lnTo>
                      <a:pt x="639" y="549"/>
                    </a:lnTo>
                    <a:lnTo>
                      <a:pt x="641" y="552"/>
                    </a:lnTo>
                    <a:lnTo>
                      <a:pt x="641" y="555"/>
                    </a:lnTo>
                    <a:lnTo>
                      <a:pt x="643" y="556"/>
                    </a:lnTo>
                    <a:lnTo>
                      <a:pt x="644" y="557"/>
                    </a:lnTo>
                    <a:lnTo>
                      <a:pt x="644" y="560"/>
                    </a:lnTo>
                    <a:lnTo>
                      <a:pt x="644" y="562"/>
                    </a:lnTo>
                    <a:lnTo>
                      <a:pt x="644" y="563"/>
                    </a:lnTo>
                    <a:lnTo>
                      <a:pt x="647" y="564"/>
                    </a:lnTo>
                    <a:lnTo>
                      <a:pt x="650" y="566"/>
                    </a:lnTo>
                    <a:lnTo>
                      <a:pt x="650" y="566"/>
                    </a:lnTo>
                    <a:lnTo>
                      <a:pt x="651" y="567"/>
                    </a:lnTo>
                    <a:lnTo>
                      <a:pt x="652" y="570"/>
                    </a:lnTo>
                    <a:lnTo>
                      <a:pt x="652" y="574"/>
                    </a:lnTo>
                    <a:lnTo>
                      <a:pt x="654" y="575"/>
                    </a:lnTo>
                    <a:lnTo>
                      <a:pt x="652" y="580"/>
                    </a:lnTo>
                    <a:lnTo>
                      <a:pt x="647" y="584"/>
                    </a:lnTo>
                    <a:lnTo>
                      <a:pt x="651" y="582"/>
                    </a:lnTo>
                    <a:lnTo>
                      <a:pt x="654" y="580"/>
                    </a:lnTo>
                    <a:lnTo>
                      <a:pt x="658" y="581"/>
                    </a:lnTo>
                    <a:lnTo>
                      <a:pt x="661" y="582"/>
                    </a:lnTo>
                    <a:lnTo>
                      <a:pt x="662" y="584"/>
                    </a:lnTo>
                    <a:lnTo>
                      <a:pt x="664" y="581"/>
                    </a:lnTo>
                    <a:lnTo>
                      <a:pt x="664" y="578"/>
                    </a:lnTo>
                    <a:lnTo>
                      <a:pt x="668" y="573"/>
                    </a:lnTo>
                    <a:lnTo>
                      <a:pt x="669" y="573"/>
                    </a:lnTo>
                    <a:lnTo>
                      <a:pt x="668" y="575"/>
                    </a:lnTo>
                    <a:lnTo>
                      <a:pt x="669" y="577"/>
                    </a:lnTo>
                    <a:lnTo>
                      <a:pt x="670" y="577"/>
                    </a:lnTo>
                    <a:lnTo>
                      <a:pt x="670" y="582"/>
                    </a:lnTo>
                    <a:lnTo>
                      <a:pt x="670" y="585"/>
                    </a:lnTo>
                    <a:lnTo>
                      <a:pt x="673" y="588"/>
                    </a:lnTo>
                    <a:lnTo>
                      <a:pt x="679" y="588"/>
                    </a:lnTo>
                    <a:lnTo>
                      <a:pt x="676" y="586"/>
                    </a:lnTo>
                    <a:lnTo>
                      <a:pt x="673" y="584"/>
                    </a:lnTo>
                    <a:lnTo>
                      <a:pt x="673" y="581"/>
                    </a:lnTo>
                    <a:lnTo>
                      <a:pt x="673" y="577"/>
                    </a:lnTo>
                    <a:lnTo>
                      <a:pt x="675" y="575"/>
                    </a:lnTo>
                    <a:lnTo>
                      <a:pt x="673" y="574"/>
                    </a:lnTo>
                    <a:lnTo>
                      <a:pt x="673" y="571"/>
                    </a:lnTo>
                    <a:lnTo>
                      <a:pt x="675" y="571"/>
                    </a:lnTo>
                    <a:lnTo>
                      <a:pt x="676" y="571"/>
                    </a:lnTo>
                    <a:lnTo>
                      <a:pt x="677" y="567"/>
                    </a:lnTo>
                    <a:lnTo>
                      <a:pt x="680" y="564"/>
                    </a:lnTo>
                    <a:lnTo>
                      <a:pt x="679" y="563"/>
                    </a:lnTo>
                    <a:lnTo>
                      <a:pt x="679" y="559"/>
                    </a:lnTo>
                    <a:lnTo>
                      <a:pt x="677" y="559"/>
                    </a:lnTo>
                    <a:lnTo>
                      <a:pt x="677" y="556"/>
                    </a:lnTo>
                    <a:lnTo>
                      <a:pt x="680" y="552"/>
                    </a:lnTo>
                    <a:lnTo>
                      <a:pt x="679" y="550"/>
                    </a:lnTo>
                    <a:lnTo>
                      <a:pt x="679" y="549"/>
                    </a:lnTo>
                    <a:lnTo>
                      <a:pt x="677" y="549"/>
                    </a:lnTo>
                    <a:lnTo>
                      <a:pt x="677" y="548"/>
                    </a:lnTo>
                    <a:lnTo>
                      <a:pt x="679" y="541"/>
                    </a:lnTo>
                    <a:lnTo>
                      <a:pt x="679" y="538"/>
                    </a:lnTo>
                    <a:lnTo>
                      <a:pt x="679" y="534"/>
                    </a:lnTo>
                    <a:lnTo>
                      <a:pt x="680" y="533"/>
                    </a:lnTo>
                    <a:lnTo>
                      <a:pt x="680" y="530"/>
                    </a:lnTo>
                    <a:lnTo>
                      <a:pt x="681" y="530"/>
                    </a:lnTo>
                    <a:lnTo>
                      <a:pt x="680" y="527"/>
                    </a:lnTo>
                    <a:lnTo>
                      <a:pt x="681" y="526"/>
                    </a:lnTo>
                    <a:lnTo>
                      <a:pt x="680" y="526"/>
                    </a:lnTo>
                    <a:lnTo>
                      <a:pt x="679" y="524"/>
                    </a:lnTo>
                    <a:lnTo>
                      <a:pt x="680" y="523"/>
                    </a:lnTo>
                    <a:lnTo>
                      <a:pt x="680" y="521"/>
                    </a:lnTo>
                    <a:lnTo>
                      <a:pt x="680" y="519"/>
                    </a:lnTo>
                    <a:lnTo>
                      <a:pt x="679" y="516"/>
                    </a:lnTo>
                    <a:lnTo>
                      <a:pt x="679" y="513"/>
                    </a:lnTo>
                    <a:lnTo>
                      <a:pt x="677" y="512"/>
                    </a:lnTo>
                    <a:lnTo>
                      <a:pt x="681" y="510"/>
                    </a:lnTo>
                    <a:lnTo>
                      <a:pt x="686" y="510"/>
                    </a:lnTo>
                    <a:lnTo>
                      <a:pt x="688" y="508"/>
                    </a:lnTo>
                    <a:lnTo>
                      <a:pt x="691" y="508"/>
                    </a:lnTo>
                    <a:lnTo>
                      <a:pt x="694" y="506"/>
                    </a:lnTo>
                    <a:lnTo>
                      <a:pt x="698" y="505"/>
                    </a:lnTo>
                    <a:lnTo>
                      <a:pt x="706" y="501"/>
                    </a:lnTo>
                    <a:lnTo>
                      <a:pt x="706" y="501"/>
                    </a:lnTo>
                    <a:lnTo>
                      <a:pt x="708" y="499"/>
                    </a:lnTo>
                    <a:lnTo>
                      <a:pt x="715" y="497"/>
                    </a:lnTo>
                    <a:lnTo>
                      <a:pt x="715" y="494"/>
                    </a:lnTo>
                    <a:lnTo>
                      <a:pt x="717" y="492"/>
                    </a:lnTo>
                    <a:lnTo>
                      <a:pt x="722" y="487"/>
                    </a:lnTo>
                    <a:lnTo>
                      <a:pt x="723" y="487"/>
                    </a:lnTo>
                    <a:lnTo>
                      <a:pt x="724" y="488"/>
                    </a:lnTo>
                    <a:lnTo>
                      <a:pt x="727" y="488"/>
                    </a:lnTo>
                    <a:lnTo>
                      <a:pt x="730" y="486"/>
                    </a:lnTo>
                    <a:lnTo>
                      <a:pt x="727" y="483"/>
                    </a:lnTo>
                    <a:lnTo>
                      <a:pt x="727" y="479"/>
                    </a:lnTo>
                    <a:lnTo>
                      <a:pt x="724" y="480"/>
                    </a:lnTo>
                    <a:lnTo>
                      <a:pt x="724" y="483"/>
                    </a:lnTo>
                    <a:lnTo>
                      <a:pt x="723" y="484"/>
                    </a:lnTo>
                    <a:lnTo>
                      <a:pt x="724" y="480"/>
                    </a:lnTo>
                    <a:lnTo>
                      <a:pt x="727" y="474"/>
                    </a:lnTo>
                    <a:lnTo>
                      <a:pt x="727" y="473"/>
                    </a:lnTo>
                    <a:lnTo>
                      <a:pt x="727" y="468"/>
                    </a:lnTo>
                    <a:lnTo>
                      <a:pt x="728" y="465"/>
                    </a:lnTo>
                    <a:lnTo>
                      <a:pt x="726" y="461"/>
                    </a:lnTo>
                    <a:lnTo>
                      <a:pt x="726" y="452"/>
                    </a:lnTo>
                    <a:lnTo>
                      <a:pt x="726" y="445"/>
                    </a:lnTo>
                    <a:lnTo>
                      <a:pt x="722" y="440"/>
                    </a:lnTo>
                    <a:lnTo>
                      <a:pt x="719" y="437"/>
                    </a:lnTo>
                    <a:lnTo>
                      <a:pt x="717" y="434"/>
                    </a:lnTo>
                    <a:lnTo>
                      <a:pt x="715" y="434"/>
                    </a:lnTo>
                    <a:lnTo>
                      <a:pt x="715" y="432"/>
                    </a:lnTo>
                    <a:lnTo>
                      <a:pt x="716" y="427"/>
                    </a:lnTo>
                    <a:lnTo>
                      <a:pt x="719" y="426"/>
                    </a:lnTo>
                    <a:lnTo>
                      <a:pt x="726" y="419"/>
                    </a:lnTo>
                    <a:lnTo>
                      <a:pt x="727" y="418"/>
                    </a:lnTo>
                    <a:lnTo>
                      <a:pt x="730" y="416"/>
                    </a:lnTo>
                    <a:lnTo>
                      <a:pt x="730" y="415"/>
                    </a:lnTo>
                    <a:lnTo>
                      <a:pt x="728" y="414"/>
                    </a:lnTo>
                    <a:lnTo>
                      <a:pt x="728" y="412"/>
                    </a:lnTo>
                    <a:lnTo>
                      <a:pt x="731" y="409"/>
                    </a:lnTo>
                    <a:lnTo>
                      <a:pt x="733" y="409"/>
                    </a:lnTo>
                    <a:lnTo>
                      <a:pt x="734" y="412"/>
                    </a:lnTo>
                    <a:lnTo>
                      <a:pt x="735" y="414"/>
                    </a:lnTo>
                    <a:lnTo>
                      <a:pt x="735" y="412"/>
                    </a:lnTo>
                    <a:lnTo>
                      <a:pt x="735" y="409"/>
                    </a:lnTo>
                    <a:lnTo>
                      <a:pt x="738" y="408"/>
                    </a:lnTo>
                    <a:lnTo>
                      <a:pt x="741" y="403"/>
                    </a:lnTo>
                    <a:lnTo>
                      <a:pt x="740" y="401"/>
                    </a:lnTo>
                    <a:lnTo>
                      <a:pt x="737" y="401"/>
                    </a:lnTo>
                    <a:lnTo>
                      <a:pt x="737" y="400"/>
                    </a:lnTo>
                    <a:lnTo>
                      <a:pt x="738" y="397"/>
                    </a:lnTo>
                    <a:lnTo>
                      <a:pt x="737" y="396"/>
                    </a:lnTo>
                    <a:lnTo>
                      <a:pt x="737" y="393"/>
                    </a:lnTo>
                    <a:lnTo>
                      <a:pt x="738" y="392"/>
                    </a:lnTo>
                    <a:lnTo>
                      <a:pt x="741" y="390"/>
                    </a:lnTo>
                    <a:lnTo>
                      <a:pt x="738" y="390"/>
                    </a:lnTo>
                    <a:lnTo>
                      <a:pt x="738" y="389"/>
                    </a:lnTo>
                    <a:lnTo>
                      <a:pt x="738" y="385"/>
                    </a:lnTo>
                    <a:lnTo>
                      <a:pt x="741" y="383"/>
                    </a:lnTo>
                    <a:lnTo>
                      <a:pt x="740" y="383"/>
                    </a:lnTo>
                    <a:lnTo>
                      <a:pt x="735" y="383"/>
                    </a:lnTo>
                    <a:lnTo>
                      <a:pt x="734" y="383"/>
                    </a:lnTo>
                    <a:lnTo>
                      <a:pt x="734" y="382"/>
                    </a:lnTo>
                    <a:lnTo>
                      <a:pt x="740" y="376"/>
                    </a:lnTo>
                    <a:lnTo>
                      <a:pt x="742" y="372"/>
                    </a:lnTo>
                    <a:lnTo>
                      <a:pt x="744" y="368"/>
                    </a:lnTo>
                    <a:lnTo>
                      <a:pt x="745" y="369"/>
                    </a:lnTo>
                    <a:lnTo>
                      <a:pt x="746" y="368"/>
                    </a:lnTo>
                    <a:lnTo>
                      <a:pt x="746" y="364"/>
                    </a:lnTo>
                    <a:lnTo>
                      <a:pt x="745" y="364"/>
                    </a:lnTo>
                    <a:lnTo>
                      <a:pt x="745" y="362"/>
                    </a:lnTo>
                    <a:lnTo>
                      <a:pt x="744" y="362"/>
                    </a:lnTo>
                    <a:lnTo>
                      <a:pt x="742" y="360"/>
                    </a:lnTo>
                    <a:lnTo>
                      <a:pt x="742" y="354"/>
                    </a:lnTo>
                    <a:lnTo>
                      <a:pt x="744" y="351"/>
                    </a:lnTo>
                    <a:lnTo>
                      <a:pt x="744" y="347"/>
                    </a:lnTo>
                    <a:lnTo>
                      <a:pt x="746" y="346"/>
                    </a:lnTo>
                    <a:lnTo>
                      <a:pt x="746" y="347"/>
                    </a:lnTo>
                    <a:lnTo>
                      <a:pt x="748" y="347"/>
                    </a:lnTo>
                    <a:lnTo>
                      <a:pt x="748" y="346"/>
                    </a:lnTo>
                    <a:lnTo>
                      <a:pt x="751" y="343"/>
                    </a:lnTo>
                    <a:lnTo>
                      <a:pt x="752" y="343"/>
                    </a:lnTo>
                    <a:lnTo>
                      <a:pt x="753" y="343"/>
                    </a:lnTo>
                    <a:lnTo>
                      <a:pt x="755" y="345"/>
                    </a:lnTo>
                    <a:lnTo>
                      <a:pt x="759" y="345"/>
                    </a:lnTo>
                    <a:lnTo>
                      <a:pt x="764" y="347"/>
                    </a:lnTo>
                    <a:lnTo>
                      <a:pt x="770" y="350"/>
                    </a:lnTo>
                    <a:lnTo>
                      <a:pt x="773" y="350"/>
                    </a:lnTo>
                    <a:lnTo>
                      <a:pt x="773" y="353"/>
                    </a:lnTo>
                    <a:lnTo>
                      <a:pt x="769" y="354"/>
                    </a:lnTo>
                    <a:lnTo>
                      <a:pt x="773" y="353"/>
                    </a:lnTo>
                    <a:lnTo>
                      <a:pt x="777" y="351"/>
                    </a:lnTo>
                    <a:lnTo>
                      <a:pt x="780" y="351"/>
                    </a:lnTo>
                    <a:lnTo>
                      <a:pt x="781" y="353"/>
                    </a:lnTo>
                    <a:lnTo>
                      <a:pt x="782" y="353"/>
                    </a:lnTo>
                    <a:lnTo>
                      <a:pt x="785" y="356"/>
                    </a:lnTo>
                    <a:lnTo>
                      <a:pt x="785" y="353"/>
                    </a:lnTo>
                    <a:lnTo>
                      <a:pt x="788" y="354"/>
                    </a:lnTo>
                    <a:lnTo>
                      <a:pt x="789" y="353"/>
                    </a:lnTo>
                    <a:lnTo>
                      <a:pt x="791" y="351"/>
                    </a:lnTo>
                    <a:lnTo>
                      <a:pt x="795" y="350"/>
                    </a:lnTo>
                    <a:lnTo>
                      <a:pt x="799" y="353"/>
                    </a:lnTo>
                    <a:lnTo>
                      <a:pt x="799" y="356"/>
                    </a:lnTo>
                    <a:lnTo>
                      <a:pt x="802" y="358"/>
                    </a:lnTo>
                    <a:lnTo>
                      <a:pt x="804" y="358"/>
                    </a:lnTo>
                    <a:lnTo>
                      <a:pt x="804" y="362"/>
                    </a:lnTo>
                    <a:lnTo>
                      <a:pt x="803" y="365"/>
                    </a:lnTo>
                    <a:lnTo>
                      <a:pt x="803" y="367"/>
                    </a:lnTo>
                    <a:lnTo>
                      <a:pt x="804" y="365"/>
                    </a:lnTo>
                    <a:lnTo>
                      <a:pt x="807" y="368"/>
                    </a:lnTo>
                    <a:lnTo>
                      <a:pt x="809" y="371"/>
                    </a:lnTo>
                    <a:lnTo>
                      <a:pt x="807" y="372"/>
                    </a:lnTo>
                    <a:lnTo>
                      <a:pt x="809" y="374"/>
                    </a:lnTo>
                    <a:lnTo>
                      <a:pt x="811" y="372"/>
                    </a:lnTo>
                    <a:lnTo>
                      <a:pt x="813" y="375"/>
                    </a:lnTo>
                    <a:lnTo>
                      <a:pt x="813" y="376"/>
                    </a:lnTo>
                    <a:lnTo>
                      <a:pt x="810" y="375"/>
                    </a:lnTo>
                    <a:lnTo>
                      <a:pt x="810" y="378"/>
                    </a:lnTo>
                    <a:lnTo>
                      <a:pt x="807" y="378"/>
                    </a:lnTo>
                    <a:lnTo>
                      <a:pt x="810" y="380"/>
                    </a:lnTo>
                    <a:lnTo>
                      <a:pt x="810" y="383"/>
                    </a:lnTo>
                    <a:lnTo>
                      <a:pt x="813" y="380"/>
                    </a:lnTo>
                    <a:lnTo>
                      <a:pt x="813" y="383"/>
                    </a:lnTo>
                    <a:lnTo>
                      <a:pt x="814" y="382"/>
                    </a:lnTo>
                    <a:lnTo>
                      <a:pt x="818" y="386"/>
                    </a:lnTo>
                    <a:lnTo>
                      <a:pt x="821" y="385"/>
                    </a:lnTo>
                    <a:lnTo>
                      <a:pt x="821" y="386"/>
                    </a:lnTo>
                    <a:lnTo>
                      <a:pt x="824" y="385"/>
                    </a:lnTo>
                    <a:lnTo>
                      <a:pt x="828" y="386"/>
                    </a:lnTo>
                    <a:lnTo>
                      <a:pt x="827" y="390"/>
                    </a:lnTo>
                    <a:lnTo>
                      <a:pt x="828" y="393"/>
                    </a:lnTo>
                    <a:lnTo>
                      <a:pt x="832" y="390"/>
                    </a:lnTo>
                    <a:lnTo>
                      <a:pt x="832" y="386"/>
                    </a:lnTo>
                    <a:lnTo>
                      <a:pt x="833" y="386"/>
                    </a:lnTo>
                    <a:lnTo>
                      <a:pt x="835" y="392"/>
                    </a:lnTo>
                    <a:lnTo>
                      <a:pt x="833" y="396"/>
                    </a:lnTo>
                    <a:lnTo>
                      <a:pt x="831" y="396"/>
                    </a:lnTo>
                    <a:lnTo>
                      <a:pt x="828" y="400"/>
                    </a:lnTo>
                    <a:lnTo>
                      <a:pt x="828" y="407"/>
                    </a:lnTo>
                    <a:lnTo>
                      <a:pt x="827" y="408"/>
                    </a:lnTo>
                    <a:lnTo>
                      <a:pt x="827" y="405"/>
                    </a:lnTo>
                    <a:lnTo>
                      <a:pt x="825" y="407"/>
                    </a:lnTo>
                    <a:lnTo>
                      <a:pt x="825" y="411"/>
                    </a:lnTo>
                    <a:lnTo>
                      <a:pt x="818" y="409"/>
                    </a:lnTo>
                    <a:lnTo>
                      <a:pt x="811" y="408"/>
                    </a:lnTo>
                    <a:lnTo>
                      <a:pt x="818" y="411"/>
                    </a:lnTo>
                    <a:lnTo>
                      <a:pt x="822" y="412"/>
                    </a:lnTo>
                    <a:lnTo>
                      <a:pt x="827" y="415"/>
                    </a:lnTo>
                    <a:lnTo>
                      <a:pt x="827" y="419"/>
                    </a:lnTo>
                    <a:lnTo>
                      <a:pt x="824" y="423"/>
                    </a:lnTo>
                    <a:lnTo>
                      <a:pt x="824" y="425"/>
                    </a:lnTo>
                    <a:lnTo>
                      <a:pt x="821" y="429"/>
                    </a:lnTo>
                    <a:lnTo>
                      <a:pt x="821" y="429"/>
                    </a:lnTo>
                    <a:lnTo>
                      <a:pt x="825" y="433"/>
                    </a:lnTo>
                    <a:lnTo>
                      <a:pt x="827" y="434"/>
                    </a:lnTo>
                    <a:lnTo>
                      <a:pt x="825" y="434"/>
                    </a:lnTo>
                    <a:lnTo>
                      <a:pt x="821" y="433"/>
                    </a:lnTo>
                    <a:lnTo>
                      <a:pt x="824" y="437"/>
                    </a:lnTo>
                    <a:lnTo>
                      <a:pt x="827" y="439"/>
                    </a:lnTo>
                    <a:lnTo>
                      <a:pt x="828" y="439"/>
                    </a:lnTo>
                    <a:lnTo>
                      <a:pt x="827" y="436"/>
                    </a:lnTo>
                    <a:lnTo>
                      <a:pt x="829" y="436"/>
                    </a:lnTo>
                    <a:lnTo>
                      <a:pt x="832" y="439"/>
                    </a:lnTo>
                    <a:lnTo>
                      <a:pt x="833" y="441"/>
                    </a:lnTo>
                    <a:lnTo>
                      <a:pt x="832" y="444"/>
                    </a:lnTo>
                    <a:lnTo>
                      <a:pt x="832" y="447"/>
                    </a:lnTo>
                    <a:lnTo>
                      <a:pt x="829" y="451"/>
                    </a:lnTo>
                    <a:lnTo>
                      <a:pt x="829" y="454"/>
                    </a:lnTo>
                    <a:lnTo>
                      <a:pt x="828" y="456"/>
                    </a:lnTo>
                    <a:lnTo>
                      <a:pt x="831" y="455"/>
                    </a:lnTo>
                    <a:lnTo>
                      <a:pt x="833" y="448"/>
                    </a:lnTo>
                    <a:lnTo>
                      <a:pt x="838" y="445"/>
                    </a:lnTo>
                    <a:lnTo>
                      <a:pt x="838" y="445"/>
                    </a:lnTo>
                    <a:lnTo>
                      <a:pt x="838" y="448"/>
                    </a:lnTo>
                    <a:lnTo>
                      <a:pt x="838" y="452"/>
                    </a:lnTo>
                    <a:lnTo>
                      <a:pt x="836" y="454"/>
                    </a:lnTo>
                    <a:lnTo>
                      <a:pt x="838" y="456"/>
                    </a:lnTo>
                    <a:lnTo>
                      <a:pt x="836" y="459"/>
                    </a:lnTo>
                    <a:lnTo>
                      <a:pt x="839" y="455"/>
                    </a:lnTo>
                    <a:lnTo>
                      <a:pt x="839" y="452"/>
                    </a:lnTo>
                    <a:lnTo>
                      <a:pt x="842" y="450"/>
                    </a:lnTo>
                    <a:lnTo>
                      <a:pt x="845" y="450"/>
                    </a:lnTo>
                    <a:lnTo>
                      <a:pt x="847" y="448"/>
                    </a:lnTo>
                    <a:lnTo>
                      <a:pt x="849" y="448"/>
                    </a:lnTo>
                    <a:lnTo>
                      <a:pt x="849" y="450"/>
                    </a:lnTo>
                    <a:lnTo>
                      <a:pt x="850" y="448"/>
                    </a:lnTo>
                    <a:lnTo>
                      <a:pt x="853" y="447"/>
                    </a:lnTo>
                    <a:lnTo>
                      <a:pt x="853" y="445"/>
                    </a:lnTo>
                    <a:lnTo>
                      <a:pt x="854" y="443"/>
                    </a:lnTo>
                    <a:lnTo>
                      <a:pt x="858" y="440"/>
                    </a:lnTo>
                    <a:lnTo>
                      <a:pt x="860" y="441"/>
                    </a:lnTo>
                    <a:lnTo>
                      <a:pt x="861" y="445"/>
                    </a:lnTo>
                    <a:lnTo>
                      <a:pt x="860" y="448"/>
                    </a:lnTo>
                    <a:lnTo>
                      <a:pt x="863" y="444"/>
                    </a:lnTo>
                    <a:lnTo>
                      <a:pt x="863" y="440"/>
                    </a:lnTo>
                    <a:lnTo>
                      <a:pt x="863" y="440"/>
                    </a:lnTo>
                    <a:lnTo>
                      <a:pt x="863" y="439"/>
                    </a:lnTo>
                    <a:lnTo>
                      <a:pt x="864" y="437"/>
                    </a:lnTo>
                    <a:lnTo>
                      <a:pt x="867" y="436"/>
                    </a:lnTo>
                    <a:lnTo>
                      <a:pt x="867" y="433"/>
                    </a:lnTo>
                    <a:lnTo>
                      <a:pt x="869" y="432"/>
                    </a:lnTo>
                    <a:lnTo>
                      <a:pt x="871" y="429"/>
                    </a:lnTo>
                    <a:lnTo>
                      <a:pt x="872" y="427"/>
                    </a:lnTo>
                    <a:lnTo>
                      <a:pt x="874" y="427"/>
                    </a:lnTo>
                    <a:lnTo>
                      <a:pt x="875" y="429"/>
                    </a:lnTo>
                    <a:lnTo>
                      <a:pt x="875" y="427"/>
                    </a:lnTo>
                    <a:lnTo>
                      <a:pt x="874" y="426"/>
                    </a:lnTo>
                    <a:lnTo>
                      <a:pt x="872" y="426"/>
                    </a:lnTo>
                    <a:lnTo>
                      <a:pt x="872" y="425"/>
                    </a:lnTo>
                    <a:lnTo>
                      <a:pt x="874" y="421"/>
                    </a:lnTo>
                    <a:lnTo>
                      <a:pt x="875" y="419"/>
                    </a:lnTo>
                    <a:lnTo>
                      <a:pt x="876" y="421"/>
                    </a:lnTo>
                    <a:lnTo>
                      <a:pt x="876" y="419"/>
                    </a:lnTo>
                    <a:lnTo>
                      <a:pt x="878" y="418"/>
                    </a:lnTo>
                    <a:lnTo>
                      <a:pt x="878" y="415"/>
                    </a:lnTo>
                    <a:lnTo>
                      <a:pt x="880" y="412"/>
                    </a:lnTo>
                    <a:lnTo>
                      <a:pt x="882" y="409"/>
                    </a:lnTo>
                    <a:lnTo>
                      <a:pt x="882" y="408"/>
                    </a:lnTo>
                    <a:lnTo>
                      <a:pt x="885" y="405"/>
                    </a:lnTo>
                    <a:lnTo>
                      <a:pt x="887" y="404"/>
                    </a:lnTo>
                    <a:lnTo>
                      <a:pt x="887" y="405"/>
                    </a:lnTo>
                    <a:lnTo>
                      <a:pt x="886" y="407"/>
                    </a:lnTo>
                    <a:lnTo>
                      <a:pt x="887" y="407"/>
                    </a:lnTo>
                    <a:lnTo>
                      <a:pt x="889" y="407"/>
                    </a:lnTo>
                    <a:lnTo>
                      <a:pt x="887" y="408"/>
                    </a:lnTo>
                    <a:lnTo>
                      <a:pt x="887" y="411"/>
                    </a:lnTo>
                    <a:lnTo>
                      <a:pt x="889" y="411"/>
                    </a:lnTo>
                    <a:lnTo>
                      <a:pt x="887" y="414"/>
                    </a:lnTo>
                    <a:lnTo>
                      <a:pt x="886" y="414"/>
                    </a:lnTo>
                    <a:lnTo>
                      <a:pt x="886" y="415"/>
                    </a:lnTo>
                    <a:lnTo>
                      <a:pt x="887" y="415"/>
                    </a:lnTo>
                    <a:lnTo>
                      <a:pt x="889" y="415"/>
                    </a:lnTo>
                    <a:lnTo>
                      <a:pt x="887" y="418"/>
                    </a:lnTo>
                    <a:lnTo>
                      <a:pt x="887" y="418"/>
                    </a:lnTo>
                    <a:lnTo>
                      <a:pt x="889" y="418"/>
                    </a:lnTo>
                    <a:lnTo>
                      <a:pt x="889" y="421"/>
                    </a:lnTo>
                    <a:lnTo>
                      <a:pt x="887" y="422"/>
                    </a:lnTo>
                    <a:lnTo>
                      <a:pt x="889" y="425"/>
                    </a:lnTo>
                    <a:lnTo>
                      <a:pt x="890" y="426"/>
                    </a:lnTo>
                    <a:lnTo>
                      <a:pt x="892" y="430"/>
                    </a:lnTo>
                    <a:lnTo>
                      <a:pt x="890" y="430"/>
                    </a:lnTo>
                    <a:lnTo>
                      <a:pt x="889" y="430"/>
                    </a:lnTo>
                    <a:lnTo>
                      <a:pt x="887" y="430"/>
                    </a:lnTo>
                    <a:lnTo>
                      <a:pt x="889" y="432"/>
                    </a:lnTo>
                    <a:lnTo>
                      <a:pt x="889" y="433"/>
                    </a:lnTo>
                    <a:lnTo>
                      <a:pt x="890" y="433"/>
                    </a:lnTo>
                    <a:lnTo>
                      <a:pt x="892" y="432"/>
                    </a:lnTo>
                    <a:lnTo>
                      <a:pt x="893" y="434"/>
                    </a:lnTo>
                    <a:lnTo>
                      <a:pt x="894" y="434"/>
                    </a:lnTo>
                    <a:lnTo>
                      <a:pt x="892" y="439"/>
                    </a:lnTo>
                    <a:lnTo>
                      <a:pt x="890" y="439"/>
                    </a:lnTo>
                    <a:lnTo>
                      <a:pt x="887" y="439"/>
                    </a:lnTo>
                    <a:lnTo>
                      <a:pt x="886" y="440"/>
                    </a:lnTo>
                    <a:lnTo>
                      <a:pt x="887" y="441"/>
                    </a:lnTo>
                    <a:lnTo>
                      <a:pt x="894" y="440"/>
                    </a:lnTo>
                    <a:lnTo>
                      <a:pt x="896" y="440"/>
                    </a:lnTo>
                    <a:lnTo>
                      <a:pt x="894" y="443"/>
                    </a:lnTo>
                    <a:lnTo>
                      <a:pt x="893" y="445"/>
                    </a:lnTo>
                    <a:lnTo>
                      <a:pt x="894" y="445"/>
                    </a:lnTo>
                    <a:lnTo>
                      <a:pt x="897" y="444"/>
                    </a:lnTo>
                    <a:lnTo>
                      <a:pt x="897" y="447"/>
                    </a:lnTo>
                    <a:lnTo>
                      <a:pt x="894" y="451"/>
                    </a:lnTo>
                    <a:lnTo>
                      <a:pt x="890" y="451"/>
                    </a:lnTo>
                    <a:lnTo>
                      <a:pt x="889" y="450"/>
                    </a:lnTo>
                    <a:lnTo>
                      <a:pt x="887" y="451"/>
                    </a:lnTo>
                    <a:lnTo>
                      <a:pt x="887" y="452"/>
                    </a:lnTo>
                    <a:lnTo>
                      <a:pt x="887" y="455"/>
                    </a:lnTo>
                    <a:lnTo>
                      <a:pt x="890" y="454"/>
                    </a:lnTo>
                    <a:lnTo>
                      <a:pt x="894" y="454"/>
                    </a:lnTo>
                    <a:lnTo>
                      <a:pt x="897" y="452"/>
                    </a:lnTo>
                    <a:lnTo>
                      <a:pt x="898" y="452"/>
                    </a:lnTo>
                    <a:lnTo>
                      <a:pt x="897" y="455"/>
                    </a:lnTo>
                    <a:lnTo>
                      <a:pt x="897" y="455"/>
                    </a:lnTo>
                    <a:lnTo>
                      <a:pt x="894" y="456"/>
                    </a:lnTo>
                    <a:lnTo>
                      <a:pt x="892" y="456"/>
                    </a:lnTo>
                    <a:lnTo>
                      <a:pt x="889" y="462"/>
                    </a:lnTo>
                    <a:lnTo>
                      <a:pt x="893" y="459"/>
                    </a:lnTo>
                    <a:lnTo>
                      <a:pt x="896" y="459"/>
                    </a:lnTo>
                    <a:lnTo>
                      <a:pt x="897" y="459"/>
                    </a:lnTo>
                    <a:lnTo>
                      <a:pt x="900" y="459"/>
                    </a:lnTo>
                    <a:lnTo>
                      <a:pt x="900" y="462"/>
                    </a:lnTo>
                    <a:lnTo>
                      <a:pt x="897" y="462"/>
                    </a:lnTo>
                    <a:lnTo>
                      <a:pt x="894" y="465"/>
                    </a:lnTo>
                    <a:lnTo>
                      <a:pt x="894" y="466"/>
                    </a:lnTo>
                    <a:lnTo>
                      <a:pt x="896" y="465"/>
                    </a:lnTo>
                    <a:lnTo>
                      <a:pt x="898" y="466"/>
                    </a:lnTo>
                    <a:lnTo>
                      <a:pt x="900" y="465"/>
                    </a:lnTo>
                    <a:lnTo>
                      <a:pt x="903" y="466"/>
                    </a:lnTo>
                    <a:lnTo>
                      <a:pt x="904" y="470"/>
                    </a:lnTo>
                    <a:lnTo>
                      <a:pt x="901" y="473"/>
                    </a:lnTo>
                    <a:lnTo>
                      <a:pt x="898" y="473"/>
                    </a:lnTo>
                    <a:lnTo>
                      <a:pt x="897" y="473"/>
                    </a:lnTo>
                    <a:lnTo>
                      <a:pt x="894" y="473"/>
                    </a:lnTo>
                    <a:lnTo>
                      <a:pt x="897" y="476"/>
                    </a:lnTo>
                    <a:lnTo>
                      <a:pt x="898" y="474"/>
                    </a:lnTo>
                    <a:lnTo>
                      <a:pt x="900" y="476"/>
                    </a:lnTo>
                    <a:lnTo>
                      <a:pt x="903" y="476"/>
                    </a:lnTo>
                    <a:lnTo>
                      <a:pt x="904" y="477"/>
                    </a:lnTo>
                    <a:lnTo>
                      <a:pt x="903" y="479"/>
                    </a:lnTo>
                    <a:lnTo>
                      <a:pt x="901" y="480"/>
                    </a:lnTo>
                    <a:lnTo>
                      <a:pt x="904" y="481"/>
                    </a:lnTo>
                    <a:lnTo>
                      <a:pt x="905" y="481"/>
                    </a:lnTo>
                    <a:lnTo>
                      <a:pt x="908" y="483"/>
                    </a:lnTo>
                    <a:lnTo>
                      <a:pt x="907" y="486"/>
                    </a:lnTo>
                    <a:lnTo>
                      <a:pt x="905" y="487"/>
                    </a:lnTo>
                    <a:lnTo>
                      <a:pt x="903" y="488"/>
                    </a:lnTo>
                    <a:lnTo>
                      <a:pt x="900" y="488"/>
                    </a:lnTo>
                    <a:lnTo>
                      <a:pt x="900" y="490"/>
                    </a:lnTo>
                    <a:lnTo>
                      <a:pt x="901" y="491"/>
                    </a:lnTo>
                    <a:lnTo>
                      <a:pt x="903" y="492"/>
                    </a:lnTo>
                    <a:lnTo>
                      <a:pt x="900" y="492"/>
                    </a:lnTo>
                    <a:lnTo>
                      <a:pt x="896" y="490"/>
                    </a:lnTo>
                    <a:lnTo>
                      <a:pt x="892" y="491"/>
                    </a:lnTo>
                    <a:lnTo>
                      <a:pt x="896" y="492"/>
                    </a:lnTo>
                    <a:lnTo>
                      <a:pt x="896" y="495"/>
                    </a:lnTo>
                    <a:lnTo>
                      <a:pt x="898" y="497"/>
                    </a:lnTo>
                    <a:lnTo>
                      <a:pt x="900" y="499"/>
                    </a:lnTo>
                    <a:lnTo>
                      <a:pt x="898" y="499"/>
                    </a:lnTo>
                    <a:lnTo>
                      <a:pt x="896" y="501"/>
                    </a:lnTo>
                    <a:lnTo>
                      <a:pt x="896" y="502"/>
                    </a:lnTo>
                    <a:lnTo>
                      <a:pt x="892" y="502"/>
                    </a:lnTo>
                    <a:lnTo>
                      <a:pt x="896" y="503"/>
                    </a:lnTo>
                    <a:lnTo>
                      <a:pt x="898" y="502"/>
                    </a:lnTo>
                    <a:lnTo>
                      <a:pt x="898" y="502"/>
                    </a:lnTo>
                    <a:lnTo>
                      <a:pt x="901" y="501"/>
                    </a:lnTo>
                    <a:lnTo>
                      <a:pt x="903" y="501"/>
                    </a:lnTo>
                    <a:lnTo>
                      <a:pt x="903" y="503"/>
                    </a:lnTo>
                    <a:lnTo>
                      <a:pt x="904" y="505"/>
                    </a:lnTo>
                    <a:lnTo>
                      <a:pt x="903" y="505"/>
                    </a:lnTo>
                    <a:lnTo>
                      <a:pt x="904" y="505"/>
                    </a:lnTo>
                    <a:lnTo>
                      <a:pt x="905" y="506"/>
                    </a:lnTo>
                    <a:lnTo>
                      <a:pt x="904" y="508"/>
                    </a:lnTo>
                    <a:lnTo>
                      <a:pt x="905" y="509"/>
                    </a:lnTo>
                    <a:lnTo>
                      <a:pt x="908" y="508"/>
                    </a:lnTo>
                    <a:lnTo>
                      <a:pt x="908" y="508"/>
                    </a:lnTo>
                    <a:lnTo>
                      <a:pt x="911" y="509"/>
                    </a:lnTo>
                    <a:lnTo>
                      <a:pt x="909" y="512"/>
                    </a:lnTo>
                    <a:lnTo>
                      <a:pt x="909" y="513"/>
                    </a:lnTo>
                    <a:lnTo>
                      <a:pt x="909" y="515"/>
                    </a:lnTo>
                    <a:lnTo>
                      <a:pt x="911" y="515"/>
                    </a:lnTo>
                    <a:lnTo>
                      <a:pt x="914" y="510"/>
                    </a:lnTo>
                    <a:lnTo>
                      <a:pt x="914" y="512"/>
                    </a:lnTo>
                    <a:lnTo>
                      <a:pt x="914" y="513"/>
                    </a:lnTo>
                    <a:lnTo>
                      <a:pt x="915" y="516"/>
                    </a:lnTo>
                    <a:lnTo>
                      <a:pt x="912" y="517"/>
                    </a:lnTo>
                    <a:lnTo>
                      <a:pt x="908" y="523"/>
                    </a:lnTo>
                    <a:lnTo>
                      <a:pt x="905" y="524"/>
                    </a:lnTo>
                    <a:lnTo>
                      <a:pt x="903" y="524"/>
                    </a:lnTo>
                    <a:lnTo>
                      <a:pt x="905" y="526"/>
                    </a:lnTo>
                    <a:lnTo>
                      <a:pt x="907" y="524"/>
                    </a:lnTo>
                    <a:lnTo>
                      <a:pt x="912" y="520"/>
                    </a:lnTo>
                    <a:lnTo>
                      <a:pt x="914" y="520"/>
                    </a:lnTo>
                    <a:lnTo>
                      <a:pt x="914" y="521"/>
                    </a:lnTo>
                    <a:lnTo>
                      <a:pt x="912" y="523"/>
                    </a:lnTo>
                    <a:lnTo>
                      <a:pt x="911" y="526"/>
                    </a:lnTo>
                    <a:lnTo>
                      <a:pt x="912" y="526"/>
                    </a:lnTo>
                    <a:lnTo>
                      <a:pt x="915" y="523"/>
                    </a:lnTo>
                    <a:lnTo>
                      <a:pt x="918" y="520"/>
                    </a:lnTo>
                    <a:lnTo>
                      <a:pt x="921" y="520"/>
                    </a:lnTo>
                    <a:lnTo>
                      <a:pt x="921" y="520"/>
                    </a:lnTo>
                    <a:lnTo>
                      <a:pt x="918" y="521"/>
                    </a:lnTo>
                    <a:lnTo>
                      <a:pt x="916" y="523"/>
                    </a:lnTo>
                    <a:lnTo>
                      <a:pt x="918" y="523"/>
                    </a:lnTo>
                    <a:lnTo>
                      <a:pt x="921" y="521"/>
                    </a:lnTo>
                    <a:lnTo>
                      <a:pt x="922" y="523"/>
                    </a:lnTo>
                    <a:lnTo>
                      <a:pt x="919" y="526"/>
                    </a:lnTo>
                    <a:lnTo>
                      <a:pt x="916" y="528"/>
                    </a:lnTo>
                    <a:lnTo>
                      <a:pt x="918" y="528"/>
                    </a:lnTo>
                    <a:lnTo>
                      <a:pt x="921" y="527"/>
                    </a:lnTo>
                    <a:lnTo>
                      <a:pt x="925" y="521"/>
                    </a:lnTo>
                    <a:lnTo>
                      <a:pt x="926" y="523"/>
                    </a:lnTo>
                    <a:lnTo>
                      <a:pt x="925" y="524"/>
                    </a:lnTo>
                    <a:lnTo>
                      <a:pt x="925" y="526"/>
                    </a:lnTo>
                    <a:lnTo>
                      <a:pt x="929" y="523"/>
                    </a:lnTo>
                    <a:lnTo>
                      <a:pt x="927" y="524"/>
                    </a:lnTo>
                    <a:lnTo>
                      <a:pt x="927" y="528"/>
                    </a:lnTo>
                    <a:lnTo>
                      <a:pt x="926" y="528"/>
                    </a:lnTo>
                    <a:lnTo>
                      <a:pt x="926" y="530"/>
                    </a:lnTo>
                    <a:lnTo>
                      <a:pt x="929" y="530"/>
                    </a:lnTo>
                    <a:lnTo>
                      <a:pt x="933" y="531"/>
                    </a:lnTo>
                    <a:lnTo>
                      <a:pt x="934" y="530"/>
                    </a:lnTo>
                    <a:lnTo>
                      <a:pt x="939" y="528"/>
                    </a:lnTo>
                    <a:lnTo>
                      <a:pt x="940" y="528"/>
                    </a:lnTo>
                    <a:lnTo>
                      <a:pt x="939" y="531"/>
                    </a:lnTo>
                    <a:lnTo>
                      <a:pt x="937" y="531"/>
                    </a:lnTo>
                    <a:lnTo>
                      <a:pt x="936" y="533"/>
                    </a:lnTo>
                    <a:lnTo>
                      <a:pt x="943" y="534"/>
                    </a:lnTo>
                    <a:lnTo>
                      <a:pt x="945" y="537"/>
                    </a:lnTo>
                    <a:lnTo>
                      <a:pt x="941" y="537"/>
                    </a:lnTo>
                    <a:lnTo>
                      <a:pt x="941" y="538"/>
                    </a:lnTo>
                    <a:lnTo>
                      <a:pt x="936" y="539"/>
                    </a:lnTo>
                    <a:lnTo>
                      <a:pt x="934" y="538"/>
                    </a:lnTo>
                    <a:lnTo>
                      <a:pt x="930" y="539"/>
                    </a:lnTo>
                    <a:lnTo>
                      <a:pt x="929" y="542"/>
                    </a:lnTo>
                    <a:lnTo>
                      <a:pt x="923" y="542"/>
                    </a:lnTo>
                    <a:lnTo>
                      <a:pt x="916" y="544"/>
                    </a:lnTo>
                    <a:lnTo>
                      <a:pt x="916" y="545"/>
                    </a:lnTo>
                    <a:lnTo>
                      <a:pt x="921" y="544"/>
                    </a:lnTo>
                    <a:lnTo>
                      <a:pt x="926" y="542"/>
                    </a:lnTo>
                    <a:lnTo>
                      <a:pt x="927" y="544"/>
                    </a:lnTo>
                    <a:lnTo>
                      <a:pt x="927" y="544"/>
                    </a:lnTo>
                    <a:lnTo>
                      <a:pt x="923" y="545"/>
                    </a:lnTo>
                    <a:lnTo>
                      <a:pt x="918" y="546"/>
                    </a:lnTo>
                    <a:lnTo>
                      <a:pt x="914" y="548"/>
                    </a:lnTo>
                    <a:lnTo>
                      <a:pt x="912" y="549"/>
                    </a:lnTo>
                    <a:lnTo>
                      <a:pt x="909" y="550"/>
                    </a:lnTo>
                    <a:lnTo>
                      <a:pt x="908" y="552"/>
                    </a:lnTo>
                    <a:lnTo>
                      <a:pt x="908" y="553"/>
                    </a:lnTo>
                    <a:lnTo>
                      <a:pt x="903" y="550"/>
                    </a:lnTo>
                    <a:lnTo>
                      <a:pt x="900" y="546"/>
                    </a:lnTo>
                    <a:lnTo>
                      <a:pt x="900" y="548"/>
                    </a:lnTo>
                    <a:lnTo>
                      <a:pt x="900" y="549"/>
                    </a:lnTo>
                    <a:lnTo>
                      <a:pt x="901" y="550"/>
                    </a:lnTo>
                    <a:lnTo>
                      <a:pt x="903" y="552"/>
                    </a:lnTo>
                    <a:lnTo>
                      <a:pt x="907" y="556"/>
                    </a:lnTo>
                    <a:lnTo>
                      <a:pt x="907" y="557"/>
                    </a:lnTo>
                    <a:lnTo>
                      <a:pt x="905" y="556"/>
                    </a:lnTo>
                    <a:lnTo>
                      <a:pt x="904" y="559"/>
                    </a:lnTo>
                    <a:lnTo>
                      <a:pt x="904" y="560"/>
                    </a:lnTo>
                    <a:lnTo>
                      <a:pt x="905" y="560"/>
                    </a:lnTo>
                    <a:lnTo>
                      <a:pt x="907" y="559"/>
                    </a:lnTo>
                    <a:lnTo>
                      <a:pt x="908" y="560"/>
                    </a:lnTo>
                    <a:lnTo>
                      <a:pt x="911" y="555"/>
                    </a:lnTo>
                    <a:lnTo>
                      <a:pt x="915" y="555"/>
                    </a:lnTo>
                    <a:lnTo>
                      <a:pt x="918" y="553"/>
                    </a:lnTo>
                    <a:lnTo>
                      <a:pt x="919" y="552"/>
                    </a:lnTo>
                    <a:lnTo>
                      <a:pt x="921" y="550"/>
                    </a:lnTo>
                    <a:lnTo>
                      <a:pt x="923" y="548"/>
                    </a:lnTo>
                    <a:lnTo>
                      <a:pt x="926" y="546"/>
                    </a:lnTo>
                    <a:lnTo>
                      <a:pt x="930" y="545"/>
                    </a:lnTo>
                    <a:lnTo>
                      <a:pt x="933" y="545"/>
                    </a:lnTo>
                    <a:lnTo>
                      <a:pt x="936" y="545"/>
                    </a:lnTo>
                    <a:lnTo>
                      <a:pt x="936" y="545"/>
                    </a:lnTo>
                    <a:lnTo>
                      <a:pt x="932" y="545"/>
                    </a:lnTo>
                    <a:lnTo>
                      <a:pt x="932" y="544"/>
                    </a:lnTo>
                    <a:lnTo>
                      <a:pt x="933" y="544"/>
                    </a:lnTo>
                    <a:lnTo>
                      <a:pt x="939" y="542"/>
                    </a:lnTo>
                    <a:lnTo>
                      <a:pt x="943" y="544"/>
                    </a:lnTo>
                    <a:lnTo>
                      <a:pt x="945" y="548"/>
                    </a:lnTo>
                    <a:lnTo>
                      <a:pt x="944" y="550"/>
                    </a:lnTo>
                    <a:lnTo>
                      <a:pt x="941" y="553"/>
                    </a:lnTo>
                    <a:lnTo>
                      <a:pt x="940" y="553"/>
                    </a:lnTo>
                    <a:lnTo>
                      <a:pt x="939" y="555"/>
                    </a:lnTo>
                    <a:lnTo>
                      <a:pt x="941" y="555"/>
                    </a:lnTo>
                    <a:lnTo>
                      <a:pt x="943" y="557"/>
                    </a:lnTo>
                    <a:lnTo>
                      <a:pt x="944" y="556"/>
                    </a:lnTo>
                    <a:lnTo>
                      <a:pt x="945" y="553"/>
                    </a:lnTo>
                    <a:lnTo>
                      <a:pt x="948" y="552"/>
                    </a:lnTo>
                    <a:lnTo>
                      <a:pt x="951" y="552"/>
                    </a:lnTo>
                    <a:lnTo>
                      <a:pt x="952" y="553"/>
                    </a:lnTo>
                    <a:lnTo>
                      <a:pt x="951" y="553"/>
                    </a:lnTo>
                    <a:lnTo>
                      <a:pt x="951" y="555"/>
                    </a:lnTo>
                    <a:lnTo>
                      <a:pt x="954" y="555"/>
                    </a:lnTo>
                    <a:lnTo>
                      <a:pt x="958" y="556"/>
                    </a:lnTo>
                    <a:lnTo>
                      <a:pt x="958" y="557"/>
                    </a:lnTo>
                    <a:lnTo>
                      <a:pt x="956" y="556"/>
                    </a:lnTo>
                    <a:lnTo>
                      <a:pt x="955" y="557"/>
                    </a:lnTo>
                    <a:lnTo>
                      <a:pt x="955" y="560"/>
                    </a:lnTo>
                    <a:lnTo>
                      <a:pt x="959" y="562"/>
                    </a:lnTo>
                    <a:lnTo>
                      <a:pt x="959" y="563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54" y="566"/>
                    </a:lnTo>
                    <a:lnTo>
                      <a:pt x="956" y="567"/>
                    </a:lnTo>
                    <a:lnTo>
                      <a:pt x="956" y="570"/>
                    </a:lnTo>
                    <a:lnTo>
                      <a:pt x="954" y="570"/>
                    </a:lnTo>
                    <a:lnTo>
                      <a:pt x="954" y="573"/>
                    </a:lnTo>
                    <a:lnTo>
                      <a:pt x="951" y="574"/>
                    </a:lnTo>
                    <a:lnTo>
                      <a:pt x="948" y="571"/>
                    </a:lnTo>
                    <a:lnTo>
                      <a:pt x="950" y="574"/>
                    </a:lnTo>
                    <a:lnTo>
                      <a:pt x="954" y="575"/>
                    </a:lnTo>
                    <a:lnTo>
                      <a:pt x="955" y="575"/>
                    </a:lnTo>
                    <a:lnTo>
                      <a:pt x="958" y="577"/>
                    </a:lnTo>
                    <a:lnTo>
                      <a:pt x="955" y="578"/>
                    </a:lnTo>
                    <a:lnTo>
                      <a:pt x="954" y="577"/>
                    </a:lnTo>
                    <a:lnTo>
                      <a:pt x="952" y="578"/>
                    </a:lnTo>
                    <a:lnTo>
                      <a:pt x="954" y="580"/>
                    </a:lnTo>
                    <a:lnTo>
                      <a:pt x="955" y="578"/>
                    </a:lnTo>
                    <a:lnTo>
                      <a:pt x="958" y="580"/>
                    </a:lnTo>
                    <a:lnTo>
                      <a:pt x="956" y="582"/>
                    </a:lnTo>
                    <a:lnTo>
                      <a:pt x="955" y="584"/>
                    </a:lnTo>
                    <a:lnTo>
                      <a:pt x="954" y="584"/>
                    </a:lnTo>
                    <a:lnTo>
                      <a:pt x="952" y="586"/>
                    </a:lnTo>
                    <a:lnTo>
                      <a:pt x="950" y="589"/>
                    </a:lnTo>
                    <a:lnTo>
                      <a:pt x="947" y="589"/>
                    </a:lnTo>
                    <a:lnTo>
                      <a:pt x="944" y="592"/>
                    </a:lnTo>
                    <a:lnTo>
                      <a:pt x="943" y="592"/>
                    </a:lnTo>
                    <a:lnTo>
                      <a:pt x="940" y="593"/>
                    </a:lnTo>
                    <a:lnTo>
                      <a:pt x="939" y="593"/>
                    </a:lnTo>
                    <a:lnTo>
                      <a:pt x="939" y="595"/>
                    </a:lnTo>
                    <a:lnTo>
                      <a:pt x="936" y="595"/>
                    </a:lnTo>
                    <a:lnTo>
                      <a:pt x="934" y="593"/>
                    </a:lnTo>
                    <a:lnTo>
                      <a:pt x="933" y="595"/>
                    </a:lnTo>
                    <a:lnTo>
                      <a:pt x="930" y="595"/>
                    </a:lnTo>
                    <a:lnTo>
                      <a:pt x="930" y="593"/>
                    </a:lnTo>
                    <a:lnTo>
                      <a:pt x="927" y="596"/>
                    </a:lnTo>
                    <a:lnTo>
                      <a:pt x="925" y="595"/>
                    </a:lnTo>
                    <a:lnTo>
                      <a:pt x="923" y="593"/>
                    </a:lnTo>
                    <a:lnTo>
                      <a:pt x="922" y="595"/>
                    </a:lnTo>
                    <a:lnTo>
                      <a:pt x="922" y="596"/>
                    </a:lnTo>
                    <a:lnTo>
                      <a:pt x="921" y="596"/>
                    </a:lnTo>
                    <a:lnTo>
                      <a:pt x="918" y="596"/>
                    </a:lnTo>
                    <a:lnTo>
                      <a:pt x="916" y="597"/>
                    </a:lnTo>
                    <a:lnTo>
                      <a:pt x="918" y="597"/>
                    </a:lnTo>
                    <a:lnTo>
                      <a:pt x="918" y="599"/>
                    </a:lnTo>
                    <a:lnTo>
                      <a:pt x="915" y="602"/>
                    </a:lnTo>
                    <a:lnTo>
                      <a:pt x="914" y="600"/>
                    </a:lnTo>
                    <a:lnTo>
                      <a:pt x="914" y="603"/>
                    </a:lnTo>
                    <a:lnTo>
                      <a:pt x="912" y="607"/>
                    </a:lnTo>
                    <a:lnTo>
                      <a:pt x="909" y="606"/>
                    </a:lnTo>
                    <a:lnTo>
                      <a:pt x="909" y="607"/>
                    </a:lnTo>
                    <a:lnTo>
                      <a:pt x="907" y="609"/>
                    </a:lnTo>
                    <a:lnTo>
                      <a:pt x="905" y="611"/>
                    </a:lnTo>
                    <a:lnTo>
                      <a:pt x="904" y="611"/>
                    </a:lnTo>
                    <a:lnTo>
                      <a:pt x="903" y="611"/>
                    </a:lnTo>
                    <a:lnTo>
                      <a:pt x="900" y="611"/>
                    </a:lnTo>
                    <a:lnTo>
                      <a:pt x="898" y="614"/>
                    </a:lnTo>
                    <a:lnTo>
                      <a:pt x="897" y="614"/>
                    </a:lnTo>
                    <a:lnTo>
                      <a:pt x="894" y="614"/>
                    </a:lnTo>
                    <a:lnTo>
                      <a:pt x="890" y="614"/>
                    </a:lnTo>
                    <a:lnTo>
                      <a:pt x="890" y="613"/>
                    </a:lnTo>
                    <a:lnTo>
                      <a:pt x="887" y="614"/>
                    </a:lnTo>
                    <a:lnTo>
                      <a:pt x="885" y="614"/>
                    </a:lnTo>
                    <a:lnTo>
                      <a:pt x="879" y="615"/>
                    </a:lnTo>
                    <a:lnTo>
                      <a:pt x="876" y="615"/>
                    </a:lnTo>
                    <a:lnTo>
                      <a:pt x="878" y="614"/>
                    </a:lnTo>
                    <a:lnTo>
                      <a:pt x="875" y="613"/>
                    </a:lnTo>
                    <a:lnTo>
                      <a:pt x="874" y="614"/>
                    </a:lnTo>
                    <a:lnTo>
                      <a:pt x="871" y="614"/>
                    </a:lnTo>
                    <a:lnTo>
                      <a:pt x="867" y="613"/>
                    </a:lnTo>
                    <a:lnTo>
                      <a:pt x="867" y="613"/>
                    </a:lnTo>
                    <a:lnTo>
                      <a:pt x="863" y="613"/>
                    </a:lnTo>
                    <a:lnTo>
                      <a:pt x="861" y="611"/>
                    </a:lnTo>
                    <a:lnTo>
                      <a:pt x="860" y="611"/>
                    </a:lnTo>
                    <a:lnTo>
                      <a:pt x="858" y="613"/>
                    </a:lnTo>
                    <a:lnTo>
                      <a:pt x="854" y="611"/>
                    </a:lnTo>
                    <a:lnTo>
                      <a:pt x="850" y="610"/>
                    </a:lnTo>
                    <a:lnTo>
                      <a:pt x="849" y="611"/>
                    </a:lnTo>
                    <a:lnTo>
                      <a:pt x="846" y="611"/>
                    </a:lnTo>
                    <a:lnTo>
                      <a:pt x="845" y="610"/>
                    </a:lnTo>
                    <a:lnTo>
                      <a:pt x="842" y="611"/>
                    </a:lnTo>
                    <a:lnTo>
                      <a:pt x="839" y="611"/>
                    </a:lnTo>
                    <a:lnTo>
                      <a:pt x="838" y="611"/>
                    </a:lnTo>
                    <a:lnTo>
                      <a:pt x="833" y="609"/>
                    </a:lnTo>
                    <a:lnTo>
                      <a:pt x="828" y="610"/>
                    </a:lnTo>
                    <a:lnTo>
                      <a:pt x="825" y="609"/>
                    </a:lnTo>
                    <a:lnTo>
                      <a:pt x="822" y="607"/>
                    </a:lnTo>
                    <a:lnTo>
                      <a:pt x="821" y="607"/>
                    </a:lnTo>
                    <a:lnTo>
                      <a:pt x="820" y="609"/>
                    </a:lnTo>
                    <a:lnTo>
                      <a:pt x="821" y="610"/>
                    </a:lnTo>
                    <a:lnTo>
                      <a:pt x="820" y="611"/>
                    </a:lnTo>
                    <a:lnTo>
                      <a:pt x="817" y="613"/>
                    </a:lnTo>
                    <a:lnTo>
                      <a:pt x="813" y="617"/>
                    </a:lnTo>
                    <a:lnTo>
                      <a:pt x="810" y="618"/>
                    </a:lnTo>
                    <a:lnTo>
                      <a:pt x="809" y="620"/>
                    </a:lnTo>
                    <a:lnTo>
                      <a:pt x="809" y="621"/>
                    </a:lnTo>
                    <a:lnTo>
                      <a:pt x="807" y="625"/>
                    </a:lnTo>
                    <a:lnTo>
                      <a:pt x="806" y="627"/>
                    </a:lnTo>
                    <a:lnTo>
                      <a:pt x="802" y="627"/>
                    </a:lnTo>
                    <a:lnTo>
                      <a:pt x="800" y="628"/>
                    </a:lnTo>
                    <a:lnTo>
                      <a:pt x="795" y="628"/>
                    </a:lnTo>
                    <a:lnTo>
                      <a:pt x="793" y="631"/>
                    </a:lnTo>
                    <a:lnTo>
                      <a:pt x="792" y="632"/>
                    </a:lnTo>
                    <a:lnTo>
                      <a:pt x="791" y="631"/>
                    </a:lnTo>
                    <a:lnTo>
                      <a:pt x="788" y="632"/>
                    </a:lnTo>
                    <a:lnTo>
                      <a:pt x="788" y="635"/>
                    </a:lnTo>
                    <a:lnTo>
                      <a:pt x="785" y="635"/>
                    </a:lnTo>
                    <a:lnTo>
                      <a:pt x="782" y="638"/>
                    </a:lnTo>
                    <a:lnTo>
                      <a:pt x="781" y="639"/>
                    </a:lnTo>
                    <a:lnTo>
                      <a:pt x="780" y="639"/>
                    </a:lnTo>
                    <a:lnTo>
                      <a:pt x="777" y="643"/>
                    </a:lnTo>
                    <a:lnTo>
                      <a:pt x="771" y="646"/>
                    </a:lnTo>
                    <a:lnTo>
                      <a:pt x="770" y="651"/>
                    </a:lnTo>
                    <a:lnTo>
                      <a:pt x="767" y="653"/>
                    </a:lnTo>
                    <a:lnTo>
                      <a:pt x="764" y="656"/>
                    </a:lnTo>
                    <a:lnTo>
                      <a:pt x="762" y="657"/>
                    </a:lnTo>
                    <a:lnTo>
                      <a:pt x="760" y="660"/>
                    </a:lnTo>
                    <a:lnTo>
                      <a:pt x="759" y="662"/>
                    </a:lnTo>
                    <a:lnTo>
                      <a:pt x="752" y="667"/>
                    </a:lnTo>
                    <a:lnTo>
                      <a:pt x="752" y="668"/>
                    </a:lnTo>
                    <a:lnTo>
                      <a:pt x="745" y="671"/>
                    </a:lnTo>
                    <a:lnTo>
                      <a:pt x="741" y="672"/>
                    </a:lnTo>
                    <a:lnTo>
                      <a:pt x="744" y="672"/>
                    </a:lnTo>
                    <a:lnTo>
                      <a:pt x="751" y="669"/>
                    </a:lnTo>
                    <a:lnTo>
                      <a:pt x="757" y="667"/>
                    </a:lnTo>
                    <a:lnTo>
                      <a:pt x="762" y="664"/>
                    </a:lnTo>
                    <a:lnTo>
                      <a:pt x="764" y="660"/>
                    </a:lnTo>
                    <a:lnTo>
                      <a:pt x="767" y="656"/>
                    </a:lnTo>
                    <a:lnTo>
                      <a:pt x="770" y="656"/>
                    </a:lnTo>
                    <a:lnTo>
                      <a:pt x="777" y="649"/>
                    </a:lnTo>
                    <a:lnTo>
                      <a:pt x="785" y="643"/>
                    </a:lnTo>
                    <a:lnTo>
                      <a:pt x="792" y="639"/>
                    </a:lnTo>
                    <a:lnTo>
                      <a:pt x="795" y="639"/>
                    </a:lnTo>
                    <a:lnTo>
                      <a:pt x="799" y="636"/>
                    </a:lnTo>
                    <a:lnTo>
                      <a:pt x="806" y="635"/>
                    </a:lnTo>
                    <a:lnTo>
                      <a:pt x="814" y="632"/>
                    </a:lnTo>
                    <a:lnTo>
                      <a:pt x="817" y="632"/>
                    </a:lnTo>
                    <a:lnTo>
                      <a:pt x="820" y="631"/>
                    </a:lnTo>
                    <a:lnTo>
                      <a:pt x="828" y="631"/>
                    </a:lnTo>
                    <a:lnTo>
                      <a:pt x="833" y="633"/>
                    </a:lnTo>
                    <a:lnTo>
                      <a:pt x="838" y="636"/>
                    </a:lnTo>
                    <a:lnTo>
                      <a:pt x="838" y="638"/>
                    </a:lnTo>
                    <a:lnTo>
                      <a:pt x="833" y="636"/>
                    </a:lnTo>
                    <a:lnTo>
                      <a:pt x="835" y="638"/>
                    </a:lnTo>
                    <a:lnTo>
                      <a:pt x="833" y="638"/>
                    </a:lnTo>
                    <a:lnTo>
                      <a:pt x="836" y="638"/>
                    </a:lnTo>
                    <a:lnTo>
                      <a:pt x="839" y="639"/>
                    </a:lnTo>
                    <a:lnTo>
                      <a:pt x="840" y="640"/>
                    </a:lnTo>
                    <a:lnTo>
                      <a:pt x="839" y="642"/>
                    </a:lnTo>
                    <a:lnTo>
                      <a:pt x="839" y="642"/>
                    </a:lnTo>
                    <a:lnTo>
                      <a:pt x="838" y="647"/>
                    </a:lnTo>
                    <a:lnTo>
                      <a:pt x="835" y="647"/>
                    </a:lnTo>
                    <a:lnTo>
                      <a:pt x="832" y="650"/>
                    </a:lnTo>
                    <a:lnTo>
                      <a:pt x="829" y="650"/>
                    </a:lnTo>
                    <a:lnTo>
                      <a:pt x="827" y="653"/>
                    </a:lnTo>
                    <a:lnTo>
                      <a:pt x="824" y="653"/>
                    </a:lnTo>
                    <a:lnTo>
                      <a:pt x="821" y="650"/>
                    </a:lnTo>
                    <a:lnTo>
                      <a:pt x="818" y="650"/>
                    </a:lnTo>
                    <a:lnTo>
                      <a:pt x="817" y="650"/>
                    </a:lnTo>
                    <a:lnTo>
                      <a:pt x="814" y="651"/>
                    </a:lnTo>
                    <a:lnTo>
                      <a:pt x="811" y="650"/>
                    </a:lnTo>
                    <a:lnTo>
                      <a:pt x="807" y="653"/>
                    </a:lnTo>
                    <a:lnTo>
                      <a:pt x="811" y="651"/>
                    </a:lnTo>
                    <a:lnTo>
                      <a:pt x="814" y="653"/>
                    </a:lnTo>
                    <a:lnTo>
                      <a:pt x="820" y="654"/>
                    </a:lnTo>
                    <a:lnTo>
                      <a:pt x="821" y="656"/>
                    </a:lnTo>
                    <a:lnTo>
                      <a:pt x="821" y="658"/>
                    </a:lnTo>
                    <a:lnTo>
                      <a:pt x="825" y="657"/>
                    </a:lnTo>
                    <a:lnTo>
                      <a:pt x="827" y="654"/>
                    </a:lnTo>
                    <a:lnTo>
                      <a:pt x="829" y="654"/>
                    </a:lnTo>
                    <a:lnTo>
                      <a:pt x="831" y="656"/>
                    </a:lnTo>
                    <a:lnTo>
                      <a:pt x="832" y="656"/>
                    </a:lnTo>
                    <a:lnTo>
                      <a:pt x="833" y="657"/>
                    </a:lnTo>
                    <a:lnTo>
                      <a:pt x="831" y="660"/>
                    </a:lnTo>
                    <a:lnTo>
                      <a:pt x="827" y="667"/>
                    </a:lnTo>
                    <a:lnTo>
                      <a:pt x="825" y="667"/>
                    </a:lnTo>
                    <a:lnTo>
                      <a:pt x="824" y="668"/>
                    </a:lnTo>
                    <a:lnTo>
                      <a:pt x="829" y="668"/>
                    </a:lnTo>
                    <a:lnTo>
                      <a:pt x="829" y="669"/>
                    </a:lnTo>
                    <a:lnTo>
                      <a:pt x="827" y="672"/>
                    </a:lnTo>
                    <a:lnTo>
                      <a:pt x="829" y="674"/>
                    </a:lnTo>
                    <a:lnTo>
                      <a:pt x="828" y="676"/>
                    </a:lnTo>
                    <a:lnTo>
                      <a:pt x="829" y="679"/>
                    </a:lnTo>
                    <a:lnTo>
                      <a:pt x="831" y="680"/>
                    </a:lnTo>
                    <a:lnTo>
                      <a:pt x="832" y="683"/>
                    </a:lnTo>
                    <a:lnTo>
                      <a:pt x="835" y="683"/>
                    </a:lnTo>
                    <a:lnTo>
                      <a:pt x="835" y="685"/>
                    </a:lnTo>
                    <a:lnTo>
                      <a:pt x="839" y="685"/>
                    </a:lnTo>
                    <a:lnTo>
                      <a:pt x="839" y="687"/>
                    </a:lnTo>
                    <a:lnTo>
                      <a:pt x="836" y="687"/>
                    </a:lnTo>
                    <a:lnTo>
                      <a:pt x="839" y="690"/>
                    </a:lnTo>
                    <a:lnTo>
                      <a:pt x="843" y="690"/>
                    </a:lnTo>
                    <a:lnTo>
                      <a:pt x="846" y="691"/>
                    </a:lnTo>
                    <a:lnTo>
                      <a:pt x="847" y="690"/>
                    </a:lnTo>
                    <a:lnTo>
                      <a:pt x="850" y="691"/>
                    </a:lnTo>
                    <a:lnTo>
                      <a:pt x="851" y="693"/>
                    </a:lnTo>
                    <a:lnTo>
                      <a:pt x="856" y="694"/>
                    </a:lnTo>
                    <a:lnTo>
                      <a:pt x="857" y="693"/>
                    </a:lnTo>
                    <a:lnTo>
                      <a:pt x="860" y="690"/>
                    </a:lnTo>
                    <a:lnTo>
                      <a:pt x="861" y="693"/>
                    </a:lnTo>
                    <a:lnTo>
                      <a:pt x="860" y="694"/>
                    </a:lnTo>
                    <a:lnTo>
                      <a:pt x="864" y="694"/>
                    </a:lnTo>
                    <a:lnTo>
                      <a:pt x="868" y="697"/>
                    </a:lnTo>
                    <a:lnTo>
                      <a:pt x="868" y="698"/>
                    </a:lnTo>
                    <a:lnTo>
                      <a:pt x="867" y="698"/>
                    </a:lnTo>
                    <a:lnTo>
                      <a:pt x="865" y="698"/>
                    </a:lnTo>
                    <a:lnTo>
                      <a:pt x="868" y="700"/>
                    </a:lnTo>
                    <a:lnTo>
                      <a:pt x="869" y="700"/>
                    </a:lnTo>
                    <a:lnTo>
                      <a:pt x="871" y="701"/>
                    </a:lnTo>
                    <a:lnTo>
                      <a:pt x="869" y="703"/>
                    </a:lnTo>
                    <a:lnTo>
                      <a:pt x="868" y="701"/>
                    </a:lnTo>
                    <a:lnTo>
                      <a:pt x="865" y="701"/>
                    </a:lnTo>
                    <a:lnTo>
                      <a:pt x="861" y="703"/>
                    </a:lnTo>
                    <a:lnTo>
                      <a:pt x="856" y="707"/>
                    </a:lnTo>
                    <a:lnTo>
                      <a:pt x="853" y="707"/>
                    </a:lnTo>
                    <a:lnTo>
                      <a:pt x="849" y="708"/>
                    </a:lnTo>
                    <a:lnTo>
                      <a:pt x="845" y="708"/>
                    </a:lnTo>
                    <a:lnTo>
                      <a:pt x="840" y="711"/>
                    </a:lnTo>
                    <a:lnTo>
                      <a:pt x="838" y="711"/>
                    </a:lnTo>
                    <a:lnTo>
                      <a:pt x="838" y="712"/>
                    </a:lnTo>
                    <a:lnTo>
                      <a:pt x="835" y="712"/>
                    </a:lnTo>
                    <a:lnTo>
                      <a:pt x="833" y="709"/>
                    </a:lnTo>
                    <a:lnTo>
                      <a:pt x="832" y="708"/>
                    </a:lnTo>
                    <a:lnTo>
                      <a:pt x="831" y="709"/>
                    </a:lnTo>
                    <a:lnTo>
                      <a:pt x="829" y="709"/>
                    </a:lnTo>
                    <a:lnTo>
                      <a:pt x="828" y="714"/>
                    </a:lnTo>
                    <a:lnTo>
                      <a:pt x="829" y="715"/>
                    </a:lnTo>
                    <a:lnTo>
                      <a:pt x="825" y="718"/>
                    </a:lnTo>
                    <a:lnTo>
                      <a:pt x="821" y="722"/>
                    </a:lnTo>
                    <a:lnTo>
                      <a:pt x="818" y="723"/>
                    </a:lnTo>
                    <a:lnTo>
                      <a:pt x="816" y="725"/>
                    </a:lnTo>
                    <a:lnTo>
                      <a:pt x="814" y="725"/>
                    </a:lnTo>
                    <a:lnTo>
                      <a:pt x="813" y="726"/>
                    </a:lnTo>
                    <a:lnTo>
                      <a:pt x="813" y="727"/>
                    </a:lnTo>
                    <a:lnTo>
                      <a:pt x="811" y="729"/>
                    </a:lnTo>
                    <a:lnTo>
                      <a:pt x="810" y="727"/>
                    </a:lnTo>
                    <a:lnTo>
                      <a:pt x="809" y="729"/>
                    </a:lnTo>
                    <a:lnTo>
                      <a:pt x="807" y="727"/>
                    </a:lnTo>
                    <a:lnTo>
                      <a:pt x="807" y="725"/>
                    </a:lnTo>
                    <a:lnTo>
                      <a:pt x="806" y="723"/>
                    </a:lnTo>
                    <a:lnTo>
                      <a:pt x="804" y="725"/>
                    </a:lnTo>
                    <a:lnTo>
                      <a:pt x="803" y="722"/>
                    </a:lnTo>
                    <a:lnTo>
                      <a:pt x="803" y="719"/>
                    </a:lnTo>
                    <a:lnTo>
                      <a:pt x="803" y="716"/>
                    </a:lnTo>
                    <a:lnTo>
                      <a:pt x="804" y="712"/>
                    </a:lnTo>
                    <a:lnTo>
                      <a:pt x="809" y="709"/>
                    </a:lnTo>
                    <a:lnTo>
                      <a:pt x="809" y="707"/>
                    </a:lnTo>
                    <a:lnTo>
                      <a:pt x="814" y="704"/>
                    </a:lnTo>
                    <a:lnTo>
                      <a:pt x="820" y="703"/>
                    </a:lnTo>
                    <a:lnTo>
                      <a:pt x="824" y="700"/>
                    </a:lnTo>
                    <a:lnTo>
                      <a:pt x="828" y="698"/>
                    </a:lnTo>
                    <a:lnTo>
                      <a:pt x="829" y="700"/>
                    </a:lnTo>
                    <a:lnTo>
                      <a:pt x="829" y="703"/>
                    </a:lnTo>
                    <a:lnTo>
                      <a:pt x="832" y="703"/>
                    </a:lnTo>
                    <a:lnTo>
                      <a:pt x="831" y="703"/>
                    </a:lnTo>
                    <a:lnTo>
                      <a:pt x="832" y="700"/>
                    </a:lnTo>
                    <a:lnTo>
                      <a:pt x="833" y="700"/>
                    </a:lnTo>
                    <a:lnTo>
                      <a:pt x="838" y="700"/>
                    </a:lnTo>
                    <a:lnTo>
                      <a:pt x="840" y="698"/>
                    </a:lnTo>
                    <a:lnTo>
                      <a:pt x="836" y="698"/>
                    </a:lnTo>
                    <a:lnTo>
                      <a:pt x="831" y="698"/>
                    </a:lnTo>
                    <a:lnTo>
                      <a:pt x="829" y="697"/>
                    </a:lnTo>
                    <a:lnTo>
                      <a:pt x="827" y="697"/>
                    </a:lnTo>
                    <a:lnTo>
                      <a:pt x="825" y="698"/>
                    </a:lnTo>
                    <a:lnTo>
                      <a:pt x="822" y="698"/>
                    </a:lnTo>
                    <a:lnTo>
                      <a:pt x="825" y="694"/>
                    </a:lnTo>
                    <a:lnTo>
                      <a:pt x="827" y="694"/>
                    </a:lnTo>
                    <a:lnTo>
                      <a:pt x="829" y="691"/>
                    </a:lnTo>
                    <a:lnTo>
                      <a:pt x="831" y="690"/>
                    </a:lnTo>
                    <a:lnTo>
                      <a:pt x="828" y="690"/>
                    </a:lnTo>
                    <a:lnTo>
                      <a:pt x="828" y="689"/>
                    </a:lnTo>
                    <a:lnTo>
                      <a:pt x="825" y="693"/>
                    </a:lnTo>
                    <a:lnTo>
                      <a:pt x="822" y="694"/>
                    </a:lnTo>
                    <a:lnTo>
                      <a:pt x="820" y="697"/>
                    </a:lnTo>
                    <a:lnTo>
                      <a:pt x="817" y="697"/>
                    </a:lnTo>
                    <a:lnTo>
                      <a:pt x="816" y="698"/>
                    </a:lnTo>
                    <a:lnTo>
                      <a:pt x="810" y="700"/>
                    </a:lnTo>
                    <a:lnTo>
                      <a:pt x="809" y="700"/>
                    </a:lnTo>
                    <a:lnTo>
                      <a:pt x="810" y="698"/>
                    </a:lnTo>
                    <a:lnTo>
                      <a:pt x="809" y="698"/>
                    </a:lnTo>
                    <a:lnTo>
                      <a:pt x="810" y="696"/>
                    </a:lnTo>
                    <a:lnTo>
                      <a:pt x="809" y="698"/>
                    </a:lnTo>
                    <a:lnTo>
                      <a:pt x="807" y="700"/>
                    </a:lnTo>
                    <a:lnTo>
                      <a:pt x="803" y="701"/>
                    </a:lnTo>
                    <a:lnTo>
                      <a:pt x="802" y="700"/>
                    </a:lnTo>
                    <a:lnTo>
                      <a:pt x="800" y="701"/>
                    </a:lnTo>
                    <a:lnTo>
                      <a:pt x="799" y="701"/>
                    </a:lnTo>
                    <a:lnTo>
                      <a:pt x="798" y="700"/>
                    </a:lnTo>
                    <a:lnTo>
                      <a:pt x="795" y="700"/>
                    </a:lnTo>
                    <a:lnTo>
                      <a:pt x="791" y="698"/>
                    </a:lnTo>
                    <a:lnTo>
                      <a:pt x="791" y="698"/>
                    </a:lnTo>
                    <a:lnTo>
                      <a:pt x="791" y="698"/>
                    </a:lnTo>
                    <a:lnTo>
                      <a:pt x="791" y="697"/>
                    </a:lnTo>
                    <a:lnTo>
                      <a:pt x="791" y="696"/>
                    </a:lnTo>
                    <a:lnTo>
                      <a:pt x="791" y="694"/>
                    </a:lnTo>
                    <a:lnTo>
                      <a:pt x="791" y="693"/>
                    </a:lnTo>
                    <a:lnTo>
                      <a:pt x="791" y="690"/>
                    </a:lnTo>
                    <a:lnTo>
                      <a:pt x="789" y="689"/>
                    </a:lnTo>
                    <a:lnTo>
                      <a:pt x="788" y="689"/>
                    </a:lnTo>
                    <a:lnTo>
                      <a:pt x="789" y="687"/>
                    </a:lnTo>
                    <a:lnTo>
                      <a:pt x="792" y="671"/>
                    </a:lnTo>
                    <a:lnTo>
                      <a:pt x="792" y="667"/>
                    </a:lnTo>
                    <a:lnTo>
                      <a:pt x="787" y="661"/>
                    </a:lnTo>
                    <a:lnTo>
                      <a:pt x="785" y="662"/>
                    </a:lnTo>
                    <a:lnTo>
                      <a:pt x="781" y="661"/>
                    </a:lnTo>
                    <a:lnTo>
                      <a:pt x="778" y="662"/>
                    </a:lnTo>
                    <a:lnTo>
                      <a:pt x="777" y="660"/>
                    </a:lnTo>
                    <a:lnTo>
                      <a:pt x="775" y="660"/>
                    </a:lnTo>
                    <a:lnTo>
                      <a:pt x="774" y="660"/>
                    </a:lnTo>
                    <a:lnTo>
                      <a:pt x="773" y="661"/>
                    </a:lnTo>
                    <a:lnTo>
                      <a:pt x="771" y="664"/>
                    </a:lnTo>
                    <a:lnTo>
                      <a:pt x="767" y="669"/>
                    </a:lnTo>
                    <a:lnTo>
                      <a:pt x="764" y="672"/>
                    </a:lnTo>
                    <a:lnTo>
                      <a:pt x="764" y="674"/>
                    </a:lnTo>
                    <a:lnTo>
                      <a:pt x="762" y="676"/>
                    </a:lnTo>
                    <a:lnTo>
                      <a:pt x="760" y="679"/>
                    </a:lnTo>
                    <a:lnTo>
                      <a:pt x="760" y="682"/>
                    </a:lnTo>
                    <a:lnTo>
                      <a:pt x="756" y="686"/>
                    </a:lnTo>
                    <a:lnTo>
                      <a:pt x="755" y="686"/>
                    </a:lnTo>
                    <a:lnTo>
                      <a:pt x="751" y="691"/>
                    </a:lnTo>
                    <a:lnTo>
                      <a:pt x="749" y="693"/>
                    </a:lnTo>
                    <a:lnTo>
                      <a:pt x="748" y="694"/>
                    </a:lnTo>
                    <a:lnTo>
                      <a:pt x="745" y="694"/>
                    </a:lnTo>
                    <a:lnTo>
                      <a:pt x="744" y="694"/>
                    </a:lnTo>
                    <a:lnTo>
                      <a:pt x="742" y="694"/>
                    </a:lnTo>
                    <a:lnTo>
                      <a:pt x="742" y="694"/>
                    </a:lnTo>
                    <a:lnTo>
                      <a:pt x="738" y="697"/>
                    </a:lnTo>
                    <a:lnTo>
                      <a:pt x="699" y="697"/>
                    </a:lnTo>
                    <a:lnTo>
                      <a:pt x="695" y="697"/>
                    </a:lnTo>
                    <a:lnTo>
                      <a:pt x="694" y="700"/>
                    </a:lnTo>
                    <a:lnTo>
                      <a:pt x="690" y="701"/>
                    </a:lnTo>
                    <a:lnTo>
                      <a:pt x="687" y="704"/>
                    </a:lnTo>
                    <a:lnTo>
                      <a:pt x="681" y="709"/>
                    </a:lnTo>
                    <a:lnTo>
                      <a:pt x="677" y="709"/>
                    </a:lnTo>
                    <a:lnTo>
                      <a:pt x="676" y="711"/>
                    </a:lnTo>
                    <a:lnTo>
                      <a:pt x="665" y="719"/>
                    </a:lnTo>
                    <a:lnTo>
                      <a:pt x="640" y="727"/>
                    </a:lnTo>
                    <a:lnTo>
                      <a:pt x="639" y="733"/>
                    </a:lnTo>
                    <a:lnTo>
                      <a:pt x="633" y="736"/>
                    </a:lnTo>
                    <a:lnTo>
                      <a:pt x="588" y="748"/>
                    </a:lnTo>
                    <a:lnTo>
                      <a:pt x="585" y="744"/>
                    </a:lnTo>
                    <a:lnTo>
                      <a:pt x="588" y="740"/>
                    </a:lnTo>
                    <a:lnTo>
                      <a:pt x="593" y="738"/>
                    </a:lnTo>
                    <a:lnTo>
                      <a:pt x="594" y="736"/>
                    </a:lnTo>
                    <a:lnTo>
                      <a:pt x="596" y="732"/>
                    </a:lnTo>
                    <a:lnTo>
                      <a:pt x="597" y="729"/>
                    </a:lnTo>
                    <a:lnTo>
                      <a:pt x="599" y="711"/>
                    </a:lnTo>
                    <a:lnTo>
                      <a:pt x="590" y="671"/>
                    </a:lnTo>
                    <a:lnTo>
                      <a:pt x="582" y="664"/>
                    </a:lnTo>
                    <a:lnTo>
                      <a:pt x="578" y="660"/>
                    </a:lnTo>
                    <a:lnTo>
                      <a:pt x="525" y="635"/>
                    </a:lnTo>
                    <a:lnTo>
                      <a:pt x="524" y="633"/>
                    </a:lnTo>
                    <a:lnTo>
                      <a:pt x="520" y="633"/>
                    </a:lnTo>
                    <a:lnTo>
                      <a:pt x="518" y="632"/>
                    </a:lnTo>
                    <a:lnTo>
                      <a:pt x="513" y="632"/>
                    </a:lnTo>
                    <a:lnTo>
                      <a:pt x="512" y="629"/>
                    </a:lnTo>
                    <a:lnTo>
                      <a:pt x="510" y="628"/>
                    </a:lnTo>
                    <a:lnTo>
                      <a:pt x="509" y="629"/>
                    </a:lnTo>
                    <a:lnTo>
                      <a:pt x="505" y="629"/>
                    </a:lnTo>
                    <a:lnTo>
                      <a:pt x="502" y="629"/>
                    </a:lnTo>
                    <a:lnTo>
                      <a:pt x="500" y="627"/>
                    </a:lnTo>
                    <a:lnTo>
                      <a:pt x="498" y="627"/>
                    </a:lnTo>
                    <a:lnTo>
                      <a:pt x="494" y="625"/>
                    </a:lnTo>
                    <a:lnTo>
                      <a:pt x="492" y="621"/>
                    </a:lnTo>
                    <a:lnTo>
                      <a:pt x="489" y="621"/>
                    </a:lnTo>
                    <a:lnTo>
                      <a:pt x="487" y="620"/>
                    </a:lnTo>
                    <a:lnTo>
                      <a:pt x="484" y="620"/>
                    </a:lnTo>
                    <a:lnTo>
                      <a:pt x="483" y="618"/>
                    </a:lnTo>
                    <a:lnTo>
                      <a:pt x="480" y="620"/>
                    </a:lnTo>
                    <a:lnTo>
                      <a:pt x="478" y="620"/>
                    </a:lnTo>
                    <a:lnTo>
                      <a:pt x="477" y="618"/>
                    </a:lnTo>
                    <a:lnTo>
                      <a:pt x="474" y="617"/>
                    </a:lnTo>
                    <a:lnTo>
                      <a:pt x="474" y="617"/>
                    </a:lnTo>
                    <a:lnTo>
                      <a:pt x="471" y="615"/>
                    </a:lnTo>
                    <a:lnTo>
                      <a:pt x="471" y="615"/>
                    </a:lnTo>
                    <a:lnTo>
                      <a:pt x="470" y="613"/>
                    </a:lnTo>
                    <a:lnTo>
                      <a:pt x="469" y="613"/>
                    </a:lnTo>
                    <a:lnTo>
                      <a:pt x="466" y="610"/>
                    </a:lnTo>
                    <a:lnTo>
                      <a:pt x="463" y="610"/>
                    </a:lnTo>
                    <a:lnTo>
                      <a:pt x="460" y="610"/>
                    </a:lnTo>
                    <a:lnTo>
                      <a:pt x="118" y="575"/>
                    </a:lnTo>
                    <a:lnTo>
                      <a:pt x="118" y="575"/>
                    </a:lnTo>
                    <a:lnTo>
                      <a:pt x="115" y="575"/>
                    </a:lnTo>
                    <a:lnTo>
                      <a:pt x="115" y="570"/>
                    </a:lnTo>
                    <a:lnTo>
                      <a:pt x="116" y="566"/>
                    </a:lnTo>
                    <a:lnTo>
                      <a:pt x="118" y="562"/>
                    </a:lnTo>
                    <a:lnTo>
                      <a:pt x="116" y="563"/>
                    </a:lnTo>
                    <a:lnTo>
                      <a:pt x="114" y="564"/>
                    </a:lnTo>
                    <a:lnTo>
                      <a:pt x="109" y="566"/>
                    </a:lnTo>
                    <a:lnTo>
                      <a:pt x="107" y="563"/>
                    </a:lnTo>
                    <a:lnTo>
                      <a:pt x="108" y="560"/>
                    </a:lnTo>
                    <a:lnTo>
                      <a:pt x="109" y="560"/>
                    </a:lnTo>
                    <a:lnTo>
                      <a:pt x="109" y="563"/>
                    </a:lnTo>
                    <a:lnTo>
                      <a:pt x="111" y="563"/>
                    </a:lnTo>
                    <a:lnTo>
                      <a:pt x="111" y="562"/>
                    </a:lnTo>
                    <a:lnTo>
                      <a:pt x="109" y="559"/>
                    </a:lnTo>
                    <a:lnTo>
                      <a:pt x="109" y="557"/>
                    </a:lnTo>
                    <a:lnTo>
                      <a:pt x="108" y="557"/>
                    </a:lnTo>
                    <a:lnTo>
                      <a:pt x="105" y="557"/>
                    </a:lnTo>
                    <a:lnTo>
                      <a:pt x="103" y="556"/>
                    </a:lnTo>
                    <a:lnTo>
                      <a:pt x="101" y="553"/>
                    </a:lnTo>
                    <a:lnTo>
                      <a:pt x="101" y="552"/>
                    </a:lnTo>
                    <a:lnTo>
                      <a:pt x="104" y="549"/>
                    </a:lnTo>
                    <a:lnTo>
                      <a:pt x="105" y="546"/>
                    </a:lnTo>
                    <a:lnTo>
                      <a:pt x="108" y="545"/>
                    </a:lnTo>
                    <a:lnTo>
                      <a:pt x="107" y="544"/>
                    </a:lnTo>
                    <a:lnTo>
                      <a:pt x="104" y="545"/>
                    </a:lnTo>
                    <a:lnTo>
                      <a:pt x="101" y="545"/>
                    </a:lnTo>
                    <a:lnTo>
                      <a:pt x="101" y="544"/>
                    </a:lnTo>
                    <a:lnTo>
                      <a:pt x="103" y="542"/>
                    </a:lnTo>
                    <a:lnTo>
                      <a:pt x="105" y="538"/>
                    </a:lnTo>
                    <a:lnTo>
                      <a:pt x="105" y="535"/>
                    </a:lnTo>
                    <a:lnTo>
                      <a:pt x="107" y="534"/>
                    </a:lnTo>
                    <a:lnTo>
                      <a:pt x="107" y="531"/>
                    </a:lnTo>
                    <a:lnTo>
                      <a:pt x="104" y="533"/>
                    </a:lnTo>
                    <a:lnTo>
                      <a:pt x="104" y="534"/>
                    </a:lnTo>
                    <a:lnTo>
                      <a:pt x="103" y="539"/>
                    </a:lnTo>
                    <a:lnTo>
                      <a:pt x="100" y="544"/>
                    </a:lnTo>
                    <a:lnTo>
                      <a:pt x="98" y="544"/>
                    </a:lnTo>
                    <a:lnTo>
                      <a:pt x="97" y="542"/>
                    </a:lnTo>
                    <a:lnTo>
                      <a:pt x="96" y="542"/>
                    </a:lnTo>
                    <a:lnTo>
                      <a:pt x="96" y="541"/>
                    </a:lnTo>
                    <a:lnTo>
                      <a:pt x="97" y="539"/>
                    </a:lnTo>
                    <a:lnTo>
                      <a:pt x="97" y="538"/>
                    </a:lnTo>
                    <a:lnTo>
                      <a:pt x="94" y="539"/>
                    </a:lnTo>
                    <a:lnTo>
                      <a:pt x="93" y="541"/>
                    </a:lnTo>
                    <a:lnTo>
                      <a:pt x="93" y="541"/>
                    </a:lnTo>
                    <a:lnTo>
                      <a:pt x="91" y="539"/>
                    </a:lnTo>
                    <a:lnTo>
                      <a:pt x="90" y="539"/>
                    </a:lnTo>
                    <a:lnTo>
                      <a:pt x="89" y="541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7"/>
                    </a:lnTo>
                    <a:lnTo>
                      <a:pt x="91" y="537"/>
                    </a:lnTo>
                    <a:lnTo>
                      <a:pt x="94" y="537"/>
                    </a:lnTo>
                    <a:lnTo>
                      <a:pt x="97" y="534"/>
                    </a:lnTo>
                    <a:lnTo>
                      <a:pt x="98" y="531"/>
                    </a:lnTo>
                    <a:lnTo>
                      <a:pt x="98" y="528"/>
                    </a:lnTo>
                    <a:lnTo>
                      <a:pt x="98" y="531"/>
                    </a:lnTo>
                    <a:lnTo>
                      <a:pt x="96" y="533"/>
                    </a:lnTo>
                    <a:lnTo>
                      <a:pt x="94" y="535"/>
                    </a:lnTo>
                    <a:lnTo>
                      <a:pt x="93" y="535"/>
                    </a:lnTo>
                    <a:lnTo>
                      <a:pt x="90" y="535"/>
                    </a:lnTo>
                    <a:lnTo>
                      <a:pt x="89" y="533"/>
                    </a:lnTo>
                    <a:lnTo>
                      <a:pt x="86" y="533"/>
                    </a:lnTo>
                    <a:lnTo>
                      <a:pt x="86" y="531"/>
                    </a:lnTo>
                    <a:lnTo>
                      <a:pt x="89" y="531"/>
                    </a:lnTo>
                    <a:lnTo>
                      <a:pt x="87" y="530"/>
                    </a:lnTo>
                    <a:lnTo>
                      <a:pt x="85" y="531"/>
                    </a:lnTo>
                    <a:lnTo>
                      <a:pt x="82" y="530"/>
                    </a:lnTo>
                    <a:lnTo>
                      <a:pt x="80" y="530"/>
                    </a:lnTo>
                    <a:lnTo>
                      <a:pt x="79" y="531"/>
                    </a:lnTo>
                    <a:lnTo>
                      <a:pt x="76" y="530"/>
                    </a:lnTo>
                    <a:lnTo>
                      <a:pt x="75" y="527"/>
                    </a:lnTo>
                    <a:lnTo>
                      <a:pt x="76" y="526"/>
                    </a:lnTo>
                    <a:lnTo>
                      <a:pt x="78" y="527"/>
                    </a:lnTo>
                    <a:lnTo>
                      <a:pt x="80" y="528"/>
                    </a:lnTo>
                    <a:lnTo>
                      <a:pt x="85" y="527"/>
                    </a:lnTo>
                    <a:lnTo>
                      <a:pt x="85" y="526"/>
                    </a:lnTo>
                    <a:lnTo>
                      <a:pt x="83" y="527"/>
                    </a:lnTo>
                    <a:lnTo>
                      <a:pt x="79" y="526"/>
                    </a:lnTo>
                    <a:lnTo>
                      <a:pt x="78" y="526"/>
                    </a:lnTo>
                    <a:lnTo>
                      <a:pt x="79" y="524"/>
                    </a:lnTo>
                    <a:lnTo>
                      <a:pt x="80" y="526"/>
                    </a:lnTo>
                    <a:lnTo>
                      <a:pt x="83" y="524"/>
                    </a:lnTo>
                    <a:lnTo>
                      <a:pt x="85" y="524"/>
                    </a:lnTo>
                    <a:lnTo>
                      <a:pt x="80" y="524"/>
                    </a:lnTo>
                    <a:lnTo>
                      <a:pt x="79" y="523"/>
                    </a:lnTo>
                    <a:lnTo>
                      <a:pt x="76" y="523"/>
                    </a:lnTo>
                    <a:lnTo>
                      <a:pt x="75" y="523"/>
                    </a:lnTo>
                    <a:lnTo>
                      <a:pt x="73" y="523"/>
                    </a:lnTo>
                    <a:lnTo>
                      <a:pt x="73" y="520"/>
                    </a:lnTo>
                    <a:lnTo>
                      <a:pt x="76" y="520"/>
                    </a:lnTo>
                    <a:lnTo>
                      <a:pt x="78" y="520"/>
                    </a:lnTo>
                    <a:lnTo>
                      <a:pt x="80" y="521"/>
                    </a:lnTo>
                    <a:lnTo>
                      <a:pt x="82" y="520"/>
                    </a:lnTo>
                    <a:lnTo>
                      <a:pt x="79" y="520"/>
                    </a:lnTo>
                    <a:lnTo>
                      <a:pt x="78" y="519"/>
                    </a:lnTo>
                    <a:lnTo>
                      <a:pt x="73" y="519"/>
                    </a:lnTo>
                    <a:lnTo>
                      <a:pt x="75" y="517"/>
                    </a:lnTo>
                    <a:lnTo>
                      <a:pt x="78" y="516"/>
                    </a:lnTo>
                    <a:lnTo>
                      <a:pt x="79" y="517"/>
                    </a:lnTo>
                    <a:lnTo>
                      <a:pt x="82" y="516"/>
                    </a:lnTo>
                    <a:lnTo>
                      <a:pt x="80" y="516"/>
                    </a:lnTo>
                    <a:lnTo>
                      <a:pt x="80" y="515"/>
                    </a:lnTo>
                    <a:lnTo>
                      <a:pt x="82" y="513"/>
                    </a:lnTo>
                    <a:lnTo>
                      <a:pt x="86" y="513"/>
                    </a:lnTo>
                    <a:lnTo>
                      <a:pt x="87" y="513"/>
                    </a:lnTo>
                    <a:lnTo>
                      <a:pt x="89" y="512"/>
                    </a:lnTo>
                    <a:lnTo>
                      <a:pt x="85" y="512"/>
                    </a:lnTo>
                    <a:lnTo>
                      <a:pt x="83" y="510"/>
                    </a:lnTo>
                    <a:lnTo>
                      <a:pt x="82" y="510"/>
                    </a:lnTo>
                    <a:lnTo>
                      <a:pt x="80" y="512"/>
                    </a:lnTo>
                    <a:lnTo>
                      <a:pt x="78" y="513"/>
                    </a:lnTo>
                    <a:lnTo>
                      <a:pt x="76" y="515"/>
                    </a:lnTo>
                    <a:lnTo>
                      <a:pt x="76" y="513"/>
                    </a:lnTo>
                    <a:lnTo>
                      <a:pt x="76" y="512"/>
                    </a:lnTo>
                    <a:lnTo>
                      <a:pt x="75" y="510"/>
                    </a:lnTo>
                    <a:lnTo>
                      <a:pt x="76" y="508"/>
                    </a:lnTo>
                    <a:lnTo>
                      <a:pt x="80" y="506"/>
                    </a:lnTo>
                    <a:lnTo>
                      <a:pt x="82" y="505"/>
                    </a:lnTo>
                    <a:lnTo>
                      <a:pt x="87" y="499"/>
                    </a:lnTo>
                    <a:lnTo>
                      <a:pt x="89" y="499"/>
                    </a:lnTo>
                    <a:lnTo>
                      <a:pt x="90" y="501"/>
                    </a:lnTo>
                    <a:lnTo>
                      <a:pt x="90" y="505"/>
                    </a:lnTo>
                    <a:lnTo>
                      <a:pt x="91" y="506"/>
                    </a:lnTo>
                    <a:lnTo>
                      <a:pt x="93" y="506"/>
                    </a:lnTo>
                    <a:lnTo>
                      <a:pt x="91" y="502"/>
                    </a:lnTo>
                    <a:lnTo>
                      <a:pt x="91" y="498"/>
                    </a:lnTo>
                    <a:lnTo>
                      <a:pt x="94" y="498"/>
                    </a:lnTo>
                    <a:lnTo>
                      <a:pt x="97" y="498"/>
                    </a:lnTo>
                    <a:lnTo>
                      <a:pt x="94" y="497"/>
                    </a:lnTo>
                    <a:lnTo>
                      <a:pt x="91" y="497"/>
                    </a:lnTo>
                    <a:lnTo>
                      <a:pt x="90" y="498"/>
                    </a:lnTo>
                    <a:lnTo>
                      <a:pt x="89" y="495"/>
                    </a:lnTo>
                    <a:lnTo>
                      <a:pt x="90" y="494"/>
                    </a:lnTo>
                    <a:lnTo>
                      <a:pt x="91" y="492"/>
                    </a:lnTo>
                    <a:lnTo>
                      <a:pt x="94" y="491"/>
                    </a:lnTo>
                    <a:lnTo>
                      <a:pt x="97" y="488"/>
                    </a:lnTo>
                    <a:lnTo>
                      <a:pt x="96" y="486"/>
                    </a:lnTo>
                    <a:lnTo>
                      <a:pt x="96" y="487"/>
                    </a:lnTo>
                    <a:lnTo>
                      <a:pt x="94" y="488"/>
                    </a:lnTo>
                    <a:lnTo>
                      <a:pt x="93" y="491"/>
                    </a:lnTo>
                    <a:lnTo>
                      <a:pt x="90" y="491"/>
                    </a:lnTo>
                    <a:lnTo>
                      <a:pt x="87" y="494"/>
                    </a:lnTo>
                    <a:lnTo>
                      <a:pt x="83" y="497"/>
                    </a:lnTo>
                    <a:lnTo>
                      <a:pt x="80" y="498"/>
                    </a:lnTo>
                    <a:lnTo>
                      <a:pt x="78" y="497"/>
                    </a:lnTo>
                    <a:lnTo>
                      <a:pt x="79" y="495"/>
                    </a:lnTo>
                    <a:lnTo>
                      <a:pt x="80" y="494"/>
                    </a:lnTo>
                    <a:lnTo>
                      <a:pt x="79" y="494"/>
                    </a:lnTo>
                    <a:lnTo>
                      <a:pt x="75" y="495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8" y="491"/>
                    </a:lnTo>
                    <a:lnTo>
                      <a:pt x="79" y="490"/>
                    </a:lnTo>
                    <a:lnTo>
                      <a:pt x="82" y="490"/>
                    </a:lnTo>
                    <a:lnTo>
                      <a:pt x="83" y="488"/>
                    </a:lnTo>
                    <a:lnTo>
                      <a:pt x="83" y="487"/>
                    </a:lnTo>
                    <a:lnTo>
                      <a:pt x="82" y="487"/>
                    </a:lnTo>
                    <a:lnTo>
                      <a:pt x="82" y="486"/>
                    </a:lnTo>
                    <a:lnTo>
                      <a:pt x="83" y="484"/>
                    </a:lnTo>
                    <a:lnTo>
                      <a:pt x="82" y="483"/>
                    </a:lnTo>
                    <a:lnTo>
                      <a:pt x="80" y="484"/>
                    </a:lnTo>
                    <a:lnTo>
                      <a:pt x="79" y="484"/>
                    </a:lnTo>
                    <a:lnTo>
                      <a:pt x="78" y="483"/>
                    </a:lnTo>
                    <a:lnTo>
                      <a:pt x="78" y="477"/>
                    </a:lnTo>
                    <a:lnTo>
                      <a:pt x="76" y="474"/>
                    </a:lnTo>
                    <a:lnTo>
                      <a:pt x="76" y="473"/>
                    </a:lnTo>
                    <a:lnTo>
                      <a:pt x="76" y="470"/>
                    </a:lnTo>
                    <a:lnTo>
                      <a:pt x="80" y="472"/>
                    </a:lnTo>
                    <a:lnTo>
                      <a:pt x="83" y="472"/>
                    </a:lnTo>
                    <a:lnTo>
                      <a:pt x="86" y="472"/>
                    </a:lnTo>
                    <a:lnTo>
                      <a:pt x="89" y="473"/>
                    </a:lnTo>
                    <a:lnTo>
                      <a:pt x="87" y="472"/>
                    </a:lnTo>
                    <a:lnTo>
                      <a:pt x="86" y="472"/>
                    </a:lnTo>
                    <a:lnTo>
                      <a:pt x="83" y="472"/>
                    </a:lnTo>
                    <a:lnTo>
                      <a:pt x="82" y="469"/>
                    </a:lnTo>
                    <a:lnTo>
                      <a:pt x="79" y="468"/>
                    </a:lnTo>
                    <a:lnTo>
                      <a:pt x="79" y="466"/>
                    </a:lnTo>
                    <a:lnTo>
                      <a:pt x="80" y="463"/>
                    </a:lnTo>
                    <a:lnTo>
                      <a:pt x="82" y="463"/>
                    </a:lnTo>
                    <a:lnTo>
                      <a:pt x="83" y="461"/>
                    </a:lnTo>
                    <a:lnTo>
                      <a:pt x="83" y="458"/>
                    </a:lnTo>
                    <a:lnTo>
                      <a:pt x="82" y="458"/>
                    </a:lnTo>
                    <a:lnTo>
                      <a:pt x="79" y="461"/>
                    </a:lnTo>
                    <a:lnTo>
                      <a:pt x="78" y="463"/>
                    </a:lnTo>
                    <a:lnTo>
                      <a:pt x="73" y="463"/>
                    </a:lnTo>
                    <a:lnTo>
                      <a:pt x="71" y="466"/>
                    </a:lnTo>
                    <a:lnTo>
                      <a:pt x="71" y="468"/>
                    </a:lnTo>
                    <a:lnTo>
                      <a:pt x="69" y="468"/>
                    </a:lnTo>
                    <a:lnTo>
                      <a:pt x="68" y="463"/>
                    </a:lnTo>
                    <a:lnTo>
                      <a:pt x="67" y="461"/>
                    </a:lnTo>
                    <a:lnTo>
                      <a:pt x="67" y="454"/>
                    </a:lnTo>
                    <a:lnTo>
                      <a:pt x="68" y="450"/>
                    </a:lnTo>
                    <a:lnTo>
                      <a:pt x="68" y="447"/>
                    </a:lnTo>
                    <a:lnTo>
                      <a:pt x="65" y="447"/>
                    </a:lnTo>
                    <a:lnTo>
                      <a:pt x="65" y="443"/>
                    </a:lnTo>
                    <a:lnTo>
                      <a:pt x="67" y="443"/>
                    </a:lnTo>
                    <a:lnTo>
                      <a:pt x="68" y="443"/>
                    </a:lnTo>
                    <a:lnTo>
                      <a:pt x="69" y="444"/>
                    </a:lnTo>
                    <a:lnTo>
                      <a:pt x="69" y="441"/>
                    </a:lnTo>
                    <a:lnTo>
                      <a:pt x="72" y="439"/>
                    </a:lnTo>
                    <a:lnTo>
                      <a:pt x="73" y="436"/>
                    </a:lnTo>
                    <a:lnTo>
                      <a:pt x="75" y="434"/>
                    </a:lnTo>
                    <a:lnTo>
                      <a:pt x="78" y="436"/>
                    </a:lnTo>
                    <a:lnTo>
                      <a:pt x="79" y="434"/>
                    </a:lnTo>
                    <a:lnTo>
                      <a:pt x="78" y="434"/>
                    </a:lnTo>
                    <a:lnTo>
                      <a:pt x="78" y="433"/>
                    </a:lnTo>
                    <a:lnTo>
                      <a:pt x="80" y="429"/>
                    </a:lnTo>
                    <a:lnTo>
                      <a:pt x="82" y="426"/>
                    </a:lnTo>
                    <a:lnTo>
                      <a:pt x="86" y="425"/>
                    </a:lnTo>
                    <a:lnTo>
                      <a:pt x="86" y="423"/>
                    </a:lnTo>
                    <a:lnTo>
                      <a:pt x="85" y="423"/>
                    </a:lnTo>
                    <a:lnTo>
                      <a:pt x="85" y="422"/>
                    </a:lnTo>
                    <a:lnTo>
                      <a:pt x="80" y="425"/>
                    </a:lnTo>
                    <a:lnTo>
                      <a:pt x="80" y="427"/>
                    </a:lnTo>
                    <a:lnTo>
                      <a:pt x="76" y="432"/>
                    </a:lnTo>
                    <a:lnTo>
                      <a:pt x="75" y="432"/>
                    </a:lnTo>
                    <a:lnTo>
                      <a:pt x="75" y="430"/>
                    </a:lnTo>
                    <a:lnTo>
                      <a:pt x="78" y="426"/>
                    </a:lnTo>
                    <a:lnTo>
                      <a:pt x="79" y="422"/>
                    </a:lnTo>
                    <a:lnTo>
                      <a:pt x="82" y="416"/>
                    </a:lnTo>
                    <a:lnTo>
                      <a:pt x="83" y="414"/>
                    </a:lnTo>
                    <a:lnTo>
                      <a:pt x="83" y="412"/>
                    </a:lnTo>
                    <a:lnTo>
                      <a:pt x="83" y="412"/>
                    </a:lnTo>
                    <a:lnTo>
                      <a:pt x="83" y="409"/>
                    </a:lnTo>
                    <a:lnTo>
                      <a:pt x="83" y="409"/>
                    </a:lnTo>
                    <a:lnTo>
                      <a:pt x="83" y="408"/>
                    </a:lnTo>
                    <a:lnTo>
                      <a:pt x="85" y="407"/>
                    </a:lnTo>
                    <a:lnTo>
                      <a:pt x="83" y="405"/>
                    </a:lnTo>
                    <a:lnTo>
                      <a:pt x="82" y="405"/>
                    </a:lnTo>
                    <a:lnTo>
                      <a:pt x="82" y="403"/>
                    </a:lnTo>
                    <a:lnTo>
                      <a:pt x="80" y="400"/>
                    </a:lnTo>
                    <a:lnTo>
                      <a:pt x="78" y="398"/>
                    </a:lnTo>
                    <a:lnTo>
                      <a:pt x="76" y="397"/>
                    </a:lnTo>
                    <a:lnTo>
                      <a:pt x="76" y="394"/>
                    </a:lnTo>
                    <a:lnTo>
                      <a:pt x="73" y="392"/>
                    </a:lnTo>
                    <a:lnTo>
                      <a:pt x="71" y="390"/>
                    </a:lnTo>
                    <a:lnTo>
                      <a:pt x="69" y="390"/>
                    </a:lnTo>
                    <a:lnTo>
                      <a:pt x="69" y="390"/>
                    </a:lnTo>
                    <a:lnTo>
                      <a:pt x="69" y="389"/>
                    </a:lnTo>
                    <a:lnTo>
                      <a:pt x="69" y="386"/>
                    </a:lnTo>
                    <a:lnTo>
                      <a:pt x="68" y="386"/>
                    </a:lnTo>
                    <a:lnTo>
                      <a:pt x="68" y="383"/>
                    </a:lnTo>
                    <a:lnTo>
                      <a:pt x="69" y="382"/>
                    </a:lnTo>
                    <a:lnTo>
                      <a:pt x="71" y="382"/>
                    </a:lnTo>
                    <a:lnTo>
                      <a:pt x="69" y="380"/>
                    </a:lnTo>
                    <a:lnTo>
                      <a:pt x="68" y="380"/>
                    </a:lnTo>
                    <a:lnTo>
                      <a:pt x="67" y="380"/>
                    </a:lnTo>
                    <a:lnTo>
                      <a:pt x="67" y="379"/>
                    </a:lnTo>
                    <a:lnTo>
                      <a:pt x="69" y="376"/>
                    </a:lnTo>
                    <a:lnTo>
                      <a:pt x="68" y="367"/>
                    </a:lnTo>
                    <a:lnTo>
                      <a:pt x="69" y="358"/>
                    </a:lnTo>
                    <a:lnTo>
                      <a:pt x="69" y="350"/>
                    </a:lnTo>
                    <a:lnTo>
                      <a:pt x="69" y="349"/>
                    </a:lnTo>
                    <a:lnTo>
                      <a:pt x="68" y="346"/>
                    </a:lnTo>
                    <a:lnTo>
                      <a:pt x="69" y="343"/>
                    </a:lnTo>
                    <a:lnTo>
                      <a:pt x="69" y="340"/>
                    </a:lnTo>
                    <a:lnTo>
                      <a:pt x="68" y="339"/>
                    </a:lnTo>
                    <a:lnTo>
                      <a:pt x="68" y="333"/>
                    </a:lnTo>
                    <a:lnTo>
                      <a:pt x="65" y="331"/>
                    </a:lnTo>
                    <a:lnTo>
                      <a:pt x="64" y="325"/>
                    </a:lnTo>
                    <a:lnTo>
                      <a:pt x="65" y="324"/>
                    </a:lnTo>
                    <a:lnTo>
                      <a:pt x="62" y="315"/>
                    </a:lnTo>
                    <a:lnTo>
                      <a:pt x="62" y="314"/>
                    </a:lnTo>
                    <a:lnTo>
                      <a:pt x="64" y="310"/>
                    </a:lnTo>
                    <a:lnTo>
                      <a:pt x="64" y="309"/>
                    </a:lnTo>
                    <a:lnTo>
                      <a:pt x="64" y="306"/>
                    </a:lnTo>
                    <a:lnTo>
                      <a:pt x="61" y="304"/>
                    </a:lnTo>
                    <a:lnTo>
                      <a:pt x="57" y="304"/>
                    </a:lnTo>
                    <a:lnTo>
                      <a:pt x="53" y="306"/>
                    </a:lnTo>
                    <a:lnTo>
                      <a:pt x="51" y="306"/>
                    </a:lnTo>
                    <a:lnTo>
                      <a:pt x="46" y="307"/>
                    </a:lnTo>
                    <a:lnTo>
                      <a:pt x="43" y="310"/>
                    </a:lnTo>
                    <a:lnTo>
                      <a:pt x="40" y="315"/>
                    </a:lnTo>
                    <a:lnTo>
                      <a:pt x="36" y="318"/>
                    </a:lnTo>
                    <a:lnTo>
                      <a:pt x="32" y="318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7"/>
                    </a:lnTo>
                    <a:lnTo>
                      <a:pt x="29" y="314"/>
                    </a:lnTo>
                    <a:lnTo>
                      <a:pt x="28" y="310"/>
                    </a:lnTo>
                    <a:lnTo>
                      <a:pt x="24" y="295"/>
                    </a:lnTo>
                    <a:lnTo>
                      <a:pt x="21" y="288"/>
                    </a:lnTo>
                    <a:lnTo>
                      <a:pt x="20" y="285"/>
                    </a:lnTo>
                    <a:lnTo>
                      <a:pt x="22" y="280"/>
                    </a:lnTo>
                    <a:lnTo>
                      <a:pt x="17" y="278"/>
                    </a:lnTo>
                    <a:lnTo>
                      <a:pt x="11" y="281"/>
                    </a:lnTo>
                    <a:lnTo>
                      <a:pt x="9" y="280"/>
                    </a:lnTo>
                    <a:lnTo>
                      <a:pt x="0" y="28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9" name="Freeform 1127"/>
              <p:cNvSpPr>
                <a:spLocks/>
              </p:cNvSpPr>
              <p:nvPr/>
            </p:nvSpPr>
            <p:spPr bwMode="auto">
              <a:xfrm>
                <a:off x="2963067" y="2039683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2 h 4"/>
                  <a:gd name="T4" fmla="*/ 1 w 4"/>
                  <a:gd name="T5" fmla="*/ 4 h 4"/>
                  <a:gd name="T6" fmla="*/ 0 w 4"/>
                  <a:gd name="T7" fmla="*/ 4 h 4"/>
                  <a:gd name="T8" fmla="*/ 0 w 4"/>
                  <a:gd name="T9" fmla="*/ 1 h 4"/>
                  <a:gd name="T10" fmla="*/ 3 w 4"/>
                  <a:gd name="T11" fmla="*/ 0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0" name="Freeform 1128"/>
              <p:cNvSpPr>
                <a:spLocks/>
              </p:cNvSpPr>
              <p:nvPr/>
            </p:nvSpPr>
            <p:spPr bwMode="auto">
              <a:xfrm>
                <a:off x="2986782" y="1950751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2 h 4"/>
                  <a:gd name="T4" fmla="*/ 6 w 7"/>
                  <a:gd name="T5" fmla="*/ 3 h 4"/>
                  <a:gd name="T6" fmla="*/ 4 w 7"/>
                  <a:gd name="T7" fmla="*/ 4 h 4"/>
                  <a:gd name="T8" fmla="*/ 2 w 7"/>
                  <a:gd name="T9" fmla="*/ 4 h 4"/>
                  <a:gd name="T10" fmla="*/ 0 w 7"/>
                  <a:gd name="T11" fmla="*/ 4 h 4"/>
                  <a:gd name="T12" fmla="*/ 2 w 7"/>
                  <a:gd name="T13" fmla="*/ 2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1" name="Rectangle 1129"/>
              <p:cNvSpPr>
                <a:spLocks noChangeArrowheads="1"/>
              </p:cNvSpPr>
              <p:nvPr/>
            </p:nvSpPr>
            <p:spPr bwMode="auto">
              <a:xfrm>
                <a:off x="2970478" y="2020415"/>
                <a:ext cx="2964" cy="2964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2" name="Freeform 1130"/>
              <p:cNvSpPr>
                <a:spLocks/>
              </p:cNvSpPr>
              <p:nvPr/>
            </p:nvSpPr>
            <p:spPr bwMode="auto">
              <a:xfrm>
                <a:off x="2964549" y="2024861"/>
                <a:ext cx="8893" cy="11858"/>
              </a:xfrm>
              <a:custGeom>
                <a:avLst/>
                <a:gdLst>
                  <a:gd name="T0" fmla="*/ 4 w 6"/>
                  <a:gd name="T1" fmla="*/ 0 h 8"/>
                  <a:gd name="T2" fmla="*/ 4 w 6"/>
                  <a:gd name="T3" fmla="*/ 3 h 8"/>
                  <a:gd name="T4" fmla="*/ 6 w 6"/>
                  <a:gd name="T5" fmla="*/ 3 h 8"/>
                  <a:gd name="T6" fmla="*/ 6 w 6"/>
                  <a:gd name="T7" fmla="*/ 5 h 8"/>
                  <a:gd name="T8" fmla="*/ 3 w 6"/>
                  <a:gd name="T9" fmla="*/ 8 h 8"/>
                  <a:gd name="T10" fmla="*/ 2 w 6"/>
                  <a:gd name="T11" fmla="*/ 8 h 8"/>
                  <a:gd name="T12" fmla="*/ 0 w 6"/>
                  <a:gd name="T13" fmla="*/ 7 h 8"/>
                  <a:gd name="T14" fmla="*/ 0 w 6"/>
                  <a:gd name="T15" fmla="*/ 4 h 8"/>
                  <a:gd name="T16" fmla="*/ 2 w 6"/>
                  <a:gd name="T17" fmla="*/ 3 h 8"/>
                  <a:gd name="T18" fmla="*/ 3 w 6"/>
                  <a:gd name="T19" fmla="*/ 1 h 8"/>
                  <a:gd name="T20" fmla="*/ 4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3" name="Freeform 1131"/>
              <p:cNvSpPr>
                <a:spLocks/>
              </p:cNvSpPr>
              <p:nvPr/>
            </p:nvSpPr>
            <p:spPr bwMode="auto">
              <a:xfrm>
                <a:off x="2909709" y="1885535"/>
                <a:ext cx="17786" cy="17786"/>
              </a:xfrm>
              <a:custGeom>
                <a:avLst/>
                <a:gdLst>
                  <a:gd name="T0" fmla="*/ 12 w 12"/>
                  <a:gd name="T1" fmla="*/ 0 h 12"/>
                  <a:gd name="T2" fmla="*/ 12 w 12"/>
                  <a:gd name="T3" fmla="*/ 3 h 12"/>
                  <a:gd name="T4" fmla="*/ 12 w 12"/>
                  <a:gd name="T5" fmla="*/ 4 h 12"/>
                  <a:gd name="T6" fmla="*/ 12 w 12"/>
                  <a:gd name="T7" fmla="*/ 7 h 12"/>
                  <a:gd name="T8" fmla="*/ 12 w 12"/>
                  <a:gd name="T9" fmla="*/ 10 h 12"/>
                  <a:gd name="T10" fmla="*/ 10 w 12"/>
                  <a:gd name="T11" fmla="*/ 11 h 12"/>
                  <a:gd name="T12" fmla="*/ 7 w 12"/>
                  <a:gd name="T13" fmla="*/ 11 h 12"/>
                  <a:gd name="T14" fmla="*/ 5 w 12"/>
                  <a:gd name="T15" fmla="*/ 12 h 12"/>
                  <a:gd name="T16" fmla="*/ 4 w 12"/>
                  <a:gd name="T17" fmla="*/ 12 h 12"/>
                  <a:gd name="T18" fmla="*/ 3 w 12"/>
                  <a:gd name="T19" fmla="*/ 10 h 12"/>
                  <a:gd name="T20" fmla="*/ 1 w 12"/>
                  <a:gd name="T21" fmla="*/ 10 h 12"/>
                  <a:gd name="T22" fmla="*/ 0 w 12"/>
                  <a:gd name="T23" fmla="*/ 8 h 12"/>
                  <a:gd name="T24" fmla="*/ 1 w 12"/>
                  <a:gd name="T25" fmla="*/ 7 h 12"/>
                  <a:gd name="T26" fmla="*/ 4 w 12"/>
                  <a:gd name="T27" fmla="*/ 5 h 12"/>
                  <a:gd name="T28" fmla="*/ 5 w 12"/>
                  <a:gd name="T29" fmla="*/ 4 h 12"/>
                  <a:gd name="T30" fmla="*/ 5 w 12"/>
                  <a:gd name="T31" fmla="*/ 3 h 12"/>
                  <a:gd name="T32" fmla="*/ 8 w 12"/>
                  <a:gd name="T33" fmla="*/ 1 h 12"/>
                  <a:gd name="T34" fmla="*/ 10 w 12"/>
                  <a:gd name="T35" fmla="*/ 0 h 12"/>
                  <a:gd name="T36" fmla="*/ 12 w 12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lnTo>
                      <a:pt x="12" y="3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4" name="Freeform 1132"/>
              <p:cNvSpPr>
                <a:spLocks/>
              </p:cNvSpPr>
              <p:nvPr/>
            </p:nvSpPr>
            <p:spPr bwMode="auto">
              <a:xfrm>
                <a:off x="3287666" y="2164187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1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5" name="Freeform 1133"/>
              <p:cNvSpPr>
                <a:spLocks/>
              </p:cNvSpPr>
              <p:nvPr/>
            </p:nvSpPr>
            <p:spPr bwMode="auto">
              <a:xfrm>
                <a:off x="2949727" y="1844034"/>
                <a:ext cx="26679" cy="14822"/>
              </a:xfrm>
              <a:custGeom>
                <a:avLst/>
                <a:gdLst>
                  <a:gd name="T0" fmla="*/ 3 w 18"/>
                  <a:gd name="T1" fmla="*/ 0 h 10"/>
                  <a:gd name="T2" fmla="*/ 5 w 18"/>
                  <a:gd name="T3" fmla="*/ 0 h 10"/>
                  <a:gd name="T4" fmla="*/ 7 w 18"/>
                  <a:gd name="T5" fmla="*/ 0 h 10"/>
                  <a:gd name="T6" fmla="*/ 12 w 18"/>
                  <a:gd name="T7" fmla="*/ 0 h 10"/>
                  <a:gd name="T8" fmla="*/ 14 w 18"/>
                  <a:gd name="T9" fmla="*/ 2 h 10"/>
                  <a:gd name="T10" fmla="*/ 17 w 18"/>
                  <a:gd name="T11" fmla="*/ 2 h 10"/>
                  <a:gd name="T12" fmla="*/ 18 w 18"/>
                  <a:gd name="T13" fmla="*/ 4 h 10"/>
                  <a:gd name="T14" fmla="*/ 16 w 18"/>
                  <a:gd name="T15" fmla="*/ 7 h 10"/>
                  <a:gd name="T16" fmla="*/ 14 w 18"/>
                  <a:gd name="T17" fmla="*/ 10 h 10"/>
                  <a:gd name="T18" fmla="*/ 9 w 18"/>
                  <a:gd name="T19" fmla="*/ 9 h 10"/>
                  <a:gd name="T20" fmla="*/ 6 w 18"/>
                  <a:gd name="T21" fmla="*/ 9 h 10"/>
                  <a:gd name="T22" fmla="*/ 5 w 18"/>
                  <a:gd name="T23" fmla="*/ 7 h 10"/>
                  <a:gd name="T24" fmla="*/ 2 w 18"/>
                  <a:gd name="T25" fmla="*/ 7 h 10"/>
                  <a:gd name="T26" fmla="*/ 2 w 18"/>
                  <a:gd name="T27" fmla="*/ 6 h 10"/>
                  <a:gd name="T28" fmla="*/ 0 w 18"/>
                  <a:gd name="T29" fmla="*/ 4 h 10"/>
                  <a:gd name="T30" fmla="*/ 0 w 18"/>
                  <a:gd name="T31" fmla="*/ 4 h 10"/>
                  <a:gd name="T32" fmla="*/ 0 w 18"/>
                  <a:gd name="T33" fmla="*/ 2 h 10"/>
                  <a:gd name="T34" fmla="*/ 2 w 18"/>
                  <a:gd name="T35" fmla="*/ 2 h 10"/>
                  <a:gd name="T36" fmla="*/ 3 w 18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0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6" name="Freeform 1134"/>
              <p:cNvSpPr>
                <a:spLocks/>
              </p:cNvSpPr>
              <p:nvPr/>
            </p:nvSpPr>
            <p:spPr bwMode="auto">
              <a:xfrm>
                <a:off x="2967513" y="1889982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7" name="Freeform 1135"/>
              <p:cNvSpPr>
                <a:spLocks/>
              </p:cNvSpPr>
              <p:nvPr/>
            </p:nvSpPr>
            <p:spPr bwMode="auto">
              <a:xfrm>
                <a:off x="2948245" y="1866267"/>
                <a:ext cx="25198" cy="10376"/>
              </a:xfrm>
              <a:custGeom>
                <a:avLst/>
                <a:gdLst>
                  <a:gd name="T0" fmla="*/ 15 w 17"/>
                  <a:gd name="T1" fmla="*/ 0 h 7"/>
                  <a:gd name="T2" fmla="*/ 17 w 17"/>
                  <a:gd name="T3" fmla="*/ 0 h 7"/>
                  <a:gd name="T4" fmla="*/ 17 w 17"/>
                  <a:gd name="T5" fmla="*/ 2 h 7"/>
                  <a:gd name="T6" fmla="*/ 15 w 17"/>
                  <a:gd name="T7" fmla="*/ 3 h 7"/>
                  <a:gd name="T8" fmla="*/ 13 w 17"/>
                  <a:gd name="T9" fmla="*/ 3 h 7"/>
                  <a:gd name="T10" fmla="*/ 10 w 17"/>
                  <a:gd name="T11" fmla="*/ 3 h 7"/>
                  <a:gd name="T12" fmla="*/ 10 w 17"/>
                  <a:gd name="T13" fmla="*/ 5 h 7"/>
                  <a:gd name="T14" fmla="*/ 7 w 17"/>
                  <a:gd name="T15" fmla="*/ 7 h 7"/>
                  <a:gd name="T16" fmla="*/ 4 w 17"/>
                  <a:gd name="T17" fmla="*/ 6 h 7"/>
                  <a:gd name="T18" fmla="*/ 1 w 17"/>
                  <a:gd name="T19" fmla="*/ 5 h 7"/>
                  <a:gd name="T20" fmla="*/ 0 w 17"/>
                  <a:gd name="T21" fmla="*/ 6 h 7"/>
                  <a:gd name="T22" fmla="*/ 0 w 17"/>
                  <a:gd name="T23" fmla="*/ 6 h 7"/>
                  <a:gd name="T24" fmla="*/ 0 w 17"/>
                  <a:gd name="T25" fmla="*/ 5 h 7"/>
                  <a:gd name="T26" fmla="*/ 1 w 17"/>
                  <a:gd name="T27" fmla="*/ 3 h 7"/>
                  <a:gd name="T28" fmla="*/ 4 w 17"/>
                  <a:gd name="T29" fmla="*/ 3 h 7"/>
                  <a:gd name="T30" fmla="*/ 7 w 17"/>
                  <a:gd name="T31" fmla="*/ 2 h 7"/>
                  <a:gd name="T32" fmla="*/ 13 w 17"/>
                  <a:gd name="T33" fmla="*/ 0 h 7"/>
                  <a:gd name="T34" fmla="*/ 14 w 17"/>
                  <a:gd name="T35" fmla="*/ 0 h 7"/>
                  <a:gd name="T36" fmla="*/ 15 w 1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5" y="0"/>
                    </a:moveTo>
                    <a:lnTo>
                      <a:pt x="17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8" name="Freeform 1136"/>
              <p:cNvSpPr>
                <a:spLocks/>
              </p:cNvSpPr>
              <p:nvPr/>
            </p:nvSpPr>
            <p:spPr bwMode="auto">
              <a:xfrm>
                <a:off x="2949727" y="1975949"/>
                <a:ext cx="35573" cy="11858"/>
              </a:xfrm>
              <a:custGeom>
                <a:avLst/>
                <a:gdLst>
                  <a:gd name="T0" fmla="*/ 20 w 24"/>
                  <a:gd name="T1" fmla="*/ 0 h 8"/>
                  <a:gd name="T2" fmla="*/ 23 w 24"/>
                  <a:gd name="T3" fmla="*/ 1 h 8"/>
                  <a:gd name="T4" fmla="*/ 24 w 24"/>
                  <a:gd name="T5" fmla="*/ 4 h 8"/>
                  <a:gd name="T6" fmla="*/ 20 w 24"/>
                  <a:gd name="T7" fmla="*/ 4 h 8"/>
                  <a:gd name="T8" fmla="*/ 18 w 24"/>
                  <a:gd name="T9" fmla="*/ 5 h 8"/>
                  <a:gd name="T10" fmla="*/ 17 w 24"/>
                  <a:gd name="T11" fmla="*/ 7 h 8"/>
                  <a:gd name="T12" fmla="*/ 14 w 24"/>
                  <a:gd name="T13" fmla="*/ 5 h 8"/>
                  <a:gd name="T14" fmla="*/ 12 w 24"/>
                  <a:gd name="T15" fmla="*/ 7 h 8"/>
                  <a:gd name="T16" fmla="*/ 9 w 24"/>
                  <a:gd name="T17" fmla="*/ 7 h 8"/>
                  <a:gd name="T18" fmla="*/ 7 w 24"/>
                  <a:gd name="T19" fmla="*/ 8 h 8"/>
                  <a:gd name="T20" fmla="*/ 5 w 24"/>
                  <a:gd name="T21" fmla="*/ 5 h 8"/>
                  <a:gd name="T22" fmla="*/ 2 w 24"/>
                  <a:gd name="T23" fmla="*/ 4 h 8"/>
                  <a:gd name="T24" fmla="*/ 0 w 24"/>
                  <a:gd name="T25" fmla="*/ 2 h 8"/>
                  <a:gd name="T26" fmla="*/ 0 w 24"/>
                  <a:gd name="T27" fmla="*/ 2 h 8"/>
                  <a:gd name="T28" fmla="*/ 5 w 24"/>
                  <a:gd name="T29" fmla="*/ 2 h 8"/>
                  <a:gd name="T30" fmla="*/ 7 w 24"/>
                  <a:gd name="T31" fmla="*/ 0 h 8"/>
                  <a:gd name="T32" fmla="*/ 10 w 24"/>
                  <a:gd name="T33" fmla="*/ 2 h 8"/>
                  <a:gd name="T34" fmla="*/ 13 w 24"/>
                  <a:gd name="T35" fmla="*/ 1 h 8"/>
                  <a:gd name="T36" fmla="*/ 14 w 24"/>
                  <a:gd name="T37" fmla="*/ 1 h 8"/>
                  <a:gd name="T38" fmla="*/ 17 w 24"/>
                  <a:gd name="T39" fmla="*/ 1 h 8"/>
                  <a:gd name="T40" fmla="*/ 20 w 24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8">
                    <a:moveTo>
                      <a:pt x="20" y="0"/>
                    </a:moveTo>
                    <a:lnTo>
                      <a:pt x="23" y="1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5"/>
                    </a:lnTo>
                    <a:lnTo>
                      <a:pt x="17" y="7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9" name="Freeform 1137"/>
              <p:cNvSpPr>
                <a:spLocks/>
              </p:cNvSpPr>
              <p:nvPr/>
            </p:nvSpPr>
            <p:spPr bwMode="auto">
              <a:xfrm>
                <a:off x="3280256" y="1940377"/>
                <a:ext cx="16305" cy="16305"/>
              </a:xfrm>
              <a:custGeom>
                <a:avLst/>
                <a:gdLst>
                  <a:gd name="T0" fmla="*/ 11 w 11"/>
                  <a:gd name="T1" fmla="*/ 0 h 11"/>
                  <a:gd name="T2" fmla="*/ 10 w 11"/>
                  <a:gd name="T3" fmla="*/ 3 h 11"/>
                  <a:gd name="T4" fmla="*/ 7 w 11"/>
                  <a:gd name="T5" fmla="*/ 6 h 11"/>
                  <a:gd name="T6" fmla="*/ 5 w 11"/>
                  <a:gd name="T7" fmla="*/ 9 h 11"/>
                  <a:gd name="T8" fmla="*/ 7 w 11"/>
                  <a:gd name="T9" fmla="*/ 10 h 11"/>
                  <a:gd name="T10" fmla="*/ 7 w 11"/>
                  <a:gd name="T11" fmla="*/ 11 h 11"/>
                  <a:gd name="T12" fmla="*/ 5 w 11"/>
                  <a:gd name="T13" fmla="*/ 10 h 11"/>
                  <a:gd name="T14" fmla="*/ 4 w 11"/>
                  <a:gd name="T15" fmla="*/ 9 h 11"/>
                  <a:gd name="T16" fmla="*/ 3 w 11"/>
                  <a:gd name="T17" fmla="*/ 10 h 11"/>
                  <a:gd name="T18" fmla="*/ 1 w 11"/>
                  <a:gd name="T19" fmla="*/ 11 h 11"/>
                  <a:gd name="T20" fmla="*/ 1 w 11"/>
                  <a:gd name="T21" fmla="*/ 11 h 11"/>
                  <a:gd name="T22" fmla="*/ 0 w 11"/>
                  <a:gd name="T23" fmla="*/ 7 h 11"/>
                  <a:gd name="T24" fmla="*/ 1 w 11"/>
                  <a:gd name="T25" fmla="*/ 7 h 11"/>
                  <a:gd name="T26" fmla="*/ 4 w 11"/>
                  <a:gd name="T27" fmla="*/ 4 h 11"/>
                  <a:gd name="T28" fmla="*/ 10 w 11"/>
                  <a:gd name="T29" fmla="*/ 0 h 11"/>
                  <a:gd name="T30" fmla="*/ 11 w 11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10" y="3"/>
                    </a:lnTo>
                    <a:lnTo>
                      <a:pt x="7" y="6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0" name="Freeform 1138"/>
              <p:cNvSpPr>
                <a:spLocks/>
              </p:cNvSpPr>
              <p:nvPr/>
            </p:nvSpPr>
            <p:spPr bwMode="auto">
              <a:xfrm>
                <a:off x="2090057" y="2743723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1 h 6"/>
                  <a:gd name="T4" fmla="*/ 3 w 4"/>
                  <a:gd name="T5" fmla="*/ 6 h 6"/>
                  <a:gd name="T6" fmla="*/ 0 w 4"/>
                  <a:gd name="T7" fmla="*/ 6 h 6"/>
                  <a:gd name="T8" fmla="*/ 0 w 4"/>
                  <a:gd name="T9" fmla="*/ 6 h 6"/>
                  <a:gd name="T10" fmla="*/ 0 w 4"/>
                  <a:gd name="T11" fmla="*/ 3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1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1" name="Freeform 1139"/>
              <p:cNvSpPr>
                <a:spLocks/>
              </p:cNvSpPr>
              <p:nvPr/>
            </p:nvSpPr>
            <p:spPr bwMode="auto">
              <a:xfrm>
                <a:off x="2133041" y="2825243"/>
                <a:ext cx="8893" cy="10376"/>
              </a:xfrm>
              <a:custGeom>
                <a:avLst/>
                <a:gdLst>
                  <a:gd name="T0" fmla="*/ 0 w 6"/>
                  <a:gd name="T1" fmla="*/ 0 h 7"/>
                  <a:gd name="T2" fmla="*/ 3 w 6"/>
                  <a:gd name="T3" fmla="*/ 3 h 7"/>
                  <a:gd name="T4" fmla="*/ 6 w 6"/>
                  <a:gd name="T5" fmla="*/ 6 h 7"/>
                  <a:gd name="T6" fmla="*/ 4 w 6"/>
                  <a:gd name="T7" fmla="*/ 7 h 7"/>
                  <a:gd name="T8" fmla="*/ 0 w 6"/>
                  <a:gd name="T9" fmla="*/ 5 h 7"/>
                  <a:gd name="T10" fmla="*/ 0 w 6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3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2" name="Freeform 1140"/>
              <p:cNvSpPr>
                <a:spLocks/>
              </p:cNvSpPr>
              <p:nvPr/>
            </p:nvSpPr>
            <p:spPr bwMode="auto">
              <a:xfrm>
                <a:off x="2088576" y="2755581"/>
                <a:ext cx="2964" cy="8893"/>
              </a:xfrm>
              <a:custGeom>
                <a:avLst/>
                <a:gdLst>
                  <a:gd name="T0" fmla="*/ 1 w 2"/>
                  <a:gd name="T1" fmla="*/ 0 h 6"/>
                  <a:gd name="T2" fmla="*/ 2 w 2"/>
                  <a:gd name="T3" fmla="*/ 3 h 6"/>
                  <a:gd name="T4" fmla="*/ 1 w 2"/>
                  <a:gd name="T5" fmla="*/ 6 h 6"/>
                  <a:gd name="T6" fmla="*/ 0 w 2"/>
                  <a:gd name="T7" fmla="*/ 5 h 6"/>
                  <a:gd name="T8" fmla="*/ 0 w 2"/>
                  <a:gd name="T9" fmla="*/ 2 h 6"/>
                  <a:gd name="T10" fmla="*/ 1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lnTo>
                      <a:pt x="2" y="3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3" name="Freeform 1141"/>
              <p:cNvSpPr>
                <a:spLocks/>
              </p:cNvSpPr>
              <p:nvPr/>
            </p:nvSpPr>
            <p:spPr bwMode="auto">
              <a:xfrm>
                <a:off x="2090057" y="2739276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4" name="Freeform 1142"/>
              <p:cNvSpPr>
                <a:spLocks/>
              </p:cNvSpPr>
              <p:nvPr/>
            </p:nvSpPr>
            <p:spPr bwMode="auto">
              <a:xfrm>
                <a:off x="2079682" y="2712597"/>
                <a:ext cx="4447" cy="13340"/>
              </a:xfrm>
              <a:custGeom>
                <a:avLst/>
                <a:gdLst>
                  <a:gd name="T0" fmla="*/ 0 w 3"/>
                  <a:gd name="T1" fmla="*/ 0 h 9"/>
                  <a:gd name="T2" fmla="*/ 3 w 3"/>
                  <a:gd name="T3" fmla="*/ 3 h 9"/>
                  <a:gd name="T4" fmla="*/ 3 w 3"/>
                  <a:gd name="T5" fmla="*/ 6 h 9"/>
                  <a:gd name="T6" fmla="*/ 2 w 3"/>
                  <a:gd name="T7" fmla="*/ 9 h 9"/>
                  <a:gd name="T8" fmla="*/ 2 w 3"/>
                  <a:gd name="T9" fmla="*/ 7 h 9"/>
                  <a:gd name="T10" fmla="*/ 0 w 3"/>
                  <a:gd name="T11" fmla="*/ 6 h 9"/>
                  <a:gd name="T12" fmla="*/ 0 w 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3" y="3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5" name="Freeform 1143"/>
              <p:cNvSpPr>
                <a:spLocks/>
              </p:cNvSpPr>
              <p:nvPr/>
            </p:nvSpPr>
            <p:spPr bwMode="auto">
              <a:xfrm>
                <a:off x="2085611" y="272297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6" name="Freeform 1144"/>
              <p:cNvSpPr>
                <a:spLocks/>
              </p:cNvSpPr>
              <p:nvPr/>
            </p:nvSpPr>
            <p:spPr bwMode="auto">
              <a:xfrm>
                <a:off x="2957139" y="1820319"/>
                <a:ext cx="16305" cy="22233"/>
              </a:xfrm>
              <a:custGeom>
                <a:avLst/>
                <a:gdLst>
                  <a:gd name="T0" fmla="*/ 4 w 11"/>
                  <a:gd name="T1" fmla="*/ 0 h 15"/>
                  <a:gd name="T2" fmla="*/ 7 w 11"/>
                  <a:gd name="T3" fmla="*/ 0 h 15"/>
                  <a:gd name="T4" fmla="*/ 8 w 11"/>
                  <a:gd name="T5" fmla="*/ 1 h 15"/>
                  <a:gd name="T6" fmla="*/ 9 w 11"/>
                  <a:gd name="T7" fmla="*/ 1 h 15"/>
                  <a:gd name="T8" fmla="*/ 9 w 11"/>
                  <a:gd name="T9" fmla="*/ 2 h 15"/>
                  <a:gd name="T10" fmla="*/ 8 w 11"/>
                  <a:gd name="T11" fmla="*/ 4 h 15"/>
                  <a:gd name="T12" fmla="*/ 7 w 11"/>
                  <a:gd name="T13" fmla="*/ 5 h 15"/>
                  <a:gd name="T14" fmla="*/ 8 w 11"/>
                  <a:gd name="T15" fmla="*/ 5 h 15"/>
                  <a:gd name="T16" fmla="*/ 11 w 11"/>
                  <a:gd name="T17" fmla="*/ 5 h 15"/>
                  <a:gd name="T18" fmla="*/ 11 w 11"/>
                  <a:gd name="T19" fmla="*/ 7 h 15"/>
                  <a:gd name="T20" fmla="*/ 9 w 11"/>
                  <a:gd name="T21" fmla="*/ 8 h 15"/>
                  <a:gd name="T22" fmla="*/ 11 w 11"/>
                  <a:gd name="T23" fmla="*/ 9 h 15"/>
                  <a:gd name="T24" fmla="*/ 11 w 11"/>
                  <a:gd name="T25" fmla="*/ 12 h 15"/>
                  <a:gd name="T26" fmla="*/ 9 w 11"/>
                  <a:gd name="T27" fmla="*/ 15 h 15"/>
                  <a:gd name="T28" fmla="*/ 8 w 11"/>
                  <a:gd name="T29" fmla="*/ 15 h 15"/>
                  <a:gd name="T30" fmla="*/ 7 w 11"/>
                  <a:gd name="T31" fmla="*/ 13 h 15"/>
                  <a:gd name="T32" fmla="*/ 2 w 11"/>
                  <a:gd name="T33" fmla="*/ 13 h 15"/>
                  <a:gd name="T34" fmla="*/ 0 w 11"/>
                  <a:gd name="T35" fmla="*/ 12 h 15"/>
                  <a:gd name="T36" fmla="*/ 0 w 11"/>
                  <a:gd name="T37" fmla="*/ 9 h 15"/>
                  <a:gd name="T38" fmla="*/ 1 w 11"/>
                  <a:gd name="T39" fmla="*/ 7 h 15"/>
                  <a:gd name="T40" fmla="*/ 2 w 11"/>
                  <a:gd name="T41" fmla="*/ 5 h 15"/>
                  <a:gd name="T42" fmla="*/ 1 w 11"/>
                  <a:gd name="T43" fmla="*/ 4 h 15"/>
                  <a:gd name="T44" fmla="*/ 1 w 11"/>
                  <a:gd name="T45" fmla="*/ 1 h 15"/>
                  <a:gd name="T46" fmla="*/ 4 w 11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7" name="Freeform 1145"/>
              <p:cNvSpPr>
                <a:spLocks/>
              </p:cNvSpPr>
              <p:nvPr/>
            </p:nvSpPr>
            <p:spPr bwMode="auto">
              <a:xfrm>
                <a:off x="2973442" y="1756585"/>
                <a:ext cx="17786" cy="38537"/>
              </a:xfrm>
              <a:custGeom>
                <a:avLst/>
                <a:gdLst>
                  <a:gd name="T0" fmla="*/ 9 w 12"/>
                  <a:gd name="T1" fmla="*/ 0 h 26"/>
                  <a:gd name="T2" fmla="*/ 11 w 12"/>
                  <a:gd name="T3" fmla="*/ 1 h 26"/>
                  <a:gd name="T4" fmla="*/ 11 w 12"/>
                  <a:gd name="T5" fmla="*/ 4 h 26"/>
                  <a:gd name="T6" fmla="*/ 12 w 12"/>
                  <a:gd name="T7" fmla="*/ 5 h 26"/>
                  <a:gd name="T8" fmla="*/ 11 w 12"/>
                  <a:gd name="T9" fmla="*/ 11 h 26"/>
                  <a:gd name="T10" fmla="*/ 11 w 12"/>
                  <a:gd name="T11" fmla="*/ 14 h 26"/>
                  <a:gd name="T12" fmla="*/ 9 w 12"/>
                  <a:gd name="T13" fmla="*/ 16 h 26"/>
                  <a:gd name="T14" fmla="*/ 11 w 12"/>
                  <a:gd name="T15" fmla="*/ 18 h 26"/>
                  <a:gd name="T16" fmla="*/ 8 w 12"/>
                  <a:gd name="T17" fmla="*/ 25 h 26"/>
                  <a:gd name="T18" fmla="*/ 5 w 12"/>
                  <a:gd name="T19" fmla="*/ 26 h 26"/>
                  <a:gd name="T20" fmla="*/ 2 w 12"/>
                  <a:gd name="T21" fmla="*/ 26 h 26"/>
                  <a:gd name="T22" fmla="*/ 0 w 12"/>
                  <a:gd name="T23" fmla="*/ 22 h 26"/>
                  <a:gd name="T24" fmla="*/ 1 w 12"/>
                  <a:gd name="T25" fmla="*/ 19 h 26"/>
                  <a:gd name="T26" fmla="*/ 2 w 12"/>
                  <a:gd name="T27" fmla="*/ 16 h 26"/>
                  <a:gd name="T28" fmla="*/ 2 w 12"/>
                  <a:gd name="T29" fmla="*/ 14 h 26"/>
                  <a:gd name="T30" fmla="*/ 5 w 12"/>
                  <a:gd name="T31" fmla="*/ 11 h 26"/>
                  <a:gd name="T32" fmla="*/ 5 w 12"/>
                  <a:gd name="T33" fmla="*/ 9 h 26"/>
                  <a:gd name="T34" fmla="*/ 5 w 12"/>
                  <a:gd name="T35" fmla="*/ 8 h 26"/>
                  <a:gd name="T36" fmla="*/ 5 w 12"/>
                  <a:gd name="T37" fmla="*/ 7 h 26"/>
                  <a:gd name="T38" fmla="*/ 8 w 12"/>
                  <a:gd name="T39" fmla="*/ 3 h 26"/>
                  <a:gd name="T40" fmla="*/ 8 w 12"/>
                  <a:gd name="T41" fmla="*/ 1 h 26"/>
                  <a:gd name="T42" fmla="*/ 9 w 12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26">
                    <a:moveTo>
                      <a:pt x="9" y="0"/>
                    </a:moveTo>
                    <a:lnTo>
                      <a:pt x="11" y="1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18"/>
                    </a:lnTo>
                    <a:lnTo>
                      <a:pt x="8" y="25"/>
                    </a:lnTo>
                    <a:lnTo>
                      <a:pt x="5" y="26"/>
                    </a:lnTo>
                    <a:lnTo>
                      <a:pt x="2" y="26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8" name="Freeform 1146"/>
              <p:cNvSpPr>
                <a:spLocks/>
              </p:cNvSpPr>
              <p:nvPr/>
            </p:nvSpPr>
            <p:spPr bwMode="auto">
              <a:xfrm>
                <a:off x="2125630" y="2811904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4 h 4"/>
                  <a:gd name="T4" fmla="*/ 0 w 1"/>
                  <a:gd name="T5" fmla="*/ 0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9" name="Freeform 1147"/>
              <p:cNvSpPr>
                <a:spLocks/>
              </p:cNvSpPr>
              <p:nvPr/>
            </p:nvSpPr>
            <p:spPr bwMode="auto">
              <a:xfrm>
                <a:off x="2082647" y="2702222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0" name="Freeform 1148"/>
              <p:cNvSpPr>
                <a:spLocks/>
              </p:cNvSpPr>
              <p:nvPr/>
            </p:nvSpPr>
            <p:spPr bwMode="auto">
              <a:xfrm>
                <a:off x="2979371" y="1796604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0 h 3"/>
                  <a:gd name="T4" fmla="*/ 4 w 5"/>
                  <a:gd name="T5" fmla="*/ 2 h 3"/>
                  <a:gd name="T6" fmla="*/ 1 w 5"/>
                  <a:gd name="T7" fmla="*/ 3 h 3"/>
                  <a:gd name="T8" fmla="*/ 0 w 5"/>
                  <a:gd name="T9" fmla="*/ 2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1" name="Freeform 1149"/>
              <p:cNvSpPr>
                <a:spLocks/>
              </p:cNvSpPr>
              <p:nvPr/>
            </p:nvSpPr>
            <p:spPr bwMode="auto">
              <a:xfrm>
                <a:off x="2909709" y="1678029"/>
                <a:ext cx="59288" cy="35573"/>
              </a:xfrm>
              <a:custGeom>
                <a:avLst/>
                <a:gdLst>
                  <a:gd name="T0" fmla="*/ 36 w 40"/>
                  <a:gd name="T1" fmla="*/ 0 h 24"/>
                  <a:gd name="T2" fmla="*/ 39 w 40"/>
                  <a:gd name="T3" fmla="*/ 0 h 24"/>
                  <a:gd name="T4" fmla="*/ 37 w 40"/>
                  <a:gd name="T5" fmla="*/ 2 h 24"/>
                  <a:gd name="T6" fmla="*/ 40 w 40"/>
                  <a:gd name="T7" fmla="*/ 6 h 24"/>
                  <a:gd name="T8" fmla="*/ 40 w 40"/>
                  <a:gd name="T9" fmla="*/ 7 h 24"/>
                  <a:gd name="T10" fmla="*/ 37 w 40"/>
                  <a:gd name="T11" fmla="*/ 11 h 24"/>
                  <a:gd name="T12" fmla="*/ 39 w 40"/>
                  <a:gd name="T13" fmla="*/ 14 h 24"/>
                  <a:gd name="T14" fmla="*/ 37 w 40"/>
                  <a:gd name="T15" fmla="*/ 20 h 24"/>
                  <a:gd name="T16" fmla="*/ 34 w 40"/>
                  <a:gd name="T17" fmla="*/ 21 h 24"/>
                  <a:gd name="T18" fmla="*/ 32 w 40"/>
                  <a:gd name="T19" fmla="*/ 24 h 24"/>
                  <a:gd name="T20" fmla="*/ 29 w 40"/>
                  <a:gd name="T21" fmla="*/ 24 h 24"/>
                  <a:gd name="T22" fmla="*/ 27 w 40"/>
                  <a:gd name="T23" fmla="*/ 24 h 24"/>
                  <a:gd name="T24" fmla="*/ 26 w 40"/>
                  <a:gd name="T25" fmla="*/ 21 h 24"/>
                  <a:gd name="T26" fmla="*/ 23 w 40"/>
                  <a:gd name="T27" fmla="*/ 22 h 24"/>
                  <a:gd name="T28" fmla="*/ 19 w 40"/>
                  <a:gd name="T29" fmla="*/ 18 h 24"/>
                  <a:gd name="T30" fmla="*/ 21 w 40"/>
                  <a:gd name="T31" fmla="*/ 15 h 24"/>
                  <a:gd name="T32" fmla="*/ 18 w 40"/>
                  <a:gd name="T33" fmla="*/ 13 h 24"/>
                  <a:gd name="T34" fmla="*/ 16 w 40"/>
                  <a:gd name="T35" fmla="*/ 14 h 24"/>
                  <a:gd name="T36" fmla="*/ 16 w 40"/>
                  <a:gd name="T37" fmla="*/ 15 h 24"/>
                  <a:gd name="T38" fmla="*/ 15 w 40"/>
                  <a:gd name="T39" fmla="*/ 18 h 24"/>
                  <a:gd name="T40" fmla="*/ 12 w 40"/>
                  <a:gd name="T41" fmla="*/ 15 h 24"/>
                  <a:gd name="T42" fmla="*/ 12 w 40"/>
                  <a:gd name="T43" fmla="*/ 13 h 24"/>
                  <a:gd name="T44" fmla="*/ 14 w 40"/>
                  <a:gd name="T45" fmla="*/ 11 h 24"/>
                  <a:gd name="T46" fmla="*/ 12 w 40"/>
                  <a:gd name="T47" fmla="*/ 10 h 24"/>
                  <a:gd name="T48" fmla="*/ 10 w 40"/>
                  <a:gd name="T49" fmla="*/ 10 h 24"/>
                  <a:gd name="T50" fmla="*/ 8 w 40"/>
                  <a:gd name="T51" fmla="*/ 9 h 24"/>
                  <a:gd name="T52" fmla="*/ 5 w 40"/>
                  <a:gd name="T53" fmla="*/ 10 h 24"/>
                  <a:gd name="T54" fmla="*/ 3 w 40"/>
                  <a:gd name="T55" fmla="*/ 10 h 24"/>
                  <a:gd name="T56" fmla="*/ 1 w 40"/>
                  <a:gd name="T57" fmla="*/ 10 h 24"/>
                  <a:gd name="T58" fmla="*/ 0 w 40"/>
                  <a:gd name="T59" fmla="*/ 9 h 24"/>
                  <a:gd name="T60" fmla="*/ 3 w 40"/>
                  <a:gd name="T61" fmla="*/ 6 h 24"/>
                  <a:gd name="T62" fmla="*/ 4 w 40"/>
                  <a:gd name="T63" fmla="*/ 3 h 24"/>
                  <a:gd name="T64" fmla="*/ 7 w 40"/>
                  <a:gd name="T65" fmla="*/ 3 h 24"/>
                  <a:gd name="T66" fmla="*/ 10 w 40"/>
                  <a:gd name="T67" fmla="*/ 3 h 24"/>
                  <a:gd name="T68" fmla="*/ 16 w 40"/>
                  <a:gd name="T69" fmla="*/ 2 h 24"/>
                  <a:gd name="T70" fmla="*/ 19 w 40"/>
                  <a:gd name="T71" fmla="*/ 2 h 24"/>
                  <a:gd name="T72" fmla="*/ 22 w 40"/>
                  <a:gd name="T73" fmla="*/ 3 h 24"/>
                  <a:gd name="T74" fmla="*/ 23 w 40"/>
                  <a:gd name="T75" fmla="*/ 3 h 24"/>
                  <a:gd name="T76" fmla="*/ 26 w 40"/>
                  <a:gd name="T77" fmla="*/ 3 h 24"/>
                  <a:gd name="T78" fmla="*/ 29 w 40"/>
                  <a:gd name="T79" fmla="*/ 0 h 24"/>
                  <a:gd name="T80" fmla="*/ 33 w 40"/>
                  <a:gd name="T81" fmla="*/ 0 h 24"/>
                  <a:gd name="T82" fmla="*/ 34 w 40"/>
                  <a:gd name="T83" fmla="*/ 0 h 24"/>
                  <a:gd name="T84" fmla="*/ 36 w 40"/>
                  <a:gd name="T8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" h="24">
                    <a:moveTo>
                      <a:pt x="36" y="0"/>
                    </a:moveTo>
                    <a:lnTo>
                      <a:pt x="39" y="0"/>
                    </a:lnTo>
                    <a:lnTo>
                      <a:pt x="37" y="2"/>
                    </a:lnTo>
                    <a:lnTo>
                      <a:pt x="40" y="6"/>
                    </a:lnTo>
                    <a:lnTo>
                      <a:pt x="40" y="7"/>
                    </a:lnTo>
                    <a:lnTo>
                      <a:pt x="37" y="11"/>
                    </a:lnTo>
                    <a:lnTo>
                      <a:pt x="39" y="14"/>
                    </a:lnTo>
                    <a:lnTo>
                      <a:pt x="37" y="20"/>
                    </a:lnTo>
                    <a:lnTo>
                      <a:pt x="34" y="21"/>
                    </a:lnTo>
                    <a:lnTo>
                      <a:pt x="32" y="24"/>
                    </a:lnTo>
                    <a:lnTo>
                      <a:pt x="29" y="24"/>
                    </a:lnTo>
                    <a:lnTo>
                      <a:pt x="27" y="24"/>
                    </a:lnTo>
                    <a:lnTo>
                      <a:pt x="26" y="21"/>
                    </a:lnTo>
                    <a:lnTo>
                      <a:pt x="23" y="22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18" y="13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2" name="Freeform 1150"/>
              <p:cNvSpPr>
                <a:spLocks/>
              </p:cNvSpPr>
              <p:nvPr/>
            </p:nvSpPr>
            <p:spPr bwMode="auto">
              <a:xfrm>
                <a:off x="2072271" y="2782260"/>
                <a:ext cx="71145" cy="90414"/>
              </a:xfrm>
              <a:custGeom>
                <a:avLst/>
                <a:gdLst>
                  <a:gd name="T0" fmla="*/ 7 w 48"/>
                  <a:gd name="T1" fmla="*/ 2 h 61"/>
                  <a:gd name="T2" fmla="*/ 12 w 48"/>
                  <a:gd name="T3" fmla="*/ 5 h 61"/>
                  <a:gd name="T4" fmla="*/ 15 w 48"/>
                  <a:gd name="T5" fmla="*/ 9 h 61"/>
                  <a:gd name="T6" fmla="*/ 19 w 48"/>
                  <a:gd name="T7" fmla="*/ 13 h 61"/>
                  <a:gd name="T8" fmla="*/ 25 w 48"/>
                  <a:gd name="T9" fmla="*/ 14 h 61"/>
                  <a:gd name="T10" fmla="*/ 33 w 48"/>
                  <a:gd name="T11" fmla="*/ 17 h 61"/>
                  <a:gd name="T12" fmla="*/ 34 w 48"/>
                  <a:gd name="T13" fmla="*/ 24 h 61"/>
                  <a:gd name="T14" fmla="*/ 38 w 48"/>
                  <a:gd name="T15" fmla="*/ 36 h 61"/>
                  <a:gd name="T16" fmla="*/ 47 w 48"/>
                  <a:gd name="T17" fmla="*/ 43 h 61"/>
                  <a:gd name="T18" fmla="*/ 47 w 48"/>
                  <a:gd name="T19" fmla="*/ 50 h 61"/>
                  <a:gd name="T20" fmla="*/ 48 w 48"/>
                  <a:gd name="T21" fmla="*/ 60 h 61"/>
                  <a:gd name="T22" fmla="*/ 44 w 48"/>
                  <a:gd name="T23" fmla="*/ 61 h 61"/>
                  <a:gd name="T24" fmla="*/ 36 w 48"/>
                  <a:gd name="T25" fmla="*/ 54 h 61"/>
                  <a:gd name="T26" fmla="*/ 29 w 48"/>
                  <a:gd name="T27" fmla="*/ 49 h 61"/>
                  <a:gd name="T28" fmla="*/ 30 w 48"/>
                  <a:gd name="T29" fmla="*/ 45 h 61"/>
                  <a:gd name="T30" fmla="*/ 26 w 48"/>
                  <a:gd name="T31" fmla="*/ 46 h 61"/>
                  <a:gd name="T32" fmla="*/ 25 w 48"/>
                  <a:gd name="T33" fmla="*/ 40 h 61"/>
                  <a:gd name="T34" fmla="*/ 22 w 48"/>
                  <a:gd name="T35" fmla="*/ 38 h 61"/>
                  <a:gd name="T36" fmla="*/ 18 w 48"/>
                  <a:gd name="T37" fmla="*/ 36 h 61"/>
                  <a:gd name="T38" fmla="*/ 15 w 48"/>
                  <a:gd name="T39" fmla="*/ 34 h 61"/>
                  <a:gd name="T40" fmla="*/ 18 w 48"/>
                  <a:gd name="T41" fmla="*/ 29 h 61"/>
                  <a:gd name="T42" fmla="*/ 15 w 48"/>
                  <a:gd name="T43" fmla="*/ 27 h 61"/>
                  <a:gd name="T44" fmla="*/ 12 w 48"/>
                  <a:gd name="T45" fmla="*/ 29 h 61"/>
                  <a:gd name="T46" fmla="*/ 15 w 48"/>
                  <a:gd name="T47" fmla="*/ 22 h 61"/>
                  <a:gd name="T48" fmla="*/ 9 w 48"/>
                  <a:gd name="T49" fmla="*/ 22 h 61"/>
                  <a:gd name="T50" fmla="*/ 7 w 48"/>
                  <a:gd name="T51" fmla="*/ 20 h 61"/>
                  <a:gd name="T52" fmla="*/ 2 w 48"/>
                  <a:gd name="T53" fmla="*/ 18 h 61"/>
                  <a:gd name="T54" fmla="*/ 4 w 48"/>
                  <a:gd name="T55" fmla="*/ 14 h 61"/>
                  <a:gd name="T56" fmla="*/ 4 w 48"/>
                  <a:gd name="T57" fmla="*/ 10 h 61"/>
                  <a:gd name="T58" fmla="*/ 9 w 48"/>
                  <a:gd name="T59" fmla="*/ 9 h 61"/>
                  <a:gd name="T60" fmla="*/ 2 w 48"/>
                  <a:gd name="T61" fmla="*/ 5 h 61"/>
                  <a:gd name="T62" fmla="*/ 0 w 48"/>
                  <a:gd name="T63" fmla="*/ 2 h 61"/>
                  <a:gd name="T64" fmla="*/ 5 w 48"/>
                  <a:gd name="T6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61">
                    <a:moveTo>
                      <a:pt x="5" y="0"/>
                    </a:moveTo>
                    <a:lnTo>
                      <a:pt x="7" y="2"/>
                    </a:lnTo>
                    <a:lnTo>
                      <a:pt x="8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5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30" y="17"/>
                    </a:lnTo>
                    <a:lnTo>
                      <a:pt x="33" y="17"/>
                    </a:lnTo>
                    <a:lnTo>
                      <a:pt x="34" y="18"/>
                    </a:lnTo>
                    <a:lnTo>
                      <a:pt x="34" y="24"/>
                    </a:lnTo>
                    <a:lnTo>
                      <a:pt x="37" y="28"/>
                    </a:lnTo>
                    <a:lnTo>
                      <a:pt x="38" y="36"/>
                    </a:lnTo>
                    <a:lnTo>
                      <a:pt x="44" y="39"/>
                    </a:lnTo>
                    <a:lnTo>
                      <a:pt x="47" y="43"/>
                    </a:lnTo>
                    <a:lnTo>
                      <a:pt x="45" y="47"/>
                    </a:lnTo>
                    <a:lnTo>
                      <a:pt x="47" y="50"/>
                    </a:lnTo>
                    <a:lnTo>
                      <a:pt x="47" y="53"/>
                    </a:lnTo>
                    <a:lnTo>
                      <a:pt x="48" y="60"/>
                    </a:lnTo>
                    <a:lnTo>
                      <a:pt x="45" y="60"/>
                    </a:lnTo>
                    <a:lnTo>
                      <a:pt x="44" y="61"/>
                    </a:lnTo>
                    <a:lnTo>
                      <a:pt x="36" y="56"/>
                    </a:lnTo>
                    <a:lnTo>
                      <a:pt x="36" y="54"/>
                    </a:lnTo>
                    <a:lnTo>
                      <a:pt x="33" y="54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0" y="45"/>
                    </a:lnTo>
                    <a:lnTo>
                      <a:pt x="29" y="43"/>
                    </a:lnTo>
                    <a:lnTo>
                      <a:pt x="26" y="46"/>
                    </a:lnTo>
                    <a:lnTo>
                      <a:pt x="23" y="43"/>
                    </a:lnTo>
                    <a:lnTo>
                      <a:pt x="25" y="40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5"/>
                    </a:lnTo>
                    <a:lnTo>
                      <a:pt x="18" y="36"/>
                    </a:lnTo>
                    <a:lnTo>
                      <a:pt x="16" y="32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8" y="29"/>
                    </a:lnTo>
                    <a:lnTo>
                      <a:pt x="18" y="25"/>
                    </a:lnTo>
                    <a:lnTo>
                      <a:pt x="15" y="27"/>
                    </a:lnTo>
                    <a:lnTo>
                      <a:pt x="15" y="29"/>
                    </a:lnTo>
                    <a:lnTo>
                      <a:pt x="12" y="29"/>
                    </a:lnTo>
                    <a:lnTo>
                      <a:pt x="11" y="27"/>
                    </a:lnTo>
                    <a:lnTo>
                      <a:pt x="15" y="22"/>
                    </a:lnTo>
                    <a:lnTo>
                      <a:pt x="12" y="24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4" y="14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3" name="Freeform 1151"/>
              <p:cNvSpPr>
                <a:spLocks/>
              </p:cNvSpPr>
              <p:nvPr/>
            </p:nvSpPr>
            <p:spPr bwMode="auto">
              <a:xfrm>
                <a:off x="2024841" y="2659238"/>
                <a:ext cx="31126" cy="74109"/>
              </a:xfrm>
              <a:custGeom>
                <a:avLst/>
                <a:gdLst>
                  <a:gd name="T0" fmla="*/ 4 w 21"/>
                  <a:gd name="T1" fmla="*/ 0 h 50"/>
                  <a:gd name="T2" fmla="*/ 10 w 21"/>
                  <a:gd name="T3" fmla="*/ 2 h 50"/>
                  <a:gd name="T4" fmla="*/ 8 w 21"/>
                  <a:gd name="T5" fmla="*/ 5 h 50"/>
                  <a:gd name="T6" fmla="*/ 10 w 21"/>
                  <a:gd name="T7" fmla="*/ 5 h 50"/>
                  <a:gd name="T8" fmla="*/ 11 w 21"/>
                  <a:gd name="T9" fmla="*/ 3 h 50"/>
                  <a:gd name="T10" fmla="*/ 14 w 21"/>
                  <a:gd name="T11" fmla="*/ 3 h 50"/>
                  <a:gd name="T12" fmla="*/ 14 w 21"/>
                  <a:gd name="T13" fmla="*/ 5 h 50"/>
                  <a:gd name="T14" fmla="*/ 14 w 21"/>
                  <a:gd name="T15" fmla="*/ 9 h 50"/>
                  <a:gd name="T16" fmla="*/ 11 w 21"/>
                  <a:gd name="T17" fmla="*/ 10 h 50"/>
                  <a:gd name="T18" fmla="*/ 5 w 21"/>
                  <a:gd name="T19" fmla="*/ 13 h 50"/>
                  <a:gd name="T20" fmla="*/ 7 w 21"/>
                  <a:gd name="T21" fmla="*/ 13 h 50"/>
                  <a:gd name="T22" fmla="*/ 8 w 21"/>
                  <a:gd name="T23" fmla="*/ 16 h 50"/>
                  <a:gd name="T24" fmla="*/ 11 w 21"/>
                  <a:gd name="T25" fmla="*/ 14 h 50"/>
                  <a:gd name="T26" fmla="*/ 12 w 21"/>
                  <a:gd name="T27" fmla="*/ 10 h 50"/>
                  <a:gd name="T28" fmla="*/ 15 w 21"/>
                  <a:gd name="T29" fmla="*/ 6 h 50"/>
                  <a:gd name="T30" fmla="*/ 19 w 21"/>
                  <a:gd name="T31" fmla="*/ 5 h 50"/>
                  <a:gd name="T32" fmla="*/ 21 w 21"/>
                  <a:gd name="T33" fmla="*/ 5 h 50"/>
                  <a:gd name="T34" fmla="*/ 16 w 21"/>
                  <a:gd name="T35" fmla="*/ 10 h 50"/>
                  <a:gd name="T36" fmla="*/ 15 w 21"/>
                  <a:gd name="T37" fmla="*/ 14 h 50"/>
                  <a:gd name="T38" fmla="*/ 12 w 21"/>
                  <a:gd name="T39" fmla="*/ 17 h 50"/>
                  <a:gd name="T40" fmla="*/ 12 w 21"/>
                  <a:gd name="T41" fmla="*/ 21 h 50"/>
                  <a:gd name="T42" fmla="*/ 10 w 21"/>
                  <a:gd name="T43" fmla="*/ 24 h 50"/>
                  <a:gd name="T44" fmla="*/ 7 w 21"/>
                  <a:gd name="T45" fmla="*/ 24 h 50"/>
                  <a:gd name="T46" fmla="*/ 5 w 21"/>
                  <a:gd name="T47" fmla="*/ 25 h 50"/>
                  <a:gd name="T48" fmla="*/ 7 w 21"/>
                  <a:gd name="T49" fmla="*/ 25 h 50"/>
                  <a:gd name="T50" fmla="*/ 10 w 21"/>
                  <a:gd name="T51" fmla="*/ 25 h 50"/>
                  <a:gd name="T52" fmla="*/ 12 w 21"/>
                  <a:gd name="T53" fmla="*/ 25 h 50"/>
                  <a:gd name="T54" fmla="*/ 12 w 21"/>
                  <a:gd name="T55" fmla="*/ 28 h 50"/>
                  <a:gd name="T56" fmla="*/ 8 w 21"/>
                  <a:gd name="T57" fmla="*/ 28 h 50"/>
                  <a:gd name="T58" fmla="*/ 7 w 21"/>
                  <a:gd name="T59" fmla="*/ 32 h 50"/>
                  <a:gd name="T60" fmla="*/ 8 w 21"/>
                  <a:gd name="T61" fmla="*/ 35 h 50"/>
                  <a:gd name="T62" fmla="*/ 8 w 21"/>
                  <a:gd name="T63" fmla="*/ 38 h 50"/>
                  <a:gd name="T64" fmla="*/ 10 w 21"/>
                  <a:gd name="T65" fmla="*/ 43 h 50"/>
                  <a:gd name="T66" fmla="*/ 10 w 21"/>
                  <a:gd name="T67" fmla="*/ 46 h 50"/>
                  <a:gd name="T68" fmla="*/ 12 w 21"/>
                  <a:gd name="T69" fmla="*/ 46 h 50"/>
                  <a:gd name="T70" fmla="*/ 12 w 21"/>
                  <a:gd name="T71" fmla="*/ 47 h 50"/>
                  <a:gd name="T72" fmla="*/ 11 w 21"/>
                  <a:gd name="T73" fmla="*/ 50 h 50"/>
                  <a:gd name="T74" fmla="*/ 8 w 21"/>
                  <a:gd name="T75" fmla="*/ 49 h 50"/>
                  <a:gd name="T76" fmla="*/ 4 w 21"/>
                  <a:gd name="T77" fmla="*/ 41 h 50"/>
                  <a:gd name="T78" fmla="*/ 4 w 21"/>
                  <a:gd name="T79" fmla="*/ 36 h 50"/>
                  <a:gd name="T80" fmla="*/ 4 w 21"/>
                  <a:gd name="T81" fmla="*/ 35 h 50"/>
                  <a:gd name="T82" fmla="*/ 1 w 21"/>
                  <a:gd name="T83" fmla="*/ 34 h 50"/>
                  <a:gd name="T84" fmla="*/ 0 w 21"/>
                  <a:gd name="T85" fmla="*/ 32 h 50"/>
                  <a:gd name="T86" fmla="*/ 1 w 21"/>
                  <a:gd name="T87" fmla="*/ 29 h 50"/>
                  <a:gd name="T88" fmla="*/ 4 w 21"/>
                  <a:gd name="T89" fmla="*/ 31 h 50"/>
                  <a:gd name="T90" fmla="*/ 3 w 21"/>
                  <a:gd name="T91" fmla="*/ 28 h 50"/>
                  <a:gd name="T92" fmla="*/ 1 w 21"/>
                  <a:gd name="T93" fmla="*/ 27 h 50"/>
                  <a:gd name="T94" fmla="*/ 3 w 21"/>
                  <a:gd name="T95" fmla="*/ 24 h 50"/>
                  <a:gd name="T96" fmla="*/ 0 w 21"/>
                  <a:gd name="T97" fmla="*/ 23 h 50"/>
                  <a:gd name="T98" fmla="*/ 0 w 21"/>
                  <a:gd name="T99" fmla="*/ 21 h 50"/>
                  <a:gd name="T100" fmla="*/ 3 w 21"/>
                  <a:gd name="T101" fmla="*/ 21 h 50"/>
                  <a:gd name="T102" fmla="*/ 4 w 21"/>
                  <a:gd name="T103" fmla="*/ 21 h 50"/>
                  <a:gd name="T104" fmla="*/ 4 w 21"/>
                  <a:gd name="T105" fmla="*/ 20 h 50"/>
                  <a:gd name="T106" fmla="*/ 3 w 21"/>
                  <a:gd name="T107" fmla="*/ 17 h 50"/>
                  <a:gd name="T108" fmla="*/ 0 w 21"/>
                  <a:gd name="T109" fmla="*/ 17 h 50"/>
                  <a:gd name="T110" fmla="*/ 0 w 21"/>
                  <a:gd name="T111" fmla="*/ 14 h 50"/>
                  <a:gd name="T112" fmla="*/ 1 w 21"/>
                  <a:gd name="T113" fmla="*/ 11 h 50"/>
                  <a:gd name="T114" fmla="*/ 1 w 21"/>
                  <a:gd name="T115" fmla="*/ 7 h 50"/>
                  <a:gd name="T116" fmla="*/ 4 w 21"/>
                  <a:gd name="T11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50">
                    <a:moveTo>
                      <a:pt x="4" y="0"/>
                    </a:moveTo>
                    <a:lnTo>
                      <a:pt x="10" y="2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9"/>
                    </a:lnTo>
                    <a:lnTo>
                      <a:pt x="11" y="10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8" y="16"/>
                    </a:lnTo>
                    <a:lnTo>
                      <a:pt x="11" y="14"/>
                    </a:lnTo>
                    <a:lnTo>
                      <a:pt x="12" y="10"/>
                    </a:lnTo>
                    <a:lnTo>
                      <a:pt x="15" y="6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16" y="10"/>
                    </a:lnTo>
                    <a:lnTo>
                      <a:pt x="15" y="14"/>
                    </a:lnTo>
                    <a:lnTo>
                      <a:pt x="12" y="17"/>
                    </a:lnTo>
                    <a:lnTo>
                      <a:pt x="12" y="21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7" y="32"/>
                    </a:lnTo>
                    <a:lnTo>
                      <a:pt x="8" y="35"/>
                    </a:lnTo>
                    <a:lnTo>
                      <a:pt x="8" y="38"/>
                    </a:lnTo>
                    <a:lnTo>
                      <a:pt x="10" y="43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2" y="47"/>
                    </a:lnTo>
                    <a:lnTo>
                      <a:pt x="11" y="50"/>
                    </a:lnTo>
                    <a:lnTo>
                      <a:pt x="8" y="49"/>
                    </a:lnTo>
                    <a:lnTo>
                      <a:pt x="4" y="41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1" y="27"/>
                    </a:lnTo>
                    <a:lnTo>
                      <a:pt x="3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1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4" name="Freeform 1152"/>
              <p:cNvSpPr>
                <a:spLocks/>
              </p:cNvSpPr>
              <p:nvPr/>
            </p:nvSpPr>
            <p:spPr bwMode="auto">
              <a:xfrm>
                <a:off x="2075235" y="2678507"/>
                <a:ext cx="8893" cy="20751"/>
              </a:xfrm>
              <a:custGeom>
                <a:avLst/>
                <a:gdLst>
                  <a:gd name="T0" fmla="*/ 0 w 6"/>
                  <a:gd name="T1" fmla="*/ 0 h 14"/>
                  <a:gd name="T2" fmla="*/ 2 w 6"/>
                  <a:gd name="T3" fmla="*/ 0 h 14"/>
                  <a:gd name="T4" fmla="*/ 3 w 6"/>
                  <a:gd name="T5" fmla="*/ 4 h 14"/>
                  <a:gd name="T6" fmla="*/ 6 w 6"/>
                  <a:gd name="T7" fmla="*/ 10 h 14"/>
                  <a:gd name="T8" fmla="*/ 5 w 6"/>
                  <a:gd name="T9" fmla="*/ 14 h 14"/>
                  <a:gd name="T10" fmla="*/ 2 w 6"/>
                  <a:gd name="T11" fmla="*/ 11 h 14"/>
                  <a:gd name="T12" fmla="*/ 2 w 6"/>
                  <a:gd name="T13" fmla="*/ 7 h 14"/>
                  <a:gd name="T14" fmla="*/ 0 w 6"/>
                  <a:gd name="T15" fmla="*/ 4 h 14"/>
                  <a:gd name="T16" fmla="*/ 0 w 6"/>
                  <a:gd name="T17" fmla="*/ 1 h 14"/>
                  <a:gd name="T18" fmla="*/ 0 w 6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lnTo>
                      <a:pt x="2" y="0"/>
                    </a:lnTo>
                    <a:lnTo>
                      <a:pt x="3" y="4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5" name="Freeform 1153"/>
              <p:cNvSpPr>
                <a:spLocks/>
              </p:cNvSpPr>
              <p:nvPr/>
            </p:nvSpPr>
            <p:spPr bwMode="auto">
              <a:xfrm>
                <a:off x="3295078" y="2196795"/>
                <a:ext cx="13340" cy="11858"/>
              </a:xfrm>
              <a:custGeom>
                <a:avLst/>
                <a:gdLst>
                  <a:gd name="T0" fmla="*/ 4 w 9"/>
                  <a:gd name="T1" fmla="*/ 0 h 8"/>
                  <a:gd name="T2" fmla="*/ 5 w 9"/>
                  <a:gd name="T3" fmla="*/ 1 h 8"/>
                  <a:gd name="T4" fmla="*/ 7 w 9"/>
                  <a:gd name="T5" fmla="*/ 3 h 8"/>
                  <a:gd name="T6" fmla="*/ 8 w 9"/>
                  <a:gd name="T7" fmla="*/ 3 h 8"/>
                  <a:gd name="T8" fmla="*/ 9 w 9"/>
                  <a:gd name="T9" fmla="*/ 4 h 8"/>
                  <a:gd name="T10" fmla="*/ 8 w 9"/>
                  <a:gd name="T11" fmla="*/ 6 h 8"/>
                  <a:gd name="T12" fmla="*/ 5 w 9"/>
                  <a:gd name="T13" fmla="*/ 7 h 8"/>
                  <a:gd name="T14" fmla="*/ 5 w 9"/>
                  <a:gd name="T15" fmla="*/ 6 h 8"/>
                  <a:gd name="T16" fmla="*/ 2 w 9"/>
                  <a:gd name="T17" fmla="*/ 7 h 8"/>
                  <a:gd name="T18" fmla="*/ 2 w 9"/>
                  <a:gd name="T19" fmla="*/ 8 h 8"/>
                  <a:gd name="T20" fmla="*/ 1 w 9"/>
                  <a:gd name="T21" fmla="*/ 7 h 8"/>
                  <a:gd name="T22" fmla="*/ 1 w 9"/>
                  <a:gd name="T23" fmla="*/ 6 h 8"/>
                  <a:gd name="T24" fmla="*/ 0 w 9"/>
                  <a:gd name="T25" fmla="*/ 4 h 8"/>
                  <a:gd name="T26" fmla="*/ 1 w 9"/>
                  <a:gd name="T27" fmla="*/ 1 h 8"/>
                  <a:gd name="T28" fmla="*/ 4 w 9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lnTo>
                      <a:pt x="5" y="1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6" name="Freeform 1154"/>
              <p:cNvSpPr>
                <a:spLocks/>
              </p:cNvSpPr>
              <p:nvPr/>
            </p:nvSpPr>
            <p:spPr bwMode="auto">
              <a:xfrm>
                <a:off x="2516928" y="1864784"/>
                <a:ext cx="191203" cy="154148"/>
              </a:xfrm>
              <a:custGeom>
                <a:avLst/>
                <a:gdLst>
                  <a:gd name="T0" fmla="*/ 95 w 129"/>
                  <a:gd name="T1" fmla="*/ 6 h 104"/>
                  <a:gd name="T2" fmla="*/ 106 w 129"/>
                  <a:gd name="T3" fmla="*/ 14 h 104"/>
                  <a:gd name="T4" fmla="*/ 106 w 129"/>
                  <a:gd name="T5" fmla="*/ 17 h 104"/>
                  <a:gd name="T6" fmla="*/ 110 w 129"/>
                  <a:gd name="T7" fmla="*/ 21 h 104"/>
                  <a:gd name="T8" fmla="*/ 111 w 129"/>
                  <a:gd name="T9" fmla="*/ 22 h 104"/>
                  <a:gd name="T10" fmla="*/ 117 w 129"/>
                  <a:gd name="T11" fmla="*/ 18 h 104"/>
                  <a:gd name="T12" fmla="*/ 123 w 129"/>
                  <a:gd name="T13" fmla="*/ 21 h 104"/>
                  <a:gd name="T14" fmla="*/ 128 w 129"/>
                  <a:gd name="T15" fmla="*/ 35 h 104"/>
                  <a:gd name="T16" fmla="*/ 128 w 129"/>
                  <a:gd name="T17" fmla="*/ 44 h 104"/>
                  <a:gd name="T18" fmla="*/ 129 w 129"/>
                  <a:gd name="T19" fmla="*/ 51 h 104"/>
                  <a:gd name="T20" fmla="*/ 121 w 129"/>
                  <a:gd name="T21" fmla="*/ 57 h 104"/>
                  <a:gd name="T22" fmla="*/ 105 w 129"/>
                  <a:gd name="T23" fmla="*/ 60 h 104"/>
                  <a:gd name="T24" fmla="*/ 92 w 129"/>
                  <a:gd name="T25" fmla="*/ 64 h 104"/>
                  <a:gd name="T26" fmla="*/ 82 w 129"/>
                  <a:gd name="T27" fmla="*/ 66 h 104"/>
                  <a:gd name="T28" fmla="*/ 74 w 129"/>
                  <a:gd name="T29" fmla="*/ 66 h 104"/>
                  <a:gd name="T30" fmla="*/ 70 w 129"/>
                  <a:gd name="T31" fmla="*/ 73 h 104"/>
                  <a:gd name="T32" fmla="*/ 62 w 129"/>
                  <a:gd name="T33" fmla="*/ 80 h 104"/>
                  <a:gd name="T34" fmla="*/ 55 w 129"/>
                  <a:gd name="T35" fmla="*/ 79 h 104"/>
                  <a:gd name="T36" fmla="*/ 48 w 129"/>
                  <a:gd name="T37" fmla="*/ 87 h 104"/>
                  <a:gd name="T38" fmla="*/ 45 w 129"/>
                  <a:gd name="T39" fmla="*/ 94 h 104"/>
                  <a:gd name="T40" fmla="*/ 35 w 129"/>
                  <a:gd name="T41" fmla="*/ 100 h 104"/>
                  <a:gd name="T42" fmla="*/ 27 w 129"/>
                  <a:gd name="T43" fmla="*/ 100 h 104"/>
                  <a:gd name="T44" fmla="*/ 29 w 129"/>
                  <a:gd name="T45" fmla="*/ 93 h 104"/>
                  <a:gd name="T46" fmla="*/ 24 w 129"/>
                  <a:gd name="T47" fmla="*/ 97 h 104"/>
                  <a:gd name="T48" fmla="*/ 15 w 129"/>
                  <a:gd name="T49" fmla="*/ 101 h 104"/>
                  <a:gd name="T50" fmla="*/ 9 w 129"/>
                  <a:gd name="T51" fmla="*/ 104 h 104"/>
                  <a:gd name="T52" fmla="*/ 6 w 129"/>
                  <a:gd name="T53" fmla="*/ 97 h 104"/>
                  <a:gd name="T54" fmla="*/ 9 w 129"/>
                  <a:gd name="T55" fmla="*/ 86 h 104"/>
                  <a:gd name="T56" fmla="*/ 5 w 129"/>
                  <a:gd name="T57" fmla="*/ 75 h 104"/>
                  <a:gd name="T58" fmla="*/ 4 w 129"/>
                  <a:gd name="T59" fmla="*/ 73 h 104"/>
                  <a:gd name="T60" fmla="*/ 1 w 129"/>
                  <a:gd name="T61" fmla="*/ 69 h 104"/>
                  <a:gd name="T62" fmla="*/ 8 w 129"/>
                  <a:gd name="T63" fmla="*/ 64 h 104"/>
                  <a:gd name="T64" fmla="*/ 13 w 129"/>
                  <a:gd name="T65" fmla="*/ 61 h 104"/>
                  <a:gd name="T66" fmla="*/ 20 w 129"/>
                  <a:gd name="T67" fmla="*/ 55 h 104"/>
                  <a:gd name="T68" fmla="*/ 24 w 129"/>
                  <a:gd name="T69" fmla="*/ 46 h 104"/>
                  <a:gd name="T70" fmla="*/ 33 w 129"/>
                  <a:gd name="T71" fmla="*/ 46 h 104"/>
                  <a:gd name="T72" fmla="*/ 34 w 129"/>
                  <a:gd name="T73" fmla="*/ 39 h 104"/>
                  <a:gd name="T74" fmla="*/ 48 w 129"/>
                  <a:gd name="T75" fmla="*/ 29 h 104"/>
                  <a:gd name="T76" fmla="*/ 56 w 129"/>
                  <a:gd name="T77" fmla="*/ 22 h 104"/>
                  <a:gd name="T78" fmla="*/ 56 w 129"/>
                  <a:gd name="T79" fmla="*/ 13 h 104"/>
                  <a:gd name="T80" fmla="*/ 56 w 129"/>
                  <a:gd name="T81" fmla="*/ 6 h 104"/>
                  <a:gd name="T82" fmla="*/ 63 w 129"/>
                  <a:gd name="T83" fmla="*/ 3 h 104"/>
                  <a:gd name="T84" fmla="*/ 82 w 129"/>
                  <a:gd name="T85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9" h="104">
                    <a:moveTo>
                      <a:pt x="88" y="0"/>
                    </a:moveTo>
                    <a:lnTo>
                      <a:pt x="96" y="3"/>
                    </a:lnTo>
                    <a:lnTo>
                      <a:pt x="95" y="6"/>
                    </a:lnTo>
                    <a:lnTo>
                      <a:pt x="96" y="7"/>
                    </a:lnTo>
                    <a:lnTo>
                      <a:pt x="99" y="10"/>
                    </a:lnTo>
                    <a:lnTo>
                      <a:pt x="106" y="14"/>
                    </a:lnTo>
                    <a:lnTo>
                      <a:pt x="106" y="15"/>
                    </a:lnTo>
                    <a:lnTo>
                      <a:pt x="105" y="18"/>
                    </a:lnTo>
                    <a:lnTo>
                      <a:pt x="106" y="17"/>
                    </a:lnTo>
                    <a:lnTo>
                      <a:pt x="109" y="15"/>
                    </a:lnTo>
                    <a:lnTo>
                      <a:pt x="111" y="18"/>
                    </a:lnTo>
                    <a:lnTo>
                      <a:pt x="110" y="21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111" y="22"/>
                    </a:lnTo>
                    <a:lnTo>
                      <a:pt x="111" y="19"/>
                    </a:lnTo>
                    <a:lnTo>
                      <a:pt x="114" y="18"/>
                    </a:lnTo>
                    <a:lnTo>
                      <a:pt x="117" y="18"/>
                    </a:lnTo>
                    <a:lnTo>
                      <a:pt x="121" y="17"/>
                    </a:lnTo>
                    <a:lnTo>
                      <a:pt x="123" y="18"/>
                    </a:lnTo>
                    <a:lnTo>
                      <a:pt x="123" y="21"/>
                    </a:lnTo>
                    <a:lnTo>
                      <a:pt x="128" y="25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29" y="39"/>
                    </a:lnTo>
                    <a:lnTo>
                      <a:pt x="129" y="43"/>
                    </a:lnTo>
                    <a:lnTo>
                      <a:pt x="128" y="44"/>
                    </a:lnTo>
                    <a:lnTo>
                      <a:pt x="129" y="46"/>
                    </a:lnTo>
                    <a:lnTo>
                      <a:pt x="129" y="48"/>
                    </a:lnTo>
                    <a:lnTo>
                      <a:pt x="129" y="51"/>
                    </a:lnTo>
                    <a:lnTo>
                      <a:pt x="128" y="54"/>
                    </a:lnTo>
                    <a:lnTo>
                      <a:pt x="123" y="55"/>
                    </a:lnTo>
                    <a:lnTo>
                      <a:pt x="121" y="57"/>
                    </a:lnTo>
                    <a:lnTo>
                      <a:pt x="116" y="57"/>
                    </a:lnTo>
                    <a:lnTo>
                      <a:pt x="111" y="57"/>
                    </a:lnTo>
                    <a:lnTo>
                      <a:pt x="105" y="60"/>
                    </a:lnTo>
                    <a:lnTo>
                      <a:pt x="99" y="61"/>
                    </a:lnTo>
                    <a:lnTo>
                      <a:pt x="93" y="62"/>
                    </a:lnTo>
                    <a:lnTo>
                      <a:pt x="92" y="64"/>
                    </a:lnTo>
                    <a:lnTo>
                      <a:pt x="88" y="65"/>
                    </a:lnTo>
                    <a:lnTo>
                      <a:pt x="84" y="65"/>
                    </a:lnTo>
                    <a:lnTo>
                      <a:pt x="82" y="66"/>
                    </a:lnTo>
                    <a:lnTo>
                      <a:pt x="81" y="65"/>
                    </a:lnTo>
                    <a:lnTo>
                      <a:pt x="80" y="65"/>
                    </a:lnTo>
                    <a:lnTo>
                      <a:pt x="74" y="66"/>
                    </a:lnTo>
                    <a:lnTo>
                      <a:pt x="74" y="71"/>
                    </a:lnTo>
                    <a:lnTo>
                      <a:pt x="71" y="72"/>
                    </a:lnTo>
                    <a:lnTo>
                      <a:pt x="70" y="73"/>
                    </a:lnTo>
                    <a:lnTo>
                      <a:pt x="69" y="76"/>
                    </a:lnTo>
                    <a:lnTo>
                      <a:pt x="66" y="77"/>
                    </a:lnTo>
                    <a:lnTo>
                      <a:pt x="62" y="80"/>
                    </a:lnTo>
                    <a:lnTo>
                      <a:pt x="59" y="80"/>
                    </a:lnTo>
                    <a:lnTo>
                      <a:pt x="56" y="76"/>
                    </a:lnTo>
                    <a:lnTo>
                      <a:pt x="55" y="79"/>
                    </a:lnTo>
                    <a:lnTo>
                      <a:pt x="55" y="82"/>
                    </a:lnTo>
                    <a:lnTo>
                      <a:pt x="52" y="83"/>
                    </a:lnTo>
                    <a:lnTo>
                      <a:pt x="48" y="87"/>
                    </a:lnTo>
                    <a:lnTo>
                      <a:pt x="48" y="89"/>
                    </a:lnTo>
                    <a:lnTo>
                      <a:pt x="45" y="93"/>
                    </a:lnTo>
                    <a:lnTo>
                      <a:pt x="45" y="94"/>
                    </a:lnTo>
                    <a:lnTo>
                      <a:pt x="41" y="97"/>
                    </a:lnTo>
                    <a:lnTo>
                      <a:pt x="38" y="100"/>
                    </a:lnTo>
                    <a:lnTo>
                      <a:pt x="35" y="100"/>
                    </a:lnTo>
                    <a:lnTo>
                      <a:pt x="31" y="102"/>
                    </a:lnTo>
                    <a:lnTo>
                      <a:pt x="29" y="102"/>
                    </a:lnTo>
                    <a:lnTo>
                      <a:pt x="27" y="100"/>
                    </a:lnTo>
                    <a:lnTo>
                      <a:pt x="30" y="98"/>
                    </a:lnTo>
                    <a:lnTo>
                      <a:pt x="30" y="94"/>
                    </a:lnTo>
                    <a:lnTo>
                      <a:pt x="29" y="93"/>
                    </a:lnTo>
                    <a:lnTo>
                      <a:pt x="26" y="95"/>
                    </a:lnTo>
                    <a:lnTo>
                      <a:pt x="26" y="97"/>
                    </a:lnTo>
                    <a:lnTo>
                      <a:pt x="24" y="97"/>
                    </a:lnTo>
                    <a:lnTo>
                      <a:pt x="20" y="101"/>
                    </a:lnTo>
                    <a:lnTo>
                      <a:pt x="17" y="101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1" y="104"/>
                    </a:lnTo>
                    <a:lnTo>
                      <a:pt x="9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97"/>
                    </a:lnTo>
                    <a:lnTo>
                      <a:pt x="9" y="93"/>
                    </a:lnTo>
                    <a:lnTo>
                      <a:pt x="8" y="90"/>
                    </a:lnTo>
                    <a:lnTo>
                      <a:pt x="9" y="86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5" y="75"/>
                    </a:lnTo>
                    <a:lnTo>
                      <a:pt x="9" y="75"/>
                    </a:lnTo>
                    <a:lnTo>
                      <a:pt x="9" y="73"/>
                    </a:lnTo>
                    <a:lnTo>
                      <a:pt x="4" y="73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4" y="68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5" y="57"/>
                    </a:lnTo>
                    <a:lnTo>
                      <a:pt x="20" y="57"/>
                    </a:lnTo>
                    <a:lnTo>
                      <a:pt x="20" y="55"/>
                    </a:lnTo>
                    <a:lnTo>
                      <a:pt x="22" y="54"/>
                    </a:lnTo>
                    <a:lnTo>
                      <a:pt x="24" y="51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1" y="42"/>
                    </a:lnTo>
                    <a:lnTo>
                      <a:pt x="31" y="40"/>
                    </a:lnTo>
                    <a:lnTo>
                      <a:pt x="34" y="39"/>
                    </a:lnTo>
                    <a:lnTo>
                      <a:pt x="41" y="35"/>
                    </a:lnTo>
                    <a:lnTo>
                      <a:pt x="42" y="30"/>
                    </a:lnTo>
                    <a:lnTo>
                      <a:pt x="48" y="29"/>
                    </a:lnTo>
                    <a:lnTo>
                      <a:pt x="49" y="26"/>
                    </a:lnTo>
                    <a:lnTo>
                      <a:pt x="53" y="22"/>
                    </a:lnTo>
                    <a:lnTo>
                      <a:pt x="56" y="22"/>
                    </a:lnTo>
                    <a:lnTo>
                      <a:pt x="58" y="21"/>
                    </a:lnTo>
                    <a:lnTo>
                      <a:pt x="56" y="18"/>
                    </a:lnTo>
                    <a:lnTo>
                      <a:pt x="56" y="13"/>
                    </a:lnTo>
                    <a:lnTo>
                      <a:pt x="56" y="10"/>
                    </a:lnTo>
                    <a:lnTo>
                      <a:pt x="58" y="7"/>
                    </a:lnTo>
                    <a:lnTo>
                      <a:pt x="56" y="6"/>
                    </a:lnTo>
                    <a:lnTo>
                      <a:pt x="58" y="3"/>
                    </a:lnTo>
                    <a:lnTo>
                      <a:pt x="62" y="1"/>
                    </a:lnTo>
                    <a:lnTo>
                      <a:pt x="63" y="3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82" y="3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7" name="Freeform 1155"/>
              <p:cNvSpPr>
                <a:spLocks/>
              </p:cNvSpPr>
              <p:nvPr/>
            </p:nvSpPr>
            <p:spPr bwMode="auto">
              <a:xfrm>
                <a:off x="2690345" y="1713601"/>
                <a:ext cx="149702" cy="83003"/>
              </a:xfrm>
              <a:custGeom>
                <a:avLst/>
                <a:gdLst>
                  <a:gd name="T0" fmla="*/ 99 w 101"/>
                  <a:gd name="T1" fmla="*/ 4 h 56"/>
                  <a:gd name="T2" fmla="*/ 101 w 101"/>
                  <a:gd name="T3" fmla="*/ 12 h 56"/>
                  <a:gd name="T4" fmla="*/ 97 w 101"/>
                  <a:gd name="T5" fmla="*/ 16 h 56"/>
                  <a:gd name="T6" fmla="*/ 90 w 101"/>
                  <a:gd name="T7" fmla="*/ 18 h 56"/>
                  <a:gd name="T8" fmla="*/ 90 w 101"/>
                  <a:gd name="T9" fmla="*/ 26 h 56"/>
                  <a:gd name="T10" fmla="*/ 87 w 101"/>
                  <a:gd name="T11" fmla="*/ 29 h 56"/>
                  <a:gd name="T12" fmla="*/ 84 w 101"/>
                  <a:gd name="T13" fmla="*/ 29 h 56"/>
                  <a:gd name="T14" fmla="*/ 79 w 101"/>
                  <a:gd name="T15" fmla="*/ 40 h 56"/>
                  <a:gd name="T16" fmla="*/ 70 w 101"/>
                  <a:gd name="T17" fmla="*/ 41 h 56"/>
                  <a:gd name="T18" fmla="*/ 66 w 101"/>
                  <a:gd name="T19" fmla="*/ 40 h 56"/>
                  <a:gd name="T20" fmla="*/ 64 w 101"/>
                  <a:gd name="T21" fmla="*/ 47 h 56"/>
                  <a:gd name="T22" fmla="*/ 58 w 101"/>
                  <a:gd name="T23" fmla="*/ 52 h 56"/>
                  <a:gd name="T24" fmla="*/ 55 w 101"/>
                  <a:gd name="T25" fmla="*/ 48 h 56"/>
                  <a:gd name="T26" fmla="*/ 57 w 101"/>
                  <a:gd name="T27" fmla="*/ 40 h 56"/>
                  <a:gd name="T28" fmla="*/ 61 w 101"/>
                  <a:gd name="T29" fmla="*/ 36 h 56"/>
                  <a:gd name="T30" fmla="*/ 66 w 101"/>
                  <a:gd name="T31" fmla="*/ 25 h 56"/>
                  <a:gd name="T32" fmla="*/ 61 w 101"/>
                  <a:gd name="T33" fmla="*/ 23 h 56"/>
                  <a:gd name="T34" fmla="*/ 57 w 101"/>
                  <a:gd name="T35" fmla="*/ 27 h 56"/>
                  <a:gd name="T36" fmla="*/ 50 w 101"/>
                  <a:gd name="T37" fmla="*/ 32 h 56"/>
                  <a:gd name="T38" fmla="*/ 48 w 101"/>
                  <a:gd name="T39" fmla="*/ 38 h 56"/>
                  <a:gd name="T40" fmla="*/ 43 w 101"/>
                  <a:gd name="T41" fmla="*/ 44 h 56"/>
                  <a:gd name="T42" fmla="*/ 39 w 101"/>
                  <a:gd name="T43" fmla="*/ 50 h 56"/>
                  <a:gd name="T44" fmla="*/ 39 w 101"/>
                  <a:gd name="T45" fmla="*/ 43 h 56"/>
                  <a:gd name="T46" fmla="*/ 37 w 101"/>
                  <a:gd name="T47" fmla="*/ 41 h 56"/>
                  <a:gd name="T48" fmla="*/ 33 w 101"/>
                  <a:gd name="T49" fmla="*/ 47 h 56"/>
                  <a:gd name="T50" fmla="*/ 30 w 101"/>
                  <a:gd name="T51" fmla="*/ 51 h 56"/>
                  <a:gd name="T52" fmla="*/ 23 w 101"/>
                  <a:gd name="T53" fmla="*/ 56 h 56"/>
                  <a:gd name="T54" fmla="*/ 21 w 101"/>
                  <a:gd name="T55" fmla="*/ 55 h 56"/>
                  <a:gd name="T56" fmla="*/ 22 w 101"/>
                  <a:gd name="T57" fmla="*/ 50 h 56"/>
                  <a:gd name="T58" fmla="*/ 25 w 101"/>
                  <a:gd name="T59" fmla="*/ 43 h 56"/>
                  <a:gd name="T60" fmla="*/ 21 w 101"/>
                  <a:gd name="T61" fmla="*/ 43 h 56"/>
                  <a:gd name="T62" fmla="*/ 17 w 101"/>
                  <a:gd name="T63" fmla="*/ 45 h 56"/>
                  <a:gd name="T64" fmla="*/ 14 w 101"/>
                  <a:gd name="T65" fmla="*/ 48 h 56"/>
                  <a:gd name="T66" fmla="*/ 8 w 101"/>
                  <a:gd name="T67" fmla="*/ 41 h 56"/>
                  <a:gd name="T68" fmla="*/ 3 w 101"/>
                  <a:gd name="T69" fmla="*/ 44 h 56"/>
                  <a:gd name="T70" fmla="*/ 4 w 101"/>
                  <a:gd name="T71" fmla="*/ 41 h 56"/>
                  <a:gd name="T72" fmla="*/ 4 w 101"/>
                  <a:gd name="T73" fmla="*/ 37 h 56"/>
                  <a:gd name="T74" fmla="*/ 3 w 101"/>
                  <a:gd name="T75" fmla="*/ 36 h 56"/>
                  <a:gd name="T76" fmla="*/ 10 w 101"/>
                  <a:gd name="T77" fmla="*/ 32 h 56"/>
                  <a:gd name="T78" fmla="*/ 21 w 101"/>
                  <a:gd name="T79" fmla="*/ 25 h 56"/>
                  <a:gd name="T80" fmla="*/ 30 w 101"/>
                  <a:gd name="T81" fmla="*/ 21 h 56"/>
                  <a:gd name="T82" fmla="*/ 37 w 101"/>
                  <a:gd name="T83" fmla="*/ 21 h 56"/>
                  <a:gd name="T84" fmla="*/ 43 w 101"/>
                  <a:gd name="T85" fmla="*/ 18 h 56"/>
                  <a:gd name="T86" fmla="*/ 50 w 101"/>
                  <a:gd name="T87" fmla="*/ 14 h 56"/>
                  <a:gd name="T88" fmla="*/ 61 w 101"/>
                  <a:gd name="T89" fmla="*/ 7 h 56"/>
                  <a:gd name="T90" fmla="*/ 65 w 101"/>
                  <a:gd name="T91" fmla="*/ 5 h 56"/>
                  <a:gd name="T92" fmla="*/ 75 w 101"/>
                  <a:gd name="T93" fmla="*/ 3 h 56"/>
                  <a:gd name="T94" fmla="*/ 82 w 101"/>
                  <a:gd name="T95" fmla="*/ 3 h 56"/>
                  <a:gd name="T96" fmla="*/ 86 w 101"/>
                  <a:gd name="T97" fmla="*/ 4 h 56"/>
                  <a:gd name="T98" fmla="*/ 88 w 101"/>
                  <a:gd name="T99" fmla="*/ 9 h 56"/>
                  <a:gd name="T100" fmla="*/ 91 w 101"/>
                  <a:gd name="T101" fmla="*/ 9 h 56"/>
                  <a:gd name="T102" fmla="*/ 93 w 101"/>
                  <a:gd name="T103" fmla="*/ 5 h 56"/>
                  <a:gd name="T104" fmla="*/ 98 w 101"/>
                  <a:gd name="T10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1" h="56">
                    <a:moveTo>
                      <a:pt x="98" y="0"/>
                    </a:moveTo>
                    <a:lnTo>
                      <a:pt x="99" y="1"/>
                    </a:lnTo>
                    <a:lnTo>
                      <a:pt x="99" y="4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101" y="12"/>
                    </a:lnTo>
                    <a:lnTo>
                      <a:pt x="101" y="14"/>
                    </a:lnTo>
                    <a:lnTo>
                      <a:pt x="98" y="16"/>
                    </a:lnTo>
                    <a:lnTo>
                      <a:pt x="97" y="16"/>
                    </a:lnTo>
                    <a:lnTo>
                      <a:pt x="95" y="16"/>
                    </a:lnTo>
                    <a:lnTo>
                      <a:pt x="93" y="18"/>
                    </a:lnTo>
                    <a:lnTo>
                      <a:pt x="90" y="18"/>
                    </a:lnTo>
                    <a:lnTo>
                      <a:pt x="87" y="21"/>
                    </a:lnTo>
                    <a:lnTo>
                      <a:pt x="87" y="22"/>
                    </a:lnTo>
                    <a:lnTo>
                      <a:pt x="90" y="26"/>
                    </a:lnTo>
                    <a:lnTo>
                      <a:pt x="90" y="27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84" y="25"/>
                    </a:lnTo>
                    <a:lnTo>
                      <a:pt x="84" y="26"/>
                    </a:lnTo>
                    <a:lnTo>
                      <a:pt x="84" y="29"/>
                    </a:lnTo>
                    <a:lnTo>
                      <a:pt x="82" y="33"/>
                    </a:lnTo>
                    <a:lnTo>
                      <a:pt x="80" y="37"/>
                    </a:lnTo>
                    <a:lnTo>
                      <a:pt x="79" y="40"/>
                    </a:lnTo>
                    <a:lnTo>
                      <a:pt x="75" y="40"/>
                    </a:lnTo>
                    <a:lnTo>
                      <a:pt x="73" y="41"/>
                    </a:lnTo>
                    <a:lnTo>
                      <a:pt x="70" y="41"/>
                    </a:lnTo>
                    <a:lnTo>
                      <a:pt x="69" y="40"/>
                    </a:lnTo>
                    <a:lnTo>
                      <a:pt x="68" y="40"/>
                    </a:lnTo>
                    <a:lnTo>
                      <a:pt x="66" y="40"/>
                    </a:lnTo>
                    <a:lnTo>
                      <a:pt x="65" y="43"/>
                    </a:lnTo>
                    <a:lnTo>
                      <a:pt x="64" y="44"/>
                    </a:lnTo>
                    <a:lnTo>
                      <a:pt x="64" y="47"/>
                    </a:lnTo>
                    <a:lnTo>
                      <a:pt x="62" y="50"/>
                    </a:lnTo>
                    <a:lnTo>
                      <a:pt x="59" y="51"/>
                    </a:lnTo>
                    <a:lnTo>
                      <a:pt x="58" y="52"/>
                    </a:lnTo>
                    <a:lnTo>
                      <a:pt x="57" y="51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4" y="45"/>
                    </a:lnTo>
                    <a:lnTo>
                      <a:pt x="54" y="44"/>
                    </a:lnTo>
                    <a:lnTo>
                      <a:pt x="57" y="40"/>
                    </a:lnTo>
                    <a:lnTo>
                      <a:pt x="59" y="38"/>
                    </a:lnTo>
                    <a:lnTo>
                      <a:pt x="59" y="37"/>
                    </a:lnTo>
                    <a:lnTo>
                      <a:pt x="61" y="36"/>
                    </a:lnTo>
                    <a:lnTo>
                      <a:pt x="62" y="32"/>
                    </a:lnTo>
                    <a:lnTo>
                      <a:pt x="65" y="29"/>
                    </a:lnTo>
                    <a:lnTo>
                      <a:pt x="66" y="25"/>
                    </a:lnTo>
                    <a:lnTo>
                      <a:pt x="65" y="23"/>
                    </a:lnTo>
                    <a:lnTo>
                      <a:pt x="62" y="25"/>
                    </a:lnTo>
                    <a:lnTo>
                      <a:pt x="61" y="23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32"/>
                    </a:lnTo>
                    <a:lnTo>
                      <a:pt x="51" y="34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6" y="43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3" y="47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37" y="48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6" y="44"/>
                    </a:lnTo>
                    <a:lnTo>
                      <a:pt x="35" y="45"/>
                    </a:lnTo>
                    <a:lnTo>
                      <a:pt x="33" y="47"/>
                    </a:lnTo>
                    <a:lnTo>
                      <a:pt x="33" y="50"/>
                    </a:lnTo>
                    <a:lnTo>
                      <a:pt x="32" y="51"/>
                    </a:lnTo>
                    <a:lnTo>
                      <a:pt x="30" y="51"/>
                    </a:lnTo>
                    <a:lnTo>
                      <a:pt x="29" y="54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1" y="55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2" y="50"/>
                    </a:lnTo>
                    <a:lnTo>
                      <a:pt x="21" y="48"/>
                    </a:lnTo>
                    <a:lnTo>
                      <a:pt x="22" y="44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19" y="43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17" y="48"/>
                    </a:lnTo>
                    <a:lnTo>
                      <a:pt x="15" y="50"/>
                    </a:lnTo>
                    <a:lnTo>
                      <a:pt x="14" y="48"/>
                    </a:lnTo>
                    <a:lnTo>
                      <a:pt x="12" y="45"/>
                    </a:lnTo>
                    <a:lnTo>
                      <a:pt x="11" y="43"/>
                    </a:lnTo>
                    <a:lnTo>
                      <a:pt x="8" y="41"/>
                    </a:lnTo>
                    <a:lnTo>
                      <a:pt x="7" y="41"/>
                    </a:lnTo>
                    <a:lnTo>
                      <a:pt x="6" y="44"/>
                    </a:lnTo>
                    <a:lnTo>
                      <a:pt x="3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3" y="36"/>
                    </a:lnTo>
                    <a:lnTo>
                      <a:pt x="4" y="33"/>
                    </a:lnTo>
                    <a:lnTo>
                      <a:pt x="7" y="32"/>
                    </a:lnTo>
                    <a:lnTo>
                      <a:pt x="10" y="32"/>
                    </a:lnTo>
                    <a:lnTo>
                      <a:pt x="12" y="27"/>
                    </a:lnTo>
                    <a:lnTo>
                      <a:pt x="18" y="26"/>
                    </a:lnTo>
                    <a:lnTo>
                      <a:pt x="21" y="25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30" y="21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4" y="16"/>
                    </a:lnTo>
                    <a:lnTo>
                      <a:pt x="47" y="15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4" y="11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5"/>
                    </a:lnTo>
                    <a:lnTo>
                      <a:pt x="65" y="3"/>
                    </a:lnTo>
                    <a:lnTo>
                      <a:pt x="68" y="1"/>
                    </a:lnTo>
                    <a:lnTo>
                      <a:pt x="75" y="3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3" y="1"/>
                    </a:lnTo>
                    <a:lnTo>
                      <a:pt x="84" y="1"/>
                    </a:lnTo>
                    <a:lnTo>
                      <a:pt x="86" y="4"/>
                    </a:lnTo>
                    <a:lnTo>
                      <a:pt x="87" y="8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90" y="7"/>
                    </a:lnTo>
                    <a:lnTo>
                      <a:pt x="90" y="7"/>
                    </a:lnTo>
                    <a:lnTo>
                      <a:pt x="91" y="9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7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8" name="Freeform 1156"/>
              <p:cNvSpPr>
                <a:spLocks/>
              </p:cNvSpPr>
              <p:nvPr/>
            </p:nvSpPr>
            <p:spPr bwMode="auto">
              <a:xfrm>
                <a:off x="2829670" y="1763996"/>
                <a:ext cx="17786" cy="13340"/>
              </a:xfrm>
              <a:custGeom>
                <a:avLst/>
                <a:gdLst>
                  <a:gd name="T0" fmla="*/ 4 w 12"/>
                  <a:gd name="T1" fmla="*/ 0 h 9"/>
                  <a:gd name="T2" fmla="*/ 7 w 12"/>
                  <a:gd name="T3" fmla="*/ 2 h 9"/>
                  <a:gd name="T4" fmla="*/ 10 w 12"/>
                  <a:gd name="T5" fmla="*/ 2 h 9"/>
                  <a:gd name="T6" fmla="*/ 11 w 12"/>
                  <a:gd name="T7" fmla="*/ 2 h 9"/>
                  <a:gd name="T8" fmla="*/ 11 w 12"/>
                  <a:gd name="T9" fmla="*/ 4 h 9"/>
                  <a:gd name="T10" fmla="*/ 12 w 12"/>
                  <a:gd name="T11" fmla="*/ 6 h 9"/>
                  <a:gd name="T12" fmla="*/ 11 w 12"/>
                  <a:gd name="T13" fmla="*/ 7 h 9"/>
                  <a:gd name="T14" fmla="*/ 8 w 12"/>
                  <a:gd name="T15" fmla="*/ 9 h 9"/>
                  <a:gd name="T16" fmla="*/ 7 w 12"/>
                  <a:gd name="T17" fmla="*/ 7 h 9"/>
                  <a:gd name="T18" fmla="*/ 4 w 12"/>
                  <a:gd name="T19" fmla="*/ 7 h 9"/>
                  <a:gd name="T20" fmla="*/ 4 w 12"/>
                  <a:gd name="T21" fmla="*/ 4 h 9"/>
                  <a:gd name="T22" fmla="*/ 1 w 12"/>
                  <a:gd name="T23" fmla="*/ 3 h 9"/>
                  <a:gd name="T24" fmla="*/ 0 w 12"/>
                  <a:gd name="T25" fmla="*/ 2 h 9"/>
                  <a:gd name="T26" fmla="*/ 0 w 12"/>
                  <a:gd name="T27" fmla="*/ 2 h 9"/>
                  <a:gd name="T28" fmla="*/ 1 w 12"/>
                  <a:gd name="T29" fmla="*/ 2 h 9"/>
                  <a:gd name="T30" fmla="*/ 4 w 12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9">
                    <a:moveTo>
                      <a:pt x="4" y="0"/>
                    </a:moveTo>
                    <a:lnTo>
                      <a:pt x="7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9" name="Freeform 1157"/>
              <p:cNvSpPr>
                <a:spLocks/>
              </p:cNvSpPr>
              <p:nvPr/>
            </p:nvSpPr>
            <p:spPr bwMode="auto">
              <a:xfrm>
                <a:off x="2473945" y="2057469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1 h 3"/>
                  <a:gd name="T8" fmla="*/ 1 w 4"/>
                  <a:gd name="T9" fmla="*/ 3 h 3"/>
                  <a:gd name="T10" fmla="*/ 0 w 4"/>
                  <a:gd name="T11" fmla="*/ 1 h 3"/>
                  <a:gd name="T12" fmla="*/ 1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0" name="Freeform 1158"/>
              <p:cNvSpPr>
                <a:spLocks/>
              </p:cNvSpPr>
              <p:nvPr/>
            </p:nvSpPr>
            <p:spPr bwMode="auto">
              <a:xfrm>
                <a:off x="2066342" y="2684436"/>
                <a:ext cx="11858" cy="17786"/>
              </a:xfrm>
              <a:custGeom>
                <a:avLst/>
                <a:gdLst>
                  <a:gd name="T0" fmla="*/ 1 w 8"/>
                  <a:gd name="T1" fmla="*/ 0 h 12"/>
                  <a:gd name="T2" fmla="*/ 6 w 8"/>
                  <a:gd name="T3" fmla="*/ 6 h 12"/>
                  <a:gd name="T4" fmla="*/ 8 w 8"/>
                  <a:gd name="T5" fmla="*/ 10 h 12"/>
                  <a:gd name="T6" fmla="*/ 6 w 8"/>
                  <a:gd name="T7" fmla="*/ 12 h 12"/>
                  <a:gd name="T8" fmla="*/ 5 w 8"/>
                  <a:gd name="T9" fmla="*/ 11 h 12"/>
                  <a:gd name="T10" fmla="*/ 5 w 8"/>
                  <a:gd name="T11" fmla="*/ 8 h 12"/>
                  <a:gd name="T12" fmla="*/ 1 w 8"/>
                  <a:gd name="T13" fmla="*/ 4 h 12"/>
                  <a:gd name="T14" fmla="*/ 0 w 8"/>
                  <a:gd name="T15" fmla="*/ 1 h 12"/>
                  <a:gd name="T16" fmla="*/ 1 w 8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lnTo>
                      <a:pt x="6" y="6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1" name="Freeform 1159"/>
              <p:cNvSpPr>
                <a:spLocks/>
              </p:cNvSpPr>
              <p:nvPr/>
            </p:nvSpPr>
            <p:spPr bwMode="auto">
              <a:xfrm>
                <a:off x="2877100" y="1713601"/>
                <a:ext cx="66699" cy="44466"/>
              </a:xfrm>
              <a:custGeom>
                <a:avLst/>
                <a:gdLst>
                  <a:gd name="T0" fmla="*/ 19 w 45"/>
                  <a:gd name="T1" fmla="*/ 0 h 30"/>
                  <a:gd name="T2" fmla="*/ 20 w 45"/>
                  <a:gd name="T3" fmla="*/ 1 h 30"/>
                  <a:gd name="T4" fmla="*/ 23 w 45"/>
                  <a:gd name="T5" fmla="*/ 1 h 30"/>
                  <a:gd name="T6" fmla="*/ 25 w 45"/>
                  <a:gd name="T7" fmla="*/ 3 h 30"/>
                  <a:gd name="T8" fmla="*/ 27 w 45"/>
                  <a:gd name="T9" fmla="*/ 3 h 30"/>
                  <a:gd name="T10" fmla="*/ 29 w 45"/>
                  <a:gd name="T11" fmla="*/ 1 h 30"/>
                  <a:gd name="T12" fmla="*/ 33 w 45"/>
                  <a:gd name="T13" fmla="*/ 3 h 30"/>
                  <a:gd name="T14" fmla="*/ 33 w 45"/>
                  <a:gd name="T15" fmla="*/ 3 h 30"/>
                  <a:gd name="T16" fmla="*/ 37 w 45"/>
                  <a:gd name="T17" fmla="*/ 3 h 30"/>
                  <a:gd name="T18" fmla="*/ 40 w 45"/>
                  <a:gd name="T19" fmla="*/ 4 h 30"/>
                  <a:gd name="T20" fmla="*/ 41 w 45"/>
                  <a:gd name="T21" fmla="*/ 5 h 30"/>
                  <a:gd name="T22" fmla="*/ 44 w 45"/>
                  <a:gd name="T23" fmla="*/ 5 h 30"/>
                  <a:gd name="T24" fmla="*/ 45 w 45"/>
                  <a:gd name="T25" fmla="*/ 7 h 30"/>
                  <a:gd name="T26" fmla="*/ 43 w 45"/>
                  <a:gd name="T27" fmla="*/ 11 h 30"/>
                  <a:gd name="T28" fmla="*/ 40 w 45"/>
                  <a:gd name="T29" fmla="*/ 11 h 30"/>
                  <a:gd name="T30" fmla="*/ 34 w 45"/>
                  <a:gd name="T31" fmla="*/ 12 h 30"/>
                  <a:gd name="T32" fmla="*/ 32 w 45"/>
                  <a:gd name="T33" fmla="*/ 12 h 30"/>
                  <a:gd name="T34" fmla="*/ 29 w 45"/>
                  <a:gd name="T35" fmla="*/ 15 h 30"/>
                  <a:gd name="T36" fmla="*/ 29 w 45"/>
                  <a:gd name="T37" fmla="*/ 18 h 30"/>
                  <a:gd name="T38" fmla="*/ 32 w 45"/>
                  <a:gd name="T39" fmla="*/ 18 h 30"/>
                  <a:gd name="T40" fmla="*/ 32 w 45"/>
                  <a:gd name="T41" fmla="*/ 16 h 30"/>
                  <a:gd name="T42" fmla="*/ 33 w 45"/>
                  <a:gd name="T43" fmla="*/ 19 h 30"/>
                  <a:gd name="T44" fmla="*/ 29 w 45"/>
                  <a:gd name="T45" fmla="*/ 23 h 30"/>
                  <a:gd name="T46" fmla="*/ 29 w 45"/>
                  <a:gd name="T47" fmla="*/ 25 h 30"/>
                  <a:gd name="T48" fmla="*/ 26 w 45"/>
                  <a:gd name="T49" fmla="*/ 25 h 30"/>
                  <a:gd name="T50" fmla="*/ 26 w 45"/>
                  <a:gd name="T51" fmla="*/ 26 h 30"/>
                  <a:gd name="T52" fmla="*/ 25 w 45"/>
                  <a:gd name="T53" fmla="*/ 29 h 30"/>
                  <a:gd name="T54" fmla="*/ 22 w 45"/>
                  <a:gd name="T55" fmla="*/ 29 h 30"/>
                  <a:gd name="T56" fmla="*/ 19 w 45"/>
                  <a:gd name="T57" fmla="*/ 30 h 30"/>
                  <a:gd name="T58" fmla="*/ 16 w 45"/>
                  <a:gd name="T59" fmla="*/ 30 h 30"/>
                  <a:gd name="T60" fmla="*/ 14 w 45"/>
                  <a:gd name="T61" fmla="*/ 27 h 30"/>
                  <a:gd name="T62" fmla="*/ 12 w 45"/>
                  <a:gd name="T63" fmla="*/ 29 h 30"/>
                  <a:gd name="T64" fmla="*/ 9 w 45"/>
                  <a:gd name="T65" fmla="*/ 29 h 30"/>
                  <a:gd name="T66" fmla="*/ 7 w 45"/>
                  <a:gd name="T67" fmla="*/ 29 h 30"/>
                  <a:gd name="T68" fmla="*/ 5 w 45"/>
                  <a:gd name="T69" fmla="*/ 27 h 30"/>
                  <a:gd name="T70" fmla="*/ 7 w 45"/>
                  <a:gd name="T71" fmla="*/ 26 h 30"/>
                  <a:gd name="T72" fmla="*/ 5 w 45"/>
                  <a:gd name="T73" fmla="*/ 22 h 30"/>
                  <a:gd name="T74" fmla="*/ 2 w 45"/>
                  <a:gd name="T75" fmla="*/ 21 h 30"/>
                  <a:gd name="T76" fmla="*/ 1 w 45"/>
                  <a:gd name="T77" fmla="*/ 21 h 30"/>
                  <a:gd name="T78" fmla="*/ 1 w 45"/>
                  <a:gd name="T79" fmla="*/ 18 h 30"/>
                  <a:gd name="T80" fmla="*/ 0 w 45"/>
                  <a:gd name="T81" fmla="*/ 15 h 30"/>
                  <a:gd name="T82" fmla="*/ 2 w 45"/>
                  <a:gd name="T83" fmla="*/ 12 h 30"/>
                  <a:gd name="T84" fmla="*/ 2 w 45"/>
                  <a:gd name="T85" fmla="*/ 9 h 30"/>
                  <a:gd name="T86" fmla="*/ 5 w 45"/>
                  <a:gd name="T87" fmla="*/ 7 h 30"/>
                  <a:gd name="T88" fmla="*/ 5 w 45"/>
                  <a:gd name="T89" fmla="*/ 4 h 30"/>
                  <a:gd name="T90" fmla="*/ 8 w 45"/>
                  <a:gd name="T91" fmla="*/ 3 h 30"/>
                  <a:gd name="T92" fmla="*/ 11 w 45"/>
                  <a:gd name="T93" fmla="*/ 1 h 30"/>
                  <a:gd name="T94" fmla="*/ 12 w 45"/>
                  <a:gd name="T95" fmla="*/ 1 h 30"/>
                  <a:gd name="T96" fmla="*/ 19 w 45"/>
                  <a:gd name="T9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5" h="30">
                    <a:moveTo>
                      <a:pt x="19" y="0"/>
                    </a:moveTo>
                    <a:lnTo>
                      <a:pt x="20" y="1"/>
                    </a:lnTo>
                    <a:lnTo>
                      <a:pt x="23" y="1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9" y="1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7" y="3"/>
                    </a:lnTo>
                    <a:lnTo>
                      <a:pt x="40" y="4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45" y="7"/>
                    </a:lnTo>
                    <a:lnTo>
                      <a:pt x="43" y="11"/>
                    </a:lnTo>
                    <a:lnTo>
                      <a:pt x="40" y="11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3" y="19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6" y="25"/>
                    </a:lnTo>
                    <a:lnTo>
                      <a:pt x="26" y="26"/>
                    </a:lnTo>
                    <a:lnTo>
                      <a:pt x="25" y="29"/>
                    </a:lnTo>
                    <a:lnTo>
                      <a:pt x="22" y="29"/>
                    </a:lnTo>
                    <a:lnTo>
                      <a:pt x="19" y="30"/>
                    </a:lnTo>
                    <a:lnTo>
                      <a:pt x="16" y="30"/>
                    </a:lnTo>
                    <a:lnTo>
                      <a:pt x="14" y="27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2" name="Freeform 1160"/>
              <p:cNvSpPr>
                <a:spLocks/>
              </p:cNvSpPr>
              <p:nvPr/>
            </p:nvSpPr>
            <p:spPr bwMode="auto">
              <a:xfrm>
                <a:off x="2854867" y="1750656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1 w 4"/>
                  <a:gd name="T5" fmla="*/ 2 h 2"/>
                  <a:gd name="T6" fmla="*/ 0 w 4"/>
                  <a:gd name="T7" fmla="*/ 2 h 2"/>
                  <a:gd name="T8" fmla="*/ 1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3" name="Freeform 1161"/>
              <p:cNvSpPr>
                <a:spLocks/>
              </p:cNvSpPr>
              <p:nvPr/>
            </p:nvSpPr>
            <p:spPr bwMode="auto">
              <a:xfrm>
                <a:off x="2868207" y="1700262"/>
                <a:ext cx="16305" cy="20751"/>
              </a:xfrm>
              <a:custGeom>
                <a:avLst/>
                <a:gdLst>
                  <a:gd name="T0" fmla="*/ 6 w 11"/>
                  <a:gd name="T1" fmla="*/ 0 h 14"/>
                  <a:gd name="T2" fmla="*/ 7 w 11"/>
                  <a:gd name="T3" fmla="*/ 2 h 14"/>
                  <a:gd name="T4" fmla="*/ 8 w 11"/>
                  <a:gd name="T5" fmla="*/ 2 h 14"/>
                  <a:gd name="T6" fmla="*/ 11 w 11"/>
                  <a:gd name="T7" fmla="*/ 0 h 14"/>
                  <a:gd name="T8" fmla="*/ 10 w 11"/>
                  <a:gd name="T9" fmla="*/ 5 h 14"/>
                  <a:gd name="T10" fmla="*/ 10 w 11"/>
                  <a:gd name="T11" fmla="*/ 6 h 14"/>
                  <a:gd name="T12" fmla="*/ 10 w 11"/>
                  <a:gd name="T13" fmla="*/ 7 h 14"/>
                  <a:gd name="T14" fmla="*/ 10 w 11"/>
                  <a:gd name="T15" fmla="*/ 12 h 14"/>
                  <a:gd name="T16" fmla="*/ 8 w 11"/>
                  <a:gd name="T17" fmla="*/ 14 h 14"/>
                  <a:gd name="T18" fmla="*/ 4 w 11"/>
                  <a:gd name="T19" fmla="*/ 14 h 14"/>
                  <a:gd name="T20" fmla="*/ 3 w 11"/>
                  <a:gd name="T21" fmla="*/ 14 h 14"/>
                  <a:gd name="T22" fmla="*/ 0 w 11"/>
                  <a:gd name="T23" fmla="*/ 10 h 14"/>
                  <a:gd name="T24" fmla="*/ 2 w 11"/>
                  <a:gd name="T25" fmla="*/ 7 h 14"/>
                  <a:gd name="T26" fmla="*/ 2 w 11"/>
                  <a:gd name="T27" fmla="*/ 5 h 14"/>
                  <a:gd name="T28" fmla="*/ 2 w 11"/>
                  <a:gd name="T29" fmla="*/ 2 h 14"/>
                  <a:gd name="T30" fmla="*/ 4 w 11"/>
                  <a:gd name="T31" fmla="*/ 2 h 14"/>
                  <a:gd name="T32" fmla="*/ 6 w 11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6" y="0"/>
                    </a:moveTo>
                    <a:lnTo>
                      <a:pt x="7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4" name="Freeform 1162"/>
              <p:cNvSpPr>
                <a:spLocks/>
              </p:cNvSpPr>
              <p:nvPr/>
            </p:nvSpPr>
            <p:spPr bwMode="auto">
              <a:xfrm>
                <a:off x="2733328" y="1784746"/>
                <a:ext cx="194167" cy="121540"/>
              </a:xfrm>
              <a:custGeom>
                <a:avLst/>
                <a:gdLst>
                  <a:gd name="T0" fmla="*/ 61 w 131"/>
                  <a:gd name="T1" fmla="*/ 7 h 82"/>
                  <a:gd name="T2" fmla="*/ 64 w 131"/>
                  <a:gd name="T3" fmla="*/ 13 h 82"/>
                  <a:gd name="T4" fmla="*/ 69 w 131"/>
                  <a:gd name="T5" fmla="*/ 18 h 82"/>
                  <a:gd name="T6" fmla="*/ 69 w 131"/>
                  <a:gd name="T7" fmla="*/ 32 h 82"/>
                  <a:gd name="T8" fmla="*/ 66 w 131"/>
                  <a:gd name="T9" fmla="*/ 35 h 82"/>
                  <a:gd name="T10" fmla="*/ 68 w 131"/>
                  <a:gd name="T11" fmla="*/ 47 h 82"/>
                  <a:gd name="T12" fmla="*/ 75 w 131"/>
                  <a:gd name="T13" fmla="*/ 49 h 82"/>
                  <a:gd name="T14" fmla="*/ 87 w 131"/>
                  <a:gd name="T15" fmla="*/ 53 h 82"/>
                  <a:gd name="T16" fmla="*/ 87 w 131"/>
                  <a:gd name="T17" fmla="*/ 40 h 82"/>
                  <a:gd name="T18" fmla="*/ 93 w 131"/>
                  <a:gd name="T19" fmla="*/ 33 h 82"/>
                  <a:gd name="T20" fmla="*/ 94 w 131"/>
                  <a:gd name="T21" fmla="*/ 22 h 82"/>
                  <a:gd name="T22" fmla="*/ 101 w 131"/>
                  <a:gd name="T23" fmla="*/ 15 h 82"/>
                  <a:gd name="T24" fmla="*/ 112 w 131"/>
                  <a:gd name="T25" fmla="*/ 4 h 82"/>
                  <a:gd name="T26" fmla="*/ 113 w 131"/>
                  <a:gd name="T27" fmla="*/ 13 h 82"/>
                  <a:gd name="T28" fmla="*/ 112 w 131"/>
                  <a:gd name="T29" fmla="*/ 22 h 82"/>
                  <a:gd name="T30" fmla="*/ 104 w 131"/>
                  <a:gd name="T31" fmla="*/ 35 h 82"/>
                  <a:gd name="T32" fmla="*/ 112 w 131"/>
                  <a:gd name="T33" fmla="*/ 36 h 82"/>
                  <a:gd name="T34" fmla="*/ 102 w 131"/>
                  <a:gd name="T35" fmla="*/ 49 h 82"/>
                  <a:gd name="T36" fmla="*/ 115 w 131"/>
                  <a:gd name="T37" fmla="*/ 44 h 82"/>
                  <a:gd name="T38" fmla="*/ 117 w 131"/>
                  <a:gd name="T39" fmla="*/ 50 h 82"/>
                  <a:gd name="T40" fmla="*/ 123 w 131"/>
                  <a:gd name="T41" fmla="*/ 40 h 82"/>
                  <a:gd name="T42" fmla="*/ 130 w 131"/>
                  <a:gd name="T43" fmla="*/ 51 h 82"/>
                  <a:gd name="T44" fmla="*/ 119 w 131"/>
                  <a:gd name="T45" fmla="*/ 62 h 82"/>
                  <a:gd name="T46" fmla="*/ 112 w 131"/>
                  <a:gd name="T47" fmla="*/ 73 h 82"/>
                  <a:gd name="T48" fmla="*/ 106 w 131"/>
                  <a:gd name="T49" fmla="*/ 78 h 82"/>
                  <a:gd name="T50" fmla="*/ 93 w 131"/>
                  <a:gd name="T51" fmla="*/ 79 h 82"/>
                  <a:gd name="T52" fmla="*/ 90 w 131"/>
                  <a:gd name="T53" fmla="*/ 72 h 82"/>
                  <a:gd name="T54" fmla="*/ 80 w 131"/>
                  <a:gd name="T55" fmla="*/ 73 h 82"/>
                  <a:gd name="T56" fmla="*/ 77 w 131"/>
                  <a:gd name="T57" fmla="*/ 72 h 82"/>
                  <a:gd name="T58" fmla="*/ 66 w 131"/>
                  <a:gd name="T59" fmla="*/ 73 h 82"/>
                  <a:gd name="T60" fmla="*/ 57 w 131"/>
                  <a:gd name="T61" fmla="*/ 75 h 82"/>
                  <a:gd name="T62" fmla="*/ 48 w 131"/>
                  <a:gd name="T63" fmla="*/ 80 h 82"/>
                  <a:gd name="T64" fmla="*/ 37 w 131"/>
                  <a:gd name="T65" fmla="*/ 80 h 82"/>
                  <a:gd name="T66" fmla="*/ 21 w 131"/>
                  <a:gd name="T67" fmla="*/ 76 h 82"/>
                  <a:gd name="T68" fmla="*/ 23 w 131"/>
                  <a:gd name="T69" fmla="*/ 64 h 82"/>
                  <a:gd name="T70" fmla="*/ 37 w 131"/>
                  <a:gd name="T71" fmla="*/ 61 h 82"/>
                  <a:gd name="T72" fmla="*/ 53 w 131"/>
                  <a:gd name="T73" fmla="*/ 62 h 82"/>
                  <a:gd name="T74" fmla="*/ 59 w 131"/>
                  <a:gd name="T75" fmla="*/ 60 h 82"/>
                  <a:gd name="T76" fmla="*/ 48 w 131"/>
                  <a:gd name="T77" fmla="*/ 57 h 82"/>
                  <a:gd name="T78" fmla="*/ 39 w 131"/>
                  <a:gd name="T79" fmla="*/ 58 h 82"/>
                  <a:gd name="T80" fmla="*/ 39 w 131"/>
                  <a:gd name="T81" fmla="*/ 50 h 82"/>
                  <a:gd name="T82" fmla="*/ 30 w 131"/>
                  <a:gd name="T83" fmla="*/ 51 h 82"/>
                  <a:gd name="T84" fmla="*/ 19 w 131"/>
                  <a:gd name="T85" fmla="*/ 57 h 82"/>
                  <a:gd name="T86" fmla="*/ 17 w 131"/>
                  <a:gd name="T87" fmla="*/ 55 h 82"/>
                  <a:gd name="T88" fmla="*/ 11 w 131"/>
                  <a:gd name="T89" fmla="*/ 49 h 82"/>
                  <a:gd name="T90" fmla="*/ 0 w 131"/>
                  <a:gd name="T91" fmla="*/ 43 h 82"/>
                  <a:gd name="T92" fmla="*/ 7 w 131"/>
                  <a:gd name="T93" fmla="*/ 35 h 82"/>
                  <a:gd name="T94" fmla="*/ 22 w 131"/>
                  <a:gd name="T95" fmla="*/ 36 h 82"/>
                  <a:gd name="T96" fmla="*/ 28 w 131"/>
                  <a:gd name="T97" fmla="*/ 31 h 82"/>
                  <a:gd name="T98" fmla="*/ 14 w 131"/>
                  <a:gd name="T99" fmla="*/ 28 h 82"/>
                  <a:gd name="T100" fmla="*/ 30 w 131"/>
                  <a:gd name="T101" fmla="*/ 21 h 82"/>
                  <a:gd name="T102" fmla="*/ 39 w 131"/>
                  <a:gd name="T103" fmla="*/ 20 h 82"/>
                  <a:gd name="T104" fmla="*/ 29 w 131"/>
                  <a:gd name="T105" fmla="*/ 13 h 82"/>
                  <a:gd name="T106" fmla="*/ 39 w 131"/>
                  <a:gd name="T107" fmla="*/ 7 h 82"/>
                  <a:gd name="T108" fmla="*/ 46 w 131"/>
                  <a:gd name="T109" fmla="*/ 8 h 82"/>
                  <a:gd name="T110" fmla="*/ 50 w 131"/>
                  <a:gd name="T11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82">
                    <a:moveTo>
                      <a:pt x="50" y="0"/>
                    </a:moveTo>
                    <a:lnTo>
                      <a:pt x="53" y="2"/>
                    </a:lnTo>
                    <a:lnTo>
                      <a:pt x="57" y="2"/>
                    </a:lnTo>
                    <a:lnTo>
                      <a:pt x="59" y="3"/>
                    </a:lnTo>
                    <a:lnTo>
                      <a:pt x="61" y="7"/>
                    </a:lnTo>
                    <a:lnTo>
                      <a:pt x="58" y="8"/>
                    </a:lnTo>
                    <a:lnTo>
                      <a:pt x="57" y="11"/>
                    </a:lnTo>
                    <a:lnTo>
                      <a:pt x="57" y="14"/>
                    </a:lnTo>
                    <a:lnTo>
                      <a:pt x="62" y="14"/>
                    </a:lnTo>
                    <a:lnTo>
                      <a:pt x="64" y="13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69" y="18"/>
                    </a:lnTo>
                    <a:lnTo>
                      <a:pt x="69" y="21"/>
                    </a:lnTo>
                    <a:lnTo>
                      <a:pt x="68" y="21"/>
                    </a:lnTo>
                    <a:lnTo>
                      <a:pt x="66" y="24"/>
                    </a:lnTo>
                    <a:lnTo>
                      <a:pt x="69" y="26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6" y="32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9" y="36"/>
                    </a:lnTo>
                    <a:lnTo>
                      <a:pt x="72" y="36"/>
                    </a:lnTo>
                    <a:lnTo>
                      <a:pt x="69" y="42"/>
                    </a:lnTo>
                    <a:lnTo>
                      <a:pt x="68" y="43"/>
                    </a:lnTo>
                    <a:lnTo>
                      <a:pt x="68" y="47"/>
                    </a:lnTo>
                    <a:lnTo>
                      <a:pt x="69" y="49"/>
                    </a:lnTo>
                    <a:lnTo>
                      <a:pt x="72" y="47"/>
                    </a:lnTo>
                    <a:lnTo>
                      <a:pt x="73" y="46"/>
                    </a:lnTo>
                    <a:lnTo>
                      <a:pt x="75" y="47"/>
                    </a:lnTo>
                    <a:lnTo>
                      <a:pt x="75" y="49"/>
                    </a:lnTo>
                    <a:lnTo>
                      <a:pt x="77" y="49"/>
                    </a:lnTo>
                    <a:lnTo>
                      <a:pt x="79" y="49"/>
                    </a:lnTo>
                    <a:lnTo>
                      <a:pt x="84" y="50"/>
                    </a:lnTo>
                    <a:lnTo>
                      <a:pt x="86" y="53"/>
                    </a:lnTo>
                    <a:lnTo>
                      <a:pt x="87" y="53"/>
                    </a:lnTo>
                    <a:lnTo>
                      <a:pt x="87" y="51"/>
                    </a:lnTo>
                    <a:lnTo>
                      <a:pt x="87" y="50"/>
                    </a:lnTo>
                    <a:lnTo>
                      <a:pt x="90" y="49"/>
                    </a:lnTo>
                    <a:lnTo>
                      <a:pt x="90" y="43"/>
                    </a:lnTo>
                    <a:lnTo>
                      <a:pt x="87" y="40"/>
                    </a:lnTo>
                    <a:lnTo>
                      <a:pt x="87" y="39"/>
                    </a:lnTo>
                    <a:lnTo>
                      <a:pt x="86" y="37"/>
                    </a:lnTo>
                    <a:lnTo>
                      <a:pt x="87" y="36"/>
                    </a:lnTo>
                    <a:lnTo>
                      <a:pt x="88" y="36"/>
                    </a:lnTo>
                    <a:lnTo>
                      <a:pt x="93" y="33"/>
                    </a:lnTo>
                    <a:lnTo>
                      <a:pt x="95" y="35"/>
                    </a:lnTo>
                    <a:lnTo>
                      <a:pt x="97" y="31"/>
                    </a:lnTo>
                    <a:lnTo>
                      <a:pt x="95" y="26"/>
                    </a:lnTo>
                    <a:lnTo>
                      <a:pt x="94" y="25"/>
                    </a:lnTo>
                    <a:lnTo>
                      <a:pt x="94" y="22"/>
                    </a:lnTo>
                    <a:lnTo>
                      <a:pt x="93" y="20"/>
                    </a:lnTo>
                    <a:lnTo>
                      <a:pt x="95" y="15"/>
                    </a:lnTo>
                    <a:lnTo>
                      <a:pt x="97" y="14"/>
                    </a:lnTo>
                    <a:lnTo>
                      <a:pt x="98" y="15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1" y="11"/>
                    </a:lnTo>
                    <a:lnTo>
                      <a:pt x="105" y="10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6" y="7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6" y="13"/>
                    </a:lnTo>
                    <a:lnTo>
                      <a:pt x="113" y="13"/>
                    </a:lnTo>
                    <a:lnTo>
                      <a:pt x="112" y="14"/>
                    </a:lnTo>
                    <a:lnTo>
                      <a:pt x="112" y="15"/>
                    </a:lnTo>
                    <a:lnTo>
                      <a:pt x="111" y="18"/>
                    </a:lnTo>
                    <a:lnTo>
                      <a:pt x="111" y="21"/>
                    </a:lnTo>
                    <a:lnTo>
                      <a:pt x="112" y="22"/>
                    </a:lnTo>
                    <a:lnTo>
                      <a:pt x="112" y="29"/>
                    </a:lnTo>
                    <a:lnTo>
                      <a:pt x="111" y="31"/>
                    </a:lnTo>
                    <a:lnTo>
                      <a:pt x="109" y="31"/>
                    </a:lnTo>
                    <a:lnTo>
                      <a:pt x="105" y="33"/>
                    </a:lnTo>
                    <a:lnTo>
                      <a:pt x="104" y="35"/>
                    </a:lnTo>
                    <a:lnTo>
                      <a:pt x="104" y="36"/>
                    </a:lnTo>
                    <a:lnTo>
                      <a:pt x="105" y="36"/>
                    </a:lnTo>
                    <a:lnTo>
                      <a:pt x="106" y="35"/>
                    </a:lnTo>
                    <a:lnTo>
                      <a:pt x="111" y="36"/>
                    </a:lnTo>
                    <a:lnTo>
                      <a:pt x="112" y="36"/>
                    </a:lnTo>
                    <a:lnTo>
                      <a:pt x="109" y="40"/>
                    </a:lnTo>
                    <a:lnTo>
                      <a:pt x="105" y="42"/>
                    </a:lnTo>
                    <a:lnTo>
                      <a:pt x="101" y="46"/>
                    </a:lnTo>
                    <a:lnTo>
                      <a:pt x="101" y="47"/>
                    </a:lnTo>
                    <a:lnTo>
                      <a:pt x="102" y="49"/>
                    </a:lnTo>
                    <a:lnTo>
                      <a:pt x="104" y="47"/>
                    </a:lnTo>
                    <a:lnTo>
                      <a:pt x="108" y="44"/>
                    </a:lnTo>
                    <a:lnTo>
                      <a:pt x="109" y="43"/>
                    </a:lnTo>
                    <a:lnTo>
                      <a:pt x="111" y="42"/>
                    </a:lnTo>
                    <a:lnTo>
                      <a:pt x="115" y="44"/>
                    </a:lnTo>
                    <a:lnTo>
                      <a:pt x="115" y="47"/>
                    </a:lnTo>
                    <a:lnTo>
                      <a:pt x="112" y="51"/>
                    </a:lnTo>
                    <a:lnTo>
                      <a:pt x="112" y="53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49"/>
                    </a:lnTo>
                    <a:lnTo>
                      <a:pt x="117" y="47"/>
                    </a:lnTo>
                    <a:lnTo>
                      <a:pt x="119" y="46"/>
                    </a:lnTo>
                    <a:lnTo>
                      <a:pt x="119" y="43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9" y="42"/>
                    </a:lnTo>
                    <a:lnTo>
                      <a:pt x="130" y="46"/>
                    </a:lnTo>
                    <a:lnTo>
                      <a:pt x="131" y="49"/>
                    </a:lnTo>
                    <a:lnTo>
                      <a:pt x="130" y="51"/>
                    </a:lnTo>
                    <a:lnTo>
                      <a:pt x="127" y="58"/>
                    </a:lnTo>
                    <a:lnTo>
                      <a:pt x="123" y="61"/>
                    </a:lnTo>
                    <a:lnTo>
                      <a:pt x="122" y="61"/>
                    </a:lnTo>
                    <a:lnTo>
                      <a:pt x="119" y="62"/>
                    </a:lnTo>
                    <a:lnTo>
                      <a:pt x="119" y="62"/>
                    </a:lnTo>
                    <a:lnTo>
                      <a:pt x="119" y="65"/>
                    </a:lnTo>
                    <a:lnTo>
                      <a:pt x="116" y="69"/>
                    </a:lnTo>
                    <a:lnTo>
                      <a:pt x="115" y="69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1" y="75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8" y="76"/>
                    </a:lnTo>
                    <a:lnTo>
                      <a:pt x="106" y="78"/>
                    </a:lnTo>
                    <a:lnTo>
                      <a:pt x="105" y="76"/>
                    </a:lnTo>
                    <a:lnTo>
                      <a:pt x="102" y="76"/>
                    </a:lnTo>
                    <a:lnTo>
                      <a:pt x="101" y="76"/>
                    </a:lnTo>
                    <a:lnTo>
                      <a:pt x="97" y="79"/>
                    </a:lnTo>
                    <a:lnTo>
                      <a:pt x="93" y="79"/>
                    </a:lnTo>
                    <a:lnTo>
                      <a:pt x="90" y="78"/>
                    </a:lnTo>
                    <a:lnTo>
                      <a:pt x="88" y="76"/>
                    </a:lnTo>
                    <a:lnTo>
                      <a:pt x="90" y="73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87" y="73"/>
                    </a:lnTo>
                    <a:lnTo>
                      <a:pt x="86" y="75"/>
                    </a:lnTo>
                    <a:lnTo>
                      <a:pt x="84" y="76"/>
                    </a:lnTo>
                    <a:lnTo>
                      <a:pt x="80" y="75"/>
                    </a:lnTo>
                    <a:lnTo>
                      <a:pt x="80" y="73"/>
                    </a:lnTo>
                    <a:lnTo>
                      <a:pt x="82" y="72"/>
                    </a:lnTo>
                    <a:lnTo>
                      <a:pt x="82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7" y="72"/>
                    </a:lnTo>
                    <a:lnTo>
                      <a:pt x="76" y="72"/>
                    </a:lnTo>
                    <a:lnTo>
                      <a:pt x="72" y="73"/>
                    </a:lnTo>
                    <a:lnTo>
                      <a:pt x="70" y="75"/>
                    </a:lnTo>
                    <a:lnTo>
                      <a:pt x="68" y="75"/>
                    </a:lnTo>
                    <a:lnTo>
                      <a:pt x="66" y="73"/>
                    </a:lnTo>
                    <a:lnTo>
                      <a:pt x="64" y="73"/>
                    </a:lnTo>
                    <a:lnTo>
                      <a:pt x="61" y="73"/>
                    </a:lnTo>
                    <a:lnTo>
                      <a:pt x="61" y="75"/>
                    </a:lnTo>
                    <a:lnTo>
                      <a:pt x="58" y="75"/>
                    </a:lnTo>
                    <a:lnTo>
                      <a:pt x="57" y="75"/>
                    </a:lnTo>
                    <a:lnTo>
                      <a:pt x="57" y="78"/>
                    </a:lnTo>
                    <a:lnTo>
                      <a:pt x="55" y="79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48" y="80"/>
                    </a:lnTo>
                    <a:lnTo>
                      <a:pt x="47" y="80"/>
                    </a:lnTo>
                    <a:lnTo>
                      <a:pt x="44" y="82"/>
                    </a:lnTo>
                    <a:lnTo>
                      <a:pt x="41" y="82"/>
                    </a:lnTo>
                    <a:lnTo>
                      <a:pt x="40" y="80"/>
                    </a:lnTo>
                    <a:lnTo>
                      <a:pt x="37" y="80"/>
                    </a:lnTo>
                    <a:lnTo>
                      <a:pt x="33" y="82"/>
                    </a:lnTo>
                    <a:lnTo>
                      <a:pt x="30" y="82"/>
                    </a:lnTo>
                    <a:lnTo>
                      <a:pt x="26" y="79"/>
                    </a:lnTo>
                    <a:lnTo>
                      <a:pt x="22" y="79"/>
                    </a:lnTo>
                    <a:lnTo>
                      <a:pt x="21" y="76"/>
                    </a:lnTo>
                    <a:lnTo>
                      <a:pt x="18" y="73"/>
                    </a:lnTo>
                    <a:lnTo>
                      <a:pt x="19" y="71"/>
                    </a:lnTo>
                    <a:lnTo>
                      <a:pt x="18" y="68"/>
                    </a:lnTo>
                    <a:lnTo>
                      <a:pt x="19" y="64"/>
                    </a:lnTo>
                    <a:lnTo>
                      <a:pt x="23" y="64"/>
                    </a:lnTo>
                    <a:lnTo>
                      <a:pt x="28" y="65"/>
                    </a:lnTo>
                    <a:lnTo>
                      <a:pt x="29" y="64"/>
                    </a:lnTo>
                    <a:lnTo>
                      <a:pt x="32" y="64"/>
                    </a:lnTo>
                    <a:lnTo>
                      <a:pt x="35" y="64"/>
                    </a:lnTo>
                    <a:lnTo>
                      <a:pt x="37" y="61"/>
                    </a:lnTo>
                    <a:lnTo>
                      <a:pt x="41" y="61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1" y="64"/>
                    </a:lnTo>
                    <a:lnTo>
                      <a:pt x="53" y="62"/>
                    </a:lnTo>
                    <a:lnTo>
                      <a:pt x="59" y="62"/>
                    </a:lnTo>
                    <a:lnTo>
                      <a:pt x="61" y="60"/>
                    </a:lnTo>
                    <a:lnTo>
                      <a:pt x="62" y="58"/>
                    </a:lnTo>
                    <a:lnTo>
                      <a:pt x="61" y="57"/>
                    </a:lnTo>
                    <a:lnTo>
                      <a:pt x="59" y="60"/>
                    </a:lnTo>
                    <a:lnTo>
                      <a:pt x="55" y="60"/>
                    </a:lnTo>
                    <a:lnTo>
                      <a:pt x="55" y="58"/>
                    </a:lnTo>
                    <a:lnTo>
                      <a:pt x="51" y="60"/>
                    </a:lnTo>
                    <a:lnTo>
                      <a:pt x="48" y="60"/>
                    </a:lnTo>
                    <a:lnTo>
                      <a:pt x="48" y="57"/>
                    </a:lnTo>
                    <a:lnTo>
                      <a:pt x="47" y="55"/>
                    </a:lnTo>
                    <a:lnTo>
                      <a:pt x="44" y="58"/>
                    </a:lnTo>
                    <a:lnTo>
                      <a:pt x="41" y="58"/>
                    </a:lnTo>
                    <a:lnTo>
                      <a:pt x="40" y="58"/>
                    </a:lnTo>
                    <a:lnTo>
                      <a:pt x="39" y="58"/>
                    </a:lnTo>
                    <a:lnTo>
                      <a:pt x="36" y="58"/>
                    </a:lnTo>
                    <a:lnTo>
                      <a:pt x="33" y="57"/>
                    </a:lnTo>
                    <a:lnTo>
                      <a:pt x="33" y="55"/>
                    </a:lnTo>
                    <a:lnTo>
                      <a:pt x="36" y="53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5" y="51"/>
                    </a:lnTo>
                    <a:lnTo>
                      <a:pt x="32" y="53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29" y="54"/>
                    </a:lnTo>
                    <a:lnTo>
                      <a:pt x="25" y="55"/>
                    </a:lnTo>
                    <a:lnTo>
                      <a:pt x="25" y="58"/>
                    </a:lnTo>
                    <a:lnTo>
                      <a:pt x="22" y="58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21" y="53"/>
                    </a:lnTo>
                    <a:lnTo>
                      <a:pt x="18" y="53"/>
                    </a:lnTo>
                    <a:lnTo>
                      <a:pt x="17" y="51"/>
                    </a:lnTo>
                    <a:lnTo>
                      <a:pt x="17" y="55"/>
                    </a:lnTo>
                    <a:lnTo>
                      <a:pt x="15" y="57"/>
                    </a:lnTo>
                    <a:lnTo>
                      <a:pt x="12" y="55"/>
                    </a:lnTo>
                    <a:lnTo>
                      <a:pt x="12" y="53"/>
                    </a:lnTo>
                    <a:lnTo>
                      <a:pt x="10" y="50"/>
                    </a:lnTo>
                    <a:lnTo>
                      <a:pt x="11" y="49"/>
                    </a:lnTo>
                    <a:lnTo>
                      <a:pt x="10" y="47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4" y="46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1" y="37"/>
                    </a:lnTo>
                    <a:lnTo>
                      <a:pt x="7" y="35"/>
                    </a:lnTo>
                    <a:lnTo>
                      <a:pt x="10" y="33"/>
                    </a:lnTo>
                    <a:lnTo>
                      <a:pt x="11" y="35"/>
                    </a:lnTo>
                    <a:lnTo>
                      <a:pt x="17" y="33"/>
                    </a:lnTo>
                    <a:lnTo>
                      <a:pt x="19" y="36"/>
                    </a:lnTo>
                    <a:lnTo>
                      <a:pt x="22" y="36"/>
                    </a:lnTo>
                    <a:lnTo>
                      <a:pt x="25" y="35"/>
                    </a:lnTo>
                    <a:lnTo>
                      <a:pt x="28" y="35"/>
                    </a:lnTo>
                    <a:lnTo>
                      <a:pt x="30" y="32"/>
                    </a:lnTo>
                    <a:lnTo>
                      <a:pt x="29" y="32"/>
                    </a:lnTo>
                    <a:lnTo>
                      <a:pt x="28" y="31"/>
                    </a:lnTo>
                    <a:lnTo>
                      <a:pt x="25" y="31"/>
                    </a:lnTo>
                    <a:lnTo>
                      <a:pt x="22" y="31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4" y="28"/>
                    </a:lnTo>
                    <a:lnTo>
                      <a:pt x="18" y="25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30" y="21"/>
                    </a:lnTo>
                    <a:lnTo>
                      <a:pt x="36" y="21"/>
                    </a:lnTo>
                    <a:lnTo>
                      <a:pt x="39" y="22"/>
                    </a:lnTo>
                    <a:lnTo>
                      <a:pt x="40" y="21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28" y="17"/>
                    </a:lnTo>
                    <a:lnTo>
                      <a:pt x="26" y="14"/>
                    </a:lnTo>
                    <a:lnTo>
                      <a:pt x="29" y="13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3" y="8"/>
                    </a:lnTo>
                    <a:lnTo>
                      <a:pt x="46" y="11"/>
                    </a:lnTo>
                    <a:lnTo>
                      <a:pt x="47" y="11"/>
                    </a:lnTo>
                    <a:lnTo>
                      <a:pt x="46" y="8"/>
                    </a:lnTo>
                    <a:lnTo>
                      <a:pt x="43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3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5" name="Freeform 1163"/>
              <p:cNvSpPr>
                <a:spLocks/>
              </p:cNvSpPr>
              <p:nvPr/>
            </p:nvSpPr>
            <p:spPr bwMode="auto">
              <a:xfrm>
                <a:off x="2688862" y="1768443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2 w 2"/>
                  <a:gd name="T5" fmla="*/ 3 h 4"/>
                  <a:gd name="T6" fmla="*/ 2 w 2"/>
                  <a:gd name="T7" fmla="*/ 4 h 4"/>
                  <a:gd name="T8" fmla="*/ 0 w 2"/>
                  <a:gd name="T9" fmla="*/ 3 h 4"/>
                  <a:gd name="T10" fmla="*/ 0 w 2"/>
                  <a:gd name="T11" fmla="*/ 1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6" name="Freeform 1164"/>
              <p:cNvSpPr>
                <a:spLocks/>
              </p:cNvSpPr>
              <p:nvPr/>
            </p:nvSpPr>
            <p:spPr bwMode="auto">
              <a:xfrm>
                <a:off x="3407724" y="2865263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0 w 2"/>
                  <a:gd name="T9" fmla="*/ 4 h 4"/>
                  <a:gd name="T10" fmla="*/ 0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7" name="Freeform 1165"/>
              <p:cNvSpPr>
                <a:spLocks/>
              </p:cNvSpPr>
              <p:nvPr/>
            </p:nvSpPr>
            <p:spPr bwMode="auto">
              <a:xfrm>
                <a:off x="3226897" y="1793639"/>
                <a:ext cx="8893" cy="10376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1 h 7"/>
                  <a:gd name="T4" fmla="*/ 4 w 6"/>
                  <a:gd name="T5" fmla="*/ 2 h 7"/>
                  <a:gd name="T6" fmla="*/ 4 w 6"/>
                  <a:gd name="T7" fmla="*/ 4 h 7"/>
                  <a:gd name="T8" fmla="*/ 1 w 6"/>
                  <a:gd name="T9" fmla="*/ 7 h 7"/>
                  <a:gd name="T10" fmla="*/ 0 w 6"/>
                  <a:gd name="T11" fmla="*/ 7 h 7"/>
                  <a:gd name="T12" fmla="*/ 0 w 6"/>
                  <a:gd name="T13" fmla="*/ 5 h 7"/>
                  <a:gd name="T14" fmla="*/ 3 w 6"/>
                  <a:gd name="T15" fmla="*/ 2 h 7"/>
                  <a:gd name="T16" fmla="*/ 3 w 6"/>
                  <a:gd name="T17" fmla="*/ 1 h 7"/>
                  <a:gd name="T18" fmla="*/ 4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6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8" name="Freeform 1166"/>
              <p:cNvSpPr>
                <a:spLocks/>
              </p:cNvSpPr>
              <p:nvPr/>
            </p:nvSpPr>
            <p:spPr bwMode="auto">
              <a:xfrm>
                <a:off x="3388455" y="2368729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3 w 6"/>
                  <a:gd name="T5" fmla="*/ 3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3 w 6"/>
                  <a:gd name="T13" fmla="*/ 0 h 4"/>
                  <a:gd name="T14" fmla="*/ 4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9" name="Freeform 1167"/>
              <p:cNvSpPr>
                <a:spLocks/>
              </p:cNvSpPr>
              <p:nvPr/>
            </p:nvSpPr>
            <p:spPr bwMode="auto">
              <a:xfrm>
                <a:off x="3413653" y="2926032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3 w 4"/>
                  <a:gd name="T5" fmla="*/ 2 h 4"/>
                  <a:gd name="T6" fmla="*/ 3 w 4"/>
                  <a:gd name="T7" fmla="*/ 2 h 4"/>
                  <a:gd name="T8" fmla="*/ 4 w 4"/>
                  <a:gd name="T9" fmla="*/ 2 h 4"/>
                  <a:gd name="T10" fmla="*/ 4 w 4"/>
                  <a:gd name="T11" fmla="*/ 3 h 4"/>
                  <a:gd name="T12" fmla="*/ 3 w 4"/>
                  <a:gd name="T13" fmla="*/ 4 h 4"/>
                  <a:gd name="T14" fmla="*/ 1 w 4"/>
                  <a:gd name="T15" fmla="*/ 4 h 4"/>
                  <a:gd name="T16" fmla="*/ 0 w 4"/>
                  <a:gd name="T17" fmla="*/ 2 h 4"/>
                  <a:gd name="T18" fmla="*/ 0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0" name="Freeform 1168"/>
              <p:cNvSpPr>
                <a:spLocks/>
              </p:cNvSpPr>
              <p:nvPr/>
            </p:nvSpPr>
            <p:spPr bwMode="auto">
              <a:xfrm>
                <a:off x="3372152" y="2347978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2 w 4"/>
                  <a:gd name="T9" fmla="*/ 6 h 6"/>
                  <a:gd name="T10" fmla="*/ 0 w 4"/>
                  <a:gd name="T11" fmla="*/ 3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1" name="Freeform 1169"/>
              <p:cNvSpPr>
                <a:spLocks/>
              </p:cNvSpPr>
              <p:nvPr/>
            </p:nvSpPr>
            <p:spPr bwMode="auto">
              <a:xfrm>
                <a:off x="3419582" y="1811426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1 w 4"/>
                  <a:gd name="T11" fmla="*/ 0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2" name="Freeform 1170"/>
              <p:cNvSpPr>
                <a:spLocks/>
              </p:cNvSpPr>
              <p:nvPr/>
            </p:nvSpPr>
            <p:spPr bwMode="auto">
              <a:xfrm>
                <a:off x="3404760" y="2928996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0 h 4"/>
                  <a:gd name="T4" fmla="*/ 4 w 4"/>
                  <a:gd name="T5" fmla="*/ 1 h 4"/>
                  <a:gd name="T6" fmla="*/ 3 w 4"/>
                  <a:gd name="T7" fmla="*/ 2 h 4"/>
                  <a:gd name="T8" fmla="*/ 2 w 4"/>
                  <a:gd name="T9" fmla="*/ 4 h 4"/>
                  <a:gd name="T10" fmla="*/ 0 w 4"/>
                  <a:gd name="T11" fmla="*/ 4 h 4"/>
                  <a:gd name="T12" fmla="*/ 0 w 4"/>
                  <a:gd name="T13" fmla="*/ 2 h 4"/>
                  <a:gd name="T14" fmla="*/ 0 w 4"/>
                  <a:gd name="T15" fmla="*/ 1 h 4"/>
                  <a:gd name="T16" fmla="*/ 2 w 4"/>
                  <a:gd name="T17" fmla="*/ 2 h 4"/>
                  <a:gd name="T18" fmla="*/ 3 w 4"/>
                  <a:gd name="T19" fmla="*/ 2 h 4"/>
                  <a:gd name="T20" fmla="*/ 3 w 4"/>
                  <a:gd name="T21" fmla="*/ 1 h 4"/>
                  <a:gd name="T22" fmla="*/ 3 w 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3" name="Freeform 1171"/>
              <p:cNvSpPr>
                <a:spLocks/>
              </p:cNvSpPr>
              <p:nvPr/>
            </p:nvSpPr>
            <p:spPr bwMode="auto">
              <a:xfrm>
                <a:off x="3327686" y="230796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4" name="Freeform 1172"/>
              <p:cNvSpPr>
                <a:spLocks/>
              </p:cNvSpPr>
              <p:nvPr/>
            </p:nvSpPr>
            <p:spPr bwMode="auto">
              <a:xfrm>
                <a:off x="3345472" y="2266458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2 w 4"/>
                  <a:gd name="T7" fmla="*/ 3 h 3"/>
                  <a:gd name="T8" fmla="*/ 0 w 4"/>
                  <a:gd name="T9" fmla="*/ 1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5" name="Freeform 1173"/>
              <p:cNvSpPr>
                <a:spLocks/>
              </p:cNvSpPr>
              <p:nvPr/>
            </p:nvSpPr>
            <p:spPr bwMode="auto">
              <a:xfrm>
                <a:off x="3349918" y="1854410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6" name="Freeform 1174"/>
              <p:cNvSpPr>
                <a:spLocks/>
              </p:cNvSpPr>
              <p:nvPr/>
            </p:nvSpPr>
            <p:spPr bwMode="auto">
              <a:xfrm>
                <a:off x="3343990" y="2325746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3 w 4"/>
                  <a:gd name="T3" fmla="*/ 0 h 1"/>
                  <a:gd name="T4" fmla="*/ 4 w 4"/>
                  <a:gd name="T5" fmla="*/ 1 h 1"/>
                  <a:gd name="T6" fmla="*/ 3 w 4"/>
                  <a:gd name="T7" fmla="*/ 1 h 1"/>
                  <a:gd name="T8" fmla="*/ 0 w 4"/>
                  <a:gd name="T9" fmla="*/ 0 h 1"/>
                  <a:gd name="T10" fmla="*/ 1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7" name="Freeform 1175"/>
              <p:cNvSpPr>
                <a:spLocks/>
              </p:cNvSpPr>
              <p:nvPr/>
            </p:nvSpPr>
            <p:spPr bwMode="auto">
              <a:xfrm>
                <a:off x="3339543" y="2264976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1 h 2"/>
                  <a:gd name="T12" fmla="*/ 3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8" name="Freeform 1176"/>
              <p:cNvSpPr>
                <a:spLocks/>
              </p:cNvSpPr>
              <p:nvPr/>
            </p:nvSpPr>
            <p:spPr bwMode="auto">
              <a:xfrm>
                <a:off x="3249129" y="1846998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1 h 5"/>
                  <a:gd name="T4" fmla="*/ 3 w 3"/>
                  <a:gd name="T5" fmla="*/ 4 h 5"/>
                  <a:gd name="T6" fmla="*/ 2 w 3"/>
                  <a:gd name="T7" fmla="*/ 5 h 5"/>
                  <a:gd name="T8" fmla="*/ 2 w 3"/>
                  <a:gd name="T9" fmla="*/ 5 h 5"/>
                  <a:gd name="T10" fmla="*/ 0 w 3"/>
                  <a:gd name="T11" fmla="*/ 1 h 5"/>
                  <a:gd name="T12" fmla="*/ 0 w 3"/>
                  <a:gd name="T13" fmla="*/ 0 h 5"/>
                  <a:gd name="T14" fmla="*/ 2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9" name="Freeform 1177"/>
              <p:cNvSpPr>
                <a:spLocks/>
              </p:cNvSpPr>
              <p:nvPr/>
            </p:nvSpPr>
            <p:spPr bwMode="auto">
              <a:xfrm>
                <a:off x="3028284" y="1762514"/>
                <a:ext cx="17786" cy="17786"/>
              </a:xfrm>
              <a:custGeom>
                <a:avLst/>
                <a:gdLst>
                  <a:gd name="T0" fmla="*/ 6 w 12"/>
                  <a:gd name="T1" fmla="*/ 0 h 12"/>
                  <a:gd name="T2" fmla="*/ 10 w 12"/>
                  <a:gd name="T3" fmla="*/ 0 h 12"/>
                  <a:gd name="T4" fmla="*/ 12 w 12"/>
                  <a:gd name="T5" fmla="*/ 5 h 12"/>
                  <a:gd name="T6" fmla="*/ 12 w 12"/>
                  <a:gd name="T7" fmla="*/ 8 h 12"/>
                  <a:gd name="T8" fmla="*/ 12 w 12"/>
                  <a:gd name="T9" fmla="*/ 12 h 12"/>
                  <a:gd name="T10" fmla="*/ 11 w 12"/>
                  <a:gd name="T11" fmla="*/ 12 h 12"/>
                  <a:gd name="T12" fmla="*/ 8 w 12"/>
                  <a:gd name="T13" fmla="*/ 11 h 12"/>
                  <a:gd name="T14" fmla="*/ 7 w 12"/>
                  <a:gd name="T15" fmla="*/ 12 h 12"/>
                  <a:gd name="T16" fmla="*/ 4 w 12"/>
                  <a:gd name="T17" fmla="*/ 12 h 12"/>
                  <a:gd name="T18" fmla="*/ 3 w 12"/>
                  <a:gd name="T19" fmla="*/ 8 h 12"/>
                  <a:gd name="T20" fmla="*/ 0 w 12"/>
                  <a:gd name="T21" fmla="*/ 5 h 12"/>
                  <a:gd name="T22" fmla="*/ 0 w 12"/>
                  <a:gd name="T23" fmla="*/ 3 h 12"/>
                  <a:gd name="T24" fmla="*/ 1 w 12"/>
                  <a:gd name="T25" fmla="*/ 0 h 12"/>
                  <a:gd name="T26" fmla="*/ 6 w 12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0" y="0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0" name="Freeform 1178"/>
              <p:cNvSpPr>
                <a:spLocks/>
              </p:cNvSpPr>
              <p:nvPr/>
            </p:nvSpPr>
            <p:spPr bwMode="auto">
              <a:xfrm>
                <a:off x="2957139" y="1836623"/>
                <a:ext cx="93378" cy="93378"/>
              </a:xfrm>
              <a:custGeom>
                <a:avLst/>
                <a:gdLst>
                  <a:gd name="T0" fmla="*/ 45 w 63"/>
                  <a:gd name="T1" fmla="*/ 1 h 63"/>
                  <a:gd name="T2" fmla="*/ 49 w 63"/>
                  <a:gd name="T3" fmla="*/ 4 h 63"/>
                  <a:gd name="T4" fmla="*/ 48 w 63"/>
                  <a:gd name="T5" fmla="*/ 12 h 63"/>
                  <a:gd name="T6" fmla="*/ 51 w 63"/>
                  <a:gd name="T7" fmla="*/ 12 h 63"/>
                  <a:gd name="T8" fmla="*/ 55 w 63"/>
                  <a:gd name="T9" fmla="*/ 5 h 63"/>
                  <a:gd name="T10" fmla="*/ 58 w 63"/>
                  <a:gd name="T11" fmla="*/ 4 h 63"/>
                  <a:gd name="T12" fmla="*/ 60 w 63"/>
                  <a:gd name="T13" fmla="*/ 4 h 63"/>
                  <a:gd name="T14" fmla="*/ 60 w 63"/>
                  <a:gd name="T15" fmla="*/ 8 h 63"/>
                  <a:gd name="T16" fmla="*/ 62 w 63"/>
                  <a:gd name="T17" fmla="*/ 11 h 63"/>
                  <a:gd name="T18" fmla="*/ 60 w 63"/>
                  <a:gd name="T19" fmla="*/ 18 h 63"/>
                  <a:gd name="T20" fmla="*/ 58 w 63"/>
                  <a:gd name="T21" fmla="*/ 26 h 63"/>
                  <a:gd name="T22" fmla="*/ 52 w 63"/>
                  <a:gd name="T23" fmla="*/ 33 h 63"/>
                  <a:gd name="T24" fmla="*/ 48 w 63"/>
                  <a:gd name="T25" fmla="*/ 38 h 63"/>
                  <a:gd name="T26" fmla="*/ 44 w 63"/>
                  <a:gd name="T27" fmla="*/ 40 h 63"/>
                  <a:gd name="T28" fmla="*/ 47 w 63"/>
                  <a:gd name="T29" fmla="*/ 44 h 63"/>
                  <a:gd name="T30" fmla="*/ 42 w 63"/>
                  <a:gd name="T31" fmla="*/ 48 h 63"/>
                  <a:gd name="T32" fmla="*/ 40 w 63"/>
                  <a:gd name="T33" fmla="*/ 47 h 63"/>
                  <a:gd name="T34" fmla="*/ 36 w 63"/>
                  <a:gd name="T35" fmla="*/ 51 h 63"/>
                  <a:gd name="T36" fmla="*/ 34 w 63"/>
                  <a:gd name="T37" fmla="*/ 55 h 63"/>
                  <a:gd name="T38" fmla="*/ 36 w 63"/>
                  <a:gd name="T39" fmla="*/ 58 h 63"/>
                  <a:gd name="T40" fmla="*/ 34 w 63"/>
                  <a:gd name="T41" fmla="*/ 62 h 63"/>
                  <a:gd name="T42" fmla="*/ 31 w 63"/>
                  <a:gd name="T43" fmla="*/ 55 h 63"/>
                  <a:gd name="T44" fmla="*/ 31 w 63"/>
                  <a:gd name="T45" fmla="*/ 61 h 63"/>
                  <a:gd name="T46" fmla="*/ 22 w 63"/>
                  <a:gd name="T47" fmla="*/ 61 h 63"/>
                  <a:gd name="T48" fmla="*/ 18 w 63"/>
                  <a:gd name="T49" fmla="*/ 61 h 63"/>
                  <a:gd name="T50" fmla="*/ 16 w 63"/>
                  <a:gd name="T51" fmla="*/ 58 h 63"/>
                  <a:gd name="T52" fmla="*/ 12 w 63"/>
                  <a:gd name="T53" fmla="*/ 59 h 63"/>
                  <a:gd name="T54" fmla="*/ 8 w 63"/>
                  <a:gd name="T55" fmla="*/ 55 h 63"/>
                  <a:gd name="T56" fmla="*/ 11 w 63"/>
                  <a:gd name="T57" fmla="*/ 49 h 63"/>
                  <a:gd name="T58" fmla="*/ 13 w 63"/>
                  <a:gd name="T59" fmla="*/ 52 h 63"/>
                  <a:gd name="T60" fmla="*/ 11 w 63"/>
                  <a:gd name="T61" fmla="*/ 48 h 63"/>
                  <a:gd name="T62" fmla="*/ 9 w 63"/>
                  <a:gd name="T63" fmla="*/ 44 h 63"/>
                  <a:gd name="T64" fmla="*/ 12 w 63"/>
                  <a:gd name="T65" fmla="*/ 45 h 63"/>
                  <a:gd name="T66" fmla="*/ 15 w 63"/>
                  <a:gd name="T67" fmla="*/ 44 h 63"/>
                  <a:gd name="T68" fmla="*/ 19 w 63"/>
                  <a:gd name="T69" fmla="*/ 43 h 63"/>
                  <a:gd name="T70" fmla="*/ 22 w 63"/>
                  <a:gd name="T71" fmla="*/ 41 h 63"/>
                  <a:gd name="T72" fmla="*/ 31 w 63"/>
                  <a:gd name="T73" fmla="*/ 40 h 63"/>
                  <a:gd name="T74" fmla="*/ 20 w 63"/>
                  <a:gd name="T75" fmla="*/ 36 h 63"/>
                  <a:gd name="T76" fmla="*/ 12 w 63"/>
                  <a:gd name="T77" fmla="*/ 36 h 63"/>
                  <a:gd name="T78" fmla="*/ 7 w 63"/>
                  <a:gd name="T79" fmla="*/ 34 h 63"/>
                  <a:gd name="T80" fmla="*/ 1 w 63"/>
                  <a:gd name="T81" fmla="*/ 34 h 63"/>
                  <a:gd name="T82" fmla="*/ 0 w 63"/>
                  <a:gd name="T83" fmla="*/ 30 h 63"/>
                  <a:gd name="T84" fmla="*/ 4 w 63"/>
                  <a:gd name="T85" fmla="*/ 30 h 63"/>
                  <a:gd name="T86" fmla="*/ 5 w 63"/>
                  <a:gd name="T87" fmla="*/ 26 h 63"/>
                  <a:gd name="T88" fmla="*/ 11 w 63"/>
                  <a:gd name="T89" fmla="*/ 25 h 63"/>
                  <a:gd name="T90" fmla="*/ 12 w 63"/>
                  <a:gd name="T91" fmla="*/ 32 h 63"/>
                  <a:gd name="T92" fmla="*/ 13 w 63"/>
                  <a:gd name="T93" fmla="*/ 27 h 63"/>
                  <a:gd name="T94" fmla="*/ 16 w 63"/>
                  <a:gd name="T95" fmla="*/ 23 h 63"/>
                  <a:gd name="T96" fmla="*/ 15 w 63"/>
                  <a:gd name="T97" fmla="*/ 18 h 63"/>
                  <a:gd name="T98" fmla="*/ 20 w 63"/>
                  <a:gd name="T99" fmla="*/ 14 h 63"/>
                  <a:gd name="T100" fmla="*/ 16 w 63"/>
                  <a:gd name="T101" fmla="*/ 11 h 63"/>
                  <a:gd name="T102" fmla="*/ 20 w 63"/>
                  <a:gd name="T103" fmla="*/ 7 h 63"/>
                  <a:gd name="T104" fmla="*/ 24 w 63"/>
                  <a:gd name="T105" fmla="*/ 9 h 63"/>
                  <a:gd name="T106" fmla="*/ 26 w 63"/>
                  <a:gd name="T107" fmla="*/ 14 h 63"/>
                  <a:gd name="T108" fmla="*/ 29 w 63"/>
                  <a:gd name="T109" fmla="*/ 25 h 63"/>
                  <a:gd name="T110" fmla="*/ 30 w 63"/>
                  <a:gd name="T111" fmla="*/ 29 h 63"/>
                  <a:gd name="T112" fmla="*/ 33 w 63"/>
                  <a:gd name="T113" fmla="*/ 22 h 63"/>
                  <a:gd name="T114" fmla="*/ 30 w 63"/>
                  <a:gd name="T115" fmla="*/ 16 h 63"/>
                  <a:gd name="T116" fmla="*/ 36 w 63"/>
                  <a:gd name="T117" fmla="*/ 16 h 63"/>
                  <a:gd name="T118" fmla="*/ 31 w 63"/>
                  <a:gd name="T119" fmla="*/ 8 h 63"/>
                  <a:gd name="T120" fmla="*/ 34 w 63"/>
                  <a:gd name="T121" fmla="*/ 2 h 63"/>
                  <a:gd name="T122" fmla="*/ 40 w 63"/>
                  <a:gd name="T1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63">
                    <a:moveTo>
                      <a:pt x="42" y="0"/>
                    </a:moveTo>
                    <a:lnTo>
                      <a:pt x="44" y="0"/>
                    </a:lnTo>
                    <a:lnTo>
                      <a:pt x="45" y="1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9" y="4"/>
                    </a:lnTo>
                    <a:lnTo>
                      <a:pt x="49" y="9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1"/>
                    </a:lnTo>
                    <a:lnTo>
                      <a:pt x="51" y="12"/>
                    </a:lnTo>
                    <a:lnTo>
                      <a:pt x="52" y="11"/>
                    </a:lnTo>
                    <a:lnTo>
                      <a:pt x="52" y="7"/>
                    </a:lnTo>
                    <a:lnTo>
                      <a:pt x="55" y="5"/>
                    </a:lnTo>
                    <a:lnTo>
                      <a:pt x="56" y="7"/>
                    </a:lnTo>
                    <a:lnTo>
                      <a:pt x="59" y="5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60" y="4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8"/>
                    </a:lnTo>
                    <a:lnTo>
                      <a:pt x="59" y="8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3" y="14"/>
                    </a:lnTo>
                    <a:lnTo>
                      <a:pt x="63" y="16"/>
                    </a:lnTo>
                    <a:lnTo>
                      <a:pt x="60" y="18"/>
                    </a:lnTo>
                    <a:lnTo>
                      <a:pt x="58" y="22"/>
                    </a:lnTo>
                    <a:lnTo>
                      <a:pt x="58" y="25"/>
                    </a:lnTo>
                    <a:lnTo>
                      <a:pt x="58" y="26"/>
                    </a:lnTo>
                    <a:lnTo>
                      <a:pt x="55" y="27"/>
                    </a:lnTo>
                    <a:lnTo>
                      <a:pt x="52" y="32"/>
                    </a:lnTo>
                    <a:lnTo>
                      <a:pt x="52" y="33"/>
                    </a:lnTo>
                    <a:lnTo>
                      <a:pt x="49" y="36"/>
                    </a:lnTo>
                    <a:lnTo>
                      <a:pt x="49" y="37"/>
                    </a:lnTo>
                    <a:lnTo>
                      <a:pt x="48" y="38"/>
                    </a:lnTo>
                    <a:lnTo>
                      <a:pt x="47" y="40"/>
                    </a:lnTo>
                    <a:lnTo>
                      <a:pt x="45" y="38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4" y="48"/>
                    </a:lnTo>
                    <a:lnTo>
                      <a:pt x="42" y="49"/>
                    </a:lnTo>
                    <a:lnTo>
                      <a:pt x="42" y="48"/>
                    </a:lnTo>
                    <a:lnTo>
                      <a:pt x="42" y="47"/>
                    </a:lnTo>
                    <a:lnTo>
                      <a:pt x="41" y="45"/>
                    </a:lnTo>
                    <a:lnTo>
                      <a:pt x="40" y="47"/>
                    </a:lnTo>
                    <a:lnTo>
                      <a:pt x="40" y="48"/>
                    </a:lnTo>
                    <a:lnTo>
                      <a:pt x="37" y="4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3" y="54"/>
                    </a:lnTo>
                    <a:lnTo>
                      <a:pt x="34" y="55"/>
                    </a:lnTo>
                    <a:lnTo>
                      <a:pt x="37" y="54"/>
                    </a:lnTo>
                    <a:lnTo>
                      <a:pt x="36" y="55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61"/>
                    </a:lnTo>
                    <a:lnTo>
                      <a:pt x="34" y="62"/>
                    </a:lnTo>
                    <a:lnTo>
                      <a:pt x="33" y="59"/>
                    </a:lnTo>
                    <a:lnTo>
                      <a:pt x="33" y="56"/>
                    </a:lnTo>
                    <a:lnTo>
                      <a:pt x="31" y="55"/>
                    </a:lnTo>
                    <a:lnTo>
                      <a:pt x="31" y="56"/>
                    </a:lnTo>
                    <a:lnTo>
                      <a:pt x="30" y="59"/>
                    </a:lnTo>
                    <a:lnTo>
                      <a:pt x="31" y="61"/>
                    </a:lnTo>
                    <a:lnTo>
                      <a:pt x="29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2" y="59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59"/>
                    </a:lnTo>
                    <a:lnTo>
                      <a:pt x="19" y="56"/>
                    </a:lnTo>
                    <a:lnTo>
                      <a:pt x="16" y="58"/>
                    </a:lnTo>
                    <a:lnTo>
                      <a:pt x="15" y="61"/>
                    </a:lnTo>
                    <a:lnTo>
                      <a:pt x="13" y="61"/>
                    </a:lnTo>
                    <a:lnTo>
                      <a:pt x="12" y="59"/>
                    </a:lnTo>
                    <a:lnTo>
                      <a:pt x="11" y="59"/>
                    </a:lnTo>
                    <a:lnTo>
                      <a:pt x="8" y="58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1" y="51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4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0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9" y="41"/>
                    </a:lnTo>
                    <a:lnTo>
                      <a:pt x="22" y="41"/>
                    </a:lnTo>
                    <a:lnTo>
                      <a:pt x="24" y="40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2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2" y="29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5" y="30"/>
                    </a:lnTo>
                    <a:lnTo>
                      <a:pt x="13" y="27"/>
                    </a:lnTo>
                    <a:lnTo>
                      <a:pt x="12" y="26"/>
                    </a:lnTo>
                    <a:lnTo>
                      <a:pt x="13" y="23"/>
                    </a:lnTo>
                    <a:lnTo>
                      <a:pt x="16" y="23"/>
                    </a:lnTo>
                    <a:lnTo>
                      <a:pt x="16" y="22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8" y="16"/>
                    </a:lnTo>
                    <a:lnTo>
                      <a:pt x="18" y="15"/>
                    </a:lnTo>
                    <a:lnTo>
                      <a:pt x="20" y="14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20" y="7"/>
                    </a:lnTo>
                    <a:lnTo>
                      <a:pt x="23" y="5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6" y="15"/>
                    </a:lnTo>
                    <a:lnTo>
                      <a:pt x="27" y="16"/>
                    </a:lnTo>
                    <a:lnTo>
                      <a:pt x="29" y="25"/>
                    </a:lnTo>
                    <a:lnTo>
                      <a:pt x="27" y="26"/>
                    </a:lnTo>
                    <a:lnTo>
                      <a:pt x="27" y="27"/>
                    </a:lnTo>
                    <a:lnTo>
                      <a:pt x="30" y="29"/>
                    </a:lnTo>
                    <a:lnTo>
                      <a:pt x="33" y="27"/>
                    </a:lnTo>
                    <a:lnTo>
                      <a:pt x="31" y="26"/>
                    </a:lnTo>
                    <a:lnTo>
                      <a:pt x="33" y="22"/>
                    </a:lnTo>
                    <a:lnTo>
                      <a:pt x="34" y="20"/>
                    </a:lnTo>
                    <a:lnTo>
                      <a:pt x="34" y="19"/>
                    </a:lnTo>
                    <a:lnTo>
                      <a:pt x="30" y="16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6" y="16"/>
                    </a:lnTo>
                    <a:lnTo>
                      <a:pt x="34" y="15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3" y="4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40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1" name="Freeform 1179"/>
              <p:cNvSpPr>
                <a:spLocks/>
              </p:cNvSpPr>
              <p:nvPr/>
            </p:nvSpPr>
            <p:spPr bwMode="auto">
              <a:xfrm>
                <a:off x="3037177" y="1737316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4 w 5"/>
                  <a:gd name="T5" fmla="*/ 2 h 6"/>
                  <a:gd name="T6" fmla="*/ 4 w 5"/>
                  <a:gd name="T7" fmla="*/ 3 h 6"/>
                  <a:gd name="T8" fmla="*/ 1 w 5"/>
                  <a:gd name="T9" fmla="*/ 6 h 6"/>
                  <a:gd name="T10" fmla="*/ 0 w 5"/>
                  <a:gd name="T11" fmla="*/ 5 h 6"/>
                  <a:gd name="T12" fmla="*/ 0 w 5"/>
                  <a:gd name="T13" fmla="*/ 3 h 6"/>
                  <a:gd name="T14" fmla="*/ 4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2" name="Freeform 1180"/>
              <p:cNvSpPr>
                <a:spLocks/>
              </p:cNvSpPr>
              <p:nvPr/>
            </p:nvSpPr>
            <p:spPr bwMode="auto">
              <a:xfrm>
                <a:off x="3019391" y="1664689"/>
                <a:ext cx="84485" cy="120058"/>
              </a:xfrm>
              <a:custGeom>
                <a:avLst/>
                <a:gdLst>
                  <a:gd name="T0" fmla="*/ 24 w 57"/>
                  <a:gd name="T1" fmla="*/ 0 h 81"/>
                  <a:gd name="T2" fmla="*/ 27 w 57"/>
                  <a:gd name="T3" fmla="*/ 5 h 81"/>
                  <a:gd name="T4" fmla="*/ 34 w 57"/>
                  <a:gd name="T5" fmla="*/ 2 h 81"/>
                  <a:gd name="T6" fmla="*/ 39 w 57"/>
                  <a:gd name="T7" fmla="*/ 4 h 81"/>
                  <a:gd name="T8" fmla="*/ 42 w 57"/>
                  <a:gd name="T9" fmla="*/ 8 h 81"/>
                  <a:gd name="T10" fmla="*/ 41 w 57"/>
                  <a:gd name="T11" fmla="*/ 15 h 81"/>
                  <a:gd name="T12" fmla="*/ 39 w 57"/>
                  <a:gd name="T13" fmla="*/ 20 h 81"/>
                  <a:gd name="T14" fmla="*/ 38 w 57"/>
                  <a:gd name="T15" fmla="*/ 24 h 81"/>
                  <a:gd name="T16" fmla="*/ 42 w 57"/>
                  <a:gd name="T17" fmla="*/ 22 h 81"/>
                  <a:gd name="T18" fmla="*/ 46 w 57"/>
                  <a:gd name="T19" fmla="*/ 19 h 81"/>
                  <a:gd name="T20" fmla="*/ 50 w 57"/>
                  <a:gd name="T21" fmla="*/ 18 h 81"/>
                  <a:gd name="T22" fmla="*/ 52 w 57"/>
                  <a:gd name="T23" fmla="*/ 22 h 81"/>
                  <a:gd name="T24" fmla="*/ 53 w 57"/>
                  <a:gd name="T25" fmla="*/ 27 h 81"/>
                  <a:gd name="T26" fmla="*/ 50 w 57"/>
                  <a:gd name="T27" fmla="*/ 31 h 81"/>
                  <a:gd name="T28" fmla="*/ 49 w 57"/>
                  <a:gd name="T29" fmla="*/ 34 h 81"/>
                  <a:gd name="T30" fmla="*/ 54 w 57"/>
                  <a:gd name="T31" fmla="*/ 36 h 81"/>
                  <a:gd name="T32" fmla="*/ 57 w 57"/>
                  <a:gd name="T33" fmla="*/ 38 h 81"/>
                  <a:gd name="T34" fmla="*/ 57 w 57"/>
                  <a:gd name="T35" fmla="*/ 42 h 81"/>
                  <a:gd name="T36" fmla="*/ 56 w 57"/>
                  <a:gd name="T37" fmla="*/ 47 h 81"/>
                  <a:gd name="T38" fmla="*/ 52 w 57"/>
                  <a:gd name="T39" fmla="*/ 52 h 81"/>
                  <a:gd name="T40" fmla="*/ 47 w 57"/>
                  <a:gd name="T41" fmla="*/ 54 h 81"/>
                  <a:gd name="T42" fmla="*/ 45 w 57"/>
                  <a:gd name="T43" fmla="*/ 59 h 81"/>
                  <a:gd name="T44" fmla="*/ 46 w 57"/>
                  <a:gd name="T45" fmla="*/ 62 h 81"/>
                  <a:gd name="T46" fmla="*/ 43 w 57"/>
                  <a:gd name="T47" fmla="*/ 69 h 81"/>
                  <a:gd name="T48" fmla="*/ 41 w 57"/>
                  <a:gd name="T49" fmla="*/ 76 h 81"/>
                  <a:gd name="T50" fmla="*/ 39 w 57"/>
                  <a:gd name="T51" fmla="*/ 78 h 81"/>
                  <a:gd name="T52" fmla="*/ 34 w 57"/>
                  <a:gd name="T53" fmla="*/ 81 h 81"/>
                  <a:gd name="T54" fmla="*/ 29 w 57"/>
                  <a:gd name="T55" fmla="*/ 80 h 81"/>
                  <a:gd name="T56" fmla="*/ 27 w 57"/>
                  <a:gd name="T57" fmla="*/ 77 h 81"/>
                  <a:gd name="T58" fmla="*/ 29 w 57"/>
                  <a:gd name="T59" fmla="*/ 65 h 81"/>
                  <a:gd name="T60" fmla="*/ 31 w 57"/>
                  <a:gd name="T61" fmla="*/ 60 h 81"/>
                  <a:gd name="T62" fmla="*/ 28 w 57"/>
                  <a:gd name="T63" fmla="*/ 59 h 81"/>
                  <a:gd name="T64" fmla="*/ 23 w 57"/>
                  <a:gd name="T65" fmla="*/ 54 h 81"/>
                  <a:gd name="T66" fmla="*/ 18 w 57"/>
                  <a:gd name="T67" fmla="*/ 51 h 81"/>
                  <a:gd name="T68" fmla="*/ 23 w 57"/>
                  <a:gd name="T69" fmla="*/ 49 h 81"/>
                  <a:gd name="T70" fmla="*/ 18 w 57"/>
                  <a:gd name="T71" fmla="*/ 48 h 81"/>
                  <a:gd name="T72" fmla="*/ 13 w 57"/>
                  <a:gd name="T73" fmla="*/ 47 h 81"/>
                  <a:gd name="T74" fmla="*/ 7 w 57"/>
                  <a:gd name="T75" fmla="*/ 45 h 81"/>
                  <a:gd name="T76" fmla="*/ 3 w 57"/>
                  <a:gd name="T77" fmla="*/ 47 h 81"/>
                  <a:gd name="T78" fmla="*/ 0 w 57"/>
                  <a:gd name="T79" fmla="*/ 41 h 81"/>
                  <a:gd name="T80" fmla="*/ 3 w 57"/>
                  <a:gd name="T81" fmla="*/ 34 h 81"/>
                  <a:gd name="T82" fmla="*/ 12 w 57"/>
                  <a:gd name="T83" fmla="*/ 36 h 81"/>
                  <a:gd name="T84" fmla="*/ 14 w 57"/>
                  <a:gd name="T85" fmla="*/ 40 h 81"/>
                  <a:gd name="T86" fmla="*/ 20 w 57"/>
                  <a:gd name="T87" fmla="*/ 37 h 81"/>
                  <a:gd name="T88" fmla="*/ 17 w 57"/>
                  <a:gd name="T89" fmla="*/ 34 h 81"/>
                  <a:gd name="T90" fmla="*/ 20 w 57"/>
                  <a:gd name="T91" fmla="*/ 33 h 81"/>
                  <a:gd name="T92" fmla="*/ 25 w 57"/>
                  <a:gd name="T93" fmla="*/ 30 h 81"/>
                  <a:gd name="T94" fmla="*/ 20 w 57"/>
                  <a:gd name="T95" fmla="*/ 29 h 81"/>
                  <a:gd name="T96" fmla="*/ 20 w 57"/>
                  <a:gd name="T97" fmla="*/ 24 h 81"/>
                  <a:gd name="T98" fmla="*/ 24 w 57"/>
                  <a:gd name="T99" fmla="*/ 22 h 81"/>
                  <a:gd name="T100" fmla="*/ 24 w 57"/>
                  <a:gd name="T101" fmla="*/ 18 h 81"/>
                  <a:gd name="T102" fmla="*/ 21 w 57"/>
                  <a:gd name="T103" fmla="*/ 19 h 81"/>
                  <a:gd name="T104" fmla="*/ 14 w 57"/>
                  <a:gd name="T105" fmla="*/ 23 h 81"/>
                  <a:gd name="T106" fmla="*/ 16 w 57"/>
                  <a:gd name="T107" fmla="*/ 19 h 81"/>
                  <a:gd name="T108" fmla="*/ 23 w 57"/>
                  <a:gd name="T109" fmla="*/ 13 h 81"/>
                  <a:gd name="T110" fmla="*/ 18 w 57"/>
                  <a:gd name="T111" fmla="*/ 13 h 81"/>
                  <a:gd name="T112" fmla="*/ 14 w 57"/>
                  <a:gd name="T113" fmla="*/ 13 h 81"/>
                  <a:gd name="T114" fmla="*/ 17 w 57"/>
                  <a:gd name="T115" fmla="*/ 8 h 81"/>
                  <a:gd name="T116" fmla="*/ 21 w 57"/>
                  <a:gd name="T117" fmla="*/ 4 h 81"/>
                  <a:gd name="T118" fmla="*/ 24 w 57"/>
                  <a:gd name="T1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" h="81">
                    <a:moveTo>
                      <a:pt x="24" y="0"/>
                    </a:moveTo>
                    <a:lnTo>
                      <a:pt x="24" y="0"/>
                    </a:lnTo>
                    <a:lnTo>
                      <a:pt x="25" y="4"/>
                    </a:lnTo>
                    <a:lnTo>
                      <a:pt x="27" y="5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39" y="7"/>
                    </a:lnTo>
                    <a:lnTo>
                      <a:pt x="42" y="8"/>
                    </a:lnTo>
                    <a:lnTo>
                      <a:pt x="42" y="11"/>
                    </a:lnTo>
                    <a:lnTo>
                      <a:pt x="41" y="15"/>
                    </a:lnTo>
                    <a:lnTo>
                      <a:pt x="41" y="19"/>
                    </a:lnTo>
                    <a:lnTo>
                      <a:pt x="39" y="20"/>
                    </a:lnTo>
                    <a:lnTo>
                      <a:pt x="36" y="22"/>
                    </a:lnTo>
                    <a:lnTo>
                      <a:pt x="38" y="24"/>
                    </a:lnTo>
                    <a:lnTo>
                      <a:pt x="39" y="24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6" y="19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3" y="20"/>
                    </a:lnTo>
                    <a:lnTo>
                      <a:pt x="52" y="22"/>
                    </a:lnTo>
                    <a:lnTo>
                      <a:pt x="52" y="26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0" y="31"/>
                    </a:lnTo>
                    <a:lnTo>
                      <a:pt x="49" y="33"/>
                    </a:lnTo>
                    <a:lnTo>
                      <a:pt x="49" y="34"/>
                    </a:lnTo>
                    <a:lnTo>
                      <a:pt x="52" y="34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7" y="38"/>
                    </a:lnTo>
                    <a:lnTo>
                      <a:pt x="57" y="41"/>
                    </a:lnTo>
                    <a:lnTo>
                      <a:pt x="57" y="42"/>
                    </a:lnTo>
                    <a:lnTo>
                      <a:pt x="56" y="44"/>
                    </a:lnTo>
                    <a:lnTo>
                      <a:pt x="56" y="47"/>
                    </a:lnTo>
                    <a:lnTo>
                      <a:pt x="54" y="49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7" y="54"/>
                    </a:lnTo>
                    <a:lnTo>
                      <a:pt x="46" y="58"/>
                    </a:lnTo>
                    <a:lnTo>
                      <a:pt x="45" y="59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45" y="65"/>
                    </a:lnTo>
                    <a:lnTo>
                      <a:pt x="43" y="69"/>
                    </a:lnTo>
                    <a:lnTo>
                      <a:pt x="43" y="73"/>
                    </a:lnTo>
                    <a:lnTo>
                      <a:pt x="41" y="76"/>
                    </a:lnTo>
                    <a:lnTo>
                      <a:pt x="39" y="77"/>
                    </a:lnTo>
                    <a:lnTo>
                      <a:pt x="39" y="78"/>
                    </a:lnTo>
                    <a:lnTo>
                      <a:pt x="35" y="81"/>
                    </a:lnTo>
                    <a:lnTo>
                      <a:pt x="34" y="81"/>
                    </a:lnTo>
                    <a:lnTo>
                      <a:pt x="32" y="80"/>
                    </a:lnTo>
                    <a:lnTo>
                      <a:pt x="29" y="80"/>
                    </a:lnTo>
                    <a:lnTo>
                      <a:pt x="28" y="80"/>
                    </a:lnTo>
                    <a:lnTo>
                      <a:pt x="27" y="77"/>
                    </a:lnTo>
                    <a:lnTo>
                      <a:pt x="25" y="73"/>
                    </a:lnTo>
                    <a:lnTo>
                      <a:pt x="29" y="65"/>
                    </a:lnTo>
                    <a:lnTo>
                      <a:pt x="29" y="62"/>
                    </a:lnTo>
                    <a:lnTo>
                      <a:pt x="31" y="60"/>
                    </a:lnTo>
                    <a:lnTo>
                      <a:pt x="29" y="59"/>
                    </a:lnTo>
                    <a:lnTo>
                      <a:pt x="28" y="59"/>
                    </a:lnTo>
                    <a:lnTo>
                      <a:pt x="25" y="55"/>
                    </a:lnTo>
                    <a:lnTo>
                      <a:pt x="23" y="54"/>
                    </a:lnTo>
                    <a:lnTo>
                      <a:pt x="20" y="54"/>
                    </a:lnTo>
                    <a:lnTo>
                      <a:pt x="18" y="51"/>
                    </a:lnTo>
                    <a:lnTo>
                      <a:pt x="20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18" y="48"/>
                    </a:lnTo>
                    <a:lnTo>
                      <a:pt x="17" y="47"/>
                    </a:lnTo>
                    <a:lnTo>
                      <a:pt x="13" y="47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5" y="48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0" y="41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9" y="33"/>
                    </a:lnTo>
                    <a:lnTo>
                      <a:pt x="12" y="36"/>
                    </a:lnTo>
                    <a:lnTo>
                      <a:pt x="13" y="37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0" y="37"/>
                    </a:lnTo>
                    <a:lnTo>
                      <a:pt x="20" y="34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20" y="33"/>
                    </a:lnTo>
                    <a:lnTo>
                      <a:pt x="23" y="31"/>
                    </a:lnTo>
                    <a:lnTo>
                      <a:pt x="25" y="30"/>
                    </a:lnTo>
                    <a:lnTo>
                      <a:pt x="24" y="29"/>
                    </a:lnTo>
                    <a:lnTo>
                      <a:pt x="20" y="29"/>
                    </a:lnTo>
                    <a:lnTo>
                      <a:pt x="18" y="27"/>
                    </a:lnTo>
                    <a:lnTo>
                      <a:pt x="20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7" y="15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7" y="8"/>
                    </a:lnTo>
                    <a:lnTo>
                      <a:pt x="18" y="5"/>
                    </a:lnTo>
                    <a:lnTo>
                      <a:pt x="21" y="4"/>
                    </a:lnTo>
                    <a:lnTo>
                      <a:pt x="21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3" name="Freeform 1181"/>
              <p:cNvSpPr>
                <a:spLocks/>
              </p:cNvSpPr>
              <p:nvPr/>
            </p:nvSpPr>
            <p:spPr bwMode="auto">
              <a:xfrm>
                <a:off x="3000122" y="1827730"/>
                <a:ext cx="22233" cy="8893"/>
              </a:xfrm>
              <a:custGeom>
                <a:avLst/>
                <a:gdLst>
                  <a:gd name="T0" fmla="*/ 11 w 15"/>
                  <a:gd name="T1" fmla="*/ 0 h 6"/>
                  <a:gd name="T2" fmla="*/ 15 w 15"/>
                  <a:gd name="T3" fmla="*/ 0 h 6"/>
                  <a:gd name="T4" fmla="*/ 15 w 15"/>
                  <a:gd name="T5" fmla="*/ 2 h 6"/>
                  <a:gd name="T6" fmla="*/ 12 w 15"/>
                  <a:gd name="T7" fmla="*/ 2 h 6"/>
                  <a:gd name="T8" fmla="*/ 11 w 15"/>
                  <a:gd name="T9" fmla="*/ 3 h 6"/>
                  <a:gd name="T10" fmla="*/ 7 w 15"/>
                  <a:gd name="T11" fmla="*/ 4 h 6"/>
                  <a:gd name="T12" fmla="*/ 5 w 15"/>
                  <a:gd name="T13" fmla="*/ 4 h 6"/>
                  <a:gd name="T14" fmla="*/ 2 w 15"/>
                  <a:gd name="T15" fmla="*/ 4 h 6"/>
                  <a:gd name="T16" fmla="*/ 1 w 15"/>
                  <a:gd name="T17" fmla="*/ 6 h 6"/>
                  <a:gd name="T18" fmla="*/ 0 w 15"/>
                  <a:gd name="T19" fmla="*/ 4 h 6"/>
                  <a:gd name="T20" fmla="*/ 0 w 15"/>
                  <a:gd name="T21" fmla="*/ 3 h 6"/>
                  <a:gd name="T22" fmla="*/ 1 w 15"/>
                  <a:gd name="T23" fmla="*/ 2 h 6"/>
                  <a:gd name="T24" fmla="*/ 4 w 15"/>
                  <a:gd name="T25" fmla="*/ 2 h 6"/>
                  <a:gd name="T26" fmla="*/ 5 w 15"/>
                  <a:gd name="T27" fmla="*/ 2 h 6"/>
                  <a:gd name="T28" fmla="*/ 8 w 15"/>
                  <a:gd name="T29" fmla="*/ 0 h 6"/>
                  <a:gd name="T30" fmla="*/ 11 w 15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6">
                    <a:moveTo>
                      <a:pt x="11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4" name="Freeform 1182"/>
              <p:cNvSpPr>
                <a:spLocks/>
              </p:cNvSpPr>
              <p:nvPr/>
            </p:nvSpPr>
            <p:spPr bwMode="auto">
              <a:xfrm>
                <a:off x="3028284" y="1830695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2 h 5"/>
                  <a:gd name="T6" fmla="*/ 3 w 3"/>
                  <a:gd name="T7" fmla="*/ 5 h 5"/>
                  <a:gd name="T8" fmla="*/ 3 w 3"/>
                  <a:gd name="T9" fmla="*/ 5 h 5"/>
                  <a:gd name="T10" fmla="*/ 1 w 3"/>
                  <a:gd name="T11" fmla="*/ 4 h 5"/>
                  <a:gd name="T12" fmla="*/ 0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5" name="Freeform 1183"/>
              <p:cNvSpPr>
                <a:spLocks/>
              </p:cNvSpPr>
              <p:nvPr/>
            </p:nvSpPr>
            <p:spPr bwMode="auto">
              <a:xfrm>
                <a:off x="3175020" y="1587616"/>
                <a:ext cx="131915" cy="217882"/>
              </a:xfrm>
              <a:custGeom>
                <a:avLst/>
                <a:gdLst>
                  <a:gd name="T0" fmla="*/ 67 w 89"/>
                  <a:gd name="T1" fmla="*/ 3 h 147"/>
                  <a:gd name="T2" fmla="*/ 72 w 89"/>
                  <a:gd name="T3" fmla="*/ 21 h 147"/>
                  <a:gd name="T4" fmla="*/ 71 w 89"/>
                  <a:gd name="T5" fmla="*/ 45 h 147"/>
                  <a:gd name="T6" fmla="*/ 79 w 89"/>
                  <a:gd name="T7" fmla="*/ 47 h 147"/>
                  <a:gd name="T8" fmla="*/ 79 w 89"/>
                  <a:gd name="T9" fmla="*/ 57 h 147"/>
                  <a:gd name="T10" fmla="*/ 79 w 89"/>
                  <a:gd name="T11" fmla="*/ 67 h 147"/>
                  <a:gd name="T12" fmla="*/ 88 w 89"/>
                  <a:gd name="T13" fmla="*/ 54 h 147"/>
                  <a:gd name="T14" fmla="*/ 85 w 89"/>
                  <a:gd name="T15" fmla="*/ 67 h 147"/>
                  <a:gd name="T16" fmla="*/ 85 w 89"/>
                  <a:gd name="T17" fmla="*/ 68 h 147"/>
                  <a:gd name="T18" fmla="*/ 74 w 89"/>
                  <a:gd name="T19" fmla="*/ 85 h 147"/>
                  <a:gd name="T20" fmla="*/ 75 w 89"/>
                  <a:gd name="T21" fmla="*/ 89 h 147"/>
                  <a:gd name="T22" fmla="*/ 81 w 89"/>
                  <a:gd name="T23" fmla="*/ 93 h 147"/>
                  <a:gd name="T24" fmla="*/ 82 w 89"/>
                  <a:gd name="T25" fmla="*/ 92 h 147"/>
                  <a:gd name="T26" fmla="*/ 83 w 89"/>
                  <a:gd name="T27" fmla="*/ 107 h 147"/>
                  <a:gd name="T28" fmla="*/ 68 w 89"/>
                  <a:gd name="T29" fmla="*/ 114 h 147"/>
                  <a:gd name="T30" fmla="*/ 61 w 89"/>
                  <a:gd name="T31" fmla="*/ 112 h 147"/>
                  <a:gd name="T32" fmla="*/ 49 w 89"/>
                  <a:gd name="T33" fmla="*/ 130 h 147"/>
                  <a:gd name="T34" fmla="*/ 50 w 89"/>
                  <a:gd name="T35" fmla="*/ 115 h 147"/>
                  <a:gd name="T36" fmla="*/ 46 w 89"/>
                  <a:gd name="T37" fmla="*/ 118 h 147"/>
                  <a:gd name="T38" fmla="*/ 42 w 89"/>
                  <a:gd name="T39" fmla="*/ 130 h 147"/>
                  <a:gd name="T40" fmla="*/ 36 w 89"/>
                  <a:gd name="T41" fmla="*/ 136 h 147"/>
                  <a:gd name="T42" fmla="*/ 28 w 89"/>
                  <a:gd name="T43" fmla="*/ 146 h 147"/>
                  <a:gd name="T44" fmla="*/ 25 w 89"/>
                  <a:gd name="T45" fmla="*/ 135 h 147"/>
                  <a:gd name="T46" fmla="*/ 24 w 89"/>
                  <a:gd name="T47" fmla="*/ 132 h 147"/>
                  <a:gd name="T48" fmla="*/ 21 w 89"/>
                  <a:gd name="T49" fmla="*/ 137 h 147"/>
                  <a:gd name="T50" fmla="*/ 5 w 89"/>
                  <a:gd name="T51" fmla="*/ 137 h 147"/>
                  <a:gd name="T52" fmla="*/ 0 w 89"/>
                  <a:gd name="T53" fmla="*/ 128 h 147"/>
                  <a:gd name="T54" fmla="*/ 9 w 89"/>
                  <a:gd name="T55" fmla="*/ 122 h 147"/>
                  <a:gd name="T56" fmla="*/ 0 w 89"/>
                  <a:gd name="T57" fmla="*/ 115 h 147"/>
                  <a:gd name="T58" fmla="*/ 3 w 89"/>
                  <a:gd name="T59" fmla="*/ 107 h 147"/>
                  <a:gd name="T60" fmla="*/ 17 w 89"/>
                  <a:gd name="T61" fmla="*/ 101 h 147"/>
                  <a:gd name="T62" fmla="*/ 38 w 89"/>
                  <a:gd name="T63" fmla="*/ 104 h 147"/>
                  <a:gd name="T64" fmla="*/ 25 w 89"/>
                  <a:gd name="T65" fmla="*/ 99 h 147"/>
                  <a:gd name="T66" fmla="*/ 27 w 89"/>
                  <a:gd name="T67" fmla="*/ 96 h 147"/>
                  <a:gd name="T68" fmla="*/ 20 w 89"/>
                  <a:gd name="T69" fmla="*/ 92 h 147"/>
                  <a:gd name="T70" fmla="*/ 13 w 89"/>
                  <a:gd name="T71" fmla="*/ 92 h 147"/>
                  <a:gd name="T72" fmla="*/ 13 w 89"/>
                  <a:gd name="T73" fmla="*/ 85 h 147"/>
                  <a:gd name="T74" fmla="*/ 6 w 89"/>
                  <a:gd name="T75" fmla="*/ 83 h 147"/>
                  <a:gd name="T76" fmla="*/ 13 w 89"/>
                  <a:gd name="T77" fmla="*/ 75 h 147"/>
                  <a:gd name="T78" fmla="*/ 17 w 89"/>
                  <a:gd name="T79" fmla="*/ 72 h 147"/>
                  <a:gd name="T80" fmla="*/ 14 w 89"/>
                  <a:gd name="T81" fmla="*/ 61 h 147"/>
                  <a:gd name="T82" fmla="*/ 17 w 89"/>
                  <a:gd name="T83" fmla="*/ 52 h 147"/>
                  <a:gd name="T84" fmla="*/ 35 w 89"/>
                  <a:gd name="T85" fmla="*/ 61 h 147"/>
                  <a:gd name="T86" fmla="*/ 32 w 89"/>
                  <a:gd name="T87" fmla="*/ 54 h 147"/>
                  <a:gd name="T88" fmla="*/ 28 w 89"/>
                  <a:gd name="T89" fmla="*/ 47 h 147"/>
                  <a:gd name="T90" fmla="*/ 21 w 89"/>
                  <a:gd name="T91" fmla="*/ 35 h 147"/>
                  <a:gd name="T92" fmla="*/ 31 w 89"/>
                  <a:gd name="T93" fmla="*/ 41 h 147"/>
                  <a:gd name="T94" fmla="*/ 36 w 89"/>
                  <a:gd name="T95" fmla="*/ 34 h 147"/>
                  <a:gd name="T96" fmla="*/ 43 w 89"/>
                  <a:gd name="T97" fmla="*/ 35 h 147"/>
                  <a:gd name="T98" fmla="*/ 41 w 89"/>
                  <a:gd name="T99" fmla="*/ 25 h 147"/>
                  <a:gd name="T100" fmla="*/ 53 w 89"/>
                  <a:gd name="T101" fmla="*/ 20 h 147"/>
                  <a:gd name="T102" fmla="*/ 60 w 89"/>
                  <a:gd name="T103" fmla="*/ 18 h 147"/>
                  <a:gd name="T104" fmla="*/ 59 w 89"/>
                  <a:gd name="T105" fmla="*/ 9 h 147"/>
                  <a:gd name="T106" fmla="*/ 57 w 89"/>
                  <a:gd name="T10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147">
                    <a:moveTo>
                      <a:pt x="57" y="0"/>
                    </a:moveTo>
                    <a:lnTo>
                      <a:pt x="61" y="3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3" y="0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71" y="7"/>
                    </a:lnTo>
                    <a:lnTo>
                      <a:pt x="72" y="10"/>
                    </a:lnTo>
                    <a:lnTo>
                      <a:pt x="74" y="13"/>
                    </a:lnTo>
                    <a:lnTo>
                      <a:pt x="74" y="17"/>
                    </a:lnTo>
                    <a:lnTo>
                      <a:pt x="72" y="21"/>
                    </a:lnTo>
                    <a:lnTo>
                      <a:pt x="72" y="24"/>
                    </a:lnTo>
                    <a:lnTo>
                      <a:pt x="72" y="28"/>
                    </a:lnTo>
                    <a:lnTo>
                      <a:pt x="71" y="31"/>
                    </a:lnTo>
                    <a:lnTo>
                      <a:pt x="71" y="35"/>
                    </a:lnTo>
                    <a:lnTo>
                      <a:pt x="70" y="41"/>
                    </a:lnTo>
                    <a:lnTo>
                      <a:pt x="71" y="45"/>
                    </a:lnTo>
                    <a:lnTo>
                      <a:pt x="71" y="49"/>
                    </a:lnTo>
                    <a:lnTo>
                      <a:pt x="72" y="49"/>
                    </a:lnTo>
                    <a:lnTo>
                      <a:pt x="72" y="50"/>
                    </a:lnTo>
                    <a:lnTo>
                      <a:pt x="74" y="49"/>
                    </a:lnTo>
                    <a:lnTo>
                      <a:pt x="76" y="47"/>
                    </a:lnTo>
                    <a:lnTo>
                      <a:pt x="79" y="47"/>
                    </a:lnTo>
                    <a:lnTo>
                      <a:pt x="81" y="50"/>
                    </a:lnTo>
                    <a:lnTo>
                      <a:pt x="82" y="53"/>
                    </a:lnTo>
                    <a:lnTo>
                      <a:pt x="79" y="54"/>
                    </a:lnTo>
                    <a:lnTo>
                      <a:pt x="78" y="54"/>
                    </a:lnTo>
                    <a:lnTo>
                      <a:pt x="78" y="56"/>
                    </a:lnTo>
                    <a:lnTo>
                      <a:pt x="79" y="57"/>
                    </a:lnTo>
                    <a:lnTo>
                      <a:pt x="76" y="63"/>
                    </a:lnTo>
                    <a:lnTo>
                      <a:pt x="76" y="64"/>
                    </a:lnTo>
                    <a:lnTo>
                      <a:pt x="78" y="65"/>
                    </a:lnTo>
                    <a:lnTo>
                      <a:pt x="78" y="67"/>
                    </a:lnTo>
                    <a:lnTo>
                      <a:pt x="78" y="68"/>
                    </a:lnTo>
                    <a:lnTo>
                      <a:pt x="79" y="67"/>
                    </a:lnTo>
                    <a:lnTo>
                      <a:pt x="81" y="64"/>
                    </a:lnTo>
                    <a:lnTo>
                      <a:pt x="79" y="63"/>
                    </a:lnTo>
                    <a:lnTo>
                      <a:pt x="81" y="60"/>
                    </a:lnTo>
                    <a:lnTo>
                      <a:pt x="83" y="54"/>
                    </a:lnTo>
                    <a:lnTo>
                      <a:pt x="85" y="53"/>
                    </a:lnTo>
                    <a:lnTo>
                      <a:pt x="88" y="54"/>
                    </a:lnTo>
                    <a:lnTo>
                      <a:pt x="88" y="56"/>
                    </a:lnTo>
                    <a:lnTo>
                      <a:pt x="89" y="57"/>
                    </a:lnTo>
                    <a:lnTo>
                      <a:pt x="89" y="60"/>
                    </a:lnTo>
                    <a:lnTo>
                      <a:pt x="86" y="63"/>
                    </a:lnTo>
                    <a:lnTo>
                      <a:pt x="86" y="65"/>
                    </a:lnTo>
                    <a:lnTo>
                      <a:pt x="85" y="67"/>
                    </a:lnTo>
                    <a:lnTo>
                      <a:pt x="83" y="67"/>
                    </a:lnTo>
                    <a:lnTo>
                      <a:pt x="82" y="68"/>
                    </a:lnTo>
                    <a:lnTo>
                      <a:pt x="81" y="70"/>
                    </a:lnTo>
                    <a:lnTo>
                      <a:pt x="82" y="71"/>
                    </a:lnTo>
                    <a:lnTo>
                      <a:pt x="83" y="70"/>
                    </a:lnTo>
                    <a:lnTo>
                      <a:pt x="85" y="68"/>
                    </a:lnTo>
                    <a:lnTo>
                      <a:pt x="86" y="70"/>
                    </a:lnTo>
                    <a:lnTo>
                      <a:pt x="85" y="74"/>
                    </a:lnTo>
                    <a:lnTo>
                      <a:pt x="82" y="79"/>
                    </a:lnTo>
                    <a:lnTo>
                      <a:pt x="81" y="81"/>
                    </a:lnTo>
                    <a:lnTo>
                      <a:pt x="76" y="85"/>
                    </a:lnTo>
                    <a:lnTo>
                      <a:pt x="74" y="85"/>
                    </a:lnTo>
                    <a:lnTo>
                      <a:pt x="67" y="88"/>
                    </a:lnTo>
                    <a:lnTo>
                      <a:pt x="67" y="89"/>
                    </a:lnTo>
                    <a:lnTo>
                      <a:pt x="68" y="90"/>
                    </a:lnTo>
                    <a:lnTo>
                      <a:pt x="71" y="89"/>
                    </a:lnTo>
                    <a:lnTo>
                      <a:pt x="72" y="88"/>
                    </a:lnTo>
                    <a:lnTo>
                      <a:pt x="75" y="89"/>
                    </a:lnTo>
                    <a:lnTo>
                      <a:pt x="75" y="88"/>
                    </a:lnTo>
                    <a:lnTo>
                      <a:pt x="76" y="86"/>
                    </a:lnTo>
                    <a:lnTo>
                      <a:pt x="78" y="88"/>
                    </a:lnTo>
                    <a:lnTo>
                      <a:pt x="78" y="89"/>
                    </a:lnTo>
                    <a:lnTo>
                      <a:pt x="81" y="92"/>
                    </a:lnTo>
                    <a:lnTo>
                      <a:pt x="81" y="93"/>
                    </a:lnTo>
                    <a:lnTo>
                      <a:pt x="78" y="96"/>
                    </a:lnTo>
                    <a:lnTo>
                      <a:pt x="76" y="97"/>
                    </a:lnTo>
                    <a:lnTo>
                      <a:pt x="76" y="100"/>
                    </a:lnTo>
                    <a:lnTo>
                      <a:pt x="78" y="100"/>
                    </a:lnTo>
                    <a:lnTo>
                      <a:pt x="81" y="96"/>
                    </a:lnTo>
                    <a:lnTo>
                      <a:pt x="82" y="92"/>
                    </a:lnTo>
                    <a:lnTo>
                      <a:pt x="83" y="92"/>
                    </a:lnTo>
                    <a:lnTo>
                      <a:pt x="83" y="99"/>
                    </a:lnTo>
                    <a:lnTo>
                      <a:pt x="82" y="101"/>
                    </a:lnTo>
                    <a:lnTo>
                      <a:pt x="85" y="103"/>
                    </a:lnTo>
                    <a:lnTo>
                      <a:pt x="83" y="106"/>
                    </a:lnTo>
                    <a:lnTo>
                      <a:pt x="83" y="107"/>
                    </a:lnTo>
                    <a:lnTo>
                      <a:pt x="82" y="110"/>
                    </a:lnTo>
                    <a:lnTo>
                      <a:pt x="81" y="110"/>
                    </a:lnTo>
                    <a:lnTo>
                      <a:pt x="78" y="112"/>
                    </a:lnTo>
                    <a:lnTo>
                      <a:pt x="76" y="112"/>
                    </a:lnTo>
                    <a:lnTo>
                      <a:pt x="72" y="114"/>
                    </a:lnTo>
                    <a:lnTo>
                      <a:pt x="68" y="114"/>
                    </a:lnTo>
                    <a:lnTo>
                      <a:pt x="65" y="114"/>
                    </a:lnTo>
                    <a:lnTo>
                      <a:pt x="63" y="117"/>
                    </a:lnTo>
                    <a:lnTo>
                      <a:pt x="61" y="118"/>
                    </a:lnTo>
                    <a:lnTo>
                      <a:pt x="61" y="115"/>
                    </a:lnTo>
                    <a:lnTo>
                      <a:pt x="61" y="114"/>
                    </a:lnTo>
                    <a:lnTo>
                      <a:pt x="61" y="112"/>
                    </a:lnTo>
                    <a:lnTo>
                      <a:pt x="60" y="112"/>
                    </a:lnTo>
                    <a:lnTo>
                      <a:pt x="57" y="115"/>
                    </a:lnTo>
                    <a:lnTo>
                      <a:pt x="57" y="119"/>
                    </a:lnTo>
                    <a:lnTo>
                      <a:pt x="56" y="122"/>
                    </a:lnTo>
                    <a:lnTo>
                      <a:pt x="52" y="126"/>
                    </a:lnTo>
                    <a:lnTo>
                      <a:pt x="49" y="130"/>
                    </a:lnTo>
                    <a:lnTo>
                      <a:pt x="47" y="132"/>
                    </a:lnTo>
                    <a:lnTo>
                      <a:pt x="46" y="129"/>
                    </a:lnTo>
                    <a:lnTo>
                      <a:pt x="46" y="126"/>
                    </a:lnTo>
                    <a:lnTo>
                      <a:pt x="46" y="123"/>
                    </a:lnTo>
                    <a:lnTo>
                      <a:pt x="49" y="119"/>
                    </a:lnTo>
                    <a:lnTo>
                      <a:pt x="50" y="115"/>
                    </a:lnTo>
                    <a:lnTo>
                      <a:pt x="52" y="115"/>
                    </a:lnTo>
                    <a:lnTo>
                      <a:pt x="52" y="114"/>
                    </a:lnTo>
                    <a:lnTo>
                      <a:pt x="52" y="111"/>
                    </a:lnTo>
                    <a:lnTo>
                      <a:pt x="50" y="114"/>
                    </a:lnTo>
                    <a:lnTo>
                      <a:pt x="47" y="114"/>
                    </a:lnTo>
                    <a:lnTo>
                      <a:pt x="46" y="118"/>
                    </a:lnTo>
                    <a:lnTo>
                      <a:pt x="43" y="121"/>
                    </a:lnTo>
                    <a:lnTo>
                      <a:pt x="43" y="123"/>
                    </a:lnTo>
                    <a:lnTo>
                      <a:pt x="45" y="125"/>
                    </a:lnTo>
                    <a:lnTo>
                      <a:pt x="45" y="129"/>
                    </a:lnTo>
                    <a:lnTo>
                      <a:pt x="42" y="130"/>
                    </a:lnTo>
                    <a:lnTo>
                      <a:pt x="42" y="130"/>
                    </a:lnTo>
                    <a:lnTo>
                      <a:pt x="43" y="132"/>
                    </a:lnTo>
                    <a:lnTo>
                      <a:pt x="45" y="135"/>
                    </a:lnTo>
                    <a:lnTo>
                      <a:pt x="42" y="136"/>
                    </a:lnTo>
                    <a:lnTo>
                      <a:pt x="39" y="139"/>
                    </a:lnTo>
                    <a:lnTo>
                      <a:pt x="36" y="137"/>
                    </a:lnTo>
                    <a:lnTo>
                      <a:pt x="36" y="136"/>
                    </a:lnTo>
                    <a:lnTo>
                      <a:pt x="38" y="133"/>
                    </a:lnTo>
                    <a:lnTo>
                      <a:pt x="38" y="130"/>
                    </a:lnTo>
                    <a:lnTo>
                      <a:pt x="36" y="132"/>
                    </a:lnTo>
                    <a:lnTo>
                      <a:pt x="35" y="139"/>
                    </a:lnTo>
                    <a:lnTo>
                      <a:pt x="31" y="143"/>
                    </a:lnTo>
                    <a:lnTo>
                      <a:pt x="28" y="146"/>
                    </a:lnTo>
                    <a:lnTo>
                      <a:pt x="27" y="147"/>
                    </a:lnTo>
                    <a:lnTo>
                      <a:pt x="27" y="146"/>
                    </a:lnTo>
                    <a:lnTo>
                      <a:pt x="27" y="144"/>
                    </a:lnTo>
                    <a:lnTo>
                      <a:pt x="25" y="141"/>
                    </a:lnTo>
                    <a:lnTo>
                      <a:pt x="27" y="137"/>
                    </a:lnTo>
                    <a:lnTo>
                      <a:pt x="25" y="135"/>
                    </a:lnTo>
                    <a:lnTo>
                      <a:pt x="27" y="132"/>
                    </a:lnTo>
                    <a:lnTo>
                      <a:pt x="29" y="126"/>
                    </a:lnTo>
                    <a:lnTo>
                      <a:pt x="29" y="122"/>
                    </a:lnTo>
                    <a:lnTo>
                      <a:pt x="28" y="126"/>
                    </a:lnTo>
                    <a:lnTo>
                      <a:pt x="25" y="129"/>
                    </a:lnTo>
                    <a:lnTo>
                      <a:pt x="24" y="132"/>
                    </a:lnTo>
                    <a:lnTo>
                      <a:pt x="24" y="137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1"/>
                    </a:lnTo>
                    <a:lnTo>
                      <a:pt x="21" y="140"/>
                    </a:lnTo>
                    <a:lnTo>
                      <a:pt x="21" y="137"/>
                    </a:lnTo>
                    <a:lnTo>
                      <a:pt x="17" y="137"/>
                    </a:lnTo>
                    <a:lnTo>
                      <a:pt x="17" y="139"/>
                    </a:lnTo>
                    <a:lnTo>
                      <a:pt x="17" y="141"/>
                    </a:lnTo>
                    <a:lnTo>
                      <a:pt x="14" y="143"/>
                    </a:lnTo>
                    <a:lnTo>
                      <a:pt x="9" y="139"/>
                    </a:lnTo>
                    <a:lnTo>
                      <a:pt x="5" y="137"/>
                    </a:lnTo>
                    <a:lnTo>
                      <a:pt x="5" y="135"/>
                    </a:lnTo>
                    <a:lnTo>
                      <a:pt x="3" y="133"/>
                    </a:lnTo>
                    <a:lnTo>
                      <a:pt x="2" y="135"/>
                    </a:lnTo>
                    <a:lnTo>
                      <a:pt x="2" y="129"/>
                    </a:lnTo>
                    <a:lnTo>
                      <a:pt x="3" y="128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3" y="121"/>
                    </a:lnTo>
                    <a:lnTo>
                      <a:pt x="6" y="123"/>
                    </a:lnTo>
                    <a:lnTo>
                      <a:pt x="7" y="122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3" y="119"/>
                    </a:lnTo>
                    <a:lnTo>
                      <a:pt x="2" y="119"/>
                    </a:lnTo>
                    <a:lnTo>
                      <a:pt x="0" y="115"/>
                    </a:lnTo>
                    <a:lnTo>
                      <a:pt x="2" y="110"/>
                    </a:lnTo>
                    <a:lnTo>
                      <a:pt x="5" y="110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3" y="107"/>
                    </a:lnTo>
                    <a:lnTo>
                      <a:pt x="5" y="103"/>
                    </a:lnTo>
                    <a:lnTo>
                      <a:pt x="6" y="101"/>
                    </a:lnTo>
                    <a:lnTo>
                      <a:pt x="10" y="101"/>
                    </a:lnTo>
                    <a:lnTo>
                      <a:pt x="12" y="99"/>
                    </a:lnTo>
                    <a:lnTo>
                      <a:pt x="14" y="97"/>
                    </a:lnTo>
                    <a:lnTo>
                      <a:pt x="17" y="101"/>
                    </a:lnTo>
                    <a:lnTo>
                      <a:pt x="20" y="101"/>
                    </a:lnTo>
                    <a:lnTo>
                      <a:pt x="21" y="104"/>
                    </a:lnTo>
                    <a:lnTo>
                      <a:pt x="25" y="104"/>
                    </a:lnTo>
                    <a:lnTo>
                      <a:pt x="29" y="104"/>
                    </a:lnTo>
                    <a:lnTo>
                      <a:pt x="32" y="106"/>
                    </a:lnTo>
                    <a:lnTo>
                      <a:pt x="38" y="104"/>
                    </a:lnTo>
                    <a:lnTo>
                      <a:pt x="35" y="103"/>
                    </a:lnTo>
                    <a:lnTo>
                      <a:pt x="31" y="103"/>
                    </a:lnTo>
                    <a:lnTo>
                      <a:pt x="25" y="103"/>
                    </a:lnTo>
                    <a:lnTo>
                      <a:pt x="21" y="101"/>
                    </a:lnTo>
                    <a:lnTo>
                      <a:pt x="23" y="100"/>
                    </a:lnTo>
                    <a:lnTo>
                      <a:pt x="25" y="99"/>
                    </a:lnTo>
                    <a:lnTo>
                      <a:pt x="28" y="100"/>
                    </a:lnTo>
                    <a:lnTo>
                      <a:pt x="31" y="100"/>
                    </a:lnTo>
                    <a:lnTo>
                      <a:pt x="36" y="100"/>
                    </a:lnTo>
                    <a:lnTo>
                      <a:pt x="36" y="100"/>
                    </a:lnTo>
                    <a:lnTo>
                      <a:pt x="29" y="97"/>
                    </a:lnTo>
                    <a:lnTo>
                      <a:pt x="27" y="96"/>
                    </a:lnTo>
                    <a:lnTo>
                      <a:pt x="24" y="96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0" y="92"/>
                    </a:lnTo>
                    <a:lnTo>
                      <a:pt x="18" y="92"/>
                    </a:lnTo>
                    <a:lnTo>
                      <a:pt x="20" y="90"/>
                    </a:lnTo>
                    <a:lnTo>
                      <a:pt x="20" y="89"/>
                    </a:lnTo>
                    <a:lnTo>
                      <a:pt x="17" y="90"/>
                    </a:lnTo>
                    <a:lnTo>
                      <a:pt x="16" y="90"/>
                    </a:lnTo>
                    <a:lnTo>
                      <a:pt x="13" y="92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2" y="89"/>
                    </a:lnTo>
                    <a:lnTo>
                      <a:pt x="14" y="89"/>
                    </a:lnTo>
                    <a:lnTo>
                      <a:pt x="14" y="86"/>
                    </a:lnTo>
                    <a:lnTo>
                      <a:pt x="13" y="85"/>
                    </a:lnTo>
                    <a:lnTo>
                      <a:pt x="12" y="88"/>
                    </a:lnTo>
                    <a:lnTo>
                      <a:pt x="7" y="86"/>
                    </a:lnTo>
                    <a:lnTo>
                      <a:pt x="6" y="88"/>
                    </a:lnTo>
                    <a:lnTo>
                      <a:pt x="5" y="86"/>
                    </a:lnTo>
                    <a:lnTo>
                      <a:pt x="5" y="85"/>
                    </a:lnTo>
                    <a:lnTo>
                      <a:pt x="6" y="83"/>
                    </a:lnTo>
                    <a:lnTo>
                      <a:pt x="6" y="82"/>
                    </a:lnTo>
                    <a:lnTo>
                      <a:pt x="5" y="81"/>
                    </a:lnTo>
                    <a:lnTo>
                      <a:pt x="6" y="78"/>
                    </a:lnTo>
                    <a:lnTo>
                      <a:pt x="9" y="74"/>
                    </a:lnTo>
                    <a:lnTo>
                      <a:pt x="12" y="74"/>
                    </a:lnTo>
                    <a:lnTo>
                      <a:pt x="13" y="75"/>
                    </a:lnTo>
                    <a:lnTo>
                      <a:pt x="17" y="74"/>
                    </a:lnTo>
                    <a:lnTo>
                      <a:pt x="20" y="75"/>
                    </a:lnTo>
                    <a:lnTo>
                      <a:pt x="21" y="74"/>
                    </a:lnTo>
                    <a:lnTo>
                      <a:pt x="21" y="74"/>
                    </a:lnTo>
                    <a:lnTo>
                      <a:pt x="18" y="74"/>
                    </a:lnTo>
                    <a:lnTo>
                      <a:pt x="17" y="72"/>
                    </a:lnTo>
                    <a:lnTo>
                      <a:pt x="13" y="72"/>
                    </a:lnTo>
                    <a:lnTo>
                      <a:pt x="12" y="71"/>
                    </a:lnTo>
                    <a:lnTo>
                      <a:pt x="12" y="65"/>
                    </a:lnTo>
                    <a:lnTo>
                      <a:pt x="13" y="64"/>
                    </a:lnTo>
                    <a:lnTo>
                      <a:pt x="13" y="61"/>
                    </a:lnTo>
                    <a:lnTo>
                      <a:pt x="14" y="61"/>
                    </a:lnTo>
                    <a:lnTo>
                      <a:pt x="16" y="60"/>
                    </a:lnTo>
                    <a:lnTo>
                      <a:pt x="14" y="56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7" y="52"/>
                    </a:lnTo>
                    <a:lnTo>
                      <a:pt x="17" y="52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3" y="57"/>
                    </a:lnTo>
                    <a:lnTo>
                      <a:pt x="31" y="59"/>
                    </a:lnTo>
                    <a:lnTo>
                      <a:pt x="34" y="61"/>
                    </a:lnTo>
                    <a:lnTo>
                      <a:pt x="35" y="61"/>
                    </a:lnTo>
                    <a:lnTo>
                      <a:pt x="36" y="57"/>
                    </a:lnTo>
                    <a:lnTo>
                      <a:pt x="38" y="56"/>
                    </a:lnTo>
                    <a:lnTo>
                      <a:pt x="38" y="53"/>
                    </a:lnTo>
                    <a:lnTo>
                      <a:pt x="36" y="53"/>
                    </a:lnTo>
                    <a:lnTo>
                      <a:pt x="35" y="54"/>
                    </a:lnTo>
                    <a:lnTo>
                      <a:pt x="32" y="54"/>
                    </a:lnTo>
                    <a:lnTo>
                      <a:pt x="29" y="53"/>
                    </a:lnTo>
                    <a:lnTo>
                      <a:pt x="28" y="52"/>
                    </a:lnTo>
                    <a:lnTo>
                      <a:pt x="25" y="49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28" y="47"/>
                    </a:lnTo>
                    <a:lnTo>
                      <a:pt x="25" y="47"/>
                    </a:lnTo>
                    <a:lnTo>
                      <a:pt x="23" y="46"/>
                    </a:lnTo>
                    <a:lnTo>
                      <a:pt x="21" y="42"/>
                    </a:lnTo>
                    <a:lnTo>
                      <a:pt x="23" y="39"/>
                    </a:lnTo>
                    <a:lnTo>
                      <a:pt x="21" y="36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8" y="38"/>
                    </a:lnTo>
                    <a:lnTo>
                      <a:pt x="31" y="39"/>
                    </a:lnTo>
                    <a:lnTo>
                      <a:pt x="31" y="41"/>
                    </a:lnTo>
                    <a:lnTo>
                      <a:pt x="32" y="42"/>
                    </a:lnTo>
                    <a:lnTo>
                      <a:pt x="34" y="39"/>
                    </a:lnTo>
                    <a:lnTo>
                      <a:pt x="31" y="38"/>
                    </a:lnTo>
                    <a:lnTo>
                      <a:pt x="32" y="35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3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3" y="35"/>
                    </a:lnTo>
                    <a:lnTo>
                      <a:pt x="45" y="32"/>
                    </a:lnTo>
                    <a:lnTo>
                      <a:pt x="46" y="32"/>
                    </a:lnTo>
                    <a:lnTo>
                      <a:pt x="46" y="31"/>
                    </a:lnTo>
                    <a:lnTo>
                      <a:pt x="43" y="29"/>
                    </a:lnTo>
                    <a:lnTo>
                      <a:pt x="42" y="27"/>
                    </a:lnTo>
                    <a:lnTo>
                      <a:pt x="41" y="25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3" y="20"/>
                    </a:lnTo>
                    <a:lnTo>
                      <a:pt x="47" y="17"/>
                    </a:lnTo>
                    <a:lnTo>
                      <a:pt x="50" y="21"/>
                    </a:lnTo>
                    <a:lnTo>
                      <a:pt x="53" y="20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7" y="16"/>
                    </a:lnTo>
                    <a:lnTo>
                      <a:pt x="60" y="18"/>
                    </a:lnTo>
                    <a:lnTo>
                      <a:pt x="61" y="18"/>
                    </a:lnTo>
                    <a:lnTo>
                      <a:pt x="65" y="14"/>
                    </a:lnTo>
                    <a:lnTo>
                      <a:pt x="65" y="13"/>
                    </a:lnTo>
                    <a:lnTo>
                      <a:pt x="63" y="12"/>
                    </a:lnTo>
                    <a:lnTo>
                      <a:pt x="63" y="10"/>
                    </a:lnTo>
                    <a:lnTo>
                      <a:pt x="59" y="9"/>
                    </a:lnTo>
                    <a:lnTo>
                      <a:pt x="57" y="9"/>
                    </a:lnTo>
                    <a:lnTo>
                      <a:pt x="54" y="9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6" name="Freeform 1184"/>
              <p:cNvSpPr>
                <a:spLocks/>
              </p:cNvSpPr>
              <p:nvPr/>
            </p:nvSpPr>
            <p:spPr bwMode="auto">
              <a:xfrm>
                <a:off x="3225414" y="1630599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0 h 3"/>
                  <a:gd name="T4" fmla="*/ 2 w 5"/>
                  <a:gd name="T5" fmla="*/ 2 h 3"/>
                  <a:gd name="T6" fmla="*/ 5 w 5"/>
                  <a:gd name="T7" fmla="*/ 2 h 3"/>
                  <a:gd name="T8" fmla="*/ 5 w 5"/>
                  <a:gd name="T9" fmla="*/ 3 h 3"/>
                  <a:gd name="T10" fmla="*/ 4 w 5"/>
                  <a:gd name="T11" fmla="*/ 3 h 3"/>
                  <a:gd name="T12" fmla="*/ 2 w 5"/>
                  <a:gd name="T13" fmla="*/ 3 h 3"/>
                  <a:gd name="T14" fmla="*/ 0 w 5"/>
                  <a:gd name="T15" fmla="*/ 3 h 3"/>
                  <a:gd name="T16" fmla="*/ 0 w 5"/>
                  <a:gd name="T17" fmla="*/ 2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7" name="Freeform 1185"/>
              <p:cNvSpPr>
                <a:spLocks/>
              </p:cNvSpPr>
              <p:nvPr/>
            </p:nvSpPr>
            <p:spPr bwMode="auto">
              <a:xfrm>
                <a:off x="3146859" y="1645420"/>
                <a:ext cx="22233" cy="29644"/>
              </a:xfrm>
              <a:custGeom>
                <a:avLst/>
                <a:gdLst>
                  <a:gd name="T0" fmla="*/ 11 w 15"/>
                  <a:gd name="T1" fmla="*/ 0 h 20"/>
                  <a:gd name="T2" fmla="*/ 10 w 15"/>
                  <a:gd name="T3" fmla="*/ 3 h 20"/>
                  <a:gd name="T4" fmla="*/ 11 w 15"/>
                  <a:gd name="T5" fmla="*/ 3 h 20"/>
                  <a:gd name="T6" fmla="*/ 14 w 15"/>
                  <a:gd name="T7" fmla="*/ 3 h 20"/>
                  <a:gd name="T8" fmla="*/ 15 w 15"/>
                  <a:gd name="T9" fmla="*/ 4 h 20"/>
                  <a:gd name="T10" fmla="*/ 14 w 15"/>
                  <a:gd name="T11" fmla="*/ 8 h 20"/>
                  <a:gd name="T12" fmla="*/ 10 w 15"/>
                  <a:gd name="T13" fmla="*/ 11 h 20"/>
                  <a:gd name="T14" fmla="*/ 10 w 15"/>
                  <a:gd name="T15" fmla="*/ 13 h 20"/>
                  <a:gd name="T16" fmla="*/ 8 w 15"/>
                  <a:gd name="T17" fmla="*/ 17 h 20"/>
                  <a:gd name="T18" fmla="*/ 6 w 15"/>
                  <a:gd name="T19" fmla="*/ 20 h 20"/>
                  <a:gd name="T20" fmla="*/ 4 w 15"/>
                  <a:gd name="T21" fmla="*/ 17 h 20"/>
                  <a:gd name="T22" fmla="*/ 4 w 15"/>
                  <a:gd name="T23" fmla="*/ 17 h 20"/>
                  <a:gd name="T24" fmla="*/ 4 w 15"/>
                  <a:gd name="T25" fmla="*/ 14 h 20"/>
                  <a:gd name="T26" fmla="*/ 6 w 15"/>
                  <a:gd name="T27" fmla="*/ 11 h 20"/>
                  <a:gd name="T28" fmla="*/ 6 w 15"/>
                  <a:gd name="T29" fmla="*/ 10 h 20"/>
                  <a:gd name="T30" fmla="*/ 4 w 15"/>
                  <a:gd name="T31" fmla="*/ 10 h 20"/>
                  <a:gd name="T32" fmla="*/ 0 w 15"/>
                  <a:gd name="T33" fmla="*/ 10 h 20"/>
                  <a:gd name="T34" fmla="*/ 0 w 15"/>
                  <a:gd name="T35" fmla="*/ 7 h 20"/>
                  <a:gd name="T36" fmla="*/ 2 w 15"/>
                  <a:gd name="T37" fmla="*/ 6 h 20"/>
                  <a:gd name="T38" fmla="*/ 3 w 15"/>
                  <a:gd name="T39" fmla="*/ 4 h 20"/>
                  <a:gd name="T40" fmla="*/ 7 w 15"/>
                  <a:gd name="T41" fmla="*/ 3 h 20"/>
                  <a:gd name="T42" fmla="*/ 10 w 15"/>
                  <a:gd name="T43" fmla="*/ 0 h 20"/>
                  <a:gd name="T44" fmla="*/ 11 w 15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0">
                    <a:moveTo>
                      <a:pt x="11" y="0"/>
                    </a:moveTo>
                    <a:lnTo>
                      <a:pt x="10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4" y="8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7" y="3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8" name="Freeform 1186"/>
              <p:cNvSpPr>
                <a:spLocks/>
              </p:cNvSpPr>
              <p:nvPr/>
            </p:nvSpPr>
            <p:spPr bwMode="auto">
              <a:xfrm>
                <a:off x="3099429" y="1726941"/>
                <a:ext cx="50394" cy="66699"/>
              </a:xfrm>
              <a:custGeom>
                <a:avLst/>
                <a:gdLst>
                  <a:gd name="T0" fmla="*/ 17 w 34"/>
                  <a:gd name="T1" fmla="*/ 0 h 45"/>
                  <a:gd name="T2" fmla="*/ 20 w 34"/>
                  <a:gd name="T3" fmla="*/ 0 h 45"/>
                  <a:gd name="T4" fmla="*/ 22 w 34"/>
                  <a:gd name="T5" fmla="*/ 5 h 45"/>
                  <a:gd name="T6" fmla="*/ 24 w 34"/>
                  <a:gd name="T7" fmla="*/ 7 h 45"/>
                  <a:gd name="T8" fmla="*/ 24 w 34"/>
                  <a:gd name="T9" fmla="*/ 10 h 45"/>
                  <a:gd name="T10" fmla="*/ 25 w 34"/>
                  <a:gd name="T11" fmla="*/ 12 h 45"/>
                  <a:gd name="T12" fmla="*/ 27 w 34"/>
                  <a:gd name="T13" fmla="*/ 12 h 45"/>
                  <a:gd name="T14" fmla="*/ 27 w 34"/>
                  <a:gd name="T15" fmla="*/ 14 h 45"/>
                  <a:gd name="T16" fmla="*/ 28 w 34"/>
                  <a:gd name="T17" fmla="*/ 16 h 45"/>
                  <a:gd name="T18" fmla="*/ 28 w 34"/>
                  <a:gd name="T19" fmla="*/ 17 h 45"/>
                  <a:gd name="T20" fmla="*/ 29 w 34"/>
                  <a:gd name="T21" fmla="*/ 20 h 45"/>
                  <a:gd name="T22" fmla="*/ 32 w 34"/>
                  <a:gd name="T23" fmla="*/ 20 h 45"/>
                  <a:gd name="T24" fmla="*/ 32 w 34"/>
                  <a:gd name="T25" fmla="*/ 21 h 45"/>
                  <a:gd name="T26" fmla="*/ 34 w 34"/>
                  <a:gd name="T27" fmla="*/ 24 h 45"/>
                  <a:gd name="T28" fmla="*/ 34 w 34"/>
                  <a:gd name="T29" fmla="*/ 28 h 45"/>
                  <a:gd name="T30" fmla="*/ 32 w 34"/>
                  <a:gd name="T31" fmla="*/ 31 h 45"/>
                  <a:gd name="T32" fmla="*/ 29 w 34"/>
                  <a:gd name="T33" fmla="*/ 32 h 45"/>
                  <a:gd name="T34" fmla="*/ 28 w 34"/>
                  <a:gd name="T35" fmla="*/ 32 h 45"/>
                  <a:gd name="T36" fmla="*/ 27 w 34"/>
                  <a:gd name="T37" fmla="*/ 32 h 45"/>
                  <a:gd name="T38" fmla="*/ 27 w 34"/>
                  <a:gd name="T39" fmla="*/ 34 h 45"/>
                  <a:gd name="T40" fmla="*/ 28 w 34"/>
                  <a:gd name="T41" fmla="*/ 34 h 45"/>
                  <a:gd name="T42" fmla="*/ 29 w 34"/>
                  <a:gd name="T43" fmla="*/ 38 h 45"/>
                  <a:gd name="T44" fmla="*/ 29 w 34"/>
                  <a:gd name="T45" fmla="*/ 41 h 45"/>
                  <a:gd name="T46" fmla="*/ 24 w 34"/>
                  <a:gd name="T47" fmla="*/ 43 h 45"/>
                  <a:gd name="T48" fmla="*/ 22 w 34"/>
                  <a:gd name="T49" fmla="*/ 45 h 45"/>
                  <a:gd name="T50" fmla="*/ 21 w 34"/>
                  <a:gd name="T51" fmla="*/ 45 h 45"/>
                  <a:gd name="T52" fmla="*/ 21 w 34"/>
                  <a:gd name="T53" fmla="*/ 43 h 45"/>
                  <a:gd name="T54" fmla="*/ 20 w 34"/>
                  <a:gd name="T55" fmla="*/ 42 h 45"/>
                  <a:gd name="T56" fmla="*/ 17 w 34"/>
                  <a:gd name="T57" fmla="*/ 43 h 45"/>
                  <a:gd name="T58" fmla="*/ 14 w 34"/>
                  <a:gd name="T59" fmla="*/ 43 h 45"/>
                  <a:gd name="T60" fmla="*/ 11 w 34"/>
                  <a:gd name="T61" fmla="*/ 45 h 45"/>
                  <a:gd name="T62" fmla="*/ 9 w 34"/>
                  <a:gd name="T63" fmla="*/ 43 h 45"/>
                  <a:gd name="T64" fmla="*/ 9 w 34"/>
                  <a:gd name="T65" fmla="*/ 41 h 45"/>
                  <a:gd name="T66" fmla="*/ 7 w 34"/>
                  <a:gd name="T67" fmla="*/ 41 h 45"/>
                  <a:gd name="T68" fmla="*/ 6 w 34"/>
                  <a:gd name="T69" fmla="*/ 42 h 45"/>
                  <a:gd name="T70" fmla="*/ 3 w 34"/>
                  <a:gd name="T71" fmla="*/ 43 h 45"/>
                  <a:gd name="T72" fmla="*/ 3 w 34"/>
                  <a:gd name="T73" fmla="*/ 41 h 45"/>
                  <a:gd name="T74" fmla="*/ 4 w 34"/>
                  <a:gd name="T75" fmla="*/ 39 h 45"/>
                  <a:gd name="T76" fmla="*/ 3 w 34"/>
                  <a:gd name="T77" fmla="*/ 38 h 45"/>
                  <a:gd name="T78" fmla="*/ 3 w 34"/>
                  <a:gd name="T79" fmla="*/ 34 h 45"/>
                  <a:gd name="T80" fmla="*/ 0 w 34"/>
                  <a:gd name="T81" fmla="*/ 32 h 45"/>
                  <a:gd name="T82" fmla="*/ 2 w 34"/>
                  <a:gd name="T83" fmla="*/ 31 h 45"/>
                  <a:gd name="T84" fmla="*/ 3 w 34"/>
                  <a:gd name="T85" fmla="*/ 29 h 45"/>
                  <a:gd name="T86" fmla="*/ 6 w 34"/>
                  <a:gd name="T87" fmla="*/ 29 h 45"/>
                  <a:gd name="T88" fmla="*/ 9 w 34"/>
                  <a:gd name="T89" fmla="*/ 32 h 45"/>
                  <a:gd name="T90" fmla="*/ 10 w 34"/>
                  <a:gd name="T91" fmla="*/ 32 h 45"/>
                  <a:gd name="T92" fmla="*/ 10 w 34"/>
                  <a:gd name="T93" fmla="*/ 29 h 45"/>
                  <a:gd name="T94" fmla="*/ 7 w 34"/>
                  <a:gd name="T95" fmla="*/ 25 h 45"/>
                  <a:gd name="T96" fmla="*/ 4 w 34"/>
                  <a:gd name="T97" fmla="*/ 24 h 45"/>
                  <a:gd name="T98" fmla="*/ 4 w 34"/>
                  <a:gd name="T99" fmla="*/ 23 h 45"/>
                  <a:gd name="T100" fmla="*/ 7 w 34"/>
                  <a:gd name="T101" fmla="*/ 23 h 45"/>
                  <a:gd name="T102" fmla="*/ 4 w 34"/>
                  <a:gd name="T103" fmla="*/ 20 h 45"/>
                  <a:gd name="T104" fmla="*/ 7 w 34"/>
                  <a:gd name="T105" fmla="*/ 17 h 45"/>
                  <a:gd name="T106" fmla="*/ 7 w 34"/>
                  <a:gd name="T107" fmla="*/ 13 h 45"/>
                  <a:gd name="T108" fmla="*/ 9 w 34"/>
                  <a:gd name="T109" fmla="*/ 10 h 45"/>
                  <a:gd name="T110" fmla="*/ 10 w 34"/>
                  <a:gd name="T111" fmla="*/ 10 h 45"/>
                  <a:gd name="T112" fmla="*/ 11 w 34"/>
                  <a:gd name="T113" fmla="*/ 9 h 45"/>
                  <a:gd name="T114" fmla="*/ 13 w 34"/>
                  <a:gd name="T115" fmla="*/ 5 h 45"/>
                  <a:gd name="T116" fmla="*/ 14 w 34"/>
                  <a:gd name="T117" fmla="*/ 3 h 45"/>
                  <a:gd name="T118" fmla="*/ 17 w 34"/>
                  <a:gd name="T1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" h="45">
                    <a:moveTo>
                      <a:pt x="17" y="0"/>
                    </a:moveTo>
                    <a:lnTo>
                      <a:pt x="20" y="0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4" y="10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8" y="16"/>
                    </a:lnTo>
                    <a:lnTo>
                      <a:pt x="28" y="17"/>
                    </a:lnTo>
                    <a:lnTo>
                      <a:pt x="29" y="20"/>
                    </a:lnTo>
                    <a:lnTo>
                      <a:pt x="32" y="20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4" y="28"/>
                    </a:lnTo>
                    <a:lnTo>
                      <a:pt x="32" y="31"/>
                    </a:lnTo>
                    <a:lnTo>
                      <a:pt x="29" y="32"/>
                    </a:lnTo>
                    <a:lnTo>
                      <a:pt x="28" y="32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8" y="34"/>
                    </a:lnTo>
                    <a:lnTo>
                      <a:pt x="29" y="38"/>
                    </a:lnTo>
                    <a:lnTo>
                      <a:pt x="29" y="41"/>
                    </a:lnTo>
                    <a:lnTo>
                      <a:pt x="24" y="43"/>
                    </a:lnTo>
                    <a:lnTo>
                      <a:pt x="22" y="45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0" y="42"/>
                    </a:lnTo>
                    <a:lnTo>
                      <a:pt x="17" y="43"/>
                    </a:lnTo>
                    <a:lnTo>
                      <a:pt x="14" y="43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6" y="42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3" y="34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3" y="29"/>
                    </a:lnTo>
                    <a:lnTo>
                      <a:pt x="6" y="29"/>
                    </a:lnTo>
                    <a:lnTo>
                      <a:pt x="9" y="32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7" y="25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4" y="20"/>
                    </a:lnTo>
                    <a:lnTo>
                      <a:pt x="7" y="17"/>
                    </a:lnTo>
                    <a:lnTo>
                      <a:pt x="7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9" name="Freeform 1187"/>
              <p:cNvSpPr>
                <a:spLocks/>
              </p:cNvSpPr>
              <p:nvPr/>
            </p:nvSpPr>
            <p:spPr bwMode="auto">
              <a:xfrm>
                <a:off x="3163162" y="1830695"/>
                <a:ext cx="16305" cy="19269"/>
              </a:xfrm>
              <a:custGeom>
                <a:avLst/>
                <a:gdLst>
                  <a:gd name="T0" fmla="*/ 4 w 11"/>
                  <a:gd name="T1" fmla="*/ 0 h 13"/>
                  <a:gd name="T2" fmla="*/ 6 w 11"/>
                  <a:gd name="T3" fmla="*/ 0 h 13"/>
                  <a:gd name="T4" fmla="*/ 7 w 11"/>
                  <a:gd name="T5" fmla="*/ 2 h 13"/>
                  <a:gd name="T6" fmla="*/ 10 w 11"/>
                  <a:gd name="T7" fmla="*/ 2 h 13"/>
                  <a:gd name="T8" fmla="*/ 11 w 11"/>
                  <a:gd name="T9" fmla="*/ 4 h 13"/>
                  <a:gd name="T10" fmla="*/ 10 w 11"/>
                  <a:gd name="T11" fmla="*/ 5 h 13"/>
                  <a:gd name="T12" fmla="*/ 11 w 11"/>
                  <a:gd name="T13" fmla="*/ 6 h 13"/>
                  <a:gd name="T14" fmla="*/ 11 w 11"/>
                  <a:gd name="T15" fmla="*/ 8 h 13"/>
                  <a:gd name="T16" fmla="*/ 8 w 11"/>
                  <a:gd name="T17" fmla="*/ 12 h 13"/>
                  <a:gd name="T18" fmla="*/ 6 w 11"/>
                  <a:gd name="T19" fmla="*/ 13 h 13"/>
                  <a:gd name="T20" fmla="*/ 3 w 11"/>
                  <a:gd name="T21" fmla="*/ 13 h 13"/>
                  <a:gd name="T22" fmla="*/ 0 w 11"/>
                  <a:gd name="T23" fmla="*/ 12 h 13"/>
                  <a:gd name="T24" fmla="*/ 0 w 11"/>
                  <a:gd name="T25" fmla="*/ 9 h 13"/>
                  <a:gd name="T26" fmla="*/ 0 w 11"/>
                  <a:gd name="T27" fmla="*/ 6 h 13"/>
                  <a:gd name="T28" fmla="*/ 0 w 11"/>
                  <a:gd name="T29" fmla="*/ 4 h 13"/>
                  <a:gd name="T30" fmla="*/ 2 w 11"/>
                  <a:gd name="T31" fmla="*/ 1 h 13"/>
                  <a:gd name="T32" fmla="*/ 4 w 11"/>
                  <a:gd name="T3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0" name="Freeform 1188"/>
              <p:cNvSpPr>
                <a:spLocks/>
              </p:cNvSpPr>
              <p:nvPr/>
            </p:nvSpPr>
            <p:spPr bwMode="auto">
              <a:xfrm>
                <a:off x="3268398" y="1758067"/>
                <a:ext cx="17786" cy="10376"/>
              </a:xfrm>
              <a:custGeom>
                <a:avLst/>
                <a:gdLst>
                  <a:gd name="T0" fmla="*/ 7 w 12"/>
                  <a:gd name="T1" fmla="*/ 0 h 7"/>
                  <a:gd name="T2" fmla="*/ 9 w 12"/>
                  <a:gd name="T3" fmla="*/ 2 h 7"/>
                  <a:gd name="T4" fmla="*/ 12 w 12"/>
                  <a:gd name="T5" fmla="*/ 3 h 7"/>
                  <a:gd name="T6" fmla="*/ 11 w 12"/>
                  <a:gd name="T7" fmla="*/ 6 h 7"/>
                  <a:gd name="T8" fmla="*/ 8 w 12"/>
                  <a:gd name="T9" fmla="*/ 6 h 7"/>
                  <a:gd name="T10" fmla="*/ 5 w 12"/>
                  <a:gd name="T11" fmla="*/ 7 h 7"/>
                  <a:gd name="T12" fmla="*/ 2 w 12"/>
                  <a:gd name="T13" fmla="*/ 7 h 7"/>
                  <a:gd name="T14" fmla="*/ 0 w 12"/>
                  <a:gd name="T15" fmla="*/ 7 h 7"/>
                  <a:gd name="T16" fmla="*/ 0 w 12"/>
                  <a:gd name="T17" fmla="*/ 6 h 7"/>
                  <a:gd name="T18" fmla="*/ 2 w 12"/>
                  <a:gd name="T19" fmla="*/ 2 h 7"/>
                  <a:gd name="T20" fmla="*/ 5 w 12"/>
                  <a:gd name="T21" fmla="*/ 2 h 7"/>
                  <a:gd name="T22" fmla="*/ 7 w 12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lnTo>
                      <a:pt x="9" y="2"/>
                    </a:lnTo>
                    <a:lnTo>
                      <a:pt x="12" y="3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1" name="Freeform 1189"/>
              <p:cNvSpPr>
                <a:spLocks/>
              </p:cNvSpPr>
              <p:nvPr/>
            </p:nvSpPr>
            <p:spPr bwMode="auto">
              <a:xfrm>
                <a:off x="3292113" y="2561413"/>
                <a:ext cx="14822" cy="11858"/>
              </a:xfrm>
              <a:custGeom>
                <a:avLst/>
                <a:gdLst>
                  <a:gd name="T0" fmla="*/ 3 w 10"/>
                  <a:gd name="T1" fmla="*/ 0 h 8"/>
                  <a:gd name="T2" fmla="*/ 7 w 10"/>
                  <a:gd name="T3" fmla="*/ 1 h 8"/>
                  <a:gd name="T4" fmla="*/ 10 w 10"/>
                  <a:gd name="T5" fmla="*/ 3 h 8"/>
                  <a:gd name="T6" fmla="*/ 10 w 10"/>
                  <a:gd name="T7" fmla="*/ 4 h 8"/>
                  <a:gd name="T8" fmla="*/ 9 w 10"/>
                  <a:gd name="T9" fmla="*/ 4 h 8"/>
                  <a:gd name="T10" fmla="*/ 9 w 10"/>
                  <a:gd name="T11" fmla="*/ 6 h 8"/>
                  <a:gd name="T12" fmla="*/ 7 w 10"/>
                  <a:gd name="T13" fmla="*/ 7 h 8"/>
                  <a:gd name="T14" fmla="*/ 7 w 10"/>
                  <a:gd name="T15" fmla="*/ 8 h 8"/>
                  <a:gd name="T16" fmla="*/ 6 w 10"/>
                  <a:gd name="T17" fmla="*/ 8 h 8"/>
                  <a:gd name="T18" fmla="*/ 6 w 10"/>
                  <a:gd name="T19" fmla="*/ 7 h 8"/>
                  <a:gd name="T20" fmla="*/ 4 w 10"/>
                  <a:gd name="T21" fmla="*/ 6 h 8"/>
                  <a:gd name="T22" fmla="*/ 4 w 10"/>
                  <a:gd name="T23" fmla="*/ 6 h 8"/>
                  <a:gd name="T24" fmla="*/ 3 w 10"/>
                  <a:gd name="T25" fmla="*/ 4 h 8"/>
                  <a:gd name="T26" fmla="*/ 0 w 10"/>
                  <a:gd name="T27" fmla="*/ 3 h 8"/>
                  <a:gd name="T28" fmla="*/ 0 w 10"/>
                  <a:gd name="T29" fmla="*/ 1 h 8"/>
                  <a:gd name="T30" fmla="*/ 2 w 10"/>
                  <a:gd name="T31" fmla="*/ 1 h 8"/>
                  <a:gd name="T32" fmla="*/ 3 w 10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3" y="0"/>
                    </a:moveTo>
                    <a:lnTo>
                      <a:pt x="7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2" name="Freeform 1190"/>
              <p:cNvSpPr>
                <a:spLocks/>
              </p:cNvSpPr>
              <p:nvPr/>
            </p:nvSpPr>
            <p:spPr bwMode="auto">
              <a:xfrm>
                <a:off x="3232826" y="2589575"/>
                <a:ext cx="11858" cy="14822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2 h 10"/>
                  <a:gd name="T4" fmla="*/ 8 w 8"/>
                  <a:gd name="T5" fmla="*/ 3 h 10"/>
                  <a:gd name="T6" fmla="*/ 8 w 8"/>
                  <a:gd name="T7" fmla="*/ 3 h 10"/>
                  <a:gd name="T8" fmla="*/ 8 w 8"/>
                  <a:gd name="T9" fmla="*/ 5 h 10"/>
                  <a:gd name="T10" fmla="*/ 7 w 8"/>
                  <a:gd name="T11" fmla="*/ 6 h 10"/>
                  <a:gd name="T12" fmla="*/ 6 w 8"/>
                  <a:gd name="T13" fmla="*/ 7 h 10"/>
                  <a:gd name="T14" fmla="*/ 4 w 8"/>
                  <a:gd name="T15" fmla="*/ 7 h 10"/>
                  <a:gd name="T16" fmla="*/ 2 w 8"/>
                  <a:gd name="T17" fmla="*/ 10 h 10"/>
                  <a:gd name="T18" fmla="*/ 0 w 8"/>
                  <a:gd name="T19" fmla="*/ 10 h 10"/>
                  <a:gd name="T20" fmla="*/ 0 w 8"/>
                  <a:gd name="T21" fmla="*/ 9 h 10"/>
                  <a:gd name="T22" fmla="*/ 2 w 8"/>
                  <a:gd name="T23" fmla="*/ 6 h 10"/>
                  <a:gd name="T24" fmla="*/ 2 w 8"/>
                  <a:gd name="T25" fmla="*/ 5 h 10"/>
                  <a:gd name="T26" fmla="*/ 3 w 8"/>
                  <a:gd name="T27" fmla="*/ 3 h 10"/>
                  <a:gd name="T28" fmla="*/ 6 w 8"/>
                  <a:gd name="T29" fmla="*/ 2 h 10"/>
                  <a:gd name="T30" fmla="*/ 8 w 8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6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3" name="Freeform 1191"/>
              <p:cNvSpPr>
                <a:spLocks/>
              </p:cNvSpPr>
              <p:nvPr/>
            </p:nvSpPr>
            <p:spPr bwMode="auto">
              <a:xfrm>
                <a:off x="3149823" y="2506573"/>
                <a:ext cx="11858" cy="7411"/>
              </a:xfrm>
              <a:custGeom>
                <a:avLst/>
                <a:gdLst>
                  <a:gd name="T0" fmla="*/ 0 w 8"/>
                  <a:gd name="T1" fmla="*/ 0 h 5"/>
                  <a:gd name="T2" fmla="*/ 2 w 8"/>
                  <a:gd name="T3" fmla="*/ 1 h 5"/>
                  <a:gd name="T4" fmla="*/ 5 w 8"/>
                  <a:gd name="T5" fmla="*/ 3 h 5"/>
                  <a:gd name="T6" fmla="*/ 6 w 8"/>
                  <a:gd name="T7" fmla="*/ 4 h 5"/>
                  <a:gd name="T8" fmla="*/ 8 w 8"/>
                  <a:gd name="T9" fmla="*/ 5 h 5"/>
                  <a:gd name="T10" fmla="*/ 5 w 8"/>
                  <a:gd name="T11" fmla="*/ 4 h 5"/>
                  <a:gd name="T12" fmla="*/ 2 w 8"/>
                  <a:gd name="T13" fmla="*/ 4 h 5"/>
                  <a:gd name="T14" fmla="*/ 1 w 8"/>
                  <a:gd name="T15" fmla="*/ 1 h 5"/>
                  <a:gd name="T16" fmla="*/ 0 w 8"/>
                  <a:gd name="T17" fmla="*/ 0 h 5"/>
                  <a:gd name="T18" fmla="*/ 0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2" y="1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4" name="Freeform 1192"/>
              <p:cNvSpPr>
                <a:spLocks/>
              </p:cNvSpPr>
              <p:nvPr/>
            </p:nvSpPr>
            <p:spPr bwMode="auto">
              <a:xfrm>
                <a:off x="3298042" y="2551039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3 h 7"/>
                  <a:gd name="T4" fmla="*/ 3 w 5"/>
                  <a:gd name="T5" fmla="*/ 4 h 7"/>
                  <a:gd name="T6" fmla="*/ 5 w 5"/>
                  <a:gd name="T7" fmla="*/ 6 h 7"/>
                  <a:gd name="T8" fmla="*/ 5 w 5"/>
                  <a:gd name="T9" fmla="*/ 7 h 7"/>
                  <a:gd name="T10" fmla="*/ 5 w 5"/>
                  <a:gd name="T11" fmla="*/ 7 h 7"/>
                  <a:gd name="T12" fmla="*/ 2 w 5"/>
                  <a:gd name="T13" fmla="*/ 6 h 7"/>
                  <a:gd name="T14" fmla="*/ 2 w 5"/>
                  <a:gd name="T15" fmla="*/ 4 h 7"/>
                  <a:gd name="T16" fmla="*/ 0 w 5"/>
                  <a:gd name="T17" fmla="*/ 3 h 7"/>
                  <a:gd name="T18" fmla="*/ 0 w 5"/>
                  <a:gd name="T19" fmla="*/ 2 h 7"/>
                  <a:gd name="T20" fmla="*/ 2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5" name="Freeform 1193"/>
              <p:cNvSpPr>
                <a:spLocks/>
              </p:cNvSpPr>
              <p:nvPr/>
            </p:nvSpPr>
            <p:spPr bwMode="auto">
              <a:xfrm>
                <a:off x="3210593" y="2511019"/>
                <a:ext cx="11858" cy="8893"/>
              </a:xfrm>
              <a:custGeom>
                <a:avLst/>
                <a:gdLst>
                  <a:gd name="T0" fmla="*/ 0 w 8"/>
                  <a:gd name="T1" fmla="*/ 0 h 6"/>
                  <a:gd name="T2" fmla="*/ 3 w 8"/>
                  <a:gd name="T3" fmla="*/ 0 h 6"/>
                  <a:gd name="T4" fmla="*/ 4 w 8"/>
                  <a:gd name="T5" fmla="*/ 1 h 6"/>
                  <a:gd name="T6" fmla="*/ 5 w 8"/>
                  <a:gd name="T7" fmla="*/ 2 h 6"/>
                  <a:gd name="T8" fmla="*/ 7 w 8"/>
                  <a:gd name="T9" fmla="*/ 2 h 6"/>
                  <a:gd name="T10" fmla="*/ 8 w 8"/>
                  <a:gd name="T11" fmla="*/ 4 h 6"/>
                  <a:gd name="T12" fmla="*/ 8 w 8"/>
                  <a:gd name="T13" fmla="*/ 5 h 6"/>
                  <a:gd name="T14" fmla="*/ 8 w 8"/>
                  <a:gd name="T15" fmla="*/ 6 h 6"/>
                  <a:gd name="T16" fmla="*/ 7 w 8"/>
                  <a:gd name="T17" fmla="*/ 6 h 6"/>
                  <a:gd name="T18" fmla="*/ 5 w 8"/>
                  <a:gd name="T19" fmla="*/ 6 h 6"/>
                  <a:gd name="T20" fmla="*/ 5 w 8"/>
                  <a:gd name="T21" fmla="*/ 6 h 6"/>
                  <a:gd name="T22" fmla="*/ 3 w 8"/>
                  <a:gd name="T23" fmla="*/ 5 h 6"/>
                  <a:gd name="T24" fmla="*/ 3 w 8"/>
                  <a:gd name="T25" fmla="*/ 4 h 6"/>
                  <a:gd name="T26" fmla="*/ 3 w 8"/>
                  <a:gd name="T27" fmla="*/ 2 h 6"/>
                  <a:gd name="T28" fmla="*/ 3 w 8"/>
                  <a:gd name="T29" fmla="*/ 1 h 6"/>
                  <a:gd name="T30" fmla="*/ 0 w 8"/>
                  <a:gd name="T31" fmla="*/ 1 h 6"/>
                  <a:gd name="T32" fmla="*/ 0 w 8"/>
                  <a:gd name="T33" fmla="*/ 0 h 6"/>
                  <a:gd name="T34" fmla="*/ 0 w 8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6" name="Freeform 1194"/>
              <p:cNvSpPr>
                <a:spLocks/>
              </p:cNvSpPr>
              <p:nvPr/>
            </p:nvSpPr>
            <p:spPr bwMode="auto">
              <a:xfrm>
                <a:off x="2104879" y="2797082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0 w 4"/>
                  <a:gd name="T5" fmla="*/ 1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7" name="Freeform 1195"/>
              <p:cNvSpPr>
                <a:spLocks/>
              </p:cNvSpPr>
              <p:nvPr/>
            </p:nvSpPr>
            <p:spPr bwMode="auto">
              <a:xfrm>
                <a:off x="2106362" y="279115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0 w 4"/>
                  <a:gd name="T7" fmla="*/ 3 h 3"/>
                  <a:gd name="T8" fmla="*/ 0 w 4"/>
                  <a:gd name="T9" fmla="*/ 1 h 3"/>
                  <a:gd name="T10" fmla="*/ 3 w 4"/>
                  <a:gd name="T11" fmla="*/ 1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8" name="Freeform 1196"/>
              <p:cNvSpPr>
                <a:spLocks/>
              </p:cNvSpPr>
              <p:nvPr/>
            </p:nvSpPr>
            <p:spPr bwMode="auto">
              <a:xfrm>
                <a:off x="2807437" y="2165669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9" name="Freeform 1197"/>
              <p:cNvSpPr>
                <a:spLocks/>
              </p:cNvSpPr>
              <p:nvPr/>
            </p:nvSpPr>
            <p:spPr bwMode="auto">
              <a:xfrm>
                <a:off x="2094504" y="2720008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1 w 3"/>
                  <a:gd name="T5" fmla="*/ 2 h 4"/>
                  <a:gd name="T6" fmla="*/ 1 w 3"/>
                  <a:gd name="T7" fmla="*/ 4 h 4"/>
                  <a:gd name="T8" fmla="*/ 0 w 3"/>
                  <a:gd name="T9" fmla="*/ 4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0" name="Freeform 1198"/>
              <p:cNvSpPr>
                <a:spLocks/>
              </p:cNvSpPr>
              <p:nvPr/>
            </p:nvSpPr>
            <p:spPr bwMode="auto">
              <a:xfrm>
                <a:off x="3308417" y="2533252"/>
                <a:ext cx="10376" cy="7411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1 h 5"/>
                  <a:gd name="T4" fmla="*/ 7 w 7"/>
                  <a:gd name="T5" fmla="*/ 1 h 5"/>
                  <a:gd name="T6" fmla="*/ 7 w 7"/>
                  <a:gd name="T7" fmla="*/ 2 h 5"/>
                  <a:gd name="T8" fmla="*/ 6 w 7"/>
                  <a:gd name="T9" fmla="*/ 4 h 5"/>
                  <a:gd name="T10" fmla="*/ 4 w 7"/>
                  <a:gd name="T11" fmla="*/ 5 h 5"/>
                  <a:gd name="T12" fmla="*/ 3 w 7"/>
                  <a:gd name="T13" fmla="*/ 2 h 5"/>
                  <a:gd name="T14" fmla="*/ 0 w 7"/>
                  <a:gd name="T15" fmla="*/ 2 h 5"/>
                  <a:gd name="T16" fmla="*/ 0 w 7"/>
                  <a:gd name="T17" fmla="*/ 2 h 5"/>
                  <a:gd name="T18" fmla="*/ 2 w 7"/>
                  <a:gd name="T19" fmla="*/ 1 h 5"/>
                  <a:gd name="T20" fmla="*/ 4 w 7"/>
                  <a:gd name="T21" fmla="*/ 1 h 5"/>
                  <a:gd name="T22" fmla="*/ 6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1" name="Freeform 1199"/>
              <p:cNvSpPr>
                <a:spLocks/>
              </p:cNvSpPr>
              <p:nvPr/>
            </p:nvSpPr>
            <p:spPr bwMode="auto">
              <a:xfrm>
                <a:off x="2104879" y="2786706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2" name="Freeform 1200"/>
              <p:cNvSpPr>
                <a:spLocks/>
              </p:cNvSpPr>
              <p:nvPr/>
            </p:nvSpPr>
            <p:spPr bwMode="auto">
              <a:xfrm>
                <a:off x="3318793" y="2454696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2 w 4"/>
                  <a:gd name="T7" fmla="*/ 4 h 4"/>
                  <a:gd name="T8" fmla="*/ 0 w 4"/>
                  <a:gd name="T9" fmla="*/ 4 h 4"/>
                  <a:gd name="T10" fmla="*/ 3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3" name="Freeform 1201"/>
              <p:cNvSpPr>
                <a:spLocks/>
              </p:cNvSpPr>
              <p:nvPr/>
            </p:nvSpPr>
            <p:spPr bwMode="auto">
              <a:xfrm>
                <a:off x="3151305" y="2291655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1 h 5"/>
                  <a:gd name="T4" fmla="*/ 4 w 4"/>
                  <a:gd name="T5" fmla="*/ 1 h 5"/>
                  <a:gd name="T6" fmla="*/ 4 w 4"/>
                  <a:gd name="T7" fmla="*/ 2 h 5"/>
                  <a:gd name="T8" fmla="*/ 1 w 4"/>
                  <a:gd name="T9" fmla="*/ 2 h 5"/>
                  <a:gd name="T10" fmla="*/ 1 w 4"/>
                  <a:gd name="T11" fmla="*/ 4 h 5"/>
                  <a:gd name="T12" fmla="*/ 0 w 4"/>
                  <a:gd name="T13" fmla="*/ 5 h 5"/>
                  <a:gd name="T14" fmla="*/ 0 w 4"/>
                  <a:gd name="T15" fmla="*/ 2 h 5"/>
                  <a:gd name="T16" fmla="*/ 0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4" name="Freeform 1202"/>
              <p:cNvSpPr>
                <a:spLocks/>
              </p:cNvSpPr>
              <p:nvPr/>
            </p:nvSpPr>
            <p:spPr bwMode="auto">
              <a:xfrm>
                <a:off x="3145376" y="2229403"/>
                <a:ext cx="16305" cy="10376"/>
              </a:xfrm>
              <a:custGeom>
                <a:avLst/>
                <a:gdLst>
                  <a:gd name="T0" fmla="*/ 3 w 11"/>
                  <a:gd name="T1" fmla="*/ 0 h 7"/>
                  <a:gd name="T2" fmla="*/ 5 w 11"/>
                  <a:gd name="T3" fmla="*/ 0 h 7"/>
                  <a:gd name="T4" fmla="*/ 7 w 11"/>
                  <a:gd name="T5" fmla="*/ 2 h 7"/>
                  <a:gd name="T6" fmla="*/ 9 w 11"/>
                  <a:gd name="T7" fmla="*/ 3 h 7"/>
                  <a:gd name="T8" fmla="*/ 11 w 11"/>
                  <a:gd name="T9" fmla="*/ 4 h 7"/>
                  <a:gd name="T10" fmla="*/ 9 w 11"/>
                  <a:gd name="T11" fmla="*/ 6 h 7"/>
                  <a:gd name="T12" fmla="*/ 9 w 11"/>
                  <a:gd name="T13" fmla="*/ 6 h 7"/>
                  <a:gd name="T14" fmla="*/ 7 w 11"/>
                  <a:gd name="T15" fmla="*/ 6 h 7"/>
                  <a:gd name="T16" fmla="*/ 5 w 11"/>
                  <a:gd name="T17" fmla="*/ 6 h 7"/>
                  <a:gd name="T18" fmla="*/ 5 w 11"/>
                  <a:gd name="T19" fmla="*/ 7 h 7"/>
                  <a:gd name="T20" fmla="*/ 4 w 11"/>
                  <a:gd name="T21" fmla="*/ 7 h 7"/>
                  <a:gd name="T22" fmla="*/ 3 w 11"/>
                  <a:gd name="T23" fmla="*/ 6 h 7"/>
                  <a:gd name="T24" fmla="*/ 3 w 11"/>
                  <a:gd name="T25" fmla="*/ 4 h 7"/>
                  <a:gd name="T26" fmla="*/ 3 w 11"/>
                  <a:gd name="T27" fmla="*/ 4 h 7"/>
                  <a:gd name="T28" fmla="*/ 3 w 11"/>
                  <a:gd name="T29" fmla="*/ 3 h 7"/>
                  <a:gd name="T30" fmla="*/ 0 w 11"/>
                  <a:gd name="T31" fmla="*/ 3 h 7"/>
                  <a:gd name="T32" fmla="*/ 3 w 11"/>
                  <a:gd name="T33" fmla="*/ 2 h 7"/>
                  <a:gd name="T34" fmla="*/ 3 w 11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5" name="Freeform 1203"/>
              <p:cNvSpPr>
                <a:spLocks/>
              </p:cNvSpPr>
              <p:nvPr/>
            </p:nvSpPr>
            <p:spPr bwMode="auto">
              <a:xfrm>
                <a:off x="3212075" y="2309441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6 w 13"/>
                  <a:gd name="T3" fmla="*/ 1 h 11"/>
                  <a:gd name="T4" fmla="*/ 6 w 13"/>
                  <a:gd name="T5" fmla="*/ 3 h 11"/>
                  <a:gd name="T6" fmla="*/ 6 w 13"/>
                  <a:gd name="T7" fmla="*/ 3 h 11"/>
                  <a:gd name="T8" fmla="*/ 9 w 13"/>
                  <a:gd name="T9" fmla="*/ 3 h 11"/>
                  <a:gd name="T10" fmla="*/ 10 w 13"/>
                  <a:gd name="T11" fmla="*/ 6 h 11"/>
                  <a:gd name="T12" fmla="*/ 11 w 13"/>
                  <a:gd name="T13" fmla="*/ 6 h 11"/>
                  <a:gd name="T14" fmla="*/ 11 w 13"/>
                  <a:gd name="T15" fmla="*/ 8 h 11"/>
                  <a:gd name="T16" fmla="*/ 13 w 13"/>
                  <a:gd name="T17" fmla="*/ 10 h 11"/>
                  <a:gd name="T18" fmla="*/ 11 w 13"/>
                  <a:gd name="T19" fmla="*/ 11 h 11"/>
                  <a:gd name="T20" fmla="*/ 10 w 13"/>
                  <a:gd name="T21" fmla="*/ 10 h 11"/>
                  <a:gd name="T22" fmla="*/ 7 w 13"/>
                  <a:gd name="T23" fmla="*/ 11 h 11"/>
                  <a:gd name="T24" fmla="*/ 6 w 13"/>
                  <a:gd name="T25" fmla="*/ 10 h 11"/>
                  <a:gd name="T26" fmla="*/ 3 w 13"/>
                  <a:gd name="T27" fmla="*/ 10 h 11"/>
                  <a:gd name="T28" fmla="*/ 2 w 13"/>
                  <a:gd name="T29" fmla="*/ 10 h 11"/>
                  <a:gd name="T30" fmla="*/ 0 w 13"/>
                  <a:gd name="T31" fmla="*/ 10 h 11"/>
                  <a:gd name="T32" fmla="*/ 0 w 13"/>
                  <a:gd name="T33" fmla="*/ 6 h 11"/>
                  <a:gd name="T34" fmla="*/ 0 w 13"/>
                  <a:gd name="T35" fmla="*/ 4 h 11"/>
                  <a:gd name="T36" fmla="*/ 0 w 13"/>
                  <a:gd name="T37" fmla="*/ 3 h 11"/>
                  <a:gd name="T38" fmla="*/ 2 w 13"/>
                  <a:gd name="T39" fmla="*/ 3 h 11"/>
                  <a:gd name="T40" fmla="*/ 3 w 13"/>
                  <a:gd name="T41" fmla="*/ 3 h 11"/>
                  <a:gd name="T42" fmla="*/ 4 w 13"/>
                  <a:gd name="T43" fmla="*/ 1 h 11"/>
                  <a:gd name="T44" fmla="*/ 4 w 13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10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6" name="Freeform 1204"/>
              <p:cNvSpPr>
                <a:spLocks/>
              </p:cNvSpPr>
              <p:nvPr/>
            </p:nvSpPr>
            <p:spPr bwMode="auto">
              <a:xfrm>
                <a:off x="3109804" y="2454696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0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7" name="Freeform 1205"/>
              <p:cNvSpPr>
                <a:spLocks/>
              </p:cNvSpPr>
              <p:nvPr/>
            </p:nvSpPr>
            <p:spPr bwMode="auto">
              <a:xfrm>
                <a:off x="3218004" y="2288691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3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4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2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8" name="Freeform 1206"/>
              <p:cNvSpPr>
                <a:spLocks/>
              </p:cNvSpPr>
              <p:nvPr/>
            </p:nvSpPr>
            <p:spPr bwMode="auto">
              <a:xfrm>
                <a:off x="3155752" y="2278316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2 h 6"/>
                  <a:gd name="T4" fmla="*/ 2 w 2"/>
                  <a:gd name="T5" fmla="*/ 3 h 6"/>
                  <a:gd name="T6" fmla="*/ 2 w 2"/>
                  <a:gd name="T7" fmla="*/ 4 h 6"/>
                  <a:gd name="T8" fmla="*/ 2 w 2"/>
                  <a:gd name="T9" fmla="*/ 6 h 6"/>
                  <a:gd name="T10" fmla="*/ 0 w 2"/>
                  <a:gd name="T11" fmla="*/ 6 h 6"/>
                  <a:gd name="T12" fmla="*/ 0 w 2"/>
                  <a:gd name="T13" fmla="*/ 4 h 6"/>
                  <a:gd name="T14" fmla="*/ 1 w 2"/>
                  <a:gd name="T15" fmla="*/ 3 h 6"/>
                  <a:gd name="T16" fmla="*/ 0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9" name="Freeform 1207"/>
              <p:cNvSpPr>
                <a:spLocks/>
              </p:cNvSpPr>
              <p:nvPr/>
            </p:nvSpPr>
            <p:spPr bwMode="auto">
              <a:xfrm>
                <a:off x="3189842" y="2224957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0" name="Freeform 1208"/>
              <p:cNvSpPr>
                <a:spLocks/>
              </p:cNvSpPr>
              <p:nvPr/>
            </p:nvSpPr>
            <p:spPr bwMode="auto">
              <a:xfrm>
                <a:off x="3167610" y="2297584"/>
                <a:ext cx="41501" cy="42984"/>
              </a:xfrm>
              <a:custGeom>
                <a:avLst/>
                <a:gdLst>
                  <a:gd name="T0" fmla="*/ 19 w 28"/>
                  <a:gd name="T1" fmla="*/ 0 h 29"/>
                  <a:gd name="T2" fmla="*/ 22 w 28"/>
                  <a:gd name="T3" fmla="*/ 1 h 29"/>
                  <a:gd name="T4" fmla="*/ 23 w 28"/>
                  <a:gd name="T5" fmla="*/ 3 h 29"/>
                  <a:gd name="T6" fmla="*/ 25 w 28"/>
                  <a:gd name="T7" fmla="*/ 3 h 29"/>
                  <a:gd name="T8" fmla="*/ 26 w 28"/>
                  <a:gd name="T9" fmla="*/ 4 h 29"/>
                  <a:gd name="T10" fmla="*/ 28 w 28"/>
                  <a:gd name="T11" fmla="*/ 7 h 29"/>
                  <a:gd name="T12" fmla="*/ 28 w 28"/>
                  <a:gd name="T13" fmla="*/ 9 h 29"/>
                  <a:gd name="T14" fmla="*/ 25 w 28"/>
                  <a:gd name="T15" fmla="*/ 11 h 29"/>
                  <a:gd name="T16" fmla="*/ 25 w 28"/>
                  <a:gd name="T17" fmla="*/ 14 h 29"/>
                  <a:gd name="T18" fmla="*/ 23 w 28"/>
                  <a:gd name="T19" fmla="*/ 16 h 29"/>
                  <a:gd name="T20" fmla="*/ 21 w 28"/>
                  <a:gd name="T21" fmla="*/ 22 h 29"/>
                  <a:gd name="T22" fmla="*/ 19 w 28"/>
                  <a:gd name="T23" fmla="*/ 23 h 29"/>
                  <a:gd name="T24" fmla="*/ 18 w 28"/>
                  <a:gd name="T25" fmla="*/ 25 h 29"/>
                  <a:gd name="T26" fmla="*/ 14 w 28"/>
                  <a:gd name="T27" fmla="*/ 26 h 29"/>
                  <a:gd name="T28" fmla="*/ 14 w 28"/>
                  <a:gd name="T29" fmla="*/ 26 h 29"/>
                  <a:gd name="T30" fmla="*/ 11 w 28"/>
                  <a:gd name="T31" fmla="*/ 27 h 29"/>
                  <a:gd name="T32" fmla="*/ 8 w 28"/>
                  <a:gd name="T33" fmla="*/ 29 h 29"/>
                  <a:gd name="T34" fmla="*/ 7 w 28"/>
                  <a:gd name="T35" fmla="*/ 27 h 29"/>
                  <a:gd name="T36" fmla="*/ 3 w 28"/>
                  <a:gd name="T37" fmla="*/ 27 h 29"/>
                  <a:gd name="T38" fmla="*/ 1 w 28"/>
                  <a:gd name="T39" fmla="*/ 27 h 29"/>
                  <a:gd name="T40" fmla="*/ 0 w 28"/>
                  <a:gd name="T41" fmla="*/ 27 h 29"/>
                  <a:gd name="T42" fmla="*/ 0 w 28"/>
                  <a:gd name="T43" fmla="*/ 26 h 29"/>
                  <a:gd name="T44" fmla="*/ 0 w 28"/>
                  <a:gd name="T45" fmla="*/ 23 h 29"/>
                  <a:gd name="T46" fmla="*/ 0 w 28"/>
                  <a:gd name="T47" fmla="*/ 22 h 29"/>
                  <a:gd name="T48" fmla="*/ 0 w 28"/>
                  <a:gd name="T49" fmla="*/ 19 h 29"/>
                  <a:gd name="T50" fmla="*/ 0 w 28"/>
                  <a:gd name="T51" fmla="*/ 16 h 29"/>
                  <a:gd name="T52" fmla="*/ 3 w 28"/>
                  <a:gd name="T53" fmla="*/ 14 h 29"/>
                  <a:gd name="T54" fmla="*/ 5 w 28"/>
                  <a:gd name="T55" fmla="*/ 9 h 29"/>
                  <a:gd name="T56" fmla="*/ 7 w 28"/>
                  <a:gd name="T57" fmla="*/ 8 h 29"/>
                  <a:gd name="T58" fmla="*/ 11 w 28"/>
                  <a:gd name="T59" fmla="*/ 3 h 29"/>
                  <a:gd name="T60" fmla="*/ 14 w 28"/>
                  <a:gd name="T61" fmla="*/ 1 h 29"/>
                  <a:gd name="T62" fmla="*/ 14 w 28"/>
                  <a:gd name="T63" fmla="*/ 1 h 29"/>
                  <a:gd name="T64" fmla="*/ 15 w 28"/>
                  <a:gd name="T65" fmla="*/ 0 h 29"/>
                  <a:gd name="T66" fmla="*/ 17 w 28"/>
                  <a:gd name="T67" fmla="*/ 1 h 29"/>
                  <a:gd name="T68" fmla="*/ 19 w 28"/>
                  <a:gd name="T6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9">
                    <a:moveTo>
                      <a:pt x="19" y="0"/>
                    </a:moveTo>
                    <a:lnTo>
                      <a:pt x="22" y="1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6" y="4"/>
                    </a:lnTo>
                    <a:lnTo>
                      <a:pt x="28" y="7"/>
                    </a:lnTo>
                    <a:lnTo>
                      <a:pt x="28" y="9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1" y="22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1" y="27"/>
                    </a:lnTo>
                    <a:lnTo>
                      <a:pt x="8" y="29"/>
                    </a:lnTo>
                    <a:lnTo>
                      <a:pt x="7" y="27"/>
                    </a:lnTo>
                    <a:lnTo>
                      <a:pt x="3" y="27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1" name="Freeform 1209"/>
              <p:cNvSpPr>
                <a:spLocks/>
              </p:cNvSpPr>
              <p:nvPr/>
            </p:nvSpPr>
            <p:spPr bwMode="auto">
              <a:xfrm>
                <a:off x="3189842" y="2256082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4 w 7"/>
                  <a:gd name="T3" fmla="*/ 0 h 8"/>
                  <a:gd name="T4" fmla="*/ 7 w 7"/>
                  <a:gd name="T5" fmla="*/ 1 h 8"/>
                  <a:gd name="T6" fmla="*/ 7 w 7"/>
                  <a:gd name="T7" fmla="*/ 4 h 8"/>
                  <a:gd name="T8" fmla="*/ 7 w 7"/>
                  <a:gd name="T9" fmla="*/ 6 h 8"/>
                  <a:gd name="T10" fmla="*/ 4 w 7"/>
                  <a:gd name="T11" fmla="*/ 7 h 8"/>
                  <a:gd name="T12" fmla="*/ 3 w 7"/>
                  <a:gd name="T13" fmla="*/ 8 h 8"/>
                  <a:gd name="T14" fmla="*/ 2 w 7"/>
                  <a:gd name="T15" fmla="*/ 8 h 8"/>
                  <a:gd name="T16" fmla="*/ 0 w 7"/>
                  <a:gd name="T17" fmla="*/ 4 h 8"/>
                  <a:gd name="T18" fmla="*/ 2 w 7"/>
                  <a:gd name="T19" fmla="*/ 3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4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2" name="Freeform 1210"/>
              <p:cNvSpPr>
                <a:spLocks/>
              </p:cNvSpPr>
              <p:nvPr/>
            </p:nvSpPr>
            <p:spPr bwMode="auto">
              <a:xfrm>
                <a:off x="3151305" y="2251636"/>
                <a:ext cx="26679" cy="20751"/>
              </a:xfrm>
              <a:custGeom>
                <a:avLst/>
                <a:gdLst>
                  <a:gd name="T0" fmla="*/ 16 w 18"/>
                  <a:gd name="T1" fmla="*/ 0 h 14"/>
                  <a:gd name="T2" fmla="*/ 18 w 18"/>
                  <a:gd name="T3" fmla="*/ 2 h 14"/>
                  <a:gd name="T4" fmla="*/ 18 w 18"/>
                  <a:gd name="T5" fmla="*/ 3 h 14"/>
                  <a:gd name="T6" fmla="*/ 15 w 18"/>
                  <a:gd name="T7" fmla="*/ 6 h 14"/>
                  <a:gd name="T8" fmla="*/ 14 w 18"/>
                  <a:gd name="T9" fmla="*/ 7 h 14"/>
                  <a:gd name="T10" fmla="*/ 12 w 18"/>
                  <a:gd name="T11" fmla="*/ 7 h 14"/>
                  <a:gd name="T12" fmla="*/ 11 w 18"/>
                  <a:gd name="T13" fmla="*/ 10 h 14"/>
                  <a:gd name="T14" fmla="*/ 5 w 18"/>
                  <a:gd name="T15" fmla="*/ 14 h 14"/>
                  <a:gd name="T16" fmla="*/ 4 w 18"/>
                  <a:gd name="T17" fmla="*/ 14 h 14"/>
                  <a:gd name="T18" fmla="*/ 1 w 18"/>
                  <a:gd name="T19" fmla="*/ 13 h 14"/>
                  <a:gd name="T20" fmla="*/ 1 w 18"/>
                  <a:gd name="T21" fmla="*/ 14 h 14"/>
                  <a:gd name="T22" fmla="*/ 0 w 18"/>
                  <a:gd name="T23" fmla="*/ 11 h 14"/>
                  <a:gd name="T24" fmla="*/ 1 w 18"/>
                  <a:gd name="T25" fmla="*/ 10 h 14"/>
                  <a:gd name="T26" fmla="*/ 3 w 18"/>
                  <a:gd name="T27" fmla="*/ 7 h 14"/>
                  <a:gd name="T28" fmla="*/ 4 w 18"/>
                  <a:gd name="T29" fmla="*/ 6 h 14"/>
                  <a:gd name="T30" fmla="*/ 8 w 18"/>
                  <a:gd name="T31" fmla="*/ 6 h 14"/>
                  <a:gd name="T32" fmla="*/ 10 w 18"/>
                  <a:gd name="T33" fmla="*/ 6 h 14"/>
                  <a:gd name="T34" fmla="*/ 12 w 18"/>
                  <a:gd name="T35" fmla="*/ 3 h 14"/>
                  <a:gd name="T36" fmla="*/ 14 w 18"/>
                  <a:gd name="T37" fmla="*/ 3 h 14"/>
                  <a:gd name="T38" fmla="*/ 14 w 18"/>
                  <a:gd name="T39" fmla="*/ 0 h 14"/>
                  <a:gd name="T40" fmla="*/ 16 w 18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lnTo>
                      <a:pt x="18" y="2"/>
                    </a:lnTo>
                    <a:lnTo>
                      <a:pt x="18" y="3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1" y="10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3" name="Freeform 1212"/>
              <p:cNvSpPr>
                <a:spLocks/>
              </p:cNvSpPr>
              <p:nvPr/>
            </p:nvSpPr>
            <p:spPr bwMode="auto">
              <a:xfrm>
                <a:off x="3173538" y="2239778"/>
                <a:ext cx="11858" cy="8893"/>
              </a:xfrm>
              <a:custGeom>
                <a:avLst/>
                <a:gdLst>
                  <a:gd name="T0" fmla="*/ 7 w 8"/>
                  <a:gd name="T1" fmla="*/ 0 h 6"/>
                  <a:gd name="T2" fmla="*/ 8 w 8"/>
                  <a:gd name="T3" fmla="*/ 1 h 6"/>
                  <a:gd name="T4" fmla="*/ 8 w 8"/>
                  <a:gd name="T5" fmla="*/ 3 h 6"/>
                  <a:gd name="T6" fmla="*/ 6 w 8"/>
                  <a:gd name="T7" fmla="*/ 3 h 6"/>
                  <a:gd name="T8" fmla="*/ 4 w 8"/>
                  <a:gd name="T9" fmla="*/ 6 h 6"/>
                  <a:gd name="T10" fmla="*/ 1 w 8"/>
                  <a:gd name="T11" fmla="*/ 6 h 6"/>
                  <a:gd name="T12" fmla="*/ 0 w 8"/>
                  <a:gd name="T13" fmla="*/ 6 h 6"/>
                  <a:gd name="T14" fmla="*/ 1 w 8"/>
                  <a:gd name="T15" fmla="*/ 4 h 6"/>
                  <a:gd name="T16" fmla="*/ 3 w 8"/>
                  <a:gd name="T17" fmla="*/ 1 h 6"/>
                  <a:gd name="T18" fmla="*/ 6 w 8"/>
                  <a:gd name="T19" fmla="*/ 1 h 6"/>
                  <a:gd name="T20" fmla="*/ 7 w 8"/>
                  <a:gd name="T21" fmla="*/ 0 h 6"/>
                  <a:gd name="T22" fmla="*/ 7 w 8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4" name="Freeform 1213"/>
              <p:cNvSpPr>
                <a:spLocks/>
              </p:cNvSpPr>
              <p:nvPr/>
            </p:nvSpPr>
            <p:spPr bwMode="auto">
              <a:xfrm>
                <a:off x="3563355" y="1531291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3 h 4"/>
                  <a:gd name="T8" fmla="*/ 1 w 4"/>
                  <a:gd name="T9" fmla="*/ 1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5" name="Freeform 1214"/>
              <p:cNvSpPr>
                <a:spLocks/>
              </p:cNvSpPr>
              <p:nvPr/>
            </p:nvSpPr>
            <p:spPr bwMode="auto">
              <a:xfrm>
                <a:off x="3394385" y="2897870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0 w 3"/>
                  <a:gd name="T11" fmla="*/ 3 h 3"/>
                  <a:gd name="T12" fmla="*/ 0 w 3"/>
                  <a:gd name="T13" fmla="*/ 1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6" name="Freeform 1215"/>
              <p:cNvSpPr>
                <a:spLocks/>
              </p:cNvSpPr>
              <p:nvPr/>
            </p:nvSpPr>
            <p:spPr bwMode="auto">
              <a:xfrm>
                <a:off x="3364741" y="2991248"/>
                <a:ext cx="2964" cy="14822"/>
              </a:xfrm>
              <a:custGeom>
                <a:avLst/>
                <a:gdLst>
                  <a:gd name="T0" fmla="*/ 1 w 2"/>
                  <a:gd name="T1" fmla="*/ 0 h 10"/>
                  <a:gd name="T2" fmla="*/ 1 w 2"/>
                  <a:gd name="T3" fmla="*/ 2 h 10"/>
                  <a:gd name="T4" fmla="*/ 1 w 2"/>
                  <a:gd name="T5" fmla="*/ 3 h 10"/>
                  <a:gd name="T6" fmla="*/ 1 w 2"/>
                  <a:gd name="T7" fmla="*/ 5 h 10"/>
                  <a:gd name="T8" fmla="*/ 1 w 2"/>
                  <a:gd name="T9" fmla="*/ 6 h 10"/>
                  <a:gd name="T10" fmla="*/ 1 w 2"/>
                  <a:gd name="T11" fmla="*/ 6 h 10"/>
                  <a:gd name="T12" fmla="*/ 1 w 2"/>
                  <a:gd name="T13" fmla="*/ 7 h 10"/>
                  <a:gd name="T14" fmla="*/ 2 w 2"/>
                  <a:gd name="T15" fmla="*/ 9 h 10"/>
                  <a:gd name="T16" fmla="*/ 1 w 2"/>
                  <a:gd name="T17" fmla="*/ 10 h 10"/>
                  <a:gd name="T18" fmla="*/ 0 w 2"/>
                  <a:gd name="T19" fmla="*/ 10 h 10"/>
                  <a:gd name="T20" fmla="*/ 0 w 2"/>
                  <a:gd name="T21" fmla="*/ 9 h 10"/>
                  <a:gd name="T22" fmla="*/ 0 w 2"/>
                  <a:gd name="T23" fmla="*/ 7 h 10"/>
                  <a:gd name="T24" fmla="*/ 0 w 2"/>
                  <a:gd name="T25" fmla="*/ 5 h 10"/>
                  <a:gd name="T26" fmla="*/ 0 w 2"/>
                  <a:gd name="T27" fmla="*/ 3 h 10"/>
                  <a:gd name="T28" fmla="*/ 0 w 2"/>
                  <a:gd name="T29" fmla="*/ 2 h 10"/>
                  <a:gd name="T30" fmla="*/ 1 w 2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7" name="Freeform 1216"/>
              <p:cNvSpPr>
                <a:spLocks/>
              </p:cNvSpPr>
              <p:nvPr/>
            </p:nvSpPr>
            <p:spPr bwMode="auto">
              <a:xfrm>
                <a:off x="3324722" y="2470999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8" name="Freeform 1217"/>
              <p:cNvSpPr>
                <a:spLocks/>
              </p:cNvSpPr>
              <p:nvPr/>
            </p:nvSpPr>
            <p:spPr bwMode="auto">
              <a:xfrm>
                <a:off x="3367706" y="300607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9" name="Freeform 1218"/>
              <p:cNvSpPr>
                <a:spLocks/>
              </p:cNvSpPr>
              <p:nvPr/>
            </p:nvSpPr>
            <p:spPr bwMode="auto">
              <a:xfrm>
                <a:off x="2294600" y="2036718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0" name="Freeform 1219"/>
              <p:cNvSpPr>
                <a:spLocks/>
              </p:cNvSpPr>
              <p:nvPr/>
            </p:nvSpPr>
            <p:spPr bwMode="auto">
              <a:xfrm>
                <a:off x="3327686" y="2493233"/>
                <a:ext cx="2964" cy="14822"/>
              </a:xfrm>
              <a:custGeom>
                <a:avLst/>
                <a:gdLst>
                  <a:gd name="T0" fmla="*/ 1 w 2"/>
                  <a:gd name="T1" fmla="*/ 0 h 10"/>
                  <a:gd name="T2" fmla="*/ 2 w 2"/>
                  <a:gd name="T3" fmla="*/ 2 h 10"/>
                  <a:gd name="T4" fmla="*/ 2 w 2"/>
                  <a:gd name="T5" fmla="*/ 5 h 10"/>
                  <a:gd name="T6" fmla="*/ 1 w 2"/>
                  <a:gd name="T7" fmla="*/ 7 h 10"/>
                  <a:gd name="T8" fmla="*/ 2 w 2"/>
                  <a:gd name="T9" fmla="*/ 9 h 10"/>
                  <a:gd name="T10" fmla="*/ 1 w 2"/>
                  <a:gd name="T11" fmla="*/ 10 h 10"/>
                  <a:gd name="T12" fmla="*/ 0 w 2"/>
                  <a:gd name="T13" fmla="*/ 9 h 10"/>
                  <a:gd name="T14" fmla="*/ 1 w 2"/>
                  <a:gd name="T15" fmla="*/ 5 h 10"/>
                  <a:gd name="T16" fmla="*/ 1 w 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1" name="Freeform 1220"/>
              <p:cNvSpPr>
                <a:spLocks/>
              </p:cNvSpPr>
              <p:nvPr/>
            </p:nvSpPr>
            <p:spPr bwMode="auto">
              <a:xfrm>
                <a:off x="3161681" y="1528327"/>
                <a:ext cx="524695" cy="410567"/>
              </a:xfrm>
              <a:custGeom>
                <a:avLst/>
                <a:gdLst>
                  <a:gd name="T0" fmla="*/ 283 w 354"/>
                  <a:gd name="T1" fmla="*/ 9 h 277"/>
                  <a:gd name="T2" fmla="*/ 308 w 354"/>
                  <a:gd name="T3" fmla="*/ 22 h 277"/>
                  <a:gd name="T4" fmla="*/ 312 w 354"/>
                  <a:gd name="T5" fmla="*/ 39 h 277"/>
                  <a:gd name="T6" fmla="*/ 340 w 354"/>
                  <a:gd name="T7" fmla="*/ 36 h 277"/>
                  <a:gd name="T8" fmla="*/ 344 w 354"/>
                  <a:gd name="T9" fmla="*/ 58 h 277"/>
                  <a:gd name="T10" fmla="*/ 315 w 354"/>
                  <a:gd name="T11" fmla="*/ 92 h 277"/>
                  <a:gd name="T12" fmla="*/ 284 w 354"/>
                  <a:gd name="T13" fmla="*/ 90 h 277"/>
                  <a:gd name="T14" fmla="*/ 260 w 354"/>
                  <a:gd name="T15" fmla="*/ 110 h 277"/>
                  <a:gd name="T16" fmla="*/ 278 w 354"/>
                  <a:gd name="T17" fmla="*/ 122 h 277"/>
                  <a:gd name="T18" fmla="*/ 236 w 354"/>
                  <a:gd name="T19" fmla="*/ 134 h 277"/>
                  <a:gd name="T20" fmla="*/ 226 w 354"/>
                  <a:gd name="T21" fmla="*/ 148 h 277"/>
                  <a:gd name="T22" fmla="*/ 197 w 354"/>
                  <a:gd name="T23" fmla="*/ 151 h 277"/>
                  <a:gd name="T24" fmla="*/ 182 w 354"/>
                  <a:gd name="T25" fmla="*/ 166 h 277"/>
                  <a:gd name="T26" fmla="*/ 163 w 354"/>
                  <a:gd name="T27" fmla="*/ 162 h 277"/>
                  <a:gd name="T28" fmla="*/ 182 w 354"/>
                  <a:gd name="T29" fmla="*/ 180 h 277"/>
                  <a:gd name="T30" fmla="*/ 164 w 354"/>
                  <a:gd name="T31" fmla="*/ 175 h 277"/>
                  <a:gd name="T32" fmla="*/ 168 w 354"/>
                  <a:gd name="T33" fmla="*/ 183 h 277"/>
                  <a:gd name="T34" fmla="*/ 155 w 354"/>
                  <a:gd name="T35" fmla="*/ 199 h 277"/>
                  <a:gd name="T36" fmla="*/ 150 w 354"/>
                  <a:gd name="T37" fmla="*/ 220 h 277"/>
                  <a:gd name="T38" fmla="*/ 116 w 354"/>
                  <a:gd name="T39" fmla="*/ 238 h 277"/>
                  <a:gd name="T40" fmla="*/ 85 w 354"/>
                  <a:gd name="T41" fmla="*/ 230 h 277"/>
                  <a:gd name="T42" fmla="*/ 105 w 354"/>
                  <a:gd name="T43" fmla="*/ 244 h 277"/>
                  <a:gd name="T44" fmla="*/ 102 w 354"/>
                  <a:gd name="T45" fmla="*/ 269 h 277"/>
                  <a:gd name="T46" fmla="*/ 76 w 354"/>
                  <a:gd name="T47" fmla="*/ 270 h 277"/>
                  <a:gd name="T48" fmla="*/ 63 w 354"/>
                  <a:gd name="T49" fmla="*/ 266 h 277"/>
                  <a:gd name="T50" fmla="*/ 51 w 354"/>
                  <a:gd name="T51" fmla="*/ 253 h 277"/>
                  <a:gd name="T52" fmla="*/ 38 w 354"/>
                  <a:gd name="T53" fmla="*/ 266 h 277"/>
                  <a:gd name="T54" fmla="*/ 22 w 354"/>
                  <a:gd name="T55" fmla="*/ 252 h 277"/>
                  <a:gd name="T56" fmla="*/ 8 w 354"/>
                  <a:gd name="T57" fmla="*/ 252 h 277"/>
                  <a:gd name="T58" fmla="*/ 0 w 354"/>
                  <a:gd name="T59" fmla="*/ 242 h 277"/>
                  <a:gd name="T60" fmla="*/ 34 w 354"/>
                  <a:gd name="T61" fmla="*/ 228 h 277"/>
                  <a:gd name="T62" fmla="*/ 38 w 354"/>
                  <a:gd name="T63" fmla="*/ 219 h 277"/>
                  <a:gd name="T64" fmla="*/ 55 w 354"/>
                  <a:gd name="T65" fmla="*/ 216 h 277"/>
                  <a:gd name="T66" fmla="*/ 90 w 354"/>
                  <a:gd name="T67" fmla="*/ 206 h 277"/>
                  <a:gd name="T68" fmla="*/ 62 w 354"/>
                  <a:gd name="T69" fmla="*/ 210 h 277"/>
                  <a:gd name="T70" fmla="*/ 73 w 354"/>
                  <a:gd name="T71" fmla="*/ 201 h 277"/>
                  <a:gd name="T72" fmla="*/ 59 w 354"/>
                  <a:gd name="T73" fmla="*/ 197 h 277"/>
                  <a:gd name="T74" fmla="*/ 62 w 354"/>
                  <a:gd name="T75" fmla="*/ 177 h 277"/>
                  <a:gd name="T76" fmla="*/ 108 w 354"/>
                  <a:gd name="T77" fmla="*/ 177 h 277"/>
                  <a:gd name="T78" fmla="*/ 92 w 354"/>
                  <a:gd name="T79" fmla="*/ 168 h 277"/>
                  <a:gd name="T80" fmla="*/ 97 w 354"/>
                  <a:gd name="T81" fmla="*/ 122 h 277"/>
                  <a:gd name="T82" fmla="*/ 128 w 354"/>
                  <a:gd name="T83" fmla="*/ 119 h 277"/>
                  <a:gd name="T84" fmla="*/ 134 w 354"/>
                  <a:gd name="T85" fmla="*/ 115 h 277"/>
                  <a:gd name="T86" fmla="*/ 170 w 354"/>
                  <a:gd name="T87" fmla="*/ 111 h 277"/>
                  <a:gd name="T88" fmla="*/ 190 w 354"/>
                  <a:gd name="T89" fmla="*/ 96 h 277"/>
                  <a:gd name="T90" fmla="*/ 163 w 354"/>
                  <a:gd name="T91" fmla="*/ 108 h 277"/>
                  <a:gd name="T92" fmla="*/ 144 w 354"/>
                  <a:gd name="T93" fmla="*/ 93 h 277"/>
                  <a:gd name="T94" fmla="*/ 138 w 354"/>
                  <a:gd name="T95" fmla="*/ 79 h 277"/>
                  <a:gd name="T96" fmla="*/ 108 w 354"/>
                  <a:gd name="T97" fmla="*/ 90 h 277"/>
                  <a:gd name="T98" fmla="*/ 130 w 354"/>
                  <a:gd name="T99" fmla="*/ 74 h 277"/>
                  <a:gd name="T100" fmla="*/ 109 w 354"/>
                  <a:gd name="T101" fmla="*/ 68 h 277"/>
                  <a:gd name="T102" fmla="*/ 120 w 354"/>
                  <a:gd name="T103" fmla="*/ 50 h 277"/>
                  <a:gd name="T104" fmla="*/ 110 w 354"/>
                  <a:gd name="T105" fmla="*/ 38 h 277"/>
                  <a:gd name="T106" fmla="*/ 109 w 354"/>
                  <a:gd name="T107" fmla="*/ 29 h 277"/>
                  <a:gd name="T108" fmla="*/ 132 w 354"/>
                  <a:gd name="T109" fmla="*/ 25 h 277"/>
                  <a:gd name="T110" fmla="*/ 150 w 354"/>
                  <a:gd name="T111" fmla="*/ 39 h 277"/>
                  <a:gd name="T112" fmla="*/ 153 w 354"/>
                  <a:gd name="T113" fmla="*/ 24 h 277"/>
                  <a:gd name="T114" fmla="*/ 175 w 354"/>
                  <a:gd name="T115" fmla="*/ 25 h 277"/>
                  <a:gd name="T116" fmla="*/ 192 w 354"/>
                  <a:gd name="T117" fmla="*/ 7 h 277"/>
                  <a:gd name="T118" fmla="*/ 210 w 354"/>
                  <a:gd name="T119" fmla="*/ 6 h 277"/>
                  <a:gd name="T120" fmla="*/ 220 w 354"/>
                  <a:gd name="T121" fmla="*/ 7 h 277"/>
                  <a:gd name="T122" fmla="*/ 237 w 354"/>
                  <a:gd name="T123" fmla="*/ 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4" h="277">
                    <a:moveTo>
                      <a:pt x="246" y="0"/>
                    </a:moveTo>
                    <a:lnTo>
                      <a:pt x="247" y="0"/>
                    </a:lnTo>
                    <a:lnTo>
                      <a:pt x="250" y="2"/>
                    </a:lnTo>
                    <a:lnTo>
                      <a:pt x="251" y="2"/>
                    </a:lnTo>
                    <a:lnTo>
                      <a:pt x="255" y="0"/>
                    </a:lnTo>
                    <a:lnTo>
                      <a:pt x="258" y="2"/>
                    </a:lnTo>
                    <a:lnTo>
                      <a:pt x="260" y="3"/>
                    </a:lnTo>
                    <a:lnTo>
                      <a:pt x="262" y="5"/>
                    </a:lnTo>
                    <a:lnTo>
                      <a:pt x="265" y="3"/>
                    </a:lnTo>
                    <a:lnTo>
                      <a:pt x="269" y="6"/>
                    </a:lnTo>
                    <a:lnTo>
                      <a:pt x="269" y="7"/>
                    </a:lnTo>
                    <a:lnTo>
                      <a:pt x="271" y="9"/>
                    </a:lnTo>
                    <a:lnTo>
                      <a:pt x="271" y="13"/>
                    </a:lnTo>
                    <a:lnTo>
                      <a:pt x="269" y="16"/>
                    </a:lnTo>
                    <a:lnTo>
                      <a:pt x="271" y="17"/>
                    </a:lnTo>
                    <a:lnTo>
                      <a:pt x="272" y="17"/>
                    </a:lnTo>
                    <a:lnTo>
                      <a:pt x="275" y="13"/>
                    </a:lnTo>
                    <a:lnTo>
                      <a:pt x="279" y="10"/>
                    </a:lnTo>
                    <a:lnTo>
                      <a:pt x="280" y="9"/>
                    </a:lnTo>
                    <a:lnTo>
                      <a:pt x="283" y="9"/>
                    </a:lnTo>
                    <a:lnTo>
                      <a:pt x="286" y="10"/>
                    </a:lnTo>
                    <a:lnTo>
                      <a:pt x="290" y="10"/>
                    </a:lnTo>
                    <a:lnTo>
                      <a:pt x="290" y="11"/>
                    </a:lnTo>
                    <a:lnTo>
                      <a:pt x="287" y="14"/>
                    </a:lnTo>
                    <a:lnTo>
                      <a:pt x="289" y="17"/>
                    </a:lnTo>
                    <a:lnTo>
                      <a:pt x="290" y="17"/>
                    </a:lnTo>
                    <a:lnTo>
                      <a:pt x="290" y="14"/>
                    </a:lnTo>
                    <a:lnTo>
                      <a:pt x="293" y="11"/>
                    </a:lnTo>
                    <a:lnTo>
                      <a:pt x="296" y="11"/>
                    </a:lnTo>
                    <a:lnTo>
                      <a:pt x="300" y="13"/>
                    </a:lnTo>
                    <a:lnTo>
                      <a:pt x="304" y="14"/>
                    </a:lnTo>
                    <a:lnTo>
                      <a:pt x="307" y="16"/>
                    </a:lnTo>
                    <a:lnTo>
                      <a:pt x="305" y="17"/>
                    </a:lnTo>
                    <a:lnTo>
                      <a:pt x="304" y="17"/>
                    </a:lnTo>
                    <a:lnTo>
                      <a:pt x="304" y="18"/>
                    </a:lnTo>
                    <a:lnTo>
                      <a:pt x="302" y="21"/>
                    </a:lnTo>
                    <a:lnTo>
                      <a:pt x="304" y="22"/>
                    </a:lnTo>
                    <a:lnTo>
                      <a:pt x="305" y="21"/>
                    </a:lnTo>
                    <a:lnTo>
                      <a:pt x="308" y="20"/>
                    </a:lnTo>
                    <a:lnTo>
                      <a:pt x="308" y="22"/>
                    </a:lnTo>
                    <a:lnTo>
                      <a:pt x="309" y="24"/>
                    </a:lnTo>
                    <a:lnTo>
                      <a:pt x="311" y="21"/>
                    </a:lnTo>
                    <a:lnTo>
                      <a:pt x="315" y="21"/>
                    </a:lnTo>
                    <a:lnTo>
                      <a:pt x="315" y="22"/>
                    </a:lnTo>
                    <a:lnTo>
                      <a:pt x="313" y="24"/>
                    </a:lnTo>
                    <a:lnTo>
                      <a:pt x="315" y="27"/>
                    </a:lnTo>
                    <a:lnTo>
                      <a:pt x="316" y="27"/>
                    </a:lnTo>
                    <a:lnTo>
                      <a:pt x="318" y="25"/>
                    </a:lnTo>
                    <a:lnTo>
                      <a:pt x="320" y="24"/>
                    </a:lnTo>
                    <a:lnTo>
                      <a:pt x="320" y="24"/>
                    </a:lnTo>
                    <a:lnTo>
                      <a:pt x="322" y="27"/>
                    </a:lnTo>
                    <a:lnTo>
                      <a:pt x="326" y="29"/>
                    </a:lnTo>
                    <a:lnTo>
                      <a:pt x="329" y="29"/>
                    </a:lnTo>
                    <a:lnTo>
                      <a:pt x="330" y="29"/>
                    </a:lnTo>
                    <a:lnTo>
                      <a:pt x="329" y="32"/>
                    </a:lnTo>
                    <a:lnTo>
                      <a:pt x="323" y="34"/>
                    </a:lnTo>
                    <a:lnTo>
                      <a:pt x="320" y="36"/>
                    </a:lnTo>
                    <a:lnTo>
                      <a:pt x="318" y="38"/>
                    </a:lnTo>
                    <a:lnTo>
                      <a:pt x="315" y="39"/>
                    </a:lnTo>
                    <a:lnTo>
                      <a:pt x="312" y="39"/>
                    </a:lnTo>
                    <a:lnTo>
                      <a:pt x="311" y="38"/>
                    </a:lnTo>
                    <a:lnTo>
                      <a:pt x="309" y="40"/>
                    </a:lnTo>
                    <a:lnTo>
                      <a:pt x="305" y="40"/>
                    </a:lnTo>
                    <a:lnTo>
                      <a:pt x="311" y="40"/>
                    </a:lnTo>
                    <a:lnTo>
                      <a:pt x="316" y="42"/>
                    </a:lnTo>
                    <a:lnTo>
                      <a:pt x="318" y="43"/>
                    </a:lnTo>
                    <a:lnTo>
                      <a:pt x="320" y="43"/>
                    </a:lnTo>
                    <a:lnTo>
                      <a:pt x="322" y="40"/>
                    </a:lnTo>
                    <a:lnTo>
                      <a:pt x="323" y="39"/>
                    </a:lnTo>
                    <a:lnTo>
                      <a:pt x="326" y="39"/>
                    </a:lnTo>
                    <a:lnTo>
                      <a:pt x="327" y="36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4" y="36"/>
                    </a:lnTo>
                    <a:lnTo>
                      <a:pt x="333" y="39"/>
                    </a:lnTo>
                    <a:lnTo>
                      <a:pt x="334" y="40"/>
                    </a:lnTo>
                    <a:lnTo>
                      <a:pt x="336" y="40"/>
                    </a:lnTo>
                    <a:lnTo>
                      <a:pt x="337" y="38"/>
                    </a:lnTo>
                    <a:lnTo>
                      <a:pt x="338" y="35"/>
                    </a:lnTo>
                    <a:lnTo>
                      <a:pt x="340" y="36"/>
                    </a:lnTo>
                    <a:lnTo>
                      <a:pt x="338" y="39"/>
                    </a:lnTo>
                    <a:lnTo>
                      <a:pt x="338" y="40"/>
                    </a:lnTo>
                    <a:lnTo>
                      <a:pt x="337" y="42"/>
                    </a:lnTo>
                    <a:lnTo>
                      <a:pt x="338" y="43"/>
                    </a:lnTo>
                    <a:lnTo>
                      <a:pt x="340" y="43"/>
                    </a:lnTo>
                    <a:lnTo>
                      <a:pt x="341" y="42"/>
                    </a:lnTo>
                    <a:lnTo>
                      <a:pt x="342" y="39"/>
                    </a:lnTo>
                    <a:lnTo>
                      <a:pt x="345" y="38"/>
                    </a:lnTo>
                    <a:lnTo>
                      <a:pt x="347" y="39"/>
                    </a:lnTo>
                    <a:lnTo>
                      <a:pt x="345" y="45"/>
                    </a:lnTo>
                    <a:lnTo>
                      <a:pt x="344" y="46"/>
                    </a:lnTo>
                    <a:lnTo>
                      <a:pt x="345" y="46"/>
                    </a:lnTo>
                    <a:lnTo>
                      <a:pt x="347" y="49"/>
                    </a:lnTo>
                    <a:lnTo>
                      <a:pt x="345" y="53"/>
                    </a:lnTo>
                    <a:lnTo>
                      <a:pt x="344" y="54"/>
                    </a:lnTo>
                    <a:lnTo>
                      <a:pt x="342" y="56"/>
                    </a:lnTo>
                    <a:lnTo>
                      <a:pt x="340" y="60"/>
                    </a:lnTo>
                    <a:lnTo>
                      <a:pt x="341" y="61"/>
                    </a:lnTo>
                    <a:lnTo>
                      <a:pt x="342" y="60"/>
                    </a:lnTo>
                    <a:lnTo>
                      <a:pt x="344" y="58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49" y="57"/>
                    </a:lnTo>
                    <a:lnTo>
                      <a:pt x="352" y="60"/>
                    </a:lnTo>
                    <a:lnTo>
                      <a:pt x="354" y="63"/>
                    </a:lnTo>
                    <a:lnTo>
                      <a:pt x="354" y="67"/>
                    </a:lnTo>
                    <a:lnTo>
                      <a:pt x="354" y="72"/>
                    </a:lnTo>
                    <a:lnTo>
                      <a:pt x="349" y="78"/>
                    </a:lnTo>
                    <a:lnTo>
                      <a:pt x="345" y="81"/>
                    </a:lnTo>
                    <a:lnTo>
                      <a:pt x="344" y="82"/>
                    </a:lnTo>
                    <a:lnTo>
                      <a:pt x="341" y="82"/>
                    </a:lnTo>
                    <a:lnTo>
                      <a:pt x="338" y="82"/>
                    </a:lnTo>
                    <a:lnTo>
                      <a:pt x="338" y="83"/>
                    </a:lnTo>
                    <a:lnTo>
                      <a:pt x="337" y="85"/>
                    </a:lnTo>
                    <a:lnTo>
                      <a:pt x="329" y="89"/>
                    </a:lnTo>
                    <a:lnTo>
                      <a:pt x="326" y="92"/>
                    </a:lnTo>
                    <a:lnTo>
                      <a:pt x="323" y="92"/>
                    </a:lnTo>
                    <a:lnTo>
                      <a:pt x="320" y="93"/>
                    </a:lnTo>
                    <a:lnTo>
                      <a:pt x="316" y="93"/>
                    </a:lnTo>
                    <a:lnTo>
                      <a:pt x="315" y="92"/>
                    </a:lnTo>
                    <a:lnTo>
                      <a:pt x="313" y="94"/>
                    </a:lnTo>
                    <a:lnTo>
                      <a:pt x="312" y="94"/>
                    </a:lnTo>
                    <a:lnTo>
                      <a:pt x="308" y="93"/>
                    </a:lnTo>
                    <a:lnTo>
                      <a:pt x="305" y="92"/>
                    </a:lnTo>
                    <a:lnTo>
                      <a:pt x="301" y="90"/>
                    </a:lnTo>
                    <a:lnTo>
                      <a:pt x="301" y="93"/>
                    </a:lnTo>
                    <a:lnTo>
                      <a:pt x="305" y="93"/>
                    </a:lnTo>
                    <a:lnTo>
                      <a:pt x="307" y="94"/>
                    </a:lnTo>
                    <a:lnTo>
                      <a:pt x="304" y="96"/>
                    </a:lnTo>
                    <a:lnTo>
                      <a:pt x="301" y="94"/>
                    </a:lnTo>
                    <a:lnTo>
                      <a:pt x="300" y="94"/>
                    </a:lnTo>
                    <a:lnTo>
                      <a:pt x="297" y="93"/>
                    </a:lnTo>
                    <a:lnTo>
                      <a:pt x="293" y="93"/>
                    </a:lnTo>
                    <a:lnTo>
                      <a:pt x="291" y="92"/>
                    </a:lnTo>
                    <a:lnTo>
                      <a:pt x="290" y="93"/>
                    </a:lnTo>
                    <a:lnTo>
                      <a:pt x="289" y="93"/>
                    </a:lnTo>
                    <a:lnTo>
                      <a:pt x="284" y="87"/>
                    </a:lnTo>
                    <a:lnTo>
                      <a:pt x="282" y="85"/>
                    </a:lnTo>
                    <a:lnTo>
                      <a:pt x="282" y="87"/>
                    </a:lnTo>
                    <a:lnTo>
                      <a:pt x="284" y="90"/>
                    </a:lnTo>
                    <a:lnTo>
                      <a:pt x="286" y="92"/>
                    </a:lnTo>
                    <a:lnTo>
                      <a:pt x="283" y="93"/>
                    </a:lnTo>
                    <a:lnTo>
                      <a:pt x="279" y="92"/>
                    </a:lnTo>
                    <a:lnTo>
                      <a:pt x="280" y="93"/>
                    </a:lnTo>
                    <a:lnTo>
                      <a:pt x="290" y="94"/>
                    </a:lnTo>
                    <a:lnTo>
                      <a:pt x="294" y="96"/>
                    </a:lnTo>
                    <a:lnTo>
                      <a:pt x="296" y="97"/>
                    </a:lnTo>
                    <a:lnTo>
                      <a:pt x="294" y="99"/>
                    </a:lnTo>
                    <a:lnTo>
                      <a:pt x="283" y="104"/>
                    </a:lnTo>
                    <a:lnTo>
                      <a:pt x="275" y="104"/>
                    </a:lnTo>
                    <a:lnTo>
                      <a:pt x="272" y="104"/>
                    </a:lnTo>
                    <a:lnTo>
                      <a:pt x="268" y="105"/>
                    </a:lnTo>
                    <a:lnTo>
                      <a:pt x="265" y="105"/>
                    </a:lnTo>
                    <a:lnTo>
                      <a:pt x="264" y="103"/>
                    </a:lnTo>
                    <a:lnTo>
                      <a:pt x="262" y="104"/>
                    </a:lnTo>
                    <a:lnTo>
                      <a:pt x="260" y="104"/>
                    </a:lnTo>
                    <a:lnTo>
                      <a:pt x="257" y="104"/>
                    </a:lnTo>
                    <a:lnTo>
                      <a:pt x="255" y="107"/>
                    </a:lnTo>
                    <a:lnTo>
                      <a:pt x="258" y="107"/>
                    </a:lnTo>
                    <a:lnTo>
                      <a:pt x="260" y="110"/>
                    </a:lnTo>
                    <a:lnTo>
                      <a:pt x="262" y="107"/>
                    </a:lnTo>
                    <a:lnTo>
                      <a:pt x="271" y="107"/>
                    </a:lnTo>
                    <a:lnTo>
                      <a:pt x="273" y="107"/>
                    </a:lnTo>
                    <a:lnTo>
                      <a:pt x="283" y="107"/>
                    </a:lnTo>
                    <a:lnTo>
                      <a:pt x="290" y="105"/>
                    </a:lnTo>
                    <a:lnTo>
                      <a:pt x="294" y="101"/>
                    </a:lnTo>
                    <a:lnTo>
                      <a:pt x="297" y="101"/>
                    </a:lnTo>
                    <a:lnTo>
                      <a:pt x="300" y="103"/>
                    </a:lnTo>
                    <a:lnTo>
                      <a:pt x="302" y="101"/>
                    </a:lnTo>
                    <a:lnTo>
                      <a:pt x="307" y="101"/>
                    </a:lnTo>
                    <a:lnTo>
                      <a:pt x="305" y="105"/>
                    </a:lnTo>
                    <a:lnTo>
                      <a:pt x="302" y="110"/>
                    </a:lnTo>
                    <a:lnTo>
                      <a:pt x="298" y="111"/>
                    </a:lnTo>
                    <a:lnTo>
                      <a:pt x="297" y="112"/>
                    </a:lnTo>
                    <a:lnTo>
                      <a:pt x="291" y="114"/>
                    </a:lnTo>
                    <a:lnTo>
                      <a:pt x="290" y="116"/>
                    </a:lnTo>
                    <a:lnTo>
                      <a:pt x="287" y="116"/>
                    </a:lnTo>
                    <a:lnTo>
                      <a:pt x="284" y="119"/>
                    </a:lnTo>
                    <a:lnTo>
                      <a:pt x="280" y="121"/>
                    </a:lnTo>
                    <a:lnTo>
                      <a:pt x="278" y="122"/>
                    </a:lnTo>
                    <a:lnTo>
                      <a:pt x="276" y="122"/>
                    </a:lnTo>
                    <a:lnTo>
                      <a:pt x="273" y="122"/>
                    </a:lnTo>
                    <a:lnTo>
                      <a:pt x="271" y="123"/>
                    </a:lnTo>
                    <a:lnTo>
                      <a:pt x="266" y="125"/>
                    </a:lnTo>
                    <a:lnTo>
                      <a:pt x="264" y="128"/>
                    </a:lnTo>
                    <a:lnTo>
                      <a:pt x="260" y="129"/>
                    </a:lnTo>
                    <a:lnTo>
                      <a:pt x="257" y="130"/>
                    </a:lnTo>
                    <a:lnTo>
                      <a:pt x="255" y="129"/>
                    </a:lnTo>
                    <a:lnTo>
                      <a:pt x="253" y="132"/>
                    </a:lnTo>
                    <a:lnTo>
                      <a:pt x="250" y="132"/>
                    </a:lnTo>
                    <a:lnTo>
                      <a:pt x="250" y="133"/>
                    </a:lnTo>
                    <a:lnTo>
                      <a:pt x="250" y="136"/>
                    </a:lnTo>
                    <a:lnTo>
                      <a:pt x="247" y="137"/>
                    </a:lnTo>
                    <a:lnTo>
                      <a:pt x="246" y="140"/>
                    </a:lnTo>
                    <a:lnTo>
                      <a:pt x="239" y="140"/>
                    </a:lnTo>
                    <a:lnTo>
                      <a:pt x="237" y="141"/>
                    </a:lnTo>
                    <a:lnTo>
                      <a:pt x="235" y="140"/>
                    </a:lnTo>
                    <a:lnTo>
                      <a:pt x="235" y="139"/>
                    </a:lnTo>
                    <a:lnTo>
                      <a:pt x="236" y="137"/>
                    </a:lnTo>
                    <a:lnTo>
                      <a:pt x="236" y="134"/>
                    </a:lnTo>
                    <a:lnTo>
                      <a:pt x="235" y="133"/>
                    </a:lnTo>
                    <a:lnTo>
                      <a:pt x="235" y="137"/>
                    </a:lnTo>
                    <a:lnTo>
                      <a:pt x="233" y="139"/>
                    </a:lnTo>
                    <a:lnTo>
                      <a:pt x="232" y="140"/>
                    </a:lnTo>
                    <a:lnTo>
                      <a:pt x="236" y="143"/>
                    </a:lnTo>
                    <a:lnTo>
                      <a:pt x="236" y="144"/>
                    </a:lnTo>
                    <a:lnTo>
                      <a:pt x="233" y="147"/>
                    </a:lnTo>
                    <a:lnTo>
                      <a:pt x="232" y="147"/>
                    </a:lnTo>
                    <a:lnTo>
                      <a:pt x="229" y="146"/>
                    </a:lnTo>
                    <a:lnTo>
                      <a:pt x="228" y="147"/>
                    </a:lnTo>
                    <a:lnTo>
                      <a:pt x="224" y="144"/>
                    </a:lnTo>
                    <a:lnTo>
                      <a:pt x="222" y="146"/>
                    </a:lnTo>
                    <a:lnTo>
                      <a:pt x="221" y="146"/>
                    </a:lnTo>
                    <a:lnTo>
                      <a:pt x="220" y="144"/>
                    </a:lnTo>
                    <a:lnTo>
                      <a:pt x="220" y="143"/>
                    </a:lnTo>
                    <a:lnTo>
                      <a:pt x="218" y="146"/>
                    </a:lnTo>
                    <a:lnTo>
                      <a:pt x="215" y="146"/>
                    </a:lnTo>
                    <a:lnTo>
                      <a:pt x="215" y="147"/>
                    </a:lnTo>
                    <a:lnTo>
                      <a:pt x="220" y="148"/>
                    </a:lnTo>
                    <a:lnTo>
                      <a:pt x="226" y="148"/>
                    </a:lnTo>
                    <a:lnTo>
                      <a:pt x="229" y="150"/>
                    </a:lnTo>
                    <a:lnTo>
                      <a:pt x="228" y="152"/>
                    </a:lnTo>
                    <a:lnTo>
                      <a:pt x="225" y="154"/>
                    </a:lnTo>
                    <a:lnTo>
                      <a:pt x="222" y="154"/>
                    </a:lnTo>
                    <a:lnTo>
                      <a:pt x="218" y="154"/>
                    </a:lnTo>
                    <a:lnTo>
                      <a:pt x="218" y="155"/>
                    </a:lnTo>
                    <a:lnTo>
                      <a:pt x="220" y="157"/>
                    </a:lnTo>
                    <a:lnTo>
                      <a:pt x="220" y="155"/>
                    </a:lnTo>
                    <a:lnTo>
                      <a:pt x="222" y="157"/>
                    </a:lnTo>
                    <a:lnTo>
                      <a:pt x="221" y="159"/>
                    </a:lnTo>
                    <a:lnTo>
                      <a:pt x="217" y="163"/>
                    </a:lnTo>
                    <a:lnTo>
                      <a:pt x="214" y="162"/>
                    </a:lnTo>
                    <a:lnTo>
                      <a:pt x="207" y="162"/>
                    </a:lnTo>
                    <a:lnTo>
                      <a:pt x="206" y="161"/>
                    </a:lnTo>
                    <a:lnTo>
                      <a:pt x="203" y="161"/>
                    </a:lnTo>
                    <a:lnTo>
                      <a:pt x="203" y="159"/>
                    </a:lnTo>
                    <a:lnTo>
                      <a:pt x="203" y="155"/>
                    </a:lnTo>
                    <a:lnTo>
                      <a:pt x="199" y="154"/>
                    </a:lnTo>
                    <a:lnTo>
                      <a:pt x="197" y="154"/>
                    </a:lnTo>
                    <a:lnTo>
                      <a:pt x="197" y="151"/>
                    </a:lnTo>
                    <a:lnTo>
                      <a:pt x="196" y="150"/>
                    </a:lnTo>
                    <a:lnTo>
                      <a:pt x="195" y="150"/>
                    </a:lnTo>
                    <a:lnTo>
                      <a:pt x="193" y="150"/>
                    </a:lnTo>
                    <a:lnTo>
                      <a:pt x="189" y="150"/>
                    </a:lnTo>
                    <a:lnTo>
                      <a:pt x="188" y="151"/>
                    </a:lnTo>
                    <a:lnTo>
                      <a:pt x="190" y="152"/>
                    </a:lnTo>
                    <a:lnTo>
                      <a:pt x="190" y="151"/>
                    </a:lnTo>
                    <a:lnTo>
                      <a:pt x="193" y="151"/>
                    </a:lnTo>
                    <a:lnTo>
                      <a:pt x="199" y="158"/>
                    </a:lnTo>
                    <a:lnTo>
                      <a:pt x="199" y="165"/>
                    </a:lnTo>
                    <a:lnTo>
                      <a:pt x="197" y="166"/>
                    </a:lnTo>
                    <a:lnTo>
                      <a:pt x="195" y="166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90" y="166"/>
                    </a:lnTo>
                    <a:lnTo>
                      <a:pt x="189" y="166"/>
                    </a:lnTo>
                    <a:lnTo>
                      <a:pt x="188" y="163"/>
                    </a:lnTo>
                    <a:lnTo>
                      <a:pt x="185" y="165"/>
                    </a:lnTo>
                    <a:lnTo>
                      <a:pt x="184" y="166"/>
                    </a:lnTo>
                    <a:lnTo>
                      <a:pt x="182" y="166"/>
                    </a:lnTo>
                    <a:lnTo>
                      <a:pt x="181" y="165"/>
                    </a:lnTo>
                    <a:lnTo>
                      <a:pt x="178" y="163"/>
                    </a:lnTo>
                    <a:lnTo>
                      <a:pt x="177" y="161"/>
                    </a:lnTo>
                    <a:lnTo>
                      <a:pt x="175" y="162"/>
                    </a:lnTo>
                    <a:lnTo>
                      <a:pt x="174" y="159"/>
                    </a:lnTo>
                    <a:lnTo>
                      <a:pt x="173" y="158"/>
                    </a:lnTo>
                    <a:lnTo>
                      <a:pt x="170" y="158"/>
                    </a:lnTo>
                    <a:lnTo>
                      <a:pt x="167" y="155"/>
                    </a:lnTo>
                    <a:lnTo>
                      <a:pt x="167" y="157"/>
                    </a:lnTo>
                    <a:lnTo>
                      <a:pt x="167" y="158"/>
                    </a:lnTo>
                    <a:lnTo>
                      <a:pt x="170" y="159"/>
                    </a:lnTo>
                    <a:lnTo>
                      <a:pt x="173" y="161"/>
                    </a:lnTo>
                    <a:lnTo>
                      <a:pt x="175" y="166"/>
                    </a:lnTo>
                    <a:lnTo>
                      <a:pt x="175" y="168"/>
                    </a:lnTo>
                    <a:lnTo>
                      <a:pt x="167" y="165"/>
                    </a:lnTo>
                    <a:lnTo>
                      <a:pt x="166" y="163"/>
                    </a:lnTo>
                    <a:lnTo>
                      <a:pt x="166" y="161"/>
                    </a:lnTo>
                    <a:lnTo>
                      <a:pt x="164" y="159"/>
                    </a:lnTo>
                    <a:lnTo>
                      <a:pt x="163" y="161"/>
                    </a:lnTo>
                    <a:lnTo>
                      <a:pt x="163" y="162"/>
                    </a:lnTo>
                    <a:lnTo>
                      <a:pt x="163" y="163"/>
                    </a:lnTo>
                    <a:lnTo>
                      <a:pt x="160" y="163"/>
                    </a:lnTo>
                    <a:lnTo>
                      <a:pt x="159" y="162"/>
                    </a:lnTo>
                    <a:lnTo>
                      <a:pt x="156" y="162"/>
                    </a:lnTo>
                    <a:lnTo>
                      <a:pt x="156" y="163"/>
                    </a:lnTo>
                    <a:lnTo>
                      <a:pt x="160" y="165"/>
                    </a:lnTo>
                    <a:lnTo>
                      <a:pt x="160" y="168"/>
                    </a:lnTo>
                    <a:lnTo>
                      <a:pt x="161" y="168"/>
                    </a:lnTo>
                    <a:lnTo>
                      <a:pt x="163" y="166"/>
                    </a:lnTo>
                    <a:lnTo>
                      <a:pt x="164" y="166"/>
                    </a:lnTo>
                    <a:lnTo>
                      <a:pt x="167" y="169"/>
                    </a:lnTo>
                    <a:lnTo>
                      <a:pt x="170" y="169"/>
                    </a:lnTo>
                    <a:lnTo>
                      <a:pt x="171" y="172"/>
                    </a:lnTo>
                    <a:lnTo>
                      <a:pt x="174" y="172"/>
                    </a:lnTo>
                    <a:lnTo>
                      <a:pt x="175" y="172"/>
                    </a:lnTo>
                    <a:lnTo>
                      <a:pt x="182" y="173"/>
                    </a:lnTo>
                    <a:lnTo>
                      <a:pt x="184" y="175"/>
                    </a:lnTo>
                    <a:lnTo>
                      <a:pt x="182" y="176"/>
                    </a:lnTo>
                    <a:lnTo>
                      <a:pt x="182" y="177"/>
                    </a:lnTo>
                    <a:lnTo>
                      <a:pt x="182" y="180"/>
                    </a:lnTo>
                    <a:lnTo>
                      <a:pt x="182" y="183"/>
                    </a:lnTo>
                    <a:lnTo>
                      <a:pt x="181" y="184"/>
                    </a:lnTo>
                    <a:lnTo>
                      <a:pt x="179" y="184"/>
                    </a:lnTo>
                    <a:lnTo>
                      <a:pt x="178" y="181"/>
                    </a:lnTo>
                    <a:lnTo>
                      <a:pt x="175" y="181"/>
                    </a:lnTo>
                    <a:lnTo>
                      <a:pt x="171" y="179"/>
                    </a:lnTo>
                    <a:lnTo>
                      <a:pt x="170" y="177"/>
                    </a:lnTo>
                    <a:lnTo>
                      <a:pt x="171" y="173"/>
                    </a:lnTo>
                    <a:lnTo>
                      <a:pt x="170" y="172"/>
                    </a:lnTo>
                    <a:lnTo>
                      <a:pt x="166" y="170"/>
                    </a:lnTo>
                    <a:lnTo>
                      <a:pt x="160" y="170"/>
                    </a:lnTo>
                    <a:lnTo>
                      <a:pt x="157" y="169"/>
                    </a:lnTo>
                    <a:lnTo>
                      <a:pt x="155" y="169"/>
                    </a:lnTo>
                    <a:lnTo>
                      <a:pt x="155" y="170"/>
                    </a:lnTo>
                    <a:lnTo>
                      <a:pt x="157" y="172"/>
                    </a:lnTo>
                    <a:lnTo>
                      <a:pt x="163" y="172"/>
                    </a:lnTo>
                    <a:lnTo>
                      <a:pt x="168" y="173"/>
                    </a:lnTo>
                    <a:lnTo>
                      <a:pt x="168" y="177"/>
                    </a:lnTo>
                    <a:lnTo>
                      <a:pt x="167" y="177"/>
                    </a:lnTo>
                    <a:lnTo>
                      <a:pt x="164" y="175"/>
                    </a:lnTo>
                    <a:lnTo>
                      <a:pt x="160" y="175"/>
                    </a:lnTo>
                    <a:lnTo>
                      <a:pt x="156" y="176"/>
                    </a:lnTo>
                    <a:lnTo>
                      <a:pt x="156" y="175"/>
                    </a:lnTo>
                    <a:lnTo>
                      <a:pt x="155" y="173"/>
                    </a:lnTo>
                    <a:lnTo>
                      <a:pt x="150" y="172"/>
                    </a:lnTo>
                    <a:lnTo>
                      <a:pt x="148" y="170"/>
                    </a:lnTo>
                    <a:lnTo>
                      <a:pt x="149" y="172"/>
                    </a:lnTo>
                    <a:lnTo>
                      <a:pt x="153" y="175"/>
                    </a:lnTo>
                    <a:lnTo>
                      <a:pt x="153" y="176"/>
                    </a:lnTo>
                    <a:lnTo>
                      <a:pt x="153" y="177"/>
                    </a:lnTo>
                    <a:lnTo>
                      <a:pt x="155" y="177"/>
                    </a:lnTo>
                    <a:lnTo>
                      <a:pt x="156" y="177"/>
                    </a:lnTo>
                    <a:lnTo>
                      <a:pt x="156" y="179"/>
                    </a:lnTo>
                    <a:lnTo>
                      <a:pt x="159" y="177"/>
                    </a:lnTo>
                    <a:lnTo>
                      <a:pt x="159" y="177"/>
                    </a:lnTo>
                    <a:lnTo>
                      <a:pt x="160" y="177"/>
                    </a:lnTo>
                    <a:lnTo>
                      <a:pt x="163" y="177"/>
                    </a:lnTo>
                    <a:lnTo>
                      <a:pt x="164" y="177"/>
                    </a:lnTo>
                    <a:lnTo>
                      <a:pt x="168" y="181"/>
                    </a:lnTo>
                    <a:lnTo>
                      <a:pt x="168" y="183"/>
                    </a:lnTo>
                    <a:lnTo>
                      <a:pt x="166" y="183"/>
                    </a:lnTo>
                    <a:lnTo>
                      <a:pt x="163" y="184"/>
                    </a:lnTo>
                    <a:lnTo>
                      <a:pt x="161" y="186"/>
                    </a:lnTo>
                    <a:lnTo>
                      <a:pt x="164" y="184"/>
                    </a:lnTo>
                    <a:lnTo>
                      <a:pt x="167" y="184"/>
                    </a:lnTo>
                    <a:lnTo>
                      <a:pt x="168" y="184"/>
                    </a:lnTo>
                    <a:lnTo>
                      <a:pt x="171" y="187"/>
                    </a:lnTo>
                    <a:lnTo>
                      <a:pt x="174" y="188"/>
                    </a:lnTo>
                    <a:lnTo>
                      <a:pt x="174" y="190"/>
                    </a:lnTo>
                    <a:lnTo>
                      <a:pt x="171" y="195"/>
                    </a:lnTo>
                    <a:lnTo>
                      <a:pt x="170" y="199"/>
                    </a:lnTo>
                    <a:lnTo>
                      <a:pt x="168" y="199"/>
                    </a:lnTo>
                    <a:lnTo>
                      <a:pt x="164" y="202"/>
                    </a:lnTo>
                    <a:lnTo>
                      <a:pt x="163" y="201"/>
                    </a:lnTo>
                    <a:lnTo>
                      <a:pt x="161" y="201"/>
                    </a:lnTo>
                    <a:lnTo>
                      <a:pt x="159" y="201"/>
                    </a:lnTo>
                    <a:lnTo>
                      <a:pt x="159" y="199"/>
                    </a:lnTo>
                    <a:lnTo>
                      <a:pt x="156" y="198"/>
                    </a:lnTo>
                    <a:lnTo>
                      <a:pt x="153" y="198"/>
                    </a:lnTo>
                    <a:lnTo>
                      <a:pt x="155" y="199"/>
                    </a:lnTo>
                    <a:lnTo>
                      <a:pt x="157" y="201"/>
                    </a:lnTo>
                    <a:lnTo>
                      <a:pt x="157" y="202"/>
                    </a:lnTo>
                    <a:lnTo>
                      <a:pt x="159" y="202"/>
                    </a:lnTo>
                    <a:lnTo>
                      <a:pt x="163" y="204"/>
                    </a:lnTo>
                    <a:lnTo>
                      <a:pt x="163" y="208"/>
                    </a:lnTo>
                    <a:lnTo>
                      <a:pt x="161" y="209"/>
                    </a:lnTo>
                    <a:lnTo>
                      <a:pt x="160" y="209"/>
                    </a:lnTo>
                    <a:lnTo>
                      <a:pt x="157" y="212"/>
                    </a:lnTo>
                    <a:lnTo>
                      <a:pt x="155" y="212"/>
                    </a:lnTo>
                    <a:lnTo>
                      <a:pt x="150" y="209"/>
                    </a:lnTo>
                    <a:lnTo>
                      <a:pt x="149" y="209"/>
                    </a:lnTo>
                    <a:lnTo>
                      <a:pt x="148" y="208"/>
                    </a:lnTo>
                    <a:lnTo>
                      <a:pt x="145" y="208"/>
                    </a:lnTo>
                    <a:lnTo>
                      <a:pt x="144" y="209"/>
                    </a:lnTo>
                    <a:lnTo>
                      <a:pt x="144" y="210"/>
                    </a:lnTo>
                    <a:lnTo>
                      <a:pt x="152" y="215"/>
                    </a:lnTo>
                    <a:lnTo>
                      <a:pt x="155" y="215"/>
                    </a:lnTo>
                    <a:lnTo>
                      <a:pt x="155" y="217"/>
                    </a:lnTo>
                    <a:lnTo>
                      <a:pt x="152" y="217"/>
                    </a:lnTo>
                    <a:lnTo>
                      <a:pt x="150" y="220"/>
                    </a:lnTo>
                    <a:lnTo>
                      <a:pt x="148" y="222"/>
                    </a:lnTo>
                    <a:lnTo>
                      <a:pt x="146" y="219"/>
                    </a:lnTo>
                    <a:lnTo>
                      <a:pt x="144" y="219"/>
                    </a:lnTo>
                    <a:lnTo>
                      <a:pt x="141" y="220"/>
                    </a:lnTo>
                    <a:lnTo>
                      <a:pt x="138" y="220"/>
                    </a:lnTo>
                    <a:lnTo>
                      <a:pt x="135" y="219"/>
                    </a:lnTo>
                    <a:lnTo>
                      <a:pt x="130" y="217"/>
                    </a:lnTo>
                    <a:lnTo>
                      <a:pt x="127" y="217"/>
                    </a:lnTo>
                    <a:lnTo>
                      <a:pt x="127" y="223"/>
                    </a:lnTo>
                    <a:lnTo>
                      <a:pt x="124" y="226"/>
                    </a:lnTo>
                    <a:lnTo>
                      <a:pt x="126" y="226"/>
                    </a:lnTo>
                    <a:lnTo>
                      <a:pt x="127" y="226"/>
                    </a:lnTo>
                    <a:lnTo>
                      <a:pt x="127" y="228"/>
                    </a:lnTo>
                    <a:lnTo>
                      <a:pt x="123" y="230"/>
                    </a:lnTo>
                    <a:lnTo>
                      <a:pt x="123" y="234"/>
                    </a:lnTo>
                    <a:lnTo>
                      <a:pt x="120" y="235"/>
                    </a:lnTo>
                    <a:lnTo>
                      <a:pt x="119" y="234"/>
                    </a:lnTo>
                    <a:lnTo>
                      <a:pt x="119" y="235"/>
                    </a:lnTo>
                    <a:lnTo>
                      <a:pt x="117" y="237"/>
                    </a:lnTo>
                    <a:lnTo>
                      <a:pt x="116" y="238"/>
                    </a:lnTo>
                    <a:lnTo>
                      <a:pt x="113" y="237"/>
                    </a:lnTo>
                    <a:lnTo>
                      <a:pt x="114" y="235"/>
                    </a:lnTo>
                    <a:lnTo>
                      <a:pt x="113" y="235"/>
                    </a:lnTo>
                    <a:lnTo>
                      <a:pt x="112" y="237"/>
                    </a:lnTo>
                    <a:lnTo>
                      <a:pt x="110" y="241"/>
                    </a:lnTo>
                    <a:lnTo>
                      <a:pt x="109" y="242"/>
                    </a:lnTo>
                    <a:lnTo>
                      <a:pt x="102" y="238"/>
                    </a:lnTo>
                    <a:lnTo>
                      <a:pt x="99" y="238"/>
                    </a:lnTo>
                    <a:lnTo>
                      <a:pt x="98" y="240"/>
                    </a:lnTo>
                    <a:lnTo>
                      <a:pt x="95" y="238"/>
                    </a:lnTo>
                    <a:lnTo>
                      <a:pt x="90" y="231"/>
                    </a:lnTo>
                    <a:lnTo>
                      <a:pt x="88" y="226"/>
                    </a:lnTo>
                    <a:lnTo>
                      <a:pt x="90" y="226"/>
                    </a:lnTo>
                    <a:lnTo>
                      <a:pt x="90" y="223"/>
                    </a:lnTo>
                    <a:lnTo>
                      <a:pt x="90" y="222"/>
                    </a:lnTo>
                    <a:lnTo>
                      <a:pt x="90" y="220"/>
                    </a:lnTo>
                    <a:lnTo>
                      <a:pt x="87" y="223"/>
                    </a:lnTo>
                    <a:lnTo>
                      <a:pt x="87" y="224"/>
                    </a:lnTo>
                    <a:lnTo>
                      <a:pt x="87" y="228"/>
                    </a:lnTo>
                    <a:lnTo>
                      <a:pt x="85" y="230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5" y="234"/>
                    </a:lnTo>
                    <a:lnTo>
                      <a:pt x="81" y="234"/>
                    </a:lnTo>
                    <a:lnTo>
                      <a:pt x="81" y="234"/>
                    </a:lnTo>
                    <a:lnTo>
                      <a:pt x="79" y="234"/>
                    </a:lnTo>
                    <a:lnTo>
                      <a:pt x="81" y="237"/>
                    </a:lnTo>
                    <a:lnTo>
                      <a:pt x="80" y="241"/>
                    </a:lnTo>
                    <a:lnTo>
                      <a:pt x="81" y="241"/>
                    </a:lnTo>
                    <a:lnTo>
                      <a:pt x="84" y="237"/>
                    </a:lnTo>
                    <a:lnTo>
                      <a:pt x="85" y="237"/>
                    </a:lnTo>
                    <a:lnTo>
                      <a:pt x="87" y="235"/>
                    </a:lnTo>
                    <a:lnTo>
                      <a:pt x="88" y="235"/>
                    </a:lnTo>
                    <a:lnTo>
                      <a:pt x="92" y="238"/>
                    </a:lnTo>
                    <a:lnTo>
                      <a:pt x="94" y="241"/>
                    </a:lnTo>
                    <a:lnTo>
                      <a:pt x="92" y="244"/>
                    </a:lnTo>
                    <a:lnTo>
                      <a:pt x="95" y="241"/>
                    </a:lnTo>
                    <a:lnTo>
                      <a:pt x="101" y="240"/>
                    </a:lnTo>
                    <a:lnTo>
                      <a:pt x="103" y="241"/>
                    </a:lnTo>
                    <a:lnTo>
                      <a:pt x="105" y="244"/>
                    </a:lnTo>
                    <a:lnTo>
                      <a:pt x="103" y="245"/>
                    </a:lnTo>
                    <a:lnTo>
                      <a:pt x="101" y="249"/>
                    </a:lnTo>
                    <a:lnTo>
                      <a:pt x="99" y="251"/>
                    </a:lnTo>
                    <a:lnTo>
                      <a:pt x="99" y="252"/>
                    </a:lnTo>
                    <a:lnTo>
                      <a:pt x="99" y="252"/>
                    </a:lnTo>
                    <a:lnTo>
                      <a:pt x="102" y="252"/>
                    </a:lnTo>
                    <a:lnTo>
                      <a:pt x="102" y="255"/>
                    </a:lnTo>
                    <a:lnTo>
                      <a:pt x="99" y="256"/>
                    </a:lnTo>
                    <a:lnTo>
                      <a:pt x="102" y="256"/>
                    </a:lnTo>
                    <a:lnTo>
                      <a:pt x="103" y="255"/>
                    </a:lnTo>
                    <a:lnTo>
                      <a:pt x="106" y="253"/>
                    </a:lnTo>
                    <a:lnTo>
                      <a:pt x="109" y="253"/>
                    </a:lnTo>
                    <a:lnTo>
                      <a:pt x="109" y="252"/>
                    </a:lnTo>
                    <a:lnTo>
                      <a:pt x="110" y="253"/>
                    </a:lnTo>
                    <a:lnTo>
                      <a:pt x="110" y="256"/>
                    </a:lnTo>
                    <a:lnTo>
                      <a:pt x="112" y="257"/>
                    </a:lnTo>
                    <a:lnTo>
                      <a:pt x="110" y="262"/>
                    </a:lnTo>
                    <a:lnTo>
                      <a:pt x="108" y="267"/>
                    </a:lnTo>
                    <a:lnTo>
                      <a:pt x="105" y="267"/>
                    </a:lnTo>
                    <a:lnTo>
                      <a:pt x="102" y="269"/>
                    </a:lnTo>
                    <a:lnTo>
                      <a:pt x="101" y="271"/>
                    </a:lnTo>
                    <a:lnTo>
                      <a:pt x="98" y="273"/>
                    </a:lnTo>
                    <a:lnTo>
                      <a:pt x="97" y="273"/>
                    </a:lnTo>
                    <a:lnTo>
                      <a:pt x="98" y="270"/>
                    </a:lnTo>
                    <a:lnTo>
                      <a:pt x="98" y="266"/>
                    </a:lnTo>
                    <a:lnTo>
                      <a:pt x="98" y="266"/>
                    </a:lnTo>
                    <a:lnTo>
                      <a:pt x="97" y="267"/>
                    </a:lnTo>
                    <a:lnTo>
                      <a:pt x="94" y="270"/>
                    </a:lnTo>
                    <a:lnTo>
                      <a:pt x="92" y="271"/>
                    </a:lnTo>
                    <a:lnTo>
                      <a:pt x="88" y="274"/>
                    </a:lnTo>
                    <a:lnTo>
                      <a:pt x="87" y="274"/>
                    </a:lnTo>
                    <a:lnTo>
                      <a:pt x="84" y="274"/>
                    </a:lnTo>
                    <a:lnTo>
                      <a:pt x="80" y="277"/>
                    </a:lnTo>
                    <a:lnTo>
                      <a:pt x="80" y="275"/>
                    </a:lnTo>
                    <a:lnTo>
                      <a:pt x="77" y="277"/>
                    </a:lnTo>
                    <a:lnTo>
                      <a:pt x="74" y="277"/>
                    </a:lnTo>
                    <a:lnTo>
                      <a:pt x="73" y="275"/>
                    </a:lnTo>
                    <a:lnTo>
                      <a:pt x="73" y="274"/>
                    </a:lnTo>
                    <a:lnTo>
                      <a:pt x="74" y="273"/>
                    </a:lnTo>
                    <a:lnTo>
                      <a:pt x="76" y="270"/>
                    </a:lnTo>
                    <a:lnTo>
                      <a:pt x="76" y="269"/>
                    </a:lnTo>
                    <a:lnTo>
                      <a:pt x="74" y="264"/>
                    </a:lnTo>
                    <a:lnTo>
                      <a:pt x="72" y="266"/>
                    </a:lnTo>
                    <a:lnTo>
                      <a:pt x="69" y="264"/>
                    </a:lnTo>
                    <a:lnTo>
                      <a:pt x="68" y="263"/>
                    </a:lnTo>
                    <a:lnTo>
                      <a:pt x="69" y="260"/>
                    </a:lnTo>
                    <a:lnTo>
                      <a:pt x="72" y="259"/>
                    </a:lnTo>
                    <a:lnTo>
                      <a:pt x="70" y="259"/>
                    </a:lnTo>
                    <a:lnTo>
                      <a:pt x="68" y="257"/>
                    </a:lnTo>
                    <a:lnTo>
                      <a:pt x="66" y="255"/>
                    </a:lnTo>
                    <a:lnTo>
                      <a:pt x="68" y="252"/>
                    </a:lnTo>
                    <a:lnTo>
                      <a:pt x="68" y="249"/>
                    </a:lnTo>
                    <a:lnTo>
                      <a:pt x="66" y="248"/>
                    </a:lnTo>
                    <a:lnTo>
                      <a:pt x="66" y="251"/>
                    </a:lnTo>
                    <a:lnTo>
                      <a:pt x="65" y="255"/>
                    </a:lnTo>
                    <a:lnTo>
                      <a:pt x="66" y="259"/>
                    </a:lnTo>
                    <a:lnTo>
                      <a:pt x="66" y="260"/>
                    </a:lnTo>
                    <a:lnTo>
                      <a:pt x="65" y="262"/>
                    </a:lnTo>
                    <a:lnTo>
                      <a:pt x="65" y="264"/>
                    </a:lnTo>
                    <a:lnTo>
                      <a:pt x="63" y="266"/>
                    </a:lnTo>
                    <a:lnTo>
                      <a:pt x="62" y="264"/>
                    </a:lnTo>
                    <a:lnTo>
                      <a:pt x="59" y="266"/>
                    </a:lnTo>
                    <a:lnTo>
                      <a:pt x="58" y="263"/>
                    </a:lnTo>
                    <a:lnTo>
                      <a:pt x="56" y="262"/>
                    </a:lnTo>
                    <a:lnTo>
                      <a:pt x="59" y="257"/>
                    </a:lnTo>
                    <a:lnTo>
                      <a:pt x="58" y="255"/>
                    </a:lnTo>
                    <a:lnTo>
                      <a:pt x="58" y="252"/>
                    </a:lnTo>
                    <a:lnTo>
                      <a:pt x="61" y="249"/>
                    </a:lnTo>
                    <a:lnTo>
                      <a:pt x="58" y="251"/>
                    </a:lnTo>
                    <a:lnTo>
                      <a:pt x="56" y="252"/>
                    </a:lnTo>
                    <a:lnTo>
                      <a:pt x="55" y="256"/>
                    </a:lnTo>
                    <a:lnTo>
                      <a:pt x="56" y="257"/>
                    </a:lnTo>
                    <a:lnTo>
                      <a:pt x="55" y="262"/>
                    </a:lnTo>
                    <a:lnTo>
                      <a:pt x="52" y="263"/>
                    </a:lnTo>
                    <a:lnTo>
                      <a:pt x="50" y="262"/>
                    </a:lnTo>
                    <a:lnTo>
                      <a:pt x="50" y="259"/>
                    </a:lnTo>
                    <a:lnTo>
                      <a:pt x="50" y="259"/>
                    </a:lnTo>
                    <a:lnTo>
                      <a:pt x="50" y="256"/>
                    </a:lnTo>
                    <a:lnTo>
                      <a:pt x="51" y="255"/>
                    </a:lnTo>
                    <a:lnTo>
                      <a:pt x="51" y="253"/>
                    </a:lnTo>
                    <a:lnTo>
                      <a:pt x="50" y="251"/>
                    </a:lnTo>
                    <a:lnTo>
                      <a:pt x="50" y="249"/>
                    </a:lnTo>
                    <a:lnTo>
                      <a:pt x="48" y="251"/>
                    </a:lnTo>
                    <a:lnTo>
                      <a:pt x="48" y="253"/>
                    </a:lnTo>
                    <a:lnTo>
                      <a:pt x="47" y="255"/>
                    </a:lnTo>
                    <a:lnTo>
                      <a:pt x="47" y="257"/>
                    </a:lnTo>
                    <a:lnTo>
                      <a:pt x="45" y="259"/>
                    </a:lnTo>
                    <a:lnTo>
                      <a:pt x="44" y="259"/>
                    </a:lnTo>
                    <a:lnTo>
                      <a:pt x="43" y="259"/>
                    </a:lnTo>
                    <a:lnTo>
                      <a:pt x="41" y="259"/>
                    </a:lnTo>
                    <a:lnTo>
                      <a:pt x="41" y="257"/>
                    </a:lnTo>
                    <a:lnTo>
                      <a:pt x="41" y="256"/>
                    </a:lnTo>
                    <a:lnTo>
                      <a:pt x="40" y="253"/>
                    </a:lnTo>
                    <a:lnTo>
                      <a:pt x="40" y="252"/>
                    </a:lnTo>
                    <a:lnTo>
                      <a:pt x="38" y="253"/>
                    </a:lnTo>
                    <a:lnTo>
                      <a:pt x="37" y="256"/>
                    </a:lnTo>
                    <a:lnTo>
                      <a:pt x="38" y="260"/>
                    </a:lnTo>
                    <a:lnTo>
                      <a:pt x="40" y="263"/>
                    </a:lnTo>
                    <a:lnTo>
                      <a:pt x="40" y="264"/>
                    </a:lnTo>
                    <a:lnTo>
                      <a:pt x="38" y="266"/>
                    </a:lnTo>
                    <a:lnTo>
                      <a:pt x="36" y="264"/>
                    </a:lnTo>
                    <a:lnTo>
                      <a:pt x="32" y="264"/>
                    </a:lnTo>
                    <a:lnTo>
                      <a:pt x="32" y="262"/>
                    </a:lnTo>
                    <a:lnTo>
                      <a:pt x="30" y="262"/>
                    </a:lnTo>
                    <a:lnTo>
                      <a:pt x="26" y="259"/>
                    </a:lnTo>
                    <a:lnTo>
                      <a:pt x="25" y="259"/>
                    </a:lnTo>
                    <a:lnTo>
                      <a:pt x="25" y="259"/>
                    </a:lnTo>
                    <a:lnTo>
                      <a:pt x="23" y="257"/>
                    </a:lnTo>
                    <a:lnTo>
                      <a:pt x="22" y="257"/>
                    </a:lnTo>
                    <a:lnTo>
                      <a:pt x="22" y="256"/>
                    </a:lnTo>
                    <a:lnTo>
                      <a:pt x="23" y="255"/>
                    </a:lnTo>
                    <a:lnTo>
                      <a:pt x="23" y="253"/>
                    </a:lnTo>
                    <a:lnTo>
                      <a:pt x="25" y="252"/>
                    </a:lnTo>
                    <a:lnTo>
                      <a:pt x="25" y="251"/>
                    </a:lnTo>
                    <a:lnTo>
                      <a:pt x="23" y="246"/>
                    </a:lnTo>
                    <a:lnTo>
                      <a:pt x="22" y="245"/>
                    </a:lnTo>
                    <a:lnTo>
                      <a:pt x="22" y="248"/>
                    </a:lnTo>
                    <a:lnTo>
                      <a:pt x="23" y="249"/>
                    </a:lnTo>
                    <a:lnTo>
                      <a:pt x="23" y="251"/>
                    </a:lnTo>
                    <a:lnTo>
                      <a:pt x="22" y="252"/>
                    </a:lnTo>
                    <a:lnTo>
                      <a:pt x="21" y="252"/>
                    </a:lnTo>
                    <a:lnTo>
                      <a:pt x="19" y="253"/>
                    </a:lnTo>
                    <a:lnTo>
                      <a:pt x="21" y="253"/>
                    </a:lnTo>
                    <a:lnTo>
                      <a:pt x="21" y="255"/>
                    </a:lnTo>
                    <a:lnTo>
                      <a:pt x="19" y="257"/>
                    </a:lnTo>
                    <a:lnTo>
                      <a:pt x="18" y="256"/>
                    </a:lnTo>
                    <a:lnTo>
                      <a:pt x="16" y="253"/>
                    </a:lnTo>
                    <a:lnTo>
                      <a:pt x="16" y="252"/>
                    </a:lnTo>
                    <a:lnTo>
                      <a:pt x="15" y="251"/>
                    </a:lnTo>
                    <a:lnTo>
                      <a:pt x="16" y="248"/>
                    </a:lnTo>
                    <a:lnTo>
                      <a:pt x="16" y="246"/>
                    </a:lnTo>
                    <a:lnTo>
                      <a:pt x="16" y="245"/>
                    </a:lnTo>
                    <a:lnTo>
                      <a:pt x="15" y="246"/>
                    </a:lnTo>
                    <a:lnTo>
                      <a:pt x="15" y="248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4" y="253"/>
                    </a:lnTo>
                    <a:lnTo>
                      <a:pt x="11" y="253"/>
                    </a:lnTo>
                    <a:lnTo>
                      <a:pt x="9" y="252"/>
                    </a:lnTo>
                    <a:lnTo>
                      <a:pt x="8" y="252"/>
                    </a:lnTo>
                    <a:lnTo>
                      <a:pt x="7" y="251"/>
                    </a:lnTo>
                    <a:lnTo>
                      <a:pt x="8" y="248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12" y="237"/>
                    </a:lnTo>
                    <a:lnTo>
                      <a:pt x="11" y="238"/>
                    </a:lnTo>
                    <a:lnTo>
                      <a:pt x="8" y="238"/>
                    </a:lnTo>
                    <a:lnTo>
                      <a:pt x="7" y="244"/>
                    </a:lnTo>
                    <a:lnTo>
                      <a:pt x="7" y="248"/>
                    </a:lnTo>
                    <a:lnTo>
                      <a:pt x="5" y="249"/>
                    </a:lnTo>
                    <a:lnTo>
                      <a:pt x="4" y="249"/>
                    </a:lnTo>
                    <a:lnTo>
                      <a:pt x="5" y="246"/>
                    </a:lnTo>
                    <a:lnTo>
                      <a:pt x="5" y="245"/>
                    </a:lnTo>
                    <a:lnTo>
                      <a:pt x="5" y="245"/>
                    </a:lnTo>
                    <a:lnTo>
                      <a:pt x="4" y="249"/>
                    </a:lnTo>
                    <a:lnTo>
                      <a:pt x="1" y="249"/>
                    </a:lnTo>
                    <a:lnTo>
                      <a:pt x="0" y="248"/>
                    </a:lnTo>
                    <a:lnTo>
                      <a:pt x="0" y="244"/>
                    </a:lnTo>
                    <a:lnTo>
                      <a:pt x="0" y="242"/>
                    </a:lnTo>
                    <a:lnTo>
                      <a:pt x="0" y="241"/>
                    </a:lnTo>
                    <a:lnTo>
                      <a:pt x="3" y="240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4" y="234"/>
                    </a:lnTo>
                    <a:lnTo>
                      <a:pt x="5" y="231"/>
                    </a:lnTo>
                    <a:lnTo>
                      <a:pt x="8" y="231"/>
                    </a:lnTo>
                    <a:lnTo>
                      <a:pt x="9" y="230"/>
                    </a:lnTo>
                    <a:lnTo>
                      <a:pt x="12" y="230"/>
                    </a:lnTo>
                    <a:lnTo>
                      <a:pt x="14" y="228"/>
                    </a:lnTo>
                    <a:lnTo>
                      <a:pt x="16" y="227"/>
                    </a:lnTo>
                    <a:lnTo>
                      <a:pt x="18" y="227"/>
                    </a:lnTo>
                    <a:lnTo>
                      <a:pt x="18" y="226"/>
                    </a:lnTo>
                    <a:lnTo>
                      <a:pt x="19" y="224"/>
                    </a:lnTo>
                    <a:lnTo>
                      <a:pt x="22" y="224"/>
                    </a:lnTo>
                    <a:lnTo>
                      <a:pt x="25" y="226"/>
                    </a:lnTo>
                    <a:lnTo>
                      <a:pt x="29" y="226"/>
                    </a:lnTo>
                    <a:lnTo>
                      <a:pt x="30" y="224"/>
                    </a:lnTo>
                    <a:lnTo>
                      <a:pt x="33" y="226"/>
                    </a:lnTo>
                    <a:lnTo>
                      <a:pt x="34" y="228"/>
                    </a:lnTo>
                    <a:lnTo>
                      <a:pt x="36" y="228"/>
                    </a:lnTo>
                    <a:lnTo>
                      <a:pt x="36" y="226"/>
                    </a:lnTo>
                    <a:lnTo>
                      <a:pt x="37" y="226"/>
                    </a:lnTo>
                    <a:lnTo>
                      <a:pt x="40" y="228"/>
                    </a:lnTo>
                    <a:lnTo>
                      <a:pt x="41" y="227"/>
                    </a:lnTo>
                    <a:lnTo>
                      <a:pt x="44" y="227"/>
                    </a:lnTo>
                    <a:lnTo>
                      <a:pt x="45" y="227"/>
                    </a:lnTo>
                    <a:lnTo>
                      <a:pt x="44" y="226"/>
                    </a:lnTo>
                    <a:lnTo>
                      <a:pt x="41" y="226"/>
                    </a:lnTo>
                    <a:lnTo>
                      <a:pt x="40" y="224"/>
                    </a:lnTo>
                    <a:lnTo>
                      <a:pt x="38" y="224"/>
                    </a:lnTo>
                    <a:lnTo>
                      <a:pt x="38" y="223"/>
                    </a:lnTo>
                    <a:lnTo>
                      <a:pt x="41" y="222"/>
                    </a:lnTo>
                    <a:lnTo>
                      <a:pt x="41" y="220"/>
                    </a:lnTo>
                    <a:lnTo>
                      <a:pt x="38" y="220"/>
                    </a:lnTo>
                    <a:lnTo>
                      <a:pt x="40" y="219"/>
                    </a:lnTo>
                    <a:lnTo>
                      <a:pt x="41" y="219"/>
                    </a:lnTo>
                    <a:lnTo>
                      <a:pt x="43" y="219"/>
                    </a:lnTo>
                    <a:lnTo>
                      <a:pt x="40" y="217"/>
                    </a:lnTo>
                    <a:lnTo>
                      <a:pt x="38" y="219"/>
                    </a:lnTo>
                    <a:lnTo>
                      <a:pt x="37" y="219"/>
                    </a:lnTo>
                    <a:lnTo>
                      <a:pt x="36" y="216"/>
                    </a:lnTo>
                    <a:lnTo>
                      <a:pt x="36" y="215"/>
                    </a:lnTo>
                    <a:lnTo>
                      <a:pt x="38" y="213"/>
                    </a:lnTo>
                    <a:lnTo>
                      <a:pt x="38" y="212"/>
                    </a:lnTo>
                    <a:lnTo>
                      <a:pt x="37" y="212"/>
                    </a:lnTo>
                    <a:lnTo>
                      <a:pt x="37" y="209"/>
                    </a:lnTo>
                    <a:lnTo>
                      <a:pt x="37" y="205"/>
                    </a:lnTo>
                    <a:lnTo>
                      <a:pt x="37" y="205"/>
                    </a:lnTo>
                    <a:lnTo>
                      <a:pt x="37" y="202"/>
                    </a:lnTo>
                    <a:lnTo>
                      <a:pt x="37" y="199"/>
                    </a:lnTo>
                    <a:lnTo>
                      <a:pt x="38" y="199"/>
                    </a:lnTo>
                    <a:lnTo>
                      <a:pt x="41" y="199"/>
                    </a:lnTo>
                    <a:lnTo>
                      <a:pt x="44" y="199"/>
                    </a:lnTo>
                    <a:lnTo>
                      <a:pt x="45" y="198"/>
                    </a:lnTo>
                    <a:lnTo>
                      <a:pt x="48" y="199"/>
                    </a:lnTo>
                    <a:lnTo>
                      <a:pt x="51" y="199"/>
                    </a:lnTo>
                    <a:lnTo>
                      <a:pt x="54" y="202"/>
                    </a:lnTo>
                    <a:lnTo>
                      <a:pt x="55" y="208"/>
                    </a:lnTo>
                    <a:lnTo>
                      <a:pt x="55" y="216"/>
                    </a:lnTo>
                    <a:lnTo>
                      <a:pt x="54" y="219"/>
                    </a:lnTo>
                    <a:lnTo>
                      <a:pt x="55" y="220"/>
                    </a:lnTo>
                    <a:lnTo>
                      <a:pt x="56" y="219"/>
                    </a:lnTo>
                    <a:lnTo>
                      <a:pt x="61" y="222"/>
                    </a:lnTo>
                    <a:lnTo>
                      <a:pt x="63" y="224"/>
                    </a:lnTo>
                    <a:lnTo>
                      <a:pt x="65" y="226"/>
                    </a:lnTo>
                    <a:lnTo>
                      <a:pt x="65" y="224"/>
                    </a:lnTo>
                    <a:lnTo>
                      <a:pt x="70" y="223"/>
                    </a:lnTo>
                    <a:lnTo>
                      <a:pt x="73" y="227"/>
                    </a:lnTo>
                    <a:lnTo>
                      <a:pt x="74" y="226"/>
                    </a:lnTo>
                    <a:lnTo>
                      <a:pt x="73" y="224"/>
                    </a:lnTo>
                    <a:lnTo>
                      <a:pt x="74" y="223"/>
                    </a:lnTo>
                    <a:lnTo>
                      <a:pt x="79" y="220"/>
                    </a:lnTo>
                    <a:lnTo>
                      <a:pt x="81" y="217"/>
                    </a:lnTo>
                    <a:lnTo>
                      <a:pt x="87" y="213"/>
                    </a:lnTo>
                    <a:lnTo>
                      <a:pt x="91" y="209"/>
                    </a:lnTo>
                    <a:lnTo>
                      <a:pt x="91" y="206"/>
                    </a:lnTo>
                    <a:lnTo>
                      <a:pt x="92" y="205"/>
                    </a:lnTo>
                    <a:lnTo>
                      <a:pt x="91" y="205"/>
                    </a:lnTo>
                    <a:lnTo>
                      <a:pt x="90" y="206"/>
                    </a:lnTo>
                    <a:lnTo>
                      <a:pt x="90" y="209"/>
                    </a:lnTo>
                    <a:lnTo>
                      <a:pt x="85" y="213"/>
                    </a:lnTo>
                    <a:lnTo>
                      <a:pt x="83" y="215"/>
                    </a:lnTo>
                    <a:lnTo>
                      <a:pt x="83" y="216"/>
                    </a:lnTo>
                    <a:lnTo>
                      <a:pt x="79" y="219"/>
                    </a:lnTo>
                    <a:lnTo>
                      <a:pt x="74" y="222"/>
                    </a:lnTo>
                    <a:lnTo>
                      <a:pt x="72" y="220"/>
                    </a:lnTo>
                    <a:lnTo>
                      <a:pt x="70" y="220"/>
                    </a:lnTo>
                    <a:lnTo>
                      <a:pt x="70" y="220"/>
                    </a:lnTo>
                    <a:lnTo>
                      <a:pt x="68" y="220"/>
                    </a:lnTo>
                    <a:lnTo>
                      <a:pt x="63" y="219"/>
                    </a:lnTo>
                    <a:lnTo>
                      <a:pt x="65" y="217"/>
                    </a:lnTo>
                    <a:lnTo>
                      <a:pt x="66" y="215"/>
                    </a:lnTo>
                    <a:lnTo>
                      <a:pt x="69" y="213"/>
                    </a:lnTo>
                    <a:lnTo>
                      <a:pt x="69" y="210"/>
                    </a:lnTo>
                    <a:lnTo>
                      <a:pt x="66" y="213"/>
                    </a:lnTo>
                    <a:lnTo>
                      <a:pt x="65" y="215"/>
                    </a:lnTo>
                    <a:lnTo>
                      <a:pt x="63" y="215"/>
                    </a:lnTo>
                    <a:lnTo>
                      <a:pt x="62" y="212"/>
                    </a:lnTo>
                    <a:lnTo>
                      <a:pt x="62" y="210"/>
                    </a:lnTo>
                    <a:lnTo>
                      <a:pt x="63" y="210"/>
                    </a:lnTo>
                    <a:lnTo>
                      <a:pt x="65" y="209"/>
                    </a:lnTo>
                    <a:lnTo>
                      <a:pt x="66" y="208"/>
                    </a:lnTo>
                    <a:lnTo>
                      <a:pt x="63" y="208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6" y="206"/>
                    </a:lnTo>
                    <a:lnTo>
                      <a:pt x="69" y="206"/>
                    </a:lnTo>
                    <a:lnTo>
                      <a:pt x="69" y="205"/>
                    </a:lnTo>
                    <a:lnTo>
                      <a:pt x="66" y="205"/>
                    </a:lnTo>
                    <a:lnTo>
                      <a:pt x="65" y="204"/>
                    </a:lnTo>
                    <a:lnTo>
                      <a:pt x="63" y="205"/>
                    </a:lnTo>
                    <a:lnTo>
                      <a:pt x="62" y="205"/>
                    </a:lnTo>
                    <a:lnTo>
                      <a:pt x="61" y="204"/>
                    </a:lnTo>
                    <a:lnTo>
                      <a:pt x="62" y="202"/>
                    </a:lnTo>
                    <a:lnTo>
                      <a:pt x="63" y="201"/>
                    </a:lnTo>
                    <a:lnTo>
                      <a:pt x="66" y="201"/>
                    </a:lnTo>
                    <a:lnTo>
                      <a:pt x="69" y="201"/>
                    </a:lnTo>
                    <a:lnTo>
                      <a:pt x="70" y="201"/>
                    </a:lnTo>
                    <a:lnTo>
                      <a:pt x="73" y="201"/>
                    </a:lnTo>
                    <a:lnTo>
                      <a:pt x="70" y="201"/>
                    </a:lnTo>
                    <a:lnTo>
                      <a:pt x="69" y="198"/>
                    </a:lnTo>
                    <a:lnTo>
                      <a:pt x="72" y="197"/>
                    </a:lnTo>
                    <a:lnTo>
                      <a:pt x="73" y="197"/>
                    </a:lnTo>
                    <a:lnTo>
                      <a:pt x="74" y="195"/>
                    </a:lnTo>
                    <a:lnTo>
                      <a:pt x="73" y="195"/>
                    </a:lnTo>
                    <a:lnTo>
                      <a:pt x="73" y="194"/>
                    </a:lnTo>
                    <a:lnTo>
                      <a:pt x="74" y="191"/>
                    </a:lnTo>
                    <a:lnTo>
                      <a:pt x="76" y="191"/>
                    </a:lnTo>
                    <a:lnTo>
                      <a:pt x="76" y="188"/>
                    </a:lnTo>
                    <a:lnTo>
                      <a:pt x="79" y="184"/>
                    </a:lnTo>
                    <a:lnTo>
                      <a:pt x="81" y="183"/>
                    </a:lnTo>
                    <a:lnTo>
                      <a:pt x="81" y="181"/>
                    </a:lnTo>
                    <a:lnTo>
                      <a:pt x="79" y="181"/>
                    </a:lnTo>
                    <a:lnTo>
                      <a:pt x="76" y="186"/>
                    </a:lnTo>
                    <a:lnTo>
                      <a:pt x="73" y="191"/>
                    </a:lnTo>
                    <a:lnTo>
                      <a:pt x="69" y="194"/>
                    </a:lnTo>
                    <a:lnTo>
                      <a:pt x="66" y="198"/>
                    </a:lnTo>
                    <a:lnTo>
                      <a:pt x="63" y="197"/>
                    </a:lnTo>
                    <a:lnTo>
                      <a:pt x="59" y="197"/>
                    </a:lnTo>
                    <a:lnTo>
                      <a:pt x="59" y="195"/>
                    </a:lnTo>
                    <a:lnTo>
                      <a:pt x="62" y="193"/>
                    </a:lnTo>
                    <a:lnTo>
                      <a:pt x="65" y="191"/>
                    </a:lnTo>
                    <a:lnTo>
                      <a:pt x="65" y="188"/>
                    </a:lnTo>
                    <a:lnTo>
                      <a:pt x="61" y="191"/>
                    </a:lnTo>
                    <a:lnTo>
                      <a:pt x="56" y="191"/>
                    </a:lnTo>
                    <a:lnTo>
                      <a:pt x="56" y="193"/>
                    </a:lnTo>
                    <a:lnTo>
                      <a:pt x="55" y="194"/>
                    </a:lnTo>
                    <a:lnTo>
                      <a:pt x="51" y="194"/>
                    </a:lnTo>
                    <a:lnTo>
                      <a:pt x="48" y="191"/>
                    </a:lnTo>
                    <a:lnTo>
                      <a:pt x="50" y="190"/>
                    </a:lnTo>
                    <a:lnTo>
                      <a:pt x="52" y="190"/>
                    </a:lnTo>
                    <a:lnTo>
                      <a:pt x="51" y="188"/>
                    </a:lnTo>
                    <a:lnTo>
                      <a:pt x="50" y="188"/>
                    </a:lnTo>
                    <a:lnTo>
                      <a:pt x="50" y="186"/>
                    </a:lnTo>
                    <a:lnTo>
                      <a:pt x="54" y="183"/>
                    </a:lnTo>
                    <a:lnTo>
                      <a:pt x="54" y="180"/>
                    </a:lnTo>
                    <a:lnTo>
                      <a:pt x="56" y="180"/>
                    </a:lnTo>
                    <a:lnTo>
                      <a:pt x="59" y="177"/>
                    </a:lnTo>
                    <a:lnTo>
                      <a:pt x="62" y="177"/>
                    </a:lnTo>
                    <a:lnTo>
                      <a:pt x="62" y="175"/>
                    </a:lnTo>
                    <a:lnTo>
                      <a:pt x="63" y="170"/>
                    </a:lnTo>
                    <a:lnTo>
                      <a:pt x="68" y="166"/>
                    </a:lnTo>
                    <a:lnTo>
                      <a:pt x="69" y="168"/>
                    </a:lnTo>
                    <a:lnTo>
                      <a:pt x="74" y="166"/>
                    </a:lnTo>
                    <a:lnTo>
                      <a:pt x="79" y="168"/>
                    </a:lnTo>
                    <a:lnTo>
                      <a:pt x="80" y="166"/>
                    </a:lnTo>
                    <a:lnTo>
                      <a:pt x="83" y="166"/>
                    </a:lnTo>
                    <a:lnTo>
                      <a:pt x="85" y="165"/>
                    </a:lnTo>
                    <a:lnTo>
                      <a:pt x="87" y="163"/>
                    </a:lnTo>
                    <a:lnTo>
                      <a:pt x="87" y="165"/>
                    </a:lnTo>
                    <a:lnTo>
                      <a:pt x="91" y="168"/>
                    </a:lnTo>
                    <a:lnTo>
                      <a:pt x="92" y="169"/>
                    </a:lnTo>
                    <a:lnTo>
                      <a:pt x="98" y="172"/>
                    </a:lnTo>
                    <a:lnTo>
                      <a:pt x="99" y="175"/>
                    </a:lnTo>
                    <a:lnTo>
                      <a:pt x="101" y="176"/>
                    </a:lnTo>
                    <a:lnTo>
                      <a:pt x="102" y="176"/>
                    </a:lnTo>
                    <a:lnTo>
                      <a:pt x="106" y="181"/>
                    </a:lnTo>
                    <a:lnTo>
                      <a:pt x="105" y="179"/>
                    </a:lnTo>
                    <a:lnTo>
                      <a:pt x="108" y="177"/>
                    </a:lnTo>
                    <a:lnTo>
                      <a:pt x="108" y="176"/>
                    </a:lnTo>
                    <a:lnTo>
                      <a:pt x="105" y="176"/>
                    </a:lnTo>
                    <a:lnTo>
                      <a:pt x="103" y="176"/>
                    </a:lnTo>
                    <a:lnTo>
                      <a:pt x="103" y="173"/>
                    </a:lnTo>
                    <a:lnTo>
                      <a:pt x="106" y="172"/>
                    </a:lnTo>
                    <a:lnTo>
                      <a:pt x="112" y="172"/>
                    </a:lnTo>
                    <a:lnTo>
                      <a:pt x="113" y="173"/>
                    </a:lnTo>
                    <a:lnTo>
                      <a:pt x="114" y="173"/>
                    </a:lnTo>
                    <a:lnTo>
                      <a:pt x="114" y="169"/>
                    </a:lnTo>
                    <a:lnTo>
                      <a:pt x="116" y="168"/>
                    </a:lnTo>
                    <a:lnTo>
                      <a:pt x="116" y="165"/>
                    </a:lnTo>
                    <a:lnTo>
                      <a:pt x="114" y="166"/>
                    </a:lnTo>
                    <a:lnTo>
                      <a:pt x="114" y="168"/>
                    </a:lnTo>
                    <a:lnTo>
                      <a:pt x="112" y="170"/>
                    </a:lnTo>
                    <a:lnTo>
                      <a:pt x="109" y="172"/>
                    </a:lnTo>
                    <a:lnTo>
                      <a:pt x="105" y="170"/>
                    </a:lnTo>
                    <a:lnTo>
                      <a:pt x="101" y="169"/>
                    </a:lnTo>
                    <a:lnTo>
                      <a:pt x="99" y="168"/>
                    </a:lnTo>
                    <a:lnTo>
                      <a:pt x="97" y="166"/>
                    </a:lnTo>
                    <a:lnTo>
                      <a:pt x="92" y="168"/>
                    </a:lnTo>
                    <a:lnTo>
                      <a:pt x="90" y="161"/>
                    </a:lnTo>
                    <a:lnTo>
                      <a:pt x="90" y="157"/>
                    </a:lnTo>
                    <a:lnTo>
                      <a:pt x="91" y="155"/>
                    </a:lnTo>
                    <a:lnTo>
                      <a:pt x="94" y="157"/>
                    </a:lnTo>
                    <a:lnTo>
                      <a:pt x="94" y="159"/>
                    </a:lnTo>
                    <a:lnTo>
                      <a:pt x="95" y="161"/>
                    </a:lnTo>
                    <a:lnTo>
                      <a:pt x="98" y="158"/>
                    </a:lnTo>
                    <a:lnTo>
                      <a:pt x="98" y="154"/>
                    </a:lnTo>
                    <a:lnTo>
                      <a:pt x="97" y="155"/>
                    </a:lnTo>
                    <a:lnTo>
                      <a:pt x="95" y="154"/>
                    </a:lnTo>
                    <a:lnTo>
                      <a:pt x="95" y="151"/>
                    </a:lnTo>
                    <a:lnTo>
                      <a:pt x="98" y="147"/>
                    </a:lnTo>
                    <a:lnTo>
                      <a:pt x="98" y="144"/>
                    </a:lnTo>
                    <a:lnTo>
                      <a:pt x="99" y="140"/>
                    </a:lnTo>
                    <a:lnTo>
                      <a:pt x="98" y="133"/>
                    </a:lnTo>
                    <a:lnTo>
                      <a:pt x="97" y="129"/>
                    </a:lnTo>
                    <a:lnTo>
                      <a:pt x="95" y="128"/>
                    </a:lnTo>
                    <a:lnTo>
                      <a:pt x="95" y="125"/>
                    </a:lnTo>
                    <a:lnTo>
                      <a:pt x="95" y="123"/>
                    </a:lnTo>
                    <a:lnTo>
                      <a:pt x="97" y="122"/>
                    </a:lnTo>
                    <a:lnTo>
                      <a:pt x="98" y="122"/>
                    </a:lnTo>
                    <a:lnTo>
                      <a:pt x="99" y="123"/>
                    </a:lnTo>
                    <a:lnTo>
                      <a:pt x="102" y="123"/>
                    </a:lnTo>
                    <a:lnTo>
                      <a:pt x="103" y="126"/>
                    </a:lnTo>
                    <a:lnTo>
                      <a:pt x="103" y="126"/>
                    </a:lnTo>
                    <a:lnTo>
                      <a:pt x="103" y="125"/>
                    </a:lnTo>
                    <a:lnTo>
                      <a:pt x="102" y="121"/>
                    </a:lnTo>
                    <a:lnTo>
                      <a:pt x="99" y="121"/>
                    </a:lnTo>
                    <a:lnTo>
                      <a:pt x="98" y="119"/>
                    </a:lnTo>
                    <a:lnTo>
                      <a:pt x="98" y="116"/>
                    </a:lnTo>
                    <a:lnTo>
                      <a:pt x="99" y="114"/>
                    </a:lnTo>
                    <a:lnTo>
                      <a:pt x="108" y="104"/>
                    </a:lnTo>
                    <a:lnTo>
                      <a:pt x="110" y="104"/>
                    </a:lnTo>
                    <a:lnTo>
                      <a:pt x="113" y="104"/>
                    </a:lnTo>
                    <a:lnTo>
                      <a:pt x="114" y="107"/>
                    </a:lnTo>
                    <a:lnTo>
                      <a:pt x="117" y="110"/>
                    </a:lnTo>
                    <a:lnTo>
                      <a:pt x="120" y="110"/>
                    </a:lnTo>
                    <a:lnTo>
                      <a:pt x="126" y="114"/>
                    </a:lnTo>
                    <a:lnTo>
                      <a:pt x="126" y="116"/>
                    </a:lnTo>
                    <a:lnTo>
                      <a:pt x="128" y="119"/>
                    </a:lnTo>
                    <a:lnTo>
                      <a:pt x="130" y="126"/>
                    </a:lnTo>
                    <a:lnTo>
                      <a:pt x="130" y="130"/>
                    </a:lnTo>
                    <a:lnTo>
                      <a:pt x="130" y="136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4" y="136"/>
                    </a:lnTo>
                    <a:lnTo>
                      <a:pt x="137" y="139"/>
                    </a:lnTo>
                    <a:lnTo>
                      <a:pt x="137" y="141"/>
                    </a:lnTo>
                    <a:lnTo>
                      <a:pt x="138" y="140"/>
                    </a:lnTo>
                    <a:lnTo>
                      <a:pt x="139" y="139"/>
                    </a:lnTo>
                    <a:lnTo>
                      <a:pt x="142" y="139"/>
                    </a:lnTo>
                    <a:lnTo>
                      <a:pt x="141" y="137"/>
                    </a:lnTo>
                    <a:lnTo>
                      <a:pt x="137" y="137"/>
                    </a:lnTo>
                    <a:lnTo>
                      <a:pt x="135" y="134"/>
                    </a:lnTo>
                    <a:lnTo>
                      <a:pt x="134" y="133"/>
                    </a:lnTo>
                    <a:lnTo>
                      <a:pt x="132" y="132"/>
                    </a:lnTo>
                    <a:lnTo>
                      <a:pt x="135" y="129"/>
                    </a:lnTo>
                    <a:lnTo>
                      <a:pt x="135" y="128"/>
                    </a:lnTo>
                    <a:lnTo>
                      <a:pt x="135" y="118"/>
                    </a:lnTo>
                    <a:lnTo>
                      <a:pt x="134" y="115"/>
                    </a:lnTo>
                    <a:lnTo>
                      <a:pt x="135" y="112"/>
                    </a:lnTo>
                    <a:lnTo>
                      <a:pt x="141" y="112"/>
                    </a:lnTo>
                    <a:lnTo>
                      <a:pt x="142" y="112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53" y="116"/>
                    </a:lnTo>
                    <a:lnTo>
                      <a:pt x="159" y="115"/>
                    </a:lnTo>
                    <a:lnTo>
                      <a:pt x="163" y="114"/>
                    </a:lnTo>
                    <a:lnTo>
                      <a:pt x="166" y="114"/>
                    </a:lnTo>
                    <a:lnTo>
                      <a:pt x="167" y="116"/>
                    </a:lnTo>
                    <a:lnTo>
                      <a:pt x="173" y="116"/>
                    </a:lnTo>
                    <a:lnTo>
                      <a:pt x="175" y="118"/>
                    </a:lnTo>
                    <a:lnTo>
                      <a:pt x="178" y="118"/>
                    </a:lnTo>
                    <a:lnTo>
                      <a:pt x="178" y="116"/>
                    </a:lnTo>
                    <a:lnTo>
                      <a:pt x="175" y="115"/>
                    </a:lnTo>
                    <a:lnTo>
                      <a:pt x="173" y="115"/>
                    </a:lnTo>
                    <a:lnTo>
                      <a:pt x="168" y="114"/>
                    </a:lnTo>
                    <a:lnTo>
                      <a:pt x="167" y="112"/>
                    </a:lnTo>
                    <a:lnTo>
                      <a:pt x="167" y="111"/>
                    </a:lnTo>
                    <a:lnTo>
                      <a:pt x="170" y="111"/>
                    </a:lnTo>
                    <a:lnTo>
                      <a:pt x="173" y="110"/>
                    </a:lnTo>
                    <a:lnTo>
                      <a:pt x="182" y="110"/>
                    </a:lnTo>
                    <a:lnTo>
                      <a:pt x="188" y="108"/>
                    </a:lnTo>
                    <a:lnTo>
                      <a:pt x="193" y="110"/>
                    </a:lnTo>
                    <a:lnTo>
                      <a:pt x="196" y="112"/>
                    </a:lnTo>
                    <a:lnTo>
                      <a:pt x="199" y="111"/>
                    </a:lnTo>
                    <a:lnTo>
                      <a:pt x="202" y="111"/>
                    </a:lnTo>
                    <a:lnTo>
                      <a:pt x="200" y="110"/>
                    </a:lnTo>
                    <a:lnTo>
                      <a:pt x="199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3" y="105"/>
                    </a:lnTo>
                    <a:lnTo>
                      <a:pt x="190" y="105"/>
                    </a:lnTo>
                    <a:lnTo>
                      <a:pt x="189" y="104"/>
                    </a:lnTo>
                    <a:lnTo>
                      <a:pt x="182" y="104"/>
                    </a:lnTo>
                    <a:lnTo>
                      <a:pt x="182" y="104"/>
                    </a:lnTo>
                    <a:lnTo>
                      <a:pt x="184" y="103"/>
                    </a:lnTo>
                    <a:lnTo>
                      <a:pt x="185" y="99"/>
                    </a:lnTo>
                    <a:lnTo>
                      <a:pt x="188" y="99"/>
                    </a:lnTo>
                    <a:lnTo>
                      <a:pt x="190" y="96"/>
                    </a:lnTo>
                    <a:lnTo>
                      <a:pt x="192" y="93"/>
                    </a:lnTo>
                    <a:lnTo>
                      <a:pt x="199" y="89"/>
                    </a:lnTo>
                    <a:lnTo>
                      <a:pt x="203" y="89"/>
                    </a:lnTo>
                    <a:lnTo>
                      <a:pt x="208" y="85"/>
                    </a:lnTo>
                    <a:lnTo>
                      <a:pt x="208" y="83"/>
                    </a:lnTo>
                    <a:lnTo>
                      <a:pt x="202" y="86"/>
                    </a:lnTo>
                    <a:lnTo>
                      <a:pt x="196" y="87"/>
                    </a:lnTo>
                    <a:lnTo>
                      <a:pt x="189" y="93"/>
                    </a:lnTo>
                    <a:lnTo>
                      <a:pt x="189" y="96"/>
                    </a:lnTo>
                    <a:lnTo>
                      <a:pt x="188" y="96"/>
                    </a:lnTo>
                    <a:lnTo>
                      <a:pt x="186" y="93"/>
                    </a:lnTo>
                    <a:lnTo>
                      <a:pt x="186" y="92"/>
                    </a:lnTo>
                    <a:lnTo>
                      <a:pt x="184" y="94"/>
                    </a:lnTo>
                    <a:lnTo>
                      <a:pt x="182" y="96"/>
                    </a:lnTo>
                    <a:lnTo>
                      <a:pt x="178" y="99"/>
                    </a:lnTo>
                    <a:lnTo>
                      <a:pt x="179" y="100"/>
                    </a:lnTo>
                    <a:lnTo>
                      <a:pt x="181" y="100"/>
                    </a:lnTo>
                    <a:lnTo>
                      <a:pt x="175" y="104"/>
                    </a:lnTo>
                    <a:lnTo>
                      <a:pt x="173" y="104"/>
                    </a:lnTo>
                    <a:lnTo>
                      <a:pt x="163" y="108"/>
                    </a:lnTo>
                    <a:lnTo>
                      <a:pt x="160" y="110"/>
                    </a:lnTo>
                    <a:lnTo>
                      <a:pt x="159" y="108"/>
                    </a:lnTo>
                    <a:lnTo>
                      <a:pt x="150" y="108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1" y="105"/>
                    </a:lnTo>
                    <a:lnTo>
                      <a:pt x="141" y="103"/>
                    </a:lnTo>
                    <a:lnTo>
                      <a:pt x="145" y="100"/>
                    </a:lnTo>
                    <a:lnTo>
                      <a:pt x="148" y="100"/>
                    </a:lnTo>
                    <a:lnTo>
                      <a:pt x="150" y="99"/>
                    </a:lnTo>
                    <a:lnTo>
                      <a:pt x="155" y="99"/>
                    </a:lnTo>
                    <a:lnTo>
                      <a:pt x="157" y="96"/>
                    </a:lnTo>
                    <a:lnTo>
                      <a:pt x="155" y="96"/>
                    </a:lnTo>
                    <a:lnTo>
                      <a:pt x="152" y="97"/>
                    </a:lnTo>
                    <a:lnTo>
                      <a:pt x="149" y="97"/>
                    </a:lnTo>
                    <a:lnTo>
                      <a:pt x="145" y="99"/>
                    </a:lnTo>
                    <a:lnTo>
                      <a:pt x="144" y="97"/>
                    </a:lnTo>
                    <a:lnTo>
                      <a:pt x="144" y="96"/>
                    </a:lnTo>
                    <a:lnTo>
                      <a:pt x="146" y="93"/>
                    </a:lnTo>
                    <a:lnTo>
                      <a:pt x="144" y="93"/>
                    </a:lnTo>
                    <a:lnTo>
                      <a:pt x="139" y="94"/>
                    </a:lnTo>
                    <a:lnTo>
                      <a:pt x="139" y="99"/>
                    </a:lnTo>
                    <a:lnTo>
                      <a:pt x="135" y="103"/>
                    </a:lnTo>
                    <a:lnTo>
                      <a:pt x="131" y="103"/>
                    </a:lnTo>
                    <a:lnTo>
                      <a:pt x="126" y="100"/>
                    </a:lnTo>
                    <a:lnTo>
                      <a:pt x="120" y="100"/>
                    </a:lnTo>
                    <a:lnTo>
                      <a:pt x="119" y="97"/>
                    </a:lnTo>
                    <a:lnTo>
                      <a:pt x="119" y="96"/>
                    </a:lnTo>
                    <a:lnTo>
                      <a:pt x="116" y="96"/>
                    </a:lnTo>
                    <a:lnTo>
                      <a:pt x="113" y="94"/>
                    </a:lnTo>
                    <a:lnTo>
                      <a:pt x="113" y="93"/>
                    </a:lnTo>
                    <a:lnTo>
                      <a:pt x="114" y="90"/>
                    </a:lnTo>
                    <a:lnTo>
                      <a:pt x="117" y="87"/>
                    </a:lnTo>
                    <a:lnTo>
                      <a:pt x="120" y="85"/>
                    </a:lnTo>
                    <a:lnTo>
                      <a:pt x="123" y="82"/>
                    </a:lnTo>
                    <a:lnTo>
                      <a:pt x="127" y="81"/>
                    </a:lnTo>
                    <a:lnTo>
                      <a:pt x="128" y="78"/>
                    </a:lnTo>
                    <a:lnTo>
                      <a:pt x="131" y="79"/>
                    </a:lnTo>
                    <a:lnTo>
                      <a:pt x="137" y="79"/>
                    </a:lnTo>
                    <a:lnTo>
                      <a:pt x="138" y="79"/>
                    </a:lnTo>
                    <a:lnTo>
                      <a:pt x="141" y="79"/>
                    </a:lnTo>
                    <a:lnTo>
                      <a:pt x="145" y="82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6" y="82"/>
                    </a:lnTo>
                    <a:lnTo>
                      <a:pt x="157" y="81"/>
                    </a:lnTo>
                    <a:lnTo>
                      <a:pt x="155" y="79"/>
                    </a:lnTo>
                    <a:lnTo>
                      <a:pt x="150" y="81"/>
                    </a:lnTo>
                    <a:lnTo>
                      <a:pt x="145" y="79"/>
                    </a:lnTo>
                    <a:lnTo>
                      <a:pt x="141" y="78"/>
                    </a:lnTo>
                    <a:lnTo>
                      <a:pt x="138" y="76"/>
                    </a:lnTo>
                    <a:lnTo>
                      <a:pt x="132" y="78"/>
                    </a:lnTo>
                    <a:lnTo>
                      <a:pt x="127" y="76"/>
                    </a:lnTo>
                    <a:lnTo>
                      <a:pt x="126" y="76"/>
                    </a:lnTo>
                    <a:lnTo>
                      <a:pt x="124" y="78"/>
                    </a:lnTo>
                    <a:lnTo>
                      <a:pt x="121" y="81"/>
                    </a:lnTo>
                    <a:lnTo>
                      <a:pt x="117" y="83"/>
                    </a:lnTo>
                    <a:lnTo>
                      <a:pt x="112" y="86"/>
                    </a:lnTo>
                    <a:lnTo>
                      <a:pt x="109" y="90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2" y="85"/>
                    </a:lnTo>
                    <a:lnTo>
                      <a:pt x="101" y="85"/>
                    </a:lnTo>
                    <a:lnTo>
                      <a:pt x="99" y="83"/>
                    </a:lnTo>
                    <a:lnTo>
                      <a:pt x="98" y="79"/>
                    </a:lnTo>
                    <a:lnTo>
                      <a:pt x="98" y="76"/>
                    </a:lnTo>
                    <a:lnTo>
                      <a:pt x="97" y="75"/>
                    </a:lnTo>
                    <a:lnTo>
                      <a:pt x="97" y="71"/>
                    </a:lnTo>
                    <a:lnTo>
                      <a:pt x="98" y="69"/>
                    </a:lnTo>
                    <a:lnTo>
                      <a:pt x="99" y="71"/>
                    </a:lnTo>
                    <a:lnTo>
                      <a:pt x="102" y="69"/>
                    </a:lnTo>
                    <a:lnTo>
                      <a:pt x="105" y="71"/>
                    </a:lnTo>
                    <a:lnTo>
                      <a:pt x="112" y="71"/>
                    </a:lnTo>
                    <a:lnTo>
                      <a:pt x="116" y="74"/>
                    </a:lnTo>
                    <a:lnTo>
                      <a:pt x="119" y="74"/>
                    </a:lnTo>
                    <a:lnTo>
                      <a:pt x="120" y="75"/>
                    </a:lnTo>
                    <a:lnTo>
                      <a:pt x="121" y="75"/>
                    </a:lnTo>
                    <a:lnTo>
                      <a:pt x="126" y="74"/>
                    </a:lnTo>
                    <a:lnTo>
                      <a:pt x="128" y="74"/>
                    </a:lnTo>
                    <a:lnTo>
                      <a:pt x="130" y="74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8" y="71"/>
                    </a:lnTo>
                    <a:lnTo>
                      <a:pt x="144" y="69"/>
                    </a:lnTo>
                    <a:lnTo>
                      <a:pt x="145" y="68"/>
                    </a:lnTo>
                    <a:lnTo>
                      <a:pt x="144" y="67"/>
                    </a:lnTo>
                    <a:lnTo>
                      <a:pt x="142" y="67"/>
                    </a:lnTo>
                    <a:lnTo>
                      <a:pt x="141" y="68"/>
                    </a:lnTo>
                    <a:lnTo>
                      <a:pt x="139" y="68"/>
                    </a:lnTo>
                    <a:lnTo>
                      <a:pt x="137" y="69"/>
                    </a:lnTo>
                    <a:lnTo>
                      <a:pt x="131" y="69"/>
                    </a:lnTo>
                    <a:lnTo>
                      <a:pt x="127" y="71"/>
                    </a:lnTo>
                    <a:lnTo>
                      <a:pt x="124" y="72"/>
                    </a:lnTo>
                    <a:lnTo>
                      <a:pt x="121" y="71"/>
                    </a:lnTo>
                    <a:lnTo>
                      <a:pt x="120" y="72"/>
                    </a:lnTo>
                    <a:lnTo>
                      <a:pt x="117" y="72"/>
                    </a:lnTo>
                    <a:lnTo>
                      <a:pt x="114" y="69"/>
                    </a:lnTo>
                    <a:lnTo>
                      <a:pt x="113" y="69"/>
                    </a:lnTo>
                    <a:lnTo>
                      <a:pt x="112" y="68"/>
                    </a:lnTo>
                    <a:lnTo>
                      <a:pt x="109" y="68"/>
                    </a:lnTo>
                    <a:lnTo>
                      <a:pt x="105" y="67"/>
                    </a:lnTo>
                    <a:lnTo>
                      <a:pt x="101" y="67"/>
                    </a:lnTo>
                    <a:lnTo>
                      <a:pt x="98" y="65"/>
                    </a:lnTo>
                    <a:lnTo>
                      <a:pt x="98" y="64"/>
                    </a:lnTo>
                    <a:lnTo>
                      <a:pt x="99" y="63"/>
                    </a:lnTo>
                    <a:lnTo>
                      <a:pt x="99" y="60"/>
                    </a:lnTo>
                    <a:lnTo>
                      <a:pt x="101" y="58"/>
                    </a:lnTo>
                    <a:lnTo>
                      <a:pt x="102" y="58"/>
                    </a:lnTo>
                    <a:lnTo>
                      <a:pt x="103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08" y="57"/>
                    </a:lnTo>
                    <a:lnTo>
                      <a:pt x="105" y="57"/>
                    </a:lnTo>
                    <a:lnTo>
                      <a:pt x="103" y="56"/>
                    </a:lnTo>
                    <a:lnTo>
                      <a:pt x="103" y="54"/>
                    </a:lnTo>
                    <a:lnTo>
                      <a:pt x="108" y="54"/>
                    </a:lnTo>
                    <a:lnTo>
                      <a:pt x="112" y="52"/>
                    </a:lnTo>
                    <a:lnTo>
                      <a:pt x="116" y="52"/>
                    </a:lnTo>
                    <a:lnTo>
                      <a:pt x="117" y="50"/>
                    </a:lnTo>
                    <a:lnTo>
                      <a:pt x="120" y="50"/>
                    </a:lnTo>
                    <a:lnTo>
                      <a:pt x="121" y="50"/>
                    </a:lnTo>
                    <a:lnTo>
                      <a:pt x="124" y="50"/>
                    </a:lnTo>
                    <a:lnTo>
                      <a:pt x="124" y="49"/>
                    </a:lnTo>
                    <a:lnTo>
                      <a:pt x="123" y="47"/>
                    </a:lnTo>
                    <a:lnTo>
                      <a:pt x="117" y="49"/>
                    </a:lnTo>
                    <a:lnTo>
                      <a:pt x="113" y="49"/>
                    </a:lnTo>
                    <a:lnTo>
                      <a:pt x="109" y="50"/>
                    </a:lnTo>
                    <a:lnTo>
                      <a:pt x="106" y="50"/>
                    </a:lnTo>
                    <a:lnTo>
                      <a:pt x="105" y="52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7"/>
                    </a:lnTo>
                    <a:lnTo>
                      <a:pt x="105" y="46"/>
                    </a:lnTo>
                    <a:lnTo>
                      <a:pt x="109" y="43"/>
                    </a:lnTo>
                    <a:lnTo>
                      <a:pt x="113" y="43"/>
                    </a:lnTo>
                    <a:lnTo>
                      <a:pt x="116" y="42"/>
                    </a:lnTo>
                    <a:lnTo>
                      <a:pt x="112" y="42"/>
                    </a:lnTo>
                    <a:lnTo>
                      <a:pt x="112" y="40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09" y="40"/>
                    </a:lnTo>
                    <a:lnTo>
                      <a:pt x="108" y="38"/>
                    </a:lnTo>
                    <a:lnTo>
                      <a:pt x="106" y="39"/>
                    </a:lnTo>
                    <a:lnTo>
                      <a:pt x="105" y="40"/>
                    </a:lnTo>
                    <a:lnTo>
                      <a:pt x="102" y="40"/>
                    </a:lnTo>
                    <a:lnTo>
                      <a:pt x="102" y="42"/>
                    </a:lnTo>
                    <a:lnTo>
                      <a:pt x="101" y="45"/>
                    </a:lnTo>
                    <a:lnTo>
                      <a:pt x="98" y="45"/>
                    </a:lnTo>
                    <a:lnTo>
                      <a:pt x="98" y="42"/>
                    </a:lnTo>
                    <a:lnTo>
                      <a:pt x="98" y="39"/>
                    </a:lnTo>
                    <a:lnTo>
                      <a:pt x="97" y="39"/>
                    </a:lnTo>
                    <a:lnTo>
                      <a:pt x="97" y="38"/>
                    </a:lnTo>
                    <a:lnTo>
                      <a:pt x="97" y="36"/>
                    </a:lnTo>
                    <a:lnTo>
                      <a:pt x="99" y="38"/>
                    </a:lnTo>
                    <a:lnTo>
                      <a:pt x="99" y="34"/>
                    </a:lnTo>
                    <a:lnTo>
                      <a:pt x="102" y="34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9" y="29"/>
                    </a:lnTo>
                    <a:lnTo>
                      <a:pt x="110" y="29"/>
                    </a:lnTo>
                    <a:lnTo>
                      <a:pt x="114" y="28"/>
                    </a:lnTo>
                    <a:lnTo>
                      <a:pt x="120" y="27"/>
                    </a:lnTo>
                    <a:lnTo>
                      <a:pt x="121" y="27"/>
                    </a:lnTo>
                    <a:lnTo>
                      <a:pt x="124" y="27"/>
                    </a:lnTo>
                    <a:lnTo>
                      <a:pt x="124" y="28"/>
                    </a:lnTo>
                    <a:lnTo>
                      <a:pt x="123" y="29"/>
                    </a:lnTo>
                    <a:lnTo>
                      <a:pt x="123" y="36"/>
                    </a:lnTo>
                    <a:lnTo>
                      <a:pt x="124" y="36"/>
                    </a:lnTo>
                    <a:lnTo>
                      <a:pt x="126" y="32"/>
                    </a:lnTo>
                    <a:lnTo>
                      <a:pt x="128" y="31"/>
                    </a:lnTo>
                    <a:lnTo>
                      <a:pt x="128" y="31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30" y="34"/>
                    </a:lnTo>
                    <a:lnTo>
                      <a:pt x="130" y="31"/>
                    </a:lnTo>
                    <a:lnTo>
                      <a:pt x="131" y="29"/>
                    </a:lnTo>
                    <a:lnTo>
                      <a:pt x="130" y="28"/>
                    </a:lnTo>
                    <a:lnTo>
                      <a:pt x="131" y="25"/>
                    </a:lnTo>
                    <a:lnTo>
                      <a:pt x="132" y="25"/>
                    </a:lnTo>
                    <a:lnTo>
                      <a:pt x="135" y="21"/>
                    </a:lnTo>
                    <a:lnTo>
                      <a:pt x="137" y="22"/>
                    </a:lnTo>
                    <a:lnTo>
                      <a:pt x="137" y="24"/>
                    </a:lnTo>
                    <a:lnTo>
                      <a:pt x="137" y="28"/>
                    </a:lnTo>
                    <a:lnTo>
                      <a:pt x="139" y="29"/>
                    </a:lnTo>
                    <a:lnTo>
                      <a:pt x="141" y="32"/>
                    </a:lnTo>
                    <a:lnTo>
                      <a:pt x="139" y="34"/>
                    </a:lnTo>
                    <a:lnTo>
                      <a:pt x="141" y="36"/>
                    </a:lnTo>
                    <a:lnTo>
                      <a:pt x="139" y="38"/>
                    </a:lnTo>
                    <a:lnTo>
                      <a:pt x="142" y="39"/>
                    </a:lnTo>
                    <a:lnTo>
                      <a:pt x="144" y="39"/>
                    </a:lnTo>
                    <a:lnTo>
                      <a:pt x="142" y="36"/>
                    </a:lnTo>
                    <a:lnTo>
                      <a:pt x="142" y="34"/>
                    </a:lnTo>
                    <a:lnTo>
                      <a:pt x="144" y="34"/>
                    </a:lnTo>
                    <a:lnTo>
                      <a:pt x="146" y="29"/>
                    </a:lnTo>
                    <a:lnTo>
                      <a:pt x="148" y="29"/>
                    </a:lnTo>
                    <a:lnTo>
                      <a:pt x="149" y="32"/>
                    </a:lnTo>
                    <a:lnTo>
                      <a:pt x="150" y="35"/>
                    </a:lnTo>
                    <a:lnTo>
                      <a:pt x="149" y="38"/>
                    </a:lnTo>
                    <a:lnTo>
                      <a:pt x="150" y="39"/>
                    </a:lnTo>
                    <a:lnTo>
                      <a:pt x="150" y="42"/>
                    </a:lnTo>
                    <a:lnTo>
                      <a:pt x="152" y="40"/>
                    </a:lnTo>
                    <a:lnTo>
                      <a:pt x="152" y="36"/>
                    </a:lnTo>
                    <a:lnTo>
                      <a:pt x="153" y="36"/>
                    </a:lnTo>
                    <a:lnTo>
                      <a:pt x="155" y="35"/>
                    </a:lnTo>
                    <a:lnTo>
                      <a:pt x="156" y="36"/>
                    </a:lnTo>
                    <a:lnTo>
                      <a:pt x="155" y="38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59" y="39"/>
                    </a:lnTo>
                    <a:lnTo>
                      <a:pt x="160" y="39"/>
                    </a:lnTo>
                    <a:lnTo>
                      <a:pt x="159" y="42"/>
                    </a:lnTo>
                    <a:lnTo>
                      <a:pt x="160" y="40"/>
                    </a:lnTo>
                    <a:lnTo>
                      <a:pt x="160" y="38"/>
                    </a:lnTo>
                    <a:lnTo>
                      <a:pt x="159" y="34"/>
                    </a:lnTo>
                    <a:lnTo>
                      <a:pt x="157" y="34"/>
                    </a:lnTo>
                    <a:lnTo>
                      <a:pt x="156" y="31"/>
                    </a:lnTo>
                    <a:lnTo>
                      <a:pt x="156" y="28"/>
                    </a:lnTo>
                    <a:lnTo>
                      <a:pt x="155" y="27"/>
                    </a:lnTo>
                    <a:lnTo>
                      <a:pt x="153" y="24"/>
                    </a:lnTo>
                    <a:lnTo>
                      <a:pt x="152" y="22"/>
                    </a:lnTo>
                    <a:lnTo>
                      <a:pt x="152" y="20"/>
                    </a:lnTo>
                    <a:lnTo>
                      <a:pt x="155" y="20"/>
                    </a:lnTo>
                    <a:lnTo>
                      <a:pt x="156" y="22"/>
                    </a:lnTo>
                    <a:lnTo>
                      <a:pt x="159" y="21"/>
                    </a:lnTo>
                    <a:lnTo>
                      <a:pt x="161" y="22"/>
                    </a:lnTo>
                    <a:lnTo>
                      <a:pt x="163" y="21"/>
                    </a:lnTo>
                    <a:lnTo>
                      <a:pt x="163" y="16"/>
                    </a:lnTo>
                    <a:lnTo>
                      <a:pt x="161" y="14"/>
                    </a:lnTo>
                    <a:lnTo>
                      <a:pt x="161" y="11"/>
                    </a:lnTo>
                    <a:lnTo>
                      <a:pt x="166" y="10"/>
                    </a:lnTo>
                    <a:lnTo>
                      <a:pt x="166" y="11"/>
                    </a:lnTo>
                    <a:lnTo>
                      <a:pt x="171" y="11"/>
                    </a:lnTo>
                    <a:lnTo>
                      <a:pt x="173" y="13"/>
                    </a:lnTo>
                    <a:lnTo>
                      <a:pt x="173" y="16"/>
                    </a:lnTo>
                    <a:lnTo>
                      <a:pt x="171" y="17"/>
                    </a:lnTo>
                    <a:lnTo>
                      <a:pt x="171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5" y="25"/>
                    </a:lnTo>
                    <a:lnTo>
                      <a:pt x="175" y="31"/>
                    </a:lnTo>
                    <a:lnTo>
                      <a:pt x="178" y="31"/>
                    </a:lnTo>
                    <a:lnTo>
                      <a:pt x="179" y="28"/>
                    </a:lnTo>
                    <a:lnTo>
                      <a:pt x="181" y="28"/>
                    </a:lnTo>
                    <a:lnTo>
                      <a:pt x="181" y="29"/>
                    </a:lnTo>
                    <a:lnTo>
                      <a:pt x="182" y="31"/>
                    </a:lnTo>
                    <a:lnTo>
                      <a:pt x="184" y="29"/>
                    </a:lnTo>
                    <a:lnTo>
                      <a:pt x="185" y="28"/>
                    </a:lnTo>
                    <a:lnTo>
                      <a:pt x="188" y="27"/>
                    </a:lnTo>
                    <a:lnTo>
                      <a:pt x="189" y="25"/>
                    </a:lnTo>
                    <a:lnTo>
                      <a:pt x="186" y="21"/>
                    </a:lnTo>
                    <a:lnTo>
                      <a:pt x="188" y="18"/>
                    </a:lnTo>
                    <a:lnTo>
                      <a:pt x="190" y="18"/>
                    </a:lnTo>
                    <a:lnTo>
                      <a:pt x="192" y="20"/>
                    </a:lnTo>
                    <a:lnTo>
                      <a:pt x="196" y="20"/>
                    </a:lnTo>
                    <a:lnTo>
                      <a:pt x="196" y="18"/>
                    </a:lnTo>
                    <a:lnTo>
                      <a:pt x="192" y="16"/>
                    </a:lnTo>
                    <a:lnTo>
                      <a:pt x="190" y="11"/>
                    </a:lnTo>
                    <a:lnTo>
                      <a:pt x="192" y="10"/>
                    </a:lnTo>
                    <a:lnTo>
                      <a:pt x="192" y="7"/>
                    </a:lnTo>
                    <a:lnTo>
                      <a:pt x="195" y="7"/>
                    </a:lnTo>
                    <a:lnTo>
                      <a:pt x="199" y="10"/>
                    </a:lnTo>
                    <a:lnTo>
                      <a:pt x="200" y="14"/>
                    </a:lnTo>
                    <a:lnTo>
                      <a:pt x="200" y="17"/>
                    </a:lnTo>
                    <a:lnTo>
                      <a:pt x="200" y="20"/>
                    </a:lnTo>
                    <a:lnTo>
                      <a:pt x="202" y="22"/>
                    </a:lnTo>
                    <a:lnTo>
                      <a:pt x="202" y="25"/>
                    </a:lnTo>
                    <a:lnTo>
                      <a:pt x="203" y="28"/>
                    </a:lnTo>
                    <a:lnTo>
                      <a:pt x="204" y="27"/>
                    </a:lnTo>
                    <a:lnTo>
                      <a:pt x="204" y="24"/>
                    </a:lnTo>
                    <a:lnTo>
                      <a:pt x="204" y="21"/>
                    </a:lnTo>
                    <a:lnTo>
                      <a:pt x="203" y="18"/>
                    </a:lnTo>
                    <a:lnTo>
                      <a:pt x="202" y="14"/>
                    </a:lnTo>
                    <a:lnTo>
                      <a:pt x="203" y="10"/>
                    </a:lnTo>
                    <a:lnTo>
                      <a:pt x="203" y="5"/>
                    </a:lnTo>
                    <a:lnTo>
                      <a:pt x="203" y="2"/>
                    </a:lnTo>
                    <a:lnTo>
                      <a:pt x="206" y="2"/>
                    </a:lnTo>
                    <a:lnTo>
                      <a:pt x="207" y="5"/>
                    </a:lnTo>
                    <a:lnTo>
                      <a:pt x="210" y="5"/>
                    </a:lnTo>
                    <a:lnTo>
                      <a:pt x="210" y="6"/>
                    </a:lnTo>
                    <a:lnTo>
                      <a:pt x="210" y="9"/>
                    </a:lnTo>
                    <a:lnTo>
                      <a:pt x="211" y="11"/>
                    </a:lnTo>
                    <a:lnTo>
                      <a:pt x="211" y="16"/>
                    </a:lnTo>
                    <a:lnTo>
                      <a:pt x="211" y="20"/>
                    </a:lnTo>
                    <a:lnTo>
                      <a:pt x="213" y="20"/>
                    </a:lnTo>
                    <a:lnTo>
                      <a:pt x="213" y="17"/>
                    </a:lnTo>
                    <a:lnTo>
                      <a:pt x="214" y="16"/>
                    </a:lnTo>
                    <a:lnTo>
                      <a:pt x="215" y="16"/>
                    </a:lnTo>
                    <a:lnTo>
                      <a:pt x="220" y="21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2" y="18"/>
                    </a:lnTo>
                    <a:lnTo>
                      <a:pt x="221" y="18"/>
                    </a:lnTo>
                    <a:lnTo>
                      <a:pt x="218" y="16"/>
                    </a:lnTo>
                    <a:lnTo>
                      <a:pt x="220" y="14"/>
                    </a:lnTo>
                    <a:lnTo>
                      <a:pt x="220" y="13"/>
                    </a:lnTo>
                    <a:lnTo>
                      <a:pt x="217" y="10"/>
                    </a:lnTo>
                    <a:lnTo>
                      <a:pt x="215" y="7"/>
                    </a:lnTo>
                    <a:lnTo>
                      <a:pt x="215" y="7"/>
                    </a:lnTo>
                    <a:lnTo>
                      <a:pt x="220" y="7"/>
                    </a:lnTo>
                    <a:lnTo>
                      <a:pt x="218" y="6"/>
                    </a:lnTo>
                    <a:lnTo>
                      <a:pt x="215" y="5"/>
                    </a:lnTo>
                    <a:lnTo>
                      <a:pt x="214" y="3"/>
                    </a:lnTo>
                    <a:lnTo>
                      <a:pt x="215" y="2"/>
                    </a:lnTo>
                    <a:lnTo>
                      <a:pt x="218" y="2"/>
                    </a:lnTo>
                    <a:lnTo>
                      <a:pt x="221" y="0"/>
                    </a:lnTo>
                    <a:lnTo>
                      <a:pt x="226" y="0"/>
                    </a:lnTo>
                    <a:lnTo>
                      <a:pt x="228" y="2"/>
                    </a:lnTo>
                    <a:lnTo>
                      <a:pt x="228" y="5"/>
                    </a:lnTo>
                    <a:lnTo>
                      <a:pt x="225" y="7"/>
                    </a:lnTo>
                    <a:lnTo>
                      <a:pt x="226" y="9"/>
                    </a:lnTo>
                    <a:lnTo>
                      <a:pt x="228" y="9"/>
                    </a:lnTo>
                    <a:lnTo>
                      <a:pt x="231" y="5"/>
                    </a:lnTo>
                    <a:lnTo>
                      <a:pt x="231" y="5"/>
                    </a:lnTo>
                    <a:lnTo>
                      <a:pt x="232" y="6"/>
                    </a:lnTo>
                    <a:lnTo>
                      <a:pt x="231" y="10"/>
                    </a:lnTo>
                    <a:lnTo>
                      <a:pt x="232" y="10"/>
                    </a:lnTo>
                    <a:lnTo>
                      <a:pt x="233" y="10"/>
                    </a:lnTo>
                    <a:lnTo>
                      <a:pt x="235" y="9"/>
                    </a:lnTo>
                    <a:lnTo>
                      <a:pt x="237" y="6"/>
                    </a:lnTo>
                    <a:lnTo>
                      <a:pt x="239" y="7"/>
                    </a:lnTo>
                    <a:lnTo>
                      <a:pt x="239" y="10"/>
                    </a:lnTo>
                    <a:lnTo>
                      <a:pt x="237" y="11"/>
                    </a:lnTo>
                    <a:lnTo>
                      <a:pt x="239" y="17"/>
                    </a:lnTo>
                    <a:lnTo>
                      <a:pt x="236" y="18"/>
                    </a:lnTo>
                    <a:lnTo>
                      <a:pt x="237" y="20"/>
                    </a:lnTo>
                    <a:lnTo>
                      <a:pt x="240" y="18"/>
                    </a:lnTo>
                    <a:lnTo>
                      <a:pt x="243" y="20"/>
                    </a:lnTo>
                    <a:lnTo>
                      <a:pt x="243" y="18"/>
                    </a:lnTo>
                    <a:lnTo>
                      <a:pt x="244" y="14"/>
                    </a:lnTo>
                    <a:lnTo>
                      <a:pt x="246" y="10"/>
                    </a:lnTo>
                    <a:lnTo>
                      <a:pt x="243" y="5"/>
                    </a:lnTo>
                    <a:lnTo>
                      <a:pt x="244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2" name="Freeform 1221"/>
              <p:cNvSpPr>
                <a:spLocks/>
              </p:cNvSpPr>
              <p:nvPr/>
            </p:nvSpPr>
            <p:spPr bwMode="auto">
              <a:xfrm>
                <a:off x="3265434" y="2995694"/>
                <a:ext cx="35573" cy="38537"/>
              </a:xfrm>
              <a:custGeom>
                <a:avLst/>
                <a:gdLst>
                  <a:gd name="T0" fmla="*/ 17 w 24"/>
                  <a:gd name="T1" fmla="*/ 0 h 26"/>
                  <a:gd name="T2" fmla="*/ 17 w 24"/>
                  <a:gd name="T3" fmla="*/ 2 h 26"/>
                  <a:gd name="T4" fmla="*/ 15 w 24"/>
                  <a:gd name="T5" fmla="*/ 3 h 26"/>
                  <a:gd name="T6" fmla="*/ 18 w 24"/>
                  <a:gd name="T7" fmla="*/ 3 h 26"/>
                  <a:gd name="T8" fmla="*/ 18 w 24"/>
                  <a:gd name="T9" fmla="*/ 4 h 26"/>
                  <a:gd name="T10" fmla="*/ 15 w 24"/>
                  <a:gd name="T11" fmla="*/ 10 h 26"/>
                  <a:gd name="T12" fmla="*/ 14 w 24"/>
                  <a:gd name="T13" fmla="*/ 11 h 26"/>
                  <a:gd name="T14" fmla="*/ 17 w 24"/>
                  <a:gd name="T15" fmla="*/ 13 h 26"/>
                  <a:gd name="T16" fmla="*/ 17 w 24"/>
                  <a:gd name="T17" fmla="*/ 14 h 26"/>
                  <a:gd name="T18" fmla="*/ 17 w 24"/>
                  <a:gd name="T19" fmla="*/ 15 h 26"/>
                  <a:gd name="T20" fmla="*/ 17 w 24"/>
                  <a:gd name="T21" fmla="*/ 17 h 26"/>
                  <a:gd name="T22" fmla="*/ 18 w 24"/>
                  <a:gd name="T23" fmla="*/ 15 h 26"/>
                  <a:gd name="T24" fmla="*/ 18 w 24"/>
                  <a:gd name="T25" fmla="*/ 14 h 26"/>
                  <a:gd name="T26" fmla="*/ 20 w 24"/>
                  <a:gd name="T27" fmla="*/ 14 h 26"/>
                  <a:gd name="T28" fmla="*/ 22 w 24"/>
                  <a:gd name="T29" fmla="*/ 14 h 26"/>
                  <a:gd name="T30" fmla="*/ 24 w 24"/>
                  <a:gd name="T31" fmla="*/ 17 h 26"/>
                  <a:gd name="T32" fmla="*/ 24 w 24"/>
                  <a:gd name="T33" fmla="*/ 18 h 26"/>
                  <a:gd name="T34" fmla="*/ 21 w 24"/>
                  <a:gd name="T35" fmla="*/ 19 h 26"/>
                  <a:gd name="T36" fmla="*/ 20 w 24"/>
                  <a:gd name="T37" fmla="*/ 21 h 26"/>
                  <a:gd name="T38" fmla="*/ 17 w 24"/>
                  <a:gd name="T39" fmla="*/ 21 h 26"/>
                  <a:gd name="T40" fmla="*/ 13 w 24"/>
                  <a:gd name="T41" fmla="*/ 24 h 26"/>
                  <a:gd name="T42" fmla="*/ 10 w 24"/>
                  <a:gd name="T43" fmla="*/ 24 h 26"/>
                  <a:gd name="T44" fmla="*/ 9 w 24"/>
                  <a:gd name="T45" fmla="*/ 22 h 26"/>
                  <a:gd name="T46" fmla="*/ 9 w 24"/>
                  <a:gd name="T47" fmla="*/ 22 h 26"/>
                  <a:gd name="T48" fmla="*/ 7 w 24"/>
                  <a:gd name="T49" fmla="*/ 25 h 26"/>
                  <a:gd name="T50" fmla="*/ 7 w 24"/>
                  <a:gd name="T51" fmla="*/ 26 h 26"/>
                  <a:gd name="T52" fmla="*/ 6 w 24"/>
                  <a:gd name="T53" fmla="*/ 24 h 26"/>
                  <a:gd name="T54" fmla="*/ 2 w 24"/>
                  <a:gd name="T55" fmla="*/ 22 h 26"/>
                  <a:gd name="T56" fmla="*/ 2 w 24"/>
                  <a:gd name="T57" fmla="*/ 18 h 26"/>
                  <a:gd name="T58" fmla="*/ 0 w 24"/>
                  <a:gd name="T59" fmla="*/ 17 h 26"/>
                  <a:gd name="T60" fmla="*/ 2 w 24"/>
                  <a:gd name="T61" fmla="*/ 15 h 26"/>
                  <a:gd name="T62" fmla="*/ 6 w 24"/>
                  <a:gd name="T63" fmla="*/ 13 h 26"/>
                  <a:gd name="T64" fmla="*/ 9 w 24"/>
                  <a:gd name="T65" fmla="*/ 8 h 26"/>
                  <a:gd name="T66" fmla="*/ 10 w 24"/>
                  <a:gd name="T67" fmla="*/ 7 h 26"/>
                  <a:gd name="T68" fmla="*/ 11 w 24"/>
                  <a:gd name="T69" fmla="*/ 4 h 26"/>
                  <a:gd name="T70" fmla="*/ 14 w 24"/>
                  <a:gd name="T71" fmla="*/ 2 h 26"/>
                  <a:gd name="T72" fmla="*/ 15 w 24"/>
                  <a:gd name="T73" fmla="*/ 0 h 26"/>
                  <a:gd name="T74" fmla="*/ 17 w 24"/>
                  <a:gd name="T7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26">
                    <a:moveTo>
                      <a:pt x="17" y="0"/>
                    </a:moveTo>
                    <a:lnTo>
                      <a:pt x="17" y="2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5" y="10"/>
                    </a:lnTo>
                    <a:lnTo>
                      <a:pt x="14" y="11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4" y="17"/>
                    </a:lnTo>
                    <a:lnTo>
                      <a:pt x="24" y="18"/>
                    </a:lnTo>
                    <a:lnTo>
                      <a:pt x="21" y="19"/>
                    </a:lnTo>
                    <a:lnTo>
                      <a:pt x="20" y="21"/>
                    </a:lnTo>
                    <a:lnTo>
                      <a:pt x="17" y="21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6" y="24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6" y="13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1" y="4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3" name="Freeform 1222"/>
              <p:cNvSpPr>
                <a:spLocks/>
              </p:cNvSpPr>
              <p:nvPr/>
            </p:nvSpPr>
            <p:spPr bwMode="auto">
              <a:xfrm>
                <a:off x="3314347" y="2877119"/>
                <a:ext cx="121540" cy="134880"/>
              </a:xfrm>
              <a:custGeom>
                <a:avLst/>
                <a:gdLst>
                  <a:gd name="T0" fmla="*/ 58 w 82"/>
                  <a:gd name="T1" fmla="*/ 1 h 91"/>
                  <a:gd name="T2" fmla="*/ 50 w 82"/>
                  <a:gd name="T3" fmla="*/ 5 h 91"/>
                  <a:gd name="T4" fmla="*/ 52 w 82"/>
                  <a:gd name="T5" fmla="*/ 12 h 91"/>
                  <a:gd name="T6" fmla="*/ 49 w 82"/>
                  <a:gd name="T7" fmla="*/ 15 h 91"/>
                  <a:gd name="T8" fmla="*/ 41 w 82"/>
                  <a:gd name="T9" fmla="*/ 23 h 91"/>
                  <a:gd name="T10" fmla="*/ 36 w 82"/>
                  <a:gd name="T11" fmla="*/ 36 h 91"/>
                  <a:gd name="T12" fmla="*/ 46 w 82"/>
                  <a:gd name="T13" fmla="*/ 26 h 91"/>
                  <a:gd name="T14" fmla="*/ 50 w 82"/>
                  <a:gd name="T15" fmla="*/ 30 h 91"/>
                  <a:gd name="T16" fmla="*/ 50 w 82"/>
                  <a:gd name="T17" fmla="*/ 33 h 91"/>
                  <a:gd name="T18" fmla="*/ 47 w 82"/>
                  <a:gd name="T19" fmla="*/ 36 h 91"/>
                  <a:gd name="T20" fmla="*/ 49 w 82"/>
                  <a:gd name="T21" fmla="*/ 41 h 91"/>
                  <a:gd name="T22" fmla="*/ 53 w 82"/>
                  <a:gd name="T23" fmla="*/ 43 h 91"/>
                  <a:gd name="T24" fmla="*/ 54 w 82"/>
                  <a:gd name="T25" fmla="*/ 47 h 91"/>
                  <a:gd name="T26" fmla="*/ 61 w 82"/>
                  <a:gd name="T27" fmla="*/ 41 h 91"/>
                  <a:gd name="T28" fmla="*/ 65 w 82"/>
                  <a:gd name="T29" fmla="*/ 43 h 91"/>
                  <a:gd name="T30" fmla="*/ 68 w 82"/>
                  <a:gd name="T31" fmla="*/ 40 h 91"/>
                  <a:gd name="T32" fmla="*/ 75 w 82"/>
                  <a:gd name="T33" fmla="*/ 46 h 91"/>
                  <a:gd name="T34" fmla="*/ 64 w 82"/>
                  <a:gd name="T35" fmla="*/ 50 h 91"/>
                  <a:gd name="T36" fmla="*/ 71 w 82"/>
                  <a:gd name="T37" fmla="*/ 52 h 91"/>
                  <a:gd name="T38" fmla="*/ 68 w 82"/>
                  <a:gd name="T39" fmla="*/ 59 h 91"/>
                  <a:gd name="T40" fmla="*/ 72 w 82"/>
                  <a:gd name="T41" fmla="*/ 57 h 91"/>
                  <a:gd name="T42" fmla="*/ 78 w 82"/>
                  <a:gd name="T43" fmla="*/ 54 h 91"/>
                  <a:gd name="T44" fmla="*/ 74 w 82"/>
                  <a:gd name="T45" fmla="*/ 58 h 91"/>
                  <a:gd name="T46" fmla="*/ 68 w 82"/>
                  <a:gd name="T47" fmla="*/ 65 h 91"/>
                  <a:gd name="T48" fmla="*/ 68 w 82"/>
                  <a:gd name="T49" fmla="*/ 68 h 91"/>
                  <a:gd name="T50" fmla="*/ 71 w 82"/>
                  <a:gd name="T51" fmla="*/ 70 h 91"/>
                  <a:gd name="T52" fmla="*/ 81 w 82"/>
                  <a:gd name="T53" fmla="*/ 64 h 91"/>
                  <a:gd name="T54" fmla="*/ 75 w 82"/>
                  <a:gd name="T55" fmla="*/ 72 h 91"/>
                  <a:gd name="T56" fmla="*/ 81 w 82"/>
                  <a:gd name="T57" fmla="*/ 69 h 91"/>
                  <a:gd name="T58" fmla="*/ 79 w 82"/>
                  <a:gd name="T59" fmla="*/ 83 h 91"/>
                  <a:gd name="T60" fmla="*/ 75 w 82"/>
                  <a:gd name="T61" fmla="*/ 90 h 91"/>
                  <a:gd name="T62" fmla="*/ 68 w 82"/>
                  <a:gd name="T63" fmla="*/ 87 h 91"/>
                  <a:gd name="T64" fmla="*/ 70 w 82"/>
                  <a:gd name="T65" fmla="*/ 80 h 91"/>
                  <a:gd name="T66" fmla="*/ 61 w 82"/>
                  <a:gd name="T67" fmla="*/ 87 h 91"/>
                  <a:gd name="T68" fmla="*/ 65 w 82"/>
                  <a:gd name="T69" fmla="*/ 75 h 91"/>
                  <a:gd name="T70" fmla="*/ 63 w 82"/>
                  <a:gd name="T71" fmla="*/ 66 h 91"/>
                  <a:gd name="T72" fmla="*/ 58 w 82"/>
                  <a:gd name="T73" fmla="*/ 76 h 91"/>
                  <a:gd name="T74" fmla="*/ 50 w 82"/>
                  <a:gd name="T75" fmla="*/ 82 h 91"/>
                  <a:gd name="T76" fmla="*/ 43 w 82"/>
                  <a:gd name="T77" fmla="*/ 83 h 91"/>
                  <a:gd name="T78" fmla="*/ 42 w 82"/>
                  <a:gd name="T79" fmla="*/ 80 h 91"/>
                  <a:gd name="T80" fmla="*/ 49 w 82"/>
                  <a:gd name="T81" fmla="*/ 76 h 91"/>
                  <a:gd name="T82" fmla="*/ 54 w 82"/>
                  <a:gd name="T83" fmla="*/ 70 h 91"/>
                  <a:gd name="T84" fmla="*/ 47 w 82"/>
                  <a:gd name="T85" fmla="*/ 73 h 91"/>
                  <a:gd name="T86" fmla="*/ 41 w 82"/>
                  <a:gd name="T87" fmla="*/ 73 h 91"/>
                  <a:gd name="T88" fmla="*/ 42 w 82"/>
                  <a:gd name="T89" fmla="*/ 69 h 91"/>
                  <a:gd name="T90" fmla="*/ 41 w 82"/>
                  <a:gd name="T91" fmla="*/ 65 h 91"/>
                  <a:gd name="T92" fmla="*/ 39 w 82"/>
                  <a:gd name="T93" fmla="*/ 70 h 91"/>
                  <a:gd name="T94" fmla="*/ 31 w 82"/>
                  <a:gd name="T95" fmla="*/ 70 h 91"/>
                  <a:gd name="T96" fmla="*/ 24 w 82"/>
                  <a:gd name="T97" fmla="*/ 69 h 91"/>
                  <a:gd name="T98" fmla="*/ 14 w 82"/>
                  <a:gd name="T99" fmla="*/ 66 h 91"/>
                  <a:gd name="T100" fmla="*/ 0 w 82"/>
                  <a:gd name="T101" fmla="*/ 69 h 91"/>
                  <a:gd name="T102" fmla="*/ 7 w 82"/>
                  <a:gd name="T103" fmla="*/ 59 h 91"/>
                  <a:gd name="T104" fmla="*/ 3 w 82"/>
                  <a:gd name="T105" fmla="*/ 54 h 91"/>
                  <a:gd name="T106" fmla="*/ 9 w 82"/>
                  <a:gd name="T107" fmla="*/ 50 h 91"/>
                  <a:gd name="T108" fmla="*/ 16 w 82"/>
                  <a:gd name="T109" fmla="*/ 46 h 91"/>
                  <a:gd name="T110" fmla="*/ 21 w 82"/>
                  <a:gd name="T111" fmla="*/ 40 h 91"/>
                  <a:gd name="T112" fmla="*/ 24 w 82"/>
                  <a:gd name="T113" fmla="*/ 37 h 91"/>
                  <a:gd name="T114" fmla="*/ 29 w 82"/>
                  <a:gd name="T115" fmla="*/ 25 h 91"/>
                  <a:gd name="T116" fmla="*/ 34 w 82"/>
                  <a:gd name="T117" fmla="*/ 19 h 91"/>
                  <a:gd name="T118" fmla="*/ 38 w 82"/>
                  <a:gd name="T119" fmla="*/ 14 h 91"/>
                  <a:gd name="T120" fmla="*/ 41 w 82"/>
                  <a:gd name="T121" fmla="*/ 8 h 91"/>
                  <a:gd name="T122" fmla="*/ 53 w 82"/>
                  <a:gd name="T1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" h="91">
                    <a:moveTo>
                      <a:pt x="54" y="0"/>
                    </a:moveTo>
                    <a:lnTo>
                      <a:pt x="54" y="1"/>
                    </a:lnTo>
                    <a:lnTo>
                      <a:pt x="54" y="3"/>
                    </a:lnTo>
                    <a:lnTo>
                      <a:pt x="56" y="3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4"/>
                    </a:lnTo>
                    <a:lnTo>
                      <a:pt x="57" y="5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3" y="4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2" y="7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1"/>
                    </a:lnTo>
                    <a:lnTo>
                      <a:pt x="52" y="12"/>
                    </a:lnTo>
                    <a:lnTo>
                      <a:pt x="50" y="15"/>
                    </a:lnTo>
                    <a:lnTo>
                      <a:pt x="49" y="14"/>
                    </a:lnTo>
                    <a:lnTo>
                      <a:pt x="50" y="12"/>
                    </a:lnTo>
                    <a:lnTo>
                      <a:pt x="50" y="11"/>
                    </a:lnTo>
                    <a:lnTo>
                      <a:pt x="49" y="14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7" y="17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5" y="19"/>
                    </a:lnTo>
                    <a:lnTo>
                      <a:pt x="43" y="22"/>
                    </a:lnTo>
                    <a:lnTo>
                      <a:pt x="42" y="22"/>
                    </a:lnTo>
                    <a:lnTo>
                      <a:pt x="41" y="23"/>
                    </a:lnTo>
                    <a:lnTo>
                      <a:pt x="41" y="25"/>
                    </a:lnTo>
                    <a:lnTo>
                      <a:pt x="39" y="26"/>
                    </a:lnTo>
                    <a:lnTo>
                      <a:pt x="38" y="29"/>
                    </a:lnTo>
                    <a:lnTo>
                      <a:pt x="38" y="30"/>
                    </a:lnTo>
                    <a:lnTo>
                      <a:pt x="36" y="32"/>
                    </a:lnTo>
                    <a:lnTo>
                      <a:pt x="36" y="33"/>
                    </a:lnTo>
                    <a:lnTo>
                      <a:pt x="36" y="36"/>
                    </a:lnTo>
                    <a:lnTo>
                      <a:pt x="38" y="35"/>
                    </a:lnTo>
                    <a:lnTo>
                      <a:pt x="39" y="33"/>
                    </a:lnTo>
                    <a:lnTo>
                      <a:pt x="41" y="32"/>
                    </a:lnTo>
                    <a:lnTo>
                      <a:pt x="42" y="30"/>
                    </a:lnTo>
                    <a:lnTo>
                      <a:pt x="43" y="29"/>
                    </a:lnTo>
                    <a:lnTo>
                      <a:pt x="45" y="28"/>
                    </a:lnTo>
                    <a:lnTo>
                      <a:pt x="46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6" y="28"/>
                    </a:lnTo>
                    <a:lnTo>
                      <a:pt x="46" y="29"/>
                    </a:lnTo>
                    <a:lnTo>
                      <a:pt x="46" y="29"/>
                    </a:lnTo>
                    <a:lnTo>
                      <a:pt x="47" y="28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3" y="29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2"/>
                    </a:lnTo>
                    <a:lnTo>
                      <a:pt x="52" y="32"/>
                    </a:lnTo>
                    <a:lnTo>
                      <a:pt x="50" y="33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47" y="36"/>
                    </a:lnTo>
                    <a:lnTo>
                      <a:pt x="46" y="39"/>
                    </a:lnTo>
                    <a:lnTo>
                      <a:pt x="45" y="40"/>
                    </a:lnTo>
                    <a:lnTo>
                      <a:pt x="45" y="40"/>
                    </a:lnTo>
                    <a:lnTo>
                      <a:pt x="46" y="40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9" y="41"/>
                    </a:lnTo>
                    <a:lnTo>
                      <a:pt x="50" y="41"/>
                    </a:lnTo>
                    <a:lnTo>
                      <a:pt x="52" y="40"/>
                    </a:lnTo>
                    <a:lnTo>
                      <a:pt x="53" y="39"/>
                    </a:lnTo>
                    <a:lnTo>
                      <a:pt x="54" y="40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3" y="43"/>
                    </a:lnTo>
                    <a:lnTo>
                      <a:pt x="54" y="41"/>
                    </a:lnTo>
                    <a:lnTo>
                      <a:pt x="54" y="40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6" y="43"/>
                    </a:lnTo>
                    <a:lnTo>
                      <a:pt x="56" y="46"/>
                    </a:lnTo>
                    <a:lnTo>
                      <a:pt x="54" y="47"/>
                    </a:lnTo>
                    <a:lnTo>
                      <a:pt x="56" y="46"/>
                    </a:lnTo>
                    <a:lnTo>
                      <a:pt x="56" y="43"/>
                    </a:lnTo>
                    <a:lnTo>
                      <a:pt x="57" y="41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0" y="41"/>
                    </a:lnTo>
                    <a:lnTo>
                      <a:pt x="61" y="41"/>
                    </a:lnTo>
                    <a:lnTo>
                      <a:pt x="63" y="41"/>
                    </a:lnTo>
                    <a:lnTo>
                      <a:pt x="64" y="40"/>
                    </a:lnTo>
                    <a:lnTo>
                      <a:pt x="65" y="39"/>
                    </a:lnTo>
                    <a:lnTo>
                      <a:pt x="67" y="39"/>
                    </a:lnTo>
                    <a:lnTo>
                      <a:pt x="65" y="40"/>
                    </a:lnTo>
                    <a:lnTo>
                      <a:pt x="65" y="41"/>
                    </a:lnTo>
                    <a:lnTo>
                      <a:pt x="65" y="43"/>
                    </a:lnTo>
                    <a:lnTo>
                      <a:pt x="65" y="44"/>
                    </a:lnTo>
                    <a:lnTo>
                      <a:pt x="64" y="46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7" y="41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71" y="39"/>
                    </a:lnTo>
                    <a:lnTo>
                      <a:pt x="72" y="39"/>
                    </a:lnTo>
                    <a:lnTo>
                      <a:pt x="75" y="41"/>
                    </a:lnTo>
                    <a:lnTo>
                      <a:pt x="76" y="43"/>
                    </a:lnTo>
                    <a:lnTo>
                      <a:pt x="76" y="43"/>
                    </a:lnTo>
                    <a:lnTo>
                      <a:pt x="75" y="44"/>
                    </a:lnTo>
                    <a:lnTo>
                      <a:pt x="75" y="46"/>
                    </a:lnTo>
                    <a:lnTo>
                      <a:pt x="74" y="47"/>
                    </a:lnTo>
                    <a:lnTo>
                      <a:pt x="72" y="47"/>
                    </a:lnTo>
                    <a:lnTo>
                      <a:pt x="71" y="48"/>
                    </a:lnTo>
                    <a:lnTo>
                      <a:pt x="70" y="48"/>
                    </a:lnTo>
                    <a:lnTo>
                      <a:pt x="68" y="50"/>
                    </a:lnTo>
                    <a:lnTo>
                      <a:pt x="67" y="50"/>
                    </a:lnTo>
                    <a:lnTo>
                      <a:pt x="64" y="50"/>
                    </a:lnTo>
                    <a:lnTo>
                      <a:pt x="67" y="51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1" y="52"/>
                    </a:lnTo>
                    <a:lnTo>
                      <a:pt x="70" y="54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8" y="58"/>
                    </a:lnTo>
                    <a:lnTo>
                      <a:pt x="67" y="58"/>
                    </a:lnTo>
                    <a:lnTo>
                      <a:pt x="68" y="59"/>
                    </a:lnTo>
                    <a:lnTo>
                      <a:pt x="68" y="58"/>
                    </a:lnTo>
                    <a:lnTo>
                      <a:pt x="68" y="59"/>
                    </a:lnTo>
                    <a:lnTo>
                      <a:pt x="68" y="61"/>
                    </a:lnTo>
                    <a:lnTo>
                      <a:pt x="70" y="61"/>
                    </a:lnTo>
                    <a:lnTo>
                      <a:pt x="70" y="59"/>
                    </a:lnTo>
                    <a:lnTo>
                      <a:pt x="71" y="58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4" y="55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6" y="55"/>
                    </a:lnTo>
                    <a:lnTo>
                      <a:pt x="78" y="54"/>
                    </a:lnTo>
                    <a:lnTo>
                      <a:pt x="79" y="52"/>
                    </a:lnTo>
                    <a:lnTo>
                      <a:pt x="79" y="54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4" y="58"/>
                    </a:lnTo>
                    <a:lnTo>
                      <a:pt x="74" y="59"/>
                    </a:lnTo>
                    <a:lnTo>
                      <a:pt x="71" y="61"/>
                    </a:lnTo>
                    <a:lnTo>
                      <a:pt x="71" y="62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8" y="64"/>
                    </a:lnTo>
                    <a:lnTo>
                      <a:pt x="68" y="65"/>
                    </a:lnTo>
                    <a:lnTo>
                      <a:pt x="71" y="65"/>
                    </a:lnTo>
                    <a:lnTo>
                      <a:pt x="68" y="65"/>
                    </a:lnTo>
                    <a:lnTo>
                      <a:pt x="67" y="65"/>
                    </a:lnTo>
                    <a:lnTo>
                      <a:pt x="70" y="66"/>
                    </a:lnTo>
                    <a:lnTo>
                      <a:pt x="71" y="66"/>
                    </a:lnTo>
                    <a:lnTo>
                      <a:pt x="68" y="68"/>
                    </a:lnTo>
                    <a:lnTo>
                      <a:pt x="68" y="68"/>
                    </a:lnTo>
                    <a:lnTo>
                      <a:pt x="67" y="66"/>
                    </a:lnTo>
                    <a:lnTo>
                      <a:pt x="67" y="68"/>
                    </a:lnTo>
                    <a:lnTo>
                      <a:pt x="68" y="70"/>
                    </a:lnTo>
                    <a:lnTo>
                      <a:pt x="68" y="70"/>
                    </a:lnTo>
                    <a:lnTo>
                      <a:pt x="70" y="73"/>
                    </a:lnTo>
                    <a:lnTo>
                      <a:pt x="71" y="72"/>
                    </a:lnTo>
                    <a:lnTo>
                      <a:pt x="71" y="70"/>
                    </a:lnTo>
                    <a:lnTo>
                      <a:pt x="74" y="69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8" y="66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81" y="64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5" y="70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5" y="76"/>
                    </a:lnTo>
                    <a:lnTo>
                      <a:pt x="76" y="75"/>
                    </a:lnTo>
                    <a:lnTo>
                      <a:pt x="78" y="73"/>
                    </a:lnTo>
                    <a:lnTo>
                      <a:pt x="81" y="72"/>
                    </a:lnTo>
                    <a:lnTo>
                      <a:pt x="81" y="70"/>
                    </a:lnTo>
                    <a:lnTo>
                      <a:pt x="81" y="69"/>
                    </a:lnTo>
                    <a:lnTo>
                      <a:pt x="82" y="69"/>
                    </a:lnTo>
                    <a:lnTo>
                      <a:pt x="82" y="70"/>
                    </a:lnTo>
                    <a:lnTo>
                      <a:pt x="82" y="75"/>
                    </a:lnTo>
                    <a:lnTo>
                      <a:pt x="81" y="76"/>
                    </a:lnTo>
                    <a:lnTo>
                      <a:pt x="79" y="80"/>
                    </a:lnTo>
                    <a:lnTo>
                      <a:pt x="78" y="82"/>
                    </a:lnTo>
                    <a:lnTo>
                      <a:pt x="79" y="83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8" y="86"/>
                    </a:lnTo>
                    <a:lnTo>
                      <a:pt x="78" y="87"/>
                    </a:lnTo>
                    <a:lnTo>
                      <a:pt x="76" y="87"/>
                    </a:lnTo>
                    <a:lnTo>
                      <a:pt x="76" y="88"/>
                    </a:lnTo>
                    <a:lnTo>
                      <a:pt x="75" y="90"/>
                    </a:lnTo>
                    <a:lnTo>
                      <a:pt x="74" y="90"/>
                    </a:lnTo>
                    <a:lnTo>
                      <a:pt x="72" y="87"/>
                    </a:lnTo>
                    <a:lnTo>
                      <a:pt x="71" y="88"/>
                    </a:lnTo>
                    <a:lnTo>
                      <a:pt x="71" y="88"/>
                    </a:lnTo>
                    <a:lnTo>
                      <a:pt x="70" y="91"/>
                    </a:lnTo>
                    <a:lnTo>
                      <a:pt x="68" y="90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4"/>
                    </a:lnTo>
                    <a:lnTo>
                      <a:pt x="68" y="83"/>
                    </a:lnTo>
                    <a:lnTo>
                      <a:pt x="71" y="80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0" y="80"/>
                    </a:lnTo>
                    <a:lnTo>
                      <a:pt x="70" y="79"/>
                    </a:lnTo>
                    <a:lnTo>
                      <a:pt x="68" y="80"/>
                    </a:lnTo>
                    <a:lnTo>
                      <a:pt x="67" y="83"/>
                    </a:lnTo>
                    <a:lnTo>
                      <a:pt x="65" y="83"/>
                    </a:lnTo>
                    <a:lnTo>
                      <a:pt x="64" y="86"/>
                    </a:lnTo>
                    <a:lnTo>
                      <a:pt x="63" y="87"/>
                    </a:lnTo>
                    <a:lnTo>
                      <a:pt x="61" y="87"/>
                    </a:lnTo>
                    <a:lnTo>
                      <a:pt x="61" y="84"/>
                    </a:lnTo>
                    <a:lnTo>
                      <a:pt x="61" y="84"/>
                    </a:lnTo>
                    <a:lnTo>
                      <a:pt x="61" y="83"/>
                    </a:lnTo>
                    <a:lnTo>
                      <a:pt x="63" y="79"/>
                    </a:lnTo>
                    <a:lnTo>
                      <a:pt x="65" y="77"/>
                    </a:lnTo>
                    <a:lnTo>
                      <a:pt x="65" y="76"/>
                    </a:lnTo>
                    <a:lnTo>
                      <a:pt x="65" y="75"/>
                    </a:lnTo>
                    <a:lnTo>
                      <a:pt x="65" y="73"/>
                    </a:lnTo>
                    <a:lnTo>
                      <a:pt x="65" y="70"/>
                    </a:lnTo>
                    <a:lnTo>
                      <a:pt x="65" y="69"/>
                    </a:lnTo>
                    <a:lnTo>
                      <a:pt x="64" y="68"/>
                    </a:lnTo>
                    <a:lnTo>
                      <a:pt x="64" y="68"/>
                    </a:lnTo>
                    <a:lnTo>
                      <a:pt x="63" y="66"/>
                    </a:lnTo>
                    <a:lnTo>
                      <a:pt x="63" y="66"/>
                    </a:lnTo>
                    <a:lnTo>
                      <a:pt x="61" y="68"/>
                    </a:lnTo>
                    <a:lnTo>
                      <a:pt x="61" y="69"/>
                    </a:lnTo>
                    <a:lnTo>
                      <a:pt x="60" y="72"/>
                    </a:lnTo>
                    <a:lnTo>
                      <a:pt x="60" y="75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4" y="76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2"/>
                    </a:lnTo>
                    <a:lnTo>
                      <a:pt x="49" y="83"/>
                    </a:lnTo>
                    <a:lnTo>
                      <a:pt x="47" y="84"/>
                    </a:lnTo>
                    <a:lnTo>
                      <a:pt x="46" y="84"/>
                    </a:lnTo>
                    <a:lnTo>
                      <a:pt x="45" y="84"/>
                    </a:lnTo>
                    <a:lnTo>
                      <a:pt x="45" y="83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2" y="84"/>
                    </a:lnTo>
                    <a:lnTo>
                      <a:pt x="41" y="84"/>
                    </a:lnTo>
                    <a:lnTo>
                      <a:pt x="41" y="84"/>
                    </a:lnTo>
                    <a:lnTo>
                      <a:pt x="39" y="83"/>
                    </a:lnTo>
                    <a:lnTo>
                      <a:pt x="41" y="82"/>
                    </a:lnTo>
                    <a:lnTo>
                      <a:pt x="42" y="80"/>
                    </a:lnTo>
                    <a:lnTo>
                      <a:pt x="45" y="80"/>
                    </a:lnTo>
                    <a:lnTo>
                      <a:pt x="45" y="79"/>
                    </a:lnTo>
                    <a:lnTo>
                      <a:pt x="46" y="77"/>
                    </a:lnTo>
                    <a:lnTo>
                      <a:pt x="46" y="77"/>
                    </a:lnTo>
                    <a:lnTo>
                      <a:pt x="47" y="77"/>
                    </a:lnTo>
                    <a:lnTo>
                      <a:pt x="49" y="76"/>
                    </a:lnTo>
                    <a:lnTo>
                      <a:pt x="49" y="76"/>
                    </a:lnTo>
                    <a:lnTo>
                      <a:pt x="49" y="76"/>
                    </a:lnTo>
                    <a:lnTo>
                      <a:pt x="50" y="75"/>
                    </a:lnTo>
                    <a:lnTo>
                      <a:pt x="53" y="73"/>
                    </a:lnTo>
                    <a:lnTo>
                      <a:pt x="56" y="73"/>
                    </a:lnTo>
                    <a:lnTo>
                      <a:pt x="56" y="72"/>
                    </a:lnTo>
                    <a:lnTo>
                      <a:pt x="57" y="70"/>
                    </a:lnTo>
                    <a:lnTo>
                      <a:pt x="54" y="70"/>
                    </a:lnTo>
                    <a:lnTo>
                      <a:pt x="53" y="72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49" y="70"/>
                    </a:lnTo>
                    <a:lnTo>
                      <a:pt x="47" y="69"/>
                    </a:lnTo>
                    <a:lnTo>
                      <a:pt x="49" y="70"/>
                    </a:lnTo>
                    <a:lnTo>
                      <a:pt x="47" y="73"/>
                    </a:lnTo>
                    <a:lnTo>
                      <a:pt x="46" y="73"/>
                    </a:lnTo>
                    <a:lnTo>
                      <a:pt x="45" y="73"/>
                    </a:lnTo>
                    <a:lnTo>
                      <a:pt x="45" y="73"/>
                    </a:lnTo>
                    <a:lnTo>
                      <a:pt x="43" y="73"/>
                    </a:lnTo>
                    <a:lnTo>
                      <a:pt x="42" y="72"/>
                    </a:lnTo>
                    <a:lnTo>
                      <a:pt x="41" y="72"/>
                    </a:lnTo>
                    <a:lnTo>
                      <a:pt x="41" y="73"/>
                    </a:lnTo>
                    <a:lnTo>
                      <a:pt x="39" y="72"/>
                    </a:lnTo>
                    <a:lnTo>
                      <a:pt x="42" y="72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3" y="68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1" y="68"/>
                    </a:lnTo>
                    <a:lnTo>
                      <a:pt x="41" y="69"/>
                    </a:lnTo>
                    <a:lnTo>
                      <a:pt x="41" y="68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1" y="65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39" y="68"/>
                    </a:lnTo>
                    <a:lnTo>
                      <a:pt x="39" y="69"/>
                    </a:lnTo>
                    <a:lnTo>
                      <a:pt x="39" y="70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5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1" y="70"/>
                    </a:lnTo>
                    <a:lnTo>
                      <a:pt x="31" y="70"/>
                    </a:lnTo>
                    <a:lnTo>
                      <a:pt x="31" y="72"/>
                    </a:lnTo>
                    <a:lnTo>
                      <a:pt x="29" y="72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5" y="70"/>
                    </a:lnTo>
                    <a:lnTo>
                      <a:pt x="24" y="70"/>
                    </a:lnTo>
                    <a:lnTo>
                      <a:pt x="24" y="69"/>
                    </a:lnTo>
                    <a:lnTo>
                      <a:pt x="21" y="69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6" y="69"/>
                    </a:lnTo>
                    <a:lnTo>
                      <a:pt x="13" y="68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1" y="68"/>
                    </a:lnTo>
                    <a:lnTo>
                      <a:pt x="9" y="69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1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11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9" y="48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8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10" y="50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3" y="50"/>
                    </a:lnTo>
                    <a:lnTo>
                      <a:pt x="14" y="47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1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20" y="37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7" y="29"/>
                    </a:lnTo>
                    <a:lnTo>
                      <a:pt x="27" y="28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5" y="15"/>
                    </a:lnTo>
                    <a:lnTo>
                      <a:pt x="38" y="14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1" y="8"/>
                    </a:lnTo>
                    <a:lnTo>
                      <a:pt x="43" y="5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4" name="Freeform 1223"/>
              <p:cNvSpPr>
                <a:spLocks/>
              </p:cNvSpPr>
              <p:nvPr/>
            </p:nvSpPr>
            <p:spPr bwMode="auto">
              <a:xfrm>
                <a:off x="3415136" y="2969015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5" name="Freeform 1224"/>
              <p:cNvSpPr>
                <a:spLocks/>
              </p:cNvSpPr>
              <p:nvPr/>
            </p:nvSpPr>
            <p:spPr bwMode="auto">
              <a:xfrm>
                <a:off x="3375116" y="2979391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6" name="Freeform 1225"/>
              <p:cNvSpPr>
                <a:spLocks/>
              </p:cNvSpPr>
              <p:nvPr/>
            </p:nvSpPr>
            <p:spPr bwMode="auto">
              <a:xfrm>
                <a:off x="2084130" y="2705185"/>
                <a:ext cx="11858" cy="16305"/>
              </a:xfrm>
              <a:custGeom>
                <a:avLst/>
                <a:gdLst>
                  <a:gd name="T0" fmla="*/ 5 w 8"/>
                  <a:gd name="T1" fmla="*/ 0 h 11"/>
                  <a:gd name="T2" fmla="*/ 8 w 8"/>
                  <a:gd name="T3" fmla="*/ 1 h 11"/>
                  <a:gd name="T4" fmla="*/ 8 w 8"/>
                  <a:gd name="T5" fmla="*/ 8 h 11"/>
                  <a:gd name="T6" fmla="*/ 5 w 8"/>
                  <a:gd name="T7" fmla="*/ 11 h 11"/>
                  <a:gd name="T8" fmla="*/ 4 w 8"/>
                  <a:gd name="T9" fmla="*/ 8 h 11"/>
                  <a:gd name="T10" fmla="*/ 5 w 8"/>
                  <a:gd name="T11" fmla="*/ 5 h 11"/>
                  <a:gd name="T12" fmla="*/ 3 w 8"/>
                  <a:gd name="T13" fmla="*/ 8 h 11"/>
                  <a:gd name="T14" fmla="*/ 1 w 8"/>
                  <a:gd name="T15" fmla="*/ 7 h 11"/>
                  <a:gd name="T16" fmla="*/ 1 w 8"/>
                  <a:gd name="T17" fmla="*/ 5 h 11"/>
                  <a:gd name="T18" fmla="*/ 1 w 8"/>
                  <a:gd name="T19" fmla="*/ 4 h 11"/>
                  <a:gd name="T20" fmla="*/ 0 w 8"/>
                  <a:gd name="T21" fmla="*/ 4 h 11"/>
                  <a:gd name="T22" fmla="*/ 3 w 8"/>
                  <a:gd name="T23" fmla="*/ 1 h 11"/>
                  <a:gd name="T24" fmla="*/ 5 w 8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lnTo>
                      <a:pt x="8" y="1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7" name="Freeform 1226"/>
              <p:cNvSpPr>
                <a:spLocks/>
              </p:cNvSpPr>
              <p:nvPr/>
            </p:nvSpPr>
            <p:spPr bwMode="auto">
              <a:xfrm>
                <a:off x="2239759" y="2013003"/>
                <a:ext cx="10376" cy="7411"/>
              </a:xfrm>
              <a:custGeom>
                <a:avLst/>
                <a:gdLst>
                  <a:gd name="T0" fmla="*/ 1 w 7"/>
                  <a:gd name="T1" fmla="*/ 0 h 5"/>
                  <a:gd name="T2" fmla="*/ 4 w 7"/>
                  <a:gd name="T3" fmla="*/ 1 h 5"/>
                  <a:gd name="T4" fmla="*/ 7 w 7"/>
                  <a:gd name="T5" fmla="*/ 5 h 5"/>
                  <a:gd name="T6" fmla="*/ 6 w 7"/>
                  <a:gd name="T7" fmla="*/ 5 h 5"/>
                  <a:gd name="T8" fmla="*/ 3 w 7"/>
                  <a:gd name="T9" fmla="*/ 4 h 5"/>
                  <a:gd name="T10" fmla="*/ 1 w 7"/>
                  <a:gd name="T11" fmla="*/ 4 h 5"/>
                  <a:gd name="T12" fmla="*/ 0 w 7"/>
                  <a:gd name="T13" fmla="*/ 1 h 5"/>
                  <a:gd name="T14" fmla="*/ 1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4" y="1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8" name="Freeform 1227"/>
              <p:cNvSpPr>
                <a:spLocks/>
              </p:cNvSpPr>
              <p:nvPr/>
            </p:nvSpPr>
            <p:spPr bwMode="auto">
              <a:xfrm>
                <a:off x="2067825" y="2669613"/>
                <a:ext cx="10376" cy="5929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2 h 4"/>
                  <a:gd name="T4" fmla="*/ 5 w 7"/>
                  <a:gd name="T5" fmla="*/ 4 h 4"/>
                  <a:gd name="T6" fmla="*/ 4 w 7"/>
                  <a:gd name="T7" fmla="*/ 4 h 4"/>
                  <a:gd name="T8" fmla="*/ 4 w 7"/>
                  <a:gd name="T9" fmla="*/ 3 h 4"/>
                  <a:gd name="T10" fmla="*/ 0 w 7"/>
                  <a:gd name="T11" fmla="*/ 3 h 4"/>
                  <a:gd name="T12" fmla="*/ 1 w 7"/>
                  <a:gd name="T13" fmla="*/ 2 h 4"/>
                  <a:gd name="T14" fmla="*/ 5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9" name="Freeform 1228"/>
              <p:cNvSpPr>
                <a:spLocks/>
              </p:cNvSpPr>
              <p:nvPr/>
            </p:nvSpPr>
            <p:spPr bwMode="auto">
              <a:xfrm>
                <a:off x="2073754" y="2651827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0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0" name="Freeform 1229"/>
              <p:cNvSpPr>
                <a:spLocks/>
              </p:cNvSpPr>
              <p:nvPr/>
            </p:nvSpPr>
            <p:spPr bwMode="auto">
              <a:xfrm>
                <a:off x="2084130" y="2699257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1 w 3"/>
                  <a:gd name="T5" fmla="*/ 4 h 4"/>
                  <a:gd name="T6" fmla="*/ 0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1" name="Freeform 1230"/>
              <p:cNvSpPr>
                <a:spLocks/>
              </p:cNvSpPr>
              <p:nvPr/>
            </p:nvSpPr>
            <p:spPr bwMode="auto">
              <a:xfrm>
                <a:off x="2090058" y="2688882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4 w 6"/>
                  <a:gd name="T5" fmla="*/ 3 h 4"/>
                  <a:gd name="T6" fmla="*/ 3 w 6"/>
                  <a:gd name="T7" fmla="*/ 3 h 4"/>
                  <a:gd name="T8" fmla="*/ 0 w 6"/>
                  <a:gd name="T9" fmla="*/ 4 h 4"/>
                  <a:gd name="T10" fmla="*/ 1 w 6"/>
                  <a:gd name="T11" fmla="*/ 1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2" name="Freeform 1231"/>
              <p:cNvSpPr>
                <a:spLocks/>
              </p:cNvSpPr>
              <p:nvPr/>
            </p:nvSpPr>
            <p:spPr bwMode="auto">
              <a:xfrm>
                <a:off x="2270885" y="2051540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5 h 8"/>
                  <a:gd name="T4" fmla="*/ 4 w 4"/>
                  <a:gd name="T5" fmla="*/ 8 h 8"/>
                  <a:gd name="T6" fmla="*/ 1 w 4"/>
                  <a:gd name="T7" fmla="*/ 7 h 8"/>
                  <a:gd name="T8" fmla="*/ 0 w 4"/>
                  <a:gd name="T9" fmla="*/ 5 h 8"/>
                  <a:gd name="T10" fmla="*/ 1 w 4"/>
                  <a:gd name="T11" fmla="*/ 5 h 8"/>
                  <a:gd name="T12" fmla="*/ 1 w 4"/>
                  <a:gd name="T13" fmla="*/ 3 h 8"/>
                  <a:gd name="T14" fmla="*/ 4 w 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5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3" name="Freeform 1232"/>
              <p:cNvSpPr>
                <a:spLocks/>
              </p:cNvSpPr>
              <p:nvPr/>
            </p:nvSpPr>
            <p:spPr bwMode="auto">
              <a:xfrm>
                <a:off x="2297565" y="2030790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4" name="Freeform 1233"/>
              <p:cNvSpPr>
                <a:spLocks/>
              </p:cNvSpPr>
              <p:nvPr/>
            </p:nvSpPr>
            <p:spPr bwMode="auto">
              <a:xfrm>
                <a:off x="2287189" y="2035236"/>
                <a:ext cx="32608" cy="28162"/>
              </a:xfrm>
              <a:custGeom>
                <a:avLst/>
                <a:gdLst>
                  <a:gd name="T0" fmla="*/ 19 w 22"/>
                  <a:gd name="T1" fmla="*/ 0 h 19"/>
                  <a:gd name="T2" fmla="*/ 19 w 22"/>
                  <a:gd name="T3" fmla="*/ 5 h 19"/>
                  <a:gd name="T4" fmla="*/ 20 w 22"/>
                  <a:gd name="T5" fmla="*/ 7 h 19"/>
                  <a:gd name="T6" fmla="*/ 22 w 22"/>
                  <a:gd name="T7" fmla="*/ 5 h 19"/>
                  <a:gd name="T8" fmla="*/ 20 w 22"/>
                  <a:gd name="T9" fmla="*/ 8 h 19"/>
                  <a:gd name="T10" fmla="*/ 16 w 22"/>
                  <a:gd name="T11" fmla="*/ 11 h 19"/>
                  <a:gd name="T12" fmla="*/ 8 w 22"/>
                  <a:gd name="T13" fmla="*/ 18 h 19"/>
                  <a:gd name="T14" fmla="*/ 5 w 22"/>
                  <a:gd name="T15" fmla="*/ 18 h 19"/>
                  <a:gd name="T16" fmla="*/ 4 w 22"/>
                  <a:gd name="T17" fmla="*/ 19 h 19"/>
                  <a:gd name="T18" fmla="*/ 1 w 22"/>
                  <a:gd name="T19" fmla="*/ 19 h 19"/>
                  <a:gd name="T20" fmla="*/ 0 w 22"/>
                  <a:gd name="T21" fmla="*/ 18 h 19"/>
                  <a:gd name="T22" fmla="*/ 3 w 22"/>
                  <a:gd name="T23" fmla="*/ 15 h 19"/>
                  <a:gd name="T24" fmla="*/ 1 w 22"/>
                  <a:gd name="T25" fmla="*/ 11 h 19"/>
                  <a:gd name="T26" fmla="*/ 3 w 22"/>
                  <a:gd name="T27" fmla="*/ 9 h 19"/>
                  <a:gd name="T28" fmla="*/ 4 w 22"/>
                  <a:gd name="T29" fmla="*/ 7 h 19"/>
                  <a:gd name="T30" fmla="*/ 5 w 22"/>
                  <a:gd name="T31" fmla="*/ 7 h 19"/>
                  <a:gd name="T32" fmla="*/ 7 w 22"/>
                  <a:gd name="T33" fmla="*/ 5 h 19"/>
                  <a:gd name="T34" fmla="*/ 8 w 22"/>
                  <a:gd name="T35" fmla="*/ 7 h 19"/>
                  <a:gd name="T36" fmla="*/ 8 w 22"/>
                  <a:gd name="T37" fmla="*/ 8 h 19"/>
                  <a:gd name="T38" fmla="*/ 9 w 22"/>
                  <a:gd name="T39" fmla="*/ 9 h 19"/>
                  <a:gd name="T40" fmla="*/ 9 w 22"/>
                  <a:gd name="T41" fmla="*/ 8 h 19"/>
                  <a:gd name="T42" fmla="*/ 11 w 22"/>
                  <a:gd name="T43" fmla="*/ 7 h 19"/>
                  <a:gd name="T44" fmla="*/ 12 w 22"/>
                  <a:gd name="T45" fmla="*/ 7 h 19"/>
                  <a:gd name="T46" fmla="*/ 12 w 22"/>
                  <a:gd name="T47" fmla="*/ 5 h 19"/>
                  <a:gd name="T48" fmla="*/ 15 w 22"/>
                  <a:gd name="T49" fmla="*/ 4 h 19"/>
                  <a:gd name="T50" fmla="*/ 16 w 22"/>
                  <a:gd name="T51" fmla="*/ 1 h 19"/>
                  <a:gd name="T52" fmla="*/ 19 w 22"/>
                  <a:gd name="T5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9">
                    <a:moveTo>
                      <a:pt x="19" y="0"/>
                    </a:moveTo>
                    <a:lnTo>
                      <a:pt x="19" y="5"/>
                    </a:lnTo>
                    <a:lnTo>
                      <a:pt x="20" y="7"/>
                    </a:lnTo>
                    <a:lnTo>
                      <a:pt x="22" y="5"/>
                    </a:lnTo>
                    <a:lnTo>
                      <a:pt x="20" y="8"/>
                    </a:lnTo>
                    <a:lnTo>
                      <a:pt x="16" y="11"/>
                    </a:lnTo>
                    <a:lnTo>
                      <a:pt x="8" y="18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5" y="4"/>
                    </a:lnTo>
                    <a:lnTo>
                      <a:pt x="1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5" name="Freeform 1234"/>
              <p:cNvSpPr>
                <a:spLocks/>
              </p:cNvSpPr>
              <p:nvPr/>
            </p:nvSpPr>
            <p:spPr bwMode="auto">
              <a:xfrm>
                <a:off x="2436891" y="2015968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3 h 5"/>
                  <a:gd name="T4" fmla="*/ 1 w 4"/>
                  <a:gd name="T5" fmla="*/ 5 h 5"/>
                  <a:gd name="T6" fmla="*/ 0 w 4"/>
                  <a:gd name="T7" fmla="*/ 3 h 5"/>
                  <a:gd name="T8" fmla="*/ 0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6" name="Freeform 1235"/>
              <p:cNvSpPr>
                <a:spLocks/>
              </p:cNvSpPr>
              <p:nvPr/>
            </p:nvSpPr>
            <p:spPr bwMode="auto">
              <a:xfrm>
                <a:off x="2270885" y="2066362"/>
                <a:ext cx="13340" cy="19269"/>
              </a:xfrm>
              <a:custGeom>
                <a:avLst/>
                <a:gdLst>
                  <a:gd name="T0" fmla="*/ 1 w 9"/>
                  <a:gd name="T1" fmla="*/ 0 h 13"/>
                  <a:gd name="T2" fmla="*/ 5 w 9"/>
                  <a:gd name="T3" fmla="*/ 2 h 13"/>
                  <a:gd name="T4" fmla="*/ 8 w 9"/>
                  <a:gd name="T5" fmla="*/ 2 h 13"/>
                  <a:gd name="T6" fmla="*/ 8 w 9"/>
                  <a:gd name="T7" fmla="*/ 6 h 13"/>
                  <a:gd name="T8" fmla="*/ 9 w 9"/>
                  <a:gd name="T9" fmla="*/ 11 h 13"/>
                  <a:gd name="T10" fmla="*/ 8 w 9"/>
                  <a:gd name="T11" fmla="*/ 13 h 13"/>
                  <a:gd name="T12" fmla="*/ 4 w 9"/>
                  <a:gd name="T13" fmla="*/ 9 h 13"/>
                  <a:gd name="T14" fmla="*/ 1 w 9"/>
                  <a:gd name="T15" fmla="*/ 6 h 13"/>
                  <a:gd name="T16" fmla="*/ 1 w 9"/>
                  <a:gd name="T17" fmla="*/ 5 h 13"/>
                  <a:gd name="T18" fmla="*/ 5 w 9"/>
                  <a:gd name="T19" fmla="*/ 5 h 13"/>
                  <a:gd name="T20" fmla="*/ 0 w 9"/>
                  <a:gd name="T21" fmla="*/ 1 h 13"/>
                  <a:gd name="T22" fmla="*/ 0 w 9"/>
                  <a:gd name="T23" fmla="*/ 0 h 13"/>
                  <a:gd name="T24" fmla="*/ 1 w 9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5" y="2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4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7" name="Freeform 1236"/>
              <p:cNvSpPr>
                <a:spLocks/>
              </p:cNvSpPr>
              <p:nvPr/>
            </p:nvSpPr>
            <p:spPr bwMode="auto">
              <a:xfrm>
                <a:off x="2276814" y="2045612"/>
                <a:ext cx="10376" cy="22233"/>
              </a:xfrm>
              <a:custGeom>
                <a:avLst/>
                <a:gdLst>
                  <a:gd name="T0" fmla="*/ 5 w 7"/>
                  <a:gd name="T1" fmla="*/ 0 h 15"/>
                  <a:gd name="T2" fmla="*/ 7 w 7"/>
                  <a:gd name="T3" fmla="*/ 4 h 15"/>
                  <a:gd name="T4" fmla="*/ 7 w 7"/>
                  <a:gd name="T5" fmla="*/ 9 h 15"/>
                  <a:gd name="T6" fmla="*/ 5 w 7"/>
                  <a:gd name="T7" fmla="*/ 12 h 15"/>
                  <a:gd name="T8" fmla="*/ 7 w 7"/>
                  <a:gd name="T9" fmla="*/ 14 h 15"/>
                  <a:gd name="T10" fmla="*/ 3 w 7"/>
                  <a:gd name="T11" fmla="*/ 15 h 15"/>
                  <a:gd name="T12" fmla="*/ 0 w 7"/>
                  <a:gd name="T13" fmla="*/ 14 h 15"/>
                  <a:gd name="T14" fmla="*/ 1 w 7"/>
                  <a:gd name="T15" fmla="*/ 14 h 15"/>
                  <a:gd name="T16" fmla="*/ 3 w 7"/>
                  <a:gd name="T17" fmla="*/ 11 h 15"/>
                  <a:gd name="T18" fmla="*/ 1 w 7"/>
                  <a:gd name="T19" fmla="*/ 8 h 15"/>
                  <a:gd name="T20" fmla="*/ 1 w 7"/>
                  <a:gd name="T21" fmla="*/ 4 h 15"/>
                  <a:gd name="T22" fmla="*/ 3 w 7"/>
                  <a:gd name="T23" fmla="*/ 1 h 15"/>
                  <a:gd name="T24" fmla="*/ 4 w 7"/>
                  <a:gd name="T25" fmla="*/ 2 h 15"/>
                  <a:gd name="T26" fmla="*/ 4 w 7"/>
                  <a:gd name="T27" fmla="*/ 1 h 15"/>
                  <a:gd name="T28" fmla="*/ 5 w 7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5">
                    <a:moveTo>
                      <a:pt x="5" y="0"/>
                    </a:moveTo>
                    <a:lnTo>
                      <a:pt x="7" y="4"/>
                    </a:lnTo>
                    <a:lnTo>
                      <a:pt x="7" y="9"/>
                    </a:lnTo>
                    <a:lnTo>
                      <a:pt x="5" y="12"/>
                    </a:lnTo>
                    <a:lnTo>
                      <a:pt x="7" y="14"/>
                    </a:lnTo>
                    <a:lnTo>
                      <a:pt x="3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8" name="Freeform 1237"/>
              <p:cNvSpPr>
                <a:spLocks/>
              </p:cNvSpPr>
              <p:nvPr/>
            </p:nvSpPr>
            <p:spPr bwMode="auto">
              <a:xfrm>
                <a:off x="3112769" y="2469518"/>
                <a:ext cx="13340" cy="14822"/>
              </a:xfrm>
              <a:custGeom>
                <a:avLst/>
                <a:gdLst>
                  <a:gd name="T0" fmla="*/ 2 w 9"/>
                  <a:gd name="T1" fmla="*/ 0 h 10"/>
                  <a:gd name="T2" fmla="*/ 4 w 9"/>
                  <a:gd name="T3" fmla="*/ 0 h 10"/>
                  <a:gd name="T4" fmla="*/ 5 w 9"/>
                  <a:gd name="T5" fmla="*/ 0 h 10"/>
                  <a:gd name="T6" fmla="*/ 5 w 9"/>
                  <a:gd name="T7" fmla="*/ 1 h 10"/>
                  <a:gd name="T8" fmla="*/ 5 w 9"/>
                  <a:gd name="T9" fmla="*/ 1 h 10"/>
                  <a:gd name="T10" fmla="*/ 8 w 9"/>
                  <a:gd name="T11" fmla="*/ 1 h 10"/>
                  <a:gd name="T12" fmla="*/ 9 w 9"/>
                  <a:gd name="T13" fmla="*/ 4 h 10"/>
                  <a:gd name="T14" fmla="*/ 9 w 9"/>
                  <a:gd name="T15" fmla="*/ 4 h 10"/>
                  <a:gd name="T16" fmla="*/ 8 w 9"/>
                  <a:gd name="T17" fmla="*/ 5 h 10"/>
                  <a:gd name="T18" fmla="*/ 9 w 9"/>
                  <a:gd name="T19" fmla="*/ 5 h 10"/>
                  <a:gd name="T20" fmla="*/ 9 w 9"/>
                  <a:gd name="T21" fmla="*/ 7 h 10"/>
                  <a:gd name="T22" fmla="*/ 9 w 9"/>
                  <a:gd name="T23" fmla="*/ 7 h 10"/>
                  <a:gd name="T24" fmla="*/ 8 w 9"/>
                  <a:gd name="T25" fmla="*/ 8 h 10"/>
                  <a:gd name="T26" fmla="*/ 8 w 9"/>
                  <a:gd name="T27" fmla="*/ 10 h 10"/>
                  <a:gd name="T28" fmla="*/ 7 w 9"/>
                  <a:gd name="T29" fmla="*/ 8 h 10"/>
                  <a:gd name="T30" fmla="*/ 5 w 9"/>
                  <a:gd name="T31" fmla="*/ 8 h 10"/>
                  <a:gd name="T32" fmla="*/ 4 w 9"/>
                  <a:gd name="T33" fmla="*/ 8 h 10"/>
                  <a:gd name="T34" fmla="*/ 4 w 9"/>
                  <a:gd name="T35" fmla="*/ 5 h 10"/>
                  <a:gd name="T36" fmla="*/ 2 w 9"/>
                  <a:gd name="T37" fmla="*/ 4 h 10"/>
                  <a:gd name="T38" fmla="*/ 2 w 9"/>
                  <a:gd name="T39" fmla="*/ 3 h 10"/>
                  <a:gd name="T40" fmla="*/ 1 w 9"/>
                  <a:gd name="T41" fmla="*/ 3 h 10"/>
                  <a:gd name="T42" fmla="*/ 1 w 9"/>
                  <a:gd name="T43" fmla="*/ 3 h 10"/>
                  <a:gd name="T44" fmla="*/ 0 w 9"/>
                  <a:gd name="T45" fmla="*/ 1 h 10"/>
                  <a:gd name="T46" fmla="*/ 1 w 9"/>
                  <a:gd name="T47" fmla="*/ 0 h 10"/>
                  <a:gd name="T48" fmla="*/ 2 w 9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9" name="Freeform 1238"/>
              <p:cNvSpPr>
                <a:spLocks/>
              </p:cNvSpPr>
              <p:nvPr/>
            </p:nvSpPr>
            <p:spPr bwMode="auto">
              <a:xfrm>
                <a:off x="3115733" y="2238296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0" name="Freeform 1239"/>
              <p:cNvSpPr>
                <a:spLocks/>
              </p:cNvSpPr>
              <p:nvPr/>
            </p:nvSpPr>
            <p:spPr bwMode="auto">
              <a:xfrm>
                <a:off x="3120179" y="2241261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3 w 4"/>
                  <a:gd name="T7" fmla="*/ 2 h 3"/>
                  <a:gd name="T8" fmla="*/ 2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3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1" name="Freeform 1240"/>
              <p:cNvSpPr>
                <a:spLocks/>
              </p:cNvSpPr>
              <p:nvPr/>
            </p:nvSpPr>
            <p:spPr bwMode="auto">
              <a:xfrm>
                <a:off x="3108322" y="2223474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3 w 5"/>
                  <a:gd name="T3" fmla="*/ 0 h 3"/>
                  <a:gd name="T4" fmla="*/ 3 w 5"/>
                  <a:gd name="T5" fmla="*/ 0 h 3"/>
                  <a:gd name="T6" fmla="*/ 5 w 5"/>
                  <a:gd name="T7" fmla="*/ 1 h 3"/>
                  <a:gd name="T8" fmla="*/ 5 w 5"/>
                  <a:gd name="T9" fmla="*/ 3 h 3"/>
                  <a:gd name="T10" fmla="*/ 4 w 5"/>
                  <a:gd name="T11" fmla="*/ 3 h 3"/>
                  <a:gd name="T12" fmla="*/ 3 w 5"/>
                  <a:gd name="T13" fmla="*/ 1 h 3"/>
                  <a:gd name="T14" fmla="*/ 1 w 5"/>
                  <a:gd name="T15" fmla="*/ 1 h 3"/>
                  <a:gd name="T16" fmla="*/ 0 w 5"/>
                  <a:gd name="T17" fmla="*/ 1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2" name="Freeform 1241"/>
              <p:cNvSpPr>
                <a:spLocks/>
              </p:cNvSpPr>
              <p:nvPr/>
            </p:nvSpPr>
            <p:spPr bwMode="auto">
              <a:xfrm>
                <a:off x="3123144" y="2238296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3" name="Freeform 1242"/>
              <p:cNvSpPr>
                <a:spLocks/>
              </p:cNvSpPr>
              <p:nvPr/>
            </p:nvSpPr>
            <p:spPr bwMode="auto">
              <a:xfrm>
                <a:off x="3096464" y="2219027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2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4" name="Freeform 1243"/>
              <p:cNvSpPr>
                <a:spLocks/>
              </p:cNvSpPr>
              <p:nvPr/>
            </p:nvSpPr>
            <p:spPr bwMode="auto">
              <a:xfrm>
                <a:off x="3089054" y="2473964"/>
                <a:ext cx="19269" cy="16305"/>
              </a:xfrm>
              <a:custGeom>
                <a:avLst/>
                <a:gdLst>
                  <a:gd name="T0" fmla="*/ 6 w 13"/>
                  <a:gd name="T1" fmla="*/ 0 h 11"/>
                  <a:gd name="T2" fmla="*/ 7 w 13"/>
                  <a:gd name="T3" fmla="*/ 1 h 11"/>
                  <a:gd name="T4" fmla="*/ 9 w 13"/>
                  <a:gd name="T5" fmla="*/ 2 h 11"/>
                  <a:gd name="T6" fmla="*/ 11 w 13"/>
                  <a:gd name="T7" fmla="*/ 2 h 11"/>
                  <a:gd name="T8" fmla="*/ 13 w 13"/>
                  <a:gd name="T9" fmla="*/ 2 h 11"/>
                  <a:gd name="T10" fmla="*/ 13 w 13"/>
                  <a:gd name="T11" fmla="*/ 7 h 11"/>
                  <a:gd name="T12" fmla="*/ 13 w 13"/>
                  <a:gd name="T13" fmla="*/ 8 h 11"/>
                  <a:gd name="T14" fmla="*/ 13 w 13"/>
                  <a:gd name="T15" fmla="*/ 9 h 11"/>
                  <a:gd name="T16" fmla="*/ 11 w 13"/>
                  <a:gd name="T17" fmla="*/ 9 h 11"/>
                  <a:gd name="T18" fmla="*/ 10 w 13"/>
                  <a:gd name="T19" fmla="*/ 9 h 11"/>
                  <a:gd name="T20" fmla="*/ 9 w 13"/>
                  <a:gd name="T21" fmla="*/ 11 h 11"/>
                  <a:gd name="T22" fmla="*/ 6 w 13"/>
                  <a:gd name="T23" fmla="*/ 11 h 11"/>
                  <a:gd name="T24" fmla="*/ 6 w 13"/>
                  <a:gd name="T25" fmla="*/ 11 h 11"/>
                  <a:gd name="T26" fmla="*/ 5 w 13"/>
                  <a:gd name="T27" fmla="*/ 8 h 11"/>
                  <a:gd name="T28" fmla="*/ 5 w 13"/>
                  <a:gd name="T29" fmla="*/ 7 h 11"/>
                  <a:gd name="T30" fmla="*/ 3 w 13"/>
                  <a:gd name="T31" fmla="*/ 5 h 11"/>
                  <a:gd name="T32" fmla="*/ 2 w 13"/>
                  <a:gd name="T33" fmla="*/ 2 h 11"/>
                  <a:gd name="T34" fmla="*/ 0 w 13"/>
                  <a:gd name="T35" fmla="*/ 1 h 11"/>
                  <a:gd name="T36" fmla="*/ 2 w 13"/>
                  <a:gd name="T37" fmla="*/ 0 h 11"/>
                  <a:gd name="T38" fmla="*/ 2 w 13"/>
                  <a:gd name="T39" fmla="*/ 0 h 11"/>
                  <a:gd name="T40" fmla="*/ 5 w 13"/>
                  <a:gd name="T41" fmla="*/ 0 h 11"/>
                  <a:gd name="T42" fmla="*/ 6 w 13"/>
                  <a:gd name="T4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lnTo>
                      <a:pt x="7" y="1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5" name="Freeform 1244"/>
              <p:cNvSpPr>
                <a:spLocks/>
              </p:cNvSpPr>
              <p:nvPr/>
            </p:nvSpPr>
            <p:spPr bwMode="auto">
              <a:xfrm>
                <a:off x="2979372" y="2219027"/>
                <a:ext cx="4447" cy="8893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2 h 6"/>
                  <a:gd name="T4" fmla="*/ 3 w 3"/>
                  <a:gd name="T5" fmla="*/ 4 h 6"/>
                  <a:gd name="T6" fmla="*/ 3 w 3"/>
                  <a:gd name="T7" fmla="*/ 6 h 6"/>
                  <a:gd name="T8" fmla="*/ 1 w 3"/>
                  <a:gd name="T9" fmla="*/ 4 h 6"/>
                  <a:gd name="T10" fmla="*/ 1 w 3"/>
                  <a:gd name="T11" fmla="*/ 3 h 6"/>
                  <a:gd name="T12" fmla="*/ 0 w 3"/>
                  <a:gd name="T13" fmla="*/ 3 h 6"/>
                  <a:gd name="T14" fmla="*/ 1 w 3"/>
                  <a:gd name="T15" fmla="*/ 0 h 6"/>
                  <a:gd name="T16" fmla="*/ 1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6" name="Freeform 1245"/>
              <p:cNvSpPr>
                <a:spLocks/>
              </p:cNvSpPr>
              <p:nvPr/>
            </p:nvSpPr>
            <p:spPr bwMode="auto">
              <a:xfrm>
                <a:off x="2985301" y="2217546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1 w 3"/>
                  <a:gd name="T5" fmla="*/ 3 h 4"/>
                  <a:gd name="T6" fmla="*/ 1 w 3"/>
                  <a:gd name="T7" fmla="*/ 4 h 4"/>
                  <a:gd name="T8" fmla="*/ 0 w 3"/>
                  <a:gd name="T9" fmla="*/ 4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7" name="Freeform 1246"/>
              <p:cNvSpPr>
                <a:spLocks/>
              </p:cNvSpPr>
              <p:nvPr/>
            </p:nvSpPr>
            <p:spPr bwMode="auto">
              <a:xfrm>
                <a:off x="2973443" y="2196795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0 h 3"/>
                  <a:gd name="T6" fmla="*/ 2 w 2"/>
                  <a:gd name="T7" fmla="*/ 1 h 3"/>
                  <a:gd name="T8" fmla="*/ 1 w 2"/>
                  <a:gd name="T9" fmla="*/ 1 h 3"/>
                  <a:gd name="T10" fmla="*/ 0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8" name="Freeform 1247"/>
              <p:cNvSpPr>
                <a:spLocks/>
              </p:cNvSpPr>
              <p:nvPr/>
            </p:nvSpPr>
            <p:spPr bwMode="auto">
              <a:xfrm>
                <a:off x="3210593" y="2287208"/>
                <a:ext cx="5929" cy="14822"/>
              </a:xfrm>
              <a:custGeom>
                <a:avLst/>
                <a:gdLst>
                  <a:gd name="T0" fmla="*/ 3 w 4"/>
                  <a:gd name="T1" fmla="*/ 0 h 10"/>
                  <a:gd name="T2" fmla="*/ 4 w 4"/>
                  <a:gd name="T3" fmla="*/ 1 h 10"/>
                  <a:gd name="T4" fmla="*/ 4 w 4"/>
                  <a:gd name="T5" fmla="*/ 5 h 10"/>
                  <a:gd name="T6" fmla="*/ 4 w 4"/>
                  <a:gd name="T7" fmla="*/ 8 h 10"/>
                  <a:gd name="T8" fmla="*/ 3 w 4"/>
                  <a:gd name="T9" fmla="*/ 10 h 10"/>
                  <a:gd name="T10" fmla="*/ 1 w 4"/>
                  <a:gd name="T11" fmla="*/ 10 h 10"/>
                  <a:gd name="T12" fmla="*/ 1 w 4"/>
                  <a:gd name="T13" fmla="*/ 8 h 10"/>
                  <a:gd name="T14" fmla="*/ 0 w 4"/>
                  <a:gd name="T15" fmla="*/ 7 h 10"/>
                  <a:gd name="T16" fmla="*/ 0 w 4"/>
                  <a:gd name="T17" fmla="*/ 4 h 10"/>
                  <a:gd name="T18" fmla="*/ 1 w 4"/>
                  <a:gd name="T19" fmla="*/ 3 h 10"/>
                  <a:gd name="T20" fmla="*/ 1 w 4"/>
                  <a:gd name="T21" fmla="*/ 0 h 10"/>
                  <a:gd name="T22" fmla="*/ 3 w 4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4" y="1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9" name="Freeform 1248"/>
              <p:cNvSpPr>
                <a:spLocks/>
              </p:cNvSpPr>
              <p:nvPr/>
            </p:nvSpPr>
            <p:spPr bwMode="auto">
              <a:xfrm>
                <a:off x="3044588" y="2196795"/>
                <a:ext cx="16305" cy="10376"/>
              </a:xfrm>
              <a:custGeom>
                <a:avLst/>
                <a:gdLst>
                  <a:gd name="T0" fmla="*/ 4 w 11"/>
                  <a:gd name="T1" fmla="*/ 0 h 7"/>
                  <a:gd name="T2" fmla="*/ 6 w 11"/>
                  <a:gd name="T3" fmla="*/ 0 h 7"/>
                  <a:gd name="T4" fmla="*/ 7 w 11"/>
                  <a:gd name="T5" fmla="*/ 1 h 7"/>
                  <a:gd name="T6" fmla="*/ 10 w 11"/>
                  <a:gd name="T7" fmla="*/ 3 h 7"/>
                  <a:gd name="T8" fmla="*/ 11 w 11"/>
                  <a:gd name="T9" fmla="*/ 4 h 7"/>
                  <a:gd name="T10" fmla="*/ 10 w 11"/>
                  <a:gd name="T11" fmla="*/ 6 h 7"/>
                  <a:gd name="T12" fmla="*/ 8 w 11"/>
                  <a:gd name="T13" fmla="*/ 7 h 7"/>
                  <a:gd name="T14" fmla="*/ 7 w 11"/>
                  <a:gd name="T15" fmla="*/ 6 h 7"/>
                  <a:gd name="T16" fmla="*/ 6 w 11"/>
                  <a:gd name="T17" fmla="*/ 6 h 7"/>
                  <a:gd name="T18" fmla="*/ 4 w 11"/>
                  <a:gd name="T19" fmla="*/ 4 h 7"/>
                  <a:gd name="T20" fmla="*/ 3 w 11"/>
                  <a:gd name="T21" fmla="*/ 4 h 7"/>
                  <a:gd name="T22" fmla="*/ 1 w 11"/>
                  <a:gd name="T23" fmla="*/ 4 h 7"/>
                  <a:gd name="T24" fmla="*/ 1 w 11"/>
                  <a:gd name="T25" fmla="*/ 3 h 7"/>
                  <a:gd name="T26" fmla="*/ 0 w 11"/>
                  <a:gd name="T27" fmla="*/ 1 h 7"/>
                  <a:gd name="T28" fmla="*/ 3 w 11"/>
                  <a:gd name="T29" fmla="*/ 0 h 7"/>
                  <a:gd name="T30" fmla="*/ 4 w 11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7">
                    <a:moveTo>
                      <a:pt x="4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0" name="Freeform 1249"/>
              <p:cNvSpPr>
                <a:spLocks/>
              </p:cNvSpPr>
              <p:nvPr/>
            </p:nvSpPr>
            <p:spPr bwMode="auto">
              <a:xfrm>
                <a:off x="2098951" y="2736312"/>
                <a:ext cx="13340" cy="11858"/>
              </a:xfrm>
              <a:custGeom>
                <a:avLst/>
                <a:gdLst>
                  <a:gd name="T0" fmla="*/ 9 w 9"/>
                  <a:gd name="T1" fmla="*/ 0 h 8"/>
                  <a:gd name="T2" fmla="*/ 9 w 9"/>
                  <a:gd name="T3" fmla="*/ 1 h 8"/>
                  <a:gd name="T4" fmla="*/ 5 w 9"/>
                  <a:gd name="T5" fmla="*/ 5 h 8"/>
                  <a:gd name="T6" fmla="*/ 4 w 9"/>
                  <a:gd name="T7" fmla="*/ 5 h 8"/>
                  <a:gd name="T8" fmla="*/ 1 w 9"/>
                  <a:gd name="T9" fmla="*/ 8 h 8"/>
                  <a:gd name="T10" fmla="*/ 0 w 9"/>
                  <a:gd name="T11" fmla="*/ 8 h 8"/>
                  <a:gd name="T12" fmla="*/ 2 w 9"/>
                  <a:gd name="T13" fmla="*/ 2 h 8"/>
                  <a:gd name="T14" fmla="*/ 4 w 9"/>
                  <a:gd name="T15" fmla="*/ 2 h 8"/>
                  <a:gd name="T16" fmla="*/ 7 w 9"/>
                  <a:gd name="T17" fmla="*/ 1 h 8"/>
                  <a:gd name="T18" fmla="*/ 9 w 9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9" y="1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1" name="Freeform 1250"/>
              <p:cNvSpPr>
                <a:spLocks/>
              </p:cNvSpPr>
              <p:nvPr/>
            </p:nvSpPr>
            <p:spPr bwMode="auto">
              <a:xfrm>
                <a:off x="3225415" y="230203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2" name="Freeform 1251"/>
              <p:cNvSpPr>
                <a:spLocks/>
              </p:cNvSpPr>
              <p:nvPr/>
            </p:nvSpPr>
            <p:spPr bwMode="auto">
              <a:xfrm>
                <a:off x="3103876" y="222347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3" name="Freeform 1252"/>
              <p:cNvSpPr>
                <a:spLocks/>
              </p:cNvSpPr>
              <p:nvPr/>
            </p:nvSpPr>
            <p:spPr bwMode="auto">
              <a:xfrm>
                <a:off x="2837082" y="2171597"/>
                <a:ext cx="66699" cy="68181"/>
              </a:xfrm>
              <a:custGeom>
                <a:avLst/>
                <a:gdLst>
                  <a:gd name="T0" fmla="*/ 34 w 45"/>
                  <a:gd name="T1" fmla="*/ 0 h 46"/>
                  <a:gd name="T2" fmla="*/ 34 w 45"/>
                  <a:gd name="T3" fmla="*/ 5 h 46"/>
                  <a:gd name="T4" fmla="*/ 32 w 45"/>
                  <a:gd name="T5" fmla="*/ 6 h 46"/>
                  <a:gd name="T6" fmla="*/ 34 w 45"/>
                  <a:gd name="T7" fmla="*/ 9 h 46"/>
                  <a:gd name="T8" fmla="*/ 32 w 45"/>
                  <a:gd name="T9" fmla="*/ 10 h 46"/>
                  <a:gd name="T10" fmla="*/ 32 w 45"/>
                  <a:gd name="T11" fmla="*/ 13 h 46"/>
                  <a:gd name="T12" fmla="*/ 34 w 45"/>
                  <a:gd name="T13" fmla="*/ 10 h 46"/>
                  <a:gd name="T14" fmla="*/ 36 w 45"/>
                  <a:gd name="T15" fmla="*/ 11 h 46"/>
                  <a:gd name="T16" fmla="*/ 36 w 45"/>
                  <a:gd name="T17" fmla="*/ 14 h 46"/>
                  <a:gd name="T18" fmla="*/ 39 w 45"/>
                  <a:gd name="T19" fmla="*/ 16 h 46"/>
                  <a:gd name="T20" fmla="*/ 41 w 45"/>
                  <a:gd name="T21" fmla="*/ 25 h 46"/>
                  <a:gd name="T22" fmla="*/ 39 w 45"/>
                  <a:gd name="T23" fmla="*/ 31 h 46"/>
                  <a:gd name="T24" fmla="*/ 39 w 45"/>
                  <a:gd name="T25" fmla="*/ 34 h 46"/>
                  <a:gd name="T26" fmla="*/ 41 w 45"/>
                  <a:gd name="T27" fmla="*/ 29 h 46"/>
                  <a:gd name="T28" fmla="*/ 45 w 45"/>
                  <a:gd name="T29" fmla="*/ 28 h 46"/>
                  <a:gd name="T30" fmla="*/ 43 w 45"/>
                  <a:gd name="T31" fmla="*/ 31 h 46"/>
                  <a:gd name="T32" fmla="*/ 41 w 45"/>
                  <a:gd name="T33" fmla="*/ 36 h 46"/>
                  <a:gd name="T34" fmla="*/ 42 w 45"/>
                  <a:gd name="T35" fmla="*/ 38 h 46"/>
                  <a:gd name="T36" fmla="*/ 45 w 45"/>
                  <a:gd name="T37" fmla="*/ 36 h 46"/>
                  <a:gd name="T38" fmla="*/ 45 w 45"/>
                  <a:gd name="T39" fmla="*/ 39 h 46"/>
                  <a:gd name="T40" fmla="*/ 41 w 45"/>
                  <a:gd name="T41" fmla="*/ 42 h 46"/>
                  <a:gd name="T42" fmla="*/ 41 w 45"/>
                  <a:gd name="T43" fmla="*/ 43 h 46"/>
                  <a:gd name="T44" fmla="*/ 39 w 45"/>
                  <a:gd name="T45" fmla="*/ 41 h 46"/>
                  <a:gd name="T46" fmla="*/ 36 w 45"/>
                  <a:gd name="T47" fmla="*/ 43 h 46"/>
                  <a:gd name="T48" fmla="*/ 34 w 45"/>
                  <a:gd name="T49" fmla="*/ 43 h 46"/>
                  <a:gd name="T50" fmla="*/ 31 w 45"/>
                  <a:gd name="T51" fmla="*/ 46 h 46"/>
                  <a:gd name="T52" fmla="*/ 28 w 45"/>
                  <a:gd name="T53" fmla="*/ 46 h 46"/>
                  <a:gd name="T54" fmla="*/ 27 w 45"/>
                  <a:gd name="T55" fmla="*/ 46 h 46"/>
                  <a:gd name="T56" fmla="*/ 24 w 45"/>
                  <a:gd name="T57" fmla="*/ 43 h 46"/>
                  <a:gd name="T58" fmla="*/ 23 w 45"/>
                  <a:gd name="T59" fmla="*/ 41 h 46"/>
                  <a:gd name="T60" fmla="*/ 21 w 45"/>
                  <a:gd name="T61" fmla="*/ 45 h 46"/>
                  <a:gd name="T62" fmla="*/ 20 w 45"/>
                  <a:gd name="T63" fmla="*/ 42 h 46"/>
                  <a:gd name="T64" fmla="*/ 18 w 45"/>
                  <a:gd name="T65" fmla="*/ 38 h 46"/>
                  <a:gd name="T66" fmla="*/ 16 w 45"/>
                  <a:gd name="T67" fmla="*/ 38 h 46"/>
                  <a:gd name="T68" fmla="*/ 13 w 45"/>
                  <a:gd name="T69" fmla="*/ 34 h 46"/>
                  <a:gd name="T70" fmla="*/ 13 w 45"/>
                  <a:gd name="T71" fmla="*/ 32 h 46"/>
                  <a:gd name="T72" fmla="*/ 13 w 45"/>
                  <a:gd name="T73" fmla="*/ 31 h 46"/>
                  <a:gd name="T74" fmla="*/ 12 w 45"/>
                  <a:gd name="T75" fmla="*/ 34 h 46"/>
                  <a:gd name="T76" fmla="*/ 9 w 45"/>
                  <a:gd name="T77" fmla="*/ 31 h 46"/>
                  <a:gd name="T78" fmla="*/ 9 w 45"/>
                  <a:gd name="T79" fmla="*/ 27 h 46"/>
                  <a:gd name="T80" fmla="*/ 6 w 45"/>
                  <a:gd name="T81" fmla="*/ 25 h 46"/>
                  <a:gd name="T82" fmla="*/ 6 w 45"/>
                  <a:gd name="T83" fmla="*/ 27 h 46"/>
                  <a:gd name="T84" fmla="*/ 6 w 45"/>
                  <a:gd name="T85" fmla="*/ 28 h 46"/>
                  <a:gd name="T86" fmla="*/ 5 w 45"/>
                  <a:gd name="T87" fmla="*/ 29 h 46"/>
                  <a:gd name="T88" fmla="*/ 2 w 45"/>
                  <a:gd name="T89" fmla="*/ 27 h 46"/>
                  <a:gd name="T90" fmla="*/ 0 w 45"/>
                  <a:gd name="T91" fmla="*/ 24 h 46"/>
                  <a:gd name="T92" fmla="*/ 7 w 45"/>
                  <a:gd name="T93" fmla="*/ 20 h 46"/>
                  <a:gd name="T94" fmla="*/ 9 w 45"/>
                  <a:gd name="T95" fmla="*/ 20 h 46"/>
                  <a:gd name="T96" fmla="*/ 10 w 45"/>
                  <a:gd name="T97" fmla="*/ 20 h 46"/>
                  <a:gd name="T98" fmla="*/ 14 w 45"/>
                  <a:gd name="T99" fmla="*/ 20 h 46"/>
                  <a:gd name="T100" fmla="*/ 16 w 45"/>
                  <a:gd name="T101" fmla="*/ 17 h 46"/>
                  <a:gd name="T102" fmla="*/ 18 w 45"/>
                  <a:gd name="T103" fmla="*/ 17 h 46"/>
                  <a:gd name="T104" fmla="*/ 20 w 45"/>
                  <a:gd name="T105" fmla="*/ 16 h 46"/>
                  <a:gd name="T106" fmla="*/ 18 w 45"/>
                  <a:gd name="T107" fmla="*/ 13 h 46"/>
                  <a:gd name="T108" fmla="*/ 20 w 45"/>
                  <a:gd name="T109" fmla="*/ 13 h 46"/>
                  <a:gd name="T110" fmla="*/ 21 w 45"/>
                  <a:gd name="T111" fmla="*/ 10 h 46"/>
                  <a:gd name="T112" fmla="*/ 21 w 45"/>
                  <a:gd name="T113" fmla="*/ 10 h 46"/>
                  <a:gd name="T114" fmla="*/ 23 w 45"/>
                  <a:gd name="T115" fmla="*/ 13 h 46"/>
                  <a:gd name="T116" fmla="*/ 25 w 45"/>
                  <a:gd name="T117" fmla="*/ 14 h 46"/>
                  <a:gd name="T118" fmla="*/ 24 w 45"/>
                  <a:gd name="T119" fmla="*/ 10 h 46"/>
                  <a:gd name="T120" fmla="*/ 25 w 45"/>
                  <a:gd name="T121" fmla="*/ 6 h 46"/>
                  <a:gd name="T122" fmla="*/ 29 w 45"/>
                  <a:gd name="T123" fmla="*/ 2 h 46"/>
                  <a:gd name="T124" fmla="*/ 34 w 45"/>
                  <a:gd name="T12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46">
                    <a:moveTo>
                      <a:pt x="34" y="0"/>
                    </a:moveTo>
                    <a:lnTo>
                      <a:pt x="34" y="5"/>
                    </a:lnTo>
                    <a:lnTo>
                      <a:pt x="32" y="6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2" y="13"/>
                    </a:lnTo>
                    <a:lnTo>
                      <a:pt x="34" y="10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9" y="16"/>
                    </a:lnTo>
                    <a:lnTo>
                      <a:pt x="41" y="25"/>
                    </a:lnTo>
                    <a:lnTo>
                      <a:pt x="39" y="31"/>
                    </a:lnTo>
                    <a:lnTo>
                      <a:pt x="39" y="34"/>
                    </a:lnTo>
                    <a:lnTo>
                      <a:pt x="41" y="29"/>
                    </a:lnTo>
                    <a:lnTo>
                      <a:pt x="45" y="28"/>
                    </a:lnTo>
                    <a:lnTo>
                      <a:pt x="43" y="31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1" y="42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1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4" y="43"/>
                    </a:lnTo>
                    <a:lnTo>
                      <a:pt x="23" y="41"/>
                    </a:lnTo>
                    <a:lnTo>
                      <a:pt x="21" y="45"/>
                    </a:lnTo>
                    <a:lnTo>
                      <a:pt x="20" y="42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2" y="34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5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4" y="20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20" y="16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4" y="10"/>
                    </a:lnTo>
                    <a:lnTo>
                      <a:pt x="25" y="6"/>
                    </a:lnTo>
                    <a:lnTo>
                      <a:pt x="29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4" name="Freeform 1253"/>
              <p:cNvSpPr>
                <a:spLocks/>
              </p:cNvSpPr>
              <p:nvPr/>
            </p:nvSpPr>
            <p:spPr bwMode="auto">
              <a:xfrm>
                <a:off x="2579181" y="1949269"/>
                <a:ext cx="257901" cy="251972"/>
              </a:xfrm>
              <a:custGeom>
                <a:avLst/>
                <a:gdLst>
                  <a:gd name="T0" fmla="*/ 87 w 174"/>
                  <a:gd name="T1" fmla="*/ 16 h 170"/>
                  <a:gd name="T2" fmla="*/ 81 w 174"/>
                  <a:gd name="T3" fmla="*/ 25 h 170"/>
                  <a:gd name="T4" fmla="*/ 94 w 174"/>
                  <a:gd name="T5" fmla="*/ 18 h 170"/>
                  <a:gd name="T6" fmla="*/ 112 w 174"/>
                  <a:gd name="T7" fmla="*/ 29 h 170"/>
                  <a:gd name="T8" fmla="*/ 97 w 174"/>
                  <a:gd name="T9" fmla="*/ 37 h 170"/>
                  <a:gd name="T10" fmla="*/ 111 w 174"/>
                  <a:gd name="T11" fmla="*/ 40 h 170"/>
                  <a:gd name="T12" fmla="*/ 121 w 174"/>
                  <a:gd name="T13" fmla="*/ 45 h 170"/>
                  <a:gd name="T14" fmla="*/ 123 w 174"/>
                  <a:gd name="T15" fmla="*/ 34 h 170"/>
                  <a:gd name="T16" fmla="*/ 129 w 174"/>
                  <a:gd name="T17" fmla="*/ 27 h 170"/>
                  <a:gd name="T18" fmla="*/ 132 w 174"/>
                  <a:gd name="T19" fmla="*/ 45 h 170"/>
                  <a:gd name="T20" fmla="*/ 123 w 174"/>
                  <a:gd name="T21" fmla="*/ 69 h 170"/>
                  <a:gd name="T22" fmla="*/ 130 w 174"/>
                  <a:gd name="T23" fmla="*/ 76 h 170"/>
                  <a:gd name="T24" fmla="*/ 134 w 174"/>
                  <a:gd name="T25" fmla="*/ 66 h 170"/>
                  <a:gd name="T26" fmla="*/ 143 w 174"/>
                  <a:gd name="T27" fmla="*/ 45 h 170"/>
                  <a:gd name="T28" fmla="*/ 151 w 174"/>
                  <a:gd name="T29" fmla="*/ 22 h 170"/>
                  <a:gd name="T30" fmla="*/ 163 w 174"/>
                  <a:gd name="T31" fmla="*/ 22 h 170"/>
                  <a:gd name="T32" fmla="*/ 172 w 174"/>
                  <a:gd name="T33" fmla="*/ 38 h 170"/>
                  <a:gd name="T34" fmla="*/ 166 w 174"/>
                  <a:gd name="T35" fmla="*/ 59 h 170"/>
                  <a:gd name="T36" fmla="*/ 161 w 174"/>
                  <a:gd name="T37" fmla="*/ 84 h 170"/>
                  <a:gd name="T38" fmla="*/ 151 w 174"/>
                  <a:gd name="T39" fmla="*/ 98 h 170"/>
                  <a:gd name="T40" fmla="*/ 162 w 174"/>
                  <a:gd name="T41" fmla="*/ 112 h 170"/>
                  <a:gd name="T42" fmla="*/ 170 w 174"/>
                  <a:gd name="T43" fmla="*/ 132 h 170"/>
                  <a:gd name="T44" fmla="*/ 173 w 174"/>
                  <a:gd name="T45" fmla="*/ 144 h 170"/>
                  <a:gd name="T46" fmla="*/ 165 w 174"/>
                  <a:gd name="T47" fmla="*/ 142 h 170"/>
                  <a:gd name="T48" fmla="*/ 159 w 174"/>
                  <a:gd name="T49" fmla="*/ 139 h 170"/>
                  <a:gd name="T50" fmla="*/ 148 w 174"/>
                  <a:gd name="T51" fmla="*/ 145 h 170"/>
                  <a:gd name="T52" fmla="*/ 139 w 174"/>
                  <a:gd name="T53" fmla="*/ 145 h 170"/>
                  <a:gd name="T54" fmla="*/ 137 w 174"/>
                  <a:gd name="T55" fmla="*/ 159 h 170"/>
                  <a:gd name="T56" fmla="*/ 152 w 174"/>
                  <a:gd name="T57" fmla="*/ 155 h 170"/>
                  <a:gd name="T58" fmla="*/ 150 w 174"/>
                  <a:gd name="T59" fmla="*/ 167 h 170"/>
                  <a:gd name="T60" fmla="*/ 141 w 174"/>
                  <a:gd name="T61" fmla="*/ 170 h 170"/>
                  <a:gd name="T62" fmla="*/ 132 w 174"/>
                  <a:gd name="T63" fmla="*/ 168 h 170"/>
                  <a:gd name="T64" fmla="*/ 119 w 174"/>
                  <a:gd name="T65" fmla="*/ 164 h 170"/>
                  <a:gd name="T66" fmla="*/ 112 w 174"/>
                  <a:gd name="T67" fmla="*/ 160 h 170"/>
                  <a:gd name="T68" fmla="*/ 108 w 174"/>
                  <a:gd name="T69" fmla="*/ 153 h 170"/>
                  <a:gd name="T70" fmla="*/ 107 w 174"/>
                  <a:gd name="T71" fmla="*/ 146 h 170"/>
                  <a:gd name="T72" fmla="*/ 100 w 174"/>
                  <a:gd name="T73" fmla="*/ 145 h 170"/>
                  <a:gd name="T74" fmla="*/ 83 w 174"/>
                  <a:gd name="T75" fmla="*/ 153 h 170"/>
                  <a:gd name="T76" fmla="*/ 64 w 174"/>
                  <a:gd name="T77" fmla="*/ 159 h 170"/>
                  <a:gd name="T78" fmla="*/ 51 w 174"/>
                  <a:gd name="T79" fmla="*/ 160 h 170"/>
                  <a:gd name="T80" fmla="*/ 36 w 174"/>
                  <a:gd name="T81" fmla="*/ 157 h 170"/>
                  <a:gd name="T82" fmla="*/ 20 w 174"/>
                  <a:gd name="T83" fmla="*/ 156 h 170"/>
                  <a:gd name="T84" fmla="*/ 25 w 174"/>
                  <a:gd name="T85" fmla="*/ 139 h 170"/>
                  <a:gd name="T86" fmla="*/ 20 w 174"/>
                  <a:gd name="T87" fmla="*/ 128 h 170"/>
                  <a:gd name="T88" fmla="*/ 3 w 174"/>
                  <a:gd name="T89" fmla="*/ 121 h 170"/>
                  <a:gd name="T90" fmla="*/ 3 w 174"/>
                  <a:gd name="T91" fmla="*/ 98 h 170"/>
                  <a:gd name="T92" fmla="*/ 35 w 174"/>
                  <a:gd name="T93" fmla="*/ 97 h 170"/>
                  <a:gd name="T94" fmla="*/ 49 w 174"/>
                  <a:gd name="T95" fmla="*/ 103 h 170"/>
                  <a:gd name="T96" fmla="*/ 69 w 174"/>
                  <a:gd name="T97" fmla="*/ 109 h 170"/>
                  <a:gd name="T98" fmla="*/ 61 w 174"/>
                  <a:gd name="T99" fmla="*/ 95 h 170"/>
                  <a:gd name="T100" fmla="*/ 50 w 174"/>
                  <a:gd name="T101" fmla="*/ 85 h 170"/>
                  <a:gd name="T102" fmla="*/ 31 w 174"/>
                  <a:gd name="T103" fmla="*/ 84 h 170"/>
                  <a:gd name="T104" fmla="*/ 18 w 174"/>
                  <a:gd name="T105" fmla="*/ 80 h 170"/>
                  <a:gd name="T106" fmla="*/ 10 w 174"/>
                  <a:gd name="T107" fmla="*/ 74 h 170"/>
                  <a:gd name="T108" fmla="*/ 28 w 174"/>
                  <a:gd name="T109" fmla="*/ 59 h 170"/>
                  <a:gd name="T110" fmla="*/ 45 w 174"/>
                  <a:gd name="T111" fmla="*/ 56 h 170"/>
                  <a:gd name="T112" fmla="*/ 36 w 174"/>
                  <a:gd name="T113" fmla="*/ 54 h 170"/>
                  <a:gd name="T114" fmla="*/ 17 w 174"/>
                  <a:gd name="T115" fmla="*/ 51 h 170"/>
                  <a:gd name="T116" fmla="*/ 17 w 174"/>
                  <a:gd name="T117" fmla="*/ 47 h 170"/>
                  <a:gd name="T118" fmla="*/ 21 w 174"/>
                  <a:gd name="T119" fmla="*/ 32 h 170"/>
                  <a:gd name="T120" fmla="*/ 45 w 174"/>
                  <a:gd name="T121" fmla="*/ 1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" h="170">
                    <a:moveTo>
                      <a:pt x="90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2" y="5"/>
                    </a:lnTo>
                    <a:lnTo>
                      <a:pt x="93" y="9"/>
                    </a:lnTo>
                    <a:lnTo>
                      <a:pt x="90" y="12"/>
                    </a:lnTo>
                    <a:lnTo>
                      <a:pt x="89" y="12"/>
                    </a:lnTo>
                    <a:lnTo>
                      <a:pt x="87" y="14"/>
                    </a:lnTo>
                    <a:lnTo>
                      <a:pt x="87" y="16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2" y="20"/>
                    </a:lnTo>
                    <a:lnTo>
                      <a:pt x="81" y="22"/>
                    </a:lnTo>
                    <a:lnTo>
                      <a:pt x="76" y="23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9" y="25"/>
                    </a:lnTo>
                    <a:lnTo>
                      <a:pt x="81" y="25"/>
                    </a:lnTo>
                    <a:lnTo>
                      <a:pt x="83" y="23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7" y="26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3"/>
                    </a:lnTo>
                    <a:lnTo>
                      <a:pt x="90" y="22"/>
                    </a:lnTo>
                    <a:lnTo>
                      <a:pt x="94" y="18"/>
                    </a:lnTo>
                    <a:lnTo>
                      <a:pt x="96" y="18"/>
                    </a:lnTo>
                    <a:lnTo>
                      <a:pt x="98" y="15"/>
                    </a:lnTo>
                    <a:lnTo>
                      <a:pt x="101" y="15"/>
                    </a:lnTo>
                    <a:lnTo>
                      <a:pt x="101" y="16"/>
                    </a:lnTo>
                    <a:lnTo>
                      <a:pt x="105" y="20"/>
                    </a:lnTo>
                    <a:lnTo>
                      <a:pt x="105" y="22"/>
                    </a:lnTo>
                    <a:lnTo>
                      <a:pt x="108" y="23"/>
                    </a:lnTo>
                    <a:lnTo>
                      <a:pt x="111" y="27"/>
                    </a:lnTo>
                    <a:lnTo>
                      <a:pt x="112" y="29"/>
                    </a:lnTo>
                    <a:lnTo>
                      <a:pt x="112" y="30"/>
                    </a:lnTo>
                    <a:lnTo>
                      <a:pt x="112" y="33"/>
                    </a:lnTo>
                    <a:lnTo>
                      <a:pt x="110" y="36"/>
                    </a:lnTo>
                    <a:lnTo>
                      <a:pt x="107" y="34"/>
                    </a:lnTo>
                    <a:lnTo>
                      <a:pt x="105" y="36"/>
                    </a:lnTo>
                    <a:lnTo>
                      <a:pt x="105" y="37"/>
                    </a:lnTo>
                    <a:lnTo>
                      <a:pt x="103" y="37"/>
                    </a:lnTo>
                    <a:lnTo>
                      <a:pt x="101" y="37"/>
                    </a:lnTo>
                    <a:lnTo>
                      <a:pt x="97" y="37"/>
                    </a:lnTo>
                    <a:lnTo>
                      <a:pt x="96" y="40"/>
                    </a:lnTo>
                    <a:lnTo>
                      <a:pt x="97" y="40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103" y="41"/>
                    </a:lnTo>
                    <a:lnTo>
                      <a:pt x="105" y="40"/>
                    </a:lnTo>
                    <a:lnTo>
                      <a:pt x="107" y="40"/>
                    </a:lnTo>
                    <a:lnTo>
                      <a:pt x="108" y="43"/>
                    </a:lnTo>
                    <a:lnTo>
                      <a:pt x="111" y="40"/>
                    </a:lnTo>
                    <a:lnTo>
                      <a:pt x="115" y="38"/>
                    </a:lnTo>
                    <a:lnTo>
                      <a:pt x="115" y="38"/>
                    </a:lnTo>
                    <a:lnTo>
                      <a:pt x="114" y="41"/>
                    </a:lnTo>
                    <a:lnTo>
                      <a:pt x="114" y="44"/>
                    </a:lnTo>
                    <a:lnTo>
                      <a:pt x="115" y="44"/>
                    </a:lnTo>
                    <a:lnTo>
                      <a:pt x="116" y="41"/>
                    </a:lnTo>
                    <a:lnTo>
                      <a:pt x="118" y="41"/>
                    </a:lnTo>
                    <a:lnTo>
                      <a:pt x="118" y="43"/>
                    </a:lnTo>
                    <a:lnTo>
                      <a:pt x="121" y="45"/>
                    </a:lnTo>
                    <a:lnTo>
                      <a:pt x="121" y="41"/>
                    </a:lnTo>
                    <a:lnTo>
                      <a:pt x="122" y="43"/>
                    </a:lnTo>
                    <a:lnTo>
                      <a:pt x="122" y="44"/>
                    </a:lnTo>
                    <a:lnTo>
                      <a:pt x="123" y="43"/>
                    </a:lnTo>
                    <a:lnTo>
                      <a:pt x="123" y="40"/>
                    </a:lnTo>
                    <a:lnTo>
                      <a:pt x="122" y="37"/>
                    </a:lnTo>
                    <a:lnTo>
                      <a:pt x="121" y="37"/>
                    </a:lnTo>
                    <a:lnTo>
                      <a:pt x="122" y="34"/>
                    </a:lnTo>
                    <a:lnTo>
                      <a:pt x="123" y="34"/>
                    </a:lnTo>
                    <a:lnTo>
                      <a:pt x="125" y="37"/>
                    </a:lnTo>
                    <a:lnTo>
                      <a:pt x="126" y="37"/>
                    </a:lnTo>
                    <a:lnTo>
                      <a:pt x="126" y="34"/>
                    </a:lnTo>
                    <a:lnTo>
                      <a:pt x="125" y="33"/>
                    </a:lnTo>
                    <a:lnTo>
                      <a:pt x="125" y="30"/>
                    </a:lnTo>
                    <a:lnTo>
                      <a:pt x="122" y="29"/>
                    </a:lnTo>
                    <a:lnTo>
                      <a:pt x="123" y="26"/>
                    </a:lnTo>
                    <a:lnTo>
                      <a:pt x="127" y="25"/>
                    </a:lnTo>
                    <a:lnTo>
                      <a:pt x="129" y="27"/>
                    </a:lnTo>
                    <a:lnTo>
                      <a:pt x="132" y="29"/>
                    </a:lnTo>
                    <a:lnTo>
                      <a:pt x="132" y="32"/>
                    </a:lnTo>
                    <a:lnTo>
                      <a:pt x="130" y="33"/>
                    </a:lnTo>
                    <a:lnTo>
                      <a:pt x="132" y="36"/>
                    </a:lnTo>
                    <a:lnTo>
                      <a:pt x="133" y="36"/>
                    </a:lnTo>
                    <a:lnTo>
                      <a:pt x="133" y="41"/>
                    </a:lnTo>
                    <a:lnTo>
                      <a:pt x="130" y="44"/>
                    </a:lnTo>
                    <a:lnTo>
                      <a:pt x="130" y="45"/>
                    </a:lnTo>
                    <a:lnTo>
                      <a:pt x="132" y="45"/>
                    </a:lnTo>
                    <a:lnTo>
                      <a:pt x="133" y="45"/>
                    </a:lnTo>
                    <a:lnTo>
                      <a:pt x="133" y="48"/>
                    </a:lnTo>
                    <a:lnTo>
                      <a:pt x="130" y="51"/>
                    </a:lnTo>
                    <a:lnTo>
                      <a:pt x="129" y="56"/>
                    </a:lnTo>
                    <a:lnTo>
                      <a:pt x="127" y="58"/>
                    </a:lnTo>
                    <a:lnTo>
                      <a:pt x="127" y="61"/>
                    </a:lnTo>
                    <a:lnTo>
                      <a:pt x="126" y="62"/>
                    </a:lnTo>
                    <a:lnTo>
                      <a:pt x="126" y="65"/>
                    </a:lnTo>
                    <a:lnTo>
                      <a:pt x="123" y="69"/>
                    </a:lnTo>
                    <a:lnTo>
                      <a:pt x="123" y="73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5" y="79"/>
                    </a:lnTo>
                    <a:lnTo>
                      <a:pt x="126" y="80"/>
                    </a:lnTo>
                    <a:lnTo>
                      <a:pt x="127" y="79"/>
                    </a:lnTo>
                    <a:lnTo>
                      <a:pt x="127" y="76"/>
                    </a:lnTo>
                    <a:lnTo>
                      <a:pt x="129" y="76"/>
                    </a:lnTo>
                    <a:lnTo>
                      <a:pt x="130" y="76"/>
                    </a:lnTo>
                    <a:lnTo>
                      <a:pt x="132" y="74"/>
                    </a:lnTo>
                    <a:lnTo>
                      <a:pt x="134" y="74"/>
                    </a:lnTo>
                    <a:lnTo>
                      <a:pt x="136" y="74"/>
                    </a:lnTo>
                    <a:lnTo>
                      <a:pt x="136" y="73"/>
                    </a:lnTo>
                    <a:lnTo>
                      <a:pt x="133" y="72"/>
                    </a:lnTo>
                    <a:lnTo>
                      <a:pt x="132" y="70"/>
                    </a:lnTo>
                    <a:lnTo>
                      <a:pt x="134" y="70"/>
                    </a:lnTo>
                    <a:lnTo>
                      <a:pt x="136" y="69"/>
                    </a:lnTo>
                    <a:lnTo>
                      <a:pt x="134" y="66"/>
                    </a:lnTo>
                    <a:lnTo>
                      <a:pt x="136" y="63"/>
                    </a:lnTo>
                    <a:lnTo>
                      <a:pt x="136" y="61"/>
                    </a:lnTo>
                    <a:lnTo>
                      <a:pt x="137" y="59"/>
                    </a:lnTo>
                    <a:lnTo>
                      <a:pt x="136" y="56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41" y="52"/>
                    </a:lnTo>
                    <a:lnTo>
                      <a:pt x="141" y="47"/>
                    </a:lnTo>
                    <a:lnTo>
                      <a:pt x="143" y="45"/>
                    </a:lnTo>
                    <a:lnTo>
                      <a:pt x="144" y="43"/>
                    </a:lnTo>
                    <a:lnTo>
                      <a:pt x="144" y="43"/>
                    </a:lnTo>
                    <a:lnTo>
                      <a:pt x="144" y="40"/>
                    </a:lnTo>
                    <a:lnTo>
                      <a:pt x="145" y="37"/>
                    </a:lnTo>
                    <a:lnTo>
                      <a:pt x="145" y="34"/>
                    </a:lnTo>
                    <a:lnTo>
                      <a:pt x="148" y="29"/>
                    </a:lnTo>
                    <a:lnTo>
                      <a:pt x="150" y="27"/>
                    </a:lnTo>
                    <a:lnTo>
                      <a:pt x="150" y="26"/>
                    </a:lnTo>
                    <a:lnTo>
                      <a:pt x="151" y="22"/>
                    </a:lnTo>
                    <a:lnTo>
                      <a:pt x="152" y="23"/>
                    </a:lnTo>
                    <a:lnTo>
                      <a:pt x="154" y="22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20"/>
                    </a:lnTo>
                    <a:lnTo>
                      <a:pt x="158" y="20"/>
                    </a:lnTo>
                    <a:lnTo>
                      <a:pt x="161" y="26"/>
                    </a:lnTo>
                    <a:lnTo>
                      <a:pt x="162" y="26"/>
                    </a:lnTo>
                    <a:lnTo>
                      <a:pt x="163" y="22"/>
                    </a:lnTo>
                    <a:lnTo>
                      <a:pt x="163" y="22"/>
                    </a:lnTo>
                    <a:lnTo>
                      <a:pt x="165" y="23"/>
                    </a:lnTo>
                    <a:lnTo>
                      <a:pt x="168" y="23"/>
                    </a:lnTo>
                    <a:lnTo>
                      <a:pt x="169" y="27"/>
                    </a:lnTo>
                    <a:lnTo>
                      <a:pt x="169" y="29"/>
                    </a:lnTo>
                    <a:lnTo>
                      <a:pt x="169" y="33"/>
                    </a:lnTo>
                    <a:lnTo>
                      <a:pt x="172" y="34"/>
                    </a:lnTo>
                    <a:lnTo>
                      <a:pt x="172" y="36"/>
                    </a:lnTo>
                    <a:lnTo>
                      <a:pt x="172" y="38"/>
                    </a:lnTo>
                    <a:lnTo>
                      <a:pt x="173" y="41"/>
                    </a:lnTo>
                    <a:lnTo>
                      <a:pt x="173" y="43"/>
                    </a:lnTo>
                    <a:lnTo>
                      <a:pt x="170" y="44"/>
                    </a:lnTo>
                    <a:lnTo>
                      <a:pt x="170" y="45"/>
                    </a:lnTo>
                    <a:lnTo>
                      <a:pt x="170" y="48"/>
                    </a:lnTo>
                    <a:lnTo>
                      <a:pt x="168" y="51"/>
                    </a:lnTo>
                    <a:lnTo>
                      <a:pt x="168" y="54"/>
                    </a:lnTo>
                    <a:lnTo>
                      <a:pt x="166" y="55"/>
                    </a:lnTo>
                    <a:lnTo>
                      <a:pt x="166" y="59"/>
                    </a:lnTo>
                    <a:lnTo>
                      <a:pt x="165" y="62"/>
                    </a:lnTo>
                    <a:lnTo>
                      <a:pt x="165" y="63"/>
                    </a:lnTo>
                    <a:lnTo>
                      <a:pt x="162" y="67"/>
                    </a:lnTo>
                    <a:lnTo>
                      <a:pt x="162" y="72"/>
                    </a:lnTo>
                    <a:lnTo>
                      <a:pt x="161" y="72"/>
                    </a:lnTo>
                    <a:lnTo>
                      <a:pt x="159" y="74"/>
                    </a:lnTo>
                    <a:lnTo>
                      <a:pt x="161" y="79"/>
                    </a:lnTo>
                    <a:lnTo>
                      <a:pt x="161" y="80"/>
                    </a:lnTo>
                    <a:lnTo>
                      <a:pt x="161" y="84"/>
                    </a:lnTo>
                    <a:lnTo>
                      <a:pt x="158" y="88"/>
                    </a:lnTo>
                    <a:lnTo>
                      <a:pt x="158" y="91"/>
                    </a:lnTo>
                    <a:lnTo>
                      <a:pt x="157" y="92"/>
                    </a:lnTo>
                    <a:lnTo>
                      <a:pt x="157" y="91"/>
                    </a:lnTo>
                    <a:lnTo>
                      <a:pt x="154" y="91"/>
                    </a:lnTo>
                    <a:lnTo>
                      <a:pt x="154" y="94"/>
                    </a:lnTo>
                    <a:lnTo>
                      <a:pt x="151" y="94"/>
                    </a:lnTo>
                    <a:lnTo>
                      <a:pt x="151" y="97"/>
                    </a:lnTo>
                    <a:lnTo>
                      <a:pt x="151" y="98"/>
                    </a:lnTo>
                    <a:lnTo>
                      <a:pt x="152" y="101"/>
                    </a:lnTo>
                    <a:lnTo>
                      <a:pt x="154" y="103"/>
                    </a:lnTo>
                    <a:lnTo>
                      <a:pt x="154" y="108"/>
                    </a:lnTo>
                    <a:lnTo>
                      <a:pt x="155" y="108"/>
                    </a:lnTo>
                    <a:lnTo>
                      <a:pt x="157" y="113"/>
                    </a:lnTo>
                    <a:lnTo>
                      <a:pt x="159" y="114"/>
                    </a:lnTo>
                    <a:lnTo>
                      <a:pt x="161" y="117"/>
                    </a:lnTo>
                    <a:lnTo>
                      <a:pt x="161" y="116"/>
                    </a:lnTo>
                    <a:lnTo>
                      <a:pt x="162" y="112"/>
                    </a:lnTo>
                    <a:lnTo>
                      <a:pt x="163" y="116"/>
                    </a:lnTo>
                    <a:lnTo>
                      <a:pt x="162" y="119"/>
                    </a:lnTo>
                    <a:lnTo>
                      <a:pt x="163" y="123"/>
                    </a:lnTo>
                    <a:lnTo>
                      <a:pt x="165" y="126"/>
                    </a:lnTo>
                    <a:lnTo>
                      <a:pt x="165" y="128"/>
                    </a:lnTo>
                    <a:lnTo>
                      <a:pt x="168" y="130"/>
                    </a:lnTo>
                    <a:lnTo>
                      <a:pt x="168" y="131"/>
                    </a:lnTo>
                    <a:lnTo>
                      <a:pt x="170" y="131"/>
                    </a:lnTo>
                    <a:lnTo>
                      <a:pt x="170" y="132"/>
                    </a:lnTo>
                    <a:lnTo>
                      <a:pt x="169" y="132"/>
                    </a:lnTo>
                    <a:lnTo>
                      <a:pt x="169" y="135"/>
                    </a:lnTo>
                    <a:lnTo>
                      <a:pt x="172" y="135"/>
                    </a:lnTo>
                    <a:lnTo>
                      <a:pt x="173" y="135"/>
                    </a:lnTo>
                    <a:lnTo>
                      <a:pt x="174" y="135"/>
                    </a:lnTo>
                    <a:lnTo>
                      <a:pt x="174" y="137"/>
                    </a:lnTo>
                    <a:lnTo>
                      <a:pt x="173" y="138"/>
                    </a:lnTo>
                    <a:lnTo>
                      <a:pt x="174" y="141"/>
                    </a:lnTo>
                    <a:lnTo>
                      <a:pt x="173" y="144"/>
                    </a:lnTo>
                    <a:lnTo>
                      <a:pt x="172" y="148"/>
                    </a:lnTo>
                    <a:lnTo>
                      <a:pt x="169" y="149"/>
                    </a:lnTo>
                    <a:lnTo>
                      <a:pt x="168" y="152"/>
                    </a:lnTo>
                    <a:lnTo>
                      <a:pt x="166" y="150"/>
                    </a:lnTo>
                    <a:lnTo>
                      <a:pt x="165" y="150"/>
                    </a:lnTo>
                    <a:lnTo>
                      <a:pt x="163" y="146"/>
                    </a:lnTo>
                    <a:lnTo>
                      <a:pt x="166" y="144"/>
                    </a:lnTo>
                    <a:lnTo>
                      <a:pt x="166" y="141"/>
                    </a:lnTo>
                    <a:lnTo>
                      <a:pt x="165" y="142"/>
                    </a:lnTo>
                    <a:lnTo>
                      <a:pt x="163" y="146"/>
                    </a:lnTo>
                    <a:lnTo>
                      <a:pt x="162" y="146"/>
                    </a:lnTo>
                    <a:lnTo>
                      <a:pt x="161" y="149"/>
                    </a:lnTo>
                    <a:lnTo>
                      <a:pt x="159" y="149"/>
                    </a:lnTo>
                    <a:lnTo>
                      <a:pt x="159" y="148"/>
                    </a:lnTo>
                    <a:lnTo>
                      <a:pt x="159" y="146"/>
                    </a:lnTo>
                    <a:lnTo>
                      <a:pt x="158" y="148"/>
                    </a:lnTo>
                    <a:lnTo>
                      <a:pt x="158" y="144"/>
                    </a:lnTo>
                    <a:lnTo>
                      <a:pt x="159" y="139"/>
                    </a:lnTo>
                    <a:lnTo>
                      <a:pt x="157" y="142"/>
                    </a:lnTo>
                    <a:lnTo>
                      <a:pt x="157" y="142"/>
                    </a:lnTo>
                    <a:lnTo>
                      <a:pt x="155" y="139"/>
                    </a:lnTo>
                    <a:lnTo>
                      <a:pt x="155" y="142"/>
                    </a:lnTo>
                    <a:lnTo>
                      <a:pt x="152" y="144"/>
                    </a:lnTo>
                    <a:lnTo>
                      <a:pt x="151" y="145"/>
                    </a:lnTo>
                    <a:lnTo>
                      <a:pt x="151" y="144"/>
                    </a:lnTo>
                    <a:lnTo>
                      <a:pt x="148" y="144"/>
                    </a:lnTo>
                    <a:lnTo>
                      <a:pt x="148" y="145"/>
                    </a:lnTo>
                    <a:lnTo>
                      <a:pt x="150" y="146"/>
                    </a:lnTo>
                    <a:lnTo>
                      <a:pt x="148" y="149"/>
                    </a:lnTo>
                    <a:lnTo>
                      <a:pt x="147" y="149"/>
                    </a:lnTo>
                    <a:lnTo>
                      <a:pt x="145" y="149"/>
                    </a:lnTo>
                    <a:lnTo>
                      <a:pt x="143" y="148"/>
                    </a:lnTo>
                    <a:lnTo>
                      <a:pt x="143" y="144"/>
                    </a:lnTo>
                    <a:lnTo>
                      <a:pt x="143" y="142"/>
                    </a:lnTo>
                    <a:lnTo>
                      <a:pt x="141" y="142"/>
                    </a:lnTo>
                    <a:lnTo>
                      <a:pt x="139" y="145"/>
                    </a:lnTo>
                    <a:lnTo>
                      <a:pt x="141" y="148"/>
                    </a:lnTo>
                    <a:lnTo>
                      <a:pt x="139" y="149"/>
                    </a:lnTo>
                    <a:lnTo>
                      <a:pt x="139" y="152"/>
                    </a:lnTo>
                    <a:lnTo>
                      <a:pt x="140" y="152"/>
                    </a:lnTo>
                    <a:lnTo>
                      <a:pt x="141" y="150"/>
                    </a:lnTo>
                    <a:lnTo>
                      <a:pt x="141" y="153"/>
                    </a:lnTo>
                    <a:lnTo>
                      <a:pt x="140" y="156"/>
                    </a:lnTo>
                    <a:lnTo>
                      <a:pt x="137" y="157"/>
                    </a:lnTo>
                    <a:lnTo>
                      <a:pt x="137" y="159"/>
                    </a:lnTo>
                    <a:lnTo>
                      <a:pt x="140" y="156"/>
                    </a:lnTo>
                    <a:lnTo>
                      <a:pt x="143" y="153"/>
                    </a:lnTo>
                    <a:lnTo>
                      <a:pt x="145" y="153"/>
                    </a:lnTo>
                    <a:lnTo>
                      <a:pt x="147" y="155"/>
                    </a:lnTo>
                    <a:lnTo>
                      <a:pt x="148" y="153"/>
                    </a:lnTo>
                    <a:lnTo>
                      <a:pt x="148" y="152"/>
                    </a:lnTo>
                    <a:lnTo>
                      <a:pt x="150" y="152"/>
                    </a:lnTo>
                    <a:lnTo>
                      <a:pt x="152" y="153"/>
                    </a:lnTo>
                    <a:lnTo>
                      <a:pt x="152" y="155"/>
                    </a:lnTo>
                    <a:lnTo>
                      <a:pt x="151" y="156"/>
                    </a:lnTo>
                    <a:lnTo>
                      <a:pt x="150" y="157"/>
                    </a:lnTo>
                    <a:lnTo>
                      <a:pt x="150" y="159"/>
                    </a:lnTo>
                    <a:lnTo>
                      <a:pt x="152" y="160"/>
                    </a:lnTo>
                    <a:lnTo>
                      <a:pt x="152" y="161"/>
                    </a:lnTo>
                    <a:lnTo>
                      <a:pt x="151" y="163"/>
                    </a:lnTo>
                    <a:lnTo>
                      <a:pt x="151" y="164"/>
                    </a:lnTo>
                    <a:lnTo>
                      <a:pt x="150" y="166"/>
                    </a:lnTo>
                    <a:lnTo>
                      <a:pt x="150" y="167"/>
                    </a:lnTo>
                    <a:lnTo>
                      <a:pt x="150" y="168"/>
                    </a:lnTo>
                    <a:lnTo>
                      <a:pt x="148" y="168"/>
                    </a:lnTo>
                    <a:lnTo>
                      <a:pt x="147" y="168"/>
                    </a:lnTo>
                    <a:lnTo>
                      <a:pt x="147" y="167"/>
                    </a:lnTo>
                    <a:lnTo>
                      <a:pt x="145" y="167"/>
                    </a:lnTo>
                    <a:lnTo>
                      <a:pt x="144" y="168"/>
                    </a:lnTo>
                    <a:lnTo>
                      <a:pt x="143" y="168"/>
                    </a:lnTo>
                    <a:lnTo>
                      <a:pt x="143" y="170"/>
                    </a:lnTo>
                    <a:lnTo>
                      <a:pt x="141" y="170"/>
                    </a:lnTo>
                    <a:lnTo>
                      <a:pt x="140" y="168"/>
                    </a:lnTo>
                    <a:lnTo>
                      <a:pt x="140" y="168"/>
                    </a:lnTo>
                    <a:lnTo>
                      <a:pt x="139" y="170"/>
                    </a:lnTo>
                    <a:lnTo>
                      <a:pt x="136" y="170"/>
                    </a:lnTo>
                    <a:lnTo>
                      <a:pt x="136" y="170"/>
                    </a:lnTo>
                    <a:lnTo>
                      <a:pt x="136" y="168"/>
                    </a:lnTo>
                    <a:lnTo>
                      <a:pt x="134" y="167"/>
                    </a:lnTo>
                    <a:lnTo>
                      <a:pt x="133" y="168"/>
                    </a:lnTo>
                    <a:lnTo>
                      <a:pt x="132" y="168"/>
                    </a:lnTo>
                    <a:lnTo>
                      <a:pt x="132" y="170"/>
                    </a:lnTo>
                    <a:lnTo>
                      <a:pt x="130" y="170"/>
                    </a:lnTo>
                    <a:lnTo>
                      <a:pt x="129" y="168"/>
                    </a:lnTo>
                    <a:lnTo>
                      <a:pt x="127" y="168"/>
                    </a:lnTo>
                    <a:lnTo>
                      <a:pt x="126" y="167"/>
                    </a:lnTo>
                    <a:lnTo>
                      <a:pt x="125" y="166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19" y="164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8" y="164"/>
                    </a:lnTo>
                    <a:lnTo>
                      <a:pt x="115" y="166"/>
                    </a:lnTo>
                    <a:lnTo>
                      <a:pt x="114" y="163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11" y="161"/>
                    </a:lnTo>
                    <a:lnTo>
                      <a:pt x="112" y="160"/>
                    </a:lnTo>
                    <a:lnTo>
                      <a:pt x="114" y="160"/>
                    </a:lnTo>
                    <a:lnTo>
                      <a:pt x="115" y="159"/>
                    </a:lnTo>
                    <a:lnTo>
                      <a:pt x="115" y="157"/>
                    </a:lnTo>
                    <a:lnTo>
                      <a:pt x="114" y="156"/>
                    </a:lnTo>
                    <a:lnTo>
                      <a:pt x="112" y="157"/>
                    </a:lnTo>
                    <a:lnTo>
                      <a:pt x="112" y="157"/>
                    </a:lnTo>
                    <a:lnTo>
                      <a:pt x="112" y="157"/>
                    </a:lnTo>
                    <a:lnTo>
                      <a:pt x="111" y="155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7" y="155"/>
                    </a:lnTo>
                    <a:lnTo>
                      <a:pt x="104" y="153"/>
                    </a:lnTo>
                    <a:lnTo>
                      <a:pt x="103" y="152"/>
                    </a:lnTo>
                    <a:lnTo>
                      <a:pt x="103" y="152"/>
                    </a:lnTo>
                    <a:lnTo>
                      <a:pt x="104" y="150"/>
                    </a:lnTo>
                    <a:lnTo>
                      <a:pt x="105" y="149"/>
                    </a:lnTo>
                    <a:lnTo>
                      <a:pt x="105" y="148"/>
                    </a:lnTo>
                    <a:lnTo>
                      <a:pt x="107" y="146"/>
                    </a:lnTo>
                    <a:lnTo>
                      <a:pt x="105" y="145"/>
                    </a:lnTo>
                    <a:lnTo>
                      <a:pt x="105" y="144"/>
                    </a:lnTo>
                    <a:lnTo>
                      <a:pt x="105" y="142"/>
                    </a:lnTo>
                    <a:lnTo>
                      <a:pt x="104" y="142"/>
                    </a:lnTo>
                    <a:lnTo>
                      <a:pt x="103" y="142"/>
                    </a:lnTo>
                    <a:lnTo>
                      <a:pt x="103" y="144"/>
                    </a:lnTo>
                    <a:lnTo>
                      <a:pt x="101" y="145"/>
                    </a:lnTo>
                    <a:lnTo>
                      <a:pt x="100" y="145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8" y="146"/>
                    </a:lnTo>
                    <a:lnTo>
                      <a:pt x="97" y="148"/>
                    </a:lnTo>
                    <a:lnTo>
                      <a:pt x="96" y="149"/>
                    </a:lnTo>
                    <a:lnTo>
                      <a:pt x="94" y="149"/>
                    </a:lnTo>
                    <a:lnTo>
                      <a:pt x="94" y="149"/>
                    </a:lnTo>
                    <a:lnTo>
                      <a:pt x="93" y="150"/>
                    </a:lnTo>
                    <a:lnTo>
                      <a:pt x="87" y="153"/>
                    </a:lnTo>
                    <a:lnTo>
                      <a:pt x="83" y="153"/>
                    </a:lnTo>
                    <a:lnTo>
                      <a:pt x="81" y="153"/>
                    </a:lnTo>
                    <a:lnTo>
                      <a:pt x="79" y="153"/>
                    </a:lnTo>
                    <a:lnTo>
                      <a:pt x="76" y="153"/>
                    </a:lnTo>
                    <a:lnTo>
                      <a:pt x="75" y="153"/>
                    </a:lnTo>
                    <a:lnTo>
                      <a:pt x="74" y="153"/>
                    </a:lnTo>
                    <a:lnTo>
                      <a:pt x="72" y="155"/>
                    </a:lnTo>
                    <a:lnTo>
                      <a:pt x="69" y="156"/>
                    </a:lnTo>
                    <a:lnTo>
                      <a:pt x="67" y="159"/>
                    </a:lnTo>
                    <a:lnTo>
                      <a:pt x="64" y="159"/>
                    </a:lnTo>
                    <a:lnTo>
                      <a:pt x="63" y="159"/>
                    </a:lnTo>
                    <a:lnTo>
                      <a:pt x="61" y="160"/>
                    </a:lnTo>
                    <a:lnTo>
                      <a:pt x="57" y="161"/>
                    </a:lnTo>
                    <a:lnTo>
                      <a:pt x="57" y="161"/>
                    </a:lnTo>
                    <a:lnTo>
                      <a:pt x="56" y="161"/>
                    </a:lnTo>
                    <a:lnTo>
                      <a:pt x="54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1" y="160"/>
                    </a:lnTo>
                    <a:lnTo>
                      <a:pt x="50" y="159"/>
                    </a:lnTo>
                    <a:lnTo>
                      <a:pt x="49" y="159"/>
                    </a:lnTo>
                    <a:lnTo>
                      <a:pt x="47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5" y="157"/>
                    </a:lnTo>
                    <a:lnTo>
                      <a:pt x="42" y="157"/>
                    </a:lnTo>
                    <a:lnTo>
                      <a:pt x="40" y="160"/>
                    </a:lnTo>
                    <a:lnTo>
                      <a:pt x="36" y="157"/>
                    </a:lnTo>
                    <a:lnTo>
                      <a:pt x="32" y="157"/>
                    </a:lnTo>
                    <a:lnTo>
                      <a:pt x="32" y="157"/>
                    </a:lnTo>
                    <a:lnTo>
                      <a:pt x="31" y="157"/>
                    </a:lnTo>
                    <a:lnTo>
                      <a:pt x="29" y="159"/>
                    </a:lnTo>
                    <a:lnTo>
                      <a:pt x="28" y="157"/>
                    </a:lnTo>
                    <a:lnTo>
                      <a:pt x="27" y="157"/>
                    </a:lnTo>
                    <a:lnTo>
                      <a:pt x="25" y="159"/>
                    </a:lnTo>
                    <a:lnTo>
                      <a:pt x="21" y="157"/>
                    </a:lnTo>
                    <a:lnTo>
                      <a:pt x="20" y="156"/>
                    </a:lnTo>
                    <a:lnTo>
                      <a:pt x="22" y="156"/>
                    </a:lnTo>
                    <a:lnTo>
                      <a:pt x="24" y="155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1" y="144"/>
                    </a:lnTo>
                    <a:lnTo>
                      <a:pt x="24" y="142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27" y="138"/>
                    </a:lnTo>
                    <a:lnTo>
                      <a:pt x="25" y="135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7" y="132"/>
                    </a:lnTo>
                    <a:lnTo>
                      <a:pt x="25" y="130"/>
                    </a:lnTo>
                    <a:lnTo>
                      <a:pt x="22" y="130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6" y="130"/>
                    </a:lnTo>
                    <a:lnTo>
                      <a:pt x="14" y="128"/>
                    </a:lnTo>
                    <a:lnTo>
                      <a:pt x="13" y="127"/>
                    </a:lnTo>
                    <a:lnTo>
                      <a:pt x="10" y="128"/>
                    </a:lnTo>
                    <a:lnTo>
                      <a:pt x="9" y="127"/>
                    </a:lnTo>
                    <a:lnTo>
                      <a:pt x="6" y="124"/>
                    </a:lnTo>
                    <a:lnTo>
                      <a:pt x="5" y="123"/>
                    </a:lnTo>
                    <a:lnTo>
                      <a:pt x="3" y="121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3" y="114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6"/>
                    </a:lnTo>
                    <a:lnTo>
                      <a:pt x="3" y="102"/>
                    </a:lnTo>
                    <a:lnTo>
                      <a:pt x="3" y="98"/>
                    </a:lnTo>
                    <a:lnTo>
                      <a:pt x="5" y="97"/>
                    </a:lnTo>
                    <a:lnTo>
                      <a:pt x="7" y="95"/>
                    </a:lnTo>
                    <a:lnTo>
                      <a:pt x="9" y="95"/>
                    </a:lnTo>
                    <a:lnTo>
                      <a:pt x="20" y="95"/>
                    </a:lnTo>
                    <a:lnTo>
                      <a:pt x="22" y="97"/>
                    </a:lnTo>
                    <a:lnTo>
                      <a:pt x="25" y="97"/>
                    </a:lnTo>
                    <a:lnTo>
                      <a:pt x="31" y="97"/>
                    </a:lnTo>
                    <a:lnTo>
                      <a:pt x="32" y="97"/>
                    </a:lnTo>
                    <a:lnTo>
                      <a:pt x="35" y="97"/>
                    </a:lnTo>
                    <a:lnTo>
                      <a:pt x="36" y="97"/>
                    </a:lnTo>
                    <a:lnTo>
                      <a:pt x="38" y="97"/>
                    </a:lnTo>
                    <a:lnTo>
                      <a:pt x="38" y="99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7" y="102"/>
                    </a:lnTo>
                    <a:lnTo>
                      <a:pt x="49" y="103"/>
                    </a:lnTo>
                    <a:lnTo>
                      <a:pt x="51" y="105"/>
                    </a:lnTo>
                    <a:lnTo>
                      <a:pt x="53" y="106"/>
                    </a:lnTo>
                    <a:lnTo>
                      <a:pt x="54" y="106"/>
                    </a:lnTo>
                    <a:lnTo>
                      <a:pt x="56" y="106"/>
                    </a:lnTo>
                    <a:lnTo>
                      <a:pt x="57" y="106"/>
                    </a:lnTo>
                    <a:lnTo>
                      <a:pt x="60" y="106"/>
                    </a:lnTo>
                    <a:lnTo>
                      <a:pt x="63" y="106"/>
                    </a:lnTo>
                    <a:lnTo>
                      <a:pt x="68" y="108"/>
                    </a:lnTo>
                    <a:lnTo>
                      <a:pt x="69" y="109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69" y="105"/>
                    </a:lnTo>
                    <a:lnTo>
                      <a:pt x="65" y="103"/>
                    </a:lnTo>
                    <a:lnTo>
                      <a:pt x="63" y="101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3" y="95"/>
                    </a:lnTo>
                    <a:lnTo>
                      <a:pt x="61" y="95"/>
                    </a:lnTo>
                    <a:lnTo>
                      <a:pt x="60" y="94"/>
                    </a:lnTo>
                    <a:lnTo>
                      <a:pt x="58" y="92"/>
                    </a:lnTo>
                    <a:lnTo>
                      <a:pt x="56" y="92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3" y="88"/>
                    </a:lnTo>
                    <a:lnTo>
                      <a:pt x="53" y="87"/>
                    </a:lnTo>
                    <a:lnTo>
                      <a:pt x="51" y="88"/>
                    </a:lnTo>
                    <a:lnTo>
                      <a:pt x="50" y="85"/>
                    </a:lnTo>
                    <a:lnTo>
                      <a:pt x="49" y="85"/>
                    </a:lnTo>
                    <a:lnTo>
                      <a:pt x="46" y="85"/>
                    </a:lnTo>
                    <a:lnTo>
                      <a:pt x="42" y="85"/>
                    </a:lnTo>
                    <a:lnTo>
                      <a:pt x="40" y="84"/>
                    </a:lnTo>
                    <a:lnTo>
                      <a:pt x="39" y="85"/>
                    </a:lnTo>
                    <a:lnTo>
                      <a:pt x="36" y="84"/>
                    </a:lnTo>
                    <a:lnTo>
                      <a:pt x="35" y="85"/>
                    </a:lnTo>
                    <a:lnTo>
                      <a:pt x="32" y="85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5" y="84"/>
                    </a:lnTo>
                    <a:lnTo>
                      <a:pt x="25" y="83"/>
                    </a:lnTo>
                    <a:lnTo>
                      <a:pt x="24" y="81"/>
                    </a:lnTo>
                    <a:lnTo>
                      <a:pt x="22" y="81"/>
                    </a:lnTo>
                    <a:lnTo>
                      <a:pt x="21" y="80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4" y="80"/>
                    </a:lnTo>
                    <a:lnTo>
                      <a:pt x="13" y="80"/>
                    </a:lnTo>
                    <a:lnTo>
                      <a:pt x="10" y="80"/>
                    </a:lnTo>
                    <a:lnTo>
                      <a:pt x="10" y="79"/>
                    </a:lnTo>
                    <a:lnTo>
                      <a:pt x="9" y="77"/>
                    </a:lnTo>
                    <a:lnTo>
                      <a:pt x="10" y="77"/>
                    </a:lnTo>
                    <a:lnTo>
                      <a:pt x="10" y="74"/>
                    </a:lnTo>
                    <a:lnTo>
                      <a:pt x="10" y="73"/>
                    </a:lnTo>
                    <a:lnTo>
                      <a:pt x="9" y="65"/>
                    </a:lnTo>
                    <a:lnTo>
                      <a:pt x="10" y="62"/>
                    </a:lnTo>
                    <a:lnTo>
                      <a:pt x="14" y="62"/>
                    </a:lnTo>
                    <a:lnTo>
                      <a:pt x="16" y="61"/>
                    </a:lnTo>
                    <a:lnTo>
                      <a:pt x="22" y="61"/>
                    </a:lnTo>
                    <a:lnTo>
                      <a:pt x="24" y="61"/>
                    </a:lnTo>
                    <a:lnTo>
                      <a:pt x="27" y="59"/>
                    </a:lnTo>
                    <a:lnTo>
                      <a:pt x="28" y="59"/>
                    </a:lnTo>
                    <a:lnTo>
                      <a:pt x="29" y="61"/>
                    </a:lnTo>
                    <a:lnTo>
                      <a:pt x="31" y="59"/>
                    </a:lnTo>
                    <a:lnTo>
                      <a:pt x="36" y="59"/>
                    </a:lnTo>
                    <a:lnTo>
                      <a:pt x="39" y="61"/>
                    </a:lnTo>
                    <a:lnTo>
                      <a:pt x="43" y="61"/>
                    </a:lnTo>
                    <a:lnTo>
                      <a:pt x="42" y="59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45" y="56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1" y="58"/>
                    </a:lnTo>
                    <a:lnTo>
                      <a:pt x="49" y="58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42" y="55"/>
                    </a:lnTo>
                    <a:lnTo>
                      <a:pt x="39" y="54"/>
                    </a:lnTo>
                    <a:lnTo>
                      <a:pt x="36" y="54"/>
                    </a:lnTo>
                    <a:lnTo>
                      <a:pt x="32" y="55"/>
                    </a:lnTo>
                    <a:lnTo>
                      <a:pt x="28" y="54"/>
                    </a:lnTo>
                    <a:lnTo>
                      <a:pt x="25" y="54"/>
                    </a:lnTo>
                    <a:lnTo>
                      <a:pt x="27" y="52"/>
                    </a:lnTo>
                    <a:lnTo>
                      <a:pt x="25" y="51"/>
                    </a:lnTo>
                    <a:lnTo>
                      <a:pt x="24" y="51"/>
                    </a:lnTo>
                    <a:lnTo>
                      <a:pt x="24" y="52"/>
                    </a:lnTo>
                    <a:lnTo>
                      <a:pt x="22" y="54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8" y="48"/>
                    </a:lnTo>
                    <a:lnTo>
                      <a:pt x="21" y="50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4" y="45"/>
                    </a:lnTo>
                    <a:lnTo>
                      <a:pt x="21" y="45"/>
                    </a:lnTo>
                    <a:lnTo>
                      <a:pt x="18" y="47"/>
                    </a:lnTo>
                    <a:lnTo>
                      <a:pt x="17" y="47"/>
                    </a:lnTo>
                    <a:lnTo>
                      <a:pt x="17" y="45"/>
                    </a:lnTo>
                    <a:lnTo>
                      <a:pt x="17" y="44"/>
                    </a:lnTo>
                    <a:lnTo>
                      <a:pt x="16" y="43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20" y="36"/>
                    </a:lnTo>
                    <a:lnTo>
                      <a:pt x="20" y="33"/>
                    </a:lnTo>
                    <a:lnTo>
                      <a:pt x="21" y="32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2" y="27"/>
                    </a:lnTo>
                    <a:lnTo>
                      <a:pt x="35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5" y="19"/>
                    </a:lnTo>
                    <a:lnTo>
                      <a:pt x="45" y="15"/>
                    </a:lnTo>
                    <a:lnTo>
                      <a:pt x="51" y="14"/>
                    </a:lnTo>
                    <a:lnTo>
                      <a:pt x="54" y="11"/>
                    </a:lnTo>
                    <a:lnTo>
                      <a:pt x="67" y="7"/>
                    </a:lnTo>
                    <a:lnTo>
                      <a:pt x="76" y="4"/>
                    </a:lnTo>
                    <a:lnTo>
                      <a:pt x="81" y="3"/>
                    </a:lnTo>
                    <a:lnTo>
                      <a:pt x="86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5" name="Freeform 1254"/>
              <p:cNvSpPr>
                <a:spLocks/>
              </p:cNvSpPr>
              <p:nvPr/>
            </p:nvSpPr>
            <p:spPr bwMode="auto">
              <a:xfrm>
                <a:off x="2817813" y="2198277"/>
                <a:ext cx="10376" cy="16305"/>
              </a:xfrm>
              <a:custGeom>
                <a:avLst/>
                <a:gdLst>
                  <a:gd name="T0" fmla="*/ 2 w 7"/>
                  <a:gd name="T1" fmla="*/ 0 h 11"/>
                  <a:gd name="T2" fmla="*/ 5 w 7"/>
                  <a:gd name="T3" fmla="*/ 2 h 11"/>
                  <a:gd name="T4" fmla="*/ 5 w 7"/>
                  <a:gd name="T5" fmla="*/ 3 h 11"/>
                  <a:gd name="T6" fmla="*/ 7 w 7"/>
                  <a:gd name="T7" fmla="*/ 5 h 11"/>
                  <a:gd name="T8" fmla="*/ 5 w 7"/>
                  <a:gd name="T9" fmla="*/ 7 h 11"/>
                  <a:gd name="T10" fmla="*/ 2 w 7"/>
                  <a:gd name="T11" fmla="*/ 9 h 11"/>
                  <a:gd name="T12" fmla="*/ 2 w 7"/>
                  <a:gd name="T13" fmla="*/ 10 h 11"/>
                  <a:gd name="T14" fmla="*/ 1 w 7"/>
                  <a:gd name="T15" fmla="*/ 11 h 11"/>
                  <a:gd name="T16" fmla="*/ 0 w 7"/>
                  <a:gd name="T17" fmla="*/ 10 h 11"/>
                  <a:gd name="T18" fmla="*/ 0 w 7"/>
                  <a:gd name="T19" fmla="*/ 7 h 11"/>
                  <a:gd name="T20" fmla="*/ 2 w 7"/>
                  <a:gd name="T21" fmla="*/ 5 h 11"/>
                  <a:gd name="T22" fmla="*/ 1 w 7"/>
                  <a:gd name="T23" fmla="*/ 2 h 11"/>
                  <a:gd name="T24" fmla="*/ 2 w 7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5" y="2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6" name="Freeform 1255"/>
              <p:cNvSpPr>
                <a:spLocks/>
              </p:cNvSpPr>
              <p:nvPr/>
            </p:nvSpPr>
            <p:spPr bwMode="auto">
              <a:xfrm>
                <a:off x="2819295" y="2176044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3 w 4"/>
                  <a:gd name="T3" fmla="*/ 2 h 7"/>
                  <a:gd name="T4" fmla="*/ 4 w 4"/>
                  <a:gd name="T5" fmla="*/ 3 h 7"/>
                  <a:gd name="T6" fmla="*/ 4 w 4"/>
                  <a:gd name="T7" fmla="*/ 4 h 7"/>
                  <a:gd name="T8" fmla="*/ 3 w 4"/>
                  <a:gd name="T9" fmla="*/ 6 h 7"/>
                  <a:gd name="T10" fmla="*/ 1 w 4"/>
                  <a:gd name="T11" fmla="*/ 6 h 7"/>
                  <a:gd name="T12" fmla="*/ 1 w 4"/>
                  <a:gd name="T13" fmla="*/ 7 h 7"/>
                  <a:gd name="T14" fmla="*/ 0 w 4"/>
                  <a:gd name="T15" fmla="*/ 7 h 7"/>
                  <a:gd name="T16" fmla="*/ 0 w 4"/>
                  <a:gd name="T17" fmla="*/ 6 h 7"/>
                  <a:gd name="T18" fmla="*/ 0 w 4"/>
                  <a:gd name="T19" fmla="*/ 4 h 7"/>
                  <a:gd name="T20" fmla="*/ 1 w 4"/>
                  <a:gd name="T21" fmla="*/ 3 h 7"/>
                  <a:gd name="T22" fmla="*/ 0 w 4"/>
                  <a:gd name="T23" fmla="*/ 2 h 7"/>
                  <a:gd name="T24" fmla="*/ 1 w 4"/>
                  <a:gd name="T25" fmla="*/ 0 h 7"/>
                  <a:gd name="T26" fmla="*/ 3 w 4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3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7" name="Freeform 1256"/>
              <p:cNvSpPr>
                <a:spLocks/>
              </p:cNvSpPr>
              <p:nvPr/>
            </p:nvSpPr>
            <p:spPr bwMode="auto">
              <a:xfrm>
                <a:off x="2828189" y="2195312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2 h 7"/>
                  <a:gd name="T4" fmla="*/ 2 w 4"/>
                  <a:gd name="T5" fmla="*/ 4 h 7"/>
                  <a:gd name="T6" fmla="*/ 2 w 4"/>
                  <a:gd name="T7" fmla="*/ 5 h 7"/>
                  <a:gd name="T8" fmla="*/ 1 w 4"/>
                  <a:gd name="T9" fmla="*/ 7 h 7"/>
                  <a:gd name="T10" fmla="*/ 1 w 4"/>
                  <a:gd name="T11" fmla="*/ 5 h 7"/>
                  <a:gd name="T12" fmla="*/ 0 w 4"/>
                  <a:gd name="T13" fmla="*/ 4 h 7"/>
                  <a:gd name="T14" fmla="*/ 1 w 4"/>
                  <a:gd name="T15" fmla="*/ 0 h 7"/>
                  <a:gd name="T16" fmla="*/ 2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8" name="Freeform 1257"/>
              <p:cNvSpPr>
                <a:spLocks/>
              </p:cNvSpPr>
              <p:nvPr/>
            </p:nvSpPr>
            <p:spPr bwMode="auto">
              <a:xfrm>
                <a:off x="2825224" y="2244225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0 h 4"/>
                  <a:gd name="T4" fmla="*/ 3 w 3"/>
                  <a:gd name="T5" fmla="*/ 3 h 4"/>
                  <a:gd name="T6" fmla="*/ 2 w 3"/>
                  <a:gd name="T7" fmla="*/ 4 h 4"/>
                  <a:gd name="T8" fmla="*/ 2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9" name="Freeform 1258"/>
              <p:cNvSpPr>
                <a:spLocks/>
              </p:cNvSpPr>
              <p:nvPr/>
            </p:nvSpPr>
            <p:spPr bwMode="auto">
              <a:xfrm>
                <a:off x="2900815" y="2195312"/>
                <a:ext cx="13340" cy="11858"/>
              </a:xfrm>
              <a:custGeom>
                <a:avLst/>
                <a:gdLst>
                  <a:gd name="T0" fmla="*/ 4 w 9"/>
                  <a:gd name="T1" fmla="*/ 0 h 8"/>
                  <a:gd name="T2" fmla="*/ 7 w 9"/>
                  <a:gd name="T3" fmla="*/ 1 h 8"/>
                  <a:gd name="T4" fmla="*/ 9 w 9"/>
                  <a:gd name="T5" fmla="*/ 4 h 8"/>
                  <a:gd name="T6" fmla="*/ 6 w 9"/>
                  <a:gd name="T7" fmla="*/ 8 h 8"/>
                  <a:gd name="T8" fmla="*/ 3 w 9"/>
                  <a:gd name="T9" fmla="*/ 8 h 8"/>
                  <a:gd name="T10" fmla="*/ 4 w 9"/>
                  <a:gd name="T11" fmla="*/ 7 h 8"/>
                  <a:gd name="T12" fmla="*/ 4 w 9"/>
                  <a:gd name="T13" fmla="*/ 4 h 8"/>
                  <a:gd name="T14" fmla="*/ 3 w 9"/>
                  <a:gd name="T15" fmla="*/ 5 h 8"/>
                  <a:gd name="T16" fmla="*/ 3 w 9"/>
                  <a:gd name="T17" fmla="*/ 7 h 8"/>
                  <a:gd name="T18" fmla="*/ 0 w 9"/>
                  <a:gd name="T19" fmla="*/ 7 h 8"/>
                  <a:gd name="T20" fmla="*/ 2 w 9"/>
                  <a:gd name="T21" fmla="*/ 2 h 8"/>
                  <a:gd name="T22" fmla="*/ 4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lnTo>
                      <a:pt x="7" y="1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0" name="Freeform 1259"/>
              <p:cNvSpPr>
                <a:spLocks/>
              </p:cNvSpPr>
              <p:nvPr/>
            </p:nvSpPr>
            <p:spPr bwMode="auto">
              <a:xfrm>
                <a:off x="3013462" y="2288691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3 h 4"/>
                  <a:gd name="T12" fmla="*/ 2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1" name="Freeform 1260"/>
              <p:cNvSpPr>
                <a:spLocks/>
              </p:cNvSpPr>
              <p:nvPr/>
            </p:nvSpPr>
            <p:spPr bwMode="auto">
              <a:xfrm>
                <a:off x="2967514" y="1987806"/>
                <a:ext cx="115611" cy="102272"/>
              </a:xfrm>
              <a:custGeom>
                <a:avLst/>
                <a:gdLst>
                  <a:gd name="T0" fmla="*/ 44 w 78"/>
                  <a:gd name="T1" fmla="*/ 1 h 69"/>
                  <a:gd name="T2" fmla="*/ 47 w 78"/>
                  <a:gd name="T3" fmla="*/ 3 h 69"/>
                  <a:gd name="T4" fmla="*/ 52 w 78"/>
                  <a:gd name="T5" fmla="*/ 1 h 69"/>
                  <a:gd name="T6" fmla="*/ 56 w 78"/>
                  <a:gd name="T7" fmla="*/ 6 h 69"/>
                  <a:gd name="T8" fmla="*/ 59 w 78"/>
                  <a:gd name="T9" fmla="*/ 6 h 69"/>
                  <a:gd name="T10" fmla="*/ 59 w 78"/>
                  <a:gd name="T11" fmla="*/ 10 h 69"/>
                  <a:gd name="T12" fmla="*/ 62 w 78"/>
                  <a:gd name="T13" fmla="*/ 10 h 69"/>
                  <a:gd name="T14" fmla="*/ 71 w 78"/>
                  <a:gd name="T15" fmla="*/ 11 h 69"/>
                  <a:gd name="T16" fmla="*/ 76 w 78"/>
                  <a:gd name="T17" fmla="*/ 15 h 69"/>
                  <a:gd name="T18" fmla="*/ 78 w 78"/>
                  <a:gd name="T19" fmla="*/ 19 h 69"/>
                  <a:gd name="T20" fmla="*/ 76 w 78"/>
                  <a:gd name="T21" fmla="*/ 18 h 69"/>
                  <a:gd name="T22" fmla="*/ 71 w 78"/>
                  <a:gd name="T23" fmla="*/ 25 h 69"/>
                  <a:gd name="T24" fmla="*/ 66 w 78"/>
                  <a:gd name="T25" fmla="*/ 29 h 69"/>
                  <a:gd name="T26" fmla="*/ 60 w 78"/>
                  <a:gd name="T27" fmla="*/ 33 h 69"/>
                  <a:gd name="T28" fmla="*/ 55 w 78"/>
                  <a:gd name="T29" fmla="*/ 37 h 69"/>
                  <a:gd name="T30" fmla="*/ 56 w 78"/>
                  <a:gd name="T31" fmla="*/ 40 h 69"/>
                  <a:gd name="T32" fmla="*/ 51 w 78"/>
                  <a:gd name="T33" fmla="*/ 44 h 69"/>
                  <a:gd name="T34" fmla="*/ 42 w 78"/>
                  <a:gd name="T35" fmla="*/ 51 h 69"/>
                  <a:gd name="T36" fmla="*/ 38 w 78"/>
                  <a:gd name="T37" fmla="*/ 51 h 69"/>
                  <a:gd name="T38" fmla="*/ 35 w 78"/>
                  <a:gd name="T39" fmla="*/ 51 h 69"/>
                  <a:gd name="T40" fmla="*/ 31 w 78"/>
                  <a:gd name="T41" fmla="*/ 46 h 69"/>
                  <a:gd name="T42" fmla="*/ 29 w 78"/>
                  <a:gd name="T43" fmla="*/ 46 h 69"/>
                  <a:gd name="T44" fmla="*/ 23 w 78"/>
                  <a:gd name="T45" fmla="*/ 46 h 69"/>
                  <a:gd name="T46" fmla="*/ 19 w 78"/>
                  <a:gd name="T47" fmla="*/ 44 h 69"/>
                  <a:gd name="T48" fmla="*/ 20 w 78"/>
                  <a:gd name="T49" fmla="*/ 47 h 69"/>
                  <a:gd name="T50" fmla="*/ 24 w 78"/>
                  <a:gd name="T51" fmla="*/ 50 h 69"/>
                  <a:gd name="T52" fmla="*/ 24 w 78"/>
                  <a:gd name="T53" fmla="*/ 53 h 69"/>
                  <a:gd name="T54" fmla="*/ 23 w 78"/>
                  <a:gd name="T55" fmla="*/ 58 h 69"/>
                  <a:gd name="T56" fmla="*/ 20 w 78"/>
                  <a:gd name="T57" fmla="*/ 61 h 69"/>
                  <a:gd name="T58" fmla="*/ 16 w 78"/>
                  <a:gd name="T59" fmla="*/ 62 h 69"/>
                  <a:gd name="T60" fmla="*/ 12 w 78"/>
                  <a:gd name="T61" fmla="*/ 66 h 69"/>
                  <a:gd name="T62" fmla="*/ 11 w 78"/>
                  <a:gd name="T63" fmla="*/ 69 h 69"/>
                  <a:gd name="T64" fmla="*/ 5 w 78"/>
                  <a:gd name="T65" fmla="*/ 66 h 69"/>
                  <a:gd name="T66" fmla="*/ 0 w 78"/>
                  <a:gd name="T67" fmla="*/ 66 h 69"/>
                  <a:gd name="T68" fmla="*/ 2 w 78"/>
                  <a:gd name="T69" fmla="*/ 62 h 69"/>
                  <a:gd name="T70" fmla="*/ 5 w 78"/>
                  <a:gd name="T71" fmla="*/ 62 h 69"/>
                  <a:gd name="T72" fmla="*/ 2 w 78"/>
                  <a:gd name="T73" fmla="*/ 61 h 69"/>
                  <a:gd name="T74" fmla="*/ 5 w 78"/>
                  <a:gd name="T75" fmla="*/ 55 h 69"/>
                  <a:gd name="T76" fmla="*/ 6 w 78"/>
                  <a:gd name="T77" fmla="*/ 50 h 69"/>
                  <a:gd name="T78" fmla="*/ 8 w 78"/>
                  <a:gd name="T79" fmla="*/ 47 h 69"/>
                  <a:gd name="T80" fmla="*/ 6 w 78"/>
                  <a:gd name="T81" fmla="*/ 43 h 69"/>
                  <a:gd name="T82" fmla="*/ 9 w 78"/>
                  <a:gd name="T83" fmla="*/ 35 h 69"/>
                  <a:gd name="T84" fmla="*/ 12 w 78"/>
                  <a:gd name="T85" fmla="*/ 32 h 69"/>
                  <a:gd name="T86" fmla="*/ 15 w 78"/>
                  <a:gd name="T87" fmla="*/ 28 h 69"/>
                  <a:gd name="T88" fmla="*/ 16 w 78"/>
                  <a:gd name="T89" fmla="*/ 22 h 69"/>
                  <a:gd name="T90" fmla="*/ 20 w 78"/>
                  <a:gd name="T91" fmla="*/ 15 h 69"/>
                  <a:gd name="T92" fmla="*/ 23 w 78"/>
                  <a:gd name="T93" fmla="*/ 14 h 69"/>
                  <a:gd name="T94" fmla="*/ 24 w 78"/>
                  <a:gd name="T95" fmla="*/ 8 h 69"/>
                  <a:gd name="T96" fmla="*/ 27 w 78"/>
                  <a:gd name="T97" fmla="*/ 12 h 69"/>
                  <a:gd name="T98" fmla="*/ 31 w 78"/>
                  <a:gd name="T99" fmla="*/ 15 h 69"/>
                  <a:gd name="T100" fmla="*/ 29 w 78"/>
                  <a:gd name="T101" fmla="*/ 10 h 69"/>
                  <a:gd name="T102" fmla="*/ 31 w 78"/>
                  <a:gd name="T103" fmla="*/ 8 h 69"/>
                  <a:gd name="T104" fmla="*/ 31 w 78"/>
                  <a:gd name="T105" fmla="*/ 3 h 69"/>
                  <a:gd name="T106" fmla="*/ 41 w 78"/>
                  <a:gd name="T107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69">
                    <a:moveTo>
                      <a:pt x="42" y="0"/>
                    </a:moveTo>
                    <a:lnTo>
                      <a:pt x="44" y="1"/>
                    </a:lnTo>
                    <a:lnTo>
                      <a:pt x="47" y="1"/>
                    </a:lnTo>
                    <a:lnTo>
                      <a:pt x="47" y="3"/>
                    </a:lnTo>
                    <a:lnTo>
                      <a:pt x="49" y="1"/>
                    </a:lnTo>
                    <a:lnTo>
                      <a:pt x="52" y="1"/>
                    </a:lnTo>
                    <a:lnTo>
                      <a:pt x="53" y="4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60" y="8"/>
                    </a:lnTo>
                    <a:lnTo>
                      <a:pt x="59" y="10"/>
                    </a:lnTo>
                    <a:lnTo>
                      <a:pt x="60" y="11"/>
                    </a:lnTo>
                    <a:lnTo>
                      <a:pt x="62" y="10"/>
                    </a:lnTo>
                    <a:lnTo>
                      <a:pt x="66" y="11"/>
                    </a:lnTo>
                    <a:lnTo>
                      <a:pt x="71" y="11"/>
                    </a:lnTo>
                    <a:lnTo>
                      <a:pt x="76" y="14"/>
                    </a:lnTo>
                    <a:lnTo>
                      <a:pt x="76" y="15"/>
                    </a:lnTo>
                    <a:lnTo>
                      <a:pt x="77" y="17"/>
                    </a:lnTo>
                    <a:lnTo>
                      <a:pt x="78" y="19"/>
                    </a:lnTo>
                    <a:lnTo>
                      <a:pt x="77" y="18"/>
                    </a:lnTo>
                    <a:lnTo>
                      <a:pt x="76" y="18"/>
                    </a:lnTo>
                    <a:lnTo>
                      <a:pt x="74" y="22"/>
                    </a:lnTo>
                    <a:lnTo>
                      <a:pt x="71" y="25"/>
                    </a:lnTo>
                    <a:lnTo>
                      <a:pt x="69" y="28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0" y="33"/>
                    </a:lnTo>
                    <a:lnTo>
                      <a:pt x="58" y="37"/>
                    </a:lnTo>
                    <a:lnTo>
                      <a:pt x="55" y="37"/>
                    </a:lnTo>
                    <a:lnTo>
                      <a:pt x="55" y="39"/>
                    </a:lnTo>
                    <a:lnTo>
                      <a:pt x="56" y="40"/>
                    </a:lnTo>
                    <a:lnTo>
                      <a:pt x="55" y="41"/>
                    </a:lnTo>
                    <a:lnTo>
                      <a:pt x="51" y="44"/>
                    </a:lnTo>
                    <a:lnTo>
                      <a:pt x="48" y="48"/>
                    </a:lnTo>
                    <a:lnTo>
                      <a:pt x="42" y="51"/>
                    </a:lnTo>
                    <a:lnTo>
                      <a:pt x="40" y="53"/>
                    </a:lnTo>
                    <a:lnTo>
                      <a:pt x="38" y="51"/>
                    </a:lnTo>
                    <a:lnTo>
                      <a:pt x="37" y="50"/>
                    </a:lnTo>
                    <a:lnTo>
                      <a:pt x="35" y="51"/>
                    </a:lnTo>
                    <a:lnTo>
                      <a:pt x="33" y="48"/>
                    </a:lnTo>
                    <a:lnTo>
                      <a:pt x="31" y="46"/>
                    </a:lnTo>
                    <a:lnTo>
                      <a:pt x="30" y="44"/>
                    </a:lnTo>
                    <a:lnTo>
                      <a:pt x="29" y="46"/>
                    </a:lnTo>
                    <a:lnTo>
                      <a:pt x="26" y="46"/>
                    </a:lnTo>
                    <a:lnTo>
                      <a:pt x="23" y="46"/>
                    </a:lnTo>
                    <a:lnTo>
                      <a:pt x="22" y="44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0" y="47"/>
                    </a:lnTo>
                    <a:lnTo>
                      <a:pt x="26" y="47"/>
                    </a:lnTo>
                    <a:lnTo>
                      <a:pt x="24" y="50"/>
                    </a:lnTo>
                    <a:lnTo>
                      <a:pt x="23" y="51"/>
                    </a:lnTo>
                    <a:lnTo>
                      <a:pt x="24" y="53"/>
                    </a:lnTo>
                    <a:lnTo>
                      <a:pt x="24" y="55"/>
                    </a:lnTo>
                    <a:lnTo>
                      <a:pt x="23" y="58"/>
                    </a:lnTo>
                    <a:lnTo>
                      <a:pt x="22" y="59"/>
                    </a:lnTo>
                    <a:lnTo>
                      <a:pt x="20" y="61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5" y="65"/>
                    </a:lnTo>
                    <a:lnTo>
                      <a:pt x="12" y="66"/>
                    </a:lnTo>
                    <a:lnTo>
                      <a:pt x="11" y="66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1" y="64"/>
                    </a:lnTo>
                    <a:lnTo>
                      <a:pt x="2" y="62"/>
                    </a:lnTo>
                    <a:lnTo>
                      <a:pt x="4" y="64"/>
                    </a:lnTo>
                    <a:lnTo>
                      <a:pt x="5" y="62"/>
                    </a:lnTo>
                    <a:lnTo>
                      <a:pt x="5" y="61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5" y="55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8" y="48"/>
                    </a:lnTo>
                    <a:lnTo>
                      <a:pt x="8" y="47"/>
                    </a:lnTo>
                    <a:lnTo>
                      <a:pt x="5" y="46"/>
                    </a:lnTo>
                    <a:lnTo>
                      <a:pt x="6" y="43"/>
                    </a:lnTo>
                    <a:lnTo>
                      <a:pt x="6" y="40"/>
                    </a:lnTo>
                    <a:lnTo>
                      <a:pt x="9" y="35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3" y="30"/>
                    </a:lnTo>
                    <a:lnTo>
                      <a:pt x="15" y="28"/>
                    </a:lnTo>
                    <a:lnTo>
                      <a:pt x="16" y="25"/>
                    </a:lnTo>
                    <a:lnTo>
                      <a:pt x="16" y="22"/>
                    </a:lnTo>
                    <a:lnTo>
                      <a:pt x="19" y="19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3" y="14"/>
                    </a:lnTo>
                    <a:lnTo>
                      <a:pt x="22" y="12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7" y="12"/>
                    </a:lnTo>
                    <a:lnTo>
                      <a:pt x="29" y="15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31" y="3"/>
                    </a:lnTo>
                    <a:lnTo>
                      <a:pt x="37" y="1"/>
                    </a:lnTo>
                    <a:lnTo>
                      <a:pt x="41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2" name="Freeform 1261"/>
              <p:cNvSpPr>
                <a:spLocks/>
              </p:cNvSpPr>
              <p:nvPr/>
            </p:nvSpPr>
            <p:spPr bwMode="auto">
              <a:xfrm>
                <a:off x="2872654" y="1977431"/>
                <a:ext cx="111165" cy="134880"/>
              </a:xfrm>
              <a:custGeom>
                <a:avLst/>
                <a:gdLst>
                  <a:gd name="T0" fmla="*/ 50 w 75"/>
                  <a:gd name="T1" fmla="*/ 3 h 91"/>
                  <a:gd name="T2" fmla="*/ 55 w 75"/>
                  <a:gd name="T3" fmla="*/ 7 h 91"/>
                  <a:gd name="T4" fmla="*/ 65 w 75"/>
                  <a:gd name="T5" fmla="*/ 8 h 91"/>
                  <a:gd name="T6" fmla="*/ 75 w 75"/>
                  <a:gd name="T7" fmla="*/ 11 h 91"/>
                  <a:gd name="T8" fmla="*/ 70 w 75"/>
                  <a:gd name="T9" fmla="*/ 18 h 91"/>
                  <a:gd name="T10" fmla="*/ 65 w 75"/>
                  <a:gd name="T11" fmla="*/ 18 h 91"/>
                  <a:gd name="T12" fmla="*/ 66 w 75"/>
                  <a:gd name="T13" fmla="*/ 26 h 91"/>
                  <a:gd name="T14" fmla="*/ 59 w 75"/>
                  <a:gd name="T15" fmla="*/ 28 h 91"/>
                  <a:gd name="T16" fmla="*/ 50 w 75"/>
                  <a:gd name="T17" fmla="*/ 32 h 91"/>
                  <a:gd name="T18" fmla="*/ 50 w 75"/>
                  <a:gd name="T19" fmla="*/ 36 h 91"/>
                  <a:gd name="T20" fmla="*/ 59 w 75"/>
                  <a:gd name="T21" fmla="*/ 40 h 91"/>
                  <a:gd name="T22" fmla="*/ 59 w 75"/>
                  <a:gd name="T23" fmla="*/ 44 h 91"/>
                  <a:gd name="T24" fmla="*/ 58 w 75"/>
                  <a:gd name="T25" fmla="*/ 51 h 91"/>
                  <a:gd name="T26" fmla="*/ 65 w 75"/>
                  <a:gd name="T27" fmla="*/ 46 h 91"/>
                  <a:gd name="T28" fmla="*/ 62 w 75"/>
                  <a:gd name="T29" fmla="*/ 58 h 91"/>
                  <a:gd name="T30" fmla="*/ 55 w 75"/>
                  <a:gd name="T31" fmla="*/ 64 h 91"/>
                  <a:gd name="T32" fmla="*/ 51 w 75"/>
                  <a:gd name="T33" fmla="*/ 68 h 91"/>
                  <a:gd name="T34" fmla="*/ 51 w 75"/>
                  <a:gd name="T35" fmla="*/ 72 h 91"/>
                  <a:gd name="T36" fmla="*/ 47 w 75"/>
                  <a:gd name="T37" fmla="*/ 78 h 91"/>
                  <a:gd name="T38" fmla="*/ 37 w 75"/>
                  <a:gd name="T39" fmla="*/ 82 h 91"/>
                  <a:gd name="T40" fmla="*/ 29 w 75"/>
                  <a:gd name="T41" fmla="*/ 75 h 91"/>
                  <a:gd name="T42" fmla="*/ 26 w 75"/>
                  <a:gd name="T43" fmla="*/ 76 h 91"/>
                  <a:gd name="T44" fmla="*/ 26 w 75"/>
                  <a:gd name="T45" fmla="*/ 87 h 91"/>
                  <a:gd name="T46" fmla="*/ 19 w 75"/>
                  <a:gd name="T47" fmla="*/ 87 h 91"/>
                  <a:gd name="T48" fmla="*/ 18 w 75"/>
                  <a:gd name="T49" fmla="*/ 83 h 91"/>
                  <a:gd name="T50" fmla="*/ 17 w 75"/>
                  <a:gd name="T51" fmla="*/ 72 h 91"/>
                  <a:gd name="T52" fmla="*/ 14 w 75"/>
                  <a:gd name="T53" fmla="*/ 65 h 91"/>
                  <a:gd name="T54" fmla="*/ 8 w 75"/>
                  <a:gd name="T55" fmla="*/ 54 h 91"/>
                  <a:gd name="T56" fmla="*/ 4 w 75"/>
                  <a:gd name="T57" fmla="*/ 51 h 91"/>
                  <a:gd name="T58" fmla="*/ 0 w 75"/>
                  <a:gd name="T59" fmla="*/ 46 h 91"/>
                  <a:gd name="T60" fmla="*/ 3 w 75"/>
                  <a:gd name="T61" fmla="*/ 37 h 91"/>
                  <a:gd name="T62" fmla="*/ 7 w 75"/>
                  <a:gd name="T63" fmla="*/ 26 h 91"/>
                  <a:gd name="T64" fmla="*/ 15 w 75"/>
                  <a:gd name="T65" fmla="*/ 24 h 91"/>
                  <a:gd name="T66" fmla="*/ 15 w 75"/>
                  <a:gd name="T67" fmla="*/ 28 h 91"/>
                  <a:gd name="T68" fmla="*/ 18 w 75"/>
                  <a:gd name="T69" fmla="*/ 33 h 91"/>
                  <a:gd name="T70" fmla="*/ 25 w 75"/>
                  <a:gd name="T71" fmla="*/ 42 h 91"/>
                  <a:gd name="T72" fmla="*/ 29 w 75"/>
                  <a:gd name="T73" fmla="*/ 35 h 91"/>
                  <a:gd name="T74" fmla="*/ 30 w 75"/>
                  <a:gd name="T75" fmla="*/ 28 h 91"/>
                  <a:gd name="T76" fmla="*/ 36 w 75"/>
                  <a:gd name="T77" fmla="*/ 29 h 91"/>
                  <a:gd name="T78" fmla="*/ 36 w 75"/>
                  <a:gd name="T79" fmla="*/ 22 h 91"/>
                  <a:gd name="T80" fmla="*/ 28 w 75"/>
                  <a:gd name="T81" fmla="*/ 21 h 91"/>
                  <a:gd name="T82" fmla="*/ 28 w 75"/>
                  <a:gd name="T83" fmla="*/ 13 h 91"/>
                  <a:gd name="T84" fmla="*/ 33 w 75"/>
                  <a:gd name="T85" fmla="*/ 14 h 91"/>
                  <a:gd name="T86" fmla="*/ 36 w 75"/>
                  <a:gd name="T87" fmla="*/ 15 h 91"/>
                  <a:gd name="T88" fmla="*/ 33 w 75"/>
                  <a:gd name="T89" fmla="*/ 6 h 91"/>
                  <a:gd name="T90" fmla="*/ 39 w 75"/>
                  <a:gd name="T91" fmla="*/ 3 h 91"/>
                  <a:gd name="T92" fmla="*/ 47 w 75"/>
                  <a:gd name="T93" fmla="*/ 3 h 91"/>
                  <a:gd name="T94" fmla="*/ 46 w 75"/>
                  <a:gd name="T9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5" h="91">
                    <a:moveTo>
                      <a:pt x="46" y="0"/>
                    </a:moveTo>
                    <a:lnTo>
                      <a:pt x="50" y="0"/>
                    </a:lnTo>
                    <a:lnTo>
                      <a:pt x="51" y="1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1" y="6"/>
                    </a:lnTo>
                    <a:lnTo>
                      <a:pt x="52" y="8"/>
                    </a:lnTo>
                    <a:lnTo>
                      <a:pt x="55" y="7"/>
                    </a:lnTo>
                    <a:lnTo>
                      <a:pt x="58" y="8"/>
                    </a:lnTo>
                    <a:lnTo>
                      <a:pt x="61" y="8"/>
                    </a:lnTo>
                    <a:lnTo>
                      <a:pt x="62" y="7"/>
                    </a:lnTo>
                    <a:lnTo>
                      <a:pt x="65" y="8"/>
                    </a:lnTo>
                    <a:lnTo>
                      <a:pt x="70" y="8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3" y="17"/>
                    </a:lnTo>
                    <a:lnTo>
                      <a:pt x="70" y="18"/>
                    </a:lnTo>
                    <a:lnTo>
                      <a:pt x="68" y="18"/>
                    </a:lnTo>
                    <a:lnTo>
                      <a:pt x="68" y="17"/>
                    </a:lnTo>
                    <a:lnTo>
                      <a:pt x="66" y="18"/>
                    </a:lnTo>
                    <a:lnTo>
                      <a:pt x="65" y="18"/>
                    </a:lnTo>
                    <a:lnTo>
                      <a:pt x="65" y="19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66" y="26"/>
                    </a:lnTo>
                    <a:lnTo>
                      <a:pt x="65" y="28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8"/>
                    </a:lnTo>
                    <a:lnTo>
                      <a:pt x="59" y="29"/>
                    </a:lnTo>
                    <a:lnTo>
                      <a:pt x="54" y="31"/>
                    </a:lnTo>
                    <a:lnTo>
                      <a:pt x="51" y="32"/>
                    </a:lnTo>
                    <a:lnTo>
                      <a:pt x="50" y="32"/>
                    </a:lnTo>
                    <a:lnTo>
                      <a:pt x="47" y="36"/>
                    </a:lnTo>
                    <a:lnTo>
                      <a:pt x="47" y="37"/>
                    </a:lnTo>
                    <a:lnTo>
                      <a:pt x="50" y="37"/>
                    </a:lnTo>
                    <a:lnTo>
                      <a:pt x="50" y="36"/>
                    </a:lnTo>
                    <a:lnTo>
                      <a:pt x="54" y="35"/>
                    </a:lnTo>
                    <a:lnTo>
                      <a:pt x="55" y="35"/>
                    </a:lnTo>
                    <a:lnTo>
                      <a:pt x="59" y="37"/>
                    </a:lnTo>
                    <a:lnTo>
                      <a:pt x="59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9" y="42"/>
                    </a:lnTo>
                    <a:lnTo>
                      <a:pt x="59" y="44"/>
                    </a:lnTo>
                    <a:lnTo>
                      <a:pt x="59" y="46"/>
                    </a:lnTo>
                    <a:lnTo>
                      <a:pt x="57" y="47"/>
                    </a:lnTo>
                    <a:lnTo>
                      <a:pt x="57" y="50"/>
                    </a:lnTo>
                    <a:lnTo>
                      <a:pt x="58" y="51"/>
                    </a:lnTo>
                    <a:lnTo>
                      <a:pt x="59" y="48"/>
                    </a:lnTo>
                    <a:lnTo>
                      <a:pt x="62" y="47"/>
                    </a:lnTo>
                    <a:lnTo>
                      <a:pt x="64" y="46"/>
                    </a:lnTo>
                    <a:lnTo>
                      <a:pt x="65" y="46"/>
                    </a:lnTo>
                    <a:lnTo>
                      <a:pt x="64" y="48"/>
                    </a:lnTo>
                    <a:lnTo>
                      <a:pt x="64" y="51"/>
                    </a:lnTo>
                    <a:lnTo>
                      <a:pt x="62" y="55"/>
                    </a:lnTo>
                    <a:lnTo>
                      <a:pt x="62" y="58"/>
                    </a:lnTo>
                    <a:lnTo>
                      <a:pt x="58" y="61"/>
                    </a:lnTo>
                    <a:lnTo>
                      <a:pt x="55" y="61"/>
                    </a:lnTo>
                    <a:lnTo>
                      <a:pt x="55" y="62"/>
                    </a:lnTo>
                    <a:lnTo>
                      <a:pt x="55" y="64"/>
                    </a:lnTo>
                    <a:lnTo>
                      <a:pt x="54" y="66"/>
                    </a:lnTo>
                    <a:lnTo>
                      <a:pt x="52" y="68"/>
                    </a:lnTo>
                    <a:lnTo>
                      <a:pt x="52" y="66"/>
                    </a:lnTo>
                    <a:lnTo>
                      <a:pt x="51" y="68"/>
                    </a:lnTo>
                    <a:lnTo>
                      <a:pt x="51" y="68"/>
                    </a:lnTo>
                    <a:lnTo>
                      <a:pt x="54" y="71"/>
                    </a:lnTo>
                    <a:lnTo>
                      <a:pt x="54" y="72"/>
                    </a:lnTo>
                    <a:lnTo>
                      <a:pt x="51" y="72"/>
                    </a:lnTo>
                    <a:lnTo>
                      <a:pt x="52" y="75"/>
                    </a:lnTo>
                    <a:lnTo>
                      <a:pt x="50" y="76"/>
                    </a:lnTo>
                    <a:lnTo>
                      <a:pt x="48" y="75"/>
                    </a:lnTo>
                    <a:lnTo>
                      <a:pt x="47" y="78"/>
                    </a:lnTo>
                    <a:lnTo>
                      <a:pt x="44" y="76"/>
                    </a:lnTo>
                    <a:lnTo>
                      <a:pt x="41" y="78"/>
                    </a:lnTo>
                    <a:lnTo>
                      <a:pt x="41" y="80"/>
                    </a:lnTo>
                    <a:lnTo>
                      <a:pt x="37" y="82"/>
                    </a:lnTo>
                    <a:lnTo>
                      <a:pt x="35" y="79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9" y="75"/>
                    </a:lnTo>
                    <a:lnTo>
                      <a:pt x="32" y="72"/>
                    </a:lnTo>
                    <a:lnTo>
                      <a:pt x="32" y="69"/>
                    </a:lnTo>
                    <a:lnTo>
                      <a:pt x="28" y="73"/>
                    </a:lnTo>
                    <a:lnTo>
                      <a:pt x="26" y="76"/>
                    </a:lnTo>
                    <a:lnTo>
                      <a:pt x="29" y="82"/>
                    </a:lnTo>
                    <a:lnTo>
                      <a:pt x="30" y="83"/>
                    </a:lnTo>
                    <a:lnTo>
                      <a:pt x="29" y="86"/>
                    </a:lnTo>
                    <a:lnTo>
                      <a:pt x="26" y="87"/>
                    </a:lnTo>
                    <a:lnTo>
                      <a:pt x="25" y="90"/>
                    </a:lnTo>
                    <a:lnTo>
                      <a:pt x="22" y="91"/>
                    </a:lnTo>
                    <a:lnTo>
                      <a:pt x="21" y="90"/>
                    </a:lnTo>
                    <a:lnTo>
                      <a:pt x="19" y="87"/>
                    </a:lnTo>
                    <a:lnTo>
                      <a:pt x="19" y="86"/>
                    </a:lnTo>
                    <a:lnTo>
                      <a:pt x="17" y="87"/>
                    </a:lnTo>
                    <a:lnTo>
                      <a:pt x="17" y="86"/>
                    </a:lnTo>
                    <a:lnTo>
                      <a:pt x="18" y="83"/>
                    </a:lnTo>
                    <a:lnTo>
                      <a:pt x="17" y="80"/>
                    </a:lnTo>
                    <a:lnTo>
                      <a:pt x="15" y="78"/>
                    </a:lnTo>
                    <a:lnTo>
                      <a:pt x="17" y="75"/>
                    </a:lnTo>
                    <a:lnTo>
                      <a:pt x="17" y="72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1" y="62"/>
                    </a:lnTo>
                    <a:lnTo>
                      <a:pt x="12" y="58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3" y="44"/>
                    </a:lnTo>
                    <a:lnTo>
                      <a:pt x="4" y="40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3" y="33"/>
                    </a:lnTo>
                    <a:lnTo>
                      <a:pt x="1" y="32"/>
                    </a:lnTo>
                    <a:lnTo>
                      <a:pt x="5" y="28"/>
                    </a:lnTo>
                    <a:lnTo>
                      <a:pt x="7" y="26"/>
                    </a:lnTo>
                    <a:lnTo>
                      <a:pt x="8" y="25"/>
                    </a:lnTo>
                    <a:lnTo>
                      <a:pt x="10" y="24"/>
                    </a:lnTo>
                    <a:lnTo>
                      <a:pt x="11" y="25"/>
                    </a:lnTo>
                    <a:lnTo>
                      <a:pt x="15" y="24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17" y="28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1" y="37"/>
                    </a:lnTo>
                    <a:lnTo>
                      <a:pt x="22" y="39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8" y="37"/>
                    </a:lnTo>
                    <a:lnTo>
                      <a:pt x="29" y="35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33" y="25"/>
                    </a:lnTo>
                    <a:lnTo>
                      <a:pt x="35" y="26"/>
                    </a:lnTo>
                    <a:lnTo>
                      <a:pt x="36" y="29"/>
                    </a:lnTo>
                    <a:lnTo>
                      <a:pt x="39" y="29"/>
                    </a:lnTo>
                    <a:lnTo>
                      <a:pt x="37" y="28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5" y="22"/>
                    </a:lnTo>
                    <a:lnTo>
                      <a:pt x="33" y="24"/>
                    </a:lnTo>
                    <a:lnTo>
                      <a:pt x="30" y="25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3" y="14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5" y="11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6" y="3"/>
                    </a:lnTo>
                    <a:lnTo>
                      <a:pt x="37" y="1"/>
                    </a:lnTo>
                    <a:lnTo>
                      <a:pt x="39" y="3"/>
                    </a:lnTo>
                    <a:lnTo>
                      <a:pt x="40" y="1"/>
                    </a:lnTo>
                    <a:lnTo>
                      <a:pt x="43" y="4"/>
                    </a:lnTo>
                    <a:lnTo>
                      <a:pt x="46" y="6"/>
                    </a:lnTo>
                    <a:lnTo>
                      <a:pt x="47" y="3"/>
                    </a:lnTo>
                    <a:lnTo>
                      <a:pt x="44" y="3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3" name="Freeform 1262"/>
              <p:cNvSpPr>
                <a:spLocks/>
              </p:cNvSpPr>
              <p:nvPr/>
            </p:nvSpPr>
            <p:spPr bwMode="auto">
              <a:xfrm>
                <a:off x="2926013" y="2110828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3 h 4"/>
                  <a:gd name="T4" fmla="*/ 1 w 3"/>
                  <a:gd name="T5" fmla="*/ 4 h 4"/>
                  <a:gd name="T6" fmla="*/ 0 w 3"/>
                  <a:gd name="T7" fmla="*/ 3 h 4"/>
                  <a:gd name="T8" fmla="*/ 1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4" name="Freeform 1263"/>
              <p:cNvSpPr>
                <a:spLocks/>
              </p:cNvSpPr>
              <p:nvPr/>
            </p:nvSpPr>
            <p:spPr bwMode="auto">
              <a:xfrm>
                <a:off x="3016426" y="2275350"/>
                <a:ext cx="10376" cy="13340"/>
              </a:xfrm>
              <a:custGeom>
                <a:avLst/>
                <a:gdLst>
                  <a:gd name="T0" fmla="*/ 5 w 7"/>
                  <a:gd name="T1" fmla="*/ 0 h 9"/>
                  <a:gd name="T2" fmla="*/ 7 w 7"/>
                  <a:gd name="T3" fmla="*/ 0 h 9"/>
                  <a:gd name="T4" fmla="*/ 7 w 7"/>
                  <a:gd name="T5" fmla="*/ 2 h 9"/>
                  <a:gd name="T6" fmla="*/ 5 w 7"/>
                  <a:gd name="T7" fmla="*/ 5 h 9"/>
                  <a:gd name="T8" fmla="*/ 5 w 7"/>
                  <a:gd name="T9" fmla="*/ 8 h 9"/>
                  <a:gd name="T10" fmla="*/ 4 w 7"/>
                  <a:gd name="T11" fmla="*/ 9 h 9"/>
                  <a:gd name="T12" fmla="*/ 0 w 7"/>
                  <a:gd name="T13" fmla="*/ 9 h 9"/>
                  <a:gd name="T14" fmla="*/ 1 w 7"/>
                  <a:gd name="T15" fmla="*/ 6 h 9"/>
                  <a:gd name="T16" fmla="*/ 1 w 7"/>
                  <a:gd name="T17" fmla="*/ 4 h 9"/>
                  <a:gd name="T18" fmla="*/ 4 w 7"/>
                  <a:gd name="T19" fmla="*/ 1 h 9"/>
                  <a:gd name="T20" fmla="*/ 5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5" name="Freeform 1264"/>
              <p:cNvSpPr>
                <a:spLocks/>
              </p:cNvSpPr>
              <p:nvPr/>
            </p:nvSpPr>
            <p:spPr bwMode="auto">
              <a:xfrm>
                <a:off x="3206146" y="2632559"/>
                <a:ext cx="2964" cy="7411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3 h 5"/>
                  <a:gd name="T4" fmla="*/ 2 w 2"/>
                  <a:gd name="T5" fmla="*/ 5 h 5"/>
                  <a:gd name="T6" fmla="*/ 2 w 2"/>
                  <a:gd name="T7" fmla="*/ 5 h 5"/>
                  <a:gd name="T8" fmla="*/ 2 w 2"/>
                  <a:gd name="T9" fmla="*/ 5 h 5"/>
                  <a:gd name="T10" fmla="*/ 0 w 2"/>
                  <a:gd name="T11" fmla="*/ 2 h 5"/>
                  <a:gd name="T12" fmla="*/ 2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6" name="Freeform 1265"/>
              <p:cNvSpPr>
                <a:spLocks/>
              </p:cNvSpPr>
              <p:nvPr/>
            </p:nvSpPr>
            <p:spPr bwMode="auto">
              <a:xfrm>
                <a:off x="2973443" y="2797081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0 w 1"/>
                  <a:gd name="T5" fmla="*/ 4 h 4"/>
                  <a:gd name="T6" fmla="*/ 0 w 1"/>
                  <a:gd name="T7" fmla="*/ 3 h 4"/>
                  <a:gd name="T8" fmla="*/ 0 w 1"/>
                  <a:gd name="T9" fmla="*/ 0 h 4"/>
                  <a:gd name="T10" fmla="*/ 0 w 1"/>
                  <a:gd name="T11" fmla="*/ 0 h 4"/>
                  <a:gd name="T12" fmla="*/ 1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7" name="Freeform 1266"/>
              <p:cNvSpPr>
                <a:spLocks/>
              </p:cNvSpPr>
              <p:nvPr/>
            </p:nvSpPr>
            <p:spPr bwMode="auto">
              <a:xfrm>
                <a:off x="3016426" y="2364282"/>
                <a:ext cx="5929" cy="19269"/>
              </a:xfrm>
              <a:custGeom>
                <a:avLst/>
                <a:gdLst>
                  <a:gd name="T0" fmla="*/ 1 w 4"/>
                  <a:gd name="T1" fmla="*/ 0 h 13"/>
                  <a:gd name="T2" fmla="*/ 2 w 4"/>
                  <a:gd name="T3" fmla="*/ 2 h 13"/>
                  <a:gd name="T4" fmla="*/ 4 w 4"/>
                  <a:gd name="T5" fmla="*/ 3 h 13"/>
                  <a:gd name="T6" fmla="*/ 2 w 4"/>
                  <a:gd name="T7" fmla="*/ 5 h 13"/>
                  <a:gd name="T8" fmla="*/ 2 w 4"/>
                  <a:gd name="T9" fmla="*/ 6 h 13"/>
                  <a:gd name="T10" fmla="*/ 4 w 4"/>
                  <a:gd name="T11" fmla="*/ 7 h 13"/>
                  <a:gd name="T12" fmla="*/ 2 w 4"/>
                  <a:gd name="T13" fmla="*/ 11 h 13"/>
                  <a:gd name="T14" fmla="*/ 0 w 4"/>
                  <a:gd name="T15" fmla="*/ 13 h 13"/>
                  <a:gd name="T16" fmla="*/ 1 w 4"/>
                  <a:gd name="T17" fmla="*/ 10 h 13"/>
                  <a:gd name="T18" fmla="*/ 0 w 4"/>
                  <a:gd name="T19" fmla="*/ 9 h 13"/>
                  <a:gd name="T20" fmla="*/ 1 w 4"/>
                  <a:gd name="T21" fmla="*/ 7 h 13"/>
                  <a:gd name="T22" fmla="*/ 1 w 4"/>
                  <a:gd name="T23" fmla="*/ 3 h 13"/>
                  <a:gd name="T24" fmla="*/ 1 w 4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lnTo>
                      <a:pt x="2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8" name="Freeform 1267"/>
              <p:cNvSpPr>
                <a:spLocks/>
              </p:cNvSpPr>
              <p:nvPr/>
            </p:nvSpPr>
            <p:spPr bwMode="auto">
              <a:xfrm>
                <a:off x="2970479" y="2835618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4 h 4"/>
                  <a:gd name="T8" fmla="*/ 2 w 4"/>
                  <a:gd name="T9" fmla="*/ 2 h 4"/>
                  <a:gd name="T10" fmla="*/ 3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9" name="Freeform 1268"/>
              <p:cNvSpPr>
                <a:spLocks/>
              </p:cNvSpPr>
              <p:nvPr/>
            </p:nvSpPr>
            <p:spPr bwMode="auto">
              <a:xfrm>
                <a:off x="3016426" y="2711114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3 h 4"/>
                  <a:gd name="T4" fmla="*/ 0 w 2"/>
                  <a:gd name="T5" fmla="*/ 4 h 4"/>
                  <a:gd name="T6" fmla="*/ 0 w 2"/>
                  <a:gd name="T7" fmla="*/ 4 h 4"/>
                  <a:gd name="T8" fmla="*/ 1 w 2"/>
                  <a:gd name="T9" fmla="*/ 3 h 4"/>
                  <a:gd name="T10" fmla="*/ 1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0" name="Freeform 1269"/>
              <p:cNvSpPr>
                <a:spLocks/>
              </p:cNvSpPr>
              <p:nvPr/>
            </p:nvSpPr>
            <p:spPr bwMode="auto">
              <a:xfrm>
                <a:off x="3011980" y="270073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1" name="Freeform 1270"/>
              <p:cNvSpPr>
                <a:spLocks/>
              </p:cNvSpPr>
              <p:nvPr/>
            </p:nvSpPr>
            <p:spPr bwMode="auto">
              <a:xfrm>
                <a:off x="3029766" y="2362800"/>
                <a:ext cx="16305" cy="20751"/>
              </a:xfrm>
              <a:custGeom>
                <a:avLst/>
                <a:gdLst>
                  <a:gd name="T0" fmla="*/ 2 w 11"/>
                  <a:gd name="T1" fmla="*/ 0 h 14"/>
                  <a:gd name="T2" fmla="*/ 3 w 11"/>
                  <a:gd name="T3" fmla="*/ 3 h 14"/>
                  <a:gd name="T4" fmla="*/ 5 w 11"/>
                  <a:gd name="T5" fmla="*/ 3 h 14"/>
                  <a:gd name="T6" fmla="*/ 6 w 11"/>
                  <a:gd name="T7" fmla="*/ 6 h 14"/>
                  <a:gd name="T8" fmla="*/ 7 w 11"/>
                  <a:gd name="T9" fmla="*/ 7 h 14"/>
                  <a:gd name="T10" fmla="*/ 7 w 11"/>
                  <a:gd name="T11" fmla="*/ 10 h 14"/>
                  <a:gd name="T12" fmla="*/ 10 w 11"/>
                  <a:gd name="T13" fmla="*/ 11 h 14"/>
                  <a:gd name="T14" fmla="*/ 11 w 11"/>
                  <a:gd name="T15" fmla="*/ 11 h 14"/>
                  <a:gd name="T16" fmla="*/ 11 w 11"/>
                  <a:gd name="T17" fmla="*/ 14 h 14"/>
                  <a:gd name="T18" fmla="*/ 9 w 11"/>
                  <a:gd name="T19" fmla="*/ 14 h 14"/>
                  <a:gd name="T20" fmla="*/ 7 w 11"/>
                  <a:gd name="T21" fmla="*/ 14 h 14"/>
                  <a:gd name="T22" fmla="*/ 7 w 11"/>
                  <a:gd name="T23" fmla="*/ 12 h 14"/>
                  <a:gd name="T24" fmla="*/ 6 w 11"/>
                  <a:gd name="T25" fmla="*/ 11 h 14"/>
                  <a:gd name="T26" fmla="*/ 3 w 11"/>
                  <a:gd name="T27" fmla="*/ 10 h 14"/>
                  <a:gd name="T28" fmla="*/ 3 w 11"/>
                  <a:gd name="T29" fmla="*/ 8 h 14"/>
                  <a:gd name="T30" fmla="*/ 2 w 11"/>
                  <a:gd name="T31" fmla="*/ 6 h 14"/>
                  <a:gd name="T32" fmla="*/ 0 w 11"/>
                  <a:gd name="T33" fmla="*/ 4 h 14"/>
                  <a:gd name="T34" fmla="*/ 0 w 11"/>
                  <a:gd name="T35" fmla="*/ 1 h 14"/>
                  <a:gd name="T36" fmla="*/ 2 w 11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4">
                    <a:moveTo>
                      <a:pt x="2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2" name="Freeform 1271"/>
              <p:cNvSpPr>
                <a:spLocks/>
              </p:cNvSpPr>
              <p:nvPr/>
            </p:nvSpPr>
            <p:spPr bwMode="auto">
              <a:xfrm>
                <a:off x="2991229" y="2485821"/>
                <a:ext cx="41501" cy="26679"/>
              </a:xfrm>
              <a:custGeom>
                <a:avLst/>
                <a:gdLst>
                  <a:gd name="T0" fmla="*/ 13 w 28"/>
                  <a:gd name="T1" fmla="*/ 0 h 18"/>
                  <a:gd name="T2" fmla="*/ 13 w 28"/>
                  <a:gd name="T3" fmla="*/ 1 h 18"/>
                  <a:gd name="T4" fmla="*/ 15 w 28"/>
                  <a:gd name="T5" fmla="*/ 3 h 18"/>
                  <a:gd name="T6" fmla="*/ 17 w 28"/>
                  <a:gd name="T7" fmla="*/ 1 h 18"/>
                  <a:gd name="T8" fmla="*/ 18 w 28"/>
                  <a:gd name="T9" fmla="*/ 0 h 18"/>
                  <a:gd name="T10" fmla="*/ 19 w 28"/>
                  <a:gd name="T11" fmla="*/ 1 h 18"/>
                  <a:gd name="T12" fmla="*/ 21 w 28"/>
                  <a:gd name="T13" fmla="*/ 0 h 18"/>
                  <a:gd name="T14" fmla="*/ 24 w 28"/>
                  <a:gd name="T15" fmla="*/ 0 h 18"/>
                  <a:gd name="T16" fmla="*/ 24 w 28"/>
                  <a:gd name="T17" fmla="*/ 1 h 18"/>
                  <a:gd name="T18" fmla="*/ 26 w 28"/>
                  <a:gd name="T19" fmla="*/ 1 h 18"/>
                  <a:gd name="T20" fmla="*/ 28 w 28"/>
                  <a:gd name="T21" fmla="*/ 1 h 18"/>
                  <a:gd name="T22" fmla="*/ 25 w 28"/>
                  <a:gd name="T23" fmla="*/ 4 h 18"/>
                  <a:gd name="T24" fmla="*/ 25 w 28"/>
                  <a:gd name="T25" fmla="*/ 5 h 18"/>
                  <a:gd name="T26" fmla="*/ 22 w 28"/>
                  <a:gd name="T27" fmla="*/ 8 h 18"/>
                  <a:gd name="T28" fmla="*/ 19 w 28"/>
                  <a:gd name="T29" fmla="*/ 8 h 18"/>
                  <a:gd name="T30" fmla="*/ 18 w 28"/>
                  <a:gd name="T31" fmla="*/ 11 h 18"/>
                  <a:gd name="T32" fmla="*/ 15 w 28"/>
                  <a:gd name="T33" fmla="*/ 12 h 18"/>
                  <a:gd name="T34" fmla="*/ 14 w 28"/>
                  <a:gd name="T35" fmla="*/ 14 h 18"/>
                  <a:gd name="T36" fmla="*/ 10 w 28"/>
                  <a:gd name="T37" fmla="*/ 17 h 18"/>
                  <a:gd name="T38" fmla="*/ 8 w 28"/>
                  <a:gd name="T39" fmla="*/ 17 h 18"/>
                  <a:gd name="T40" fmla="*/ 8 w 28"/>
                  <a:gd name="T41" fmla="*/ 15 h 18"/>
                  <a:gd name="T42" fmla="*/ 7 w 28"/>
                  <a:gd name="T43" fmla="*/ 15 h 18"/>
                  <a:gd name="T44" fmla="*/ 4 w 28"/>
                  <a:gd name="T45" fmla="*/ 15 h 18"/>
                  <a:gd name="T46" fmla="*/ 3 w 28"/>
                  <a:gd name="T47" fmla="*/ 18 h 18"/>
                  <a:gd name="T48" fmla="*/ 1 w 28"/>
                  <a:gd name="T49" fmla="*/ 18 h 18"/>
                  <a:gd name="T50" fmla="*/ 1 w 28"/>
                  <a:gd name="T51" fmla="*/ 18 h 18"/>
                  <a:gd name="T52" fmla="*/ 1 w 28"/>
                  <a:gd name="T53" fmla="*/ 15 h 18"/>
                  <a:gd name="T54" fmla="*/ 1 w 28"/>
                  <a:gd name="T55" fmla="*/ 14 h 18"/>
                  <a:gd name="T56" fmla="*/ 1 w 28"/>
                  <a:gd name="T57" fmla="*/ 11 h 18"/>
                  <a:gd name="T58" fmla="*/ 0 w 28"/>
                  <a:gd name="T59" fmla="*/ 10 h 18"/>
                  <a:gd name="T60" fmla="*/ 0 w 28"/>
                  <a:gd name="T61" fmla="*/ 8 h 18"/>
                  <a:gd name="T62" fmla="*/ 4 w 28"/>
                  <a:gd name="T63" fmla="*/ 7 h 18"/>
                  <a:gd name="T64" fmla="*/ 6 w 28"/>
                  <a:gd name="T65" fmla="*/ 5 h 18"/>
                  <a:gd name="T66" fmla="*/ 6 w 28"/>
                  <a:gd name="T67" fmla="*/ 4 h 18"/>
                  <a:gd name="T68" fmla="*/ 8 w 28"/>
                  <a:gd name="T69" fmla="*/ 0 h 18"/>
                  <a:gd name="T70" fmla="*/ 11 w 28"/>
                  <a:gd name="T71" fmla="*/ 0 h 18"/>
                  <a:gd name="T72" fmla="*/ 13 w 28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8">
                    <a:moveTo>
                      <a:pt x="13" y="0"/>
                    </a:moveTo>
                    <a:lnTo>
                      <a:pt x="13" y="1"/>
                    </a:lnTo>
                    <a:lnTo>
                      <a:pt x="15" y="3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3" name="Freeform 1272"/>
              <p:cNvSpPr>
                <a:spLocks/>
              </p:cNvSpPr>
              <p:nvPr/>
            </p:nvSpPr>
            <p:spPr bwMode="auto">
              <a:xfrm>
                <a:off x="3201700" y="2632559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4" name="Freeform 1273"/>
              <p:cNvSpPr>
                <a:spLocks/>
              </p:cNvSpPr>
              <p:nvPr/>
            </p:nvSpPr>
            <p:spPr bwMode="auto">
              <a:xfrm>
                <a:off x="2991229" y="2705185"/>
                <a:ext cx="11858" cy="7411"/>
              </a:xfrm>
              <a:custGeom>
                <a:avLst/>
                <a:gdLst>
                  <a:gd name="T0" fmla="*/ 8 w 8"/>
                  <a:gd name="T1" fmla="*/ 0 h 5"/>
                  <a:gd name="T2" fmla="*/ 7 w 8"/>
                  <a:gd name="T3" fmla="*/ 3 h 5"/>
                  <a:gd name="T4" fmla="*/ 3 w 8"/>
                  <a:gd name="T5" fmla="*/ 5 h 5"/>
                  <a:gd name="T6" fmla="*/ 1 w 8"/>
                  <a:gd name="T7" fmla="*/ 5 h 5"/>
                  <a:gd name="T8" fmla="*/ 0 w 8"/>
                  <a:gd name="T9" fmla="*/ 5 h 5"/>
                  <a:gd name="T10" fmla="*/ 1 w 8"/>
                  <a:gd name="T11" fmla="*/ 3 h 5"/>
                  <a:gd name="T12" fmla="*/ 4 w 8"/>
                  <a:gd name="T13" fmla="*/ 3 h 5"/>
                  <a:gd name="T14" fmla="*/ 4 w 8"/>
                  <a:gd name="T15" fmla="*/ 1 h 5"/>
                  <a:gd name="T16" fmla="*/ 6 w 8"/>
                  <a:gd name="T17" fmla="*/ 1 h 5"/>
                  <a:gd name="T18" fmla="*/ 7 w 8"/>
                  <a:gd name="T19" fmla="*/ 1 h 5"/>
                  <a:gd name="T20" fmla="*/ 8 w 8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7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5" name="Freeform 1274"/>
              <p:cNvSpPr>
                <a:spLocks/>
              </p:cNvSpPr>
              <p:nvPr/>
            </p:nvSpPr>
            <p:spPr bwMode="auto">
              <a:xfrm>
                <a:off x="3204665" y="26325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6" name="Freeform 1275"/>
              <p:cNvSpPr>
                <a:spLocks/>
              </p:cNvSpPr>
              <p:nvPr/>
            </p:nvSpPr>
            <p:spPr bwMode="auto">
              <a:xfrm>
                <a:off x="3231344" y="2914174"/>
                <a:ext cx="47430" cy="28162"/>
              </a:xfrm>
              <a:custGeom>
                <a:avLst/>
                <a:gdLst>
                  <a:gd name="T0" fmla="*/ 3 w 32"/>
                  <a:gd name="T1" fmla="*/ 0 h 19"/>
                  <a:gd name="T2" fmla="*/ 5 w 32"/>
                  <a:gd name="T3" fmla="*/ 1 h 19"/>
                  <a:gd name="T4" fmla="*/ 12 w 32"/>
                  <a:gd name="T5" fmla="*/ 3 h 19"/>
                  <a:gd name="T6" fmla="*/ 15 w 32"/>
                  <a:gd name="T7" fmla="*/ 3 h 19"/>
                  <a:gd name="T8" fmla="*/ 18 w 32"/>
                  <a:gd name="T9" fmla="*/ 4 h 19"/>
                  <a:gd name="T10" fmla="*/ 21 w 32"/>
                  <a:gd name="T11" fmla="*/ 7 h 19"/>
                  <a:gd name="T12" fmla="*/ 22 w 32"/>
                  <a:gd name="T13" fmla="*/ 7 h 19"/>
                  <a:gd name="T14" fmla="*/ 25 w 32"/>
                  <a:gd name="T15" fmla="*/ 10 h 19"/>
                  <a:gd name="T16" fmla="*/ 27 w 32"/>
                  <a:gd name="T17" fmla="*/ 12 h 19"/>
                  <a:gd name="T18" fmla="*/ 29 w 32"/>
                  <a:gd name="T19" fmla="*/ 12 h 19"/>
                  <a:gd name="T20" fmla="*/ 30 w 32"/>
                  <a:gd name="T21" fmla="*/ 14 h 19"/>
                  <a:gd name="T22" fmla="*/ 30 w 32"/>
                  <a:gd name="T23" fmla="*/ 15 h 19"/>
                  <a:gd name="T24" fmla="*/ 32 w 32"/>
                  <a:gd name="T25" fmla="*/ 16 h 19"/>
                  <a:gd name="T26" fmla="*/ 32 w 32"/>
                  <a:gd name="T27" fmla="*/ 18 h 19"/>
                  <a:gd name="T28" fmla="*/ 29 w 32"/>
                  <a:gd name="T29" fmla="*/ 19 h 19"/>
                  <a:gd name="T30" fmla="*/ 26 w 32"/>
                  <a:gd name="T31" fmla="*/ 18 h 19"/>
                  <a:gd name="T32" fmla="*/ 25 w 32"/>
                  <a:gd name="T33" fmla="*/ 18 h 19"/>
                  <a:gd name="T34" fmla="*/ 22 w 32"/>
                  <a:gd name="T35" fmla="*/ 16 h 19"/>
                  <a:gd name="T36" fmla="*/ 21 w 32"/>
                  <a:gd name="T37" fmla="*/ 15 h 19"/>
                  <a:gd name="T38" fmla="*/ 16 w 32"/>
                  <a:gd name="T39" fmla="*/ 15 h 19"/>
                  <a:gd name="T40" fmla="*/ 11 w 32"/>
                  <a:gd name="T41" fmla="*/ 12 h 19"/>
                  <a:gd name="T42" fmla="*/ 9 w 32"/>
                  <a:gd name="T43" fmla="*/ 12 h 19"/>
                  <a:gd name="T44" fmla="*/ 9 w 32"/>
                  <a:gd name="T45" fmla="*/ 11 h 19"/>
                  <a:gd name="T46" fmla="*/ 8 w 32"/>
                  <a:gd name="T47" fmla="*/ 8 h 19"/>
                  <a:gd name="T48" fmla="*/ 4 w 32"/>
                  <a:gd name="T49" fmla="*/ 5 h 19"/>
                  <a:gd name="T50" fmla="*/ 1 w 32"/>
                  <a:gd name="T51" fmla="*/ 4 h 19"/>
                  <a:gd name="T52" fmla="*/ 0 w 32"/>
                  <a:gd name="T53" fmla="*/ 1 h 19"/>
                  <a:gd name="T54" fmla="*/ 3 w 32"/>
                  <a:gd name="T5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9">
                    <a:moveTo>
                      <a:pt x="3" y="0"/>
                    </a:moveTo>
                    <a:lnTo>
                      <a:pt x="5" y="1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5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0" y="14"/>
                    </a:lnTo>
                    <a:lnTo>
                      <a:pt x="30" y="15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29" y="19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16" y="15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8" y="8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7" name="Freeform 1276"/>
              <p:cNvSpPr>
                <a:spLocks/>
              </p:cNvSpPr>
              <p:nvPr/>
            </p:nvSpPr>
            <p:spPr bwMode="auto">
              <a:xfrm>
                <a:off x="2936388" y="2801528"/>
                <a:ext cx="22233" cy="13340"/>
              </a:xfrm>
              <a:custGeom>
                <a:avLst/>
                <a:gdLst>
                  <a:gd name="T0" fmla="*/ 5 w 15"/>
                  <a:gd name="T1" fmla="*/ 0 h 9"/>
                  <a:gd name="T2" fmla="*/ 8 w 15"/>
                  <a:gd name="T3" fmla="*/ 0 h 9"/>
                  <a:gd name="T4" fmla="*/ 8 w 15"/>
                  <a:gd name="T5" fmla="*/ 1 h 9"/>
                  <a:gd name="T6" fmla="*/ 11 w 15"/>
                  <a:gd name="T7" fmla="*/ 1 h 9"/>
                  <a:gd name="T8" fmla="*/ 14 w 15"/>
                  <a:gd name="T9" fmla="*/ 4 h 9"/>
                  <a:gd name="T10" fmla="*/ 15 w 15"/>
                  <a:gd name="T11" fmla="*/ 7 h 9"/>
                  <a:gd name="T12" fmla="*/ 15 w 15"/>
                  <a:gd name="T13" fmla="*/ 8 h 9"/>
                  <a:gd name="T14" fmla="*/ 15 w 15"/>
                  <a:gd name="T15" fmla="*/ 9 h 9"/>
                  <a:gd name="T16" fmla="*/ 8 w 15"/>
                  <a:gd name="T17" fmla="*/ 8 h 9"/>
                  <a:gd name="T18" fmla="*/ 7 w 15"/>
                  <a:gd name="T19" fmla="*/ 7 h 9"/>
                  <a:gd name="T20" fmla="*/ 4 w 15"/>
                  <a:gd name="T21" fmla="*/ 7 h 9"/>
                  <a:gd name="T22" fmla="*/ 4 w 15"/>
                  <a:gd name="T23" fmla="*/ 8 h 9"/>
                  <a:gd name="T24" fmla="*/ 4 w 15"/>
                  <a:gd name="T25" fmla="*/ 9 h 9"/>
                  <a:gd name="T26" fmla="*/ 3 w 15"/>
                  <a:gd name="T27" fmla="*/ 8 h 9"/>
                  <a:gd name="T28" fmla="*/ 3 w 15"/>
                  <a:gd name="T29" fmla="*/ 7 h 9"/>
                  <a:gd name="T30" fmla="*/ 0 w 15"/>
                  <a:gd name="T31" fmla="*/ 7 h 9"/>
                  <a:gd name="T32" fmla="*/ 0 w 15"/>
                  <a:gd name="T33" fmla="*/ 5 h 9"/>
                  <a:gd name="T34" fmla="*/ 1 w 15"/>
                  <a:gd name="T35" fmla="*/ 3 h 9"/>
                  <a:gd name="T36" fmla="*/ 4 w 15"/>
                  <a:gd name="T37" fmla="*/ 3 h 9"/>
                  <a:gd name="T38" fmla="*/ 4 w 15"/>
                  <a:gd name="T39" fmla="*/ 1 h 9"/>
                  <a:gd name="T40" fmla="*/ 5 w 15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9">
                    <a:moveTo>
                      <a:pt x="5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4" y="4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8" name="Freeform 1277"/>
              <p:cNvSpPr>
                <a:spLocks/>
              </p:cNvSpPr>
              <p:nvPr/>
            </p:nvSpPr>
            <p:spPr bwMode="auto">
              <a:xfrm>
                <a:off x="3053481" y="2361317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1 w 2"/>
                  <a:gd name="T9" fmla="*/ 2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9" name="Freeform 1278"/>
              <p:cNvSpPr>
                <a:spLocks/>
              </p:cNvSpPr>
              <p:nvPr/>
            </p:nvSpPr>
            <p:spPr bwMode="auto">
              <a:xfrm>
                <a:off x="3265434" y="2980873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0 h 6"/>
                  <a:gd name="T4" fmla="*/ 4 w 4"/>
                  <a:gd name="T5" fmla="*/ 0 h 6"/>
                  <a:gd name="T6" fmla="*/ 4 w 4"/>
                  <a:gd name="T7" fmla="*/ 0 h 6"/>
                  <a:gd name="T8" fmla="*/ 2 w 4"/>
                  <a:gd name="T9" fmla="*/ 2 h 6"/>
                  <a:gd name="T10" fmla="*/ 2 w 4"/>
                  <a:gd name="T11" fmla="*/ 3 h 6"/>
                  <a:gd name="T12" fmla="*/ 0 w 4"/>
                  <a:gd name="T13" fmla="*/ 5 h 6"/>
                  <a:gd name="T14" fmla="*/ 0 w 4"/>
                  <a:gd name="T15" fmla="*/ 5 h 6"/>
                  <a:gd name="T16" fmla="*/ 2 w 4"/>
                  <a:gd name="T17" fmla="*/ 5 h 6"/>
                  <a:gd name="T18" fmla="*/ 2 w 4"/>
                  <a:gd name="T19" fmla="*/ 6 h 6"/>
                  <a:gd name="T20" fmla="*/ 0 w 4"/>
                  <a:gd name="T21" fmla="*/ 6 h 6"/>
                  <a:gd name="T22" fmla="*/ 0 w 4"/>
                  <a:gd name="T23" fmla="*/ 5 h 6"/>
                  <a:gd name="T24" fmla="*/ 2 w 4"/>
                  <a:gd name="T25" fmla="*/ 2 h 6"/>
                  <a:gd name="T26" fmla="*/ 3 w 4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0" name="Freeform 1279"/>
              <p:cNvSpPr>
                <a:spLocks/>
              </p:cNvSpPr>
              <p:nvPr/>
            </p:nvSpPr>
            <p:spPr bwMode="auto">
              <a:xfrm>
                <a:off x="3218004" y="2991248"/>
                <a:ext cx="40020" cy="29644"/>
              </a:xfrm>
              <a:custGeom>
                <a:avLst/>
                <a:gdLst>
                  <a:gd name="T0" fmla="*/ 6 w 27"/>
                  <a:gd name="T1" fmla="*/ 0 h 20"/>
                  <a:gd name="T2" fmla="*/ 6 w 27"/>
                  <a:gd name="T3" fmla="*/ 2 h 20"/>
                  <a:gd name="T4" fmla="*/ 5 w 27"/>
                  <a:gd name="T5" fmla="*/ 5 h 20"/>
                  <a:gd name="T6" fmla="*/ 5 w 27"/>
                  <a:gd name="T7" fmla="*/ 5 h 20"/>
                  <a:gd name="T8" fmla="*/ 6 w 27"/>
                  <a:gd name="T9" fmla="*/ 6 h 20"/>
                  <a:gd name="T10" fmla="*/ 6 w 27"/>
                  <a:gd name="T11" fmla="*/ 9 h 20"/>
                  <a:gd name="T12" fmla="*/ 7 w 27"/>
                  <a:gd name="T13" fmla="*/ 10 h 20"/>
                  <a:gd name="T14" fmla="*/ 9 w 27"/>
                  <a:gd name="T15" fmla="*/ 7 h 20"/>
                  <a:gd name="T16" fmla="*/ 10 w 27"/>
                  <a:gd name="T17" fmla="*/ 7 h 20"/>
                  <a:gd name="T18" fmla="*/ 13 w 27"/>
                  <a:gd name="T19" fmla="*/ 10 h 20"/>
                  <a:gd name="T20" fmla="*/ 14 w 27"/>
                  <a:gd name="T21" fmla="*/ 10 h 20"/>
                  <a:gd name="T22" fmla="*/ 16 w 27"/>
                  <a:gd name="T23" fmla="*/ 11 h 20"/>
                  <a:gd name="T24" fmla="*/ 20 w 27"/>
                  <a:gd name="T25" fmla="*/ 11 h 20"/>
                  <a:gd name="T26" fmla="*/ 21 w 27"/>
                  <a:gd name="T27" fmla="*/ 10 h 20"/>
                  <a:gd name="T28" fmla="*/ 23 w 27"/>
                  <a:gd name="T29" fmla="*/ 11 h 20"/>
                  <a:gd name="T30" fmla="*/ 27 w 27"/>
                  <a:gd name="T31" fmla="*/ 11 h 20"/>
                  <a:gd name="T32" fmla="*/ 25 w 27"/>
                  <a:gd name="T33" fmla="*/ 11 h 20"/>
                  <a:gd name="T34" fmla="*/ 23 w 27"/>
                  <a:gd name="T35" fmla="*/ 13 h 20"/>
                  <a:gd name="T36" fmla="*/ 23 w 27"/>
                  <a:gd name="T37" fmla="*/ 16 h 20"/>
                  <a:gd name="T38" fmla="*/ 23 w 27"/>
                  <a:gd name="T39" fmla="*/ 17 h 20"/>
                  <a:gd name="T40" fmla="*/ 21 w 27"/>
                  <a:gd name="T41" fmla="*/ 20 h 20"/>
                  <a:gd name="T42" fmla="*/ 20 w 27"/>
                  <a:gd name="T43" fmla="*/ 20 h 20"/>
                  <a:gd name="T44" fmla="*/ 17 w 27"/>
                  <a:gd name="T45" fmla="*/ 18 h 20"/>
                  <a:gd name="T46" fmla="*/ 16 w 27"/>
                  <a:gd name="T47" fmla="*/ 16 h 20"/>
                  <a:gd name="T48" fmla="*/ 10 w 27"/>
                  <a:gd name="T49" fmla="*/ 16 h 20"/>
                  <a:gd name="T50" fmla="*/ 9 w 27"/>
                  <a:gd name="T51" fmla="*/ 14 h 20"/>
                  <a:gd name="T52" fmla="*/ 7 w 27"/>
                  <a:gd name="T53" fmla="*/ 13 h 20"/>
                  <a:gd name="T54" fmla="*/ 7 w 27"/>
                  <a:gd name="T55" fmla="*/ 11 h 20"/>
                  <a:gd name="T56" fmla="*/ 6 w 27"/>
                  <a:gd name="T57" fmla="*/ 11 h 20"/>
                  <a:gd name="T58" fmla="*/ 5 w 27"/>
                  <a:gd name="T59" fmla="*/ 10 h 20"/>
                  <a:gd name="T60" fmla="*/ 3 w 27"/>
                  <a:gd name="T61" fmla="*/ 9 h 20"/>
                  <a:gd name="T62" fmla="*/ 3 w 27"/>
                  <a:gd name="T63" fmla="*/ 7 h 20"/>
                  <a:gd name="T64" fmla="*/ 2 w 27"/>
                  <a:gd name="T65" fmla="*/ 6 h 20"/>
                  <a:gd name="T66" fmla="*/ 0 w 27"/>
                  <a:gd name="T67" fmla="*/ 6 h 20"/>
                  <a:gd name="T68" fmla="*/ 0 w 27"/>
                  <a:gd name="T69" fmla="*/ 6 h 20"/>
                  <a:gd name="T70" fmla="*/ 0 w 27"/>
                  <a:gd name="T71" fmla="*/ 3 h 20"/>
                  <a:gd name="T72" fmla="*/ 6 w 27"/>
                  <a:gd name="T7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20">
                    <a:moveTo>
                      <a:pt x="6" y="0"/>
                    </a:moveTo>
                    <a:lnTo>
                      <a:pt x="6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3" y="17"/>
                    </a:lnTo>
                    <a:lnTo>
                      <a:pt x="21" y="20"/>
                    </a:lnTo>
                    <a:lnTo>
                      <a:pt x="20" y="20"/>
                    </a:lnTo>
                    <a:lnTo>
                      <a:pt x="17" y="18"/>
                    </a:lnTo>
                    <a:lnTo>
                      <a:pt x="16" y="16"/>
                    </a:lnTo>
                    <a:lnTo>
                      <a:pt x="10" y="16"/>
                    </a:lnTo>
                    <a:lnTo>
                      <a:pt x="9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1" name="Freeform 1280"/>
              <p:cNvSpPr>
                <a:spLocks/>
              </p:cNvSpPr>
              <p:nvPr/>
            </p:nvSpPr>
            <p:spPr bwMode="auto">
              <a:xfrm>
                <a:off x="3092018" y="2503608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2" name="Freeform 1281"/>
              <p:cNvSpPr>
                <a:spLocks/>
              </p:cNvSpPr>
              <p:nvPr/>
            </p:nvSpPr>
            <p:spPr bwMode="auto">
              <a:xfrm>
                <a:off x="3044588" y="2503608"/>
                <a:ext cx="22233" cy="32608"/>
              </a:xfrm>
              <a:custGeom>
                <a:avLst/>
                <a:gdLst>
                  <a:gd name="T0" fmla="*/ 10 w 15"/>
                  <a:gd name="T1" fmla="*/ 0 h 22"/>
                  <a:gd name="T2" fmla="*/ 10 w 15"/>
                  <a:gd name="T3" fmla="*/ 2 h 22"/>
                  <a:gd name="T4" fmla="*/ 11 w 15"/>
                  <a:gd name="T5" fmla="*/ 3 h 22"/>
                  <a:gd name="T6" fmla="*/ 12 w 15"/>
                  <a:gd name="T7" fmla="*/ 3 h 22"/>
                  <a:gd name="T8" fmla="*/ 14 w 15"/>
                  <a:gd name="T9" fmla="*/ 2 h 22"/>
                  <a:gd name="T10" fmla="*/ 15 w 15"/>
                  <a:gd name="T11" fmla="*/ 3 h 22"/>
                  <a:gd name="T12" fmla="*/ 15 w 15"/>
                  <a:gd name="T13" fmla="*/ 5 h 22"/>
                  <a:gd name="T14" fmla="*/ 15 w 15"/>
                  <a:gd name="T15" fmla="*/ 6 h 22"/>
                  <a:gd name="T16" fmla="*/ 14 w 15"/>
                  <a:gd name="T17" fmla="*/ 7 h 22"/>
                  <a:gd name="T18" fmla="*/ 12 w 15"/>
                  <a:gd name="T19" fmla="*/ 9 h 22"/>
                  <a:gd name="T20" fmla="*/ 14 w 15"/>
                  <a:gd name="T21" fmla="*/ 10 h 22"/>
                  <a:gd name="T22" fmla="*/ 14 w 15"/>
                  <a:gd name="T23" fmla="*/ 11 h 22"/>
                  <a:gd name="T24" fmla="*/ 12 w 15"/>
                  <a:gd name="T25" fmla="*/ 13 h 22"/>
                  <a:gd name="T26" fmla="*/ 11 w 15"/>
                  <a:gd name="T27" fmla="*/ 13 h 22"/>
                  <a:gd name="T28" fmla="*/ 10 w 15"/>
                  <a:gd name="T29" fmla="*/ 14 h 22"/>
                  <a:gd name="T30" fmla="*/ 8 w 15"/>
                  <a:gd name="T31" fmla="*/ 17 h 22"/>
                  <a:gd name="T32" fmla="*/ 7 w 15"/>
                  <a:gd name="T33" fmla="*/ 18 h 22"/>
                  <a:gd name="T34" fmla="*/ 8 w 15"/>
                  <a:gd name="T35" fmla="*/ 18 h 22"/>
                  <a:gd name="T36" fmla="*/ 8 w 15"/>
                  <a:gd name="T37" fmla="*/ 20 h 22"/>
                  <a:gd name="T38" fmla="*/ 7 w 15"/>
                  <a:gd name="T39" fmla="*/ 21 h 22"/>
                  <a:gd name="T40" fmla="*/ 7 w 15"/>
                  <a:gd name="T41" fmla="*/ 21 h 22"/>
                  <a:gd name="T42" fmla="*/ 6 w 15"/>
                  <a:gd name="T43" fmla="*/ 22 h 22"/>
                  <a:gd name="T44" fmla="*/ 6 w 15"/>
                  <a:gd name="T45" fmla="*/ 22 h 22"/>
                  <a:gd name="T46" fmla="*/ 4 w 15"/>
                  <a:gd name="T47" fmla="*/ 21 h 22"/>
                  <a:gd name="T48" fmla="*/ 4 w 15"/>
                  <a:gd name="T49" fmla="*/ 20 h 22"/>
                  <a:gd name="T50" fmla="*/ 3 w 15"/>
                  <a:gd name="T51" fmla="*/ 18 h 22"/>
                  <a:gd name="T52" fmla="*/ 1 w 15"/>
                  <a:gd name="T53" fmla="*/ 18 h 22"/>
                  <a:gd name="T54" fmla="*/ 0 w 15"/>
                  <a:gd name="T55" fmla="*/ 17 h 22"/>
                  <a:gd name="T56" fmla="*/ 1 w 15"/>
                  <a:gd name="T57" fmla="*/ 16 h 22"/>
                  <a:gd name="T58" fmla="*/ 1 w 15"/>
                  <a:gd name="T59" fmla="*/ 13 h 22"/>
                  <a:gd name="T60" fmla="*/ 1 w 15"/>
                  <a:gd name="T61" fmla="*/ 11 h 22"/>
                  <a:gd name="T62" fmla="*/ 3 w 15"/>
                  <a:gd name="T63" fmla="*/ 11 h 22"/>
                  <a:gd name="T64" fmla="*/ 3 w 15"/>
                  <a:gd name="T65" fmla="*/ 9 h 22"/>
                  <a:gd name="T66" fmla="*/ 3 w 15"/>
                  <a:gd name="T67" fmla="*/ 7 h 22"/>
                  <a:gd name="T68" fmla="*/ 4 w 15"/>
                  <a:gd name="T69" fmla="*/ 5 h 22"/>
                  <a:gd name="T70" fmla="*/ 6 w 15"/>
                  <a:gd name="T71" fmla="*/ 5 h 22"/>
                  <a:gd name="T72" fmla="*/ 8 w 15"/>
                  <a:gd name="T73" fmla="*/ 3 h 22"/>
                  <a:gd name="T74" fmla="*/ 10 w 15"/>
                  <a:gd name="T7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22">
                    <a:moveTo>
                      <a:pt x="10" y="0"/>
                    </a:moveTo>
                    <a:lnTo>
                      <a:pt x="10" y="2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3" name="Freeform 1282"/>
              <p:cNvSpPr>
                <a:spLocks/>
              </p:cNvSpPr>
              <p:nvPr/>
            </p:nvSpPr>
            <p:spPr bwMode="auto">
              <a:xfrm>
                <a:off x="2960103" y="2368729"/>
                <a:ext cx="106718" cy="105236"/>
              </a:xfrm>
              <a:custGeom>
                <a:avLst/>
                <a:gdLst>
                  <a:gd name="T0" fmla="*/ 32 w 72"/>
                  <a:gd name="T1" fmla="*/ 4 h 71"/>
                  <a:gd name="T2" fmla="*/ 35 w 72"/>
                  <a:gd name="T3" fmla="*/ 7 h 71"/>
                  <a:gd name="T4" fmla="*/ 34 w 72"/>
                  <a:gd name="T5" fmla="*/ 11 h 71"/>
                  <a:gd name="T6" fmla="*/ 34 w 72"/>
                  <a:gd name="T7" fmla="*/ 15 h 71"/>
                  <a:gd name="T8" fmla="*/ 36 w 72"/>
                  <a:gd name="T9" fmla="*/ 18 h 71"/>
                  <a:gd name="T10" fmla="*/ 39 w 72"/>
                  <a:gd name="T11" fmla="*/ 13 h 71"/>
                  <a:gd name="T12" fmla="*/ 42 w 72"/>
                  <a:gd name="T13" fmla="*/ 18 h 71"/>
                  <a:gd name="T14" fmla="*/ 46 w 72"/>
                  <a:gd name="T15" fmla="*/ 24 h 71"/>
                  <a:gd name="T16" fmla="*/ 50 w 72"/>
                  <a:gd name="T17" fmla="*/ 28 h 71"/>
                  <a:gd name="T18" fmla="*/ 53 w 72"/>
                  <a:gd name="T19" fmla="*/ 33 h 71"/>
                  <a:gd name="T20" fmla="*/ 60 w 72"/>
                  <a:gd name="T21" fmla="*/ 39 h 71"/>
                  <a:gd name="T22" fmla="*/ 61 w 72"/>
                  <a:gd name="T23" fmla="*/ 43 h 71"/>
                  <a:gd name="T24" fmla="*/ 61 w 72"/>
                  <a:gd name="T25" fmla="*/ 49 h 71"/>
                  <a:gd name="T26" fmla="*/ 58 w 72"/>
                  <a:gd name="T27" fmla="*/ 53 h 71"/>
                  <a:gd name="T28" fmla="*/ 61 w 72"/>
                  <a:gd name="T29" fmla="*/ 55 h 71"/>
                  <a:gd name="T30" fmla="*/ 64 w 72"/>
                  <a:gd name="T31" fmla="*/ 54 h 71"/>
                  <a:gd name="T32" fmla="*/ 68 w 72"/>
                  <a:gd name="T33" fmla="*/ 55 h 71"/>
                  <a:gd name="T34" fmla="*/ 71 w 72"/>
                  <a:gd name="T35" fmla="*/ 55 h 71"/>
                  <a:gd name="T36" fmla="*/ 69 w 72"/>
                  <a:gd name="T37" fmla="*/ 58 h 71"/>
                  <a:gd name="T38" fmla="*/ 72 w 72"/>
                  <a:gd name="T39" fmla="*/ 62 h 71"/>
                  <a:gd name="T40" fmla="*/ 67 w 72"/>
                  <a:gd name="T41" fmla="*/ 65 h 71"/>
                  <a:gd name="T42" fmla="*/ 61 w 72"/>
                  <a:gd name="T43" fmla="*/ 66 h 71"/>
                  <a:gd name="T44" fmla="*/ 56 w 72"/>
                  <a:gd name="T45" fmla="*/ 65 h 71"/>
                  <a:gd name="T46" fmla="*/ 53 w 72"/>
                  <a:gd name="T47" fmla="*/ 62 h 71"/>
                  <a:gd name="T48" fmla="*/ 47 w 72"/>
                  <a:gd name="T49" fmla="*/ 62 h 71"/>
                  <a:gd name="T50" fmla="*/ 52 w 72"/>
                  <a:gd name="T51" fmla="*/ 57 h 71"/>
                  <a:gd name="T52" fmla="*/ 45 w 72"/>
                  <a:gd name="T53" fmla="*/ 54 h 71"/>
                  <a:gd name="T54" fmla="*/ 46 w 72"/>
                  <a:gd name="T55" fmla="*/ 50 h 71"/>
                  <a:gd name="T56" fmla="*/ 43 w 72"/>
                  <a:gd name="T57" fmla="*/ 47 h 71"/>
                  <a:gd name="T58" fmla="*/ 39 w 72"/>
                  <a:gd name="T59" fmla="*/ 49 h 71"/>
                  <a:gd name="T60" fmla="*/ 36 w 72"/>
                  <a:gd name="T61" fmla="*/ 54 h 71"/>
                  <a:gd name="T62" fmla="*/ 32 w 72"/>
                  <a:gd name="T63" fmla="*/ 58 h 71"/>
                  <a:gd name="T64" fmla="*/ 28 w 72"/>
                  <a:gd name="T65" fmla="*/ 58 h 71"/>
                  <a:gd name="T66" fmla="*/ 24 w 72"/>
                  <a:gd name="T67" fmla="*/ 65 h 71"/>
                  <a:gd name="T68" fmla="*/ 18 w 72"/>
                  <a:gd name="T69" fmla="*/ 68 h 71"/>
                  <a:gd name="T70" fmla="*/ 14 w 72"/>
                  <a:gd name="T71" fmla="*/ 71 h 71"/>
                  <a:gd name="T72" fmla="*/ 10 w 72"/>
                  <a:gd name="T73" fmla="*/ 71 h 71"/>
                  <a:gd name="T74" fmla="*/ 10 w 72"/>
                  <a:gd name="T75" fmla="*/ 64 h 71"/>
                  <a:gd name="T76" fmla="*/ 11 w 72"/>
                  <a:gd name="T77" fmla="*/ 57 h 71"/>
                  <a:gd name="T78" fmla="*/ 9 w 72"/>
                  <a:gd name="T79" fmla="*/ 57 h 71"/>
                  <a:gd name="T80" fmla="*/ 3 w 72"/>
                  <a:gd name="T81" fmla="*/ 55 h 71"/>
                  <a:gd name="T82" fmla="*/ 0 w 72"/>
                  <a:gd name="T83" fmla="*/ 58 h 71"/>
                  <a:gd name="T84" fmla="*/ 2 w 72"/>
                  <a:gd name="T85" fmla="*/ 49 h 71"/>
                  <a:gd name="T86" fmla="*/ 10 w 72"/>
                  <a:gd name="T87" fmla="*/ 44 h 71"/>
                  <a:gd name="T88" fmla="*/ 11 w 72"/>
                  <a:gd name="T89" fmla="*/ 36 h 71"/>
                  <a:gd name="T90" fmla="*/ 16 w 72"/>
                  <a:gd name="T91" fmla="*/ 29 h 71"/>
                  <a:gd name="T92" fmla="*/ 17 w 72"/>
                  <a:gd name="T93" fmla="*/ 24 h 71"/>
                  <a:gd name="T94" fmla="*/ 21 w 72"/>
                  <a:gd name="T95" fmla="*/ 15 h 71"/>
                  <a:gd name="T96" fmla="*/ 25 w 72"/>
                  <a:gd name="T9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71">
                    <a:moveTo>
                      <a:pt x="34" y="0"/>
                    </a:moveTo>
                    <a:lnTo>
                      <a:pt x="35" y="2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5" y="6"/>
                    </a:lnTo>
                    <a:lnTo>
                      <a:pt x="35" y="7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4" y="15"/>
                    </a:lnTo>
                    <a:lnTo>
                      <a:pt x="34" y="18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2" y="17"/>
                    </a:lnTo>
                    <a:lnTo>
                      <a:pt x="42" y="18"/>
                    </a:lnTo>
                    <a:lnTo>
                      <a:pt x="40" y="19"/>
                    </a:lnTo>
                    <a:lnTo>
                      <a:pt x="42" y="21"/>
                    </a:lnTo>
                    <a:lnTo>
                      <a:pt x="46" y="24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0" y="28"/>
                    </a:lnTo>
                    <a:lnTo>
                      <a:pt x="50" y="29"/>
                    </a:lnTo>
                    <a:lnTo>
                      <a:pt x="53" y="29"/>
                    </a:lnTo>
                    <a:lnTo>
                      <a:pt x="53" y="33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0" y="39"/>
                    </a:lnTo>
                    <a:lnTo>
                      <a:pt x="60" y="42"/>
                    </a:lnTo>
                    <a:lnTo>
                      <a:pt x="61" y="42"/>
                    </a:lnTo>
                    <a:lnTo>
                      <a:pt x="61" y="43"/>
                    </a:lnTo>
                    <a:lnTo>
                      <a:pt x="61" y="46"/>
                    </a:lnTo>
                    <a:lnTo>
                      <a:pt x="61" y="49"/>
                    </a:lnTo>
                    <a:lnTo>
                      <a:pt x="61" y="49"/>
                    </a:lnTo>
                    <a:lnTo>
                      <a:pt x="61" y="51"/>
                    </a:lnTo>
                    <a:lnTo>
                      <a:pt x="60" y="53"/>
                    </a:lnTo>
                    <a:lnTo>
                      <a:pt x="58" y="53"/>
                    </a:lnTo>
                    <a:lnTo>
                      <a:pt x="56" y="54"/>
                    </a:lnTo>
                    <a:lnTo>
                      <a:pt x="57" y="55"/>
                    </a:lnTo>
                    <a:lnTo>
                      <a:pt x="61" y="55"/>
                    </a:lnTo>
                    <a:lnTo>
                      <a:pt x="64" y="53"/>
                    </a:lnTo>
                    <a:lnTo>
                      <a:pt x="64" y="53"/>
                    </a:lnTo>
                    <a:lnTo>
                      <a:pt x="64" y="54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68" y="54"/>
                    </a:lnTo>
                    <a:lnTo>
                      <a:pt x="69" y="53"/>
                    </a:lnTo>
                    <a:lnTo>
                      <a:pt x="71" y="55"/>
                    </a:lnTo>
                    <a:lnTo>
                      <a:pt x="72" y="55"/>
                    </a:lnTo>
                    <a:lnTo>
                      <a:pt x="71" y="58"/>
                    </a:lnTo>
                    <a:lnTo>
                      <a:pt x="69" y="58"/>
                    </a:lnTo>
                    <a:lnTo>
                      <a:pt x="71" y="60"/>
                    </a:lnTo>
                    <a:lnTo>
                      <a:pt x="72" y="61"/>
                    </a:lnTo>
                    <a:lnTo>
                      <a:pt x="72" y="62"/>
                    </a:lnTo>
                    <a:lnTo>
                      <a:pt x="69" y="62"/>
                    </a:lnTo>
                    <a:lnTo>
                      <a:pt x="68" y="64"/>
                    </a:lnTo>
                    <a:lnTo>
                      <a:pt x="67" y="65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1" y="66"/>
                    </a:lnTo>
                    <a:lnTo>
                      <a:pt x="60" y="66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3" y="62"/>
                    </a:lnTo>
                    <a:lnTo>
                      <a:pt x="50" y="62"/>
                    </a:lnTo>
                    <a:lnTo>
                      <a:pt x="50" y="64"/>
                    </a:lnTo>
                    <a:lnTo>
                      <a:pt x="47" y="62"/>
                    </a:lnTo>
                    <a:lnTo>
                      <a:pt x="47" y="60"/>
                    </a:lnTo>
                    <a:lnTo>
                      <a:pt x="50" y="60"/>
                    </a:lnTo>
                    <a:lnTo>
                      <a:pt x="52" y="57"/>
                    </a:lnTo>
                    <a:lnTo>
                      <a:pt x="50" y="55"/>
                    </a:lnTo>
                    <a:lnTo>
                      <a:pt x="49" y="54"/>
                    </a:lnTo>
                    <a:lnTo>
                      <a:pt x="45" y="54"/>
                    </a:lnTo>
                    <a:lnTo>
                      <a:pt x="43" y="53"/>
                    </a:lnTo>
                    <a:lnTo>
                      <a:pt x="45" y="51"/>
                    </a:lnTo>
                    <a:lnTo>
                      <a:pt x="46" y="50"/>
                    </a:lnTo>
                    <a:lnTo>
                      <a:pt x="46" y="49"/>
                    </a:lnTo>
                    <a:lnTo>
                      <a:pt x="45" y="47"/>
                    </a:lnTo>
                    <a:lnTo>
                      <a:pt x="43" y="47"/>
                    </a:lnTo>
                    <a:lnTo>
                      <a:pt x="42" y="49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8" y="50"/>
                    </a:lnTo>
                    <a:lnTo>
                      <a:pt x="35" y="51"/>
                    </a:lnTo>
                    <a:lnTo>
                      <a:pt x="36" y="54"/>
                    </a:lnTo>
                    <a:lnTo>
                      <a:pt x="35" y="58"/>
                    </a:lnTo>
                    <a:lnTo>
                      <a:pt x="34" y="58"/>
                    </a:lnTo>
                    <a:lnTo>
                      <a:pt x="32" y="58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28" y="58"/>
                    </a:lnTo>
                    <a:lnTo>
                      <a:pt x="27" y="61"/>
                    </a:lnTo>
                    <a:lnTo>
                      <a:pt x="25" y="62"/>
                    </a:lnTo>
                    <a:lnTo>
                      <a:pt x="24" y="65"/>
                    </a:lnTo>
                    <a:lnTo>
                      <a:pt x="22" y="66"/>
                    </a:lnTo>
                    <a:lnTo>
                      <a:pt x="20" y="66"/>
                    </a:lnTo>
                    <a:lnTo>
                      <a:pt x="18" y="68"/>
                    </a:lnTo>
                    <a:lnTo>
                      <a:pt x="17" y="69"/>
                    </a:lnTo>
                    <a:lnTo>
                      <a:pt x="16" y="69"/>
                    </a:lnTo>
                    <a:lnTo>
                      <a:pt x="14" y="71"/>
                    </a:lnTo>
                    <a:lnTo>
                      <a:pt x="11" y="71"/>
                    </a:lnTo>
                    <a:lnTo>
                      <a:pt x="11" y="69"/>
                    </a:lnTo>
                    <a:lnTo>
                      <a:pt x="10" y="71"/>
                    </a:lnTo>
                    <a:lnTo>
                      <a:pt x="9" y="69"/>
                    </a:lnTo>
                    <a:lnTo>
                      <a:pt x="9" y="65"/>
                    </a:lnTo>
                    <a:lnTo>
                      <a:pt x="10" y="64"/>
                    </a:lnTo>
                    <a:lnTo>
                      <a:pt x="10" y="61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0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6" y="57"/>
                    </a:lnTo>
                    <a:lnTo>
                      <a:pt x="5" y="55"/>
                    </a:lnTo>
                    <a:lnTo>
                      <a:pt x="3" y="55"/>
                    </a:lnTo>
                    <a:lnTo>
                      <a:pt x="2" y="55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6" y="47"/>
                    </a:lnTo>
                    <a:lnTo>
                      <a:pt x="9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1" y="39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7" y="26"/>
                    </a:lnTo>
                    <a:lnTo>
                      <a:pt x="18" y="25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5" y="6"/>
                    </a:lnTo>
                    <a:lnTo>
                      <a:pt x="28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4" name="Freeform 1283"/>
              <p:cNvSpPr>
                <a:spLocks noEditPoints="1"/>
              </p:cNvSpPr>
              <p:nvPr/>
            </p:nvSpPr>
            <p:spPr bwMode="auto">
              <a:xfrm>
                <a:off x="2992711" y="2702221"/>
                <a:ext cx="23715" cy="23715"/>
              </a:xfrm>
              <a:custGeom>
                <a:avLst/>
                <a:gdLst>
                  <a:gd name="T0" fmla="*/ 12 w 16"/>
                  <a:gd name="T1" fmla="*/ 6 h 16"/>
                  <a:gd name="T2" fmla="*/ 9 w 16"/>
                  <a:gd name="T3" fmla="*/ 10 h 16"/>
                  <a:gd name="T4" fmla="*/ 7 w 16"/>
                  <a:gd name="T5" fmla="*/ 12 h 16"/>
                  <a:gd name="T6" fmla="*/ 9 w 16"/>
                  <a:gd name="T7" fmla="*/ 12 h 16"/>
                  <a:gd name="T8" fmla="*/ 10 w 16"/>
                  <a:gd name="T9" fmla="*/ 10 h 16"/>
                  <a:gd name="T10" fmla="*/ 12 w 16"/>
                  <a:gd name="T11" fmla="*/ 6 h 16"/>
                  <a:gd name="T12" fmla="*/ 13 w 16"/>
                  <a:gd name="T13" fmla="*/ 0 h 16"/>
                  <a:gd name="T14" fmla="*/ 14 w 16"/>
                  <a:gd name="T15" fmla="*/ 2 h 16"/>
                  <a:gd name="T16" fmla="*/ 14 w 16"/>
                  <a:gd name="T17" fmla="*/ 3 h 16"/>
                  <a:gd name="T18" fmla="*/ 16 w 16"/>
                  <a:gd name="T19" fmla="*/ 3 h 16"/>
                  <a:gd name="T20" fmla="*/ 16 w 16"/>
                  <a:gd name="T21" fmla="*/ 5 h 16"/>
                  <a:gd name="T22" fmla="*/ 16 w 16"/>
                  <a:gd name="T23" fmla="*/ 7 h 16"/>
                  <a:gd name="T24" fmla="*/ 14 w 16"/>
                  <a:gd name="T25" fmla="*/ 9 h 16"/>
                  <a:gd name="T26" fmla="*/ 12 w 16"/>
                  <a:gd name="T27" fmla="*/ 13 h 16"/>
                  <a:gd name="T28" fmla="*/ 10 w 16"/>
                  <a:gd name="T29" fmla="*/ 13 h 16"/>
                  <a:gd name="T30" fmla="*/ 12 w 16"/>
                  <a:gd name="T31" fmla="*/ 12 h 16"/>
                  <a:gd name="T32" fmla="*/ 14 w 16"/>
                  <a:gd name="T33" fmla="*/ 7 h 16"/>
                  <a:gd name="T34" fmla="*/ 14 w 16"/>
                  <a:gd name="T35" fmla="*/ 6 h 16"/>
                  <a:gd name="T36" fmla="*/ 14 w 16"/>
                  <a:gd name="T37" fmla="*/ 6 h 16"/>
                  <a:gd name="T38" fmla="*/ 13 w 16"/>
                  <a:gd name="T39" fmla="*/ 7 h 16"/>
                  <a:gd name="T40" fmla="*/ 10 w 16"/>
                  <a:gd name="T41" fmla="*/ 12 h 16"/>
                  <a:gd name="T42" fmla="*/ 9 w 16"/>
                  <a:gd name="T43" fmla="*/ 14 h 16"/>
                  <a:gd name="T44" fmla="*/ 7 w 16"/>
                  <a:gd name="T45" fmla="*/ 14 h 16"/>
                  <a:gd name="T46" fmla="*/ 5 w 16"/>
                  <a:gd name="T47" fmla="*/ 16 h 16"/>
                  <a:gd name="T48" fmla="*/ 5 w 16"/>
                  <a:gd name="T49" fmla="*/ 16 h 16"/>
                  <a:gd name="T50" fmla="*/ 6 w 16"/>
                  <a:gd name="T51" fmla="*/ 13 h 16"/>
                  <a:gd name="T52" fmla="*/ 6 w 16"/>
                  <a:gd name="T53" fmla="*/ 12 h 16"/>
                  <a:gd name="T54" fmla="*/ 5 w 16"/>
                  <a:gd name="T55" fmla="*/ 12 h 16"/>
                  <a:gd name="T56" fmla="*/ 3 w 16"/>
                  <a:gd name="T57" fmla="*/ 14 h 16"/>
                  <a:gd name="T58" fmla="*/ 2 w 16"/>
                  <a:gd name="T59" fmla="*/ 14 h 16"/>
                  <a:gd name="T60" fmla="*/ 0 w 16"/>
                  <a:gd name="T61" fmla="*/ 13 h 16"/>
                  <a:gd name="T62" fmla="*/ 3 w 16"/>
                  <a:gd name="T63" fmla="*/ 12 h 16"/>
                  <a:gd name="T64" fmla="*/ 3 w 16"/>
                  <a:gd name="T65" fmla="*/ 10 h 16"/>
                  <a:gd name="T66" fmla="*/ 6 w 16"/>
                  <a:gd name="T67" fmla="*/ 7 h 16"/>
                  <a:gd name="T68" fmla="*/ 7 w 16"/>
                  <a:gd name="T69" fmla="*/ 3 h 16"/>
                  <a:gd name="T70" fmla="*/ 10 w 16"/>
                  <a:gd name="T71" fmla="*/ 2 h 16"/>
                  <a:gd name="T72" fmla="*/ 10 w 16"/>
                  <a:gd name="T73" fmla="*/ 3 h 16"/>
                  <a:gd name="T74" fmla="*/ 9 w 16"/>
                  <a:gd name="T75" fmla="*/ 6 h 16"/>
                  <a:gd name="T76" fmla="*/ 7 w 16"/>
                  <a:gd name="T77" fmla="*/ 7 h 16"/>
                  <a:gd name="T78" fmla="*/ 7 w 16"/>
                  <a:gd name="T79" fmla="*/ 9 h 16"/>
                  <a:gd name="T80" fmla="*/ 9 w 16"/>
                  <a:gd name="T81" fmla="*/ 7 h 16"/>
                  <a:gd name="T82" fmla="*/ 10 w 16"/>
                  <a:gd name="T83" fmla="*/ 6 h 16"/>
                  <a:gd name="T84" fmla="*/ 12 w 16"/>
                  <a:gd name="T85" fmla="*/ 2 h 16"/>
                  <a:gd name="T86" fmla="*/ 13 w 16"/>
                  <a:gd name="T8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" h="16">
                    <a:moveTo>
                      <a:pt x="12" y="6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  <a:moveTo>
                      <a:pt x="13" y="0"/>
                    </a:moveTo>
                    <a:lnTo>
                      <a:pt x="14" y="2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2" y="12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5" name="Freeform 1284"/>
              <p:cNvSpPr>
                <a:spLocks/>
              </p:cNvSpPr>
              <p:nvPr/>
            </p:nvSpPr>
            <p:spPr bwMode="auto">
              <a:xfrm>
                <a:off x="2813367" y="363155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2 h 2"/>
                  <a:gd name="T4" fmla="*/ 0 w 4"/>
                  <a:gd name="T5" fmla="*/ 2 h 2"/>
                  <a:gd name="T6" fmla="*/ 1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6" name="Freeform 1285"/>
              <p:cNvSpPr>
                <a:spLocks/>
              </p:cNvSpPr>
              <p:nvPr/>
            </p:nvSpPr>
            <p:spPr bwMode="auto">
              <a:xfrm>
                <a:off x="2872654" y="3649340"/>
                <a:ext cx="42984" cy="19269"/>
              </a:xfrm>
              <a:custGeom>
                <a:avLst/>
                <a:gdLst>
                  <a:gd name="T0" fmla="*/ 11 w 29"/>
                  <a:gd name="T1" fmla="*/ 0 h 13"/>
                  <a:gd name="T2" fmla="*/ 22 w 29"/>
                  <a:gd name="T3" fmla="*/ 0 h 13"/>
                  <a:gd name="T4" fmla="*/ 23 w 29"/>
                  <a:gd name="T5" fmla="*/ 4 h 13"/>
                  <a:gd name="T6" fmla="*/ 28 w 29"/>
                  <a:gd name="T7" fmla="*/ 6 h 13"/>
                  <a:gd name="T8" fmla="*/ 29 w 29"/>
                  <a:gd name="T9" fmla="*/ 8 h 13"/>
                  <a:gd name="T10" fmla="*/ 29 w 29"/>
                  <a:gd name="T11" fmla="*/ 8 h 13"/>
                  <a:gd name="T12" fmla="*/ 25 w 29"/>
                  <a:gd name="T13" fmla="*/ 8 h 13"/>
                  <a:gd name="T14" fmla="*/ 23 w 29"/>
                  <a:gd name="T15" fmla="*/ 8 h 13"/>
                  <a:gd name="T16" fmla="*/ 22 w 29"/>
                  <a:gd name="T17" fmla="*/ 10 h 13"/>
                  <a:gd name="T18" fmla="*/ 21 w 29"/>
                  <a:gd name="T19" fmla="*/ 11 h 13"/>
                  <a:gd name="T20" fmla="*/ 19 w 29"/>
                  <a:gd name="T21" fmla="*/ 10 h 13"/>
                  <a:gd name="T22" fmla="*/ 18 w 29"/>
                  <a:gd name="T23" fmla="*/ 10 h 13"/>
                  <a:gd name="T24" fmla="*/ 18 w 29"/>
                  <a:gd name="T25" fmla="*/ 13 h 13"/>
                  <a:gd name="T26" fmla="*/ 14 w 29"/>
                  <a:gd name="T27" fmla="*/ 13 h 13"/>
                  <a:gd name="T28" fmla="*/ 12 w 29"/>
                  <a:gd name="T29" fmla="*/ 10 h 13"/>
                  <a:gd name="T30" fmla="*/ 10 w 29"/>
                  <a:gd name="T31" fmla="*/ 11 h 13"/>
                  <a:gd name="T32" fmla="*/ 7 w 29"/>
                  <a:gd name="T33" fmla="*/ 8 h 13"/>
                  <a:gd name="T34" fmla="*/ 5 w 29"/>
                  <a:gd name="T35" fmla="*/ 6 h 13"/>
                  <a:gd name="T36" fmla="*/ 4 w 29"/>
                  <a:gd name="T37" fmla="*/ 4 h 13"/>
                  <a:gd name="T38" fmla="*/ 3 w 29"/>
                  <a:gd name="T39" fmla="*/ 6 h 13"/>
                  <a:gd name="T40" fmla="*/ 0 w 29"/>
                  <a:gd name="T41" fmla="*/ 3 h 13"/>
                  <a:gd name="T42" fmla="*/ 1 w 29"/>
                  <a:gd name="T43" fmla="*/ 1 h 13"/>
                  <a:gd name="T44" fmla="*/ 4 w 29"/>
                  <a:gd name="T45" fmla="*/ 1 h 13"/>
                  <a:gd name="T46" fmla="*/ 7 w 29"/>
                  <a:gd name="T47" fmla="*/ 1 h 13"/>
                  <a:gd name="T48" fmla="*/ 11 w 29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13">
                    <a:moveTo>
                      <a:pt x="11" y="0"/>
                    </a:moveTo>
                    <a:lnTo>
                      <a:pt x="22" y="0"/>
                    </a:lnTo>
                    <a:lnTo>
                      <a:pt x="23" y="4"/>
                    </a:lnTo>
                    <a:lnTo>
                      <a:pt x="28" y="6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5" y="8"/>
                    </a:lnTo>
                    <a:lnTo>
                      <a:pt x="23" y="8"/>
                    </a:lnTo>
                    <a:lnTo>
                      <a:pt x="22" y="10"/>
                    </a:lnTo>
                    <a:lnTo>
                      <a:pt x="21" y="11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4" y="13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7" name="Freeform 1286"/>
              <p:cNvSpPr>
                <a:spLocks/>
              </p:cNvSpPr>
              <p:nvPr/>
            </p:nvSpPr>
            <p:spPr bwMode="auto">
              <a:xfrm>
                <a:off x="2974925" y="3638965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4 w 4"/>
                  <a:gd name="T5" fmla="*/ 4 h 4"/>
                  <a:gd name="T6" fmla="*/ 1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8" name="Freeform 1287"/>
              <p:cNvSpPr>
                <a:spLocks/>
              </p:cNvSpPr>
              <p:nvPr/>
            </p:nvSpPr>
            <p:spPr bwMode="auto">
              <a:xfrm>
                <a:off x="2949728" y="3621178"/>
                <a:ext cx="56323" cy="38537"/>
              </a:xfrm>
              <a:custGeom>
                <a:avLst/>
                <a:gdLst>
                  <a:gd name="T0" fmla="*/ 24 w 38"/>
                  <a:gd name="T1" fmla="*/ 0 h 26"/>
                  <a:gd name="T2" fmla="*/ 29 w 38"/>
                  <a:gd name="T3" fmla="*/ 0 h 26"/>
                  <a:gd name="T4" fmla="*/ 32 w 38"/>
                  <a:gd name="T5" fmla="*/ 2 h 26"/>
                  <a:gd name="T6" fmla="*/ 35 w 38"/>
                  <a:gd name="T7" fmla="*/ 2 h 26"/>
                  <a:gd name="T8" fmla="*/ 36 w 38"/>
                  <a:gd name="T9" fmla="*/ 2 h 26"/>
                  <a:gd name="T10" fmla="*/ 36 w 38"/>
                  <a:gd name="T11" fmla="*/ 2 h 26"/>
                  <a:gd name="T12" fmla="*/ 38 w 38"/>
                  <a:gd name="T13" fmla="*/ 4 h 26"/>
                  <a:gd name="T14" fmla="*/ 36 w 38"/>
                  <a:gd name="T15" fmla="*/ 7 h 26"/>
                  <a:gd name="T16" fmla="*/ 36 w 38"/>
                  <a:gd name="T17" fmla="*/ 8 h 26"/>
                  <a:gd name="T18" fmla="*/ 36 w 38"/>
                  <a:gd name="T19" fmla="*/ 11 h 26"/>
                  <a:gd name="T20" fmla="*/ 34 w 38"/>
                  <a:gd name="T21" fmla="*/ 12 h 26"/>
                  <a:gd name="T22" fmla="*/ 34 w 38"/>
                  <a:gd name="T23" fmla="*/ 14 h 26"/>
                  <a:gd name="T24" fmla="*/ 35 w 38"/>
                  <a:gd name="T25" fmla="*/ 16 h 26"/>
                  <a:gd name="T26" fmla="*/ 35 w 38"/>
                  <a:gd name="T27" fmla="*/ 18 h 26"/>
                  <a:gd name="T28" fmla="*/ 35 w 38"/>
                  <a:gd name="T29" fmla="*/ 20 h 26"/>
                  <a:gd name="T30" fmla="*/ 31 w 38"/>
                  <a:gd name="T31" fmla="*/ 23 h 26"/>
                  <a:gd name="T32" fmla="*/ 32 w 38"/>
                  <a:gd name="T33" fmla="*/ 25 h 26"/>
                  <a:gd name="T34" fmla="*/ 29 w 38"/>
                  <a:gd name="T35" fmla="*/ 25 h 26"/>
                  <a:gd name="T36" fmla="*/ 28 w 38"/>
                  <a:gd name="T37" fmla="*/ 23 h 26"/>
                  <a:gd name="T38" fmla="*/ 27 w 38"/>
                  <a:gd name="T39" fmla="*/ 25 h 26"/>
                  <a:gd name="T40" fmla="*/ 18 w 38"/>
                  <a:gd name="T41" fmla="*/ 25 h 26"/>
                  <a:gd name="T42" fmla="*/ 17 w 38"/>
                  <a:gd name="T43" fmla="*/ 23 h 26"/>
                  <a:gd name="T44" fmla="*/ 10 w 38"/>
                  <a:gd name="T45" fmla="*/ 23 h 26"/>
                  <a:gd name="T46" fmla="*/ 9 w 38"/>
                  <a:gd name="T47" fmla="*/ 25 h 26"/>
                  <a:gd name="T48" fmla="*/ 9 w 38"/>
                  <a:gd name="T49" fmla="*/ 26 h 26"/>
                  <a:gd name="T50" fmla="*/ 7 w 38"/>
                  <a:gd name="T51" fmla="*/ 26 h 26"/>
                  <a:gd name="T52" fmla="*/ 5 w 38"/>
                  <a:gd name="T53" fmla="*/ 22 h 26"/>
                  <a:gd name="T54" fmla="*/ 0 w 38"/>
                  <a:gd name="T55" fmla="*/ 22 h 26"/>
                  <a:gd name="T56" fmla="*/ 0 w 38"/>
                  <a:gd name="T57" fmla="*/ 19 h 26"/>
                  <a:gd name="T58" fmla="*/ 2 w 38"/>
                  <a:gd name="T59" fmla="*/ 18 h 26"/>
                  <a:gd name="T60" fmla="*/ 3 w 38"/>
                  <a:gd name="T61" fmla="*/ 16 h 26"/>
                  <a:gd name="T62" fmla="*/ 6 w 38"/>
                  <a:gd name="T63" fmla="*/ 19 h 26"/>
                  <a:gd name="T64" fmla="*/ 10 w 38"/>
                  <a:gd name="T65" fmla="*/ 18 h 26"/>
                  <a:gd name="T66" fmla="*/ 12 w 38"/>
                  <a:gd name="T67" fmla="*/ 18 h 26"/>
                  <a:gd name="T68" fmla="*/ 12 w 38"/>
                  <a:gd name="T69" fmla="*/ 19 h 26"/>
                  <a:gd name="T70" fmla="*/ 14 w 38"/>
                  <a:gd name="T71" fmla="*/ 18 h 26"/>
                  <a:gd name="T72" fmla="*/ 17 w 38"/>
                  <a:gd name="T73" fmla="*/ 19 h 26"/>
                  <a:gd name="T74" fmla="*/ 21 w 38"/>
                  <a:gd name="T75" fmla="*/ 19 h 26"/>
                  <a:gd name="T76" fmla="*/ 23 w 38"/>
                  <a:gd name="T77" fmla="*/ 19 h 26"/>
                  <a:gd name="T78" fmla="*/ 24 w 38"/>
                  <a:gd name="T79" fmla="*/ 19 h 26"/>
                  <a:gd name="T80" fmla="*/ 29 w 38"/>
                  <a:gd name="T81" fmla="*/ 19 h 26"/>
                  <a:gd name="T82" fmla="*/ 29 w 38"/>
                  <a:gd name="T83" fmla="*/ 18 h 26"/>
                  <a:gd name="T84" fmla="*/ 27 w 38"/>
                  <a:gd name="T85" fmla="*/ 15 h 26"/>
                  <a:gd name="T86" fmla="*/ 25 w 38"/>
                  <a:gd name="T87" fmla="*/ 14 h 26"/>
                  <a:gd name="T88" fmla="*/ 24 w 38"/>
                  <a:gd name="T89" fmla="*/ 12 h 26"/>
                  <a:gd name="T90" fmla="*/ 24 w 38"/>
                  <a:gd name="T91" fmla="*/ 8 h 26"/>
                  <a:gd name="T92" fmla="*/ 24 w 38"/>
                  <a:gd name="T93" fmla="*/ 7 h 26"/>
                  <a:gd name="T94" fmla="*/ 24 w 38"/>
                  <a:gd name="T95" fmla="*/ 5 h 26"/>
                  <a:gd name="T96" fmla="*/ 17 w 38"/>
                  <a:gd name="T97" fmla="*/ 2 h 26"/>
                  <a:gd name="T98" fmla="*/ 14 w 38"/>
                  <a:gd name="T99" fmla="*/ 1 h 26"/>
                  <a:gd name="T100" fmla="*/ 16 w 38"/>
                  <a:gd name="T101" fmla="*/ 0 h 26"/>
                  <a:gd name="T102" fmla="*/ 20 w 38"/>
                  <a:gd name="T103" fmla="*/ 0 h 26"/>
                  <a:gd name="T104" fmla="*/ 23 w 38"/>
                  <a:gd name="T105" fmla="*/ 1 h 26"/>
                  <a:gd name="T106" fmla="*/ 24 w 38"/>
                  <a:gd name="T10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26">
                    <a:moveTo>
                      <a:pt x="24" y="0"/>
                    </a:moveTo>
                    <a:lnTo>
                      <a:pt x="29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4" y="14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5" y="20"/>
                    </a:lnTo>
                    <a:lnTo>
                      <a:pt x="31" y="23"/>
                    </a:lnTo>
                    <a:lnTo>
                      <a:pt x="32" y="25"/>
                    </a:lnTo>
                    <a:lnTo>
                      <a:pt x="29" y="25"/>
                    </a:lnTo>
                    <a:lnTo>
                      <a:pt x="28" y="23"/>
                    </a:lnTo>
                    <a:lnTo>
                      <a:pt x="27" y="25"/>
                    </a:lnTo>
                    <a:lnTo>
                      <a:pt x="18" y="25"/>
                    </a:lnTo>
                    <a:lnTo>
                      <a:pt x="17" y="23"/>
                    </a:lnTo>
                    <a:lnTo>
                      <a:pt x="10" y="23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5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4" y="18"/>
                    </a:lnTo>
                    <a:lnTo>
                      <a:pt x="17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4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7" y="15"/>
                    </a:lnTo>
                    <a:lnTo>
                      <a:pt x="25" y="14"/>
                    </a:lnTo>
                    <a:lnTo>
                      <a:pt x="24" y="12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9" name="Freeform 1288"/>
              <p:cNvSpPr>
                <a:spLocks/>
              </p:cNvSpPr>
              <p:nvPr/>
            </p:nvSpPr>
            <p:spPr bwMode="auto">
              <a:xfrm>
                <a:off x="2980854" y="3615250"/>
                <a:ext cx="10376" cy="2964"/>
              </a:xfrm>
              <a:custGeom>
                <a:avLst/>
                <a:gdLst>
                  <a:gd name="T0" fmla="*/ 3 w 7"/>
                  <a:gd name="T1" fmla="*/ 0 h 2"/>
                  <a:gd name="T2" fmla="*/ 7 w 7"/>
                  <a:gd name="T3" fmla="*/ 2 h 2"/>
                  <a:gd name="T4" fmla="*/ 3 w 7"/>
                  <a:gd name="T5" fmla="*/ 2 h 2"/>
                  <a:gd name="T6" fmla="*/ 0 w 7"/>
                  <a:gd name="T7" fmla="*/ 1 h 2"/>
                  <a:gd name="T8" fmla="*/ 3 w 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lnTo>
                      <a:pt x="7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0" name="Freeform 1289"/>
              <p:cNvSpPr>
                <a:spLocks/>
              </p:cNvSpPr>
              <p:nvPr/>
            </p:nvSpPr>
            <p:spPr bwMode="auto">
              <a:xfrm>
                <a:off x="2748150" y="3548552"/>
                <a:ext cx="208989" cy="74109"/>
              </a:xfrm>
              <a:custGeom>
                <a:avLst/>
                <a:gdLst>
                  <a:gd name="T0" fmla="*/ 48 w 141"/>
                  <a:gd name="T1" fmla="*/ 2 h 50"/>
                  <a:gd name="T2" fmla="*/ 54 w 141"/>
                  <a:gd name="T3" fmla="*/ 4 h 50"/>
                  <a:gd name="T4" fmla="*/ 67 w 141"/>
                  <a:gd name="T5" fmla="*/ 4 h 50"/>
                  <a:gd name="T6" fmla="*/ 70 w 141"/>
                  <a:gd name="T7" fmla="*/ 6 h 50"/>
                  <a:gd name="T8" fmla="*/ 74 w 141"/>
                  <a:gd name="T9" fmla="*/ 13 h 50"/>
                  <a:gd name="T10" fmla="*/ 84 w 141"/>
                  <a:gd name="T11" fmla="*/ 14 h 50"/>
                  <a:gd name="T12" fmla="*/ 91 w 141"/>
                  <a:gd name="T13" fmla="*/ 18 h 50"/>
                  <a:gd name="T14" fmla="*/ 99 w 141"/>
                  <a:gd name="T15" fmla="*/ 22 h 50"/>
                  <a:gd name="T16" fmla="*/ 102 w 141"/>
                  <a:gd name="T17" fmla="*/ 22 h 50"/>
                  <a:gd name="T18" fmla="*/ 103 w 141"/>
                  <a:gd name="T19" fmla="*/ 25 h 50"/>
                  <a:gd name="T20" fmla="*/ 106 w 141"/>
                  <a:gd name="T21" fmla="*/ 24 h 50"/>
                  <a:gd name="T22" fmla="*/ 112 w 141"/>
                  <a:gd name="T23" fmla="*/ 28 h 50"/>
                  <a:gd name="T24" fmla="*/ 117 w 141"/>
                  <a:gd name="T25" fmla="*/ 31 h 50"/>
                  <a:gd name="T26" fmla="*/ 123 w 141"/>
                  <a:gd name="T27" fmla="*/ 29 h 50"/>
                  <a:gd name="T28" fmla="*/ 123 w 141"/>
                  <a:gd name="T29" fmla="*/ 34 h 50"/>
                  <a:gd name="T30" fmla="*/ 123 w 141"/>
                  <a:gd name="T31" fmla="*/ 36 h 50"/>
                  <a:gd name="T32" fmla="*/ 136 w 141"/>
                  <a:gd name="T33" fmla="*/ 38 h 50"/>
                  <a:gd name="T34" fmla="*/ 139 w 141"/>
                  <a:gd name="T35" fmla="*/ 42 h 50"/>
                  <a:gd name="T36" fmla="*/ 139 w 141"/>
                  <a:gd name="T37" fmla="*/ 46 h 50"/>
                  <a:gd name="T38" fmla="*/ 132 w 141"/>
                  <a:gd name="T39" fmla="*/ 46 h 50"/>
                  <a:gd name="T40" fmla="*/ 128 w 141"/>
                  <a:gd name="T41" fmla="*/ 47 h 50"/>
                  <a:gd name="T42" fmla="*/ 121 w 141"/>
                  <a:gd name="T43" fmla="*/ 50 h 50"/>
                  <a:gd name="T44" fmla="*/ 113 w 141"/>
                  <a:gd name="T45" fmla="*/ 49 h 50"/>
                  <a:gd name="T46" fmla="*/ 103 w 141"/>
                  <a:gd name="T47" fmla="*/ 49 h 50"/>
                  <a:gd name="T48" fmla="*/ 96 w 141"/>
                  <a:gd name="T49" fmla="*/ 49 h 50"/>
                  <a:gd name="T50" fmla="*/ 101 w 141"/>
                  <a:gd name="T51" fmla="*/ 43 h 50"/>
                  <a:gd name="T52" fmla="*/ 105 w 141"/>
                  <a:gd name="T53" fmla="*/ 39 h 50"/>
                  <a:gd name="T54" fmla="*/ 102 w 141"/>
                  <a:gd name="T55" fmla="*/ 38 h 50"/>
                  <a:gd name="T56" fmla="*/ 94 w 141"/>
                  <a:gd name="T57" fmla="*/ 36 h 50"/>
                  <a:gd name="T58" fmla="*/ 91 w 141"/>
                  <a:gd name="T59" fmla="*/ 36 h 50"/>
                  <a:gd name="T60" fmla="*/ 84 w 141"/>
                  <a:gd name="T61" fmla="*/ 24 h 50"/>
                  <a:gd name="T62" fmla="*/ 78 w 141"/>
                  <a:gd name="T63" fmla="*/ 24 h 50"/>
                  <a:gd name="T64" fmla="*/ 74 w 141"/>
                  <a:gd name="T65" fmla="*/ 24 h 50"/>
                  <a:gd name="T66" fmla="*/ 70 w 141"/>
                  <a:gd name="T67" fmla="*/ 22 h 50"/>
                  <a:gd name="T68" fmla="*/ 63 w 141"/>
                  <a:gd name="T69" fmla="*/ 18 h 50"/>
                  <a:gd name="T70" fmla="*/ 60 w 141"/>
                  <a:gd name="T71" fmla="*/ 16 h 50"/>
                  <a:gd name="T72" fmla="*/ 58 w 141"/>
                  <a:gd name="T73" fmla="*/ 18 h 50"/>
                  <a:gd name="T74" fmla="*/ 52 w 141"/>
                  <a:gd name="T75" fmla="*/ 16 h 50"/>
                  <a:gd name="T76" fmla="*/ 48 w 141"/>
                  <a:gd name="T77" fmla="*/ 16 h 50"/>
                  <a:gd name="T78" fmla="*/ 38 w 141"/>
                  <a:gd name="T79" fmla="*/ 13 h 50"/>
                  <a:gd name="T80" fmla="*/ 44 w 141"/>
                  <a:gd name="T81" fmla="*/ 11 h 50"/>
                  <a:gd name="T82" fmla="*/ 44 w 141"/>
                  <a:gd name="T83" fmla="*/ 9 h 50"/>
                  <a:gd name="T84" fmla="*/ 36 w 141"/>
                  <a:gd name="T85" fmla="*/ 9 h 50"/>
                  <a:gd name="T86" fmla="*/ 30 w 141"/>
                  <a:gd name="T87" fmla="*/ 10 h 50"/>
                  <a:gd name="T88" fmla="*/ 23 w 141"/>
                  <a:gd name="T89" fmla="*/ 16 h 50"/>
                  <a:gd name="T90" fmla="*/ 19 w 141"/>
                  <a:gd name="T91" fmla="*/ 14 h 50"/>
                  <a:gd name="T92" fmla="*/ 15 w 141"/>
                  <a:gd name="T93" fmla="*/ 14 h 50"/>
                  <a:gd name="T94" fmla="*/ 9 w 141"/>
                  <a:gd name="T95" fmla="*/ 20 h 50"/>
                  <a:gd name="T96" fmla="*/ 7 w 141"/>
                  <a:gd name="T97" fmla="*/ 18 h 50"/>
                  <a:gd name="T98" fmla="*/ 2 w 141"/>
                  <a:gd name="T99" fmla="*/ 21 h 50"/>
                  <a:gd name="T100" fmla="*/ 1 w 141"/>
                  <a:gd name="T101" fmla="*/ 18 h 50"/>
                  <a:gd name="T102" fmla="*/ 7 w 141"/>
                  <a:gd name="T103" fmla="*/ 17 h 50"/>
                  <a:gd name="T104" fmla="*/ 9 w 141"/>
                  <a:gd name="T105" fmla="*/ 17 h 50"/>
                  <a:gd name="T106" fmla="*/ 8 w 141"/>
                  <a:gd name="T107" fmla="*/ 11 h 50"/>
                  <a:gd name="T108" fmla="*/ 13 w 141"/>
                  <a:gd name="T109" fmla="*/ 7 h 50"/>
                  <a:gd name="T110" fmla="*/ 20 w 141"/>
                  <a:gd name="T111" fmla="*/ 4 h 50"/>
                  <a:gd name="T112" fmla="*/ 33 w 141"/>
                  <a:gd name="T113" fmla="*/ 2 h 50"/>
                  <a:gd name="T114" fmla="*/ 41 w 141"/>
                  <a:gd name="T1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50">
                    <a:moveTo>
                      <a:pt x="41" y="0"/>
                    </a:moveTo>
                    <a:lnTo>
                      <a:pt x="48" y="2"/>
                    </a:lnTo>
                    <a:lnTo>
                      <a:pt x="49" y="4"/>
                    </a:lnTo>
                    <a:lnTo>
                      <a:pt x="54" y="4"/>
                    </a:lnTo>
                    <a:lnTo>
                      <a:pt x="58" y="3"/>
                    </a:lnTo>
                    <a:lnTo>
                      <a:pt x="67" y="4"/>
                    </a:lnTo>
                    <a:lnTo>
                      <a:pt x="69" y="6"/>
                    </a:lnTo>
                    <a:lnTo>
                      <a:pt x="70" y="6"/>
                    </a:lnTo>
                    <a:lnTo>
                      <a:pt x="74" y="9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4" y="14"/>
                    </a:lnTo>
                    <a:lnTo>
                      <a:pt x="88" y="17"/>
                    </a:lnTo>
                    <a:lnTo>
                      <a:pt x="91" y="18"/>
                    </a:lnTo>
                    <a:lnTo>
                      <a:pt x="94" y="21"/>
                    </a:lnTo>
                    <a:lnTo>
                      <a:pt x="99" y="22"/>
                    </a:lnTo>
                    <a:lnTo>
                      <a:pt x="101" y="24"/>
                    </a:lnTo>
                    <a:lnTo>
                      <a:pt x="102" y="22"/>
                    </a:lnTo>
                    <a:lnTo>
                      <a:pt x="103" y="22"/>
                    </a:lnTo>
                    <a:lnTo>
                      <a:pt x="103" y="25"/>
                    </a:lnTo>
                    <a:lnTo>
                      <a:pt x="103" y="27"/>
                    </a:lnTo>
                    <a:lnTo>
                      <a:pt x="106" y="24"/>
                    </a:lnTo>
                    <a:lnTo>
                      <a:pt x="109" y="27"/>
                    </a:lnTo>
                    <a:lnTo>
                      <a:pt x="112" y="28"/>
                    </a:lnTo>
                    <a:lnTo>
                      <a:pt x="113" y="27"/>
                    </a:lnTo>
                    <a:lnTo>
                      <a:pt x="117" y="31"/>
                    </a:lnTo>
                    <a:lnTo>
                      <a:pt x="120" y="31"/>
                    </a:lnTo>
                    <a:lnTo>
                      <a:pt x="123" y="29"/>
                    </a:lnTo>
                    <a:lnTo>
                      <a:pt x="124" y="31"/>
                    </a:lnTo>
                    <a:lnTo>
                      <a:pt x="123" y="34"/>
                    </a:lnTo>
                    <a:lnTo>
                      <a:pt x="121" y="35"/>
                    </a:lnTo>
                    <a:lnTo>
                      <a:pt x="123" y="36"/>
                    </a:lnTo>
                    <a:lnTo>
                      <a:pt x="130" y="36"/>
                    </a:lnTo>
                    <a:lnTo>
                      <a:pt x="136" y="38"/>
                    </a:lnTo>
                    <a:lnTo>
                      <a:pt x="138" y="42"/>
                    </a:lnTo>
                    <a:lnTo>
                      <a:pt x="139" y="42"/>
                    </a:lnTo>
                    <a:lnTo>
                      <a:pt x="141" y="43"/>
                    </a:lnTo>
                    <a:lnTo>
                      <a:pt x="139" y="46"/>
                    </a:lnTo>
                    <a:lnTo>
                      <a:pt x="136" y="47"/>
                    </a:lnTo>
                    <a:lnTo>
                      <a:pt x="132" y="46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7" y="49"/>
                    </a:lnTo>
                    <a:lnTo>
                      <a:pt x="121" y="50"/>
                    </a:lnTo>
                    <a:lnTo>
                      <a:pt x="116" y="49"/>
                    </a:lnTo>
                    <a:lnTo>
                      <a:pt x="113" y="49"/>
                    </a:lnTo>
                    <a:lnTo>
                      <a:pt x="106" y="50"/>
                    </a:lnTo>
                    <a:lnTo>
                      <a:pt x="103" y="49"/>
                    </a:lnTo>
                    <a:lnTo>
                      <a:pt x="101" y="50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1" y="43"/>
                    </a:lnTo>
                    <a:lnTo>
                      <a:pt x="103" y="42"/>
                    </a:lnTo>
                    <a:lnTo>
                      <a:pt x="105" y="39"/>
                    </a:lnTo>
                    <a:lnTo>
                      <a:pt x="102" y="39"/>
                    </a:lnTo>
                    <a:lnTo>
                      <a:pt x="102" y="38"/>
                    </a:lnTo>
                    <a:lnTo>
                      <a:pt x="96" y="38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1" y="36"/>
                    </a:lnTo>
                    <a:lnTo>
                      <a:pt x="87" y="31"/>
                    </a:lnTo>
                    <a:lnTo>
                      <a:pt x="84" y="24"/>
                    </a:lnTo>
                    <a:lnTo>
                      <a:pt x="83" y="22"/>
                    </a:lnTo>
                    <a:lnTo>
                      <a:pt x="78" y="24"/>
                    </a:lnTo>
                    <a:lnTo>
                      <a:pt x="77" y="24"/>
                    </a:lnTo>
                    <a:lnTo>
                      <a:pt x="74" y="24"/>
                    </a:lnTo>
                    <a:lnTo>
                      <a:pt x="72" y="21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3" y="18"/>
                    </a:lnTo>
                    <a:lnTo>
                      <a:pt x="63" y="17"/>
                    </a:lnTo>
                    <a:lnTo>
                      <a:pt x="60" y="16"/>
                    </a:lnTo>
                    <a:lnTo>
                      <a:pt x="60" y="17"/>
                    </a:lnTo>
                    <a:lnTo>
                      <a:pt x="58" y="18"/>
                    </a:lnTo>
                    <a:lnTo>
                      <a:pt x="55" y="17"/>
                    </a:lnTo>
                    <a:lnTo>
                      <a:pt x="52" y="16"/>
                    </a:lnTo>
                    <a:lnTo>
                      <a:pt x="49" y="16"/>
                    </a:lnTo>
                    <a:lnTo>
                      <a:pt x="48" y="16"/>
                    </a:lnTo>
                    <a:lnTo>
                      <a:pt x="41" y="14"/>
                    </a:lnTo>
                    <a:lnTo>
                      <a:pt x="38" y="13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1" y="9"/>
                    </a:lnTo>
                    <a:lnTo>
                      <a:pt x="30" y="10"/>
                    </a:lnTo>
                    <a:lnTo>
                      <a:pt x="27" y="10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19" y="14"/>
                    </a:lnTo>
                    <a:lnTo>
                      <a:pt x="18" y="16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2" y="21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3" y="7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6" y="3"/>
                    </a:lnTo>
                    <a:lnTo>
                      <a:pt x="33" y="2"/>
                    </a:lnTo>
                    <a:lnTo>
                      <a:pt x="36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1" name="Freeform 1290"/>
              <p:cNvSpPr>
                <a:spLocks/>
              </p:cNvSpPr>
              <p:nvPr/>
            </p:nvSpPr>
            <p:spPr bwMode="auto">
              <a:xfrm>
                <a:off x="2785205" y="3575231"/>
                <a:ext cx="11858" cy="10376"/>
              </a:xfrm>
              <a:custGeom>
                <a:avLst/>
                <a:gdLst>
                  <a:gd name="T0" fmla="*/ 2 w 8"/>
                  <a:gd name="T1" fmla="*/ 0 h 7"/>
                  <a:gd name="T2" fmla="*/ 5 w 8"/>
                  <a:gd name="T3" fmla="*/ 2 h 7"/>
                  <a:gd name="T4" fmla="*/ 8 w 8"/>
                  <a:gd name="T5" fmla="*/ 4 h 7"/>
                  <a:gd name="T6" fmla="*/ 6 w 8"/>
                  <a:gd name="T7" fmla="*/ 7 h 7"/>
                  <a:gd name="T8" fmla="*/ 4 w 8"/>
                  <a:gd name="T9" fmla="*/ 7 h 7"/>
                  <a:gd name="T10" fmla="*/ 1 w 8"/>
                  <a:gd name="T11" fmla="*/ 6 h 7"/>
                  <a:gd name="T12" fmla="*/ 0 w 8"/>
                  <a:gd name="T13" fmla="*/ 4 h 7"/>
                  <a:gd name="T14" fmla="*/ 1 w 8"/>
                  <a:gd name="T15" fmla="*/ 6 h 7"/>
                  <a:gd name="T16" fmla="*/ 2 w 8"/>
                  <a:gd name="T17" fmla="*/ 6 h 7"/>
                  <a:gd name="T18" fmla="*/ 4 w 8"/>
                  <a:gd name="T19" fmla="*/ 4 h 7"/>
                  <a:gd name="T20" fmla="*/ 2 w 8"/>
                  <a:gd name="T21" fmla="*/ 4 h 7"/>
                  <a:gd name="T22" fmla="*/ 2 w 8"/>
                  <a:gd name="T23" fmla="*/ 3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5" y="2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2" name="Freeform 1291"/>
              <p:cNvSpPr>
                <a:spLocks/>
              </p:cNvSpPr>
              <p:nvPr/>
            </p:nvSpPr>
            <p:spPr bwMode="auto">
              <a:xfrm>
                <a:off x="2958621" y="3557445"/>
                <a:ext cx="10376" cy="1185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1 h 8"/>
                  <a:gd name="T4" fmla="*/ 7 w 7"/>
                  <a:gd name="T5" fmla="*/ 5 h 8"/>
                  <a:gd name="T6" fmla="*/ 1 w 7"/>
                  <a:gd name="T7" fmla="*/ 8 h 8"/>
                  <a:gd name="T8" fmla="*/ 0 w 7"/>
                  <a:gd name="T9" fmla="*/ 8 h 8"/>
                  <a:gd name="T10" fmla="*/ 0 w 7"/>
                  <a:gd name="T11" fmla="*/ 7 h 8"/>
                  <a:gd name="T12" fmla="*/ 1 w 7"/>
                  <a:gd name="T13" fmla="*/ 7 h 8"/>
                  <a:gd name="T14" fmla="*/ 4 w 7"/>
                  <a:gd name="T15" fmla="*/ 4 h 8"/>
                  <a:gd name="T16" fmla="*/ 4 w 7"/>
                  <a:gd name="T17" fmla="*/ 1 h 8"/>
                  <a:gd name="T18" fmla="*/ 7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lnTo>
                      <a:pt x="7" y="1"/>
                    </a:lnTo>
                    <a:lnTo>
                      <a:pt x="7" y="5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3" name="Freeform 1292"/>
              <p:cNvSpPr>
                <a:spLocks/>
              </p:cNvSpPr>
              <p:nvPr/>
            </p:nvSpPr>
            <p:spPr bwMode="auto">
              <a:xfrm>
                <a:off x="2980854" y="358412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4" name="Freeform 1293"/>
              <p:cNvSpPr>
                <a:spLocks/>
              </p:cNvSpPr>
              <p:nvPr/>
            </p:nvSpPr>
            <p:spPr bwMode="auto">
              <a:xfrm>
                <a:off x="2940835" y="3538176"/>
                <a:ext cx="8893" cy="19269"/>
              </a:xfrm>
              <a:custGeom>
                <a:avLst/>
                <a:gdLst>
                  <a:gd name="T0" fmla="*/ 1 w 6"/>
                  <a:gd name="T1" fmla="*/ 0 h 13"/>
                  <a:gd name="T2" fmla="*/ 2 w 6"/>
                  <a:gd name="T3" fmla="*/ 5 h 13"/>
                  <a:gd name="T4" fmla="*/ 4 w 6"/>
                  <a:gd name="T5" fmla="*/ 9 h 13"/>
                  <a:gd name="T6" fmla="*/ 6 w 6"/>
                  <a:gd name="T7" fmla="*/ 13 h 13"/>
                  <a:gd name="T8" fmla="*/ 4 w 6"/>
                  <a:gd name="T9" fmla="*/ 13 h 13"/>
                  <a:gd name="T10" fmla="*/ 2 w 6"/>
                  <a:gd name="T11" fmla="*/ 10 h 13"/>
                  <a:gd name="T12" fmla="*/ 1 w 6"/>
                  <a:gd name="T13" fmla="*/ 7 h 13"/>
                  <a:gd name="T14" fmla="*/ 2 w 6"/>
                  <a:gd name="T15" fmla="*/ 6 h 13"/>
                  <a:gd name="T16" fmla="*/ 0 w 6"/>
                  <a:gd name="T17" fmla="*/ 3 h 13"/>
                  <a:gd name="T18" fmla="*/ 1 w 6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3">
                    <a:moveTo>
                      <a:pt x="1" y="0"/>
                    </a:moveTo>
                    <a:lnTo>
                      <a:pt x="2" y="5"/>
                    </a:lnTo>
                    <a:lnTo>
                      <a:pt x="4" y="9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0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5" name="Freeform 1294"/>
              <p:cNvSpPr>
                <a:spLocks/>
              </p:cNvSpPr>
              <p:nvPr/>
            </p:nvSpPr>
            <p:spPr bwMode="auto">
              <a:xfrm>
                <a:off x="2936388" y="3518908"/>
                <a:ext cx="7411" cy="16305"/>
              </a:xfrm>
              <a:custGeom>
                <a:avLst/>
                <a:gdLst>
                  <a:gd name="T0" fmla="*/ 0 w 5"/>
                  <a:gd name="T1" fmla="*/ 0 h 11"/>
                  <a:gd name="T2" fmla="*/ 3 w 5"/>
                  <a:gd name="T3" fmla="*/ 2 h 11"/>
                  <a:gd name="T4" fmla="*/ 4 w 5"/>
                  <a:gd name="T5" fmla="*/ 5 h 11"/>
                  <a:gd name="T6" fmla="*/ 5 w 5"/>
                  <a:gd name="T7" fmla="*/ 8 h 11"/>
                  <a:gd name="T8" fmla="*/ 5 w 5"/>
                  <a:gd name="T9" fmla="*/ 9 h 11"/>
                  <a:gd name="T10" fmla="*/ 3 w 5"/>
                  <a:gd name="T11" fmla="*/ 11 h 11"/>
                  <a:gd name="T12" fmla="*/ 1 w 5"/>
                  <a:gd name="T13" fmla="*/ 9 h 11"/>
                  <a:gd name="T14" fmla="*/ 3 w 5"/>
                  <a:gd name="T15" fmla="*/ 8 h 11"/>
                  <a:gd name="T16" fmla="*/ 1 w 5"/>
                  <a:gd name="T17" fmla="*/ 4 h 11"/>
                  <a:gd name="T18" fmla="*/ 0 w 5"/>
                  <a:gd name="T19" fmla="*/ 1 h 11"/>
                  <a:gd name="T20" fmla="*/ 0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lnTo>
                      <a:pt x="3" y="2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6" name="Freeform 1295"/>
              <p:cNvSpPr>
                <a:spLocks/>
              </p:cNvSpPr>
              <p:nvPr/>
            </p:nvSpPr>
            <p:spPr bwMode="auto">
              <a:xfrm>
                <a:off x="2927495" y="353669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7" name="Freeform 1296"/>
              <p:cNvSpPr>
                <a:spLocks/>
              </p:cNvSpPr>
              <p:nvPr/>
            </p:nvSpPr>
            <p:spPr bwMode="auto">
              <a:xfrm>
                <a:off x="2979372" y="3564855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3 h 5"/>
                  <a:gd name="T4" fmla="*/ 5 w 5"/>
                  <a:gd name="T5" fmla="*/ 5 h 5"/>
                  <a:gd name="T6" fmla="*/ 4 w 5"/>
                  <a:gd name="T7" fmla="*/ 3 h 5"/>
                  <a:gd name="T8" fmla="*/ 1 w 5"/>
                  <a:gd name="T9" fmla="*/ 3 h 5"/>
                  <a:gd name="T10" fmla="*/ 0 w 5"/>
                  <a:gd name="T11" fmla="*/ 2 h 5"/>
                  <a:gd name="T12" fmla="*/ 3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8" name="Freeform 1297"/>
              <p:cNvSpPr>
                <a:spLocks/>
              </p:cNvSpPr>
              <p:nvPr/>
            </p:nvSpPr>
            <p:spPr bwMode="auto">
              <a:xfrm>
                <a:off x="2957139" y="3530765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9" name="Freeform 1298"/>
              <p:cNvSpPr>
                <a:spLocks/>
              </p:cNvSpPr>
              <p:nvPr/>
            </p:nvSpPr>
            <p:spPr bwMode="auto">
              <a:xfrm>
                <a:off x="2957139" y="3554480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2 h 5"/>
                  <a:gd name="T4" fmla="*/ 4 w 4"/>
                  <a:gd name="T5" fmla="*/ 5 h 5"/>
                  <a:gd name="T6" fmla="*/ 1 w 4"/>
                  <a:gd name="T7" fmla="*/ 3 h 5"/>
                  <a:gd name="T8" fmla="*/ 0 w 4"/>
                  <a:gd name="T9" fmla="*/ 2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2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0" name="Freeform 1299"/>
              <p:cNvSpPr>
                <a:spLocks/>
              </p:cNvSpPr>
              <p:nvPr/>
            </p:nvSpPr>
            <p:spPr bwMode="auto">
              <a:xfrm>
                <a:off x="2967514" y="3590053"/>
                <a:ext cx="13340" cy="10376"/>
              </a:xfrm>
              <a:custGeom>
                <a:avLst/>
                <a:gdLst>
                  <a:gd name="T0" fmla="*/ 9 w 9"/>
                  <a:gd name="T1" fmla="*/ 0 h 7"/>
                  <a:gd name="T2" fmla="*/ 9 w 9"/>
                  <a:gd name="T3" fmla="*/ 3 h 7"/>
                  <a:gd name="T4" fmla="*/ 6 w 9"/>
                  <a:gd name="T5" fmla="*/ 6 h 7"/>
                  <a:gd name="T6" fmla="*/ 0 w 9"/>
                  <a:gd name="T7" fmla="*/ 7 h 7"/>
                  <a:gd name="T8" fmla="*/ 1 w 9"/>
                  <a:gd name="T9" fmla="*/ 3 h 7"/>
                  <a:gd name="T10" fmla="*/ 4 w 9"/>
                  <a:gd name="T11" fmla="*/ 1 h 7"/>
                  <a:gd name="T12" fmla="*/ 6 w 9"/>
                  <a:gd name="T13" fmla="*/ 3 h 7"/>
                  <a:gd name="T14" fmla="*/ 8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9" y="3"/>
                    </a:lnTo>
                    <a:lnTo>
                      <a:pt x="6" y="6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1" name="Freeform 1300"/>
              <p:cNvSpPr>
                <a:spLocks/>
              </p:cNvSpPr>
              <p:nvPr/>
            </p:nvSpPr>
            <p:spPr bwMode="auto">
              <a:xfrm>
                <a:off x="2920084" y="3502603"/>
                <a:ext cx="10376" cy="13340"/>
              </a:xfrm>
              <a:custGeom>
                <a:avLst/>
                <a:gdLst>
                  <a:gd name="T0" fmla="*/ 1 w 7"/>
                  <a:gd name="T1" fmla="*/ 0 h 9"/>
                  <a:gd name="T2" fmla="*/ 4 w 7"/>
                  <a:gd name="T3" fmla="*/ 2 h 9"/>
                  <a:gd name="T4" fmla="*/ 7 w 7"/>
                  <a:gd name="T5" fmla="*/ 5 h 9"/>
                  <a:gd name="T6" fmla="*/ 5 w 7"/>
                  <a:gd name="T7" fmla="*/ 9 h 9"/>
                  <a:gd name="T8" fmla="*/ 4 w 7"/>
                  <a:gd name="T9" fmla="*/ 9 h 9"/>
                  <a:gd name="T10" fmla="*/ 3 w 7"/>
                  <a:gd name="T11" fmla="*/ 8 h 9"/>
                  <a:gd name="T12" fmla="*/ 4 w 7"/>
                  <a:gd name="T13" fmla="*/ 8 h 9"/>
                  <a:gd name="T14" fmla="*/ 5 w 7"/>
                  <a:gd name="T15" fmla="*/ 5 h 9"/>
                  <a:gd name="T16" fmla="*/ 4 w 7"/>
                  <a:gd name="T17" fmla="*/ 2 h 9"/>
                  <a:gd name="T18" fmla="*/ 0 w 7"/>
                  <a:gd name="T19" fmla="*/ 1 h 9"/>
                  <a:gd name="T20" fmla="*/ 1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lnTo>
                      <a:pt x="4" y="2"/>
                    </a:lnTo>
                    <a:lnTo>
                      <a:pt x="7" y="5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2" name="Freeform 1301"/>
              <p:cNvSpPr>
                <a:spLocks/>
              </p:cNvSpPr>
              <p:nvPr/>
            </p:nvSpPr>
            <p:spPr bwMode="auto">
              <a:xfrm>
                <a:off x="2894887" y="3524836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3" name="Freeform 1302"/>
              <p:cNvSpPr>
                <a:spLocks/>
              </p:cNvSpPr>
              <p:nvPr/>
            </p:nvSpPr>
            <p:spPr bwMode="auto">
              <a:xfrm>
                <a:off x="2890441" y="3529283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4" name="Freeform 1303"/>
              <p:cNvSpPr>
                <a:spLocks/>
              </p:cNvSpPr>
              <p:nvPr/>
            </p:nvSpPr>
            <p:spPr bwMode="auto">
              <a:xfrm>
                <a:off x="2887476" y="3508532"/>
                <a:ext cx="10376" cy="16305"/>
              </a:xfrm>
              <a:custGeom>
                <a:avLst/>
                <a:gdLst>
                  <a:gd name="T0" fmla="*/ 2 w 7"/>
                  <a:gd name="T1" fmla="*/ 0 h 11"/>
                  <a:gd name="T2" fmla="*/ 4 w 7"/>
                  <a:gd name="T3" fmla="*/ 1 h 11"/>
                  <a:gd name="T4" fmla="*/ 4 w 7"/>
                  <a:gd name="T5" fmla="*/ 4 h 11"/>
                  <a:gd name="T6" fmla="*/ 7 w 7"/>
                  <a:gd name="T7" fmla="*/ 8 h 11"/>
                  <a:gd name="T8" fmla="*/ 4 w 7"/>
                  <a:gd name="T9" fmla="*/ 11 h 11"/>
                  <a:gd name="T10" fmla="*/ 2 w 7"/>
                  <a:gd name="T11" fmla="*/ 8 h 11"/>
                  <a:gd name="T12" fmla="*/ 1 w 7"/>
                  <a:gd name="T13" fmla="*/ 9 h 11"/>
                  <a:gd name="T14" fmla="*/ 0 w 7"/>
                  <a:gd name="T15" fmla="*/ 7 h 11"/>
                  <a:gd name="T16" fmla="*/ 1 w 7"/>
                  <a:gd name="T17" fmla="*/ 4 h 11"/>
                  <a:gd name="T18" fmla="*/ 2 w 7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5" name="Freeform 1304"/>
              <p:cNvSpPr>
                <a:spLocks/>
              </p:cNvSpPr>
              <p:nvPr/>
            </p:nvSpPr>
            <p:spPr bwMode="auto">
              <a:xfrm>
                <a:off x="2893405" y="3529283"/>
                <a:ext cx="7411" cy="11858"/>
              </a:xfrm>
              <a:custGeom>
                <a:avLst/>
                <a:gdLst>
                  <a:gd name="T0" fmla="*/ 4 w 5"/>
                  <a:gd name="T1" fmla="*/ 0 h 8"/>
                  <a:gd name="T2" fmla="*/ 4 w 5"/>
                  <a:gd name="T3" fmla="*/ 1 h 8"/>
                  <a:gd name="T4" fmla="*/ 4 w 5"/>
                  <a:gd name="T5" fmla="*/ 2 h 8"/>
                  <a:gd name="T6" fmla="*/ 5 w 5"/>
                  <a:gd name="T7" fmla="*/ 5 h 8"/>
                  <a:gd name="T8" fmla="*/ 4 w 5"/>
                  <a:gd name="T9" fmla="*/ 6 h 8"/>
                  <a:gd name="T10" fmla="*/ 1 w 5"/>
                  <a:gd name="T11" fmla="*/ 8 h 8"/>
                  <a:gd name="T12" fmla="*/ 0 w 5"/>
                  <a:gd name="T13" fmla="*/ 4 h 8"/>
                  <a:gd name="T14" fmla="*/ 0 w 5"/>
                  <a:gd name="T15" fmla="*/ 2 h 8"/>
                  <a:gd name="T16" fmla="*/ 4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4" y="1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6" name="Freeform 1305"/>
              <p:cNvSpPr>
                <a:spLocks/>
              </p:cNvSpPr>
              <p:nvPr/>
            </p:nvSpPr>
            <p:spPr bwMode="auto">
              <a:xfrm>
                <a:off x="2900815" y="3505568"/>
                <a:ext cx="10376" cy="4447"/>
              </a:xfrm>
              <a:custGeom>
                <a:avLst/>
                <a:gdLst>
                  <a:gd name="T0" fmla="*/ 3 w 7"/>
                  <a:gd name="T1" fmla="*/ 0 h 3"/>
                  <a:gd name="T2" fmla="*/ 7 w 7"/>
                  <a:gd name="T3" fmla="*/ 2 h 3"/>
                  <a:gd name="T4" fmla="*/ 6 w 7"/>
                  <a:gd name="T5" fmla="*/ 3 h 3"/>
                  <a:gd name="T6" fmla="*/ 2 w 7"/>
                  <a:gd name="T7" fmla="*/ 3 h 3"/>
                  <a:gd name="T8" fmla="*/ 0 w 7"/>
                  <a:gd name="T9" fmla="*/ 3 h 3"/>
                  <a:gd name="T10" fmla="*/ 3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lnTo>
                      <a:pt x="7" y="2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7" name="Freeform 1306"/>
              <p:cNvSpPr>
                <a:spLocks/>
              </p:cNvSpPr>
              <p:nvPr/>
            </p:nvSpPr>
            <p:spPr bwMode="auto">
              <a:xfrm>
                <a:off x="2900815" y="3467031"/>
                <a:ext cx="14822" cy="25198"/>
              </a:xfrm>
              <a:custGeom>
                <a:avLst/>
                <a:gdLst>
                  <a:gd name="T0" fmla="*/ 3 w 10"/>
                  <a:gd name="T1" fmla="*/ 0 h 17"/>
                  <a:gd name="T2" fmla="*/ 7 w 10"/>
                  <a:gd name="T3" fmla="*/ 3 h 17"/>
                  <a:gd name="T4" fmla="*/ 9 w 10"/>
                  <a:gd name="T5" fmla="*/ 6 h 17"/>
                  <a:gd name="T6" fmla="*/ 10 w 10"/>
                  <a:gd name="T7" fmla="*/ 7 h 17"/>
                  <a:gd name="T8" fmla="*/ 10 w 10"/>
                  <a:gd name="T9" fmla="*/ 11 h 17"/>
                  <a:gd name="T10" fmla="*/ 7 w 10"/>
                  <a:gd name="T11" fmla="*/ 12 h 17"/>
                  <a:gd name="T12" fmla="*/ 7 w 10"/>
                  <a:gd name="T13" fmla="*/ 15 h 17"/>
                  <a:gd name="T14" fmla="*/ 6 w 10"/>
                  <a:gd name="T15" fmla="*/ 17 h 17"/>
                  <a:gd name="T16" fmla="*/ 6 w 10"/>
                  <a:gd name="T17" fmla="*/ 12 h 17"/>
                  <a:gd name="T18" fmla="*/ 6 w 10"/>
                  <a:gd name="T19" fmla="*/ 10 h 17"/>
                  <a:gd name="T20" fmla="*/ 7 w 10"/>
                  <a:gd name="T21" fmla="*/ 8 h 17"/>
                  <a:gd name="T22" fmla="*/ 4 w 10"/>
                  <a:gd name="T23" fmla="*/ 4 h 17"/>
                  <a:gd name="T24" fmla="*/ 4 w 10"/>
                  <a:gd name="T25" fmla="*/ 1 h 17"/>
                  <a:gd name="T26" fmla="*/ 0 w 10"/>
                  <a:gd name="T27" fmla="*/ 0 h 17"/>
                  <a:gd name="T28" fmla="*/ 3 w 10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lnTo>
                      <a:pt x="7" y="3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2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8" name="Freeform 1307"/>
              <p:cNvSpPr>
                <a:spLocks/>
              </p:cNvSpPr>
              <p:nvPr/>
            </p:nvSpPr>
            <p:spPr bwMode="auto">
              <a:xfrm>
                <a:off x="2877100" y="3471478"/>
                <a:ext cx="22233" cy="5929"/>
              </a:xfrm>
              <a:custGeom>
                <a:avLst/>
                <a:gdLst>
                  <a:gd name="T0" fmla="*/ 8 w 15"/>
                  <a:gd name="T1" fmla="*/ 0 h 4"/>
                  <a:gd name="T2" fmla="*/ 12 w 15"/>
                  <a:gd name="T3" fmla="*/ 0 h 4"/>
                  <a:gd name="T4" fmla="*/ 15 w 15"/>
                  <a:gd name="T5" fmla="*/ 3 h 4"/>
                  <a:gd name="T6" fmla="*/ 14 w 15"/>
                  <a:gd name="T7" fmla="*/ 1 h 4"/>
                  <a:gd name="T8" fmla="*/ 11 w 15"/>
                  <a:gd name="T9" fmla="*/ 1 h 4"/>
                  <a:gd name="T10" fmla="*/ 7 w 15"/>
                  <a:gd name="T11" fmla="*/ 4 h 4"/>
                  <a:gd name="T12" fmla="*/ 4 w 15"/>
                  <a:gd name="T13" fmla="*/ 4 h 4"/>
                  <a:gd name="T14" fmla="*/ 0 w 15"/>
                  <a:gd name="T15" fmla="*/ 0 h 4"/>
                  <a:gd name="T16" fmla="*/ 4 w 15"/>
                  <a:gd name="T17" fmla="*/ 0 h 4"/>
                  <a:gd name="T18" fmla="*/ 5 w 15"/>
                  <a:gd name="T19" fmla="*/ 1 h 4"/>
                  <a:gd name="T20" fmla="*/ 8 w 1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">
                    <a:moveTo>
                      <a:pt x="8" y="0"/>
                    </a:moveTo>
                    <a:lnTo>
                      <a:pt x="12" y="0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9" name="Freeform 1308"/>
              <p:cNvSpPr>
                <a:spLocks/>
              </p:cNvSpPr>
              <p:nvPr/>
            </p:nvSpPr>
            <p:spPr bwMode="auto">
              <a:xfrm>
                <a:off x="3016426" y="3135020"/>
                <a:ext cx="38537" cy="14822"/>
              </a:xfrm>
              <a:custGeom>
                <a:avLst/>
                <a:gdLst>
                  <a:gd name="T0" fmla="*/ 22 w 26"/>
                  <a:gd name="T1" fmla="*/ 0 h 10"/>
                  <a:gd name="T2" fmla="*/ 22 w 26"/>
                  <a:gd name="T3" fmla="*/ 2 h 10"/>
                  <a:gd name="T4" fmla="*/ 20 w 26"/>
                  <a:gd name="T5" fmla="*/ 3 h 10"/>
                  <a:gd name="T6" fmla="*/ 20 w 26"/>
                  <a:gd name="T7" fmla="*/ 4 h 10"/>
                  <a:gd name="T8" fmla="*/ 23 w 26"/>
                  <a:gd name="T9" fmla="*/ 3 h 10"/>
                  <a:gd name="T10" fmla="*/ 25 w 26"/>
                  <a:gd name="T11" fmla="*/ 3 h 10"/>
                  <a:gd name="T12" fmla="*/ 26 w 26"/>
                  <a:gd name="T13" fmla="*/ 3 h 10"/>
                  <a:gd name="T14" fmla="*/ 25 w 26"/>
                  <a:gd name="T15" fmla="*/ 4 h 10"/>
                  <a:gd name="T16" fmla="*/ 22 w 26"/>
                  <a:gd name="T17" fmla="*/ 6 h 10"/>
                  <a:gd name="T18" fmla="*/ 20 w 26"/>
                  <a:gd name="T19" fmla="*/ 4 h 10"/>
                  <a:gd name="T20" fmla="*/ 19 w 26"/>
                  <a:gd name="T21" fmla="*/ 6 h 10"/>
                  <a:gd name="T22" fmla="*/ 15 w 26"/>
                  <a:gd name="T23" fmla="*/ 6 h 10"/>
                  <a:gd name="T24" fmla="*/ 14 w 26"/>
                  <a:gd name="T25" fmla="*/ 7 h 10"/>
                  <a:gd name="T26" fmla="*/ 9 w 26"/>
                  <a:gd name="T27" fmla="*/ 7 h 10"/>
                  <a:gd name="T28" fmla="*/ 7 w 26"/>
                  <a:gd name="T29" fmla="*/ 7 h 10"/>
                  <a:gd name="T30" fmla="*/ 4 w 26"/>
                  <a:gd name="T31" fmla="*/ 8 h 10"/>
                  <a:gd name="T32" fmla="*/ 2 w 26"/>
                  <a:gd name="T33" fmla="*/ 8 h 10"/>
                  <a:gd name="T34" fmla="*/ 1 w 26"/>
                  <a:gd name="T35" fmla="*/ 10 h 10"/>
                  <a:gd name="T36" fmla="*/ 2 w 26"/>
                  <a:gd name="T37" fmla="*/ 8 h 10"/>
                  <a:gd name="T38" fmla="*/ 0 w 26"/>
                  <a:gd name="T39" fmla="*/ 8 h 10"/>
                  <a:gd name="T40" fmla="*/ 0 w 26"/>
                  <a:gd name="T41" fmla="*/ 7 h 10"/>
                  <a:gd name="T42" fmla="*/ 1 w 26"/>
                  <a:gd name="T43" fmla="*/ 6 h 10"/>
                  <a:gd name="T44" fmla="*/ 4 w 26"/>
                  <a:gd name="T45" fmla="*/ 4 h 10"/>
                  <a:gd name="T46" fmla="*/ 8 w 26"/>
                  <a:gd name="T47" fmla="*/ 3 h 10"/>
                  <a:gd name="T48" fmla="*/ 11 w 26"/>
                  <a:gd name="T49" fmla="*/ 4 h 10"/>
                  <a:gd name="T50" fmla="*/ 14 w 26"/>
                  <a:gd name="T51" fmla="*/ 3 h 10"/>
                  <a:gd name="T52" fmla="*/ 18 w 26"/>
                  <a:gd name="T53" fmla="*/ 3 h 10"/>
                  <a:gd name="T54" fmla="*/ 22 w 26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" h="10">
                    <a:moveTo>
                      <a:pt x="22" y="0"/>
                    </a:moveTo>
                    <a:lnTo>
                      <a:pt x="22" y="2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8" y="3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0" name="Freeform 1309"/>
              <p:cNvSpPr>
                <a:spLocks/>
              </p:cNvSpPr>
              <p:nvPr/>
            </p:nvSpPr>
            <p:spPr bwMode="auto">
              <a:xfrm>
                <a:off x="2058932" y="2851923"/>
                <a:ext cx="1110160" cy="653646"/>
              </a:xfrm>
              <a:custGeom>
                <a:avLst/>
                <a:gdLst>
                  <a:gd name="T0" fmla="*/ 433 w 749"/>
                  <a:gd name="T1" fmla="*/ 45 h 441"/>
                  <a:gd name="T2" fmla="*/ 473 w 749"/>
                  <a:gd name="T3" fmla="*/ 58 h 441"/>
                  <a:gd name="T4" fmla="*/ 589 w 749"/>
                  <a:gd name="T5" fmla="*/ 152 h 441"/>
                  <a:gd name="T6" fmla="*/ 697 w 749"/>
                  <a:gd name="T7" fmla="*/ 119 h 441"/>
                  <a:gd name="T8" fmla="*/ 726 w 749"/>
                  <a:gd name="T9" fmla="*/ 85 h 441"/>
                  <a:gd name="T10" fmla="*/ 740 w 749"/>
                  <a:gd name="T11" fmla="*/ 123 h 441"/>
                  <a:gd name="T12" fmla="*/ 736 w 749"/>
                  <a:gd name="T13" fmla="*/ 136 h 441"/>
                  <a:gd name="T14" fmla="*/ 711 w 749"/>
                  <a:gd name="T15" fmla="*/ 146 h 441"/>
                  <a:gd name="T16" fmla="*/ 691 w 749"/>
                  <a:gd name="T17" fmla="*/ 165 h 441"/>
                  <a:gd name="T18" fmla="*/ 690 w 749"/>
                  <a:gd name="T19" fmla="*/ 183 h 441"/>
                  <a:gd name="T20" fmla="*/ 662 w 749"/>
                  <a:gd name="T21" fmla="*/ 190 h 441"/>
                  <a:gd name="T22" fmla="*/ 642 w 749"/>
                  <a:gd name="T23" fmla="*/ 210 h 441"/>
                  <a:gd name="T24" fmla="*/ 628 w 749"/>
                  <a:gd name="T25" fmla="*/ 224 h 441"/>
                  <a:gd name="T26" fmla="*/ 624 w 749"/>
                  <a:gd name="T27" fmla="*/ 241 h 441"/>
                  <a:gd name="T28" fmla="*/ 615 w 749"/>
                  <a:gd name="T29" fmla="*/ 246 h 441"/>
                  <a:gd name="T30" fmla="*/ 611 w 749"/>
                  <a:gd name="T31" fmla="*/ 223 h 441"/>
                  <a:gd name="T32" fmla="*/ 607 w 749"/>
                  <a:gd name="T33" fmla="*/ 237 h 441"/>
                  <a:gd name="T34" fmla="*/ 607 w 749"/>
                  <a:gd name="T35" fmla="*/ 245 h 441"/>
                  <a:gd name="T36" fmla="*/ 603 w 749"/>
                  <a:gd name="T37" fmla="*/ 256 h 441"/>
                  <a:gd name="T38" fmla="*/ 610 w 749"/>
                  <a:gd name="T39" fmla="*/ 273 h 441"/>
                  <a:gd name="T40" fmla="*/ 607 w 749"/>
                  <a:gd name="T41" fmla="*/ 282 h 441"/>
                  <a:gd name="T42" fmla="*/ 596 w 749"/>
                  <a:gd name="T43" fmla="*/ 287 h 441"/>
                  <a:gd name="T44" fmla="*/ 597 w 749"/>
                  <a:gd name="T45" fmla="*/ 298 h 441"/>
                  <a:gd name="T46" fmla="*/ 559 w 749"/>
                  <a:gd name="T47" fmla="*/ 322 h 441"/>
                  <a:gd name="T48" fmla="*/ 538 w 749"/>
                  <a:gd name="T49" fmla="*/ 336 h 441"/>
                  <a:gd name="T50" fmla="*/ 532 w 749"/>
                  <a:gd name="T51" fmla="*/ 392 h 441"/>
                  <a:gd name="T52" fmla="*/ 531 w 749"/>
                  <a:gd name="T53" fmla="*/ 437 h 441"/>
                  <a:gd name="T54" fmla="*/ 510 w 749"/>
                  <a:gd name="T55" fmla="*/ 422 h 441"/>
                  <a:gd name="T56" fmla="*/ 508 w 749"/>
                  <a:gd name="T57" fmla="*/ 403 h 441"/>
                  <a:gd name="T58" fmla="*/ 501 w 749"/>
                  <a:gd name="T59" fmla="*/ 379 h 441"/>
                  <a:gd name="T60" fmla="*/ 477 w 749"/>
                  <a:gd name="T61" fmla="*/ 374 h 441"/>
                  <a:gd name="T62" fmla="*/ 467 w 749"/>
                  <a:gd name="T63" fmla="*/ 364 h 441"/>
                  <a:gd name="T64" fmla="*/ 448 w 749"/>
                  <a:gd name="T65" fmla="*/ 363 h 441"/>
                  <a:gd name="T66" fmla="*/ 412 w 749"/>
                  <a:gd name="T67" fmla="*/ 369 h 441"/>
                  <a:gd name="T68" fmla="*/ 420 w 749"/>
                  <a:gd name="T69" fmla="*/ 385 h 441"/>
                  <a:gd name="T70" fmla="*/ 398 w 749"/>
                  <a:gd name="T71" fmla="*/ 382 h 441"/>
                  <a:gd name="T72" fmla="*/ 385 w 749"/>
                  <a:gd name="T73" fmla="*/ 371 h 441"/>
                  <a:gd name="T74" fmla="*/ 353 w 749"/>
                  <a:gd name="T75" fmla="*/ 371 h 441"/>
                  <a:gd name="T76" fmla="*/ 328 w 749"/>
                  <a:gd name="T77" fmla="*/ 389 h 441"/>
                  <a:gd name="T78" fmla="*/ 313 w 749"/>
                  <a:gd name="T79" fmla="*/ 400 h 441"/>
                  <a:gd name="T80" fmla="*/ 295 w 749"/>
                  <a:gd name="T81" fmla="*/ 423 h 441"/>
                  <a:gd name="T82" fmla="*/ 280 w 749"/>
                  <a:gd name="T83" fmla="*/ 394 h 441"/>
                  <a:gd name="T84" fmla="*/ 263 w 749"/>
                  <a:gd name="T85" fmla="*/ 367 h 441"/>
                  <a:gd name="T86" fmla="*/ 244 w 749"/>
                  <a:gd name="T87" fmla="*/ 376 h 441"/>
                  <a:gd name="T88" fmla="*/ 226 w 749"/>
                  <a:gd name="T89" fmla="*/ 371 h 441"/>
                  <a:gd name="T90" fmla="*/ 217 w 749"/>
                  <a:gd name="T91" fmla="*/ 351 h 441"/>
                  <a:gd name="T92" fmla="*/ 180 w 749"/>
                  <a:gd name="T93" fmla="*/ 332 h 441"/>
                  <a:gd name="T94" fmla="*/ 54 w 749"/>
                  <a:gd name="T95" fmla="*/ 292 h 441"/>
                  <a:gd name="T96" fmla="*/ 27 w 749"/>
                  <a:gd name="T97" fmla="*/ 275 h 441"/>
                  <a:gd name="T98" fmla="*/ 17 w 749"/>
                  <a:gd name="T99" fmla="*/ 242 h 441"/>
                  <a:gd name="T100" fmla="*/ 20 w 749"/>
                  <a:gd name="T101" fmla="*/ 226 h 441"/>
                  <a:gd name="T102" fmla="*/ 16 w 749"/>
                  <a:gd name="T103" fmla="*/ 213 h 441"/>
                  <a:gd name="T104" fmla="*/ 3 w 749"/>
                  <a:gd name="T105" fmla="*/ 190 h 441"/>
                  <a:gd name="T106" fmla="*/ 10 w 749"/>
                  <a:gd name="T107" fmla="*/ 146 h 441"/>
                  <a:gd name="T108" fmla="*/ 22 w 749"/>
                  <a:gd name="T109" fmla="*/ 94 h 441"/>
                  <a:gd name="T110" fmla="*/ 49 w 749"/>
                  <a:gd name="T111" fmla="*/ 61 h 441"/>
                  <a:gd name="T112" fmla="*/ 36 w 749"/>
                  <a:gd name="T113" fmla="*/ 46 h 441"/>
                  <a:gd name="T114" fmla="*/ 47 w 749"/>
                  <a:gd name="T115" fmla="*/ 16 h 441"/>
                  <a:gd name="T116" fmla="*/ 64 w 749"/>
                  <a:gd name="T117" fmla="*/ 25 h 441"/>
                  <a:gd name="T118" fmla="*/ 63 w 749"/>
                  <a:gd name="T119" fmla="*/ 31 h 441"/>
                  <a:gd name="T120" fmla="*/ 67 w 749"/>
                  <a:gd name="T121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9" h="441">
                    <a:moveTo>
                      <a:pt x="67" y="0"/>
                    </a:moveTo>
                    <a:lnTo>
                      <a:pt x="409" y="35"/>
                    </a:lnTo>
                    <a:lnTo>
                      <a:pt x="412" y="35"/>
                    </a:lnTo>
                    <a:lnTo>
                      <a:pt x="415" y="35"/>
                    </a:lnTo>
                    <a:lnTo>
                      <a:pt x="418" y="38"/>
                    </a:lnTo>
                    <a:lnTo>
                      <a:pt x="419" y="38"/>
                    </a:lnTo>
                    <a:lnTo>
                      <a:pt x="420" y="40"/>
                    </a:lnTo>
                    <a:lnTo>
                      <a:pt x="420" y="40"/>
                    </a:lnTo>
                    <a:lnTo>
                      <a:pt x="423" y="42"/>
                    </a:lnTo>
                    <a:lnTo>
                      <a:pt x="423" y="42"/>
                    </a:lnTo>
                    <a:lnTo>
                      <a:pt x="426" y="43"/>
                    </a:lnTo>
                    <a:lnTo>
                      <a:pt x="427" y="45"/>
                    </a:lnTo>
                    <a:lnTo>
                      <a:pt x="429" y="45"/>
                    </a:lnTo>
                    <a:lnTo>
                      <a:pt x="432" y="43"/>
                    </a:lnTo>
                    <a:lnTo>
                      <a:pt x="433" y="45"/>
                    </a:lnTo>
                    <a:lnTo>
                      <a:pt x="436" y="45"/>
                    </a:lnTo>
                    <a:lnTo>
                      <a:pt x="438" y="46"/>
                    </a:lnTo>
                    <a:lnTo>
                      <a:pt x="441" y="46"/>
                    </a:lnTo>
                    <a:lnTo>
                      <a:pt x="443" y="50"/>
                    </a:lnTo>
                    <a:lnTo>
                      <a:pt x="447" y="52"/>
                    </a:lnTo>
                    <a:lnTo>
                      <a:pt x="449" y="52"/>
                    </a:lnTo>
                    <a:lnTo>
                      <a:pt x="451" y="54"/>
                    </a:lnTo>
                    <a:lnTo>
                      <a:pt x="454" y="54"/>
                    </a:lnTo>
                    <a:lnTo>
                      <a:pt x="458" y="54"/>
                    </a:lnTo>
                    <a:lnTo>
                      <a:pt x="459" y="53"/>
                    </a:lnTo>
                    <a:lnTo>
                      <a:pt x="461" y="54"/>
                    </a:lnTo>
                    <a:lnTo>
                      <a:pt x="462" y="57"/>
                    </a:lnTo>
                    <a:lnTo>
                      <a:pt x="467" y="57"/>
                    </a:lnTo>
                    <a:lnTo>
                      <a:pt x="469" y="58"/>
                    </a:lnTo>
                    <a:lnTo>
                      <a:pt x="473" y="58"/>
                    </a:lnTo>
                    <a:lnTo>
                      <a:pt x="474" y="60"/>
                    </a:lnTo>
                    <a:lnTo>
                      <a:pt x="527" y="85"/>
                    </a:lnTo>
                    <a:lnTo>
                      <a:pt x="531" y="89"/>
                    </a:lnTo>
                    <a:lnTo>
                      <a:pt x="539" y="96"/>
                    </a:lnTo>
                    <a:lnTo>
                      <a:pt x="548" y="136"/>
                    </a:lnTo>
                    <a:lnTo>
                      <a:pt x="546" y="154"/>
                    </a:lnTo>
                    <a:lnTo>
                      <a:pt x="545" y="157"/>
                    </a:lnTo>
                    <a:lnTo>
                      <a:pt x="543" y="161"/>
                    </a:lnTo>
                    <a:lnTo>
                      <a:pt x="542" y="163"/>
                    </a:lnTo>
                    <a:lnTo>
                      <a:pt x="537" y="165"/>
                    </a:lnTo>
                    <a:lnTo>
                      <a:pt x="534" y="169"/>
                    </a:lnTo>
                    <a:lnTo>
                      <a:pt x="537" y="173"/>
                    </a:lnTo>
                    <a:lnTo>
                      <a:pt x="582" y="161"/>
                    </a:lnTo>
                    <a:lnTo>
                      <a:pt x="588" y="158"/>
                    </a:lnTo>
                    <a:lnTo>
                      <a:pt x="589" y="152"/>
                    </a:lnTo>
                    <a:lnTo>
                      <a:pt x="614" y="144"/>
                    </a:lnTo>
                    <a:lnTo>
                      <a:pt x="625" y="136"/>
                    </a:lnTo>
                    <a:lnTo>
                      <a:pt x="626" y="134"/>
                    </a:lnTo>
                    <a:lnTo>
                      <a:pt x="630" y="134"/>
                    </a:lnTo>
                    <a:lnTo>
                      <a:pt x="636" y="129"/>
                    </a:lnTo>
                    <a:lnTo>
                      <a:pt x="639" y="126"/>
                    </a:lnTo>
                    <a:lnTo>
                      <a:pt x="643" y="125"/>
                    </a:lnTo>
                    <a:lnTo>
                      <a:pt x="644" y="122"/>
                    </a:lnTo>
                    <a:lnTo>
                      <a:pt x="648" y="122"/>
                    </a:lnTo>
                    <a:lnTo>
                      <a:pt x="687" y="122"/>
                    </a:lnTo>
                    <a:lnTo>
                      <a:pt x="691" y="119"/>
                    </a:lnTo>
                    <a:lnTo>
                      <a:pt x="691" y="119"/>
                    </a:lnTo>
                    <a:lnTo>
                      <a:pt x="693" y="119"/>
                    </a:lnTo>
                    <a:lnTo>
                      <a:pt x="694" y="119"/>
                    </a:lnTo>
                    <a:lnTo>
                      <a:pt x="697" y="119"/>
                    </a:lnTo>
                    <a:lnTo>
                      <a:pt x="698" y="118"/>
                    </a:lnTo>
                    <a:lnTo>
                      <a:pt x="700" y="116"/>
                    </a:lnTo>
                    <a:lnTo>
                      <a:pt x="704" y="111"/>
                    </a:lnTo>
                    <a:lnTo>
                      <a:pt x="705" y="111"/>
                    </a:lnTo>
                    <a:lnTo>
                      <a:pt x="709" y="107"/>
                    </a:lnTo>
                    <a:lnTo>
                      <a:pt x="709" y="104"/>
                    </a:lnTo>
                    <a:lnTo>
                      <a:pt x="711" y="101"/>
                    </a:lnTo>
                    <a:lnTo>
                      <a:pt x="713" y="99"/>
                    </a:lnTo>
                    <a:lnTo>
                      <a:pt x="713" y="97"/>
                    </a:lnTo>
                    <a:lnTo>
                      <a:pt x="716" y="94"/>
                    </a:lnTo>
                    <a:lnTo>
                      <a:pt x="720" y="89"/>
                    </a:lnTo>
                    <a:lnTo>
                      <a:pt x="722" y="86"/>
                    </a:lnTo>
                    <a:lnTo>
                      <a:pt x="723" y="85"/>
                    </a:lnTo>
                    <a:lnTo>
                      <a:pt x="724" y="85"/>
                    </a:lnTo>
                    <a:lnTo>
                      <a:pt x="726" y="85"/>
                    </a:lnTo>
                    <a:lnTo>
                      <a:pt x="727" y="87"/>
                    </a:lnTo>
                    <a:lnTo>
                      <a:pt x="730" y="86"/>
                    </a:lnTo>
                    <a:lnTo>
                      <a:pt x="734" y="87"/>
                    </a:lnTo>
                    <a:lnTo>
                      <a:pt x="736" y="86"/>
                    </a:lnTo>
                    <a:lnTo>
                      <a:pt x="741" y="92"/>
                    </a:lnTo>
                    <a:lnTo>
                      <a:pt x="741" y="96"/>
                    </a:lnTo>
                    <a:lnTo>
                      <a:pt x="738" y="112"/>
                    </a:lnTo>
                    <a:lnTo>
                      <a:pt x="737" y="114"/>
                    </a:lnTo>
                    <a:lnTo>
                      <a:pt x="738" y="114"/>
                    </a:lnTo>
                    <a:lnTo>
                      <a:pt x="740" y="115"/>
                    </a:lnTo>
                    <a:lnTo>
                      <a:pt x="740" y="118"/>
                    </a:lnTo>
                    <a:lnTo>
                      <a:pt x="740" y="119"/>
                    </a:lnTo>
                    <a:lnTo>
                      <a:pt x="740" y="121"/>
                    </a:lnTo>
                    <a:lnTo>
                      <a:pt x="740" y="122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5" y="126"/>
                    </a:lnTo>
                    <a:lnTo>
                      <a:pt x="744" y="130"/>
                    </a:lnTo>
                    <a:lnTo>
                      <a:pt x="747" y="132"/>
                    </a:lnTo>
                    <a:lnTo>
                      <a:pt x="748" y="130"/>
                    </a:lnTo>
                    <a:lnTo>
                      <a:pt x="749" y="132"/>
                    </a:lnTo>
                    <a:lnTo>
                      <a:pt x="748" y="133"/>
                    </a:lnTo>
                    <a:lnTo>
                      <a:pt x="745" y="134"/>
                    </a:lnTo>
                    <a:lnTo>
                      <a:pt x="745" y="133"/>
                    </a:lnTo>
                    <a:lnTo>
                      <a:pt x="741" y="134"/>
                    </a:lnTo>
                    <a:lnTo>
                      <a:pt x="740" y="134"/>
                    </a:lnTo>
                    <a:lnTo>
                      <a:pt x="737" y="136"/>
                    </a:lnTo>
                    <a:lnTo>
                      <a:pt x="736" y="136"/>
                    </a:lnTo>
                    <a:lnTo>
                      <a:pt x="734" y="136"/>
                    </a:lnTo>
                    <a:lnTo>
                      <a:pt x="731" y="139"/>
                    </a:lnTo>
                    <a:lnTo>
                      <a:pt x="730" y="139"/>
                    </a:lnTo>
                    <a:lnTo>
                      <a:pt x="729" y="136"/>
                    </a:lnTo>
                    <a:lnTo>
                      <a:pt x="726" y="136"/>
                    </a:lnTo>
                    <a:lnTo>
                      <a:pt x="724" y="139"/>
                    </a:lnTo>
                    <a:lnTo>
                      <a:pt x="722" y="139"/>
                    </a:lnTo>
                    <a:lnTo>
                      <a:pt x="720" y="136"/>
                    </a:lnTo>
                    <a:lnTo>
                      <a:pt x="722" y="134"/>
                    </a:lnTo>
                    <a:lnTo>
                      <a:pt x="718" y="139"/>
                    </a:lnTo>
                    <a:lnTo>
                      <a:pt x="716" y="143"/>
                    </a:lnTo>
                    <a:lnTo>
                      <a:pt x="713" y="143"/>
                    </a:lnTo>
                    <a:lnTo>
                      <a:pt x="713" y="141"/>
                    </a:lnTo>
                    <a:lnTo>
                      <a:pt x="712" y="146"/>
                    </a:lnTo>
                    <a:lnTo>
                      <a:pt x="711" y="146"/>
                    </a:lnTo>
                    <a:lnTo>
                      <a:pt x="709" y="143"/>
                    </a:lnTo>
                    <a:lnTo>
                      <a:pt x="708" y="146"/>
                    </a:lnTo>
                    <a:lnTo>
                      <a:pt x="706" y="147"/>
                    </a:lnTo>
                    <a:lnTo>
                      <a:pt x="705" y="146"/>
                    </a:lnTo>
                    <a:lnTo>
                      <a:pt x="705" y="144"/>
                    </a:lnTo>
                    <a:lnTo>
                      <a:pt x="704" y="147"/>
                    </a:lnTo>
                    <a:lnTo>
                      <a:pt x="702" y="147"/>
                    </a:lnTo>
                    <a:lnTo>
                      <a:pt x="701" y="150"/>
                    </a:lnTo>
                    <a:lnTo>
                      <a:pt x="695" y="154"/>
                    </a:lnTo>
                    <a:lnTo>
                      <a:pt x="694" y="158"/>
                    </a:lnTo>
                    <a:lnTo>
                      <a:pt x="693" y="161"/>
                    </a:lnTo>
                    <a:lnTo>
                      <a:pt x="691" y="162"/>
                    </a:lnTo>
                    <a:lnTo>
                      <a:pt x="690" y="163"/>
                    </a:lnTo>
                    <a:lnTo>
                      <a:pt x="690" y="165"/>
                    </a:lnTo>
                    <a:lnTo>
                      <a:pt x="691" y="165"/>
                    </a:lnTo>
                    <a:lnTo>
                      <a:pt x="693" y="168"/>
                    </a:lnTo>
                    <a:lnTo>
                      <a:pt x="687" y="172"/>
                    </a:lnTo>
                    <a:lnTo>
                      <a:pt x="687" y="173"/>
                    </a:lnTo>
                    <a:lnTo>
                      <a:pt x="691" y="175"/>
                    </a:lnTo>
                    <a:lnTo>
                      <a:pt x="693" y="179"/>
                    </a:lnTo>
                    <a:lnTo>
                      <a:pt x="693" y="181"/>
                    </a:lnTo>
                    <a:lnTo>
                      <a:pt x="697" y="181"/>
                    </a:lnTo>
                    <a:lnTo>
                      <a:pt x="697" y="177"/>
                    </a:lnTo>
                    <a:lnTo>
                      <a:pt x="697" y="176"/>
                    </a:lnTo>
                    <a:lnTo>
                      <a:pt x="698" y="176"/>
                    </a:lnTo>
                    <a:lnTo>
                      <a:pt x="700" y="180"/>
                    </a:lnTo>
                    <a:lnTo>
                      <a:pt x="698" y="183"/>
                    </a:lnTo>
                    <a:lnTo>
                      <a:pt x="691" y="186"/>
                    </a:lnTo>
                    <a:lnTo>
                      <a:pt x="690" y="186"/>
                    </a:lnTo>
                    <a:lnTo>
                      <a:pt x="690" y="183"/>
                    </a:lnTo>
                    <a:lnTo>
                      <a:pt x="689" y="180"/>
                    </a:lnTo>
                    <a:lnTo>
                      <a:pt x="687" y="186"/>
                    </a:lnTo>
                    <a:lnTo>
                      <a:pt x="684" y="188"/>
                    </a:lnTo>
                    <a:lnTo>
                      <a:pt x="683" y="187"/>
                    </a:lnTo>
                    <a:lnTo>
                      <a:pt x="683" y="186"/>
                    </a:lnTo>
                    <a:lnTo>
                      <a:pt x="683" y="183"/>
                    </a:lnTo>
                    <a:lnTo>
                      <a:pt x="680" y="180"/>
                    </a:lnTo>
                    <a:lnTo>
                      <a:pt x="680" y="183"/>
                    </a:lnTo>
                    <a:lnTo>
                      <a:pt x="680" y="187"/>
                    </a:lnTo>
                    <a:lnTo>
                      <a:pt x="680" y="188"/>
                    </a:lnTo>
                    <a:lnTo>
                      <a:pt x="679" y="188"/>
                    </a:lnTo>
                    <a:lnTo>
                      <a:pt x="673" y="188"/>
                    </a:lnTo>
                    <a:lnTo>
                      <a:pt x="671" y="190"/>
                    </a:lnTo>
                    <a:lnTo>
                      <a:pt x="668" y="190"/>
                    </a:lnTo>
                    <a:lnTo>
                      <a:pt x="662" y="190"/>
                    </a:lnTo>
                    <a:lnTo>
                      <a:pt x="662" y="188"/>
                    </a:lnTo>
                    <a:lnTo>
                      <a:pt x="660" y="188"/>
                    </a:lnTo>
                    <a:lnTo>
                      <a:pt x="655" y="191"/>
                    </a:lnTo>
                    <a:lnTo>
                      <a:pt x="653" y="191"/>
                    </a:lnTo>
                    <a:lnTo>
                      <a:pt x="648" y="194"/>
                    </a:lnTo>
                    <a:lnTo>
                      <a:pt x="647" y="195"/>
                    </a:lnTo>
                    <a:lnTo>
                      <a:pt x="644" y="197"/>
                    </a:lnTo>
                    <a:lnTo>
                      <a:pt x="644" y="198"/>
                    </a:lnTo>
                    <a:lnTo>
                      <a:pt x="642" y="201"/>
                    </a:lnTo>
                    <a:lnTo>
                      <a:pt x="642" y="202"/>
                    </a:lnTo>
                    <a:lnTo>
                      <a:pt x="644" y="204"/>
                    </a:lnTo>
                    <a:lnTo>
                      <a:pt x="644" y="205"/>
                    </a:lnTo>
                    <a:lnTo>
                      <a:pt x="643" y="206"/>
                    </a:lnTo>
                    <a:lnTo>
                      <a:pt x="643" y="208"/>
                    </a:lnTo>
                    <a:lnTo>
                      <a:pt x="642" y="210"/>
                    </a:lnTo>
                    <a:lnTo>
                      <a:pt x="642" y="212"/>
                    </a:lnTo>
                    <a:lnTo>
                      <a:pt x="642" y="213"/>
                    </a:lnTo>
                    <a:lnTo>
                      <a:pt x="640" y="216"/>
                    </a:lnTo>
                    <a:lnTo>
                      <a:pt x="639" y="216"/>
                    </a:lnTo>
                    <a:lnTo>
                      <a:pt x="637" y="217"/>
                    </a:lnTo>
                    <a:lnTo>
                      <a:pt x="636" y="222"/>
                    </a:lnTo>
                    <a:lnTo>
                      <a:pt x="635" y="222"/>
                    </a:lnTo>
                    <a:lnTo>
                      <a:pt x="633" y="223"/>
                    </a:lnTo>
                    <a:lnTo>
                      <a:pt x="632" y="223"/>
                    </a:lnTo>
                    <a:lnTo>
                      <a:pt x="632" y="226"/>
                    </a:lnTo>
                    <a:lnTo>
                      <a:pt x="630" y="228"/>
                    </a:lnTo>
                    <a:lnTo>
                      <a:pt x="629" y="227"/>
                    </a:lnTo>
                    <a:lnTo>
                      <a:pt x="628" y="228"/>
                    </a:lnTo>
                    <a:lnTo>
                      <a:pt x="629" y="224"/>
                    </a:lnTo>
                    <a:lnTo>
                      <a:pt x="628" y="224"/>
                    </a:lnTo>
                    <a:lnTo>
                      <a:pt x="626" y="224"/>
                    </a:lnTo>
                    <a:lnTo>
                      <a:pt x="624" y="222"/>
                    </a:lnTo>
                    <a:lnTo>
                      <a:pt x="622" y="219"/>
                    </a:lnTo>
                    <a:lnTo>
                      <a:pt x="622" y="217"/>
                    </a:lnTo>
                    <a:lnTo>
                      <a:pt x="626" y="213"/>
                    </a:lnTo>
                    <a:lnTo>
                      <a:pt x="624" y="215"/>
                    </a:lnTo>
                    <a:lnTo>
                      <a:pt x="622" y="216"/>
                    </a:lnTo>
                    <a:lnTo>
                      <a:pt x="621" y="219"/>
                    </a:lnTo>
                    <a:lnTo>
                      <a:pt x="621" y="222"/>
                    </a:lnTo>
                    <a:lnTo>
                      <a:pt x="622" y="223"/>
                    </a:lnTo>
                    <a:lnTo>
                      <a:pt x="622" y="226"/>
                    </a:lnTo>
                    <a:lnTo>
                      <a:pt x="624" y="227"/>
                    </a:lnTo>
                    <a:lnTo>
                      <a:pt x="625" y="233"/>
                    </a:lnTo>
                    <a:lnTo>
                      <a:pt x="625" y="235"/>
                    </a:lnTo>
                    <a:lnTo>
                      <a:pt x="624" y="241"/>
                    </a:lnTo>
                    <a:lnTo>
                      <a:pt x="621" y="242"/>
                    </a:lnTo>
                    <a:lnTo>
                      <a:pt x="618" y="248"/>
                    </a:lnTo>
                    <a:lnTo>
                      <a:pt x="617" y="251"/>
                    </a:lnTo>
                    <a:lnTo>
                      <a:pt x="617" y="252"/>
                    </a:lnTo>
                    <a:lnTo>
                      <a:pt x="615" y="253"/>
                    </a:lnTo>
                    <a:lnTo>
                      <a:pt x="615" y="252"/>
                    </a:lnTo>
                    <a:lnTo>
                      <a:pt x="615" y="251"/>
                    </a:lnTo>
                    <a:lnTo>
                      <a:pt x="613" y="256"/>
                    </a:lnTo>
                    <a:lnTo>
                      <a:pt x="613" y="256"/>
                    </a:lnTo>
                    <a:lnTo>
                      <a:pt x="611" y="257"/>
                    </a:lnTo>
                    <a:lnTo>
                      <a:pt x="611" y="255"/>
                    </a:lnTo>
                    <a:lnTo>
                      <a:pt x="613" y="252"/>
                    </a:lnTo>
                    <a:lnTo>
                      <a:pt x="614" y="249"/>
                    </a:lnTo>
                    <a:lnTo>
                      <a:pt x="613" y="248"/>
                    </a:lnTo>
                    <a:lnTo>
                      <a:pt x="615" y="246"/>
                    </a:lnTo>
                    <a:lnTo>
                      <a:pt x="614" y="245"/>
                    </a:lnTo>
                    <a:lnTo>
                      <a:pt x="617" y="244"/>
                    </a:lnTo>
                    <a:lnTo>
                      <a:pt x="614" y="244"/>
                    </a:lnTo>
                    <a:lnTo>
                      <a:pt x="613" y="242"/>
                    </a:lnTo>
                    <a:lnTo>
                      <a:pt x="614" y="241"/>
                    </a:lnTo>
                    <a:lnTo>
                      <a:pt x="614" y="241"/>
                    </a:lnTo>
                    <a:lnTo>
                      <a:pt x="613" y="241"/>
                    </a:lnTo>
                    <a:lnTo>
                      <a:pt x="611" y="240"/>
                    </a:lnTo>
                    <a:lnTo>
                      <a:pt x="611" y="241"/>
                    </a:lnTo>
                    <a:lnTo>
                      <a:pt x="608" y="238"/>
                    </a:lnTo>
                    <a:lnTo>
                      <a:pt x="608" y="235"/>
                    </a:lnTo>
                    <a:lnTo>
                      <a:pt x="611" y="233"/>
                    </a:lnTo>
                    <a:lnTo>
                      <a:pt x="611" y="228"/>
                    </a:lnTo>
                    <a:lnTo>
                      <a:pt x="610" y="226"/>
                    </a:lnTo>
                    <a:lnTo>
                      <a:pt x="611" y="223"/>
                    </a:lnTo>
                    <a:lnTo>
                      <a:pt x="613" y="222"/>
                    </a:lnTo>
                    <a:lnTo>
                      <a:pt x="613" y="220"/>
                    </a:lnTo>
                    <a:lnTo>
                      <a:pt x="613" y="217"/>
                    </a:lnTo>
                    <a:lnTo>
                      <a:pt x="613" y="217"/>
                    </a:lnTo>
                    <a:lnTo>
                      <a:pt x="613" y="217"/>
                    </a:lnTo>
                    <a:lnTo>
                      <a:pt x="611" y="220"/>
                    </a:lnTo>
                    <a:lnTo>
                      <a:pt x="608" y="222"/>
                    </a:lnTo>
                    <a:lnTo>
                      <a:pt x="607" y="223"/>
                    </a:lnTo>
                    <a:lnTo>
                      <a:pt x="606" y="223"/>
                    </a:lnTo>
                    <a:lnTo>
                      <a:pt x="607" y="226"/>
                    </a:lnTo>
                    <a:lnTo>
                      <a:pt x="607" y="227"/>
                    </a:lnTo>
                    <a:lnTo>
                      <a:pt x="607" y="231"/>
                    </a:lnTo>
                    <a:lnTo>
                      <a:pt x="607" y="233"/>
                    </a:lnTo>
                    <a:lnTo>
                      <a:pt x="607" y="234"/>
                    </a:lnTo>
                    <a:lnTo>
                      <a:pt x="607" y="237"/>
                    </a:lnTo>
                    <a:lnTo>
                      <a:pt x="607" y="241"/>
                    </a:lnTo>
                    <a:lnTo>
                      <a:pt x="606" y="242"/>
                    </a:lnTo>
                    <a:lnTo>
                      <a:pt x="603" y="238"/>
                    </a:lnTo>
                    <a:lnTo>
                      <a:pt x="600" y="238"/>
                    </a:lnTo>
                    <a:lnTo>
                      <a:pt x="599" y="235"/>
                    </a:lnTo>
                    <a:lnTo>
                      <a:pt x="597" y="234"/>
                    </a:lnTo>
                    <a:lnTo>
                      <a:pt x="596" y="234"/>
                    </a:lnTo>
                    <a:lnTo>
                      <a:pt x="597" y="231"/>
                    </a:lnTo>
                    <a:lnTo>
                      <a:pt x="596" y="233"/>
                    </a:lnTo>
                    <a:lnTo>
                      <a:pt x="596" y="235"/>
                    </a:lnTo>
                    <a:lnTo>
                      <a:pt x="597" y="237"/>
                    </a:lnTo>
                    <a:lnTo>
                      <a:pt x="599" y="238"/>
                    </a:lnTo>
                    <a:lnTo>
                      <a:pt x="603" y="240"/>
                    </a:lnTo>
                    <a:lnTo>
                      <a:pt x="606" y="244"/>
                    </a:lnTo>
                    <a:lnTo>
                      <a:pt x="607" y="245"/>
                    </a:lnTo>
                    <a:lnTo>
                      <a:pt x="607" y="246"/>
                    </a:lnTo>
                    <a:lnTo>
                      <a:pt x="607" y="249"/>
                    </a:lnTo>
                    <a:lnTo>
                      <a:pt x="604" y="249"/>
                    </a:lnTo>
                    <a:lnTo>
                      <a:pt x="604" y="248"/>
                    </a:lnTo>
                    <a:lnTo>
                      <a:pt x="603" y="246"/>
                    </a:lnTo>
                    <a:lnTo>
                      <a:pt x="604" y="249"/>
                    </a:lnTo>
                    <a:lnTo>
                      <a:pt x="607" y="252"/>
                    </a:lnTo>
                    <a:lnTo>
                      <a:pt x="607" y="253"/>
                    </a:lnTo>
                    <a:lnTo>
                      <a:pt x="607" y="255"/>
                    </a:lnTo>
                    <a:lnTo>
                      <a:pt x="607" y="256"/>
                    </a:lnTo>
                    <a:lnTo>
                      <a:pt x="604" y="255"/>
                    </a:lnTo>
                    <a:lnTo>
                      <a:pt x="607" y="257"/>
                    </a:lnTo>
                    <a:lnTo>
                      <a:pt x="606" y="260"/>
                    </a:lnTo>
                    <a:lnTo>
                      <a:pt x="604" y="259"/>
                    </a:lnTo>
                    <a:lnTo>
                      <a:pt x="603" y="256"/>
                    </a:lnTo>
                    <a:lnTo>
                      <a:pt x="600" y="256"/>
                    </a:lnTo>
                    <a:lnTo>
                      <a:pt x="597" y="255"/>
                    </a:lnTo>
                    <a:lnTo>
                      <a:pt x="599" y="257"/>
                    </a:lnTo>
                    <a:lnTo>
                      <a:pt x="601" y="259"/>
                    </a:lnTo>
                    <a:lnTo>
                      <a:pt x="603" y="259"/>
                    </a:lnTo>
                    <a:lnTo>
                      <a:pt x="604" y="262"/>
                    </a:lnTo>
                    <a:lnTo>
                      <a:pt x="607" y="262"/>
                    </a:lnTo>
                    <a:lnTo>
                      <a:pt x="608" y="262"/>
                    </a:lnTo>
                    <a:lnTo>
                      <a:pt x="610" y="263"/>
                    </a:lnTo>
                    <a:lnTo>
                      <a:pt x="610" y="266"/>
                    </a:lnTo>
                    <a:lnTo>
                      <a:pt x="610" y="267"/>
                    </a:lnTo>
                    <a:lnTo>
                      <a:pt x="608" y="267"/>
                    </a:lnTo>
                    <a:lnTo>
                      <a:pt x="607" y="269"/>
                    </a:lnTo>
                    <a:lnTo>
                      <a:pt x="608" y="270"/>
                    </a:lnTo>
                    <a:lnTo>
                      <a:pt x="610" y="273"/>
                    </a:lnTo>
                    <a:lnTo>
                      <a:pt x="608" y="274"/>
                    </a:lnTo>
                    <a:lnTo>
                      <a:pt x="607" y="274"/>
                    </a:lnTo>
                    <a:lnTo>
                      <a:pt x="606" y="274"/>
                    </a:lnTo>
                    <a:lnTo>
                      <a:pt x="603" y="275"/>
                    </a:lnTo>
                    <a:lnTo>
                      <a:pt x="601" y="277"/>
                    </a:lnTo>
                    <a:lnTo>
                      <a:pt x="600" y="275"/>
                    </a:lnTo>
                    <a:lnTo>
                      <a:pt x="599" y="273"/>
                    </a:lnTo>
                    <a:lnTo>
                      <a:pt x="597" y="274"/>
                    </a:lnTo>
                    <a:lnTo>
                      <a:pt x="597" y="278"/>
                    </a:lnTo>
                    <a:lnTo>
                      <a:pt x="597" y="280"/>
                    </a:lnTo>
                    <a:lnTo>
                      <a:pt x="600" y="278"/>
                    </a:lnTo>
                    <a:lnTo>
                      <a:pt x="604" y="278"/>
                    </a:lnTo>
                    <a:lnTo>
                      <a:pt x="606" y="278"/>
                    </a:lnTo>
                    <a:lnTo>
                      <a:pt x="606" y="282"/>
                    </a:lnTo>
                    <a:lnTo>
                      <a:pt x="607" y="282"/>
                    </a:lnTo>
                    <a:lnTo>
                      <a:pt x="607" y="281"/>
                    </a:lnTo>
                    <a:lnTo>
                      <a:pt x="608" y="278"/>
                    </a:lnTo>
                    <a:lnTo>
                      <a:pt x="610" y="278"/>
                    </a:lnTo>
                    <a:lnTo>
                      <a:pt x="611" y="281"/>
                    </a:lnTo>
                    <a:lnTo>
                      <a:pt x="610" y="284"/>
                    </a:lnTo>
                    <a:lnTo>
                      <a:pt x="610" y="284"/>
                    </a:lnTo>
                    <a:lnTo>
                      <a:pt x="607" y="285"/>
                    </a:lnTo>
                    <a:lnTo>
                      <a:pt x="606" y="288"/>
                    </a:lnTo>
                    <a:lnTo>
                      <a:pt x="604" y="288"/>
                    </a:lnTo>
                    <a:lnTo>
                      <a:pt x="603" y="288"/>
                    </a:lnTo>
                    <a:lnTo>
                      <a:pt x="600" y="288"/>
                    </a:lnTo>
                    <a:lnTo>
                      <a:pt x="600" y="285"/>
                    </a:lnTo>
                    <a:lnTo>
                      <a:pt x="599" y="287"/>
                    </a:lnTo>
                    <a:lnTo>
                      <a:pt x="597" y="288"/>
                    </a:lnTo>
                    <a:lnTo>
                      <a:pt x="596" y="287"/>
                    </a:lnTo>
                    <a:lnTo>
                      <a:pt x="595" y="287"/>
                    </a:lnTo>
                    <a:lnTo>
                      <a:pt x="596" y="288"/>
                    </a:lnTo>
                    <a:lnTo>
                      <a:pt x="599" y="289"/>
                    </a:lnTo>
                    <a:lnTo>
                      <a:pt x="599" y="291"/>
                    </a:lnTo>
                    <a:lnTo>
                      <a:pt x="599" y="291"/>
                    </a:lnTo>
                    <a:lnTo>
                      <a:pt x="599" y="292"/>
                    </a:lnTo>
                    <a:lnTo>
                      <a:pt x="595" y="293"/>
                    </a:lnTo>
                    <a:lnTo>
                      <a:pt x="593" y="292"/>
                    </a:lnTo>
                    <a:lnTo>
                      <a:pt x="595" y="295"/>
                    </a:lnTo>
                    <a:lnTo>
                      <a:pt x="599" y="295"/>
                    </a:lnTo>
                    <a:lnTo>
                      <a:pt x="600" y="292"/>
                    </a:lnTo>
                    <a:lnTo>
                      <a:pt x="601" y="293"/>
                    </a:lnTo>
                    <a:lnTo>
                      <a:pt x="601" y="293"/>
                    </a:lnTo>
                    <a:lnTo>
                      <a:pt x="600" y="296"/>
                    </a:lnTo>
                    <a:lnTo>
                      <a:pt x="597" y="298"/>
                    </a:lnTo>
                    <a:lnTo>
                      <a:pt x="597" y="296"/>
                    </a:lnTo>
                    <a:lnTo>
                      <a:pt x="596" y="296"/>
                    </a:lnTo>
                    <a:lnTo>
                      <a:pt x="595" y="298"/>
                    </a:lnTo>
                    <a:lnTo>
                      <a:pt x="592" y="298"/>
                    </a:lnTo>
                    <a:lnTo>
                      <a:pt x="585" y="300"/>
                    </a:lnTo>
                    <a:lnTo>
                      <a:pt x="578" y="306"/>
                    </a:lnTo>
                    <a:lnTo>
                      <a:pt x="577" y="310"/>
                    </a:lnTo>
                    <a:lnTo>
                      <a:pt x="575" y="310"/>
                    </a:lnTo>
                    <a:lnTo>
                      <a:pt x="574" y="310"/>
                    </a:lnTo>
                    <a:lnTo>
                      <a:pt x="570" y="310"/>
                    </a:lnTo>
                    <a:lnTo>
                      <a:pt x="567" y="313"/>
                    </a:lnTo>
                    <a:lnTo>
                      <a:pt x="563" y="320"/>
                    </a:lnTo>
                    <a:lnTo>
                      <a:pt x="563" y="321"/>
                    </a:lnTo>
                    <a:lnTo>
                      <a:pt x="560" y="322"/>
                    </a:lnTo>
                    <a:lnTo>
                      <a:pt x="559" y="322"/>
                    </a:lnTo>
                    <a:lnTo>
                      <a:pt x="559" y="324"/>
                    </a:lnTo>
                    <a:lnTo>
                      <a:pt x="556" y="327"/>
                    </a:lnTo>
                    <a:lnTo>
                      <a:pt x="554" y="327"/>
                    </a:lnTo>
                    <a:lnTo>
                      <a:pt x="553" y="327"/>
                    </a:lnTo>
                    <a:lnTo>
                      <a:pt x="553" y="328"/>
                    </a:lnTo>
                    <a:lnTo>
                      <a:pt x="550" y="328"/>
                    </a:lnTo>
                    <a:lnTo>
                      <a:pt x="549" y="329"/>
                    </a:lnTo>
                    <a:lnTo>
                      <a:pt x="545" y="329"/>
                    </a:lnTo>
                    <a:lnTo>
                      <a:pt x="543" y="331"/>
                    </a:lnTo>
                    <a:lnTo>
                      <a:pt x="542" y="331"/>
                    </a:lnTo>
                    <a:lnTo>
                      <a:pt x="541" y="332"/>
                    </a:lnTo>
                    <a:lnTo>
                      <a:pt x="538" y="332"/>
                    </a:lnTo>
                    <a:lnTo>
                      <a:pt x="537" y="333"/>
                    </a:lnTo>
                    <a:lnTo>
                      <a:pt x="538" y="333"/>
                    </a:lnTo>
                    <a:lnTo>
                      <a:pt x="538" y="336"/>
                    </a:lnTo>
                    <a:lnTo>
                      <a:pt x="537" y="339"/>
                    </a:lnTo>
                    <a:lnTo>
                      <a:pt x="535" y="339"/>
                    </a:lnTo>
                    <a:lnTo>
                      <a:pt x="534" y="340"/>
                    </a:lnTo>
                    <a:lnTo>
                      <a:pt x="531" y="340"/>
                    </a:lnTo>
                    <a:lnTo>
                      <a:pt x="530" y="345"/>
                    </a:lnTo>
                    <a:lnTo>
                      <a:pt x="527" y="349"/>
                    </a:lnTo>
                    <a:lnTo>
                      <a:pt x="527" y="353"/>
                    </a:lnTo>
                    <a:lnTo>
                      <a:pt x="527" y="361"/>
                    </a:lnTo>
                    <a:lnTo>
                      <a:pt x="527" y="365"/>
                    </a:lnTo>
                    <a:lnTo>
                      <a:pt x="525" y="371"/>
                    </a:lnTo>
                    <a:lnTo>
                      <a:pt x="528" y="375"/>
                    </a:lnTo>
                    <a:lnTo>
                      <a:pt x="528" y="380"/>
                    </a:lnTo>
                    <a:lnTo>
                      <a:pt x="530" y="382"/>
                    </a:lnTo>
                    <a:lnTo>
                      <a:pt x="531" y="389"/>
                    </a:lnTo>
                    <a:lnTo>
                      <a:pt x="532" y="392"/>
                    </a:lnTo>
                    <a:lnTo>
                      <a:pt x="534" y="393"/>
                    </a:lnTo>
                    <a:lnTo>
                      <a:pt x="532" y="397"/>
                    </a:lnTo>
                    <a:lnTo>
                      <a:pt x="532" y="400"/>
                    </a:lnTo>
                    <a:lnTo>
                      <a:pt x="532" y="401"/>
                    </a:lnTo>
                    <a:lnTo>
                      <a:pt x="534" y="411"/>
                    </a:lnTo>
                    <a:lnTo>
                      <a:pt x="537" y="412"/>
                    </a:lnTo>
                    <a:lnTo>
                      <a:pt x="538" y="416"/>
                    </a:lnTo>
                    <a:lnTo>
                      <a:pt x="537" y="418"/>
                    </a:lnTo>
                    <a:lnTo>
                      <a:pt x="537" y="418"/>
                    </a:lnTo>
                    <a:lnTo>
                      <a:pt x="537" y="423"/>
                    </a:lnTo>
                    <a:lnTo>
                      <a:pt x="535" y="425"/>
                    </a:lnTo>
                    <a:lnTo>
                      <a:pt x="537" y="426"/>
                    </a:lnTo>
                    <a:lnTo>
                      <a:pt x="534" y="432"/>
                    </a:lnTo>
                    <a:lnTo>
                      <a:pt x="532" y="434"/>
                    </a:lnTo>
                    <a:lnTo>
                      <a:pt x="531" y="437"/>
                    </a:lnTo>
                    <a:lnTo>
                      <a:pt x="531" y="440"/>
                    </a:lnTo>
                    <a:lnTo>
                      <a:pt x="528" y="441"/>
                    </a:lnTo>
                    <a:lnTo>
                      <a:pt x="525" y="441"/>
                    </a:lnTo>
                    <a:lnTo>
                      <a:pt x="523" y="441"/>
                    </a:lnTo>
                    <a:lnTo>
                      <a:pt x="523" y="440"/>
                    </a:lnTo>
                    <a:lnTo>
                      <a:pt x="520" y="439"/>
                    </a:lnTo>
                    <a:lnTo>
                      <a:pt x="521" y="439"/>
                    </a:lnTo>
                    <a:lnTo>
                      <a:pt x="517" y="436"/>
                    </a:lnTo>
                    <a:lnTo>
                      <a:pt x="519" y="433"/>
                    </a:lnTo>
                    <a:lnTo>
                      <a:pt x="517" y="432"/>
                    </a:lnTo>
                    <a:lnTo>
                      <a:pt x="514" y="432"/>
                    </a:lnTo>
                    <a:lnTo>
                      <a:pt x="514" y="430"/>
                    </a:lnTo>
                    <a:lnTo>
                      <a:pt x="514" y="427"/>
                    </a:lnTo>
                    <a:lnTo>
                      <a:pt x="513" y="425"/>
                    </a:lnTo>
                    <a:lnTo>
                      <a:pt x="510" y="422"/>
                    </a:lnTo>
                    <a:lnTo>
                      <a:pt x="510" y="421"/>
                    </a:lnTo>
                    <a:lnTo>
                      <a:pt x="512" y="419"/>
                    </a:lnTo>
                    <a:lnTo>
                      <a:pt x="512" y="416"/>
                    </a:lnTo>
                    <a:lnTo>
                      <a:pt x="513" y="415"/>
                    </a:lnTo>
                    <a:lnTo>
                      <a:pt x="512" y="415"/>
                    </a:lnTo>
                    <a:lnTo>
                      <a:pt x="510" y="415"/>
                    </a:lnTo>
                    <a:lnTo>
                      <a:pt x="510" y="416"/>
                    </a:lnTo>
                    <a:lnTo>
                      <a:pt x="509" y="416"/>
                    </a:lnTo>
                    <a:lnTo>
                      <a:pt x="509" y="415"/>
                    </a:lnTo>
                    <a:lnTo>
                      <a:pt x="508" y="415"/>
                    </a:lnTo>
                    <a:lnTo>
                      <a:pt x="508" y="414"/>
                    </a:lnTo>
                    <a:lnTo>
                      <a:pt x="505" y="412"/>
                    </a:lnTo>
                    <a:lnTo>
                      <a:pt x="505" y="410"/>
                    </a:lnTo>
                    <a:lnTo>
                      <a:pt x="505" y="408"/>
                    </a:lnTo>
                    <a:lnTo>
                      <a:pt x="508" y="403"/>
                    </a:lnTo>
                    <a:lnTo>
                      <a:pt x="508" y="400"/>
                    </a:lnTo>
                    <a:lnTo>
                      <a:pt x="506" y="400"/>
                    </a:lnTo>
                    <a:lnTo>
                      <a:pt x="505" y="400"/>
                    </a:lnTo>
                    <a:lnTo>
                      <a:pt x="505" y="401"/>
                    </a:lnTo>
                    <a:lnTo>
                      <a:pt x="503" y="404"/>
                    </a:lnTo>
                    <a:lnTo>
                      <a:pt x="503" y="404"/>
                    </a:lnTo>
                    <a:lnTo>
                      <a:pt x="501" y="401"/>
                    </a:lnTo>
                    <a:lnTo>
                      <a:pt x="501" y="400"/>
                    </a:lnTo>
                    <a:lnTo>
                      <a:pt x="503" y="394"/>
                    </a:lnTo>
                    <a:lnTo>
                      <a:pt x="506" y="389"/>
                    </a:lnTo>
                    <a:lnTo>
                      <a:pt x="506" y="386"/>
                    </a:lnTo>
                    <a:lnTo>
                      <a:pt x="505" y="382"/>
                    </a:lnTo>
                    <a:lnTo>
                      <a:pt x="502" y="382"/>
                    </a:lnTo>
                    <a:lnTo>
                      <a:pt x="501" y="380"/>
                    </a:lnTo>
                    <a:lnTo>
                      <a:pt x="501" y="379"/>
                    </a:lnTo>
                    <a:lnTo>
                      <a:pt x="501" y="379"/>
                    </a:lnTo>
                    <a:lnTo>
                      <a:pt x="498" y="378"/>
                    </a:lnTo>
                    <a:lnTo>
                      <a:pt x="498" y="375"/>
                    </a:lnTo>
                    <a:lnTo>
                      <a:pt x="496" y="375"/>
                    </a:lnTo>
                    <a:lnTo>
                      <a:pt x="495" y="374"/>
                    </a:lnTo>
                    <a:lnTo>
                      <a:pt x="494" y="369"/>
                    </a:lnTo>
                    <a:lnTo>
                      <a:pt x="491" y="368"/>
                    </a:lnTo>
                    <a:lnTo>
                      <a:pt x="490" y="367"/>
                    </a:lnTo>
                    <a:lnTo>
                      <a:pt x="487" y="367"/>
                    </a:lnTo>
                    <a:lnTo>
                      <a:pt x="485" y="368"/>
                    </a:lnTo>
                    <a:lnTo>
                      <a:pt x="485" y="369"/>
                    </a:lnTo>
                    <a:lnTo>
                      <a:pt x="484" y="369"/>
                    </a:lnTo>
                    <a:lnTo>
                      <a:pt x="484" y="369"/>
                    </a:lnTo>
                    <a:lnTo>
                      <a:pt x="480" y="372"/>
                    </a:lnTo>
                    <a:lnTo>
                      <a:pt x="477" y="374"/>
                    </a:lnTo>
                    <a:lnTo>
                      <a:pt x="474" y="374"/>
                    </a:lnTo>
                    <a:lnTo>
                      <a:pt x="473" y="372"/>
                    </a:lnTo>
                    <a:lnTo>
                      <a:pt x="473" y="371"/>
                    </a:lnTo>
                    <a:lnTo>
                      <a:pt x="474" y="372"/>
                    </a:lnTo>
                    <a:lnTo>
                      <a:pt x="474" y="372"/>
                    </a:lnTo>
                    <a:lnTo>
                      <a:pt x="474" y="371"/>
                    </a:lnTo>
                    <a:lnTo>
                      <a:pt x="473" y="369"/>
                    </a:lnTo>
                    <a:lnTo>
                      <a:pt x="469" y="367"/>
                    </a:lnTo>
                    <a:lnTo>
                      <a:pt x="470" y="367"/>
                    </a:lnTo>
                    <a:lnTo>
                      <a:pt x="472" y="368"/>
                    </a:lnTo>
                    <a:lnTo>
                      <a:pt x="472" y="367"/>
                    </a:lnTo>
                    <a:lnTo>
                      <a:pt x="469" y="365"/>
                    </a:lnTo>
                    <a:lnTo>
                      <a:pt x="469" y="364"/>
                    </a:lnTo>
                    <a:lnTo>
                      <a:pt x="467" y="364"/>
                    </a:lnTo>
                    <a:lnTo>
                      <a:pt x="467" y="364"/>
                    </a:lnTo>
                    <a:lnTo>
                      <a:pt x="469" y="367"/>
                    </a:lnTo>
                    <a:lnTo>
                      <a:pt x="466" y="365"/>
                    </a:lnTo>
                    <a:lnTo>
                      <a:pt x="465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58" y="363"/>
                    </a:lnTo>
                    <a:lnTo>
                      <a:pt x="462" y="363"/>
                    </a:lnTo>
                    <a:lnTo>
                      <a:pt x="463" y="363"/>
                    </a:lnTo>
                    <a:lnTo>
                      <a:pt x="462" y="361"/>
                    </a:lnTo>
                    <a:lnTo>
                      <a:pt x="459" y="361"/>
                    </a:lnTo>
                    <a:lnTo>
                      <a:pt x="456" y="363"/>
                    </a:lnTo>
                    <a:lnTo>
                      <a:pt x="455" y="363"/>
                    </a:lnTo>
                    <a:lnTo>
                      <a:pt x="451" y="363"/>
                    </a:lnTo>
                    <a:lnTo>
                      <a:pt x="449" y="361"/>
                    </a:lnTo>
                    <a:lnTo>
                      <a:pt x="448" y="363"/>
                    </a:lnTo>
                    <a:lnTo>
                      <a:pt x="444" y="363"/>
                    </a:lnTo>
                    <a:lnTo>
                      <a:pt x="443" y="363"/>
                    </a:lnTo>
                    <a:lnTo>
                      <a:pt x="440" y="361"/>
                    </a:lnTo>
                    <a:lnTo>
                      <a:pt x="440" y="360"/>
                    </a:lnTo>
                    <a:lnTo>
                      <a:pt x="440" y="358"/>
                    </a:lnTo>
                    <a:lnTo>
                      <a:pt x="438" y="357"/>
                    </a:lnTo>
                    <a:lnTo>
                      <a:pt x="437" y="360"/>
                    </a:lnTo>
                    <a:lnTo>
                      <a:pt x="436" y="363"/>
                    </a:lnTo>
                    <a:lnTo>
                      <a:pt x="434" y="361"/>
                    </a:lnTo>
                    <a:lnTo>
                      <a:pt x="433" y="363"/>
                    </a:lnTo>
                    <a:lnTo>
                      <a:pt x="430" y="361"/>
                    </a:lnTo>
                    <a:lnTo>
                      <a:pt x="422" y="363"/>
                    </a:lnTo>
                    <a:lnTo>
                      <a:pt x="419" y="365"/>
                    </a:lnTo>
                    <a:lnTo>
                      <a:pt x="415" y="367"/>
                    </a:lnTo>
                    <a:lnTo>
                      <a:pt x="412" y="369"/>
                    </a:lnTo>
                    <a:lnTo>
                      <a:pt x="412" y="371"/>
                    </a:lnTo>
                    <a:lnTo>
                      <a:pt x="415" y="371"/>
                    </a:lnTo>
                    <a:lnTo>
                      <a:pt x="416" y="369"/>
                    </a:lnTo>
                    <a:lnTo>
                      <a:pt x="416" y="369"/>
                    </a:lnTo>
                    <a:lnTo>
                      <a:pt x="418" y="371"/>
                    </a:lnTo>
                    <a:lnTo>
                      <a:pt x="420" y="371"/>
                    </a:lnTo>
                    <a:lnTo>
                      <a:pt x="419" y="372"/>
                    </a:lnTo>
                    <a:lnTo>
                      <a:pt x="415" y="374"/>
                    </a:lnTo>
                    <a:lnTo>
                      <a:pt x="415" y="376"/>
                    </a:lnTo>
                    <a:lnTo>
                      <a:pt x="416" y="378"/>
                    </a:lnTo>
                    <a:lnTo>
                      <a:pt x="420" y="379"/>
                    </a:lnTo>
                    <a:lnTo>
                      <a:pt x="423" y="382"/>
                    </a:lnTo>
                    <a:lnTo>
                      <a:pt x="423" y="383"/>
                    </a:lnTo>
                    <a:lnTo>
                      <a:pt x="420" y="383"/>
                    </a:lnTo>
                    <a:lnTo>
                      <a:pt x="420" y="385"/>
                    </a:lnTo>
                    <a:lnTo>
                      <a:pt x="420" y="382"/>
                    </a:lnTo>
                    <a:lnTo>
                      <a:pt x="419" y="382"/>
                    </a:lnTo>
                    <a:lnTo>
                      <a:pt x="418" y="382"/>
                    </a:lnTo>
                    <a:lnTo>
                      <a:pt x="416" y="379"/>
                    </a:lnTo>
                    <a:lnTo>
                      <a:pt x="414" y="379"/>
                    </a:lnTo>
                    <a:lnTo>
                      <a:pt x="412" y="376"/>
                    </a:lnTo>
                    <a:lnTo>
                      <a:pt x="409" y="376"/>
                    </a:lnTo>
                    <a:lnTo>
                      <a:pt x="411" y="379"/>
                    </a:lnTo>
                    <a:lnTo>
                      <a:pt x="411" y="382"/>
                    </a:lnTo>
                    <a:lnTo>
                      <a:pt x="408" y="383"/>
                    </a:lnTo>
                    <a:lnTo>
                      <a:pt x="408" y="382"/>
                    </a:lnTo>
                    <a:lnTo>
                      <a:pt x="405" y="379"/>
                    </a:lnTo>
                    <a:lnTo>
                      <a:pt x="404" y="380"/>
                    </a:lnTo>
                    <a:lnTo>
                      <a:pt x="402" y="383"/>
                    </a:lnTo>
                    <a:lnTo>
                      <a:pt x="398" y="382"/>
                    </a:lnTo>
                    <a:lnTo>
                      <a:pt x="397" y="380"/>
                    </a:lnTo>
                    <a:lnTo>
                      <a:pt x="394" y="380"/>
                    </a:lnTo>
                    <a:lnTo>
                      <a:pt x="393" y="380"/>
                    </a:lnTo>
                    <a:lnTo>
                      <a:pt x="394" y="379"/>
                    </a:lnTo>
                    <a:lnTo>
                      <a:pt x="397" y="378"/>
                    </a:lnTo>
                    <a:lnTo>
                      <a:pt x="396" y="376"/>
                    </a:lnTo>
                    <a:lnTo>
                      <a:pt x="393" y="376"/>
                    </a:lnTo>
                    <a:lnTo>
                      <a:pt x="391" y="375"/>
                    </a:lnTo>
                    <a:lnTo>
                      <a:pt x="391" y="374"/>
                    </a:lnTo>
                    <a:lnTo>
                      <a:pt x="391" y="372"/>
                    </a:lnTo>
                    <a:lnTo>
                      <a:pt x="389" y="374"/>
                    </a:lnTo>
                    <a:lnTo>
                      <a:pt x="387" y="372"/>
                    </a:lnTo>
                    <a:lnTo>
                      <a:pt x="389" y="371"/>
                    </a:lnTo>
                    <a:lnTo>
                      <a:pt x="387" y="371"/>
                    </a:lnTo>
                    <a:lnTo>
                      <a:pt x="385" y="371"/>
                    </a:lnTo>
                    <a:lnTo>
                      <a:pt x="385" y="372"/>
                    </a:lnTo>
                    <a:lnTo>
                      <a:pt x="385" y="375"/>
                    </a:lnTo>
                    <a:lnTo>
                      <a:pt x="383" y="375"/>
                    </a:lnTo>
                    <a:lnTo>
                      <a:pt x="375" y="374"/>
                    </a:lnTo>
                    <a:lnTo>
                      <a:pt x="373" y="372"/>
                    </a:lnTo>
                    <a:lnTo>
                      <a:pt x="368" y="371"/>
                    </a:lnTo>
                    <a:lnTo>
                      <a:pt x="364" y="371"/>
                    </a:lnTo>
                    <a:lnTo>
                      <a:pt x="360" y="372"/>
                    </a:lnTo>
                    <a:lnTo>
                      <a:pt x="358" y="374"/>
                    </a:lnTo>
                    <a:lnTo>
                      <a:pt x="356" y="374"/>
                    </a:lnTo>
                    <a:lnTo>
                      <a:pt x="354" y="376"/>
                    </a:lnTo>
                    <a:lnTo>
                      <a:pt x="351" y="378"/>
                    </a:lnTo>
                    <a:lnTo>
                      <a:pt x="351" y="375"/>
                    </a:lnTo>
                    <a:lnTo>
                      <a:pt x="351" y="372"/>
                    </a:lnTo>
                    <a:lnTo>
                      <a:pt x="353" y="371"/>
                    </a:lnTo>
                    <a:lnTo>
                      <a:pt x="351" y="368"/>
                    </a:lnTo>
                    <a:lnTo>
                      <a:pt x="351" y="369"/>
                    </a:lnTo>
                    <a:lnTo>
                      <a:pt x="349" y="372"/>
                    </a:lnTo>
                    <a:lnTo>
                      <a:pt x="347" y="372"/>
                    </a:lnTo>
                    <a:lnTo>
                      <a:pt x="346" y="369"/>
                    </a:lnTo>
                    <a:lnTo>
                      <a:pt x="347" y="374"/>
                    </a:lnTo>
                    <a:lnTo>
                      <a:pt x="347" y="376"/>
                    </a:lnTo>
                    <a:lnTo>
                      <a:pt x="347" y="379"/>
                    </a:lnTo>
                    <a:lnTo>
                      <a:pt x="346" y="380"/>
                    </a:lnTo>
                    <a:lnTo>
                      <a:pt x="344" y="380"/>
                    </a:lnTo>
                    <a:lnTo>
                      <a:pt x="340" y="385"/>
                    </a:lnTo>
                    <a:lnTo>
                      <a:pt x="335" y="387"/>
                    </a:lnTo>
                    <a:lnTo>
                      <a:pt x="333" y="387"/>
                    </a:lnTo>
                    <a:lnTo>
                      <a:pt x="331" y="389"/>
                    </a:lnTo>
                    <a:lnTo>
                      <a:pt x="328" y="389"/>
                    </a:lnTo>
                    <a:lnTo>
                      <a:pt x="331" y="387"/>
                    </a:lnTo>
                    <a:lnTo>
                      <a:pt x="329" y="386"/>
                    </a:lnTo>
                    <a:lnTo>
                      <a:pt x="328" y="386"/>
                    </a:lnTo>
                    <a:lnTo>
                      <a:pt x="326" y="386"/>
                    </a:lnTo>
                    <a:lnTo>
                      <a:pt x="324" y="387"/>
                    </a:lnTo>
                    <a:lnTo>
                      <a:pt x="325" y="389"/>
                    </a:lnTo>
                    <a:lnTo>
                      <a:pt x="322" y="390"/>
                    </a:lnTo>
                    <a:lnTo>
                      <a:pt x="321" y="389"/>
                    </a:lnTo>
                    <a:lnTo>
                      <a:pt x="321" y="392"/>
                    </a:lnTo>
                    <a:lnTo>
                      <a:pt x="320" y="393"/>
                    </a:lnTo>
                    <a:lnTo>
                      <a:pt x="318" y="392"/>
                    </a:lnTo>
                    <a:lnTo>
                      <a:pt x="315" y="396"/>
                    </a:lnTo>
                    <a:lnTo>
                      <a:pt x="317" y="397"/>
                    </a:lnTo>
                    <a:lnTo>
                      <a:pt x="314" y="398"/>
                    </a:lnTo>
                    <a:lnTo>
                      <a:pt x="313" y="400"/>
                    </a:lnTo>
                    <a:lnTo>
                      <a:pt x="313" y="405"/>
                    </a:lnTo>
                    <a:lnTo>
                      <a:pt x="311" y="407"/>
                    </a:lnTo>
                    <a:lnTo>
                      <a:pt x="310" y="411"/>
                    </a:lnTo>
                    <a:lnTo>
                      <a:pt x="309" y="415"/>
                    </a:lnTo>
                    <a:lnTo>
                      <a:pt x="310" y="416"/>
                    </a:lnTo>
                    <a:lnTo>
                      <a:pt x="310" y="422"/>
                    </a:lnTo>
                    <a:lnTo>
                      <a:pt x="310" y="423"/>
                    </a:lnTo>
                    <a:lnTo>
                      <a:pt x="310" y="427"/>
                    </a:lnTo>
                    <a:lnTo>
                      <a:pt x="309" y="430"/>
                    </a:lnTo>
                    <a:lnTo>
                      <a:pt x="307" y="430"/>
                    </a:lnTo>
                    <a:lnTo>
                      <a:pt x="306" y="429"/>
                    </a:lnTo>
                    <a:lnTo>
                      <a:pt x="304" y="427"/>
                    </a:lnTo>
                    <a:lnTo>
                      <a:pt x="302" y="426"/>
                    </a:lnTo>
                    <a:lnTo>
                      <a:pt x="297" y="425"/>
                    </a:lnTo>
                    <a:lnTo>
                      <a:pt x="295" y="423"/>
                    </a:lnTo>
                    <a:lnTo>
                      <a:pt x="293" y="422"/>
                    </a:lnTo>
                    <a:lnTo>
                      <a:pt x="292" y="422"/>
                    </a:lnTo>
                    <a:lnTo>
                      <a:pt x="291" y="422"/>
                    </a:lnTo>
                    <a:lnTo>
                      <a:pt x="289" y="422"/>
                    </a:lnTo>
                    <a:lnTo>
                      <a:pt x="288" y="421"/>
                    </a:lnTo>
                    <a:lnTo>
                      <a:pt x="289" y="416"/>
                    </a:lnTo>
                    <a:lnTo>
                      <a:pt x="286" y="410"/>
                    </a:lnTo>
                    <a:lnTo>
                      <a:pt x="286" y="408"/>
                    </a:lnTo>
                    <a:lnTo>
                      <a:pt x="286" y="408"/>
                    </a:lnTo>
                    <a:lnTo>
                      <a:pt x="286" y="405"/>
                    </a:lnTo>
                    <a:lnTo>
                      <a:pt x="286" y="403"/>
                    </a:lnTo>
                    <a:lnTo>
                      <a:pt x="284" y="400"/>
                    </a:lnTo>
                    <a:lnTo>
                      <a:pt x="282" y="398"/>
                    </a:lnTo>
                    <a:lnTo>
                      <a:pt x="282" y="396"/>
                    </a:lnTo>
                    <a:lnTo>
                      <a:pt x="280" y="394"/>
                    </a:lnTo>
                    <a:lnTo>
                      <a:pt x="280" y="393"/>
                    </a:lnTo>
                    <a:lnTo>
                      <a:pt x="278" y="392"/>
                    </a:lnTo>
                    <a:lnTo>
                      <a:pt x="277" y="387"/>
                    </a:lnTo>
                    <a:lnTo>
                      <a:pt x="277" y="386"/>
                    </a:lnTo>
                    <a:lnTo>
                      <a:pt x="274" y="385"/>
                    </a:lnTo>
                    <a:lnTo>
                      <a:pt x="274" y="382"/>
                    </a:lnTo>
                    <a:lnTo>
                      <a:pt x="274" y="379"/>
                    </a:lnTo>
                    <a:lnTo>
                      <a:pt x="274" y="379"/>
                    </a:lnTo>
                    <a:lnTo>
                      <a:pt x="273" y="376"/>
                    </a:lnTo>
                    <a:lnTo>
                      <a:pt x="270" y="372"/>
                    </a:lnTo>
                    <a:lnTo>
                      <a:pt x="268" y="371"/>
                    </a:lnTo>
                    <a:lnTo>
                      <a:pt x="267" y="368"/>
                    </a:lnTo>
                    <a:lnTo>
                      <a:pt x="264" y="368"/>
                    </a:lnTo>
                    <a:lnTo>
                      <a:pt x="263" y="368"/>
                    </a:lnTo>
                    <a:lnTo>
                      <a:pt x="263" y="367"/>
                    </a:lnTo>
                    <a:lnTo>
                      <a:pt x="262" y="367"/>
                    </a:lnTo>
                    <a:lnTo>
                      <a:pt x="259" y="367"/>
                    </a:lnTo>
                    <a:lnTo>
                      <a:pt x="257" y="367"/>
                    </a:lnTo>
                    <a:lnTo>
                      <a:pt x="255" y="367"/>
                    </a:lnTo>
                    <a:lnTo>
                      <a:pt x="253" y="368"/>
                    </a:lnTo>
                    <a:lnTo>
                      <a:pt x="253" y="368"/>
                    </a:lnTo>
                    <a:lnTo>
                      <a:pt x="252" y="368"/>
                    </a:lnTo>
                    <a:lnTo>
                      <a:pt x="252" y="368"/>
                    </a:lnTo>
                    <a:lnTo>
                      <a:pt x="250" y="368"/>
                    </a:lnTo>
                    <a:lnTo>
                      <a:pt x="249" y="369"/>
                    </a:lnTo>
                    <a:lnTo>
                      <a:pt x="246" y="374"/>
                    </a:lnTo>
                    <a:lnTo>
                      <a:pt x="245" y="375"/>
                    </a:lnTo>
                    <a:lnTo>
                      <a:pt x="246" y="375"/>
                    </a:lnTo>
                    <a:lnTo>
                      <a:pt x="245" y="376"/>
                    </a:lnTo>
                    <a:lnTo>
                      <a:pt x="244" y="376"/>
                    </a:lnTo>
                    <a:lnTo>
                      <a:pt x="242" y="378"/>
                    </a:lnTo>
                    <a:lnTo>
                      <a:pt x="242" y="379"/>
                    </a:lnTo>
                    <a:lnTo>
                      <a:pt x="241" y="379"/>
                    </a:lnTo>
                    <a:lnTo>
                      <a:pt x="239" y="379"/>
                    </a:lnTo>
                    <a:lnTo>
                      <a:pt x="239" y="379"/>
                    </a:lnTo>
                    <a:lnTo>
                      <a:pt x="237" y="378"/>
                    </a:lnTo>
                    <a:lnTo>
                      <a:pt x="234" y="376"/>
                    </a:lnTo>
                    <a:lnTo>
                      <a:pt x="234" y="375"/>
                    </a:lnTo>
                    <a:lnTo>
                      <a:pt x="231" y="374"/>
                    </a:lnTo>
                    <a:lnTo>
                      <a:pt x="230" y="374"/>
                    </a:lnTo>
                    <a:lnTo>
                      <a:pt x="228" y="374"/>
                    </a:lnTo>
                    <a:lnTo>
                      <a:pt x="228" y="372"/>
                    </a:lnTo>
                    <a:lnTo>
                      <a:pt x="228" y="371"/>
                    </a:lnTo>
                    <a:lnTo>
                      <a:pt x="227" y="371"/>
                    </a:lnTo>
                    <a:lnTo>
                      <a:pt x="226" y="371"/>
                    </a:lnTo>
                    <a:lnTo>
                      <a:pt x="224" y="369"/>
                    </a:lnTo>
                    <a:lnTo>
                      <a:pt x="224" y="369"/>
                    </a:lnTo>
                    <a:lnTo>
                      <a:pt x="224" y="369"/>
                    </a:lnTo>
                    <a:lnTo>
                      <a:pt x="223" y="367"/>
                    </a:lnTo>
                    <a:lnTo>
                      <a:pt x="221" y="365"/>
                    </a:lnTo>
                    <a:lnTo>
                      <a:pt x="219" y="363"/>
                    </a:lnTo>
                    <a:lnTo>
                      <a:pt x="219" y="361"/>
                    </a:lnTo>
                    <a:lnTo>
                      <a:pt x="220" y="361"/>
                    </a:lnTo>
                    <a:lnTo>
                      <a:pt x="221" y="361"/>
                    </a:lnTo>
                    <a:lnTo>
                      <a:pt x="221" y="358"/>
                    </a:lnTo>
                    <a:lnTo>
                      <a:pt x="220" y="357"/>
                    </a:lnTo>
                    <a:lnTo>
                      <a:pt x="220" y="356"/>
                    </a:lnTo>
                    <a:lnTo>
                      <a:pt x="219" y="356"/>
                    </a:lnTo>
                    <a:lnTo>
                      <a:pt x="217" y="354"/>
                    </a:lnTo>
                    <a:lnTo>
                      <a:pt x="217" y="351"/>
                    </a:lnTo>
                    <a:lnTo>
                      <a:pt x="216" y="350"/>
                    </a:lnTo>
                    <a:lnTo>
                      <a:pt x="215" y="349"/>
                    </a:lnTo>
                    <a:lnTo>
                      <a:pt x="213" y="349"/>
                    </a:lnTo>
                    <a:lnTo>
                      <a:pt x="213" y="347"/>
                    </a:lnTo>
                    <a:lnTo>
                      <a:pt x="213" y="346"/>
                    </a:lnTo>
                    <a:lnTo>
                      <a:pt x="212" y="345"/>
                    </a:lnTo>
                    <a:lnTo>
                      <a:pt x="209" y="343"/>
                    </a:lnTo>
                    <a:lnTo>
                      <a:pt x="210" y="342"/>
                    </a:lnTo>
                    <a:lnTo>
                      <a:pt x="209" y="340"/>
                    </a:lnTo>
                    <a:lnTo>
                      <a:pt x="208" y="340"/>
                    </a:lnTo>
                    <a:lnTo>
                      <a:pt x="208" y="339"/>
                    </a:lnTo>
                    <a:lnTo>
                      <a:pt x="206" y="338"/>
                    </a:lnTo>
                    <a:lnTo>
                      <a:pt x="204" y="335"/>
                    </a:lnTo>
                    <a:lnTo>
                      <a:pt x="202" y="333"/>
                    </a:lnTo>
                    <a:lnTo>
                      <a:pt x="180" y="332"/>
                    </a:lnTo>
                    <a:lnTo>
                      <a:pt x="180" y="338"/>
                    </a:lnTo>
                    <a:lnTo>
                      <a:pt x="143" y="336"/>
                    </a:lnTo>
                    <a:lnTo>
                      <a:pt x="97" y="316"/>
                    </a:lnTo>
                    <a:lnTo>
                      <a:pt x="97" y="314"/>
                    </a:lnTo>
                    <a:lnTo>
                      <a:pt x="97" y="314"/>
                    </a:lnTo>
                    <a:lnTo>
                      <a:pt x="65" y="314"/>
                    </a:lnTo>
                    <a:lnTo>
                      <a:pt x="65" y="313"/>
                    </a:lnTo>
                    <a:lnTo>
                      <a:pt x="65" y="309"/>
                    </a:lnTo>
                    <a:lnTo>
                      <a:pt x="65" y="304"/>
                    </a:lnTo>
                    <a:lnTo>
                      <a:pt x="61" y="298"/>
                    </a:lnTo>
                    <a:lnTo>
                      <a:pt x="57" y="295"/>
                    </a:lnTo>
                    <a:lnTo>
                      <a:pt x="56" y="295"/>
                    </a:lnTo>
                    <a:lnTo>
                      <a:pt x="54" y="295"/>
                    </a:lnTo>
                    <a:lnTo>
                      <a:pt x="54" y="295"/>
                    </a:lnTo>
                    <a:lnTo>
                      <a:pt x="54" y="292"/>
                    </a:lnTo>
                    <a:lnTo>
                      <a:pt x="53" y="291"/>
                    </a:lnTo>
                    <a:lnTo>
                      <a:pt x="50" y="291"/>
                    </a:lnTo>
                    <a:lnTo>
                      <a:pt x="47" y="291"/>
                    </a:lnTo>
                    <a:lnTo>
                      <a:pt x="45" y="288"/>
                    </a:lnTo>
                    <a:lnTo>
                      <a:pt x="45" y="287"/>
                    </a:lnTo>
                    <a:lnTo>
                      <a:pt x="43" y="284"/>
                    </a:lnTo>
                    <a:lnTo>
                      <a:pt x="39" y="284"/>
                    </a:lnTo>
                    <a:lnTo>
                      <a:pt x="38" y="284"/>
                    </a:lnTo>
                    <a:lnTo>
                      <a:pt x="35" y="282"/>
                    </a:lnTo>
                    <a:lnTo>
                      <a:pt x="32" y="282"/>
                    </a:lnTo>
                    <a:lnTo>
                      <a:pt x="28" y="282"/>
                    </a:lnTo>
                    <a:lnTo>
                      <a:pt x="27" y="281"/>
                    </a:lnTo>
                    <a:lnTo>
                      <a:pt x="25" y="278"/>
                    </a:lnTo>
                    <a:lnTo>
                      <a:pt x="27" y="278"/>
                    </a:lnTo>
                    <a:lnTo>
                      <a:pt x="27" y="275"/>
                    </a:lnTo>
                    <a:lnTo>
                      <a:pt x="28" y="273"/>
                    </a:lnTo>
                    <a:lnTo>
                      <a:pt x="27" y="270"/>
                    </a:lnTo>
                    <a:lnTo>
                      <a:pt x="25" y="267"/>
                    </a:lnTo>
                    <a:lnTo>
                      <a:pt x="25" y="266"/>
                    </a:lnTo>
                    <a:lnTo>
                      <a:pt x="25" y="266"/>
                    </a:lnTo>
                    <a:lnTo>
                      <a:pt x="24" y="264"/>
                    </a:lnTo>
                    <a:lnTo>
                      <a:pt x="22" y="262"/>
                    </a:lnTo>
                    <a:lnTo>
                      <a:pt x="20" y="256"/>
                    </a:lnTo>
                    <a:lnTo>
                      <a:pt x="18" y="251"/>
                    </a:lnTo>
                    <a:lnTo>
                      <a:pt x="17" y="249"/>
                    </a:lnTo>
                    <a:lnTo>
                      <a:pt x="17" y="248"/>
                    </a:lnTo>
                    <a:lnTo>
                      <a:pt x="17" y="245"/>
                    </a:lnTo>
                    <a:lnTo>
                      <a:pt x="16" y="242"/>
                    </a:lnTo>
                    <a:lnTo>
                      <a:pt x="16" y="241"/>
                    </a:lnTo>
                    <a:lnTo>
                      <a:pt x="17" y="242"/>
                    </a:lnTo>
                    <a:lnTo>
                      <a:pt x="18" y="240"/>
                    </a:lnTo>
                    <a:lnTo>
                      <a:pt x="18" y="238"/>
                    </a:lnTo>
                    <a:lnTo>
                      <a:pt x="17" y="237"/>
                    </a:lnTo>
                    <a:lnTo>
                      <a:pt x="16" y="235"/>
                    </a:lnTo>
                    <a:lnTo>
                      <a:pt x="14" y="233"/>
                    </a:lnTo>
                    <a:lnTo>
                      <a:pt x="14" y="231"/>
                    </a:lnTo>
                    <a:lnTo>
                      <a:pt x="13" y="230"/>
                    </a:lnTo>
                    <a:lnTo>
                      <a:pt x="14" y="227"/>
                    </a:lnTo>
                    <a:lnTo>
                      <a:pt x="14" y="226"/>
                    </a:lnTo>
                    <a:lnTo>
                      <a:pt x="14" y="224"/>
                    </a:lnTo>
                    <a:lnTo>
                      <a:pt x="14" y="223"/>
                    </a:lnTo>
                    <a:lnTo>
                      <a:pt x="16" y="222"/>
                    </a:lnTo>
                    <a:lnTo>
                      <a:pt x="17" y="223"/>
                    </a:lnTo>
                    <a:lnTo>
                      <a:pt x="18" y="226"/>
                    </a:lnTo>
                    <a:lnTo>
                      <a:pt x="20" y="226"/>
                    </a:lnTo>
                    <a:lnTo>
                      <a:pt x="20" y="226"/>
                    </a:lnTo>
                    <a:lnTo>
                      <a:pt x="18" y="223"/>
                    </a:lnTo>
                    <a:lnTo>
                      <a:pt x="18" y="220"/>
                    </a:lnTo>
                    <a:lnTo>
                      <a:pt x="17" y="219"/>
                    </a:lnTo>
                    <a:lnTo>
                      <a:pt x="17" y="217"/>
                    </a:lnTo>
                    <a:lnTo>
                      <a:pt x="18" y="217"/>
                    </a:lnTo>
                    <a:lnTo>
                      <a:pt x="20" y="217"/>
                    </a:lnTo>
                    <a:lnTo>
                      <a:pt x="21" y="217"/>
                    </a:lnTo>
                    <a:lnTo>
                      <a:pt x="24" y="217"/>
                    </a:lnTo>
                    <a:lnTo>
                      <a:pt x="21" y="216"/>
                    </a:lnTo>
                    <a:lnTo>
                      <a:pt x="20" y="216"/>
                    </a:lnTo>
                    <a:lnTo>
                      <a:pt x="18" y="215"/>
                    </a:lnTo>
                    <a:lnTo>
                      <a:pt x="17" y="215"/>
                    </a:lnTo>
                    <a:lnTo>
                      <a:pt x="17" y="215"/>
                    </a:lnTo>
                    <a:lnTo>
                      <a:pt x="16" y="213"/>
                    </a:lnTo>
                    <a:lnTo>
                      <a:pt x="16" y="217"/>
                    </a:lnTo>
                    <a:lnTo>
                      <a:pt x="16" y="220"/>
                    </a:lnTo>
                    <a:lnTo>
                      <a:pt x="14" y="219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0" y="215"/>
                    </a:lnTo>
                    <a:lnTo>
                      <a:pt x="9" y="213"/>
                    </a:lnTo>
                    <a:lnTo>
                      <a:pt x="10" y="212"/>
                    </a:lnTo>
                    <a:lnTo>
                      <a:pt x="10" y="209"/>
                    </a:lnTo>
                    <a:lnTo>
                      <a:pt x="5" y="201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5" y="195"/>
                    </a:lnTo>
                    <a:lnTo>
                      <a:pt x="5" y="193"/>
                    </a:lnTo>
                    <a:lnTo>
                      <a:pt x="3" y="190"/>
                    </a:lnTo>
                    <a:lnTo>
                      <a:pt x="3" y="190"/>
                    </a:lnTo>
                    <a:lnTo>
                      <a:pt x="5" y="187"/>
                    </a:lnTo>
                    <a:lnTo>
                      <a:pt x="6" y="184"/>
                    </a:lnTo>
                    <a:lnTo>
                      <a:pt x="6" y="179"/>
                    </a:lnTo>
                    <a:lnTo>
                      <a:pt x="3" y="173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5"/>
                    </a:lnTo>
                    <a:lnTo>
                      <a:pt x="6" y="162"/>
                    </a:lnTo>
                    <a:lnTo>
                      <a:pt x="7" y="158"/>
                    </a:lnTo>
                    <a:lnTo>
                      <a:pt x="7" y="158"/>
                    </a:lnTo>
                    <a:lnTo>
                      <a:pt x="6" y="157"/>
                    </a:lnTo>
                    <a:lnTo>
                      <a:pt x="7" y="154"/>
                    </a:lnTo>
                    <a:lnTo>
                      <a:pt x="9" y="151"/>
                    </a:lnTo>
                    <a:lnTo>
                      <a:pt x="10" y="146"/>
                    </a:lnTo>
                    <a:lnTo>
                      <a:pt x="9" y="143"/>
                    </a:lnTo>
                    <a:lnTo>
                      <a:pt x="9" y="141"/>
                    </a:lnTo>
                    <a:lnTo>
                      <a:pt x="10" y="139"/>
                    </a:lnTo>
                    <a:lnTo>
                      <a:pt x="9" y="136"/>
                    </a:lnTo>
                    <a:lnTo>
                      <a:pt x="9" y="133"/>
                    </a:lnTo>
                    <a:lnTo>
                      <a:pt x="10" y="128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4" y="116"/>
                    </a:lnTo>
                    <a:lnTo>
                      <a:pt x="14" y="114"/>
                    </a:lnTo>
                    <a:lnTo>
                      <a:pt x="16" y="112"/>
                    </a:lnTo>
                    <a:lnTo>
                      <a:pt x="17" y="108"/>
                    </a:lnTo>
                    <a:lnTo>
                      <a:pt x="20" y="105"/>
                    </a:lnTo>
                    <a:lnTo>
                      <a:pt x="21" y="101"/>
                    </a:lnTo>
                    <a:lnTo>
                      <a:pt x="22" y="94"/>
                    </a:lnTo>
                    <a:lnTo>
                      <a:pt x="25" y="87"/>
                    </a:lnTo>
                    <a:lnTo>
                      <a:pt x="27" y="82"/>
                    </a:lnTo>
                    <a:lnTo>
                      <a:pt x="29" y="74"/>
                    </a:lnTo>
                    <a:lnTo>
                      <a:pt x="31" y="71"/>
                    </a:lnTo>
                    <a:lnTo>
                      <a:pt x="34" y="68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6" y="60"/>
                    </a:lnTo>
                    <a:lnTo>
                      <a:pt x="36" y="58"/>
                    </a:lnTo>
                    <a:lnTo>
                      <a:pt x="36" y="57"/>
                    </a:lnTo>
                    <a:lnTo>
                      <a:pt x="38" y="58"/>
                    </a:lnTo>
                    <a:lnTo>
                      <a:pt x="43" y="58"/>
                    </a:lnTo>
                    <a:lnTo>
                      <a:pt x="45" y="60"/>
                    </a:lnTo>
                    <a:lnTo>
                      <a:pt x="46" y="60"/>
                    </a:lnTo>
                    <a:lnTo>
                      <a:pt x="49" y="61"/>
                    </a:lnTo>
                    <a:lnTo>
                      <a:pt x="50" y="64"/>
                    </a:lnTo>
                    <a:lnTo>
                      <a:pt x="49" y="61"/>
                    </a:lnTo>
                    <a:lnTo>
                      <a:pt x="47" y="60"/>
                    </a:lnTo>
                    <a:lnTo>
                      <a:pt x="45" y="58"/>
                    </a:lnTo>
                    <a:lnTo>
                      <a:pt x="43" y="57"/>
                    </a:lnTo>
                    <a:lnTo>
                      <a:pt x="39" y="57"/>
                    </a:lnTo>
                    <a:lnTo>
                      <a:pt x="36" y="56"/>
                    </a:lnTo>
                    <a:lnTo>
                      <a:pt x="35" y="54"/>
                    </a:lnTo>
                    <a:lnTo>
                      <a:pt x="36" y="53"/>
                    </a:lnTo>
                    <a:lnTo>
                      <a:pt x="38" y="54"/>
                    </a:lnTo>
                    <a:lnTo>
                      <a:pt x="39" y="52"/>
                    </a:lnTo>
                    <a:lnTo>
                      <a:pt x="39" y="49"/>
                    </a:lnTo>
                    <a:lnTo>
                      <a:pt x="39" y="47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8" y="43"/>
                    </a:lnTo>
                    <a:lnTo>
                      <a:pt x="39" y="43"/>
                    </a:lnTo>
                    <a:lnTo>
                      <a:pt x="39" y="42"/>
                    </a:lnTo>
                    <a:lnTo>
                      <a:pt x="39" y="40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8" y="35"/>
                    </a:lnTo>
                    <a:lnTo>
                      <a:pt x="38" y="32"/>
                    </a:lnTo>
                    <a:lnTo>
                      <a:pt x="39" y="25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9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7" y="16"/>
                    </a:lnTo>
                    <a:lnTo>
                      <a:pt x="50" y="17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60" y="21"/>
                    </a:lnTo>
                    <a:lnTo>
                      <a:pt x="61" y="21"/>
                    </a:lnTo>
                    <a:lnTo>
                      <a:pt x="61" y="21"/>
                    </a:lnTo>
                    <a:lnTo>
                      <a:pt x="63" y="22"/>
                    </a:lnTo>
                    <a:lnTo>
                      <a:pt x="61" y="24"/>
                    </a:lnTo>
                    <a:lnTo>
                      <a:pt x="58" y="25"/>
                    </a:lnTo>
                    <a:lnTo>
                      <a:pt x="57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60" y="27"/>
                    </a:lnTo>
                    <a:lnTo>
                      <a:pt x="63" y="25"/>
                    </a:lnTo>
                    <a:lnTo>
                      <a:pt x="64" y="25"/>
                    </a:lnTo>
                    <a:lnTo>
                      <a:pt x="64" y="27"/>
                    </a:lnTo>
                    <a:lnTo>
                      <a:pt x="63" y="28"/>
                    </a:lnTo>
                    <a:lnTo>
                      <a:pt x="60" y="32"/>
                    </a:lnTo>
                    <a:lnTo>
                      <a:pt x="60" y="35"/>
                    </a:lnTo>
                    <a:lnTo>
                      <a:pt x="60" y="36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7" y="34"/>
                    </a:lnTo>
                    <a:lnTo>
                      <a:pt x="54" y="36"/>
                    </a:lnTo>
                    <a:lnTo>
                      <a:pt x="56" y="38"/>
                    </a:lnTo>
                    <a:lnTo>
                      <a:pt x="58" y="39"/>
                    </a:lnTo>
                    <a:lnTo>
                      <a:pt x="61" y="38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3" y="31"/>
                    </a:lnTo>
                    <a:lnTo>
                      <a:pt x="64" y="29"/>
                    </a:lnTo>
                    <a:lnTo>
                      <a:pt x="65" y="25"/>
                    </a:lnTo>
                    <a:lnTo>
                      <a:pt x="68" y="24"/>
                    </a:lnTo>
                    <a:lnTo>
                      <a:pt x="69" y="21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68" y="17"/>
                    </a:lnTo>
                    <a:lnTo>
                      <a:pt x="69" y="16"/>
                    </a:lnTo>
                    <a:lnTo>
                      <a:pt x="69" y="14"/>
                    </a:lnTo>
                    <a:lnTo>
                      <a:pt x="68" y="13"/>
                    </a:lnTo>
                    <a:lnTo>
                      <a:pt x="68" y="10"/>
                    </a:lnTo>
                    <a:lnTo>
                      <a:pt x="69" y="9"/>
                    </a:lnTo>
                    <a:lnTo>
                      <a:pt x="69" y="7"/>
                    </a:lnTo>
                    <a:lnTo>
                      <a:pt x="67" y="5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chemeClr val="tx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1" name="Freeform 1310"/>
              <p:cNvSpPr>
                <a:spLocks/>
              </p:cNvSpPr>
              <p:nvPr/>
            </p:nvSpPr>
            <p:spPr bwMode="auto">
              <a:xfrm>
                <a:off x="2524339" y="3446280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2 h 6"/>
                  <a:gd name="T4" fmla="*/ 1 w 3"/>
                  <a:gd name="T5" fmla="*/ 4 h 6"/>
                  <a:gd name="T6" fmla="*/ 0 w 3"/>
                  <a:gd name="T7" fmla="*/ 6 h 6"/>
                  <a:gd name="T8" fmla="*/ 3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2" name="Freeform 1311"/>
              <p:cNvSpPr>
                <a:spLocks/>
              </p:cNvSpPr>
              <p:nvPr/>
            </p:nvSpPr>
            <p:spPr bwMode="auto">
              <a:xfrm>
                <a:off x="2519893" y="3456656"/>
                <a:ext cx="4447" cy="25198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6 h 17"/>
                  <a:gd name="T4" fmla="*/ 0 w 3"/>
                  <a:gd name="T5" fmla="*/ 11 h 17"/>
                  <a:gd name="T6" fmla="*/ 2 w 3"/>
                  <a:gd name="T7" fmla="*/ 17 h 17"/>
                  <a:gd name="T8" fmla="*/ 2 w 3"/>
                  <a:gd name="T9" fmla="*/ 15 h 17"/>
                  <a:gd name="T10" fmla="*/ 0 w 3"/>
                  <a:gd name="T11" fmla="*/ 14 h 17"/>
                  <a:gd name="T12" fmla="*/ 0 w 3"/>
                  <a:gd name="T13" fmla="*/ 13 h 17"/>
                  <a:gd name="T14" fmla="*/ 0 w 3"/>
                  <a:gd name="T15" fmla="*/ 11 h 17"/>
                  <a:gd name="T16" fmla="*/ 0 w 3"/>
                  <a:gd name="T17" fmla="*/ 6 h 17"/>
                  <a:gd name="T18" fmla="*/ 3 w 3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3" name="Freeform 1312"/>
              <p:cNvSpPr>
                <a:spLocks/>
              </p:cNvSpPr>
              <p:nvPr/>
            </p:nvSpPr>
            <p:spPr bwMode="auto">
              <a:xfrm>
                <a:off x="2528786" y="3434422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4 w 5"/>
                  <a:gd name="T3" fmla="*/ 3 h 7"/>
                  <a:gd name="T4" fmla="*/ 1 w 5"/>
                  <a:gd name="T5" fmla="*/ 5 h 7"/>
                  <a:gd name="T6" fmla="*/ 0 w 5"/>
                  <a:gd name="T7" fmla="*/ 7 h 7"/>
                  <a:gd name="T8" fmla="*/ 3 w 5"/>
                  <a:gd name="T9" fmla="*/ 1 h 7"/>
                  <a:gd name="T10" fmla="*/ 5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4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4" name="Freeform 1313"/>
              <p:cNvSpPr>
                <a:spLocks/>
              </p:cNvSpPr>
              <p:nvPr/>
            </p:nvSpPr>
            <p:spPr bwMode="auto">
              <a:xfrm>
                <a:off x="3080161" y="3129091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1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1 h 3"/>
                  <a:gd name="T12" fmla="*/ 0 w 4"/>
                  <a:gd name="T13" fmla="*/ 0 h 3"/>
                  <a:gd name="T14" fmla="*/ 1 w 4"/>
                  <a:gd name="T15" fmla="*/ 0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5" name="Freeform 1314"/>
              <p:cNvSpPr>
                <a:spLocks/>
              </p:cNvSpPr>
              <p:nvPr/>
            </p:nvSpPr>
            <p:spPr bwMode="auto">
              <a:xfrm>
                <a:off x="2153792" y="2872673"/>
                <a:ext cx="4447" cy="14822"/>
              </a:xfrm>
              <a:custGeom>
                <a:avLst/>
                <a:gdLst>
                  <a:gd name="T0" fmla="*/ 3 w 3"/>
                  <a:gd name="T1" fmla="*/ 0 h 10"/>
                  <a:gd name="T2" fmla="*/ 3 w 3"/>
                  <a:gd name="T3" fmla="*/ 0 h 10"/>
                  <a:gd name="T4" fmla="*/ 1 w 3"/>
                  <a:gd name="T5" fmla="*/ 2 h 10"/>
                  <a:gd name="T6" fmla="*/ 1 w 3"/>
                  <a:gd name="T7" fmla="*/ 3 h 10"/>
                  <a:gd name="T8" fmla="*/ 3 w 3"/>
                  <a:gd name="T9" fmla="*/ 8 h 10"/>
                  <a:gd name="T10" fmla="*/ 1 w 3"/>
                  <a:gd name="T11" fmla="*/ 10 h 10"/>
                  <a:gd name="T12" fmla="*/ 0 w 3"/>
                  <a:gd name="T13" fmla="*/ 6 h 10"/>
                  <a:gd name="T14" fmla="*/ 0 w 3"/>
                  <a:gd name="T15" fmla="*/ 2 h 10"/>
                  <a:gd name="T16" fmla="*/ 3 w 3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6" name="Freeform 1315"/>
              <p:cNvSpPr>
                <a:spLocks/>
              </p:cNvSpPr>
              <p:nvPr/>
            </p:nvSpPr>
            <p:spPr bwMode="auto">
              <a:xfrm>
                <a:off x="3306935" y="5180442"/>
                <a:ext cx="7411" cy="2964"/>
              </a:xfrm>
              <a:custGeom>
                <a:avLst/>
                <a:gdLst>
                  <a:gd name="T0" fmla="*/ 1 w 5"/>
                  <a:gd name="T1" fmla="*/ 0 h 2"/>
                  <a:gd name="T2" fmla="*/ 3 w 5"/>
                  <a:gd name="T3" fmla="*/ 1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7" name="Freeform 1316"/>
              <p:cNvSpPr>
                <a:spLocks/>
              </p:cNvSpPr>
              <p:nvPr/>
            </p:nvSpPr>
            <p:spPr bwMode="auto">
              <a:xfrm>
                <a:off x="3327686" y="5164138"/>
                <a:ext cx="7411" cy="1483"/>
              </a:xfrm>
              <a:custGeom>
                <a:avLst/>
                <a:gdLst>
                  <a:gd name="T0" fmla="*/ 4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lnTo>
                      <a:pt x="5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8" name="Freeform 1317"/>
              <p:cNvSpPr>
                <a:spLocks/>
              </p:cNvSpPr>
              <p:nvPr/>
            </p:nvSpPr>
            <p:spPr bwMode="auto">
              <a:xfrm>
                <a:off x="3312864" y="5167102"/>
                <a:ext cx="28162" cy="25198"/>
              </a:xfrm>
              <a:custGeom>
                <a:avLst/>
                <a:gdLst>
                  <a:gd name="T0" fmla="*/ 18 w 19"/>
                  <a:gd name="T1" fmla="*/ 0 h 17"/>
                  <a:gd name="T2" fmla="*/ 19 w 19"/>
                  <a:gd name="T3" fmla="*/ 2 h 17"/>
                  <a:gd name="T4" fmla="*/ 18 w 19"/>
                  <a:gd name="T5" fmla="*/ 6 h 17"/>
                  <a:gd name="T6" fmla="*/ 14 w 19"/>
                  <a:gd name="T7" fmla="*/ 7 h 17"/>
                  <a:gd name="T8" fmla="*/ 14 w 19"/>
                  <a:gd name="T9" fmla="*/ 10 h 17"/>
                  <a:gd name="T10" fmla="*/ 11 w 19"/>
                  <a:gd name="T11" fmla="*/ 11 h 17"/>
                  <a:gd name="T12" fmla="*/ 7 w 19"/>
                  <a:gd name="T13" fmla="*/ 11 h 17"/>
                  <a:gd name="T14" fmla="*/ 6 w 19"/>
                  <a:gd name="T15" fmla="*/ 13 h 17"/>
                  <a:gd name="T16" fmla="*/ 8 w 19"/>
                  <a:gd name="T17" fmla="*/ 14 h 17"/>
                  <a:gd name="T18" fmla="*/ 7 w 19"/>
                  <a:gd name="T19" fmla="*/ 17 h 17"/>
                  <a:gd name="T20" fmla="*/ 4 w 19"/>
                  <a:gd name="T21" fmla="*/ 16 h 17"/>
                  <a:gd name="T22" fmla="*/ 3 w 19"/>
                  <a:gd name="T23" fmla="*/ 17 h 17"/>
                  <a:gd name="T24" fmla="*/ 0 w 19"/>
                  <a:gd name="T25" fmla="*/ 16 h 17"/>
                  <a:gd name="T26" fmla="*/ 0 w 19"/>
                  <a:gd name="T27" fmla="*/ 14 h 17"/>
                  <a:gd name="T28" fmla="*/ 1 w 19"/>
                  <a:gd name="T29" fmla="*/ 14 h 17"/>
                  <a:gd name="T30" fmla="*/ 4 w 19"/>
                  <a:gd name="T31" fmla="*/ 11 h 17"/>
                  <a:gd name="T32" fmla="*/ 4 w 19"/>
                  <a:gd name="T33" fmla="*/ 10 h 17"/>
                  <a:gd name="T34" fmla="*/ 6 w 19"/>
                  <a:gd name="T35" fmla="*/ 9 h 17"/>
                  <a:gd name="T36" fmla="*/ 8 w 19"/>
                  <a:gd name="T37" fmla="*/ 9 h 17"/>
                  <a:gd name="T38" fmla="*/ 8 w 19"/>
                  <a:gd name="T39" fmla="*/ 7 h 17"/>
                  <a:gd name="T40" fmla="*/ 6 w 19"/>
                  <a:gd name="T41" fmla="*/ 7 h 17"/>
                  <a:gd name="T42" fmla="*/ 3 w 19"/>
                  <a:gd name="T43" fmla="*/ 2 h 17"/>
                  <a:gd name="T44" fmla="*/ 3 w 19"/>
                  <a:gd name="T45" fmla="*/ 2 h 17"/>
                  <a:gd name="T46" fmla="*/ 6 w 19"/>
                  <a:gd name="T47" fmla="*/ 3 h 17"/>
                  <a:gd name="T48" fmla="*/ 8 w 19"/>
                  <a:gd name="T49" fmla="*/ 3 h 17"/>
                  <a:gd name="T50" fmla="*/ 10 w 19"/>
                  <a:gd name="T51" fmla="*/ 2 h 17"/>
                  <a:gd name="T52" fmla="*/ 12 w 19"/>
                  <a:gd name="T53" fmla="*/ 0 h 17"/>
                  <a:gd name="T54" fmla="*/ 14 w 19"/>
                  <a:gd name="T55" fmla="*/ 3 h 17"/>
                  <a:gd name="T56" fmla="*/ 15 w 19"/>
                  <a:gd name="T57" fmla="*/ 3 h 17"/>
                  <a:gd name="T58" fmla="*/ 17 w 19"/>
                  <a:gd name="T59" fmla="*/ 0 h 17"/>
                  <a:gd name="T60" fmla="*/ 18 w 19"/>
                  <a:gd name="T6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17">
                    <a:moveTo>
                      <a:pt x="18" y="0"/>
                    </a:moveTo>
                    <a:lnTo>
                      <a:pt x="19" y="2"/>
                    </a:lnTo>
                    <a:lnTo>
                      <a:pt x="18" y="6"/>
                    </a:lnTo>
                    <a:lnTo>
                      <a:pt x="14" y="7"/>
                    </a:lnTo>
                    <a:lnTo>
                      <a:pt x="14" y="10"/>
                    </a:lnTo>
                    <a:lnTo>
                      <a:pt x="11" y="11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8" y="14"/>
                    </a:lnTo>
                    <a:lnTo>
                      <a:pt x="7" y="17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9" name="Freeform 1318"/>
              <p:cNvSpPr>
                <a:spLocks/>
              </p:cNvSpPr>
              <p:nvPr/>
            </p:nvSpPr>
            <p:spPr bwMode="auto">
              <a:xfrm>
                <a:off x="3321757" y="5165620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0" name="Freeform 1319"/>
              <p:cNvSpPr>
                <a:spLocks/>
              </p:cNvSpPr>
              <p:nvPr/>
            </p:nvSpPr>
            <p:spPr bwMode="auto">
              <a:xfrm>
                <a:off x="3736770" y="5226390"/>
                <a:ext cx="22233" cy="17786"/>
              </a:xfrm>
              <a:custGeom>
                <a:avLst/>
                <a:gdLst>
                  <a:gd name="T0" fmla="*/ 3 w 15"/>
                  <a:gd name="T1" fmla="*/ 0 h 12"/>
                  <a:gd name="T2" fmla="*/ 6 w 15"/>
                  <a:gd name="T3" fmla="*/ 2 h 12"/>
                  <a:gd name="T4" fmla="*/ 6 w 15"/>
                  <a:gd name="T5" fmla="*/ 3 h 12"/>
                  <a:gd name="T6" fmla="*/ 7 w 15"/>
                  <a:gd name="T7" fmla="*/ 3 h 12"/>
                  <a:gd name="T8" fmla="*/ 10 w 15"/>
                  <a:gd name="T9" fmla="*/ 6 h 12"/>
                  <a:gd name="T10" fmla="*/ 11 w 15"/>
                  <a:gd name="T11" fmla="*/ 6 h 12"/>
                  <a:gd name="T12" fmla="*/ 11 w 15"/>
                  <a:gd name="T13" fmla="*/ 9 h 12"/>
                  <a:gd name="T14" fmla="*/ 14 w 15"/>
                  <a:gd name="T15" fmla="*/ 9 h 12"/>
                  <a:gd name="T16" fmla="*/ 15 w 15"/>
                  <a:gd name="T17" fmla="*/ 10 h 12"/>
                  <a:gd name="T18" fmla="*/ 14 w 15"/>
                  <a:gd name="T19" fmla="*/ 10 h 12"/>
                  <a:gd name="T20" fmla="*/ 13 w 15"/>
                  <a:gd name="T21" fmla="*/ 12 h 12"/>
                  <a:gd name="T22" fmla="*/ 11 w 15"/>
                  <a:gd name="T23" fmla="*/ 12 h 12"/>
                  <a:gd name="T24" fmla="*/ 10 w 15"/>
                  <a:gd name="T25" fmla="*/ 12 h 12"/>
                  <a:gd name="T26" fmla="*/ 8 w 15"/>
                  <a:gd name="T27" fmla="*/ 12 h 12"/>
                  <a:gd name="T28" fmla="*/ 8 w 15"/>
                  <a:gd name="T29" fmla="*/ 9 h 12"/>
                  <a:gd name="T30" fmla="*/ 6 w 15"/>
                  <a:gd name="T31" fmla="*/ 7 h 12"/>
                  <a:gd name="T32" fmla="*/ 6 w 15"/>
                  <a:gd name="T33" fmla="*/ 5 h 12"/>
                  <a:gd name="T34" fmla="*/ 3 w 15"/>
                  <a:gd name="T35" fmla="*/ 5 h 12"/>
                  <a:gd name="T36" fmla="*/ 3 w 15"/>
                  <a:gd name="T37" fmla="*/ 2 h 12"/>
                  <a:gd name="T38" fmla="*/ 0 w 15"/>
                  <a:gd name="T39" fmla="*/ 2 h 12"/>
                  <a:gd name="T40" fmla="*/ 0 w 15"/>
                  <a:gd name="T41" fmla="*/ 0 h 12"/>
                  <a:gd name="T42" fmla="*/ 3 w 15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2">
                    <a:moveTo>
                      <a:pt x="3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1" name="Freeform 1320"/>
              <p:cNvSpPr>
                <a:spLocks/>
              </p:cNvSpPr>
              <p:nvPr/>
            </p:nvSpPr>
            <p:spPr bwMode="auto">
              <a:xfrm>
                <a:off x="3335097" y="5164138"/>
                <a:ext cx="31126" cy="29644"/>
              </a:xfrm>
              <a:custGeom>
                <a:avLst/>
                <a:gdLst>
                  <a:gd name="T0" fmla="*/ 9 w 21"/>
                  <a:gd name="T1" fmla="*/ 0 h 20"/>
                  <a:gd name="T2" fmla="*/ 13 w 21"/>
                  <a:gd name="T3" fmla="*/ 1 h 20"/>
                  <a:gd name="T4" fmla="*/ 13 w 21"/>
                  <a:gd name="T5" fmla="*/ 2 h 20"/>
                  <a:gd name="T6" fmla="*/ 14 w 21"/>
                  <a:gd name="T7" fmla="*/ 5 h 20"/>
                  <a:gd name="T8" fmla="*/ 15 w 21"/>
                  <a:gd name="T9" fmla="*/ 5 h 20"/>
                  <a:gd name="T10" fmla="*/ 15 w 21"/>
                  <a:gd name="T11" fmla="*/ 4 h 20"/>
                  <a:gd name="T12" fmla="*/ 17 w 21"/>
                  <a:gd name="T13" fmla="*/ 2 h 20"/>
                  <a:gd name="T14" fmla="*/ 20 w 21"/>
                  <a:gd name="T15" fmla="*/ 4 h 20"/>
                  <a:gd name="T16" fmla="*/ 21 w 21"/>
                  <a:gd name="T17" fmla="*/ 5 h 20"/>
                  <a:gd name="T18" fmla="*/ 20 w 21"/>
                  <a:gd name="T19" fmla="*/ 5 h 20"/>
                  <a:gd name="T20" fmla="*/ 18 w 21"/>
                  <a:gd name="T21" fmla="*/ 5 h 20"/>
                  <a:gd name="T22" fmla="*/ 18 w 21"/>
                  <a:gd name="T23" fmla="*/ 7 h 20"/>
                  <a:gd name="T24" fmla="*/ 20 w 21"/>
                  <a:gd name="T25" fmla="*/ 7 h 20"/>
                  <a:gd name="T26" fmla="*/ 20 w 21"/>
                  <a:gd name="T27" fmla="*/ 8 h 20"/>
                  <a:gd name="T28" fmla="*/ 18 w 21"/>
                  <a:gd name="T29" fmla="*/ 9 h 20"/>
                  <a:gd name="T30" fmla="*/ 15 w 21"/>
                  <a:gd name="T31" fmla="*/ 11 h 20"/>
                  <a:gd name="T32" fmla="*/ 13 w 21"/>
                  <a:gd name="T33" fmla="*/ 12 h 20"/>
                  <a:gd name="T34" fmla="*/ 10 w 21"/>
                  <a:gd name="T35" fmla="*/ 11 h 20"/>
                  <a:gd name="T36" fmla="*/ 9 w 21"/>
                  <a:gd name="T37" fmla="*/ 12 h 20"/>
                  <a:gd name="T38" fmla="*/ 10 w 21"/>
                  <a:gd name="T39" fmla="*/ 13 h 20"/>
                  <a:gd name="T40" fmla="*/ 13 w 21"/>
                  <a:gd name="T41" fmla="*/ 13 h 20"/>
                  <a:gd name="T42" fmla="*/ 13 w 21"/>
                  <a:gd name="T43" fmla="*/ 13 h 20"/>
                  <a:gd name="T44" fmla="*/ 10 w 21"/>
                  <a:gd name="T45" fmla="*/ 15 h 20"/>
                  <a:gd name="T46" fmla="*/ 7 w 21"/>
                  <a:gd name="T47" fmla="*/ 13 h 20"/>
                  <a:gd name="T48" fmla="*/ 7 w 21"/>
                  <a:gd name="T49" fmla="*/ 15 h 20"/>
                  <a:gd name="T50" fmla="*/ 9 w 21"/>
                  <a:gd name="T51" fmla="*/ 16 h 20"/>
                  <a:gd name="T52" fmla="*/ 7 w 21"/>
                  <a:gd name="T53" fmla="*/ 18 h 20"/>
                  <a:gd name="T54" fmla="*/ 4 w 21"/>
                  <a:gd name="T55" fmla="*/ 16 h 20"/>
                  <a:gd name="T56" fmla="*/ 4 w 21"/>
                  <a:gd name="T57" fmla="*/ 16 h 20"/>
                  <a:gd name="T58" fmla="*/ 6 w 21"/>
                  <a:gd name="T59" fmla="*/ 19 h 20"/>
                  <a:gd name="T60" fmla="*/ 6 w 21"/>
                  <a:gd name="T61" fmla="*/ 20 h 20"/>
                  <a:gd name="T62" fmla="*/ 4 w 21"/>
                  <a:gd name="T63" fmla="*/ 20 h 20"/>
                  <a:gd name="T64" fmla="*/ 2 w 21"/>
                  <a:gd name="T65" fmla="*/ 16 h 20"/>
                  <a:gd name="T66" fmla="*/ 0 w 21"/>
                  <a:gd name="T67" fmla="*/ 16 h 20"/>
                  <a:gd name="T68" fmla="*/ 4 w 21"/>
                  <a:gd name="T69" fmla="*/ 9 h 20"/>
                  <a:gd name="T70" fmla="*/ 7 w 21"/>
                  <a:gd name="T71" fmla="*/ 9 h 20"/>
                  <a:gd name="T72" fmla="*/ 9 w 21"/>
                  <a:gd name="T73" fmla="*/ 11 h 20"/>
                  <a:gd name="T74" fmla="*/ 9 w 21"/>
                  <a:gd name="T75" fmla="*/ 9 h 20"/>
                  <a:gd name="T76" fmla="*/ 6 w 21"/>
                  <a:gd name="T77" fmla="*/ 7 h 20"/>
                  <a:gd name="T78" fmla="*/ 7 w 21"/>
                  <a:gd name="T79" fmla="*/ 5 h 20"/>
                  <a:gd name="T80" fmla="*/ 6 w 21"/>
                  <a:gd name="T81" fmla="*/ 4 h 20"/>
                  <a:gd name="T82" fmla="*/ 9 w 21"/>
                  <a:gd name="T83" fmla="*/ 2 h 20"/>
                  <a:gd name="T84" fmla="*/ 9 w 21"/>
                  <a:gd name="T8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20">
                    <a:moveTo>
                      <a:pt x="9" y="0"/>
                    </a:moveTo>
                    <a:lnTo>
                      <a:pt x="13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18" y="9"/>
                    </a:lnTo>
                    <a:lnTo>
                      <a:pt x="15" y="11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2" name="Freeform 1321"/>
              <p:cNvSpPr>
                <a:spLocks/>
              </p:cNvSpPr>
              <p:nvPr/>
            </p:nvSpPr>
            <p:spPr bwMode="auto">
              <a:xfrm>
                <a:off x="2776311" y="3830167"/>
                <a:ext cx="108200" cy="50394"/>
              </a:xfrm>
              <a:custGeom>
                <a:avLst/>
                <a:gdLst>
                  <a:gd name="T0" fmla="*/ 50 w 73"/>
                  <a:gd name="T1" fmla="*/ 1 h 34"/>
                  <a:gd name="T2" fmla="*/ 53 w 73"/>
                  <a:gd name="T3" fmla="*/ 2 h 34"/>
                  <a:gd name="T4" fmla="*/ 61 w 73"/>
                  <a:gd name="T5" fmla="*/ 4 h 34"/>
                  <a:gd name="T6" fmla="*/ 69 w 73"/>
                  <a:gd name="T7" fmla="*/ 9 h 34"/>
                  <a:gd name="T8" fmla="*/ 72 w 73"/>
                  <a:gd name="T9" fmla="*/ 12 h 34"/>
                  <a:gd name="T10" fmla="*/ 72 w 73"/>
                  <a:gd name="T11" fmla="*/ 15 h 34"/>
                  <a:gd name="T12" fmla="*/ 73 w 73"/>
                  <a:gd name="T13" fmla="*/ 20 h 34"/>
                  <a:gd name="T14" fmla="*/ 70 w 73"/>
                  <a:gd name="T15" fmla="*/ 27 h 34"/>
                  <a:gd name="T16" fmla="*/ 68 w 73"/>
                  <a:gd name="T17" fmla="*/ 29 h 34"/>
                  <a:gd name="T18" fmla="*/ 64 w 73"/>
                  <a:gd name="T19" fmla="*/ 30 h 34"/>
                  <a:gd name="T20" fmla="*/ 59 w 73"/>
                  <a:gd name="T21" fmla="*/ 22 h 34"/>
                  <a:gd name="T22" fmla="*/ 62 w 73"/>
                  <a:gd name="T23" fmla="*/ 18 h 34"/>
                  <a:gd name="T24" fmla="*/ 65 w 73"/>
                  <a:gd name="T25" fmla="*/ 16 h 34"/>
                  <a:gd name="T26" fmla="*/ 64 w 73"/>
                  <a:gd name="T27" fmla="*/ 15 h 34"/>
                  <a:gd name="T28" fmla="*/ 61 w 73"/>
                  <a:gd name="T29" fmla="*/ 18 h 34"/>
                  <a:gd name="T30" fmla="*/ 58 w 73"/>
                  <a:gd name="T31" fmla="*/ 14 h 34"/>
                  <a:gd name="T32" fmla="*/ 54 w 73"/>
                  <a:gd name="T33" fmla="*/ 11 h 34"/>
                  <a:gd name="T34" fmla="*/ 50 w 73"/>
                  <a:gd name="T35" fmla="*/ 8 h 34"/>
                  <a:gd name="T36" fmla="*/ 43 w 73"/>
                  <a:gd name="T37" fmla="*/ 9 h 34"/>
                  <a:gd name="T38" fmla="*/ 44 w 73"/>
                  <a:gd name="T39" fmla="*/ 14 h 34"/>
                  <a:gd name="T40" fmla="*/ 40 w 73"/>
                  <a:gd name="T41" fmla="*/ 18 h 34"/>
                  <a:gd name="T42" fmla="*/ 33 w 73"/>
                  <a:gd name="T43" fmla="*/ 19 h 34"/>
                  <a:gd name="T44" fmla="*/ 35 w 73"/>
                  <a:gd name="T45" fmla="*/ 23 h 34"/>
                  <a:gd name="T46" fmla="*/ 39 w 73"/>
                  <a:gd name="T47" fmla="*/ 26 h 34"/>
                  <a:gd name="T48" fmla="*/ 37 w 73"/>
                  <a:gd name="T49" fmla="*/ 30 h 34"/>
                  <a:gd name="T50" fmla="*/ 33 w 73"/>
                  <a:gd name="T51" fmla="*/ 32 h 34"/>
                  <a:gd name="T52" fmla="*/ 28 w 73"/>
                  <a:gd name="T53" fmla="*/ 33 h 34"/>
                  <a:gd name="T54" fmla="*/ 28 w 73"/>
                  <a:gd name="T55" fmla="*/ 30 h 34"/>
                  <a:gd name="T56" fmla="*/ 26 w 73"/>
                  <a:gd name="T57" fmla="*/ 26 h 34"/>
                  <a:gd name="T58" fmla="*/ 25 w 73"/>
                  <a:gd name="T59" fmla="*/ 25 h 34"/>
                  <a:gd name="T60" fmla="*/ 25 w 73"/>
                  <a:gd name="T61" fmla="*/ 26 h 34"/>
                  <a:gd name="T62" fmla="*/ 21 w 73"/>
                  <a:gd name="T63" fmla="*/ 29 h 34"/>
                  <a:gd name="T64" fmla="*/ 18 w 73"/>
                  <a:gd name="T65" fmla="*/ 23 h 34"/>
                  <a:gd name="T66" fmla="*/ 12 w 73"/>
                  <a:gd name="T67" fmla="*/ 19 h 34"/>
                  <a:gd name="T68" fmla="*/ 11 w 73"/>
                  <a:gd name="T69" fmla="*/ 18 h 34"/>
                  <a:gd name="T70" fmla="*/ 8 w 73"/>
                  <a:gd name="T71" fmla="*/ 18 h 34"/>
                  <a:gd name="T72" fmla="*/ 4 w 73"/>
                  <a:gd name="T73" fmla="*/ 18 h 34"/>
                  <a:gd name="T74" fmla="*/ 1 w 73"/>
                  <a:gd name="T75" fmla="*/ 16 h 34"/>
                  <a:gd name="T76" fmla="*/ 1 w 73"/>
                  <a:gd name="T77" fmla="*/ 14 h 34"/>
                  <a:gd name="T78" fmla="*/ 1 w 73"/>
                  <a:gd name="T79" fmla="*/ 9 h 34"/>
                  <a:gd name="T80" fmla="*/ 1 w 73"/>
                  <a:gd name="T81" fmla="*/ 7 h 34"/>
                  <a:gd name="T82" fmla="*/ 3 w 73"/>
                  <a:gd name="T83" fmla="*/ 2 h 34"/>
                  <a:gd name="T84" fmla="*/ 6 w 73"/>
                  <a:gd name="T85" fmla="*/ 2 h 34"/>
                  <a:gd name="T86" fmla="*/ 8 w 73"/>
                  <a:gd name="T87" fmla="*/ 5 h 34"/>
                  <a:gd name="T88" fmla="*/ 11 w 73"/>
                  <a:gd name="T89" fmla="*/ 5 h 34"/>
                  <a:gd name="T90" fmla="*/ 10 w 73"/>
                  <a:gd name="T91" fmla="*/ 7 h 34"/>
                  <a:gd name="T92" fmla="*/ 11 w 73"/>
                  <a:gd name="T93" fmla="*/ 8 h 34"/>
                  <a:gd name="T94" fmla="*/ 15 w 73"/>
                  <a:gd name="T95" fmla="*/ 9 h 34"/>
                  <a:gd name="T96" fmla="*/ 14 w 73"/>
                  <a:gd name="T97" fmla="*/ 7 h 34"/>
                  <a:gd name="T98" fmla="*/ 17 w 73"/>
                  <a:gd name="T99" fmla="*/ 8 h 34"/>
                  <a:gd name="T100" fmla="*/ 26 w 73"/>
                  <a:gd name="T101" fmla="*/ 11 h 34"/>
                  <a:gd name="T102" fmla="*/ 30 w 73"/>
                  <a:gd name="T103" fmla="*/ 8 h 34"/>
                  <a:gd name="T104" fmla="*/ 43 w 73"/>
                  <a:gd name="T105" fmla="*/ 2 h 34"/>
                  <a:gd name="T106" fmla="*/ 48 w 73"/>
                  <a:gd name="T10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" h="34">
                    <a:moveTo>
                      <a:pt x="48" y="0"/>
                    </a:moveTo>
                    <a:lnTo>
                      <a:pt x="50" y="1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8" y="2"/>
                    </a:lnTo>
                    <a:lnTo>
                      <a:pt x="61" y="4"/>
                    </a:lnTo>
                    <a:lnTo>
                      <a:pt x="66" y="7"/>
                    </a:lnTo>
                    <a:lnTo>
                      <a:pt x="69" y="9"/>
                    </a:lnTo>
                    <a:lnTo>
                      <a:pt x="70" y="11"/>
                    </a:lnTo>
                    <a:lnTo>
                      <a:pt x="72" y="12"/>
                    </a:lnTo>
                    <a:lnTo>
                      <a:pt x="73" y="14"/>
                    </a:lnTo>
                    <a:lnTo>
                      <a:pt x="72" y="15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2" y="23"/>
                    </a:lnTo>
                    <a:lnTo>
                      <a:pt x="70" y="27"/>
                    </a:lnTo>
                    <a:lnTo>
                      <a:pt x="69" y="29"/>
                    </a:lnTo>
                    <a:lnTo>
                      <a:pt x="68" y="29"/>
                    </a:lnTo>
                    <a:lnTo>
                      <a:pt x="66" y="33"/>
                    </a:lnTo>
                    <a:lnTo>
                      <a:pt x="64" y="30"/>
                    </a:lnTo>
                    <a:lnTo>
                      <a:pt x="61" y="26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5" y="16"/>
                    </a:lnTo>
                    <a:lnTo>
                      <a:pt x="65" y="15"/>
                    </a:lnTo>
                    <a:lnTo>
                      <a:pt x="64" y="15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59" y="16"/>
                    </a:lnTo>
                    <a:lnTo>
                      <a:pt x="58" y="14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3" y="8"/>
                    </a:lnTo>
                    <a:lnTo>
                      <a:pt x="50" y="8"/>
                    </a:lnTo>
                    <a:lnTo>
                      <a:pt x="47" y="8"/>
                    </a:lnTo>
                    <a:lnTo>
                      <a:pt x="43" y="9"/>
                    </a:lnTo>
                    <a:lnTo>
                      <a:pt x="43" y="12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0" y="18"/>
                    </a:lnTo>
                    <a:lnTo>
                      <a:pt x="36" y="19"/>
                    </a:lnTo>
                    <a:lnTo>
                      <a:pt x="33" y="19"/>
                    </a:lnTo>
                    <a:lnTo>
                      <a:pt x="33" y="20"/>
                    </a:lnTo>
                    <a:lnTo>
                      <a:pt x="35" y="23"/>
                    </a:lnTo>
                    <a:lnTo>
                      <a:pt x="36" y="25"/>
                    </a:lnTo>
                    <a:lnTo>
                      <a:pt x="39" y="26"/>
                    </a:lnTo>
                    <a:lnTo>
                      <a:pt x="39" y="29"/>
                    </a:lnTo>
                    <a:lnTo>
                      <a:pt x="37" y="30"/>
                    </a:lnTo>
                    <a:lnTo>
                      <a:pt x="35" y="29"/>
                    </a:lnTo>
                    <a:lnTo>
                      <a:pt x="33" y="32"/>
                    </a:lnTo>
                    <a:lnTo>
                      <a:pt x="32" y="34"/>
                    </a:lnTo>
                    <a:lnTo>
                      <a:pt x="28" y="33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6" y="27"/>
                    </a:lnTo>
                    <a:lnTo>
                      <a:pt x="26" y="26"/>
                    </a:lnTo>
                    <a:lnTo>
                      <a:pt x="26" y="25"/>
                    </a:lnTo>
                    <a:lnTo>
                      <a:pt x="25" y="25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9" y="27"/>
                    </a:lnTo>
                    <a:lnTo>
                      <a:pt x="18" y="23"/>
                    </a:lnTo>
                    <a:lnTo>
                      <a:pt x="17" y="20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4" y="12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7" y="8"/>
                    </a:lnTo>
                    <a:lnTo>
                      <a:pt x="22" y="11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30" y="8"/>
                    </a:lnTo>
                    <a:lnTo>
                      <a:pt x="39" y="4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3" name="Freeform 1322"/>
              <p:cNvSpPr>
                <a:spLocks/>
              </p:cNvSpPr>
              <p:nvPr/>
            </p:nvSpPr>
            <p:spPr bwMode="auto">
              <a:xfrm>
                <a:off x="2718507" y="3799041"/>
                <a:ext cx="66699" cy="60770"/>
              </a:xfrm>
              <a:custGeom>
                <a:avLst/>
                <a:gdLst>
                  <a:gd name="T0" fmla="*/ 14 w 45"/>
                  <a:gd name="T1" fmla="*/ 1 h 41"/>
                  <a:gd name="T2" fmla="*/ 21 w 45"/>
                  <a:gd name="T3" fmla="*/ 1 h 41"/>
                  <a:gd name="T4" fmla="*/ 24 w 45"/>
                  <a:gd name="T5" fmla="*/ 4 h 41"/>
                  <a:gd name="T6" fmla="*/ 27 w 45"/>
                  <a:gd name="T7" fmla="*/ 7 h 41"/>
                  <a:gd name="T8" fmla="*/ 29 w 45"/>
                  <a:gd name="T9" fmla="*/ 7 h 41"/>
                  <a:gd name="T10" fmla="*/ 31 w 45"/>
                  <a:gd name="T11" fmla="*/ 7 h 41"/>
                  <a:gd name="T12" fmla="*/ 33 w 45"/>
                  <a:gd name="T13" fmla="*/ 6 h 41"/>
                  <a:gd name="T14" fmla="*/ 33 w 45"/>
                  <a:gd name="T15" fmla="*/ 11 h 41"/>
                  <a:gd name="T16" fmla="*/ 39 w 45"/>
                  <a:gd name="T17" fmla="*/ 17 h 41"/>
                  <a:gd name="T18" fmla="*/ 40 w 45"/>
                  <a:gd name="T19" fmla="*/ 21 h 41"/>
                  <a:gd name="T20" fmla="*/ 45 w 45"/>
                  <a:gd name="T21" fmla="*/ 22 h 41"/>
                  <a:gd name="T22" fmla="*/ 43 w 45"/>
                  <a:gd name="T23" fmla="*/ 23 h 41"/>
                  <a:gd name="T24" fmla="*/ 42 w 45"/>
                  <a:gd name="T25" fmla="*/ 26 h 41"/>
                  <a:gd name="T26" fmla="*/ 39 w 45"/>
                  <a:gd name="T27" fmla="*/ 30 h 41"/>
                  <a:gd name="T28" fmla="*/ 43 w 45"/>
                  <a:gd name="T29" fmla="*/ 33 h 41"/>
                  <a:gd name="T30" fmla="*/ 40 w 45"/>
                  <a:gd name="T31" fmla="*/ 36 h 41"/>
                  <a:gd name="T32" fmla="*/ 40 w 45"/>
                  <a:gd name="T33" fmla="*/ 39 h 41"/>
                  <a:gd name="T34" fmla="*/ 40 w 45"/>
                  <a:gd name="T35" fmla="*/ 40 h 41"/>
                  <a:gd name="T36" fmla="*/ 39 w 45"/>
                  <a:gd name="T37" fmla="*/ 41 h 41"/>
                  <a:gd name="T38" fmla="*/ 36 w 45"/>
                  <a:gd name="T39" fmla="*/ 40 h 41"/>
                  <a:gd name="T40" fmla="*/ 36 w 45"/>
                  <a:gd name="T41" fmla="*/ 37 h 41"/>
                  <a:gd name="T42" fmla="*/ 32 w 45"/>
                  <a:gd name="T43" fmla="*/ 33 h 41"/>
                  <a:gd name="T44" fmla="*/ 31 w 45"/>
                  <a:gd name="T45" fmla="*/ 35 h 41"/>
                  <a:gd name="T46" fmla="*/ 35 w 45"/>
                  <a:gd name="T47" fmla="*/ 37 h 41"/>
                  <a:gd name="T48" fmla="*/ 33 w 45"/>
                  <a:gd name="T49" fmla="*/ 40 h 41"/>
                  <a:gd name="T50" fmla="*/ 28 w 45"/>
                  <a:gd name="T51" fmla="*/ 37 h 41"/>
                  <a:gd name="T52" fmla="*/ 27 w 45"/>
                  <a:gd name="T53" fmla="*/ 35 h 41"/>
                  <a:gd name="T54" fmla="*/ 28 w 45"/>
                  <a:gd name="T55" fmla="*/ 30 h 41"/>
                  <a:gd name="T56" fmla="*/ 24 w 45"/>
                  <a:gd name="T57" fmla="*/ 26 h 41"/>
                  <a:gd name="T58" fmla="*/ 18 w 45"/>
                  <a:gd name="T59" fmla="*/ 22 h 41"/>
                  <a:gd name="T60" fmla="*/ 16 w 45"/>
                  <a:gd name="T61" fmla="*/ 18 h 41"/>
                  <a:gd name="T62" fmla="*/ 13 w 45"/>
                  <a:gd name="T63" fmla="*/ 15 h 41"/>
                  <a:gd name="T64" fmla="*/ 9 w 45"/>
                  <a:gd name="T65" fmla="*/ 14 h 41"/>
                  <a:gd name="T66" fmla="*/ 13 w 45"/>
                  <a:gd name="T67" fmla="*/ 18 h 41"/>
                  <a:gd name="T68" fmla="*/ 13 w 45"/>
                  <a:gd name="T69" fmla="*/ 23 h 41"/>
                  <a:gd name="T70" fmla="*/ 10 w 45"/>
                  <a:gd name="T71" fmla="*/ 21 h 41"/>
                  <a:gd name="T72" fmla="*/ 4 w 45"/>
                  <a:gd name="T73" fmla="*/ 19 h 41"/>
                  <a:gd name="T74" fmla="*/ 0 w 45"/>
                  <a:gd name="T75" fmla="*/ 14 h 41"/>
                  <a:gd name="T76" fmla="*/ 4 w 45"/>
                  <a:gd name="T77" fmla="*/ 10 h 41"/>
                  <a:gd name="T78" fmla="*/ 2 w 45"/>
                  <a:gd name="T79" fmla="*/ 6 h 41"/>
                  <a:gd name="T80" fmla="*/ 2 w 45"/>
                  <a:gd name="T81" fmla="*/ 4 h 41"/>
                  <a:gd name="T82" fmla="*/ 2 w 45"/>
                  <a:gd name="T83" fmla="*/ 1 h 41"/>
                  <a:gd name="T84" fmla="*/ 3 w 45"/>
                  <a:gd name="T8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41">
                    <a:moveTo>
                      <a:pt x="7" y="0"/>
                    </a:moveTo>
                    <a:lnTo>
                      <a:pt x="14" y="1"/>
                    </a:lnTo>
                    <a:lnTo>
                      <a:pt x="17" y="1"/>
                    </a:lnTo>
                    <a:lnTo>
                      <a:pt x="21" y="1"/>
                    </a:lnTo>
                    <a:lnTo>
                      <a:pt x="22" y="3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8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11"/>
                    </a:lnTo>
                    <a:lnTo>
                      <a:pt x="36" y="14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40" y="21"/>
                    </a:lnTo>
                    <a:lnTo>
                      <a:pt x="43" y="21"/>
                    </a:lnTo>
                    <a:lnTo>
                      <a:pt x="45" y="22"/>
                    </a:lnTo>
                    <a:lnTo>
                      <a:pt x="45" y="23"/>
                    </a:lnTo>
                    <a:lnTo>
                      <a:pt x="43" y="23"/>
                    </a:lnTo>
                    <a:lnTo>
                      <a:pt x="42" y="23"/>
                    </a:lnTo>
                    <a:lnTo>
                      <a:pt x="42" y="26"/>
                    </a:lnTo>
                    <a:lnTo>
                      <a:pt x="40" y="28"/>
                    </a:lnTo>
                    <a:lnTo>
                      <a:pt x="39" y="30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0" y="35"/>
                    </a:lnTo>
                    <a:lnTo>
                      <a:pt x="40" y="36"/>
                    </a:lnTo>
                    <a:lnTo>
                      <a:pt x="40" y="37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0" y="40"/>
                    </a:lnTo>
                    <a:lnTo>
                      <a:pt x="40" y="41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37"/>
                    </a:lnTo>
                    <a:lnTo>
                      <a:pt x="33" y="35"/>
                    </a:lnTo>
                    <a:lnTo>
                      <a:pt x="32" y="33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3" y="36"/>
                    </a:lnTo>
                    <a:lnTo>
                      <a:pt x="35" y="37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2" y="39"/>
                    </a:lnTo>
                    <a:lnTo>
                      <a:pt x="28" y="37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9" y="32"/>
                    </a:lnTo>
                    <a:lnTo>
                      <a:pt x="28" y="30"/>
                    </a:lnTo>
                    <a:lnTo>
                      <a:pt x="25" y="28"/>
                    </a:lnTo>
                    <a:lnTo>
                      <a:pt x="24" y="26"/>
                    </a:lnTo>
                    <a:lnTo>
                      <a:pt x="21" y="25"/>
                    </a:lnTo>
                    <a:lnTo>
                      <a:pt x="18" y="22"/>
                    </a:lnTo>
                    <a:lnTo>
                      <a:pt x="18" y="19"/>
                    </a:lnTo>
                    <a:lnTo>
                      <a:pt x="16" y="18"/>
                    </a:lnTo>
                    <a:lnTo>
                      <a:pt x="16" y="17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10" y="15"/>
                    </a:lnTo>
                    <a:lnTo>
                      <a:pt x="13" y="18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0" y="21"/>
                    </a:lnTo>
                    <a:lnTo>
                      <a:pt x="9" y="19"/>
                    </a:lnTo>
                    <a:lnTo>
                      <a:pt x="4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4" name="Freeform 1323"/>
              <p:cNvSpPr>
                <a:spLocks/>
              </p:cNvSpPr>
              <p:nvPr/>
            </p:nvSpPr>
            <p:spPr bwMode="auto">
              <a:xfrm>
                <a:off x="2688863" y="3720485"/>
                <a:ext cx="88931" cy="88931"/>
              </a:xfrm>
              <a:custGeom>
                <a:avLst/>
                <a:gdLst>
                  <a:gd name="T0" fmla="*/ 56 w 60"/>
                  <a:gd name="T1" fmla="*/ 0 h 60"/>
                  <a:gd name="T2" fmla="*/ 59 w 60"/>
                  <a:gd name="T3" fmla="*/ 2 h 60"/>
                  <a:gd name="T4" fmla="*/ 59 w 60"/>
                  <a:gd name="T5" fmla="*/ 2 h 60"/>
                  <a:gd name="T6" fmla="*/ 58 w 60"/>
                  <a:gd name="T7" fmla="*/ 7 h 60"/>
                  <a:gd name="T8" fmla="*/ 58 w 60"/>
                  <a:gd name="T9" fmla="*/ 10 h 60"/>
                  <a:gd name="T10" fmla="*/ 59 w 60"/>
                  <a:gd name="T11" fmla="*/ 13 h 60"/>
                  <a:gd name="T12" fmla="*/ 58 w 60"/>
                  <a:gd name="T13" fmla="*/ 16 h 60"/>
                  <a:gd name="T14" fmla="*/ 55 w 60"/>
                  <a:gd name="T15" fmla="*/ 23 h 60"/>
                  <a:gd name="T16" fmla="*/ 53 w 60"/>
                  <a:gd name="T17" fmla="*/ 21 h 60"/>
                  <a:gd name="T18" fmla="*/ 52 w 60"/>
                  <a:gd name="T19" fmla="*/ 24 h 60"/>
                  <a:gd name="T20" fmla="*/ 55 w 60"/>
                  <a:gd name="T21" fmla="*/ 25 h 60"/>
                  <a:gd name="T22" fmla="*/ 55 w 60"/>
                  <a:gd name="T23" fmla="*/ 32 h 60"/>
                  <a:gd name="T24" fmla="*/ 52 w 60"/>
                  <a:gd name="T25" fmla="*/ 39 h 60"/>
                  <a:gd name="T26" fmla="*/ 52 w 60"/>
                  <a:gd name="T27" fmla="*/ 36 h 60"/>
                  <a:gd name="T28" fmla="*/ 52 w 60"/>
                  <a:gd name="T29" fmla="*/ 34 h 60"/>
                  <a:gd name="T30" fmla="*/ 49 w 60"/>
                  <a:gd name="T31" fmla="*/ 38 h 60"/>
                  <a:gd name="T32" fmla="*/ 49 w 60"/>
                  <a:gd name="T33" fmla="*/ 41 h 60"/>
                  <a:gd name="T34" fmla="*/ 48 w 60"/>
                  <a:gd name="T35" fmla="*/ 46 h 60"/>
                  <a:gd name="T36" fmla="*/ 49 w 60"/>
                  <a:gd name="T37" fmla="*/ 46 h 60"/>
                  <a:gd name="T38" fmla="*/ 51 w 60"/>
                  <a:gd name="T39" fmla="*/ 43 h 60"/>
                  <a:gd name="T40" fmla="*/ 49 w 60"/>
                  <a:gd name="T41" fmla="*/ 49 h 60"/>
                  <a:gd name="T42" fmla="*/ 48 w 60"/>
                  <a:gd name="T43" fmla="*/ 54 h 60"/>
                  <a:gd name="T44" fmla="*/ 51 w 60"/>
                  <a:gd name="T45" fmla="*/ 59 h 60"/>
                  <a:gd name="T46" fmla="*/ 49 w 60"/>
                  <a:gd name="T47" fmla="*/ 60 h 60"/>
                  <a:gd name="T48" fmla="*/ 47 w 60"/>
                  <a:gd name="T49" fmla="*/ 60 h 60"/>
                  <a:gd name="T50" fmla="*/ 44 w 60"/>
                  <a:gd name="T51" fmla="*/ 57 h 60"/>
                  <a:gd name="T52" fmla="*/ 41 w 60"/>
                  <a:gd name="T53" fmla="*/ 54 h 60"/>
                  <a:gd name="T54" fmla="*/ 34 w 60"/>
                  <a:gd name="T55" fmla="*/ 54 h 60"/>
                  <a:gd name="T56" fmla="*/ 23 w 60"/>
                  <a:gd name="T57" fmla="*/ 53 h 60"/>
                  <a:gd name="T58" fmla="*/ 22 w 60"/>
                  <a:gd name="T59" fmla="*/ 54 h 60"/>
                  <a:gd name="T60" fmla="*/ 19 w 60"/>
                  <a:gd name="T61" fmla="*/ 53 h 60"/>
                  <a:gd name="T62" fmla="*/ 9 w 60"/>
                  <a:gd name="T63" fmla="*/ 42 h 60"/>
                  <a:gd name="T64" fmla="*/ 7 w 60"/>
                  <a:gd name="T65" fmla="*/ 38 h 60"/>
                  <a:gd name="T66" fmla="*/ 0 w 60"/>
                  <a:gd name="T67" fmla="*/ 29 h 60"/>
                  <a:gd name="T68" fmla="*/ 2 w 60"/>
                  <a:gd name="T69" fmla="*/ 29 h 60"/>
                  <a:gd name="T70" fmla="*/ 2 w 60"/>
                  <a:gd name="T71" fmla="*/ 28 h 60"/>
                  <a:gd name="T72" fmla="*/ 8 w 60"/>
                  <a:gd name="T73" fmla="*/ 28 h 60"/>
                  <a:gd name="T74" fmla="*/ 9 w 60"/>
                  <a:gd name="T75" fmla="*/ 23 h 60"/>
                  <a:gd name="T76" fmla="*/ 9 w 60"/>
                  <a:gd name="T77" fmla="*/ 18 h 60"/>
                  <a:gd name="T78" fmla="*/ 18 w 60"/>
                  <a:gd name="T79" fmla="*/ 16 h 60"/>
                  <a:gd name="T80" fmla="*/ 23 w 60"/>
                  <a:gd name="T81" fmla="*/ 17 h 60"/>
                  <a:gd name="T82" fmla="*/ 26 w 60"/>
                  <a:gd name="T83" fmla="*/ 17 h 60"/>
                  <a:gd name="T84" fmla="*/ 30 w 60"/>
                  <a:gd name="T85" fmla="*/ 14 h 60"/>
                  <a:gd name="T86" fmla="*/ 33 w 60"/>
                  <a:gd name="T87" fmla="*/ 12 h 60"/>
                  <a:gd name="T88" fmla="*/ 36 w 60"/>
                  <a:gd name="T89" fmla="*/ 7 h 60"/>
                  <a:gd name="T90" fmla="*/ 38 w 60"/>
                  <a:gd name="T91" fmla="*/ 5 h 60"/>
                  <a:gd name="T92" fmla="*/ 41 w 60"/>
                  <a:gd name="T93" fmla="*/ 6 h 60"/>
                  <a:gd name="T94" fmla="*/ 44 w 60"/>
                  <a:gd name="T95" fmla="*/ 6 h 60"/>
                  <a:gd name="T96" fmla="*/ 47 w 60"/>
                  <a:gd name="T97" fmla="*/ 6 h 60"/>
                  <a:gd name="T98" fmla="*/ 51 w 60"/>
                  <a:gd name="T99" fmla="*/ 3 h 60"/>
                  <a:gd name="T100" fmla="*/ 53 w 60"/>
                  <a:gd name="T10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60">
                    <a:moveTo>
                      <a:pt x="55" y="0"/>
                    </a:moveTo>
                    <a:lnTo>
                      <a:pt x="56" y="0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0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8" y="7"/>
                    </a:lnTo>
                    <a:lnTo>
                      <a:pt x="59" y="9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9" y="13"/>
                    </a:lnTo>
                    <a:lnTo>
                      <a:pt x="59" y="14"/>
                    </a:lnTo>
                    <a:lnTo>
                      <a:pt x="58" y="16"/>
                    </a:lnTo>
                    <a:lnTo>
                      <a:pt x="56" y="18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3" y="21"/>
                    </a:lnTo>
                    <a:lnTo>
                      <a:pt x="52" y="23"/>
                    </a:lnTo>
                    <a:lnTo>
                      <a:pt x="52" y="24"/>
                    </a:lnTo>
                    <a:lnTo>
                      <a:pt x="53" y="24"/>
                    </a:lnTo>
                    <a:lnTo>
                      <a:pt x="55" y="25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3" y="38"/>
                    </a:lnTo>
                    <a:lnTo>
                      <a:pt x="52" y="39"/>
                    </a:lnTo>
                    <a:lnTo>
                      <a:pt x="52" y="39"/>
                    </a:lnTo>
                    <a:lnTo>
                      <a:pt x="52" y="36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1" y="34"/>
                    </a:lnTo>
                    <a:lnTo>
                      <a:pt x="49" y="38"/>
                    </a:lnTo>
                    <a:lnTo>
                      <a:pt x="49" y="39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48" y="46"/>
                    </a:lnTo>
                    <a:lnTo>
                      <a:pt x="48" y="47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51" y="43"/>
                    </a:lnTo>
                    <a:lnTo>
                      <a:pt x="51" y="46"/>
                    </a:lnTo>
                    <a:lnTo>
                      <a:pt x="49" y="49"/>
                    </a:lnTo>
                    <a:lnTo>
                      <a:pt x="48" y="52"/>
                    </a:lnTo>
                    <a:lnTo>
                      <a:pt x="48" y="54"/>
                    </a:lnTo>
                    <a:lnTo>
                      <a:pt x="51" y="57"/>
                    </a:lnTo>
                    <a:lnTo>
                      <a:pt x="51" y="59"/>
                    </a:lnTo>
                    <a:lnTo>
                      <a:pt x="49" y="60"/>
                    </a:lnTo>
                    <a:lnTo>
                      <a:pt x="49" y="60"/>
                    </a:lnTo>
                    <a:lnTo>
                      <a:pt x="48" y="60"/>
                    </a:lnTo>
                    <a:lnTo>
                      <a:pt x="47" y="60"/>
                    </a:lnTo>
                    <a:lnTo>
                      <a:pt x="44" y="57"/>
                    </a:lnTo>
                    <a:lnTo>
                      <a:pt x="44" y="57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37" y="54"/>
                    </a:lnTo>
                    <a:lnTo>
                      <a:pt x="34" y="54"/>
                    </a:lnTo>
                    <a:lnTo>
                      <a:pt x="27" y="53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3" y="47"/>
                    </a:lnTo>
                    <a:lnTo>
                      <a:pt x="9" y="42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8" y="16"/>
                    </a:lnTo>
                    <a:lnTo>
                      <a:pt x="22" y="16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7" y="16"/>
                    </a:lnTo>
                    <a:lnTo>
                      <a:pt x="30" y="14"/>
                    </a:lnTo>
                    <a:lnTo>
                      <a:pt x="31" y="13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1" y="6"/>
                    </a:lnTo>
                    <a:lnTo>
                      <a:pt x="42" y="7"/>
                    </a:lnTo>
                    <a:lnTo>
                      <a:pt x="44" y="6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5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3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5" name="Freeform 1324"/>
              <p:cNvSpPr>
                <a:spLocks/>
              </p:cNvSpPr>
              <p:nvPr/>
            </p:nvSpPr>
            <p:spPr bwMode="auto">
              <a:xfrm>
                <a:off x="2653290" y="3698252"/>
                <a:ext cx="124504" cy="63735"/>
              </a:xfrm>
              <a:custGeom>
                <a:avLst/>
                <a:gdLst>
                  <a:gd name="T0" fmla="*/ 47 w 84"/>
                  <a:gd name="T1" fmla="*/ 2 h 43"/>
                  <a:gd name="T2" fmla="*/ 57 w 84"/>
                  <a:gd name="T3" fmla="*/ 4 h 43"/>
                  <a:gd name="T4" fmla="*/ 64 w 84"/>
                  <a:gd name="T5" fmla="*/ 7 h 43"/>
                  <a:gd name="T6" fmla="*/ 66 w 84"/>
                  <a:gd name="T7" fmla="*/ 6 h 43"/>
                  <a:gd name="T8" fmla="*/ 71 w 84"/>
                  <a:gd name="T9" fmla="*/ 6 h 43"/>
                  <a:gd name="T10" fmla="*/ 76 w 84"/>
                  <a:gd name="T11" fmla="*/ 9 h 43"/>
                  <a:gd name="T12" fmla="*/ 72 w 84"/>
                  <a:gd name="T13" fmla="*/ 9 h 43"/>
                  <a:gd name="T14" fmla="*/ 69 w 84"/>
                  <a:gd name="T15" fmla="*/ 9 h 43"/>
                  <a:gd name="T16" fmla="*/ 68 w 84"/>
                  <a:gd name="T17" fmla="*/ 10 h 43"/>
                  <a:gd name="T18" fmla="*/ 69 w 84"/>
                  <a:gd name="T19" fmla="*/ 11 h 43"/>
                  <a:gd name="T20" fmla="*/ 73 w 84"/>
                  <a:gd name="T21" fmla="*/ 13 h 43"/>
                  <a:gd name="T22" fmla="*/ 79 w 84"/>
                  <a:gd name="T23" fmla="*/ 13 h 43"/>
                  <a:gd name="T24" fmla="*/ 77 w 84"/>
                  <a:gd name="T25" fmla="*/ 10 h 43"/>
                  <a:gd name="T26" fmla="*/ 84 w 84"/>
                  <a:gd name="T27" fmla="*/ 14 h 43"/>
                  <a:gd name="T28" fmla="*/ 84 w 84"/>
                  <a:gd name="T29" fmla="*/ 15 h 43"/>
                  <a:gd name="T30" fmla="*/ 80 w 84"/>
                  <a:gd name="T31" fmla="*/ 17 h 43"/>
                  <a:gd name="T32" fmla="*/ 79 w 84"/>
                  <a:gd name="T33" fmla="*/ 15 h 43"/>
                  <a:gd name="T34" fmla="*/ 77 w 84"/>
                  <a:gd name="T35" fmla="*/ 18 h 43"/>
                  <a:gd name="T36" fmla="*/ 73 w 84"/>
                  <a:gd name="T37" fmla="*/ 20 h 43"/>
                  <a:gd name="T38" fmla="*/ 71 w 84"/>
                  <a:gd name="T39" fmla="*/ 22 h 43"/>
                  <a:gd name="T40" fmla="*/ 66 w 84"/>
                  <a:gd name="T41" fmla="*/ 22 h 43"/>
                  <a:gd name="T42" fmla="*/ 64 w 84"/>
                  <a:gd name="T43" fmla="*/ 20 h 43"/>
                  <a:gd name="T44" fmla="*/ 62 w 84"/>
                  <a:gd name="T45" fmla="*/ 22 h 43"/>
                  <a:gd name="T46" fmla="*/ 57 w 84"/>
                  <a:gd name="T47" fmla="*/ 25 h 43"/>
                  <a:gd name="T48" fmla="*/ 55 w 84"/>
                  <a:gd name="T49" fmla="*/ 28 h 43"/>
                  <a:gd name="T50" fmla="*/ 51 w 84"/>
                  <a:gd name="T51" fmla="*/ 31 h 43"/>
                  <a:gd name="T52" fmla="*/ 48 w 84"/>
                  <a:gd name="T53" fmla="*/ 32 h 43"/>
                  <a:gd name="T54" fmla="*/ 46 w 84"/>
                  <a:gd name="T55" fmla="*/ 31 h 43"/>
                  <a:gd name="T56" fmla="*/ 37 w 84"/>
                  <a:gd name="T57" fmla="*/ 32 h 43"/>
                  <a:gd name="T58" fmla="*/ 33 w 84"/>
                  <a:gd name="T59" fmla="*/ 35 h 43"/>
                  <a:gd name="T60" fmla="*/ 33 w 84"/>
                  <a:gd name="T61" fmla="*/ 40 h 43"/>
                  <a:gd name="T62" fmla="*/ 29 w 84"/>
                  <a:gd name="T63" fmla="*/ 43 h 43"/>
                  <a:gd name="T64" fmla="*/ 26 w 84"/>
                  <a:gd name="T65" fmla="*/ 43 h 43"/>
                  <a:gd name="T66" fmla="*/ 26 w 84"/>
                  <a:gd name="T67" fmla="*/ 40 h 43"/>
                  <a:gd name="T68" fmla="*/ 25 w 84"/>
                  <a:gd name="T69" fmla="*/ 40 h 43"/>
                  <a:gd name="T70" fmla="*/ 24 w 84"/>
                  <a:gd name="T71" fmla="*/ 40 h 43"/>
                  <a:gd name="T72" fmla="*/ 21 w 84"/>
                  <a:gd name="T73" fmla="*/ 39 h 43"/>
                  <a:gd name="T74" fmla="*/ 22 w 84"/>
                  <a:gd name="T75" fmla="*/ 36 h 43"/>
                  <a:gd name="T76" fmla="*/ 22 w 84"/>
                  <a:gd name="T77" fmla="*/ 32 h 43"/>
                  <a:gd name="T78" fmla="*/ 21 w 84"/>
                  <a:gd name="T79" fmla="*/ 29 h 43"/>
                  <a:gd name="T80" fmla="*/ 17 w 84"/>
                  <a:gd name="T81" fmla="*/ 29 h 43"/>
                  <a:gd name="T82" fmla="*/ 15 w 84"/>
                  <a:gd name="T83" fmla="*/ 32 h 43"/>
                  <a:gd name="T84" fmla="*/ 14 w 84"/>
                  <a:gd name="T85" fmla="*/ 29 h 43"/>
                  <a:gd name="T86" fmla="*/ 10 w 84"/>
                  <a:gd name="T87" fmla="*/ 27 h 43"/>
                  <a:gd name="T88" fmla="*/ 6 w 84"/>
                  <a:gd name="T89" fmla="*/ 25 h 43"/>
                  <a:gd name="T90" fmla="*/ 4 w 84"/>
                  <a:gd name="T91" fmla="*/ 24 h 43"/>
                  <a:gd name="T92" fmla="*/ 0 w 84"/>
                  <a:gd name="T93" fmla="*/ 25 h 43"/>
                  <a:gd name="T94" fmla="*/ 3 w 84"/>
                  <a:gd name="T95" fmla="*/ 20 h 43"/>
                  <a:gd name="T96" fmla="*/ 4 w 84"/>
                  <a:gd name="T97" fmla="*/ 15 h 43"/>
                  <a:gd name="T98" fmla="*/ 10 w 84"/>
                  <a:gd name="T99" fmla="*/ 13 h 43"/>
                  <a:gd name="T100" fmla="*/ 15 w 84"/>
                  <a:gd name="T101" fmla="*/ 7 h 43"/>
                  <a:gd name="T102" fmla="*/ 17 w 84"/>
                  <a:gd name="T103" fmla="*/ 6 h 43"/>
                  <a:gd name="T104" fmla="*/ 22 w 84"/>
                  <a:gd name="T105" fmla="*/ 4 h 43"/>
                  <a:gd name="T106" fmla="*/ 36 w 84"/>
                  <a:gd name="T107" fmla="*/ 6 h 43"/>
                  <a:gd name="T108" fmla="*/ 42 w 84"/>
                  <a:gd name="T109" fmla="*/ 4 h 43"/>
                  <a:gd name="T110" fmla="*/ 46 w 84"/>
                  <a:gd name="T111" fmla="*/ 3 h 43"/>
                  <a:gd name="T112" fmla="*/ 46 w 84"/>
                  <a:gd name="T1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4" h="43">
                    <a:moveTo>
                      <a:pt x="46" y="0"/>
                    </a:moveTo>
                    <a:lnTo>
                      <a:pt x="47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2" y="6"/>
                    </a:lnTo>
                    <a:lnTo>
                      <a:pt x="64" y="7"/>
                    </a:lnTo>
                    <a:lnTo>
                      <a:pt x="65" y="4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1" y="6"/>
                    </a:lnTo>
                    <a:lnTo>
                      <a:pt x="73" y="7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69" y="9"/>
                    </a:lnTo>
                    <a:lnTo>
                      <a:pt x="69" y="10"/>
                    </a:lnTo>
                    <a:lnTo>
                      <a:pt x="68" y="10"/>
                    </a:lnTo>
                    <a:lnTo>
                      <a:pt x="66" y="11"/>
                    </a:lnTo>
                    <a:lnTo>
                      <a:pt x="69" y="11"/>
                    </a:lnTo>
                    <a:lnTo>
                      <a:pt x="72" y="11"/>
                    </a:lnTo>
                    <a:lnTo>
                      <a:pt x="73" y="13"/>
                    </a:lnTo>
                    <a:lnTo>
                      <a:pt x="76" y="13"/>
                    </a:lnTo>
                    <a:lnTo>
                      <a:pt x="79" y="13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80" y="11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3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79" y="15"/>
                    </a:lnTo>
                    <a:lnTo>
                      <a:pt x="77" y="15"/>
                    </a:lnTo>
                    <a:lnTo>
                      <a:pt x="77" y="18"/>
                    </a:lnTo>
                    <a:lnTo>
                      <a:pt x="75" y="18"/>
                    </a:lnTo>
                    <a:lnTo>
                      <a:pt x="73" y="20"/>
                    </a:lnTo>
                    <a:lnTo>
                      <a:pt x="71" y="21"/>
                    </a:lnTo>
                    <a:lnTo>
                      <a:pt x="71" y="22"/>
                    </a:lnTo>
                    <a:lnTo>
                      <a:pt x="68" y="21"/>
                    </a:lnTo>
                    <a:lnTo>
                      <a:pt x="66" y="22"/>
                    </a:lnTo>
                    <a:lnTo>
                      <a:pt x="65" y="21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2" y="22"/>
                    </a:lnTo>
                    <a:lnTo>
                      <a:pt x="60" y="22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28"/>
                    </a:lnTo>
                    <a:lnTo>
                      <a:pt x="54" y="29"/>
                    </a:lnTo>
                    <a:lnTo>
                      <a:pt x="51" y="31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6" y="31"/>
                    </a:lnTo>
                    <a:lnTo>
                      <a:pt x="42" y="31"/>
                    </a:lnTo>
                    <a:lnTo>
                      <a:pt x="37" y="32"/>
                    </a:lnTo>
                    <a:lnTo>
                      <a:pt x="33" y="33"/>
                    </a:lnTo>
                    <a:lnTo>
                      <a:pt x="33" y="35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2" y="43"/>
                    </a:lnTo>
                    <a:lnTo>
                      <a:pt x="29" y="43"/>
                    </a:lnTo>
                    <a:lnTo>
                      <a:pt x="26" y="43"/>
                    </a:lnTo>
                    <a:lnTo>
                      <a:pt x="26" y="43"/>
                    </a:lnTo>
                    <a:lnTo>
                      <a:pt x="26" y="42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2" y="39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22" y="36"/>
                    </a:lnTo>
                    <a:lnTo>
                      <a:pt x="22" y="35"/>
                    </a:lnTo>
                    <a:lnTo>
                      <a:pt x="22" y="32"/>
                    </a:lnTo>
                    <a:lnTo>
                      <a:pt x="22" y="31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7" y="31"/>
                    </a:lnTo>
                    <a:lnTo>
                      <a:pt x="15" y="32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7" y="27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4" y="15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8" y="7"/>
                    </a:lnTo>
                    <a:lnTo>
                      <a:pt x="22" y="4"/>
                    </a:lnTo>
                    <a:lnTo>
                      <a:pt x="31" y="4"/>
                    </a:lnTo>
                    <a:lnTo>
                      <a:pt x="36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6" name="Freeform 1325"/>
              <p:cNvSpPr>
                <a:spLocks/>
              </p:cNvSpPr>
              <p:nvPr/>
            </p:nvSpPr>
            <p:spPr bwMode="auto">
              <a:xfrm>
                <a:off x="2636986" y="3733825"/>
                <a:ext cx="48913" cy="28162"/>
              </a:xfrm>
              <a:custGeom>
                <a:avLst/>
                <a:gdLst>
                  <a:gd name="T0" fmla="*/ 12 w 33"/>
                  <a:gd name="T1" fmla="*/ 0 h 19"/>
                  <a:gd name="T2" fmla="*/ 15 w 33"/>
                  <a:gd name="T3" fmla="*/ 0 h 19"/>
                  <a:gd name="T4" fmla="*/ 15 w 33"/>
                  <a:gd name="T5" fmla="*/ 1 h 19"/>
                  <a:gd name="T6" fmla="*/ 17 w 33"/>
                  <a:gd name="T7" fmla="*/ 1 h 19"/>
                  <a:gd name="T8" fmla="*/ 18 w 33"/>
                  <a:gd name="T9" fmla="*/ 3 h 19"/>
                  <a:gd name="T10" fmla="*/ 21 w 33"/>
                  <a:gd name="T11" fmla="*/ 3 h 19"/>
                  <a:gd name="T12" fmla="*/ 24 w 33"/>
                  <a:gd name="T13" fmla="*/ 4 h 19"/>
                  <a:gd name="T14" fmla="*/ 25 w 33"/>
                  <a:gd name="T15" fmla="*/ 5 h 19"/>
                  <a:gd name="T16" fmla="*/ 25 w 33"/>
                  <a:gd name="T17" fmla="*/ 7 h 19"/>
                  <a:gd name="T18" fmla="*/ 26 w 33"/>
                  <a:gd name="T19" fmla="*/ 8 h 19"/>
                  <a:gd name="T20" fmla="*/ 28 w 33"/>
                  <a:gd name="T21" fmla="*/ 7 h 19"/>
                  <a:gd name="T22" fmla="*/ 28 w 33"/>
                  <a:gd name="T23" fmla="*/ 5 h 19"/>
                  <a:gd name="T24" fmla="*/ 30 w 33"/>
                  <a:gd name="T25" fmla="*/ 5 h 19"/>
                  <a:gd name="T26" fmla="*/ 32 w 33"/>
                  <a:gd name="T27" fmla="*/ 5 h 19"/>
                  <a:gd name="T28" fmla="*/ 33 w 33"/>
                  <a:gd name="T29" fmla="*/ 7 h 19"/>
                  <a:gd name="T30" fmla="*/ 33 w 33"/>
                  <a:gd name="T31" fmla="*/ 8 h 19"/>
                  <a:gd name="T32" fmla="*/ 33 w 33"/>
                  <a:gd name="T33" fmla="*/ 11 h 19"/>
                  <a:gd name="T34" fmla="*/ 33 w 33"/>
                  <a:gd name="T35" fmla="*/ 12 h 19"/>
                  <a:gd name="T36" fmla="*/ 32 w 33"/>
                  <a:gd name="T37" fmla="*/ 14 h 19"/>
                  <a:gd name="T38" fmla="*/ 32 w 33"/>
                  <a:gd name="T39" fmla="*/ 15 h 19"/>
                  <a:gd name="T40" fmla="*/ 32 w 33"/>
                  <a:gd name="T41" fmla="*/ 16 h 19"/>
                  <a:gd name="T42" fmla="*/ 32 w 33"/>
                  <a:gd name="T43" fmla="*/ 16 h 19"/>
                  <a:gd name="T44" fmla="*/ 30 w 33"/>
                  <a:gd name="T45" fmla="*/ 19 h 19"/>
                  <a:gd name="T46" fmla="*/ 25 w 33"/>
                  <a:gd name="T47" fmla="*/ 19 h 19"/>
                  <a:gd name="T48" fmla="*/ 24 w 33"/>
                  <a:gd name="T49" fmla="*/ 18 h 19"/>
                  <a:gd name="T50" fmla="*/ 21 w 33"/>
                  <a:gd name="T51" fmla="*/ 15 h 19"/>
                  <a:gd name="T52" fmla="*/ 19 w 33"/>
                  <a:gd name="T53" fmla="*/ 15 h 19"/>
                  <a:gd name="T54" fmla="*/ 18 w 33"/>
                  <a:gd name="T55" fmla="*/ 16 h 19"/>
                  <a:gd name="T56" fmla="*/ 19 w 33"/>
                  <a:gd name="T57" fmla="*/ 16 h 19"/>
                  <a:gd name="T58" fmla="*/ 19 w 33"/>
                  <a:gd name="T59" fmla="*/ 18 h 19"/>
                  <a:gd name="T60" fmla="*/ 15 w 33"/>
                  <a:gd name="T61" fmla="*/ 16 h 19"/>
                  <a:gd name="T62" fmla="*/ 11 w 33"/>
                  <a:gd name="T63" fmla="*/ 14 h 19"/>
                  <a:gd name="T64" fmla="*/ 10 w 33"/>
                  <a:gd name="T65" fmla="*/ 14 h 19"/>
                  <a:gd name="T66" fmla="*/ 10 w 33"/>
                  <a:gd name="T67" fmla="*/ 14 h 19"/>
                  <a:gd name="T68" fmla="*/ 6 w 33"/>
                  <a:gd name="T69" fmla="*/ 14 h 19"/>
                  <a:gd name="T70" fmla="*/ 4 w 33"/>
                  <a:gd name="T71" fmla="*/ 11 h 19"/>
                  <a:gd name="T72" fmla="*/ 1 w 33"/>
                  <a:gd name="T73" fmla="*/ 11 h 19"/>
                  <a:gd name="T74" fmla="*/ 0 w 33"/>
                  <a:gd name="T75" fmla="*/ 11 h 19"/>
                  <a:gd name="T76" fmla="*/ 1 w 33"/>
                  <a:gd name="T77" fmla="*/ 9 h 19"/>
                  <a:gd name="T78" fmla="*/ 1 w 33"/>
                  <a:gd name="T79" fmla="*/ 8 h 19"/>
                  <a:gd name="T80" fmla="*/ 4 w 33"/>
                  <a:gd name="T81" fmla="*/ 5 h 19"/>
                  <a:gd name="T82" fmla="*/ 7 w 33"/>
                  <a:gd name="T83" fmla="*/ 4 h 19"/>
                  <a:gd name="T84" fmla="*/ 10 w 33"/>
                  <a:gd name="T85" fmla="*/ 4 h 19"/>
                  <a:gd name="T86" fmla="*/ 10 w 33"/>
                  <a:gd name="T87" fmla="*/ 3 h 19"/>
                  <a:gd name="T88" fmla="*/ 11 w 33"/>
                  <a:gd name="T89" fmla="*/ 1 h 19"/>
                  <a:gd name="T90" fmla="*/ 12 w 33"/>
                  <a:gd name="T9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19">
                    <a:moveTo>
                      <a:pt x="12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0" y="19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1" y="15"/>
                    </a:lnTo>
                    <a:lnTo>
                      <a:pt x="19" y="15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5" y="16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7" name="Freeform 1326"/>
              <p:cNvSpPr>
                <a:spLocks/>
              </p:cNvSpPr>
              <p:nvPr/>
            </p:nvSpPr>
            <p:spPr bwMode="auto">
              <a:xfrm>
                <a:off x="2659219" y="3653786"/>
                <a:ext cx="22233" cy="48913"/>
              </a:xfrm>
              <a:custGeom>
                <a:avLst/>
                <a:gdLst>
                  <a:gd name="T0" fmla="*/ 10 w 15"/>
                  <a:gd name="T1" fmla="*/ 0 h 33"/>
                  <a:gd name="T2" fmla="*/ 11 w 15"/>
                  <a:gd name="T3" fmla="*/ 0 h 33"/>
                  <a:gd name="T4" fmla="*/ 13 w 15"/>
                  <a:gd name="T5" fmla="*/ 0 h 33"/>
                  <a:gd name="T6" fmla="*/ 14 w 15"/>
                  <a:gd name="T7" fmla="*/ 0 h 33"/>
                  <a:gd name="T8" fmla="*/ 15 w 15"/>
                  <a:gd name="T9" fmla="*/ 0 h 33"/>
                  <a:gd name="T10" fmla="*/ 15 w 15"/>
                  <a:gd name="T11" fmla="*/ 1 h 33"/>
                  <a:gd name="T12" fmla="*/ 15 w 15"/>
                  <a:gd name="T13" fmla="*/ 3 h 33"/>
                  <a:gd name="T14" fmla="*/ 14 w 15"/>
                  <a:gd name="T15" fmla="*/ 8 h 33"/>
                  <a:gd name="T16" fmla="*/ 13 w 15"/>
                  <a:gd name="T17" fmla="*/ 11 h 33"/>
                  <a:gd name="T18" fmla="*/ 13 w 15"/>
                  <a:gd name="T19" fmla="*/ 15 h 33"/>
                  <a:gd name="T20" fmla="*/ 14 w 15"/>
                  <a:gd name="T21" fmla="*/ 16 h 33"/>
                  <a:gd name="T22" fmla="*/ 14 w 15"/>
                  <a:gd name="T23" fmla="*/ 21 h 33"/>
                  <a:gd name="T24" fmla="*/ 13 w 15"/>
                  <a:gd name="T25" fmla="*/ 25 h 33"/>
                  <a:gd name="T26" fmla="*/ 9 w 15"/>
                  <a:gd name="T27" fmla="*/ 29 h 33"/>
                  <a:gd name="T28" fmla="*/ 7 w 15"/>
                  <a:gd name="T29" fmla="*/ 29 h 33"/>
                  <a:gd name="T30" fmla="*/ 6 w 15"/>
                  <a:gd name="T31" fmla="*/ 30 h 33"/>
                  <a:gd name="T32" fmla="*/ 4 w 15"/>
                  <a:gd name="T33" fmla="*/ 33 h 33"/>
                  <a:gd name="T34" fmla="*/ 4 w 15"/>
                  <a:gd name="T35" fmla="*/ 33 h 33"/>
                  <a:gd name="T36" fmla="*/ 3 w 15"/>
                  <a:gd name="T37" fmla="*/ 33 h 33"/>
                  <a:gd name="T38" fmla="*/ 2 w 15"/>
                  <a:gd name="T39" fmla="*/ 33 h 33"/>
                  <a:gd name="T40" fmla="*/ 0 w 15"/>
                  <a:gd name="T41" fmla="*/ 33 h 33"/>
                  <a:gd name="T42" fmla="*/ 0 w 15"/>
                  <a:gd name="T43" fmla="*/ 8 h 33"/>
                  <a:gd name="T44" fmla="*/ 0 w 15"/>
                  <a:gd name="T45" fmla="*/ 8 h 33"/>
                  <a:gd name="T46" fmla="*/ 0 w 15"/>
                  <a:gd name="T47" fmla="*/ 8 h 33"/>
                  <a:gd name="T48" fmla="*/ 0 w 15"/>
                  <a:gd name="T49" fmla="*/ 5 h 33"/>
                  <a:gd name="T50" fmla="*/ 2 w 15"/>
                  <a:gd name="T51" fmla="*/ 5 h 33"/>
                  <a:gd name="T52" fmla="*/ 4 w 15"/>
                  <a:gd name="T53" fmla="*/ 5 h 33"/>
                  <a:gd name="T54" fmla="*/ 4 w 15"/>
                  <a:gd name="T55" fmla="*/ 7 h 33"/>
                  <a:gd name="T56" fmla="*/ 4 w 15"/>
                  <a:gd name="T57" fmla="*/ 7 h 33"/>
                  <a:gd name="T58" fmla="*/ 4 w 15"/>
                  <a:gd name="T59" fmla="*/ 5 h 33"/>
                  <a:gd name="T60" fmla="*/ 6 w 15"/>
                  <a:gd name="T61" fmla="*/ 5 h 33"/>
                  <a:gd name="T62" fmla="*/ 6 w 15"/>
                  <a:gd name="T63" fmla="*/ 5 h 33"/>
                  <a:gd name="T64" fmla="*/ 9 w 15"/>
                  <a:gd name="T65" fmla="*/ 3 h 33"/>
                  <a:gd name="T66" fmla="*/ 9 w 15"/>
                  <a:gd name="T67" fmla="*/ 1 h 33"/>
                  <a:gd name="T68" fmla="*/ 9 w 15"/>
                  <a:gd name="T69" fmla="*/ 0 h 33"/>
                  <a:gd name="T70" fmla="*/ 10 w 15"/>
                  <a:gd name="T7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33">
                    <a:moveTo>
                      <a:pt x="1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6" y="30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8" name="Freeform 1327"/>
              <p:cNvSpPr>
                <a:spLocks/>
              </p:cNvSpPr>
              <p:nvPr/>
            </p:nvSpPr>
            <p:spPr bwMode="auto">
              <a:xfrm>
                <a:off x="2598449" y="3665644"/>
                <a:ext cx="80038" cy="84485"/>
              </a:xfrm>
              <a:custGeom>
                <a:avLst/>
                <a:gdLst>
                  <a:gd name="T0" fmla="*/ 18 w 54"/>
                  <a:gd name="T1" fmla="*/ 0 h 57"/>
                  <a:gd name="T2" fmla="*/ 41 w 54"/>
                  <a:gd name="T3" fmla="*/ 0 h 57"/>
                  <a:gd name="T4" fmla="*/ 41 w 54"/>
                  <a:gd name="T5" fmla="*/ 0 h 57"/>
                  <a:gd name="T6" fmla="*/ 41 w 54"/>
                  <a:gd name="T7" fmla="*/ 25 h 57"/>
                  <a:gd name="T8" fmla="*/ 43 w 54"/>
                  <a:gd name="T9" fmla="*/ 25 h 57"/>
                  <a:gd name="T10" fmla="*/ 44 w 54"/>
                  <a:gd name="T11" fmla="*/ 25 h 57"/>
                  <a:gd name="T12" fmla="*/ 45 w 54"/>
                  <a:gd name="T13" fmla="*/ 25 h 57"/>
                  <a:gd name="T14" fmla="*/ 45 w 54"/>
                  <a:gd name="T15" fmla="*/ 26 h 57"/>
                  <a:gd name="T16" fmla="*/ 48 w 54"/>
                  <a:gd name="T17" fmla="*/ 26 h 57"/>
                  <a:gd name="T18" fmla="*/ 50 w 54"/>
                  <a:gd name="T19" fmla="*/ 28 h 57"/>
                  <a:gd name="T20" fmla="*/ 51 w 54"/>
                  <a:gd name="T21" fmla="*/ 26 h 57"/>
                  <a:gd name="T22" fmla="*/ 52 w 54"/>
                  <a:gd name="T23" fmla="*/ 26 h 57"/>
                  <a:gd name="T24" fmla="*/ 54 w 54"/>
                  <a:gd name="T25" fmla="*/ 28 h 57"/>
                  <a:gd name="T26" fmla="*/ 54 w 54"/>
                  <a:gd name="T27" fmla="*/ 29 h 57"/>
                  <a:gd name="T28" fmla="*/ 52 w 54"/>
                  <a:gd name="T29" fmla="*/ 29 h 57"/>
                  <a:gd name="T30" fmla="*/ 51 w 54"/>
                  <a:gd name="T31" fmla="*/ 32 h 57"/>
                  <a:gd name="T32" fmla="*/ 47 w 54"/>
                  <a:gd name="T33" fmla="*/ 35 h 57"/>
                  <a:gd name="T34" fmla="*/ 45 w 54"/>
                  <a:gd name="T35" fmla="*/ 35 h 57"/>
                  <a:gd name="T36" fmla="*/ 41 w 54"/>
                  <a:gd name="T37" fmla="*/ 37 h 57"/>
                  <a:gd name="T38" fmla="*/ 40 w 54"/>
                  <a:gd name="T39" fmla="*/ 40 h 57"/>
                  <a:gd name="T40" fmla="*/ 40 w 54"/>
                  <a:gd name="T41" fmla="*/ 42 h 57"/>
                  <a:gd name="T42" fmla="*/ 38 w 54"/>
                  <a:gd name="T43" fmla="*/ 46 h 57"/>
                  <a:gd name="T44" fmla="*/ 36 w 54"/>
                  <a:gd name="T45" fmla="*/ 49 h 57"/>
                  <a:gd name="T46" fmla="*/ 36 w 54"/>
                  <a:gd name="T47" fmla="*/ 50 h 57"/>
                  <a:gd name="T48" fmla="*/ 33 w 54"/>
                  <a:gd name="T49" fmla="*/ 50 h 57"/>
                  <a:gd name="T50" fmla="*/ 30 w 54"/>
                  <a:gd name="T51" fmla="*/ 51 h 57"/>
                  <a:gd name="T52" fmla="*/ 27 w 54"/>
                  <a:gd name="T53" fmla="*/ 54 h 57"/>
                  <a:gd name="T54" fmla="*/ 27 w 54"/>
                  <a:gd name="T55" fmla="*/ 55 h 57"/>
                  <a:gd name="T56" fmla="*/ 26 w 54"/>
                  <a:gd name="T57" fmla="*/ 57 h 57"/>
                  <a:gd name="T58" fmla="*/ 21 w 54"/>
                  <a:gd name="T59" fmla="*/ 55 h 57"/>
                  <a:gd name="T60" fmla="*/ 18 w 54"/>
                  <a:gd name="T61" fmla="*/ 55 h 57"/>
                  <a:gd name="T62" fmla="*/ 14 w 54"/>
                  <a:gd name="T63" fmla="*/ 55 h 57"/>
                  <a:gd name="T64" fmla="*/ 7 w 54"/>
                  <a:gd name="T65" fmla="*/ 53 h 57"/>
                  <a:gd name="T66" fmla="*/ 5 w 54"/>
                  <a:gd name="T67" fmla="*/ 50 h 57"/>
                  <a:gd name="T68" fmla="*/ 3 w 54"/>
                  <a:gd name="T69" fmla="*/ 50 h 57"/>
                  <a:gd name="T70" fmla="*/ 1 w 54"/>
                  <a:gd name="T71" fmla="*/ 47 h 57"/>
                  <a:gd name="T72" fmla="*/ 0 w 54"/>
                  <a:gd name="T73" fmla="*/ 44 h 57"/>
                  <a:gd name="T74" fmla="*/ 0 w 54"/>
                  <a:gd name="T75" fmla="*/ 44 h 57"/>
                  <a:gd name="T76" fmla="*/ 0 w 54"/>
                  <a:gd name="T77" fmla="*/ 43 h 57"/>
                  <a:gd name="T78" fmla="*/ 1 w 54"/>
                  <a:gd name="T79" fmla="*/ 42 h 57"/>
                  <a:gd name="T80" fmla="*/ 1 w 54"/>
                  <a:gd name="T81" fmla="*/ 42 h 57"/>
                  <a:gd name="T82" fmla="*/ 1 w 54"/>
                  <a:gd name="T83" fmla="*/ 40 h 57"/>
                  <a:gd name="T84" fmla="*/ 1 w 54"/>
                  <a:gd name="T85" fmla="*/ 40 h 57"/>
                  <a:gd name="T86" fmla="*/ 1 w 54"/>
                  <a:gd name="T87" fmla="*/ 39 h 57"/>
                  <a:gd name="T88" fmla="*/ 1 w 54"/>
                  <a:gd name="T89" fmla="*/ 37 h 57"/>
                  <a:gd name="T90" fmla="*/ 0 w 54"/>
                  <a:gd name="T91" fmla="*/ 36 h 57"/>
                  <a:gd name="T92" fmla="*/ 8 w 54"/>
                  <a:gd name="T93" fmla="*/ 24 h 57"/>
                  <a:gd name="T94" fmla="*/ 25 w 54"/>
                  <a:gd name="T95" fmla="*/ 22 h 57"/>
                  <a:gd name="T96" fmla="*/ 26 w 54"/>
                  <a:gd name="T97" fmla="*/ 21 h 57"/>
                  <a:gd name="T98" fmla="*/ 26 w 54"/>
                  <a:gd name="T99" fmla="*/ 19 h 57"/>
                  <a:gd name="T100" fmla="*/ 25 w 54"/>
                  <a:gd name="T101" fmla="*/ 19 h 57"/>
                  <a:gd name="T102" fmla="*/ 23 w 54"/>
                  <a:gd name="T103" fmla="*/ 18 h 57"/>
                  <a:gd name="T104" fmla="*/ 22 w 54"/>
                  <a:gd name="T105" fmla="*/ 18 h 57"/>
                  <a:gd name="T106" fmla="*/ 22 w 54"/>
                  <a:gd name="T107" fmla="*/ 15 h 57"/>
                  <a:gd name="T108" fmla="*/ 21 w 54"/>
                  <a:gd name="T109" fmla="*/ 14 h 57"/>
                  <a:gd name="T110" fmla="*/ 19 w 54"/>
                  <a:gd name="T111" fmla="*/ 14 h 57"/>
                  <a:gd name="T112" fmla="*/ 18 w 54"/>
                  <a:gd name="T113" fmla="*/ 13 h 57"/>
                  <a:gd name="T114" fmla="*/ 15 w 54"/>
                  <a:gd name="T115" fmla="*/ 10 h 57"/>
                  <a:gd name="T116" fmla="*/ 14 w 54"/>
                  <a:gd name="T117" fmla="*/ 8 h 57"/>
                  <a:gd name="T118" fmla="*/ 12 w 54"/>
                  <a:gd name="T119" fmla="*/ 7 h 57"/>
                  <a:gd name="T120" fmla="*/ 18 w 54"/>
                  <a:gd name="T121" fmla="*/ 7 h 57"/>
                  <a:gd name="T122" fmla="*/ 18 w 54"/>
                  <a:gd name="T1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" h="57">
                    <a:moveTo>
                      <a:pt x="18" y="0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4" y="25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8" y="26"/>
                    </a:lnTo>
                    <a:lnTo>
                      <a:pt x="50" y="28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2" y="29"/>
                    </a:lnTo>
                    <a:lnTo>
                      <a:pt x="51" y="32"/>
                    </a:lnTo>
                    <a:lnTo>
                      <a:pt x="47" y="35"/>
                    </a:lnTo>
                    <a:lnTo>
                      <a:pt x="45" y="35"/>
                    </a:lnTo>
                    <a:lnTo>
                      <a:pt x="41" y="37"/>
                    </a:lnTo>
                    <a:lnTo>
                      <a:pt x="40" y="40"/>
                    </a:lnTo>
                    <a:lnTo>
                      <a:pt x="40" y="42"/>
                    </a:lnTo>
                    <a:lnTo>
                      <a:pt x="38" y="46"/>
                    </a:lnTo>
                    <a:lnTo>
                      <a:pt x="36" y="49"/>
                    </a:lnTo>
                    <a:lnTo>
                      <a:pt x="36" y="50"/>
                    </a:lnTo>
                    <a:lnTo>
                      <a:pt x="33" y="50"/>
                    </a:lnTo>
                    <a:lnTo>
                      <a:pt x="30" y="51"/>
                    </a:lnTo>
                    <a:lnTo>
                      <a:pt x="27" y="54"/>
                    </a:lnTo>
                    <a:lnTo>
                      <a:pt x="27" y="55"/>
                    </a:lnTo>
                    <a:lnTo>
                      <a:pt x="26" y="57"/>
                    </a:lnTo>
                    <a:lnTo>
                      <a:pt x="21" y="55"/>
                    </a:lnTo>
                    <a:lnTo>
                      <a:pt x="18" y="55"/>
                    </a:lnTo>
                    <a:lnTo>
                      <a:pt x="14" y="55"/>
                    </a:lnTo>
                    <a:lnTo>
                      <a:pt x="7" y="53"/>
                    </a:lnTo>
                    <a:lnTo>
                      <a:pt x="5" y="50"/>
                    </a:lnTo>
                    <a:lnTo>
                      <a:pt x="3" y="50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7"/>
                    </a:lnTo>
                    <a:lnTo>
                      <a:pt x="0" y="36"/>
                    </a:lnTo>
                    <a:lnTo>
                      <a:pt x="8" y="24"/>
                    </a:lnTo>
                    <a:lnTo>
                      <a:pt x="25" y="22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5" y="19"/>
                    </a:lnTo>
                    <a:lnTo>
                      <a:pt x="23" y="18"/>
                    </a:lnTo>
                    <a:lnTo>
                      <a:pt x="22" y="18"/>
                    </a:lnTo>
                    <a:lnTo>
                      <a:pt x="22" y="15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8" y="13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2" y="7"/>
                    </a:lnTo>
                    <a:lnTo>
                      <a:pt x="18" y="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9" name="Freeform 1328"/>
              <p:cNvSpPr>
                <a:spLocks/>
              </p:cNvSpPr>
              <p:nvPr/>
            </p:nvSpPr>
            <p:spPr bwMode="auto">
              <a:xfrm>
                <a:off x="2256063" y="3498157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4 h 5"/>
                  <a:gd name="T6" fmla="*/ 0 w 1"/>
                  <a:gd name="T7" fmla="*/ 5 h 5"/>
                  <a:gd name="T8" fmla="*/ 0 w 1"/>
                  <a:gd name="T9" fmla="*/ 3 h 5"/>
                  <a:gd name="T10" fmla="*/ 0 w 1"/>
                  <a:gd name="T11" fmla="*/ 1 h 5"/>
                  <a:gd name="T12" fmla="*/ 0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0" name="Freeform 1329"/>
              <p:cNvSpPr>
                <a:spLocks/>
              </p:cNvSpPr>
              <p:nvPr/>
            </p:nvSpPr>
            <p:spPr bwMode="auto">
              <a:xfrm>
                <a:off x="2512482" y="3505568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1" name="Freeform 1330"/>
              <p:cNvSpPr>
                <a:spLocks/>
              </p:cNvSpPr>
              <p:nvPr/>
            </p:nvSpPr>
            <p:spPr bwMode="auto">
              <a:xfrm>
                <a:off x="2508036" y="3515943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2" name="Rectangle 1331"/>
              <p:cNvSpPr>
                <a:spLocks noChangeArrowheads="1"/>
              </p:cNvSpPr>
              <p:nvPr/>
            </p:nvSpPr>
            <p:spPr bwMode="auto">
              <a:xfrm>
                <a:off x="2509517" y="3510015"/>
                <a:ext cx="2964" cy="4447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3" name="Freeform 1332"/>
              <p:cNvSpPr>
                <a:spLocks/>
              </p:cNvSpPr>
              <p:nvPr/>
            </p:nvSpPr>
            <p:spPr bwMode="auto">
              <a:xfrm>
                <a:off x="2155275" y="3317330"/>
                <a:ext cx="561750" cy="413531"/>
              </a:xfrm>
              <a:custGeom>
                <a:avLst/>
                <a:gdLst>
                  <a:gd name="T0" fmla="*/ 143 w 379"/>
                  <a:gd name="T1" fmla="*/ 25 h 279"/>
                  <a:gd name="T2" fmla="*/ 151 w 379"/>
                  <a:gd name="T3" fmla="*/ 36 h 279"/>
                  <a:gd name="T4" fmla="*/ 154 w 379"/>
                  <a:gd name="T5" fmla="*/ 49 h 279"/>
                  <a:gd name="T6" fmla="*/ 163 w 379"/>
                  <a:gd name="T7" fmla="*/ 60 h 279"/>
                  <a:gd name="T8" fmla="*/ 177 w 379"/>
                  <a:gd name="T9" fmla="*/ 64 h 279"/>
                  <a:gd name="T10" fmla="*/ 188 w 379"/>
                  <a:gd name="T11" fmla="*/ 54 h 279"/>
                  <a:gd name="T12" fmla="*/ 203 w 379"/>
                  <a:gd name="T13" fmla="*/ 57 h 279"/>
                  <a:gd name="T14" fmla="*/ 215 w 379"/>
                  <a:gd name="T15" fmla="*/ 79 h 279"/>
                  <a:gd name="T16" fmla="*/ 224 w 379"/>
                  <a:gd name="T17" fmla="*/ 102 h 279"/>
                  <a:gd name="T18" fmla="*/ 241 w 379"/>
                  <a:gd name="T19" fmla="*/ 115 h 279"/>
                  <a:gd name="T20" fmla="*/ 245 w 379"/>
                  <a:gd name="T21" fmla="*/ 120 h 279"/>
                  <a:gd name="T22" fmla="*/ 239 w 379"/>
                  <a:gd name="T23" fmla="*/ 130 h 279"/>
                  <a:gd name="T24" fmla="*/ 234 w 379"/>
                  <a:gd name="T25" fmla="*/ 163 h 279"/>
                  <a:gd name="T26" fmla="*/ 235 w 379"/>
                  <a:gd name="T27" fmla="*/ 180 h 279"/>
                  <a:gd name="T28" fmla="*/ 250 w 379"/>
                  <a:gd name="T29" fmla="*/ 212 h 279"/>
                  <a:gd name="T30" fmla="*/ 278 w 379"/>
                  <a:gd name="T31" fmla="*/ 228 h 279"/>
                  <a:gd name="T32" fmla="*/ 306 w 379"/>
                  <a:gd name="T33" fmla="*/ 221 h 279"/>
                  <a:gd name="T34" fmla="*/ 315 w 379"/>
                  <a:gd name="T35" fmla="*/ 217 h 279"/>
                  <a:gd name="T36" fmla="*/ 333 w 379"/>
                  <a:gd name="T37" fmla="*/ 188 h 279"/>
                  <a:gd name="T38" fmla="*/ 365 w 379"/>
                  <a:gd name="T39" fmla="*/ 178 h 279"/>
                  <a:gd name="T40" fmla="*/ 367 w 379"/>
                  <a:gd name="T41" fmla="*/ 202 h 279"/>
                  <a:gd name="T42" fmla="*/ 367 w 379"/>
                  <a:gd name="T43" fmla="*/ 214 h 279"/>
                  <a:gd name="T44" fmla="*/ 358 w 379"/>
                  <a:gd name="T45" fmla="*/ 220 h 279"/>
                  <a:gd name="T46" fmla="*/ 346 w 379"/>
                  <a:gd name="T47" fmla="*/ 232 h 279"/>
                  <a:gd name="T48" fmla="*/ 311 w 379"/>
                  <a:gd name="T49" fmla="*/ 242 h 279"/>
                  <a:gd name="T50" fmla="*/ 325 w 379"/>
                  <a:gd name="T51" fmla="*/ 254 h 279"/>
                  <a:gd name="T52" fmla="*/ 300 w 379"/>
                  <a:gd name="T53" fmla="*/ 277 h 279"/>
                  <a:gd name="T54" fmla="*/ 279 w 379"/>
                  <a:gd name="T55" fmla="*/ 261 h 279"/>
                  <a:gd name="T56" fmla="*/ 277 w 379"/>
                  <a:gd name="T57" fmla="*/ 261 h 279"/>
                  <a:gd name="T58" fmla="*/ 266 w 379"/>
                  <a:gd name="T59" fmla="*/ 254 h 279"/>
                  <a:gd name="T60" fmla="*/ 256 w 379"/>
                  <a:gd name="T61" fmla="*/ 261 h 279"/>
                  <a:gd name="T62" fmla="*/ 217 w 379"/>
                  <a:gd name="T63" fmla="*/ 257 h 279"/>
                  <a:gd name="T64" fmla="*/ 185 w 379"/>
                  <a:gd name="T65" fmla="*/ 243 h 279"/>
                  <a:gd name="T66" fmla="*/ 159 w 379"/>
                  <a:gd name="T67" fmla="*/ 230 h 279"/>
                  <a:gd name="T68" fmla="*/ 141 w 379"/>
                  <a:gd name="T69" fmla="*/ 214 h 279"/>
                  <a:gd name="T70" fmla="*/ 126 w 379"/>
                  <a:gd name="T71" fmla="*/ 195 h 279"/>
                  <a:gd name="T72" fmla="*/ 130 w 379"/>
                  <a:gd name="T73" fmla="*/ 174 h 279"/>
                  <a:gd name="T74" fmla="*/ 109 w 379"/>
                  <a:gd name="T75" fmla="*/ 137 h 279"/>
                  <a:gd name="T76" fmla="*/ 101 w 379"/>
                  <a:gd name="T77" fmla="*/ 122 h 279"/>
                  <a:gd name="T78" fmla="*/ 90 w 379"/>
                  <a:gd name="T79" fmla="*/ 105 h 279"/>
                  <a:gd name="T80" fmla="*/ 82 w 379"/>
                  <a:gd name="T81" fmla="*/ 97 h 279"/>
                  <a:gd name="T82" fmla="*/ 71 w 379"/>
                  <a:gd name="T83" fmla="*/ 80 h 279"/>
                  <a:gd name="T84" fmla="*/ 60 w 379"/>
                  <a:gd name="T85" fmla="*/ 64 h 279"/>
                  <a:gd name="T86" fmla="*/ 51 w 379"/>
                  <a:gd name="T87" fmla="*/ 44 h 279"/>
                  <a:gd name="T88" fmla="*/ 43 w 379"/>
                  <a:gd name="T89" fmla="*/ 22 h 279"/>
                  <a:gd name="T90" fmla="*/ 29 w 379"/>
                  <a:gd name="T91" fmla="*/ 22 h 279"/>
                  <a:gd name="T92" fmla="*/ 38 w 379"/>
                  <a:gd name="T93" fmla="*/ 55 h 279"/>
                  <a:gd name="T94" fmla="*/ 47 w 379"/>
                  <a:gd name="T95" fmla="*/ 76 h 279"/>
                  <a:gd name="T96" fmla="*/ 57 w 379"/>
                  <a:gd name="T97" fmla="*/ 100 h 279"/>
                  <a:gd name="T98" fmla="*/ 63 w 379"/>
                  <a:gd name="T99" fmla="*/ 112 h 279"/>
                  <a:gd name="T100" fmla="*/ 65 w 379"/>
                  <a:gd name="T101" fmla="*/ 133 h 279"/>
                  <a:gd name="T102" fmla="*/ 78 w 379"/>
                  <a:gd name="T103" fmla="*/ 141 h 279"/>
                  <a:gd name="T104" fmla="*/ 72 w 379"/>
                  <a:gd name="T105" fmla="*/ 152 h 279"/>
                  <a:gd name="T106" fmla="*/ 53 w 379"/>
                  <a:gd name="T107" fmla="*/ 130 h 279"/>
                  <a:gd name="T108" fmla="*/ 46 w 379"/>
                  <a:gd name="T109" fmla="*/ 105 h 279"/>
                  <a:gd name="T110" fmla="*/ 32 w 379"/>
                  <a:gd name="T111" fmla="*/ 94 h 279"/>
                  <a:gd name="T112" fmla="*/ 18 w 379"/>
                  <a:gd name="T113" fmla="*/ 79 h 279"/>
                  <a:gd name="T114" fmla="*/ 29 w 379"/>
                  <a:gd name="T115" fmla="*/ 76 h 279"/>
                  <a:gd name="T116" fmla="*/ 21 w 379"/>
                  <a:gd name="T117" fmla="*/ 54 h 279"/>
                  <a:gd name="T118" fmla="*/ 11 w 379"/>
                  <a:gd name="T119" fmla="*/ 31 h 279"/>
                  <a:gd name="T120" fmla="*/ 3 w 379"/>
                  <a:gd name="T121" fmla="*/ 1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9" h="279">
                    <a:moveTo>
                      <a:pt x="32" y="0"/>
                    </a:moveTo>
                    <a:lnTo>
                      <a:pt x="32" y="0"/>
                    </a:lnTo>
                    <a:lnTo>
                      <a:pt x="32" y="2"/>
                    </a:lnTo>
                    <a:lnTo>
                      <a:pt x="78" y="22"/>
                    </a:lnTo>
                    <a:lnTo>
                      <a:pt x="115" y="24"/>
                    </a:lnTo>
                    <a:lnTo>
                      <a:pt x="115" y="18"/>
                    </a:lnTo>
                    <a:lnTo>
                      <a:pt x="137" y="19"/>
                    </a:lnTo>
                    <a:lnTo>
                      <a:pt x="139" y="21"/>
                    </a:lnTo>
                    <a:lnTo>
                      <a:pt x="141" y="24"/>
                    </a:lnTo>
                    <a:lnTo>
                      <a:pt x="143" y="25"/>
                    </a:lnTo>
                    <a:lnTo>
                      <a:pt x="143" y="26"/>
                    </a:lnTo>
                    <a:lnTo>
                      <a:pt x="144" y="26"/>
                    </a:lnTo>
                    <a:lnTo>
                      <a:pt x="145" y="28"/>
                    </a:lnTo>
                    <a:lnTo>
                      <a:pt x="144" y="29"/>
                    </a:lnTo>
                    <a:lnTo>
                      <a:pt x="147" y="31"/>
                    </a:lnTo>
                    <a:lnTo>
                      <a:pt x="148" y="32"/>
                    </a:lnTo>
                    <a:lnTo>
                      <a:pt x="148" y="33"/>
                    </a:lnTo>
                    <a:lnTo>
                      <a:pt x="148" y="35"/>
                    </a:lnTo>
                    <a:lnTo>
                      <a:pt x="150" y="35"/>
                    </a:lnTo>
                    <a:lnTo>
                      <a:pt x="151" y="36"/>
                    </a:lnTo>
                    <a:lnTo>
                      <a:pt x="152" y="37"/>
                    </a:lnTo>
                    <a:lnTo>
                      <a:pt x="152" y="40"/>
                    </a:lnTo>
                    <a:lnTo>
                      <a:pt x="154" y="42"/>
                    </a:lnTo>
                    <a:lnTo>
                      <a:pt x="155" y="42"/>
                    </a:lnTo>
                    <a:lnTo>
                      <a:pt x="155" y="43"/>
                    </a:lnTo>
                    <a:lnTo>
                      <a:pt x="156" y="44"/>
                    </a:lnTo>
                    <a:lnTo>
                      <a:pt x="156" y="47"/>
                    </a:lnTo>
                    <a:lnTo>
                      <a:pt x="155" y="47"/>
                    </a:lnTo>
                    <a:lnTo>
                      <a:pt x="154" y="47"/>
                    </a:lnTo>
                    <a:lnTo>
                      <a:pt x="154" y="49"/>
                    </a:lnTo>
                    <a:lnTo>
                      <a:pt x="156" y="51"/>
                    </a:lnTo>
                    <a:lnTo>
                      <a:pt x="158" y="53"/>
                    </a:lnTo>
                    <a:lnTo>
                      <a:pt x="159" y="55"/>
                    </a:lnTo>
                    <a:lnTo>
                      <a:pt x="159" y="55"/>
                    </a:lnTo>
                    <a:lnTo>
                      <a:pt x="159" y="55"/>
                    </a:lnTo>
                    <a:lnTo>
                      <a:pt x="161" y="57"/>
                    </a:lnTo>
                    <a:lnTo>
                      <a:pt x="162" y="57"/>
                    </a:lnTo>
                    <a:lnTo>
                      <a:pt x="163" y="57"/>
                    </a:lnTo>
                    <a:lnTo>
                      <a:pt x="163" y="58"/>
                    </a:lnTo>
                    <a:lnTo>
                      <a:pt x="163" y="60"/>
                    </a:lnTo>
                    <a:lnTo>
                      <a:pt x="165" y="60"/>
                    </a:lnTo>
                    <a:lnTo>
                      <a:pt x="166" y="60"/>
                    </a:lnTo>
                    <a:lnTo>
                      <a:pt x="169" y="61"/>
                    </a:lnTo>
                    <a:lnTo>
                      <a:pt x="169" y="62"/>
                    </a:lnTo>
                    <a:lnTo>
                      <a:pt x="172" y="64"/>
                    </a:lnTo>
                    <a:lnTo>
                      <a:pt x="174" y="65"/>
                    </a:lnTo>
                    <a:lnTo>
                      <a:pt x="174" y="65"/>
                    </a:lnTo>
                    <a:lnTo>
                      <a:pt x="176" y="65"/>
                    </a:lnTo>
                    <a:lnTo>
                      <a:pt x="177" y="65"/>
                    </a:lnTo>
                    <a:lnTo>
                      <a:pt x="177" y="64"/>
                    </a:lnTo>
                    <a:lnTo>
                      <a:pt x="179" y="62"/>
                    </a:lnTo>
                    <a:lnTo>
                      <a:pt x="180" y="62"/>
                    </a:lnTo>
                    <a:lnTo>
                      <a:pt x="181" y="61"/>
                    </a:lnTo>
                    <a:lnTo>
                      <a:pt x="180" y="61"/>
                    </a:lnTo>
                    <a:lnTo>
                      <a:pt x="181" y="60"/>
                    </a:lnTo>
                    <a:lnTo>
                      <a:pt x="184" y="55"/>
                    </a:lnTo>
                    <a:lnTo>
                      <a:pt x="185" y="54"/>
                    </a:lnTo>
                    <a:lnTo>
                      <a:pt x="187" y="54"/>
                    </a:lnTo>
                    <a:lnTo>
                      <a:pt x="187" y="54"/>
                    </a:lnTo>
                    <a:lnTo>
                      <a:pt x="188" y="54"/>
                    </a:lnTo>
                    <a:lnTo>
                      <a:pt x="188" y="54"/>
                    </a:lnTo>
                    <a:lnTo>
                      <a:pt x="190" y="53"/>
                    </a:lnTo>
                    <a:lnTo>
                      <a:pt x="192" y="53"/>
                    </a:lnTo>
                    <a:lnTo>
                      <a:pt x="194" y="53"/>
                    </a:lnTo>
                    <a:lnTo>
                      <a:pt x="197" y="53"/>
                    </a:lnTo>
                    <a:lnTo>
                      <a:pt x="198" y="53"/>
                    </a:lnTo>
                    <a:lnTo>
                      <a:pt x="198" y="54"/>
                    </a:lnTo>
                    <a:lnTo>
                      <a:pt x="199" y="54"/>
                    </a:lnTo>
                    <a:lnTo>
                      <a:pt x="202" y="54"/>
                    </a:lnTo>
                    <a:lnTo>
                      <a:pt x="203" y="57"/>
                    </a:lnTo>
                    <a:lnTo>
                      <a:pt x="205" y="58"/>
                    </a:lnTo>
                    <a:lnTo>
                      <a:pt x="208" y="62"/>
                    </a:lnTo>
                    <a:lnTo>
                      <a:pt x="209" y="65"/>
                    </a:lnTo>
                    <a:lnTo>
                      <a:pt x="209" y="65"/>
                    </a:lnTo>
                    <a:lnTo>
                      <a:pt x="209" y="68"/>
                    </a:lnTo>
                    <a:lnTo>
                      <a:pt x="209" y="71"/>
                    </a:lnTo>
                    <a:lnTo>
                      <a:pt x="212" y="72"/>
                    </a:lnTo>
                    <a:lnTo>
                      <a:pt x="212" y="73"/>
                    </a:lnTo>
                    <a:lnTo>
                      <a:pt x="213" y="78"/>
                    </a:lnTo>
                    <a:lnTo>
                      <a:pt x="215" y="79"/>
                    </a:lnTo>
                    <a:lnTo>
                      <a:pt x="215" y="80"/>
                    </a:lnTo>
                    <a:lnTo>
                      <a:pt x="217" y="82"/>
                    </a:lnTo>
                    <a:lnTo>
                      <a:pt x="217" y="84"/>
                    </a:lnTo>
                    <a:lnTo>
                      <a:pt x="219" y="86"/>
                    </a:lnTo>
                    <a:lnTo>
                      <a:pt x="221" y="89"/>
                    </a:lnTo>
                    <a:lnTo>
                      <a:pt x="221" y="91"/>
                    </a:lnTo>
                    <a:lnTo>
                      <a:pt x="221" y="94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4" y="102"/>
                    </a:lnTo>
                    <a:lnTo>
                      <a:pt x="223" y="107"/>
                    </a:lnTo>
                    <a:lnTo>
                      <a:pt x="224" y="108"/>
                    </a:lnTo>
                    <a:lnTo>
                      <a:pt x="226" y="108"/>
                    </a:lnTo>
                    <a:lnTo>
                      <a:pt x="227" y="108"/>
                    </a:lnTo>
                    <a:lnTo>
                      <a:pt x="228" y="108"/>
                    </a:lnTo>
                    <a:lnTo>
                      <a:pt x="230" y="109"/>
                    </a:lnTo>
                    <a:lnTo>
                      <a:pt x="232" y="111"/>
                    </a:lnTo>
                    <a:lnTo>
                      <a:pt x="237" y="112"/>
                    </a:lnTo>
                    <a:lnTo>
                      <a:pt x="239" y="113"/>
                    </a:lnTo>
                    <a:lnTo>
                      <a:pt x="241" y="115"/>
                    </a:lnTo>
                    <a:lnTo>
                      <a:pt x="242" y="116"/>
                    </a:lnTo>
                    <a:lnTo>
                      <a:pt x="244" y="116"/>
                    </a:lnTo>
                    <a:lnTo>
                      <a:pt x="242" y="119"/>
                    </a:lnTo>
                    <a:lnTo>
                      <a:pt x="245" y="118"/>
                    </a:lnTo>
                    <a:lnTo>
                      <a:pt x="245" y="113"/>
                    </a:lnTo>
                    <a:lnTo>
                      <a:pt x="248" y="112"/>
                    </a:lnTo>
                    <a:lnTo>
                      <a:pt x="248" y="113"/>
                    </a:lnTo>
                    <a:lnTo>
                      <a:pt x="246" y="116"/>
                    </a:lnTo>
                    <a:lnTo>
                      <a:pt x="245" y="118"/>
                    </a:lnTo>
                    <a:lnTo>
                      <a:pt x="245" y="120"/>
                    </a:lnTo>
                    <a:lnTo>
                      <a:pt x="242" y="123"/>
                    </a:lnTo>
                    <a:lnTo>
                      <a:pt x="242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2" y="122"/>
                    </a:lnTo>
                    <a:lnTo>
                      <a:pt x="239" y="122"/>
                    </a:lnTo>
                    <a:lnTo>
                      <a:pt x="239" y="126"/>
                    </a:lnTo>
                    <a:lnTo>
                      <a:pt x="238" y="127"/>
                    </a:lnTo>
                    <a:lnTo>
                      <a:pt x="239" y="129"/>
                    </a:lnTo>
                    <a:lnTo>
                      <a:pt x="239" y="130"/>
                    </a:lnTo>
                    <a:lnTo>
                      <a:pt x="238" y="134"/>
                    </a:lnTo>
                    <a:lnTo>
                      <a:pt x="237" y="136"/>
                    </a:lnTo>
                    <a:lnTo>
                      <a:pt x="237" y="138"/>
                    </a:lnTo>
                    <a:lnTo>
                      <a:pt x="238" y="140"/>
                    </a:lnTo>
                    <a:lnTo>
                      <a:pt x="237" y="141"/>
                    </a:lnTo>
                    <a:lnTo>
                      <a:pt x="237" y="144"/>
                    </a:lnTo>
                    <a:lnTo>
                      <a:pt x="235" y="149"/>
                    </a:lnTo>
                    <a:lnTo>
                      <a:pt x="237" y="154"/>
                    </a:lnTo>
                    <a:lnTo>
                      <a:pt x="235" y="160"/>
                    </a:lnTo>
                    <a:lnTo>
                      <a:pt x="234" y="163"/>
                    </a:lnTo>
                    <a:lnTo>
                      <a:pt x="234" y="165"/>
                    </a:lnTo>
                    <a:lnTo>
                      <a:pt x="235" y="170"/>
                    </a:lnTo>
                    <a:lnTo>
                      <a:pt x="234" y="173"/>
                    </a:lnTo>
                    <a:lnTo>
                      <a:pt x="238" y="178"/>
                    </a:lnTo>
                    <a:lnTo>
                      <a:pt x="238" y="183"/>
                    </a:lnTo>
                    <a:lnTo>
                      <a:pt x="237" y="183"/>
                    </a:lnTo>
                    <a:lnTo>
                      <a:pt x="237" y="178"/>
                    </a:lnTo>
                    <a:lnTo>
                      <a:pt x="234" y="174"/>
                    </a:lnTo>
                    <a:lnTo>
                      <a:pt x="234" y="177"/>
                    </a:lnTo>
                    <a:lnTo>
                      <a:pt x="235" y="180"/>
                    </a:lnTo>
                    <a:lnTo>
                      <a:pt x="237" y="185"/>
                    </a:lnTo>
                    <a:lnTo>
                      <a:pt x="238" y="187"/>
                    </a:lnTo>
                    <a:lnTo>
                      <a:pt x="237" y="188"/>
                    </a:lnTo>
                    <a:lnTo>
                      <a:pt x="238" y="191"/>
                    </a:lnTo>
                    <a:lnTo>
                      <a:pt x="239" y="194"/>
                    </a:lnTo>
                    <a:lnTo>
                      <a:pt x="246" y="201"/>
                    </a:lnTo>
                    <a:lnTo>
                      <a:pt x="248" y="205"/>
                    </a:lnTo>
                    <a:lnTo>
                      <a:pt x="249" y="207"/>
                    </a:lnTo>
                    <a:lnTo>
                      <a:pt x="249" y="210"/>
                    </a:lnTo>
                    <a:lnTo>
                      <a:pt x="250" y="212"/>
                    </a:lnTo>
                    <a:lnTo>
                      <a:pt x="256" y="219"/>
                    </a:lnTo>
                    <a:lnTo>
                      <a:pt x="257" y="220"/>
                    </a:lnTo>
                    <a:lnTo>
                      <a:pt x="259" y="220"/>
                    </a:lnTo>
                    <a:lnTo>
                      <a:pt x="263" y="220"/>
                    </a:lnTo>
                    <a:lnTo>
                      <a:pt x="263" y="221"/>
                    </a:lnTo>
                    <a:lnTo>
                      <a:pt x="267" y="223"/>
                    </a:lnTo>
                    <a:lnTo>
                      <a:pt x="270" y="227"/>
                    </a:lnTo>
                    <a:lnTo>
                      <a:pt x="271" y="230"/>
                    </a:lnTo>
                    <a:lnTo>
                      <a:pt x="274" y="228"/>
                    </a:lnTo>
                    <a:lnTo>
                      <a:pt x="278" y="228"/>
                    </a:lnTo>
                    <a:lnTo>
                      <a:pt x="279" y="230"/>
                    </a:lnTo>
                    <a:lnTo>
                      <a:pt x="281" y="230"/>
                    </a:lnTo>
                    <a:lnTo>
                      <a:pt x="286" y="225"/>
                    </a:lnTo>
                    <a:lnTo>
                      <a:pt x="288" y="225"/>
                    </a:lnTo>
                    <a:lnTo>
                      <a:pt x="292" y="224"/>
                    </a:lnTo>
                    <a:lnTo>
                      <a:pt x="296" y="224"/>
                    </a:lnTo>
                    <a:lnTo>
                      <a:pt x="297" y="223"/>
                    </a:lnTo>
                    <a:lnTo>
                      <a:pt x="302" y="223"/>
                    </a:lnTo>
                    <a:lnTo>
                      <a:pt x="304" y="223"/>
                    </a:lnTo>
                    <a:lnTo>
                      <a:pt x="306" y="221"/>
                    </a:lnTo>
                    <a:lnTo>
                      <a:pt x="308" y="223"/>
                    </a:lnTo>
                    <a:lnTo>
                      <a:pt x="307" y="224"/>
                    </a:lnTo>
                    <a:lnTo>
                      <a:pt x="306" y="225"/>
                    </a:lnTo>
                    <a:lnTo>
                      <a:pt x="308" y="227"/>
                    </a:lnTo>
                    <a:lnTo>
                      <a:pt x="310" y="228"/>
                    </a:lnTo>
                    <a:lnTo>
                      <a:pt x="311" y="227"/>
                    </a:lnTo>
                    <a:lnTo>
                      <a:pt x="313" y="227"/>
                    </a:lnTo>
                    <a:lnTo>
                      <a:pt x="315" y="224"/>
                    </a:lnTo>
                    <a:lnTo>
                      <a:pt x="315" y="220"/>
                    </a:lnTo>
                    <a:lnTo>
                      <a:pt x="315" y="217"/>
                    </a:lnTo>
                    <a:lnTo>
                      <a:pt x="313" y="220"/>
                    </a:lnTo>
                    <a:lnTo>
                      <a:pt x="313" y="219"/>
                    </a:lnTo>
                    <a:lnTo>
                      <a:pt x="318" y="216"/>
                    </a:lnTo>
                    <a:lnTo>
                      <a:pt x="321" y="216"/>
                    </a:lnTo>
                    <a:lnTo>
                      <a:pt x="324" y="212"/>
                    </a:lnTo>
                    <a:lnTo>
                      <a:pt x="324" y="207"/>
                    </a:lnTo>
                    <a:lnTo>
                      <a:pt x="328" y="202"/>
                    </a:lnTo>
                    <a:lnTo>
                      <a:pt x="328" y="202"/>
                    </a:lnTo>
                    <a:lnTo>
                      <a:pt x="328" y="194"/>
                    </a:lnTo>
                    <a:lnTo>
                      <a:pt x="333" y="188"/>
                    </a:lnTo>
                    <a:lnTo>
                      <a:pt x="331" y="188"/>
                    </a:lnTo>
                    <a:lnTo>
                      <a:pt x="331" y="185"/>
                    </a:lnTo>
                    <a:lnTo>
                      <a:pt x="339" y="184"/>
                    </a:lnTo>
                    <a:lnTo>
                      <a:pt x="351" y="184"/>
                    </a:lnTo>
                    <a:lnTo>
                      <a:pt x="353" y="181"/>
                    </a:lnTo>
                    <a:lnTo>
                      <a:pt x="355" y="181"/>
                    </a:lnTo>
                    <a:lnTo>
                      <a:pt x="357" y="183"/>
                    </a:lnTo>
                    <a:lnTo>
                      <a:pt x="360" y="180"/>
                    </a:lnTo>
                    <a:lnTo>
                      <a:pt x="360" y="178"/>
                    </a:lnTo>
                    <a:lnTo>
                      <a:pt x="365" y="178"/>
                    </a:lnTo>
                    <a:lnTo>
                      <a:pt x="371" y="180"/>
                    </a:lnTo>
                    <a:lnTo>
                      <a:pt x="373" y="180"/>
                    </a:lnTo>
                    <a:lnTo>
                      <a:pt x="372" y="178"/>
                    </a:lnTo>
                    <a:lnTo>
                      <a:pt x="375" y="178"/>
                    </a:lnTo>
                    <a:lnTo>
                      <a:pt x="379" y="183"/>
                    </a:lnTo>
                    <a:lnTo>
                      <a:pt x="379" y="185"/>
                    </a:lnTo>
                    <a:lnTo>
                      <a:pt x="376" y="190"/>
                    </a:lnTo>
                    <a:lnTo>
                      <a:pt x="373" y="194"/>
                    </a:lnTo>
                    <a:lnTo>
                      <a:pt x="368" y="199"/>
                    </a:lnTo>
                    <a:lnTo>
                      <a:pt x="367" y="202"/>
                    </a:lnTo>
                    <a:lnTo>
                      <a:pt x="367" y="205"/>
                    </a:lnTo>
                    <a:lnTo>
                      <a:pt x="364" y="206"/>
                    </a:lnTo>
                    <a:lnTo>
                      <a:pt x="362" y="207"/>
                    </a:lnTo>
                    <a:lnTo>
                      <a:pt x="365" y="209"/>
                    </a:lnTo>
                    <a:lnTo>
                      <a:pt x="367" y="209"/>
                    </a:lnTo>
                    <a:lnTo>
                      <a:pt x="367" y="210"/>
                    </a:lnTo>
                    <a:lnTo>
                      <a:pt x="364" y="214"/>
                    </a:lnTo>
                    <a:lnTo>
                      <a:pt x="364" y="214"/>
                    </a:lnTo>
                    <a:lnTo>
                      <a:pt x="365" y="216"/>
                    </a:lnTo>
                    <a:lnTo>
                      <a:pt x="367" y="214"/>
                    </a:lnTo>
                    <a:lnTo>
                      <a:pt x="368" y="214"/>
                    </a:lnTo>
                    <a:lnTo>
                      <a:pt x="367" y="216"/>
                    </a:lnTo>
                    <a:lnTo>
                      <a:pt x="364" y="224"/>
                    </a:lnTo>
                    <a:lnTo>
                      <a:pt x="361" y="228"/>
                    </a:lnTo>
                    <a:lnTo>
                      <a:pt x="361" y="230"/>
                    </a:lnTo>
                    <a:lnTo>
                      <a:pt x="360" y="227"/>
                    </a:lnTo>
                    <a:lnTo>
                      <a:pt x="357" y="225"/>
                    </a:lnTo>
                    <a:lnTo>
                      <a:pt x="357" y="224"/>
                    </a:lnTo>
                    <a:lnTo>
                      <a:pt x="358" y="223"/>
                    </a:lnTo>
                    <a:lnTo>
                      <a:pt x="358" y="220"/>
                    </a:lnTo>
                    <a:lnTo>
                      <a:pt x="357" y="221"/>
                    </a:lnTo>
                    <a:lnTo>
                      <a:pt x="354" y="224"/>
                    </a:lnTo>
                    <a:lnTo>
                      <a:pt x="351" y="227"/>
                    </a:lnTo>
                    <a:lnTo>
                      <a:pt x="351" y="227"/>
                    </a:lnTo>
                    <a:lnTo>
                      <a:pt x="350" y="227"/>
                    </a:lnTo>
                    <a:lnTo>
                      <a:pt x="349" y="227"/>
                    </a:lnTo>
                    <a:lnTo>
                      <a:pt x="349" y="228"/>
                    </a:lnTo>
                    <a:lnTo>
                      <a:pt x="349" y="230"/>
                    </a:lnTo>
                    <a:lnTo>
                      <a:pt x="346" y="232"/>
                    </a:lnTo>
                    <a:lnTo>
                      <a:pt x="346" y="232"/>
                    </a:lnTo>
                    <a:lnTo>
                      <a:pt x="344" y="232"/>
                    </a:lnTo>
                    <a:lnTo>
                      <a:pt x="344" y="234"/>
                    </a:lnTo>
                    <a:lnTo>
                      <a:pt x="344" y="234"/>
                    </a:lnTo>
                    <a:lnTo>
                      <a:pt x="344" y="232"/>
                    </a:lnTo>
                    <a:lnTo>
                      <a:pt x="342" y="232"/>
                    </a:lnTo>
                    <a:lnTo>
                      <a:pt x="340" y="232"/>
                    </a:lnTo>
                    <a:lnTo>
                      <a:pt x="340" y="235"/>
                    </a:lnTo>
                    <a:lnTo>
                      <a:pt x="317" y="235"/>
                    </a:lnTo>
                    <a:lnTo>
                      <a:pt x="317" y="242"/>
                    </a:lnTo>
                    <a:lnTo>
                      <a:pt x="311" y="242"/>
                    </a:lnTo>
                    <a:lnTo>
                      <a:pt x="313" y="243"/>
                    </a:lnTo>
                    <a:lnTo>
                      <a:pt x="314" y="245"/>
                    </a:lnTo>
                    <a:lnTo>
                      <a:pt x="317" y="248"/>
                    </a:lnTo>
                    <a:lnTo>
                      <a:pt x="318" y="249"/>
                    </a:lnTo>
                    <a:lnTo>
                      <a:pt x="320" y="249"/>
                    </a:lnTo>
                    <a:lnTo>
                      <a:pt x="321" y="250"/>
                    </a:lnTo>
                    <a:lnTo>
                      <a:pt x="321" y="253"/>
                    </a:lnTo>
                    <a:lnTo>
                      <a:pt x="322" y="253"/>
                    </a:lnTo>
                    <a:lnTo>
                      <a:pt x="324" y="254"/>
                    </a:lnTo>
                    <a:lnTo>
                      <a:pt x="325" y="254"/>
                    </a:lnTo>
                    <a:lnTo>
                      <a:pt x="325" y="256"/>
                    </a:lnTo>
                    <a:lnTo>
                      <a:pt x="324" y="257"/>
                    </a:lnTo>
                    <a:lnTo>
                      <a:pt x="307" y="259"/>
                    </a:lnTo>
                    <a:lnTo>
                      <a:pt x="299" y="271"/>
                    </a:lnTo>
                    <a:lnTo>
                      <a:pt x="300" y="272"/>
                    </a:lnTo>
                    <a:lnTo>
                      <a:pt x="300" y="274"/>
                    </a:lnTo>
                    <a:lnTo>
                      <a:pt x="300" y="275"/>
                    </a:lnTo>
                    <a:lnTo>
                      <a:pt x="300" y="275"/>
                    </a:lnTo>
                    <a:lnTo>
                      <a:pt x="300" y="277"/>
                    </a:lnTo>
                    <a:lnTo>
                      <a:pt x="300" y="277"/>
                    </a:lnTo>
                    <a:lnTo>
                      <a:pt x="299" y="278"/>
                    </a:lnTo>
                    <a:lnTo>
                      <a:pt x="299" y="279"/>
                    </a:lnTo>
                    <a:lnTo>
                      <a:pt x="299" y="279"/>
                    </a:lnTo>
                    <a:lnTo>
                      <a:pt x="296" y="278"/>
                    </a:lnTo>
                    <a:lnTo>
                      <a:pt x="292" y="275"/>
                    </a:lnTo>
                    <a:lnTo>
                      <a:pt x="292" y="272"/>
                    </a:lnTo>
                    <a:lnTo>
                      <a:pt x="289" y="272"/>
                    </a:lnTo>
                    <a:lnTo>
                      <a:pt x="279" y="264"/>
                    </a:lnTo>
                    <a:lnTo>
                      <a:pt x="279" y="263"/>
                    </a:lnTo>
                    <a:lnTo>
                      <a:pt x="279" y="261"/>
                    </a:lnTo>
                    <a:lnTo>
                      <a:pt x="277" y="259"/>
                    </a:lnTo>
                    <a:lnTo>
                      <a:pt x="274" y="257"/>
                    </a:lnTo>
                    <a:lnTo>
                      <a:pt x="271" y="256"/>
                    </a:lnTo>
                    <a:lnTo>
                      <a:pt x="271" y="256"/>
                    </a:lnTo>
                    <a:lnTo>
                      <a:pt x="270" y="256"/>
                    </a:lnTo>
                    <a:lnTo>
                      <a:pt x="271" y="257"/>
                    </a:lnTo>
                    <a:lnTo>
                      <a:pt x="275" y="259"/>
                    </a:lnTo>
                    <a:lnTo>
                      <a:pt x="278" y="261"/>
                    </a:lnTo>
                    <a:lnTo>
                      <a:pt x="278" y="263"/>
                    </a:lnTo>
                    <a:lnTo>
                      <a:pt x="277" y="261"/>
                    </a:lnTo>
                    <a:lnTo>
                      <a:pt x="273" y="259"/>
                    </a:lnTo>
                    <a:lnTo>
                      <a:pt x="270" y="257"/>
                    </a:lnTo>
                    <a:lnTo>
                      <a:pt x="268" y="257"/>
                    </a:lnTo>
                    <a:lnTo>
                      <a:pt x="267" y="257"/>
                    </a:lnTo>
                    <a:lnTo>
                      <a:pt x="267" y="257"/>
                    </a:lnTo>
                    <a:lnTo>
                      <a:pt x="268" y="256"/>
                    </a:lnTo>
                    <a:lnTo>
                      <a:pt x="268" y="256"/>
                    </a:lnTo>
                    <a:lnTo>
                      <a:pt x="267" y="256"/>
                    </a:lnTo>
                    <a:lnTo>
                      <a:pt x="266" y="256"/>
                    </a:lnTo>
                    <a:lnTo>
                      <a:pt x="266" y="254"/>
                    </a:lnTo>
                    <a:lnTo>
                      <a:pt x="264" y="254"/>
                    </a:lnTo>
                    <a:lnTo>
                      <a:pt x="261" y="256"/>
                    </a:lnTo>
                    <a:lnTo>
                      <a:pt x="261" y="257"/>
                    </a:lnTo>
                    <a:lnTo>
                      <a:pt x="264" y="257"/>
                    </a:lnTo>
                    <a:lnTo>
                      <a:pt x="266" y="257"/>
                    </a:lnTo>
                    <a:lnTo>
                      <a:pt x="266" y="259"/>
                    </a:lnTo>
                    <a:lnTo>
                      <a:pt x="264" y="259"/>
                    </a:lnTo>
                    <a:lnTo>
                      <a:pt x="261" y="259"/>
                    </a:lnTo>
                    <a:lnTo>
                      <a:pt x="259" y="259"/>
                    </a:lnTo>
                    <a:lnTo>
                      <a:pt x="256" y="261"/>
                    </a:lnTo>
                    <a:lnTo>
                      <a:pt x="252" y="261"/>
                    </a:lnTo>
                    <a:lnTo>
                      <a:pt x="246" y="264"/>
                    </a:lnTo>
                    <a:lnTo>
                      <a:pt x="244" y="264"/>
                    </a:lnTo>
                    <a:lnTo>
                      <a:pt x="237" y="263"/>
                    </a:lnTo>
                    <a:lnTo>
                      <a:pt x="232" y="260"/>
                    </a:lnTo>
                    <a:lnTo>
                      <a:pt x="228" y="260"/>
                    </a:lnTo>
                    <a:lnTo>
                      <a:pt x="223" y="259"/>
                    </a:lnTo>
                    <a:lnTo>
                      <a:pt x="221" y="257"/>
                    </a:lnTo>
                    <a:lnTo>
                      <a:pt x="220" y="257"/>
                    </a:lnTo>
                    <a:lnTo>
                      <a:pt x="217" y="257"/>
                    </a:lnTo>
                    <a:lnTo>
                      <a:pt x="215" y="256"/>
                    </a:lnTo>
                    <a:lnTo>
                      <a:pt x="213" y="253"/>
                    </a:lnTo>
                    <a:lnTo>
                      <a:pt x="212" y="252"/>
                    </a:lnTo>
                    <a:lnTo>
                      <a:pt x="210" y="253"/>
                    </a:lnTo>
                    <a:lnTo>
                      <a:pt x="206" y="252"/>
                    </a:lnTo>
                    <a:lnTo>
                      <a:pt x="203" y="250"/>
                    </a:lnTo>
                    <a:lnTo>
                      <a:pt x="201" y="248"/>
                    </a:lnTo>
                    <a:lnTo>
                      <a:pt x="198" y="246"/>
                    </a:lnTo>
                    <a:lnTo>
                      <a:pt x="191" y="246"/>
                    </a:lnTo>
                    <a:lnTo>
                      <a:pt x="185" y="243"/>
                    </a:lnTo>
                    <a:lnTo>
                      <a:pt x="181" y="239"/>
                    </a:lnTo>
                    <a:lnTo>
                      <a:pt x="180" y="239"/>
                    </a:lnTo>
                    <a:lnTo>
                      <a:pt x="174" y="232"/>
                    </a:lnTo>
                    <a:lnTo>
                      <a:pt x="173" y="231"/>
                    </a:lnTo>
                    <a:lnTo>
                      <a:pt x="172" y="231"/>
                    </a:lnTo>
                    <a:lnTo>
                      <a:pt x="170" y="232"/>
                    </a:lnTo>
                    <a:lnTo>
                      <a:pt x="169" y="232"/>
                    </a:lnTo>
                    <a:lnTo>
                      <a:pt x="163" y="230"/>
                    </a:lnTo>
                    <a:lnTo>
                      <a:pt x="162" y="230"/>
                    </a:lnTo>
                    <a:lnTo>
                      <a:pt x="159" y="230"/>
                    </a:lnTo>
                    <a:lnTo>
                      <a:pt x="158" y="230"/>
                    </a:lnTo>
                    <a:lnTo>
                      <a:pt x="155" y="228"/>
                    </a:lnTo>
                    <a:lnTo>
                      <a:pt x="154" y="225"/>
                    </a:lnTo>
                    <a:lnTo>
                      <a:pt x="151" y="221"/>
                    </a:lnTo>
                    <a:lnTo>
                      <a:pt x="148" y="219"/>
                    </a:lnTo>
                    <a:lnTo>
                      <a:pt x="144" y="217"/>
                    </a:lnTo>
                    <a:lnTo>
                      <a:pt x="144" y="216"/>
                    </a:lnTo>
                    <a:lnTo>
                      <a:pt x="145" y="214"/>
                    </a:lnTo>
                    <a:lnTo>
                      <a:pt x="144" y="214"/>
                    </a:lnTo>
                    <a:lnTo>
                      <a:pt x="141" y="214"/>
                    </a:lnTo>
                    <a:lnTo>
                      <a:pt x="137" y="214"/>
                    </a:lnTo>
                    <a:lnTo>
                      <a:pt x="136" y="213"/>
                    </a:lnTo>
                    <a:lnTo>
                      <a:pt x="134" y="213"/>
                    </a:lnTo>
                    <a:lnTo>
                      <a:pt x="133" y="212"/>
                    </a:lnTo>
                    <a:lnTo>
                      <a:pt x="132" y="209"/>
                    </a:lnTo>
                    <a:lnTo>
                      <a:pt x="130" y="205"/>
                    </a:lnTo>
                    <a:lnTo>
                      <a:pt x="130" y="203"/>
                    </a:lnTo>
                    <a:lnTo>
                      <a:pt x="127" y="202"/>
                    </a:lnTo>
                    <a:lnTo>
                      <a:pt x="126" y="196"/>
                    </a:lnTo>
                    <a:lnTo>
                      <a:pt x="126" y="195"/>
                    </a:lnTo>
                    <a:lnTo>
                      <a:pt x="127" y="195"/>
                    </a:lnTo>
                    <a:lnTo>
                      <a:pt x="130" y="195"/>
                    </a:lnTo>
                    <a:lnTo>
                      <a:pt x="132" y="194"/>
                    </a:lnTo>
                    <a:lnTo>
                      <a:pt x="130" y="192"/>
                    </a:lnTo>
                    <a:lnTo>
                      <a:pt x="129" y="192"/>
                    </a:lnTo>
                    <a:lnTo>
                      <a:pt x="129" y="190"/>
                    </a:lnTo>
                    <a:lnTo>
                      <a:pt x="133" y="187"/>
                    </a:lnTo>
                    <a:lnTo>
                      <a:pt x="134" y="185"/>
                    </a:lnTo>
                    <a:lnTo>
                      <a:pt x="134" y="183"/>
                    </a:lnTo>
                    <a:lnTo>
                      <a:pt x="130" y="174"/>
                    </a:lnTo>
                    <a:lnTo>
                      <a:pt x="129" y="172"/>
                    </a:lnTo>
                    <a:lnTo>
                      <a:pt x="129" y="169"/>
                    </a:lnTo>
                    <a:lnTo>
                      <a:pt x="129" y="167"/>
                    </a:lnTo>
                    <a:lnTo>
                      <a:pt x="129" y="165"/>
                    </a:lnTo>
                    <a:lnTo>
                      <a:pt x="125" y="158"/>
                    </a:lnTo>
                    <a:lnTo>
                      <a:pt x="125" y="155"/>
                    </a:lnTo>
                    <a:lnTo>
                      <a:pt x="119" y="151"/>
                    </a:lnTo>
                    <a:lnTo>
                      <a:pt x="116" y="145"/>
                    </a:lnTo>
                    <a:lnTo>
                      <a:pt x="112" y="140"/>
                    </a:lnTo>
                    <a:lnTo>
                      <a:pt x="109" y="137"/>
                    </a:lnTo>
                    <a:lnTo>
                      <a:pt x="108" y="137"/>
                    </a:lnTo>
                    <a:lnTo>
                      <a:pt x="108" y="134"/>
                    </a:lnTo>
                    <a:lnTo>
                      <a:pt x="104" y="133"/>
                    </a:lnTo>
                    <a:lnTo>
                      <a:pt x="101" y="131"/>
                    </a:lnTo>
                    <a:lnTo>
                      <a:pt x="101" y="131"/>
                    </a:lnTo>
                    <a:lnTo>
                      <a:pt x="103" y="130"/>
                    </a:lnTo>
                    <a:lnTo>
                      <a:pt x="104" y="129"/>
                    </a:lnTo>
                    <a:lnTo>
                      <a:pt x="103" y="126"/>
                    </a:lnTo>
                    <a:lnTo>
                      <a:pt x="103" y="125"/>
                    </a:lnTo>
                    <a:lnTo>
                      <a:pt x="101" y="122"/>
                    </a:lnTo>
                    <a:lnTo>
                      <a:pt x="100" y="122"/>
                    </a:lnTo>
                    <a:lnTo>
                      <a:pt x="97" y="122"/>
                    </a:lnTo>
                    <a:lnTo>
                      <a:pt x="92" y="118"/>
                    </a:lnTo>
                    <a:lnTo>
                      <a:pt x="90" y="116"/>
                    </a:lnTo>
                    <a:lnTo>
                      <a:pt x="87" y="116"/>
                    </a:lnTo>
                    <a:lnTo>
                      <a:pt x="86" y="115"/>
                    </a:lnTo>
                    <a:lnTo>
                      <a:pt x="85" y="112"/>
                    </a:lnTo>
                    <a:lnTo>
                      <a:pt x="86" y="108"/>
                    </a:lnTo>
                    <a:lnTo>
                      <a:pt x="89" y="105"/>
                    </a:lnTo>
                    <a:lnTo>
                      <a:pt x="90" y="105"/>
                    </a:lnTo>
                    <a:lnTo>
                      <a:pt x="92" y="107"/>
                    </a:lnTo>
                    <a:lnTo>
                      <a:pt x="93" y="105"/>
                    </a:lnTo>
                    <a:lnTo>
                      <a:pt x="93" y="104"/>
                    </a:lnTo>
                    <a:lnTo>
                      <a:pt x="92" y="102"/>
                    </a:lnTo>
                    <a:lnTo>
                      <a:pt x="92" y="104"/>
                    </a:lnTo>
                    <a:lnTo>
                      <a:pt x="89" y="102"/>
                    </a:lnTo>
                    <a:lnTo>
                      <a:pt x="89" y="101"/>
                    </a:lnTo>
                    <a:lnTo>
                      <a:pt x="86" y="98"/>
                    </a:lnTo>
                    <a:lnTo>
                      <a:pt x="85" y="98"/>
                    </a:lnTo>
                    <a:lnTo>
                      <a:pt x="82" y="97"/>
                    </a:lnTo>
                    <a:lnTo>
                      <a:pt x="80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8" y="93"/>
                    </a:lnTo>
                    <a:lnTo>
                      <a:pt x="74" y="89"/>
                    </a:lnTo>
                    <a:lnTo>
                      <a:pt x="74" y="84"/>
                    </a:lnTo>
                    <a:lnTo>
                      <a:pt x="75" y="83"/>
                    </a:lnTo>
                    <a:lnTo>
                      <a:pt x="75" y="80"/>
                    </a:lnTo>
                    <a:lnTo>
                      <a:pt x="74" y="79"/>
                    </a:lnTo>
                    <a:lnTo>
                      <a:pt x="71" y="80"/>
                    </a:lnTo>
                    <a:lnTo>
                      <a:pt x="71" y="79"/>
                    </a:lnTo>
                    <a:lnTo>
                      <a:pt x="68" y="79"/>
                    </a:lnTo>
                    <a:lnTo>
                      <a:pt x="68" y="78"/>
                    </a:lnTo>
                    <a:lnTo>
                      <a:pt x="67" y="76"/>
                    </a:lnTo>
                    <a:lnTo>
                      <a:pt x="65" y="73"/>
                    </a:lnTo>
                    <a:lnTo>
                      <a:pt x="64" y="71"/>
                    </a:lnTo>
                    <a:lnTo>
                      <a:pt x="63" y="71"/>
                    </a:lnTo>
                    <a:lnTo>
                      <a:pt x="61" y="69"/>
                    </a:lnTo>
                    <a:lnTo>
                      <a:pt x="61" y="66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7" y="60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4" y="55"/>
                    </a:lnTo>
                    <a:lnTo>
                      <a:pt x="54" y="54"/>
                    </a:lnTo>
                    <a:lnTo>
                      <a:pt x="56" y="53"/>
                    </a:lnTo>
                    <a:lnTo>
                      <a:pt x="51" y="49"/>
                    </a:lnTo>
                    <a:lnTo>
                      <a:pt x="51" y="46"/>
                    </a:lnTo>
                    <a:lnTo>
                      <a:pt x="51" y="44"/>
                    </a:lnTo>
                    <a:lnTo>
                      <a:pt x="51" y="42"/>
                    </a:lnTo>
                    <a:lnTo>
                      <a:pt x="50" y="39"/>
                    </a:lnTo>
                    <a:lnTo>
                      <a:pt x="49" y="35"/>
                    </a:lnTo>
                    <a:lnTo>
                      <a:pt x="47" y="32"/>
                    </a:lnTo>
                    <a:lnTo>
                      <a:pt x="47" y="29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47" y="25"/>
                    </a:lnTo>
                    <a:lnTo>
                      <a:pt x="45" y="24"/>
                    </a:lnTo>
                    <a:lnTo>
                      <a:pt x="43" y="22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1" y="15"/>
                    </a:lnTo>
                    <a:lnTo>
                      <a:pt x="28" y="13"/>
                    </a:lnTo>
                    <a:lnTo>
                      <a:pt x="29" y="15"/>
                    </a:lnTo>
                    <a:lnTo>
                      <a:pt x="31" y="18"/>
                    </a:lnTo>
                    <a:lnTo>
                      <a:pt x="29" y="22"/>
                    </a:lnTo>
                    <a:lnTo>
                      <a:pt x="28" y="25"/>
                    </a:lnTo>
                    <a:lnTo>
                      <a:pt x="28" y="31"/>
                    </a:lnTo>
                    <a:lnTo>
                      <a:pt x="29" y="40"/>
                    </a:lnTo>
                    <a:lnTo>
                      <a:pt x="28" y="43"/>
                    </a:lnTo>
                    <a:lnTo>
                      <a:pt x="29" y="44"/>
                    </a:lnTo>
                    <a:lnTo>
                      <a:pt x="31" y="47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3" y="53"/>
                    </a:lnTo>
                    <a:lnTo>
                      <a:pt x="38" y="55"/>
                    </a:lnTo>
                    <a:lnTo>
                      <a:pt x="38" y="58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5"/>
                    </a:lnTo>
                    <a:lnTo>
                      <a:pt x="42" y="68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7" y="73"/>
                    </a:lnTo>
                    <a:lnTo>
                      <a:pt x="47" y="76"/>
                    </a:lnTo>
                    <a:lnTo>
                      <a:pt x="47" y="79"/>
                    </a:lnTo>
                    <a:lnTo>
                      <a:pt x="50" y="82"/>
                    </a:lnTo>
                    <a:lnTo>
                      <a:pt x="50" y="82"/>
                    </a:lnTo>
                    <a:lnTo>
                      <a:pt x="53" y="86"/>
                    </a:lnTo>
                    <a:lnTo>
                      <a:pt x="53" y="90"/>
                    </a:lnTo>
                    <a:lnTo>
                      <a:pt x="54" y="90"/>
                    </a:lnTo>
                    <a:lnTo>
                      <a:pt x="56" y="91"/>
                    </a:lnTo>
                    <a:lnTo>
                      <a:pt x="54" y="94"/>
                    </a:lnTo>
                    <a:lnTo>
                      <a:pt x="54" y="96"/>
                    </a:lnTo>
                    <a:lnTo>
                      <a:pt x="57" y="100"/>
                    </a:lnTo>
                    <a:lnTo>
                      <a:pt x="58" y="98"/>
                    </a:lnTo>
                    <a:lnTo>
                      <a:pt x="58" y="97"/>
                    </a:lnTo>
                    <a:lnTo>
                      <a:pt x="58" y="96"/>
                    </a:lnTo>
                    <a:lnTo>
                      <a:pt x="58" y="96"/>
                    </a:lnTo>
                    <a:lnTo>
                      <a:pt x="60" y="98"/>
                    </a:lnTo>
                    <a:lnTo>
                      <a:pt x="61" y="101"/>
                    </a:lnTo>
                    <a:lnTo>
                      <a:pt x="63" y="105"/>
                    </a:lnTo>
                    <a:lnTo>
                      <a:pt x="61" y="108"/>
                    </a:lnTo>
                    <a:lnTo>
                      <a:pt x="61" y="111"/>
                    </a:lnTo>
                    <a:lnTo>
                      <a:pt x="63" y="112"/>
                    </a:lnTo>
                    <a:lnTo>
                      <a:pt x="63" y="115"/>
                    </a:lnTo>
                    <a:lnTo>
                      <a:pt x="64" y="116"/>
                    </a:lnTo>
                    <a:lnTo>
                      <a:pt x="64" y="118"/>
                    </a:lnTo>
                    <a:lnTo>
                      <a:pt x="65" y="119"/>
                    </a:lnTo>
                    <a:lnTo>
                      <a:pt x="65" y="122"/>
                    </a:lnTo>
                    <a:lnTo>
                      <a:pt x="65" y="123"/>
                    </a:lnTo>
                    <a:lnTo>
                      <a:pt x="67" y="126"/>
                    </a:lnTo>
                    <a:lnTo>
                      <a:pt x="67" y="129"/>
                    </a:lnTo>
                    <a:lnTo>
                      <a:pt x="65" y="131"/>
                    </a:lnTo>
                    <a:lnTo>
                      <a:pt x="65" y="133"/>
                    </a:lnTo>
                    <a:lnTo>
                      <a:pt x="68" y="136"/>
                    </a:lnTo>
                    <a:lnTo>
                      <a:pt x="69" y="137"/>
                    </a:lnTo>
                    <a:lnTo>
                      <a:pt x="71" y="138"/>
                    </a:lnTo>
                    <a:lnTo>
                      <a:pt x="72" y="138"/>
                    </a:lnTo>
                    <a:lnTo>
                      <a:pt x="72" y="137"/>
                    </a:lnTo>
                    <a:lnTo>
                      <a:pt x="72" y="136"/>
                    </a:lnTo>
                    <a:lnTo>
                      <a:pt x="74" y="137"/>
                    </a:lnTo>
                    <a:lnTo>
                      <a:pt x="75" y="138"/>
                    </a:lnTo>
                    <a:lnTo>
                      <a:pt x="76" y="140"/>
                    </a:lnTo>
                    <a:lnTo>
                      <a:pt x="78" y="141"/>
                    </a:lnTo>
                    <a:lnTo>
                      <a:pt x="79" y="144"/>
                    </a:lnTo>
                    <a:lnTo>
                      <a:pt x="79" y="145"/>
                    </a:lnTo>
                    <a:lnTo>
                      <a:pt x="80" y="147"/>
                    </a:lnTo>
                    <a:lnTo>
                      <a:pt x="82" y="148"/>
                    </a:lnTo>
                    <a:lnTo>
                      <a:pt x="82" y="152"/>
                    </a:lnTo>
                    <a:lnTo>
                      <a:pt x="79" y="155"/>
                    </a:lnTo>
                    <a:lnTo>
                      <a:pt x="75" y="158"/>
                    </a:lnTo>
                    <a:lnTo>
                      <a:pt x="74" y="156"/>
                    </a:lnTo>
                    <a:lnTo>
                      <a:pt x="72" y="154"/>
                    </a:lnTo>
                    <a:lnTo>
                      <a:pt x="72" y="152"/>
                    </a:lnTo>
                    <a:lnTo>
                      <a:pt x="71" y="151"/>
                    </a:lnTo>
                    <a:lnTo>
                      <a:pt x="71" y="147"/>
                    </a:lnTo>
                    <a:lnTo>
                      <a:pt x="69" y="145"/>
                    </a:lnTo>
                    <a:lnTo>
                      <a:pt x="67" y="145"/>
                    </a:lnTo>
                    <a:lnTo>
                      <a:pt x="65" y="143"/>
                    </a:lnTo>
                    <a:lnTo>
                      <a:pt x="64" y="141"/>
                    </a:lnTo>
                    <a:lnTo>
                      <a:pt x="61" y="140"/>
                    </a:lnTo>
                    <a:lnTo>
                      <a:pt x="56" y="134"/>
                    </a:lnTo>
                    <a:lnTo>
                      <a:pt x="56" y="131"/>
                    </a:lnTo>
                    <a:lnTo>
                      <a:pt x="53" y="130"/>
                    </a:lnTo>
                    <a:lnTo>
                      <a:pt x="51" y="129"/>
                    </a:lnTo>
                    <a:lnTo>
                      <a:pt x="50" y="129"/>
                    </a:lnTo>
                    <a:lnTo>
                      <a:pt x="47" y="127"/>
                    </a:lnTo>
                    <a:lnTo>
                      <a:pt x="47" y="125"/>
                    </a:lnTo>
                    <a:lnTo>
                      <a:pt x="50" y="122"/>
                    </a:lnTo>
                    <a:lnTo>
                      <a:pt x="50" y="118"/>
                    </a:lnTo>
                    <a:lnTo>
                      <a:pt x="50" y="112"/>
                    </a:lnTo>
                    <a:lnTo>
                      <a:pt x="49" y="107"/>
                    </a:lnTo>
                    <a:lnTo>
                      <a:pt x="47" y="105"/>
                    </a:lnTo>
                    <a:lnTo>
                      <a:pt x="46" y="105"/>
                    </a:lnTo>
                    <a:lnTo>
                      <a:pt x="45" y="104"/>
                    </a:lnTo>
                    <a:lnTo>
                      <a:pt x="39" y="100"/>
                    </a:lnTo>
                    <a:lnTo>
                      <a:pt x="39" y="96"/>
                    </a:lnTo>
                    <a:lnTo>
                      <a:pt x="39" y="93"/>
                    </a:lnTo>
                    <a:lnTo>
                      <a:pt x="39" y="93"/>
                    </a:lnTo>
                    <a:lnTo>
                      <a:pt x="36" y="96"/>
                    </a:lnTo>
                    <a:lnTo>
                      <a:pt x="35" y="96"/>
                    </a:lnTo>
                    <a:lnTo>
                      <a:pt x="33" y="97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1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25" y="90"/>
                    </a:lnTo>
                    <a:lnTo>
                      <a:pt x="24" y="90"/>
                    </a:lnTo>
                    <a:lnTo>
                      <a:pt x="22" y="87"/>
                    </a:lnTo>
                    <a:lnTo>
                      <a:pt x="22" y="84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21" y="79"/>
                    </a:lnTo>
                    <a:lnTo>
                      <a:pt x="22" y="80"/>
                    </a:lnTo>
                    <a:lnTo>
                      <a:pt x="27" y="80"/>
                    </a:lnTo>
                    <a:lnTo>
                      <a:pt x="28" y="82"/>
                    </a:lnTo>
                    <a:lnTo>
                      <a:pt x="29" y="80"/>
                    </a:lnTo>
                    <a:lnTo>
                      <a:pt x="29" y="79"/>
                    </a:lnTo>
                    <a:lnTo>
                      <a:pt x="28" y="78"/>
                    </a:lnTo>
                    <a:lnTo>
                      <a:pt x="27" y="78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1" y="75"/>
                    </a:lnTo>
                    <a:lnTo>
                      <a:pt x="29" y="73"/>
                    </a:lnTo>
                    <a:lnTo>
                      <a:pt x="29" y="72"/>
                    </a:lnTo>
                    <a:lnTo>
                      <a:pt x="31" y="69"/>
                    </a:lnTo>
                    <a:lnTo>
                      <a:pt x="29" y="66"/>
                    </a:lnTo>
                    <a:lnTo>
                      <a:pt x="28" y="66"/>
                    </a:lnTo>
                    <a:lnTo>
                      <a:pt x="27" y="62"/>
                    </a:lnTo>
                    <a:lnTo>
                      <a:pt x="24" y="60"/>
                    </a:lnTo>
                    <a:lnTo>
                      <a:pt x="24" y="57"/>
                    </a:lnTo>
                    <a:lnTo>
                      <a:pt x="21" y="54"/>
                    </a:lnTo>
                    <a:lnTo>
                      <a:pt x="17" y="50"/>
                    </a:lnTo>
                    <a:lnTo>
                      <a:pt x="16" y="51"/>
                    </a:lnTo>
                    <a:lnTo>
                      <a:pt x="14" y="49"/>
                    </a:lnTo>
                    <a:lnTo>
                      <a:pt x="13" y="44"/>
                    </a:lnTo>
                    <a:lnTo>
                      <a:pt x="13" y="40"/>
                    </a:lnTo>
                    <a:lnTo>
                      <a:pt x="11" y="39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9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3"/>
                    </a:lnTo>
                    <a:lnTo>
                      <a:pt x="3" y="1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4" name="Rectangle 1333"/>
              <p:cNvSpPr>
                <a:spLocks noChangeArrowheads="1"/>
              </p:cNvSpPr>
              <p:nvPr/>
            </p:nvSpPr>
            <p:spPr bwMode="auto">
              <a:xfrm>
                <a:off x="2260510" y="3514461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5" name="Freeform 1334"/>
              <p:cNvSpPr>
                <a:spLocks/>
              </p:cNvSpPr>
              <p:nvPr/>
            </p:nvSpPr>
            <p:spPr bwMode="auto">
              <a:xfrm>
                <a:off x="3410689" y="3976904"/>
                <a:ext cx="7411" cy="8893"/>
              </a:xfrm>
              <a:custGeom>
                <a:avLst/>
                <a:gdLst>
                  <a:gd name="T0" fmla="*/ 0 w 5"/>
                  <a:gd name="T1" fmla="*/ 0 h 6"/>
                  <a:gd name="T2" fmla="*/ 3 w 5"/>
                  <a:gd name="T3" fmla="*/ 2 h 6"/>
                  <a:gd name="T4" fmla="*/ 5 w 5"/>
                  <a:gd name="T5" fmla="*/ 4 h 6"/>
                  <a:gd name="T6" fmla="*/ 5 w 5"/>
                  <a:gd name="T7" fmla="*/ 6 h 6"/>
                  <a:gd name="T8" fmla="*/ 3 w 5"/>
                  <a:gd name="T9" fmla="*/ 6 h 6"/>
                  <a:gd name="T10" fmla="*/ 2 w 5"/>
                  <a:gd name="T11" fmla="*/ 4 h 6"/>
                  <a:gd name="T12" fmla="*/ 0 w 5"/>
                  <a:gd name="T13" fmla="*/ 0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6" name="Freeform 1335"/>
              <p:cNvSpPr>
                <a:spLocks/>
              </p:cNvSpPr>
              <p:nvPr/>
            </p:nvSpPr>
            <p:spPr bwMode="auto">
              <a:xfrm>
                <a:off x="3397349" y="4025816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2 h 7"/>
                  <a:gd name="T4" fmla="*/ 7 w 8"/>
                  <a:gd name="T5" fmla="*/ 3 h 7"/>
                  <a:gd name="T6" fmla="*/ 5 w 8"/>
                  <a:gd name="T7" fmla="*/ 3 h 7"/>
                  <a:gd name="T8" fmla="*/ 1 w 8"/>
                  <a:gd name="T9" fmla="*/ 6 h 7"/>
                  <a:gd name="T10" fmla="*/ 1 w 8"/>
                  <a:gd name="T11" fmla="*/ 7 h 7"/>
                  <a:gd name="T12" fmla="*/ 0 w 8"/>
                  <a:gd name="T13" fmla="*/ 7 h 7"/>
                  <a:gd name="T14" fmla="*/ 2 w 8"/>
                  <a:gd name="T15" fmla="*/ 3 h 7"/>
                  <a:gd name="T16" fmla="*/ 4 w 8"/>
                  <a:gd name="T17" fmla="*/ 0 h 7"/>
                  <a:gd name="T18" fmla="*/ 5 w 8"/>
                  <a:gd name="T19" fmla="*/ 0 h 7"/>
                  <a:gd name="T20" fmla="*/ 7 w 8"/>
                  <a:gd name="T21" fmla="*/ 0 h 7"/>
                  <a:gd name="T22" fmla="*/ 8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8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7" name="Freeform 1336"/>
              <p:cNvSpPr>
                <a:spLocks/>
              </p:cNvSpPr>
              <p:nvPr/>
            </p:nvSpPr>
            <p:spPr bwMode="auto">
              <a:xfrm>
                <a:off x="3426993" y="4024334"/>
                <a:ext cx="8893" cy="4447"/>
              </a:xfrm>
              <a:custGeom>
                <a:avLst/>
                <a:gdLst>
                  <a:gd name="T0" fmla="*/ 5 w 6"/>
                  <a:gd name="T1" fmla="*/ 0 h 3"/>
                  <a:gd name="T2" fmla="*/ 6 w 6"/>
                  <a:gd name="T3" fmla="*/ 0 h 3"/>
                  <a:gd name="T4" fmla="*/ 5 w 6"/>
                  <a:gd name="T5" fmla="*/ 1 h 3"/>
                  <a:gd name="T6" fmla="*/ 2 w 6"/>
                  <a:gd name="T7" fmla="*/ 3 h 3"/>
                  <a:gd name="T8" fmla="*/ 0 w 6"/>
                  <a:gd name="T9" fmla="*/ 1 h 3"/>
                  <a:gd name="T10" fmla="*/ 2 w 6"/>
                  <a:gd name="T11" fmla="*/ 0 h 3"/>
                  <a:gd name="T12" fmla="*/ 3 w 6"/>
                  <a:gd name="T13" fmla="*/ 0 h 3"/>
                  <a:gd name="T14" fmla="*/ 5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8" name="Freeform 1337"/>
              <p:cNvSpPr>
                <a:spLocks/>
              </p:cNvSpPr>
              <p:nvPr/>
            </p:nvSpPr>
            <p:spPr bwMode="auto">
              <a:xfrm>
                <a:off x="3400314" y="4034710"/>
                <a:ext cx="7411" cy="1483"/>
              </a:xfrm>
              <a:custGeom>
                <a:avLst/>
                <a:gdLst>
                  <a:gd name="T0" fmla="*/ 3 w 5"/>
                  <a:gd name="T1" fmla="*/ 0 h 1"/>
                  <a:gd name="T2" fmla="*/ 5 w 5"/>
                  <a:gd name="T3" fmla="*/ 0 h 1"/>
                  <a:gd name="T4" fmla="*/ 3 w 5"/>
                  <a:gd name="T5" fmla="*/ 1 h 1"/>
                  <a:gd name="T6" fmla="*/ 2 w 5"/>
                  <a:gd name="T7" fmla="*/ 1 h 1"/>
                  <a:gd name="T8" fmla="*/ 0 w 5"/>
                  <a:gd name="T9" fmla="*/ 1 h 1"/>
                  <a:gd name="T10" fmla="*/ 2 w 5"/>
                  <a:gd name="T11" fmla="*/ 0 h 1"/>
                  <a:gd name="T12" fmla="*/ 3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9" name="Freeform 1338"/>
              <p:cNvSpPr>
                <a:spLocks/>
              </p:cNvSpPr>
              <p:nvPr/>
            </p:nvSpPr>
            <p:spPr bwMode="auto">
              <a:xfrm>
                <a:off x="3415136" y="4018405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8 w 8"/>
                  <a:gd name="T5" fmla="*/ 3 h 4"/>
                  <a:gd name="T6" fmla="*/ 6 w 8"/>
                  <a:gd name="T7" fmla="*/ 4 h 4"/>
                  <a:gd name="T8" fmla="*/ 6 w 8"/>
                  <a:gd name="T9" fmla="*/ 3 h 4"/>
                  <a:gd name="T10" fmla="*/ 2 w 8"/>
                  <a:gd name="T11" fmla="*/ 3 h 4"/>
                  <a:gd name="T12" fmla="*/ 0 w 8"/>
                  <a:gd name="T13" fmla="*/ 3 h 4"/>
                  <a:gd name="T14" fmla="*/ 2 w 8"/>
                  <a:gd name="T15" fmla="*/ 1 h 4"/>
                  <a:gd name="T16" fmla="*/ 3 w 8"/>
                  <a:gd name="T17" fmla="*/ 1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0" name="Freeform 1339"/>
              <p:cNvSpPr>
                <a:spLocks/>
              </p:cNvSpPr>
              <p:nvPr/>
            </p:nvSpPr>
            <p:spPr bwMode="auto">
              <a:xfrm>
                <a:off x="3413653" y="4009512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5 w 5"/>
                  <a:gd name="T5" fmla="*/ 3 h 7"/>
                  <a:gd name="T6" fmla="*/ 4 w 5"/>
                  <a:gd name="T7" fmla="*/ 3 h 7"/>
                  <a:gd name="T8" fmla="*/ 3 w 5"/>
                  <a:gd name="T9" fmla="*/ 5 h 7"/>
                  <a:gd name="T10" fmla="*/ 1 w 5"/>
                  <a:gd name="T11" fmla="*/ 7 h 7"/>
                  <a:gd name="T12" fmla="*/ 0 w 5"/>
                  <a:gd name="T13" fmla="*/ 5 h 7"/>
                  <a:gd name="T14" fmla="*/ 1 w 5"/>
                  <a:gd name="T15" fmla="*/ 3 h 7"/>
                  <a:gd name="T16" fmla="*/ 3 w 5"/>
                  <a:gd name="T17" fmla="*/ 2 h 7"/>
                  <a:gd name="T18" fmla="*/ 5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1" name="Freeform 1340"/>
              <p:cNvSpPr>
                <a:spLocks/>
              </p:cNvSpPr>
              <p:nvPr/>
            </p:nvSpPr>
            <p:spPr bwMode="auto">
              <a:xfrm>
                <a:off x="2952693" y="3917616"/>
                <a:ext cx="767774" cy="807794"/>
              </a:xfrm>
              <a:custGeom>
                <a:avLst/>
                <a:gdLst>
                  <a:gd name="T0" fmla="*/ 188 w 518"/>
                  <a:gd name="T1" fmla="*/ 15 h 545"/>
                  <a:gd name="T2" fmla="*/ 185 w 518"/>
                  <a:gd name="T3" fmla="*/ 42 h 545"/>
                  <a:gd name="T4" fmla="*/ 209 w 518"/>
                  <a:gd name="T5" fmla="*/ 51 h 545"/>
                  <a:gd name="T6" fmla="*/ 235 w 518"/>
                  <a:gd name="T7" fmla="*/ 47 h 545"/>
                  <a:gd name="T8" fmla="*/ 254 w 518"/>
                  <a:gd name="T9" fmla="*/ 35 h 545"/>
                  <a:gd name="T10" fmla="*/ 269 w 518"/>
                  <a:gd name="T11" fmla="*/ 44 h 545"/>
                  <a:gd name="T12" fmla="*/ 289 w 518"/>
                  <a:gd name="T13" fmla="*/ 25 h 545"/>
                  <a:gd name="T14" fmla="*/ 301 w 518"/>
                  <a:gd name="T15" fmla="*/ 22 h 545"/>
                  <a:gd name="T16" fmla="*/ 316 w 518"/>
                  <a:gd name="T17" fmla="*/ 54 h 545"/>
                  <a:gd name="T18" fmla="*/ 291 w 518"/>
                  <a:gd name="T19" fmla="*/ 89 h 545"/>
                  <a:gd name="T20" fmla="*/ 301 w 518"/>
                  <a:gd name="T21" fmla="*/ 83 h 545"/>
                  <a:gd name="T22" fmla="*/ 320 w 518"/>
                  <a:gd name="T23" fmla="*/ 76 h 545"/>
                  <a:gd name="T24" fmla="*/ 326 w 518"/>
                  <a:gd name="T25" fmla="*/ 94 h 545"/>
                  <a:gd name="T26" fmla="*/ 315 w 518"/>
                  <a:gd name="T27" fmla="*/ 98 h 545"/>
                  <a:gd name="T28" fmla="*/ 322 w 518"/>
                  <a:gd name="T29" fmla="*/ 114 h 545"/>
                  <a:gd name="T30" fmla="*/ 341 w 518"/>
                  <a:gd name="T31" fmla="*/ 83 h 545"/>
                  <a:gd name="T32" fmla="*/ 363 w 518"/>
                  <a:gd name="T33" fmla="*/ 86 h 545"/>
                  <a:gd name="T34" fmla="*/ 377 w 518"/>
                  <a:gd name="T35" fmla="*/ 94 h 545"/>
                  <a:gd name="T36" fmla="*/ 388 w 518"/>
                  <a:gd name="T37" fmla="*/ 116 h 545"/>
                  <a:gd name="T38" fmla="*/ 399 w 518"/>
                  <a:gd name="T39" fmla="*/ 105 h 545"/>
                  <a:gd name="T40" fmla="*/ 421 w 518"/>
                  <a:gd name="T41" fmla="*/ 107 h 545"/>
                  <a:gd name="T42" fmla="*/ 441 w 518"/>
                  <a:gd name="T43" fmla="*/ 109 h 545"/>
                  <a:gd name="T44" fmla="*/ 488 w 518"/>
                  <a:gd name="T45" fmla="*/ 138 h 545"/>
                  <a:gd name="T46" fmla="*/ 517 w 518"/>
                  <a:gd name="T47" fmla="*/ 174 h 545"/>
                  <a:gd name="T48" fmla="*/ 495 w 518"/>
                  <a:gd name="T49" fmla="*/ 213 h 545"/>
                  <a:gd name="T50" fmla="*/ 470 w 518"/>
                  <a:gd name="T51" fmla="*/ 245 h 545"/>
                  <a:gd name="T52" fmla="*/ 466 w 518"/>
                  <a:gd name="T53" fmla="*/ 246 h 545"/>
                  <a:gd name="T54" fmla="*/ 466 w 518"/>
                  <a:gd name="T55" fmla="*/ 285 h 545"/>
                  <a:gd name="T56" fmla="*/ 456 w 518"/>
                  <a:gd name="T57" fmla="*/ 326 h 545"/>
                  <a:gd name="T58" fmla="*/ 443 w 518"/>
                  <a:gd name="T59" fmla="*/ 368 h 545"/>
                  <a:gd name="T60" fmla="*/ 417 w 518"/>
                  <a:gd name="T61" fmla="*/ 383 h 545"/>
                  <a:gd name="T62" fmla="*/ 406 w 518"/>
                  <a:gd name="T63" fmla="*/ 382 h 545"/>
                  <a:gd name="T64" fmla="*/ 395 w 518"/>
                  <a:gd name="T65" fmla="*/ 389 h 545"/>
                  <a:gd name="T66" fmla="*/ 358 w 518"/>
                  <a:gd name="T67" fmla="*/ 413 h 545"/>
                  <a:gd name="T68" fmla="*/ 344 w 518"/>
                  <a:gd name="T69" fmla="*/ 430 h 545"/>
                  <a:gd name="T70" fmla="*/ 349 w 518"/>
                  <a:gd name="T71" fmla="*/ 456 h 545"/>
                  <a:gd name="T72" fmla="*/ 318 w 518"/>
                  <a:gd name="T73" fmla="*/ 512 h 545"/>
                  <a:gd name="T74" fmla="*/ 320 w 518"/>
                  <a:gd name="T75" fmla="*/ 505 h 545"/>
                  <a:gd name="T76" fmla="*/ 316 w 518"/>
                  <a:gd name="T77" fmla="*/ 491 h 545"/>
                  <a:gd name="T78" fmla="*/ 308 w 518"/>
                  <a:gd name="T79" fmla="*/ 507 h 545"/>
                  <a:gd name="T80" fmla="*/ 294 w 518"/>
                  <a:gd name="T81" fmla="*/ 543 h 545"/>
                  <a:gd name="T82" fmla="*/ 276 w 518"/>
                  <a:gd name="T83" fmla="*/ 513 h 545"/>
                  <a:gd name="T84" fmla="*/ 244 w 518"/>
                  <a:gd name="T85" fmla="*/ 490 h 545"/>
                  <a:gd name="T86" fmla="*/ 247 w 518"/>
                  <a:gd name="T87" fmla="*/ 470 h 545"/>
                  <a:gd name="T88" fmla="*/ 273 w 518"/>
                  <a:gd name="T89" fmla="*/ 448 h 545"/>
                  <a:gd name="T90" fmla="*/ 269 w 518"/>
                  <a:gd name="T91" fmla="*/ 420 h 545"/>
                  <a:gd name="T92" fmla="*/ 255 w 518"/>
                  <a:gd name="T93" fmla="*/ 394 h 545"/>
                  <a:gd name="T94" fmla="*/ 221 w 518"/>
                  <a:gd name="T95" fmla="*/ 366 h 545"/>
                  <a:gd name="T96" fmla="*/ 210 w 518"/>
                  <a:gd name="T97" fmla="*/ 306 h 545"/>
                  <a:gd name="T98" fmla="*/ 164 w 518"/>
                  <a:gd name="T99" fmla="*/ 256 h 545"/>
                  <a:gd name="T100" fmla="*/ 123 w 518"/>
                  <a:gd name="T101" fmla="*/ 238 h 545"/>
                  <a:gd name="T102" fmla="*/ 108 w 518"/>
                  <a:gd name="T103" fmla="*/ 203 h 545"/>
                  <a:gd name="T104" fmla="*/ 59 w 518"/>
                  <a:gd name="T105" fmla="*/ 221 h 545"/>
                  <a:gd name="T106" fmla="*/ 47 w 518"/>
                  <a:gd name="T107" fmla="*/ 202 h 545"/>
                  <a:gd name="T108" fmla="*/ 0 w 518"/>
                  <a:gd name="T109" fmla="*/ 181 h 545"/>
                  <a:gd name="T110" fmla="*/ 8 w 518"/>
                  <a:gd name="T111" fmla="*/ 155 h 545"/>
                  <a:gd name="T112" fmla="*/ 40 w 518"/>
                  <a:gd name="T113" fmla="*/ 129 h 545"/>
                  <a:gd name="T114" fmla="*/ 61 w 518"/>
                  <a:gd name="T115" fmla="*/ 89 h 545"/>
                  <a:gd name="T116" fmla="*/ 55 w 518"/>
                  <a:gd name="T117" fmla="*/ 54 h 545"/>
                  <a:gd name="T118" fmla="*/ 87 w 518"/>
                  <a:gd name="T119" fmla="*/ 57 h 545"/>
                  <a:gd name="T120" fmla="*/ 130 w 518"/>
                  <a:gd name="T121" fmla="*/ 44 h 545"/>
                  <a:gd name="T122" fmla="*/ 123 w 518"/>
                  <a:gd name="T123" fmla="*/ 20 h 545"/>
                  <a:gd name="T124" fmla="*/ 157 w 518"/>
                  <a:gd name="T125" fmla="*/ 14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" h="545">
                    <a:moveTo>
                      <a:pt x="175" y="0"/>
                    </a:moveTo>
                    <a:lnTo>
                      <a:pt x="177" y="2"/>
                    </a:lnTo>
                    <a:lnTo>
                      <a:pt x="178" y="2"/>
                    </a:lnTo>
                    <a:lnTo>
                      <a:pt x="179" y="2"/>
                    </a:lnTo>
                    <a:lnTo>
                      <a:pt x="182" y="2"/>
                    </a:lnTo>
                    <a:lnTo>
                      <a:pt x="184" y="4"/>
                    </a:lnTo>
                    <a:lnTo>
                      <a:pt x="184" y="7"/>
                    </a:lnTo>
                    <a:lnTo>
                      <a:pt x="182" y="10"/>
                    </a:lnTo>
                    <a:lnTo>
                      <a:pt x="181" y="11"/>
                    </a:lnTo>
                    <a:lnTo>
                      <a:pt x="184" y="13"/>
                    </a:lnTo>
                    <a:lnTo>
                      <a:pt x="186" y="13"/>
                    </a:lnTo>
                    <a:lnTo>
                      <a:pt x="188" y="15"/>
                    </a:lnTo>
                    <a:lnTo>
                      <a:pt x="189" y="17"/>
                    </a:lnTo>
                    <a:lnTo>
                      <a:pt x="191" y="17"/>
                    </a:lnTo>
                    <a:lnTo>
                      <a:pt x="191" y="18"/>
                    </a:lnTo>
                    <a:lnTo>
                      <a:pt x="189" y="21"/>
                    </a:lnTo>
                    <a:lnTo>
                      <a:pt x="188" y="25"/>
                    </a:lnTo>
                    <a:lnTo>
                      <a:pt x="185" y="29"/>
                    </a:lnTo>
                    <a:lnTo>
                      <a:pt x="185" y="32"/>
                    </a:lnTo>
                    <a:lnTo>
                      <a:pt x="185" y="33"/>
                    </a:lnTo>
                    <a:lnTo>
                      <a:pt x="184" y="36"/>
                    </a:lnTo>
                    <a:lnTo>
                      <a:pt x="185" y="37"/>
                    </a:lnTo>
                    <a:lnTo>
                      <a:pt x="184" y="39"/>
                    </a:lnTo>
                    <a:lnTo>
                      <a:pt x="185" y="42"/>
                    </a:lnTo>
                    <a:lnTo>
                      <a:pt x="186" y="44"/>
                    </a:lnTo>
                    <a:lnTo>
                      <a:pt x="189" y="47"/>
                    </a:lnTo>
                    <a:lnTo>
                      <a:pt x="189" y="49"/>
                    </a:lnTo>
                    <a:lnTo>
                      <a:pt x="192" y="51"/>
                    </a:lnTo>
                    <a:lnTo>
                      <a:pt x="197" y="55"/>
                    </a:lnTo>
                    <a:lnTo>
                      <a:pt x="199" y="57"/>
                    </a:lnTo>
                    <a:lnTo>
                      <a:pt x="200" y="55"/>
                    </a:lnTo>
                    <a:lnTo>
                      <a:pt x="203" y="54"/>
                    </a:lnTo>
                    <a:lnTo>
                      <a:pt x="203" y="55"/>
                    </a:lnTo>
                    <a:lnTo>
                      <a:pt x="206" y="55"/>
                    </a:lnTo>
                    <a:lnTo>
                      <a:pt x="207" y="53"/>
                    </a:lnTo>
                    <a:lnTo>
                      <a:pt x="209" y="51"/>
                    </a:lnTo>
                    <a:lnTo>
                      <a:pt x="211" y="50"/>
                    </a:lnTo>
                    <a:lnTo>
                      <a:pt x="217" y="51"/>
                    </a:lnTo>
                    <a:lnTo>
                      <a:pt x="218" y="47"/>
                    </a:lnTo>
                    <a:lnTo>
                      <a:pt x="221" y="46"/>
                    </a:lnTo>
                    <a:lnTo>
                      <a:pt x="225" y="46"/>
                    </a:lnTo>
                    <a:lnTo>
                      <a:pt x="225" y="46"/>
                    </a:lnTo>
                    <a:lnTo>
                      <a:pt x="228" y="46"/>
                    </a:lnTo>
                    <a:lnTo>
                      <a:pt x="232" y="46"/>
                    </a:lnTo>
                    <a:lnTo>
                      <a:pt x="232" y="46"/>
                    </a:lnTo>
                    <a:lnTo>
                      <a:pt x="232" y="46"/>
                    </a:lnTo>
                    <a:lnTo>
                      <a:pt x="233" y="46"/>
                    </a:lnTo>
                    <a:lnTo>
                      <a:pt x="235" y="47"/>
                    </a:lnTo>
                    <a:lnTo>
                      <a:pt x="238" y="47"/>
                    </a:lnTo>
                    <a:lnTo>
                      <a:pt x="240" y="47"/>
                    </a:lnTo>
                    <a:lnTo>
                      <a:pt x="240" y="47"/>
                    </a:lnTo>
                    <a:lnTo>
                      <a:pt x="239" y="43"/>
                    </a:lnTo>
                    <a:lnTo>
                      <a:pt x="239" y="42"/>
                    </a:lnTo>
                    <a:lnTo>
                      <a:pt x="236" y="40"/>
                    </a:lnTo>
                    <a:lnTo>
                      <a:pt x="236" y="37"/>
                    </a:lnTo>
                    <a:lnTo>
                      <a:pt x="239" y="36"/>
                    </a:lnTo>
                    <a:lnTo>
                      <a:pt x="242" y="36"/>
                    </a:lnTo>
                    <a:lnTo>
                      <a:pt x="247" y="36"/>
                    </a:lnTo>
                    <a:lnTo>
                      <a:pt x="250" y="35"/>
                    </a:lnTo>
                    <a:lnTo>
                      <a:pt x="254" y="35"/>
                    </a:lnTo>
                    <a:lnTo>
                      <a:pt x="255" y="37"/>
                    </a:lnTo>
                    <a:lnTo>
                      <a:pt x="258" y="37"/>
                    </a:lnTo>
                    <a:lnTo>
                      <a:pt x="258" y="39"/>
                    </a:lnTo>
                    <a:lnTo>
                      <a:pt x="260" y="42"/>
                    </a:lnTo>
                    <a:lnTo>
                      <a:pt x="260" y="42"/>
                    </a:lnTo>
                    <a:lnTo>
                      <a:pt x="260" y="43"/>
                    </a:lnTo>
                    <a:lnTo>
                      <a:pt x="261" y="46"/>
                    </a:lnTo>
                    <a:lnTo>
                      <a:pt x="264" y="46"/>
                    </a:lnTo>
                    <a:lnTo>
                      <a:pt x="265" y="44"/>
                    </a:lnTo>
                    <a:lnTo>
                      <a:pt x="268" y="43"/>
                    </a:lnTo>
                    <a:lnTo>
                      <a:pt x="269" y="43"/>
                    </a:lnTo>
                    <a:lnTo>
                      <a:pt x="269" y="44"/>
                    </a:lnTo>
                    <a:lnTo>
                      <a:pt x="271" y="46"/>
                    </a:lnTo>
                    <a:lnTo>
                      <a:pt x="271" y="49"/>
                    </a:lnTo>
                    <a:lnTo>
                      <a:pt x="272" y="49"/>
                    </a:lnTo>
                    <a:lnTo>
                      <a:pt x="273" y="47"/>
                    </a:lnTo>
                    <a:lnTo>
                      <a:pt x="275" y="46"/>
                    </a:lnTo>
                    <a:lnTo>
                      <a:pt x="276" y="44"/>
                    </a:lnTo>
                    <a:lnTo>
                      <a:pt x="278" y="44"/>
                    </a:lnTo>
                    <a:lnTo>
                      <a:pt x="280" y="40"/>
                    </a:lnTo>
                    <a:lnTo>
                      <a:pt x="282" y="37"/>
                    </a:lnTo>
                    <a:lnTo>
                      <a:pt x="285" y="32"/>
                    </a:lnTo>
                    <a:lnTo>
                      <a:pt x="285" y="29"/>
                    </a:lnTo>
                    <a:lnTo>
                      <a:pt x="289" y="25"/>
                    </a:lnTo>
                    <a:lnTo>
                      <a:pt x="291" y="21"/>
                    </a:lnTo>
                    <a:lnTo>
                      <a:pt x="293" y="20"/>
                    </a:lnTo>
                    <a:lnTo>
                      <a:pt x="293" y="20"/>
                    </a:lnTo>
                    <a:lnTo>
                      <a:pt x="293" y="20"/>
                    </a:lnTo>
                    <a:lnTo>
                      <a:pt x="296" y="17"/>
                    </a:lnTo>
                    <a:lnTo>
                      <a:pt x="297" y="15"/>
                    </a:lnTo>
                    <a:lnTo>
                      <a:pt x="297" y="14"/>
                    </a:lnTo>
                    <a:lnTo>
                      <a:pt x="297" y="13"/>
                    </a:lnTo>
                    <a:lnTo>
                      <a:pt x="298" y="17"/>
                    </a:lnTo>
                    <a:lnTo>
                      <a:pt x="298" y="18"/>
                    </a:lnTo>
                    <a:lnTo>
                      <a:pt x="300" y="20"/>
                    </a:lnTo>
                    <a:lnTo>
                      <a:pt x="301" y="22"/>
                    </a:lnTo>
                    <a:lnTo>
                      <a:pt x="301" y="25"/>
                    </a:lnTo>
                    <a:lnTo>
                      <a:pt x="302" y="31"/>
                    </a:lnTo>
                    <a:lnTo>
                      <a:pt x="305" y="35"/>
                    </a:lnTo>
                    <a:lnTo>
                      <a:pt x="308" y="42"/>
                    </a:lnTo>
                    <a:lnTo>
                      <a:pt x="309" y="47"/>
                    </a:lnTo>
                    <a:lnTo>
                      <a:pt x="311" y="49"/>
                    </a:lnTo>
                    <a:lnTo>
                      <a:pt x="312" y="47"/>
                    </a:lnTo>
                    <a:lnTo>
                      <a:pt x="315" y="47"/>
                    </a:lnTo>
                    <a:lnTo>
                      <a:pt x="318" y="50"/>
                    </a:lnTo>
                    <a:lnTo>
                      <a:pt x="318" y="51"/>
                    </a:lnTo>
                    <a:lnTo>
                      <a:pt x="316" y="53"/>
                    </a:lnTo>
                    <a:lnTo>
                      <a:pt x="316" y="54"/>
                    </a:lnTo>
                    <a:lnTo>
                      <a:pt x="318" y="55"/>
                    </a:lnTo>
                    <a:lnTo>
                      <a:pt x="316" y="57"/>
                    </a:lnTo>
                    <a:lnTo>
                      <a:pt x="315" y="58"/>
                    </a:lnTo>
                    <a:lnTo>
                      <a:pt x="309" y="65"/>
                    </a:lnTo>
                    <a:lnTo>
                      <a:pt x="307" y="69"/>
                    </a:lnTo>
                    <a:lnTo>
                      <a:pt x="305" y="69"/>
                    </a:lnTo>
                    <a:lnTo>
                      <a:pt x="302" y="72"/>
                    </a:lnTo>
                    <a:lnTo>
                      <a:pt x="300" y="73"/>
                    </a:lnTo>
                    <a:lnTo>
                      <a:pt x="298" y="75"/>
                    </a:lnTo>
                    <a:lnTo>
                      <a:pt x="297" y="79"/>
                    </a:lnTo>
                    <a:lnTo>
                      <a:pt x="291" y="84"/>
                    </a:lnTo>
                    <a:lnTo>
                      <a:pt x="291" y="89"/>
                    </a:lnTo>
                    <a:lnTo>
                      <a:pt x="290" y="93"/>
                    </a:lnTo>
                    <a:lnTo>
                      <a:pt x="291" y="91"/>
                    </a:lnTo>
                    <a:lnTo>
                      <a:pt x="293" y="87"/>
                    </a:lnTo>
                    <a:lnTo>
                      <a:pt x="294" y="84"/>
                    </a:lnTo>
                    <a:lnTo>
                      <a:pt x="297" y="82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7" y="86"/>
                    </a:lnTo>
                    <a:lnTo>
                      <a:pt x="297" y="89"/>
                    </a:lnTo>
                    <a:lnTo>
                      <a:pt x="294" y="93"/>
                    </a:lnTo>
                    <a:lnTo>
                      <a:pt x="298" y="87"/>
                    </a:lnTo>
                    <a:lnTo>
                      <a:pt x="301" y="83"/>
                    </a:lnTo>
                    <a:lnTo>
                      <a:pt x="304" y="83"/>
                    </a:lnTo>
                    <a:lnTo>
                      <a:pt x="305" y="83"/>
                    </a:lnTo>
                    <a:lnTo>
                      <a:pt x="307" y="84"/>
                    </a:lnTo>
                    <a:lnTo>
                      <a:pt x="308" y="83"/>
                    </a:lnTo>
                    <a:lnTo>
                      <a:pt x="308" y="82"/>
                    </a:lnTo>
                    <a:lnTo>
                      <a:pt x="311" y="82"/>
                    </a:lnTo>
                    <a:lnTo>
                      <a:pt x="309" y="80"/>
                    </a:lnTo>
                    <a:lnTo>
                      <a:pt x="308" y="80"/>
                    </a:lnTo>
                    <a:lnTo>
                      <a:pt x="308" y="78"/>
                    </a:lnTo>
                    <a:lnTo>
                      <a:pt x="312" y="75"/>
                    </a:lnTo>
                    <a:lnTo>
                      <a:pt x="316" y="75"/>
                    </a:lnTo>
                    <a:lnTo>
                      <a:pt x="320" y="76"/>
                    </a:lnTo>
                    <a:lnTo>
                      <a:pt x="325" y="76"/>
                    </a:lnTo>
                    <a:lnTo>
                      <a:pt x="329" y="75"/>
                    </a:lnTo>
                    <a:lnTo>
                      <a:pt x="331" y="75"/>
                    </a:lnTo>
                    <a:lnTo>
                      <a:pt x="334" y="76"/>
                    </a:lnTo>
                    <a:lnTo>
                      <a:pt x="337" y="78"/>
                    </a:lnTo>
                    <a:lnTo>
                      <a:pt x="337" y="79"/>
                    </a:lnTo>
                    <a:lnTo>
                      <a:pt x="336" y="82"/>
                    </a:lnTo>
                    <a:lnTo>
                      <a:pt x="336" y="84"/>
                    </a:lnTo>
                    <a:lnTo>
                      <a:pt x="333" y="89"/>
                    </a:lnTo>
                    <a:lnTo>
                      <a:pt x="333" y="91"/>
                    </a:lnTo>
                    <a:lnTo>
                      <a:pt x="329" y="93"/>
                    </a:lnTo>
                    <a:lnTo>
                      <a:pt x="326" y="94"/>
                    </a:lnTo>
                    <a:lnTo>
                      <a:pt x="325" y="94"/>
                    </a:lnTo>
                    <a:lnTo>
                      <a:pt x="323" y="93"/>
                    </a:lnTo>
                    <a:lnTo>
                      <a:pt x="323" y="94"/>
                    </a:lnTo>
                    <a:lnTo>
                      <a:pt x="320" y="96"/>
                    </a:lnTo>
                    <a:lnTo>
                      <a:pt x="318" y="97"/>
                    </a:lnTo>
                    <a:lnTo>
                      <a:pt x="315" y="96"/>
                    </a:lnTo>
                    <a:lnTo>
                      <a:pt x="312" y="97"/>
                    </a:lnTo>
                    <a:lnTo>
                      <a:pt x="309" y="98"/>
                    </a:lnTo>
                    <a:lnTo>
                      <a:pt x="308" y="98"/>
                    </a:lnTo>
                    <a:lnTo>
                      <a:pt x="309" y="100"/>
                    </a:lnTo>
                    <a:lnTo>
                      <a:pt x="312" y="98"/>
                    </a:lnTo>
                    <a:lnTo>
                      <a:pt x="315" y="98"/>
                    </a:lnTo>
                    <a:lnTo>
                      <a:pt x="318" y="100"/>
                    </a:lnTo>
                    <a:lnTo>
                      <a:pt x="322" y="98"/>
                    </a:lnTo>
                    <a:lnTo>
                      <a:pt x="323" y="98"/>
                    </a:lnTo>
                    <a:lnTo>
                      <a:pt x="323" y="100"/>
                    </a:lnTo>
                    <a:lnTo>
                      <a:pt x="322" y="104"/>
                    </a:lnTo>
                    <a:lnTo>
                      <a:pt x="322" y="107"/>
                    </a:lnTo>
                    <a:lnTo>
                      <a:pt x="320" y="108"/>
                    </a:lnTo>
                    <a:lnTo>
                      <a:pt x="319" y="111"/>
                    </a:lnTo>
                    <a:lnTo>
                      <a:pt x="319" y="114"/>
                    </a:lnTo>
                    <a:lnTo>
                      <a:pt x="320" y="116"/>
                    </a:lnTo>
                    <a:lnTo>
                      <a:pt x="320" y="119"/>
                    </a:lnTo>
                    <a:lnTo>
                      <a:pt x="322" y="114"/>
                    </a:lnTo>
                    <a:lnTo>
                      <a:pt x="320" y="111"/>
                    </a:lnTo>
                    <a:lnTo>
                      <a:pt x="320" y="109"/>
                    </a:lnTo>
                    <a:lnTo>
                      <a:pt x="323" y="108"/>
                    </a:lnTo>
                    <a:lnTo>
                      <a:pt x="325" y="105"/>
                    </a:lnTo>
                    <a:lnTo>
                      <a:pt x="325" y="102"/>
                    </a:lnTo>
                    <a:lnTo>
                      <a:pt x="326" y="98"/>
                    </a:lnTo>
                    <a:lnTo>
                      <a:pt x="329" y="96"/>
                    </a:lnTo>
                    <a:lnTo>
                      <a:pt x="333" y="93"/>
                    </a:lnTo>
                    <a:lnTo>
                      <a:pt x="337" y="90"/>
                    </a:lnTo>
                    <a:lnTo>
                      <a:pt x="340" y="87"/>
                    </a:lnTo>
                    <a:lnTo>
                      <a:pt x="340" y="86"/>
                    </a:lnTo>
                    <a:lnTo>
                      <a:pt x="341" y="83"/>
                    </a:lnTo>
                    <a:lnTo>
                      <a:pt x="344" y="82"/>
                    </a:lnTo>
                    <a:lnTo>
                      <a:pt x="347" y="82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9" y="82"/>
                    </a:lnTo>
                    <a:lnTo>
                      <a:pt x="351" y="82"/>
                    </a:lnTo>
                    <a:lnTo>
                      <a:pt x="354" y="83"/>
                    </a:lnTo>
                    <a:lnTo>
                      <a:pt x="354" y="83"/>
                    </a:lnTo>
                    <a:lnTo>
                      <a:pt x="355" y="83"/>
                    </a:lnTo>
                    <a:lnTo>
                      <a:pt x="359" y="84"/>
                    </a:lnTo>
                    <a:lnTo>
                      <a:pt x="362" y="86"/>
                    </a:lnTo>
                    <a:lnTo>
                      <a:pt x="363" y="86"/>
                    </a:lnTo>
                    <a:lnTo>
                      <a:pt x="365" y="87"/>
                    </a:lnTo>
                    <a:lnTo>
                      <a:pt x="366" y="89"/>
                    </a:lnTo>
                    <a:lnTo>
                      <a:pt x="366" y="89"/>
                    </a:lnTo>
                    <a:lnTo>
                      <a:pt x="367" y="87"/>
                    </a:lnTo>
                    <a:lnTo>
                      <a:pt x="369" y="89"/>
                    </a:lnTo>
                    <a:lnTo>
                      <a:pt x="370" y="90"/>
                    </a:lnTo>
                    <a:lnTo>
                      <a:pt x="372" y="90"/>
                    </a:lnTo>
                    <a:lnTo>
                      <a:pt x="373" y="91"/>
                    </a:lnTo>
                    <a:lnTo>
                      <a:pt x="374" y="93"/>
                    </a:lnTo>
                    <a:lnTo>
                      <a:pt x="376" y="94"/>
                    </a:lnTo>
                    <a:lnTo>
                      <a:pt x="376" y="96"/>
                    </a:lnTo>
                    <a:lnTo>
                      <a:pt x="377" y="94"/>
                    </a:lnTo>
                    <a:lnTo>
                      <a:pt x="380" y="93"/>
                    </a:lnTo>
                    <a:lnTo>
                      <a:pt x="383" y="93"/>
                    </a:lnTo>
                    <a:lnTo>
                      <a:pt x="384" y="93"/>
                    </a:lnTo>
                    <a:lnTo>
                      <a:pt x="387" y="96"/>
                    </a:lnTo>
                    <a:lnTo>
                      <a:pt x="390" y="100"/>
                    </a:lnTo>
                    <a:lnTo>
                      <a:pt x="387" y="102"/>
                    </a:lnTo>
                    <a:lnTo>
                      <a:pt x="390" y="104"/>
                    </a:lnTo>
                    <a:lnTo>
                      <a:pt x="391" y="104"/>
                    </a:lnTo>
                    <a:lnTo>
                      <a:pt x="390" y="105"/>
                    </a:lnTo>
                    <a:lnTo>
                      <a:pt x="388" y="109"/>
                    </a:lnTo>
                    <a:lnTo>
                      <a:pt x="388" y="112"/>
                    </a:lnTo>
                    <a:lnTo>
                      <a:pt x="388" y="116"/>
                    </a:lnTo>
                    <a:lnTo>
                      <a:pt x="388" y="119"/>
                    </a:lnTo>
                    <a:lnTo>
                      <a:pt x="388" y="115"/>
                    </a:lnTo>
                    <a:lnTo>
                      <a:pt x="391" y="111"/>
                    </a:lnTo>
                    <a:lnTo>
                      <a:pt x="391" y="109"/>
                    </a:lnTo>
                    <a:lnTo>
                      <a:pt x="392" y="108"/>
                    </a:lnTo>
                    <a:lnTo>
                      <a:pt x="392" y="111"/>
                    </a:lnTo>
                    <a:lnTo>
                      <a:pt x="394" y="112"/>
                    </a:lnTo>
                    <a:lnTo>
                      <a:pt x="394" y="109"/>
                    </a:lnTo>
                    <a:lnTo>
                      <a:pt x="395" y="108"/>
                    </a:lnTo>
                    <a:lnTo>
                      <a:pt x="398" y="107"/>
                    </a:lnTo>
                    <a:lnTo>
                      <a:pt x="398" y="105"/>
                    </a:lnTo>
                    <a:lnTo>
                      <a:pt x="399" y="105"/>
                    </a:lnTo>
                    <a:lnTo>
                      <a:pt x="401" y="107"/>
                    </a:lnTo>
                    <a:lnTo>
                      <a:pt x="401" y="105"/>
                    </a:lnTo>
                    <a:lnTo>
                      <a:pt x="401" y="104"/>
                    </a:lnTo>
                    <a:lnTo>
                      <a:pt x="401" y="104"/>
                    </a:lnTo>
                    <a:lnTo>
                      <a:pt x="403" y="102"/>
                    </a:lnTo>
                    <a:lnTo>
                      <a:pt x="410" y="107"/>
                    </a:lnTo>
                    <a:lnTo>
                      <a:pt x="413" y="107"/>
                    </a:lnTo>
                    <a:lnTo>
                      <a:pt x="414" y="107"/>
                    </a:lnTo>
                    <a:lnTo>
                      <a:pt x="419" y="108"/>
                    </a:lnTo>
                    <a:lnTo>
                      <a:pt x="420" y="108"/>
                    </a:lnTo>
                    <a:lnTo>
                      <a:pt x="419" y="107"/>
                    </a:lnTo>
                    <a:lnTo>
                      <a:pt x="421" y="107"/>
                    </a:lnTo>
                    <a:lnTo>
                      <a:pt x="421" y="108"/>
                    </a:lnTo>
                    <a:lnTo>
                      <a:pt x="423" y="109"/>
                    </a:lnTo>
                    <a:lnTo>
                      <a:pt x="423" y="109"/>
                    </a:lnTo>
                    <a:lnTo>
                      <a:pt x="424" y="107"/>
                    </a:lnTo>
                    <a:lnTo>
                      <a:pt x="425" y="108"/>
                    </a:lnTo>
                    <a:lnTo>
                      <a:pt x="425" y="107"/>
                    </a:lnTo>
                    <a:lnTo>
                      <a:pt x="430" y="109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5" y="108"/>
                    </a:lnTo>
                    <a:lnTo>
                      <a:pt x="437" y="109"/>
                    </a:lnTo>
                    <a:lnTo>
                      <a:pt x="441" y="109"/>
                    </a:lnTo>
                    <a:lnTo>
                      <a:pt x="443" y="108"/>
                    </a:lnTo>
                    <a:lnTo>
                      <a:pt x="448" y="109"/>
                    </a:lnTo>
                    <a:lnTo>
                      <a:pt x="450" y="109"/>
                    </a:lnTo>
                    <a:lnTo>
                      <a:pt x="459" y="116"/>
                    </a:lnTo>
                    <a:lnTo>
                      <a:pt x="461" y="115"/>
                    </a:lnTo>
                    <a:lnTo>
                      <a:pt x="466" y="119"/>
                    </a:lnTo>
                    <a:lnTo>
                      <a:pt x="467" y="119"/>
                    </a:lnTo>
                    <a:lnTo>
                      <a:pt x="472" y="126"/>
                    </a:lnTo>
                    <a:lnTo>
                      <a:pt x="478" y="133"/>
                    </a:lnTo>
                    <a:lnTo>
                      <a:pt x="481" y="133"/>
                    </a:lnTo>
                    <a:lnTo>
                      <a:pt x="485" y="134"/>
                    </a:lnTo>
                    <a:lnTo>
                      <a:pt x="488" y="138"/>
                    </a:lnTo>
                    <a:lnTo>
                      <a:pt x="490" y="138"/>
                    </a:lnTo>
                    <a:lnTo>
                      <a:pt x="493" y="141"/>
                    </a:lnTo>
                    <a:lnTo>
                      <a:pt x="496" y="140"/>
                    </a:lnTo>
                    <a:lnTo>
                      <a:pt x="501" y="140"/>
                    </a:lnTo>
                    <a:lnTo>
                      <a:pt x="510" y="144"/>
                    </a:lnTo>
                    <a:lnTo>
                      <a:pt x="511" y="148"/>
                    </a:lnTo>
                    <a:lnTo>
                      <a:pt x="511" y="151"/>
                    </a:lnTo>
                    <a:lnTo>
                      <a:pt x="515" y="162"/>
                    </a:lnTo>
                    <a:lnTo>
                      <a:pt x="515" y="165"/>
                    </a:lnTo>
                    <a:lnTo>
                      <a:pt x="517" y="166"/>
                    </a:lnTo>
                    <a:lnTo>
                      <a:pt x="518" y="173"/>
                    </a:lnTo>
                    <a:lnTo>
                      <a:pt x="517" y="174"/>
                    </a:lnTo>
                    <a:lnTo>
                      <a:pt x="515" y="176"/>
                    </a:lnTo>
                    <a:lnTo>
                      <a:pt x="517" y="178"/>
                    </a:lnTo>
                    <a:lnTo>
                      <a:pt x="517" y="181"/>
                    </a:lnTo>
                    <a:lnTo>
                      <a:pt x="515" y="184"/>
                    </a:lnTo>
                    <a:lnTo>
                      <a:pt x="515" y="187"/>
                    </a:lnTo>
                    <a:lnTo>
                      <a:pt x="511" y="194"/>
                    </a:lnTo>
                    <a:lnTo>
                      <a:pt x="510" y="195"/>
                    </a:lnTo>
                    <a:lnTo>
                      <a:pt x="504" y="203"/>
                    </a:lnTo>
                    <a:lnTo>
                      <a:pt x="499" y="208"/>
                    </a:lnTo>
                    <a:lnTo>
                      <a:pt x="497" y="210"/>
                    </a:lnTo>
                    <a:lnTo>
                      <a:pt x="496" y="212"/>
                    </a:lnTo>
                    <a:lnTo>
                      <a:pt x="495" y="213"/>
                    </a:lnTo>
                    <a:lnTo>
                      <a:pt x="488" y="219"/>
                    </a:lnTo>
                    <a:lnTo>
                      <a:pt x="486" y="223"/>
                    </a:lnTo>
                    <a:lnTo>
                      <a:pt x="483" y="227"/>
                    </a:lnTo>
                    <a:lnTo>
                      <a:pt x="482" y="228"/>
                    </a:lnTo>
                    <a:lnTo>
                      <a:pt x="482" y="231"/>
                    </a:lnTo>
                    <a:lnTo>
                      <a:pt x="479" y="237"/>
                    </a:lnTo>
                    <a:lnTo>
                      <a:pt x="475" y="243"/>
                    </a:lnTo>
                    <a:lnTo>
                      <a:pt x="471" y="245"/>
                    </a:lnTo>
                    <a:lnTo>
                      <a:pt x="470" y="248"/>
                    </a:lnTo>
                    <a:lnTo>
                      <a:pt x="468" y="248"/>
                    </a:lnTo>
                    <a:lnTo>
                      <a:pt x="468" y="246"/>
                    </a:lnTo>
                    <a:lnTo>
                      <a:pt x="470" y="245"/>
                    </a:lnTo>
                    <a:lnTo>
                      <a:pt x="471" y="242"/>
                    </a:lnTo>
                    <a:lnTo>
                      <a:pt x="470" y="242"/>
                    </a:lnTo>
                    <a:lnTo>
                      <a:pt x="470" y="241"/>
                    </a:lnTo>
                    <a:lnTo>
                      <a:pt x="467" y="239"/>
                    </a:lnTo>
                    <a:lnTo>
                      <a:pt x="467" y="243"/>
                    </a:lnTo>
                    <a:lnTo>
                      <a:pt x="466" y="242"/>
                    </a:lnTo>
                    <a:lnTo>
                      <a:pt x="463" y="241"/>
                    </a:lnTo>
                    <a:lnTo>
                      <a:pt x="463" y="239"/>
                    </a:lnTo>
                    <a:lnTo>
                      <a:pt x="461" y="241"/>
                    </a:lnTo>
                    <a:lnTo>
                      <a:pt x="461" y="241"/>
                    </a:lnTo>
                    <a:lnTo>
                      <a:pt x="464" y="242"/>
                    </a:lnTo>
                    <a:lnTo>
                      <a:pt x="466" y="246"/>
                    </a:lnTo>
                    <a:lnTo>
                      <a:pt x="466" y="249"/>
                    </a:lnTo>
                    <a:lnTo>
                      <a:pt x="464" y="249"/>
                    </a:lnTo>
                    <a:lnTo>
                      <a:pt x="463" y="252"/>
                    </a:lnTo>
                    <a:lnTo>
                      <a:pt x="464" y="255"/>
                    </a:lnTo>
                    <a:lnTo>
                      <a:pt x="461" y="257"/>
                    </a:lnTo>
                    <a:lnTo>
                      <a:pt x="461" y="259"/>
                    </a:lnTo>
                    <a:lnTo>
                      <a:pt x="464" y="260"/>
                    </a:lnTo>
                    <a:lnTo>
                      <a:pt x="466" y="259"/>
                    </a:lnTo>
                    <a:lnTo>
                      <a:pt x="466" y="261"/>
                    </a:lnTo>
                    <a:lnTo>
                      <a:pt x="464" y="264"/>
                    </a:lnTo>
                    <a:lnTo>
                      <a:pt x="464" y="267"/>
                    </a:lnTo>
                    <a:lnTo>
                      <a:pt x="466" y="285"/>
                    </a:lnTo>
                    <a:lnTo>
                      <a:pt x="464" y="290"/>
                    </a:lnTo>
                    <a:lnTo>
                      <a:pt x="464" y="292"/>
                    </a:lnTo>
                    <a:lnTo>
                      <a:pt x="464" y="296"/>
                    </a:lnTo>
                    <a:lnTo>
                      <a:pt x="464" y="300"/>
                    </a:lnTo>
                    <a:lnTo>
                      <a:pt x="463" y="306"/>
                    </a:lnTo>
                    <a:lnTo>
                      <a:pt x="463" y="311"/>
                    </a:lnTo>
                    <a:lnTo>
                      <a:pt x="463" y="313"/>
                    </a:lnTo>
                    <a:lnTo>
                      <a:pt x="459" y="315"/>
                    </a:lnTo>
                    <a:lnTo>
                      <a:pt x="459" y="317"/>
                    </a:lnTo>
                    <a:lnTo>
                      <a:pt x="457" y="319"/>
                    </a:lnTo>
                    <a:lnTo>
                      <a:pt x="456" y="324"/>
                    </a:lnTo>
                    <a:lnTo>
                      <a:pt x="456" y="326"/>
                    </a:lnTo>
                    <a:lnTo>
                      <a:pt x="457" y="335"/>
                    </a:lnTo>
                    <a:lnTo>
                      <a:pt x="457" y="337"/>
                    </a:lnTo>
                    <a:lnTo>
                      <a:pt x="453" y="343"/>
                    </a:lnTo>
                    <a:lnTo>
                      <a:pt x="449" y="349"/>
                    </a:lnTo>
                    <a:lnTo>
                      <a:pt x="449" y="349"/>
                    </a:lnTo>
                    <a:lnTo>
                      <a:pt x="449" y="351"/>
                    </a:lnTo>
                    <a:lnTo>
                      <a:pt x="446" y="354"/>
                    </a:lnTo>
                    <a:lnTo>
                      <a:pt x="445" y="354"/>
                    </a:lnTo>
                    <a:lnTo>
                      <a:pt x="445" y="357"/>
                    </a:lnTo>
                    <a:lnTo>
                      <a:pt x="443" y="360"/>
                    </a:lnTo>
                    <a:lnTo>
                      <a:pt x="442" y="362"/>
                    </a:lnTo>
                    <a:lnTo>
                      <a:pt x="443" y="368"/>
                    </a:lnTo>
                    <a:lnTo>
                      <a:pt x="445" y="369"/>
                    </a:lnTo>
                    <a:lnTo>
                      <a:pt x="443" y="371"/>
                    </a:lnTo>
                    <a:lnTo>
                      <a:pt x="442" y="372"/>
                    </a:lnTo>
                    <a:lnTo>
                      <a:pt x="437" y="373"/>
                    </a:lnTo>
                    <a:lnTo>
                      <a:pt x="431" y="378"/>
                    </a:lnTo>
                    <a:lnTo>
                      <a:pt x="430" y="379"/>
                    </a:lnTo>
                    <a:lnTo>
                      <a:pt x="431" y="380"/>
                    </a:lnTo>
                    <a:lnTo>
                      <a:pt x="431" y="382"/>
                    </a:lnTo>
                    <a:lnTo>
                      <a:pt x="428" y="383"/>
                    </a:lnTo>
                    <a:lnTo>
                      <a:pt x="424" y="383"/>
                    </a:lnTo>
                    <a:lnTo>
                      <a:pt x="420" y="383"/>
                    </a:lnTo>
                    <a:lnTo>
                      <a:pt x="417" y="383"/>
                    </a:lnTo>
                    <a:lnTo>
                      <a:pt x="414" y="383"/>
                    </a:lnTo>
                    <a:lnTo>
                      <a:pt x="413" y="380"/>
                    </a:lnTo>
                    <a:lnTo>
                      <a:pt x="414" y="379"/>
                    </a:lnTo>
                    <a:lnTo>
                      <a:pt x="413" y="379"/>
                    </a:lnTo>
                    <a:lnTo>
                      <a:pt x="412" y="380"/>
                    </a:lnTo>
                    <a:lnTo>
                      <a:pt x="412" y="382"/>
                    </a:lnTo>
                    <a:lnTo>
                      <a:pt x="405" y="384"/>
                    </a:lnTo>
                    <a:lnTo>
                      <a:pt x="401" y="386"/>
                    </a:lnTo>
                    <a:lnTo>
                      <a:pt x="399" y="384"/>
                    </a:lnTo>
                    <a:lnTo>
                      <a:pt x="399" y="384"/>
                    </a:lnTo>
                    <a:lnTo>
                      <a:pt x="403" y="383"/>
                    </a:lnTo>
                    <a:lnTo>
                      <a:pt x="406" y="382"/>
                    </a:lnTo>
                    <a:lnTo>
                      <a:pt x="406" y="380"/>
                    </a:lnTo>
                    <a:lnTo>
                      <a:pt x="405" y="380"/>
                    </a:lnTo>
                    <a:lnTo>
                      <a:pt x="402" y="382"/>
                    </a:lnTo>
                    <a:lnTo>
                      <a:pt x="401" y="382"/>
                    </a:lnTo>
                    <a:lnTo>
                      <a:pt x="398" y="382"/>
                    </a:lnTo>
                    <a:lnTo>
                      <a:pt x="395" y="383"/>
                    </a:lnTo>
                    <a:lnTo>
                      <a:pt x="392" y="384"/>
                    </a:lnTo>
                    <a:lnTo>
                      <a:pt x="394" y="386"/>
                    </a:lnTo>
                    <a:lnTo>
                      <a:pt x="395" y="386"/>
                    </a:lnTo>
                    <a:lnTo>
                      <a:pt x="396" y="387"/>
                    </a:lnTo>
                    <a:lnTo>
                      <a:pt x="396" y="387"/>
                    </a:lnTo>
                    <a:lnTo>
                      <a:pt x="395" y="389"/>
                    </a:lnTo>
                    <a:lnTo>
                      <a:pt x="390" y="393"/>
                    </a:lnTo>
                    <a:lnTo>
                      <a:pt x="387" y="396"/>
                    </a:lnTo>
                    <a:lnTo>
                      <a:pt x="387" y="397"/>
                    </a:lnTo>
                    <a:lnTo>
                      <a:pt x="385" y="397"/>
                    </a:lnTo>
                    <a:lnTo>
                      <a:pt x="384" y="396"/>
                    </a:lnTo>
                    <a:lnTo>
                      <a:pt x="381" y="396"/>
                    </a:lnTo>
                    <a:lnTo>
                      <a:pt x="378" y="398"/>
                    </a:lnTo>
                    <a:lnTo>
                      <a:pt x="376" y="400"/>
                    </a:lnTo>
                    <a:lnTo>
                      <a:pt x="370" y="401"/>
                    </a:lnTo>
                    <a:lnTo>
                      <a:pt x="365" y="407"/>
                    </a:lnTo>
                    <a:lnTo>
                      <a:pt x="361" y="409"/>
                    </a:lnTo>
                    <a:lnTo>
                      <a:pt x="358" y="413"/>
                    </a:lnTo>
                    <a:lnTo>
                      <a:pt x="358" y="413"/>
                    </a:lnTo>
                    <a:lnTo>
                      <a:pt x="355" y="416"/>
                    </a:lnTo>
                    <a:lnTo>
                      <a:pt x="351" y="419"/>
                    </a:lnTo>
                    <a:lnTo>
                      <a:pt x="349" y="419"/>
                    </a:lnTo>
                    <a:lnTo>
                      <a:pt x="348" y="422"/>
                    </a:lnTo>
                    <a:lnTo>
                      <a:pt x="345" y="422"/>
                    </a:lnTo>
                    <a:lnTo>
                      <a:pt x="348" y="423"/>
                    </a:lnTo>
                    <a:lnTo>
                      <a:pt x="348" y="426"/>
                    </a:lnTo>
                    <a:lnTo>
                      <a:pt x="345" y="427"/>
                    </a:lnTo>
                    <a:lnTo>
                      <a:pt x="347" y="427"/>
                    </a:lnTo>
                    <a:lnTo>
                      <a:pt x="348" y="430"/>
                    </a:lnTo>
                    <a:lnTo>
                      <a:pt x="344" y="430"/>
                    </a:lnTo>
                    <a:lnTo>
                      <a:pt x="343" y="431"/>
                    </a:lnTo>
                    <a:lnTo>
                      <a:pt x="344" y="436"/>
                    </a:lnTo>
                    <a:lnTo>
                      <a:pt x="345" y="440"/>
                    </a:lnTo>
                    <a:lnTo>
                      <a:pt x="345" y="441"/>
                    </a:lnTo>
                    <a:lnTo>
                      <a:pt x="345" y="443"/>
                    </a:lnTo>
                    <a:lnTo>
                      <a:pt x="345" y="444"/>
                    </a:lnTo>
                    <a:lnTo>
                      <a:pt x="348" y="448"/>
                    </a:lnTo>
                    <a:lnTo>
                      <a:pt x="348" y="451"/>
                    </a:lnTo>
                    <a:lnTo>
                      <a:pt x="349" y="451"/>
                    </a:lnTo>
                    <a:lnTo>
                      <a:pt x="349" y="452"/>
                    </a:lnTo>
                    <a:lnTo>
                      <a:pt x="349" y="454"/>
                    </a:lnTo>
                    <a:lnTo>
                      <a:pt x="349" y="456"/>
                    </a:lnTo>
                    <a:lnTo>
                      <a:pt x="348" y="458"/>
                    </a:lnTo>
                    <a:lnTo>
                      <a:pt x="347" y="460"/>
                    </a:lnTo>
                    <a:lnTo>
                      <a:pt x="345" y="460"/>
                    </a:lnTo>
                    <a:lnTo>
                      <a:pt x="345" y="462"/>
                    </a:lnTo>
                    <a:lnTo>
                      <a:pt x="345" y="463"/>
                    </a:lnTo>
                    <a:lnTo>
                      <a:pt x="345" y="465"/>
                    </a:lnTo>
                    <a:lnTo>
                      <a:pt x="338" y="473"/>
                    </a:lnTo>
                    <a:lnTo>
                      <a:pt x="333" y="484"/>
                    </a:lnTo>
                    <a:lnTo>
                      <a:pt x="330" y="491"/>
                    </a:lnTo>
                    <a:lnTo>
                      <a:pt x="329" y="496"/>
                    </a:lnTo>
                    <a:lnTo>
                      <a:pt x="322" y="506"/>
                    </a:lnTo>
                    <a:lnTo>
                      <a:pt x="318" y="512"/>
                    </a:lnTo>
                    <a:lnTo>
                      <a:pt x="309" y="519"/>
                    </a:lnTo>
                    <a:lnTo>
                      <a:pt x="307" y="517"/>
                    </a:lnTo>
                    <a:lnTo>
                      <a:pt x="307" y="516"/>
                    </a:lnTo>
                    <a:lnTo>
                      <a:pt x="308" y="514"/>
                    </a:lnTo>
                    <a:lnTo>
                      <a:pt x="309" y="514"/>
                    </a:lnTo>
                    <a:lnTo>
                      <a:pt x="311" y="513"/>
                    </a:lnTo>
                    <a:lnTo>
                      <a:pt x="312" y="512"/>
                    </a:lnTo>
                    <a:lnTo>
                      <a:pt x="315" y="510"/>
                    </a:lnTo>
                    <a:lnTo>
                      <a:pt x="316" y="510"/>
                    </a:lnTo>
                    <a:lnTo>
                      <a:pt x="316" y="507"/>
                    </a:lnTo>
                    <a:lnTo>
                      <a:pt x="318" y="505"/>
                    </a:lnTo>
                    <a:lnTo>
                      <a:pt x="320" y="505"/>
                    </a:lnTo>
                    <a:lnTo>
                      <a:pt x="323" y="499"/>
                    </a:lnTo>
                    <a:lnTo>
                      <a:pt x="325" y="495"/>
                    </a:lnTo>
                    <a:lnTo>
                      <a:pt x="325" y="495"/>
                    </a:lnTo>
                    <a:lnTo>
                      <a:pt x="325" y="492"/>
                    </a:lnTo>
                    <a:lnTo>
                      <a:pt x="325" y="491"/>
                    </a:lnTo>
                    <a:lnTo>
                      <a:pt x="323" y="492"/>
                    </a:lnTo>
                    <a:lnTo>
                      <a:pt x="322" y="492"/>
                    </a:lnTo>
                    <a:lnTo>
                      <a:pt x="318" y="488"/>
                    </a:lnTo>
                    <a:lnTo>
                      <a:pt x="316" y="485"/>
                    </a:lnTo>
                    <a:lnTo>
                      <a:pt x="315" y="485"/>
                    </a:lnTo>
                    <a:lnTo>
                      <a:pt x="316" y="487"/>
                    </a:lnTo>
                    <a:lnTo>
                      <a:pt x="316" y="491"/>
                    </a:lnTo>
                    <a:lnTo>
                      <a:pt x="318" y="492"/>
                    </a:lnTo>
                    <a:lnTo>
                      <a:pt x="319" y="494"/>
                    </a:lnTo>
                    <a:lnTo>
                      <a:pt x="318" y="496"/>
                    </a:lnTo>
                    <a:lnTo>
                      <a:pt x="316" y="496"/>
                    </a:lnTo>
                    <a:lnTo>
                      <a:pt x="315" y="498"/>
                    </a:lnTo>
                    <a:lnTo>
                      <a:pt x="315" y="501"/>
                    </a:lnTo>
                    <a:lnTo>
                      <a:pt x="314" y="502"/>
                    </a:lnTo>
                    <a:lnTo>
                      <a:pt x="314" y="505"/>
                    </a:lnTo>
                    <a:lnTo>
                      <a:pt x="312" y="506"/>
                    </a:lnTo>
                    <a:lnTo>
                      <a:pt x="309" y="506"/>
                    </a:lnTo>
                    <a:lnTo>
                      <a:pt x="308" y="505"/>
                    </a:lnTo>
                    <a:lnTo>
                      <a:pt x="308" y="507"/>
                    </a:lnTo>
                    <a:lnTo>
                      <a:pt x="307" y="510"/>
                    </a:lnTo>
                    <a:lnTo>
                      <a:pt x="307" y="512"/>
                    </a:lnTo>
                    <a:lnTo>
                      <a:pt x="304" y="513"/>
                    </a:lnTo>
                    <a:lnTo>
                      <a:pt x="304" y="516"/>
                    </a:lnTo>
                    <a:lnTo>
                      <a:pt x="305" y="519"/>
                    </a:lnTo>
                    <a:lnTo>
                      <a:pt x="307" y="520"/>
                    </a:lnTo>
                    <a:lnTo>
                      <a:pt x="305" y="521"/>
                    </a:lnTo>
                    <a:lnTo>
                      <a:pt x="304" y="527"/>
                    </a:lnTo>
                    <a:lnTo>
                      <a:pt x="301" y="537"/>
                    </a:lnTo>
                    <a:lnTo>
                      <a:pt x="300" y="541"/>
                    </a:lnTo>
                    <a:lnTo>
                      <a:pt x="294" y="545"/>
                    </a:lnTo>
                    <a:lnTo>
                      <a:pt x="294" y="543"/>
                    </a:lnTo>
                    <a:lnTo>
                      <a:pt x="293" y="542"/>
                    </a:lnTo>
                    <a:lnTo>
                      <a:pt x="291" y="541"/>
                    </a:lnTo>
                    <a:lnTo>
                      <a:pt x="291" y="541"/>
                    </a:lnTo>
                    <a:lnTo>
                      <a:pt x="290" y="537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0" y="527"/>
                    </a:lnTo>
                    <a:lnTo>
                      <a:pt x="287" y="523"/>
                    </a:lnTo>
                    <a:lnTo>
                      <a:pt x="285" y="519"/>
                    </a:lnTo>
                    <a:lnTo>
                      <a:pt x="279" y="516"/>
                    </a:lnTo>
                    <a:lnTo>
                      <a:pt x="276" y="517"/>
                    </a:lnTo>
                    <a:lnTo>
                      <a:pt x="276" y="513"/>
                    </a:lnTo>
                    <a:lnTo>
                      <a:pt x="273" y="510"/>
                    </a:lnTo>
                    <a:lnTo>
                      <a:pt x="271" y="509"/>
                    </a:lnTo>
                    <a:lnTo>
                      <a:pt x="267" y="507"/>
                    </a:lnTo>
                    <a:lnTo>
                      <a:pt x="264" y="503"/>
                    </a:lnTo>
                    <a:lnTo>
                      <a:pt x="262" y="502"/>
                    </a:lnTo>
                    <a:lnTo>
                      <a:pt x="260" y="505"/>
                    </a:lnTo>
                    <a:lnTo>
                      <a:pt x="258" y="505"/>
                    </a:lnTo>
                    <a:lnTo>
                      <a:pt x="255" y="501"/>
                    </a:lnTo>
                    <a:lnTo>
                      <a:pt x="253" y="496"/>
                    </a:lnTo>
                    <a:lnTo>
                      <a:pt x="250" y="495"/>
                    </a:lnTo>
                    <a:lnTo>
                      <a:pt x="247" y="491"/>
                    </a:lnTo>
                    <a:lnTo>
                      <a:pt x="244" y="490"/>
                    </a:lnTo>
                    <a:lnTo>
                      <a:pt x="238" y="491"/>
                    </a:lnTo>
                    <a:lnTo>
                      <a:pt x="236" y="491"/>
                    </a:lnTo>
                    <a:lnTo>
                      <a:pt x="235" y="491"/>
                    </a:lnTo>
                    <a:lnTo>
                      <a:pt x="235" y="490"/>
                    </a:lnTo>
                    <a:lnTo>
                      <a:pt x="238" y="488"/>
                    </a:lnTo>
                    <a:lnTo>
                      <a:pt x="238" y="487"/>
                    </a:lnTo>
                    <a:lnTo>
                      <a:pt x="240" y="483"/>
                    </a:lnTo>
                    <a:lnTo>
                      <a:pt x="242" y="481"/>
                    </a:lnTo>
                    <a:lnTo>
                      <a:pt x="244" y="476"/>
                    </a:lnTo>
                    <a:lnTo>
                      <a:pt x="246" y="474"/>
                    </a:lnTo>
                    <a:lnTo>
                      <a:pt x="247" y="474"/>
                    </a:lnTo>
                    <a:lnTo>
                      <a:pt x="247" y="470"/>
                    </a:lnTo>
                    <a:lnTo>
                      <a:pt x="247" y="469"/>
                    </a:lnTo>
                    <a:lnTo>
                      <a:pt x="253" y="463"/>
                    </a:lnTo>
                    <a:lnTo>
                      <a:pt x="254" y="463"/>
                    </a:lnTo>
                    <a:lnTo>
                      <a:pt x="255" y="463"/>
                    </a:lnTo>
                    <a:lnTo>
                      <a:pt x="255" y="460"/>
                    </a:lnTo>
                    <a:lnTo>
                      <a:pt x="257" y="459"/>
                    </a:lnTo>
                    <a:lnTo>
                      <a:pt x="262" y="455"/>
                    </a:lnTo>
                    <a:lnTo>
                      <a:pt x="264" y="455"/>
                    </a:lnTo>
                    <a:lnTo>
                      <a:pt x="265" y="454"/>
                    </a:lnTo>
                    <a:lnTo>
                      <a:pt x="271" y="449"/>
                    </a:lnTo>
                    <a:lnTo>
                      <a:pt x="272" y="449"/>
                    </a:lnTo>
                    <a:lnTo>
                      <a:pt x="273" y="448"/>
                    </a:lnTo>
                    <a:lnTo>
                      <a:pt x="273" y="448"/>
                    </a:lnTo>
                    <a:lnTo>
                      <a:pt x="278" y="445"/>
                    </a:lnTo>
                    <a:lnTo>
                      <a:pt x="280" y="445"/>
                    </a:lnTo>
                    <a:lnTo>
                      <a:pt x="280" y="444"/>
                    </a:lnTo>
                    <a:lnTo>
                      <a:pt x="280" y="440"/>
                    </a:lnTo>
                    <a:lnTo>
                      <a:pt x="279" y="434"/>
                    </a:lnTo>
                    <a:lnTo>
                      <a:pt x="280" y="430"/>
                    </a:lnTo>
                    <a:lnTo>
                      <a:pt x="278" y="423"/>
                    </a:lnTo>
                    <a:lnTo>
                      <a:pt x="278" y="422"/>
                    </a:lnTo>
                    <a:lnTo>
                      <a:pt x="271" y="420"/>
                    </a:lnTo>
                    <a:lnTo>
                      <a:pt x="269" y="422"/>
                    </a:lnTo>
                    <a:lnTo>
                      <a:pt x="269" y="420"/>
                    </a:lnTo>
                    <a:lnTo>
                      <a:pt x="269" y="419"/>
                    </a:lnTo>
                    <a:lnTo>
                      <a:pt x="269" y="418"/>
                    </a:lnTo>
                    <a:lnTo>
                      <a:pt x="269" y="416"/>
                    </a:lnTo>
                    <a:lnTo>
                      <a:pt x="271" y="415"/>
                    </a:lnTo>
                    <a:lnTo>
                      <a:pt x="271" y="402"/>
                    </a:lnTo>
                    <a:lnTo>
                      <a:pt x="272" y="401"/>
                    </a:lnTo>
                    <a:lnTo>
                      <a:pt x="269" y="400"/>
                    </a:lnTo>
                    <a:lnTo>
                      <a:pt x="268" y="398"/>
                    </a:lnTo>
                    <a:lnTo>
                      <a:pt x="265" y="397"/>
                    </a:lnTo>
                    <a:lnTo>
                      <a:pt x="260" y="400"/>
                    </a:lnTo>
                    <a:lnTo>
                      <a:pt x="257" y="400"/>
                    </a:lnTo>
                    <a:lnTo>
                      <a:pt x="255" y="394"/>
                    </a:lnTo>
                    <a:lnTo>
                      <a:pt x="251" y="380"/>
                    </a:lnTo>
                    <a:lnTo>
                      <a:pt x="251" y="378"/>
                    </a:lnTo>
                    <a:lnTo>
                      <a:pt x="249" y="376"/>
                    </a:lnTo>
                    <a:lnTo>
                      <a:pt x="244" y="373"/>
                    </a:lnTo>
                    <a:lnTo>
                      <a:pt x="239" y="376"/>
                    </a:lnTo>
                    <a:lnTo>
                      <a:pt x="235" y="375"/>
                    </a:lnTo>
                    <a:lnTo>
                      <a:pt x="229" y="376"/>
                    </a:lnTo>
                    <a:lnTo>
                      <a:pt x="226" y="375"/>
                    </a:lnTo>
                    <a:lnTo>
                      <a:pt x="222" y="375"/>
                    </a:lnTo>
                    <a:lnTo>
                      <a:pt x="221" y="372"/>
                    </a:lnTo>
                    <a:lnTo>
                      <a:pt x="222" y="369"/>
                    </a:lnTo>
                    <a:lnTo>
                      <a:pt x="221" y="366"/>
                    </a:lnTo>
                    <a:lnTo>
                      <a:pt x="222" y="358"/>
                    </a:lnTo>
                    <a:lnTo>
                      <a:pt x="220" y="354"/>
                    </a:lnTo>
                    <a:lnTo>
                      <a:pt x="220" y="350"/>
                    </a:lnTo>
                    <a:lnTo>
                      <a:pt x="217" y="347"/>
                    </a:lnTo>
                    <a:lnTo>
                      <a:pt x="217" y="344"/>
                    </a:lnTo>
                    <a:lnTo>
                      <a:pt x="215" y="343"/>
                    </a:lnTo>
                    <a:lnTo>
                      <a:pt x="218" y="340"/>
                    </a:lnTo>
                    <a:lnTo>
                      <a:pt x="217" y="339"/>
                    </a:lnTo>
                    <a:lnTo>
                      <a:pt x="224" y="326"/>
                    </a:lnTo>
                    <a:lnTo>
                      <a:pt x="224" y="319"/>
                    </a:lnTo>
                    <a:lnTo>
                      <a:pt x="217" y="307"/>
                    </a:lnTo>
                    <a:lnTo>
                      <a:pt x="210" y="306"/>
                    </a:lnTo>
                    <a:lnTo>
                      <a:pt x="210" y="300"/>
                    </a:lnTo>
                    <a:lnTo>
                      <a:pt x="209" y="292"/>
                    </a:lnTo>
                    <a:lnTo>
                      <a:pt x="185" y="292"/>
                    </a:lnTo>
                    <a:lnTo>
                      <a:pt x="186" y="285"/>
                    </a:lnTo>
                    <a:lnTo>
                      <a:pt x="181" y="277"/>
                    </a:lnTo>
                    <a:lnTo>
                      <a:pt x="182" y="274"/>
                    </a:lnTo>
                    <a:lnTo>
                      <a:pt x="181" y="268"/>
                    </a:lnTo>
                    <a:lnTo>
                      <a:pt x="182" y="263"/>
                    </a:lnTo>
                    <a:lnTo>
                      <a:pt x="181" y="260"/>
                    </a:lnTo>
                    <a:lnTo>
                      <a:pt x="175" y="257"/>
                    </a:lnTo>
                    <a:lnTo>
                      <a:pt x="168" y="259"/>
                    </a:lnTo>
                    <a:lnTo>
                      <a:pt x="164" y="256"/>
                    </a:lnTo>
                    <a:lnTo>
                      <a:pt x="162" y="256"/>
                    </a:lnTo>
                    <a:lnTo>
                      <a:pt x="162" y="252"/>
                    </a:lnTo>
                    <a:lnTo>
                      <a:pt x="157" y="250"/>
                    </a:lnTo>
                    <a:lnTo>
                      <a:pt x="152" y="249"/>
                    </a:lnTo>
                    <a:lnTo>
                      <a:pt x="149" y="249"/>
                    </a:lnTo>
                    <a:lnTo>
                      <a:pt x="145" y="243"/>
                    </a:lnTo>
                    <a:lnTo>
                      <a:pt x="142" y="245"/>
                    </a:lnTo>
                    <a:lnTo>
                      <a:pt x="137" y="239"/>
                    </a:lnTo>
                    <a:lnTo>
                      <a:pt x="131" y="241"/>
                    </a:lnTo>
                    <a:lnTo>
                      <a:pt x="130" y="242"/>
                    </a:lnTo>
                    <a:lnTo>
                      <a:pt x="127" y="239"/>
                    </a:lnTo>
                    <a:lnTo>
                      <a:pt x="123" y="238"/>
                    </a:lnTo>
                    <a:lnTo>
                      <a:pt x="120" y="235"/>
                    </a:lnTo>
                    <a:lnTo>
                      <a:pt x="119" y="232"/>
                    </a:lnTo>
                    <a:lnTo>
                      <a:pt x="116" y="231"/>
                    </a:lnTo>
                    <a:lnTo>
                      <a:pt x="115" y="225"/>
                    </a:lnTo>
                    <a:lnTo>
                      <a:pt x="115" y="223"/>
                    </a:lnTo>
                    <a:lnTo>
                      <a:pt x="113" y="217"/>
                    </a:lnTo>
                    <a:lnTo>
                      <a:pt x="116" y="213"/>
                    </a:lnTo>
                    <a:lnTo>
                      <a:pt x="115" y="208"/>
                    </a:lnTo>
                    <a:lnTo>
                      <a:pt x="115" y="205"/>
                    </a:lnTo>
                    <a:lnTo>
                      <a:pt x="113" y="203"/>
                    </a:lnTo>
                    <a:lnTo>
                      <a:pt x="109" y="206"/>
                    </a:lnTo>
                    <a:lnTo>
                      <a:pt x="108" y="203"/>
                    </a:lnTo>
                    <a:lnTo>
                      <a:pt x="103" y="203"/>
                    </a:lnTo>
                    <a:lnTo>
                      <a:pt x="99" y="206"/>
                    </a:lnTo>
                    <a:lnTo>
                      <a:pt x="95" y="206"/>
                    </a:lnTo>
                    <a:lnTo>
                      <a:pt x="90" y="210"/>
                    </a:lnTo>
                    <a:lnTo>
                      <a:pt x="87" y="216"/>
                    </a:lnTo>
                    <a:lnTo>
                      <a:pt x="83" y="217"/>
                    </a:lnTo>
                    <a:lnTo>
                      <a:pt x="80" y="217"/>
                    </a:lnTo>
                    <a:lnTo>
                      <a:pt x="77" y="220"/>
                    </a:lnTo>
                    <a:lnTo>
                      <a:pt x="74" y="220"/>
                    </a:lnTo>
                    <a:lnTo>
                      <a:pt x="72" y="223"/>
                    </a:lnTo>
                    <a:lnTo>
                      <a:pt x="68" y="221"/>
                    </a:lnTo>
                    <a:lnTo>
                      <a:pt x="59" y="221"/>
                    </a:lnTo>
                    <a:lnTo>
                      <a:pt x="58" y="221"/>
                    </a:lnTo>
                    <a:lnTo>
                      <a:pt x="58" y="221"/>
                    </a:lnTo>
                    <a:lnTo>
                      <a:pt x="55" y="221"/>
                    </a:lnTo>
                    <a:lnTo>
                      <a:pt x="52" y="221"/>
                    </a:lnTo>
                    <a:lnTo>
                      <a:pt x="51" y="223"/>
                    </a:lnTo>
                    <a:lnTo>
                      <a:pt x="48" y="223"/>
                    </a:lnTo>
                    <a:lnTo>
                      <a:pt x="47" y="221"/>
                    </a:lnTo>
                    <a:lnTo>
                      <a:pt x="45" y="219"/>
                    </a:lnTo>
                    <a:lnTo>
                      <a:pt x="45" y="210"/>
                    </a:lnTo>
                    <a:lnTo>
                      <a:pt x="45" y="206"/>
                    </a:lnTo>
                    <a:lnTo>
                      <a:pt x="47" y="205"/>
                    </a:lnTo>
                    <a:lnTo>
                      <a:pt x="47" y="202"/>
                    </a:lnTo>
                    <a:lnTo>
                      <a:pt x="45" y="201"/>
                    </a:lnTo>
                    <a:lnTo>
                      <a:pt x="41" y="203"/>
                    </a:lnTo>
                    <a:lnTo>
                      <a:pt x="36" y="208"/>
                    </a:lnTo>
                    <a:lnTo>
                      <a:pt x="29" y="208"/>
                    </a:lnTo>
                    <a:lnTo>
                      <a:pt x="23" y="208"/>
                    </a:lnTo>
                    <a:lnTo>
                      <a:pt x="22" y="203"/>
                    </a:lnTo>
                    <a:lnTo>
                      <a:pt x="19" y="199"/>
                    </a:lnTo>
                    <a:lnTo>
                      <a:pt x="15" y="199"/>
                    </a:lnTo>
                    <a:lnTo>
                      <a:pt x="7" y="199"/>
                    </a:lnTo>
                    <a:lnTo>
                      <a:pt x="11" y="195"/>
                    </a:lnTo>
                    <a:lnTo>
                      <a:pt x="4" y="184"/>
                    </a:lnTo>
                    <a:lnTo>
                      <a:pt x="0" y="181"/>
                    </a:lnTo>
                    <a:lnTo>
                      <a:pt x="1" y="178"/>
                    </a:lnTo>
                    <a:lnTo>
                      <a:pt x="0" y="177"/>
                    </a:lnTo>
                    <a:lnTo>
                      <a:pt x="1" y="174"/>
                    </a:lnTo>
                    <a:lnTo>
                      <a:pt x="1" y="172"/>
                    </a:lnTo>
                    <a:lnTo>
                      <a:pt x="1" y="170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3"/>
                    </a:lnTo>
                    <a:lnTo>
                      <a:pt x="8" y="163"/>
                    </a:lnTo>
                    <a:lnTo>
                      <a:pt x="10" y="162"/>
                    </a:lnTo>
                    <a:lnTo>
                      <a:pt x="8" y="159"/>
                    </a:lnTo>
                    <a:lnTo>
                      <a:pt x="8" y="155"/>
                    </a:lnTo>
                    <a:lnTo>
                      <a:pt x="11" y="151"/>
                    </a:lnTo>
                    <a:lnTo>
                      <a:pt x="11" y="148"/>
                    </a:lnTo>
                    <a:lnTo>
                      <a:pt x="12" y="147"/>
                    </a:lnTo>
                    <a:lnTo>
                      <a:pt x="11" y="144"/>
                    </a:lnTo>
                    <a:lnTo>
                      <a:pt x="14" y="141"/>
                    </a:lnTo>
                    <a:lnTo>
                      <a:pt x="16" y="140"/>
                    </a:lnTo>
                    <a:lnTo>
                      <a:pt x="19" y="137"/>
                    </a:lnTo>
                    <a:lnTo>
                      <a:pt x="22" y="137"/>
                    </a:lnTo>
                    <a:lnTo>
                      <a:pt x="23" y="136"/>
                    </a:lnTo>
                    <a:lnTo>
                      <a:pt x="30" y="134"/>
                    </a:lnTo>
                    <a:lnTo>
                      <a:pt x="39" y="131"/>
                    </a:lnTo>
                    <a:lnTo>
                      <a:pt x="40" y="129"/>
                    </a:lnTo>
                    <a:lnTo>
                      <a:pt x="41" y="129"/>
                    </a:lnTo>
                    <a:lnTo>
                      <a:pt x="44" y="129"/>
                    </a:lnTo>
                    <a:lnTo>
                      <a:pt x="44" y="129"/>
                    </a:lnTo>
                    <a:lnTo>
                      <a:pt x="48" y="131"/>
                    </a:lnTo>
                    <a:lnTo>
                      <a:pt x="47" y="131"/>
                    </a:lnTo>
                    <a:lnTo>
                      <a:pt x="50" y="133"/>
                    </a:lnTo>
                    <a:lnTo>
                      <a:pt x="51" y="130"/>
                    </a:lnTo>
                    <a:lnTo>
                      <a:pt x="51" y="130"/>
                    </a:lnTo>
                    <a:lnTo>
                      <a:pt x="54" y="122"/>
                    </a:lnTo>
                    <a:lnTo>
                      <a:pt x="61" y="94"/>
                    </a:lnTo>
                    <a:lnTo>
                      <a:pt x="61" y="93"/>
                    </a:lnTo>
                    <a:lnTo>
                      <a:pt x="61" y="89"/>
                    </a:lnTo>
                    <a:lnTo>
                      <a:pt x="58" y="82"/>
                    </a:lnTo>
                    <a:lnTo>
                      <a:pt x="52" y="79"/>
                    </a:lnTo>
                    <a:lnTo>
                      <a:pt x="51" y="76"/>
                    </a:lnTo>
                    <a:lnTo>
                      <a:pt x="50" y="68"/>
                    </a:lnTo>
                    <a:lnTo>
                      <a:pt x="59" y="65"/>
                    </a:lnTo>
                    <a:lnTo>
                      <a:pt x="62" y="68"/>
                    </a:lnTo>
                    <a:lnTo>
                      <a:pt x="63" y="65"/>
                    </a:lnTo>
                    <a:lnTo>
                      <a:pt x="61" y="64"/>
                    </a:lnTo>
                    <a:lnTo>
                      <a:pt x="62" y="62"/>
                    </a:lnTo>
                    <a:lnTo>
                      <a:pt x="61" y="58"/>
                    </a:lnTo>
                    <a:lnTo>
                      <a:pt x="55" y="57"/>
                    </a:lnTo>
                    <a:lnTo>
                      <a:pt x="55" y="54"/>
                    </a:lnTo>
                    <a:lnTo>
                      <a:pt x="55" y="50"/>
                    </a:lnTo>
                    <a:lnTo>
                      <a:pt x="70" y="50"/>
                    </a:lnTo>
                    <a:lnTo>
                      <a:pt x="72" y="47"/>
                    </a:lnTo>
                    <a:lnTo>
                      <a:pt x="74" y="47"/>
                    </a:lnTo>
                    <a:lnTo>
                      <a:pt x="76" y="49"/>
                    </a:lnTo>
                    <a:lnTo>
                      <a:pt x="77" y="49"/>
                    </a:lnTo>
                    <a:lnTo>
                      <a:pt x="80" y="46"/>
                    </a:lnTo>
                    <a:lnTo>
                      <a:pt x="84" y="44"/>
                    </a:lnTo>
                    <a:lnTo>
                      <a:pt x="84" y="47"/>
                    </a:lnTo>
                    <a:lnTo>
                      <a:pt x="87" y="50"/>
                    </a:lnTo>
                    <a:lnTo>
                      <a:pt x="87" y="53"/>
                    </a:lnTo>
                    <a:lnTo>
                      <a:pt x="87" y="57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101" y="64"/>
                    </a:lnTo>
                    <a:lnTo>
                      <a:pt x="103" y="64"/>
                    </a:lnTo>
                    <a:lnTo>
                      <a:pt x="109" y="64"/>
                    </a:lnTo>
                    <a:lnTo>
                      <a:pt x="113" y="60"/>
                    </a:lnTo>
                    <a:lnTo>
                      <a:pt x="117" y="57"/>
                    </a:lnTo>
                    <a:lnTo>
                      <a:pt x="119" y="54"/>
                    </a:lnTo>
                    <a:lnTo>
                      <a:pt x="126" y="51"/>
                    </a:lnTo>
                    <a:lnTo>
                      <a:pt x="127" y="47"/>
                    </a:lnTo>
                    <a:lnTo>
                      <a:pt x="128" y="46"/>
                    </a:lnTo>
                    <a:lnTo>
                      <a:pt x="130" y="44"/>
                    </a:lnTo>
                    <a:lnTo>
                      <a:pt x="135" y="43"/>
                    </a:lnTo>
                    <a:lnTo>
                      <a:pt x="138" y="42"/>
                    </a:lnTo>
                    <a:lnTo>
                      <a:pt x="138" y="39"/>
                    </a:lnTo>
                    <a:lnTo>
                      <a:pt x="134" y="39"/>
                    </a:lnTo>
                    <a:lnTo>
                      <a:pt x="130" y="39"/>
                    </a:lnTo>
                    <a:lnTo>
                      <a:pt x="124" y="37"/>
                    </a:lnTo>
                    <a:lnTo>
                      <a:pt x="124" y="33"/>
                    </a:lnTo>
                    <a:lnTo>
                      <a:pt x="124" y="32"/>
                    </a:lnTo>
                    <a:lnTo>
                      <a:pt x="123" y="31"/>
                    </a:lnTo>
                    <a:lnTo>
                      <a:pt x="127" y="25"/>
                    </a:lnTo>
                    <a:lnTo>
                      <a:pt x="126" y="22"/>
                    </a:lnTo>
                    <a:lnTo>
                      <a:pt x="123" y="20"/>
                    </a:lnTo>
                    <a:lnTo>
                      <a:pt x="120" y="18"/>
                    </a:lnTo>
                    <a:lnTo>
                      <a:pt x="119" y="15"/>
                    </a:lnTo>
                    <a:lnTo>
                      <a:pt x="123" y="17"/>
                    </a:lnTo>
                    <a:lnTo>
                      <a:pt x="127" y="17"/>
                    </a:lnTo>
                    <a:lnTo>
                      <a:pt x="131" y="20"/>
                    </a:lnTo>
                    <a:lnTo>
                      <a:pt x="135" y="18"/>
                    </a:lnTo>
                    <a:lnTo>
                      <a:pt x="141" y="18"/>
                    </a:lnTo>
                    <a:lnTo>
                      <a:pt x="142" y="20"/>
                    </a:lnTo>
                    <a:lnTo>
                      <a:pt x="146" y="18"/>
                    </a:lnTo>
                    <a:lnTo>
                      <a:pt x="152" y="14"/>
                    </a:lnTo>
                    <a:lnTo>
                      <a:pt x="155" y="14"/>
                    </a:lnTo>
                    <a:lnTo>
                      <a:pt x="157" y="14"/>
                    </a:lnTo>
                    <a:lnTo>
                      <a:pt x="163" y="11"/>
                    </a:lnTo>
                    <a:lnTo>
                      <a:pt x="167" y="11"/>
                    </a:lnTo>
                    <a:lnTo>
                      <a:pt x="174" y="7"/>
                    </a:lnTo>
                    <a:lnTo>
                      <a:pt x="175" y="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2" name="Freeform 1341"/>
              <p:cNvSpPr>
                <a:spLocks/>
              </p:cNvSpPr>
              <p:nvPr/>
            </p:nvSpPr>
            <p:spPr bwMode="auto">
              <a:xfrm>
                <a:off x="3410689" y="4019888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3 h 3"/>
                  <a:gd name="T8" fmla="*/ 2 w 3"/>
                  <a:gd name="T9" fmla="*/ 3 h 3"/>
                  <a:gd name="T10" fmla="*/ 0 w 3"/>
                  <a:gd name="T11" fmla="*/ 2 h 3"/>
                  <a:gd name="T12" fmla="*/ 0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3" name="Freeform 1342"/>
              <p:cNvSpPr>
                <a:spLocks/>
              </p:cNvSpPr>
              <p:nvPr/>
            </p:nvSpPr>
            <p:spPr bwMode="auto">
              <a:xfrm>
                <a:off x="3333615" y="3910206"/>
                <a:ext cx="54841" cy="80038"/>
              </a:xfrm>
              <a:custGeom>
                <a:avLst/>
                <a:gdLst>
                  <a:gd name="T0" fmla="*/ 8 w 37"/>
                  <a:gd name="T1" fmla="*/ 0 h 54"/>
                  <a:gd name="T2" fmla="*/ 12 w 37"/>
                  <a:gd name="T3" fmla="*/ 1 h 54"/>
                  <a:gd name="T4" fmla="*/ 15 w 37"/>
                  <a:gd name="T5" fmla="*/ 2 h 54"/>
                  <a:gd name="T6" fmla="*/ 23 w 37"/>
                  <a:gd name="T7" fmla="*/ 5 h 54"/>
                  <a:gd name="T8" fmla="*/ 26 w 37"/>
                  <a:gd name="T9" fmla="*/ 8 h 54"/>
                  <a:gd name="T10" fmla="*/ 28 w 37"/>
                  <a:gd name="T11" fmla="*/ 8 h 54"/>
                  <a:gd name="T12" fmla="*/ 32 w 37"/>
                  <a:gd name="T13" fmla="*/ 13 h 54"/>
                  <a:gd name="T14" fmla="*/ 32 w 37"/>
                  <a:gd name="T15" fmla="*/ 15 h 54"/>
                  <a:gd name="T16" fmla="*/ 34 w 37"/>
                  <a:gd name="T17" fmla="*/ 16 h 54"/>
                  <a:gd name="T18" fmla="*/ 34 w 37"/>
                  <a:gd name="T19" fmla="*/ 15 h 54"/>
                  <a:gd name="T20" fmla="*/ 37 w 37"/>
                  <a:gd name="T21" fmla="*/ 18 h 54"/>
                  <a:gd name="T22" fmla="*/ 37 w 37"/>
                  <a:gd name="T23" fmla="*/ 22 h 54"/>
                  <a:gd name="T24" fmla="*/ 36 w 37"/>
                  <a:gd name="T25" fmla="*/ 25 h 54"/>
                  <a:gd name="T26" fmla="*/ 36 w 37"/>
                  <a:gd name="T27" fmla="*/ 25 h 54"/>
                  <a:gd name="T28" fmla="*/ 34 w 37"/>
                  <a:gd name="T29" fmla="*/ 26 h 54"/>
                  <a:gd name="T30" fmla="*/ 32 w 37"/>
                  <a:gd name="T31" fmla="*/ 30 h 54"/>
                  <a:gd name="T32" fmla="*/ 28 w 37"/>
                  <a:gd name="T33" fmla="*/ 34 h 54"/>
                  <a:gd name="T34" fmla="*/ 28 w 37"/>
                  <a:gd name="T35" fmla="*/ 37 h 54"/>
                  <a:gd name="T36" fmla="*/ 25 w 37"/>
                  <a:gd name="T37" fmla="*/ 42 h 54"/>
                  <a:gd name="T38" fmla="*/ 23 w 37"/>
                  <a:gd name="T39" fmla="*/ 45 h 54"/>
                  <a:gd name="T40" fmla="*/ 21 w 37"/>
                  <a:gd name="T41" fmla="*/ 49 h 54"/>
                  <a:gd name="T42" fmla="*/ 19 w 37"/>
                  <a:gd name="T43" fmla="*/ 49 h 54"/>
                  <a:gd name="T44" fmla="*/ 18 w 37"/>
                  <a:gd name="T45" fmla="*/ 51 h 54"/>
                  <a:gd name="T46" fmla="*/ 16 w 37"/>
                  <a:gd name="T47" fmla="*/ 52 h 54"/>
                  <a:gd name="T48" fmla="*/ 15 w 37"/>
                  <a:gd name="T49" fmla="*/ 54 h 54"/>
                  <a:gd name="T50" fmla="*/ 14 w 37"/>
                  <a:gd name="T51" fmla="*/ 54 h 54"/>
                  <a:gd name="T52" fmla="*/ 14 w 37"/>
                  <a:gd name="T53" fmla="*/ 51 h 54"/>
                  <a:gd name="T54" fmla="*/ 12 w 37"/>
                  <a:gd name="T55" fmla="*/ 49 h 54"/>
                  <a:gd name="T56" fmla="*/ 12 w 37"/>
                  <a:gd name="T57" fmla="*/ 48 h 54"/>
                  <a:gd name="T58" fmla="*/ 11 w 37"/>
                  <a:gd name="T59" fmla="*/ 48 h 54"/>
                  <a:gd name="T60" fmla="*/ 8 w 37"/>
                  <a:gd name="T61" fmla="*/ 49 h 54"/>
                  <a:gd name="T62" fmla="*/ 7 w 37"/>
                  <a:gd name="T63" fmla="*/ 51 h 54"/>
                  <a:gd name="T64" fmla="*/ 4 w 37"/>
                  <a:gd name="T65" fmla="*/ 51 h 54"/>
                  <a:gd name="T66" fmla="*/ 3 w 37"/>
                  <a:gd name="T67" fmla="*/ 48 h 54"/>
                  <a:gd name="T68" fmla="*/ 3 w 37"/>
                  <a:gd name="T69" fmla="*/ 47 h 54"/>
                  <a:gd name="T70" fmla="*/ 3 w 37"/>
                  <a:gd name="T71" fmla="*/ 47 h 54"/>
                  <a:gd name="T72" fmla="*/ 1 w 37"/>
                  <a:gd name="T73" fmla="*/ 44 h 54"/>
                  <a:gd name="T74" fmla="*/ 1 w 37"/>
                  <a:gd name="T75" fmla="*/ 42 h 54"/>
                  <a:gd name="T76" fmla="*/ 1 w 37"/>
                  <a:gd name="T77" fmla="*/ 42 h 54"/>
                  <a:gd name="T78" fmla="*/ 5 w 37"/>
                  <a:gd name="T79" fmla="*/ 41 h 54"/>
                  <a:gd name="T80" fmla="*/ 5 w 37"/>
                  <a:gd name="T81" fmla="*/ 38 h 54"/>
                  <a:gd name="T82" fmla="*/ 5 w 37"/>
                  <a:gd name="T83" fmla="*/ 37 h 54"/>
                  <a:gd name="T84" fmla="*/ 5 w 37"/>
                  <a:gd name="T85" fmla="*/ 33 h 54"/>
                  <a:gd name="T86" fmla="*/ 7 w 37"/>
                  <a:gd name="T87" fmla="*/ 31 h 54"/>
                  <a:gd name="T88" fmla="*/ 7 w 37"/>
                  <a:gd name="T89" fmla="*/ 29 h 54"/>
                  <a:gd name="T90" fmla="*/ 7 w 37"/>
                  <a:gd name="T91" fmla="*/ 27 h 54"/>
                  <a:gd name="T92" fmla="*/ 7 w 37"/>
                  <a:gd name="T93" fmla="*/ 25 h 54"/>
                  <a:gd name="T94" fmla="*/ 5 w 37"/>
                  <a:gd name="T95" fmla="*/ 22 h 54"/>
                  <a:gd name="T96" fmla="*/ 4 w 37"/>
                  <a:gd name="T97" fmla="*/ 20 h 54"/>
                  <a:gd name="T98" fmla="*/ 1 w 37"/>
                  <a:gd name="T99" fmla="*/ 19 h 54"/>
                  <a:gd name="T100" fmla="*/ 1 w 37"/>
                  <a:gd name="T101" fmla="*/ 16 h 54"/>
                  <a:gd name="T102" fmla="*/ 1 w 37"/>
                  <a:gd name="T103" fmla="*/ 13 h 54"/>
                  <a:gd name="T104" fmla="*/ 1 w 37"/>
                  <a:gd name="T105" fmla="*/ 11 h 54"/>
                  <a:gd name="T106" fmla="*/ 0 w 37"/>
                  <a:gd name="T107" fmla="*/ 8 h 54"/>
                  <a:gd name="T108" fmla="*/ 3 w 37"/>
                  <a:gd name="T109" fmla="*/ 5 h 54"/>
                  <a:gd name="T110" fmla="*/ 4 w 37"/>
                  <a:gd name="T111" fmla="*/ 4 h 54"/>
                  <a:gd name="T112" fmla="*/ 4 w 37"/>
                  <a:gd name="T113" fmla="*/ 4 h 54"/>
                  <a:gd name="T114" fmla="*/ 4 w 37"/>
                  <a:gd name="T115" fmla="*/ 4 h 54"/>
                  <a:gd name="T116" fmla="*/ 5 w 37"/>
                  <a:gd name="T117" fmla="*/ 2 h 54"/>
                  <a:gd name="T118" fmla="*/ 8 w 37"/>
                  <a:gd name="T1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" h="54">
                    <a:moveTo>
                      <a:pt x="8" y="0"/>
                    </a:moveTo>
                    <a:lnTo>
                      <a:pt x="12" y="1"/>
                    </a:lnTo>
                    <a:lnTo>
                      <a:pt x="15" y="2"/>
                    </a:lnTo>
                    <a:lnTo>
                      <a:pt x="23" y="5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7" y="18"/>
                    </a:lnTo>
                    <a:lnTo>
                      <a:pt x="37" y="22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8" y="37"/>
                    </a:lnTo>
                    <a:lnTo>
                      <a:pt x="25" y="42"/>
                    </a:lnTo>
                    <a:lnTo>
                      <a:pt x="23" y="45"/>
                    </a:lnTo>
                    <a:lnTo>
                      <a:pt x="21" y="49"/>
                    </a:lnTo>
                    <a:lnTo>
                      <a:pt x="19" y="49"/>
                    </a:lnTo>
                    <a:lnTo>
                      <a:pt x="18" y="51"/>
                    </a:lnTo>
                    <a:lnTo>
                      <a:pt x="16" y="52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8" y="49"/>
                    </a:lnTo>
                    <a:lnTo>
                      <a:pt x="7" y="51"/>
                    </a:lnTo>
                    <a:lnTo>
                      <a:pt x="4" y="51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5" y="41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5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4" name="Freeform 1343"/>
              <p:cNvSpPr>
                <a:spLocks/>
              </p:cNvSpPr>
              <p:nvPr/>
            </p:nvSpPr>
            <p:spPr bwMode="auto">
              <a:xfrm>
                <a:off x="3265434" y="3901313"/>
                <a:ext cx="78557" cy="85967"/>
              </a:xfrm>
              <a:custGeom>
                <a:avLst/>
                <a:gdLst>
                  <a:gd name="T0" fmla="*/ 44 w 53"/>
                  <a:gd name="T1" fmla="*/ 3 h 58"/>
                  <a:gd name="T2" fmla="*/ 51 w 53"/>
                  <a:gd name="T3" fmla="*/ 4 h 58"/>
                  <a:gd name="T4" fmla="*/ 50 w 53"/>
                  <a:gd name="T5" fmla="*/ 10 h 58"/>
                  <a:gd name="T6" fmla="*/ 49 w 53"/>
                  <a:gd name="T7" fmla="*/ 11 h 58"/>
                  <a:gd name="T8" fmla="*/ 47 w 53"/>
                  <a:gd name="T9" fmla="*/ 17 h 58"/>
                  <a:gd name="T10" fmla="*/ 47 w 53"/>
                  <a:gd name="T11" fmla="*/ 22 h 58"/>
                  <a:gd name="T12" fmla="*/ 50 w 53"/>
                  <a:gd name="T13" fmla="*/ 26 h 58"/>
                  <a:gd name="T14" fmla="*/ 53 w 53"/>
                  <a:gd name="T15" fmla="*/ 31 h 58"/>
                  <a:gd name="T16" fmla="*/ 53 w 53"/>
                  <a:gd name="T17" fmla="*/ 35 h 58"/>
                  <a:gd name="T18" fmla="*/ 51 w 53"/>
                  <a:gd name="T19" fmla="*/ 39 h 58"/>
                  <a:gd name="T20" fmla="*/ 51 w 53"/>
                  <a:gd name="T21" fmla="*/ 44 h 58"/>
                  <a:gd name="T22" fmla="*/ 47 w 53"/>
                  <a:gd name="T23" fmla="*/ 48 h 58"/>
                  <a:gd name="T24" fmla="*/ 44 w 53"/>
                  <a:gd name="T25" fmla="*/ 48 h 58"/>
                  <a:gd name="T26" fmla="*/ 39 w 53"/>
                  <a:gd name="T27" fmla="*/ 46 h 58"/>
                  <a:gd name="T28" fmla="*/ 31 w 53"/>
                  <a:gd name="T29" fmla="*/ 47 h 58"/>
                  <a:gd name="T30" fmla="*/ 25 w 53"/>
                  <a:gd name="T31" fmla="*/ 48 h 58"/>
                  <a:gd name="T32" fmla="*/ 28 w 53"/>
                  <a:gd name="T33" fmla="*/ 53 h 58"/>
                  <a:gd name="T34" fmla="*/ 29 w 53"/>
                  <a:gd name="T35" fmla="*/ 58 h 58"/>
                  <a:gd name="T36" fmla="*/ 27 w 53"/>
                  <a:gd name="T37" fmla="*/ 58 h 58"/>
                  <a:gd name="T38" fmla="*/ 22 w 53"/>
                  <a:gd name="T39" fmla="*/ 57 h 58"/>
                  <a:gd name="T40" fmla="*/ 21 w 53"/>
                  <a:gd name="T41" fmla="*/ 57 h 58"/>
                  <a:gd name="T42" fmla="*/ 18 w 53"/>
                  <a:gd name="T43" fmla="*/ 54 h 58"/>
                  <a:gd name="T44" fmla="*/ 15 w 53"/>
                  <a:gd name="T45" fmla="*/ 51 h 58"/>
                  <a:gd name="T46" fmla="*/ 13 w 53"/>
                  <a:gd name="T47" fmla="*/ 47 h 58"/>
                  <a:gd name="T48" fmla="*/ 13 w 53"/>
                  <a:gd name="T49" fmla="*/ 43 h 58"/>
                  <a:gd name="T50" fmla="*/ 10 w 53"/>
                  <a:gd name="T51" fmla="*/ 37 h 58"/>
                  <a:gd name="T52" fmla="*/ 7 w 53"/>
                  <a:gd name="T53" fmla="*/ 36 h 58"/>
                  <a:gd name="T54" fmla="*/ 6 w 53"/>
                  <a:gd name="T55" fmla="*/ 33 h 58"/>
                  <a:gd name="T56" fmla="*/ 4 w 53"/>
                  <a:gd name="T57" fmla="*/ 31 h 58"/>
                  <a:gd name="T58" fmla="*/ 0 w 53"/>
                  <a:gd name="T59" fmla="*/ 26 h 58"/>
                  <a:gd name="T60" fmla="*/ 2 w 53"/>
                  <a:gd name="T61" fmla="*/ 19 h 58"/>
                  <a:gd name="T62" fmla="*/ 4 w 53"/>
                  <a:gd name="T63" fmla="*/ 14 h 58"/>
                  <a:gd name="T64" fmla="*/ 10 w 53"/>
                  <a:gd name="T65" fmla="*/ 13 h 58"/>
                  <a:gd name="T66" fmla="*/ 11 w 53"/>
                  <a:gd name="T67" fmla="*/ 8 h 58"/>
                  <a:gd name="T68" fmla="*/ 13 w 53"/>
                  <a:gd name="T69" fmla="*/ 6 h 58"/>
                  <a:gd name="T70" fmla="*/ 15 w 53"/>
                  <a:gd name="T71" fmla="*/ 1 h 58"/>
                  <a:gd name="T72" fmla="*/ 27 w 53"/>
                  <a:gd name="T73" fmla="*/ 3 h 58"/>
                  <a:gd name="T74" fmla="*/ 35 w 53"/>
                  <a:gd name="T75" fmla="*/ 1 h 58"/>
                  <a:gd name="T76" fmla="*/ 39 w 53"/>
                  <a:gd name="T7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" h="58">
                    <a:moveTo>
                      <a:pt x="39" y="0"/>
                    </a:moveTo>
                    <a:lnTo>
                      <a:pt x="44" y="3"/>
                    </a:lnTo>
                    <a:lnTo>
                      <a:pt x="49" y="3"/>
                    </a:lnTo>
                    <a:lnTo>
                      <a:pt x="51" y="4"/>
                    </a:lnTo>
                    <a:lnTo>
                      <a:pt x="53" y="6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49" y="11"/>
                    </a:lnTo>
                    <a:lnTo>
                      <a:pt x="46" y="14"/>
                    </a:lnTo>
                    <a:lnTo>
                      <a:pt x="47" y="17"/>
                    </a:lnTo>
                    <a:lnTo>
                      <a:pt x="47" y="19"/>
                    </a:lnTo>
                    <a:lnTo>
                      <a:pt x="47" y="22"/>
                    </a:lnTo>
                    <a:lnTo>
                      <a:pt x="47" y="25"/>
                    </a:lnTo>
                    <a:lnTo>
                      <a:pt x="50" y="26"/>
                    </a:lnTo>
                    <a:lnTo>
                      <a:pt x="51" y="28"/>
                    </a:lnTo>
                    <a:lnTo>
                      <a:pt x="53" y="31"/>
                    </a:lnTo>
                    <a:lnTo>
                      <a:pt x="53" y="33"/>
                    </a:lnTo>
                    <a:lnTo>
                      <a:pt x="53" y="35"/>
                    </a:lnTo>
                    <a:lnTo>
                      <a:pt x="53" y="37"/>
                    </a:lnTo>
                    <a:lnTo>
                      <a:pt x="51" y="39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1" y="47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4" y="48"/>
                    </a:lnTo>
                    <a:lnTo>
                      <a:pt x="43" y="46"/>
                    </a:lnTo>
                    <a:lnTo>
                      <a:pt x="39" y="46"/>
                    </a:lnTo>
                    <a:lnTo>
                      <a:pt x="36" y="47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25" y="48"/>
                    </a:lnTo>
                    <a:lnTo>
                      <a:pt x="25" y="51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8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0" y="55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5" y="51"/>
                    </a:lnTo>
                    <a:lnTo>
                      <a:pt x="15" y="50"/>
                    </a:lnTo>
                    <a:lnTo>
                      <a:pt x="13" y="47"/>
                    </a:lnTo>
                    <a:lnTo>
                      <a:pt x="11" y="46"/>
                    </a:lnTo>
                    <a:lnTo>
                      <a:pt x="13" y="43"/>
                    </a:lnTo>
                    <a:lnTo>
                      <a:pt x="11" y="39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2" y="1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5" name="Freeform 1344"/>
              <p:cNvSpPr>
                <a:spLocks/>
              </p:cNvSpPr>
              <p:nvPr/>
            </p:nvSpPr>
            <p:spPr bwMode="auto">
              <a:xfrm>
                <a:off x="3198736" y="3853883"/>
                <a:ext cx="97825" cy="148219"/>
              </a:xfrm>
              <a:custGeom>
                <a:avLst/>
                <a:gdLst>
                  <a:gd name="T0" fmla="*/ 20 w 66"/>
                  <a:gd name="T1" fmla="*/ 0 h 100"/>
                  <a:gd name="T2" fmla="*/ 26 w 66"/>
                  <a:gd name="T3" fmla="*/ 3 h 100"/>
                  <a:gd name="T4" fmla="*/ 30 w 66"/>
                  <a:gd name="T5" fmla="*/ 9 h 100"/>
                  <a:gd name="T6" fmla="*/ 37 w 66"/>
                  <a:gd name="T7" fmla="*/ 14 h 100"/>
                  <a:gd name="T8" fmla="*/ 37 w 66"/>
                  <a:gd name="T9" fmla="*/ 21 h 100"/>
                  <a:gd name="T10" fmla="*/ 37 w 66"/>
                  <a:gd name="T11" fmla="*/ 28 h 100"/>
                  <a:gd name="T12" fmla="*/ 40 w 66"/>
                  <a:gd name="T13" fmla="*/ 24 h 100"/>
                  <a:gd name="T14" fmla="*/ 44 w 66"/>
                  <a:gd name="T15" fmla="*/ 22 h 100"/>
                  <a:gd name="T16" fmla="*/ 51 w 66"/>
                  <a:gd name="T17" fmla="*/ 28 h 100"/>
                  <a:gd name="T18" fmla="*/ 56 w 66"/>
                  <a:gd name="T19" fmla="*/ 32 h 100"/>
                  <a:gd name="T20" fmla="*/ 58 w 66"/>
                  <a:gd name="T21" fmla="*/ 38 h 100"/>
                  <a:gd name="T22" fmla="*/ 58 w 66"/>
                  <a:gd name="T23" fmla="*/ 38 h 100"/>
                  <a:gd name="T24" fmla="*/ 56 w 66"/>
                  <a:gd name="T25" fmla="*/ 42 h 100"/>
                  <a:gd name="T26" fmla="*/ 52 w 66"/>
                  <a:gd name="T27" fmla="*/ 46 h 100"/>
                  <a:gd name="T28" fmla="*/ 48 w 66"/>
                  <a:gd name="T29" fmla="*/ 49 h 100"/>
                  <a:gd name="T30" fmla="*/ 45 w 66"/>
                  <a:gd name="T31" fmla="*/ 57 h 100"/>
                  <a:gd name="T32" fmla="*/ 48 w 66"/>
                  <a:gd name="T33" fmla="*/ 60 h 100"/>
                  <a:gd name="T34" fmla="*/ 49 w 66"/>
                  <a:gd name="T35" fmla="*/ 64 h 100"/>
                  <a:gd name="T36" fmla="*/ 51 w 66"/>
                  <a:gd name="T37" fmla="*/ 67 h 100"/>
                  <a:gd name="T38" fmla="*/ 55 w 66"/>
                  <a:gd name="T39" fmla="*/ 68 h 100"/>
                  <a:gd name="T40" fmla="*/ 56 w 66"/>
                  <a:gd name="T41" fmla="*/ 71 h 100"/>
                  <a:gd name="T42" fmla="*/ 56 w 66"/>
                  <a:gd name="T43" fmla="*/ 78 h 100"/>
                  <a:gd name="T44" fmla="*/ 60 w 66"/>
                  <a:gd name="T45" fmla="*/ 82 h 100"/>
                  <a:gd name="T46" fmla="*/ 63 w 66"/>
                  <a:gd name="T47" fmla="*/ 85 h 100"/>
                  <a:gd name="T48" fmla="*/ 65 w 66"/>
                  <a:gd name="T49" fmla="*/ 87 h 100"/>
                  <a:gd name="T50" fmla="*/ 66 w 66"/>
                  <a:gd name="T51" fmla="*/ 89 h 100"/>
                  <a:gd name="T52" fmla="*/ 59 w 66"/>
                  <a:gd name="T53" fmla="*/ 89 h 100"/>
                  <a:gd name="T54" fmla="*/ 55 w 66"/>
                  <a:gd name="T55" fmla="*/ 89 h 100"/>
                  <a:gd name="T56" fmla="*/ 51 w 66"/>
                  <a:gd name="T57" fmla="*/ 94 h 100"/>
                  <a:gd name="T58" fmla="*/ 43 w 66"/>
                  <a:gd name="T59" fmla="*/ 94 h 100"/>
                  <a:gd name="T60" fmla="*/ 40 w 66"/>
                  <a:gd name="T61" fmla="*/ 98 h 100"/>
                  <a:gd name="T62" fmla="*/ 37 w 66"/>
                  <a:gd name="T63" fmla="*/ 97 h 100"/>
                  <a:gd name="T64" fmla="*/ 33 w 66"/>
                  <a:gd name="T65" fmla="*/ 100 h 100"/>
                  <a:gd name="T66" fmla="*/ 26 w 66"/>
                  <a:gd name="T67" fmla="*/ 94 h 100"/>
                  <a:gd name="T68" fmla="*/ 23 w 66"/>
                  <a:gd name="T69" fmla="*/ 90 h 100"/>
                  <a:gd name="T70" fmla="*/ 19 w 66"/>
                  <a:gd name="T71" fmla="*/ 85 h 100"/>
                  <a:gd name="T72" fmla="*/ 19 w 66"/>
                  <a:gd name="T73" fmla="*/ 80 h 100"/>
                  <a:gd name="T74" fmla="*/ 19 w 66"/>
                  <a:gd name="T75" fmla="*/ 76 h 100"/>
                  <a:gd name="T76" fmla="*/ 19 w 66"/>
                  <a:gd name="T77" fmla="*/ 72 h 100"/>
                  <a:gd name="T78" fmla="*/ 23 w 66"/>
                  <a:gd name="T79" fmla="*/ 64 h 100"/>
                  <a:gd name="T80" fmla="*/ 25 w 66"/>
                  <a:gd name="T81" fmla="*/ 60 h 100"/>
                  <a:gd name="T82" fmla="*/ 22 w 66"/>
                  <a:gd name="T83" fmla="*/ 58 h 100"/>
                  <a:gd name="T84" fmla="*/ 18 w 66"/>
                  <a:gd name="T85" fmla="*/ 56 h 100"/>
                  <a:gd name="T86" fmla="*/ 16 w 66"/>
                  <a:gd name="T87" fmla="*/ 53 h 100"/>
                  <a:gd name="T88" fmla="*/ 18 w 66"/>
                  <a:gd name="T89" fmla="*/ 47 h 100"/>
                  <a:gd name="T90" fmla="*/ 13 w 66"/>
                  <a:gd name="T91" fmla="*/ 45 h 100"/>
                  <a:gd name="T92" fmla="*/ 11 w 66"/>
                  <a:gd name="T93" fmla="*/ 45 h 100"/>
                  <a:gd name="T94" fmla="*/ 9 w 66"/>
                  <a:gd name="T95" fmla="*/ 43 h 100"/>
                  <a:gd name="T96" fmla="*/ 1 w 66"/>
                  <a:gd name="T97" fmla="*/ 35 h 100"/>
                  <a:gd name="T98" fmla="*/ 2 w 66"/>
                  <a:gd name="T99" fmla="*/ 29 h 100"/>
                  <a:gd name="T100" fmla="*/ 5 w 66"/>
                  <a:gd name="T101" fmla="*/ 22 h 100"/>
                  <a:gd name="T102" fmla="*/ 8 w 66"/>
                  <a:gd name="T103" fmla="*/ 22 h 100"/>
                  <a:gd name="T104" fmla="*/ 15 w 66"/>
                  <a:gd name="T105" fmla="*/ 21 h 100"/>
                  <a:gd name="T106" fmla="*/ 13 w 66"/>
                  <a:gd name="T107" fmla="*/ 17 h 100"/>
                  <a:gd name="T108" fmla="*/ 8 w 66"/>
                  <a:gd name="T109" fmla="*/ 14 h 100"/>
                  <a:gd name="T110" fmla="*/ 11 w 66"/>
                  <a:gd name="T111" fmla="*/ 7 h 100"/>
                  <a:gd name="T112" fmla="*/ 16 w 66"/>
                  <a:gd name="T113" fmla="*/ 6 h 100"/>
                  <a:gd name="T114" fmla="*/ 20 w 66"/>
                  <a:gd name="T1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00">
                    <a:moveTo>
                      <a:pt x="20" y="0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6" y="6"/>
                    </a:lnTo>
                    <a:lnTo>
                      <a:pt x="30" y="9"/>
                    </a:lnTo>
                    <a:lnTo>
                      <a:pt x="34" y="13"/>
                    </a:lnTo>
                    <a:lnTo>
                      <a:pt x="37" y="14"/>
                    </a:lnTo>
                    <a:lnTo>
                      <a:pt x="38" y="18"/>
                    </a:lnTo>
                    <a:lnTo>
                      <a:pt x="37" y="21"/>
                    </a:lnTo>
                    <a:lnTo>
                      <a:pt x="37" y="25"/>
                    </a:lnTo>
                    <a:lnTo>
                      <a:pt x="37" y="28"/>
                    </a:lnTo>
                    <a:lnTo>
                      <a:pt x="38" y="25"/>
                    </a:lnTo>
                    <a:lnTo>
                      <a:pt x="40" y="24"/>
                    </a:lnTo>
                    <a:lnTo>
                      <a:pt x="43" y="22"/>
                    </a:lnTo>
                    <a:lnTo>
                      <a:pt x="44" y="22"/>
                    </a:lnTo>
                    <a:lnTo>
                      <a:pt x="47" y="24"/>
                    </a:lnTo>
                    <a:lnTo>
                      <a:pt x="51" y="28"/>
                    </a:lnTo>
                    <a:lnTo>
                      <a:pt x="55" y="29"/>
                    </a:lnTo>
                    <a:lnTo>
                      <a:pt x="56" y="32"/>
                    </a:lnTo>
                    <a:lnTo>
                      <a:pt x="56" y="35"/>
                    </a:lnTo>
                    <a:lnTo>
                      <a:pt x="58" y="38"/>
                    </a:lnTo>
                    <a:lnTo>
                      <a:pt x="58" y="38"/>
                    </a:lnTo>
                    <a:lnTo>
                      <a:pt x="58" y="38"/>
                    </a:lnTo>
                    <a:lnTo>
                      <a:pt x="56" y="40"/>
                    </a:lnTo>
                    <a:lnTo>
                      <a:pt x="56" y="42"/>
                    </a:lnTo>
                    <a:lnTo>
                      <a:pt x="55" y="45"/>
                    </a:lnTo>
                    <a:lnTo>
                      <a:pt x="52" y="46"/>
                    </a:lnTo>
                    <a:lnTo>
                      <a:pt x="49" y="46"/>
                    </a:lnTo>
                    <a:lnTo>
                      <a:pt x="48" y="49"/>
                    </a:lnTo>
                    <a:lnTo>
                      <a:pt x="47" y="51"/>
                    </a:lnTo>
                    <a:lnTo>
                      <a:pt x="45" y="57"/>
                    </a:lnTo>
                    <a:lnTo>
                      <a:pt x="45" y="58"/>
                    </a:lnTo>
                    <a:lnTo>
                      <a:pt x="48" y="60"/>
                    </a:lnTo>
                    <a:lnTo>
                      <a:pt x="49" y="63"/>
                    </a:lnTo>
                    <a:lnTo>
                      <a:pt x="49" y="64"/>
                    </a:lnTo>
                    <a:lnTo>
                      <a:pt x="51" y="65"/>
                    </a:lnTo>
                    <a:lnTo>
                      <a:pt x="51" y="67"/>
                    </a:lnTo>
                    <a:lnTo>
                      <a:pt x="52" y="68"/>
                    </a:lnTo>
                    <a:lnTo>
                      <a:pt x="55" y="68"/>
                    </a:lnTo>
                    <a:lnTo>
                      <a:pt x="55" y="69"/>
                    </a:lnTo>
                    <a:lnTo>
                      <a:pt x="56" y="71"/>
                    </a:lnTo>
                    <a:lnTo>
                      <a:pt x="58" y="75"/>
                    </a:lnTo>
                    <a:lnTo>
                      <a:pt x="56" y="78"/>
                    </a:lnTo>
                    <a:lnTo>
                      <a:pt x="58" y="79"/>
                    </a:lnTo>
                    <a:lnTo>
                      <a:pt x="60" y="82"/>
                    </a:lnTo>
                    <a:lnTo>
                      <a:pt x="60" y="83"/>
                    </a:lnTo>
                    <a:lnTo>
                      <a:pt x="63" y="85"/>
                    </a:lnTo>
                    <a:lnTo>
                      <a:pt x="63" y="86"/>
                    </a:lnTo>
                    <a:lnTo>
                      <a:pt x="65" y="87"/>
                    </a:lnTo>
                    <a:lnTo>
                      <a:pt x="66" y="89"/>
                    </a:lnTo>
                    <a:lnTo>
                      <a:pt x="66" y="89"/>
                    </a:lnTo>
                    <a:lnTo>
                      <a:pt x="62" y="89"/>
                    </a:lnTo>
                    <a:lnTo>
                      <a:pt x="59" y="89"/>
                    </a:lnTo>
                    <a:lnTo>
                      <a:pt x="59" y="89"/>
                    </a:lnTo>
                    <a:lnTo>
                      <a:pt x="55" y="89"/>
                    </a:lnTo>
                    <a:lnTo>
                      <a:pt x="52" y="90"/>
                    </a:lnTo>
                    <a:lnTo>
                      <a:pt x="51" y="94"/>
                    </a:lnTo>
                    <a:lnTo>
                      <a:pt x="45" y="93"/>
                    </a:lnTo>
                    <a:lnTo>
                      <a:pt x="43" y="94"/>
                    </a:lnTo>
                    <a:lnTo>
                      <a:pt x="41" y="96"/>
                    </a:lnTo>
                    <a:lnTo>
                      <a:pt x="40" y="98"/>
                    </a:lnTo>
                    <a:lnTo>
                      <a:pt x="37" y="98"/>
                    </a:lnTo>
                    <a:lnTo>
                      <a:pt x="37" y="97"/>
                    </a:lnTo>
                    <a:lnTo>
                      <a:pt x="34" y="98"/>
                    </a:lnTo>
                    <a:lnTo>
                      <a:pt x="33" y="100"/>
                    </a:lnTo>
                    <a:lnTo>
                      <a:pt x="31" y="98"/>
                    </a:lnTo>
                    <a:lnTo>
                      <a:pt x="26" y="94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0" y="87"/>
                    </a:lnTo>
                    <a:lnTo>
                      <a:pt x="19" y="85"/>
                    </a:lnTo>
                    <a:lnTo>
                      <a:pt x="18" y="82"/>
                    </a:lnTo>
                    <a:lnTo>
                      <a:pt x="19" y="80"/>
                    </a:lnTo>
                    <a:lnTo>
                      <a:pt x="18" y="79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19" y="72"/>
                    </a:lnTo>
                    <a:lnTo>
                      <a:pt x="22" y="68"/>
                    </a:lnTo>
                    <a:lnTo>
                      <a:pt x="23" y="64"/>
                    </a:lnTo>
                    <a:lnTo>
                      <a:pt x="25" y="61"/>
                    </a:lnTo>
                    <a:lnTo>
                      <a:pt x="25" y="60"/>
                    </a:lnTo>
                    <a:lnTo>
                      <a:pt x="23" y="60"/>
                    </a:lnTo>
                    <a:lnTo>
                      <a:pt x="22" y="58"/>
                    </a:lnTo>
                    <a:lnTo>
                      <a:pt x="20" y="56"/>
                    </a:lnTo>
                    <a:lnTo>
                      <a:pt x="18" y="56"/>
                    </a:lnTo>
                    <a:lnTo>
                      <a:pt x="15" y="54"/>
                    </a:lnTo>
                    <a:lnTo>
                      <a:pt x="16" y="53"/>
                    </a:lnTo>
                    <a:lnTo>
                      <a:pt x="18" y="50"/>
                    </a:lnTo>
                    <a:lnTo>
                      <a:pt x="18" y="47"/>
                    </a:lnTo>
                    <a:lnTo>
                      <a:pt x="16" y="45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4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8" y="22"/>
                    </a:lnTo>
                    <a:lnTo>
                      <a:pt x="11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3" y="17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6" y="6"/>
                    </a:lnTo>
                    <a:lnTo>
                      <a:pt x="19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6" name="Freeform 1345"/>
              <p:cNvSpPr>
                <a:spLocks/>
              </p:cNvSpPr>
              <p:nvPr/>
            </p:nvSpPr>
            <p:spPr bwMode="auto">
              <a:xfrm>
                <a:off x="3060892" y="3776809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3 h 4"/>
                  <a:gd name="T4" fmla="*/ 4 w 6"/>
                  <a:gd name="T5" fmla="*/ 4 h 4"/>
                  <a:gd name="T6" fmla="*/ 3 w 6"/>
                  <a:gd name="T7" fmla="*/ 3 h 4"/>
                  <a:gd name="T8" fmla="*/ 1 w 6"/>
                  <a:gd name="T9" fmla="*/ 3 h 4"/>
                  <a:gd name="T10" fmla="*/ 0 w 6"/>
                  <a:gd name="T11" fmla="*/ 0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3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7" name="Freeform 1346"/>
              <p:cNvSpPr>
                <a:spLocks/>
              </p:cNvSpPr>
              <p:nvPr/>
            </p:nvSpPr>
            <p:spPr bwMode="auto">
              <a:xfrm>
                <a:off x="3029766" y="3770880"/>
                <a:ext cx="7411" cy="2964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2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8" name="Freeform 1347"/>
              <p:cNvSpPr>
                <a:spLocks/>
              </p:cNvSpPr>
              <p:nvPr/>
            </p:nvSpPr>
            <p:spPr bwMode="auto">
              <a:xfrm>
                <a:off x="3139448" y="3799041"/>
                <a:ext cx="13340" cy="5929"/>
              </a:xfrm>
              <a:custGeom>
                <a:avLst/>
                <a:gdLst>
                  <a:gd name="T0" fmla="*/ 8 w 9"/>
                  <a:gd name="T1" fmla="*/ 0 h 4"/>
                  <a:gd name="T2" fmla="*/ 9 w 9"/>
                  <a:gd name="T3" fmla="*/ 1 h 4"/>
                  <a:gd name="T4" fmla="*/ 8 w 9"/>
                  <a:gd name="T5" fmla="*/ 4 h 4"/>
                  <a:gd name="T6" fmla="*/ 5 w 9"/>
                  <a:gd name="T7" fmla="*/ 4 h 4"/>
                  <a:gd name="T8" fmla="*/ 1 w 9"/>
                  <a:gd name="T9" fmla="*/ 4 h 4"/>
                  <a:gd name="T10" fmla="*/ 0 w 9"/>
                  <a:gd name="T11" fmla="*/ 3 h 4"/>
                  <a:gd name="T12" fmla="*/ 2 w 9"/>
                  <a:gd name="T13" fmla="*/ 1 h 4"/>
                  <a:gd name="T14" fmla="*/ 4 w 9"/>
                  <a:gd name="T15" fmla="*/ 3 h 4"/>
                  <a:gd name="T16" fmla="*/ 8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9" y="1"/>
                    </a:lnTo>
                    <a:lnTo>
                      <a:pt x="8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9" name="Freeform 1348"/>
              <p:cNvSpPr>
                <a:spLocks/>
              </p:cNvSpPr>
              <p:nvPr/>
            </p:nvSpPr>
            <p:spPr bwMode="auto">
              <a:xfrm>
                <a:off x="2967514" y="3778290"/>
                <a:ext cx="260865" cy="234186"/>
              </a:xfrm>
              <a:custGeom>
                <a:avLst/>
                <a:gdLst>
                  <a:gd name="T0" fmla="*/ 48 w 176"/>
                  <a:gd name="T1" fmla="*/ 8 h 158"/>
                  <a:gd name="T2" fmla="*/ 56 w 176"/>
                  <a:gd name="T3" fmla="*/ 13 h 158"/>
                  <a:gd name="T4" fmla="*/ 69 w 176"/>
                  <a:gd name="T5" fmla="*/ 20 h 158"/>
                  <a:gd name="T6" fmla="*/ 70 w 176"/>
                  <a:gd name="T7" fmla="*/ 25 h 158"/>
                  <a:gd name="T8" fmla="*/ 96 w 176"/>
                  <a:gd name="T9" fmla="*/ 22 h 158"/>
                  <a:gd name="T10" fmla="*/ 107 w 176"/>
                  <a:gd name="T11" fmla="*/ 29 h 158"/>
                  <a:gd name="T12" fmla="*/ 117 w 176"/>
                  <a:gd name="T13" fmla="*/ 25 h 158"/>
                  <a:gd name="T14" fmla="*/ 132 w 176"/>
                  <a:gd name="T15" fmla="*/ 20 h 158"/>
                  <a:gd name="T16" fmla="*/ 149 w 176"/>
                  <a:gd name="T17" fmla="*/ 20 h 158"/>
                  <a:gd name="T18" fmla="*/ 136 w 176"/>
                  <a:gd name="T19" fmla="*/ 24 h 158"/>
                  <a:gd name="T20" fmla="*/ 139 w 176"/>
                  <a:gd name="T21" fmla="*/ 31 h 158"/>
                  <a:gd name="T22" fmla="*/ 146 w 176"/>
                  <a:gd name="T23" fmla="*/ 32 h 158"/>
                  <a:gd name="T24" fmla="*/ 152 w 176"/>
                  <a:gd name="T25" fmla="*/ 35 h 158"/>
                  <a:gd name="T26" fmla="*/ 160 w 176"/>
                  <a:gd name="T27" fmla="*/ 42 h 158"/>
                  <a:gd name="T28" fmla="*/ 157 w 176"/>
                  <a:gd name="T29" fmla="*/ 47 h 158"/>
                  <a:gd name="T30" fmla="*/ 153 w 176"/>
                  <a:gd name="T31" fmla="*/ 50 h 158"/>
                  <a:gd name="T32" fmla="*/ 164 w 176"/>
                  <a:gd name="T33" fmla="*/ 49 h 158"/>
                  <a:gd name="T34" fmla="*/ 175 w 176"/>
                  <a:gd name="T35" fmla="*/ 50 h 158"/>
                  <a:gd name="T36" fmla="*/ 169 w 176"/>
                  <a:gd name="T37" fmla="*/ 58 h 158"/>
                  <a:gd name="T38" fmla="*/ 165 w 176"/>
                  <a:gd name="T39" fmla="*/ 68 h 158"/>
                  <a:gd name="T40" fmla="*/ 167 w 176"/>
                  <a:gd name="T41" fmla="*/ 75 h 158"/>
                  <a:gd name="T42" fmla="*/ 158 w 176"/>
                  <a:gd name="T43" fmla="*/ 76 h 158"/>
                  <a:gd name="T44" fmla="*/ 160 w 176"/>
                  <a:gd name="T45" fmla="*/ 90 h 158"/>
                  <a:gd name="T46" fmla="*/ 164 w 176"/>
                  <a:gd name="T47" fmla="*/ 101 h 158"/>
                  <a:gd name="T48" fmla="*/ 145 w 176"/>
                  <a:gd name="T49" fmla="*/ 108 h 158"/>
                  <a:gd name="T50" fmla="*/ 131 w 176"/>
                  <a:gd name="T51" fmla="*/ 112 h 158"/>
                  <a:gd name="T52" fmla="*/ 113 w 176"/>
                  <a:gd name="T53" fmla="*/ 111 h 158"/>
                  <a:gd name="T54" fmla="*/ 116 w 176"/>
                  <a:gd name="T55" fmla="*/ 116 h 158"/>
                  <a:gd name="T56" fmla="*/ 114 w 176"/>
                  <a:gd name="T57" fmla="*/ 127 h 158"/>
                  <a:gd name="T58" fmla="*/ 128 w 176"/>
                  <a:gd name="T59" fmla="*/ 133 h 158"/>
                  <a:gd name="T60" fmla="*/ 118 w 176"/>
                  <a:gd name="T61" fmla="*/ 140 h 158"/>
                  <a:gd name="T62" fmla="*/ 107 w 176"/>
                  <a:gd name="T63" fmla="*/ 151 h 158"/>
                  <a:gd name="T64" fmla="*/ 91 w 176"/>
                  <a:gd name="T65" fmla="*/ 158 h 158"/>
                  <a:gd name="T66" fmla="*/ 81 w 176"/>
                  <a:gd name="T67" fmla="*/ 147 h 158"/>
                  <a:gd name="T68" fmla="*/ 76 w 176"/>
                  <a:gd name="T69" fmla="*/ 133 h 158"/>
                  <a:gd name="T70" fmla="*/ 71 w 176"/>
                  <a:gd name="T71" fmla="*/ 130 h 158"/>
                  <a:gd name="T72" fmla="*/ 71 w 176"/>
                  <a:gd name="T73" fmla="*/ 114 h 158"/>
                  <a:gd name="T74" fmla="*/ 71 w 176"/>
                  <a:gd name="T75" fmla="*/ 102 h 158"/>
                  <a:gd name="T76" fmla="*/ 74 w 176"/>
                  <a:gd name="T77" fmla="*/ 93 h 158"/>
                  <a:gd name="T78" fmla="*/ 76 w 176"/>
                  <a:gd name="T79" fmla="*/ 82 h 158"/>
                  <a:gd name="T80" fmla="*/ 67 w 176"/>
                  <a:gd name="T81" fmla="*/ 82 h 158"/>
                  <a:gd name="T82" fmla="*/ 58 w 176"/>
                  <a:gd name="T83" fmla="*/ 80 h 158"/>
                  <a:gd name="T84" fmla="*/ 42 w 176"/>
                  <a:gd name="T85" fmla="*/ 71 h 158"/>
                  <a:gd name="T86" fmla="*/ 30 w 176"/>
                  <a:gd name="T87" fmla="*/ 71 h 158"/>
                  <a:gd name="T88" fmla="*/ 22 w 176"/>
                  <a:gd name="T89" fmla="*/ 71 h 158"/>
                  <a:gd name="T90" fmla="*/ 11 w 176"/>
                  <a:gd name="T91" fmla="*/ 65 h 158"/>
                  <a:gd name="T92" fmla="*/ 12 w 176"/>
                  <a:gd name="T93" fmla="*/ 57 h 158"/>
                  <a:gd name="T94" fmla="*/ 1 w 176"/>
                  <a:gd name="T95" fmla="*/ 42 h 158"/>
                  <a:gd name="T96" fmla="*/ 2 w 176"/>
                  <a:gd name="T97" fmla="*/ 32 h 158"/>
                  <a:gd name="T98" fmla="*/ 8 w 176"/>
                  <a:gd name="T99" fmla="*/ 20 h 158"/>
                  <a:gd name="T100" fmla="*/ 17 w 176"/>
                  <a:gd name="T101" fmla="*/ 7 h 158"/>
                  <a:gd name="T102" fmla="*/ 24 w 176"/>
                  <a:gd name="T103" fmla="*/ 7 h 158"/>
                  <a:gd name="T104" fmla="*/ 19 w 176"/>
                  <a:gd name="T105" fmla="*/ 14 h 158"/>
                  <a:gd name="T106" fmla="*/ 22 w 176"/>
                  <a:gd name="T107" fmla="*/ 21 h 158"/>
                  <a:gd name="T108" fmla="*/ 15 w 176"/>
                  <a:gd name="T109" fmla="*/ 33 h 158"/>
                  <a:gd name="T110" fmla="*/ 20 w 176"/>
                  <a:gd name="T111" fmla="*/ 43 h 158"/>
                  <a:gd name="T112" fmla="*/ 24 w 176"/>
                  <a:gd name="T113" fmla="*/ 31 h 158"/>
                  <a:gd name="T114" fmla="*/ 24 w 176"/>
                  <a:gd name="T115" fmla="*/ 18 h 158"/>
                  <a:gd name="T116" fmla="*/ 40 w 176"/>
                  <a:gd name="T117" fmla="*/ 11 h 158"/>
                  <a:gd name="T118" fmla="*/ 47 w 176"/>
                  <a:gd name="T119" fmla="*/ 13 h 158"/>
                  <a:gd name="T120" fmla="*/ 40 w 176"/>
                  <a:gd name="T121" fmla="*/ 10 h 158"/>
                  <a:gd name="T122" fmla="*/ 45 w 176"/>
                  <a:gd name="T12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6" h="158">
                    <a:moveTo>
                      <a:pt x="45" y="0"/>
                    </a:moveTo>
                    <a:lnTo>
                      <a:pt x="47" y="0"/>
                    </a:lnTo>
                    <a:lnTo>
                      <a:pt x="48" y="4"/>
                    </a:lnTo>
                    <a:lnTo>
                      <a:pt x="48" y="8"/>
                    </a:lnTo>
                    <a:lnTo>
                      <a:pt x="49" y="11"/>
                    </a:lnTo>
                    <a:lnTo>
                      <a:pt x="52" y="11"/>
                    </a:lnTo>
                    <a:lnTo>
                      <a:pt x="53" y="11"/>
                    </a:lnTo>
                    <a:lnTo>
                      <a:pt x="56" y="13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7" y="17"/>
                    </a:lnTo>
                    <a:lnTo>
                      <a:pt x="69" y="20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7" y="24"/>
                    </a:lnTo>
                    <a:lnTo>
                      <a:pt x="70" y="25"/>
                    </a:lnTo>
                    <a:lnTo>
                      <a:pt x="76" y="25"/>
                    </a:lnTo>
                    <a:lnTo>
                      <a:pt x="88" y="22"/>
                    </a:lnTo>
                    <a:lnTo>
                      <a:pt x="95" y="22"/>
                    </a:lnTo>
                    <a:lnTo>
                      <a:pt x="96" y="22"/>
                    </a:lnTo>
                    <a:lnTo>
                      <a:pt x="98" y="25"/>
                    </a:lnTo>
                    <a:lnTo>
                      <a:pt x="103" y="29"/>
                    </a:lnTo>
                    <a:lnTo>
                      <a:pt x="106" y="29"/>
                    </a:lnTo>
                    <a:lnTo>
                      <a:pt x="107" y="29"/>
                    </a:lnTo>
                    <a:lnTo>
                      <a:pt x="110" y="28"/>
                    </a:lnTo>
                    <a:lnTo>
                      <a:pt x="111" y="26"/>
                    </a:lnTo>
                    <a:lnTo>
                      <a:pt x="114" y="25"/>
                    </a:lnTo>
                    <a:lnTo>
                      <a:pt x="117" y="25"/>
                    </a:lnTo>
                    <a:lnTo>
                      <a:pt x="123" y="21"/>
                    </a:lnTo>
                    <a:lnTo>
                      <a:pt x="124" y="21"/>
                    </a:lnTo>
                    <a:lnTo>
                      <a:pt x="127" y="22"/>
                    </a:lnTo>
                    <a:lnTo>
                      <a:pt x="132" y="20"/>
                    </a:lnTo>
                    <a:lnTo>
                      <a:pt x="135" y="20"/>
                    </a:lnTo>
                    <a:lnTo>
                      <a:pt x="139" y="20"/>
                    </a:lnTo>
                    <a:lnTo>
                      <a:pt x="146" y="21"/>
                    </a:lnTo>
                    <a:lnTo>
                      <a:pt x="149" y="20"/>
                    </a:lnTo>
                    <a:lnTo>
                      <a:pt x="149" y="22"/>
                    </a:lnTo>
                    <a:lnTo>
                      <a:pt x="145" y="22"/>
                    </a:lnTo>
                    <a:lnTo>
                      <a:pt x="142" y="24"/>
                    </a:lnTo>
                    <a:lnTo>
                      <a:pt x="136" y="24"/>
                    </a:lnTo>
                    <a:lnTo>
                      <a:pt x="135" y="25"/>
                    </a:lnTo>
                    <a:lnTo>
                      <a:pt x="136" y="26"/>
                    </a:lnTo>
                    <a:lnTo>
                      <a:pt x="139" y="28"/>
                    </a:lnTo>
                    <a:lnTo>
                      <a:pt x="139" y="31"/>
                    </a:lnTo>
                    <a:lnTo>
                      <a:pt x="142" y="32"/>
                    </a:lnTo>
                    <a:lnTo>
                      <a:pt x="142" y="31"/>
                    </a:lnTo>
                    <a:lnTo>
                      <a:pt x="143" y="31"/>
                    </a:lnTo>
                    <a:lnTo>
                      <a:pt x="146" y="32"/>
                    </a:lnTo>
                    <a:lnTo>
                      <a:pt x="146" y="32"/>
                    </a:lnTo>
                    <a:lnTo>
                      <a:pt x="149" y="32"/>
                    </a:lnTo>
                    <a:lnTo>
                      <a:pt x="150" y="33"/>
                    </a:lnTo>
                    <a:lnTo>
                      <a:pt x="152" y="35"/>
                    </a:lnTo>
                    <a:lnTo>
                      <a:pt x="156" y="36"/>
                    </a:lnTo>
                    <a:lnTo>
                      <a:pt x="160" y="37"/>
                    </a:lnTo>
                    <a:lnTo>
                      <a:pt x="161" y="40"/>
                    </a:lnTo>
                    <a:lnTo>
                      <a:pt x="160" y="42"/>
                    </a:lnTo>
                    <a:lnTo>
                      <a:pt x="163" y="42"/>
                    </a:lnTo>
                    <a:lnTo>
                      <a:pt x="161" y="43"/>
                    </a:lnTo>
                    <a:lnTo>
                      <a:pt x="158" y="46"/>
                    </a:lnTo>
                    <a:lnTo>
                      <a:pt x="157" y="47"/>
                    </a:lnTo>
                    <a:lnTo>
                      <a:pt x="156" y="49"/>
                    </a:lnTo>
                    <a:lnTo>
                      <a:pt x="154" y="49"/>
                    </a:lnTo>
                    <a:lnTo>
                      <a:pt x="152" y="50"/>
                    </a:lnTo>
                    <a:lnTo>
                      <a:pt x="153" y="50"/>
                    </a:lnTo>
                    <a:lnTo>
                      <a:pt x="156" y="50"/>
                    </a:lnTo>
                    <a:lnTo>
                      <a:pt x="160" y="49"/>
                    </a:lnTo>
                    <a:lnTo>
                      <a:pt x="163" y="49"/>
                    </a:lnTo>
                    <a:lnTo>
                      <a:pt x="164" y="49"/>
                    </a:lnTo>
                    <a:lnTo>
                      <a:pt x="167" y="49"/>
                    </a:lnTo>
                    <a:lnTo>
                      <a:pt x="168" y="49"/>
                    </a:lnTo>
                    <a:lnTo>
                      <a:pt x="171" y="49"/>
                    </a:lnTo>
                    <a:lnTo>
                      <a:pt x="175" y="50"/>
                    </a:lnTo>
                    <a:lnTo>
                      <a:pt x="176" y="51"/>
                    </a:lnTo>
                    <a:lnTo>
                      <a:pt x="175" y="53"/>
                    </a:lnTo>
                    <a:lnTo>
                      <a:pt x="172" y="57"/>
                    </a:lnTo>
                    <a:lnTo>
                      <a:pt x="169" y="58"/>
                    </a:lnTo>
                    <a:lnTo>
                      <a:pt x="167" y="58"/>
                    </a:lnTo>
                    <a:lnTo>
                      <a:pt x="164" y="62"/>
                    </a:lnTo>
                    <a:lnTo>
                      <a:pt x="164" y="65"/>
                    </a:lnTo>
                    <a:lnTo>
                      <a:pt x="165" y="68"/>
                    </a:lnTo>
                    <a:lnTo>
                      <a:pt x="169" y="68"/>
                    </a:lnTo>
                    <a:lnTo>
                      <a:pt x="171" y="69"/>
                    </a:lnTo>
                    <a:lnTo>
                      <a:pt x="171" y="72"/>
                    </a:lnTo>
                    <a:lnTo>
                      <a:pt x="167" y="75"/>
                    </a:lnTo>
                    <a:lnTo>
                      <a:pt x="164" y="73"/>
                    </a:lnTo>
                    <a:lnTo>
                      <a:pt x="163" y="75"/>
                    </a:lnTo>
                    <a:lnTo>
                      <a:pt x="161" y="73"/>
                    </a:lnTo>
                    <a:lnTo>
                      <a:pt x="158" y="76"/>
                    </a:lnTo>
                    <a:lnTo>
                      <a:pt x="158" y="80"/>
                    </a:lnTo>
                    <a:lnTo>
                      <a:pt x="156" y="82"/>
                    </a:lnTo>
                    <a:lnTo>
                      <a:pt x="157" y="86"/>
                    </a:lnTo>
                    <a:lnTo>
                      <a:pt x="160" y="90"/>
                    </a:lnTo>
                    <a:lnTo>
                      <a:pt x="165" y="94"/>
                    </a:lnTo>
                    <a:lnTo>
                      <a:pt x="165" y="94"/>
                    </a:lnTo>
                    <a:lnTo>
                      <a:pt x="165" y="97"/>
                    </a:lnTo>
                    <a:lnTo>
                      <a:pt x="164" y="101"/>
                    </a:lnTo>
                    <a:lnTo>
                      <a:pt x="157" y="105"/>
                    </a:lnTo>
                    <a:lnTo>
                      <a:pt x="153" y="105"/>
                    </a:lnTo>
                    <a:lnTo>
                      <a:pt x="147" y="108"/>
                    </a:lnTo>
                    <a:lnTo>
                      <a:pt x="145" y="108"/>
                    </a:lnTo>
                    <a:lnTo>
                      <a:pt x="142" y="108"/>
                    </a:lnTo>
                    <a:lnTo>
                      <a:pt x="136" y="112"/>
                    </a:lnTo>
                    <a:lnTo>
                      <a:pt x="132" y="114"/>
                    </a:lnTo>
                    <a:lnTo>
                      <a:pt x="131" y="112"/>
                    </a:lnTo>
                    <a:lnTo>
                      <a:pt x="125" y="112"/>
                    </a:lnTo>
                    <a:lnTo>
                      <a:pt x="121" y="114"/>
                    </a:lnTo>
                    <a:lnTo>
                      <a:pt x="117" y="111"/>
                    </a:lnTo>
                    <a:lnTo>
                      <a:pt x="113" y="111"/>
                    </a:lnTo>
                    <a:lnTo>
                      <a:pt x="109" y="109"/>
                    </a:lnTo>
                    <a:lnTo>
                      <a:pt x="110" y="112"/>
                    </a:lnTo>
                    <a:lnTo>
                      <a:pt x="113" y="114"/>
                    </a:lnTo>
                    <a:lnTo>
                      <a:pt x="116" y="116"/>
                    </a:lnTo>
                    <a:lnTo>
                      <a:pt x="117" y="119"/>
                    </a:lnTo>
                    <a:lnTo>
                      <a:pt x="113" y="125"/>
                    </a:lnTo>
                    <a:lnTo>
                      <a:pt x="114" y="126"/>
                    </a:lnTo>
                    <a:lnTo>
                      <a:pt x="114" y="127"/>
                    </a:lnTo>
                    <a:lnTo>
                      <a:pt x="114" y="131"/>
                    </a:lnTo>
                    <a:lnTo>
                      <a:pt x="120" y="133"/>
                    </a:lnTo>
                    <a:lnTo>
                      <a:pt x="124" y="133"/>
                    </a:lnTo>
                    <a:lnTo>
                      <a:pt x="128" y="133"/>
                    </a:lnTo>
                    <a:lnTo>
                      <a:pt x="128" y="136"/>
                    </a:lnTo>
                    <a:lnTo>
                      <a:pt x="125" y="137"/>
                    </a:lnTo>
                    <a:lnTo>
                      <a:pt x="120" y="138"/>
                    </a:lnTo>
                    <a:lnTo>
                      <a:pt x="118" y="140"/>
                    </a:lnTo>
                    <a:lnTo>
                      <a:pt x="117" y="141"/>
                    </a:lnTo>
                    <a:lnTo>
                      <a:pt x="116" y="145"/>
                    </a:lnTo>
                    <a:lnTo>
                      <a:pt x="109" y="148"/>
                    </a:lnTo>
                    <a:lnTo>
                      <a:pt x="107" y="151"/>
                    </a:lnTo>
                    <a:lnTo>
                      <a:pt x="103" y="154"/>
                    </a:lnTo>
                    <a:lnTo>
                      <a:pt x="99" y="158"/>
                    </a:lnTo>
                    <a:lnTo>
                      <a:pt x="93" y="158"/>
                    </a:lnTo>
                    <a:lnTo>
                      <a:pt x="91" y="158"/>
                    </a:lnTo>
                    <a:lnTo>
                      <a:pt x="85" y="154"/>
                    </a:lnTo>
                    <a:lnTo>
                      <a:pt x="81" y="149"/>
                    </a:lnTo>
                    <a:lnTo>
                      <a:pt x="81" y="149"/>
                    </a:lnTo>
                    <a:lnTo>
                      <a:pt x="81" y="147"/>
                    </a:lnTo>
                    <a:lnTo>
                      <a:pt x="78" y="141"/>
                    </a:lnTo>
                    <a:lnTo>
                      <a:pt x="77" y="137"/>
                    </a:lnTo>
                    <a:lnTo>
                      <a:pt x="77" y="136"/>
                    </a:lnTo>
                    <a:lnTo>
                      <a:pt x="76" y="133"/>
                    </a:lnTo>
                    <a:lnTo>
                      <a:pt x="74" y="133"/>
                    </a:lnTo>
                    <a:lnTo>
                      <a:pt x="74" y="130"/>
                    </a:lnTo>
                    <a:lnTo>
                      <a:pt x="73" y="130"/>
                    </a:lnTo>
                    <a:lnTo>
                      <a:pt x="71" y="130"/>
                    </a:lnTo>
                    <a:lnTo>
                      <a:pt x="70" y="130"/>
                    </a:lnTo>
                    <a:lnTo>
                      <a:pt x="70" y="129"/>
                    </a:lnTo>
                    <a:lnTo>
                      <a:pt x="74" y="120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70" y="109"/>
                    </a:lnTo>
                    <a:lnTo>
                      <a:pt x="70" y="105"/>
                    </a:lnTo>
                    <a:lnTo>
                      <a:pt x="71" y="102"/>
                    </a:lnTo>
                    <a:lnTo>
                      <a:pt x="71" y="101"/>
                    </a:lnTo>
                    <a:lnTo>
                      <a:pt x="70" y="96"/>
                    </a:lnTo>
                    <a:lnTo>
                      <a:pt x="71" y="94"/>
                    </a:lnTo>
                    <a:lnTo>
                      <a:pt x="74" y="93"/>
                    </a:lnTo>
                    <a:lnTo>
                      <a:pt x="76" y="91"/>
                    </a:lnTo>
                    <a:lnTo>
                      <a:pt x="76" y="89"/>
                    </a:lnTo>
                    <a:lnTo>
                      <a:pt x="77" y="87"/>
                    </a:lnTo>
                    <a:lnTo>
                      <a:pt x="76" y="82"/>
                    </a:lnTo>
                    <a:lnTo>
                      <a:pt x="74" y="80"/>
                    </a:lnTo>
                    <a:lnTo>
                      <a:pt x="71" y="80"/>
                    </a:lnTo>
                    <a:lnTo>
                      <a:pt x="70" y="82"/>
                    </a:lnTo>
                    <a:lnTo>
                      <a:pt x="67" y="82"/>
                    </a:lnTo>
                    <a:lnTo>
                      <a:pt x="64" y="82"/>
                    </a:lnTo>
                    <a:lnTo>
                      <a:pt x="62" y="83"/>
                    </a:lnTo>
                    <a:lnTo>
                      <a:pt x="60" y="82"/>
                    </a:lnTo>
                    <a:lnTo>
                      <a:pt x="58" y="80"/>
                    </a:lnTo>
                    <a:lnTo>
                      <a:pt x="56" y="82"/>
                    </a:lnTo>
                    <a:lnTo>
                      <a:pt x="55" y="80"/>
                    </a:lnTo>
                    <a:lnTo>
                      <a:pt x="52" y="82"/>
                    </a:lnTo>
                    <a:lnTo>
                      <a:pt x="42" y="71"/>
                    </a:lnTo>
                    <a:lnTo>
                      <a:pt x="40" y="71"/>
                    </a:lnTo>
                    <a:lnTo>
                      <a:pt x="35" y="69"/>
                    </a:lnTo>
                    <a:lnTo>
                      <a:pt x="31" y="71"/>
                    </a:lnTo>
                    <a:lnTo>
                      <a:pt x="30" y="71"/>
                    </a:lnTo>
                    <a:lnTo>
                      <a:pt x="27" y="71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22" y="71"/>
                    </a:lnTo>
                    <a:lnTo>
                      <a:pt x="19" y="69"/>
                    </a:lnTo>
                    <a:lnTo>
                      <a:pt x="16" y="69"/>
                    </a:lnTo>
                    <a:lnTo>
                      <a:pt x="13" y="68"/>
                    </a:lnTo>
                    <a:lnTo>
                      <a:pt x="11" y="65"/>
                    </a:lnTo>
                    <a:lnTo>
                      <a:pt x="9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1" y="54"/>
                    </a:lnTo>
                    <a:lnTo>
                      <a:pt x="9" y="51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2" y="26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7"/>
                    </a:lnTo>
                    <a:lnTo>
                      <a:pt x="24" y="6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4" y="7"/>
                    </a:lnTo>
                    <a:lnTo>
                      <a:pt x="22" y="8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9" y="14"/>
                    </a:lnTo>
                    <a:lnTo>
                      <a:pt x="20" y="15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2" y="21"/>
                    </a:lnTo>
                    <a:lnTo>
                      <a:pt x="22" y="25"/>
                    </a:lnTo>
                    <a:lnTo>
                      <a:pt x="17" y="31"/>
                    </a:lnTo>
                    <a:lnTo>
                      <a:pt x="16" y="32"/>
                    </a:lnTo>
                    <a:lnTo>
                      <a:pt x="15" y="33"/>
                    </a:lnTo>
                    <a:lnTo>
                      <a:pt x="15" y="36"/>
                    </a:lnTo>
                    <a:lnTo>
                      <a:pt x="17" y="39"/>
                    </a:lnTo>
                    <a:lnTo>
                      <a:pt x="17" y="43"/>
                    </a:lnTo>
                    <a:lnTo>
                      <a:pt x="20" y="43"/>
                    </a:lnTo>
                    <a:lnTo>
                      <a:pt x="24" y="42"/>
                    </a:lnTo>
                    <a:lnTo>
                      <a:pt x="26" y="37"/>
                    </a:lnTo>
                    <a:lnTo>
                      <a:pt x="26" y="33"/>
                    </a:lnTo>
                    <a:lnTo>
                      <a:pt x="24" y="31"/>
                    </a:lnTo>
                    <a:lnTo>
                      <a:pt x="24" y="25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4" y="18"/>
                    </a:lnTo>
                    <a:lnTo>
                      <a:pt x="31" y="15"/>
                    </a:lnTo>
                    <a:lnTo>
                      <a:pt x="37" y="14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7" y="11"/>
                    </a:lnTo>
                    <a:lnTo>
                      <a:pt x="45" y="8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0" name="Freeform 1349"/>
              <p:cNvSpPr>
                <a:spLocks/>
              </p:cNvSpPr>
              <p:nvPr/>
            </p:nvSpPr>
            <p:spPr bwMode="auto">
              <a:xfrm>
                <a:off x="3046070" y="3773844"/>
                <a:ext cx="8893" cy="8893"/>
              </a:xfrm>
              <a:custGeom>
                <a:avLst/>
                <a:gdLst>
                  <a:gd name="T0" fmla="*/ 2 w 6"/>
                  <a:gd name="T1" fmla="*/ 0 h 6"/>
                  <a:gd name="T2" fmla="*/ 3 w 6"/>
                  <a:gd name="T3" fmla="*/ 3 h 6"/>
                  <a:gd name="T4" fmla="*/ 6 w 6"/>
                  <a:gd name="T5" fmla="*/ 5 h 6"/>
                  <a:gd name="T6" fmla="*/ 5 w 6"/>
                  <a:gd name="T7" fmla="*/ 6 h 6"/>
                  <a:gd name="T8" fmla="*/ 2 w 6"/>
                  <a:gd name="T9" fmla="*/ 5 h 6"/>
                  <a:gd name="T10" fmla="*/ 0 w 6"/>
                  <a:gd name="T11" fmla="*/ 2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3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1" name="Freeform 1350"/>
              <p:cNvSpPr>
                <a:spLocks/>
              </p:cNvSpPr>
              <p:nvPr/>
            </p:nvSpPr>
            <p:spPr bwMode="auto">
              <a:xfrm>
                <a:off x="2851904" y="3773844"/>
                <a:ext cx="235669" cy="336457"/>
              </a:xfrm>
              <a:custGeom>
                <a:avLst/>
                <a:gdLst>
                  <a:gd name="T0" fmla="*/ 107 w 159"/>
                  <a:gd name="T1" fmla="*/ 6 h 227"/>
                  <a:gd name="T2" fmla="*/ 95 w 159"/>
                  <a:gd name="T3" fmla="*/ 10 h 227"/>
                  <a:gd name="T4" fmla="*/ 84 w 159"/>
                  <a:gd name="T5" fmla="*/ 24 h 227"/>
                  <a:gd name="T6" fmla="*/ 78 w 159"/>
                  <a:gd name="T7" fmla="*/ 43 h 227"/>
                  <a:gd name="T8" fmla="*/ 89 w 159"/>
                  <a:gd name="T9" fmla="*/ 57 h 227"/>
                  <a:gd name="T10" fmla="*/ 89 w 159"/>
                  <a:gd name="T11" fmla="*/ 68 h 227"/>
                  <a:gd name="T12" fmla="*/ 102 w 159"/>
                  <a:gd name="T13" fmla="*/ 72 h 227"/>
                  <a:gd name="T14" fmla="*/ 118 w 159"/>
                  <a:gd name="T15" fmla="*/ 74 h 227"/>
                  <a:gd name="T16" fmla="*/ 136 w 159"/>
                  <a:gd name="T17" fmla="*/ 83 h 227"/>
                  <a:gd name="T18" fmla="*/ 148 w 159"/>
                  <a:gd name="T19" fmla="*/ 85 h 227"/>
                  <a:gd name="T20" fmla="*/ 154 w 159"/>
                  <a:gd name="T21" fmla="*/ 92 h 227"/>
                  <a:gd name="T22" fmla="*/ 149 w 159"/>
                  <a:gd name="T23" fmla="*/ 104 h 227"/>
                  <a:gd name="T24" fmla="*/ 149 w 159"/>
                  <a:gd name="T25" fmla="*/ 115 h 227"/>
                  <a:gd name="T26" fmla="*/ 149 w 159"/>
                  <a:gd name="T27" fmla="*/ 133 h 227"/>
                  <a:gd name="T28" fmla="*/ 155 w 159"/>
                  <a:gd name="T29" fmla="*/ 139 h 227"/>
                  <a:gd name="T30" fmla="*/ 159 w 159"/>
                  <a:gd name="T31" fmla="*/ 152 h 227"/>
                  <a:gd name="T32" fmla="*/ 152 w 159"/>
                  <a:gd name="T33" fmla="*/ 141 h 227"/>
                  <a:gd name="T34" fmla="*/ 140 w 159"/>
                  <a:gd name="T35" fmla="*/ 144 h 227"/>
                  <a:gd name="T36" fmla="*/ 129 w 159"/>
                  <a:gd name="T37" fmla="*/ 155 h 227"/>
                  <a:gd name="T38" fmla="*/ 127 w 159"/>
                  <a:gd name="T39" fmla="*/ 162 h 227"/>
                  <a:gd name="T40" fmla="*/ 129 w 159"/>
                  <a:gd name="T41" fmla="*/ 186 h 227"/>
                  <a:gd name="T42" fmla="*/ 119 w 159"/>
                  <a:gd name="T43" fmla="*/ 223 h 227"/>
                  <a:gd name="T44" fmla="*/ 118 w 159"/>
                  <a:gd name="T45" fmla="*/ 206 h 227"/>
                  <a:gd name="T46" fmla="*/ 109 w 159"/>
                  <a:gd name="T47" fmla="*/ 202 h 227"/>
                  <a:gd name="T48" fmla="*/ 95 w 159"/>
                  <a:gd name="T49" fmla="*/ 199 h 227"/>
                  <a:gd name="T50" fmla="*/ 82 w 159"/>
                  <a:gd name="T51" fmla="*/ 204 h 227"/>
                  <a:gd name="T52" fmla="*/ 75 w 159"/>
                  <a:gd name="T53" fmla="*/ 194 h 227"/>
                  <a:gd name="T54" fmla="*/ 64 w 159"/>
                  <a:gd name="T55" fmla="*/ 186 h 227"/>
                  <a:gd name="T56" fmla="*/ 54 w 159"/>
                  <a:gd name="T57" fmla="*/ 173 h 227"/>
                  <a:gd name="T58" fmla="*/ 46 w 159"/>
                  <a:gd name="T59" fmla="*/ 169 h 227"/>
                  <a:gd name="T60" fmla="*/ 36 w 159"/>
                  <a:gd name="T61" fmla="*/ 166 h 227"/>
                  <a:gd name="T62" fmla="*/ 24 w 159"/>
                  <a:gd name="T63" fmla="*/ 166 h 227"/>
                  <a:gd name="T64" fmla="*/ 14 w 159"/>
                  <a:gd name="T65" fmla="*/ 159 h 227"/>
                  <a:gd name="T66" fmla="*/ 2 w 159"/>
                  <a:gd name="T67" fmla="*/ 144 h 227"/>
                  <a:gd name="T68" fmla="*/ 18 w 159"/>
                  <a:gd name="T69" fmla="*/ 128 h 227"/>
                  <a:gd name="T70" fmla="*/ 25 w 159"/>
                  <a:gd name="T71" fmla="*/ 117 h 227"/>
                  <a:gd name="T72" fmla="*/ 19 w 159"/>
                  <a:gd name="T73" fmla="*/ 111 h 227"/>
                  <a:gd name="T74" fmla="*/ 19 w 159"/>
                  <a:gd name="T75" fmla="*/ 94 h 227"/>
                  <a:gd name="T76" fmla="*/ 21 w 159"/>
                  <a:gd name="T77" fmla="*/ 85 h 227"/>
                  <a:gd name="T78" fmla="*/ 19 w 159"/>
                  <a:gd name="T79" fmla="*/ 81 h 227"/>
                  <a:gd name="T80" fmla="*/ 17 w 159"/>
                  <a:gd name="T81" fmla="*/ 67 h 227"/>
                  <a:gd name="T82" fmla="*/ 22 w 159"/>
                  <a:gd name="T83" fmla="*/ 56 h 227"/>
                  <a:gd name="T84" fmla="*/ 28 w 159"/>
                  <a:gd name="T85" fmla="*/ 57 h 227"/>
                  <a:gd name="T86" fmla="*/ 32 w 159"/>
                  <a:gd name="T87" fmla="*/ 58 h 227"/>
                  <a:gd name="T88" fmla="*/ 32 w 159"/>
                  <a:gd name="T89" fmla="*/ 50 h 227"/>
                  <a:gd name="T90" fmla="*/ 44 w 159"/>
                  <a:gd name="T91" fmla="*/ 40 h 227"/>
                  <a:gd name="T92" fmla="*/ 44 w 159"/>
                  <a:gd name="T93" fmla="*/ 35 h 227"/>
                  <a:gd name="T94" fmla="*/ 57 w 159"/>
                  <a:gd name="T95" fmla="*/ 18 h 227"/>
                  <a:gd name="T96" fmla="*/ 62 w 159"/>
                  <a:gd name="T97" fmla="*/ 21 h 227"/>
                  <a:gd name="T98" fmla="*/ 65 w 159"/>
                  <a:gd name="T99" fmla="*/ 18 h 227"/>
                  <a:gd name="T100" fmla="*/ 79 w 159"/>
                  <a:gd name="T101" fmla="*/ 14 h 227"/>
                  <a:gd name="T102" fmla="*/ 90 w 159"/>
                  <a:gd name="T103" fmla="*/ 5 h 227"/>
                  <a:gd name="T104" fmla="*/ 98 w 159"/>
                  <a:gd name="T105" fmla="*/ 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9" h="227">
                    <a:moveTo>
                      <a:pt x="100" y="0"/>
                    </a:moveTo>
                    <a:lnTo>
                      <a:pt x="101" y="0"/>
                    </a:lnTo>
                    <a:lnTo>
                      <a:pt x="105" y="2"/>
                    </a:lnTo>
                    <a:lnTo>
                      <a:pt x="108" y="5"/>
                    </a:lnTo>
                    <a:lnTo>
                      <a:pt x="107" y="6"/>
                    </a:lnTo>
                    <a:lnTo>
                      <a:pt x="105" y="7"/>
                    </a:lnTo>
                    <a:lnTo>
                      <a:pt x="105" y="7"/>
                    </a:lnTo>
                    <a:lnTo>
                      <a:pt x="104" y="7"/>
                    </a:lnTo>
                    <a:lnTo>
                      <a:pt x="102" y="9"/>
                    </a:lnTo>
                    <a:lnTo>
                      <a:pt x="95" y="10"/>
                    </a:lnTo>
                    <a:lnTo>
                      <a:pt x="93" y="17"/>
                    </a:lnTo>
                    <a:lnTo>
                      <a:pt x="91" y="18"/>
                    </a:lnTo>
                    <a:lnTo>
                      <a:pt x="89" y="18"/>
                    </a:lnTo>
                    <a:lnTo>
                      <a:pt x="86" y="23"/>
                    </a:lnTo>
                    <a:lnTo>
                      <a:pt x="84" y="24"/>
                    </a:lnTo>
                    <a:lnTo>
                      <a:pt x="80" y="29"/>
                    </a:lnTo>
                    <a:lnTo>
                      <a:pt x="79" y="32"/>
                    </a:lnTo>
                    <a:lnTo>
                      <a:pt x="80" y="35"/>
                    </a:lnTo>
                    <a:lnTo>
                      <a:pt x="80" y="39"/>
                    </a:lnTo>
                    <a:lnTo>
                      <a:pt x="78" y="43"/>
                    </a:lnTo>
                    <a:lnTo>
                      <a:pt x="78" y="45"/>
                    </a:lnTo>
                    <a:lnTo>
                      <a:pt x="79" y="45"/>
                    </a:lnTo>
                    <a:lnTo>
                      <a:pt x="82" y="45"/>
                    </a:lnTo>
                    <a:lnTo>
                      <a:pt x="87" y="54"/>
                    </a:lnTo>
                    <a:lnTo>
                      <a:pt x="89" y="57"/>
                    </a:lnTo>
                    <a:lnTo>
                      <a:pt x="90" y="60"/>
                    </a:lnTo>
                    <a:lnTo>
                      <a:pt x="89" y="63"/>
                    </a:lnTo>
                    <a:lnTo>
                      <a:pt x="89" y="65"/>
                    </a:lnTo>
                    <a:lnTo>
                      <a:pt x="87" y="67"/>
                    </a:lnTo>
                    <a:lnTo>
                      <a:pt x="89" y="68"/>
                    </a:lnTo>
                    <a:lnTo>
                      <a:pt x="91" y="71"/>
                    </a:lnTo>
                    <a:lnTo>
                      <a:pt x="94" y="72"/>
                    </a:lnTo>
                    <a:lnTo>
                      <a:pt x="97" y="72"/>
                    </a:lnTo>
                    <a:lnTo>
                      <a:pt x="100" y="74"/>
                    </a:lnTo>
                    <a:lnTo>
                      <a:pt x="102" y="72"/>
                    </a:lnTo>
                    <a:lnTo>
                      <a:pt x="105" y="74"/>
                    </a:lnTo>
                    <a:lnTo>
                      <a:pt x="108" y="74"/>
                    </a:lnTo>
                    <a:lnTo>
                      <a:pt x="109" y="74"/>
                    </a:lnTo>
                    <a:lnTo>
                      <a:pt x="113" y="72"/>
                    </a:lnTo>
                    <a:lnTo>
                      <a:pt x="118" y="74"/>
                    </a:lnTo>
                    <a:lnTo>
                      <a:pt x="120" y="74"/>
                    </a:lnTo>
                    <a:lnTo>
                      <a:pt x="130" y="85"/>
                    </a:lnTo>
                    <a:lnTo>
                      <a:pt x="133" y="83"/>
                    </a:lnTo>
                    <a:lnTo>
                      <a:pt x="134" y="85"/>
                    </a:lnTo>
                    <a:lnTo>
                      <a:pt x="136" y="83"/>
                    </a:lnTo>
                    <a:lnTo>
                      <a:pt x="138" y="85"/>
                    </a:lnTo>
                    <a:lnTo>
                      <a:pt x="140" y="86"/>
                    </a:lnTo>
                    <a:lnTo>
                      <a:pt x="142" y="85"/>
                    </a:lnTo>
                    <a:lnTo>
                      <a:pt x="145" y="85"/>
                    </a:lnTo>
                    <a:lnTo>
                      <a:pt x="148" y="85"/>
                    </a:lnTo>
                    <a:lnTo>
                      <a:pt x="149" y="83"/>
                    </a:lnTo>
                    <a:lnTo>
                      <a:pt x="152" y="83"/>
                    </a:lnTo>
                    <a:lnTo>
                      <a:pt x="154" y="85"/>
                    </a:lnTo>
                    <a:lnTo>
                      <a:pt x="155" y="90"/>
                    </a:lnTo>
                    <a:lnTo>
                      <a:pt x="154" y="92"/>
                    </a:lnTo>
                    <a:lnTo>
                      <a:pt x="154" y="94"/>
                    </a:lnTo>
                    <a:lnTo>
                      <a:pt x="152" y="96"/>
                    </a:lnTo>
                    <a:lnTo>
                      <a:pt x="149" y="97"/>
                    </a:lnTo>
                    <a:lnTo>
                      <a:pt x="148" y="99"/>
                    </a:lnTo>
                    <a:lnTo>
                      <a:pt x="149" y="104"/>
                    </a:lnTo>
                    <a:lnTo>
                      <a:pt x="149" y="105"/>
                    </a:lnTo>
                    <a:lnTo>
                      <a:pt x="148" y="108"/>
                    </a:lnTo>
                    <a:lnTo>
                      <a:pt x="148" y="108"/>
                    </a:lnTo>
                    <a:lnTo>
                      <a:pt x="148" y="112"/>
                    </a:lnTo>
                    <a:lnTo>
                      <a:pt x="149" y="115"/>
                    </a:lnTo>
                    <a:lnTo>
                      <a:pt x="149" y="117"/>
                    </a:lnTo>
                    <a:lnTo>
                      <a:pt x="152" y="123"/>
                    </a:lnTo>
                    <a:lnTo>
                      <a:pt x="148" y="132"/>
                    </a:lnTo>
                    <a:lnTo>
                      <a:pt x="148" y="133"/>
                    </a:lnTo>
                    <a:lnTo>
                      <a:pt x="149" y="133"/>
                    </a:lnTo>
                    <a:lnTo>
                      <a:pt x="151" y="133"/>
                    </a:lnTo>
                    <a:lnTo>
                      <a:pt x="152" y="133"/>
                    </a:lnTo>
                    <a:lnTo>
                      <a:pt x="152" y="136"/>
                    </a:lnTo>
                    <a:lnTo>
                      <a:pt x="154" y="136"/>
                    </a:lnTo>
                    <a:lnTo>
                      <a:pt x="155" y="139"/>
                    </a:lnTo>
                    <a:lnTo>
                      <a:pt x="155" y="140"/>
                    </a:lnTo>
                    <a:lnTo>
                      <a:pt x="156" y="144"/>
                    </a:lnTo>
                    <a:lnTo>
                      <a:pt x="159" y="150"/>
                    </a:lnTo>
                    <a:lnTo>
                      <a:pt x="159" y="152"/>
                    </a:lnTo>
                    <a:lnTo>
                      <a:pt x="159" y="152"/>
                    </a:lnTo>
                    <a:lnTo>
                      <a:pt x="155" y="154"/>
                    </a:lnTo>
                    <a:lnTo>
                      <a:pt x="155" y="150"/>
                    </a:lnTo>
                    <a:lnTo>
                      <a:pt x="155" y="147"/>
                    </a:lnTo>
                    <a:lnTo>
                      <a:pt x="152" y="144"/>
                    </a:lnTo>
                    <a:lnTo>
                      <a:pt x="152" y="141"/>
                    </a:lnTo>
                    <a:lnTo>
                      <a:pt x="148" y="143"/>
                    </a:lnTo>
                    <a:lnTo>
                      <a:pt x="145" y="146"/>
                    </a:lnTo>
                    <a:lnTo>
                      <a:pt x="144" y="146"/>
                    </a:lnTo>
                    <a:lnTo>
                      <a:pt x="142" y="144"/>
                    </a:lnTo>
                    <a:lnTo>
                      <a:pt x="140" y="144"/>
                    </a:lnTo>
                    <a:lnTo>
                      <a:pt x="138" y="147"/>
                    </a:lnTo>
                    <a:lnTo>
                      <a:pt x="123" y="147"/>
                    </a:lnTo>
                    <a:lnTo>
                      <a:pt x="123" y="151"/>
                    </a:lnTo>
                    <a:lnTo>
                      <a:pt x="123" y="154"/>
                    </a:lnTo>
                    <a:lnTo>
                      <a:pt x="129" y="155"/>
                    </a:lnTo>
                    <a:lnTo>
                      <a:pt x="130" y="159"/>
                    </a:lnTo>
                    <a:lnTo>
                      <a:pt x="129" y="161"/>
                    </a:lnTo>
                    <a:lnTo>
                      <a:pt x="131" y="162"/>
                    </a:lnTo>
                    <a:lnTo>
                      <a:pt x="130" y="165"/>
                    </a:lnTo>
                    <a:lnTo>
                      <a:pt x="127" y="162"/>
                    </a:lnTo>
                    <a:lnTo>
                      <a:pt x="118" y="165"/>
                    </a:lnTo>
                    <a:lnTo>
                      <a:pt x="119" y="173"/>
                    </a:lnTo>
                    <a:lnTo>
                      <a:pt x="120" y="176"/>
                    </a:lnTo>
                    <a:lnTo>
                      <a:pt x="126" y="179"/>
                    </a:lnTo>
                    <a:lnTo>
                      <a:pt x="129" y="186"/>
                    </a:lnTo>
                    <a:lnTo>
                      <a:pt x="129" y="190"/>
                    </a:lnTo>
                    <a:lnTo>
                      <a:pt x="129" y="191"/>
                    </a:lnTo>
                    <a:lnTo>
                      <a:pt x="122" y="219"/>
                    </a:lnTo>
                    <a:lnTo>
                      <a:pt x="119" y="227"/>
                    </a:lnTo>
                    <a:lnTo>
                      <a:pt x="119" y="223"/>
                    </a:lnTo>
                    <a:lnTo>
                      <a:pt x="116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09" y="220"/>
                    </a:lnTo>
                    <a:lnTo>
                      <a:pt x="118" y="206"/>
                    </a:lnTo>
                    <a:lnTo>
                      <a:pt x="118" y="204"/>
                    </a:lnTo>
                    <a:lnTo>
                      <a:pt x="115" y="205"/>
                    </a:lnTo>
                    <a:lnTo>
                      <a:pt x="113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8" y="201"/>
                    </a:lnTo>
                    <a:lnTo>
                      <a:pt x="107" y="201"/>
                    </a:lnTo>
                    <a:lnTo>
                      <a:pt x="101" y="202"/>
                    </a:lnTo>
                    <a:lnTo>
                      <a:pt x="98" y="201"/>
                    </a:lnTo>
                    <a:lnTo>
                      <a:pt x="95" y="199"/>
                    </a:lnTo>
                    <a:lnTo>
                      <a:pt x="90" y="202"/>
                    </a:lnTo>
                    <a:lnTo>
                      <a:pt x="90" y="204"/>
                    </a:lnTo>
                    <a:lnTo>
                      <a:pt x="86" y="204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79" y="202"/>
                    </a:lnTo>
                    <a:lnTo>
                      <a:pt x="78" y="201"/>
                    </a:lnTo>
                    <a:lnTo>
                      <a:pt x="79" y="199"/>
                    </a:lnTo>
                    <a:lnTo>
                      <a:pt x="78" y="195"/>
                    </a:lnTo>
                    <a:lnTo>
                      <a:pt x="75" y="194"/>
                    </a:lnTo>
                    <a:lnTo>
                      <a:pt x="75" y="194"/>
                    </a:lnTo>
                    <a:lnTo>
                      <a:pt x="75" y="191"/>
                    </a:lnTo>
                    <a:lnTo>
                      <a:pt x="72" y="187"/>
                    </a:lnTo>
                    <a:lnTo>
                      <a:pt x="65" y="186"/>
                    </a:lnTo>
                    <a:lnTo>
                      <a:pt x="64" y="186"/>
                    </a:lnTo>
                    <a:lnTo>
                      <a:pt x="61" y="181"/>
                    </a:lnTo>
                    <a:lnTo>
                      <a:pt x="61" y="179"/>
                    </a:lnTo>
                    <a:lnTo>
                      <a:pt x="58" y="175"/>
                    </a:lnTo>
                    <a:lnTo>
                      <a:pt x="57" y="173"/>
                    </a:lnTo>
                    <a:lnTo>
                      <a:pt x="54" y="173"/>
                    </a:lnTo>
                    <a:lnTo>
                      <a:pt x="50" y="172"/>
                    </a:lnTo>
                    <a:lnTo>
                      <a:pt x="49" y="170"/>
                    </a:lnTo>
                    <a:lnTo>
                      <a:pt x="47" y="170"/>
                    </a:lnTo>
                    <a:lnTo>
                      <a:pt x="47" y="170"/>
                    </a:lnTo>
                    <a:lnTo>
                      <a:pt x="46" y="169"/>
                    </a:lnTo>
                    <a:lnTo>
                      <a:pt x="44" y="168"/>
                    </a:lnTo>
                    <a:lnTo>
                      <a:pt x="43" y="166"/>
                    </a:lnTo>
                    <a:lnTo>
                      <a:pt x="39" y="165"/>
                    </a:lnTo>
                    <a:lnTo>
                      <a:pt x="37" y="165"/>
                    </a:lnTo>
                    <a:lnTo>
                      <a:pt x="36" y="166"/>
                    </a:lnTo>
                    <a:lnTo>
                      <a:pt x="36" y="169"/>
                    </a:lnTo>
                    <a:lnTo>
                      <a:pt x="35" y="170"/>
                    </a:lnTo>
                    <a:lnTo>
                      <a:pt x="31" y="169"/>
                    </a:lnTo>
                    <a:lnTo>
                      <a:pt x="28" y="168"/>
                    </a:lnTo>
                    <a:lnTo>
                      <a:pt x="24" y="166"/>
                    </a:lnTo>
                    <a:lnTo>
                      <a:pt x="19" y="166"/>
                    </a:lnTo>
                    <a:lnTo>
                      <a:pt x="19" y="164"/>
                    </a:lnTo>
                    <a:lnTo>
                      <a:pt x="19" y="162"/>
                    </a:lnTo>
                    <a:lnTo>
                      <a:pt x="17" y="159"/>
                    </a:lnTo>
                    <a:lnTo>
                      <a:pt x="14" y="159"/>
                    </a:lnTo>
                    <a:lnTo>
                      <a:pt x="8" y="155"/>
                    </a:lnTo>
                    <a:lnTo>
                      <a:pt x="4" y="152"/>
                    </a:lnTo>
                    <a:lnTo>
                      <a:pt x="0" y="151"/>
                    </a:lnTo>
                    <a:lnTo>
                      <a:pt x="0" y="148"/>
                    </a:lnTo>
                    <a:lnTo>
                      <a:pt x="2" y="144"/>
                    </a:lnTo>
                    <a:lnTo>
                      <a:pt x="4" y="139"/>
                    </a:lnTo>
                    <a:lnTo>
                      <a:pt x="8" y="136"/>
                    </a:lnTo>
                    <a:lnTo>
                      <a:pt x="14" y="134"/>
                    </a:lnTo>
                    <a:lnTo>
                      <a:pt x="17" y="130"/>
                    </a:lnTo>
                    <a:lnTo>
                      <a:pt x="18" y="128"/>
                    </a:lnTo>
                    <a:lnTo>
                      <a:pt x="24" y="123"/>
                    </a:lnTo>
                    <a:lnTo>
                      <a:pt x="25" y="119"/>
                    </a:lnTo>
                    <a:lnTo>
                      <a:pt x="26" y="118"/>
                    </a:lnTo>
                    <a:lnTo>
                      <a:pt x="26" y="117"/>
                    </a:lnTo>
                    <a:lnTo>
                      <a:pt x="25" y="117"/>
                    </a:lnTo>
                    <a:lnTo>
                      <a:pt x="24" y="115"/>
                    </a:lnTo>
                    <a:lnTo>
                      <a:pt x="24" y="114"/>
                    </a:lnTo>
                    <a:lnTo>
                      <a:pt x="21" y="115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22" y="108"/>
                    </a:lnTo>
                    <a:lnTo>
                      <a:pt x="22" y="103"/>
                    </a:lnTo>
                    <a:lnTo>
                      <a:pt x="22" y="97"/>
                    </a:lnTo>
                    <a:lnTo>
                      <a:pt x="21" y="96"/>
                    </a:lnTo>
                    <a:lnTo>
                      <a:pt x="19" y="94"/>
                    </a:lnTo>
                    <a:lnTo>
                      <a:pt x="21" y="93"/>
                    </a:lnTo>
                    <a:lnTo>
                      <a:pt x="22" y="92"/>
                    </a:lnTo>
                    <a:lnTo>
                      <a:pt x="22" y="87"/>
                    </a:lnTo>
                    <a:lnTo>
                      <a:pt x="21" y="86"/>
                    </a:lnTo>
                    <a:lnTo>
                      <a:pt x="21" y="85"/>
                    </a:lnTo>
                    <a:lnTo>
                      <a:pt x="22" y="83"/>
                    </a:lnTo>
                    <a:lnTo>
                      <a:pt x="22" y="81"/>
                    </a:lnTo>
                    <a:lnTo>
                      <a:pt x="22" y="79"/>
                    </a:lnTo>
                    <a:lnTo>
                      <a:pt x="21" y="81"/>
                    </a:lnTo>
                    <a:lnTo>
                      <a:pt x="19" y="81"/>
                    </a:lnTo>
                    <a:lnTo>
                      <a:pt x="17" y="76"/>
                    </a:lnTo>
                    <a:lnTo>
                      <a:pt x="17" y="74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17" y="67"/>
                    </a:lnTo>
                    <a:lnTo>
                      <a:pt x="18" y="67"/>
                    </a:lnTo>
                    <a:lnTo>
                      <a:pt x="19" y="65"/>
                    </a:lnTo>
                    <a:lnTo>
                      <a:pt x="21" y="61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1" y="53"/>
                    </a:lnTo>
                    <a:lnTo>
                      <a:pt x="22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8" y="57"/>
                    </a:lnTo>
                    <a:lnTo>
                      <a:pt x="26" y="58"/>
                    </a:lnTo>
                    <a:lnTo>
                      <a:pt x="26" y="60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29" y="53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5" y="46"/>
                    </a:lnTo>
                    <a:lnTo>
                      <a:pt x="36" y="46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6" y="35"/>
                    </a:lnTo>
                    <a:lnTo>
                      <a:pt x="44" y="35"/>
                    </a:lnTo>
                    <a:lnTo>
                      <a:pt x="44" y="32"/>
                    </a:lnTo>
                    <a:lnTo>
                      <a:pt x="49" y="27"/>
                    </a:lnTo>
                    <a:lnTo>
                      <a:pt x="51" y="23"/>
                    </a:lnTo>
                    <a:lnTo>
                      <a:pt x="53" y="21"/>
                    </a:lnTo>
                    <a:lnTo>
                      <a:pt x="57" y="18"/>
                    </a:lnTo>
                    <a:lnTo>
                      <a:pt x="58" y="18"/>
                    </a:lnTo>
                    <a:lnTo>
                      <a:pt x="62" y="20"/>
                    </a:lnTo>
                    <a:lnTo>
                      <a:pt x="65" y="20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4"/>
                    </a:lnTo>
                    <a:lnTo>
                      <a:pt x="64" y="24"/>
                    </a:lnTo>
                    <a:lnTo>
                      <a:pt x="65" y="23"/>
                    </a:lnTo>
                    <a:lnTo>
                      <a:pt x="66" y="20"/>
                    </a:lnTo>
                    <a:lnTo>
                      <a:pt x="65" y="18"/>
                    </a:lnTo>
                    <a:lnTo>
                      <a:pt x="65" y="16"/>
                    </a:lnTo>
                    <a:lnTo>
                      <a:pt x="68" y="14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79" y="14"/>
                    </a:lnTo>
                    <a:lnTo>
                      <a:pt x="83" y="11"/>
                    </a:lnTo>
                    <a:lnTo>
                      <a:pt x="87" y="9"/>
                    </a:lnTo>
                    <a:lnTo>
                      <a:pt x="90" y="7"/>
                    </a:lnTo>
                    <a:lnTo>
                      <a:pt x="91" y="6"/>
                    </a:lnTo>
                    <a:lnTo>
                      <a:pt x="90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2" name="Freeform 1351"/>
              <p:cNvSpPr>
                <a:spLocks/>
              </p:cNvSpPr>
              <p:nvPr/>
            </p:nvSpPr>
            <p:spPr bwMode="auto">
              <a:xfrm>
                <a:off x="2825224" y="4082140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3 w 3"/>
                  <a:gd name="T5" fmla="*/ 3 h 5"/>
                  <a:gd name="T6" fmla="*/ 3 w 3"/>
                  <a:gd name="T7" fmla="*/ 4 h 5"/>
                  <a:gd name="T8" fmla="*/ 2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0 w 3"/>
                  <a:gd name="T15" fmla="*/ 4 h 5"/>
                  <a:gd name="T16" fmla="*/ 2 w 3"/>
                  <a:gd name="T17" fmla="*/ 1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3" name="Freeform 1352"/>
              <p:cNvSpPr>
                <a:spLocks/>
              </p:cNvSpPr>
              <p:nvPr/>
            </p:nvSpPr>
            <p:spPr bwMode="auto">
              <a:xfrm>
                <a:off x="2811884" y="3997654"/>
                <a:ext cx="115611" cy="127468"/>
              </a:xfrm>
              <a:custGeom>
                <a:avLst/>
                <a:gdLst>
                  <a:gd name="T0" fmla="*/ 31 w 78"/>
                  <a:gd name="T1" fmla="*/ 1 h 86"/>
                  <a:gd name="T2" fmla="*/ 41 w 78"/>
                  <a:gd name="T3" fmla="*/ 8 h 86"/>
                  <a:gd name="T4" fmla="*/ 46 w 78"/>
                  <a:gd name="T5" fmla="*/ 11 h 86"/>
                  <a:gd name="T6" fmla="*/ 46 w 78"/>
                  <a:gd name="T7" fmla="*/ 15 h 86"/>
                  <a:gd name="T8" fmla="*/ 55 w 78"/>
                  <a:gd name="T9" fmla="*/ 17 h 86"/>
                  <a:gd name="T10" fmla="*/ 62 w 78"/>
                  <a:gd name="T11" fmla="*/ 19 h 86"/>
                  <a:gd name="T12" fmla="*/ 63 w 78"/>
                  <a:gd name="T13" fmla="*/ 15 h 86"/>
                  <a:gd name="T14" fmla="*/ 66 w 78"/>
                  <a:gd name="T15" fmla="*/ 14 h 86"/>
                  <a:gd name="T16" fmla="*/ 71 w 78"/>
                  <a:gd name="T17" fmla="*/ 17 h 86"/>
                  <a:gd name="T18" fmla="*/ 74 w 78"/>
                  <a:gd name="T19" fmla="*/ 19 h 86"/>
                  <a:gd name="T20" fmla="*/ 74 w 78"/>
                  <a:gd name="T21" fmla="*/ 19 h 86"/>
                  <a:gd name="T22" fmla="*/ 74 w 78"/>
                  <a:gd name="T23" fmla="*/ 22 h 86"/>
                  <a:gd name="T24" fmla="*/ 78 w 78"/>
                  <a:gd name="T25" fmla="*/ 30 h 86"/>
                  <a:gd name="T26" fmla="*/ 77 w 78"/>
                  <a:gd name="T27" fmla="*/ 35 h 86"/>
                  <a:gd name="T28" fmla="*/ 70 w 78"/>
                  <a:gd name="T29" fmla="*/ 43 h 86"/>
                  <a:gd name="T30" fmla="*/ 56 w 78"/>
                  <a:gd name="T31" fmla="*/ 55 h 86"/>
                  <a:gd name="T32" fmla="*/ 40 w 78"/>
                  <a:gd name="T33" fmla="*/ 62 h 86"/>
                  <a:gd name="T34" fmla="*/ 27 w 78"/>
                  <a:gd name="T35" fmla="*/ 86 h 86"/>
                  <a:gd name="T36" fmla="*/ 22 w 78"/>
                  <a:gd name="T37" fmla="*/ 80 h 86"/>
                  <a:gd name="T38" fmla="*/ 16 w 78"/>
                  <a:gd name="T39" fmla="*/ 79 h 86"/>
                  <a:gd name="T40" fmla="*/ 12 w 78"/>
                  <a:gd name="T41" fmla="*/ 77 h 86"/>
                  <a:gd name="T42" fmla="*/ 8 w 78"/>
                  <a:gd name="T43" fmla="*/ 75 h 86"/>
                  <a:gd name="T44" fmla="*/ 13 w 78"/>
                  <a:gd name="T45" fmla="*/ 71 h 86"/>
                  <a:gd name="T46" fmla="*/ 11 w 78"/>
                  <a:gd name="T47" fmla="*/ 66 h 86"/>
                  <a:gd name="T48" fmla="*/ 16 w 78"/>
                  <a:gd name="T49" fmla="*/ 61 h 86"/>
                  <a:gd name="T50" fmla="*/ 16 w 78"/>
                  <a:gd name="T51" fmla="*/ 55 h 86"/>
                  <a:gd name="T52" fmla="*/ 15 w 78"/>
                  <a:gd name="T53" fmla="*/ 51 h 86"/>
                  <a:gd name="T54" fmla="*/ 13 w 78"/>
                  <a:gd name="T55" fmla="*/ 55 h 86"/>
                  <a:gd name="T56" fmla="*/ 13 w 78"/>
                  <a:gd name="T57" fmla="*/ 50 h 86"/>
                  <a:gd name="T58" fmla="*/ 11 w 78"/>
                  <a:gd name="T59" fmla="*/ 54 h 86"/>
                  <a:gd name="T60" fmla="*/ 9 w 78"/>
                  <a:gd name="T61" fmla="*/ 58 h 86"/>
                  <a:gd name="T62" fmla="*/ 4 w 78"/>
                  <a:gd name="T63" fmla="*/ 54 h 86"/>
                  <a:gd name="T64" fmla="*/ 0 w 78"/>
                  <a:gd name="T65" fmla="*/ 51 h 86"/>
                  <a:gd name="T66" fmla="*/ 2 w 78"/>
                  <a:gd name="T67" fmla="*/ 47 h 86"/>
                  <a:gd name="T68" fmla="*/ 2 w 78"/>
                  <a:gd name="T69" fmla="*/ 40 h 86"/>
                  <a:gd name="T70" fmla="*/ 0 w 78"/>
                  <a:gd name="T71" fmla="*/ 36 h 86"/>
                  <a:gd name="T72" fmla="*/ 5 w 78"/>
                  <a:gd name="T73" fmla="*/ 32 h 86"/>
                  <a:gd name="T74" fmla="*/ 6 w 78"/>
                  <a:gd name="T75" fmla="*/ 28 h 86"/>
                  <a:gd name="T76" fmla="*/ 12 w 78"/>
                  <a:gd name="T77" fmla="*/ 19 h 86"/>
                  <a:gd name="T78" fmla="*/ 12 w 78"/>
                  <a:gd name="T79" fmla="*/ 14 h 86"/>
                  <a:gd name="T80" fmla="*/ 9 w 78"/>
                  <a:gd name="T81" fmla="*/ 10 h 86"/>
                  <a:gd name="T82" fmla="*/ 16 w 78"/>
                  <a:gd name="T83" fmla="*/ 7 h 86"/>
                  <a:gd name="T84" fmla="*/ 26 w 78"/>
                  <a:gd name="T85" fmla="*/ 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86">
                    <a:moveTo>
                      <a:pt x="27" y="0"/>
                    </a:moveTo>
                    <a:lnTo>
                      <a:pt x="31" y="1"/>
                    </a:lnTo>
                    <a:lnTo>
                      <a:pt x="35" y="4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51" y="15"/>
                    </a:lnTo>
                    <a:lnTo>
                      <a:pt x="55" y="17"/>
                    </a:lnTo>
                    <a:lnTo>
                      <a:pt x="58" y="18"/>
                    </a:lnTo>
                    <a:lnTo>
                      <a:pt x="62" y="19"/>
                    </a:lnTo>
                    <a:lnTo>
                      <a:pt x="63" y="18"/>
                    </a:lnTo>
                    <a:lnTo>
                      <a:pt x="63" y="15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70" y="15"/>
                    </a:lnTo>
                    <a:lnTo>
                      <a:pt x="71" y="17"/>
                    </a:lnTo>
                    <a:lnTo>
                      <a:pt x="73" y="18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2"/>
                    </a:lnTo>
                    <a:lnTo>
                      <a:pt x="77" y="28"/>
                    </a:lnTo>
                    <a:lnTo>
                      <a:pt x="78" y="30"/>
                    </a:lnTo>
                    <a:lnTo>
                      <a:pt x="77" y="33"/>
                    </a:lnTo>
                    <a:lnTo>
                      <a:pt x="77" y="35"/>
                    </a:lnTo>
                    <a:lnTo>
                      <a:pt x="74" y="35"/>
                    </a:lnTo>
                    <a:lnTo>
                      <a:pt x="70" y="43"/>
                    </a:lnTo>
                    <a:lnTo>
                      <a:pt x="62" y="51"/>
                    </a:lnTo>
                    <a:lnTo>
                      <a:pt x="56" y="55"/>
                    </a:lnTo>
                    <a:lnTo>
                      <a:pt x="42" y="60"/>
                    </a:lnTo>
                    <a:lnTo>
                      <a:pt x="40" y="62"/>
                    </a:lnTo>
                    <a:lnTo>
                      <a:pt x="30" y="83"/>
                    </a:lnTo>
                    <a:lnTo>
                      <a:pt x="27" y="86"/>
                    </a:lnTo>
                    <a:lnTo>
                      <a:pt x="26" y="86"/>
                    </a:lnTo>
                    <a:lnTo>
                      <a:pt x="22" y="80"/>
                    </a:lnTo>
                    <a:lnTo>
                      <a:pt x="19" y="79"/>
                    </a:lnTo>
                    <a:lnTo>
                      <a:pt x="16" y="79"/>
                    </a:lnTo>
                    <a:lnTo>
                      <a:pt x="15" y="76"/>
                    </a:lnTo>
                    <a:lnTo>
                      <a:pt x="12" y="77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11" y="73"/>
                    </a:lnTo>
                    <a:lnTo>
                      <a:pt x="13" y="71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5" y="64"/>
                    </a:lnTo>
                    <a:lnTo>
                      <a:pt x="16" y="61"/>
                    </a:lnTo>
                    <a:lnTo>
                      <a:pt x="15" y="58"/>
                    </a:lnTo>
                    <a:lnTo>
                      <a:pt x="16" y="55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5" y="54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50"/>
                    </a:lnTo>
                    <a:lnTo>
                      <a:pt x="12" y="53"/>
                    </a:lnTo>
                    <a:lnTo>
                      <a:pt x="11" y="54"/>
                    </a:lnTo>
                    <a:lnTo>
                      <a:pt x="9" y="57"/>
                    </a:lnTo>
                    <a:lnTo>
                      <a:pt x="9" y="58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1" y="53"/>
                    </a:lnTo>
                    <a:lnTo>
                      <a:pt x="0" y="51"/>
                    </a:lnTo>
                    <a:lnTo>
                      <a:pt x="1" y="50"/>
                    </a:lnTo>
                    <a:lnTo>
                      <a:pt x="2" y="47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1" y="39"/>
                    </a:lnTo>
                    <a:lnTo>
                      <a:pt x="0" y="36"/>
                    </a:lnTo>
                    <a:lnTo>
                      <a:pt x="2" y="33"/>
                    </a:lnTo>
                    <a:lnTo>
                      <a:pt x="5" y="32"/>
                    </a:lnTo>
                    <a:lnTo>
                      <a:pt x="8" y="29"/>
                    </a:lnTo>
                    <a:lnTo>
                      <a:pt x="6" y="28"/>
                    </a:lnTo>
                    <a:lnTo>
                      <a:pt x="6" y="25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3"/>
                    </a:lnTo>
                    <a:lnTo>
                      <a:pt x="9" y="10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4" name="Freeform 1353"/>
              <p:cNvSpPr>
                <a:spLocks/>
              </p:cNvSpPr>
              <p:nvPr/>
            </p:nvSpPr>
            <p:spPr bwMode="auto">
              <a:xfrm>
                <a:off x="2804474" y="4025816"/>
                <a:ext cx="254937" cy="373512"/>
              </a:xfrm>
              <a:custGeom>
                <a:avLst/>
                <a:gdLst>
                  <a:gd name="T0" fmla="*/ 89 w 172"/>
                  <a:gd name="T1" fmla="*/ 3 h 252"/>
                  <a:gd name="T2" fmla="*/ 96 w 172"/>
                  <a:gd name="T3" fmla="*/ 16 h 252"/>
                  <a:gd name="T4" fmla="*/ 107 w 172"/>
                  <a:gd name="T5" fmla="*/ 24 h 252"/>
                  <a:gd name="T6" fmla="*/ 110 w 172"/>
                  <a:gd name="T7" fmla="*/ 31 h 252"/>
                  <a:gd name="T8" fmla="*/ 118 w 172"/>
                  <a:gd name="T9" fmla="*/ 34 h 252"/>
                  <a:gd name="T10" fmla="*/ 130 w 172"/>
                  <a:gd name="T11" fmla="*/ 31 h 252"/>
                  <a:gd name="T12" fmla="*/ 141 w 172"/>
                  <a:gd name="T13" fmla="*/ 32 h 252"/>
                  <a:gd name="T14" fmla="*/ 150 w 172"/>
                  <a:gd name="T15" fmla="*/ 34 h 252"/>
                  <a:gd name="T16" fmla="*/ 145 w 172"/>
                  <a:gd name="T17" fmla="*/ 52 h 252"/>
                  <a:gd name="T18" fmla="*/ 150 w 172"/>
                  <a:gd name="T19" fmla="*/ 60 h 252"/>
                  <a:gd name="T20" fmla="*/ 144 w 172"/>
                  <a:gd name="T21" fmla="*/ 56 h 252"/>
                  <a:gd name="T22" fmla="*/ 130 w 172"/>
                  <a:gd name="T23" fmla="*/ 61 h 252"/>
                  <a:gd name="T24" fmla="*/ 116 w 172"/>
                  <a:gd name="T25" fmla="*/ 67 h 252"/>
                  <a:gd name="T26" fmla="*/ 111 w 172"/>
                  <a:gd name="T27" fmla="*/ 75 h 252"/>
                  <a:gd name="T28" fmla="*/ 110 w 172"/>
                  <a:gd name="T29" fmla="*/ 89 h 252"/>
                  <a:gd name="T30" fmla="*/ 103 w 172"/>
                  <a:gd name="T31" fmla="*/ 96 h 252"/>
                  <a:gd name="T32" fmla="*/ 100 w 172"/>
                  <a:gd name="T33" fmla="*/ 104 h 252"/>
                  <a:gd name="T34" fmla="*/ 111 w 172"/>
                  <a:gd name="T35" fmla="*/ 122 h 252"/>
                  <a:gd name="T36" fmla="*/ 122 w 172"/>
                  <a:gd name="T37" fmla="*/ 130 h 252"/>
                  <a:gd name="T38" fmla="*/ 141 w 172"/>
                  <a:gd name="T39" fmla="*/ 130 h 252"/>
                  <a:gd name="T40" fmla="*/ 145 w 172"/>
                  <a:gd name="T41" fmla="*/ 133 h 252"/>
                  <a:gd name="T42" fmla="*/ 148 w 172"/>
                  <a:gd name="T43" fmla="*/ 150 h 252"/>
                  <a:gd name="T44" fmla="*/ 158 w 172"/>
                  <a:gd name="T45" fmla="*/ 148 h 252"/>
                  <a:gd name="T46" fmla="*/ 172 w 172"/>
                  <a:gd name="T47" fmla="*/ 168 h 252"/>
                  <a:gd name="T48" fmla="*/ 169 w 172"/>
                  <a:gd name="T49" fmla="*/ 188 h 252"/>
                  <a:gd name="T50" fmla="*/ 168 w 172"/>
                  <a:gd name="T51" fmla="*/ 206 h 252"/>
                  <a:gd name="T52" fmla="*/ 170 w 172"/>
                  <a:gd name="T53" fmla="*/ 223 h 252"/>
                  <a:gd name="T54" fmla="*/ 163 w 172"/>
                  <a:gd name="T55" fmla="*/ 235 h 252"/>
                  <a:gd name="T56" fmla="*/ 163 w 172"/>
                  <a:gd name="T57" fmla="*/ 238 h 252"/>
                  <a:gd name="T58" fmla="*/ 163 w 172"/>
                  <a:gd name="T59" fmla="*/ 246 h 252"/>
                  <a:gd name="T60" fmla="*/ 152 w 172"/>
                  <a:gd name="T61" fmla="*/ 252 h 252"/>
                  <a:gd name="T62" fmla="*/ 143 w 172"/>
                  <a:gd name="T63" fmla="*/ 244 h 252"/>
                  <a:gd name="T64" fmla="*/ 137 w 172"/>
                  <a:gd name="T65" fmla="*/ 238 h 252"/>
                  <a:gd name="T66" fmla="*/ 130 w 172"/>
                  <a:gd name="T67" fmla="*/ 233 h 252"/>
                  <a:gd name="T68" fmla="*/ 122 w 172"/>
                  <a:gd name="T69" fmla="*/ 227 h 252"/>
                  <a:gd name="T70" fmla="*/ 110 w 172"/>
                  <a:gd name="T71" fmla="*/ 223 h 252"/>
                  <a:gd name="T72" fmla="*/ 103 w 172"/>
                  <a:gd name="T73" fmla="*/ 216 h 252"/>
                  <a:gd name="T74" fmla="*/ 96 w 172"/>
                  <a:gd name="T75" fmla="*/ 211 h 252"/>
                  <a:gd name="T76" fmla="*/ 87 w 172"/>
                  <a:gd name="T77" fmla="*/ 206 h 252"/>
                  <a:gd name="T78" fmla="*/ 79 w 172"/>
                  <a:gd name="T79" fmla="*/ 199 h 252"/>
                  <a:gd name="T80" fmla="*/ 72 w 172"/>
                  <a:gd name="T81" fmla="*/ 193 h 252"/>
                  <a:gd name="T82" fmla="*/ 71 w 172"/>
                  <a:gd name="T83" fmla="*/ 187 h 252"/>
                  <a:gd name="T84" fmla="*/ 69 w 172"/>
                  <a:gd name="T85" fmla="*/ 179 h 252"/>
                  <a:gd name="T86" fmla="*/ 60 w 172"/>
                  <a:gd name="T87" fmla="*/ 165 h 252"/>
                  <a:gd name="T88" fmla="*/ 53 w 172"/>
                  <a:gd name="T89" fmla="*/ 154 h 252"/>
                  <a:gd name="T90" fmla="*/ 50 w 172"/>
                  <a:gd name="T91" fmla="*/ 147 h 252"/>
                  <a:gd name="T92" fmla="*/ 43 w 172"/>
                  <a:gd name="T93" fmla="*/ 132 h 252"/>
                  <a:gd name="T94" fmla="*/ 36 w 172"/>
                  <a:gd name="T95" fmla="*/ 119 h 252"/>
                  <a:gd name="T96" fmla="*/ 27 w 172"/>
                  <a:gd name="T97" fmla="*/ 107 h 252"/>
                  <a:gd name="T98" fmla="*/ 21 w 172"/>
                  <a:gd name="T99" fmla="*/ 94 h 252"/>
                  <a:gd name="T100" fmla="*/ 6 w 172"/>
                  <a:gd name="T101" fmla="*/ 86 h 252"/>
                  <a:gd name="T102" fmla="*/ 3 w 172"/>
                  <a:gd name="T103" fmla="*/ 79 h 252"/>
                  <a:gd name="T104" fmla="*/ 2 w 172"/>
                  <a:gd name="T105" fmla="*/ 71 h 252"/>
                  <a:gd name="T106" fmla="*/ 0 w 172"/>
                  <a:gd name="T107" fmla="*/ 65 h 252"/>
                  <a:gd name="T108" fmla="*/ 7 w 172"/>
                  <a:gd name="T109" fmla="*/ 53 h 252"/>
                  <a:gd name="T110" fmla="*/ 17 w 172"/>
                  <a:gd name="T111" fmla="*/ 49 h 252"/>
                  <a:gd name="T112" fmla="*/ 14 w 172"/>
                  <a:gd name="T113" fmla="*/ 58 h 252"/>
                  <a:gd name="T114" fmla="*/ 24 w 172"/>
                  <a:gd name="T115" fmla="*/ 60 h 252"/>
                  <a:gd name="T116" fmla="*/ 35 w 172"/>
                  <a:gd name="T117" fmla="*/ 64 h 252"/>
                  <a:gd name="T118" fmla="*/ 67 w 172"/>
                  <a:gd name="T119" fmla="*/ 32 h 252"/>
                  <a:gd name="T120" fmla="*/ 82 w 172"/>
                  <a:gd name="T121" fmla="*/ 14 h 252"/>
                  <a:gd name="T122" fmla="*/ 79 w 172"/>
                  <a:gd name="T123" fmla="*/ 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" h="252">
                    <a:moveTo>
                      <a:pt x="81" y="0"/>
                    </a:moveTo>
                    <a:lnTo>
                      <a:pt x="82" y="2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90" y="5"/>
                    </a:lnTo>
                    <a:lnTo>
                      <a:pt x="93" y="9"/>
                    </a:lnTo>
                    <a:lnTo>
                      <a:pt x="93" y="11"/>
                    </a:lnTo>
                    <a:lnTo>
                      <a:pt x="96" y="16"/>
                    </a:lnTo>
                    <a:lnTo>
                      <a:pt x="97" y="16"/>
                    </a:lnTo>
                    <a:lnTo>
                      <a:pt x="104" y="17"/>
                    </a:lnTo>
                    <a:lnTo>
                      <a:pt x="107" y="21"/>
                    </a:lnTo>
                    <a:lnTo>
                      <a:pt x="107" y="24"/>
                    </a:lnTo>
                    <a:lnTo>
                      <a:pt x="107" y="24"/>
                    </a:lnTo>
                    <a:lnTo>
                      <a:pt x="110" y="25"/>
                    </a:lnTo>
                    <a:lnTo>
                      <a:pt x="111" y="29"/>
                    </a:lnTo>
                    <a:lnTo>
                      <a:pt x="110" y="31"/>
                    </a:lnTo>
                    <a:lnTo>
                      <a:pt x="111" y="32"/>
                    </a:lnTo>
                    <a:lnTo>
                      <a:pt x="114" y="34"/>
                    </a:lnTo>
                    <a:lnTo>
                      <a:pt x="116" y="32"/>
                    </a:lnTo>
                    <a:lnTo>
                      <a:pt x="118" y="34"/>
                    </a:lnTo>
                    <a:lnTo>
                      <a:pt x="122" y="34"/>
                    </a:lnTo>
                    <a:lnTo>
                      <a:pt x="122" y="32"/>
                    </a:lnTo>
                    <a:lnTo>
                      <a:pt x="127" y="29"/>
                    </a:lnTo>
                    <a:lnTo>
                      <a:pt x="130" y="31"/>
                    </a:lnTo>
                    <a:lnTo>
                      <a:pt x="133" y="32"/>
                    </a:lnTo>
                    <a:lnTo>
                      <a:pt x="139" y="31"/>
                    </a:lnTo>
                    <a:lnTo>
                      <a:pt x="140" y="31"/>
                    </a:lnTo>
                    <a:lnTo>
                      <a:pt x="141" y="32"/>
                    </a:lnTo>
                    <a:lnTo>
                      <a:pt x="143" y="32"/>
                    </a:lnTo>
                    <a:lnTo>
                      <a:pt x="145" y="34"/>
                    </a:lnTo>
                    <a:lnTo>
                      <a:pt x="147" y="35"/>
                    </a:lnTo>
                    <a:lnTo>
                      <a:pt x="150" y="34"/>
                    </a:lnTo>
                    <a:lnTo>
                      <a:pt x="150" y="36"/>
                    </a:lnTo>
                    <a:lnTo>
                      <a:pt x="141" y="50"/>
                    </a:lnTo>
                    <a:lnTo>
                      <a:pt x="143" y="52"/>
                    </a:lnTo>
                    <a:lnTo>
                      <a:pt x="145" y="52"/>
                    </a:lnTo>
                    <a:lnTo>
                      <a:pt x="148" y="52"/>
                    </a:lnTo>
                    <a:lnTo>
                      <a:pt x="151" y="53"/>
                    </a:lnTo>
                    <a:lnTo>
                      <a:pt x="151" y="57"/>
                    </a:lnTo>
                    <a:lnTo>
                      <a:pt x="150" y="60"/>
                    </a:lnTo>
                    <a:lnTo>
                      <a:pt x="147" y="58"/>
                    </a:lnTo>
                    <a:lnTo>
                      <a:pt x="148" y="58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1" y="56"/>
                    </a:lnTo>
                    <a:lnTo>
                      <a:pt x="140" y="56"/>
                    </a:lnTo>
                    <a:lnTo>
                      <a:pt x="139" y="58"/>
                    </a:lnTo>
                    <a:lnTo>
                      <a:pt x="130" y="61"/>
                    </a:lnTo>
                    <a:lnTo>
                      <a:pt x="123" y="63"/>
                    </a:lnTo>
                    <a:lnTo>
                      <a:pt x="122" y="64"/>
                    </a:lnTo>
                    <a:lnTo>
                      <a:pt x="119" y="64"/>
                    </a:lnTo>
                    <a:lnTo>
                      <a:pt x="116" y="67"/>
                    </a:lnTo>
                    <a:lnTo>
                      <a:pt x="114" y="68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1" y="75"/>
                    </a:lnTo>
                    <a:lnTo>
                      <a:pt x="111" y="78"/>
                    </a:lnTo>
                    <a:lnTo>
                      <a:pt x="108" y="82"/>
                    </a:lnTo>
                    <a:lnTo>
                      <a:pt x="108" y="86"/>
                    </a:lnTo>
                    <a:lnTo>
                      <a:pt x="110" y="89"/>
                    </a:lnTo>
                    <a:lnTo>
                      <a:pt x="108" y="90"/>
                    </a:lnTo>
                    <a:lnTo>
                      <a:pt x="105" y="90"/>
                    </a:lnTo>
                    <a:lnTo>
                      <a:pt x="103" y="93"/>
                    </a:lnTo>
                    <a:lnTo>
                      <a:pt x="103" y="96"/>
                    </a:lnTo>
                    <a:lnTo>
                      <a:pt x="101" y="97"/>
                    </a:lnTo>
                    <a:lnTo>
                      <a:pt x="101" y="99"/>
                    </a:lnTo>
                    <a:lnTo>
                      <a:pt x="101" y="101"/>
                    </a:lnTo>
                    <a:lnTo>
                      <a:pt x="100" y="104"/>
                    </a:lnTo>
                    <a:lnTo>
                      <a:pt x="101" y="105"/>
                    </a:lnTo>
                    <a:lnTo>
                      <a:pt x="100" y="108"/>
                    </a:lnTo>
                    <a:lnTo>
                      <a:pt x="104" y="111"/>
                    </a:lnTo>
                    <a:lnTo>
                      <a:pt x="111" y="122"/>
                    </a:lnTo>
                    <a:lnTo>
                      <a:pt x="107" y="126"/>
                    </a:lnTo>
                    <a:lnTo>
                      <a:pt x="115" y="126"/>
                    </a:lnTo>
                    <a:lnTo>
                      <a:pt x="119" y="126"/>
                    </a:lnTo>
                    <a:lnTo>
                      <a:pt x="122" y="130"/>
                    </a:lnTo>
                    <a:lnTo>
                      <a:pt x="123" y="135"/>
                    </a:lnTo>
                    <a:lnTo>
                      <a:pt x="129" y="135"/>
                    </a:lnTo>
                    <a:lnTo>
                      <a:pt x="136" y="135"/>
                    </a:lnTo>
                    <a:lnTo>
                      <a:pt x="141" y="130"/>
                    </a:lnTo>
                    <a:lnTo>
                      <a:pt x="145" y="128"/>
                    </a:lnTo>
                    <a:lnTo>
                      <a:pt x="147" y="129"/>
                    </a:lnTo>
                    <a:lnTo>
                      <a:pt x="147" y="132"/>
                    </a:lnTo>
                    <a:lnTo>
                      <a:pt x="145" y="133"/>
                    </a:lnTo>
                    <a:lnTo>
                      <a:pt x="145" y="137"/>
                    </a:lnTo>
                    <a:lnTo>
                      <a:pt x="145" y="146"/>
                    </a:lnTo>
                    <a:lnTo>
                      <a:pt x="147" y="148"/>
                    </a:lnTo>
                    <a:lnTo>
                      <a:pt x="148" y="150"/>
                    </a:lnTo>
                    <a:lnTo>
                      <a:pt x="151" y="150"/>
                    </a:lnTo>
                    <a:lnTo>
                      <a:pt x="152" y="148"/>
                    </a:lnTo>
                    <a:lnTo>
                      <a:pt x="155" y="148"/>
                    </a:lnTo>
                    <a:lnTo>
                      <a:pt x="158" y="148"/>
                    </a:lnTo>
                    <a:lnTo>
                      <a:pt x="158" y="148"/>
                    </a:lnTo>
                    <a:lnTo>
                      <a:pt x="159" y="148"/>
                    </a:lnTo>
                    <a:lnTo>
                      <a:pt x="172" y="166"/>
                    </a:lnTo>
                    <a:lnTo>
                      <a:pt x="172" y="168"/>
                    </a:lnTo>
                    <a:lnTo>
                      <a:pt x="169" y="172"/>
                    </a:lnTo>
                    <a:lnTo>
                      <a:pt x="169" y="182"/>
                    </a:lnTo>
                    <a:lnTo>
                      <a:pt x="168" y="186"/>
                    </a:lnTo>
                    <a:lnTo>
                      <a:pt x="169" y="188"/>
                    </a:lnTo>
                    <a:lnTo>
                      <a:pt x="169" y="197"/>
                    </a:lnTo>
                    <a:lnTo>
                      <a:pt x="168" y="202"/>
                    </a:lnTo>
                    <a:lnTo>
                      <a:pt x="166" y="204"/>
                    </a:lnTo>
                    <a:lnTo>
                      <a:pt x="168" y="206"/>
                    </a:lnTo>
                    <a:lnTo>
                      <a:pt x="168" y="208"/>
                    </a:lnTo>
                    <a:lnTo>
                      <a:pt x="169" y="212"/>
                    </a:lnTo>
                    <a:lnTo>
                      <a:pt x="168" y="213"/>
                    </a:lnTo>
                    <a:lnTo>
                      <a:pt x="170" y="223"/>
                    </a:lnTo>
                    <a:lnTo>
                      <a:pt x="170" y="226"/>
                    </a:lnTo>
                    <a:lnTo>
                      <a:pt x="168" y="229"/>
                    </a:lnTo>
                    <a:lnTo>
                      <a:pt x="165" y="231"/>
                    </a:lnTo>
                    <a:lnTo>
                      <a:pt x="163" y="235"/>
                    </a:lnTo>
                    <a:lnTo>
                      <a:pt x="163" y="237"/>
                    </a:lnTo>
                    <a:lnTo>
                      <a:pt x="166" y="237"/>
                    </a:lnTo>
                    <a:lnTo>
                      <a:pt x="166" y="238"/>
                    </a:lnTo>
                    <a:lnTo>
                      <a:pt x="163" y="238"/>
                    </a:lnTo>
                    <a:lnTo>
                      <a:pt x="163" y="241"/>
                    </a:lnTo>
                    <a:lnTo>
                      <a:pt x="162" y="242"/>
                    </a:lnTo>
                    <a:lnTo>
                      <a:pt x="165" y="245"/>
                    </a:lnTo>
                    <a:lnTo>
                      <a:pt x="163" y="246"/>
                    </a:lnTo>
                    <a:lnTo>
                      <a:pt x="161" y="249"/>
                    </a:lnTo>
                    <a:lnTo>
                      <a:pt x="159" y="248"/>
                    </a:lnTo>
                    <a:lnTo>
                      <a:pt x="157" y="251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0" y="251"/>
                    </a:lnTo>
                    <a:lnTo>
                      <a:pt x="147" y="248"/>
                    </a:lnTo>
                    <a:lnTo>
                      <a:pt x="143" y="244"/>
                    </a:lnTo>
                    <a:lnTo>
                      <a:pt x="140" y="242"/>
                    </a:lnTo>
                    <a:lnTo>
                      <a:pt x="137" y="242"/>
                    </a:lnTo>
                    <a:lnTo>
                      <a:pt x="137" y="240"/>
                    </a:lnTo>
                    <a:lnTo>
                      <a:pt x="137" y="238"/>
                    </a:lnTo>
                    <a:lnTo>
                      <a:pt x="136" y="237"/>
                    </a:lnTo>
                    <a:lnTo>
                      <a:pt x="134" y="237"/>
                    </a:lnTo>
                    <a:lnTo>
                      <a:pt x="132" y="234"/>
                    </a:lnTo>
                    <a:lnTo>
                      <a:pt x="130" y="233"/>
                    </a:lnTo>
                    <a:lnTo>
                      <a:pt x="126" y="230"/>
                    </a:lnTo>
                    <a:lnTo>
                      <a:pt x="125" y="229"/>
                    </a:lnTo>
                    <a:lnTo>
                      <a:pt x="125" y="227"/>
                    </a:lnTo>
                    <a:lnTo>
                      <a:pt x="122" y="227"/>
                    </a:lnTo>
                    <a:lnTo>
                      <a:pt x="118" y="226"/>
                    </a:lnTo>
                    <a:lnTo>
                      <a:pt x="114" y="223"/>
                    </a:lnTo>
                    <a:lnTo>
                      <a:pt x="111" y="222"/>
                    </a:lnTo>
                    <a:lnTo>
                      <a:pt x="110" y="223"/>
                    </a:lnTo>
                    <a:lnTo>
                      <a:pt x="107" y="222"/>
                    </a:lnTo>
                    <a:lnTo>
                      <a:pt x="104" y="220"/>
                    </a:lnTo>
                    <a:lnTo>
                      <a:pt x="104" y="217"/>
                    </a:lnTo>
                    <a:lnTo>
                      <a:pt x="103" y="216"/>
                    </a:lnTo>
                    <a:lnTo>
                      <a:pt x="98" y="215"/>
                    </a:lnTo>
                    <a:lnTo>
                      <a:pt x="96" y="212"/>
                    </a:lnTo>
                    <a:lnTo>
                      <a:pt x="97" y="209"/>
                    </a:lnTo>
                    <a:lnTo>
                      <a:pt x="96" y="211"/>
                    </a:lnTo>
                    <a:lnTo>
                      <a:pt x="92" y="211"/>
                    </a:lnTo>
                    <a:lnTo>
                      <a:pt x="90" y="211"/>
                    </a:lnTo>
                    <a:lnTo>
                      <a:pt x="89" y="208"/>
                    </a:lnTo>
                    <a:lnTo>
                      <a:pt x="87" y="206"/>
                    </a:lnTo>
                    <a:lnTo>
                      <a:pt x="85" y="206"/>
                    </a:lnTo>
                    <a:lnTo>
                      <a:pt x="83" y="204"/>
                    </a:lnTo>
                    <a:lnTo>
                      <a:pt x="83" y="202"/>
                    </a:lnTo>
                    <a:lnTo>
                      <a:pt x="79" y="199"/>
                    </a:lnTo>
                    <a:lnTo>
                      <a:pt x="75" y="197"/>
                    </a:lnTo>
                    <a:lnTo>
                      <a:pt x="75" y="195"/>
                    </a:lnTo>
                    <a:lnTo>
                      <a:pt x="75" y="194"/>
                    </a:lnTo>
                    <a:lnTo>
                      <a:pt x="72" y="193"/>
                    </a:lnTo>
                    <a:lnTo>
                      <a:pt x="71" y="193"/>
                    </a:lnTo>
                    <a:lnTo>
                      <a:pt x="71" y="191"/>
                    </a:lnTo>
                    <a:lnTo>
                      <a:pt x="71" y="188"/>
                    </a:lnTo>
                    <a:lnTo>
                      <a:pt x="71" y="187"/>
                    </a:lnTo>
                    <a:lnTo>
                      <a:pt x="72" y="188"/>
                    </a:lnTo>
                    <a:lnTo>
                      <a:pt x="74" y="187"/>
                    </a:lnTo>
                    <a:lnTo>
                      <a:pt x="74" y="186"/>
                    </a:lnTo>
                    <a:lnTo>
                      <a:pt x="69" y="179"/>
                    </a:lnTo>
                    <a:lnTo>
                      <a:pt x="68" y="176"/>
                    </a:lnTo>
                    <a:lnTo>
                      <a:pt x="64" y="170"/>
                    </a:lnTo>
                    <a:lnTo>
                      <a:pt x="64" y="166"/>
                    </a:lnTo>
                    <a:lnTo>
                      <a:pt x="60" y="165"/>
                    </a:lnTo>
                    <a:lnTo>
                      <a:pt x="58" y="164"/>
                    </a:lnTo>
                    <a:lnTo>
                      <a:pt x="58" y="161"/>
                    </a:lnTo>
                    <a:lnTo>
                      <a:pt x="57" y="158"/>
                    </a:lnTo>
                    <a:lnTo>
                      <a:pt x="53" y="154"/>
                    </a:lnTo>
                    <a:lnTo>
                      <a:pt x="51" y="152"/>
                    </a:lnTo>
                    <a:lnTo>
                      <a:pt x="50" y="151"/>
                    </a:lnTo>
                    <a:lnTo>
                      <a:pt x="51" y="150"/>
                    </a:lnTo>
                    <a:lnTo>
                      <a:pt x="50" y="147"/>
                    </a:lnTo>
                    <a:lnTo>
                      <a:pt x="46" y="141"/>
                    </a:lnTo>
                    <a:lnTo>
                      <a:pt x="43" y="136"/>
                    </a:lnTo>
                    <a:lnTo>
                      <a:pt x="45" y="136"/>
                    </a:lnTo>
                    <a:lnTo>
                      <a:pt x="43" y="132"/>
                    </a:lnTo>
                    <a:lnTo>
                      <a:pt x="42" y="128"/>
                    </a:lnTo>
                    <a:lnTo>
                      <a:pt x="39" y="126"/>
                    </a:lnTo>
                    <a:lnTo>
                      <a:pt x="38" y="123"/>
                    </a:lnTo>
                    <a:lnTo>
                      <a:pt x="36" y="119"/>
                    </a:lnTo>
                    <a:lnTo>
                      <a:pt x="35" y="117"/>
                    </a:lnTo>
                    <a:lnTo>
                      <a:pt x="35" y="114"/>
                    </a:lnTo>
                    <a:lnTo>
                      <a:pt x="32" y="110"/>
                    </a:lnTo>
                    <a:lnTo>
                      <a:pt x="27" y="107"/>
                    </a:lnTo>
                    <a:lnTo>
                      <a:pt x="25" y="104"/>
                    </a:lnTo>
                    <a:lnTo>
                      <a:pt x="25" y="100"/>
                    </a:lnTo>
                    <a:lnTo>
                      <a:pt x="22" y="96"/>
                    </a:lnTo>
                    <a:lnTo>
                      <a:pt x="21" y="94"/>
                    </a:lnTo>
                    <a:lnTo>
                      <a:pt x="18" y="93"/>
                    </a:lnTo>
                    <a:lnTo>
                      <a:pt x="13" y="89"/>
                    </a:lnTo>
                    <a:lnTo>
                      <a:pt x="10" y="89"/>
                    </a:lnTo>
                    <a:lnTo>
                      <a:pt x="6" y="86"/>
                    </a:lnTo>
                    <a:lnTo>
                      <a:pt x="3" y="85"/>
                    </a:lnTo>
                    <a:lnTo>
                      <a:pt x="0" y="82"/>
                    </a:lnTo>
                    <a:lnTo>
                      <a:pt x="2" y="81"/>
                    </a:lnTo>
                    <a:lnTo>
                      <a:pt x="3" y="79"/>
                    </a:lnTo>
                    <a:lnTo>
                      <a:pt x="6" y="79"/>
                    </a:lnTo>
                    <a:lnTo>
                      <a:pt x="6" y="76"/>
                    </a:lnTo>
                    <a:lnTo>
                      <a:pt x="5" y="74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1"/>
                    </a:lnTo>
                    <a:lnTo>
                      <a:pt x="2" y="57"/>
                    </a:lnTo>
                    <a:lnTo>
                      <a:pt x="7" y="53"/>
                    </a:lnTo>
                    <a:lnTo>
                      <a:pt x="9" y="52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7" y="49"/>
                    </a:lnTo>
                    <a:lnTo>
                      <a:pt x="18" y="52"/>
                    </a:lnTo>
                    <a:lnTo>
                      <a:pt x="16" y="54"/>
                    </a:lnTo>
                    <a:lnTo>
                      <a:pt x="13" y="56"/>
                    </a:lnTo>
                    <a:lnTo>
                      <a:pt x="14" y="58"/>
                    </a:lnTo>
                    <a:lnTo>
                      <a:pt x="17" y="58"/>
                    </a:lnTo>
                    <a:lnTo>
                      <a:pt x="20" y="57"/>
                    </a:lnTo>
                    <a:lnTo>
                      <a:pt x="21" y="60"/>
                    </a:lnTo>
                    <a:lnTo>
                      <a:pt x="24" y="60"/>
                    </a:lnTo>
                    <a:lnTo>
                      <a:pt x="27" y="61"/>
                    </a:lnTo>
                    <a:lnTo>
                      <a:pt x="31" y="67"/>
                    </a:lnTo>
                    <a:lnTo>
                      <a:pt x="32" y="67"/>
                    </a:lnTo>
                    <a:lnTo>
                      <a:pt x="35" y="64"/>
                    </a:lnTo>
                    <a:lnTo>
                      <a:pt x="45" y="43"/>
                    </a:lnTo>
                    <a:lnTo>
                      <a:pt x="47" y="41"/>
                    </a:lnTo>
                    <a:lnTo>
                      <a:pt x="61" y="36"/>
                    </a:lnTo>
                    <a:lnTo>
                      <a:pt x="67" y="32"/>
                    </a:lnTo>
                    <a:lnTo>
                      <a:pt x="75" y="24"/>
                    </a:lnTo>
                    <a:lnTo>
                      <a:pt x="79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3" y="11"/>
                    </a:lnTo>
                    <a:lnTo>
                      <a:pt x="82" y="9"/>
                    </a:lnTo>
                    <a:lnTo>
                      <a:pt x="79" y="3"/>
                    </a:lnTo>
                    <a:lnTo>
                      <a:pt x="79" y="2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5" name="Freeform 1354"/>
              <p:cNvSpPr>
                <a:spLocks/>
              </p:cNvSpPr>
              <p:nvPr/>
            </p:nvSpPr>
            <p:spPr bwMode="auto">
              <a:xfrm>
                <a:off x="3040141" y="4218501"/>
                <a:ext cx="244562" cy="275687"/>
              </a:xfrm>
              <a:custGeom>
                <a:avLst/>
                <a:gdLst>
                  <a:gd name="T0" fmla="*/ 50 w 165"/>
                  <a:gd name="T1" fmla="*/ 3 h 186"/>
                  <a:gd name="T2" fmla="*/ 56 w 165"/>
                  <a:gd name="T3" fmla="*/ 5 h 186"/>
                  <a:gd name="T4" fmla="*/ 56 w 165"/>
                  <a:gd name="T5" fmla="*/ 20 h 186"/>
                  <a:gd name="T6" fmla="*/ 60 w 165"/>
                  <a:gd name="T7" fmla="*/ 29 h 186"/>
                  <a:gd name="T8" fmla="*/ 68 w 165"/>
                  <a:gd name="T9" fmla="*/ 36 h 186"/>
                  <a:gd name="T10" fmla="*/ 78 w 165"/>
                  <a:gd name="T11" fmla="*/ 36 h 186"/>
                  <a:gd name="T12" fmla="*/ 90 w 165"/>
                  <a:gd name="T13" fmla="*/ 46 h 186"/>
                  <a:gd name="T14" fmla="*/ 103 w 165"/>
                  <a:gd name="T15" fmla="*/ 49 h 186"/>
                  <a:gd name="T16" fmla="*/ 109 w 165"/>
                  <a:gd name="T17" fmla="*/ 56 h 186"/>
                  <a:gd name="T18" fmla="*/ 123 w 165"/>
                  <a:gd name="T19" fmla="*/ 60 h 186"/>
                  <a:gd name="T20" fmla="*/ 122 w 165"/>
                  <a:gd name="T21" fmla="*/ 74 h 186"/>
                  <a:gd name="T22" fmla="*/ 150 w 165"/>
                  <a:gd name="T23" fmla="*/ 89 h 186"/>
                  <a:gd name="T24" fmla="*/ 158 w 165"/>
                  <a:gd name="T25" fmla="*/ 104 h 186"/>
                  <a:gd name="T26" fmla="*/ 158 w 165"/>
                  <a:gd name="T27" fmla="*/ 136 h 186"/>
                  <a:gd name="T28" fmla="*/ 155 w 165"/>
                  <a:gd name="T29" fmla="*/ 139 h 186"/>
                  <a:gd name="T30" fmla="*/ 130 w 165"/>
                  <a:gd name="T31" fmla="*/ 132 h 186"/>
                  <a:gd name="T32" fmla="*/ 108 w 165"/>
                  <a:gd name="T33" fmla="*/ 140 h 186"/>
                  <a:gd name="T34" fmla="*/ 104 w 165"/>
                  <a:gd name="T35" fmla="*/ 154 h 186"/>
                  <a:gd name="T36" fmla="*/ 100 w 165"/>
                  <a:gd name="T37" fmla="*/ 168 h 186"/>
                  <a:gd name="T38" fmla="*/ 90 w 165"/>
                  <a:gd name="T39" fmla="*/ 170 h 186"/>
                  <a:gd name="T40" fmla="*/ 80 w 165"/>
                  <a:gd name="T41" fmla="*/ 176 h 186"/>
                  <a:gd name="T42" fmla="*/ 78 w 165"/>
                  <a:gd name="T43" fmla="*/ 183 h 186"/>
                  <a:gd name="T44" fmla="*/ 75 w 165"/>
                  <a:gd name="T45" fmla="*/ 172 h 186"/>
                  <a:gd name="T46" fmla="*/ 64 w 165"/>
                  <a:gd name="T47" fmla="*/ 172 h 186"/>
                  <a:gd name="T48" fmla="*/ 56 w 165"/>
                  <a:gd name="T49" fmla="*/ 169 h 186"/>
                  <a:gd name="T50" fmla="*/ 44 w 165"/>
                  <a:gd name="T51" fmla="*/ 181 h 186"/>
                  <a:gd name="T52" fmla="*/ 40 w 165"/>
                  <a:gd name="T53" fmla="*/ 183 h 186"/>
                  <a:gd name="T54" fmla="*/ 27 w 165"/>
                  <a:gd name="T55" fmla="*/ 159 h 186"/>
                  <a:gd name="T56" fmla="*/ 21 w 165"/>
                  <a:gd name="T57" fmla="*/ 143 h 186"/>
                  <a:gd name="T58" fmla="*/ 21 w 165"/>
                  <a:gd name="T59" fmla="*/ 134 h 186"/>
                  <a:gd name="T60" fmla="*/ 13 w 165"/>
                  <a:gd name="T61" fmla="*/ 122 h 186"/>
                  <a:gd name="T62" fmla="*/ 11 w 165"/>
                  <a:gd name="T63" fmla="*/ 115 h 186"/>
                  <a:gd name="T64" fmla="*/ 7 w 165"/>
                  <a:gd name="T65" fmla="*/ 108 h 186"/>
                  <a:gd name="T66" fmla="*/ 4 w 165"/>
                  <a:gd name="T67" fmla="*/ 107 h 186"/>
                  <a:gd name="T68" fmla="*/ 9 w 165"/>
                  <a:gd name="T69" fmla="*/ 99 h 186"/>
                  <a:gd name="T70" fmla="*/ 9 w 165"/>
                  <a:gd name="T71" fmla="*/ 83 h 186"/>
                  <a:gd name="T72" fmla="*/ 9 w 165"/>
                  <a:gd name="T73" fmla="*/ 76 h 186"/>
                  <a:gd name="T74" fmla="*/ 10 w 165"/>
                  <a:gd name="T75" fmla="*/ 67 h 186"/>
                  <a:gd name="T76" fmla="*/ 10 w 165"/>
                  <a:gd name="T77" fmla="*/ 52 h 186"/>
                  <a:gd name="T78" fmla="*/ 13 w 165"/>
                  <a:gd name="T79" fmla="*/ 36 h 186"/>
                  <a:gd name="T80" fmla="*/ 13 w 165"/>
                  <a:gd name="T81" fmla="*/ 20 h 186"/>
                  <a:gd name="T82" fmla="*/ 21 w 165"/>
                  <a:gd name="T83" fmla="*/ 14 h 186"/>
                  <a:gd name="T84" fmla="*/ 31 w 165"/>
                  <a:gd name="T85" fmla="*/ 7 h 186"/>
                  <a:gd name="T86" fmla="*/ 44 w 165"/>
                  <a:gd name="T87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5" h="186">
                    <a:moveTo>
                      <a:pt x="44" y="0"/>
                    </a:moveTo>
                    <a:lnTo>
                      <a:pt x="49" y="0"/>
                    </a:lnTo>
                    <a:lnTo>
                      <a:pt x="50" y="3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56" y="5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7" y="28"/>
                    </a:lnTo>
                    <a:lnTo>
                      <a:pt x="60" y="29"/>
                    </a:lnTo>
                    <a:lnTo>
                      <a:pt x="61" y="32"/>
                    </a:lnTo>
                    <a:lnTo>
                      <a:pt x="64" y="35"/>
                    </a:lnTo>
                    <a:lnTo>
                      <a:pt x="68" y="36"/>
                    </a:lnTo>
                    <a:lnTo>
                      <a:pt x="71" y="39"/>
                    </a:lnTo>
                    <a:lnTo>
                      <a:pt x="72" y="38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0"/>
                    </a:lnTo>
                    <a:lnTo>
                      <a:pt x="90" y="46"/>
                    </a:lnTo>
                    <a:lnTo>
                      <a:pt x="93" y="46"/>
                    </a:lnTo>
                    <a:lnTo>
                      <a:pt x="98" y="47"/>
                    </a:lnTo>
                    <a:lnTo>
                      <a:pt x="103" y="49"/>
                    </a:lnTo>
                    <a:lnTo>
                      <a:pt x="103" y="53"/>
                    </a:lnTo>
                    <a:lnTo>
                      <a:pt x="105" y="53"/>
                    </a:lnTo>
                    <a:lnTo>
                      <a:pt x="109" y="56"/>
                    </a:lnTo>
                    <a:lnTo>
                      <a:pt x="116" y="54"/>
                    </a:lnTo>
                    <a:lnTo>
                      <a:pt x="122" y="57"/>
                    </a:lnTo>
                    <a:lnTo>
                      <a:pt x="123" y="60"/>
                    </a:lnTo>
                    <a:lnTo>
                      <a:pt x="122" y="65"/>
                    </a:lnTo>
                    <a:lnTo>
                      <a:pt x="123" y="71"/>
                    </a:lnTo>
                    <a:lnTo>
                      <a:pt x="122" y="74"/>
                    </a:lnTo>
                    <a:lnTo>
                      <a:pt x="127" y="82"/>
                    </a:lnTo>
                    <a:lnTo>
                      <a:pt x="126" y="89"/>
                    </a:lnTo>
                    <a:lnTo>
                      <a:pt x="150" y="89"/>
                    </a:lnTo>
                    <a:lnTo>
                      <a:pt x="151" y="97"/>
                    </a:lnTo>
                    <a:lnTo>
                      <a:pt x="151" y="103"/>
                    </a:lnTo>
                    <a:lnTo>
                      <a:pt x="158" y="104"/>
                    </a:lnTo>
                    <a:lnTo>
                      <a:pt x="165" y="116"/>
                    </a:lnTo>
                    <a:lnTo>
                      <a:pt x="165" y="123"/>
                    </a:lnTo>
                    <a:lnTo>
                      <a:pt x="158" y="136"/>
                    </a:lnTo>
                    <a:lnTo>
                      <a:pt x="159" y="137"/>
                    </a:lnTo>
                    <a:lnTo>
                      <a:pt x="156" y="140"/>
                    </a:lnTo>
                    <a:lnTo>
                      <a:pt x="155" y="139"/>
                    </a:lnTo>
                    <a:lnTo>
                      <a:pt x="154" y="139"/>
                    </a:lnTo>
                    <a:lnTo>
                      <a:pt x="144" y="132"/>
                    </a:lnTo>
                    <a:lnTo>
                      <a:pt x="130" y="132"/>
                    </a:lnTo>
                    <a:lnTo>
                      <a:pt x="111" y="136"/>
                    </a:lnTo>
                    <a:lnTo>
                      <a:pt x="108" y="139"/>
                    </a:lnTo>
                    <a:lnTo>
                      <a:pt x="108" y="140"/>
                    </a:lnTo>
                    <a:lnTo>
                      <a:pt x="107" y="146"/>
                    </a:lnTo>
                    <a:lnTo>
                      <a:pt x="103" y="152"/>
                    </a:lnTo>
                    <a:lnTo>
                      <a:pt x="104" y="154"/>
                    </a:lnTo>
                    <a:lnTo>
                      <a:pt x="104" y="158"/>
                    </a:lnTo>
                    <a:lnTo>
                      <a:pt x="104" y="161"/>
                    </a:lnTo>
                    <a:lnTo>
                      <a:pt x="100" y="168"/>
                    </a:lnTo>
                    <a:lnTo>
                      <a:pt x="100" y="173"/>
                    </a:lnTo>
                    <a:lnTo>
                      <a:pt x="97" y="170"/>
                    </a:lnTo>
                    <a:lnTo>
                      <a:pt x="90" y="170"/>
                    </a:lnTo>
                    <a:lnTo>
                      <a:pt x="83" y="170"/>
                    </a:lnTo>
                    <a:lnTo>
                      <a:pt x="80" y="173"/>
                    </a:lnTo>
                    <a:lnTo>
                      <a:pt x="80" y="176"/>
                    </a:lnTo>
                    <a:lnTo>
                      <a:pt x="79" y="179"/>
                    </a:lnTo>
                    <a:lnTo>
                      <a:pt x="79" y="180"/>
                    </a:lnTo>
                    <a:lnTo>
                      <a:pt x="78" y="183"/>
                    </a:lnTo>
                    <a:lnTo>
                      <a:pt x="78" y="180"/>
                    </a:lnTo>
                    <a:lnTo>
                      <a:pt x="75" y="175"/>
                    </a:lnTo>
                    <a:lnTo>
                      <a:pt x="75" y="172"/>
                    </a:lnTo>
                    <a:lnTo>
                      <a:pt x="72" y="172"/>
                    </a:lnTo>
                    <a:lnTo>
                      <a:pt x="68" y="172"/>
                    </a:lnTo>
                    <a:lnTo>
                      <a:pt x="64" y="172"/>
                    </a:lnTo>
                    <a:lnTo>
                      <a:pt x="62" y="172"/>
                    </a:lnTo>
                    <a:lnTo>
                      <a:pt x="58" y="173"/>
                    </a:lnTo>
                    <a:lnTo>
                      <a:pt x="56" y="169"/>
                    </a:lnTo>
                    <a:lnTo>
                      <a:pt x="51" y="170"/>
                    </a:lnTo>
                    <a:lnTo>
                      <a:pt x="46" y="176"/>
                    </a:lnTo>
                    <a:lnTo>
                      <a:pt x="44" y="181"/>
                    </a:lnTo>
                    <a:lnTo>
                      <a:pt x="43" y="183"/>
                    </a:lnTo>
                    <a:lnTo>
                      <a:pt x="43" y="183"/>
                    </a:lnTo>
                    <a:lnTo>
                      <a:pt x="40" y="183"/>
                    </a:lnTo>
                    <a:lnTo>
                      <a:pt x="39" y="186"/>
                    </a:lnTo>
                    <a:lnTo>
                      <a:pt x="36" y="186"/>
                    </a:lnTo>
                    <a:lnTo>
                      <a:pt x="27" y="159"/>
                    </a:lnTo>
                    <a:lnTo>
                      <a:pt x="20" y="152"/>
                    </a:lnTo>
                    <a:lnTo>
                      <a:pt x="18" y="150"/>
                    </a:lnTo>
                    <a:lnTo>
                      <a:pt x="21" y="143"/>
                    </a:lnTo>
                    <a:lnTo>
                      <a:pt x="20" y="140"/>
                    </a:lnTo>
                    <a:lnTo>
                      <a:pt x="21" y="137"/>
                    </a:lnTo>
                    <a:lnTo>
                      <a:pt x="21" y="134"/>
                    </a:lnTo>
                    <a:lnTo>
                      <a:pt x="15" y="130"/>
                    </a:lnTo>
                    <a:lnTo>
                      <a:pt x="13" y="126"/>
                    </a:lnTo>
                    <a:lnTo>
                      <a:pt x="13" y="122"/>
                    </a:lnTo>
                    <a:lnTo>
                      <a:pt x="11" y="121"/>
                    </a:lnTo>
                    <a:lnTo>
                      <a:pt x="13" y="118"/>
                    </a:lnTo>
                    <a:lnTo>
                      <a:pt x="11" y="115"/>
                    </a:lnTo>
                    <a:lnTo>
                      <a:pt x="10" y="115"/>
                    </a:lnTo>
                    <a:lnTo>
                      <a:pt x="7" y="112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7" y="107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6" y="101"/>
                    </a:lnTo>
                    <a:lnTo>
                      <a:pt x="9" y="99"/>
                    </a:lnTo>
                    <a:lnTo>
                      <a:pt x="11" y="96"/>
                    </a:lnTo>
                    <a:lnTo>
                      <a:pt x="11" y="93"/>
                    </a:lnTo>
                    <a:lnTo>
                      <a:pt x="9" y="83"/>
                    </a:lnTo>
                    <a:lnTo>
                      <a:pt x="10" y="82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7" y="74"/>
                    </a:lnTo>
                    <a:lnTo>
                      <a:pt x="9" y="72"/>
                    </a:lnTo>
                    <a:lnTo>
                      <a:pt x="10" y="67"/>
                    </a:lnTo>
                    <a:lnTo>
                      <a:pt x="10" y="58"/>
                    </a:lnTo>
                    <a:lnTo>
                      <a:pt x="9" y="56"/>
                    </a:lnTo>
                    <a:lnTo>
                      <a:pt x="10" y="52"/>
                    </a:lnTo>
                    <a:lnTo>
                      <a:pt x="10" y="42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0" y="18"/>
                    </a:lnTo>
                    <a:lnTo>
                      <a:pt x="9" y="18"/>
                    </a:lnTo>
                    <a:lnTo>
                      <a:pt x="13" y="20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1" y="14"/>
                    </a:lnTo>
                    <a:lnTo>
                      <a:pt x="24" y="14"/>
                    </a:lnTo>
                    <a:lnTo>
                      <a:pt x="28" y="13"/>
                    </a:lnTo>
                    <a:lnTo>
                      <a:pt x="31" y="7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6" name="Freeform 1355"/>
              <p:cNvSpPr>
                <a:spLocks/>
              </p:cNvSpPr>
              <p:nvPr/>
            </p:nvSpPr>
            <p:spPr bwMode="auto">
              <a:xfrm>
                <a:off x="3188360" y="4414150"/>
                <a:ext cx="167488" cy="176381"/>
              </a:xfrm>
              <a:custGeom>
                <a:avLst/>
                <a:gdLst>
                  <a:gd name="T0" fmla="*/ 44 w 113"/>
                  <a:gd name="T1" fmla="*/ 0 h 119"/>
                  <a:gd name="T2" fmla="*/ 55 w 113"/>
                  <a:gd name="T3" fmla="*/ 7 h 119"/>
                  <a:gd name="T4" fmla="*/ 58 w 113"/>
                  <a:gd name="T5" fmla="*/ 12 h 119"/>
                  <a:gd name="T6" fmla="*/ 61 w 113"/>
                  <a:gd name="T7" fmla="*/ 19 h 119"/>
                  <a:gd name="T8" fmla="*/ 62 w 113"/>
                  <a:gd name="T9" fmla="*/ 31 h 119"/>
                  <a:gd name="T10" fmla="*/ 62 w 113"/>
                  <a:gd name="T11" fmla="*/ 37 h 119"/>
                  <a:gd name="T12" fmla="*/ 67 w 113"/>
                  <a:gd name="T13" fmla="*/ 40 h 119"/>
                  <a:gd name="T14" fmla="*/ 76 w 113"/>
                  <a:gd name="T15" fmla="*/ 40 h 119"/>
                  <a:gd name="T16" fmla="*/ 85 w 113"/>
                  <a:gd name="T17" fmla="*/ 38 h 119"/>
                  <a:gd name="T18" fmla="*/ 92 w 113"/>
                  <a:gd name="T19" fmla="*/ 43 h 119"/>
                  <a:gd name="T20" fmla="*/ 96 w 113"/>
                  <a:gd name="T21" fmla="*/ 59 h 119"/>
                  <a:gd name="T22" fmla="*/ 101 w 113"/>
                  <a:gd name="T23" fmla="*/ 65 h 119"/>
                  <a:gd name="T24" fmla="*/ 109 w 113"/>
                  <a:gd name="T25" fmla="*/ 63 h 119"/>
                  <a:gd name="T26" fmla="*/ 113 w 113"/>
                  <a:gd name="T27" fmla="*/ 66 h 119"/>
                  <a:gd name="T28" fmla="*/ 112 w 113"/>
                  <a:gd name="T29" fmla="*/ 80 h 119"/>
                  <a:gd name="T30" fmla="*/ 110 w 113"/>
                  <a:gd name="T31" fmla="*/ 83 h 119"/>
                  <a:gd name="T32" fmla="*/ 110 w 113"/>
                  <a:gd name="T33" fmla="*/ 85 h 119"/>
                  <a:gd name="T34" fmla="*/ 109 w 113"/>
                  <a:gd name="T35" fmla="*/ 87 h 119"/>
                  <a:gd name="T36" fmla="*/ 109 w 113"/>
                  <a:gd name="T37" fmla="*/ 92 h 119"/>
                  <a:gd name="T38" fmla="*/ 106 w 113"/>
                  <a:gd name="T39" fmla="*/ 99 h 119"/>
                  <a:gd name="T40" fmla="*/ 103 w 113"/>
                  <a:gd name="T41" fmla="*/ 105 h 119"/>
                  <a:gd name="T42" fmla="*/ 96 w 113"/>
                  <a:gd name="T43" fmla="*/ 113 h 119"/>
                  <a:gd name="T44" fmla="*/ 91 w 113"/>
                  <a:gd name="T45" fmla="*/ 114 h 119"/>
                  <a:gd name="T46" fmla="*/ 88 w 113"/>
                  <a:gd name="T47" fmla="*/ 119 h 119"/>
                  <a:gd name="T48" fmla="*/ 84 w 113"/>
                  <a:gd name="T49" fmla="*/ 117 h 119"/>
                  <a:gd name="T50" fmla="*/ 76 w 113"/>
                  <a:gd name="T51" fmla="*/ 116 h 119"/>
                  <a:gd name="T52" fmla="*/ 59 w 113"/>
                  <a:gd name="T53" fmla="*/ 114 h 119"/>
                  <a:gd name="T54" fmla="*/ 58 w 113"/>
                  <a:gd name="T55" fmla="*/ 112 h 119"/>
                  <a:gd name="T56" fmla="*/ 63 w 113"/>
                  <a:gd name="T57" fmla="*/ 102 h 119"/>
                  <a:gd name="T58" fmla="*/ 63 w 113"/>
                  <a:gd name="T59" fmla="*/ 98 h 119"/>
                  <a:gd name="T60" fmla="*/ 69 w 113"/>
                  <a:gd name="T61" fmla="*/ 92 h 119"/>
                  <a:gd name="T62" fmla="*/ 67 w 113"/>
                  <a:gd name="T63" fmla="*/ 87 h 119"/>
                  <a:gd name="T64" fmla="*/ 61 w 113"/>
                  <a:gd name="T65" fmla="*/ 80 h 119"/>
                  <a:gd name="T66" fmla="*/ 47 w 113"/>
                  <a:gd name="T67" fmla="*/ 76 h 119"/>
                  <a:gd name="T68" fmla="*/ 38 w 113"/>
                  <a:gd name="T69" fmla="*/ 70 h 119"/>
                  <a:gd name="T70" fmla="*/ 25 w 113"/>
                  <a:gd name="T71" fmla="*/ 66 h 119"/>
                  <a:gd name="T72" fmla="*/ 20 w 113"/>
                  <a:gd name="T73" fmla="*/ 59 h 119"/>
                  <a:gd name="T74" fmla="*/ 8 w 113"/>
                  <a:gd name="T75" fmla="*/ 51 h 119"/>
                  <a:gd name="T76" fmla="*/ 3 w 113"/>
                  <a:gd name="T77" fmla="*/ 44 h 119"/>
                  <a:gd name="T78" fmla="*/ 0 w 113"/>
                  <a:gd name="T79" fmla="*/ 41 h 119"/>
                  <a:gd name="T80" fmla="*/ 4 w 113"/>
                  <a:gd name="T81" fmla="*/ 29 h 119"/>
                  <a:gd name="T82" fmla="*/ 4 w 113"/>
                  <a:gd name="T83" fmla="*/ 22 h 119"/>
                  <a:gd name="T84" fmla="*/ 7 w 113"/>
                  <a:gd name="T85" fmla="*/ 14 h 119"/>
                  <a:gd name="T86" fmla="*/ 8 w 113"/>
                  <a:gd name="T87" fmla="*/ 7 h 119"/>
                  <a:gd name="T88" fmla="*/ 30 w 113"/>
                  <a:gd name="T8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" h="119">
                    <a:moveTo>
                      <a:pt x="30" y="0"/>
                    </a:moveTo>
                    <a:lnTo>
                      <a:pt x="44" y="0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8" y="9"/>
                    </a:lnTo>
                    <a:lnTo>
                      <a:pt x="58" y="12"/>
                    </a:lnTo>
                    <a:lnTo>
                      <a:pt x="61" y="15"/>
                    </a:lnTo>
                    <a:lnTo>
                      <a:pt x="61" y="19"/>
                    </a:lnTo>
                    <a:lnTo>
                      <a:pt x="63" y="23"/>
                    </a:lnTo>
                    <a:lnTo>
                      <a:pt x="62" y="31"/>
                    </a:lnTo>
                    <a:lnTo>
                      <a:pt x="63" y="34"/>
                    </a:lnTo>
                    <a:lnTo>
                      <a:pt x="62" y="37"/>
                    </a:lnTo>
                    <a:lnTo>
                      <a:pt x="63" y="40"/>
                    </a:lnTo>
                    <a:lnTo>
                      <a:pt x="67" y="40"/>
                    </a:lnTo>
                    <a:lnTo>
                      <a:pt x="70" y="41"/>
                    </a:lnTo>
                    <a:lnTo>
                      <a:pt x="76" y="40"/>
                    </a:lnTo>
                    <a:lnTo>
                      <a:pt x="80" y="41"/>
                    </a:lnTo>
                    <a:lnTo>
                      <a:pt x="85" y="38"/>
                    </a:lnTo>
                    <a:lnTo>
                      <a:pt x="90" y="41"/>
                    </a:lnTo>
                    <a:lnTo>
                      <a:pt x="92" y="43"/>
                    </a:lnTo>
                    <a:lnTo>
                      <a:pt x="92" y="45"/>
                    </a:lnTo>
                    <a:lnTo>
                      <a:pt x="96" y="59"/>
                    </a:lnTo>
                    <a:lnTo>
                      <a:pt x="98" y="65"/>
                    </a:lnTo>
                    <a:lnTo>
                      <a:pt x="101" y="65"/>
                    </a:lnTo>
                    <a:lnTo>
                      <a:pt x="106" y="62"/>
                    </a:lnTo>
                    <a:lnTo>
                      <a:pt x="109" y="63"/>
                    </a:lnTo>
                    <a:lnTo>
                      <a:pt x="110" y="65"/>
                    </a:lnTo>
                    <a:lnTo>
                      <a:pt x="113" y="66"/>
                    </a:lnTo>
                    <a:lnTo>
                      <a:pt x="112" y="67"/>
                    </a:lnTo>
                    <a:lnTo>
                      <a:pt x="112" y="80"/>
                    </a:lnTo>
                    <a:lnTo>
                      <a:pt x="110" y="81"/>
                    </a:lnTo>
                    <a:lnTo>
                      <a:pt x="110" y="83"/>
                    </a:lnTo>
                    <a:lnTo>
                      <a:pt x="110" y="84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09" y="87"/>
                    </a:lnTo>
                    <a:lnTo>
                      <a:pt x="109" y="91"/>
                    </a:lnTo>
                    <a:lnTo>
                      <a:pt x="109" y="92"/>
                    </a:lnTo>
                    <a:lnTo>
                      <a:pt x="109" y="98"/>
                    </a:lnTo>
                    <a:lnTo>
                      <a:pt x="106" y="99"/>
                    </a:lnTo>
                    <a:lnTo>
                      <a:pt x="105" y="102"/>
                    </a:lnTo>
                    <a:lnTo>
                      <a:pt x="103" y="105"/>
                    </a:lnTo>
                    <a:lnTo>
                      <a:pt x="98" y="109"/>
                    </a:lnTo>
                    <a:lnTo>
                      <a:pt x="96" y="113"/>
                    </a:lnTo>
                    <a:lnTo>
                      <a:pt x="95" y="116"/>
                    </a:lnTo>
                    <a:lnTo>
                      <a:pt x="91" y="114"/>
                    </a:lnTo>
                    <a:lnTo>
                      <a:pt x="91" y="116"/>
                    </a:lnTo>
                    <a:lnTo>
                      <a:pt x="88" y="119"/>
                    </a:lnTo>
                    <a:lnTo>
                      <a:pt x="87" y="117"/>
                    </a:lnTo>
                    <a:lnTo>
                      <a:pt x="84" y="117"/>
                    </a:lnTo>
                    <a:lnTo>
                      <a:pt x="81" y="119"/>
                    </a:lnTo>
                    <a:lnTo>
                      <a:pt x="76" y="116"/>
                    </a:lnTo>
                    <a:lnTo>
                      <a:pt x="69" y="113"/>
                    </a:lnTo>
                    <a:lnTo>
                      <a:pt x="59" y="114"/>
                    </a:lnTo>
                    <a:lnTo>
                      <a:pt x="56" y="114"/>
                    </a:lnTo>
                    <a:lnTo>
                      <a:pt x="58" y="112"/>
                    </a:lnTo>
                    <a:lnTo>
                      <a:pt x="62" y="108"/>
                    </a:lnTo>
                    <a:lnTo>
                      <a:pt x="63" y="102"/>
                    </a:lnTo>
                    <a:lnTo>
                      <a:pt x="62" y="99"/>
                    </a:lnTo>
                    <a:lnTo>
                      <a:pt x="63" y="98"/>
                    </a:lnTo>
                    <a:lnTo>
                      <a:pt x="66" y="96"/>
                    </a:lnTo>
                    <a:lnTo>
                      <a:pt x="69" y="92"/>
                    </a:lnTo>
                    <a:lnTo>
                      <a:pt x="69" y="90"/>
                    </a:lnTo>
                    <a:lnTo>
                      <a:pt x="67" y="87"/>
                    </a:lnTo>
                    <a:lnTo>
                      <a:pt x="63" y="84"/>
                    </a:lnTo>
                    <a:lnTo>
                      <a:pt x="61" y="80"/>
                    </a:lnTo>
                    <a:lnTo>
                      <a:pt x="52" y="78"/>
                    </a:lnTo>
                    <a:lnTo>
                      <a:pt x="47" y="76"/>
                    </a:lnTo>
                    <a:lnTo>
                      <a:pt x="41" y="70"/>
                    </a:lnTo>
                    <a:lnTo>
                      <a:pt x="38" y="70"/>
                    </a:lnTo>
                    <a:lnTo>
                      <a:pt x="33" y="67"/>
                    </a:lnTo>
                    <a:lnTo>
                      <a:pt x="25" y="66"/>
                    </a:lnTo>
                    <a:lnTo>
                      <a:pt x="23" y="62"/>
                    </a:lnTo>
                    <a:lnTo>
                      <a:pt x="20" y="59"/>
                    </a:lnTo>
                    <a:lnTo>
                      <a:pt x="16" y="59"/>
                    </a:lnTo>
                    <a:lnTo>
                      <a:pt x="8" y="51"/>
                    </a:lnTo>
                    <a:lnTo>
                      <a:pt x="5" y="45"/>
                    </a:lnTo>
                    <a:lnTo>
                      <a:pt x="3" y="44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4" y="29"/>
                    </a:lnTo>
                    <a:lnTo>
                      <a:pt x="4" y="26"/>
                    </a:lnTo>
                    <a:lnTo>
                      <a:pt x="4" y="22"/>
                    </a:lnTo>
                    <a:lnTo>
                      <a:pt x="3" y="20"/>
                    </a:lnTo>
                    <a:lnTo>
                      <a:pt x="7" y="14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7" name="Freeform 1356"/>
              <p:cNvSpPr>
                <a:spLocks/>
              </p:cNvSpPr>
              <p:nvPr/>
            </p:nvSpPr>
            <p:spPr bwMode="auto">
              <a:xfrm>
                <a:off x="3290632" y="4643889"/>
                <a:ext cx="97825" cy="112646"/>
              </a:xfrm>
              <a:custGeom>
                <a:avLst/>
                <a:gdLst>
                  <a:gd name="T0" fmla="*/ 19 w 66"/>
                  <a:gd name="T1" fmla="*/ 1 h 76"/>
                  <a:gd name="T2" fmla="*/ 25 w 66"/>
                  <a:gd name="T3" fmla="*/ 6 h 76"/>
                  <a:gd name="T4" fmla="*/ 30 w 66"/>
                  <a:gd name="T5" fmla="*/ 15 h 76"/>
                  <a:gd name="T6" fmla="*/ 34 w 66"/>
                  <a:gd name="T7" fmla="*/ 12 h 76"/>
                  <a:gd name="T8" fmla="*/ 39 w 66"/>
                  <a:gd name="T9" fmla="*/ 17 h 76"/>
                  <a:gd name="T10" fmla="*/ 45 w 66"/>
                  <a:gd name="T11" fmla="*/ 20 h 76"/>
                  <a:gd name="T12" fmla="*/ 48 w 66"/>
                  <a:gd name="T13" fmla="*/ 27 h 76"/>
                  <a:gd name="T14" fmla="*/ 57 w 66"/>
                  <a:gd name="T15" fmla="*/ 29 h 76"/>
                  <a:gd name="T16" fmla="*/ 62 w 66"/>
                  <a:gd name="T17" fmla="*/ 37 h 76"/>
                  <a:gd name="T18" fmla="*/ 65 w 66"/>
                  <a:gd name="T19" fmla="*/ 42 h 76"/>
                  <a:gd name="T20" fmla="*/ 63 w 66"/>
                  <a:gd name="T21" fmla="*/ 51 h 76"/>
                  <a:gd name="T22" fmla="*/ 65 w 66"/>
                  <a:gd name="T23" fmla="*/ 52 h 76"/>
                  <a:gd name="T24" fmla="*/ 66 w 66"/>
                  <a:gd name="T25" fmla="*/ 55 h 76"/>
                  <a:gd name="T26" fmla="*/ 63 w 66"/>
                  <a:gd name="T27" fmla="*/ 58 h 76"/>
                  <a:gd name="T28" fmla="*/ 61 w 66"/>
                  <a:gd name="T29" fmla="*/ 64 h 76"/>
                  <a:gd name="T30" fmla="*/ 61 w 66"/>
                  <a:gd name="T31" fmla="*/ 66 h 76"/>
                  <a:gd name="T32" fmla="*/ 57 w 66"/>
                  <a:gd name="T33" fmla="*/ 71 h 76"/>
                  <a:gd name="T34" fmla="*/ 50 w 66"/>
                  <a:gd name="T35" fmla="*/ 73 h 76"/>
                  <a:gd name="T36" fmla="*/ 50 w 66"/>
                  <a:gd name="T37" fmla="*/ 74 h 76"/>
                  <a:gd name="T38" fmla="*/ 45 w 66"/>
                  <a:gd name="T39" fmla="*/ 76 h 76"/>
                  <a:gd name="T40" fmla="*/ 43 w 66"/>
                  <a:gd name="T41" fmla="*/ 74 h 76"/>
                  <a:gd name="T42" fmla="*/ 39 w 66"/>
                  <a:gd name="T43" fmla="*/ 73 h 76"/>
                  <a:gd name="T44" fmla="*/ 32 w 66"/>
                  <a:gd name="T45" fmla="*/ 76 h 76"/>
                  <a:gd name="T46" fmla="*/ 29 w 66"/>
                  <a:gd name="T47" fmla="*/ 74 h 76"/>
                  <a:gd name="T48" fmla="*/ 29 w 66"/>
                  <a:gd name="T49" fmla="*/ 73 h 76"/>
                  <a:gd name="T50" fmla="*/ 25 w 66"/>
                  <a:gd name="T51" fmla="*/ 71 h 76"/>
                  <a:gd name="T52" fmla="*/ 18 w 66"/>
                  <a:gd name="T53" fmla="*/ 69 h 76"/>
                  <a:gd name="T54" fmla="*/ 11 w 66"/>
                  <a:gd name="T55" fmla="*/ 70 h 76"/>
                  <a:gd name="T56" fmla="*/ 5 w 66"/>
                  <a:gd name="T57" fmla="*/ 66 h 76"/>
                  <a:gd name="T58" fmla="*/ 0 w 66"/>
                  <a:gd name="T59" fmla="*/ 55 h 76"/>
                  <a:gd name="T60" fmla="*/ 0 w 66"/>
                  <a:gd name="T61" fmla="*/ 49 h 76"/>
                  <a:gd name="T62" fmla="*/ 3 w 66"/>
                  <a:gd name="T63" fmla="*/ 47 h 76"/>
                  <a:gd name="T64" fmla="*/ 1 w 66"/>
                  <a:gd name="T65" fmla="*/ 40 h 76"/>
                  <a:gd name="T66" fmla="*/ 3 w 66"/>
                  <a:gd name="T67" fmla="*/ 33 h 76"/>
                  <a:gd name="T68" fmla="*/ 3 w 66"/>
                  <a:gd name="T69" fmla="*/ 26 h 76"/>
                  <a:gd name="T70" fmla="*/ 3 w 66"/>
                  <a:gd name="T71" fmla="*/ 22 h 76"/>
                  <a:gd name="T72" fmla="*/ 3 w 66"/>
                  <a:gd name="T73" fmla="*/ 13 h 76"/>
                  <a:gd name="T74" fmla="*/ 3 w 66"/>
                  <a:gd name="T75" fmla="*/ 8 h 76"/>
                  <a:gd name="T76" fmla="*/ 7 w 66"/>
                  <a:gd name="T77" fmla="*/ 1 h 76"/>
                  <a:gd name="T78" fmla="*/ 8 w 66"/>
                  <a:gd name="T79" fmla="*/ 1 h 76"/>
                  <a:gd name="T80" fmla="*/ 16 w 66"/>
                  <a:gd name="T8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6" h="76">
                    <a:moveTo>
                      <a:pt x="16" y="0"/>
                    </a:moveTo>
                    <a:lnTo>
                      <a:pt x="19" y="1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11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2"/>
                    </a:lnTo>
                    <a:lnTo>
                      <a:pt x="36" y="13"/>
                    </a:lnTo>
                    <a:lnTo>
                      <a:pt x="39" y="17"/>
                    </a:lnTo>
                    <a:lnTo>
                      <a:pt x="43" y="19"/>
                    </a:lnTo>
                    <a:lnTo>
                      <a:pt x="45" y="20"/>
                    </a:lnTo>
                    <a:lnTo>
                      <a:pt x="48" y="23"/>
                    </a:lnTo>
                    <a:lnTo>
                      <a:pt x="48" y="27"/>
                    </a:lnTo>
                    <a:lnTo>
                      <a:pt x="51" y="26"/>
                    </a:lnTo>
                    <a:lnTo>
                      <a:pt x="57" y="29"/>
                    </a:lnTo>
                    <a:lnTo>
                      <a:pt x="59" y="33"/>
                    </a:lnTo>
                    <a:lnTo>
                      <a:pt x="62" y="37"/>
                    </a:lnTo>
                    <a:lnTo>
                      <a:pt x="65" y="40"/>
                    </a:lnTo>
                    <a:lnTo>
                      <a:pt x="65" y="42"/>
                    </a:lnTo>
                    <a:lnTo>
                      <a:pt x="62" y="47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6" y="55"/>
                    </a:lnTo>
                    <a:lnTo>
                      <a:pt x="63" y="58"/>
                    </a:lnTo>
                    <a:lnTo>
                      <a:pt x="63" y="62"/>
                    </a:lnTo>
                    <a:lnTo>
                      <a:pt x="61" y="64"/>
                    </a:lnTo>
                    <a:lnTo>
                      <a:pt x="59" y="66"/>
                    </a:lnTo>
                    <a:lnTo>
                      <a:pt x="61" y="66"/>
                    </a:lnTo>
                    <a:lnTo>
                      <a:pt x="59" y="67"/>
                    </a:lnTo>
                    <a:lnTo>
                      <a:pt x="57" y="71"/>
                    </a:lnTo>
                    <a:lnTo>
                      <a:pt x="51" y="73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0" y="74"/>
                    </a:lnTo>
                    <a:lnTo>
                      <a:pt x="48" y="76"/>
                    </a:lnTo>
                    <a:lnTo>
                      <a:pt x="45" y="76"/>
                    </a:lnTo>
                    <a:lnTo>
                      <a:pt x="44" y="74"/>
                    </a:lnTo>
                    <a:lnTo>
                      <a:pt x="43" y="74"/>
                    </a:lnTo>
                    <a:lnTo>
                      <a:pt x="41" y="74"/>
                    </a:lnTo>
                    <a:lnTo>
                      <a:pt x="39" y="73"/>
                    </a:lnTo>
                    <a:lnTo>
                      <a:pt x="34" y="74"/>
                    </a:lnTo>
                    <a:lnTo>
                      <a:pt x="32" y="76"/>
                    </a:lnTo>
                    <a:lnTo>
                      <a:pt x="29" y="76"/>
                    </a:lnTo>
                    <a:lnTo>
                      <a:pt x="29" y="74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6" y="71"/>
                    </a:lnTo>
                    <a:lnTo>
                      <a:pt x="25" y="71"/>
                    </a:lnTo>
                    <a:lnTo>
                      <a:pt x="22" y="70"/>
                    </a:lnTo>
                    <a:lnTo>
                      <a:pt x="18" y="69"/>
                    </a:lnTo>
                    <a:lnTo>
                      <a:pt x="12" y="70"/>
                    </a:lnTo>
                    <a:lnTo>
                      <a:pt x="11" y="70"/>
                    </a:lnTo>
                    <a:lnTo>
                      <a:pt x="7" y="66"/>
                    </a:lnTo>
                    <a:lnTo>
                      <a:pt x="5" y="66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1" y="40"/>
                    </a:lnTo>
                    <a:lnTo>
                      <a:pt x="1" y="34"/>
                    </a:lnTo>
                    <a:lnTo>
                      <a:pt x="3" y="33"/>
                    </a:lnTo>
                    <a:lnTo>
                      <a:pt x="1" y="29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16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8" name="Freeform 1357"/>
              <p:cNvSpPr>
                <a:spLocks/>
              </p:cNvSpPr>
              <p:nvPr/>
            </p:nvSpPr>
            <p:spPr bwMode="auto">
              <a:xfrm>
                <a:off x="3054963" y="4468991"/>
                <a:ext cx="312742" cy="738130"/>
              </a:xfrm>
              <a:custGeom>
                <a:avLst/>
                <a:gdLst>
                  <a:gd name="T0" fmla="*/ 65 w 211"/>
                  <a:gd name="T1" fmla="*/ 6 h 498"/>
                  <a:gd name="T2" fmla="*/ 80 w 211"/>
                  <a:gd name="T3" fmla="*/ 1 h 498"/>
                  <a:gd name="T4" fmla="*/ 110 w 211"/>
                  <a:gd name="T5" fmla="*/ 22 h 498"/>
                  <a:gd name="T6" fmla="*/ 151 w 211"/>
                  <a:gd name="T7" fmla="*/ 43 h 498"/>
                  <a:gd name="T8" fmla="*/ 153 w 211"/>
                  <a:gd name="T9" fmla="*/ 65 h 498"/>
                  <a:gd name="T10" fmla="*/ 174 w 211"/>
                  <a:gd name="T11" fmla="*/ 80 h 498"/>
                  <a:gd name="T12" fmla="*/ 193 w 211"/>
                  <a:gd name="T13" fmla="*/ 68 h 498"/>
                  <a:gd name="T14" fmla="*/ 202 w 211"/>
                  <a:gd name="T15" fmla="*/ 48 h 498"/>
                  <a:gd name="T16" fmla="*/ 209 w 211"/>
                  <a:gd name="T17" fmla="*/ 73 h 498"/>
                  <a:gd name="T18" fmla="*/ 188 w 211"/>
                  <a:gd name="T19" fmla="*/ 87 h 498"/>
                  <a:gd name="T20" fmla="*/ 177 w 211"/>
                  <a:gd name="T21" fmla="*/ 102 h 498"/>
                  <a:gd name="T22" fmla="*/ 166 w 211"/>
                  <a:gd name="T23" fmla="*/ 119 h 498"/>
                  <a:gd name="T24" fmla="*/ 162 w 211"/>
                  <a:gd name="T25" fmla="*/ 144 h 498"/>
                  <a:gd name="T26" fmla="*/ 159 w 211"/>
                  <a:gd name="T27" fmla="*/ 167 h 498"/>
                  <a:gd name="T28" fmla="*/ 159 w 211"/>
                  <a:gd name="T29" fmla="*/ 184 h 498"/>
                  <a:gd name="T30" fmla="*/ 177 w 211"/>
                  <a:gd name="T31" fmla="*/ 212 h 498"/>
                  <a:gd name="T32" fmla="*/ 186 w 211"/>
                  <a:gd name="T33" fmla="*/ 225 h 498"/>
                  <a:gd name="T34" fmla="*/ 180 w 211"/>
                  <a:gd name="T35" fmla="*/ 245 h 498"/>
                  <a:gd name="T36" fmla="*/ 138 w 211"/>
                  <a:gd name="T37" fmla="*/ 257 h 498"/>
                  <a:gd name="T38" fmla="*/ 122 w 211"/>
                  <a:gd name="T39" fmla="*/ 256 h 498"/>
                  <a:gd name="T40" fmla="*/ 124 w 211"/>
                  <a:gd name="T41" fmla="*/ 270 h 498"/>
                  <a:gd name="T42" fmla="*/ 124 w 211"/>
                  <a:gd name="T43" fmla="*/ 285 h 498"/>
                  <a:gd name="T44" fmla="*/ 105 w 211"/>
                  <a:gd name="T45" fmla="*/ 296 h 498"/>
                  <a:gd name="T46" fmla="*/ 88 w 211"/>
                  <a:gd name="T47" fmla="*/ 296 h 498"/>
                  <a:gd name="T48" fmla="*/ 99 w 211"/>
                  <a:gd name="T49" fmla="*/ 314 h 498"/>
                  <a:gd name="T50" fmla="*/ 105 w 211"/>
                  <a:gd name="T51" fmla="*/ 311 h 498"/>
                  <a:gd name="T52" fmla="*/ 112 w 211"/>
                  <a:gd name="T53" fmla="*/ 323 h 498"/>
                  <a:gd name="T54" fmla="*/ 95 w 211"/>
                  <a:gd name="T55" fmla="*/ 322 h 498"/>
                  <a:gd name="T56" fmla="*/ 94 w 211"/>
                  <a:gd name="T57" fmla="*/ 333 h 498"/>
                  <a:gd name="T58" fmla="*/ 97 w 211"/>
                  <a:gd name="T59" fmla="*/ 351 h 498"/>
                  <a:gd name="T60" fmla="*/ 95 w 211"/>
                  <a:gd name="T61" fmla="*/ 362 h 498"/>
                  <a:gd name="T62" fmla="*/ 75 w 211"/>
                  <a:gd name="T63" fmla="*/ 370 h 498"/>
                  <a:gd name="T64" fmla="*/ 77 w 211"/>
                  <a:gd name="T65" fmla="*/ 391 h 498"/>
                  <a:gd name="T66" fmla="*/ 98 w 211"/>
                  <a:gd name="T67" fmla="*/ 401 h 498"/>
                  <a:gd name="T68" fmla="*/ 99 w 211"/>
                  <a:gd name="T69" fmla="*/ 415 h 498"/>
                  <a:gd name="T70" fmla="*/ 91 w 211"/>
                  <a:gd name="T71" fmla="*/ 429 h 498"/>
                  <a:gd name="T72" fmla="*/ 84 w 211"/>
                  <a:gd name="T73" fmla="*/ 441 h 498"/>
                  <a:gd name="T74" fmla="*/ 73 w 211"/>
                  <a:gd name="T75" fmla="*/ 451 h 498"/>
                  <a:gd name="T76" fmla="*/ 72 w 211"/>
                  <a:gd name="T77" fmla="*/ 473 h 498"/>
                  <a:gd name="T78" fmla="*/ 77 w 211"/>
                  <a:gd name="T79" fmla="*/ 488 h 498"/>
                  <a:gd name="T80" fmla="*/ 75 w 211"/>
                  <a:gd name="T81" fmla="*/ 492 h 498"/>
                  <a:gd name="T82" fmla="*/ 33 w 211"/>
                  <a:gd name="T83" fmla="*/ 478 h 498"/>
                  <a:gd name="T84" fmla="*/ 14 w 211"/>
                  <a:gd name="T85" fmla="*/ 456 h 498"/>
                  <a:gd name="T86" fmla="*/ 25 w 211"/>
                  <a:gd name="T87" fmla="*/ 408 h 498"/>
                  <a:gd name="T88" fmla="*/ 23 w 211"/>
                  <a:gd name="T89" fmla="*/ 373 h 498"/>
                  <a:gd name="T90" fmla="*/ 18 w 211"/>
                  <a:gd name="T91" fmla="*/ 359 h 498"/>
                  <a:gd name="T92" fmla="*/ 11 w 211"/>
                  <a:gd name="T93" fmla="*/ 339 h 498"/>
                  <a:gd name="T94" fmla="*/ 5 w 211"/>
                  <a:gd name="T95" fmla="*/ 308 h 498"/>
                  <a:gd name="T96" fmla="*/ 11 w 211"/>
                  <a:gd name="T97" fmla="*/ 260 h 498"/>
                  <a:gd name="T98" fmla="*/ 11 w 211"/>
                  <a:gd name="T99" fmla="*/ 210 h 498"/>
                  <a:gd name="T100" fmla="*/ 12 w 211"/>
                  <a:gd name="T101" fmla="*/ 173 h 498"/>
                  <a:gd name="T102" fmla="*/ 0 w 211"/>
                  <a:gd name="T103" fmla="*/ 137 h 498"/>
                  <a:gd name="T104" fmla="*/ 7 w 211"/>
                  <a:gd name="T105" fmla="*/ 95 h 498"/>
                  <a:gd name="T106" fmla="*/ 18 w 211"/>
                  <a:gd name="T107" fmla="*/ 69 h 498"/>
                  <a:gd name="T108" fmla="*/ 17 w 211"/>
                  <a:gd name="T109" fmla="*/ 47 h 498"/>
                  <a:gd name="T110" fmla="*/ 41 w 211"/>
                  <a:gd name="T111" fmla="*/ 1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1" h="498">
                    <a:moveTo>
                      <a:pt x="46" y="0"/>
                    </a:moveTo>
                    <a:lnTo>
                      <a:pt x="48" y="4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8" y="3"/>
                    </a:lnTo>
                    <a:lnTo>
                      <a:pt x="62" y="3"/>
                    </a:lnTo>
                    <a:lnTo>
                      <a:pt x="65" y="3"/>
                    </a:lnTo>
                    <a:lnTo>
                      <a:pt x="65" y="6"/>
                    </a:lnTo>
                    <a:lnTo>
                      <a:pt x="68" y="11"/>
                    </a:lnTo>
                    <a:lnTo>
                      <a:pt x="68" y="14"/>
                    </a:lnTo>
                    <a:lnTo>
                      <a:pt x="69" y="11"/>
                    </a:lnTo>
                    <a:lnTo>
                      <a:pt x="69" y="10"/>
                    </a:lnTo>
                    <a:lnTo>
                      <a:pt x="70" y="7"/>
                    </a:lnTo>
                    <a:lnTo>
                      <a:pt x="70" y="4"/>
                    </a:lnTo>
                    <a:lnTo>
                      <a:pt x="73" y="1"/>
                    </a:lnTo>
                    <a:lnTo>
                      <a:pt x="80" y="1"/>
                    </a:lnTo>
                    <a:lnTo>
                      <a:pt x="87" y="1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3" y="7"/>
                    </a:lnTo>
                    <a:lnTo>
                      <a:pt x="95" y="8"/>
                    </a:lnTo>
                    <a:lnTo>
                      <a:pt x="98" y="14"/>
                    </a:lnTo>
                    <a:lnTo>
                      <a:pt x="106" y="22"/>
                    </a:lnTo>
                    <a:lnTo>
                      <a:pt x="110" y="22"/>
                    </a:lnTo>
                    <a:lnTo>
                      <a:pt x="113" y="25"/>
                    </a:lnTo>
                    <a:lnTo>
                      <a:pt x="115" y="29"/>
                    </a:lnTo>
                    <a:lnTo>
                      <a:pt x="123" y="30"/>
                    </a:lnTo>
                    <a:lnTo>
                      <a:pt x="128" y="33"/>
                    </a:lnTo>
                    <a:lnTo>
                      <a:pt x="131" y="33"/>
                    </a:lnTo>
                    <a:lnTo>
                      <a:pt x="137" y="39"/>
                    </a:lnTo>
                    <a:lnTo>
                      <a:pt x="142" y="41"/>
                    </a:lnTo>
                    <a:lnTo>
                      <a:pt x="151" y="43"/>
                    </a:lnTo>
                    <a:lnTo>
                      <a:pt x="153" y="47"/>
                    </a:lnTo>
                    <a:lnTo>
                      <a:pt x="157" y="50"/>
                    </a:lnTo>
                    <a:lnTo>
                      <a:pt x="159" y="53"/>
                    </a:lnTo>
                    <a:lnTo>
                      <a:pt x="159" y="55"/>
                    </a:lnTo>
                    <a:lnTo>
                      <a:pt x="156" y="59"/>
                    </a:lnTo>
                    <a:lnTo>
                      <a:pt x="153" y="61"/>
                    </a:lnTo>
                    <a:lnTo>
                      <a:pt x="152" y="62"/>
                    </a:lnTo>
                    <a:lnTo>
                      <a:pt x="153" y="65"/>
                    </a:lnTo>
                    <a:lnTo>
                      <a:pt x="152" y="71"/>
                    </a:lnTo>
                    <a:lnTo>
                      <a:pt x="148" y="75"/>
                    </a:lnTo>
                    <a:lnTo>
                      <a:pt x="146" y="77"/>
                    </a:lnTo>
                    <a:lnTo>
                      <a:pt x="149" y="77"/>
                    </a:lnTo>
                    <a:lnTo>
                      <a:pt x="159" y="76"/>
                    </a:lnTo>
                    <a:lnTo>
                      <a:pt x="166" y="79"/>
                    </a:lnTo>
                    <a:lnTo>
                      <a:pt x="171" y="82"/>
                    </a:lnTo>
                    <a:lnTo>
                      <a:pt x="174" y="80"/>
                    </a:lnTo>
                    <a:lnTo>
                      <a:pt x="177" y="80"/>
                    </a:lnTo>
                    <a:lnTo>
                      <a:pt x="178" y="82"/>
                    </a:lnTo>
                    <a:lnTo>
                      <a:pt x="181" y="79"/>
                    </a:lnTo>
                    <a:lnTo>
                      <a:pt x="181" y="77"/>
                    </a:lnTo>
                    <a:lnTo>
                      <a:pt x="185" y="79"/>
                    </a:lnTo>
                    <a:lnTo>
                      <a:pt x="186" y="76"/>
                    </a:lnTo>
                    <a:lnTo>
                      <a:pt x="188" y="72"/>
                    </a:lnTo>
                    <a:lnTo>
                      <a:pt x="193" y="68"/>
                    </a:lnTo>
                    <a:lnTo>
                      <a:pt x="195" y="65"/>
                    </a:lnTo>
                    <a:lnTo>
                      <a:pt x="196" y="62"/>
                    </a:lnTo>
                    <a:lnTo>
                      <a:pt x="199" y="61"/>
                    </a:lnTo>
                    <a:lnTo>
                      <a:pt x="199" y="55"/>
                    </a:lnTo>
                    <a:lnTo>
                      <a:pt x="199" y="54"/>
                    </a:lnTo>
                    <a:lnTo>
                      <a:pt x="199" y="50"/>
                    </a:lnTo>
                    <a:lnTo>
                      <a:pt x="200" y="50"/>
                    </a:lnTo>
                    <a:lnTo>
                      <a:pt x="202" y="48"/>
                    </a:lnTo>
                    <a:lnTo>
                      <a:pt x="209" y="50"/>
                    </a:lnTo>
                    <a:lnTo>
                      <a:pt x="209" y="51"/>
                    </a:lnTo>
                    <a:lnTo>
                      <a:pt x="211" y="58"/>
                    </a:lnTo>
                    <a:lnTo>
                      <a:pt x="210" y="62"/>
                    </a:lnTo>
                    <a:lnTo>
                      <a:pt x="211" y="68"/>
                    </a:lnTo>
                    <a:lnTo>
                      <a:pt x="211" y="72"/>
                    </a:lnTo>
                    <a:lnTo>
                      <a:pt x="211" y="73"/>
                    </a:lnTo>
                    <a:lnTo>
                      <a:pt x="209" y="73"/>
                    </a:lnTo>
                    <a:lnTo>
                      <a:pt x="204" y="76"/>
                    </a:lnTo>
                    <a:lnTo>
                      <a:pt x="204" y="76"/>
                    </a:lnTo>
                    <a:lnTo>
                      <a:pt x="203" y="77"/>
                    </a:lnTo>
                    <a:lnTo>
                      <a:pt x="202" y="77"/>
                    </a:lnTo>
                    <a:lnTo>
                      <a:pt x="196" y="82"/>
                    </a:lnTo>
                    <a:lnTo>
                      <a:pt x="195" y="83"/>
                    </a:lnTo>
                    <a:lnTo>
                      <a:pt x="193" y="83"/>
                    </a:lnTo>
                    <a:lnTo>
                      <a:pt x="188" y="87"/>
                    </a:lnTo>
                    <a:lnTo>
                      <a:pt x="186" y="88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4" y="91"/>
                    </a:lnTo>
                    <a:lnTo>
                      <a:pt x="178" y="97"/>
                    </a:lnTo>
                    <a:lnTo>
                      <a:pt x="178" y="98"/>
                    </a:lnTo>
                    <a:lnTo>
                      <a:pt x="178" y="102"/>
                    </a:lnTo>
                    <a:lnTo>
                      <a:pt x="177" y="102"/>
                    </a:lnTo>
                    <a:lnTo>
                      <a:pt x="175" y="104"/>
                    </a:lnTo>
                    <a:lnTo>
                      <a:pt x="173" y="109"/>
                    </a:lnTo>
                    <a:lnTo>
                      <a:pt x="171" y="111"/>
                    </a:lnTo>
                    <a:lnTo>
                      <a:pt x="169" y="115"/>
                    </a:lnTo>
                    <a:lnTo>
                      <a:pt x="169" y="116"/>
                    </a:lnTo>
                    <a:lnTo>
                      <a:pt x="166" y="118"/>
                    </a:lnTo>
                    <a:lnTo>
                      <a:pt x="166" y="119"/>
                    </a:lnTo>
                    <a:lnTo>
                      <a:pt x="166" y="119"/>
                    </a:lnTo>
                    <a:lnTo>
                      <a:pt x="164" y="122"/>
                    </a:lnTo>
                    <a:lnTo>
                      <a:pt x="162" y="126"/>
                    </a:lnTo>
                    <a:lnTo>
                      <a:pt x="163" y="130"/>
                    </a:lnTo>
                    <a:lnTo>
                      <a:pt x="162" y="131"/>
                    </a:lnTo>
                    <a:lnTo>
                      <a:pt x="163" y="134"/>
                    </a:lnTo>
                    <a:lnTo>
                      <a:pt x="162" y="140"/>
                    </a:lnTo>
                    <a:lnTo>
                      <a:pt x="162" y="141"/>
                    </a:lnTo>
                    <a:lnTo>
                      <a:pt x="162" y="144"/>
                    </a:lnTo>
                    <a:lnTo>
                      <a:pt x="160" y="147"/>
                    </a:lnTo>
                    <a:lnTo>
                      <a:pt x="162" y="151"/>
                    </a:lnTo>
                    <a:lnTo>
                      <a:pt x="160" y="152"/>
                    </a:lnTo>
                    <a:lnTo>
                      <a:pt x="160" y="158"/>
                    </a:lnTo>
                    <a:lnTo>
                      <a:pt x="162" y="163"/>
                    </a:lnTo>
                    <a:lnTo>
                      <a:pt x="162" y="165"/>
                    </a:lnTo>
                    <a:lnTo>
                      <a:pt x="159" y="166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57" y="173"/>
                    </a:lnTo>
                    <a:lnTo>
                      <a:pt x="159" y="177"/>
                    </a:lnTo>
                    <a:lnTo>
                      <a:pt x="159" y="180"/>
                    </a:lnTo>
                    <a:lnTo>
                      <a:pt x="160" y="181"/>
                    </a:lnTo>
                    <a:lnTo>
                      <a:pt x="160" y="182"/>
                    </a:lnTo>
                    <a:lnTo>
                      <a:pt x="159" y="184"/>
                    </a:lnTo>
                    <a:lnTo>
                      <a:pt x="160" y="187"/>
                    </a:lnTo>
                    <a:lnTo>
                      <a:pt x="166" y="191"/>
                    </a:lnTo>
                    <a:lnTo>
                      <a:pt x="171" y="192"/>
                    </a:lnTo>
                    <a:lnTo>
                      <a:pt x="178" y="198"/>
                    </a:lnTo>
                    <a:lnTo>
                      <a:pt x="180" y="200"/>
                    </a:lnTo>
                    <a:lnTo>
                      <a:pt x="180" y="203"/>
                    </a:lnTo>
                    <a:lnTo>
                      <a:pt x="177" y="209"/>
                    </a:lnTo>
                    <a:lnTo>
                      <a:pt x="177" y="212"/>
                    </a:lnTo>
                    <a:lnTo>
                      <a:pt x="178" y="214"/>
                    </a:lnTo>
                    <a:lnTo>
                      <a:pt x="182" y="217"/>
                    </a:lnTo>
                    <a:lnTo>
                      <a:pt x="185" y="217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8" y="217"/>
                    </a:lnTo>
                    <a:lnTo>
                      <a:pt x="188" y="224"/>
                    </a:lnTo>
                    <a:lnTo>
                      <a:pt x="186" y="225"/>
                    </a:lnTo>
                    <a:lnTo>
                      <a:pt x="184" y="229"/>
                    </a:lnTo>
                    <a:lnTo>
                      <a:pt x="184" y="234"/>
                    </a:lnTo>
                    <a:lnTo>
                      <a:pt x="182" y="235"/>
                    </a:lnTo>
                    <a:lnTo>
                      <a:pt x="182" y="234"/>
                    </a:lnTo>
                    <a:lnTo>
                      <a:pt x="181" y="235"/>
                    </a:lnTo>
                    <a:lnTo>
                      <a:pt x="180" y="239"/>
                    </a:lnTo>
                    <a:lnTo>
                      <a:pt x="181" y="242"/>
                    </a:lnTo>
                    <a:lnTo>
                      <a:pt x="180" y="245"/>
                    </a:lnTo>
                    <a:lnTo>
                      <a:pt x="173" y="249"/>
                    </a:lnTo>
                    <a:lnTo>
                      <a:pt x="167" y="252"/>
                    </a:lnTo>
                    <a:lnTo>
                      <a:pt x="166" y="250"/>
                    </a:lnTo>
                    <a:lnTo>
                      <a:pt x="166" y="252"/>
                    </a:lnTo>
                    <a:lnTo>
                      <a:pt x="157" y="254"/>
                    </a:lnTo>
                    <a:lnTo>
                      <a:pt x="148" y="257"/>
                    </a:lnTo>
                    <a:lnTo>
                      <a:pt x="142" y="257"/>
                    </a:lnTo>
                    <a:lnTo>
                      <a:pt x="138" y="257"/>
                    </a:lnTo>
                    <a:lnTo>
                      <a:pt x="134" y="257"/>
                    </a:lnTo>
                    <a:lnTo>
                      <a:pt x="131" y="257"/>
                    </a:lnTo>
                    <a:lnTo>
                      <a:pt x="128" y="256"/>
                    </a:lnTo>
                    <a:lnTo>
                      <a:pt x="124" y="254"/>
                    </a:lnTo>
                    <a:lnTo>
                      <a:pt x="123" y="254"/>
                    </a:lnTo>
                    <a:lnTo>
                      <a:pt x="122" y="253"/>
                    </a:lnTo>
                    <a:lnTo>
                      <a:pt x="122" y="254"/>
                    </a:lnTo>
                    <a:lnTo>
                      <a:pt x="122" y="256"/>
                    </a:lnTo>
                    <a:lnTo>
                      <a:pt x="122" y="257"/>
                    </a:lnTo>
                    <a:lnTo>
                      <a:pt x="122" y="263"/>
                    </a:lnTo>
                    <a:lnTo>
                      <a:pt x="123" y="264"/>
                    </a:lnTo>
                    <a:lnTo>
                      <a:pt x="123" y="265"/>
                    </a:lnTo>
                    <a:lnTo>
                      <a:pt x="124" y="265"/>
                    </a:lnTo>
                    <a:lnTo>
                      <a:pt x="126" y="268"/>
                    </a:lnTo>
                    <a:lnTo>
                      <a:pt x="124" y="270"/>
                    </a:lnTo>
                    <a:lnTo>
                      <a:pt x="124" y="270"/>
                    </a:lnTo>
                    <a:lnTo>
                      <a:pt x="124" y="271"/>
                    </a:lnTo>
                    <a:lnTo>
                      <a:pt x="122" y="274"/>
                    </a:lnTo>
                    <a:lnTo>
                      <a:pt x="122" y="274"/>
                    </a:lnTo>
                    <a:lnTo>
                      <a:pt x="122" y="276"/>
                    </a:lnTo>
                    <a:lnTo>
                      <a:pt x="122" y="278"/>
                    </a:lnTo>
                    <a:lnTo>
                      <a:pt x="123" y="281"/>
                    </a:lnTo>
                    <a:lnTo>
                      <a:pt x="126" y="282"/>
                    </a:lnTo>
                    <a:lnTo>
                      <a:pt x="124" y="285"/>
                    </a:lnTo>
                    <a:lnTo>
                      <a:pt x="123" y="286"/>
                    </a:lnTo>
                    <a:lnTo>
                      <a:pt x="124" y="288"/>
                    </a:lnTo>
                    <a:lnTo>
                      <a:pt x="124" y="290"/>
                    </a:lnTo>
                    <a:lnTo>
                      <a:pt x="120" y="292"/>
                    </a:lnTo>
                    <a:lnTo>
                      <a:pt x="122" y="293"/>
                    </a:lnTo>
                    <a:lnTo>
                      <a:pt x="116" y="296"/>
                    </a:lnTo>
                    <a:lnTo>
                      <a:pt x="109" y="296"/>
                    </a:lnTo>
                    <a:lnTo>
                      <a:pt x="105" y="296"/>
                    </a:lnTo>
                    <a:lnTo>
                      <a:pt x="101" y="292"/>
                    </a:lnTo>
                    <a:lnTo>
                      <a:pt x="95" y="290"/>
                    </a:lnTo>
                    <a:lnTo>
                      <a:pt x="93" y="290"/>
                    </a:lnTo>
                    <a:lnTo>
                      <a:pt x="91" y="289"/>
                    </a:lnTo>
                    <a:lnTo>
                      <a:pt x="93" y="288"/>
                    </a:lnTo>
                    <a:lnTo>
                      <a:pt x="91" y="288"/>
                    </a:lnTo>
                    <a:lnTo>
                      <a:pt x="88" y="290"/>
                    </a:lnTo>
                    <a:lnTo>
                      <a:pt x="88" y="296"/>
                    </a:lnTo>
                    <a:lnTo>
                      <a:pt x="91" y="299"/>
                    </a:lnTo>
                    <a:lnTo>
                      <a:pt x="91" y="303"/>
                    </a:lnTo>
                    <a:lnTo>
                      <a:pt x="91" y="310"/>
                    </a:lnTo>
                    <a:lnTo>
                      <a:pt x="93" y="311"/>
                    </a:lnTo>
                    <a:lnTo>
                      <a:pt x="95" y="312"/>
                    </a:lnTo>
                    <a:lnTo>
                      <a:pt x="99" y="312"/>
                    </a:lnTo>
                    <a:lnTo>
                      <a:pt x="101" y="314"/>
                    </a:lnTo>
                    <a:lnTo>
                      <a:pt x="99" y="314"/>
                    </a:lnTo>
                    <a:lnTo>
                      <a:pt x="98" y="315"/>
                    </a:lnTo>
                    <a:lnTo>
                      <a:pt x="99" y="317"/>
                    </a:lnTo>
                    <a:lnTo>
                      <a:pt x="105" y="315"/>
                    </a:lnTo>
                    <a:lnTo>
                      <a:pt x="105" y="314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4" y="311"/>
                    </a:lnTo>
                    <a:lnTo>
                      <a:pt x="105" y="311"/>
                    </a:lnTo>
                    <a:lnTo>
                      <a:pt x="108" y="310"/>
                    </a:lnTo>
                    <a:lnTo>
                      <a:pt x="109" y="310"/>
                    </a:lnTo>
                    <a:lnTo>
                      <a:pt x="112" y="312"/>
                    </a:lnTo>
                    <a:lnTo>
                      <a:pt x="110" y="315"/>
                    </a:lnTo>
                    <a:lnTo>
                      <a:pt x="110" y="315"/>
                    </a:lnTo>
                    <a:lnTo>
                      <a:pt x="112" y="318"/>
                    </a:lnTo>
                    <a:lnTo>
                      <a:pt x="113" y="321"/>
                    </a:lnTo>
                    <a:lnTo>
                      <a:pt x="112" y="323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4" y="323"/>
                    </a:lnTo>
                    <a:lnTo>
                      <a:pt x="105" y="322"/>
                    </a:lnTo>
                    <a:lnTo>
                      <a:pt x="105" y="321"/>
                    </a:lnTo>
                    <a:lnTo>
                      <a:pt x="101" y="318"/>
                    </a:lnTo>
                    <a:lnTo>
                      <a:pt x="98" y="319"/>
                    </a:lnTo>
                    <a:lnTo>
                      <a:pt x="95" y="322"/>
                    </a:lnTo>
                    <a:lnTo>
                      <a:pt x="95" y="323"/>
                    </a:lnTo>
                    <a:lnTo>
                      <a:pt x="95" y="325"/>
                    </a:lnTo>
                    <a:lnTo>
                      <a:pt x="98" y="325"/>
                    </a:lnTo>
                    <a:lnTo>
                      <a:pt x="102" y="326"/>
                    </a:lnTo>
                    <a:lnTo>
                      <a:pt x="102" y="328"/>
                    </a:lnTo>
                    <a:lnTo>
                      <a:pt x="99" y="330"/>
                    </a:lnTo>
                    <a:lnTo>
                      <a:pt x="95" y="332"/>
                    </a:lnTo>
                    <a:lnTo>
                      <a:pt x="94" y="333"/>
                    </a:lnTo>
                    <a:lnTo>
                      <a:pt x="95" y="335"/>
                    </a:lnTo>
                    <a:lnTo>
                      <a:pt x="94" y="337"/>
                    </a:lnTo>
                    <a:lnTo>
                      <a:pt x="93" y="339"/>
                    </a:lnTo>
                    <a:lnTo>
                      <a:pt x="93" y="343"/>
                    </a:lnTo>
                    <a:lnTo>
                      <a:pt x="94" y="344"/>
                    </a:lnTo>
                    <a:lnTo>
                      <a:pt x="94" y="346"/>
                    </a:lnTo>
                    <a:lnTo>
                      <a:pt x="94" y="347"/>
                    </a:lnTo>
                    <a:lnTo>
                      <a:pt x="97" y="351"/>
                    </a:lnTo>
                    <a:lnTo>
                      <a:pt x="97" y="353"/>
                    </a:lnTo>
                    <a:lnTo>
                      <a:pt x="95" y="354"/>
                    </a:lnTo>
                    <a:lnTo>
                      <a:pt x="95" y="355"/>
                    </a:lnTo>
                    <a:lnTo>
                      <a:pt x="93" y="357"/>
                    </a:lnTo>
                    <a:lnTo>
                      <a:pt x="91" y="359"/>
                    </a:lnTo>
                    <a:lnTo>
                      <a:pt x="91" y="361"/>
                    </a:lnTo>
                    <a:lnTo>
                      <a:pt x="94" y="361"/>
                    </a:lnTo>
                    <a:lnTo>
                      <a:pt x="95" y="362"/>
                    </a:lnTo>
                    <a:lnTo>
                      <a:pt x="95" y="364"/>
                    </a:lnTo>
                    <a:lnTo>
                      <a:pt x="91" y="365"/>
                    </a:lnTo>
                    <a:lnTo>
                      <a:pt x="88" y="364"/>
                    </a:lnTo>
                    <a:lnTo>
                      <a:pt x="84" y="365"/>
                    </a:lnTo>
                    <a:lnTo>
                      <a:pt x="81" y="368"/>
                    </a:lnTo>
                    <a:lnTo>
                      <a:pt x="79" y="368"/>
                    </a:lnTo>
                    <a:lnTo>
                      <a:pt x="77" y="370"/>
                    </a:lnTo>
                    <a:lnTo>
                      <a:pt x="75" y="370"/>
                    </a:lnTo>
                    <a:lnTo>
                      <a:pt x="75" y="373"/>
                    </a:lnTo>
                    <a:lnTo>
                      <a:pt x="73" y="376"/>
                    </a:lnTo>
                    <a:lnTo>
                      <a:pt x="70" y="379"/>
                    </a:lnTo>
                    <a:lnTo>
                      <a:pt x="70" y="380"/>
                    </a:lnTo>
                    <a:lnTo>
                      <a:pt x="72" y="382"/>
                    </a:lnTo>
                    <a:lnTo>
                      <a:pt x="72" y="384"/>
                    </a:lnTo>
                    <a:lnTo>
                      <a:pt x="75" y="390"/>
                    </a:lnTo>
                    <a:lnTo>
                      <a:pt x="77" y="391"/>
                    </a:lnTo>
                    <a:lnTo>
                      <a:pt x="79" y="393"/>
                    </a:lnTo>
                    <a:lnTo>
                      <a:pt x="83" y="395"/>
                    </a:lnTo>
                    <a:lnTo>
                      <a:pt x="88" y="400"/>
                    </a:lnTo>
                    <a:lnTo>
                      <a:pt x="93" y="400"/>
                    </a:lnTo>
                    <a:lnTo>
                      <a:pt x="94" y="400"/>
                    </a:lnTo>
                    <a:lnTo>
                      <a:pt x="95" y="400"/>
                    </a:lnTo>
                    <a:lnTo>
                      <a:pt x="98" y="400"/>
                    </a:lnTo>
                    <a:lnTo>
                      <a:pt x="98" y="401"/>
                    </a:lnTo>
                    <a:lnTo>
                      <a:pt x="98" y="402"/>
                    </a:lnTo>
                    <a:lnTo>
                      <a:pt x="98" y="404"/>
                    </a:lnTo>
                    <a:lnTo>
                      <a:pt x="99" y="406"/>
                    </a:lnTo>
                    <a:lnTo>
                      <a:pt x="99" y="409"/>
                    </a:lnTo>
                    <a:lnTo>
                      <a:pt x="97" y="412"/>
                    </a:lnTo>
                    <a:lnTo>
                      <a:pt x="98" y="412"/>
                    </a:lnTo>
                    <a:lnTo>
                      <a:pt x="101" y="413"/>
                    </a:lnTo>
                    <a:lnTo>
                      <a:pt x="99" y="415"/>
                    </a:lnTo>
                    <a:lnTo>
                      <a:pt x="99" y="416"/>
                    </a:lnTo>
                    <a:lnTo>
                      <a:pt x="99" y="417"/>
                    </a:lnTo>
                    <a:lnTo>
                      <a:pt x="97" y="420"/>
                    </a:lnTo>
                    <a:lnTo>
                      <a:pt x="95" y="420"/>
                    </a:lnTo>
                    <a:lnTo>
                      <a:pt x="95" y="423"/>
                    </a:lnTo>
                    <a:lnTo>
                      <a:pt x="94" y="423"/>
                    </a:lnTo>
                    <a:lnTo>
                      <a:pt x="91" y="426"/>
                    </a:lnTo>
                    <a:lnTo>
                      <a:pt x="91" y="429"/>
                    </a:lnTo>
                    <a:lnTo>
                      <a:pt x="88" y="429"/>
                    </a:lnTo>
                    <a:lnTo>
                      <a:pt x="84" y="433"/>
                    </a:lnTo>
                    <a:lnTo>
                      <a:pt x="84" y="435"/>
                    </a:lnTo>
                    <a:lnTo>
                      <a:pt x="83" y="438"/>
                    </a:lnTo>
                    <a:lnTo>
                      <a:pt x="81" y="440"/>
                    </a:lnTo>
                    <a:lnTo>
                      <a:pt x="80" y="442"/>
                    </a:lnTo>
                    <a:lnTo>
                      <a:pt x="81" y="441"/>
                    </a:lnTo>
                    <a:lnTo>
                      <a:pt x="84" y="441"/>
                    </a:lnTo>
                    <a:lnTo>
                      <a:pt x="84" y="445"/>
                    </a:lnTo>
                    <a:lnTo>
                      <a:pt x="84" y="448"/>
                    </a:lnTo>
                    <a:lnTo>
                      <a:pt x="81" y="451"/>
                    </a:lnTo>
                    <a:lnTo>
                      <a:pt x="81" y="452"/>
                    </a:lnTo>
                    <a:lnTo>
                      <a:pt x="79" y="455"/>
                    </a:lnTo>
                    <a:lnTo>
                      <a:pt x="76" y="453"/>
                    </a:lnTo>
                    <a:lnTo>
                      <a:pt x="75" y="452"/>
                    </a:lnTo>
                    <a:lnTo>
                      <a:pt x="73" y="451"/>
                    </a:lnTo>
                    <a:lnTo>
                      <a:pt x="75" y="452"/>
                    </a:lnTo>
                    <a:lnTo>
                      <a:pt x="75" y="455"/>
                    </a:lnTo>
                    <a:lnTo>
                      <a:pt x="75" y="456"/>
                    </a:lnTo>
                    <a:lnTo>
                      <a:pt x="75" y="458"/>
                    </a:lnTo>
                    <a:lnTo>
                      <a:pt x="70" y="460"/>
                    </a:lnTo>
                    <a:lnTo>
                      <a:pt x="69" y="466"/>
                    </a:lnTo>
                    <a:lnTo>
                      <a:pt x="69" y="469"/>
                    </a:lnTo>
                    <a:lnTo>
                      <a:pt x="72" y="473"/>
                    </a:lnTo>
                    <a:lnTo>
                      <a:pt x="75" y="480"/>
                    </a:lnTo>
                    <a:lnTo>
                      <a:pt x="75" y="481"/>
                    </a:lnTo>
                    <a:lnTo>
                      <a:pt x="75" y="481"/>
                    </a:lnTo>
                    <a:lnTo>
                      <a:pt x="75" y="484"/>
                    </a:lnTo>
                    <a:lnTo>
                      <a:pt x="73" y="484"/>
                    </a:lnTo>
                    <a:lnTo>
                      <a:pt x="75" y="485"/>
                    </a:lnTo>
                    <a:lnTo>
                      <a:pt x="76" y="485"/>
                    </a:lnTo>
                    <a:lnTo>
                      <a:pt x="77" y="488"/>
                    </a:lnTo>
                    <a:lnTo>
                      <a:pt x="79" y="491"/>
                    </a:lnTo>
                    <a:lnTo>
                      <a:pt x="83" y="493"/>
                    </a:lnTo>
                    <a:lnTo>
                      <a:pt x="86" y="495"/>
                    </a:lnTo>
                    <a:lnTo>
                      <a:pt x="86" y="498"/>
                    </a:lnTo>
                    <a:lnTo>
                      <a:pt x="84" y="498"/>
                    </a:lnTo>
                    <a:lnTo>
                      <a:pt x="81" y="496"/>
                    </a:lnTo>
                    <a:lnTo>
                      <a:pt x="77" y="492"/>
                    </a:lnTo>
                    <a:lnTo>
                      <a:pt x="75" y="492"/>
                    </a:lnTo>
                    <a:lnTo>
                      <a:pt x="75" y="491"/>
                    </a:lnTo>
                    <a:lnTo>
                      <a:pt x="57" y="491"/>
                    </a:lnTo>
                    <a:lnTo>
                      <a:pt x="47" y="492"/>
                    </a:lnTo>
                    <a:lnTo>
                      <a:pt x="46" y="492"/>
                    </a:lnTo>
                    <a:lnTo>
                      <a:pt x="39" y="491"/>
                    </a:lnTo>
                    <a:lnTo>
                      <a:pt x="37" y="485"/>
                    </a:lnTo>
                    <a:lnTo>
                      <a:pt x="36" y="481"/>
                    </a:lnTo>
                    <a:lnTo>
                      <a:pt x="33" y="478"/>
                    </a:lnTo>
                    <a:lnTo>
                      <a:pt x="32" y="470"/>
                    </a:lnTo>
                    <a:lnTo>
                      <a:pt x="32" y="467"/>
                    </a:lnTo>
                    <a:lnTo>
                      <a:pt x="29" y="467"/>
                    </a:lnTo>
                    <a:lnTo>
                      <a:pt x="25" y="469"/>
                    </a:lnTo>
                    <a:lnTo>
                      <a:pt x="22" y="471"/>
                    </a:lnTo>
                    <a:lnTo>
                      <a:pt x="19" y="471"/>
                    </a:lnTo>
                    <a:lnTo>
                      <a:pt x="14" y="460"/>
                    </a:lnTo>
                    <a:lnTo>
                      <a:pt x="14" y="456"/>
                    </a:lnTo>
                    <a:lnTo>
                      <a:pt x="15" y="444"/>
                    </a:lnTo>
                    <a:lnTo>
                      <a:pt x="18" y="440"/>
                    </a:lnTo>
                    <a:lnTo>
                      <a:pt x="22" y="435"/>
                    </a:lnTo>
                    <a:lnTo>
                      <a:pt x="23" y="429"/>
                    </a:lnTo>
                    <a:lnTo>
                      <a:pt x="22" y="422"/>
                    </a:lnTo>
                    <a:lnTo>
                      <a:pt x="21" y="416"/>
                    </a:lnTo>
                    <a:lnTo>
                      <a:pt x="22" y="411"/>
                    </a:lnTo>
                    <a:lnTo>
                      <a:pt x="25" y="408"/>
                    </a:lnTo>
                    <a:lnTo>
                      <a:pt x="22" y="401"/>
                    </a:lnTo>
                    <a:lnTo>
                      <a:pt x="22" y="398"/>
                    </a:lnTo>
                    <a:lnTo>
                      <a:pt x="25" y="395"/>
                    </a:lnTo>
                    <a:lnTo>
                      <a:pt x="23" y="390"/>
                    </a:lnTo>
                    <a:lnTo>
                      <a:pt x="22" y="383"/>
                    </a:lnTo>
                    <a:lnTo>
                      <a:pt x="21" y="379"/>
                    </a:lnTo>
                    <a:lnTo>
                      <a:pt x="21" y="376"/>
                    </a:lnTo>
                    <a:lnTo>
                      <a:pt x="23" y="373"/>
                    </a:lnTo>
                    <a:lnTo>
                      <a:pt x="23" y="370"/>
                    </a:lnTo>
                    <a:lnTo>
                      <a:pt x="21" y="366"/>
                    </a:lnTo>
                    <a:lnTo>
                      <a:pt x="17" y="362"/>
                    </a:lnTo>
                    <a:lnTo>
                      <a:pt x="14" y="362"/>
                    </a:lnTo>
                    <a:lnTo>
                      <a:pt x="12" y="364"/>
                    </a:lnTo>
                    <a:lnTo>
                      <a:pt x="11" y="362"/>
                    </a:lnTo>
                    <a:lnTo>
                      <a:pt x="12" y="359"/>
                    </a:lnTo>
                    <a:lnTo>
                      <a:pt x="18" y="359"/>
                    </a:lnTo>
                    <a:lnTo>
                      <a:pt x="21" y="357"/>
                    </a:lnTo>
                    <a:lnTo>
                      <a:pt x="21" y="353"/>
                    </a:lnTo>
                    <a:lnTo>
                      <a:pt x="19" y="353"/>
                    </a:lnTo>
                    <a:lnTo>
                      <a:pt x="18" y="354"/>
                    </a:lnTo>
                    <a:lnTo>
                      <a:pt x="15" y="354"/>
                    </a:lnTo>
                    <a:lnTo>
                      <a:pt x="14" y="347"/>
                    </a:lnTo>
                    <a:lnTo>
                      <a:pt x="11" y="341"/>
                    </a:lnTo>
                    <a:lnTo>
                      <a:pt x="11" y="339"/>
                    </a:lnTo>
                    <a:lnTo>
                      <a:pt x="11" y="333"/>
                    </a:lnTo>
                    <a:lnTo>
                      <a:pt x="7" y="332"/>
                    </a:lnTo>
                    <a:lnTo>
                      <a:pt x="5" y="328"/>
                    </a:lnTo>
                    <a:lnTo>
                      <a:pt x="5" y="318"/>
                    </a:lnTo>
                    <a:lnTo>
                      <a:pt x="8" y="317"/>
                    </a:lnTo>
                    <a:lnTo>
                      <a:pt x="8" y="312"/>
                    </a:lnTo>
                    <a:lnTo>
                      <a:pt x="7" y="310"/>
                    </a:lnTo>
                    <a:lnTo>
                      <a:pt x="5" y="308"/>
                    </a:lnTo>
                    <a:lnTo>
                      <a:pt x="4" y="303"/>
                    </a:lnTo>
                    <a:lnTo>
                      <a:pt x="3" y="294"/>
                    </a:lnTo>
                    <a:lnTo>
                      <a:pt x="4" y="285"/>
                    </a:lnTo>
                    <a:lnTo>
                      <a:pt x="1" y="281"/>
                    </a:lnTo>
                    <a:lnTo>
                      <a:pt x="1" y="275"/>
                    </a:lnTo>
                    <a:lnTo>
                      <a:pt x="5" y="270"/>
                    </a:lnTo>
                    <a:lnTo>
                      <a:pt x="7" y="261"/>
                    </a:lnTo>
                    <a:lnTo>
                      <a:pt x="11" y="260"/>
                    </a:lnTo>
                    <a:lnTo>
                      <a:pt x="12" y="257"/>
                    </a:lnTo>
                    <a:lnTo>
                      <a:pt x="4" y="242"/>
                    </a:lnTo>
                    <a:lnTo>
                      <a:pt x="5" y="236"/>
                    </a:lnTo>
                    <a:lnTo>
                      <a:pt x="5" y="234"/>
                    </a:lnTo>
                    <a:lnTo>
                      <a:pt x="5" y="224"/>
                    </a:lnTo>
                    <a:lnTo>
                      <a:pt x="8" y="218"/>
                    </a:lnTo>
                    <a:lnTo>
                      <a:pt x="11" y="216"/>
                    </a:lnTo>
                    <a:lnTo>
                      <a:pt x="11" y="210"/>
                    </a:lnTo>
                    <a:lnTo>
                      <a:pt x="8" y="206"/>
                    </a:lnTo>
                    <a:lnTo>
                      <a:pt x="5" y="205"/>
                    </a:lnTo>
                    <a:lnTo>
                      <a:pt x="10" y="200"/>
                    </a:lnTo>
                    <a:lnTo>
                      <a:pt x="8" y="195"/>
                    </a:lnTo>
                    <a:lnTo>
                      <a:pt x="11" y="189"/>
                    </a:lnTo>
                    <a:lnTo>
                      <a:pt x="12" y="188"/>
                    </a:lnTo>
                    <a:lnTo>
                      <a:pt x="14" y="182"/>
                    </a:lnTo>
                    <a:lnTo>
                      <a:pt x="12" y="173"/>
                    </a:lnTo>
                    <a:lnTo>
                      <a:pt x="11" y="170"/>
                    </a:lnTo>
                    <a:lnTo>
                      <a:pt x="10" y="163"/>
                    </a:lnTo>
                    <a:lnTo>
                      <a:pt x="7" y="159"/>
                    </a:lnTo>
                    <a:lnTo>
                      <a:pt x="4" y="153"/>
                    </a:lnTo>
                    <a:lnTo>
                      <a:pt x="3" y="151"/>
                    </a:lnTo>
                    <a:lnTo>
                      <a:pt x="1" y="148"/>
                    </a:lnTo>
                    <a:lnTo>
                      <a:pt x="0" y="141"/>
                    </a:lnTo>
                    <a:lnTo>
                      <a:pt x="0" y="137"/>
                    </a:lnTo>
                    <a:lnTo>
                      <a:pt x="4" y="135"/>
                    </a:lnTo>
                    <a:lnTo>
                      <a:pt x="4" y="129"/>
                    </a:lnTo>
                    <a:lnTo>
                      <a:pt x="7" y="126"/>
                    </a:lnTo>
                    <a:lnTo>
                      <a:pt x="7" y="120"/>
                    </a:lnTo>
                    <a:lnTo>
                      <a:pt x="4" y="115"/>
                    </a:lnTo>
                    <a:lnTo>
                      <a:pt x="4" y="106"/>
                    </a:lnTo>
                    <a:lnTo>
                      <a:pt x="5" y="105"/>
                    </a:lnTo>
                    <a:lnTo>
                      <a:pt x="7" y="95"/>
                    </a:lnTo>
                    <a:lnTo>
                      <a:pt x="8" y="93"/>
                    </a:lnTo>
                    <a:lnTo>
                      <a:pt x="12" y="83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21" y="76"/>
                    </a:lnTo>
                    <a:lnTo>
                      <a:pt x="19" y="75"/>
                    </a:lnTo>
                    <a:lnTo>
                      <a:pt x="19" y="71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7" y="65"/>
                    </a:lnTo>
                    <a:lnTo>
                      <a:pt x="19" y="64"/>
                    </a:lnTo>
                    <a:lnTo>
                      <a:pt x="19" y="59"/>
                    </a:lnTo>
                    <a:lnTo>
                      <a:pt x="17" y="57"/>
                    </a:lnTo>
                    <a:lnTo>
                      <a:pt x="15" y="53"/>
                    </a:lnTo>
                    <a:lnTo>
                      <a:pt x="18" y="48"/>
                    </a:lnTo>
                    <a:lnTo>
                      <a:pt x="17" y="47"/>
                    </a:lnTo>
                    <a:lnTo>
                      <a:pt x="14" y="44"/>
                    </a:lnTo>
                    <a:lnTo>
                      <a:pt x="15" y="41"/>
                    </a:lnTo>
                    <a:lnTo>
                      <a:pt x="30" y="33"/>
                    </a:lnTo>
                    <a:lnTo>
                      <a:pt x="34" y="18"/>
                    </a:lnTo>
                    <a:lnTo>
                      <a:pt x="33" y="14"/>
                    </a:lnTo>
                    <a:lnTo>
                      <a:pt x="34" y="12"/>
                    </a:lnTo>
                    <a:lnTo>
                      <a:pt x="36" y="7"/>
                    </a:lnTo>
                    <a:lnTo>
                      <a:pt x="41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9" name="Freeform 1358"/>
              <p:cNvSpPr>
                <a:spLocks/>
              </p:cNvSpPr>
              <p:nvPr/>
            </p:nvSpPr>
            <p:spPr bwMode="auto">
              <a:xfrm>
                <a:off x="3182431" y="5233800"/>
                <a:ext cx="71145" cy="48913"/>
              </a:xfrm>
              <a:custGeom>
                <a:avLst/>
                <a:gdLst>
                  <a:gd name="T0" fmla="*/ 0 w 48"/>
                  <a:gd name="T1" fmla="*/ 0 h 33"/>
                  <a:gd name="T2" fmla="*/ 2 w 48"/>
                  <a:gd name="T3" fmla="*/ 1 h 33"/>
                  <a:gd name="T4" fmla="*/ 7 w 48"/>
                  <a:gd name="T5" fmla="*/ 1 h 33"/>
                  <a:gd name="T6" fmla="*/ 8 w 48"/>
                  <a:gd name="T7" fmla="*/ 4 h 33"/>
                  <a:gd name="T8" fmla="*/ 9 w 48"/>
                  <a:gd name="T9" fmla="*/ 8 h 33"/>
                  <a:gd name="T10" fmla="*/ 12 w 48"/>
                  <a:gd name="T11" fmla="*/ 8 h 33"/>
                  <a:gd name="T12" fmla="*/ 16 w 48"/>
                  <a:gd name="T13" fmla="*/ 11 h 33"/>
                  <a:gd name="T14" fmla="*/ 16 w 48"/>
                  <a:gd name="T15" fmla="*/ 13 h 33"/>
                  <a:gd name="T16" fmla="*/ 19 w 48"/>
                  <a:gd name="T17" fmla="*/ 15 h 33"/>
                  <a:gd name="T18" fmla="*/ 29 w 48"/>
                  <a:gd name="T19" fmla="*/ 18 h 33"/>
                  <a:gd name="T20" fmla="*/ 30 w 48"/>
                  <a:gd name="T21" fmla="*/ 19 h 33"/>
                  <a:gd name="T22" fmla="*/ 34 w 48"/>
                  <a:gd name="T23" fmla="*/ 20 h 33"/>
                  <a:gd name="T24" fmla="*/ 37 w 48"/>
                  <a:gd name="T25" fmla="*/ 23 h 33"/>
                  <a:gd name="T26" fmla="*/ 40 w 48"/>
                  <a:gd name="T27" fmla="*/ 24 h 33"/>
                  <a:gd name="T28" fmla="*/ 45 w 48"/>
                  <a:gd name="T29" fmla="*/ 23 h 33"/>
                  <a:gd name="T30" fmla="*/ 47 w 48"/>
                  <a:gd name="T31" fmla="*/ 23 h 33"/>
                  <a:gd name="T32" fmla="*/ 48 w 48"/>
                  <a:gd name="T33" fmla="*/ 26 h 33"/>
                  <a:gd name="T34" fmla="*/ 44 w 48"/>
                  <a:gd name="T35" fmla="*/ 27 h 33"/>
                  <a:gd name="T36" fmla="*/ 42 w 48"/>
                  <a:gd name="T37" fmla="*/ 27 h 33"/>
                  <a:gd name="T38" fmla="*/ 40 w 48"/>
                  <a:gd name="T39" fmla="*/ 27 h 33"/>
                  <a:gd name="T40" fmla="*/ 40 w 48"/>
                  <a:gd name="T41" fmla="*/ 30 h 33"/>
                  <a:gd name="T42" fmla="*/ 37 w 48"/>
                  <a:gd name="T43" fmla="*/ 33 h 33"/>
                  <a:gd name="T44" fmla="*/ 34 w 48"/>
                  <a:gd name="T45" fmla="*/ 33 h 33"/>
                  <a:gd name="T46" fmla="*/ 31 w 48"/>
                  <a:gd name="T47" fmla="*/ 31 h 33"/>
                  <a:gd name="T48" fmla="*/ 29 w 48"/>
                  <a:gd name="T49" fmla="*/ 30 h 33"/>
                  <a:gd name="T50" fmla="*/ 23 w 48"/>
                  <a:gd name="T51" fmla="*/ 30 h 33"/>
                  <a:gd name="T52" fmla="*/ 19 w 48"/>
                  <a:gd name="T53" fmla="*/ 30 h 33"/>
                  <a:gd name="T54" fmla="*/ 13 w 48"/>
                  <a:gd name="T55" fmla="*/ 30 h 33"/>
                  <a:gd name="T56" fmla="*/ 9 w 48"/>
                  <a:gd name="T57" fmla="*/ 31 h 33"/>
                  <a:gd name="T58" fmla="*/ 8 w 48"/>
                  <a:gd name="T59" fmla="*/ 31 h 33"/>
                  <a:gd name="T60" fmla="*/ 7 w 48"/>
                  <a:gd name="T61" fmla="*/ 26 h 33"/>
                  <a:gd name="T62" fmla="*/ 12 w 48"/>
                  <a:gd name="T63" fmla="*/ 26 h 33"/>
                  <a:gd name="T64" fmla="*/ 16 w 48"/>
                  <a:gd name="T65" fmla="*/ 24 h 33"/>
                  <a:gd name="T66" fmla="*/ 19 w 48"/>
                  <a:gd name="T67" fmla="*/ 24 h 33"/>
                  <a:gd name="T68" fmla="*/ 19 w 48"/>
                  <a:gd name="T69" fmla="*/ 23 h 33"/>
                  <a:gd name="T70" fmla="*/ 15 w 48"/>
                  <a:gd name="T71" fmla="*/ 24 h 33"/>
                  <a:gd name="T72" fmla="*/ 12 w 48"/>
                  <a:gd name="T73" fmla="*/ 24 h 33"/>
                  <a:gd name="T74" fmla="*/ 7 w 48"/>
                  <a:gd name="T75" fmla="*/ 24 h 33"/>
                  <a:gd name="T76" fmla="*/ 7 w 48"/>
                  <a:gd name="T77" fmla="*/ 24 h 33"/>
                  <a:gd name="T78" fmla="*/ 0 w 48"/>
                  <a:gd name="T7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" h="33">
                    <a:moveTo>
                      <a:pt x="0" y="0"/>
                    </a:moveTo>
                    <a:lnTo>
                      <a:pt x="2" y="1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9" y="15"/>
                    </a:lnTo>
                    <a:lnTo>
                      <a:pt x="29" y="18"/>
                    </a:lnTo>
                    <a:lnTo>
                      <a:pt x="30" y="19"/>
                    </a:lnTo>
                    <a:lnTo>
                      <a:pt x="34" y="20"/>
                    </a:lnTo>
                    <a:lnTo>
                      <a:pt x="37" y="23"/>
                    </a:lnTo>
                    <a:lnTo>
                      <a:pt x="40" y="24"/>
                    </a:lnTo>
                    <a:lnTo>
                      <a:pt x="45" y="23"/>
                    </a:lnTo>
                    <a:lnTo>
                      <a:pt x="47" y="23"/>
                    </a:lnTo>
                    <a:lnTo>
                      <a:pt x="48" y="26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0" y="27"/>
                    </a:lnTo>
                    <a:lnTo>
                      <a:pt x="40" y="30"/>
                    </a:lnTo>
                    <a:lnTo>
                      <a:pt x="37" y="33"/>
                    </a:lnTo>
                    <a:lnTo>
                      <a:pt x="34" y="33"/>
                    </a:lnTo>
                    <a:lnTo>
                      <a:pt x="31" y="31"/>
                    </a:lnTo>
                    <a:lnTo>
                      <a:pt x="29" y="30"/>
                    </a:lnTo>
                    <a:lnTo>
                      <a:pt x="23" y="30"/>
                    </a:lnTo>
                    <a:lnTo>
                      <a:pt x="19" y="30"/>
                    </a:lnTo>
                    <a:lnTo>
                      <a:pt x="13" y="30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7" y="26"/>
                    </a:lnTo>
                    <a:lnTo>
                      <a:pt x="12" y="26"/>
                    </a:lnTo>
                    <a:lnTo>
                      <a:pt x="16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5" y="24"/>
                    </a:lnTo>
                    <a:lnTo>
                      <a:pt x="12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0" name="Freeform 1359"/>
              <p:cNvSpPr>
                <a:spLocks/>
              </p:cNvSpPr>
              <p:nvPr/>
            </p:nvSpPr>
            <p:spPr bwMode="auto">
              <a:xfrm>
                <a:off x="3175021" y="5210085"/>
                <a:ext cx="13340" cy="23715"/>
              </a:xfrm>
              <a:custGeom>
                <a:avLst/>
                <a:gdLst>
                  <a:gd name="T0" fmla="*/ 2 w 9"/>
                  <a:gd name="T1" fmla="*/ 0 h 16"/>
                  <a:gd name="T2" fmla="*/ 3 w 9"/>
                  <a:gd name="T3" fmla="*/ 3 h 16"/>
                  <a:gd name="T4" fmla="*/ 7 w 9"/>
                  <a:gd name="T5" fmla="*/ 7 h 16"/>
                  <a:gd name="T6" fmla="*/ 9 w 9"/>
                  <a:gd name="T7" fmla="*/ 14 h 16"/>
                  <a:gd name="T8" fmla="*/ 7 w 9"/>
                  <a:gd name="T9" fmla="*/ 13 h 16"/>
                  <a:gd name="T10" fmla="*/ 6 w 9"/>
                  <a:gd name="T11" fmla="*/ 13 h 16"/>
                  <a:gd name="T12" fmla="*/ 5 w 9"/>
                  <a:gd name="T13" fmla="*/ 16 h 16"/>
                  <a:gd name="T14" fmla="*/ 0 w 9"/>
                  <a:gd name="T15" fmla="*/ 0 h 16"/>
                  <a:gd name="T16" fmla="*/ 2 w 9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lnTo>
                      <a:pt x="3" y="3"/>
                    </a:lnTo>
                    <a:lnTo>
                      <a:pt x="7" y="7"/>
                    </a:lnTo>
                    <a:lnTo>
                      <a:pt x="9" y="14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5" y="1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1" name="Freeform 1360"/>
              <p:cNvSpPr>
                <a:spLocks/>
              </p:cNvSpPr>
              <p:nvPr/>
            </p:nvSpPr>
            <p:spPr bwMode="auto">
              <a:xfrm>
                <a:off x="3263952" y="5267891"/>
                <a:ext cx="14822" cy="8893"/>
              </a:xfrm>
              <a:custGeom>
                <a:avLst/>
                <a:gdLst>
                  <a:gd name="T0" fmla="*/ 7 w 10"/>
                  <a:gd name="T1" fmla="*/ 0 h 6"/>
                  <a:gd name="T2" fmla="*/ 10 w 10"/>
                  <a:gd name="T3" fmla="*/ 0 h 6"/>
                  <a:gd name="T4" fmla="*/ 8 w 10"/>
                  <a:gd name="T5" fmla="*/ 3 h 6"/>
                  <a:gd name="T6" fmla="*/ 5 w 10"/>
                  <a:gd name="T7" fmla="*/ 3 h 6"/>
                  <a:gd name="T8" fmla="*/ 3 w 10"/>
                  <a:gd name="T9" fmla="*/ 6 h 6"/>
                  <a:gd name="T10" fmla="*/ 0 w 10"/>
                  <a:gd name="T11" fmla="*/ 3 h 6"/>
                  <a:gd name="T12" fmla="*/ 1 w 10"/>
                  <a:gd name="T13" fmla="*/ 3 h 6"/>
                  <a:gd name="T14" fmla="*/ 5 w 10"/>
                  <a:gd name="T15" fmla="*/ 3 h 6"/>
                  <a:gd name="T16" fmla="*/ 7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lnTo>
                      <a:pt x="10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2" name="Freeform 1361"/>
              <p:cNvSpPr>
                <a:spLocks/>
              </p:cNvSpPr>
              <p:nvPr/>
            </p:nvSpPr>
            <p:spPr bwMode="auto">
              <a:xfrm>
                <a:off x="3029766" y="5005543"/>
                <a:ext cx="8893" cy="4447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5 w 6"/>
                  <a:gd name="T5" fmla="*/ 2 h 3"/>
                  <a:gd name="T6" fmla="*/ 2 w 6"/>
                  <a:gd name="T7" fmla="*/ 2 h 3"/>
                  <a:gd name="T8" fmla="*/ 0 w 6"/>
                  <a:gd name="T9" fmla="*/ 3 h 3"/>
                  <a:gd name="T10" fmla="*/ 0 w 6"/>
                  <a:gd name="T11" fmla="*/ 2 h 3"/>
                  <a:gd name="T12" fmla="*/ 0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3" name="Freeform 1362"/>
              <p:cNvSpPr>
                <a:spLocks/>
              </p:cNvSpPr>
              <p:nvPr/>
            </p:nvSpPr>
            <p:spPr bwMode="auto">
              <a:xfrm>
                <a:off x="3029766" y="5113743"/>
                <a:ext cx="8893" cy="13340"/>
              </a:xfrm>
              <a:custGeom>
                <a:avLst/>
                <a:gdLst>
                  <a:gd name="T0" fmla="*/ 2 w 6"/>
                  <a:gd name="T1" fmla="*/ 0 h 9"/>
                  <a:gd name="T2" fmla="*/ 2 w 6"/>
                  <a:gd name="T3" fmla="*/ 2 h 9"/>
                  <a:gd name="T4" fmla="*/ 6 w 6"/>
                  <a:gd name="T5" fmla="*/ 3 h 9"/>
                  <a:gd name="T6" fmla="*/ 6 w 6"/>
                  <a:gd name="T7" fmla="*/ 5 h 9"/>
                  <a:gd name="T8" fmla="*/ 5 w 6"/>
                  <a:gd name="T9" fmla="*/ 6 h 9"/>
                  <a:gd name="T10" fmla="*/ 3 w 6"/>
                  <a:gd name="T11" fmla="*/ 9 h 9"/>
                  <a:gd name="T12" fmla="*/ 2 w 6"/>
                  <a:gd name="T13" fmla="*/ 9 h 9"/>
                  <a:gd name="T14" fmla="*/ 2 w 6"/>
                  <a:gd name="T15" fmla="*/ 6 h 9"/>
                  <a:gd name="T16" fmla="*/ 0 w 6"/>
                  <a:gd name="T17" fmla="*/ 2 h 9"/>
                  <a:gd name="T18" fmla="*/ 2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2" y="0"/>
                    </a:moveTo>
                    <a:lnTo>
                      <a:pt x="2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4" name="Freeform 1363"/>
              <p:cNvSpPr>
                <a:spLocks/>
              </p:cNvSpPr>
              <p:nvPr/>
            </p:nvSpPr>
            <p:spPr bwMode="auto">
              <a:xfrm>
                <a:off x="3026802" y="5104850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2 w 4"/>
                  <a:gd name="T5" fmla="*/ 1 h 5"/>
                  <a:gd name="T6" fmla="*/ 4 w 4"/>
                  <a:gd name="T7" fmla="*/ 4 h 5"/>
                  <a:gd name="T8" fmla="*/ 2 w 4"/>
                  <a:gd name="T9" fmla="*/ 5 h 5"/>
                  <a:gd name="T10" fmla="*/ 1 w 4"/>
                  <a:gd name="T11" fmla="*/ 5 h 5"/>
                  <a:gd name="T12" fmla="*/ 1 w 4"/>
                  <a:gd name="T13" fmla="*/ 4 h 5"/>
                  <a:gd name="T14" fmla="*/ 0 w 4"/>
                  <a:gd name="T15" fmla="*/ 4 h 5"/>
                  <a:gd name="T16" fmla="*/ 0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5" name="Freeform 1364"/>
              <p:cNvSpPr>
                <a:spLocks/>
              </p:cNvSpPr>
              <p:nvPr/>
            </p:nvSpPr>
            <p:spPr bwMode="auto">
              <a:xfrm>
                <a:off x="3032731" y="5134494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3 h 6"/>
                  <a:gd name="T4" fmla="*/ 4 w 5"/>
                  <a:gd name="T5" fmla="*/ 6 h 6"/>
                  <a:gd name="T6" fmla="*/ 3 w 5"/>
                  <a:gd name="T7" fmla="*/ 6 h 6"/>
                  <a:gd name="T8" fmla="*/ 1 w 5"/>
                  <a:gd name="T9" fmla="*/ 4 h 6"/>
                  <a:gd name="T10" fmla="*/ 1 w 5"/>
                  <a:gd name="T11" fmla="*/ 3 h 6"/>
                  <a:gd name="T12" fmla="*/ 0 w 5"/>
                  <a:gd name="T13" fmla="*/ 2 h 6"/>
                  <a:gd name="T14" fmla="*/ 4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3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6" name="Freeform 1365"/>
              <p:cNvSpPr>
                <a:spLocks/>
              </p:cNvSpPr>
              <p:nvPr/>
            </p:nvSpPr>
            <p:spPr bwMode="auto">
              <a:xfrm>
                <a:off x="3026802" y="4992204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4 w 4"/>
                  <a:gd name="T5" fmla="*/ 1 h 4"/>
                  <a:gd name="T6" fmla="*/ 4 w 4"/>
                  <a:gd name="T7" fmla="*/ 2 h 4"/>
                  <a:gd name="T8" fmla="*/ 1 w 4"/>
                  <a:gd name="T9" fmla="*/ 4 h 4"/>
                  <a:gd name="T10" fmla="*/ 0 w 4"/>
                  <a:gd name="T11" fmla="*/ 2 h 4"/>
                  <a:gd name="T12" fmla="*/ 0 w 4"/>
                  <a:gd name="T13" fmla="*/ 2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7" name="Freeform 1366"/>
              <p:cNvSpPr>
                <a:spLocks/>
              </p:cNvSpPr>
              <p:nvPr/>
            </p:nvSpPr>
            <p:spPr bwMode="auto">
              <a:xfrm>
                <a:off x="3040141" y="499961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8" name="Freeform 1367"/>
              <p:cNvSpPr>
                <a:spLocks/>
              </p:cNvSpPr>
              <p:nvPr/>
            </p:nvSpPr>
            <p:spPr bwMode="auto">
              <a:xfrm>
                <a:off x="3029766" y="5026294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2 w 6"/>
                  <a:gd name="T3" fmla="*/ 1 h 4"/>
                  <a:gd name="T4" fmla="*/ 5 w 6"/>
                  <a:gd name="T5" fmla="*/ 1 h 4"/>
                  <a:gd name="T6" fmla="*/ 6 w 6"/>
                  <a:gd name="T7" fmla="*/ 4 h 4"/>
                  <a:gd name="T8" fmla="*/ 3 w 6"/>
                  <a:gd name="T9" fmla="*/ 4 h 4"/>
                  <a:gd name="T10" fmla="*/ 0 w 6"/>
                  <a:gd name="T11" fmla="*/ 1 h 4"/>
                  <a:gd name="T12" fmla="*/ 2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9" name="Freeform 1368"/>
              <p:cNvSpPr>
                <a:spLocks/>
              </p:cNvSpPr>
              <p:nvPr/>
            </p:nvSpPr>
            <p:spPr bwMode="auto">
              <a:xfrm>
                <a:off x="3043106" y="5164138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0" name="Freeform 1369"/>
              <p:cNvSpPr>
                <a:spLocks/>
              </p:cNvSpPr>
              <p:nvPr/>
            </p:nvSpPr>
            <p:spPr bwMode="auto">
              <a:xfrm>
                <a:off x="3029766" y="4989240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1" name="Freeform 1370"/>
              <p:cNvSpPr>
                <a:spLocks/>
              </p:cNvSpPr>
              <p:nvPr/>
            </p:nvSpPr>
            <p:spPr bwMode="auto">
              <a:xfrm>
                <a:off x="3054963" y="5159691"/>
                <a:ext cx="10376" cy="11858"/>
              </a:xfrm>
              <a:custGeom>
                <a:avLst/>
                <a:gdLst>
                  <a:gd name="T0" fmla="*/ 0 w 7"/>
                  <a:gd name="T1" fmla="*/ 0 h 8"/>
                  <a:gd name="T2" fmla="*/ 3 w 7"/>
                  <a:gd name="T3" fmla="*/ 1 h 8"/>
                  <a:gd name="T4" fmla="*/ 4 w 7"/>
                  <a:gd name="T5" fmla="*/ 3 h 8"/>
                  <a:gd name="T6" fmla="*/ 7 w 7"/>
                  <a:gd name="T7" fmla="*/ 5 h 8"/>
                  <a:gd name="T8" fmla="*/ 7 w 7"/>
                  <a:gd name="T9" fmla="*/ 8 h 8"/>
                  <a:gd name="T10" fmla="*/ 4 w 7"/>
                  <a:gd name="T11" fmla="*/ 5 h 8"/>
                  <a:gd name="T12" fmla="*/ 1 w 7"/>
                  <a:gd name="T13" fmla="*/ 4 h 8"/>
                  <a:gd name="T14" fmla="*/ 0 w 7"/>
                  <a:gd name="T15" fmla="*/ 1 h 8"/>
                  <a:gd name="T16" fmla="*/ 0 w 7"/>
                  <a:gd name="T17" fmla="*/ 0 h 8"/>
                  <a:gd name="T18" fmla="*/ 0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2" name="Freeform 1371"/>
              <p:cNvSpPr>
                <a:spLocks/>
              </p:cNvSpPr>
              <p:nvPr/>
            </p:nvSpPr>
            <p:spPr bwMode="auto">
              <a:xfrm>
                <a:off x="3032731" y="5011472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3" name="Freeform 1372"/>
              <p:cNvSpPr>
                <a:spLocks/>
              </p:cNvSpPr>
              <p:nvPr/>
            </p:nvSpPr>
            <p:spPr bwMode="auto">
              <a:xfrm>
                <a:off x="3037177" y="5112261"/>
                <a:ext cx="17786" cy="37055"/>
              </a:xfrm>
              <a:custGeom>
                <a:avLst/>
                <a:gdLst>
                  <a:gd name="T0" fmla="*/ 2 w 12"/>
                  <a:gd name="T1" fmla="*/ 0 h 25"/>
                  <a:gd name="T2" fmla="*/ 6 w 12"/>
                  <a:gd name="T3" fmla="*/ 0 h 25"/>
                  <a:gd name="T4" fmla="*/ 8 w 12"/>
                  <a:gd name="T5" fmla="*/ 1 h 25"/>
                  <a:gd name="T6" fmla="*/ 9 w 12"/>
                  <a:gd name="T7" fmla="*/ 7 h 25"/>
                  <a:gd name="T8" fmla="*/ 11 w 12"/>
                  <a:gd name="T9" fmla="*/ 10 h 25"/>
                  <a:gd name="T10" fmla="*/ 12 w 12"/>
                  <a:gd name="T11" fmla="*/ 15 h 25"/>
                  <a:gd name="T12" fmla="*/ 11 w 12"/>
                  <a:gd name="T13" fmla="*/ 15 h 25"/>
                  <a:gd name="T14" fmla="*/ 12 w 12"/>
                  <a:gd name="T15" fmla="*/ 19 h 25"/>
                  <a:gd name="T16" fmla="*/ 12 w 12"/>
                  <a:gd name="T17" fmla="*/ 24 h 25"/>
                  <a:gd name="T18" fmla="*/ 11 w 12"/>
                  <a:gd name="T19" fmla="*/ 25 h 25"/>
                  <a:gd name="T20" fmla="*/ 9 w 12"/>
                  <a:gd name="T21" fmla="*/ 24 h 25"/>
                  <a:gd name="T22" fmla="*/ 9 w 12"/>
                  <a:gd name="T23" fmla="*/ 21 h 25"/>
                  <a:gd name="T24" fmla="*/ 8 w 12"/>
                  <a:gd name="T25" fmla="*/ 19 h 25"/>
                  <a:gd name="T26" fmla="*/ 8 w 12"/>
                  <a:gd name="T27" fmla="*/ 22 h 25"/>
                  <a:gd name="T28" fmla="*/ 6 w 12"/>
                  <a:gd name="T29" fmla="*/ 22 h 25"/>
                  <a:gd name="T30" fmla="*/ 4 w 12"/>
                  <a:gd name="T31" fmla="*/ 21 h 25"/>
                  <a:gd name="T32" fmla="*/ 2 w 12"/>
                  <a:gd name="T33" fmla="*/ 17 h 25"/>
                  <a:gd name="T34" fmla="*/ 0 w 12"/>
                  <a:gd name="T35" fmla="*/ 12 h 25"/>
                  <a:gd name="T36" fmla="*/ 2 w 12"/>
                  <a:gd name="T37" fmla="*/ 11 h 25"/>
                  <a:gd name="T38" fmla="*/ 5 w 12"/>
                  <a:gd name="T39" fmla="*/ 10 h 25"/>
                  <a:gd name="T40" fmla="*/ 5 w 12"/>
                  <a:gd name="T41" fmla="*/ 8 h 25"/>
                  <a:gd name="T42" fmla="*/ 4 w 12"/>
                  <a:gd name="T43" fmla="*/ 10 h 25"/>
                  <a:gd name="T44" fmla="*/ 2 w 12"/>
                  <a:gd name="T45" fmla="*/ 10 h 25"/>
                  <a:gd name="T46" fmla="*/ 2 w 12"/>
                  <a:gd name="T47" fmla="*/ 8 h 25"/>
                  <a:gd name="T48" fmla="*/ 4 w 12"/>
                  <a:gd name="T49" fmla="*/ 6 h 25"/>
                  <a:gd name="T50" fmla="*/ 2 w 12"/>
                  <a:gd name="T51" fmla="*/ 4 h 25"/>
                  <a:gd name="T52" fmla="*/ 1 w 12"/>
                  <a:gd name="T53" fmla="*/ 1 h 25"/>
                  <a:gd name="T54" fmla="*/ 2 w 12"/>
                  <a:gd name="T5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25">
                    <a:moveTo>
                      <a:pt x="2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2" y="19"/>
                    </a:lnTo>
                    <a:lnTo>
                      <a:pt x="12" y="24"/>
                    </a:lnTo>
                    <a:lnTo>
                      <a:pt x="11" y="25"/>
                    </a:lnTo>
                    <a:lnTo>
                      <a:pt x="9" y="24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4" y="21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4" name="Freeform 1373"/>
              <p:cNvSpPr>
                <a:spLocks/>
              </p:cNvSpPr>
              <p:nvPr/>
            </p:nvSpPr>
            <p:spPr bwMode="auto">
              <a:xfrm>
                <a:off x="3054963" y="5167102"/>
                <a:ext cx="7411" cy="10376"/>
              </a:xfrm>
              <a:custGeom>
                <a:avLst/>
                <a:gdLst>
                  <a:gd name="T0" fmla="*/ 0 w 5"/>
                  <a:gd name="T1" fmla="*/ 0 h 7"/>
                  <a:gd name="T2" fmla="*/ 3 w 5"/>
                  <a:gd name="T3" fmla="*/ 2 h 7"/>
                  <a:gd name="T4" fmla="*/ 5 w 5"/>
                  <a:gd name="T5" fmla="*/ 6 h 7"/>
                  <a:gd name="T6" fmla="*/ 5 w 5"/>
                  <a:gd name="T7" fmla="*/ 7 h 7"/>
                  <a:gd name="T8" fmla="*/ 3 w 5"/>
                  <a:gd name="T9" fmla="*/ 7 h 7"/>
                  <a:gd name="T10" fmla="*/ 0 w 5"/>
                  <a:gd name="T11" fmla="*/ 5 h 7"/>
                  <a:gd name="T12" fmla="*/ 0 w 5"/>
                  <a:gd name="T13" fmla="*/ 0 h 7"/>
                  <a:gd name="T14" fmla="*/ 0 w 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3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5" name="Freeform 1374"/>
              <p:cNvSpPr>
                <a:spLocks/>
              </p:cNvSpPr>
              <p:nvPr/>
            </p:nvSpPr>
            <p:spPr bwMode="auto">
              <a:xfrm>
                <a:off x="3038659" y="5027776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6" name="Rectangle 1375"/>
              <p:cNvSpPr>
                <a:spLocks noChangeArrowheads="1"/>
              </p:cNvSpPr>
              <p:nvPr/>
            </p:nvSpPr>
            <p:spPr bwMode="auto">
              <a:xfrm>
                <a:off x="3026802" y="5027776"/>
                <a:ext cx="1483" cy="4447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7" name="Freeform 1376"/>
              <p:cNvSpPr>
                <a:spLocks/>
              </p:cNvSpPr>
              <p:nvPr/>
            </p:nvSpPr>
            <p:spPr bwMode="auto">
              <a:xfrm>
                <a:off x="3026802" y="4998133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1 w 4"/>
                  <a:gd name="T7" fmla="*/ 2 h 4"/>
                  <a:gd name="T8" fmla="*/ 0 w 4"/>
                  <a:gd name="T9" fmla="*/ 4 h 4"/>
                  <a:gd name="T10" fmla="*/ 0 w 4"/>
                  <a:gd name="T11" fmla="*/ 1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8" name="Freeform 1377"/>
              <p:cNvSpPr>
                <a:spLocks/>
              </p:cNvSpPr>
              <p:nvPr/>
            </p:nvSpPr>
            <p:spPr bwMode="auto">
              <a:xfrm>
                <a:off x="3017909" y="4977382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1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9" name="Freeform 1378"/>
              <p:cNvSpPr>
                <a:spLocks/>
              </p:cNvSpPr>
              <p:nvPr/>
            </p:nvSpPr>
            <p:spPr bwMode="auto">
              <a:xfrm>
                <a:off x="3029766" y="4981828"/>
                <a:ext cx="7411" cy="296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2 w 5"/>
                  <a:gd name="T5" fmla="*/ 2 h 2"/>
                  <a:gd name="T6" fmla="*/ 0 w 5"/>
                  <a:gd name="T7" fmla="*/ 1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0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0" name="Freeform 1379"/>
              <p:cNvSpPr>
                <a:spLocks/>
              </p:cNvSpPr>
              <p:nvPr/>
            </p:nvSpPr>
            <p:spPr bwMode="auto">
              <a:xfrm>
                <a:off x="3013462" y="500554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1" name="Freeform 1380"/>
              <p:cNvSpPr>
                <a:spLocks/>
              </p:cNvSpPr>
              <p:nvPr/>
            </p:nvSpPr>
            <p:spPr bwMode="auto">
              <a:xfrm>
                <a:off x="3019391" y="5001097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2" name="Freeform 1381"/>
              <p:cNvSpPr>
                <a:spLocks/>
              </p:cNvSpPr>
              <p:nvPr/>
            </p:nvSpPr>
            <p:spPr bwMode="auto">
              <a:xfrm>
                <a:off x="3037177" y="4983311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4 w 4"/>
                  <a:gd name="T5" fmla="*/ 3 h 4"/>
                  <a:gd name="T6" fmla="*/ 1 w 4"/>
                  <a:gd name="T7" fmla="*/ 4 h 4"/>
                  <a:gd name="T8" fmla="*/ 1 w 4"/>
                  <a:gd name="T9" fmla="*/ 3 h 4"/>
                  <a:gd name="T10" fmla="*/ 0 w 4"/>
                  <a:gd name="T11" fmla="*/ 1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" name="Freeform 1382"/>
              <p:cNvSpPr>
                <a:spLocks/>
              </p:cNvSpPr>
              <p:nvPr/>
            </p:nvSpPr>
            <p:spPr bwMode="auto">
              <a:xfrm>
                <a:off x="3034212" y="4998133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" name="Freeform 1383"/>
              <p:cNvSpPr>
                <a:spLocks/>
              </p:cNvSpPr>
              <p:nvPr/>
            </p:nvSpPr>
            <p:spPr bwMode="auto">
              <a:xfrm>
                <a:off x="3032731" y="502184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5" name="Freeform 1384"/>
              <p:cNvSpPr>
                <a:spLocks/>
              </p:cNvSpPr>
              <p:nvPr/>
            </p:nvSpPr>
            <p:spPr bwMode="auto">
              <a:xfrm>
                <a:off x="3032731" y="5087064"/>
                <a:ext cx="16305" cy="23715"/>
              </a:xfrm>
              <a:custGeom>
                <a:avLst/>
                <a:gdLst>
                  <a:gd name="T0" fmla="*/ 5 w 11"/>
                  <a:gd name="T1" fmla="*/ 0 h 16"/>
                  <a:gd name="T2" fmla="*/ 5 w 11"/>
                  <a:gd name="T3" fmla="*/ 5 h 16"/>
                  <a:gd name="T4" fmla="*/ 8 w 11"/>
                  <a:gd name="T5" fmla="*/ 6 h 16"/>
                  <a:gd name="T6" fmla="*/ 8 w 11"/>
                  <a:gd name="T7" fmla="*/ 9 h 16"/>
                  <a:gd name="T8" fmla="*/ 9 w 11"/>
                  <a:gd name="T9" fmla="*/ 10 h 16"/>
                  <a:gd name="T10" fmla="*/ 11 w 11"/>
                  <a:gd name="T11" fmla="*/ 16 h 16"/>
                  <a:gd name="T12" fmla="*/ 8 w 11"/>
                  <a:gd name="T13" fmla="*/ 14 h 16"/>
                  <a:gd name="T14" fmla="*/ 5 w 11"/>
                  <a:gd name="T15" fmla="*/ 16 h 16"/>
                  <a:gd name="T16" fmla="*/ 5 w 11"/>
                  <a:gd name="T17" fmla="*/ 12 h 16"/>
                  <a:gd name="T18" fmla="*/ 7 w 11"/>
                  <a:gd name="T19" fmla="*/ 10 h 16"/>
                  <a:gd name="T20" fmla="*/ 5 w 11"/>
                  <a:gd name="T21" fmla="*/ 10 h 16"/>
                  <a:gd name="T22" fmla="*/ 5 w 11"/>
                  <a:gd name="T23" fmla="*/ 10 h 16"/>
                  <a:gd name="T24" fmla="*/ 1 w 11"/>
                  <a:gd name="T25" fmla="*/ 6 h 16"/>
                  <a:gd name="T26" fmla="*/ 0 w 11"/>
                  <a:gd name="T27" fmla="*/ 3 h 16"/>
                  <a:gd name="T28" fmla="*/ 0 w 11"/>
                  <a:gd name="T29" fmla="*/ 2 h 16"/>
                  <a:gd name="T30" fmla="*/ 3 w 11"/>
                  <a:gd name="T31" fmla="*/ 2 h 16"/>
                  <a:gd name="T32" fmla="*/ 5 w 1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6">
                    <a:moveTo>
                      <a:pt x="5" y="0"/>
                    </a:moveTo>
                    <a:lnTo>
                      <a:pt x="5" y="5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1" y="16"/>
                    </a:lnTo>
                    <a:lnTo>
                      <a:pt x="8" y="14"/>
                    </a:lnTo>
                    <a:lnTo>
                      <a:pt x="5" y="16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6" name="Freeform 1385"/>
              <p:cNvSpPr>
                <a:spLocks/>
              </p:cNvSpPr>
              <p:nvPr/>
            </p:nvSpPr>
            <p:spPr bwMode="auto">
              <a:xfrm>
                <a:off x="3026802" y="5094475"/>
                <a:ext cx="11858" cy="19269"/>
              </a:xfrm>
              <a:custGeom>
                <a:avLst/>
                <a:gdLst>
                  <a:gd name="T0" fmla="*/ 0 w 8"/>
                  <a:gd name="T1" fmla="*/ 0 h 13"/>
                  <a:gd name="T2" fmla="*/ 2 w 8"/>
                  <a:gd name="T3" fmla="*/ 0 h 13"/>
                  <a:gd name="T4" fmla="*/ 7 w 8"/>
                  <a:gd name="T5" fmla="*/ 5 h 13"/>
                  <a:gd name="T6" fmla="*/ 8 w 8"/>
                  <a:gd name="T7" fmla="*/ 9 h 13"/>
                  <a:gd name="T8" fmla="*/ 8 w 8"/>
                  <a:gd name="T9" fmla="*/ 12 h 13"/>
                  <a:gd name="T10" fmla="*/ 7 w 8"/>
                  <a:gd name="T11" fmla="*/ 13 h 13"/>
                  <a:gd name="T12" fmla="*/ 5 w 8"/>
                  <a:gd name="T13" fmla="*/ 12 h 13"/>
                  <a:gd name="T14" fmla="*/ 4 w 8"/>
                  <a:gd name="T15" fmla="*/ 8 h 13"/>
                  <a:gd name="T16" fmla="*/ 4 w 8"/>
                  <a:gd name="T17" fmla="*/ 7 h 13"/>
                  <a:gd name="T18" fmla="*/ 2 w 8"/>
                  <a:gd name="T19" fmla="*/ 5 h 13"/>
                  <a:gd name="T20" fmla="*/ 0 w 8"/>
                  <a:gd name="T21" fmla="*/ 5 h 13"/>
                  <a:gd name="T22" fmla="*/ 0 w 8"/>
                  <a:gd name="T23" fmla="*/ 2 h 13"/>
                  <a:gd name="T24" fmla="*/ 0 w 8"/>
                  <a:gd name="T25" fmla="*/ 1 h 13"/>
                  <a:gd name="T26" fmla="*/ 0 w 8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2" y="0"/>
                    </a:lnTo>
                    <a:lnTo>
                      <a:pt x="7" y="5"/>
                    </a:lnTo>
                    <a:lnTo>
                      <a:pt x="8" y="9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5" y="12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7" name="Freeform 1386"/>
              <p:cNvSpPr>
                <a:spLocks/>
              </p:cNvSpPr>
              <p:nvPr/>
            </p:nvSpPr>
            <p:spPr bwMode="auto">
              <a:xfrm>
                <a:off x="3050517" y="5164138"/>
                <a:ext cx="2964" cy="7411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1 h 5"/>
                  <a:gd name="T4" fmla="*/ 2 w 2"/>
                  <a:gd name="T5" fmla="*/ 4 h 5"/>
                  <a:gd name="T6" fmla="*/ 0 w 2"/>
                  <a:gd name="T7" fmla="*/ 5 h 5"/>
                  <a:gd name="T8" fmla="*/ 0 w 2"/>
                  <a:gd name="T9" fmla="*/ 2 h 5"/>
                  <a:gd name="T10" fmla="*/ 0 w 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" name="Freeform 1387"/>
              <p:cNvSpPr>
                <a:spLocks/>
              </p:cNvSpPr>
              <p:nvPr/>
            </p:nvSpPr>
            <p:spPr bwMode="auto">
              <a:xfrm>
                <a:off x="3081643" y="5245658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9" name="Freeform 1388"/>
              <p:cNvSpPr>
                <a:spLocks/>
              </p:cNvSpPr>
              <p:nvPr/>
            </p:nvSpPr>
            <p:spPr bwMode="auto">
              <a:xfrm>
                <a:off x="3072749" y="5192299"/>
                <a:ext cx="8893" cy="10376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5 h 7"/>
                  <a:gd name="T6" fmla="*/ 6 w 6"/>
                  <a:gd name="T7" fmla="*/ 7 h 7"/>
                  <a:gd name="T8" fmla="*/ 5 w 6"/>
                  <a:gd name="T9" fmla="*/ 7 h 7"/>
                  <a:gd name="T10" fmla="*/ 2 w 6"/>
                  <a:gd name="T11" fmla="*/ 5 h 7"/>
                  <a:gd name="T12" fmla="*/ 0 w 6"/>
                  <a:gd name="T13" fmla="*/ 4 h 7"/>
                  <a:gd name="T14" fmla="*/ 0 w 6"/>
                  <a:gd name="T15" fmla="*/ 0 h 7"/>
                  <a:gd name="T16" fmla="*/ 0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0" name="Freeform 1389"/>
              <p:cNvSpPr>
                <a:spLocks/>
              </p:cNvSpPr>
              <p:nvPr/>
            </p:nvSpPr>
            <p:spPr bwMode="auto">
              <a:xfrm>
                <a:off x="3093500" y="5245658"/>
                <a:ext cx="32608" cy="20751"/>
              </a:xfrm>
              <a:custGeom>
                <a:avLst/>
                <a:gdLst>
                  <a:gd name="T0" fmla="*/ 3 w 22"/>
                  <a:gd name="T1" fmla="*/ 0 h 14"/>
                  <a:gd name="T2" fmla="*/ 4 w 22"/>
                  <a:gd name="T3" fmla="*/ 1 h 14"/>
                  <a:gd name="T4" fmla="*/ 6 w 22"/>
                  <a:gd name="T5" fmla="*/ 3 h 14"/>
                  <a:gd name="T6" fmla="*/ 7 w 22"/>
                  <a:gd name="T7" fmla="*/ 1 h 14"/>
                  <a:gd name="T8" fmla="*/ 10 w 22"/>
                  <a:gd name="T9" fmla="*/ 1 h 14"/>
                  <a:gd name="T10" fmla="*/ 14 w 22"/>
                  <a:gd name="T11" fmla="*/ 4 h 14"/>
                  <a:gd name="T12" fmla="*/ 15 w 22"/>
                  <a:gd name="T13" fmla="*/ 4 h 14"/>
                  <a:gd name="T14" fmla="*/ 17 w 22"/>
                  <a:gd name="T15" fmla="*/ 5 h 14"/>
                  <a:gd name="T16" fmla="*/ 20 w 22"/>
                  <a:gd name="T17" fmla="*/ 5 h 14"/>
                  <a:gd name="T18" fmla="*/ 21 w 22"/>
                  <a:gd name="T19" fmla="*/ 5 h 14"/>
                  <a:gd name="T20" fmla="*/ 22 w 22"/>
                  <a:gd name="T21" fmla="*/ 8 h 14"/>
                  <a:gd name="T22" fmla="*/ 20 w 22"/>
                  <a:gd name="T23" fmla="*/ 8 h 14"/>
                  <a:gd name="T24" fmla="*/ 18 w 22"/>
                  <a:gd name="T25" fmla="*/ 8 h 14"/>
                  <a:gd name="T26" fmla="*/ 20 w 22"/>
                  <a:gd name="T27" fmla="*/ 10 h 14"/>
                  <a:gd name="T28" fmla="*/ 20 w 22"/>
                  <a:gd name="T29" fmla="*/ 11 h 14"/>
                  <a:gd name="T30" fmla="*/ 18 w 22"/>
                  <a:gd name="T31" fmla="*/ 12 h 14"/>
                  <a:gd name="T32" fmla="*/ 18 w 22"/>
                  <a:gd name="T33" fmla="*/ 14 h 14"/>
                  <a:gd name="T34" fmla="*/ 17 w 22"/>
                  <a:gd name="T35" fmla="*/ 14 h 14"/>
                  <a:gd name="T36" fmla="*/ 15 w 22"/>
                  <a:gd name="T37" fmla="*/ 12 h 14"/>
                  <a:gd name="T38" fmla="*/ 15 w 22"/>
                  <a:gd name="T39" fmla="*/ 11 h 14"/>
                  <a:gd name="T40" fmla="*/ 14 w 22"/>
                  <a:gd name="T41" fmla="*/ 10 h 14"/>
                  <a:gd name="T42" fmla="*/ 10 w 22"/>
                  <a:gd name="T43" fmla="*/ 11 h 14"/>
                  <a:gd name="T44" fmla="*/ 8 w 22"/>
                  <a:gd name="T45" fmla="*/ 11 h 14"/>
                  <a:gd name="T46" fmla="*/ 6 w 22"/>
                  <a:gd name="T47" fmla="*/ 7 h 14"/>
                  <a:gd name="T48" fmla="*/ 3 w 22"/>
                  <a:gd name="T49" fmla="*/ 7 h 14"/>
                  <a:gd name="T50" fmla="*/ 3 w 22"/>
                  <a:gd name="T51" fmla="*/ 4 h 14"/>
                  <a:gd name="T52" fmla="*/ 0 w 22"/>
                  <a:gd name="T53" fmla="*/ 3 h 14"/>
                  <a:gd name="T54" fmla="*/ 0 w 22"/>
                  <a:gd name="T55" fmla="*/ 1 h 14"/>
                  <a:gd name="T56" fmla="*/ 0 w 22"/>
                  <a:gd name="T57" fmla="*/ 0 h 14"/>
                  <a:gd name="T58" fmla="*/ 3 w 22"/>
                  <a:gd name="T5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4">
                    <a:moveTo>
                      <a:pt x="3" y="0"/>
                    </a:moveTo>
                    <a:lnTo>
                      <a:pt x="4" y="1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1" name="Freeform 1390"/>
              <p:cNvSpPr>
                <a:spLocks/>
              </p:cNvSpPr>
              <p:nvPr/>
            </p:nvSpPr>
            <p:spPr bwMode="auto">
              <a:xfrm>
                <a:off x="3075714" y="520415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2" name="Freeform 1391"/>
              <p:cNvSpPr>
                <a:spLocks/>
              </p:cNvSpPr>
              <p:nvPr/>
            </p:nvSpPr>
            <p:spPr bwMode="auto">
              <a:xfrm>
                <a:off x="3109805" y="526196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0 w 3"/>
                  <a:gd name="T7" fmla="*/ 1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3" name="Freeform 1392"/>
              <p:cNvSpPr>
                <a:spLocks/>
              </p:cNvSpPr>
              <p:nvPr/>
            </p:nvSpPr>
            <p:spPr bwMode="auto">
              <a:xfrm>
                <a:off x="3071268" y="5226390"/>
                <a:ext cx="32608" cy="19269"/>
              </a:xfrm>
              <a:custGeom>
                <a:avLst/>
                <a:gdLst>
                  <a:gd name="T0" fmla="*/ 1 w 22"/>
                  <a:gd name="T1" fmla="*/ 0 h 13"/>
                  <a:gd name="T2" fmla="*/ 3 w 22"/>
                  <a:gd name="T3" fmla="*/ 2 h 13"/>
                  <a:gd name="T4" fmla="*/ 6 w 22"/>
                  <a:gd name="T5" fmla="*/ 5 h 13"/>
                  <a:gd name="T6" fmla="*/ 7 w 22"/>
                  <a:gd name="T7" fmla="*/ 6 h 13"/>
                  <a:gd name="T8" fmla="*/ 10 w 22"/>
                  <a:gd name="T9" fmla="*/ 6 h 13"/>
                  <a:gd name="T10" fmla="*/ 12 w 22"/>
                  <a:gd name="T11" fmla="*/ 7 h 13"/>
                  <a:gd name="T12" fmla="*/ 14 w 22"/>
                  <a:gd name="T13" fmla="*/ 9 h 13"/>
                  <a:gd name="T14" fmla="*/ 17 w 22"/>
                  <a:gd name="T15" fmla="*/ 9 h 13"/>
                  <a:gd name="T16" fmla="*/ 18 w 22"/>
                  <a:gd name="T17" fmla="*/ 10 h 13"/>
                  <a:gd name="T18" fmla="*/ 21 w 22"/>
                  <a:gd name="T19" fmla="*/ 12 h 13"/>
                  <a:gd name="T20" fmla="*/ 22 w 22"/>
                  <a:gd name="T21" fmla="*/ 12 h 13"/>
                  <a:gd name="T22" fmla="*/ 22 w 22"/>
                  <a:gd name="T23" fmla="*/ 13 h 13"/>
                  <a:gd name="T24" fmla="*/ 22 w 22"/>
                  <a:gd name="T25" fmla="*/ 13 h 13"/>
                  <a:gd name="T26" fmla="*/ 19 w 22"/>
                  <a:gd name="T27" fmla="*/ 13 h 13"/>
                  <a:gd name="T28" fmla="*/ 17 w 22"/>
                  <a:gd name="T29" fmla="*/ 13 h 13"/>
                  <a:gd name="T30" fmla="*/ 14 w 22"/>
                  <a:gd name="T31" fmla="*/ 12 h 13"/>
                  <a:gd name="T32" fmla="*/ 12 w 22"/>
                  <a:gd name="T33" fmla="*/ 12 h 13"/>
                  <a:gd name="T34" fmla="*/ 11 w 22"/>
                  <a:gd name="T35" fmla="*/ 12 h 13"/>
                  <a:gd name="T36" fmla="*/ 10 w 22"/>
                  <a:gd name="T37" fmla="*/ 10 h 13"/>
                  <a:gd name="T38" fmla="*/ 6 w 22"/>
                  <a:gd name="T39" fmla="*/ 9 h 13"/>
                  <a:gd name="T40" fmla="*/ 3 w 22"/>
                  <a:gd name="T41" fmla="*/ 7 h 13"/>
                  <a:gd name="T42" fmla="*/ 1 w 22"/>
                  <a:gd name="T43" fmla="*/ 5 h 13"/>
                  <a:gd name="T44" fmla="*/ 0 w 22"/>
                  <a:gd name="T45" fmla="*/ 2 h 13"/>
                  <a:gd name="T46" fmla="*/ 1 w 22"/>
                  <a:gd name="T4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13">
                    <a:moveTo>
                      <a:pt x="1" y="0"/>
                    </a:moveTo>
                    <a:lnTo>
                      <a:pt x="3" y="2"/>
                    </a:lnTo>
                    <a:lnTo>
                      <a:pt x="6" y="5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14" y="9"/>
                    </a:lnTo>
                    <a:lnTo>
                      <a:pt x="17" y="9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4" name="Freeform 1393"/>
              <p:cNvSpPr>
                <a:spLocks/>
              </p:cNvSpPr>
              <p:nvPr/>
            </p:nvSpPr>
            <p:spPr bwMode="auto">
              <a:xfrm>
                <a:off x="3065339" y="5207121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1 w 3"/>
                  <a:gd name="T7" fmla="*/ 4 h 4"/>
                  <a:gd name="T8" fmla="*/ 0 w 3"/>
                  <a:gd name="T9" fmla="*/ 4 h 4"/>
                  <a:gd name="T10" fmla="*/ 1 w 3"/>
                  <a:gd name="T11" fmla="*/ 2 h 4"/>
                  <a:gd name="T12" fmla="*/ 1 w 3"/>
                  <a:gd name="T13" fmla="*/ 0 h 4"/>
                  <a:gd name="T14" fmla="*/ 3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5" name="Freeform 1394"/>
              <p:cNvSpPr>
                <a:spLocks/>
              </p:cNvSpPr>
              <p:nvPr/>
            </p:nvSpPr>
            <p:spPr bwMode="auto">
              <a:xfrm>
                <a:off x="3069785" y="5199710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1 w 4"/>
                  <a:gd name="T9" fmla="*/ 2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6" name="Freeform 1395"/>
              <p:cNvSpPr>
                <a:spLocks/>
              </p:cNvSpPr>
              <p:nvPr/>
            </p:nvSpPr>
            <p:spPr bwMode="auto">
              <a:xfrm>
                <a:off x="3075714" y="5208604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3 h 6"/>
                  <a:gd name="T4" fmla="*/ 4 w 4"/>
                  <a:gd name="T5" fmla="*/ 4 h 6"/>
                  <a:gd name="T6" fmla="*/ 4 w 4"/>
                  <a:gd name="T7" fmla="*/ 6 h 6"/>
                  <a:gd name="T8" fmla="*/ 0 w 4"/>
                  <a:gd name="T9" fmla="*/ 1 h 6"/>
                  <a:gd name="T10" fmla="*/ 0 w 4"/>
                  <a:gd name="T11" fmla="*/ 0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7" name="Freeform 1396"/>
              <p:cNvSpPr>
                <a:spLocks/>
              </p:cNvSpPr>
              <p:nvPr/>
            </p:nvSpPr>
            <p:spPr bwMode="auto">
              <a:xfrm>
                <a:off x="3075714" y="5218978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7 w 8"/>
                  <a:gd name="T5" fmla="*/ 4 h 4"/>
                  <a:gd name="T6" fmla="*/ 5 w 8"/>
                  <a:gd name="T7" fmla="*/ 4 h 4"/>
                  <a:gd name="T8" fmla="*/ 4 w 8"/>
                  <a:gd name="T9" fmla="*/ 3 h 4"/>
                  <a:gd name="T10" fmla="*/ 4 w 8"/>
                  <a:gd name="T11" fmla="*/ 1 h 4"/>
                  <a:gd name="T12" fmla="*/ 1 w 8"/>
                  <a:gd name="T13" fmla="*/ 1 h 4"/>
                  <a:gd name="T14" fmla="*/ 0 w 8"/>
                  <a:gd name="T15" fmla="*/ 0 h 4"/>
                  <a:gd name="T16" fmla="*/ 1 w 8"/>
                  <a:gd name="T17" fmla="*/ 0 h 4"/>
                  <a:gd name="T18" fmla="*/ 4 w 8"/>
                  <a:gd name="T19" fmla="*/ 0 h 4"/>
                  <a:gd name="T20" fmla="*/ 7 w 8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8" name="Freeform 1397"/>
              <p:cNvSpPr>
                <a:spLocks/>
              </p:cNvSpPr>
              <p:nvPr/>
            </p:nvSpPr>
            <p:spPr bwMode="auto">
              <a:xfrm>
                <a:off x="3215040" y="5306428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9" name="Freeform 1398"/>
              <p:cNvSpPr>
                <a:spLocks/>
              </p:cNvSpPr>
              <p:nvPr/>
            </p:nvSpPr>
            <p:spPr bwMode="auto">
              <a:xfrm>
                <a:off x="3124626" y="5263444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1 w 3"/>
                  <a:gd name="T7" fmla="*/ 3 h 4"/>
                  <a:gd name="T8" fmla="*/ 0 w 3"/>
                  <a:gd name="T9" fmla="*/ 4 h 4"/>
                  <a:gd name="T10" fmla="*/ 0 w 3"/>
                  <a:gd name="T11" fmla="*/ 3 h 4"/>
                  <a:gd name="T12" fmla="*/ 1 w 3"/>
                  <a:gd name="T13" fmla="*/ 0 h 4"/>
                  <a:gd name="T14" fmla="*/ 1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" name="Freeform 1399"/>
              <p:cNvSpPr>
                <a:spLocks/>
              </p:cNvSpPr>
              <p:nvPr/>
            </p:nvSpPr>
            <p:spPr bwMode="auto">
              <a:xfrm>
                <a:off x="3220968" y="5299017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3 h 5"/>
                  <a:gd name="T6" fmla="*/ 3 w 3"/>
                  <a:gd name="T7" fmla="*/ 5 h 5"/>
                  <a:gd name="T8" fmla="*/ 1 w 3"/>
                  <a:gd name="T9" fmla="*/ 5 h 5"/>
                  <a:gd name="T10" fmla="*/ 0 w 3"/>
                  <a:gd name="T11" fmla="*/ 4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" name="Freeform 1400"/>
              <p:cNvSpPr>
                <a:spLocks/>
              </p:cNvSpPr>
              <p:nvPr/>
            </p:nvSpPr>
            <p:spPr bwMode="auto">
              <a:xfrm>
                <a:off x="3135001" y="5261962"/>
                <a:ext cx="59288" cy="34091"/>
              </a:xfrm>
              <a:custGeom>
                <a:avLst/>
                <a:gdLst>
                  <a:gd name="T0" fmla="*/ 14 w 40"/>
                  <a:gd name="T1" fmla="*/ 1 h 23"/>
                  <a:gd name="T2" fmla="*/ 19 w 40"/>
                  <a:gd name="T3" fmla="*/ 4 h 23"/>
                  <a:gd name="T4" fmla="*/ 21 w 40"/>
                  <a:gd name="T5" fmla="*/ 1 h 23"/>
                  <a:gd name="T6" fmla="*/ 23 w 40"/>
                  <a:gd name="T7" fmla="*/ 1 h 23"/>
                  <a:gd name="T8" fmla="*/ 34 w 40"/>
                  <a:gd name="T9" fmla="*/ 5 h 23"/>
                  <a:gd name="T10" fmla="*/ 39 w 40"/>
                  <a:gd name="T11" fmla="*/ 7 h 23"/>
                  <a:gd name="T12" fmla="*/ 37 w 40"/>
                  <a:gd name="T13" fmla="*/ 12 h 23"/>
                  <a:gd name="T14" fmla="*/ 36 w 40"/>
                  <a:gd name="T15" fmla="*/ 14 h 23"/>
                  <a:gd name="T16" fmla="*/ 23 w 40"/>
                  <a:gd name="T17" fmla="*/ 12 h 23"/>
                  <a:gd name="T18" fmla="*/ 19 w 40"/>
                  <a:gd name="T19" fmla="*/ 17 h 23"/>
                  <a:gd name="T20" fmla="*/ 21 w 40"/>
                  <a:gd name="T21" fmla="*/ 18 h 23"/>
                  <a:gd name="T22" fmla="*/ 16 w 40"/>
                  <a:gd name="T23" fmla="*/ 18 h 23"/>
                  <a:gd name="T24" fmla="*/ 16 w 40"/>
                  <a:gd name="T25" fmla="*/ 19 h 23"/>
                  <a:gd name="T26" fmla="*/ 21 w 40"/>
                  <a:gd name="T27" fmla="*/ 22 h 23"/>
                  <a:gd name="T28" fmla="*/ 19 w 40"/>
                  <a:gd name="T29" fmla="*/ 23 h 23"/>
                  <a:gd name="T30" fmla="*/ 15 w 40"/>
                  <a:gd name="T31" fmla="*/ 21 h 23"/>
                  <a:gd name="T32" fmla="*/ 12 w 40"/>
                  <a:gd name="T33" fmla="*/ 18 h 23"/>
                  <a:gd name="T34" fmla="*/ 15 w 40"/>
                  <a:gd name="T35" fmla="*/ 15 h 23"/>
                  <a:gd name="T36" fmla="*/ 14 w 40"/>
                  <a:gd name="T37" fmla="*/ 12 h 23"/>
                  <a:gd name="T38" fmla="*/ 11 w 40"/>
                  <a:gd name="T39" fmla="*/ 12 h 23"/>
                  <a:gd name="T40" fmla="*/ 7 w 40"/>
                  <a:gd name="T41" fmla="*/ 10 h 23"/>
                  <a:gd name="T42" fmla="*/ 5 w 40"/>
                  <a:gd name="T43" fmla="*/ 11 h 23"/>
                  <a:gd name="T44" fmla="*/ 0 w 40"/>
                  <a:gd name="T45" fmla="*/ 11 h 23"/>
                  <a:gd name="T46" fmla="*/ 3 w 40"/>
                  <a:gd name="T47" fmla="*/ 10 h 23"/>
                  <a:gd name="T48" fmla="*/ 5 w 40"/>
                  <a:gd name="T49" fmla="*/ 8 h 23"/>
                  <a:gd name="T50" fmla="*/ 5 w 40"/>
                  <a:gd name="T51" fmla="*/ 7 h 23"/>
                  <a:gd name="T52" fmla="*/ 11 w 40"/>
                  <a:gd name="T53" fmla="*/ 7 h 23"/>
                  <a:gd name="T54" fmla="*/ 11 w 40"/>
                  <a:gd name="T55" fmla="*/ 4 h 23"/>
                  <a:gd name="T56" fmla="*/ 15 w 40"/>
                  <a:gd name="T57" fmla="*/ 7 h 23"/>
                  <a:gd name="T58" fmla="*/ 16 w 40"/>
                  <a:gd name="T59" fmla="*/ 5 h 23"/>
                  <a:gd name="T60" fmla="*/ 18 w 40"/>
                  <a:gd name="T61" fmla="*/ 5 h 23"/>
                  <a:gd name="T62" fmla="*/ 12 w 40"/>
                  <a:gd name="T63" fmla="*/ 3 h 23"/>
                  <a:gd name="T64" fmla="*/ 12 w 40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23">
                    <a:moveTo>
                      <a:pt x="12" y="0"/>
                    </a:moveTo>
                    <a:lnTo>
                      <a:pt x="14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30" y="4"/>
                    </a:lnTo>
                    <a:lnTo>
                      <a:pt x="34" y="5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12"/>
                    </a:lnTo>
                    <a:lnTo>
                      <a:pt x="37" y="12"/>
                    </a:lnTo>
                    <a:lnTo>
                      <a:pt x="37" y="14"/>
                    </a:lnTo>
                    <a:lnTo>
                      <a:pt x="36" y="1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5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9"/>
                    </a:lnTo>
                    <a:lnTo>
                      <a:pt x="19" y="21"/>
                    </a:lnTo>
                    <a:lnTo>
                      <a:pt x="21" y="22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2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" name="Freeform 1401"/>
              <p:cNvSpPr>
                <a:spLocks/>
              </p:cNvSpPr>
              <p:nvPr/>
            </p:nvSpPr>
            <p:spPr bwMode="auto">
              <a:xfrm>
                <a:off x="3149823" y="5241212"/>
                <a:ext cx="8893" cy="20751"/>
              </a:xfrm>
              <a:custGeom>
                <a:avLst/>
                <a:gdLst>
                  <a:gd name="T0" fmla="*/ 1 w 6"/>
                  <a:gd name="T1" fmla="*/ 0 h 14"/>
                  <a:gd name="T2" fmla="*/ 2 w 6"/>
                  <a:gd name="T3" fmla="*/ 2 h 14"/>
                  <a:gd name="T4" fmla="*/ 2 w 6"/>
                  <a:gd name="T5" fmla="*/ 4 h 14"/>
                  <a:gd name="T6" fmla="*/ 4 w 6"/>
                  <a:gd name="T7" fmla="*/ 7 h 14"/>
                  <a:gd name="T8" fmla="*/ 4 w 6"/>
                  <a:gd name="T9" fmla="*/ 7 h 14"/>
                  <a:gd name="T10" fmla="*/ 5 w 6"/>
                  <a:gd name="T11" fmla="*/ 8 h 14"/>
                  <a:gd name="T12" fmla="*/ 4 w 6"/>
                  <a:gd name="T13" fmla="*/ 11 h 14"/>
                  <a:gd name="T14" fmla="*/ 6 w 6"/>
                  <a:gd name="T15" fmla="*/ 13 h 14"/>
                  <a:gd name="T16" fmla="*/ 5 w 6"/>
                  <a:gd name="T17" fmla="*/ 14 h 14"/>
                  <a:gd name="T18" fmla="*/ 4 w 6"/>
                  <a:gd name="T19" fmla="*/ 13 h 14"/>
                  <a:gd name="T20" fmla="*/ 1 w 6"/>
                  <a:gd name="T21" fmla="*/ 13 h 14"/>
                  <a:gd name="T22" fmla="*/ 0 w 6"/>
                  <a:gd name="T23" fmla="*/ 11 h 14"/>
                  <a:gd name="T24" fmla="*/ 0 w 6"/>
                  <a:gd name="T25" fmla="*/ 8 h 14"/>
                  <a:gd name="T26" fmla="*/ 0 w 6"/>
                  <a:gd name="T27" fmla="*/ 7 h 14"/>
                  <a:gd name="T28" fmla="*/ 0 w 6"/>
                  <a:gd name="T29" fmla="*/ 6 h 14"/>
                  <a:gd name="T30" fmla="*/ 0 w 6"/>
                  <a:gd name="T31" fmla="*/ 3 h 14"/>
                  <a:gd name="T32" fmla="*/ 1 w 6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14">
                    <a:moveTo>
                      <a:pt x="1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4" y="11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3" name="Freeform 1402"/>
              <p:cNvSpPr>
                <a:spLocks/>
              </p:cNvSpPr>
              <p:nvPr/>
            </p:nvSpPr>
            <p:spPr bwMode="auto">
              <a:xfrm>
                <a:off x="3062375" y="5193782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2 h 7"/>
                  <a:gd name="T4" fmla="*/ 5 w 5"/>
                  <a:gd name="T5" fmla="*/ 3 h 7"/>
                  <a:gd name="T6" fmla="*/ 5 w 5"/>
                  <a:gd name="T7" fmla="*/ 6 h 7"/>
                  <a:gd name="T8" fmla="*/ 3 w 5"/>
                  <a:gd name="T9" fmla="*/ 7 h 7"/>
                  <a:gd name="T10" fmla="*/ 2 w 5"/>
                  <a:gd name="T11" fmla="*/ 6 h 7"/>
                  <a:gd name="T12" fmla="*/ 2 w 5"/>
                  <a:gd name="T13" fmla="*/ 6 h 7"/>
                  <a:gd name="T14" fmla="*/ 0 w 5"/>
                  <a:gd name="T15" fmla="*/ 4 h 7"/>
                  <a:gd name="T16" fmla="*/ 0 w 5"/>
                  <a:gd name="T17" fmla="*/ 3 h 7"/>
                  <a:gd name="T18" fmla="*/ 0 w 5"/>
                  <a:gd name="T19" fmla="*/ 2 h 7"/>
                  <a:gd name="T20" fmla="*/ 2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" name="Freeform 1403"/>
              <p:cNvSpPr>
                <a:spLocks/>
              </p:cNvSpPr>
              <p:nvPr/>
            </p:nvSpPr>
            <p:spPr bwMode="auto">
              <a:xfrm>
                <a:off x="3172057" y="5279749"/>
                <a:ext cx="50394" cy="23715"/>
              </a:xfrm>
              <a:custGeom>
                <a:avLst/>
                <a:gdLst>
                  <a:gd name="T0" fmla="*/ 19 w 34"/>
                  <a:gd name="T1" fmla="*/ 0 h 16"/>
                  <a:gd name="T2" fmla="*/ 23 w 34"/>
                  <a:gd name="T3" fmla="*/ 2 h 16"/>
                  <a:gd name="T4" fmla="*/ 26 w 34"/>
                  <a:gd name="T5" fmla="*/ 0 h 16"/>
                  <a:gd name="T6" fmla="*/ 30 w 34"/>
                  <a:gd name="T7" fmla="*/ 0 h 16"/>
                  <a:gd name="T8" fmla="*/ 33 w 34"/>
                  <a:gd name="T9" fmla="*/ 2 h 16"/>
                  <a:gd name="T10" fmla="*/ 33 w 34"/>
                  <a:gd name="T11" fmla="*/ 3 h 16"/>
                  <a:gd name="T12" fmla="*/ 34 w 34"/>
                  <a:gd name="T13" fmla="*/ 5 h 16"/>
                  <a:gd name="T14" fmla="*/ 33 w 34"/>
                  <a:gd name="T15" fmla="*/ 6 h 16"/>
                  <a:gd name="T16" fmla="*/ 31 w 34"/>
                  <a:gd name="T17" fmla="*/ 7 h 16"/>
                  <a:gd name="T18" fmla="*/ 30 w 34"/>
                  <a:gd name="T19" fmla="*/ 6 h 16"/>
                  <a:gd name="T20" fmla="*/ 29 w 34"/>
                  <a:gd name="T21" fmla="*/ 6 h 16"/>
                  <a:gd name="T22" fmla="*/ 26 w 34"/>
                  <a:gd name="T23" fmla="*/ 7 h 16"/>
                  <a:gd name="T24" fmla="*/ 23 w 34"/>
                  <a:gd name="T25" fmla="*/ 7 h 16"/>
                  <a:gd name="T26" fmla="*/ 22 w 34"/>
                  <a:gd name="T27" fmla="*/ 6 h 16"/>
                  <a:gd name="T28" fmla="*/ 20 w 34"/>
                  <a:gd name="T29" fmla="*/ 3 h 16"/>
                  <a:gd name="T30" fmla="*/ 19 w 34"/>
                  <a:gd name="T31" fmla="*/ 3 h 16"/>
                  <a:gd name="T32" fmla="*/ 16 w 34"/>
                  <a:gd name="T33" fmla="*/ 6 h 16"/>
                  <a:gd name="T34" fmla="*/ 15 w 34"/>
                  <a:gd name="T35" fmla="*/ 6 h 16"/>
                  <a:gd name="T36" fmla="*/ 12 w 34"/>
                  <a:gd name="T37" fmla="*/ 6 h 16"/>
                  <a:gd name="T38" fmla="*/ 15 w 34"/>
                  <a:gd name="T39" fmla="*/ 7 h 16"/>
                  <a:gd name="T40" fmla="*/ 15 w 34"/>
                  <a:gd name="T41" fmla="*/ 7 h 16"/>
                  <a:gd name="T42" fmla="*/ 18 w 34"/>
                  <a:gd name="T43" fmla="*/ 9 h 16"/>
                  <a:gd name="T44" fmla="*/ 19 w 34"/>
                  <a:gd name="T45" fmla="*/ 9 h 16"/>
                  <a:gd name="T46" fmla="*/ 19 w 34"/>
                  <a:gd name="T47" fmla="*/ 10 h 16"/>
                  <a:gd name="T48" fmla="*/ 20 w 34"/>
                  <a:gd name="T49" fmla="*/ 11 h 16"/>
                  <a:gd name="T50" fmla="*/ 23 w 34"/>
                  <a:gd name="T51" fmla="*/ 13 h 16"/>
                  <a:gd name="T52" fmla="*/ 23 w 34"/>
                  <a:gd name="T53" fmla="*/ 16 h 16"/>
                  <a:gd name="T54" fmla="*/ 23 w 34"/>
                  <a:gd name="T55" fmla="*/ 16 h 16"/>
                  <a:gd name="T56" fmla="*/ 19 w 34"/>
                  <a:gd name="T57" fmla="*/ 13 h 16"/>
                  <a:gd name="T58" fmla="*/ 18 w 34"/>
                  <a:gd name="T59" fmla="*/ 13 h 16"/>
                  <a:gd name="T60" fmla="*/ 16 w 34"/>
                  <a:gd name="T61" fmla="*/ 13 h 16"/>
                  <a:gd name="T62" fmla="*/ 14 w 34"/>
                  <a:gd name="T63" fmla="*/ 11 h 16"/>
                  <a:gd name="T64" fmla="*/ 14 w 34"/>
                  <a:gd name="T65" fmla="*/ 10 h 16"/>
                  <a:gd name="T66" fmla="*/ 11 w 34"/>
                  <a:gd name="T67" fmla="*/ 10 h 16"/>
                  <a:gd name="T68" fmla="*/ 9 w 34"/>
                  <a:gd name="T69" fmla="*/ 11 h 16"/>
                  <a:gd name="T70" fmla="*/ 12 w 34"/>
                  <a:gd name="T71" fmla="*/ 13 h 16"/>
                  <a:gd name="T72" fmla="*/ 12 w 34"/>
                  <a:gd name="T73" fmla="*/ 14 h 16"/>
                  <a:gd name="T74" fmla="*/ 11 w 34"/>
                  <a:gd name="T75" fmla="*/ 14 h 16"/>
                  <a:gd name="T76" fmla="*/ 8 w 34"/>
                  <a:gd name="T77" fmla="*/ 13 h 16"/>
                  <a:gd name="T78" fmla="*/ 5 w 34"/>
                  <a:gd name="T79" fmla="*/ 14 h 16"/>
                  <a:gd name="T80" fmla="*/ 5 w 34"/>
                  <a:gd name="T81" fmla="*/ 13 h 16"/>
                  <a:gd name="T82" fmla="*/ 4 w 34"/>
                  <a:gd name="T83" fmla="*/ 11 h 16"/>
                  <a:gd name="T84" fmla="*/ 4 w 34"/>
                  <a:gd name="T85" fmla="*/ 10 h 16"/>
                  <a:gd name="T86" fmla="*/ 2 w 34"/>
                  <a:gd name="T87" fmla="*/ 11 h 16"/>
                  <a:gd name="T88" fmla="*/ 0 w 34"/>
                  <a:gd name="T89" fmla="*/ 10 h 16"/>
                  <a:gd name="T90" fmla="*/ 0 w 34"/>
                  <a:gd name="T91" fmla="*/ 9 h 16"/>
                  <a:gd name="T92" fmla="*/ 2 w 34"/>
                  <a:gd name="T93" fmla="*/ 7 h 16"/>
                  <a:gd name="T94" fmla="*/ 7 w 34"/>
                  <a:gd name="T95" fmla="*/ 6 h 16"/>
                  <a:gd name="T96" fmla="*/ 4 w 34"/>
                  <a:gd name="T97" fmla="*/ 5 h 16"/>
                  <a:gd name="T98" fmla="*/ 2 w 34"/>
                  <a:gd name="T99" fmla="*/ 6 h 16"/>
                  <a:gd name="T100" fmla="*/ 1 w 34"/>
                  <a:gd name="T101" fmla="*/ 5 h 16"/>
                  <a:gd name="T102" fmla="*/ 2 w 34"/>
                  <a:gd name="T103" fmla="*/ 3 h 16"/>
                  <a:gd name="T104" fmla="*/ 5 w 34"/>
                  <a:gd name="T105" fmla="*/ 3 h 16"/>
                  <a:gd name="T106" fmla="*/ 7 w 34"/>
                  <a:gd name="T107" fmla="*/ 3 h 16"/>
                  <a:gd name="T108" fmla="*/ 9 w 34"/>
                  <a:gd name="T109" fmla="*/ 3 h 16"/>
                  <a:gd name="T110" fmla="*/ 16 w 34"/>
                  <a:gd name="T111" fmla="*/ 2 h 16"/>
                  <a:gd name="T112" fmla="*/ 19 w 34"/>
                  <a:gd name="T1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4" h="16">
                    <a:moveTo>
                      <a:pt x="19" y="0"/>
                    </a:move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4" y="5"/>
                    </a:lnTo>
                    <a:lnTo>
                      <a:pt x="33" y="6"/>
                    </a:lnTo>
                    <a:lnTo>
                      <a:pt x="31" y="7"/>
                    </a:lnTo>
                    <a:lnTo>
                      <a:pt x="30" y="6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9" y="10"/>
                    </a:lnTo>
                    <a:lnTo>
                      <a:pt x="20" y="11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1" y="10"/>
                    </a:lnTo>
                    <a:lnTo>
                      <a:pt x="9" y="11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" name="Freeform 1404"/>
              <p:cNvSpPr>
                <a:spLocks/>
              </p:cNvSpPr>
              <p:nvPr/>
            </p:nvSpPr>
            <p:spPr bwMode="auto">
              <a:xfrm>
                <a:off x="3145377" y="528864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6" name="Freeform 1405"/>
              <p:cNvSpPr>
                <a:spLocks/>
              </p:cNvSpPr>
              <p:nvPr/>
            </p:nvSpPr>
            <p:spPr bwMode="auto">
              <a:xfrm>
                <a:off x="3126108" y="5257515"/>
                <a:ext cx="20751" cy="10376"/>
              </a:xfrm>
              <a:custGeom>
                <a:avLst/>
                <a:gdLst>
                  <a:gd name="T0" fmla="*/ 6 w 14"/>
                  <a:gd name="T1" fmla="*/ 0 h 7"/>
                  <a:gd name="T2" fmla="*/ 10 w 14"/>
                  <a:gd name="T3" fmla="*/ 2 h 7"/>
                  <a:gd name="T4" fmla="*/ 11 w 14"/>
                  <a:gd name="T5" fmla="*/ 3 h 7"/>
                  <a:gd name="T6" fmla="*/ 13 w 14"/>
                  <a:gd name="T7" fmla="*/ 2 h 7"/>
                  <a:gd name="T8" fmla="*/ 14 w 14"/>
                  <a:gd name="T9" fmla="*/ 2 h 7"/>
                  <a:gd name="T10" fmla="*/ 14 w 14"/>
                  <a:gd name="T11" fmla="*/ 3 h 7"/>
                  <a:gd name="T12" fmla="*/ 14 w 14"/>
                  <a:gd name="T13" fmla="*/ 4 h 7"/>
                  <a:gd name="T14" fmla="*/ 14 w 14"/>
                  <a:gd name="T15" fmla="*/ 6 h 7"/>
                  <a:gd name="T16" fmla="*/ 13 w 14"/>
                  <a:gd name="T17" fmla="*/ 7 h 7"/>
                  <a:gd name="T18" fmla="*/ 10 w 14"/>
                  <a:gd name="T19" fmla="*/ 7 h 7"/>
                  <a:gd name="T20" fmla="*/ 10 w 14"/>
                  <a:gd name="T21" fmla="*/ 6 h 7"/>
                  <a:gd name="T22" fmla="*/ 9 w 14"/>
                  <a:gd name="T23" fmla="*/ 6 h 7"/>
                  <a:gd name="T24" fmla="*/ 7 w 14"/>
                  <a:gd name="T25" fmla="*/ 4 h 7"/>
                  <a:gd name="T26" fmla="*/ 4 w 14"/>
                  <a:gd name="T27" fmla="*/ 4 h 7"/>
                  <a:gd name="T28" fmla="*/ 3 w 14"/>
                  <a:gd name="T29" fmla="*/ 6 h 7"/>
                  <a:gd name="T30" fmla="*/ 2 w 14"/>
                  <a:gd name="T31" fmla="*/ 3 h 7"/>
                  <a:gd name="T32" fmla="*/ 0 w 14"/>
                  <a:gd name="T33" fmla="*/ 3 h 7"/>
                  <a:gd name="T34" fmla="*/ 0 w 14"/>
                  <a:gd name="T35" fmla="*/ 2 h 7"/>
                  <a:gd name="T36" fmla="*/ 4 w 14"/>
                  <a:gd name="T37" fmla="*/ 2 h 7"/>
                  <a:gd name="T38" fmla="*/ 6 w 14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7">
                    <a:moveTo>
                      <a:pt x="6" y="0"/>
                    </a:moveTo>
                    <a:lnTo>
                      <a:pt x="10" y="2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7" name="Freeform 1406"/>
              <p:cNvSpPr>
                <a:spLocks/>
              </p:cNvSpPr>
              <p:nvPr/>
            </p:nvSpPr>
            <p:spPr bwMode="auto">
              <a:xfrm>
                <a:off x="3145377" y="528271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8" name="Freeform 1407"/>
              <p:cNvSpPr>
                <a:spLocks/>
              </p:cNvSpPr>
              <p:nvPr/>
            </p:nvSpPr>
            <p:spPr bwMode="auto">
              <a:xfrm>
                <a:off x="3019391" y="4929952"/>
                <a:ext cx="19269" cy="41501"/>
              </a:xfrm>
              <a:custGeom>
                <a:avLst/>
                <a:gdLst>
                  <a:gd name="T0" fmla="*/ 3 w 13"/>
                  <a:gd name="T1" fmla="*/ 0 h 28"/>
                  <a:gd name="T2" fmla="*/ 6 w 13"/>
                  <a:gd name="T3" fmla="*/ 0 h 28"/>
                  <a:gd name="T4" fmla="*/ 9 w 13"/>
                  <a:gd name="T5" fmla="*/ 1 h 28"/>
                  <a:gd name="T6" fmla="*/ 12 w 13"/>
                  <a:gd name="T7" fmla="*/ 6 h 28"/>
                  <a:gd name="T8" fmla="*/ 10 w 13"/>
                  <a:gd name="T9" fmla="*/ 8 h 28"/>
                  <a:gd name="T10" fmla="*/ 12 w 13"/>
                  <a:gd name="T11" fmla="*/ 10 h 28"/>
                  <a:gd name="T12" fmla="*/ 12 w 13"/>
                  <a:gd name="T13" fmla="*/ 12 h 28"/>
                  <a:gd name="T14" fmla="*/ 9 w 13"/>
                  <a:gd name="T15" fmla="*/ 11 h 28"/>
                  <a:gd name="T16" fmla="*/ 12 w 13"/>
                  <a:gd name="T17" fmla="*/ 14 h 28"/>
                  <a:gd name="T18" fmla="*/ 13 w 13"/>
                  <a:gd name="T19" fmla="*/ 15 h 28"/>
                  <a:gd name="T20" fmla="*/ 13 w 13"/>
                  <a:gd name="T21" fmla="*/ 15 h 28"/>
                  <a:gd name="T22" fmla="*/ 10 w 13"/>
                  <a:gd name="T23" fmla="*/ 14 h 28"/>
                  <a:gd name="T24" fmla="*/ 9 w 13"/>
                  <a:gd name="T25" fmla="*/ 14 h 28"/>
                  <a:gd name="T26" fmla="*/ 9 w 13"/>
                  <a:gd name="T27" fmla="*/ 15 h 28"/>
                  <a:gd name="T28" fmla="*/ 12 w 13"/>
                  <a:gd name="T29" fmla="*/ 18 h 28"/>
                  <a:gd name="T30" fmla="*/ 10 w 13"/>
                  <a:gd name="T31" fmla="*/ 19 h 28"/>
                  <a:gd name="T32" fmla="*/ 13 w 13"/>
                  <a:gd name="T33" fmla="*/ 22 h 28"/>
                  <a:gd name="T34" fmla="*/ 13 w 13"/>
                  <a:gd name="T35" fmla="*/ 22 h 28"/>
                  <a:gd name="T36" fmla="*/ 10 w 13"/>
                  <a:gd name="T37" fmla="*/ 22 h 28"/>
                  <a:gd name="T38" fmla="*/ 9 w 13"/>
                  <a:gd name="T39" fmla="*/ 24 h 28"/>
                  <a:gd name="T40" fmla="*/ 9 w 13"/>
                  <a:gd name="T41" fmla="*/ 26 h 28"/>
                  <a:gd name="T42" fmla="*/ 9 w 13"/>
                  <a:gd name="T43" fmla="*/ 28 h 28"/>
                  <a:gd name="T44" fmla="*/ 5 w 13"/>
                  <a:gd name="T45" fmla="*/ 28 h 28"/>
                  <a:gd name="T46" fmla="*/ 2 w 13"/>
                  <a:gd name="T47" fmla="*/ 26 h 28"/>
                  <a:gd name="T48" fmla="*/ 3 w 13"/>
                  <a:gd name="T49" fmla="*/ 24 h 28"/>
                  <a:gd name="T50" fmla="*/ 2 w 13"/>
                  <a:gd name="T51" fmla="*/ 15 h 28"/>
                  <a:gd name="T52" fmla="*/ 2 w 13"/>
                  <a:gd name="T53" fmla="*/ 12 h 28"/>
                  <a:gd name="T54" fmla="*/ 0 w 13"/>
                  <a:gd name="T55" fmla="*/ 11 h 28"/>
                  <a:gd name="T56" fmla="*/ 0 w 13"/>
                  <a:gd name="T57" fmla="*/ 10 h 28"/>
                  <a:gd name="T58" fmla="*/ 0 w 13"/>
                  <a:gd name="T59" fmla="*/ 8 h 28"/>
                  <a:gd name="T60" fmla="*/ 2 w 13"/>
                  <a:gd name="T61" fmla="*/ 7 h 28"/>
                  <a:gd name="T62" fmla="*/ 2 w 13"/>
                  <a:gd name="T63" fmla="*/ 6 h 28"/>
                  <a:gd name="T64" fmla="*/ 2 w 13"/>
                  <a:gd name="T65" fmla="*/ 4 h 28"/>
                  <a:gd name="T66" fmla="*/ 2 w 13"/>
                  <a:gd name="T67" fmla="*/ 3 h 28"/>
                  <a:gd name="T68" fmla="*/ 3 w 13"/>
                  <a:gd name="T6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28">
                    <a:moveTo>
                      <a:pt x="3" y="0"/>
                    </a:moveTo>
                    <a:lnTo>
                      <a:pt x="6" y="0"/>
                    </a:lnTo>
                    <a:lnTo>
                      <a:pt x="9" y="1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9" y="11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9" y="24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5" y="28"/>
                    </a:lnTo>
                    <a:lnTo>
                      <a:pt x="2" y="26"/>
                    </a:lnTo>
                    <a:lnTo>
                      <a:pt x="3" y="24"/>
                    </a:lnTo>
                    <a:lnTo>
                      <a:pt x="2" y="15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9" name="Freeform 1408"/>
              <p:cNvSpPr>
                <a:spLocks/>
              </p:cNvSpPr>
              <p:nvPr/>
            </p:nvSpPr>
            <p:spPr bwMode="auto">
              <a:xfrm>
                <a:off x="3056446" y="5193782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4 w 4"/>
                  <a:gd name="T5" fmla="*/ 4 h 7"/>
                  <a:gd name="T6" fmla="*/ 3 w 4"/>
                  <a:gd name="T7" fmla="*/ 4 h 7"/>
                  <a:gd name="T8" fmla="*/ 4 w 4"/>
                  <a:gd name="T9" fmla="*/ 7 h 7"/>
                  <a:gd name="T10" fmla="*/ 3 w 4"/>
                  <a:gd name="T11" fmla="*/ 7 h 7"/>
                  <a:gd name="T12" fmla="*/ 2 w 4"/>
                  <a:gd name="T13" fmla="*/ 6 h 7"/>
                  <a:gd name="T14" fmla="*/ 0 w 4"/>
                  <a:gd name="T15" fmla="*/ 4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0 h 7"/>
                  <a:gd name="T24" fmla="*/ 3 w 4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0" name="Freeform 1409"/>
              <p:cNvSpPr>
                <a:spLocks/>
              </p:cNvSpPr>
              <p:nvPr/>
            </p:nvSpPr>
            <p:spPr bwMode="auto">
              <a:xfrm>
                <a:off x="3037177" y="5015919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4 w 4"/>
                  <a:gd name="T3" fmla="*/ 0 h 7"/>
                  <a:gd name="T4" fmla="*/ 4 w 4"/>
                  <a:gd name="T5" fmla="*/ 4 h 7"/>
                  <a:gd name="T6" fmla="*/ 2 w 4"/>
                  <a:gd name="T7" fmla="*/ 7 h 7"/>
                  <a:gd name="T8" fmla="*/ 1 w 4"/>
                  <a:gd name="T9" fmla="*/ 6 h 7"/>
                  <a:gd name="T10" fmla="*/ 1 w 4"/>
                  <a:gd name="T11" fmla="*/ 3 h 7"/>
                  <a:gd name="T12" fmla="*/ 0 w 4"/>
                  <a:gd name="T13" fmla="*/ 1 h 7"/>
                  <a:gd name="T14" fmla="*/ 1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1" name="Freeform 1410"/>
              <p:cNvSpPr>
                <a:spLocks/>
              </p:cNvSpPr>
              <p:nvPr/>
            </p:nvSpPr>
            <p:spPr bwMode="auto">
              <a:xfrm>
                <a:off x="3044588" y="4993686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1 h 1"/>
                  <a:gd name="T4" fmla="*/ 1 w 4"/>
                  <a:gd name="T5" fmla="*/ 1 h 1"/>
                  <a:gd name="T6" fmla="*/ 0 w 4"/>
                  <a:gd name="T7" fmla="*/ 0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2" name="Freeform 1411"/>
              <p:cNvSpPr>
                <a:spLocks/>
              </p:cNvSpPr>
              <p:nvPr/>
            </p:nvSpPr>
            <p:spPr bwMode="auto">
              <a:xfrm>
                <a:off x="3044588" y="4998133"/>
                <a:ext cx="14822" cy="13340"/>
              </a:xfrm>
              <a:custGeom>
                <a:avLst/>
                <a:gdLst>
                  <a:gd name="T0" fmla="*/ 4 w 10"/>
                  <a:gd name="T1" fmla="*/ 0 h 9"/>
                  <a:gd name="T2" fmla="*/ 7 w 10"/>
                  <a:gd name="T3" fmla="*/ 0 h 9"/>
                  <a:gd name="T4" fmla="*/ 7 w 10"/>
                  <a:gd name="T5" fmla="*/ 1 h 9"/>
                  <a:gd name="T6" fmla="*/ 10 w 10"/>
                  <a:gd name="T7" fmla="*/ 4 h 9"/>
                  <a:gd name="T8" fmla="*/ 8 w 10"/>
                  <a:gd name="T9" fmla="*/ 5 h 9"/>
                  <a:gd name="T10" fmla="*/ 7 w 10"/>
                  <a:gd name="T11" fmla="*/ 8 h 9"/>
                  <a:gd name="T12" fmla="*/ 6 w 10"/>
                  <a:gd name="T13" fmla="*/ 8 h 9"/>
                  <a:gd name="T14" fmla="*/ 4 w 10"/>
                  <a:gd name="T15" fmla="*/ 8 h 9"/>
                  <a:gd name="T16" fmla="*/ 3 w 10"/>
                  <a:gd name="T17" fmla="*/ 7 h 9"/>
                  <a:gd name="T18" fmla="*/ 1 w 10"/>
                  <a:gd name="T19" fmla="*/ 9 h 9"/>
                  <a:gd name="T20" fmla="*/ 1 w 10"/>
                  <a:gd name="T21" fmla="*/ 7 h 9"/>
                  <a:gd name="T22" fmla="*/ 0 w 10"/>
                  <a:gd name="T23" fmla="*/ 4 h 9"/>
                  <a:gd name="T24" fmla="*/ 1 w 10"/>
                  <a:gd name="T25" fmla="*/ 0 h 9"/>
                  <a:gd name="T26" fmla="*/ 4 w 10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3" name="Freeform 7"/>
              <p:cNvSpPr>
                <a:spLocks/>
              </p:cNvSpPr>
              <p:nvPr/>
            </p:nvSpPr>
            <p:spPr bwMode="auto">
              <a:xfrm>
                <a:off x="1858836" y="2390962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3 h 4"/>
                  <a:gd name="T4" fmla="*/ 1 w 3"/>
                  <a:gd name="T5" fmla="*/ 4 h 4"/>
                  <a:gd name="T6" fmla="*/ 0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4" name="Freeform 8"/>
              <p:cNvSpPr>
                <a:spLocks/>
              </p:cNvSpPr>
              <p:nvPr/>
            </p:nvSpPr>
            <p:spPr bwMode="auto">
              <a:xfrm>
                <a:off x="1869211" y="2374658"/>
                <a:ext cx="10376" cy="13340"/>
              </a:xfrm>
              <a:custGeom>
                <a:avLst/>
                <a:gdLst>
                  <a:gd name="T0" fmla="*/ 5 w 7"/>
                  <a:gd name="T1" fmla="*/ 0 h 9"/>
                  <a:gd name="T2" fmla="*/ 7 w 7"/>
                  <a:gd name="T3" fmla="*/ 0 h 9"/>
                  <a:gd name="T4" fmla="*/ 7 w 7"/>
                  <a:gd name="T5" fmla="*/ 2 h 9"/>
                  <a:gd name="T6" fmla="*/ 5 w 7"/>
                  <a:gd name="T7" fmla="*/ 4 h 9"/>
                  <a:gd name="T8" fmla="*/ 4 w 7"/>
                  <a:gd name="T9" fmla="*/ 6 h 9"/>
                  <a:gd name="T10" fmla="*/ 1 w 7"/>
                  <a:gd name="T11" fmla="*/ 7 h 9"/>
                  <a:gd name="T12" fmla="*/ 1 w 7"/>
                  <a:gd name="T13" fmla="*/ 9 h 9"/>
                  <a:gd name="T14" fmla="*/ 0 w 7"/>
                  <a:gd name="T15" fmla="*/ 9 h 9"/>
                  <a:gd name="T16" fmla="*/ 0 w 7"/>
                  <a:gd name="T17" fmla="*/ 7 h 9"/>
                  <a:gd name="T18" fmla="*/ 3 w 7"/>
                  <a:gd name="T19" fmla="*/ 4 h 9"/>
                  <a:gd name="T20" fmla="*/ 3 w 7"/>
                  <a:gd name="T21" fmla="*/ 3 h 9"/>
                  <a:gd name="T22" fmla="*/ 5 w 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5" name="Freeform 9"/>
              <p:cNvSpPr>
                <a:spLocks/>
              </p:cNvSpPr>
              <p:nvPr/>
            </p:nvSpPr>
            <p:spPr bwMode="auto">
              <a:xfrm>
                <a:off x="1873658" y="2358354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0 h 4"/>
                  <a:gd name="T4" fmla="*/ 2 w 4"/>
                  <a:gd name="T5" fmla="*/ 3 h 4"/>
                  <a:gd name="T6" fmla="*/ 4 w 4"/>
                  <a:gd name="T7" fmla="*/ 4 h 4"/>
                  <a:gd name="T8" fmla="*/ 2 w 4"/>
                  <a:gd name="T9" fmla="*/ 4 h 4"/>
                  <a:gd name="T10" fmla="*/ 0 w 4"/>
                  <a:gd name="T11" fmla="*/ 2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0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6" name="Freeform 10"/>
              <p:cNvSpPr>
                <a:spLocks/>
              </p:cNvSpPr>
              <p:nvPr/>
            </p:nvSpPr>
            <p:spPr bwMode="auto">
              <a:xfrm>
                <a:off x="1858836" y="2383551"/>
                <a:ext cx="26679" cy="22233"/>
              </a:xfrm>
              <a:custGeom>
                <a:avLst/>
                <a:gdLst>
                  <a:gd name="T0" fmla="*/ 17 w 18"/>
                  <a:gd name="T1" fmla="*/ 0 h 15"/>
                  <a:gd name="T2" fmla="*/ 18 w 18"/>
                  <a:gd name="T3" fmla="*/ 1 h 15"/>
                  <a:gd name="T4" fmla="*/ 17 w 18"/>
                  <a:gd name="T5" fmla="*/ 3 h 15"/>
                  <a:gd name="T6" fmla="*/ 18 w 18"/>
                  <a:gd name="T7" fmla="*/ 3 h 15"/>
                  <a:gd name="T8" fmla="*/ 17 w 18"/>
                  <a:gd name="T9" fmla="*/ 4 h 15"/>
                  <a:gd name="T10" fmla="*/ 14 w 18"/>
                  <a:gd name="T11" fmla="*/ 5 h 15"/>
                  <a:gd name="T12" fmla="*/ 10 w 18"/>
                  <a:gd name="T13" fmla="*/ 11 h 15"/>
                  <a:gd name="T14" fmla="*/ 7 w 18"/>
                  <a:gd name="T15" fmla="*/ 11 h 15"/>
                  <a:gd name="T16" fmla="*/ 8 w 18"/>
                  <a:gd name="T17" fmla="*/ 12 h 15"/>
                  <a:gd name="T18" fmla="*/ 7 w 18"/>
                  <a:gd name="T19" fmla="*/ 14 h 15"/>
                  <a:gd name="T20" fmla="*/ 4 w 18"/>
                  <a:gd name="T21" fmla="*/ 14 h 15"/>
                  <a:gd name="T22" fmla="*/ 3 w 18"/>
                  <a:gd name="T23" fmla="*/ 15 h 15"/>
                  <a:gd name="T24" fmla="*/ 0 w 18"/>
                  <a:gd name="T25" fmla="*/ 15 h 15"/>
                  <a:gd name="T26" fmla="*/ 0 w 18"/>
                  <a:gd name="T27" fmla="*/ 14 h 15"/>
                  <a:gd name="T28" fmla="*/ 3 w 18"/>
                  <a:gd name="T29" fmla="*/ 12 h 15"/>
                  <a:gd name="T30" fmla="*/ 3 w 18"/>
                  <a:gd name="T31" fmla="*/ 12 h 15"/>
                  <a:gd name="T32" fmla="*/ 4 w 18"/>
                  <a:gd name="T33" fmla="*/ 11 h 15"/>
                  <a:gd name="T34" fmla="*/ 8 w 18"/>
                  <a:gd name="T35" fmla="*/ 7 h 15"/>
                  <a:gd name="T36" fmla="*/ 11 w 18"/>
                  <a:gd name="T37" fmla="*/ 5 h 15"/>
                  <a:gd name="T38" fmla="*/ 14 w 18"/>
                  <a:gd name="T39" fmla="*/ 3 h 15"/>
                  <a:gd name="T40" fmla="*/ 15 w 18"/>
                  <a:gd name="T41" fmla="*/ 3 h 15"/>
                  <a:gd name="T42" fmla="*/ 17 w 18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5">
                    <a:moveTo>
                      <a:pt x="17" y="0"/>
                    </a:moveTo>
                    <a:lnTo>
                      <a:pt x="18" y="1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7" y="4"/>
                    </a:lnTo>
                    <a:lnTo>
                      <a:pt x="14" y="5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7" name="Freeform 11"/>
              <p:cNvSpPr>
                <a:spLocks/>
              </p:cNvSpPr>
              <p:nvPr/>
            </p:nvSpPr>
            <p:spPr bwMode="auto">
              <a:xfrm>
                <a:off x="1873658" y="2420606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1 h 1"/>
                  <a:gd name="T4" fmla="*/ 0 w 4"/>
                  <a:gd name="T5" fmla="*/ 1 h 1"/>
                  <a:gd name="T6" fmla="*/ 2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8" name="Freeform 12"/>
              <p:cNvSpPr>
                <a:spLocks/>
              </p:cNvSpPr>
              <p:nvPr/>
            </p:nvSpPr>
            <p:spPr bwMode="auto">
              <a:xfrm>
                <a:off x="1572773" y="2534734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9" name="Freeform 13"/>
              <p:cNvSpPr>
                <a:spLocks/>
              </p:cNvSpPr>
              <p:nvPr/>
            </p:nvSpPr>
            <p:spPr bwMode="auto">
              <a:xfrm>
                <a:off x="1916641" y="2410230"/>
                <a:ext cx="7411" cy="5929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0 h 4"/>
                  <a:gd name="T4" fmla="*/ 2 w 5"/>
                  <a:gd name="T5" fmla="*/ 3 h 4"/>
                  <a:gd name="T6" fmla="*/ 0 w 5"/>
                  <a:gd name="T7" fmla="*/ 4 h 4"/>
                  <a:gd name="T8" fmla="*/ 0 w 5"/>
                  <a:gd name="T9" fmla="*/ 1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0" name="Freeform 14"/>
              <p:cNvSpPr>
                <a:spLocks/>
              </p:cNvSpPr>
              <p:nvPr/>
            </p:nvSpPr>
            <p:spPr bwMode="auto">
              <a:xfrm>
                <a:off x="2045592" y="2586611"/>
                <a:ext cx="20751" cy="56323"/>
              </a:xfrm>
              <a:custGeom>
                <a:avLst/>
                <a:gdLst>
                  <a:gd name="T0" fmla="*/ 5 w 14"/>
                  <a:gd name="T1" fmla="*/ 0 h 38"/>
                  <a:gd name="T2" fmla="*/ 8 w 14"/>
                  <a:gd name="T3" fmla="*/ 0 h 38"/>
                  <a:gd name="T4" fmla="*/ 9 w 14"/>
                  <a:gd name="T5" fmla="*/ 2 h 38"/>
                  <a:gd name="T6" fmla="*/ 8 w 14"/>
                  <a:gd name="T7" fmla="*/ 5 h 38"/>
                  <a:gd name="T8" fmla="*/ 7 w 14"/>
                  <a:gd name="T9" fmla="*/ 7 h 38"/>
                  <a:gd name="T10" fmla="*/ 8 w 14"/>
                  <a:gd name="T11" fmla="*/ 8 h 38"/>
                  <a:gd name="T12" fmla="*/ 9 w 14"/>
                  <a:gd name="T13" fmla="*/ 8 h 38"/>
                  <a:gd name="T14" fmla="*/ 12 w 14"/>
                  <a:gd name="T15" fmla="*/ 9 h 38"/>
                  <a:gd name="T16" fmla="*/ 12 w 14"/>
                  <a:gd name="T17" fmla="*/ 13 h 38"/>
                  <a:gd name="T18" fmla="*/ 11 w 14"/>
                  <a:gd name="T19" fmla="*/ 13 h 38"/>
                  <a:gd name="T20" fmla="*/ 12 w 14"/>
                  <a:gd name="T21" fmla="*/ 16 h 38"/>
                  <a:gd name="T22" fmla="*/ 12 w 14"/>
                  <a:gd name="T23" fmla="*/ 18 h 38"/>
                  <a:gd name="T24" fmla="*/ 11 w 14"/>
                  <a:gd name="T25" fmla="*/ 18 h 38"/>
                  <a:gd name="T26" fmla="*/ 9 w 14"/>
                  <a:gd name="T27" fmla="*/ 18 h 38"/>
                  <a:gd name="T28" fmla="*/ 9 w 14"/>
                  <a:gd name="T29" fmla="*/ 20 h 38"/>
                  <a:gd name="T30" fmla="*/ 12 w 14"/>
                  <a:gd name="T31" fmla="*/ 22 h 38"/>
                  <a:gd name="T32" fmla="*/ 14 w 14"/>
                  <a:gd name="T33" fmla="*/ 25 h 38"/>
                  <a:gd name="T34" fmla="*/ 11 w 14"/>
                  <a:gd name="T35" fmla="*/ 26 h 38"/>
                  <a:gd name="T36" fmla="*/ 11 w 14"/>
                  <a:gd name="T37" fmla="*/ 27 h 38"/>
                  <a:gd name="T38" fmla="*/ 12 w 14"/>
                  <a:gd name="T39" fmla="*/ 27 h 38"/>
                  <a:gd name="T40" fmla="*/ 14 w 14"/>
                  <a:gd name="T41" fmla="*/ 27 h 38"/>
                  <a:gd name="T42" fmla="*/ 14 w 14"/>
                  <a:gd name="T43" fmla="*/ 29 h 38"/>
                  <a:gd name="T44" fmla="*/ 11 w 14"/>
                  <a:gd name="T45" fmla="*/ 30 h 38"/>
                  <a:gd name="T46" fmla="*/ 9 w 14"/>
                  <a:gd name="T47" fmla="*/ 31 h 38"/>
                  <a:gd name="T48" fmla="*/ 8 w 14"/>
                  <a:gd name="T49" fmla="*/ 33 h 38"/>
                  <a:gd name="T50" fmla="*/ 9 w 14"/>
                  <a:gd name="T51" fmla="*/ 33 h 38"/>
                  <a:gd name="T52" fmla="*/ 11 w 14"/>
                  <a:gd name="T53" fmla="*/ 34 h 38"/>
                  <a:gd name="T54" fmla="*/ 9 w 14"/>
                  <a:gd name="T55" fmla="*/ 36 h 38"/>
                  <a:gd name="T56" fmla="*/ 9 w 14"/>
                  <a:gd name="T57" fmla="*/ 37 h 38"/>
                  <a:gd name="T58" fmla="*/ 8 w 14"/>
                  <a:gd name="T59" fmla="*/ 38 h 38"/>
                  <a:gd name="T60" fmla="*/ 7 w 14"/>
                  <a:gd name="T61" fmla="*/ 38 h 38"/>
                  <a:gd name="T62" fmla="*/ 5 w 14"/>
                  <a:gd name="T63" fmla="*/ 38 h 38"/>
                  <a:gd name="T64" fmla="*/ 7 w 14"/>
                  <a:gd name="T65" fmla="*/ 36 h 38"/>
                  <a:gd name="T66" fmla="*/ 4 w 14"/>
                  <a:gd name="T67" fmla="*/ 34 h 38"/>
                  <a:gd name="T68" fmla="*/ 4 w 14"/>
                  <a:gd name="T69" fmla="*/ 31 h 38"/>
                  <a:gd name="T70" fmla="*/ 5 w 14"/>
                  <a:gd name="T71" fmla="*/ 30 h 38"/>
                  <a:gd name="T72" fmla="*/ 4 w 14"/>
                  <a:gd name="T73" fmla="*/ 29 h 38"/>
                  <a:gd name="T74" fmla="*/ 5 w 14"/>
                  <a:gd name="T75" fmla="*/ 27 h 38"/>
                  <a:gd name="T76" fmla="*/ 7 w 14"/>
                  <a:gd name="T77" fmla="*/ 26 h 38"/>
                  <a:gd name="T78" fmla="*/ 5 w 14"/>
                  <a:gd name="T79" fmla="*/ 25 h 38"/>
                  <a:gd name="T80" fmla="*/ 4 w 14"/>
                  <a:gd name="T81" fmla="*/ 25 h 38"/>
                  <a:gd name="T82" fmla="*/ 2 w 14"/>
                  <a:gd name="T83" fmla="*/ 26 h 38"/>
                  <a:gd name="T84" fmla="*/ 2 w 14"/>
                  <a:gd name="T85" fmla="*/ 26 h 38"/>
                  <a:gd name="T86" fmla="*/ 0 w 14"/>
                  <a:gd name="T87" fmla="*/ 26 h 38"/>
                  <a:gd name="T88" fmla="*/ 0 w 14"/>
                  <a:gd name="T89" fmla="*/ 25 h 38"/>
                  <a:gd name="T90" fmla="*/ 0 w 14"/>
                  <a:gd name="T91" fmla="*/ 23 h 38"/>
                  <a:gd name="T92" fmla="*/ 1 w 14"/>
                  <a:gd name="T93" fmla="*/ 23 h 38"/>
                  <a:gd name="T94" fmla="*/ 2 w 14"/>
                  <a:gd name="T95" fmla="*/ 20 h 38"/>
                  <a:gd name="T96" fmla="*/ 2 w 14"/>
                  <a:gd name="T97" fmla="*/ 19 h 38"/>
                  <a:gd name="T98" fmla="*/ 5 w 14"/>
                  <a:gd name="T99" fmla="*/ 18 h 38"/>
                  <a:gd name="T100" fmla="*/ 5 w 14"/>
                  <a:gd name="T101" fmla="*/ 16 h 38"/>
                  <a:gd name="T102" fmla="*/ 4 w 14"/>
                  <a:gd name="T103" fmla="*/ 16 h 38"/>
                  <a:gd name="T104" fmla="*/ 2 w 14"/>
                  <a:gd name="T105" fmla="*/ 16 h 38"/>
                  <a:gd name="T106" fmla="*/ 1 w 14"/>
                  <a:gd name="T107" fmla="*/ 15 h 38"/>
                  <a:gd name="T108" fmla="*/ 2 w 14"/>
                  <a:gd name="T109" fmla="*/ 15 h 38"/>
                  <a:gd name="T110" fmla="*/ 4 w 14"/>
                  <a:gd name="T111" fmla="*/ 13 h 38"/>
                  <a:gd name="T112" fmla="*/ 5 w 14"/>
                  <a:gd name="T113" fmla="*/ 11 h 38"/>
                  <a:gd name="T114" fmla="*/ 5 w 14"/>
                  <a:gd name="T115" fmla="*/ 9 h 38"/>
                  <a:gd name="T116" fmla="*/ 7 w 14"/>
                  <a:gd name="T117" fmla="*/ 5 h 38"/>
                  <a:gd name="T118" fmla="*/ 5 w 14"/>
                  <a:gd name="T119" fmla="*/ 2 h 38"/>
                  <a:gd name="T120" fmla="*/ 4 w 14"/>
                  <a:gd name="T121" fmla="*/ 1 h 38"/>
                  <a:gd name="T122" fmla="*/ 5 w 14"/>
                  <a:gd name="T12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38">
                    <a:moveTo>
                      <a:pt x="5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2" y="22"/>
                    </a:lnTo>
                    <a:lnTo>
                      <a:pt x="14" y="25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1" y="30"/>
                    </a:lnTo>
                    <a:lnTo>
                      <a:pt x="9" y="31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7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" name="Freeform 15"/>
              <p:cNvSpPr>
                <a:spLocks/>
              </p:cNvSpPr>
              <p:nvPr/>
            </p:nvSpPr>
            <p:spPr bwMode="auto">
              <a:xfrm>
                <a:off x="1753600" y="2390962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3 w 5"/>
                  <a:gd name="T5" fmla="*/ 2 h 2"/>
                  <a:gd name="T6" fmla="*/ 0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2" name="Freeform 16"/>
              <p:cNvSpPr>
                <a:spLocks/>
              </p:cNvSpPr>
              <p:nvPr/>
            </p:nvSpPr>
            <p:spPr bwMode="auto">
              <a:xfrm>
                <a:off x="1892926" y="2362800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3" name="Freeform 17"/>
              <p:cNvSpPr>
                <a:spLocks/>
              </p:cNvSpPr>
              <p:nvPr/>
            </p:nvSpPr>
            <p:spPr bwMode="auto">
              <a:xfrm>
                <a:off x="1885515" y="2368729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4" name="Freeform 18"/>
              <p:cNvSpPr>
                <a:spLocks/>
              </p:cNvSpPr>
              <p:nvPr/>
            </p:nvSpPr>
            <p:spPr bwMode="auto">
              <a:xfrm>
                <a:off x="1891444" y="2379105"/>
                <a:ext cx="8893" cy="8893"/>
              </a:xfrm>
              <a:custGeom>
                <a:avLst/>
                <a:gdLst>
                  <a:gd name="T0" fmla="*/ 1 w 6"/>
                  <a:gd name="T1" fmla="*/ 0 h 6"/>
                  <a:gd name="T2" fmla="*/ 3 w 6"/>
                  <a:gd name="T3" fmla="*/ 1 h 6"/>
                  <a:gd name="T4" fmla="*/ 3 w 6"/>
                  <a:gd name="T5" fmla="*/ 3 h 6"/>
                  <a:gd name="T6" fmla="*/ 4 w 6"/>
                  <a:gd name="T7" fmla="*/ 3 h 6"/>
                  <a:gd name="T8" fmla="*/ 6 w 6"/>
                  <a:gd name="T9" fmla="*/ 6 h 6"/>
                  <a:gd name="T10" fmla="*/ 3 w 6"/>
                  <a:gd name="T11" fmla="*/ 6 h 6"/>
                  <a:gd name="T12" fmla="*/ 0 w 6"/>
                  <a:gd name="T13" fmla="*/ 6 h 6"/>
                  <a:gd name="T14" fmla="*/ 0 w 6"/>
                  <a:gd name="T15" fmla="*/ 1 h 6"/>
                  <a:gd name="T16" fmla="*/ 1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5" name="Freeform 19"/>
              <p:cNvSpPr>
                <a:spLocks/>
              </p:cNvSpPr>
              <p:nvPr/>
            </p:nvSpPr>
            <p:spPr bwMode="auto">
              <a:xfrm>
                <a:off x="1692831" y="2171598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3 h 5"/>
                  <a:gd name="T4" fmla="*/ 6 w 6"/>
                  <a:gd name="T5" fmla="*/ 5 h 5"/>
                  <a:gd name="T6" fmla="*/ 3 w 6"/>
                  <a:gd name="T7" fmla="*/ 5 h 5"/>
                  <a:gd name="T8" fmla="*/ 0 w 6"/>
                  <a:gd name="T9" fmla="*/ 2 h 5"/>
                  <a:gd name="T10" fmla="*/ 1 w 6"/>
                  <a:gd name="T11" fmla="*/ 0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6" name="Freeform 20"/>
              <p:cNvSpPr>
                <a:spLocks/>
              </p:cNvSpPr>
              <p:nvPr/>
            </p:nvSpPr>
            <p:spPr bwMode="auto">
              <a:xfrm>
                <a:off x="1612792" y="2385033"/>
                <a:ext cx="10376" cy="8893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2 h 6"/>
                  <a:gd name="T4" fmla="*/ 4 w 7"/>
                  <a:gd name="T5" fmla="*/ 6 h 6"/>
                  <a:gd name="T6" fmla="*/ 2 w 7"/>
                  <a:gd name="T7" fmla="*/ 6 h 6"/>
                  <a:gd name="T8" fmla="*/ 0 w 7"/>
                  <a:gd name="T9" fmla="*/ 6 h 6"/>
                  <a:gd name="T10" fmla="*/ 2 w 7"/>
                  <a:gd name="T11" fmla="*/ 3 h 6"/>
                  <a:gd name="T12" fmla="*/ 4 w 7"/>
                  <a:gd name="T13" fmla="*/ 2 h 6"/>
                  <a:gd name="T14" fmla="*/ 6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7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7" name="Freeform 21"/>
              <p:cNvSpPr>
                <a:spLocks/>
              </p:cNvSpPr>
              <p:nvPr/>
            </p:nvSpPr>
            <p:spPr bwMode="auto">
              <a:xfrm>
                <a:off x="1623167" y="2389479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8" name="Freeform 22"/>
              <p:cNvSpPr>
                <a:spLocks/>
              </p:cNvSpPr>
              <p:nvPr/>
            </p:nvSpPr>
            <p:spPr bwMode="auto">
              <a:xfrm>
                <a:off x="1637989" y="2491751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1 h 1"/>
                  <a:gd name="T4" fmla="*/ 2 w 4"/>
                  <a:gd name="T5" fmla="*/ 1 h 1"/>
                  <a:gd name="T6" fmla="*/ 0 w 4"/>
                  <a:gd name="T7" fmla="*/ 0 h 1"/>
                  <a:gd name="T8" fmla="*/ 2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9" name="Freeform 23"/>
              <p:cNvSpPr>
                <a:spLocks/>
              </p:cNvSpPr>
              <p:nvPr/>
            </p:nvSpPr>
            <p:spPr bwMode="auto">
              <a:xfrm>
                <a:off x="1795101" y="2356871"/>
                <a:ext cx="8893" cy="7411"/>
              </a:xfrm>
              <a:custGeom>
                <a:avLst/>
                <a:gdLst>
                  <a:gd name="T0" fmla="*/ 6 w 6"/>
                  <a:gd name="T1" fmla="*/ 0 h 5"/>
                  <a:gd name="T2" fmla="*/ 6 w 6"/>
                  <a:gd name="T3" fmla="*/ 3 h 5"/>
                  <a:gd name="T4" fmla="*/ 3 w 6"/>
                  <a:gd name="T5" fmla="*/ 5 h 5"/>
                  <a:gd name="T6" fmla="*/ 0 w 6"/>
                  <a:gd name="T7" fmla="*/ 4 h 5"/>
                  <a:gd name="T8" fmla="*/ 4 w 6"/>
                  <a:gd name="T9" fmla="*/ 0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6" y="3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0" name="Freeform 24"/>
              <p:cNvSpPr>
                <a:spLocks/>
              </p:cNvSpPr>
              <p:nvPr/>
            </p:nvSpPr>
            <p:spPr bwMode="auto">
              <a:xfrm>
                <a:off x="1692831" y="2448767"/>
                <a:ext cx="57806" cy="47430"/>
              </a:xfrm>
              <a:custGeom>
                <a:avLst/>
                <a:gdLst>
                  <a:gd name="T0" fmla="*/ 30 w 39"/>
                  <a:gd name="T1" fmla="*/ 1 h 32"/>
                  <a:gd name="T2" fmla="*/ 29 w 39"/>
                  <a:gd name="T3" fmla="*/ 4 h 32"/>
                  <a:gd name="T4" fmla="*/ 30 w 39"/>
                  <a:gd name="T5" fmla="*/ 6 h 32"/>
                  <a:gd name="T6" fmla="*/ 36 w 39"/>
                  <a:gd name="T7" fmla="*/ 3 h 32"/>
                  <a:gd name="T8" fmla="*/ 39 w 39"/>
                  <a:gd name="T9" fmla="*/ 6 h 32"/>
                  <a:gd name="T10" fmla="*/ 33 w 39"/>
                  <a:gd name="T11" fmla="*/ 7 h 32"/>
                  <a:gd name="T12" fmla="*/ 35 w 39"/>
                  <a:gd name="T13" fmla="*/ 8 h 32"/>
                  <a:gd name="T14" fmla="*/ 35 w 39"/>
                  <a:gd name="T15" fmla="*/ 14 h 32"/>
                  <a:gd name="T16" fmla="*/ 32 w 39"/>
                  <a:gd name="T17" fmla="*/ 11 h 32"/>
                  <a:gd name="T18" fmla="*/ 28 w 39"/>
                  <a:gd name="T19" fmla="*/ 11 h 32"/>
                  <a:gd name="T20" fmla="*/ 25 w 39"/>
                  <a:gd name="T21" fmla="*/ 12 h 32"/>
                  <a:gd name="T22" fmla="*/ 29 w 39"/>
                  <a:gd name="T23" fmla="*/ 17 h 32"/>
                  <a:gd name="T24" fmla="*/ 25 w 39"/>
                  <a:gd name="T25" fmla="*/ 18 h 32"/>
                  <a:gd name="T26" fmla="*/ 19 w 39"/>
                  <a:gd name="T27" fmla="*/ 15 h 32"/>
                  <a:gd name="T28" fmla="*/ 21 w 39"/>
                  <a:gd name="T29" fmla="*/ 18 h 32"/>
                  <a:gd name="T30" fmla="*/ 19 w 39"/>
                  <a:gd name="T31" fmla="*/ 21 h 32"/>
                  <a:gd name="T32" fmla="*/ 15 w 39"/>
                  <a:gd name="T33" fmla="*/ 21 h 32"/>
                  <a:gd name="T34" fmla="*/ 12 w 39"/>
                  <a:gd name="T35" fmla="*/ 24 h 32"/>
                  <a:gd name="T36" fmla="*/ 10 w 39"/>
                  <a:gd name="T37" fmla="*/ 25 h 32"/>
                  <a:gd name="T38" fmla="*/ 8 w 39"/>
                  <a:gd name="T39" fmla="*/ 28 h 32"/>
                  <a:gd name="T40" fmla="*/ 6 w 39"/>
                  <a:gd name="T41" fmla="*/ 30 h 32"/>
                  <a:gd name="T42" fmla="*/ 3 w 39"/>
                  <a:gd name="T43" fmla="*/ 32 h 32"/>
                  <a:gd name="T44" fmla="*/ 7 w 39"/>
                  <a:gd name="T45" fmla="*/ 26 h 32"/>
                  <a:gd name="T46" fmla="*/ 10 w 39"/>
                  <a:gd name="T47" fmla="*/ 22 h 32"/>
                  <a:gd name="T48" fmla="*/ 6 w 39"/>
                  <a:gd name="T49" fmla="*/ 24 h 32"/>
                  <a:gd name="T50" fmla="*/ 6 w 39"/>
                  <a:gd name="T51" fmla="*/ 22 h 32"/>
                  <a:gd name="T52" fmla="*/ 1 w 39"/>
                  <a:gd name="T53" fmla="*/ 24 h 32"/>
                  <a:gd name="T54" fmla="*/ 4 w 39"/>
                  <a:gd name="T55" fmla="*/ 24 h 32"/>
                  <a:gd name="T56" fmla="*/ 1 w 39"/>
                  <a:gd name="T57" fmla="*/ 26 h 32"/>
                  <a:gd name="T58" fmla="*/ 0 w 39"/>
                  <a:gd name="T59" fmla="*/ 22 h 32"/>
                  <a:gd name="T60" fmla="*/ 1 w 39"/>
                  <a:gd name="T61" fmla="*/ 18 h 32"/>
                  <a:gd name="T62" fmla="*/ 0 w 39"/>
                  <a:gd name="T63" fmla="*/ 14 h 32"/>
                  <a:gd name="T64" fmla="*/ 4 w 39"/>
                  <a:gd name="T65" fmla="*/ 10 h 32"/>
                  <a:gd name="T66" fmla="*/ 14 w 39"/>
                  <a:gd name="T67" fmla="*/ 6 h 32"/>
                  <a:gd name="T68" fmla="*/ 15 w 39"/>
                  <a:gd name="T69" fmla="*/ 11 h 32"/>
                  <a:gd name="T70" fmla="*/ 18 w 39"/>
                  <a:gd name="T71" fmla="*/ 10 h 32"/>
                  <a:gd name="T72" fmla="*/ 18 w 39"/>
                  <a:gd name="T73" fmla="*/ 7 h 32"/>
                  <a:gd name="T74" fmla="*/ 21 w 39"/>
                  <a:gd name="T75" fmla="*/ 6 h 32"/>
                  <a:gd name="T76" fmla="*/ 18 w 39"/>
                  <a:gd name="T77" fmla="*/ 3 h 32"/>
                  <a:gd name="T78" fmla="*/ 22 w 39"/>
                  <a:gd name="T79" fmla="*/ 0 h 32"/>
                  <a:gd name="T80" fmla="*/ 24 w 39"/>
                  <a:gd name="T81" fmla="*/ 4 h 32"/>
                  <a:gd name="T82" fmla="*/ 22 w 39"/>
                  <a:gd name="T83" fmla="*/ 7 h 32"/>
                  <a:gd name="T84" fmla="*/ 25 w 39"/>
                  <a:gd name="T85" fmla="*/ 4 h 32"/>
                  <a:gd name="T86" fmla="*/ 28 w 39"/>
                  <a:gd name="T87" fmla="*/ 4 h 32"/>
                  <a:gd name="T88" fmla="*/ 26 w 39"/>
                  <a:gd name="T8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32">
                    <a:moveTo>
                      <a:pt x="28" y="0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3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6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6" y="11"/>
                    </a:lnTo>
                    <a:lnTo>
                      <a:pt x="35" y="14"/>
                    </a:lnTo>
                    <a:lnTo>
                      <a:pt x="32" y="12"/>
                    </a:lnTo>
                    <a:lnTo>
                      <a:pt x="32" y="11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8" y="14"/>
                    </a:lnTo>
                    <a:lnTo>
                      <a:pt x="29" y="17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21" y="18"/>
                    </a:lnTo>
                    <a:lnTo>
                      <a:pt x="22" y="19"/>
                    </a:lnTo>
                    <a:lnTo>
                      <a:pt x="19" y="21"/>
                    </a:lnTo>
                    <a:lnTo>
                      <a:pt x="18" y="19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11" y="26"/>
                    </a:lnTo>
                    <a:lnTo>
                      <a:pt x="8" y="28"/>
                    </a:lnTo>
                    <a:lnTo>
                      <a:pt x="8" y="29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3" y="25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1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1" name="Freeform 25"/>
              <p:cNvSpPr>
                <a:spLocks/>
              </p:cNvSpPr>
              <p:nvPr/>
            </p:nvSpPr>
            <p:spPr bwMode="auto">
              <a:xfrm>
                <a:off x="1651329" y="2522877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0 w 3"/>
                  <a:gd name="T9" fmla="*/ 1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2" name="Freeform 26"/>
              <p:cNvSpPr>
                <a:spLocks/>
              </p:cNvSpPr>
              <p:nvPr/>
            </p:nvSpPr>
            <p:spPr bwMode="auto">
              <a:xfrm>
                <a:off x="1737296" y="2432463"/>
                <a:ext cx="23715" cy="16305"/>
              </a:xfrm>
              <a:custGeom>
                <a:avLst/>
                <a:gdLst>
                  <a:gd name="T0" fmla="*/ 10 w 16"/>
                  <a:gd name="T1" fmla="*/ 0 h 11"/>
                  <a:gd name="T2" fmla="*/ 11 w 16"/>
                  <a:gd name="T3" fmla="*/ 0 h 11"/>
                  <a:gd name="T4" fmla="*/ 11 w 16"/>
                  <a:gd name="T5" fmla="*/ 3 h 11"/>
                  <a:gd name="T6" fmla="*/ 13 w 16"/>
                  <a:gd name="T7" fmla="*/ 3 h 11"/>
                  <a:gd name="T8" fmla="*/ 13 w 16"/>
                  <a:gd name="T9" fmla="*/ 1 h 11"/>
                  <a:gd name="T10" fmla="*/ 14 w 16"/>
                  <a:gd name="T11" fmla="*/ 1 h 11"/>
                  <a:gd name="T12" fmla="*/ 16 w 16"/>
                  <a:gd name="T13" fmla="*/ 3 h 11"/>
                  <a:gd name="T14" fmla="*/ 14 w 16"/>
                  <a:gd name="T15" fmla="*/ 4 h 11"/>
                  <a:gd name="T16" fmla="*/ 13 w 16"/>
                  <a:gd name="T17" fmla="*/ 7 h 11"/>
                  <a:gd name="T18" fmla="*/ 14 w 16"/>
                  <a:gd name="T19" fmla="*/ 7 h 11"/>
                  <a:gd name="T20" fmla="*/ 16 w 16"/>
                  <a:gd name="T21" fmla="*/ 8 h 11"/>
                  <a:gd name="T22" fmla="*/ 14 w 16"/>
                  <a:gd name="T23" fmla="*/ 8 h 11"/>
                  <a:gd name="T24" fmla="*/ 13 w 16"/>
                  <a:gd name="T25" fmla="*/ 8 h 11"/>
                  <a:gd name="T26" fmla="*/ 10 w 16"/>
                  <a:gd name="T27" fmla="*/ 10 h 11"/>
                  <a:gd name="T28" fmla="*/ 9 w 16"/>
                  <a:gd name="T29" fmla="*/ 10 h 11"/>
                  <a:gd name="T30" fmla="*/ 9 w 16"/>
                  <a:gd name="T31" fmla="*/ 8 h 11"/>
                  <a:gd name="T32" fmla="*/ 6 w 16"/>
                  <a:gd name="T33" fmla="*/ 11 h 11"/>
                  <a:gd name="T34" fmla="*/ 5 w 16"/>
                  <a:gd name="T35" fmla="*/ 11 h 11"/>
                  <a:gd name="T36" fmla="*/ 0 w 16"/>
                  <a:gd name="T37" fmla="*/ 7 h 11"/>
                  <a:gd name="T38" fmla="*/ 0 w 16"/>
                  <a:gd name="T39" fmla="*/ 7 h 11"/>
                  <a:gd name="T40" fmla="*/ 2 w 16"/>
                  <a:gd name="T41" fmla="*/ 6 h 11"/>
                  <a:gd name="T42" fmla="*/ 3 w 16"/>
                  <a:gd name="T43" fmla="*/ 6 h 11"/>
                  <a:gd name="T44" fmla="*/ 5 w 16"/>
                  <a:gd name="T45" fmla="*/ 6 h 11"/>
                  <a:gd name="T46" fmla="*/ 6 w 16"/>
                  <a:gd name="T47" fmla="*/ 6 h 11"/>
                  <a:gd name="T48" fmla="*/ 7 w 16"/>
                  <a:gd name="T49" fmla="*/ 3 h 11"/>
                  <a:gd name="T50" fmla="*/ 6 w 16"/>
                  <a:gd name="T51" fmla="*/ 3 h 11"/>
                  <a:gd name="T52" fmla="*/ 7 w 16"/>
                  <a:gd name="T53" fmla="*/ 0 h 11"/>
                  <a:gd name="T54" fmla="*/ 10 w 16"/>
                  <a:gd name="T5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1">
                    <a:moveTo>
                      <a:pt x="10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4" y="4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3" name="Freeform 27"/>
              <p:cNvSpPr>
                <a:spLocks/>
              </p:cNvSpPr>
              <p:nvPr/>
            </p:nvSpPr>
            <p:spPr bwMode="auto">
              <a:xfrm>
                <a:off x="1753600" y="2423570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0 h 5"/>
                  <a:gd name="T4" fmla="*/ 3 w 3"/>
                  <a:gd name="T5" fmla="*/ 3 h 5"/>
                  <a:gd name="T6" fmla="*/ 2 w 3"/>
                  <a:gd name="T7" fmla="*/ 5 h 5"/>
                  <a:gd name="T8" fmla="*/ 0 w 3"/>
                  <a:gd name="T9" fmla="*/ 3 h 5"/>
                  <a:gd name="T10" fmla="*/ 0 w 3"/>
                  <a:gd name="T11" fmla="*/ 0 h 5"/>
                  <a:gd name="T12" fmla="*/ 2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4" name="Freeform 28"/>
              <p:cNvSpPr>
                <a:spLocks/>
              </p:cNvSpPr>
              <p:nvPr/>
            </p:nvSpPr>
            <p:spPr bwMode="auto">
              <a:xfrm>
                <a:off x="1678009" y="2496197"/>
                <a:ext cx="13340" cy="7411"/>
              </a:xfrm>
              <a:custGeom>
                <a:avLst/>
                <a:gdLst>
                  <a:gd name="T0" fmla="*/ 9 w 9"/>
                  <a:gd name="T1" fmla="*/ 0 h 5"/>
                  <a:gd name="T2" fmla="*/ 3 w 9"/>
                  <a:gd name="T3" fmla="*/ 5 h 5"/>
                  <a:gd name="T4" fmla="*/ 0 w 9"/>
                  <a:gd name="T5" fmla="*/ 5 h 5"/>
                  <a:gd name="T6" fmla="*/ 3 w 9"/>
                  <a:gd name="T7" fmla="*/ 3 h 5"/>
                  <a:gd name="T8" fmla="*/ 9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3" y="5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5" name="Freeform 29"/>
              <p:cNvSpPr>
                <a:spLocks/>
              </p:cNvSpPr>
              <p:nvPr/>
            </p:nvSpPr>
            <p:spPr bwMode="auto">
              <a:xfrm>
                <a:off x="1691348" y="250064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Freeform 30"/>
              <p:cNvSpPr>
                <a:spLocks/>
              </p:cNvSpPr>
              <p:nvPr/>
            </p:nvSpPr>
            <p:spPr bwMode="auto">
              <a:xfrm>
                <a:off x="2047073" y="2629594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Freeform 31"/>
              <p:cNvSpPr>
                <a:spLocks/>
              </p:cNvSpPr>
              <p:nvPr/>
            </p:nvSpPr>
            <p:spPr bwMode="auto">
              <a:xfrm>
                <a:off x="2069307" y="2637006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Freeform 32"/>
              <p:cNvSpPr>
                <a:spLocks/>
              </p:cNvSpPr>
              <p:nvPr/>
            </p:nvSpPr>
            <p:spPr bwMode="auto">
              <a:xfrm>
                <a:off x="2069307" y="2626630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4 h 6"/>
                  <a:gd name="T4" fmla="*/ 2 w 4"/>
                  <a:gd name="T5" fmla="*/ 6 h 6"/>
                  <a:gd name="T6" fmla="*/ 0 w 4"/>
                  <a:gd name="T7" fmla="*/ 4 h 6"/>
                  <a:gd name="T8" fmla="*/ 2 w 4"/>
                  <a:gd name="T9" fmla="*/ 3 h 6"/>
                  <a:gd name="T10" fmla="*/ 2 w 4"/>
                  <a:gd name="T11" fmla="*/ 2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Freeform 33"/>
              <p:cNvSpPr>
                <a:spLocks/>
              </p:cNvSpPr>
              <p:nvPr/>
            </p:nvSpPr>
            <p:spPr bwMode="auto">
              <a:xfrm>
                <a:off x="2042627" y="2543627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Freeform 34"/>
              <p:cNvSpPr>
                <a:spLocks/>
              </p:cNvSpPr>
              <p:nvPr/>
            </p:nvSpPr>
            <p:spPr bwMode="auto">
              <a:xfrm>
                <a:off x="2066342" y="2589575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2 h 6"/>
                  <a:gd name="T4" fmla="*/ 4 w 5"/>
                  <a:gd name="T5" fmla="*/ 3 h 6"/>
                  <a:gd name="T6" fmla="*/ 2 w 5"/>
                  <a:gd name="T7" fmla="*/ 6 h 6"/>
                  <a:gd name="T8" fmla="*/ 0 w 5"/>
                  <a:gd name="T9" fmla="*/ 5 h 6"/>
                  <a:gd name="T10" fmla="*/ 0 w 5"/>
                  <a:gd name="T11" fmla="*/ 3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Freeform 35"/>
              <p:cNvSpPr>
                <a:spLocks/>
              </p:cNvSpPr>
              <p:nvPr/>
            </p:nvSpPr>
            <p:spPr bwMode="auto">
              <a:xfrm>
                <a:off x="2061895" y="2583647"/>
                <a:ext cx="10376" cy="8893"/>
              </a:xfrm>
              <a:custGeom>
                <a:avLst/>
                <a:gdLst>
                  <a:gd name="T0" fmla="*/ 3 w 7"/>
                  <a:gd name="T1" fmla="*/ 0 h 6"/>
                  <a:gd name="T2" fmla="*/ 7 w 7"/>
                  <a:gd name="T3" fmla="*/ 0 h 6"/>
                  <a:gd name="T4" fmla="*/ 7 w 7"/>
                  <a:gd name="T5" fmla="*/ 2 h 6"/>
                  <a:gd name="T6" fmla="*/ 4 w 7"/>
                  <a:gd name="T7" fmla="*/ 6 h 6"/>
                  <a:gd name="T8" fmla="*/ 1 w 7"/>
                  <a:gd name="T9" fmla="*/ 4 h 6"/>
                  <a:gd name="T10" fmla="*/ 0 w 7"/>
                  <a:gd name="T11" fmla="*/ 2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Freeform 36"/>
              <p:cNvSpPr>
                <a:spLocks/>
              </p:cNvSpPr>
              <p:nvPr/>
            </p:nvSpPr>
            <p:spPr bwMode="auto">
              <a:xfrm>
                <a:off x="2073753" y="2605879"/>
                <a:ext cx="14822" cy="23715"/>
              </a:xfrm>
              <a:custGeom>
                <a:avLst/>
                <a:gdLst>
                  <a:gd name="T0" fmla="*/ 10 w 10"/>
                  <a:gd name="T1" fmla="*/ 0 h 16"/>
                  <a:gd name="T2" fmla="*/ 10 w 10"/>
                  <a:gd name="T3" fmla="*/ 3 h 16"/>
                  <a:gd name="T4" fmla="*/ 10 w 10"/>
                  <a:gd name="T5" fmla="*/ 6 h 16"/>
                  <a:gd name="T6" fmla="*/ 10 w 10"/>
                  <a:gd name="T7" fmla="*/ 7 h 16"/>
                  <a:gd name="T8" fmla="*/ 7 w 10"/>
                  <a:gd name="T9" fmla="*/ 13 h 16"/>
                  <a:gd name="T10" fmla="*/ 3 w 10"/>
                  <a:gd name="T11" fmla="*/ 16 h 16"/>
                  <a:gd name="T12" fmla="*/ 1 w 10"/>
                  <a:gd name="T13" fmla="*/ 14 h 16"/>
                  <a:gd name="T14" fmla="*/ 3 w 10"/>
                  <a:gd name="T15" fmla="*/ 12 h 16"/>
                  <a:gd name="T16" fmla="*/ 6 w 10"/>
                  <a:gd name="T17" fmla="*/ 10 h 16"/>
                  <a:gd name="T18" fmla="*/ 6 w 10"/>
                  <a:gd name="T19" fmla="*/ 9 h 16"/>
                  <a:gd name="T20" fmla="*/ 1 w 10"/>
                  <a:gd name="T21" fmla="*/ 12 h 16"/>
                  <a:gd name="T22" fmla="*/ 0 w 10"/>
                  <a:gd name="T23" fmla="*/ 9 h 16"/>
                  <a:gd name="T24" fmla="*/ 1 w 10"/>
                  <a:gd name="T25" fmla="*/ 7 h 16"/>
                  <a:gd name="T26" fmla="*/ 1 w 10"/>
                  <a:gd name="T27" fmla="*/ 6 h 16"/>
                  <a:gd name="T28" fmla="*/ 3 w 10"/>
                  <a:gd name="T29" fmla="*/ 2 h 16"/>
                  <a:gd name="T30" fmla="*/ 6 w 10"/>
                  <a:gd name="T31" fmla="*/ 2 h 16"/>
                  <a:gd name="T32" fmla="*/ 6 w 10"/>
                  <a:gd name="T33" fmla="*/ 0 h 16"/>
                  <a:gd name="T34" fmla="*/ 10 w 10"/>
                  <a:gd name="T3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7" y="13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Freeform 37"/>
              <p:cNvSpPr>
                <a:spLocks/>
              </p:cNvSpPr>
              <p:nvPr/>
            </p:nvSpPr>
            <p:spPr bwMode="auto">
              <a:xfrm>
                <a:off x="2073753" y="2588093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1 h 6"/>
                  <a:gd name="T4" fmla="*/ 3 w 3"/>
                  <a:gd name="T5" fmla="*/ 4 h 6"/>
                  <a:gd name="T6" fmla="*/ 1 w 3"/>
                  <a:gd name="T7" fmla="*/ 6 h 6"/>
                  <a:gd name="T8" fmla="*/ 0 w 3"/>
                  <a:gd name="T9" fmla="*/ 4 h 6"/>
                  <a:gd name="T10" fmla="*/ 1 w 3"/>
                  <a:gd name="T11" fmla="*/ 3 h 6"/>
                  <a:gd name="T12" fmla="*/ 3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Freeform 38"/>
              <p:cNvSpPr>
                <a:spLocks/>
              </p:cNvSpPr>
              <p:nvPr/>
            </p:nvSpPr>
            <p:spPr bwMode="auto">
              <a:xfrm>
                <a:off x="2035216" y="2502126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1 w 4"/>
                  <a:gd name="T5" fmla="*/ 3 h 3"/>
                  <a:gd name="T6" fmla="*/ 0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Freeform 39"/>
              <p:cNvSpPr>
                <a:spLocks/>
              </p:cNvSpPr>
              <p:nvPr/>
            </p:nvSpPr>
            <p:spPr bwMode="auto">
              <a:xfrm>
                <a:off x="2024841" y="2508055"/>
                <a:ext cx="26679" cy="32608"/>
              </a:xfrm>
              <a:custGeom>
                <a:avLst/>
                <a:gdLst>
                  <a:gd name="T0" fmla="*/ 10 w 18"/>
                  <a:gd name="T1" fmla="*/ 0 h 22"/>
                  <a:gd name="T2" fmla="*/ 12 w 18"/>
                  <a:gd name="T3" fmla="*/ 2 h 22"/>
                  <a:gd name="T4" fmla="*/ 12 w 18"/>
                  <a:gd name="T5" fmla="*/ 3 h 22"/>
                  <a:gd name="T6" fmla="*/ 11 w 18"/>
                  <a:gd name="T7" fmla="*/ 6 h 22"/>
                  <a:gd name="T8" fmla="*/ 12 w 18"/>
                  <a:gd name="T9" fmla="*/ 7 h 22"/>
                  <a:gd name="T10" fmla="*/ 14 w 18"/>
                  <a:gd name="T11" fmla="*/ 6 h 22"/>
                  <a:gd name="T12" fmla="*/ 15 w 18"/>
                  <a:gd name="T13" fmla="*/ 4 h 22"/>
                  <a:gd name="T14" fmla="*/ 18 w 18"/>
                  <a:gd name="T15" fmla="*/ 7 h 22"/>
                  <a:gd name="T16" fmla="*/ 18 w 18"/>
                  <a:gd name="T17" fmla="*/ 8 h 22"/>
                  <a:gd name="T18" fmla="*/ 16 w 18"/>
                  <a:gd name="T19" fmla="*/ 10 h 22"/>
                  <a:gd name="T20" fmla="*/ 16 w 18"/>
                  <a:gd name="T21" fmla="*/ 11 h 22"/>
                  <a:gd name="T22" fmla="*/ 15 w 18"/>
                  <a:gd name="T23" fmla="*/ 13 h 22"/>
                  <a:gd name="T24" fmla="*/ 14 w 18"/>
                  <a:gd name="T25" fmla="*/ 13 h 22"/>
                  <a:gd name="T26" fmla="*/ 11 w 18"/>
                  <a:gd name="T27" fmla="*/ 8 h 22"/>
                  <a:gd name="T28" fmla="*/ 8 w 18"/>
                  <a:gd name="T29" fmla="*/ 6 h 22"/>
                  <a:gd name="T30" fmla="*/ 8 w 18"/>
                  <a:gd name="T31" fmla="*/ 7 h 22"/>
                  <a:gd name="T32" fmla="*/ 11 w 18"/>
                  <a:gd name="T33" fmla="*/ 13 h 22"/>
                  <a:gd name="T34" fmla="*/ 11 w 18"/>
                  <a:gd name="T35" fmla="*/ 14 h 22"/>
                  <a:gd name="T36" fmla="*/ 14 w 18"/>
                  <a:gd name="T37" fmla="*/ 14 h 22"/>
                  <a:gd name="T38" fmla="*/ 15 w 18"/>
                  <a:gd name="T39" fmla="*/ 17 h 22"/>
                  <a:gd name="T40" fmla="*/ 14 w 18"/>
                  <a:gd name="T41" fmla="*/ 18 h 22"/>
                  <a:gd name="T42" fmla="*/ 14 w 18"/>
                  <a:gd name="T43" fmla="*/ 22 h 22"/>
                  <a:gd name="T44" fmla="*/ 12 w 18"/>
                  <a:gd name="T45" fmla="*/ 22 h 22"/>
                  <a:gd name="T46" fmla="*/ 10 w 18"/>
                  <a:gd name="T47" fmla="*/ 19 h 22"/>
                  <a:gd name="T48" fmla="*/ 10 w 18"/>
                  <a:gd name="T49" fmla="*/ 17 h 22"/>
                  <a:gd name="T50" fmla="*/ 7 w 18"/>
                  <a:gd name="T51" fmla="*/ 11 h 22"/>
                  <a:gd name="T52" fmla="*/ 5 w 18"/>
                  <a:gd name="T53" fmla="*/ 14 h 22"/>
                  <a:gd name="T54" fmla="*/ 8 w 18"/>
                  <a:gd name="T55" fmla="*/ 17 h 22"/>
                  <a:gd name="T56" fmla="*/ 8 w 18"/>
                  <a:gd name="T57" fmla="*/ 19 h 22"/>
                  <a:gd name="T58" fmla="*/ 7 w 18"/>
                  <a:gd name="T59" fmla="*/ 22 h 22"/>
                  <a:gd name="T60" fmla="*/ 4 w 18"/>
                  <a:gd name="T61" fmla="*/ 22 h 22"/>
                  <a:gd name="T62" fmla="*/ 1 w 18"/>
                  <a:gd name="T63" fmla="*/ 19 h 22"/>
                  <a:gd name="T64" fmla="*/ 3 w 18"/>
                  <a:gd name="T65" fmla="*/ 17 h 22"/>
                  <a:gd name="T66" fmla="*/ 1 w 18"/>
                  <a:gd name="T67" fmla="*/ 15 h 22"/>
                  <a:gd name="T68" fmla="*/ 3 w 18"/>
                  <a:gd name="T69" fmla="*/ 14 h 22"/>
                  <a:gd name="T70" fmla="*/ 0 w 18"/>
                  <a:gd name="T71" fmla="*/ 10 h 22"/>
                  <a:gd name="T72" fmla="*/ 1 w 18"/>
                  <a:gd name="T73" fmla="*/ 7 h 22"/>
                  <a:gd name="T74" fmla="*/ 3 w 18"/>
                  <a:gd name="T75" fmla="*/ 8 h 22"/>
                  <a:gd name="T76" fmla="*/ 4 w 18"/>
                  <a:gd name="T77" fmla="*/ 7 h 22"/>
                  <a:gd name="T78" fmla="*/ 3 w 18"/>
                  <a:gd name="T79" fmla="*/ 6 h 22"/>
                  <a:gd name="T80" fmla="*/ 3 w 18"/>
                  <a:gd name="T81" fmla="*/ 3 h 22"/>
                  <a:gd name="T82" fmla="*/ 4 w 18"/>
                  <a:gd name="T83" fmla="*/ 0 h 22"/>
                  <a:gd name="T84" fmla="*/ 4 w 18"/>
                  <a:gd name="T85" fmla="*/ 3 h 22"/>
                  <a:gd name="T86" fmla="*/ 5 w 18"/>
                  <a:gd name="T87" fmla="*/ 3 h 22"/>
                  <a:gd name="T88" fmla="*/ 7 w 18"/>
                  <a:gd name="T89" fmla="*/ 2 h 22"/>
                  <a:gd name="T90" fmla="*/ 10 w 18"/>
                  <a:gd name="T9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" h="22">
                    <a:moveTo>
                      <a:pt x="10" y="0"/>
                    </a:moveTo>
                    <a:lnTo>
                      <a:pt x="12" y="2"/>
                    </a:lnTo>
                    <a:lnTo>
                      <a:pt x="12" y="3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1" y="8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5" y="17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7" y="11"/>
                    </a:lnTo>
                    <a:lnTo>
                      <a:pt x="5" y="14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4" y="22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Freeform 40"/>
              <p:cNvSpPr>
                <a:spLocks/>
              </p:cNvSpPr>
              <p:nvPr/>
            </p:nvSpPr>
            <p:spPr bwMode="auto">
              <a:xfrm>
                <a:off x="2067824" y="2570307"/>
                <a:ext cx="7411" cy="11858"/>
              </a:xfrm>
              <a:custGeom>
                <a:avLst/>
                <a:gdLst>
                  <a:gd name="T0" fmla="*/ 4 w 5"/>
                  <a:gd name="T1" fmla="*/ 0 h 8"/>
                  <a:gd name="T2" fmla="*/ 5 w 5"/>
                  <a:gd name="T3" fmla="*/ 4 h 8"/>
                  <a:gd name="T4" fmla="*/ 4 w 5"/>
                  <a:gd name="T5" fmla="*/ 7 h 8"/>
                  <a:gd name="T6" fmla="*/ 1 w 5"/>
                  <a:gd name="T7" fmla="*/ 8 h 8"/>
                  <a:gd name="T8" fmla="*/ 0 w 5"/>
                  <a:gd name="T9" fmla="*/ 7 h 8"/>
                  <a:gd name="T10" fmla="*/ 0 w 5"/>
                  <a:gd name="T11" fmla="*/ 5 h 8"/>
                  <a:gd name="T12" fmla="*/ 3 w 5"/>
                  <a:gd name="T13" fmla="*/ 1 h 8"/>
                  <a:gd name="T14" fmla="*/ 4 w 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5" y="4"/>
                    </a:lnTo>
                    <a:lnTo>
                      <a:pt x="4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Freeform 41"/>
              <p:cNvSpPr>
                <a:spLocks/>
              </p:cNvSpPr>
              <p:nvPr/>
            </p:nvSpPr>
            <p:spPr bwMode="auto">
              <a:xfrm>
                <a:off x="2042627" y="2508055"/>
                <a:ext cx="25198" cy="48913"/>
              </a:xfrm>
              <a:custGeom>
                <a:avLst/>
                <a:gdLst>
                  <a:gd name="T0" fmla="*/ 11 w 17"/>
                  <a:gd name="T1" fmla="*/ 0 h 33"/>
                  <a:gd name="T2" fmla="*/ 11 w 17"/>
                  <a:gd name="T3" fmla="*/ 2 h 33"/>
                  <a:gd name="T4" fmla="*/ 11 w 17"/>
                  <a:gd name="T5" fmla="*/ 3 h 33"/>
                  <a:gd name="T6" fmla="*/ 16 w 17"/>
                  <a:gd name="T7" fmla="*/ 6 h 33"/>
                  <a:gd name="T8" fmla="*/ 17 w 17"/>
                  <a:gd name="T9" fmla="*/ 8 h 33"/>
                  <a:gd name="T10" fmla="*/ 17 w 17"/>
                  <a:gd name="T11" fmla="*/ 18 h 33"/>
                  <a:gd name="T12" fmla="*/ 16 w 17"/>
                  <a:gd name="T13" fmla="*/ 21 h 33"/>
                  <a:gd name="T14" fmla="*/ 14 w 17"/>
                  <a:gd name="T15" fmla="*/ 21 h 33"/>
                  <a:gd name="T16" fmla="*/ 16 w 17"/>
                  <a:gd name="T17" fmla="*/ 14 h 33"/>
                  <a:gd name="T18" fmla="*/ 14 w 17"/>
                  <a:gd name="T19" fmla="*/ 8 h 33"/>
                  <a:gd name="T20" fmla="*/ 14 w 17"/>
                  <a:gd name="T21" fmla="*/ 11 h 33"/>
                  <a:gd name="T22" fmla="*/ 13 w 17"/>
                  <a:gd name="T23" fmla="*/ 21 h 33"/>
                  <a:gd name="T24" fmla="*/ 13 w 17"/>
                  <a:gd name="T25" fmla="*/ 22 h 33"/>
                  <a:gd name="T26" fmla="*/ 13 w 17"/>
                  <a:gd name="T27" fmla="*/ 25 h 33"/>
                  <a:gd name="T28" fmla="*/ 11 w 17"/>
                  <a:gd name="T29" fmla="*/ 25 h 33"/>
                  <a:gd name="T30" fmla="*/ 9 w 17"/>
                  <a:gd name="T31" fmla="*/ 25 h 33"/>
                  <a:gd name="T32" fmla="*/ 9 w 17"/>
                  <a:gd name="T33" fmla="*/ 29 h 33"/>
                  <a:gd name="T34" fmla="*/ 4 w 17"/>
                  <a:gd name="T35" fmla="*/ 31 h 33"/>
                  <a:gd name="T36" fmla="*/ 2 w 17"/>
                  <a:gd name="T37" fmla="*/ 33 h 33"/>
                  <a:gd name="T38" fmla="*/ 0 w 17"/>
                  <a:gd name="T39" fmla="*/ 31 h 33"/>
                  <a:gd name="T40" fmla="*/ 3 w 17"/>
                  <a:gd name="T41" fmla="*/ 28 h 33"/>
                  <a:gd name="T42" fmla="*/ 3 w 17"/>
                  <a:gd name="T43" fmla="*/ 25 h 33"/>
                  <a:gd name="T44" fmla="*/ 4 w 17"/>
                  <a:gd name="T45" fmla="*/ 24 h 33"/>
                  <a:gd name="T46" fmla="*/ 7 w 17"/>
                  <a:gd name="T47" fmla="*/ 24 h 33"/>
                  <a:gd name="T48" fmla="*/ 6 w 17"/>
                  <a:gd name="T49" fmla="*/ 22 h 33"/>
                  <a:gd name="T50" fmla="*/ 7 w 17"/>
                  <a:gd name="T51" fmla="*/ 21 h 33"/>
                  <a:gd name="T52" fmla="*/ 6 w 17"/>
                  <a:gd name="T53" fmla="*/ 19 h 33"/>
                  <a:gd name="T54" fmla="*/ 6 w 17"/>
                  <a:gd name="T55" fmla="*/ 15 h 33"/>
                  <a:gd name="T56" fmla="*/ 9 w 17"/>
                  <a:gd name="T57" fmla="*/ 11 h 33"/>
                  <a:gd name="T58" fmla="*/ 9 w 17"/>
                  <a:gd name="T59" fmla="*/ 3 h 33"/>
                  <a:gd name="T60" fmla="*/ 11 w 17"/>
                  <a:gd name="T6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33">
                    <a:moveTo>
                      <a:pt x="11" y="0"/>
                    </a:moveTo>
                    <a:lnTo>
                      <a:pt x="11" y="2"/>
                    </a:lnTo>
                    <a:lnTo>
                      <a:pt x="11" y="3"/>
                    </a:lnTo>
                    <a:lnTo>
                      <a:pt x="16" y="6"/>
                    </a:lnTo>
                    <a:lnTo>
                      <a:pt x="17" y="8"/>
                    </a:lnTo>
                    <a:lnTo>
                      <a:pt x="17" y="18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6" y="14"/>
                    </a:lnTo>
                    <a:lnTo>
                      <a:pt x="14" y="8"/>
                    </a:lnTo>
                    <a:lnTo>
                      <a:pt x="14" y="11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9" y="29"/>
                    </a:lnTo>
                    <a:lnTo>
                      <a:pt x="4" y="31"/>
                    </a:lnTo>
                    <a:lnTo>
                      <a:pt x="2" y="33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7" y="24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6" y="19"/>
                    </a:lnTo>
                    <a:lnTo>
                      <a:pt x="6" y="15"/>
                    </a:lnTo>
                    <a:lnTo>
                      <a:pt x="9" y="11"/>
                    </a:lnTo>
                    <a:lnTo>
                      <a:pt x="9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Freeform 42"/>
              <p:cNvSpPr>
                <a:spLocks/>
              </p:cNvSpPr>
              <p:nvPr/>
            </p:nvSpPr>
            <p:spPr bwMode="auto">
              <a:xfrm>
                <a:off x="2067824" y="2620701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1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Freeform 43"/>
              <p:cNvSpPr>
                <a:spLocks/>
              </p:cNvSpPr>
              <p:nvPr/>
            </p:nvSpPr>
            <p:spPr bwMode="auto">
              <a:xfrm>
                <a:off x="2042627" y="2602915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Freeform 44"/>
              <p:cNvSpPr>
                <a:spLocks/>
              </p:cNvSpPr>
              <p:nvPr/>
            </p:nvSpPr>
            <p:spPr bwMode="auto">
              <a:xfrm>
                <a:off x="2039663" y="2625148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1 h 4"/>
                  <a:gd name="T4" fmla="*/ 4 w 4"/>
                  <a:gd name="T5" fmla="*/ 3 h 4"/>
                  <a:gd name="T6" fmla="*/ 1 w 4"/>
                  <a:gd name="T7" fmla="*/ 4 h 4"/>
                  <a:gd name="T8" fmla="*/ 0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1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Freeform 45"/>
              <p:cNvSpPr>
                <a:spLocks/>
              </p:cNvSpPr>
              <p:nvPr/>
            </p:nvSpPr>
            <p:spPr bwMode="auto">
              <a:xfrm>
                <a:off x="2036699" y="2559932"/>
                <a:ext cx="19269" cy="32608"/>
              </a:xfrm>
              <a:custGeom>
                <a:avLst/>
                <a:gdLst>
                  <a:gd name="T0" fmla="*/ 7 w 13"/>
                  <a:gd name="T1" fmla="*/ 0 h 22"/>
                  <a:gd name="T2" fmla="*/ 8 w 13"/>
                  <a:gd name="T3" fmla="*/ 0 h 22"/>
                  <a:gd name="T4" fmla="*/ 11 w 13"/>
                  <a:gd name="T5" fmla="*/ 4 h 22"/>
                  <a:gd name="T6" fmla="*/ 10 w 13"/>
                  <a:gd name="T7" fmla="*/ 5 h 22"/>
                  <a:gd name="T8" fmla="*/ 10 w 13"/>
                  <a:gd name="T9" fmla="*/ 7 h 22"/>
                  <a:gd name="T10" fmla="*/ 11 w 13"/>
                  <a:gd name="T11" fmla="*/ 5 h 22"/>
                  <a:gd name="T12" fmla="*/ 13 w 13"/>
                  <a:gd name="T13" fmla="*/ 7 h 22"/>
                  <a:gd name="T14" fmla="*/ 10 w 13"/>
                  <a:gd name="T15" fmla="*/ 12 h 22"/>
                  <a:gd name="T16" fmla="*/ 7 w 13"/>
                  <a:gd name="T17" fmla="*/ 16 h 22"/>
                  <a:gd name="T18" fmla="*/ 7 w 13"/>
                  <a:gd name="T19" fmla="*/ 19 h 22"/>
                  <a:gd name="T20" fmla="*/ 6 w 13"/>
                  <a:gd name="T21" fmla="*/ 20 h 22"/>
                  <a:gd name="T22" fmla="*/ 3 w 13"/>
                  <a:gd name="T23" fmla="*/ 22 h 22"/>
                  <a:gd name="T24" fmla="*/ 3 w 13"/>
                  <a:gd name="T25" fmla="*/ 19 h 22"/>
                  <a:gd name="T26" fmla="*/ 3 w 13"/>
                  <a:gd name="T27" fmla="*/ 18 h 22"/>
                  <a:gd name="T28" fmla="*/ 2 w 13"/>
                  <a:gd name="T29" fmla="*/ 22 h 22"/>
                  <a:gd name="T30" fmla="*/ 0 w 13"/>
                  <a:gd name="T31" fmla="*/ 20 h 22"/>
                  <a:gd name="T32" fmla="*/ 0 w 13"/>
                  <a:gd name="T33" fmla="*/ 19 h 22"/>
                  <a:gd name="T34" fmla="*/ 2 w 13"/>
                  <a:gd name="T35" fmla="*/ 16 h 22"/>
                  <a:gd name="T36" fmla="*/ 2 w 13"/>
                  <a:gd name="T37" fmla="*/ 15 h 22"/>
                  <a:gd name="T38" fmla="*/ 3 w 13"/>
                  <a:gd name="T39" fmla="*/ 14 h 22"/>
                  <a:gd name="T40" fmla="*/ 4 w 13"/>
                  <a:gd name="T41" fmla="*/ 15 h 22"/>
                  <a:gd name="T42" fmla="*/ 6 w 13"/>
                  <a:gd name="T43" fmla="*/ 14 h 22"/>
                  <a:gd name="T44" fmla="*/ 6 w 13"/>
                  <a:gd name="T45" fmla="*/ 12 h 22"/>
                  <a:gd name="T46" fmla="*/ 3 w 13"/>
                  <a:gd name="T47" fmla="*/ 11 h 22"/>
                  <a:gd name="T48" fmla="*/ 6 w 13"/>
                  <a:gd name="T49" fmla="*/ 8 h 22"/>
                  <a:gd name="T50" fmla="*/ 4 w 13"/>
                  <a:gd name="T51" fmla="*/ 7 h 22"/>
                  <a:gd name="T52" fmla="*/ 4 w 13"/>
                  <a:gd name="T53" fmla="*/ 4 h 22"/>
                  <a:gd name="T54" fmla="*/ 6 w 13"/>
                  <a:gd name="T55" fmla="*/ 2 h 22"/>
                  <a:gd name="T56" fmla="*/ 7 w 13"/>
                  <a:gd name="T57" fmla="*/ 2 h 22"/>
                  <a:gd name="T58" fmla="*/ 7 w 13"/>
                  <a:gd name="T5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22">
                    <a:moveTo>
                      <a:pt x="7" y="0"/>
                    </a:moveTo>
                    <a:lnTo>
                      <a:pt x="8" y="0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Freeform 46"/>
              <p:cNvSpPr>
                <a:spLocks/>
              </p:cNvSpPr>
              <p:nvPr/>
            </p:nvSpPr>
            <p:spPr bwMode="auto">
              <a:xfrm>
                <a:off x="2036699" y="2631077"/>
                <a:ext cx="8893" cy="14822"/>
              </a:xfrm>
              <a:custGeom>
                <a:avLst/>
                <a:gdLst>
                  <a:gd name="T0" fmla="*/ 3 w 6"/>
                  <a:gd name="T1" fmla="*/ 0 h 10"/>
                  <a:gd name="T2" fmla="*/ 4 w 6"/>
                  <a:gd name="T3" fmla="*/ 1 h 10"/>
                  <a:gd name="T4" fmla="*/ 4 w 6"/>
                  <a:gd name="T5" fmla="*/ 3 h 10"/>
                  <a:gd name="T6" fmla="*/ 6 w 6"/>
                  <a:gd name="T7" fmla="*/ 6 h 10"/>
                  <a:gd name="T8" fmla="*/ 4 w 6"/>
                  <a:gd name="T9" fmla="*/ 10 h 10"/>
                  <a:gd name="T10" fmla="*/ 3 w 6"/>
                  <a:gd name="T11" fmla="*/ 8 h 10"/>
                  <a:gd name="T12" fmla="*/ 3 w 6"/>
                  <a:gd name="T13" fmla="*/ 6 h 10"/>
                  <a:gd name="T14" fmla="*/ 0 w 6"/>
                  <a:gd name="T15" fmla="*/ 3 h 10"/>
                  <a:gd name="T16" fmla="*/ 2 w 6"/>
                  <a:gd name="T17" fmla="*/ 0 h 10"/>
                  <a:gd name="T18" fmla="*/ 3 w 6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Freeform 47"/>
              <p:cNvSpPr>
                <a:spLocks/>
              </p:cNvSpPr>
              <p:nvPr/>
            </p:nvSpPr>
            <p:spPr bwMode="auto">
              <a:xfrm>
                <a:off x="2042627" y="2592540"/>
                <a:ext cx="10376" cy="5929"/>
              </a:xfrm>
              <a:custGeom>
                <a:avLst/>
                <a:gdLst>
                  <a:gd name="T0" fmla="*/ 6 w 7"/>
                  <a:gd name="T1" fmla="*/ 0 h 4"/>
                  <a:gd name="T2" fmla="*/ 7 w 7"/>
                  <a:gd name="T3" fmla="*/ 1 h 4"/>
                  <a:gd name="T4" fmla="*/ 6 w 7"/>
                  <a:gd name="T5" fmla="*/ 3 h 4"/>
                  <a:gd name="T6" fmla="*/ 4 w 7"/>
                  <a:gd name="T7" fmla="*/ 3 h 4"/>
                  <a:gd name="T8" fmla="*/ 2 w 7"/>
                  <a:gd name="T9" fmla="*/ 4 h 4"/>
                  <a:gd name="T10" fmla="*/ 0 w 7"/>
                  <a:gd name="T11" fmla="*/ 3 h 4"/>
                  <a:gd name="T12" fmla="*/ 3 w 7"/>
                  <a:gd name="T13" fmla="*/ 0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7" y="1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Freeform 48"/>
              <p:cNvSpPr>
                <a:spLocks/>
              </p:cNvSpPr>
              <p:nvPr/>
            </p:nvSpPr>
            <p:spPr bwMode="auto">
              <a:xfrm>
                <a:off x="2032251" y="2594022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Freeform 49"/>
              <p:cNvSpPr>
                <a:spLocks/>
              </p:cNvSpPr>
              <p:nvPr/>
            </p:nvSpPr>
            <p:spPr bwMode="auto">
              <a:xfrm>
                <a:off x="2055967" y="2556967"/>
                <a:ext cx="13340" cy="26679"/>
              </a:xfrm>
              <a:custGeom>
                <a:avLst/>
                <a:gdLst>
                  <a:gd name="T0" fmla="*/ 2 w 9"/>
                  <a:gd name="T1" fmla="*/ 0 h 18"/>
                  <a:gd name="T2" fmla="*/ 5 w 9"/>
                  <a:gd name="T3" fmla="*/ 3 h 18"/>
                  <a:gd name="T4" fmla="*/ 8 w 9"/>
                  <a:gd name="T5" fmla="*/ 3 h 18"/>
                  <a:gd name="T6" fmla="*/ 9 w 9"/>
                  <a:gd name="T7" fmla="*/ 6 h 18"/>
                  <a:gd name="T8" fmla="*/ 9 w 9"/>
                  <a:gd name="T9" fmla="*/ 9 h 18"/>
                  <a:gd name="T10" fmla="*/ 8 w 9"/>
                  <a:gd name="T11" fmla="*/ 11 h 18"/>
                  <a:gd name="T12" fmla="*/ 7 w 9"/>
                  <a:gd name="T13" fmla="*/ 13 h 18"/>
                  <a:gd name="T14" fmla="*/ 7 w 9"/>
                  <a:gd name="T15" fmla="*/ 9 h 18"/>
                  <a:gd name="T16" fmla="*/ 5 w 9"/>
                  <a:gd name="T17" fmla="*/ 10 h 18"/>
                  <a:gd name="T18" fmla="*/ 5 w 9"/>
                  <a:gd name="T19" fmla="*/ 13 h 18"/>
                  <a:gd name="T20" fmla="*/ 4 w 9"/>
                  <a:gd name="T21" fmla="*/ 13 h 18"/>
                  <a:gd name="T22" fmla="*/ 5 w 9"/>
                  <a:gd name="T23" fmla="*/ 16 h 18"/>
                  <a:gd name="T24" fmla="*/ 4 w 9"/>
                  <a:gd name="T25" fmla="*/ 17 h 18"/>
                  <a:gd name="T26" fmla="*/ 2 w 9"/>
                  <a:gd name="T27" fmla="*/ 16 h 18"/>
                  <a:gd name="T28" fmla="*/ 1 w 9"/>
                  <a:gd name="T29" fmla="*/ 18 h 18"/>
                  <a:gd name="T30" fmla="*/ 0 w 9"/>
                  <a:gd name="T31" fmla="*/ 17 h 18"/>
                  <a:gd name="T32" fmla="*/ 0 w 9"/>
                  <a:gd name="T33" fmla="*/ 14 h 18"/>
                  <a:gd name="T34" fmla="*/ 1 w 9"/>
                  <a:gd name="T35" fmla="*/ 9 h 18"/>
                  <a:gd name="T36" fmla="*/ 2 w 9"/>
                  <a:gd name="T37" fmla="*/ 6 h 18"/>
                  <a:gd name="T38" fmla="*/ 0 w 9"/>
                  <a:gd name="T39" fmla="*/ 6 h 18"/>
                  <a:gd name="T40" fmla="*/ 0 w 9"/>
                  <a:gd name="T41" fmla="*/ 3 h 18"/>
                  <a:gd name="T42" fmla="*/ 0 w 9"/>
                  <a:gd name="T43" fmla="*/ 2 h 18"/>
                  <a:gd name="T44" fmla="*/ 0 w 9"/>
                  <a:gd name="T45" fmla="*/ 0 h 18"/>
                  <a:gd name="T46" fmla="*/ 2 w 9"/>
                  <a:gd name="T4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8">
                    <a:moveTo>
                      <a:pt x="2" y="0"/>
                    </a:moveTo>
                    <a:lnTo>
                      <a:pt x="5" y="3"/>
                    </a:lnTo>
                    <a:lnTo>
                      <a:pt x="8" y="3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Freeform 50"/>
              <p:cNvSpPr>
                <a:spLocks/>
              </p:cNvSpPr>
              <p:nvPr/>
            </p:nvSpPr>
            <p:spPr bwMode="auto">
              <a:xfrm>
                <a:off x="2029287" y="2540663"/>
                <a:ext cx="11858" cy="42984"/>
              </a:xfrm>
              <a:custGeom>
                <a:avLst/>
                <a:gdLst>
                  <a:gd name="T0" fmla="*/ 5 w 8"/>
                  <a:gd name="T1" fmla="*/ 0 h 29"/>
                  <a:gd name="T2" fmla="*/ 7 w 8"/>
                  <a:gd name="T3" fmla="*/ 0 h 29"/>
                  <a:gd name="T4" fmla="*/ 8 w 8"/>
                  <a:gd name="T5" fmla="*/ 4 h 29"/>
                  <a:gd name="T6" fmla="*/ 8 w 8"/>
                  <a:gd name="T7" fmla="*/ 9 h 29"/>
                  <a:gd name="T8" fmla="*/ 8 w 8"/>
                  <a:gd name="T9" fmla="*/ 13 h 29"/>
                  <a:gd name="T10" fmla="*/ 7 w 8"/>
                  <a:gd name="T11" fmla="*/ 14 h 29"/>
                  <a:gd name="T12" fmla="*/ 7 w 8"/>
                  <a:gd name="T13" fmla="*/ 18 h 29"/>
                  <a:gd name="T14" fmla="*/ 4 w 8"/>
                  <a:gd name="T15" fmla="*/ 21 h 29"/>
                  <a:gd name="T16" fmla="*/ 4 w 8"/>
                  <a:gd name="T17" fmla="*/ 24 h 29"/>
                  <a:gd name="T18" fmla="*/ 2 w 8"/>
                  <a:gd name="T19" fmla="*/ 27 h 29"/>
                  <a:gd name="T20" fmla="*/ 2 w 8"/>
                  <a:gd name="T21" fmla="*/ 29 h 29"/>
                  <a:gd name="T22" fmla="*/ 1 w 8"/>
                  <a:gd name="T23" fmla="*/ 29 h 29"/>
                  <a:gd name="T24" fmla="*/ 1 w 8"/>
                  <a:gd name="T25" fmla="*/ 28 h 29"/>
                  <a:gd name="T26" fmla="*/ 1 w 8"/>
                  <a:gd name="T27" fmla="*/ 25 h 29"/>
                  <a:gd name="T28" fmla="*/ 0 w 8"/>
                  <a:gd name="T29" fmla="*/ 25 h 29"/>
                  <a:gd name="T30" fmla="*/ 0 w 8"/>
                  <a:gd name="T31" fmla="*/ 21 h 29"/>
                  <a:gd name="T32" fmla="*/ 1 w 8"/>
                  <a:gd name="T33" fmla="*/ 20 h 29"/>
                  <a:gd name="T34" fmla="*/ 2 w 8"/>
                  <a:gd name="T35" fmla="*/ 20 h 29"/>
                  <a:gd name="T36" fmla="*/ 4 w 8"/>
                  <a:gd name="T37" fmla="*/ 18 h 29"/>
                  <a:gd name="T38" fmla="*/ 4 w 8"/>
                  <a:gd name="T39" fmla="*/ 17 h 29"/>
                  <a:gd name="T40" fmla="*/ 1 w 8"/>
                  <a:gd name="T41" fmla="*/ 18 h 29"/>
                  <a:gd name="T42" fmla="*/ 1 w 8"/>
                  <a:gd name="T43" fmla="*/ 18 h 29"/>
                  <a:gd name="T44" fmla="*/ 0 w 8"/>
                  <a:gd name="T45" fmla="*/ 15 h 29"/>
                  <a:gd name="T46" fmla="*/ 1 w 8"/>
                  <a:gd name="T47" fmla="*/ 15 h 29"/>
                  <a:gd name="T48" fmla="*/ 2 w 8"/>
                  <a:gd name="T49" fmla="*/ 14 h 29"/>
                  <a:gd name="T50" fmla="*/ 0 w 8"/>
                  <a:gd name="T51" fmla="*/ 13 h 29"/>
                  <a:gd name="T52" fmla="*/ 0 w 8"/>
                  <a:gd name="T53" fmla="*/ 13 h 29"/>
                  <a:gd name="T54" fmla="*/ 1 w 8"/>
                  <a:gd name="T55" fmla="*/ 11 h 29"/>
                  <a:gd name="T56" fmla="*/ 2 w 8"/>
                  <a:gd name="T57" fmla="*/ 10 h 29"/>
                  <a:gd name="T58" fmla="*/ 2 w 8"/>
                  <a:gd name="T59" fmla="*/ 7 h 29"/>
                  <a:gd name="T60" fmla="*/ 5 w 8"/>
                  <a:gd name="T61" fmla="*/ 6 h 29"/>
                  <a:gd name="T62" fmla="*/ 2 w 8"/>
                  <a:gd name="T63" fmla="*/ 4 h 29"/>
                  <a:gd name="T64" fmla="*/ 2 w 8"/>
                  <a:gd name="T65" fmla="*/ 3 h 29"/>
                  <a:gd name="T66" fmla="*/ 5 w 8"/>
                  <a:gd name="T67" fmla="*/ 2 h 29"/>
                  <a:gd name="T68" fmla="*/ 5 w 8"/>
                  <a:gd name="T6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9">
                    <a:moveTo>
                      <a:pt x="5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8" y="13"/>
                    </a:lnTo>
                    <a:lnTo>
                      <a:pt x="7" y="14"/>
                    </a:lnTo>
                    <a:lnTo>
                      <a:pt x="7" y="18"/>
                    </a:lnTo>
                    <a:lnTo>
                      <a:pt x="4" y="21"/>
                    </a:lnTo>
                    <a:lnTo>
                      <a:pt x="4" y="24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Freeform 51"/>
              <p:cNvSpPr>
                <a:spLocks/>
              </p:cNvSpPr>
              <p:nvPr/>
            </p:nvSpPr>
            <p:spPr bwMode="auto">
              <a:xfrm>
                <a:off x="2036699" y="2619219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Freeform 52"/>
              <p:cNvSpPr>
                <a:spLocks/>
              </p:cNvSpPr>
              <p:nvPr/>
            </p:nvSpPr>
            <p:spPr bwMode="auto">
              <a:xfrm>
                <a:off x="2067824" y="2594022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0 w 4"/>
                  <a:gd name="T9" fmla="*/ 4 h 6"/>
                  <a:gd name="T10" fmla="*/ 3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Freeform 53"/>
              <p:cNvSpPr>
                <a:spLocks/>
              </p:cNvSpPr>
              <p:nvPr/>
            </p:nvSpPr>
            <p:spPr bwMode="auto">
              <a:xfrm>
                <a:off x="2035216" y="261625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Freeform 54"/>
              <p:cNvSpPr>
                <a:spLocks/>
              </p:cNvSpPr>
              <p:nvPr/>
            </p:nvSpPr>
            <p:spPr bwMode="auto">
              <a:xfrm>
                <a:off x="1554986" y="2534734"/>
                <a:ext cx="13340" cy="10376"/>
              </a:xfrm>
              <a:custGeom>
                <a:avLst/>
                <a:gdLst>
                  <a:gd name="T0" fmla="*/ 9 w 9"/>
                  <a:gd name="T1" fmla="*/ 0 h 7"/>
                  <a:gd name="T2" fmla="*/ 6 w 9"/>
                  <a:gd name="T3" fmla="*/ 1 h 7"/>
                  <a:gd name="T4" fmla="*/ 6 w 9"/>
                  <a:gd name="T5" fmla="*/ 3 h 7"/>
                  <a:gd name="T6" fmla="*/ 2 w 9"/>
                  <a:gd name="T7" fmla="*/ 6 h 7"/>
                  <a:gd name="T8" fmla="*/ 0 w 9"/>
                  <a:gd name="T9" fmla="*/ 7 h 7"/>
                  <a:gd name="T10" fmla="*/ 2 w 9"/>
                  <a:gd name="T11" fmla="*/ 3 h 7"/>
                  <a:gd name="T12" fmla="*/ 5 w 9"/>
                  <a:gd name="T13" fmla="*/ 1 h 7"/>
                  <a:gd name="T14" fmla="*/ 5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Freeform 55"/>
              <p:cNvSpPr>
                <a:spLocks/>
              </p:cNvSpPr>
              <p:nvPr/>
            </p:nvSpPr>
            <p:spPr bwMode="auto">
              <a:xfrm>
                <a:off x="1343034" y="2586611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Freeform 56"/>
              <p:cNvSpPr>
                <a:spLocks/>
              </p:cNvSpPr>
              <p:nvPr/>
            </p:nvSpPr>
            <p:spPr bwMode="auto">
              <a:xfrm>
                <a:off x="1347480" y="2588093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Freeform 57"/>
              <p:cNvSpPr>
                <a:spLocks/>
              </p:cNvSpPr>
              <p:nvPr/>
            </p:nvSpPr>
            <p:spPr bwMode="auto">
              <a:xfrm>
                <a:off x="1363785" y="2570307"/>
                <a:ext cx="32608" cy="23715"/>
              </a:xfrm>
              <a:custGeom>
                <a:avLst/>
                <a:gdLst>
                  <a:gd name="T0" fmla="*/ 20 w 22"/>
                  <a:gd name="T1" fmla="*/ 0 h 16"/>
                  <a:gd name="T2" fmla="*/ 20 w 22"/>
                  <a:gd name="T3" fmla="*/ 2 h 16"/>
                  <a:gd name="T4" fmla="*/ 22 w 22"/>
                  <a:gd name="T5" fmla="*/ 2 h 16"/>
                  <a:gd name="T6" fmla="*/ 20 w 22"/>
                  <a:gd name="T7" fmla="*/ 4 h 16"/>
                  <a:gd name="T8" fmla="*/ 19 w 22"/>
                  <a:gd name="T9" fmla="*/ 7 h 16"/>
                  <a:gd name="T10" fmla="*/ 15 w 22"/>
                  <a:gd name="T11" fmla="*/ 8 h 16"/>
                  <a:gd name="T12" fmla="*/ 11 w 22"/>
                  <a:gd name="T13" fmla="*/ 12 h 16"/>
                  <a:gd name="T14" fmla="*/ 8 w 22"/>
                  <a:gd name="T15" fmla="*/ 12 h 16"/>
                  <a:gd name="T16" fmla="*/ 4 w 22"/>
                  <a:gd name="T17" fmla="*/ 16 h 16"/>
                  <a:gd name="T18" fmla="*/ 0 w 22"/>
                  <a:gd name="T19" fmla="*/ 16 h 16"/>
                  <a:gd name="T20" fmla="*/ 2 w 22"/>
                  <a:gd name="T21" fmla="*/ 13 h 16"/>
                  <a:gd name="T22" fmla="*/ 4 w 22"/>
                  <a:gd name="T23" fmla="*/ 13 h 16"/>
                  <a:gd name="T24" fmla="*/ 5 w 22"/>
                  <a:gd name="T25" fmla="*/ 11 h 16"/>
                  <a:gd name="T26" fmla="*/ 6 w 22"/>
                  <a:gd name="T27" fmla="*/ 9 h 16"/>
                  <a:gd name="T28" fmla="*/ 6 w 22"/>
                  <a:gd name="T29" fmla="*/ 8 h 16"/>
                  <a:gd name="T30" fmla="*/ 11 w 22"/>
                  <a:gd name="T31" fmla="*/ 5 h 16"/>
                  <a:gd name="T32" fmla="*/ 13 w 22"/>
                  <a:gd name="T33" fmla="*/ 5 h 16"/>
                  <a:gd name="T34" fmla="*/ 13 w 22"/>
                  <a:gd name="T35" fmla="*/ 2 h 16"/>
                  <a:gd name="T36" fmla="*/ 13 w 22"/>
                  <a:gd name="T37" fmla="*/ 1 h 16"/>
                  <a:gd name="T38" fmla="*/ 18 w 22"/>
                  <a:gd name="T39" fmla="*/ 1 h 16"/>
                  <a:gd name="T40" fmla="*/ 20 w 22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0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Freeform 58"/>
              <p:cNvSpPr>
                <a:spLocks/>
              </p:cNvSpPr>
              <p:nvPr/>
            </p:nvSpPr>
            <p:spPr bwMode="auto">
              <a:xfrm>
                <a:off x="1396393" y="2555485"/>
                <a:ext cx="37055" cy="26679"/>
              </a:xfrm>
              <a:custGeom>
                <a:avLst/>
                <a:gdLst>
                  <a:gd name="T0" fmla="*/ 20 w 25"/>
                  <a:gd name="T1" fmla="*/ 0 h 18"/>
                  <a:gd name="T2" fmla="*/ 20 w 25"/>
                  <a:gd name="T3" fmla="*/ 3 h 18"/>
                  <a:gd name="T4" fmla="*/ 23 w 25"/>
                  <a:gd name="T5" fmla="*/ 3 h 18"/>
                  <a:gd name="T6" fmla="*/ 25 w 25"/>
                  <a:gd name="T7" fmla="*/ 5 h 18"/>
                  <a:gd name="T8" fmla="*/ 22 w 25"/>
                  <a:gd name="T9" fmla="*/ 7 h 18"/>
                  <a:gd name="T10" fmla="*/ 23 w 25"/>
                  <a:gd name="T11" fmla="*/ 8 h 18"/>
                  <a:gd name="T12" fmla="*/ 25 w 25"/>
                  <a:gd name="T13" fmla="*/ 8 h 18"/>
                  <a:gd name="T14" fmla="*/ 20 w 25"/>
                  <a:gd name="T15" fmla="*/ 11 h 18"/>
                  <a:gd name="T16" fmla="*/ 19 w 25"/>
                  <a:gd name="T17" fmla="*/ 14 h 18"/>
                  <a:gd name="T18" fmla="*/ 18 w 25"/>
                  <a:gd name="T19" fmla="*/ 14 h 18"/>
                  <a:gd name="T20" fmla="*/ 16 w 25"/>
                  <a:gd name="T21" fmla="*/ 12 h 18"/>
                  <a:gd name="T22" fmla="*/ 15 w 25"/>
                  <a:gd name="T23" fmla="*/ 11 h 18"/>
                  <a:gd name="T24" fmla="*/ 13 w 25"/>
                  <a:gd name="T25" fmla="*/ 14 h 18"/>
                  <a:gd name="T26" fmla="*/ 13 w 25"/>
                  <a:gd name="T27" fmla="*/ 17 h 18"/>
                  <a:gd name="T28" fmla="*/ 12 w 25"/>
                  <a:gd name="T29" fmla="*/ 15 h 18"/>
                  <a:gd name="T30" fmla="*/ 12 w 25"/>
                  <a:gd name="T31" fmla="*/ 14 h 18"/>
                  <a:gd name="T32" fmla="*/ 8 w 25"/>
                  <a:gd name="T33" fmla="*/ 17 h 18"/>
                  <a:gd name="T34" fmla="*/ 5 w 25"/>
                  <a:gd name="T35" fmla="*/ 18 h 18"/>
                  <a:gd name="T36" fmla="*/ 1 w 25"/>
                  <a:gd name="T37" fmla="*/ 18 h 18"/>
                  <a:gd name="T38" fmla="*/ 0 w 25"/>
                  <a:gd name="T39" fmla="*/ 17 h 18"/>
                  <a:gd name="T40" fmla="*/ 1 w 25"/>
                  <a:gd name="T41" fmla="*/ 15 h 18"/>
                  <a:gd name="T42" fmla="*/ 2 w 25"/>
                  <a:gd name="T43" fmla="*/ 15 h 18"/>
                  <a:gd name="T44" fmla="*/ 7 w 25"/>
                  <a:gd name="T45" fmla="*/ 14 h 18"/>
                  <a:gd name="T46" fmla="*/ 8 w 25"/>
                  <a:gd name="T47" fmla="*/ 14 h 18"/>
                  <a:gd name="T48" fmla="*/ 9 w 25"/>
                  <a:gd name="T49" fmla="*/ 11 h 18"/>
                  <a:gd name="T50" fmla="*/ 11 w 25"/>
                  <a:gd name="T51" fmla="*/ 10 h 18"/>
                  <a:gd name="T52" fmla="*/ 11 w 25"/>
                  <a:gd name="T53" fmla="*/ 8 h 18"/>
                  <a:gd name="T54" fmla="*/ 13 w 25"/>
                  <a:gd name="T55" fmla="*/ 7 h 18"/>
                  <a:gd name="T56" fmla="*/ 16 w 25"/>
                  <a:gd name="T57" fmla="*/ 8 h 18"/>
                  <a:gd name="T58" fmla="*/ 18 w 25"/>
                  <a:gd name="T59" fmla="*/ 7 h 18"/>
                  <a:gd name="T60" fmla="*/ 15 w 25"/>
                  <a:gd name="T61" fmla="*/ 5 h 18"/>
                  <a:gd name="T62" fmla="*/ 15 w 25"/>
                  <a:gd name="T63" fmla="*/ 3 h 18"/>
                  <a:gd name="T64" fmla="*/ 18 w 25"/>
                  <a:gd name="T65" fmla="*/ 1 h 18"/>
                  <a:gd name="T66" fmla="*/ 20 w 25"/>
                  <a:gd name="T6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18">
                    <a:moveTo>
                      <a:pt x="20" y="0"/>
                    </a:moveTo>
                    <a:lnTo>
                      <a:pt x="20" y="3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22" y="7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0" y="11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3" y="14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8" y="17"/>
                    </a:lnTo>
                    <a:lnTo>
                      <a:pt x="5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1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6" y="8"/>
                    </a:lnTo>
                    <a:lnTo>
                      <a:pt x="18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Freeform 59"/>
              <p:cNvSpPr>
                <a:spLocks/>
              </p:cNvSpPr>
              <p:nvPr/>
            </p:nvSpPr>
            <p:spPr bwMode="auto">
              <a:xfrm>
                <a:off x="1340069" y="2592540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Freeform 60"/>
              <p:cNvSpPr>
                <a:spLocks/>
              </p:cNvSpPr>
              <p:nvPr/>
            </p:nvSpPr>
            <p:spPr bwMode="auto">
              <a:xfrm>
                <a:off x="1317836" y="259698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Freeform 61"/>
              <p:cNvSpPr>
                <a:spLocks/>
              </p:cNvSpPr>
              <p:nvPr/>
            </p:nvSpPr>
            <p:spPr bwMode="auto">
              <a:xfrm>
                <a:off x="1289675" y="2599950"/>
                <a:ext cx="10376" cy="4447"/>
              </a:xfrm>
              <a:custGeom>
                <a:avLst/>
                <a:gdLst>
                  <a:gd name="T0" fmla="*/ 4 w 7"/>
                  <a:gd name="T1" fmla="*/ 0 h 3"/>
                  <a:gd name="T2" fmla="*/ 7 w 7"/>
                  <a:gd name="T3" fmla="*/ 2 h 3"/>
                  <a:gd name="T4" fmla="*/ 4 w 7"/>
                  <a:gd name="T5" fmla="*/ 3 h 3"/>
                  <a:gd name="T6" fmla="*/ 0 w 7"/>
                  <a:gd name="T7" fmla="*/ 3 h 3"/>
                  <a:gd name="T8" fmla="*/ 1 w 7"/>
                  <a:gd name="T9" fmla="*/ 0 h 3"/>
                  <a:gd name="T10" fmla="*/ 4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lnTo>
                      <a:pt x="7" y="2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Freeform 62"/>
              <p:cNvSpPr>
                <a:spLocks/>
              </p:cNvSpPr>
              <p:nvPr/>
            </p:nvSpPr>
            <p:spPr bwMode="auto">
              <a:xfrm>
                <a:off x="1328212" y="2592540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1 h 4"/>
                  <a:gd name="T4" fmla="*/ 3 w 6"/>
                  <a:gd name="T5" fmla="*/ 1 h 4"/>
                  <a:gd name="T6" fmla="*/ 0 w 6"/>
                  <a:gd name="T7" fmla="*/ 4 h 4"/>
                  <a:gd name="T8" fmla="*/ 0 w 6"/>
                  <a:gd name="T9" fmla="*/ 1 h 4"/>
                  <a:gd name="T10" fmla="*/ 3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1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Freeform 63"/>
              <p:cNvSpPr>
                <a:spLocks/>
              </p:cNvSpPr>
              <p:nvPr/>
            </p:nvSpPr>
            <p:spPr bwMode="auto">
              <a:xfrm>
                <a:off x="1457162" y="2556967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Freeform 64"/>
              <p:cNvSpPr>
                <a:spLocks/>
              </p:cNvSpPr>
              <p:nvPr/>
            </p:nvSpPr>
            <p:spPr bwMode="auto">
              <a:xfrm>
                <a:off x="1466055" y="2527324"/>
                <a:ext cx="38537" cy="22233"/>
              </a:xfrm>
              <a:custGeom>
                <a:avLst/>
                <a:gdLst>
                  <a:gd name="T0" fmla="*/ 18 w 26"/>
                  <a:gd name="T1" fmla="*/ 0 h 15"/>
                  <a:gd name="T2" fmla="*/ 22 w 26"/>
                  <a:gd name="T3" fmla="*/ 1 h 15"/>
                  <a:gd name="T4" fmla="*/ 23 w 26"/>
                  <a:gd name="T5" fmla="*/ 2 h 15"/>
                  <a:gd name="T6" fmla="*/ 22 w 26"/>
                  <a:gd name="T7" fmla="*/ 5 h 15"/>
                  <a:gd name="T8" fmla="*/ 26 w 26"/>
                  <a:gd name="T9" fmla="*/ 8 h 15"/>
                  <a:gd name="T10" fmla="*/ 26 w 26"/>
                  <a:gd name="T11" fmla="*/ 9 h 15"/>
                  <a:gd name="T12" fmla="*/ 22 w 26"/>
                  <a:gd name="T13" fmla="*/ 9 h 15"/>
                  <a:gd name="T14" fmla="*/ 20 w 26"/>
                  <a:gd name="T15" fmla="*/ 11 h 15"/>
                  <a:gd name="T16" fmla="*/ 16 w 26"/>
                  <a:gd name="T17" fmla="*/ 11 h 15"/>
                  <a:gd name="T18" fmla="*/ 13 w 26"/>
                  <a:gd name="T19" fmla="*/ 11 h 15"/>
                  <a:gd name="T20" fmla="*/ 9 w 26"/>
                  <a:gd name="T21" fmla="*/ 11 h 15"/>
                  <a:gd name="T22" fmla="*/ 7 w 26"/>
                  <a:gd name="T23" fmla="*/ 13 h 15"/>
                  <a:gd name="T24" fmla="*/ 5 w 26"/>
                  <a:gd name="T25" fmla="*/ 13 h 15"/>
                  <a:gd name="T26" fmla="*/ 2 w 26"/>
                  <a:gd name="T27" fmla="*/ 15 h 15"/>
                  <a:gd name="T28" fmla="*/ 1 w 26"/>
                  <a:gd name="T29" fmla="*/ 13 h 15"/>
                  <a:gd name="T30" fmla="*/ 0 w 26"/>
                  <a:gd name="T31" fmla="*/ 11 h 15"/>
                  <a:gd name="T32" fmla="*/ 1 w 26"/>
                  <a:gd name="T33" fmla="*/ 8 h 15"/>
                  <a:gd name="T34" fmla="*/ 1 w 26"/>
                  <a:gd name="T35" fmla="*/ 6 h 15"/>
                  <a:gd name="T36" fmla="*/ 2 w 26"/>
                  <a:gd name="T37" fmla="*/ 8 h 15"/>
                  <a:gd name="T38" fmla="*/ 5 w 26"/>
                  <a:gd name="T39" fmla="*/ 6 h 15"/>
                  <a:gd name="T40" fmla="*/ 7 w 26"/>
                  <a:gd name="T41" fmla="*/ 5 h 15"/>
                  <a:gd name="T42" fmla="*/ 8 w 26"/>
                  <a:gd name="T43" fmla="*/ 1 h 15"/>
                  <a:gd name="T44" fmla="*/ 9 w 26"/>
                  <a:gd name="T45" fmla="*/ 1 h 15"/>
                  <a:gd name="T46" fmla="*/ 12 w 26"/>
                  <a:gd name="T47" fmla="*/ 4 h 15"/>
                  <a:gd name="T48" fmla="*/ 13 w 26"/>
                  <a:gd name="T49" fmla="*/ 2 h 15"/>
                  <a:gd name="T50" fmla="*/ 15 w 26"/>
                  <a:gd name="T51" fmla="*/ 2 h 15"/>
                  <a:gd name="T52" fmla="*/ 18 w 26"/>
                  <a:gd name="T53" fmla="*/ 1 h 15"/>
                  <a:gd name="T54" fmla="*/ 18 w 26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" h="15">
                    <a:moveTo>
                      <a:pt x="18" y="0"/>
                    </a:moveTo>
                    <a:lnTo>
                      <a:pt x="22" y="1"/>
                    </a:lnTo>
                    <a:lnTo>
                      <a:pt x="23" y="2"/>
                    </a:lnTo>
                    <a:lnTo>
                      <a:pt x="22" y="5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2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Freeform 65"/>
              <p:cNvSpPr>
                <a:spLocks/>
              </p:cNvSpPr>
              <p:nvPr/>
            </p:nvSpPr>
            <p:spPr bwMode="auto">
              <a:xfrm>
                <a:off x="1503110" y="254955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Freeform 66"/>
              <p:cNvSpPr>
                <a:spLocks/>
              </p:cNvSpPr>
              <p:nvPr/>
            </p:nvSpPr>
            <p:spPr bwMode="auto">
              <a:xfrm>
                <a:off x="1439376" y="2551039"/>
                <a:ext cx="7411" cy="8893"/>
              </a:xfrm>
              <a:custGeom>
                <a:avLst/>
                <a:gdLst>
                  <a:gd name="T0" fmla="*/ 2 w 5"/>
                  <a:gd name="T1" fmla="*/ 0 h 6"/>
                  <a:gd name="T2" fmla="*/ 4 w 5"/>
                  <a:gd name="T3" fmla="*/ 3 h 6"/>
                  <a:gd name="T4" fmla="*/ 5 w 5"/>
                  <a:gd name="T5" fmla="*/ 3 h 6"/>
                  <a:gd name="T6" fmla="*/ 4 w 5"/>
                  <a:gd name="T7" fmla="*/ 4 h 6"/>
                  <a:gd name="T8" fmla="*/ 2 w 5"/>
                  <a:gd name="T9" fmla="*/ 6 h 6"/>
                  <a:gd name="T10" fmla="*/ 0 w 5"/>
                  <a:gd name="T11" fmla="*/ 3 h 6"/>
                  <a:gd name="T12" fmla="*/ 0 w 5"/>
                  <a:gd name="T13" fmla="*/ 2 h 6"/>
                  <a:gd name="T14" fmla="*/ 2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Freeform 67"/>
              <p:cNvSpPr>
                <a:spLocks/>
              </p:cNvSpPr>
              <p:nvPr/>
            </p:nvSpPr>
            <p:spPr bwMode="auto">
              <a:xfrm>
                <a:off x="1446787" y="2266458"/>
                <a:ext cx="8893" cy="11858"/>
              </a:xfrm>
              <a:custGeom>
                <a:avLst/>
                <a:gdLst>
                  <a:gd name="T0" fmla="*/ 2 w 6"/>
                  <a:gd name="T1" fmla="*/ 0 h 8"/>
                  <a:gd name="T2" fmla="*/ 3 w 6"/>
                  <a:gd name="T3" fmla="*/ 0 h 8"/>
                  <a:gd name="T4" fmla="*/ 3 w 6"/>
                  <a:gd name="T5" fmla="*/ 3 h 8"/>
                  <a:gd name="T6" fmla="*/ 6 w 6"/>
                  <a:gd name="T7" fmla="*/ 7 h 8"/>
                  <a:gd name="T8" fmla="*/ 6 w 6"/>
                  <a:gd name="T9" fmla="*/ 8 h 8"/>
                  <a:gd name="T10" fmla="*/ 2 w 6"/>
                  <a:gd name="T11" fmla="*/ 6 h 8"/>
                  <a:gd name="T12" fmla="*/ 0 w 6"/>
                  <a:gd name="T13" fmla="*/ 3 h 8"/>
                  <a:gd name="T14" fmla="*/ 0 w 6"/>
                  <a:gd name="T15" fmla="*/ 0 h 8"/>
                  <a:gd name="T16" fmla="*/ 2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Freeform 68"/>
              <p:cNvSpPr>
                <a:spLocks/>
              </p:cNvSpPr>
              <p:nvPr/>
            </p:nvSpPr>
            <p:spPr bwMode="auto">
              <a:xfrm>
                <a:off x="1449752" y="2549556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2 w 2"/>
                  <a:gd name="T5" fmla="*/ 3 h 4"/>
                  <a:gd name="T6" fmla="*/ 0 w 2"/>
                  <a:gd name="T7" fmla="*/ 4 h 4"/>
                  <a:gd name="T8" fmla="*/ 0 w 2"/>
                  <a:gd name="T9" fmla="*/ 3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Freeform 69"/>
              <p:cNvSpPr>
                <a:spLocks/>
              </p:cNvSpPr>
              <p:nvPr/>
            </p:nvSpPr>
            <p:spPr bwMode="auto">
              <a:xfrm>
                <a:off x="1451233" y="2556967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Freeform 70"/>
              <p:cNvSpPr>
                <a:spLocks/>
              </p:cNvSpPr>
              <p:nvPr/>
            </p:nvSpPr>
            <p:spPr bwMode="auto">
              <a:xfrm>
                <a:off x="1449752" y="2260529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Freeform 71"/>
              <p:cNvSpPr>
                <a:spLocks/>
              </p:cNvSpPr>
              <p:nvPr/>
            </p:nvSpPr>
            <p:spPr bwMode="auto">
              <a:xfrm>
                <a:off x="1538683" y="2121204"/>
                <a:ext cx="47430" cy="50394"/>
              </a:xfrm>
              <a:custGeom>
                <a:avLst/>
                <a:gdLst>
                  <a:gd name="T0" fmla="*/ 9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9 w 32"/>
                  <a:gd name="T7" fmla="*/ 7 h 34"/>
                  <a:gd name="T8" fmla="*/ 13 w 32"/>
                  <a:gd name="T9" fmla="*/ 8 h 34"/>
                  <a:gd name="T10" fmla="*/ 13 w 32"/>
                  <a:gd name="T11" fmla="*/ 10 h 34"/>
                  <a:gd name="T12" fmla="*/ 16 w 32"/>
                  <a:gd name="T13" fmla="*/ 10 h 34"/>
                  <a:gd name="T14" fmla="*/ 17 w 32"/>
                  <a:gd name="T15" fmla="*/ 10 h 34"/>
                  <a:gd name="T16" fmla="*/ 23 w 32"/>
                  <a:gd name="T17" fmla="*/ 10 h 34"/>
                  <a:gd name="T18" fmla="*/ 24 w 32"/>
                  <a:gd name="T19" fmla="*/ 12 h 34"/>
                  <a:gd name="T20" fmla="*/ 24 w 32"/>
                  <a:gd name="T21" fmla="*/ 14 h 34"/>
                  <a:gd name="T22" fmla="*/ 23 w 32"/>
                  <a:gd name="T23" fmla="*/ 15 h 34"/>
                  <a:gd name="T24" fmla="*/ 24 w 32"/>
                  <a:gd name="T25" fmla="*/ 18 h 34"/>
                  <a:gd name="T26" fmla="*/ 27 w 32"/>
                  <a:gd name="T27" fmla="*/ 21 h 34"/>
                  <a:gd name="T28" fmla="*/ 27 w 32"/>
                  <a:gd name="T29" fmla="*/ 23 h 34"/>
                  <a:gd name="T30" fmla="*/ 32 w 32"/>
                  <a:gd name="T31" fmla="*/ 28 h 34"/>
                  <a:gd name="T32" fmla="*/ 32 w 32"/>
                  <a:gd name="T33" fmla="*/ 30 h 34"/>
                  <a:gd name="T34" fmla="*/ 31 w 32"/>
                  <a:gd name="T35" fmla="*/ 32 h 34"/>
                  <a:gd name="T36" fmla="*/ 27 w 32"/>
                  <a:gd name="T37" fmla="*/ 29 h 34"/>
                  <a:gd name="T38" fmla="*/ 25 w 32"/>
                  <a:gd name="T39" fmla="*/ 30 h 34"/>
                  <a:gd name="T40" fmla="*/ 24 w 32"/>
                  <a:gd name="T41" fmla="*/ 32 h 34"/>
                  <a:gd name="T42" fmla="*/ 21 w 32"/>
                  <a:gd name="T43" fmla="*/ 32 h 34"/>
                  <a:gd name="T44" fmla="*/ 18 w 32"/>
                  <a:gd name="T45" fmla="*/ 34 h 34"/>
                  <a:gd name="T46" fmla="*/ 16 w 32"/>
                  <a:gd name="T47" fmla="*/ 33 h 34"/>
                  <a:gd name="T48" fmla="*/ 18 w 32"/>
                  <a:gd name="T49" fmla="*/ 30 h 34"/>
                  <a:gd name="T50" fmla="*/ 17 w 32"/>
                  <a:gd name="T51" fmla="*/ 26 h 34"/>
                  <a:gd name="T52" fmla="*/ 14 w 32"/>
                  <a:gd name="T53" fmla="*/ 25 h 34"/>
                  <a:gd name="T54" fmla="*/ 16 w 32"/>
                  <a:gd name="T55" fmla="*/ 22 h 34"/>
                  <a:gd name="T56" fmla="*/ 14 w 32"/>
                  <a:gd name="T57" fmla="*/ 18 h 34"/>
                  <a:gd name="T58" fmla="*/ 11 w 32"/>
                  <a:gd name="T59" fmla="*/ 15 h 34"/>
                  <a:gd name="T60" fmla="*/ 7 w 32"/>
                  <a:gd name="T61" fmla="*/ 15 h 34"/>
                  <a:gd name="T62" fmla="*/ 6 w 32"/>
                  <a:gd name="T63" fmla="*/ 18 h 34"/>
                  <a:gd name="T64" fmla="*/ 3 w 32"/>
                  <a:gd name="T65" fmla="*/ 18 h 34"/>
                  <a:gd name="T66" fmla="*/ 0 w 32"/>
                  <a:gd name="T67" fmla="*/ 14 h 34"/>
                  <a:gd name="T68" fmla="*/ 0 w 32"/>
                  <a:gd name="T69" fmla="*/ 11 h 34"/>
                  <a:gd name="T70" fmla="*/ 7 w 32"/>
                  <a:gd name="T71" fmla="*/ 5 h 34"/>
                  <a:gd name="T72" fmla="*/ 9 w 32"/>
                  <a:gd name="T7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9" y="0"/>
                    </a:moveTo>
                    <a:lnTo>
                      <a:pt x="10" y="0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23" y="10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3" y="15"/>
                    </a:lnTo>
                    <a:lnTo>
                      <a:pt x="24" y="18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1" y="32"/>
                    </a:lnTo>
                    <a:lnTo>
                      <a:pt x="27" y="29"/>
                    </a:lnTo>
                    <a:lnTo>
                      <a:pt x="25" y="30"/>
                    </a:lnTo>
                    <a:lnTo>
                      <a:pt x="24" y="32"/>
                    </a:lnTo>
                    <a:lnTo>
                      <a:pt x="21" y="32"/>
                    </a:lnTo>
                    <a:lnTo>
                      <a:pt x="18" y="34"/>
                    </a:lnTo>
                    <a:lnTo>
                      <a:pt x="16" y="33"/>
                    </a:lnTo>
                    <a:lnTo>
                      <a:pt x="18" y="30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6" y="22"/>
                    </a:lnTo>
                    <a:lnTo>
                      <a:pt x="14" y="18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7" y="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Freeform 72"/>
              <p:cNvSpPr>
                <a:spLocks/>
              </p:cNvSpPr>
              <p:nvPr/>
            </p:nvSpPr>
            <p:spPr bwMode="auto">
              <a:xfrm>
                <a:off x="1535718" y="2302031"/>
                <a:ext cx="29644" cy="19269"/>
              </a:xfrm>
              <a:custGeom>
                <a:avLst/>
                <a:gdLst>
                  <a:gd name="T0" fmla="*/ 18 w 20"/>
                  <a:gd name="T1" fmla="*/ 0 h 13"/>
                  <a:gd name="T2" fmla="*/ 18 w 20"/>
                  <a:gd name="T3" fmla="*/ 1 h 13"/>
                  <a:gd name="T4" fmla="*/ 20 w 20"/>
                  <a:gd name="T5" fmla="*/ 4 h 13"/>
                  <a:gd name="T6" fmla="*/ 20 w 20"/>
                  <a:gd name="T7" fmla="*/ 5 h 13"/>
                  <a:gd name="T8" fmla="*/ 18 w 20"/>
                  <a:gd name="T9" fmla="*/ 9 h 13"/>
                  <a:gd name="T10" fmla="*/ 18 w 20"/>
                  <a:gd name="T11" fmla="*/ 12 h 13"/>
                  <a:gd name="T12" fmla="*/ 13 w 20"/>
                  <a:gd name="T13" fmla="*/ 12 h 13"/>
                  <a:gd name="T14" fmla="*/ 11 w 20"/>
                  <a:gd name="T15" fmla="*/ 11 h 13"/>
                  <a:gd name="T16" fmla="*/ 9 w 20"/>
                  <a:gd name="T17" fmla="*/ 13 h 13"/>
                  <a:gd name="T18" fmla="*/ 7 w 20"/>
                  <a:gd name="T19" fmla="*/ 11 h 13"/>
                  <a:gd name="T20" fmla="*/ 4 w 20"/>
                  <a:gd name="T21" fmla="*/ 11 h 13"/>
                  <a:gd name="T22" fmla="*/ 1 w 20"/>
                  <a:gd name="T23" fmla="*/ 6 h 13"/>
                  <a:gd name="T24" fmla="*/ 0 w 20"/>
                  <a:gd name="T25" fmla="*/ 1 h 13"/>
                  <a:gd name="T26" fmla="*/ 4 w 20"/>
                  <a:gd name="T27" fmla="*/ 1 h 13"/>
                  <a:gd name="T28" fmla="*/ 7 w 20"/>
                  <a:gd name="T29" fmla="*/ 2 h 13"/>
                  <a:gd name="T30" fmla="*/ 9 w 20"/>
                  <a:gd name="T31" fmla="*/ 1 h 13"/>
                  <a:gd name="T32" fmla="*/ 11 w 20"/>
                  <a:gd name="T33" fmla="*/ 2 h 13"/>
                  <a:gd name="T34" fmla="*/ 13 w 20"/>
                  <a:gd name="T35" fmla="*/ 0 h 13"/>
                  <a:gd name="T36" fmla="*/ 18 w 20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8" y="0"/>
                    </a:moveTo>
                    <a:lnTo>
                      <a:pt x="18" y="1"/>
                    </a:lnTo>
                    <a:lnTo>
                      <a:pt x="20" y="4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Freeform 73"/>
              <p:cNvSpPr>
                <a:spLocks/>
              </p:cNvSpPr>
              <p:nvPr/>
            </p:nvSpPr>
            <p:spPr bwMode="auto">
              <a:xfrm>
                <a:off x="1516450" y="253473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1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Freeform 74"/>
              <p:cNvSpPr>
                <a:spLocks/>
              </p:cNvSpPr>
              <p:nvPr/>
            </p:nvSpPr>
            <p:spPr bwMode="auto">
              <a:xfrm>
                <a:off x="1156278" y="261625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Freeform 75"/>
              <p:cNvSpPr>
                <a:spLocks/>
              </p:cNvSpPr>
              <p:nvPr/>
            </p:nvSpPr>
            <p:spPr bwMode="auto">
              <a:xfrm>
                <a:off x="1651329" y="2184937"/>
                <a:ext cx="19269" cy="16305"/>
              </a:xfrm>
              <a:custGeom>
                <a:avLst/>
                <a:gdLst>
                  <a:gd name="T0" fmla="*/ 7 w 13"/>
                  <a:gd name="T1" fmla="*/ 0 h 11"/>
                  <a:gd name="T2" fmla="*/ 13 w 13"/>
                  <a:gd name="T3" fmla="*/ 2 h 11"/>
                  <a:gd name="T4" fmla="*/ 13 w 13"/>
                  <a:gd name="T5" fmla="*/ 4 h 11"/>
                  <a:gd name="T6" fmla="*/ 10 w 13"/>
                  <a:gd name="T7" fmla="*/ 5 h 11"/>
                  <a:gd name="T8" fmla="*/ 5 w 13"/>
                  <a:gd name="T9" fmla="*/ 11 h 11"/>
                  <a:gd name="T10" fmla="*/ 3 w 13"/>
                  <a:gd name="T11" fmla="*/ 9 h 11"/>
                  <a:gd name="T12" fmla="*/ 5 w 13"/>
                  <a:gd name="T13" fmla="*/ 8 h 11"/>
                  <a:gd name="T14" fmla="*/ 5 w 13"/>
                  <a:gd name="T15" fmla="*/ 7 h 11"/>
                  <a:gd name="T16" fmla="*/ 3 w 13"/>
                  <a:gd name="T17" fmla="*/ 5 h 11"/>
                  <a:gd name="T18" fmla="*/ 3 w 13"/>
                  <a:gd name="T19" fmla="*/ 4 h 11"/>
                  <a:gd name="T20" fmla="*/ 0 w 13"/>
                  <a:gd name="T21" fmla="*/ 1 h 11"/>
                  <a:gd name="T22" fmla="*/ 3 w 13"/>
                  <a:gd name="T23" fmla="*/ 0 h 11"/>
                  <a:gd name="T24" fmla="*/ 7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7" y="0"/>
                    </a:moveTo>
                    <a:lnTo>
                      <a:pt x="13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Freeform 76"/>
              <p:cNvSpPr>
                <a:spLocks/>
              </p:cNvSpPr>
              <p:nvPr/>
            </p:nvSpPr>
            <p:spPr bwMode="auto">
              <a:xfrm>
                <a:off x="1262996" y="2605879"/>
                <a:ext cx="17786" cy="7411"/>
              </a:xfrm>
              <a:custGeom>
                <a:avLst/>
                <a:gdLst>
                  <a:gd name="T0" fmla="*/ 3 w 12"/>
                  <a:gd name="T1" fmla="*/ 0 h 5"/>
                  <a:gd name="T2" fmla="*/ 10 w 12"/>
                  <a:gd name="T3" fmla="*/ 2 h 5"/>
                  <a:gd name="T4" fmla="*/ 11 w 12"/>
                  <a:gd name="T5" fmla="*/ 2 h 5"/>
                  <a:gd name="T6" fmla="*/ 12 w 12"/>
                  <a:gd name="T7" fmla="*/ 3 h 5"/>
                  <a:gd name="T8" fmla="*/ 10 w 12"/>
                  <a:gd name="T9" fmla="*/ 5 h 5"/>
                  <a:gd name="T10" fmla="*/ 4 w 12"/>
                  <a:gd name="T11" fmla="*/ 2 h 5"/>
                  <a:gd name="T12" fmla="*/ 1 w 12"/>
                  <a:gd name="T13" fmla="*/ 3 h 5"/>
                  <a:gd name="T14" fmla="*/ 0 w 12"/>
                  <a:gd name="T15" fmla="*/ 2 h 5"/>
                  <a:gd name="T16" fmla="*/ 3 w 12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Freeform 77"/>
              <p:cNvSpPr>
                <a:spLocks/>
              </p:cNvSpPr>
              <p:nvPr/>
            </p:nvSpPr>
            <p:spPr bwMode="auto">
              <a:xfrm>
                <a:off x="1637989" y="2088596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0 h 1"/>
                  <a:gd name="T8" fmla="*/ 2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Freeform 78"/>
              <p:cNvSpPr>
                <a:spLocks/>
              </p:cNvSpPr>
              <p:nvPr/>
            </p:nvSpPr>
            <p:spPr bwMode="auto">
              <a:xfrm>
                <a:off x="1635025" y="2190866"/>
                <a:ext cx="16305" cy="22233"/>
              </a:xfrm>
              <a:custGeom>
                <a:avLst/>
                <a:gdLst>
                  <a:gd name="T0" fmla="*/ 10 w 11"/>
                  <a:gd name="T1" fmla="*/ 0 h 15"/>
                  <a:gd name="T2" fmla="*/ 11 w 11"/>
                  <a:gd name="T3" fmla="*/ 0 h 15"/>
                  <a:gd name="T4" fmla="*/ 11 w 11"/>
                  <a:gd name="T5" fmla="*/ 5 h 15"/>
                  <a:gd name="T6" fmla="*/ 10 w 11"/>
                  <a:gd name="T7" fmla="*/ 10 h 15"/>
                  <a:gd name="T8" fmla="*/ 10 w 11"/>
                  <a:gd name="T9" fmla="*/ 15 h 15"/>
                  <a:gd name="T10" fmla="*/ 7 w 11"/>
                  <a:gd name="T11" fmla="*/ 14 h 15"/>
                  <a:gd name="T12" fmla="*/ 7 w 11"/>
                  <a:gd name="T13" fmla="*/ 12 h 15"/>
                  <a:gd name="T14" fmla="*/ 6 w 11"/>
                  <a:gd name="T15" fmla="*/ 11 h 15"/>
                  <a:gd name="T16" fmla="*/ 3 w 11"/>
                  <a:gd name="T17" fmla="*/ 11 h 15"/>
                  <a:gd name="T18" fmla="*/ 0 w 11"/>
                  <a:gd name="T19" fmla="*/ 10 h 15"/>
                  <a:gd name="T20" fmla="*/ 0 w 11"/>
                  <a:gd name="T21" fmla="*/ 8 h 15"/>
                  <a:gd name="T22" fmla="*/ 7 w 11"/>
                  <a:gd name="T23" fmla="*/ 1 h 15"/>
                  <a:gd name="T24" fmla="*/ 10 w 11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0" y="0"/>
                    </a:moveTo>
                    <a:lnTo>
                      <a:pt x="11" y="0"/>
                    </a:lnTo>
                    <a:lnTo>
                      <a:pt x="11" y="5"/>
                    </a:lnTo>
                    <a:lnTo>
                      <a:pt x="10" y="10"/>
                    </a:lnTo>
                    <a:lnTo>
                      <a:pt x="10" y="15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7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Freeform 79"/>
              <p:cNvSpPr>
                <a:spLocks/>
              </p:cNvSpPr>
              <p:nvPr/>
            </p:nvSpPr>
            <p:spPr bwMode="auto">
              <a:xfrm>
                <a:off x="1205190" y="2602915"/>
                <a:ext cx="8893" cy="7411"/>
              </a:xfrm>
              <a:custGeom>
                <a:avLst/>
                <a:gdLst>
                  <a:gd name="T0" fmla="*/ 3 w 6"/>
                  <a:gd name="T1" fmla="*/ 0 h 5"/>
                  <a:gd name="T2" fmla="*/ 4 w 6"/>
                  <a:gd name="T3" fmla="*/ 0 h 5"/>
                  <a:gd name="T4" fmla="*/ 6 w 6"/>
                  <a:gd name="T5" fmla="*/ 2 h 5"/>
                  <a:gd name="T6" fmla="*/ 3 w 6"/>
                  <a:gd name="T7" fmla="*/ 5 h 5"/>
                  <a:gd name="T8" fmla="*/ 0 w 6"/>
                  <a:gd name="T9" fmla="*/ 5 h 5"/>
                  <a:gd name="T10" fmla="*/ 2 w 6"/>
                  <a:gd name="T11" fmla="*/ 2 h 5"/>
                  <a:gd name="T12" fmla="*/ 3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Freeform 80"/>
              <p:cNvSpPr>
                <a:spLocks/>
              </p:cNvSpPr>
              <p:nvPr/>
            </p:nvSpPr>
            <p:spPr bwMode="auto">
              <a:xfrm>
                <a:off x="1193332" y="2599950"/>
                <a:ext cx="10376" cy="10376"/>
              </a:xfrm>
              <a:custGeom>
                <a:avLst/>
                <a:gdLst>
                  <a:gd name="T0" fmla="*/ 5 w 7"/>
                  <a:gd name="T1" fmla="*/ 0 h 7"/>
                  <a:gd name="T2" fmla="*/ 7 w 7"/>
                  <a:gd name="T3" fmla="*/ 2 h 7"/>
                  <a:gd name="T4" fmla="*/ 5 w 7"/>
                  <a:gd name="T5" fmla="*/ 3 h 7"/>
                  <a:gd name="T6" fmla="*/ 4 w 7"/>
                  <a:gd name="T7" fmla="*/ 6 h 7"/>
                  <a:gd name="T8" fmla="*/ 1 w 7"/>
                  <a:gd name="T9" fmla="*/ 7 h 7"/>
                  <a:gd name="T10" fmla="*/ 0 w 7"/>
                  <a:gd name="T11" fmla="*/ 7 h 7"/>
                  <a:gd name="T12" fmla="*/ 3 w 7"/>
                  <a:gd name="T13" fmla="*/ 6 h 7"/>
                  <a:gd name="T14" fmla="*/ 3 w 7"/>
                  <a:gd name="T15" fmla="*/ 3 h 7"/>
                  <a:gd name="T16" fmla="*/ 5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7" y="2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Freeform 81"/>
              <p:cNvSpPr>
                <a:spLocks/>
              </p:cNvSpPr>
              <p:nvPr/>
            </p:nvSpPr>
            <p:spPr bwMode="auto">
              <a:xfrm>
                <a:off x="1242245" y="2596986"/>
                <a:ext cx="20751" cy="8893"/>
              </a:xfrm>
              <a:custGeom>
                <a:avLst/>
                <a:gdLst>
                  <a:gd name="T0" fmla="*/ 12 w 14"/>
                  <a:gd name="T1" fmla="*/ 0 h 6"/>
                  <a:gd name="T2" fmla="*/ 14 w 14"/>
                  <a:gd name="T3" fmla="*/ 0 h 6"/>
                  <a:gd name="T4" fmla="*/ 14 w 14"/>
                  <a:gd name="T5" fmla="*/ 2 h 6"/>
                  <a:gd name="T6" fmla="*/ 12 w 14"/>
                  <a:gd name="T7" fmla="*/ 4 h 6"/>
                  <a:gd name="T8" fmla="*/ 12 w 14"/>
                  <a:gd name="T9" fmla="*/ 6 h 6"/>
                  <a:gd name="T10" fmla="*/ 10 w 14"/>
                  <a:gd name="T11" fmla="*/ 5 h 6"/>
                  <a:gd name="T12" fmla="*/ 6 w 14"/>
                  <a:gd name="T13" fmla="*/ 6 h 6"/>
                  <a:gd name="T14" fmla="*/ 3 w 14"/>
                  <a:gd name="T15" fmla="*/ 6 h 6"/>
                  <a:gd name="T16" fmla="*/ 1 w 14"/>
                  <a:gd name="T17" fmla="*/ 6 h 6"/>
                  <a:gd name="T18" fmla="*/ 0 w 14"/>
                  <a:gd name="T19" fmla="*/ 5 h 6"/>
                  <a:gd name="T20" fmla="*/ 0 w 14"/>
                  <a:gd name="T21" fmla="*/ 4 h 6"/>
                  <a:gd name="T22" fmla="*/ 3 w 14"/>
                  <a:gd name="T23" fmla="*/ 5 h 6"/>
                  <a:gd name="T24" fmla="*/ 4 w 14"/>
                  <a:gd name="T25" fmla="*/ 5 h 6"/>
                  <a:gd name="T26" fmla="*/ 7 w 14"/>
                  <a:gd name="T27" fmla="*/ 2 h 6"/>
                  <a:gd name="T28" fmla="*/ 8 w 14"/>
                  <a:gd name="T29" fmla="*/ 4 h 6"/>
                  <a:gd name="T30" fmla="*/ 10 w 14"/>
                  <a:gd name="T31" fmla="*/ 2 h 6"/>
                  <a:gd name="T32" fmla="*/ 10 w 14"/>
                  <a:gd name="T33" fmla="*/ 1 h 6"/>
                  <a:gd name="T34" fmla="*/ 12 w 14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">
                    <a:moveTo>
                      <a:pt x="12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Freeform 82"/>
              <p:cNvSpPr>
                <a:spLocks/>
              </p:cNvSpPr>
              <p:nvPr/>
            </p:nvSpPr>
            <p:spPr bwMode="auto">
              <a:xfrm>
                <a:off x="1503110" y="1842552"/>
                <a:ext cx="708487" cy="804829"/>
              </a:xfrm>
              <a:custGeom>
                <a:avLst/>
                <a:gdLst>
                  <a:gd name="T0" fmla="*/ 352 w 478"/>
                  <a:gd name="T1" fmla="*/ 21 h 543"/>
                  <a:gd name="T2" fmla="*/ 371 w 478"/>
                  <a:gd name="T3" fmla="*/ 14 h 543"/>
                  <a:gd name="T4" fmla="*/ 388 w 478"/>
                  <a:gd name="T5" fmla="*/ 34 h 543"/>
                  <a:gd name="T6" fmla="*/ 413 w 478"/>
                  <a:gd name="T7" fmla="*/ 55 h 543"/>
                  <a:gd name="T8" fmla="*/ 427 w 478"/>
                  <a:gd name="T9" fmla="*/ 72 h 543"/>
                  <a:gd name="T10" fmla="*/ 447 w 478"/>
                  <a:gd name="T11" fmla="*/ 86 h 543"/>
                  <a:gd name="T12" fmla="*/ 346 w 478"/>
                  <a:gd name="T13" fmla="*/ 386 h 543"/>
                  <a:gd name="T14" fmla="*/ 386 w 478"/>
                  <a:gd name="T15" fmla="*/ 421 h 543"/>
                  <a:gd name="T16" fmla="*/ 393 w 478"/>
                  <a:gd name="T17" fmla="*/ 492 h 543"/>
                  <a:gd name="T18" fmla="*/ 402 w 478"/>
                  <a:gd name="T19" fmla="*/ 531 h 543"/>
                  <a:gd name="T20" fmla="*/ 395 w 478"/>
                  <a:gd name="T21" fmla="*/ 528 h 543"/>
                  <a:gd name="T22" fmla="*/ 389 w 478"/>
                  <a:gd name="T23" fmla="*/ 507 h 543"/>
                  <a:gd name="T24" fmla="*/ 384 w 478"/>
                  <a:gd name="T25" fmla="*/ 484 h 543"/>
                  <a:gd name="T26" fmla="*/ 388 w 478"/>
                  <a:gd name="T27" fmla="*/ 460 h 543"/>
                  <a:gd name="T28" fmla="*/ 384 w 478"/>
                  <a:gd name="T29" fmla="*/ 417 h 543"/>
                  <a:gd name="T30" fmla="*/ 364 w 478"/>
                  <a:gd name="T31" fmla="*/ 445 h 543"/>
                  <a:gd name="T32" fmla="*/ 357 w 478"/>
                  <a:gd name="T33" fmla="*/ 435 h 543"/>
                  <a:gd name="T34" fmla="*/ 345 w 478"/>
                  <a:gd name="T35" fmla="*/ 424 h 543"/>
                  <a:gd name="T36" fmla="*/ 334 w 478"/>
                  <a:gd name="T37" fmla="*/ 406 h 543"/>
                  <a:gd name="T38" fmla="*/ 315 w 478"/>
                  <a:gd name="T39" fmla="*/ 390 h 543"/>
                  <a:gd name="T40" fmla="*/ 290 w 478"/>
                  <a:gd name="T41" fmla="*/ 370 h 543"/>
                  <a:gd name="T42" fmla="*/ 272 w 478"/>
                  <a:gd name="T43" fmla="*/ 359 h 543"/>
                  <a:gd name="T44" fmla="*/ 266 w 478"/>
                  <a:gd name="T45" fmla="*/ 350 h 543"/>
                  <a:gd name="T46" fmla="*/ 243 w 478"/>
                  <a:gd name="T47" fmla="*/ 348 h 543"/>
                  <a:gd name="T48" fmla="*/ 230 w 478"/>
                  <a:gd name="T49" fmla="*/ 372 h 543"/>
                  <a:gd name="T50" fmla="*/ 205 w 478"/>
                  <a:gd name="T51" fmla="*/ 377 h 543"/>
                  <a:gd name="T52" fmla="*/ 197 w 478"/>
                  <a:gd name="T53" fmla="*/ 376 h 543"/>
                  <a:gd name="T54" fmla="*/ 226 w 478"/>
                  <a:gd name="T55" fmla="*/ 341 h 543"/>
                  <a:gd name="T56" fmla="*/ 228 w 478"/>
                  <a:gd name="T57" fmla="*/ 330 h 543"/>
                  <a:gd name="T58" fmla="*/ 185 w 478"/>
                  <a:gd name="T59" fmla="*/ 362 h 543"/>
                  <a:gd name="T60" fmla="*/ 163 w 478"/>
                  <a:gd name="T61" fmla="*/ 377 h 543"/>
                  <a:gd name="T62" fmla="*/ 147 w 478"/>
                  <a:gd name="T63" fmla="*/ 404 h 543"/>
                  <a:gd name="T64" fmla="*/ 120 w 478"/>
                  <a:gd name="T65" fmla="*/ 413 h 543"/>
                  <a:gd name="T66" fmla="*/ 92 w 478"/>
                  <a:gd name="T67" fmla="*/ 430 h 543"/>
                  <a:gd name="T68" fmla="*/ 71 w 478"/>
                  <a:gd name="T69" fmla="*/ 449 h 543"/>
                  <a:gd name="T70" fmla="*/ 52 w 478"/>
                  <a:gd name="T71" fmla="*/ 451 h 543"/>
                  <a:gd name="T72" fmla="*/ 29 w 478"/>
                  <a:gd name="T73" fmla="*/ 452 h 543"/>
                  <a:gd name="T74" fmla="*/ 2 w 478"/>
                  <a:gd name="T75" fmla="*/ 464 h 543"/>
                  <a:gd name="T76" fmla="*/ 34 w 478"/>
                  <a:gd name="T77" fmla="*/ 444 h 543"/>
                  <a:gd name="T78" fmla="*/ 66 w 478"/>
                  <a:gd name="T79" fmla="*/ 428 h 543"/>
                  <a:gd name="T80" fmla="*/ 98 w 478"/>
                  <a:gd name="T81" fmla="*/ 408 h 543"/>
                  <a:gd name="T82" fmla="*/ 109 w 478"/>
                  <a:gd name="T83" fmla="*/ 379 h 543"/>
                  <a:gd name="T84" fmla="*/ 89 w 478"/>
                  <a:gd name="T85" fmla="*/ 372 h 543"/>
                  <a:gd name="T86" fmla="*/ 73 w 478"/>
                  <a:gd name="T87" fmla="*/ 362 h 543"/>
                  <a:gd name="T88" fmla="*/ 78 w 478"/>
                  <a:gd name="T89" fmla="*/ 332 h 543"/>
                  <a:gd name="T90" fmla="*/ 55 w 478"/>
                  <a:gd name="T91" fmla="*/ 329 h 543"/>
                  <a:gd name="T92" fmla="*/ 69 w 478"/>
                  <a:gd name="T93" fmla="*/ 304 h 543"/>
                  <a:gd name="T94" fmla="*/ 64 w 478"/>
                  <a:gd name="T95" fmla="*/ 296 h 543"/>
                  <a:gd name="T96" fmla="*/ 64 w 478"/>
                  <a:gd name="T97" fmla="*/ 271 h 543"/>
                  <a:gd name="T98" fmla="*/ 98 w 478"/>
                  <a:gd name="T99" fmla="*/ 253 h 543"/>
                  <a:gd name="T100" fmla="*/ 149 w 478"/>
                  <a:gd name="T101" fmla="*/ 231 h 543"/>
                  <a:gd name="T102" fmla="*/ 171 w 478"/>
                  <a:gd name="T103" fmla="*/ 193 h 543"/>
                  <a:gd name="T104" fmla="*/ 140 w 478"/>
                  <a:gd name="T105" fmla="*/ 202 h 543"/>
                  <a:gd name="T106" fmla="*/ 111 w 478"/>
                  <a:gd name="T107" fmla="*/ 166 h 543"/>
                  <a:gd name="T108" fmla="*/ 110 w 478"/>
                  <a:gd name="T109" fmla="*/ 146 h 543"/>
                  <a:gd name="T110" fmla="*/ 154 w 478"/>
                  <a:gd name="T111" fmla="*/ 130 h 543"/>
                  <a:gd name="T112" fmla="*/ 176 w 478"/>
                  <a:gd name="T113" fmla="*/ 151 h 543"/>
                  <a:gd name="T114" fmla="*/ 192 w 478"/>
                  <a:gd name="T115" fmla="*/ 145 h 543"/>
                  <a:gd name="T116" fmla="*/ 221 w 478"/>
                  <a:gd name="T117" fmla="*/ 144 h 543"/>
                  <a:gd name="T118" fmla="*/ 187 w 478"/>
                  <a:gd name="T119" fmla="*/ 115 h 543"/>
                  <a:gd name="T120" fmla="*/ 219 w 478"/>
                  <a:gd name="T121" fmla="*/ 54 h 543"/>
                  <a:gd name="T122" fmla="*/ 291 w 478"/>
                  <a:gd name="T123" fmla="*/ 21 h 543"/>
                  <a:gd name="T124" fmla="*/ 319 w 478"/>
                  <a:gd name="T125" fmla="*/ 8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8" h="543">
                    <a:moveTo>
                      <a:pt x="362" y="0"/>
                    </a:moveTo>
                    <a:lnTo>
                      <a:pt x="362" y="0"/>
                    </a:lnTo>
                    <a:lnTo>
                      <a:pt x="362" y="1"/>
                    </a:lnTo>
                    <a:lnTo>
                      <a:pt x="360" y="1"/>
                    </a:lnTo>
                    <a:lnTo>
                      <a:pt x="360" y="3"/>
                    </a:lnTo>
                    <a:lnTo>
                      <a:pt x="360" y="3"/>
                    </a:lnTo>
                    <a:lnTo>
                      <a:pt x="362" y="4"/>
                    </a:lnTo>
                    <a:lnTo>
                      <a:pt x="362" y="5"/>
                    </a:lnTo>
                    <a:lnTo>
                      <a:pt x="363" y="5"/>
                    </a:lnTo>
                    <a:lnTo>
                      <a:pt x="366" y="7"/>
                    </a:lnTo>
                    <a:lnTo>
                      <a:pt x="367" y="8"/>
                    </a:lnTo>
                    <a:lnTo>
                      <a:pt x="366" y="10"/>
                    </a:lnTo>
                    <a:lnTo>
                      <a:pt x="366" y="11"/>
                    </a:lnTo>
                    <a:lnTo>
                      <a:pt x="363" y="14"/>
                    </a:lnTo>
                    <a:lnTo>
                      <a:pt x="360" y="14"/>
                    </a:lnTo>
                    <a:lnTo>
                      <a:pt x="357" y="15"/>
                    </a:lnTo>
                    <a:lnTo>
                      <a:pt x="355" y="14"/>
                    </a:lnTo>
                    <a:lnTo>
                      <a:pt x="352" y="14"/>
                    </a:lnTo>
                    <a:lnTo>
                      <a:pt x="349" y="16"/>
                    </a:lnTo>
                    <a:lnTo>
                      <a:pt x="348" y="18"/>
                    </a:lnTo>
                    <a:lnTo>
                      <a:pt x="351" y="18"/>
                    </a:lnTo>
                    <a:lnTo>
                      <a:pt x="352" y="21"/>
                    </a:lnTo>
                    <a:lnTo>
                      <a:pt x="351" y="25"/>
                    </a:lnTo>
                    <a:lnTo>
                      <a:pt x="352" y="23"/>
                    </a:lnTo>
                    <a:lnTo>
                      <a:pt x="353" y="22"/>
                    </a:lnTo>
                    <a:lnTo>
                      <a:pt x="355" y="21"/>
                    </a:lnTo>
                    <a:lnTo>
                      <a:pt x="356" y="21"/>
                    </a:lnTo>
                    <a:lnTo>
                      <a:pt x="355" y="23"/>
                    </a:lnTo>
                    <a:lnTo>
                      <a:pt x="355" y="25"/>
                    </a:lnTo>
                    <a:lnTo>
                      <a:pt x="356" y="28"/>
                    </a:lnTo>
                    <a:lnTo>
                      <a:pt x="356" y="26"/>
                    </a:lnTo>
                    <a:lnTo>
                      <a:pt x="357" y="22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62" y="21"/>
                    </a:lnTo>
                    <a:lnTo>
                      <a:pt x="360" y="19"/>
                    </a:lnTo>
                    <a:lnTo>
                      <a:pt x="362" y="18"/>
                    </a:lnTo>
                    <a:lnTo>
                      <a:pt x="363" y="16"/>
                    </a:lnTo>
                    <a:lnTo>
                      <a:pt x="366" y="18"/>
                    </a:lnTo>
                    <a:lnTo>
                      <a:pt x="366" y="18"/>
                    </a:lnTo>
                    <a:lnTo>
                      <a:pt x="367" y="15"/>
                    </a:lnTo>
                    <a:lnTo>
                      <a:pt x="370" y="12"/>
                    </a:lnTo>
                    <a:lnTo>
                      <a:pt x="371" y="12"/>
                    </a:lnTo>
                    <a:lnTo>
                      <a:pt x="371" y="14"/>
                    </a:lnTo>
                    <a:lnTo>
                      <a:pt x="371" y="16"/>
                    </a:lnTo>
                    <a:lnTo>
                      <a:pt x="370" y="19"/>
                    </a:lnTo>
                    <a:lnTo>
                      <a:pt x="368" y="19"/>
                    </a:lnTo>
                    <a:lnTo>
                      <a:pt x="368" y="21"/>
                    </a:lnTo>
                    <a:lnTo>
                      <a:pt x="368" y="23"/>
                    </a:lnTo>
                    <a:lnTo>
                      <a:pt x="367" y="23"/>
                    </a:lnTo>
                    <a:lnTo>
                      <a:pt x="366" y="26"/>
                    </a:lnTo>
                    <a:lnTo>
                      <a:pt x="368" y="29"/>
                    </a:lnTo>
                    <a:lnTo>
                      <a:pt x="368" y="28"/>
                    </a:lnTo>
                    <a:lnTo>
                      <a:pt x="370" y="25"/>
                    </a:lnTo>
                    <a:lnTo>
                      <a:pt x="373" y="25"/>
                    </a:lnTo>
                    <a:lnTo>
                      <a:pt x="374" y="25"/>
                    </a:lnTo>
                    <a:lnTo>
                      <a:pt x="375" y="25"/>
                    </a:lnTo>
                    <a:lnTo>
                      <a:pt x="378" y="26"/>
                    </a:lnTo>
                    <a:lnTo>
                      <a:pt x="381" y="26"/>
                    </a:lnTo>
                    <a:lnTo>
                      <a:pt x="384" y="28"/>
                    </a:lnTo>
                    <a:lnTo>
                      <a:pt x="384" y="29"/>
                    </a:lnTo>
                    <a:lnTo>
                      <a:pt x="385" y="28"/>
                    </a:lnTo>
                    <a:lnTo>
                      <a:pt x="386" y="28"/>
                    </a:lnTo>
                    <a:lnTo>
                      <a:pt x="388" y="30"/>
                    </a:lnTo>
                    <a:lnTo>
                      <a:pt x="389" y="33"/>
                    </a:lnTo>
                    <a:lnTo>
                      <a:pt x="388" y="34"/>
                    </a:lnTo>
                    <a:lnTo>
                      <a:pt x="384" y="36"/>
                    </a:lnTo>
                    <a:lnTo>
                      <a:pt x="382" y="39"/>
                    </a:lnTo>
                    <a:lnTo>
                      <a:pt x="384" y="40"/>
                    </a:lnTo>
                    <a:lnTo>
                      <a:pt x="389" y="44"/>
                    </a:lnTo>
                    <a:lnTo>
                      <a:pt x="391" y="44"/>
                    </a:lnTo>
                    <a:lnTo>
                      <a:pt x="388" y="44"/>
                    </a:lnTo>
                    <a:lnTo>
                      <a:pt x="385" y="45"/>
                    </a:lnTo>
                    <a:lnTo>
                      <a:pt x="385" y="47"/>
                    </a:lnTo>
                    <a:lnTo>
                      <a:pt x="389" y="50"/>
                    </a:lnTo>
                    <a:lnTo>
                      <a:pt x="389" y="51"/>
                    </a:lnTo>
                    <a:lnTo>
                      <a:pt x="389" y="54"/>
                    </a:lnTo>
                    <a:lnTo>
                      <a:pt x="389" y="58"/>
                    </a:lnTo>
                    <a:lnTo>
                      <a:pt x="388" y="61"/>
                    </a:lnTo>
                    <a:lnTo>
                      <a:pt x="391" y="58"/>
                    </a:lnTo>
                    <a:lnTo>
                      <a:pt x="393" y="55"/>
                    </a:lnTo>
                    <a:lnTo>
                      <a:pt x="397" y="54"/>
                    </a:lnTo>
                    <a:lnTo>
                      <a:pt x="399" y="54"/>
                    </a:lnTo>
                    <a:lnTo>
                      <a:pt x="400" y="54"/>
                    </a:lnTo>
                    <a:lnTo>
                      <a:pt x="404" y="52"/>
                    </a:lnTo>
                    <a:lnTo>
                      <a:pt x="407" y="52"/>
                    </a:lnTo>
                    <a:lnTo>
                      <a:pt x="411" y="54"/>
                    </a:lnTo>
                    <a:lnTo>
                      <a:pt x="413" y="55"/>
                    </a:lnTo>
                    <a:lnTo>
                      <a:pt x="411" y="59"/>
                    </a:lnTo>
                    <a:lnTo>
                      <a:pt x="409" y="62"/>
                    </a:lnTo>
                    <a:lnTo>
                      <a:pt x="406" y="66"/>
                    </a:lnTo>
                    <a:lnTo>
                      <a:pt x="402" y="69"/>
                    </a:lnTo>
                    <a:lnTo>
                      <a:pt x="407" y="66"/>
                    </a:lnTo>
                    <a:lnTo>
                      <a:pt x="411" y="62"/>
                    </a:lnTo>
                    <a:lnTo>
                      <a:pt x="413" y="61"/>
                    </a:lnTo>
                    <a:lnTo>
                      <a:pt x="414" y="62"/>
                    </a:lnTo>
                    <a:lnTo>
                      <a:pt x="415" y="62"/>
                    </a:lnTo>
                    <a:lnTo>
                      <a:pt x="415" y="63"/>
                    </a:lnTo>
                    <a:lnTo>
                      <a:pt x="417" y="65"/>
                    </a:lnTo>
                    <a:lnTo>
                      <a:pt x="420" y="66"/>
                    </a:lnTo>
                    <a:lnTo>
                      <a:pt x="420" y="68"/>
                    </a:lnTo>
                    <a:lnTo>
                      <a:pt x="418" y="69"/>
                    </a:lnTo>
                    <a:lnTo>
                      <a:pt x="421" y="69"/>
                    </a:lnTo>
                    <a:lnTo>
                      <a:pt x="422" y="69"/>
                    </a:lnTo>
                    <a:lnTo>
                      <a:pt x="424" y="70"/>
                    </a:lnTo>
                    <a:lnTo>
                      <a:pt x="422" y="72"/>
                    </a:lnTo>
                    <a:lnTo>
                      <a:pt x="422" y="73"/>
                    </a:lnTo>
                    <a:lnTo>
                      <a:pt x="424" y="73"/>
                    </a:lnTo>
                    <a:lnTo>
                      <a:pt x="425" y="72"/>
                    </a:lnTo>
                    <a:lnTo>
                      <a:pt x="427" y="72"/>
                    </a:lnTo>
                    <a:lnTo>
                      <a:pt x="428" y="73"/>
                    </a:lnTo>
                    <a:lnTo>
                      <a:pt x="427" y="75"/>
                    </a:lnTo>
                    <a:lnTo>
                      <a:pt x="428" y="73"/>
                    </a:lnTo>
                    <a:lnTo>
                      <a:pt x="429" y="73"/>
                    </a:lnTo>
                    <a:lnTo>
                      <a:pt x="431" y="75"/>
                    </a:lnTo>
                    <a:lnTo>
                      <a:pt x="431" y="73"/>
                    </a:lnTo>
                    <a:lnTo>
                      <a:pt x="435" y="77"/>
                    </a:lnTo>
                    <a:lnTo>
                      <a:pt x="438" y="79"/>
                    </a:lnTo>
                    <a:lnTo>
                      <a:pt x="438" y="80"/>
                    </a:lnTo>
                    <a:lnTo>
                      <a:pt x="439" y="80"/>
                    </a:lnTo>
                    <a:lnTo>
                      <a:pt x="440" y="80"/>
                    </a:lnTo>
                    <a:lnTo>
                      <a:pt x="442" y="81"/>
                    </a:lnTo>
                    <a:lnTo>
                      <a:pt x="440" y="81"/>
                    </a:lnTo>
                    <a:lnTo>
                      <a:pt x="440" y="83"/>
                    </a:lnTo>
                    <a:lnTo>
                      <a:pt x="442" y="83"/>
                    </a:lnTo>
                    <a:lnTo>
                      <a:pt x="443" y="83"/>
                    </a:lnTo>
                    <a:lnTo>
                      <a:pt x="446" y="84"/>
                    </a:lnTo>
                    <a:lnTo>
                      <a:pt x="446" y="86"/>
                    </a:lnTo>
                    <a:lnTo>
                      <a:pt x="444" y="86"/>
                    </a:lnTo>
                    <a:lnTo>
                      <a:pt x="444" y="87"/>
                    </a:lnTo>
                    <a:lnTo>
                      <a:pt x="446" y="87"/>
                    </a:lnTo>
                    <a:lnTo>
                      <a:pt x="447" y="86"/>
                    </a:lnTo>
                    <a:lnTo>
                      <a:pt x="447" y="87"/>
                    </a:lnTo>
                    <a:lnTo>
                      <a:pt x="449" y="86"/>
                    </a:lnTo>
                    <a:lnTo>
                      <a:pt x="450" y="87"/>
                    </a:lnTo>
                    <a:lnTo>
                      <a:pt x="454" y="87"/>
                    </a:lnTo>
                    <a:lnTo>
                      <a:pt x="457" y="87"/>
                    </a:lnTo>
                    <a:lnTo>
                      <a:pt x="458" y="86"/>
                    </a:lnTo>
                    <a:lnTo>
                      <a:pt x="462" y="87"/>
                    </a:lnTo>
                    <a:lnTo>
                      <a:pt x="464" y="87"/>
                    </a:lnTo>
                    <a:lnTo>
                      <a:pt x="465" y="91"/>
                    </a:lnTo>
                    <a:lnTo>
                      <a:pt x="467" y="94"/>
                    </a:lnTo>
                    <a:lnTo>
                      <a:pt x="468" y="95"/>
                    </a:lnTo>
                    <a:lnTo>
                      <a:pt x="469" y="98"/>
                    </a:lnTo>
                    <a:lnTo>
                      <a:pt x="471" y="102"/>
                    </a:lnTo>
                    <a:lnTo>
                      <a:pt x="472" y="105"/>
                    </a:lnTo>
                    <a:lnTo>
                      <a:pt x="473" y="104"/>
                    </a:lnTo>
                    <a:lnTo>
                      <a:pt x="476" y="105"/>
                    </a:lnTo>
                    <a:lnTo>
                      <a:pt x="478" y="106"/>
                    </a:lnTo>
                    <a:lnTo>
                      <a:pt x="324" y="386"/>
                    </a:lnTo>
                    <a:lnTo>
                      <a:pt x="333" y="386"/>
                    </a:lnTo>
                    <a:lnTo>
                      <a:pt x="335" y="387"/>
                    </a:lnTo>
                    <a:lnTo>
                      <a:pt x="341" y="384"/>
                    </a:lnTo>
                    <a:lnTo>
                      <a:pt x="346" y="386"/>
                    </a:lnTo>
                    <a:lnTo>
                      <a:pt x="344" y="391"/>
                    </a:lnTo>
                    <a:lnTo>
                      <a:pt x="345" y="394"/>
                    </a:lnTo>
                    <a:lnTo>
                      <a:pt x="348" y="401"/>
                    </a:lnTo>
                    <a:lnTo>
                      <a:pt x="352" y="416"/>
                    </a:lnTo>
                    <a:lnTo>
                      <a:pt x="353" y="420"/>
                    </a:lnTo>
                    <a:lnTo>
                      <a:pt x="351" y="423"/>
                    </a:lnTo>
                    <a:lnTo>
                      <a:pt x="351" y="426"/>
                    </a:lnTo>
                    <a:lnTo>
                      <a:pt x="351" y="426"/>
                    </a:lnTo>
                    <a:lnTo>
                      <a:pt x="356" y="424"/>
                    </a:lnTo>
                    <a:lnTo>
                      <a:pt x="360" y="424"/>
                    </a:lnTo>
                    <a:lnTo>
                      <a:pt x="364" y="421"/>
                    </a:lnTo>
                    <a:lnTo>
                      <a:pt x="367" y="416"/>
                    </a:lnTo>
                    <a:lnTo>
                      <a:pt x="370" y="413"/>
                    </a:lnTo>
                    <a:lnTo>
                      <a:pt x="375" y="412"/>
                    </a:lnTo>
                    <a:lnTo>
                      <a:pt x="377" y="412"/>
                    </a:lnTo>
                    <a:lnTo>
                      <a:pt x="381" y="410"/>
                    </a:lnTo>
                    <a:lnTo>
                      <a:pt x="385" y="410"/>
                    </a:lnTo>
                    <a:lnTo>
                      <a:pt x="388" y="412"/>
                    </a:lnTo>
                    <a:lnTo>
                      <a:pt x="388" y="415"/>
                    </a:lnTo>
                    <a:lnTo>
                      <a:pt x="388" y="416"/>
                    </a:lnTo>
                    <a:lnTo>
                      <a:pt x="386" y="420"/>
                    </a:lnTo>
                    <a:lnTo>
                      <a:pt x="386" y="421"/>
                    </a:lnTo>
                    <a:lnTo>
                      <a:pt x="389" y="430"/>
                    </a:lnTo>
                    <a:lnTo>
                      <a:pt x="388" y="431"/>
                    </a:lnTo>
                    <a:lnTo>
                      <a:pt x="389" y="437"/>
                    </a:lnTo>
                    <a:lnTo>
                      <a:pt x="392" y="439"/>
                    </a:lnTo>
                    <a:lnTo>
                      <a:pt x="392" y="445"/>
                    </a:lnTo>
                    <a:lnTo>
                      <a:pt x="393" y="446"/>
                    </a:lnTo>
                    <a:lnTo>
                      <a:pt x="393" y="449"/>
                    </a:lnTo>
                    <a:lnTo>
                      <a:pt x="392" y="452"/>
                    </a:lnTo>
                    <a:lnTo>
                      <a:pt x="393" y="455"/>
                    </a:lnTo>
                    <a:lnTo>
                      <a:pt x="393" y="456"/>
                    </a:lnTo>
                    <a:lnTo>
                      <a:pt x="393" y="464"/>
                    </a:lnTo>
                    <a:lnTo>
                      <a:pt x="392" y="473"/>
                    </a:lnTo>
                    <a:lnTo>
                      <a:pt x="393" y="482"/>
                    </a:lnTo>
                    <a:lnTo>
                      <a:pt x="391" y="485"/>
                    </a:lnTo>
                    <a:lnTo>
                      <a:pt x="391" y="486"/>
                    </a:lnTo>
                    <a:lnTo>
                      <a:pt x="392" y="486"/>
                    </a:lnTo>
                    <a:lnTo>
                      <a:pt x="393" y="486"/>
                    </a:lnTo>
                    <a:lnTo>
                      <a:pt x="395" y="488"/>
                    </a:lnTo>
                    <a:lnTo>
                      <a:pt x="393" y="488"/>
                    </a:lnTo>
                    <a:lnTo>
                      <a:pt x="392" y="489"/>
                    </a:lnTo>
                    <a:lnTo>
                      <a:pt x="392" y="492"/>
                    </a:lnTo>
                    <a:lnTo>
                      <a:pt x="393" y="492"/>
                    </a:lnTo>
                    <a:lnTo>
                      <a:pt x="393" y="495"/>
                    </a:lnTo>
                    <a:lnTo>
                      <a:pt x="393" y="496"/>
                    </a:lnTo>
                    <a:lnTo>
                      <a:pt x="393" y="496"/>
                    </a:lnTo>
                    <a:lnTo>
                      <a:pt x="395" y="496"/>
                    </a:lnTo>
                    <a:lnTo>
                      <a:pt x="397" y="498"/>
                    </a:lnTo>
                    <a:lnTo>
                      <a:pt x="400" y="500"/>
                    </a:lnTo>
                    <a:lnTo>
                      <a:pt x="400" y="503"/>
                    </a:lnTo>
                    <a:lnTo>
                      <a:pt x="402" y="504"/>
                    </a:lnTo>
                    <a:lnTo>
                      <a:pt x="404" y="506"/>
                    </a:lnTo>
                    <a:lnTo>
                      <a:pt x="406" y="509"/>
                    </a:lnTo>
                    <a:lnTo>
                      <a:pt x="406" y="511"/>
                    </a:lnTo>
                    <a:lnTo>
                      <a:pt x="407" y="511"/>
                    </a:lnTo>
                    <a:lnTo>
                      <a:pt x="409" y="513"/>
                    </a:lnTo>
                    <a:lnTo>
                      <a:pt x="407" y="514"/>
                    </a:lnTo>
                    <a:lnTo>
                      <a:pt x="407" y="515"/>
                    </a:lnTo>
                    <a:lnTo>
                      <a:pt x="407" y="515"/>
                    </a:lnTo>
                    <a:lnTo>
                      <a:pt x="407" y="518"/>
                    </a:lnTo>
                    <a:lnTo>
                      <a:pt x="407" y="518"/>
                    </a:lnTo>
                    <a:lnTo>
                      <a:pt x="407" y="518"/>
                    </a:lnTo>
                    <a:lnTo>
                      <a:pt x="406" y="520"/>
                    </a:lnTo>
                    <a:lnTo>
                      <a:pt x="403" y="525"/>
                    </a:lnTo>
                    <a:lnTo>
                      <a:pt x="402" y="531"/>
                    </a:lnTo>
                    <a:lnTo>
                      <a:pt x="399" y="535"/>
                    </a:lnTo>
                    <a:lnTo>
                      <a:pt x="396" y="539"/>
                    </a:lnTo>
                    <a:lnTo>
                      <a:pt x="393" y="540"/>
                    </a:lnTo>
                    <a:lnTo>
                      <a:pt x="392" y="539"/>
                    </a:lnTo>
                    <a:lnTo>
                      <a:pt x="391" y="542"/>
                    </a:lnTo>
                    <a:lnTo>
                      <a:pt x="389" y="543"/>
                    </a:lnTo>
                    <a:lnTo>
                      <a:pt x="388" y="540"/>
                    </a:lnTo>
                    <a:lnTo>
                      <a:pt x="389" y="536"/>
                    </a:lnTo>
                    <a:lnTo>
                      <a:pt x="391" y="536"/>
                    </a:lnTo>
                    <a:lnTo>
                      <a:pt x="392" y="536"/>
                    </a:lnTo>
                    <a:lnTo>
                      <a:pt x="393" y="536"/>
                    </a:lnTo>
                    <a:lnTo>
                      <a:pt x="395" y="533"/>
                    </a:lnTo>
                    <a:lnTo>
                      <a:pt x="395" y="533"/>
                    </a:lnTo>
                    <a:lnTo>
                      <a:pt x="392" y="533"/>
                    </a:lnTo>
                    <a:lnTo>
                      <a:pt x="392" y="533"/>
                    </a:lnTo>
                    <a:lnTo>
                      <a:pt x="389" y="533"/>
                    </a:lnTo>
                    <a:lnTo>
                      <a:pt x="389" y="532"/>
                    </a:lnTo>
                    <a:lnTo>
                      <a:pt x="391" y="531"/>
                    </a:lnTo>
                    <a:lnTo>
                      <a:pt x="393" y="531"/>
                    </a:lnTo>
                    <a:lnTo>
                      <a:pt x="395" y="531"/>
                    </a:lnTo>
                    <a:lnTo>
                      <a:pt x="395" y="529"/>
                    </a:lnTo>
                    <a:lnTo>
                      <a:pt x="395" y="528"/>
                    </a:lnTo>
                    <a:lnTo>
                      <a:pt x="395" y="527"/>
                    </a:lnTo>
                    <a:lnTo>
                      <a:pt x="396" y="522"/>
                    </a:lnTo>
                    <a:lnTo>
                      <a:pt x="396" y="521"/>
                    </a:lnTo>
                    <a:lnTo>
                      <a:pt x="396" y="518"/>
                    </a:lnTo>
                    <a:lnTo>
                      <a:pt x="399" y="517"/>
                    </a:lnTo>
                    <a:lnTo>
                      <a:pt x="399" y="515"/>
                    </a:lnTo>
                    <a:lnTo>
                      <a:pt x="396" y="515"/>
                    </a:lnTo>
                    <a:lnTo>
                      <a:pt x="396" y="514"/>
                    </a:lnTo>
                    <a:lnTo>
                      <a:pt x="397" y="513"/>
                    </a:lnTo>
                    <a:lnTo>
                      <a:pt x="395" y="513"/>
                    </a:lnTo>
                    <a:lnTo>
                      <a:pt x="392" y="513"/>
                    </a:lnTo>
                    <a:lnTo>
                      <a:pt x="392" y="511"/>
                    </a:lnTo>
                    <a:lnTo>
                      <a:pt x="389" y="514"/>
                    </a:lnTo>
                    <a:lnTo>
                      <a:pt x="386" y="515"/>
                    </a:lnTo>
                    <a:lnTo>
                      <a:pt x="386" y="515"/>
                    </a:lnTo>
                    <a:lnTo>
                      <a:pt x="385" y="520"/>
                    </a:lnTo>
                    <a:lnTo>
                      <a:pt x="382" y="522"/>
                    </a:lnTo>
                    <a:lnTo>
                      <a:pt x="381" y="520"/>
                    </a:lnTo>
                    <a:lnTo>
                      <a:pt x="381" y="517"/>
                    </a:lnTo>
                    <a:lnTo>
                      <a:pt x="384" y="515"/>
                    </a:lnTo>
                    <a:lnTo>
                      <a:pt x="388" y="510"/>
                    </a:lnTo>
                    <a:lnTo>
                      <a:pt x="389" y="507"/>
                    </a:lnTo>
                    <a:lnTo>
                      <a:pt x="392" y="507"/>
                    </a:lnTo>
                    <a:lnTo>
                      <a:pt x="395" y="507"/>
                    </a:lnTo>
                    <a:lnTo>
                      <a:pt x="397" y="506"/>
                    </a:lnTo>
                    <a:lnTo>
                      <a:pt x="395" y="504"/>
                    </a:lnTo>
                    <a:lnTo>
                      <a:pt x="392" y="506"/>
                    </a:lnTo>
                    <a:lnTo>
                      <a:pt x="391" y="504"/>
                    </a:lnTo>
                    <a:lnTo>
                      <a:pt x="388" y="500"/>
                    </a:lnTo>
                    <a:lnTo>
                      <a:pt x="388" y="498"/>
                    </a:lnTo>
                    <a:lnTo>
                      <a:pt x="389" y="495"/>
                    </a:lnTo>
                    <a:lnTo>
                      <a:pt x="391" y="495"/>
                    </a:lnTo>
                    <a:lnTo>
                      <a:pt x="393" y="495"/>
                    </a:lnTo>
                    <a:lnTo>
                      <a:pt x="392" y="493"/>
                    </a:lnTo>
                    <a:lnTo>
                      <a:pt x="389" y="492"/>
                    </a:lnTo>
                    <a:lnTo>
                      <a:pt x="388" y="491"/>
                    </a:lnTo>
                    <a:lnTo>
                      <a:pt x="386" y="489"/>
                    </a:lnTo>
                    <a:lnTo>
                      <a:pt x="386" y="488"/>
                    </a:lnTo>
                    <a:lnTo>
                      <a:pt x="386" y="486"/>
                    </a:lnTo>
                    <a:lnTo>
                      <a:pt x="389" y="486"/>
                    </a:lnTo>
                    <a:lnTo>
                      <a:pt x="389" y="486"/>
                    </a:lnTo>
                    <a:lnTo>
                      <a:pt x="388" y="485"/>
                    </a:lnTo>
                    <a:lnTo>
                      <a:pt x="386" y="485"/>
                    </a:lnTo>
                    <a:lnTo>
                      <a:pt x="384" y="484"/>
                    </a:lnTo>
                    <a:lnTo>
                      <a:pt x="384" y="481"/>
                    </a:lnTo>
                    <a:lnTo>
                      <a:pt x="382" y="481"/>
                    </a:lnTo>
                    <a:lnTo>
                      <a:pt x="381" y="481"/>
                    </a:lnTo>
                    <a:lnTo>
                      <a:pt x="380" y="480"/>
                    </a:lnTo>
                    <a:lnTo>
                      <a:pt x="381" y="478"/>
                    </a:lnTo>
                    <a:lnTo>
                      <a:pt x="384" y="478"/>
                    </a:lnTo>
                    <a:lnTo>
                      <a:pt x="384" y="477"/>
                    </a:lnTo>
                    <a:lnTo>
                      <a:pt x="384" y="475"/>
                    </a:lnTo>
                    <a:lnTo>
                      <a:pt x="384" y="473"/>
                    </a:lnTo>
                    <a:lnTo>
                      <a:pt x="385" y="471"/>
                    </a:lnTo>
                    <a:lnTo>
                      <a:pt x="384" y="468"/>
                    </a:lnTo>
                    <a:lnTo>
                      <a:pt x="385" y="468"/>
                    </a:lnTo>
                    <a:lnTo>
                      <a:pt x="385" y="470"/>
                    </a:lnTo>
                    <a:lnTo>
                      <a:pt x="388" y="471"/>
                    </a:lnTo>
                    <a:lnTo>
                      <a:pt x="389" y="471"/>
                    </a:lnTo>
                    <a:lnTo>
                      <a:pt x="389" y="468"/>
                    </a:lnTo>
                    <a:lnTo>
                      <a:pt x="386" y="466"/>
                    </a:lnTo>
                    <a:lnTo>
                      <a:pt x="386" y="464"/>
                    </a:lnTo>
                    <a:lnTo>
                      <a:pt x="389" y="464"/>
                    </a:lnTo>
                    <a:lnTo>
                      <a:pt x="389" y="463"/>
                    </a:lnTo>
                    <a:lnTo>
                      <a:pt x="388" y="462"/>
                    </a:lnTo>
                    <a:lnTo>
                      <a:pt x="388" y="460"/>
                    </a:lnTo>
                    <a:lnTo>
                      <a:pt x="389" y="460"/>
                    </a:lnTo>
                    <a:lnTo>
                      <a:pt x="393" y="457"/>
                    </a:lnTo>
                    <a:lnTo>
                      <a:pt x="393" y="457"/>
                    </a:lnTo>
                    <a:lnTo>
                      <a:pt x="389" y="457"/>
                    </a:lnTo>
                    <a:lnTo>
                      <a:pt x="388" y="457"/>
                    </a:lnTo>
                    <a:lnTo>
                      <a:pt x="386" y="457"/>
                    </a:lnTo>
                    <a:lnTo>
                      <a:pt x="385" y="459"/>
                    </a:lnTo>
                    <a:lnTo>
                      <a:pt x="382" y="456"/>
                    </a:lnTo>
                    <a:lnTo>
                      <a:pt x="382" y="453"/>
                    </a:lnTo>
                    <a:lnTo>
                      <a:pt x="381" y="453"/>
                    </a:lnTo>
                    <a:lnTo>
                      <a:pt x="381" y="451"/>
                    </a:lnTo>
                    <a:lnTo>
                      <a:pt x="378" y="449"/>
                    </a:lnTo>
                    <a:lnTo>
                      <a:pt x="378" y="446"/>
                    </a:lnTo>
                    <a:lnTo>
                      <a:pt x="378" y="444"/>
                    </a:lnTo>
                    <a:lnTo>
                      <a:pt x="378" y="439"/>
                    </a:lnTo>
                    <a:lnTo>
                      <a:pt x="380" y="438"/>
                    </a:lnTo>
                    <a:lnTo>
                      <a:pt x="378" y="437"/>
                    </a:lnTo>
                    <a:lnTo>
                      <a:pt x="380" y="434"/>
                    </a:lnTo>
                    <a:lnTo>
                      <a:pt x="381" y="428"/>
                    </a:lnTo>
                    <a:lnTo>
                      <a:pt x="381" y="424"/>
                    </a:lnTo>
                    <a:lnTo>
                      <a:pt x="382" y="420"/>
                    </a:lnTo>
                    <a:lnTo>
                      <a:pt x="384" y="417"/>
                    </a:lnTo>
                    <a:lnTo>
                      <a:pt x="381" y="419"/>
                    </a:lnTo>
                    <a:lnTo>
                      <a:pt x="380" y="421"/>
                    </a:lnTo>
                    <a:lnTo>
                      <a:pt x="378" y="421"/>
                    </a:lnTo>
                    <a:lnTo>
                      <a:pt x="377" y="419"/>
                    </a:lnTo>
                    <a:lnTo>
                      <a:pt x="375" y="417"/>
                    </a:lnTo>
                    <a:lnTo>
                      <a:pt x="375" y="419"/>
                    </a:lnTo>
                    <a:lnTo>
                      <a:pt x="377" y="420"/>
                    </a:lnTo>
                    <a:lnTo>
                      <a:pt x="377" y="424"/>
                    </a:lnTo>
                    <a:lnTo>
                      <a:pt x="377" y="430"/>
                    </a:lnTo>
                    <a:lnTo>
                      <a:pt x="375" y="435"/>
                    </a:lnTo>
                    <a:lnTo>
                      <a:pt x="375" y="441"/>
                    </a:lnTo>
                    <a:lnTo>
                      <a:pt x="374" y="444"/>
                    </a:lnTo>
                    <a:lnTo>
                      <a:pt x="374" y="446"/>
                    </a:lnTo>
                    <a:lnTo>
                      <a:pt x="371" y="451"/>
                    </a:lnTo>
                    <a:lnTo>
                      <a:pt x="370" y="449"/>
                    </a:lnTo>
                    <a:lnTo>
                      <a:pt x="368" y="446"/>
                    </a:lnTo>
                    <a:lnTo>
                      <a:pt x="370" y="445"/>
                    </a:lnTo>
                    <a:lnTo>
                      <a:pt x="370" y="444"/>
                    </a:lnTo>
                    <a:lnTo>
                      <a:pt x="368" y="446"/>
                    </a:lnTo>
                    <a:lnTo>
                      <a:pt x="367" y="446"/>
                    </a:lnTo>
                    <a:lnTo>
                      <a:pt x="364" y="446"/>
                    </a:lnTo>
                    <a:lnTo>
                      <a:pt x="364" y="445"/>
                    </a:lnTo>
                    <a:lnTo>
                      <a:pt x="364" y="442"/>
                    </a:lnTo>
                    <a:lnTo>
                      <a:pt x="364" y="439"/>
                    </a:lnTo>
                    <a:lnTo>
                      <a:pt x="364" y="438"/>
                    </a:lnTo>
                    <a:lnTo>
                      <a:pt x="366" y="435"/>
                    </a:lnTo>
                    <a:lnTo>
                      <a:pt x="367" y="434"/>
                    </a:lnTo>
                    <a:lnTo>
                      <a:pt x="366" y="434"/>
                    </a:lnTo>
                    <a:lnTo>
                      <a:pt x="363" y="437"/>
                    </a:lnTo>
                    <a:lnTo>
                      <a:pt x="362" y="435"/>
                    </a:lnTo>
                    <a:lnTo>
                      <a:pt x="362" y="434"/>
                    </a:lnTo>
                    <a:lnTo>
                      <a:pt x="363" y="431"/>
                    </a:lnTo>
                    <a:lnTo>
                      <a:pt x="362" y="430"/>
                    </a:lnTo>
                    <a:lnTo>
                      <a:pt x="360" y="428"/>
                    </a:lnTo>
                    <a:lnTo>
                      <a:pt x="359" y="430"/>
                    </a:lnTo>
                    <a:lnTo>
                      <a:pt x="359" y="428"/>
                    </a:lnTo>
                    <a:lnTo>
                      <a:pt x="357" y="426"/>
                    </a:lnTo>
                    <a:lnTo>
                      <a:pt x="356" y="426"/>
                    </a:lnTo>
                    <a:lnTo>
                      <a:pt x="356" y="428"/>
                    </a:lnTo>
                    <a:lnTo>
                      <a:pt x="355" y="430"/>
                    </a:lnTo>
                    <a:lnTo>
                      <a:pt x="355" y="431"/>
                    </a:lnTo>
                    <a:lnTo>
                      <a:pt x="357" y="433"/>
                    </a:lnTo>
                    <a:lnTo>
                      <a:pt x="357" y="434"/>
                    </a:lnTo>
                    <a:lnTo>
                      <a:pt x="357" y="435"/>
                    </a:lnTo>
                    <a:lnTo>
                      <a:pt x="356" y="438"/>
                    </a:lnTo>
                    <a:lnTo>
                      <a:pt x="357" y="439"/>
                    </a:lnTo>
                    <a:lnTo>
                      <a:pt x="357" y="438"/>
                    </a:lnTo>
                    <a:lnTo>
                      <a:pt x="359" y="438"/>
                    </a:lnTo>
                    <a:lnTo>
                      <a:pt x="362" y="442"/>
                    </a:lnTo>
                    <a:lnTo>
                      <a:pt x="360" y="444"/>
                    </a:lnTo>
                    <a:lnTo>
                      <a:pt x="359" y="444"/>
                    </a:lnTo>
                    <a:lnTo>
                      <a:pt x="357" y="442"/>
                    </a:lnTo>
                    <a:lnTo>
                      <a:pt x="356" y="444"/>
                    </a:lnTo>
                    <a:lnTo>
                      <a:pt x="357" y="445"/>
                    </a:lnTo>
                    <a:lnTo>
                      <a:pt x="356" y="445"/>
                    </a:lnTo>
                    <a:lnTo>
                      <a:pt x="355" y="444"/>
                    </a:lnTo>
                    <a:lnTo>
                      <a:pt x="353" y="445"/>
                    </a:lnTo>
                    <a:lnTo>
                      <a:pt x="352" y="444"/>
                    </a:lnTo>
                    <a:lnTo>
                      <a:pt x="351" y="442"/>
                    </a:lnTo>
                    <a:lnTo>
                      <a:pt x="348" y="438"/>
                    </a:lnTo>
                    <a:lnTo>
                      <a:pt x="346" y="435"/>
                    </a:lnTo>
                    <a:lnTo>
                      <a:pt x="348" y="434"/>
                    </a:lnTo>
                    <a:lnTo>
                      <a:pt x="345" y="434"/>
                    </a:lnTo>
                    <a:lnTo>
                      <a:pt x="344" y="433"/>
                    </a:lnTo>
                    <a:lnTo>
                      <a:pt x="344" y="426"/>
                    </a:lnTo>
                    <a:lnTo>
                      <a:pt x="345" y="424"/>
                    </a:lnTo>
                    <a:lnTo>
                      <a:pt x="344" y="423"/>
                    </a:lnTo>
                    <a:lnTo>
                      <a:pt x="342" y="421"/>
                    </a:lnTo>
                    <a:lnTo>
                      <a:pt x="345" y="420"/>
                    </a:lnTo>
                    <a:lnTo>
                      <a:pt x="346" y="419"/>
                    </a:lnTo>
                    <a:lnTo>
                      <a:pt x="346" y="417"/>
                    </a:lnTo>
                    <a:lnTo>
                      <a:pt x="346" y="415"/>
                    </a:lnTo>
                    <a:lnTo>
                      <a:pt x="348" y="410"/>
                    </a:lnTo>
                    <a:lnTo>
                      <a:pt x="345" y="416"/>
                    </a:lnTo>
                    <a:lnTo>
                      <a:pt x="344" y="417"/>
                    </a:lnTo>
                    <a:lnTo>
                      <a:pt x="341" y="417"/>
                    </a:lnTo>
                    <a:lnTo>
                      <a:pt x="339" y="419"/>
                    </a:lnTo>
                    <a:lnTo>
                      <a:pt x="335" y="415"/>
                    </a:lnTo>
                    <a:lnTo>
                      <a:pt x="335" y="413"/>
                    </a:lnTo>
                    <a:lnTo>
                      <a:pt x="337" y="413"/>
                    </a:lnTo>
                    <a:lnTo>
                      <a:pt x="338" y="412"/>
                    </a:lnTo>
                    <a:lnTo>
                      <a:pt x="337" y="412"/>
                    </a:lnTo>
                    <a:lnTo>
                      <a:pt x="334" y="412"/>
                    </a:lnTo>
                    <a:lnTo>
                      <a:pt x="333" y="410"/>
                    </a:lnTo>
                    <a:lnTo>
                      <a:pt x="333" y="408"/>
                    </a:lnTo>
                    <a:lnTo>
                      <a:pt x="330" y="405"/>
                    </a:lnTo>
                    <a:lnTo>
                      <a:pt x="331" y="405"/>
                    </a:lnTo>
                    <a:lnTo>
                      <a:pt x="334" y="406"/>
                    </a:lnTo>
                    <a:lnTo>
                      <a:pt x="335" y="406"/>
                    </a:lnTo>
                    <a:lnTo>
                      <a:pt x="337" y="404"/>
                    </a:lnTo>
                    <a:lnTo>
                      <a:pt x="337" y="398"/>
                    </a:lnTo>
                    <a:lnTo>
                      <a:pt x="339" y="397"/>
                    </a:lnTo>
                    <a:lnTo>
                      <a:pt x="341" y="395"/>
                    </a:lnTo>
                    <a:lnTo>
                      <a:pt x="339" y="395"/>
                    </a:lnTo>
                    <a:lnTo>
                      <a:pt x="335" y="398"/>
                    </a:lnTo>
                    <a:lnTo>
                      <a:pt x="334" y="399"/>
                    </a:lnTo>
                    <a:lnTo>
                      <a:pt x="334" y="398"/>
                    </a:lnTo>
                    <a:lnTo>
                      <a:pt x="331" y="399"/>
                    </a:lnTo>
                    <a:lnTo>
                      <a:pt x="327" y="399"/>
                    </a:lnTo>
                    <a:lnTo>
                      <a:pt x="323" y="398"/>
                    </a:lnTo>
                    <a:lnTo>
                      <a:pt x="321" y="397"/>
                    </a:lnTo>
                    <a:lnTo>
                      <a:pt x="320" y="395"/>
                    </a:lnTo>
                    <a:lnTo>
                      <a:pt x="317" y="394"/>
                    </a:lnTo>
                    <a:lnTo>
                      <a:pt x="316" y="392"/>
                    </a:lnTo>
                    <a:lnTo>
                      <a:pt x="319" y="392"/>
                    </a:lnTo>
                    <a:lnTo>
                      <a:pt x="320" y="390"/>
                    </a:lnTo>
                    <a:lnTo>
                      <a:pt x="321" y="388"/>
                    </a:lnTo>
                    <a:lnTo>
                      <a:pt x="320" y="388"/>
                    </a:lnTo>
                    <a:lnTo>
                      <a:pt x="319" y="388"/>
                    </a:lnTo>
                    <a:lnTo>
                      <a:pt x="315" y="390"/>
                    </a:lnTo>
                    <a:lnTo>
                      <a:pt x="313" y="391"/>
                    </a:lnTo>
                    <a:lnTo>
                      <a:pt x="312" y="388"/>
                    </a:lnTo>
                    <a:lnTo>
                      <a:pt x="310" y="387"/>
                    </a:lnTo>
                    <a:lnTo>
                      <a:pt x="309" y="386"/>
                    </a:lnTo>
                    <a:lnTo>
                      <a:pt x="308" y="386"/>
                    </a:lnTo>
                    <a:lnTo>
                      <a:pt x="308" y="383"/>
                    </a:lnTo>
                    <a:lnTo>
                      <a:pt x="306" y="383"/>
                    </a:lnTo>
                    <a:lnTo>
                      <a:pt x="302" y="383"/>
                    </a:lnTo>
                    <a:lnTo>
                      <a:pt x="299" y="383"/>
                    </a:lnTo>
                    <a:lnTo>
                      <a:pt x="297" y="383"/>
                    </a:lnTo>
                    <a:lnTo>
                      <a:pt x="295" y="383"/>
                    </a:lnTo>
                    <a:lnTo>
                      <a:pt x="292" y="384"/>
                    </a:lnTo>
                    <a:lnTo>
                      <a:pt x="287" y="383"/>
                    </a:lnTo>
                    <a:lnTo>
                      <a:pt x="286" y="381"/>
                    </a:lnTo>
                    <a:lnTo>
                      <a:pt x="287" y="380"/>
                    </a:lnTo>
                    <a:lnTo>
                      <a:pt x="288" y="381"/>
                    </a:lnTo>
                    <a:lnTo>
                      <a:pt x="290" y="380"/>
                    </a:lnTo>
                    <a:lnTo>
                      <a:pt x="287" y="377"/>
                    </a:lnTo>
                    <a:lnTo>
                      <a:pt x="291" y="374"/>
                    </a:lnTo>
                    <a:lnTo>
                      <a:pt x="291" y="373"/>
                    </a:lnTo>
                    <a:lnTo>
                      <a:pt x="292" y="370"/>
                    </a:lnTo>
                    <a:lnTo>
                      <a:pt x="290" y="370"/>
                    </a:lnTo>
                    <a:lnTo>
                      <a:pt x="288" y="372"/>
                    </a:lnTo>
                    <a:lnTo>
                      <a:pt x="290" y="373"/>
                    </a:lnTo>
                    <a:lnTo>
                      <a:pt x="288" y="374"/>
                    </a:lnTo>
                    <a:lnTo>
                      <a:pt x="286" y="374"/>
                    </a:lnTo>
                    <a:lnTo>
                      <a:pt x="286" y="373"/>
                    </a:lnTo>
                    <a:lnTo>
                      <a:pt x="284" y="372"/>
                    </a:lnTo>
                    <a:lnTo>
                      <a:pt x="284" y="370"/>
                    </a:lnTo>
                    <a:lnTo>
                      <a:pt x="286" y="369"/>
                    </a:lnTo>
                    <a:lnTo>
                      <a:pt x="286" y="369"/>
                    </a:lnTo>
                    <a:lnTo>
                      <a:pt x="284" y="366"/>
                    </a:lnTo>
                    <a:lnTo>
                      <a:pt x="280" y="368"/>
                    </a:lnTo>
                    <a:lnTo>
                      <a:pt x="279" y="368"/>
                    </a:lnTo>
                    <a:lnTo>
                      <a:pt x="276" y="365"/>
                    </a:lnTo>
                    <a:lnTo>
                      <a:pt x="273" y="366"/>
                    </a:lnTo>
                    <a:lnTo>
                      <a:pt x="270" y="366"/>
                    </a:lnTo>
                    <a:lnTo>
                      <a:pt x="270" y="365"/>
                    </a:lnTo>
                    <a:lnTo>
                      <a:pt x="272" y="365"/>
                    </a:lnTo>
                    <a:lnTo>
                      <a:pt x="275" y="363"/>
                    </a:lnTo>
                    <a:lnTo>
                      <a:pt x="273" y="362"/>
                    </a:lnTo>
                    <a:lnTo>
                      <a:pt x="269" y="361"/>
                    </a:lnTo>
                    <a:lnTo>
                      <a:pt x="269" y="359"/>
                    </a:lnTo>
                    <a:lnTo>
                      <a:pt x="272" y="359"/>
                    </a:lnTo>
                    <a:lnTo>
                      <a:pt x="273" y="358"/>
                    </a:lnTo>
                    <a:lnTo>
                      <a:pt x="272" y="357"/>
                    </a:lnTo>
                    <a:lnTo>
                      <a:pt x="269" y="358"/>
                    </a:lnTo>
                    <a:lnTo>
                      <a:pt x="268" y="357"/>
                    </a:lnTo>
                    <a:lnTo>
                      <a:pt x="268" y="355"/>
                    </a:lnTo>
                    <a:lnTo>
                      <a:pt x="269" y="354"/>
                    </a:lnTo>
                    <a:lnTo>
                      <a:pt x="273" y="354"/>
                    </a:lnTo>
                    <a:lnTo>
                      <a:pt x="276" y="357"/>
                    </a:lnTo>
                    <a:lnTo>
                      <a:pt x="276" y="355"/>
                    </a:lnTo>
                    <a:lnTo>
                      <a:pt x="275" y="354"/>
                    </a:lnTo>
                    <a:lnTo>
                      <a:pt x="269" y="352"/>
                    </a:lnTo>
                    <a:lnTo>
                      <a:pt x="269" y="351"/>
                    </a:lnTo>
                    <a:lnTo>
                      <a:pt x="270" y="350"/>
                    </a:lnTo>
                    <a:lnTo>
                      <a:pt x="272" y="350"/>
                    </a:lnTo>
                    <a:lnTo>
                      <a:pt x="275" y="347"/>
                    </a:lnTo>
                    <a:lnTo>
                      <a:pt x="277" y="347"/>
                    </a:lnTo>
                    <a:lnTo>
                      <a:pt x="277" y="345"/>
                    </a:lnTo>
                    <a:lnTo>
                      <a:pt x="276" y="344"/>
                    </a:lnTo>
                    <a:lnTo>
                      <a:pt x="273" y="345"/>
                    </a:lnTo>
                    <a:lnTo>
                      <a:pt x="270" y="347"/>
                    </a:lnTo>
                    <a:lnTo>
                      <a:pt x="269" y="347"/>
                    </a:lnTo>
                    <a:lnTo>
                      <a:pt x="266" y="350"/>
                    </a:lnTo>
                    <a:lnTo>
                      <a:pt x="265" y="348"/>
                    </a:lnTo>
                    <a:lnTo>
                      <a:pt x="263" y="350"/>
                    </a:lnTo>
                    <a:lnTo>
                      <a:pt x="261" y="351"/>
                    </a:lnTo>
                    <a:lnTo>
                      <a:pt x="261" y="350"/>
                    </a:lnTo>
                    <a:lnTo>
                      <a:pt x="261" y="348"/>
                    </a:lnTo>
                    <a:lnTo>
                      <a:pt x="262" y="345"/>
                    </a:lnTo>
                    <a:lnTo>
                      <a:pt x="261" y="345"/>
                    </a:lnTo>
                    <a:lnTo>
                      <a:pt x="259" y="347"/>
                    </a:lnTo>
                    <a:lnTo>
                      <a:pt x="258" y="352"/>
                    </a:lnTo>
                    <a:lnTo>
                      <a:pt x="257" y="352"/>
                    </a:lnTo>
                    <a:lnTo>
                      <a:pt x="255" y="348"/>
                    </a:lnTo>
                    <a:lnTo>
                      <a:pt x="255" y="345"/>
                    </a:lnTo>
                    <a:lnTo>
                      <a:pt x="259" y="343"/>
                    </a:lnTo>
                    <a:lnTo>
                      <a:pt x="257" y="343"/>
                    </a:lnTo>
                    <a:lnTo>
                      <a:pt x="255" y="343"/>
                    </a:lnTo>
                    <a:lnTo>
                      <a:pt x="252" y="341"/>
                    </a:lnTo>
                    <a:lnTo>
                      <a:pt x="248" y="343"/>
                    </a:lnTo>
                    <a:lnTo>
                      <a:pt x="250" y="347"/>
                    </a:lnTo>
                    <a:lnTo>
                      <a:pt x="248" y="348"/>
                    </a:lnTo>
                    <a:lnTo>
                      <a:pt x="247" y="347"/>
                    </a:lnTo>
                    <a:lnTo>
                      <a:pt x="245" y="348"/>
                    </a:lnTo>
                    <a:lnTo>
                      <a:pt x="243" y="348"/>
                    </a:lnTo>
                    <a:lnTo>
                      <a:pt x="243" y="350"/>
                    </a:lnTo>
                    <a:lnTo>
                      <a:pt x="245" y="352"/>
                    </a:lnTo>
                    <a:lnTo>
                      <a:pt x="248" y="351"/>
                    </a:lnTo>
                    <a:lnTo>
                      <a:pt x="248" y="354"/>
                    </a:lnTo>
                    <a:lnTo>
                      <a:pt x="247" y="355"/>
                    </a:lnTo>
                    <a:lnTo>
                      <a:pt x="244" y="354"/>
                    </a:lnTo>
                    <a:lnTo>
                      <a:pt x="243" y="354"/>
                    </a:lnTo>
                    <a:lnTo>
                      <a:pt x="241" y="357"/>
                    </a:lnTo>
                    <a:lnTo>
                      <a:pt x="244" y="357"/>
                    </a:lnTo>
                    <a:lnTo>
                      <a:pt x="245" y="358"/>
                    </a:lnTo>
                    <a:lnTo>
                      <a:pt x="248" y="357"/>
                    </a:lnTo>
                    <a:lnTo>
                      <a:pt x="248" y="359"/>
                    </a:lnTo>
                    <a:lnTo>
                      <a:pt x="247" y="362"/>
                    </a:lnTo>
                    <a:lnTo>
                      <a:pt x="243" y="363"/>
                    </a:lnTo>
                    <a:lnTo>
                      <a:pt x="241" y="366"/>
                    </a:lnTo>
                    <a:lnTo>
                      <a:pt x="243" y="366"/>
                    </a:lnTo>
                    <a:lnTo>
                      <a:pt x="241" y="369"/>
                    </a:lnTo>
                    <a:lnTo>
                      <a:pt x="237" y="369"/>
                    </a:lnTo>
                    <a:lnTo>
                      <a:pt x="236" y="372"/>
                    </a:lnTo>
                    <a:lnTo>
                      <a:pt x="234" y="373"/>
                    </a:lnTo>
                    <a:lnTo>
                      <a:pt x="233" y="373"/>
                    </a:lnTo>
                    <a:lnTo>
                      <a:pt x="230" y="372"/>
                    </a:lnTo>
                    <a:lnTo>
                      <a:pt x="230" y="370"/>
                    </a:lnTo>
                    <a:lnTo>
                      <a:pt x="229" y="369"/>
                    </a:lnTo>
                    <a:lnTo>
                      <a:pt x="226" y="372"/>
                    </a:lnTo>
                    <a:lnTo>
                      <a:pt x="226" y="370"/>
                    </a:lnTo>
                    <a:lnTo>
                      <a:pt x="228" y="368"/>
                    </a:lnTo>
                    <a:lnTo>
                      <a:pt x="228" y="366"/>
                    </a:lnTo>
                    <a:lnTo>
                      <a:pt x="226" y="368"/>
                    </a:lnTo>
                    <a:lnTo>
                      <a:pt x="225" y="372"/>
                    </a:lnTo>
                    <a:lnTo>
                      <a:pt x="222" y="374"/>
                    </a:lnTo>
                    <a:lnTo>
                      <a:pt x="219" y="376"/>
                    </a:lnTo>
                    <a:lnTo>
                      <a:pt x="219" y="374"/>
                    </a:lnTo>
                    <a:lnTo>
                      <a:pt x="223" y="370"/>
                    </a:lnTo>
                    <a:lnTo>
                      <a:pt x="222" y="370"/>
                    </a:lnTo>
                    <a:lnTo>
                      <a:pt x="219" y="373"/>
                    </a:lnTo>
                    <a:lnTo>
                      <a:pt x="218" y="377"/>
                    </a:lnTo>
                    <a:lnTo>
                      <a:pt x="216" y="379"/>
                    </a:lnTo>
                    <a:lnTo>
                      <a:pt x="215" y="377"/>
                    </a:lnTo>
                    <a:lnTo>
                      <a:pt x="212" y="377"/>
                    </a:lnTo>
                    <a:lnTo>
                      <a:pt x="208" y="380"/>
                    </a:lnTo>
                    <a:lnTo>
                      <a:pt x="205" y="380"/>
                    </a:lnTo>
                    <a:lnTo>
                      <a:pt x="204" y="379"/>
                    </a:lnTo>
                    <a:lnTo>
                      <a:pt x="205" y="377"/>
                    </a:lnTo>
                    <a:lnTo>
                      <a:pt x="205" y="376"/>
                    </a:lnTo>
                    <a:lnTo>
                      <a:pt x="203" y="377"/>
                    </a:lnTo>
                    <a:lnTo>
                      <a:pt x="203" y="380"/>
                    </a:lnTo>
                    <a:lnTo>
                      <a:pt x="200" y="383"/>
                    </a:lnTo>
                    <a:lnTo>
                      <a:pt x="199" y="383"/>
                    </a:lnTo>
                    <a:lnTo>
                      <a:pt x="199" y="386"/>
                    </a:lnTo>
                    <a:lnTo>
                      <a:pt x="196" y="386"/>
                    </a:lnTo>
                    <a:lnTo>
                      <a:pt x="196" y="384"/>
                    </a:lnTo>
                    <a:lnTo>
                      <a:pt x="194" y="384"/>
                    </a:lnTo>
                    <a:lnTo>
                      <a:pt x="193" y="387"/>
                    </a:lnTo>
                    <a:lnTo>
                      <a:pt x="192" y="386"/>
                    </a:lnTo>
                    <a:lnTo>
                      <a:pt x="190" y="387"/>
                    </a:lnTo>
                    <a:lnTo>
                      <a:pt x="190" y="387"/>
                    </a:lnTo>
                    <a:lnTo>
                      <a:pt x="186" y="384"/>
                    </a:lnTo>
                    <a:lnTo>
                      <a:pt x="186" y="380"/>
                    </a:lnTo>
                    <a:lnTo>
                      <a:pt x="187" y="380"/>
                    </a:lnTo>
                    <a:lnTo>
                      <a:pt x="190" y="380"/>
                    </a:lnTo>
                    <a:lnTo>
                      <a:pt x="190" y="379"/>
                    </a:lnTo>
                    <a:lnTo>
                      <a:pt x="192" y="377"/>
                    </a:lnTo>
                    <a:lnTo>
                      <a:pt x="194" y="377"/>
                    </a:lnTo>
                    <a:lnTo>
                      <a:pt x="196" y="379"/>
                    </a:lnTo>
                    <a:lnTo>
                      <a:pt x="197" y="376"/>
                    </a:lnTo>
                    <a:lnTo>
                      <a:pt x="200" y="376"/>
                    </a:lnTo>
                    <a:lnTo>
                      <a:pt x="204" y="372"/>
                    </a:lnTo>
                    <a:lnTo>
                      <a:pt x="204" y="370"/>
                    </a:lnTo>
                    <a:lnTo>
                      <a:pt x="203" y="370"/>
                    </a:lnTo>
                    <a:lnTo>
                      <a:pt x="200" y="372"/>
                    </a:lnTo>
                    <a:lnTo>
                      <a:pt x="199" y="372"/>
                    </a:lnTo>
                    <a:lnTo>
                      <a:pt x="197" y="374"/>
                    </a:lnTo>
                    <a:lnTo>
                      <a:pt x="194" y="370"/>
                    </a:lnTo>
                    <a:lnTo>
                      <a:pt x="194" y="369"/>
                    </a:lnTo>
                    <a:lnTo>
                      <a:pt x="196" y="366"/>
                    </a:lnTo>
                    <a:lnTo>
                      <a:pt x="204" y="359"/>
                    </a:lnTo>
                    <a:lnTo>
                      <a:pt x="205" y="355"/>
                    </a:lnTo>
                    <a:lnTo>
                      <a:pt x="208" y="354"/>
                    </a:lnTo>
                    <a:lnTo>
                      <a:pt x="210" y="350"/>
                    </a:lnTo>
                    <a:lnTo>
                      <a:pt x="210" y="348"/>
                    </a:lnTo>
                    <a:lnTo>
                      <a:pt x="210" y="345"/>
                    </a:lnTo>
                    <a:lnTo>
                      <a:pt x="212" y="343"/>
                    </a:lnTo>
                    <a:lnTo>
                      <a:pt x="216" y="343"/>
                    </a:lnTo>
                    <a:lnTo>
                      <a:pt x="219" y="341"/>
                    </a:lnTo>
                    <a:lnTo>
                      <a:pt x="222" y="340"/>
                    </a:lnTo>
                    <a:lnTo>
                      <a:pt x="226" y="339"/>
                    </a:lnTo>
                    <a:lnTo>
                      <a:pt x="226" y="341"/>
                    </a:lnTo>
                    <a:lnTo>
                      <a:pt x="229" y="344"/>
                    </a:lnTo>
                    <a:lnTo>
                      <a:pt x="232" y="344"/>
                    </a:lnTo>
                    <a:lnTo>
                      <a:pt x="233" y="343"/>
                    </a:lnTo>
                    <a:lnTo>
                      <a:pt x="234" y="343"/>
                    </a:lnTo>
                    <a:lnTo>
                      <a:pt x="237" y="345"/>
                    </a:lnTo>
                    <a:lnTo>
                      <a:pt x="237" y="343"/>
                    </a:lnTo>
                    <a:lnTo>
                      <a:pt x="234" y="339"/>
                    </a:lnTo>
                    <a:lnTo>
                      <a:pt x="234" y="336"/>
                    </a:lnTo>
                    <a:lnTo>
                      <a:pt x="240" y="330"/>
                    </a:lnTo>
                    <a:lnTo>
                      <a:pt x="243" y="330"/>
                    </a:lnTo>
                    <a:lnTo>
                      <a:pt x="247" y="327"/>
                    </a:lnTo>
                    <a:lnTo>
                      <a:pt x="248" y="325"/>
                    </a:lnTo>
                    <a:lnTo>
                      <a:pt x="247" y="326"/>
                    </a:lnTo>
                    <a:lnTo>
                      <a:pt x="241" y="327"/>
                    </a:lnTo>
                    <a:lnTo>
                      <a:pt x="239" y="329"/>
                    </a:lnTo>
                    <a:lnTo>
                      <a:pt x="236" y="333"/>
                    </a:lnTo>
                    <a:lnTo>
                      <a:pt x="234" y="332"/>
                    </a:lnTo>
                    <a:lnTo>
                      <a:pt x="233" y="332"/>
                    </a:lnTo>
                    <a:lnTo>
                      <a:pt x="232" y="330"/>
                    </a:lnTo>
                    <a:lnTo>
                      <a:pt x="232" y="327"/>
                    </a:lnTo>
                    <a:lnTo>
                      <a:pt x="233" y="325"/>
                    </a:lnTo>
                    <a:lnTo>
                      <a:pt x="228" y="330"/>
                    </a:lnTo>
                    <a:lnTo>
                      <a:pt x="225" y="330"/>
                    </a:lnTo>
                    <a:lnTo>
                      <a:pt x="219" y="334"/>
                    </a:lnTo>
                    <a:lnTo>
                      <a:pt x="214" y="336"/>
                    </a:lnTo>
                    <a:lnTo>
                      <a:pt x="208" y="340"/>
                    </a:lnTo>
                    <a:lnTo>
                      <a:pt x="208" y="341"/>
                    </a:lnTo>
                    <a:lnTo>
                      <a:pt x="207" y="343"/>
                    </a:lnTo>
                    <a:lnTo>
                      <a:pt x="204" y="343"/>
                    </a:lnTo>
                    <a:lnTo>
                      <a:pt x="201" y="345"/>
                    </a:lnTo>
                    <a:lnTo>
                      <a:pt x="196" y="348"/>
                    </a:lnTo>
                    <a:lnTo>
                      <a:pt x="196" y="350"/>
                    </a:lnTo>
                    <a:lnTo>
                      <a:pt x="193" y="352"/>
                    </a:lnTo>
                    <a:lnTo>
                      <a:pt x="189" y="352"/>
                    </a:lnTo>
                    <a:lnTo>
                      <a:pt x="187" y="351"/>
                    </a:lnTo>
                    <a:lnTo>
                      <a:pt x="185" y="351"/>
                    </a:lnTo>
                    <a:lnTo>
                      <a:pt x="182" y="352"/>
                    </a:lnTo>
                    <a:lnTo>
                      <a:pt x="182" y="354"/>
                    </a:lnTo>
                    <a:lnTo>
                      <a:pt x="183" y="352"/>
                    </a:lnTo>
                    <a:lnTo>
                      <a:pt x="185" y="352"/>
                    </a:lnTo>
                    <a:lnTo>
                      <a:pt x="189" y="355"/>
                    </a:lnTo>
                    <a:lnTo>
                      <a:pt x="190" y="358"/>
                    </a:lnTo>
                    <a:lnTo>
                      <a:pt x="189" y="361"/>
                    </a:lnTo>
                    <a:lnTo>
                      <a:pt x="185" y="362"/>
                    </a:lnTo>
                    <a:lnTo>
                      <a:pt x="182" y="362"/>
                    </a:lnTo>
                    <a:lnTo>
                      <a:pt x="181" y="362"/>
                    </a:lnTo>
                    <a:lnTo>
                      <a:pt x="181" y="363"/>
                    </a:lnTo>
                    <a:lnTo>
                      <a:pt x="182" y="363"/>
                    </a:lnTo>
                    <a:lnTo>
                      <a:pt x="183" y="365"/>
                    </a:lnTo>
                    <a:lnTo>
                      <a:pt x="181" y="368"/>
                    </a:lnTo>
                    <a:lnTo>
                      <a:pt x="179" y="368"/>
                    </a:lnTo>
                    <a:lnTo>
                      <a:pt x="178" y="366"/>
                    </a:lnTo>
                    <a:lnTo>
                      <a:pt x="179" y="365"/>
                    </a:lnTo>
                    <a:lnTo>
                      <a:pt x="175" y="366"/>
                    </a:lnTo>
                    <a:lnTo>
                      <a:pt x="174" y="365"/>
                    </a:lnTo>
                    <a:lnTo>
                      <a:pt x="169" y="368"/>
                    </a:lnTo>
                    <a:lnTo>
                      <a:pt x="167" y="366"/>
                    </a:lnTo>
                    <a:lnTo>
                      <a:pt x="165" y="368"/>
                    </a:lnTo>
                    <a:lnTo>
                      <a:pt x="167" y="368"/>
                    </a:lnTo>
                    <a:lnTo>
                      <a:pt x="165" y="369"/>
                    </a:lnTo>
                    <a:lnTo>
                      <a:pt x="164" y="370"/>
                    </a:lnTo>
                    <a:lnTo>
                      <a:pt x="163" y="372"/>
                    </a:lnTo>
                    <a:lnTo>
                      <a:pt x="160" y="373"/>
                    </a:lnTo>
                    <a:lnTo>
                      <a:pt x="160" y="374"/>
                    </a:lnTo>
                    <a:lnTo>
                      <a:pt x="160" y="377"/>
                    </a:lnTo>
                    <a:lnTo>
                      <a:pt x="163" y="377"/>
                    </a:lnTo>
                    <a:lnTo>
                      <a:pt x="164" y="379"/>
                    </a:lnTo>
                    <a:lnTo>
                      <a:pt x="165" y="381"/>
                    </a:lnTo>
                    <a:lnTo>
                      <a:pt x="165" y="381"/>
                    </a:lnTo>
                    <a:lnTo>
                      <a:pt x="167" y="381"/>
                    </a:lnTo>
                    <a:lnTo>
                      <a:pt x="167" y="386"/>
                    </a:lnTo>
                    <a:lnTo>
                      <a:pt x="164" y="388"/>
                    </a:lnTo>
                    <a:lnTo>
                      <a:pt x="161" y="390"/>
                    </a:lnTo>
                    <a:lnTo>
                      <a:pt x="158" y="391"/>
                    </a:lnTo>
                    <a:lnTo>
                      <a:pt x="156" y="391"/>
                    </a:lnTo>
                    <a:lnTo>
                      <a:pt x="153" y="394"/>
                    </a:lnTo>
                    <a:lnTo>
                      <a:pt x="150" y="394"/>
                    </a:lnTo>
                    <a:lnTo>
                      <a:pt x="149" y="394"/>
                    </a:lnTo>
                    <a:lnTo>
                      <a:pt x="152" y="395"/>
                    </a:lnTo>
                    <a:lnTo>
                      <a:pt x="152" y="397"/>
                    </a:lnTo>
                    <a:lnTo>
                      <a:pt x="152" y="397"/>
                    </a:lnTo>
                    <a:lnTo>
                      <a:pt x="150" y="397"/>
                    </a:lnTo>
                    <a:lnTo>
                      <a:pt x="149" y="397"/>
                    </a:lnTo>
                    <a:lnTo>
                      <a:pt x="146" y="398"/>
                    </a:lnTo>
                    <a:lnTo>
                      <a:pt x="146" y="401"/>
                    </a:lnTo>
                    <a:lnTo>
                      <a:pt x="147" y="399"/>
                    </a:lnTo>
                    <a:lnTo>
                      <a:pt x="149" y="399"/>
                    </a:lnTo>
                    <a:lnTo>
                      <a:pt x="147" y="404"/>
                    </a:lnTo>
                    <a:lnTo>
                      <a:pt x="146" y="404"/>
                    </a:lnTo>
                    <a:lnTo>
                      <a:pt x="145" y="404"/>
                    </a:lnTo>
                    <a:lnTo>
                      <a:pt x="143" y="405"/>
                    </a:lnTo>
                    <a:lnTo>
                      <a:pt x="143" y="405"/>
                    </a:lnTo>
                    <a:lnTo>
                      <a:pt x="142" y="404"/>
                    </a:lnTo>
                    <a:lnTo>
                      <a:pt x="142" y="404"/>
                    </a:lnTo>
                    <a:lnTo>
                      <a:pt x="140" y="405"/>
                    </a:lnTo>
                    <a:lnTo>
                      <a:pt x="136" y="405"/>
                    </a:lnTo>
                    <a:lnTo>
                      <a:pt x="136" y="405"/>
                    </a:lnTo>
                    <a:lnTo>
                      <a:pt x="135" y="405"/>
                    </a:lnTo>
                    <a:lnTo>
                      <a:pt x="134" y="406"/>
                    </a:lnTo>
                    <a:lnTo>
                      <a:pt x="134" y="408"/>
                    </a:lnTo>
                    <a:lnTo>
                      <a:pt x="132" y="409"/>
                    </a:lnTo>
                    <a:lnTo>
                      <a:pt x="129" y="409"/>
                    </a:lnTo>
                    <a:lnTo>
                      <a:pt x="129" y="410"/>
                    </a:lnTo>
                    <a:lnTo>
                      <a:pt x="128" y="409"/>
                    </a:lnTo>
                    <a:lnTo>
                      <a:pt x="127" y="408"/>
                    </a:lnTo>
                    <a:lnTo>
                      <a:pt x="125" y="409"/>
                    </a:lnTo>
                    <a:lnTo>
                      <a:pt x="124" y="409"/>
                    </a:lnTo>
                    <a:lnTo>
                      <a:pt x="123" y="410"/>
                    </a:lnTo>
                    <a:lnTo>
                      <a:pt x="123" y="412"/>
                    </a:lnTo>
                    <a:lnTo>
                      <a:pt x="120" y="413"/>
                    </a:lnTo>
                    <a:lnTo>
                      <a:pt x="117" y="416"/>
                    </a:lnTo>
                    <a:lnTo>
                      <a:pt x="116" y="415"/>
                    </a:lnTo>
                    <a:lnTo>
                      <a:pt x="116" y="415"/>
                    </a:lnTo>
                    <a:lnTo>
                      <a:pt x="113" y="417"/>
                    </a:lnTo>
                    <a:lnTo>
                      <a:pt x="111" y="419"/>
                    </a:lnTo>
                    <a:lnTo>
                      <a:pt x="107" y="420"/>
                    </a:lnTo>
                    <a:lnTo>
                      <a:pt x="107" y="421"/>
                    </a:lnTo>
                    <a:lnTo>
                      <a:pt x="110" y="421"/>
                    </a:lnTo>
                    <a:lnTo>
                      <a:pt x="110" y="421"/>
                    </a:lnTo>
                    <a:lnTo>
                      <a:pt x="110" y="423"/>
                    </a:lnTo>
                    <a:lnTo>
                      <a:pt x="107" y="427"/>
                    </a:lnTo>
                    <a:lnTo>
                      <a:pt x="106" y="427"/>
                    </a:lnTo>
                    <a:lnTo>
                      <a:pt x="105" y="426"/>
                    </a:lnTo>
                    <a:lnTo>
                      <a:pt x="103" y="426"/>
                    </a:lnTo>
                    <a:lnTo>
                      <a:pt x="102" y="428"/>
                    </a:lnTo>
                    <a:lnTo>
                      <a:pt x="100" y="428"/>
                    </a:lnTo>
                    <a:lnTo>
                      <a:pt x="99" y="430"/>
                    </a:lnTo>
                    <a:lnTo>
                      <a:pt x="95" y="433"/>
                    </a:lnTo>
                    <a:lnTo>
                      <a:pt x="93" y="431"/>
                    </a:lnTo>
                    <a:lnTo>
                      <a:pt x="93" y="430"/>
                    </a:lnTo>
                    <a:lnTo>
                      <a:pt x="93" y="428"/>
                    </a:lnTo>
                    <a:lnTo>
                      <a:pt x="92" y="430"/>
                    </a:lnTo>
                    <a:lnTo>
                      <a:pt x="92" y="431"/>
                    </a:lnTo>
                    <a:lnTo>
                      <a:pt x="91" y="434"/>
                    </a:lnTo>
                    <a:lnTo>
                      <a:pt x="91" y="434"/>
                    </a:lnTo>
                    <a:lnTo>
                      <a:pt x="89" y="435"/>
                    </a:lnTo>
                    <a:lnTo>
                      <a:pt x="88" y="435"/>
                    </a:lnTo>
                    <a:lnTo>
                      <a:pt x="88" y="434"/>
                    </a:lnTo>
                    <a:lnTo>
                      <a:pt x="87" y="434"/>
                    </a:lnTo>
                    <a:lnTo>
                      <a:pt x="85" y="435"/>
                    </a:lnTo>
                    <a:lnTo>
                      <a:pt x="82" y="435"/>
                    </a:lnTo>
                    <a:lnTo>
                      <a:pt x="81" y="435"/>
                    </a:lnTo>
                    <a:lnTo>
                      <a:pt x="82" y="437"/>
                    </a:lnTo>
                    <a:lnTo>
                      <a:pt x="82" y="438"/>
                    </a:lnTo>
                    <a:lnTo>
                      <a:pt x="81" y="439"/>
                    </a:lnTo>
                    <a:lnTo>
                      <a:pt x="77" y="439"/>
                    </a:lnTo>
                    <a:lnTo>
                      <a:pt x="73" y="441"/>
                    </a:lnTo>
                    <a:lnTo>
                      <a:pt x="69" y="442"/>
                    </a:lnTo>
                    <a:lnTo>
                      <a:pt x="70" y="444"/>
                    </a:lnTo>
                    <a:lnTo>
                      <a:pt x="74" y="444"/>
                    </a:lnTo>
                    <a:lnTo>
                      <a:pt x="74" y="444"/>
                    </a:lnTo>
                    <a:lnTo>
                      <a:pt x="73" y="446"/>
                    </a:lnTo>
                    <a:lnTo>
                      <a:pt x="73" y="446"/>
                    </a:lnTo>
                    <a:lnTo>
                      <a:pt x="71" y="449"/>
                    </a:lnTo>
                    <a:lnTo>
                      <a:pt x="70" y="449"/>
                    </a:lnTo>
                    <a:lnTo>
                      <a:pt x="70" y="446"/>
                    </a:lnTo>
                    <a:lnTo>
                      <a:pt x="70" y="445"/>
                    </a:lnTo>
                    <a:lnTo>
                      <a:pt x="70" y="445"/>
                    </a:lnTo>
                    <a:lnTo>
                      <a:pt x="69" y="445"/>
                    </a:lnTo>
                    <a:lnTo>
                      <a:pt x="67" y="449"/>
                    </a:lnTo>
                    <a:lnTo>
                      <a:pt x="66" y="448"/>
                    </a:lnTo>
                    <a:lnTo>
                      <a:pt x="66" y="448"/>
                    </a:lnTo>
                    <a:lnTo>
                      <a:pt x="63" y="451"/>
                    </a:lnTo>
                    <a:lnTo>
                      <a:pt x="60" y="451"/>
                    </a:lnTo>
                    <a:lnTo>
                      <a:pt x="59" y="451"/>
                    </a:lnTo>
                    <a:lnTo>
                      <a:pt x="56" y="452"/>
                    </a:lnTo>
                    <a:lnTo>
                      <a:pt x="55" y="451"/>
                    </a:lnTo>
                    <a:lnTo>
                      <a:pt x="55" y="451"/>
                    </a:lnTo>
                    <a:lnTo>
                      <a:pt x="55" y="455"/>
                    </a:lnTo>
                    <a:lnTo>
                      <a:pt x="51" y="459"/>
                    </a:lnTo>
                    <a:lnTo>
                      <a:pt x="49" y="459"/>
                    </a:lnTo>
                    <a:lnTo>
                      <a:pt x="49" y="457"/>
                    </a:lnTo>
                    <a:lnTo>
                      <a:pt x="52" y="455"/>
                    </a:lnTo>
                    <a:lnTo>
                      <a:pt x="53" y="452"/>
                    </a:lnTo>
                    <a:lnTo>
                      <a:pt x="53" y="451"/>
                    </a:lnTo>
                    <a:lnTo>
                      <a:pt x="52" y="451"/>
                    </a:lnTo>
                    <a:lnTo>
                      <a:pt x="49" y="452"/>
                    </a:lnTo>
                    <a:lnTo>
                      <a:pt x="47" y="455"/>
                    </a:lnTo>
                    <a:lnTo>
                      <a:pt x="44" y="455"/>
                    </a:lnTo>
                    <a:lnTo>
                      <a:pt x="42" y="456"/>
                    </a:lnTo>
                    <a:lnTo>
                      <a:pt x="41" y="456"/>
                    </a:lnTo>
                    <a:lnTo>
                      <a:pt x="38" y="459"/>
                    </a:lnTo>
                    <a:lnTo>
                      <a:pt x="38" y="459"/>
                    </a:lnTo>
                    <a:lnTo>
                      <a:pt x="38" y="457"/>
                    </a:lnTo>
                    <a:lnTo>
                      <a:pt x="38" y="456"/>
                    </a:lnTo>
                    <a:lnTo>
                      <a:pt x="37" y="455"/>
                    </a:lnTo>
                    <a:lnTo>
                      <a:pt x="35" y="457"/>
                    </a:lnTo>
                    <a:lnTo>
                      <a:pt x="35" y="456"/>
                    </a:lnTo>
                    <a:lnTo>
                      <a:pt x="34" y="456"/>
                    </a:lnTo>
                    <a:lnTo>
                      <a:pt x="33" y="457"/>
                    </a:lnTo>
                    <a:lnTo>
                      <a:pt x="30" y="460"/>
                    </a:lnTo>
                    <a:lnTo>
                      <a:pt x="29" y="460"/>
                    </a:lnTo>
                    <a:lnTo>
                      <a:pt x="29" y="457"/>
                    </a:lnTo>
                    <a:lnTo>
                      <a:pt x="30" y="456"/>
                    </a:lnTo>
                    <a:lnTo>
                      <a:pt x="33" y="455"/>
                    </a:lnTo>
                    <a:lnTo>
                      <a:pt x="33" y="455"/>
                    </a:lnTo>
                    <a:lnTo>
                      <a:pt x="30" y="452"/>
                    </a:lnTo>
                    <a:lnTo>
                      <a:pt x="29" y="452"/>
                    </a:lnTo>
                    <a:lnTo>
                      <a:pt x="27" y="455"/>
                    </a:lnTo>
                    <a:lnTo>
                      <a:pt x="24" y="456"/>
                    </a:lnTo>
                    <a:lnTo>
                      <a:pt x="24" y="457"/>
                    </a:lnTo>
                    <a:lnTo>
                      <a:pt x="23" y="462"/>
                    </a:lnTo>
                    <a:lnTo>
                      <a:pt x="20" y="463"/>
                    </a:lnTo>
                    <a:lnTo>
                      <a:pt x="19" y="463"/>
                    </a:lnTo>
                    <a:lnTo>
                      <a:pt x="16" y="463"/>
                    </a:lnTo>
                    <a:lnTo>
                      <a:pt x="16" y="466"/>
                    </a:lnTo>
                    <a:lnTo>
                      <a:pt x="16" y="464"/>
                    </a:lnTo>
                    <a:lnTo>
                      <a:pt x="15" y="463"/>
                    </a:lnTo>
                    <a:lnTo>
                      <a:pt x="13" y="466"/>
                    </a:lnTo>
                    <a:lnTo>
                      <a:pt x="12" y="466"/>
                    </a:lnTo>
                    <a:lnTo>
                      <a:pt x="11" y="464"/>
                    </a:lnTo>
                    <a:lnTo>
                      <a:pt x="12" y="463"/>
                    </a:lnTo>
                    <a:lnTo>
                      <a:pt x="11" y="462"/>
                    </a:lnTo>
                    <a:lnTo>
                      <a:pt x="9" y="462"/>
                    </a:lnTo>
                    <a:lnTo>
                      <a:pt x="8" y="466"/>
                    </a:lnTo>
                    <a:lnTo>
                      <a:pt x="5" y="467"/>
                    </a:lnTo>
                    <a:lnTo>
                      <a:pt x="5" y="466"/>
                    </a:lnTo>
                    <a:lnTo>
                      <a:pt x="5" y="464"/>
                    </a:lnTo>
                    <a:lnTo>
                      <a:pt x="4" y="463"/>
                    </a:lnTo>
                    <a:lnTo>
                      <a:pt x="2" y="464"/>
                    </a:lnTo>
                    <a:lnTo>
                      <a:pt x="2" y="466"/>
                    </a:lnTo>
                    <a:lnTo>
                      <a:pt x="2" y="467"/>
                    </a:lnTo>
                    <a:lnTo>
                      <a:pt x="0" y="468"/>
                    </a:lnTo>
                    <a:lnTo>
                      <a:pt x="0" y="466"/>
                    </a:lnTo>
                    <a:lnTo>
                      <a:pt x="0" y="463"/>
                    </a:lnTo>
                    <a:lnTo>
                      <a:pt x="1" y="462"/>
                    </a:lnTo>
                    <a:lnTo>
                      <a:pt x="4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8" y="460"/>
                    </a:lnTo>
                    <a:lnTo>
                      <a:pt x="9" y="459"/>
                    </a:lnTo>
                    <a:lnTo>
                      <a:pt x="12" y="457"/>
                    </a:lnTo>
                    <a:lnTo>
                      <a:pt x="13" y="457"/>
                    </a:lnTo>
                    <a:lnTo>
                      <a:pt x="15" y="456"/>
                    </a:lnTo>
                    <a:lnTo>
                      <a:pt x="13" y="455"/>
                    </a:lnTo>
                    <a:lnTo>
                      <a:pt x="17" y="452"/>
                    </a:lnTo>
                    <a:lnTo>
                      <a:pt x="20" y="451"/>
                    </a:lnTo>
                    <a:lnTo>
                      <a:pt x="23" y="449"/>
                    </a:lnTo>
                    <a:lnTo>
                      <a:pt x="24" y="446"/>
                    </a:lnTo>
                    <a:lnTo>
                      <a:pt x="27" y="445"/>
                    </a:lnTo>
                    <a:lnTo>
                      <a:pt x="31" y="445"/>
                    </a:lnTo>
                    <a:lnTo>
                      <a:pt x="34" y="444"/>
                    </a:lnTo>
                    <a:lnTo>
                      <a:pt x="35" y="445"/>
                    </a:lnTo>
                    <a:lnTo>
                      <a:pt x="38" y="445"/>
                    </a:lnTo>
                    <a:lnTo>
                      <a:pt x="40" y="445"/>
                    </a:lnTo>
                    <a:lnTo>
                      <a:pt x="38" y="448"/>
                    </a:lnTo>
                    <a:lnTo>
                      <a:pt x="38" y="449"/>
                    </a:lnTo>
                    <a:lnTo>
                      <a:pt x="40" y="452"/>
                    </a:lnTo>
                    <a:lnTo>
                      <a:pt x="41" y="451"/>
                    </a:lnTo>
                    <a:lnTo>
                      <a:pt x="41" y="449"/>
                    </a:lnTo>
                    <a:lnTo>
                      <a:pt x="41" y="448"/>
                    </a:lnTo>
                    <a:lnTo>
                      <a:pt x="42" y="448"/>
                    </a:lnTo>
                    <a:lnTo>
                      <a:pt x="44" y="449"/>
                    </a:lnTo>
                    <a:lnTo>
                      <a:pt x="45" y="449"/>
                    </a:lnTo>
                    <a:lnTo>
                      <a:pt x="45" y="448"/>
                    </a:lnTo>
                    <a:lnTo>
                      <a:pt x="44" y="445"/>
                    </a:lnTo>
                    <a:lnTo>
                      <a:pt x="45" y="444"/>
                    </a:lnTo>
                    <a:lnTo>
                      <a:pt x="47" y="439"/>
                    </a:lnTo>
                    <a:lnTo>
                      <a:pt x="51" y="437"/>
                    </a:lnTo>
                    <a:lnTo>
                      <a:pt x="56" y="434"/>
                    </a:lnTo>
                    <a:lnTo>
                      <a:pt x="60" y="431"/>
                    </a:lnTo>
                    <a:lnTo>
                      <a:pt x="63" y="431"/>
                    </a:lnTo>
                    <a:lnTo>
                      <a:pt x="66" y="430"/>
                    </a:lnTo>
                    <a:lnTo>
                      <a:pt x="66" y="428"/>
                    </a:lnTo>
                    <a:lnTo>
                      <a:pt x="69" y="427"/>
                    </a:lnTo>
                    <a:lnTo>
                      <a:pt x="71" y="426"/>
                    </a:lnTo>
                    <a:lnTo>
                      <a:pt x="76" y="424"/>
                    </a:lnTo>
                    <a:lnTo>
                      <a:pt x="76" y="426"/>
                    </a:lnTo>
                    <a:lnTo>
                      <a:pt x="77" y="427"/>
                    </a:lnTo>
                    <a:lnTo>
                      <a:pt x="78" y="426"/>
                    </a:lnTo>
                    <a:lnTo>
                      <a:pt x="78" y="424"/>
                    </a:lnTo>
                    <a:lnTo>
                      <a:pt x="80" y="421"/>
                    </a:lnTo>
                    <a:lnTo>
                      <a:pt x="85" y="417"/>
                    </a:lnTo>
                    <a:lnTo>
                      <a:pt x="87" y="416"/>
                    </a:lnTo>
                    <a:lnTo>
                      <a:pt x="88" y="417"/>
                    </a:lnTo>
                    <a:lnTo>
                      <a:pt x="89" y="417"/>
                    </a:lnTo>
                    <a:lnTo>
                      <a:pt x="91" y="416"/>
                    </a:lnTo>
                    <a:lnTo>
                      <a:pt x="89" y="415"/>
                    </a:lnTo>
                    <a:lnTo>
                      <a:pt x="93" y="412"/>
                    </a:lnTo>
                    <a:lnTo>
                      <a:pt x="95" y="409"/>
                    </a:lnTo>
                    <a:lnTo>
                      <a:pt x="96" y="410"/>
                    </a:lnTo>
                    <a:lnTo>
                      <a:pt x="98" y="412"/>
                    </a:lnTo>
                    <a:lnTo>
                      <a:pt x="99" y="412"/>
                    </a:lnTo>
                    <a:lnTo>
                      <a:pt x="99" y="410"/>
                    </a:lnTo>
                    <a:lnTo>
                      <a:pt x="99" y="409"/>
                    </a:lnTo>
                    <a:lnTo>
                      <a:pt x="98" y="408"/>
                    </a:lnTo>
                    <a:lnTo>
                      <a:pt x="99" y="405"/>
                    </a:lnTo>
                    <a:lnTo>
                      <a:pt x="103" y="402"/>
                    </a:lnTo>
                    <a:lnTo>
                      <a:pt x="103" y="398"/>
                    </a:lnTo>
                    <a:lnTo>
                      <a:pt x="106" y="395"/>
                    </a:lnTo>
                    <a:lnTo>
                      <a:pt x="107" y="395"/>
                    </a:lnTo>
                    <a:lnTo>
                      <a:pt x="111" y="395"/>
                    </a:lnTo>
                    <a:lnTo>
                      <a:pt x="110" y="394"/>
                    </a:lnTo>
                    <a:lnTo>
                      <a:pt x="109" y="391"/>
                    </a:lnTo>
                    <a:lnTo>
                      <a:pt x="109" y="390"/>
                    </a:lnTo>
                    <a:lnTo>
                      <a:pt x="111" y="386"/>
                    </a:lnTo>
                    <a:lnTo>
                      <a:pt x="114" y="383"/>
                    </a:lnTo>
                    <a:lnTo>
                      <a:pt x="121" y="379"/>
                    </a:lnTo>
                    <a:lnTo>
                      <a:pt x="124" y="377"/>
                    </a:lnTo>
                    <a:lnTo>
                      <a:pt x="124" y="376"/>
                    </a:lnTo>
                    <a:lnTo>
                      <a:pt x="127" y="372"/>
                    </a:lnTo>
                    <a:lnTo>
                      <a:pt x="128" y="372"/>
                    </a:lnTo>
                    <a:lnTo>
                      <a:pt x="127" y="372"/>
                    </a:lnTo>
                    <a:lnTo>
                      <a:pt x="121" y="373"/>
                    </a:lnTo>
                    <a:lnTo>
                      <a:pt x="120" y="373"/>
                    </a:lnTo>
                    <a:lnTo>
                      <a:pt x="118" y="376"/>
                    </a:lnTo>
                    <a:lnTo>
                      <a:pt x="113" y="376"/>
                    </a:lnTo>
                    <a:lnTo>
                      <a:pt x="109" y="379"/>
                    </a:lnTo>
                    <a:lnTo>
                      <a:pt x="107" y="377"/>
                    </a:lnTo>
                    <a:lnTo>
                      <a:pt x="103" y="374"/>
                    </a:lnTo>
                    <a:lnTo>
                      <a:pt x="105" y="372"/>
                    </a:lnTo>
                    <a:lnTo>
                      <a:pt x="107" y="369"/>
                    </a:lnTo>
                    <a:lnTo>
                      <a:pt x="111" y="366"/>
                    </a:lnTo>
                    <a:lnTo>
                      <a:pt x="107" y="368"/>
                    </a:lnTo>
                    <a:lnTo>
                      <a:pt x="105" y="369"/>
                    </a:lnTo>
                    <a:lnTo>
                      <a:pt x="103" y="369"/>
                    </a:lnTo>
                    <a:lnTo>
                      <a:pt x="100" y="372"/>
                    </a:lnTo>
                    <a:lnTo>
                      <a:pt x="100" y="373"/>
                    </a:lnTo>
                    <a:lnTo>
                      <a:pt x="98" y="377"/>
                    </a:lnTo>
                    <a:lnTo>
                      <a:pt x="98" y="380"/>
                    </a:lnTo>
                    <a:lnTo>
                      <a:pt x="98" y="383"/>
                    </a:lnTo>
                    <a:lnTo>
                      <a:pt x="95" y="383"/>
                    </a:lnTo>
                    <a:lnTo>
                      <a:pt x="95" y="380"/>
                    </a:lnTo>
                    <a:lnTo>
                      <a:pt x="95" y="377"/>
                    </a:lnTo>
                    <a:lnTo>
                      <a:pt x="93" y="373"/>
                    </a:lnTo>
                    <a:lnTo>
                      <a:pt x="92" y="370"/>
                    </a:lnTo>
                    <a:lnTo>
                      <a:pt x="93" y="369"/>
                    </a:lnTo>
                    <a:lnTo>
                      <a:pt x="92" y="368"/>
                    </a:lnTo>
                    <a:lnTo>
                      <a:pt x="91" y="369"/>
                    </a:lnTo>
                    <a:lnTo>
                      <a:pt x="89" y="372"/>
                    </a:lnTo>
                    <a:lnTo>
                      <a:pt x="87" y="370"/>
                    </a:lnTo>
                    <a:lnTo>
                      <a:pt x="88" y="369"/>
                    </a:lnTo>
                    <a:lnTo>
                      <a:pt x="87" y="366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7" y="363"/>
                    </a:lnTo>
                    <a:lnTo>
                      <a:pt x="87" y="362"/>
                    </a:lnTo>
                    <a:lnTo>
                      <a:pt x="82" y="363"/>
                    </a:lnTo>
                    <a:lnTo>
                      <a:pt x="81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3" y="368"/>
                    </a:lnTo>
                    <a:lnTo>
                      <a:pt x="70" y="370"/>
                    </a:lnTo>
                    <a:lnTo>
                      <a:pt x="69" y="369"/>
                    </a:lnTo>
                    <a:lnTo>
                      <a:pt x="66" y="369"/>
                    </a:lnTo>
                    <a:lnTo>
                      <a:pt x="64" y="368"/>
                    </a:lnTo>
                    <a:lnTo>
                      <a:pt x="64" y="368"/>
                    </a:lnTo>
                    <a:lnTo>
                      <a:pt x="67" y="368"/>
                    </a:lnTo>
                    <a:lnTo>
                      <a:pt x="69" y="366"/>
                    </a:lnTo>
                    <a:lnTo>
                      <a:pt x="71" y="366"/>
                    </a:lnTo>
                    <a:lnTo>
                      <a:pt x="73" y="365"/>
                    </a:lnTo>
                    <a:lnTo>
                      <a:pt x="73" y="362"/>
                    </a:lnTo>
                    <a:lnTo>
                      <a:pt x="73" y="362"/>
                    </a:lnTo>
                    <a:lnTo>
                      <a:pt x="71" y="361"/>
                    </a:lnTo>
                    <a:lnTo>
                      <a:pt x="73" y="359"/>
                    </a:lnTo>
                    <a:lnTo>
                      <a:pt x="76" y="359"/>
                    </a:lnTo>
                    <a:lnTo>
                      <a:pt x="77" y="358"/>
                    </a:lnTo>
                    <a:lnTo>
                      <a:pt x="77" y="357"/>
                    </a:lnTo>
                    <a:lnTo>
                      <a:pt x="76" y="357"/>
                    </a:lnTo>
                    <a:lnTo>
                      <a:pt x="73" y="357"/>
                    </a:lnTo>
                    <a:lnTo>
                      <a:pt x="71" y="357"/>
                    </a:lnTo>
                    <a:lnTo>
                      <a:pt x="71" y="354"/>
                    </a:lnTo>
                    <a:lnTo>
                      <a:pt x="70" y="351"/>
                    </a:lnTo>
                    <a:lnTo>
                      <a:pt x="71" y="350"/>
                    </a:lnTo>
                    <a:lnTo>
                      <a:pt x="73" y="351"/>
                    </a:lnTo>
                    <a:lnTo>
                      <a:pt x="73" y="348"/>
                    </a:lnTo>
                    <a:lnTo>
                      <a:pt x="76" y="347"/>
                    </a:lnTo>
                    <a:lnTo>
                      <a:pt x="78" y="347"/>
                    </a:lnTo>
                    <a:lnTo>
                      <a:pt x="78" y="343"/>
                    </a:lnTo>
                    <a:lnTo>
                      <a:pt x="78" y="341"/>
                    </a:lnTo>
                    <a:lnTo>
                      <a:pt x="78" y="340"/>
                    </a:lnTo>
                    <a:lnTo>
                      <a:pt x="78" y="337"/>
                    </a:lnTo>
                    <a:lnTo>
                      <a:pt x="78" y="334"/>
                    </a:lnTo>
                    <a:lnTo>
                      <a:pt x="78" y="332"/>
                    </a:lnTo>
                    <a:lnTo>
                      <a:pt x="81" y="329"/>
                    </a:lnTo>
                    <a:lnTo>
                      <a:pt x="84" y="325"/>
                    </a:lnTo>
                    <a:lnTo>
                      <a:pt x="84" y="323"/>
                    </a:lnTo>
                    <a:lnTo>
                      <a:pt x="81" y="322"/>
                    </a:lnTo>
                    <a:lnTo>
                      <a:pt x="82" y="321"/>
                    </a:lnTo>
                    <a:lnTo>
                      <a:pt x="85" y="318"/>
                    </a:lnTo>
                    <a:lnTo>
                      <a:pt x="91" y="314"/>
                    </a:lnTo>
                    <a:lnTo>
                      <a:pt x="93" y="312"/>
                    </a:lnTo>
                    <a:lnTo>
                      <a:pt x="91" y="312"/>
                    </a:lnTo>
                    <a:lnTo>
                      <a:pt x="85" y="316"/>
                    </a:lnTo>
                    <a:lnTo>
                      <a:pt x="81" y="319"/>
                    </a:lnTo>
                    <a:lnTo>
                      <a:pt x="78" y="321"/>
                    </a:lnTo>
                    <a:lnTo>
                      <a:pt x="78" y="322"/>
                    </a:lnTo>
                    <a:lnTo>
                      <a:pt x="80" y="323"/>
                    </a:lnTo>
                    <a:lnTo>
                      <a:pt x="78" y="326"/>
                    </a:lnTo>
                    <a:lnTo>
                      <a:pt x="76" y="330"/>
                    </a:lnTo>
                    <a:lnTo>
                      <a:pt x="74" y="332"/>
                    </a:lnTo>
                    <a:lnTo>
                      <a:pt x="73" y="330"/>
                    </a:lnTo>
                    <a:lnTo>
                      <a:pt x="70" y="332"/>
                    </a:lnTo>
                    <a:lnTo>
                      <a:pt x="66" y="333"/>
                    </a:lnTo>
                    <a:lnTo>
                      <a:pt x="63" y="333"/>
                    </a:lnTo>
                    <a:lnTo>
                      <a:pt x="55" y="329"/>
                    </a:lnTo>
                    <a:lnTo>
                      <a:pt x="55" y="327"/>
                    </a:lnTo>
                    <a:lnTo>
                      <a:pt x="58" y="327"/>
                    </a:lnTo>
                    <a:lnTo>
                      <a:pt x="58" y="326"/>
                    </a:lnTo>
                    <a:lnTo>
                      <a:pt x="56" y="323"/>
                    </a:lnTo>
                    <a:lnTo>
                      <a:pt x="56" y="322"/>
                    </a:lnTo>
                    <a:lnTo>
                      <a:pt x="55" y="321"/>
                    </a:lnTo>
                    <a:lnTo>
                      <a:pt x="55" y="316"/>
                    </a:lnTo>
                    <a:lnTo>
                      <a:pt x="53" y="315"/>
                    </a:lnTo>
                    <a:lnTo>
                      <a:pt x="52" y="314"/>
                    </a:lnTo>
                    <a:lnTo>
                      <a:pt x="53" y="310"/>
                    </a:lnTo>
                    <a:lnTo>
                      <a:pt x="55" y="308"/>
                    </a:lnTo>
                    <a:lnTo>
                      <a:pt x="53" y="308"/>
                    </a:lnTo>
                    <a:lnTo>
                      <a:pt x="52" y="305"/>
                    </a:lnTo>
                    <a:lnTo>
                      <a:pt x="52" y="304"/>
                    </a:lnTo>
                    <a:lnTo>
                      <a:pt x="55" y="304"/>
                    </a:lnTo>
                    <a:lnTo>
                      <a:pt x="58" y="303"/>
                    </a:lnTo>
                    <a:lnTo>
                      <a:pt x="58" y="301"/>
                    </a:lnTo>
                    <a:lnTo>
                      <a:pt x="60" y="300"/>
                    </a:lnTo>
                    <a:lnTo>
                      <a:pt x="62" y="298"/>
                    </a:lnTo>
                    <a:lnTo>
                      <a:pt x="63" y="301"/>
                    </a:lnTo>
                    <a:lnTo>
                      <a:pt x="67" y="301"/>
                    </a:lnTo>
                    <a:lnTo>
                      <a:pt x="69" y="304"/>
                    </a:lnTo>
                    <a:lnTo>
                      <a:pt x="70" y="303"/>
                    </a:lnTo>
                    <a:lnTo>
                      <a:pt x="71" y="304"/>
                    </a:lnTo>
                    <a:lnTo>
                      <a:pt x="71" y="307"/>
                    </a:lnTo>
                    <a:lnTo>
                      <a:pt x="73" y="307"/>
                    </a:lnTo>
                    <a:lnTo>
                      <a:pt x="77" y="307"/>
                    </a:lnTo>
                    <a:lnTo>
                      <a:pt x="76" y="304"/>
                    </a:lnTo>
                    <a:lnTo>
                      <a:pt x="74" y="301"/>
                    </a:lnTo>
                    <a:lnTo>
                      <a:pt x="76" y="300"/>
                    </a:lnTo>
                    <a:lnTo>
                      <a:pt x="76" y="297"/>
                    </a:lnTo>
                    <a:lnTo>
                      <a:pt x="80" y="293"/>
                    </a:lnTo>
                    <a:lnTo>
                      <a:pt x="82" y="293"/>
                    </a:lnTo>
                    <a:lnTo>
                      <a:pt x="84" y="290"/>
                    </a:lnTo>
                    <a:lnTo>
                      <a:pt x="82" y="292"/>
                    </a:lnTo>
                    <a:lnTo>
                      <a:pt x="78" y="292"/>
                    </a:lnTo>
                    <a:lnTo>
                      <a:pt x="76" y="294"/>
                    </a:lnTo>
                    <a:lnTo>
                      <a:pt x="76" y="298"/>
                    </a:lnTo>
                    <a:lnTo>
                      <a:pt x="73" y="300"/>
                    </a:lnTo>
                    <a:lnTo>
                      <a:pt x="70" y="301"/>
                    </a:lnTo>
                    <a:lnTo>
                      <a:pt x="67" y="298"/>
                    </a:lnTo>
                    <a:lnTo>
                      <a:pt x="64" y="298"/>
                    </a:lnTo>
                    <a:lnTo>
                      <a:pt x="64" y="297"/>
                    </a:lnTo>
                    <a:lnTo>
                      <a:pt x="64" y="296"/>
                    </a:lnTo>
                    <a:lnTo>
                      <a:pt x="63" y="296"/>
                    </a:lnTo>
                    <a:lnTo>
                      <a:pt x="62" y="297"/>
                    </a:lnTo>
                    <a:lnTo>
                      <a:pt x="59" y="297"/>
                    </a:lnTo>
                    <a:lnTo>
                      <a:pt x="59" y="297"/>
                    </a:lnTo>
                    <a:lnTo>
                      <a:pt x="59" y="296"/>
                    </a:lnTo>
                    <a:lnTo>
                      <a:pt x="60" y="294"/>
                    </a:lnTo>
                    <a:lnTo>
                      <a:pt x="60" y="292"/>
                    </a:lnTo>
                    <a:lnTo>
                      <a:pt x="60" y="290"/>
                    </a:lnTo>
                    <a:lnTo>
                      <a:pt x="59" y="292"/>
                    </a:lnTo>
                    <a:lnTo>
                      <a:pt x="56" y="292"/>
                    </a:lnTo>
                    <a:lnTo>
                      <a:pt x="56" y="290"/>
                    </a:lnTo>
                    <a:lnTo>
                      <a:pt x="58" y="287"/>
                    </a:lnTo>
                    <a:lnTo>
                      <a:pt x="58" y="286"/>
                    </a:lnTo>
                    <a:lnTo>
                      <a:pt x="58" y="282"/>
                    </a:lnTo>
                    <a:lnTo>
                      <a:pt x="55" y="279"/>
                    </a:lnTo>
                    <a:lnTo>
                      <a:pt x="55" y="276"/>
                    </a:lnTo>
                    <a:lnTo>
                      <a:pt x="59" y="274"/>
                    </a:lnTo>
                    <a:lnTo>
                      <a:pt x="59" y="271"/>
                    </a:lnTo>
                    <a:lnTo>
                      <a:pt x="60" y="271"/>
                    </a:lnTo>
                    <a:lnTo>
                      <a:pt x="62" y="274"/>
                    </a:lnTo>
                    <a:lnTo>
                      <a:pt x="63" y="272"/>
                    </a:lnTo>
                    <a:lnTo>
                      <a:pt x="64" y="271"/>
                    </a:lnTo>
                    <a:lnTo>
                      <a:pt x="62" y="268"/>
                    </a:lnTo>
                    <a:lnTo>
                      <a:pt x="62" y="267"/>
                    </a:lnTo>
                    <a:lnTo>
                      <a:pt x="64" y="268"/>
                    </a:lnTo>
                    <a:lnTo>
                      <a:pt x="67" y="268"/>
                    </a:lnTo>
                    <a:lnTo>
                      <a:pt x="69" y="267"/>
                    </a:lnTo>
                    <a:lnTo>
                      <a:pt x="70" y="263"/>
                    </a:lnTo>
                    <a:lnTo>
                      <a:pt x="76" y="257"/>
                    </a:lnTo>
                    <a:lnTo>
                      <a:pt x="77" y="257"/>
                    </a:lnTo>
                    <a:lnTo>
                      <a:pt x="78" y="257"/>
                    </a:lnTo>
                    <a:lnTo>
                      <a:pt x="80" y="253"/>
                    </a:lnTo>
                    <a:lnTo>
                      <a:pt x="84" y="250"/>
                    </a:lnTo>
                    <a:lnTo>
                      <a:pt x="85" y="249"/>
                    </a:lnTo>
                    <a:lnTo>
                      <a:pt x="88" y="251"/>
                    </a:lnTo>
                    <a:lnTo>
                      <a:pt x="88" y="254"/>
                    </a:lnTo>
                    <a:lnTo>
                      <a:pt x="89" y="254"/>
                    </a:lnTo>
                    <a:lnTo>
                      <a:pt x="91" y="253"/>
                    </a:lnTo>
                    <a:lnTo>
                      <a:pt x="89" y="251"/>
                    </a:lnTo>
                    <a:lnTo>
                      <a:pt x="89" y="249"/>
                    </a:lnTo>
                    <a:lnTo>
                      <a:pt x="91" y="249"/>
                    </a:lnTo>
                    <a:lnTo>
                      <a:pt x="95" y="249"/>
                    </a:lnTo>
                    <a:lnTo>
                      <a:pt x="98" y="251"/>
                    </a:lnTo>
                    <a:lnTo>
                      <a:pt x="98" y="253"/>
                    </a:lnTo>
                    <a:lnTo>
                      <a:pt x="99" y="251"/>
                    </a:lnTo>
                    <a:lnTo>
                      <a:pt x="102" y="247"/>
                    </a:lnTo>
                    <a:lnTo>
                      <a:pt x="102" y="243"/>
                    </a:lnTo>
                    <a:lnTo>
                      <a:pt x="103" y="242"/>
                    </a:lnTo>
                    <a:lnTo>
                      <a:pt x="106" y="242"/>
                    </a:lnTo>
                    <a:lnTo>
                      <a:pt x="109" y="239"/>
                    </a:lnTo>
                    <a:lnTo>
                      <a:pt x="113" y="239"/>
                    </a:lnTo>
                    <a:lnTo>
                      <a:pt x="116" y="240"/>
                    </a:lnTo>
                    <a:lnTo>
                      <a:pt x="118" y="240"/>
                    </a:lnTo>
                    <a:lnTo>
                      <a:pt x="120" y="239"/>
                    </a:lnTo>
                    <a:lnTo>
                      <a:pt x="125" y="236"/>
                    </a:lnTo>
                    <a:lnTo>
                      <a:pt x="127" y="235"/>
                    </a:lnTo>
                    <a:lnTo>
                      <a:pt x="131" y="232"/>
                    </a:lnTo>
                    <a:lnTo>
                      <a:pt x="132" y="229"/>
                    </a:lnTo>
                    <a:lnTo>
                      <a:pt x="134" y="228"/>
                    </a:lnTo>
                    <a:lnTo>
                      <a:pt x="135" y="231"/>
                    </a:lnTo>
                    <a:lnTo>
                      <a:pt x="136" y="232"/>
                    </a:lnTo>
                    <a:lnTo>
                      <a:pt x="138" y="232"/>
                    </a:lnTo>
                    <a:lnTo>
                      <a:pt x="142" y="233"/>
                    </a:lnTo>
                    <a:lnTo>
                      <a:pt x="145" y="235"/>
                    </a:lnTo>
                    <a:lnTo>
                      <a:pt x="146" y="233"/>
                    </a:lnTo>
                    <a:lnTo>
                      <a:pt x="149" y="231"/>
                    </a:lnTo>
                    <a:lnTo>
                      <a:pt x="152" y="231"/>
                    </a:lnTo>
                    <a:lnTo>
                      <a:pt x="153" y="231"/>
                    </a:lnTo>
                    <a:lnTo>
                      <a:pt x="156" y="229"/>
                    </a:lnTo>
                    <a:lnTo>
                      <a:pt x="158" y="225"/>
                    </a:lnTo>
                    <a:lnTo>
                      <a:pt x="158" y="222"/>
                    </a:lnTo>
                    <a:lnTo>
                      <a:pt x="158" y="221"/>
                    </a:lnTo>
                    <a:lnTo>
                      <a:pt x="158" y="220"/>
                    </a:lnTo>
                    <a:lnTo>
                      <a:pt x="158" y="218"/>
                    </a:lnTo>
                    <a:lnTo>
                      <a:pt x="160" y="216"/>
                    </a:lnTo>
                    <a:lnTo>
                      <a:pt x="160" y="213"/>
                    </a:lnTo>
                    <a:lnTo>
                      <a:pt x="165" y="209"/>
                    </a:lnTo>
                    <a:lnTo>
                      <a:pt x="165" y="204"/>
                    </a:lnTo>
                    <a:lnTo>
                      <a:pt x="164" y="203"/>
                    </a:lnTo>
                    <a:lnTo>
                      <a:pt x="160" y="203"/>
                    </a:lnTo>
                    <a:lnTo>
                      <a:pt x="160" y="202"/>
                    </a:lnTo>
                    <a:lnTo>
                      <a:pt x="164" y="199"/>
                    </a:lnTo>
                    <a:lnTo>
                      <a:pt x="165" y="199"/>
                    </a:lnTo>
                    <a:lnTo>
                      <a:pt x="167" y="200"/>
                    </a:lnTo>
                    <a:lnTo>
                      <a:pt x="171" y="200"/>
                    </a:lnTo>
                    <a:lnTo>
                      <a:pt x="172" y="196"/>
                    </a:lnTo>
                    <a:lnTo>
                      <a:pt x="171" y="195"/>
                    </a:lnTo>
                    <a:lnTo>
                      <a:pt x="171" y="193"/>
                    </a:lnTo>
                    <a:lnTo>
                      <a:pt x="174" y="192"/>
                    </a:lnTo>
                    <a:lnTo>
                      <a:pt x="175" y="189"/>
                    </a:lnTo>
                    <a:lnTo>
                      <a:pt x="174" y="191"/>
                    </a:lnTo>
                    <a:lnTo>
                      <a:pt x="171" y="191"/>
                    </a:lnTo>
                    <a:lnTo>
                      <a:pt x="167" y="193"/>
                    </a:lnTo>
                    <a:lnTo>
                      <a:pt x="165" y="193"/>
                    </a:lnTo>
                    <a:lnTo>
                      <a:pt x="164" y="192"/>
                    </a:lnTo>
                    <a:lnTo>
                      <a:pt x="163" y="192"/>
                    </a:lnTo>
                    <a:lnTo>
                      <a:pt x="161" y="195"/>
                    </a:lnTo>
                    <a:lnTo>
                      <a:pt x="157" y="195"/>
                    </a:lnTo>
                    <a:lnTo>
                      <a:pt x="152" y="198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3" y="203"/>
                    </a:lnTo>
                    <a:lnTo>
                      <a:pt x="142" y="203"/>
                    </a:lnTo>
                    <a:lnTo>
                      <a:pt x="142" y="200"/>
                    </a:lnTo>
                    <a:lnTo>
                      <a:pt x="145" y="198"/>
                    </a:lnTo>
                    <a:lnTo>
                      <a:pt x="145" y="196"/>
                    </a:lnTo>
                    <a:lnTo>
                      <a:pt x="142" y="195"/>
                    </a:lnTo>
                    <a:lnTo>
                      <a:pt x="142" y="196"/>
                    </a:lnTo>
                    <a:lnTo>
                      <a:pt x="142" y="200"/>
                    </a:lnTo>
                    <a:lnTo>
                      <a:pt x="140" y="202"/>
                    </a:lnTo>
                    <a:lnTo>
                      <a:pt x="139" y="200"/>
                    </a:lnTo>
                    <a:lnTo>
                      <a:pt x="138" y="198"/>
                    </a:lnTo>
                    <a:lnTo>
                      <a:pt x="136" y="196"/>
                    </a:lnTo>
                    <a:lnTo>
                      <a:pt x="129" y="195"/>
                    </a:lnTo>
                    <a:lnTo>
                      <a:pt x="127" y="193"/>
                    </a:lnTo>
                    <a:lnTo>
                      <a:pt x="124" y="195"/>
                    </a:lnTo>
                    <a:lnTo>
                      <a:pt x="120" y="198"/>
                    </a:lnTo>
                    <a:lnTo>
                      <a:pt x="118" y="198"/>
                    </a:lnTo>
                    <a:lnTo>
                      <a:pt x="116" y="193"/>
                    </a:lnTo>
                    <a:lnTo>
                      <a:pt x="111" y="192"/>
                    </a:lnTo>
                    <a:lnTo>
                      <a:pt x="106" y="186"/>
                    </a:lnTo>
                    <a:lnTo>
                      <a:pt x="106" y="184"/>
                    </a:lnTo>
                    <a:lnTo>
                      <a:pt x="106" y="180"/>
                    </a:lnTo>
                    <a:lnTo>
                      <a:pt x="109" y="177"/>
                    </a:lnTo>
                    <a:lnTo>
                      <a:pt x="111" y="174"/>
                    </a:lnTo>
                    <a:lnTo>
                      <a:pt x="111" y="171"/>
                    </a:lnTo>
                    <a:lnTo>
                      <a:pt x="110" y="171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111" y="166"/>
                    </a:lnTo>
                    <a:lnTo>
                      <a:pt x="114" y="169"/>
                    </a:lnTo>
                    <a:lnTo>
                      <a:pt x="116" y="169"/>
                    </a:lnTo>
                    <a:lnTo>
                      <a:pt x="118" y="166"/>
                    </a:lnTo>
                    <a:lnTo>
                      <a:pt x="120" y="166"/>
                    </a:lnTo>
                    <a:lnTo>
                      <a:pt x="121" y="167"/>
                    </a:lnTo>
                    <a:lnTo>
                      <a:pt x="124" y="169"/>
                    </a:lnTo>
                    <a:lnTo>
                      <a:pt x="125" y="171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27" y="169"/>
                    </a:lnTo>
                    <a:lnTo>
                      <a:pt x="124" y="169"/>
                    </a:lnTo>
                    <a:lnTo>
                      <a:pt x="124" y="166"/>
                    </a:lnTo>
                    <a:lnTo>
                      <a:pt x="121" y="164"/>
                    </a:lnTo>
                    <a:lnTo>
                      <a:pt x="118" y="160"/>
                    </a:lnTo>
                    <a:lnTo>
                      <a:pt x="114" y="159"/>
                    </a:lnTo>
                    <a:lnTo>
                      <a:pt x="110" y="153"/>
                    </a:lnTo>
                    <a:lnTo>
                      <a:pt x="107" y="149"/>
                    </a:lnTo>
                    <a:lnTo>
                      <a:pt x="107" y="148"/>
                    </a:lnTo>
                    <a:lnTo>
                      <a:pt x="109" y="145"/>
                    </a:lnTo>
                    <a:lnTo>
                      <a:pt x="111" y="144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11" y="146"/>
                    </a:lnTo>
                    <a:lnTo>
                      <a:pt x="114" y="145"/>
                    </a:lnTo>
                    <a:lnTo>
                      <a:pt x="118" y="142"/>
                    </a:lnTo>
                    <a:lnTo>
                      <a:pt x="121" y="142"/>
                    </a:lnTo>
                    <a:lnTo>
                      <a:pt x="121" y="141"/>
                    </a:lnTo>
                    <a:lnTo>
                      <a:pt x="124" y="138"/>
                    </a:lnTo>
                    <a:lnTo>
                      <a:pt x="127" y="138"/>
                    </a:lnTo>
                    <a:lnTo>
                      <a:pt x="127" y="139"/>
                    </a:lnTo>
                    <a:lnTo>
                      <a:pt x="129" y="139"/>
                    </a:lnTo>
                    <a:lnTo>
                      <a:pt x="129" y="138"/>
                    </a:lnTo>
                    <a:lnTo>
                      <a:pt x="131" y="137"/>
                    </a:lnTo>
                    <a:lnTo>
                      <a:pt x="136" y="135"/>
                    </a:lnTo>
                    <a:lnTo>
                      <a:pt x="140" y="137"/>
                    </a:lnTo>
                    <a:lnTo>
                      <a:pt x="143" y="137"/>
                    </a:lnTo>
                    <a:lnTo>
                      <a:pt x="145" y="138"/>
                    </a:lnTo>
                    <a:lnTo>
                      <a:pt x="147" y="138"/>
                    </a:lnTo>
                    <a:lnTo>
                      <a:pt x="149" y="139"/>
                    </a:lnTo>
                    <a:lnTo>
                      <a:pt x="149" y="138"/>
                    </a:lnTo>
                    <a:lnTo>
                      <a:pt x="146" y="135"/>
                    </a:lnTo>
                    <a:lnTo>
                      <a:pt x="145" y="134"/>
                    </a:lnTo>
                    <a:lnTo>
                      <a:pt x="146" y="133"/>
                    </a:lnTo>
                    <a:lnTo>
                      <a:pt x="154" y="130"/>
                    </a:lnTo>
                    <a:lnTo>
                      <a:pt x="156" y="130"/>
                    </a:lnTo>
                    <a:lnTo>
                      <a:pt x="158" y="131"/>
                    </a:lnTo>
                    <a:lnTo>
                      <a:pt x="161" y="131"/>
                    </a:lnTo>
                    <a:lnTo>
                      <a:pt x="165" y="128"/>
                    </a:lnTo>
                    <a:lnTo>
                      <a:pt x="167" y="128"/>
                    </a:lnTo>
                    <a:lnTo>
                      <a:pt x="169" y="130"/>
                    </a:lnTo>
                    <a:lnTo>
                      <a:pt x="172" y="133"/>
                    </a:lnTo>
                    <a:lnTo>
                      <a:pt x="174" y="135"/>
                    </a:lnTo>
                    <a:lnTo>
                      <a:pt x="171" y="137"/>
                    </a:lnTo>
                    <a:lnTo>
                      <a:pt x="169" y="137"/>
                    </a:lnTo>
                    <a:lnTo>
                      <a:pt x="167" y="141"/>
                    </a:lnTo>
                    <a:lnTo>
                      <a:pt x="165" y="142"/>
                    </a:lnTo>
                    <a:lnTo>
                      <a:pt x="165" y="144"/>
                    </a:lnTo>
                    <a:lnTo>
                      <a:pt x="165" y="145"/>
                    </a:lnTo>
                    <a:lnTo>
                      <a:pt x="165" y="148"/>
                    </a:lnTo>
                    <a:lnTo>
                      <a:pt x="167" y="149"/>
                    </a:lnTo>
                    <a:lnTo>
                      <a:pt x="169" y="148"/>
                    </a:lnTo>
                    <a:lnTo>
                      <a:pt x="171" y="149"/>
                    </a:lnTo>
                    <a:lnTo>
                      <a:pt x="171" y="151"/>
                    </a:lnTo>
                    <a:lnTo>
                      <a:pt x="174" y="151"/>
                    </a:lnTo>
                    <a:lnTo>
                      <a:pt x="175" y="151"/>
                    </a:lnTo>
                    <a:lnTo>
                      <a:pt x="176" y="151"/>
                    </a:lnTo>
                    <a:lnTo>
                      <a:pt x="176" y="153"/>
                    </a:lnTo>
                    <a:lnTo>
                      <a:pt x="179" y="155"/>
                    </a:lnTo>
                    <a:lnTo>
                      <a:pt x="182" y="155"/>
                    </a:lnTo>
                    <a:lnTo>
                      <a:pt x="183" y="155"/>
                    </a:lnTo>
                    <a:lnTo>
                      <a:pt x="183" y="157"/>
                    </a:lnTo>
                    <a:lnTo>
                      <a:pt x="186" y="156"/>
                    </a:lnTo>
                    <a:lnTo>
                      <a:pt x="189" y="155"/>
                    </a:lnTo>
                    <a:lnTo>
                      <a:pt x="189" y="153"/>
                    </a:lnTo>
                    <a:lnTo>
                      <a:pt x="193" y="149"/>
                    </a:lnTo>
                    <a:lnTo>
                      <a:pt x="194" y="149"/>
                    </a:lnTo>
                    <a:lnTo>
                      <a:pt x="196" y="149"/>
                    </a:lnTo>
                    <a:lnTo>
                      <a:pt x="197" y="151"/>
                    </a:lnTo>
                    <a:lnTo>
                      <a:pt x="197" y="152"/>
                    </a:lnTo>
                    <a:lnTo>
                      <a:pt x="194" y="156"/>
                    </a:lnTo>
                    <a:lnTo>
                      <a:pt x="197" y="155"/>
                    </a:lnTo>
                    <a:lnTo>
                      <a:pt x="200" y="152"/>
                    </a:lnTo>
                    <a:lnTo>
                      <a:pt x="200" y="148"/>
                    </a:lnTo>
                    <a:lnTo>
                      <a:pt x="199" y="144"/>
                    </a:lnTo>
                    <a:lnTo>
                      <a:pt x="196" y="144"/>
                    </a:lnTo>
                    <a:lnTo>
                      <a:pt x="194" y="142"/>
                    </a:lnTo>
                    <a:lnTo>
                      <a:pt x="193" y="142"/>
                    </a:lnTo>
                    <a:lnTo>
                      <a:pt x="192" y="145"/>
                    </a:lnTo>
                    <a:lnTo>
                      <a:pt x="192" y="144"/>
                    </a:lnTo>
                    <a:lnTo>
                      <a:pt x="193" y="141"/>
                    </a:lnTo>
                    <a:lnTo>
                      <a:pt x="194" y="135"/>
                    </a:lnTo>
                    <a:lnTo>
                      <a:pt x="194" y="128"/>
                    </a:lnTo>
                    <a:lnTo>
                      <a:pt x="197" y="126"/>
                    </a:lnTo>
                    <a:lnTo>
                      <a:pt x="199" y="126"/>
                    </a:lnTo>
                    <a:lnTo>
                      <a:pt x="199" y="128"/>
                    </a:lnTo>
                    <a:lnTo>
                      <a:pt x="196" y="135"/>
                    </a:lnTo>
                    <a:lnTo>
                      <a:pt x="196" y="139"/>
                    </a:lnTo>
                    <a:lnTo>
                      <a:pt x="199" y="142"/>
                    </a:lnTo>
                    <a:lnTo>
                      <a:pt x="200" y="142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5" y="148"/>
                    </a:lnTo>
                    <a:lnTo>
                      <a:pt x="208" y="149"/>
                    </a:lnTo>
                    <a:lnTo>
                      <a:pt x="210" y="148"/>
                    </a:lnTo>
                    <a:lnTo>
                      <a:pt x="212" y="149"/>
                    </a:lnTo>
                    <a:lnTo>
                      <a:pt x="212" y="151"/>
                    </a:lnTo>
                    <a:lnTo>
                      <a:pt x="216" y="151"/>
                    </a:lnTo>
                    <a:lnTo>
                      <a:pt x="218" y="148"/>
                    </a:lnTo>
                    <a:lnTo>
                      <a:pt x="216" y="145"/>
                    </a:lnTo>
                    <a:lnTo>
                      <a:pt x="221" y="144"/>
                    </a:lnTo>
                    <a:lnTo>
                      <a:pt x="216" y="141"/>
                    </a:lnTo>
                    <a:lnTo>
                      <a:pt x="212" y="139"/>
                    </a:lnTo>
                    <a:lnTo>
                      <a:pt x="210" y="141"/>
                    </a:lnTo>
                    <a:lnTo>
                      <a:pt x="208" y="139"/>
                    </a:lnTo>
                    <a:lnTo>
                      <a:pt x="205" y="138"/>
                    </a:lnTo>
                    <a:lnTo>
                      <a:pt x="203" y="139"/>
                    </a:lnTo>
                    <a:lnTo>
                      <a:pt x="201" y="141"/>
                    </a:lnTo>
                    <a:lnTo>
                      <a:pt x="200" y="139"/>
                    </a:lnTo>
                    <a:lnTo>
                      <a:pt x="200" y="137"/>
                    </a:lnTo>
                    <a:lnTo>
                      <a:pt x="200" y="130"/>
                    </a:lnTo>
                    <a:lnTo>
                      <a:pt x="200" y="128"/>
                    </a:lnTo>
                    <a:lnTo>
                      <a:pt x="203" y="128"/>
                    </a:lnTo>
                    <a:lnTo>
                      <a:pt x="205" y="127"/>
                    </a:lnTo>
                    <a:lnTo>
                      <a:pt x="199" y="122"/>
                    </a:lnTo>
                    <a:lnTo>
                      <a:pt x="199" y="120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6" y="119"/>
                    </a:lnTo>
                    <a:lnTo>
                      <a:pt x="196" y="122"/>
                    </a:lnTo>
                    <a:lnTo>
                      <a:pt x="193" y="120"/>
                    </a:lnTo>
                    <a:lnTo>
                      <a:pt x="187" y="115"/>
                    </a:lnTo>
                    <a:lnTo>
                      <a:pt x="187" y="113"/>
                    </a:lnTo>
                    <a:lnTo>
                      <a:pt x="190" y="110"/>
                    </a:lnTo>
                    <a:lnTo>
                      <a:pt x="193" y="105"/>
                    </a:lnTo>
                    <a:lnTo>
                      <a:pt x="193" y="97"/>
                    </a:lnTo>
                    <a:lnTo>
                      <a:pt x="192" y="88"/>
                    </a:lnTo>
                    <a:lnTo>
                      <a:pt x="189" y="80"/>
                    </a:lnTo>
                    <a:lnTo>
                      <a:pt x="186" y="69"/>
                    </a:lnTo>
                    <a:lnTo>
                      <a:pt x="183" y="63"/>
                    </a:lnTo>
                    <a:lnTo>
                      <a:pt x="185" y="62"/>
                    </a:lnTo>
                    <a:lnTo>
                      <a:pt x="186" y="63"/>
                    </a:lnTo>
                    <a:lnTo>
                      <a:pt x="189" y="63"/>
                    </a:lnTo>
                    <a:lnTo>
                      <a:pt x="190" y="61"/>
                    </a:lnTo>
                    <a:lnTo>
                      <a:pt x="193" y="58"/>
                    </a:lnTo>
                    <a:lnTo>
                      <a:pt x="194" y="55"/>
                    </a:lnTo>
                    <a:lnTo>
                      <a:pt x="199" y="50"/>
                    </a:lnTo>
                    <a:lnTo>
                      <a:pt x="201" y="47"/>
                    </a:lnTo>
                    <a:lnTo>
                      <a:pt x="203" y="45"/>
                    </a:lnTo>
                    <a:lnTo>
                      <a:pt x="207" y="48"/>
                    </a:lnTo>
                    <a:lnTo>
                      <a:pt x="210" y="50"/>
                    </a:lnTo>
                    <a:lnTo>
                      <a:pt x="214" y="51"/>
                    </a:lnTo>
                    <a:lnTo>
                      <a:pt x="218" y="52"/>
                    </a:lnTo>
                    <a:lnTo>
                      <a:pt x="219" y="54"/>
                    </a:lnTo>
                    <a:lnTo>
                      <a:pt x="223" y="54"/>
                    </a:lnTo>
                    <a:lnTo>
                      <a:pt x="228" y="51"/>
                    </a:lnTo>
                    <a:lnTo>
                      <a:pt x="230" y="51"/>
                    </a:lnTo>
                    <a:lnTo>
                      <a:pt x="234" y="48"/>
                    </a:lnTo>
                    <a:lnTo>
                      <a:pt x="237" y="48"/>
                    </a:lnTo>
                    <a:lnTo>
                      <a:pt x="241" y="45"/>
                    </a:lnTo>
                    <a:lnTo>
                      <a:pt x="248" y="40"/>
                    </a:lnTo>
                    <a:lnTo>
                      <a:pt x="254" y="36"/>
                    </a:lnTo>
                    <a:lnTo>
                      <a:pt x="258" y="32"/>
                    </a:lnTo>
                    <a:lnTo>
                      <a:pt x="266" y="28"/>
                    </a:lnTo>
                    <a:lnTo>
                      <a:pt x="273" y="22"/>
                    </a:lnTo>
                    <a:lnTo>
                      <a:pt x="279" y="19"/>
                    </a:lnTo>
                    <a:lnTo>
                      <a:pt x="283" y="21"/>
                    </a:lnTo>
                    <a:lnTo>
                      <a:pt x="287" y="21"/>
                    </a:lnTo>
                    <a:lnTo>
                      <a:pt x="288" y="21"/>
                    </a:lnTo>
                    <a:lnTo>
                      <a:pt x="287" y="18"/>
                    </a:lnTo>
                    <a:lnTo>
                      <a:pt x="283" y="16"/>
                    </a:lnTo>
                    <a:lnTo>
                      <a:pt x="283" y="15"/>
                    </a:lnTo>
                    <a:lnTo>
                      <a:pt x="284" y="15"/>
                    </a:lnTo>
                    <a:lnTo>
                      <a:pt x="287" y="16"/>
                    </a:lnTo>
                    <a:lnTo>
                      <a:pt x="290" y="19"/>
                    </a:lnTo>
                    <a:lnTo>
                      <a:pt x="291" y="21"/>
                    </a:lnTo>
                    <a:lnTo>
                      <a:pt x="294" y="21"/>
                    </a:lnTo>
                    <a:lnTo>
                      <a:pt x="301" y="16"/>
                    </a:lnTo>
                    <a:lnTo>
                      <a:pt x="302" y="18"/>
                    </a:lnTo>
                    <a:lnTo>
                      <a:pt x="302" y="19"/>
                    </a:lnTo>
                    <a:lnTo>
                      <a:pt x="298" y="25"/>
                    </a:lnTo>
                    <a:lnTo>
                      <a:pt x="297" y="29"/>
                    </a:lnTo>
                    <a:lnTo>
                      <a:pt x="297" y="30"/>
                    </a:lnTo>
                    <a:lnTo>
                      <a:pt x="298" y="30"/>
                    </a:lnTo>
                    <a:lnTo>
                      <a:pt x="299" y="26"/>
                    </a:lnTo>
                    <a:lnTo>
                      <a:pt x="302" y="19"/>
                    </a:lnTo>
                    <a:lnTo>
                      <a:pt x="306" y="16"/>
                    </a:lnTo>
                    <a:lnTo>
                      <a:pt x="309" y="16"/>
                    </a:lnTo>
                    <a:lnTo>
                      <a:pt x="310" y="15"/>
                    </a:lnTo>
                    <a:lnTo>
                      <a:pt x="308" y="15"/>
                    </a:lnTo>
                    <a:lnTo>
                      <a:pt x="308" y="12"/>
                    </a:lnTo>
                    <a:lnTo>
                      <a:pt x="309" y="10"/>
                    </a:lnTo>
                    <a:lnTo>
                      <a:pt x="312" y="8"/>
                    </a:lnTo>
                    <a:lnTo>
                      <a:pt x="317" y="5"/>
                    </a:lnTo>
                    <a:lnTo>
                      <a:pt x="320" y="4"/>
                    </a:lnTo>
                    <a:lnTo>
                      <a:pt x="321" y="5"/>
                    </a:lnTo>
                    <a:lnTo>
                      <a:pt x="319" y="7"/>
                    </a:lnTo>
                    <a:lnTo>
                      <a:pt x="319" y="8"/>
                    </a:lnTo>
                    <a:lnTo>
                      <a:pt x="320" y="10"/>
                    </a:lnTo>
                    <a:lnTo>
                      <a:pt x="321" y="10"/>
                    </a:lnTo>
                    <a:lnTo>
                      <a:pt x="321" y="7"/>
                    </a:lnTo>
                    <a:lnTo>
                      <a:pt x="324" y="7"/>
                    </a:lnTo>
                    <a:lnTo>
                      <a:pt x="327" y="8"/>
                    </a:lnTo>
                    <a:lnTo>
                      <a:pt x="328" y="10"/>
                    </a:lnTo>
                    <a:lnTo>
                      <a:pt x="328" y="7"/>
                    </a:lnTo>
                    <a:lnTo>
                      <a:pt x="330" y="8"/>
                    </a:lnTo>
                    <a:lnTo>
                      <a:pt x="334" y="11"/>
                    </a:lnTo>
                    <a:lnTo>
                      <a:pt x="339" y="11"/>
                    </a:lnTo>
                    <a:lnTo>
                      <a:pt x="344" y="10"/>
                    </a:lnTo>
                    <a:lnTo>
                      <a:pt x="349" y="5"/>
                    </a:lnTo>
                    <a:lnTo>
                      <a:pt x="352" y="3"/>
                    </a:lnTo>
                    <a:lnTo>
                      <a:pt x="355" y="3"/>
                    </a:lnTo>
                    <a:lnTo>
                      <a:pt x="356" y="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chemeClr val="tx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Freeform 83"/>
              <p:cNvSpPr>
                <a:spLocks/>
              </p:cNvSpPr>
              <p:nvPr/>
            </p:nvSpPr>
            <p:spPr bwMode="auto">
              <a:xfrm>
                <a:off x="1166653" y="2598469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Freeform 84"/>
              <p:cNvSpPr>
                <a:spLocks/>
              </p:cNvSpPr>
              <p:nvPr/>
            </p:nvSpPr>
            <p:spPr bwMode="auto">
              <a:xfrm>
                <a:off x="1157760" y="2608843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1 h 3"/>
                  <a:gd name="T4" fmla="*/ 2 w 5"/>
                  <a:gd name="T5" fmla="*/ 3 h 3"/>
                  <a:gd name="T6" fmla="*/ 0 w 5"/>
                  <a:gd name="T7" fmla="*/ 1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Freeform 85"/>
              <p:cNvSpPr>
                <a:spLocks/>
              </p:cNvSpPr>
              <p:nvPr/>
            </p:nvSpPr>
            <p:spPr bwMode="auto">
              <a:xfrm>
                <a:off x="1181475" y="2596986"/>
                <a:ext cx="8893" cy="8893"/>
              </a:xfrm>
              <a:custGeom>
                <a:avLst/>
                <a:gdLst>
                  <a:gd name="T0" fmla="*/ 1 w 6"/>
                  <a:gd name="T1" fmla="*/ 0 h 6"/>
                  <a:gd name="T2" fmla="*/ 4 w 6"/>
                  <a:gd name="T3" fmla="*/ 1 h 6"/>
                  <a:gd name="T4" fmla="*/ 6 w 6"/>
                  <a:gd name="T5" fmla="*/ 4 h 6"/>
                  <a:gd name="T6" fmla="*/ 5 w 6"/>
                  <a:gd name="T7" fmla="*/ 5 h 6"/>
                  <a:gd name="T8" fmla="*/ 4 w 6"/>
                  <a:gd name="T9" fmla="*/ 6 h 6"/>
                  <a:gd name="T10" fmla="*/ 1 w 6"/>
                  <a:gd name="T11" fmla="*/ 6 h 6"/>
                  <a:gd name="T12" fmla="*/ 1 w 6"/>
                  <a:gd name="T13" fmla="*/ 5 h 6"/>
                  <a:gd name="T14" fmla="*/ 2 w 6"/>
                  <a:gd name="T15" fmla="*/ 5 h 6"/>
                  <a:gd name="T16" fmla="*/ 0 w 6"/>
                  <a:gd name="T17" fmla="*/ 4 h 6"/>
                  <a:gd name="T18" fmla="*/ 0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4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Freeform 86"/>
              <p:cNvSpPr>
                <a:spLocks/>
              </p:cNvSpPr>
              <p:nvPr/>
            </p:nvSpPr>
            <p:spPr bwMode="auto">
              <a:xfrm>
                <a:off x="1434930" y="2556967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Freeform 87"/>
              <p:cNvSpPr>
                <a:spLocks/>
              </p:cNvSpPr>
              <p:nvPr/>
            </p:nvSpPr>
            <p:spPr bwMode="auto">
              <a:xfrm>
                <a:off x="1557951" y="2527324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Freeform 88"/>
              <p:cNvSpPr>
                <a:spLocks/>
              </p:cNvSpPr>
              <p:nvPr/>
            </p:nvSpPr>
            <p:spPr bwMode="auto">
              <a:xfrm>
                <a:off x="1549058" y="2524359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3 w 4"/>
                  <a:gd name="T5" fmla="*/ 4 h 6"/>
                  <a:gd name="T6" fmla="*/ 3 w 4"/>
                  <a:gd name="T7" fmla="*/ 6 h 6"/>
                  <a:gd name="T8" fmla="*/ 0 w 4"/>
                  <a:gd name="T9" fmla="*/ 6 h 6"/>
                  <a:gd name="T10" fmla="*/ 0 w 4"/>
                  <a:gd name="T11" fmla="*/ 4 h 6"/>
                  <a:gd name="T12" fmla="*/ 0 w 4"/>
                  <a:gd name="T13" fmla="*/ 2 h 6"/>
                  <a:gd name="T14" fmla="*/ 3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Freeform 89"/>
              <p:cNvSpPr>
                <a:spLocks/>
              </p:cNvSpPr>
              <p:nvPr/>
            </p:nvSpPr>
            <p:spPr bwMode="auto">
              <a:xfrm>
                <a:off x="1531271" y="2530288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Freeform 90"/>
              <p:cNvSpPr>
                <a:spLocks/>
              </p:cNvSpPr>
              <p:nvPr/>
            </p:nvSpPr>
            <p:spPr bwMode="auto">
              <a:xfrm>
                <a:off x="2024841" y="2543627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3 w 3"/>
                  <a:gd name="T7" fmla="*/ 7 h 7"/>
                  <a:gd name="T8" fmla="*/ 0 w 3"/>
                  <a:gd name="T9" fmla="*/ 7 h 7"/>
                  <a:gd name="T10" fmla="*/ 0 w 3"/>
                  <a:gd name="T11" fmla="*/ 5 h 7"/>
                  <a:gd name="T12" fmla="*/ 1 w 3"/>
                  <a:gd name="T13" fmla="*/ 4 h 7"/>
                  <a:gd name="T14" fmla="*/ 0 w 3"/>
                  <a:gd name="T15" fmla="*/ 2 h 7"/>
                  <a:gd name="T16" fmla="*/ 0 w 3"/>
                  <a:gd name="T17" fmla="*/ 1 h 7"/>
                  <a:gd name="T18" fmla="*/ 3 w 3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Freeform 91"/>
              <p:cNvSpPr>
                <a:spLocks/>
              </p:cNvSpPr>
              <p:nvPr/>
            </p:nvSpPr>
            <p:spPr bwMode="auto">
              <a:xfrm>
                <a:off x="1562398" y="25243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Freeform 92"/>
              <p:cNvSpPr>
                <a:spLocks/>
              </p:cNvSpPr>
              <p:nvPr/>
            </p:nvSpPr>
            <p:spPr bwMode="auto">
              <a:xfrm>
                <a:off x="1574255" y="254066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Freeform 93"/>
              <p:cNvSpPr>
                <a:spLocks/>
              </p:cNvSpPr>
              <p:nvPr/>
            </p:nvSpPr>
            <p:spPr bwMode="auto">
              <a:xfrm>
                <a:off x="5264907" y="4274824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2 h 5"/>
                  <a:gd name="T4" fmla="*/ 1 w 4"/>
                  <a:gd name="T5" fmla="*/ 5 h 5"/>
                  <a:gd name="T6" fmla="*/ 0 w 4"/>
                  <a:gd name="T7" fmla="*/ 5 h 5"/>
                  <a:gd name="T8" fmla="*/ 1 w 4"/>
                  <a:gd name="T9" fmla="*/ 2 h 5"/>
                  <a:gd name="T10" fmla="*/ 0 w 4"/>
                  <a:gd name="T11" fmla="*/ 0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Freeform 94"/>
              <p:cNvSpPr>
                <a:spLocks/>
              </p:cNvSpPr>
              <p:nvPr/>
            </p:nvSpPr>
            <p:spPr bwMode="auto">
              <a:xfrm>
                <a:off x="5250085" y="4264449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3 w 4"/>
                  <a:gd name="T5" fmla="*/ 4 h 4"/>
                  <a:gd name="T6" fmla="*/ 2 w 4"/>
                  <a:gd name="T7" fmla="*/ 1 h 4"/>
                  <a:gd name="T8" fmla="*/ 0 w 4"/>
                  <a:gd name="T9" fmla="*/ 1 h 4"/>
                  <a:gd name="T10" fmla="*/ 2 w 4"/>
                  <a:gd name="T11" fmla="*/ 0 h 4"/>
                  <a:gd name="T12" fmla="*/ 3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3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Freeform 95"/>
              <p:cNvSpPr>
                <a:spLocks/>
              </p:cNvSpPr>
              <p:nvPr/>
            </p:nvSpPr>
            <p:spPr bwMode="auto">
              <a:xfrm>
                <a:off x="5227852" y="4248145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0 h 8"/>
                  <a:gd name="T4" fmla="*/ 4 w 4"/>
                  <a:gd name="T5" fmla="*/ 2 h 8"/>
                  <a:gd name="T6" fmla="*/ 3 w 4"/>
                  <a:gd name="T7" fmla="*/ 4 h 8"/>
                  <a:gd name="T8" fmla="*/ 4 w 4"/>
                  <a:gd name="T9" fmla="*/ 5 h 8"/>
                  <a:gd name="T10" fmla="*/ 3 w 4"/>
                  <a:gd name="T11" fmla="*/ 8 h 8"/>
                  <a:gd name="T12" fmla="*/ 1 w 4"/>
                  <a:gd name="T13" fmla="*/ 8 h 8"/>
                  <a:gd name="T14" fmla="*/ 1 w 4"/>
                  <a:gd name="T15" fmla="*/ 7 h 8"/>
                  <a:gd name="T16" fmla="*/ 0 w 4"/>
                  <a:gd name="T17" fmla="*/ 4 h 8"/>
                  <a:gd name="T18" fmla="*/ 0 w 4"/>
                  <a:gd name="T19" fmla="*/ 2 h 8"/>
                  <a:gd name="T20" fmla="*/ 1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Freeform 96"/>
              <p:cNvSpPr>
                <a:spLocks/>
              </p:cNvSpPr>
              <p:nvPr/>
            </p:nvSpPr>
            <p:spPr bwMode="auto">
              <a:xfrm>
                <a:off x="5233781" y="426593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Freeform 97"/>
              <p:cNvSpPr>
                <a:spLocks/>
              </p:cNvSpPr>
              <p:nvPr/>
            </p:nvSpPr>
            <p:spPr bwMode="auto">
              <a:xfrm>
                <a:off x="5470931" y="4116231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5 w 5"/>
                  <a:gd name="T5" fmla="*/ 2 h 3"/>
                  <a:gd name="T6" fmla="*/ 2 w 5"/>
                  <a:gd name="T7" fmla="*/ 3 h 3"/>
                  <a:gd name="T8" fmla="*/ 0 w 5"/>
                  <a:gd name="T9" fmla="*/ 2 h 3"/>
                  <a:gd name="T10" fmla="*/ 2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Freeform 98"/>
              <p:cNvSpPr>
                <a:spLocks/>
              </p:cNvSpPr>
              <p:nvPr/>
            </p:nvSpPr>
            <p:spPr bwMode="auto">
              <a:xfrm>
                <a:off x="5296033" y="421553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Freeform 99"/>
              <p:cNvSpPr>
                <a:spLocks/>
              </p:cNvSpPr>
              <p:nvPr/>
            </p:nvSpPr>
            <p:spPr bwMode="auto">
              <a:xfrm>
                <a:off x="5291586" y="4206644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3 w 4"/>
                  <a:gd name="T3" fmla="*/ 1 h 3"/>
                  <a:gd name="T4" fmla="*/ 4 w 4"/>
                  <a:gd name="T5" fmla="*/ 1 h 3"/>
                  <a:gd name="T6" fmla="*/ 4 w 4"/>
                  <a:gd name="T7" fmla="*/ 1 h 3"/>
                  <a:gd name="T8" fmla="*/ 1 w 4"/>
                  <a:gd name="T9" fmla="*/ 3 h 3"/>
                  <a:gd name="T10" fmla="*/ 0 w 4"/>
                  <a:gd name="T11" fmla="*/ 1 h 3"/>
                  <a:gd name="T12" fmla="*/ 1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Freeform 100"/>
              <p:cNvSpPr>
                <a:spLocks/>
              </p:cNvSpPr>
              <p:nvPr/>
            </p:nvSpPr>
            <p:spPr bwMode="auto">
              <a:xfrm>
                <a:off x="6204615" y="3747165"/>
                <a:ext cx="5929" cy="26679"/>
              </a:xfrm>
              <a:custGeom>
                <a:avLst/>
                <a:gdLst>
                  <a:gd name="T0" fmla="*/ 4 w 4"/>
                  <a:gd name="T1" fmla="*/ 0 h 18"/>
                  <a:gd name="T2" fmla="*/ 4 w 4"/>
                  <a:gd name="T3" fmla="*/ 2 h 18"/>
                  <a:gd name="T4" fmla="*/ 4 w 4"/>
                  <a:gd name="T5" fmla="*/ 5 h 18"/>
                  <a:gd name="T6" fmla="*/ 4 w 4"/>
                  <a:gd name="T7" fmla="*/ 5 h 18"/>
                  <a:gd name="T8" fmla="*/ 4 w 4"/>
                  <a:gd name="T9" fmla="*/ 7 h 18"/>
                  <a:gd name="T10" fmla="*/ 3 w 4"/>
                  <a:gd name="T11" fmla="*/ 11 h 18"/>
                  <a:gd name="T12" fmla="*/ 4 w 4"/>
                  <a:gd name="T13" fmla="*/ 11 h 18"/>
                  <a:gd name="T14" fmla="*/ 4 w 4"/>
                  <a:gd name="T15" fmla="*/ 16 h 18"/>
                  <a:gd name="T16" fmla="*/ 2 w 4"/>
                  <a:gd name="T17" fmla="*/ 18 h 18"/>
                  <a:gd name="T18" fmla="*/ 0 w 4"/>
                  <a:gd name="T19" fmla="*/ 17 h 18"/>
                  <a:gd name="T20" fmla="*/ 2 w 4"/>
                  <a:gd name="T21" fmla="*/ 11 h 18"/>
                  <a:gd name="T22" fmla="*/ 2 w 4"/>
                  <a:gd name="T23" fmla="*/ 9 h 18"/>
                  <a:gd name="T24" fmla="*/ 2 w 4"/>
                  <a:gd name="T25" fmla="*/ 7 h 18"/>
                  <a:gd name="T26" fmla="*/ 2 w 4"/>
                  <a:gd name="T27" fmla="*/ 3 h 18"/>
                  <a:gd name="T28" fmla="*/ 4 w 4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8">
                    <a:moveTo>
                      <a:pt x="4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0" y="17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Freeform 101"/>
              <p:cNvSpPr>
                <a:spLocks/>
              </p:cNvSpPr>
              <p:nvPr/>
            </p:nvSpPr>
            <p:spPr bwMode="auto">
              <a:xfrm>
                <a:off x="6229812" y="387908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1 h 7"/>
                  <a:gd name="T4" fmla="*/ 4 w 4"/>
                  <a:gd name="T5" fmla="*/ 3 h 7"/>
                  <a:gd name="T6" fmla="*/ 4 w 4"/>
                  <a:gd name="T7" fmla="*/ 5 h 7"/>
                  <a:gd name="T8" fmla="*/ 3 w 4"/>
                  <a:gd name="T9" fmla="*/ 7 h 7"/>
                  <a:gd name="T10" fmla="*/ 1 w 4"/>
                  <a:gd name="T11" fmla="*/ 4 h 7"/>
                  <a:gd name="T12" fmla="*/ 0 w 4"/>
                  <a:gd name="T13" fmla="*/ 4 h 7"/>
                  <a:gd name="T14" fmla="*/ 0 w 4"/>
                  <a:gd name="T15" fmla="*/ 1 h 7"/>
                  <a:gd name="T16" fmla="*/ 3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Freeform 102"/>
              <p:cNvSpPr>
                <a:spLocks/>
              </p:cNvSpPr>
              <p:nvPr/>
            </p:nvSpPr>
            <p:spPr bwMode="auto">
              <a:xfrm>
                <a:off x="6209061" y="3837579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Freeform 103"/>
              <p:cNvSpPr>
                <a:spLocks/>
              </p:cNvSpPr>
              <p:nvPr/>
            </p:nvSpPr>
            <p:spPr bwMode="auto">
              <a:xfrm>
                <a:off x="6226848" y="3873151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2 w 5"/>
                  <a:gd name="T5" fmla="*/ 3 h 3"/>
                  <a:gd name="T6" fmla="*/ 0 w 5"/>
                  <a:gd name="T7" fmla="*/ 3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Freeform 104"/>
              <p:cNvSpPr>
                <a:spLocks/>
              </p:cNvSpPr>
              <p:nvPr/>
            </p:nvSpPr>
            <p:spPr bwMode="auto">
              <a:xfrm>
                <a:off x="6225366" y="3856847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4 h 4"/>
                  <a:gd name="T8" fmla="*/ 0 w 3"/>
                  <a:gd name="T9" fmla="*/ 2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Freeform 105"/>
              <p:cNvSpPr>
                <a:spLocks/>
              </p:cNvSpPr>
              <p:nvPr/>
            </p:nvSpPr>
            <p:spPr bwMode="auto">
              <a:xfrm>
                <a:off x="6194239" y="3790149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Freeform 106"/>
              <p:cNvSpPr>
                <a:spLocks/>
              </p:cNvSpPr>
              <p:nvPr/>
            </p:nvSpPr>
            <p:spPr bwMode="auto">
              <a:xfrm>
                <a:off x="6220919" y="3864258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2 w 4"/>
                  <a:gd name="T7" fmla="*/ 2 h 3"/>
                  <a:gd name="T8" fmla="*/ 0 w 4"/>
                  <a:gd name="T9" fmla="*/ 0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Freeform 107"/>
              <p:cNvSpPr>
                <a:spLocks/>
              </p:cNvSpPr>
              <p:nvPr/>
            </p:nvSpPr>
            <p:spPr bwMode="auto">
              <a:xfrm>
                <a:off x="6216473" y="3853883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Freeform 108"/>
              <p:cNvSpPr>
                <a:spLocks/>
              </p:cNvSpPr>
              <p:nvPr/>
            </p:nvSpPr>
            <p:spPr bwMode="auto">
              <a:xfrm>
                <a:off x="6203132" y="3776809"/>
                <a:ext cx="5929" cy="20751"/>
              </a:xfrm>
              <a:custGeom>
                <a:avLst/>
                <a:gdLst>
                  <a:gd name="T0" fmla="*/ 4 w 4"/>
                  <a:gd name="T1" fmla="*/ 0 h 14"/>
                  <a:gd name="T2" fmla="*/ 4 w 4"/>
                  <a:gd name="T3" fmla="*/ 1 h 14"/>
                  <a:gd name="T4" fmla="*/ 3 w 4"/>
                  <a:gd name="T5" fmla="*/ 3 h 14"/>
                  <a:gd name="T6" fmla="*/ 1 w 4"/>
                  <a:gd name="T7" fmla="*/ 5 h 14"/>
                  <a:gd name="T8" fmla="*/ 3 w 4"/>
                  <a:gd name="T9" fmla="*/ 7 h 14"/>
                  <a:gd name="T10" fmla="*/ 3 w 4"/>
                  <a:gd name="T11" fmla="*/ 9 h 14"/>
                  <a:gd name="T12" fmla="*/ 1 w 4"/>
                  <a:gd name="T13" fmla="*/ 14 h 14"/>
                  <a:gd name="T14" fmla="*/ 0 w 4"/>
                  <a:gd name="T15" fmla="*/ 12 h 14"/>
                  <a:gd name="T16" fmla="*/ 1 w 4"/>
                  <a:gd name="T17" fmla="*/ 9 h 14"/>
                  <a:gd name="T18" fmla="*/ 0 w 4"/>
                  <a:gd name="T19" fmla="*/ 7 h 14"/>
                  <a:gd name="T20" fmla="*/ 0 w 4"/>
                  <a:gd name="T21" fmla="*/ 5 h 14"/>
                  <a:gd name="T22" fmla="*/ 0 w 4"/>
                  <a:gd name="T23" fmla="*/ 1 h 14"/>
                  <a:gd name="T24" fmla="*/ 4 w 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Freeform 109"/>
              <p:cNvSpPr>
                <a:spLocks/>
              </p:cNvSpPr>
              <p:nvPr/>
            </p:nvSpPr>
            <p:spPr bwMode="auto">
              <a:xfrm>
                <a:off x="6200168" y="3804971"/>
                <a:ext cx="7411" cy="10376"/>
              </a:xfrm>
              <a:custGeom>
                <a:avLst/>
                <a:gdLst>
                  <a:gd name="T0" fmla="*/ 3 w 5"/>
                  <a:gd name="T1" fmla="*/ 0 h 7"/>
                  <a:gd name="T2" fmla="*/ 5 w 5"/>
                  <a:gd name="T3" fmla="*/ 3 h 7"/>
                  <a:gd name="T4" fmla="*/ 3 w 5"/>
                  <a:gd name="T5" fmla="*/ 7 h 7"/>
                  <a:gd name="T6" fmla="*/ 0 w 5"/>
                  <a:gd name="T7" fmla="*/ 7 h 7"/>
                  <a:gd name="T8" fmla="*/ 0 w 5"/>
                  <a:gd name="T9" fmla="*/ 4 h 7"/>
                  <a:gd name="T10" fmla="*/ 0 w 5"/>
                  <a:gd name="T11" fmla="*/ 2 h 7"/>
                  <a:gd name="T12" fmla="*/ 3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5" y="3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Freeform 110"/>
              <p:cNvSpPr>
                <a:spLocks/>
              </p:cNvSpPr>
              <p:nvPr/>
            </p:nvSpPr>
            <p:spPr bwMode="auto">
              <a:xfrm>
                <a:off x="7233255" y="373086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Freeform 111"/>
              <p:cNvSpPr>
                <a:spLocks/>
              </p:cNvSpPr>
              <p:nvPr/>
            </p:nvSpPr>
            <p:spPr bwMode="auto">
              <a:xfrm>
                <a:off x="7239183" y="3704182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3 w 4"/>
                  <a:gd name="T5" fmla="*/ 5 h 7"/>
                  <a:gd name="T6" fmla="*/ 3 w 4"/>
                  <a:gd name="T7" fmla="*/ 7 h 7"/>
                  <a:gd name="T8" fmla="*/ 0 w 4"/>
                  <a:gd name="T9" fmla="*/ 3 h 7"/>
                  <a:gd name="T10" fmla="*/ 3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Freeform 112"/>
              <p:cNvSpPr>
                <a:spLocks/>
              </p:cNvSpPr>
              <p:nvPr/>
            </p:nvSpPr>
            <p:spPr bwMode="auto">
              <a:xfrm>
                <a:off x="7221397" y="3744201"/>
                <a:ext cx="7411" cy="7411"/>
              </a:xfrm>
              <a:custGeom>
                <a:avLst/>
                <a:gdLst>
                  <a:gd name="T0" fmla="*/ 4 w 5"/>
                  <a:gd name="T1" fmla="*/ 0 h 5"/>
                  <a:gd name="T2" fmla="*/ 5 w 5"/>
                  <a:gd name="T3" fmla="*/ 1 h 5"/>
                  <a:gd name="T4" fmla="*/ 4 w 5"/>
                  <a:gd name="T5" fmla="*/ 5 h 5"/>
                  <a:gd name="T6" fmla="*/ 1 w 5"/>
                  <a:gd name="T7" fmla="*/ 5 h 5"/>
                  <a:gd name="T8" fmla="*/ 0 w 5"/>
                  <a:gd name="T9" fmla="*/ 5 h 5"/>
                  <a:gd name="T10" fmla="*/ 1 w 5"/>
                  <a:gd name="T11" fmla="*/ 2 h 5"/>
                  <a:gd name="T12" fmla="*/ 2 w 5"/>
                  <a:gd name="T13" fmla="*/ 1 h 5"/>
                  <a:gd name="T14" fmla="*/ 4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5" y="1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Freeform 113"/>
              <p:cNvSpPr>
                <a:spLocks/>
              </p:cNvSpPr>
              <p:nvPr/>
            </p:nvSpPr>
            <p:spPr bwMode="auto">
              <a:xfrm>
                <a:off x="7105786" y="2897871"/>
                <a:ext cx="29644" cy="40020"/>
              </a:xfrm>
              <a:custGeom>
                <a:avLst/>
                <a:gdLst>
                  <a:gd name="T0" fmla="*/ 20 w 20"/>
                  <a:gd name="T1" fmla="*/ 0 h 27"/>
                  <a:gd name="T2" fmla="*/ 20 w 20"/>
                  <a:gd name="T3" fmla="*/ 3 h 27"/>
                  <a:gd name="T4" fmla="*/ 20 w 20"/>
                  <a:gd name="T5" fmla="*/ 5 h 27"/>
                  <a:gd name="T6" fmla="*/ 18 w 20"/>
                  <a:gd name="T7" fmla="*/ 7 h 27"/>
                  <a:gd name="T8" fmla="*/ 15 w 20"/>
                  <a:gd name="T9" fmla="*/ 7 h 27"/>
                  <a:gd name="T10" fmla="*/ 13 w 20"/>
                  <a:gd name="T11" fmla="*/ 9 h 27"/>
                  <a:gd name="T12" fmla="*/ 11 w 20"/>
                  <a:gd name="T13" fmla="*/ 14 h 27"/>
                  <a:gd name="T14" fmla="*/ 8 w 20"/>
                  <a:gd name="T15" fmla="*/ 15 h 27"/>
                  <a:gd name="T16" fmla="*/ 7 w 20"/>
                  <a:gd name="T17" fmla="*/ 15 h 27"/>
                  <a:gd name="T18" fmla="*/ 6 w 20"/>
                  <a:gd name="T19" fmla="*/ 16 h 27"/>
                  <a:gd name="T20" fmla="*/ 6 w 20"/>
                  <a:gd name="T21" fmla="*/ 18 h 27"/>
                  <a:gd name="T22" fmla="*/ 4 w 20"/>
                  <a:gd name="T23" fmla="*/ 19 h 27"/>
                  <a:gd name="T24" fmla="*/ 6 w 20"/>
                  <a:gd name="T25" fmla="*/ 22 h 27"/>
                  <a:gd name="T26" fmla="*/ 3 w 20"/>
                  <a:gd name="T27" fmla="*/ 23 h 27"/>
                  <a:gd name="T28" fmla="*/ 3 w 20"/>
                  <a:gd name="T29" fmla="*/ 26 h 27"/>
                  <a:gd name="T30" fmla="*/ 2 w 20"/>
                  <a:gd name="T31" fmla="*/ 27 h 27"/>
                  <a:gd name="T32" fmla="*/ 0 w 20"/>
                  <a:gd name="T33" fmla="*/ 25 h 27"/>
                  <a:gd name="T34" fmla="*/ 2 w 20"/>
                  <a:gd name="T35" fmla="*/ 22 h 27"/>
                  <a:gd name="T36" fmla="*/ 2 w 20"/>
                  <a:gd name="T37" fmla="*/ 21 h 27"/>
                  <a:gd name="T38" fmla="*/ 2 w 20"/>
                  <a:gd name="T39" fmla="*/ 19 h 27"/>
                  <a:gd name="T40" fmla="*/ 2 w 20"/>
                  <a:gd name="T41" fmla="*/ 18 h 27"/>
                  <a:gd name="T42" fmla="*/ 3 w 20"/>
                  <a:gd name="T43" fmla="*/ 16 h 27"/>
                  <a:gd name="T44" fmla="*/ 4 w 20"/>
                  <a:gd name="T45" fmla="*/ 15 h 27"/>
                  <a:gd name="T46" fmla="*/ 4 w 20"/>
                  <a:gd name="T47" fmla="*/ 14 h 27"/>
                  <a:gd name="T48" fmla="*/ 4 w 20"/>
                  <a:gd name="T49" fmla="*/ 14 h 27"/>
                  <a:gd name="T50" fmla="*/ 7 w 20"/>
                  <a:gd name="T51" fmla="*/ 11 h 27"/>
                  <a:gd name="T52" fmla="*/ 7 w 20"/>
                  <a:gd name="T53" fmla="*/ 8 h 27"/>
                  <a:gd name="T54" fmla="*/ 7 w 20"/>
                  <a:gd name="T55" fmla="*/ 7 h 27"/>
                  <a:gd name="T56" fmla="*/ 7 w 20"/>
                  <a:gd name="T57" fmla="*/ 5 h 27"/>
                  <a:gd name="T58" fmla="*/ 8 w 20"/>
                  <a:gd name="T59" fmla="*/ 4 h 27"/>
                  <a:gd name="T60" fmla="*/ 10 w 20"/>
                  <a:gd name="T61" fmla="*/ 7 h 27"/>
                  <a:gd name="T62" fmla="*/ 11 w 20"/>
                  <a:gd name="T63" fmla="*/ 7 h 27"/>
                  <a:gd name="T64" fmla="*/ 13 w 20"/>
                  <a:gd name="T65" fmla="*/ 5 h 27"/>
                  <a:gd name="T66" fmla="*/ 14 w 20"/>
                  <a:gd name="T67" fmla="*/ 5 h 27"/>
                  <a:gd name="T68" fmla="*/ 14 w 20"/>
                  <a:gd name="T69" fmla="*/ 4 h 27"/>
                  <a:gd name="T70" fmla="*/ 18 w 20"/>
                  <a:gd name="T71" fmla="*/ 0 h 27"/>
                  <a:gd name="T72" fmla="*/ 20 w 20"/>
                  <a:gd name="T7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7">
                    <a:moveTo>
                      <a:pt x="20" y="0"/>
                    </a:moveTo>
                    <a:lnTo>
                      <a:pt x="20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1" y="14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19"/>
                    </a:lnTo>
                    <a:lnTo>
                      <a:pt x="6" y="22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Freeform 114"/>
              <p:cNvSpPr>
                <a:spLocks/>
              </p:cNvSpPr>
              <p:nvPr/>
            </p:nvSpPr>
            <p:spPr bwMode="auto">
              <a:xfrm>
                <a:off x="7144323" y="2871191"/>
                <a:ext cx="16305" cy="23715"/>
              </a:xfrm>
              <a:custGeom>
                <a:avLst/>
                <a:gdLst>
                  <a:gd name="T0" fmla="*/ 11 w 11"/>
                  <a:gd name="T1" fmla="*/ 0 h 16"/>
                  <a:gd name="T2" fmla="*/ 9 w 11"/>
                  <a:gd name="T3" fmla="*/ 4 h 16"/>
                  <a:gd name="T4" fmla="*/ 7 w 11"/>
                  <a:gd name="T5" fmla="*/ 7 h 16"/>
                  <a:gd name="T6" fmla="*/ 7 w 11"/>
                  <a:gd name="T7" fmla="*/ 9 h 16"/>
                  <a:gd name="T8" fmla="*/ 6 w 11"/>
                  <a:gd name="T9" fmla="*/ 11 h 16"/>
                  <a:gd name="T10" fmla="*/ 5 w 11"/>
                  <a:gd name="T11" fmla="*/ 14 h 16"/>
                  <a:gd name="T12" fmla="*/ 2 w 11"/>
                  <a:gd name="T13" fmla="*/ 16 h 16"/>
                  <a:gd name="T14" fmla="*/ 0 w 11"/>
                  <a:gd name="T15" fmla="*/ 16 h 16"/>
                  <a:gd name="T16" fmla="*/ 0 w 11"/>
                  <a:gd name="T17" fmla="*/ 12 h 16"/>
                  <a:gd name="T18" fmla="*/ 3 w 11"/>
                  <a:gd name="T19" fmla="*/ 9 h 16"/>
                  <a:gd name="T20" fmla="*/ 3 w 11"/>
                  <a:gd name="T21" fmla="*/ 8 h 16"/>
                  <a:gd name="T22" fmla="*/ 5 w 11"/>
                  <a:gd name="T23" fmla="*/ 7 h 16"/>
                  <a:gd name="T24" fmla="*/ 5 w 11"/>
                  <a:gd name="T25" fmla="*/ 5 h 16"/>
                  <a:gd name="T26" fmla="*/ 6 w 11"/>
                  <a:gd name="T27" fmla="*/ 4 h 16"/>
                  <a:gd name="T28" fmla="*/ 7 w 11"/>
                  <a:gd name="T29" fmla="*/ 1 h 16"/>
                  <a:gd name="T30" fmla="*/ 10 w 11"/>
                  <a:gd name="T31" fmla="*/ 1 h 16"/>
                  <a:gd name="T32" fmla="*/ 11 w 1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6">
                    <a:moveTo>
                      <a:pt x="11" y="0"/>
                    </a:moveTo>
                    <a:lnTo>
                      <a:pt x="9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Freeform 115"/>
              <p:cNvSpPr>
                <a:spLocks/>
              </p:cNvSpPr>
              <p:nvPr/>
            </p:nvSpPr>
            <p:spPr bwMode="auto">
              <a:xfrm>
                <a:off x="7108751" y="2952711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4 h 4"/>
                  <a:gd name="T8" fmla="*/ 2 w 4"/>
                  <a:gd name="T9" fmla="*/ 1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Freeform 116"/>
              <p:cNvSpPr>
                <a:spLocks/>
              </p:cNvSpPr>
              <p:nvPr/>
            </p:nvSpPr>
            <p:spPr bwMode="auto">
              <a:xfrm>
                <a:off x="7185825" y="282524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Freeform 117"/>
              <p:cNvSpPr>
                <a:spLocks/>
              </p:cNvSpPr>
              <p:nvPr/>
            </p:nvSpPr>
            <p:spPr bwMode="auto">
              <a:xfrm>
                <a:off x="7185825" y="2807457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Freeform 118"/>
              <p:cNvSpPr>
                <a:spLocks/>
              </p:cNvSpPr>
              <p:nvPr/>
            </p:nvSpPr>
            <p:spPr bwMode="auto">
              <a:xfrm>
                <a:off x="6800455" y="2610326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6 w 13"/>
                  <a:gd name="T3" fmla="*/ 0 h 11"/>
                  <a:gd name="T4" fmla="*/ 9 w 13"/>
                  <a:gd name="T5" fmla="*/ 0 h 11"/>
                  <a:gd name="T6" fmla="*/ 10 w 13"/>
                  <a:gd name="T7" fmla="*/ 0 h 11"/>
                  <a:gd name="T8" fmla="*/ 10 w 13"/>
                  <a:gd name="T9" fmla="*/ 2 h 11"/>
                  <a:gd name="T10" fmla="*/ 9 w 13"/>
                  <a:gd name="T11" fmla="*/ 3 h 11"/>
                  <a:gd name="T12" fmla="*/ 9 w 13"/>
                  <a:gd name="T13" fmla="*/ 4 h 11"/>
                  <a:gd name="T14" fmla="*/ 10 w 13"/>
                  <a:gd name="T15" fmla="*/ 3 h 11"/>
                  <a:gd name="T16" fmla="*/ 11 w 13"/>
                  <a:gd name="T17" fmla="*/ 2 h 11"/>
                  <a:gd name="T18" fmla="*/ 13 w 13"/>
                  <a:gd name="T19" fmla="*/ 2 h 11"/>
                  <a:gd name="T20" fmla="*/ 13 w 13"/>
                  <a:gd name="T21" fmla="*/ 3 h 11"/>
                  <a:gd name="T22" fmla="*/ 11 w 13"/>
                  <a:gd name="T23" fmla="*/ 4 h 11"/>
                  <a:gd name="T24" fmla="*/ 11 w 13"/>
                  <a:gd name="T25" fmla="*/ 7 h 11"/>
                  <a:gd name="T26" fmla="*/ 13 w 13"/>
                  <a:gd name="T27" fmla="*/ 9 h 11"/>
                  <a:gd name="T28" fmla="*/ 11 w 13"/>
                  <a:gd name="T29" fmla="*/ 10 h 11"/>
                  <a:gd name="T30" fmla="*/ 10 w 13"/>
                  <a:gd name="T31" fmla="*/ 11 h 11"/>
                  <a:gd name="T32" fmla="*/ 7 w 13"/>
                  <a:gd name="T33" fmla="*/ 10 h 11"/>
                  <a:gd name="T34" fmla="*/ 6 w 13"/>
                  <a:gd name="T35" fmla="*/ 9 h 11"/>
                  <a:gd name="T36" fmla="*/ 4 w 13"/>
                  <a:gd name="T37" fmla="*/ 9 h 11"/>
                  <a:gd name="T38" fmla="*/ 4 w 13"/>
                  <a:gd name="T39" fmla="*/ 9 h 11"/>
                  <a:gd name="T40" fmla="*/ 3 w 13"/>
                  <a:gd name="T41" fmla="*/ 10 h 11"/>
                  <a:gd name="T42" fmla="*/ 3 w 13"/>
                  <a:gd name="T43" fmla="*/ 10 h 11"/>
                  <a:gd name="T44" fmla="*/ 0 w 13"/>
                  <a:gd name="T45" fmla="*/ 7 h 11"/>
                  <a:gd name="T46" fmla="*/ 0 w 13"/>
                  <a:gd name="T47" fmla="*/ 6 h 11"/>
                  <a:gd name="T48" fmla="*/ 3 w 13"/>
                  <a:gd name="T49" fmla="*/ 3 h 11"/>
                  <a:gd name="T50" fmla="*/ 3 w 13"/>
                  <a:gd name="T51" fmla="*/ 2 h 11"/>
                  <a:gd name="T52" fmla="*/ 4 w 13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6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Freeform 119"/>
              <p:cNvSpPr>
                <a:spLocks/>
              </p:cNvSpPr>
              <p:nvPr/>
            </p:nvSpPr>
            <p:spPr bwMode="auto">
              <a:xfrm>
                <a:off x="7178413" y="2841548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1 w 1"/>
                  <a:gd name="T5" fmla="*/ 5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1 w 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Freeform 120"/>
              <p:cNvSpPr>
                <a:spLocks/>
              </p:cNvSpPr>
              <p:nvPr/>
            </p:nvSpPr>
            <p:spPr bwMode="auto">
              <a:xfrm>
                <a:off x="7185825" y="281931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Freeform 121"/>
              <p:cNvSpPr>
                <a:spLocks/>
              </p:cNvSpPr>
              <p:nvPr/>
            </p:nvSpPr>
            <p:spPr bwMode="auto">
              <a:xfrm>
                <a:off x="6810830" y="2639970"/>
                <a:ext cx="10376" cy="10376"/>
              </a:xfrm>
              <a:custGeom>
                <a:avLst/>
                <a:gdLst>
                  <a:gd name="T0" fmla="*/ 7 w 7"/>
                  <a:gd name="T1" fmla="*/ 0 h 7"/>
                  <a:gd name="T2" fmla="*/ 6 w 7"/>
                  <a:gd name="T3" fmla="*/ 1 h 7"/>
                  <a:gd name="T4" fmla="*/ 7 w 7"/>
                  <a:gd name="T5" fmla="*/ 1 h 7"/>
                  <a:gd name="T6" fmla="*/ 6 w 7"/>
                  <a:gd name="T7" fmla="*/ 4 h 7"/>
                  <a:gd name="T8" fmla="*/ 4 w 7"/>
                  <a:gd name="T9" fmla="*/ 4 h 7"/>
                  <a:gd name="T10" fmla="*/ 3 w 7"/>
                  <a:gd name="T11" fmla="*/ 7 h 7"/>
                  <a:gd name="T12" fmla="*/ 2 w 7"/>
                  <a:gd name="T13" fmla="*/ 5 h 7"/>
                  <a:gd name="T14" fmla="*/ 0 w 7"/>
                  <a:gd name="T15" fmla="*/ 4 h 7"/>
                  <a:gd name="T16" fmla="*/ 3 w 7"/>
                  <a:gd name="T17" fmla="*/ 0 h 7"/>
                  <a:gd name="T18" fmla="*/ 7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6" y="1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Freeform 122"/>
              <p:cNvSpPr>
                <a:spLocks/>
              </p:cNvSpPr>
              <p:nvPr/>
            </p:nvSpPr>
            <p:spPr bwMode="auto">
              <a:xfrm>
                <a:off x="7187306" y="2705186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3 h 4"/>
                  <a:gd name="T4" fmla="*/ 5 w 5"/>
                  <a:gd name="T5" fmla="*/ 4 h 4"/>
                  <a:gd name="T6" fmla="*/ 2 w 5"/>
                  <a:gd name="T7" fmla="*/ 4 h 4"/>
                  <a:gd name="T8" fmla="*/ 0 w 5"/>
                  <a:gd name="T9" fmla="*/ 3 h 4"/>
                  <a:gd name="T10" fmla="*/ 0 w 5"/>
                  <a:gd name="T11" fmla="*/ 1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3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Freeform 123"/>
              <p:cNvSpPr>
                <a:spLocks/>
              </p:cNvSpPr>
              <p:nvPr/>
            </p:nvSpPr>
            <p:spPr bwMode="auto">
              <a:xfrm>
                <a:off x="7126537" y="2260529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0 h 4"/>
                  <a:gd name="T4" fmla="*/ 3 w 3"/>
                  <a:gd name="T5" fmla="*/ 1 h 4"/>
                  <a:gd name="T6" fmla="*/ 1 w 3"/>
                  <a:gd name="T7" fmla="*/ 4 h 4"/>
                  <a:gd name="T8" fmla="*/ 0 w 3"/>
                  <a:gd name="T9" fmla="*/ 1 h 4"/>
                  <a:gd name="T10" fmla="*/ 1 w 3"/>
                  <a:gd name="T11" fmla="*/ 0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Freeform 124"/>
              <p:cNvSpPr>
                <a:spLocks/>
              </p:cNvSpPr>
              <p:nvPr/>
            </p:nvSpPr>
            <p:spPr bwMode="auto">
              <a:xfrm>
                <a:off x="7194718" y="2353907"/>
                <a:ext cx="22233" cy="41501"/>
              </a:xfrm>
              <a:custGeom>
                <a:avLst/>
                <a:gdLst>
                  <a:gd name="T0" fmla="*/ 8 w 15"/>
                  <a:gd name="T1" fmla="*/ 0 h 28"/>
                  <a:gd name="T2" fmla="*/ 9 w 15"/>
                  <a:gd name="T3" fmla="*/ 2 h 28"/>
                  <a:gd name="T4" fmla="*/ 13 w 15"/>
                  <a:gd name="T5" fmla="*/ 5 h 28"/>
                  <a:gd name="T6" fmla="*/ 15 w 15"/>
                  <a:gd name="T7" fmla="*/ 9 h 28"/>
                  <a:gd name="T8" fmla="*/ 15 w 15"/>
                  <a:gd name="T9" fmla="*/ 12 h 28"/>
                  <a:gd name="T10" fmla="*/ 13 w 15"/>
                  <a:gd name="T11" fmla="*/ 12 h 28"/>
                  <a:gd name="T12" fmla="*/ 11 w 15"/>
                  <a:gd name="T13" fmla="*/ 14 h 28"/>
                  <a:gd name="T14" fmla="*/ 8 w 15"/>
                  <a:gd name="T15" fmla="*/ 17 h 28"/>
                  <a:gd name="T16" fmla="*/ 7 w 15"/>
                  <a:gd name="T17" fmla="*/ 20 h 28"/>
                  <a:gd name="T18" fmla="*/ 7 w 15"/>
                  <a:gd name="T19" fmla="*/ 21 h 28"/>
                  <a:gd name="T20" fmla="*/ 7 w 15"/>
                  <a:gd name="T21" fmla="*/ 23 h 28"/>
                  <a:gd name="T22" fmla="*/ 8 w 15"/>
                  <a:gd name="T23" fmla="*/ 25 h 28"/>
                  <a:gd name="T24" fmla="*/ 8 w 15"/>
                  <a:gd name="T25" fmla="*/ 28 h 28"/>
                  <a:gd name="T26" fmla="*/ 7 w 15"/>
                  <a:gd name="T27" fmla="*/ 28 h 28"/>
                  <a:gd name="T28" fmla="*/ 5 w 15"/>
                  <a:gd name="T29" fmla="*/ 25 h 28"/>
                  <a:gd name="T30" fmla="*/ 4 w 15"/>
                  <a:gd name="T31" fmla="*/ 24 h 28"/>
                  <a:gd name="T32" fmla="*/ 5 w 15"/>
                  <a:gd name="T33" fmla="*/ 23 h 28"/>
                  <a:gd name="T34" fmla="*/ 5 w 15"/>
                  <a:gd name="T35" fmla="*/ 20 h 28"/>
                  <a:gd name="T36" fmla="*/ 4 w 15"/>
                  <a:gd name="T37" fmla="*/ 17 h 28"/>
                  <a:gd name="T38" fmla="*/ 2 w 15"/>
                  <a:gd name="T39" fmla="*/ 13 h 28"/>
                  <a:gd name="T40" fmla="*/ 4 w 15"/>
                  <a:gd name="T41" fmla="*/ 10 h 28"/>
                  <a:gd name="T42" fmla="*/ 4 w 15"/>
                  <a:gd name="T43" fmla="*/ 10 h 28"/>
                  <a:gd name="T44" fmla="*/ 1 w 15"/>
                  <a:gd name="T45" fmla="*/ 12 h 28"/>
                  <a:gd name="T46" fmla="*/ 0 w 15"/>
                  <a:gd name="T47" fmla="*/ 12 h 28"/>
                  <a:gd name="T48" fmla="*/ 1 w 15"/>
                  <a:gd name="T49" fmla="*/ 9 h 28"/>
                  <a:gd name="T50" fmla="*/ 2 w 15"/>
                  <a:gd name="T51" fmla="*/ 9 h 28"/>
                  <a:gd name="T52" fmla="*/ 5 w 15"/>
                  <a:gd name="T53" fmla="*/ 5 h 28"/>
                  <a:gd name="T54" fmla="*/ 7 w 15"/>
                  <a:gd name="T55" fmla="*/ 3 h 28"/>
                  <a:gd name="T56" fmla="*/ 7 w 15"/>
                  <a:gd name="T57" fmla="*/ 2 h 28"/>
                  <a:gd name="T58" fmla="*/ 8 w 15"/>
                  <a:gd name="T5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28">
                    <a:moveTo>
                      <a:pt x="8" y="0"/>
                    </a:moveTo>
                    <a:lnTo>
                      <a:pt x="9" y="2"/>
                    </a:lnTo>
                    <a:lnTo>
                      <a:pt x="13" y="5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8" y="17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5" y="25"/>
                    </a:lnTo>
                    <a:lnTo>
                      <a:pt x="4" y="24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Freeform 125"/>
              <p:cNvSpPr>
                <a:spLocks/>
              </p:cNvSpPr>
              <p:nvPr/>
            </p:nvSpPr>
            <p:spPr bwMode="auto">
              <a:xfrm>
                <a:off x="7122090" y="2250154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4 w 4"/>
                  <a:gd name="T5" fmla="*/ 4 h 4"/>
                  <a:gd name="T6" fmla="*/ 3 w 4"/>
                  <a:gd name="T7" fmla="*/ 4 h 4"/>
                  <a:gd name="T8" fmla="*/ 0 w 4"/>
                  <a:gd name="T9" fmla="*/ 3 h 4"/>
                  <a:gd name="T10" fmla="*/ 2 w 4"/>
                  <a:gd name="T11" fmla="*/ 1 h 4"/>
                  <a:gd name="T12" fmla="*/ 3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Freeform 126"/>
              <p:cNvSpPr>
                <a:spLocks/>
              </p:cNvSpPr>
              <p:nvPr/>
            </p:nvSpPr>
            <p:spPr bwMode="auto">
              <a:xfrm>
                <a:off x="7187306" y="2774849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Freeform 127"/>
              <p:cNvSpPr>
                <a:spLocks/>
              </p:cNvSpPr>
              <p:nvPr/>
            </p:nvSpPr>
            <p:spPr bwMode="auto">
              <a:xfrm>
                <a:off x="6790079" y="2613291"/>
                <a:ext cx="8893" cy="10376"/>
              </a:xfrm>
              <a:custGeom>
                <a:avLst/>
                <a:gdLst>
                  <a:gd name="T0" fmla="*/ 5 w 6"/>
                  <a:gd name="T1" fmla="*/ 0 h 7"/>
                  <a:gd name="T2" fmla="*/ 6 w 6"/>
                  <a:gd name="T3" fmla="*/ 1 h 7"/>
                  <a:gd name="T4" fmla="*/ 5 w 6"/>
                  <a:gd name="T5" fmla="*/ 2 h 7"/>
                  <a:gd name="T6" fmla="*/ 6 w 6"/>
                  <a:gd name="T7" fmla="*/ 5 h 7"/>
                  <a:gd name="T8" fmla="*/ 5 w 6"/>
                  <a:gd name="T9" fmla="*/ 5 h 7"/>
                  <a:gd name="T10" fmla="*/ 3 w 6"/>
                  <a:gd name="T11" fmla="*/ 5 h 7"/>
                  <a:gd name="T12" fmla="*/ 2 w 6"/>
                  <a:gd name="T13" fmla="*/ 5 h 7"/>
                  <a:gd name="T14" fmla="*/ 2 w 6"/>
                  <a:gd name="T15" fmla="*/ 7 h 7"/>
                  <a:gd name="T16" fmla="*/ 2 w 6"/>
                  <a:gd name="T17" fmla="*/ 7 h 7"/>
                  <a:gd name="T18" fmla="*/ 0 w 6"/>
                  <a:gd name="T19" fmla="*/ 5 h 7"/>
                  <a:gd name="T20" fmla="*/ 0 w 6"/>
                  <a:gd name="T21" fmla="*/ 2 h 7"/>
                  <a:gd name="T22" fmla="*/ 3 w 6"/>
                  <a:gd name="T23" fmla="*/ 1 h 7"/>
                  <a:gd name="T24" fmla="*/ 5 w 6"/>
                  <a:gd name="T25" fmla="*/ 0 h 7"/>
                  <a:gd name="T26" fmla="*/ 5 w 6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1"/>
                    </a:lnTo>
                    <a:lnTo>
                      <a:pt x="5" y="2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Freeform 128"/>
              <p:cNvSpPr>
                <a:spLocks/>
              </p:cNvSpPr>
              <p:nvPr/>
            </p:nvSpPr>
            <p:spPr bwMode="auto">
              <a:xfrm>
                <a:off x="7191753" y="2709632"/>
                <a:ext cx="19269" cy="29644"/>
              </a:xfrm>
              <a:custGeom>
                <a:avLst/>
                <a:gdLst>
                  <a:gd name="T0" fmla="*/ 7 w 13"/>
                  <a:gd name="T1" fmla="*/ 0 h 20"/>
                  <a:gd name="T2" fmla="*/ 11 w 13"/>
                  <a:gd name="T3" fmla="*/ 2 h 20"/>
                  <a:gd name="T4" fmla="*/ 13 w 13"/>
                  <a:gd name="T5" fmla="*/ 5 h 20"/>
                  <a:gd name="T6" fmla="*/ 10 w 13"/>
                  <a:gd name="T7" fmla="*/ 7 h 20"/>
                  <a:gd name="T8" fmla="*/ 10 w 13"/>
                  <a:gd name="T9" fmla="*/ 9 h 20"/>
                  <a:gd name="T10" fmla="*/ 10 w 13"/>
                  <a:gd name="T11" fmla="*/ 12 h 20"/>
                  <a:gd name="T12" fmla="*/ 9 w 13"/>
                  <a:gd name="T13" fmla="*/ 15 h 20"/>
                  <a:gd name="T14" fmla="*/ 7 w 13"/>
                  <a:gd name="T15" fmla="*/ 15 h 20"/>
                  <a:gd name="T16" fmla="*/ 6 w 13"/>
                  <a:gd name="T17" fmla="*/ 18 h 20"/>
                  <a:gd name="T18" fmla="*/ 6 w 13"/>
                  <a:gd name="T19" fmla="*/ 20 h 20"/>
                  <a:gd name="T20" fmla="*/ 6 w 13"/>
                  <a:gd name="T21" fmla="*/ 20 h 20"/>
                  <a:gd name="T22" fmla="*/ 4 w 13"/>
                  <a:gd name="T23" fmla="*/ 19 h 20"/>
                  <a:gd name="T24" fmla="*/ 2 w 13"/>
                  <a:gd name="T25" fmla="*/ 19 h 20"/>
                  <a:gd name="T26" fmla="*/ 2 w 13"/>
                  <a:gd name="T27" fmla="*/ 18 h 20"/>
                  <a:gd name="T28" fmla="*/ 3 w 13"/>
                  <a:gd name="T29" fmla="*/ 18 h 20"/>
                  <a:gd name="T30" fmla="*/ 3 w 13"/>
                  <a:gd name="T31" fmla="*/ 15 h 20"/>
                  <a:gd name="T32" fmla="*/ 0 w 13"/>
                  <a:gd name="T33" fmla="*/ 13 h 20"/>
                  <a:gd name="T34" fmla="*/ 2 w 13"/>
                  <a:gd name="T35" fmla="*/ 12 h 20"/>
                  <a:gd name="T36" fmla="*/ 3 w 13"/>
                  <a:gd name="T37" fmla="*/ 12 h 20"/>
                  <a:gd name="T38" fmla="*/ 4 w 13"/>
                  <a:gd name="T39" fmla="*/ 9 h 20"/>
                  <a:gd name="T40" fmla="*/ 6 w 13"/>
                  <a:gd name="T41" fmla="*/ 9 h 20"/>
                  <a:gd name="T42" fmla="*/ 7 w 13"/>
                  <a:gd name="T43" fmla="*/ 7 h 20"/>
                  <a:gd name="T44" fmla="*/ 6 w 13"/>
                  <a:gd name="T45" fmla="*/ 1 h 20"/>
                  <a:gd name="T46" fmla="*/ 7 w 13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20">
                    <a:moveTo>
                      <a:pt x="7" y="0"/>
                    </a:moveTo>
                    <a:lnTo>
                      <a:pt x="11" y="2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6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Freeform 129"/>
              <p:cNvSpPr>
                <a:spLocks/>
              </p:cNvSpPr>
              <p:nvPr/>
            </p:nvSpPr>
            <p:spPr bwMode="auto">
              <a:xfrm>
                <a:off x="7206575" y="270518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1 h 4"/>
                  <a:gd name="T4" fmla="*/ 4 w 4"/>
                  <a:gd name="T5" fmla="*/ 4 h 4"/>
                  <a:gd name="T6" fmla="*/ 3 w 4"/>
                  <a:gd name="T7" fmla="*/ 4 h 4"/>
                  <a:gd name="T8" fmla="*/ 1 w 4"/>
                  <a:gd name="T9" fmla="*/ 4 h 4"/>
                  <a:gd name="T10" fmla="*/ 0 w 4"/>
                  <a:gd name="T11" fmla="*/ 3 h 4"/>
                  <a:gd name="T12" fmla="*/ 0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Freeform 130"/>
              <p:cNvSpPr>
                <a:spLocks/>
              </p:cNvSpPr>
              <p:nvPr/>
            </p:nvSpPr>
            <p:spPr bwMode="auto">
              <a:xfrm>
                <a:off x="7181377" y="283265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Freeform 131"/>
              <p:cNvSpPr>
                <a:spLocks/>
              </p:cNvSpPr>
              <p:nvPr/>
            </p:nvSpPr>
            <p:spPr bwMode="auto">
              <a:xfrm>
                <a:off x="6819723" y="2631077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1 w 2"/>
                  <a:gd name="T5" fmla="*/ 3 h 4"/>
                  <a:gd name="T6" fmla="*/ 0 w 2"/>
                  <a:gd name="T7" fmla="*/ 4 h 4"/>
                  <a:gd name="T8" fmla="*/ 0 w 2"/>
                  <a:gd name="T9" fmla="*/ 3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Freeform 132"/>
              <p:cNvSpPr>
                <a:spLocks/>
              </p:cNvSpPr>
              <p:nvPr/>
            </p:nvSpPr>
            <p:spPr bwMode="auto">
              <a:xfrm>
                <a:off x="7194718" y="2754098"/>
                <a:ext cx="2964" cy="10376"/>
              </a:xfrm>
              <a:custGeom>
                <a:avLst/>
                <a:gdLst>
                  <a:gd name="T0" fmla="*/ 0 w 2"/>
                  <a:gd name="T1" fmla="*/ 0 h 7"/>
                  <a:gd name="T2" fmla="*/ 1 w 2"/>
                  <a:gd name="T3" fmla="*/ 0 h 7"/>
                  <a:gd name="T4" fmla="*/ 1 w 2"/>
                  <a:gd name="T5" fmla="*/ 3 h 7"/>
                  <a:gd name="T6" fmla="*/ 2 w 2"/>
                  <a:gd name="T7" fmla="*/ 4 h 7"/>
                  <a:gd name="T8" fmla="*/ 1 w 2"/>
                  <a:gd name="T9" fmla="*/ 7 h 7"/>
                  <a:gd name="T10" fmla="*/ 0 w 2"/>
                  <a:gd name="T11" fmla="*/ 4 h 7"/>
                  <a:gd name="T12" fmla="*/ 0 w 2"/>
                  <a:gd name="T13" fmla="*/ 1 h 7"/>
                  <a:gd name="T14" fmla="*/ 0 w 2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Freeform 133"/>
              <p:cNvSpPr>
                <a:spLocks/>
              </p:cNvSpPr>
              <p:nvPr/>
            </p:nvSpPr>
            <p:spPr bwMode="auto">
              <a:xfrm>
                <a:off x="7191753" y="2779296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0 h 5"/>
                  <a:gd name="T4" fmla="*/ 3 w 3"/>
                  <a:gd name="T5" fmla="*/ 2 h 5"/>
                  <a:gd name="T6" fmla="*/ 2 w 3"/>
                  <a:gd name="T7" fmla="*/ 4 h 5"/>
                  <a:gd name="T8" fmla="*/ 0 w 3"/>
                  <a:gd name="T9" fmla="*/ 5 h 5"/>
                  <a:gd name="T10" fmla="*/ 2 w 3"/>
                  <a:gd name="T11" fmla="*/ 1 h 5"/>
                  <a:gd name="T12" fmla="*/ 2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Freeform 134"/>
              <p:cNvSpPr>
                <a:spLocks/>
              </p:cNvSpPr>
              <p:nvPr/>
            </p:nvSpPr>
            <p:spPr bwMode="auto">
              <a:xfrm>
                <a:off x="7194718" y="2765956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Freeform 135"/>
              <p:cNvSpPr>
                <a:spLocks/>
              </p:cNvSpPr>
              <p:nvPr/>
            </p:nvSpPr>
            <p:spPr bwMode="auto">
              <a:xfrm>
                <a:off x="6815277" y="2631077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Freeform 136"/>
              <p:cNvSpPr>
                <a:spLocks/>
              </p:cNvSpPr>
              <p:nvPr/>
            </p:nvSpPr>
            <p:spPr bwMode="auto">
              <a:xfrm>
                <a:off x="5030721" y="1768443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3 h 7"/>
                  <a:gd name="T4" fmla="*/ 5 w 5"/>
                  <a:gd name="T5" fmla="*/ 6 h 7"/>
                  <a:gd name="T6" fmla="*/ 3 w 5"/>
                  <a:gd name="T7" fmla="*/ 7 h 7"/>
                  <a:gd name="T8" fmla="*/ 2 w 5"/>
                  <a:gd name="T9" fmla="*/ 7 h 7"/>
                  <a:gd name="T10" fmla="*/ 0 w 5"/>
                  <a:gd name="T11" fmla="*/ 3 h 7"/>
                  <a:gd name="T12" fmla="*/ 0 w 5"/>
                  <a:gd name="T13" fmla="*/ 0 h 7"/>
                  <a:gd name="T14" fmla="*/ 2 w 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3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Freeform 137"/>
              <p:cNvSpPr>
                <a:spLocks/>
              </p:cNvSpPr>
              <p:nvPr/>
            </p:nvSpPr>
            <p:spPr bwMode="auto">
              <a:xfrm>
                <a:off x="5682884" y="1879606"/>
                <a:ext cx="20751" cy="10376"/>
              </a:xfrm>
              <a:custGeom>
                <a:avLst/>
                <a:gdLst>
                  <a:gd name="T0" fmla="*/ 12 w 14"/>
                  <a:gd name="T1" fmla="*/ 0 h 7"/>
                  <a:gd name="T2" fmla="*/ 12 w 14"/>
                  <a:gd name="T3" fmla="*/ 1 h 7"/>
                  <a:gd name="T4" fmla="*/ 12 w 14"/>
                  <a:gd name="T5" fmla="*/ 3 h 7"/>
                  <a:gd name="T6" fmla="*/ 14 w 14"/>
                  <a:gd name="T7" fmla="*/ 4 h 7"/>
                  <a:gd name="T8" fmla="*/ 14 w 14"/>
                  <a:gd name="T9" fmla="*/ 4 h 7"/>
                  <a:gd name="T10" fmla="*/ 12 w 14"/>
                  <a:gd name="T11" fmla="*/ 7 h 7"/>
                  <a:gd name="T12" fmla="*/ 11 w 14"/>
                  <a:gd name="T13" fmla="*/ 7 h 7"/>
                  <a:gd name="T14" fmla="*/ 8 w 14"/>
                  <a:gd name="T15" fmla="*/ 7 h 7"/>
                  <a:gd name="T16" fmla="*/ 5 w 14"/>
                  <a:gd name="T17" fmla="*/ 7 h 7"/>
                  <a:gd name="T18" fmla="*/ 4 w 14"/>
                  <a:gd name="T19" fmla="*/ 7 h 7"/>
                  <a:gd name="T20" fmla="*/ 3 w 14"/>
                  <a:gd name="T21" fmla="*/ 5 h 7"/>
                  <a:gd name="T22" fmla="*/ 0 w 14"/>
                  <a:gd name="T23" fmla="*/ 5 h 7"/>
                  <a:gd name="T24" fmla="*/ 0 w 14"/>
                  <a:gd name="T25" fmla="*/ 5 h 7"/>
                  <a:gd name="T26" fmla="*/ 1 w 14"/>
                  <a:gd name="T27" fmla="*/ 3 h 7"/>
                  <a:gd name="T28" fmla="*/ 3 w 14"/>
                  <a:gd name="T29" fmla="*/ 4 h 7"/>
                  <a:gd name="T30" fmla="*/ 4 w 14"/>
                  <a:gd name="T31" fmla="*/ 3 h 7"/>
                  <a:gd name="T32" fmla="*/ 5 w 14"/>
                  <a:gd name="T33" fmla="*/ 1 h 7"/>
                  <a:gd name="T34" fmla="*/ 5 w 14"/>
                  <a:gd name="T35" fmla="*/ 1 h 7"/>
                  <a:gd name="T36" fmla="*/ 7 w 14"/>
                  <a:gd name="T37" fmla="*/ 3 h 7"/>
                  <a:gd name="T38" fmla="*/ 8 w 14"/>
                  <a:gd name="T39" fmla="*/ 3 h 7"/>
                  <a:gd name="T40" fmla="*/ 9 w 14"/>
                  <a:gd name="T41" fmla="*/ 3 h 7"/>
                  <a:gd name="T42" fmla="*/ 8 w 14"/>
                  <a:gd name="T43" fmla="*/ 1 h 7"/>
                  <a:gd name="T44" fmla="*/ 9 w 14"/>
                  <a:gd name="T45" fmla="*/ 0 h 7"/>
                  <a:gd name="T46" fmla="*/ 12 w 14"/>
                  <a:gd name="T4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7">
                    <a:moveTo>
                      <a:pt x="12" y="0"/>
                    </a:moveTo>
                    <a:lnTo>
                      <a:pt x="12" y="1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Freeform 138"/>
              <p:cNvSpPr>
                <a:spLocks/>
              </p:cNvSpPr>
              <p:nvPr/>
            </p:nvSpPr>
            <p:spPr bwMode="auto">
              <a:xfrm>
                <a:off x="7304400" y="2502126"/>
                <a:ext cx="31126" cy="25198"/>
              </a:xfrm>
              <a:custGeom>
                <a:avLst/>
                <a:gdLst>
                  <a:gd name="T0" fmla="*/ 6 w 21"/>
                  <a:gd name="T1" fmla="*/ 0 h 17"/>
                  <a:gd name="T2" fmla="*/ 9 w 21"/>
                  <a:gd name="T3" fmla="*/ 1 h 17"/>
                  <a:gd name="T4" fmla="*/ 7 w 21"/>
                  <a:gd name="T5" fmla="*/ 1 h 17"/>
                  <a:gd name="T6" fmla="*/ 7 w 21"/>
                  <a:gd name="T7" fmla="*/ 3 h 17"/>
                  <a:gd name="T8" fmla="*/ 10 w 21"/>
                  <a:gd name="T9" fmla="*/ 7 h 17"/>
                  <a:gd name="T10" fmla="*/ 13 w 21"/>
                  <a:gd name="T11" fmla="*/ 7 h 17"/>
                  <a:gd name="T12" fmla="*/ 14 w 21"/>
                  <a:gd name="T13" fmla="*/ 10 h 17"/>
                  <a:gd name="T14" fmla="*/ 17 w 21"/>
                  <a:gd name="T15" fmla="*/ 12 h 17"/>
                  <a:gd name="T16" fmla="*/ 20 w 21"/>
                  <a:gd name="T17" fmla="*/ 12 h 17"/>
                  <a:gd name="T18" fmla="*/ 21 w 21"/>
                  <a:gd name="T19" fmla="*/ 15 h 17"/>
                  <a:gd name="T20" fmla="*/ 21 w 21"/>
                  <a:gd name="T21" fmla="*/ 17 h 17"/>
                  <a:gd name="T22" fmla="*/ 18 w 21"/>
                  <a:gd name="T23" fmla="*/ 17 h 17"/>
                  <a:gd name="T24" fmla="*/ 15 w 21"/>
                  <a:gd name="T25" fmla="*/ 14 h 17"/>
                  <a:gd name="T26" fmla="*/ 14 w 21"/>
                  <a:gd name="T27" fmla="*/ 15 h 17"/>
                  <a:gd name="T28" fmla="*/ 13 w 21"/>
                  <a:gd name="T29" fmla="*/ 14 h 17"/>
                  <a:gd name="T30" fmla="*/ 11 w 21"/>
                  <a:gd name="T31" fmla="*/ 12 h 17"/>
                  <a:gd name="T32" fmla="*/ 9 w 21"/>
                  <a:gd name="T33" fmla="*/ 11 h 17"/>
                  <a:gd name="T34" fmla="*/ 6 w 21"/>
                  <a:gd name="T35" fmla="*/ 8 h 17"/>
                  <a:gd name="T36" fmla="*/ 7 w 21"/>
                  <a:gd name="T37" fmla="*/ 7 h 17"/>
                  <a:gd name="T38" fmla="*/ 6 w 21"/>
                  <a:gd name="T39" fmla="*/ 6 h 17"/>
                  <a:gd name="T40" fmla="*/ 3 w 21"/>
                  <a:gd name="T41" fmla="*/ 6 h 17"/>
                  <a:gd name="T42" fmla="*/ 0 w 21"/>
                  <a:gd name="T43" fmla="*/ 6 h 17"/>
                  <a:gd name="T44" fmla="*/ 0 w 21"/>
                  <a:gd name="T45" fmla="*/ 3 h 17"/>
                  <a:gd name="T46" fmla="*/ 3 w 21"/>
                  <a:gd name="T47" fmla="*/ 1 h 17"/>
                  <a:gd name="T48" fmla="*/ 4 w 21"/>
                  <a:gd name="T49" fmla="*/ 1 h 17"/>
                  <a:gd name="T50" fmla="*/ 6 w 21"/>
                  <a:gd name="T5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17">
                    <a:moveTo>
                      <a:pt x="6" y="0"/>
                    </a:moveTo>
                    <a:lnTo>
                      <a:pt x="9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7" y="12"/>
                    </a:lnTo>
                    <a:lnTo>
                      <a:pt x="20" y="12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18" y="17"/>
                    </a:lnTo>
                    <a:lnTo>
                      <a:pt x="15" y="14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1" y="12"/>
                    </a:lnTo>
                    <a:lnTo>
                      <a:pt x="9" y="11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Freeform 139"/>
              <p:cNvSpPr>
                <a:spLocks/>
              </p:cNvSpPr>
              <p:nvPr/>
            </p:nvSpPr>
            <p:spPr bwMode="auto">
              <a:xfrm>
                <a:off x="5481307" y="2379105"/>
                <a:ext cx="13340" cy="8893"/>
              </a:xfrm>
              <a:custGeom>
                <a:avLst/>
                <a:gdLst>
                  <a:gd name="T0" fmla="*/ 0 w 9"/>
                  <a:gd name="T1" fmla="*/ 0 h 6"/>
                  <a:gd name="T2" fmla="*/ 2 w 9"/>
                  <a:gd name="T3" fmla="*/ 0 h 6"/>
                  <a:gd name="T4" fmla="*/ 3 w 9"/>
                  <a:gd name="T5" fmla="*/ 0 h 6"/>
                  <a:gd name="T6" fmla="*/ 6 w 9"/>
                  <a:gd name="T7" fmla="*/ 0 h 6"/>
                  <a:gd name="T8" fmla="*/ 7 w 9"/>
                  <a:gd name="T9" fmla="*/ 0 h 6"/>
                  <a:gd name="T10" fmla="*/ 9 w 9"/>
                  <a:gd name="T11" fmla="*/ 3 h 6"/>
                  <a:gd name="T12" fmla="*/ 7 w 9"/>
                  <a:gd name="T13" fmla="*/ 4 h 6"/>
                  <a:gd name="T14" fmla="*/ 5 w 9"/>
                  <a:gd name="T15" fmla="*/ 6 h 6"/>
                  <a:gd name="T16" fmla="*/ 2 w 9"/>
                  <a:gd name="T17" fmla="*/ 3 h 6"/>
                  <a:gd name="T18" fmla="*/ 2 w 9"/>
                  <a:gd name="T19" fmla="*/ 1 h 6"/>
                  <a:gd name="T20" fmla="*/ 0 w 9"/>
                  <a:gd name="T21" fmla="*/ 1 h 6"/>
                  <a:gd name="T22" fmla="*/ 0 w 9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Freeform 140"/>
              <p:cNvSpPr>
                <a:spLocks/>
              </p:cNvSpPr>
              <p:nvPr/>
            </p:nvSpPr>
            <p:spPr bwMode="auto">
              <a:xfrm>
                <a:off x="5657687" y="1863303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1 h 4"/>
                  <a:gd name="T4" fmla="*/ 6 w 6"/>
                  <a:gd name="T5" fmla="*/ 2 h 4"/>
                  <a:gd name="T6" fmla="*/ 3 w 6"/>
                  <a:gd name="T7" fmla="*/ 4 h 4"/>
                  <a:gd name="T8" fmla="*/ 0 w 6"/>
                  <a:gd name="T9" fmla="*/ 4 h 4"/>
                  <a:gd name="T10" fmla="*/ 0 w 6"/>
                  <a:gd name="T11" fmla="*/ 2 h 4"/>
                  <a:gd name="T12" fmla="*/ 3 w 6"/>
                  <a:gd name="T13" fmla="*/ 1 h 4"/>
                  <a:gd name="T14" fmla="*/ 4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1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Freeform 141"/>
              <p:cNvSpPr>
                <a:spLocks/>
              </p:cNvSpPr>
              <p:nvPr/>
            </p:nvSpPr>
            <p:spPr bwMode="auto">
              <a:xfrm>
                <a:off x="7345901" y="2518430"/>
                <a:ext cx="23715" cy="11858"/>
              </a:xfrm>
              <a:custGeom>
                <a:avLst/>
                <a:gdLst>
                  <a:gd name="T0" fmla="*/ 1 w 16"/>
                  <a:gd name="T1" fmla="*/ 0 h 8"/>
                  <a:gd name="T2" fmla="*/ 4 w 16"/>
                  <a:gd name="T3" fmla="*/ 0 h 8"/>
                  <a:gd name="T4" fmla="*/ 7 w 16"/>
                  <a:gd name="T5" fmla="*/ 3 h 8"/>
                  <a:gd name="T6" fmla="*/ 10 w 16"/>
                  <a:gd name="T7" fmla="*/ 3 h 8"/>
                  <a:gd name="T8" fmla="*/ 11 w 16"/>
                  <a:gd name="T9" fmla="*/ 4 h 8"/>
                  <a:gd name="T10" fmla="*/ 15 w 16"/>
                  <a:gd name="T11" fmla="*/ 6 h 8"/>
                  <a:gd name="T12" fmla="*/ 16 w 16"/>
                  <a:gd name="T13" fmla="*/ 7 h 8"/>
                  <a:gd name="T14" fmla="*/ 12 w 16"/>
                  <a:gd name="T15" fmla="*/ 8 h 8"/>
                  <a:gd name="T16" fmla="*/ 11 w 16"/>
                  <a:gd name="T17" fmla="*/ 7 h 8"/>
                  <a:gd name="T18" fmla="*/ 7 w 16"/>
                  <a:gd name="T19" fmla="*/ 6 h 8"/>
                  <a:gd name="T20" fmla="*/ 4 w 16"/>
                  <a:gd name="T21" fmla="*/ 3 h 8"/>
                  <a:gd name="T22" fmla="*/ 1 w 16"/>
                  <a:gd name="T23" fmla="*/ 3 h 8"/>
                  <a:gd name="T24" fmla="*/ 0 w 16"/>
                  <a:gd name="T25" fmla="*/ 0 h 8"/>
                  <a:gd name="T26" fmla="*/ 1 w 1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8">
                    <a:moveTo>
                      <a:pt x="1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2" y="8"/>
                    </a:lnTo>
                    <a:lnTo>
                      <a:pt x="11" y="7"/>
                    </a:lnTo>
                    <a:lnTo>
                      <a:pt x="7" y="6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Freeform 142"/>
              <p:cNvSpPr>
                <a:spLocks/>
              </p:cNvSpPr>
              <p:nvPr/>
            </p:nvSpPr>
            <p:spPr bwMode="auto">
              <a:xfrm>
                <a:off x="5693259" y="1849963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2 h 6"/>
                  <a:gd name="T4" fmla="*/ 2 w 4"/>
                  <a:gd name="T5" fmla="*/ 3 h 6"/>
                  <a:gd name="T6" fmla="*/ 4 w 4"/>
                  <a:gd name="T7" fmla="*/ 5 h 6"/>
                  <a:gd name="T8" fmla="*/ 4 w 4"/>
                  <a:gd name="T9" fmla="*/ 6 h 6"/>
                  <a:gd name="T10" fmla="*/ 2 w 4"/>
                  <a:gd name="T11" fmla="*/ 6 h 6"/>
                  <a:gd name="T12" fmla="*/ 2 w 4"/>
                  <a:gd name="T13" fmla="*/ 6 h 6"/>
                  <a:gd name="T14" fmla="*/ 1 w 4"/>
                  <a:gd name="T15" fmla="*/ 3 h 6"/>
                  <a:gd name="T16" fmla="*/ 0 w 4"/>
                  <a:gd name="T17" fmla="*/ 2 h 6"/>
                  <a:gd name="T18" fmla="*/ 0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Freeform 143"/>
              <p:cNvSpPr>
                <a:spLocks/>
              </p:cNvSpPr>
              <p:nvPr/>
            </p:nvSpPr>
            <p:spPr bwMode="auto">
              <a:xfrm>
                <a:off x="5651758" y="1830695"/>
                <a:ext cx="19269" cy="16305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0 h 11"/>
                  <a:gd name="T4" fmla="*/ 13 w 13"/>
                  <a:gd name="T5" fmla="*/ 2 h 11"/>
                  <a:gd name="T6" fmla="*/ 11 w 13"/>
                  <a:gd name="T7" fmla="*/ 4 h 11"/>
                  <a:gd name="T8" fmla="*/ 11 w 13"/>
                  <a:gd name="T9" fmla="*/ 6 h 11"/>
                  <a:gd name="T10" fmla="*/ 8 w 13"/>
                  <a:gd name="T11" fmla="*/ 9 h 11"/>
                  <a:gd name="T12" fmla="*/ 6 w 13"/>
                  <a:gd name="T13" fmla="*/ 11 h 11"/>
                  <a:gd name="T14" fmla="*/ 7 w 13"/>
                  <a:gd name="T15" fmla="*/ 9 h 11"/>
                  <a:gd name="T16" fmla="*/ 7 w 13"/>
                  <a:gd name="T17" fmla="*/ 8 h 11"/>
                  <a:gd name="T18" fmla="*/ 6 w 13"/>
                  <a:gd name="T19" fmla="*/ 8 h 11"/>
                  <a:gd name="T20" fmla="*/ 3 w 13"/>
                  <a:gd name="T21" fmla="*/ 11 h 11"/>
                  <a:gd name="T22" fmla="*/ 1 w 13"/>
                  <a:gd name="T23" fmla="*/ 11 h 11"/>
                  <a:gd name="T24" fmla="*/ 0 w 13"/>
                  <a:gd name="T25" fmla="*/ 11 h 11"/>
                  <a:gd name="T26" fmla="*/ 1 w 13"/>
                  <a:gd name="T27" fmla="*/ 8 h 11"/>
                  <a:gd name="T28" fmla="*/ 4 w 13"/>
                  <a:gd name="T29" fmla="*/ 5 h 11"/>
                  <a:gd name="T30" fmla="*/ 7 w 13"/>
                  <a:gd name="T31" fmla="*/ 2 h 11"/>
                  <a:gd name="T32" fmla="*/ 10 w 13"/>
                  <a:gd name="T33" fmla="*/ 1 h 11"/>
                  <a:gd name="T34" fmla="*/ 10 w 13"/>
                  <a:gd name="T35" fmla="*/ 0 h 11"/>
                  <a:gd name="T36" fmla="*/ 11 w 13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1">
                    <a:moveTo>
                      <a:pt x="11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Freeform 144"/>
              <p:cNvSpPr>
                <a:spLocks/>
              </p:cNvSpPr>
              <p:nvPr/>
            </p:nvSpPr>
            <p:spPr bwMode="auto">
              <a:xfrm>
                <a:off x="5593953" y="2002629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1 h 5"/>
                  <a:gd name="T4" fmla="*/ 5 w 5"/>
                  <a:gd name="T5" fmla="*/ 2 h 5"/>
                  <a:gd name="T6" fmla="*/ 2 w 5"/>
                  <a:gd name="T7" fmla="*/ 5 h 5"/>
                  <a:gd name="T8" fmla="*/ 0 w 5"/>
                  <a:gd name="T9" fmla="*/ 5 h 5"/>
                  <a:gd name="T10" fmla="*/ 0 w 5"/>
                  <a:gd name="T11" fmla="*/ 5 h 5"/>
                  <a:gd name="T12" fmla="*/ 0 w 5"/>
                  <a:gd name="T13" fmla="*/ 2 h 5"/>
                  <a:gd name="T14" fmla="*/ 0 w 5"/>
                  <a:gd name="T15" fmla="*/ 1 h 5"/>
                  <a:gd name="T16" fmla="*/ 0 w 5"/>
                  <a:gd name="T17" fmla="*/ 0 h 5"/>
                  <a:gd name="T18" fmla="*/ 3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Freeform 145"/>
              <p:cNvSpPr>
                <a:spLocks/>
              </p:cNvSpPr>
              <p:nvPr/>
            </p:nvSpPr>
            <p:spPr bwMode="auto">
              <a:xfrm>
                <a:off x="5645829" y="2196795"/>
                <a:ext cx="4447" cy="8893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0 h 6"/>
                  <a:gd name="T4" fmla="*/ 3 w 3"/>
                  <a:gd name="T5" fmla="*/ 3 h 6"/>
                  <a:gd name="T6" fmla="*/ 1 w 3"/>
                  <a:gd name="T7" fmla="*/ 6 h 6"/>
                  <a:gd name="T8" fmla="*/ 0 w 3"/>
                  <a:gd name="T9" fmla="*/ 3 h 6"/>
                  <a:gd name="T10" fmla="*/ 0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Freeform 146"/>
              <p:cNvSpPr>
                <a:spLocks/>
              </p:cNvSpPr>
              <p:nvPr/>
            </p:nvSpPr>
            <p:spPr bwMode="auto">
              <a:xfrm>
                <a:off x="6976835" y="1846998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0 w 3"/>
                  <a:gd name="T5" fmla="*/ 4 h 4"/>
                  <a:gd name="T6" fmla="*/ 0 w 3"/>
                  <a:gd name="T7" fmla="*/ 2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Freeform 147"/>
              <p:cNvSpPr>
                <a:spLocks/>
              </p:cNvSpPr>
              <p:nvPr/>
            </p:nvSpPr>
            <p:spPr bwMode="auto">
              <a:xfrm>
                <a:off x="5633972" y="2179009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Freeform 148"/>
              <p:cNvSpPr>
                <a:spLocks/>
              </p:cNvSpPr>
              <p:nvPr/>
            </p:nvSpPr>
            <p:spPr bwMode="auto">
              <a:xfrm>
                <a:off x="5639901" y="2184937"/>
                <a:ext cx="4447" cy="20751"/>
              </a:xfrm>
              <a:custGeom>
                <a:avLst/>
                <a:gdLst>
                  <a:gd name="T0" fmla="*/ 0 w 3"/>
                  <a:gd name="T1" fmla="*/ 0 h 14"/>
                  <a:gd name="T2" fmla="*/ 3 w 3"/>
                  <a:gd name="T3" fmla="*/ 4 h 14"/>
                  <a:gd name="T4" fmla="*/ 3 w 3"/>
                  <a:gd name="T5" fmla="*/ 11 h 14"/>
                  <a:gd name="T6" fmla="*/ 1 w 3"/>
                  <a:gd name="T7" fmla="*/ 14 h 14"/>
                  <a:gd name="T8" fmla="*/ 0 w 3"/>
                  <a:gd name="T9" fmla="*/ 12 h 14"/>
                  <a:gd name="T10" fmla="*/ 1 w 3"/>
                  <a:gd name="T11" fmla="*/ 8 h 14"/>
                  <a:gd name="T12" fmla="*/ 0 w 3"/>
                  <a:gd name="T13" fmla="*/ 5 h 14"/>
                  <a:gd name="T14" fmla="*/ 0 w 3"/>
                  <a:gd name="T15" fmla="*/ 0 h 14"/>
                  <a:gd name="T16" fmla="*/ 0 w 3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3" y="4"/>
                    </a:lnTo>
                    <a:lnTo>
                      <a:pt x="3" y="11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Freeform 149"/>
              <p:cNvSpPr>
                <a:spLocks/>
              </p:cNvSpPr>
              <p:nvPr/>
            </p:nvSpPr>
            <p:spPr bwMode="auto">
              <a:xfrm>
                <a:off x="5539112" y="1655796"/>
                <a:ext cx="106718" cy="84485"/>
              </a:xfrm>
              <a:custGeom>
                <a:avLst/>
                <a:gdLst>
                  <a:gd name="T0" fmla="*/ 25 w 72"/>
                  <a:gd name="T1" fmla="*/ 0 h 57"/>
                  <a:gd name="T2" fmla="*/ 32 w 72"/>
                  <a:gd name="T3" fmla="*/ 10 h 57"/>
                  <a:gd name="T4" fmla="*/ 32 w 72"/>
                  <a:gd name="T5" fmla="*/ 15 h 57"/>
                  <a:gd name="T6" fmla="*/ 33 w 72"/>
                  <a:gd name="T7" fmla="*/ 19 h 57"/>
                  <a:gd name="T8" fmla="*/ 32 w 72"/>
                  <a:gd name="T9" fmla="*/ 24 h 57"/>
                  <a:gd name="T10" fmla="*/ 35 w 72"/>
                  <a:gd name="T11" fmla="*/ 19 h 57"/>
                  <a:gd name="T12" fmla="*/ 36 w 72"/>
                  <a:gd name="T13" fmla="*/ 14 h 57"/>
                  <a:gd name="T14" fmla="*/ 36 w 72"/>
                  <a:gd name="T15" fmla="*/ 10 h 57"/>
                  <a:gd name="T16" fmla="*/ 32 w 72"/>
                  <a:gd name="T17" fmla="*/ 4 h 57"/>
                  <a:gd name="T18" fmla="*/ 37 w 72"/>
                  <a:gd name="T19" fmla="*/ 1 h 57"/>
                  <a:gd name="T20" fmla="*/ 50 w 72"/>
                  <a:gd name="T21" fmla="*/ 8 h 57"/>
                  <a:gd name="T22" fmla="*/ 53 w 72"/>
                  <a:gd name="T23" fmla="*/ 10 h 57"/>
                  <a:gd name="T24" fmla="*/ 55 w 72"/>
                  <a:gd name="T25" fmla="*/ 15 h 57"/>
                  <a:gd name="T26" fmla="*/ 57 w 72"/>
                  <a:gd name="T27" fmla="*/ 22 h 57"/>
                  <a:gd name="T28" fmla="*/ 62 w 72"/>
                  <a:gd name="T29" fmla="*/ 29 h 57"/>
                  <a:gd name="T30" fmla="*/ 61 w 72"/>
                  <a:gd name="T31" fmla="*/ 32 h 57"/>
                  <a:gd name="T32" fmla="*/ 57 w 72"/>
                  <a:gd name="T33" fmla="*/ 30 h 57"/>
                  <a:gd name="T34" fmla="*/ 61 w 72"/>
                  <a:gd name="T35" fmla="*/ 36 h 57"/>
                  <a:gd name="T36" fmla="*/ 66 w 72"/>
                  <a:gd name="T37" fmla="*/ 40 h 57"/>
                  <a:gd name="T38" fmla="*/ 72 w 72"/>
                  <a:gd name="T39" fmla="*/ 44 h 57"/>
                  <a:gd name="T40" fmla="*/ 69 w 72"/>
                  <a:gd name="T41" fmla="*/ 50 h 57"/>
                  <a:gd name="T42" fmla="*/ 62 w 72"/>
                  <a:gd name="T43" fmla="*/ 54 h 57"/>
                  <a:gd name="T44" fmla="*/ 57 w 72"/>
                  <a:gd name="T45" fmla="*/ 57 h 57"/>
                  <a:gd name="T46" fmla="*/ 53 w 72"/>
                  <a:gd name="T47" fmla="*/ 53 h 57"/>
                  <a:gd name="T48" fmla="*/ 48 w 72"/>
                  <a:gd name="T49" fmla="*/ 53 h 57"/>
                  <a:gd name="T50" fmla="*/ 39 w 72"/>
                  <a:gd name="T51" fmla="*/ 53 h 57"/>
                  <a:gd name="T52" fmla="*/ 35 w 72"/>
                  <a:gd name="T53" fmla="*/ 50 h 57"/>
                  <a:gd name="T54" fmla="*/ 28 w 72"/>
                  <a:gd name="T55" fmla="*/ 53 h 57"/>
                  <a:gd name="T56" fmla="*/ 22 w 72"/>
                  <a:gd name="T57" fmla="*/ 50 h 57"/>
                  <a:gd name="T58" fmla="*/ 17 w 72"/>
                  <a:gd name="T59" fmla="*/ 47 h 57"/>
                  <a:gd name="T60" fmla="*/ 14 w 72"/>
                  <a:gd name="T61" fmla="*/ 40 h 57"/>
                  <a:gd name="T62" fmla="*/ 10 w 72"/>
                  <a:gd name="T63" fmla="*/ 40 h 57"/>
                  <a:gd name="T64" fmla="*/ 6 w 72"/>
                  <a:gd name="T65" fmla="*/ 37 h 57"/>
                  <a:gd name="T66" fmla="*/ 6 w 72"/>
                  <a:gd name="T67" fmla="*/ 42 h 57"/>
                  <a:gd name="T68" fmla="*/ 3 w 72"/>
                  <a:gd name="T69" fmla="*/ 40 h 57"/>
                  <a:gd name="T70" fmla="*/ 0 w 72"/>
                  <a:gd name="T71" fmla="*/ 37 h 57"/>
                  <a:gd name="T72" fmla="*/ 4 w 72"/>
                  <a:gd name="T73" fmla="*/ 35 h 57"/>
                  <a:gd name="T74" fmla="*/ 4 w 72"/>
                  <a:gd name="T75" fmla="*/ 28 h 57"/>
                  <a:gd name="T76" fmla="*/ 6 w 72"/>
                  <a:gd name="T77" fmla="*/ 24 h 57"/>
                  <a:gd name="T78" fmla="*/ 1 w 72"/>
                  <a:gd name="T79" fmla="*/ 21 h 57"/>
                  <a:gd name="T80" fmla="*/ 3 w 72"/>
                  <a:gd name="T81" fmla="*/ 15 h 57"/>
                  <a:gd name="T82" fmla="*/ 8 w 72"/>
                  <a:gd name="T83" fmla="*/ 13 h 57"/>
                  <a:gd name="T84" fmla="*/ 10 w 72"/>
                  <a:gd name="T85" fmla="*/ 8 h 57"/>
                  <a:gd name="T86" fmla="*/ 17 w 72"/>
                  <a:gd name="T87" fmla="*/ 4 h 57"/>
                  <a:gd name="T88" fmla="*/ 19 w 72"/>
                  <a:gd name="T8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2" h="57">
                    <a:moveTo>
                      <a:pt x="19" y="0"/>
                    </a:moveTo>
                    <a:lnTo>
                      <a:pt x="25" y="0"/>
                    </a:lnTo>
                    <a:lnTo>
                      <a:pt x="28" y="3"/>
                    </a:lnTo>
                    <a:lnTo>
                      <a:pt x="32" y="10"/>
                    </a:lnTo>
                    <a:lnTo>
                      <a:pt x="33" y="11"/>
                    </a:lnTo>
                    <a:lnTo>
                      <a:pt x="32" y="15"/>
                    </a:lnTo>
                    <a:lnTo>
                      <a:pt x="33" y="17"/>
                    </a:lnTo>
                    <a:lnTo>
                      <a:pt x="33" y="19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5" y="19"/>
                    </a:lnTo>
                    <a:lnTo>
                      <a:pt x="35" y="15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0"/>
                    </a:lnTo>
                    <a:lnTo>
                      <a:pt x="33" y="6"/>
                    </a:lnTo>
                    <a:lnTo>
                      <a:pt x="32" y="4"/>
                    </a:lnTo>
                    <a:lnTo>
                      <a:pt x="33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0" y="8"/>
                    </a:lnTo>
                    <a:lnTo>
                      <a:pt x="51" y="10"/>
                    </a:lnTo>
                    <a:lnTo>
                      <a:pt x="53" y="10"/>
                    </a:lnTo>
                    <a:lnTo>
                      <a:pt x="54" y="14"/>
                    </a:lnTo>
                    <a:lnTo>
                      <a:pt x="55" y="15"/>
                    </a:lnTo>
                    <a:lnTo>
                      <a:pt x="57" y="18"/>
                    </a:lnTo>
                    <a:lnTo>
                      <a:pt x="57" y="22"/>
                    </a:lnTo>
                    <a:lnTo>
                      <a:pt x="60" y="26"/>
                    </a:lnTo>
                    <a:lnTo>
                      <a:pt x="62" y="29"/>
                    </a:lnTo>
                    <a:lnTo>
                      <a:pt x="62" y="32"/>
                    </a:lnTo>
                    <a:lnTo>
                      <a:pt x="61" y="32"/>
                    </a:lnTo>
                    <a:lnTo>
                      <a:pt x="58" y="30"/>
                    </a:lnTo>
                    <a:lnTo>
                      <a:pt x="57" y="30"/>
                    </a:lnTo>
                    <a:lnTo>
                      <a:pt x="57" y="33"/>
                    </a:lnTo>
                    <a:lnTo>
                      <a:pt x="61" y="36"/>
                    </a:lnTo>
                    <a:lnTo>
                      <a:pt x="64" y="36"/>
                    </a:lnTo>
                    <a:lnTo>
                      <a:pt x="66" y="40"/>
                    </a:lnTo>
                    <a:lnTo>
                      <a:pt x="69" y="4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69" y="50"/>
                    </a:lnTo>
                    <a:lnTo>
                      <a:pt x="65" y="51"/>
                    </a:lnTo>
                    <a:lnTo>
                      <a:pt x="62" y="54"/>
                    </a:lnTo>
                    <a:lnTo>
                      <a:pt x="60" y="57"/>
                    </a:lnTo>
                    <a:lnTo>
                      <a:pt x="57" y="57"/>
                    </a:lnTo>
                    <a:lnTo>
                      <a:pt x="54" y="54"/>
                    </a:lnTo>
                    <a:lnTo>
                      <a:pt x="53" y="53"/>
                    </a:lnTo>
                    <a:lnTo>
                      <a:pt x="50" y="53"/>
                    </a:lnTo>
                    <a:lnTo>
                      <a:pt x="48" y="53"/>
                    </a:lnTo>
                    <a:lnTo>
                      <a:pt x="46" y="53"/>
                    </a:lnTo>
                    <a:lnTo>
                      <a:pt x="39" y="53"/>
                    </a:lnTo>
                    <a:lnTo>
                      <a:pt x="36" y="51"/>
                    </a:lnTo>
                    <a:lnTo>
                      <a:pt x="35" y="50"/>
                    </a:lnTo>
                    <a:lnTo>
                      <a:pt x="30" y="51"/>
                    </a:lnTo>
                    <a:lnTo>
                      <a:pt x="28" y="53"/>
                    </a:lnTo>
                    <a:lnTo>
                      <a:pt x="25" y="51"/>
                    </a:lnTo>
                    <a:lnTo>
                      <a:pt x="22" y="50"/>
                    </a:lnTo>
                    <a:lnTo>
                      <a:pt x="19" y="50"/>
                    </a:lnTo>
                    <a:lnTo>
                      <a:pt x="17" y="47"/>
                    </a:lnTo>
                    <a:lnTo>
                      <a:pt x="15" y="43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0" y="40"/>
                    </a:lnTo>
                    <a:lnTo>
                      <a:pt x="7" y="39"/>
                    </a:lnTo>
                    <a:lnTo>
                      <a:pt x="6" y="37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3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3" y="36"/>
                    </a:lnTo>
                    <a:lnTo>
                      <a:pt x="4" y="35"/>
                    </a:lnTo>
                    <a:lnTo>
                      <a:pt x="3" y="30"/>
                    </a:lnTo>
                    <a:lnTo>
                      <a:pt x="4" y="28"/>
                    </a:lnTo>
                    <a:lnTo>
                      <a:pt x="7" y="25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Freeform 150"/>
              <p:cNvSpPr>
                <a:spLocks/>
              </p:cNvSpPr>
              <p:nvPr/>
            </p:nvSpPr>
            <p:spPr bwMode="auto">
              <a:xfrm>
                <a:off x="5610257" y="2030790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0 h 3"/>
                  <a:gd name="T4" fmla="*/ 5 w 5"/>
                  <a:gd name="T5" fmla="*/ 1 h 3"/>
                  <a:gd name="T6" fmla="*/ 3 w 5"/>
                  <a:gd name="T7" fmla="*/ 3 h 3"/>
                  <a:gd name="T8" fmla="*/ 2 w 5"/>
                  <a:gd name="T9" fmla="*/ 3 h 3"/>
                  <a:gd name="T10" fmla="*/ 0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Freeform 151"/>
              <p:cNvSpPr>
                <a:spLocks/>
              </p:cNvSpPr>
              <p:nvPr/>
            </p:nvSpPr>
            <p:spPr bwMode="auto">
              <a:xfrm>
                <a:off x="5593953" y="2023379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3 w 5"/>
                  <a:gd name="T5" fmla="*/ 2 h 2"/>
                  <a:gd name="T6" fmla="*/ 0 w 5"/>
                  <a:gd name="T7" fmla="*/ 2 h 2"/>
                  <a:gd name="T8" fmla="*/ 2 w 5"/>
                  <a:gd name="T9" fmla="*/ 1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Freeform 152"/>
              <p:cNvSpPr>
                <a:spLocks/>
              </p:cNvSpPr>
              <p:nvPr/>
            </p:nvSpPr>
            <p:spPr bwMode="auto">
              <a:xfrm>
                <a:off x="5688813" y="1846998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4 w 5"/>
                  <a:gd name="T5" fmla="*/ 1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Freeform 153"/>
              <p:cNvSpPr>
                <a:spLocks/>
              </p:cNvSpPr>
              <p:nvPr/>
            </p:nvSpPr>
            <p:spPr bwMode="auto">
              <a:xfrm>
                <a:off x="5494646" y="2014486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1 h 6"/>
                  <a:gd name="T4" fmla="*/ 5 w 5"/>
                  <a:gd name="T5" fmla="*/ 3 h 6"/>
                  <a:gd name="T6" fmla="*/ 5 w 5"/>
                  <a:gd name="T7" fmla="*/ 4 h 6"/>
                  <a:gd name="T8" fmla="*/ 4 w 5"/>
                  <a:gd name="T9" fmla="*/ 6 h 6"/>
                  <a:gd name="T10" fmla="*/ 2 w 5"/>
                  <a:gd name="T11" fmla="*/ 4 h 6"/>
                  <a:gd name="T12" fmla="*/ 1 w 5"/>
                  <a:gd name="T13" fmla="*/ 3 h 6"/>
                  <a:gd name="T14" fmla="*/ 0 w 5"/>
                  <a:gd name="T15" fmla="*/ 1 h 6"/>
                  <a:gd name="T16" fmla="*/ 1 w 5"/>
                  <a:gd name="T17" fmla="*/ 0 h 6"/>
                  <a:gd name="T18" fmla="*/ 4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Freeform 154"/>
              <p:cNvSpPr>
                <a:spLocks/>
              </p:cNvSpPr>
              <p:nvPr/>
            </p:nvSpPr>
            <p:spPr bwMode="auto">
              <a:xfrm>
                <a:off x="5497610" y="1944823"/>
                <a:ext cx="10376" cy="5929"/>
              </a:xfrm>
              <a:custGeom>
                <a:avLst/>
                <a:gdLst>
                  <a:gd name="T0" fmla="*/ 2 w 7"/>
                  <a:gd name="T1" fmla="*/ 0 h 4"/>
                  <a:gd name="T2" fmla="*/ 3 w 7"/>
                  <a:gd name="T3" fmla="*/ 0 h 4"/>
                  <a:gd name="T4" fmla="*/ 5 w 7"/>
                  <a:gd name="T5" fmla="*/ 1 h 4"/>
                  <a:gd name="T6" fmla="*/ 7 w 7"/>
                  <a:gd name="T7" fmla="*/ 3 h 4"/>
                  <a:gd name="T8" fmla="*/ 6 w 7"/>
                  <a:gd name="T9" fmla="*/ 4 h 4"/>
                  <a:gd name="T10" fmla="*/ 5 w 7"/>
                  <a:gd name="T11" fmla="*/ 4 h 4"/>
                  <a:gd name="T12" fmla="*/ 0 w 7"/>
                  <a:gd name="T13" fmla="*/ 3 h 4"/>
                  <a:gd name="T14" fmla="*/ 0 w 7"/>
                  <a:gd name="T15" fmla="*/ 1 h 4"/>
                  <a:gd name="T16" fmla="*/ 2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Freeform 155"/>
              <p:cNvSpPr>
                <a:spLocks/>
              </p:cNvSpPr>
              <p:nvPr/>
            </p:nvSpPr>
            <p:spPr bwMode="auto">
              <a:xfrm>
                <a:off x="5559862" y="2030790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4 w 5"/>
                  <a:gd name="T7" fmla="*/ 4 h 4"/>
                  <a:gd name="T8" fmla="*/ 1 w 5"/>
                  <a:gd name="T9" fmla="*/ 3 h 4"/>
                  <a:gd name="T10" fmla="*/ 0 w 5"/>
                  <a:gd name="T11" fmla="*/ 1 h 4"/>
                  <a:gd name="T12" fmla="*/ 3 w 5"/>
                  <a:gd name="T13" fmla="*/ 1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Freeform 156"/>
              <p:cNvSpPr>
                <a:spLocks/>
              </p:cNvSpPr>
              <p:nvPr/>
            </p:nvSpPr>
            <p:spPr bwMode="auto">
              <a:xfrm>
                <a:off x="5549487" y="2032272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1 w 6"/>
                  <a:gd name="T7" fmla="*/ 5 h 5"/>
                  <a:gd name="T8" fmla="*/ 0 w 6"/>
                  <a:gd name="T9" fmla="*/ 2 h 5"/>
                  <a:gd name="T10" fmla="*/ 1 w 6"/>
                  <a:gd name="T11" fmla="*/ 0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6" y="2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Freeform 157"/>
              <p:cNvSpPr>
                <a:spLocks/>
              </p:cNvSpPr>
              <p:nvPr/>
            </p:nvSpPr>
            <p:spPr bwMode="auto">
              <a:xfrm>
                <a:off x="5510950" y="1962609"/>
                <a:ext cx="11858" cy="20751"/>
              </a:xfrm>
              <a:custGeom>
                <a:avLst/>
                <a:gdLst>
                  <a:gd name="T0" fmla="*/ 5 w 8"/>
                  <a:gd name="T1" fmla="*/ 0 h 14"/>
                  <a:gd name="T2" fmla="*/ 5 w 8"/>
                  <a:gd name="T3" fmla="*/ 2 h 14"/>
                  <a:gd name="T4" fmla="*/ 5 w 8"/>
                  <a:gd name="T5" fmla="*/ 5 h 14"/>
                  <a:gd name="T6" fmla="*/ 8 w 8"/>
                  <a:gd name="T7" fmla="*/ 6 h 14"/>
                  <a:gd name="T8" fmla="*/ 8 w 8"/>
                  <a:gd name="T9" fmla="*/ 7 h 14"/>
                  <a:gd name="T10" fmla="*/ 5 w 8"/>
                  <a:gd name="T11" fmla="*/ 9 h 14"/>
                  <a:gd name="T12" fmla="*/ 7 w 8"/>
                  <a:gd name="T13" fmla="*/ 11 h 14"/>
                  <a:gd name="T14" fmla="*/ 7 w 8"/>
                  <a:gd name="T15" fmla="*/ 14 h 14"/>
                  <a:gd name="T16" fmla="*/ 5 w 8"/>
                  <a:gd name="T17" fmla="*/ 13 h 14"/>
                  <a:gd name="T18" fmla="*/ 5 w 8"/>
                  <a:gd name="T19" fmla="*/ 10 h 14"/>
                  <a:gd name="T20" fmla="*/ 4 w 8"/>
                  <a:gd name="T21" fmla="*/ 9 h 14"/>
                  <a:gd name="T22" fmla="*/ 3 w 8"/>
                  <a:gd name="T23" fmla="*/ 10 h 14"/>
                  <a:gd name="T24" fmla="*/ 1 w 8"/>
                  <a:gd name="T25" fmla="*/ 10 h 14"/>
                  <a:gd name="T26" fmla="*/ 0 w 8"/>
                  <a:gd name="T27" fmla="*/ 5 h 14"/>
                  <a:gd name="T28" fmla="*/ 1 w 8"/>
                  <a:gd name="T29" fmla="*/ 6 h 14"/>
                  <a:gd name="T30" fmla="*/ 3 w 8"/>
                  <a:gd name="T31" fmla="*/ 6 h 14"/>
                  <a:gd name="T32" fmla="*/ 3 w 8"/>
                  <a:gd name="T33" fmla="*/ 5 h 14"/>
                  <a:gd name="T34" fmla="*/ 1 w 8"/>
                  <a:gd name="T35" fmla="*/ 2 h 14"/>
                  <a:gd name="T36" fmla="*/ 3 w 8"/>
                  <a:gd name="T37" fmla="*/ 2 h 14"/>
                  <a:gd name="T38" fmla="*/ 3 w 8"/>
                  <a:gd name="T39" fmla="*/ 2 h 14"/>
                  <a:gd name="T40" fmla="*/ 5 w 8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4">
                    <a:moveTo>
                      <a:pt x="5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Freeform 158"/>
              <p:cNvSpPr>
                <a:spLocks/>
              </p:cNvSpPr>
              <p:nvPr/>
            </p:nvSpPr>
            <p:spPr bwMode="auto">
              <a:xfrm>
                <a:off x="5496129" y="1683957"/>
                <a:ext cx="41501" cy="29644"/>
              </a:xfrm>
              <a:custGeom>
                <a:avLst/>
                <a:gdLst>
                  <a:gd name="T0" fmla="*/ 17 w 28"/>
                  <a:gd name="T1" fmla="*/ 0 h 20"/>
                  <a:gd name="T2" fmla="*/ 21 w 28"/>
                  <a:gd name="T3" fmla="*/ 2 h 20"/>
                  <a:gd name="T4" fmla="*/ 26 w 28"/>
                  <a:gd name="T5" fmla="*/ 5 h 20"/>
                  <a:gd name="T6" fmla="*/ 28 w 28"/>
                  <a:gd name="T7" fmla="*/ 6 h 20"/>
                  <a:gd name="T8" fmla="*/ 25 w 28"/>
                  <a:gd name="T9" fmla="*/ 10 h 20"/>
                  <a:gd name="T10" fmla="*/ 25 w 28"/>
                  <a:gd name="T11" fmla="*/ 14 h 20"/>
                  <a:gd name="T12" fmla="*/ 22 w 28"/>
                  <a:gd name="T13" fmla="*/ 14 h 20"/>
                  <a:gd name="T14" fmla="*/ 19 w 28"/>
                  <a:gd name="T15" fmla="*/ 17 h 20"/>
                  <a:gd name="T16" fmla="*/ 17 w 28"/>
                  <a:gd name="T17" fmla="*/ 20 h 20"/>
                  <a:gd name="T18" fmla="*/ 14 w 28"/>
                  <a:gd name="T19" fmla="*/ 20 h 20"/>
                  <a:gd name="T20" fmla="*/ 11 w 28"/>
                  <a:gd name="T21" fmla="*/ 18 h 20"/>
                  <a:gd name="T22" fmla="*/ 11 w 28"/>
                  <a:gd name="T23" fmla="*/ 17 h 20"/>
                  <a:gd name="T24" fmla="*/ 15 w 28"/>
                  <a:gd name="T25" fmla="*/ 17 h 20"/>
                  <a:gd name="T26" fmla="*/ 18 w 28"/>
                  <a:gd name="T27" fmla="*/ 16 h 20"/>
                  <a:gd name="T28" fmla="*/ 19 w 28"/>
                  <a:gd name="T29" fmla="*/ 14 h 20"/>
                  <a:gd name="T30" fmla="*/ 18 w 28"/>
                  <a:gd name="T31" fmla="*/ 14 h 20"/>
                  <a:gd name="T32" fmla="*/ 13 w 28"/>
                  <a:gd name="T33" fmla="*/ 14 h 20"/>
                  <a:gd name="T34" fmla="*/ 10 w 28"/>
                  <a:gd name="T35" fmla="*/ 13 h 20"/>
                  <a:gd name="T36" fmla="*/ 8 w 28"/>
                  <a:gd name="T37" fmla="*/ 10 h 20"/>
                  <a:gd name="T38" fmla="*/ 6 w 28"/>
                  <a:gd name="T39" fmla="*/ 9 h 20"/>
                  <a:gd name="T40" fmla="*/ 4 w 28"/>
                  <a:gd name="T41" fmla="*/ 7 h 20"/>
                  <a:gd name="T42" fmla="*/ 0 w 28"/>
                  <a:gd name="T43" fmla="*/ 6 h 20"/>
                  <a:gd name="T44" fmla="*/ 0 w 28"/>
                  <a:gd name="T45" fmla="*/ 5 h 20"/>
                  <a:gd name="T46" fmla="*/ 0 w 28"/>
                  <a:gd name="T47" fmla="*/ 3 h 20"/>
                  <a:gd name="T48" fmla="*/ 3 w 28"/>
                  <a:gd name="T49" fmla="*/ 3 h 20"/>
                  <a:gd name="T50" fmla="*/ 6 w 28"/>
                  <a:gd name="T51" fmla="*/ 2 h 20"/>
                  <a:gd name="T52" fmla="*/ 7 w 28"/>
                  <a:gd name="T53" fmla="*/ 2 h 20"/>
                  <a:gd name="T54" fmla="*/ 10 w 28"/>
                  <a:gd name="T55" fmla="*/ 3 h 20"/>
                  <a:gd name="T56" fmla="*/ 13 w 28"/>
                  <a:gd name="T57" fmla="*/ 2 h 20"/>
                  <a:gd name="T58" fmla="*/ 17 w 28"/>
                  <a:gd name="T5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20">
                    <a:moveTo>
                      <a:pt x="17" y="0"/>
                    </a:moveTo>
                    <a:lnTo>
                      <a:pt x="21" y="2"/>
                    </a:lnTo>
                    <a:lnTo>
                      <a:pt x="26" y="5"/>
                    </a:lnTo>
                    <a:lnTo>
                      <a:pt x="28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2" y="14"/>
                    </a:lnTo>
                    <a:lnTo>
                      <a:pt x="19" y="17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5" y="17"/>
                    </a:lnTo>
                    <a:lnTo>
                      <a:pt x="18" y="16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0" y="13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10" y="3"/>
                    </a:lnTo>
                    <a:lnTo>
                      <a:pt x="13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Freeform 159"/>
              <p:cNvSpPr>
                <a:spLocks/>
              </p:cNvSpPr>
              <p:nvPr/>
            </p:nvSpPr>
            <p:spPr bwMode="auto">
              <a:xfrm>
                <a:off x="5507986" y="1940377"/>
                <a:ext cx="14822" cy="5929"/>
              </a:xfrm>
              <a:custGeom>
                <a:avLst/>
                <a:gdLst>
                  <a:gd name="T0" fmla="*/ 5 w 10"/>
                  <a:gd name="T1" fmla="*/ 0 h 4"/>
                  <a:gd name="T2" fmla="*/ 6 w 10"/>
                  <a:gd name="T3" fmla="*/ 0 h 4"/>
                  <a:gd name="T4" fmla="*/ 10 w 10"/>
                  <a:gd name="T5" fmla="*/ 2 h 4"/>
                  <a:gd name="T6" fmla="*/ 10 w 10"/>
                  <a:gd name="T7" fmla="*/ 3 h 4"/>
                  <a:gd name="T8" fmla="*/ 7 w 10"/>
                  <a:gd name="T9" fmla="*/ 3 h 4"/>
                  <a:gd name="T10" fmla="*/ 5 w 10"/>
                  <a:gd name="T11" fmla="*/ 3 h 4"/>
                  <a:gd name="T12" fmla="*/ 2 w 10"/>
                  <a:gd name="T13" fmla="*/ 4 h 4"/>
                  <a:gd name="T14" fmla="*/ 0 w 10"/>
                  <a:gd name="T15" fmla="*/ 3 h 4"/>
                  <a:gd name="T16" fmla="*/ 2 w 10"/>
                  <a:gd name="T17" fmla="*/ 0 h 4"/>
                  <a:gd name="T18" fmla="*/ 5 w 10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Freeform 160"/>
              <p:cNvSpPr>
                <a:spLocks/>
              </p:cNvSpPr>
              <p:nvPr/>
            </p:nvSpPr>
            <p:spPr bwMode="auto">
              <a:xfrm>
                <a:off x="5576167" y="1992253"/>
                <a:ext cx="7411" cy="5929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4 w 5"/>
                  <a:gd name="T7" fmla="*/ 4 h 4"/>
                  <a:gd name="T8" fmla="*/ 3 w 5"/>
                  <a:gd name="T9" fmla="*/ 3 h 4"/>
                  <a:gd name="T10" fmla="*/ 0 w 5"/>
                  <a:gd name="T11" fmla="*/ 1 h 4"/>
                  <a:gd name="T12" fmla="*/ 0 w 5"/>
                  <a:gd name="T13" fmla="*/ 1 h 4"/>
                  <a:gd name="T14" fmla="*/ 1 w 5"/>
                  <a:gd name="T15" fmla="*/ 1 h 4"/>
                  <a:gd name="T16" fmla="*/ 4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Freeform 161"/>
              <p:cNvSpPr>
                <a:spLocks/>
              </p:cNvSpPr>
              <p:nvPr/>
            </p:nvSpPr>
            <p:spPr bwMode="auto">
              <a:xfrm>
                <a:off x="5586542" y="2004110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1 h 4"/>
                  <a:gd name="T4" fmla="*/ 4 w 4"/>
                  <a:gd name="T5" fmla="*/ 3 h 4"/>
                  <a:gd name="T6" fmla="*/ 4 w 4"/>
                  <a:gd name="T7" fmla="*/ 3 h 4"/>
                  <a:gd name="T8" fmla="*/ 3 w 4"/>
                  <a:gd name="T9" fmla="*/ 4 h 4"/>
                  <a:gd name="T10" fmla="*/ 0 w 4"/>
                  <a:gd name="T11" fmla="*/ 4 h 4"/>
                  <a:gd name="T12" fmla="*/ 0 w 4"/>
                  <a:gd name="T13" fmla="*/ 1 h 4"/>
                  <a:gd name="T14" fmla="*/ 0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8" name="Freeform 162"/>
              <p:cNvSpPr>
                <a:spLocks/>
              </p:cNvSpPr>
              <p:nvPr/>
            </p:nvSpPr>
            <p:spPr bwMode="auto">
              <a:xfrm>
                <a:off x="6938298" y="1842552"/>
                <a:ext cx="26679" cy="20751"/>
              </a:xfrm>
              <a:custGeom>
                <a:avLst/>
                <a:gdLst>
                  <a:gd name="T0" fmla="*/ 4 w 18"/>
                  <a:gd name="T1" fmla="*/ 0 h 14"/>
                  <a:gd name="T2" fmla="*/ 7 w 18"/>
                  <a:gd name="T3" fmla="*/ 0 h 14"/>
                  <a:gd name="T4" fmla="*/ 10 w 18"/>
                  <a:gd name="T5" fmla="*/ 1 h 14"/>
                  <a:gd name="T6" fmla="*/ 11 w 18"/>
                  <a:gd name="T7" fmla="*/ 1 h 14"/>
                  <a:gd name="T8" fmla="*/ 12 w 18"/>
                  <a:gd name="T9" fmla="*/ 0 h 14"/>
                  <a:gd name="T10" fmla="*/ 15 w 18"/>
                  <a:gd name="T11" fmla="*/ 1 h 14"/>
                  <a:gd name="T12" fmla="*/ 16 w 18"/>
                  <a:gd name="T13" fmla="*/ 4 h 14"/>
                  <a:gd name="T14" fmla="*/ 15 w 18"/>
                  <a:gd name="T15" fmla="*/ 5 h 14"/>
                  <a:gd name="T16" fmla="*/ 16 w 18"/>
                  <a:gd name="T17" fmla="*/ 8 h 14"/>
                  <a:gd name="T18" fmla="*/ 18 w 18"/>
                  <a:gd name="T19" fmla="*/ 11 h 14"/>
                  <a:gd name="T20" fmla="*/ 16 w 18"/>
                  <a:gd name="T21" fmla="*/ 14 h 14"/>
                  <a:gd name="T22" fmla="*/ 14 w 18"/>
                  <a:gd name="T23" fmla="*/ 14 h 14"/>
                  <a:gd name="T24" fmla="*/ 11 w 18"/>
                  <a:gd name="T25" fmla="*/ 12 h 14"/>
                  <a:gd name="T26" fmla="*/ 7 w 18"/>
                  <a:gd name="T27" fmla="*/ 10 h 14"/>
                  <a:gd name="T28" fmla="*/ 4 w 18"/>
                  <a:gd name="T29" fmla="*/ 10 h 14"/>
                  <a:gd name="T30" fmla="*/ 1 w 18"/>
                  <a:gd name="T31" fmla="*/ 10 h 14"/>
                  <a:gd name="T32" fmla="*/ 0 w 18"/>
                  <a:gd name="T33" fmla="*/ 10 h 14"/>
                  <a:gd name="T34" fmla="*/ 0 w 18"/>
                  <a:gd name="T35" fmla="*/ 4 h 14"/>
                  <a:gd name="T36" fmla="*/ 1 w 18"/>
                  <a:gd name="T37" fmla="*/ 3 h 14"/>
                  <a:gd name="T38" fmla="*/ 3 w 18"/>
                  <a:gd name="T39" fmla="*/ 3 h 14"/>
                  <a:gd name="T40" fmla="*/ 3 w 18"/>
                  <a:gd name="T41" fmla="*/ 1 h 14"/>
                  <a:gd name="T42" fmla="*/ 4 w 18"/>
                  <a:gd name="T43" fmla="*/ 1 h 14"/>
                  <a:gd name="T44" fmla="*/ 4 w 18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lnTo>
                      <a:pt x="7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5" y="1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Freeform 163"/>
              <p:cNvSpPr>
                <a:spLocks/>
              </p:cNvSpPr>
              <p:nvPr/>
            </p:nvSpPr>
            <p:spPr bwMode="auto">
              <a:xfrm>
                <a:off x="5583577" y="1815873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Freeform 164"/>
              <p:cNvSpPr>
                <a:spLocks/>
              </p:cNvSpPr>
              <p:nvPr/>
            </p:nvSpPr>
            <p:spPr bwMode="auto">
              <a:xfrm>
                <a:off x="5576167" y="2035237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4 w 5"/>
                  <a:gd name="T5" fmla="*/ 3 h 3"/>
                  <a:gd name="T6" fmla="*/ 1 w 5"/>
                  <a:gd name="T7" fmla="*/ 3 h 3"/>
                  <a:gd name="T8" fmla="*/ 0 w 5"/>
                  <a:gd name="T9" fmla="*/ 1 h 3"/>
                  <a:gd name="T10" fmla="*/ 3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Freeform 165"/>
              <p:cNvSpPr>
                <a:spLocks/>
              </p:cNvSpPr>
              <p:nvPr/>
            </p:nvSpPr>
            <p:spPr bwMode="auto">
              <a:xfrm>
                <a:off x="5564309" y="1844034"/>
                <a:ext cx="7411" cy="13340"/>
              </a:xfrm>
              <a:custGeom>
                <a:avLst/>
                <a:gdLst>
                  <a:gd name="T0" fmla="*/ 1 w 5"/>
                  <a:gd name="T1" fmla="*/ 0 h 9"/>
                  <a:gd name="T2" fmla="*/ 2 w 5"/>
                  <a:gd name="T3" fmla="*/ 0 h 9"/>
                  <a:gd name="T4" fmla="*/ 5 w 5"/>
                  <a:gd name="T5" fmla="*/ 3 h 9"/>
                  <a:gd name="T6" fmla="*/ 5 w 5"/>
                  <a:gd name="T7" fmla="*/ 6 h 9"/>
                  <a:gd name="T8" fmla="*/ 4 w 5"/>
                  <a:gd name="T9" fmla="*/ 7 h 9"/>
                  <a:gd name="T10" fmla="*/ 2 w 5"/>
                  <a:gd name="T11" fmla="*/ 9 h 9"/>
                  <a:gd name="T12" fmla="*/ 1 w 5"/>
                  <a:gd name="T13" fmla="*/ 9 h 9"/>
                  <a:gd name="T14" fmla="*/ 0 w 5"/>
                  <a:gd name="T15" fmla="*/ 7 h 9"/>
                  <a:gd name="T16" fmla="*/ 0 w 5"/>
                  <a:gd name="T17" fmla="*/ 4 h 9"/>
                  <a:gd name="T18" fmla="*/ 0 w 5"/>
                  <a:gd name="T19" fmla="*/ 2 h 9"/>
                  <a:gd name="T20" fmla="*/ 1 w 5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0"/>
                    </a:moveTo>
                    <a:lnTo>
                      <a:pt x="2" y="0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Freeform 166"/>
              <p:cNvSpPr>
                <a:spLocks/>
              </p:cNvSpPr>
              <p:nvPr/>
            </p:nvSpPr>
            <p:spPr bwMode="auto">
              <a:xfrm>
                <a:off x="5590989" y="1978913"/>
                <a:ext cx="11858" cy="8893"/>
              </a:xfrm>
              <a:custGeom>
                <a:avLst/>
                <a:gdLst>
                  <a:gd name="T0" fmla="*/ 4 w 8"/>
                  <a:gd name="T1" fmla="*/ 0 h 6"/>
                  <a:gd name="T2" fmla="*/ 7 w 8"/>
                  <a:gd name="T3" fmla="*/ 0 h 6"/>
                  <a:gd name="T4" fmla="*/ 8 w 8"/>
                  <a:gd name="T5" fmla="*/ 2 h 6"/>
                  <a:gd name="T6" fmla="*/ 8 w 8"/>
                  <a:gd name="T7" fmla="*/ 3 h 6"/>
                  <a:gd name="T8" fmla="*/ 7 w 8"/>
                  <a:gd name="T9" fmla="*/ 3 h 6"/>
                  <a:gd name="T10" fmla="*/ 8 w 8"/>
                  <a:gd name="T11" fmla="*/ 5 h 6"/>
                  <a:gd name="T12" fmla="*/ 8 w 8"/>
                  <a:gd name="T13" fmla="*/ 6 h 6"/>
                  <a:gd name="T14" fmla="*/ 7 w 8"/>
                  <a:gd name="T15" fmla="*/ 6 h 6"/>
                  <a:gd name="T16" fmla="*/ 4 w 8"/>
                  <a:gd name="T17" fmla="*/ 5 h 6"/>
                  <a:gd name="T18" fmla="*/ 2 w 8"/>
                  <a:gd name="T19" fmla="*/ 5 h 6"/>
                  <a:gd name="T20" fmla="*/ 1 w 8"/>
                  <a:gd name="T21" fmla="*/ 5 h 6"/>
                  <a:gd name="T22" fmla="*/ 0 w 8"/>
                  <a:gd name="T23" fmla="*/ 2 h 6"/>
                  <a:gd name="T24" fmla="*/ 0 w 8"/>
                  <a:gd name="T25" fmla="*/ 2 h 6"/>
                  <a:gd name="T26" fmla="*/ 2 w 8"/>
                  <a:gd name="T27" fmla="*/ 3 h 6"/>
                  <a:gd name="T28" fmla="*/ 2 w 8"/>
                  <a:gd name="T29" fmla="*/ 2 h 6"/>
                  <a:gd name="T30" fmla="*/ 2 w 8"/>
                  <a:gd name="T31" fmla="*/ 0 h 6"/>
                  <a:gd name="T32" fmla="*/ 4 w 8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Freeform 167"/>
              <p:cNvSpPr>
                <a:spLocks/>
              </p:cNvSpPr>
              <p:nvPr/>
            </p:nvSpPr>
            <p:spPr bwMode="auto">
              <a:xfrm>
                <a:off x="6363209" y="1597990"/>
                <a:ext cx="8893" cy="13340"/>
              </a:xfrm>
              <a:custGeom>
                <a:avLst/>
                <a:gdLst>
                  <a:gd name="T0" fmla="*/ 5 w 6"/>
                  <a:gd name="T1" fmla="*/ 0 h 9"/>
                  <a:gd name="T2" fmla="*/ 5 w 6"/>
                  <a:gd name="T3" fmla="*/ 0 h 9"/>
                  <a:gd name="T4" fmla="*/ 5 w 6"/>
                  <a:gd name="T5" fmla="*/ 3 h 9"/>
                  <a:gd name="T6" fmla="*/ 6 w 6"/>
                  <a:gd name="T7" fmla="*/ 5 h 9"/>
                  <a:gd name="T8" fmla="*/ 4 w 6"/>
                  <a:gd name="T9" fmla="*/ 6 h 9"/>
                  <a:gd name="T10" fmla="*/ 2 w 6"/>
                  <a:gd name="T11" fmla="*/ 7 h 9"/>
                  <a:gd name="T12" fmla="*/ 0 w 6"/>
                  <a:gd name="T13" fmla="*/ 9 h 9"/>
                  <a:gd name="T14" fmla="*/ 1 w 6"/>
                  <a:gd name="T15" fmla="*/ 3 h 9"/>
                  <a:gd name="T16" fmla="*/ 5 w 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Freeform 168"/>
              <p:cNvSpPr>
                <a:spLocks/>
              </p:cNvSpPr>
              <p:nvPr/>
            </p:nvSpPr>
            <p:spPr bwMode="auto">
              <a:xfrm>
                <a:off x="6252045" y="1672100"/>
                <a:ext cx="127468" cy="97824"/>
              </a:xfrm>
              <a:custGeom>
                <a:avLst/>
                <a:gdLst>
                  <a:gd name="T0" fmla="*/ 36 w 86"/>
                  <a:gd name="T1" fmla="*/ 2 h 66"/>
                  <a:gd name="T2" fmla="*/ 41 w 86"/>
                  <a:gd name="T3" fmla="*/ 4 h 66"/>
                  <a:gd name="T4" fmla="*/ 50 w 86"/>
                  <a:gd name="T5" fmla="*/ 4 h 66"/>
                  <a:gd name="T6" fmla="*/ 52 w 86"/>
                  <a:gd name="T7" fmla="*/ 7 h 66"/>
                  <a:gd name="T8" fmla="*/ 52 w 86"/>
                  <a:gd name="T9" fmla="*/ 10 h 66"/>
                  <a:gd name="T10" fmla="*/ 52 w 86"/>
                  <a:gd name="T11" fmla="*/ 13 h 66"/>
                  <a:gd name="T12" fmla="*/ 51 w 86"/>
                  <a:gd name="T13" fmla="*/ 14 h 66"/>
                  <a:gd name="T14" fmla="*/ 54 w 86"/>
                  <a:gd name="T15" fmla="*/ 18 h 66"/>
                  <a:gd name="T16" fmla="*/ 57 w 86"/>
                  <a:gd name="T17" fmla="*/ 22 h 66"/>
                  <a:gd name="T18" fmla="*/ 59 w 86"/>
                  <a:gd name="T19" fmla="*/ 28 h 66"/>
                  <a:gd name="T20" fmla="*/ 65 w 86"/>
                  <a:gd name="T21" fmla="*/ 33 h 66"/>
                  <a:gd name="T22" fmla="*/ 69 w 86"/>
                  <a:gd name="T23" fmla="*/ 36 h 66"/>
                  <a:gd name="T24" fmla="*/ 77 w 86"/>
                  <a:gd name="T25" fmla="*/ 39 h 66"/>
                  <a:gd name="T26" fmla="*/ 84 w 86"/>
                  <a:gd name="T27" fmla="*/ 37 h 66"/>
                  <a:gd name="T28" fmla="*/ 84 w 86"/>
                  <a:gd name="T29" fmla="*/ 40 h 66"/>
                  <a:gd name="T30" fmla="*/ 80 w 86"/>
                  <a:gd name="T31" fmla="*/ 44 h 66"/>
                  <a:gd name="T32" fmla="*/ 76 w 86"/>
                  <a:gd name="T33" fmla="*/ 44 h 66"/>
                  <a:gd name="T34" fmla="*/ 73 w 86"/>
                  <a:gd name="T35" fmla="*/ 43 h 66"/>
                  <a:gd name="T36" fmla="*/ 70 w 86"/>
                  <a:gd name="T37" fmla="*/ 44 h 66"/>
                  <a:gd name="T38" fmla="*/ 62 w 86"/>
                  <a:gd name="T39" fmla="*/ 49 h 66"/>
                  <a:gd name="T40" fmla="*/ 58 w 86"/>
                  <a:gd name="T41" fmla="*/ 57 h 66"/>
                  <a:gd name="T42" fmla="*/ 57 w 86"/>
                  <a:gd name="T43" fmla="*/ 57 h 66"/>
                  <a:gd name="T44" fmla="*/ 52 w 86"/>
                  <a:gd name="T45" fmla="*/ 54 h 66"/>
                  <a:gd name="T46" fmla="*/ 50 w 86"/>
                  <a:gd name="T47" fmla="*/ 51 h 66"/>
                  <a:gd name="T48" fmla="*/ 50 w 86"/>
                  <a:gd name="T49" fmla="*/ 54 h 66"/>
                  <a:gd name="T50" fmla="*/ 52 w 86"/>
                  <a:gd name="T51" fmla="*/ 55 h 66"/>
                  <a:gd name="T52" fmla="*/ 54 w 86"/>
                  <a:gd name="T53" fmla="*/ 61 h 66"/>
                  <a:gd name="T54" fmla="*/ 52 w 86"/>
                  <a:gd name="T55" fmla="*/ 65 h 66"/>
                  <a:gd name="T56" fmla="*/ 48 w 86"/>
                  <a:gd name="T57" fmla="*/ 64 h 66"/>
                  <a:gd name="T58" fmla="*/ 41 w 86"/>
                  <a:gd name="T59" fmla="*/ 65 h 66"/>
                  <a:gd name="T60" fmla="*/ 35 w 86"/>
                  <a:gd name="T61" fmla="*/ 64 h 66"/>
                  <a:gd name="T62" fmla="*/ 32 w 86"/>
                  <a:gd name="T63" fmla="*/ 60 h 66"/>
                  <a:gd name="T64" fmla="*/ 25 w 86"/>
                  <a:gd name="T65" fmla="*/ 58 h 66"/>
                  <a:gd name="T66" fmla="*/ 14 w 86"/>
                  <a:gd name="T67" fmla="*/ 50 h 66"/>
                  <a:gd name="T68" fmla="*/ 12 w 86"/>
                  <a:gd name="T69" fmla="*/ 47 h 66"/>
                  <a:gd name="T70" fmla="*/ 15 w 86"/>
                  <a:gd name="T71" fmla="*/ 47 h 66"/>
                  <a:gd name="T72" fmla="*/ 17 w 86"/>
                  <a:gd name="T73" fmla="*/ 44 h 66"/>
                  <a:gd name="T74" fmla="*/ 14 w 86"/>
                  <a:gd name="T75" fmla="*/ 44 h 66"/>
                  <a:gd name="T76" fmla="*/ 12 w 86"/>
                  <a:gd name="T77" fmla="*/ 43 h 66"/>
                  <a:gd name="T78" fmla="*/ 8 w 86"/>
                  <a:gd name="T79" fmla="*/ 40 h 66"/>
                  <a:gd name="T80" fmla="*/ 7 w 86"/>
                  <a:gd name="T81" fmla="*/ 37 h 66"/>
                  <a:gd name="T82" fmla="*/ 4 w 86"/>
                  <a:gd name="T83" fmla="*/ 35 h 66"/>
                  <a:gd name="T84" fmla="*/ 5 w 86"/>
                  <a:gd name="T85" fmla="*/ 31 h 66"/>
                  <a:gd name="T86" fmla="*/ 4 w 86"/>
                  <a:gd name="T87" fmla="*/ 29 h 66"/>
                  <a:gd name="T88" fmla="*/ 0 w 86"/>
                  <a:gd name="T89" fmla="*/ 24 h 66"/>
                  <a:gd name="T90" fmla="*/ 3 w 86"/>
                  <a:gd name="T91" fmla="*/ 19 h 66"/>
                  <a:gd name="T92" fmla="*/ 4 w 86"/>
                  <a:gd name="T93" fmla="*/ 13 h 66"/>
                  <a:gd name="T94" fmla="*/ 4 w 86"/>
                  <a:gd name="T95" fmla="*/ 8 h 66"/>
                  <a:gd name="T96" fmla="*/ 10 w 86"/>
                  <a:gd name="T97" fmla="*/ 6 h 66"/>
                  <a:gd name="T98" fmla="*/ 12 w 86"/>
                  <a:gd name="T99" fmla="*/ 8 h 66"/>
                  <a:gd name="T100" fmla="*/ 18 w 86"/>
                  <a:gd name="T101" fmla="*/ 11 h 66"/>
                  <a:gd name="T102" fmla="*/ 22 w 86"/>
                  <a:gd name="T103" fmla="*/ 14 h 66"/>
                  <a:gd name="T104" fmla="*/ 25 w 86"/>
                  <a:gd name="T105" fmla="*/ 18 h 66"/>
                  <a:gd name="T106" fmla="*/ 28 w 86"/>
                  <a:gd name="T107" fmla="*/ 18 h 66"/>
                  <a:gd name="T108" fmla="*/ 32 w 86"/>
                  <a:gd name="T109" fmla="*/ 18 h 66"/>
                  <a:gd name="T110" fmla="*/ 36 w 86"/>
                  <a:gd name="T111" fmla="*/ 25 h 66"/>
                  <a:gd name="T112" fmla="*/ 40 w 86"/>
                  <a:gd name="T113" fmla="*/ 24 h 66"/>
                  <a:gd name="T114" fmla="*/ 36 w 86"/>
                  <a:gd name="T115" fmla="*/ 18 h 66"/>
                  <a:gd name="T116" fmla="*/ 33 w 86"/>
                  <a:gd name="T117" fmla="*/ 11 h 66"/>
                  <a:gd name="T118" fmla="*/ 33 w 86"/>
                  <a:gd name="T119" fmla="*/ 6 h 66"/>
                  <a:gd name="T120" fmla="*/ 37 w 86"/>
                  <a:gd name="T121" fmla="*/ 7 h 66"/>
                  <a:gd name="T122" fmla="*/ 39 w 86"/>
                  <a:gd name="T123" fmla="*/ 6 h 66"/>
                  <a:gd name="T124" fmla="*/ 33 w 86"/>
                  <a:gd name="T125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6" h="66">
                    <a:moveTo>
                      <a:pt x="33" y="0"/>
                    </a:moveTo>
                    <a:lnTo>
                      <a:pt x="36" y="2"/>
                    </a:lnTo>
                    <a:lnTo>
                      <a:pt x="39" y="2"/>
                    </a:lnTo>
                    <a:lnTo>
                      <a:pt x="41" y="4"/>
                    </a:lnTo>
                    <a:lnTo>
                      <a:pt x="44" y="4"/>
                    </a:lnTo>
                    <a:lnTo>
                      <a:pt x="50" y="4"/>
                    </a:lnTo>
                    <a:lnTo>
                      <a:pt x="51" y="6"/>
                    </a:lnTo>
                    <a:lnTo>
                      <a:pt x="52" y="7"/>
                    </a:lnTo>
                    <a:lnTo>
                      <a:pt x="54" y="8"/>
                    </a:lnTo>
                    <a:lnTo>
                      <a:pt x="52" y="10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1" y="13"/>
                    </a:lnTo>
                    <a:lnTo>
                      <a:pt x="51" y="14"/>
                    </a:lnTo>
                    <a:lnTo>
                      <a:pt x="54" y="15"/>
                    </a:lnTo>
                    <a:lnTo>
                      <a:pt x="54" y="18"/>
                    </a:lnTo>
                    <a:lnTo>
                      <a:pt x="57" y="21"/>
                    </a:lnTo>
                    <a:lnTo>
                      <a:pt x="57" y="22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4" y="32"/>
                    </a:lnTo>
                    <a:lnTo>
                      <a:pt x="65" y="33"/>
                    </a:lnTo>
                    <a:lnTo>
                      <a:pt x="68" y="35"/>
                    </a:lnTo>
                    <a:lnTo>
                      <a:pt x="69" y="36"/>
                    </a:lnTo>
                    <a:lnTo>
                      <a:pt x="73" y="37"/>
                    </a:lnTo>
                    <a:lnTo>
                      <a:pt x="77" y="39"/>
                    </a:lnTo>
                    <a:lnTo>
                      <a:pt x="81" y="37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4" y="40"/>
                    </a:lnTo>
                    <a:lnTo>
                      <a:pt x="80" y="43"/>
                    </a:lnTo>
                    <a:lnTo>
                      <a:pt x="80" y="44"/>
                    </a:lnTo>
                    <a:lnTo>
                      <a:pt x="77" y="46"/>
                    </a:lnTo>
                    <a:lnTo>
                      <a:pt x="76" y="44"/>
                    </a:lnTo>
                    <a:lnTo>
                      <a:pt x="73" y="44"/>
                    </a:lnTo>
                    <a:lnTo>
                      <a:pt x="73" y="43"/>
                    </a:lnTo>
                    <a:lnTo>
                      <a:pt x="73" y="42"/>
                    </a:lnTo>
                    <a:lnTo>
                      <a:pt x="70" y="44"/>
                    </a:lnTo>
                    <a:lnTo>
                      <a:pt x="68" y="44"/>
                    </a:lnTo>
                    <a:lnTo>
                      <a:pt x="62" y="49"/>
                    </a:lnTo>
                    <a:lnTo>
                      <a:pt x="61" y="54"/>
                    </a:lnTo>
                    <a:lnTo>
                      <a:pt x="58" y="57"/>
                    </a:lnTo>
                    <a:lnTo>
                      <a:pt x="57" y="58"/>
                    </a:lnTo>
                    <a:lnTo>
                      <a:pt x="57" y="57"/>
                    </a:lnTo>
                    <a:lnTo>
                      <a:pt x="55" y="54"/>
                    </a:lnTo>
                    <a:lnTo>
                      <a:pt x="52" y="54"/>
                    </a:lnTo>
                    <a:lnTo>
                      <a:pt x="51" y="53"/>
                    </a:lnTo>
                    <a:lnTo>
                      <a:pt x="50" y="51"/>
                    </a:lnTo>
                    <a:lnTo>
                      <a:pt x="50" y="53"/>
                    </a:lnTo>
                    <a:lnTo>
                      <a:pt x="50" y="54"/>
                    </a:lnTo>
                    <a:lnTo>
                      <a:pt x="51" y="55"/>
                    </a:lnTo>
                    <a:lnTo>
                      <a:pt x="52" y="55"/>
                    </a:lnTo>
                    <a:lnTo>
                      <a:pt x="52" y="58"/>
                    </a:lnTo>
                    <a:lnTo>
                      <a:pt x="54" y="61"/>
                    </a:lnTo>
                    <a:lnTo>
                      <a:pt x="54" y="62"/>
                    </a:lnTo>
                    <a:lnTo>
                      <a:pt x="52" y="65"/>
                    </a:lnTo>
                    <a:lnTo>
                      <a:pt x="51" y="66"/>
                    </a:lnTo>
                    <a:lnTo>
                      <a:pt x="48" y="64"/>
                    </a:lnTo>
                    <a:lnTo>
                      <a:pt x="44" y="64"/>
                    </a:lnTo>
                    <a:lnTo>
                      <a:pt x="41" y="65"/>
                    </a:lnTo>
                    <a:lnTo>
                      <a:pt x="37" y="65"/>
                    </a:lnTo>
                    <a:lnTo>
                      <a:pt x="35" y="64"/>
                    </a:lnTo>
                    <a:lnTo>
                      <a:pt x="33" y="61"/>
                    </a:lnTo>
                    <a:lnTo>
                      <a:pt x="32" y="60"/>
                    </a:lnTo>
                    <a:lnTo>
                      <a:pt x="29" y="57"/>
                    </a:lnTo>
                    <a:lnTo>
                      <a:pt x="25" y="58"/>
                    </a:lnTo>
                    <a:lnTo>
                      <a:pt x="21" y="55"/>
                    </a:lnTo>
                    <a:lnTo>
                      <a:pt x="14" y="50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8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8" y="40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3" y="19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8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5" y="10"/>
                    </a:lnTo>
                    <a:lnTo>
                      <a:pt x="18" y="11"/>
                    </a:lnTo>
                    <a:lnTo>
                      <a:pt x="21" y="13"/>
                    </a:lnTo>
                    <a:lnTo>
                      <a:pt x="22" y="14"/>
                    </a:lnTo>
                    <a:lnTo>
                      <a:pt x="22" y="17"/>
                    </a:lnTo>
                    <a:lnTo>
                      <a:pt x="25" y="18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0" y="17"/>
                    </a:lnTo>
                    <a:lnTo>
                      <a:pt x="32" y="18"/>
                    </a:lnTo>
                    <a:lnTo>
                      <a:pt x="33" y="22"/>
                    </a:lnTo>
                    <a:lnTo>
                      <a:pt x="36" y="25"/>
                    </a:lnTo>
                    <a:lnTo>
                      <a:pt x="39" y="25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36" y="18"/>
                    </a:lnTo>
                    <a:lnTo>
                      <a:pt x="35" y="14"/>
                    </a:lnTo>
                    <a:lnTo>
                      <a:pt x="33" y="11"/>
                    </a:lnTo>
                    <a:lnTo>
                      <a:pt x="32" y="8"/>
                    </a:lnTo>
                    <a:lnTo>
                      <a:pt x="33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40" y="7"/>
                    </a:lnTo>
                    <a:lnTo>
                      <a:pt x="39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Freeform 169"/>
              <p:cNvSpPr>
                <a:spLocks/>
              </p:cNvSpPr>
              <p:nvPr/>
            </p:nvSpPr>
            <p:spPr bwMode="auto">
              <a:xfrm>
                <a:off x="6389888" y="1793639"/>
                <a:ext cx="59288" cy="38537"/>
              </a:xfrm>
              <a:custGeom>
                <a:avLst/>
                <a:gdLst>
                  <a:gd name="T0" fmla="*/ 8 w 40"/>
                  <a:gd name="T1" fmla="*/ 0 h 26"/>
                  <a:gd name="T2" fmla="*/ 11 w 40"/>
                  <a:gd name="T3" fmla="*/ 0 h 26"/>
                  <a:gd name="T4" fmla="*/ 13 w 40"/>
                  <a:gd name="T5" fmla="*/ 1 h 26"/>
                  <a:gd name="T6" fmla="*/ 16 w 40"/>
                  <a:gd name="T7" fmla="*/ 0 h 26"/>
                  <a:gd name="T8" fmla="*/ 18 w 40"/>
                  <a:gd name="T9" fmla="*/ 0 h 26"/>
                  <a:gd name="T10" fmla="*/ 20 w 40"/>
                  <a:gd name="T11" fmla="*/ 2 h 26"/>
                  <a:gd name="T12" fmla="*/ 24 w 40"/>
                  <a:gd name="T13" fmla="*/ 4 h 26"/>
                  <a:gd name="T14" fmla="*/ 27 w 40"/>
                  <a:gd name="T15" fmla="*/ 4 h 26"/>
                  <a:gd name="T16" fmla="*/ 33 w 40"/>
                  <a:gd name="T17" fmla="*/ 8 h 26"/>
                  <a:gd name="T18" fmla="*/ 35 w 40"/>
                  <a:gd name="T19" fmla="*/ 12 h 26"/>
                  <a:gd name="T20" fmla="*/ 37 w 40"/>
                  <a:gd name="T21" fmla="*/ 15 h 26"/>
                  <a:gd name="T22" fmla="*/ 40 w 40"/>
                  <a:gd name="T23" fmla="*/ 16 h 26"/>
                  <a:gd name="T24" fmla="*/ 37 w 40"/>
                  <a:gd name="T25" fmla="*/ 19 h 26"/>
                  <a:gd name="T26" fmla="*/ 34 w 40"/>
                  <a:gd name="T27" fmla="*/ 18 h 26"/>
                  <a:gd name="T28" fmla="*/ 30 w 40"/>
                  <a:gd name="T29" fmla="*/ 19 h 26"/>
                  <a:gd name="T30" fmla="*/ 27 w 40"/>
                  <a:gd name="T31" fmla="*/ 20 h 26"/>
                  <a:gd name="T32" fmla="*/ 22 w 40"/>
                  <a:gd name="T33" fmla="*/ 20 h 26"/>
                  <a:gd name="T34" fmla="*/ 18 w 40"/>
                  <a:gd name="T35" fmla="*/ 20 h 26"/>
                  <a:gd name="T36" fmla="*/ 13 w 40"/>
                  <a:gd name="T37" fmla="*/ 20 h 26"/>
                  <a:gd name="T38" fmla="*/ 9 w 40"/>
                  <a:gd name="T39" fmla="*/ 20 h 26"/>
                  <a:gd name="T40" fmla="*/ 5 w 40"/>
                  <a:gd name="T41" fmla="*/ 22 h 26"/>
                  <a:gd name="T42" fmla="*/ 2 w 40"/>
                  <a:gd name="T43" fmla="*/ 26 h 26"/>
                  <a:gd name="T44" fmla="*/ 1 w 40"/>
                  <a:gd name="T45" fmla="*/ 26 h 26"/>
                  <a:gd name="T46" fmla="*/ 0 w 40"/>
                  <a:gd name="T47" fmla="*/ 26 h 26"/>
                  <a:gd name="T48" fmla="*/ 0 w 40"/>
                  <a:gd name="T49" fmla="*/ 23 h 26"/>
                  <a:gd name="T50" fmla="*/ 2 w 40"/>
                  <a:gd name="T51" fmla="*/ 22 h 26"/>
                  <a:gd name="T52" fmla="*/ 4 w 40"/>
                  <a:gd name="T53" fmla="*/ 15 h 26"/>
                  <a:gd name="T54" fmla="*/ 4 w 40"/>
                  <a:gd name="T55" fmla="*/ 9 h 26"/>
                  <a:gd name="T56" fmla="*/ 2 w 40"/>
                  <a:gd name="T57" fmla="*/ 7 h 26"/>
                  <a:gd name="T58" fmla="*/ 6 w 40"/>
                  <a:gd name="T59" fmla="*/ 2 h 26"/>
                  <a:gd name="T60" fmla="*/ 8 w 40"/>
                  <a:gd name="T6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" h="26">
                    <a:moveTo>
                      <a:pt x="8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5" y="12"/>
                    </a:lnTo>
                    <a:lnTo>
                      <a:pt x="37" y="15"/>
                    </a:lnTo>
                    <a:lnTo>
                      <a:pt x="40" y="16"/>
                    </a:lnTo>
                    <a:lnTo>
                      <a:pt x="37" y="19"/>
                    </a:lnTo>
                    <a:lnTo>
                      <a:pt x="34" y="18"/>
                    </a:lnTo>
                    <a:lnTo>
                      <a:pt x="30" y="19"/>
                    </a:lnTo>
                    <a:lnTo>
                      <a:pt x="27" y="20"/>
                    </a:lnTo>
                    <a:lnTo>
                      <a:pt x="22" y="20"/>
                    </a:lnTo>
                    <a:lnTo>
                      <a:pt x="18" y="20"/>
                    </a:lnTo>
                    <a:lnTo>
                      <a:pt x="13" y="20"/>
                    </a:lnTo>
                    <a:lnTo>
                      <a:pt x="9" y="20"/>
                    </a:lnTo>
                    <a:lnTo>
                      <a:pt x="5" y="22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22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6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6" name="Freeform 170"/>
              <p:cNvSpPr>
                <a:spLocks/>
              </p:cNvSpPr>
              <p:nvPr/>
            </p:nvSpPr>
            <p:spPr bwMode="auto">
              <a:xfrm>
                <a:off x="6406193" y="1678029"/>
                <a:ext cx="72628" cy="29644"/>
              </a:xfrm>
              <a:custGeom>
                <a:avLst/>
                <a:gdLst>
                  <a:gd name="T0" fmla="*/ 42 w 49"/>
                  <a:gd name="T1" fmla="*/ 0 h 20"/>
                  <a:gd name="T2" fmla="*/ 44 w 49"/>
                  <a:gd name="T3" fmla="*/ 2 h 20"/>
                  <a:gd name="T4" fmla="*/ 44 w 49"/>
                  <a:gd name="T5" fmla="*/ 3 h 20"/>
                  <a:gd name="T6" fmla="*/ 44 w 49"/>
                  <a:gd name="T7" fmla="*/ 4 h 20"/>
                  <a:gd name="T8" fmla="*/ 45 w 49"/>
                  <a:gd name="T9" fmla="*/ 4 h 20"/>
                  <a:gd name="T10" fmla="*/ 48 w 49"/>
                  <a:gd name="T11" fmla="*/ 6 h 20"/>
                  <a:gd name="T12" fmla="*/ 49 w 49"/>
                  <a:gd name="T13" fmla="*/ 9 h 20"/>
                  <a:gd name="T14" fmla="*/ 47 w 49"/>
                  <a:gd name="T15" fmla="*/ 13 h 20"/>
                  <a:gd name="T16" fmla="*/ 47 w 49"/>
                  <a:gd name="T17" fmla="*/ 15 h 20"/>
                  <a:gd name="T18" fmla="*/ 41 w 49"/>
                  <a:gd name="T19" fmla="*/ 18 h 20"/>
                  <a:gd name="T20" fmla="*/ 38 w 49"/>
                  <a:gd name="T21" fmla="*/ 20 h 20"/>
                  <a:gd name="T22" fmla="*/ 34 w 49"/>
                  <a:gd name="T23" fmla="*/ 18 h 20"/>
                  <a:gd name="T24" fmla="*/ 31 w 49"/>
                  <a:gd name="T25" fmla="*/ 20 h 20"/>
                  <a:gd name="T26" fmla="*/ 27 w 49"/>
                  <a:gd name="T27" fmla="*/ 20 h 20"/>
                  <a:gd name="T28" fmla="*/ 22 w 49"/>
                  <a:gd name="T29" fmla="*/ 17 h 20"/>
                  <a:gd name="T30" fmla="*/ 15 w 49"/>
                  <a:gd name="T31" fmla="*/ 17 h 20"/>
                  <a:gd name="T32" fmla="*/ 7 w 49"/>
                  <a:gd name="T33" fmla="*/ 14 h 20"/>
                  <a:gd name="T34" fmla="*/ 5 w 49"/>
                  <a:gd name="T35" fmla="*/ 11 h 20"/>
                  <a:gd name="T36" fmla="*/ 1 w 49"/>
                  <a:gd name="T37" fmla="*/ 4 h 20"/>
                  <a:gd name="T38" fmla="*/ 0 w 49"/>
                  <a:gd name="T39" fmla="*/ 0 h 20"/>
                  <a:gd name="T40" fmla="*/ 1 w 49"/>
                  <a:gd name="T41" fmla="*/ 0 h 20"/>
                  <a:gd name="T42" fmla="*/ 2 w 49"/>
                  <a:gd name="T43" fmla="*/ 2 h 20"/>
                  <a:gd name="T44" fmla="*/ 4 w 49"/>
                  <a:gd name="T45" fmla="*/ 4 h 20"/>
                  <a:gd name="T46" fmla="*/ 8 w 49"/>
                  <a:gd name="T47" fmla="*/ 6 h 20"/>
                  <a:gd name="T48" fmla="*/ 11 w 49"/>
                  <a:gd name="T49" fmla="*/ 3 h 20"/>
                  <a:gd name="T50" fmla="*/ 11 w 49"/>
                  <a:gd name="T51" fmla="*/ 2 h 20"/>
                  <a:gd name="T52" fmla="*/ 12 w 49"/>
                  <a:gd name="T53" fmla="*/ 2 h 20"/>
                  <a:gd name="T54" fmla="*/ 16 w 49"/>
                  <a:gd name="T55" fmla="*/ 2 h 20"/>
                  <a:gd name="T56" fmla="*/ 19 w 49"/>
                  <a:gd name="T57" fmla="*/ 2 h 20"/>
                  <a:gd name="T58" fmla="*/ 22 w 49"/>
                  <a:gd name="T59" fmla="*/ 2 h 20"/>
                  <a:gd name="T60" fmla="*/ 22 w 49"/>
                  <a:gd name="T61" fmla="*/ 3 h 20"/>
                  <a:gd name="T62" fmla="*/ 23 w 49"/>
                  <a:gd name="T63" fmla="*/ 4 h 20"/>
                  <a:gd name="T64" fmla="*/ 26 w 49"/>
                  <a:gd name="T65" fmla="*/ 4 h 20"/>
                  <a:gd name="T66" fmla="*/ 30 w 49"/>
                  <a:gd name="T67" fmla="*/ 2 h 20"/>
                  <a:gd name="T68" fmla="*/ 36 w 49"/>
                  <a:gd name="T69" fmla="*/ 0 h 20"/>
                  <a:gd name="T70" fmla="*/ 40 w 49"/>
                  <a:gd name="T71" fmla="*/ 2 h 20"/>
                  <a:gd name="T72" fmla="*/ 42 w 49"/>
                  <a:gd name="T7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20">
                    <a:moveTo>
                      <a:pt x="42" y="0"/>
                    </a:moveTo>
                    <a:lnTo>
                      <a:pt x="44" y="2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8" y="6"/>
                    </a:lnTo>
                    <a:lnTo>
                      <a:pt x="49" y="9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1" y="18"/>
                    </a:lnTo>
                    <a:lnTo>
                      <a:pt x="38" y="20"/>
                    </a:lnTo>
                    <a:lnTo>
                      <a:pt x="34" y="18"/>
                    </a:lnTo>
                    <a:lnTo>
                      <a:pt x="31" y="20"/>
                    </a:lnTo>
                    <a:lnTo>
                      <a:pt x="27" y="20"/>
                    </a:lnTo>
                    <a:lnTo>
                      <a:pt x="22" y="17"/>
                    </a:lnTo>
                    <a:lnTo>
                      <a:pt x="15" y="17"/>
                    </a:lnTo>
                    <a:lnTo>
                      <a:pt x="7" y="14"/>
                    </a:lnTo>
                    <a:lnTo>
                      <a:pt x="5" y="11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30" y="2"/>
                    </a:lnTo>
                    <a:lnTo>
                      <a:pt x="36" y="0"/>
                    </a:lnTo>
                    <a:lnTo>
                      <a:pt x="40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7" name="Freeform 171"/>
              <p:cNvSpPr>
                <a:spLocks/>
              </p:cNvSpPr>
              <p:nvPr/>
            </p:nvSpPr>
            <p:spPr bwMode="auto">
              <a:xfrm>
                <a:off x="6364692" y="1778817"/>
                <a:ext cx="20751" cy="25198"/>
              </a:xfrm>
              <a:custGeom>
                <a:avLst/>
                <a:gdLst>
                  <a:gd name="T0" fmla="*/ 5 w 14"/>
                  <a:gd name="T1" fmla="*/ 0 h 17"/>
                  <a:gd name="T2" fmla="*/ 8 w 14"/>
                  <a:gd name="T3" fmla="*/ 0 h 17"/>
                  <a:gd name="T4" fmla="*/ 10 w 14"/>
                  <a:gd name="T5" fmla="*/ 4 h 17"/>
                  <a:gd name="T6" fmla="*/ 12 w 14"/>
                  <a:gd name="T7" fmla="*/ 7 h 17"/>
                  <a:gd name="T8" fmla="*/ 14 w 14"/>
                  <a:gd name="T9" fmla="*/ 10 h 17"/>
                  <a:gd name="T10" fmla="*/ 12 w 14"/>
                  <a:gd name="T11" fmla="*/ 12 h 17"/>
                  <a:gd name="T12" fmla="*/ 11 w 14"/>
                  <a:gd name="T13" fmla="*/ 14 h 17"/>
                  <a:gd name="T14" fmla="*/ 11 w 14"/>
                  <a:gd name="T15" fmla="*/ 15 h 17"/>
                  <a:gd name="T16" fmla="*/ 11 w 14"/>
                  <a:gd name="T17" fmla="*/ 17 h 17"/>
                  <a:gd name="T18" fmla="*/ 8 w 14"/>
                  <a:gd name="T19" fmla="*/ 15 h 17"/>
                  <a:gd name="T20" fmla="*/ 5 w 14"/>
                  <a:gd name="T21" fmla="*/ 12 h 17"/>
                  <a:gd name="T22" fmla="*/ 3 w 14"/>
                  <a:gd name="T23" fmla="*/ 11 h 17"/>
                  <a:gd name="T24" fmla="*/ 3 w 14"/>
                  <a:gd name="T25" fmla="*/ 10 h 17"/>
                  <a:gd name="T26" fmla="*/ 3 w 14"/>
                  <a:gd name="T27" fmla="*/ 8 h 17"/>
                  <a:gd name="T28" fmla="*/ 1 w 14"/>
                  <a:gd name="T29" fmla="*/ 6 h 17"/>
                  <a:gd name="T30" fmla="*/ 0 w 14"/>
                  <a:gd name="T31" fmla="*/ 3 h 17"/>
                  <a:gd name="T32" fmla="*/ 3 w 14"/>
                  <a:gd name="T33" fmla="*/ 1 h 17"/>
                  <a:gd name="T34" fmla="*/ 5 w 14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lnTo>
                      <a:pt x="8" y="0"/>
                    </a:lnTo>
                    <a:lnTo>
                      <a:pt x="10" y="4"/>
                    </a:lnTo>
                    <a:lnTo>
                      <a:pt x="12" y="7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7"/>
                    </a:lnTo>
                    <a:lnTo>
                      <a:pt x="8" y="15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8" name="Freeform 172"/>
              <p:cNvSpPr>
                <a:spLocks/>
              </p:cNvSpPr>
              <p:nvPr/>
            </p:nvSpPr>
            <p:spPr bwMode="auto">
              <a:xfrm>
                <a:off x="5510950" y="2116757"/>
                <a:ext cx="20751" cy="20751"/>
              </a:xfrm>
              <a:custGeom>
                <a:avLst/>
                <a:gdLst>
                  <a:gd name="T0" fmla="*/ 9 w 14"/>
                  <a:gd name="T1" fmla="*/ 0 h 14"/>
                  <a:gd name="T2" fmla="*/ 12 w 14"/>
                  <a:gd name="T3" fmla="*/ 1 h 14"/>
                  <a:gd name="T4" fmla="*/ 14 w 14"/>
                  <a:gd name="T5" fmla="*/ 1 h 14"/>
                  <a:gd name="T6" fmla="*/ 14 w 14"/>
                  <a:gd name="T7" fmla="*/ 4 h 14"/>
                  <a:gd name="T8" fmla="*/ 11 w 14"/>
                  <a:gd name="T9" fmla="*/ 7 h 14"/>
                  <a:gd name="T10" fmla="*/ 9 w 14"/>
                  <a:gd name="T11" fmla="*/ 8 h 14"/>
                  <a:gd name="T12" fmla="*/ 7 w 14"/>
                  <a:gd name="T13" fmla="*/ 11 h 14"/>
                  <a:gd name="T14" fmla="*/ 5 w 14"/>
                  <a:gd name="T15" fmla="*/ 11 h 14"/>
                  <a:gd name="T16" fmla="*/ 3 w 14"/>
                  <a:gd name="T17" fmla="*/ 14 h 14"/>
                  <a:gd name="T18" fmla="*/ 1 w 14"/>
                  <a:gd name="T19" fmla="*/ 14 h 14"/>
                  <a:gd name="T20" fmla="*/ 0 w 14"/>
                  <a:gd name="T21" fmla="*/ 13 h 14"/>
                  <a:gd name="T22" fmla="*/ 0 w 14"/>
                  <a:gd name="T23" fmla="*/ 10 h 14"/>
                  <a:gd name="T24" fmla="*/ 3 w 14"/>
                  <a:gd name="T25" fmla="*/ 8 h 14"/>
                  <a:gd name="T26" fmla="*/ 4 w 14"/>
                  <a:gd name="T27" fmla="*/ 7 h 14"/>
                  <a:gd name="T28" fmla="*/ 4 w 14"/>
                  <a:gd name="T29" fmla="*/ 4 h 14"/>
                  <a:gd name="T30" fmla="*/ 5 w 14"/>
                  <a:gd name="T31" fmla="*/ 1 h 14"/>
                  <a:gd name="T32" fmla="*/ 9 w 14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4">
                    <a:moveTo>
                      <a:pt x="9" y="0"/>
                    </a:moveTo>
                    <a:lnTo>
                      <a:pt x="12" y="1"/>
                    </a:lnTo>
                    <a:lnTo>
                      <a:pt x="14" y="1"/>
                    </a:lnTo>
                    <a:lnTo>
                      <a:pt x="14" y="4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9" name="Freeform 173"/>
              <p:cNvSpPr>
                <a:spLocks/>
              </p:cNvSpPr>
              <p:nvPr/>
            </p:nvSpPr>
            <p:spPr bwMode="auto">
              <a:xfrm>
                <a:off x="6787115" y="1838105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2 w 2"/>
                  <a:gd name="T5" fmla="*/ 3 h 4"/>
                  <a:gd name="T6" fmla="*/ 2 w 2"/>
                  <a:gd name="T7" fmla="*/ 4 h 4"/>
                  <a:gd name="T8" fmla="*/ 1 w 2"/>
                  <a:gd name="T9" fmla="*/ 4 h 4"/>
                  <a:gd name="T10" fmla="*/ 0 w 2"/>
                  <a:gd name="T11" fmla="*/ 3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0" name="Freeform 174"/>
              <p:cNvSpPr>
                <a:spLocks/>
              </p:cNvSpPr>
              <p:nvPr/>
            </p:nvSpPr>
            <p:spPr bwMode="auto">
              <a:xfrm>
                <a:off x="6332083" y="1678029"/>
                <a:ext cx="54841" cy="47430"/>
              </a:xfrm>
              <a:custGeom>
                <a:avLst/>
                <a:gdLst>
                  <a:gd name="T0" fmla="*/ 8 w 37"/>
                  <a:gd name="T1" fmla="*/ 0 h 32"/>
                  <a:gd name="T2" fmla="*/ 11 w 37"/>
                  <a:gd name="T3" fmla="*/ 0 h 32"/>
                  <a:gd name="T4" fmla="*/ 18 w 37"/>
                  <a:gd name="T5" fmla="*/ 3 h 32"/>
                  <a:gd name="T6" fmla="*/ 21 w 37"/>
                  <a:gd name="T7" fmla="*/ 3 h 32"/>
                  <a:gd name="T8" fmla="*/ 23 w 37"/>
                  <a:gd name="T9" fmla="*/ 3 h 32"/>
                  <a:gd name="T10" fmla="*/ 29 w 37"/>
                  <a:gd name="T11" fmla="*/ 4 h 32"/>
                  <a:gd name="T12" fmla="*/ 36 w 37"/>
                  <a:gd name="T13" fmla="*/ 6 h 32"/>
                  <a:gd name="T14" fmla="*/ 36 w 37"/>
                  <a:gd name="T15" fmla="*/ 7 h 32"/>
                  <a:gd name="T16" fmla="*/ 33 w 37"/>
                  <a:gd name="T17" fmla="*/ 9 h 32"/>
                  <a:gd name="T18" fmla="*/ 32 w 37"/>
                  <a:gd name="T19" fmla="*/ 10 h 32"/>
                  <a:gd name="T20" fmla="*/ 32 w 37"/>
                  <a:gd name="T21" fmla="*/ 13 h 32"/>
                  <a:gd name="T22" fmla="*/ 34 w 37"/>
                  <a:gd name="T23" fmla="*/ 15 h 32"/>
                  <a:gd name="T24" fmla="*/ 37 w 37"/>
                  <a:gd name="T25" fmla="*/ 17 h 32"/>
                  <a:gd name="T26" fmla="*/ 37 w 37"/>
                  <a:gd name="T27" fmla="*/ 20 h 32"/>
                  <a:gd name="T28" fmla="*/ 37 w 37"/>
                  <a:gd name="T29" fmla="*/ 22 h 32"/>
                  <a:gd name="T30" fmla="*/ 36 w 37"/>
                  <a:gd name="T31" fmla="*/ 24 h 32"/>
                  <a:gd name="T32" fmla="*/ 36 w 37"/>
                  <a:gd name="T33" fmla="*/ 28 h 32"/>
                  <a:gd name="T34" fmla="*/ 33 w 37"/>
                  <a:gd name="T35" fmla="*/ 29 h 32"/>
                  <a:gd name="T36" fmla="*/ 33 w 37"/>
                  <a:gd name="T37" fmla="*/ 32 h 32"/>
                  <a:gd name="T38" fmla="*/ 30 w 37"/>
                  <a:gd name="T39" fmla="*/ 29 h 32"/>
                  <a:gd name="T40" fmla="*/ 29 w 37"/>
                  <a:gd name="T41" fmla="*/ 29 h 32"/>
                  <a:gd name="T42" fmla="*/ 26 w 37"/>
                  <a:gd name="T43" fmla="*/ 32 h 32"/>
                  <a:gd name="T44" fmla="*/ 23 w 37"/>
                  <a:gd name="T45" fmla="*/ 32 h 32"/>
                  <a:gd name="T46" fmla="*/ 16 w 37"/>
                  <a:gd name="T47" fmla="*/ 29 h 32"/>
                  <a:gd name="T48" fmla="*/ 14 w 37"/>
                  <a:gd name="T49" fmla="*/ 27 h 32"/>
                  <a:gd name="T50" fmla="*/ 8 w 37"/>
                  <a:gd name="T51" fmla="*/ 21 h 32"/>
                  <a:gd name="T52" fmla="*/ 7 w 37"/>
                  <a:gd name="T53" fmla="*/ 18 h 32"/>
                  <a:gd name="T54" fmla="*/ 8 w 37"/>
                  <a:gd name="T55" fmla="*/ 15 h 32"/>
                  <a:gd name="T56" fmla="*/ 8 w 37"/>
                  <a:gd name="T57" fmla="*/ 13 h 32"/>
                  <a:gd name="T58" fmla="*/ 8 w 37"/>
                  <a:gd name="T59" fmla="*/ 11 h 32"/>
                  <a:gd name="T60" fmla="*/ 7 w 37"/>
                  <a:gd name="T61" fmla="*/ 9 h 32"/>
                  <a:gd name="T62" fmla="*/ 5 w 37"/>
                  <a:gd name="T63" fmla="*/ 9 h 32"/>
                  <a:gd name="T64" fmla="*/ 5 w 37"/>
                  <a:gd name="T65" fmla="*/ 6 h 32"/>
                  <a:gd name="T66" fmla="*/ 4 w 37"/>
                  <a:gd name="T67" fmla="*/ 4 h 32"/>
                  <a:gd name="T68" fmla="*/ 3 w 37"/>
                  <a:gd name="T69" fmla="*/ 3 h 32"/>
                  <a:gd name="T70" fmla="*/ 0 w 37"/>
                  <a:gd name="T71" fmla="*/ 0 h 32"/>
                  <a:gd name="T72" fmla="*/ 4 w 37"/>
                  <a:gd name="T73" fmla="*/ 0 h 32"/>
                  <a:gd name="T74" fmla="*/ 8 w 37"/>
                  <a:gd name="T7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8" y="0"/>
                    </a:moveTo>
                    <a:lnTo>
                      <a:pt x="11" y="0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9" y="4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3" y="9"/>
                    </a:lnTo>
                    <a:lnTo>
                      <a:pt x="32" y="10"/>
                    </a:lnTo>
                    <a:lnTo>
                      <a:pt x="32" y="13"/>
                    </a:lnTo>
                    <a:lnTo>
                      <a:pt x="34" y="15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3" y="29"/>
                    </a:lnTo>
                    <a:lnTo>
                      <a:pt x="33" y="32"/>
                    </a:lnTo>
                    <a:lnTo>
                      <a:pt x="30" y="29"/>
                    </a:lnTo>
                    <a:lnTo>
                      <a:pt x="29" y="29"/>
                    </a:lnTo>
                    <a:lnTo>
                      <a:pt x="26" y="32"/>
                    </a:lnTo>
                    <a:lnTo>
                      <a:pt x="23" y="32"/>
                    </a:lnTo>
                    <a:lnTo>
                      <a:pt x="16" y="29"/>
                    </a:lnTo>
                    <a:lnTo>
                      <a:pt x="14" y="27"/>
                    </a:lnTo>
                    <a:lnTo>
                      <a:pt x="8" y="21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1" name="Freeform 175"/>
              <p:cNvSpPr>
                <a:spLocks/>
              </p:cNvSpPr>
              <p:nvPr/>
            </p:nvSpPr>
            <p:spPr bwMode="auto">
              <a:xfrm>
                <a:off x="6422497" y="1930001"/>
                <a:ext cx="13340" cy="13340"/>
              </a:xfrm>
              <a:custGeom>
                <a:avLst/>
                <a:gdLst>
                  <a:gd name="T0" fmla="*/ 7 w 9"/>
                  <a:gd name="T1" fmla="*/ 0 h 9"/>
                  <a:gd name="T2" fmla="*/ 8 w 9"/>
                  <a:gd name="T3" fmla="*/ 3 h 9"/>
                  <a:gd name="T4" fmla="*/ 9 w 9"/>
                  <a:gd name="T5" fmla="*/ 4 h 9"/>
                  <a:gd name="T6" fmla="*/ 8 w 9"/>
                  <a:gd name="T7" fmla="*/ 6 h 9"/>
                  <a:gd name="T8" fmla="*/ 5 w 9"/>
                  <a:gd name="T9" fmla="*/ 7 h 9"/>
                  <a:gd name="T10" fmla="*/ 5 w 9"/>
                  <a:gd name="T11" fmla="*/ 9 h 9"/>
                  <a:gd name="T12" fmla="*/ 2 w 9"/>
                  <a:gd name="T13" fmla="*/ 9 h 9"/>
                  <a:gd name="T14" fmla="*/ 0 w 9"/>
                  <a:gd name="T15" fmla="*/ 4 h 9"/>
                  <a:gd name="T16" fmla="*/ 4 w 9"/>
                  <a:gd name="T17" fmla="*/ 4 h 9"/>
                  <a:gd name="T18" fmla="*/ 5 w 9"/>
                  <a:gd name="T19" fmla="*/ 3 h 9"/>
                  <a:gd name="T20" fmla="*/ 7 w 9"/>
                  <a:gd name="T21" fmla="*/ 0 h 9"/>
                  <a:gd name="T22" fmla="*/ 7 w 9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lnTo>
                      <a:pt x="8" y="3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2" name="Freeform 176"/>
              <p:cNvSpPr>
                <a:spLocks/>
              </p:cNvSpPr>
              <p:nvPr/>
            </p:nvSpPr>
            <p:spPr bwMode="auto">
              <a:xfrm>
                <a:off x="6853814" y="1906286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3 w 4"/>
                  <a:gd name="T3" fmla="*/ 2 h 7"/>
                  <a:gd name="T4" fmla="*/ 4 w 4"/>
                  <a:gd name="T5" fmla="*/ 5 h 7"/>
                  <a:gd name="T6" fmla="*/ 4 w 4"/>
                  <a:gd name="T7" fmla="*/ 7 h 7"/>
                  <a:gd name="T8" fmla="*/ 3 w 4"/>
                  <a:gd name="T9" fmla="*/ 4 h 7"/>
                  <a:gd name="T10" fmla="*/ 0 w 4"/>
                  <a:gd name="T11" fmla="*/ 1 h 7"/>
                  <a:gd name="T12" fmla="*/ 0 w 4"/>
                  <a:gd name="T13" fmla="*/ 0 h 7"/>
                  <a:gd name="T14" fmla="*/ 2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3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3" name="Freeform 177"/>
              <p:cNvSpPr>
                <a:spLocks/>
              </p:cNvSpPr>
              <p:nvPr/>
            </p:nvSpPr>
            <p:spPr bwMode="auto">
              <a:xfrm>
                <a:off x="6853814" y="1901840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0 h 4"/>
                  <a:gd name="T4" fmla="*/ 4 w 4"/>
                  <a:gd name="T5" fmla="*/ 1 h 4"/>
                  <a:gd name="T6" fmla="*/ 4 w 4"/>
                  <a:gd name="T7" fmla="*/ 4 h 4"/>
                  <a:gd name="T8" fmla="*/ 3 w 4"/>
                  <a:gd name="T9" fmla="*/ 3 h 4"/>
                  <a:gd name="T10" fmla="*/ 0 w 4"/>
                  <a:gd name="T11" fmla="*/ 1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4" name="Freeform 178"/>
              <p:cNvSpPr>
                <a:spLocks/>
              </p:cNvSpPr>
              <p:nvPr/>
            </p:nvSpPr>
            <p:spPr bwMode="auto">
              <a:xfrm>
                <a:off x="6858260" y="1895911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3 w 3"/>
                  <a:gd name="T5" fmla="*/ 3 h 5"/>
                  <a:gd name="T6" fmla="*/ 3 w 3"/>
                  <a:gd name="T7" fmla="*/ 5 h 5"/>
                  <a:gd name="T8" fmla="*/ 1 w 3"/>
                  <a:gd name="T9" fmla="*/ 5 h 5"/>
                  <a:gd name="T10" fmla="*/ 0 w 3"/>
                  <a:gd name="T11" fmla="*/ 1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5" name="Freeform 179"/>
              <p:cNvSpPr>
                <a:spLocks/>
              </p:cNvSpPr>
              <p:nvPr/>
            </p:nvSpPr>
            <p:spPr bwMode="auto">
              <a:xfrm>
                <a:off x="6816759" y="1838105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6" name="Freeform 180"/>
              <p:cNvSpPr>
                <a:spLocks/>
              </p:cNvSpPr>
              <p:nvPr/>
            </p:nvSpPr>
            <p:spPr bwMode="auto">
              <a:xfrm>
                <a:off x="6843438" y="1903321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2 h 6"/>
                  <a:gd name="T4" fmla="*/ 6 w 6"/>
                  <a:gd name="T5" fmla="*/ 4 h 6"/>
                  <a:gd name="T6" fmla="*/ 4 w 6"/>
                  <a:gd name="T7" fmla="*/ 4 h 6"/>
                  <a:gd name="T8" fmla="*/ 3 w 6"/>
                  <a:gd name="T9" fmla="*/ 6 h 6"/>
                  <a:gd name="T10" fmla="*/ 2 w 6"/>
                  <a:gd name="T11" fmla="*/ 4 h 6"/>
                  <a:gd name="T12" fmla="*/ 0 w 6"/>
                  <a:gd name="T13" fmla="*/ 2 h 6"/>
                  <a:gd name="T14" fmla="*/ 3 w 6"/>
                  <a:gd name="T15" fmla="*/ 0 h 6"/>
                  <a:gd name="T16" fmla="*/ 3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7" name="Freeform 181"/>
              <p:cNvSpPr>
                <a:spLocks/>
              </p:cNvSpPr>
              <p:nvPr/>
            </p:nvSpPr>
            <p:spPr bwMode="auto">
              <a:xfrm>
                <a:off x="5408679" y="2281280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4 w 4"/>
                  <a:gd name="T5" fmla="*/ 2 h 5"/>
                  <a:gd name="T6" fmla="*/ 1 w 4"/>
                  <a:gd name="T7" fmla="*/ 5 h 5"/>
                  <a:gd name="T8" fmla="*/ 0 w 4"/>
                  <a:gd name="T9" fmla="*/ 4 h 5"/>
                  <a:gd name="T10" fmla="*/ 0 w 4"/>
                  <a:gd name="T11" fmla="*/ 2 h 5"/>
                  <a:gd name="T12" fmla="*/ 0 w 4"/>
                  <a:gd name="T13" fmla="*/ 2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2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8" name="Freeform 182"/>
              <p:cNvSpPr>
                <a:spLocks/>
              </p:cNvSpPr>
              <p:nvPr/>
            </p:nvSpPr>
            <p:spPr bwMode="auto">
              <a:xfrm>
                <a:off x="6800455" y="1836623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3 w 4"/>
                  <a:gd name="T5" fmla="*/ 1 h 2"/>
                  <a:gd name="T6" fmla="*/ 2 w 4"/>
                  <a:gd name="T7" fmla="*/ 2 h 2"/>
                  <a:gd name="T8" fmla="*/ 0 w 4"/>
                  <a:gd name="T9" fmla="*/ 1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9" name="Freeform 183"/>
              <p:cNvSpPr>
                <a:spLocks/>
              </p:cNvSpPr>
              <p:nvPr/>
            </p:nvSpPr>
            <p:spPr bwMode="auto">
              <a:xfrm>
                <a:off x="5673991" y="1858856"/>
                <a:ext cx="8893" cy="10376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0 h 7"/>
                  <a:gd name="T4" fmla="*/ 6 w 6"/>
                  <a:gd name="T5" fmla="*/ 3 h 7"/>
                  <a:gd name="T6" fmla="*/ 6 w 6"/>
                  <a:gd name="T7" fmla="*/ 3 h 7"/>
                  <a:gd name="T8" fmla="*/ 6 w 6"/>
                  <a:gd name="T9" fmla="*/ 5 h 7"/>
                  <a:gd name="T10" fmla="*/ 4 w 6"/>
                  <a:gd name="T11" fmla="*/ 7 h 7"/>
                  <a:gd name="T12" fmla="*/ 4 w 6"/>
                  <a:gd name="T13" fmla="*/ 4 h 7"/>
                  <a:gd name="T14" fmla="*/ 3 w 6"/>
                  <a:gd name="T15" fmla="*/ 4 h 7"/>
                  <a:gd name="T16" fmla="*/ 2 w 6"/>
                  <a:gd name="T17" fmla="*/ 5 h 7"/>
                  <a:gd name="T18" fmla="*/ 0 w 6"/>
                  <a:gd name="T19" fmla="*/ 5 h 7"/>
                  <a:gd name="T20" fmla="*/ 0 w 6"/>
                  <a:gd name="T21" fmla="*/ 4 h 7"/>
                  <a:gd name="T22" fmla="*/ 2 w 6"/>
                  <a:gd name="T23" fmla="*/ 3 h 7"/>
                  <a:gd name="T24" fmla="*/ 3 w 6"/>
                  <a:gd name="T25" fmla="*/ 1 h 7"/>
                  <a:gd name="T26" fmla="*/ 4 w 6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0" name="Freeform 184"/>
              <p:cNvSpPr>
                <a:spLocks/>
              </p:cNvSpPr>
              <p:nvPr/>
            </p:nvSpPr>
            <p:spPr bwMode="auto">
              <a:xfrm>
                <a:off x="4855823" y="2650345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1" name="Freeform 185"/>
              <p:cNvSpPr>
                <a:spLocks/>
              </p:cNvSpPr>
              <p:nvPr/>
            </p:nvSpPr>
            <p:spPr bwMode="auto">
              <a:xfrm>
                <a:off x="5656205" y="1682476"/>
                <a:ext cx="77074" cy="96343"/>
              </a:xfrm>
              <a:custGeom>
                <a:avLst/>
                <a:gdLst>
                  <a:gd name="T0" fmla="*/ 4 w 52"/>
                  <a:gd name="T1" fmla="*/ 0 h 65"/>
                  <a:gd name="T2" fmla="*/ 11 w 52"/>
                  <a:gd name="T3" fmla="*/ 1 h 65"/>
                  <a:gd name="T4" fmla="*/ 14 w 52"/>
                  <a:gd name="T5" fmla="*/ 11 h 65"/>
                  <a:gd name="T6" fmla="*/ 16 w 52"/>
                  <a:gd name="T7" fmla="*/ 14 h 65"/>
                  <a:gd name="T8" fmla="*/ 18 w 52"/>
                  <a:gd name="T9" fmla="*/ 10 h 65"/>
                  <a:gd name="T10" fmla="*/ 15 w 52"/>
                  <a:gd name="T11" fmla="*/ 6 h 65"/>
                  <a:gd name="T12" fmla="*/ 18 w 52"/>
                  <a:gd name="T13" fmla="*/ 6 h 65"/>
                  <a:gd name="T14" fmla="*/ 21 w 52"/>
                  <a:gd name="T15" fmla="*/ 8 h 65"/>
                  <a:gd name="T16" fmla="*/ 23 w 52"/>
                  <a:gd name="T17" fmla="*/ 7 h 65"/>
                  <a:gd name="T18" fmla="*/ 26 w 52"/>
                  <a:gd name="T19" fmla="*/ 11 h 65"/>
                  <a:gd name="T20" fmla="*/ 29 w 52"/>
                  <a:gd name="T21" fmla="*/ 10 h 65"/>
                  <a:gd name="T22" fmla="*/ 33 w 52"/>
                  <a:gd name="T23" fmla="*/ 14 h 65"/>
                  <a:gd name="T24" fmla="*/ 39 w 52"/>
                  <a:gd name="T25" fmla="*/ 17 h 65"/>
                  <a:gd name="T26" fmla="*/ 43 w 52"/>
                  <a:gd name="T27" fmla="*/ 15 h 65"/>
                  <a:gd name="T28" fmla="*/ 47 w 52"/>
                  <a:gd name="T29" fmla="*/ 21 h 65"/>
                  <a:gd name="T30" fmla="*/ 51 w 52"/>
                  <a:gd name="T31" fmla="*/ 28 h 65"/>
                  <a:gd name="T32" fmla="*/ 50 w 52"/>
                  <a:gd name="T33" fmla="*/ 36 h 65"/>
                  <a:gd name="T34" fmla="*/ 47 w 52"/>
                  <a:gd name="T35" fmla="*/ 40 h 65"/>
                  <a:gd name="T36" fmla="*/ 40 w 52"/>
                  <a:gd name="T37" fmla="*/ 44 h 65"/>
                  <a:gd name="T38" fmla="*/ 37 w 52"/>
                  <a:gd name="T39" fmla="*/ 48 h 65"/>
                  <a:gd name="T40" fmla="*/ 34 w 52"/>
                  <a:gd name="T41" fmla="*/ 47 h 65"/>
                  <a:gd name="T42" fmla="*/ 26 w 52"/>
                  <a:gd name="T43" fmla="*/ 51 h 65"/>
                  <a:gd name="T44" fmla="*/ 26 w 52"/>
                  <a:gd name="T45" fmla="*/ 55 h 65"/>
                  <a:gd name="T46" fmla="*/ 22 w 52"/>
                  <a:gd name="T47" fmla="*/ 61 h 65"/>
                  <a:gd name="T48" fmla="*/ 16 w 52"/>
                  <a:gd name="T49" fmla="*/ 65 h 65"/>
                  <a:gd name="T50" fmla="*/ 15 w 52"/>
                  <a:gd name="T51" fmla="*/ 61 h 65"/>
                  <a:gd name="T52" fmla="*/ 11 w 52"/>
                  <a:gd name="T53" fmla="*/ 55 h 65"/>
                  <a:gd name="T54" fmla="*/ 11 w 52"/>
                  <a:gd name="T55" fmla="*/ 50 h 65"/>
                  <a:gd name="T56" fmla="*/ 8 w 52"/>
                  <a:gd name="T57" fmla="*/ 46 h 65"/>
                  <a:gd name="T58" fmla="*/ 8 w 52"/>
                  <a:gd name="T59" fmla="*/ 40 h 65"/>
                  <a:gd name="T60" fmla="*/ 7 w 52"/>
                  <a:gd name="T61" fmla="*/ 30 h 65"/>
                  <a:gd name="T62" fmla="*/ 11 w 52"/>
                  <a:gd name="T63" fmla="*/ 28 h 65"/>
                  <a:gd name="T64" fmla="*/ 7 w 52"/>
                  <a:gd name="T65" fmla="*/ 26 h 65"/>
                  <a:gd name="T66" fmla="*/ 4 w 52"/>
                  <a:gd name="T67" fmla="*/ 18 h 65"/>
                  <a:gd name="T68" fmla="*/ 1 w 52"/>
                  <a:gd name="T69" fmla="*/ 15 h 65"/>
                  <a:gd name="T70" fmla="*/ 0 w 52"/>
                  <a:gd name="T71" fmla="*/ 11 h 65"/>
                  <a:gd name="T72" fmla="*/ 0 w 52"/>
                  <a:gd name="T73" fmla="*/ 8 h 65"/>
                  <a:gd name="T74" fmla="*/ 0 w 52"/>
                  <a:gd name="T75" fmla="*/ 6 h 65"/>
                  <a:gd name="T76" fmla="*/ 3 w 52"/>
                  <a:gd name="T77" fmla="*/ 10 h 65"/>
                  <a:gd name="T78" fmla="*/ 7 w 52"/>
                  <a:gd name="T79" fmla="*/ 8 h 65"/>
                  <a:gd name="T80" fmla="*/ 1 w 52"/>
                  <a:gd name="T81" fmla="*/ 4 h 65"/>
                  <a:gd name="T82" fmla="*/ 3 w 52"/>
                  <a:gd name="T8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" h="65">
                    <a:moveTo>
                      <a:pt x="3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4" y="3"/>
                    </a:lnTo>
                    <a:lnTo>
                      <a:pt x="14" y="11"/>
                    </a:lnTo>
                    <a:lnTo>
                      <a:pt x="15" y="14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8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3" y="14"/>
                    </a:lnTo>
                    <a:lnTo>
                      <a:pt x="36" y="15"/>
                    </a:lnTo>
                    <a:lnTo>
                      <a:pt x="39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7" y="18"/>
                    </a:lnTo>
                    <a:lnTo>
                      <a:pt x="47" y="21"/>
                    </a:lnTo>
                    <a:lnTo>
                      <a:pt x="48" y="24"/>
                    </a:lnTo>
                    <a:lnTo>
                      <a:pt x="51" y="28"/>
                    </a:lnTo>
                    <a:lnTo>
                      <a:pt x="52" y="30"/>
                    </a:lnTo>
                    <a:lnTo>
                      <a:pt x="50" y="36"/>
                    </a:lnTo>
                    <a:lnTo>
                      <a:pt x="48" y="37"/>
                    </a:lnTo>
                    <a:lnTo>
                      <a:pt x="47" y="40"/>
                    </a:lnTo>
                    <a:lnTo>
                      <a:pt x="43" y="43"/>
                    </a:lnTo>
                    <a:lnTo>
                      <a:pt x="40" y="44"/>
                    </a:lnTo>
                    <a:lnTo>
                      <a:pt x="39" y="46"/>
                    </a:lnTo>
                    <a:lnTo>
                      <a:pt x="37" y="48"/>
                    </a:lnTo>
                    <a:lnTo>
                      <a:pt x="36" y="48"/>
                    </a:lnTo>
                    <a:lnTo>
                      <a:pt x="34" y="47"/>
                    </a:lnTo>
                    <a:lnTo>
                      <a:pt x="32" y="48"/>
                    </a:lnTo>
                    <a:lnTo>
                      <a:pt x="26" y="51"/>
                    </a:lnTo>
                    <a:lnTo>
                      <a:pt x="26" y="54"/>
                    </a:lnTo>
                    <a:lnTo>
                      <a:pt x="26" y="55"/>
                    </a:lnTo>
                    <a:lnTo>
                      <a:pt x="25" y="57"/>
                    </a:lnTo>
                    <a:lnTo>
                      <a:pt x="22" y="61"/>
                    </a:lnTo>
                    <a:lnTo>
                      <a:pt x="19" y="64"/>
                    </a:lnTo>
                    <a:lnTo>
                      <a:pt x="16" y="65"/>
                    </a:lnTo>
                    <a:lnTo>
                      <a:pt x="15" y="64"/>
                    </a:lnTo>
                    <a:lnTo>
                      <a:pt x="15" y="61"/>
                    </a:lnTo>
                    <a:lnTo>
                      <a:pt x="12" y="59"/>
                    </a:lnTo>
                    <a:lnTo>
                      <a:pt x="11" y="55"/>
                    </a:lnTo>
                    <a:lnTo>
                      <a:pt x="10" y="51"/>
                    </a:lnTo>
                    <a:lnTo>
                      <a:pt x="11" y="50"/>
                    </a:lnTo>
                    <a:lnTo>
                      <a:pt x="10" y="47"/>
                    </a:lnTo>
                    <a:lnTo>
                      <a:pt x="8" y="46"/>
                    </a:lnTo>
                    <a:lnTo>
                      <a:pt x="8" y="43"/>
                    </a:lnTo>
                    <a:lnTo>
                      <a:pt x="8" y="40"/>
                    </a:lnTo>
                    <a:lnTo>
                      <a:pt x="5" y="35"/>
                    </a:lnTo>
                    <a:lnTo>
                      <a:pt x="7" y="30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8" y="28"/>
                    </a:lnTo>
                    <a:lnTo>
                      <a:pt x="7" y="26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" name="Freeform 186"/>
              <p:cNvSpPr>
                <a:spLocks/>
              </p:cNvSpPr>
              <p:nvPr/>
            </p:nvSpPr>
            <p:spPr bwMode="auto">
              <a:xfrm>
                <a:off x="5051472" y="2422088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" name="Freeform 187"/>
              <p:cNvSpPr>
                <a:spLocks/>
              </p:cNvSpPr>
              <p:nvPr/>
            </p:nvSpPr>
            <p:spPr bwMode="auto">
              <a:xfrm>
                <a:off x="5217477" y="2345014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2 h 4"/>
                  <a:gd name="T8" fmla="*/ 2 w 3"/>
                  <a:gd name="T9" fmla="*/ 1 h 4"/>
                  <a:gd name="T10" fmla="*/ 2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4" name="Freeform 188"/>
              <p:cNvSpPr>
                <a:spLocks/>
              </p:cNvSpPr>
              <p:nvPr/>
            </p:nvSpPr>
            <p:spPr bwMode="auto">
              <a:xfrm>
                <a:off x="5752547" y="1725459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5 w 5"/>
                  <a:gd name="T5" fmla="*/ 1 h 7"/>
                  <a:gd name="T6" fmla="*/ 4 w 5"/>
                  <a:gd name="T7" fmla="*/ 3 h 7"/>
                  <a:gd name="T8" fmla="*/ 5 w 5"/>
                  <a:gd name="T9" fmla="*/ 4 h 7"/>
                  <a:gd name="T10" fmla="*/ 5 w 5"/>
                  <a:gd name="T11" fmla="*/ 6 h 7"/>
                  <a:gd name="T12" fmla="*/ 3 w 5"/>
                  <a:gd name="T13" fmla="*/ 7 h 7"/>
                  <a:gd name="T14" fmla="*/ 1 w 5"/>
                  <a:gd name="T15" fmla="*/ 7 h 7"/>
                  <a:gd name="T16" fmla="*/ 0 w 5"/>
                  <a:gd name="T17" fmla="*/ 7 h 7"/>
                  <a:gd name="T18" fmla="*/ 0 w 5"/>
                  <a:gd name="T19" fmla="*/ 4 h 7"/>
                  <a:gd name="T20" fmla="*/ 1 w 5"/>
                  <a:gd name="T21" fmla="*/ 4 h 7"/>
                  <a:gd name="T22" fmla="*/ 1 w 5"/>
                  <a:gd name="T23" fmla="*/ 3 h 7"/>
                  <a:gd name="T24" fmla="*/ 4 w 5"/>
                  <a:gd name="T25" fmla="*/ 0 h 7"/>
                  <a:gd name="T26" fmla="*/ 5 w 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5" name="Freeform 189"/>
              <p:cNvSpPr>
                <a:spLocks/>
              </p:cNvSpPr>
              <p:nvPr/>
            </p:nvSpPr>
            <p:spPr bwMode="auto">
              <a:xfrm>
                <a:off x="4947719" y="2484340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0 h 6"/>
                  <a:gd name="T4" fmla="*/ 4 w 4"/>
                  <a:gd name="T5" fmla="*/ 2 h 6"/>
                  <a:gd name="T6" fmla="*/ 3 w 4"/>
                  <a:gd name="T7" fmla="*/ 2 h 6"/>
                  <a:gd name="T8" fmla="*/ 4 w 4"/>
                  <a:gd name="T9" fmla="*/ 5 h 6"/>
                  <a:gd name="T10" fmla="*/ 4 w 4"/>
                  <a:gd name="T11" fmla="*/ 6 h 6"/>
                  <a:gd name="T12" fmla="*/ 3 w 4"/>
                  <a:gd name="T13" fmla="*/ 6 h 6"/>
                  <a:gd name="T14" fmla="*/ 1 w 4"/>
                  <a:gd name="T15" fmla="*/ 5 h 6"/>
                  <a:gd name="T16" fmla="*/ 0 w 4"/>
                  <a:gd name="T17" fmla="*/ 4 h 6"/>
                  <a:gd name="T18" fmla="*/ 0 w 4"/>
                  <a:gd name="T19" fmla="*/ 1 h 6"/>
                  <a:gd name="T20" fmla="*/ 1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6" name="Freeform 190"/>
              <p:cNvSpPr>
                <a:spLocks/>
              </p:cNvSpPr>
              <p:nvPr/>
            </p:nvSpPr>
            <p:spPr bwMode="auto">
              <a:xfrm>
                <a:off x="6161631" y="1884053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2 h 5"/>
                  <a:gd name="T4" fmla="*/ 4 w 4"/>
                  <a:gd name="T5" fmla="*/ 5 h 5"/>
                  <a:gd name="T6" fmla="*/ 3 w 4"/>
                  <a:gd name="T7" fmla="*/ 5 h 5"/>
                  <a:gd name="T8" fmla="*/ 2 w 4"/>
                  <a:gd name="T9" fmla="*/ 5 h 5"/>
                  <a:gd name="T10" fmla="*/ 0 w 4"/>
                  <a:gd name="T11" fmla="*/ 4 h 5"/>
                  <a:gd name="T12" fmla="*/ 0 w 4"/>
                  <a:gd name="T13" fmla="*/ 2 h 5"/>
                  <a:gd name="T14" fmla="*/ 2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7" name="Freeform 191"/>
              <p:cNvSpPr>
                <a:spLocks/>
              </p:cNvSpPr>
              <p:nvPr/>
            </p:nvSpPr>
            <p:spPr bwMode="auto">
              <a:xfrm>
                <a:off x="6296511" y="1811426"/>
                <a:ext cx="23715" cy="14822"/>
              </a:xfrm>
              <a:custGeom>
                <a:avLst/>
                <a:gdLst>
                  <a:gd name="T0" fmla="*/ 2 w 16"/>
                  <a:gd name="T1" fmla="*/ 0 h 10"/>
                  <a:gd name="T2" fmla="*/ 3 w 16"/>
                  <a:gd name="T3" fmla="*/ 2 h 10"/>
                  <a:gd name="T4" fmla="*/ 7 w 16"/>
                  <a:gd name="T5" fmla="*/ 4 h 10"/>
                  <a:gd name="T6" fmla="*/ 10 w 16"/>
                  <a:gd name="T7" fmla="*/ 4 h 10"/>
                  <a:gd name="T8" fmla="*/ 13 w 16"/>
                  <a:gd name="T9" fmla="*/ 4 h 10"/>
                  <a:gd name="T10" fmla="*/ 16 w 16"/>
                  <a:gd name="T11" fmla="*/ 8 h 10"/>
                  <a:gd name="T12" fmla="*/ 16 w 16"/>
                  <a:gd name="T13" fmla="*/ 10 h 10"/>
                  <a:gd name="T14" fmla="*/ 14 w 16"/>
                  <a:gd name="T15" fmla="*/ 10 h 10"/>
                  <a:gd name="T16" fmla="*/ 11 w 16"/>
                  <a:gd name="T17" fmla="*/ 7 h 10"/>
                  <a:gd name="T18" fmla="*/ 9 w 16"/>
                  <a:gd name="T19" fmla="*/ 7 h 10"/>
                  <a:gd name="T20" fmla="*/ 6 w 16"/>
                  <a:gd name="T21" fmla="*/ 6 h 10"/>
                  <a:gd name="T22" fmla="*/ 3 w 16"/>
                  <a:gd name="T23" fmla="*/ 6 h 10"/>
                  <a:gd name="T24" fmla="*/ 2 w 16"/>
                  <a:gd name="T25" fmla="*/ 3 h 10"/>
                  <a:gd name="T26" fmla="*/ 0 w 16"/>
                  <a:gd name="T27" fmla="*/ 2 h 10"/>
                  <a:gd name="T28" fmla="*/ 2 w 16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0">
                    <a:moveTo>
                      <a:pt x="2" y="0"/>
                    </a:moveTo>
                    <a:lnTo>
                      <a:pt x="3" y="2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8" name="Freeform 192"/>
              <p:cNvSpPr>
                <a:spLocks/>
              </p:cNvSpPr>
              <p:nvPr/>
            </p:nvSpPr>
            <p:spPr bwMode="auto">
              <a:xfrm>
                <a:off x="5759958" y="1729906"/>
                <a:ext cx="19269" cy="10376"/>
              </a:xfrm>
              <a:custGeom>
                <a:avLst/>
                <a:gdLst>
                  <a:gd name="T0" fmla="*/ 10 w 13"/>
                  <a:gd name="T1" fmla="*/ 0 h 7"/>
                  <a:gd name="T2" fmla="*/ 11 w 13"/>
                  <a:gd name="T3" fmla="*/ 0 h 7"/>
                  <a:gd name="T4" fmla="*/ 13 w 13"/>
                  <a:gd name="T5" fmla="*/ 3 h 7"/>
                  <a:gd name="T6" fmla="*/ 11 w 13"/>
                  <a:gd name="T7" fmla="*/ 5 h 7"/>
                  <a:gd name="T8" fmla="*/ 10 w 13"/>
                  <a:gd name="T9" fmla="*/ 4 h 7"/>
                  <a:gd name="T10" fmla="*/ 9 w 13"/>
                  <a:gd name="T11" fmla="*/ 5 h 7"/>
                  <a:gd name="T12" fmla="*/ 4 w 13"/>
                  <a:gd name="T13" fmla="*/ 7 h 7"/>
                  <a:gd name="T14" fmla="*/ 0 w 13"/>
                  <a:gd name="T15" fmla="*/ 5 h 7"/>
                  <a:gd name="T16" fmla="*/ 0 w 13"/>
                  <a:gd name="T17" fmla="*/ 4 h 7"/>
                  <a:gd name="T18" fmla="*/ 2 w 13"/>
                  <a:gd name="T19" fmla="*/ 3 h 7"/>
                  <a:gd name="T20" fmla="*/ 6 w 13"/>
                  <a:gd name="T21" fmla="*/ 3 h 7"/>
                  <a:gd name="T22" fmla="*/ 7 w 13"/>
                  <a:gd name="T23" fmla="*/ 0 h 7"/>
                  <a:gd name="T24" fmla="*/ 9 w 13"/>
                  <a:gd name="T25" fmla="*/ 0 h 7"/>
                  <a:gd name="T26" fmla="*/ 10 w 13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7">
                    <a:moveTo>
                      <a:pt x="10" y="0"/>
                    </a:moveTo>
                    <a:lnTo>
                      <a:pt x="11" y="0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9" name="Freeform 193"/>
              <p:cNvSpPr>
                <a:spLocks/>
              </p:cNvSpPr>
              <p:nvPr/>
            </p:nvSpPr>
            <p:spPr bwMode="auto">
              <a:xfrm>
                <a:off x="6114201" y="1938894"/>
                <a:ext cx="10376" cy="7411"/>
              </a:xfrm>
              <a:custGeom>
                <a:avLst/>
                <a:gdLst>
                  <a:gd name="T0" fmla="*/ 2 w 7"/>
                  <a:gd name="T1" fmla="*/ 0 h 5"/>
                  <a:gd name="T2" fmla="*/ 3 w 7"/>
                  <a:gd name="T3" fmla="*/ 0 h 5"/>
                  <a:gd name="T4" fmla="*/ 6 w 7"/>
                  <a:gd name="T5" fmla="*/ 1 h 5"/>
                  <a:gd name="T6" fmla="*/ 7 w 7"/>
                  <a:gd name="T7" fmla="*/ 4 h 5"/>
                  <a:gd name="T8" fmla="*/ 7 w 7"/>
                  <a:gd name="T9" fmla="*/ 4 h 5"/>
                  <a:gd name="T10" fmla="*/ 6 w 7"/>
                  <a:gd name="T11" fmla="*/ 4 h 5"/>
                  <a:gd name="T12" fmla="*/ 6 w 7"/>
                  <a:gd name="T13" fmla="*/ 5 h 5"/>
                  <a:gd name="T14" fmla="*/ 2 w 7"/>
                  <a:gd name="T15" fmla="*/ 5 h 5"/>
                  <a:gd name="T16" fmla="*/ 2 w 7"/>
                  <a:gd name="T17" fmla="*/ 3 h 5"/>
                  <a:gd name="T18" fmla="*/ 0 w 7"/>
                  <a:gd name="T19" fmla="*/ 3 h 5"/>
                  <a:gd name="T20" fmla="*/ 0 w 7"/>
                  <a:gd name="T21" fmla="*/ 1 h 5"/>
                  <a:gd name="T22" fmla="*/ 2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3" y="0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0" name="Freeform 194"/>
              <p:cNvSpPr>
                <a:spLocks/>
              </p:cNvSpPr>
              <p:nvPr/>
            </p:nvSpPr>
            <p:spPr bwMode="auto">
              <a:xfrm>
                <a:off x="6229812" y="1719530"/>
                <a:ext cx="23715" cy="32608"/>
              </a:xfrm>
              <a:custGeom>
                <a:avLst/>
                <a:gdLst>
                  <a:gd name="T0" fmla="*/ 0 w 16"/>
                  <a:gd name="T1" fmla="*/ 0 h 22"/>
                  <a:gd name="T2" fmla="*/ 1 w 16"/>
                  <a:gd name="T3" fmla="*/ 0 h 22"/>
                  <a:gd name="T4" fmla="*/ 4 w 16"/>
                  <a:gd name="T5" fmla="*/ 3 h 22"/>
                  <a:gd name="T6" fmla="*/ 5 w 16"/>
                  <a:gd name="T7" fmla="*/ 5 h 22"/>
                  <a:gd name="T8" fmla="*/ 11 w 16"/>
                  <a:gd name="T9" fmla="*/ 7 h 22"/>
                  <a:gd name="T10" fmla="*/ 12 w 16"/>
                  <a:gd name="T11" fmla="*/ 8 h 22"/>
                  <a:gd name="T12" fmla="*/ 14 w 16"/>
                  <a:gd name="T13" fmla="*/ 11 h 22"/>
                  <a:gd name="T14" fmla="*/ 16 w 16"/>
                  <a:gd name="T15" fmla="*/ 18 h 22"/>
                  <a:gd name="T16" fmla="*/ 16 w 16"/>
                  <a:gd name="T17" fmla="*/ 21 h 22"/>
                  <a:gd name="T18" fmla="*/ 15 w 16"/>
                  <a:gd name="T19" fmla="*/ 22 h 22"/>
                  <a:gd name="T20" fmla="*/ 12 w 16"/>
                  <a:gd name="T21" fmla="*/ 21 h 22"/>
                  <a:gd name="T22" fmla="*/ 11 w 16"/>
                  <a:gd name="T23" fmla="*/ 15 h 22"/>
                  <a:gd name="T24" fmla="*/ 7 w 16"/>
                  <a:gd name="T25" fmla="*/ 10 h 22"/>
                  <a:gd name="T26" fmla="*/ 3 w 16"/>
                  <a:gd name="T27" fmla="*/ 5 h 22"/>
                  <a:gd name="T28" fmla="*/ 0 w 16"/>
                  <a:gd name="T29" fmla="*/ 3 h 22"/>
                  <a:gd name="T30" fmla="*/ 0 w 16"/>
                  <a:gd name="T3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4" y="11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5" y="22"/>
                    </a:lnTo>
                    <a:lnTo>
                      <a:pt x="12" y="21"/>
                    </a:lnTo>
                    <a:lnTo>
                      <a:pt x="11" y="15"/>
                    </a:lnTo>
                    <a:lnTo>
                      <a:pt x="7" y="10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1" name="Freeform 195"/>
              <p:cNvSpPr>
                <a:spLocks/>
              </p:cNvSpPr>
              <p:nvPr/>
            </p:nvSpPr>
            <p:spPr bwMode="auto">
              <a:xfrm>
                <a:off x="5963018" y="1897393"/>
                <a:ext cx="31126" cy="26679"/>
              </a:xfrm>
              <a:custGeom>
                <a:avLst/>
                <a:gdLst>
                  <a:gd name="T0" fmla="*/ 14 w 21"/>
                  <a:gd name="T1" fmla="*/ 0 h 18"/>
                  <a:gd name="T2" fmla="*/ 15 w 21"/>
                  <a:gd name="T3" fmla="*/ 0 h 18"/>
                  <a:gd name="T4" fmla="*/ 15 w 21"/>
                  <a:gd name="T5" fmla="*/ 2 h 18"/>
                  <a:gd name="T6" fmla="*/ 17 w 21"/>
                  <a:gd name="T7" fmla="*/ 4 h 18"/>
                  <a:gd name="T8" fmla="*/ 18 w 21"/>
                  <a:gd name="T9" fmla="*/ 6 h 18"/>
                  <a:gd name="T10" fmla="*/ 19 w 21"/>
                  <a:gd name="T11" fmla="*/ 11 h 18"/>
                  <a:gd name="T12" fmla="*/ 21 w 21"/>
                  <a:gd name="T13" fmla="*/ 13 h 18"/>
                  <a:gd name="T14" fmla="*/ 21 w 21"/>
                  <a:gd name="T15" fmla="*/ 14 h 18"/>
                  <a:gd name="T16" fmla="*/ 19 w 21"/>
                  <a:gd name="T17" fmla="*/ 15 h 18"/>
                  <a:gd name="T18" fmla="*/ 18 w 21"/>
                  <a:gd name="T19" fmla="*/ 17 h 18"/>
                  <a:gd name="T20" fmla="*/ 17 w 21"/>
                  <a:gd name="T21" fmla="*/ 18 h 18"/>
                  <a:gd name="T22" fmla="*/ 15 w 21"/>
                  <a:gd name="T23" fmla="*/ 17 h 18"/>
                  <a:gd name="T24" fmla="*/ 13 w 21"/>
                  <a:gd name="T25" fmla="*/ 17 h 18"/>
                  <a:gd name="T26" fmla="*/ 6 w 21"/>
                  <a:gd name="T27" fmla="*/ 15 h 18"/>
                  <a:gd name="T28" fmla="*/ 2 w 21"/>
                  <a:gd name="T29" fmla="*/ 15 h 18"/>
                  <a:gd name="T30" fmla="*/ 0 w 21"/>
                  <a:gd name="T31" fmla="*/ 14 h 18"/>
                  <a:gd name="T32" fmla="*/ 2 w 21"/>
                  <a:gd name="T33" fmla="*/ 13 h 18"/>
                  <a:gd name="T34" fmla="*/ 3 w 21"/>
                  <a:gd name="T35" fmla="*/ 13 h 18"/>
                  <a:gd name="T36" fmla="*/ 4 w 21"/>
                  <a:gd name="T37" fmla="*/ 11 h 18"/>
                  <a:gd name="T38" fmla="*/ 4 w 21"/>
                  <a:gd name="T39" fmla="*/ 10 h 18"/>
                  <a:gd name="T40" fmla="*/ 2 w 21"/>
                  <a:gd name="T41" fmla="*/ 8 h 18"/>
                  <a:gd name="T42" fmla="*/ 2 w 21"/>
                  <a:gd name="T43" fmla="*/ 6 h 18"/>
                  <a:gd name="T44" fmla="*/ 2 w 21"/>
                  <a:gd name="T45" fmla="*/ 4 h 18"/>
                  <a:gd name="T46" fmla="*/ 4 w 21"/>
                  <a:gd name="T47" fmla="*/ 4 h 18"/>
                  <a:gd name="T48" fmla="*/ 8 w 21"/>
                  <a:gd name="T49" fmla="*/ 2 h 18"/>
                  <a:gd name="T50" fmla="*/ 14 w 21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18">
                    <a:moveTo>
                      <a:pt x="14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19" y="11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6" y="15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2" name="Freeform 196"/>
              <p:cNvSpPr>
                <a:spLocks/>
              </p:cNvSpPr>
              <p:nvPr/>
            </p:nvSpPr>
            <p:spPr bwMode="auto">
              <a:xfrm>
                <a:off x="5801460" y="1772889"/>
                <a:ext cx="7411" cy="11858"/>
              </a:xfrm>
              <a:custGeom>
                <a:avLst/>
                <a:gdLst>
                  <a:gd name="T0" fmla="*/ 1 w 5"/>
                  <a:gd name="T1" fmla="*/ 0 h 8"/>
                  <a:gd name="T2" fmla="*/ 3 w 5"/>
                  <a:gd name="T3" fmla="*/ 0 h 8"/>
                  <a:gd name="T4" fmla="*/ 5 w 5"/>
                  <a:gd name="T5" fmla="*/ 4 h 8"/>
                  <a:gd name="T6" fmla="*/ 4 w 5"/>
                  <a:gd name="T7" fmla="*/ 7 h 8"/>
                  <a:gd name="T8" fmla="*/ 1 w 5"/>
                  <a:gd name="T9" fmla="*/ 8 h 8"/>
                  <a:gd name="T10" fmla="*/ 1 w 5"/>
                  <a:gd name="T11" fmla="*/ 7 h 8"/>
                  <a:gd name="T12" fmla="*/ 3 w 5"/>
                  <a:gd name="T13" fmla="*/ 5 h 8"/>
                  <a:gd name="T14" fmla="*/ 0 w 5"/>
                  <a:gd name="T15" fmla="*/ 3 h 8"/>
                  <a:gd name="T16" fmla="*/ 0 w 5"/>
                  <a:gd name="T17" fmla="*/ 0 h 8"/>
                  <a:gd name="T18" fmla="*/ 1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lnTo>
                      <a:pt x="3" y="0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3" name="Freeform 197"/>
              <p:cNvSpPr>
                <a:spLocks/>
              </p:cNvSpPr>
              <p:nvPr/>
            </p:nvSpPr>
            <p:spPr bwMode="auto">
              <a:xfrm>
                <a:off x="5574684" y="2008557"/>
                <a:ext cx="7411" cy="7411"/>
              </a:xfrm>
              <a:custGeom>
                <a:avLst/>
                <a:gdLst>
                  <a:gd name="T0" fmla="*/ 4 w 5"/>
                  <a:gd name="T1" fmla="*/ 0 h 5"/>
                  <a:gd name="T2" fmla="*/ 5 w 5"/>
                  <a:gd name="T3" fmla="*/ 0 h 5"/>
                  <a:gd name="T4" fmla="*/ 5 w 5"/>
                  <a:gd name="T5" fmla="*/ 1 h 5"/>
                  <a:gd name="T6" fmla="*/ 4 w 5"/>
                  <a:gd name="T7" fmla="*/ 3 h 5"/>
                  <a:gd name="T8" fmla="*/ 2 w 5"/>
                  <a:gd name="T9" fmla="*/ 3 h 5"/>
                  <a:gd name="T10" fmla="*/ 4 w 5"/>
                  <a:gd name="T11" fmla="*/ 4 h 5"/>
                  <a:gd name="T12" fmla="*/ 2 w 5"/>
                  <a:gd name="T13" fmla="*/ 5 h 5"/>
                  <a:gd name="T14" fmla="*/ 0 w 5"/>
                  <a:gd name="T15" fmla="*/ 4 h 5"/>
                  <a:gd name="T16" fmla="*/ 1 w 5"/>
                  <a:gd name="T17" fmla="*/ 3 h 5"/>
                  <a:gd name="T18" fmla="*/ 4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4" name="Freeform 198"/>
              <p:cNvSpPr>
                <a:spLocks/>
              </p:cNvSpPr>
              <p:nvPr/>
            </p:nvSpPr>
            <p:spPr bwMode="auto">
              <a:xfrm>
                <a:off x="5054436" y="1774371"/>
                <a:ext cx="7411" cy="4447"/>
              </a:xfrm>
              <a:custGeom>
                <a:avLst/>
                <a:gdLst>
                  <a:gd name="T0" fmla="*/ 4 w 5"/>
                  <a:gd name="T1" fmla="*/ 0 h 3"/>
                  <a:gd name="T2" fmla="*/ 5 w 5"/>
                  <a:gd name="T3" fmla="*/ 0 h 3"/>
                  <a:gd name="T4" fmla="*/ 4 w 5"/>
                  <a:gd name="T5" fmla="*/ 2 h 3"/>
                  <a:gd name="T6" fmla="*/ 2 w 5"/>
                  <a:gd name="T7" fmla="*/ 3 h 3"/>
                  <a:gd name="T8" fmla="*/ 1 w 5"/>
                  <a:gd name="T9" fmla="*/ 3 h 3"/>
                  <a:gd name="T10" fmla="*/ 0 w 5"/>
                  <a:gd name="T11" fmla="*/ 2 h 3"/>
                  <a:gd name="T12" fmla="*/ 1 w 5"/>
                  <a:gd name="T13" fmla="*/ 0 h 3"/>
                  <a:gd name="T14" fmla="*/ 2 w 5"/>
                  <a:gd name="T15" fmla="*/ 0 h 3"/>
                  <a:gd name="T16" fmla="*/ 4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5" name="Freeform 199"/>
              <p:cNvSpPr>
                <a:spLocks/>
              </p:cNvSpPr>
              <p:nvPr/>
            </p:nvSpPr>
            <p:spPr bwMode="auto">
              <a:xfrm>
                <a:off x="5047025" y="1783264"/>
                <a:ext cx="8893" cy="7411"/>
              </a:xfrm>
              <a:custGeom>
                <a:avLst/>
                <a:gdLst>
                  <a:gd name="T0" fmla="*/ 5 w 6"/>
                  <a:gd name="T1" fmla="*/ 0 h 5"/>
                  <a:gd name="T2" fmla="*/ 6 w 6"/>
                  <a:gd name="T3" fmla="*/ 1 h 5"/>
                  <a:gd name="T4" fmla="*/ 6 w 6"/>
                  <a:gd name="T5" fmla="*/ 3 h 5"/>
                  <a:gd name="T6" fmla="*/ 5 w 6"/>
                  <a:gd name="T7" fmla="*/ 4 h 5"/>
                  <a:gd name="T8" fmla="*/ 3 w 6"/>
                  <a:gd name="T9" fmla="*/ 5 h 5"/>
                  <a:gd name="T10" fmla="*/ 0 w 6"/>
                  <a:gd name="T11" fmla="*/ 4 h 5"/>
                  <a:gd name="T12" fmla="*/ 0 w 6"/>
                  <a:gd name="T13" fmla="*/ 3 h 5"/>
                  <a:gd name="T14" fmla="*/ 2 w 6"/>
                  <a:gd name="T15" fmla="*/ 3 h 5"/>
                  <a:gd name="T16" fmla="*/ 3 w 6"/>
                  <a:gd name="T17" fmla="*/ 0 h 5"/>
                  <a:gd name="T18" fmla="*/ 5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" name="Freeform 200"/>
              <p:cNvSpPr>
                <a:spLocks/>
              </p:cNvSpPr>
              <p:nvPr/>
            </p:nvSpPr>
            <p:spPr bwMode="auto">
              <a:xfrm>
                <a:off x="5049989" y="1774371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" name="Freeform 201"/>
              <p:cNvSpPr>
                <a:spLocks/>
              </p:cNvSpPr>
              <p:nvPr/>
            </p:nvSpPr>
            <p:spPr bwMode="auto">
              <a:xfrm>
                <a:off x="5061847" y="1721013"/>
                <a:ext cx="11858" cy="8893"/>
              </a:xfrm>
              <a:custGeom>
                <a:avLst/>
                <a:gdLst>
                  <a:gd name="T0" fmla="*/ 2 w 8"/>
                  <a:gd name="T1" fmla="*/ 0 h 6"/>
                  <a:gd name="T2" fmla="*/ 3 w 8"/>
                  <a:gd name="T3" fmla="*/ 0 h 6"/>
                  <a:gd name="T4" fmla="*/ 4 w 8"/>
                  <a:gd name="T5" fmla="*/ 2 h 6"/>
                  <a:gd name="T6" fmla="*/ 7 w 8"/>
                  <a:gd name="T7" fmla="*/ 2 h 6"/>
                  <a:gd name="T8" fmla="*/ 8 w 8"/>
                  <a:gd name="T9" fmla="*/ 3 h 6"/>
                  <a:gd name="T10" fmla="*/ 8 w 8"/>
                  <a:gd name="T11" fmla="*/ 6 h 6"/>
                  <a:gd name="T12" fmla="*/ 6 w 8"/>
                  <a:gd name="T13" fmla="*/ 6 h 6"/>
                  <a:gd name="T14" fmla="*/ 2 w 8"/>
                  <a:gd name="T15" fmla="*/ 4 h 6"/>
                  <a:gd name="T16" fmla="*/ 0 w 8"/>
                  <a:gd name="T17" fmla="*/ 2 h 6"/>
                  <a:gd name="T18" fmla="*/ 2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" name="Freeform 202"/>
              <p:cNvSpPr>
                <a:spLocks/>
              </p:cNvSpPr>
              <p:nvPr/>
            </p:nvSpPr>
            <p:spPr bwMode="auto">
              <a:xfrm>
                <a:off x="5070740" y="1734352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4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5 h 8"/>
                  <a:gd name="T10" fmla="*/ 4 w 5"/>
                  <a:gd name="T11" fmla="*/ 7 h 8"/>
                  <a:gd name="T12" fmla="*/ 2 w 5"/>
                  <a:gd name="T13" fmla="*/ 8 h 8"/>
                  <a:gd name="T14" fmla="*/ 1 w 5"/>
                  <a:gd name="T15" fmla="*/ 8 h 8"/>
                  <a:gd name="T16" fmla="*/ 0 w 5"/>
                  <a:gd name="T17" fmla="*/ 7 h 8"/>
                  <a:gd name="T18" fmla="*/ 0 w 5"/>
                  <a:gd name="T19" fmla="*/ 5 h 8"/>
                  <a:gd name="T20" fmla="*/ 1 w 5"/>
                  <a:gd name="T21" fmla="*/ 4 h 8"/>
                  <a:gd name="T22" fmla="*/ 1 w 5"/>
                  <a:gd name="T23" fmla="*/ 1 h 8"/>
                  <a:gd name="T24" fmla="*/ 2 w 5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" name="Freeform 203"/>
              <p:cNvSpPr>
                <a:spLocks/>
              </p:cNvSpPr>
              <p:nvPr/>
            </p:nvSpPr>
            <p:spPr bwMode="auto">
              <a:xfrm>
                <a:off x="5070740" y="1756585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4 w 5"/>
                  <a:gd name="T7" fmla="*/ 4 h 4"/>
                  <a:gd name="T8" fmla="*/ 1 w 5"/>
                  <a:gd name="T9" fmla="*/ 4 h 4"/>
                  <a:gd name="T10" fmla="*/ 0 w 5"/>
                  <a:gd name="T11" fmla="*/ 1 h 4"/>
                  <a:gd name="T12" fmla="*/ 2 w 5"/>
                  <a:gd name="T13" fmla="*/ 1 h 4"/>
                  <a:gd name="T14" fmla="*/ 2 w 5"/>
                  <a:gd name="T15" fmla="*/ 0 h 4"/>
                  <a:gd name="T16" fmla="*/ 5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" name="Freeform 204"/>
              <p:cNvSpPr>
                <a:spLocks/>
              </p:cNvSpPr>
              <p:nvPr/>
            </p:nvSpPr>
            <p:spPr bwMode="auto">
              <a:xfrm>
                <a:off x="5041096" y="1725459"/>
                <a:ext cx="29644" cy="16305"/>
              </a:xfrm>
              <a:custGeom>
                <a:avLst/>
                <a:gdLst>
                  <a:gd name="T0" fmla="*/ 3 w 20"/>
                  <a:gd name="T1" fmla="*/ 0 h 11"/>
                  <a:gd name="T2" fmla="*/ 7 w 20"/>
                  <a:gd name="T3" fmla="*/ 0 h 11"/>
                  <a:gd name="T4" fmla="*/ 11 w 20"/>
                  <a:gd name="T5" fmla="*/ 3 h 11"/>
                  <a:gd name="T6" fmla="*/ 16 w 20"/>
                  <a:gd name="T7" fmla="*/ 6 h 11"/>
                  <a:gd name="T8" fmla="*/ 17 w 20"/>
                  <a:gd name="T9" fmla="*/ 6 h 11"/>
                  <a:gd name="T10" fmla="*/ 18 w 20"/>
                  <a:gd name="T11" fmla="*/ 4 h 11"/>
                  <a:gd name="T12" fmla="*/ 20 w 20"/>
                  <a:gd name="T13" fmla="*/ 6 h 11"/>
                  <a:gd name="T14" fmla="*/ 18 w 20"/>
                  <a:gd name="T15" fmla="*/ 7 h 11"/>
                  <a:gd name="T16" fmla="*/ 18 w 20"/>
                  <a:gd name="T17" fmla="*/ 10 h 11"/>
                  <a:gd name="T18" fmla="*/ 16 w 20"/>
                  <a:gd name="T19" fmla="*/ 11 h 11"/>
                  <a:gd name="T20" fmla="*/ 14 w 20"/>
                  <a:gd name="T21" fmla="*/ 8 h 11"/>
                  <a:gd name="T22" fmla="*/ 9 w 20"/>
                  <a:gd name="T23" fmla="*/ 4 h 11"/>
                  <a:gd name="T24" fmla="*/ 4 w 20"/>
                  <a:gd name="T25" fmla="*/ 3 h 11"/>
                  <a:gd name="T26" fmla="*/ 2 w 20"/>
                  <a:gd name="T27" fmla="*/ 3 h 11"/>
                  <a:gd name="T28" fmla="*/ 0 w 20"/>
                  <a:gd name="T29" fmla="*/ 1 h 11"/>
                  <a:gd name="T30" fmla="*/ 2 w 20"/>
                  <a:gd name="T31" fmla="*/ 1 h 11"/>
                  <a:gd name="T32" fmla="*/ 3 w 20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1">
                    <a:moveTo>
                      <a:pt x="3" y="0"/>
                    </a:moveTo>
                    <a:lnTo>
                      <a:pt x="7" y="0"/>
                    </a:lnTo>
                    <a:lnTo>
                      <a:pt x="11" y="3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" name="Freeform 205"/>
              <p:cNvSpPr>
                <a:spLocks/>
              </p:cNvSpPr>
              <p:nvPr/>
            </p:nvSpPr>
            <p:spPr bwMode="auto">
              <a:xfrm>
                <a:off x="5060365" y="1774371"/>
                <a:ext cx="17786" cy="22233"/>
              </a:xfrm>
              <a:custGeom>
                <a:avLst/>
                <a:gdLst>
                  <a:gd name="T0" fmla="*/ 7 w 12"/>
                  <a:gd name="T1" fmla="*/ 0 h 15"/>
                  <a:gd name="T2" fmla="*/ 9 w 12"/>
                  <a:gd name="T3" fmla="*/ 2 h 15"/>
                  <a:gd name="T4" fmla="*/ 11 w 12"/>
                  <a:gd name="T5" fmla="*/ 6 h 15"/>
                  <a:gd name="T6" fmla="*/ 11 w 12"/>
                  <a:gd name="T7" fmla="*/ 7 h 15"/>
                  <a:gd name="T8" fmla="*/ 11 w 12"/>
                  <a:gd name="T9" fmla="*/ 11 h 15"/>
                  <a:gd name="T10" fmla="*/ 12 w 12"/>
                  <a:gd name="T11" fmla="*/ 13 h 15"/>
                  <a:gd name="T12" fmla="*/ 12 w 12"/>
                  <a:gd name="T13" fmla="*/ 14 h 15"/>
                  <a:gd name="T14" fmla="*/ 9 w 12"/>
                  <a:gd name="T15" fmla="*/ 14 h 15"/>
                  <a:gd name="T16" fmla="*/ 5 w 12"/>
                  <a:gd name="T17" fmla="*/ 15 h 15"/>
                  <a:gd name="T18" fmla="*/ 4 w 12"/>
                  <a:gd name="T19" fmla="*/ 15 h 15"/>
                  <a:gd name="T20" fmla="*/ 3 w 12"/>
                  <a:gd name="T21" fmla="*/ 14 h 15"/>
                  <a:gd name="T22" fmla="*/ 1 w 12"/>
                  <a:gd name="T23" fmla="*/ 10 h 15"/>
                  <a:gd name="T24" fmla="*/ 0 w 12"/>
                  <a:gd name="T25" fmla="*/ 6 h 15"/>
                  <a:gd name="T26" fmla="*/ 0 w 12"/>
                  <a:gd name="T27" fmla="*/ 4 h 15"/>
                  <a:gd name="T28" fmla="*/ 3 w 12"/>
                  <a:gd name="T29" fmla="*/ 2 h 15"/>
                  <a:gd name="T30" fmla="*/ 7 w 12"/>
                  <a:gd name="T31" fmla="*/ 2 h 15"/>
                  <a:gd name="T32" fmla="*/ 7 w 12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" name="Freeform 207"/>
              <p:cNvSpPr>
                <a:spLocks/>
              </p:cNvSpPr>
              <p:nvPr/>
            </p:nvSpPr>
            <p:spPr bwMode="auto">
              <a:xfrm>
                <a:off x="7088000" y="2936407"/>
                <a:ext cx="11858" cy="26679"/>
              </a:xfrm>
              <a:custGeom>
                <a:avLst/>
                <a:gdLst>
                  <a:gd name="T0" fmla="*/ 3 w 8"/>
                  <a:gd name="T1" fmla="*/ 0 h 18"/>
                  <a:gd name="T2" fmla="*/ 4 w 8"/>
                  <a:gd name="T3" fmla="*/ 1 h 18"/>
                  <a:gd name="T4" fmla="*/ 5 w 8"/>
                  <a:gd name="T5" fmla="*/ 3 h 18"/>
                  <a:gd name="T6" fmla="*/ 8 w 8"/>
                  <a:gd name="T7" fmla="*/ 1 h 18"/>
                  <a:gd name="T8" fmla="*/ 8 w 8"/>
                  <a:gd name="T9" fmla="*/ 1 h 18"/>
                  <a:gd name="T10" fmla="*/ 8 w 8"/>
                  <a:gd name="T11" fmla="*/ 4 h 18"/>
                  <a:gd name="T12" fmla="*/ 5 w 8"/>
                  <a:gd name="T13" fmla="*/ 8 h 18"/>
                  <a:gd name="T14" fmla="*/ 4 w 8"/>
                  <a:gd name="T15" fmla="*/ 8 h 18"/>
                  <a:gd name="T16" fmla="*/ 3 w 8"/>
                  <a:gd name="T17" fmla="*/ 15 h 18"/>
                  <a:gd name="T18" fmla="*/ 3 w 8"/>
                  <a:gd name="T19" fmla="*/ 18 h 18"/>
                  <a:gd name="T20" fmla="*/ 0 w 8"/>
                  <a:gd name="T21" fmla="*/ 15 h 18"/>
                  <a:gd name="T22" fmla="*/ 0 w 8"/>
                  <a:gd name="T23" fmla="*/ 14 h 18"/>
                  <a:gd name="T24" fmla="*/ 1 w 8"/>
                  <a:gd name="T25" fmla="*/ 11 h 18"/>
                  <a:gd name="T26" fmla="*/ 1 w 8"/>
                  <a:gd name="T27" fmla="*/ 7 h 18"/>
                  <a:gd name="T28" fmla="*/ 3 w 8"/>
                  <a:gd name="T29" fmla="*/ 4 h 18"/>
                  <a:gd name="T30" fmla="*/ 3 w 8"/>
                  <a:gd name="T31" fmla="*/ 1 h 18"/>
                  <a:gd name="T32" fmla="*/ 3 w 8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8">
                    <a:moveTo>
                      <a:pt x="3" y="0"/>
                    </a:moveTo>
                    <a:lnTo>
                      <a:pt x="4" y="1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" name="Freeform 208"/>
              <p:cNvSpPr>
                <a:spLocks/>
              </p:cNvSpPr>
              <p:nvPr/>
            </p:nvSpPr>
            <p:spPr bwMode="auto">
              <a:xfrm>
                <a:off x="5039614" y="1774370"/>
                <a:ext cx="4447" cy="10376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2 h 7"/>
                  <a:gd name="T4" fmla="*/ 3 w 3"/>
                  <a:gd name="T5" fmla="*/ 3 h 7"/>
                  <a:gd name="T6" fmla="*/ 1 w 3"/>
                  <a:gd name="T7" fmla="*/ 6 h 7"/>
                  <a:gd name="T8" fmla="*/ 1 w 3"/>
                  <a:gd name="T9" fmla="*/ 7 h 7"/>
                  <a:gd name="T10" fmla="*/ 0 w 3"/>
                  <a:gd name="T11" fmla="*/ 6 h 7"/>
                  <a:gd name="T12" fmla="*/ 0 w 3"/>
                  <a:gd name="T13" fmla="*/ 3 h 7"/>
                  <a:gd name="T14" fmla="*/ 0 w 3"/>
                  <a:gd name="T15" fmla="*/ 2 h 7"/>
                  <a:gd name="T16" fmla="*/ 0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" name="Freeform 209"/>
              <p:cNvSpPr>
                <a:spLocks/>
              </p:cNvSpPr>
              <p:nvPr/>
            </p:nvSpPr>
            <p:spPr bwMode="auto">
              <a:xfrm>
                <a:off x="5047026" y="1752138"/>
                <a:ext cx="17786" cy="11858"/>
              </a:xfrm>
              <a:custGeom>
                <a:avLst/>
                <a:gdLst>
                  <a:gd name="T0" fmla="*/ 6 w 12"/>
                  <a:gd name="T1" fmla="*/ 0 h 8"/>
                  <a:gd name="T2" fmla="*/ 7 w 12"/>
                  <a:gd name="T3" fmla="*/ 1 h 8"/>
                  <a:gd name="T4" fmla="*/ 9 w 12"/>
                  <a:gd name="T5" fmla="*/ 3 h 8"/>
                  <a:gd name="T6" fmla="*/ 12 w 12"/>
                  <a:gd name="T7" fmla="*/ 3 h 8"/>
                  <a:gd name="T8" fmla="*/ 12 w 12"/>
                  <a:gd name="T9" fmla="*/ 6 h 8"/>
                  <a:gd name="T10" fmla="*/ 10 w 12"/>
                  <a:gd name="T11" fmla="*/ 7 h 8"/>
                  <a:gd name="T12" fmla="*/ 7 w 12"/>
                  <a:gd name="T13" fmla="*/ 7 h 8"/>
                  <a:gd name="T14" fmla="*/ 6 w 12"/>
                  <a:gd name="T15" fmla="*/ 6 h 8"/>
                  <a:gd name="T16" fmla="*/ 5 w 12"/>
                  <a:gd name="T17" fmla="*/ 7 h 8"/>
                  <a:gd name="T18" fmla="*/ 2 w 12"/>
                  <a:gd name="T19" fmla="*/ 8 h 8"/>
                  <a:gd name="T20" fmla="*/ 0 w 12"/>
                  <a:gd name="T21" fmla="*/ 7 h 8"/>
                  <a:gd name="T22" fmla="*/ 0 w 12"/>
                  <a:gd name="T23" fmla="*/ 4 h 8"/>
                  <a:gd name="T24" fmla="*/ 3 w 12"/>
                  <a:gd name="T25" fmla="*/ 1 h 8"/>
                  <a:gd name="T26" fmla="*/ 6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lnTo>
                      <a:pt x="7" y="1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" name="Freeform 210"/>
              <p:cNvSpPr>
                <a:spLocks/>
              </p:cNvSpPr>
              <p:nvPr/>
            </p:nvSpPr>
            <p:spPr bwMode="auto">
              <a:xfrm>
                <a:off x="6964979" y="2414676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1 w 4"/>
                  <a:gd name="T5" fmla="*/ 4 h 4"/>
                  <a:gd name="T6" fmla="*/ 0 w 4"/>
                  <a:gd name="T7" fmla="*/ 4 h 4"/>
                  <a:gd name="T8" fmla="*/ 1 w 4"/>
                  <a:gd name="T9" fmla="*/ 2 h 4"/>
                  <a:gd name="T10" fmla="*/ 1 w 4"/>
                  <a:gd name="T11" fmla="*/ 0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" name="Freeform 211"/>
              <p:cNvSpPr>
                <a:spLocks/>
              </p:cNvSpPr>
              <p:nvPr/>
            </p:nvSpPr>
            <p:spPr bwMode="auto">
              <a:xfrm>
                <a:off x="5027757" y="1747691"/>
                <a:ext cx="19269" cy="10376"/>
              </a:xfrm>
              <a:custGeom>
                <a:avLst/>
                <a:gdLst>
                  <a:gd name="T0" fmla="*/ 8 w 13"/>
                  <a:gd name="T1" fmla="*/ 0 h 7"/>
                  <a:gd name="T2" fmla="*/ 9 w 13"/>
                  <a:gd name="T3" fmla="*/ 3 h 7"/>
                  <a:gd name="T4" fmla="*/ 11 w 13"/>
                  <a:gd name="T5" fmla="*/ 3 h 7"/>
                  <a:gd name="T6" fmla="*/ 12 w 13"/>
                  <a:gd name="T7" fmla="*/ 3 h 7"/>
                  <a:gd name="T8" fmla="*/ 13 w 13"/>
                  <a:gd name="T9" fmla="*/ 3 h 7"/>
                  <a:gd name="T10" fmla="*/ 13 w 13"/>
                  <a:gd name="T11" fmla="*/ 4 h 7"/>
                  <a:gd name="T12" fmla="*/ 13 w 13"/>
                  <a:gd name="T13" fmla="*/ 6 h 7"/>
                  <a:gd name="T14" fmla="*/ 8 w 13"/>
                  <a:gd name="T15" fmla="*/ 7 h 7"/>
                  <a:gd name="T16" fmla="*/ 7 w 13"/>
                  <a:gd name="T17" fmla="*/ 7 h 7"/>
                  <a:gd name="T18" fmla="*/ 4 w 13"/>
                  <a:gd name="T19" fmla="*/ 6 h 7"/>
                  <a:gd name="T20" fmla="*/ 1 w 13"/>
                  <a:gd name="T21" fmla="*/ 6 h 7"/>
                  <a:gd name="T22" fmla="*/ 0 w 13"/>
                  <a:gd name="T23" fmla="*/ 4 h 7"/>
                  <a:gd name="T24" fmla="*/ 0 w 13"/>
                  <a:gd name="T25" fmla="*/ 3 h 7"/>
                  <a:gd name="T26" fmla="*/ 1 w 13"/>
                  <a:gd name="T27" fmla="*/ 2 h 7"/>
                  <a:gd name="T28" fmla="*/ 4 w 13"/>
                  <a:gd name="T29" fmla="*/ 0 h 7"/>
                  <a:gd name="T30" fmla="*/ 7 w 13"/>
                  <a:gd name="T31" fmla="*/ 2 h 7"/>
                  <a:gd name="T32" fmla="*/ 8 w 13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7">
                    <a:moveTo>
                      <a:pt x="8" y="0"/>
                    </a:move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" name="Freeform 212"/>
              <p:cNvSpPr>
                <a:spLocks/>
              </p:cNvSpPr>
              <p:nvPr/>
            </p:nvSpPr>
            <p:spPr bwMode="auto">
              <a:xfrm>
                <a:off x="5039614" y="1769924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0 h 5"/>
                  <a:gd name="T4" fmla="*/ 4 w 4"/>
                  <a:gd name="T5" fmla="*/ 3 h 5"/>
                  <a:gd name="T6" fmla="*/ 4 w 4"/>
                  <a:gd name="T7" fmla="*/ 5 h 5"/>
                  <a:gd name="T8" fmla="*/ 1 w 4"/>
                  <a:gd name="T9" fmla="*/ 3 h 5"/>
                  <a:gd name="T10" fmla="*/ 0 w 4"/>
                  <a:gd name="T11" fmla="*/ 0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" name="Freeform 213"/>
              <p:cNvSpPr>
                <a:spLocks/>
              </p:cNvSpPr>
              <p:nvPr/>
            </p:nvSpPr>
            <p:spPr bwMode="auto">
              <a:xfrm>
                <a:off x="5039614" y="1787711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2 h 5"/>
                  <a:gd name="T6" fmla="*/ 3 w 3"/>
                  <a:gd name="T7" fmla="*/ 5 h 5"/>
                  <a:gd name="T8" fmla="*/ 0 w 3"/>
                  <a:gd name="T9" fmla="*/ 5 h 5"/>
                  <a:gd name="T10" fmla="*/ 0 w 3"/>
                  <a:gd name="T11" fmla="*/ 2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" name="Freeform 214"/>
              <p:cNvSpPr>
                <a:spLocks/>
              </p:cNvSpPr>
              <p:nvPr/>
            </p:nvSpPr>
            <p:spPr bwMode="auto">
              <a:xfrm>
                <a:off x="6899762" y="2620701"/>
                <a:ext cx="128951" cy="283099"/>
              </a:xfrm>
              <a:custGeom>
                <a:avLst/>
                <a:gdLst>
                  <a:gd name="T0" fmla="*/ 8 w 87"/>
                  <a:gd name="T1" fmla="*/ 4 h 191"/>
                  <a:gd name="T2" fmla="*/ 13 w 87"/>
                  <a:gd name="T3" fmla="*/ 13 h 191"/>
                  <a:gd name="T4" fmla="*/ 22 w 87"/>
                  <a:gd name="T5" fmla="*/ 21 h 191"/>
                  <a:gd name="T6" fmla="*/ 29 w 87"/>
                  <a:gd name="T7" fmla="*/ 29 h 191"/>
                  <a:gd name="T8" fmla="*/ 24 w 87"/>
                  <a:gd name="T9" fmla="*/ 26 h 191"/>
                  <a:gd name="T10" fmla="*/ 26 w 87"/>
                  <a:gd name="T11" fmla="*/ 29 h 191"/>
                  <a:gd name="T12" fmla="*/ 31 w 87"/>
                  <a:gd name="T13" fmla="*/ 36 h 191"/>
                  <a:gd name="T14" fmla="*/ 33 w 87"/>
                  <a:gd name="T15" fmla="*/ 47 h 191"/>
                  <a:gd name="T16" fmla="*/ 31 w 87"/>
                  <a:gd name="T17" fmla="*/ 51 h 191"/>
                  <a:gd name="T18" fmla="*/ 37 w 87"/>
                  <a:gd name="T19" fmla="*/ 60 h 191"/>
                  <a:gd name="T20" fmla="*/ 40 w 87"/>
                  <a:gd name="T21" fmla="*/ 65 h 191"/>
                  <a:gd name="T22" fmla="*/ 42 w 87"/>
                  <a:gd name="T23" fmla="*/ 65 h 191"/>
                  <a:gd name="T24" fmla="*/ 45 w 87"/>
                  <a:gd name="T25" fmla="*/ 71 h 191"/>
                  <a:gd name="T26" fmla="*/ 54 w 87"/>
                  <a:gd name="T27" fmla="*/ 83 h 191"/>
                  <a:gd name="T28" fmla="*/ 63 w 87"/>
                  <a:gd name="T29" fmla="*/ 98 h 191"/>
                  <a:gd name="T30" fmla="*/ 66 w 87"/>
                  <a:gd name="T31" fmla="*/ 104 h 191"/>
                  <a:gd name="T32" fmla="*/ 70 w 87"/>
                  <a:gd name="T33" fmla="*/ 112 h 191"/>
                  <a:gd name="T34" fmla="*/ 78 w 87"/>
                  <a:gd name="T35" fmla="*/ 122 h 191"/>
                  <a:gd name="T36" fmla="*/ 81 w 87"/>
                  <a:gd name="T37" fmla="*/ 127 h 191"/>
                  <a:gd name="T38" fmla="*/ 73 w 87"/>
                  <a:gd name="T39" fmla="*/ 122 h 191"/>
                  <a:gd name="T40" fmla="*/ 65 w 87"/>
                  <a:gd name="T41" fmla="*/ 115 h 191"/>
                  <a:gd name="T42" fmla="*/ 59 w 87"/>
                  <a:gd name="T43" fmla="*/ 116 h 191"/>
                  <a:gd name="T44" fmla="*/ 58 w 87"/>
                  <a:gd name="T45" fmla="*/ 120 h 191"/>
                  <a:gd name="T46" fmla="*/ 59 w 87"/>
                  <a:gd name="T47" fmla="*/ 131 h 191"/>
                  <a:gd name="T48" fmla="*/ 62 w 87"/>
                  <a:gd name="T49" fmla="*/ 144 h 191"/>
                  <a:gd name="T50" fmla="*/ 66 w 87"/>
                  <a:gd name="T51" fmla="*/ 155 h 191"/>
                  <a:gd name="T52" fmla="*/ 73 w 87"/>
                  <a:gd name="T53" fmla="*/ 161 h 191"/>
                  <a:gd name="T54" fmla="*/ 78 w 87"/>
                  <a:gd name="T55" fmla="*/ 170 h 191"/>
                  <a:gd name="T56" fmla="*/ 83 w 87"/>
                  <a:gd name="T57" fmla="*/ 172 h 191"/>
                  <a:gd name="T58" fmla="*/ 87 w 87"/>
                  <a:gd name="T59" fmla="*/ 180 h 191"/>
                  <a:gd name="T60" fmla="*/ 87 w 87"/>
                  <a:gd name="T61" fmla="*/ 185 h 191"/>
                  <a:gd name="T62" fmla="*/ 83 w 87"/>
                  <a:gd name="T63" fmla="*/ 178 h 191"/>
                  <a:gd name="T64" fmla="*/ 81 w 87"/>
                  <a:gd name="T65" fmla="*/ 174 h 191"/>
                  <a:gd name="T66" fmla="*/ 74 w 87"/>
                  <a:gd name="T67" fmla="*/ 177 h 191"/>
                  <a:gd name="T68" fmla="*/ 71 w 87"/>
                  <a:gd name="T69" fmla="*/ 173 h 191"/>
                  <a:gd name="T70" fmla="*/ 70 w 87"/>
                  <a:gd name="T71" fmla="*/ 183 h 191"/>
                  <a:gd name="T72" fmla="*/ 70 w 87"/>
                  <a:gd name="T73" fmla="*/ 191 h 191"/>
                  <a:gd name="T74" fmla="*/ 63 w 87"/>
                  <a:gd name="T75" fmla="*/ 183 h 191"/>
                  <a:gd name="T76" fmla="*/ 63 w 87"/>
                  <a:gd name="T77" fmla="*/ 170 h 191"/>
                  <a:gd name="T78" fmla="*/ 58 w 87"/>
                  <a:gd name="T79" fmla="*/ 161 h 191"/>
                  <a:gd name="T80" fmla="*/ 56 w 87"/>
                  <a:gd name="T81" fmla="*/ 147 h 191"/>
                  <a:gd name="T82" fmla="*/ 49 w 87"/>
                  <a:gd name="T83" fmla="*/ 134 h 191"/>
                  <a:gd name="T84" fmla="*/ 47 w 87"/>
                  <a:gd name="T85" fmla="*/ 126 h 191"/>
                  <a:gd name="T86" fmla="*/ 44 w 87"/>
                  <a:gd name="T87" fmla="*/ 115 h 191"/>
                  <a:gd name="T88" fmla="*/ 41 w 87"/>
                  <a:gd name="T89" fmla="*/ 104 h 191"/>
                  <a:gd name="T90" fmla="*/ 38 w 87"/>
                  <a:gd name="T91" fmla="*/ 94 h 191"/>
                  <a:gd name="T92" fmla="*/ 34 w 87"/>
                  <a:gd name="T93" fmla="*/ 90 h 191"/>
                  <a:gd name="T94" fmla="*/ 31 w 87"/>
                  <a:gd name="T95" fmla="*/ 80 h 191"/>
                  <a:gd name="T96" fmla="*/ 26 w 87"/>
                  <a:gd name="T97" fmla="*/ 71 h 191"/>
                  <a:gd name="T98" fmla="*/ 20 w 87"/>
                  <a:gd name="T99" fmla="*/ 62 h 191"/>
                  <a:gd name="T100" fmla="*/ 13 w 87"/>
                  <a:gd name="T101" fmla="*/ 50 h 191"/>
                  <a:gd name="T102" fmla="*/ 12 w 87"/>
                  <a:gd name="T103" fmla="*/ 39 h 191"/>
                  <a:gd name="T104" fmla="*/ 7 w 87"/>
                  <a:gd name="T105" fmla="*/ 28 h 191"/>
                  <a:gd name="T106" fmla="*/ 7 w 87"/>
                  <a:gd name="T107" fmla="*/ 21 h 191"/>
                  <a:gd name="T108" fmla="*/ 12 w 87"/>
                  <a:gd name="T109" fmla="*/ 22 h 191"/>
                  <a:gd name="T110" fmla="*/ 9 w 87"/>
                  <a:gd name="T111" fmla="*/ 17 h 191"/>
                  <a:gd name="T112" fmla="*/ 12 w 87"/>
                  <a:gd name="T113" fmla="*/ 14 h 191"/>
                  <a:gd name="T114" fmla="*/ 9 w 87"/>
                  <a:gd name="T115" fmla="*/ 11 h 191"/>
                  <a:gd name="T116" fmla="*/ 0 w 87"/>
                  <a:gd name="T117" fmla="*/ 3 h 191"/>
                  <a:gd name="T118" fmla="*/ 5 w 87"/>
                  <a:gd name="T119" fmla="*/ 4 h 191"/>
                  <a:gd name="T120" fmla="*/ 5 w 87"/>
                  <a:gd name="T1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191">
                    <a:moveTo>
                      <a:pt x="5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3" y="7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6" y="25"/>
                    </a:lnTo>
                    <a:lnTo>
                      <a:pt x="29" y="29"/>
                    </a:lnTo>
                    <a:lnTo>
                      <a:pt x="30" y="33"/>
                    </a:lnTo>
                    <a:lnTo>
                      <a:pt x="27" y="29"/>
                    </a:lnTo>
                    <a:lnTo>
                      <a:pt x="24" y="26"/>
                    </a:lnTo>
                    <a:lnTo>
                      <a:pt x="23" y="26"/>
                    </a:lnTo>
                    <a:lnTo>
                      <a:pt x="23" y="28"/>
                    </a:lnTo>
                    <a:lnTo>
                      <a:pt x="26" y="29"/>
                    </a:lnTo>
                    <a:lnTo>
                      <a:pt x="26" y="32"/>
                    </a:lnTo>
                    <a:lnTo>
                      <a:pt x="29" y="35"/>
                    </a:lnTo>
                    <a:lnTo>
                      <a:pt x="31" y="36"/>
                    </a:lnTo>
                    <a:lnTo>
                      <a:pt x="31" y="39"/>
                    </a:lnTo>
                    <a:lnTo>
                      <a:pt x="33" y="43"/>
                    </a:lnTo>
                    <a:lnTo>
                      <a:pt x="33" y="47"/>
                    </a:lnTo>
                    <a:lnTo>
                      <a:pt x="33" y="46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34" y="57"/>
                    </a:lnTo>
                    <a:lnTo>
                      <a:pt x="37" y="60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4" y="67"/>
                    </a:lnTo>
                    <a:lnTo>
                      <a:pt x="45" y="68"/>
                    </a:lnTo>
                    <a:lnTo>
                      <a:pt x="45" y="71"/>
                    </a:lnTo>
                    <a:lnTo>
                      <a:pt x="47" y="72"/>
                    </a:lnTo>
                    <a:lnTo>
                      <a:pt x="49" y="78"/>
                    </a:lnTo>
                    <a:lnTo>
                      <a:pt x="54" y="83"/>
                    </a:lnTo>
                    <a:lnTo>
                      <a:pt x="55" y="86"/>
                    </a:lnTo>
                    <a:lnTo>
                      <a:pt x="59" y="93"/>
                    </a:lnTo>
                    <a:lnTo>
                      <a:pt x="63" y="98"/>
                    </a:lnTo>
                    <a:lnTo>
                      <a:pt x="63" y="100"/>
                    </a:lnTo>
                    <a:lnTo>
                      <a:pt x="65" y="101"/>
                    </a:lnTo>
                    <a:lnTo>
                      <a:pt x="66" y="104"/>
                    </a:lnTo>
                    <a:lnTo>
                      <a:pt x="69" y="109"/>
                    </a:lnTo>
                    <a:lnTo>
                      <a:pt x="70" y="111"/>
                    </a:lnTo>
                    <a:lnTo>
                      <a:pt x="70" y="112"/>
                    </a:lnTo>
                    <a:lnTo>
                      <a:pt x="73" y="115"/>
                    </a:lnTo>
                    <a:lnTo>
                      <a:pt x="74" y="119"/>
                    </a:lnTo>
                    <a:lnTo>
                      <a:pt x="78" y="122"/>
                    </a:lnTo>
                    <a:lnTo>
                      <a:pt x="81" y="125"/>
                    </a:lnTo>
                    <a:lnTo>
                      <a:pt x="83" y="129"/>
                    </a:lnTo>
                    <a:lnTo>
                      <a:pt x="81" y="127"/>
                    </a:lnTo>
                    <a:lnTo>
                      <a:pt x="78" y="125"/>
                    </a:lnTo>
                    <a:lnTo>
                      <a:pt x="76" y="122"/>
                    </a:lnTo>
                    <a:lnTo>
                      <a:pt x="73" y="122"/>
                    </a:lnTo>
                    <a:lnTo>
                      <a:pt x="71" y="118"/>
                    </a:lnTo>
                    <a:lnTo>
                      <a:pt x="69" y="116"/>
                    </a:lnTo>
                    <a:lnTo>
                      <a:pt x="65" y="115"/>
                    </a:lnTo>
                    <a:lnTo>
                      <a:pt x="62" y="116"/>
                    </a:lnTo>
                    <a:lnTo>
                      <a:pt x="60" y="116"/>
                    </a:lnTo>
                    <a:lnTo>
                      <a:pt x="59" y="116"/>
                    </a:lnTo>
                    <a:lnTo>
                      <a:pt x="59" y="118"/>
                    </a:lnTo>
                    <a:lnTo>
                      <a:pt x="59" y="119"/>
                    </a:lnTo>
                    <a:lnTo>
                      <a:pt x="58" y="120"/>
                    </a:lnTo>
                    <a:lnTo>
                      <a:pt x="59" y="125"/>
                    </a:lnTo>
                    <a:lnTo>
                      <a:pt x="60" y="127"/>
                    </a:lnTo>
                    <a:lnTo>
                      <a:pt x="59" y="131"/>
                    </a:lnTo>
                    <a:lnTo>
                      <a:pt x="60" y="134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2" y="147"/>
                    </a:lnTo>
                    <a:lnTo>
                      <a:pt x="65" y="151"/>
                    </a:lnTo>
                    <a:lnTo>
                      <a:pt x="66" y="155"/>
                    </a:lnTo>
                    <a:lnTo>
                      <a:pt x="67" y="158"/>
                    </a:lnTo>
                    <a:lnTo>
                      <a:pt x="70" y="158"/>
                    </a:lnTo>
                    <a:lnTo>
                      <a:pt x="73" y="161"/>
                    </a:lnTo>
                    <a:lnTo>
                      <a:pt x="74" y="163"/>
                    </a:lnTo>
                    <a:lnTo>
                      <a:pt x="74" y="167"/>
                    </a:lnTo>
                    <a:lnTo>
                      <a:pt x="78" y="170"/>
                    </a:lnTo>
                    <a:lnTo>
                      <a:pt x="80" y="170"/>
                    </a:lnTo>
                    <a:lnTo>
                      <a:pt x="83" y="169"/>
                    </a:lnTo>
                    <a:lnTo>
                      <a:pt x="83" y="172"/>
                    </a:lnTo>
                    <a:lnTo>
                      <a:pt x="84" y="174"/>
                    </a:lnTo>
                    <a:lnTo>
                      <a:pt x="87" y="177"/>
                    </a:lnTo>
                    <a:lnTo>
                      <a:pt x="87" y="180"/>
                    </a:lnTo>
                    <a:lnTo>
                      <a:pt x="87" y="183"/>
                    </a:lnTo>
                    <a:lnTo>
                      <a:pt x="87" y="184"/>
                    </a:lnTo>
                    <a:lnTo>
                      <a:pt x="87" y="185"/>
                    </a:lnTo>
                    <a:lnTo>
                      <a:pt x="85" y="184"/>
                    </a:lnTo>
                    <a:lnTo>
                      <a:pt x="85" y="181"/>
                    </a:lnTo>
                    <a:lnTo>
                      <a:pt x="83" y="178"/>
                    </a:lnTo>
                    <a:lnTo>
                      <a:pt x="81" y="177"/>
                    </a:lnTo>
                    <a:lnTo>
                      <a:pt x="83" y="176"/>
                    </a:lnTo>
                    <a:lnTo>
                      <a:pt x="81" y="174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74" y="177"/>
                    </a:lnTo>
                    <a:lnTo>
                      <a:pt x="73" y="176"/>
                    </a:lnTo>
                    <a:lnTo>
                      <a:pt x="73" y="174"/>
                    </a:lnTo>
                    <a:lnTo>
                      <a:pt x="71" y="173"/>
                    </a:lnTo>
                    <a:lnTo>
                      <a:pt x="70" y="176"/>
                    </a:lnTo>
                    <a:lnTo>
                      <a:pt x="69" y="180"/>
                    </a:lnTo>
                    <a:lnTo>
                      <a:pt x="70" y="183"/>
                    </a:lnTo>
                    <a:lnTo>
                      <a:pt x="71" y="185"/>
                    </a:lnTo>
                    <a:lnTo>
                      <a:pt x="70" y="188"/>
                    </a:lnTo>
                    <a:lnTo>
                      <a:pt x="70" y="191"/>
                    </a:lnTo>
                    <a:lnTo>
                      <a:pt x="67" y="190"/>
                    </a:lnTo>
                    <a:lnTo>
                      <a:pt x="66" y="185"/>
                    </a:lnTo>
                    <a:lnTo>
                      <a:pt x="63" y="183"/>
                    </a:lnTo>
                    <a:lnTo>
                      <a:pt x="62" y="180"/>
                    </a:lnTo>
                    <a:lnTo>
                      <a:pt x="62" y="174"/>
                    </a:lnTo>
                    <a:lnTo>
                      <a:pt x="63" y="170"/>
                    </a:lnTo>
                    <a:lnTo>
                      <a:pt x="62" y="167"/>
                    </a:lnTo>
                    <a:lnTo>
                      <a:pt x="59" y="163"/>
                    </a:lnTo>
                    <a:lnTo>
                      <a:pt x="58" y="161"/>
                    </a:lnTo>
                    <a:lnTo>
                      <a:pt x="56" y="156"/>
                    </a:lnTo>
                    <a:lnTo>
                      <a:pt x="55" y="152"/>
                    </a:lnTo>
                    <a:lnTo>
                      <a:pt x="56" y="147"/>
                    </a:lnTo>
                    <a:lnTo>
                      <a:pt x="54" y="143"/>
                    </a:lnTo>
                    <a:lnTo>
                      <a:pt x="54" y="140"/>
                    </a:lnTo>
                    <a:lnTo>
                      <a:pt x="49" y="134"/>
                    </a:lnTo>
                    <a:lnTo>
                      <a:pt x="47" y="131"/>
                    </a:lnTo>
                    <a:lnTo>
                      <a:pt x="47" y="129"/>
                    </a:lnTo>
                    <a:lnTo>
                      <a:pt x="47" y="126"/>
                    </a:lnTo>
                    <a:lnTo>
                      <a:pt x="44" y="122"/>
                    </a:lnTo>
                    <a:lnTo>
                      <a:pt x="44" y="116"/>
                    </a:lnTo>
                    <a:lnTo>
                      <a:pt x="44" y="115"/>
                    </a:lnTo>
                    <a:lnTo>
                      <a:pt x="44" y="112"/>
                    </a:lnTo>
                    <a:lnTo>
                      <a:pt x="42" y="108"/>
                    </a:lnTo>
                    <a:lnTo>
                      <a:pt x="41" y="104"/>
                    </a:lnTo>
                    <a:lnTo>
                      <a:pt x="41" y="101"/>
                    </a:lnTo>
                    <a:lnTo>
                      <a:pt x="38" y="97"/>
                    </a:lnTo>
                    <a:lnTo>
                      <a:pt x="38" y="94"/>
                    </a:lnTo>
                    <a:lnTo>
                      <a:pt x="38" y="94"/>
                    </a:lnTo>
                    <a:lnTo>
                      <a:pt x="36" y="91"/>
                    </a:lnTo>
                    <a:lnTo>
                      <a:pt x="34" y="90"/>
                    </a:lnTo>
                    <a:lnTo>
                      <a:pt x="34" y="87"/>
                    </a:lnTo>
                    <a:lnTo>
                      <a:pt x="31" y="83"/>
                    </a:lnTo>
                    <a:lnTo>
                      <a:pt x="31" y="80"/>
                    </a:lnTo>
                    <a:lnTo>
                      <a:pt x="31" y="75"/>
                    </a:lnTo>
                    <a:lnTo>
                      <a:pt x="29" y="71"/>
                    </a:lnTo>
                    <a:lnTo>
                      <a:pt x="26" y="71"/>
                    </a:lnTo>
                    <a:lnTo>
                      <a:pt x="19" y="64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18" y="60"/>
                    </a:lnTo>
                    <a:lnTo>
                      <a:pt x="15" y="55"/>
                    </a:lnTo>
                    <a:lnTo>
                      <a:pt x="13" y="50"/>
                    </a:lnTo>
                    <a:lnTo>
                      <a:pt x="13" y="46"/>
                    </a:lnTo>
                    <a:lnTo>
                      <a:pt x="12" y="44"/>
                    </a:lnTo>
                    <a:lnTo>
                      <a:pt x="12" y="39"/>
                    </a:lnTo>
                    <a:lnTo>
                      <a:pt x="9" y="35"/>
                    </a:lnTo>
                    <a:lnTo>
                      <a:pt x="7" y="31"/>
                    </a:lnTo>
                    <a:lnTo>
                      <a:pt x="7" y="28"/>
                    </a:lnTo>
                    <a:lnTo>
                      <a:pt x="4" y="25"/>
                    </a:lnTo>
                    <a:lnTo>
                      <a:pt x="5" y="22"/>
                    </a:lnTo>
                    <a:lnTo>
                      <a:pt x="7" y="21"/>
                    </a:lnTo>
                    <a:lnTo>
                      <a:pt x="8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" name="Freeform 215"/>
              <p:cNvSpPr>
                <a:spLocks/>
              </p:cNvSpPr>
              <p:nvPr/>
            </p:nvSpPr>
            <p:spPr bwMode="auto">
              <a:xfrm>
                <a:off x="4995149" y="1804014"/>
                <a:ext cx="17786" cy="17786"/>
              </a:xfrm>
              <a:custGeom>
                <a:avLst/>
                <a:gdLst>
                  <a:gd name="T0" fmla="*/ 5 w 12"/>
                  <a:gd name="T1" fmla="*/ 0 h 12"/>
                  <a:gd name="T2" fmla="*/ 8 w 12"/>
                  <a:gd name="T3" fmla="*/ 4 h 12"/>
                  <a:gd name="T4" fmla="*/ 8 w 12"/>
                  <a:gd name="T5" fmla="*/ 7 h 12"/>
                  <a:gd name="T6" fmla="*/ 11 w 12"/>
                  <a:gd name="T7" fmla="*/ 7 h 12"/>
                  <a:gd name="T8" fmla="*/ 12 w 12"/>
                  <a:gd name="T9" fmla="*/ 8 h 12"/>
                  <a:gd name="T10" fmla="*/ 11 w 12"/>
                  <a:gd name="T11" fmla="*/ 11 h 12"/>
                  <a:gd name="T12" fmla="*/ 6 w 12"/>
                  <a:gd name="T13" fmla="*/ 9 h 12"/>
                  <a:gd name="T14" fmla="*/ 5 w 12"/>
                  <a:gd name="T15" fmla="*/ 11 h 12"/>
                  <a:gd name="T16" fmla="*/ 2 w 12"/>
                  <a:gd name="T17" fmla="*/ 12 h 12"/>
                  <a:gd name="T18" fmla="*/ 2 w 12"/>
                  <a:gd name="T19" fmla="*/ 9 h 12"/>
                  <a:gd name="T20" fmla="*/ 0 w 12"/>
                  <a:gd name="T21" fmla="*/ 7 h 12"/>
                  <a:gd name="T22" fmla="*/ 0 w 12"/>
                  <a:gd name="T23" fmla="*/ 7 h 12"/>
                  <a:gd name="T24" fmla="*/ 4 w 12"/>
                  <a:gd name="T25" fmla="*/ 7 h 12"/>
                  <a:gd name="T26" fmla="*/ 4 w 12"/>
                  <a:gd name="T27" fmla="*/ 5 h 12"/>
                  <a:gd name="T28" fmla="*/ 4 w 12"/>
                  <a:gd name="T29" fmla="*/ 1 h 12"/>
                  <a:gd name="T30" fmla="*/ 5 w 12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lnTo>
                      <a:pt x="8" y="4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1" y="11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" name="Freeform 216"/>
              <p:cNvSpPr>
                <a:spLocks/>
              </p:cNvSpPr>
              <p:nvPr/>
            </p:nvSpPr>
            <p:spPr bwMode="auto">
              <a:xfrm>
                <a:off x="5023311" y="1787711"/>
                <a:ext cx="11858" cy="13340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8 w 8"/>
                  <a:gd name="T5" fmla="*/ 2 h 9"/>
                  <a:gd name="T6" fmla="*/ 8 w 8"/>
                  <a:gd name="T7" fmla="*/ 5 h 9"/>
                  <a:gd name="T8" fmla="*/ 7 w 8"/>
                  <a:gd name="T9" fmla="*/ 8 h 9"/>
                  <a:gd name="T10" fmla="*/ 4 w 8"/>
                  <a:gd name="T11" fmla="*/ 9 h 9"/>
                  <a:gd name="T12" fmla="*/ 1 w 8"/>
                  <a:gd name="T13" fmla="*/ 9 h 9"/>
                  <a:gd name="T14" fmla="*/ 0 w 8"/>
                  <a:gd name="T15" fmla="*/ 6 h 9"/>
                  <a:gd name="T16" fmla="*/ 1 w 8"/>
                  <a:gd name="T17" fmla="*/ 5 h 9"/>
                  <a:gd name="T18" fmla="*/ 1 w 8"/>
                  <a:gd name="T19" fmla="*/ 4 h 9"/>
                  <a:gd name="T20" fmla="*/ 1 w 8"/>
                  <a:gd name="T21" fmla="*/ 1 h 9"/>
                  <a:gd name="T22" fmla="*/ 3 w 8"/>
                  <a:gd name="T23" fmla="*/ 0 h 9"/>
                  <a:gd name="T24" fmla="*/ 4 w 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lnTo>
                      <a:pt x="7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" name="Freeform 217"/>
              <p:cNvSpPr>
                <a:spLocks/>
              </p:cNvSpPr>
              <p:nvPr/>
            </p:nvSpPr>
            <p:spPr bwMode="auto">
              <a:xfrm>
                <a:off x="4986255" y="1796604"/>
                <a:ext cx="10376" cy="14822"/>
              </a:xfrm>
              <a:custGeom>
                <a:avLst/>
                <a:gdLst>
                  <a:gd name="T0" fmla="*/ 1 w 7"/>
                  <a:gd name="T1" fmla="*/ 0 h 10"/>
                  <a:gd name="T2" fmla="*/ 3 w 7"/>
                  <a:gd name="T3" fmla="*/ 2 h 10"/>
                  <a:gd name="T4" fmla="*/ 7 w 7"/>
                  <a:gd name="T5" fmla="*/ 2 h 10"/>
                  <a:gd name="T6" fmla="*/ 7 w 7"/>
                  <a:gd name="T7" fmla="*/ 5 h 10"/>
                  <a:gd name="T8" fmla="*/ 6 w 7"/>
                  <a:gd name="T9" fmla="*/ 7 h 10"/>
                  <a:gd name="T10" fmla="*/ 4 w 7"/>
                  <a:gd name="T11" fmla="*/ 10 h 10"/>
                  <a:gd name="T12" fmla="*/ 1 w 7"/>
                  <a:gd name="T13" fmla="*/ 7 h 10"/>
                  <a:gd name="T14" fmla="*/ 0 w 7"/>
                  <a:gd name="T15" fmla="*/ 5 h 10"/>
                  <a:gd name="T16" fmla="*/ 0 w 7"/>
                  <a:gd name="T17" fmla="*/ 3 h 10"/>
                  <a:gd name="T18" fmla="*/ 1 w 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1" y="0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3" name="Freeform 218"/>
              <p:cNvSpPr>
                <a:spLocks/>
              </p:cNvSpPr>
              <p:nvPr/>
            </p:nvSpPr>
            <p:spPr bwMode="auto">
              <a:xfrm>
                <a:off x="5023311" y="1769924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3 w 5"/>
                  <a:gd name="T3" fmla="*/ 0 h 7"/>
                  <a:gd name="T4" fmla="*/ 4 w 5"/>
                  <a:gd name="T5" fmla="*/ 5 h 7"/>
                  <a:gd name="T6" fmla="*/ 5 w 5"/>
                  <a:gd name="T7" fmla="*/ 7 h 7"/>
                  <a:gd name="T8" fmla="*/ 4 w 5"/>
                  <a:gd name="T9" fmla="*/ 7 h 7"/>
                  <a:gd name="T10" fmla="*/ 1 w 5"/>
                  <a:gd name="T11" fmla="*/ 7 h 7"/>
                  <a:gd name="T12" fmla="*/ 0 w 5"/>
                  <a:gd name="T13" fmla="*/ 5 h 7"/>
                  <a:gd name="T14" fmla="*/ 1 w 5"/>
                  <a:gd name="T15" fmla="*/ 5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3" y="0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4" name="Freeform 219"/>
              <p:cNvSpPr>
                <a:spLocks/>
              </p:cNvSpPr>
              <p:nvPr/>
            </p:nvSpPr>
            <p:spPr bwMode="auto">
              <a:xfrm>
                <a:off x="5061848" y="1694332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2 h 6"/>
                  <a:gd name="T4" fmla="*/ 6 w 6"/>
                  <a:gd name="T5" fmla="*/ 3 h 6"/>
                  <a:gd name="T6" fmla="*/ 4 w 6"/>
                  <a:gd name="T7" fmla="*/ 4 h 6"/>
                  <a:gd name="T8" fmla="*/ 3 w 6"/>
                  <a:gd name="T9" fmla="*/ 6 h 6"/>
                  <a:gd name="T10" fmla="*/ 2 w 6"/>
                  <a:gd name="T11" fmla="*/ 6 h 6"/>
                  <a:gd name="T12" fmla="*/ 0 w 6"/>
                  <a:gd name="T13" fmla="*/ 2 h 6"/>
                  <a:gd name="T14" fmla="*/ 2 w 6"/>
                  <a:gd name="T15" fmla="*/ 0 h 6"/>
                  <a:gd name="T16" fmla="*/ 3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5" name="Freeform 220"/>
              <p:cNvSpPr>
                <a:spLocks/>
              </p:cNvSpPr>
              <p:nvPr/>
            </p:nvSpPr>
            <p:spPr bwMode="auto">
              <a:xfrm>
                <a:off x="4975881" y="1731387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3 w 4"/>
                  <a:gd name="T5" fmla="*/ 3 h 6"/>
                  <a:gd name="T6" fmla="*/ 4 w 4"/>
                  <a:gd name="T7" fmla="*/ 4 h 6"/>
                  <a:gd name="T8" fmla="*/ 4 w 4"/>
                  <a:gd name="T9" fmla="*/ 6 h 6"/>
                  <a:gd name="T10" fmla="*/ 1 w 4"/>
                  <a:gd name="T11" fmla="*/ 6 h 6"/>
                  <a:gd name="T12" fmla="*/ 0 w 4"/>
                  <a:gd name="T13" fmla="*/ 6 h 6"/>
                  <a:gd name="T14" fmla="*/ 0 w 4"/>
                  <a:gd name="T15" fmla="*/ 3 h 6"/>
                  <a:gd name="T16" fmla="*/ 3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6" name="Freeform 221"/>
              <p:cNvSpPr>
                <a:spLocks/>
              </p:cNvSpPr>
              <p:nvPr/>
            </p:nvSpPr>
            <p:spPr bwMode="auto">
              <a:xfrm>
                <a:off x="4947719" y="1747691"/>
                <a:ext cx="50394" cy="69663"/>
              </a:xfrm>
              <a:custGeom>
                <a:avLst/>
                <a:gdLst>
                  <a:gd name="T0" fmla="*/ 27 w 34"/>
                  <a:gd name="T1" fmla="*/ 2 h 47"/>
                  <a:gd name="T2" fmla="*/ 25 w 34"/>
                  <a:gd name="T3" fmla="*/ 7 h 47"/>
                  <a:gd name="T4" fmla="*/ 23 w 34"/>
                  <a:gd name="T5" fmla="*/ 11 h 47"/>
                  <a:gd name="T6" fmla="*/ 25 w 34"/>
                  <a:gd name="T7" fmla="*/ 13 h 47"/>
                  <a:gd name="T8" fmla="*/ 29 w 34"/>
                  <a:gd name="T9" fmla="*/ 9 h 47"/>
                  <a:gd name="T10" fmla="*/ 30 w 34"/>
                  <a:gd name="T11" fmla="*/ 10 h 47"/>
                  <a:gd name="T12" fmla="*/ 33 w 34"/>
                  <a:gd name="T13" fmla="*/ 14 h 47"/>
                  <a:gd name="T14" fmla="*/ 34 w 34"/>
                  <a:gd name="T15" fmla="*/ 17 h 47"/>
                  <a:gd name="T16" fmla="*/ 30 w 34"/>
                  <a:gd name="T17" fmla="*/ 21 h 47"/>
                  <a:gd name="T18" fmla="*/ 27 w 34"/>
                  <a:gd name="T19" fmla="*/ 21 h 47"/>
                  <a:gd name="T20" fmla="*/ 26 w 34"/>
                  <a:gd name="T21" fmla="*/ 20 h 47"/>
                  <a:gd name="T22" fmla="*/ 25 w 34"/>
                  <a:gd name="T23" fmla="*/ 24 h 47"/>
                  <a:gd name="T24" fmla="*/ 26 w 34"/>
                  <a:gd name="T25" fmla="*/ 25 h 47"/>
                  <a:gd name="T26" fmla="*/ 29 w 34"/>
                  <a:gd name="T27" fmla="*/ 27 h 47"/>
                  <a:gd name="T28" fmla="*/ 27 w 34"/>
                  <a:gd name="T29" fmla="*/ 29 h 47"/>
                  <a:gd name="T30" fmla="*/ 20 w 34"/>
                  <a:gd name="T31" fmla="*/ 29 h 47"/>
                  <a:gd name="T32" fmla="*/ 19 w 34"/>
                  <a:gd name="T33" fmla="*/ 32 h 47"/>
                  <a:gd name="T34" fmla="*/ 20 w 34"/>
                  <a:gd name="T35" fmla="*/ 38 h 47"/>
                  <a:gd name="T36" fmla="*/ 19 w 34"/>
                  <a:gd name="T37" fmla="*/ 42 h 47"/>
                  <a:gd name="T38" fmla="*/ 18 w 34"/>
                  <a:gd name="T39" fmla="*/ 42 h 47"/>
                  <a:gd name="T40" fmla="*/ 16 w 34"/>
                  <a:gd name="T41" fmla="*/ 46 h 47"/>
                  <a:gd name="T42" fmla="*/ 14 w 34"/>
                  <a:gd name="T43" fmla="*/ 47 h 47"/>
                  <a:gd name="T44" fmla="*/ 11 w 34"/>
                  <a:gd name="T45" fmla="*/ 40 h 47"/>
                  <a:gd name="T46" fmla="*/ 9 w 34"/>
                  <a:gd name="T47" fmla="*/ 43 h 47"/>
                  <a:gd name="T48" fmla="*/ 7 w 34"/>
                  <a:gd name="T49" fmla="*/ 45 h 47"/>
                  <a:gd name="T50" fmla="*/ 4 w 34"/>
                  <a:gd name="T51" fmla="*/ 45 h 47"/>
                  <a:gd name="T52" fmla="*/ 3 w 34"/>
                  <a:gd name="T53" fmla="*/ 40 h 47"/>
                  <a:gd name="T54" fmla="*/ 4 w 34"/>
                  <a:gd name="T55" fmla="*/ 32 h 47"/>
                  <a:gd name="T56" fmla="*/ 9 w 34"/>
                  <a:gd name="T57" fmla="*/ 31 h 47"/>
                  <a:gd name="T58" fmla="*/ 5 w 34"/>
                  <a:gd name="T59" fmla="*/ 29 h 47"/>
                  <a:gd name="T60" fmla="*/ 4 w 34"/>
                  <a:gd name="T61" fmla="*/ 25 h 47"/>
                  <a:gd name="T62" fmla="*/ 0 w 34"/>
                  <a:gd name="T63" fmla="*/ 27 h 47"/>
                  <a:gd name="T64" fmla="*/ 0 w 34"/>
                  <a:gd name="T65" fmla="*/ 24 h 47"/>
                  <a:gd name="T66" fmla="*/ 1 w 34"/>
                  <a:gd name="T67" fmla="*/ 20 h 47"/>
                  <a:gd name="T68" fmla="*/ 5 w 34"/>
                  <a:gd name="T69" fmla="*/ 22 h 47"/>
                  <a:gd name="T70" fmla="*/ 9 w 34"/>
                  <a:gd name="T71" fmla="*/ 24 h 47"/>
                  <a:gd name="T72" fmla="*/ 14 w 34"/>
                  <a:gd name="T73" fmla="*/ 20 h 47"/>
                  <a:gd name="T74" fmla="*/ 16 w 34"/>
                  <a:gd name="T75" fmla="*/ 17 h 47"/>
                  <a:gd name="T76" fmla="*/ 19 w 34"/>
                  <a:gd name="T77" fmla="*/ 13 h 47"/>
                  <a:gd name="T78" fmla="*/ 20 w 34"/>
                  <a:gd name="T79" fmla="*/ 10 h 47"/>
                  <a:gd name="T80" fmla="*/ 18 w 34"/>
                  <a:gd name="T81" fmla="*/ 10 h 47"/>
                  <a:gd name="T82" fmla="*/ 16 w 34"/>
                  <a:gd name="T83" fmla="*/ 7 h 47"/>
                  <a:gd name="T84" fmla="*/ 19 w 34"/>
                  <a:gd name="T85" fmla="*/ 3 h 47"/>
                  <a:gd name="T86" fmla="*/ 22 w 34"/>
                  <a:gd name="T87" fmla="*/ 3 h 47"/>
                  <a:gd name="T88" fmla="*/ 20 w 34"/>
                  <a:gd name="T89" fmla="*/ 7 h 47"/>
                  <a:gd name="T90" fmla="*/ 23 w 34"/>
                  <a:gd name="T9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47">
                    <a:moveTo>
                      <a:pt x="26" y="0"/>
                    </a:moveTo>
                    <a:lnTo>
                      <a:pt x="27" y="2"/>
                    </a:lnTo>
                    <a:lnTo>
                      <a:pt x="26" y="4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10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3" y="18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6" y="25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7" y="29"/>
                    </a:lnTo>
                    <a:lnTo>
                      <a:pt x="23" y="29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0" y="33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19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4" y="47"/>
                    </a:lnTo>
                    <a:lnTo>
                      <a:pt x="14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3"/>
                    </a:lnTo>
                    <a:lnTo>
                      <a:pt x="8" y="45"/>
                    </a:lnTo>
                    <a:lnTo>
                      <a:pt x="7" y="45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3" y="40"/>
                    </a:lnTo>
                    <a:lnTo>
                      <a:pt x="3" y="33"/>
                    </a:lnTo>
                    <a:lnTo>
                      <a:pt x="4" y="32"/>
                    </a:lnTo>
                    <a:lnTo>
                      <a:pt x="8" y="32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8" y="22"/>
                    </a:lnTo>
                    <a:lnTo>
                      <a:pt x="9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7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6" y="7"/>
                    </a:lnTo>
                    <a:lnTo>
                      <a:pt x="19" y="6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7" name="Freeform 222"/>
              <p:cNvSpPr>
                <a:spLocks/>
              </p:cNvSpPr>
              <p:nvPr/>
            </p:nvSpPr>
            <p:spPr bwMode="auto">
              <a:xfrm>
                <a:off x="4916593" y="1762513"/>
                <a:ext cx="51877" cy="37055"/>
              </a:xfrm>
              <a:custGeom>
                <a:avLst/>
                <a:gdLst>
                  <a:gd name="T0" fmla="*/ 17 w 35"/>
                  <a:gd name="T1" fmla="*/ 0 h 25"/>
                  <a:gd name="T2" fmla="*/ 22 w 35"/>
                  <a:gd name="T3" fmla="*/ 1 h 25"/>
                  <a:gd name="T4" fmla="*/ 29 w 35"/>
                  <a:gd name="T5" fmla="*/ 5 h 25"/>
                  <a:gd name="T6" fmla="*/ 32 w 35"/>
                  <a:gd name="T7" fmla="*/ 5 h 25"/>
                  <a:gd name="T8" fmla="*/ 35 w 35"/>
                  <a:gd name="T9" fmla="*/ 7 h 25"/>
                  <a:gd name="T10" fmla="*/ 33 w 35"/>
                  <a:gd name="T11" fmla="*/ 8 h 25"/>
                  <a:gd name="T12" fmla="*/ 32 w 35"/>
                  <a:gd name="T13" fmla="*/ 10 h 25"/>
                  <a:gd name="T14" fmla="*/ 29 w 35"/>
                  <a:gd name="T15" fmla="*/ 10 h 25"/>
                  <a:gd name="T16" fmla="*/ 26 w 35"/>
                  <a:gd name="T17" fmla="*/ 8 h 25"/>
                  <a:gd name="T18" fmla="*/ 25 w 35"/>
                  <a:gd name="T19" fmla="*/ 5 h 25"/>
                  <a:gd name="T20" fmla="*/ 24 w 35"/>
                  <a:gd name="T21" fmla="*/ 4 h 25"/>
                  <a:gd name="T22" fmla="*/ 22 w 35"/>
                  <a:gd name="T23" fmla="*/ 7 h 25"/>
                  <a:gd name="T24" fmla="*/ 18 w 35"/>
                  <a:gd name="T25" fmla="*/ 7 h 25"/>
                  <a:gd name="T26" fmla="*/ 15 w 35"/>
                  <a:gd name="T27" fmla="*/ 10 h 25"/>
                  <a:gd name="T28" fmla="*/ 12 w 35"/>
                  <a:gd name="T29" fmla="*/ 12 h 25"/>
                  <a:gd name="T30" fmla="*/ 14 w 35"/>
                  <a:gd name="T31" fmla="*/ 14 h 25"/>
                  <a:gd name="T32" fmla="*/ 15 w 35"/>
                  <a:gd name="T33" fmla="*/ 15 h 25"/>
                  <a:gd name="T34" fmla="*/ 17 w 35"/>
                  <a:gd name="T35" fmla="*/ 17 h 25"/>
                  <a:gd name="T36" fmla="*/ 18 w 35"/>
                  <a:gd name="T37" fmla="*/ 21 h 25"/>
                  <a:gd name="T38" fmla="*/ 19 w 35"/>
                  <a:gd name="T39" fmla="*/ 23 h 25"/>
                  <a:gd name="T40" fmla="*/ 18 w 35"/>
                  <a:gd name="T41" fmla="*/ 25 h 25"/>
                  <a:gd name="T42" fmla="*/ 17 w 35"/>
                  <a:gd name="T43" fmla="*/ 23 h 25"/>
                  <a:gd name="T44" fmla="*/ 15 w 35"/>
                  <a:gd name="T45" fmla="*/ 19 h 25"/>
                  <a:gd name="T46" fmla="*/ 14 w 35"/>
                  <a:gd name="T47" fmla="*/ 18 h 25"/>
                  <a:gd name="T48" fmla="*/ 12 w 35"/>
                  <a:gd name="T49" fmla="*/ 19 h 25"/>
                  <a:gd name="T50" fmla="*/ 12 w 35"/>
                  <a:gd name="T51" fmla="*/ 21 h 25"/>
                  <a:gd name="T52" fmla="*/ 11 w 35"/>
                  <a:gd name="T53" fmla="*/ 23 h 25"/>
                  <a:gd name="T54" fmla="*/ 10 w 35"/>
                  <a:gd name="T55" fmla="*/ 22 h 25"/>
                  <a:gd name="T56" fmla="*/ 8 w 35"/>
                  <a:gd name="T57" fmla="*/ 21 h 25"/>
                  <a:gd name="T58" fmla="*/ 6 w 35"/>
                  <a:gd name="T59" fmla="*/ 18 h 25"/>
                  <a:gd name="T60" fmla="*/ 3 w 35"/>
                  <a:gd name="T61" fmla="*/ 21 h 25"/>
                  <a:gd name="T62" fmla="*/ 0 w 35"/>
                  <a:gd name="T63" fmla="*/ 19 h 25"/>
                  <a:gd name="T64" fmla="*/ 0 w 35"/>
                  <a:gd name="T65" fmla="*/ 12 h 25"/>
                  <a:gd name="T66" fmla="*/ 3 w 35"/>
                  <a:gd name="T67" fmla="*/ 10 h 25"/>
                  <a:gd name="T68" fmla="*/ 7 w 35"/>
                  <a:gd name="T69" fmla="*/ 8 h 25"/>
                  <a:gd name="T70" fmla="*/ 8 w 35"/>
                  <a:gd name="T71" fmla="*/ 4 h 25"/>
                  <a:gd name="T72" fmla="*/ 12 w 35"/>
                  <a:gd name="T73" fmla="*/ 0 h 25"/>
                  <a:gd name="T74" fmla="*/ 17 w 35"/>
                  <a:gd name="T7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" h="25">
                    <a:moveTo>
                      <a:pt x="17" y="0"/>
                    </a:moveTo>
                    <a:lnTo>
                      <a:pt x="22" y="1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5" y="7"/>
                    </a:lnTo>
                    <a:lnTo>
                      <a:pt x="33" y="8"/>
                    </a:lnTo>
                    <a:lnTo>
                      <a:pt x="32" y="10"/>
                    </a:lnTo>
                    <a:lnTo>
                      <a:pt x="29" y="10"/>
                    </a:lnTo>
                    <a:lnTo>
                      <a:pt x="26" y="8"/>
                    </a:lnTo>
                    <a:lnTo>
                      <a:pt x="25" y="5"/>
                    </a:lnTo>
                    <a:lnTo>
                      <a:pt x="24" y="4"/>
                    </a:lnTo>
                    <a:lnTo>
                      <a:pt x="22" y="7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2" y="12"/>
                    </a:lnTo>
                    <a:lnTo>
                      <a:pt x="14" y="14"/>
                    </a:lnTo>
                    <a:lnTo>
                      <a:pt x="15" y="15"/>
                    </a:lnTo>
                    <a:lnTo>
                      <a:pt x="17" y="17"/>
                    </a:lnTo>
                    <a:lnTo>
                      <a:pt x="18" y="21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7" y="23"/>
                    </a:lnTo>
                    <a:lnTo>
                      <a:pt x="15" y="19"/>
                    </a:lnTo>
                    <a:lnTo>
                      <a:pt x="14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8" y="21"/>
                    </a:lnTo>
                    <a:lnTo>
                      <a:pt x="6" y="18"/>
                    </a:lnTo>
                    <a:lnTo>
                      <a:pt x="3" y="21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8" name="Freeform 223"/>
              <p:cNvSpPr>
                <a:spLocks/>
              </p:cNvSpPr>
              <p:nvPr/>
            </p:nvSpPr>
            <p:spPr bwMode="auto">
              <a:xfrm>
                <a:off x="5054436" y="1683957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9" name="Freeform 224"/>
              <p:cNvSpPr>
                <a:spLocks/>
              </p:cNvSpPr>
              <p:nvPr/>
            </p:nvSpPr>
            <p:spPr bwMode="auto">
              <a:xfrm>
                <a:off x="5044061" y="1667653"/>
                <a:ext cx="16305" cy="14822"/>
              </a:xfrm>
              <a:custGeom>
                <a:avLst/>
                <a:gdLst>
                  <a:gd name="T0" fmla="*/ 8 w 11"/>
                  <a:gd name="T1" fmla="*/ 0 h 10"/>
                  <a:gd name="T2" fmla="*/ 9 w 11"/>
                  <a:gd name="T3" fmla="*/ 2 h 10"/>
                  <a:gd name="T4" fmla="*/ 9 w 11"/>
                  <a:gd name="T5" fmla="*/ 5 h 10"/>
                  <a:gd name="T6" fmla="*/ 11 w 11"/>
                  <a:gd name="T7" fmla="*/ 6 h 10"/>
                  <a:gd name="T8" fmla="*/ 9 w 11"/>
                  <a:gd name="T9" fmla="*/ 6 h 10"/>
                  <a:gd name="T10" fmla="*/ 8 w 11"/>
                  <a:gd name="T11" fmla="*/ 7 h 10"/>
                  <a:gd name="T12" fmla="*/ 7 w 11"/>
                  <a:gd name="T13" fmla="*/ 7 h 10"/>
                  <a:gd name="T14" fmla="*/ 4 w 11"/>
                  <a:gd name="T15" fmla="*/ 10 h 10"/>
                  <a:gd name="T16" fmla="*/ 2 w 11"/>
                  <a:gd name="T17" fmla="*/ 9 h 10"/>
                  <a:gd name="T18" fmla="*/ 1 w 11"/>
                  <a:gd name="T19" fmla="*/ 6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2 h 10"/>
                  <a:gd name="T28" fmla="*/ 8 w 11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0">
                    <a:moveTo>
                      <a:pt x="8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0" name="Freeform 225"/>
              <p:cNvSpPr>
                <a:spLocks/>
              </p:cNvSpPr>
              <p:nvPr/>
            </p:nvSpPr>
            <p:spPr bwMode="auto">
              <a:xfrm>
                <a:off x="5049990" y="1715083"/>
                <a:ext cx="10376" cy="8893"/>
              </a:xfrm>
              <a:custGeom>
                <a:avLst/>
                <a:gdLst>
                  <a:gd name="T0" fmla="*/ 5 w 7"/>
                  <a:gd name="T1" fmla="*/ 0 h 6"/>
                  <a:gd name="T2" fmla="*/ 7 w 7"/>
                  <a:gd name="T3" fmla="*/ 2 h 6"/>
                  <a:gd name="T4" fmla="*/ 7 w 7"/>
                  <a:gd name="T5" fmla="*/ 3 h 6"/>
                  <a:gd name="T6" fmla="*/ 5 w 7"/>
                  <a:gd name="T7" fmla="*/ 6 h 6"/>
                  <a:gd name="T8" fmla="*/ 4 w 7"/>
                  <a:gd name="T9" fmla="*/ 6 h 6"/>
                  <a:gd name="T10" fmla="*/ 3 w 7"/>
                  <a:gd name="T11" fmla="*/ 6 h 6"/>
                  <a:gd name="T12" fmla="*/ 0 w 7"/>
                  <a:gd name="T13" fmla="*/ 6 h 6"/>
                  <a:gd name="T14" fmla="*/ 1 w 7"/>
                  <a:gd name="T15" fmla="*/ 3 h 6"/>
                  <a:gd name="T16" fmla="*/ 4 w 7"/>
                  <a:gd name="T17" fmla="*/ 2 h 6"/>
                  <a:gd name="T18" fmla="*/ 5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1" name="Freeform 226"/>
              <p:cNvSpPr>
                <a:spLocks/>
              </p:cNvSpPr>
              <p:nvPr/>
            </p:nvSpPr>
            <p:spPr bwMode="auto">
              <a:xfrm>
                <a:off x="5039614" y="1691368"/>
                <a:ext cx="20751" cy="11858"/>
              </a:xfrm>
              <a:custGeom>
                <a:avLst/>
                <a:gdLst>
                  <a:gd name="T0" fmla="*/ 5 w 14"/>
                  <a:gd name="T1" fmla="*/ 0 h 8"/>
                  <a:gd name="T2" fmla="*/ 7 w 14"/>
                  <a:gd name="T3" fmla="*/ 1 h 8"/>
                  <a:gd name="T4" fmla="*/ 8 w 14"/>
                  <a:gd name="T5" fmla="*/ 2 h 8"/>
                  <a:gd name="T6" fmla="*/ 11 w 14"/>
                  <a:gd name="T7" fmla="*/ 2 h 8"/>
                  <a:gd name="T8" fmla="*/ 12 w 14"/>
                  <a:gd name="T9" fmla="*/ 1 h 8"/>
                  <a:gd name="T10" fmla="*/ 14 w 14"/>
                  <a:gd name="T11" fmla="*/ 2 h 8"/>
                  <a:gd name="T12" fmla="*/ 12 w 14"/>
                  <a:gd name="T13" fmla="*/ 4 h 8"/>
                  <a:gd name="T14" fmla="*/ 11 w 14"/>
                  <a:gd name="T15" fmla="*/ 5 h 8"/>
                  <a:gd name="T16" fmla="*/ 10 w 14"/>
                  <a:gd name="T17" fmla="*/ 6 h 8"/>
                  <a:gd name="T18" fmla="*/ 8 w 14"/>
                  <a:gd name="T19" fmla="*/ 8 h 8"/>
                  <a:gd name="T20" fmla="*/ 7 w 14"/>
                  <a:gd name="T21" fmla="*/ 8 h 8"/>
                  <a:gd name="T22" fmla="*/ 5 w 14"/>
                  <a:gd name="T23" fmla="*/ 6 h 8"/>
                  <a:gd name="T24" fmla="*/ 3 w 14"/>
                  <a:gd name="T25" fmla="*/ 8 h 8"/>
                  <a:gd name="T26" fmla="*/ 1 w 14"/>
                  <a:gd name="T27" fmla="*/ 6 h 8"/>
                  <a:gd name="T28" fmla="*/ 0 w 14"/>
                  <a:gd name="T29" fmla="*/ 5 h 8"/>
                  <a:gd name="T30" fmla="*/ 0 w 14"/>
                  <a:gd name="T31" fmla="*/ 4 h 8"/>
                  <a:gd name="T32" fmla="*/ 3 w 14"/>
                  <a:gd name="T33" fmla="*/ 1 h 8"/>
                  <a:gd name="T34" fmla="*/ 5 w 14"/>
                  <a:gd name="T3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lnTo>
                      <a:pt x="7" y="1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2" name="Freeform 227"/>
              <p:cNvSpPr>
                <a:spLocks/>
              </p:cNvSpPr>
              <p:nvPr/>
            </p:nvSpPr>
            <p:spPr bwMode="auto">
              <a:xfrm>
                <a:off x="5024792" y="1734352"/>
                <a:ext cx="42984" cy="19269"/>
              </a:xfrm>
              <a:custGeom>
                <a:avLst/>
                <a:gdLst>
                  <a:gd name="T0" fmla="*/ 3 w 29"/>
                  <a:gd name="T1" fmla="*/ 0 h 13"/>
                  <a:gd name="T2" fmla="*/ 9 w 29"/>
                  <a:gd name="T3" fmla="*/ 0 h 13"/>
                  <a:gd name="T4" fmla="*/ 11 w 29"/>
                  <a:gd name="T5" fmla="*/ 1 h 13"/>
                  <a:gd name="T6" fmla="*/ 14 w 29"/>
                  <a:gd name="T7" fmla="*/ 0 h 13"/>
                  <a:gd name="T8" fmla="*/ 15 w 29"/>
                  <a:gd name="T9" fmla="*/ 1 h 13"/>
                  <a:gd name="T10" fmla="*/ 17 w 29"/>
                  <a:gd name="T11" fmla="*/ 1 h 13"/>
                  <a:gd name="T12" fmla="*/ 21 w 29"/>
                  <a:gd name="T13" fmla="*/ 5 h 13"/>
                  <a:gd name="T14" fmla="*/ 25 w 29"/>
                  <a:gd name="T15" fmla="*/ 7 h 13"/>
                  <a:gd name="T16" fmla="*/ 28 w 29"/>
                  <a:gd name="T17" fmla="*/ 7 h 13"/>
                  <a:gd name="T18" fmla="*/ 29 w 29"/>
                  <a:gd name="T19" fmla="*/ 8 h 13"/>
                  <a:gd name="T20" fmla="*/ 29 w 29"/>
                  <a:gd name="T21" fmla="*/ 12 h 13"/>
                  <a:gd name="T22" fmla="*/ 28 w 29"/>
                  <a:gd name="T23" fmla="*/ 13 h 13"/>
                  <a:gd name="T24" fmla="*/ 25 w 29"/>
                  <a:gd name="T25" fmla="*/ 12 h 13"/>
                  <a:gd name="T26" fmla="*/ 22 w 29"/>
                  <a:gd name="T27" fmla="*/ 11 h 13"/>
                  <a:gd name="T28" fmla="*/ 18 w 29"/>
                  <a:gd name="T29" fmla="*/ 11 h 13"/>
                  <a:gd name="T30" fmla="*/ 15 w 29"/>
                  <a:gd name="T31" fmla="*/ 11 h 13"/>
                  <a:gd name="T32" fmla="*/ 14 w 29"/>
                  <a:gd name="T33" fmla="*/ 8 h 13"/>
                  <a:gd name="T34" fmla="*/ 13 w 29"/>
                  <a:gd name="T35" fmla="*/ 8 h 13"/>
                  <a:gd name="T36" fmla="*/ 11 w 29"/>
                  <a:gd name="T37" fmla="*/ 8 h 13"/>
                  <a:gd name="T38" fmla="*/ 10 w 29"/>
                  <a:gd name="T39" fmla="*/ 5 h 13"/>
                  <a:gd name="T40" fmla="*/ 9 w 29"/>
                  <a:gd name="T41" fmla="*/ 4 h 13"/>
                  <a:gd name="T42" fmla="*/ 7 w 29"/>
                  <a:gd name="T43" fmla="*/ 4 h 13"/>
                  <a:gd name="T44" fmla="*/ 6 w 29"/>
                  <a:gd name="T45" fmla="*/ 5 h 13"/>
                  <a:gd name="T46" fmla="*/ 2 w 29"/>
                  <a:gd name="T47" fmla="*/ 4 h 13"/>
                  <a:gd name="T48" fmla="*/ 0 w 29"/>
                  <a:gd name="T49" fmla="*/ 4 h 13"/>
                  <a:gd name="T50" fmla="*/ 0 w 29"/>
                  <a:gd name="T51" fmla="*/ 2 h 13"/>
                  <a:gd name="T52" fmla="*/ 0 w 29"/>
                  <a:gd name="T53" fmla="*/ 0 h 13"/>
                  <a:gd name="T54" fmla="*/ 3 w 29"/>
                  <a:gd name="T5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3">
                    <a:moveTo>
                      <a:pt x="3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8" y="7"/>
                    </a:lnTo>
                    <a:lnTo>
                      <a:pt x="29" y="8"/>
                    </a:lnTo>
                    <a:lnTo>
                      <a:pt x="29" y="12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2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3" name="Freeform 228"/>
              <p:cNvSpPr>
                <a:spLocks/>
              </p:cNvSpPr>
              <p:nvPr/>
            </p:nvSpPr>
            <p:spPr bwMode="auto">
              <a:xfrm>
                <a:off x="5033686" y="1704708"/>
                <a:ext cx="23715" cy="22233"/>
              </a:xfrm>
              <a:custGeom>
                <a:avLst/>
                <a:gdLst>
                  <a:gd name="T0" fmla="*/ 14 w 16"/>
                  <a:gd name="T1" fmla="*/ 0 h 15"/>
                  <a:gd name="T2" fmla="*/ 16 w 16"/>
                  <a:gd name="T3" fmla="*/ 2 h 15"/>
                  <a:gd name="T4" fmla="*/ 16 w 16"/>
                  <a:gd name="T5" fmla="*/ 3 h 15"/>
                  <a:gd name="T6" fmla="*/ 14 w 16"/>
                  <a:gd name="T7" fmla="*/ 4 h 15"/>
                  <a:gd name="T8" fmla="*/ 12 w 16"/>
                  <a:gd name="T9" fmla="*/ 9 h 15"/>
                  <a:gd name="T10" fmla="*/ 9 w 16"/>
                  <a:gd name="T11" fmla="*/ 13 h 15"/>
                  <a:gd name="T12" fmla="*/ 5 w 16"/>
                  <a:gd name="T13" fmla="*/ 13 h 15"/>
                  <a:gd name="T14" fmla="*/ 3 w 16"/>
                  <a:gd name="T15" fmla="*/ 15 h 15"/>
                  <a:gd name="T16" fmla="*/ 0 w 16"/>
                  <a:gd name="T17" fmla="*/ 15 h 15"/>
                  <a:gd name="T18" fmla="*/ 0 w 16"/>
                  <a:gd name="T19" fmla="*/ 13 h 15"/>
                  <a:gd name="T20" fmla="*/ 0 w 16"/>
                  <a:gd name="T21" fmla="*/ 11 h 15"/>
                  <a:gd name="T22" fmla="*/ 4 w 16"/>
                  <a:gd name="T23" fmla="*/ 10 h 15"/>
                  <a:gd name="T24" fmla="*/ 8 w 16"/>
                  <a:gd name="T25" fmla="*/ 10 h 15"/>
                  <a:gd name="T26" fmla="*/ 7 w 16"/>
                  <a:gd name="T27" fmla="*/ 9 h 15"/>
                  <a:gd name="T28" fmla="*/ 7 w 16"/>
                  <a:gd name="T29" fmla="*/ 6 h 15"/>
                  <a:gd name="T30" fmla="*/ 4 w 16"/>
                  <a:gd name="T31" fmla="*/ 6 h 15"/>
                  <a:gd name="T32" fmla="*/ 3 w 16"/>
                  <a:gd name="T33" fmla="*/ 6 h 15"/>
                  <a:gd name="T34" fmla="*/ 4 w 16"/>
                  <a:gd name="T35" fmla="*/ 3 h 15"/>
                  <a:gd name="T36" fmla="*/ 5 w 16"/>
                  <a:gd name="T37" fmla="*/ 2 h 15"/>
                  <a:gd name="T38" fmla="*/ 8 w 16"/>
                  <a:gd name="T39" fmla="*/ 2 h 15"/>
                  <a:gd name="T40" fmla="*/ 11 w 16"/>
                  <a:gd name="T41" fmla="*/ 3 h 15"/>
                  <a:gd name="T42" fmla="*/ 14 w 16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5">
                    <a:moveTo>
                      <a:pt x="14" y="0"/>
                    </a:moveTo>
                    <a:lnTo>
                      <a:pt x="16" y="2"/>
                    </a:lnTo>
                    <a:lnTo>
                      <a:pt x="16" y="3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1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4" name="Freeform 229"/>
              <p:cNvSpPr>
                <a:spLocks/>
              </p:cNvSpPr>
              <p:nvPr/>
            </p:nvSpPr>
            <p:spPr bwMode="auto">
              <a:xfrm>
                <a:off x="5162636" y="2232367"/>
                <a:ext cx="16305" cy="16305"/>
              </a:xfrm>
              <a:custGeom>
                <a:avLst/>
                <a:gdLst>
                  <a:gd name="T0" fmla="*/ 5 w 11"/>
                  <a:gd name="T1" fmla="*/ 0 h 11"/>
                  <a:gd name="T2" fmla="*/ 7 w 11"/>
                  <a:gd name="T3" fmla="*/ 1 h 11"/>
                  <a:gd name="T4" fmla="*/ 7 w 11"/>
                  <a:gd name="T5" fmla="*/ 2 h 11"/>
                  <a:gd name="T6" fmla="*/ 11 w 11"/>
                  <a:gd name="T7" fmla="*/ 4 h 11"/>
                  <a:gd name="T8" fmla="*/ 11 w 11"/>
                  <a:gd name="T9" fmla="*/ 5 h 11"/>
                  <a:gd name="T10" fmla="*/ 10 w 11"/>
                  <a:gd name="T11" fmla="*/ 8 h 11"/>
                  <a:gd name="T12" fmla="*/ 11 w 11"/>
                  <a:gd name="T13" fmla="*/ 9 h 11"/>
                  <a:gd name="T14" fmla="*/ 11 w 11"/>
                  <a:gd name="T15" fmla="*/ 11 h 11"/>
                  <a:gd name="T16" fmla="*/ 10 w 11"/>
                  <a:gd name="T17" fmla="*/ 9 h 11"/>
                  <a:gd name="T18" fmla="*/ 8 w 11"/>
                  <a:gd name="T19" fmla="*/ 6 h 11"/>
                  <a:gd name="T20" fmla="*/ 5 w 11"/>
                  <a:gd name="T21" fmla="*/ 6 h 11"/>
                  <a:gd name="T22" fmla="*/ 5 w 11"/>
                  <a:gd name="T23" fmla="*/ 4 h 11"/>
                  <a:gd name="T24" fmla="*/ 4 w 11"/>
                  <a:gd name="T25" fmla="*/ 4 h 11"/>
                  <a:gd name="T26" fmla="*/ 3 w 11"/>
                  <a:gd name="T27" fmla="*/ 4 h 11"/>
                  <a:gd name="T28" fmla="*/ 1 w 11"/>
                  <a:gd name="T29" fmla="*/ 4 h 11"/>
                  <a:gd name="T30" fmla="*/ 0 w 11"/>
                  <a:gd name="T31" fmla="*/ 2 h 11"/>
                  <a:gd name="T32" fmla="*/ 3 w 11"/>
                  <a:gd name="T33" fmla="*/ 0 h 11"/>
                  <a:gd name="T34" fmla="*/ 5 w 11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lnTo>
                      <a:pt x="7" y="1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5" name="Freeform 230"/>
              <p:cNvSpPr>
                <a:spLocks/>
              </p:cNvSpPr>
              <p:nvPr/>
            </p:nvSpPr>
            <p:spPr bwMode="auto">
              <a:xfrm>
                <a:off x="5330123" y="1768442"/>
                <a:ext cx="16305" cy="5929"/>
              </a:xfrm>
              <a:custGeom>
                <a:avLst/>
                <a:gdLst>
                  <a:gd name="T0" fmla="*/ 2 w 11"/>
                  <a:gd name="T1" fmla="*/ 0 h 4"/>
                  <a:gd name="T2" fmla="*/ 4 w 11"/>
                  <a:gd name="T3" fmla="*/ 1 h 4"/>
                  <a:gd name="T4" fmla="*/ 6 w 11"/>
                  <a:gd name="T5" fmla="*/ 1 h 4"/>
                  <a:gd name="T6" fmla="*/ 10 w 11"/>
                  <a:gd name="T7" fmla="*/ 1 h 4"/>
                  <a:gd name="T8" fmla="*/ 11 w 11"/>
                  <a:gd name="T9" fmla="*/ 1 h 4"/>
                  <a:gd name="T10" fmla="*/ 10 w 11"/>
                  <a:gd name="T11" fmla="*/ 3 h 4"/>
                  <a:gd name="T12" fmla="*/ 7 w 11"/>
                  <a:gd name="T13" fmla="*/ 4 h 4"/>
                  <a:gd name="T14" fmla="*/ 6 w 11"/>
                  <a:gd name="T15" fmla="*/ 4 h 4"/>
                  <a:gd name="T16" fmla="*/ 3 w 11"/>
                  <a:gd name="T17" fmla="*/ 3 h 4"/>
                  <a:gd name="T18" fmla="*/ 0 w 11"/>
                  <a:gd name="T19" fmla="*/ 3 h 4"/>
                  <a:gd name="T20" fmla="*/ 0 w 11"/>
                  <a:gd name="T21" fmla="*/ 1 h 4"/>
                  <a:gd name="T22" fmla="*/ 0 w 11"/>
                  <a:gd name="T23" fmla="*/ 0 h 4"/>
                  <a:gd name="T24" fmla="*/ 2 w 11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lnTo>
                      <a:pt x="4" y="1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6" name="Freeform 231"/>
              <p:cNvSpPr>
                <a:spLocks/>
              </p:cNvSpPr>
              <p:nvPr/>
            </p:nvSpPr>
            <p:spPr bwMode="auto">
              <a:xfrm>
                <a:off x="5183387" y="2005592"/>
                <a:ext cx="10376" cy="8893"/>
              </a:xfrm>
              <a:custGeom>
                <a:avLst/>
                <a:gdLst>
                  <a:gd name="T0" fmla="*/ 5 w 7"/>
                  <a:gd name="T1" fmla="*/ 0 h 6"/>
                  <a:gd name="T2" fmla="*/ 7 w 7"/>
                  <a:gd name="T3" fmla="*/ 0 h 6"/>
                  <a:gd name="T4" fmla="*/ 5 w 7"/>
                  <a:gd name="T5" fmla="*/ 2 h 6"/>
                  <a:gd name="T6" fmla="*/ 2 w 7"/>
                  <a:gd name="T7" fmla="*/ 5 h 6"/>
                  <a:gd name="T8" fmla="*/ 1 w 7"/>
                  <a:gd name="T9" fmla="*/ 6 h 6"/>
                  <a:gd name="T10" fmla="*/ 0 w 7"/>
                  <a:gd name="T11" fmla="*/ 6 h 6"/>
                  <a:gd name="T12" fmla="*/ 0 w 7"/>
                  <a:gd name="T13" fmla="*/ 5 h 6"/>
                  <a:gd name="T14" fmla="*/ 1 w 7"/>
                  <a:gd name="T15" fmla="*/ 3 h 6"/>
                  <a:gd name="T16" fmla="*/ 2 w 7"/>
                  <a:gd name="T17" fmla="*/ 2 h 6"/>
                  <a:gd name="T18" fmla="*/ 5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7" name="Freeform 232"/>
              <p:cNvSpPr>
                <a:spLocks/>
              </p:cNvSpPr>
              <p:nvPr/>
            </p:nvSpPr>
            <p:spPr bwMode="auto">
              <a:xfrm>
                <a:off x="5319749" y="1680993"/>
                <a:ext cx="19269" cy="10376"/>
              </a:xfrm>
              <a:custGeom>
                <a:avLst/>
                <a:gdLst>
                  <a:gd name="T0" fmla="*/ 9 w 13"/>
                  <a:gd name="T1" fmla="*/ 0 h 7"/>
                  <a:gd name="T2" fmla="*/ 13 w 13"/>
                  <a:gd name="T3" fmla="*/ 0 h 7"/>
                  <a:gd name="T4" fmla="*/ 13 w 13"/>
                  <a:gd name="T5" fmla="*/ 2 h 7"/>
                  <a:gd name="T6" fmla="*/ 11 w 13"/>
                  <a:gd name="T7" fmla="*/ 5 h 7"/>
                  <a:gd name="T8" fmla="*/ 9 w 13"/>
                  <a:gd name="T9" fmla="*/ 7 h 7"/>
                  <a:gd name="T10" fmla="*/ 3 w 13"/>
                  <a:gd name="T11" fmla="*/ 5 h 7"/>
                  <a:gd name="T12" fmla="*/ 2 w 13"/>
                  <a:gd name="T13" fmla="*/ 5 h 7"/>
                  <a:gd name="T14" fmla="*/ 0 w 13"/>
                  <a:gd name="T15" fmla="*/ 4 h 7"/>
                  <a:gd name="T16" fmla="*/ 0 w 13"/>
                  <a:gd name="T17" fmla="*/ 2 h 7"/>
                  <a:gd name="T18" fmla="*/ 4 w 13"/>
                  <a:gd name="T19" fmla="*/ 0 h 7"/>
                  <a:gd name="T20" fmla="*/ 9 w 13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9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8" name="Freeform 233"/>
              <p:cNvSpPr>
                <a:spLocks/>
              </p:cNvSpPr>
              <p:nvPr/>
            </p:nvSpPr>
            <p:spPr bwMode="auto">
              <a:xfrm>
                <a:off x="5147815" y="1932965"/>
                <a:ext cx="166005" cy="208989"/>
              </a:xfrm>
              <a:custGeom>
                <a:avLst/>
                <a:gdLst>
                  <a:gd name="T0" fmla="*/ 105 w 112"/>
                  <a:gd name="T1" fmla="*/ 5 h 141"/>
                  <a:gd name="T2" fmla="*/ 109 w 112"/>
                  <a:gd name="T3" fmla="*/ 15 h 141"/>
                  <a:gd name="T4" fmla="*/ 111 w 112"/>
                  <a:gd name="T5" fmla="*/ 23 h 141"/>
                  <a:gd name="T6" fmla="*/ 107 w 112"/>
                  <a:gd name="T7" fmla="*/ 29 h 141"/>
                  <a:gd name="T8" fmla="*/ 91 w 112"/>
                  <a:gd name="T9" fmla="*/ 40 h 141"/>
                  <a:gd name="T10" fmla="*/ 73 w 112"/>
                  <a:gd name="T11" fmla="*/ 58 h 141"/>
                  <a:gd name="T12" fmla="*/ 64 w 112"/>
                  <a:gd name="T13" fmla="*/ 72 h 141"/>
                  <a:gd name="T14" fmla="*/ 57 w 112"/>
                  <a:gd name="T15" fmla="*/ 80 h 141"/>
                  <a:gd name="T16" fmla="*/ 55 w 112"/>
                  <a:gd name="T17" fmla="*/ 87 h 141"/>
                  <a:gd name="T18" fmla="*/ 50 w 112"/>
                  <a:gd name="T19" fmla="*/ 91 h 141"/>
                  <a:gd name="T20" fmla="*/ 44 w 112"/>
                  <a:gd name="T21" fmla="*/ 92 h 141"/>
                  <a:gd name="T22" fmla="*/ 43 w 112"/>
                  <a:gd name="T23" fmla="*/ 99 h 141"/>
                  <a:gd name="T24" fmla="*/ 44 w 112"/>
                  <a:gd name="T25" fmla="*/ 106 h 141"/>
                  <a:gd name="T26" fmla="*/ 43 w 112"/>
                  <a:gd name="T27" fmla="*/ 114 h 141"/>
                  <a:gd name="T28" fmla="*/ 35 w 112"/>
                  <a:gd name="T29" fmla="*/ 110 h 141"/>
                  <a:gd name="T30" fmla="*/ 39 w 112"/>
                  <a:gd name="T31" fmla="*/ 123 h 141"/>
                  <a:gd name="T32" fmla="*/ 32 w 112"/>
                  <a:gd name="T33" fmla="*/ 120 h 141"/>
                  <a:gd name="T34" fmla="*/ 40 w 112"/>
                  <a:gd name="T35" fmla="*/ 127 h 141"/>
                  <a:gd name="T36" fmla="*/ 36 w 112"/>
                  <a:gd name="T37" fmla="*/ 138 h 141"/>
                  <a:gd name="T38" fmla="*/ 26 w 112"/>
                  <a:gd name="T39" fmla="*/ 135 h 141"/>
                  <a:gd name="T40" fmla="*/ 21 w 112"/>
                  <a:gd name="T41" fmla="*/ 138 h 141"/>
                  <a:gd name="T42" fmla="*/ 8 w 112"/>
                  <a:gd name="T43" fmla="*/ 139 h 141"/>
                  <a:gd name="T44" fmla="*/ 14 w 112"/>
                  <a:gd name="T45" fmla="*/ 130 h 141"/>
                  <a:gd name="T46" fmla="*/ 18 w 112"/>
                  <a:gd name="T47" fmla="*/ 128 h 141"/>
                  <a:gd name="T48" fmla="*/ 7 w 112"/>
                  <a:gd name="T49" fmla="*/ 131 h 141"/>
                  <a:gd name="T50" fmla="*/ 0 w 112"/>
                  <a:gd name="T51" fmla="*/ 128 h 141"/>
                  <a:gd name="T52" fmla="*/ 4 w 112"/>
                  <a:gd name="T53" fmla="*/ 121 h 141"/>
                  <a:gd name="T54" fmla="*/ 7 w 112"/>
                  <a:gd name="T55" fmla="*/ 117 h 141"/>
                  <a:gd name="T56" fmla="*/ 14 w 112"/>
                  <a:gd name="T57" fmla="*/ 114 h 141"/>
                  <a:gd name="T58" fmla="*/ 21 w 112"/>
                  <a:gd name="T59" fmla="*/ 116 h 141"/>
                  <a:gd name="T60" fmla="*/ 10 w 112"/>
                  <a:gd name="T61" fmla="*/ 110 h 141"/>
                  <a:gd name="T62" fmla="*/ 10 w 112"/>
                  <a:gd name="T63" fmla="*/ 109 h 141"/>
                  <a:gd name="T64" fmla="*/ 17 w 112"/>
                  <a:gd name="T65" fmla="*/ 103 h 141"/>
                  <a:gd name="T66" fmla="*/ 11 w 112"/>
                  <a:gd name="T67" fmla="*/ 101 h 141"/>
                  <a:gd name="T68" fmla="*/ 17 w 112"/>
                  <a:gd name="T69" fmla="*/ 95 h 141"/>
                  <a:gd name="T70" fmla="*/ 14 w 112"/>
                  <a:gd name="T71" fmla="*/ 94 h 141"/>
                  <a:gd name="T72" fmla="*/ 8 w 112"/>
                  <a:gd name="T73" fmla="*/ 92 h 141"/>
                  <a:gd name="T74" fmla="*/ 6 w 112"/>
                  <a:gd name="T75" fmla="*/ 87 h 141"/>
                  <a:gd name="T76" fmla="*/ 8 w 112"/>
                  <a:gd name="T77" fmla="*/ 83 h 141"/>
                  <a:gd name="T78" fmla="*/ 14 w 112"/>
                  <a:gd name="T79" fmla="*/ 76 h 141"/>
                  <a:gd name="T80" fmla="*/ 24 w 112"/>
                  <a:gd name="T81" fmla="*/ 73 h 141"/>
                  <a:gd name="T82" fmla="*/ 20 w 112"/>
                  <a:gd name="T83" fmla="*/ 69 h 141"/>
                  <a:gd name="T84" fmla="*/ 26 w 112"/>
                  <a:gd name="T85" fmla="*/ 62 h 141"/>
                  <a:gd name="T86" fmla="*/ 31 w 112"/>
                  <a:gd name="T87" fmla="*/ 54 h 141"/>
                  <a:gd name="T88" fmla="*/ 35 w 112"/>
                  <a:gd name="T89" fmla="*/ 48 h 141"/>
                  <a:gd name="T90" fmla="*/ 40 w 112"/>
                  <a:gd name="T91" fmla="*/ 44 h 141"/>
                  <a:gd name="T92" fmla="*/ 43 w 112"/>
                  <a:gd name="T93" fmla="*/ 44 h 141"/>
                  <a:gd name="T94" fmla="*/ 44 w 112"/>
                  <a:gd name="T95" fmla="*/ 36 h 141"/>
                  <a:gd name="T96" fmla="*/ 55 w 112"/>
                  <a:gd name="T97" fmla="*/ 38 h 141"/>
                  <a:gd name="T98" fmla="*/ 58 w 112"/>
                  <a:gd name="T99" fmla="*/ 34 h 141"/>
                  <a:gd name="T100" fmla="*/ 68 w 112"/>
                  <a:gd name="T101" fmla="*/ 29 h 141"/>
                  <a:gd name="T102" fmla="*/ 79 w 112"/>
                  <a:gd name="T103" fmla="*/ 22 h 141"/>
                  <a:gd name="T104" fmla="*/ 80 w 112"/>
                  <a:gd name="T105" fmla="*/ 15 h 141"/>
                  <a:gd name="T106" fmla="*/ 86 w 112"/>
                  <a:gd name="T107" fmla="*/ 7 h 141"/>
                  <a:gd name="T108" fmla="*/ 96 w 112"/>
                  <a:gd name="T109" fmla="*/ 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2" h="141">
                    <a:moveTo>
                      <a:pt x="101" y="0"/>
                    </a:moveTo>
                    <a:lnTo>
                      <a:pt x="102" y="1"/>
                    </a:lnTo>
                    <a:lnTo>
                      <a:pt x="102" y="2"/>
                    </a:lnTo>
                    <a:lnTo>
                      <a:pt x="104" y="5"/>
                    </a:lnTo>
                    <a:lnTo>
                      <a:pt x="105" y="5"/>
                    </a:lnTo>
                    <a:lnTo>
                      <a:pt x="107" y="7"/>
                    </a:lnTo>
                    <a:lnTo>
                      <a:pt x="109" y="7"/>
                    </a:lnTo>
                    <a:lnTo>
                      <a:pt x="111" y="8"/>
                    </a:lnTo>
                    <a:lnTo>
                      <a:pt x="109" y="11"/>
                    </a:lnTo>
                    <a:lnTo>
                      <a:pt x="109" y="15"/>
                    </a:lnTo>
                    <a:lnTo>
                      <a:pt x="111" y="15"/>
                    </a:lnTo>
                    <a:lnTo>
                      <a:pt x="112" y="15"/>
                    </a:lnTo>
                    <a:lnTo>
                      <a:pt x="112" y="19"/>
                    </a:lnTo>
                    <a:lnTo>
                      <a:pt x="112" y="22"/>
                    </a:lnTo>
                    <a:lnTo>
                      <a:pt x="111" y="23"/>
                    </a:lnTo>
                    <a:lnTo>
                      <a:pt x="112" y="25"/>
                    </a:lnTo>
                    <a:lnTo>
                      <a:pt x="112" y="27"/>
                    </a:lnTo>
                    <a:lnTo>
                      <a:pt x="109" y="27"/>
                    </a:lnTo>
                    <a:lnTo>
                      <a:pt x="108" y="27"/>
                    </a:lnTo>
                    <a:lnTo>
                      <a:pt x="107" y="29"/>
                    </a:lnTo>
                    <a:lnTo>
                      <a:pt x="102" y="33"/>
                    </a:lnTo>
                    <a:lnTo>
                      <a:pt x="100" y="36"/>
                    </a:lnTo>
                    <a:lnTo>
                      <a:pt x="96" y="37"/>
                    </a:lnTo>
                    <a:lnTo>
                      <a:pt x="93" y="40"/>
                    </a:lnTo>
                    <a:lnTo>
                      <a:pt x="91" y="40"/>
                    </a:lnTo>
                    <a:lnTo>
                      <a:pt x="87" y="43"/>
                    </a:lnTo>
                    <a:lnTo>
                      <a:pt x="82" y="49"/>
                    </a:lnTo>
                    <a:lnTo>
                      <a:pt x="76" y="52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71" y="62"/>
                    </a:lnTo>
                    <a:lnTo>
                      <a:pt x="66" y="63"/>
                    </a:lnTo>
                    <a:lnTo>
                      <a:pt x="66" y="67"/>
                    </a:lnTo>
                    <a:lnTo>
                      <a:pt x="65" y="69"/>
                    </a:lnTo>
                    <a:lnTo>
                      <a:pt x="64" y="72"/>
                    </a:lnTo>
                    <a:lnTo>
                      <a:pt x="60" y="76"/>
                    </a:lnTo>
                    <a:lnTo>
                      <a:pt x="58" y="77"/>
                    </a:lnTo>
                    <a:lnTo>
                      <a:pt x="57" y="76"/>
                    </a:lnTo>
                    <a:lnTo>
                      <a:pt x="55" y="77"/>
                    </a:lnTo>
                    <a:lnTo>
                      <a:pt x="57" y="80"/>
                    </a:lnTo>
                    <a:lnTo>
                      <a:pt x="60" y="81"/>
                    </a:lnTo>
                    <a:lnTo>
                      <a:pt x="58" y="83"/>
                    </a:lnTo>
                    <a:lnTo>
                      <a:pt x="55" y="84"/>
                    </a:lnTo>
                    <a:lnTo>
                      <a:pt x="54" y="85"/>
                    </a:lnTo>
                    <a:lnTo>
                      <a:pt x="55" y="87"/>
                    </a:lnTo>
                    <a:lnTo>
                      <a:pt x="55" y="90"/>
                    </a:lnTo>
                    <a:lnTo>
                      <a:pt x="54" y="91"/>
                    </a:lnTo>
                    <a:lnTo>
                      <a:pt x="53" y="90"/>
                    </a:lnTo>
                    <a:lnTo>
                      <a:pt x="50" y="90"/>
                    </a:lnTo>
                    <a:lnTo>
                      <a:pt x="50" y="91"/>
                    </a:lnTo>
                    <a:lnTo>
                      <a:pt x="53" y="92"/>
                    </a:lnTo>
                    <a:lnTo>
                      <a:pt x="51" y="94"/>
                    </a:lnTo>
                    <a:lnTo>
                      <a:pt x="47" y="92"/>
                    </a:lnTo>
                    <a:lnTo>
                      <a:pt x="46" y="91"/>
                    </a:lnTo>
                    <a:lnTo>
                      <a:pt x="44" y="92"/>
                    </a:lnTo>
                    <a:lnTo>
                      <a:pt x="43" y="95"/>
                    </a:lnTo>
                    <a:lnTo>
                      <a:pt x="46" y="95"/>
                    </a:lnTo>
                    <a:lnTo>
                      <a:pt x="46" y="96"/>
                    </a:lnTo>
                    <a:lnTo>
                      <a:pt x="44" y="99"/>
                    </a:lnTo>
                    <a:lnTo>
                      <a:pt x="43" y="99"/>
                    </a:lnTo>
                    <a:lnTo>
                      <a:pt x="42" y="98"/>
                    </a:lnTo>
                    <a:lnTo>
                      <a:pt x="39" y="98"/>
                    </a:lnTo>
                    <a:lnTo>
                      <a:pt x="42" y="101"/>
                    </a:lnTo>
                    <a:lnTo>
                      <a:pt x="44" y="103"/>
                    </a:lnTo>
                    <a:lnTo>
                      <a:pt x="44" y="106"/>
                    </a:lnTo>
                    <a:lnTo>
                      <a:pt x="43" y="109"/>
                    </a:lnTo>
                    <a:lnTo>
                      <a:pt x="43" y="110"/>
                    </a:lnTo>
                    <a:lnTo>
                      <a:pt x="43" y="112"/>
                    </a:lnTo>
                    <a:lnTo>
                      <a:pt x="44" y="113"/>
                    </a:lnTo>
                    <a:lnTo>
                      <a:pt x="43" y="114"/>
                    </a:lnTo>
                    <a:lnTo>
                      <a:pt x="40" y="114"/>
                    </a:lnTo>
                    <a:lnTo>
                      <a:pt x="39" y="113"/>
                    </a:lnTo>
                    <a:lnTo>
                      <a:pt x="37" y="110"/>
                    </a:lnTo>
                    <a:lnTo>
                      <a:pt x="36" y="109"/>
                    </a:lnTo>
                    <a:lnTo>
                      <a:pt x="35" y="110"/>
                    </a:lnTo>
                    <a:lnTo>
                      <a:pt x="37" y="114"/>
                    </a:lnTo>
                    <a:lnTo>
                      <a:pt x="40" y="117"/>
                    </a:lnTo>
                    <a:lnTo>
                      <a:pt x="42" y="121"/>
                    </a:lnTo>
                    <a:lnTo>
                      <a:pt x="40" y="123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37" y="119"/>
                    </a:lnTo>
                    <a:lnTo>
                      <a:pt x="36" y="120"/>
                    </a:lnTo>
                    <a:lnTo>
                      <a:pt x="33" y="119"/>
                    </a:lnTo>
                    <a:lnTo>
                      <a:pt x="32" y="120"/>
                    </a:lnTo>
                    <a:lnTo>
                      <a:pt x="33" y="121"/>
                    </a:lnTo>
                    <a:lnTo>
                      <a:pt x="35" y="121"/>
                    </a:lnTo>
                    <a:lnTo>
                      <a:pt x="37" y="121"/>
                    </a:lnTo>
                    <a:lnTo>
                      <a:pt x="39" y="124"/>
                    </a:lnTo>
                    <a:lnTo>
                      <a:pt x="40" y="127"/>
                    </a:lnTo>
                    <a:lnTo>
                      <a:pt x="40" y="128"/>
                    </a:lnTo>
                    <a:lnTo>
                      <a:pt x="39" y="131"/>
                    </a:lnTo>
                    <a:lnTo>
                      <a:pt x="39" y="134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5" y="139"/>
                    </a:lnTo>
                    <a:lnTo>
                      <a:pt x="31" y="139"/>
                    </a:lnTo>
                    <a:lnTo>
                      <a:pt x="29" y="138"/>
                    </a:lnTo>
                    <a:lnTo>
                      <a:pt x="28" y="135"/>
                    </a:lnTo>
                    <a:lnTo>
                      <a:pt x="26" y="135"/>
                    </a:lnTo>
                    <a:lnTo>
                      <a:pt x="26" y="138"/>
                    </a:lnTo>
                    <a:lnTo>
                      <a:pt x="28" y="139"/>
                    </a:lnTo>
                    <a:lnTo>
                      <a:pt x="25" y="139"/>
                    </a:lnTo>
                    <a:lnTo>
                      <a:pt x="22" y="139"/>
                    </a:lnTo>
                    <a:lnTo>
                      <a:pt x="21" y="138"/>
                    </a:lnTo>
                    <a:lnTo>
                      <a:pt x="20" y="137"/>
                    </a:lnTo>
                    <a:lnTo>
                      <a:pt x="15" y="138"/>
                    </a:lnTo>
                    <a:lnTo>
                      <a:pt x="11" y="141"/>
                    </a:lnTo>
                    <a:lnTo>
                      <a:pt x="8" y="141"/>
                    </a:lnTo>
                    <a:lnTo>
                      <a:pt x="8" y="139"/>
                    </a:lnTo>
                    <a:lnTo>
                      <a:pt x="8" y="138"/>
                    </a:lnTo>
                    <a:lnTo>
                      <a:pt x="8" y="135"/>
                    </a:lnTo>
                    <a:lnTo>
                      <a:pt x="8" y="134"/>
                    </a:lnTo>
                    <a:lnTo>
                      <a:pt x="10" y="131"/>
                    </a:lnTo>
                    <a:lnTo>
                      <a:pt x="14" y="130"/>
                    </a:lnTo>
                    <a:lnTo>
                      <a:pt x="14" y="128"/>
                    </a:lnTo>
                    <a:lnTo>
                      <a:pt x="15" y="128"/>
                    </a:lnTo>
                    <a:lnTo>
                      <a:pt x="18" y="130"/>
                    </a:lnTo>
                    <a:lnTo>
                      <a:pt x="18" y="128"/>
                    </a:lnTo>
                    <a:lnTo>
                      <a:pt x="18" y="128"/>
                    </a:lnTo>
                    <a:lnTo>
                      <a:pt x="18" y="127"/>
                    </a:lnTo>
                    <a:lnTo>
                      <a:pt x="15" y="127"/>
                    </a:lnTo>
                    <a:lnTo>
                      <a:pt x="13" y="127"/>
                    </a:lnTo>
                    <a:lnTo>
                      <a:pt x="8" y="130"/>
                    </a:lnTo>
                    <a:lnTo>
                      <a:pt x="7" y="131"/>
                    </a:lnTo>
                    <a:lnTo>
                      <a:pt x="6" y="132"/>
                    </a:lnTo>
                    <a:lnTo>
                      <a:pt x="6" y="134"/>
                    </a:lnTo>
                    <a:lnTo>
                      <a:pt x="3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2" y="127"/>
                    </a:lnTo>
                    <a:lnTo>
                      <a:pt x="3" y="127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7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7" y="117"/>
                    </a:lnTo>
                    <a:lnTo>
                      <a:pt x="7" y="117"/>
                    </a:lnTo>
                    <a:lnTo>
                      <a:pt x="8" y="114"/>
                    </a:lnTo>
                    <a:lnTo>
                      <a:pt x="10" y="113"/>
                    </a:lnTo>
                    <a:lnTo>
                      <a:pt x="11" y="113"/>
                    </a:lnTo>
                    <a:lnTo>
                      <a:pt x="14" y="114"/>
                    </a:lnTo>
                    <a:lnTo>
                      <a:pt x="17" y="114"/>
                    </a:lnTo>
                    <a:lnTo>
                      <a:pt x="20" y="116"/>
                    </a:lnTo>
                    <a:lnTo>
                      <a:pt x="21" y="119"/>
                    </a:lnTo>
                    <a:lnTo>
                      <a:pt x="21" y="116"/>
                    </a:lnTo>
                    <a:lnTo>
                      <a:pt x="21" y="116"/>
                    </a:lnTo>
                    <a:lnTo>
                      <a:pt x="18" y="114"/>
                    </a:lnTo>
                    <a:lnTo>
                      <a:pt x="15" y="113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0" y="110"/>
                    </a:lnTo>
                    <a:lnTo>
                      <a:pt x="13" y="110"/>
                    </a:lnTo>
                    <a:lnTo>
                      <a:pt x="15" y="109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0" y="109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5"/>
                    </a:lnTo>
                    <a:lnTo>
                      <a:pt x="14" y="105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4" y="102"/>
                    </a:lnTo>
                    <a:lnTo>
                      <a:pt x="13" y="102"/>
                    </a:lnTo>
                    <a:lnTo>
                      <a:pt x="11" y="101"/>
                    </a:lnTo>
                    <a:lnTo>
                      <a:pt x="10" y="98"/>
                    </a:lnTo>
                    <a:lnTo>
                      <a:pt x="11" y="96"/>
                    </a:lnTo>
                    <a:lnTo>
                      <a:pt x="13" y="98"/>
                    </a:lnTo>
                    <a:lnTo>
                      <a:pt x="14" y="95"/>
                    </a:lnTo>
                    <a:lnTo>
                      <a:pt x="17" y="95"/>
                    </a:lnTo>
                    <a:lnTo>
                      <a:pt x="18" y="95"/>
                    </a:lnTo>
                    <a:lnTo>
                      <a:pt x="20" y="94"/>
                    </a:lnTo>
                    <a:lnTo>
                      <a:pt x="18" y="92"/>
                    </a:lnTo>
                    <a:lnTo>
                      <a:pt x="17" y="94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3" y="94"/>
                    </a:lnTo>
                    <a:lnTo>
                      <a:pt x="11" y="95"/>
                    </a:lnTo>
                    <a:lnTo>
                      <a:pt x="10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7" y="88"/>
                    </a:lnTo>
                    <a:lnTo>
                      <a:pt x="6" y="87"/>
                    </a:lnTo>
                    <a:lnTo>
                      <a:pt x="4" y="84"/>
                    </a:lnTo>
                    <a:lnTo>
                      <a:pt x="6" y="80"/>
                    </a:lnTo>
                    <a:lnTo>
                      <a:pt x="7" y="80"/>
                    </a:lnTo>
                    <a:lnTo>
                      <a:pt x="7" y="81"/>
                    </a:lnTo>
                    <a:lnTo>
                      <a:pt x="8" y="83"/>
                    </a:lnTo>
                    <a:lnTo>
                      <a:pt x="10" y="84"/>
                    </a:lnTo>
                    <a:lnTo>
                      <a:pt x="13" y="83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7" y="74"/>
                    </a:lnTo>
                    <a:lnTo>
                      <a:pt x="21" y="76"/>
                    </a:lnTo>
                    <a:lnTo>
                      <a:pt x="22" y="76"/>
                    </a:lnTo>
                    <a:lnTo>
                      <a:pt x="24" y="74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1" y="70"/>
                    </a:lnTo>
                    <a:lnTo>
                      <a:pt x="20" y="70"/>
                    </a:lnTo>
                    <a:lnTo>
                      <a:pt x="20" y="69"/>
                    </a:lnTo>
                    <a:lnTo>
                      <a:pt x="21" y="65"/>
                    </a:lnTo>
                    <a:lnTo>
                      <a:pt x="22" y="63"/>
                    </a:lnTo>
                    <a:lnTo>
                      <a:pt x="25" y="63"/>
                    </a:lnTo>
                    <a:lnTo>
                      <a:pt x="28" y="62"/>
                    </a:lnTo>
                    <a:lnTo>
                      <a:pt x="26" y="62"/>
                    </a:lnTo>
                    <a:lnTo>
                      <a:pt x="25" y="61"/>
                    </a:lnTo>
                    <a:lnTo>
                      <a:pt x="25" y="56"/>
                    </a:lnTo>
                    <a:lnTo>
                      <a:pt x="28" y="55"/>
                    </a:lnTo>
                    <a:lnTo>
                      <a:pt x="29" y="55"/>
                    </a:lnTo>
                    <a:lnTo>
                      <a:pt x="31" y="54"/>
                    </a:lnTo>
                    <a:lnTo>
                      <a:pt x="32" y="52"/>
                    </a:lnTo>
                    <a:lnTo>
                      <a:pt x="35" y="52"/>
                    </a:lnTo>
                    <a:lnTo>
                      <a:pt x="36" y="49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45"/>
                    </a:lnTo>
                    <a:lnTo>
                      <a:pt x="37" y="44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5"/>
                    </a:lnTo>
                    <a:lnTo>
                      <a:pt x="40" y="47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3" y="41"/>
                    </a:lnTo>
                    <a:lnTo>
                      <a:pt x="42" y="38"/>
                    </a:lnTo>
                    <a:lnTo>
                      <a:pt x="42" y="37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50" y="34"/>
                    </a:lnTo>
                    <a:lnTo>
                      <a:pt x="54" y="33"/>
                    </a:lnTo>
                    <a:lnTo>
                      <a:pt x="55" y="36"/>
                    </a:lnTo>
                    <a:lnTo>
                      <a:pt x="55" y="38"/>
                    </a:lnTo>
                    <a:lnTo>
                      <a:pt x="57" y="37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4" y="30"/>
                    </a:lnTo>
                    <a:lnTo>
                      <a:pt x="66" y="29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5" y="25"/>
                    </a:lnTo>
                    <a:lnTo>
                      <a:pt x="78" y="23"/>
                    </a:lnTo>
                    <a:lnTo>
                      <a:pt x="79" y="22"/>
                    </a:lnTo>
                    <a:lnTo>
                      <a:pt x="79" y="20"/>
                    </a:lnTo>
                    <a:lnTo>
                      <a:pt x="79" y="19"/>
                    </a:lnTo>
                    <a:lnTo>
                      <a:pt x="82" y="19"/>
                    </a:lnTo>
                    <a:lnTo>
                      <a:pt x="82" y="18"/>
                    </a:lnTo>
                    <a:lnTo>
                      <a:pt x="80" y="15"/>
                    </a:lnTo>
                    <a:lnTo>
                      <a:pt x="80" y="14"/>
                    </a:lnTo>
                    <a:lnTo>
                      <a:pt x="82" y="11"/>
                    </a:lnTo>
                    <a:lnTo>
                      <a:pt x="82" y="9"/>
                    </a:lnTo>
                    <a:lnTo>
                      <a:pt x="84" y="8"/>
                    </a:lnTo>
                    <a:lnTo>
                      <a:pt x="86" y="7"/>
                    </a:lnTo>
                    <a:lnTo>
                      <a:pt x="87" y="5"/>
                    </a:lnTo>
                    <a:lnTo>
                      <a:pt x="89" y="4"/>
                    </a:lnTo>
                    <a:lnTo>
                      <a:pt x="91" y="1"/>
                    </a:lnTo>
                    <a:lnTo>
                      <a:pt x="94" y="1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9" name="Freeform 234"/>
              <p:cNvSpPr>
                <a:spLocks/>
              </p:cNvSpPr>
              <p:nvPr/>
            </p:nvSpPr>
            <p:spPr bwMode="auto">
              <a:xfrm>
                <a:off x="5281212" y="2294619"/>
                <a:ext cx="11858" cy="10376"/>
              </a:xfrm>
              <a:custGeom>
                <a:avLst/>
                <a:gdLst>
                  <a:gd name="T0" fmla="*/ 1 w 8"/>
                  <a:gd name="T1" fmla="*/ 0 h 7"/>
                  <a:gd name="T2" fmla="*/ 3 w 8"/>
                  <a:gd name="T3" fmla="*/ 3 h 7"/>
                  <a:gd name="T4" fmla="*/ 7 w 8"/>
                  <a:gd name="T5" fmla="*/ 5 h 7"/>
                  <a:gd name="T6" fmla="*/ 8 w 8"/>
                  <a:gd name="T7" fmla="*/ 7 h 7"/>
                  <a:gd name="T8" fmla="*/ 3 w 8"/>
                  <a:gd name="T9" fmla="*/ 5 h 7"/>
                  <a:gd name="T10" fmla="*/ 0 w 8"/>
                  <a:gd name="T11" fmla="*/ 2 h 7"/>
                  <a:gd name="T12" fmla="*/ 1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lnTo>
                      <a:pt x="3" y="3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0" name="Freeform 235"/>
              <p:cNvSpPr>
                <a:spLocks/>
              </p:cNvSpPr>
              <p:nvPr/>
            </p:nvSpPr>
            <p:spPr bwMode="auto">
              <a:xfrm>
                <a:off x="5264907" y="2254600"/>
                <a:ext cx="38537" cy="34091"/>
              </a:xfrm>
              <a:custGeom>
                <a:avLst/>
                <a:gdLst>
                  <a:gd name="T0" fmla="*/ 4 w 26"/>
                  <a:gd name="T1" fmla="*/ 0 h 23"/>
                  <a:gd name="T2" fmla="*/ 5 w 26"/>
                  <a:gd name="T3" fmla="*/ 0 h 23"/>
                  <a:gd name="T4" fmla="*/ 10 w 26"/>
                  <a:gd name="T5" fmla="*/ 2 h 23"/>
                  <a:gd name="T6" fmla="*/ 10 w 26"/>
                  <a:gd name="T7" fmla="*/ 4 h 23"/>
                  <a:gd name="T8" fmla="*/ 12 w 26"/>
                  <a:gd name="T9" fmla="*/ 5 h 23"/>
                  <a:gd name="T10" fmla="*/ 15 w 26"/>
                  <a:gd name="T11" fmla="*/ 8 h 23"/>
                  <a:gd name="T12" fmla="*/ 18 w 26"/>
                  <a:gd name="T13" fmla="*/ 9 h 23"/>
                  <a:gd name="T14" fmla="*/ 21 w 26"/>
                  <a:gd name="T15" fmla="*/ 12 h 23"/>
                  <a:gd name="T16" fmla="*/ 26 w 26"/>
                  <a:gd name="T17" fmla="*/ 15 h 23"/>
                  <a:gd name="T18" fmla="*/ 26 w 26"/>
                  <a:gd name="T19" fmla="*/ 19 h 23"/>
                  <a:gd name="T20" fmla="*/ 25 w 26"/>
                  <a:gd name="T21" fmla="*/ 22 h 23"/>
                  <a:gd name="T22" fmla="*/ 22 w 26"/>
                  <a:gd name="T23" fmla="*/ 22 h 23"/>
                  <a:gd name="T24" fmla="*/ 21 w 26"/>
                  <a:gd name="T25" fmla="*/ 23 h 23"/>
                  <a:gd name="T26" fmla="*/ 18 w 26"/>
                  <a:gd name="T27" fmla="*/ 22 h 23"/>
                  <a:gd name="T28" fmla="*/ 17 w 26"/>
                  <a:gd name="T29" fmla="*/ 20 h 23"/>
                  <a:gd name="T30" fmla="*/ 17 w 26"/>
                  <a:gd name="T31" fmla="*/ 20 h 23"/>
                  <a:gd name="T32" fmla="*/ 17 w 26"/>
                  <a:gd name="T33" fmla="*/ 16 h 23"/>
                  <a:gd name="T34" fmla="*/ 15 w 26"/>
                  <a:gd name="T35" fmla="*/ 15 h 23"/>
                  <a:gd name="T36" fmla="*/ 12 w 26"/>
                  <a:gd name="T37" fmla="*/ 16 h 23"/>
                  <a:gd name="T38" fmla="*/ 11 w 26"/>
                  <a:gd name="T39" fmla="*/ 15 h 23"/>
                  <a:gd name="T40" fmla="*/ 11 w 26"/>
                  <a:gd name="T41" fmla="*/ 18 h 23"/>
                  <a:gd name="T42" fmla="*/ 10 w 26"/>
                  <a:gd name="T43" fmla="*/ 18 h 23"/>
                  <a:gd name="T44" fmla="*/ 8 w 26"/>
                  <a:gd name="T45" fmla="*/ 15 h 23"/>
                  <a:gd name="T46" fmla="*/ 5 w 26"/>
                  <a:gd name="T47" fmla="*/ 14 h 23"/>
                  <a:gd name="T48" fmla="*/ 1 w 26"/>
                  <a:gd name="T49" fmla="*/ 9 h 23"/>
                  <a:gd name="T50" fmla="*/ 0 w 26"/>
                  <a:gd name="T51" fmla="*/ 7 h 23"/>
                  <a:gd name="T52" fmla="*/ 1 w 26"/>
                  <a:gd name="T53" fmla="*/ 7 h 23"/>
                  <a:gd name="T54" fmla="*/ 3 w 26"/>
                  <a:gd name="T55" fmla="*/ 8 h 23"/>
                  <a:gd name="T56" fmla="*/ 4 w 26"/>
                  <a:gd name="T57" fmla="*/ 8 h 23"/>
                  <a:gd name="T58" fmla="*/ 4 w 26"/>
                  <a:gd name="T59" fmla="*/ 7 h 23"/>
                  <a:gd name="T60" fmla="*/ 3 w 26"/>
                  <a:gd name="T61" fmla="*/ 5 h 23"/>
                  <a:gd name="T62" fmla="*/ 1 w 26"/>
                  <a:gd name="T63" fmla="*/ 4 h 23"/>
                  <a:gd name="T64" fmla="*/ 3 w 26"/>
                  <a:gd name="T65" fmla="*/ 2 h 23"/>
                  <a:gd name="T66" fmla="*/ 3 w 26"/>
                  <a:gd name="T67" fmla="*/ 1 h 23"/>
                  <a:gd name="T68" fmla="*/ 4 w 26"/>
                  <a:gd name="T6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3">
                    <a:moveTo>
                      <a:pt x="4" y="0"/>
                    </a:moveTo>
                    <a:lnTo>
                      <a:pt x="5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5" y="8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6" y="15"/>
                    </a:lnTo>
                    <a:lnTo>
                      <a:pt x="26" y="19"/>
                    </a:lnTo>
                    <a:lnTo>
                      <a:pt x="25" y="22"/>
                    </a:lnTo>
                    <a:lnTo>
                      <a:pt x="22" y="22"/>
                    </a:lnTo>
                    <a:lnTo>
                      <a:pt x="21" y="23"/>
                    </a:lnTo>
                    <a:lnTo>
                      <a:pt x="18" y="22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16"/>
                    </a:lnTo>
                    <a:lnTo>
                      <a:pt x="15" y="15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1" name="Freeform 236"/>
              <p:cNvSpPr>
                <a:spLocks/>
              </p:cNvSpPr>
              <p:nvPr/>
            </p:nvSpPr>
            <p:spPr bwMode="auto">
              <a:xfrm>
                <a:off x="5296033" y="2309441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2" name="Freeform 237"/>
              <p:cNvSpPr>
                <a:spLocks/>
              </p:cNvSpPr>
              <p:nvPr/>
            </p:nvSpPr>
            <p:spPr bwMode="auto">
              <a:xfrm>
                <a:off x="5092973" y="1718047"/>
                <a:ext cx="20751" cy="13340"/>
              </a:xfrm>
              <a:custGeom>
                <a:avLst/>
                <a:gdLst>
                  <a:gd name="T0" fmla="*/ 8 w 14"/>
                  <a:gd name="T1" fmla="*/ 0 h 9"/>
                  <a:gd name="T2" fmla="*/ 10 w 14"/>
                  <a:gd name="T3" fmla="*/ 0 h 9"/>
                  <a:gd name="T4" fmla="*/ 11 w 14"/>
                  <a:gd name="T5" fmla="*/ 1 h 9"/>
                  <a:gd name="T6" fmla="*/ 14 w 14"/>
                  <a:gd name="T7" fmla="*/ 2 h 9"/>
                  <a:gd name="T8" fmla="*/ 14 w 14"/>
                  <a:gd name="T9" fmla="*/ 4 h 9"/>
                  <a:gd name="T10" fmla="*/ 12 w 14"/>
                  <a:gd name="T11" fmla="*/ 5 h 9"/>
                  <a:gd name="T12" fmla="*/ 11 w 14"/>
                  <a:gd name="T13" fmla="*/ 9 h 9"/>
                  <a:gd name="T14" fmla="*/ 8 w 14"/>
                  <a:gd name="T15" fmla="*/ 9 h 9"/>
                  <a:gd name="T16" fmla="*/ 5 w 14"/>
                  <a:gd name="T17" fmla="*/ 9 h 9"/>
                  <a:gd name="T18" fmla="*/ 0 w 14"/>
                  <a:gd name="T19" fmla="*/ 6 h 9"/>
                  <a:gd name="T20" fmla="*/ 0 w 14"/>
                  <a:gd name="T21" fmla="*/ 4 h 9"/>
                  <a:gd name="T22" fmla="*/ 1 w 14"/>
                  <a:gd name="T23" fmla="*/ 2 h 9"/>
                  <a:gd name="T24" fmla="*/ 4 w 14"/>
                  <a:gd name="T25" fmla="*/ 1 h 9"/>
                  <a:gd name="T26" fmla="*/ 8 w 14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9">
                    <a:moveTo>
                      <a:pt x="8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3" name="Freeform 238"/>
              <p:cNvSpPr>
                <a:spLocks/>
              </p:cNvSpPr>
              <p:nvPr/>
            </p:nvSpPr>
            <p:spPr bwMode="auto">
              <a:xfrm>
                <a:off x="5462039" y="2078220"/>
                <a:ext cx="8893" cy="11858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1 h 8"/>
                  <a:gd name="T4" fmla="*/ 5 w 6"/>
                  <a:gd name="T5" fmla="*/ 1 h 8"/>
                  <a:gd name="T6" fmla="*/ 5 w 6"/>
                  <a:gd name="T7" fmla="*/ 3 h 8"/>
                  <a:gd name="T8" fmla="*/ 5 w 6"/>
                  <a:gd name="T9" fmla="*/ 4 h 8"/>
                  <a:gd name="T10" fmla="*/ 4 w 6"/>
                  <a:gd name="T11" fmla="*/ 7 h 8"/>
                  <a:gd name="T12" fmla="*/ 2 w 6"/>
                  <a:gd name="T13" fmla="*/ 5 h 8"/>
                  <a:gd name="T14" fmla="*/ 0 w 6"/>
                  <a:gd name="T15" fmla="*/ 8 h 8"/>
                  <a:gd name="T16" fmla="*/ 0 w 6"/>
                  <a:gd name="T17" fmla="*/ 5 h 8"/>
                  <a:gd name="T18" fmla="*/ 1 w 6"/>
                  <a:gd name="T19" fmla="*/ 3 h 8"/>
                  <a:gd name="T20" fmla="*/ 4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6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4" name="Freeform 239"/>
              <p:cNvSpPr>
                <a:spLocks/>
              </p:cNvSpPr>
              <p:nvPr/>
            </p:nvSpPr>
            <p:spPr bwMode="auto">
              <a:xfrm>
                <a:off x="5478342" y="2094523"/>
                <a:ext cx="11858" cy="4447"/>
              </a:xfrm>
              <a:custGeom>
                <a:avLst/>
                <a:gdLst>
                  <a:gd name="T0" fmla="*/ 1 w 8"/>
                  <a:gd name="T1" fmla="*/ 0 h 3"/>
                  <a:gd name="T2" fmla="*/ 4 w 8"/>
                  <a:gd name="T3" fmla="*/ 0 h 3"/>
                  <a:gd name="T4" fmla="*/ 8 w 8"/>
                  <a:gd name="T5" fmla="*/ 1 h 3"/>
                  <a:gd name="T6" fmla="*/ 8 w 8"/>
                  <a:gd name="T7" fmla="*/ 3 h 3"/>
                  <a:gd name="T8" fmla="*/ 7 w 8"/>
                  <a:gd name="T9" fmla="*/ 3 h 3"/>
                  <a:gd name="T10" fmla="*/ 2 w 8"/>
                  <a:gd name="T11" fmla="*/ 3 h 3"/>
                  <a:gd name="T12" fmla="*/ 0 w 8"/>
                  <a:gd name="T13" fmla="*/ 0 h 3"/>
                  <a:gd name="T14" fmla="*/ 1 w 8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5" name="Freeform 240"/>
              <p:cNvSpPr>
                <a:spLocks/>
              </p:cNvSpPr>
              <p:nvPr/>
            </p:nvSpPr>
            <p:spPr bwMode="auto">
              <a:xfrm>
                <a:off x="5389411" y="2094523"/>
                <a:ext cx="26679" cy="26679"/>
              </a:xfrm>
              <a:custGeom>
                <a:avLst/>
                <a:gdLst>
                  <a:gd name="T0" fmla="*/ 9 w 18"/>
                  <a:gd name="T1" fmla="*/ 0 h 18"/>
                  <a:gd name="T2" fmla="*/ 11 w 18"/>
                  <a:gd name="T3" fmla="*/ 0 h 18"/>
                  <a:gd name="T4" fmla="*/ 13 w 18"/>
                  <a:gd name="T5" fmla="*/ 3 h 18"/>
                  <a:gd name="T6" fmla="*/ 14 w 18"/>
                  <a:gd name="T7" fmla="*/ 5 h 18"/>
                  <a:gd name="T8" fmla="*/ 17 w 18"/>
                  <a:gd name="T9" fmla="*/ 7 h 18"/>
                  <a:gd name="T10" fmla="*/ 18 w 18"/>
                  <a:gd name="T11" fmla="*/ 10 h 18"/>
                  <a:gd name="T12" fmla="*/ 18 w 18"/>
                  <a:gd name="T13" fmla="*/ 11 h 18"/>
                  <a:gd name="T14" fmla="*/ 15 w 18"/>
                  <a:gd name="T15" fmla="*/ 12 h 18"/>
                  <a:gd name="T16" fmla="*/ 13 w 18"/>
                  <a:gd name="T17" fmla="*/ 14 h 18"/>
                  <a:gd name="T18" fmla="*/ 11 w 18"/>
                  <a:gd name="T19" fmla="*/ 16 h 18"/>
                  <a:gd name="T20" fmla="*/ 10 w 18"/>
                  <a:gd name="T21" fmla="*/ 16 h 18"/>
                  <a:gd name="T22" fmla="*/ 9 w 18"/>
                  <a:gd name="T23" fmla="*/ 16 h 18"/>
                  <a:gd name="T24" fmla="*/ 7 w 18"/>
                  <a:gd name="T25" fmla="*/ 16 h 18"/>
                  <a:gd name="T26" fmla="*/ 6 w 18"/>
                  <a:gd name="T27" fmla="*/ 15 h 18"/>
                  <a:gd name="T28" fmla="*/ 4 w 18"/>
                  <a:gd name="T29" fmla="*/ 15 h 18"/>
                  <a:gd name="T30" fmla="*/ 4 w 18"/>
                  <a:gd name="T31" fmla="*/ 16 h 18"/>
                  <a:gd name="T32" fmla="*/ 6 w 18"/>
                  <a:gd name="T33" fmla="*/ 18 h 18"/>
                  <a:gd name="T34" fmla="*/ 4 w 18"/>
                  <a:gd name="T35" fmla="*/ 18 h 18"/>
                  <a:gd name="T36" fmla="*/ 2 w 18"/>
                  <a:gd name="T37" fmla="*/ 15 h 18"/>
                  <a:gd name="T38" fmla="*/ 3 w 18"/>
                  <a:gd name="T39" fmla="*/ 12 h 18"/>
                  <a:gd name="T40" fmla="*/ 2 w 18"/>
                  <a:gd name="T41" fmla="*/ 10 h 18"/>
                  <a:gd name="T42" fmla="*/ 0 w 18"/>
                  <a:gd name="T43" fmla="*/ 7 h 18"/>
                  <a:gd name="T44" fmla="*/ 0 w 18"/>
                  <a:gd name="T45" fmla="*/ 5 h 18"/>
                  <a:gd name="T46" fmla="*/ 3 w 18"/>
                  <a:gd name="T47" fmla="*/ 3 h 18"/>
                  <a:gd name="T48" fmla="*/ 4 w 18"/>
                  <a:gd name="T49" fmla="*/ 3 h 18"/>
                  <a:gd name="T50" fmla="*/ 7 w 18"/>
                  <a:gd name="T51" fmla="*/ 0 h 18"/>
                  <a:gd name="T52" fmla="*/ 9 w 18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lnTo>
                      <a:pt x="11" y="0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7" y="7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6" name="Freeform 241"/>
              <p:cNvSpPr>
                <a:spLocks/>
              </p:cNvSpPr>
              <p:nvPr/>
            </p:nvSpPr>
            <p:spPr bwMode="auto">
              <a:xfrm>
                <a:off x="5276765" y="229165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7" name="Freeform 242"/>
              <p:cNvSpPr>
                <a:spLocks/>
              </p:cNvSpPr>
              <p:nvPr/>
            </p:nvSpPr>
            <p:spPr bwMode="auto">
              <a:xfrm>
                <a:off x="5457592" y="2104899"/>
                <a:ext cx="10376" cy="13340"/>
              </a:xfrm>
              <a:custGeom>
                <a:avLst/>
                <a:gdLst>
                  <a:gd name="T0" fmla="*/ 3 w 7"/>
                  <a:gd name="T1" fmla="*/ 0 h 9"/>
                  <a:gd name="T2" fmla="*/ 5 w 7"/>
                  <a:gd name="T3" fmla="*/ 0 h 9"/>
                  <a:gd name="T4" fmla="*/ 7 w 7"/>
                  <a:gd name="T5" fmla="*/ 3 h 9"/>
                  <a:gd name="T6" fmla="*/ 5 w 7"/>
                  <a:gd name="T7" fmla="*/ 4 h 9"/>
                  <a:gd name="T8" fmla="*/ 5 w 7"/>
                  <a:gd name="T9" fmla="*/ 5 h 9"/>
                  <a:gd name="T10" fmla="*/ 7 w 7"/>
                  <a:gd name="T11" fmla="*/ 7 h 9"/>
                  <a:gd name="T12" fmla="*/ 7 w 7"/>
                  <a:gd name="T13" fmla="*/ 9 h 9"/>
                  <a:gd name="T14" fmla="*/ 5 w 7"/>
                  <a:gd name="T15" fmla="*/ 9 h 9"/>
                  <a:gd name="T16" fmla="*/ 4 w 7"/>
                  <a:gd name="T17" fmla="*/ 7 h 9"/>
                  <a:gd name="T18" fmla="*/ 1 w 7"/>
                  <a:gd name="T19" fmla="*/ 7 h 9"/>
                  <a:gd name="T20" fmla="*/ 0 w 7"/>
                  <a:gd name="T21" fmla="*/ 5 h 9"/>
                  <a:gd name="T22" fmla="*/ 1 w 7"/>
                  <a:gd name="T23" fmla="*/ 1 h 9"/>
                  <a:gd name="T24" fmla="*/ 3 w 7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5" y="0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8" name="Freeform 243"/>
              <p:cNvSpPr>
                <a:spLocks/>
              </p:cNvSpPr>
              <p:nvPr/>
            </p:nvSpPr>
            <p:spPr bwMode="auto">
              <a:xfrm>
                <a:off x="5442770" y="1618741"/>
                <a:ext cx="16305" cy="10376"/>
              </a:xfrm>
              <a:custGeom>
                <a:avLst/>
                <a:gdLst>
                  <a:gd name="T0" fmla="*/ 8 w 11"/>
                  <a:gd name="T1" fmla="*/ 0 h 7"/>
                  <a:gd name="T2" fmla="*/ 11 w 11"/>
                  <a:gd name="T3" fmla="*/ 0 h 7"/>
                  <a:gd name="T4" fmla="*/ 11 w 11"/>
                  <a:gd name="T5" fmla="*/ 3 h 7"/>
                  <a:gd name="T6" fmla="*/ 10 w 11"/>
                  <a:gd name="T7" fmla="*/ 4 h 7"/>
                  <a:gd name="T8" fmla="*/ 8 w 11"/>
                  <a:gd name="T9" fmla="*/ 6 h 7"/>
                  <a:gd name="T10" fmla="*/ 4 w 11"/>
                  <a:gd name="T11" fmla="*/ 7 h 7"/>
                  <a:gd name="T12" fmla="*/ 2 w 11"/>
                  <a:gd name="T13" fmla="*/ 6 h 7"/>
                  <a:gd name="T14" fmla="*/ 0 w 11"/>
                  <a:gd name="T15" fmla="*/ 4 h 7"/>
                  <a:gd name="T16" fmla="*/ 3 w 11"/>
                  <a:gd name="T17" fmla="*/ 3 h 7"/>
                  <a:gd name="T18" fmla="*/ 4 w 11"/>
                  <a:gd name="T19" fmla="*/ 0 h 7"/>
                  <a:gd name="T20" fmla="*/ 8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8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9" name="Freeform 244"/>
              <p:cNvSpPr>
                <a:spLocks/>
              </p:cNvSpPr>
              <p:nvPr/>
            </p:nvSpPr>
            <p:spPr bwMode="auto">
              <a:xfrm>
                <a:off x="5485754" y="1596508"/>
                <a:ext cx="74109" cy="85967"/>
              </a:xfrm>
              <a:custGeom>
                <a:avLst/>
                <a:gdLst>
                  <a:gd name="T0" fmla="*/ 10 w 50"/>
                  <a:gd name="T1" fmla="*/ 0 h 58"/>
                  <a:gd name="T2" fmla="*/ 11 w 50"/>
                  <a:gd name="T3" fmla="*/ 1 h 58"/>
                  <a:gd name="T4" fmla="*/ 15 w 50"/>
                  <a:gd name="T5" fmla="*/ 3 h 58"/>
                  <a:gd name="T6" fmla="*/ 20 w 50"/>
                  <a:gd name="T7" fmla="*/ 6 h 58"/>
                  <a:gd name="T8" fmla="*/ 25 w 50"/>
                  <a:gd name="T9" fmla="*/ 12 h 58"/>
                  <a:gd name="T10" fmla="*/ 28 w 50"/>
                  <a:gd name="T11" fmla="*/ 15 h 58"/>
                  <a:gd name="T12" fmla="*/ 33 w 50"/>
                  <a:gd name="T13" fmla="*/ 17 h 58"/>
                  <a:gd name="T14" fmla="*/ 40 w 50"/>
                  <a:gd name="T15" fmla="*/ 17 h 58"/>
                  <a:gd name="T16" fmla="*/ 42 w 50"/>
                  <a:gd name="T17" fmla="*/ 17 h 58"/>
                  <a:gd name="T18" fmla="*/ 42 w 50"/>
                  <a:gd name="T19" fmla="*/ 19 h 58"/>
                  <a:gd name="T20" fmla="*/ 40 w 50"/>
                  <a:gd name="T21" fmla="*/ 22 h 58"/>
                  <a:gd name="T22" fmla="*/ 39 w 50"/>
                  <a:gd name="T23" fmla="*/ 25 h 58"/>
                  <a:gd name="T24" fmla="*/ 42 w 50"/>
                  <a:gd name="T25" fmla="*/ 29 h 58"/>
                  <a:gd name="T26" fmla="*/ 46 w 50"/>
                  <a:gd name="T27" fmla="*/ 33 h 58"/>
                  <a:gd name="T28" fmla="*/ 50 w 50"/>
                  <a:gd name="T29" fmla="*/ 36 h 58"/>
                  <a:gd name="T30" fmla="*/ 50 w 50"/>
                  <a:gd name="T31" fmla="*/ 39 h 58"/>
                  <a:gd name="T32" fmla="*/ 50 w 50"/>
                  <a:gd name="T33" fmla="*/ 40 h 58"/>
                  <a:gd name="T34" fmla="*/ 46 w 50"/>
                  <a:gd name="T35" fmla="*/ 43 h 58"/>
                  <a:gd name="T36" fmla="*/ 40 w 50"/>
                  <a:gd name="T37" fmla="*/ 47 h 58"/>
                  <a:gd name="T38" fmla="*/ 37 w 50"/>
                  <a:gd name="T39" fmla="*/ 50 h 58"/>
                  <a:gd name="T40" fmla="*/ 37 w 50"/>
                  <a:gd name="T41" fmla="*/ 53 h 58"/>
                  <a:gd name="T42" fmla="*/ 35 w 50"/>
                  <a:gd name="T43" fmla="*/ 55 h 58"/>
                  <a:gd name="T44" fmla="*/ 31 w 50"/>
                  <a:gd name="T45" fmla="*/ 57 h 58"/>
                  <a:gd name="T46" fmla="*/ 28 w 50"/>
                  <a:gd name="T47" fmla="*/ 58 h 58"/>
                  <a:gd name="T48" fmla="*/ 25 w 50"/>
                  <a:gd name="T49" fmla="*/ 57 h 58"/>
                  <a:gd name="T50" fmla="*/ 21 w 50"/>
                  <a:gd name="T51" fmla="*/ 55 h 58"/>
                  <a:gd name="T52" fmla="*/ 20 w 50"/>
                  <a:gd name="T53" fmla="*/ 55 h 58"/>
                  <a:gd name="T54" fmla="*/ 18 w 50"/>
                  <a:gd name="T55" fmla="*/ 57 h 58"/>
                  <a:gd name="T56" fmla="*/ 15 w 50"/>
                  <a:gd name="T57" fmla="*/ 57 h 58"/>
                  <a:gd name="T58" fmla="*/ 11 w 50"/>
                  <a:gd name="T59" fmla="*/ 54 h 58"/>
                  <a:gd name="T60" fmla="*/ 11 w 50"/>
                  <a:gd name="T61" fmla="*/ 51 h 58"/>
                  <a:gd name="T62" fmla="*/ 10 w 50"/>
                  <a:gd name="T63" fmla="*/ 50 h 58"/>
                  <a:gd name="T64" fmla="*/ 6 w 50"/>
                  <a:gd name="T65" fmla="*/ 51 h 58"/>
                  <a:gd name="T66" fmla="*/ 4 w 50"/>
                  <a:gd name="T67" fmla="*/ 54 h 58"/>
                  <a:gd name="T68" fmla="*/ 3 w 50"/>
                  <a:gd name="T69" fmla="*/ 54 h 58"/>
                  <a:gd name="T70" fmla="*/ 3 w 50"/>
                  <a:gd name="T71" fmla="*/ 53 h 58"/>
                  <a:gd name="T72" fmla="*/ 3 w 50"/>
                  <a:gd name="T73" fmla="*/ 50 h 58"/>
                  <a:gd name="T74" fmla="*/ 4 w 50"/>
                  <a:gd name="T75" fmla="*/ 47 h 58"/>
                  <a:gd name="T76" fmla="*/ 6 w 50"/>
                  <a:gd name="T77" fmla="*/ 40 h 58"/>
                  <a:gd name="T78" fmla="*/ 6 w 50"/>
                  <a:gd name="T79" fmla="*/ 37 h 58"/>
                  <a:gd name="T80" fmla="*/ 3 w 50"/>
                  <a:gd name="T81" fmla="*/ 36 h 58"/>
                  <a:gd name="T82" fmla="*/ 2 w 50"/>
                  <a:gd name="T83" fmla="*/ 33 h 58"/>
                  <a:gd name="T84" fmla="*/ 0 w 50"/>
                  <a:gd name="T85" fmla="*/ 22 h 58"/>
                  <a:gd name="T86" fmla="*/ 2 w 50"/>
                  <a:gd name="T87" fmla="*/ 21 h 58"/>
                  <a:gd name="T88" fmla="*/ 4 w 50"/>
                  <a:gd name="T89" fmla="*/ 17 h 58"/>
                  <a:gd name="T90" fmla="*/ 6 w 50"/>
                  <a:gd name="T91" fmla="*/ 12 h 58"/>
                  <a:gd name="T92" fmla="*/ 8 w 50"/>
                  <a:gd name="T93" fmla="*/ 10 h 58"/>
                  <a:gd name="T94" fmla="*/ 8 w 50"/>
                  <a:gd name="T95" fmla="*/ 6 h 58"/>
                  <a:gd name="T96" fmla="*/ 8 w 50"/>
                  <a:gd name="T97" fmla="*/ 4 h 58"/>
                  <a:gd name="T98" fmla="*/ 8 w 50"/>
                  <a:gd name="T99" fmla="*/ 1 h 58"/>
                  <a:gd name="T100" fmla="*/ 10 w 50"/>
                  <a:gd name="T10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" h="58">
                    <a:moveTo>
                      <a:pt x="10" y="0"/>
                    </a:moveTo>
                    <a:lnTo>
                      <a:pt x="11" y="1"/>
                    </a:lnTo>
                    <a:lnTo>
                      <a:pt x="15" y="3"/>
                    </a:lnTo>
                    <a:lnTo>
                      <a:pt x="20" y="6"/>
                    </a:lnTo>
                    <a:lnTo>
                      <a:pt x="25" y="12"/>
                    </a:lnTo>
                    <a:lnTo>
                      <a:pt x="28" y="15"/>
                    </a:lnTo>
                    <a:lnTo>
                      <a:pt x="33" y="17"/>
                    </a:lnTo>
                    <a:lnTo>
                      <a:pt x="40" y="17"/>
                    </a:lnTo>
                    <a:lnTo>
                      <a:pt x="42" y="17"/>
                    </a:lnTo>
                    <a:lnTo>
                      <a:pt x="42" y="19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6" y="33"/>
                    </a:lnTo>
                    <a:lnTo>
                      <a:pt x="50" y="36"/>
                    </a:lnTo>
                    <a:lnTo>
                      <a:pt x="50" y="39"/>
                    </a:lnTo>
                    <a:lnTo>
                      <a:pt x="50" y="40"/>
                    </a:lnTo>
                    <a:lnTo>
                      <a:pt x="46" y="43"/>
                    </a:lnTo>
                    <a:lnTo>
                      <a:pt x="40" y="47"/>
                    </a:lnTo>
                    <a:lnTo>
                      <a:pt x="37" y="50"/>
                    </a:lnTo>
                    <a:lnTo>
                      <a:pt x="37" y="53"/>
                    </a:lnTo>
                    <a:lnTo>
                      <a:pt x="35" y="55"/>
                    </a:lnTo>
                    <a:lnTo>
                      <a:pt x="31" y="57"/>
                    </a:lnTo>
                    <a:lnTo>
                      <a:pt x="28" y="58"/>
                    </a:lnTo>
                    <a:lnTo>
                      <a:pt x="25" y="57"/>
                    </a:lnTo>
                    <a:lnTo>
                      <a:pt x="21" y="55"/>
                    </a:lnTo>
                    <a:lnTo>
                      <a:pt x="20" y="55"/>
                    </a:lnTo>
                    <a:lnTo>
                      <a:pt x="18" y="57"/>
                    </a:lnTo>
                    <a:lnTo>
                      <a:pt x="15" y="57"/>
                    </a:lnTo>
                    <a:lnTo>
                      <a:pt x="11" y="54"/>
                    </a:lnTo>
                    <a:lnTo>
                      <a:pt x="11" y="51"/>
                    </a:lnTo>
                    <a:lnTo>
                      <a:pt x="10" y="50"/>
                    </a:lnTo>
                    <a:lnTo>
                      <a:pt x="6" y="51"/>
                    </a:lnTo>
                    <a:lnTo>
                      <a:pt x="4" y="54"/>
                    </a:lnTo>
                    <a:lnTo>
                      <a:pt x="3" y="54"/>
                    </a:lnTo>
                    <a:lnTo>
                      <a:pt x="3" y="53"/>
                    </a:lnTo>
                    <a:lnTo>
                      <a:pt x="3" y="50"/>
                    </a:lnTo>
                    <a:lnTo>
                      <a:pt x="4" y="47"/>
                    </a:lnTo>
                    <a:lnTo>
                      <a:pt x="6" y="40"/>
                    </a:lnTo>
                    <a:lnTo>
                      <a:pt x="6" y="37"/>
                    </a:lnTo>
                    <a:lnTo>
                      <a:pt x="3" y="36"/>
                    </a:lnTo>
                    <a:lnTo>
                      <a:pt x="2" y="33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4" y="17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0" name="Freeform 245"/>
              <p:cNvSpPr>
                <a:spLocks/>
              </p:cNvSpPr>
              <p:nvPr/>
            </p:nvSpPr>
            <p:spPr bwMode="auto">
              <a:xfrm>
                <a:off x="5094456" y="1723976"/>
                <a:ext cx="32608" cy="44466"/>
              </a:xfrm>
              <a:custGeom>
                <a:avLst/>
                <a:gdLst>
                  <a:gd name="T0" fmla="*/ 15 w 22"/>
                  <a:gd name="T1" fmla="*/ 0 h 30"/>
                  <a:gd name="T2" fmla="*/ 17 w 22"/>
                  <a:gd name="T3" fmla="*/ 4 h 30"/>
                  <a:gd name="T4" fmla="*/ 20 w 22"/>
                  <a:gd name="T5" fmla="*/ 5 h 30"/>
                  <a:gd name="T6" fmla="*/ 22 w 22"/>
                  <a:gd name="T7" fmla="*/ 8 h 30"/>
                  <a:gd name="T8" fmla="*/ 22 w 22"/>
                  <a:gd name="T9" fmla="*/ 9 h 30"/>
                  <a:gd name="T10" fmla="*/ 20 w 22"/>
                  <a:gd name="T11" fmla="*/ 11 h 30"/>
                  <a:gd name="T12" fmla="*/ 17 w 22"/>
                  <a:gd name="T13" fmla="*/ 11 h 30"/>
                  <a:gd name="T14" fmla="*/ 14 w 22"/>
                  <a:gd name="T15" fmla="*/ 12 h 30"/>
                  <a:gd name="T16" fmla="*/ 14 w 22"/>
                  <a:gd name="T17" fmla="*/ 15 h 30"/>
                  <a:gd name="T18" fmla="*/ 15 w 22"/>
                  <a:gd name="T19" fmla="*/ 18 h 30"/>
                  <a:gd name="T20" fmla="*/ 18 w 22"/>
                  <a:gd name="T21" fmla="*/ 19 h 30"/>
                  <a:gd name="T22" fmla="*/ 21 w 22"/>
                  <a:gd name="T23" fmla="*/ 22 h 30"/>
                  <a:gd name="T24" fmla="*/ 22 w 22"/>
                  <a:gd name="T25" fmla="*/ 23 h 30"/>
                  <a:gd name="T26" fmla="*/ 22 w 22"/>
                  <a:gd name="T27" fmla="*/ 25 h 30"/>
                  <a:gd name="T28" fmla="*/ 18 w 22"/>
                  <a:gd name="T29" fmla="*/ 26 h 30"/>
                  <a:gd name="T30" fmla="*/ 17 w 22"/>
                  <a:gd name="T31" fmla="*/ 27 h 30"/>
                  <a:gd name="T32" fmla="*/ 13 w 22"/>
                  <a:gd name="T33" fmla="*/ 27 h 30"/>
                  <a:gd name="T34" fmla="*/ 9 w 22"/>
                  <a:gd name="T35" fmla="*/ 30 h 30"/>
                  <a:gd name="T36" fmla="*/ 6 w 22"/>
                  <a:gd name="T37" fmla="*/ 30 h 30"/>
                  <a:gd name="T38" fmla="*/ 3 w 22"/>
                  <a:gd name="T39" fmla="*/ 25 h 30"/>
                  <a:gd name="T40" fmla="*/ 2 w 22"/>
                  <a:gd name="T41" fmla="*/ 22 h 30"/>
                  <a:gd name="T42" fmla="*/ 2 w 22"/>
                  <a:gd name="T43" fmla="*/ 14 h 30"/>
                  <a:gd name="T44" fmla="*/ 0 w 22"/>
                  <a:gd name="T45" fmla="*/ 11 h 30"/>
                  <a:gd name="T46" fmla="*/ 0 w 22"/>
                  <a:gd name="T47" fmla="*/ 8 h 30"/>
                  <a:gd name="T48" fmla="*/ 3 w 22"/>
                  <a:gd name="T49" fmla="*/ 8 h 30"/>
                  <a:gd name="T50" fmla="*/ 4 w 22"/>
                  <a:gd name="T51" fmla="*/ 9 h 30"/>
                  <a:gd name="T52" fmla="*/ 7 w 22"/>
                  <a:gd name="T53" fmla="*/ 9 h 30"/>
                  <a:gd name="T54" fmla="*/ 10 w 22"/>
                  <a:gd name="T55" fmla="*/ 7 h 30"/>
                  <a:gd name="T56" fmla="*/ 11 w 22"/>
                  <a:gd name="T57" fmla="*/ 5 h 30"/>
                  <a:gd name="T58" fmla="*/ 13 w 22"/>
                  <a:gd name="T59" fmla="*/ 7 h 30"/>
                  <a:gd name="T60" fmla="*/ 15 w 22"/>
                  <a:gd name="T61" fmla="*/ 5 h 30"/>
                  <a:gd name="T62" fmla="*/ 15 w 22"/>
                  <a:gd name="T63" fmla="*/ 2 h 30"/>
                  <a:gd name="T64" fmla="*/ 15 w 22"/>
                  <a:gd name="T6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30">
                    <a:moveTo>
                      <a:pt x="15" y="0"/>
                    </a:moveTo>
                    <a:lnTo>
                      <a:pt x="17" y="4"/>
                    </a:lnTo>
                    <a:lnTo>
                      <a:pt x="20" y="5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17" y="11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5" y="18"/>
                    </a:lnTo>
                    <a:lnTo>
                      <a:pt x="18" y="19"/>
                    </a:lnTo>
                    <a:lnTo>
                      <a:pt x="21" y="22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8" y="26"/>
                    </a:lnTo>
                    <a:lnTo>
                      <a:pt x="17" y="27"/>
                    </a:lnTo>
                    <a:lnTo>
                      <a:pt x="13" y="27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3" y="25"/>
                    </a:lnTo>
                    <a:lnTo>
                      <a:pt x="2" y="2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1" name="Freeform 246"/>
              <p:cNvSpPr>
                <a:spLocks/>
              </p:cNvSpPr>
              <p:nvPr/>
            </p:nvSpPr>
            <p:spPr bwMode="auto">
              <a:xfrm>
                <a:off x="5121135" y="1688403"/>
                <a:ext cx="31126" cy="42984"/>
              </a:xfrm>
              <a:custGeom>
                <a:avLst/>
                <a:gdLst>
                  <a:gd name="T0" fmla="*/ 8 w 21"/>
                  <a:gd name="T1" fmla="*/ 0 h 29"/>
                  <a:gd name="T2" fmla="*/ 10 w 21"/>
                  <a:gd name="T3" fmla="*/ 0 h 29"/>
                  <a:gd name="T4" fmla="*/ 13 w 21"/>
                  <a:gd name="T5" fmla="*/ 2 h 29"/>
                  <a:gd name="T6" fmla="*/ 14 w 21"/>
                  <a:gd name="T7" fmla="*/ 4 h 29"/>
                  <a:gd name="T8" fmla="*/ 13 w 21"/>
                  <a:gd name="T9" fmla="*/ 8 h 29"/>
                  <a:gd name="T10" fmla="*/ 14 w 21"/>
                  <a:gd name="T11" fmla="*/ 10 h 29"/>
                  <a:gd name="T12" fmla="*/ 17 w 21"/>
                  <a:gd name="T13" fmla="*/ 10 h 29"/>
                  <a:gd name="T14" fmla="*/ 20 w 21"/>
                  <a:gd name="T15" fmla="*/ 14 h 29"/>
                  <a:gd name="T16" fmla="*/ 21 w 21"/>
                  <a:gd name="T17" fmla="*/ 14 h 29"/>
                  <a:gd name="T18" fmla="*/ 21 w 21"/>
                  <a:gd name="T19" fmla="*/ 15 h 29"/>
                  <a:gd name="T20" fmla="*/ 17 w 21"/>
                  <a:gd name="T21" fmla="*/ 18 h 29"/>
                  <a:gd name="T22" fmla="*/ 13 w 21"/>
                  <a:gd name="T23" fmla="*/ 20 h 29"/>
                  <a:gd name="T24" fmla="*/ 11 w 21"/>
                  <a:gd name="T25" fmla="*/ 21 h 29"/>
                  <a:gd name="T26" fmla="*/ 13 w 21"/>
                  <a:gd name="T27" fmla="*/ 24 h 29"/>
                  <a:gd name="T28" fmla="*/ 13 w 21"/>
                  <a:gd name="T29" fmla="*/ 26 h 29"/>
                  <a:gd name="T30" fmla="*/ 10 w 21"/>
                  <a:gd name="T31" fmla="*/ 29 h 29"/>
                  <a:gd name="T32" fmla="*/ 8 w 21"/>
                  <a:gd name="T33" fmla="*/ 28 h 29"/>
                  <a:gd name="T34" fmla="*/ 8 w 21"/>
                  <a:gd name="T35" fmla="*/ 26 h 29"/>
                  <a:gd name="T36" fmla="*/ 6 w 21"/>
                  <a:gd name="T37" fmla="*/ 24 h 29"/>
                  <a:gd name="T38" fmla="*/ 3 w 21"/>
                  <a:gd name="T39" fmla="*/ 24 h 29"/>
                  <a:gd name="T40" fmla="*/ 2 w 21"/>
                  <a:gd name="T41" fmla="*/ 22 h 29"/>
                  <a:gd name="T42" fmla="*/ 2 w 21"/>
                  <a:gd name="T43" fmla="*/ 21 h 29"/>
                  <a:gd name="T44" fmla="*/ 2 w 21"/>
                  <a:gd name="T45" fmla="*/ 18 h 29"/>
                  <a:gd name="T46" fmla="*/ 0 w 21"/>
                  <a:gd name="T47" fmla="*/ 15 h 29"/>
                  <a:gd name="T48" fmla="*/ 0 w 21"/>
                  <a:gd name="T49" fmla="*/ 11 h 29"/>
                  <a:gd name="T50" fmla="*/ 2 w 21"/>
                  <a:gd name="T51" fmla="*/ 8 h 29"/>
                  <a:gd name="T52" fmla="*/ 3 w 21"/>
                  <a:gd name="T53" fmla="*/ 7 h 29"/>
                  <a:gd name="T54" fmla="*/ 6 w 21"/>
                  <a:gd name="T55" fmla="*/ 3 h 29"/>
                  <a:gd name="T56" fmla="*/ 6 w 21"/>
                  <a:gd name="T57" fmla="*/ 2 h 29"/>
                  <a:gd name="T58" fmla="*/ 7 w 21"/>
                  <a:gd name="T59" fmla="*/ 0 h 29"/>
                  <a:gd name="T60" fmla="*/ 8 w 21"/>
                  <a:gd name="T6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" h="29">
                    <a:moveTo>
                      <a:pt x="8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7" y="10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5"/>
                    </a:lnTo>
                    <a:lnTo>
                      <a:pt x="17" y="18"/>
                    </a:lnTo>
                    <a:lnTo>
                      <a:pt x="13" y="20"/>
                    </a:lnTo>
                    <a:lnTo>
                      <a:pt x="11" y="21"/>
                    </a:lnTo>
                    <a:lnTo>
                      <a:pt x="13" y="24"/>
                    </a:lnTo>
                    <a:lnTo>
                      <a:pt x="13" y="26"/>
                    </a:lnTo>
                    <a:lnTo>
                      <a:pt x="10" y="29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2" name="Freeform 247"/>
              <p:cNvSpPr>
                <a:spLocks/>
              </p:cNvSpPr>
              <p:nvPr/>
            </p:nvSpPr>
            <p:spPr bwMode="auto">
              <a:xfrm>
                <a:off x="5245639" y="2324263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3" name="Freeform 248"/>
              <p:cNvSpPr>
                <a:spLocks/>
              </p:cNvSpPr>
              <p:nvPr/>
            </p:nvSpPr>
            <p:spPr bwMode="auto">
              <a:xfrm>
                <a:off x="5100384" y="1672100"/>
                <a:ext cx="14822" cy="5929"/>
              </a:xfrm>
              <a:custGeom>
                <a:avLst/>
                <a:gdLst>
                  <a:gd name="T0" fmla="*/ 6 w 10"/>
                  <a:gd name="T1" fmla="*/ 0 h 4"/>
                  <a:gd name="T2" fmla="*/ 7 w 10"/>
                  <a:gd name="T3" fmla="*/ 0 h 4"/>
                  <a:gd name="T4" fmla="*/ 9 w 10"/>
                  <a:gd name="T5" fmla="*/ 0 h 4"/>
                  <a:gd name="T6" fmla="*/ 10 w 10"/>
                  <a:gd name="T7" fmla="*/ 0 h 4"/>
                  <a:gd name="T8" fmla="*/ 10 w 10"/>
                  <a:gd name="T9" fmla="*/ 3 h 4"/>
                  <a:gd name="T10" fmla="*/ 9 w 10"/>
                  <a:gd name="T11" fmla="*/ 4 h 4"/>
                  <a:gd name="T12" fmla="*/ 7 w 10"/>
                  <a:gd name="T13" fmla="*/ 4 h 4"/>
                  <a:gd name="T14" fmla="*/ 5 w 10"/>
                  <a:gd name="T15" fmla="*/ 4 h 4"/>
                  <a:gd name="T16" fmla="*/ 2 w 10"/>
                  <a:gd name="T17" fmla="*/ 3 h 4"/>
                  <a:gd name="T18" fmla="*/ 0 w 10"/>
                  <a:gd name="T19" fmla="*/ 3 h 4"/>
                  <a:gd name="T20" fmla="*/ 2 w 10"/>
                  <a:gd name="T21" fmla="*/ 2 h 4"/>
                  <a:gd name="T22" fmla="*/ 3 w 10"/>
                  <a:gd name="T23" fmla="*/ 2 h 4"/>
                  <a:gd name="T24" fmla="*/ 6 w 10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4">
                    <a:moveTo>
                      <a:pt x="6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4" name="Freeform 249"/>
              <p:cNvSpPr>
                <a:spLocks/>
              </p:cNvSpPr>
              <p:nvPr/>
            </p:nvSpPr>
            <p:spPr bwMode="auto">
              <a:xfrm>
                <a:off x="5100384" y="1789192"/>
                <a:ext cx="16305" cy="11858"/>
              </a:xfrm>
              <a:custGeom>
                <a:avLst/>
                <a:gdLst>
                  <a:gd name="T0" fmla="*/ 7 w 11"/>
                  <a:gd name="T1" fmla="*/ 0 h 8"/>
                  <a:gd name="T2" fmla="*/ 10 w 11"/>
                  <a:gd name="T3" fmla="*/ 1 h 8"/>
                  <a:gd name="T4" fmla="*/ 11 w 11"/>
                  <a:gd name="T5" fmla="*/ 4 h 8"/>
                  <a:gd name="T6" fmla="*/ 9 w 11"/>
                  <a:gd name="T7" fmla="*/ 8 h 8"/>
                  <a:gd name="T8" fmla="*/ 6 w 11"/>
                  <a:gd name="T9" fmla="*/ 8 h 8"/>
                  <a:gd name="T10" fmla="*/ 3 w 11"/>
                  <a:gd name="T11" fmla="*/ 5 h 8"/>
                  <a:gd name="T12" fmla="*/ 0 w 11"/>
                  <a:gd name="T13" fmla="*/ 4 h 8"/>
                  <a:gd name="T14" fmla="*/ 0 w 11"/>
                  <a:gd name="T15" fmla="*/ 3 h 8"/>
                  <a:gd name="T16" fmla="*/ 5 w 11"/>
                  <a:gd name="T17" fmla="*/ 0 h 8"/>
                  <a:gd name="T18" fmla="*/ 7 w 11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10" y="1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5" name="Freeform 250"/>
              <p:cNvSpPr>
                <a:spLocks/>
              </p:cNvSpPr>
              <p:nvPr/>
            </p:nvSpPr>
            <p:spPr bwMode="auto">
              <a:xfrm>
                <a:off x="5121135" y="2310923"/>
                <a:ext cx="31126" cy="34091"/>
              </a:xfrm>
              <a:custGeom>
                <a:avLst/>
                <a:gdLst>
                  <a:gd name="T0" fmla="*/ 4 w 21"/>
                  <a:gd name="T1" fmla="*/ 0 h 23"/>
                  <a:gd name="T2" fmla="*/ 8 w 21"/>
                  <a:gd name="T3" fmla="*/ 2 h 23"/>
                  <a:gd name="T4" fmla="*/ 18 w 21"/>
                  <a:gd name="T5" fmla="*/ 6 h 23"/>
                  <a:gd name="T6" fmla="*/ 21 w 21"/>
                  <a:gd name="T7" fmla="*/ 9 h 23"/>
                  <a:gd name="T8" fmla="*/ 21 w 21"/>
                  <a:gd name="T9" fmla="*/ 11 h 23"/>
                  <a:gd name="T10" fmla="*/ 18 w 21"/>
                  <a:gd name="T11" fmla="*/ 14 h 23"/>
                  <a:gd name="T12" fmla="*/ 20 w 21"/>
                  <a:gd name="T13" fmla="*/ 11 h 23"/>
                  <a:gd name="T14" fmla="*/ 18 w 21"/>
                  <a:gd name="T15" fmla="*/ 9 h 23"/>
                  <a:gd name="T16" fmla="*/ 17 w 21"/>
                  <a:gd name="T17" fmla="*/ 10 h 23"/>
                  <a:gd name="T18" fmla="*/ 17 w 21"/>
                  <a:gd name="T19" fmla="*/ 16 h 23"/>
                  <a:gd name="T20" fmla="*/ 14 w 21"/>
                  <a:gd name="T21" fmla="*/ 18 h 23"/>
                  <a:gd name="T22" fmla="*/ 11 w 21"/>
                  <a:gd name="T23" fmla="*/ 21 h 23"/>
                  <a:gd name="T24" fmla="*/ 8 w 21"/>
                  <a:gd name="T25" fmla="*/ 21 h 23"/>
                  <a:gd name="T26" fmla="*/ 6 w 21"/>
                  <a:gd name="T27" fmla="*/ 23 h 23"/>
                  <a:gd name="T28" fmla="*/ 4 w 21"/>
                  <a:gd name="T29" fmla="*/ 23 h 23"/>
                  <a:gd name="T30" fmla="*/ 4 w 21"/>
                  <a:gd name="T31" fmla="*/ 21 h 23"/>
                  <a:gd name="T32" fmla="*/ 3 w 21"/>
                  <a:gd name="T33" fmla="*/ 20 h 23"/>
                  <a:gd name="T34" fmla="*/ 2 w 21"/>
                  <a:gd name="T35" fmla="*/ 21 h 23"/>
                  <a:gd name="T36" fmla="*/ 2 w 21"/>
                  <a:gd name="T37" fmla="*/ 17 h 23"/>
                  <a:gd name="T38" fmla="*/ 0 w 21"/>
                  <a:gd name="T39" fmla="*/ 14 h 23"/>
                  <a:gd name="T40" fmla="*/ 0 w 21"/>
                  <a:gd name="T41" fmla="*/ 7 h 23"/>
                  <a:gd name="T42" fmla="*/ 2 w 21"/>
                  <a:gd name="T43" fmla="*/ 2 h 23"/>
                  <a:gd name="T44" fmla="*/ 4 w 21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lnTo>
                      <a:pt x="8" y="2"/>
                    </a:lnTo>
                    <a:lnTo>
                      <a:pt x="18" y="6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10"/>
                    </a:lnTo>
                    <a:lnTo>
                      <a:pt x="17" y="16"/>
                    </a:lnTo>
                    <a:lnTo>
                      <a:pt x="14" y="18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6" name="Freeform 251"/>
              <p:cNvSpPr>
                <a:spLocks/>
              </p:cNvSpPr>
              <p:nvPr/>
            </p:nvSpPr>
            <p:spPr bwMode="auto">
              <a:xfrm>
                <a:off x="5098902" y="1801050"/>
                <a:ext cx="8893" cy="4447"/>
              </a:xfrm>
              <a:custGeom>
                <a:avLst/>
                <a:gdLst>
                  <a:gd name="T0" fmla="*/ 1 w 6"/>
                  <a:gd name="T1" fmla="*/ 0 h 3"/>
                  <a:gd name="T2" fmla="*/ 3 w 6"/>
                  <a:gd name="T3" fmla="*/ 0 h 3"/>
                  <a:gd name="T4" fmla="*/ 6 w 6"/>
                  <a:gd name="T5" fmla="*/ 3 h 3"/>
                  <a:gd name="T6" fmla="*/ 4 w 6"/>
                  <a:gd name="T7" fmla="*/ 3 h 3"/>
                  <a:gd name="T8" fmla="*/ 3 w 6"/>
                  <a:gd name="T9" fmla="*/ 3 h 3"/>
                  <a:gd name="T10" fmla="*/ 0 w 6"/>
                  <a:gd name="T11" fmla="*/ 2 h 3"/>
                  <a:gd name="T12" fmla="*/ 1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7" name="Freeform 252"/>
              <p:cNvSpPr>
                <a:spLocks/>
              </p:cNvSpPr>
              <p:nvPr/>
            </p:nvSpPr>
            <p:spPr bwMode="auto">
              <a:xfrm>
                <a:off x="5226370" y="2345014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0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8" name="Freeform 253"/>
              <p:cNvSpPr>
                <a:spLocks/>
              </p:cNvSpPr>
              <p:nvPr/>
            </p:nvSpPr>
            <p:spPr bwMode="auto">
              <a:xfrm>
                <a:off x="5233782" y="2321299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4 w 6"/>
                  <a:gd name="T3" fmla="*/ 2 h 4"/>
                  <a:gd name="T4" fmla="*/ 6 w 6"/>
                  <a:gd name="T5" fmla="*/ 4 h 4"/>
                  <a:gd name="T6" fmla="*/ 3 w 6"/>
                  <a:gd name="T7" fmla="*/ 4 h 4"/>
                  <a:gd name="T8" fmla="*/ 2 w 6"/>
                  <a:gd name="T9" fmla="*/ 3 h 4"/>
                  <a:gd name="T10" fmla="*/ 0 w 6"/>
                  <a:gd name="T11" fmla="*/ 2 h 4"/>
                  <a:gd name="T12" fmla="*/ 2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9" name="Freeform 254"/>
              <p:cNvSpPr>
                <a:spLocks/>
              </p:cNvSpPr>
              <p:nvPr/>
            </p:nvSpPr>
            <p:spPr bwMode="auto">
              <a:xfrm>
                <a:off x="5168565" y="2346496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0 h 3"/>
                  <a:gd name="T4" fmla="*/ 4 w 6"/>
                  <a:gd name="T5" fmla="*/ 1 h 3"/>
                  <a:gd name="T6" fmla="*/ 1 w 6"/>
                  <a:gd name="T7" fmla="*/ 1 h 3"/>
                  <a:gd name="T8" fmla="*/ 1 w 6"/>
                  <a:gd name="T9" fmla="*/ 3 h 3"/>
                  <a:gd name="T10" fmla="*/ 0 w 6"/>
                  <a:gd name="T11" fmla="*/ 3 h 3"/>
                  <a:gd name="T12" fmla="*/ 0 w 6"/>
                  <a:gd name="T13" fmla="*/ 1 h 3"/>
                  <a:gd name="T14" fmla="*/ 3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0" name="Freeform 255"/>
              <p:cNvSpPr>
                <a:spLocks/>
              </p:cNvSpPr>
              <p:nvPr/>
            </p:nvSpPr>
            <p:spPr bwMode="auto">
              <a:xfrm>
                <a:off x="5227853" y="2324263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1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1" name="Freeform 256"/>
              <p:cNvSpPr>
                <a:spLocks/>
              </p:cNvSpPr>
              <p:nvPr/>
            </p:nvSpPr>
            <p:spPr bwMode="auto">
              <a:xfrm>
                <a:off x="5140403" y="2138989"/>
                <a:ext cx="108200" cy="125987"/>
              </a:xfrm>
              <a:custGeom>
                <a:avLst/>
                <a:gdLst>
                  <a:gd name="T0" fmla="*/ 27 w 73"/>
                  <a:gd name="T1" fmla="*/ 2 h 85"/>
                  <a:gd name="T2" fmla="*/ 40 w 73"/>
                  <a:gd name="T3" fmla="*/ 3 h 85"/>
                  <a:gd name="T4" fmla="*/ 34 w 73"/>
                  <a:gd name="T5" fmla="*/ 7 h 85"/>
                  <a:gd name="T6" fmla="*/ 40 w 73"/>
                  <a:gd name="T7" fmla="*/ 9 h 85"/>
                  <a:gd name="T8" fmla="*/ 33 w 73"/>
                  <a:gd name="T9" fmla="*/ 16 h 85"/>
                  <a:gd name="T10" fmla="*/ 36 w 73"/>
                  <a:gd name="T11" fmla="*/ 17 h 85"/>
                  <a:gd name="T12" fmla="*/ 37 w 73"/>
                  <a:gd name="T13" fmla="*/ 21 h 85"/>
                  <a:gd name="T14" fmla="*/ 40 w 73"/>
                  <a:gd name="T15" fmla="*/ 33 h 85"/>
                  <a:gd name="T16" fmla="*/ 45 w 73"/>
                  <a:gd name="T17" fmla="*/ 50 h 85"/>
                  <a:gd name="T18" fmla="*/ 55 w 73"/>
                  <a:gd name="T19" fmla="*/ 61 h 85"/>
                  <a:gd name="T20" fmla="*/ 65 w 73"/>
                  <a:gd name="T21" fmla="*/ 67 h 85"/>
                  <a:gd name="T22" fmla="*/ 70 w 73"/>
                  <a:gd name="T23" fmla="*/ 71 h 85"/>
                  <a:gd name="T24" fmla="*/ 71 w 73"/>
                  <a:gd name="T25" fmla="*/ 75 h 85"/>
                  <a:gd name="T26" fmla="*/ 67 w 73"/>
                  <a:gd name="T27" fmla="*/ 78 h 85"/>
                  <a:gd name="T28" fmla="*/ 70 w 73"/>
                  <a:gd name="T29" fmla="*/ 79 h 85"/>
                  <a:gd name="T30" fmla="*/ 69 w 73"/>
                  <a:gd name="T31" fmla="*/ 85 h 85"/>
                  <a:gd name="T32" fmla="*/ 66 w 73"/>
                  <a:gd name="T33" fmla="*/ 80 h 85"/>
                  <a:gd name="T34" fmla="*/ 62 w 73"/>
                  <a:gd name="T35" fmla="*/ 78 h 85"/>
                  <a:gd name="T36" fmla="*/ 63 w 73"/>
                  <a:gd name="T37" fmla="*/ 83 h 85"/>
                  <a:gd name="T38" fmla="*/ 58 w 73"/>
                  <a:gd name="T39" fmla="*/ 79 h 85"/>
                  <a:gd name="T40" fmla="*/ 55 w 73"/>
                  <a:gd name="T41" fmla="*/ 82 h 85"/>
                  <a:gd name="T42" fmla="*/ 49 w 73"/>
                  <a:gd name="T43" fmla="*/ 76 h 85"/>
                  <a:gd name="T44" fmla="*/ 48 w 73"/>
                  <a:gd name="T45" fmla="*/ 78 h 85"/>
                  <a:gd name="T46" fmla="*/ 49 w 73"/>
                  <a:gd name="T47" fmla="*/ 83 h 85"/>
                  <a:gd name="T48" fmla="*/ 45 w 73"/>
                  <a:gd name="T49" fmla="*/ 78 h 85"/>
                  <a:gd name="T50" fmla="*/ 42 w 73"/>
                  <a:gd name="T51" fmla="*/ 79 h 85"/>
                  <a:gd name="T52" fmla="*/ 34 w 73"/>
                  <a:gd name="T53" fmla="*/ 76 h 85"/>
                  <a:gd name="T54" fmla="*/ 29 w 73"/>
                  <a:gd name="T55" fmla="*/ 74 h 85"/>
                  <a:gd name="T56" fmla="*/ 31 w 73"/>
                  <a:gd name="T57" fmla="*/ 72 h 85"/>
                  <a:gd name="T58" fmla="*/ 31 w 73"/>
                  <a:gd name="T59" fmla="*/ 67 h 85"/>
                  <a:gd name="T60" fmla="*/ 34 w 73"/>
                  <a:gd name="T61" fmla="*/ 64 h 85"/>
                  <a:gd name="T62" fmla="*/ 29 w 73"/>
                  <a:gd name="T63" fmla="*/ 65 h 85"/>
                  <a:gd name="T64" fmla="*/ 23 w 73"/>
                  <a:gd name="T65" fmla="*/ 57 h 85"/>
                  <a:gd name="T66" fmla="*/ 22 w 73"/>
                  <a:gd name="T67" fmla="*/ 57 h 85"/>
                  <a:gd name="T68" fmla="*/ 19 w 73"/>
                  <a:gd name="T69" fmla="*/ 60 h 85"/>
                  <a:gd name="T70" fmla="*/ 16 w 73"/>
                  <a:gd name="T71" fmla="*/ 53 h 85"/>
                  <a:gd name="T72" fmla="*/ 16 w 73"/>
                  <a:gd name="T73" fmla="*/ 54 h 85"/>
                  <a:gd name="T74" fmla="*/ 12 w 73"/>
                  <a:gd name="T75" fmla="*/ 61 h 85"/>
                  <a:gd name="T76" fmla="*/ 5 w 73"/>
                  <a:gd name="T77" fmla="*/ 58 h 85"/>
                  <a:gd name="T78" fmla="*/ 1 w 73"/>
                  <a:gd name="T79" fmla="*/ 51 h 85"/>
                  <a:gd name="T80" fmla="*/ 0 w 73"/>
                  <a:gd name="T81" fmla="*/ 43 h 85"/>
                  <a:gd name="T82" fmla="*/ 7 w 73"/>
                  <a:gd name="T83" fmla="*/ 40 h 85"/>
                  <a:gd name="T84" fmla="*/ 11 w 73"/>
                  <a:gd name="T85" fmla="*/ 40 h 85"/>
                  <a:gd name="T86" fmla="*/ 11 w 73"/>
                  <a:gd name="T87" fmla="*/ 33 h 85"/>
                  <a:gd name="T88" fmla="*/ 12 w 73"/>
                  <a:gd name="T89" fmla="*/ 33 h 85"/>
                  <a:gd name="T90" fmla="*/ 12 w 73"/>
                  <a:gd name="T91" fmla="*/ 27 h 85"/>
                  <a:gd name="T92" fmla="*/ 8 w 73"/>
                  <a:gd name="T93" fmla="*/ 28 h 85"/>
                  <a:gd name="T94" fmla="*/ 11 w 73"/>
                  <a:gd name="T95" fmla="*/ 24 h 85"/>
                  <a:gd name="T96" fmla="*/ 4 w 73"/>
                  <a:gd name="T97" fmla="*/ 25 h 85"/>
                  <a:gd name="T98" fmla="*/ 5 w 73"/>
                  <a:gd name="T99" fmla="*/ 17 h 85"/>
                  <a:gd name="T100" fmla="*/ 11 w 73"/>
                  <a:gd name="T101" fmla="*/ 16 h 85"/>
                  <a:gd name="T102" fmla="*/ 7 w 73"/>
                  <a:gd name="T103" fmla="*/ 11 h 85"/>
                  <a:gd name="T104" fmla="*/ 12 w 73"/>
                  <a:gd name="T105" fmla="*/ 4 h 85"/>
                  <a:gd name="T106" fmla="*/ 22 w 73"/>
                  <a:gd name="T10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" h="85">
                    <a:moveTo>
                      <a:pt x="22" y="0"/>
                    </a:moveTo>
                    <a:lnTo>
                      <a:pt x="25" y="0"/>
                    </a:lnTo>
                    <a:lnTo>
                      <a:pt x="27" y="2"/>
                    </a:lnTo>
                    <a:lnTo>
                      <a:pt x="33" y="2"/>
                    </a:lnTo>
                    <a:lnTo>
                      <a:pt x="38" y="2"/>
                    </a:lnTo>
                    <a:lnTo>
                      <a:pt x="40" y="3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7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40" y="9"/>
                    </a:lnTo>
                    <a:lnTo>
                      <a:pt x="38" y="14"/>
                    </a:lnTo>
                    <a:lnTo>
                      <a:pt x="36" y="16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8" y="18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38" y="29"/>
                    </a:lnTo>
                    <a:lnTo>
                      <a:pt x="40" y="33"/>
                    </a:lnTo>
                    <a:lnTo>
                      <a:pt x="41" y="40"/>
                    </a:lnTo>
                    <a:lnTo>
                      <a:pt x="42" y="45"/>
                    </a:lnTo>
                    <a:lnTo>
                      <a:pt x="45" y="50"/>
                    </a:lnTo>
                    <a:lnTo>
                      <a:pt x="49" y="56"/>
                    </a:lnTo>
                    <a:lnTo>
                      <a:pt x="52" y="61"/>
                    </a:lnTo>
                    <a:lnTo>
                      <a:pt x="55" y="61"/>
                    </a:lnTo>
                    <a:lnTo>
                      <a:pt x="56" y="64"/>
                    </a:lnTo>
                    <a:lnTo>
                      <a:pt x="62" y="67"/>
                    </a:lnTo>
                    <a:lnTo>
                      <a:pt x="65" y="67"/>
                    </a:lnTo>
                    <a:lnTo>
                      <a:pt x="66" y="71"/>
                    </a:lnTo>
                    <a:lnTo>
                      <a:pt x="67" y="71"/>
                    </a:lnTo>
                    <a:lnTo>
                      <a:pt x="70" y="71"/>
                    </a:lnTo>
                    <a:lnTo>
                      <a:pt x="73" y="72"/>
                    </a:lnTo>
                    <a:lnTo>
                      <a:pt x="73" y="74"/>
                    </a:lnTo>
                    <a:lnTo>
                      <a:pt x="71" y="75"/>
                    </a:lnTo>
                    <a:lnTo>
                      <a:pt x="70" y="78"/>
                    </a:lnTo>
                    <a:lnTo>
                      <a:pt x="69" y="78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69" y="79"/>
                    </a:lnTo>
                    <a:lnTo>
                      <a:pt x="70" y="79"/>
                    </a:lnTo>
                    <a:lnTo>
                      <a:pt x="70" y="82"/>
                    </a:lnTo>
                    <a:lnTo>
                      <a:pt x="70" y="83"/>
                    </a:lnTo>
                    <a:lnTo>
                      <a:pt x="69" y="85"/>
                    </a:lnTo>
                    <a:lnTo>
                      <a:pt x="67" y="83"/>
                    </a:lnTo>
                    <a:lnTo>
                      <a:pt x="67" y="80"/>
                    </a:lnTo>
                    <a:lnTo>
                      <a:pt x="66" y="80"/>
                    </a:lnTo>
                    <a:lnTo>
                      <a:pt x="65" y="79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2" y="79"/>
                    </a:lnTo>
                    <a:lnTo>
                      <a:pt x="63" y="82"/>
                    </a:lnTo>
                    <a:lnTo>
                      <a:pt x="63" y="83"/>
                    </a:lnTo>
                    <a:lnTo>
                      <a:pt x="62" y="83"/>
                    </a:lnTo>
                    <a:lnTo>
                      <a:pt x="59" y="82"/>
                    </a:lnTo>
                    <a:lnTo>
                      <a:pt x="58" y="79"/>
                    </a:lnTo>
                    <a:lnTo>
                      <a:pt x="56" y="80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4" y="79"/>
                    </a:lnTo>
                    <a:lnTo>
                      <a:pt x="52" y="78"/>
                    </a:lnTo>
                    <a:lnTo>
                      <a:pt x="49" y="76"/>
                    </a:lnTo>
                    <a:lnTo>
                      <a:pt x="48" y="75"/>
                    </a:lnTo>
                    <a:lnTo>
                      <a:pt x="47" y="76"/>
                    </a:lnTo>
                    <a:lnTo>
                      <a:pt x="48" y="78"/>
                    </a:lnTo>
                    <a:lnTo>
                      <a:pt x="51" y="79"/>
                    </a:lnTo>
                    <a:lnTo>
                      <a:pt x="52" y="82"/>
                    </a:lnTo>
                    <a:lnTo>
                      <a:pt x="49" y="83"/>
                    </a:lnTo>
                    <a:lnTo>
                      <a:pt x="48" y="83"/>
                    </a:lnTo>
                    <a:lnTo>
                      <a:pt x="47" y="82"/>
                    </a:lnTo>
                    <a:lnTo>
                      <a:pt x="45" y="78"/>
                    </a:lnTo>
                    <a:lnTo>
                      <a:pt x="44" y="76"/>
                    </a:lnTo>
                    <a:lnTo>
                      <a:pt x="42" y="76"/>
                    </a:lnTo>
                    <a:lnTo>
                      <a:pt x="42" y="79"/>
                    </a:lnTo>
                    <a:lnTo>
                      <a:pt x="40" y="78"/>
                    </a:lnTo>
                    <a:lnTo>
                      <a:pt x="37" y="78"/>
                    </a:lnTo>
                    <a:lnTo>
                      <a:pt x="34" y="76"/>
                    </a:lnTo>
                    <a:lnTo>
                      <a:pt x="30" y="76"/>
                    </a:lnTo>
                    <a:lnTo>
                      <a:pt x="29" y="75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1" y="74"/>
                    </a:lnTo>
                    <a:lnTo>
                      <a:pt x="31" y="72"/>
                    </a:lnTo>
                    <a:lnTo>
                      <a:pt x="29" y="69"/>
                    </a:lnTo>
                    <a:lnTo>
                      <a:pt x="30" y="68"/>
                    </a:lnTo>
                    <a:lnTo>
                      <a:pt x="31" y="67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6" y="63"/>
                    </a:lnTo>
                    <a:lnTo>
                      <a:pt x="23" y="60"/>
                    </a:lnTo>
                    <a:lnTo>
                      <a:pt x="23" y="57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2" y="57"/>
                    </a:lnTo>
                    <a:lnTo>
                      <a:pt x="22" y="58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8" y="56"/>
                    </a:lnTo>
                    <a:lnTo>
                      <a:pt x="16" y="54"/>
                    </a:lnTo>
                    <a:lnTo>
                      <a:pt x="16" y="53"/>
                    </a:lnTo>
                    <a:lnTo>
                      <a:pt x="18" y="49"/>
                    </a:lnTo>
                    <a:lnTo>
                      <a:pt x="16" y="51"/>
                    </a:lnTo>
                    <a:lnTo>
                      <a:pt x="16" y="54"/>
                    </a:lnTo>
                    <a:lnTo>
                      <a:pt x="16" y="58"/>
                    </a:lnTo>
                    <a:lnTo>
                      <a:pt x="15" y="61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8" y="61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1" y="54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1" y="46"/>
                    </a:lnTo>
                    <a:lnTo>
                      <a:pt x="0" y="43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8" y="40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3"/>
                    </a:lnTo>
                    <a:lnTo>
                      <a:pt x="12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8" y="27"/>
                    </a:lnTo>
                    <a:lnTo>
                      <a:pt x="11" y="24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8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2" name="Freeform 257"/>
              <p:cNvSpPr>
                <a:spLocks/>
              </p:cNvSpPr>
              <p:nvPr/>
            </p:nvSpPr>
            <p:spPr bwMode="auto">
              <a:xfrm>
                <a:off x="5264907" y="2324263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0 h 4"/>
                  <a:gd name="T4" fmla="*/ 5 w 7"/>
                  <a:gd name="T5" fmla="*/ 1 h 4"/>
                  <a:gd name="T6" fmla="*/ 3 w 7"/>
                  <a:gd name="T7" fmla="*/ 2 h 4"/>
                  <a:gd name="T8" fmla="*/ 0 w 7"/>
                  <a:gd name="T9" fmla="*/ 4 h 4"/>
                  <a:gd name="T10" fmla="*/ 0 w 7"/>
                  <a:gd name="T11" fmla="*/ 4 h 4"/>
                  <a:gd name="T12" fmla="*/ 1 w 7"/>
                  <a:gd name="T13" fmla="*/ 1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3" name="Freeform 258"/>
              <p:cNvSpPr>
                <a:spLocks/>
              </p:cNvSpPr>
              <p:nvPr/>
            </p:nvSpPr>
            <p:spPr bwMode="auto">
              <a:xfrm>
                <a:off x="5522808" y="2085630"/>
                <a:ext cx="17786" cy="23715"/>
              </a:xfrm>
              <a:custGeom>
                <a:avLst/>
                <a:gdLst>
                  <a:gd name="T0" fmla="*/ 4 w 12"/>
                  <a:gd name="T1" fmla="*/ 0 h 16"/>
                  <a:gd name="T2" fmla="*/ 6 w 12"/>
                  <a:gd name="T3" fmla="*/ 3 h 16"/>
                  <a:gd name="T4" fmla="*/ 10 w 12"/>
                  <a:gd name="T5" fmla="*/ 6 h 16"/>
                  <a:gd name="T6" fmla="*/ 10 w 12"/>
                  <a:gd name="T7" fmla="*/ 10 h 16"/>
                  <a:gd name="T8" fmla="*/ 12 w 12"/>
                  <a:gd name="T9" fmla="*/ 14 h 16"/>
                  <a:gd name="T10" fmla="*/ 12 w 12"/>
                  <a:gd name="T11" fmla="*/ 16 h 16"/>
                  <a:gd name="T12" fmla="*/ 10 w 12"/>
                  <a:gd name="T13" fmla="*/ 16 h 16"/>
                  <a:gd name="T14" fmla="*/ 7 w 12"/>
                  <a:gd name="T15" fmla="*/ 16 h 16"/>
                  <a:gd name="T16" fmla="*/ 4 w 12"/>
                  <a:gd name="T17" fmla="*/ 16 h 16"/>
                  <a:gd name="T18" fmla="*/ 4 w 12"/>
                  <a:gd name="T19" fmla="*/ 14 h 16"/>
                  <a:gd name="T20" fmla="*/ 0 w 12"/>
                  <a:gd name="T21" fmla="*/ 13 h 16"/>
                  <a:gd name="T22" fmla="*/ 0 w 12"/>
                  <a:gd name="T23" fmla="*/ 11 h 16"/>
                  <a:gd name="T24" fmla="*/ 1 w 12"/>
                  <a:gd name="T25" fmla="*/ 9 h 16"/>
                  <a:gd name="T26" fmla="*/ 3 w 12"/>
                  <a:gd name="T27" fmla="*/ 5 h 16"/>
                  <a:gd name="T28" fmla="*/ 4 w 12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lnTo>
                      <a:pt x="6" y="3"/>
                    </a:lnTo>
                    <a:lnTo>
                      <a:pt x="10" y="6"/>
                    </a:lnTo>
                    <a:lnTo>
                      <a:pt x="10" y="10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4" name="Freeform 259"/>
              <p:cNvSpPr>
                <a:spLocks/>
              </p:cNvSpPr>
              <p:nvPr/>
            </p:nvSpPr>
            <p:spPr bwMode="auto">
              <a:xfrm>
                <a:off x="5073705" y="1763996"/>
                <a:ext cx="25198" cy="29644"/>
              </a:xfrm>
              <a:custGeom>
                <a:avLst/>
                <a:gdLst>
                  <a:gd name="T0" fmla="*/ 6 w 17"/>
                  <a:gd name="T1" fmla="*/ 0 h 20"/>
                  <a:gd name="T2" fmla="*/ 9 w 17"/>
                  <a:gd name="T3" fmla="*/ 3 h 20"/>
                  <a:gd name="T4" fmla="*/ 14 w 17"/>
                  <a:gd name="T5" fmla="*/ 6 h 20"/>
                  <a:gd name="T6" fmla="*/ 16 w 17"/>
                  <a:gd name="T7" fmla="*/ 6 h 20"/>
                  <a:gd name="T8" fmla="*/ 17 w 17"/>
                  <a:gd name="T9" fmla="*/ 7 h 20"/>
                  <a:gd name="T10" fmla="*/ 17 w 17"/>
                  <a:gd name="T11" fmla="*/ 7 h 20"/>
                  <a:gd name="T12" fmla="*/ 16 w 17"/>
                  <a:gd name="T13" fmla="*/ 7 h 20"/>
                  <a:gd name="T14" fmla="*/ 11 w 17"/>
                  <a:gd name="T15" fmla="*/ 10 h 20"/>
                  <a:gd name="T16" fmla="*/ 11 w 17"/>
                  <a:gd name="T17" fmla="*/ 11 h 20"/>
                  <a:gd name="T18" fmla="*/ 10 w 17"/>
                  <a:gd name="T19" fmla="*/ 14 h 20"/>
                  <a:gd name="T20" fmla="*/ 9 w 17"/>
                  <a:gd name="T21" fmla="*/ 16 h 20"/>
                  <a:gd name="T22" fmla="*/ 9 w 17"/>
                  <a:gd name="T23" fmla="*/ 17 h 20"/>
                  <a:gd name="T24" fmla="*/ 10 w 17"/>
                  <a:gd name="T25" fmla="*/ 18 h 20"/>
                  <a:gd name="T26" fmla="*/ 10 w 17"/>
                  <a:gd name="T27" fmla="*/ 20 h 20"/>
                  <a:gd name="T28" fmla="*/ 9 w 17"/>
                  <a:gd name="T29" fmla="*/ 20 h 20"/>
                  <a:gd name="T30" fmla="*/ 6 w 17"/>
                  <a:gd name="T31" fmla="*/ 18 h 20"/>
                  <a:gd name="T32" fmla="*/ 3 w 17"/>
                  <a:gd name="T33" fmla="*/ 14 h 20"/>
                  <a:gd name="T34" fmla="*/ 3 w 17"/>
                  <a:gd name="T35" fmla="*/ 10 h 20"/>
                  <a:gd name="T36" fmla="*/ 0 w 17"/>
                  <a:gd name="T37" fmla="*/ 4 h 20"/>
                  <a:gd name="T38" fmla="*/ 0 w 17"/>
                  <a:gd name="T39" fmla="*/ 3 h 20"/>
                  <a:gd name="T40" fmla="*/ 2 w 17"/>
                  <a:gd name="T41" fmla="*/ 3 h 20"/>
                  <a:gd name="T42" fmla="*/ 5 w 17"/>
                  <a:gd name="T43" fmla="*/ 2 h 20"/>
                  <a:gd name="T44" fmla="*/ 6 w 17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20">
                    <a:moveTo>
                      <a:pt x="6" y="0"/>
                    </a:moveTo>
                    <a:lnTo>
                      <a:pt x="9" y="3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4"/>
                    </a:lnTo>
                    <a:lnTo>
                      <a:pt x="9" y="16"/>
                    </a:lnTo>
                    <a:lnTo>
                      <a:pt x="9" y="17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3" y="14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5" name="Freeform 260"/>
              <p:cNvSpPr>
                <a:spLocks/>
              </p:cNvSpPr>
              <p:nvPr/>
            </p:nvSpPr>
            <p:spPr bwMode="auto">
              <a:xfrm>
                <a:off x="6730793" y="3366242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3 w 6"/>
                  <a:gd name="T5" fmla="*/ 0 h 4"/>
                  <a:gd name="T6" fmla="*/ 6 w 6"/>
                  <a:gd name="T7" fmla="*/ 2 h 4"/>
                  <a:gd name="T8" fmla="*/ 6 w 6"/>
                  <a:gd name="T9" fmla="*/ 4 h 4"/>
                  <a:gd name="T10" fmla="*/ 4 w 6"/>
                  <a:gd name="T11" fmla="*/ 3 h 4"/>
                  <a:gd name="T12" fmla="*/ 2 w 6"/>
                  <a:gd name="T13" fmla="*/ 2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6" name="Freeform 261"/>
              <p:cNvSpPr>
                <a:spLocks/>
              </p:cNvSpPr>
              <p:nvPr/>
            </p:nvSpPr>
            <p:spPr bwMode="auto">
              <a:xfrm>
                <a:off x="6717453" y="3481853"/>
                <a:ext cx="34091" cy="83003"/>
              </a:xfrm>
              <a:custGeom>
                <a:avLst/>
                <a:gdLst>
                  <a:gd name="T0" fmla="*/ 16 w 23"/>
                  <a:gd name="T1" fmla="*/ 0 h 56"/>
                  <a:gd name="T2" fmla="*/ 19 w 23"/>
                  <a:gd name="T3" fmla="*/ 1 h 56"/>
                  <a:gd name="T4" fmla="*/ 20 w 23"/>
                  <a:gd name="T5" fmla="*/ 4 h 56"/>
                  <a:gd name="T6" fmla="*/ 20 w 23"/>
                  <a:gd name="T7" fmla="*/ 4 h 56"/>
                  <a:gd name="T8" fmla="*/ 23 w 23"/>
                  <a:gd name="T9" fmla="*/ 7 h 56"/>
                  <a:gd name="T10" fmla="*/ 23 w 23"/>
                  <a:gd name="T11" fmla="*/ 8 h 56"/>
                  <a:gd name="T12" fmla="*/ 23 w 23"/>
                  <a:gd name="T13" fmla="*/ 8 h 56"/>
                  <a:gd name="T14" fmla="*/ 22 w 23"/>
                  <a:gd name="T15" fmla="*/ 12 h 56"/>
                  <a:gd name="T16" fmla="*/ 22 w 23"/>
                  <a:gd name="T17" fmla="*/ 19 h 56"/>
                  <a:gd name="T18" fmla="*/ 20 w 23"/>
                  <a:gd name="T19" fmla="*/ 22 h 56"/>
                  <a:gd name="T20" fmla="*/ 20 w 23"/>
                  <a:gd name="T21" fmla="*/ 26 h 56"/>
                  <a:gd name="T22" fmla="*/ 20 w 23"/>
                  <a:gd name="T23" fmla="*/ 29 h 56"/>
                  <a:gd name="T24" fmla="*/ 19 w 23"/>
                  <a:gd name="T25" fmla="*/ 34 h 56"/>
                  <a:gd name="T26" fmla="*/ 20 w 23"/>
                  <a:gd name="T27" fmla="*/ 34 h 56"/>
                  <a:gd name="T28" fmla="*/ 20 w 23"/>
                  <a:gd name="T29" fmla="*/ 36 h 56"/>
                  <a:gd name="T30" fmla="*/ 19 w 23"/>
                  <a:gd name="T31" fmla="*/ 38 h 56"/>
                  <a:gd name="T32" fmla="*/ 16 w 23"/>
                  <a:gd name="T33" fmla="*/ 44 h 56"/>
                  <a:gd name="T34" fmla="*/ 13 w 23"/>
                  <a:gd name="T35" fmla="*/ 47 h 56"/>
                  <a:gd name="T36" fmla="*/ 15 w 23"/>
                  <a:gd name="T37" fmla="*/ 51 h 56"/>
                  <a:gd name="T38" fmla="*/ 15 w 23"/>
                  <a:gd name="T39" fmla="*/ 54 h 56"/>
                  <a:gd name="T40" fmla="*/ 15 w 23"/>
                  <a:gd name="T41" fmla="*/ 56 h 56"/>
                  <a:gd name="T42" fmla="*/ 13 w 23"/>
                  <a:gd name="T43" fmla="*/ 56 h 56"/>
                  <a:gd name="T44" fmla="*/ 12 w 23"/>
                  <a:gd name="T45" fmla="*/ 56 h 56"/>
                  <a:gd name="T46" fmla="*/ 11 w 23"/>
                  <a:gd name="T47" fmla="*/ 54 h 56"/>
                  <a:gd name="T48" fmla="*/ 12 w 23"/>
                  <a:gd name="T49" fmla="*/ 51 h 56"/>
                  <a:gd name="T50" fmla="*/ 9 w 23"/>
                  <a:gd name="T51" fmla="*/ 48 h 56"/>
                  <a:gd name="T52" fmla="*/ 7 w 23"/>
                  <a:gd name="T53" fmla="*/ 47 h 56"/>
                  <a:gd name="T54" fmla="*/ 5 w 23"/>
                  <a:gd name="T55" fmla="*/ 45 h 56"/>
                  <a:gd name="T56" fmla="*/ 4 w 23"/>
                  <a:gd name="T57" fmla="*/ 45 h 56"/>
                  <a:gd name="T58" fmla="*/ 2 w 23"/>
                  <a:gd name="T59" fmla="*/ 43 h 56"/>
                  <a:gd name="T60" fmla="*/ 2 w 23"/>
                  <a:gd name="T61" fmla="*/ 41 h 56"/>
                  <a:gd name="T62" fmla="*/ 4 w 23"/>
                  <a:gd name="T63" fmla="*/ 41 h 56"/>
                  <a:gd name="T64" fmla="*/ 2 w 23"/>
                  <a:gd name="T65" fmla="*/ 40 h 56"/>
                  <a:gd name="T66" fmla="*/ 1 w 23"/>
                  <a:gd name="T67" fmla="*/ 38 h 56"/>
                  <a:gd name="T68" fmla="*/ 1 w 23"/>
                  <a:gd name="T69" fmla="*/ 33 h 56"/>
                  <a:gd name="T70" fmla="*/ 1 w 23"/>
                  <a:gd name="T71" fmla="*/ 29 h 56"/>
                  <a:gd name="T72" fmla="*/ 0 w 23"/>
                  <a:gd name="T73" fmla="*/ 27 h 56"/>
                  <a:gd name="T74" fmla="*/ 1 w 23"/>
                  <a:gd name="T75" fmla="*/ 26 h 56"/>
                  <a:gd name="T76" fmla="*/ 2 w 23"/>
                  <a:gd name="T77" fmla="*/ 20 h 56"/>
                  <a:gd name="T78" fmla="*/ 5 w 23"/>
                  <a:gd name="T79" fmla="*/ 16 h 56"/>
                  <a:gd name="T80" fmla="*/ 7 w 23"/>
                  <a:gd name="T81" fmla="*/ 15 h 56"/>
                  <a:gd name="T82" fmla="*/ 7 w 23"/>
                  <a:gd name="T83" fmla="*/ 14 h 56"/>
                  <a:gd name="T84" fmla="*/ 7 w 23"/>
                  <a:gd name="T85" fmla="*/ 12 h 56"/>
                  <a:gd name="T86" fmla="*/ 9 w 23"/>
                  <a:gd name="T87" fmla="*/ 7 h 56"/>
                  <a:gd name="T88" fmla="*/ 12 w 23"/>
                  <a:gd name="T89" fmla="*/ 4 h 56"/>
                  <a:gd name="T90" fmla="*/ 15 w 23"/>
                  <a:gd name="T91" fmla="*/ 2 h 56"/>
                  <a:gd name="T92" fmla="*/ 13 w 23"/>
                  <a:gd name="T93" fmla="*/ 1 h 56"/>
                  <a:gd name="T94" fmla="*/ 16 w 23"/>
                  <a:gd name="T9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" h="56">
                    <a:moveTo>
                      <a:pt x="16" y="0"/>
                    </a:moveTo>
                    <a:lnTo>
                      <a:pt x="19" y="1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2" y="12"/>
                    </a:lnTo>
                    <a:lnTo>
                      <a:pt x="22" y="19"/>
                    </a:lnTo>
                    <a:lnTo>
                      <a:pt x="20" y="22"/>
                    </a:lnTo>
                    <a:lnTo>
                      <a:pt x="20" y="26"/>
                    </a:lnTo>
                    <a:lnTo>
                      <a:pt x="20" y="29"/>
                    </a:lnTo>
                    <a:lnTo>
                      <a:pt x="19" y="34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19" y="38"/>
                    </a:lnTo>
                    <a:lnTo>
                      <a:pt x="16" y="44"/>
                    </a:lnTo>
                    <a:lnTo>
                      <a:pt x="13" y="47"/>
                    </a:lnTo>
                    <a:lnTo>
                      <a:pt x="15" y="51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9" y="48"/>
                    </a:lnTo>
                    <a:lnTo>
                      <a:pt x="7" y="47"/>
                    </a:lnTo>
                    <a:lnTo>
                      <a:pt x="5" y="45"/>
                    </a:lnTo>
                    <a:lnTo>
                      <a:pt x="4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1" y="33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2" y="20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7" name="Freeform 262"/>
              <p:cNvSpPr>
                <a:spLocks noEditPoints="1"/>
              </p:cNvSpPr>
              <p:nvPr/>
            </p:nvSpPr>
            <p:spPr bwMode="auto">
              <a:xfrm>
                <a:off x="5647312" y="2705185"/>
                <a:ext cx="1202056" cy="899689"/>
              </a:xfrm>
              <a:custGeom>
                <a:avLst/>
                <a:gdLst>
                  <a:gd name="T0" fmla="*/ 648 w 811"/>
                  <a:gd name="T1" fmla="*/ 5 h 607"/>
                  <a:gd name="T2" fmla="*/ 671 w 811"/>
                  <a:gd name="T3" fmla="*/ 18 h 607"/>
                  <a:gd name="T4" fmla="*/ 697 w 811"/>
                  <a:gd name="T5" fmla="*/ 55 h 607"/>
                  <a:gd name="T6" fmla="*/ 726 w 811"/>
                  <a:gd name="T7" fmla="*/ 79 h 607"/>
                  <a:gd name="T8" fmla="*/ 753 w 811"/>
                  <a:gd name="T9" fmla="*/ 87 h 607"/>
                  <a:gd name="T10" fmla="*/ 777 w 811"/>
                  <a:gd name="T11" fmla="*/ 112 h 607"/>
                  <a:gd name="T12" fmla="*/ 806 w 811"/>
                  <a:gd name="T13" fmla="*/ 101 h 607"/>
                  <a:gd name="T14" fmla="*/ 810 w 811"/>
                  <a:gd name="T15" fmla="*/ 137 h 607"/>
                  <a:gd name="T16" fmla="*/ 793 w 811"/>
                  <a:gd name="T17" fmla="*/ 160 h 607"/>
                  <a:gd name="T18" fmla="*/ 792 w 811"/>
                  <a:gd name="T19" fmla="*/ 207 h 607"/>
                  <a:gd name="T20" fmla="*/ 766 w 811"/>
                  <a:gd name="T21" fmla="*/ 232 h 607"/>
                  <a:gd name="T22" fmla="*/ 723 w 811"/>
                  <a:gd name="T23" fmla="*/ 276 h 607"/>
                  <a:gd name="T24" fmla="*/ 697 w 811"/>
                  <a:gd name="T25" fmla="*/ 289 h 607"/>
                  <a:gd name="T26" fmla="*/ 683 w 811"/>
                  <a:gd name="T27" fmla="*/ 256 h 607"/>
                  <a:gd name="T28" fmla="*/ 644 w 811"/>
                  <a:gd name="T29" fmla="*/ 298 h 607"/>
                  <a:gd name="T30" fmla="*/ 677 w 811"/>
                  <a:gd name="T31" fmla="*/ 323 h 607"/>
                  <a:gd name="T32" fmla="*/ 713 w 811"/>
                  <a:gd name="T33" fmla="*/ 326 h 607"/>
                  <a:gd name="T34" fmla="*/ 687 w 811"/>
                  <a:gd name="T35" fmla="*/ 351 h 607"/>
                  <a:gd name="T36" fmla="*/ 719 w 811"/>
                  <a:gd name="T37" fmla="*/ 410 h 607"/>
                  <a:gd name="T38" fmla="*/ 687 w 811"/>
                  <a:gd name="T39" fmla="*/ 415 h 607"/>
                  <a:gd name="T40" fmla="*/ 705 w 811"/>
                  <a:gd name="T41" fmla="*/ 449 h 607"/>
                  <a:gd name="T42" fmla="*/ 734 w 811"/>
                  <a:gd name="T43" fmla="*/ 462 h 607"/>
                  <a:gd name="T44" fmla="*/ 727 w 811"/>
                  <a:gd name="T45" fmla="*/ 481 h 607"/>
                  <a:gd name="T46" fmla="*/ 709 w 811"/>
                  <a:gd name="T47" fmla="*/ 502 h 607"/>
                  <a:gd name="T48" fmla="*/ 711 w 811"/>
                  <a:gd name="T49" fmla="*/ 526 h 607"/>
                  <a:gd name="T50" fmla="*/ 701 w 811"/>
                  <a:gd name="T51" fmla="*/ 540 h 607"/>
                  <a:gd name="T52" fmla="*/ 677 w 811"/>
                  <a:gd name="T53" fmla="*/ 554 h 607"/>
                  <a:gd name="T54" fmla="*/ 651 w 811"/>
                  <a:gd name="T55" fmla="*/ 569 h 607"/>
                  <a:gd name="T56" fmla="*/ 626 w 811"/>
                  <a:gd name="T57" fmla="*/ 583 h 607"/>
                  <a:gd name="T58" fmla="*/ 599 w 811"/>
                  <a:gd name="T59" fmla="*/ 593 h 607"/>
                  <a:gd name="T60" fmla="*/ 592 w 811"/>
                  <a:gd name="T61" fmla="*/ 589 h 607"/>
                  <a:gd name="T62" fmla="*/ 549 w 811"/>
                  <a:gd name="T63" fmla="*/ 578 h 607"/>
                  <a:gd name="T64" fmla="*/ 506 w 811"/>
                  <a:gd name="T65" fmla="*/ 573 h 607"/>
                  <a:gd name="T66" fmla="*/ 477 w 811"/>
                  <a:gd name="T67" fmla="*/ 590 h 607"/>
                  <a:gd name="T68" fmla="*/ 449 w 811"/>
                  <a:gd name="T69" fmla="*/ 565 h 607"/>
                  <a:gd name="T70" fmla="*/ 430 w 811"/>
                  <a:gd name="T71" fmla="*/ 531 h 607"/>
                  <a:gd name="T72" fmla="*/ 404 w 811"/>
                  <a:gd name="T73" fmla="*/ 486 h 607"/>
                  <a:gd name="T74" fmla="*/ 362 w 811"/>
                  <a:gd name="T75" fmla="*/ 484 h 607"/>
                  <a:gd name="T76" fmla="*/ 303 w 811"/>
                  <a:gd name="T77" fmla="*/ 497 h 607"/>
                  <a:gd name="T78" fmla="*/ 242 w 811"/>
                  <a:gd name="T79" fmla="*/ 481 h 607"/>
                  <a:gd name="T80" fmla="*/ 192 w 811"/>
                  <a:gd name="T81" fmla="*/ 462 h 607"/>
                  <a:gd name="T82" fmla="*/ 168 w 811"/>
                  <a:gd name="T83" fmla="*/ 426 h 607"/>
                  <a:gd name="T84" fmla="*/ 109 w 811"/>
                  <a:gd name="T85" fmla="*/ 352 h 607"/>
                  <a:gd name="T86" fmla="*/ 60 w 811"/>
                  <a:gd name="T87" fmla="*/ 365 h 607"/>
                  <a:gd name="T88" fmla="*/ 32 w 811"/>
                  <a:gd name="T89" fmla="*/ 351 h 607"/>
                  <a:gd name="T90" fmla="*/ 6 w 811"/>
                  <a:gd name="T91" fmla="*/ 326 h 607"/>
                  <a:gd name="T92" fmla="*/ 53 w 811"/>
                  <a:gd name="T93" fmla="*/ 290 h 607"/>
                  <a:gd name="T94" fmla="*/ 65 w 811"/>
                  <a:gd name="T95" fmla="*/ 257 h 607"/>
                  <a:gd name="T96" fmla="*/ 154 w 811"/>
                  <a:gd name="T97" fmla="*/ 257 h 607"/>
                  <a:gd name="T98" fmla="*/ 151 w 811"/>
                  <a:gd name="T99" fmla="*/ 214 h 607"/>
                  <a:gd name="T100" fmla="*/ 191 w 811"/>
                  <a:gd name="T101" fmla="*/ 178 h 607"/>
                  <a:gd name="T102" fmla="*/ 219 w 811"/>
                  <a:gd name="T103" fmla="*/ 139 h 607"/>
                  <a:gd name="T104" fmla="*/ 249 w 811"/>
                  <a:gd name="T105" fmla="*/ 159 h 607"/>
                  <a:gd name="T106" fmla="*/ 270 w 811"/>
                  <a:gd name="T107" fmla="*/ 196 h 607"/>
                  <a:gd name="T108" fmla="*/ 340 w 811"/>
                  <a:gd name="T109" fmla="*/ 224 h 607"/>
                  <a:gd name="T110" fmla="*/ 447 w 811"/>
                  <a:gd name="T111" fmla="*/ 254 h 607"/>
                  <a:gd name="T112" fmla="*/ 543 w 811"/>
                  <a:gd name="T113" fmla="*/ 215 h 607"/>
                  <a:gd name="T114" fmla="*/ 578 w 811"/>
                  <a:gd name="T115" fmla="*/ 177 h 607"/>
                  <a:gd name="T116" fmla="*/ 625 w 811"/>
                  <a:gd name="T117" fmla="*/ 149 h 607"/>
                  <a:gd name="T118" fmla="*/ 571 w 811"/>
                  <a:gd name="T119" fmla="*/ 113 h 607"/>
                  <a:gd name="T120" fmla="*/ 599 w 811"/>
                  <a:gd name="T121" fmla="*/ 62 h 607"/>
                  <a:gd name="T122" fmla="*/ 590 w 811"/>
                  <a:gd name="T123" fmla="*/ 23 h 607"/>
                  <a:gd name="T124" fmla="*/ 626 w 811"/>
                  <a:gd name="T125" fmla="*/ 0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11" h="607">
                    <a:moveTo>
                      <a:pt x="477" y="590"/>
                    </a:moveTo>
                    <a:lnTo>
                      <a:pt x="477" y="590"/>
                    </a:lnTo>
                    <a:lnTo>
                      <a:pt x="474" y="591"/>
                    </a:lnTo>
                    <a:lnTo>
                      <a:pt x="477" y="590"/>
                    </a:lnTo>
                    <a:close/>
                    <a:moveTo>
                      <a:pt x="489" y="576"/>
                    </a:moveTo>
                    <a:lnTo>
                      <a:pt x="491" y="578"/>
                    </a:lnTo>
                    <a:lnTo>
                      <a:pt x="489" y="576"/>
                    </a:lnTo>
                    <a:lnTo>
                      <a:pt x="489" y="576"/>
                    </a:lnTo>
                    <a:close/>
                    <a:moveTo>
                      <a:pt x="32" y="268"/>
                    </a:moveTo>
                    <a:lnTo>
                      <a:pt x="33" y="268"/>
                    </a:lnTo>
                    <a:lnTo>
                      <a:pt x="33" y="268"/>
                    </a:lnTo>
                    <a:lnTo>
                      <a:pt x="32" y="268"/>
                    </a:lnTo>
                    <a:close/>
                    <a:moveTo>
                      <a:pt x="628" y="0"/>
                    </a:moveTo>
                    <a:lnTo>
                      <a:pt x="629" y="0"/>
                    </a:lnTo>
                    <a:lnTo>
                      <a:pt x="632" y="0"/>
                    </a:lnTo>
                    <a:lnTo>
                      <a:pt x="633" y="1"/>
                    </a:lnTo>
                    <a:lnTo>
                      <a:pt x="637" y="1"/>
                    </a:lnTo>
                    <a:lnTo>
                      <a:pt x="639" y="3"/>
                    </a:lnTo>
                    <a:lnTo>
                      <a:pt x="639" y="4"/>
                    </a:lnTo>
                    <a:lnTo>
                      <a:pt x="643" y="4"/>
                    </a:lnTo>
                    <a:lnTo>
                      <a:pt x="644" y="4"/>
                    </a:lnTo>
                    <a:lnTo>
                      <a:pt x="646" y="4"/>
                    </a:lnTo>
                    <a:lnTo>
                      <a:pt x="647" y="5"/>
                    </a:lnTo>
                    <a:lnTo>
                      <a:pt x="648" y="5"/>
                    </a:lnTo>
                    <a:lnTo>
                      <a:pt x="648" y="4"/>
                    </a:lnTo>
                    <a:lnTo>
                      <a:pt x="650" y="3"/>
                    </a:lnTo>
                    <a:lnTo>
                      <a:pt x="651" y="3"/>
                    </a:lnTo>
                    <a:lnTo>
                      <a:pt x="653" y="3"/>
                    </a:lnTo>
                    <a:lnTo>
                      <a:pt x="654" y="3"/>
                    </a:lnTo>
                    <a:lnTo>
                      <a:pt x="655" y="4"/>
                    </a:lnTo>
                    <a:lnTo>
                      <a:pt x="657" y="4"/>
                    </a:lnTo>
                    <a:lnTo>
                      <a:pt x="658" y="5"/>
                    </a:lnTo>
                    <a:lnTo>
                      <a:pt x="658" y="5"/>
                    </a:lnTo>
                    <a:lnTo>
                      <a:pt x="658" y="7"/>
                    </a:lnTo>
                    <a:lnTo>
                      <a:pt x="659" y="8"/>
                    </a:lnTo>
                    <a:lnTo>
                      <a:pt x="661" y="8"/>
                    </a:lnTo>
                    <a:lnTo>
                      <a:pt x="661" y="10"/>
                    </a:lnTo>
                    <a:lnTo>
                      <a:pt x="662" y="8"/>
                    </a:lnTo>
                    <a:lnTo>
                      <a:pt x="664" y="10"/>
                    </a:lnTo>
                    <a:lnTo>
                      <a:pt x="665" y="11"/>
                    </a:lnTo>
                    <a:lnTo>
                      <a:pt x="664" y="11"/>
                    </a:lnTo>
                    <a:lnTo>
                      <a:pt x="665" y="12"/>
                    </a:lnTo>
                    <a:lnTo>
                      <a:pt x="666" y="14"/>
                    </a:lnTo>
                    <a:lnTo>
                      <a:pt x="668" y="14"/>
                    </a:lnTo>
                    <a:lnTo>
                      <a:pt x="669" y="14"/>
                    </a:lnTo>
                    <a:lnTo>
                      <a:pt x="669" y="15"/>
                    </a:lnTo>
                    <a:lnTo>
                      <a:pt x="671" y="16"/>
                    </a:lnTo>
                    <a:lnTo>
                      <a:pt x="671" y="18"/>
                    </a:lnTo>
                    <a:lnTo>
                      <a:pt x="671" y="19"/>
                    </a:lnTo>
                    <a:lnTo>
                      <a:pt x="672" y="21"/>
                    </a:lnTo>
                    <a:lnTo>
                      <a:pt x="672" y="22"/>
                    </a:lnTo>
                    <a:lnTo>
                      <a:pt x="672" y="23"/>
                    </a:lnTo>
                    <a:lnTo>
                      <a:pt x="676" y="23"/>
                    </a:lnTo>
                    <a:lnTo>
                      <a:pt x="676" y="25"/>
                    </a:lnTo>
                    <a:lnTo>
                      <a:pt x="676" y="26"/>
                    </a:lnTo>
                    <a:lnTo>
                      <a:pt x="676" y="27"/>
                    </a:lnTo>
                    <a:lnTo>
                      <a:pt x="679" y="30"/>
                    </a:lnTo>
                    <a:lnTo>
                      <a:pt x="680" y="32"/>
                    </a:lnTo>
                    <a:lnTo>
                      <a:pt x="682" y="34"/>
                    </a:lnTo>
                    <a:lnTo>
                      <a:pt x="682" y="36"/>
                    </a:lnTo>
                    <a:lnTo>
                      <a:pt x="683" y="37"/>
                    </a:lnTo>
                    <a:lnTo>
                      <a:pt x="684" y="39"/>
                    </a:lnTo>
                    <a:lnTo>
                      <a:pt x="686" y="40"/>
                    </a:lnTo>
                    <a:lnTo>
                      <a:pt x="686" y="41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7" y="43"/>
                    </a:lnTo>
                    <a:lnTo>
                      <a:pt x="688" y="44"/>
                    </a:lnTo>
                    <a:lnTo>
                      <a:pt x="688" y="45"/>
                    </a:lnTo>
                    <a:lnTo>
                      <a:pt x="691" y="50"/>
                    </a:lnTo>
                    <a:lnTo>
                      <a:pt x="697" y="52"/>
                    </a:lnTo>
                    <a:lnTo>
                      <a:pt x="697" y="55"/>
                    </a:lnTo>
                    <a:lnTo>
                      <a:pt x="698" y="58"/>
                    </a:lnTo>
                    <a:lnTo>
                      <a:pt x="698" y="58"/>
                    </a:lnTo>
                    <a:lnTo>
                      <a:pt x="698" y="61"/>
                    </a:lnTo>
                    <a:lnTo>
                      <a:pt x="700" y="62"/>
                    </a:lnTo>
                    <a:lnTo>
                      <a:pt x="701" y="62"/>
                    </a:lnTo>
                    <a:lnTo>
                      <a:pt x="702" y="65"/>
                    </a:lnTo>
                    <a:lnTo>
                      <a:pt x="702" y="66"/>
                    </a:lnTo>
                    <a:lnTo>
                      <a:pt x="704" y="69"/>
                    </a:lnTo>
                    <a:lnTo>
                      <a:pt x="706" y="72"/>
                    </a:lnTo>
                    <a:lnTo>
                      <a:pt x="708" y="73"/>
                    </a:lnTo>
                    <a:lnTo>
                      <a:pt x="709" y="74"/>
                    </a:lnTo>
                    <a:lnTo>
                      <a:pt x="711" y="74"/>
                    </a:lnTo>
                    <a:lnTo>
                      <a:pt x="712" y="74"/>
                    </a:lnTo>
                    <a:lnTo>
                      <a:pt x="713" y="74"/>
                    </a:lnTo>
                    <a:lnTo>
                      <a:pt x="715" y="74"/>
                    </a:lnTo>
                    <a:lnTo>
                      <a:pt x="717" y="74"/>
                    </a:lnTo>
                    <a:lnTo>
                      <a:pt x="719" y="73"/>
                    </a:lnTo>
                    <a:lnTo>
                      <a:pt x="720" y="73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3" y="77"/>
                    </a:lnTo>
                    <a:lnTo>
                      <a:pt x="724" y="77"/>
                    </a:lnTo>
                    <a:lnTo>
                      <a:pt x="726" y="79"/>
                    </a:lnTo>
                    <a:lnTo>
                      <a:pt x="727" y="80"/>
                    </a:lnTo>
                    <a:lnTo>
                      <a:pt x="727" y="79"/>
                    </a:lnTo>
                    <a:lnTo>
                      <a:pt x="729" y="77"/>
                    </a:lnTo>
                    <a:lnTo>
                      <a:pt x="730" y="79"/>
                    </a:lnTo>
                    <a:lnTo>
                      <a:pt x="731" y="77"/>
                    </a:lnTo>
                    <a:lnTo>
                      <a:pt x="733" y="76"/>
                    </a:lnTo>
                    <a:lnTo>
                      <a:pt x="733" y="77"/>
                    </a:lnTo>
                    <a:lnTo>
                      <a:pt x="734" y="79"/>
                    </a:lnTo>
                    <a:lnTo>
                      <a:pt x="735" y="80"/>
                    </a:lnTo>
                    <a:lnTo>
                      <a:pt x="737" y="80"/>
                    </a:lnTo>
                    <a:lnTo>
                      <a:pt x="737" y="81"/>
                    </a:lnTo>
                    <a:lnTo>
                      <a:pt x="738" y="83"/>
                    </a:lnTo>
                    <a:lnTo>
                      <a:pt x="740" y="83"/>
                    </a:lnTo>
                    <a:lnTo>
                      <a:pt x="741" y="84"/>
                    </a:lnTo>
                    <a:lnTo>
                      <a:pt x="741" y="86"/>
                    </a:lnTo>
                    <a:lnTo>
                      <a:pt x="744" y="87"/>
                    </a:lnTo>
                    <a:lnTo>
                      <a:pt x="744" y="87"/>
                    </a:lnTo>
                    <a:lnTo>
                      <a:pt x="745" y="88"/>
                    </a:lnTo>
                    <a:lnTo>
                      <a:pt x="747" y="88"/>
                    </a:lnTo>
                    <a:lnTo>
                      <a:pt x="749" y="90"/>
                    </a:lnTo>
                    <a:lnTo>
                      <a:pt x="751" y="88"/>
                    </a:lnTo>
                    <a:lnTo>
                      <a:pt x="752" y="88"/>
                    </a:lnTo>
                    <a:lnTo>
                      <a:pt x="753" y="87"/>
                    </a:lnTo>
                    <a:lnTo>
                      <a:pt x="753" y="87"/>
                    </a:lnTo>
                    <a:lnTo>
                      <a:pt x="755" y="88"/>
                    </a:lnTo>
                    <a:lnTo>
                      <a:pt x="755" y="90"/>
                    </a:lnTo>
                    <a:lnTo>
                      <a:pt x="753" y="91"/>
                    </a:lnTo>
                    <a:lnTo>
                      <a:pt x="753" y="92"/>
                    </a:lnTo>
                    <a:lnTo>
                      <a:pt x="753" y="94"/>
                    </a:lnTo>
                    <a:lnTo>
                      <a:pt x="756" y="94"/>
                    </a:lnTo>
                    <a:lnTo>
                      <a:pt x="756" y="97"/>
                    </a:lnTo>
                    <a:lnTo>
                      <a:pt x="758" y="99"/>
                    </a:lnTo>
                    <a:lnTo>
                      <a:pt x="758" y="101"/>
                    </a:lnTo>
                    <a:lnTo>
                      <a:pt x="756" y="102"/>
                    </a:lnTo>
                    <a:lnTo>
                      <a:pt x="756" y="104"/>
                    </a:lnTo>
                    <a:lnTo>
                      <a:pt x="759" y="108"/>
                    </a:lnTo>
                    <a:lnTo>
                      <a:pt x="760" y="108"/>
                    </a:lnTo>
                    <a:lnTo>
                      <a:pt x="762" y="110"/>
                    </a:lnTo>
                    <a:lnTo>
                      <a:pt x="763" y="112"/>
                    </a:lnTo>
                    <a:lnTo>
                      <a:pt x="764" y="112"/>
                    </a:lnTo>
                    <a:lnTo>
                      <a:pt x="767" y="110"/>
                    </a:lnTo>
                    <a:lnTo>
                      <a:pt x="769" y="110"/>
                    </a:lnTo>
                    <a:lnTo>
                      <a:pt x="770" y="112"/>
                    </a:lnTo>
                    <a:lnTo>
                      <a:pt x="770" y="113"/>
                    </a:lnTo>
                    <a:lnTo>
                      <a:pt x="771" y="113"/>
                    </a:lnTo>
                    <a:lnTo>
                      <a:pt x="773" y="112"/>
                    </a:lnTo>
                    <a:lnTo>
                      <a:pt x="776" y="112"/>
                    </a:lnTo>
                    <a:lnTo>
                      <a:pt x="777" y="112"/>
                    </a:lnTo>
                    <a:lnTo>
                      <a:pt x="780" y="110"/>
                    </a:lnTo>
                    <a:lnTo>
                      <a:pt x="781" y="109"/>
                    </a:lnTo>
                    <a:lnTo>
                      <a:pt x="782" y="109"/>
                    </a:lnTo>
                    <a:lnTo>
                      <a:pt x="782" y="108"/>
                    </a:lnTo>
                    <a:lnTo>
                      <a:pt x="784" y="105"/>
                    </a:lnTo>
                    <a:lnTo>
                      <a:pt x="785" y="104"/>
                    </a:lnTo>
                    <a:lnTo>
                      <a:pt x="785" y="102"/>
                    </a:lnTo>
                    <a:lnTo>
                      <a:pt x="787" y="101"/>
                    </a:lnTo>
                    <a:lnTo>
                      <a:pt x="788" y="99"/>
                    </a:lnTo>
                    <a:lnTo>
                      <a:pt x="791" y="99"/>
                    </a:lnTo>
                    <a:lnTo>
                      <a:pt x="791" y="97"/>
                    </a:lnTo>
                    <a:lnTo>
                      <a:pt x="792" y="97"/>
                    </a:lnTo>
                    <a:lnTo>
                      <a:pt x="793" y="97"/>
                    </a:lnTo>
                    <a:lnTo>
                      <a:pt x="793" y="94"/>
                    </a:lnTo>
                    <a:lnTo>
                      <a:pt x="796" y="94"/>
                    </a:lnTo>
                    <a:lnTo>
                      <a:pt x="798" y="92"/>
                    </a:lnTo>
                    <a:lnTo>
                      <a:pt x="799" y="91"/>
                    </a:lnTo>
                    <a:lnTo>
                      <a:pt x="802" y="92"/>
                    </a:lnTo>
                    <a:lnTo>
                      <a:pt x="803" y="94"/>
                    </a:lnTo>
                    <a:lnTo>
                      <a:pt x="806" y="94"/>
                    </a:lnTo>
                    <a:lnTo>
                      <a:pt x="806" y="95"/>
                    </a:lnTo>
                    <a:lnTo>
                      <a:pt x="807" y="98"/>
                    </a:lnTo>
                    <a:lnTo>
                      <a:pt x="806" y="99"/>
                    </a:lnTo>
                    <a:lnTo>
                      <a:pt x="806" y="101"/>
                    </a:lnTo>
                    <a:lnTo>
                      <a:pt x="809" y="102"/>
                    </a:lnTo>
                    <a:lnTo>
                      <a:pt x="809" y="105"/>
                    </a:lnTo>
                    <a:lnTo>
                      <a:pt x="810" y="106"/>
                    </a:lnTo>
                    <a:lnTo>
                      <a:pt x="811" y="106"/>
                    </a:lnTo>
                    <a:lnTo>
                      <a:pt x="811" y="109"/>
                    </a:lnTo>
                    <a:lnTo>
                      <a:pt x="811" y="112"/>
                    </a:lnTo>
                    <a:lnTo>
                      <a:pt x="810" y="113"/>
                    </a:lnTo>
                    <a:lnTo>
                      <a:pt x="809" y="113"/>
                    </a:lnTo>
                    <a:lnTo>
                      <a:pt x="807" y="116"/>
                    </a:lnTo>
                    <a:lnTo>
                      <a:pt x="807" y="116"/>
                    </a:lnTo>
                    <a:lnTo>
                      <a:pt x="807" y="119"/>
                    </a:lnTo>
                    <a:lnTo>
                      <a:pt x="809" y="119"/>
                    </a:lnTo>
                    <a:lnTo>
                      <a:pt x="809" y="121"/>
                    </a:lnTo>
                    <a:lnTo>
                      <a:pt x="807" y="123"/>
                    </a:lnTo>
                    <a:lnTo>
                      <a:pt x="809" y="124"/>
                    </a:lnTo>
                    <a:lnTo>
                      <a:pt x="810" y="126"/>
                    </a:lnTo>
                    <a:lnTo>
                      <a:pt x="810" y="127"/>
                    </a:lnTo>
                    <a:lnTo>
                      <a:pt x="810" y="127"/>
                    </a:lnTo>
                    <a:lnTo>
                      <a:pt x="810" y="128"/>
                    </a:lnTo>
                    <a:lnTo>
                      <a:pt x="810" y="128"/>
                    </a:lnTo>
                    <a:lnTo>
                      <a:pt x="809" y="130"/>
                    </a:lnTo>
                    <a:lnTo>
                      <a:pt x="809" y="133"/>
                    </a:lnTo>
                    <a:lnTo>
                      <a:pt x="810" y="135"/>
                    </a:lnTo>
                    <a:lnTo>
                      <a:pt x="810" y="137"/>
                    </a:lnTo>
                    <a:lnTo>
                      <a:pt x="810" y="138"/>
                    </a:lnTo>
                    <a:lnTo>
                      <a:pt x="809" y="138"/>
                    </a:lnTo>
                    <a:lnTo>
                      <a:pt x="809" y="141"/>
                    </a:lnTo>
                    <a:lnTo>
                      <a:pt x="810" y="142"/>
                    </a:lnTo>
                    <a:lnTo>
                      <a:pt x="810" y="144"/>
                    </a:lnTo>
                    <a:lnTo>
                      <a:pt x="810" y="145"/>
                    </a:lnTo>
                    <a:lnTo>
                      <a:pt x="809" y="145"/>
                    </a:lnTo>
                    <a:lnTo>
                      <a:pt x="809" y="146"/>
                    </a:lnTo>
                    <a:lnTo>
                      <a:pt x="809" y="148"/>
                    </a:lnTo>
                    <a:lnTo>
                      <a:pt x="809" y="149"/>
                    </a:lnTo>
                    <a:lnTo>
                      <a:pt x="809" y="151"/>
                    </a:lnTo>
                    <a:lnTo>
                      <a:pt x="807" y="153"/>
                    </a:lnTo>
                    <a:lnTo>
                      <a:pt x="807" y="155"/>
                    </a:lnTo>
                    <a:lnTo>
                      <a:pt x="809" y="156"/>
                    </a:lnTo>
                    <a:lnTo>
                      <a:pt x="807" y="157"/>
                    </a:lnTo>
                    <a:lnTo>
                      <a:pt x="807" y="159"/>
                    </a:lnTo>
                    <a:lnTo>
                      <a:pt x="809" y="160"/>
                    </a:lnTo>
                    <a:lnTo>
                      <a:pt x="809" y="162"/>
                    </a:lnTo>
                    <a:lnTo>
                      <a:pt x="807" y="163"/>
                    </a:lnTo>
                    <a:lnTo>
                      <a:pt x="806" y="163"/>
                    </a:lnTo>
                    <a:lnTo>
                      <a:pt x="805" y="163"/>
                    </a:lnTo>
                    <a:lnTo>
                      <a:pt x="796" y="162"/>
                    </a:lnTo>
                    <a:lnTo>
                      <a:pt x="795" y="160"/>
                    </a:lnTo>
                    <a:lnTo>
                      <a:pt x="793" y="160"/>
                    </a:lnTo>
                    <a:lnTo>
                      <a:pt x="792" y="160"/>
                    </a:lnTo>
                    <a:lnTo>
                      <a:pt x="789" y="164"/>
                    </a:lnTo>
                    <a:lnTo>
                      <a:pt x="789" y="166"/>
                    </a:lnTo>
                    <a:lnTo>
                      <a:pt x="788" y="167"/>
                    </a:lnTo>
                    <a:lnTo>
                      <a:pt x="787" y="167"/>
                    </a:lnTo>
                    <a:lnTo>
                      <a:pt x="785" y="168"/>
                    </a:lnTo>
                    <a:lnTo>
                      <a:pt x="784" y="170"/>
                    </a:lnTo>
                    <a:lnTo>
                      <a:pt x="785" y="173"/>
                    </a:lnTo>
                    <a:lnTo>
                      <a:pt x="788" y="177"/>
                    </a:lnTo>
                    <a:lnTo>
                      <a:pt x="789" y="178"/>
                    </a:lnTo>
                    <a:lnTo>
                      <a:pt x="789" y="181"/>
                    </a:lnTo>
                    <a:lnTo>
                      <a:pt x="791" y="182"/>
                    </a:lnTo>
                    <a:lnTo>
                      <a:pt x="791" y="185"/>
                    </a:lnTo>
                    <a:lnTo>
                      <a:pt x="792" y="188"/>
                    </a:lnTo>
                    <a:lnTo>
                      <a:pt x="792" y="191"/>
                    </a:lnTo>
                    <a:lnTo>
                      <a:pt x="792" y="195"/>
                    </a:lnTo>
                    <a:lnTo>
                      <a:pt x="793" y="196"/>
                    </a:lnTo>
                    <a:lnTo>
                      <a:pt x="793" y="199"/>
                    </a:lnTo>
                    <a:lnTo>
                      <a:pt x="793" y="200"/>
                    </a:lnTo>
                    <a:lnTo>
                      <a:pt x="793" y="202"/>
                    </a:lnTo>
                    <a:lnTo>
                      <a:pt x="792" y="204"/>
                    </a:lnTo>
                    <a:lnTo>
                      <a:pt x="793" y="206"/>
                    </a:lnTo>
                    <a:lnTo>
                      <a:pt x="793" y="207"/>
                    </a:lnTo>
                    <a:lnTo>
                      <a:pt x="792" y="207"/>
                    </a:lnTo>
                    <a:lnTo>
                      <a:pt x="789" y="207"/>
                    </a:lnTo>
                    <a:lnTo>
                      <a:pt x="788" y="209"/>
                    </a:lnTo>
                    <a:lnTo>
                      <a:pt x="788" y="210"/>
                    </a:lnTo>
                    <a:lnTo>
                      <a:pt x="788" y="211"/>
                    </a:lnTo>
                    <a:lnTo>
                      <a:pt x="789" y="213"/>
                    </a:lnTo>
                    <a:lnTo>
                      <a:pt x="789" y="214"/>
                    </a:lnTo>
                    <a:lnTo>
                      <a:pt x="788" y="214"/>
                    </a:lnTo>
                    <a:lnTo>
                      <a:pt x="788" y="214"/>
                    </a:lnTo>
                    <a:lnTo>
                      <a:pt x="784" y="213"/>
                    </a:lnTo>
                    <a:lnTo>
                      <a:pt x="782" y="211"/>
                    </a:lnTo>
                    <a:lnTo>
                      <a:pt x="782" y="209"/>
                    </a:lnTo>
                    <a:lnTo>
                      <a:pt x="780" y="207"/>
                    </a:lnTo>
                    <a:lnTo>
                      <a:pt x="778" y="207"/>
                    </a:lnTo>
                    <a:lnTo>
                      <a:pt x="778" y="210"/>
                    </a:lnTo>
                    <a:lnTo>
                      <a:pt x="778" y="213"/>
                    </a:lnTo>
                    <a:lnTo>
                      <a:pt x="780" y="215"/>
                    </a:lnTo>
                    <a:lnTo>
                      <a:pt x="778" y="217"/>
                    </a:lnTo>
                    <a:lnTo>
                      <a:pt x="776" y="218"/>
                    </a:lnTo>
                    <a:lnTo>
                      <a:pt x="774" y="221"/>
                    </a:lnTo>
                    <a:lnTo>
                      <a:pt x="774" y="224"/>
                    </a:lnTo>
                    <a:lnTo>
                      <a:pt x="769" y="228"/>
                    </a:lnTo>
                    <a:lnTo>
                      <a:pt x="766" y="228"/>
                    </a:lnTo>
                    <a:lnTo>
                      <a:pt x="763" y="229"/>
                    </a:lnTo>
                    <a:lnTo>
                      <a:pt x="766" y="232"/>
                    </a:lnTo>
                    <a:lnTo>
                      <a:pt x="769" y="235"/>
                    </a:lnTo>
                    <a:lnTo>
                      <a:pt x="769" y="236"/>
                    </a:lnTo>
                    <a:lnTo>
                      <a:pt x="767" y="240"/>
                    </a:lnTo>
                    <a:lnTo>
                      <a:pt x="764" y="239"/>
                    </a:lnTo>
                    <a:lnTo>
                      <a:pt x="759" y="240"/>
                    </a:lnTo>
                    <a:lnTo>
                      <a:pt x="756" y="239"/>
                    </a:lnTo>
                    <a:lnTo>
                      <a:pt x="753" y="239"/>
                    </a:lnTo>
                    <a:lnTo>
                      <a:pt x="752" y="238"/>
                    </a:lnTo>
                    <a:lnTo>
                      <a:pt x="749" y="236"/>
                    </a:lnTo>
                    <a:lnTo>
                      <a:pt x="747" y="233"/>
                    </a:lnTo>
                    <a:lnTo>
                      <a:pt x="744" y="236"/>
                    </a:lnTo>
                    <a:lnTo>
                      <a:pt x="744" y="240"/>
                    </a:lnTo>
                    <a:lnTo>
                      <a:pt x="744" y="242"/>
                    </a:lnTo>
                    <a:lnTo>
                      <a:pt x="744" y="245"/>
                    </a:lnTo>
                    <a:lnTo>
                      <a:pt x="741" y="250"/>
                    </a:lnTo>
                    <a:lnTo>
                      <a:pt x="738" y="251"/>
                    </a:lnTo>
                    <a:lnTo>
                      <a:pt x="737" y="256"/>
                    </a:lnTo>
                    <a:lnTo>
                      <a:pt x="733" y="258"/>
                    </a:lnTo>
                    <a:lnTo>
                      <a:pt x="733" y="261"/>
                    </a:lnTo>
                    <a:lnTo>
                      <a:pt x="731" y="264"/>
                    </a:lnTo>
                    <a:lnTo>
                      <a:pt x="729" y="267"/>
                    </a:lnTo>
                    <a:lnTo>
                      <a:pt x="729" y="275"/>
                    </a:lnTo>
                    <a:lnTo>
                      <a:pt x="727" y="272"/>
                    </a:lnTo>
                    <a:lnTo>
                      <a:pt x="723" y="276"/>
                    </a:lnTo>
                    <a:lnTo>
                      <a:pt x="720" y="276"/>
                    </a:lnTo>
                    <a:lnTo>
                      <a:pt x="719" y="278"/>
                    </a:lnTo>
                    <a:lnTo>
                      <a:pt x="717" y="276"/>
                    </a:lnTo>
                    <a:lnTo>
                      <a:pt x="713" y="279"/>
                    </a:lnTo>
                    <a:lnTo>
                      <a:pt x="711" y="279"/>
                    </a:lnTo>
                    <a:lnTo>
                      <a:pt x="711" y="282"/>
                    </a:lnTo>
                    <a:lnTo>
                      <a:pt x="709" y="280"/>
                    </a:lnTo>
                    <a:lnTo>
                      <a:pt x="704" y="286"/>
                    </a:lnTo>
                    <a:lnTo>
                      <a:pt x="700" y="287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697" y="293"/>
                    </a:lnTo>
                    <a:lnTo>
                      <a:pt x="694" y="297"/>
                    </a:lnTo>
                    <a:lnTo>
                      <a:pt x="693" y="297"/>
                    </a:lnTo>
                    <a:lnTo>
                      <a:pt x="691" y="298"/>
                    </a:lnTo>
                    <a:lnTo>
                      <a:pt x="690" y="298"/>
                    </a:lnTo>
                    <a:lnTo>
                      <a:pt x="690" y="297"/>
                    </a:lnTo>
                    <a:lnTo>
                      <a:pt x="687" y="296"/>
                    </a:lnTo>
                    <a:lnTo>
                      <a:pt x="688" y="293"/>
                    </a:lnTo>
                    <a:lnTo>
                      <a:pt x="691" y="293"/>
                    </a:lnTo>
                    <a:lnTo>
                      <a:pt x="693" y="292"/>
                    </a:lnTo>
                    <a:lnTo>
                      <a:pt x="695" y="292"/>
                    </a:lnTo>
                    <a:lnTo>
                      <a:pt x="695" y="292"/>
                    </a:lnTo>
                    <a:lnTo>
                      <a:pt x="697" y="289"/>
                    </a:lnTo>
                    <a:lnTo>
                      <a:pt x="695" y="289"/>
                    </a:lnTo>
                    <a:lnTo>
                      <a:pt x="694" y="287"/>
                    </a:lnTo>
                    <a:lnTo>
                      <a:pt x="697" y="286"/>
                    </a:lnTo>
                    <a:lnTo>
                      <a:pt x="698" y="283"/>
                    </a:lnTo>
                    <a:lnTo>
                      <a:pt x="695" y="286"/>
                    </a:lnTo>
                    <a:lnTo>
                      <a:pt x="693" y="287"/>
                    </a:lnTo>
                    <a:lnTo>
                      <a:pt x="691" y="286"/>
                    </a:lnTo>
                    <a:lnTo>
                      <a:pt x="691" y="285"/>
                    </a:lnTo>
                    <a:lnTo>
                      <a:pt x="693" y="283"/>
                    </a:lnTo>
                    <a:lnTo>
                      <a:pt x="693" y="282"/>
                    </a:lnTo>
                    <a:lnTo>
                      <a:pt x="690" y="279"/>
                    </a:lnTo>
                    <a:lnTo>
                      <a:pt x="690" y="275"/>
                    </a:lnTo>
                    <a:lnTo>
                      <a:pt x="690" y="275"/>
                    </a:lnTo>
                    <a:lnTo>
                      <a:pt x="693" y="275"/>
                    </a:lnTo>
                    <a:lnTo>
                      <a:pt x="693" y="271"/>
                    </a:lnTo>
                    <a:lnTo>
                      <a:pt x="695" y="268"/>
                    </a:lnTo>
                    <a:lnTo>
                      <a:pt x="695" y="265"/>
                    </a:lnTo>
                    <a:lnTo>
                      <a:pt x="698" y="265"/>
                    </a:lnTo>
                    <a:lnTo>
                      <a:pt x="697" y="262"/>
                    </a:lnTo>
                    <a:lnTo>
                      <a:pt x="691" y="258"/>
                    </a:lnTo>
                    <a:lnTo>
                      <a:pt x="687" y="254"/>
                    </a:lnTo>
                    <a:lnTo>
                      <a:pt x="686" y="257"/>
                    </a:lnTo>
                    <a:lnTo>
                      <a:pt x="684" y="257"/>
                    </a:lnTo>
                    <a:lnTo>
                      <a:pt x="683" y="256"/>
                    </a:lnTo>
                    <a:lnTo>
                      <a:pt x="680" y="256"/>
                    </a:lnTo>
                    <a:lnTo>
                      <a:pt x="679" y="258"/>
                    </a:lnTo>
                    <a:lnTo>
                      <a:pt x="677" y="260"/>
                    </a:lnTo>
                    <a:lnTo>
                      <a:pt x="676" y="262"/>
                    </a:lnTo>
                    <a:lnTo>
                      <a:pt x="673" y="265"/>
                    </a:lnTo>
                    <a:lnTo>
                      <a:pt x="673" y="271"/>
                    </a:lnTo>
                    <a:lnTo>
                      <a:pt x="672" y="271"/>
                    </a:lnTo>
                    <a:lnTo>
                      <a:pt x="671" y="275"/>
                    </a:lnTo>
                    <a:lnTo>
                      <a:pt x="668" y="275"/>
                    </a:lnTo>
                    <a:lnTo>
                      <a:pt x="662" y="278"/>
                    </a:lnTo>
                    <a:lnTo>
                      <a:pt x="661" y="285"/>
                    </a:lnTo>
                    <a:lnTo>
                      <a:pt x="659" y="286"/>
                    </a:lnTo>
                    <a:lnTo>
                      <a:pt x="661" y="286"/>
                    </a:lnTo>
                    <a:lnTo>
                      <a:pt x="661" y="289"/>
                    </a:lnTo>
                    <a:lnTo>
                      <a:pt x="659" y="289"/>
                    </a:lnTo>
                    <a:lnTo>
                      <a:pt x="661" y="290"/>
                    </a:lnTo>
                    <a:lnTo>
                      <a:pt x="659" y="293"/>
                    </a:lnTo>
                    <a:lnTo>
                      <a:pt x="655" y="294"/>
                    </a:lnTo>
                    <a:lnTo>
                      <a:pt x="651" y="294"/>
                    </a:lnTo>
                    <a:lnTo>
                      <a:pt x="646" y="292"/>
                    </a:lnTo>
                    <a:lnTo>
                      <a:pt x="646" y="293"/>
                    </a:lnTo>
                    <a:lnTo>
                      <a:pt x="644" y="294"/>
                    </a:lnTo>
                    <a:lnTo>
                      <a:pt x="644" y="297"/>
                    </a:lnTo>
                    <a:lnTo>
                      <a:pt x="644" y="298"/>
                    </a:lnTo>
                    <a:lnTo>
                      <a:pt x="644" y="300"/>
                    </a:lnTo>
                    <a:lnTo>
                      <a:pt x="643" y="301"/>
                    </a:lnTo>
                    <a:lnTo>
                      <a:pt x="644" y="304"/>
                    </a:lnTo>
                    <a:lnTo>
                      <a:pt x="644" y="307"/>
                    </a:lnTo>
                    <a:lnTo>
                      <a:pt x="647" y="308"/>
                    </a:lnTo>
                    <a:lnTo>
                      <a:pt x="651" y="312"/>
                    </a:lnTo>
                    <a:lnTo>
                      <a:pt x="653" y="314"/>
                    </a:lnTo>
                    <a:lnTo>
                      <a:pt x="654" y="316"/>
                    </a:lnTo>
                    <a:lnTo>
                      <a:pt x="654" y="315"/>
                    </a:lnTo>
                    <a:lnTo>
                      <a:pt x="655" y="316"/>
                    </a:lnTo>
                    <a:lnTo>
                      <a:pt x="657" y="315"/>
                    </a:lnTo>
                    <a:lnTo>
                      <a:pt x="658" y="315"/>
                    </a:lnTo>
                    <a:lnTo>
                      <a:pt x="658" y="316"/>
                    </a:lnTo>
                    <a:lnTo>
                      <a:pt x="659" y="316"/>
                    </a:lnTo>
                    <a:lnTo>
                      <a:pt x="662" y="316"/>
                    </a:lnTo>
                    <a:lnTo>
                      <a:pt x="664" y="318"/>
                    </a:lnTo>
                    <a:lnTo>
                      <a:pt x="664" y="322"/>
                    </a:lnTo>
                    <a:lnTo>
                      <a:pt x="666" y="329"/>
                    </a:lnTo>
                    <a:lnTo>
                      <a:pt x="671" y="329"/>
                    </a:lnTo>
                    <a:lnTo>
                      <a:pt x="673" y="327"/>
                    </a:lnTo>
                    <a:lnTo>
                      <a:pt x="676" y="329"/>
                    </a:lnTo>
                    <a:lnTo>
                      <a:pt x="676" y="327"/>
                    </a:lnTo>
                    <a:lnTo>
                      <a:pt x="679" y="325"/>
                    </a:lnTo>
                    <a:lnTo>
                      <a:pt x="677" y="323"/>
                    </a:lnTo>
                    <a:lnTo>
                      <a:pt x="676" y="323"/>
                    </a:lnTo>
                    <a:lnTo>
                      <a:pt x="680" y="322"/>
                    </a:lnTo>
                    <a:lnTo>
                      <a:pt x="682" y="321"/>
                    </a:lnTo>
                    <a:lnTo>
                      <a:pt x="682" y="318"/>
                    </a:lnTo>
                    <a:lnTo>
                      <a:pt x="680" y="316"/>
                    </a:lnTo>
                    <a:lnTo>
                      <a:pt x="684" y="316"/>
                    </a:lnTo>
                    <a:lnTo>
                      <a:pt x="690" y="314"/>
                    </a:lnTo>
                    <a:lnTo>
                      <a:pt x="691" y="315"/>
                    </a:lnTo>
                    <a:lnTo>
                      <a:pt x="693" y="315"/>
                    </a:lnTo>
                    <a:lnTo>
                      <a:pt x="694" y="318"/>
                    </a:lnTo>
                    <a:lnTo>
                      <a:pt x="695" y="318"/>
                    </a:lnTo>
                    <a:lnTo>
                      <a:pt x="697" y="321"/>
                    </a:lnTo>
                    <a:lnTo>
                      <a:pt x="705" y="319"/>
                    </a:lnTo>
                    <a:lnTo>
                      <a:pt x="706" y="318"/>
                    </a:lnTo>
                    <a:lnTo>
                      <a:pt x="709" y="318"/>
                    </a:lnTo>
                    <a:lnTo>
                      <a:pt x="709" y="319"/>
                    </a:lnTo>
                    <a:lnTo>
                      <a:pt x="713" y="319"/>
                    </a:lnTo>
                    <a:lnTo>
                      <a:pt x="716" y="319"/>
                    </a:lnTo>
                    <a:lnTo>
                      <a:pt x="717" y="319"/>
                    </a:lnTo>
                    <a:lnTo>
                      <a:pt x="715" y="321"/>
                    </a:lnTo>
                    <a:lnTo>
                      <a:pt x="715" y="322"/>
                    </a:lnTo>
                    <a:lnTo>
                      <a:pt x="716" y="325"/>
                    </a:lnTo>
                    <a:lnTo>
                      <a:pt x="715" y="325"/>
                    </a:lnTo>
                    <a:lnTo>
                      <a:pt x="713" y="326"/>
                    </a:lnTo>
                    <a:lnTo>
                      <a:pt x="713" y="329"/>
                    </a:lnTo>
                    <a:lnTo>
                      <a:pt x="716" y="329"/>
                    </a:lnTo>
                    <a:lnTo>
                      <a:pt x="716" y="330"/>
                    </a:lnTo>
                    <a:lnTo>
                      <a:pt x="713" y="333"/>
                    </a:lnTo>
                    <a:lnTo>
                      <a:pt x="709" y="332"/>
                    </a:lnTo>
                    <a:lnTo>
                      <a:pt x="709" y="330"/>
                    </a:lnTo>
                    <a:lnTo>
                      <a:pt x="708" y="332"/>
                    </a:lnTo>
                    <a:lnTo>
                      <a:pt x="706" y="329"/>
                    </a:lnTo>
                    <a:lnTo>
                      <a:pt x="704" y="333"/>
                    </a:lnTo>
                    <a:lnTo>
                      <a:pt x="702" y="333"/>
                    </a:lnTo>
                    <a:lnTo>
                      <a:pt x="700" y="336"/>
                    </a:lnTo>
                    <a:lnTo>
                      <a:pt x="698" y="336"/>
                    </a:lnTo>
                    <a:lnTo>
                      <a:pt x="697" y="337"/>
                    </a:lnTo>
                    <a:lnTo>
                      <a:pt x="695" y="334"/>
                    </a:lnTo>
                    <a:lnTo>
                      <a:pt x="691" y="336"/>
                    </a:lnTo>
                    <a:lnTo>
                      <a:pt x="695" y="337"/>
                    </a:lnTo>
                    <a:lnTo>
                      <a:pt x="695" y="340"/>
                    </a:lnTo>
                    <a:lnTo>
                      <a:pt x="691" y="340"/>
                    </a:lnTo>
                    <a:lnTo>
                      <a:pt x="691" y="343"/>
                    </a:lnTo>
                    <a:lnTo>
                      <a:pt x="688" y="343"/>
                    </a:lnTo>
                    <a:lnTo>
                      <a:pt x="686" y="345"/>
                    </a:lnTo>
                    <a:lnTo>
                      <a:pt x="687" y="347"/>
                    </a:lnTo>
                    <a:lnTo>
                      <a:pt x="690" y="348"/>
                    </a:lnTo>
                    <a:lnTo>
                      <a:pt x="687" y="351"/>
                    </a:lnTo>
                    <a:lnTo>
                      <a:pt x="686" y="350"/>
                    </a:lnTo>
                    <a:lnTo>
                      <a:pt x="683" y="354"/>
                    </a:lnTo>
                    <a:lnTo>
                      <a:pt x="682" y="355"/>
                    </a:lnTo>
                    <a:lnTo>
                      <a:pt x="680" y="354"/>
                    </a:lnTo>
                    <a:lnTo>
                      <a:pt x="680" y="358"/>
                    </a:lnTo>
                    <a:lnTo>
                      <a:pt x="682" y="361"/>
                    </a:lnTo>
                    <a:lnTo>
                      <a:pt x="680" y="365"/>
                    </a:lnTo>
                    <a:lnTo>
                      <a:pt x="680" y="372"/>
                    </a:lnTo>
                    <a:lnTo>
                      <a:pt x="682" y="372"/>
                    </a:lnTo>
                    <a:lnTo>
                      <a:pt x="687" y="374"/>
                    </a:lnTo>
                    <a:lnTo>
                      <a:pt x="687" y="377"/>
                    </a:lnTo>
                    <a:lnTo>
                      <a:pt x="690" y="376"/>
                    </a:lnTo>
                    <a:lnTo>
                      <a:pt x="697" y="380"/>
                    </a:lnTo>
                    <a:lnTo>
                      <a:pt x="701" y="388"/>
                    </a:lnTo>
                    <a:lnTo>
                      <a:pt x="702" y="388"/>
                    </a:lnTo>
                    <a:lnTo>
                      <a:pt x="701" y="391"/>
                    </a:lnTo>
                    <a:lnTo>
                      <a:pt x="704" y="392"/>
                    </a:lnTo>
                    <a:lnTo>
                      <a:pt x="704" y="395"/>
                    </a:lnTo>
                    <a:lnTo>
                      <a:pt x="708" y="399"/>
                    </a:lnTo>
                    <a:lnTo>
                      <a:pt x="708" y="403"/>
                    </a:lnTo>
                    <a:lnTo>
                      <a:pt x="712" y="408"/>
                    </a:lnTo>
                    <a:lnTo>
                      <a:pt x="715" y="409"/>
                    </a:lnTo>
                    <a:lnTo>
                      <a:pt x="717" y="409"/>
                    </a:lnTo>
                    <a:lnTo>
                      <a:pt x="719" y="410"/>
                    </a:lnTo>
                    <a:lnTo>
                      <a:pt x="719" y="412"/>
                    </a:lnTo>
                    <a:lnTo>
                      <a:pt x="722" y="415"/>
                    </a:lnTo>
                    <a:lnTo>
                      <a:pt x="723" y="416"/>
                    </a:lnTo>
                    <a:lnTo>
                      <a:pt x="726" y="420"/>
                    </a:lnTo>
                    <a:lnTo>
                      <a:pt x="724" y="420"/>
                    </a:lnTo>
                    <a:lnTo>
                      <a:pt x="719" y="419"/>
                    </a:lnTo>
                    <a:lnTo>
                      <a:pt x="715" y="420"/>
                    </a:lnTo>
                    <a:lnTo>
                      <a:pt x="712" y="417"/>
                    </a:lnTo>
                    <a:lnTo>
                      <a:pt x="711" y="417"/>
                    </a:lnTo>
                    <a:lnTo>
                      <a:pt x="706" y="416"/>
                    </a:lnTo>
                    <a:lnTo>
                      <a:pt x="702" y="416"/>
                    </a:lnTo>
                    <a:lnTo>
                      <a:pt x="701" y="417"/>
                    </a:lnTo>
                    <a:lnTo>
                      <a:pt x="698" y="417"/>
                    </a:lnTo>
                    <a:lnTo>
                      <a:pt x="697" y="416"/>
                    </a:lnTo>
                    <a:lnTo>
                      <a:pt x="695" y="412"/>
                    </a:lnTo>
                    <a:lnTo>
                      <a:pt x="691" y="413"/>
                    </a:lnTo>
                    <a:lnTo>
                      <a:pt x="690" y="413"/>
                    </a:lnTo>
                    <a:lnTo>
                      <a:pt x="688" y="413"/>
                    </a:lnTo>
                    <a:lnTo>
                      <a:pt x="687" y="413"/>
                    </a:lnTo>
                    <a:lnTo>
                      <a:pt x="686" y="413"/>
                    </a:lnTo>
                    <a:lnTo>
                      <a:pt x="683" y="415"/>
                    </a:lnTo>
                    <a:lnTo>
                      <a:pt x="680" y="420"/>
                    </a:lnTo>
                    <a:lnTo>
                      <a:pt x="684" y="416"/>
                    </a:lnTo>
                    <a:lnTo>
                      <a:pt x="687" y="415"/>
                    </a:lnTo>
                    <a:lnTo>
                      <a:pt x="690" y="415"/>
                    </a:lnTo>
                    <a:lnTo>
                      <a:pt x="694" y="415"/>
                    </a:lnTo>
                    <a:lnTo>
                      <a:pt x="695" y="415"/>
                    </a:lnTo>
                    <a:lnTo>
                      <a:pt x="695" y="416"/>
                    </a:lnTo>
                    <a:lnTo>
                      <a:pt x="698" y="419"/>
                    </a:lnTo>
                    <a:lnTo>
                      <a:pt x="701" y="420"/>
                    </a:lnTo>
                    <a:lnTo>
                      <a:pt x="705" y="416"/>
                    </a:lnTo>
                    <a:lnTo>
                      <a:pt x="708" y="417"/>
                    </a:lnTo>
                    <a:lnTo>
                      <a:pt x="712" y="421"/>
                    </a:lnTo>
                    <a:lnTo>
                      <a:pt x="717" y="424"/>
                    </a:lnTo>
                    <a:lnTo>
                      <a:pt x="724" y="428"/>
                    </a:lnTo>
                    <a:lnTo>
                      <a:pt x="727" y="434"/>
                    </a:lnTo>
                    <a:lnTo>
                      <a:pt x="727" y="435"/>
                    </a:lnTo>
                    <a:lnTo>
                      <a:pt x="723" y="437"/>
                    </a:lnTo>
                    <a:lnTo>
                      <a:pt x="720" y="439"/>
                    </a:lnTo>
                    <a:lnTo>
                      <a:pt x="719" y="439"/>
                    </a:lnTo>
                    <a:lnTo>
                      <a:pt x="717" y="441"/>
                    </a:lnTo>
                    <a:lnTo>
                      <a:pt x="717" y="444"/>
                    </a:lnTo>
                    <a:lnTo>
                      <a:pt x="715" y="444"/>
                    </a:lnTo>
                    <a:lnTo>
                      <a:pt x="712" y="442"/>
                    </a:lnTo>
                    <a:lnTo>
                      <a:pt x="709" y="444"/>
                    </a:lnTo>
                    <a:lnTo>
                      <a:pt x="708" y="444"/>
                    </a:lnTo>
                    <a:lnTo>
                      <a:pt x="705" y="446"/>
                    </a:lnTo>
                    <a:lnTo>
                      <a:pt x="705" y="449"/>
                    </a:lnTo>
                    <a:lnTo>
                      <a:pt x="705" y="446"/>
                    </a:lnTo>
                    <a:lnTo>
                      <a:pt x="708" y="445"/>
                    </a:lnTo>
                    <a:lnTo>
                      <a:pt x="711" y="444"/>
                    </a:lnTo>
                    <a:lnTo>
                      <a:pt x="713" y="448"/>
                    </a:lnTo>
                    <a:lnTo>
                      <a:pt x="716" y="449"/>
                    </a:lnTo>
                    <a:lnTo>
                      <a:pt x="720" y="445"/>
                    </a:lnTo>
                    <a:lnTo>
                      <a:pt x="723" y="446"/>
                    </a:lnTo>
                    <a:lnTo>
                      <a:pt x="727" y="452"/>
                    </a:lnTo>
                    <a:lnTo>
                      <a:pt x="729" y="450"/>
                    </a:lnTo>
                    <a:lnTo>
                      <a:pt x="729" y="452"/>
                    </a:lnTo>
                    <a:lnTo>
                      <a:pt x="731" y="452"/>
                    </a:lnTo>
                    <a:lnTo>
                      <a:pt x="733" y="452"/>
                    </a:lnTo>
                    <a:lnTo>
                      <a:pt x="726" y="457"/>
                    </a:lnTo>
                    <a:lnTo>
                      <a:pt x="723" y="459"/>
                    </a:lnTo>
                    <a:lnTo>
                      <a:pt x="723" y="462"/>
                    </a:lnTo>
                    <a:lnTo>
                      <a:pt x="724" y="462"/>
                    </a:lnTo>
                    <a:lnTo>
                      <a:pt x="727" y="459"/>
                    </a:lnTo>
                    <a:lnTo>
                      <a:pt x="730" y="459"/>
                    </a:lnTo>
                    <a:lnTo>
                      <a:pt x="730" y="457"/>
                    </a:lnTo>
                    <a:lnTo>
                      <a:pt x="730" y="457"/>
                    </a:lnTo>
                    <a:lnTo>
                      <a:pt x="731" y="456"/>
                    </a:lnTo>
                    <a:lnTo>
                      <a:pt x="733" y="456"/>
                    </a:lnTo>
                    <a:lnTo>
                      <a:pt x="733" y="460"/>
                    </a:lnTo>
                    <a:lnTo>
                      <a:pt x="734" y="462"/>
                    </a:lnTo>
                    <a:lnTo>
                      <a:pt x="733" y="463"/>
                    </a:lnTo>
                    <a:lnTo>
                      <a:pt x="733" y="462"/>
                    </a:lnTo>
                    <a:lnTo>
                      <a:pt x="731" y="462"/>
                    </a:lnTo>
                    <a:lnTo>
                      <a:pt x="730" y="463"/>
                    </a:lnTo>
                    <a:lnTo>
                      <a:pt x="730" y="463"/>
                    </a:lnTo>
                    <a:lnTo>
                      <a:pt x="727" y="463"/>
                    </a:lnTo>
                    <a:lnTo>
                      <a:pt x="724" y="466"/>
                    </a:lnTo>
                    <a:lnTo>
                      <a:pt x="724" y="466"/>
                    </a:lnTo>
                    <a:lnTo>
                      <a:pt x="729" y="466"/>
                    </a:lnTo>
                    <a:lnTo>
                      <a:pt x="730" y="467"/>
                    </a:lnTo>
                    <a:lnTo>
                      <a:pt x="730" y="468"/>
                    </a:lnTo>
                    <a:lnTo>
                      <a:pt x="729" y="468"/>
                    </a:lnTo>
                    <a:lnTo>
                      <a:pt x="727" y="470"/>
                    </a:lnTo>
                    <a:lnTo>
                      <a:pt x="729" y="471"/>
                    </a:lnTo>
                    <a:lnTo>
                      <a:pt x="730" y="473"/>
                    </a:lnTo>
                    <a:lnTo>
                      <a:pt x="729" y="474"/>
                    </a:lnTo>
                    <a:lnTo>
                      <a:pt x="726" y="473"/>
                    </a:lnTo>
                    <a:lnTo>
                      <a:pt x="726" y="474"/>
                    </a:lnTo>
                    <a:lnTo>
                      <a:pt x="726" y="475"/>
                    </a:lnTo>
                    <a:lnTo>
                      <a:pt x="729" y="475"/>
                    </a:lnTo>
                    <a:lnTo>
                      <a:pt x="730" y="478"/>
                    </a:lnTo>
                    <a:lnTo>
                      <a:pt x="729" y="479"/>
                    </a:lnTo>
                    <a:lnTo>
                      <a:pt x="729" y="482"/>
                    </a:lnTo>
                    <a:lnTo>
                      <a:pt x="727" y="481"/>
                    </a:lnTo>
                    <a:lnTo>
                      <a:pt x="727" y="478"/>
                    </a:lnTo>
                    <a:lnTo>
                      <a:pt x="724" y="479"/>
                    </a:lnTo>
                    <a:lnTo>
                      <a:pt x="723" y="484"/>
                    </a:lnTo>
                    <a:lnTo>
                      <a:pt x="722" y="485"/>
                    </a:lnTo>
                    <a:lnTo>
                      <a:pt x="717" y="484"/>
                    </a:lnTo>
                    <a:lnTo>
                      <a:pt x="720" y="485"/>
                    </a:lnTo>
                    <a:lnTo>
                      <a:pt x="720" y="486"/>
                    </a:lnTo>
                    <a:lnTo>
                      <a:pt x="722" y="488"/>
                    </a:lnTo>
                    <a:lnTo>
                      <a:pt x="720" y="489"/>
                    </a:lnTo>
                    <a:lnTo>
                      <a:pt x="719" y="491"/>
                    </a:lnTo>
                    <a:lnTo>
                      <a:pt x="720" y="492"/>
                    </a:lnTo>
                    <a:lnTo>
                      <a:pt x="720" y="493"/>
                    </a:lnTo>
                    <a:lnTo>
                      <a:pt x="720" y="496"/>
                    </a:lnTo>
                    <a:lnTo>
                      <a:pt x="717" y="496"/>
                    </a:lnTo>
                    <a:lnTo>
                      <a:pt x="716" y="495"/>
                    </a:lnTo>
                    <a:lnTo>
                      <a:pt x="715" y="497"/>
                    </a:lnTo>
                    <a:lnTo>
                      <a:pt x="717" y="497"/>
                    </a:lnTo>
                    <a:lnTo>
                      <a:pt x="719" y="499"/>
                    </a:lnTo>
                    <a:lnTo>
                      <a:pt x="716" y="499"/>
                    </a:lnTo>
                    <a:lnTo>
                      <a:pt x="716" y="500"/>
                    </a:lnTo>
                    <a:lnTo>
                      <a:pt x="712" y="504"/>
                    </a:lnTo>
                    <a:lnTo>
                      <a:pt x="711" y="504"/>
                    </a:lnTo>
                    <a:lnTo>
                      <a:pt x="711" y="502"/>
                    </a:lnTo>
                    <a:lnTo>
                      <a:pt x="709" y="502"/>
                    </a:lnTo>
                    <a:lnTo>
                      <a:pt x="709" y="502"/>
                    </a:lnTo>
                    <a:lnTo>
                      <a:pt x="708" y="504"/>
                    </a:lnTo>
                    <a:lnTo>
                      <a:pt x="706" y="503"/>
                    </a:lnTo>
                    <a:lnTo>
                      <a:pt x="708" y="504"/>
                    </a:lnTo>
                    <a:lnTo>
                      <a:pt x="706" y="506"/>
                    </a:lnTo>
                    <a:lnTo>
                      <a:pt x="708" y="506"/>
                    </a:lnTo>
                    <a:lnTo>
                      <a:pt x="711" y="509"/>
                    </a:lnTo>
                    <a:lnTo>
                      <a:pt x="708" y="509"/>
                    </a:lnTo>
                    <a:lnTo>
                      <a:pt x="711" y="511"/>
                    </a:lnTo>
                    <a:lnTo>
                      <a:pt x="712" y="510"/>
                    </a:lnTo>
                    <a:lnTo>
                      <a:pt x="713" y="511"/>
                    </a:lnTo>
                    <a:lnTo>
                      <a:pt x="709" y="514"/>
                    </a:lnTo>
                    <a:lnTo>
                      <a:pt x="706" y="515"/>
                    </a:lnTo>
                    <a:lnTo>
                      <a:pt x="706" y="517"/>
                    </a:lnTo>
                    <a:lnTo>
                      <a:pt x="706" y="517"/>
                    </a:lnTo>
                    <a:lnTo>
                      <a:pt x="709" y="517"/>
                    </a:lnTo>
                    <a:lnTo>
                      <a:pt x="711" y="518"/>
                    </a:lnTo>
                    <a:lnTo>
                      <a:pt x="708" y="521"/>
                    </a:lnTo>
                    <a:lnTo>
                      <a:pt x="709" y="521"/>
                    </a:lnTo>
                    <a:lnTo>
                      <a:pt x="709" y="522"/>
                    </a:lnTo>
                    <a:lnTo>
                      <a:pt x="708" y="524"/>
                    </a:lnTo>
                    <a:lnTo>
                      <a:pt x="708" y="525"/>
                    </a:lnTo>
                    <a:lnTo>
                      <a:pt x="709" y="525"/>
                    </a:lnTo>
                    <a:lnTo>
                      <a:pt x="711" y="526"/>
                    </a:lnTo>
                    <a:lnTo>
                      <a:pt x="711" y="529"/>
                    </a:lnTo>
                    <a:lnTo>
                      <a:pt x="709" y="528"/>
                    </a:lnTo>
                    <a:lnTo>
                      <a:pt x="708" y="528"/>
                    </a:lnTo>
                    <a:lnTo>
                      <a:pt x="708" y="526"/>
                    </a:lnTo>
                    <a:lnTo>
                      <a:pt x="705" y="524"/>
                    </a:lnTo>
                    <a:lnTo>
                      <a:pt x="705" y="525"/>
                    </a:lnTo>
                    <a:lnTo>
                      <a:pt x="704" y="525"/>
                    </a:lnTo>
                    <a:lnTo>
                      <a:pt x="702" y="528"/>
                    </a:lnTo>
                    <a:lnTo>
                      <a:pt x="705" y="529"/>
                    </a:lnTo>
                    <a:lnTo>
                      <a:pt x="705" y="532"/>
                    </a:lnTo>
                    <a:lnTo>
                      <a:pt x="704" y="531"/>
                    </a:lnTo>
                    <a:lnTo>
                      <a:pt x="702" y="531"/>
                    </a:lnTo>
                    <a:lnTo>
                      <a:pt x="702" y="529"/>
                    </a:lnTo>
                    <a:lnTo>
                      <a:pt x="700" y="529"/>
                    </a:lnTo>
                    <a:lnTo>
                      <a:pt x="701" y="531"/>
                    </a:lnTo>
                    <a:lnTo>
                      <a:pt x="702" y="533"/>
                    </a:lnTo>
                    <a:lnTo>
                      <a:pt x="704" y="533"/>
                    </a:lnTo>
                    <a:lnTo>
                      <a:pt x="704" y="533"/>
                    </a:lnTo>
                    <a:lnTo>
                      <a:pt x="702" y="536"/>
                    </a:lnTo>
                    <a:lnTo>
                      <a:pt x="700" y="533"/>
                    </a:lnTo>
                    <a:lnTo>
                      <a:pt x="700" y="535"/>
                    </a:lnTo>
                    <a:lnTo>
                      <a:pt x="700" y="536"/>
                    </a:lnTo>
                    <a:lnTo>
                      <a:pt x="702" y="538"/>
                    </a:lnTo>
                    <a:lnTo>
                      <a:pt x="701" y="540"/>
                    </a:lnTo>
                    <a:lnTo>
                      <a:pt x="698" y="538"/>
                    </a:lnTo>
                    <a:lnTo>
                      <a:pt x="697" y="539"/>
                    </a:lnTo>
                    <a:lnTo>
                      <a:pt x="695" y="539"/>
                    </a:lnTo>
                    <a:lnTo>
                      <a:pt x="694" y="542"/>
                    </a:lnTo>
                    <a:lnTo>
                      <a:pt x="688" y="542"/>
                    </a:lnTo>
                    <a:lnTo>
                      <a:pt x="693" y="544"/>
                    </a:lnTo>
                    <a:lnTo>
                      <a:pt x="694" y="543"/>
                    </a:lnTo>
                    <a:lnTo>
                      <a:pt x="697" y="543"/>
                    </a:lnTo>
                    <a:lnTo>
                      <a:pt x="695" y="546"/>
                    </a:lnTo>
                    <a:lnTo>
                      <a:pt x="694" y="546"/>
                    </a:lnTo>
                    <a:lnTo>
                      <a:pt x="694" y="549"/>
                    </a:lnTo>
                    <a:lnTo>
                      <a:pt x="693" y="547"/>
                    </a:lnTo>
                    <a:lnTo>
                      <a:pt x="690" y="549"/>
                    </a:lnTo>
                    <a:lnTo>
                      <a:pt x="690" y="550"/>
                    </a:lnTo>
                    <a:lnTo>
                      <a:pt x="690" y="549"/>
                    </a:lnTo>
                    <a:lnTo>
                      <a:pt x="688" y="549"/>
                    </a:lnTo>
                    <a:lnTo>
                      <a:pt x="688" y="551"/>
                    </a:lnTo>
                    <a:lnTo>
                      <a:pt x="687" y="551"/>
                    </a:lnTo>
                    <a:lnTo>
                      <a:pt x="686" y="554"/>
                    </a:lnTo>
                    <a:lnTo>
                      <a:pt x="683" y="554"/>
                    </a:lnTo>
                    <a:lnTo>
                      <a:pt x="683" y="553"/>
                    </a:lnTo>
                    <a:lnTo>
                      <a:pt x="680" y="553"/>
                    </a:lnTo>
                    <a:lnTo>
                      <a:pt x="679" y="554"/>
                    </a:lnTo>
                    <a:lnTo>
                      <a:pt x="677" y="554"/>
                    </a:lnTo>
                    <a:lnTo>
                      <a:pt x="679" y="557"/>
                    </a:lnTo>
                    <a:lnTo>
                      <a:pt x="677" y="560"/>
                    </a:lnTo>
                    <a:lnTo>
                      <a:pt x="677" y="561"/>
                    </a:lnTo>
                    <a:lnTo>
                      <a:pt x="677" y="562"/>
                    </a:lnTo>
                    <a:lnTo>
                      <a:pt x="676" y="564"/>
                    </a:lnTo>
                    <a:lnTo>
                      <a:pt x="675" y="564"/>
                    </a:lnTo>
                    <a:lnTo>
                      <a:pt x="673" y="565"/>
                    </a:lnTo>
                    <a:lnTo>
                      <a:pt x="673" y="564"/>
                    </a:lnTo>
                    <a:lnTo>
                      <a:pt x="672" y="564"/>
                    </a:lnTo>
                    <a:lnTo>
                      <a:pt x="671" y="567"/>
                    </a:lnTo>
                    <a:lnTo>
                      <a:pt x="668" y="567"/>
                    </a:lnTo>
                    <a:lnTo>
                      <a:pt x="666" y="568"/>
                    </a:lnTo>
                    <a:lnTo>
                      <a:pt x="665" y="568"/>
                    </a:lnTo>
                    <a:lnTo>
                      <a:pt x="665" y="567"/>
                    </a:lnTo>
                    <a:lnTo>
                      <a:pt x="664" y="567"/>
                    </a:lnTo>
                    <a:lnTo>
                      <a:pt x="662" y="569"/>
                    </a:lnTo>
                    <a:lnTo>
                      <a:pt x="661" y="571"/>
                    </a:lnTo>
                    <a:lnTo>
                      <a:pt x="659" y="568"/>
                    </a:lnTo>
                    <a:lnTo>
                      <a:pt x="658" y="567"/>
                    </a:lnTo>
                    <a:lnTo>
                      <a:pt x="658" y="568"/>
                    </a:lnTo>
                    <a:lnTo>
                      <a:pt x="655" y="568"/>
                    </a:lnTo>
                    <a:lnTo>
                      <a:pt x="655" y="571"/>
                    </a:lnTo>
                    <a:lnTo>
                      <a:pt x="654" y="571"/>
                    </a:lnTo>
                    <a:lnTo>
                      <a:pt x="651" y="569"/>
                    </a:lnTo>
                    <a:lnTo>
                      <a:pt x="650" y="571"/>
                    </a:lnTo>
                    <a:lnTo>
                      <a:pt x="648" y="571"/>
                    </a:lnTo>
                    <a:lnTo>
                      <a:pt x="647" y="573"/>
                    </a:lnTo>
                    <a:lnTo>
                      <a:pt x="643" y="576"/>
                    </a:lnTo>
                    <a:lnTo>
                      <a:pt x="643" y="575"/>
                    </a:lnTo>
                    <a:lnTo>
                      <a:pt x="644" y="575"/>
                    </a:lnTo>
                    <a:lnTo>
                      <a:pt x="646" y="572"/>
                    </a:lnTo>
                    <a:lnTo>
                      <a:pt x="644" y="573"/>
                    </a:lnTo>
                    <a:lnTo>
                      <a:pt x="641" y="571"/>
                    </a:lnTo>
                    <a:lnTo>
                      <a:pt x="640" y="568"/>
                    </a:lnTo>
                    <a:lnTo>
                      <a:pt x="637" y="567"/>
                    </a:lnTo>
                    <a:lnTo>
                      <a:pt x="636" y="565"/>
                    </a:lnTo>
                    <a:lnTo>
                      <a:pt x="636" y="567"/>
                    </a:lnTo>
                    <a:lnTo>
                      <a:pt x="636" y="569"/>
                    </a:lnTo>
                    <a:lnTo>
                      <a:pt x="637" y="572"/>
                    </a:lnTo>
                    <a:lnTo>
                      <a:pt x="637" y="575"/>
                    </a:lnTo>
                    <a:lnTo>
                      <a:pt x="636" y="576"/>
                    </a:lnTo>
                    <a:lnTo>
                      <a:pt x="635" y="578"/>
                    </a:lnTo>
                    <a:lnTo>
                      <a:pt x="633" y="579"/>
                    </a:lnTo>
                    <a:lnTo>
                      <a:pt x="632" y="578"/>
                    </a:lnTo>
                    <a:lnTo>
                      <a:pt x="630" y="578"/>
                    </a:lnTo>
                    <a:lnTo>
                      <a:pt x="630" y="578"/>
                    </a:lnTo>
                    <a:lnTo>
                      <a:pt x="629" y="580"/>
                    </a:lnTo>
                    <a:lnTo>
                      <a:pt x="626" y="583"/>
                    </a:lnTo>
                    <a:lnTo>
                      <a:pt x="624" y="585"/>
                    </a:lnTo>
                    <a:lnTo>
                      <a:pt x="622" y="585"/>
                    </a:lnTo>
                    <a:lnTo>
                      <a:pt x="619" y="585"/>
                    </a:lnTo>
                    <a:lnTo>
                      <a:pt x="617" y="585"/>
                    </a:lnTo>
                    <a:lnTo>
                      <a:pt x="615" y="585"/>
                    </a:lnTo>
                    <a:lnTo>
                      <a:pt x="615" y="586"/>
                    </a:lnTo>
                    <a:lnTo>
                      <a:pt x="612" y="587"/>
                    </a:lnTo>
                    <a:lnTo>
                      <a:pt x="611" y="589"/>
                    </a:lnTo>
                    <a:lnTo>
                      <a:pt x="608" y="587"/>
                    </a:lnTo>
                    <a:lnTo>
                      <a:pt x="607" y="590"/>
                    </a:lnTo>
                    <a:lnTo>
                      <a:pt x="606" y="590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1" y="590"/>
                    </a:lnTo>
                    <a:lnTo>
                      <a:pt x="603" y="590"/>
                    </a:lnTo>
                    <a:lnTo>
                      <a:pt x="601" y="590"/>
                    </a:lnTo>
                    <a:lnTo>
                      <a:pt x="601" y="589"/>
                    </a:lnTo>
                    <a:lnTo>
                      <a:pt x="601" y="589"/>
                    </a:lnTo>
                    <a:lnTo>
                      <a:pt x="600" y="589"/>
                    </a:lnTo>
                    <a:lnTo>
                      <a:pt x="600" y="589"/>
                    </a:lnTo>
                    <a:lnTo>
                      <a:pt x="600" y="590"/>
                    </a:lnTo>
                    <a:lnTo>
                      <a:pt x="599" y="593"/>
                    </a:lnTo>
                    <a:lnTo>
                      <a:pt x="597" y="594"/>
                    </a:lnTo>
                    <a:lnTo>
                      <a:pt x="597" y="594"/>
                    </a:lnTo>
                    <a:lnTo>
                      <a:pt x="597" y="597"/>
                    </a:lnTo>
                    <a:lnTo>
                      <a:pt x="600" y="597"/>
                    </a:lnTo>
                    <a:lnTo>
                      <a:pt x="601" y="600"/>
                    </a:lnTo>
                    <a:lnTo>
                      <a:pt x="601" y="601"/>
                    </a:lnTo>
                    <a:lnTo>
                      <a:pt x="601" y="601"/>
                    </a:lnTo>
                    <a:lnTo>
                      <a:pt x="603" y="603"/>
                    </a:lnTo>
                    <a:lnTo>
                      <a:pt x="600" y="605"/>
                    </a:lnTo>
                    <a:lnTo>
                      <a:pt x="599" y="605"/>
                    </a:lnTo>
                    <a:lnTo>
                      <a:pt x="599" y="604"/>
                    </a:lnTo>
                    <a:lnTo>
                      <a:pt x="596" y="604"/>
                    </a:lnTo>
                    <a:lnTo>
                      <a:pt x="595" y="605"/>
                    </a:lnTo>
                    <a:lnTo>
                      <a:pt x="595" y="607"/>
                    </a:lnTo>
                    <a:lnTo>
                      <a:pt x="593" y="603"/>
                    </a:lnTo>
                    <a:lnTo>
                      <a:pt x="595" y="603"/>
                    </a:lnTo>
                    <a:lnTo>
                      <a:pt x="592" y="601"/>
                    </a:lnTo>
                    <a:lnTo>
                      <a:pt x="589" y="597"/>
                    </a:lnTo>
                    <a:lnTo>
                      <a:pt x="589" y="594"/>
                    </a:lnTo>
                    <a:lnTo>
                      <a:pt x="590" y="593"/>
                    </a:lnTo>
                    <a:lnTo>
                      <a:pt x="592" y="590"/>
                    </a:lnTo>
                    <a:lnTo>
                      <a:pt x="593" y="590"/>
                    </a:lnTo>
                    <a:lnTo>
                      <a:pt x="593" y="589"/>
                    </a:lnTo>
                    <a:lnTo>
                      <a:pt x="592" y="589"/>
                    </a:lnTo>
                    <a:lnTo>
                      <a:pt x="589" y="589"/>
                    </a:lnTo>
                    <a:lnTo>
                      <a:pt x="588" y="587"/>
                    </a:lnTo>
                    <a:lnTo>
                      <a:pt x="586" y="590"/>
                    </a:lnTo>
                    <a:lnTo>
                      <a:pt x="585" y="590"/>
                    </a:lnTo>
                    <a:lnTo>
                      <a:pt x="583" y="590"/>
                    </a:lnTo>
                    <a:lnTo>
                      <a:pt x="579" y="587"/>
                    </a:lnTo>
                    <a:lnTo>
                      <a:pt x="579" y="587"/>
                    </a:lnTo>
                    <a:lnTo>
                      <a:pt x="577" y="585"/>
                    </a:lnTo>
                    <a:lnTo>
                      <a:pt x="575" y="583"/>
                    </a:lnTo>
                    <a:lnTo>
                      <a:pt x="574" y="586"/>
                    </a:lnTo>
                    <a:lnTo>
                      <a:pt x="574" y="587"/>
                    </a:lnTo>
                    <a:lnTo>
                      <a:pt x="572" y="587"/>
                    </a:lnTo>
                    <a:lnTo>
                      <a:pt x="571" y="587"/>
                    </a:lnTo>
                    <a:lnTo>
                      <a:pt x="570" y="587"/>
                    </a:lnTo>
                    <a:lnTo>
                      <a:pt x="568" y="587"/>
                    </a:lnTo>
                    <a:lnTo>
                      <a:pt x="567" y="586"/>
                    </a:lnTo>
                    <a:lnTo>
                      <a:pt x="565" y="586"/>
                    </a:lnTo>
                    <a:lnTo>
                      <a:pt x="564" y="586"/>
                    </a:lnTo>
                    <a:lnTo>
                      <a:pt x="561" y="586"/>
                    </a:lnTo>
                    <a:lnTo>
                      <a:pt x="559" y="585"/>
                    </a:lnTo>
                    <a:lnTo>
                      <a:pt x="556" y="585"/>
                    </a:lnTo>
                    <a:lnTo>
                      <a:pt x="556" y="582"/>
                    </a:lnTo>
                    <a:lnTo>
                      <a:pt x="550" y="580"/>
                    </a:lnTo>
                    <a:lnTo>
                      <a:pt x="549" y="578"/>
                    </a:lnTo>
                    <a:lnTo>
                      <a:pt x="548" y="576"/>
                    </a:lnTo>
                    <a:lnTo>
                      <a:pt x="549" y="572"/>
                    </a:lnTo>
                    <a:lnTo>
                      <a:pt x="550" y="572"/>
                    </a:lnTo>
                    <a:lnTo>
                      <a:pt x="552" y="569"/>
                    </a:lnTo>
                    <a:lnTo>
                      <a:pt x="549" y="568"/>
                    </a:lnTo>
                    <a:lnTo>
                      <a:pt x="546" y="569"/>
                    </a:lnTo>
                    <a:lnTo>
                      <a:pt x="545" y="568"/>
                    </a:lnTo>
                    <a:lnTo>
                      <a:pt x="538" y="568"/>
                    </a:lnTo>
                    <a:lnTo>
                      <a:pt x="538" y="565"/>
                    </a:lnTo>
                    <a:lnTo>
                      <a:pt x="534" y="565"/>
                    </a:lnTo>
                    <a:lnTo>
                      <a:pt x="534" y="564"/>
                    </a:lnTo>
                    <a:lnTo>
                      <a:pt x="531" y="561"/>
                    </a:lnTo>
                    <a:lnTo>
                      <a:pt x="530" y="562"/>
                    </a:lnTo>
                    <a:lnTo>
                      <a:pt x="527" y="562"/>
                    </a:lnTo>
                    <a:lnTo>
                      <a:pt x="524" y="565"/>
                    </a:lnTo>
                    <a:lnTo>
                      <a:pt x="524" y="569"/>
                    </a:lnTo>
                    <a:lnTo>
                      <a:pt x="520" y="571"/>
                    </a:lnTo>
                    <a:lnTo>
                      <a:pt x="517" y="569"/>
                    </a:lnTo>
                    <a:lnTo>
                      <a:pt x="513" y="569"/>
                    </a:lnTo>
                    <a:lnTo>
                      <a:pt x="513" y="572"/>
                    </a:lnTo>
                    <a:lnTo>
                      <a:pt x="510" y="573"/>
                    </a:lnTo>
                    <a:lnTo>
                      <a:pt x="509" y="571"/>
                    </a:lnTo>
                    <a:lnTo>
                      <a:pt x="507" y="571"/>
                    </a:lnTo>
                    <a:lnTo>
                      <a:pt x="506" y="573"/>
                    </a:lnTo>
                    <a:lnTo>
                      <a:pt x="503" y="571"/>
                    </a:lnTo>
                    <a:lnTo>
                      <a:pt x="502" y="572"/>
                    </a:lnTo>
                    <a:lnTo>
                      <a:pt x="502" y="575"/>
                    </a:lnTo>
                    <a:lnTo>
                      <a:pt x="499" y="575"/>
                    </a:lnTo>
                    <a:lnTo>
                      <a:pt x="498" y="573"/>
                    </a:lnTo>
                    <a:lnTo>
                      <a:pt x="499" y="571"/>
                    </a:lnTo>
                    <a:lnTo>
                      <a:pt x="496" y="571"/>
                    </a:lnTo>
                    <a:lnTo>
                      <a:pt x="494" y="572"/>
                    </a:lnTo>
                    <a:lnTo>
                      <a:pt x="492" y="573"/>
                    </a:lnTo>
                    <a:lnTo>
                      <a:pt x="492" y="575"/>
                    </a:lnTo>
                    <a:lnTo>
                      <a:pt x="491" y="575"/>
                    </a:lnTo>
                    <a:lnTo>
                      <a:pt x="489" y="576"/>
                    </a:lnTo>
                    <a:lnTo>
                      <a:pt x="489" y="576"/>
                    </a:lnTo>
                    <a:lnTo>
                      <a:pt x="485" y="576"/>
                    </a:lnTo>
                    <a:lnTo>
                      <a:pt x="485" y="578"/>
                    </a:lnTo>
                    <a:lnTo>
                      <a:pt x="483" y="579"/>
                    </a:lnTo>
                    <a:lnTo>
                      <a:pt x="483" y="583"/>
                    </a:lnTo>
                    <a:lnTo>
                      <a:pt x="484" y="586"/>
                    </a:lnTo>
                    <a:lnTo>
                      <a:pt x="484" y="589"/>
                    </a:lnTo>
                    <a:lnTo>
                      <a:pt x="485" y="593"/>
                    </a:lnTo>
                    <a:lnTo>
                      <a:pt x="483" y="591"/>
                    </a:lnTo>
                    <a:lnTo>
                      <a:pt x="480" y="593"/>
                    </a:lnTo>
                    <a:lnTo>
                      <a:pt x="478" y="591"/>
                    </a:lnTo>
                    <a:lnTo>
                      <a:pt x="477" y="590"/>
                    </a:lnTo>
                    <a:lnTo>
                      <a:pt x="477" y="589"/>
                    </a:lnTo>
                    <a:lnTo>
                      <a:pt x="478" y="586"/>
                    </a:lnTo>
                    <a:lnTo>
                      <a:pt x="476" y="586"/>
                    </a:lnTo>
                    <a:lnTo>
                      <a:pt x="469" y="589"/>
                    </a:lnTo>
                    <a:lnTo>
                      <a:pt x="466" y="589"/>
                    </a:lnTo>
                    <a:lnTo>
                      <a:pt x="465" y="590"/>
                    </a:lnTo>
                    <a:lnTo>
                      <a:pt x="462" y="589"/>
                    </a:lnTo>
                    <a:lnTo>
                      <a:pt x="460" y="586"/>
                    </a:lnTo>
                    <a:lnTo>
                      <a:pt x="462" y="582"/>
                    </a:lnTo>
                    <a:lnTo>
                      <a:pt x="459" y="580"/>
                    </a:lnTo>
                    <a:lnTo>
                      <a:pt x="458" y="582"/>
                    </a:lnTo>
                    <a:lnTo>
                      <a:pt x="458" y="580"/>
                    </a:lnTo>
                    <a:lnTo>
                      <a:pt x="452" y="580"/>
                    </a:lnTo>
                    <a:lnTo>
                      <a:pt x="451" y="582"/>
                    </a:lnTo>
                    <a:lnTo>
                      <a:pt x="451" y="579"/>
                    </a:lnTo>
                    <a:lnTo>
                      <a:pt x="452" y="578"/>
                    </a:lnTo>
                    <a:lnTo>
                      <a:pt x="456" y="572"/>
                    </a:lnTo>
                    <a:lnTo>
                      <a:pt x="456" y="571"/>
                    </a:lnTo>
                    <a:lnTo>
                      <a:pt x="456" y="568"/>
                    </a:lnTo>
                    <a:lnTo>
                      <a:pt x="456" y="567"/>
                    </a:lnTo>
                    <a:lnTo>
                      <a:pt x="455" y="565"/>
                    </a:lnTo>
                    <a:lnTo>
                      <a:pt x="451" y="565"/>
                    </a:lnTo>
                    <a:lnTo>
                      <a:pt x="449" y="567"/>
                    </a:lnTo>
                    <a:lnTo>
                      <a:pt x="449" y="565"/>
                    </a:lnTo>
                    <a:lnTo>
                      <a:pt x="449" y="564"/>
                    </a:lnTo>
                    <a:lnTo>
                      <a:pt x="447" y="562"/>
                    </a:lnTo>
                    <a:lnTo>
                      <a:pt x="445" y="561"/>
                    </a:lnTo>
                    <a:lnTo>
                      <a:pt x="445" y="558"/>
                    </a:lnTo>
                    <a:lnTo>
                      <a:pt x="445" y="556"/>
                    </a:lnTo>
                    <a:lnTo>
                      <a:pt x="441" y="557"/>
                    </a:lnTo>
                    <a:lnTo>
                      <a:pt x="440" y="556"/>
                    </a:lnTo>
                    <a:lnTo>
                      <a:pt x="441" y="554"/>
                    </a:lnTo>
                    <a:lnTo>
                      <a:pt x="440" y="551"/>
                    </a:lnTo>
                    <a:lnTo>
                      <a:pt x="434" y="553"/>
                    </a:lnTo>
                    <a:lnTo>
                      <a:pt x="431" y="556"/>
                    </a:lnTo>
                    <a:lnTo>
                      <a:pt x="430" y="553"/>
                    </a:lnTo>
                    <a:lnTo>
                      <a:pt x="430" y="549"/>
                    </a:lnTo>
                    <a:lnTo>
                      <a:pt x="429" y="547"/>
                    </a:lnTo>
                    <a:lnTo>
                      <a:pt x="427" y="546"/>
                    </a:lnTo>
                    <a:lnTo>
                      <a:pt x="425" y="544"/>
                    </a:lnTo>
                    <a:lnTo>
                      <a:pt x="425" y="543"/>
                    </a:lnTo>
                    <a:lnTo>
                      <a:pt x="426" y="540"/>
                    </a:lnTo>
                    <a:lnTo>
                      <a:pt x="425" y="539"/>
                    </a:lnTo>
                    <a:lnTo>
                      <a:pt x="426" y="536"/>
                    </a:lnTo>
                    <a:lnTo>
                      <a:pt x="429" y="535"/>
                    </a:lnTo>
                    <a:lnTo>
                      <a:pt x="430" y="535"/>
                    </a:lnTo>
                    <a:lnTo>
                      <a:pt x="431" y="533"/>
                    </a:lnTo>
                    <a:lnTo>
                      <a:pt x="430" y="531"/>
                    </a:lnTo>
                    <a:lnTo>
                      <a:pt x="430" y="529"/>
                    </a:lnTo>
                    <a:lnTo>
                      <a:pt x="431" y="529"/>
                    </a:lnTo>
                    <a:lnTo>
                      <a:pt x="431" y="526"/>
                    </a:lnTo>
                    <a:lnTo>
                      <a:pt x="434" y="525"/>
                    </a:lnTo>
                    <a:lnTo>
                      <a:pt x="436" y="524"/>
                    </a:lnTo>
                    <a:lnTo>
                      <a:pt x="436" y="521"/>
                    </a:lnTo>
                    <a:lnTo>
                      <a:pt x="436" y="515"/>
                    </a:lnTo>
                    <a:lnTo>
                      <a:pt x="436" y="511"/>
                    </a:lnTo>
                    <a:lnTo>
                      <a:pt x="433" y="507"/>
                    </a:lnTo>
                    <a:lnTo>
                      <a:pt x="433" y="503"/>
                    </a:lnTo>
                    <a:lnTo>
                      <a:pt x="431" y="500"/>
                    </a:lnTo>
                    <a:lnTo>
                      <a:pt x="429" y="500"/>
                    </a:lnTo>
                    <a:lnTo>
                      <a:pt x="427" y="496"/>
                    </a:lnTo>
                    <a:lnTo>
                      <a:pt x="425" y="495"/>
                    </a:lnTo>
                    <a:lnTo>
                      <a:pt x="423" y="491"/>
                    </a:lnTo>
                    <a:lnTo>
                      <a:pt x="420" y="491"/>
                    </a:lnTo>
                    <a:lnTo>
                      <a:pt x="419" y="492"/>
                    </a:lnTo>
                    <a:lnTo>
                      <a:pt x="415" y="491"/>
                    </a:lnTo>
                    <a:lnTo>
                      <a:pt x="413" y="492"/>
                    </a:lnTo>
                    <a:lnTo>
                      <a:pt x="411" y="489"/>
                    </a:lnTo>
                    <a:lnTo>
                      <a:pt x="408" y="489"/>
                    </a:lnTo>
                    <a:lnTo>
                      <a:pt x="407" y="489"/>
                    </a:lnTo>
                    <a:lnTo>
                      <a:pt x="404" y="489"/>
                    </a:lnTo>
                    <a:lnTo>
                      <a:pt x="404" y="486"/>
                    </a:lnTo>
                    <a:lnTo>
                      <a:pt x="405" y="484"/>
                    </a:lnTo>
                    <a:lnTo>
                      <a:pt x="405" y="482"/>
                    </a:lnTo>
                    <a:lnTo>
                      <a:pt x="404" y="479"/>
                    </a:lnTo>
                    <a:lnTo>
                      <a:pt x="402" y="478"/>
                    </a:lnTo>
                    <a:lnTo>
                      <a:pt x="401" y="478"/>
                    </a:lnTo>
                    <a:lnTo>
                      <a:pt x="400" y="479"/>
                    </a:lnTo>
                    <a:lnTo>
                      <a:pt x="398" y="477"/>
                    </a:lnTo>
                    <a:lnTo>
                      <a:pt x="401" y="473"/>
                    </a:lnTo>
                    <a:lnTo>
                      <a:pt x="400" y="471"/>
                    </a:lnTo>
                    <a:lnTo>
                      <a:pt x="398" y="473"/>
                    </a:lnTo>
                    <a:lnTo>
                      <a:pt x="397" y="470"/>
                    </a:lnTo>
                    <a:lnTo>
                      <a:pt x="394" y="470"/>
                    </a:lnTo>
                    <a:lnTo>
                      <a:pt x="389" y="473"/>
                    </a:lnTo>
                    <a:lnTo>
                      <a:pt x="390" y="475"/>
                    </a:lnTo>
                    <a:lnTo>
                      <a:pt x="389" y="477"/>
                    </a:lnTo>
                    <a:lnTo>
                      <a:pt x="383" y="475"/>
                    </a:lnTo>
                    <a:lnTo>
                      <a:pt x="379" y="477"/>
                    </a:lnTo>
                    <a:lnTo>
                      <a:pt x="378" y="473"/>
                    </a:lnTo>
                    <a:lnTo>
                      <a:pt x="375" y="475"/>
                    </a:lnTo>
                    <a:lnTo>
                      <a:pt x="372" y="475"/>
                    </a:lnTo>
                    <a:lnTo>
                      <a:pt x="372" y="478"/>
                    </a:lnTo>
                    <a:lnTo>
                      <a:pt x="369" y="482"/>
                    </a:lnTo>
                    <a:lnTo>
                      <a:pt x="365" y="482"/>
                    </a:lnTo>
                    <a:lnTo>
                      <a:pt x="362" y="484"/>
                    </a:lnTo>
                    <a:lnTo>
                      <a:pt x="360" y="486"/>
                    </a:lnTo>
                    <a:lnTo>
                      <a:pt x="358" y="489"/>
                    </a:lnTo>
                    <a:lnTo>
                      <a:pt x="355" y="489"/>
                    </a:lnTo>
                    <a:lnTo>
                      <a:pt x="355" y="492"/>
                    </a:lnTo>
                    <a:lnTo>
                      <a:pt x="354" y="491"/>
                    </a:lnTo>
                    <a:lnTo>
                      <a:pt x="351" y="492"/>
                    </a:lnTo>
                    <a:lnTo>
                      <a:pt x="350" y="495"/>
                    </a:lnTo>
                    <a:lnTo>
                      <a:pt x="349" y="496"/>
                    </a:lnTo>
                    <a:lnTo>
                      <a:pt x="343" y="496"/>
                    </a:lnTo>
                    <a:lnTo>
                      <a:pt x="342" y="497"/>
                    </a:lnTo>
                    <a:lnTo>
                      <a:pt x="342" y="497"/>
                    </a:lnTo>
                    <a:lnTo>
                      <a:pt x="339" y="493"/>
                    </a:lnTo>
                    <a:lnTo>
                      <a:pt x="336" y="493"/>
                    </a:lnTo>
                    <a:lnTo>
                      <a:pt x="332" y="495"/>
                    </a:lnTo>
                    <a:lnTo>
                      <a:pt x="329" y="495"/>
                    </a:lnTo>
                    <a:lnTo>
                      <a:pt x="324" y="493"/>
                    </a:lnTo>
                    <a:lnTo>
                      <a:pt x="322" y="491"/>
                    </a:lnTo>
                    <a:lnTo>
                      <a:pt x="318" y="492"/>
                    </a:lnTo>
                    <a:lnTo>
                      <a:pt x="311" y="496"/>
                    </a:lnTo>
                    <a:lnTo>
                      <a:pt x="308" y="502"/>
                    </a:lnTo>
                    <a:lnTo>
                      <a:pt x="306" y="503"/>
                    </a:lnTo>
                    <a:lnTo>
                      <a:pt x="306" y="503"/>
                    </a:lnTo>
                    <a:lnTo>
                      <a:pt x="303" y="500"/>
                    </a:lnTo>
                    <a:lnTo>
                      <a:pt x="303" y="497"/>
                    </a:lnTo>
                    <a:lnTo>
                      <a:pt x="302" y="495"/>
                    </a:lnTo>
                    <a:lnTo>
                      <a:pt x="299" y="495"/>
                    </a:lnTo>
                    <a:lnTo>
                      <a:pt x="296" y="497"/>
                    </a:lnTo>
                    <a:lnTo>
                      <a:pt x="296" y="497"/>
                    </a:lnTo>
                    <a:lnTo>
                      <a:pt x="293" y="497"/>
                    </a:lnTo>
                    <a:lnTo>
                      <a:pt x="289" y="499"/>
                    </a:lnTo>
                    <a:lnTo>
                      <a:pt x="288" y="497"/>
                    </a:lnTo>
                    <a:lnTo>
                      <a:pt x="285" y="499"/>
                    </a:lnTo>
                    <a:lnTo>
                      <a:pt x="282" y="499"/>
                    </a:lnTo>
                    <a:lnTo>
                      <a:pt x="279" y="495"/>
                    </a:lnTo>
                    <a:lnTo>
                      <a:pt x="275" y="493"/>
                    </a:lnTo>
                    <a:lnTo>
                      <a:pt x="275" y="491"/>
                    </a:lnTo>
                    <a:lnTo>
                      <a:pt x="273" y="489"/>
                    </a:lnTo>
                    <a:lnTo>
                      <a:pt x="267" y="488"/>
                    </a:lnTo>
                    <a:lnTo>
                      <a:pt x="264" y="491"/>
                    </a:lnTo>
                    <a:lnTo>
                      <a:pt x="261" y="492"/>
                    </a:lnTo>
                    <a:lnTo>
                      <a:pt x="260" y="493"/>
                    </a:lnTo>
                    <a:lnTo>
                      <a:pt x="256" y="491"/>
                    </a:lnTo>
                    <a:lnTo>
                      <a:pt x="255" y="492"/>
                    </a:lnTo>
                    <a:lnTo>
                      <a:pt x="253" y="489"/>
                    </a:lnTo>
                    <a:lnTo>
                      <a:pt x="253" y="484"/>
                    </a:lnTo>
                    <a:lnTo>
                      <a:pt x="250" y="482"/>
                    </a:lnTo>
                    <a:lnTo>
                      <a:pt x="246" y="484"/>
                    </a:lnTo>
                    <a:lnTo>
                      <a:pt x="242" y="481"/>
                    </a:lnTo>
                    <a:lnTo>
                      <a:pt x="242" y="477"/>
                    </a:lnTo>
                    <a:lnTo>
                      <a:pt x="239" y="475"/>
                    </a:lnTo>
                    <a:lnTo>
                      <a:pt x="237" y="475"/>
                    </a:lnTo>
                    <a:lnTo>
                      <a:pt x="235" y="474"/>
                    </a:lnTo>
                    <a:lnTo>
                      <a:pt x="234" y="475"/>
                    </a:lnTo>
                    <a:lnTo>
                      <a:pt x="234" y="479"/>
                    </a:lnTo>
                    <a:lnTo>
                      <a:pt x="232" y="481"/>
                    </a:lnTo>
                    <a:lnTo>
                      <a:pt x="231" y="478"/>
                    </a:lnTo>
                    <a:lnTo>
                      <a:pt x="230" y="475"/>
                    </a:lnTo>
                    <a:lnTo>
                      <a:pt x="228" y="473"/>
                    </a:lnTo>
                    <a:lnTo>
                      <a:pt x="226" y="471"/>
                    </a:lnTo>
                    <a:lnTo>
                      <a:pt x="223" y="471"/>
                    </a:lnTo>
                    <a:lnTo>
                      <a:pt x="219" y="467"/>
                    </a:lnTo>
                    <a:lnTo>
                      <a:pt x="216" y="466"/>
                    </a:lnTo>
                    <a:lnTo>
                      <a:pt x="213" y="466"/>
                    </a:lnTo>
                    <a:lnTo>
                      <a:pt x="212" y="464"/>
                    </a:lnTo>
                    <a:lnTo>
                      <a:pt x="208" y="463"/>
                    </a:lnTo>
                    <a:lnTo>
                      <a:pt x="203" y="463"/>
                    </a:lnTo>
                    <a:lnTo>
                      <a:pt x="202" y="466"/>
                    </a:lnTo>
                    <a:lnTo>
                      <a:pt x="201" y="464"/>
                    </a:lnTo>
                    <a:lnTo>
                      <a:pt x="198" y="464"/>
                    </a:lnTo>
                    <a:lnTo>
                      <a:pt x="197" y="463"/>
                    </a:lnTo>
                    <a:lnTo>
                      <a:pt x="194" y="462"/>
                    </a:lnTo>
                    <a:lnTo>
                      <a:pt x="192" y="462"/>
                    </a:lnTo>
                    <a:lnTo>
                      <a:pt x="192" y="463"/>
                    </a:lnTo>
                    <a:lnTo>
                      <a:pt x="191" y="460"/>
                    </a:lnTo>
                    <a:lnTo>
                      <a:pt x="190" y="460"/>
                    </a:lnTo>
                    <a:lnTo>
                      <a:pt x="188" y="456"/>
                    </a:lnTo>
                    <a:lnTo>
                      <a:pt x="185" y="456"/>
                    </a:lnTo>
                    <a:lnTo>
                      <a:pt x="183" y="453"/>
                    </a:lnTo>
                    <a:lnTo>
                      <a:pt x="180" y="453"/>
                    </a:lnTo>
                    <a:lnTo>
                      <a:pt x="179" y="452"/>
                    </a:lnTo>
                    <a:lnTo>
                      <a:pt x="176" y="452"/>
                    </a:lnTo>
                    <a:lnTo>
                      <a:pt x="174" y="453"/>
                    </a:lnTo>
                    <a:lnTo>
                      <a:pt x="172" y="452"/>
                    </a:lnTo>
                    <a:lnTo>
                      <a:pt x="170" y="449"/>
                    </a:lnTo>
                    <a:lnTo>
                      <a:pt x="169" y="449"/>
                    </a:lnTo>
                    <a:lnTo>
                      <a:pt x="169" y="446"/>
                    </a:lnTo>
                    <a:lnTo>
                      <a:pt x="168" y="445"/>
                    </a:lnTo>
                    <a:lnTo>
                      <a:pt x="166" y="444"/>
                    </a:lnTo>
                    <a:lnTo>
                      <a:pt x="168" y="442"/>
                    </a:lnTo>
                    <a:lnTo>
                      <a:pt x="166" y="439"/>
                    </a:lnTo>
                    <a:lnTo>
                      <a:pt x="166" y="434"/>
                    </a:lnTo>
                    <a:lnTo>
                      <a:pt x="162" y="432"/>
                    </a:lnTo>
                    <a:lnTo>
                      <a:pt x="162" y="431"/>
                    </a:lnTo>
                    <a:lnTo>
                      <a:pt x="162" y="428"/>
                    </a:lnTo>
                    <a:lnTo>
                      <a:pt x="165" y="424"/>
                    </a:lnTo>
                    <a:lnTo>
                      <a:pt x="168" y="426"/>
                    </a:lnTo>
                    <a:lnTo>
                      <a:pt x="168" y="427"/>
                    </a:lnTo>
                    <a:lnTo>
                      <a:pt x="170" y="424"/>
                    </a:lnTo>
                    <a:lnTo>
                      <a:pt x="169" y="420"/>
                    </a:lnTo>
                    <a:lnTo>
                      <a:pt x="168" y="415"/>
                    </a:lnTo>
                    <a:lnTo>
                      <a:pt x="163" y="413"/>
                    </a:lnTo>
                    <a:lnTo>
                      <a:pt x="162" y="408"/>
                    </a:lnTo>
                    <a:lnTo>
                      <a:pt x="162" y="401"/>
                    </a:lnTo>
                    <a:lnTo>
                      <a:pt x="159" y="398"/>
                    </a:lnTo>
                    <a:lnTo>
                      <a:pt x="155" y="395"/>
                    </a:lnTo>
                    <a:lnTo>
                      <a:pt x="152" y="391"/>
                    </a:lnTo>
                    <a:lnTo>
                      <a:pt x="150" y="386"/>
                    </a:lnTo>
                    <a:lnTo>
                      <a:pt x="145" y="383"/>
                    </a:lnTo>
                    <a:lnTo>
                      <a:pt x="140" y="381"/>
                    </a:lnTo>
                    <a:lnTo>
                      <a:pt x="140" y="377"/>
                    </a:lnTo>
                    <a:lnTo>
                      <a:pt x="137" y="377"/>
                    </a:lnTo>
                    <a:lnTo>
                      <a:pt x="132" y="377"/>
                    </a:lnTo>
                    <a:lnTo>
                      <a:pt x="126" y="377"/>
                    </a:lnTo>
                    <a:lnTo>
                      <a:pt x="125" y="374"/>
                    </a:lnTo>
                    <a:lnTo>
                      <a:pt x="123" y="373"/>
                    </a:lnTo>
                    <a:lnTo>
                      <a:pt x="123" y="370"/>
                    </a:lnTo>
                    <a:lnTo>
                      <a:pt x="119" y="368"/>
                    </a:lnTo>
                    <a:lnTo>
                      <a:pt x="114" y="359"/>
                    </a:lnTo>
                    <a:lnTo>
                      <a:pt x="112" y="355"/>
                    </a:lnTo>
                    <a:lnTo>
                      <a:pt x="109" y="352"/>
                    </a:lnTo>
                    <a:lnTo>
                      <a:pt x="108" y="352"/>
                    </a:lnTo>
                    <a:lnTo>
                      <a:pt x="107" y="354"/>
                    </a:lnTo>
                    <a:lnTo>
                      <a:pt x="105" y="355"/>
                    </a:lnTo>
                    <a:lnTo>
                      <a:pt x="104" y="355"/>
                    </a:lnTo>
                    <a:lnTo>
                      <a:pt x="103" y="355"/>
                    </a:lnTo>
                    <a:lnTo>
                      <a:pt x="100" y="354"/>
                    </a:lnTo>
                    <a:lnTo>
                      <a:pt x="97" y="354"/>
                    </a:lnTo>
                    <a:lnTo>
                      <a:pt x="97" y="355"/>
                    </a:lnTo>
                    <a:lnTo>
                      <a:pt x="94" y="354"/>
                    </a:lnTo>
                    <a:lnTo>
                      <a:pt x="98" y="351"/>
                    </a:lnTo>
                    <a:lnTo>
                      <a:pt x="98" y="348"/>
                    </a:lnTo>
                    <a:lnTo>
                      <a:pt x="93" y="348"/>
                    </a:lnTo>
                    <a:lnTo>
                      <a:pt x="90" y="351"/>
                    </a:lnTo>
                    <a:lnTo>
                      <a:pt x="86" y="351"/>
                    </a:lnTo>
                    <a:lnTo>
                      <a:pt x="85" y="348"/>
                    </a:lnTo>
                    <a:lnTo>
                      <a:pt x="80" y="350"/>
                    </a:lnTo>
                    <a:lnTo>
                      <a:pt x="75" y="354"/>
                    </a:lnTo>
                    <a:lnTo>
                      <a:pt x="74" y="355"/>
                    </a:lnTo>
                    <a:lnTo>
                      <a:pt x="72" y="356"/>
                    </a:lnTo>
                    <a:lnTo>
                      <a:pt x="71" y="359"/>
                    </a:lnTo>
                    <a:lnTo>
                      <a:pt x="67" y="361"/>
                    </a:lnTo>
                    <a:lnTo>
                      <a:pt x="65" y="362"/>
                    </a:lnTo>
                    <a:lnTo>
                      <a:pt x="64" y="365"/>
                    </a:lnTo>
                    <a:lnTo>
                      <a:pt x="60" y="365"/>
                    </a:lnTo>
                    <a:lnTo>
                      <a:pt x="57" y="363"/>
                    </a:lnTo>
                    <a:lnTo>
                      <a:pt x="57" y="362"/>
                    </a:lnTo>
                    <a:lnTo>
                      <a:pt x="56" y="359"/>
                    </a:lnTo>
                    <a:lnTo>
                      <a:pt x="56" y="354"/>
                    </a:lnTo>
                    <a:lnTo>
                      <a:pt x="56" y="351"/>
                    </a:lnTo>
                    <a:lnTo>
                      <a:pt x="56" y="348"/>
                    </a:lnTo>
                    <a:lnTo>
                      <a:pt x="54" y="345"/>
                    </a:lnTo>
                    <a:lnTo>
                      <a:pt x="51" y="345"/>
                    </a:lnTo>
                    <a:lnTo>
                      <a:pt x="51" y="343"/>
                    </a:lnTo>
                    <a:lnTo>
                      <a:pt x="51" y="340"/>
                    </a:lnTo>
                    <a:lnTo>
                      <a:pt x="51" y="337"/>
                    </a:lnTo>
                    <a:lnTo>
                      <a:pt x="50" y="336"/>
                    </a:lnTo>
                    <a:lnTo>
                      <a:pt x="47" y="334"/>
                    </a:lnTo>
                    <a:lnTo>
                      <a:pt x="45" y="334"/>
                    </a:lnTo>
                    <a:lnTo>
                      <a:pt x="43" y="337"/>
                    </a:lnTo>
                    <a:lnTo>
                      <a:pt x="42" y="341"/>
                    </a:lnTo>
                    <a:lnTo>
                      <a:pt x="40" y="343"/>
                    </a:lnTo>
                    <a:lnTo>
                      <a:pt x="39" y="344"/>
                    </a:lnTo>
                    <a:lnTo>
                      <a:pt x="40" y="348"/>
                    </a:lnTo>
                    <a:lnTo>
                      <a:pt x="39" y="351"/>
                    </a:lnTo>
                    <a:lnTo>
                      <a:pt x="35" y="351"/>
                    </a:lnTo>
                    <a:lnTo>
                      <a:pt x="35" y="350"/>
                    </a:lnTo>
                    <a:lnTo>
                      <a:pt x="33" y="350"/>
                    </a:lnTo>
                    <a:lnTo>
                      <a:pt x="32" y="351"/>
                    </a:lnTo>
                    <a:lnTo>
                      <a:pt x="29" y="352"/>
                    </a:lnTo>
                    <a:lnTo>
                      <a:pt x="29" y="354"/>
                    </a:lnTo>
                    <a:lnTo>
                      <a:pt x="31" y="355"/>
                    </a:lnTo>
                    <a:lnTo>
                      <a:pt x="31" y="356"/>
                    </a:lnTo>
                    <a:lnTo>
                      <a:pt x="27" y="356"/>
                    </a:lnTo>
                    <a:lnTo>
                      <a:pt x="25" y="355"/>
                    </a:lnTo>
                    <a:lnTo>
                      <a:pt x="24" y="354"/>
                    </a:lnTo>
                    <a:lnTo>
                      <a:pt x="22" y="355"/>
                    </a:lnTo>
                    <a:lnTo>
                      <a:pt x="21" y="355"/>
                    </a:lnTo>
                    <a:lnTo>
                      <a:pt x="20" y="358"/>
                    </a:lnTo>
                    <a:lnTo>
                      <a:pt x="17" y="359"/>
                    </a:lnTo>
                    <a:lnTo>
                      <a:pt x="11" y="361"/>
                    </a:lnTo>
                    <a:lnTo>
                      <a:pt x="10" y="359"/>
                    </a:lnTo>
                    <a:lnTo>
                      <a:pt x="7" y="355"/>
                    </a:lnTo>
                    <a:lnTo>
                      <a:pt x="9" y="356"/>
                    </a:lnTo>
                    <a:lnTo>
                      <a:pt x="9" y="348"/>
                    </a:lnTo>
                    <a:lnTo>
                      <a:pt x="11" y="343"/>
                    </a:lnTo>
                    <a:lnTo>
                      <a:pt x="13" y="340"/>
                    </a:lnTo>
                    <a:lnTo>
                      <a:pt x="13" y="337"/>
                    </a:lnTo>
                    <a:lnTo>
                      <a:pt x="10" y="336"/>
                    </a:lnTo>
                    <a:lnTo>
                      <a:pt x="9" y="332"/>
                    </a:lnTo>
                    <a:lnTo>
                      <a:pt x="10" y="329"/>
                    </a:lnTo>
                    <a:lnTo>
                      <a:pt x="9" y="326"/>
                    </a:lnTo>
                    <a:lnTo>
                      <a:pt x="6" y="326"/>
                    </a:lnTo>
                    <a:lnTo>
                      <a:pt x="3" y="327"/>
                    </a:lnTo>
                    <a:lnTo>
                      <a:pt x="0" y="323"/>
                    </a:lnTo>
                    <a:lnTo>
                      <a:pt x="0" y="319"/>
                    </a:lnTo>
                    <a:lnTo>
                      <a:pt x="3" y="316"/>
                    </a:lnTo>
                    <a:lnTo>
                      <a:pt x="9" y="318"/>
                    </a:lnTo>
                    <a:lnTo>
                      <a:pt x="11" y="316"/>
                    </a:lnTo>
                    <a:lnTo>
                      <a:pt x="11" y="314"/>
                    </a:lnTo>
                    <a:lnTo>
                      <a:pt x="17" y="312"/>
                    </a:lnTo>
                    <a:lnTo>
                      <a:pt x="16" y="309"/>
                    </a:lnTo>
                    <a:lnTo>
                      <a:pt x="14" y="309"/>
                    </a:lnTo>
                    <a:lnTo>
                      <a:pt x="20" y="308"/>
                    </a:lnTo>
                    <a:lnTo>
                      <a:pt x="24" y="305"/>
                    </a:lnTo>
                    <a:lnTo>
                      <a:pt x="25" y="303"/>
                    </a:lnTo>
                    <a:lnTo>
                      <a:pt x="21" y="301"/>
                    </a:lnTo>
                    <a:lnTo>
                      <a:pt x="21" y="298"/>
                    </a:lnTo>
                    <a:lnTo>
                      <a:pt x="24" y="297"/>
                    </a:lnTo>
                    <a:lnTo>
                      <a:pt x="28" y="294"/>
                    </a:lnTo>
                    <a:lnTo>
                      <a:pt x="31" y="294"/>
                    </a:lnTo>
                    <a:lnTo>
                      <a:pt x="35" y="290"/>
                    </a:lnTo>
                    <a:lnTo>
                      <a:pt x="38" y="293"/>
                    </a:lnTo>
                    <a:lnTo>
                      <a:pt x="38" y="294"/>
                    </a:lnTo>
                    <a:lnTo>
                      <a:pt x="45" y="294"/>
                    </a:lnTo>
                    <a:lnTo>
                      <a:pt x="49" y="294"/>
                    </a:lnTo>
                    <a:lnTo>
                      <a:pt x="53" y="290"/>
                    </a:lnTo>
                    <a:lnTo>
                      <a:pt x="53" y="287"/>
                    </a:lnTo>
                    <a:lnTo>
                      <a:pt x="46" y="282"/>
                    </a:lnTo>
                    <a:lnTo>
                      <a:pt x="45" y="282"/>
                    </a:lnTo>
                    <a:lnTo>
                      <a:pt x="43" y="286"/>
                    </a:lnTo>
                    <a:lnTo>
                      <a:pt x="42" y="287"/>
                    </a:lnTo>
                    <a:lnTo>
                      <a:pt x="39" y="287"/>
                    </a:lnTo>
                    <a:lnTo>
                      <a:pt x="36" y="285"/>
                    </a:lnTo>
                    <a:lnTo>
                      <a:pt x="31" y="283"/>
                    </a:lnTo>
                    <a:lnTo>
                      <a:pt x="28" y="282"/>
                    </a:lnTo>
                    <a:lnTo>
                      <a:pt x="31" y="278"/>
                    </a:lnTo>
                    <a:lnTo>
                      <a:pt x="35" y="272"/>
                    </a:lnTo>
                    <a:lnTo>
                      <a:pt x="35" y="269"/>
                    </a:lnTo>
                    <a:lnTo>
                      <a:pt x="33" y="268"/>
                    </a:lnTo>
                    <a:lnTo>
                      <a:pt x="33" y="268"/>
                    </a:lnTo>
                    <a:lnTo>
                      <a:pt x="36" y="265"/>
                    </a:lnTo>
                    <a:lnTo>
                      <a:pt x="35" y="264"/>
                    </a:lnTo>
                    <a:lnTo>
                      <a:pt x="38" y="261"/>
                    </a:lnTo>
                    <a:lnTo>
                      <a:pt x="42" y="262"/>
                    </a:lnTo>
                    <a:lnTo>
                      <a:pt x="45" y="264"/>
                    </a:lnTo>
                    <a:lnTo>
                      <a:pt x="54" y="264"/>
                    </a:lnTo>
                    <a:lnTo>
                      <a:pt x="63" y="264"/>
                    </a:lnTo>
                    <a:lnTo>
                      <a:pt x="67" y="264"/>
                    </a:lnTo>
                    <a:lnTo>
                      <a:pt x="67" y="260"/>
                    </a:lnTo>
                    <a:lnTo>
                      <a:pt x="65" y="257"/>
                    </a:lnTo>
                    <a:lnTo>
                      <a:pt x="65" y="254"/>
                    </a:lnTo>
                    <a:lnTo>
                      <a:pt x="67" y="253"/>
                    </a:lnTo>
                    <a:lnTo>
                      <a:pt x="69" y="254"/>
                    </a:lnTo>
                    <a:lnTo>
                      <a:pt x="72" y="254"/>
                    </a:lnTo>
                    <a:lnTo>
                      <a:pt x="74" y="253"/>
                    </a:lnTo>
                    <a:lnTo>
                      <a:pt x="78" y="253"/>
                    </a:lnTo>
                    <a:lnTo>
                      <a:pt x="80" y="254"/>
                    </a:lnTo>
                    <a:lnTo>
                      <a:pt x="86" y="256"/>
                    </a:lnTo>
                    <a:lnTo>
                      <a:pt x="93" y="257"/>
                    </a:lnTo>
                    <a:lnTo>
                      <a:pt x="96" y="256"/>
                    </a:lnTo>
                    <a:lnTo>
                      <a:pt x="98" y="254"/>
                    </a:lnTo>
                    <a:lnTo>
                      <a:pt x="101" y="256"/>
                    </a:lnTo>
                    <a:lnTo>
                      <a:pt x="104" y="254"/>
                    </a:lnTo>
                    <a:lnTo>
                      <a:pt x="111" y="253"/>
                    </a:lnTo>
                    <a:lnTo>
                      <a:pt x="118" y="254"/>
                    </a:lnTo>
                    <a:lnTo>
                      <a:pt x="122" y="253"/>
                    </a:lnTo>
                    <a:lnTo>
                      <a:pt x="130" y="254"/>
                    </a:lnTo>
                    <a:lnTo>
                      <a:pt x="136" y="256"/>
                    </a:lnTo>
                    <a:lnTo>
                      <a:pt x="137" y="256"/>
                    </a:lnTo>
                    <a:lnTo>
                      <a:pt x="143" y="262"/>
                    </a:lnTo>
                    <a:lnTo>
                      <a:pt x="150" y="264"/>
                    </a:lnTo>
                    <a:lnTo>
                      <a:pt x="152" y="262"/>
                    </a:lnTo>
                    <a:lnTo>
                      <a:pt x="151" y="258"/>
                    </a:lnTo>
                    <a:lnTo>
                      <a:pt x="154" y="257"/>
                    </a:lnTo>
                    <a:lnTo>
                      <a:pt x="155" y="256"/>
                    </a:lnTo>
                    <a:lnTo>
                      <a:pt x="155" y="254"/>
                    </a:lnTo>
                    <a:lnTo>
                      <a:pt x="154" y="251"/>
                    </a:lnTo>
                    <a:lnTo>
                      <a:pt x="154" y="250"/>
                    </a:lnTo>
                    <a:lnTo>
                      <a:pt x="156" y="249"/>
                    </a:lnTo>
                    <a:lnTo>
                      <a:pt x="155" y="243"/>
                    </a:lnTo>
                    <a:lnTo>
                      <a:pt x="152" y="240"/>
                    </a:lnTo>
                    <a:lnTo>
                      <a:pt x="151" y="239"/>
                    </a:lnTo>
                    <a:lnTo>
                      <a:pt x="150" y="235"/>
                    </a:lnTo>
                    <a:lnTo>
                      <a:pt x="148" y="232"/>
                    </a:lnTo>
                    <a:lnTo>
                      <a:pt x="147" y="231"/>
                    </a:lnTo>
                    <a:lnTo>
                      <a:pt x="147" y="228"/>
                    </a:lnTo>
                    <a:lnTo>
                      <a:pt x="145" y="224"/>
                    </a:lnTo>
                    <a:lnTo>
                      <a:pt x="148" y="222"/>
                    </a:lnTo>
                    <a:lnTo>
                      <a:pt x="148" y="221"/>
                    </a:lnTo>
                    <a:lnTo>
                      <a:pt x="145" y="221"/>
                    </a:lnTo>
                    <a:lnTo>
                      <a:pt x="141" y="221"/>
                    </a:lnTo>
                    <a:lnTo>
                      <a:pt x="139" y="220"/>
                    </a:lnTo>
                    <a:lnTo>
                      <a:pt x="139" y="217"/>
                    </a:lnTo>
                    <a:lnTo>
                      <a:pt x="141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7" y="215"/>
                    </a:lnTo>
                    <a:lnTo>
                      <a:pt x="151" y="214"/>
                    </a:lnTo>
                    <a:lnTo>
                      <a:pt x="156" y="213"/>
                    </a:lnTo>
                    <a:lnTo>
                      <a:pt x="161" y="211"/>
                    </a:lnTo>
                    <a:lnTo>
                      <a:pt x="162" y="211"/>
                    </a:lnTo>
                    <a:lnTo>
                      <a:pt x="163" y="213"/>
                    </a:lnTo>
                    <a:lnTo>
                      <a:pt x="165" y="213"/>
                    </a:lnTo>
                    <a:lnTo>
                      <a:pt x="168" y="211"/>
                    </a:lnTo>
                    <a:lnTo>
                      <a:pt x="169" y="211"/>
                    </a:lnTo>
                    <a:lnTo>
                      <a:pt x="169" y="209"/>
                    </a:lnTo>
                    <a:lnTo>
                      <a:pt x="170" y="206"/>
                    </a:lnTo>
                    <a:lnTo>
                      <a:pt x="168" y="204"/>
                    </a:lnTo>
                    <a:lnTo>
                      <a:pt x="166" y="204"/>
                    </a:lnTo>
                    <a:lnTo>
                      <a:pt x="166" y="202"/>
                    </a:lnTo>
                    <a:lnTo>
                      <a:pt x="166" y="196"/>
                    </a:lnTo>
                    <a:lnTo>
                      <a:pt x="168" y="188"/>
                    </a:lnTo>
                    <a:lnTo>
                      <a:pt x="168" y="185"/>
                    </a:lnTo>
                    <a:lnTo>
                      <a:pt x="169" y="181"/>
                    </a:lnTo>
                    <a:lnTo>
                      <a:pt x="170" y="175"/>
                    </a:lnTo>
                    <a:lnTo>
                      <a:pt x="172" y="175"/>
                    </a:lnTo>
                    <a:lnTo>
                      <a:pt x="174" y="175"/>
                    </a:lnTo>
                    <a:lnTo>
                      <a:pt x="180" y="178"/>
                    </a:lnTo>
                    <a:lnTo>
                      <a:pt x="183" y="178"/>
                    </a:lnTo>
                    <a:lnTo>
                      <a:pt x="188" y="177"/>
                    </a:lnTo>
                    <a:lnTo>
                      <a:pt x="191" y="177"/>
                    </a:lnTo>
                    <a:lnTo>
                      <a:pt x="191" y="178"/>
                    </a:lnTo>
                    <a:lnTo>
                      <a:pt x="192" y="178"/>
                    </a:lnTo>
                    <a:lnTo>
                      <a:pt x="194" y="178"/>
                    </a:lnTo>
                    <a:lnTo>
                      <a:pt x="197" y="175"/>
                    </a:lnTo>
                    <a:lnTo>
                      <a:pt x="199" y="174"/>
                    </a:lnTo>
                    <a:lnTo>
                      <a:pt x="203" y="171"/>
                    </a:lnTo>
                    <a:lnTo>
                      <a:pt x="203" y="168"/>
                    </a:lnTo>
                    <a:lnTo>
                      <a:pt x="201" y="166"/>
                    </a:lnTo>
                    <a:lnTo>
                      <a:pt x="198" y="160"/>
                    </a:lnTo>
                    <a:lnTo>
                      <a:pt x="198" y="155"/>
                    </a:lnTo>
                    <a:lnTo>
                      <a:pt x="198" y="152"/>
                    </a:lnTo>
                    <a:lnTo>
                      <a:pt x="201" y="151"/>
                    </a:lnTo>
                    <a:lnTo>
                      <a:pt x="205" y="148"/>
                    </a:lnTo>
                    <a:lnTo>
                      <a:pt x="206" y="145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9" y="138"/>
                    </a:lnTo>
                    <a:lnTo>
                      <a:pt x="212" y="137"/>
                    </a:lnTo>
                    <a:lnTo>
                      <a:pt x="213" y="134"/>
                    </a:lnTo>
                    <a:lnTo>
                      <a:pt x="213" y="134"/>
                    </a:lnTo>
                    <a:lnTo>
                      <a:pt x="215" y="134"/>
                    </a:lnTo>
                    <a:lnTo>
                      <a:pt x="217" y="135"/>
                    </a:lnTo>
                    <a:lnTo>
                      <a:pt x="219" y="135"/>
                    </a:lnTo>
                    <a:lnTo>
                      <a:pt x="219" y="137"/>
                    </a:lnTo>
                    <a:lnTo>
                      <a:pt x="219" y="139"/>
                    </a:lnTo>
                    <a:lnTo>
                      <a:pt x="220" y="141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1"/>
                    </a:lnTo>
                    <a:lnTo>
                      <a:pt x="223" y="141"/>
                    </a:lnTo>
                    <a:lnTo>
                      <a:pt x="223" y="142"/>
                    </a:lnTo>
                    <a:lnTo>
                      <a:pt x="223" y="144"/>
                    </a:lnTo>
                    <a:lnTo>
                      <a:pt x="224" y="145"/>
                    </a:lnTo>
                    <a:lnTo>
                      <a:pt x="226" y="146"/>
                    </a:lnTo>
                    <a:lnTo>
                      <a:pt x="227" y="148"/>
                    </a:lnTo>
                    <a:lnTo>
                      <a:pt x="228" y="149"/>
                    </a:lnTo>
                    <a:lnTo>
                      <a:pt x="231" y="152"/>
                    </a:lnTo>
                    <a:lnTo>
                      <a:pt x="232" y="153"/>
                    </a:lnTo>
                    <a:lnTo>
                      <a:pt x="232" y="155"/>
                    </a:lnTo>
                    <a:lnTo>
                      <a:pt x="234" y="156"/>
                    </a:lnTo>
                    <a:lnTo>
                      <a:pt x="237" y="159"/>
                    </a:lnTo>
                    <a:lnTo>
                      <a:pt x="238" y="157"/>
                    </a:lnTo>
                    <a:lnTo>
                      <a:pt x="238" y="156"/>
                    </a:lnTo>
                    <a:lnTo>
                      <a:pt x="239" y="156"/>
                    </a:lnTo>
                    <a:lnTo>
                      <a:pt x="242" y="155"/>
                    </a:lnTo>
                    <a:lnTo>
                      <a:pt x="245" y="155"/>
                    </a:lnTo>
                    <a:lnTo>
                      <a:pt x="245" y="155"/>
                    </a:lnTo>
                    <a:lnTo>
                      <a:pt x="248" y="157"/>
                    </a:lnTo>
                    <a:lnTo>
                      <a:pt x="249" y="159"/>
                    </a:lnTo>
                    <a:lnTo>
                      <a:pt x="250" y="157"/>
                    </a:lnTo>
                    <a:lnTo>
                      <a:pt x="250" y="156"/>
                    </a:lnTo>
                    <a:lnTo>
                      <a:pt x="253" y="156"/>
                    </a:lnTo>
                    <a:lnTo>
                      <a:pt x="256" y="157"/>
                    </a:lnTo>
                    <a:lnTo>
                      <a:pt x="256" y="159"/>
                    </a:lnTo>
                    <a:lnTo>
                      <a:pt x="259" y="159"/>
                    </a:lnTo>
                    <a:lnTo>
                      <a:pt x="260" y="160"/>
                    </a:lnTo>
                    <a:lnTo>
                      <a:pt x="261" y="163"/>
                    </a:lnTo>
                    <a:lnTo>
                      <a:pt x="263" y="166"/>
                    </a:lnTo>
                    <a:lnTo>
                      <a:pt x="263" y="167"/>
                    </a:lnTo>
                    <a:lnTo>
                      <a:pt x="264" y="170"/>
                    </a:lnTo>
                    <a:lnTo>
                      <a:pt x="266" y="171"/>
                    </a:lnTo>
                    <a:lnTo>
                      <a:pt x="267" y="174"/>
                    </a:lnTo>
                    <a:lnTo>
                      <a:pt x="270" y="174"/>
                    </a:lnTo>
                    <a:lnTo>
                      <a:pt x="271" y="177"/>
                    </a:lnTo>
                    <a:lnTo>
                      <a:pt x="273" y="178"/>
                    </a:lnTo>
                    <a:lnTo>
                      <a:pt x="273" y="182"/>
                    </a:lnTo>
                    <a:lnTo>
                      <a:pt x="271" y="184"/>
                    </a:lnTo>
                    <a:lnTo>
                      <a:pt x="273" y="186"/>
                    </a:lnTo>
                    <a:lnTo>
                      <a:pt x="274" y="188"/>
                    </a:lnTo>
                    <a:lnTo>
                      <a:pt x="273" y="191"/>
                    </a:lnTo>
                    <a:lnTo>
                      <a:pt x="271" y="192"/>
                    </a:lnTo>
                    <a:lnTo>
                      <a:pt x="270" y="193"/>
                    </a:lnTo>
                    <a:lnTo>
                      <a:pt x="270" y="196"/>
                    </a:lnTo>
                    <a:lnTo>
                      <a:pt x="271" y="198"/>
                    </a:lnTo>
                    <a:lnTo>
                      <a:pt x="274" y="202"/>
                    </a:lnTo>
                    <a:lnTo>
                      <a:pt x="277" y="204"/>
                    </a:lnTo>
                    <a:lnTo>
                      <a:pt x="289" y="207"/>
                    </a:lnTo>
                    <a:lnTo>
                      <a:pt x="295" y="206"/>
                    </a:lnTo>
                    <a:lnTo>
                      <a:pt x="299" y="206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10" y="207"/>
                    </a:lnTo>
                    <a:lnTo>
                      <a:pt x="314" y="210"/>
                    </a:lnTo>
                    <a:lnTo>
                      <a:pt x="315" y="211"/>
                    </a:lnTo>
                    <a:lnTo>
                      <a:pt x="317" y="211"/>
                    </a:lnTo>
                    <a:lnTo>
                      <a:pt x="318" y="211"/>
                    </a:lnTo>
                    <a:lnTo>
                      <a:pt x="320" y="211"/>
                    </a:lnTo>
                    <a:lnTo>
                      <a:pt x="325" y="215"/>
                    </a:lnTo>
                    <a:lnTo>
                      <a:pt x="328" y="217"/>
                    </a:lnTo>
                    <a:lnTo>
                      <a:pt x="332" y="217"/>
                    </a:lnTo>
                    <a:lnTo>
                      <a:pt x="333" y="217"/>
                    </a:lnTo>
                    <a:lnTo>
                      <a:pt x="333" y="217"/>
                    </a:lnTo>
                    <a:lnTo>
                      <a:pt x="335" y="220"/>
                    </a:lnTo>
                    <a:lnTo>
                      <a:pt x="335" y="221"/>
                    </a:lnTo>
                    <a:lnTo>
                      <a:pt x="336" y="221"/>
                    </a:lnTo>
                    <a:lnTo>
                      <a:pt x="339" y="222"/>
                    </a:lnTo>
                    <a:lnTo>
                      <a:pt x="340" y="224"/>
                    </a:lnTo>
                    <a:lnTo>
                      <a:pt x="340" y="225"/>
                    </a:lnTo>
                    <a:lnTo>
                      <a:pt x="342" y="229"/>
                    </a:lnTo>
                    <a:lnTo>
                      <a:pt x="344" y="232"/>
                    </a:lnTo>
                    <a:lnTo>
                      <a:pt x="347" y="236"/>
                    </a:lnTo>
                    <a:lnTo>
                      <a:pt x="349" y="239"/>
                    </a:lnTo>
                    <a:lnTo>
                      <a:pt x="351" y="245"/>
                    </a:lnTo>
                    <a:lnTo>
                      <a:pt x="353" y="246"/>
                    </a:lnTo>
                    <a:lnTo>
                      <a:pt x="355" y="246"/>
                    </a:lnTo>
                    <a:lnTo>
                      <a:pt x="361" y="245"/>
                    </a:lnTo>
                    <a:lnTo>
                      <a:pt x="368" y="246"/>
                    </a:lnTo>
                    <a:lnTo>
                      <a:pt x="375" y="245"/>
                    </a:lnTo>
                    <a:lnTo>
                      <a:pt x="386" y="246"/>
                    </a:lnTo>
                    <a:lnTo>
                      <a:pt x="393" y="245"/>
                    </a:lnTo>
                    <a:lnTo>
                      <a:pt x="397" y="243"/>
                    </a:lnTo>
                    <a:lnTo>
                      <a:pt x="398" y="242"/>
                    </a:lnTo>
                    <a:lnTo>
                      <a:pt x="400" y="240"/>
                    </a:lnTo>
                    <a:lnTo>
                      <a:pt x="401" y="242"/>
                    </a:lnTo>
                    <a:lnTo>
                      <a:pt x="409" y="242"/>
                    </a:lnTo>
                    <a:lnTo>
                      <a:pt x="419" y="242"/>
                    </a:lnTo>
                    <a:lnTo>
                      <a:pt x="422" y="243"/>
                    </a:lnTo>
                    <a:lnTo>
                      <a:pt x="427" y="247"/>
                    </a:lnTo>
                    <a:lnTo>
                      <a:pt x="436" y="250"/>
                    </a:lnTo>
                    <a:lnTo>
                      <a:pt x="444" y="254"/>
                    </a:lnTo>
                    <a:lnTo>
                      <a:pt x="447" y="254"/>
                    </a:lnTo>
                    <a:lnTo>
                      <a:pt x="452" y="257"/>
                    </a:lnTo>
                    <a:lnTo>
                      <a:pt x="456" y="256"/>
                    </a:lnTo>
                    <a:lnTo>
                      <a:pt x="462" y="254"/>
                    </a:lnTo>
                    <a:lnTo>
                      <a:pt x="463" y="257"/>
                    </a:lnTo>
                    <a:lnTo>
                      <a:pt x="463" y="258"/>
                    </a:lnTo>
                    <a:lnTo>
                      <a:pt x="466" y="258"/>
                    </a:lnTo>
                    <a:lnTo>
                      <a:pt x="470" y="258"/>
                    </a:lnTo>
                    <a:lnTo>
                      <a:pt x="472" y="257"/>
                    </a:lnTo>
                    <a:lnTo>
                      <a:pt x="477" y="253"/>
                    </a:lnTo>
                    <a:lnTo>
                      <a:pt x="481" y="249"/>
                    </a:lnTo>
                    <a:lnTo>
                      <a:pt x="489" y="246"/>
                    </a:lnTo>
                    <a:lnTo>
                      <a:pt x="498" y="242"/>
                    </a:lnTo>
                    <a:lnTo>
                      <a:pt x="502" y="240"/>
                    </a:lnTo>
                    <a:lnTo>
                      <a:pt x="506" y="240"/>
                    </a:lnTo>
                    <a:lnTo>
                      <a:pt x="512" y="239"/>
                    </a:lnTo>
                    <a:lnTo>
                      <a:pt x="516" y="239"/>
                    </a:lnTo>
                    <a:lnTo>
                      <a:pt x="519" y="236"/>
                    </a:lnTo>
                    <a:lnTo>
                      <a:pt x="523" y="233"/>
                    </a:lnTo>
                    <a:lnTo>
                      <a:pt x="525" y="233"/>
                    </a:lnTo>
                    <a:lnTo>
                      <a:pt x="530" y="232"/>
                    </a:lnTo>
                    <a:lnTo>
                      <a:pt x="532" y="232"/>
                    </a:lnTo>
                    <a:lnTo>
                      <a:pt x="534" y="228"/>
                    </a:lnTo>
                    <a:lnTo>
                      <a:pt x="538" y="222"/>
                    </a:lnTo>
                    <a:lnTo>
                      <a:pt x="543" y="215"/>
                    </a:lnTo>
                    <a:lnTo>
                      <a:pt x="545" y="213"/>
                    </a:lnTo>
                    <a:lnTo>
                      <a:pt x="546" y="211"/>
                    </a:lnTo>
                    <a:lnTo>
                      <a:pt x="546" y="209"/>
                    </a:lnTo>
                    <a:lnTo>
                      <a:pt x="541" y="206"/>
                    </a:lnTo>
                    <a:lnTo>
                      <a:pt x="535" y="202"/>
                    </a:lnTo>
                    <a:lnTo>
                      <a:pt x="535" y="200"/>
                    </a:lnTo>
                    <a:lnTo>
                      <a:pt x="535" y="198"/>
                    </a:lnTo>
                    <a:lnTo>
                      <a:pt x="535" y="192"/>
                    </a:lnTo>
                    <a:lnTo>
                      <a:pt x="536" y="189"/>
                    </a:lnTo>
                    <a:lnTo>
                      <a:pt x="541" y="186"/>
                    </a:lnTo>
                    <a:lnTo>
                      <a:pt x="545" y="185"/>
                    </a:lnTo>
                    <a:lnTo>
                      <a:pt x="549" y="185"/>
                    </a:lnTo>
                    <a:lnTo>
                      <a:pt x="552" y="188"/>
                    </a:lnTo>
                    <a:lnTo>
                      <a:pt x="556" y="189"/>
                    </a:lnTo>
                    <a:lnTo>
                      <a:pt x="559" y="189"/>
                    </a:lnTo>
                    <a:lnTo>
                      <a:pt x="561" y="191"/>
                    </a:lnTo>
                    <a:lnTo>
                      <a:pt x="563" y="191"/>
                    </a:lnTo>
                    <a:lnTo>
                      <a:pt x="564" y="189"/>
                    </a:lnTo>
                    <a:lnTo>
                      <a:pt x="565" y="186"/>
                    </a:lnTo>
                    <a:lnTo>
                      <a:pt x="568" y="185"/>
                    </a:lnTo>
                    <a:lnTo>
                      <a:pt x="571" y="182"/>
                    </a:lnTo>
                    <a:lnTo>
                      <a:pt x="574" y="178"/>
                    </a:lnTo>
                    <a:lnTo>
                      <a:pt x="575" y="177"/>
                    </a:lnTo>
                    <a:lnTo>
                      <a:pt x="578" y="177"/>
                    </a:lnTo>
                    <a:lnTo>
                      <a:pt x="581" y="177"/>
                    </a:lnTo>
                    <a:lnTo>
                      <a:pt x="588" y="173"/>
                    </a:lnTo>
                    <a:lnTo>
                      <a:pt x="590" y="173"/>
                    </a:lnTo>
                    <a:lnTo>
                      <a:pt x="592" y="171"/>
                    </a:lnTo>
                    <a:lnTo>
                      <a:pt x="592" y="168"/>
                    </a:lnTo>
                    <a:lnTo>
                      <a:pt x="592" y="164"/>
                    </a:lnTo>
                    <a:lnTo>
                      <a:pt x="595" y="160"/>
                    </a:lnTo>
                    <a:lnTo>
                      <a:pt x="595" y="159"/>
                    </a:lnTo>
                    <a:lnTo>
                      <a:pt x="597" y="159"/>
                    </a:lnTo>
                    <a:lnTo>
                      <a:pt x="599" y="159"/>
                    </a:lnTo>
                    <a:lnTo>
                      <a:pt x="600" y="157"/>
                    </a:lnTo>
                    <a:lnTo>
                      <a:pt x="600" y="155"/>
                    </a:lnTo>
                    <a:lnTo>
                      <a:pt x="600" y="155"/>
                    </a:lnTo>
                    <a:lnTo>
                      <a:pt x="603" y="156"/>
                    </a:lnTo>
                    <a:lnTo>
                      <a:pt x="606" y="155"/>
                    </a:lnTo>
                    <a:lnTo>
                      <a:pt x="608" y="152"/>
                    </a:lnTo>
                    <a:lnTo>
                      <a:pt x="611" y="149"/>
                    </a:lnTo>
                    <a:lnTo>
                      <a:pt x="614" y="148"/>
                    </a:lnTo>
                    <a:lnTo>
                      <a:pt x="617" y="151"/>
                    </a:lnTo>
                    <a:lnTo>
                      <a:pt x="618" y="149"/>
                    </a:lnTo>
                    <a:lnTo>
                      <a:pt x="621" y="149"/>
                    </a:lnTo>
                    <a:lnTo>
                      <a:pt x="622" y="151"/>
                    </a:lnTo>
                    <a:lnTo>
                      <a:pt x="625" y="151"/>
                    </a:lnTo>
                    <a:lnTo>
                      <a:pt x="625" y="149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4"/>
                    </a:lnTo>
                    <a:lnTo>
                      <a:pt x="626" y="141"/>
                    </a:lnTo>
                    <a:lnTo>
                      <a:pt x="626" y="139"/>
                    </a:lnTo>
                    <a:lnTo>
                      <a:pt x="621" y="135"/>
                    </a:lnTo>
                    <a:lnTo>
                      <a:pt x="617" y="131"/>
                    </a:lnTo>
                    <a:lnTo>
                      <a:pt x="612" y="126"/>
                    </a:lnTo>
                    <a:lnTo>
                      <a:pt x="608" y="121"/>
                    </a:lnTo>
                    <a:lnTo>
                      <a:pt x="603" y="120"/>
                    </a:lnTo>
                    <a:lnTo>
                      <a:pt x="601" y="121"/>
                    </a:lnTo>
                    <a:lnTo>
                      <a:pt x="597" y="123"/>
                    </a:lnTo>
                    <a:lnTo>
                      <a:pt x="597" y="126"/>
                    </a:lnTo>
                    <a:lnTo>
                      <a:pt x="599" y="128"/>
                    </a:lnTo>
                    <a:lnTo>
                      <a:pt x="595" y="133"/>
                    </a:lnTo>
                    <a:lnTo>
                      <a:pt x="592" y="131"/>
                    </a:lnTo>
                    <a:lnTo>
                      <a:pt x="586" y="130"/>
                    </a:lnTo>
                    <a:lnTo>
                      <a:pt x="581" y="130"/>
                    </a:lnTo>
                    <a:lnTo>
                      <a:pt x="577" y="133"/>
                    </a:lnTo>
                    <a:lnTo>
                      <a:pt x="571" y="130"/>
                    </a:lnTo>
                    <a:lnTo>
                      <a:pt x="568" y="126"/>
                    </a:lnTo>
                    <a:lnTo>
                      <a:pt x="570" y="120"/>
                    </a:lnTo>
                    <a:lnTo>
                      <a:pt x="570" y="117"/>
                    </a:lnTo>
                    <a:lnTo>
                      <a:pt x="571" y="113"/>
                    </a:lnTo>
                    <a:lnTo>
                      <a:pt x="571" y="109"/>
                    </a:lnTo>
                    <a:lnTo>
                      <a:pt x="574" y="88"/>
                    </a:lnTo>
                    <a:lnTo>
                      <a:pt x="572" y="88"/>
                    </a:lnTo>
                    <a:lnTo>
                      <a:pt x="575" y="88"/>
                    </a:lnTo>
                    <a:lnTo>
                      <a:pt x="577" y="88"/>
                    </a:lnTo>
                    <a:lnTo>
                      <a:pt x="577" y="88"/>
                    </a:lnTo>
                    <a:lnTo>
                      <a:pt x="579" y="88"/>
                    </a:lnTo>
                    <a:lnTo>
                      <a:pt x="583" y="88"/>
                    </a:lnTo>
                    <a:lnTo>
                      <a:pt x="585" y="91"/>
                    </a:lnTo>
                    <a:lnTo>
                      <a:pt x="586" y="90"/>
                    </a:lnTo>
                    <a:lnTo>
                      <a:pt x="593" y="84"/>
                    </a:lnTo>
                    <a:lnTo>
                      <a:pt x="596" y="83"/>
                    </a:lnTo>
                    <a:lnTo>
                      <a:pt x="600" y="81"/>
                    </a:lnTo>
                    <a:lnTo>
                      <a:pt x="603" y="80"/>
                    </a:lnTo>
                    <a:lnTo>
                      <a:pt x="603" y="77"/>
                    </a:lnTo>
                    <a:lnTo>
                      <a:pt x="603" y="74"/>
                    </a:lnTo>
                    <a:lnTo>
                      <a:pt x="601" y="73"/>
                    </a:lnTo>
                    <a:lnTo>
                      <a:pt x="601" y="74"/>
                    </a:lnTo>
                    <a:lnTo>
                      <a:pt x="600" y="73"/>
                    </a:lnTo>
                    <a:lnTo>
                      <a:pt x="599" y="73"/>
                    </a:lnTo>
                    <a:lnTo>
                      <a:pt x="599" y="70"/>
                    </a:lnTo>
                    <a:lnTo>
                      <a:pt x="599" y="69"/>
                    </a:lnTo>
                    <a:lnTo>
                      <a:pt x="599" y="65"/>
                    </a:lnTo>
                    <a:lnTo>
                      <a:pt x="599" y="62"/>
                    </a:lnTo>
                    <a:lnTo>
                      <a:pt x="599" y="61"/>
                    </a:lnTo>
                    <a:lnTo>
                      <a:pt x="600" y="61"/>
                    </a:lnTo>
                    <a:lnTo>
                      <a:pt x="600" y="58"/>
                    </a:lnTo>
                    <a:lnTo>
                      <a:pt x="599" y="57"/>
                    </a:lnTo>
                    <a:lnTo>
                      <a:pt x="599" y="52"/>
                    </a:lnTo>
                    <a:lnTo>
                      <a:pt x="599" y="51"/>
                    </a:lnTo>
                    <a:lnTo>
                      <a:pt x="597" y="50"/>
                    </a:lnTo>
                    <a:lnTo>
                      <a:pt x="597" y="47"/>
                    </a:lnTo>
                    <a:lnTo>
                      <a:pt x="599" y="44"/>
                    </a:lnTo>
                    <a:lnTo>
                      <a:pt x="601" y="43"/>
                    </a:lnTo>
                    <a:lnTo>
                      <a:pt x="601" y="40"/>
                    </a:lnTo>
                    <a:lnTo>
                      <a:pt x="603" y="37"/>
                    </a:lnTo>
                    <a:lnTo>
                      <a:pt x="604" y="36"/>
                    </a:lnTo>
                    <a:lnTo>
                      <a:pt x="606" y="33"/>
                    </a:lnTo>
                    <a:lnTo>
                      <a:pt x="604" y="32"/>
                    </a:lnTo>
                    <a:lnTo>
                      <a:pt x="604" y="30"/>
                    </a:lnTo>
                    <a:lnTo>
                      <a:pt x="603" y="27"/>
                    </a:lnTo>
                    <a:lnTo>
                      <a:pt x="601" y="26"/>
                    </a:lnTo>
                    <a:lnTo>
                      <a:pt x="600" y="22"/>
                    </a:lnTo>
                    <a:lnTo>
                      <a:pt x="597" y="22"/>
                    </a:lnTo>
                    <a:lnTo>
                      <a:pt x="596" y="23"/>
                    </a:lnTo>
                    <a:lnTo>
                      <a:pt x="593" y="25"/>
                    </a:lnTo>
                    <a:lnTo>
                      <a:pt x="592" y="25"/>
                    </a:lnTo>
                    <a:lnTo>
                      <a:pt x="590" y="23"/>
                    </a:lnTo>
                    <a:lnTo>
                      <a:pt x="590" y="21"/>
                    </a:lnTo>
                    <a:lnTo>
                      <a:pt x="592" y="19"/>
                    </a:lnTo>
                    <a:lnTo>
                      <a:pt x="592" y="18"/>
                    </a:lnTo>
                    <a:lnTo>
                      <a:pt x="593" y="16"/>
                    </a:lnTo>
                    <a:lnTo>
                      <a:pt x="593" y="14"/>
                    </a:lnTo>
                    <a:lnTo>
                      <a:pt x="596" y="12"/>
                    </a:lnTo>
                    <a:lnTo>
                      <a:pt x="596" y="10"/>
                    </a:lnTo>
                    <a:lnTo>
                      <a:pt x="597" y="8"/>
                    </a:lnTo>
                    <a:lnTo>
                      <a:pt x="600" y="8"/>
                    </a:lnTo>
                    <a:lnTo>
                      <a:pt x="601" y="8"/>
                    </a:lnTo>
                    <a:lnTo>
                      <a:pt x="604" y="8"/>
                    </a:lnTo>
                    <a:lnTo>
                      <a:pt x="604" y="7"/>
                    </a:lnTo>
                    <a:lnTo>
                      <a:pt x="606" y="8"/>
                    </a:lnTo>
                    <a:lnTo>
                      <a:pt x="608" y="7"/>
                    </a:lnTo>
                    <a:lnTo>
                      <a:pt x="610" y="4"/>
                    </a:lnTo>
                    <a:lnTo>
                      <a:pt x="611" y="4"/>
                    </a:lnTo>
                    <a:lnTo>
                      <a:pt x="612" y="3"/>
                    </a:lnTo>
                    <a:lnTo>
                      <a:pt x="615" y="4"/>
                    </a:lnTo>
                    <a:lnTo>
                      <a:pt x="618" y="3"/>
                    </a:lnTo>
                    <a:lnTo>
                      <a:pt x="621" y="3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624" y="0"/>
                    </a:lnTo>
                    <a:lnTo>
                      <a:pt x="626" y="0"/>
                    </a:lnTo>
                    <a:lnTo>
                      <a:pt x="62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8" name="Freeform 263"/>
              <p:cNvSpPr>
                <a:spLocks/>
              </p:cNvSpPr>
              <p:nvPr/>
            </p:nvSpPr>
            <p:spPr bwMode="auto">
              <a:xfrm>
                <a:off x="6505500" y="3606356"/>
                <a:ext cx="47430" cy="41501"/>
              </a:xfrm>
              <a:custGeom>
                <a:avLst/>
                <a:gdLst>
                  <a:gd name="T0" fmla="*/ 25 w 32"/>
                  <a:gd name="T1" fmla="*/ 0 h 28"/>
                  <a:gd name="T2" fmla="*/ 28 w 32"/>
                  <a:gd name="T3" fmla="*/ 1 h 28"/>
                  <a:gd name="T4" fmla="*/ 31 w 32"/>
                  <a:gd name="T5" fmla="*/ 3 h 28"/>
                  <a:gd name="T6" fmla="*/ 32 w 32"/>
                  <a:gd name="T7" fmla="*/ 7 h 28"/>
                  <a:gd name="T8" fmla="*/ 29 w 32"/>
                  <a:gd name="T9" fmla="*/ 10 h 28"/>
                  <a:gd name="T10" fmla="*/ 29 w 32"/>
                  <a:gd name="T11" fmla="*/ 11 h 28"/>
                  <a:gd name="T12" fmla="*/ 28 w 32"/>
                  <a:gd name="T13" fmla="*/ 12 h 28"/>
                  <a:gd name="T14" fmla="*/ 27 w 32"/>
                  <a:gd name="T15" fmla="*/ 17 h 28"/>
                  <a:gd name="T16" fmla="*/ 27 w 32"/>
                  <a:gd name="T17" fmla="*/ 19 h 28"/>
                  <a:gd name="T18" fmla="*/ 25 w 32"/>
                  <a:gd name="T19" fmla="*/ 21 h 28"/>
                  <a:gd name="T20" fmla="*/ 22 w 32"/>
                  <a:gd name="T21" fmla="*/ 21 h 28"/>
                  <a:gd name="T22" fmla="*/ 22 w 32"/>
                  <a:gd name="T23" fmla="*/ 24 h 28"/>
                  <a:gd name="T24" fmla="*/ 21 w 32"/>
                  <a:gd name="T25" fmla="*/ 25 h 28"/>
                  <a:gd name="T26" fmla="*/ 18 w 32"/>
                  <a:gd name="T27" fmla="*/ 25 h 28"/>
                  <a:gd name="T28" fmla="*/ 17 w 32"/>
                  <a:gd name="T29" fmla="*/ 25 h 28"/>
                  <a:gd name="T30" fmla="*/ 16 w 32"/>
                  <a:gd name="T31" fmla="*/ 28 h 28"/>
                  <a:gd name="T32" fmla="*/ 14 w 32"/>
                  <a:gd name="T33" fmla="*/ 28 h 28"/>
                  <a:gd name="T34" fmla="*/ 11 w 32"/>
                  <a:gd name="T35" fmla="*/ 26 h 28"/>
                  <a:gd name="T36" fmla="*/ 10 w 32"/>
                  <a:gd name="T37" fmla="*/ 26 h 28"/>
                  <a:gd name="T38" fmla="*/ 9 w 32"/>
                  <a:gd name="T39" fmla="*/ 25 h 28"/>
                  <a:gd name="T40" fmla="*/ 6 w 32"/>
                  <a:gd name="T41" fmla="*/ 25 h 28"/>
                  <a:gd name="T42" fmla="*/ 3 w 32"/>
                  <a:gd name="T43" fmla="*/ 24 h 28"/>
                  <a:gd name="T44" fmla="*/ 3 w 32"/>
                  <a:gd name="T45" fmla="*/ 22 h 28"/>
                  <a:gd name="T46" fmla="*/ 2 w 32"/>
                  <a:gd name="T47" fmla="*/ 19 h 28"/>
                  <a:gd name="T48" fmla="*/ 2 w 32"/>
                  <a:gd name="T49" fmla="*/ 14 h 28"/>
                  <a:gd name="T50" fmla="*/ 0 w 32"/>
                  <a:gd name="T51" fmla="*/ 12 h 28"/>
                  <a:gd name="T52" fmla="*/ 3 w 32"/>
                  <a:gd name="T53" fmla="*/ 8 h 28"/>
                  <a:gd name="T54" fmla="*/ 7 w 32"/>
                  <a:gd name="T55" fmla="*/ 6 h 28"/>
                  <a:gd name="T56" fmla="*/ 9 w 32"/>
                  <a:gd name="T57" fmla="*/ 3 h 28"/>
                  <a:gd name="T58" fmla="*/ 11 w 32"/>
                  <a:gd name="T59" fmla="*/ 3 h 28"/>
                  <a:gd name="T60" fmla="*/ 13 w 32"/>
                  <a:gd name="T61" fmla="*/ 1 h 28"/>
                  <a:gd name="T62" fmla="*/ 16 w 32"/>
                  <a:gd name="T63" fmla="*/ 1 h 28"/>
                  <a:gd name="T64" fmla="*/ 17 w 32"/>
                  <a:gd name="T65" fmla="*/ 0 h 28"/>
                  <a:gd name="T66" fmla="*/ 20 w 32"/>
                  <a:gd name="T67" fmla="*/ 1 h 28"/>
                  <a:gd name="T68" fmla="*/ 21 w 32"/>
                  <a:gd name="T69" fmla="*/ 0 h 28"/>
                  <a:gd name="T70" fmla="*/ 22 w 32"/>
                  <a:gd name="T71" fmla="*/ 1 h 28"/>
                  <a:gd name="T72" fmla="*/ 25 w 32"/>
                  <a:gd name="T7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28">
                    <a:moveTo>
                      <a:pt x="25" y="0"/>
                    </a:moveTo>
                    <a:lnTo>
                      <a:pt x="28" y="1"/>
                    </a:lnTo>
                    <a:lnTo>
                      <a:pt x="31" y="3"/>
                    </a:lnTo>
                    <a:lnTo>
                      <a:pt x="32" y="7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28" y="12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21"/>
                    </a:lnTo>
                    <a:lnTo>
                      <a:pt x="22" y="21"/>
                    </a:lnTo>
                    <a:lnTo>
                      <a:pt x="22" y="24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3" y="8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9" name="Freeform 264"/>
              <p:cNvSpPr>
                <a:spLocks/>
              </p:cNvSpPr>
              <p:nvPr/>
            </p:nvSpPr>
            <p:spPr bwMode="auto">
              <a:xfrm>
                <a:off x="6710042" y="3327705"/>
                <a:ext cx="10376" cy="5929"/>
              </a:xfrm>
              <a:custGeom>
                <a:avLst/>
                <a:gdLst>
                  <a:gd name="T0" fmla="*/ 0 w 7"/>
                  <a:gd name="T1" fmla="*/ 0 h 4"/>
                  <a:gd name="T2" fmla="*/ 3 w 7"/>
                  <a:gd name="T3" fmla="*/ 1 h 4"/>
                  <a:gd name="T4" fmla="*/ 5 w 7"/>
                  <a:gd name="T5" fmla="*/ 1 h 4"/>
                  <a:gd name="T6" fmla="*/ 7 w 7"/>
                  <a:gd name="T7" fmla="*/ 1 h 4"/>
                  <a:gd name="T8" fmla="*/ 7 w 7"/>
                  <a:gd name="T9" fmla="*/ 4 h 4"/>
                  <a:gd name="T10" fmla="*/ 5 w 7"/>
                  <a:gd name="T11" fmla="*/ 3 h 4"/>
                  <a:gd name="T12" fmla="*/ 2 w 7"/>
                  <a:gd name="T13" fmla="*/ 3 h 4"/>
                  <a:gd name="T14" fmla="*/ 0 w 7"/>
                  <a:gd name="T15" fmla="*/ 1 h 4"/>
                  <a:gd name="T16" fmla="*/ 0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0" name="Freeform 265"/>
              <p:cNvSpPr>
                <a:spLocks/>
              </p:cNvSpPr>
              <p:nvPr/>
            </p:nvSpPr>
            <p:spPr bwMode="auto">
              <a:xfrm>
                <a:off x="6536626" y="3585606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2 h 3"/>
                  <a:gd name="T4" fmla="*/ 6 w 6"/>
                  <a:gd name="T5" fmla="*/ 3 h 3"/>
                  <a:gd name="T6" fmla="*/ 3 w 6"/>
                  <a:gd name="T7" fmla="*/ 2 h 3"/>
                  <a:gd name="T8" fmla="*/ 1 w 6"/>
                  <a:gd name="T9" fmla="*/ 2 h 3"/>
                  <a:gd name="T10" fmla="*/ 0 w 6"/>
                  <a:gd name="T11" fmla="*/ 2 h 3"/>
                  <a:gd name="T12" fmla="*/ 3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1" name="Freeform 266"/>
              <p:cNvSpPr>
                <a:spLocks/>
              </p:cNvSpPr>
              <p:nvPr/>
            </p:nvSpPr>
            <p:spPr bwMode="auto">
              <a:xfrm>
                <a:off x="6702631" y="347888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2" name="Rectangle 267"/>
              <p:cNvSpPr>
                <a:spLocks noChangeArrowheads="1"/>
              </p:cNvSpPr>
              <p:nvPr/>
            </p:nvSpPr>
            <p:spPr bwMode="auto">
              <a:xfrm>
                <a:off x="6489196" y="3575231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3" name="Freeform 268"/>
              <p:cNvSpPr>
                <a:spLocks/>
              </p:cNvSpPr>
              <p:nvPr/>
            </p:nvSpPr>
            <p:spPr bwMode="auto">
              <a:xfrm>
                <a:off x="6659648" y="3529283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4" name="Freeform 269"/>
              <p:cNvSpPr>
                <a:spLocks/>
              </p:cNvSpPr>
              <p:nvPr/>
            </p:nvSpPr>
            <p:spPr bwMode="auto">
              <a:xfrm>
                <a:off x="5635454" y="3229880"/>
                <a:ext cx="5929" cy="148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5" name="Freeform 270"/>
              <p:cNvSpPr>
                <a:spLocks/>
              </p:cNvSpPr>
              <p:nvPr/>
            </p:nvSpPr>
            <p:spPr bwMode="auto">
              <a:xfrm>
                <a:off x="4510473" y="1922589"/>
                <a:ext cx="23715" cy="34091"/>
              </a:xfrm>
              <a:custGeom>
                <a:avLst/>
                <a:gdLst>
                  <a:gd name="T0" fmla="*/ 2 w 16"/>
                  <a:gd name="T1" fmla="*/ 0 h 23"/>
                  <a:gd name="T2" fmla="*/ 3 w 16"/>
                  <a:gd name="T3" fmla="*/ 0 h 23"/>
                  <a:gd name="T4" fmla="*/ 6 w 16"/>
                  <a:gd name="T5" fmla="*/ 3 h 23"/>
                  <a:gd name="T6" fmla="*/ 6 w 16"/>
                  <a:gd name="T7" fmla="*/ 5 h 23"/>
                  <a:gd name="T8" fmla="*/ 6 w 16"/>
                  <a:gd name="T9" fmla="*/ 8 h 23"/>
                  <a:gd name="T10" fmla="*/ 7 w 16"/>
                  <a:gd name="T11" fmla="*/ 11 h 23"/>
                  <a:gd name="T12" fmla="*/ 9 w 16"/>
                  <a:gd name="T13" fmla="*/ 12 h 23"/>
                  <a:gd name="T14" fmla="*/ 10 w 16"/>
                  <a:gd name="T15" fmla="*/ 12 h 23"/>
                  <a:gd name="T16" fmla="*/ 10 w 16"/>
                  <a:gd name="T17" fmla="*/ 14 h 23"/>
                  <a:gd name="T18" fmla="*/ 11 w 16"/>
                  <a:gd name="T19" fmla="*/ 14 h 23"/>
                  <a:gd name="T20" fmla="*/ 13 w 16"/>
                  <a:gd name="T21" fmla="*/ 16 h 23"/>
                  <a:gd name="T22" fmla="*/ 14 w 16"/>
                  <a:gd name="T23" fmla="*/ 19 h 23"/>
                  <a:gd name="T24" fmla="*/ 16 w 16"/>
                  <a:gd name="T25" fmla="*/ 22 h 23"/>
                  <a:gd name="T26" fmla="*/ 14 w 16"/>
                  <a:gd name="T27" fmla="*/ 23 h 23"/>
                  <a:gd name="T28" fmla="*/ 14 w 16"/>
                  <a:gd name="T29" fmla="*/ 23 h 23"/>
                  <a:gd name="T30" fmla="*/ 13 w 16"/>
                  <a:gd name="T31" fmla="*/ 23 h 23"/>
                  <a:gd name="T32" fmla="*/ 11 w 16"/>
                  <a:gd name="T33" fmla="*/ 19 h 23"/>
                  <a:gd name="T34" fmla="*/ 10 w 16"/>
                  <a:gd name="T35" fmla="*/ 19 h 23"/>
                  <a:gd name="T36" fmla="*/ 10 w 16"/>
                  <a:gd name="T37" fmla="*/ 16 h 23"/>
                  <a:gd name="T38" fmla="*/ 7 w 16"/>
                  <a:gd name="T39" fmla="*/ 15 h 23"/>
                  <a:gd name="T40" fmla="*/ 6 w 16"/>
                  <a:gd name="T41" fmla="*/ 15 h 23"/>
                  <a:gd name="T42" fmla="*/ 5 w 16"/>
                  <a:gd name="T43" fmla="*/ 12 h 23"/>
                  <a:gd name="T44" fmla="*/ 3 w 16"/>
                  <a:gd name="T45" fmla="*/ 8 h 23"/>
                  <a:gd name="T46" fmla="*/ 3 w 16"/>
                  <a:gd name="T47" fmla="*/ 5 h 23"/>
                  <a:gd name="T48" fmla="*/ 2 w 16"/>
                  <a:gd name="T49" fmla="*/ 4 h 23"/>
                  <a:gd name="T50" fmla="*/ 0 w 16"/>
                  <a:gd name="T51" fmla="*/ 1 h 23"/>
                  <a:gd name="T52" fmla="*/ 2 w 16"/>
                  <a:gd name="T5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23">
                    <a:moveTo>
                      <a:pt x="2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4" y="19"/>
                    </a:lnTo>
                    <a:lnTo>
                      <a:pt x="16" y="22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3" y="23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5" y="12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6" name="Freeform 271"/>
              <p:cNvSpPr>
                <a:spLocks/>
              </p:cNvSpPr>
              <p:nvPr/>
            </p:nvSpPr>
            <p:spPr bwMode="auto">
              <a:xfrm>
                <a:off x="4600886" y="1833658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3 w 4"/>
                  <a:gd name="T3" fmla="*/ 0 h 6"/>
                  <a:gd name="T4" fmla="*/ 4 w 4"/>
                  <a:gd name="T5" fmla="*/ 3 h 6"/>
                  <a:gd name="T6" fmla="*/ 4 w 4"/>
                  <a:gd name="T7" fmla="*/ 4 h 6"/>
                  <a:gd name="T8" fmla="*/ 3 w 4"/>
                  <a:gd name="T9" fmla="*/ 4 h 6"/>
                  <a:gd name="T10" fmla="*/ 3 w 4"/>
                  <a:gd name="T11" fmla="*/ 6 h 6"/>
                  <a:gd name="T12" fmla="*/ 0 w 4"/>
                  <a:gd name="T13" fmla="*/ 4 h 6"/>
                  <a:gd name="T14" fmla="*/ 0 w 4"/>
                  <a:gd name="T15" fmla="*/ 3 h 6"/>
                  <a:gd name="T16" fmla="*/ 0 w 4"/>
                  <a:gd name="T17" fmla="*/ 2 h 6"/>
                  <a:gd name="T18" fmla="*/ 2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7" name="Freeform 272"/>
              <p:cNvSpPr>
                <a:spLocks/>
              </p:cNvSpPr>
              <p:nvPr/>
            </p:nvSpPr>
            <p:spPr bwMode="auto">
              <a:xfrm>
                <a:off x="4716497" y="1916661"/>
                <a:ext cx="7411" cy="11858"/>
              </a:xfrm>
              <a:custGeom>
                <a:avLst/>
                <a:gdLst>
                  <a:gd name="T0" fmla="*/ 1 w 5"/>
                  <a:gd name="T1" fmla="*/ 0 h 8"/>
                  <a:gd name="T2" fmla="*/ 2 w 5"/>
                  <a:gd name="T3" fmla="*/ 0 h 8"/>
                  <a:gd name="T4" fmla="*/ 2 w 5"/>
                  <a:gd name="T5" fmla="*/ 2 h 8"/>
                  <a:gd name="T6" fmla="*/ 5 w 5"/>
                  <a:gd name="T7" fmla="*/ 5 h 8"/>
                  <a:gd name="T8" fmla="*/ 5 w 5"/>
                  <a:gd name="T9" fmla="*/ 7 h 8"/>
                  <a:gd name="T10" fmla="*/ 2 w 5"/>
                  <a:gd name="T11" fmla="*/ 8 h 8"/>
                  <a:gd name="T12" fmla="*/ 1 w 5"/>
                  <a:gd name="T13" fmla="*/ 8 h 8"/>
                  <a:gd name="T14" fmla="*/ 1 w 5"/>
                  <a:gd name="T15" fmla="*/ 5 h 8"/>
                  <a:gd name="T16" fmla="*/ 0 w 5"/>
                  <a:gd name="T17" fmla="*/ 4 h 8"/>
                  <a:gd name="T18" fmla="*/ 0 w 5"/>
                  <a:gd name="T19" fmla="*/ 1 h 8"/>
                  <a:gd name="T20" fmla="*/ 1 w 5"/>
                  <a:gd name="T21" fmla="*/ 1 h 8"/>
                  <a:gd name="T22" fmla="*/ 1 w 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8" name="Freeform 273"/>
              <p:cNvSpPr>
                <a:spLocks/>
              </p:cNvSpPr>
              <p:nvPr/>
            </p:nvSpPr>
            <p:spPr bwMode="auto">
              <a:xfrm>
                <a:off x="4596440" y="1820319"/>
                <a:ext cx="120058" cy="80038"/>
              </a:xfrm>
              <a:custGeom>
                <a:avLst/>
                <a:gdLst>
                  <a:gd name="T0" fmla="*/ 43 w 81"/>
                  <a:gd name="T1" fmla="*/ 4 h 54"/>
                  <a:gd name="T2" fmla="*/ 43 w 81"/>
                  <a:gd name="T3" fmla="*/ 12 h 54"/>
                  <a:gd name="T4" fmla="*/ 45 w 81"/>
                  <a:gd name="T5" fmla="*/ 13 h 54"/>
                  <a:gd name="T6" fmla="*/ 46 w 81"/>
                  <a:gd name="T7" fmla="*/ 13 h 54"/>
                  <a:gd name="T8" fmla="*/ 49 w 81"/>
                  <a:gd name="T9" fmla="*/ 11 h 54"/>
                  <a:gd name="T10" fmla="*/ 50 w 81"/>
                  <a:gd name="T11" fmla="*/ 7 h 54"/>
                  <a:gd name="T12" fmla="*/ 53 w 81"/>
                  <a:gd name="T13" fmla="*/ 9 h 54"/>
                  <a:gd name="T14" fmla="*/ 56 w 81"/>
                  <a:gd name="T15" fmla="*/ 5 h 54"/>
                  <a:gd name="T16" fmla="*/ 56 w 81"/>
                  <a:gd name="T17" fmla="*/ 9 h 54"/>
                  <a:gd name="T18" fmla="*/ 60 w 81"/>
                  <a:gd name="T19" fmla="*/ 9 h 54"/>
                  <a:gd name="T20" fmla="*/ 65 w 81"/>
                  <a:gd name="T21" fmla="*/ 12 h 54"/>
                  <a:gd name="T22" fmla="*/ 74 w 81"/>
                  <a:gd name="T23" fmla="*/ 12 h 54"/>
                  <a:gd name="T24" fmla="*/ 81 w 81"/>
                  <a:gd name="T25" fmla="*/ 15 h 54"/>
                  <a:gd name="T26" fmla="*/ 79 w 81"/>
                  <a:gd name="T27" fmla="*/ 19 h 54"/>
                  <a:gd name="T28" fmla="*/ 79 w 81"/>
                  <a:gd name="T29" fmla="*/ 26 h 54"/>
                  <a:gd name="T30" fmla="*/ 74 w 81"/>
                  <a:gd name="T31" fmla="*/ 36 h 54"/>
                  <a:gd name="T32" fmla="*/ 71 w 81"/>
                  <a:gd name="T33" fmla="*/ 41 h 54"/>
                  <a:gd name="T34" fmla="*/ 68 w 81"/>
                  <a:gd name="T35" fmla="*/ 48 h 54"/>
                  <a:gd name="T36" fmla="*/ 61 w 81"/>
                  <a:gd name="T37" fmla="*/ 45 h 54"/>
                  <a:gd name="T38" fmla="*/ 57 w 81"/>
                  <a:gd name="T39" fmla="*/ 49 h 54"/>
                  <a:gd name="T40" fmla="*/ 56 w 81"/>
                  <a:gd name="T41" fmla="*/ 54 h 54"/>
                  <a:gd name="T42" fmla="*/ 46 w 81"/>
                  <a:gd name="T43" fmla="*/ 52 h 54"/>
                  <a:gd name="T44" fmla="*/ 46 w 81"/>
                  <a:gd name="T45" fmla="*/ 45 h 54"/>
                  <a:gd name="T46" fmla="*/ 36 w 81"/>
                  <a:gd name="T47" fmla="*/ 48 h 54"/>
                  <a:gd name="T48" fmla="*/ 29 w 81"/>
                  <a:gd name="T49" fmla="*/ 48 h 54"/>
                  <a:gd name="T50" fmla="*/ 27 w 81"/>
                  <a:gd name="T51" fmla="*/ 44 h 54"/>
                  <a:gd name="T52" fmla="*/ 18 w 81"/>
                  <a:gd name="T53" fmla="*/ 40 h 54"/>
                  <a:gd name="T54" fmla="*/ 20 w 81"/>
                  <a:gd name="T55" fmla="*/ 37 h 54"/>
                  <a:gd name="T56" fmla="*/ 25 w 81"/>
                  <a:gd name="T57" fmla="*/ 38 h 54"/>
                  <a:gd name="T58" fmla="*/ 31 w 81"/>
                  <a:gd name="T59" fmla="*/ 38 h 54"/>
                  <a:gd name="T60" fmla="*/ 25 w 81"/>
                  <a:gd name="T61" fmla="*/ 36 h 54"/>
                  <a:gd name="T62" fmla="*/ 27 w 81"/>
                  <a:gd name="T63" fmla="*/ 34 h 54"/>
                  <a:gd name="T64" fmla="*/ 35 w 81"/>
                  <a:gd name="T65" fmla="*/ 34 h 54"/>
                  <a:gd name="T66" fmla="*/ 36 w 81"/>
                  <a:gd name="T67" fmla="*/ 30 h 54"/>
                  <a:gd name="T68" fmla="*/ 32 w 81"/>
                  <a:gd name="T69" fmla="*/ 31 h 54"/>
                  <a:gd name="T70" fmla="*/ 21 w 81"/>
                  <a:gd name="T71" fmla="*/ 33 h 54"/>
                  <a:gd name="T72" fmla="*/ 16 w 81"/>
                  <a:gd name="T73" fmla="*/ 33 h 54"/>
                  <a:gd name="T74" fmla="*/ 9 w 81"/>
                  <a:gd name="T75" fmla="*/ 33 h 54"/>
                  <a:gd name="T76" fmla="*/ 5 w 81"/>
                  <a:gd name="T77" fmla="*/ 26 h 54"/>
                  <a:gd name="T78" fmla="*/ 5 w 81"/>
                  <a:gd name="T79" fmla="*/ 23 h 54"/>
                  <a:gd name="T80" fmla="*/ 3 w 81"/>
                  <a:gd name="T81" fmla="*/ 19 h 54"/>
                  <a:gd name="T82" fmla="*/ 2 w 81"/>
                  <a:gd name="T83" fmla="*/ 15 h 54"/>
                  <a:gd name="T84" fmla="*/ 9 w 81"/>
                  <a:gd name="T85" fmla="*/ 18 h 54"/>
                  <a:gd name="T86" fmla="*/ 12 w 81"/>
                  <a:gd name="T87" fmla="*/ 19 h 54"/>
                  <a:gd name="T88" fmla="*/ 10 w 81"/>
                  <a:gd name="T89" fmla="*/ 12 h 54"/>
                  <a:gd name="T90" fmla="*/ 12 w 81"/>
                  <a:gd name="T91" fmla="*/ 13 h 54"/>
                  <a:gd name="T92" fmla="*/ 14 w 81"/>
                  <a:gd name="T93" fmla="*/ 11 h 54"/>
                  <a:gd name="T94" fmla="*/ 13 w 81"/>
                  <a:gd name="T95" fmla="*/ 1 h 54"/>
                  <a:gd name="T96" fmla="*/ 16 w 81"/>
                  <a:gd name="T97" fmla="*/ 2 h 54"/>
                  <a:gd name="T98" fmla="*/ 17 w 81"/>
                  <a:gd name="T99" fmla="*/ 7 h 54"/>
                  <a:gd name="T100" fmla="*/ 21 w 81"/>
                  <a:gd name="T101" fmla="*/ 11 h 54"/>
                  <a:gd name="T102" fmla="*/ 24 w 81"/>
                  <a:gd name="T103" fmla="*/ 13 h 54"/>
                  <a:gd name="T104" fmla="*/ 28 w 81"/>
                  <a:gd name="T105" fmla="*/ 12 h 54"/>
                  <a:gd name="T106" fmla="*/ 32 w 81"/>
                  <a:gd name="T107" fmla="*/ 12 h 54"/>
                  <a:gd name="T108" fmla="*/ 32 w 81"/>
                  <a:gd name="T109" fmla="*/ 16 h 54"/>
                  <a:gd name="T110" fmla="*/ 38 w 81"/>
                  <a:gd name="T111" fmla="*/ 22 h 54"/>
                  <a:gd name="T112" fmla="*/ 38 w 81"/>
                  <a:gd name="T113" fmla="*/ 16 h 54"/>
                  <a:gd name="T114" fmla="*/ 38 w 81"/>
                  <a:gd name="T115" fmla="*/ 8 h 54"/>
                  <a:gd name="T116" fmla="*/ 38 w 81"/>
                  <a:gd name="T117" fmla="*/ 2 h 54"/>
                  <a:gd name="T118" fmla="*/ 39 w 81"/>
                  <a:gd name="T119" fmla="*/ 4 h 54"/>
                  <a:gd name="T120" fmla="*/ 39 w 81"/>
                  <a:gd name="T1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1" h="54">
                    <a:moveTo>
                      <a:pt x="39" y="0"/>
                    </a:moveTo>
                    <a:lnTo>
                      <a:pt x="41" y="1"/>
                    </a:lnTo>
                    <a:lnTo>
                      <a:pt x="43" y="4"/>
                    </a:lnTo>
                    <a:lnTo>
                      <a:pt x="45" y="5"/>
                    </a:lnTo>
                    <a:lnTo>
                      <a:pt x="45" y="9"/>
                    </a:lnTo>
                    <a:lnTo>
                      <a:pt x="43" y="12"/>
                    </a:lnTo>
                    <a:lnTo>
                      <a:pt x="43" y="13"/>
                    </a:lnTo>
                    <a:lnTo>
                      <a:pt x="45" y="15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9" y="15"/>
                    </a:lnTo>
                    <a:lnTo>
                      <a:pt x="49" y="13"/>
                    </a:lnTo>
                    <a:lnTo>
                      <a:pt x="49" y="11"/>
                    </a:lnTo>
                    <a:lnTo>
                      <a:pt x="50" y="9"/>
                    </a:lnTo>
                    <a:lnTo>
                      <a:pt x="50" y="8"/>
                    </a:lnTo>
                    <a:lnTo>
                      <a:pt x="50" y="7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60" y="9"/>
                    </a:lnTo>
                    <a:lnTo>
                      <a:pt x="61" y="11"/>
                    </a:lnTo>
                    <a:lnTo>
                      <a:pt x="64" y="11"/>
                    </a:lnTo>
                    <a:lnTo>
                      <a:pt x="65" y="12"/>
                    </a:lnTo>
                    <a:lnTo>
                      <a:pt x="68" y="12"/>
                    </a:lnTo>
                    <a:lnTo>
                      <a:pt x="72" y="12"/>
                    </a:lnTo>
                    <a:lnTo>
                      <a:pt x="74" y="12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79" y="18"/>
                    </a:lnTo>
                    <a:lnTo>
                      <a:pt x="79" y="19"/>
                    </a:lnTo>
                    <a:lnTo>
                      <a:pt x="81" y="22"/>
                    </a:lnTo>
                    <a:lnTo>
                      <a:pt x="81" y="23"/>
                    </a:lnTo>
                    <a:lnTo>
                      <a:pt x="79" y="26"/>
                    </a:lnTo>
                    <a:lnTo>
                      <a:pt x="76" y="29"/>
                    </a:lnTo>
                    <a:lnTo>
                      <a:pt x="75" y="31"/>
                    </a:lnTo>
                    <a:lnTo>
                      <a:pt x="74" y="36"/>
                    </a:lnTo>
                    <a:lnTo>
                      <a:pt x="72" y="37"/>
                    </a:lnTo>
                    <a:lnTo>
                      <a:pt x="70" y="38"/>
                    </a:lnTo>
                    <a:lnTo>
                      <a:pt x="71" y="41"/>
                    </a:lnTo>
                    <a:lnTo>
                      <a:pt x="71" y="44"/>
                    </a:lnTo>
                    <a:lnTo>
                      <a:pt x="71" y="45"/>
                    </a:lnTo>
                    <a:lnTo>
                      <a:pt x="68" y="48"/>
                    </a:lnTo>
                    <a:lnTo>
                      <a:pt x="65" y="48"/>
                    </a:lnTo>
                    <a:lnTo>
                      <a:pt x="64" y="47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57" y="48"/>
                    </a:lnTo>
                    <a:lnTo>
                      <a:pt x="57" y="49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6" y="54"/>
                    </a:lnTo>
                    <a:lnTo>
                      <a:pt x="53" y="54"/>
                    </a:lnTo>
                    <a:lnTo>
                      <a:pt x="49" y="54"/>
                    </a:lnTo>
                    <a:lnTo>
                      <a:pt x="46" y="52"/>
                    </a:lnTo>
                    <a:lnTo>
                      <a:pt x="46" y="49"/>
                    </a:lnTo>
                    <a:lnTo>
                      <a:pt x="46" y="47"/>
                    </a:lnTo>
                    <a:lnTo>
                      <a:pt x="46" y="45"/>
                    </a:lnTo>
                    <a:lnTo>
                      <a:pt x="43" y="47"/>
                    </a:lnTo>
                    <a:lnTo>
                      <a:pt x="41" y="47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1" y="49"/>
                    </a:lnTo>
                    <a:lnTo>
                      <a:pt x="29" y="48"/>
                    </a:lnTo>
                    <a:lnTo>
                      <a:pt x="29" y="47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18" y="40"/>
                    </a:lnTo>
                    <a:lnTo>
                      <a:pt x="17" y="38"/>
                    </a:lnTo>
                    <a:lnTo>
                      <a:pt x="16" y="37"/>
                    </a:lnTo>
                    <a:lnTo>
                      <a:pt x="20" y="37"/>
                    </a:lnTo>
                    <a:lnTo>
                      <a:pt x="23" y="37"/>
                    </a:lnTo>
                    <a:lnTo>
                      <a:pt x="24" y="38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9" y="40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29" y="37"/>
                    </a:lnTo>
                    <a:lnTo>
                      <a:pt x="25" y="36"/>
                    </a:lnTo>
                    <a:lnTo>
                      <a:pt x="24" y="36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31" y="34"/>
                    </a:lnTo>
                    <a:lnTo>
                      <a:pt x="34" y="36"/>
                    </a:lnTo>
                    <a:lnTo>
                      <a:pt x="35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2" y="31"/>
                    </a:lnTo>
                    <a:lnTo>
                      <a:pt x="28" y="31"/>
                    </a:lnTo>
                    <a:lnTo>
                      <a:pt x="24" y="31"/>
                    </a:lnTo>
                    <a:lnTo>
                      <a:pt x="21" y="33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6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6" y="31"/>
                    </a:lnTo>
                    <a:lnTo>
                      <a:pt x="3" y="27"/>
                    </a:lnTo>
                    <a:lnTo>
                      <a:pt x="5" y="26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3" y="8"/>
                    </a:lnTo>
                    <a:lnTo>
                      <a:pt x="12" y="5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4" y="12"/>
                    </a:lnTo>
                    <a:lnTo>
                      <a:pt x="24" y="13"/>
                    </a:lnTo>
                    <a:lnTo>
                      <a:pt x="25" y="15"/>
                    </a:lnTo>
                    <a:lnTo>
                      <a:pt x="27" y="13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5"/>
                    </a:lnTo>
                    <a:lnTo>
                      <a:pt x="32" y="16"/>
                    </a:lnTo>
                    <a:lnTo>
                      <a:pt x="35" y="18"/>
                    </a:lnTo>
                    <a:lnTo>
                      <a:pt x="36" y="20"/>
                    </a:lnTo>
                    <a:lnTo>
                      <a:pt x="38" y="22"/>
                    </a:lnTo>
                    <a:lnTo>
                      <a:pt x="39" y="22"/>
                    </a:lnTo>
                    <a:lnTo>
                      <a:pt x="39" y="20"/>
                    </a:lnTo>
                    <a:lnTo>
                      <a:pt x="38" y="16"/>
                    </a:lnTo>
                    <a:lnTo>
                      <a:pt x="38" y="13"/>
                    </a:lnTo>
                    <a:lnTo>
                      <a:pt x="39" y="11"/>
                    </a:lnTo>
                    <a:lnTo>
                      <a:pt x="38" y="8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9" name="Freeform 274"/>
              <p:cNvSpPr>
                <a:spLocks/>
              </p:cNvSpPr>
              <p:nvPr/>
            </p:nvSpPr>
            <p:spPr bwMode="auto">
              <a:xfrm>
                <a:off x="4637941" y="1928518"/>
                <a:ext cx="28162" cy="25198"/>
              </a:xfrm>
              <a:custGeom>
                <a:avLst/>
                <a:gdLst>
                  <a:gd name="T0" fmla="*/ 15 w 19"/>
                  <a:gd name="T1" fmla="*/ 0 h 17"/>
                  <a:gd name="T2" fmla="*/ 17 w 19"/>
                  <a:gd name="T3" fmla="*/ 0 h 17"/>
                  <a:gd name="T4" fmla="*/ 17 w 19"/>
                  <a:gd name="T5" fmla="*/ 1 h 17"/>
                  <a:gd name="T6" fmla="*/ 19 w 19"/>
                  <a:gd name="T7" fmla="*/ 1 h 17"/>
                  <a:gd name="T8" fmla="*/ 19 w 19"/>
                  <a:gd name="T9" fmla="*/ 4 h 17"/>
                  <a:gd name="T10" fmla="*/ 19 w 19"/>
                  <a:gd name="T11" fmla="*/ 5 h 17"/>
                  <a:gd name="T12" fmla="*/ 18 w 19"/>
                  <a:gd name="T13" fmla="*/ 7 h 17"/>
                  <a:gd name="T14" fmla="*/ 17 w 19"/>
                  <a:gd name="T15" fmla="*/ 11 h 17"/>
                  <a:gd name="T16" fmla="*/ 18 w 19"/>
                  <a:gd name="T17" fmla="*/ 12 h 17"/>
                  <a:gd name="T18" fmla="*/ 15 w 19"/>
                  <a:gd name="T19" fmla="*/ 14 h 17"/>
                  <a:gd name="T20" fmla="*/ 14 w 19"/>
                  <a:gd name="T21" fmla="*/ 14 h 17"/>
                  <a:gd name="T22" fmla="*/ 11 w 19"/>
                  <a:gd name="T23" fmla="*/ 15 h 17"/>
                  <a:gd name="T24" fmla="*/ 10 w 19"/>
                  <a:gd name="T25" fmla="*/ 17 h 17"/>
                  <a:gd name="T26" fmla="*/ 8 w 19"/>
                  <a:gd name="T27" fmla="*/ 15 h 17"/>
                  <a:gd name="T28" fmla="*/ 7 w 19"/>
                  <a:gd name="T29" fmla="*/ 17 h 17"/>
                  <a:gd name="T30" fmla="*/ 8 w 19"/>
                  <a:gd name="T31" fmla="*/ 14 h 17"/>
                  <a:gd name="T32" fmla="*/ 7 w 19"/>
                  <a:gd name="T33" fmla="*/ 14 h 17"/>
                  <a:gd name="T34" fmla="*/ 7 w 19"/>
                  <a:gd name="T35" fmla="*/ 12 h 17"/>
                  <a:gd name="T36" fmla="*/ 6 w 19"/>
                  <a:gd name="T37" fmla="*/ 11 h 17"/>
                  <a:gd name="T38" fmla="*/ 4 w 19"/>
                  <a:gd name="T39" fmla="*/ 8 h 17"/>
                  <a:gd name="T40" fmla="*/ 3 w 19"/>
                  <a:gd name="T41" fmla="*/ 8 h 17"/>
                  <a:gd name="T42" fmla="*/ 0 w 19"/>
                  <a:gd name="T43" fmla="*/ 7 h 17"/>
                  <a:gd name="T44" fmla="*/ 1 w 19"/>
                  <a:gd name="T45" fmla="*/ 5 h 17"/>
                  <a:gd name="T46" fmla="*/ 3 w 19"/>
                  <a:gd name="T47" fmla="*/ 4 h 17"/>
                  <a:gd name="T48" fmla="*/ 6 w 19"/>
                  <a:gd name="T49" fmla="*/ 4 h 17"/>
                  <a:gd name="T50" fmla="*/ 7 w 19"/>
                  <a:gd name="T51" fmla="*/ 4 h 17"/>
                  <a:gd name="T52" fmla="*/ 7 w 19"/>
                  <a:gd name="T53" fmla="*/ 1 h 17"/>
                  <a:gd name="T54" fmla="*/ 8 w 19"/>
                  <a:gd name="T55" fmla="*/ 1 h 17"/>
                  <a:gd name="T56" fmla="*/ 10 w 19"/>
                  <a:gd name="T57" fmla="*/ 1 h 17"/>
                  <a:gd name="T58" fmla="*/ 10 w 19"/>
                  <a:gd name="T59" fmla="*/ 3 h 17"/>
                  <a:gd name="T60" fmla="*/ 14 w 19"/>
                  <a:gd name="T61" fmla="*/ 1 h 17"/>
                  <a:gd name="T62" fmla="*/ 15 w 19"/>
                  <a:gd name="T6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7">
                    <a:moveTo>
                      <a:pt x="15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8" y="15"/>
                    </a:lnTo>
                    <a:lnTo>
                      <a:pt x="7" y="17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0" name="Freeform 275"/>
              <p:cNvSpPr>
                <a:spLocks/>
              </p:cNvSpPr>
              <p:nvPr/>
            </p:nvSpPr>
            <p:spPr bwMode="auto">
              <a:xfrm>
                <a:off x="4648316" y="1944823"/>
                <a:ext cx="53359" cy="57806"/>
              </a:xfrm>
              <a:custGeom>
                <a:avLst/>
                <a:gdLst>
                  <a:gd name="T0" fmla="*/ 19 w 36"/>
                  <a:gd name="T1" fmla="*/ 0 h 39"/>
                  <a:gd name="T2" fmla="*/ 19 w 36"/>
                  <a:gd name="T3" fmla="*/ 3 h 39"/>
                  <a:gd name="T4" fmla="*/ 22 w 36"/>
                  <a:gd name="T5" fmla="*/ 6 h 39"/>
                  <a:gd name="T6" fmla="*/ 22 w 36"/>
                  <a:gd name="T7" fmla="*/ 7 h 39"/>
                  <a:gd name="T8" fmla="*/ 19 w 36"/>
                  <a:gd name="T9" fmla="*/ 7 h 39"/>
                  <a:gd name="T10" fmla="*/ 19 w 36"/>
                  <a:gd name="T11" fmla="*/ 8 h 39"/>
                  <a:gd name="T12" fmla="*/ 19 w 36"/>
                  <a:gd name="T13" fmla="*/ 12 h 39"/>
                  <a:gd name="T14" fmla="*/ 22 w 36"/>
                  <a:gd name="T15" fmla="*/ 15 h 39"/>
                  <a:gd name="T16" fmla="*/ 26 w 36"/>
                  <a:gd name="T17" fmla="*/ 17 h 39"/>
                  <a:gd name="T18" fmla="*/ 28 w 36"/>
                  <a:gd name="T19" fmla="*/ 15 h 39"/>
                  <a:gd name="T20" fmla="*/ 30 w 36"/>
                  <a:gd name="T21" fmla="*/ 14 h 39"/>
                  <a:gd name="T22" fmla="*/ 33 w 36"/>
                  <a:gd name="T23" fmla="*/ 15 h 39"/>
                  <a:gd name="T24" fmla="*/ 33 w 36"/>
                  <a:gd name="T25" fmla="*/ 17 h 39"/>
                  <a:gd name="T26" fmla="*/ 36 w 36"/>
                  <a:gd name="T27" fmla="*/ 18 h 39"/>
                  <a:gd name="T28" fmla="*/ 36 w 36"/>
                  <a:gd name="T29" fmla="*/ 18 h 39"/>
                  <a:gd name="T30" fmla="*/ 32 w 36"/>
                  <a:gd name="T31" fmla="*/ 19 h 39"/>
                  <a:gd name="T32" fmla="*/ 30 w 36"/>
                  <a:gd name="T33" fmla="*/ 23 h 39"/>
                  <a:gd name="T34" fmla="*/ 29 w 36"/>
                  <a:gd name="T35" fmla="*/ 26 h 39"/>
                  <a:gd name="T36" fmla="*/ 28 w 36"/>
                  <a:gd name="T37" fmla="*/ 32 h 39"/>
                  <a:gd name="T38" fmla="*/ 26 w 36"/>
                  <a:gd name="T39" fmla="*/ 32 h 39"/>
                  <a:gd name="T40" fmla="*/ 23 w 36"/>
                  <a:gd name="T41" fmla="*/ 33 h 39"/>
                  <a:gd name="T42" fmla="*/ 22 w 36"/>
                  <a:gd name="T43" fmla="*/ 36 h 39"/>
                  <a:gd name="T44" fmla="*/ 22 w 36"/>
                  <a:gd name="T45" fmla="*/ 37 h 39"/>
                  <a:gd name="T46" fmla="*/ 21 w 36"/>
                  <a:gd name="T47" fmla="*/ 39 h 39"/>
                  <a:gd name="T48" fmla="*/ 18 w 36"/>
                  <a:gd name="T49" fmla="*/ 39 h 39"/>
                  <a:gd name="T50" fmla="*/ 18 w 36"/>
                  <a:gd name="T51" fmla="*/ 37 h 39"/>
                  <a:gd name="T52" fmla="*/ 19 w 36"/>
                  <a:gd name="T53" fmla="*/ 35 h 39"/>
                  <a:gd name="T54" fmla="*/ 19 w 36"/>
                  <a:gd name="T55" fmla="*/ 32 h 39"/>
                  <a:gd name="T56" fmla="*/ 19 w 36"/>
                  <a:gd name="T57" fmla="*/ 28 h 39"/>
                  <a:gd name="T58" fmla="*/ 19 w 36"/>
                  <a:gd name="T59" fmla="*/ 25 h 39"/>
                  <a:gd name="T60" fmla="*/ 19 w 36"/>
                  <a:gd name="T61" fmla="*/ 26 h 39"/>
                  <a:gd name="T62" fmla="*/ 17 w 36"/>
                  <a:gd name="T63" fmla="*/ 26 h 39"/>
                  <a:gd name="T64" fmla="*/ 15 w 36"/>
                  <a:gd name="T65" fmla="*/ 26 h 39"/>
                  <a:gd name="T66" fmla="*/ 14 w 36"/>
                  <a:gd name="T67" fmla="*/ 29 h 39"/>
                  <a:gd name="T68" fmla="*/ 12 w 36"/>
                  <a:gd name="T69" fmla="*/ 32 h 39"/>
                  <a:gd name="T70" fmla="*/ 10 w 36"/>
                  <a:gd name="T71" fmla="*/ 30 h 39"/>
                  <a:gd name="T72" fmla="*/ 8 w 36"/>
                  <a:gd name="T73" fmla="*/ 33 h 39"/>
                  <a:gd name="T74" fmla="*/ 6 w 36"/>
                  <a:gd name="T75" fmla="*/ 33 h 39"/>
                  <a:gd name="T76" fmla="*/ 3 w 36"/>
                  <a:gd name="T77" fmla="*/ 35 h 39"/>
                  <a:gd name="T78" fmla="*/ 3 w 36"/>
                  <a:gd name="T79" fmla="*/ 35 h 39"/>
                  <a:gd name="T80" fmla="*/ 1 w 36"/>
                  <a:gd name="T81" fmla="*/ 33 h 39"/>
                  <a:gd name="T82" fmla="*/ 3 w 36"/>
                  <a:gd name="T83" fmla="*/ 32 h 39"/>
                  <a:gd name="T84" fmla="*/ 3 w 36"/>
                  <a:gd name="T85" fmla="*/ 29 h 39"/>
                  <a:gd name="T86" fmla="*/ 4 w 36"/>
                  <a:gd name="T87" fmla="*/ 28 h 39"/>
                  <a:gd name="T88" fmla="*/ 4 w 36"/>
                  <a:gd name="T89" fmla="*/ 23 h 39"/>
                  <a:gd name="T90" fmla="*/ 7 w 36"/>
                  <a:gd name="T91" fmla="*/ 21 h 39"/>
                  <a:gd name="T92" fmla="*/ 7 w 36"/>
                  <a:gd name="T93" fmla="*/ 18 h 39"/>
                  <a:gd name="T94" fmla="*/ 7 w 36"/>
                  <a:gd name="T95" fmla="*/ 17 h 39"/>
                  <a:gd name="T96" fmla="*/ 7 w 36"/>
                  <a:gd name="T97" fmla="*/ 15 h 39"/>
                  <a:gd name="T98" fmla="*/ 4 w 36"/>
                  <a:gd name="T99" fmla="*/ 15 h 39"/>
                  <a:gd name="T100" fmla="*/ 3 w 36"/>
                  <a:gd name="T101" fmla="*/ 12 h 39"/>
                  <a:gd name="T102" fmla="*/ 0 w 36"/>
                  <a:gd name="T103" fmla="*/ 11 h 39"/>
                  <a:gd name="T104" fmla="*/ 1 w 36"/>
                  <a:gd name="T105" fmla="*/ 8 h 39"/>
                  <a:gd name="T106" fmla="*/ 4 w 36"/>
                  <a:gd name="T107" fmla="*/ 7 h 39"/>
                  <a:gd name="T108" fmla="*/ 10 w 36"/>
                  <a:gd name="T109" fmla="*/ 6 h 39"/>
                  <a:gd name="T110" fmla="*/ 12 w 36"/>
                  <a:gd name="T111" fmla="*/ 4 h 39"/>
                  <a:gd name="T112" fmla="*/ 15 w 36"/>
                  <a:gd name="T113" fmla="*/ 1 h 39"/>
                  <a:gd name="T114" fmla="*/ 19 w 36"/>
                  <a:gd name="T1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6" h="39">
                    <a:moveTo>
                      <a:pt x="19" y="0"/>
                    </a:moveTo>
                    <a:lnTo>
                      <a:pt x="19" y="3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12"/>
                    </a:lnTo>
                    <a:lnTo>
                      <a:pt x="22" y="15"/>
                    </a:lnTo>
                    <a:lnTo>
                      <a:pt x="26" y="17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3" y="15"/>
                    </a:lnTo>
                    <a:lnTo>
                      <a:pt x="33" y="17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2" y="19"/>
                    </a:lnTo>
                    <a:lnTo>
                      <a:pt x="30" y="23"/>
                    </a:lnTo>
                    <a:lnTo>
                      <a:pt x="29" y="26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3" y="33"/>
                    </a:lnTo>
                    <a:lnTo>
                      <a:pt x="22" y="36"/>
                    </a:lnTo>
                    <a:lnTo>
                      <a:pt x="22" y="37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9" y="35"/>
                    </a:lnTo>
                    <a:lnTo>
                      <a:pt x="19" y="32"/>
                    </a:lnTo>
                    <a:lnTo>
                      <a:pt x="19" y="28"/>
                    </a:lnTo>
                    <a:lnTo>
                      <a:pt x="19" y="25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4" y="29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1" y="33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4" y="28"/>
                    </a:lnTo>
                    <a:lnTo>
                      <a:pt x="4" y="23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4" y="7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1" name="Freeform 276"/>
              <p:cNvSpPr>
                <a:spLocks/>
              </p:cNvSpPr>
              <p:nvPr/>
            </p:nvSpPr>
            <p:spPr bwMode="auto">
              <a:xfrm>
                <a:off x="4621637" y="1805497"/>
                <a:ext cx="14822" cy="8893"/>
              </a:xfrm>
              <a:custGeom>
                <a:avLst/>
                <a:gdLst>
                  <a:gd name="T0" fmla="*/ 1 w 10"/>
                  <a:gd name="T1" fmla="*/ 0 h 6"/>
                  <a:gd name="T2" fmla="*/ 3 w 10"/>
                  <a:gd name="T3" fmla="*/ 0 h 6"/>
                  <a:gd name="T4" fmla="*/ 6 w 10"/>
                  <a:gd name="T5" fmla="*/ 3 h 6"/>
                  <a:gd name="T6" fmla="*/ 8 w 10"/>
                  <a:gd name="T7" fmla="*/ 1 h 6"/>
                  <a:gd name="T8" fmla="*/ 10 w 10"/>
                  <a:gd name="T9" fmla="*/ 3 h 6"/>
                  <a:gd name="T10" fmla="*/ 8 w 10"/>
                  <a:gd name="T11" fmla="*/ 4 h 6"/>
                  <a:gd name="T12" fmla="*/ 7 w 10"/>
                  <a:gd name="T13" fmla="*/ 6 h 6"/>
                  <a:gd name="T14" fmla="*/ 6 w 10"/>
                  <a:gd name="T15" fmla="*/ 6 h 6"/>
                  <a:gd name="T16" fmla="*/ 1 w 10"/>
                  <a:gd name="T17" fmla="*/ 1 h 6"/>
                  <a:gd name="T18" fmla="*/ 0 w 10"/>
                  <a:gd name="T19" fmla="*/ 1 h 6"/>
                  <a:gd name="T20" fmla="*/ 1 w 10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1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2" name="Freeform 277"/>
              <p:cNvSpPr>
                <a:spLocks/>
              </p:cNvSpPr>
              <p:nvPr/>
            </p:nvSpPr>
            <p:spPr bwMode="auto">
              <a:xfrm>
                <a:off x="4642387" y="2136025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3 w 4"/>
                  <a:gd name="T3" fmla="*/ 0 h 6"/>
                  <a:gd name="T4" fmla="*/ 4 w 4"/>
                  <a:gd name="T5" fmla="*/ 1 h 6"/>
                  <a:gd name="T6" fmla="*/ 4 w 4"/>
                  <a:gd name="T7" fmla="*/ 5 h 6"/>
                  <a:gd name="T8" fmla="*/ 3 w 4"/>
                  <a:gd name="T9" fmla="*/ 6 h 6"/>
                  <a:gd name="T10" fmla="*/ 3 w 4"/>
                  <a:gd name="T11" fmla="*/ 5 h 6"/>
                  <a:gd name="T12" fmla="*/ 1 w 4"/>
                  <a:gd name="T13" fmla="*/ 4 h 6"/>
                  <a:gd name="T14" fmla="*/ 0 w 4"/>
                  <a:gd name="T15" fmla="*/ 2 h 6"/>
                  <a:gd name="T16" fmla="*/ 0 w 4"/>
                  <a:gd name="T17" fmla="*/ 1 h 6"/>
                  <a:gd name="T18" fmla="*/ 0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3" name="Freeform 278"/>
              <p:cNvSpPr>
                <a:spLocks/>
              </p:cNvSpPr>
              <p:nvPr/>
            </p:nvSpPr>
            <p:spPr bwMode="auto">
              <a:xfrm>
                <a:off x="4630530" y="1901839"/>
                <a:ext cx="11858" cy="7411"/>
              </a:xfrm>
              <a:custGeom>
                <a:avLst/>
                <a:gdLst>
                  <a:gd name="T0" fmla="*/ 1 w 8"/>
                  <a:gd name="T1" fmla="*/ 0 h 5"/>
                  <a:gd name="T2" fmla="*/ 5 w 8"/>
                  <a:gd name="T3" fmla="*/ 1 h 5"/>
                  <a:gd name="T4" fmla="*/ 8 w 8"/>
                  <a:gd name="T5" fmla="*/ 3 h 5"/>
                  <a:gd name="T6" fmla="*/ 6 w 8"/>
                  <a:gd name="T7" fmla="*/ 5 h 5"/>
                  <a:gd name="T8" fmla="*/ 5 w 8"/>
                  <a:gd name="T9" fmla="*/ 5 h 5"/>
                  <a:gd name="T10" fmla="*/ 2 w 8"/>
                  <a:gd name="T11" fmla="*/ 5 h 5"/>
                  <a:gd name="T12" fmla="*/ 1 w 8"/>
                  <a:gd name="T13" fmla="*/ 4 h 5"/>
                  <a:gd name="T14" fmla="*/ 0 w 8"/>
                  <a:gd name="T15" fmla="*/ 1 h 5"/>
                  <a:gd name="T16" fmla="*/ 0 w 8"/>
                  <a:gd name="T17" fmla="*/ 1 h 5"/>
                  <a:gd name="T18" fmla="*/ 1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lnTo>
                      <a:pt x="5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4" name="Freeform 279"/>
              <p:cNvSpPr>
                <a:spLocks/>
              </p:cNvSpPr>
              <p:nvPr/>
            </p:nvSpPr>
            <p:spPr bwMode="auto">
              <a:xfrm>
                <a:off x="4717980" y="1833658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1 w 4"/>
                  <a:gd name="T9" fmla="*/ 6 h 6"/>
                  <a:gd name="T10" fmla="*/ 0 w 4"/>
                  <a:gd name="T11" fmla="*/ 3 h 6"/>
                  <a:gd name="T12" fmla="*/ 0 w 4"/>
                  <a:gd name="T13" fmla="*/ 2 h 6"/>
                  <a:gd name="T14" fmla="*/ 1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5" name="Freeform 280"/>
              <p:cNvSpPr>
                <a:spLocks/>
              </p:cNvSpPr>
              <p:nvPr/>
            </p:nvSpPr>
            <p:spPr bwMode="auto">
              <a:xfrm>
                <a:off x="4508990" y="1852927"/>
                <a:ext cx="140808" cy="192685"/>
              </a:xfrm>
              <a:custGeom>
                <a:avLst/>
                <a:gdLst>
                  <a:gd name="T0" fmla="*/ 53 w 95"/>
                  <a:gd name="T1" fmla="*/ 5 h 130"/>
                  <a:gd name="T2" fmla="*/ 59 w 95"/>
                  <a:gd name="T3" fmla="*/ 16 h 130"/>
                  <a:gd name="T4" fmla="*/ 62 w 95"/>
                  <a:gd name="T5" fmla="*/ 23 h 130"/>
                  <a:gd name="T6" fmla="*/ 71 w 95"/>
                  <a:gd name="T7" fmla="*/ 27 h 130"/>
                  <a:gd name="T8" fmla="*/ 82 w 95"/>
                  <a:gd name="T9" fmla="*/ 37 h 130"/>
                  <a:gd name="T10" fmla="*/ 94 w 95"/>
                  <a:gd name="T11" fmla="*/ 50 h 130"/>
                  <a:gd name="T12" fmla="*/ 83 w 95"/>
                  <a:gd name="T13" fmla="*/ 52 h 130"/>
                  <a:gd name="T14" fmla="*/ 77 w 95"/>
                  <a:gd name="T15" fmla="*/ 61 h 130"/>
                  <a:gd name="T16" fmla="*/ 77 w 95"/>
                  <a:gd name="T17" fmla="*/ 76 h 130"/>
                  <a:gd name="T18" fmla="*/ 75 w 95"/>
                  <a:gd name="T19" fmla="*/ 88 h 130"/>
                  <a:gd name="T20" fmla="*/ 72 w 95"/>
                  <a:gd name="T21" fmla="*/ 97 h 130"/>
                  <a:gd name="T22" fmla="*/ 68 w 95"/>
                  <a:gd name="T23" fmla="*/ 115 h 130"/>
                  <a:gd name="T24" fmla="*/ 66 w 95"/>
                  <a:gd name="T25" fmla="*/ 127 h 130"/>
                  <a:gd name="T26" fmla="*/ 59 w 95"/>
                  <a:gd name="T27" fmla="*/ 130 h 130"/>
                  <a:gd name="T28" fmla="*/ 53 w 95"/>
                  <a:gd name="T29" fmla="*/ 117 h 130"/>
                  <a:gd name="T30" fmla="*/ 55 w 95"/>
                  <a:gd name="T31" fmla="*/ 112 h 130"/>
                  <a:gd name="T32" fmla="*/ 47 w 95"/>
                  <a:gd name="T33" fmla="*/ 110 h 130"/>
                  <a:gd name="T34" fmla="*/ 40 w 95"/>
                  <a:gd name="T35" fmla="*/ 105 h 130"/>
                  <a:gd name="T36" fmla="*/ 35 w 95"/>
                  <a:gd name="T37" fmla="*/ 99 h 130"/>
                  <a:gd name="T38" fmla="*/ 35 w 95"/>
                  <a:gd name="T39" fmla="*/ 92 h 130"/>
                  <a:gd name="T40" fmla="*/ 43 w 95"/>
                  <a:gd name="T41" fmla="*/ 92 h 130"/>
                  <a:gd name="T42" fmla="*/ 50 w 95"/>
                  <a:gd name="T43" fmla="*/ 90 h 130"/>
                  <a:gd name="T44" fmla="*/ 46 w 95"/>
                  <a:gd name="T45" fmla="*/ 87 h 130"/>
                  <a:gd name="T46" fmla="*/ 59 w 95"/>
                  <a:gd name="T47" fmla="*/ 83 h 130"/>
                  <a:gd name="T48" fmla="*/ 57 w 95"/>
                  <a:gd name="T49" fmla="*/ 81 h 130"/>
                  <a:gd name="T50" fmla="*/ 46 w 95"/>
                  <a:gd name="T51" fmla="*/ 81 h 130"/>
                  <a:gd name="T52" fmla="*/ 35 w 95"/>
                  <a:gd name="T53" fmla="*/ 87 h 130"/>
                  <a:gd name="T54" fmla="*/ 30 w 95"/>
                  <a:gd name="T55" fmla="*/ 76 h 130"/>
                  <a:gd name="T56" fmla="*/ 37 w 95"/>
                  <a:gd name="T57" fmla="*/ 74 h 130"/>
                  <a:gd name="T58" fmla="*/ 46 w 95"/>
                  <a:gd name="T59" fmla="*/ 66 h 130"/>
                  <a:gd name="T60" fmla="*/ 61 w 95"/>
                  <a:gd name="T61" fmla="*/ 59 h 130"/>
                  <a:gd name="T62" fmla="*/ 53 w 95"/>
                  <a:gd name="T63" fmla="*/ 58 h 130"/>
                  <a:gd name="T64" fmla="*/ 51 w 95"/>
                  <a:gd name="T65" fmla="*/ 55 h 130"/>
                  <a:gd name="T66" fmla="*/ 44 w 95"/>
                  <a:gd name="T67" fmla="*/ 56 h 130"/>
                  <a:gd name="T68" fmla="*/ 43 w 95"/>
                  <a:gd name="T69" fmla="*/ 47 h 130"/>
                  <a:gd name="T70" fmla="*/ 40 w 95"/>
                  <a:gd name="T71" fmla="*/ 54 h 130"/>
                  <a:gd name="T72" fmla="*/ 37 w 95"/>
                  <a:gd name="T73" fmla="*/ 58 h 130"/>
                  <a:gd name="T74" fmla="*/ 35 w 95"/>
                  <a:gd name="T75" fmla="*/ 68 h 130"/>
                  <a:gd name="T76" fmla="*/ 26 w 95"/>
                  <a:gd name="T77" fmla="*/ 69 h 130"/>
                  <a:gd name="T78" fmla="*/ 17 w 95"/>
                  <a:gd name="T79" fmla="*/ 59 h 130"/>
                  <a:gd name="T80" fmla="*/ 17 w 95"/>
                  <a:gd name="T81" fmla="*/ 56 h 130"/>
                  <a:gd name="T82" fmla="*/ 12 w 95"/>
                  <a:gd name="T83" fmla="*/ 48 h 130"/>
                  <a:gd name="T84" fmla="*/ 11 w 95"/>
                  <a:gd name="T85" fmla="*/ 44 h 130"/>
                  <a:gd name="T86" fmla="*/ 15 w 95"/>
                  <a:gd name="T87" fmla="*/ 43 h 130"/>
                  <a:gd name="T88" fmla="*/ 10 w 95"/>
                  <a:gd name="T89" fmla="*/ 37 h 130"/>
                  <a:gd name="T90" fmla="*/ 7 w 95"/>
                  <a:gd name="T91" fmla="*/ 30 h 130"/>
                  <a:gd name="T92" fmla="*/ 1 w 95"/>
                  <a:gd name="T93" fmla="*/ 32 h 130"/>
                  <a:gd name="T94" fmla="*/ 6 w 95"/>
                  <a:gd name="T95" fmla="*/ 21 h 130"/>
                  <a:gd name="T96" fmla="*/ 10 w 95"/>
                  <a:gd name="T97" fmla="*/ 15 h 130"/>
                  <a:gd name="T98" fmla="*/ 11 w 95"/>
                  <a:gd name="T99" fmla="*/ 9 h 130"/>
                  <a:gd name="T100" fmla="*/ 25 w 95"/>
                  <a:gd name="T101" fmla="*/ 8 h 130"/>
                  <a:gd name="T102" fmla="*/ 24 w 95"/>
                  <a:gd name="T103" fmla="*/ 15 h 130"/>
                  <a:gd name="T104" fmla="*/ 18 w 95"/>
                  <a:gd name="T105" fmla="*/ 22 h 130"/>
                  <a:gd name="T106" fmla="*/ 22 w 95"/>
                  <a:gd name="T107" fmla="*/ 23 h 130"/>
                  <a:gd name="T108" fmla="*/ 28 w 95"/>
                  <a:gd name="T109" fmla="*/ 27 h 130"/>
                  <a:gd name="T110" fmla="*/ 28 w 95"/>
                  <a:gd name="T111" fmla="*/ 23 h 130"/>
                  <a:gd name="T112" fmla="*/ 36 w 95"/>
                  <a:gd name="T113" fmla="*/ 15 h 130"/>
                  <a:gd name="T114" fmla="*/ 41 w 95"/>
                  <a:gd name="T115" fmla="*/ 33 h 130"/>
                  <a:gd name="T116" fmla="*/ 46 w 95"/>
                  <a:gd name="T117" fmla="*/ 37 h 130"/>
                  <a:gd name="T118" fmla="*/ 47 w 95"/>
                  <a:gd name="T119" fmla="*/ 36 h 130"/>
                  <a:gd name="T120" fmla="*/ 43 w 95"/>
                  <a:gd name="T121" fmla="*/ 15 h 130"/>
                  <a:gd name="T122" fmla="*/ 47 w 95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30">
                    <a:moveTo>
                      <a:pt x="47" y="0"/>
                    </a:moveTo>
                    <a:lnTo>
                      <a:pt x="47" y="0"/>
                    </a:lnTo>
                    <a:lnTo>
                      <a:pt x="50" y="4"/>
                    </a:lnTo>
                    <a:lnTo>
                      <a:pt x="51" y="7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5" y="4"/>
                    </a:lnTo>
                    <a:lnTo>
                      <a:pt x="57" y="5"/>
                    </a:lnTo>
                    <a:lnTo>
                      <a:pt x="59" y="9"/>
                    </a:lnTo>
                    <a:lnTo>
                      <a:pt x="61" y="12"/>
                    </a:lnTo>
                    <a:lnTo>
                      <a:pt x="61" y="15"/>
                    </a:lnTo>
                    <a:lnTo>
                      <a:pt x="59" y="16"/>
                    </a:lnTo>
                    <a:lnTo>
                      <a:pt x="59" y="22"/>
                    </a:lnTo>
                    <a:lnTo>
                      <a:pt x="59" y="26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2" y="26"/>
                    </a:lnTo>
                    <a:lnTo>
                      <a:pt x="62" y="23"/>
                    </a:lnTo>
                    <a:lnTo>
                      <a:pt x="61" y="18"/>
                    </a:lnTo>
                    <a:lnTo>
                      <a:pt x="62" y="15"/>
                    </a:lnTo>
                    <a:lnTo>
                      <a:pt x="64" y="14"/>
                    </a:lnTo>
                    <a:lnTo>
                      <a:pt x="68" y="18"/>
                    </a:lnTo>
                    <a:lnTo>
                      <a:pt x="69" y="22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2" y="32"/>
                    </a:lnTo>
                    <a:lnTo>
                      <a:pt x="75" y="32"/>
                    </a:lnTo>
                    <a:lnTo>
                      <a:pt x="76" y="33"/>
                    </a:lnTo>
                    <a:lnTo>
                      <a:pt x="80" y="36"/>
                    </a:lnTo>
                    <a:lnTo>
                      <a:pt x="82" y="37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5" y="48"/>
                    </a:lnTo>
                    <a:lnTo>
                      <a:pt x="94" y="50"/>
                    </a:lnTo>
                    <a:lnTo>
                      <a:pt x="94" y="51"/>
                    </a:lnTo>
                    <a:lnTo>
                      <a:pt x="93" y="51"/>
                    </a:lnTo>
                    <a:lnTo>
                      <a:pt x="91" y="48"/>
                    </a:lnTo>
                    <a:lnTo>
                      <a:pt x="88" y="50"/>
                    </a:lnTo>
                    <a:lnTo>
                      <a:pt x="87" y="50"/>
                    </a:lnTo>
                    <a:lnTo>
                      <a:pt x="83" y="52"/>
                    </a:lnTo>
                    <a:lnTo>
                      <a:pt x="80" y="52"/>
                    </a:lnTo>
                    <a:lnTo>
                      <a:pt x="80" y="54"/>
                    </a:lnTo>
                    <a:lnTo>
                      <a:pt x="82" y="55"/>
                    </a:lnTo>
                    <a:lnTo>
                      <a:pt x="82" y="56"/>
                    </a:lnTo>
                    <a:lnTo>
                      <a:pt x="77" y="59"/>
                    </a:lnTo>
                    <a:lnTo>
                      <a:pt x="77" y="61"/>
                    </a:lnTo>
                    <a:lnTo>
                      <a:pt x="79" y="63"/>
                    </a:lnTo>
                    <a:lnTo>
                      <a:pt x="79" y="69"/>
                    </a:lnTo>
                    <a:lnTo>
                      <a:pt x="77" y="70"/>
                    </a:lnTo>
                    <a:lnTo>
                      <a:pt x="79" y="73"/>
                    </a:lnTo>
                    <a:lnTo>
                      <a:pt x="79" y="74"/>
                    </a:lnTo>
                    <a:lnTo>
                      <a:pt x="77" y="76"/>
                    </a:lnTo>
                    <a:lnTo>
                      <a:pt x="75" y="76"/>
                    </a:lnTo>
                    <a:lnTo>
                      <a:pt x="75" y="76"/>
                    </a:lnTo>
                    <a:lnTo>
                      <a:pt x="73" y="79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5" y="88"/>
                    </a:lnTo>
                    <a:lnTo>
                      <a:pt x="75" y="91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1" y="94"/>
                    </a:lnTo>
                    <a:lnTo>
                      <a:pt x="69" y="95"/>
                    </a:lnTo>
                    <a:lnTo>
                      <a:pt x="72" y="97"/>
                    </a:lnTo>
                    <a:lnTo>
                      <a:pt x="71" y="98"/>
                    </a:lnTo>
                    <a:lnTo>
                      <a:pt x="69" y="99"/>
                    </a:lnTo>
                    <a:lnTo>
                      <a:pt x="69" y="101"/>
                    </a:lnTo>
                    <a:lnTo>
                      <a:pt x="69" y="103"/>
                    </a:lnTo>
                    <a:lnTo>
                      <a:pt x="69" y="112"/>
                    </a:lnTo>
                    <a:lnTo>
                      <a:pt x="68" y="115"/>
                    </a:lnTo>
                    <a:lnTo>
                      <a:pt x="66" y="116"/>
                    </a:lnTo>
                    <a:lnTo>
                      <a:pt x="66" y="119"/>
                    </a:lnTo>
                    <a:lnTo>
                      <a:pt x="68" y="121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66" y="127"/>
                    </a:lnTo>
                    <a:lnTo>
                      <a:pt x="65" y="130"/>
                    </a:lnTo>
                    <a:lnTo>
                      <a:pt x="64" y="130"/>
                    </a:lnTo>
                    <a:lnTo>
                      <a:pt x="62" y="128"/>
                    </a:lnTo>
                    <a:lnTo>
                      <a:pt x="61" y="128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8" y="128"/>
                    </a:lnTo>
                    <a:lnTo>
                      <a:pt x="59" y="124"/>
                    </a:lnTo>
                    <a:lnTo>
                      <a:pt x="58" y="123"/>
                    </a:lnTo>
                    <a:lnTo>
                      <a:pt x="57" y="123"/>
                    </a:lnTo>
                    <a:lnTo>
                      <a:pt x="53" y="119"/>
                    </a:lnTo>
                    <a:lnTo>
                      <a:pt x="53" y="117"/>
                    </a:lnTo>
                    <a:lnTo>
                      <a:pt x="55" y="116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57" y="113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4" y="112"/>
                    </a:lnTo>
                    <a:lnTo>
                      <a:pt x="53" y="112"/>
                    </a:lnTo>
                    <a:lnTo>
                      <a:pt x="53" y="113"/>
                    </a:lnTo>
                    <a:lnTo>
                      <a:pt x="50" y="115"/>
                    </a:lnTo>
                    <a:lnTo>
                      <a:pt x="47" y="112"/>
                    </a:lnTo>
                    <a:lnTo>
                      <a:pt x="47" y="110"/>
                    </a:lnTo>
                    <a:lnTo>
                      <a:pt x="46" y="109"/>
                    </a:lnTo>
                    <a:lnTo>
                      <a:pt x="44" y="108"/>
                    </a:lnTo>
                    <a:lnTo>
                      <a:pt x="43" y="108"/>
                    </a:lnTo>
                    <a:lnTo>
                      <a:pt x="41" y="108"/>
                    </a:lnTo>
                    <a:lnTo>
                      <a:pt x="40" y="106"/>
                    </a:lnTo>
                    <a:lnTo>
                      <a:pt x="40" y="105"/>
                    </a:lnTo>
                    <a:lnTo>
                      <a:pt x="39" y="103"/>
                    </a:lnTo>
                    <a:lnTo>
                      <a:pt x="37" y="103"/>
                    </a:lnTo>
                    <a:lnTo>
                      <a:pt x="37" y="102"/>
                    </a:lnTo>
                    <a:lnTo>
                      <a:pt x="37" y="101"/>
                    </a:lnTo>
                    <a:lnTo>
                      <a:pt x="36" y="99"/>
                    </a:lnTo>
                    <a:lnTo>
                      <a:pt x="35" y="99"/>
                    </a:lnTo>
                    <a:lnTo>
                      <a:pt x="36" y="98"/>
                    </a:lnTo>
                    <a:lnTo>
                      <a:pt x="35" y="98"/>
                    </a:lnTo>
                    <a:lnTo>
                      <a:pt x="36" y="95"/>
                    </a:lnTo>
                    <a:lnTo>
                      <a:pt x="35" y="94"/>
                    </a:lnTo>
                    <a:lnTo>
                      <a:pt x="35" y="92"/>
                    </a:lnTo>
                    <a:lnTo>
                      <a:pt x="35" y="92"/>
                    </a:lnTo>
                    <a:lnTo>
                      <a:pt x="37" y="90"/>
                    </a:lnTo>
                    <a:lnTo>
                      <a:pt x="39" y="90"/>
                    </a:lnTo>
                    <a:lnTo>
                      <a:pt x="40" y="92"/>
                    </a:lnTo>
                    <a:lnTo>
                      <a:pt x="41" y="94"/>
                    </a:lnTo>
                    <a:lnTo>
                      <a:pt x="41" y="94"/>
                    </a:lnTo>
                    <a:lnTo>
                      <a:pt x="43" y="92"/>
                    </a:lnTo>
                    <a:lnTo>
                      <a:pt x="44" y="92"/>
                    </a:lnTo>
                    <a:lnTo>
                      <a:pt x="46" y="94"/>
                    </a:lnTo>
                    <a:lnTo>
                      <a:pt x="48" y="92"/>
                    </a:lnTo>
                    <a:lnTo>
                      <a:pt x="53" y="92"/>
                    </a:lnTo>
                    <a:lnTo>
                      <a:pt x="53" y="91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44" y="90"/>
                    </a:lnTo>
                    <a:lnTo>
                      <a:pt x="41" y="88"/>
                    </a:lnTo>
                    <a:lnTo>
                      <a:pt x="41" y="87"/>
                    </a:lnTo>
                    <a:lnTo>
                      <a:pt x="44" y="87"/>
                    </a:lnTo>
                    <a:lnTo>
                      <a:pt x="46" y="87"/>
                    </a:lnTo>
                    <a:lnTo>
                      <a:pt x="50" y="85"/>
                    </a:lnTo>
                    <a:lnTo>
                      <a:pt x="53" y="84"/>
                    </a:lnTo>
                    <a:lnTo>
                      <a:pt x="55" y="84"/>
                    </a:lnTo>
                    <a:lnTo>
                      <a:pt x="58" y="83"/>
                    </a:lnTo>
                    <a:lnTo>
                      <a:pt x="58" y="83"/>
                    </a:lnTo>
                    <a:lnTo>
                      <a:pt x="59" y="83"/>
                    </a:lnTo>
                    <a:lnTo>
                      <a:pt x="59" y="81"/>
                    </a:lnTo>
                    <a:lnTo>
                      <a:pt x="61" y="80"/>
                    </a:lnTo>
                    <a:lnTo>
                      <a:pt x="61" y="79"/>
                    </a:lnTo>
                    <a:lnTo>
                      <a:pt x="59" y="79"/>
                    </a:lnTo>
                    <a:lnTo>
                      <a:pt x="58" y="80"/>
                    </a:lnTo>
                    <a:lnTo>
                      <a:pt x="57" y="81"/>
                    </a:lnTo>
                    <a:lnTo>
                      <a:pt x="51" y="81"/>
                    </a:lnTo>
                    <a:lnTo>
                      <a:pt x="50" y="81"/>
                    </a:lnTo>
                    <a:lnTo>
                      <a:pt x="50" y="81"/>
                    </a:lnTo>
                    <a:lnTo>
                      <a:pt x="47" y="81"/>
                    </a:lnTo>
                    <a:lnTo>
                      <a:pt x="46" y="81"/>
                    </a:lnTo>
                    <a:lnTo>
                      <a:pt x="46" y="81"/>
                    </a:lnTo>
                    <a:lnTo>
                      <a:pt x="43" y="84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39" y="85"/>
                    </a:lnTo>
                    <a:lnTo>
                      <a:pt x="36" y="85"/>
                    </a:lnTo>
                    <a:lnTo>
                      <a:pt x="35" y="87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6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6" y="77"/>
                    </a:lnTo>
                    <a:lnTo>
                      <a:pt x="36" y="77"/>
                    </a:lnTo>
                    <a:lnTo>
                      <a:pt x="37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1" y="72"/>
                    </a:lnTo>
                    <a:lnTo>
                      <a:pt x="44" y="69"/>
                    </a:lnTo>
                    <a:lnTo>
                      <a:pt x="47" y="68"/>
                    </a:lnTo>
                    <a:lnTo>
                      <a:pt x="46" y="66"/>
                    </a:lnTo>
                    <a:lnTo>
                      <a:pt x="47" y="65"/>
                    </a:lnTo>
                    <a:lnTo>
                      <a:pt x="51" y="63"/>
                    </a:lnTo>
                    <a:lnTo>
                      <a:pt x="55" y="63"/>
                    </a:lnTo>
                    <a:lnTo>
                      <a:pt x="57" y="62"/>
                    </a:lnTo>
                    <a:lnTo>
                      <a:pt x="59" y="61"/>
                    </a:lnTo>
                    <a:lnTo>
                      <a:pt x="61" y="59"/>
                    </a:lnTo>
                    <a:lnTo>
                      <a:pt x="61" y="58"/>
                    </a:lnTo>
                    <a:lnTo>
                      <a:pt x="59" y="58"/>
                    </a:lnTo>
                    <a:lnTo>
                      <a:pt x="57" y="61"/>
                    </a:lnTo>
                    <a:lnTo>
                      <a:pt x="55" y="61"/>
                    </a:lnTo>
                    <a:lnTo>
                      <a:pt x="53" y="59"/>
                    </a:lnTo>
                    <a:lnTo>
                      <a:pt x="53" y="58"/>
                    </a:lnTo>
                    <a:lnTo>
                      <a:pt x="54" y="55"/>
                    </a:lnTo>
                    <a:lnTo>
                      <a:pt x="54" y="52"/>
                    </a:lnTo>
                    <a:lnTo>
                      <a:pt x="54" y="51"/>
                    </a:lnTo>
                    <a:lnTo>
                      <a:pt x="53" y="51"/>
                    </a:lnTo>
                    <a:lnTo>
                      <a:pt x="51" y="52"/>
                    </a:lnTo>
                    <a:lnTo>
                      <a:pt x="51" y="55"/>
                    </a:lnTo>
                    <a:lnTo>
                      <a:pt x="51" y="56"/>
                    </a:lnTo>
                    <a:lnTo>
                      <a:pt x="47" y="61"/>
                    </a:lnTo>
                    <a:lnTo>
                      <a:pt x="46" y="62"/>
                    </a:lnTo>
                    <a:lnTo>
                      <a:pt x="44" y="61"/>
                    </a:lnTo>
                    <a:lnTo>
                      <a:pt x="43" y="58"/>
                    </a:lnTo>
                    <a:lnTo>
                      <a:pt x="44" y="56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4" y="51"/>
                    </a:lnTo>
                    <a:lnTo>
                      <a:pt x="44" y="48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41" y="48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0" y="56"/>
                    </a:lnTo>
                    <a:lnTo>
                      <a:pt x="40" y="55"/>
                    </a:lnTo>
                    <a:lnTo>
                      <a:pt x="40" y="54"/>
                    </a:lnTo>
                    <a:lnTo>
                      <a:pt x="39" y="51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6" y="54"/>
                    </a:lnTo>
                    <a:lnTo>
                      <a:pt x="36" y="55"/>
                    </a:lnTo>
                    <a:lnTo>
                      <a:pt x="37" y="58"/>
                    </a:lnTo>
                    <a:lnTo>
                      <a:pt x="37" y="61"/>
                    </a:lnTo>
                    <a:lnTo>
                      <a:pt x="39" y="62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6" y="65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28" y="72"/>
                    </a:lnTo>
                    <a:lnTo>
                      <a:pt x="25" y="70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5" y="66"/>
                    </a:lnTo>
                    <a:lnTo>
                      <a:pt x="22" y="63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8" y="61"/>
                    </a:lnTo>
                    <a:lnTo>
                      <a:pt x="17" y="59"/>
                    </a:lnTo>
                    <a:lnTo>
                      <a:pt x="21" y="58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7" y="56"/>
                    </a:lnTo>
                    <a:lnTo>
                      <a:pt x="17" y="54"/>
                    </a:lnTo>
                    <a:lnTo>
                      <a:pt x="15" y="54"/>
                    </a:lnTo>
                    <a:lnTo>
                      <a:pt x="12" y="52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8" y="45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2" y="47"/>
                    </a:lnTo>
                    <a:lnTo>
                      <a:pt x="14" y="47"/>
                    </a:lnTo>
                    <a:lnTo>
                      <a:pt x="15" y="45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0" y="38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1" y="33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0" y="32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7" y="33"/>
                    </a:lnTo>
                    <a:lnTo>
                      <a:pt x="7" y="36"/>
                    </a:lnTo>
                    <a:lnTo>
                      <a:pt x="7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10" y="15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4" y="11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2" y="15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8" y="22"/>
                    </a:lnTo>
                    <a:lnTo>
                      <a:pt x="21" y="21"/>
                    </a:lnTo>
                    <a:lnTo>
                      <a:pt x="24" y="19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4" y="25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8" y="30"/>
                    </a:lnTo>
                    <a:lnTo>
                      <a:pt x="29" y="32"/>
                    </a:lnTo>
                    <a:lnTo>
                      <a:pt x="30" y="33"/>
                    </a:lnTo>
                    <a:lnTo>
                      <a:pt x="30" y="29"/>
                    </a:lnTo>
                    <a:lnTo>
                      <a:pt x="28" y="26"/>
                    </a:lnTo>
                    <a:lnTo>
                      <a:pt x="28" y="23"/>
                    </a:lnTo>
                    <a:lnTo>
                      <a:pt x="29" y="19"/>
                    </a:lnTo>
                    <a:lnTo>
                      <a:pt x="32" y="15"/>
                    </a:lnTo>
                    <a:lnTo>
                      <a:pt x="32" y="14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6" y="15"/>
                    </a:lnTo>
                    <a:lnTo>
                      <a:pt x="39" y="18"/>
                    </a:lnTo>
                    <a:lnTo>
                      <a:pt x="40" y="19"/>
                    </a:lnTo>
                    <a:lnTo>
                      <a:pt x="40" y="23"/>
                    </a:lnTo>
                    <a:lnTo>
                      <a:pt x="41" y="29"/>
                    </a:lnTo>
                    <a:lnTo>
                      <a:pt x="41" y="32"/>
                    </a:lnTo>
                    <a:lnTo>
                      <a:pt x="41" y="33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0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6" y="37"/>
                    </a:lnTo>
                    <a:lnTo>
                      <a:pt x="47" y="41"/>
                    </a:lnTo>
                    <a:lnTo>
                      <a:pt x="48" y="43"/>
                    </a:lnTo>
                    <a:lnTo>
                      <a:pt x="50" y="43"/>
                    </a:lnTo>
                    <a:lnTo>
                      <a:pt x="50" y="41"/>
                    </a:lnTo>
                    <a:lnTo>
                      <a:pt x="48" y="38"/>
                    </a:lnTo>
                    <a:lnTo>
                      <a:pt x="47" y="36"/>
                    </a:lnTo>
                    <a:lnTo>
                      <a:pt x="46" y="32"/>
                    </a:lnTo>
                    <a:lnTo>
                      <a:pt x="44" y="29"/>
                    </a:lnTo>
                    <a:lnTo>
                      <a:pt x="44" y="25"/>
                    </a:lnTo>
                    <a:lnTo>
                      <a:pt x="44" y="18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2"/>
                    </a:lnTo>
                    <a:lnTo>
                      <a:pt x="43" y="9"/>
                    </a:lnTo>
                    <a:lnTo>
                      <a:pt x="44" y="7"/>
                    </a:lnTo>
                    <a:lnTo>
                      <a:pt x="43" y="4"/>
                    </a:lnTo>
                    <a:lnTo>
                      <a:pt x="46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6" name="Freeform 281"/>
              <p:cNvSpPr>
                <a:spLocks/>
              </p:cNvSpPr>
              <p:nvPr/>
            </p:nvSpPr>
            <p:spPr bwMode="auto">
              <a:xfrm>
                <a:off x="4766891" y="1821800"/>
                <a:ext cx="20751" cy="14822"/>
              </a:xfrm>
              <a:custGeom>
                <a:avLst/>
                <a:gdLst>
                  <a:gd name="T0" fmla="*/ 11 w 14"/>
                  <a:gd name="T1" fmla="*/ 0 h 10"/>
                  <a:gd name="T2" fmla="*/ 13 w 14"/>
                  <a:gd name="T3" fmla="*/ 0 h 10"/>
                  <a:gd name="T4" fmla="*/ 14 w 14"/>
                  <a:gd name="T5" fmla="*/ 1 h 10"/>
                  <a:gd name="T6" fmla="*/ 14 w 14"/>
                  <a:gd name="T7" fmla="*/ 3 h 10"/>
                  <a:gd name="T8" fmla="*/ 10 w 14"/>
                  <a:gd name="T9" fmla="*/ 6 h 10"/>
                  <a:gd name="T10" fmla="*/ 8 w 14"/>
                  <a:gd name="T11" fmla="*/ 7 h 10"/>
                  <a:gd name="T12" fmla="*/ 4 w 14"/>
                  <a:gd name="T13" fmla="*/ 10 h 10"/>
                  <a:gd name="T14" fmla="*/ 2 w 14"/>
                  <a:gd name="T15" fmla="*/ 10 h 10"/>
                  <a:gd name="T16" fmla="*/ 0 w 14"/>
                  <a:gd name="T17" fmla="*/ 10 h 10"/>
                  <a:gd name="T18" fmla="*/ 0 w 14"/>
                  <a:gd name="T19" fmla="*/ 8 h 10"/>
                  <a:gd name="T20" fmla="*/ 2 w 14"/>
                  <a:gd name="T21" fmla="*/ 7 h 10"/>
                  <a:gd name="T22" fmla="*/ 4 w 14"/>
                  <a:gd name="T23" fmla="*/ 6 h 10"/>
                  <a:gd name="T24" fmla="*/ 6 w 14"/>
                  <a:gd name="T25" fmla="*/ 4 h 10"/>
                  <a:gd name="T26" fmla="*/ 8 w 14"/>
                  <a:gd name="T27" fmla="*/ 1 h 10"/>
                  <a:gd name="T28" fmla="*/ 11 w 14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0">
                    <a:moveTo>
                      <a:pt x="11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14" y="3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7" name="Freeform 282"/>
              <p:cNvSpPr>
                <a:spLocks/>
              </p:cNvSpPr>
              <p:nvPr/>
            </p:nvSpPr>
            <p:spPr bwMode="auto">
              <a:xfrm>
                <a:off x="4734283" y="1906286"/>
                <a:ext cx="17786" cy="10376"/>
              </a:xfrm>
              <a:custGeom>
                <a:avLst/>
                <a:gdLst>
                  <a:gd name="T0" fmla="*/ 7 w 12"/>
                  <a:gd name="T1" fmla="*/ 0 h 7"/>
                  <a:gd name="T2" fmla="*/ 8 w 12"/>
                  <a:gd name="T3" fmla="*/ 1 h 7"/>
                  <a:gd name="T4" fmla="*/ 11 w 12"/>
                  <a:gd name="T5" fmla="*/ 1 h 7"/>
                  <a:gd name="T6" fmla="*/ 12 w 12"/>
                  <a:gd name="T7" fmla="*/ 1 h 7"/>
                  <a:gd name="T8" fmla="*/ 12 w 12"/>
                  <a:gd name="T9" fmla="*/ 2 h 7"/>
                  <a:gd name="T10" fmla="*/ 10 w 12"/>
                  <a:gd name="T11" fmla="*/ 4 h 7"/>
                  <a:gd name="T12" fmla="*/ 7 w 12"/>
                  <a:gd name="T13" fmla="*/ 2 h 7"/>
                  <a:gd name="T14" fmla="*/ 6 w 12"/>
                  <a:gd name="T15" fmla="*/ 2 h 7"/>
                  <a:gd name="T16" fmla="*/ 4 w 12"/>
                  <a:gd name="T17" fmla="*/ 4 h 7"/>
                  <a:gd name="T18" fmla="*/ 3 w 12"/>
                  <a:gd name="T19" fmla="*/ 4 h 7"/>
                  <a:gd name="T20" fmla="*/ 0 w 12"/>
                  <a:gd name="T21" fmla="*/ 7 h 7"/>
                  <a:gd name="T22" fmla="*/ 0 w 12"/>
                  <a:gd name="T23" fmla="*/ 7 h 7"/>
                  <a:gd name="T24" fmla="*/ 1 w 12"/>
                  <a:gd name="T25" fmla="*/ 2 h 7"/>
                  <a:gd name="T26" fmla="*/ 4 w 12"/>
                  <a:gd name="T27" fmla="*/ 1 h 7"/>
                  <a:gd name="T28" fmla="*/ 6 w 12"/>
                  <a:gd name="T29" fmla="*/ 1 h 7"/>
                  <a:gd name="T30" fmla="*/ 7 w 12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8" name="Freeform 283"/>
              <p:cNvSpPr>
                <a:spLocks/>
              </p:cNvSpPr>
              <p:nvPr/>
            </p:nvSpPr>
            <p:spPr bwMode="auto">
              <a:xfrm>
                <a:off x="6991658" y="2915656"/>
                <a:ext cx="108200" cy="127468"/>
              </a:xfrm>
              <a:custGeom>
                <a:avLst/>
                <a:gdLst>
                  <a:gd name="T0" fmla="*/ 12 w 73"/>
                  <a:gd name="T1" fmla="*/ 3 h 86"/>
                  <a:gd name="T2" fmla="*/ 22 w 73"/>
                  <a:gd name="T3" fmla="*/ 10 h 86"/>
                  <a:gd name="T4" fmla="*/ 33 w 73"/>
                  <a:gd name="T5" fmla="*/ 21 h 86"/>
                  <a:gd name="T6" fmla="*/ 41 w 73"/>
                  <a:gd name="T7" fmla="*/ 25 h 86"/>
                  <a:gd name="T8" fmla="*/ 50 w 73"/>
                  <a:gd name="T9" fmla="*/ 28 h 86"/>
                  <a:gd name="T10" fmla="*/ 58 w 73"/>
                  <a:gd name="T11" fmla="*/ 25 h 86"/>
                  <a:gd name="T12" fmla="*/ 61 w 73"/>
                  <a:gd name="T13" fmla="*/ 20 h 86"/>
                  <a:gd name="T14" fmla="*/ 61 w 73"/>
                  <a:gd name="T15" fmla="*/ 26 h 86"/>
                  <a:gd name="T16" fmla="*/ 65 w 73"/>
                  <a:gd name="T17" fmla="*/ 33 h 86"/>
                  <a:gd name="T18" fmla="*/ 66 w 73"/>
                  <a:gd name="T19" fmla="*/ 40 h 86"/>
                  <a:gd name="T20" fmla="*/ 72 w 73"/>
                  <a:gd name="T21" fmla="*/ 36 h 86"/>
                  <a:gd name="T22" fmla="*/ 70 w 73"/>
                  <a:gd name="T23" fmla="*/ 39 h 86"/>
                  <a:gd name="T24" fmla="*/ 66 w 73"/>
                  <a:gd name="T25" fmla="*/ 43 h 86"/>
                  <a:gd name="T26" fmla="*/ 63 w 73"/>
                  <a:gd name="T27" fmla="*/ 47 h 86"/>
                  <a:gd name="T28" fmla="*/ 61 w 73"/>
                  <a:gd name="T29" fmla="*/ 49 h 86"/>
                  <a:gd name="T30" fmla="*/ 52 w 73"/>
                  <a:gd name="T31" fmla="*/ 49 h 86"/>
                  <a:gd name="T32" fmla="*/ 47 w 73"/>
                  <a:gd name="T33" fmla="*/ 64 h 86"/>
                  <a:gd name="T34" fmla="*/ 48 w 73"/>
                  <a:gd name="T35" fmla="*/ 71 h 86"/>
                  <a:gd name="T36" fmla="*/ 40 w 73"/>
                  <a:gd name="T37" fmla="*/ 67 h 86"/>
                  <a:gd name="T38" fmla="*/ 30 w 73"/>
                  <a:gd name="T39" fmla="*/ 58 h 86"/>
                  <a:gd name="T40" fmla="*/ 25 w 73"/>
                  <a:gd name="T41" fmla="*/ 58 h 86"/>
                  <a:gd name="T42" fmla="*/ 16 w 73"/>
                  <a:gd name="T43" fmla="*/ 64 h 86"/>
                  <a:gd name="T44" fmla="*/ 9 w 73"/>
                  <a:gd name="T45" fmla="*/ 61 h 86"/>
                  <a:gd name="T46" fmla="*/ 9 w 73"/>
                  <a:gd name="T47" fmla="*/ 68 h 86"/>
                  <a:gd name="T48" fmla="*/ 18 w 73"/>
                  <a:gd name="T49" fmla="*/ 72 h 86"/>
                  <a:gd name="T50" fmla="*/ 25 w 73"/>
                  <a:gd name="T51" fmla="*/ 75 h 86"/>
                  <a:gd name="T52" fmla="*/ 21 w 73"/>
                  <a:gd name="T53" fmla="*/ 78 h 86"/>
                  <a:gd name="T54" fmla="*/ 16 w 73"/>
                  <a:gd name="T55" fmla="*/ 80 h 86"/>
                  <a:gd name="T56" fmla="*/ 9 w 73"/>
                  <a:gd name="T57" fmla="*/ 85 h 86"/>
                  <a:gd name="T58" fmla="*/ 8 w 73"/>
                  <a:gd name="T59" fmla="*/ 78 h 86"/>
                  <a:gd name="T60" fmla="*/ 3 w 73"/>
                  <a:gd name="T61" fmla="*/ 69 h 86"/>
                  <a:gd name="T62" fmla="*/ 1 w 73"/>
                  <a:gd name="T63" fmla="*/ 64 h 86"/>
                  <a:gd name="T64" fmla="*/ 3 w 73"/>
                  <a:gd name="T65" fmla="*/ 58 h 86"/>
                  <a:gd name="T66" fmla="*/ 7 w 73"/>
                  <a:gd name="T67" fmla="*/ 54 h 86"/>
                  <a:gd name="T68" fmla="*/ 4 w 73"/>
                  <a:gd name="T69" fmla="*/ 50 h 86"/>
                  <a:gd name="T70" fmla="*/ 4 w 73"/>
                  <a:gd name="T71" fmla="*/ 46 h 86"/>
                  <a:gd name="T72" fmla="*/ 14 w 73"/>
                  <a:gd name="T73" fmla="*/ 49 h 86"/>
                  <a:gd name="T74" fmla="*/ 16 w 73"/>
                  <a:gd name="T75" fmla="*/ 44 h 86"/>
                  <a:gd name="T76" fmla="*/ 14 w 73"/>
                  <a:gd name="T77" fmla="*/ 40 h 86"/>
                  <a:gd name="T78" fmla="*/ 14 w 73"/>
                  <a:gd name="T79" fmla="*/ 33 h 86"/>
                  <a:gd name="T80" fmla="*/ 14 w 73"/>
                  <a:gd name="T81" fmla="*/ 31 h 86"/>
                  <a:gd name="T82" fmla="*/ 12 w 73"/>
                  <a:gd name="T83" fmla="*/ 20 h 86"/>
                  <a:gd name="T84" fmla="*/ 7 w 73"/>
                  <a:gd name="T85" fmla="*/ 6 h 86"/>
                  <a:gd name="T86" fmla="*/ 7 w 73"/>
                  <a:gd name="T87" fmla="*/ 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3" h="86">
                    <a:moveTo>
                      <a:pt x="8" y="0"/>
                    </a:moveTo>
                    <a:lnTo>
                      <a:pt x="11" y="0"/>
                    </a:lnTo>
                    <a:lnTo>
                      <a:pt x="12" y="3"/>
                    </a:lnTo>
                    <a:lnTo>
                      <a:pt x="16" y="6"/>
                    </a:lnTo>
                    <a:lnTo>
                      <a:pt x="21" y="7"/>
                    </a:lnTo>
                    <a:lnTo>
                      <a:pt x="22" y="10"/>
                    </a:lnTo>
                    <a:lnTo>
                      <a:pt x="27" y="17"/>
                    </a:lnTo>
                    <a:lnTo>
                      <a:pt x="32" y="18"/>
                    </a:lnTo>
                    <a:lnTo>
                      <a:pt x="33" y="21"/>
                    </a:lnTo>
                    <a:lnTo>
                      <a:pt x="34" y="21"/>
                    </a:lnTo>
                    <a:lnTo>
                      <a:pt x="37" y="24"/>
                    </a:lnTo>
                    <a:lnTo>
                      <a:pt x="41" y="25"/>
                    </a:lnTo>
                    <a:lnTo>
                      <a:pt x="44" y="26"/>
                    </a:lnTo>
                    <a:lnTo>
                      <a:pt x="47" y="28"/>
                    </a:lnTo>
                    <a:lnTo>
                      <a:pt x="50" y="28"/>
                    </a:lnTo>
                    <a:lnTo>
                      <a:pt x="50" y="29"/>
                    </a:lnTo>
                    <a:lnTo>
                      <a:pt x="54" y="28"/>
                    </a:lnTo>
                    <a:lnTo>
                      <a:pt x="58" y="25"/>
                    </a:lnTo>
                    <a:lnTo>
                      <a:pt x="59" y="22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2" y="21"/>
                    </a:lnTo>
                    <a:lnTo>
                      <a:pt x="62" y="22"/>
                    </a:lnTo>
                    <a:lnTo>
                      <a:pt x="61" y="26"/>
                    </a:lnTo>
                    <a:lnTo>
                      <a:pt x="61" y="31"/>
                    </a:lnTo>
                    <a:lnTo>
                      <a:pt x="61" y="32"/>
                    </a:lnTo>
                    <a:lnTo>
                      <a:pt x="65" y="33"/>
                    </a:lnTo>
                    <a:lnTo>
                      <a:pt x="66" y="36"/>
                    </a:lnTo>
                    <a:lnTo>
                      <a:pt x="66" y="39"/>
                    </a:lnTo>
                    <a:lnTo>
                      <a:pt x="66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72" y="36"/>
                    </a:lnTo>
                    <a:lnTo>
                      <a:pt x="73" y="36"/>
                    </a:lnTo>
                    <a:lnTo>
                      <a:pt x="72" y="38"/>
                    </a:lnTo>
                    <a:lnTo>
                      <a:pt x="70" y="39"/>
                    </a:lnTo>
                    <a:lnTo>
                      <a:pt x="70" y="40"/>
                    </a:lnTo>
                    <a:lnTo>
                      <a:pt x="69" y="42"/>
                    </a:lnTo>
                    <a:lnTo>
                      <a:pt x="66" y="43"/>
                    </a:lnTo>
                    <a:lnTo>
                      <a:pt x="66" y="44"/>
                    </a:lnTo>
                    <a:lnTo>
                      <a:pt x="65" y="46"/>
                    </a:lnTo>
                    <a:lnTo>
                      <a:pt x="63" y="47"/>
                    </a:lnTo>
                    <a:lnTo>
                      <a:pt x="62" y="46"/>
                    </a:lnTo>
                    <a:lnTo>
                      <a:pt x="61" y="47"/>
                    </a:lnTo>
                    <a:lnTo>
                      <a:pt x="61" y="49"/>
                    </a:lnTo>
                    <a:lnTo>
                      <a:pt x="58" y="49"/>
                    </a:lnTo>
                    <a:lnTo>
                      <a:pt x="55" y="49"/>
                    </a:lnTo>
                    <a:lnTo>
                      <a:pt x="52" y="49"/>
                    </a:lnTo>
                    <a:lnTo>
                      <a:pt x="50" y="54"/>
                    </a:lnTo>
                    <a:lnTo>
                      <a:pt x="48" y="58"/>
                    </a:lnTo>
                    <a:lnTo>
                      <a:pt x="47" y="64"/>
                    </a:lnTo>
                    <a:lnTo>
                      <a:pt x="48" y="67"/>
                    </a:lnTo>
                    <a:lnTo>
                      <a:pt x="48" y="68"/>
                    </a:lnTo>
                    <a:lnTo>
                      <a:pt x="48" y="71"/>
                    </a:lnTo>
                    <a:lnTo>
                      <a:pt x="45" y="69"/>
                    </a:lnTo>
                    <a:lnTo>
                      <a:pt x="44" y="68"/>
                    </a:lnTo>
                    <a:lnTo>
                      <a:pt x="40" y="67"/>
                    </a:lnTo>
                    <a:lnTo>
                      <a:pt x="36" y="65"/>
                    </a:lnTo>
                    <a:lnTo>
                      <a:pt x="33" y="61"/>
                    </a:lnTo>
                    <a:lnTo>
                      <a:pt x="30" y="58"/>
                    </a:lnTo>
                    <a:lnTo>
                      <a:pt x="27" y="60"/>
                    </a:lnTo>
                    <a:lnTo>
                      <a:pt x="26" y="58"/>
                    </a:lnTo>
                    <a:lnTo>
                      <a:pt x="25" y="58"/>
                    </a:lnTo>
                    <a:lnTo>
                      <a:pt x="22" y="57"/>
                    </a:lnTo>
                    <a:lnTo>
                      <a:pt x="19" y="60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2" y="61"/>
                    </a:lnTo>
                    <a:lnTo>
                      <a:pt x="9" y="61"/>
                    </a:lnTo>
                    <a:lnTo>
                      <a:pt x="8" y="62"/>
                    </a:lnTo>
                    <a:lnTo>
                      <a:pt x="8" y="65"/>
                    </a:lnTo>
                    <a:lnTo>
                      <a:pt x="9" y="68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8" y="72"/>
                    </a:lnTo>
                    <a:lnTo>
                      <a:pt x="21" y="72"/>
                    </a:lnTo>
                    <a:lnTo>
                      <a:pt x="23" y="72"/>
                    </a:lnTo>
                    <a:lnTo>
                      <a:pt x="25" y="75"/>
                    </a:lnTo>
                    <a:lnTo>
                      <a:pt x="23" y="76"/>
                    </a:lnTo>
                    <a:lnTo>
                      <a:pt x="22" y="79"/>
                    </a:lnTo>
                    <a:lnTo>
                      <a:pt x="21" y="78"/>
                    </a:lnTo>
                    <a:lnTo>
                      <a:pt x="16" y="78"/>
                    </a:lnTo>
                    <a:lnTo>
                      <a:pt x="15" y="78"/>
                    </a:lnTo>
                    <a:lnTo>
                      <a:pt x="16" y="80"/>
                    </a:lnTo>
                    <a:lnTo>
                      <a:pt x="15" y="82"/>
                    </a:lnTo>
                    <a:lnTo>
                      <a:pt x="12" y="86"/>
                    </a:lnTo>
                    <a:lnTo>
                      <a:pt x="9" y="85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8" y="78"/>
                    </a:lnTo>
                    <a:lnTo>
                      <a:pt x="7" y="72"/>
                    </a:lnTo>
                    <a:lnTo>
                      <a:pt x="5" y="71"/>
                    </a:lnTo>
                    <a:lnTo>
                      <a:pt x="3" y="69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1" y="64"/>
                    </a:lnTo>
                    <a:lnTo>
                      <a:pt x="0" y="61"/>
                    </a:lnTo>
                    <a:lnTo>
                      <a:pt x="1" y="58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7" y="51"/>
                    </a:lnTo>
                    <a:lnTo>
                      <a:pt x="4" y="50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4" y="46"/>
                    </a:lnTo>
                    <a:lnTo>
                      <a:pt x="5" y="46"/>
                    </a:lnTo>
                    <a:lnTo>
                      <a:pt x="9" y="49"/>
                    </a:lnTo>
                    <a:lnTo>
                      <a:pt x="14" y="49"/>
                    </a:lnTo>
                    <a:lnTo>
                      <a:pt x="15" y="47"/>
                    </a:lnTo>
                    <a:lnTo>
                      <a:pt x="15" y="46"/>
                    </a:lnTo>
                    <a:lnTo>
                      <a:pt x="16" y="44"/>
                    </a:lnTo>
                    <a:lnTo>
                      <a:pt x="15" y="43"/>
                    </a:lnTo>
                    <a:lnTo>
                      <a:pt x="15" y="42"/>
                    </a:lnTo>
                    <a:lnTo>
                      <a:pt x="14" y="40"/>
                    </a:lnTo>
                    <a:lnTo>
                      <a:pt x="12" y="39"/>
                    </a:lnTo>
                    <a:lnTo>
                      <a:pt x="12" y="36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5" y="32"/>
                    </a:lnTo>
                    <a:lnTo>
                      <a:pt x="14" y="31"/>
                    </a:lnTo>
                    <a:lnTo>
                      <a:pt x="12" y="26"/>
                    </a:lnTo>
                    <a:lnTo>
                      <a:pt x="14" y="24"/>
                    </a:lnTo>
                    <a:lnTo>
                      <a:pt x="12" y="20"/>
                    </a:lnTo>
                    <a:lnTo>
                      <a:pt x="12" y="17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9" name="Freeform 284"/>
              <p:cNvSpPr>
                <a:spLocks/>
              </p:cNvSpPr>
              <p:nvPr/>
            </p:nvSpPr>
            <p:spPr bwMode="auto">
              <a:xfrm>
                <a:off x="6982765" y="3014963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2 h 5"/>
                  <a:gd name="T4" fmla="*/ 3 w 4"/>
                  <a:gd name="T5" fmla="*/ 5 h 5"/>
                  <a:gd name="T6" fmla="*/ 2 w 4"/>
                  <a:gd name="T7" fmla="*/ 5 h 5"/>
                  <a:gd name="T8" fmla="*/ 0 w 4"/>
                  <a:gd name="T9" fmla="*/ 5 h 5"/>
                  <a:gd name="T10" fmla="*/ 0 w 4"/>
                  <a:gd name="T11" fmla="*/ 2 h 5"/>
                  <a:gd name="T12" fmla="*/ 3 w 4"/>
                  <a:gd name="T13" fmla="*/ 1 h 5"/>
                  <a:gd name="T14" fmla="*/ 4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0" name="Freeform 285"/>
              <p:cNvSpPr>
                <a:spLocks/>
              </p:cNvSpPr>
              <p:nvPr/>
            </p:nvSpPr>
            <p:spPr bwMode="auto">
              <a:xfrm>
                <a:off x="6999069" y="3135020"/>
                <a:ext cx="8893" cy="16305"/>
              </a:xfrm>
              <a:custGeom>
                <a:avLst/>
                <a:gdLst>
                  <a:gd name="T0" fmla="*/ 3 w 6"/>
                  <a:gd name="T1" fmla="*/ 0 h 11"/>
                  <a:gd name="T2" fmla="*/ 3 w 6"/>
                  <a:gd name="T3" fmla="*/ 3 h 11"/>
                  <a:gd name="T4" fmla="*/ 3 w 6"/>
                  <a:gd name="T5" fmla="*/ 4 h 11"/>
                  <a:gd name="T6" fmla="*/ 4 w 6"/>
                  <a:gd name="T7" fmla="*/ 4 h 11"/>
                  <a:gd name="T8" fmla="*/ 6 w 6"/>
                  <a:gd name="T9" fmla="*/ 6 h 11"/>
                  <a:gd name="T10" fmla="*/ 4 w 6"/>
                  <a:gd name="T11" fmla="*/ 10 h 11"/>
                  <a:gd name="T12" fmla="*/ 3 w 6"/>
                  <a:gd name="T13" fmla="*/ 11 h 11"/>
                  <a:gd name="T14" fmla="*/ 3 w 6"/>
                  <a:gd name="T15" fmla="*/ 11 h 11"/>
                  <a:gd name="T16" fmla="*/ 3 w 6"/>
                  <a:gd name="T17" fmla="*/ 8 h 11"/>
                  <a:gd name="T18" fmla="*/ 3 w 6"/>
                  <a:gd name="T19" fmla="*/ 7 h 11"/>
                  <a:gd name="T20" fmla="*/ 3 w 6"/>
                  <a:gd name="T21" fmla="*/ 7 h 11"/>
                  <a:gd name="T22" fmla="*/ 2 w 6"/>
                  <a:gd name="T23" fmla="*/ 7 h 11"/>
                  <a:gd name="T24" fmla="*/ 0 w 6"/>
                  <a:gd name="T25" fmla="*/ 6 h 11"/>
                  <a:gd name="T26" fmla="*/ 2 w 6"/>
                  <a:gd name="T27" fmla="*/ 2 h 11"/>
                  <a:gd name="T28" fmla="*/ 3 w 6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1" name="Freeform 286"/>
              <p:cNvSpPr>
                <a:spLocks/>
              </p:cNvSpPr>
              <p:nvPr/>
            </p:nvSpPr>
            <p:spPr bwMode="auto">
              <a:xfrm>
                <a:off x="6956086" y="3241738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3 w 3"/>
                  <a:gd name="T7" fmla="*/ 6 h 7"/>
                  <a:gd name="T8" fmla="*/ 3 w 3"/>
                  <a:gd name="T9" fmla="*/ 7 h 7"/>
                  <a:gd name="T10" fmla="*/ 2 w 3"/>
                  <a:gd name="T11" fmla="*/ 7 h 7"/>
                  <a:gd name="T12" fmla="*/ 0 w 3"/>
                  <a:gd name="T13" fmla="*/ 4 h 7"/>
                  <a:gd name="T14" fmla="*/ 0 w 3"/>
                  <a:gd name="T15" fmla="*/ 1 h 7"/>
                  <a:gd name="T16" fmla="*/ 2 w 3"/>
                  <a:gd name="T17" fmla="*/ 0 h 7"/>
                  <a:gd name="T18" fmla="*/ 3 w 3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2" name="Freeform 287"/>
              <p:cNvSpPr>
                <a:spLocks/>
              </p:cNvSpPr>
              <p:nvPr/>
            </p:nvSpPr>
            <p:spPr bwMode="auto">
              <a:xfrm>
                <a:off x="6913102" y="3252114"/>
                <a:ext cx="47430" cy="38537"/>
              </a:xfrm>
              <a:custGeom>
                <a:avLst/>
                <a:gdLst>
                  <a:gd name="T0" fmla="*/ 20 w 32"/>
                  <a:gd name="T1" fmla="*/ 0 h 26"/>
                  <a:gd name="T2" fmla="*/ 24 w 32"/>
                  <a:gd name="T3" fmla="*/ 0 h 26"/>
                  <a:gd name="T4" fmla="*/ 25 w 32"/>
                  <a:gd name="T5" fmla="*/ 1 h 26"/>
                  <a:gd name="T6" fmla="*/ 28 w 32"/>
                  <a:gd name="T7" fmla="*/ 1 h 26"/>
                  <a:gd name="T8" fmla="*/ 31 w 32"/>
                  <a:gd name="T9" fmla="*/ 3 h 26"/>
                  <a:gd name="T10" fmla="*/ 31 w 32"/>
                  <a:gd name="T11" fmla="*/ 5 h 26"/>
                  <a:gd name="T12" fmla="*/ 32 w 32"/>
                  <a:gd name="T13" fmla="*/ 5 h 26"/>
                  <a:gd name="T14" fmla="*/ 32 w 32"/>
                  <a:gd name="T15" fmla="*/ 8 h 26"/>
                  <a:gd name="T16" fmla="*/ 28 w 32"/>
                  <a:gd name="T17" fmla="*/ 11 h 26"/>
                  <a:gd name="T18" fmla="*/ 28 w 32"/>
                  <a:gd name="T19" fmla="*/ 15 h 26"/>
                  <a:gd name="T20" fmla="*/ 25 w 32"/>
                  <a:gd name="T21" fmla="*/ 17 h 26"/>
                  <a:gd name="T22" fmla="*/ 25 w 32"/>
                  <a:gd name="T23" fmla="*/ 14 h 26"/>
                  <a:gd name="T24" fmla="*/ 21 w 32"/>
                  <a:gd name="T25" fmla="*/ 12 h 26"/>
                  <a:gd name="T26" fmla="*/ 18 w 32"/>
                  <a:gd name="T27" fmla="*/ 11 h 26"/>
                  <a:gd name="T28" fmla="*/ 17 w 32"/>
                  <a:gd name="T29" fmla="*/ 12 h 26"/>
                  <a:gd name="T30" fmla="*/ 14 w 32"/>
                  <a:gd name="T31" fmla="*/ 15 h 26"/>
                  <a:gd name="T32" fmla="*/ 13 w 32"/>
                  <a:gd name="T33" fmla="*/ 18 h 26"/>
                  <a:gd name="T34" fmla="*/ 11 w 32"/>
                  <a:gd name="T35" fmla="*/ 21 h 26"/>
                  <a:gd name="T36" fmla="*/ 14 w 32"/>
                  <a:gd name="T37" fmla="*/ 23 h 26"/>
                  <a:gd name="T38" fmla="*/ 14 w 32"/>
                  <a:gd name="T39" fmla="*/ 25 h 26"/>
                  <a:gd name="T40" fmla="*/ 13 w 32"/>
                  <a:gd name="T41" fmla="*/ 25 h 26"/>
                  <a:gd name="T42" fmla="*/ 11 w 32"/>
                  <a:gd name="T43" fmla="*/ 25 h 26"/>
                  <a:gd name="T44" fmla="*/ 10 w 32"/>
                  <a:gd name="T45" fmla="*/ 26 h 26"/>
                  <a:gd name="T46" fmla="*/ 10 w 32"/>
                  <a:gd name="T47" fmla="*/ 25 h 26"/>
                  <a:gd name="T48" fmla="*/ 10 w 32"/>
                  <a:gd name="T49" fmla="*/ 23 h 26"/>
                  <a:gd name="T50" fmla="*/ 6 w 32"/>
                  <a:gd name="T51" fmla="*/ 23 h 26"/>
                  <a:gd name="T52" fmla="*/ 4 w 32"/>
                  <a:gd name="T53" fmla="*/ 21 h 26"/>
                  <a:gd name="T54" fmla="*/ 4 w 32"/>
                  <a:gd name="T55" fmla="*/ 19 h 26"/>
                  <a:gd name="T56" fmla="*/ 6 w 32"/>
                  <a:gd name="T57" fmla="*/ 18 h 26"/>
                  <a:gd name="T58" fmla="*/ 4 w 32"/>
                  <a:gd name="T59" fmla="*/ 15 h 26"/>
                  <a:gd name="T60" fmla="*/ 0 w 32"/>
                  <a:gd name="T61" fmla="*/ 15 h 26"/>
                  <a:gd name="T62" fmla="*/ 2 w 32"/>
                  <a:gd name="T63" fmla="*/ 12 h 26"/>
                  <a:gd name="T64" fmla="*/ 3 w 32"/>
                  <a:gd name="T65" fmla="*/ 10 h 26"/>
                  <a:gd name="T66" fmla="*/ 4 w 32"/>
                  <a:gd name="T67" fmla="*/ 8 h 26"/>
                  <a:gd name="T68" fmla="*/ 7 w 32"/>
                  <a:gd name="T69" fmla="*/ 4 h 26"/>
                  <a:gd name="T70" fmla="*/ 9 w 32"/>
                  <a:gd name="T71" fmla="*/ 4 h 26"/>
                  <a:gd name="T72" fmla="*/ 10 w 32"/>
                  <a:gd name="T73" fmla="*/ 7 h 26"/>
                  <a:gd name="T74" fmla="*/ 11 w 32"/>
                  <a:gd name="T75" fmla="*/ 8 h 26"/>
                  <a:gd name="T76" fmla="*/ 13 w 32"/>
                  <a:gd name="T77" fmla="*/ 7 h 26"/>
                  <a:gd name="T78" fmla="*/ 15 w 32"/>
                  <a:gd name="T79" fmla="*/ 5 h 26"/>
                  <a:gd name="T80" fmla="*/ 17 w 32"/>
                  <a:gd name="T81" fmla="*/ 4 h 26"/>
                  <a:gd name="T82" fmla="*/ 17 w 32"/>
                  <a:gd name="T83" fmla="*/ 1 h 26"/>
                  <a:gd name="T84" fmla="*/ 20 w 32"/>
                  <a:gd name="T8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" h="26">
                    <a:moveTo>
                      <a:pt x="20" y="0"/>
                    </a:moveTo>
                    <a:lnTo>
                      <a:pt x="24" y="0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28" y="11"/>
                    </a:lnTo>
                    <a:lnTo>
                      <a:pt x="28" y="15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1" y="12"/>
                    </a:lnTo>
                    <a:lnTo>
                      <a:pt x="18" y="11"/>
                    </a:lnTo>
                    <a:lnTo>
                      <a:pt x="17" y="12"/>
                    </a:lnTo>
                    <a:lnTo>
                      <a:pt x="14" y="15"/>
                    </a:lnTo>
                    <a:lnTo>
                      <a:pt x="13" y="18"/>
                    </a:lnTo>
                    <a:lnTo>
                      <a:pt x="11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7" y="4"/>
                    </a:lnTo>
                    <a:lnTo>
                      <a:pt x="17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3" name="Freeform 288"/>
              <p:cNvSpPr>
                <a:spLocks/>
              </p:cNvSpPr>
              <p:nvPr/>
            </p:nvSpPr>
            <p:spPr bwMode="auto">
              <a:xfrm>
                <a:off x="6944228" y="3246185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4 w 4"/>
                  <a:gd name="T5" fmla="*/ 1 h 3"/>
                  <a:gd name="T6" fmla="*/ 3 w 4"/>
                  <a:gd name="T7" fmla="*/ 3 h 3"/>
                  <a:gd name="T8" fmla="*/ 0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" name="Freeform 289"/>
              <p:cNvSpPr>
                <a:spLocks/>
              </p:cNvSpPr>
              <p:nvPr/>
            </p:nvSpPr>
            <p:spPr bwMode="auto">
              <a:xfrm>
                <a:off x="6895315" y="3352903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2 h 5"/>
                  <a:gd name="T4" fmla="*/ 5 w 5"/>
                  <a:gd name="T5" fmla="*/ 4 h 5"/>
                  <a:gd name="T6" fmla="*/ 4 w 5"/>
                  <a:gd name="T7" fmla="*/ 5 h 5"/>
                  <a:gd name="T8" fmla="*/ 1 w 5"/>
                  <a:gd name="T9" fmla="*/ 5 h 5"/>
                  <a:gd name="T10" fmla="*/ 0 w 5"/>
                  <a:gd name="T11" fmla="*/ 2 h 5"/>
                  <a:gd name="T12" fmla="*/ 1 w 5"/>
                  <a:gd name="T13" fmla="*/ 1 h 5"/>
                  <a:gd name="T14" fmla="*/ 3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" name="Freeform 290"/>
              <p:cNvSpPr>
                <a:spLocks/>
              </p:cNvSpPr>
              <p:nvPr/>
            </p:nvSpPr>
            <p:spPr bwMode="auto">
              <a:xfrm>
                <a:off x="6913102" y="3203201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" name="Freeform 291"/>
              <p:cNvSpPr>
                <a:spLocks/>
              </p:cNvSpPr>
              <p:nvPr/>
            </p:nvSpPr>
            <p:spPr bwMode="auto">
              <a:xfrm>
                <a:off x="6852332" y="329065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7" name="Freeform 292"/>
              <p:cNvSpPr>
                <a:spLocks/>
              </p:cNvSpPr>
              <p:nvPr/>
            </p:nvSpPr>
            <p:spPr bwMode="auto">
              <a:xfrm>
                <a:off x="6790080" y="3508532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8" name="Freeform 293"/>
              <p:cNvSpPr>
                <a:spLocks/>
              </p:cNvSpPr>
              <p:nvPr/>
            </p:nvSpPr>
            <p:spPr bwMode="auto">
              <a:xfrm>
                <a:off x="6879012" y="3299544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2 h 2"/>
                  <a:gd name="T8" fmla="*/ 0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9" name="Freeform 294"/>
              <p:cNvSpPr>
                <a:spLocks/>
              </p:cNvSpPr>
              <p:nvPr/>
            </p:nvSpPr>
            <p:spPr bwMode="auto">
              <a:xfrm>
                <a:off x="6797491" y="3505568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3 h 3"/>
                  <a:gd name="T8" fmla="*/ 0 w 2"/>
                  <a:gd name="T9" fmla="*/ 2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0" name="Freeform 295"/>
              <p:cNvSpPr>
                <a:spLocks/>
              </p:cNvSpPr>
              <p:nvPr/>
            </p:nvSpPr>
            <p:spPr bwMode="auto">
              <a:xfrm>
                <a:off x="6853814" y="3289168"/>
                <a:ext cx="4447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1" name="Freeform 296"/>
              <p:cNvSpPr>
                <a:spLocks/>
              </p:cNvSpPr>
              <p:nvPr/>
            </p:nvSpPr>
            <p:spPr bwMode="auto">
              <a:xfrm>
                <a:off x="6916066" y="3198755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2" name="Freeform 297"/>
              <p:cNvSpPr>
                <a:spLocks/>
              </p:cNvSpPr>
              <p:nvPr/>
            </p:nvSpPr>
            <p:spPr bwMode="auto">
              <a:xfrm>
                <a:off x="6856778" y="3441834"/>
                <a:ext cx="10376" cy="17786"/>
              </a:xfrm>
              <a:custGeom>
                <a:avLst/>
                <a:gdLst>
                  <a:gd name="T0" fmla="*/ 5 w 7"/>
                  <a:gd name="T1" fmla="*/ 0 h 12"/>
                  <a:gd name="T2" fmla="*/ 7 w 7"/>
                  <a:gd name="T3" fmla="*/ 3 h 12"/>
                  <a:gd name="T4" fmla="*/ 5 w 7"/>
                  <a:gd name="T5" fmla="*/ 5 h 12"/>
                  <a:gd name="T6" fmla="*/ 5 w 7"/>
                  <a:gd name="T7" fmla="*/ 7 h 12"/>
                  <a:gd name="T8" fmla="*/ 2 w 7"/>
                  <a:gd name="T9" fmla="*/ 9 h 12"/>
                  <a:gd name="T10" fmla="*/ 2 w 7"/>
                  <a:gd name="T11" fmla="*/ 12 h 12"/>
                  <a:gd name="T12" fmla="*/ 1 w 7"/>
                  <a:gd name="T13" fmla="*/ 12 h 12"/>
                  <a:gd name="T14" fmla="*/ 0 w 7"/>
                  <a:gd name="T15" fmla="*/ 9 h 12"/>
                  <a:gd name="T16" fmla="*/ 2 w 7"/>
                  <a:gd name="T17" fmla="*/ 7 h 12"/>
                  <a:gd name="T18" fmla="*/ 2 w 7"/>
                  <a:gd name="T19" fmla="*/ 6 h 12"/>
                  <a:gd name="T20" fmla="*/ 2 w 7"/>
                  <a:gd name="T21" fmla="*/ 5 h 12"/>
                  <a:gd name="T22" fmla="*/ 4 w 7"/>
                  <a:gd name="T23" fmla="*/ 3 h 12"/>
                  <a:gd name="T24" fmla="*/ 5 w 7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7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3" name="Freeform 298"/>
              <p:cNvSpPr>
                <a:spLocks/>
              </p:cNvSpPr>
              <p:nvPr/>
            </p:nvSpPr>
            <p:spPr bwMode="auto">
              <a:xfrm>
                <a:off x="6815277" y="3493710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4" name="Freeform 299"/>
              <p:cNvSpPr>
                <a:spLocks/>
              </p:cNvSpPr>
              <p:nvPr/>
            </p:nvSpPr>
            <p:spPr bwMode="auto">
              <a:xfrm>
                <a:off x="6864190" y="3038678"/>
                <a:ext cx="203060" cy="300885"/>
              </a:xfrm>
              <a:custGeom>
                <a:avLst/>
                <a:gdLst>
                  <a:gd name="T0" fmla="*/ 115 w 137"/>
                  <a:gd name="T1" fmla="*/ 0 h 203"/>
                  <a:gd name="T2" fmla="*/ 124 w 137"/>
                  <a:gd name="T3" fmla="*/ 21 h 203"/>
                  <a:gd name="T4" fmla="*/ 133 w 137"/>
                  <a:gd name="T5" fmla="*/ 39 h 203"/>
                  <a:gd name="T6" fmla="*/ 131 w 137"/>
                  <a:gd name="T7" fmla="*/ 50 h 203"/>
                  <a:gd name="T8" fmla="*/ 134 w 137"/>
                  <a:gd name="T9" fmla="*/ 61 h 203"/>
                  <a:gd name="T10" fmla="*/ 126 w 137"/>
                  <a:gd name="T11" fmla="*/ 71 h 203"/>
                  <a:gd name="T12" fmla="*/ 131 w 137"/>
                  <a:gd name="T13" fmla="*/ 105 h 203"/>
                  <a:gd name="T14" fmla="*/ 134 w 137"/>
                  <a:gd name="T15" fmla="*/ 122 h 203"/>
                  <a:gd name="T16" fmla="*/ 124 w 137"/>
                  <a:gd name="T17" fmla="*/ 120 h 203"/>
                  <a:gd name="T18" fmla="*/ 120 w 137"/>
                  <a:gd name="T19" fmla="*/ 116 h 203"/>
                  <a:gd name="T20" fmla="*/ 118 w 137"/>
                  <a:gd name="T21" fmla="*/ 130 h 203"/>
                  <a:gd name="T22" fmla="*/ 111 w 137"/>
                  <a:gd name="T23" fmla="*/ 125 h 203"/>
                  <a:gd name="T24" fmla="*/ 98 w 137"/>
                  <a:gd name="T25" fmla="*/ 133 h 203"/>
                  <a:gd name="T26" fmla="*/ 95 w 137"/>
                  <a:gd name="T27" fmla="*/ 133 h 203"/>
                  <a:gd name="T28" fmla="*/ 89 w 137"/>
                  <a:gd name="T29" fmla="*/ 133 h 203"/>
                  <a:gd name="T30" fmla="*/ 83 w 137"/>
                  <a:gd name="T31" fmla="*/ 133 h 203"/>
                  <a:gd name="T32" fmla="*/ 87 w 137"/>
                  <a:gd name="T33" fmla="*/ 141 h 203"/>
                  <a:gd name="T34" fmla="*/ 82 w 137"/>
                  <a:gd name="T35" fmla="*/ 152 h 203"/>
                  <a:gd name="T36" fmla="*/ 68 w 137"/>
                  <a:gd name="T37" fmla="*/ 148 h 203"/>
                  <a:gd name="T38" fmla="*/ 69 w 137"/>
                  <a:gd name="T39" fmla="*/ 137 h 203"/>
                  <a:gd name="T40" fmla="*/ 55 w 137"/>
                  <a:gd name="T41" fmla="*/ 137 h 203"/>
                  <a:gd name="T42" fmla="*/ 47 w 137"/>
                  <a:gd name="T43" fmla="*/ 141 h 203"/>
                  <a:gd name="T44" fmla="*/ 32 w 137"/>
                  <a:gd name="T45" fmla="*/ 143 h 203"/>
                  <a:gd name="T46" fmla="*/ 29 w 137"/>
                  <a:gd name="T47" fmla="*/ 151 h 203"/>
                  <a:gd name="T48" fmla="*/ 22 w 137"/>
                  <a:gd name="T49" fmla="*/ 158 h 203"/>
                  <a:gd name="T50" fmla="*/ 28 w 137"/>
                  <a:gd name="T51" fmla="*/ 162 h 203"/>
                  <a:gd name="T52" fmla="*/ 32 w 137"/>
                  <a:gd name="T53" fmla="*/ 167 h 203"/>
                  <a:gd name="T54" fmla="*/ 29 w 137"/>
                  <a:gd name="T55" fmla="*/ 187 h 203"/>
                  <a:gd name="T56" fmla="*/ 25 w 137"/>
                  <a:gd name="T57" fmla="*/ 195 h 203"/>
                  <a:gd name="T58" fmla="*/ 24 w 137"/>
                  <a:gd name="T59" fmla="*/ 199 h 203"/>
                  <a:gd name="T60" fmla="*/ 18 w 137"/>
                  <a:gd name="T61" fmla="*/ 192 h 203"/>
                  <a:gd name="T62" fmla="*/ 15 w 137"/>
                  <a:gd name="T63" fmla="*/ 201 h 203"/>
                  <a:gd name="T64" fmla="*/ 10 w 137"/>
                  <a:gd name="T65" fmla="*/ 184 h 203"/>
                  <a:gd name="T66" fmla="*/ 13 w 137"/>
                  <a:gd name="T67" fmla="*/ 170 h 203"/>
                  <a:gd name="T68" fmla="*/ 7 w 137"/>
                  <a:gd name="T69" fmla="*/ 170 h 203"/>
                  <a:gd name="T70" fmla="*/ 8 w 137"/>
                  <a:gd name="T71" fmla="*/ 173 h 203"/>
                  <a:gd name="T72" fmla="*/ 4 w 137"/>
                  <a:gd name="T73" fmla="*/ 172 h 203"/>
                  <a:gd name="T74" fmla="*/ 4 w 137"/>
                  <a:gd name="T75" fmla="*/ 170 h 203"/>
                  <a:gd name="T76" fmla="*/ 4 w 137"/>
                  <a:gd name="T77" fmla="*/ 163 h 203"/>
                  <a:gd name="T78" fmla="*/ 15 w 137"/>
                  <a:gd name="T79" fmla="*/ 152 h 203"/>
                  <a:gd name="T80" fmla="*/ 18 w 137"/>
                  <a:gd name="T81" fmla="*/ 143 h 203"/>
                  <a:gd name="T82" fmla="*/ 29 w 137"/>
                  <a:gd name="T83" fmla="*/ 129 h 203"/>
                  <a:gd name="T84" fmla="*/ 44 w 137"/>
                  <a:gd name="T85" fmla="*/ 120 h 203"/>
                  <a:gd name="T86" fmla="*/ 61 w 137"/>
                  <a:gd name="T87" fmla="*/ 118 h 203"/>
                  <a:gd name="T88" fmla="*/ 69 w 137"/>
                  <a:gd name="T89" fmla="*/ 119 h 203"/>
                  <a:gd name="T90" fmla="*/ 72 w 137"/>
                  <a:gd name="T91" fmla="*/ 114 h 203"/>
                  <a:gd name="T92" fmla="*/ 75 w 137"/>
                  <a:gd name="T93" fmla="*/ 100 h 203"/>
                  <a:gd name="T94" fmla="*/ 79 w 137"/>
                  <a:gd name="T95" fmla="*/ 82 h 203"/>
                  <a:gd name="T96" fmla="*/ 78 w 137"/>
                  <a:gd name="T97" fmla="*/ 87 h 203"/>
                  <a:gd name="T98" fmla="*/ 94 w 137"/>
                  <a:gd name="T99" fmla="*/ 87 h 203"/>
                  <a:gd name="T100" fmla="*/ 104 w 137"/>
                  <a:gd name="T101" fmla="*/ 69 h 203"/>
                  <a:gd name="T102" fmla="*/ 107 w 137"/>
                  <a:gd name="T103" fmla="*/ 36 h 203"/>
                  <a:gd name="T104" fmla="*/ 101 w 137"/>
                  <a:gd name="T105" fmla="*/ 29 h 203"/>
                  <a:gd name="T106" fmla="*/ 101 w 137"/>
                  <a:gd name="T107" fmla="*/ 15 h 203"/>
                  <a:gd name="T108" fmla="*/ 105 w 137"/>
                  <a:gd name="T109" fmla="*/ 7 h 203"/>
                  <a:gd name="T110" fmla="*/ 108 w 137"/>
                  <a:gd name="T111" fmla="*/ 10 h 203"/>
                  <a:gd name="T112" fmla="*/ 109 w 137"/>
                  <a:gd name="T11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7" h="203">
                    <a:moveTo>
                      <a:pt x="108" y="0"/>
                    </a:moveTo>
                    <a:lnTo>
                      <a:pt x="109" y="0"/>
                    </a:lnTo>
                    <a:lnTo>
                      <a:pt x="111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6"/>
                    </a:lnTo>
                    <a:lnTo>
                      <a:pt x="116" y="10"/>
                    </a:lnTo>
                    <a:lnTo>
                      <a:pt x="118" y="13"/>
                    </a:lnTo>
                    <a:lnTo>
                      <a:pt x="123" y="20"/>
                    </a:lnTo>
                    <a:lnTo>
                      <a:pt x="124" y="21"/>
                    </a:lnTo>
                    <a:lnTo>
                      <a:pt x="126" y="26"/>
                    </a:lnTo>
                    <a:lnTo>
                      <a:pt x="127" y="28"/>
                    </a:lnTo>
                    <a:lnTo>
                      <a:pt x="129" y="28"/>
                    </a:lnTo>
                    <a:lnTo>
                      <a:pt x="130" y="32"/>
                    </a:lnTo>
                    <a:lnTo>
                      <a:pt x="131" y="37"/>
                    </a:lnTo>
                    <a:lnTo>
                      <a:pt x="133" y="39"/>
                    </a:lnTo>
                    <a:lnTo>
                      <a:pt x="131" y="40"/>
                    </a:lnTo>
                    <a:lnTo>
                      <a:pt x="131" y="44"/>
                    </a:lnTo>
                    <a:lnTo>
                      <a:pt x="133" y="44"/>
                    </a:lnTo>
                    <a:lnTo>
                      <a:pt x="133" y="47"/>
                    </a:lnTo>
                    <a:lnTo>
                      <a:pt x="133" y="47"/>
                    </a:lnTo>
                    <a:lnTo>
                      <a:pt x="131" y="50"/>
                    </a:lnTo>
                    <a:lnTo>
                      <a:pt x="131" y="51"/>
                    </a:lnTo>
                    <a:lnTo>
                      <a:pt x="131" y="53"/>
                    </a:lnTo>
                    <a:lnTo>
                      <a:pt x="133" y="55"/>
                    </a:lnTo>
                    <a:lnTo>
                      <a:pt x="133" y="57"/>
                    </a:lnTo>
                    <a:lnTo>
                      <a:pt x="133" y="58"/>
                    </a:lnTo>
                    <a:lnTo>
                      <a:pt x="134" y="61"/>
                    </a:lnTo>
                    <a:lnTo>
                      <a:pt x="133" y="62"/>
                    </a:lnTo>
                    <a:lnTo>
                      <a:pt x="133" y="61"/>
                    </a:lnTo>
                    <a:lnTo>
                      <a:pt x="130" y="61"/>
                    </a:lnTo>
                    <a:lnTo>
                      <a:pt x="126" y="62"/>
                    </a:lnTo>
                    <a:lnTo>
                      <a:pt x="126" y="67"/>
                    </a:lnTo>
                    <a:lnTo>
                      <a:pt x="126" y="71"/>
                    </a:lnTo>
                    <a:lnTo>
                      <a:pt x="129" y="75"/>
                    </a:lnTo>
                    <a:lnTo>
                      <a:pt x="131" y="84"/>
                    </a:lnTo>
                    <a:lnTo>
                      <a:pt x="131" y="89"/>
                    </a:lnTo>
                    <a:lnTo>
                      <a:pt x="130" y="97"/>
                    </a:lnTo>
                    <a:lnTo>
                      <a:pt x="131" y="102"/>
                    </a:lnTo>
                    <a:lnTo>
                      <a:pt x="131" y="105"/>
                    </a:lnTo>
                    <a:lnTo>
                      <a:pt x="136" y="111"/>
                    </a:lnTo>
                    <a:lnTo>
                      <a:pt x="137" y="111"/>
                    </a:lnTo>
                    <a:lnTo>
                      <a:pt x="137" y="114"/>
                    </a:lnTo>
                    <a:lnTo>
                      <a:pt x="134" y="116"/>
                    </a:lnTo>
                    <a:lnTo>
                      <a:pt x="134" y="118"/>
                    </a:lnTo>
                    <a:lnTo>
                      <a:pt x="134" y="122"/>
                    </a:lnTo>
                    <a:lnTo>
                      <a:pt x="131" y="125"/>
                    </a:lnTo>
                    <a:lnTo>
                      <a:pt x="129" y="125"/>
                    </a:lnTo>
                    <a:lnTo>
                      <a:pt x="127" y="127"/>
                    </a:lnTo>
                    <a:lnTo>
                      <a:pt x="126" y="127"/>
                    </a:lnTo>
                    <a:lnTo>
                      <a:pt x="124" y="127"/>
                    </a:lnTo>
                    <a:lnTo>
                      <a:pt x="124" y="120"/>
                    </a:lnTo>
                    <a:lnTo>
                      <a:pt x="124" y="116"/>
                    </a:lnTo>
                    <a:lnTo>
                      <a:pt x="126" y="115"/>
                    </a:lnTo>
                    <a:lnTo>
                      <a:pt x="126" y="114"/>
                    </a:lnTo>
                    <a:lnTo>
                      <a:pt x="123" y="112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19" y="119"/>
                    </a:lnTo>
                    <a:lnTo>
                      <a:pt x="116" y="122"/>
                    </a:lnTo>
                    <a:lnTo>
                      <a:pt x="116" y="125"/>
                    </a:lnTo>
                    <a:lnTo>
                      <a:pt x="118" y="130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2" y="130"/>
                    </a:lnTo>
                    <a:lnTo>
                      <a:pt x="113" y="127"/>
                    </a:lnTo>
                    <a:lnTo>
                      <a:pt x="112" y="126"/>
                    </a:lnTo>
                    <a:lnTo>
                      <a:pt x="111" y="125"/>
                    </a:lnTo>
                    <a:lnTo>
                      <a:pt x="108" y="126"/>
                    </a:lnTo>
                    <a:lnTo>
                      <a:pt x="107" y="130"/>
                    </a:lnTo>
                    <a:lnTo>
                      <a:pt x="108" y="131"/>
                    </a:lnTo>
                    <a:lnTo>
                      <a:pt x="108" y="133"/>
                    </a:lnTo>
                    <a:lnTo>
                      <a:pt x="105" y="133"/>
                    </a:lnTo>
                    <a:lnTo>
                      <a:pt x="98" y="133"/>
                    </a:lnTo>
                    <a:lnTo>
                      <a:pt x="95" y="134"/>
                    </a:lnTo>
                    <a:lnTo>
                      <a:pt x="93" y="136"/>
                    </a:lnTo>
                    <a:lnTo>
                      <a:pt x="91" y="134"/>
                    </a:lnTo>
                    <a:lnTo>
                      <a:pt x="93" y="134"/>
                    </a:lnTo>
                    <a:lnTo>
                      <a:pt x="94" y="133"/>
                    </a:lnTo>
                    <a:lnTo>
                      <a:pt x="95" y="133"/>
                    </a:lnTo>
                    <a:lnTo>
                      <a:pt x="94" y="131"/>
                    </a:lnTo>
                    <a:lnTo>
                      <a:pt x="93" y="133"/>
                    </a:lnTo>
                    <a:lnTo>
                      <a:pt x="91" y="131"/>
                    </a:lnTo>
                    <a:lnTo>
                      <a:pt x="90" y="131"/>
                    </a:lnTo>
                    <a:lnTo>
                      <a:pt x="89" y="131"/>
                    </a:lnTo>
                    <a:lnTo>
                      <a:pt x="89" y="133"/>
                    </a:lnTo>
                    <a:lnTo>
                      <a:pt x="87" y="131"/>
                    </a:lnTo>
                    <a:lnTo>
                      <a:pt x="87" y="129"/>
                    </a:lnTo>
                    <a:lnTo>
                      <a:pt x="87" y="127"/>
                    </a:lnTo>
                    <a:lnTo>
                      <a:pt x="86" y="129"/>
                    </a:lnTo>
                    <a:lnTo>
                      <a:pt x="84" y="130"/>
                    </a:lnTo>
                    <a:lnTo>
                      <a:pt x="83" y="133"/>
                    </a:lnTo>
                    <a:lnTo>
                      <a:pt x="84" y="134"/>
                    </a:lnTo>
                    <a:lnTo>
                      <a:pt x="89" y="137"/>
                    </a:lnTo>
                    <a:lnTo>
                      <a:pt x="90" y="140"/>
                    </a:lnTo>
                    <a:lnTo>
                      <a:pt x="90" y="140"/>
                    </a:lnTo>
                    <a:lnTo>
                      <a:pt x="90" y="141"/>
                    </a:lnTo>
                    <a:lnTo>
                      <a:pt x="87" y="141"/>
                    </a:lnTo>
                    <a:lnTo>
                      <a:pt x="86" y="143"/>
                    </a:lnTo>
                    <a:lnTo>
                      <a:pt x="83" y="145"/>
                    </a:lnTo>
                    <a:lnTo>
                      <a:pt x="84" y="147"/>
                    </a:lnTo>
                    <a:lnTo>
                      <a:pt x="83" y="148"/>
                    </a:lnTo>
                    <a:lnTo>
                      <a:pt x="82" y="149"/>
                    </a:lnTo>
                    <a:lnTo>
                      <a:pt x="82" y="152"/>
                    </a:lnTo>
                    <a:lnTo>
                      <a:pt x="79" y="155"/>
                    </a:lnTo>
                    <a:lnTo>
                      <a:pt x="78" y="156"/>
                    </a:lnTo>
                    <a:lnTo>
                      <a:pt x="75" y="155"/>
                    </a:lnTo>
                    <a:lnTo>
                      <a:pt x="72" y="152"/>
                    </a:lnTo>
                    <a:lnTo>
                      <a:pt x="69" y="151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68" y="145"/>
                    </a:lnTo>
                    <a:lnTo>
                      <a:pt x="68" y="143"/>
                    </a:lnTo>
                    <a:lnTo>
                      <a:pt x="66" y="141"/>
                    </a:lnTo>
                    <a:lnTo>
                      <a:pt x="68" y="140"/>
                    </a:lnTo>
                    <a:lnTo>
                      <a:pt x="69" y="137"/>
                    </a:lnTo>
                    <a:lnTo>
                      <a:pt x="69" y="134"/>
                    </a:lnTo>
                    <a:lnTo>
                      <a:pt x="68" y="134"/>
                    </a:lnTo>
                    <a:lnTo>
                      <a:pt x="66" y="134"/>
                    </a:lnTo>
                    <a:lnTo>
                      <a:pt x="62" y="133"/>
                    </a:lnTo>
                    <a:lnTo>
                      <a:pt x="60" y="134"/>
                    </a:lnTo>
                    <a:lnTo>
                      <a:pt x="55" y="137"/>
                    </a:lnTo>
                    <a:lnTo>
                      <a:pt x="55" y="138"/>
                    </a:lnTo>
                    <a:lnTo>
                      <a:pt x="53" y="140"/>
                    </a:lnTo>
                    <a:lnTo>
                      <a:pt x="53" y="141"/>
                    </a:lnTo>
                    <a:lnTo>
                      <a:pt x="51" y="141"/>
                    </a:lnTo>
                    <a:lnTo>
                      <a:pt x="50" y="141"/>
                    </a:lnTo>
                    <a:lnTo>
                      <a:pt x="47" y="141"/>
                    </a:lnTo>
                    <a:lnTo>
                      <a:pt x="43" y="143"/>
                    </a:lnTo>
                    <a:lnTo>
                      <a:pt x="39" y="144"/>
                    </a:lnTo>
                    <a:lnTo>
                      <a:pt x="36" y="144"/>
                    </a:lnTo>
                    <a:lnTo>
                      <a:pt x="35" y="144"/>
                    </a:lnTo>
                    <a:lnTo>
                      <a:pt x="33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7"/>
                    </a:lnTo>
                    <a:lnTo>
                      <a:pt x="32" y="149"/>
                    </a:lnTo>
                    <a:lnTo>
                      <a:pt x="32" y="151"/>
                    </a:lnTo>
                    <a:lnTo>
                      <a:pt x="31" y="152"/>
                    </a:lnTo>
                    <a:lnTo>
                      <a:pt x="29" y="151"/>
                    </a:lnTo>
                    <a:lnTo>
                      <a:pt x="25" y="149"/>
                    </a:lnTo>
                    <a:lnTo>
                      <a:pt x="22" y="151"/>
                    </a:lnTo>
                    <a:lnTo>
                      <a:pt x="18" y="152"/>
                    </a:lnTo>
                    <a:lnTo>
                      <a:pt x="17" y="154"/>
                    </a:lnTo>
                    <a:lnTo>
                      <a:pt x="19" y="158"/>
                    </a:lnTo>
                    <a:lnTo>
                      <a:pt x="22" y="158"/>
                    </a:lnTo>
                    <a:lnTo>
                      <a:pt x="24" y="156"/>
                    </a:lnTo>
                    <a:lnTo>
                      <a:pt x="24" y="155"/>
                    </a:lnTo>
                    <a:lnTo>
                      <a:pt x="26" y="155"/>
                    </a:lnTo>
                    <a:lnTo>
                      <a:pt x="28" y="156"/>
                    </a:lnTo>
                    <a:lnTo>
                      <a:pt x="28" y="159"/>
                    </a:lnTo>
                    <a:lnTo>
                      <a:pt x="28" y="162"/>
                    </a:lnTo>
                    <a:lnTo>
                      <a:pt x="25" y="162"/>
                    </a:lnTo>
                    <a:lnTo>
                      <a:pt x="26" y="163"/>
                    </a:lnTo>
                    <a:lnTo>
                      <a:pt x="31" y="163"/>
                    </a:lnTo>
                    <a:lnTo>
                      <a:pt x="31" y="165"/>
                    </a:lnTo>
                    <a:lnTo>
                      <a:pt x="32" y="166"/>
                    </a:lnTo>
                    <a:lnTo>
                      <a:pt x="32" y="167"/>
                    </a:lnTo>
                    <a:lnTo>
                      <a:pt x="33" y="169"/>
                    </a:lnTo>
                    <a:lnTo>
                      <a:pt x="33" y="170"/>
                    </a:lnTo>
                    <a:lnTo>
                      <a:pt x="31" y="173"/>
                    </a:lnTo>
                    <a:lnTo>
                      <a:pt x="29" y="176"/>
                    </a:lnTo>
                    <a:lnTo>
                      <a:pt x="29" y="180"/>
                    </a:lnTo>
                    <a:lnTo>
                      <a:pt x="29" y="187"/>
                    </a:lnTo>
                    <a:lnTo>
                      <a:pt x="31" y="188"/>
                    </a:lnTo>
                    <a:lnTo>
                      <a:pt x="31" y="192"/>
                    </a:lnTo>
                    <a:lnTo>
                      <a:pt x="29" y="195"/>
                    </a:lnTo>
                    <a:lnTo>
                      <a:pt x="29" y="195"/>
                    </a:lnTo>
                    <a:lnTo>
                      <a:pt x="26" y="194"/>
                    </a:lnTo>
                    <a:lnTo>
                      <a:pt x="25" y="195"/>
                    </a:lnTo>
                    <a:lnTo>
                      <a:pt x="25" y="196"/>
                    </a:lnTo>
                    <a:lnTo>
                      <a:pt x="28" y="199"/>
                    </a:lnTo>
                    <a:lnTo>
                      <a:pt x="25" y="202"/>
                    </a:lnTo>
                    <a:lnTo>
                      <a:pt x="22" y="203"/>
                    </a:lnTo>
                    <a:lnTo>
                      <a:pt x="22" y="202"/>
                    </a:lnTo>
                    <a:lnTo>
                      <a:pt x="24" y="199"/>
                    </a:lnTo>
                    <a:lnTo>
                      <a:pt x="22" y="196"/>
                    </a:lnTo>
                    <a:lnTo>
                      <a:pt x="21" y="194"/>
                    </a:lnTo>
                    <a:lnTo>
                      <a:pt x="21" y="192"/>
                    </a:lnTo>
                    <a:lnTo>
                      <a:pt x="21" y="192"/>
                    </a:lnTo>
                    <a:lnTo>
                      <a:pt x="19" y="191"/>
                    </a:lnTo>
                    <a:lnTo>
                      <a:pt x="18" y="192"/>
                    </a:lnTo>
                    <a:lnTo>
                      <a:pt x="18" y="196"/>
                    </a:lnTo>
                    <a:lnTo>
                      <a:pt x="21" y="199"/>
                    </a:lnTo>
                    <a:lnTo>
                      <a:pt x="21" y="201"/>
                    </a:lnTo>
                    <a:lnTo>
                      <a:pt x="19" y="202"/>
                    </a:lnTo>
                    <a:lnTo>
                      <a:pt x="18" y="201"/>
                    </a:lnTo>
                    <a:lnTo>
                      <a:pt x="15" y="201"/>
                    </a:lnTo>
                    <a:lnTo>
                      <a:pt x="14" y="199"/>
                    </a:lnTo>
                    <a:lnTo>
                      <a:pt x="15" y="198"/>
                    </a:lnTo>
                    <a:lnTo>
                      <a:pt x="15" y="195"/>
                    </a:lnTo>
                    <a:lnTo>
                      <a:pt x="13" y="192"/>
                    </a:lnTo>
                    <a:lnTo>
                      <a:pt x="13" y="188"/>
                    </a:lnTo>
                    <a:lnTo>
                      <a:pt x="10" y="184"/>
                    </a:lnTo>
                    <a:lnTo>
                      <a:pt x="10" y="183"/>
                    </a:lnTo>
                    <a:lnTo>
                      <a:pt x="13" y="183"/>
                    </a:lnTo>
                    <a:lnTo>
                      <a:pt x="14" y="178"/>
                    </a:lnTo>
                    <a:lnTo>
                      <a:pt x="14" y="174"/>
                    </a:lnTo>
                    <a:lnTo>
                      <a:pt x="13" y="173"/>
                    </a:lnTo>
                    <a:lnTo>
                      <a:pt x="13" y="170"/>
                    </a:lnTo>
                    <a:lnTo>
                      <a:pt x="10" y="166"/>
                    </a:lnTo>
                    <a:lnTo>
                      <a:pt x="8" y="165"/>
                    </a:lnTo>
                    <a:lnTo>
                      <a:pt x="7" y="166"/>
                    </a:lnTo>
                    <a:lnTo>
                      <a:pt x="7" y="169"/>
                    </a:lnTo>
                    <a:lnTo>
                      <a:pt x="7" y="170"/>
                    </a:lnTo>
                    <a:lnTo>
                      <a:pt x="7" y="170"/>
                    </a:lnTo>
                    <a:lnTo>
                      <a:pt x="8" y="170"/>
                    </a:lnTo>
                    <a:lnTo>
                      <a:pt x="10" y="172"/>
                    </a:lnTo>
                    <a:lnTo>
                      <a:pt x="11" y="174"/>
                    </a:lnTo>
                    <a:lnTo>
                      <a:pt x="8" y="174"/>
                    </a:lnTo>
                    <a:lnTo>
                      <a:pt x="7" y="174"/>
                    </a:lnTo>
                    <a:lnTo>
                      <a:pt x="8" y="173"/>
                    </a:lnTo>
                    <a:lnTo>
                      <a:pt x="7" y="173"/>
                    </a:lnTo>
                    <a:lnTo>
                      <a:pt x="6" y="173"/>
                    </a:lnTo>
                    <a:lnTo>
                      <a:pt x="4" y="174"/>
                    </a:lnTo>
                    <a:lnTo>
                      <a:pt x="3" y="176"/>
                    </a:lnTo>
                    <a:lnTo>
                      <a:pt x="4" y="174"/>
                    </a:lnTo>
                    <a:lnTo>
                      <a:pt x="4" y="172"/>
                    </a:lnTo>
                    <a:lnTo>
                      <a:pt x="2" y="172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3" y="169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3" y="166"/>
                    </a:lnTo>
                    <a:lnTo>
                      <a:pt x="3" y="165"/>
                    </a:lnTo>
                    <a:lnTo>
                      <a:pt x="2" y="165"/>
                    </a:lnTo>
                    <a:lnTo>
                      <a:pt x="0" y="165"/>
                    </a:lnTo>
                    <a:lnTo>
                      <a:pt x="3" y="163"/>
                    </a:lnTo>
                    <a:lnTo>
                      <a:pt x="4" y="163"/>
                    </a:lnTo>
                    <a:lnTo>
                      <a:pt x="6" y="161"/>
                    </a:lnTo>
                    <a:lnTo>
                      <a:pt x="8" y="158"/>
                    </a:lnTo>
                    <a:lnTo>
                      <a:pt x="10" y="156"/>
                    </a:lnTo>
                    <a:lnTo>
                      <a:pt x="10" y="155"/>
                    </a:lnTo>
                    <a:lnTo>
                      <a:pt x="13" y="154"/>
                    </a:lnTo>
                    <a:lnTo>
                      <a:pt x="15" y="152"/>
                    </a:lnTo>
                    <a:lnTo>
                      <a:pt x="17" y="151"/>
                    </a:lnTo>
                    <a:lnTo>
                      <a:pt x="15" y="149"/>
                    </a:lnTo>
                    <a:lnTo>
                      <a:pt x="14" y="149"/>
                    </a:lnTo>
                    <a:lnTo>
                      <a:pt x="14" y="145"/>
                    </a:lnTo>
                    <a:lnTo>
                      <a:pt x="15" y="144"/>
                    </a:lnTo>
                    <a:lnTo>
                      <a:pt x="18" y="143"/>
                    </a:lnTo>
                    <a:lnTo>
                      <a:pt x="19" y="141"/>
                    </a:lnTo>
                    <a:lnTo>
                      <a:pt x="21" y="138"/>
                    </a:lnTo>
                    <a:lnTo>
                      <a:pt x="22" y="136"/>
                    </a:lnTo>
                    <a:lnTo>
                      <a:pt x="25" y="136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31" y="129"/>
                    </a:lnTo>
                    <a:lnTo>
                      <a:pt x="32" y="125"/>
                    </a:lnTo>
                    <a:lnTo>
                      <a:pt x="36" y="122"/>
                    </a:lnTo>
                    <a:lnTo>
                      <a:pt x="39" y="122"/>
                    </a:lnTo>
                    <a:lnTo>
                      <a:pt x="40" y="122"/>
                    </a:lnTo>
                    <a:lnTo>
                      <a:pt x="44" y="120"/>
                    </a:lnTo>
                    <a:lnTo>
                      <a:pt x="47" y="120"/>
                    </a:lnTo>
                    <a:lnTo>
                      <a:pt x="50" y="119"/>
                    </a:lnTo>
                    <a:lnTo>
                      <a:pt x="53" y="119"/>
                    </a:lnTo>
                    <a:lnTo>
                      <a:pt x="60" y="116"/>
                    </a:lnTo>
                    <a:lnTo>
                      <a:pt x="60" y="118"/>
                    </a:lnTo>
                    <a:lnTo>
                      <a:pt x="61" y="118"/>
                    </a:lnTo>
                    <a:lnTo>
                      <a:pt x="64" y="116"/>
                    </a:lnTo>
                    <a:lnTo>
                      <a:pt x="64" y="116"/>
                    </a:lnTo>
                    <a:lnTo>
                      <a:pt x="64" y="119"/>
                    </a:lnTo>
                    <a:lnTo>
                      <a:pt x="65" y="119"/>
                    </a:lnTo>
                    <a:lnTo>
                      <a:pt x="68" y="118"/>
                    </a:lnTo>
                    <a:lnTo>
                      <a:pt x="69" y="119"/>
                    </a:lnTo>
                    <a:lnTo>
                      <a:pt x="71" y="118"/>
                    </a:lnTo>
                    <a:lnTo>
                      <a:pt x="69" y="116"/>
                    </a:lnTo>
                    <a:lnTo>
                      <a:pt x="71" y="116"/>
                    </a:lnTo>
                    <a:lnTo>
                      <a:pt x="72" y="115"/>
                    </a:lnTo>
                    <a:lnTo>
                      <a:pt x="71" y="115"/>
                    </a:lnTo>
                    <a:lnTo>
                      <a:pt x="72" y="114"/>
                    </a:lnTo>
                    <a:lnTo>
                      <a:pt x="72" y="112"/>
                    </a:lnTo>
                    <a:lnTo>
                      <a:pt x="71" y="111"/>
                    </a:lnTo>
                    <a:lnTo>
                      <a:pt x="71" y="105"/>
                    </a:lnTo>
                    <a:lnTo>
                      <a:pt x="72" y="105"/>
                    </a:lnTo>
                    <a:lnTo>
                      <a:pt x="72" y="102"/>
                    </a:lnTo>
                    <a:lnTo>
                      <a:pt x="75" y="100"/>
                    </a:lnTo>
                    <a:lnTo>
                      <a:pt x="76" y="97"/>
                    </a:lnTo>
                    <a:lnTo>
                      <a:pt x="75" y="90"/>
                    </a:lnTo>
                    <a:lnTo>
                      <a:pt x="73" y="87"/>
                    </a:lnTo>
                    <a:lnTo>
                      <a:pt x="75" y="84"/>
                    </a:lnTo>
                    <a:lnTo>
                      <a:pt x="78" y="83"/>
                    </a:lnTo>
                    <a:lnTo>
                      <a:pt x="79" y="82"/>
                    </a:lnTo>
                    <a:lnTo>
                      <a:pt x="82" y="80"/>
                    </a:lnTo>
                    <a:lnTo>
                      <a:pt x="82" y="82"/>
                    </a:lnTo>
                    <a:lnTo>
                      <a:pt x="80" y="83"/>
                    </a:lnTo>
                    <a:lnTo>
                      <a:pt x="80" y="84"/>
                    </a:lnTo>
                    <a:lnTo>
                      <a:pt x="79" y="87"/>
                    </a:lnTo>
                    <a:lnTo>
                      <a:pt x="78" y="87"/>
                    </a:lnTo>
                    <a:lnTo>
                      <a:pt x="78" y="89"/>
                    </a:lnTo>
                    <a:lnTo>
                      <a:pt x="82" y="93"/>
                    </a:lnTo>
                    <a:lnTo>
                      <a:pt x="84" y="96"/>
                    </a:lnTo>
                    <a:lnTo>
                      <a:pt x="86" y="93"/>
                    </a:lnTo>
                    <a:lnTo>
                      <a:pt x="89" y="91"/>
                    </a:lnTo>
                    <a:lnTo>
                      <a:pt x="94" y="87"/>
                    </a:lnTo>
                    <a:lnTo>
                      <a:pt x="97" y="84"/>
                    </a:lnTo>
                    <a:lnTo>
                      <a:pt x="98" y="82"/>
                    </a:lnTo>
                    <a:lnTo>
                      <a:pt x="100" y="79"/>
                    </a:lnTo>
                    <a:lnTo>
                      <a:pt x="100" y="75"/>
                    </a:lnTo>
                    <a:lnTo>
                      <a:pt x="101" y="71"/>
                    </a:lnTo>
                    <a:lnTo>
                      <a:pt x="104" y="69"/>
                    </a:lnTo>
                    <a:lnTo>
                      <a:pt x="105" y="65"/>
                    </a:lnTo>
                    <a:lnTo>
                      <a:pt x="105" y="62"/>
                    </a:lnTo>
                    <a:lnTo>
                      <a:pt x="107" y="53"/>
                    </a:lnTo>
                    <a:lnTo>
                      <a:pt x="107" y="47"/>
                    </a:lnTo>
                    <a:lnTo>
                      <a:pt x="107" y="43"/>
                    </a:lnTo>
                    <a:lnTo>
                      <a:pt x="107" y="36"/>
                    </a:lnTo>
                    <a:lnTo>
                      <a:pt x="104" y="31"/>
                    </a:lnTo>
                    <a:lnTo>
                      <a:pt x="102" y="33"/>
                    </a:lnTo>
                    <a:lnTo>
                      <a:pt x="100" y="33"/>
                    </a:lnTo>
                    <a:lnTo>
                      <a:pt x="98" y="31"/>
                    </a:lnTo>
                    <a:lnTo>
                      <a:pt x="98" y="29"/>
                    </a:lnTo>
                    <a:lnTo>
                      <a:pt x="101" y="29"/>
                    </a:lnTo>
                    <a:lnTo>
                      <a:pt x="102" y="29"/>
                    </a:lnTo>
                    <a:lnTo>
                      <a:pt x="104" y="25"/>
                    </a:lnTo>
                    <a:lnTo>
                      <a:pt x="102" y="24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101" y="15"/>
                    </a:lnTo>
                    <a:lnTo>
                      <a:pt x="102" y="15"/>
                    </a:lnTo>
                    <a:lnTo>
                      <a:pt x="102" y="13"/>
                    </a:lnTo>
                    <a:lnTo>
                      <a:pt x="101" y="8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5" y="7"/>
                    </a:lnTo>
                    <a:lnTo>
                      <a:pt x="105" y="8"/>
                    </a:lnTo>
                    <a:lnTo>
                      <a:pt x="105" y="11"/>
                    </a:lnTo>
                    <a:lnTo>
                      <a:pt x="107" y="13"/>
                    </a:lnTo>
                    <a:lnTo>
                      <a:pt x="108" y="14"/>
                    </a:lnTo>
                    <a:lnTo>
                      <a:pt x="109" y="13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11"/>
                    </a:lnTo>
                    <a:lnTo>
                      <a:pt x="112" y="10"/>
                    </a:lnTo>
                    <a:lnTo>
                      <a:pt x="113" y="7"/>
                    </a:lnTo>
                    <a:lnTo>
                      <a:pt x="112" y="4"/>
                    </a:lnTo>
                    <a:lnTo>
                      <a:pt x="109" y="7"/>
                    </a:lnTo>
                    <a:lnTo>
                      <a:pt x="108" y="7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08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5" name="Rectangle 300"/>
              <p:cNvSpPr>
                <a:spLocks noChangeArrowheads="1"/>
              </p:cNvSpPr>
              <p:nvPr/>
            </p:nvSpPr>
            <p:spPr bwMode="auto">
              <a:xfrm>
                <a:off x="6858261" y="3286204"/>
                <a:ext cx="1483" cy="1483"/>
              </a:xfrm>
              <a:prstGeom prst="rect">
                <a:avLst/>
              </a:pr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6" name="Freeform 301"/>
              <p:cNvSpPr>
                <a:spLocks/>
              </p:cNvSpPr>
              <p:nvPr/>
            </p:nvSpPr>
            <p:spPr bwMode="auto">
              <a:xfrm>
                <a:off x="6858261" y="3283239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7" name="Freeform 302"/>
              <p:cNvSpPr>
                <a:spLocks/>
              </p:cNvSpPr>
              <p:nvPr/>
            </p:nvSpPr>
            <p:spPr bwMode="auto">
              <a:xfrm>
                <a:off x="6902727" y="3342527"/>
                <a:ext cx="4447" cy="10376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2 w 3"/>
                  <a:gd name="T7" fmla="*/ 5 h 7"/>
                  <a:gd name="T8" fmla="*/ 2 w 3"/>
                  <a:gd name="T9" fmla="*/ 7 h 7"/>
                  <a:gd name="T10" fmla="*/ 0 w 3"/>
                  <a:gd name="T11" fmla="*/ 2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8" name="Freeform 303"/>
              <p:cNvSpPr>
                <a:spLocks/>
              </p:cNvSpPr>
              <p:nvPr/>
            </p:nvSpPr>
            <p:spPr bwMode="auto">
              <a:xfrm>
                <a:off x="6873083" y="3299544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1 w 4"/>
                  <a:gd name="T5" fmla="*/ 1 h 5"/>
                  <a:gd name="T6" fmla="*/ 4 w 4"/>
                  <a:gd name="T7" fmla="*/ 4 h 5"/>
                  <a:gd name="T8" fmla="*/ 2 w 4"/>
                  <a:gd name="T9" fmla="*/ 5 h 5"/>
                  <a:gd name="T10" fmla="*/ 1 w 4"/>
                  <a:gd name="T11" fmla="*/ 5 h 5"/>
                  <a:gd name="T12" fmla="*/ 1 w 4"/>
                  <a:gd name="T13" fmla="*/ 4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9" name="Freeform 304"/>
              <p:cNvSpPr>
                <a:spLocks/>
              </p:cNvSpPr>
              <p:nvPr/>
            </p:nvSpPr>
            <p:spPr bwMode="auto">
              <a:xfrm>
                <a:off x="6874565" y="3419601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3 w 3"/>
                  <a:gd name="T5" fmla="*/ 4 h 4"/>
                  <a:gd name="T6" fmla="*/ 3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0" name="Freeform 305"/>
              <p:cNvSpPr>
                <a:spLocks/>
              </p:cNvSpPr>
              <p:nvPr/>
            </p:nvSpPr>
            <p:spPr bwMode="auto">
              <a:xfrm>
                <a:off x="6879012" y="3403297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7 w 8"/>
                  <a:gd name="T3" fmla="*/ 3 h 7"/>
                  <a:gd name="T4" fmla="*/ 4 w 8"/>
                  <a:gd name="T5" fmla="*/ 4 h 7"/>
                  <a:gd name="T6" fmla="*/ 4 w 8"/>
                  <a:gd name="T7" fmla="*/ 6 h 7"/>
                  <a:gd name="T8" fmla="*/ 4 w 8"/>
                  <a:gd name="T9" fmla="*/ 7 h 7"/>
                  <a:gd name="T10" fmla="*/ 3 w 8"/>
                  <a:gd name="T11" fmla="*/ 6 h 7"/>
                  <a:gd name="T12" fmla="*/ 0 w 8"/>
                  <a:gd name="T13" fmla="*/ 6 h 7"/>
                  <a:gd name="T14" fmla="*/ 0 w 8"/>
                  <a:gd name="T15" fmla="*/ 6 h 7"/>
                  <a:gd name="T16" fmla="*/ 0 w 8"/>
                  <a:gd name="T17" fmla="*/ 3 h 7"/>
                  <a:gd name="T18" fmla="*/ 3 w 8"/>
                  <a:gd name="T19" fmla="*/ 2 h 7"/>
                  <a:gd name="T20" fmla="*/ 4 w 8"/>
                  <a:gd name="T21" fmla="*/ 2 h 7"/>
                  <a:gd name="T22" fmla="*/ 4 w 8"/>
                  <a:gd name="T23" fmla="*/ 2 h 7"/>
                  <a:gd name="T24" fmla="*/ 5 w 8"/>
                  <a:gd name="T25" fmla="*/ 2 h 7"/>
                  <a:gd name="T26" fmla="*/ 5 w 8"/>
                  <a:gd name="T27" fmla="*/ 0 h 7"/>
                  <a:gd name="T28" fmla="*/ 8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7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1" name="Freeform 306"/>
              <p:cNvSpPr>
                <a:spLocks/>
              </p:cNvSpPr>
              <p:nvPr/>
            </p:nvSpPr>
            <p:spPr bwMode="auto">
              <a:xfrm>
                <a:off x="6847885" y="3293615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1 h 5"/>
                  <a:gd name="T4" fmla="*/ 3 w 4"/>
                  <a:gd name="T5" fmla="*/ 2 h 5"/>
                  <a:gd name="T6" fmla="*/ 4 w 4"/>
                  <a:gd name="T7" fmla="*/ 4 h 5"/>
                  <a:gd name="T8" fmla="*/ 3 w 4"/>
                  <a:gd name="T9" fmla="*/ 5 h 5"/>
                  <a:gd name="T10" fmla="*/ 1 w 4"/>
                  <a:gd name="T11" fmla="*/ 5 h 5"/>
                  <a:gd name="T12" fmla="*/ 0 w 4"/>
                  <a:gd name="T13" fmla="*/ 2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2" name="Freeform 307"/>
              <p:cNvSpPr>
                <a:spLocks/>
              </p:cNvSpPr>
              <p:nvPr/>
            </p:nvSpPr>
            <p:spPr bwMode="auto">
              <a:xfrm>
                <a:off x="6876047" y="330695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3" name="Freeform 308"/>
              <p:cNvSpPr>
                <a:spLocks/>
              </p:cNvSpPr>
              <p:nvPr/>
            </p:nvSpPr>
            <p:spPr bwMode="auto">
              <a:xfrm>
                <a:off x="6790080" y="325211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4 h 4"/>
                  <a:gd name="T10" fmla="*/ 0 w 3"/>
                  <a:gd name="T11" fmla="*/ 3 h 4"/>
                  <a:gd name="T12" fmla="*/ 2 w 3"/>
                  <a:gd name="T13" fmla="*/ 1 h 4"/>
                  <a:gd name="T14" fmla="*/ 2 w 3"/>
                  <a:gd name="T15" fmla="*/ 1 h 4"/>
                  <a:gd name="T16" fmla="*/ 3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4" name="Freeform 309"/>
              <p:cNvSpPr>
                <a:spLocks/>
              </p:cNvSpPr>
              <p:nvPr/>
            </p:nvSpPr>
            <p:spPr bwMode="auto">
              <a:xfrm>
                <a:off x="6797491" y="3277310"/>
                <a:ext cx="13340" cy="7411"/>
              </a:xfrm>
              <a:custGeom>
                <a:avLst/>
                <a:gdLst>
                  <a:gd name="T0" fmla="*/ 6 w 9"/>
                  <a:gd name="T1" fmla="*/ 0 h 5"/>
                  <a:gd name="T2" fmla="*/ 9 w 9"/>
                  <a:gd name="T3" fmla="*/ 0 h 5"/>
                  <a:gd name="T4" fmla="*/ 9 w 9"/>
                  <a:gd name="T5" fmla="*/ 1 h 5"/>
                  <a:gd name="T6" fmla="*/ 8 w 9"/>
                  <a:gd name="T7" fmla="*/ 4 h 5"/>
                  <a:gd name="T8" fmla="*/ 2 w 9"/>
                  <a:gd name="T9" fmla="*/ 5 h 5"/>
                  <a:gd name="T10" fmla="*/ 0 w 9"/>
                  <a:gd name="T11" fmla="*/ 5 h 5"/>
                  <a:gd name="T12" fmla="*/ 0 w 9"/>
                  <a:gd name="T13" fmla="*/ 2 h 5"/>
                  <a:gd name="T14" fmla="*/ 1 w 9"/>
                  <a:gd name="T15" fmla="*/ 1 h 5"/>
                  <a:gd name="T16" fmla="*/ 6 w 9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6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5" name="Freeform 310"/>
              <p:cNvSpPr>
                <a:spLocks/>
              </p:cNvSpPr>
              <p:nvPr/>
            </p:nvSpPr>
            <p:spPr bwMode="auto">
              <a:xfrm>
                <a:off x="6821206" y="324173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6" name="Freeform 311"/>
              <p:cNvSpPr>
                <a:spLocks/>
              </p:cNvSpPr>
              <p:nvPr/>
            </p:nvSpPr>
            <p:spPr bwMode="auto">
              <a:xfrm>
                <a:off x="6852332" y="3246185"/>
                <a:ext cx="4447" cy="10376"/>
              </a:xfrm>
              <a:custGeom>
                <a:avLst/>
                <a:gdLst>
                  <a:gd name="T0" fmla="*/ 1 w 3"/>
                  <a:gd name="T1" fmla="*/ 0 h 7"/>
                  <a:gd name="T2" fmla="*/ 1 w 3"/>
                  <a:gd name="T3" fmla="*/ 1 h 7"/>
                  <a:gd name="T4" fmla="*/ 3 w 3"/>
                  <a:gd name="T5" fmla="*/ 4 h 7"/>
                  <a:gd name="T6" fmla="*/ 1 w 3"/>
                  <a:gd name="T7" fmla="*/ 5 h 7"/>
                  <a:gd name="T8" fmla="*/ 0 w 3"/>
                  <a:gd name="T9" fmla="*/ 7 h 7"/>
                  <a:gd name="T10" fmla="*/ 0 w 3"/>
                  <a:gd name="T11" fmla="*/ 5 h 7"/>
                  <a:gd name="T12" fmla="*/ 0 w 3"/>
                  <a:gd name="T13" fmla="*/ 3 h 7"/>
                  <a:gd name="T14" fmla="*/ 0 w 3"/>
                  <a:gd name="T15" fmla="*/ 1 h 7"/>
                  <a:gd name="T16" fmla="*/ 1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lnTo>
                      <a:pt x="1" y="1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7" name="Freeform 312"/>
              <p:cNvSpPr>
                <a:spLocks/>
              </p:cNvSpPr>
              <p:nvPr/>
            </p:nvSpPr>
            <p:spPr bwMode="auto">
              <a:xfrm>
                <a:off x="6833063" y="3237292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0 h 4"/>
                  <a:gd name="T4" fmla="*/ 5 w 5"/>
                  <a:gd name="T5" fmla="*/ 3 h 4"/>
                  <a:gd name="T6" fmla="*/ 3 w 5"/>
                  <a:gd name="T7" fmla="*/ 4 h 4"/>
                  <a:gd name="T8" fmla="*/ 2 w 5"/>
                  <a:gd name="T9" fmla="*/ 4 h 4"/>
                  <a:gd name="T10" fmla="*/ 0 w 5"/>
                  <a:gd name="T11" fmla="*/ 3 h 4"/>
                  <a:gd name="T12" fmla="*/ 0 w 5"/>
                  <a:gd name="T13" fmla="*/ 2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8" name="Freeform 313"/>
              <p:cNvSpPr>
                <a:spLocks/>
              </p:cNvSpPr>
              <p:nvPr/>
            </p:nvSpPr>
            <p:spPr bwMode="auto">
              <a:xfrm>
                <a:off x="6766365" y="3140949"/>
                <a:ext cx="81521" cy="115611"/>
              </a:xfrm>
              <a:custGeom>
                <a:avLst/>
                <a:gdLst>
                  <a:gd name="T0" fmla="*/ 33 w 55"/>
                  <a:gd name="T1" fmla="*/ 10 h 78"/>
                  <a:gd name="T2" fmla="*/ 48 w 55"/>
                  <a:gd name="T3" fmla="*/ 27 h 78"/>
                  <a:gd name="T4" fmla="*/ 51 w 55"/>
                  <a:gd name="T5" fmla="*/ 35 h 78"/>
                  <a:gd name="T6" fmla="*/ 52 w 55"/>
                  <a:gd name="T7" fmla="*/ 47 h 78"/>
                  <a:gd name="T8" fmla="*/ 54 w 55"/>
                  <a:gd name="T9" fmla="*/ 46 h 78"/>
                  <a:gd name="T10" fmla="*/ 54 w 55"/>
                  <a:gd name="T11" fmla="*/ 58 h 78"/>
                  <a:gd name="T12" fmla="*/ 51 w 55"/>
                  <a:gd name="T13" fmla="*/ 64 h 78"/>
                  <a:gd name="T14" fmla="*/ 44 w 55"/>
                  <a:gd name="T15" fmla="*/ 65 h 78"/>
                  <a:gd name="T16" fmla="*/ 44 w 55"/>
                  <a:gd name="T17" fmla="*/ 69 h 78"/>
                  <a:gd name="T18" fmla="*/ 40 w 55"/>
                  <a:gd name="T19" fmla="*/ 68 h 78"/>
                  <a:gd name="T20" fmla="*/ 37 w 55"/>
                  <a:gd name="T21" fmla="*/ 65 h 78"/>
                  <a:gd name="T22" fmla="*/ 36 w 55"/>
                  <a:gd name="T23" fmla="*/ 67 h 78"/>
                  <a:gd name="T24" fmla="*/ 27 w 55"/>
                  <a:gd name="T25" fmla="*/ 72 h 78"/>
                  <a:gd name="T26" fmla="*/ 25 w 55"/>
                  <a:gd name="T27" fmla="*/ 74 h 78"/>
                  <a:gd name="T28" fmla="*/ 22 w 55"/>
                  <a:gd name="T29" fmla="*/ 78 h 78"/>
                  <a:gd name="T30" fmla="*/ 21 w 55"/>
                  <a:gd name="T31" fmla="*/ 75 h 78"/>
                  <a:gd name="T32" fmla="*/ 19 w 55"/>
                  <a:gd name="T33" fmla="*/ 72 h 78"/>
                  <a:gd name="T34" fmla="*/ 16 w 55"/>
                  <a:gd name="T35" fmla="*/ 65 h 78"/>
                  <a:gd name="T36" fmla="*/ 15 w 55"/>
                  <a:gd name="T37" fmla="*/ 60 h 78"/>
                  <a:gd name="T38" fmla="*/ 18 w 55"/>
                  <a:gd name="T39" fmla="*/ 57 h 78"/>
                  <a:gd name="T40" fmla="*/ 15 w 55"/>
                  <a:gd name="T41" fmla="*/ 54 h 78"/>
                  <a:gd name="T42" fmla="*/ 18 w 55"/>
                  <a:gd name="T43" fmla="*/ 47 h 78"/>
                  <a:gd name="T44" fmla="*/ 15 w 55"/>
                  <a:gd name="T45" fmla="*/ 47 h 78"/>
                  <a:gd name="T46" fmla="*/ 14 w 55"/>
                  <a:gd name="T47" fmla="*/ 39 h 78"/>
                  <a:gd name="T48" fmla="*/ 7 w 55"/>
                  <a:gd name="T49" fmla="*/ 36 h 78"/>
                  <a:gd name="T50" fmla="*/ 11 w 55"/>
                  <a:gd name="T51" fmla="*/ 33 h 78"/>
                  <a:gd name="T52" fmla="*/ 12 w 55"/>
                  <a:gd name="T53" fmla="*/ 32 h 78"/>
                  <a:gd name="T54" fmla="*/ 16 w 55"/>
                  <a:gd name="T55" fmla="*/ 31 h 78"/>
                  <a:gd name="T56" fmla="*/ 15 w 55"/>
                  <a:gd name="T57" fmla="*/ 27 h 78"/>
                  <a:gd name="T58" fmla="*/ 9 w 55"/>
                  <a:gd name="T59" fmla="*/ 21 h 78"/>
                  <a:gd name="T60" fmla="*/ 7 w 55"/>
                  <a:gd name="T61" fmla="*/ 17 h 78"/>
                  <a:gd name="T62" fmla="*/ 0 w 55"/>
                  <a:gd name="T63" fmla="*/ 18 h 78"/>
                  <a:gd name="T64" fmla="*/ 1 w 55"/>
                  <a:gd name="T65" fmla="*/ 14 h 78"/>
                  <a:gd name="T66" fmla="*/ 9 w 55"/>
                  <a:gd name="T67" fmla="*/ 9 h 78"/>
                  <a:gd name="T68" fmla="*/ 23 w 55"/>
                  <a:gd name="T6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78">
                    <a:moveTo>
                      <a:pt x="29" y="0"/>
                    </a:moveTo>
                    <a:lnTo>
                      <a:pt x="33" y="10"/>
                    </a:lnTo>
                    <a:lnTo>
                      <a:pt x="40" y="17"/>
                    </a:lnTo>
                    <a:lnTo>
                      <a:pt x="48" y="27"/>
                    </a:lnTo>
                    <a:lnTo>
                      <a:pt x="48" y="33"/>
                    </a:lnTo>
                    <a:lnTo>
                      <a:pt x="51" y="35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55" y="57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1" y="64"/>
                    </a:lnTo>
                    <a:lnTo>
                      <a:pt x="47" y="64"/>
                    </a:lnTo>
                    <a:lnTo>
                      <a:pt x="44" y="65"/>
                    </a:lnTo>
                    <a:lnTo>
                      <a:pt x="45" y="68"/>
                    </a:lnTo>
                    <a:lnTo>
                      <a:pt x="44" y="69"/>
                    </a:lnTo>
                    <a:lnTo>
                      <a:pt x="43" y="68"/>
                    </a:lnTo>
                    <a:lnTo>
                      <a:pt x="40" y="68"/>
                    </a:lnTo>
                    <a:lnTo>
                      <a:pt x="38" y="65"/>
                    </a:lnTo>
                    <a:lnTo>
                      <a:pt x="37" y="65"/>
                    </a:lnTo>
                    <a:lnTo>
                      <a:pt x="36" y="68"/>
                    </a:lnTo>
                    <a:lnTo>
                      <a:pt x="36" y="67"/>
                    </a:lnTo>
                    <a:lnTo>
                      <a:pt x="33" y="67"/>
                    </a:lnTo>
                    <a:lnTo>
                      <a:pt x="27" y="72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3" y="76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1" y="75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18" y="57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9" y="51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5" y="47"/>
                    </a:lnTo>
                    <a:lnTo>
                      <a:pt x="15" y="42"/>
                    </a:lnTo>
                    <a:lnTo>
                      <a:pt x="14" y="39"/>
                    </a:lnTo>
                    <a:lnTo>
                      <a:pt x="12" y="39"/>
                    </a:lnTo>
                    <a:lnTo>
                      <a:pt x="7" y="36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4" y="27"/>
                    </a:lnTo>
                    <a:lnTo>
                      <a:pt x="9" y="21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3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9" name="Freeform 314"/>
              <p:cNvSpPr>
                <a:spLocks/>
              </p:cNvSpPr>
              <p:nvPr/>
            </p:nvSpPr>
            <p:spPr bwMode="auto">
              <a:xfrm>
                <a:off x="6849368" y="325804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0" name="Freeform 315"/>
              <p:cNvSpPr>
                <a:spLocks/>
              </p:cNvSpPr>
              <p:nvPr/>
            </p:nvSpPr>
            <p:spPr bwMode="auto">
              <a:xfrm>
                <a:off x="6727828" y="3011999"/>
                <a:ext cx="91896" cy="160076"/>
              </a:xfrm>
              <a:custGeom>
                <a:avLst/>
                <a:gdLst>
                  <a:gd name="T0" fmla="*/ 53 w 62"/>
                  <a:gd name="T1" fmla="*/ 2 h 108"/>
                  <a:gd name="T2" fmla="*/ 55 w 62"/>
                  <a:gd name="T3" fmla="*/ 6 h 108"/>
                  <a:gd name="T4" fmla="*/ 59 w 62"/>
                  <a:gd name="T5" fmla="*/ 7 h 108"/>
                  <a:gd name="T6" fmla="*/ 62 w 62"/>
                  <a:gd name="T7" fmla="*/ 11 h 108"/>
                  <a:gd name="T8" fmla="*/ 58 w 62"/>
                  <a:gd name="T9" fmla="*/ 15 h 108"/>
                  <a:gd name="T10" fmla="*/ 55 w 62"/>
                  <a:gd name="T11" fmla="*/ 18 h 108"/>
                  <a:gd name="T12" fmla="*/ 53 w 62"/>
                  <a:gd name="T13" fmla="*/ 29 h 108"/>
                  <a:gd name="T14" fmla="*/ 56 w 62"/>
                  <a:gd name="T15" fmla="*/ 38 h 108"/>
                  <a:gd name="T16" fmla="*/ 58 w 62"/>
                  <a:gd name="T17" fmla="*/ 43 h 108"/>
                  <a:gd name="T18" fmla="*/ 55 w 62"/>
                  <a:gd name="T19" fmla="*/ 46 h 108"/>
                  <a:gd name="T20" fmla="*/ 49 w 62"/>
                  <a:gd name="T21" fmla="*/ 55 h 108"/>
                  <a:gd name="T22" fmla="*/ 47 w 62"/>
                  <a:gd name="T23" fmla="*/ 58 h 108"/>
                  <a:gd name="T24" fmla="*/ 41 w 62"/>
                  <a:gd name="T25" fmla="*/ 60 h 108"/>
                  <a:gd name="T26" fmla="*/ 37 w 62"/>
                  <a:gd name="T27" fmla="*/ 65 h 108"/>
                  <a:gd name="T28" fmla="*/ 38 w 62"/>
                  <a:gd name="T29" fmla="*/ 72 h 108"/>
                  <a:gd name="T30" fmla="*/ 37 w 62"/>
                  <a:gd name="T31" fmla="*/ 76 h 108"/>
                  <a:gd name="T32" fmla="*/ 44 w 62"/>
                  <a:gd name="T33" fmla="*/ 79 h 108"/>
                  <a:gd name="T34" fmla="*/ 55 w 62"/>
                  <a:gd name="T35" fmla="*/ 87 h 108"/>
                  <a:gd name="T36" fmla="*/ 40 w 62"/>
                  <a:gd name="T37" fmla="*/ 91 h 108"/>
                  <a:gd name="T38" fmla="*/ 31 w 62"/>
                  <a:gd name="T39" fmla="*/ 97 h 108"/>
                  <a:gd name="T40" fmla="*/ 26 w 62"/>
                  <a:gd name="T41" fmla="*/ 104 h 108"/>
                  <a:gd name="T42" fmla="*/ 22 w 62"/>
                  <a:gd name="T43" fmla="*/ 102 h 108"/>
                  <a:gd name="T44" fmla="*/ 20 w 62"/>
                  <a:gd name="T45" fmla="*/ 107 h 108"/>
                  <a:gd name="T46" fmla="*/ 16 w 62"/>
                  <a:gd name="T47" fmla="*/ 108 h 108"/>
                  <a:gd name="T48" fmla="*/ 16 w 62"/>
                  <a:gd name="T49" fmla="*/ 102 h 108"/>
                  <a:gd name="T50" fmla="*/ 12 w 62"/>
                  <a:gd name="T51" fmla="*/ 102 h 108"/>
                  <a:gd name="T52" fmla="*/ 11 w 62"/>
                  <a:gd name="T53" fmla="*/ 100 h 108"/>
                  <a:gd name="T54" fmla="*/ 13 w 62"/>
                  <a:gd name="T55" fmla="*/ 90 h 108"/>
                  <a:gd name="T56" fmla="*/ 19 w 62"/>
                  <a:gd name="T57" fmla="*/ 87 h 108"/>
                  <a:gd name="T58" fmla="*/ 12 w 62"/>
                  <a:gd name="T59" fmla="*/ 89 h 108"/>
                  <a:gd name="T60" fmla="*/ 11 w 62"/>
                  <a:gd name="T61" fmla="*/ 82 h 108"/>
                  <a:gd name="T62" fmla="*/ 12 w 62"/>
                  <a:gd name="T63" fmla="*/ 73 h 108"/>
                  <a:gd name="T64" fmla="*/ 15 w 62"/>
                  <a:gd name="T65" fmla="*/ 71 h 108"/>
                  <a:gd name="T66" fmla="*/ 12 w 62"/>
                  <a:gd name="T67" fmla="*/ 72 h 108"/>
                  <a:gd name="T68" fmla="*/ 6 w 62"/>
                  <a:gd name="T69" fmla="*/ 71 h 108"/>
                  <a:gd name="T70" fmla="*/ 4 w 62"/>
                  <a:gd name="T71" fmla="*/ 72 h 108"/>
                  <a:gd name="T72" fmla="*/ 0 w 62"/>
                  <a:gd name="T73" fmla="*/ 68 h 108"/>
                  <a:gd name="T74" fmla="*/ 0 w 62"/>
                  <a:gd name="T75" fmla="*/ 68 h 108"/>
                  <a:gd name="T76" fmla="*/ 2 w 62"/>
                  <a:gd name="T77" fmla="*/ 57 h 108"/>
                  <a:gd name="T78" fmla="*/ 4 w 62"/>
                  <a:gd name="T79" fmla="*/ 51 h 108"/>
                  <a:gd name="T80" fmla="*/ 9 w 62"/>
                  <a:gd name="T81" fmla="*/ 44 h 108"/>
                  <a:gd name="T82" fmla="*/ 15 w 62"/>
                  <a:gd name="T83" fmla="*/ 38 h 108"/>
                  <a:gd name="T84" fmla="*/ 15 w 62"/>
                  <a:gd name="T85" fmla="*/ 33 h 108"/>
                  <a:gd name="T86" fmla="*/ 18 w 62"/>
                  <a:gd name="T87" fmla="*/ 26 h 108"/>
                  <a:gd name="T88" fmla="*/ 23 w 62"/>
                  <a:gd name="T89" fmla="*/ 31 h 108"/>
                  <a:gd name="T90" fmla="*/ 27 w 62"/>
                  <a:gd name="T91" fmla="*/ 32 h 108"/>
                  <a:gd name="T92" fmla="*/ 35 w 62"/>
                  <a:gd name="T93" fmla="*/ 32 h 108"/>
                  <a:gd name="T94" fmla="*/ 40 w 62"/>
                  <a:gd name="T95" fmla="*/ 29 h 108"/>
                  <a:gd name="T96" fmla="*/ 37 w 62"/>
                  <a:gd name="T97" fmla="*/ 25 h 108"/>
                  <a:gd name="T98" fmla="*/ 37 w 62"/>
                  <a:gd name="T99" fmla="*/ 21 h 108"/>
                  <a:gd name="T100" fmla="*/ 45 w 62"/>
                  <a:gd name="T101" fmla="*/ 17 h 108"/>
                  <a:gd name="T102" fmla="*/ 47 w 62"/>
                  <a:gd name="T103" fmla="*/ 11 h 108"/>
                  <a:gd name="T104" fmla="*/ 51 w 62"/>
                  <a:gd name="T105" fmla="*/ 8 h 108"/>
                  <a:gd name="T106" fmla="*/ 49 w 62"/>
                  <a:gd name="T107" fmla="*/ 3 h 108"/>
                  <a:gd name="T108" fmla="*/ 51 w 62"/>
                  <a:gd name="T10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2" h="108">
                    <a:moveTo>
                      <a:pt x="51" y="0"/>
                    </a:move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58" y="15"/>
                    </a:lnTo>
                    <a:lnTo>
                      <a:pt x="55" y="15"/>
                    </a:lnTo>
                    <a:lnTo>
                      <a:pt x="55" y="18"/>
                    </a:lnTo>
                    <a:lnTo>
                      <a:pt x="53" y="25"/>
                    </a:lnTo>
                    <a:lnTo>
                      <a:pt x="53" y="29"/>
                    </a:lnTo>
                    <a:lnTo>
                      <a:pt x="56" y="31"/>
                    </a:lnTo>
                    <a:lnTo>
                      <a:pt x="56" y="38"/>
                    </a:lnTo>
                    <a:lnTo>
                      <a:pt x="59" y="39"/>
                    </a:lnTo>
                    <a:lnTo>
                      <a:pt x="58" y="43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48" y="53"/>
                    </a:lnTo>
                    <a:lnTo>
                      <a:pt x="49" y="55"/>
                    </a:lnTo>
                    <a:lnTo>
                      <a:pt x="47" y="57"/>
                    </a:lnTo>
                    <a:lnTo>
                      <a:pt x="47" y="58"/>
                    </a:lnTo>
                    <a:lnTo>
                      <a:pt x="44" y="58"/>
                    </a:lnTo>
                    <a:lnTo>
                      <a:pt x="41" y="60"/>
                    </a:lnTo>
                    <a:lnTo>
                      <a:pt x="40" y="62"/>
                    </a:lnTo>
                    <a:lnTo>
                      <a:pt x="37" y="65"/>
                    </a:lnTo>
                    <a:lnTo>
                      <a:pt x="37" y="68"/>
                    </a:lnTo>
                    <a:lnTo>
                      <a:pt x="38" y="72"/>
                    </a:lnTo>
                    <a:lnTo>
                      <a:pt x="37" y="73"/>
                    </a:lnTo>
                    <a:lnTo>
                      <a:pt x="37" y="76"/>
                    </a:lnTo>
                    <a:lnTo>
                      <a:pt x="42" y="78"/>
                    </a:lnTo>
                    <a:lnTo>
                      <a:pt x="44" y="79"/>
                    </a:lnTo>
                    <a:lnTo>
                      <a:pt x="53" y="85"/>
                    </a:lnTo>
                    <a:lnTo>
                      <a:pt x="55" y="87"/>
                    </a:lnTo>
                    <a:lnTo>
                      <a:pt x="49" y="91"/>
                    </a:lnTo>
                    <a:lnTo>
                      <a:pt x="40" y="91"/>
                    </a:lnTo>
                    <a:lnTo>
                      <a:pt x="35" y="96"/>
                    </a:lnTo>
                    <a:lnTo>
                      <a:pt x="31" y="97"/>
                    </a:lnTo>
                    <a:lnTo>
                      <a:pt x="27" y="101"/>
                    </a:lnTo>
                    <a:lnTo>
                      <a:pt x="26" y="104"/>
                    </a:lnTo>
                    <a:lnTo>
                      <a:pt x="23" y="101"/>
                    </a:lnTo>
                    <a:lnTo>
                      <a:pt x="22" y="102"/>
                    </a:lnTo>
                    <a:lnTo>
                      <a:pt x="22" y="104"/>
                    </a:lnTo>
                    <a:lnTo>
                      <a:pt x="20" y="107"/>
                    </a:lnTo>
                    <a:lnTo>
                      <a:pt x="18" y="105"/>
                    </a:lnTo>
                    <a:lnTo>
                      <a:pt x="16" y="108"/>
                    </a:lnTo>
                    <a:lnTo>
                      <a:pt x="15" y="107"/>
                    </a:lnTo>
                    <a:lnTo>
                      <a:pt x="16" y="102"/>
                    </a:lnTo>
                    <a:lnTo>
                      <a:pt x="13" y="101"/>
                    </a:lnTo>
                    <a:lnTo>
                      <a:pt x="12" y="102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2" y="94"/>
                    </a:lnTo>
                    <a:lnTo>
                      <a:pt x="13" y="90"/>
                    </a:lnTo>
                    <a:lnTo>
                      <a:pt x="16" y="90"/>
                    </a:lnTo>
                    <a:lnTo>
                      <a:pt x="19" y="87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11" y="87"/>
                    </a:lnTo>
                    <a:lnTo>
                      <a:pt x="11" y="82"/>
                    </a:lnTo>
                    <a:lnTo>
                      <a:pt x="13" y="76"/>
                    </a:lnTo>
                    <a:lnTo>
                      <a:pt x="12" y="73"/>
                    </a:lnTo>
                    <a:lnTo>
                      <a:pt x="15" y="72"/>
                    </a:lnTo>
                    <a:lnTo>
                      <a:pt x="15" y="71"/>
                    </a:lnTo>
                    <a:lnTo>
                      <a:pt x="13" y="71"/>
                    </a:lnTo>
                    <a:lnTo>
                      <a:pt x="12" y="72"/>
                    </a:lnTo>
                    <a:lnTo>
                      <a:pt x="8" y="73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4" y="72"/>
                    </a:lnTo>
                    <a:lnTo>
                      <a:pt x="1" y="73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2" y="57"/>
                    </a:lnTo>
                    <a:lnTo>
                      <a:pt x="4" y="54"/>
                    </a:lnTo>
                    <a:lnTo>
                      <a:pt x="4" y="51"/>
                    </a:lnTo>
                    <a:lnTo>
                      <a:pt x="8" y="49"/>
                    </a:lnTo>
                    <a:lnTo>
                      <a:pt x="9" y="44"/>
                    </a:lnTo>
                    <a:lnTo>
                      <a:pt x="12" y="43"/>
                    </a:lnTo>
                    <a:lnTo>
                      <a:pt x="15" y="38"/>
                    </a:lnTo>
                    <a:lnTo>
                      <a:pt x="15" y="35"/>
                    </a:lnTo>
                    <a:lnTo>
                      <a:pt x="15" y="33"/>
                    </a:lnTo>
                    <a:lnTo>
                      <a:pt x="15" y="29"/>
                    </a:lnTo>
                    <a:lnTo>
                      <a:pt x="18" y="26"/>
                    </a:lnTo>
                    <a:lnTo>
                      <a:pt x="20" y="29"/>
                    </a:lnTo>
                    <a:lnTo>
                      <a:pt x="23" y="31"/>
                    </a:lnTo>
                    <a:lnTo>
                      <a:pt x="24" y="32"/>
                    </a:lnTo>
                    <a:lnTo>
                      <a:pt x="27" y="32"/>
                    </a:lnTo>
                    <a:lnTo>
                      <a:pt x="30" y="33"/>
                    </a:lnTo>
                    <a:lnTo>
                      <a:pt x="35" y="32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0" y="28"/>
                    </a:lnTo>
                    <a:lnTo>
                      <a:pt x="37" y="25"/>
                    </a:lnTo>
                    <a:lnTo>
                      <a:pt x="34" y="22"/>
                    </a:lnTo>
                    <a:lnTo>
                      <a:pt x="37" y="21"/>
                    </a:lnTo>
                    <a:lnTo>
                      <a:pt x="40" y="21"/>
                    </a:lnTo>
                    <a:lnTo>
                      <a:pt x="45" y="17"/>
                    </a:lnTo>
                    <a:lnTo>
                      <a:pt x="45" y="14"/>
                    </a:lnTo>
                    <a:lnTo>
                      <a:pt x="47" y="11"/>
                    </a:lnTo>
                    <a:lnTo>
                      <a:pt x="49" y="10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9" y="3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1" name="Freeform 316"/>
              <p:cNvSpPr>
                <a:spLocks/>
              </p:cNvSpPr>
              <p:nvPr/>
            </p:nvSpPr>
            <p:spPr bwMode="auto">
              <a:xfrm>
                <a:off x="5971912" y="2803010"/>
                <a:ext cx="603252" cy="284580"/>
              </a:xfrm>
              <a:custGeom>
                <a:avLst/>
                <a:gdLst>
                  <a:gd name="T0" fmla="*/ 131 w 407"/>
                  <a:gd name="T1" fmla="*/ 6 h 192"/>
                  <a:gd name="T2" fmla="*/ 149 w 407"/>
                  <a:gd name="T3" fmla="*/ 8 h 192"/>
                  <a:gd name="T4" fmla="*/ 161 w 407"/>
                  <a:gd name="T5" fmla="*/ 15 h 192"/>
                  <a:gd name="T6" fmla="*/ 167 w 407"/>
                  <a:gd name="T7" fmla="*/ 26 h 192"/>
                  <a:gd name="T8" fmla="*/ 182 w 407"/>
                  <a:gd name="T9" fmla="*/ 33 h 192"/>
                  <a:gd name="T10" fmla="*/ 194 w 407"/>
                  <a:gd name="T11" fmla="*/ 32 h 192"/>
                  <a:gd name="T12" fmla="*/ 215 w 407"/>
                  <a:gd name="T13" fmla="*/ 25 h 192"/>
                  <a:gd name="T14" fmla="*/ 239 w 407"/>
                  <a:gd name="T15" fmla="*/ 33 h 192"/>
                  <a:gd name="T16" fmla="*/ 250 w 407"/>
                  <a:gd name="T17" fmla="*/ 40 h 192"/>
                  <a:gd name="T18" fmla="*/ 276 w 407"/>
                  <a:gd name="T19" fmla="*/ 43 h 192"/>
                  <a:gd name="T20" fmla="*/ 291 w 407"/>
                  <a:gd name="T21" fmla="*/ 38 h 192"/>
                  <a:gd name="T22" fmla="*/ 309 w 407"/>
                  <a:gd name="T23" fmla="*/ 31 h 192"/>
                  <a:gd name="T24" fmla="*/ 317 w 407"/>
                  <a:gd name="T25" fmla="*/ 18 h 192"/>
                  <a:gd name="T26" fmla="*/ 333 w 407"/>
                  <a:gd name="T27" fmla="*/ 22 h 192"/>
                  <a:gd name="T28" fmla="*/ 344 w 407"/>
                  <a:gd name="T29" fmla="*/ 20 h 192"/>
                  <a:gd name="T30" fmla="*/ 352 w 407"/>
                  <a:gd name="T31" fmla="*/ 47 h 192"/>
                  <a:gd name="T32" fmla="*/ 362 w 407"/>
                  <a:gd name="T33" fmla="*/ 64 h 192"/>
                  <a:gd name="T34" fmla="*/ 378 w 407"/>
                  <a:gd name="T35" fmla="*/ 57 h 192"/>
                  <a:gd name="T36" fmla="*/ 402 w 407"/>
                  <a:gd name="T37" fmla="*/ 69 h 192"/>
                  <a:gd name="T38" fmla="*/ 406 w 407"/>
                  <a:gd name="T39" fmla="*/ 83 h 192"/>
                  <a:gd name="T40" fmla="*/ 395 w 407"/>
                  <a:gd name="T41" fmla="*/ 82 h 192"/>
                  <a:gd name="T42" fmla="*/ 381 w 407"/>
                  <a:gd name="T43" fmla="*/ 89 h 192"/>
                  <a:gd name="T44" fmla="*/ 373 w 407"/>
                  <a:gd name="T45" fmla="*/ 98 h 192"/>
                  <a:gd name="T46" fmla="*/ 359 w 407"/>
                  <a:gd name="T47" fmla="*/ 111 h 192"/>
                  <a:gd name="T48" fmla="*/ 345 w 407"/>
                  <a:gd name="T49" fmla="*/ 123 h 192"/>
                  <a:gd name="T50" fmla="*/ 330 w 407"/>
                  <a:gd name="T51" fmla="*/ 119 h 192"/>
                  <a:gd name="T52" fmla="*/ 316 w 407"/>
                  <a:gd name="T53" fmla="*/ 134 h 192"/>
                  <a:gd name="T54" fmla="*/ 324 w 407"/>
                  <a:gd name="T55" fmla="*/ 149 h 192"/>
                  <a:gd name="T56" fmla="*/ 304 w 407"/>
                  <a:gd name="T57" fmla="*/ 167 h 192"/>
                  <a:gd name="T58" fmla="*/ 279 w 407"/>
                  <a:gd name="T59" fmla="*/ 176 h 192"/>
                  <a:gd name="T60" fmla="*/ 247 w 407"/>
                  <a:gd name="T61" fmla="*/ 192 h 192"/>
                  <a:gd name="T62" fmla="*/ 228 w 407"/>
                  <a:gd name="T63" fmla="*/ 188 h 192"/>
                  <a:gd name="T64" fmla="*/ 190 w 407"/>
                  <a:gd name="T65" fmla="*/ 176 h 192"/>
                  <a:gd name="T66" fmla="*/ 167 w 407"/>
                  <a:gd name="T67" fmla="*/ 180 h 192"/>
                  <a:gd name="T68" fmla="*/ 132 w 407"/>
                  <a:gd name="T69" fmla="*/ 179 h 192"/>
                  <a:gd name="T70" fmla="*/ 121 w 407"/>
                  <a:gd name="T71" fmla="*/ 158 h 192"/>
                  <a:gd name="T72" fmla="*/ 114 w 407"/>
                  <a:gd name="T73" fmla="*/ 151 h 192"/>
                  <a:gd name="T74" fmla="*/ 98 w 407"/>
                  <a:gd name="T75" fmla="*/ 145 h 192"/>
                  <a:gd name="T76" fmla="*/ 80 w 407"/>
                  <a:gd name="T77" fmla="*/ 140 h 192"/>
                  <a:gd name="T78" fmla="*/ 51 w 407"/>
                  <a:gd name="T79" fmla="*/ 130 h 192"/>
                  <a:gd name="T80" fmla="*/ 52 w 407"/>
                  <a:gd name="T81" fmla="*/ 118 h 192"/>
                  <a:gd name="T82" fmla="*/ 47 w 407"/>
                  <a:gd name="T83" fmla="*/ 105 h 192"/>
                  <a:gd name="T84" fmla="*/ 40 w 407"/>
                  <a:gd name="T85" fmla="*/ 93 h 192"/>
                  <a:gd name="T86" fmla="*/ 30 w 407"/>
                  <a:gd name="T87" fmla="*/ 93 h 192"/>
                  <a:gd name="T88" fmla="*/ 19 w 407"/>
                  <a:gd name="T89" fmla="*/ 90 h 192"/>
                  <a:gd name="T90" fmla="*/ 12 w 407"/>
                  <a:gd name="T91" fmla="*/ 86 h 192"/>
                  <a:gd name="T92" fmla="*/ 4 w 407"/>
                  <a:gd name="T93" fmla="*/ 76 h 192"/>
                  <a:gd name="T94" fmla="*/ 0 w 407"/>
                  <a:gd name="T95" fmla="*/ 73 h 192"/>
                  <a:gd name="T96" fmla="*/ 11 w 407"/>
                  <a:gd name="T97" fmla="*/ 62 h 192"/>
                  <a:gd name="T98" fmla="*/ 22 w 407"/>
                  <a:gd name="T99" fmla="*/ 51 h 192"/>
                  <a:gd name="T100" fmla="*/ 29 w 407"/>
                  <a:gd name="T101" fmla="*/ 42 h 192"/>
                  <a:gd name="T102" fmla="*/ 38 w 407"/>
                  <a:gd name="T103" fmla="*/ 35 h 192"/>
                  <a:gd name="T104" fmla="*/ 54 w 407"/>
                  <a:gd name="T105" fmla="*/ 32 h 192"/>
                  <a:gd name="T106" fmla="*/ 63 w 407"/>
                  <a:gd name="T107" fmla="*/ 38 h 192"/>
                  <a:gd name="T108" fmla="*/ 78 w 407"/>
                  <a:gd name="T109" fmla="*/ 46 h 192"/>
                  <a:gd name="T110" fmla="*/ 95 w 407"/>
                  <a:gd name="T111" fmla="*/ 46 h 192"/>
                  <a:gd name="T112" fmla="*/ 113 w 407"/>
                  <a:gd name="T113" fmla="*/ 47 h 192"/>
                  <a:gd name="T114" fmla="*/ 118 w 407"/>
                  <a:gd name="T115" fmla="*/ 39 h 192"/>
                  <a:gd name="T116" fmla="*/ 110 w 407"/>
                  <a:gd name="T117" fmla="*/ 25 h 192"/>
                  <a:gd name="T118" fmla="*/ 116 w 407"/>
                  <a:gd name="T119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7" h="192">
                    <a:moveTo>
                      <a:pt x="120" y="0"/>
                    </a:moveTo>
                    <a:lnTo>
                      <a:pt x="123" y="0"/>
                    </a:lnTo>
                    <a:lnTo>
                      <a:pt x="124" y="2"/>
                    </a:lnTo>
                    <a:lnTo>
                      <a:pt x="128" y="3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5" y="6"/>
                    </a:lnTo>
                    <a:lnTo>
                      <a:pt x="138" y="7"/>
                    </a:lnTo>
                    <a:lnTo>
                      <a:pt x="143" y="7"/>
                    </a:lnTo>
                    <a:lnTo>
                      <a:pt x="145" y="7"/>
                    </a:lnTo>
                    <a:lnTo>
                      <a:pt x="146" y="8"/>
                    </a:lnTo>
                    <a:lnTo>
                      <a:pt x="149" y="8"/>
                    </a:lnTo>
                    <a:lnTo>
                      <a:pt x="152" y="10"/>
                    </a:lnTo>
                    <a:lnTo>
                      <a:pt x="153" y="10"/>
                    </a:lnTo>
                    <a:lnTo>
                      <a:pt x="159" y="10"/>
                    </a:lnTo>
                    <a:lnTo>
                      <a:pt x="161" y="11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7"/>
                    </a:lnTo>
                    <a:lnTo>
                      <a:pt x="163" y="18"/>
                    </a:lnTo>
                    <a:lnTo>
                      <a:pt x="164" y="20"/>
                    </a:lnTo>
                    <a:lnTo>
                      <a:pt x="165" y="24"/>
                    </a:lnTo>
                    <a:lnTo>
                      <a:pt x="165" y="25"/>
                    </a:lnTo>
                    <a:lnTo>
                      <a:pt x="167" y="26"/>
                    </a:lnTo>
                    <a:lnTo>
                      <a:pt x="170" y="26"/>
                    </a:lnTo>
                    <a:lnTo>
                      <a:pt x="171" y="29"/>
                    </a:lnTo>
                    <a:lnTo>
                      <a:pt x="172" y="31"/>
                    </a:lnTo>
                    <a:lnTo>
                      <a:pt x="177" y="32"/>
                    </a:lnTo>
                    <a:lnTo>
                      <a:pt x="181" y="33"/>
                    </a:lnTo>
                    <a:lnTo>
                      <a:pt x="182" y="33"/>
                    </a:lnTo>
                    <a:lnTo>
                      <a:pt x="183" y="33"/>
                    </a:lnTo>
                    <a:lnTo>
                      <a:pt x="188" y="33"/>
                    </a:lnTo>
                    <a:lnTo>
                      <a:pt x="189" y="32"/>
                    </a:lnTo>
                    <a:lnTo>
                      <a:pt x="190" y="32"/>
                    </a:lnTo>
                    <a:lnTo>
                      <a:pt x="193" y="33"/>
                    </a:lnTo>
                    <a:lnTo>
                      <a:pt x="194" y="32"/>
                    </a:lnTo>
                    <a:lnTo>
                      <a:pt x="197" y="29"/>
                    </a:lnTo>
                    <a:lnTo>
                      <a:pt x="200" y="28"/>
                    </a:lnTo>
                    <a:lnTo>
                      <a:pt x="206" y="28"/>
                    </a:lnTo>
                    <a:lnTo>
                      <a:pt x="208" y="26"/>
                    </a:lnTo>
                    <a:lnTo>
                      <a:pt x="212" y="26"/>
                    </a:lnTo>
                    <a:lnTo>
                      <a:pt x="215" y="25"/>
                    </a:lnTo>
                    <a:lnTo>
                      <a:pt x="218" y="26"/>
                    </a:lnTo>
                    <a:lnTo>
                      <a:pt x="222" y="28"/>
                    </a:lnTo>
                    <a:lnTo>
                      <a:pt x="228" y="28"/>
                    </a:lnTo>
                    <a:lnTo>
                      <a:pt x="230" y="31"/>
                    </a:lnTo>
                    <a:lnTo>
                      <a:pt x="235" y="33"/>
                    </a:lnTo>
                    <a:lnTo>
                      <a:pt x="239" y="33"/>
                    </a:lnTo>
                    <a:lnTo>
                      <a:pt x="241" y="32"/>
                    </a:lnTo>
                    <a:lnTo>
                      <a:pt x="243" y="33"/>
                    </a:lnTo>
                    <a:lnTo>
                      <a:pt x="244" y="38"/>
                    </a:lnTo>
                    <a:lnTo>
                      <a:pt x="247" y="39"/>
                    </a:lnTo>
                    <a:lnTo>
                      <a:pt x="248" y="40"/>
                    </a:lnTo>
                    <a:lnTo>
                      <a:pt x="250" y="40"/>
                    </a:lnTo>
                    <a:lnTo>
                      <a:pt x="253" y="43"/>
                    </a:lnTo>
                    <a:lnTo>
                      <a:pt x="254" y="43"/>
                    </a:lnTo>
                    <a:lnTo>
                      <a:pt x="259" y="43"/>
                    </a:lnTo>
                    <a:lnTo>
                      <a:pt x="265" y="44"/>
                    </a:lnTo>
                    <a:lnTo>
                      <a:pt x="273" y="44"/>
                    </a:lnTo>
                    <a:lnTo>
                      <a:pt x="276" y="43"/>
                    </a:lnTo>
                    <a:lnTo>
                      <a:pt x="277" y="43"/>
                    </a:lnTo>
                    <a:lnTo>
                      <a:pt x="280" y="43"/>
                    </a:lnTo>
                    <a:lnTo>
                      <a:pt x="283" y="44"/>
                    </a:lnTo>
                    <a:lnTo>
                      <a:pt x="284" y="44"/>
                    </a:lnTo>
                    <a:lnTo>
                      <a:pt x="287" y="40"/>
                    </a:lnTo>
                    <a:lnTo>
                      <a:pt x="291" y="38"/>
                    </a:lnTo>
                    <a:lnTo>
                      <a:pt x="295" y="38"/>
                    </a:lnTo>
                    <a:lnTo>
                      <a:pt x="297" y="35"/>
                    </a:lnTo>
                    <a:lnTo>
                      <a:pt x="300" y="35"/>
                    </a:lnTo>
                    <a:lnTo>
                      <a:pt x="305" y="35"/>
                    </a:lnTo>
                    <a:lnTo>
                      <a:pt x="308" y="33"/>
                    </a:lnTo>
                    <a:lnTo>
                      <a:pt x="309" y="31"/>
                    </a:lnTo>
                    <a:lnTo>
                      <a:pt x="309" y="29"/>
                    </a:lnTo>
                    <a:lnTo>
                      <a:pt x="311" y="26"/>
                    </a:lnTo>
                    <a:lnTo>
                      <a:pt x="313" y="25"/>
                    </a:lnTo>
                    <a:lnTo>
                      <a:pt x="315" y="24"/>
                    </a:lnTo>
                    <a:lnTo>
                      <a:pt x="316" y="21"/>
                    </a:lnTo>
                    <a:lnTo>
                      <a:pt x="317" y="18"/>
                    </a:lnTo>
                    <a:lnTo>
                      <a:pt x="320" y="18"/>
                    </a:lnTo>
                    <a:lnTo>
                      <a:pt x="322" y="20"/>
                    </a:lnTo>
                    <a:lnTo>
                      <a:pt x="326" y="18"/>
                    </a:lnTo>
                    <a:lnTo>
                      <a:pt x="327" y="18"/>
                    </a:lnTo>
                    <a:lnTo>
                      <a:pt x="331" y="21"/>
                    </a:lnTo>
                    <a:lnTo>
                      <a:pt x="333" y="22"/>
                    </a:lnTo>
                    <a:lnTo>
                      <a:pt x="334" y="24"/>
                    </a:lnTo>
                    <a:lnTo>
                      <a:pt x="337" y="22"/>
                    </a:lnTo>
                    <a:lnTo>
                      <a:pt x="338" y="24"/>
                    </a:lnTo>
                    <a:lnTo>
                      <a:pt x="341" y="24"/>
                    </a:lnTo>
                    <a:lnTo>
                      <a:pt x="344" y="21"/>
                    </a:lnTo>
                    <a:lnTo>
                      <a:pt x="344" y="20"/>
                    </a:lnTo>
                    <a:lnTo>
                      <a:pt x="348" y="20"/>
                    </a:lnTo>
                    <a:lnTo>
                      <a:pt x="353" y="21"/>
                    </a:lnTo>
                    <a:lnTo>
                      <a:pt x="353" y="22"/>
                    </a:lnTo>
                    <a:lnTo>
                      <a:pt x="355" y="22"/>
                    </a:lnTo>
                    <a:lnTo>
                      <a:pt x="352" y="43"/>
                    </a:lnTo>
                    <a:lnTo>
                      <a:pt x="352" y="47"/>
                    </a:lnTo>
                    <a:lnTo>
                      <a:pt x="351" y="51"/>
                    </a:lnTo>
                    <a:lnTo>
                      <a:pt x="351" y="54"/>
                    </a:lnTo>
                    <a:lnTo>
                      <a:pt x="349" y="60"/>
                    </a:lnTo>
                    <a:lnTo>
                      <a:pt x="352" y="64"/>
                    </a:lnTo>
                    <a:lnTo>
                      <a:pt x="358" y="67"/>
                    </a:lnTo>
                    <a:lnTo>
                      <a:pt x="362" y="64"/>
                    </a:lnTo>
                    <a:lnTo>
                      <a:pt x="367" y="64"/>
                    </a:lnTo>
                    <a:lnTo>
                      <a:pt x="373" y="65"/>
                    </a:lnTo>
                    <a:lnTo>
                      <a:pt x="376" y="67"/>
                    </a:lnTo>
                    <a:lnTo>
                      <a:pt x="380" y="62"/>
                    </a:lnTo>
                    <a:lnTo>
                      <a:pt x="378" y="60"/>
                    </a:lnTo>
                    <a:lnTo>
                      <a:pt x="378" y="57"/>
                    </a:lnTo>
                    <a:lnTo>
                      <a:pt x="382" y="55"/>
                    </a:lnTo>
                    <a:lnTo>
                      <a:pt x="384" y="54"/>
                    </a:lnTo>
                    <a:lnTo>
                      <a:pt x="389" y="55"/>
                    </a:lnTo>
                    <a:lnTo>
                      <a:pt x="393" y="60"/>
                    </a:lnTo>
                    <a:lnTo>
                      <a:pt x="398" y="65"/>
                    </a:lnTo>
                    <a:lnTo>
                      <a:pt x="402" y="69"/>
                    </a:lnTo>
                    <a:lnTo>
                      <a:pt x="407" y="73"/>
                    </a:lnTo>
                    <a:lnTo>
                      <a:pt x="407" y="75"/>
                    </a:lnTo>
                    <a:lnTo>
                      <a:pt x="407" y="78"/>
                    </a:lnTo>
                    <a:lnTo>
                      <a:pt x="407" y="79"/>
                    </a:lnTo>
                    <a:lnTo>
                      <a:pt x="407" y="80"/>
                    </a:lnTo>
                    <a:lnTo>
                      <a:pt x="406" y="83"/>
                    </a:lnTo>
                    <a:lnTo>
                      <a:pt x="406" y="85"/>
                    </a:lnTo>
                    <a:lnTo>
                      <a:pt x="403" y="85"/>
                    </a:lnTo>
                    <a:lnTo>
                      <a:pt x="402" y="83"/>
                    </a:lnTo>
                    <a:lnTo>
                      <a:pt x="399" y="83"/>
                    </a:lnTo>
                    <a:lnTo>
                      <a:pt x="398" y="85"/>
                    </a:lnTo>
                    <a:lnTo>
                      <a:pt x="395" y="82"/>
                    </a:lnTo>
                    <a:lnTo>
                      <a:pt x="392" y="83"/>
                    </a:lnTo>
                    <a:lnTo>
                      <a:pt x="389" y="86"/>
                    </a:lnTo>
                    <a:lnTo>
                      <a:pt x="387" y="89"/>
                    </a:lnTo>
                    <a:lnTo>
                      <a:pt x="384" y="90"/>
                    </a:lnTo>
                    <a:lnTo>
                      <a:pt x="381" y="89"/>
                    </a:lnTo>
                    <a:lnTo>
                      <a:pt x="381" y="89"/>
                    </a:lnTo>
                    <a:lnTo>
                      <a:pt x="381" y="91"/>
                    </a:lnTo>
                    <a:lnTo>
                      <a:pt x="380" y="93"/>
                    </a:lnTo>
                    <a:lnTo>
                      <a:pt x="378" y="93"/>
                    </a:lnTo>
                    <a:lnTo>
                      <a:pt x="376" y="93"/>
                    </a:lnTo>
                    <a:lnTo>
                      <a:pt x="376" y="94"/>
                    </a:lnTo>
                    <a:lnTo>
                      <a:pt x="373" y="98"/>
                    </a:lnTo>
                    <a:lnTo>
                      <a:pt x="373" y="102"/>
                    </a:lnTo>
                    <a:lnTo>
                      <a:pt x="373" y="105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2" y="111"/>
                    </a:lnTo>
                    <a:lnTo>
                      <a:pt x="359" y="111"/>
                    </a:lnTo>
                    <a:lnTo>
                      <a:pt x="356" y="111"/>
                    </a:lnTo>
                    <a:lnTo>
                      <a:pt x="355" y="112"/>
                    </a:lnTo>
                    <a:lnTo>
                      <a:pt x="352" y="116"/>
                    </a:lnTo>
                    <a:lnTo>
                      <a:pt x="349" y="119"/>
                    </a:lnTo>
                    <a:lnTo>
                      <a:pt x="346" y="120"/>
                    </a:lnTo>
                    <a:lnTo>
                      <a:pt x="345" y="123"/>
                    </a:lnTo>
                    <a:lnTo>
                      <a:pt x="344" y="125"/>
                    </a:lnTo>
                    <a:lnTo>
                      <a:pt x="342" y="125"/>
                    </a:lnTo>
                    <a:lnTo>
                      <a:pt x="340" y="123"/>
                    </a:lnTo>
                    <a:lnTo>
                      <a:pt x="337" y="123"/>
                    </a:lnTo>
                    <a:lnTo>
                      <a:pt x="333" y="122"/>
                    </a:lnTo>
                    <a:lnTo>
                      <a:pt x="330" y="119"/>
                    </a:lnTo>
                    <a:lnTo>
                      <a:pt x="326" y="119"/>
                    </a:lnTo>
                    <a:lnTo>
                      <a:pt x="322" y="120"/>
                    </a:lnTo>
                    <a:lnTo>
                      <a:pt x="317" y="123"/>
                    </a:lnTo>
                    <a:lnTo>
                      <a:pt x="316" y="126"/>
                    </a:lnTo>
                    <a:lnTo>
                      <a:pt x="316" y="132"/>
                    </a:lnTo>
                    <a:lnTo>
                      <a:pt x="316" y="134"/>
                    </a:lnTo>
                    <a:lnTo>
                      <a:pt x="316" y="136"/>
                    </a:lnTo>
                    <a:lnTo>
                      <a:pt x="322" y="140"/>
                    </a:lnTo>
                    <a:lnTo>
                      <a:pt x="327" y="143"/>
                    </a:lnTo>
                    <a:lnTo>
                      <a:pt x="327" y="145"/>
                    </a:lnTo>
                    <a:lnTo>
                      <a:pt x="326" y="147"/>
                    </a:lnTo>
                    <a:lnTo>
                      <a:pt x="324" y="149"/>
                    </a:lnTo>
                    <a:lnTo>
                      <a:pt x="319" y="156"/>
                    </a:lnTo>
                    <a:lnTo>
                      <a:pt x="315" y="162"/>
                    </a:lnTo>
                    <a:lnTo>
                      <a:pt x="313" y="166"/>
                    </a:lnTo>
                    <a:lnTo>
                      <a:pt x="311" y="166"/>
                    </a:lnTo>
                    <a:lnTo>
                      <a:pt x="306" y="167"/>
                    </a:lnTo>
                    <a:lnTo>
                      <a:pt x="304" y="167"/>
                    </a:lnTo>
                    <a:lnTo>
                      <a:pt x="300" y="170"/>
                    </a:lnTo>
                    <a:lnTo>
                      <a:pt x="297" y="173"/>
                    </a:lnTo>
                    <a:lnTo>
                      <a:pt x="293" y="173"/>
                    </a:lnTo>
                    <a:lnTo>
                      <a:pt x="287" y="174"/>
                    </a:lnTo>
                    <a:lnTo>
                      <a:pt x="283" y="174"/>
                    </a:lnTo>
                    <a:lnTo>
                      <a:pt x="279" y="176"/>
                    </a:lnTo>
                    <a:lnTo>
                      <a:pt x="270" y="180"/>
                    </a:lnTo>
                    <a:lnTo>
                      <a:pt x="262" y="183"/>
                    </a:lnTo>
                    <a:lnTo>
                      <a:pt x="258" y="187"/>
                    </a:lnTo>
                    <a:lnTo>
                      <a:pt x="253" y="191"/>
                    </a:lnTo>
                    <a:lnTo>
                      <a:pt x="251" y="192"/>
                    </a:lnTo>
                    <a:lnTo>
                      <a:pt x="247" y="192"/>
                    </a:lnTo>
                    <a:lnTo>
                      <a:pt x="244" y="192"/>
                    </a:lnTo>
                    <a:lnTo>
                      <a:pt x="244" y="191"/>
                    </a:lnTo>
                    <a:lnTo>
                      <a:pt x="243" y="188"/>
                    </a:lnTo>
                    <a:lnTo>
                      <a:pt x="237" y="190"/>
                    </a:lnTo>
                    <a:lnTo>
                      <a:pt x="233" y="191"/>
                    </a:lnTo>
                    <a:lnTo>
                      <a:pt x="228" y="188"/>
                    </a:lnTo>
                    <a:lnTo>
                      <a:pt x="225" y="188"/>
                    </a:lnTo>
                    <a:lnTo>
                      <a:pt x="217" y="184"/>
                    </a:lnTo>
                    <a:lnTo>
                      <a:pt x="208" y="181"/>
                    </a:lnTo>
                    <a:lnTo>
                      <a:pt x="203" y="177"/>
                    </a:lnTo>
                    <a:lnTo>
                      <a:pt x="200" y="176"/>
                    </a:lnTo>
                    <a:lnTo>
                      <a:pt x="190" y="176"/>
                    </a:lnTo>
                    <a:lnTo>
                      <a:pt x="182" y="176"/>
                    </a:lnTo>
                    <a:lnTo>
                      <a:pt x="181" y="174"/>
                    </a:lnTo>
                    <a:lnTo>
                      <a:pt x="179" y="176"/>
                    </a:lnTo>
                    <a:lnTo>
                      <a:pt x="178" y="177"/>
                    </a:lnTo>
                    <a:lnTo>
                      <a:pt x="174" y="179"/>
                    </a:lnTo>
                    <a:lnTo>
                      <a:pt x="167" y="180"/>
                    </a:lnTo>
                    <a:lnTo>
                      <a:pt x="156" y="179"/>
                    </a:lnTo>
                    <a:lnTo>
                      <a:pt x="149" y="180"/>
                    </a:lnTo>
                    <a:lnTo>
                      <a:pt x="142" y="179"/>
                    </a:lnTo>
                    <a:lnTo>
                      <a:pt x="136" y="180"/>
                    </a:lnTo>
                    <a:lnTo>
                      <a:pt x="134" y="180"/>
                    </a:lnTo>
                    <a:lnTo>
                      <a:pt x="132" y="179"/>
                    </a:lnTo>
                    <a:lnTo>
                      <a:pt x="130" y="173"/>
                    </a:lnTo>
                    <a:lnTo>
                      <a:pt x="128" y="170"/>
                    </a:lnTo>
                    <a:lnTo>
                      <a:pt x="125" y="166"/>
                    </a:lnTo>
                    <a:lnTo>
                      <a:pt x="123" y="163"/>
                    </a:lnTo>
                    <a:lnTo>
                      <a:pt x="121" y="159"/>
                    </a:lnTo>
                    <a:lnTo>
                      <a:pt x="121" y="158"/>
                    </a:lnTo>
                    <a:lnTo>
                      <a:pt x="120" y="156"/>
                    </a:lnTo>
                    <a:lnTo>
                      <a:pt x="117" y="155"/>
                    </a:lnTo>
                    <a:lnTo>
                      <a:pt x="116" y="155"/>
                    </a:lnTo>
                    <a:lnTo>
                      <a:pt x="116" y="154"/>
                    </a:lnTo>
                    <a:lnTo>
                      <a:pt x="114" y="151"/>
                    </a:lnTo>
                    <a:lnTo>
                      <a:pt x="114" y="151"/>
                    </a:lnTo>
                    <a:lnTo>
                      <a:pt x="113" y="151"/>
                    </a:lnTo>
                    <a:lnTo>
                      <a:pt x="109" y="151"/>
                    </a:lnTo>
                    <a:lnTo>
                      <a:pt x="106" y="149"/>
                    </a:lnTo>
                    <a:lnTo>
                      <a:pt x="101" y="145"/>
                    </a:lnTo>
                    <a:lnTo>
                      <a:pt x="99" y="145"/>
                    </a:lnTo>
                    <a:lnTo>
                      <a:pt x="98" y="145"/>
                    </a:lnTo>
                    <a:lnTo>
                      <a:pt x="96" y="145"/>
                    </a:lnTo>
                    <a:lnTo>
                      <a:pt x="95" y="144"/>
                    </a:lnTo>
                    <a:lnTo>
                      <a:pt x="91" y="141"/>
                    </a:lnTo>
                    <a:lnTo>
                      <a:pt x="81" y="138"/>
                    </a:lnTo>
                    <a:lnTo>
                      <a:pt x="81" y="138"/>
                    </a:lnTo>
                    <a:lnTo>
                      <a:pt x="80" y="140"/>
                    </a:lnTo>
                    <a:lnTo>
                      <a:pt x="76" y="140"/>
                    </a:lnTo>
                    <a:lnTo>
                      <a:pt x="70" y="141"/>
                    </a:lnTo>
                    <a:lnTo>
                      <a:pt x="58" y="138"/>
                    </a:lnTo>
                    <a:lnTo>
                      <a:pt x="55" y="136"/>
                    </a:lnTo>
                    <a:lnTo>
                      <a:pt x="52" y="132"/>
                    </a:lnTo>
                    <a:lnTo>
                      <a:pt x="51" y="130"/>
                    </a:lnTo>
                    <a:lnTo>
                      <a:pt x="51" y="127"/>
                    </a:lnTo>
                    <a:lnTo>
                      <a:pt x="52" y="126"/>
                    </a:lnTo>
                    <a:lnTo>
                      <a:pt x="54" y="125"/>
                    </a:lnTo>
                    <a:lnTo>
                      <a:pt x="55" y="122"/>
                    </a:lnTo>
                    <a:lnTo>
                      <a:pt x="54" y="120"/>
                    </a:lnTo>
                    <a:lnTo>
                      <a:pt x="52" y="118"/>
                    </a:lnTo>
                    <a:lnTo>
                      <a:pt x="54" y="116"/>
                    </a:lnTo>
                    <a:lnTo>
                      <a:pt x="54" y="112"/>
                    </a:lnTo>
                    <a:lnTo>
                      <a:pt x="52" y="111"/>
                    </a:lnTo>
                    <a:lnTo>
                      <a:pt x="51" y="108"/>
                    </a:lnTo>
                    <a:lnTo>
                      <a:pt x="48" y="108"/>
                    </a:lnTo>
                    <a:lnTo>
                      <a:pt x="47" y="105"/>
                    </a:lnTo>
                    <a:lnTo>
                      <a:pt x="45" y="104"/>
                    </a:lnTo>
                    <a:lnTo>
                      <a:pt x="44" y="101"/>
                    </a:lnTo>
                    <a:lnTo>
                      <a:pt x="44" y="100"/>
                    </a:lnTo>
                    <a:lnTo>
                      <a:pt x="42" y="97"/>
                    </a:lnTo>
                    <a:lnTo>
                      <a:pt x="41" y="94"/>
                    </a:lnTo>
                    <a:lnTo>
                      <a:pt x="40" y="93"/>
                    </a:lnTo>
                    <a:lnTo>
                      <a:pt x="37" y="93"/>
                    </a:lnTo>
                    <a:lnTo>
                      <a:pt x="37" y="91"/>
                    </a:lnTo>
                    <a:lnTo>
                      <a:pt x="34" y="90"/>
                    </a:lnTo>
                    <a:lnTo>
                      <a:pt x="31" y="90"/>
                    </a:lnTo>
                    <a:lnTo>
                      <a:pt x="31" y="91"/>
                    </a:lnTo>
                    <a:lnTo>
                      <a:pt x="30" y="93"/>
                    </a:lnTo>
                    <a:lnTo>
                      <a:pt x="29" y="91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3" y="89"/>
                    </a:lnTo>
                    <a:lnTo>
                      <a:pt x="20" y="90"/>
                    </a:lnTo>
                    <a:lnTo>
                      <a:pt x="19" y="90"/>
                    </a:lnTo>
                    <a:lnTo>
                      <a:pt x="19" y="91"/>
                    </a:lnTo>
                    <a:lnTo>
                      <a:pt x="18" y="93"/>
                    </a:lnTo>
                    <a:lnTo>
                      <a:pt x="15" y="90"/>
                    </a:lnTo>
                    <a:lnTo>
                      <a:pt x="13" y="89"/>
                    </a:lnTo>
                    <a:lnTo>
                      <a:pt x="13" y="87"/>
                    </a:lnTo>
                    <a:lnTo>
                      <a:pt x="12" y="86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7" y="80"/>
                    </a:lnTo>
                    <a:lnTo>
                      <a:pt x="5" y="79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1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13" y="60"/>
                    </a:lnTo>
                    <a:lnTo>
                      <a:pt x="18" y="58"/>
                    </a:lnTo>
                    <a:lnTo>
                      <a:pt x="18" y="55"/>
                    </a:lnTo>
                    <a:lnTo>
                      <a:pt x="19" y="53"/>
                    </a:lnTo>
                    <a:lnTo>
                      <a:pt x="22" y="51"/>
                    </a:lnTo>
                    <a:lnTo>
                      <a:pt x="22" y="49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9" y="43"/>
                    </a:lnTo>
                    <a:lnTo>
                      <a:pt x="30" y="43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29" y="39"/>
                    </a:lnTo>
                    <a:lnTo>
                      <a:pt x="33" y="40"/>
                    </a:lnTo>
                    <a:lnTo>
                      <a:pt x="36" y="39"/>
                    </a:lnTo>
                    <a:lnTo>
                      <a:pt x="37" y="35"/>
                    </a:lnTo>
                    <a:lnTo>
                      <a:pt x="38" y="35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8" y="33"/>
                    </a:lnTo>
                    <a:lnTo>
                      <a:pt x="51" y="33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5" y="35"/>
                    </a:lnTo>
                    <a:lnTo>
                      <a:pt x="56" y="36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3" y="38"/>
                    </a:lnTo>
                    <a:lnTo>
                      <a:pt x="66" y="36"/>
                    </a:lnTo>
                    <a:lnTo>
                      <a:pt x="70" y="36"/>
                    </a:lnTo>
                    <a:lnTo>
                      <a:pt x="72" y="38"/>
                    </a:lnTo>
                    <a:lnTo>
                      <a:pt x="72" y="40"/>
                    </a:lnTo>
                    <a:lnTo>
                      <a:pt x="72" y="42"/>
                    </a:lnTo>
                    <a:lnTo>
                      <a:pt x="78" y="46"/>
                    </a:lnTo>
                    <a:lnTo>
                      <a:pt x="81" y="47"/>
                    </a:lnTo>
                    <a:lnTo>
                      <a:pt x="85" y="50"/>
                    </a:lnTo>
                    <a:lnTo>
                      <a:pt x="88" y="49"/>
                    </a:lnTo>
                    <a:lnTo>
                      <a:pt x="91" y="47"/>
                    </a:lnTo>
                    <a:lnTo>
                      <a:pt x="94" y="46"/>
                    </a:lnTo>
                    <a:lnTo>
                      <a:pt x="95" y="46"/>
                    </a:lnTo>
                    <a:lnTo>
                      <a:pt x="98" y="46"/>
                    </a:lnTo>
                    <a:lnTo>
                      <a:pt x="99" y="47"/>
                    </a:lnTo>
                    <a:lnTo>
                      <a:pt x="102" y="47"/>
                    </a:lnTo>
                    <a:lnTo>
                      <a:pt x="107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7"/>
                    </a:lnTo>
                    <a:lnTo>
                      <a:pt x="116" y="47"/>
                    </a:lnTo>
                    <a:lnTo>
                      <a:pt x="120" y="47"/>
                    </a:lnTo>
                    <a:lnTo>
                      <a:pt x="123" y="43"/>
                    </a:lnTo>
                    <a:lnTo>
                      <a:pt x="121" y="42"/>
                    </a:lnTo>
                    <a:lnTo>
                      <a:pt x="118" y="39"/>
                    </a:lnTo>
                    <a:lnTo>
                      <a:pt x="118" y="35"/>
                    </a:lnTo>
                    <a:lnTo>
                      <a:pt x="118" y="31"/>
                    </a:lnTo>
                    <a:lnTo>
                      <a:pt x="118" y="29"/>
                    </a:lnTo>
                    <a:lnTo>
                      <a:pt x="116" y="28"/>
                    </a:lnTo>
                    <a:lnTo>
                      <a:pt x="114" y="26"/>
                    </a:lnTo>
                    <a:lnTo>
                      <a:pt x="110" y="25"/>
                    </a:lnTo>
                    <a:lnTo>
                      <a:pt x="110" y="22"/>
                    </a:lnTo>
                    <a:lnTo>
                      <a:pt x="110" y="15"/>
                    </a:lnTo>
                    <a:lnTo>
                      <a:pt x="113" y="13"/>
                    </a:lnTo>
                    <a:lnTo>
                      <a:pt x="113" y="11"/>
                    </a:lnTo>
                    <a:lnTo>
                      <a:pt x="114" y="8"/>
                    </a:lnTo>
                    <a:lnTo>
                      <a:pt x="116" y="8"/>
                    </a:lnTo>
                    <a:lnTo>
                      <a:pt x="117" y="8"/>
                    </a:lnTo>
                    <a:lnTo>
                      <a:pt x="118" y="6"/>
                    </a:lnTo>
                    <a:lnTo>
                      <a:pt x="117" y="4"/>
                    </a:lnTo>
                    <a:lnTo>
                      <a:pt x="118" y="2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2" name="Freeform 317"/>
              <p:cNvSpPr>
                <a:spLocks/>
              </p:cNvSpPr>
              <p:nvPr/>
            </p:nvSpPr>
            <p:spPr bwMode="auto">
              <a:xfrm>
                <a:off x="5220441" y="2752615"/>
                <a:ext cx="742577" cy="391298"/>
              </a:xfrm>
              <a:custGeom>
                <a:avLst/>
                <a:gdLst>
                  <a:gd name="T0" fmla="*/ 272 w 501"/>
                  <a:gd name="T1" fmla="*/ 5 h 264"/>
                  <a:gd name="T2" fmla="*/ 276 w 501"/>
                  <a:gd name="T3" fmla="*/ 22 h 264"/>
                  <a:gd name="T4" fmla="*/ 290 w 501"/>
                  <a:gd name="T5" fmla="*/ 20 h 264"/>
                  <a:gd name="T6" fmla="*/ 297 w 501"/>
                  <a:gd name="T7" fmla="*/ 23 h 264"/>
                  <a:gd name="T8" fmla="*/ 309 w 501"/>
                  <a:gd name="T9" fmla="*/ 34 h 264"/>
                  <a:gd name="T10" fmla="*/ 330 w 501"/>
                  <a:gd name="T11" fmla="*/ 27 h 264"/>
                  <a:gd name="T12" fmla="*/ 349 w 501"/>
                  <a:gd name="T13" fmla="*/ 12 h 264"/>
                  <a:gd name="T14" fmla="*/ 409 w 501"/>
                  <a:gd name="T15" fmla="*/ 77 h 264"/>
                  <a:gd name="T16" fmla="*/ 418 w 501"/>
                  <a:gd name="T17" fmla="*/ 80 h 264"/>
                  <a:gd name="T18" fmla="*/ 436 w 501"/>
                  <a:gd name="T19" fmla="*/ 76 h 264"/>
                  <a:gd name="T20" fmla="*/ 461 w 501"/>
                  <a:gd name="T21" fmla="*/ 85 h 264"/>
                  <a:gd name="T22" fmla="*/ 469 w 501"/>
                  <a:gd name="T23" fmla="*/ 96 h 264"/>
                  <a:gd name="T24" fmla="*/ 491 w 501"/>
                  <a:gd name="T25" fmla="*/ 91 h 264"/>
                  <a:gd name="T26" fmla="*/ 500 w 501"/>
                  <a:gd name="T27" fmla="*/ 105 h 264"/>
                  <a:gd name="T28" fmla="*/ 486 w 501"/>
                  <a:gd name="T29" fmla="*/ 128 h 264"/>
                  <a:gd name="T30" fmla="*/ 479 w 501"/>
                  <a:gd name="T31" fmla="*/ 145 h 264"/>
                  <a:gd name="T32" fmla="*/ 456 w 501"/>
                  <a:gd name="T33" fmla="*/ 156 h 264"/>
                  <a:gd name="T34" fmla="*/ 453 w 501"/>
                  <a:gd name="T35" fmla="*/ 181 h 264"/>
                  <a:gd name="T36" fmla="*/ 429 w 501"/>
                  <a:gd name="T37" fmla="*/ 183 h 264"/>
                  <a:gd name="T38" fmla="*/ 435 w 501"/>
                  <a:gd name="T39" fmla="*/ 199 h 264"/>
                  <a:gd name="T40" fmla="*/ 443 w 501"/>
                  <a:gd name="T41" fmla="*/ 222 h 264"/>
                  <a:gd name="T42" fmla="*/ 418 w 501"/>
                  <a:gd name="T43" fmla="*/ 222 h 264"/>
                  <a:gd name="T44" fmla="*/ 374 w 501"/>
                  <a:gd name="T45" fmla="*/ 224 h 264"/>
                  <a:gd name="T46" fmla="*/ 355 w 501"/>
                  <a:gd name="T47" fmla="*/ 228 h 264"/>
                  <a:gd name="T48" fmla="*/ 321 w 501"/>
                  <a:gd name="T49" fmla="*/ 236 h 264"/>
                  <a:gd name="T50" fmla="*/ 299 w 501"/>
                  <a:gd name="T51" fmla="*/ 262 h 264"/>
                  <a:gd name="T52" fmla="*/ 259 w 501"/>
                  <a:gd name="T53" fmla="*/ 226 h 264"/>
                  <a:gd name="T54" fmla="*/ 128 w 501"/>
                  <a:gd name="T55" fmla="*/ 199 h 264"/>
                  <a:gd name="T56" fmla="*/ 89 w 501"/>
                  <a:gd name="T57" fmla="*/ 253 h 264"/>
                  <a:gd name="T58" fmla="*/ 82 w 501"/>
                  <a:gd name="T59" fmla="*/ 239 h 264"/>
                  <a:gd name="T60" fmla="*/ 71 w 501"/>
                  <a:gd name="T61" fmla="*/ 233 h 264"/>
                  <a:gd name="T62" fmla="*/ 60 w 501"/>
                  <a:gd name="T63" fmla="*/ 215 h 264"/>
                  <a:gd name="T64" fmla="*/ 66 w 501"/>
                  <a:gd name="T65" fmla="*/ 211 h 264"/>
                  <a:gd name="T66" fmla="*/ 66 w 501"/>
                  <a:gd name="T67" fmla="*/ 203 h 264"/>
                  <a:gd name="T68" fmla="*/ 77 w 501"/>
                  <a:gd name="T69" fmla="*/ 195 h 264"/>
                  <a:gd name="T70" fmla="*/ 89 w 501"/>
                  <a:gd name="T71" fmla="*/ 195 h 264"/>
                  <a:gd name="T72" fmla="*/ 88 w 501"/>
                  <a:gd name="T73" fmla="*/ 179 h 264"/>
                  <a:gd name="T74" fmla="*/ 78 w 501"/>
                  <a:gd name="T75" fmla="*/ 167 h 264"/>
                  <a:gd name="T76" fmla="*/ 69 w 501"/>
                  <a:gd name="T77" fmla="*/ 170 h 264"/>
                  <a:gd name="T78" fmla="*/ 56 w 501"/>
                  <a:gd name="T79" fmla="*/ 168 h 264"/>
                  <a:gd name="T80" fmla="*/ 45 w 501"/>
                  <a:gd name="T81" fmla="*/ 175 h 264"/>
                  <a:gd name="T82" fmla="*/ 37 w 501"/>
                  <a:gd name="T83" fmla="*/ 177 h 264"/>
                  <a:gd name="T84" fmla="*/ 11 w 501"/>
                  <a:gd name="T85" fmla="*/ 154 h 264"/>
                  <a:gd name="T86" fmla="*/ 2 w 501"/>
                  <a:gd name="T87" fmla="*/ 121 h 264"/>
                  <a:gd name="T88" fmla="*/ 24 w 501"/>
                  <a:gd name="T89" fmla="*/ 116 h 264"/>
                  <a:gd name="T90" fmla="*/ 35 w 501"/>
                  <a:gd name="T91" fmla="*/ 91 h 264"/>
                  <a:gd name="T92" fmla="*/ 47 w 501"/>
                  <a:gd name="T93" fmla="*/ 91 h 264"/>
                  <a:gd name="T94" fmla="*/ 60 w 501"/>
                  <a:gd name="T95" fmla="*/ 84 h 264"/>
                  <a:gd name="T96" fmla="*/ 82 w 501"/>
                  <a:gd name="T97" fmla="*/ 94 h 264"/>
                  <a:gd name="T98" fmla="*/ 96 w 501"/>
                  <a:gd name="T99" fmla="*/ 98 h 264"/>
                  <a:gd name="T100" fmla="*/ 116 w 501"/>
                  <a:gd name="T101" fmla="*/ 94 h 264"/>
                  <a:gd name="T102" fmla="*/ 134 w 501"/>
                  <a:gd name="T103" fmla="*/ 94 h 264"/>
                  <a:gd name="T104" fmla="*/ 146 w 501"/>
                  <a:gd name="T105" fmla="*/ 102 h 264"/>
                  <a:gd name="T106" fmla="*/ 172 w 501"/>
                  <a:gd name="T107" fmla="*/ 98 h 264"/>
                  <a:gd name="T108" fmla="*/ 157 w 501"/>
                  <a:gd name="T109" fmla="*/ 78 h 264"/>
                  <a:gd name="T110" fmla="*/ 158 w 501"/>
                  <a:gd name="T111" fmla="*/ 62 h 264"/>
                  <a:gd name="T112" fmla="*/ 167 w 501"/>
                  <a:gd name="T113" fmla="*/ 49 h 264"/>
                  <a:gd name="T114" fmla="*/ 157 w 501"/>
                  <a:gd name="T115" fmla="*/ 42 h 264"/>
                  <a:gd name="T116" fmla="*/ 169 w 501"/>
                  <a:gd name="T117" fmla="*/ 38 h 264"/>
                  <a:gd name="T118" fmla="*/ 186 w 501"/>
                  <a:gd name="T119" fmla="*/ 31 h 264"/>
                  <a:gd name="T120" fmla="*/ 208 w 501"/>
                  <a:gd name="T121" fmla="*/ 25 h 264"/>
                  <a:gd name="T122" fmla="*/ 223 w 501"/>
                  <a:gd name="T123" fmla="*/ 16 h 264"/>
                  <a:gd name="T124" fmla="*/ 240 w 501"/>
                  <a:gd name="T125" fmla="*/ 5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1" h="264">
                    <a:moveTo>
                      <a:pt x="251" y="0"/>
                    </a:moveTo>
                    <a:lnTo>
                      <a:pt x="255" y="1"/>
                    </a:lnTo>
                    <a:lnTo>
                      <a:pt x="258" y="1"/>
                    </a:lnTo>
                    <a:lnTo>
                      <a:pt x="262" y="2"/>
                    </a:lnTo>
                    <a:lnTo>
                      <a:pt x="265" y="2"/>
                    </a:lnTo>
                    <a:lnTo>
                      <a:pt x="268" y="1"/>
                    </a:lnTo>
                    <a:lnTo>
                      <a:pt x="270" y="1"/>
                    </a:lnTo>
                    <a:lnTo>
                      <a:pt x="272" y="5"/>
                    </a:lnTo>
                    <a:lnTo>
                      <a:pt x="272" y="5"/>
                    </a:lnTo>
                    <a:lnTo>
                      <a:pt x="273" y="8"/>
                    </a:lnTo>
                    <a:lnTo>
                      <a:pt x="275" y="11"/>
                    </a:lnTo>
                    <a:lnTo>
                      <a:pt x="277" y="12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8"/>
                    </a:lnTo>
                    <a:lnTo>
                      <a:pt x="277" y="19"/>
                    </a:lnTo>
                    <a:lnTo>
                      <a:pt x="275" y="19"/>
                    </a:lnTo>
                    <a:lnTo>
                      <a:pt x="276" y="22"/>
                    </a:lnTo>
                    <a:lnTo>
                      <a:pt x="277" y="23"/>
                    </a:lnTo>
                    <a:lnTo>
                      <a:pt x="280" y="22"/>
                    </a:lnTo>
                    <a:lnTo>
                      <a:pt x="283" y="23"/>
                    </a:lnTo>
                    <a:lnTo>
                      <a:pt x="284" y="22"/>
                    </a:lnTo>
                    <a:lnTo>
                      <a:pt x="284" y="20"/>
                    </a:lnTo>
                    <a:lnTo>
                      <a:pt x="287" y="19"/>
                    </a:lnTo>
                    <a:lnTo>
                      <a:pt x="287" y="22"/>
                    </a:lnTo>
                    <a:lnTo>
                      <a:pt x="288" y="22"/>
                    </a:lnTo>
                    <a:lnTo>
                      <a:pt x="290" y="20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4" y="20"/>
                    </a:lnTo>
                    <a:lnTo>
                      <a:pt x="294" y="25"/>
                    </a:lnTo>
                    <a:lnTo>
                      <a:pt x="295" y="27"/>
                    </a:lnTo>
                    <a:lnTo>
                      <a:pt x="297" y="27"/>
                    </a:lnTo>
                    <a:lnTo>
                      <a:pt x="299" y="25"/>
                    </a:lnTo>
                    <a:lnTo>
                      <a:pt x="298" y="25"/>
                    </a:lnTo>
                    <a:lnTo>
                      <a:pt x="297" y="23"/>
                    </a:lnTo>
                    <a:lnTo>
                      <a:pt x="299" y="22"/>
                    </a:lnTo>
                    <a:lnTo>
                      <a:pt x="305" y="25"/>
                    </a:lnTo>
                    <a:lnTo>
                      <a:pt x="306" y="25"/>
                    </a:lnTo>
                    <a:lnTo>
                      <a:pt x="309" y="23"/>
                    </a:lnTo>
                    <a:lnTo>
                      <a:pt x="310" y="25"/>
                    </a:lnTo>
                    <a:lnTo>
                      <a:pt x="309" y="26"/>
                    </a:lnTo>
                    <a:lnTo>
                      <a:pt x="308" y="27"/>
                    </a:lnTo>
                    <a:lnTo>
                      <a:pt x="308" y="31"/>
                    </a:lnTo>
                    <a:lnTo>
                      <a:pt x="309" y="34"/>
                    </a:lnTo>
                    <a:lnTo>
                      <a:pt x="310" y="34"/>
                    </a:lnTo>
                    <a:lnTo>
                      <a:pt x="312" y="31"/>
                    </a:lnTo>
                    <a:lnTo>
                      <a:pt x="316" y="31"/>
                    </a:lnTo>
                    <a:lnTo>
                      <a:pt x="320" y="33"/>
                    </a:lnTo>
                    <a:lnTo>
                      <a:pt x="321" y="33"/>
                    </a:lnTo>
                    <a:lnTo>
                      <a:pt x="324" y="31"/>
                    </a:lnTo>
                    <a:lnTo>
                      <a:pt x="323" y="29"/>
                    </a:lnTo>
                    <a:lnTo>
                      <a:pt x="326" y="27"/>
                    </a:lnTo>
                    <a:lnTo>
                      <a:pt x="330" y="27"/>
                    </a:lnTo>
                    <a:lnTo>
                      <a:pt x="333" y="26"/>
                    </a:lnTo>
                    <a:lnTo>
                      <a:pt x="333" y="23"/>
                    </a:lnTo>
                    <a:lnTo>
                      <a:pt x="335" y="22"/>
                    </a:lnTo>
                    <a:lnTo>
                      <a:pt x="335" y="20"/>
                    </a:lnTo>
                    <a:lnTo>
                      <a:pt x="338" y="18"/>
                    </a:lnTo>
                    <a:lnTo>
                      <a:pt x="341" y="16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9" y="12"/>
                    </a:lnTo>
                    <a:lnTo>
                      <a:pt x="351" y="13"/>
                    </a:lnTo>
                    <a:lnTo>
                      <a:pt x="351" y="16"/>
                    </a:lnTo>
                    <a:lnTo>
                      <a:pt x="348" y="18"/>
                    </a:lnTo>
                    <a:lnTo>
                      <a:pt x="345" y="19"/>
                    </a:lnTo>
                    <a:lnTo>
                      <a:pt x="346" y="20"/>
                    </a:lnTo>
                    <a:lnTo>
                      <a:pt x="370" y="38"/>
                    </a:lnTo>
                    <a:lnTo>
                      <a:pt x="403" y="78"/>
                    </a:lnTo>
                    <a:lnTo>
                      <a:pt x="406" y="78"/>
                    </a:lnTo>
                    <a:lnTo>
                      <a:pt x="409" y="77"/>
                    </a:lnTo>
                    <a:lnTo>
                      <a:pt x="409" y="76"/>
                    </a:lnTo>
                    <a:lnTo>
                      <a:pt x="409" y="74"/>
                    </a:lnTo>
                    <a:lnTo>
                      <a:pt x="409" y="72"/>
                    </a:lnTo>
                    <a:lnTo>
                      <a:pt x="410" y="72"/>
                    </a:lnTo>
                    <a:lnTo>
                      <a:pt x="414" y="73"/>
                    </a:lnTo>
                    <a:lnTo>
                      <a:pt x="414" y="74"/>
                    </a:lnTo>
                    <a:lnTo>
                      <a:pt x="414" y="77"/>
                    </a:lnTo>
                    <a:lnTo>
                      <a:pt x="417" y="77"/>
                    </a:lnTo>
                    <a:lnTo>
                      <a:pt x="418" y="80"/>
                    </a:lnTo>
                    <a:lnTo>
                      <a:pt x="421" y="80"/>
                    </a:lnTo>
                    <a:lnTo>
                      <a:pt x="422" y="78"/>
                    </a:lnTo>
                    <a:lnTo>
                      <a:pt x="425" y="77"/>
                    </a:lnTo>
                    <a:lnTo>
                      <a:pt x="428" y="80"/>
                    </a:lnTo>
                    <a:lnTo>
                      <a:pt x="432" y="78"/>
                    </a:lnTo>
                    <a:lnTo>
                      <a:pt x="433" y="78"/>
                    </a:lnTo>
                    <a:lnTo>
                      <a:pt x="436" y="78"/>
                    </a:lnTo>
                    <a:lnTo>
                      <a:pt x="436" y="77"/>
                    </a:lnTo>
                    <a:lnTo>
                      <a:pt x="436" y="76"/>
                    </a:lnTo>
                    <a:lnTo>
                      <a:pt x="436" y="74"/>
                    </a:lnTo>
                    <a:lnTo>
                      <a:pt x="440" y="73"/>
                    </a:lnTo>
                    <a:lnTo>
                      <a:pt x="446" y="73"/>
                    </a:lnTo>
                    <a:lnTo>
                      <a:pt x="450" y="74"/>
                    </a:lnTo>
                    <a:lnTo>
                      <a:pt x="453" y="77"/>
                    </a:lnTo>
                    <a:lnTo>
                      <a:pt x="456" y="81"/>
                    </a:lnTo>
                    <a:lnTo>
                      <a:pt x="457" y="84"/>
                    </a:lnTo>
                    <a:lnTo>
                      <a:pt x="458" y="84"/>
                    </a:lnTo>
                    <a:lnTo>
                      <a:pt x="461" y="85"/>
                    </a:lnTo>
                    <a:lnTo>
                      <a:pt x="464" y="87"/>
                    </a:lnTo>
                    <a:lnTo>
                      <a:pt x="465" y="87"/>
                    </a:lnTo>
                    <a:lnTo>
                      <a:pt x="467" y="88"/>
                    </a:lnTo>
                    <a:lnTo>
                      <a:pt x="467" y="89"/>
                    </a:lnTo>
                    <a:lnTo>
                      <a:pt x="467" y="91"/>
                    </a:lnTo>
                    <a:lnTo>
                      <a:pt x="467" y="92"/>
                    </a:lnTo>
                    <a:lnTo>
                      <a:pt x="468" y="95"/>
                    </a:lnTo>
                    <a:lnTo>
                      <a:pt x="469" y="95"/>
                    </a:lnTo>
                    <a:lnTo>
                      <a:pt x="469" y="96"/>
                    </a:lnTo>
                    <a:lnTo>
                      <a:pt x="471" y="96"/>
                    </a:lnTo>
                    <a:lnTo>
                      <a:pt x="473" y="98"/>
                    </a:lnTo>
                    <a:lnTo>
                      <a:pt x="475" y="98"/>
                    </a:lnTo>
                    <a:lnTo>
                      <a:pt x="476" y="98"/>
                    </a:lnTo>
                    <a:lnTo>
                      <a:pt x="478" y="96"/>
                    </a:lnTo>
                    <a:lnTo>
                      <a:pt x="485" y="95"/>
                    </a:lnTo>
                    <a:lnTo>
                      <a:pt x="487" y="95"/>
                    </a:lnTo>
                    <a:lnTo>
                      <a:pt x="489" y="92"/>
                    </a:lnTo>
                    <a:lnTo>
                      <a:pt x="491" y="91"/>
                    </a:lnTo>
                    <a:lnTo>
                      <a:pt x="493" y="92"/>
                    </a:lnTo>
                    <a:lnTo>
                      <a:pt x="491" y="95"/>
                    </a:lnTo>
                    <a:lnTo>
                      <a:pt x="491" y="96"/>
                    </a:lnTo>
                    <a:lnTo>
                      <a:pt x="494" y="98"/>
                    </a:lnTo>
                    <a:lnTo>
                      <a:pt x="497" y="101"/>
                    </a:lnTo>
                    <a:lnTo>
                      <a:pt x="501" y="102"/>
                    </a:lnTo>
                    <a:lnTo>
                      <a:pt x="501" y="102"/>
                    </a:lnTo>
                    <a:lnTo>
                      <a:pt x="501" y="102"/>
                    </a:lnTo>
                    <a:lnTo>
                      <a:pt x="500" y="105"/>
                    </a:lnTo>
                    <a:lnTo>
                      <a:pt x="497" y="106"/>
                    </a:lnTo>
                    <a:lnTo>
                      <a:pt x="494" y="110"/>
                    </a:lnTo>
                    <a:lnTo>
                      <a:pt x="494" y="112"/>
                    </a:lnTo>
                    <a:lnTo>
                      <a:pt x="494" y="113"/>
                    </a:lnTo>
                    <a:lnTo>
                      <a:pt x="493" y="116"/>
                    </a:lnTo>
                    <a:lnTo>
                      <a:pt x="489" y="119"/>
                    </a:lnTo>
                    <a:lnTo>
                      <a:pt x="486" y="120"/>
                    </a:lnTo>
                    <a:lnTo>
                      <a:pt x="486" y="123"/>
                    </a:lnTo>
                    <a:lnTo>
                      <a:pt x="486" y="128"/>
                    </a:lnTo>
                    <a:lnTo>
                      <a:pt x="489" y="134"/>
                    </a:lnTo>
                    <a:lnTo>
                      <a:pt x="491" y="136"/>
                    </a:lnTo>
                    <a:lnTo>
                      <a:pt x="491" y="139"/>
                    </a:lnTo>
                    <a:lnTo>
                      <a:pt x="487" y="142"/>
                    </a:lnTo>
                    <a:lnTo>
                      <a:pt x="485" y="143"/>
                    </a:lnTo>
                    <a:lnTo>
                      <a:pt x="482" y="146"/>
                    </a:lnTo>
                    <a:lnTo>
                      <a:pt x="480" y="146"/>
                    </a:lnTo>
                    <a:lnTo>
                      <a:pt x="479" y="146"/>
                    </a:lnTo>
                    <a:lnTo>
                      <a:pt x="479" y="145"/>
                    </a:lnTo>
                    <a:lnTo>
                      <a:pt x="476" y="145"/>
                    </a:lnTo>
                    <a:lnTo>
                      <a:pt x="471" y="146"/>
                    </a:lnTo>
                    <a:lnTo>
                      <a:pt x="468" y="146"/>
                    </a:lnTo>
                    <a:lnTo>
                      <a:pt x="462" y="143"/>
                    </a:lnTo>
                    <a:lnTo>
                      <a:pt x="460" y="143"/>
                    </a:lnTo>
                    <a:lnTo>
                      <a:pt x="458" y="143"/>
                    </a:lnTo>
                    <a:lnTo>
                      <a:pt x="457" y="149"/>
                    </a:lnTo>
                    <a:lnTo>
                      <a:pt x="456" y="153"/>
                    </a:lnTo>
                    <a:lnTo>
                      <a:pt x="456" y="156"/>
                    </a:lnTo>
                    <a:lnTo>
                      <a:pt x="454" y="164"/>
                    </a:lnTo>
                    <a:lnTo>
                      <a:pt x="454" y="170"/>
                    </a:lnTo>
                    <a:lnTo>
                      <a:pt x="454" y="172"/>
                    </a:lnTo>
                    <a:lnTo>
                      <a:pt x="456" y="172"/>
                    </a:lnTo>
                    <a:lnTo>
                      <a:pt x="458" y="174"/>
                    </a:lnTo>
                    <a:lnTo>
                      <a:pt x="457" y="177"/>
                    </a:lnTo>
                    <a:lnTo>
                      <a:pt x="457" y="179"/>
                    </a:lnTo>
                    <a:lnTo>
                      <a:pt x="456" y="179"/>
                    </a:lnTo>
                    <a:lnTo>
                      <a:pt x="453" y="181"/>
                    </a:lnTo>
                    <a:lnTo>
                      <a:pt x="451" y="181"/>
                    </a:lnTo>
                    <a:lnTo>
                      <a:pt x="450" y="179"/>
                    </a:lnTo>
                    <a:lnTo>
                      <a:pt x="449" y="179"/>
                    </a:lnTo>
                    <a:lnTo>
                      <a:pt x="444" y="181"/>
                    </a:lnTo>
                    <a:lnTo>
                      <a:pt x="439" y="182"/>
                    </a:lnTo>
                    <a:lnTo>
                      <a:pt x="435" y="183"/>
                    </a:lnTo>
                    <a:lnTo>
                      <a:pt x="433" y="183"/>
                    </a:lnTo>
                    <a:lnTo>
                      <a:pt x="432" y="182"/>
                    </a:lnTo>
                    <a:lnTo>
                      <a:pt x="429" y="183"/>
                    </a:lnTo>
                    <a:lnTo>
                      <a:pt x="427" y="185"/>
                    </a:lnTo>
                    <a:lnTo>
                      <a:pt x="427" y="188"/>
                    </a:lnTo>
                    <a:lnTo>
                      <a:pt x="429" y="189"/>
                    </a:lnTo>
                    <a:lnTo>
                      <a:pt x="433" y="189"/>
                    </a:lnTo>
                    <a:lnTo>
                      <a:pt x="436" y="189"/>
                    </a:lnTo>
                    <a:lnTo>
                      <a:pt x="436" y="190"/>
                    </a:lnTo>
                    <a:lnTo>
                      <a:pt x="433" y="192"/>
                    </a:lnTo>
                    <a:lnTo>
                      <a:pt x="435" y="196"/>
                    </a:lnTo>
                    <a:lnTo>
                      <a:pt x="435" y="199"/>
                    </a:lnTo>
                    <a:lnTo>
                      <a:pt x="436" y="200"/>
                    </a:lnTo>
                    <a:lnTo>
                      <a:pt x="438" y="203"/>
                    </a:lnTo>
                    <a:lnTo>
                      <a:pt x="439" y="207"/>
                    </a:lnTo>
                    <a:lnTo>
                      <a:pt x="440" y="208"/>
                    </a:lnTo>
                    <a:lnTo>
                      <a:pt x="443" y="211"/>
                    </a:lnTo>
                    <a:lnTo>
                      <a:pt x="444" y="217"/>
                    </a:lnTo>
                    <a:lnTo>
                      <a:pt x="442" y="218"/>
                    </a:lnTo>
                    <a:lnTo>
                      <a:pt x="442" y="219"/>
                    </a:lnTo>
                    <a:lnTo>
                      <a:pt x="443" y="222"/>
                    </a:lnTo>
                    <a:lnTo>
                      <a:pt x="443" y="224"/>
                    </a:lnTo>
                    <a:lnTo>
                      <a:pt x="442" y="225"/>
                    </a:lnTo>
                    <a:lnTo>
                      <a:pt x="439" y="226"/>
                    </a:lnTo>
                    <a:lnTo>
                      <a:pt x="440" y="230"/>
                    </a:lnTo>
                    <a:lnTo>
                      <a:pt x="438" y="232"/>
                    </a:lnTo>
                    <a:lnTo>
                      <a:pt x="431" y="230"/>
                    </a:lnTo>
                    <a:lnTo>
                      <a:pt x="425" y="224"/>
                    </a:lnTo>
                    <a:lnTo>
                      <a:pt x="424" y="224"/>
                    </a:lnTo>
                    <a:lnTo>
                      <a:pt x="418" y="222"/>
                    </a:lnTo>
                    <a:lnTo>
                      <a:pt x="410" y="221"/>
                    </a:lnTo>
                    <a:lnTo>
                      <a:pt x="406" y="222"/>
                    </a:lnTo>
                    <a:lnTo>
                      <a:pt x="399" y="221"/>
                    </a:lnTo>
                    <a:lnTo>
                      <a:pt x="392" y="222"/>
                    </a:lnTo>
                    <a:lnTo>
                      <a:pt x="389" y="224"/>
                    </a:lnTo>
                    <a:lnTo>
                      <a:pt x="386" y="222"/>
                    </a:lnTo>
                    <a:lnTo>
                      <a:pt x="384" y="224"/>
                    </a:lnTo>
                    <a:lnTo>
                      <a:pt x="381" y="225"/>
                    </a:lnTo>
                    <a:lnTo>
                      <a:pt x="374" y="224"/>
                    </a:lnTo>
                    <a:lnTo>
                      <a:pt x="368" y="222"/>
                    </a:lnTo>
                    <a:lnTo>
                      <a:pt x="366" y="221"/>
                    </a:lnTo>
                    <a:lnTo>
                      <a:pt x="362" y="221"/>
                    </a:lnTo>
                    <a:lnTo>
                      <a:pt x="360" y="222"/>
                    </a:lnTo>
                    <a:lnTo>
                      <a:pt x="357" y="222"/>
                    </a:lnTo>
                    <a:lnTo>
                      <a:pt x="355" y="221"/>
                    </a:lnTo>
                    <a:lnTo>
                      <a:pt x="353" y="222"/>
                    </a:lnTo>
                    <a:lnTo>
                      <a:pt x="353" y="225"/>
                    </a:lnTo>
                    <a:lnTo>
                      <a:pt x="355" y="228"/>
                    </a:lnTo>
                    <a:lnTo>
                      <a:pt x="355" y="232"/>
                    </a:lnTo>
                    <a:lnTo>
                      <a:pt x="351" y="232"/>
                    </a:lnTo>
                    <a:lnTo>
                      <a:pt x="342" y="232"/>
                    </a:lnTo>
                    <a:lnTo>
                      <a:pt x="333" y="232"/>
                    </a:lnTo>
                    <a:lnTo>
                      <a:pt x="330" y="230"/>
                    </a:lnTo>
                    <a:lnTo>
                      <a:pt x="326" y="229"/>
                    </a:lnTo>
                    <a:lnTo>
                      <a:pt x="323" y="232"/>
                    </a:lnTo>
                    <a:lnTo>
                      <a:pt x="324" y="233"/>
                    </a:lnTo>
                    <a:lnTo>
                      <a:pt x="321" y="236"/>
                    </a:lnTo>
                    <a:lnTo>
                      <a:pt x="321" y="236"/>
                    </a:lnTo>
                    <a:lnTo>
                      <a:pt x="320" y="236"/>
                    </a:lnTo>
                    <a:lnTo>
                      <a:pt x="317" y="240"/>
                    </a:lnTo>
                    <a:lnTo>
                      <a:pt x="315" y="242"/>
                    </a:lnTo>
                    <a:lnTo>
                      <a:pt x="310" y="247"/>
                    </a:lnTo>
                    <a:lnTo>
                      <a:pt x="308" y="251"/>
                    </a:lnTo>
                    <a:lnTo>
                      <a:pt x="306" y="253"/>
                    </a:lnTo>
                    <a:lnTo>
                      <a:pt x="304" y="258"/>
                    </a:lnTo>
                    <a:lnTo>
                      <a:pt x="299" y="262"/>
                    </a:lnTo>
                    <a:lnTo>
                      <a:pt x="298" y="261"/>
                    </a:lnTo>
                    <a:lnTo>
                      <a:pt x="291" y="258"/>
                    </a:lnTo>
                    <a:lnTo>
                      <a:pt x="287" y="258"/>
                    </a:lnTo>
                    <a:lnTo>
                      <a:pt x="283" y="258"/>
                    </a:lnTo>
                    <a:lnTo>
                      <a:pt x="277" y="262"/>
                    </a:lnTo>
                    <a:lnTo>
                      <a:pt x="275" y="262"/>
                    </a:lnTo>
                    <a:lnTo>
                      <a:pt x="269" y="247"/>
                    </a:lnTo>
                    <a:lnTo>
                      <a:pt x="259" y="246"/>
                    </a:lnTo>
                    <a:lnTo>
                      <a:pt x="259" y="226"/>
                    </a:lnTo>
                    <a:lnTo>
                      <a:pt x="254" y="228"/>
                    </a:lnTo>
                    <a:lnTo>
                      <a:pt x="251" y="219"/>
                    </a:lnTo>
                    <a:lnTo>
                      <a:pt x="244" y="215"/>
                    </a:lnTo>
                    <a:lnTo>
                      <a:pt x="222" y="215"/>
                    </a:lnTo>
                    <a:lnTo>
                      <a:pt x="203" y="217"/>
                    </a:lnTo>
                    <a:lnTo>
                      <a:pt x="192" y="210"/>
                    </a:lnTo>
                    <a:lnTo>
                      <a:pt x="183" y="207"/>
                    </a:lnTo>
                    <a:lnTo>
                      <a:pt x="163" y="192"/>
                    </a:lnTo>
                    <a:lnTo>
                      <a:pt x="128" y="199"/>
                    </a:lnTo>
                    <a:lnTo>
                      <a:pt x="139" y="262"/>
                    </a:lnTo>
                    <a:lnTo>
                      <a:pt x="136" y="262"/>
                    </a:lnTo>
                    <a:lnTo>
                      <a:pt x="131" y="264"/>
                    </a:lnTo>
                    <a:lnTo>
                      <a:pt x="123" y="254"/>
                    </a:lnTo>
                    <a:lnTo>
                      <a:pt x="113" y="248"/>
                    </a:lnTo>
                    <a:lnTo>
                      <a:pt x="105" y="247"/>
                    </a:lnTo>
                    <a:lnTo>
                      <a:pt x="98" y="248"/>
                    </a:lnTo>
                    <a:lnTo>
                      <a:pt x="91" y="257"/>
                    </a:lnTo>
                    <a:lnTo>
                      <a:pt x="89" y="253"/>
                    </a:lnTo>
                    <a:lnTo>
                      <a:pt x="89" y="250"/>
                    </a:lnTo>
                    <a:lnTo>
                      <a:pt x="91" y="246"/>
                    </a:lnTo>
                    <a:lnTo>
                      <a:pt x="91" y="243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1" y="240"/>
                    </a:lnTo>
                    <a:lnTo>
                      <a:pt x="88" y="240"/>
                    </a:lnTo>
                    <a:lnTo>
                      <a:pt x="85" y="239"/>
                    </a:lnTo>
                    <a:lnTo>
                      <a:pt x="82" y="239"/>
                    </a:lnTo>
                    <a:lnTo>
                      <a:pt x="81" y="239"/>
                    </a:lnTo>
                    <a:lnTo>
                      <a:pt x="80" y="239"/>
                    </a:lnTo>
                    <a:lnTo>
                      <a:pt x="78" y="236"/>
                    </a:lnTo>
                    <a:lnTo>
                      <a:pt x="78" y="236"/>
                    </a:lnTo>
                    <a:lnTo>
                      <a:pt x="77" y="233"/>
                    </a:lnTo>
                    <a:lnTo>
                      <a:pt x="76" y="233"/>
                    </a:lnTo>
                    <a:lnTo>
                      <a:pt x="74" y="233"/>
                    </a:lnTo>
                    <a:lnTo>
                      <a:pt x="73" y="233"/>
                    </a:lnTo>
                    <a:lnTo>
                      <a:pt x="71" y="233"/>
                    </a:lnTo>
                    <a:lnTo>
                      <a:pt x="71" y="230"/>
                    </a:lnTo>
                    <a:lnTo>
                      <a:pt x="71" y="228"/>
                    </a:lnTo>
                    <a:lnTo>
                      <a:pt x="67" y="224"/>
                    </a:lnTo>
                    <a:lnTo>
                      <a:pt x="67" y="222"/>
                    </a:lnTo>
                    <a:lnTo>
                      <a:pt x="66" y="222"/>
                    </a:lnTo>
                    <a:lnTo>
                      <a:pt x="64" y="218"/>
                    </a:lnTo>
                    <a:lnTo>
                      <a:pt x="63" y="218"/>
                    </a:lnTo>
                    <a:lnTo>
                      <a:pt x="62" y="215"/>
                    </a:lnTo>
                    <a:lnTo>
                      <a:pt x="60" y="215"/>
                    </a:lnTo>
                    <a:lnTo>
                      <a:pt x="58" y="215"/>
                    </a:lnTo>
                    <a:lnTo>
                      <a:pt x="56" y="213"/>
                    </a:lnTo>
                    <a:lnTo>
                      <a:pt x="56" y="211"/>
                    </a:lnTo>
                    <a:lnTo>
                      <a:pt x="58" y="210"/>
                    </a:lnTo>
                    <a:lnTo>
                      <a:pt x="59" y="211"/>
                    </a:lnTo>
                    <a:lnTo>
                      <a:pt x="63" y="210"/>
                    </a:lnTo>
                    <a:lnTo>
                      <a:pt x="63" y="211"/>
                    </a:lnTo>
                    <a:lnTo>
                      <a:pt x="66" y="211"/>
                    </a:lnTo>
                    <a:lnTo>
                      <a:pt x="66" y="211"/>
                    </a:lnTo>
                    <a:lnTo>
                      <a:pt x="67" y="210"/>
                    </a:lnTo>
                    <a:lnTo>
                      <a:pt x="69" y="210"/>
                    </a:lnTo>
                    <a:lnTo>
                      <a:pt x="71" y="211"/>
                    </a:lnTo>
                    <a:lnTo>
                      <a:pt x="71" y="210"/>
                    </a:lnTo>
                    <a:lnTo>
                      <a:pt x="71" y="208"/>
                    </a:lnTo>
                    <a:lnTo>
                      <a:pt x="69" y="208"/>
                    </a:lnTo>
                    <a:lnTo>
                      <a:pt x="67" y="208"/>
                    </a:lnTo>
                    <a:lnTo>
                      <a:pt x="67" y="207"/>
                    </a:lnTo>
                    <a:lnTo>
                      <a:pt x="66" y="203"/>
                    </a:lnTo>
                    <a:lnTo>
                      <a:pt x="64" y="201"/>
                    </a:lnTo>
                    <a:lnTo>
                      <a:pt x="66" y="201"/>
                    </a:lnTo>
                    <a:lnTo>
                      <a:pt x="66" y="199"/>
                    </a:lnTo>
                    <a:lnTo>
                      <a:pt x="66" y="197"/>
                    </a:lnTo>
                    <a:lnTo>
                      <a:pt x="67" y="196"/>
                    </a:lnTo>
                    <a:lnTo>
                      <a:pt x="70" y="196"/>
                    </a:lnTo>
                    <a:lnTo>
                      <a:pt x="73" y="195"/>
                    </a:lnTo>
                    <a:lnTo>
                      <a:pt x="74" y="196"/>
                    </a:lnTo>
                    <a:lnTo>
                      <a:pt x="77" y="195"/>
                    </a:lnTo>
                    <a:lnTo>
                      <a:pt x="80" y="195"/>
                    </a:lnTo>
                    <a:lnTo>
                      <a:pt x="81" y="196"/>
                    </a:lnTo>
                    <a:lnTo>
                      <a:pt x="82" y="195"/>
                    </a:lnTo>
                    <a:lnTo>
                      <a:pt x="84" y="195"/>
                    </a:lnTo>
                    <a:lnTo>
                      <a:pt x="85" y="197"/>
                    </a:lnTo>
                    <a:lnTo>
                      <a:pt x="88" y="197"/>
                    </a:lnTo>
                    <a:lnTo>
                      <a:pt x="91" y="196"/>
                    </a:lnTo>
                    <a:lnTo>
                      <a:pt x="91" y="195"/>
                    </a:lnTo>
                    <a:lnTo>
                      <a:pt x="89" y="195"/>
                    </a:lnTo>
                    <a:lnTo>
                      <a:pt x="87" y="193"/>
                    </a:lnTo>
                    <a:lnTo>
                      <a:pt x="85" y="190"/>
                    </a:lnTo>
                    <a:lnTo>
                      <a:pt x="85" y="186"/>
                    </a:lnTo>
                    <a:lnTo>
                      <a:pt x="87" y="186"/>
                    </a:lnTo>
                    <a:lnTo>
                      <a:pt x="88" y="185"/>
                    </a:lnTo>
                    <a:lnTo>
                      <a:pt x="87" y="183"/>
                    </a:lnTo>
                    <a:lnTo>
                      <a:pt x="87" y="183"/>
                    </a:lnTo>
                    <a:lnTo>
                      <a:pt x="87" y="182"/>
                    </a:lnTo>
                    <a:lnTo>
                      <a:pt x="88" y="179"/>
                    </a:lnTo>
                    <a:lnTo>
                      <a:pt x="88" y="177"/>
                    </a:lnTo>
                    <a:lnTo>
                      <a:pt x="85" y="175"/>
                    </a:lnTo>
                    <a:lnTo>
                      <a:pt x="85" y="174"/>
                    </a:lnTo>
                    <a:lnTo>
                      <a:pt x="87" y="172"/>
                    </a:lnTo>
                    <a:lnTo>
                      <a:pt x="87" y="171"/>
                    </a:lnTo>
                    <a:lnTo>
                      <a:pt x="84" y="171"/>
                    </a:lnTo>
                    <a:lnTo>
                      <a:pt x="84" y="168"/>
                    </a:lnTo>
                    <a:lnTo>
                      <a:pt x="82" y="168"/>
                    </a:lnTo>
                    <a:lnTo>
                      <a:pt x="78" y="167"/>
                    </a:lnTo>
                    <a:lnTo>
                      <a:pt x="77" y="167"/>
                    </a:lnTo>
                    <a:lnTo>
                      <a:pt x="76" y="168"/>
                    </a:lnTo>
                    <a:lnTo>
                      <a:pt x="74" y="168"/>
                    </a:lnTo>
                    <a:lnTo>
                      <a:pt x="73" y="170"/>
                    </a:lnTo>
                    <a:lnTo>
                      <a:pt x="73" y="171"/>
                    </a:lnTo>
                    <a:lnTo>
                      <a:pt x="71" y="171"/>
                    </a:lnTo>
                    <a:lnTo>
                      <a:pt x="70" y="171"/>
                    </a:lnTo>
                    <a:lnTo>
                      <a:pt x="70" y="170"/>
                    </a:lnTo>
                    <a:lnTo>
                      <a:pt x="69" y="170"/>
                    </a:lnTo>
                    <a:lnTo>
                      <a:pt x="67" y="171"/>
                    </a:lnTo>
                    <a:lnTo>
                      <a:pt x="66" y="168"/>
                    </a:lnTo>
                    <a:lnTo>
                      <a:pt x="66" y="167"/>
                    </a:lnTo>
                    <a:lnTo>
                      <a:pt x="66" y="167"/>
                    </a:lnTo>
                    <a:lnTo>
                      <a:pt x="64" y="167"/>
                    </a:lnTo>
                    <a:lnTo>
                      <a:pt x="63" y="167"/>
                    </a:lnTo>
                    <a:lnTo>
                      <a:pt x="62" y="167"/>
                    </a:lnTo>
                    <a:lnTo>
                      <a:pt x="58" y="167"/>
                    </a:lnTo>
                    <a:lnTo>
                      <a:pt x="56" y="168"/>
                    </a:lnTo>
                    <a:lnTo>
                      <a:pt x="56" y="170"/>
                    </a:lnTo>
                    <a:lnTo>
                      <a:pt x="55" y="171"/>
                    </a:lnTo>
                    <a:lnTo>
                      <a:pt x="53" y="170"/>
                    </a:lnTo>
                    <a:lnTo>
                      <a:pt x="53" y="170"/>
                    </a:lnTo>
                    <a:lnTo>
                      <a:pt x="51" y="172"/>
                    </a:lnTo>
                    <a:lnTo>
                      <a:pt x="49" y="171"/>
                    </a:lnTo>
                    <a:lnTo>
                      <a:pt x="49" y="174"/>
                    </a:lnTo>
                    <a:lnTo>
                      <a:pt x="47" y="175"/>
                    </a:lnTo>
                    <a:lnTo>
                      <a:pt x="45" y="175"/>
                    </a:lnTo>
                    <a:lnTo>
                      <a:pt x="45" y="177"/>
                    </a:lnTo>
                    <a:lnTo>
                      <a:pt x="44" y="178"/>
                    </a:lnTo>
                    <a:lnTo>
                      <a:pt x="42" y="177"/>
                    </a:lnTo>
                    <a:lnTo>
                      <a:pt x="42" y="177"/>
                    </a:lnTo>
                    <a:lnTo>
                      <a:pt x="41" y="178"/>
                    </a:lnTo>
                    <a:lnTo>
                      <a:pt x="40" y="178"/>
                    </a:lnTo>
                    <a:lnTo>
                      <a:pt x="38" y="177"/>
                    </a:lnTo>
                    <a:lnTo>
                      <a:pt x="38" y="177"/>
                    </a:lnTo>
                    <a:lnTo>
                      <a:pt x="37" y="177"/>
                    </a:lnTo>
                    <a:lnTo>
                      <a:pt x="34" y="174"/>
                    </a:lnTo>
                    <a:lnTo>
                      <a:pt x="31" y="175"/>
                    </a:lnTo>
                    <a:lnTo>
                      <a:pt x="26" y="172"/>
                    </a:lnTo>
                    <a:lnTo>
                      <a:pt x="26" y="170"/>
                    </a:lnTo>
                    <a:lnTo>
                      <a:pt x="31" y="170"/>
                    </a:lnTo>
                    <a:lnTo>
                      <a:pt x="26" y="161"/>
                    </a:lnTo>
                    <a:lnTo>
                      <a:pt x="20" y="156"/>
                    </a:lnTo>
                    <a:lnTo>
                      <a:pt x="12" y="153"/>
                    </a:lnTo>
                    <a:lnTo>
                      <a:pt x="11" y="154"/>
                    </a:lnTo>
                    <a:lnTo>
                      <a:pt x="6" y="152"/>
                    </a:lnTo>
                    <a:lnTo>
                      <a:pt x="6" y="149"/>
                    </a:lnTo>
                    <a:lnTo>
                      <a:pt x="5" y="146"/>
                    </a:lnTo>
                    <a:lnTo>
                      <a:pt x="0" y="143"/>
                    </a:lnTo>
                    <a:lnTo>
                      <a:pt x="1" y="139"/>
                    </a:lnTo>
                    <a:lnTo>
                      <a:pt x="2" y="131"/>
                    </a:lnTo>
                    <a:lnTo>
                      <a:pt x="1" y="128"/>
                    </a:lnTo>
                    <a:lnTo>
                      <a:pt x="0" y="123"/>
                    </a:lnTo>
                    <a:lnTo>
                      <a:pt x="2" y="121"/>
                    </a:lnTo>
                    <a:lnTo>
                      <a:pt x="5" y="117"/>
                    </a:lnTo>
                    <a:lnTo>
                      <a:pt x="5" y="113"/>
                    </a:lnTo>
                    <a:lnTo>
                      <a:pt x="8" y="110"/>
                    </a:lnTo>
                    <a:lnTo>
                      <a:pt x="15" y="117"/>
                    </a:lnTo>
                    <a:lnTo>
                      <a:pt x="16" y="120"/>
                    </a:lnTo>
                    <a:lnTo>
                      <a:pt x="19" y="123"/>
                    </a:lnTo>
                    <a:lnTo>
                      <a:pt x="23" y="121"/>
                    </a:lnTo>
                    <a:lnTo>
                      <a:pt x="23" y="117"/>
                    </a:lnTo>
                    <a:lnTo>
                      <a:pt x="24" y="116"/>
                    </a:lnTo>
                    <a:lnTo>
                      <a:pt x="22" y="106"/>
                    </a:lnTo>
                    <a:lnTo>
                      <a:pt x="26" y="105"/>
                    </a:lnTo>
                    <a:lnTo>
                      <a:pt x="30" y="105"/>
                    </a:lnTo>
                    <a:lnTo>
                      <a:pt x="30" y="102"/>
                    </a:lnTo>
                    <a:lnTo>
                      <a:pt x="29" y="99"/>
                    </a:lnTo>
                    <a:lnTo>
                      <a:pt x="29" y="96"/>
                    </a:lnTo>
                    <a:lnTo>
                      <a:pt x="33" y="94"/>
                    </a:lnTo>
                    <a:lnTo>
                      <a:pt x="34" y="94"/>
                    </a:lnTo>
                    <a:lnTo>
                      <a:pt x="35" y="91"/>
                    </a:lnTo>
                    <a:lnTo>
                      <a:pt x="38" y="89"/>
                    </a:lnTo>
                    <a:lnTo>
                      <a:pt x="41" y="89"/>
                    </a:lnTo>
                    <a:lnTo>
                      <a:pt x="41" y="88"/>
                    </a:lnTo>
                    <a:lnTo>
                      <a:pt x="41" y="85"/>
                    </a:lnTo>
                    <a:lnTo>
                      <a:pt x="41" y="84"/>
                    </a:lnTo>
                    <a:lnTo>
                      <a:pt x="45" y="85"/>
                    </a:lnTo>
                    <a:lnTo>
                      <a:pt x="48" y="87"/>
                    </a:lnTo>
                    <a:lnTo>
                      <a:pt x="48" y="88"/>
                    </a:lnTo>
                    <a:lnTo>
                      <a:pt x="47" y="91"/>
                    </a:lnTo>
                    <a:lnTo>
                      <a:pt x="48" y="92"/>
                    </a:lnTo>
                    <a:lnTo>
                      <a:pt x="49" y="91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2" y="89"/>
                    </a:lnTo>
                    <a:lnTo>
                      <a:pt x="53" y="88"/>
                    </a:lnTo>
                    <a:lnTo>
                      <a:pt x="55" y="87"/>
                    </a:lnTo>
                    <a:lnTo>
                      <a:pt x="58" y="87"/>
                    </a:lnTo>
                    <a:lnTo>
                      <a:pt x="60" y="84"/>
                    </a:lnTo>
                    <a:lnTo>
                      <a:pt x="62" y="84"/>
                    </a:lnTo>
                    <a:lnTo>
                      <a:pt x="63" y="88"/>
                    </a:lnTo>
                    <a:lnTo>
                      <a:pt x="67" y="89"/>
                    </a:lnTo>
                    <a:lnTo>
                      <a:pt x="71" y="88"/>
                    </a:lnTo>
                    <a:lnTo>
                      <a:pt x="74" y="88"/>
                    </a:lnTo>
                    <a:lnTo>
                      <a:pt x="76" y="91"/>
                    </a:lnTo>
                    <a:lnTo>
                      <a:pt x="77" y="91"/>
                    </a:lnTo>
                    <a:lnTo>
                      <a:pt x="80" y="94"/>
                    </a:lnTo>
                    <a:lnTo>
                      <a:pt x="82" y="94"/>
                    </a:lnTo>
                    <a:lnTo>
                      <a:pt x="84" y="96"/>
                    </a:lnTo>
                    <a:lnTo>
                      <a:pt x="88" y="99"/>
                    </a:lnTo>
                    <a:lnTo>
                      <a:pt x="89" y="99"/>
                    </a:lnTo>
                    <a:lnTo>
                      <a:pt x="91" y="102"/>
                    </a:lnTo>
                    <a:lnTo>
                      <a:pt x="91" y="105"/>
                    </a:lnTo>
                    <a:lnTo>
                      <a:pt x="92" y="105"/>
                    </a:lnTo>
                    <a:lnTo>
                      <a:pt x="95" y="102"/>
                    </a:lnTo>
                    <a:lnTo>
                      <a:pt x="93" y="99"/>
                    </a:lnTo>
                    <a:lnTo>
                      <a:pt x="96" y="98"/>
                    </a:lnTo>
                    <a:lnTo>
                      <a:pt x="99" y="101"/>
                    </a:lnTo>
                    <a:lnTo>
                      <a:pt x="103" y="101"/>
                    </a:lnTo>
                    <a:lnTo>
                      <a:pt x="105" y="103"/>
                    </a:lnTo>
                    <a:lnTo>
                      <a:pt x="107" y="105"/>
                    </a:lnTo>
                    <a:lnTo>
                      <a:pt x="110" y="102"/>
                    </a:lnTo>
                    <a:lnTo>
                      <a:pt x="110" y="96"/>
                    </a:lnTo>
                    <a:lnTo>
                      <a:pt x="113" y="96"/>
                    </a:lnTo>
                    <a:lnTo>
                      <a:pt x="113" y="94"/>
                    </a:lnTo>
                    <a:lnTo>
                      <a:pt x="116" y="94"/>
                    </a:lnTo>
                    <a:lnTo>
                      <a:pt x="117" y="95"/>
                    </a:lnTo>
                    <a:lnTo>
                      <a:pt x="118" y="94"/>
                    </a:lnTo>
                    <a:lnTo>
                      <a:pt x="121" y="92"/>
                    </a:lnTo>
                    <a:lnTo>
                      <a:pt x="125" y="96"/>
                    </a:lnTo>
                    <a:lnTo>
                      <a:pt x="125" y="98"/>
                    </a:lnTo>
                    <a:lnTo>
                      <a:pt x="129" y="98"/>
                    </a:lnTo>
                    <a:lnTo>
                      <a:pt x="129" y="94"/>
                    </a:lnTo>
                    <a:lnTo>
                      <a:pt x="131" y="94"/>
                    </a:lnTo>
                    <a:lnTo>
                      <a:pt x="134" y="94"/>
                    </a:lnTo>
                    <a:lnTo>
                      <a:pt x="135" y="92"/>
                    </a:lnTo>
                    <a:lnTo>
                      <a:pt x="139" y="94"/>
                    </a:lnTo>
                    <a:lnTo>
                      <a:pt x="140" y="95"/>
                    </a:lnTo>
                    <a:lnTo>
                      <a:pt x="140" y="96"/>
                    </a:lnTo>
                    <a:lnTo>
                      <a:pt x="138" y="98"/>
                    </a:lnTo>
                    <a:lnTo>
                      <a:pt x="140" y="101"/>
                    </a:lnTo>
                    <a:lnTo>
                      <a:pt x="143" y="101"/>
                    </a:lnTo>
                    <a:lnTo>
                      <a:pt x="143" y="101"/>
                    </a:lnTo>
                    <a:lnTo>
                      <a:pt x="146" y="102"/>
                    </a:lnTo>
                    <a:lnTo>
                      <a:pt x="150" y="102"/>
                    </a:lnTo>
                    <a:lnTo>
                      <a:pt x="154" y="103"/>
                    </a:lnTo>
                    <a:lnTo>
                      <a:pt x="157" y="103"/>
                    </a:lnTo>
                    <a:lnTo>
                      <a:pt x="158" y="101"/>
                    </a:lnTo>
                    <a:lnTo>
                      <a:pt x="158" y="98"/>
                    </a:lnTo>
                    <a:lnTo>
                      <a:pt x="160" y="96"/>
                    </a:lnTo>
                    <a:lnTo>
                      <a:pt x="164" y="99"/>
                    </a:lnTo>
                    <a:lnTo>
                      <a:pt x="168" y="99"/>
                    </a:lnTo>
                    <a:lnTo>
                      <a:pt x="172" y="98"/>
                    </a:lnTo>
                    <a:lnTo>
                      <a:pt x="174" y="96"/>
                    </a:lnTo>
                    <a:lnTo>
                      <a:pt x="174" y="85"/>
                    </a:lnTo>
                    <a:lnTo>
                      <a:pt x="172" y="84"/>
                    </a:lnTo>
                    <a:lnTo>
                      <a:pt x="168" y="84"/>
                    </a:lnTo>
                    <a:lnTo>
                      <a:pt x="165" y="83"/>
                    </a:lnTo>
                    <a:lnTo>
                      <a:pt x="165" y="81"/>
                    </a:lnTo>
                    <a:lnTo>
                      <a:pt x="163" y="80"/>
                    </a:lnTo>
                    <a:lnTo>
                      <a:pt x="160" y="78"/>
                    </a:lnTo>
                    <a:lnTo>
                      <a:pt x="157" y="78"/>
                    </a:lnTo>
                    <a:lnTo>
                      <a:pt x="157" y="77"/>
                    </a:lnTo>
                    <a:lnTo>
                      <a:pt x="156" y="76"/>
                    </a:lnTo>
                    <a:lnTo>
                      <a:pt x="157" y="74"/>
                    </a:lnTo>
                    <a:lnTo>
                      <a:pt x="158" y="74"/>
                    </a:lnTo>
                    <a:lnTo>
                      <a:pt x="160" y="72"/>
                    </a:lnTo>
                    <a:lnTo>
                      <a:pt x="161" y="69"/>
                    </a:lnTo>
                    <a:lnTo>
                      <a:pt x="161" y="66"/>
                    </a:lnTo>
                    <a:lnTo>
                      <a:pt x="158" y="65"/>
                    </a:lnTo>
                    <a:lnTo>
                      <a:pt x="158" y="62"/>
                    </a:lnTo>
                    <a:lnTo>
                      <a:pt x="161" y="58"/>
                    </a:lnTo>
                    <a:lnTo>
                      <a:pt x="164" y="55"/>
                    </a:lnTo>
                    <a:lnTo>
                      <a:pt x="169" y="55"/>
                    </a:lnTo>
                    <a:lnTo>
                      <a:pt x="172" y="55"/>
                    </a:lnTo>
                    <a:lnTo>
                      <a:pt x="174" y="55"/>
                    </a:lnTo>
                    <a:lnTo>
                      <a:pt x="174" y="52"/>
                    </a:lnTo>
                    <a:lnTo>
                      <a:pt x="171" y="51"/>
                    </a:lnTo>
                    <a:lnTo>
                      <a:pt x="169" y="49"/>
                    </a:lnTo>
                    <a:lnTo>
                      <a:pt x="167" y="49"/>
                    </a:lnTo>
                    <a:lnTo>
                      <a:pt x="165" y="51"/>
                    </a:lnTo>
                    <a:lnTo>
                      <a:pt x="163" y="49"/>
                    </a:lnTo>
                    <a:lnTo>
                      <a:pt x="160" y="49"/>
                    </a:lnTo>
                    <a:lnTo>
                      <a:pt x="158" y="47"/>
                    </a:lnTo>
                    <a:lnTo>
                      <a:pt x="160" y="47"/>
                    </a:lnTo>
                    <a:lnTo>
                      <a:pt x="164" y="47"/>
                    </a:lnTo>
                    <a:lnTo>
                      <a:pt x="163" y="44"/>
                    </a:lnTo>
                    <a:lnTo>
                      <a:pt x="160" y="44"/>
                    </a:lnTo>
                    <a:lnTo>
                      <a:pt x="157" y="42"/>
                    </a:lnTo>
                    <a:lnTo>
                      <a:pt x="158" y="41"/>
                    </a:lnTo>
                    <a:lnTo>
                      <a:pt x="157" y="38"/>
                    </a:lnTo>
                    <a:lnTo>
                      <a:pt x="157" y="38"/>
                    </a:lnTo>
                    <a:lnTo>
                      <a:pt x="161" y="37"/>
                    </a:lnTo>
                    <a:lnTo>
                      <a:pt x="163" y="36"/>
                    </a:lnTo>
                    <a:lnTo>
                      <a:pt x="164" y="36"/>
                    </a:lnTo>
                    <a:lnTo>
                      <a:pt x="165" y="37"/>
                    </a:lnTo>
                    <a:lnTo>
                      <a:pt x="168" y="37"/>
                    </a:lnTo>
                    <a:lnTo>
                      <a:pt x="169" y="38"/>
                    </a:lnTo>
                    <a:lnTo>
                      <a:pt x="171" y="37"/>
                    </a:lnTo>
                    <a:lnTo>
                      <a:pt x="171" y="36"/>
                    </a:lnTo>
                    <a:lnTo>
                      <a:pt x="174" y="34"/>
                    </a:lnTo>
                    <a:lnTo>
                      <a:pt x="176" y="34"/>
                    </a:lnTo>
                    <a:lnTo>
                      <a:pt x="178" y="37"/>
                    </a:lnTo>
                    <a:lnTo>
                      <a:pt x="179" y="36"/>
                    </a:lnTo>
                    <a:lnTo>
                      <a:pt x="179" y="33"/>
                    </a:lnTo>
                    <a:lnTo>
                      <a:pt x="183" y="31"/>
                    </a:lnTo>
                    <a:lnTo>
                      <a:pt x="186" y="31"/>
                    </a:lnTo>
                    <a:lnTo>
                      <a:pt x="190" y="30"/>
                    </a:lnTo>
                    <a:lnTo>
                      <a:pt x="193" y="30"/>
                    </a:lnTo>
                    <a:lnTo>
                      <a:pt x="194" y="29"/>
                    </a:lnTo>
                    <a:lnTo>
                      <a:pt x="197" y="26"/>
                    </a:lnTo>
                    <a:lnTo>
                      <a:pt x="201" y="26"/>
                    </a:lnTo>
                    <a:lnTo>
                      <a:pt x="203" y="25"/>
                    </a:lnTo>
                    <a:lnTo>
                      <a:pt x="205" y="25"/>
                    </a:lnTo>
                    <a:lnTo>
                      <a:pt x="207" y="26"/>
                    </a:lnTo>
                    <a:lnTo>
                      <a:pt x="208" y="25"/>
                    </a:lnTo>
                    <a:lnTo>
                      <a:pt x="208" y="22"/>
                    </a:lnTo>
                    <a:lnTo>
                      <a:pt x="210" y="20"/>
                    </a:lnTo>
                    <a:lnTo>
                      <a:pt x="212" y="20"/>
                    </a:lnTo>
                    <a:lnTo>
                      <a:pt x="212" y="19"/>
                    </a:lnTo>
                    <a:lnTo>
                      <a:pt x="214" y="18"/>
                    </a:lnTo>
                    <a:lnTo>
                      <a:pt x="215" y="19"/>
                    </a:lnTo>
                    <a:lnTo>
                      <a:pt x="218" y="19"/>
                    </a:lnTo>
                    <a:lnTo>
                      <a:pt x="219" y="18"/>
                    </a:lnTo>
                    <a:lnTo>
                      <a:pt x="223" y="16"/>
                    </a:lnTo>
                    <a:lnTo>
                      <a:pt x="229" y="12"/>
                    </a:lnTo>
                    <a:lnTo>
                      <a:pt x="230" y="12"/>
                    </a:lnTo>
                    <a:lnTo>
                      <a:pt x="230" y="12"/>
                    </a:lnTo>
                    <a:lnTo>
                      <a:pt x="234" y="11"/>
                    </a:lnTo>
                    <a:lnTo>
                      <a:pt x="236" y="9"/>
                    </a:lnTo>
                    <a:lnTo>
                      <a:pt x="237" y="9"/>
                    </a:lnTo>
                    <a:lnTo>
                      <a:pt x="241" y="8"/>
                    </a:lnTo>
                    <a:lnTo>
                      <a:pt x="241" y="7"/>
                    </a:lnTo>
                    <a:lnTo>
                      <a:pt x="240" y="5"/>
                    </a:lnTo>
                    <a:lnTo>
                      <a:pt x="241" y="4"/>
                    </a:lnTo>
                    <a:lnTo>
                      <a:pt x="244" y="4"/>
                    </a:lnTo>
                    <a:lnTo>
                      <a:pt x="245" y="1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3" name="Freeform 318"/>
              <p:cNvSpPr>
                <a:spLocks/>
              </p:cNvSpPr>
              <p:nvPr/>
            </p:nvSpPr>
            <p:spPr bwMode="auto">
              <a:xfrm>
                <a:off x="5410162" y="3037196"/>
                <a:ext cx="315707" cy="198613"/>
              </a:xfrm>
              <a:custGeom>
                <a:avLst/>
                <a:gdLst>
                  <a:gd name="T0" fmla="*/ 55 w 213"/>
                  <a:gd name="T1" fmla="*/ 15 h 134"/>
                  <a:gd name="T2" fmla="*/ 75 w 213"/>
                  <a:gd name="T3" fmla="*/ 25 h 134"/>
                  <a:gd name="T4" fmla="*/ 116 w 213"/>
                  <a:gd name="T5" fmla="*/ 23 h 134"/>
                  <a:gd name="T6" fmla="*/ 126 w 213"/>
                  <a:gd name="T7" fmla="*/ 36 h 134"/>
                  <a:gd name="T8" fmla="*/ 131 w 213"/>
                  <a:gd name="T9" fmla="*/ 54 h 134"/>
                  <a:gd name="T10" fmla="*/ 147 w 213"/>
                  <a:gd name="T11" fmla="*/ 70 h 134"/>
                  <a:gd name="T12" fmla="*/ 155 w 213"/>
                  <a:gd name="T13" fmla="*/ 66 h 134"/>
                  <a:gd name="T14" fmla="*/ 163 w 213"/>
                  <a:gd name="T15" fmla="*/ 66 h 134"/>
                  <a:gd name="T16" fmla="*/ 171 w 213"/>
                  <a:gd name="T17" fmla="*/ 70 h 134"/>
                  <a:gd name="T18" fmla="*/ 178 w 213"/>
                  <a:gd name="T19" fmla="*/ 61 h 134"/>
                  <a:gd name="T20" fmla="*/ 182 w 213"/>
                  <a:gd name="T21" fmla="*/ 55 h 134"/>
                  <a:gd name="T22" fmla="*/ 189 w 213"/>
                  <a:gd name="T23" fmla="*/ 48 h 134"/>
                  <a:gd name="T24" fmla="*/ 195 w 213"/>
                  <a:gd name="T25" fmla="*/ 45 h 134"/>
                  <a:gd name="T26" fmla="*/ 191 w 213"/>
                  <a:gd name="T27" fmla="*/ 54 h 134"/>
                  <a:gd name="T28" fmla="*/ 191 w 213"/>
                  <a:gd name="T29" fmla="*/ 59 h 134"/>
                  <a:gd name="T30" fmla="*/ 199 w 213"/>
                  <a:gd name="T31" fmla="*/ 63 h 134"/>
                  <a:gd name="T32" fmla="*/ 203 w 213"/>
                  <a:gd name="T33" fmla="*/ 62 h 134"/>
                  <a:gd name="T34" fmla="*/ 206 w 213"/>
                  <a:gd name="T35" fmla="*/ 58 h 134"/>
                  <a:gd name="T36" fmla="*/ 213 w 213"/>
                  <a:gd name="T37" fmla="*/ 66 h 134"/>
                  <a:gd name="T38" fmla="*/ 205 w 213"/>
                  <a:gd name="T39" fmla="*/ 70 h 134"/>
                  <a:gd name="T40" fmla="*/ 198 w 213"/>
                  <a:gd name="T41" fmla="*/ 69 h 134"/>
                  <a:gd name="T42" fmla="*/ 191 w 213"/>
                  <a:gd name="T43" fmla="*/ 70 h 134"/>
                  <a:gd name="T44" fmla="*/ 184 w 213"/>
                  <a:gd name="T45" fmla="*/ 73 h 134"/>
                  <a:gd name="T46" fmla="*/ 181 w 213"/>
                  <a:gd name="T47" fmla="*/ 77 h 134"/>
                  <a:gd name="T48" fmla="*/ 184 w 213"/>
                  <a:gd name="T49" fmla="*/ 81 h 134"/>
                  <a:gd name="T50" fmla="*/ 174 w 213"/>
                  <a:gd name="T51" fmla="*/ 85 h 134"/>
                  <a:gd name="T52" fmla="*/ 177 w 213"/>
                  <a:gd name="T53" fmla="*/ 88 h 134"/>
                  <a:gd name="T54" fmla="*/ 171 w 213"/>
                  <a:gd name="T55" fmla="*/ 92 h 134"/>
                  <a:gd name="T56" fmla="*/ 163 w 213"/>
                  <a:gd name="T57" fmla="*/ 92 h 134"/>
                  <a:gd name="T58" fmla="*/ 160 w 213"/>
                  <a:gd name="T59" fmla="*/ 99 h 134"/>
                  <a:gd name="T60" fmla="*/ 166 w 213"/>
                  <a:gd name="T61" fmla="*/ 102 h 134"/>
                  <a:gd name="T62" fmla="*/ 170 w 213"/>
                  <a:gd name="T63" fmla="*/ 105 h 134"/>
                  <a:gd name="T64" fmla="*/ 170 w 213"/>
                  <a:gd name="T65" fmla="*/ 112 h 134"/>
                  <a:gd name="T66" fmla="*/ 173 w 213"/>
                  <a:gd name="T67" fmla="*/ 116 h 134"/>
                  <a:gd name="T68" fmla="*/ 169 w 213"/>
                  <a:gd name="T69" fmla="*/ 124 h 134"/>
                  <a:gd name="T70" fmla="*/ 167 w 213"/>
                  <a:gd name="T71" fmla="*/ 131 h 134"/>
                  <a:gd name="T72" fmla="*/ 163 w 213"/>
                  <a:gd name="T73" fmla="*/ 134 h 134"/>
                  <a:gd name="T74" fmla="*/ 159 w 213"/>
                  <a:gd name="T75" fmla="*/ 131 h 134"/>
                  <a:gd name="T76" fmla="*/ 152 w 213"/>
                  <a:gd name="T77" fmla="*/ 130 h 134"/>
                  <a:gd name="T78" fmla="*/ 152 w 213"/>
                  <a:gd name="T79" fmla="*/ 121 h 134"/>
                  <a:gd name="T80" fmla="*/ 145 w 213"/>
                  <a:gd name="T81" fmla="*/ 119 h 134"/>
                  <a:gd name="T82" fmla="*/ 137 w 213"/>
                  <a:gd name="T83" fmla="*/ 115 h 134"/>
                  <a:gd name="T84" fmla="*/ 117 w 213"/>
                  <a:gd name="T85" fmla="*/ 105 h 134"/>
                  <a:gd name="T86" fmla="*/ 100 w 213"/>
                  <a:gd name="T87" fmla="*/ 92 h 134"/>
                  <a:gd name="T88" fmla="*/ 93 w 213"/>
                  <a:gd name="T89" fmla="*/ 85 h 134"/>
                  <a:gd name="T90" fmla="*/ 88 w 213"/>
                  <a:gd name="T91" fmla="*/ 80 h 134"/>
                  <a:gd name="T92" fmla="*/ 80 w 213"/>
                  <a:gd name="T93" fmla="*/ 68 h 134"/>
                  <a:gd name="T94" fmla="*/ 76 w 213"/>
                  <a:gd name="T95" fmla="*/ 69 h 134"/>
                  <a:gd name="T96" fmla="*/ 58 w 213"/>
                  <a:gd name="T97" fmla="*/ 59 h 134"/>
                  <a:gd name="T98" fmla="*/ 50 w 213"/>
                  <a:gd name="T99" fmla="*/ 52 h 134"/>
                  <a:gd name="T100" fmla="*/ 35 w 213"/>
                  <a:gd name="T101" fmla="*/ 47 h 134"/>
                  <a:gd name="T102" fmla="*/ 36 w 213"/>
                  <a:gd name="T103" fmla="*/ 51 h 134"/>
                  <a:gd name="T104" fmla="*/ 29 w 213"/>
                  <a:gd name="T105" fmla="*/ 51 h 134"/>
                  <a:gd name="T106" fmla="*/ 24 w 213"/>
                  <a:gd name="T107" fmla="*/ 55 h 134"/>
                  <a:gd name="T108" fmla="*/ 21 w 213"/>
                  <a:gd name="T109" fmla="*/ 65 h 134"/>
                  <a:gd name="T110" fmla="*/ 22 w 213"/>
                  <a:gd name="T111" fmla="*/ 70 h 134"/>
                  <a:gd name="T112" fmla="*/ 11 w 213"/>
                  <a:gd name="T113" fmla="*/ 70 h 134"/>
                  <a:gd name="T114" fmla="*/ 35 w 213"/>
                  <a:gd name="T11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3" h="134">
                    <a:moveTo>
                      <a:pt x="35" y="0"/>
                    </a:moveTo>
                    <a:lnTo>
                      <a:pt x="55" y="15"/>
                    </a:lnTo>
                    <a:lnTo>
                      <a:pt x="64" y="18"/>
                    </a:lnTo>
                    <a:lnTo>
                      <a:pt x="75" y="25"/>
                    </a:lnTo>
                    <a:lnTo>
                      <a:pt x="94" y="23"/>
                    </a:lnTo>
                    <a:lnTo>
                      <a:pt x="116" y="23"/>
                    </a:lnTo>
                    <a:lnTo>
                      <a:pt x="123" y="27"/>
                    </a:lnTo>
                    <a:lnTo>
                      <a:pt x="126" y="36"/>
                    </a:lnTo>
                    <a:lnTo>
                      <a:pt x="131" y="34"/>
                    </a:lnTo>
                    <a:lnTo>
                      <a:pt x="131" y="54"/>
                    </a:lnTo>
                    <a:lnTo>
                      <a:pt x="141" y="55"/>
                    </a:lnTo>
                    <a:lnTo>
                      <a:pt x="147" y="70"/>
                    </a:lnTo>
                    <a:lnTo>
                      <a:pt x="149" y="70"/>
                    </a:lnTo>
                    <a:lnTo>
                      <a:pt x="155" y="66"/>
                    </a:lnTo>
                    <a:lnTo>
                      <a:pt x="159" y="66"/>
                    </a:lnTo>
                    <a:lnTo>
                      <a:pt x="163" y="66"/>
                    </a:lnTo>
                    <a:lnTo>
                      <a:pt x="170" y="69"/>
                    </a:lnTo>
                    <a:lnTo>
                      <a:pt x="171" y="70"/>
                    </a:lnTo>
                    <a:lnTo>
                      <a:pt x="176" y="66"/>
                    </a:lnTo>
                    <a:lnTo>
                      <a:pt x="178" y="61"/>
                    </a:lnTo>
                    <a:lnTo>
                      <a:pt x="180" y="59"/>
                    </a:lnTo>
                    <a:lnTo>
                      <a:pt x="182" y="55"/>
                    </a:lnTo>
                    <a:lnTo>
                      <a:pt x="187" y="50"/>
                    </a:lnTo>
                    <a:lnTo>
                      <a:pt x="189" y="48"/>
                    </a:lnTo>
                    <a:lnTo>
                      <a:pt x="192" y="44"/>
                    </a:lnTo>
                    <a:lnTo>
                      <a:pt x="195" y="45"/>
                    </a:lnTo>
                    <a:lnTo>
                      <a:pt x="195" y="48"/>
                    </a:lnTo>
                    <a:lnTo>
                      <a:pt x="191" y="54"/>
                    </a:lnTo>
                    <a:lnTo>
                      <a:pt x="188" y="58"/>
                    </a:lnTo>
                    <a:lnTo>
                      <a:pt x="191" y="59"/>
                    </a:lnTo>
                    <a:lnTo>
                      <a:pt x="196" y="61"/>
                    </a:lnTo>
                    <a:lnTo>
                      <a:pt x="199" y="63"/>
                    </a:lnTo>
                    <a:lnTo>
                      <a:pt x="202" y="63"/>
                    </a:lnTo>
                    <a:lnTo>
                      <a:pt x="203" y="62"/>
                    </a:lnTo>
                    <a:lnTo>
                      <a:pt x="205" y="58"/>
                    </a:lnTo>
                    <a:lnTo>
                      <a:pt x="206" y="58"/>
                    </a:lnTo>
                    <a:lnTo>
                      <a:pt x="213" y="63"/>
                    </a:lnTo>
                    <a:lnTo>
                      <a:pt x="213" y="66"/>
                    </a:lnTo>
                    <a:lnTo>
                      <a:pt x="209" y="70"/>
                    </a:lnTo>
                    <a:lnTo>
                      <a:pt x="205" y="70"/>
                    </a:lnTo>
                    <a:lnTo>
                      <a:pt x="198" y="70"/>
                    </a:lnTo>
                    <a:lnTo>
                      <a:pt x="198" y="69"/>
                    </a:lnTo>
                    <a:lnTo>
                      <a:pt x="195" y="66"/>
                    </a:lnTo>
                    <a:lnTo>
                      <a:pt x="191" y="70"/>
                    </a:lnTo>
                    <a:lnTo>
                      <a:pt x="188" y="70"/>
                    </a:lnTo>
                    <a:lnTo>
                      <a:pt x="184" y="73"/>
                    </a:lnTo>
                    <a:lnTo>
                      <a:pt x="181" y="74"/>
                    </a:lnTo>
                    <a:lnTo>
                      <a:pt x="181" y="77"/>
                    </a:lnTo>
                    <a:lnTo>
                      <a:pt x="185" y="79"/>
                    </a:lnTo>
                    <a:lnTo>
                      <a:pt x="184" y="81"/>
                    </a:lnTo>
                    <a:lnTo>
                      <a:pt x="180" y="84"/>
                    </a:lnTo>
                    <a:lnTo>
                      <a:pt x="174" y="85"/>
                    </a:lnTo>
                    <a:lnTo>
                      <a:pt x="176" y="85"/>
                    </a:lnTo>
                    <a:lnTo>
                      <a:pt x="177" y="88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69" y="94"/>
                    </a:lnTo>
                    <a:lnTo>
                      <a:pt x="163" y="92"/>
                    </a:lnTo>
                    <a:lnTo>
                      <a:pt x="160" y="95"/>
                    </a:lnTo>
                    <a:lnTo>
                      <a:pt x="160" y="99"/>
                    </a:lnTo>
                    <a:lnTo>
                      <a:pt x="163" y="103"/>
                    </a:lnTo>
                    <a:lnTo>
                      <a:pt x="166" y="102"/>
                    </a:lnTo>
                    <a:lnTo>
                      <a:pt x="169" y="102"/>
                    </a:lnTo>
                    <a:lnTo>
                      <a:pt x="170" y="105"/>
                    </a:lnTo>
                    <a:lnTo>
                      <a:pt x="169" y="108"/>
                    </a:lnTo>
                    <a:lnTo>
                      <a:pt x="170" y="112"/>
                    </a:lnTo>
                    <a:lnTo>
                      <a:pt x="173" y="113"/>
                    </a:lnTo>
                    <a:lnTo>
                      <a:pt x="173" y="116"/>
                    </a:lnTo>
                    <a:lnTo>
                      <a:pt x="171" y="119"/>
                    </a:lnTo>
                    <a:lnTo>
                      <a:pt x="169" y="124"/>
                    </a:lnTo>
                    <a:lnTo>
                      <a:pt x="169" y="132"/>
                    </a:lnTo>
                    <a:lnTo>
                      <a:pt x="167" y="131"/>
                    </a:lnTo>
                    <a:lnTo>
                      <a:pt x="164" y="131"/>
                    </a:lnTo>
                    <a:lnTo>
                      <a:pt x="163" y="134"/>
                    </a:lnTo>
                    <a:lnTo>
                      <a:pt x="160" y="132"/>
                    </a:lnTo>
                    <a:lnTo>
                      <a:pt x="159" y="131"/>
                    </a:lnTo>
                    <a:lnTo>
                      <a:pt x="156" y="130"/>
                    </a:lnTo>
                    <a:lnTo>
                      <a:pt x="152" y="130"/>
                    </a:lnTo>
                    <a:lnTo>
                      <a:pt x="152" y="124"/>
                    </a:lnTo>
                    <a:lnTo>
                      <a:pt x="152" y="121"/>
                    </a:lnTo>
                    <a:lnTo>
                      <a:pt x="147" y="117"/>
                    </a:lnTo>
                    <a:lnTo>
                      <a:pt x="145" y="119"/>
                    </a:lnTo>
                    <a:lnTo>
                      <a:pt x="144" y="116"/>
                    </a:lnTo>
                    <a:lnTo>
                      <a:pt x="137" y="115"/>
                    </a:lnTo>
                    <a:lnTo>
                      <a:pt x="127" y="109"/>
                    </a:lnTo>
                    <a:lnTo>
                      <a:pt x="117" y="105"/>
                    </a:lnTo>
                    <a:lnTo>
                      <a:pt x="109" y="98"/>
                    </a:lnTo>
                    <a:lnTo>
                      <a:pt x="100" y="92"/>
                    </a:lnTo>
                    <a:lnTo>
                      <a:pt x="95" y="91"/>
                    </a:lnTo>
                    <a:lnTo>
                      <a:pt x="93" y="85"/>
                    </a:lnTo>
                    <a:lnTo>
                      <a:pt x="91" y="81"/>
                    </a:lnTo>
                    <a:lnTo>
                      <a:pt x="88" y="80"/>
                    </a:lnTo>
                    <a:lnTo>
                      <a:pt x="86" y="72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76" y="69"/>
                    </a:lnTo>
                    <a:lnTo>
                      <a:pt x="68" y="65"/>
                    </a:lnTo>
                    <a:lnTo>
                      <a:pt x="58" y="59"/>
                    </a:lnTo>
                    <a:lnTo>
                      <a:pt x="58" y="56"/>
                    </a:lnTo>
                    <a:lnTo>
                      <a:pt x="50" y="52"/>
                    </a:lnTo>
                    <a:lnTo>
                      <a:pt x="40" y="47"/>
                    </a:lnTo>
                    <a:lnTo>
                      <a:pt x="35" y="47"/>
                    </a:lnTo>
                    <a:lnTo>
                      <a:pt x="37" y="50"/>
                    </a:lnTo>
                    <a:lnTo>
                      <a:pt x="36" y="51"/>
                    </a:lnTo>
                    <a:lnTo>
                      <a:pt x="32" y="50"/>
                    </a:lnTo>
                    <a:lnTo>
                      <a:pt x="29" y="51"/>
                    </a:lnTo>
                    <a:lnTo>
                      <a:pt x="28" y="54"/>
                    </a:lnTo>
                    <a:lnTo>
                      <a:pt x="24" y="55"/>
                    </a:lnTo>
                    <a:lnTo>
                      <a:pt x="21" y="61"/>
                    </a:lnTo>
                    <a:lnTo>
                      <a:pt x="21" y="65"/>
                    </a:lnTo>
                    <a:lnTo>
                      <a:pt x="24" y="68"/>
                    </a:lnTo>
                    <a:lnTo>
                      <a:pt x="22" y="70"/>
                    </a:lnTo>
                    <a:lnTo>
                      <a:pt x="17" y="69"/>
                    </a:lnTo>
                    <a:lnTo>
                      <a:pt x="11" y="70"/>
                    </a:lnTo>
                    <a:lnTo>
                      <a:pt x="0" y="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4" name="Freeform 319"/>
              <p:cNvSpPr>
                <a:spLocks/>
              </p:cNvSpPr>
              <p:nvPr/>
            </p:nvSpPr>
            <p:spPr bwMode="auto">
              <a:xfrm>
                <a:off x="5355321" y="3106859"/>
                <a:ext cx="280134" cy="177863"/>
              </a:xfrm>
              <a:custGeom>
                <a:avLst/>
                <a:gdLst>
                  <a:gd name="T0" fmla="*/ 87 w 189"/>
                  <a:gd name="T1" fmla="*/ 5 h 120"/>
                  <a:gd name="T2" fmla="*/ 105 w 189"/>
                  <a:gd name="T3" fmla="*/ 18 h 120"/>
                  <a:gd name="T4" fmla="*/ 117 w 189"/>
                  <a:gd name="T5" fmla="*/ 21 h 120"/>
                  <a:gd name="T6" fmla="*/ 128 w 189"/>
                  <a:gd name="T7" fmla="*/ 34 h 120"/>
                  <a:gd name="T8" fmla="*/ 137 w 189"/>
                  <a:gd name="T9" fmla="*/ 45 h 120"/>
                  <a:gd name="T10" fmla="*/ 164 w 189"/>
                  <a:gd name="T11" fmla="*/ 62 h 120"/>
                  <a:gd name="T12" fmla="*/ 182 w 189"/>
                  <a:gd name="T13" fmla="*/ 72 h 120"/>
                  <a:gd name="T14" fmla="*/ 189 w 189"/>
                  <a:gd name="T15" fmla="*/ 77 h 120"/>
                  <a:gd name="T16" fmla="*/ 188 w 189"/>
                  <a:gd name="T17" fmla="*/ 83 h 120"/>
                  <a:gd name="T18" fmla="*/ 179 w 189"/>
                  <a:gd name="T19" fmla="*/ 83 h 120"/>
                  <a:gd name="T20" fmla="*/ 171 w 189"/>
                  <a:gd name="T21" fmla="*/ 87 h 120"/>
                  <a:gd name="T22" fmla="*/ 168 w 189"/>
                  <a:gd name="T23" fmla="*/ 90 h 120"/>
                  <a:gd name="T24" fmla="*/ 166 w 189"/>
                  <a:gd name="T25" fmla="*/ 97 h 120"/>
                  <a:gd name="T26" fmla="*/ 163 w 189"/>
                  <a:gd name="T27" fmla="*/ 103 h 120"/>
                  <a:gd name="T28" fmla="*/ 156 w 189"/>
                  <a:gd name="T29" fmla="*/ 108 h 120"/>
                  <a:gd name="T30" fmla="*/ 150 w 189"/>
                  <a:gd name="T31" fmla="*/ 113 h 120"/>
                  <a:gd name="T32" fmla="*/ 145 w 189"/>
                  <a:gd name="T33" fmla="*/ 117 h 120"/>
                  <a:gd name="T34" fmla="*/ 141 w 189"/>
                  <a:gd name="T35" fmla="*/ 116 h 120"/>
                  <a:gd name="T36" fmla="*/ 134 w 189"/>
                  <a:gd name="T37" fmla="*/ 116 h 120"/>
                  <a:gd name="T38" fmla="*/ 127 w 189"/>
                  <a:gd name="T39" fmla="*/ 113 h 120"/>
                  <a:gd name="T40" fmla="*/ 124 w 189"/>
                  <a:gd name="T41" fmla="*/ 110 h 120"/>
                  <a:gd name="T42" fmla="*/ 123 w 189"/>
                  <a:gd name="T43" fmla="*/ 101 h 120"/>
                  <a:gd name="T44" fmla="*/ 108 w 189"/>
                  <a:gd name="T45" fmla="*/ 91 h 120"/>
                  <a:gd name="T46" fmla="*/ 99 w 189"/>
                  <a:gd name="T47" fmla="*/ 90 h 120"/>
                  <a:gd name="T48" fmla="*/ 90 w 189"/>
                  <a:gd name="T49" fmla="*/ 84 h 120"/>
                  <a:gd name="T50" fmla="*/ 78 w 189"/>
                  <a:gd name="T51" fmla="*/ 80 h 120"/>
                  <a:gd name="T52" fmla="*/ 66 w 189"/>
                  <a:gd name="T53" fmla="*/ 76 h 120"/>
                  <a:gd name="T54" fmla="*/ 61 w 189"/>
                  <a:gd name="T55" fmla="*/ 79 h 120"/>
                  <a:gd name="T56" fmla="*/ 44 w 189"/>
                  <a:gd name="T57" fmla="*/ 83 h 120"/>
                  <a:gd name="T58" fmla="*/ 38 w 189"/>
                  <a:gd name="T59" fmla="*/ 88 h 120"/>
                  <a:gd name="T60" fmla="*/ 27 w 189"/>
                  <a:gd name="T61" fmla="*/ 84 h 120"/>
                  <a:gd name="T62" fmla="*/ 26 w 189"/>
                  <a:gd name="T63" fmla="*/ 70 h 120"/>
                  <a:gd name="T64" fmla="*/ 22 w 189"/>
                  <a:gd name="T65" fmla="*/ 62 h 120"/>
                  <a:gd name="T66" fmla="*/ 16 w 189"/>
                  <a:gd name="T67" fmla="*/ 59 h 120"/>
                  <a:gd name="T68" fmla="*/ 15 w 189"/>
                  <a:gd name="T69" fmla="*/ 59 h 120"/>
                  <a:gd name="T70" fmla="*/ 18 w 189"/>
                  <a:gd name="T71" fmla="*/ 56 h 120"/>
                  <a:gd name="T72" fmla="*/ 22 w 189"/>
                  <a:gd name="T73" fmla="*/ 56 h 120"/>
                  <a:gd name="T74" fmla="*/ 18 w 189"/>
                  <a:gd name="T75" fmla="*/ 51 h 120"/>
                  <a:gd name="T76" fmla="*/ 16 w 189"/>
                  <a:gd name="T77" fmla="*/ 50 h 120"/>
                  <a:gd name="T78" fmla="*/ 12 w 189"/>
                  <a:gd name="T79" fmla="*/ 51 h 120"/>
                  <a:gd name="T80" fmla="*/ 8 w 189"/>
                  <a:gd name="T81" fmla="*/ 47 h 120"/>
                  <a:gd name="T82" fmla="*/ 7 w 189"/>
                  <a:gd name="T83" fmla="*/ 34 h 120"/>
                  <a:gd name="T84" fmla="*/ 4 w 189"/>
                  <a:gd name="T85" fmla="*/ 25 h 120"/>
                  <a:gd name="T86" fmla="*/ 0 w 189"/>
                  <a:gd name="T87" fmla="*/ 19 h 120"/>
                  <a:gd name="T88" fmla="*/ 14 w 189"/>
                  <a:gd name="T89" fmla="*/ 8 h 120"/>
                  <a:gd name="T90" fmla="*/ 40 w 189"/>
                  <a:gd name="T91" fmla="*/ 25 h 120"/>
                  <a:gd name="T92" fmla="*/ 54 w 189"/>
                  <a:gd name="T93" fmla="*/ 22 h 120"/>
                  <a:gd name="T94" fmla="*/ 58 w 189"/>
                  <a:gd name="T95" fmla="*/ 18 h 120"/>
                  <a:gd name="T96" fmla="*/ 65 w 189"/>
                  <a:gd name="T97" fmla="*/ 7 h 120"/>
                  <a:gd name="T98" fmla="*/ 73 w 189"/>
                  <a:gd name="T99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20">
                    <a:moveTo>
                      <a:pt x="72" y="0"/>
                    </a:moveTo>
                    <a:lnTo>
                      <a:pt x="77" y="0"/>
                    </a:lnTo>
                    <a:lnTo>
                      <a:pt x="87" y="5"/>
                    </a:lnTo>
                    <a:lnTo>
                      <a:pt x="95" y="9"/>
                    </a:lnTo>
                    <a:lnTo>
                      <a:pt x="95" y="12"/>
                    </a:lnTo>
                    <a:lnTo>
                      <a:pt x="105" y="18"/>
                    </a:lnTo>
                    <a:lnTo>
                      <a:pt x="113" y="22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23" y="25"/>
                    </a:lnTo>
                    <a:lnTo>
                      <a:pt x="125" y="33"/>
                    </a:lnTo>
                    <a:lnTo>
                      <a:pt x="128" y="34"/>
                    </a:lnTo>
                    <a:lnTo>
                      <a:pt x="130" y="38"/>
                    </a:lnTo>
                    <a:lnTo>
                      <a:pt x="132" y="44"/>
                    </a:lnTo>
                    <a:lnTo>
                      <a:pt x="137" y="45"/>
                    </a:lnTo>
                    <a:lnTo>
                      <a:pt x="146" y="51"/>
                    </a:lnTo>
                    <a:lnTo>
                      <a:pt x="154" y="58"/>
                    </a:lnTo>
                    <a:lnTo>
                      <a:pt x="164" y="62"/>
                    </a:lnTo>
                    <a:lnTo>
                      <a:pt x="174" y="68"/>
                    </a:lnTo>
                    <a:lnTo>
                      <a:pt x="181" y="69"/>
                    </a:lnTo>
                    <a:lnTo>
                      <a:pt x="182" y="72"/>
                    </a:lnTo>
                    <a:lnTo>
                      <a:pt x="184" y="70"/>
                    </a:lnTo>
                    <a:lnTo>
                      <a:pt x="189" y="74"/>
                    </a:lnTo>
                    <a:lnTo>
                      <a:pt x="189" y="77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8" y="83"/>
                    </a:lnTo>
                    <a:lnTo>
                      <a:pt x="185" y="83"/>
                    </a:lnTo>
                    <a:lnTo>
                      <a:pt x="182" y="81"/>
                    </a:lnTo>
                    <a:lnTo>
                      <a:pt x="179" y="83"/>
                    </a:lnTo>
                    <a:lnTo>
                      <a:pt x="175" y="85"/>
                    </a:lnTo>
                    <a:lnTo>
                      <a:pt x="174" y="85"/>
                    </a:lnTo>
                    <a:lnTo>
                      <a:pt x="171" y="87"/>
                    </a:lnTo>
                    <a:lnTo>
                      <a:pt x="170" y="87"/>
                    </a:lnTo>
                    <a:lnTo>
                      <a:pt x="168" y="88"/>
                    </a:lnTo>
                    <a:lnTo>
                      <a:pt x="168" y="90"/>
                    </a:lnTo>
                    <a:lnTo>
                      <a:pt x="170" y="91"/>
                    </a:lnTo>
                    <a:lnTo>
                      <a:pt x="170" y="94"/>
                    </a:lnTo>
                    <a:lnTo>
                      <a:pt x="166" y="97"/>
                    </a:lnTo>
                    <a:lnTo>
                      <a:pt x="166" y="99"/>
                    </a:lnTo>
                    <a:lnTo>
                      <a:pt x="166" y="103"/>
                    </a:lnTo>
                    <a:lnTo>
                      <a:pt x="163" y="103"/>
                    </a:lnTo>
                    <a:lnTo>
                      <a:pt x="161" y="106"/>
                    </a:lnTo>
                    <a:lnTo>
                      <a:pt x="160" y="106"/>
                    </a:lnTo>
                    <a:lnTo>
                      <a:pt x="156" y="108"/>
                    </a:lnTo>
                    <a:lnTo>
                      <a:pt x="152" y="110"/>
                    </a:lnTo>
                    <a:lnTo>
                      <a:pt x="152" y="112"/>
                    </a:lnTo>
                    <a:lnTo>
                      <a:pt x="150" y="113"/>
                    </a:lnTo>
                    <a:lnTo>
                      <a:pt x="150" y="115"/>
                    </a:lnTo>
                    <a:lnTo>
                      <a:pt x="148" y="117"/>
                    </a:lnTo>
                    <a:lnTo>
                      <a:pt x="145" y="117"/>
                    </a:lnTo>
                    <a:lnTo>
                      <a:pt x="143" y="120"/>
                    </a:lnTo>
                    <a:lnTo>
                      <a:pt x="142" y="119"/>
                    </a:lnTo>
                    <a:lnTo>
                      <a:pt x="141" y="116"/>
                    </a:lnTo>
                    <a:lnTo>
                      <a:pt x="138" y="115"/>
                    </a:lnTo>
                    <a:lnTo>
                      <a:pt x="135" y="115"/>
                    </a:lnTo>
                    <a:lnTo>
                      <a:pt x="134" y="116"/>
                    </a:lnTo>
                    <a:lnTo>
                      <a:pt x="132" y="116"/>
                    </a:lnTo>
                    <a:lnTo>
                      <a:pt x="130" y="115"/>
                    </a:lnTo>
                    <a:lnTo>
                      <a:pt x="127" y="113"/>
                    </a:lnTo>
                    <a:lnTo>
                      <a:pt x="125" y="115"/>
                    </a:lnTo>
                    <a:lnTo>
                      <a:pt x="124" y="112"/>
                    </a:lnTo>
                    <a:lnTo>
                      <a:pt x="124" y="110"/>
                    </a:lnTo>
                    <a:lnTo>
                      <a:pt x="124" y="106"/>
                    </a:lnTo>
                    <a:lnTo>
                      <a:pt x="124" y="105"/>
                    </a:lnTo>
                    <a:lnTo>
                      <a:pt x="123" y="101"/>
                    </a:lnTo>
                    <a:lnTo>
                      <a:pt x="119" y="99"/>
                    </a:lnTo>
                    <a:lnTo>
                      <a:pt x="113" y="99"/>
                    </a:lnTo>
                    <a:lnTo>
                      <a:pt x="108" y="91"/>
                    </a:lnTo>
                    <a:lnTo>
                      <a:pt x="103" y="91"/>
                    </a:lnTo>
                    <a:lnTo>
                      <a:pt x="101" y="91"/>
                    </a:lnTo>
                    <a:lnTo>
                      <a:pt x="99" y="90"/>
                    </a:lnTo>
                    <a:lnTo>
                      <a:pt x="98" y="87"/>
                    </a:lnTo>
                    <a:lnTo>
                      <a:pt x="95" y="85"/>
                    </a:lnTo>
                    <a:lnTo>
                      <a:pt x="90" y="84"/>
                    </a:lnTo>
                    <a:lnTo>
                      <a:pt x="88" y="85"/>
                    </a:lnTo>
                    <a:lnTo>
                      <a:pt x="85" y="85"/>
                    </a:lnTo>
                    <a:lnTo>
                      <a:pt x="78" y="80"/>
                    </a:lnTo>
                    <a:lnTo>
                      <a:pt x="74" y="79"/>
                    </a:lnTo>
                    <a:lnTo>
                      <a:pt x="69" y="76"/>
                    </a:lnTo>
                    <a:lnTo>
                      <a:pt x="66" y="76"/>
                    </a:lnTo>
                    <a:lnTo>
                      <a:pt x="63" y="74"/>
                    </a:lnTo>
                    <a:lnTo>
                      <a:pt x="61" y="74"/>
                    </a:lnTo>
                    <a:lnTo>
                      <a:pt x="61" y="79"/>
                    </a:lnTo>
                    <a:lnTo>
                      <a:pt x="55" y="77"/>
                    </a:lnTo>
                    <a:lnTo>
                      <a:pt x="49" y="79"/>
                    </a:lnTo>
                    <a:lnTo>
                      <a:pt x="44" y="83"/>
                    </a:lnTo>
                    <a:lnTo>
                      <a:pt x="41" y="83"/>
                    </a:lnTo>
                    <a:lnTo>
                      <a:pt x="40" y="85"/>
                    </a:lnTo>
                    <a:lnTo>
                      <a:pt x="38" y="88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7" y="84"/>
                    </a:lnTo>
                    <a:lnTo>
                      <a:pt x="26" y="80"/>
                    </a:lnTo>
                    <a:lnTo>
                      <a:pt x="26" y="73"/>
                    </a:lnTo>
                    <a:lnTo>
                      <a:pt x="26" y="70"/>
                    </a:lnTo>
                    <a:lnTo>
                      <a:pt x="26" y="66"/>
                    </a:lnTo>
                    <a:lnTo>
                      <a:pt x="25" y="65"/>
                    </a:lnTo>
                    <a:lnTo>
                      <a:pt x="22" y="62"/>
                    </a:lnTo>
                    <a:lnTo>
                      <a:pt x="20" y="59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5" y="59"/>
                    </a:lnTo>
                    <a:lnTo>
                      <a:pt x="16" y="62"/>
                    </a:lnTo>
                    <a:lnTo>
                      <a:pt x="15" y="59"/>
                    </a:lnTo>
                    <a:lnTo>
                      <a:pt x="14" y="58"/>
                    </a:lnTo>
                    <a:lnTo>
                      <a:pt x="16" y="55"/>
                    </a:lnTo>
                    <a:lnTo>
                      <a:pt x="18" y="56"/>
                    </a:lnTo>
                    <a:lnTo>
                      <a:pt x="19" y="56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0" y="54"/>
                    </a:lnTo>
                    <a:lnTo>
                      <a:pt x="19" y="54"/>
                    </a:lnTo>
                    <a:lnTo>
                      <a:pt x="18" y="51"/>
                    </a:lnTo>
                    <a:lnTo>
                      <a:pt x="19" y="48"/>
                    </a:lnTo>
                    <a:lnTo>
                      <a:pt x="18" y="48"/>
                    </a:lnTo>
                    <a:lnTo>
                      <a:pt x="16" y="50"/>
                    </a:lnTo>
                    <a:lnTo>
                      <a:pt x="12" y="48"/>
                    </a:lnTo>
                    <a:lnTo>
                      <a:pt x="11" y="50"/>
                    </a:lnTo>
                    <a:lnTo>
                      <a:pt x="12" y="51"/>
                    </a:lnTo>
                    <a:lnTo>
                      <a:pt x="14" y="52"/>
                    </a:lnTo>
                    <a:lnTo>
                      <a:pt x="8" y="48"/>
                    </a:lnTo>
                    <a:lnTo>
                      <a:pt x="8" y="47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7" y="34"/>
                    </a:lnTo>
                    <a:lnTo>
                      <a:pt x="8" y="32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7" y="9"/>
                    </a:lnTo>
                    <a:lnTo>
                      <a:pt x="14" y="8"/>
                    </a:lnTo>
                    <a:lnTo>
                      <a:pt x="22" y="9"/>
                    </a:lnTo>
                    <a:lnTo>
                      <a:pt x="32" y="15"/>
                    </a:lnTo>
                    <a:lnTo>
                      <a:pt x="40" y="25"/>
                    </a:lnTo>
                    <a:lnTo>
                      <a:pt x="45" y="23"/>
                    </a:lnTo>
                    <a:lnTo>
                      <a:pt x="48" y="23"/>
                    </a:lnTo>
                    <a:lnTo>
                      <a:pt x="54" y="22"/>
                    </a:lnTo>
                    <a:lnTo>
                      <a:pt x="59" y="23"/>
                    </a:lnTo>
                    <a:lnTo>
                      <a:pt x="61" y="21"/>
                    </a:lnTo>
                    <a:lnTo>
                      <a:pt x="58" y="18"/>
                    </a:lnTo>
                    <a:lnTo>
                      <a:pt x="58" y="14"/>
                    </a:lnTo>
                    <a:lnTo>
                      <a:pt x="61" y="8"/>
                    </a:lnTo>
                    <a:lnTo>
                      <a:pt x="65" y="7"/>
                    </a:lnTo>
                    <a:lnTo>
                      <a:pt x="66" y="4"/>
                    </a:lnTo>
                    <a:lnTo>
                      <a:pt x="69" y="3"/>
                    </a:lnTo>
                    <a:lnTo>
                      <a:pt x="73" y="4"/>
                    </a:lnTo>
                    <a:lnTo>
                      <a:pt x="74" y="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5" name="Freeform 320"/>
              <p:cNvSpPr>
                <a:spLocks/>
              </p:cNvSpPr>
              <p:nvPr/>
            </p:nvSpPr>
            <p:spPr bwMode="auto">
              <a:xfrm>
                <a:off x="7882454" y="4371166"/>
                <a:ext cx="31126" cy="22233"/>
              </a:xfrm>
              <a:custGeom>
                <a:avLst/>
                <a:gdLst>
                  <a:gd name="T0" fmla="*/ 21 w 21"/>
                  <a:gd name="T1" fmla="*/ 0 h 15"/>
                  <a:gd name="T2" fmla="*/ 21 w 21"/>
                  <a:gd name="T3" fmla="*/ 2 h 15"/>
                  <a:gd name="T4" fmla="*/ 18 w 21"/>
                  <a:gd name="T5" fmla="*/ 4 h 15"/>
                  <a:gd name="T6" fmla="*/ 18 w 21"/>
                  <a:gd name="T7" fmla="*/ 7 h 15"/>
                  <a:gd name="T8" fmla="*/ 15 w 21"/>
                  <a:gd name="T9" fmla="*/ 11 h 15"/>
                  <a:gd name="T10" fmla="*/ 16 w 21"/>
                  <a:gd name="T11" fmla="*/ 11 h 15"/>
                  <a:gd name="T12" fmla="*/ 19 w 21"/>
                  <a:gd name="T13" fmla="*/ 8 h 15"/>
                  <a:gd name="T14" fmla="*/ 19 w 21"/>
                  <a:gd name="T15" fmla="*/ 9 h 15"/>
                  <a:gd name="T16" fmla="*/ 18 w 21"/>
                  <a:gd name="T17" fmla="*/ 12 h 15"/>
                  <a:gd name="T18" fmla="*/ 11 w 21"/>
                  <a:gd name="T19" fmla="*/ 13 h 15"/>
                  <a:gd name="T20" fmla="*/ 11 w 21"/>
                  <a:gd name="T21" fmla="*/ 12 h 15"/>
                  <a:gd name="T22" fmla="*/ 8 w 21"/>
                  <a:gd name="T23" fmla="*/ 11 h 15"/>
                  <a:gd name="T24" fmla="*/ 7 w 21"/>
                  <a:gd name="T25" fmla="*/ 13 h 15"/>
                  <a:gd name="T26" fmla="*/ 4 w 21"/>
                  <a:gd name="T27" fmla="*/ 12 h 15"/>
                  <a:gd name="T28" fmla="*/ 3 w 21"/>
                  <a:gd name="T29" fmla="*/ 15 h 15"/>
                  <a:gd name="T30" fmla="*/ 0 w 21"/>
                  <a:gd name="T31" fmla="*/ 12 h 15"/>
                  <a:gd name="T32" fmla="*/ 1 w 21"/>
                  <a:gd name="T33" fmla="*/ 8 h 15"/>
                  <a:gd name="T34" fmla="*/ 5 w 21"/>
                  <a:gd name="T35" fmla="*/ 8 h 15"/>
                  <a:gd name="T36" fmla="*/ 8 w 21"/>
                  <a:gd name="T37" fmla="*/ 5 h 15"/>
                  <a:gd name="T38" fmla="*/ 11 w 21"/>
                  <a:gd name="T39" fmla="*/ 8 h 15"/>
                  <a:gd name="T40" fmla="*/ 14 w 21"/>
                  <a:gd name="T41" fmla="*/ 4 h 15"/>
                  <a:gd name="T42" fmla="*/ 16 w 21"/>
                  <a:gd name="T43" fmla="*/ 4 h 15"/>
                  <a:gd name="T44" fmla="*/ 21 w 21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21" y="0"/>
                    </a:moveTo>
                    <a:lnTo>
                      <a:pt x="21" y="2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8" y="12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6" name="Freeform 321"/>
              <p:cNvSpPr>
                <a:spLocks/>
              </p:cNvSpPr>
              <p:nvPr/>
            </p:nvSpPr>
            <p:spPr bwMode="auto">
              <a:xfrm>
                <a:off x="7855774" y="4399328"/>
                <a:ext cx="28162" cy="22233"/>
              </a:xfrm>
              <a:custGeom>
                <a:avLst/>
                <a:gdLst>
                  <a:gd name="T0" fmla="*/ 12 w 19"/>
                  <a:gd name="T1" fmla="*/ 0 h 15"/>
                  <a:gd name="T2" fmla="*/ 18 w 19"/>
                  <a:gd name="T3" fmla="*/ 4 h 15"/>
                  <a:gd name="T4" fmla="*/ 19 w 19"/>
                  <a:gd name="T5" fmla="*/ 12 h 15"/>
                  <a:gd name="T6" fmla="*/ 15 w 19"/>
                  <a:gd name="T7" fmla="*/ 14 h 15"/>
                  <a:gd name="T8" fmla="*/ 12 w 19"/>
                  <a:gd name="T9" fmla="*/ 14 h 15"/>
                  <a:gd name="T10" fmla="*/ 10 w 19"/>
                  <a:gd name="T11" fmla="*/ 15 h 15"/>
                  <a:gd name="T12" fmla="*/ 4 w 19"/>
                  <a:gd name="T13" fmla="*/ 14 h 15"/>
                  <a:gd name="T14" fmla="*/ 0 w 19"/>
                  <a:gd name="T15" fmla="*/ 12 h 15"/>
                  <a:gd name="T16" fmla="*/ 0 w 19"/>
                  <a:gd name="T17" fmla="*/ 8 h 15"/>
                  <a:gd name="T18" fmla="*/ 3 w 19"/>
                  <a:gd name="T19" fmla="*/ 8 h 15"/>
                  <a:gd name="T20" fmla="*/ 3 w 19"/>
                  <a:gd name="T21" fmla="*/ 6 h 15"/>
                  <a:gd name="T22" fmla="*/ 7 w 19"/>
                  <a:gd name="T23" fmla="*/ 1 h 15"/>
                  <a:gd name="T24" fmla="*/ 12 w 19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5">
                    <a:moveTo>
                      <a:pt x="12" y="0"/>
                    </a:moveTo>
                    <a:lnTo>
                      <a:pt x="18" y="4"/>
                    </a:lnTo>
                    <a:lnTo>
                      <a:pt x="19" y="12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0" y="15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7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7" name="Freeform 322"/>
              <p:cNvSpPr>
                <a:spLocks/>
              </p:cNvSpPr>
              <p:nvPr/>
            </p:nvSpPr>
            <p:spPr bwMode="auto">
              <a:xfrm>
                <a:off x="7694216" y="4443794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8" name="Freeform 323"/>
              <p:cNvSpPr>
                <a:spLocks/>
              </p:cNvSpPr>
              <p:nvPr/>
            </p:nvSpPr>
            <p:spPr bwMode="auto">
              <a:xfrm>
                <a:off x="7679394" y="4383024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1 h 3"/>
                  <a:gd name="T4" fmla="*/ 4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9" name="Freeform 324"/>
              <p:cNvSpPr>
                <a:spLocks/>
              </p:cNvSpPr>
              <p:nvPr/>
            </p:nvSpPr>
            <p:spPr bwMode="auto">
              <a:xfrm>
                <a:off x="7651232" y="4335594"/>
                <a:ext cx="13340" cy="22233"/>
              </a:xfrm>
              <a:custGeom>
                <a:avLst/>
                <a:gdLst>
                  <a:gd name="T0" fmla="*/ 1 w 9"/>
                  <a:gd name="T1" fmla="*/ 0 h 15"/>
                  <a:gd name="T2" fmla="*/ 3 w 9"/>
                  <a:gd name="T3" fmla="*/ 2 h 15"/>
                  <a:gd name="T4" fmla="*/ 4 w 9"/>
                  <a:gd name="T5" fmla="*/ 7 h 15"/>
                  <a:gd name="T6" fmla="*/ 4 w 9"/>
                  <a:gd name="T7" fmla="*/ 7 h 15"/>
                  <a:gd name="T8" fmla="*/ 7 w 9"/>
                  <a:gd name="T9" fmla="*/ 7 h 15"/>
                  <a:gd name="T10" fmla="*/ 7 w 9"/>
                  <a:gd name="T11" fmla="*/ 4 h 15"/>
                  <a:gd name="T12" fmla="*/ 7 w 9"/>
                  <a:gd name="T13" fmla="*/ 4 h 15"/>
                  <a:gd name="T14" fmla="*/ 8 w 9"/>
                  <a:gd name="T15" fmla="*/ 6 h 15"/>
                  <a:gd name="T16" fmla="*/ 8 w 9"/>
                  <a:gd name="T17" fmla="*/ 8 h 15"/>
                  <a:gd name="T18" fmla="*/ 9 w 9"/>
                  <a:gd name="T19" fmla="*/ 10 h 15"/>
                  <a:gd name="T20" fmla="*/ 9 w 9"/>
                  <a:gd name="T21" fmla="*/ 13 h 15"/>
                  <a:gd name="T22" fmla="*/ 7 w 9"/>
                  <a:gd name="T23" fmla="*/ 14 h 15"/>
                  <a:gd name="T24" fmla="*/ 5 w 9"/>
                  <a:gd name="T25" fmla="*/ 13 h 15"/>
                  <a:gd name="T26" fmla="*/ 4 w 9"/>
                  <a:gd name="T27" fmla="*/ 15 h 15"/>
                  <a:gd name="T28" fmla="*/ 3 w 9"/>
                  <a:gd name="T29" fmla="*/ 15 h 15"/>
                  <a:gd name="T30" fmla="*/ 1 w 9"/>
                  <a:gd name="T31" fmla="*/ 11 h 15"/>
                  <a:gd name="T32" fmla="*/ 1 w 9"/>
                  <a:gd name="T33" fmla="*/ 8 h 15"/>
                  <a:gd name="T34" fmla="*/ 0 w 9"/>
                  <a:gd name="T35" fmla="*/ 6 h 15"/>
                  <a:gd name="T36" fmla="*/ 1 w 9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5">
                    <a:moveTo>
                      <a:pt x="1" y="0"/>
                    </a:moveTo>
                    <a:lnTo>
                      <a:pt x="3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5" y="13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0" name="Freeform 325"/>
              <p:cNvSpPr>
                <a:spLocks/>
              </p:cNvSpPr>
              <p:nvPr/>
            </p:nvSpPr>
            <p:spPr bwMode="auto">
              <a:xfrm>
                <a:off x="7683840" y="4340041"/>
                <a:ext cx="1483" cy="10376"/>
              </a:xfrm>
              <a:custGeom>
                <a:avLst/>
                <a:gdLst>
                  <a:gd name="T0" fmla="*/ 0 w 1"/>
                  <a:gd name="T1" fmla="*/ 0 h 7"/>
                  <a:gd name="T2" fmla="*/ 1 w 1"/>
                  <a:gd name="T3" fmla="*/ 4 h 7"/>
                  <a:gd name="T4" fmla="*/ 0 w 1"/>
                  <a:gd name="T5" fmla="*/ 7 h 7"/>
                  <a:gd name="T6" fmla="*/ 0 w 1"/>
                  <a:gd name="T7" fmla="*/ 4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1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1" name="Freeform 326"/>
              <p:cNvSpPr>
                <a:spLocks/>
              </p:cNvSpPr>
              <p:nvPr/>
            </p:nvSpPr>
            <p:spPr bwMode="auto">
              <a:xfrm>
                <a:off x="7661608" y="4365237"/>
                <a:ext cx="11858" cy="16305"/>
              </a:xfrm>
              <a:custGeom>
                <a:avLst/>
                <a:gdLst>
                  <a:gd name="T0" fmla="*/ 1 w 8"/>
                  <a:gd name="T1" fmla="*/ 0 h 11"/>
                  <a:gd name="T2" fmla="*/ 2 w 8"/>
                  <a:gd name="T3" fmla="*/ 0 h 11"/>
                  <a:gd name="T4" fmla="*/ 5 w 8"/>
                  <a:gd name="T5" fmla="*/ 1 h 11"/>
                  <a:gd name="T6" fmla="*/ 5 w 8"/>
                  <a:gd name="T7" fmla="*/ 4 h 11"/>
                  <a:gd name="T8" fmla="*/ 7 w 8"/>
                  <a:gd name="T9" fmla="*/ 6 h 11"/>
                  <a:gd name="T10" fmla="*/ 8 w 8"/>
                  <a:gd name="T11" fmla="*/ 9 h 11"/>
                  <a:gd name="T12" fmla="*/ 5 w 8"/>
                  <a:gd name="T13" fmla="*/ 9 h 11"/>
                  <a:gd name="T14" fmla="*/ 2 w 8"/>
                  <a:gd name="T15" fmla="*/ 11 h 11"/>
                  <a:gd name="T16" fmla="*/ 2 w 8"/>
                  <a:gd name="T17" fmla="*/ 9 h 11"/>
                  <a:gd name="T18" fmla="*/ 2 w 8"/>
                  <a:gd name="T19" fmla="*/ 5 h 11"/>
                  <a:gd name="T20" fmla="*/ 4 w 8"/>
                  <a:gd name="T21" fmla="*/ 4 h 11"/>
                  <a:gd name="T22" fmla="*/ 2 w 8"/>
                  <a:gd name="T23" fmla="*/ 2 h 11"/>
                  <a:gd name="T24" fmla="*/ 1 w 8"/>
                  <a:gd name="T25" fmla="*/ 2 h 11"/>
                  <a:gd name="T26" fmla="*/ 0 w 8"/>
                  <a:gd name="T27" fmla="*/ 1 h 11"/>
                  <a:gd name="T28" fmla="*/ 1 w 8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1">
                    <a:moveTo>
                      <a:pt x="1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2" name="Freeform 327"/>
              <p:cNvSpPr>
                <a:spLocks/>
              </p:cNvSpPr>
              <p:nvPr/>
            </p:nvSpPr>
            <p:spPr bwMode="auto">
              <a:xfrm>
                <a:off x="7689769" y="4426008"/>
                <a:ext cx="4447" cy="10376"/>
              </a:xfrm>
              <a:custGeom>
                <a:avLst/>
                <a:gdLst>
                  <a:gd name="T0" fmla="*/ 1 w 3"/>
                  <a:gd name="T1" fmla="*/ 0 h 7"/>
                  <a:gd name="T2" fmla="*/ 3 w 3"/>
                  <a:gd name="T3" fmla="*/ 3 h 7"/>
                  <a:gd name="T4" fmla="*/ 3 w 3"/>
                  <a:gd name="T5" fmla="*/ 7 h 7"/>
                  <a:gd name="T6" fmla="*/ 0 w 3"/>
                  <a:gd name="T7" fmla="*/ 4 h 7"/>
                  <a:gd name="T8" fmla="*/ 0 w 3"/>
                  <a:gd name="T9" fmla="*/ 1 h 7"/>
                  <a:gd name="T10" fmla="*/ 1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lnTo>
                      <a:pt x="3" y="3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3" name="Freeform 328"/>
              <p:cNvSpPr>
                <a:spLocks/>
              </p:cNvSpPr>
              <p:nvPr/>
            </p:nvSpPr>
            <p:spPr bwMode="auto">
              <a:xfrm>
                <a:off x="7677911" y="4400810"/>
                <a:ext cx="7411" cy="8893"/>
              </a:xfrm>
              <a:custGeom>
                <a:avLst/>
                <a:gdLst>
                  <a:gd name="T0" fmla="*/ 2 w 5"/>
                  <a:gd name="T1" fmla="*/ 0 h 6"/>
                  <a:gd name="T2" fmla="*/ 5 w 5"/>
                  <a:gd name="T3" fmla="*/ 2 h 6"/>
                  <a:gd name="T4" fmla="*/ 5 w 5"/>
                  <a:gd name="T5" fmla="*/ 5 h 6"/>
                  <a:gd name="T6" fmla="*/ 2 w 5"/>
                  <a:gd name="T7" fmla="*/ 6 h 6"/>
                  <a:gd name="T8" fmla="*/ 0 w 5"/>
                  <a:gd name="T9" fmla="*/ 3 h 6"/>
                  <a:gd name="T10" fmla="*/ 0 w 5"/>
                  <a:gd name="T11" fmla="*/ 2 h 6"/>
                  <a:gd name="T12" fmla="*/ 2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4" name="Freeform 329"/>
              <p:cNvSpPr>
                <a:spLocks/>
              </p:cNvSpPr>
              <p:nvPr/>
            </p:nvSpPr>
            <p:spPr bwMode="auto">
              <a:xfrm>
                <a:off x="7674947" y="4371166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4 w 6"/>
                  <a:gd name="T3" fmla="*/ 1 h 5"/>
                  <a:gd name="T4" fmla="*/ 6 w 6"/>
                  <a:gd name="T5" fmla="*/ 2 h 5"/>
                  <a:gd name="T6" fmla="*/ 6 w 6"/>
                  <a:gd name="T7" fmla="*/ 4 h 5"/>
                  <a:gd name="T8" fmla="*/ 4 w 6"/>
                  <a:gd name="T9" fmla="*/ 4 h 5"/>
                  <a:gd name="T10" fmla="*/ 3 w 6"/>
                  <a:gd name="T11" fmla="*/ 5 h 5"/>
                  <a:gd name="T12" fmla="*/ 2 w 6"/>
                  <a:gd name="T13" fmla="*/ 4 h 5"/>
                  <a:gd name="T14" fmla="*/ 0 w 6"/>
                  <a:gd name="T15" fmla="*/ 4 h 5"/>
                  <a:gd name="T16" fmla="*/ 0 w 6"/>
                  <a:gd name="T17" fmla="*/ 2 h 5"/>
                  <a:gd name="T18" fmla="*/ 4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4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5" name="Freeform 330"/>
              <p:cNvSpPr>
                <a:spLocks/>
              </p:cNvSpPr>
              <p:nvPr/>
            </p:nvSpPr>
            <p:spPr bwMode="auto">
              <a:xfrm>
                <a:off x="7673465" y="4347451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2 h 5"/>
                  <a:gd name="T4" fmla="*/ 1 w 4"/>
                  <a:gd name="T5" fmla="*/ 5 h 5"/>
                  <a:gd name="T6" fmla="*/ 0 w 4"/>
                  <a:gd name="T7" fmla="*/ 3 h 5"/>
                  <a:gd name="T8" fmla="*/ 1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6" name="Freeform 331"/>
              <p:cNvSpPr>
                <a:spLocks/>
              </p:cNvSpPr>
              <p:nvPr/>
            </p:nvSpPr>
            <p:spPr bwMode="auto">
              <a:xfrm>
                <a:off x="7680876" y="4356344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2 w 3"/>
                  <a:gd name="T5" fmla="*/ 4 h 6"/>
                  <a:gd name="T6" fmla="*/ 3 w 3"/>
                  <a:gd name="T7" fmla="*/ 6 h 6"/>
                  <a:gd name="T8" fmla="*/ 2 w 3"/>
                  <a:gd name="T9" fmla="*/ 6 h 6"/>
                  <a:gd name="T10" fmla="*/ 0 w 3"/>
                  <a:gd name="T11" fmla="*/ 3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7" name="Freeform 332"/>
              <p:cNvSpPr>
                <a:spLocks/>
              </p:cNvSpPr>
              <p:nvPr/>
            </p:nvSpPr>
            <p:spPr bwMode="auto">
              <a:xfrm>
                <a:off x="7464476" y="4153285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3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3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8" name="Freeform 333"/>
              <p:cNvSpPr>
                <a:spLocks/>
              </p:cNvSpPr>
              <p:nvPr/>
            </p:nvSpPr>
            <p:spPr bwMode="auto">
              <a:xfrm>
                <a:off x="7458547" y="4163660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9" name="Freeform 334"/>
              <p:cNvSpPr>
                <a:spLocks/>
              </p:cNvSpPr>
              <p:nvPr/>
            </p:nvSpPr>
            <p:spPr bwMode="auto">
              <a:xfrm>
                <a:off x="7492638" y="420071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0" name="Freeform 335"/>
              <p:cNvSpPr>
                <a:spLocks/>
              </p:cNvSpPr>
              <p:nvPr/>
            </p:nvSpPr>
            <p:spPr bwMode="auto">
              <a:xfrm>
                <a:off x="7468923" y="4181446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2 h 5"/>
                  <a:gd name="T4" fmla="*/ 3 w 4"/>
                  <a:gd name="T5" fmla="*/ 3 h 5"/>
                  <a:gd name="T6" fmla="*/ 1 w 4"/>
                  <a:gd name="T7" fmla="*/ 5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1" name="Freeform 336"/>
              <p:cNvSpPr>
                <a:spLocks/>
              </p:cNvSpPr>
              <p:nvPr/>
            </p:nvSpPr>
            <p:spPr bwMode="auto">
              <a:xfrm>
                <a:off x="7482262" y="4188857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1 h 8"/>
                  <a:gd name="T4" fmla="*/ 5 w 7"/>
                  <a:gd name="T5" fmla="*/ 2 h 8"/>
                  <a:gd name="T6" fmla="*/ 7 w 7"/>
                  <a:gd name="T7" fmla="*/ 4 h 8"/>
                  <a:gd name="T8" fmla="*/ 7 w 7"/>
                  <a:gd name="T9" fmla="*/ 5 h 8"/>
                  <a:gd name="T10" fmla="*/ 7 w 7"/>
                  <a:gd name="T11" fmla="*/ 8 h 8"/>
                  <a:gd name="T12" fmla="*/ 6 w 7"/>
                  <a:gd name="T13" fmla="*/ 8 h 8"/>
                  <a:gd name="T14" fmla="*/ 5 w 7"/>
                  <a:gd name="T15" fmla="*/ 7 h 8"/>
                  <a:gd name="T16" fmla="*/ 3 w 7"/>
                  <a:gd name="T17" fmla="*/ 5 h 8"/>
                  <a:gd name="T18" fmla="*/ 2 w 7"/>
                  <a:gd name="T19" fmla="*/ 4 h 8"/>
                  <a:gd name="T20" fmla="*/ 0 w 7"/>
                  <a:gd name="T21" fmla="*/ 4 h 8"/>
                  <a:gd name="T22" fmla="*/ 0 w 7"/>
                  <a:gd name="T23" fmla="*/ 1 h 8"/>
                  <a:gd name="T24" fmla="*/ 3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3" y="1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2" name="Freeform 337"/>
              <p:cNvSpPr>
                <a:spLocks/>
              </p:cNvSpPr>
              <p:nvPr/>
            </p:nvSpPr>
            <p:spPr bwMode="auto">
              <a:xfrm>
                <a:off x="7480781" y="419923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3" name="Freeform 338"/>
              <p:cNvSpPr>
                <a:spLocks/>
              </p:cNvSpPr>
              <p:nvPr/>
            </p:nvSpPr>
            <p:spPr bwMode="auto">
              <a:xfrm>
                <a:off x="7642339" y="4248145"/>
                <a:ext cx="8893" cy="2964"/>
              </a:xfrm>
              <a:custGeom>
                <a:avLst/>
                <a:gdLst>
                  <a:gd name="T0" fmla="*/ 2 w 6"/>
                  <a:gd name="T1" fmla="*/ 0 h 2"/>
                  <a:gd name="T2" fmla="*/ 4 w 6"/>
                  <a:gd name="T3" fmla="*/ 0 h 2"/>
                  <a:gd name="T4" fmla="*/ 6 w 6"/>
                  <a:gd name="T5" fmla="*/ 1 h 2"/>
                  <a:gd name="T6" fmla="*/ 3 w 6"/>
                  <a:gd name="T7" fmla="*/ 2 h 2"/>
                  <a:gd name="T8" fmla="*/ 0 w 6"/>
                  <a:gd name="T9" fmla="*/ 2 h 2"/>
                  <a:gd name="T10" fmla="*/ 0 w 6"/>
                  <a:gd name="T11" fmla="*/ 1 h 2"/>
                  <a:gd name="T12" fmla="*/ 2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4" name="Freeform 339"/>
              <p:cNvSpPr>
                <a:spLocks/>
              </p:cNvSpPr>
              <p:nvPr/>
            </p:nvSpPr>
            <p:spPr bwMode="auto">
              <a:xfrm>
                <a:off x="7465959" y="4159214"/>
                <a:ext cx="23715" cy="16305"/>
              </a:xfrm>
              <a:custGeom>
                <a:avLst/>
                <a:gdLst>
                  <a:gd name="T0" fmla="*/ 2 w 16"/>
                  <a:gd name="T1" fmla="*/ 0 h 11"/>
                  <a:gd name="T2" fmla="*/ 3 w 16"/>
                  <a:gd name="T3" fmla="*/ 0 h 11"/>
                  <a:gd name="T4" fmla="*/ 5 w 16"/>
                  <a:gd name="T5" fmla="*/ 3 h 11"/>
                  <a:gd name="T6" fmla="*/ 9 w 16"/>
                  <a:gd name="T7" fmla="*/ 3 h 11"/>
                  <a:gd name="T8" fmla="*/ 10 w 16"/>
                  <a:gd name="T9" fmla="*/ 4 h 11"/>
                  <a:gd name="T10" fmla="*/ 10 w 16"/>
                  <a:gd name="T11" fmla="*/ 7 h 11"/>
                  <a:gd name="T12" fmla="*/ 13 w 16"/>
                  <a:gd name="T13" fmla="*/ 7 h 11"/>
                  <a:gd name="T14" fmla="*/ 16 w 16"/>
                  <a:gd name="T15" fmla="*/ 10 h 11"/>
                  <a:gd name="T16" fmla="*/ 16 w 16"/>
                  <a:gd name="T17" fmla="*/ 11 h 11"/>
                  <a:gd name="T18" fmla="*/ 13 w 16"/>
                  <a:gd name="T19" fmla="*/ 11 h 11"/>
                  <a:gd name="T20" fmla="*/ 10 w 16"/>
                  <a:gd name="T21" fmla="*/ 11 h 11"/>
                  <a:gd name="T22" fmla="*/ 7 w 16"/>
                  <a:gd name="T23" fmla="*/ 9 h 11"/>
                  <a:gd name="T24" fmla="*/ 3 w 16"/>
                  <a:gd name="T25" fmla="*/ 6 h 11"/>
                  <a:gd name="T26" fmla="*/ 0 w 16"/>
                  <a:gd name="T27" fmla="*/ 2 h 11"/>
                  <a:gd name="T28" fmla="*/ 2 w 16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1">
                    <a:moveTo>
                      <a:pt x="2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5" name="Freeform 340"/>
              <p:cNvSpPr>
                <a:spLocks/>
              </p:cNvSpPr>
              <p:nvPr/>
            </p:nvSpPr>
            <p:spPr bwMode="auto">
              <a:xfrm>
                <a:off x="7544514" y="4196268"/>
                <a:ext cx="22233" cy="29644"/>
              </a:xfrm>
              <a:custGeom>
                <a:avLst/>
                <a:gdLst>
                  <a:gd name="T0" fmla="*/ 0 w 15"/>
                  <a:gd name="T1" fmla="*/ 0 h 20"/>
                  <a:gd name="T2" fmla="*/ 4 w 15"/>
                  <a:gd name="T3" fmla="*/ 2 h 20"/>
                  <a:gd name="T4" fmla="*/ 7 w 15"/>
                  <a:gd name="T5" fmla="*/ 3 h 20"/>
                  <a:gd name="T6" fmla="*/ 5 w 15"/>
                  <a:gd name="T7" fmla="*/ 6 h 20"/>
                  <a:gd name="T8" fmla="*/ 10 w 15"/>
                  <a:gd name="T9" fmla="*/ 11 h 20"/>
                  <a:gd name="T10" fmla="*/ 11 w 15"/>
                  <a:gd name="T11" fmla="*/ 13 h 20"/>
                  <a:gd name="T12" fmla="*/ 12 w 15"/>
                  <a:gd name="T13" fmla="*/ 14 h 20"/>
                  <a:gd name="T14" fmla="*/ 15 w 15"/>
                  <a:gd name="T15" fmla="*/ 17 h 20"/>
                  <a:gd name="T16" fmla="*/ 14 w 15"/>
                  <a:gd name="T17" fmla="*/ 20 h 20"/>
                  <a:gd name="T18" fmla="*/ 12 w 15"/>
                  <a:gd name="T19" fmla="*/ 20 h 20"/>
                  <a:gd name="T20" fmla="*/ 12 w 15"/>
                  <a:gd name="T21" fmla="*/ 17 h 20"/>
                  <a:gd name="T22" fmla="*/ 10 w 15"/>
                  <a:gd name="T23" fmla="*/ 15 h 20"/>
                  <a:gd name="T24" fmla="*/ 4 w 15"/>
                  <a:gd name="T25" fmla="*/ 11 h 20"/>
                  <a:gd name="T26" fmla="*/ 4 w 15"/>
                  <a:gd name="T27" fmla="*/ 7 h 20"/>
                  <a:gd name="T28" fmla="*/ 3 w 15"/>
                  <a:gd name="T29" fmla="*/ 4 h 20"/>
                  <a:gd name="T30" fmla="*/ 3 w 15"/>
                  <a:gd name="T31" fmla="*/ 3 h 20"/>
                  <a:gd name="T32" fmla="*/ 1 w 15"/>
                  <a:gd name="T33" fmla="*/ 2 h 20"/>
                  <a:gd name="T34" fmla="*/ 0 w 15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10" y="11"/>
                    </a:lnTo>
                    <a:lnTo>
                      <a:pt x="11" y="13"/>
                    </a:lnTo>
                    <a:lnTo>
                      <a:pt x="12" y="14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6" name="Freeform 341"/>
              <p:cNvSpPr>
                <a:spLocks/>
              </p:cNvSpPr>
              <p:nvPr/>
            </p:nvSpPr>
            <p:spPr bwMode="auto">
              <a:xfrm>
                <a:off x="7505977" y="4179964"/>
                <a:ext cx="26679" cy="20751"/>
              </a:xfrm>
              <a:custGeom>
                <a:avLst/>
                <a:gdLst>
                  <a:gd name="T0" fmla="*/ 0 w 18"/>
                  <a:gd name="T1" fmla="*/ 0 h 14"/>
                  <a:gd name="T2" fmla="*/ 4 w 18"/>
                  <a:gd name="T3" fmla="*/ 0 h 14"/>
                  <a:gd name="T4" fmla="*/ 8 w 18"/>
                  <a:gd name="T5" fmla="*/ 3 h 14"/>
                  <a:gd name="T6" fmla="*/ 12 w 18"/>
                  <a:gd name="T7" fmla="*/ 6 h 14"/>
                  <a:gd name="T8" fmla="*/ 18 w 18"/>
                  <a:gd name="T9" fmla="*/ 11 h 14"/>
                  <a:gd name="T10" fmla="*/ 16 w 18"/>
                  <a:gd name="T11" fmla="*/ 11 h 14"/>
                  <a:gd name="T12" fmla="*/ 16 w 18"/>
                  <a:gd name="T13" fmla="*/ 14 h 14"/>
                  <a:gd name="T14" fmla="*/ 15 w 18"/>
                  <a:gd name="T15" fmla="*/ 13 h 14"/>
                  <a:gd name="T16" fmla="*/ 13 w 18"/>
                  <a:gd name="T17" fmla="*/ 14 h 14"/>
                  <a:gd name="T18" fmla="*/ 13 w 18"/>
                  <a:gd name="T19" fmla="*/ 13 h 14"/>
                  <a:gd name="T20" fmla="*/ 12 w 18"/>
                  <a:gd name="T21" fmla="*/ 11 h 14"/>
                  <a:gd name="T22" fmla="*/ 9 w 18"/>
                  <a:gd name="T23" fmla="*/ 8 h 14"/>
                  <a:gd name="T24" fmla="*/ 2 w 18"/>
                  <a:gd name="T25" fmla="*/ 3 h 14"/>
                  <a:gd name="T26" fmla="*/ 0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0" y="0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6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5" y="13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1"/>
                    </a:lnTo>
                    <a:lnTo>
                      <a:pt x="9" y="8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7" name="Freeform 342"/>
              <p:cNvSpPr>
                <a:spLocks/>
              </p:cNvSpPr>
              <p:nvPr/>
            </p:nvSpPr>
            <p:spPr bwMode="auto">
              <a:xfrm>
                <a:off x="7538586" y="4211090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4 w 4"/>
                  <a:gd name="T5" fmla="*/ 1 h 1"/>
                  <a:gd name="T6" fmla="*/ 1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8" name="Freeform 343"/>
              <p:cNvSpPr>
                <a:spLocks/>
              </p:cNvSpPr>
              <p:nvPr/>
            </p:nvSpPr>
            <p:spPr bwMode="auto">
              <a:xfrm>
                <a:off x="7559336" y="4237769"/>
                <a:ext cx="17786" cy="13340"/>
              </a:xfrm>
              <a:custGeom>
                <a:avLst/>
                <a:gdLst>
                  <a:gd name="T0" fmla="*/ 0 w 12"/>
                  <a:gd name="T1" fmla="*/ 0 h 9"/>
                  <a:gd name="T2" fmla="*/ 2 w 12"/>
                  <a:gd name="T3" fmla="*/ 0 h 9"/>
                  <a:gd name="T4" fmla="*/ 5 w 12"/>
                  <a:gd name="T5" fmla="*/ 3 h 9"/>
                  <a:gd name="T6" fmla="*/ 9 w 12"/>
                  <a:gd name="T7" fmla="*/ 4 h 9"/>
                  <a:gd name="T8" fmla="*/ 12 w 12"/>
                  <a:gd name="T9" fmla="*/ 7 h 9"/>
                  <a:gd name="T10" fmla="*/ 11 w 12"/>
                  <a:gd name="T11" fmla="*/ 8 h 9"/>
                  <a:gd name="T12" fmla="*/ 12 w 12"/>
                  <a:gd name="T13" fmla="*/ 9 h 9"/>
                  <a:gd name="T14" fmla="*/ 9 w 12"/>
                  <a:gd name="T15" fmla="*/ 9 h 9"/>
                  <a:gd name="T16" fmla="*/ 5 w 12"/>
                  <a:gd name="T17" fmla="*/ 8 h 9"/>
                  <a:gd name="T18" fmla="*/ 1 w 12"/>
                  <a:gd name="T19" fmla="*/ 4 h 9"/>
                  <a:gd name="T20" fmla="*/ 1 w 12"/>
                  <a:gd name="T21" fmla="*/ 3 h 9"/>
                  <a:gd name="T22" fmla="*/ 0 w 1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2" y="0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5" y="8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9" name="Freeform 344"/>
              <p:cNvSpPr>
                <a:spLocks/>
              </p:cNvSpPr>
              <p:nvPr/>
            </p:nvSpPr>
            <p:spPr bwMode="auto">
              <a:xfrm>
                <a:off x="7528211" y="4215537"/>
                <a:ext cx="22233" cy="16305"/>
              </a:xfrm>
              <a:custGeom>
                <a:avLst/>
                <a:gdLst>
                  <a:gd name="T0" fmla="*/ 1 w 15"/>
                  <a:gd name="T1" fmla="*/ 0 h 11"/>
                  <a:gd name="T2" fmla="*/ 4 w 15"/>
                  <a:gd name="T3" fmla="*/ 2 h 11"/>
                  <a:gd name="T4" fmla="*/ 7 w 15"/>
                  <a:gd name="T5" fmla="*/ 2 h 11"/>
                  <a:gd name="T6" fmla="*/ 11 w 15"/>
                  <a:gd name="T7" fmla="*/ 4 h 11"/>
                  <a:gd name="T8" fmla="*/ 12 w 15"/>
                  <a:gd name="T9" fmla="*/ 7 h 11"/>
                  <a:gd name="T10" fmla="*/ 14 w 15"/>
                  <a:gd name="T11" fmla="*/ 7 h 11"/>
                  <a:gd name="T12" fmla="*/ 15 w 15"/>
                  <a:gd name="T13" fmla="*/ 8 h 11"/>
                  <a:gd name="T14" fmla="*/ 14 w 15"/>
                  <a:gd name="T15" fmla="*/ 11 h 11"/>
                  <a:gd name="T16" fmla="*/ 11 w 15"/>
                  <a:gd name="T17" fmla="*/ 11 h 11"/>
                  <a:gd name="T18" fmla="*/ 8 w 15"/>
                  <a:gd name="T19" fmla="*/ 8 h 11"/>
                  <a:gd name="T20" fmla="*/ 5 w 15"/>
                  <a:gd name="T21" fmla="*/ 8 h 11"/>
                  <a:gd name="T22" fmla="*/ 3 w 15"/>
                  <a:gd name="T23" fmla="*/ 7 h 11"/>
                  <a:gd name="T24" fmla="*/ 0 w 15"/>
                  <a:gd name="T25" fmla="*/ 4 h 11"/>
                  <a:gd name="T26" fmla="*/ 0 w 15"/>
                  <a:gd name="T27" fmla="*/ 1 h 11"/>
                  <a:gd name="T28" fmla="*/ 1 w 15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1">
                    <a:moveTo>
                      <a:pt x="1" y="0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5" y="8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0" name="Freeform 345"/>
              <p:cNvSpPr>
                <a:spLocks/>
              </p:cNvSpPr>
              <p:nvPr/>
            </p:nvSpPr>
            <p:spPr bwMode="auto">
              <a:xfrm>
                <a:off x="7532657" y="4264449"/>
                <a:ext cx="10376" cy="4447"/>
              </a:xfrm>
              <a:custGeom>
                <a:avLst/>
                <a:gdLst>
                  <a:gd name="T0" fmla="*/ 0 w 7"/>
                  <a:gd name="T1" fmla="*/ 0 h 3"/>
                  <a:gd name="T2" fmla="*/ 2 w 7"/>
                  <a:gd name="T3" fmla="*/ 0 h 3"/>
                  <a:gd name="T4" fmla="*/ 4 w 7"/>
                  <a:gd name="T5" fmla="*/ 1 h 3"/>
                  <a:gd name="T6" fmla="*/ 7 w 7"/>
                  <a:gd name="T7" fmla="*/ 3 h 3"/>
                  <a:gd name="T8" fmla="*/ 5 w 7"/>
                  <a:gd name="T9" fmla="*/ 3 h 3"/>
                  <a:gd name="T10" fmla="*/ 2 w 7"/>
                  <a:gd name="T11" fmla="*/ 3 h 3"/>
                  <a:gd name="T12" fmla="*/ 1 w 7"/>
                  <a:gd name="T13" fmla="*/ 3 h 3"/>
                  <a:gd name="T14" fmla="*/ 0 w 7"/>
                  <a:gd name="T15" fmla="*/ 1 h 3"/>
                  <a:gd name="T16" fmla="*/ 0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1" name="Freeform 346"/>
              <p:cNvSpPr>
                <a:spLocks/>
              </p:cNvSpPr>
              <p:nvPr/>
            </p:nvSpPr>
            <p:spPr bwMode="auto">
              <a:xfrm>
                <a:off x="7476334" y="4185893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3 h 3"/>
                  <a:gd name="T10" fmla="*/ 0 w 4"/>
                  <a:gd name="T11" fmla="*/ 2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2" name="Freeform 347"/>
              <p:cNvSpPr>
                <a:spLocks/>
              </p:cNvSpPr>
              <p:nvPr/>
            </p:nvSpPr>
            <p:spPr bwMode="auto">
              <a:xfrm>
                <a:off x="7422975" y="4116230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3 w 5"/>
                  <a:gd name="T5" fmla="*/ 3 h 3"/>
                  <a:gd name="T6" fmla="*/ 0 w 5"/>
                  <a:gd name="T7" fmla="*/ 3 h 3"/>
                  <a:gd name="T8" fmla="*/ 0 w 5"/>
                  <a:gd name="T9" fmla="*/ 2 h 3"/>
                  <a:gd name="T10" fmla="*/ 2 w 5"/>
                  <a:gd name="T11" fmla="*/ 2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2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3" name="Freeform 348"/>
              <p:cNvSpPr>
                <a:spLocks/>
              </p:cNvSpPr>
              <p:nvPr/>
            </p:nvSpPr>
            <p:spPr bwMode="auto">
              <a:xfrm>
                <a:off x="7430386" y="4129570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1 w 2"/>
                  <a:gd name="T7" fmla="*/ 4 h 4"/>
                  <a:gd name="T8" fmla="*/ 1 w 2"/>
                  <a:gd name="T9" fmla="*/ 2 h 4"/>
                  <a:gd name="T10" fmla="*/ 0 w 2"/>
                  <a:gd name="T11" fmla="*/ 1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4" name="Freeform 349"/>
              <p:cNvSpPr>
                <a:spLocks/>
              </p:cNvSpPr>
              <p:nvPr/>
            </p:nvSpPr>
            <p:spPr bwMode="auto">
              <a:xfrm>
                <a:off x="7159145" y="4082140"/>
                <a:ext cx="192685" cy="166005"/>
              </a:xfrm>
              <a:custGeom>
                <a:avLst/>
                <a:gdLst>
                  <a:gd name="T0" fmla="*/ 13 w 130"/>
                  <a:gd name="T1" fmla="*/ 3 h 112"/>
                  <a:gd name="T2" fmla="*/ 21 w 130"/>
                  <a:gd name="T3" fmla="*/ 5 h 112"/>
                  <a:gd name="T4" fmla="*/ 37 w 130"/>
                  <a:gd name="T5" fmla="*/ 12 h 112"/>
                  <a:gd name="T6" fmla="*/ 48 w 130"/>
                  <a:gd name="T7" fmla="*/ 16 h 112"/>
                  <a:gd name="T8" fmla="*/ 55 w 130"/>
                  <a:gd name="T9" fmla="*/ 20 h 112"/>
                  <a:gd name="T10" fmla="*/ 61 w 130"/>
                  <a:gd name="T11" fmla="*/ 23 h 112"/>
                  <a:gd name="T12" fmla="*/ 65 w 130"/>
                  <a:gd name="T13" fmla="*/ 36 h 112"/>
                  <a:gd name="T14" fmla="*/ 77 w 130"/>
                  <a:gd name="T15" fmla="*/ 43 h 112"/>
                  <a:gd name="T16" fmla="*/ 89 w 130"/>
                  <a:gd name="T17" fmla="*/ 45 h 112"/>
                  <a:gd name="T18" fmla="*/ 87 w 130"/>
                  <a:gd name="T19" fmla="*/ 56 h 112"/>
                  <a:gd name="T20" fmla="*/ 84 w 130"/>
                  <a:gd name="T21" fmla="*/ 62 h 112"/>
                  <a:gd name="T22" fmla="*/ 91 w 130"/>
                  <a:gd name="T23" fmla="*/ 72 h 112"/>
                  <a:gd name="T24" fmla="*/ 98 w 130"/>
                  <a:gd name="T25" fmla="*/ 80 h 112"/>
                  <a:gd name="T26" fmla="*/ 105 w 130"/>
                  <a:gd name="T27" fmla="*/ 87 h 112"/>
                  <a:gd name="T28" fmla="*/ 111 w 130"/>
                  <a:gd name="T29" fmla="*/ 88 h 112"/>
                  <a:gd name="T30" fmla="*/ 111 w 130"/>
                  <a:gd name="T31" fmla="*/ 95 h 112"/>
                  <a:gd name="T32" fmla="*/ 120 w 130"/>
                  <a:gd name="T33" fmla="*/ 98 h 112"/>
                  <a:gd name="T34" fmla="*/ 120 w 130"/>
                  <a:gd name="T35" fmla="*/ 102 h 112"/>
                  <a:gd name="T36" fmla="*/ 126 w 130"/>
                  <a:gd name="T37" fmla="*/ 105 h 112"/>
                  <a:gd name="T38" fmla="*/ 129 w 130"/>
                  <a:gd name="T39" fmla="*/ 109 h 112"/>
                  <a:gd name="T40" fmla="*/ 119 w 130"/>
                  <a:gd name="T41" fmla="*/ 109 h 112"/>
                  <a:gd name="T42" fmla="*/ 116 w 130"/>
                  <a:gd name="T43" fmla="*/ 105 h 112"/>
                  <a:gd name="T44" fmla="*/ 104 w 130"/>
                  <a:gd name="T45" fmla="*/ 103 h 112"/>
                  <a:gd name="T46" fmla="*/ 94 w 130"/>
                  <a:gd name="T47" fmla="*/ 102 h 112"/>
                  <a:gd name="T48" fmla="*/ 87 w 130"/>
                  <a:gd name="T49" fmla="*/ 98 h 112"/>
                  <a:gd name="T50" fmla="*/ 76 w 130"/>
                  <a:gd name="T51" fmla="*/ 88 h 112"/>
                  <a:gd name="T52" fmla="*/ 69 w 130"/>
                  <a:gd name="T53" fmla="*/ 76 h 112"/>
                  <a:gd name="T54" fmla="*/ 57 w 130"/>
                  <a:gd name="T55" fmla="*/ 70 h 112"/>
                  <a:gd name="T56" fmla="*/ 54 w 130"/>
                  <a:gd name="T57" fmla="*/ 67 h 112"/>
                  <a:gd name="T58" fmla="*/ 47 w 130"/>
                  <a:gd name="T59" fmla="*/ 65 h 112"/>
                  <a:gd name="T60" fmla="*/ 46 w 130"/>
                  <a:gd name="T61" fmla="*/ 69 h 112"/>
                  <a:gd name="T62" fmla="*/ 44 w 130"/>
                  <a:gd name="T63" fmla="*/ 69 h 112"/>
                  <a:gd name="T64" fmla="*/ 39 w 130"/>
                  <a:gd name="T65" fmla="*/ 65 h 112"/>
                  <a:gd name="T66" fmla="*/ 39 w 130"/>
                  <a:gd name="T67" fmla="*/ 69 h 112"/>
                  <a:gd name="T68" fmla="*/ 37 w 130"/>
                  <a:gd name="T69" fmla="*/ 74 h 112"/>
                  <a:gd name="T70" fmla="*/ 29 w 130"/>
                  <a:gd name="T71" fmla="*/ 72 h 112"/>
                  <a:gd name="T72" fmla="*/ 35 w 130"/>
                  <a:gd name="T73" fmla="*/ 76 h 112"/>
                  <a:gd name="T74" fmla="*/ 28 w 130"/>
                  <a:gd name="T75" fmla="*/ 79 h 112"/>
                  <a:gd name="T76" fmla="*/ 18 w 130"/>
                  <a:gd name="T77" fmla="*/ 76 h 112"/>
                  <a:gd name="T78" fmla="*/ 13 w 130"/>
                  <a:gd name="T79" fmla="*/ 69 h 112"/>
                  <a:gd name="T80" fmla="*/ 10 w 130"/>
                  <a:gd name="T81" fmla="*/ 67 h 112"/>
                  <a:gd name="T82" fmla="*/ 17 w 130"/>
                  <a:gd name="T83" fmla="*/ 76 h 112"/>
                  <a:gd name="T84" fmla="*/ 22 w 130"/>
                  <a:gd name="T85" fmla="*/ 79 h 112"/>
                  <a:gd name="T86" fmla="*/ 32 w 130"/>
                  <a:gd name="T87" fmla="*/ 88 h 112"/>
                  <a:gd name="T88" fmla="*/ 25 w 130"/>
                  <a:gd name="T89" fmla="*/ 91 h 112"/>
                  <a:gd name="T90" fmla="*/ 18 w 130"/>
                  <a:gd name="T91" fmla="*/ 88 h 112"/>
                  <a:gd name="T92" fmla="*/ 6 w 130"/>
                  <a:gd name="T93" fmla="*/ 88 h 112"/>
                  <a:gd name="T94" fmla="*/ 1 w 130"/>
                  <a:gd name="T95" fmla="*/ 5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0" h="112">
                    <a:moveTo>
                      <a:pt x="4" y="0"/>
                    </a:moveTo>
                    <a:lnTo>
                      <a:pt x="6" y="0"/>
                    </a:lnTo>
                    <a:lnTo>
                      <a:pt x="10" y="1"/>
                    </a:lnTo>
                    <a:lnTo>
                      <a:pt x="13" y="3"/>
                    </a:lnTo>
                    <a:lnTo>
                      <a:pt x="14" y="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5" y="8"/>
                    </a:lnTo>
                    <a:lnTo>
                      <a:pt x="33" y="9"/>
                    </a:lnTo>
                    <a:lnTo>
                      <a:pt x="37" y="12"/>
                    </a:lnTo>
                    <a:lnTo>
                      <a:pt x="40" y="12"/>
                    </a:lnTo>
                    <a:lnTo>
                      <a:pt x="43" y="15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8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7" y="22"/>
                    </a:lnTo>
                    <a:lnTo>
                      <a:pt x="58" y="25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5" y="29"/>
                    </a:lnTo>
                    <a:lnTo>
                      <a:pt x="68" y="30"/>
                    </a:lnTo>
                    <a:lnTo>
                      <a:pt x="66" y="33"/>
                    </a:lnTo>
                    <a:lnTo>
                      <a:pt x="65" y="36"/>
                    </a:lnTo>
                    <a:lnTo>
                      <a:pt x="66" y="37"/>
                    </a:lnTo>
                    <a:lnTo>
                      <a:pt x="72" y="40"/>
                    </a:lnTo>
                    <a:lnTo>
                      <a:pt x="75" y="40"/>
                    </a:lnTo>
                    <a:lnTo>
                      <a:pt x="77" y="43"/>
                    </a:lnTo>
                    <a:lnTo>
                      <a:pt x="82" y="44"/>
                    </a:lnTo>
                    <a:lnTo>
                      <a:pt x="84" y="45"/>
                    </a:lnTo>
                    <a:lnTo>
                      <a:pt x="86" y="44"/>
                    </a:lnTo>
                    <a:lnTo>
                      <a:pt x="89" y="45"/>
                    </a:lnTo>
                    <a:lnTo>
                      <a:pt x="93" y="50"/>
                    </a:lnTo>
                    <a:lnTo>
                      <a:pt x="93" y="52"/>
                    </a:lnTo>
                    <a:lnTo>
                      <a:pt x="91" y="54"/>
                    </a:lnTo>
                    <a:lnTo>
                      <a:pt x="87" y="56"/>
                    </a:lnTo>
                    <a:lnTo>
                      <a:pt x="82" y="56"/>
                    </a:lnTo>
                    <a:lnTo>
                      <a:pt x="82" y="58"/>
                    </a:lnTo>
                    <a:lnTo>
                      <a:pt x="83" y="61"/>
                    </a:lnTo>
                    <a:lnTo>
                      <a:pt x="84" y="62"/>
                    </a:lnTo>
                    <a:lnTo>
                      <a:pt x="86" y="65"/>
                    </a:lnTo>
                    <a:lnTo>
                      <a:pt x="89" y="67"/>
                    </a:lnTo>
                    <a:lnTo>
                      <a:pt x="90" y="70"/>
                    </a:lnTo>
                    <a:lnTo>
                      <a:pt x="91" y="72"/>
                    </a:lnTo>
                    <a:lnTo>
                      <a:pt x="94" y="72"/>
                    </a:lnTo>
                    <a:lnTo>
                      <a:pt x="95" y="73"/>
                    </a:lnTo>
                    <a:lnTo>
                      <a:pt x="97" y="74"/>
                    </a:lnTo>
                    <a:lnTo>
                      <a:pt x="98" y="80"/>
                    </a:lnTo>
                    <a:lnTo>
                      <a:pt x="101" y="80"/>
                    </a:lnTo>
                    <a:lnTo>
                      <a:pt x="101" y="84"/>
                    </a:lnTo>
                    <a:lnTo>
                      <a:pt x="104" y="87"/>
                    </a:lnTo>
                    <a:lnTo>
                      <a:pt x="105" y="87"/>
                    </a:lnTo>
                    <a:lnTo>
                      <a:pt x="107" y="88"/>
                    </a:lnTo>
                    <a:lnTo>
                      <a:pt x="108" y="87"/>
                    </a:lnTo>
                    <a:lnTo>
                      <a:pt x="109" y="87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09" y="91"/>
                    </a:lnTo>
                    <a:lnTo>
                      <a:pt x="109" y="94"/>
                    </a:lnTo>
                    <a:lnTo>
                      <a:pt x="111" y="95"/>
                    </a:lnTo>
                    <a:lnTo>
                      <a:pt x="115" y="95"/>
                    </a:lnTo>
                    <a:lnTo>
                      <a:pt x="119" y="95"/>
                    </a:lnTo>
                    <a:lnTo>
                      <a:pt x="122" y="97"/>
                    </a:lnTo>
                    <a:lnTo>
                      <a:pt x="120" y="98"/>
                    </a:lnTo>
                    <a:lnTo>
                      <a:pt x="118" y="98"/>
                    </a:lnTo>
                    <a:lnTo>
                      <a:pt x="115" y="99"/>
                    </a:lnTo>
                    <a:lnTo>
                      <a:pt x="116" y="101"/>
                    </a:lnTo>
                    <a:lnTo>
                      <a:pt x="120" y="102"/>
                    </a:lnTo>
                    <a:lnTo>
                      <a:pt x="126" y="103"/>
                    </a:lnTo>
                    <a:lnTo>
                      <a:pt x="130" y="103"/>
                    </a:lnTo>
                    <a:lnTo>
                      <a:pt x="129" y="106"/>
                    </a:lnTo>
                    <a:lnTo>
                      <a:pt x="126" y="105"/>
                    </a:lnTo>
                    <a:lnTo>
                      <a:pt x="124" y="105"/>
                    </a:lnTo>
                    <a:lnTo>
                      <a:pt x="123" y="106"/>
                    </a:lnTo>
                    <a:lnTo>
                      <a:pt x="124" y="106"/>
                    </a:lnTo>
                    <a:lnTo>
                      <a:pt x="129" y="109"/>
                    </a:lnTo>
                    <a:lnTo>
                      <a:pt x="127" y="110"/>
                    </a:lnTo>
                    <a:lnTo>
                      <a:pt x="124" y="112"/>
                    </a:lnTo>
                    <a:lnTo>
                      <a:pt x="122" y="109"/>
                    </a:lnTo>
                    <a:lnTo>
                      <a:pt x="119" y="109"/>
                    </a:lnTo>
                    <a:lnTo>
                      <a:pt x="120" y="108"/>
                    </a:lnTo>
                    <a:lnTo>
                      <a:pt x="120" y="106"/>
                    </a:lnTo>
                    <a:lnTo>
                      <a:pt x="118" y="106"/>
                    </a:lnTo>
                    <a:lnTo>
                      <a:pt x="116" y="105"/>
                    </a:lnTo>
                    <a:lnTo>
                      <a:pt x="113" y="106"/>
                    </a:lnTo>
                    <a:lnTo>
                      <a:pt x="111" y="105"/>
                    </a:lnTo>
                    <a:lnTo>
                      <a:pt x="107" y="103"/>
                    </a:lnTo>
                    <a:lnTo>
                      <a:pt x="104" y="103"/>
                    </a:lnTo>
                    <a:lnTo>
                      <a:pt x="101" y="103"/>
                    </a:lnTo>
                    <a:lnTo>
                      <a:pt x="98" y="103"/>
                    </a:lnTo>
                    <a:lnTo>
                      <a:pt x="95" y="102"/>
                    </a:lnTo>
                    <a:lnTo>
                      <a:pt x="94" y="102"/>
                    </a:lnTo>
                    <a:lnTo>
                      <a:pt x="93" y="103"/>
                    </a:lnTo>
                    <a:lnTo>
                      <a:pt x="89" y="102"/>
                    </a:lnTo>
                    <a:lnTo>
                      <a:pt x="87" y="101"/>
                    </a:lnTo>
                    <a:lnTo>
                      <a:pt x="87" y="98"/>
                    </a:lnTo>
                    <a:lnTo>
                      <a:pt x="80" y="92"/>
                    </a:lnTo>
                    <a:lnTo>
                      <a:pt x="80" y="91"/>
                    </a:lnTo>
                    <a:lnTo>
                      <a:pt x="79" y="88"/>
                    </a:lnTo>
                    <a:lnTo>
                      <a:pt x="76" y="88"/>
                    </a:lnTo>
                    <a:lnTo>
                      <a:pt x="75" y="85"/>
                    </a:lnTo>
                    <a:lnTo>
                      <a:pt x="72" y="81"/>
                    </a:lnTo>
                    <a:lnTo>
                      <a:pt x="71" y="77"/>
                    </a:lnTo>
                    <a:lnTo>
                      <a:pt x="69" y="76"/>
                    </a:lnTo>
                    <a:lnTo>
                      <a:pt x="66" y="74"/>
                    </a:lnTo>
                    <a:lnTo>
                      <a:pt x="60" y="73"/>
                    </a:lnTo>
                    <a:lnTo>
                      <a:pt x="58" y="70"/>
                    </a:lnTo>
                    <a:lnTo>
                      <a:pt x="57" y="70"/>
                    </a:lnTo>
                    <a:lnTo>
                      <a:pt x="57" y="69"/>
                    </a:lnTo>
                    <a:lnTo>
                      <a:pt x="57" y="67"/>
                    </a:lnTo>
                    <a:lnTo>
                      <a:pt x="55" y="69"/>
                    </a:lnTo>
                    <a:lnTo>
                      <a:pt x="54" y="67"/>
                    </a:lnTo>
                    <a:lnTo>
                      <a:pt x="53" y="67"/>
                    </a:lnTo>
                    <a:lnTo>
                      <a:pt x="51" y="67"/>
                    </a:lnTo>
                    <a:lnTo>
                      <a:pt x="50" y="66"/>
                    </a:lnTo>
                    <a:lnTo>
                      <a:pt x="47" y="65"/>
                    </a:lnTo>
                    <a:lnTo>
                      <a:pt x="46" y="63"/>
                    </a:lnTo>
                    <a:lnTo>
                      <a:pt x="46" y="66"/>
                    </a:lnTo>
                    <a:lnTo>
                      <a:pt x="46" y="67"/>
                    </a:lnTo>
                    <a:lnTo>
                      <a:pt x="46" y="69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3" y="66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2" y="69"/>
                    </a:lnTo>
                    <a:lnTo>
                      <a:pt x="39" y="66"/>
                    </a:lnTo>
                    <a:lnTo>
                      <a:pt x="39" y="65"/>
                    </a:lnTo>
                    <a:lnTo>
                      <a:pt x="36" y="63"/>
                    </a:lnTo>
                    <a:lnTo>
                      <a:pt x="36" y="65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37" y="70"/>
                    </a:lnTo>
                    <a:lnTo>
                      <a:pt x="37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6" y="74"/>
                    </a:lnTo>
                    <a:lnTo>
                      <a:pt x="33" y="72"/>
                    </a:lnTo>
                    <a:lnTo>
                      <a:pt x="31" y="73"/>
                    </a:lnTo>
                    <a:lnTo>
                      <a:pt x="29" y="72"/>
                    </a:lnTo>
                    <a:lnTo>
                      <a:pt x="31" y="73"/>
                    </a:lnTo>
                    <a:lnTo>
                      <a:pt x="32" y="73"/>
                    </a:lnTo>
                    <a:lnTo>
                      <a:pt x="33" y="74"/>
                    </a:lnTo>
                    <a:lnTo>
                      <a:pt x="35" y="76"/>
                    </a:lnTo>
                    <a:lnTo>
                      <a:pt x="36" y="77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28" y="79"/>
                    </a:lnTo>
                    <a:lnTo>
                      <a:pt x="24" y="79"/>
                    </a:lnTo>
                    <a:lnTo>
                      <a:pt x="22" y="79"/>
                    </a:lnTo>
                    <a:lnTo>
                      <a:pt x="21" y="77"/>
                    </a:lnTo>
                    <a:lnTo>
                      <a:pt x="18" y="76"/>
                    </a:lnTo>
                    <a:lnTo>
                      <a:pt x="17" y="76"/>
                    </a:lnTo>
                    <a:lnTo>
                      <a:pt x="17" y="73"/>
                    </a:lnTo>
                    <a:lnTo>
                      <a:pt x="15" y="70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11" y="66"/>
                    </a:lnTo>
                    <a:lnTo>
                      <a:pt x="8" y="66"/>
                    </a:lnTo>
                    <a:lnTo>
                      <a:pt x="10" y="67"/>
                    </a:lnTo>
                    <a:lnTo>
                      <a:pt x="11" y="69"/>
                    </a:lnTo>
                    <a:lnTo>
                      <a:pt x="14" y="70"/>
                    </a:lnTo>
                    <a:lnTo>
                      <a:pt x="15" y="73"/>
                    </a:lnTo>
                    <a:lnTo>
                      <a:pt x="17" y="76"/>
                    </a:lnTo>
                    <a:lnTo>
                      <a:pt x="18" y="77"/>
                    </a:lnTo>
                    <a:lnTo>
                      <a:pt x="18" y="77"/>
                    </a:lnTo>
                    <a:lnTo>
                      <a:pt x="21" y="77"/>
                    </a:lnTo>
                    <a:lnTo>
                      <a:pt x="22" y="79"/>
                    </a:lnTo>
                    <a:lnTo>
                      <a:pt x="25" y="80"/>
                    </a:lnTo>
                    <a:lnTo>
                      <a:pt x="29" y="80"/>
                    </a:lnTo>
                    <a:lnTo>
                      <a:pt x="32" y="84"/>
                    </a:lnTo>
                    <a:lnTo>
                      <a:pt x="32" y="88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29" y="90"/>
                    </a:lnTo>
                    <a:lnTo>
                      <a:pt x="25" y="91"/>
                    </a:lnTo>
                    <a:lnTo>
                      <a:pt x="22" y="92"/>
                    </a:lnTo>
                    <a:lnTo>
                      <a:pt x="19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7" y="88"/>
                    </a:lnTo>
                    <a:lnTo>
                      <a:pt x="8" y="88"/>
                    </a:lnTo>
                    <a:lnTo>
                      <a:pt x="7" y="90"/>
                    </a:lnTo>
                    <a:lnTo>
                      <a:pt x="6" y="88"/>
                    </a:lnTo>
                    <a:lnTo>
                      <a:pt x="0" y="88"/>
                    </a:lnTo>
                    <a:lnTo>
                      <a:pt x="1" y="56"/>
                    </a:lnTo>
                    <a:lnTo>
                      <a:pt x="1" y="55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5" name="Freeform 350"/>
              <p:cNvSpPr>
                <a:spLocks/>
              </p:cNvSpPr>
              <p:nvPr/>
            </p:nvSpPr>
            <p:spPr bwMode="auto">
              <a:xfrm>
                <a:off x="7433351" y="4136980"/>
                <a:ext cx="25198" cy="28162"/>
              </a:xfrm>
              <a:custGeom>
                <a:avLst/>
                <a:gdLst>
                  <a:gd name="T0" fmla="*/ 3 w 17"/>
                  <a:gd name="T1" fmla="*/ 0 h 19"/>
                  <a:gd name="T2" fmla="*/ 4 w 17"/>
                  <a:gd name="T3" fmla="*/ 1 h 19"/>
                  <a:gd name="T4" fmla="*/ 6 w 17"/>
                  <a:gd name="T5" fmla="*/ 6 h 19"/>
                  <a:gd name="T6" fmla="*/ 10 w 17"/>
                  <a:gd name="T7" fmla="*/ 7 h 19"/>
                  <a:gd name="T8" fmla="*/ 14 w 17"/>
                  <a:gd name="T9" fmla="*/ 10 h 19"/>
                  <a:gd name="T10" fmla="*/ 17 w 17"/>
                  <a:gd name="T11" fmla="*/ 14 h 19"/>
                  <a:gd name="T12" fmla="*/ 17 w 17"/>
                  <a:gd name="T13" fmla="*/ 17 h 19"/>
                  <a:gd name="T14" fmla="*/ 14 w 17"/>
                  <a:gd name="T15" fmla="*/ 18 h 19"/>
                  <a:gd name="T16" fmla="*/ 14 w 17"/>
                  <a:gd name="T17" fmla="*/ 19 h 19"/>
                  <a:gd name="T18" fmla="*/ 10 w 17"/>
                  <a:gd name="T19" fmla="*/ 19 h 19"/>
                  <a:gd name="T20" fmla="*/ 9 w 17"/>
                  <a:gd name="T21" fmla="*/ 18 h 19"/>
                  <a:gd name="T22" fmla="*/ 7 w 17"/>
                  <a:gd name="T23" fmla="*/ 18 h 19"/>
                  <a:gd name="T24" fmla="*/ 6 w 17"/>
                  <a:gd name="T25" fmla="*/ 17 h 19"/>
                  <a:gd name="T26" fmla="*/ 6 w 17"/>
                  <a:gd name="T27" fmla="*/ 15 h 19"/>
                  <a:gd name="T28" fmla="*/ 3 w 17"/>
                  <a:gd name="T29" fmla="*/ 10 h 19"/>
                  <a:gd name="T30" fmla="*/ 0 w 17"/>
                  <a:gd name="T31" fmla="*/ 10 h 19"/>
                  <a:gd name="T32" fmla="*/ 0 w 17"/>
                  <a:gd name="T33" fmla="*/ 4 h 19"/>
                  <a:gd name="T34" fmla="*/ 0 w 17"/>
                  <a:gd name="T35" fmla="*/ 3 h 19"/>
                  <a:gd name="T36" fmla="*/ 0 w 17"/>
                  <a:gd name="T37" fmla="*/ 0 h 19"/>
                  <a:gd name="T38" fmla="*/ 3 w 17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lnTo>
                      <a:pt x="4" y="1"/>
                    </a:lnTo>
                    <a:lnTo>
                      <a:pt x="6" y="6"/>
                    </a:lnTo>
                    <a:lnTo>
                      <a:pt x="10" y="7"/>
                    </a:lnTo>
                    <a:lnTo>
                      <a:pt x="14" y="10"/>
                    </a:lnTo>
                    <a:lnTo>
                      <a:pt x="17" y="14"/>
                    </a:lnTo>
                    <a:lnTo>
                      <a:pt x="17" y="17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0" y="19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6" name="Freeform 351"/>
              <p:cNvSpPr>
                <a:spLocks/>
              </p:cNvSpPr>
              <p:nvPr/>
            </p:nvSpPr>
            <p:spPr bwMode="auto">
              <a:xfrm>
                <a:off x="7415564" y="4258520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1 w 4"/>
                  <a:gd name="T7" fmla="*/ 2 h 2"/>
                  <a:gd name="T8" fmla="*/ 0 w 4"/>
                  <a:gd name="T9" fmla="*/ 2 h 2"/>
                  <a:gd name="T10" fmla="*/ 0 w 4"/>
                  <a:gd name="T11" fmla="*/ 1 h 2"/>
                  <a:gd name="T12" fmla="*/ 1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7" name="Freeform 352"/>
              <p:cNvSpPr>
                <a:spLocks/>
              </p:cNvSpPr>
              <p:nvPr/>
            </p:nvSpPr>
            <p:spPr bwMode="auto">
              <a:xfrm>
                <a:off x="7357759" y="4079175"/>
                <a:ext cx="45948" cy="45948"/>
              </a:xfrm>
              <a:custGeom>
                <a:avLst/>
                <a:gdLst>
                  <a:gd name="T0" fmla="*/ 0 w 31"/>
                  <a:gd name="T1" fmla="*/ 0 h 31"/>
                  <a:gd name="T2" fmla="*/ 6 w 31"/>
                  <a:gd name="T3" fmla="*/ 3 h 31"/>
                  <a:gd name="T4" fmla="*/ 10 w 31"/>
                  <a:gd name="T5" fmla="*/ 5 h 31"/>
                  <a:gd name="T6" fmla="*/ 15 w 31"/>
                  <a:gd name="T7" fmla="*/ 9 h 31"/>
                  <a:gd name="T8" fmla="*/ 19 w 31"/>
                  <a:gd name="T9" fmla="*/ 10 h 31"/>
                  <a:gd name="T10" fmla="*/ 21 w 31"/>
                  <a:gd name="T11" fmla="*/ 11 h 31"/>
                  <a:gd name="T12" fmla="*/ 24 w 31"/>
                  <a:gd name="T13" fmla="*/ 13 h 31"/>
                  <a:gd name="T14" fmla="*/ 26 w 31"/>
                  <a:gd name="T15" fmla="*/ 17 h 31"/>
                  <a:gd name="T16" fmla="*/ 28 w 31"/>
                  <a:gd name="T17" fmla="*/ 17 h 31"/>
                  <a:gd name="T18" fmla="*/ 29 w 31"/>
                  <a:gd name="T19" fmla="*/ 22 h 31"/>
                  <a:gd name="T20" fmla="*/ 31 w 31"/>
                  <a:gd name="T21" fmla="*/ 24 h 31"/>
                  <a:gd name="T22" fmla="*/ 31 w 31"/>
                  <a:gd name="T23" fmla="*/ 25 h 31"/>
                  <a:gd name="T24" fmla="*/ 29 w 31"/>
                  <a:gd name="T25" fmla="*/ 28 h 31"/>
                  <a:gd name="T26" fmla="*/ 28 w 31"/>
                  <a:gd name="T27" fmla="*/ 31 h 31"/>
                  <a:gd name="T28" fmla="*/ 26 w 31"/>
                  <a:gd name="T29" fmla="*/ 28 h 31"/>
                  <a:gd name="T30" fmla="*/ 25 w 31"/>
                  <a:gd name="T31" fmla="*/ 25 h 31"/>
                  <a:gd name="T32" fmla="*/ 26 w 31"/>
                  <a:gd name="T33" fmla="*/ 24 h 31"/>
                  <a:gd name="T34" fmla="*/ 24 w 31"/>
                  <a:gd name="T35" fmla="*/ 17 h 31"/>
                  <a:gd name="T36" fmla="*/ 19 w 31"/>
                  <a:gd name="T37" fmla="*/ 11 h 31"/>
                  <a:gd name="T38" fmla="*/ 17 w 31"/>
                  <a:gd name="T39" fmla="*/ 11 h 31"/>
                  <a:gd name="T40" fmla="*/ 11 w 31"/>
                  <a:gd name="T41" fmla="*/ 9 h 31"/>
                  <a:gd name="T42" fmla="*/ 3 w 31"/>
                  <a:gd name="T43" fmla="*/ 3 h 31"/>
                  <a:gd name="T44" fmla="*/ 0 w 31"/>
                  <a:gd name="T45" fmla="*/ 2 h 31"/>
                  <a:gd name="T46" fmla="*/ 0 w 31"/>
                  <a:gd name="T4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1">
                    <a:moveTo>
                      <a:pt x="0" y="0"/>
                    </a:moveTo>
                    <a:lnTo>
                      <a:pt x="6" y="3"/>
                    </a:lnTo>
                    <a:lnTo>
                      <a:pt x="10" y="5"/>
                    </a:lnTo>
                    <a:lnTo>
                      <a:pt x="15" y="9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24" y="13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9" y="22"/>
                    </a:lnTo>
                    <a:lnTo>
                      <a:pt x="31" y="24"/>
                    </a:lnTo>
                    <a:lnTo>
                      <a:pt x="31" y="25"/>
                    </a:lnTo>
                    <a:lnTo>
                      <a:pt x="29" y="28"/>
                    </a:lnTo>
                    <a:lnTo>
                      <a:pt x="28" y="31"/>
                    </a:lnTo>
                    <a:lnTo>
                      <a:pt x="26" y="28"/>
                    </a:lnTo>
                    <a:lnTo>
                      <a:pt x="25" y="25"/>
                    </a:lnTo>
                    <a:lnTo>
                      <a:pt x="26" y="24"/>
                    </a:lnTo>
                    <a:lnTo>
                      <a:pt x="24" y="17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1" y="9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8" name="Freeform 353"/>
              <p:cNvSpPr>
                <a:spLocks/>
              </p:cNvSpPr>
              <p:nvPr/>
            </p:nvSpPr>
            <p:spPr bwMode="auto">
              <a:xfrm>
                <a:off x="7388885" y="4208125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5 h 6"/>
                  <a:gd name="T4" fmla="*/ 4 w 4"/>
                  <a:gd name="T5" fmla="*/ 6 h 6"/>
                  <a:gd name="T6" fmla="*/ 1 w 4"/>
                  <a:gd name="T7" fmla="*/ 5 h 6"/>
                  <a:gd name="T8" fmla="*/ 0 w 4"/>
                  <a:gd name="T9" fmla="*/ 5 h 6"/>
                  <a:gd name="T10" fmla="*/ 0 w 4"/>
                  <a:gd name="T11" fmla="*/ 3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4" y="5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9" name="Freeform 354"/>
              <p:cNvSpPr>
                <a:spLocks/>
              </p:cNvSpPr>
              <p:nvPr/>
            </p:nvSpPr>
            <p:spPr bwMode="auto">
              <a:xfrm>
                <a:off x="7399260" y="4260002"/>
                <a:ext cx="10376" cy="5929"/>
              </a:xfrm>
              <a:custGeom>
                <a:avLst/>
                <a:gdLst>
                  <a:gd name="T0" fmla="*/ 1 w 7"/>
                  <a:gd name="T1" fmla="*/ 0 h 4"/>
                  <a:gd name="T2" fmla="*/ 4 w 7"/>
                  <a:gd name="T3" fmla="*/ 3 h 4"/>
                  <a:gd name="T4" fmla="*/ 7 w 7"/>
                  <a:gd name="T5" fmla="*/ 3 h 4"/>
                  <a:gd name="T6" fmla="*/ 7 w 7"/>
                  <a:gd name="T7" fmla="*/ 4 h 4"/>
                  <a:gd name="T8" fmla="*/ 5 w 7"/>
                  <a:gd name="T9" fmla="*/ 4 h 4"/>
                  <a:gd name="T10" fmla="*/ 4 w 7"/>
                  <a:gd name="T11" fmla="*/ 4 h 4"/>
                  <a:gd name="T12" fmla="*/ 3 w 7"/>
                  <a:gd name="T13" fmla="*/ 4 h 4"/>
                  <a:gd name="T14" fmla="*/ 0 w 7"/>
                  <a:gd name="T15" fmla="*/ 0 h 4"/>
                  <a:gd name="T16" fmla="*/ 1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4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0" name="Freeform 355"/>
              <p:cNvSpPr>
                <a:spLocks/>
              </p:cNvSpPr>
              <p:nvPr/>
            </p:nvSpPr>
            <p:spPr bwMode="auto">
              <a:xfrm>
                <a:off x="7342937" y="4077693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2 w 5"/>
                  <a:gd name="T7" fmla="*/ 4 h 4"/>
                  <a:gd name="T8" fmla="*/ 0 w 5"/>
                  <a:gd name="T9" fmla="*/ 3 h 4"/>
                  <a:gd name="T10" fmla="*/ 0 w 5"/>
                  <a:gd name="T11" fmla="*/ 1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1" name="Rectangle 356"/>
              <p:cNvSpPr>
                <a:spLocks noChangeArrowheads="1"/>
              </p:cNvSpPr>
              <p:nvPr/>
            </p:nvSpPr>
            <p:spPr bwMode="auto">
              <a:xfrm>
                <a:off x="7240666" y="4184410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2" name="Freeform 357"/>
              <p:cNvSpPr>
                <a:spLocks/>
              </p:cNvSpPr>
              <p:nvPr/>
            </p:nvSpPr>
            <p:spPr bwMode="auto">
              <a:xfrm>
                <a:off x="7341455" y="4125123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3 w 4"/>
                  <a:gd name="T5" fmla="*/ 4 h 4"/>
                  <a:gd name="T6" fmla="*/ 0 w 4"/>
                  <a:gd name="T7" fmla="*/ 1 h 4"/>
                  <a:gd name="T8" fmla="*/ 0 w 4"/>
                  <a:gd name="T9" fmla="*/ 0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3" name="Freeform 358"/>
              <p:cNvSpPr>
                <a:spLocks/>
              </p:cNvSpPr>
              <p:nvPr/>
            </p:nvSpPr>
            <p:spPr bwMode="auto">
              <a:xfrm>
                <a:off x="7360723" y="4196268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3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6 h 6"/>
                  <a:gd name="T10" fmla="*/ 1 w 1"/>
                  <a:gd name="T11" fmla="*/ 3 h 6"/>
                  <a:gd name="T12" fmla="*/ 0 w 1"/>
                  <a:gd name="T13" fmla="*/ 3 h 6"/>
                  <a:gd name="T14" fmla="*/ 0 w 1"/>
                  <a:gd name="T15" fmla="*/ 2 h 6"/>
                  <a:gd name="T16" fmla="*/ 0 w 1"/>
                  <a:gd name="T17" fmla="*/ 2 h 6"/>
                  <a:gd name="T18" fmla="*/ 1 w 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4" name="Freeform 359"/>
              <p:cNvSpPr>
                <a:spLocks/>
              </p:cNvSpPr>
              <p:nvPr/>
            </p:nvSpPr>
            <p:spPr bwMode="auto">
              <a:xfrm>
                <a:off x="7259934" y="4120677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0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5" name="Freeform 360"/>
              <p:cNvSpPr>
                <a:spLocks/>
              </p:cNvSpPr>
              <p:nvPr/>
            </p:nvSpPr>
            <p:spPr bwMode="auto">
              <a:xfrm>
                <a:off x="7331079" y="405101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4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6" name="Freeform 361"/>
              <p:cNvSpPr>
                <a:spLocks/>
              </p:cNvSpPr>
              <p:nvPr/>
            </p:nvSpPr>
            <p:spPr bwMode="auto">
              <a:xfrm>
                <a:off x="7276239" y="4065835"/>
                <a:ext cx="14822" cy="5929"/>
              </a:xfrm>
              <a:custGeom>
                <a:avLst/>
                <a:gdLst>
                  <a:gd name="T0" fmla="*/ 4 w 10"/>
                  <a:gd name="T1" fmla="*/ 0 h 4"/>
                  <a:gd name="T2" fmla="*/ 7 w 10"/>
                  <a:gd name="T3" fmla="*/ 1 h 4"/>
                  <a:gd name="T4" fmla="*/ 8 w 10"/>
                  <a:gd name="T5" fmla="*/ 1 h 4"/>
                  <a:gd name="T6" fmla="*/ 10 w 10"/>
                  <a:gd name="T7" fmla="*/ 1 h 4"/>
                  <a:gd name="T8" fmla="*/ 7 w 10"/>
                  <a:gd name="T9" fmla="*/ 4 h 4"/>
                  <a:gd name="T10" fmla="*/ 4 w 10"/>
                  <a:gd name="T11" fmla="*/ 4 h 4"/>
                  <a:gd name="T12" fmla="*/ 3 w 10"/>
                  <a:gd name="T13" fmla="*/ 2 h 4"/>
                  <a:gd name="T14" fmla="*/ 0 w 10"/>
                  <a:gd name="T15" fmla="*/ 2 h 4"/>
                  <a:gd name="T16" fmla="*/ 0 w 10"/>
                  <a:gd name="T17" fmla="*/ 1 h 4"/>
                  <a:gd name="T18" fmla="*/ 0 w 10"/>
                  <a:gd name="T19" fmla="*/ 0 h 4"/>
                  <a:gd name="T20" fmla="*/ 3 w 10"/>
                  <a:gd name="T21" fmla="*/ 1 h 4"/>
                  <a:gd name="T22" fmla="*/ 4 w 10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4">
                    <a:moveTo>
                      <a:pt x="4" y="0"/>
                    </a:move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7" name="Freeform 362"/>
              <p:cNvSpPr>
                <a:spLocks/>
              </p:cNvSpPr>
              <p:nvPr/>
            </p:nvSpPr>
            <p:spPr bwMode="auto">
              <a:xfrm>
                <a:off x="7351830" y="4227394"/>
                <a:ext cx="10376" cy="7411"/>
              </a:xfrm>
              <a:custGeom>
                <a:avLst/>
                <a:gdLst>
                  <a:gd name="T0" fmla="*/ 0 w 7"/>
                  <a:gd name="T1" fmla="*/ 0 h 5"/>
                  <a:gd name="T2" fmla="*/ 1 w 7"/>
                  <a:gd name="T3" fmla="*/ 0 h 5"/>
                  <a:gd name="T4" fmla="*/ 3 w 7"/>
                  <a:gd name="T5" fmla="*/ 1 h 5"/>
                  <a:gd name="T6" fmla="*/ 3 w 7"/>
                  <a:gd name="T7" fmla="*/ 1 h 5"/>
                  <a:gd name="T8" fmla="*/ 4 w 7"/>
                  <a:gd name="T9" fmla="*/ 1 h 5"/>
                  <a:gd name="T10" fmla="*/ 4 w 7"/>
                  <a:gd name="T11" fmla="*/ 3 h 5"/>
                  <a:gd name="T12" fmla="*/ 6 w 7"/>
                  <a:gd name="T13" fmla="*/ 1 h 5"/>
                  <a:gd name="T14" fmla="*/ 7 w 7"/>
                  <a:gd name="T15" fmla="*/ 1 h 5"/>
                  <a:gd name="T16" fmla="*/ 7 w 7"/>
                  <a:gd name="T17" fmla="*/ 3 h 5"/>
                  <a:gd name="T18" fmla="*/ 7 w 7"/>
                  <a:gd name="T19" fmla="*/ 4 h 5"/>
                  <a:gd name="T20" fmla="*/ 6 w 7"/>
                  <a:gd name="T21" fmla="*/ 4 h 5"/>
                  <a:gd name="T22" fmla="*/ 4 w 7"/>
                  <a:gd name="T23" fmla="*/ 5 h 5"/>
                  <a:gd name="T24" fmla="*/ 3 w 7"/>
                  <a:gd name="T25" fmla="*/ 4 h 5"/>
                  <a:gd name="T26" fmla="*/ 3 w 7"/>
                  <a:gd name="T27" fmla="*/ 3 h 5"/>
                  <a:gd name="T28" fmla="*/ 3 w 7"/>
                  <a:gd name="T29" fmla="*/ 3 h 5"/>
                  <a:gd name="T30" fmla="*/ 1 w 7"/>
                  <a:gd name="T31" fmla="*/ 0 h 5"/>
                  <a:gd name="T32" fmla="*/ 0 w 7"/>
                  <a:gd name="T33" fmla="*/ 0 h 5"/>
                  <a:gd name="T34" fmla="*/ 0 w 7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8" name="Freeform 363"/>
              <p:cNvSpPr>
                <a:spLocks/>
              </p:cNvSpPr>
              <p:nvPr/>
            </p:nvSpPr>
            <p:spPr bwMode="auto">
              <a:xfrm>
                <a:off x="7294025" y="4136980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1 h 6"/>
                  <a:gd name="T4" fmla="*/ 6 w 6"/>
                  <a:gd name="T5" fmla="*/ 4 h 6"/>
                  <a:gd name="T6" fmla="*/ 4 w 6"/>
                  <a:gd name="T7" fmla="*/ 6 h 6"/>
                  <a:gd name="T8" fmla="*/ 2 w 6"/>
                  <a:gd name="T9" fmla="*/ 4 h 6"/>
                  <a:gd name="T10" fmla="*/ 0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1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9" name="Freeform 364"/>
              <p:cNvSpPr>
                <a:spLocks/>
              </p:cNvSpPr>
              <p:nvPr/>
            </p:nvSpPr>
            <p:spPr bwMode="auto">
              <a:xfrm>
                <a:off x="7339972" y="4215537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4 w 4"/>
                  <a:gd name="T5" fmla="*/ 2 h 5"/>
                  <a:gd name="T6" fmla="*/ 4 w 4"/>
                  <a:gd name="T7" fmla="*/ 5 h 5"/>
                  <a:gd name="T8" fmla="*/ 2 w 4"/>
                  <a:gd name="T9" fmla="*/ 4 h 5"/>
                  <a:gd name="T10" fmla="*/ 2 w 4"/>
                  <a:gd name="T11" fmla="*/ 2 h 5"/>
                  <a:gd name="T12" fmla="*/ 1 w 4"/>
                  <a:gd name="T13" fmla="*/ 4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2" y="1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0" name="Freeform 365"/>
              <p:cNvSpPr>
                <a:spLocks/>
              </p:cNvSpPr>
              <p:nvPr/>
            </p:nvSpPr>
            <p:spPr bwMode="auto">
              <a:xfrm>
                <a:off x="7347384" y="4218501"/>
                <a:ext cx="8893" cy="7411"/>
              </a:xfrm>
              <a:custGeom>
                <a:avLst/>
                <a:gdLst>
                  <a:gd name="T0" fmla="*/ 2 w 6"/>
                  <a:gd name="T1" fmla="*/ 0 h 5"/>
                  <a:gd name="T2" fmla="*/ 3 w 6"/>
                  <a:gd name="T3" fmla="*/ 2 h 5"/>
                  <a:gd name="T4" fmla="*/ 4 w 6"/>
                  <a:gd name="T5" fmla="*/ 2 h 5"/>
                  <a:gd name="T6" fmla="*/ 4 w 6"/>
                  <a:gd name="T7" fmla="*/ 2 h 5"/>
                  <a:gd name="T8" fmla="*/ 4 w 6"/>
                  <a:gd name="T9" fmla="*/ 3 h 5"/>
                  <a:gd name="T10" fmla="*/ 4 w 6"/>
                  <a:gd name="T11" fmla="*/ 3 h 5"/>
                  <a:gd name="T12" fmla="*/ 6 w 6"/>
                  <a:gd name="T13" fmla="*/ 3 h 5"/>
                  <a:gd name="T14" fmla="*/ 4 w 6"/>
                  <a:gd name="T15" fmla="*/ 5 h 5"/>
                  <a:gd name="T16" fmla="*/ 4 w 6"/>
                  <a:gd name="T17" fmla="*/ 5 h 5"/>
                  <a:gd name="T18" fmla="*/ 3 w 6"/>
                  <a:gd name="T19" fmla="*/ 5 h 5"/>
                  <a:gd name="T20" fmla="*/ 2 w 6"/>
                  <a:gd name="T21" fmla="*/ 3 h 5"/>
                  <a:gd name="T22" fmla="*/ 0 w 6"/>
                  <a:gd name="T23" fmla="*/ 2 h 5"/>
                  <a:gd name="T24" fmla="*/ 2 w 6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1" name="Freeform 366"/>
              <p:cNvSpPr>
                <a:spLocks/>
              </p:cNvSpPr>
              <p:nvPr/>
            </p:nvSpPr>
            <p:spPr bwMode="auto">
              <a:xfrm>
                <a:off x="7282167" y="4132534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2" name="Freeform 367"/>
              <p:cNvSpPr>
                <a:spLocks/>
              </p:cNvSpPr>
              <p:nvPr/>
            </p:nvSpPr>
            <p:spPr bwMode="auto">
              <a:xfrm>
                <a:off x="7307364" y="4110301"/>
                <a:ext cx="83003" cy="45948"/>
              </a:xfrm>
              <a:custGeom>
                <a:avLst/>
                <a:gdLst>
                  <a:gd name="T0" fmla="*/ 52 w 56"/>
                  <a:gd name="T1" fmla="*/ 0 h 31"/>
                  <a:gd name="T2" fmla="*/ 56 w 56"/>
                  <a:gd name="T3" fmla="*/ 3 h 31"/>
                  <a:gd name="T4" fmla="*/ 56 w 56"/>
                  <a:gd name="T5" fmla="*/ 10 h 31"/>
                  <a:gd name="T6" fmla="*/ 52 w 56"/>
                  <a:gd name="T7" fmla="*/ 13 h 31"/>
                  <a:gd name="T8" fmla="*/ 51 w 56"/>
                  <a:gd name="T9" fmla="*/ 11 h 31"/>
                  <a:gd name="T10" fmla="*/ 49 w 56"/>
                  <a:gd name="T11" fmla="*/ 13 h 31"/>
                  <a:gd name="T12" fmla="*/ 49 w 56"/>
                  <a:gd name="T13" fmla="*/ 14 h 31"/>
                  <a:gd name="T14" fmla="*/ 52 w 56"/>
                  <a:gd name="T15" fmla="*/ 17 h 31"/>
                  <a:gd name="T16" fmla="*/ 51 w 56"/>
                  <a:gd name="T17" fmla="*/ 19 h 31"/>
                  <a:gd name="T18" fmla="*/ 48 w 56"/>
                  <a:gd name="T19" fmla="*/ 21 h 31"/>
                  <a:gd name="T20" fmla="*/ 45 w 56"/>
                  <a:gd name="T21" fmla="*/ 19 h 31"/>
                  <a:gd name="T22" fmla="*/ 44 w 56"/>
                  <a:gd name="T23" fmla="*/ 19 h 31"/>
                  <a:gd name="T24" fmla="*/ 44 w 56"/>
                  <a:gd name="T25" fmla="*/ 21 h 31"/>
                  <a:gd name="T26" fmla="*/ 40 w 56"/>
                  <a:gd name="T27" fmla="*/ 28 h 31"/>
                  <a:gd name="T28" fmla="*/ 36 w 56"/>
                  <a:gd name="T29" fmla="*/ 28 h 31"/>
                  <a:gd name="T30" fmla="*/ 36 w 56"/>
                  <a:gd name="T31" fmla="*/ 29 h 31"/>
                  <a:gd name="T32" fmla="*/ 36 w 56"/>
                  <a:gd name="T33" fmla="*/ 31 h 31"/>
                  <a:gd name="T34" fmla="*/ 31 w 56"/>
                  <a:gd name="T35" fmla="*/ 29 h 31"/>
                  <a:gd name="T36" fmla="*/ 30 w 56"/>
                  <a:gd name="T37" fmla="*/ 31 h 31"/>
                  <a:gd name="T38" fmla="*/ 27 w 56"/>
                  <a:gd name="T39" fmla="*/ 29 h 31"/>
                  <a:gd name="T40" fmla="*/ 22 w 56"/>
                  <a:gd name="T41" fmla="*/ 31 h 31"/>
                  <a:gd name="T42" fmla="*/ 20 w 56"/>
                  <a:gd name="T43" fmla="*/ 31 h 31"/>
                  <a:gd name="T44" fmla="*/ 16 w 56"/>
                  <a:gd name="T45" fmla="*/ 31 h 31"/>
                  <a:gd name="T46" fmla="*/ 15 w 56"/>
                  <a:gd name="T47" fmla="*/ 28 h 31"/>
                  <a:gd name="T48" fmla="*/ 11 w 56"/>
                  <a:gd name="T49" fmla="*/ 28 h 31"/>
                  <a:gd name="T50" fmla="*/ 9 w 56"/>
                  <a:gd name="T51" fmla="*/ 29 h 31"/>
                  <a:gd name="T52" fmla="*/ 9 w 56"/>
                  <a:gd name="T53" fmla="*/ 28 h 31"/>
                  <a:gd name="T54" fmla="*/ 4 w 56"/>
                  <a:gd name="T55" fmla="*/ 24 h 31"/>
                  <a:gd name="T56" fmla="*/ 1 w 56"/>
                  <a:gd name="T57" fmla="*/ 24 h 31"/>
                  <a:gd name="T58" fmla="*/ 0 w 56"/>
                  <a:gd name="T59" fmla="*/ 21 h 31"/>
                  <a:gd name="T60" fmla="*/ 1 w 56"/>
                  <a:gd name="T61" fmla="*/ 18 h 31"/>
                  <a:gd name="T62" fmla="*/ 4 w 56"/>
                  <a:gd name="T63" fmla="*/ 19 h 31"/>
                  <a:gd name="T64" fmla="*/ 7 w 56"/>
                  <a:gd name="T65" fmla="*/ 18 h 31"/>
                  <a:gd name="T66" fmla="*/ 9 w 56"/>
                  <a:gd name="T67" fmla="*/ 18 h 31"/>
                  <a:gd name="T68" fmla="*/ 11 w 56"/>
                  <a:gd name="T69" fmla="*/ 19 h 31"/>
                  <a:gd name="T70" fmla="*/ 13 w 56"/>
                  <a:gd name="T71" fmla="*/ 19 h 31"/>
                  <a:gd name="T72" fmla="*/ 16 w 56"/>
                  <a:gd name="T73" fmla="*/ 18 h 31"/>
                  <a:gd name="T74" fmla="*/ 19 w 56"/>
                  <a:gd name="T75" fmla="*/ 18 h 31"/>
                  <a:gd name="T76" fmla="*/ 22 w 56"/>
                  <a:gd name="T77" fmla="*/ 17 h 31"/>
                  <a:gd name="T78" fmla="*/ 20 w 56"/>
                  <a:gd name="T79" fmla="*/ 15 h 31"/>
                  <a:gd name="T80" fmla="*/ 22 w 56"/>
                  <a:gd name="T81" fmla="*/ 14 h 31"/>
                  <a:gd name="T82" fmla="*/ 24 w 56"/>
                  <a:gd name="T83" fmla="*/ 15 h 31"/>
                  <a:gd name="T84" fmla="*/ 23 w 56"/>
                  <a:gd name="T85" fmla="*/ 17 h 31"/>
                  <a:gd name="T86" fmla="*/ 24 w 56"/>
                  <a:gd name="T87" fmla="*/ 21 h 31"/>
                  <a:gd name="T88" fmla="*/ 26 w 56"/>
                  <a:gd name="T89" fmla="*/ 21 h 31"/>
                  <a:gd name="T90" fmla="*/ 29 w 56"/>
                  <a:gd name="T91" fmla="*/ 18 h 31"/>
                  <a:gd name="T92" fmla="*/ 30 w 56"/>
                  <a:gd name="T93" fmla="*/ 18 h 31"/>
                  <a:gd name="T94" fmla="*/ 31 w 56"/>
                  <a:gd name="T95" fmla="*/ 19 h 31"/>
                  <a:gd name="T96" fmla="*/ 33 w 56"/>
                  <a:gd name="T97" fmla="*/ 19 h 31"/>
                  <a:gd name="T98" fmla="*/ 34 w 56"/>
                  <a:gd name="T99" fmla="*/ 19 h 31"/>
                  <a:gd name="T100" fmla="*/ 37 w 56"/>
                  <a:gd name="T101" fmla="*/ 18 h 31"/>
                  <a:gd name="T102" fmla="*/ 37 w 56"/>
                  <a:gd name="T103" fmla="*/ 15 h 31"/>
                  <a:gd name="T104" fmla="*/ 42 w 56"/>
                  <a:gd name="T105" fmla="*/ 11 h 31"/>
                  <a:gd name="T106" fmla="*/ 45 w 56"/>
                  <a:gd name="T107" fmla="*/ 11 h 31"/>
                  <a:gd name="T108" fmla="*/ 47 w 56"/>
                  <a:gd name="T109" fmla="*/ 10 h 31"/>
                  <a:gd name="T110" fmla="*/ 45 w 56"/>
                  <a:gd name="T111" fmla="*/ 10 h 31"/>
                  <a:gd name="T112" fmla="*/ 44 w 56"/>
                  <a:gd name="T113" fmla="*/ 3 h 31"/>
                  <a:gd name="T114" fmla="*/ 45 w 56"/>
                  <a:gd name="T115" fmla="*/ 1 h 31"/>
                  <a:gd name="T116" fmla="*/ 48 w 56"/>
                  <a:gd name="T117" fmla="*/ 1 h 31"/>
                  <a:gd name="T118" fmla="*/ 51 w 56"/>
                  <a:gd name="T119" fmla="*/ 3 h 31"/>
                  <a:gd name="T120" fmla="*/ 51 w 56"/>
                  <a:gd name="T121" fmla="*/ 1 h 31"/>
                  <a:gd name="T122" fmla="*/ 52 w 56"/>
                  <a:gd name="T1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6" h="31">
                    <a:moveTo>
                      <a:pt x="52" y="0"/>
                    </a:moveTo>
                    <a:lnTo>
                      <a:pt x="56" y="3"/>
                    </a:lnTo>
                    <a:lnTo>
                      <a:pt x="56" y="10"/>
                    </a:lnTo>
                    <a:lnTo>
                      <a:pt x="52" y="13"/>
                    </a:lnTo>
                    <a:lnTo>
                      <a:pt x="51" y="11"/>
                    </a:lnTo>
                    <a:lnTo>
                      <a:pt x="49" y="13"/>
                    </a:lnTo>
                    <a:lnTo>
                      <a:pt x="49" y="14"/>
                    </a:lnTo>
                    <a:lnTo>
                      <a:pt x="52" y="17"/>
                    </a:lnTo>
                    <a:lnTo>
                      <a:pt x="51" y="19"/>
                    </a:lnTo>
                    <a:lnTo>
                      <a:pt x="48" y="21"/>
                    </a:lnTo>
                    <a:lnTo>
                      <a:pt x="45" y="19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0" y="28"/>
                    </a:lnTo>
                    <a:lnTo>
                      <a:pt x="36" y="28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1" y="29"/>
                    </a:lnTo>
                    <a:lnTo>
                      <a:pt x="30" y="31"/>
                    </a:lnTo>
                    <a:lnTo>
                      <a:pt x="27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5" y="28"/>
                    </a:lnTo>
                    <a:lnTo>
                      <a:pt x="11" y="28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4" y="19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2" y="17"/>
                    </a:lnTo>
                    <a:lnTo>
                      <a:pt x="20" y="15"/>
                    </a:lnTo>
                    <a:lnTo>
                      <a:pt x="22" y="14"/>
                    </a:lnTo>
                    <a:lnTo>
                      <a:pt x="24" y="15"/>
                    </a:lnTo>
                    <a:lnTo>
                      <a:pt x="23" y="17"/>
                    </a:lnTo>
                    <a:lnTo>
                      <a:pt x="24" y="21"/>
                    </a:lnTo>
                    <a:lnTo>
                      <a:pt x="26" y="21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42" y="11"/>
                    </a:lnTo>
                    <a:lnTo>
                      <a:pt x="45" y="11"/>
                    </a:lnTo>
                    <a:lnTo>
                      <a:pt x="47" y="10"/>
                    </a:lnTo>
                    <a:lnTo>
                      <a:pt x="45" y="10"/>
                    </a:lnTo>
                    <a:lnTo>
                      <a:pt x="44" y="3"/>
                    </a:lnTo>
                    <a:lnTo>
                      <a:pt x="45" y="1"/>
                    </a:lnTo>
                    <a:lnTo>
                      <a:pt x="48" y="1"/>
                    </a:lnTo>
                    <a:lnTo>
                      <a:pt x="51" y="3"/>
                    </a:lnTo>
                    <a:lnTo>
                      <a:pt x="51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3" name="Freeform 368"/>
              <p:cNvSpPr>
                <a:spLocks/>
              </p:cNvSpPr>
              <p:nvPr/>
            </p:nvSpPr>
            <p:spPr bwMode="auto">
              <a:xfrm>
                <a:off x="7206575" y="4200715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3 h 4"/>
                  <a:gd name="T4" fmla="*/ 5 w 5"/>
                  <a:gd name="T5" fmla="*/ 4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4" name="Freeform 369"/>
              <p:cNvSpPr>
                <a:spLocks/>
              </p:cNvSpPr>
              <p:nvPr/>
            </p:nvSpPr>
            <p:spPr bwMode="auto">
              <a:xfrm>
                <a:off x="7218433" y="4184410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5" name="Freeform 370"/>
              <p:cNvSpPr>
                <a:spLocks/>
              </p:cNvSpPr>
              <p:nvPr/>
            </p:nvSpPr>
            <p:spPr bwMode="auto">
              <a:xfrm>
                <a:off x="7206575" y="4200715"/>
                <a:ext cx="4447" cy="0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6" name="Freeform 371"/>
              <p:cNvSpPr>
                <a:spLocks/>
              </p:cNvSpPr>
              <p:nvPr/>
            </p:nvSpPr>
            <p:spPr bwMode="auto">
              <a:xfrm>
                <a:off x="7227326" y="4184410"/>
                <a:ext cx="2964" cy="148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7" name="Freeform 372"/>
              <p:cNvSpPr>
                <a:spLocks/>
              </p:cNvSpPr>
              <p:nvPr/>
            </p:nvSpPr>
            <p:spPr bwMode="auto">
              <a:xfrm>
                <a:off x="7213987" y="4185893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2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8" name="Freeform 373"/>
              <p:cNvSpPr>
                <a:spLocks/>
              </p:cNvSpPr>
              <p:nvPr/>
            </p:nvSpPr>
            <p:spPr bwMode="auto">
              <a:xfrm>
                <a:off x="7212504" y="4200715"/>
                <a:ext cx="0" cy="4447"/>
              </a:xfrm>
              <a:custGeom>
                <a:avLst/>
                <a:gdLst>
                  <a:gd name="T0" fmla="*/ 0 h 3"/>
                  <a:gd name="T1" fmla="*/ 3 h 3"/>
                  <a:gd name="T2" fmla="*/ 1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9" name="Freeform 374"/>
              <p:cNvSpPr>
                <a:spLocks/>
              </p:cNvSpPr>
              <p:nvPr/>
            </p:nvSpPr>
            <p:spPr bwMode="auto">
              <a:xfrm>
                <a:off x="7211022" y="4191822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0" name="Freeform 375"/>
              <p:cNvSpPr>
                <a:spLocks/>
              </p:cNvSpPr>
              <p:nvPr/>
            </p:nvSpPr>
            <p:spPr bwMode="auto">
              <a:xfrm>
                <a:off x="7212504" y="419923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1" name="Freeform 376"/>
              <p:cNvSpPr>
                <a:spLocks/>
              </p:cNvSpPr>
              <p:nvPr/>
            </p:nvSpPr>
            <p:spPr bwMode="auto">
              <a:xfrm>
                <a:off x="7230290" y="417996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2" name="Rectangle 377"/>
              <p:cNvSpPr>
                <a:spLocks noChangeArrowheads="1"/>
              </p:cNvSpPr>
              <p:nvPr/>
            </p:nvSpPr>
            <p:spPr bwMode="auto">
              <a:xfrm>
                <a:off x="7233255" y="4184410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3" name="Freeform 378"/>
              <p:cNvSpPr>
                <a:spLocks/>
              </p:cNvSpPr>
              <p:nvPr/>
            </p:nvSpPr>
            <p:spPr bwMode="auto">
              <a:xfrm>
                <a:off x="6858261" y="3800524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4" name="Freeform 379"/>
              <p:cNvSpPr>
                <a:spLocks/>
              </p:cNvSpPr>
              <p:nvPr/>
            </p:nvSpPr>
            <p:spPr bwMode="auto">
              <a:xfrm>
                <a:off x="6736722" y="3807934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1 h 4"/>
                  <a:gd name="T4" fmla="*/ 5 w 5"/>
                  <a:gd name="T5" fmla="*/ 1 h 4"/>
                  <a:gd name="T6" fmla="*/ 5 w 5"/>
                  <a:gd name="T7" fmla="*/ 2 h 4"/>
                  <a:gd name="T8" fmla="*/ 3 w 5"/>
                  <a:gd name="T9" fmla="*/ 4 h 4"/>
                  <a:gd name="T10" fmla="*/ 0 w 5"/>
                  <a:gd name="T11" fmla="*/ 2 h 4"/>
                  <a:gd name="T12" fmla="*/ 2 w 5"/>
                  <a:gd name="T13" fmla="*/ 1 h 4"/>
                  <a:gd name="T14" fmla="*/ 2 w 5"/>
                  <a:gd name="T15" fmla="*/ 1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5" name="Freeform 380"/>
              <p:cNvSpPr>
                <a:spLocks/>
              </p:cNvSpPr>
              <p:nvPr/>
            </p:nvSpPr>
            <p:spPr bwMode="auto">
              <a:xfrm>
                <a:off x="6784152" y="3825720"/>
                <a:ext cx="94860" cy="87450"/>
              </a:xfrm>
              <a:custGeom>
                <a:avLst/>
                <a:gdLst>
                  <a:gd name="T0" fmla="*/ 49 w 64"/>
                  <a:gd name="T1" fmla="*/ 0 h 59"/>
                  <a:gd name="T2" fmla="*/ 56 w 64"/>
                  <a:gd name="T3" fmla="*/ 8 h 59"/>
                  <a:gd name="T4" fmla="*/ 60 w 64"/>
                  <a:gd name="T5" fmla="*/ 11 h 59"/>
                  <a:gd name="T6" fmla="*/ 57 w 64"/>
                  <a:gd name="T7" fmla="*/ 15 h 59"/>
                  <a:gd name="T8" fmla="*/ 60 w 64"/>
                  <a:gd name="T9" fmla="*/ 19 h 59"/>
                  <a:gd name="T10" fmla="*/ 61 w 64"/>
                  <a:gd name="T11" fmla="*/ 23 h 59"/>
                  <a:gd name="T12" fmla="*/ 64 w 64"/>
                  <a:gd name="T13" fmla="*/ 32 h 59"/>
                  <a:gd name="T14" fmla="*/ 62 w 64"/>
                  <a:gd name="T15" fmla="*/ 40 h 59"/>
                  <a:gd name="T16" fmla="*/ 60 w 64"/>
                  <a:gd name="T17" fmla="*/ 40 h 59"/>
                  <a:gd name="T18" fmla="*/ 60 w 64"/>
                  <a:gd name="T19" fmla="*/ 48 h 59"/>
                  <a:gd name="T20" fmla="*/ 58 w 64"/>
                  <a:gd name="T21" fmla="*/ 44 h 59"/>
                  <a:gd name="T22" fmla="*/ 56 w 64"/>
                  <a:gd name="T23" fmla="*/ 37 h 59"/>
                  <a:gd name="T24" fmla="*/ 49 w 64"/>
                  <a:gd name="T25" fmla="*/ 41 h 59"/>
                  <a:gd name="T26" fmla="*/ 53 w 64"/>
                  <a:gd name="T27" fmla="*/ 48 h 59"/>
                  <a:gd name="T28" fmla="*/ 50 w 64"/>
                  <a:gd name="T29" fmla="*/ 58 h 59"/>
                  <a:gd name="T30" fmla="*/ 46 w 64"/>
                  <a:gd name="T31" fmla="*/ 55 h 59"/>
                  <a:gd name="T32" fmla="*/ 44 w 64"/>
                  <a:gd name="T33" fmla="*/ 54 h 59"/>
                  <a:gd name="T34" fmla="*/ 39 w 64"/>
                  <a:gd name="T35" fmla="*/ 55 h 59"/>
                  <a:gd name="T36" fmla="*/ 32 w 64"/>
                  <a:gd name="T37" fmla="*/ 50 h 59"/>
                  <a:gd name="T38" fmla="*/ 31 w 64"/>
                  <a:gd name="T39" fmla="*/ 44 h 59"/>
                  <a:gd name="T40" fmla="*/ 29 w 64"/>
                  <a:gd name="T41" fmla="*/ 39 h 59"/>
                  <a:gd name="T42" fmla="*/ 33 w 64"/>
                  <a:gd name="T43" fmla="*/ 37 h 59"/>
                  <a:gd name="T44" fmla="*/ 28 w 64"/>
                  <a:gd name="T45" fmla="*/ 32 h 59"/>
                  <a:gd name="T46" fmla="*/ 22 w 64"/>
                  <a:gd name="T47" fmla="*/ 29 h 59"/>
                  <a:gd name="T48" fmla="*/ 21 w 64"/>
                  <a:gd name="T49" fmla="*/ 32 h 59"/>
                  <a:gd name="T50" fmla="*/ 18 w 64"/>
                  <a:gd name="T51" fmla="*/ 33 h 59"/>
                  <a:gd name="T52" fmla="*/ 17 w 64"/>
                  <a:gd name="T53" fmla="*/ 30 h 59"/>
                  <a:gd name="T54" fmla="*/ 14 w 64"/>
                  <a:gd name="T55" fmla="*/ 33 h 59"/>
                  <a:gd name="T56" fmla="*/ 13 w 64"/>
                  <a:gd name="T57" fmla="*/ 30 h 59"/>
                  <a:gd name="T58" fmla="*/ 9 w 64"/>
                  <a:gd name="T59" fmla="*/ 32 h 59"/>
                  <a:gd name="T60" fmla="*/ 3 w 64"/>
                  <a:gd name="T61" fmla="*/ 41 h 59"/>
                  <a:gd name="T62" fmla="*/ 3 w 64"/>
                  <a:gd name="T63" fmla="*/ 30 h 59"/>
                  <a:gd name="T64" fmla="*/ 7 w 64"/>
                  <a:gd name="T65" fmla="*/ 25 h 59"/>
                  <a:gd name="T66" fmla="*/ 15 w 64"/>
                  <a:gd name="T67" fmla="*/ 23 h 59"/>
                  <a:gd name="T68" fmla="*/ 18 w 64"/>
                  <a:gd name="T69" fmla="*/ 18 h 59"/>
                  <a:gd name="T70" fmla="*/ 26 w 64"/>
                  <a:gd name="T71" fmla="*/ 18 h 59"/>
                  <a:gd name="T72" fmla="*/ 25 w 64"/>
                  <a:gd name="T73" fmla="*/ 23 h 59"/>
                  <a:gd name="T74" fmla="*/ 32 w 64"/>
                  <a:gd name="T75" fmla="*/ 18 h 59"/>
                  <a:gd name="T76" fmla="*/ 39 w 64"/>
                  <a:gd name="T77" fmla="*/ 18 h 59"/>
                  <a:gd name="T78" fmla="*/ 39 w 64"/>
                  <a:gd name="T79" fmla="*/ 10 h 59"/>
                  <a:gd name="T80" fmla="*/ 44 w 64"/>
                  <a:gd name="T81" fmla="*/ 11 h 59"/>
                  <a:gd name="T82" fmla="*/ 47 w 64"/>
                  <a:gd name="T83" fmla="*/ 10 h 59"/>
                  <a:gd name="T84" fmla="*/ 46 w 64"/>
                  <a:gd name="T8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4" h="59">
                    <a:moveTo>
                      <a:pt x="46" y="0"/>
                    </a:moveTo>
                    <a:lnTo>
                      <a:pt x="49" y="0"/>
                    </a:lnTo>
                    <a:lnTo>
                      <a:pt x="49" y="0"/>
                    </a:lnTo>
                    <a:lnTo>
                      <a:pt x="50" y="3"/>
                    </a:lnTo>
                    <a:lnTo>
                      <a:pt x="53" y="5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60" y="11"/>
                    </a:lnTo>
                    <a:lnTo>
                      <a:pt x="60" y="15"/>
                    </a:lnTo>
                    <a:lnTo>
                      <a:pt x="57" y="14"/>
                    </a:lnTo>
                    <a:lnTo>
                      <a:pt x="57" y="15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19"/>
                    </a:lnTo>
                    <a:lnTo>
                      <a:pt x="60" y="22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8"/>
                    </a:lnTo>
                    <a:lnTo>
                      <a:pt x="62" y="29"/>
                    </a:lnTo>
                    <a:lnTo>
                      <a:pt x="64" y="32"/>
                    </a:lnTo>
                    <a:lnTo>
                      <a:pt x="64" y="36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2" y="41"/>
                    </a:lnTo>
                    <a:lnTo>
                      <a:pt x="61" y="39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48"/>
                    </a:lnTo>
                    <a:lnTo>
                      <a:pt x="58" y="44"/>
                    </a:lnTo>
                    <a:lnTo>
                      <a:pt x="58" y="41"/>
                    </a:lnTo>
                    <a:lnTo>
                      <a:pt x="57" y="40"/>
                    </a:lnTo>
                    <a:lnTo>
                      <a:pt x="56" y="37"/>
                    </a:lnTo>
                    <a:lnTo>
                      <a:pt x="54" y="35"/>
                    </a:lnTo>
                    <a:lnTo>
                      <a:pt x="53" y="36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51" y="44"/>
                    </a:lnTo>
                    <a:lnTo>
                      <a:pt x="53" y="48"/>
                    </a:lnTo>
                    <a:lnTo>
                      <a:pt x="53" y="50"/>
                    </a:lnTo>
                    <a:lnTo>
                      <a:pt x="53" y="52"/>
                    </a:lnTo>
                    <a:lnTo>
                      <a:pt x="50" y="58"/>
                    </a:lnTo>
                    <a:lnTo>
                      <a:pt x="47" y="59"/>
                    </a:lnTo>
                    <a:lnTo>
                      <a:pt x="47" y="58"/>
                    </a:lnTo>
                    <a:lnTo>
                      <a:pt x="46" y="55"/>
                    </a:lnTo>
                    <a:lnTo>
                      <a:pt x="47" y="54"/>
                    </a:lnTo>
                    <a:lnTo>
                      <a:pt x="46" y="52"/>
                    </a:lnTo>
                    <a:lnTo>
                      <a:pt x="44" y="54"/>
                    </a:lnTo>
                    <a:lnTo>
                      <a:pt x="44" y="55"/>
                    </a:lnTo>
                    <a:lnTo>
                      <a:pt x="42" y="57"/>
                    </a:lnTo>
                    <a:lnTo>
                      <a:pt x="39" y="55"/>
                    </a:lnTo>
                    <a:lnTo>
                      <a:pt x="38" y="52"/>
                    </a:lnTo>
                    <a:lnTo>
                      <a:pt x="35" y="52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29" y="46"/>
                    </a:lnTo>
                    <a:lnTo>
                      <a:pt x="31" y="44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1" y="36"/>
                    </a:lnTo>
                    <a:lnTo>
                      <a:pt x="31" y="33"/>
                    </a:lnTo>
                    <a:lnTo>
                      <a:pt x="28" y="32"/>
                    </a:lnTo>
                    <a:lnTo>
                      <a:pt x="25" y="30"/>
                    </a:lnTo>
                    <a:lnTo>
                      <a:pt x="24" y="29"/>
                    </a:lnTo>
                    <a:lnTo>
                      <a:pt x="22" y="29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2"/>
                    </a:lnTo>
                    <a:lnTo>
                      <a:pt x="22" y="35"/>
                    </a:lnTo>
                    <a:lnTo>
                      <a:pt x="21" y="35"/>
                    </a:lnTo>
                    <a:lnTo>
                      <a:pt x="18" y="33"/>
                    </a:lnTo>
                    <a:lnTo>
                      <a:pt x="17" y="33"/>
                    </a:lnTo>
                    <a:lnTo>
                      <a:pt x="18" y="30"/>
                    </a:lnTo>
                    <a:lnTo>
                      <a:pt x="17" y="30"/>
                    </a:lnTo>
                    <a:lnTo>
                      <a:pt x="15" y="32"/>
                    </a:lnTo>
                    <a:lnTo>
                      <a:pt x="15" y="33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3" y="30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9" y="32"/>
                    </a:lnTo>
                    <a:lnTo>
                      <a:pt x="7" y="33"/>
                    </a:lnTo>
                    <a:lnTo>
                      <a:pt x="4" y="39"/>
                    </a:lnTo>
                    <a:lnTo>
                      <a:pt x="3" y="41"/>
                    </a:lnTo>
                    <a:lnTo>
                      <a:pt x="0" y="39"/>
                    </a:lnTo>
                    <a:lnTo>
                      <a:pt x="3" y="35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4" y="26"/>
                    </a:lnTo>
                    <a:lnTo>
                      <a:pt x="7" y="25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5" y="23"/>
                    </a:lnTo>
                    <a:lnTo>
                      <a:pt x="14" y="21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21" y="15"/>
                    </a:lnTo>
                    <a:lnTo>
                      <a:pt x="22" y="15"/>
                    </a:lnTo>
                    <a:lnTo>
                      <a:pt x="26" y="18"/>
                    </a:lnTo>
                    <a:lnTo>
                      <a:pt x="26" y="22"/>
                    </a:lnTo>
                    <a:lnTo>
                      <a:pt x="24" y="26"/>
                    </a:lnTo>
                    <a:lnTo>
                      <a:pt x="25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2" y="18"/>
                    </a:lnTo>
                    <a:lnTo>
                      <a:pt x="35" y="17"/>
                    </a:lnTo>
                    <a:lnTo>
                      <a:pt x="36" y="19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8" y="15"/>
                    </a:lnTo>
                    <a:lnTo>
                      <a:pt x="39" y="10"/>
                    </a:lnTo>
                    <a:lnTo>
                      <a:pt x="42" y="11"/>
                    </a:lnTo>
                    <a:lnTo>
                      <a:pt x="43" y="12"/>
                    </a:lnTo>
                    <a:lnTo>
                      <a:pt x="44" y="11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7" y="10"/>
                    </a:lnTo>
                    <a:lnTo>
                      <a:pt x="47" y="8"/>
                    </a:lnTo>
                    <a:lnTo>
                      <a:pt x="46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6" name="Freeform 381"/>
              <p:cNvSpPr>
                <a:spLocks/>
              </p:cNvSpPr>
              <p:nvPr/>
            </p:nvSpPr>
            <p:spPr bwMode="auto">
              <a:xfrm>
                <a:off x="6856778" y="3804970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7" name="Freeform 382"/>
              <p:cNvSpPr>
                <a:spLocks/>
              </p:cNvSpPr>
              <p:nvPr/>
            </p:nvSpPr>
            <p:spPr bwMode="auto">
              <a:xfrm>
                <a:off x="6735239" y="378125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0 h 4"/>
                  <a:gd name="T4" fmla="*/ 4 w 4"/>
                  <a:gd name="T5" fmla="*/ 2 h 4"/>
                  <a:gd name="T6" fmla="*/ 3 w 4"/>
                  <a:gd name="T7" fmla="*/ 2 h 4"/>
                  <a:gd name="T8" fmla="*/ 3 w 4"/>
                  <a:gd name="T9" fmla="*/ 4 h 4"/>
                  <a:gd name="T10" fmla="*/ 1 w 4"/>
                  <a:gd name="T11" fmla="*/ 4 h 4"/>
                  <a:gd name="T12" fmla="*/ 0 w 4"/>
                  <a:gd name="T13" fmla="*/ 1 h 4"/>
                  <a:gd name="T14" fmla="*/ 0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8" name="Freeform 383"/>
              <p:cNvSpPr>
                <a:spLocks/>
              </p:cNvSpPr>
              <p:nvPr/>
            </p:nvSpPr>
            <p:spPr bwMode="auto">
              <a:xfrm>
                <a:off x="6750061" y="362266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9" name="Freeform 384"/>
              <p:cNvSpPr>
                <a:spLocks/>
              </p:cNvSpPr>
              <p:nvPr/>
            </p:nvSpPr>
            <p:spPr bwMode="auto">
              <a:xfrm>
                <a:off x="6778223" y="3781255"/>
                <a:ext cx="28162" cy="29644"/>
              </a:xfrm>
              <a:custGeom>
                <a:avLst/>
                <a:gdLst>
                  <a:gd name="T0" fmla="*/ 4 w 19"/>
                  <a:gd name="T1" fmla="*/ 0 h 20"/>
                  <a:gd name="T2" fmla="*/ 6 w 19"/>
                  <a:gd name="T3" fmla="*/ 2 h 20"/>
                  <a:gd name="T4" fmla="*/ 8 w 19"/>
                  <a:gd name="T5" fmla="*/ 2 h 20"/>
                  <a:gd name="T6" fmla="*/ 7 w 19"/>
                  <a:gd name="T7" fmla="*/ 4 h 20"/>
                  <a:gd name="T8" fmla="*/ 8 w 19"/>
                  <a:gd name="T9" fmla="*/ 4 h 20"/>
                  <a:gd name="T10" fmla="*/ 11 w 19"/>
                  <a:gd name="T11" fmla="*/ 4 h 20"/>
                  <a:gd name="T12" fmla="*/ 14 w 19"/>
                  <a:gd name="T13" fmla="*/ 4 h 20"/>
                  <a:gd name="T14" fmla="*/ 15 w 19"/>
                  <a:gd name="T15" fmla="*/ 6 h 20"/>
                  <a:gd name="T16" fmla="*/ 17 w 19"/>
                  <a:gd name="T17" fmla="*/ 4 h 20"/>
                  <a:gd name="T18" fmla="*/ 18 w 19"/>
                  <a:gd name="T19" fmla="*/ 4 h 20"/>
                  <a:gd name="T20" fmla="*/ 19 w 19"/>
                  <a:gd name="T21" fmla="*/ 5 h 20"/>
                  <a:gd name="T22" fmla="*/ 19 w 19"/>
                  <a:gd name="T23" fmla="*/ 8 h 20"/>
                  <a:gd name="T24" fmla="*/ 18 w 19"/>
                  <a:gd name="T25" fmla="*/ 9 h 20"/>
                  <a:gd name="T26" fmla="*/ 17 w 19"/>
                  <a:gd name="T27" fmla="*/ 12 h 20"/>
                  <a:gd name="T28" fmla="*/ 14 w 19"/>
                  <a:gd name="T29" fmla="*/ 13 h 20"/>
                  <a:gd name="T30" fmla="*/ 13 w 19"/>
                  <a:gd name="T31" fmla="*/ 16 h 20"/>
                  <a:gd name="T32" fmla="*/ 11 w 19"/>
                  <a:gd name="T33" fmla="*/ 16 h 20"/>
                  <a:gd name="T34" fmla="*/ 11 w 19"/>
                  <a:gd name="T35" fmla="*/ 16 h 20"/>
                  <a:gd name="T36" fmla="*/ 8 w 19"/>
                  <a:gd name="T37" fmla="*/ 16 h 20"/>
                  <a:gd name="T38" fmla="*/ 6 w 19"/>
                  <a:gd name="T39" fmla="*/ 19 h 20"/>
                  <a:gd name="T40" fmla="*/ 6 w 19"/>
                  <a:gd name="T41" fmla="*/ 19 h 20"/>
                  <a:gd name="T42" fmla="*/ 4 w 19"/>
                  <a:gd name="T43" fmla="*/ 20 h 20"/>
                  <a:gd name="T44" fmla="*/ 3 w 19"/>
                  <a:gd name="T45" fmla="*/ 16 h 20"/>
                  <a:gd name="T46" fmla="*/ 4 w 19"/>
                  <a:gd name="T47" fmla="*/ 12 h 20"/>
                  <a:gd name="T48" fmla="*/ 4 w 19"/>
                  <a:gd name="T49" fmla="*/ 8 h 20"/>
                  <a:gd name="T50" fmla="*/ 4 w 19"/>
                  <a:gd name="T51" fmla="*/ 5 h 20"/>
                  <a:gd name="T52" fmla="*/ 4 w 19"/>
                  <a:gd name="T53" fmla="*/ 2 h 20"/>
                  <a:gd name="T54" fmla="*/ 3 w 19"/>
                  <a:gd name="T55" fmla="*/ 2 h 20"/>
                  <a:gd name="T56" fmla="*/ 0 w 19"/>
                  <a:gd name="T57" fmla="*/ 1 h 20"/>
                  <a:gd name="T58" fmla="*/ 1 w 19"/>
                  <a:gd name="T59" fmla="*/ 0 h 20"/>
                  <a:gd name="T60" fmla="*/ 4 w 19"/>
                  <a:gd name="T6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20">
                    <a:moveTo>
                      <a:pt x="4" y="0"/>
                    </a:moveTo>
                    <a:lnTo>
                      <a:pt x="6" y="2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5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7" y="12"/>
                    </a:lnTo>
                    <a:lnTo>
                      <a:pt x="14" y="13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4" y="20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0" name="Freeform 385"/>
              <p:cNvSpPr>
                <a:spLocks/>
              </p:cNvSpPr>
              <p:nvPr/>
            </p:nvSpPr>
            <p:spPr bwMode="auto">
              <a:xfrm>
                <a:off x="6790080" y="3767916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2 h 3"/>
                  <a:gd name="T4" fmla="*/ 3 w 5"/>
                  <a:gd name="T5" fmla="*/ 3 h 3"/>
                  <a:gd name="T6" fmla="*/ 2 w 5"/>
                  <a:gd name="T7" fmla="*/ 3 h 3"/>
                  <a:gd name="T8" fmla="*/ 0 w 5"/>
                  <a:gd name="T9" fmla="*/ 2 h 3"/>
                  <a:gd name="T10" fmla="*/ 2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1" name="Freeform 386"/>
              <p:cNvSpPr>
                <a:spLocks/>
              </p:cNvSpPr>
              <p:nvPr/>
            </p:nvSpPr>
            <p:spPr bwMode="auto">
              <a:xfrm>
                <a:off x="6853814" y="3810899"/>
                <a:ext cx="5929" cy="14822"/>
              </a:xfrm>
              <a:custGeom>
                <a:avLst/>
                <a:gdLst>
                  <a:gd name="T0" fmla="*/ 3 w 4"/>
                  <a:gd name="T1" fmla="*/ 0 h 10"/>
                  <a:gd name="T2" fmla="*/ 3 w 4"/>
                  <a:gd name="T3" fmla="*/ 2 h 10"/>
                  <a:gd name="T4" fmla="*/ 2 w 4"/>
                  <a:gd name="T5" fmla="*/ 2 h 10"/>
                  <a:gd name="T6" fmla="*/ 2 w 4"/>
                  <a:gd name="T7" fmla="*/ 4 h 10"/>
                  <a:gd name="T8" fmla="*/ 4 w 4"/>
                  <a:gd name="T9" fmla="*/ 7 h 10"/>
                  <a:gd name="T10" fmla="*/ 3 w 4"/>
                  <a:gd name="T11" fmla="*/ 10 h 10"/>
                  <a:gd name="T12" fmla="*/ 3 w 4"/>
                  <a:gd name="T13" fmla="*/ 10 h 10"/>
                  <a:gd name="T14" fmla="*/ 2 w 4"/>
                  <a:gd name="T15" fmla="*/ 9 h 10"/>
                  <a:gd name="T16" fmla="*/ 2 w 4"/>
                  <a:gd name="T17" fmla="*/ 7 h 10"/>
                  <a:gd name="T18" fmla="*/ 0 w 4"/>
                  <a:gd name="T19" fmla="*/ 3 h 10"/>
                  <a:gd name="T20" fmla="*/ 2 w 4"/>
                  <a:gd name="T21" fmla="*/ 0 h 10"/>
                  <a:gd name="T22" fmla="*/ 3 w 4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2" name="Freeform 387"/>
              <p:cNvSpPr>
                <a:spLocks/>
              </p:cNvSpPr>
              <p:nvPr/>
            </p:nvSpPr>
            <p:spPr bwMode="auto">
              <a:xfrm>
                <a:off x="6804902" y="3766433"/>
                <a:ext cx="17786" cy="16305"/>
              </a:xfrm>
              <a:custGeom>
                <a:avLst/>
                <a:gdLst>
                  <a:gd name="T0" fmla="*/ 1 w 12"/>
                  <a:gd name="T1" fmla="*/ 0 h 11"/>
                  <a:gd name="T2" fmla="*/ 3 w 12"/>
                  <a:gd name="T3" fmla="*/ 1 h 11"/>
                  <a:gd name="T4" fmla="*/ 3 w 12"/>
                  <a:gd name="T5" fmla="*/ 1 h 11"/>
                  <a:gd name="T6" fmla="*/ 3 w 12"/>
                  <a:gd name="T7" fmla="*/ 1 h 11"/>
                  <a:gd name="T8" fmla="*/ 6 w 12"/>
                  <a:gd name="T9" fmla="*/ 4 h 11"/>
                  <a:gd name="T10" fmla="*/ 7 w 12"/>
                  <a:gd name="T11" fmla="*/ 4 h 11"/>
                  <a:gd name="T12" fmla="*/ 11 w 12"/>
                  <a:gd name="T13" fmla="*/ 7 h 11"/>
                  <a:gd name="T14" fmla="*/ 12 w 12"/>
                  <a:gd name="T15" fmla="*/ 8 h 11"/>
                  <a:gd name="T16" fmla="*/ 12 w 12"/>
                  <a:gd name="T17" fmla="*/ 10 h 11"/>
                  <a:gd name="T18" fmla="*/ 11 w 12"/>
                  <a:gd name="T19" fmla="*/ 11 h 11"/>
                  <a:gd name="T20" fmla="*/ 8 w 12"/>
                  <a:gd name="T21" fmla="*/ 10 h 11"/>
                  <a:gd name="T22" fmla="*/ 6 w 12"/>
                  <a:gd name="T23" fmla="*/ 5 h 11"/>
                  <a:gd name="T24" fmla="*/ 3 w 12"/>
                  <a:gd name="T25" fmla="*/ 5 h 11"/>
                  <a:gd name="T26" fmla="*/ 1 w 12"/>
                  <a:gd name="T27" fmla="*/ 10 h 11"/>
                  <a:gd name="T28" fmla="*/ 0 w 12"/>
                  <a:gd name="T29" fmla="*/ 8 h 11"/>
                  <a:gd name="T30" fmla="*/ 0 w 12"/>
                  <a:gd name="T31" fmla="*/ 7 h 11"/>
                  <a:gd name="T32" fmla="*/ 1 w 12"/>
                  <a:gd name="T33" fmla="*/ 5 h 11"/>
                  <a:gd name="T34" fmla="*/ 1 w 12"/>
                  <a:gd name="T35" fmla="*/ 3 h 11"/>
                  <a:gd name="T36" fmla="*/ 1 w 12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1">
                    <a:moveTo>
                      <a:pt x="1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8" y="10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3" name="Freeform 388"/>
              <p:cNvSpPr>
                <a:spLocks/>
              </p:cNvSpPr>
              <p:nvPr/>
            </p:nvSpPr>
            <p:spPr bwMode="auto">
              <a:xfrm>
                <a:off x="6779705" y="3763469"/>
                <a:ext cx="7411" cy="13340"/>
              </a:xfrm>
              <a:custGeom>
                <a:avLst/>
                <a:gdLst>
                  <a:gd name="T0" fmla="*/ 3 w 5"/>
                  <a:gd name="T1" fmla="*/ 0 h 9"/>
                  <a:gd name="T2" fmla="*/ 3 w 5"/>
                  <a:gd name="T3" fmla="*/ 3 h 9"/>
                  <a:gd name="T4" fmla="*/ 5 w 5"/>
                  <a:gd name="T5" fmla="*/ 6 h 9"/>
                  <a:gd name="T6" fmla="*/ 3 w 5"/>
                  <a:gd name="T7" fmla="*/ 9 h 9"/>
                  <a:gd name="T8" fmla="*/ 2 w 5"/>
                  <a:gd name="T9" fmla="*/ 9 h 9"/>
                  <a:gd name="T10" fmla="*/ 0 w 5"/>
                  <a:gd name="T11" fmla="*/ 6 h 9"/>
                  <a:gd name="T12" fmla="*/ 2 w 5"/>
                  <a:gd name="T13" fmla="*/ 3 h 9"/>
                  <a:gd name="T14" fmla="*/ 3 w 5"/>
                  <a:gd name="T15" fmla="*/ 0 h 9"/>
                  <a:gd name="T16" fmla="*/ 3 w 5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lnTo>
                      <a:pt x="3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4" name="Freeform 389"/>
              <p:cNvSpPr>
                <a:spLocks/>
              </p:cNvSpPr>
              <p:nvPr/>
            </p:nvSpPr>
            <p:spPr bwMode="auto">
              <a:xfrm>
                <a:off x="6813795" y="376643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5" name="Freeform 390"/>
              <p:cNvSpPr>
                <a:spLocks/>
              </p:cNvSpPr>
              <p:nvPr/>
            </p:nvSpPr>
            <p:spPr bwMode="auto">
              <a:xfrm>
                <a:off x="6793045" y="3804970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3 h 6"/>
                  <a:gd name="T6" fmla="*/ 1 w 4"/>
                  <a:gd name="T7" fmla="*/ 6 h 6"/>
                  <a:gd name="T8" fmla="*/ 0 w 4"/>
                  <a:gd name="T9" fmla="*/ 4 h 6"/>
                  <a:gd name="T10" fmla="*/ 0 w 4"/>
                  <a:gd name="T11" fmla="*/ 2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6" name="Freeform 391"/>
              <p:cNvSpPr>
                <a:spLocks/>
              </p:cNvSpPr>
              <p:nvPr/>
            </p:nvSpPr>
            <p:spPr bwMode="auto">
              <a:xfrm>
                <a:off x="6745615" y="3745682"/>
                <a:ext cx="26679" cy="28162"/>
              </a:xfrm>
              <a:custGeom>
                <a:avLst/>
                <a:gdLst>
                  <a:gd name="T0" fmla="*/ 3 w 18"/>
                  <a:gd name="T1" fmla="*/ 0 h 19"/>
                  <a:gd name="T2" fmla="*/ 6 w 18"/>
                  <a:gd name="T3" fmla="*/ 1 h 19"/>
                  <a:gd name="T4" fmla="*/ 8 w 18"/>
                  <a:gd name="T5" fmla="*/ 0 h 19"/>
                  <a:gd name="T6" fmla="*/ 14 w 18"/>
                  <a:gd name="T7" fmla="*/ 6 h 19"/>
                  <a:gd name="T8" fmla="*/ 17 w 18"/>
                  <a:gd name="T9" fmla="*/ 7 h 19"/>
                  <a:gd name="T10" fmla="*/ 17 w 18"/>
                  <a:gd name="T11" fmla="*/ 8 h 19"/>
                  <a:gd name="T12" fmla="*/ 17 w 18"/>
                  <a:gd name="T13" fmla="*/ 11 h 19"/>
                  <a:gd name="T14" fmla="*/ 18 w 18"/>
                  <a:gd name="T15" fmla="*/ 12 h 19"/>
                  <a:gd name="T16" fmla="*/ 18 w 18"/>
                  <a:gd name="T17" fmla="*/ 15 h 19"/>
                  <a:gd name="T18" fmla="*/ 17 w 18"/>
                  <a:gd name="T19" fmla="*/ 15 h 19"/>
                  <a:gd name="T20" fmla="*/ 17 w 18"/>
                  <a:gd name="T21" fmla="*/ 18 h 19"/>
                  <a:gd name="T22" fmla="*/ 14 w 18"/>
                  <a:gd name="T23" fmla="*/ 19 h 19"/>
                  <a:gd name="T24" fmla="*/ 11 w 18"/>
                  <a:gd name="T25" fmla="*/ 19 h 19"/>
                  <a:gd name="T26" fmla="*/ 10 w 18"/>
                  <a:gd name="T27" fmla="*/ 17 h 19"/>
                  <a:gd name="T28" fmla="*/ 8 w 18"/>
                  <a:gd name="T29" fmla="*/ 14 h 19"/>
                  <a:gd name="T30" fmla="*/ 7 w 18"/>
                  <a:gd name="T31" fmla="*/ 12 h 19"/>
                  <a:gd name="T32" fmla="*/ 7 w 18"/>
                  <a:gd name="T33" fmla="*/ 8 h 19"/>
                  <a:gd name="T34" fmla="*/ 6 w 18"/>
                  <a:gd name="T35" fmla="*/ 7 h 19"/>
                  <a:gd name="T36" fmla="*/ 3 w 18"/>
                  <a:gd name="T37" fmla="*/ 6 h 19"/>
                  <a:gd name="T38" fmla="*/ 3 w 18"/>
                  <a:gd name="T39" fmla="*/ 3 h 19"/>
                  <a:gd name="T40" fmla="*/ 1 w 18"/>
                  <a:gd name="T41" fmla="*/ 3 h 19"/>
                  <a:gd name="T42" fmla="*/ 0 w 18"/>
                  <a:gd name="T43" fmla="*/ 1 h 19"/>
                  <a:gd name="T44" fmla="*/ 3 w 18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9">
                    <a:moveTo>
                      <a:pt x="3" y="0"/>
                    </a:moveTo>
                    <a:lnTo>
                      <a:pt x="6" y="1"/>
                    </a:lnTo>
                    <a:lnTo>
                      <a:pt x="8" y="0"/>
                    </a:lnTo>
                    <a:lnTo>
                      <a:pt x="14" y="6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14" y="19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7" name="Freeform 392"/>
              <p:cNvSpPr>
                <a:spLocks/>
              </p:cNvSpPr>
              <p:nvPr/>
            </p:nvSpPr>
            <p:spPr bwMode="auto">
              <a:xfrm>
                <a:off x="6810831" y="3797559"/>
                <a:ext cx="11858" cy="34091"/>
              </a:xfrm>
              <a:custGeom>
                <a:avLst/>
                <a:gdLst>
                  <a:gd name="T0" fmla="*/ 8 w 8"/>
                  <a:gd name="T1" fmla="*/ 0 h 23"/>
                  <a:gd name="T2" fmla="*/ 8 w 8"/>
                  <a:gd name="T3" fmla="*/ 4 h 23"/>
                  <a:gd name="T4" fmla="*/ 8 w 8"/>
                  <a:gd name="T5" fmla="*/ 5 h 23"/>
                  <a:gd name="T6" fmla="*/ 8 w 8"/>
                  <a:gd name="T7" fmla="*/ 8 h 23"/>
                  <a:gd name="T8" fmla="*/ 8 w 8"/>
                  <a:gd name="T9" fmla="*/ 11 h 23"/>
                  <a:gd name="T10" fmla="*/ 4 w 8"/>
                  <a:gd name="T11" fmla="*/ 15 h 23"/>
                  <a:gd name="T12" fmla="*/ 3 w 8"/>
                  <a:gd name="T13" fmla="*/ 20 h 23"/>
                  <a:gd name="T14" fmla="*/ 2 w 8"/>
                  <a:gd name="T15" fmla="*/ 23 h 23"/>
                  <a:gd name="T16" fmla="*/ 0 w 8"/>
                  <a:gd name="T17" fmla="*/ 20 h 23"/>
                  <a:gd name="T18" fmla="*/ 0 w 8"/>
                  <a:gd name="T19" fmla="*/ 18 h 23"/>
                  <a:gd name="T20" fmla="*/ 3 w 8"/>
                  <a:gd name="T21" fmla="*/ 15 h 23"/>
                  <a:gd name="T22" fmla="*/ 4 w 8"/>
                  <a:gd name="T23" fmla="*/ 12 h 23"/>
                  <a:gd name="T24" fmla="*/ 4 w 8"/>
                  <a:gd name="T25" fmla="*/ 8 h 23"/>
                  <a:gd name="T26" fmla="*/ 7 w 8"/>
                  <a:gd name="T27" fmla="*/ 4 h 23"/>
                  <a:gd name="T28" fmla="*/ 7 w 8"/>
                  <a:gd name="T29" fmla="*/ 0 h 23"/>
                  <a:gd name="T30" fmla="*/ 8 w 8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23">
                    <a:moveTo>
                      <a:pt x="8" y="0"/>
                    </a:moveTo>
                    <a:lnTo>
                      <a:pt x="8" y="4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4" y="15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8" name="Freeform 393"/>
              <p:cNvSpPr>
                <a:spLocks/>
              </p:cNvSpPr>
              <p:nvPr/>
            </p:nvSpPr>
            <p:spPr bwMode="auto">
              <a:xfrm>
                <a:off x="6862707" y="3825720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9" name="Freeform 394"/>
              <p:cNvSpPr>
                <a:spLocks/>
              </p:cNvSpPr>
              <p:nvPr/>
            </p:nvSpPr>
            <p:spPr bwMode="auto">
              <a:xfrm>
                <a:off x="6793045" y="3800524"/>
                <a:ext cx="22233" cy="40020"/>
              </a:xfrm>
              <a:custGeom>
                <a:avLst/>
                <a:gdLst>
                  <a:gd name="T0" fmla="*/ 9 w 15"/>
                  <a:gd name="T1" fmla="*/ 0 h 27"/>
                  <a:gd name="T2" fmla="*/ 11 w 15"/>
                  <a:gd name="T3" fmla="*/ 2 h 27"/>
                  <a:gd name="T4" fmla="*/ 12 w 15"/>
                  <a:gd name="T5" fmla="*/ 0 h 27"/>
                  <a:gd name="T6" fmla="*/ 15 w 15"/>
                  <a:gd name="T7" fmla="*/ 2 h 27"/>
                  <a:gd name="T8" fmla="*/ 14 w 15"/>
                  <a:gd name="T9" fmla="*/ 5 h 27"/>
                  <a:gd name="T10" fmla="*/ 12 w 15"/>
                  <a:gd name="T11" fmla="*/ 7 h 27"/>
                  <a:gd name="T12" fmla="*/ 11 w 15"/>
                  <a:gd name="T13" fmla="*/ 14 h 27"/>
                  <a:gd name="T14" fmla="*/ 11 w 15"/>
                  <a:gd name="T15" fmla="*/ 20 h 27"/>
                  <a:gd name="T16" fmla="*/ 12 w 15"/>
                  <a:gd name="T17" fmla="*/ 22 h 27"/>
                  <a:gd name="T18" fmla="*/ 12 w 15"/>
                  <a:gd name="T19" fmla="*/ 25 h 27"/>
                  <a:gd name="T20" fmla="*/ 9 w 15"/>
                  <a:gd name="T21" fmla="*/ 27 h 27"/>
                  <a:gd name="T22" fmla="*/ 8 w 15"/>
                  <a:gd name="T23" fmla="*/ 25 h 27"/>
                  <a:gd name="T24" fmla="*/ 8 w 15"/>
                  <a:gd name="T25" fmla="*/ 22 h 27"/>
                  <a:gd name="T26" fmla="*/ 5 w 15"/>
                  <a:gd name="T27" fmla="*/ 22 h 27"/>
                  <a:gd name="T28" fmla="*/ 3 w 15"/>
                  <a:gd name="T29" fmla="*/ 20 h 27"/>
                  <a:gd name="T30" fmla="*/ 0 w 15"/>
                  <a:gd name="T31" fmla="*/ 20 h 27"/>
                  <a:gd name="T32" fmla="*/ 0 w 15"/>
                  <a:gd name="T33" fmla="*/ 16 h 27"/>
                  <a:gd name="T34" fmla="*/ 1 w 15"/>
                  <a:gd name="T35" fmla="*/ 14 h 27"/>
                  <a:gd name="T36" fmla="*/ 5 w 15"/>
                  <a:gd name="T37" fmla="*/ 13 h 27"/>
                  <a:gd name="T38" fmla="*/ 7 w 15"/>
                  <a:gd name="T39" fmla="*/ 10 h 27"/>
                  <a:gd name="T40" fmla="*/ 5 w 15"/>
                  <a:gd name="T41" fmla="*/ 7 h 27"/>
                  <a:gd name="T42" fmla="*/ 7 w 15"/>
                  <a:gd name="T43" fmla="*/ 5 h 27"/>
                  <a:gd name="T44" fmla="*/ 7 w 15"/>
                  <a:gd name="T45" fmla="*/ 2 h 27"/>
                  <a:gd name="T46" fmla="*/ 9 w 15"/>
                  <a:gd name="T4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27">
                    <a:moveTo>
                      <a:pt x="9" y="0"/>
                    </a:moveTo>
                    <a:lnTo>
                      <a:pt x="11" y="2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11" y="14"/>
                    </a:lnTo>
                    <a:lnTo>
                      <a:pt x="11" y="20"/>
                    </a:lnTo>
                    <a:lnTo>
                      <a:pt x="12" y="22"/>
                    </a:lnTo>
                    <a:lnTo>
                      <a:pt x="12" y="25"/>
                    </a:lnTo>
                    <a:lnTo>
                      <a:pt x="9" y="27"/>
                    </a:lnTo>
                    <a:lnTo>
                      <a:pt x="8" y="25"/>
                    </a:lnTo>
                    <a:lnTo>
                      <a:pt x="8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0" name="Freeform 395"/>
              <p:cNvSpPr>
                <a:spLocks/>
              </p:cNvSpPr>
              <p:nvPr/>
            </p:nvSpPr>
            <p:spPr bwMode="auto">
              <a:xfrm>
                <a:off x="6837510" y="3833132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2 h 5"/>
                  <a:gd name="T4" fmla="*/ 2 w 3"/>
                  <a:gd name="T5" fmla="*/ 5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2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1" name="Freeform 396"/>
              <p:cNvSpPr>
                <a:spLocks/>
              </p:cNvSpPr>
              <p:nvPr/>
            </p:nvSpPr>
            <p:spPr bwMode="auto">
              <a:xfrm>
                <a:off x="6813795" y="3836096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2" name="Freeform 397"/>
              <p:cNvSpPr>
                <a:spLocks/>
              </p:cNvSpPr>
              <p:nvPr/>
            </p:nvSpPr>
            <p:spPr bwMode="auto">
              <a:xfrm>
                <a:off x="6864190" y="3816827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3 w 3"/>
                  <a:gd name="T3" fmla="*/ 3 h 6"/>
                  <a:gd name="T4" fmla="*/ 3 w 3"/>
                  <a:gd name="T5" fmla="*/ 6 h 6"/>
                  <a:gd name="T6" fmla="*/ 2 w 3"/>
                  <a:gd name="T7" fmla="*/ 6 h 6"/>
                  <a:gd name="T8" fmla="*/ 0 w 3"/>
                  <a:gd name="T9" fmla="*/ 5 h 6"/>
                  <a:gd name="T10" fmla="*/ 0 w 3"/>
                  <a:gd name="T11" fmla="*/ 3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3" y="3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3" name="Freeform 398"/>
              <p:cNvSpPr>
                <a:spLocks/>
              </p:cNvSpPr>
              <p:nvPr/>
            </p:nvSpPr>
            <p:spPr bwMode="auto">
              <a:xfrm>
                <a:off x="6692256" y="385684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4" name="Freeform 399"/>
              <p:cNvSpPr>
                <a:spLocks/>
              </p:cNvSpPr>
              <p:nvPr/>
            </p:nvSpPr>
            <p:spPr bwMode="auto">
              <a:xfrm>
                <a:off x="6782669" y="3889455"/>
                <a:ext cx="10376" cy="7411"/>
              </a:xfrm>
              <a:custGeom>
                <a:avLst/>
                <a:gdLst>
                  <a:gd name="T0" fmla="*/ 4 w 7"/>
                  <a:gd name="T1" fmla="*/ 0 h 5"/>
                  <a:gd name="T2" fmla="*/ 5 w 7"/>
                  <a:gd name="T3" fmla="*/ 1 h 5"/>
                  <a:gd name="T4" fmla="*/ 7 w 7"/>
                  <a:gd name="T5" fmla="*/ 1 h 5"/>
                  <a:gd name="T6" fmla="*/ 7 w 7"/>
                  <a:gd name="T7" fmla="*/ 3 h 5"/>
                  <a:gd name="T8" fmla="*/ 4 w 7"/>
                  <a:gd name="T9" fmla="*/ 5 h 5"/>
                  <a:gd name="T10" fmla="*/ 3 w 7"/>
                  <a:gd name="T11" fmla="*/ 5 h 5"/>
                  <a:gd name="T12" fmla="*/ 1 w 7"/>
                  <a:gd name="T13" fmla="*/ 3 h 5"/>
                  <a:gd name="T14" fmla="*/ 0 w 7"/>
                  <a:gd name="T15" fmla="*/ 1 h 5"/>
                  <a:gd name="T16" fmla="*/ 3 w 7"/>
                  <a:gd name="T17" fmla="*/ 1 h 5"/>
                  <a:gd name="T18" fmla="*/ 4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5" name="Freeform 400"/>
              <p:cNvSpPr>
                <a:spLocks/>
              </p:cNvSpPr>
              <p:nvPr/>
            </p:nvSpPr>
            <p:spPr bwMode="auto">
              <a:xfrm>
                <a:off x="6684845" y="3859811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2 h 6"/>
                  <a:gd name="T4" fmla="*/ 2 w 4"/>
                  <a:gd name="T5" fmla="*/ 2 h 6"/>
                  <a:gd name="T6" fmla="*/ 2 w 4"/>
                  <a:gd name="T7" fmla="*/ 6 h 6"/>
                  <a:gd name="T8" fmla="*/ 1 w 4"/>
                  <a:gd name="T9" fmla="*/ 6 h 6"/>
                  <a:gd name="T10" fmla="*/ 0 w 4"/>
                  <a:gd name="T11" fmla="*/ 3 h 6"/>
                  <a:gd name="T12" fmla="*/ 0 w 4"/>
                  <a:gd name="T13" fmla="*/ 2 h 6"/>
                  <a:gd name="T14" fmla="*/ 2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6" name="Freeform 401"/>
              <p:cNvSpPr>
                <a:spLocks/>
              </p:cNvSpPr>
              <p:nvPr/>
            </p:nvSpPr>
            <p:spPr bwMode="auto">
              <a:xfrm>
                <a:off x="6690773" y="3856847"/>
                <a:ext cx="148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7" name="Freeform 402"/>
              <p:cNvSpPr>
                <a:spLocks/>
              </p:cNvSpPr>
              <p:nvPr/>
            </p:nvSpPr>
            <p:spPr bwMode="auto">
              <a:xfrm>
                <a:off x="6729310" y="3637483"/>
                <a:ext cx="96343" cy="130433"/>
              </a:xfrm>
              <a:custGeom>
                <a:avLst/>
                <a:gdLst>
                  <a:gd name="T0" fmla="*/ 21 w 65"/>
                  <a:gd name="T1" fmla="*/ 4 h 88"/>
                  <a:gd name="T2" fmla="*/ 28 w 65"/>
                  <a:gd name="T3" fmla="*/ 4 h 88"/>
                  <a:gd name="T4" fmla="*/ 30 w 65"/>
                  <a:gd name="T5" fmla="*/ 0 h 88"/>
                  <a:gd name="T6" fmla="*/ 30 w 65"/>
                  <a:gd name="T7" fmla="*/ 7 h 88"/>
                  <a:gd name="T8" fmla="*/ 33 w 65"/>
                  <a:gd name="T9" fmla="*/ 16 h 88"/>
                  <a:gd name="T10" fmla="*/ 34 w 65"/>
                  <a:gd name="T11" fmla="*/ 27 h 88"/>
                  <a:gd name="T12" fmla="*/ 32 w 65"/>
                  <a:gd name="T13" fmla="*/ 38 h 88"/>
                  <a:gd name="T14" fmla="*/ 30 w 65"/>
                  <a:gd name="T15" fmla="*/ 36 h 88"/>
                  <a:gd name="T16" fmla="*/ 26 w 65"/>
                  <a:gd name="T17" fmla="*/ 45 h 88"/>
                  <a:gd name="T18" fmla="*/ 26 w 65"/>
                  <a:gd name="T19" fmla="*/ 51 h 88"/>
                  <a:gd name="T20" fmla="*/ 28 w 65"/>
                  <a:gd name="T21" fmla="*/ 58 h 88"/>
                  <a:gd name="T22" fmla="*/ 30 w 65"/>
                  <a:gd name="T23" fmla="*/ 65 h 88"/>
                  <a:gd name="T24" fmla="*/ 37 w 65"/>
                  <a:gd name="T25" fmla="*/ 63 h 88"/>
                  <a:gd name="T26" fmla="*/ 47 w 65"/>
                  <a:gd name="T27" fmla="*/ 63 h 88"/>
                  <a:gd name="T28" fmla="*/ 50 w 65"/>
                  <a:gd name="T29" fmla="*/ 70 h 88"/>
                  <a:gd name="T30" fmla="*/ 52 w 65"/>
                  <a:gd name="T31" fmla="*/ 66 h 88"/>
                  <a:gd name="T32" fmla="*/ 59 w 65"/>
                  <a:gd name="T33" fmla="*/ 70 h 88"/>
                  <a:gd name="T34" fmla="*/ 57 w 65"/>
                  <a:gd name="T35" fmla="*/ 70 h 88"/>
                  <a:gd name="T36" fmla="*/ 58 w 65"/>
                  <a:gd name="T37" fmla="*/ 79 h 88"/>
                  <a:gd name="T38" fmla="*/ 62 w 65"/>
                  <a:gd name="T39" fmla="*/ 81 h 88"/>
                  <a:gd name="T40" fmla="*/ 63 w 65"/>
                  <a:gd name="T41" fmla="*/ 83 h 88"/>
                  <a:gd name="T42" fmla="*/ 61 w 65"/>
                  <a:gd name="T43" fmla="*/ 88 h 88"/>
                  <a:gd name="T44" fmla="*/ 61 w 65"/>
                  <a:gd name="T45" fmla="*/ 83 h 88"/>
                  <a:gd name="T46" fmla="*/ 57 w 65"/>
                  <a:gd name="T47" fmla="*/ 84 h 88"/>
                  <a:gd name="T48" fmla="*/ 52 w 65"/>
                  <a:gd name="T49" fmla="*/ 77 h 88"/>
                  <a:gd name="T50" fmla="*/ 46 w 65"/>
                  <a:gd name="T51" fmla="*/ 70 h 88"/>
                  <a:gd name="T52" fmla="*/ 40 w 65"/>
                  <a:gd name="T53" fmla="*/ 68 h 88"/>
                  <a:gd name="T54" fmla="*/ 44 w 65"/>
                  <a:gd name="T55" fmla="*/ 79 h 88"/>
                  <a:gd name="T56" fmla="*/ 37 w 65"/>
                  <a:gd name="T57" fmla="*/ 72 h 88"/>
                  <a:gd name="T58" fmla="*/ 28 w 65"/>
                  <a:gd name="T59" fmla="*/ 68 h 88"/>
                  <a:gd name="T60" fmla="*/ 25 w 65"/>
                  <a:gd name="T61" fmla="*/ 73 h 88"/>
                  <a:gd name="T62" fmla="*/ 18 w 65"/>
                  <a:gd name="T63" fmla="*/ 72 h 88"/>
                  <a:gd name="T64" fmla="*/ 17 w 65"/>
                  <a:gd name="T65" fmla="*/ 68 h 88"/>
                  <a:gd name="T66" fmla="*/ 14 w 65"/>
                  <a:gd name="T67" fmla="*/ 65 h 88"/>
                  <a:gd name="T68" fmla="*/ 18 w 65"/>
                  <a:gd name="T69" fmla="*/ 58 h 88"/>
                  <a:gd name="T70" fmla="*/ 12 w 65"/>
                  <a:gd name="T71" fmla="*/ 58 h 88"/>
                  <a:gd name="T72" fmla="*/ 11 w 65"/>
                  <a:gd name="T73" fmla="*/ 61 h 88"/>
                  <a:gd name="T74" fmla="*/ 7 w 65"/>
                  <a:gd name="T75" fmla="*/ 54 h 88"/>
                  <a:gd name="T76" fmla="*/ 5 w 65"/>
                  <a:gd name="T77" fmla="*/ 50 h 88"/>
                  <a:gd name="T78" fmla="*/ 3 w 65"/>
                  <a:gd name="T79" fmla="*/ 40 h 88"/>
                  <a:gd name="T80" fmla="*/ 0 w 65"/>
                  <a:gd name="T81" fmla="*/ 36 h 88"/>
                  <a:gd name="T82" fmla="*/ 5 w 65"/>
                  <a:gd name="T83" fmla="*/ 36 h 88"/>
                  <a:gd name="T84" fmla="*/ 5 w 65"/>
                  <a:gd name="T85" fmla="*/ 29 h 88"/>
                  <a:gd name="T86" fmla="*/ 7 w 65"/>
                  <a:gd name="T87" fmla="*/ 14 h 88"/>
                  <a:gd name="T88" fmla="*/ 10 w 65"/>
                  <a:gd name="T89" fmla="*/ 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5" h="88">
                    <a:moveTo>
                      <a:pt x="14" y="0"/>
                    </a:moveTo>
                    <a:lnTo>
                      <a:pt x="19" y="1"/>
                    </a:lnTo>
                    <a:lnTo>
                      <a:pt x="21" y="4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8" y="4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0" y="7"/>
                    </a:lnTo>
                    <a:lnTo>
                      <a:pt x="30" y="12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4" y="19"/>
                    </a:lnTo>
                    <a:lnTo>
                      <a:pt x="36" y="22"/>
                    </a:lnTo>
                    <a:lnTo>
                      <a:pt x="34" y="27"/>
                    </a:lnTo>
                    <a:lnTo>
                      <a:pt x="33" y="32"/>
                    </a:lnTo>
                    <a:lnTo>
                      <a:pt x="34" y="34"/>
                    </a:lnTo>
                    <a:lnTo>
                      <a:pt x="32" y="38"/>
                    </a:lnTo>
                    <a:lnTo>
                      <a:pt x="32" y="37"/>
                    </a:lnTo>
                    <a:lnTo>
                      <a:pt x="32" y="34"/>
                    </a:lnTo>
                    <a:lnTo>
                      <a:pt x="30" y="36"/>
                    </a:lnTo>
                    <a:lnTo>
                      <a:pt x="26" y="40"/>
                    </a:lnTo>
                    <a:lnTo>
                      <a:pt x="26" y="41"/>
                    </a:lnTo>
                    <a:lnTo>
                      <a:pt x="26" y="45"/>
                    </a:lnTo>
                    <a:lnTo>
                      <a:pt x="25" y="47"/>
                    </a:lnTo>
                    <a:lnTo>
                      <a:pt x="25" y="50"/>
                    </a:lnTo>
                    <a:lnTo>
                      <a:pt x="26" y="51"/>
                    </a:lnTo>
                    <a:lnTo>
                      <a:pt x="28" y="55"/>
                    </a:lnTo>
                    <a:lnTo>
                      <a:pt x="29" y="56"/>
                    </a:lnTo>
                    <a:lnTo>
                      <a:pt x="28" y="58"/>
                    </a:lnTo>
                    <a:lnTo>
                      <a:pt x="28" y="61"/>
                    </a:lnTo>
                    <a:lnTo>
                      <a:pt x="29" y="62"/>
                    </a:lnTo>
                    <a:lnTo>
                      <a:pt x="30" y="65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40" y="61"/>
                    </a:lnTo>
                    <a:lnTo>
                      <a:pt x="43" y="61"/>
                    </a:lnTo>
                    <a:lnTo>
                      <a:pt x="47" y="63"/>
                    </a:lnTo>
                    <a:lnTo>
                      <a:pt x="48" y="66"/>
                    </a:lnTo>
                    <a:lnTo>
                      <a:pt x="48" y="69"/>
                    </a:lnTo>
                    <a:lnTo>
                      <a:pt x="50" y="70"/>
                    </a:lnTo>
                    <a:lnTo>
                      <a:pt x="51" y="69"/>
                    </a:lnTo>
                    <a:lnTo>
                      <a:pt x="51" y="66"/>
                    </a:lnTo>
                    <a:lnTo>
                      <a:pt x="52" y="66"/>
                    </a:lnTo>
                    <a:lnTo>
                      <a:pt x="54" y="68"/>
                    </a:lnTo>
                    <a:lnTo>
                      <a:pt x="57" y="69"/>
                    </a:lnTo>
                    <a:lnTo>
                      <a:pt x="59" y="70"/>
                    </a:lnTo>
                    <a:lnTo>
                      <a:pt x="59" y="70"/>
                    </a:lnTo>
                    <a:lnTo>
                      <a:pt x="58" y="72"/>
                    </a:lnTo>
                    <a:lnTo>
                      <a:pt x="57" y="70"/>
                    </a:lnTo>
                    <a:lnTo>
                      <a:pt x="55" y="72"/>
                    </a:lnTo>
                    <a:lnTo>
                      <a:pt x="55" y="73"/>
                    </a:lnTo>
                    <a:lnTo>
                      <a:pt x="58" y="79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62" y="81"/>
                    </a:lnTo>
                    <a:lnTo>
                      <a:pt x="63" y="81"/>
                    </a:lnTo>
                    <a:lnTo>
                      <a:pt x="65" y="83"/>
                    </a:lnTo>
                    <a:lnTo>
                      <a:pt x="63" y="83"/>
                    </a:lnTo>
                    <a:lnTo>
                      <a:pt x="65" y="85"/>
                    </a:lnTo>
                    <a:lnTo>
                      <a:pt x="63" y="88"/>
                    </a:lnTo>
                    <a:lnTo>
                      <a:pt x="61" y="88"/>
                    </a:lnTo>
                    <a:lnTo>
                      <a:pt x="59" y="85"/>
                    </a:lnTo>
                    <a:lnTo>
                      <a:pt x="61" y="84"/>
                    </a:lnTo>
                    <a:lnTo>
                      <a:pt x="61" y="83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7" y="84"/>
                    </a:lnTo>
                    <a:lnTo>
                      <a:pt x="54" y="80"/>
                    </a:lnTo>
                    <a:lnTo>
                      <a:pt x="52" y="80"/>
                    </a:lnTo>
                    <a:lnTo>
                      <a:pt x="52" y="77"/>
                    </a:lnTo>
                    <a:lnTo>
                      <a:pt x="51" y="74"/>
                    </a:lnTo>
                    <a:lnTo>
                      <a:pt x="47" y="73"/>
                    </a:lnTo>
                    <a:lnTo>
                      <a:pt x="46" y="70"/>
                    </a:lnTo>
                    <a:lnTo>
                      <a:pt x="44" y="69"/>
                    </a:lnTo>
                    <a:lnTo>
                      <a:pt x="41" y="68"/>
                    </a:lnTo>
                    <a:lnTo>
                      <a:pt x="40" y="68"/>
                    </a:lnTo>
                    <a:lnTo>
                      <a:pt x="40" y="69"/>
                    </a:lnTo>
                    <a:lnTo>
                      <a:pt x="43" y="73"/>
                    </a:lnTo>
                    <a:lnTo>
                      <a:pt x="44" y="79"/>
                    </a:lnTo>
                    <a:lnTo>
                      <a:pt x="43" y="79"/>
                    </a:lnTo>
                    <a:lnTo>
                      <a:pt x="40" y="73"/>
                    </a:lnTo>
                    <a:lnTo>
                      <a:pt x="37" y="72"/>
                    </a:lnTo>
                    <a:lnTo>
                      <a:pt x="36" y="70"/>
                    </a:lnTo>
                    <a:lnTo>
                      <a:pt x="30" y="68"/>
                    </a:lnTo>
                    <a:lnTo>
                      <a:pt x="28" y="68"/>
                    </a:lnTo>
                    <a:lnTo>
                      <a:pt x="26" y="69"/>
                    </a:lnTo>
                    <a:lnTo>
                      <a:pt x="28" y="72"/>
                    </a:lnTo>
                    <a:lnTo>
                      <a:pt x="25" y="73"/>
                    </a:lnTo>
                    <a:lnTo>
                      <a:pt x="22" y="70"/>
                    </a:lnTo>
                    <a:lnTo>
                      <a:pt x="19" y="72"/>
                    </a:lnTo>
                    <a:lnTo>
                      <a:pt x="18" y="72"/>
                    </a:lnTo>
                    <a:lnTo>
                      <a:pt x="19" y="70"/>
                    </a:lnTo>
                    <a:lnTo>
                      <a:pt x="18" y="68"/>
                    </a:lnTo>
                    <a:lnTo>
                      <a:pt x="17" y="68"/>
                    </a:lnTo>
                    <a:lnTo>
                      <a:pt x="15" y="70"/>
                    </a:lnTo>
                    <a:lnTo>
                      <a:pt x="14" y="68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5" y="61"/>
                    </a:lnTo>
                    <a:lnTo>
                      <a:pt x="18" y="58"/>
                    </a:lnTo>
                    <a:lnTo>
                      <a:pt x="17" y="56"/>
                    </a:lnTo>
                    <a:lnTo>
                      <a:pt x="12" y="55"/>
                    </a:lnTo>
                    <a:lnTo>
                      <a:pt x="12" y="58"/>
                    </a:lnTo>
                    <a:lnTo>
                      <a:pt x="14" y="59"/>
                    </a:lnTo>
                    <a:lnTo>
                      <a:pt x="12" y="61"/>
                    </a:lnTo>
                    <a:lnTo>
                      <a:pt x="11" y="61"/>
                    </a:lnTo>
                    <a:lnTo>
                      <a:pt x="8" y="58"/>
                    </a:lnTo>
                    <a:lnTo>
                      <a:pt x="8" y="55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5" y="54"/>
                    </a:lnTo>
                    <a:lnTo>
                      <a:pt x="5" y="50"/>
                    </a:lnTo>
                    <a:lnTo>
                      <a:pt x="3" y="45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1" y="33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29"/>
                    </a:lnTo>
                    <a:lnTo>
                      <a:pt x="5" y="25"/>
                    </a:lnTo>
                    <a:lnTo>
                      <a:pt x="8" y="19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8" name="Freeform 403"/>
              <p:cNvSpPr>
                <a:spLocks/>
              </p:cNvSpPr>
              <p:nvPr/>
            </p:nvSpPr>
            <p:spPr bwMode="auto">
              <a:xfrm>
                <a:off x="6821206" y="3816827"/>
                <a:ext cx="14822" cy="13340"/>
              </a:xfrm>
              <a:custGeom>
                <a:avLst/>
                <a:gdLst>
                  <a:gd name="T0" fmla="*/ 8 w 10"/>
                  <a:gd name="T1" fmla="*/ 0 h 9"/>
                  <a:gd name="T2" fmla="*/ 10 w 10"/>
                  <a:gd name="T3" fmla="*/ 2 h 9"/>
                  <a:gd name="T4" fmla="*/ 10 w 10"/>
                  <a:gd name="T5" fmla="*/ 5 h 9"/>
                  <a:gd name="T6" fmla="*/ 8 w 10"/>
                  <a:gd name="T7" fmla="*/ 6 h 9"/>
                  <a:gd name="T8" fmla="*/ 4 w 10"/>
                  <a:gd name="T9" fmla="*/ 9 h 9"/>
                  <a:gd name="T10" fmla="*/ 1 w 10"/>
                  <a:gd name="T11" fmla="*/ 9 h 9"/>
                  <a:gd name="T12" fmla="*/ 1 w 10"/>
                  <a:gd name="T13" fmla="*/ 7 h 9"/>
                  <a:gd name="T14" fmla="*/ 0 w 10"/>
                  <a:gd name="T15" fmla="*/ 6 h 9"/>
                  <a:gd name="T16" fmla="*/ 1 w 10"/>
                  <a:gd name="T17" fmla="*/ 3 h 9"/>
                  <a:gd name="T18" fmla="*/ 7 w 10"/>
                  <a:gd name="T19" fmla="*/ 0 h 9"/>
                  <a:gd name="T20" fmla="*/ 8 w 10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8" y="0"/>
                    </a:moveTo>
                    <a:lnTo>
                      <a:pt x="10" y="2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9" name="Freeform 404"/>
              <p:cNvSpPr>
                <a:spLocks/>
              </p:cNvSpPr>
              <p:nvPr/>
            </p:nvSpPr>
            <p:spPr bwMode="auto">
              <a:xfrm>
                <a:off x="6830099" y="3793112"/>
                <a:ext cx="19269" cy="26679"/>
              </a:xfrm>
              <a:custGeom>
                <a:avLst/>
                <a:gdLst>
                  <a:gd name="T0" fmla="*/ 1 w 13"/>
                  <a:gd name="T1" fmla="*/ 0 h 18"/>
                  <a:gd name="T2" fmla="*/ 4 w 13"/>
                  <a:gd name="T3" fmla="*/ 1 h 18"/>
                  <a:gd name="T4" fmla="*/ 7 w 13"/>
                  <a:gd name="T5" fmla="*/ 0 h 18"/>
                  <a:gd name="T6" fmla="*/ 7 w 13"/>
                  <a:gd name="T7" fmla="*/ 1 h 18"/>
                  <a:gd name="T8" fmla="*/ 8 w 13"/>
                  <a:gd name="T9" fmla="*/ 4 h 18"/>
                  <a:gd name="T10" fmla="*/ 9 w 13"/>
                  <a:gd name="T11" fmla="*/ 8 h 18"/>
                  <a:gd name="T12" fmla="*/ 11 w 13"/>
                  <a:gd name="T13" fmla="*/ 10 h 18"/>
                  <a:gd name="T14" fmla="*/ 13 w 13"/>
                  <a:gd name="T15" fmla="*/ 14 h 18"/>
                  <a:gd name="T16" fmla="*/ 12 w 13"/>
                  <a:gd name="T17" fmla="*/ 15 h 18"/>
                  <a:gd name="T18" fmla="*/ 11 w 13"/>
                  <a:gd name="T19" fmla="*/ 16 h 18"/>
                  <a:gd name="T20" fmla="*/ 9 w 13"/>
                  <a:gd name="T21" fmla="*/ 14 h 18"/>
                  <a:gd name="T22" fmla="*/ 9 w 13"/>
                  <a:gd name="T23" fmla="*/ 18 h 18"/>
                  <a:gd name="T24" fmla="*/ 7 w 13"/>
                  <a:gd name="T25" fmla="*/ 16 h 18"/>
                  <a:gd name="T26" fmla="*/ 7 w 13"/>
                  <a:gd name="T27" fmla="*/ 12 h 18"/>
                  <a:gd name="T28" fmla="*/ 5 w 13"/>
                  <a:gd name="T29" fmla="*/ 10 h 18"/>
                  <a:gd name="T30" fmla="*/ 5 w 13"/>
                  <a:gd name="T31" fmla="*/ 7 h 18"/>
                  <a:gd name="T32" fmla="*/ 4 w 13"/>
                  <a:gd name="T33" fmla="*/ 5 h 18"/>
                  <a:gd name="T34" fmla="*/ 2 w 13"/>
                  <a:gd name="T35" fmla="*/ 7 h 18"/>
                  <a:gd name="T36" fmla="*/ 1 w 13"/>
                  <a:gd name="T37" fmla="*/ 5 h 18"/>
                  <a:gd name="T38" fmla="*/ 1 w 13"/>
                  <a:gd name="T39" fmla="*/ 3 h 18"/>
                  <a:gd name="T40" fmla="*/ 0 w 13"/>
                  <a:gd name="T41" fmla="*/ 0 h 18"/>
                  <a:gd name="T42" fmla="*/ 1 w 13"/>
                  <a:gd name="T4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8">
                    <a:moveTo>
                      <a:pt x="1" y="0"/>
                    </a:moveTo>
                    <a:lnTo>
                      <a:pt x="4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9" y="8"/>
                    </a:lnTo>
                    <a:lnTo>
                      <a:pt x="11" y="1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0" name="Freeform 405"/>
              <p:cNvSpPr>
                <a:spLocks/>
              </p:cNvSpPr>
              <p:nvPr/>
            </p:nvSpPr>
            <p:spPr bwMode="auto">
              <a:xfrm>
                <a:off x="6847885" y="3816827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1" name="Freeform 406"/>
              <p:cNvSpPr>
                <a:spLocks/>
              </p:cNvSpPr>
              <p:nvPr/>
            </p:nvSpPr>
            <p:spPr bwMode="auto">
              <a:xfrm>
                <a:off x="6830099" y="3804970"/>
                <a:ext cx="0" cy="4447"/>
              </a:xfrm>
              <a:custGeom>
                <a:avLst/>
                <a:gdLst>
                  <a:gd name="T0" fmla="*/ 0 h 3"/>
                  <a:gd name="T1" fmla="*/ 3 h 3"/>
                  <a:gd name="T2" fmla="*/ 2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2" name="Freeform 408"/>
              <p:cNvSpPr>
                <a:spLocks/>
              </p:cNvSpPr>
              <p:nvPr/>
            </p:nvSpPr>
            <p:spPr bwMode="auto">
              <a:xfrm>
                <a:off x="6690774" y="3793113"/>
                <a:ext cx="44466" cy="60770"/>
              </a:xfrm>
              <a:custGeom>
                <a:avLst/>
                <a:gdLst>
                  <a:gd name="T0" fmla="*/ 27 w 30"/>
                  <a:gd name="T1" fmla="*/ 0 h 41"/>
                  <a:gd name="T2" fmla="*/ 27 w 30"/>
                  <a:gd name="T3" fmla="*/ 3 h 41"/>
                  <a:gd name="T4" fmla="*/ 27 w 30"/>
                  <a:gd name="T5" fmla="*/ 5 h 41"/>
                  <a:gd name="T6" fmla="*/ 29 w 30"/>
                  <a:gd name="T7" fmla="*/ 8 h 41"/>
                  <a:gd name="T8" fmla="*/ 30 w 30"/>
                  <a:gd name="T9" fmla="*/ 11 h 41"/>
                  <a:gd name="T10" fmla="*/ 30 w 30"/>
                  <a:gd name="T11" fmla="*/ 14 h 41"/>
                  <a:gd name="T12" fmla="*/ 27 w 30"/>
                  <a:gd name="T13" fmla="*/ 14 h 41"/>
                  <a:gd name="T14" fmla="*/ 26 w 30"/>
                  <a:gd name="T15" fmla="*/ 16 h 41"/>
                  <a:gd name="T16" fmla="*/ 25 w 30"/>
                  <a:gd name="T17" fmla="*/ 18 h 41"/>
                  <a:gd name="T18" fmla="*/ 20 w 30"/>
                  <a:gd name="T19" fmla="*/ 19 h 41"/>
                  <a:gd name="T20" fmla="*/ 19 w 30"/>
                  <a:gd name="T21" fmla="*/ 21 h 41"/>
                  <a:gd name="T22" fmla="*/ 19 w 30"/>
                  <a:gd name="T23" fmla="*/ 25 h 41"/>
                  <a:gd name="T24" fmla="*/ 18 w 30"/>
                  <a:gd name="T25" fmla="*/ 26 h 41"/>
                  <a:gd name="T26" fmla="*/ 18 w 30"/>
                  <a:gd name="T27" fmla="*/ 27 h 41"/>
                  <a:gd name="T28" fmla="*/ 15 w 30"/>
                  <a:gd name="T29" fmla="*/ 30 h 41"/>
                  <a:gd name="T30" fmla="*/ 12 w 30"/>
                  <a:gd name="T31" fmla="*/ 32 h 41"/>
                  <a:gd name="T32" fmla="*/ 9 w 30"/>
                  <a:gd name="T33" fmla="*/ 36 h 41"/>
                  <a:gd name="T34" fmla="*/ 7 w 30"/>
                  <a:gd name="T35" fmla="*/ 37 h 41"/>
                  <a:gd name="T36" fmla="*/ 4 w 30"/>
                  <a:gd name="T37" fmla="*/ 39 h 41"/>
                  <a:gd name="T38" fmla="*/ 2 w 30"/>
                  <a:gd name="T39" fmla="*/ 39 h 41"/>
                  <a:gd name="T40" fmla="*/ 0 w 30"/>
                  <a:gd name="T41" fmla="*/ 41 h 41"/>
                  <a:gd name="T42" fmla="*/ 0 w 30"/>
                  <a:gd name="T43" fmla="*/ 40 h 41"/>
                  <a:gd name="T44" fmla="*/ 1 w 30"/>
                  <a:gd name="T45" fmla="*/ 39 h 41"/>
                  <a:gd name="T46" fmla="*/ 4 w 30"/>
                  <a:gd name="T47" fmla="*/ 33 h 41"/>
                  <a:gd name="T48" fmla="*/ 5 w 30"/>
                  <a:gd name="T49" fmla="*/ 33 h 41"/>
                  <a:gd name="T50" fmla="*/ 8 w 30"/>
                  <a:gd name="T51" fmla="*/ 29 h 41"/>
                  <a:gd name="T52" fmla="*/ 9 w 30"/>
                  <a:gd name="T53" fmla="*/ 29 h 41"/>
                  <a:gd name="T54" fmla="*/ 13 w 30"/>
                  <a:gd name="T55" fmla="*/ 25 h 41"/>
                  <a:gd name="T56" fmla="*/ 16 w 30"/>
                  <a:gd name="T57" fmla="*/ 19 h 41"/>
                  <a:gd name="T58" fmla="*/ 19 w 30"/>
                  <a:gd name="T59" fmla="*/ 18 h 41"/>
                  <a:gd name="T60" fmla="*/ 19 w 30"/>
                  <a:gd name="T61" fmla="*/ 16 h 41"/>
                  <a:gd name="T62" fmla="*/ 22 w 30"/>
                  <a:gd name="T63" fmla="*/ 14 h 41"/>
                  <a:gd name="T64" fmla="*/ 23 w 30"/>
                  <a:gd name="T65" fmla="*/ 14 h 41"/>
                  <a:gd name="T66" fmla="*/ 26 w 30"/>
                  <a:gd name="T67" fmla="*/ 11 h 41"/>
                  <a:gd name="T68" fmla="*/ 26 w 30"/>
                  <a:gd name="T69" fmla="*/ 10 h 41"/>
                  <a:gd name="T70" fmla="*/ 25 w 30"/>
                  <a:gd name="T71" fmla="*/ 7 h 41"/>
                  <a:gd name="T72" fmla="*/ 26 w 30"/>
                  <a:gd name="T73" fmla="*/ 8 h 41"/>
                  <a:gd name="T74" fmla="*/ 26 w 30"/>
                  <a:gd name="T75" fmla="*/ 4 h 41"/>
                  <a:gd name="T76" fmla="*/ 26 w 30"/>
                  <a:gd name="T77" fmla="*/ 0 h 41"/>
                  <a:gd name="T78" fmla="*/ 27 w 30"/>
                  <a:gd name="T7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" h="41">
                    <a:moveTo>
                      <a:pt x="27" y="0"/>
                    </a:moveTo>
                    <a:lnTo>
                      <a:pt x="27" y="3"/>
                    </a:lnTo>
                    <a:lnTo>
                      <a:pt x="27" y="5"/>
                    </a:lnTo>
                    <a:lnTo>
                      <a:pt x="29" y="8"/>
                    </a:lnTo>
                    <a:lnTo>
                      <a:pt x="30" y="11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26" y="16"/>
                    </a:lnTo>
                    <a:lnTo>
                      <a:pt x="25" y="18"/>
                    </a:lnTo>
                    <a:lnTo>
                      <a:pt x="20" y="19"/>
                    </a:lnTo>
                    <a:lnTo>
                      <a:pt x="19" y="21"/>
                    </a:lnTo>
                    <a:lnTo>
                      <a:pt x="19" y="25"/>
                    </a:lnTo>
                    <a:lnTo>
                      <a:pt x="18" y="26"/>
                    </a:lnTo>
                    <a:lnTo>
                      <a:pt x="18" y="27"/>
                    </a:lnTo>
                    <a:lnTo>
                      <a:pt x="15" y="30"/>
                    </a:lnTo>
                    <a:lnTo>
                      <a:pt x="12" y="32"/>
                    </a:lnTo>
                    <a:lnTo>
                      <a:pt x="9" y="36"/>
                    </a:lnTo>
                    <a:lnTo>
                      <a:pt x="7" y="37"/>
                    </a:lnTo>
                    <a:lnTo>
                      <a:pt x="4" y="3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8" y="29"/>
                    </a:lnTo>
                    <a:lnTo>
                      <a:pt x="9" y="29"/>
                    </a:lnTo>
                    <a:lnTo>
                      <a:pt x="13" y="25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22" y="14"/>
                    </a:lnTo>
                    <a:lnTo>
                      <a:pt x="23" y="14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3" name="Freeform 409"/>
              <p:cNvSpPr>
                <a:spLocks/>
              </p:cNvSpPr>
              <p:nvPr/>
            </p:nvSpPr>
            <p:spPr bwMode="auto">
              <a:xfrm>
                <a:off x="6827136" y="3787184"/>
                <a:ext cx="8893" cy="2964"/>
              </a:xfrm>
              <a:custGeom>
                <a:avLst/>
                <a:gdLst>
                  <a:gd name="T0" fmla="*/ 6 w 6"/>
                  <a:gd name="T1" fmla="*/ 0 h 2"/>
                  <a:gd name="T2" fmla="*/ 4 w 6"/>
                  <a:gd name="T3" fmla="*/ 2 h 2"/>
                  <a:gd name="T4" fmla="*/ 3 w 6"/>
                  <a:gd name="T5" fmla="*/ 2 h 2"/>
                  <a:gd name="T6" fmla="*/ 0 w 6"/>
                  <a:gd name="T7" fmla="*/ 1 h 2"/>
                  <a:gd name="T8" fmla="*/ 2 w 6"/>
                  <a:gd name="T9" fmla="*/ 0 h 2"/>
                  <a:gd name="T10" fmla="*/ 6 w 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4" name="Freeform 410"/>
              <p:cNvSpPr>
                <a:spLocks/>
              </p:cNvSpPr>
              <p:nvPr/>
            </p:nvSpPr>
            <p:spPr bwMode="auto">
              <a:xfrm>
                <a:off x="6798974" y="3754576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2 h 5"/>
                  <a:gd name="T4" fmla="*/ 4 w 4"/>
                  <a:gd name="T5" fmla="*/ 4 h 5"/>
                  <a:gd name="T6" fmla="*/ 4 w 4"/>
                  <a:gd name="T7" fmla="*/ 5 h 5"/>
                  <a:gd name="T8" fmla="*/ 0 w 4"/>
                  <a:gd name="T9" fmla="*/ 1 h 5"/>
                  <a:gd name="T10" fmla="*/ 0 w 4"/>
                  <a:gd name="T11" fmla="*/ 0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5" name="Freeform 411"/>
              <p:cNvSpPr>
                <a:spLocks/>
              </p:cNvSpPr>
              <p:nvPr/>
            </p:nvSpPr>
            <p:spPr bwMode="auto">
              <a:xfrm>
                <a:off x="6827136" y="3766434"/>
                <a:ext cx="31126" cy="31126"/>
              </a:xfrm>
              <a:custGeom>
                <a:avLst/>
                <a:gdLst>
                  <a:gd name="T0" fmla="*/ 9 w 21"/>
                  <a:gd name="T1" fmla="*/ 0 h 21"/>
                  <a:gd name="T2" fmla="*/ 10 w 21"/>
                  <a:gd name="T3" fmla="*/ 0 h 21"/>
                  <a:gd name="T4" fmla="*/ 10 w 21"/>
                  <a:gd name="T5" fmla="*/ 0 h 21"/>
                  <a:gd name="T6" fmla="*/ 13 w 21"/>
                  <a:gd name="T7" fmla="*/ 0 h 21"/>
                  <a:gd name="T8" fmla="*/ 14 w 21"/>
                  <a:gd name="T9" fmla="*/ 3 h 21"/>
                  <a:gd name="T10" fmla="*/ 15 w 21"/>
                  <a:gd name="T11" fmla="*/ 5 h 21"/>
                  <a:gd name="T12" fmla="*/ 17 w 21"/>
                  <a:gd name="T13" fmla="*/ 5 h 21"/>
                  <a:gd name="T14" fmla="*/ 17 w 21"/>
                  <a:gd name="T15" fmla="*/ 7 h 21"/>
                  <a:gd name="T16" fmla="*/ 17 w 21"/>
                  <a:gd name="T17" fmla="*/ 12 h 21"/>
                  <a:gd name="T18" fmla="*/ 17 w 21"/>
                  <a:gd name="T19" fmla="*/ 16 h 21"/>
                  <a:gd name="T20" fmla="*/ 18 w 21"/>
                  <a:gd name="T21" fmla="*/ 18 h 21"/>
                  <a:gd name="T22" fmla="*/ 20 w 21"/>
                  <a:gd name="T23" fmla="*/ 19 h 21"/>
                  <a:gd name="T24" fmla="*/ 21 w 21"/>
                  <a:gd name="T25" fmla="*/ 21 h 21"/>
                  <a:gd name="T26" fmla="*/ 20 w 21"/>
                  <a:gd name="T27" fmla="*/ 21 h 21"/>
                  <a:gd name="T28" fmla="*/ 18 w 21"/>
                  <a:gd name="T29" fmla="*/ 21 h 21"/>
                  <a:gd name="T30" fmla="*/ 18 w 21"/>
                  <a:gd name="T31" fmla="*/ 21 h 21"/>
                  <a:gd name="T32" fmla="*/ 14 w 21"/>
                  <a:gd name="T33" fmla="*/ 21 h 21"/>
                  <a:gd name="T34" fmla="*/ 13 w 21"/>
                  <a:gd name="T35" fmla="*/ 19 h 21"/>
                  <a:gd name="T36" fmla="*/ 11 w 21"/>
                  <a:gd name="T37" fmla="*/ 18 h 21"/>
                  <a:gd name="T38" fmla="*/ 10 w 21"/>
                  <a:gd name="T39" fmla="*/ 16 h 21"/>
                  <a:gd name="T40" fmla="*/ 10 w 21"/>
                  <a:gd name="T41" fmla="*/ 16 h 21"/>
                  <a:gd name="T42" fmla="*/ 9 w 21"/>
                  <a:gd name="T43" fmla="*/ 16 h 21"/>
                  <a:gd name="T44" fmla="*/ 9 w 21"/>
                  <a:gd name="T45" fmla="*/ 16 h 21"/>
                  <a:gd name="T46" fmla="*/ 10 w 21"/>
                  <a:gd name="T47" fmla="*/ 14 h 21"/>
                  <a:gd name="T48" fmla="*/ 10 w 21"/>
                  <a:gd name="T49" fmla="*/ 14 h 21"/>
                  <a:gd name="T50" fmla="*/ 9 w 21"/>
                  <a:gd name="T51" fmla="*/ 12 h 21"/>
                  <a:gd name="T52" fmla="*/ 6 w 21"/>
                  <a:gd name="T53" fmla="*/ 8 h 21"/>
                  <a:gd name="T54" fmla="*/ 3 w 21"/>
                  <a:gd name="T55" fmla="*/ 5 h 21"/>
                  <a:gd name="T56" fmla="*/ 0 w 21"/>
                  <a:gd name="T57" fmla="*/ 1 h 21"/>
                  <a:gd name="T58" fmla="*/ 0 w 21"/>
                  <a:gd name="T59" fmla="*/ 0 h 21"/>
                  <a:gd name="T60" fmla="*/ 2 w 21"/>
                  <a:gd name="T61" fmla="*/ 0 h 21"/>
                  <a:gd name="T62" fmla="*/ 3 w 21"/>
                  <a:gd name="T63" fmla="*/ 0 h 21"/>
                  <a:gd name="T64" fmla="*/ 6 w 21"/>
                  <a:gd name="T65" fmla="*/ 1 h 21"/>
                  <a:gd name="T66" fmla="*/ 7 w 21"/>
                  <a:gd name="T67" fmla="*/ 0 h 21"/>
                  <a:gd name="T68" fmla="*/ 9 w 21"/>
                  <a:gd name="T6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21">
                    <a:moveTo>
                      <a:pt x="9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12"/>
                    </a:lnTo>
                    <a:lnTo>
                      <a:pt x="17" y="16"/>
                    </a:lnTo>
                    <a:lnTo>
                      <a:pt x="18" y="18"/>
                    </a:lnTo>
                    <a:lnTo>
                      <a:pt x="20" y="19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6" name="Freeform 412"/>
              <p:cNvSpPr>
                <a:spLocks/>
              </p:cNvSpPr>
              <p:nvPr/>
            </p:nvSpPr>
            <p:spPr bwMode="auto">
              <a:xfrm>
                <a:off x="6819724" y="3733826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5 w 5"/>
                  <a:gd name="T3" fmla="*/ 3 h 8"/>
                  <a:gd name="T4" fmla="*/ 5 w 5"/>
                  <a:gd name="T5" fmla="*/ 5 h 8"/>
                  <a:gd name="T6" fmla="*/ 5 w 5"/>
                  <a:gd name="T7" fmla="*/ 8 h 8"/>
                  <a:gd name="T8" fmla="*/ 1 w 5"/>
                  <a:gd name="T9" fmla="*/ 8 h 8"/>
                  <a:gd name="T10" fmla="*/ 0 w 5"/>
                  <a:gd name="T11" fmla="*/ 7 h 8"/>
                  <a:gd name="T12" fmla="*/ 1 w 5"/>
                  <a:gd name="T13" fmla="*/ 7 h 8"/>
                  <a:gd name="T14" fmla="*/ 2 w 5"/>
                  <a:gd name="T15" fmla="*/ 4 h 8"/>
                  <a:gd name="T16" fmla="*/ 1 w 5"/>
                  <a:gd name="T17" fmla="*/ 1 h 8"/>
                  <a:gd name="T18" fmla="*/ 2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7" name="Freeform 413"/>
              <p:cNvSpPr>
                <a:spLocks/>
              </p:cNvSpPr>
              <p:nvPr/>
            </p:nvSpPr>
            <p:spPr bwMode="auto">
              <a:xfrm>
                <a:off x="6773777" y="371159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1 h 8"/>
                  <a:gd name="T4" fmla="*/ 3 w 4"/>
                  <a:gd name="T5" fmla="*/ 2 h 8"/>
                  <a:gd name="T6" fmla="*/ 3 w 4"/>
                  <a:gd name="T7" fmla="*/ 6 h 8"/>
                  <a:gd name="T8" fmla="*/ 2 w 4"/>
                  <a:gd name="T9" fmla="*/ 8 h 8"/>
                  <a:gd name="T10" fmla="*/ 2 w 4"/>
                  <a:gd name="T11" fmla="*/ 6 h 8"/>
                  <a:gd name="T12" fmla="*/ 2 w 4"/>
                  <a:gd name="T13" fmla="*/ 5 h 8"/>
                  <a:gd name="T14" fmla="*/ 0 w 4"/>
                  <a:gd name="T15" fmla="*/ 2 h 8"/>
                  <a:gd name="T16" fmla="*/ 3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8" name="Freeform 414"/>
              <p:cNvSpPr>
                <a:spLocks/>
              </p:cNvSpPr>
              <p:nvPr/>
            </p:nvSpPr>
            <p:spPr bwMode="auto">
              <a:xfrm>
                <a:off x="6778223" y="3729379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9" name="Freeform 415"/>
              <p:cNvSpPr>
                <a:spLocks/>
              </p:cNvSpPr>
              <p:nvPr/>
            </p:nvSpPr>
            <p:spPr bwMode="auto">
              <a:xfrm>
                <a:off x="6766365" y="3628590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0" name="Freeform 416"/>
              <p:cNvSpPr>
                <a:spLocks/>
              </p:cNvSpPr>
              <p:nvPr/>
            </p:nvSpPr>
            <p:spPr bwMode="auto">
              <a:xfrm>
                <a:off x="6776741" y="3744201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2 w 4"/>
                  <a:gd name="T3" fmla="*/ 1 h 7"/>
                  <a:gd name="T4" fmla="*/ 4 w 4"/>
                  <a:gd name="T5" fmla="*/ 4 h 7"/>
                  <a:gd name="T6" fmla="*/ 4 w 4"/>
                  <a:gd name="T7" fmla="*/ 5 h 7"/>
                  <a:gd name="T8" fmla="*/ 2 w 4"/>
                  <a:gd name="T9" fmla="*/ 7 h 7"/>
                  <a:gd name="T10" fmla="*/ 0 w 4"/>
                  <a:gd name="T11" fmla="*/ 4 h 7"/>
                  <a:gd name="T12" fmla="*/ 0 w 4"/>
                  <a:gd name="T13" fmla="*/ 2 h 7"/>
                  <a:gd name="T14" fmla="*/ 1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2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1" name="Freeform 417"/>
              <p:cNvSpPr>
                <a:spLocks/>
              </p:cNvSpPr>
              <p:nvPr/>
            </p:nvSpPr>
            <p:spPr bwMode="auto">
              <a:xfrm>
                <a:off x="6757472" y="361821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2" name="Freeform 418"/>
              <p:cNvSpPr>
                <a:spLocks/>
              </p:cNvSpPr>
              <p:nvPr/>
            </p:nvSpPr>
            <p:spPr bwMode="auto">
              <a:xfrm>
                <a:off x="6739686" y="3739754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3" name="Freeform 419"/>
              <p:cNvSpPr>
                <a:spLocks/>
              </p:cNvSpPr>
              <p:nvPr/>
            </p:nvSpPr>
            <p:spPr bwMode="auto">
              <a:xfrm>
                <a:off x="6754508" y="3633037"/>
                <a:ext cx="5929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4" name="Freeform 420"/>
              <p:cNvSpPr>
                <a:spLocks/>
              </p:cNvSpPr>
              <p:nvPr/>
            </p:nvSpPr>
            <p:spPr bwMode="auto">
              <a:xfrm>
                <a:off x="6735240" y="3772363"/>
                <a:ext cx="11858" cy="8893"/>
              </a:xfrm>
              <a:custGeom>
                <a:avLst/>
                <a:gdLst>
                  <a:gd name="T0" fmla="*/ 1 w 8"/>
                  <a:gd name="T1" fmla="*/ 0 h 6"/>
                  <a:gd name="T2" fmla="*/ 3 w 8"/>
                  <a:gd name="T3" fmla="*/ 0 h 6"/>
                  <a:gd name="T4" fmla="*/ 4 w 8"/>
                  <a:gd name="T5" fmla="*/ 1 h 6"/>
                  <a:gd name="T6" fmla="*/ 7 w 8"/>
                  <a:gd name="T7" fmla="*/ 3 h 6"/>
                  <a:gd name="T8" fmla="*/ 8 w 8"/>
                  <a:gd name="T9" fmla="*/ 4 h 6"/>
                  <a:gd name="T10" fmla="*/ 7 w 8"/>
                  <a:gd name="T11" fmla="*/ 6 h 6"/>
                  <a:gd name="T12" fmla="*/ 6 w 8"/>
                  <a:gd name="T13" fmla="*/ 4 h 6"/>
                  <a:gd name="T14" fmla="*/ 3 w 8"/>
                  <a:gd name="T15" fmla="*/ 4 h 6"/>
                  <a:gd name="T16" fmla="*/ 1 w 8"/>
                  <a:gd name="T17" fmla="*/ 3 h 6"/>
                  <a:gd name="T18" fmla="*/ 0 w 8"/>
                  <a:gd name="T19" fmla="*/ 1 h 6"/>
                  <a:gd name="T20" fmla="*/ 1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5" name="Freeform 421"/>
              <p:cNvSpPr>
                <a:spLocks/>
              </p:cNvSpPr>
              <p:nvPr/>
            </p:nvSpPr>
            <p:spPr bwMode="auto">
              <a:xfrm>
                <a:off x="6701149" y="395319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6" name="Freeform 422"/>
              <p:cNvSpPr>
                <a:spLocks/>
              </p:cNvSpPr>
              <p:nvPr/>
            </p:nvSpPr>
            <p:spPr bwMode="auto">
              <a:xfrm>
                <a:off x="6701149" y="3944297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7" name="Freeform 423"/>
              <p:cNvSpPr>
                <a:spLocks/>
              </p:cNvSpPr>
              <p:nvPr/>
            </p:nvSpPr>
            <p:spPr bwMode="auto">
              <a:xfrm>
                <a:off x="6960533" y="417996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8" name="Freeform 424"/>
              <p:cNvSpPr>
                <a:spLocks/>
              </p:cNvSpPr>
              <p:nvPr/>
            </p:nvSpPr>
            <p:spPr bwMode="auto">
              <a:xfrm>
                <a:off x="6702632" y="3942814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9" name="Freeform 425"/>
              <p:cNvSpPr>
                <a:spLocks/>
              </p:cNvSpPr>
              <p:nvPr/>
            </p:nvSpPr>
            <p:spPr bwMode="auto">
              <a:xfrm>
                <a:off x="6880494" y="3936885"/>
                <a:ext cx="5929" cy="7411"/>
              </a:xfrm>
              <a:custGeom>
                <a:avLst/>
                <a:gdLst>
                  <a:gd name="T0" fmla="*/ 2 w 4"/>
                  <a:gd name="T1" fmla="*/ 0 h 5"/>
                  <a:gd name="T2" fmla="*/ 3 w 4"/>
                  <a:gd name="T3" fmla="*/ 0 h 5"/>
                  <a:gd name="T4" fmla="*/ 4 w 4"/>
                  <a:gd name="T5" fmla="*/ 2 h 5"/>
                  <a:gd name="T6" fmla="*/ 3 w 4"/>
                  <a:gd name="T7" fmla="*/ 5 h 5"/>
                  <a:gd name="T8" fmla="*/ 2 w 4"/>
                  <a:gd name="T9" fmla="*/ 5 h 5"/>
                  <a:gd name="T10" fmla="*/ 2 w 4"/>
                  <a:gd name="T11" fmla="*/ 4 h 5"/>
                  <a:gd name="T12" fmla="*/ 0 w 4"/>
                  <a:gd name="T13" fmla="*/ 0 h 5"/>
                  <a:gd name="T14" fmla="*/ 2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0" name="Freeform 426"/>
              <p:cNvSpPr>
                <a:spLocks/>
              </p:cNvSpPr>
              <p:nvPr/>
            </p:nvSpPr>
            <p:spPr bwMode="auto">
              <a:xfrm>
                <a:off x="6735240" y="3927992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1" name="Freeform 427"/>
              <p:cNvSpPr>
                <a:spLocks/>
              </p:cNvSpPr>
              <p:nvPr/>
            </p:nvSpPr>
            <p:spPr bwMode="auto">
              <a:xfrm>
                <a:off x="6859744" y="4181447"/>
                <a:ext cx="20751" cy="8893"/>
              </a:xfrm>
              <a:custGeom>
                <a:avLst/>
                <a:gdLst>
                  <a:gd name="T0" fmla="*/ 11 w 14"/>
                  <a:gd name="T1" fmla="*/ 0 h 6"/>
                  <a:gd name="T2" fmla="*/ 14 w 14"/>
                  <a:gd name="T3" fmla="*/ 0 h 6"/>
                  <a:gd name="T4" fmla="*/ 14 w 14"/>
                  <a:gd name="T5" fmla="*/ 2 h 6"/>
                  <a:gd name="T6" fmla="*/ 11 w 14"/>
                  <a:gd name="T7" fmla="*/ 3 h 6"/>
                  <a:gd name="T8" fmla="*/ 10 w 14"/>
                  <a:gd name="T9" fmla="*/ 5 h 6"/>
                  <a:gd name="T10" fmla="*/ 10 w 14"/>
                  <a:gd name="T11" fmla="*/ 6 h 6"/>
                  <a:gd name="T12" fmla="*/ 9 w 14"/>
                  <a:gd name="T13" fmla="*/ 5 h 6"/>
                  <a:gd name="T14" fmla="*/ 5 w 14"/>
                  <a:gd name="T15" fmla="*/ 3 h 6"/>
                  <a:gd name="T16" fmla="*/ 2 w 14"/>
                  <a:gd name="T17" fmla="*/ 6 h 6"/>
                  <a:gd name="T18" fmla="*/ 0 w 14"/>
                  <a:gd name="T19" fmla="*/ 5 h 6"/>
                  <a:gd name="T20" fmla="*/ 2 w 14"/>
                  <a:gd name="T21" fmla="*/ 2 h 6"/>
                  <a:gd name="T22" fmla="*/ 3 w 14"/>
                  <a:gd name="T23" fmla="*/ 0 h 6"/>
                  <a:gd name="T24" fmla="*/ 5 w 14"/>
                  <a:gd name="T25" fmla="*/ 2 h 6"/>
                  <a:gd name="T26" fmla="*/ 10 w 14"/>
                  <a:gd name="T27" fmla="*/ 2 h 6"/>
                  <a:gd name="T28" fmla="*/ 11 w 1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6">
                    <a:moveTo>
                      <a:pt x="11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2" name="Freeform 428"/>
              <p:cNvSpPr>
                <a:spLocks/>
              </p:cNvSpPr>
              <p:nvPr/>
            </p:nvSpPr>
            <p:spPr bwMode="auto">
              <a:xfrm>
                <a:off x="6744133" y="3917617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4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3" name="Freeform 429"/>
              <p:cNvSpPr>
                <a:spLocks/>
              </p:cNvSpPr>
              <p:nvPr/>
            </p:nvSpPr>
            <p:spPr bwMode="auto">
              <a:xfrm>
                <a:off x="6867154" y="4092515"/>
                <a:ext cx="25198" cy="13340"/>
              </a:xfrm>
              <a:custGeom>
                <a:avLst/>
                <a:gdLst>
                  <a:gd name="T0" fmla="*/ 6 w 17"/>
                  <a:gd name="T1" fmla="*/ 0 h 9"/>
                  <a:gd name="T2" fmla="*/ 11 w 17"/>
                  <a:gd name="T3" fmla="*/ 0 h 9"/>
                  <a:gd name="T4" fmla="*/ 15 w 17"/>
                  <a:gd name="T5" fmla="*/ 1 h 9"/>
                  <a:gd name="T6" fmla="*/ 15 w 17"/>
                  <a:gd name="T7" fmla="*/ 2 h 9"/>
                  <a:gd name="T8" fmla="*/ 17 w 17"/>
                  <a:gd name="T9" fmla="*/ 5 h 9"/>
                  <a:gd name="T10" fmla="*/ 17 w 17"/>
                  <a:gd name="T11" fmla="*/ 7 h 9"/>
                  <a:gd name="T12" fmla="*/ 15 w 17"/>
                  <a:gd name="T13" fmla="*/ 7 h 9"/>
                  <a:gd name="T14" fmla="*/ 12 w 17"/>
                  <a:gd name="T15" fmla="*/ 9 h 9"/>
                  <a:gd name="T16" fmla="*/ 9 w 17"/>
                  <a:gd name="T17" fmla="*/ 9 h 9"/>
                  <a:gd name="T18" fmla="*/ 6 w 17"/>
                  <a:gd name="T19" fmla="*/ 9 h 9"/>
                  <a:gd name="T20" fmla="*/ 5 w 17"/>
                  <a:gd name="T21" fmla="*/ 8 h 9"/>
                  <a:gd name="T22" fmla="*/ 1 w 17"/>
                  <a:gd name="T23" fmla="*/ 8 h 9"/>
                  <a:gd name="T24" fmla="*/ 0 w 17"/>
                  <a:gd name="T25" fmla="*/ 5 h 9"/>
                  <a:gd name="T26" fmla="*/ 0 w 17"/>
                  <a:gd name="T27" fmla="*/ 1 h 9"/>
                  <a:gd name="T28" fmla="*/ 1 w 17"/>
                  <a:gd name="T29" fmla="*/ 0 h 9"/>
                  <a:gd name="T30" fmla="*/ 4 w 17"/>
                  <a:gd name="T31" fmla="*/ 1 h 9"/>
                  <a:gd name="T32" fmla="*/ 6 w 17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9">
                    <a:moveTo>
                      <a:pt x="6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4" name="Freeform 430"/>
              <p:cNvSpPr>
                <a:spLocks/>
              </p:cNvSpPr>
              <p:nvPr/>
            </p:nvSpPr>
            <p:spPr bwMode="auto">
              <a:xfrm>
                <a:off x="6856779" y="3950225"/>
                <a:ext cx="5929" cy="10376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3 h 7"/>
                  <a:gd name="T4" fmla="*/ 4 w 4"/>
                  <a:gd name="T5" fmla="*/ 6 h 7"/>
                  <a:gd name="T6" fmla="*/ 2 w 4"/>
                  <a:gd name="T7" fmla="*/ 7 h 7"/>
                  <a:gd name="T8" fmla="*/ 0 w 4"/>
                  <a:gd name="T9" fmla="*/ 6 h 7"/>
                  <a:gd name="T10" fmla="*/ 0 w 4"/>
                  <a:gd name="T11" fmla="*/ 2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2" y="3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5" name="Freeform 431"/>
              <p:cNvSpPr>
                <a:spLocks/>
              </p:cNvSpPr>
              <p:nvPr/>
            </p:nvSpPr>
            <p:spPr bwMode="auto">
              <a:xfrm>
                <a:off x="6880494" y="394726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6" name="Freeform 432"/>
              <p:cNvSpPr>
                <a:spLocks/>
              </p:cNvSpPr>
              <p:nvPr/>
            </p:nvSpPr>
            <p:spPr bwMode="auto">
              <a:xfrm>
                <a:off x="6889388" y="4036192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1 w 2"/>
                  <a:gd name="T7" fmla="*/ 3 h 3"/>
                  <a:gd name="T8" fmla="*/ 0 w 2"/>
                  <a:gd name="T9" fmla="*/ 3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7" name="Freeform 433"/>
              <p:cNvSpPr>
                <a:spLocks/>
              </p:cNvSpPr>
              <p:nvPr/>
            </p:nvSpPr>
            <p:spPr bwMode="auto">
              <a:xfrm>
                <a:off x="7093930" y="4178482"/>
                <a:ext cx="26679" cy="17786"/>
              </a:xfrm>
              <a:custGeom>
                <a:avLst/>
                <a:gdLst>
                  <a:gd name="T0" fmla="*/ 11 w 18"/>
                  <a:gd name="T1" fmla="*/ 0 h 12"/>
                  <a:gd name="T2" fmla="*/ 15 w 18"/>
                  <a:gd name="T3" fmla="*/ 0 h 12"/>
                  <a:gd name="T4" fmla="*/ 16 w 18"/>
                  <a:gd name="T5" fmla="*/ 1 h 12"/>
                  <a:gd name="T6" fmla="*/ 18 w 18"/>
                  <a:gd name="T7" fmla="*/ 2 h 12"/>
                  <a:gd name="T8" fmla="*/ 18 w 18"/>
                  <a:gd name="T9" fmla="*/ 2 h 12"/>
                  <a:gd name="T10" fmla="*/ 18 w 18"/>
                  <a:gd name="T11" fmla="*/ 5 h 12"/>
                  <a:gd name="T12" fmla="*/ 16 w 18"/>
                  <a:gd name="T13" fmla="*/ 5 h 12"/>
                  <a:gd name="T14" fmla="*/ 16 w 18"/>
                  <a:gd name="T15" fmla="*/ 7 h 12"/>
                  <a:gd name="T16" fmla="*/ 15 w 18"/>
                  <a:gd name="T17" fmla="*/ 8 h 12"/>
                  <a:gd name="T18" fmla="*/ 14 w 18"/>
                  <a:gd name="T19" fmla="*/ 9 h 12"/>
                  <a:gd name="T20" fmla="*/ 11 w 18"/>
                  <a:gd name="T21" fmla="*/ 11 h 12"/>
                  <a:gd name="T22" fmla="*/ 10 w 18"/>
                  <a:gd name="T23" fmla="*/ 12 h 12"/>
                  <a:gd name="T24" fmla="*/ 5 w 18"/>
                  <a:gd name="T25" fmla="*/ 12 h 12"/>
                  <a:gd name="T26" fmla="*/ 4 w 18"/>
                  <a:gd name="T27" fmla="*/ 12 h 12"/>
                  <a:gd name="T28" fmla="*/ 0 w 18"/>
                  <a:gd name="T29" fmla="*/ 12 h 12"/>
                  <a:gd name="T30" fmla="*/ 5 w 18"/>
                  <a:gd name="T31" fmla="*/ 7 h 12"/>
                  <a:gd name="T32" fmla="*/ 7 w 18"/>
                  <a:gd name="T33" fmla="*/ 5 h 12"/>
                  <a:gd name="T34" fmla="*/ 8 w 18"/>
                  <a:gd name="T35" fmla="*/ 1 h 12"/>
                  <a:gd name="T36" fmla="*/ 11 w 18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11" y="0"/>
                    </a:moveTo>
                    <a:lnTo>
                      <a:pt x="15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8" name="Freeform 434"/>
              <p:cNvSpPr>
                <a:spLocks/>
              </p:cNvSpPr>
              <p:nvPr/>
            </p:nvSpPr>
            <p:spPr bwMode="auto">
              <a:xfrm>
                <a:off x="6735240" y="420516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9" name="Freeform 435"/>
              <p:cNvSpPr>
                <a:spLocks/>
              </p:cNvSpPr>
              <p:nvPr/>
            </p:nvSpPr>
            <p:spPr bwMode="auto">
              <a:xfrm>
                <a:off x="6757472" y="3893902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0" name="Freeform 436"/>
              <p:cNvSpPr>
                <a:spLocks/>
              </p:cNvSpPr>
              <p:nvPr/>
            </p:nvSpPr>
            <p:spPr bwMode="auto">
              <a:xfrm>
                <a:off x="6730793" y="4200715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5 h 5"/>
                  <a:gd name="T8" fmla="*/ 0 w 3"/>
                  <a:gd name="T9" fmla="*/ 3 h 5"/>
                  <a:gd name="T10" fmla="*/ 0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1" name="Freeform 437"/>
              <p:cNvSpPr>
                <a:spLocks/>
              </p:cNvSpPr>
              <p:nvPr/>
            </p:nvSpPr>
            <p:spPr bwMode="auto">
              <a:xfrm>
                <a:off x="6763401" y="3902795"/>
                <a:ext cx="10376" cy="4447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0 h 3"/>
                  <a:gd name="T4" fmla="*/ 7 w 7"/>
                  <a:gd name="T5" fmla="*/ 2 h 3"/>
                  <a:gd name="T6" fmla="*/ 6 w 7"/>
                  <a:gd name="T7" fmla="*/ 3 h 3"/>
                  <a:gd name="T8" fmla="*/ 5 w 7"/>
                  <a:gd name="T9" fmla="*/ 2 h 3"/>
                  <a:gd name="T10" fmla="*/ 3 w 7"/>
                  <a:gd name="T11" fmla="*/ 3 h 3"/>
                  <a:gd name="T12" fmla="*/ 2 w 7"/>
                  <a:gd name="T13" fmla="*/ 3 h 3"/>
                  <a:gd name="T14" fmla="*/ 0 w 7"/>
                  <a:gd name="T15" fmla="*/ 2 h 3"/>
                  <a:gd name="T16" fmla="*/ 2 w 7"/>
                  <a:gd name="T17" fmla="*/ 0 h 3"/>
                  <a:gd name="T18" fmla="*/ 5 w 7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2" name="Freeform 438"/>
              <p:cNvSpPr>
                <a:spLocks/>
              </p:cNvSpPr>
              <p:nvPr/>
            </p:nvSpPr>
            <p:spPr bwMode="auto">
              <a:xfrm>
                <a:off x="6754508" y="4145874"/>
                <a:ext cx="5929" cy="13340"/>
              </a:xfrm>
              <a:custGeom>
                <a:avLst/>
                <a:gdLst>
                  <a:gd name="T0" fmla="*/ 2 w 4"/>
                  <a:gd name="T1" fmla="*/ 0 h 9"/>
                  <a:gd name="T2" fmla="*/ 4 w 4"/>
                  <a:gd name="T3" fmla="*/ 4 h 9"/>
                  <a:gd name="T4" fmla="*/ 2 w 4"/>
                  <a:gd name="T5" fmla="*/ 7 h 9"/>
                  <a:gd name="T6" fmla="*/ 2 w 4"/>
                  <a:gd name="T7" fmla="*/ 9 h 9"/>
                  <a:gd name="T8" fmla="*/ 1 w 4"/>
                  <a:gd name="T9" fmla="*/ 7 h 9"/>
                  <a:gd name="T10" fmla="*/ 0 w 4"/>
                  <a:gd name="T11" fmla="*/ 5 h 9"/>
                  <a:gd name="T12" fmla="*/ 1 w 4"/>
                  <a:gd name="T13" fmla="*/ 4 h 9"/>
                  <a:gd name="T14" fmla="*/ 1 w 4"/>
                  <a:gd name="T15" fmla="*/ 1 h 9"/>
                  <a:gd name="T16" fmla="*/ 2 w 4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4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3" name="Freeform 439"/>
              <p:cNvSpPr>
                <a:spLocks/>
              </p:cNvSpPr>
              <p:nvPr/>
            </p:nvSpPr>
            <p:spPr bwMode="auto">
              <a:xfrm>
                <a:off x="6804902" y="4052496"/>
                <a:ext cx="16305" cy="8893"/>
              </a:xfrm>
              <a:custGeom>
                <a:avLst/>
                <a:gdLst>
                  <a:gd name="T0" fmla="*/ 3 w 11"/>
                  <a:gd name="T1" fmla="*/ 0 h 6"/>
                  <a:gd name="T2" fmla="*/ 7 w 11"/>
                  <a:gd name="T3" fmla="*/ 0 h 6"/>
                  <a:gd name="T4" fmla="*/ 7 w 11"/>
                  <a:gd name="T5" fmla="*/ 2 h 6"/>
                  <a:gd name="T6" fmla="*/ 6 w 11"/>
                  <a:gd name="T7" fmla="*/ 3 h 6"/>
                  <a:gd name="T8" fmla="*/ 8 w 11"/>
                  <a:gd name="T9" fmla="*/ 3 h 6"/>
                  <a:gd name="T10" fmla="*/ 8 w 11"/>
                  <a:gd name="T11" fmla="*/ 2 h 6"/>
                  <a:gd name="T12" fmla="*/ 11 w 11"/>
                  <a:gd name="T13" fmla="*/ 3 h 6"/>
                  <a:gd name="T14" fmla="*/ 10 w 11"/>
                  <a:gd name="T15" fmla="*/ 5 h 6"/>
                  <a:gd name="T16" fmla="*/ 8 w 11"/>
                  <a:gd name="T17" fmla="*/ 6 h 6"/>
                  <a:gd name="T18" fmla="*/ 7 w 11"/>
                  <a:gd name="T19" fmla="*/ 5 h 6"/>
                  <a:gd name="T20" fmla="*/ 6 w 11"/>
                  <a:gd name="T21" fmla="*/ 6 h 6"/>
                  <a:gd name="T22" fmla="*/ 4 w 11"/>
                  <a:gd name="T23" fmla="*/ 5 h 6"/>
                  <a:gd name="T24" fmla="*/ 1 w 11"/>
                  <a:gd name="T25" fmla="*/ 6 h 6"/>
                  <a:gd name="T26" fmla="*/ 0 w 11"/>
                  <a:gd name="T27" fmla="*/ 5 h 6"/>
                  <a:gd name="T28" fmla="*/ 0 w 11"/>
                  <a:gd name="T29" fmla="*/ 3 h 6"/>
                  <a:gd name="T30" fmla="*/ 3 w 11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6">
                    <a:moveTo>
                      <a:pt x="3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4" name="Freeform 440"/>
              <p:cNvSpPr>
                <a:spLocks/>
              </p:cNvSpPr>
              <p:nvPr/>
            </p:nvSpPr>
            <p:spPr bwMode="auto">
              <a:xfrm>
                <a:off x="6809349" y="4067318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5" name="Freeform 441"/>
              <p:cNvSpPr>
                <a:spLocks/>
              </p:cNvSpPr>
              <p:nvPr/>
            </p:nvSpPr>
            <p:spPr bwMode="auto">
              <a:xfrm>
                <a:off x="6810831" y="4196269"/>
                <a:ext cx="11858" cy="8893"/>
              </a:xfrm>
              <a:custGeom>
                <a:avLst/>
                <a:gdLst>
                  <a:gd name="T0" fmla="*/ 7 w 8"/>
                  <a:gd name="T1" fmla="*/ 0 h 6"/>
                  <a:gd name="T2" fmla="*/ 8 w 8"/>
                  <a:gd name="T3" fmla="*/ 0 h 6"/>
                  <a:gd name="T4" fmla="*/ 6 w 8"/>
                  <a:gd name="T5" fmla="*/ 3 h 6"/>
                  <a:gd name="T6" fmla="*/ 4 w 8"/>
                  <a:gd name="T7" fmla="*/ 4 h 6"/>
                  <a:gd name="T8" fmla="*/ 2 w 8"/>
                  <a:gd name="T9" fmla="*/ 6 h 6"/>
                  <a:gd name="T10" fmla="*/ 0 w 8"/>
                  <a:gd name="T11" fmla="*/ 4 h 6"/>
                  <a:gd name="T12" fmla="*/ 3 w 8"/>
                  <a:gd name="T13" fmla="*/ 3 h 6"/>
                  <a:gd name="T14" fmla="*/ 2 w 8"/>
                  <a:gd name="T15" fmla="*/ 2 h 6"/>
                  <a:gd name="T16" fmla="*/ 3 w 8"/>
                  <a:gd name="T17" fmla="*/ 2 h 6"/>
                  <a:gd name="T18" fmla="*/ 4 w 8"/>
                  <a:gd name="T19" fmla="*/ 2 h 6"/>
                  <a:gd name="T20" fmla="*/ 7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6" name="Freeform 442"/>
              <p:cNvSpPr>
                <a:spLocks/>
              </p:cNvSpPr>
              <p:nvPr/>
            </p:nvSpPr>
            <p:spPr bwMode="auto">
              <a:xfrm>
                <a:off x="6822689" y="4199233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1 h 4"/>
                  <a:gd name="T12" fmla="*/ 3 w 5"/>
                  <a:gd name="T13" fmla="*/ 1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1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7" name="Freeform 443"/>
              <p:cNvSpPr>
                <a:spLocks/>
              </p:cNvSpPr>
              <p:nvPr/>
            </p:nvSpPr>
            <p:spPr bwMode="auto">
              <a:xfrm>
                <a:off x="6784152" y="4036192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8" name="Freeform 444"/>
              <p:cNvSpPr>
                <a:spLocks/>
              </p:cNvSpPr>
              <p:nvPr/>
            </p:nvSpPr>
            <p:spPr bwMode="auto">
              <a:xfrm>
                <a:off x="6723382" y="3996173"/>
                <a:ext cx="130433" cy="146737"/>
              </a:xfrm>
              <a:custGeom>
                <a:avLst/>
                <a:gdLst>
                  <a:gd name="T0" fmla="*/ 88 w 88"/>
                  <a:gd name="T1" fmla="*/ 4 h 99"/>
                  <a:gd name="T2" fmla="*/ 83 w 88"/>
                  <a:gd name="T3" fmla="*/ 9 h 99"/>
                  <a:gd name="T4" fmla="*/ 74 w 88"/>
                  <a:gd name="T5" fmla="*/ 16 h 99"/>
                  <a:gd name="T6" fmla="*/ 59 w 88"/>
                  <a:gd name="T7" fmla="*/ 16 h 99"/>
                  <a:gd name="T8" fmla="*/ 47 w 88"/>
                  <a:gd name="T9" fmla="*/ 16 h 99"/>
                  <a:gd name="T10" fmla="*/ 38 w 88"/>
                  <a:gd name="T11" fmla="*/ 15 h 99"/>
                  <a:gd name="T12" fmla="*/ 22 w 88"/>
                  <a:gd name="T13" fmla="*/ 16 h 99"/>
                  <a:gd name="T14" fmla="*/ 19 w 88"/>
                  <a:gd name="T15" fmla="*/ 34 h 99"/>
                  <a:gd name="T16" fmla="*/ 30 w 88"/>
                  <a:gd name="T17" fmla="*/ 43 h 99"/>
                  <a:gd name="T18" fmla="*/ 38 w 88"/>
                  <a:gd name="T19" fmla="*/ 34 h 99"/>
                  <a:gd name="T20" fmla="*/ 48 w 88"/>
                  <a:gd name="T21" fmla="*/ 33 h 99"/>
                  <a:gd name="T22" fmla="*/ 62 w 88"/>
                  <a:gd name="T23" fmla="*/ 30 h 99"/>
                  <a:gd name="T24" fmla="*/ 62 w 88"/>
                  <a:gd name="T25" fmla="*/ 36 h 99"/>
                  <a:gd name="T26" fmla="*/ 54 w 88"/>
                  <a:gd name="T27" fmla="*/ 38 h 99"/>
                  <a:gd name="T28" fmla="*/ 43 w 88"/>
                  <a:gd name="T29" fmla="*/ 48 h 99"/>
                  <a:gd name="T30" fmla="*/ 36 w 88"/>
                  <a:gd name="T31" fmla="*/ 48 h 99"/>
                  <a:gd name="T32" fmla="*/ 43 w 88"/>
                  <a:gd name="T33" fmla="*/ 56 h 99"/>
                  <a:gd name="T34" fmla="*/ 48 w 88"/>
                  <a:gd name="T35" fmla="*/ 62 h 99"/>
                  <a:gd name="T36" fmla="*/ 50 w 88"/>
                  <a:gd name="T37" fmla="*/ 67 h 99"/>
                  <a:gd name="T38" fmla="*/ 47 w 88"/>
                  <a:gd name="T39" fmla="*/ 69 h 99"/>
                  <a:gd name="T40" fmla="*/ 50 w 88"/>
                  <a:gd name="T41" fmla="*/ 74 h 99"/>
                  <a:gd name="T42" fmla="*/ 52 w 88"/>
                  <a:gd name="T43" fmla="*/ 76 h 99"/>
                  <a:gd name="T44" fmla="*/ 58 w 88"/>
                  <a:gd name="T45" fmla="*/ 77 h 99"/>
                  <a:gd name="T46" fmla="*/ 58 w 88"/>
                  <a:gd name="T47" fmla="*/ 80 h 99"/>
                  <a:gd name="T48" fmla="*/ 48 w 88"/>
                  <a:gd name="T49" fmla="*/ 83 h 99"/>
                  <a:gd name="T50" fmla="*/ 45 w 88"/>
                  <a:gd name="T51" fmla="*/ 88 h 99"/>
                  <a:gd name="T52" fmla="*/ 36 w 88"/>
                  <a:gd name="T53" fmla="*/ 88 h 99"/>
                  <a:gd name="T54" fmla="*/ 37 w 88"/>
                  <a:gd name="T55" fmla="*/ 77 h 99"/>
                  <a:gd name="T56" fmla="*/ 29 w 88"/>
                  <a:gd name="T57" fmla="*/ 72 h 99"/>
                  <a:gd name="T58" fmla="*/ 30 w 88"/>
                  <a:gd name="T59" fmla="*/ 62 h 99"/>
                  <a:gd name="T60" fmla="*/ 23 w 88"/>
                  <a:gd name="T61" fmla="*/ 62 h 99"/>
                  <a:gd name="T62" fmla="*/ 23 w 88"/>
                  <a:gd name="T63" fmla="*/ 70 h 99"/>
                  <a:gd name="T64" fmla="*/ 22 w 88"/>
                  <a:gd name="T65" fmla="*/ 83 h 99"/>
                  <a:gd name="T66" fmla="*/ 22 w 88"/>
                  <a:gd name="T67" fmla="*/ 94 h 99"/>
                  <a:gd name="T68" fmla="*/ 18 w 88"/>
                  <a:gd name="T69" fmla="*/ 98 h 99"/>
                  <a:gd name="T70" fmla="*/ 9 w 88"/>
                  <a:gd name="T71" fmla="*/ 98 h 99"/>
                  <a:gd name="T72" fmla="*/ 9 w 88"/>
                  <a:gd name="T73" fmla="*/ 85 h 99"/>
                  <a:gd name="T74" fmla="*/ 8 w 88"/>
                  <a:gd name="T75" fmla="*/ 70 h 99"/>
                  <a:gd name="T76" fmla="*/ 3 w 88"/>
                  <a:gd name="T77" fmla="*/ 72 h 99"/>
                  <a:gd name="T78" fmla="*/ 1 w 88"/>
                  <a:gd name="T79" fmla="*/ 62 h 99"/>
                  <a:gd name="T80" fmla="*/ 7 w 88"/>
                  <a:gd name="T81" fmla="*/ 52 h 99"/>
                  <a:gd name="T82" fmla="*/ 8 w 88"/>
                  <a:gd name="T83" fmla="*/ 41 h 99"/>
                  <a:gd name="T84" fmla="*/ 11 w 88"/>
                  <a:gd name="T85" fmla="*/ 33 h 99"/>
                  <a:gd name="T86" fmla="*/ 15 w 88"/>
                  <a:gd name="T87" fmla="*/ 33 h 99"/>
                  <a:gd name="T88" fmla="*/ 14 w 88"/>
                  <a:gd name="T89" fmla="*/ 22 h 99"/>
                  <a:gd name="T90" fmla="*/ 18 w 88"/>
                  <a:gd name="T91" fmla="*/ 12 h 99"/>
                  <a:gd name="T92" fmla="*/ 27 w 88"/>
                  <a:gd name="T93" fmla="*/ 8 h 99"/>
                  <a:gd name="T94" fmla="*/ 36 w 88"/>
                  <a:gd name="T95" fmla="*/ 5 h 99"/>
                  <a:gd name="T96" fmla="*/ 45 w 88"/>
                  <a:gd name="T97" fmla="*/ 8 h 99"/>
                  <a:gd name="T98" fmla="*/ 55 w 88"/>
                  <a:gd name="T99" fmla="*/ 11 h 99"/>
                  <a:gd name="T100" fmla="*/ 69 w 88"/>
                  <a:gd name="T101" fmla="*/ 11 h 99"/>
                  <a:gd name="T102" fmla="*/ 77 w 88"/>
                  <a:gd name="T103" fmla="*/ 7 h 99"/>
                  <a:gd name="T104" fmla="*/ 83 w 88"/>
                  <a:gd name="T10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8" h="99">
                    <a:moveTo>
                      <a:pt x="83" y="0"/>
                    </a:moveTo>
                    <a:lnTo>
                      <a:pt x="87" y="1"/>
                    </a:lnTo>
                    <a:lnTo>
                      <a:pt x="87" y="2"/>
                    </a:lnTo>
                    <a:lnTo>
                      <a:pt x="88" y="4"/>
                    </a:lnTo>
                    <a:lnTo>
                      <a:pt x="87" y="4"/>
                    </a:lnTo>
                    <a:lnTo>
                      <a:pt x="85" y="7"/>
                    </a:lnTo>
                    <a:lnTo>
                      <a:pt x="85" y="8"/>
                    </a:lnTo>
                    <a:lnTo>
                      <a:pt x="83" y="9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79" y="14"/>
                    </a:lnTo>
                    <a:lnTo>
                      <a:pt x="74" y="16"/>
                    </a:lnTo>
                    <a:lnTo>
                      <a:pt x="65" y="19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59" y="16"/>
                    </a:lnTo>
                    <a:lnTo>
                      <a:pt x="56" y="16"/>
                    </a:lnTo>
                    <a:lnTo>
                      <a:pt x="55" y="16"/>
                    </a:lnTo>
                    <a:lnTo>
                      <a:pt x="52" y="16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1" y="15"/>
                    </a:lnTo>
                    <a:lnTo>
                      <a:pt x="38" y="15"/>
                    </a:lnTo>
                    <a:lnTo>
                      <a:pt x="33" y="18"/>
                    </a:lnTo>
                    <a:lnTo>
                      <a:pt x="29" y="18"/>
                    </a:lnTo>
                    <a:lnTo>
                      <a:pt x="26" y="15"/>
                    </a:lnTo>
                    <a:lnTo>
                      <a:pt x="22" y="16"/>
                    </a:lnTo>
                    <a:lnTo>
                      <a:pt x="21" y="19"/>
                    </a:lnTo>
                    <a:lnTo>
                      <a:pt x="18" y="23"/>
                    </a:lnTo>
                    <a:lnTo>
                      <a:pt x="18" y="29"/>
                    </a:lnTo>
                    <a:lnTo>
                      <a:pt x="19" y="34"/>
                    </a:lnTo>
                    <a:lnTo>
                      <a:pt x="23" y="37"/>
                    </a:lnTo>
                    <a:lnTo>
                      <a:pt x="26" y="40"/>
                    </a:lnTo>
                    <a:lnTo>
                      <a:pt x="27" y="41"/>
                    </a:lnTo>
                    <a:lnTo>
                      <a:pt x="30" y="43"/>
                    </a:lnTo>
                    <a:lnTo>
                      <a:pt x="33" y="41"/>
                    </a:lnTo>
                    <a:lnTo>
                      <a:pt x="34" y="37"/>
                    </a:lnTo>
                    <a:lnTo>
                      <a:pt x="37" y="33"/>
                    </a:lnTo>
                    <a:lnTo>
                      <a:pt x="38" y="34"/>
                    </a:lnTo>
                    <a:lnTo>
                      <a:pt x="41" y="36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8" y="33"/>
                    </a:lnTo>
                    <a:lnTo>
                      <a:pt x="50" y="31"/>
                    </a:lnTo>
                    <a:lnTo>
                      <a:pt x="54" y="31"/>
                    </a:lnTo>
                    <a:lnTo>
                      <a:pt x="56" y="30"/>
                    </a:lnTo>
                    <a:lnTo>
                      <a:pt x="62" y="30"/>
                    </a:lnTo>
                    <a:lnTo>
                      <a:pt x="65" y="30"/>
                    </a:lnTo>
                    <a:lnTo>
                      <a:pt x="65" y="33"/>
                    </a:lnTo>
                    <a:lnTo>
                      <a:pt x="63" y="36"/>
                    </a:lnTo>
                    <a:lnTo>
                      <a:pt x="62" y="36"/>
                    </a:lnTo>
                    <a:lnTo>
                      <a:pt x="59" y="34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4" y="38"/>
                    </a:lnTo>
                    <a:lnTo>
                      <a:pt x="52" y="41"/>
                    </a:lnTo>
                    <a:lnTo>
                      <a:pt x="48" y="44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0" y="49"/>
                    </a:lnTo>
                    <a:lnTo>
                      <a:pt x="37" y="49"/>
                    </a:lnTo>
                    <a:lnTo>
                      <a:pt x="37" y="48"/>
                    </a:lnTo>
                    <a:lnTo>
                      <a:pt x="36" y="48"/>
                    </a:lnTo>
                    <a:lnTo>
                      <a:pt x="36" y="49"/>
                    </a:lnTo>
                    <a:lnTo>
                      <a:pt x="37" y="51"/>
                    </a:lnTo>
                    <a:lnTo>
                      <a:pt x="38" y="52"/>
                    </a:lnTo>
                    <a:lnTo>
                      <a:pt x="43" y="56"/>
                    </a:lnTo>
                    <a:lnTo>
                      <a:pt x="44" y="59"/>
                    </a:lnTo>
                    <a:lnTo>
                      <a:pt x="45" y="59"/>
                    </a:lnTo>
                    <a:lnTo>
                      <a:pt x="47" y="61"/>
                    </a:lnTo>
                    <a:lnTo>
                      <a:pt x="48" y="62"/>
                    </a:lnTo>
                    <a:lnTo>
                      <a:pt x="47" y="63"/>
                    </a:lnTo>
                    <a:lnTo>
                      <a:pt x="48" y="65"/>
                    </a:lnTo>
                    <a:lnTo>
                      <a:pt x="50" y="66"/>
                    </a:lnTo>
                    <a:lnTo>
                      <a:pt x="50" y="67"/>
                    </a:lnTo>
                    <a:lnTo>
                      <a:pt x="48" y="67"/>
                    </a:lnTo>
                    <a:lnTo>
                      <a:pt x="48" y="69"/>
                    </a:lnTo>
                    <a:lnTo>
                      <a:pt x="48" y="69"/>
                    </a:lnTo>
                    <a:lnTo>
                      <a:pt x="47" y="69"/>
                    </a:lnTo>
                    <a:lnTo>
                      <a:pt x="45" y="72"/>
                    </a:lnTo>
                    <a:lnTo>
                      <a:pt x="47" y="73"/>
                    </a:lnTo>
                    <a:lnTo>
                      <a:pt x="48" y="73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51" y="74"/>
                    </a:lnTo>
                    <a:lnTo>
                      <a:pt x="51" y="76"/>
                    </a:lnTo>
                    <a:lnTo>
                      <a:pt x="52" y="76"/>
                    </a:lnTo>
                    <a:lnTo>
                      <a:pt x="52" y="77"/>
                    </a:lnTo>
                    <a:lnTo>
                      <a:pt x="55" y="77"/>
                    </a:lnTo>
                    <a:lnTo>
                      <a:pt x="56" y="77"/>
                    </a:lnTo>
                    <a:lnTo>
                      <a:pt x="58" y="77"/>
                    </a:lnTo>
                    <a:lnTo>
                      <a:pt x="61" y="77"/>
                    </a:lnTo>
                    <a:lnTo>
                      <a:pt x="61" y="78"/>
                    </a:lnTo>
                    <a:lnTo>
                      <a:pt x="59" y="80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5" y="81"/>
                    </a:lnTo>
                    <a:lnTo>
                      <a:pt x="51" y="81"/>
                    </a:lnTo>
                    <a:lnTo>
                      <a:pt x="48" y="83"/>
                    </a:lnTo>
                    <a:lnTo>
                      <a:pt x="47" y="84"/>
                    </a:lnTo>
                    <a:lnTo>
                      <a:pt x="44" y="85"/>
                    </a:lnTo>
                    <a:lnTo>
                      <a:pt x="44" y="88"/>
                    </a:lnTo>
                    <a:lnTo>
                      <a:pt x="45" y="88"/>
                    </a:lnTo>
                    <a:lnTo>
                      <a:pt x="43" y="90"/>
                    </a:lnTo>
                    <a:lnTo>
                      <a:pt x="40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6" y="85"/>
                    </a:lnTo>
                    <a:lnTo>
                      <a:pt x="36" y="80"/>
                    </a:lnTo>
                    <a:lnTo>
                      <a:pt x="37" y="80"/>
                    </a:lnTo>
                    <a:lnTo>
                      <a:pt x="37" y="77"/>
                    </a:lnTo>
                    <a:lnTo>
                      <a:pt x="33" y="76"/>
                    </a:lnTo>
                    <a:lnTo>
                      <a:pt x="32" y="74"/>
                    </a:lnTo>
                    <a:lnTo>
                      <a:pt x="30" y="73"/>
                    </a:lnTo>
                    <a:lnTo>
                      <a:pt x="29" y="72"/>
                    </a:lnTo>
                    <a:lnTo>
                      <a:pt x="29" y="69"/>
                    </a:lnTo>
                    <a:lnTo>
                      <a:pt x="32" y="66"/>
                    </a:lnTo>
                    <a:lnTo>
                      <a:pt x="32" y="63"/>
                    </a:lnTo>
                    <a:lnTo>
                      <a:pt x="30" y="62"/>
                    </a:lnTo>
                    <a:lnTo>
                      <a:pt x="30" y="61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3" y="62"/>
                    </a:lnTo>
                    <a:lnTo>
                      <a:pt x="21" y="63"/>
                    </a:lnTo>
                    <a:lnTo>
                      <a:pt x="21" y="65"/>
                    </a:lnTo>
                    <a:lnTo>
                      <a:pt x="23" y="66"/>
                    </a:lnTo>
                    <a:lnTo>
                      <a:pt x="23" y="70"/>
                    </a:lnTo>
                    <a:lnTo>
                      <a:pt x="23" y="73"/>
                    </a:lnTo>
                    <a:lnTo>
                      <a:pt x="21" y="77"/>
                    </a:lnTo>
                    <a:lnTo>
                      <a:pt x="21" y="78"/>
                    </a:lnTo>
                    <a:lnTo>
                      <a:pt x="22" y="83"/>
                    </a:lnTo>
                    <a:lnTo>
                      <a:pt x="21" y="87"/>
                    </a:lnTo>
                    <a:lnTo>
                      <a:pt x="19" y="90"/>
                    </a:lnTo>
                    <a:lnTo>
                      <a:pt x="21" y="92"/>
                    </a:lnTo>
                    <a:lnTo>
                      <a:pt x="22" y="94"/>
                    </a:lnTo>
                    <a:lnTo>
                      <a:pt x="22" y="96"/>
                    </a:lnTo>
                    <a:lnTo>
                      <a:pt x="22" y="99"/>
                    </a:lnTo>
                    <a:lnTo>
                      <a:pt x="21" y="98"/>
                    </a:lnTo>
                    <a:lnTo>
                      <a:pt x="18" y="98"/>
                    </a:lnTo>
                    <a:lnTo>
                      <a:pt x="15" y="98"/>
                    </a:lnTo>
                    <a:lnTo>
                      <a:pt x="14" y="99"/>
                    </a:lnTo>
                    <a:lnTo>
                      <a:pt x="11" y="99"/>
                    </a:lnTo>
                    <a:lnTo>
                      <a:pt x="9" y="98"/>
                    </a:lnTo>
                    <a:lnTo>
                      <a:pt x="8" y="98"/>
                    </a:lnTo>
                    <a:lnTo>
                      <a:pt x="8" y="94"/>
                    </a:lnTo>
                    <a:lnTo>
                      <a:pt x="8" y="88"/>
                    </a:lnTo>
                    <a:lnTo>
                      <a:pt x="9" y="85"/>
                    </a:lnTo>
                    <a:lnTo>
                      <a:pt x="11" y="81"/>
                    </a:lnTo>
                    <a:lnTo>
                      <a:pt x="12" y="80"/>
                    </a:lnTo>
                    <a:lnTo>
                      <a:pt x="9" y="74"/>
                    </a:lnTo>
                    <a:lnTo>
                      <a:pt x="8" y="70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4" y="70"/>
                    </a:lnTo>
                    <a:lnTo>
                      <a:pt x="3" y="72"/>
                    </a:lnTo>
                    <a:lnTo>
                      <a:pt x="1" y="69"/>
                    </a:lnTo>
                    <a:lnTo>
                      <a:pt x="0" y="65"/>
                    </a:lnTo>
                    <a:lnTo>
                      <a:pt x="1" y="63"/>
                    </a:lnTo>
                    <a:lnTo>
                      <a:pt x="1" y="62"/>
                    </a:lnTo>
                    <a:lnTo>
                      <a:pt x="1" y="59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7" y="38"/>
                    </a:lnTo>
                    <a:lnTo>
                      <a:pt x="8" y="36"/>
                    </a:lnTo>
                    <a:lnTo>
                      <a:pt x="9" y="34"/>
                    </a:lnTo>
                    <a:lnTo>
                      <a:pt x="11" y="33"/>
                    </a:lnTo>
                    <a:lnTo>
                      <a:pt x="14" y="31"/>
                    </a:lnTo>
                    <a:lnTo>
                      <a:pt x="14" y="34"/>
                    </a:lnTo>
                    <a:lnTo>
                      <a:pt x="15" y="36"/>
                    </a:lnTo>
                    <a:lnTo>
                      <a:pt x="15" y="33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7" y="8"/>
                    </a:lnTo>
                    <a:lnTo>
                      <a:pt x="29" y="7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1" y="8"/>
                    </a:lnTo>
                    <a:lnTo>
                      <a:pt x="45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9"/>
                    </a:lnTo>
                    <a:lnTo>
                      <a:pt x="55" y="11"/>
                    </a:lnTo>
                    <a:lnTo>
                      <a:pt x="56" y="11"/>
                    </a:lnTo>
                    <a:lnTo>
                      <a:pt x="56" y="9"/>
                    </a:lnTo>
                    <a:lnTo>
                      <a:pt x="62" y="9"/>
                    </a:lnTo>
                    <a:lnTo>
                      <a:pt x="69" y="11"/>
                    </a:lnTo>
                    <a:lnTo>
                      <a:pt x="72" y="11"/>
                    </a:lnTo>
                    <a:lnTo>
                      <a:pt x="73" y="8"/>
                    </a:lnTo>
                    <a:lnTo>
                      <a:pt x="74" y="8"/>
                    </a:lnTo>
                    <a:lnTo>
                      <a:pt x="77" y="7"/>
                    </a:lnTo>
                    <a:lnTo>
                      <a:pt x="79" y="5"/>
                    </a:lnTo>
                    <a:lnTo>
                      <a:pt x="80" y="4"/>
                    </a:lnTo>
                    <a:lnTo>
                      <a:pt x="80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9" name="Freeform 445"/>
              <p:cNvSpPr>
                <a:spLocks/>
              </p:cNvSpPr>
              <p:nvPr/>
            </p:nvSpPr>
            <p:spPr bwMode="auto">
              <a:xfrm>
                <a:off x="6815278" y="4065836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0" name="Freeform 446"/>
              <p:cNvSpPr>
                <a:spLocks/>
              </p:cNvSpPr>
              <p:nvPr/>
            </p:nvSpPr>
            <p:spPr bwMode="auto">
              <a:xfrm>
                <a:off x="6819724" y="406138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" name="Freeform 447"/>
              <p:cNvSpPr>
                <a:spLocks/>
              </p:cNvSpPr>
              <p:nvPr/>
            </p:nvSpPr>
            <p:spPr bwMode="auto">
              <a:xfrm>
                <a:off x="6942746" y="4062872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7 w 8"/>
                  <a:gd name="T3" fmla="*/ 2 h 4"/>
                  <a:gd name="T4" fmla="*/ 8 w 8"/>
                  <a:gd name="T5" fmla="*/ 3 h 4"/>
                  <a:gd name="T6" fmla="*/ 8 w 8"/>
                  <a:gd name="T7" fmla="*/ 3 h 4"/>
                  <a:gd name="T8" fmla="*/ 5 w 8"/>
                  <a:gd name="T9" fmla="*/ 4 h 4"/>
                  <a:gd name="T10" fmla="*/ 1 w 8"/>
                  <a:gd name="T11" fmla="*/ 3 h 4"/>
                  <a:gd name="T12" fmla="*/ 0 w 8"/>
                  <a:gd name="T13" fmla="*/ 2 h 4"/>
                  <a:gd name="T14" fmla="*/ 1 w 8"/>
                  <a:gd name="T15" fmla="*/ 2 h 4"/>
                  <a:gd name="T16" fmla="*/ 7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7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5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" name="Freeform 448"/>
              <p:cNvSpPr>
                <a:spLocks/>
              </p:cNvSpPr>
              <p:nvPr/>
            </p:nvSpPr>
            <p:spPr bwMode="auto">
              <a:xfrm>
                <a:off x="6895316" y="4039157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0 h 5"/>
                  <a:gd name="T4" fmla="*/ 4 w 5"/>
                  <a:gd name="T5" fmla="*/ 2 h 5"/>
                  <a:gd name="T6" fmla="*/ 5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4 w 5"/>
                  <a:gd name="T13" fmla="*/ 4 h 5"/>
                  <a:gd name="T14" fmla="*/ 1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  <a:gd name="T20" fmla="*/ 0 w 5"/>
                  <a:gd name="T21" fmla="*/ 0 h 5"/>
                  <a:gd name="T22" fmla="*/ 3 w 5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" name="Freeform 449"/>
              <p:cNvSpPr>
                <a:spLocks/>
              </p:cNvSpPr>
              <p:nvPr/>
            </p:nvSpPr>
            <p:spPr bwMode="auto">
              <a:xfrm>
                <a:off x="6782670" y="4131052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3 h 5"/>
                  <a:gd name="T4" fmla="*/ 4 w 4"/>
                  <a:gd name="T5" fmla="*/ 4 h 5"/>
                  <a:gd name="T6" fmla="*/ 1 w 4"/>
                  <a:gd name="T7" fmla="*/ 5 h 5"/>
                  <a:gd name="T8" fmla="*/ 0 w 4"/>
                  <a:gd name="T9" fmla="*/ 5 h 5"/>
                  <a:gd name="T10" fmla="*/ 0 w 4"/>
                  <a:gd name="T11" fmla="*/ 3 h 5"/>
                  <a:gd name="T12" fmla="*/ 0 w 4"/>
                  <a:gd name="T13" fmla="*/ 1 h 5"/>
                  <a:gd name="T14" fmla="*/ 0 w 4"/>
                  <a:gd name="T15" fmla="*/ 0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3" y="3"/>
                    </a:lnTo>
                    <a:lnTo>
                      <a:pt x="4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" name="Freeform 450"/>
              <p:cNvSpPr>
                <a:spLocks/>
              </p:cNvSpPr>
              <p:nvPr/>
            </p:nvSpPr>
            <p:spPr bwMode="auto">
              <a:xfrm>
                <a:off x="6755991" y="4172554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0 w 4"/>
                  <a:gd name="T7" fmla="*/ 1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" name="Freeform 451"/>
              <p:cNvSpPr>
                <a:spLocks/>
              </p:cNvSpPr>
              <p:nvPr/>
            </p:nvSpPr>
            <p:spPr bwMode="auto">
              <a:xfrm>
                <a:off x="6833064" y="4194786"/>
                <a:ext cx="13340" cy="5929"/>
              </a:xfrm>
              <a:custGeom>
                <a:avLst/>
                <a:gdLst>
                  <a:gd name="T0" fmla="*/ 3 w 9"/>
                  <a:gd name="T1" fmla="*/ 0 h 4"/>
                  <a:gd name="T2" fmla="*/ 5 w 9"/>
                  <a:gd name="T3" fmla="*/ 0 h 4"/>
                  <a:gd name="T4" fmla="*/ 7 w 9"/>
                  <a:gd name="T5" fmla="*/ 0 h 4"/>
                  <a:gd name="T6" fmla="*/ 9 w 9"/>
                  <a:gd name="T7" fmla="*/ 1 h 4"/>
                  <a:gd name="T8" fmla="*/ 7 w 9"/>
                  <a:gd name="T9" fmla="*/ 3 h 4"/>
                  <a:gd name="T10" fmla="*/ 3 w 9"/>
                  <a:gd name="T11" fmla="*/ 4 h 4"/>
                  <a:gd name="T12" fmla="*/ 0 w 9"/>
                  <a:gd name="T13" fmla="*/ 4 h 4"/>
                  <a:gd name="T14" fmla="*/ 0 w 9"/>
                  <a:gd name="T15" fmla="*/ 3 h 4"/>
                  <a:gd name="T16" fmla="*/ 2 w 9"/>
                  <a:gd name="T17" fmla="*/ 1 h 4"/>
                  <a:gd name="T18" fmla="*/ 0 w 9"/>
                  <a:gd name="T19" fmla="*/ 1 h 4"/>
                  <a:gd name="T20" fmla="*/ 3 w 9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" name="Freeform 452"/>
              <p:cNvSpPr>
                <a:spLocks/>
              </p:cNvSpPr>
              <p:nvPr/>
            </p:nvSpPr>
            <p:spPr bwMode="auto">
              <a:xfrm>
                <a:off x="6779706" y="4039157"/>
                <a:ext cx="7411" cy="1483"/>
              </a:xfrm>
              <a:custGeom>
                <a:avLst/>
                <a:gdLst>
                  <a:gd name="T0" fmla="*/ 2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2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2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" name="Freeform 453"/>
              <p:cNvSpPr>
                <a:spLocks/>
              </p:cNvSpPr>
              <p:nvPr/>
            </p:nvSpPr>
            <p:spPr bwMode="auto">
              <a:xfrm>
                <a:off x="6911620" y="3979869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5 w 7"/>
                  <a:gd name="T3" fmla="*/ 1 h 7"/>
                  <a:gd name="T4" fmla="*/ 7 w 7"/>
                  <a:gd name="T5" fmla="*/ 4 h 7"/>
                  <a:gd name="T6" fmla="*/ 4 w 7"/>
                  <a:gd name="T7" fmla="*/ 5 h 7"/>
                  <a:gd name="T8" fmla="*/ 3 w 7"/>
                  <a:gd name="T9" fmla="*/ 5 h 7"/>
                  <a:gd name="T10" fmla="*/ 1 w 7"/>
                  <a:gd name="T11" fmla="*/ 7 h 7"/>
                  <a:gd name="T12" fmla="*/ 0 w 7"/>
                  <a:gd name="T13" fmla="*/ 2 h 7"/>
                  <a:gd name="T14" fmla="*/ 3 w 7"/>
                  <a:gd name="T15" fmla="*/ 1 h 7"/>
                  <a:gd name="T16" fmla="*/ 4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5" y="1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" name="Freeform 454"/>
              <p:cNvSpPr>
                <a:spLocks/>
              </p:cNvSpPr>
              <p:nvPr/>
            </p:nvSpPr>
            <p:spPr bwMode="auto">
              <a:xfrm>
                <a:off x="6793045" y="4122159"/>
                <a:ext cx="10376" cy="14822"/>
              </a:xfrm>
              <a:custGeom>
                <a:avLst/>
                <a:gdLst>
                  <a:gd name="T0" fmla="*/ 5 w 7"/>
                  <a:gd name="T1" fmla="*/ 0 h 10"/>
                  <a:gd name="T2" fmla="*/ 7 w 7"/>
                  <a:gd name="T3" fmla="*/ 3 h 10"/>
                  <a:gd name="T4" fmla="*/ 7 w 7"/>
                  <a:gd name="T5" fmla="*/ 5 h 10"/>
                  <a:gd name="T6" fmla="*/ 4 w 7"/>
                  <a:gd name="T7" fmla="*/ 6 h 10"/>
                  <a:gd name="T8" fmla="*/ 4 w 7"/>
                  <a:gd name="T9" fmla="*/ 9 h 10"/>
                  <a:gd name="T10" fmla="*/ 3 w 7"/>
                  <a:gd name="T11" fmla="*/ 9 h 10"/>
                  <a:gd name="T12" fmla="*/ 3 w 7"/>
                  <a:gd name="T13" fmla="*/ 10 h 10"/>
                  <a:gd name="T14" fmla="*/ 0 w 7"/>
                  <a:gd name="T15" fmla="*/ 10 h 10"/>
                  <a:gd name="T16" fmla="*/ 0 w 7"/>
                  <a:gd name="T17" fmla="*/ 9 h 10"/>
                  <a:gd name="T18" fmla="*/ 0 w 7"/>
                  <a:gd name="T19" fmla="*/ 9 h 10"/>
                  <a:gd name="T20" fmla="*/ 1 w 7"/>
                  <a:gd name="T21" fmla="*/ 6 h 10"/>
                  <a:gd name="T22" fmla="*/ 1 w 7"/>
                  <a:gd name="T23" fmla="*/ 5 h 10"/>
                  <a:gd name="T24" fmla="*/ 3 w 7"/>
                  <a:gd name="T25" fmla="*/ 2 h 10"/>
                  <a:gd name="T26" fmla="*/ 5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lnTo>
                      <a:pt x="7" y="3"/>
                    </a:lnTo>
                    <a:lnTo>
                      <a:pt x="7" y="5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" name="Freeform 455"/>
              <p:cNvSpPr>
                <a:spLocks/>
              </p:cNvSpPr>
              <p:nvPr/>
            </p:nvSpPr>
            <p:spPr bwMode="auto">
              <a:xfrm>
                <a:off x="6966461" y="4034710"/>
                <a:ext cx="198613" cy="177863"/>
              </a:xfrm>
              <a:custGeom>
                <a:avLst/>
                <a:gdLst>
                  <a:gd name="T0" fmla="*/ 38 w 134"/>
                  <a:gd name="T1" fmla="*/ 5 h 120"/>
                  <a:gd name="T2" fmla="*/ 42 w 134"/>
                  <a:gd name="T3" fmla="*/ 11 h 120"/>
                  <a:gd name="T4" fmla="*/ 42 w 134"/>
                  <a:gd name="T5" fmla="*/ 21 h 120"/>
                  <a:gd name="T6" fmla="*/ 46 w 134"/>
                  <a:gd name="T7" fmla="*/ 35 h 120"/>
                  <a:gd name="T8" fmla="*/ 50 w 134"/>
                  <a:gd name="T9" fmla="*/ 32 h 120"/>
                  <a:gd name="T10" fmla="*/ 53 w 134"/>
                  <a:gd name="T11" fmla="*/ 39 h 120"/>
                  <a:gd name="T12" fmla="*/ 61 w 134"/>
                  <a:gd name="T13" fmla="*/ 41 h 120"/>
                  <a:gd name="T14" fmla="*/ 65 w 134"/>
                  <a:gd name="T15" fmla="*/ 33 h 120"/>
                  <a:gd name="T16" fmla="*/ 72 w 134"/>
                  <a:gd name="T17" fmla="*/ 26 h 120"/>
                  <a:gd name="T18" fmla="*/ 78 w 134"/>
                  <a:gd name="T19" fmla="*/ 25 h 120"/>
                  <a:gd name="T20" fmla="*/ 82 w 134"/>
                  <a:gd name="T21" fmla="*/ 19 h 120"/>
                  <a:gd name="T22" fmla="*/ 98 w 134"/>
                  <a:gd name="T23" fmla="*/ 19 h 120"/>
                  <a:gd name="T24" fmla="*/ 111 w 134"/>
                  <a:gd name="T25" fmla="*/ 23 h 120"/>
                  <a:gd name="T26" fmla="*/ 126 w 134"/>
                  <a:gd name="T27" fmla="*/ 28 h 120"/>
                  <a:gd name="T28" fmla="*/ 130 w 134"/>
                  <a:gd name="T29" fmla="*/ 32 h 120"/>
                  <a:gd name="T30" fmla="*/ 131 w 134"/>
                  <a:gd name="T31" fmla="*/ 82 h 120"/>
                  <a:gd name="T32" fmla="*/ 130 w 134"/>
                  <a:gd name="T33" fmla="*/ 120 h 120"/>
                  <a:gd name="T34" fmla="*/ 122 w 134"/>
                  <a:gd name="T35" fmla="*/ 112 h 120"/>
                  <a:gd name="T36" fmla="*/ 118 w 134"/>
                  <a:gd name="T37" fmla="*/ 108 h 120"/>
                  <a:gd name="T38" fmla="*/ 116 w 134"/>
                  <a:gd name="T39" fmla="*/ 106 h 120"/>
                  <a:gd name="T40" fmla="*/ 107 w 134"/>
                  <a:gd name="T41" fmla="*/ 106 h 120"/>
                  <a:gd name="T42" fmla="*/ 105 w 134"/>
                  <a:gd name="T43" fmla="*/ 104 h 120"/>
                  <a:gd name="T44" fmla="*/ 104 w 134"/>
                  <a:gd name="T45" fmla="*/ 97 h 120"/>
                  <a:gd name="T46" fmla="*/ 108 w 134"/>
                  <a:gd name="T47" fmla="*/ 94 h 120"/>
                  <a:gd name="T48" fmla="*/ 102 w 134"/>
                  <a:gd name="T49" fmla="*/ 93 h 120"/>
                  <a:gd name="T50" fmla="*/ 104 w 134"/>
                  <a:gd name="T51" fmla="*/ 88 h 120"/>
                  <a:gd name="T52" fmla="*/ 97 w 134"/>
                  <a:gd name="T53" fmla="*/ 82 h 120"/>
                  <a:gd name="T54" fmla="*/ 97 w 134"/>
                  <a:gd name="T55" fmla="*/ 73 h 120"/>
                  <a:gd name="T56" fmla="*/ 93 w 134"/>
                  <a:gd name="T57" fmla="*/ 69 h 120"/>
                  <a:gd name="T58" fmla="*/ 89 w 134"/>
                  <a:gd name="T59" fmla="*/ 68 h 120"/>
                  <a:gd name="T60" fmla="*/ 86 w 134"/>
                  <a:gd name="T61" fmla="*/ 66 h 120"/>
                  <a:gd name="T62" fmla="*/ 75 w 134"/>
                  <a:gd name="T63" fmla="*/ 61 h 120"/>
                  <a:gd name="T64" fmla="*/ 53 w 134"/>
                  <a:gd name="T65" fmla="*/ 55 h 120"/>
                  <a:gd name="T66" fmla="*/ 49 w 134"/>
                  <a:gd name="T67" fmla="*/ 50 h 120"/>
                  <a:gd name="T68" fmla="*/ 50 w 134"/>
                  <a:gd name="T69" fmla="*/ 50 h 120"/>
                  <a:gd name="T70" fmla="*/ 44 w 134"/>
                  <a:gd name="T71" fmla="*/ 48 h 120"/>
                  <a:gd name="T72" fmla="*/ 40 w 134"/>
                  <a:gd name="T73" fmla="*/ 47 h 120"/>
                  <a:gd name="T74" fmla="*/ 36 w 134"/>
                  <a:gd name="T75" fmla="*/ 40 h 120"/>
                  <a:gd name="T76" fmla="*/ 35 w 134"/>
                  <a:gd name="T77" fmla="*/ 40 h 120"/>
                  <a:gd name="T78" fmla="*/ 32 w 134"/>
                  <a:gd name="T79" fmla="*/ 48 h 120"/>
                  <a:gd name="T80" fmla="*/ 22 w 134"/>
                  <a:gd name="T81" fmla="*/ 47 h 120"/>
                  <a:gd name="T82" fmla="*/ 24 w 134"/>
                  <a:gd name="T83" fmla="*/ 41 h 120"/>
                  <a:gd name="T84" fmla="*/ 17 w 134"/>
                  <a:gd name="T85" fmla="*/ 36 h 120"/>
                  <a:gd name="T86" fmla="*/ 18 w 134"/>
                  <a:gd name="T87" fmla="*/ 33 h 120"/>
                  <a:gd name="T88" fmla="*/ 26 w 134"/>
                  <a:gd name="T89" fmla="*/ 33 h 120"/>
                  <a:gd name="T90" fmla="*/ 35 w 134"/>
                  <a:gd name="T91" fmla="*/ 33 h 120"/>
                  <a:gd name="T92" fmla="*/ 39 w 134"/>
                  <a:gd name="T93" fmla="*/ 28 h 120"/>
                  <a:gd name="T94" fmla="*/ 31 w 134"/>
                  <a:gd name="T95" fmla="*/ 26 h 120"/>
                  <a:gd name="T96" fmla="*/ 22 w 134"/>
                  <a:gd name="T97" fmla="*/ 26 h 120"/>
                  <a:gd name="T98" fmla="*/ 14 w 134"/>
                  <a:gd name="T99" fmla="*/ 23 h 120"/>
                  <a:gd name="T100" fmla="*/ 9 w 134"/>
                  <a:gd name="T101" fmla="*/ 15 h 120"/>
                  <a:gd name="T102" fmla="*/ 0 w 134"/>
                  <a:gd name="T103" fmla="*/ 15 h 120"/>
                  <a:gd name="T104" fmla="*/ 4 w 134"/>
                  <a:gd name="T105" fmla="*/ 8 h 120"/>
                  <a:gd name="T106" fmla="*/ 13 w 134"/>
                  <a:gd name="T107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4" h="120">
                    <a:moveTo>
                      <a:pt x="22" y="0"/>
                    </a:moveTo>
                    <a:lnTo>
                      <a:pt x="29" y="3"/>
                    </a:lnTo>
                    <a:lnTo>
                      <a:pt x="33" y="5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2" y="8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3" y="18"/>
                    </a:lnTo>
                    <a:lnTo>
                      <a:pt x="42" y="21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4" y="33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50" y="32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51" y="36"/>
                    </a:lnTo>
                    <a:lnTo>
                      <a:pt x="53" y="39"/>
                    </a:lnTo>
                    <a:lnTo>
                      <a:pt x="55" y="40"/>
                    </a:lnTo>
                    <a:lnTo>
                      <a:pt x="57" y="43"/>
                    </a:lnTo>
                    <a:lnTo>
                      <a:pt x="58" y="43"/>
                    </a:lnTo>
                    <a:lnTo>
                      <a:pt x="61" y="41"/>
                    </a:lnTo>
                    <a:lnTo>
                      <a:pt x="62" y="39"/>
                    </a:lnTo>
                    <a:lnTo>
                      <a:pt x="64" y="37"/>
                    </a:lnTo>
                    <a:lnTo>
                      <a:pt x="65" y="37"/>
                    </a:lnTo>
                    <a:lnTo>
                      <a:pt x="65" y="33"/>
                    </a:lnTo>
                    <a:lnTo>
                      <a:pt x="67" y="30"/>
                    </a:lnTo>
                    <a:lnTo>
                      <a:pt x="69" y="30"/>
                    </a:lnTo>
                    <a:lnTo>
                      <a:pt x="72" y="29"/>
                    </a:lnTo>
                    <a:lnTo>
                      <a:pt x="72" y="26"/>
                    </a:lnTo>
                    <a:lnTo>
                      <a:pt x="73" y="25"/>
                    </a:lnTo>
                    <a:lnTo>
                      <a:pt x="75" y="26"/>
                    </a:lnTo>
                    <a:lnTo>
                      <a:pt x="76" y="26"/>
                    </a:lnTo>
                    <a:lnTo>
                      <a:pt x="78" y="25"/>
                    </a:lnTo>
                    <a:lnTo>
                      <a:pt x="82" y="25"/>
                    </a:lnTo>
                    <a:lnTo>
                      <a:pt x="83" y="22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4" y="18"/>
                    </a:lnTo>
                    <a:lnTo>
                      <a:pt x="98" y="19"/>
                    </a:lnTo>
                    <a:lnTo>
                      <a:pt x="102" y="21"/>
                    </a:lnTo>
                    <a:lnTo>
                      <a:pt x="105" y="22"/>
                    </a:lnTo>
                    <a:lnTo>
                      <a:pt x="108" y="22"/>
                    </a:lnTo>
                    <a:lnTo>
                      <a:pt x="111" y="23"/>
                    </a:lnTo>
                    <a:lnTo>
                      <a:pt x="119" y="28"/>
                    </a:lnTo>
                    <a:lnTo>
                      <a:pt x="120" y="26"/>
                    </a:lnTo>
                    <a:lnTo>
                      <a:pt x="122" y="28"/>
                    </a:lnTo>
                    <a:lnTo>
                      <a:pt x="126" y="28"/>
                    </a:lnTo>
                    <a:lnTo>
                      <a:pt x="127" y="28"/>
                    </a:lnTo>
                    <a:lnTo>
                      <a:pt x="130" y="29"/>
                    </a:lnTo>
                    <a:lnTo>
                      <a:pt x="130" y="30"/>
                    </a:lnTo>
                    <a:lnTo>
                      <a:pt x="130" y="32"/>
                    </a:lnTo>
                    <a:lnTo>
                      <a:pt x="131" y="32"/>
                    </a:lnTo>
                    <a:lnTo>
                      <a:pt x="133" y="32"/>
                    </a:lnTo>
                    <a:lnTo>
                      <a:pt x="134" y="32"/>
                    </a:lnTo>
                    <a:lnTo>
                      <a:pt x="131" y="82"/>
                    </a:lnTo>
                    <a:lnTo>
                      <a:pt x="131" y="84"/>
                    </a:lnTo>
                    <a:lnTo>
                      <a:pt x="131" y="87"/>
                    </a:lnTo>
                    <a:lnTo>
                      <a:pt x="131" y="88"/>
                    </a:lnTo>
                    <a:lnTo>
                      <a:pt x="130" y="120"/>
                    </a:lnTo>
                    <a:lnTo>
                      <a:pt x="130" y="120"/>
                    </a:lnTo>
                    <a:lnTo>
                      <a:pt x="126" y="119"/>
                    </a:lnTo>
                    <a:lnTo>
                      <a:pt x="123" y="115"/>
                    </a:lnTo>
                    <a:lnTo>
                      <a:pt x="122" y="112"/>
                    </a:lnTo>
                    <a:lnTo>
                      <a:pt x="122" y="112"/>
                    </a:lnTo>
                    <a:lnTo>
                      <a:pt x="119" y="111"/>
                    </a:lnTo>
                    <a:lnTo>
                      <a:pt x="118" y="109"/>
                    </a:lnTo>
                    <a:lnTo>
                      <a:pt x="118" y="108"/>
                    </a:lnTo>
                    <a:lnTo>
                      <a:pt x="119" y="105"/>
                    </a:lnTo>
                    <a:lnTo>
                      <a:pt x="119" y="102"/>
                    </a:lnTo>
                    <a:lnTo>
                      <a:pt x="118" y="105"/>
                    </a:lnTo>
                    <a:lnTo>
                      <a:pt x="116" y="106"/>
                    </a:lnTo>
                    <a:lnTo>
                      <a:pt x="112" y="106"/>
                    </a:lnTo>
                    <a:lnTo>
                      <a:pt x="111" y="108"/>
                    </a:lnTo>
                    <a:lnTo>
                      <a:pt x="108" y="108"/>
                    </a:lnTo>
                    <a:lnTo>
                      <a:pt x="107" y="106"/>
                    </a:lnTo>
                    <a:lnTo>
                      <a:pt x="104" y="108"/>
                    </a:lnTo>
                    <a:lnTo>
                      <a:pt x="102" y="106"/>
                    </a:lnTo>
                    <a:lnTo>
                      <a:pt x="104" y="105"/>
                    </a:lnTo>
                    <a:lnTo>
                      <a:pt x="105" y="104"/>
                    </a:lnTo>
                    <a:lnTo>
                      <a:pt x="105" y="101"/>
                    </a:lnTo>
                    <a:lnTo>
                      <a:pt x="105" y="101"/>
                    </a:lnTo>
                    <a:lnTo>
                      <a:pt x="105" y="97"/>
                    </a:lnTo>
                    <a:lnTo>
                      <a:pt x="104" y="97"/>
                    </a:lnTo>
                    <a:lnTo>
                      <a:pt x="102" y="95"/>
                    </a:lnTo>
                    <a:lnTo>
                      <a:pt x="104" y="94"/>
                    </a:lnTo>
                    <a:lnTo>
                      <a:pt x="105" y="95"/>
                    </a:lnTo>
                    <a:lnTo>
                      <a:pt x="108" y="94"/>
                    </a:lnTo>
                    <a:lnTo>
                      <a:pt x="109" y="94"/>
                    </a:lnTo>
                    <a:lnTo>
                      <a:pt x="108" y="93"/>
                    </a:lnTo>
                    <a:lnTo>
                      <a:pt x="105" y="94"/>
                    </a:lnTo>
                    <a:lnTo>
                      <a:pt x="102" y="93"/>
                    </a:lnTo>
                    <a:lnTo>
                      <a:pt x="100" y="91"/>
                    </a:lnTo>
                    <a:lnTo>
                      <a:pt x="101" y="88"/>
                    </a:lnTo>
                    <a:lnTo>
                      <a:pt x="102" y="88"/>
                    </a:lnTo>
                    <a:lnTo>
                      <a:pt x="104" y="88"/>
                    </a:lnTo>
                    <a:lnTo>
                      <a:pt x="102" y="87"/>
                    </a:lnTo>
                    <a:lnTo>
                      <a:pt x="100" y="86"/>
                    </a:lnTo>
                    <a:lnTo>
                      <a:pt x="97" y="84"/>
                    </a:lnTo>
                    <a:lnTo>
                      <a:pt x="97" y="82"/>
                    </a:lnTo>
                    <a:lnTo>
                      <a:pt x="97" y="79"/>
                    </a:lnTo>
                    <a:lnTo>
                      <a:pt x="94" y="76"/>
                    </a:lnTo>
                    <a:lnTo>
                      <a:pt x="94" y="75"/>
                    </a:lnTo>
                    <a:lnTo>
                      <a:pt x="97" y="73"/>
                    </a:lnTo>
                    <a:lnTo>
                      <a:pt x="94" y="73"/>
                    </a:lnTo>
                    <a:lnTo>
                      <a:pt x="93" y="72"/>
                    </a:lnTo>
                    <a:lnTo>
                      <a:pt x="93" y="70"/>
                    </a:lnTo>
                    <a:lnTo>
                      <a:pt x="93" y="69"/>
                    </a:lnTo>
                    <a:lnTo>
                      <a:pt x="94" y="68"/>
                    </a:lnTo>
                    <a:lnTo>
                      <a:pt x="91" y="69"/>
                    </a:lnTo>
                    <a:lnTo>
                      <a:pt x="90" y="68"/>
                    </a:lnTo>
                    <a:lnTo>
                      <a:pt x="89" y="68"/>
                    </a:lnTo>
                    <a:lnTo>
                      <a:pt x="87" y="68"/>
                    </a:lnTo>
                    <a:lnTo>
                      <a:pt x="90" y="65"/>
                    </a:lnTo>
                    <a:lnTo>
                      <a:pt x="89" y="66"/>
                    </a:lnTo>
                    <a:lnTo>
                      <a:pt x="86" y="66"/>
                    </a:lnTo>
                    <a:lnTo>
                      <a:pt x="82" y="65"/>
                    </a:lnTo>
                    <a:lnTo>
                      <a:pt x="82" y="62"/>
                    </a:lnTo>
                    <a:lnTo>
                      <a:pt x="78" y="61"/>
                    </a:lnTo>
                    <a:lnTo>
                      <a:pt x="75" y="61"/>
                    </a:lnTo>
                    <a:lnTo>
                      <a:pt x="68" y="59"/>
                    </a:lnTo>
                    <a:lnTo>
                      <a:pt x="60" y="57"/>
                    </a:lnTo>
                    <a:lnTo>
                      <a:pt x="55" y="57"/>
                    </a:lnTo>
                    <a:lnTo>
                      <a:pt x="53" y="55"/>
                    </a:lnTo>
                    <a:lnTo>
                      <a:pt x="51" y="54"/>
                    </a:lnTo>
                    <a:lnTo>
                      <a:pt x="51" y="52"/>
                    </a:lnTo>
                    <a:lnTo>
                      <a:pt x="49" y="52"/>
                    </a:lnTo>
                    <a:lnTo>
                      <a:pt x="49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6" y="50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3" y="50"/>
                    </a:lnTo>
                    <a:lnTo>
                      <a:pt x="43" y="47"/>
                    </a:lnTo>
                    <a:lnTo>
                      <a:pt x="42" y="46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38" y="46"/>
                    </a:lnTo>
                    <a:lnTo>
                      <a:pt x="38" y="43"/>
                    </a:lnTo>
                    <a:lnTo>
                      <a:pt x="36" y="40"/>
                    </a:lnTo>
                    <a:lnTo>
                      <a:pt x="38" y="37"/>
                    </a:lnTo>
                    <a:lnTo>
                      <a:pt x="38" y="35"/>
                    </a:lnTo>
                    <a:lnTo>
                      <a:pt x="36" y="37"/>
                    </a:lnTo>
                    <a:lnTo>
                      <a:pt x="35" y="40"/>
                    </a:lnTo>
                    <a:lnTo>
                      <a:pt x="35" y="41"/>
                    </a:lnTo>
                    <a:lnTo>
                      <a:pt x="33" y="43"/>
                    </a:lnTo>
                    <a:lnTo>
                      <a:pt x="32" y="47"/>
                    </a:lnTo>
                    <a:lnTo>
                      <a:pt x="32" y="48"/>
                    </a:lnTo>
                    <a:lnTo>
                      <a:pt x="29" y="52"/>
                    </a:lnTo>
                    <a:lnTo>
                      <a:pt x="26" y="52"/>
                    </a:lnTo>
                    <a:lnTo>
                      <a:pt x="25" y="51"/>
                    </a:lnTo>
                    <a:lnTo>
                      <a:pt x="22" y="47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4" y="43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4" y="36"/>
                    </a:lnTo>
                    <a:lnTo>
                      <a:pt x="13" y="35"/>
                    </a:lnTo>
                    <a:lnTo>
                      <a:pt x="15" y="33"/>
                    </a:lnTo>
                    <a:lnTo>
                      <a:pt x="18" y="33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28" y="30"/>
                    </a:lnTo>
                    <a:lnTo>
                      <a:pt x="29" y="29"/>
                    </a:lnTo>
                    <a:lnTo>
                      <a:pt x="33" y="32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8" y="29"/>
                    </a:lnTo>
                    <a:lnTo>
                      <a:pt x="39" y="30"/>
                    </a:lnTo>
                    <a:lnTo>
                      <a:pt x="39" y="28"/>
                    </a:lnTo>
                    <a:lnTo>
                      <a:pt x="39" y="25"/>
                    </a:lnTo>
                    <a:lnTo>
                      <a:pt x="32" y="25"/>
                    </a:lnTo>
                    <a:lnTo>
                      <a:pt x="33" y="26"/>
                    </a:lnTo>
                    <a:lnTo>
                      <a:pt x="31" y="26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2" y="26"/>
                    </a:lnTo>
                    <a:lnTo>
                      <a:pt x="21" y="26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4" y="23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" name="Freeform 456"/>
              <p:cNvSpPr>
                <a:spLocks/>
              </p:cNvSpPr>
              <p:nvPr/>
            </p:nvSpPr>
            <p:spPr bwMode="auto">
              <a:xfrm>
                <a:off x="6545520" y="4051014"/>
                <a:ext cx="7411" cy="8893"/>
              </a:xfrm>
              <a:custGeom>
                <a:avLst/>
                <a:gdLst>
                  <a:gd name="T0" fmla="*/ 0 w 5"/>
                  <a:gd name="T1" fmla="*/ 0 h 6"/>
                  <a:gd name="T2" fmla="*/ 2 w 5"/>
                  <a:gd name="T3" fmla="*/ 0 h 6"/>
                  <a:gd name="T4" fmla="*/ 5 w 5"/>
                  <a:gd name="T5" fmla="*/ 1 h 6"/>
                  <a:gd name="T6" fmla="*/ 2 w 5"/>
                  <a:gd name="T7" fmla="*/ 4 h 6"/>
                  <a:gd name="T8" fmla="*/ 0 w 5"/>
                  <a:gd name="T9" fmla="*/ 6 h 6"/>
                  <a:gd name="T10" fmla="*/ 0 w 5"/>
                  <a:gd name="T11" fmla="*/ 4 h 6"/>
                  <a:gd name="T12" fmla="*/ 0 w 5"/>
                  <a:gd name="T13" fmla="*/ 1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" name="Freeform 457"/>
              <p:cNvSpPr>
                <a:spLocks/>
              </p:cNvSpPr>
              <p:nvPr/>
            </p:nvSpPr>
            <p:spPr bwMode="auto">
              <a:xfrm>
                <a:off x="6604807" y="4168107"/>
                <a:ext cx="23715" cy="7411"/>
              </a:xfrm>
              <a:custGeom>
                <a:avLst/>
                <a:gdLst>
                  <a:gd name="T0" fmla="*/ 1 w 16"/>
                  <a:gd name="T1" fmla="*/ 0 h 5"/>
                  <a:gd name="T2" fmla="*/ 2 w 16"/>
                  <a:gd name="T3" fmla="*/ 1 h 5"/>
                  <a:gd name="T4" fmla="*/ 9 w 16"/>
                  <a:gd name="T5" fmla="*/ 1 h 5"/>
                  <a:gd name="T6" fmla="*/ 12 w 16"/>
                  <a:gd name="T7" fmla="*/ 1 h 5"/>
                  <a:gd name="T8" fmla="*/ 15 w 16"/>
                  <a:gd name="T9" fmla="*/ 1 h 5"/>
                  <a:gd name="T10" fmla="*/ 16 w 16"/>
                  <a:gd name="T11" fmla="*/ 1 h 5"/>
                  <a:gd name="T12" fmla="*/ 16 w 16"/>
                  <a:gd name="T13" fmla="*/ 3 h 5"/>
                  <a:gd name="T14" fmla="*/ 12 w 16"/>
                  <a:gd name="T15" fmla="*/ 4 h 5"/>
                  <a:gd name="T16" fmla="*/ 11 w 16"/>
                  <a:gd name="T17" fmla="*/ 4 h 5"/>
                  <a:gd name="T18" fmla="*/ 5 w 16"/>
                  <a:gd name="T19" fmla="*/ 4 h 5"/>
                  <a:gd name="T20" fmla="*/ 4 w 16"/>
                  <a:gd name="T21" fmla="*/ 5 h 5"/>
                  <a:gd name="T22" fmla="*/ 2 w 16"/>
                  <a:gd name="T23" fmla="*/ 5 h 5"/>
                  <a:gd name="T24" fmla="*/ 0 w 16"/>
                  <a:gd name="T25" fmla="*/ 3 h 5"/>
                  <a:gd name="T26" fmla="*/ 1 w 16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2" y="1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" name="Freeform 458"/>
              <p:cNvSpPr>
                <a:spLocks/>
              </p:cNvSpPr>
              <p:nvPr/>
            </p:nvSpPr>
            <p:spPr bwMode="auto">
              <a:xfrm>
                <a:off x="6650755" y="4168107"/>
                <a:ext cx="8893" cy="4447"/>
              </a:xfrm>
              <a:custGeom>
                <a:avLst/>
                <a:gdLst>
                  <a:gd name="T0" fmla="*/ 0 w 6"/>
                  <a:gd name="T1" fmla="*/ 0 h 3"/>
                  <a:gd name="T2" fmla="*/ 3 w 6"/>
                  <a:gd name="T3" fmla="*/ 0 h 3"/>
                  <a:gd name="T4" fmla="*/ 5 w 6"/>
                  <a:gd name="T5" fmla="*/ 0 h 3"/>
                  <a:gd name="T6" fmla="*/ 6 w 6"/>
                  <a:gd name="T7" fmla="*/ 1 h 3"/>
                  <a:gd name="T8" fmla="*/ 5 w 6"/>
                  <a:gd name="T9" fmla="*/ 1 h 3"/>
                  <a:gd name="T10" fmla="*/ 3 w 6"/>
                  <a:gd name="T11" fmla="*/ 1 h 3"/>
                  <a:gd name="T12" fmla="*/ 2 w 6"/>
                  <a:gd name="T13" fmla="*/ 3 h 3"/>
                  <a:gd name="T14" fmla="*/ 0 w 6"/>
                  <a:gd name="T15" fmla="*/ 1 h 3"/>
                  <a:gd name="T16" fmla="*/ 0 w 6"/>
                  <a:gd name="T17" fmla="*/ 0 h 3"/>
                  <a:gd name="T18" fmla="*/ 0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" name="Freeform 459"/>
              <p:cNvSpPr>
                <a:spLocks/>
              </p:cNvSpPr>
              <p:nvPr/>
            </p:nvSpPr>
            <p:spPr bwMode="auto">
              <a:xfrm>
                <a:off x="6661130" y="4196269"/>
                <a:ext cx="16305" cy="11858"/>
              </a:xfrm>
              <a:custGeom>
                <a:avLst/>
                <a:gdLst>
                  <a:gd name="T0" fmla="*/ 7 w 11"/>
                  <a:gd name="T1" fmla="*/ 0 h 8"/>
                  <a:gd name="T2" fmla="*/ 11 w 11"/>
                  <a:gd name="T3" fmla="*/ 2 h 8"/>
                  <a:gd name="T4" fmla="*/ 11 w 11"/>
                  <a:gd name="T5" fmla="*/ 4 h 8"/>
                  <a:gd name="T6" fmla="*/ 10 w 11"/>
                  <a:gd name="T7" fmla="*/ 7 h 8"/>
                  <a:gd name="T8" fmla="*/ 10 w 11"/>
                  <a:gd name="T9" fmla="*/ 8 h 8"/>
                  <a:gd name="T10" fmla="*/ 9 w 11"/>
                  <a:gd name="T11" fmla="*/ 8 h 8"/>
                  <a:gd name="T12" fmla="*/ 6 w 11"/>
                  <a:gd name="T13" fmla="*/ 8 h 8"/>
                  <a:gd name="T14" fmla="*/ 2 w 11"/>
                  <a:gd name="T15" fmla="*/ 7 h 8"/>
                  <a:gd name="T16" fmla="*/ 0 w 11"/>
                  <a:gd name="T17" fmla="*/ 7 h 8"/>
                  <a:gd name="T18" fmla="*/ 2 w 11"/>
                  <a:gd name="T19" fmla="*/ 6 h 8"/>
                  <a:gd name="T20" fmla="*/ 4 w 11"/>
                  <a:gd name="T21" fmla="*/ 6 h 8"/>
                  <a:gd name="T22" fmla="*/ 4 w 11"/>
                  <a:gd name="T23" fmla="*/ 3 h 8"/>
                  <a:gd name="T24" fmla="*/ 7 w 11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" name="Freeform 460"/>
              <p:cNvSpPr>
                <a:spLocks/>
              </p:cNvSpPr>
              <p:nvPr/>
            </p:nvSpPr>
            <p:spPr bwMode="auto">
              <a:xfrm>
                <a:off x="6538108" y="4036192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2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" name="Freeform 461"/>
              <p:cNvSpPr>
                <a:spLocks/>
              </p:cNvSpPr>
              <p:nvPr/>
            </p:nvSpPr>
            <p:spPr bwMode="auto">
              <a:xfrm>
                <a:off x="6530698" y="4062872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3 w 4"/>
                  <a:gd name="T5" fmla="*/ 2 h 2"/>
                  <a:gd name="T6" fmla="*/ 1 w 4"/>
                  <a:gd name="T7" fmla="*/ 2 h 2"/>
                  <a:gd name="T8" fmla="*/ 0 w 4"/>
                  <a:gd name="T9" fmla="*/ 0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" name="Freeform 462"/>
              <p:cNvSpPr>
                <a:spLocks/>
              </p:cNvSpPr>
              <p:nvPr/>
            </p:nvSpPr>
            <p:spPr bwMode="auto">
              <a:xfrm>
                <a:off x="6675952" y="4098444"/>
                <a:ext cx="0" cy="5929"/>
              </a:xfrm>
              <a:custGeom>
                <a:avLst/>
                <a:gdLst>
                  <a:gd name="T0" fmla="*/ 0 h 4"/>
                  <a:gd name="T1" fmla="*/ 1 h 4"/>
                  <a:gd name="T2" fmla="*/ 4 h 4"/>
                  <a:gd name="T3" fmla="*/ 4 h 4"/>
                  <a:gd name="T4" fmla="*/ 1 h 4"/>
                  <a:gd name="T5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" name="Freeform 463"/>
              <p:cNvSpPr>
                <a:spLocks/>
              </p:cNvSpPr>
              <p:nvPr/>
            </p:nvSpPr>
            <p:spPr bwMode="auto">
              <a:xfrm>
                <a:off x="6670024" y="4098444"/>
                <a:ext cx="4447" cy="13340"/>
              </a:xfrm>
              <a:custGeom>
                <a:avLst/>
                <a:gdLst>
                  <a:gd name="T0" fmla="*/ 3 w 3"/>
                  <a:gd name="T1" fmla="*/ 0 h 9"/>
                  <a:gd name="T2" fmla="*/ 3 w 3"/>
                  <a:gd name="T3" fmla="*/ 0 h 9"/>
                  <a:gd name="T4" fmla="*/ 3 w 3"/>
                  <a:gd name="T5" fmla="*/ 5 h 9"/>
                  <a:gd name="T6" fmla="*/ 3 w 3"/>
                  <a:gd name="T7" fmla="*/ 8 h 9"/>
                  <a:gd name="T8" fmla="*/ 0 w 3"/>
                  <a:gd name="T9" fmla="*/ 9 h 9"/>
                  <a:gd name="T10" fmla="*/ 0 w 3"/>
                  <a:gd name="T11" fmla="*/ 8 h 9"/>
                  <a:gd name="T12" fmla="*/ 0 w 3"/>
                  <a:gd name="T13" fmla="*/ 4 h 9"/>
                  <a:gd name="T14" fmla="*/ 1 w 3"/>
                  <a:gd name="T15" fmla="*/ 0 h 9"/>
                  <a:gd name="T16" fmla="*/ 3 w 3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lnTo>
                      <a:pt x="3" y="0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" name="Freeform 464"/>
              <p:cNvSpPr>
                <a:spLocks/>
              </p:cNvSpPr>
              <p:nvPr/>
            </p:nvSpPr>
            <p:spPr bwMode="auto">
              <a:xfrm>
                <a:off x="7052428" y="4040638"/>
                <a:ext cx="20751" cy="10376"/>
              </a:xfrm>
              <a:custGeom>
                <a:avLst/>
                <a:gdLst>
                  <a:gd name="T0" fmla="*/ 0 w 14"/>
                  <a:gd name="T1" fmla="*/ 0 h 7"/>
                  <a:gd name="T2" fmla="*/ 4 w 14"/>
                  <a:gd name="T3" fmla="*/ 0 h 7"/>
                  <a:gd name="T4" fmla="*/ 7 w 14"/>
                  <a:gd name="T5" fmla="*/ 0 h 7"/>
                  <a:gd name="T6" fmla="*/ 9 w 14"/>
                  <a:gd name="T7" fmla="*/ 1 h 7"/>
                  <a:gd name="T8" fmla="*/ 10 w 14"/>
                  <a:gd name="T9" fmla="*/ 4 h 7"/>
                  <a:gd name="T10" fmla="*/ 13 w 14"/>
                  <a:gd name="T11" fmla="*/ 6 h 7"/>
                  <a:gd name="T12" fmla="*/ 14 w 14"/>
                  <a:gd name="T13" fmla="*/ 7 h 7"/>
                  <a:gd name="T14" fmla="*/ 10 w 14"/>
                  <a:gd name="T15" fmla="*/ 7 h 7"/>
                  <a:gd name="T16" fmla="*/ 10 w 14"/>
                  <a:gd name="T17" fmla="*/ 7 h 7"/>
                  <a:gd name="T18" fmla="*/ 9 w 14"/>
                  <a:gd name="T19" fmla="*/ 7 h 7"/>
                  <a:gd name="T20" fmla="*/ 7 w 14"/>
                  <a:gd name="T21" fmla="*/ 7 h 7"/>
                  <a:gd name="T22" fmla="*/ 7 w 14"/>
                  <a:gd name="T23" fmla="*/ 4 h 7"/>
                  <a:gd name="T24" fmla="*/ 4 w 14"/>
                  <a:gd name="T25" fmla="*/ 1 h 7"/>
                  <a:gd name="T26" fmla="*/ 3 w 14"/>
                  <a:gd name="T27" fmla="*/ 1 h 7"/>
                  <a:gd name="T28" fmla="*/ 3 w 14"/>
                  <a:gd name="T29" fmla="*/ 3 h 7"/>
                  <a:gd name="T30" fmla="*/ 2 w 14"/>
                  <a:gd name="T31" fmla="*/ 1 h 7"/>
                  <a:gd name="T32" fmla="*/ 0 w 14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0" y="4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9" name="Freeform 465"/>
              <p:cNvSpPr>
                <a:spLocks/>
              </p:cNvSpPr>
              <p:nvPr/>
            </p:nvSpPr>
            <p:spPr bwMode="auto">
              <a:xfrm>
                <a:off x="6655202" y="4205162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0" name="Freeform 466"/>
              <p:cNvSpPr>
                <a:spLocks/>
              </p:cNvSpPr>
              <p:nvPr/>
            </p:nvSpPr>
            <p:spPr bwMode="auto">
              <a:xfrm>
                <a:off x="6661130" y="4175518"/>
                <a:ext cx="4447" cy="0"/>
              </a:xfrm>
              <a:custGeom>
                <a:avLst/>
                <a:gdLst>
                  <a:gd name="T0" fmla="*/ 3 w 3"/>
                  <a:gd name="T1" fmla="*/ 3 w 3"/>
                  <a:gd name="T2" fmla="*/ 2 w 3"/>
                  <a:gd name="T3" fmla="*/ 0 w 3"/>
                  <a:gd name="T4" fmla="*/ 3 w 3"/>
                  <a:gd name="T5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1" name="Freeform 467"/>
              <p:cNvSpPr>
                <a:spLocks/>
              </p:cNvSpPr>
              <p:nvPr/>
            </p:nvSpPr>
            <p:spPr bwMode="auto">
              <a:xfrm>
                <a:off x="6532179" y="3936885"/>
                <a:ext cx="195649" cy="174898"/>
              </a:xfrm>
              <a:custGeom>
                <a:avLst/>
                <a:gdLst>
                  <a:gd name="T0" fmla="*/ 105 w 132"/>
                  <a:gd name="T1" fmla="*/ 1 h 118"/>
                  <a:gd name="T2" fmla="*/ 114 w 132"/>
                  <a:gd name="T3" fmla="*/ 2 h 118"/>
                  <a:gd name="T4" fmla="*/ 114 w 132"/>
                  <a:gd name="T5" fmla="*/ 7 h 118"/>
                  <a:gd name="T6" fmla="*/ 109 w 132"/>
                  <a:gd name="T7" fmla="*/ 11 h 118"/>
                  <a:gd name="T8" fmla="*/ 112 w 132"/>
                  <a:gd name="T9" fmla="*/ 16 h 118"/>
                  <a:gd name="T10" fmla="*/ 119 w 132"/>
                  <a:gd name="T11" fmla="*/ 27 h 118"/>
                  <a:gd name="T12" fmla="*/ 115 w 132"/>
                  <a:gd name="T13" fmla="*/ 34 h 118"/>
                  <a:gd name="T14" fmla="*/ 125 w 132"/>
                  <a:gd name="T15" fmla="*/ 44 h 118"/>
                  <a:gd name="T16" fmla="*/ 132 w 132"/>
                  <a:gd name="T17" fmla="*/ 48 h 118"/>
                  <a:gd name="T18" fmla="*/ 126 w 132"/>
                  <a:gd name="T19" fmla="*/ 52 h 118"/>
                  <a:gd name="T20" fmla="*/ 118 w 132"/>
                  <a:gd name="T21" fmla="*/ 52 h 118"/>
                  <a:gd name="T22" fmla="*/ 114 w 132"/>
                  <a:gd name="T23" fmla="*/ 56 h 118"/>
                  <a:gd name="T24" fmla="*/ 107 w 132"/>
                  <a:gd name="T25" fmla="*/ 71 h 118"/>
                  <a:gd name="T26" fmla="*/ 104 w 132"/>
                  <a:gd name="T27" fmla="*/ 77 h 118"/>
                  <a:gd name="T28" fmla="*/ 100 w 132"/>
                  <a:gd name="T29" fmla="*/ 83 h 118"/>
                  <a:gd name="T30" fmla="*/ 96 w 132"/>
                  <a:gd name="T31" fmla="*/ 87 h 118"/>
                  <a:gd name="T32" fmla="*/ 98 w 132"/>
                  <a:gd name="T33" fmla="*/ 91 h 118"/>
                  <a:gd name="T34" fmla="*/ 100 w 132"/>
                  <a:gd name="T35" fmla="*/ 95 h 118"/>
                  <a:gd name="T36" fmla="*/ 96 w 132"/>
                  <a:gd name="T37" fmla="*/ 96 h 118"/>
                  <a:gd name="T38" fmla="*/ 94 w 132"/>
                  <a:gd name="T39" fmla="*/ 103 h 118"/>
                  <a:gd name="T40" fmla="*/ 90 w 132"/>
                  <a:gd name="T41" fmla="*/ 112 h 118"/>
                  <a:gd name="T42" fmla="*/ 75 w 132"/>
                  <a:gd name="T43" fmla="*/ 118 h 118"/>
                  <a:gd name="T44" fmla="*/ 72 w 132"/>
                  <a:gd name="T45" fmla="*/ 110 h 118"/>
                  <a:gd name="T46" fmla="*/ 67 w 132"/>
                  <a:gd name="T47" fmla="*/ 109 h 118"/>
                  <a:gd name="T48" fmla="*/ 62 w 132"/>
                  <a:gd name="T49" fmla="*/ 110 h 118"/>
                  <a:gd name="T50" fmla="*/ 58 w 132"/>
                  <a:gd name="T51" fmla="*/ 106 h 118"/>
                  <a:gd name="T52" fmla="*/ 50 w 132"/>
                  <a:gd name="T53" fmla="*/ 107 h 118"/>
                  <a:gd name="T54" fmla="*/ 44 w 132"/>
                  <a:gd name="T55" fmla="*/ 109 h 118"/>
                  <a:gd name="T56" fmla="*/ 39 w 132"/>
                  <a:gd name="T57" fmla="*/ 106 h 118"/>
                  <a:gd name="T58" fmla="*/ 38 w 132"/>
                  <a:gd name="T59" fmla="*/ 99 h 118"/>
                  <a:gd name="T60" fmla="*/ 31 w 132"/>
                  <a:gd name="T61" fmla="*/ 103 h 118"/>
                  <a:gd name="T62" fmla="*/ 22 w 132"/>
                  <a:gd name="T63" fmla="*/ 102 h 118"/>
                  <a:gd name="T64" fmla="*/ 17 w 132"/>
                  <a:gd name="T65" fmla="*/ 96 h 118"/>
                  <a:gd name="T66" fmla="*/ 15 w 132"/>
                  <a:gd name="T67" fmla="*/ 85 h 118"/>
                  <a:gd name="T68" fmla="*/ 11 w 132"/>
                  <a:gd name="T69" fmla="*/ 74 h 118"/>
                  <a:gd name="T70" fmla="*/ 7 w 132"/>
                  <a:gd name="T71" fmla="*/ 70 h 118"/>
                  <a:gd name="T72" fmla="*/ 20 w 132"/>
                  <a:gd name="T73" fmla="*/ 66 h 118"/>
                  <a:gd name="T74" fmla="*/ 9 w 132"/>
                  <a:gd name="T75" fmla="*/ 67 h 118"/>
                  <a:gd name="T76" fmla="*/ 6 w 132"/>
                  <a:gd name="T77" fmla="*/ 65 h 118"/>
                  <a:gd name="T78" fmla="*/ 2 w 132"/>
                  <a:gd name="T79" fmla="*/ 51 h 118"/>
                  <a:gd name="T80" fmla="*/ 4 w 132"/>
                  <a:gd name="T81" fmla="*/ 42 h 118"/>
                  <a:gd name="T82" fmla="*/ 13 w 132"/>
                  <a:gd name="T83" fmla="*/ 40 h 118"/>
                  <a:gd name="T84" fmla="*/ 22 w 132"/>
                  <a:gd name="T85" fmla="*/ 49 h 118"/>
                  <a:gd name="T86" fmla="*/ 32 w 132"/>
                  <a:gd name="T87" fmla="*/ 47 h 118"/>
                  <a:gd name="T88" fmla="*/ 50 w 132"/>
                  <a:gd name="T89" fmla="*/ 42 h 118"/>
                  <a:gd name="T90" fmla="*/ 64 w 132"/>
                  <a:gd name="T91" fmla="*/ 45 h 118"/>
                  <a:gd name="T92" fmla="*/ 80 w 132"/>
                  <a:gd name="T93" fmla="*/ 31 h 118"/>
                  <a:gd name="T94" fmla="*/ 90 w 132"/>
                  <a:gd name="T95" fmla="*/ 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2" h="118">
                    <a:moveTo>
                      <a:pt x="93" y="0"/>
                    </a:moveTo>
                    <a:lnTo>
                      <a:pt x="96" y="1"/>
                    </a:lnTo>
                    <a:lnTo>
                      <a:pt x="100" y="1"/>
                    </a:lnTo>
                    <a:lnTo>
                      <a:pt x="105" y="1"/>
                    </a:lnTo>
                    <a:lnTo>
                      <a:pt x="107" y="1"/>
                    </a:lnTo>
                    <a:lnTo>
                      <a:pt x="111" y="1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2" y="4"/>
                    </a:lnTo>
                    <a:lnTo>
                      <a:pt x="112" y="5"/>
                    </a:lnTo>
                    <a:lnTo>
                      <a:pt x="111" y="7"/>
                    </a:lnTo>
                    <a:lnTo>
                      <a:pt x="114" y="7"/>
                    </a:lnTo>
                    <a:lnTo>
                      <a:pt x="116" y="11"/>
                    </a:lnTo>
                    <a:lnTo>
                      <a:pt x="114" y="11"/>
                    </a:lnTo>
                    <a:lnTo>
                      <a:pt x="111" y="11"/>
                    </a:lnTo>
                    <a:lnTo>
                      <a:pt x="109" y="11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1" y="18"/>
                    </a:lnTo>
                    <a:lnTo>
                      <a:pt x="114" y="20"/>
                    </a:lnTo>
                    <a:lnTo>
                      <a:pt x="114" y="23"/>
                    </a:lnTo>
                    <a:lnTo>
                      <a:pt x="119" y="27"/>
                    </a:lnTo>
                    <a:lnTo>
                      <a:pt x="120" y="29"/>
                    </a:lnTo>
                    <a:lnTo>
                      <a:pt x="119" y="31"/>
                    </a:lnTo>
                    <a:lnTo>
                      <a:pt x="116" y="33"/>
                    </a:lnTo>
                    <a:lnTo>
                      <a:pt x="115" y="34"/>
                    </a:lnTo>
                    <a:lnTo>
                      <a:pt x="116" y="34"/>
                    </a:lnTo>
                    <a:lnTo>
                      <a:pt x="116" y="37"/>
                    </a:lnTo>
                    <a:lnTo>
                      <a:pt x="119" y="38"/>
                    </a:lnTo>
                    <a:lnTo>
                      <a:pt x="125" y="44"/>
                    </a:lnTo>
                    <a:lnTo>
                      <a:pt x="126" y="44"/>
                    </a:lnTo>
                    <a:lnTo>
                      <a:pt x="129" y="47"/>
                    </a:lnTo>
                    <a:lnTo>
                      <a:pt x="129" y="48"/>
                    </a:lnTo>
                    <a:lnTo>
                      <a:pt x="132" y="48"/>
                    </a:lnTo>
                    <a:lnTo>
                      <a:pt x="130" y="51"/>
                    </a:lnTo>
                    <a:lnTo>
                      <a:pt x="129" y="51"/>
                    </a:lnTo>
                    <a:lnTo>
                      <a:pt x="127" y="51"/>
                    </a:lnTo>
                    <a:lnTo>
                      <a:pt x="126" y="52"/>
                    </a:lnTo>
                    <a:lnTo>
                      <a:pt x="122" y="52"/>
                    </a:lnTo>
                    <a:lnTo>
                      <a:pt x="118" y="47"/>
                    </a:lnTo>
                    <a:lnTo>
                      <a:pt x="119" y="51"/>
                    </a:lnTo>
                    <a:lnTo>
                      <a:pt x="118" y="52"/>
                    </a:lnTo>
                    <a:lnTo>
                      <a:pt x="116" y="51"/>
                    </a:lnTo>
                    <a:lnTo>
                      <a:pt x="114" y="54"/>
                    </a:lnTo>
                    <a:lnTo>
                      <a:pt x="114" y="55"/>
                    </a:lnTo>
                    <a:lnTo>
                      <a:pt x="114" y="56"/>
                    </a:lnTo>
                    <a:lnTo>
                      <a:pt x="112" y="62"/>
                    </a:lnTo>
                    <a:lnTo>
                      <a:pt x="111" y="63"/>
                    </a:lnTo>
                    <a:lnTo>
                      <a:pt x="111" y="69"/>
                    </a:lnTo>
                    <a:lnTo>
                      <a:pt x="107" y="71"/>
                    </a:lnTo>
                    <a:lnTo>
                      <a:pt x="108" y="74"/>
                    </a:lnTo>
                    <a:lnTo>
                      <a:pt x="107" y="77"/>
                    </a:lnTo>
                    <a:lnTo>
                      <a:pt x="104" y="78"/>
                    </a:lnTo>
                    <a:lnTo>
                      <a:pt x="104" y="77"/>
                    </a:lnTo>
                    <a:lnTo>
                      <a:pt x="103" y="76"/>
                    </a:lnTo>
                    <a:lnTo>
                      <a:pt x="103" y="77"/>
                    </a:lnTo>
                    <a:lnTo>
                      <a:pt x="103" y="80"/>
                    </a:lnTo>
                    <a:lnTo>
                      <a:pt x="100" y="83"/>
                    </a:lnTo>
                    <a:lnTo>
                      <a:pt x="100" y="85"/>
                    </a:lnTo>
                    <a:lnTo>
                      <a:pt x="97" y="87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6" y="88"/>
                    </a:lnTo>
                    <a:lnTo>
                      <a:pt x="98" y="88"/>
                    </a:lnTo>
                    <a:lnTo>
                      <a:pt x="98" y="89"/>
                    </a:lnTo>
                    <a:lnTo>
                      <a:pt x="98" y="91"/>
                    </a:lnTo>
                    <a:lnTo>
                      <a:pt x="97" y="92"/>
                    </a:lnTo>
                    <a:lnTo>
                      <a:pt x="98" y="94"/>
                    </a:lnTo>
                    <a:lnTo>
                      <a:pt x="100" y="92"/>
                    </a:lnTo>
                    <a:lnTo>
                      <a:pt x="100" y="95"/>
                    </a:lnTo>
                    <a:lnTo>
                      <a:pt x="98" y="96"/>
                    </a:lnTo>
                    <a:lnTo>
                      <a:pt x="97" y="96"/>
                    </a:lnTo>
                    <a:lnTo>
                      <a:pt x="96" y="95"/>
                    </a:lnTo>
                    <a:lnTo>
                      <a:pt x="96" y="96"/>
                    </a:lnTo>
                    <a:lnTo>
                      <a:pt x="97" y="98"/>
                    </a:lnTo>
                    <a:lnTo>
                      <a:pt x="98" y="99"/>
                    </a:lnTo>
                    <a:lnTo>
                      <a:pt x="96" y="103"/>
                    </a:lnTo>
                    <a:lnTo>
                      <a:pt x="94" y="103"/>
                    </a:lnTo>
                    <a:lnTo>
                      <a:pt x="94" y="102"/>
                    </a:lnTo>
                    <a:lnTo>
                      <a:pt x="93" y="105"/>
                    </a:lnTo>
                    <a:lnTo>
                      <a:pt x="93" y="107"/>
                    </a:lnTo>
                    <a:lnTo>
                      <a:pt x="90" y="112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6" y="118"/>
                    </a:lnTo>
                    <a:lnTo>
                      <a:pt x="75" y="118"/>
                    </a:lnTo>
                    <a:lnTo>
                      <a:pt x="74" y="116"/>
                    </a:lnTo>
                    <a:lnTo>
                      <a:pt x="74" y="113"/>
                    </a:lnTo>
                    <a:lnTo>
                      <a:pt x="72" y="112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69" y="109"/>
                    </a:lnTo>
                    <a:lnTo>
                      <a:pt x="68" y="109"/>
                    </a:lnTo>
                    <a:lnTo>
                      <a:pt x="67" y="109"/>
                    </a:lnTo>
                    <a:lnTo>
                      <a:pt x="65" y="107"/>
                    </a:lnTo>
                    <a:lnTo>
                      <a:pt x="64" y="109"/>
                    </a:lnTo>
                    <a:lnTo>
                      <a:pt x="65" y="110"/>
                    </a:lnTo>
                    <a:lnTo>
                      <a:pt x="62" y="110"/>
                    </a:lnTo>
                    <a:lnTo>
                      <a:pt x="61" y="109"/>
                    </a:lnTo>
                    <a:lnTo>
                      <a:pt x="61" y="106"/>
                    </a:lnTo>
                    <a:lnTo>
                      <a:pt x="60" y="105"/>
                    </a:lnTo>
                    <a:lnTo>
                      <a:pt x="58" y="106"/>
                    </a:lnTo>
                    <a:lnTo>
                      <a:pt x="57" y="105"/>
                    </a:lnTo>
                    <a:lnTo>
                      <a:pt x="54" y="105"/>
                    </a:lnTo>
                    <a:lnTo>
                      <a:pt x="53" y="107"/>
                    </a:lnTo>
                    <a:lnTo>
                      <a:pt x="50" y="107"/>
                    </a:lnTo>
                    <a:lnTo>
                      <a:pt x="49" y="109"/>
                    </a:lnTo>
                    <a:lnTo>
                      <a:pt x="47" y="109"/>
                    </a:lnTo>
                    <a:lnTo>
                      <a:pt x="46" y="107"/>
                    </a:lnTo>
                    <a:lnTo>
                      <a:pt x="44" y="109"/>
                    </a:lnTo>
                    <a:lnTo>
                      <a:pt x="42" y="112"/>
                    </a:lnTo>
                    <a:lnTo>
                      <a:pt x="39" y="112"/>
                    </a:lnTo>
                    <a:lnTo>
                      <a:pt x="39" y="110"/>
                    </a:lnTo>
                    <a:lnTo>
                      <a:pt x="39" y="106"/>
                    </a:lnTo>
                    <a:lnTo>
                      <a:pt x="38" y="102"/>
                    </a:lnTo>
                    <a:lnTo>
                      <a:pt x="39" y="101"/>
                    </a:lnTo>
                    <a:lnTo>
                      <a:pt x="38" y="98"/>
                    </a:lnTo>
                    <a:lnTo>
                      <a:pt x="38" y="99"/>
                    </a:lnTo>
                    <a:lnTo>
                      <a:pt x="36" y="102"/>
                    </a:lnTo>
                    <a:lnTo>
                      <a:pt x="35" y="103"/>
                    </a:lnTo>
                    <a:lnTo>
                      <a:pt x="33" y="102"/>
                    </a:lnTo>
                    <a:lnTo>
                      <a:pt x="31" y="103"/>
                    </a:lnTo>
                    <a:lnTo>
                      <a:pt x="28" y="105"/>
                    </a:lnTo>
                    <a:lnTo>
                      <a:pt x="27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20" y="103"/>
                    </a:lnTo>
                    <a:lnTo>
                      <a:pt x="18" y="103"/>
                    </a:lnTo>
                    <a:lnTo>
                      <a:pt x="17" y="99"/>
                    </a:lnTo>
                    <a:lnTo>
                      <a:pt x="17" y="96"/>
                    </a:lnTo>
                    <a:lnTo>
                      <a:pt x="17" y="91"/>
                    </a:lnTo>
                    <a:lnTo>
                      <a:pt x="14" y="89"/>
                    </a:lnTo>
                    <a:lnTo>
                      <a:pt x="14" y="87"/>
                    </a:lnTo>
                    <a:lnTo>
                      <a:pt x="15" y="85"/>
                    </a:lnTo>
                    <a:lnTo>
                      <a:pt x="17" y="83"/>
                    </a:lnTo>
                    <a:lnTo>
                      <a:pt x="17" y="81"/>
                    </a:lnTo>
                    <a:lnTo>
                      <a:pt x="15" y="78"/>
                    </a:lnTo>
                    <a:lnTo>
                      <a:pt x="11" y="74"/>
                    </a:lnTo>
                    <a:lnTo>
                      <a:pt x="9" y="73"/>
                    </a:lnTo>
                    <a:lnTo>
                      <a:pt x="4" y="71"/>
                    </a:lnTo>
                    <a:lnTo>
                      <a:pt x="4" y="71"/>
                    </a:lnTo>
                    <a:lnTo>
                      <a:pt x="7" y="70"/>
                    </a:lnTo>
                    <a:lnTo>
                      <a:pt x="10" y="69"/>
                    </a:lnTo>
                    <a:lnTo>
                      <a:pt x="14" y="67"/>
                    </a:lnTo>
                    <a:lnTo>
                      <a:pt x="17" y="65"/>
                    </a:lnTo>
                    <a:lnTo>
                      <a:pt x="20" y="66"/>
                    </a:lnTo>
                    <a:lnTo>
                      <a:pt x="17" y="65"/>
                    </a:lnTo>
                    <a:lnTo>
                      <a:pt x="14" y="67"/>
                    </a:lnTo>
                    <a:lnTo>
                      <a:pt x="10" y="67"/>
                    </a:lnTo>
                    <a:lnTo>
                      <a:pt x="9" y="67"/>
                    </a:lnTo>
                    <a:lnTo>
                      <a:pt x="6" y="67"/>
                    </a:lnTo>
                    <a:lnTo>
                      <a:pt x="3" y="65"/>
                    </a:lnTo>
                    <a:lnTo>
                      <a:pt x="4" y="63"/>
                    </a:lnTo>
                    <a:lnTo>
                      <a:pt x="6" y="65"/>
                    </a:lnTo>
                    <a:lnTo>
                      <a:pt x="4" y="62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" y="48"/>
                    </a:lnTo>
                    <a:lnTo>
                      <a:pt x="2" y="45"/>
                    </a:lnTo>
                    <a:lnTo>
                      <a:pt x="4" y="42"/>
                    </a:lnTo>
                    <a:lnTo>
                      <a:pt x="7" y="38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18" y="44"/>
                    </a:lnTo>
                    <a:lnTo>
                      <a:pt x="21" y="47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8" y="48"/>
                    </a:lnTo>
                    <a:lnTo>
                      <a:pt x="28" y="47"/>
                    </a:lnTo>
                    <a:lnTo>
                      <a:pt x="32" y="47"/>
                    </a:lnTo>
                    <a:lnTo>
                      <a:pt x="33" y="47"/>
                    </a:lnTo>
                    <a:lnTo>
                      <a:pt x="40" y="47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57" y="41"/>
                    </a:lnTo>
                    <a:lnTo>
                      <a:pt x="60" y="44"/>
                    </a:lnTo>
                    <a:lnTo>
                      <a:pt x="61" y="45"/>
                    </a:lnTo>
                    <a:lnTo>
                      <a:pt x="64" y="45"/>
                    </a:lnTo>
                    <a:lnTo>
                      <a:pt x="69" y="42"/>
                    </a:lnTo>
                    <a:lnTo>
                      <a:pt x="76" y="41"/>
                    </a:lnTo>
                    <a:lnTo>
                      <a:pt x="75" y="38"/>
                    </a:lnTo>
                    <a:lnTo>
                      <a:pt x="80" y="31"/>
                    </a:lnTo>
                    <a:lnTo>
                      <a:pt x="83" y="26"/>
                    </a:lnTo>
                    <a:lnTo>
                      <a:pt x="86" y="19"/>
                    </a:lnTo>
                    <a:lnTo>
                      <a:pt x="90" y="9"/>
                    </a:lnTo>
                    <a:lnTo>
                      <a:pt x="90" y="7"/>
                    </a:lnTo>
                    <a:lnTo>
                      <a:pt x="91" y="5"/>
                    </a:lnTo>
                    <a:lnTo>
                      <a:pt x="90" y="4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2" name="Freeform 468"/>
              <p:cNvSpPr>
                <a:spLocks/>
              </p:cNvSpPr>
              <p:nvPr/>
            </p:nvSpPr>
            <p:spPr bwMode="auto">
              <a:xfrm>
                <a:off x="6637415" y="4191822"/>
                <a:ext cx="22233" cy="14822"/>
              </a:xfrm>
              <a:custGeom>
                <a:avLst/>
                <a:gdLst>
                  <a:gd name="T0" fmla="*/ 9 w 15"/>
                  <a:gd name="T1" fmla="*/ 0 h 10"/>
                  <a:gd name="T2" fmla="*/ 12 w 15"/>
                  <a:gd name="T3" fmla="*/ 0 h 10"/>
                  <a:gd name="T4" fmla="*/ 15 w 15"/>
                  <a:gd name="T5" fmla="*/ 5 h 10"/>
                  <a:gd name="T6" fmla="*/ 15 w 15"/>
                  <a:gd name="T7" fmla="*/ 6 h 10"/>
                  <a:gd name="T8" fmla="*/ 12 w 15"/>
                  <a:gd name="T9" fmla="*/ 6 h 10"/>
                  <a:gd name="T10" fmla="*/ 12 w 15"/>
                  <a:gd name="T11" fmla="*/ 6 h 10"/>
                  <a:gd name="T12" fmla="*/ 9 w 15"/>
                  <a:gd name="T13" fmla="*/ 9 h 10"/>
                  <a:gd name="T14" fmla="*/ 8 w 15"/>
                  <a:gd name="T15" fmla="*/ 10 h 10"/>
                  <a:gd name="T16" fmla="*/ 8 w 15"/>
                  <a:gd name="T17" fmla="*/ 9 h 10"/>
                  <a:gd name="T18" fmla="*/ 4 w 15"/>
                  <a:gd name="T19" fmla="*/ 6 h 10"/>
                  <a:gd name="T20" fmla="*/ 1 w 15"/>
                  <a:gd name="T21" fmla="*/ 5 h 10"/>
                  <a:gd name="T22" fmla="*/ 0 w 15"/>
                  <a:gd name="T23" fmla="*/ 3 h 10"/>
                  <a:gd name="T24" fmla="*/ 0 w 15"/>
                  <a:gd name="T25" fmla="*/ 2 h 10"/>
                  <a:gd name="T26" fmla="*/ 3 w 15"/>
                  <a:gd name="T27" fmla="*/ 0 h 10"/>
                  <a:gd name="T28" fmla="*/ 5 w 15"/>
                  <a:gd name="T29" fmla="*/ 2 h 10"/>
                  <a:gd name="T30" fmla="*/ 9 w 15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0">
                    <a:moveTo>
                      <a:pt x="9" y="0"/>
                    </a:moveTo>
                    <a:lnTo>
                      <a:pt x="12" y="0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3" name="Freeform 469"/>
              <p:cNvSpPr>
                <a:spLocks/>
              </p:cNvSpPr>
              <p:nvPr/>
            </p:nvSpPr>
            <p:spPr bwMode="auto">
              <a:xfrm>
                <a:off x="6541073" y="4045085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1 h 4"/>
                  <a:gd name="T4" fmla="*/ 4 w 5"/>
                  <a:gd name="T5" fmla="*/ 3 h 4"/>
                  <a:gd name="T6" fmla="*/ 5 w 5"/>
                  <a:gd name="T7" fmla="*/ 3 h 4"/>
                  <a:gd name="T8" fmla="*/ 5 w 5"/>
                  <a:gd name="T9" fmla="*/ 4 h 4"/>
                  <a:gd name="T10" fmla="*/ 3 w 5"/>
                  <a:gd name="T11" fmla="*/ 4 h 4"/>
                  <a:gd name="T12" fmla="*/ 1 w 5"/>
                  <a:gd name="T13" fmla="*/ 4 h 4"/>
                  <a:gd name="T14" fmla="*/ 0 w 5"/>
                  <a:gd name="T15" fmla="*/ 1 h 4"/>
                  <a:gd name="T16" fmla="*/ 0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4" name="Freeform 470"/>
              <p:cNvSpPr>
                <a:spLocks/>
              </p:cNvSpPr>
              <p:nvPr/>
            </p:nvSpPr>
            <p:spPr bwMode="auto">
              <a:xfrm>
                <a:off x="7046500" y="4059907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5" name="Freeform 471"/>
              <p:cNvSpPr>
                <a:spLocks/>
              </p:cNvSpPr>
              <p:nvPr/>
            </p:nvSpPr>
            <p:spPr bwMode="auto">
              <a:xfrm>
                <a:off x="6962014" y="417848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6" name="Freeform 472"/>
              <p:cNvSpPr>
                <a:spLocks/>
              </p:cNvSpPr>
              <p:nvPr/>
            </p:nvSpPr>
            <p:spPr bwMode="auto">
              <a:xfrm>
                <a:off x="6962014" y="4046567"/>
                <a:ext cx="7411" cy="8893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0 h 6"/>
                  <a:gd name="T4" fmla="*/ 5 w 5"/>
                  <a:gd name="T5" fmla="*/ 6 h 6"/>
                  <a:gd name="T6" fmla="*/ 3 w 5"/>
                  <a:gd name="T7" fmla="*/ 6 h 6"/>
                  <a:gd name="T8" fmla="*/ 0 w 5"/>
                  <a:gd name="T9" fmla="*/ 6 h 6"/>
                  <a:gd name="T10" fmla="*/ 0 w 5"/>
                  <a:gd name="T11" fmla="*/ 2 h 6"/>
                  <a:gd name="T12" fmla="*/ 3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5" y="0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7" name="Freeform 473"/>
              <p:cNvSpPr>
                <a:spLocks/>
              </p:cNvSpPr>
              <p:nvPr/>
            </p:nvSpPr>
            <p:spPr bwMode="auto">
              <a:xfrm>
                <a:off x="7040571" y="404656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8" name="Freeform 474"/>
              <p:cNvSpPr>
                <a:spLocks/>
              </p:cNvSpPr>
              <p:nvPr/>
            </p:nvSpPr>
            <p:spPr bwMode="auto">
              <a:xfrm>
                <a:off x="6960533" y="4191822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4 w 4"/>
                  <a:gd name="T5" fmla="*/ 0 h 3"/>
                  <a:gd name="T6" fmla="*/ 3 w 4"/>
                  <a:gd name="T7" fmla="*/ 2 h 3"/>
                  <a:gd name="T8" fmla="*/ 0 w 4"/>
                  <a:gd name="T9" fmla="*/ 3 h 3"/>
                  <a:gd name="T10" fmla="*/ 1 w 4"/>
                  <a:gd name="T11" fmla="*/ 2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9" name="Freeform 475"/>
              <p:cNvSpPr>
                <a:spLocks/>
              </p:cNvSpPr>
              <p:nvPr/>
            </p:nvSpPr>
            <p:spPr bwMode="auto">
              <a:xfrm>
                <a:off x="6954604" y="4028781"/>
                <a:ext cx="20751" cy="7411"/>
              </a:xfrm>
              <a:custGeom>
                <a:avLst/>
                <a:gdLst>
                  <a:gd name="T0" fmla="*/ 7 w 14"/>
                  <a:gd name="T1" fmla="*/ 0 h 5"/>
                  <a:gd name="T2" fmla="*/ 11 w 14"/>
                  <a:gd name="T3" fmla="*/ 0 h 5"/>
                  <a:gd name="T4" fmla="*/ 14 w 14"/>
                  <a:gd name="T5" fmla="*/ 3 h 5"/>
                  <a:gd name="T6" fmla="*/ 14 w 14"/>
                  <a:gd name="T7" fmla="*/ 4 h 5"/>
                  <a:gd name="T8" fmla="*/ 12 w 14"/>
                  <a:gd name="T9" fmla="*/ 5 h 5"/>
                  <a:gd name="T10" fmla="*/ 11 w 14"/>
                  <a:gd name="T11" fmla="*/ 4 h 5"/>
                  <a:gd name="T12" fmla="*/ 7 w 14"/>
                  <a:gd name="T13" fmla="*/ 3 h 5"/>
                  <a:gd name="T14" fmla="*/ 5 w 14"/>
                  <a:gd name="T15" fmla="*/ 3 h 5"/>
                  <a:gd name="T16" fmla="*/ 7 w 14"/>
                  <a:gd name="T17" fmla="*/ 3 h 5"/>
                  <a:gd name="T18" fmla="*/ 8 w 14"/>
                  <a:gd name="T19" fmla="*/ 4 h 5"/>
                  <a:gd name="T20" fmla="*/ 8 w 14"/>
                  <a:gd name="T21" fmla="*/ 5 h 5"/>
                  <a:gd name="T22" fmla="*/ 7 w 14"/>
                  <a:gd name="T23" fmla="*/ 5 h 5"/>
                  <a:gd name="T24" fmla="*/ 4 w 14"/>
                  <a:gd name="T25" fmla="*/ 4 h 5"/>
                  <a:gd name="T26" fmla="*/ 0 w 14"/>
                  <a:gd name="T27" fmla="*/ 4 h 5"/>
                  <a:gd name="T28" fmla="*/ 1 w 14"/>
                  <a:gd name="T29" fmla="*/ 3 h 5"/>
                  <a:gd name="T30" fmla="*/ 1 w 14"/>
                  <a:gd name="T31" fmla="*/ 3 h 5"/>
                  <a:gd name="T32" fmla="*/ 1 w 14"/>
                  <a:gd name="T33" fmla="*/ 1 h 5"/>
                  <a:gd name="T34" fmla="*/ 4 w 14"/>
                  <a:gd name="T35" fmla="*/ 1 h 5"/>
                  <a:gd name="T36" fmla="*/ 7 w 14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5">
                    <a:moveTo>
                      <a:pt x="7" y="0"/>
                    </a:moveTo>
                    <a:lnTo>
                      <a:pt x="11" y="0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0" name="Freeform 476"/>
              <p:cNvSpPr>
                <a:spLocks/>
              </p:cNvSpPr>
              <p:nvPr/>
            </p:nvSpPr>
            <p:spPr bwMode="auto">
              <a:xfrm>
                <a:off x="6932371" y="4025816"/>
                <a:ext cx="7411" cy="7411"/>
              </a:xfrm>
              <a:custGeom>
                <a:avLst/>
                <a:gdLst>
                  <a:gd name="T0" fmla="*/ 0 w 5"/>
                  <a:gd name="T1" fmla="*/ 0 h 5"/>
                  <a:gd name="T2" fmla="*/ 4 w 5"/>
                  <a:gd name="T3" fmla="*/ 3 h 5"/>
                  <a:gd name="T4" fmla="*/ 5 w 5"/>
                  <a:gd name="T5" fmla="*/ 5 h 5"/>
                  <a:gd name="T6" fmla="*/ 1 w 5"/>
                  <a:gd name="T7" fmla="*/ 3 h 5"/>
                  <a:gd name="T8" fmla="*/ 0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4" y="3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1" name="Freeform 477"/>
              <p:cNvSpPr>
                <a:spLocks/>
              </p:cNvSpPr>
              <p:nvPr/>
            </p:nvSpPr>
            <p:spPr bwMode="auto">
              <a:xfrm>
                <a:off x="6895316" y="3982833"/>
                <a:ext cx="31126" cy="68181"/>
              </a:xfrm>
              <a:custGeom>
                <a:avLst/>
                <a:gdLst>
                  <a:gd name="T0" fmla="*/ 10 w 21"/>
                  <a:gd name="T1" fmla="*/ 0 h 46"/>
                  <a:gd name="T2" fmla="*/ 8 w 21"/>
                  <a:gd name="T3" fmla="*/ 3 h 46"/>
                  <a:gd name="T4" fmla="*/ 7 w 21"/>
                  <a:gd name="T5" fmla="*/ 5 h 46"/>
                  <a:gd name="T6" fmla="*/ 7 w 21"/>
                  <a:gd name="T7" fmla="*/ 6 h 46"/>
                  <a:gd name="T8" fmla="*/ 10 w 21"/>
                  <a:gd name="T9" fmla="*/ 7 h 46"/>
                  <a:gd name="T10" fmla="*/ 10 w 21"/>
                  <a:gd name="T11" fmla="*/ 11 h 46"/>
                  <a:gd name="T12" fmla="*/ 8 w 21"/>
                  <a:gd name="T13" fmla="*/ 14 h 46"/>
                  <a:gd name="T14" fmla="*/ 7 w 21"/>
                  <a:gd name="T15" fmla="*/ 14 h 46"/>
                  <a:gd name="T16" fmla="*/ 4 w 21"/>
                  <a:gd name="T17" fmla="*/ 17 h 46"/>
                  <a:gd name="T18" fmla="*/ 5 w 21"/>
                  <a:gd name="T19" fmla="*/ 18 h 46"/>
                  <a:gd name="T20" fmla="*/ 7 w 21"/>
                  <a:gd name="T21" fmla="*/ 18 h 46"/>
                  <a:gd name="T22" fmla="*/ 8 w 21"/>
                  <a:gd name="T23" fmla="*/ 17 h 46"/>
                  <a:gd name="T24" fmla="*/ 10 w 21"/>
                  <a:gd name="T25" fmla="*/ 16 h 46"/>
                  <a:gd name="T26" fmla="*/ 11 w 21"/>
                  <a:gd name="T27" fmla="*/ 14 h 46"/>
                  <a:gd name="T28" fmla="*/ 10 w 21"/>
                  <a:gd name="T29" fmla="*/ 14 h 46"/>
                  <a:gd name="T30" fmla="*/ 10 w 21"/>
                  <a:gd name="T31" fmla="*/ 11 h 46"/>
                  <a:gd name="T32" fmla="*/ 14 w 21"/>
                  <a:gd name="T33" fmla="*/ 10 h 46"/>
                  <a:gd name="T34" fmla="*/ 18 w 21"/>
                  <a:gd name="T35" fmla="*/ 9 h 46"/>
                  <a:gd name="T36" fmla="*/ 19 w 21"/>
                  <a:gd name="T37" fmla="*/ 10 h 46"/>
                  <a:gd name="T38" fmla="*/ 21 w 21"/>
                  <a:gd name="T39" fmla="*/ 11 h 46"/>
                  <a:gd name="T40" fmla="*/ 18 w 21"/>
                  <a:gd name="T41" fmla="*/ 17 h 46"/>
                  <a:gd name="T42" fmla="*/ 14 w 21"/>
                  <a:gd name="T43" fmla="*/ 18 h 46"/>
                  <a:gd name="T44" fmla="*/ 11 w 21"/>
                  <a:gd name="T45" fmla="*/ 20 h 46"/>
                  <a:gd name="T46" fmla="*/ 12 w 21"/>
                  <a:gd name="T47" fmla="*/ 23 h 46"/>
                  <a:gd name="T48" fmla="*/ 14 w 21"/>
                  <a:gd name="T49" fmla="*/ 23 h 46"/>
                  <a:gd name="T50" fmla="*/ 18 w 21"/>
                  <a:gd name="T51" fmla="*/ 25 h 46"/>
                  <a:gd name="T52" fmla="*/ 18 w 21"/>
                  <a:gd name="T53" fmla="*/ 27 h 46"/>
                  <a:gd name="T54" fmla="*/ 19 w 21"/>
                  <a:gd name="T55" fmla="*/ 28 h 46"/>
                  <a:gd name="T56" fmla="*/ 16 w 21"/>
                  <a:gd name="T57" fmla="*/ 28 h 46"/>
                  <a:gd name="T58" fmla="*/ 15 w 21"/>
                  <a:gd name="T59" fmla="*/ 27 h 46"/>
                  <a:gd name="T60" fmla="*/ 11 w 21"/>
                  <a:gd name="T61" fmla="*/ 27 h 46"/>
                  <a:gd name="T62" fmla="*/ 8 w 21"/>
                  <a:gd name="T63" fmla="*/ 25 h 46"/>
                  <a:gd name="T64" fmla="*/ 7 w 21"/>
                  <a:gd name="T65" fmla="*/ 27 h 46"/>
                  <a:gd name="T66" fmla="*/ 7 w 21"/>
                  <a:gd name="T67" fmla="*/ 31 h 46"/>
                  <a:gd name="T68" fmla="*/ 10 w 21"/>
                  <a:gd name="T69" fmla="*/ 35 h 46"/>
                  <a:gd name="T70" fmla="*/ 10 w 21"/>
                  <a:gd name="T71" fmla="*/ 39 h 46"/>
                  <a:gd name="T72" fmla="*/ 14 w 21"/>
                  <a:gd name="T73" fmla="*/ 42 h 46"/>
                  <a:gd name="T74" fmla="*/ 14 w 21"/>
                  <a:gd name="T75" fmla="*/ 43 h 46"/>
                  <a:gd name="T76" fmla="*/ 14 w 21"/>
                  <a:gd name="T77" fmla="*/ 43 h 46"/>
                  <a:gd name="T78" fmla="*/ 12 w 21"/>
                  <a:gd name="T79" fmla="*/ 46 h 46"/>
                  <a:gd name="T80" fmla="*/ 12 w 21"/>
                  <a:gd name="T81" fmla="*/ 43 h 46"/>
                  <a:gd name="T82" fmla="*/ 10 w 21"/>
                  <a:gd name="T83" fmla="*/ 42 h 46"/>
                  <a:gd name="T84" fmla="*/ 8 w 21"/>
                  <a:gd name="T85" fmla="*/ 38 h 46"/>
                  <a:gd name="T86" fmla="*/ 5 w 21"/>
                  <a:gd name="T87" fmla="*/ 36 h 46"/>
                  <a:gd name="T88" fmla="*/ 4 w 21"/>
                  <a:gd name="T89" fmla="*/ 34 h 46"/>
                  <a:gd name="T90" fmla="*/ 4 w 21"/>
                  <a:gd name="T91" fmla="*/ 31 h 46"/>
                  <a:gd name="T92" fmla="*/ 4 w 21"/>
                  <a:gd name="T93" fmla="*/ 29 h 46"/>
                  <a:gd name="T94" fmla="*/ 4 w 21"/>
                  <a:gd name="T95" fmla="*/ 28 h 46"/>
                  <a:gd name="T96" fmla="*/ 1 w 21"/>
                  <a:gd name="T97" fmla="*/ 25 h 46"/>
                  <a:gd name="T98" fmla="*/ 3 w 21"/>
                  <a:gd name="T99" fmla="*/ 23 h 46"/>
                  <a:gd name="T100" fmla="*/ 3 w 21"/>
                  <a:gd name="T101" fmla="*/ 21 h 46"/>
                  <a:gd name="T102" fmla="*/ 1 w 21"/>
                  <a:gd name="T103" fmla="*/ 18 h 46"/>
                  <a:gd name="T104" fmla="*/ 0 w 21"/>
                  <a:gd name="T105" fmla="*/ 17 h 46"/>
                  <a:gd name="T106" fmla="*/ 1 w 21"/>
                  <a:gd name="T107" fmla="*/ 13 h 46"/>
                  <a:gd name="T108" fmla="*/ 3 w 21"/>
                  <a:gd name="T109" fmla="*/ 11 h 46"/>
                  <a:gd name="T110" fmla="*/ 3 w 21"/>
                  <a:gd name="T111" fmla="*/ 9 h 46"/>
                  <a:gd name="T112" fmla="*/ 4 w 21"/>
                  <a:gd name="T113" fmla="*/ 5 h 46"/>
                  <a:gd name="T114" fmla="*/ 8 w 21"/>
                  <a:gd name="T115" fmla="*/ 0 h 46"/>
                  <a:gd name="T116" fmla="*/ 10 w 21"/>
                  <a:gd name="T11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46">
                    <a:moveTo>
                      <a:pt x="10" y="0"/>
                    </a:moveTo>
                    <a:lnTo>
                      <a:pt x="8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4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10" y="16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8" y="9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18" y="17"/>
                    </a:lnTo>
                    <a:lnTo>
                      <a:pt x="14" y="18"/>
                    </a:lnTo>
                    <a:lnTo>
                      <a:pt x="11" y="20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9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7" y="27"/>
                    </a:lnTo>
                    <a:lnTo>
                      <a:pt x="7" y="31"/>
                    </a:lnTo>
                    <a:lnTo>
                      <a:pt x="10" y="35"/>
                    </a:lnTo>
                    <a:lnTo>
                      <a:pt x="10" y="39"/>
                    </a:lnTo>
                    <a:lnTo>
                      <a:pt x="14" y="42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2" y="46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1" y="25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2" name="Freeform 478"/>
              <p:cNvSpPr>
                <a:spLocks/>
              </p:cNvSpPr>
              <p:nvPr/>
            </p:nvSpPr>
            <p:spPr bwMode="auto">
              <a:xfrm>
                <a:off x="7055393" y="4061389"/>
                <a:ext cx="26679" cy="4447"/>
              </a:xfrm>
              <a:custGeom>
                <a:avLst/>
                <a:gdLst>
                  <a:gd name="T0" fmla="*/ 0 w 18"/>
                  <a:gd name="T1" fmla="*/ 0 h 3"/>
                  <a:gd name="T2" fmla="*/ 4 w 18"/>
                  <a:gd name="T3" fmla="*/ 1 h 3"/>
                  <a:gd name="T4" fmla="*/ 7 w 18"/>
                  <a:gd name="T5" fmla="*/ 0 h 3"/>
                  <a:gd name="T6" fmla="*/ 11 w 18"/>
                  <a:gd name="T7" fmla="*/ 1 h 3"/>
                  <a:gd name="T8" fmla="*/ 13 w 18"/>
                  <a:gd name="T9" fmla="*/ 0 h 3"/>
                  <a:gd name="T10" fmla="*/ 18 w 18"/>
                  <a:gd name="T11" fmla="*/ 1 h 3"/>
                  <a:gd name="T12" fmla="*/ 16 w 18"/>
                  <a:gd name="T13" fmla="*/ 3 h 3"/>
                  <a:gd name="T14" fmla="*/ 11 w 18"/>
                  <a:gd name="T15" fmla="*/ 3 h 3"/>
                  <a:gd name="T16" fmla="*/ 4 w 18"/>
                  <a:gd name="T17" fmla="*/ 3 h 3"/>
                  <a:gd name="T18" fmla="*/ 0 w 18"/>
                  <a:gd name="T19" fmla="*/ 0 h 3"/>
                  <a:gd name="T20" fmla="*/ 0 w 18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4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16" y="3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3" name="Freeform 479"/>
              <p:cNvSpPr>
                <a:spLocks/>
              </p:cNvSpPr>
              <p:nvPr/>
            </p:nvSpPr>
            <p:spPr bwMode="auto">
              <a:xfrm>
                <a:off x="6962014" y="4042121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4" name="Freeform 480"/>
              <p:cNvSpPr>
                <a:spLocks/>
              </p:cNvSpPr>
              <p:nvPr/>
            </p:nvSpPr>
            <p:spPr bwMode="auto">
              <a:xfrm>
                <a:off x="6956086" y="4045085"/>
                <a:ext cx="8893" cy="1483"/>
              </a:xfrm>
              <a:custGeom>
                <a:avLst/>
                <a:gdLst>
                  <a:gd name="T0" fmla="*/ 3 w 6"/>
                  <a:gd name="T1" fmla="*/ 0 h 1"/>
                  <a:gd name="T2" fmla="*/ 6 w 6"/>
                  <a:gd name="T3" fmla="*/ 1 h 1"/>
                  <a:gd name="T4" fmla="*/ 2 w 6"/>
                  <a:gd name="T5" fmla="*/ 1 h 1"/>
                  <a:gd name="T6" fmla="*/ 0 w 6"/>
                  <a:gd name="T7" fmla="*/ 1 h 1"/>
                  <a:gd name="T8" fmla="*/ 3 w 6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3" y="0"/>
                    </a:moveTo>
                    <a:lnTo>
                      <a:pt x="6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5" name="Freeform 481"/>
              <p:cNvSpPr>
                <a:spLocks/>
              </p:cNvSpPr>
              <p:nvPr/>
            </p:nvSpPr>
            <p:spPr bwMode="auto">
              <a:xfrm>
                <a:off x="6997587" y="4138463"/>
                <a:ext cx="1483" cy="8893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3 h 6"/>
                  <a:gd name="T4" fmla="*/ 1 w 1"/>
                  <a:gd name="T5" fmla="*/ 6 h 6"/>
                  <a:gd name="T6" fmla="*/ 1 w 1"/>
                  <a:gd name="T7" fmla="*/ 6 h 6"/>
                  <a:gd name="T8" fmla="*/ 0 w 1"/>
                  <a:gd name="T9" fmla="*/ 3 h 6"/>
                  <a:gd name="T10" fmla="*/ 0 w 1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6" name="Freeform 482"/>
              <p:cNvSpPr>
                <a:spLocks/>
              </p:cNvSpPr>
              <p:nvPr/>
            </p:nvSpPr>
            <p:spPr bwMode="auto">
              <a:xfrm>
                <a:off x="7034642" y="413698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7" name="Freeform 483"/>
              <p:cNvSpPr>
                <a:spLocks/>
              </p:cNvSpPr>
              <p:nvPr/>
            </p:nvSpPr>
            <p:spPr bwMode="auto">
              <a:xfrm>
                <a:off x="7002034" y="4136981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1 w 4"/>
                  <a:gd name="T5" fmla="*/ 7 h 8"/>
                  <a:gd name="T6" fmla="*/ 0 w 4"/>
                  <a:gd name="T7" fmla="*/ 8 h 8"/>
                  <a:gd name="T8" fmla="*/ 0 w 4"/>
                  <a:gd name="T9" fmla="*/ 7 h 8"/>
                  <a:gd name="T10" fmla="*/ 1 w 4"/>
                  <a:gd name="T11" fmla="*/ 1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8" name="Freeform 484"/>
              <p:cNvSpPr>
                <a:spLocks/>
              </p:cNvSpPr>
              <p:nvPr/>
            </p:nvSpPr>
            <p:spPr bwMode="auto">
              <a:xfrm>
                <a:off x="7031678" y="415773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9" name="Freeform 485"/>
              <p:cNvSpPr>
                <a:spLocks/>
              </p:cNvSpPr>
              <p:nvPr/>
            </p:nvSpPr>
            <p:spPr bwMode="auto">
              <a:xfrm>
                <a:off x="7036124" y="416217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0" name="Freeform 486"/>
              <p:cNvSpPr>
                <a:spLocks/>
              </p:cNvSpPr>
              <p:nvPr/>
            </p:nvSpPr>
            <p:spPr bwMode="auto">
              <a:xfrm>
                <a:off x="7030195" y="4147356"/>
                <a:ext cx="8893" cy="8893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0 h 6"/>
                  <a:gd name="T4" fmla="*/ 6 w 6"/>
                  <a:gd name="T5" fmla="*/ 1 h 6"/>
                  <a:gd name="T6" fmla="*/ 6 w 6"/>
                  <a:gd name="T7" fmla="*/ 3 h 6"/>
                  <a:gd name="T8" fmla="*/ 6 w 6"/>
                  <a:gd name="T9" fmla="*/ 3 h 6"/>
                  <a:gd name="T10" fmla="*/ 6 w 6"/>
                  <a:gd name="T11" fmla="*/ 4 h 6"/>
                  <a:gd name="T12" fmla="*/ 4 w 6"/>
                  <a:gd name="T13" fmla="*/ 6 h 6"/>
                  <a:gd name="T14" fmla="*/ 3 w 6"/>
                  <a:gd name="T15" fmla="*/ 6 h 6"/>
                  <a:gd name="T16" fmla="*/ 0 w 6"/>
                  <a:gd name="T17" fmla="*/ 4 h 6"/>
                  <a:gd name="T18" fmla="*/ 0 w 6"/>
                  <a:gd name="T19" fmla="*/ 3 h 6"/>
                  <a:gd name="T20" fmla="*/ 1 w 6"/>
                  <a:gd name="T21" fmla="*/ 1 h 6"/>
                  <a:gd name="T22" fmla="*/ 4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1" name="Freeform 487"/>
              <p:cNvSpPr>
                <a:spLocks/>
              </p:cNvSpPr>
              <p:nvPr/>
            </p:nvSpPr>
            <p:spPr bwMode="auto">
              <a:xfrm>
                <a:off x="7025749" y="414291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2" name="Freeform 488"/>
              <p:cNvSpPr>
                <a:spLocks/>
              </p:cNvSpPr>
              <p:nvPr/>
            </p:nvSpPr>
            <p:spPr bwMode="auto">
              <a:xfrm>
                <a:off x="7028713" y="4138463"/>
                <a:ext cx="10376" cy="10376"/>
              </a:xfrm>
              <a:custGeom>
                <a:avLst/>
                <a:gdLst>
                  <a:gd name="T0" fmla="*/ 2 w 7"/>
                  <a:gd name="T1" fmla="*/ 0 h 7"/>
                  <a:gd name="T2" fmla="*/ 4 w 7"/>
                  <a:gd name="T3" fmla="*/ 0 h 7"/>
                  <a:gd name="T4" fmla="*/ 5 w 7"/>
                  <a:gd name="T5" fmla="*/ 2 h 7"/>
                  <a:gd name="T6" fmla="*/ 7 w 7"/>
                  <a:gd name="T7" fmla="*/ 2 h 7"/>
                  <a:gd name="T8" fmla="*/ 7 w 7"/>
                  <a:gd name="T9" fmla="*/ 5 h 7"/>
                  <a:gd name="T10" fmla="*/ 5 w 7"/>
                  <a:gd name="T11" fmla="*/ 6 h 7"/>
                  <a:gd name="T12" fmla="*/ 4 w 7"/>
                  <a:gd name="T13" fmla="*/ 6 h 7"/>
                  <a:gd name="T14" fmla="*/ 2 w 7"/>
                  <a:gd name="T15" fmla="*/ 7 h 7"/>
                  <a:gd name="T16" fmla="*/ 1 w 7"/>
                  <a:gd name="T17" fmla="*/ 7 h 7"/>
                  <a:gd name="T18" fmla="*/ 1 w 7"/>
                  <a:gd name="T19" fmla="*/ 5 h 7"/>
                  <a:gd name="T20" fmla="*/ 2 w 7"/>
                  <a:gd name="T21" fmla="*/ 5 h 7"/>
                  <a:gd name="T22" fmla="*/ 1 w 7"/>
                  <a:gd name="T23" fmla="*/ 5 h 7"/>
                  <a:gd name="T24" fmla="*/ 1 w 7"/>
                  <a:gd name="T25" fmla="*/ 3 h 7"/>
                  <a:gd name="T26" fmla="*/ 0 w 7"/>
                  <a:gd name="T27" fmla="*/ 3 h 7"/>
                  <a:gd name="T28" fmla="*/ 1 w 7"/>
                  <a:gd name="T29" fmla="*/ 2 h 7"/>
                  <a:gd name="T30" fmla="*/ 2 w 7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3" name="Freeform 489"/>
              <p:cNvSpPr>
                <a:spLocks/>
              </p:cNvSpPr>
              <p:nvPr/>
            </p:nvSpPr>
            <p:spPr bwMode="auto">
              <a:xfrm>
                <a:off x="6853815" y="4062872"/>
                <a:ext cx="20751" cy="5929"/>
              </a:xfrm>
              <a:custGeom>
                <a:avLst/>
                <a:gdLst>
                  <a:gd name="T0" fmla="*/ 6 w 14"/>
                  <a:gd name="T1" fmla="*/ 0 h 4"/>
                  <a:gd name="T2" fmla="*/ 11 w 14"/>
                  <a:gd name="T3" fmla="*/ 2 h 4"/>
                  <a:gd name="T4" fmla="*/ 14 w 14"/>
                  <a:gd name="T5" fmla="*/ 2 h 4"/>
                  <a:gd name="T6" fmla="*/ 10 w 14"/>
                  <a:gd name="T7" fmla="*/ 3 h 4"/>
                  <a:gd name="T8" fmla="*/ 4 w 14"/>
                  <a:gd name="T9" fmla="*/ 4 h 4"/>
                  <a:gd name="T10" fmla="*/ 2 w 14"/>
                  <a:gd name="T11" fmla="*/ 3 h 4"/>
                  <a:gd name="T12" fmla="*/ 2 w 14"/>
                  <a:gd name="T13" fmla="*/ 3 h 4"/>
                  <a:gd name="T14" fmla="*/ 0 w 14"/>
                  <a:gd name="T15" fmla="*/ 2 h 4"/>
                  <a:gd name="T16" fmla="*/ 2 w 14"/>
                  <a:gd name="T17" fmla="*/ 2 h 4"/>
                  <a:gd name="T18" fmla="*/ 4 w 14"/>
                  <a:gd name="T19" fmla="*/ 2 h 4"/>
                  <a:gd name="T20" fmla="*/ 6 w 1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6" y="0"/>
                    </a:moveTo>
                    <a:lnTo>
                      <a:pt x="11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4" name="Freeform 490"/>
              <p:cNvSpPr>
                <a:spLocks/>
              </p:cNvSpPr>
              <p:nvPr/>
            </p:nvSpPr>
            <p:spPr bwMode="auto">
              <a:xfrm>
                <a:off x="6853815" y="4194786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5" name="Freeform 491"/>
              <p:cNvSpPr>
                <a:spLocks/>
              </p:cNvSpPr>
              <p:nvPr/>
            </p:nvSpPr>
            <p:spPr bwMode="auto">
              <a:xfrm>
                <a:off x="6864190" y="4068800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2 w 3"/>
                  <a:gd name="T3" fmla="*/ 3 h 7"/>
                  <a:gd name="T4" fmla="*/ 3 w 3"/>
                  <a:gd name="T5" fmla="*/ 6 h 7"/>
                  <a:gd name="T6" fmla="*/ 3 w 3"/>
                  <a:gd name="T7" fmla="*/ 7 h 7"/>
                  <a:gd name="T8" fmla="*/ 2 w 3"/>
                  <a:gd name="T9" fmla="*/ 7 h 7"/>
                  <a:gd name="T10" fmla="*/ 0 w 3"/>
                  <a:gd name="T11" fmla="*/ 3 h 7"/>
                  <a:gd name="T12" fmla="*/ 0 w 3"/>
                  <a:gd name="T13" fmla="*/ 2 h 7"/>
                  <a:gd name="T14" fmla="*/ 2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2" y="3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6" name="Freeform 492"/>
              <p:cNvSpPr>
                <a:spLocks/>
              </p:cNvSpPr>
              <p:nvPr/>
            </p:nvSpPr>
            <p:spPr bwMode="auto">
              <a:xfrm>
                <a:off x="7025749" y="4148839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2 h 6"/>
                  <a:gd name="T4" fmla="*/ 3 w 4"/>
                  <a:gd name="T5" fmla="*/ 3 h 6"/>
                  <a:gd name="T6" fmla="*/ 4 w 4"/>
                  <a:gd name="T7" fmla="*/ 5 h 6"/>
                  <a:gd name="T8" fmla="*/ 4 w 4"/>
                  <a:gd name="T9" fmla="*/ 6 h 6"/>
                  <a:gd name="T10" fmla="*/ 2 w 4"/>
                  <a:gd name="T11" fmla="*/ 5 h 6"/>
                  <a:gd name="T12" fmla="*/ 0 w 4"/>
                  <a:gd name="T13" fmla="*/ 2 h 6"/>
                  <a:gd name="T14" fmla="*/ 0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2" y="2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7" name="Freeform 493"/>
              <p:cNvSpPr>
                <a:spLocks/>
              </p:cNvSpPr>
              <p:nvPr/>
            </p:nvSpPr>
            <p:spPr bwMode="auto">
              <a:xfrm>
                <a:off x="6836029" y="4062872"/>
                <a:ext cx="17786" cy="8893"/>
              </a:xfrm>
              <a:custGeom>
                <a:avLst/>
                <a:gdLst>
                  <a:gd name="T0" fmla="*/ 4 w 12"/>
                  <a:gd name="T1" fmla="*/ 0 h 6"/>
                  <a:gd name="T2" fmla="*/ 7 w 12"/>
                  <a:gd name="T3" fmla="*/ 0 h 6"/>
                  <a:gd name="T4" fmla="*/ 8 w 12"/>
                  <a:gd name="T5" fmla="*/ 2 h 6"/>
                  <a:gd name="T6" fmla="*/ 11 w 12"/>
                  <a:gd name="T7" fmla="*/ 0 h 6"/>
                  <a:gd name="T8" fmla="*/ 12 w 12"/>
                  <a:gd name="T9" fmla="*/ 0 h 6"/>
                  <a:gd name="T10" fmla="*/ 12 w 12"/>
                  <a:gd name="T11" fmla="*/ 3 h 6"/>
                  <a:gd name="T12" fmla="*/ 9 w 12"/>
                  <a:gd name="T13" fmla="*/ 3 h 6"/>
                  <a:gd name="T14" fmla="*/ 8 w 12"/>
                  <a:gd name="T15" fmla="*/ 4 h 6"/>
                  <a:gd name="T16" fmla="*/ 5 w 12"/>
                  <a:gd name="T17" fmla="*/ 3 h 6"/>
                  <a:gd name="T18" fmla="*/ 3 w 12"/>
                  <a:gd name="T19" fmla="*/ 6 h 6"/>
                  <a:gd name="T20" fmla="*/ 0 w 12"/>
                  <a:gd name="T21" fmla="*/ 4 h 6"/>
                  <a:gd name="T22" fmla="*/ 0 w 12"/>
                  <a:gd name="T23" fmla="*/ 3 h 6"/>
                  <a:gd name="T24" fmla="*/ 0 w 12"/>
                  <a:gd name="T25" fmla="*/ 2 h 6"/>
                  <a:gd name="T26" fmla="*/ 1 w 12"/>
                  <a:gd name="T27" fmla="*/ 0 h 6"/>
                  <a:gd name="T28" fmla="*/ 3 w 12"/>
                  <a:gd name="T29" fmla="*/ 0 h 6"/>
                  <a:gd name="T30" fmla="*/ 4 w 12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4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8" name="Freeform 494"/>
              <p:cNvSpPr>
                <a:spLocks/>
              </p:cNvSpPr>
              <p:nvPr/>
            </p:nvSpPr>
            <p:spPr bwMode="auto">
              <a:xfrm>
                <a:off x="7025749" y="4153285"/>
                <a:ext cx="8893" cy="14822"/>
              </a:xfrm>
              <a:custGeom>
                <a:avLst/>
                <a:gdLst>
                  <a:gd name="T0" fmla="*/ 0 w 6"/>
                  <a:gd name="T1" fmla="*/ 0 h 10"/>
                  <a:gd name="T2" fmla="*/ 2 w 6"/>
                  <a:gd name="T3" fmla="*/ 2 h 10"/>
                  <a:gd name="T4" fmla="*/ 3 w 6"/>
                  <a:gd name="T5" fmla="*/ 3 h 10"/>
                  <a:gd name="T6" fmla="*/ 4 w 6"/>
                  <a:gd name="T7" fmla="*/ 6 h 10"/>
                  <a:gd name="T8" fmla="*/ 6 w 6"/>
                  <a:gd name="T9" fmla="*/ 6 h 10"/>
                  <a:gd name="T10" fmla="*/ 4 w 6"/>
                  <a:gd name="T11" fmla="*/ 7 h 10"/>
                  <a:gd name="T12" fmla="*/ 3 w 6"/>
                  <a:gd name="T13" fmla="*/ 10 h 10"/>
                  <a:gd name="T14" fmla="*/ 2 w 6"/>
                  <a:gd name="T15" fmla="*/ 10 h 10"/>
                  <a:gd name="T16" fmla="*/ 0 w 6"/>
                  <a:gd name="T17" fmla="*/ 8 h 10"/>
                  <a:gd name="T18" fmla="*/ 0 w 6"/>
                  <a:gd name="T19" fmla="*/ 6 h 10"/>
                  <a:gd name="T20" fmla="*/ 2 w 6"/>
                  <a:gd name="T21" fmla="*/ 6 h 10"/>
                  <a:gd name="T22" fmla="*/ 2 w 6"/>
                  <a:gd name="T23" fmla="*/ 7 h 10"/>
                  <a:gd name="T24" fmla="*/ 2 w 6"/>
                  <a:gd name="T25" fmla="*/ 6 h 10"/>
                  <a:gd name="T26" fmla="*/ 0 w 6"/>
                  <a:gd name="T27" fmla="*/ 4 h 10"/>
                  <a:gd name="T28" fmla="*/ 0 w 6"/>
                  <a:gd name="T29" fmla="*/ 2 h 10"/>
                  <a:gd name="T30" fmla="*/ 0 w 6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2" y="2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9" name="Freeform 495"/>
              <p:cNvSpPr>
                <a:spLocks/>
              </p:cNvSpPr>
              <p:nvPr/>
            </p:nvSpPr>
            <p:spPr bwMode="auto">
              <a:xfrm>
                <a:off x="6966461" y="4174035"/>
                <a:ext cx="13340" cy="16305"/>
              </a:xfrm>
              <a:custGeom>
                <a:avLst/>
                <a:gdLst>
                  <a:gd name="T0" fmla="*/ 6 w 9"/>
                  <a:gd name="T1" fmla="*/ 0 h 11"/>
                  <a:gd name="T2" fmla="*/ 9 w 9"/>
                  <a:gd name="T3" fmla="*/ 0 h 11"/>
                  <a:gd name="T4" fmla="*/ 9 w 9"/>
                  <a:gd name="T5" fmla="*/ 1 h 11"/>
                  <a:gd name="T6" fmla="*/ 7 w 9"/>
                  <a:gd name="T7" fmla="*/ 3 h 11"/>
                  <a:gd name="T8" fmla="*/ 9 w 9"/>
                  <a:gd name="T9" fmla="*/ 4 h 11"/>
                  <a:gd name="T10" fmla="*/ 7 w 9"/>
                  <a:gd name="T11" fmla="*/ 7 h 11"/>
                  <a:gd name="T12" fmla="*/ 4 w 9"/>
                  <a:gd name="T13" fmla="*/ 11 h 11"/>
                  <a:gd name="T14" fmla="*/ 2 w 9"/>
                  <a:gd name="T15" fmla="*/ 11 h 11"/>
                  <a:gd name="T16" fmla="*/ 0 w 9"/>
                  <a:gd name="T17" fmla="*/ 10 h 11"/>
                  <a:gd name="T18" fmla="*/ 0 w 9"/>
                  <a:gd name="T19" fmla="*/ 8 h 11"/>
                  <a:gd name="T20" fmla="*/ 2 w 9"/>
                  <a:gd name="T21" fmla="*/ 7 h 11"/>
                  <a:gd name="T22" fmla="*/ 2 w 9"/>
                  <a:gd name="T23" fmla="*/ 5 h 11"/>
                  <a:gd name="T24" fmla="*/ 2 w 9"/>
                  <a:gd name="T25" fmla="*/ 4 h 11"/>
                  <a:gd name="T26" fmla="*/ 4 w 9"/>
                  <a:gd name="T27" fmla="*/ 1 h 11"/>
                  <a:gd name="T28" fmla="*/ 6 w 9"/>
                  <a:gd name="T29" fmla="*/ 0 h 11"/>
                  <a:gd name="T30" fmla="*/ 6 w 9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1">
                    <a:moveTo>
                      <a:pt x="6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0" name="Freeform 496"/>
              <p:cNvSpPr>
                <a:spLocks/>
              </p:cNvSpPr>
              <p:nvPr/>
            </p:nvSpPr>
            <p:spPr bwMode="auto">
              <a:xfrm>
                <a:off x="7111716" y="4191822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0 h 5"/>
                  <a:gd name="T4" fmla="*/ 4 w 4"/>
                  <a:gd name="T5" fmla="*/ 3 h 5"/>
                  <a:gd name="T6" fmla="*/ 4 w 4"/>
                  <a:gd name="T7" fmla="*/ 5 h 5"/>
                  <a:gd name="T8" fmla="*/ 2 w 4"/>
                  <a:gd name="T9" fmla="*/ 3 h 5"/>
                  <a:gd name="T10" fmla="*/ 0 w 4"/>
                  <a:gd name="T11" fmla="*/ 3 h 5"/>
                  <a:gd name="T12" fmla="*/ 2 w 4"/>
                  <a:gd name="T13" fmla="*/ 2 h 5"/>
                  <a:gd name="T14" fmla="*/ 3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1" name="Freeform 497"/>
              <p:cNvSpPr>
                <a:spLocks/>
              </p:cNvSpPr>
              <p:nvPr/>
            </p:nvSpPr>
            <p:spPr bwMode="auto">
              <a:xfrm>
                <a:off x="6810831" y="4200715"/>
                <a:ext cx="75592" cy="41501"/>
              </a:xfrm>
              <a:custGeom>
                <a:avLst/>
                <a:gdLst>
                  <a:gd name="T0" fmla="*/ 50 w 51"/>
                  <a:gd name="T1" fmla="*/ 0 h 28"/>
                  <a:gd name="T2" fmla="*/ 51 w 51"/>
                  <a:gd name="T3" fmla="*/ 1 h 28"/>
                  <a:gd name="T4" fmla="*/ 51 w 51"/>
                  <a:gd name="T5" fmla="*/ 3 h 28"/>
                  <a:gd name="T6" fmla="*/ 49 w 51"/>
                  <a:gd name="T7" fmla="*/ 4 h 28"/>
                  <a:gd name="T8" fmla="*/ 47 w 51"/>
                  <a:gd name="T9" fmla="*/ 4 h 28"/>
                  <a:gd name="T10" fmla="*/ 46 w 51"/>
                  <a:gd name="T11" fmla="*/ 7 h 28"/>
                  <a:gd name="T12" fmla="*/ 42 w 51"/>
                  <a:gd name="T13" fmla="*/ 7 h 28"/>
                  <a:gd name="T14" fmla="*/ 39 w 51"/>
                  <a:gd name="T15" fmla="*/ 10 h 28"/>
                  <a:gd name="T16" fmla="*/ 33 w 51"/>
                  <a:gd name="T17" fmla="*/ 11 h 28"/>
                  <a:gd name="T18" fmla="*/ 31 w 51"/>
                  <a:gd name="T19" fmla="*/ 11 h 28"/>
                  <a:gd name="T20" fmla="*/ 28 w 51"/>
                  <a:gd name="T21" fmla="*/ 11 h 28"/>
                  <a:gd name="T22" fmla="*/ 26 w 51"/>
                  <a:gd name="T23" fmla="*/ 14 h 28"/>
                  <a:gd name="T24" fmla="*/ 25 w 51"/>
                  <a:gd name="T25" fmla="*/ 14 h 28"/>
                  <a:gd name="T26" fmla="*/ 24 w 51"/>
                  <a:gd name="T27" fmla="*/ 14 h 28"/>
                  <a:gd name="T28" fmla="*/ 22 w 51"/>
                  <a:gd name="T29" fmla="*/ 17 h 28"/>
                  <a:gd name="T30" fmla="*/ 18 w 51"/>
                  <a:gd name="T31" fmla="*/ 19 h 28"/>
                  <a:gd name="T32" fmla="*/ 17 w 51"/>
                  <a:gd name="T33" fmla="*/ 22 h 28"/>
                  <a:gd name="T34" fmla="*/ 14 w 51"/>
                  <a:gd name="T35" fmla="*/ 23 h 28"/>
                  <a:gd name="T36" fmla="*/ 11 w 51"/>
                  <a:gd name="T37" fmla="*/ 23 h 28"/>
                  <a:gd name="T38" fmla="*/ 10 w 51"/>
                  <a:gd name="T39" fmla="*/ 25 h 28"/>
                  <a:gd name="T40" fmla="*/ 6 w 51"/>
                  <a:gd name="T41" fmla="*/ 28 h 28"/>
                  <a:gd name="T42" fmla="*/ 2 w 51"/>
                  <a:gd name="T43" fmla="*/ 28 h 28"/>
                  <a:gd name="T44" fmla="*/ 0 w 51"/>
                  <a:gd name="T45" fmla="*/ 26 h 28"/>
                  <a:gd name="T46" fmla="*/ 0 w 51"/>
                  <a:gd name="T47" fmla="*/ 23 h 28"/>
                  <a:gd name="T48" fmla="*/ 2 w 51"/>
                  <a:gd name="T49" fmla="*/ 23 h 28"/>
                  <a:gd name="T50" fmla="*/ 3 w 51"/>
                  <a:gd name="T51" fmla="*/ 23 h 28"/>
                  <a:gd name="T52" fmla="*/ 3 w 51"/>
                  <a:gd name="T53" fmla="*/ 23 h 28"/>
                  <a:gd name="T54" fmla="*/ 2 w 51"/>
                  <a:gd name="T55" fmla="*/ 22 h 28"/>
                  <a:gd name="T56" fmla="*/ 2 w 51"/>
                  <a:gd name="T57" fmla="*/ 21 h 28"/>
                  <a:gd name="T58" fmla="*/ 4 w 51"/>
                  <a:gd name="T59" fmla="*/ 17 h 28"/>
                  <a:gd name="T60" fmla="*/ 6 w 51"/>
                  <a:gd name="T61" fmla="*/ 14 h 28"/>
                  <a:gd name="T62" fmla="*/ 8 w 51"/>
                  <a:gd name="T63" fmla="*/ 12 h 28"/>
                  <a:gd name="T64" fmla="*/ 8 w 51"/>
                  <a:gd name="T65" fmla="*/ 12 h 28"/>
                  <a:gd name="T66" fmla="*/ 11 w 51"/>
                  <a:gd name="T67" fmla="*/ 10 h 28"/>
                  <a:gd name="T68" fmla="*/ 14 w 51"/>
                  <a:gd name="T69" fmla="*/ 10 h 28"/>
                  <a:gd name="T70" fmla="*/ 17 w 51"/>
                  <a:gd name="T71" fmla="*/ 8 h 28"/>
                  <a:gd name="T72" fmla="*/ 18 w 51"/>
                  <a:gd name="T73" fmla="*/ 8 h 28"/>
                  <a:gd name="T74" fmla="*/ 20 w 51"/>
                  <a:gd name="T75" fmla="*/ 8 h 28"/>
                  <a:gd name="T76" fmla="*/ 22 w 51"/>
                  <a:gd name="T77" fmla="*/ 5 h 28"/>
                  <a:gd name="T78" fmla="*/ 26 w 51"/>
                  <a:gd name="T79" fmla="*/ 3 h 28"/>
                  <a:gd name="T80" fmla="*/ 32 w 51"/>
                  <a:gd name="T81" fmla="*/ 3 h 28"/>
                  <a:gd name="T82" fmla="*/ 36 w 51"/>
                  <a:gd name="T83" fmla="*/ 3 h 28"/>
                  <a:gd name="T84" fmla="*/ 39 w 51"/>
                  <a:gd name="T85" fmla="*/ 3 h 28"/>
                  <a:gd name="T86" fmla="*/ 42 w 51"/>
                  <a:gd name="T87" fmla="*/ 1 h 28"/>
                  <a:gd name="T88" fmla="*/ 44 w 51"/>
                  <a:gd name="T89" fmla="*/ 1 h 28"/>
                  <a:gd name="T90" fmla="*/ 50 w 51"/>
                  <a:gd name="T9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28">
                    <a:moveTo>
                      <a:pt x="50" y="0"/>
                    </a:moveTo>
                    <a:lnTo>
                      <a:pt x="51" y="1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6" y="7"/>
                    </a:lnTo>
                    <a:lnTo>
                      <a:pt x="42" y="7"/>
                    </a:lnTo>
                    <a:lnTo>
                      <a:pt x="39" y="10"/>
                    </a:lnTo>
                    <a:lnTo>
                      <a:pt x="33" y="11"/>
                    </a:lnTo>
                    <a:lnTo>
                      <a:pt x="31" y="11"/>
                    </a:lnTo>
                    <a:lnTo>
                      <a:pt x="28" y="11"/>
                    </a:lnTo>
                    <a:lnTo>
                      <a:pt x="26" y="14"/>
                    </a:lnTo>
                    <a:lnTo>
                      <a:pt x="25" y="14"/>
                    </a:lnTo>
                    <a:lnTo>
                      <a:pt x="24" y="14"/>
                    </a:lnTo>
                    <a:lnTo>
                      <a:pt x="22" y="17"/>
                    </a:lnTo>
                    <a:lnTo>
                      <a:pt x="18" y="19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1" y="23"/>
                    </a:lnTo>
                    <a:lnTo>
                      <a:pt x="10" y="25"/>
                    </a:lnTo>
                    <a:lnTo>
                      <a:pt x="6" y="28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4" y="17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6" y="3"/>
                    </a:lnTo>
                    <a:lnTo>
                      <a:pt x="32" y="3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2" name="Freeform 498"/>
              <p:cNvSpPr>
                <a:spLocks/>
              </p:cNvSpPr>
              <p:nvPr/>
            </p:nvSpPr>
            <p:spPr bwMode="auto">
              <a:xfrm>
                <a:off x="6919031" y="4196269"/>
                <a:ext cx="4447" cy="0"/>
              </a:xfrm>
              <a:custGeom>
                <a:avLst/>
                <a:gdLst>
                  <a:gd name="T0" fmla="*/ 3 w 3"/>
                  <a:gd name="T1" fmla="*/ 3 w 3"/>
                  <a:gd name="T2" fmla="*/ 2 w 3"/>
                  <a:gd name="T3" fmla="*/ 0 w 3"/>
                  <a:gd name="T4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3" name="Freeform 499"/>
              <p:cNvSpPr>
                <a:spLocks/>
              </p:cNvSpPr>
              <p:nvPr/>
            </p:nvSpPr>
            <p:spPr bwMode="auto">
              <a:xfrm>
                <a:off x="6905691" y="4086587"/>
                <a:ext cx="56323" cy="19269"/>
              </a:xfrm>
              <a:custGeom>
                <a:avLst/>
                <a:gdLst>
                  <a:gd name="T0" fmla="*/ 20 w 38"/>
                  <a:gd name="T1" fmla="*/ 0 h 13"/>
                  <a:gd name="T2" fmla="*/ 23 w 38"/>
                  <a:gd name="T3" fmla="*/ 0 h 13"/>
                  <a:gd name="T4" fmla="*/ 26 w 38"/>
                  <a:gd name="T5" fmla="*/ 1 h 13"/>
                  <a:gd name="T6" fmla="*/ 32 w 38"/>
                  <a:gd name="T7" fmla="*/ 2 h 13"/>
                  <a:gd name="T8" fmla="*/ 37 w 38"/>
                  <a:gd name="T9" fmla="*/ 6 h 13"/>
                  <a:gd name="T10" fmla="*/ 38 w 38"/>
                  <a:gd name="T11" fmla="*/ 11 h 13"/>
                  <a:gd name="T12" fmla="*/ 38 w 38"/>
                  <a:gd name="T13" fmla="*/ 13 h 13"/>
                  <a:gd name="T14" fmla="*/ 36 w 38"/>
                  <a:gd name="T15" fmla="*/ 13 h 13"/>
                  <a:gd name="T16" fmla="*/ 32 w 38"/>
                  <a:gd name="T17" fmla="*/ 11 h 13"/>
                  <a:gd name="T18" fmla="*/ 30 w 38"/>
                  <a:gd name="T19" fmla="*/ 11 h 13"/>
                  <a:gd name="T20" fmla="*/ 25 w 38"/>
                  <a:gd name="T21" fmla="*/ 6 h 13"/>
                  <a:gd name="T22" fmla="*/ 22 w 38"/>
                  <a:gd name="T23" fmla="*/ 6 h 13"/>
                  <a:gd name="T24" fmla="*/ 20 w 38"/>
                  <a:gd name="T25" fmla="*/ 9 h 13"/>
                  <a:gd name="T26" fmla="*/ 15 w 38"/>
                  <a:gd name="T27" fmla="*/ 8 h 13"/>
                  <a:gd name="T28" fmla="*/ 14 w 38"/>
                  <a:gd name="T29" fmla="*/ 5 h 13"/>
                  <a:gd name="T30" fmla="*/ 12 w 38"/>
                  <a:gd name="T31" fmla="*/ 5 h 13"/>
                  <a:gd name="T32" fmla="*/ 9 w 38"/>
                  <a:gd name="T33" fmla="*/ 8 h 13"/>
                  <a:gd name="T34" fmla="*/ 7 w 38"/>
                  <a:gd name="T35" fmla="*/ 8 h 13"/>
                  <a:gd name="T36" fmla="*/ 5 w 38"/>
                  <a:gd name="T37" fmla="*/ 6 h 13"/>
                  <a:gd name="T38" fmla="*/ 4 w 38"/>
                  <a:gd name="T39" fmla="*/ 4 h 13"/>
                  <a:gd name="T40" fmla="*/ 1 w 38"/>
                  <a:gd name="T41" fmla="*/ 8 h 13"/>
                  <a:gd name="T42" fmla="*/ 0 w 38"/>
                  <a:gd name="T43" fmla="*/ 8 h 13"/>
                  <a:gd name="T44" fmla="*/ 0 w 38"/>
                  <a:gd name="T45" fmla="*/ 6 h 13"/>
                  <a:gd name="T46" fmla="*/ 0 w 38"/>
                  <a:gd name="T47" fmla="*/ 4 h 13"/>
                  <a:gd name="T48" fmla="*/ 3 w 38"/>
                  <a:gd name="T49" fmla="*/ 4 h 13"/>
                  <a:gd name="T50" fmla="*/ 3 w 38"/>
                  <a:gd name="T51" fmla="*/ 2 h 13"/>
                  <a:gd name="T52" fmla="*/ 4 w 38"/>
                  <a:gd name="T53" fmla="*/ 1 h 13"/>
                  <a:gd name="T54" fmla="*/ 9 w 38"/>
                  <a:gd name="T55" fmla="*/ 1 h 13"/>
                  <a:gd name="T56" fmla="*/ 14 w 38"/>
                  <a:gd name="T57" fmla="*/ 0 h 13"/>
                  <a:gd name="T58" fmla="*/ 15 w 38"/>
                  <a:gd name="T59" fmla="*/ 1 h 13"/>
                  <a:gd name="T60" fmla="*/ 18 w 38"/>
                  <a:gd name="T61" fmla="*/ 1 h 13"/>
                  <a:gd name="T62" fmla="*/ 20 w 38"/>
                  <a:gd name="T6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13">
                    <a:moveTo>
                      <a:pt x="20" y="0"/>
                    </a:moveTo>
                    <a:lnTo>
                      <a:pt x="23" y="0"/>
                    </a:lnTo>
                    <a:lnTo>
                      <a:pt x="26" y="1"/>
                    </a:lnTo>
                    <a:lnTo>
                      <a:pt x="32" y="2"/>
                    </a:lnTo>
                    <a:lnTo>
                      <a:pt x="37" y="6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5" y="6"/>
                    </a:lnTo>
                    <a:lnTo>
                      <a:pt x="22" y="6"/>
                    </a:lnTo>
                    <a:lnTo>
                      <a:pt x="20" y="9"/>
                    </a:lnTo>
                    <a:lnTo>
                      <a:pt x="15" y="8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4" name="Freeform 500"/>
              <p:cNvSpPr>
                <a:spLocks/>
              </p:cNvSpPr>
              <p:nvPr/>
            </p:nvSpPr>
            <p:spPr bwMode="auto">
              <a:xfrm>
                <a:off x="6776741" y="4242216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1 h 2"/>
                  <a:gd name="T4" fmla="*/ 4 w 4"/>
                  <a:gd name="T5" fmla="*/ 2 h 2"/>
                  <a:gd name="T6" fmla="*/ 1 w 4"/>
                  <a:gd name="T7" fmla="*/ 2 h 2"/>
                  <a:gd name="T8" fmla="*/ 0 w 4"/>
                  <a:gd name="T9" fmla="*/ 2 h 2"/>
                  <a:gd name="T10" fmla="*/ 1 w 4"/>
                  <a:gd name="T11" fmla="*/ 1 h 2"/>
                  <a:gd name="T12" fmla="*/ 1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1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5" name="Freeform 501"/>
              <p:cNvSpPr>
                <a:spLocks/>
              </p:cNvSpPr>
              <p:nvPr/>
            </p:nvSpPr>
            <p:spPr bwMode="auto">
              <a:xfrm>
                <a:off x="6739686" y="4191822"/>
                <a:ext cx="65216" cy="19269"/>
              </a:xfrm>
              <a:custGeom>
                <a:avLst/>
                <a:gdLst>
                  <a:gd name="T0" fmla="*/ 41 w 44"/>
                  <a:gd name="T1" fmla="*/ 0 h 13"/>
                  <a:gd name="T2" fmla="*/ 44 w 44"/>
                  <a:gd name="T3" fmla="*/ 0 h 13"/>
                  <a:gd name="T4" fmla="*/ 44 w 44"/>
                  <a:gd name="T5" fmla="*/ 3 h 13"/>
                  <a:gd name="T6" fmla="*/ 43 w 44"/>
                  <a:gd name="T7" fmla="*/ 6 h 13"/>
                  <a:gd name="T8" fmla="*/ 41 w 44"/>
                  <a:gd name="T9" fmla="*/ 6 h 13"/>
                  <a:gd name="T10" fmla="*/ 40 w 44"/>
                  <a:gd name="T11" fmla="*/ 9 h 13"/>
                  <a:gd name="T12" fmla="*/ 37 w 44"/>
                  <a:gd name="T13" fmla="*/ 9 h 13"/>
                  <a:gd name="T14" fmla="*/ 36 w 44"/>
                  <a:gd name="T15" fmla="*/ 10 h 13"/>
                  <a:gd name="T16" fmla="*/ 33 w 44"/>
                  <a:gd name="T17" fmla="*/ 10 h 13"/>
                  <a:gd name="T18" fmla="*/ 30 w 44"/>
                  <a:gd name="T19" fmla="*/ 10 h 13"/>
                  <a:gd name="T20" fmla="*/ 26 w 44"/>
                  <a:gd name="T21" fmla="*/ 11 h 13"/>
                  <a:gd name="T22" fmla="*/ 22 w 44"/>
                  <a:gd name="T23" fmla="*/ 10 h 13"/>
                  <a:gd name="T24" fmla="*/ 19 w 44"/>
                  <a:gd name="T25" fmla="*/ 11 h 13"/>
                  <a:gd name="T26" fmla="*/ 18 w 44"/>
                  <a:gd name="T27" fmla="*/ 13 h 13"/>
                  <a:gd name="T28" fmla="*/ 16 w 44"/>
                  <a:gd name="T29" fmla="*/ 13 h 13"/>
                  <a:gd name="T30" fmla="*/ 15 w 44"/>
                  <a:gd name="T31" fmla="*/ 11 h 13"/>
                  <a:gd name="T32" fmla="*/ 12 w 44"/>
                  <a:gd name="T33" fmla="*/ 13 h 13"/>
                  <a:gd name="T34" fmla="*/ 11 w 44"/>
                  <a:gd name="T35" fmla="*/ 11 h 13"/>
                  <a:gd name="T36" fmla="*/ 8 w 44"/>
                  <a:gd name="T37" fmla="*/ 11 h 13"/>
                  <a:gd name="T38" fmla="*/ 7 w 44"/>
                  <a:gd name="T39" fmla="*/ 11 h 13"/>
                  <a:gd name="T40" fmla="*/ 5 w 44"/>
                  <a:gd name="T41" fmla="*/ 11 h 13"/>
                  <a:gd name="T42" fmla="*/ 3 w 44"/>
                  <a:gd name="T43" fmla="*/ 11 h 13"/>
                  <a:gd name="T44" fmla="*/ 1 w 44"/>
                  <a:gd name="T45" fmla="*/ 10 h 13"/>
                  <a:gd name="T46" fmla="*/ 0 w 44"/>
                  <a:gd name="T47" fmla="*/ 9 h 13"/>
                  <a:gd name="T48" fmla="*/ 1 w 44"/>
                  <a:gd name="T49" fmla="*/ 6 h 13"/>
                  <a:gd name="T50" fmla="*/ 5 w 44"/>
                  <a:gd name="T51" fmla="*/ 3 h 13"/>
                  <a:gd name="T52" fmla="*/ 11 w 44"/>
                  <a:gd name="T53" fmla="*/ 2 h 13"/>
                  <a:gd name="T54" fmla="*/ 15 w 44"/>
                  <a:gd name="T55" fmla="*/ 5 h 13"/>
                  <a:gd name="T56" fmla="*/ 16 w 44"/>
                  <a:gd name="T57" fmla="*/ 3 h 13"/>
                  <a:gd name="T58" fmla="*/ 19 w 44"/>
                  <a:gd name="T59" fmla="*/ 5 h 13"/>
                  <a:gd name="T60" fmla="*/ 23 w 44"/>
                  <a:gd name="T61" fmla="*/ 6 h 13"/>
                  <a:gd name="T62" fmla="*/ 26 w 44"/>
                  <a:gd name="T63" fmla="*/ 6 h 13"/>
                  <a:gd name="T64" fmla="*/ 30 w 44"/>
                  <a:gd name="T65" fmla="*/ 6 h 13"/>
                  <a:gd name="T66" fmla="*/ 32 w 44"/>
                  <a:gd name="T67" fmla="*/ 6 h 13"/>
                  <a:gd name="T68" fmla="*/ 34 w 44"/>
                  <a:gd name="T69" fmla="*/ 6 h 13"/>
                  <a:gd name="T70" fmla="*/ 36 w 44"/>
                  <a:gd name="T71" fmla="*/ 5 h 13"/>
                  <a:gd name="T72" fmla="*/ 39 w 44"/>
                  <a:gd name="T73" fmla="*/ 5 h 13"/>
                  <a:gd name="T74" fmla="*/ 40 w 44"/>
                  <a:gd name="T75" fmla="*/ 2 h 13"/>
                  <a:gd name="T76" fmla="*/ 39 w 44"/>
                  <a:gd name="T77" fmla="*/ 2 h 13"/>
                  <a:gd name="T78" fmla="*/ 41 w 44"/>
                  <a:gd name="T7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4" h="13">
                    <a:moveTo>
                      <a:pt x="41" y="0"/>
                    </a:moveTo>
                    <a:lnTo>
                      <a:pt x="44" y="0"/>
                    </a:lnTo>
                    <a:lnTo>
                      <a:pt x="44" y="3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0" y="9"/>
                    </a:lnTo>
                    <a:lnTo>
                      <a:pt x="37" y="9"/>
                    </a:lnTo>
                    <a:lnTo>
                      <a:pt x="36" y="10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26" y="11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5" y="3"/>
                    </a:lnTo>
                    <a:lnTo>
                      <a:pt x="11" y="2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9" y="5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5"/>
                    </a:lnTo>
                    <a:lnTo>
                      <a:pt x="39" y="5"/>
                    </a:lnTo>
                    <a:lnTo>
                      <a:pt x="40" y="2"/>
                    </a:lnTo>
                    <a:lnTo>
                      <a:pt x="39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6" name="Freeform 502"/>
              <p:cNvSpPr>
                <a:spLocks/>
              </p:cNvSpPr>
              <p:nvPr/>
            </p:nvSpPr>
            <p:spPr bwMode="auto">
              <a:xfrm>
                <a:off x="6917549" y="4099926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7" name="Freeform 503"/>
              <p:cNvSpPr>
                <a:spLocks/>
              </p:cNvSpPr>
              <p:nvPr/>
            </p:nvSpPr>
            <p:spPr bwMode="auto">
              <a:xfrm>
                <a:off x="6982765" y="4168107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8" name="Freeform 504"/>
              <p:cNvSpPr>
                <a:spLocks/>
              </p:cNvSpPr>
              <p:nvPr/>
            </p:nvSpPr>
            <p:spPr bwMode="auto">
              <a:xfrm>
                <a:off x="6979801" y="4172554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9" name="Freeform 505"/>
              <p:cNvSpPr>
                <a:spLocks/>
              </p:cNvSpPr>
              <p:nvPr/>
            </p:nvSpPr>
            <p:spPr bwMode="auto">
              <a:xfrm>
                <a:off x="6677434" y="4191822"/>
                <a:ext cx="50394" cy="20751"/>
              </a:xfrm>
              <a:custGeom>
                <a:avLst/>
                <a:gdLst>
                  <a:gd name="T0" fmla="*/ 18 w 34"/>
                  <a:gd name="T1" fmla="*/ 0 h 14"/>
                  <a:gd name="T2" fmla="*/ 21 w 34"/>
                  <a:gd name="T3" fmla="*/ 2 h 14"/>
                  <a:gd name="T4" fmla="*/ 22 w 34"/>
                  <a:gd name="T5" fmla="*/ 3 h 14"/>
                  <a:gd name="T6" fmla="*/ 25 w 34"/>
                  <a:gd name="T7" fmla="*/ 2 h 14"/>
                  <a:gd name="T8" fmla="*/ 28 w 34"/>
                  <a:gd name="T9" fmla="*/ 3 h 14"/>
                  <a:gd name="T10" fmla="*/ 29 w 34"/>
                  <a:gd name="T11" fmla="*/ 6 h 14"/>
                  <a:gd name="T12" fmla="*/ 29 w 34"/>
                  <a:gd name="T13" fmla="*/ 6 h 14"/>
                  <a:gd name="T14" fmla="*/ 29 w 34"/>
                  <a:gd name="T15" fmla="*/ 3 h 14"/>
                  <a:gd name="T16" fmla="*/ 32 w 34"/>
                  <a:gd name="T17" fmla="*/ 5 h 14"/>
                  <a:gd name="T18" fmla="*/ 32 w 34"/>
                  <a:gd name="T19" fmla="*/ 6 h 14"/>
                  <a:gd name="T20" fmla="*/ 34 w 34"/>
                  <a:gd name="T21" fmla="*/ 9 h 14"/>
                  <a:gd name="T22" fmla="*/ 34 w 34"/>
                  <a:gd name="T23" fmla="*/ 7 h 14"/>
                  <a:gd name="T24" fmla="*/ 34 w 34"/>
                  <a:gd name="T25" fmla="*/ 10 h 14"/>
                  <a:gd name="T26" fmla="*/ 31 w 34"/>
                  <a:gd name="T27" fmla="*/ 10 h 14"/>
                  <a:gd name="T28" fmla="*/ 32 w 34"/>
                  <a:gd name="T29" fmla="*/ 11 h 14"/>
                  <a:gd name="T30" fmla="*/ 28 w 34"/>
                  <a:gd name="T31" fmla="*/ 11 h 14"/>
                  <a:gd name="T32" fmla="*/ 25 w 34"/>
                  <a:gd name="T33" fmla="*/ 11 h 14"/>
                  <a:gd name="T34" fmla="*/ 25 w 34"/>
                  <a:gd name="T35" fmla="*/ 10 h 14"/>
                  <a:gd name="T36" fmla="*/ 22 w 34"/>
                  <a:gd name="T37" fmla="*/ 13 h 14"/>
                  <a:gd name="T38" fmla="*/ 20 w 34"/>
                  <a:gd name="T39" fmla="*/ 11 h 14"/>
                  <a:gd name="T40" fmla="*/ 17 w 34"/>
                  <a:gd name="T41" fmla="*/ 13 h 14"/>
                  <a:gd name="T42" fmla="*/ 14 w 34"/>
                  <a:gd name="T43" fmla="*/ 13 h 14"/>
                  <a:gd name="T44" fmla="*/ 13 w 34"/>
                  <a:gd name="T45" fmla="*/ 14 h 14"/>
                  <a:gd name="T46" fmla="*/ 10 w 34"/>
                  <a:gd name="T47" fmla="*/ 14 h 14"/>
                  <a:gd name="T48" fmla="*/ 9 w 34"/>
                  <a:gd name="T49" fmla="*/ 14 h 14"/>
                  <a:gd name="T50" fmla="*/ 5 w 34"/>
                  <a:gd name="T51" fmla="*/ 14 h 14"/>
                  <a:gd name="T52" fmla="*/ 2 w 34"/>
                  <a:gd name="T53" fmla="*/ 14 h 14"/>
                  <a:gd name="T54" fmla="*/ 2 w 34"/>
                  <a:gd name="T55" fmla="*/ 13 h 14"/>
                  <a:gd name="T56" fmla="*/ 2 w 34"/>
                  <a:gd name="T57" fmla="*/ 11 h 14"/>
                  <a:gd name="T58" fmla="*/ 0 w 34"/>
                  <a:gd name="T59" fmla="*/ 10 h 14"/>
                  <a:gd name="T60" fmla="*/ 2 w 34"/>
                  <a:gd name="T61" fmla="*/ 9 h 14"/>
                  <a:gd name="T62" fmla="*/ 3 w 34"/>
                  <a:gd name="T63" fmla="*/ 6 h 14"/>
                  <a:gd name="T64" fmla="*/ 7 w 34"/>
                  <a:gd name="T65" fmla="*/ 5 h 14"/>
                  <a:gd name="T66" fmla="*/ 9 w 34"/>
                  <a:gd name="T67" fmla="*/ 6 h 14"/>
                  <a:gd name="T68" fmla="*/ 11 w 34"/>
                  <a:gd name="T69" fmla="*/ 5 h 14"/>
                  <a:gd name="T70" fmla="*/ 13 w 34"/>
                  <a:gd name="T71" fmla="*/ 6 h 14"/>
                  <a:gd name="T72" fmla="*/ 14 w 34"/>
                  <a:gd name="T73" fmla="*/ 7 h 14"/>
                  <a:gd name="T74" fmla="*/ 17 w 34"/>
                  <a:gd name="T75" fmla="*/ 10 h 14"/>
                  <a:gd name="T76" fmla="*/ 20 w 34"/>
                  <a:gd name="T77" fmla="*/ 9 h 14"/>
                  <a:gd name="T78" fmla="*/ 22 w 34"/>
                  <a:gd name="T79" fmla="*/ 9 h 14"/>
                  <a:gd name="T80" fmla="*/ 21 w 34"/>
                  <a:gd name="T81" fmla="*/ 6 h 14"/>
                  <a:gd name="T82" fmla="*/ 16 w 34"/>
                  <a:gd name="T83" fmla="*/ 5 h 14"/>
                  <a:gd name="T84" fmla="*/ 16 w 34"/>
                  <a:gd name="T85" fmla="*/ 3 h 14"/>
                  <a:gd name="T86" fmla="*/ 18 w 34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14">
                    <a:moveTo>
                      <a:pt x="18" y="0"/>
                    </a:moveTo>
                    <a:lnTo>
                      <a:pt x="21" y="2"/>
                    </a:lnTo>
                    <a:lnTo>
                      <a:pt x="22" y="3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4" y="10"/>
                    </a:lnTo>
                    <a:lnTo>
                      <a:pt x="31" y="10"/>
                    </a:lnTo>
                    <a:lnTo>
                      <a:pt x="32" y="11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7" y="13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7" y="10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1" y="6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0" name="Freeform 506"/>
              <p:cNvSpPr>
                <a:spLocks/>
              </p:cNvSpPr>
              <p:nvPr/>
            </p:nvSpPr>
            <p:spPr bwMode="auto">
              <a:xfrm>
                <a:off x="6916067" y="4172554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1" name="Freeform 507"/>
              <p:cNvSpPr>
                <a:spLocks/>
              </p:cNvSpPr>
              <p:nvPr/>
            </p:nvSpPr>
            <p:spPr bwMode="auto">
              <a:xfrm>
                <a:off x="6913103" y="4102890"/>
                <a:ext cx="4447" cy="0"/>
              </a:xfrm>
              <a:custGeom>
                <a:avLst/>
                <a:gdLst>
                  <a:gd name="T0" fmla="*/ 0 w 3"/>
                  <a:gd name="T1" fmla="*/ 2 w 3"/>
                  <a:gd name="T2" fmla="*/ 3 w 3"/>
                  <a:gd name="T3" fmla="*/ 2 w 3"/>
                  <a:gd name="T4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2" name="Freeform 508"/>
              <p:cNvSpPr>
                <a:spLocks/>
              </p:cNvSpPr>
              <p:nvPr/>
            </p:nvSpPr>
            <p:spPr bwMode="auto">
              <a:xfrm>
                <a:off x="6899762" y="4194786"/>
                <a:ext cx="10376" cy="1483"/>
              </a:xfrm>
              <a:custGeom>
                <a:avLst/>
                <a:gdLst>
                  <a:gd name="T0" fmla="*/ 7 w 7"/>
                  <a:gd name="T1" fmla="*/ 0 h 1"/>
                  <a:gd name="T2" fmla="*/ 7 w 7"/>
                  <a:gd name="T3" fmla="*/ 1 h 1"/>
                  <a:gd name="T4" fmla="*/ 2 w 7"/>
                  <a:gd name="T5" fmla="*/ 1 h 1"/>
                  <a:gd name="T6" fmla="*/ 0 w 7"/>
                  <a:gd name="T7" fmla="*/ 0 h 1"/>
                  <a:gd name="T8" fmla="*/ 0 w 7"/>
                  <a:gd name="T9" fmla="*/ 0 h 1"/>
                  <a:gd name="T10" fmla="*/ 4 w 7"/>
                  <a:gd name="T11" fmla="*/ 0 h 1"/>
                  <a:gd name="T12" fmla="*/ 7 w 7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lnTo>
                      <a:pt x="7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3" name="Freeform 509"/>
              <p:cNvSpPr>
                <a:spLocks/>
              </p:cNvSpPr>
              <p:nvPr/>
            </p:nvSpPr>
            <p:spPr bwMode="auto">
              <a:xfrm>
                <a:off x="6398782" y="4135498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4" name="Freeform 510"/>
              <p:cNvSpPr>
                <a:spLocks/>
              </p:cNvSpPr>
              <p:nvPr/>
            </p:nvSpPr>
            <p:spPr bwMode="auto">
              <a:xfrm>
                <a:off x="6300958" y="3997655"/>
                <a:ext cx="14822" cy="19269"/>
              </a:xfrm>
              <a:custGeom>
                <a:avLst/>
                <a:gdLst>
                  <a:gd name="T0" fmla="*/ 3 w 10"/>
                  <a:gd name="T1" fmla="*/ 0 h 13"/>
                  <a:gd name="T2" fmla="*/ 6 w 10"/>
                  <a:gd name="T3" fmla="*/ 1 h 13"/>
                  <a:gd name="T4" fmla="*/ 7 w 10"/>
                  <a:gd name="T5" fmla="*/ 6 h 13"/>
                  <a:gd name="T6" fmla="*/ 10 w 10"/>
                  <a:gd name="T7" fmla="*/ 7 h 13"/>
                  <a:gd name="T8" fmla="*/ 10 w 10"/>
                  <a:gd name="T9" fmla="*/ 10 h 13"/>
                  <a:gd name="T10" fmla="*/ 8 w 10"/>
                  <a:gd name="T11" fmla="*/ 13 h 13"/>
                  <a:gd name="T12" fmla="*/ 7 w 10"/>
                  <a:gd name="T13" fmla="*/ 13 h 13"/>
                  <a:gd name="T14" fmla="*/ 6 w 10"/>
                  <a:gd name="T15" fmla="*/ 8 h 13"/>
                  <a:gd name="T16" fmla="*/ 3 w 10"/>
                  <a:gd name="T17" fmla="*/ 8 h 13"/>
                  <a:gd name="T18" fmla="*/ 3 w 10"/>
                  <a:gd name="T19" fmla="*/ 6 h 13"/>
                  <a:gd name="T20" fmla="*/ 0 w 10"/>
                  <a:gd name="T21" fmla="*/ 1 h 13"/>
                  <a:gd name="T22" fmla="*/ 3 w 10"/>
                  <a:gd name="T23" fmla="*/ 1 h 13"/>
                  <a:gd name="T24" fmla="*/ 3 w 10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lnTo>
                      <a:pt x="6" y="1"/>
                    </a:lnTo>
                    <a:lnTo>
                      <a:pt x="7" y="6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5" name="Freeform 511"/>
              <p:cNvSpPr>
                <a:spLocks/>
              </p:cNvSpPr>
              <p:nvPr/>
            </p:nvSpPr>
            <p:spPr bwMode="auto">
              <a:xfrm>
                <a:off x="6348388" y="4068800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4 w 4"/>
                  <a:gd name="T3" fmla="*/ 6 h 6"/>
                  <a:gd name="T4" fmla="*/ 1 w 4"/>
                  <a:gd name="T5" fmla="*/ 5 h 6"/>
                  <a:gd name="T6" fmla="*/ 0 w 4"/>
                  <a:gd name="T7" fmla="*/ 2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4" y="6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6" name="Freeform 512"/>
              <p:cNvSpPr>
                <a:spLocks/>
              </p:cNvSpPr>
              <p:nvPr/>
            </p:nvSpPr>
            <p:spPr bwMode="auto">
              <a:xfrm>
                <a:off x="6360245" y="4086587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4 w 4"/>
                  <a:gd name="T7" fmla="*/ 6 h 6"/>
                  <a:gd name="T8" fmla="*/ 0 w 4"/>
                  <a:gd name="T9" fmla="*/ 2 h 6"/>
                  <a:gd name="T10" fmla="*/ 2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7" name="Freeform 513"/>
              <p:cNvSpPr>
                <a:spLocks/>
              </p:cNvSpPr>
              <p:nvPr/>
            </p:nvSpPr>
            <p:spPr bwMode="auto">
              <a:xfrm>
                <a:off x="6327637" y="4049532"/>
                <a:ext cx="14822" cy="16305"/>
              </a:xfrm>
              <a:custGeom>
                <a:avLst/>
                <a:gdLst>
                  <a:gd name="T0" fmla="*/ 3 w 10"/>
                  <a:gd name="T1" fmla="*/ 0 h 11"/>
                  <a:gd name="T2" fmla="*/ 6 w 10"/>
                  <a:gd name="T3" fmla="*/ 1 h 11"/>
                  <a:gd name="T4" fmla="*/ 10 w 10"/>
                  <a:gd name="T5" fmla="*/ 7 h 11"/>
                  <a:gd name="T6" fmla="*/ 10 w 10"/>
                  <a:gd name="T7" fmla="*/ 11 h 11"/>
                  <a:gd name="T8" fmla="*/ 7 w 10"/>
                  <a:gd name="T9" fmla="*/ 11 h 11"/>
                  <a:gd name="T10" fmla="*/ 3 w 10"/>
                  <a:gd name="T11" fmla="*/ 5 h 11"/>
                  <a:gd name="T12" fmla="*/ 0 w 10"/>
                  <a:gd name="T13" fmla="*/ 4 h 11"/>
                  <a:gd name="T14" fmla="*/ 0 w 10"/>
                  <a:gd name="T15" fmla="*/ 2 h 11"/>
                  <a:gd name="T16" fmla="*/ 3 w 10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1">
                    <a:moveTo>
                      <a:pt x="3" y="0"/>
                    </a:moveTo>
                    <a:lnTo>
                      <a:pt x="6" y="1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8" name="Freeform 514"/>
              <p:cNvSpPr>
                <a:spLocks/>
              </p:cNvSpPr>
              <p:nvPr/>
            </p:nvSpPr>
            <p:spPr bwMode="auto">
              <a:xfrm>
                <a:off x="6300958" y="3985798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9" name="Freeform 515"/>
              <p:cNvSpPr>
                <a:spLocks/>
              </p:cNvSpPr>
              <p:nvPr/>
            </p:nvSpPr>
            <p:spPr bwMode="auto">
              <a:xfrm>
                <a:off x="6327637" y="4024335"/>
                <a:ext cx="8893" cy="4447"/>
              </a:xfrm>
              <a:custGeom>
                <a:avLst/>
                <a:gdLst>
                  <a:gd name="T0" fmla="*/ 1 w 6"/>
                  <a:gd name="T1" fmla="*/ 0 h 3"/>
                  <a:gd name="T2" fmla="*/ 6 w 6"/>
                  <a:gd name="T3" fmla="*/ 1 h 3"/>
                  <a:gd name="T4" fmla="*/ 4 w 6"/>
                  <a:gd name="T5" fmla="*/ 3 h 3"/>
                  <a:gd name="T6" fmla="*/ 4 w 6"/>
                  <a:gd name="T7" fmla="*/ 1 h 3"/>
                  <a:gd name="T8" fmla="*/ 0 w 6"/>
                  <a:gd name="T9" fmla="*/ 1 h 3"/>
                  <a:gd name="T10" fmla="*/ 1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lnTo>
                      <a:pt x="6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0" name="Freeform 516"/>
              <p:cNvSpPr>
                <a:spLocks/>
              </p:cNvSpPr>
              <p:nvPr/>
            </p:nvSpPr>
            <p:spPr bwMode="auto">
              <a:xfrm>
                <a:off x="6323191" y="4039157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2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1" name="Freeform 517"/>
              <p:cNvSpPr>
                <a:spLocks/>
              </p:cNvSpPr>
              <p:nvPr/>
            </p:nvSpPr>
            <p:spPr bwMode="auto">
              <a:xfrm>
                <a:off x="6355799" y="4082140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2" name="Freeform 518"/>
              <p:cNvSpPr>
                <a:spLocks/>
              </p:cNvSpPr>
              <p:nvPr/>
            </p:nvSpPr>
            <p:spPr bwMode="auto">
              <a:xfrm>
                <a:off x="6933853" y="4163661"/>
                <a:ext cx="148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3" name="Freeform 519"/>
              <p:cNvSpPr>
                <a:spLocks/>
              </p:cNvSpPr>
              <p:nvPr/>
            </p:nvSpPr>
            <p:spPr bwMode="auto">
              <a:xfrm>
                <a:off x="6262421" y="3911688"/>
                <a:ext cx="214918" cy="237150"/>
              </a:xfrm>
              <a:custGeom>
                <a:avLst/>
                <a:gdLst>
                  <a:gd name="T0" fmla="*/ 14 w 145"/>
                  <a:gd name="T1" fmla="*/ 6 h 160"/>
                  <a:gd name="T2" fmla="*/ 22 w 145"/>
                  <a:gd name="T3" fmla="*/ 6 h 160"/>
                  <a:gd name="T4" fmla="*/ 29 w 145"/>
                  <a:gd name="T5" fmla="*/ 6 h 160"/>
                  <a:gd name="T6" fmla="*/ 34 w 145"/>
                  <a:gd name="T7" fmla="*/ 11 h 160"/>
                  <a:gd name="T8" fmla="*/ 40 w 145"/>
                  <a:gd name="T9" fmla="*/ 19 h 160"/>
                  <a:gd name="T10" fmla="*/ 47 w 145"/>
                  <a:gd name="T11" fmla="*/ 26 h 160"/>
                  <a:gd name="T12" fmla="*/ 58 w 145"/>
                  <a:gd name="T13" fmla="*/ 33 h 160"/>
                  <a:gd name="T14" fmla="*/ 63 w 145"/>
                  <a:gd name="T15" fmla="*/ 40 h 160"/>
                  <a:gd name="T16" fmla="*/ 68 w 145"/>
                  <a:gd name="T17" fmla="*/ 44 h 160"/>
                  <a:gd name="T18" fmla="*/ 73 w 145"/>
                  <a:gd name="T19" fmla="*/ 44 h 160"/>
                  <a:gd name="T20" fmla="*/ 81 w 145"/>
                  <a:gd name="T21" fmla="*/ 55 h 160"/>
                  <a:gd name="T22" fmla="*/ 87 w 145"/>
                  <a:gd name="T23" fmla="*/ 57 h 160"/>
                  <a:gd name="T24" fmla="*/ 94 w 145"/>
                  <a:gd name="T25" fmla="*/ 68 h 160"/>
                  <a:gd name="T26" fmla="*/ 105 w 145"/>
                  <a:gd name="T27" fmla="*/ 72 h 160"/>
                  <a:gd name="T28" fmla="*/ 102 w 145"/>
                  <a:gd name="T29" fmla="*/ 76 h 160"/>
                  <a:gd name="T30" fmla="*/ 102 w 145"/>
                  <a:gd name="T31" fmla="*/ 77 h 160"/>
                  <a:gd name="T32" fmla="*/ 110 w 145"/>
                  <a:gd name="T33" fmla="*/ 73 h 160"/>
                  <a:gd name="T34" fmla="*/ 112 w 145"/>
                  <a:gd name="T35" fmla="*/ 82 h 160"/>
                  <a:gd name="T36" fmla="*/ 109 w 145"/>
                  <a:gd name="T37" fmla="*/ 84 h 160"/>
                  <a:gd name="T38" fmla="*/ 116 w 145"/>
                  <a:gd name="T39" fmla="*/ 86 h 160"/>
                  <a:gd name="T40" fmla="*/ 110 w 145"/>
                  <a:gd name="T41" fmla="*/ 91 h 160"/>
                  <a:gd name="T42" fmla="*/ 121 w 145"/>
                  <a:gd name="T43" fmla="*/ 95 h 160"/>
                  <a:gd name="T44" fmla="*/ 126 w 145"/>
                  <a:gd name="T45" fmla="*/ 104 h 160"/>
                  <a:gd name="T46" fmla="*/ 128 w 145"/>
                  <a:gd name="T47" fmla="*/ 108 h 160"/>
                  <a:gd name="T48" fmla="*/ 135 w 145"/>
                  <a:gd name="T49" fmla="*/ 111 h 160"/>
                  <a:gd name="T50" fmla="*/ 139 w 145"/>
                  <a:gd name="T51" fmla="*/ 115 h 160"/>
                  <a:gd name="T52" fmla="*/ 145 w 145"/>
                  <a:gd name="T53" fmla="*/ 122 h 160"/>
                  <a:gd name="T54" fmla="*/ 142 w 145"/>
                  <a:gd name="T55" fmla="*/ 126 h 160"/>
                  <a:gd name="T56" fmla="*/ 141 w 145"/>
                  <a:gd name="T57" fmla="*/ 138 h 160"/>
                  <a:gd name="T58" fmla="*/ 141 w 145"/>
                  <a:gd name="T59" fmla="*/ 156 h 160"/>
                  <a:gd name="T60" fmla="*/ 135 w 145"/>
                  <a:gd name="T61" fmla="*/ 153 h 160"/>
                  <a:gd name="T62" fmla="*/ 133 w 145"/>
                  <a:gd name="T63" fmla="*/ 158 h 160"/>
                  <a:gd name="T64" fmla="*/ 124 w 145"/>
                  <a:gd name="T65" fmla="*/ 153 h 160"/>
                  <a:gd name="T66" fmla="*/ 124 w 145"/>
                  <a:gd name="T67" fmla="*/ 159 h 160"/>
                  <a:gd name="T68" fmla="*/ 120 w 145"/>
                  <a:gd name="T69" fmla="*/ 156 h 160"/>
                  <a:gd name="T70" fmla="*/ 108 w 145"/>
                  <a:gd name="T71" fmla="*/ 145 h 160"/>
                  <a:gd name="T72" fmla="*/ 97 w 145"/>
                  <a:gd name="T73" fmla="*/ 135 h 160"/>
                  <a:gd name="T74" fmla="*/ 91 w 145"/>
                  <a:gd name="T75" fmla="*/ 127 h 160"/>
                  <a:gd name="T76" fmla="*/ 84 w 145"/>
                  <a:gd name="T77" fmla="*/ 122 h 160"/>
                  <a:gd name="T78" fmla="*/ 73 w 145"/>
                  <a:gd name="T79" fmla="*/ 109 h 160"/>
                  <a:gd name="T80" fmla="*/ 68 w 145"/>
                  <a:gd name="T81" fmla="*/ 90 h 160"/>
                  <a:gd name="T82" fmla="*/ 62 w 145"/>
                  <a:gd name="T83" fmla="*/ 79 h 160"/>
                  <a:gd name="T84" fmla="*/ 54 w 145"/>
                  <a:gd name="T85" fmla="*/ 72 h 160"/>
                  <a:gd name="T86" fmla="*/ 50 w 145"/>
                  <a:gd name="T87" fmla="*/ 61 h 160"/>
                  <a:gd name="T88" fmla="*/ 48 w 145"/>
                  <a:gd name="T89" fmla="*/ 55 h 160"/>
                  <a:gd name="T90" fmla="*/ 41 w 145"/>
                  <a:gd name="T91" fmla="*/ 50 h 160"/>
                  <a:gd name="T92" fmla="*/ 36 w 145"/>
                  <a:gd name="T93" fmla="*/ 46 h 160"/>
                  <a:gd name="T94" fmla="*/ 34 w 145"/>
                  <a:gd name="T95" fmla="*/ 41 h 160"/>
                  <a:gd name="T96" fmla="*/ 21 w 145"/>
                  <a:gd name="T97" fmla="*/ 25 h 160"/>
                  <a:gd name="T98" fmla="*/ 12 w 145"/>
                  <a:gd name="T99" fmla="*/ 21 h 160"/>
                  <a:gd name="T100" fmla="*/ 4 w 145"/>
                  <a:gd name="T101" fmla="*/ 14 h 160"/>
                  <a:gd name="T102" fmla="*/ 0 w 145"/>
                  <a:gd name="T103" fmla="*/ 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5" h="160">
                    <a:moveTo>
                      <a:pt x="1" y="0"/>
                    </a:moveTo>
                    <a:lnTo>
                      <a:pt x="7" y="1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9" y="6"/>
                    </a:lnTo>
                    <a:lnTo>
                      <a:pt x="22" y="6"/>
                    </a:lnTo>
                    <a:lnTo>
                      <a:pt x="23" y="7"/>
                    </a:lnTo>
                    <a:lnTo>
                      <a:pt x="26" y="6"/>
                    </a:lnTo>
                    <a:lnTo>
                      <a:pt x="29" y="6"/>
                    </a:lnTo>
                    <a:lnTo>
                      <a:pt x="32" y="7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6" y="14"/>
                    </a:lnTo>
                    <a:lnTo>
                      <a:pt x="39" y="15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44" y="22"/>
                    </a:lnTo>
                    <a:lnTo>
                      <a:pt x="47" y="26"/>
                    </a:lnTo>
                    <a:lnTo>
                      <a:pt x="50" y="26"/>
                    </a:lnTo>
                    <a:lnTo>
                      <a:pt x="57" y="30"/>
                    </a:lnTo>
                    <a:lnTo>
                      <a:pt x="58" y="33"/>
                    </a:lnTo>
                    <a:lnTo>
                      <a:pt x="61" y="33"/>
                    </a:lnTo>
                    <a:lnTo>
                      <a:pt x="63" y="36"/>
                    </a:lnTo>
                    <a:lnTo>
                      <a:pt x="63" y="40"/>
                    </a:lnTo>
                    <a:lnTo>
                      <a:pt x="65" y="43"/>
                    </a:lnTo>
                    <a:lnTo>
                      <a:pt x="66" y="40"/>
                    </a:lnTo>
                    <a:lnTo>
                      <a:pt x="68" y="44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3" y="44"/>
                    </a:lnTo>
                    <a:lnTo>
                      <a:pt x="77" y="47"/>
                    </a:lnTo>
                    <a:lnTo>
                      <a:pt x="81" y="51"/>
                    </a:lnTo>
                    <a:lnTo>
                      <a:pt x="81" y="55"/>
                    </a:lnTo>
                    <a:lnTo>
                      <a:pt x="84" y="57"/>
                    </a:lnTo>
                    <a:lnTo>
                      <a:pt x="86" y="57"/>
                    </a:lnTo>
                    <a:lnTo>
                      <a:pt x="87" y="57"/>
                    </a:lnTo>
                    <a:lnTo>
                      <a:pt x="92" y="62"/>
                    </a:lnTo>
                    <a:lnTo>
                      <a:pt x="94" y="66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2" y="71"/>
                    </a:lnTo>
                    <a:lnTo>
                      <a:pt x="105" y="72"/>
                    </a:lnTo>
                    <a:lnTo>
                      <a:pt x="105" y="73"/>
                    </a:lnTo>
                    <a:lnTo>
                      <a:pt x="104" y="75"/>
                    </a:lnTo>
                    <a:lnTo>
                      <a:pt x="102" y="76"/>
                    </a:lnTo>
                    <a:lnTo>
                      <a:pt x="101" y="76"/>
                    </a:lnTo>
                    <a:lnTo>
                      <a:pt x="99" y="77"/>
                    </a:lnTo>
                    <a:lnTo>
                      <a:pt x="102" y="77"/>
                    </a:lnTo>
                    <a:lnTo>
                      <a:pt x="105" y="75"/>
                    </a:lnTo>
                    <a:lnTo>
                      <a:pt x="109" y="73"/>
                    </a:lnTo>
                    <a:lnTo>
                      <a:pt x="110" y="73"/>
                    </a:lnTo>
                    <a:lnTo>
                      <a:pt x="115" y="77"/>
                    </a:lnTo>
                    <a:lnTo>
                      <a:pt x="116" y="80"/>
                    </a:lnTo>
                    <a:lnTo>
                      <a:pt x="112" y="82"/>
                    </a:lnTo>
                    <a:lnTo>
                      <a:pt x="109" y="83"/>
                    </a:lnTo>
                    <a:lnTo>
                      <a:pt x="106" y="86"/>
                    </a:lnTo>
                    <a:lnTo>
                      <a:pt x="109" y="84"/>
                    </a:lnTo>
                    <a:lnTo>
                      <a:pt x="110" y="84"/>
                    </a:lnTo>
                    <a:lnTo>
                      <a:pt x="115" y="84"/>
                    </a:lnTo>
                    <a:lnTo>
                      <a:pt x="116" y="86"/>
                    </a:lnTo>
                    <a:lnTo>
                      <a:pt x="113" y="87"/>
                    </a:lnTo>
                    <a:lnTo>
                      <a:pt x="110" y="88"/>
                    </a:lnTo>
                    <a:lnTo>
                      <a:pt x="110" y="91"/>
                    </a:lnTo>
                    <a:lnTo>
                      <a:pt x="115" y="94"/>
                    </a:lnTo>
                    <a:lnTo>
                      <a:pt x="120" y="94"/>
                    </a:lnTo>
                    <a:lnTo>
                      <a:pt x="121" y="95"/>
                    </a:lnTo>
                    <a:lnTo>
                      <a:pt x="124" y="94"/>
                    </a:lnTo>
                    <a:lnTo>
                      <a:pt x="124" y="101"/>
                    </a:lnTo>
                    <a:lnTo>
                      <a:pt x="126" y="104"/>
                    </a:lnTo>
                    <a:lnTo>
                      <a:pt x="124" y="106"/>
                    </a:lnTo>
                    <a:lnTo>
                      <a:pt x="126" y="105"/>
                    </a:lnTo>
                    <a:lnTo>
                      <a:pt x="128" y="108"/>
                    </a:lnTo>
                    <a:lnTo>
                      <a:pt x="128" y="111"/>
                    </a:lnTo>
                    <a:lnTo>
                      <a:pt x="131" y="112"/>
                    </a:lnTo>
                    <a:lnTo>
                      <a:pt x="135" y="111"/>
                    </a:lnTo>
                    <a:lnTo>
                      <a:pt x="138" y="112"/>
                    </a:lnTo>
                    <a:lnTo>
                      <a:pt x="138" y="115"/>
                    </a:lnTo>
                    <a:lnTo>
                      <a:pt x="139" y="115"/>
                    </a:lnTo>
                    <a:lnTo>
                      <a:pt x="141" y="118"/>
                    </a:lnTo>
                    <a:lnTo>
                      <a:pt x="144" y="120"/>
                    </a:lnTo>
                    <a:lnTo>
                      <a:pt x="145" y="122"/>
                    </a:lnTo>
                    <a:lnTo>
                      <a:pt x="145" y="123"/>
                    </a:lnTo>
                    <a:lnTo>
                      <a:pt x="145" y="126"/>
                    </a:lnTo>
                    <a:lnTo>
                      <a:pt x="142" y="126"/>
                    </a:lnTo>
                    <a:lnTo>
                      <a:pt x="142" y="131"/>
                    </a:lnTo>
                    <a:lnTo>
                      <a:pt x="144" y="133"/>
                    </a:lnTo>
                    <a:lnTo>
                      <a:pt x="141" y="138"/>
                    </a:lnTo>
                    <a:lnTo>
                      <a:pt x="142" y="142"/>
                    </a:lnTo>
                    <a:lnTo>
                      <a:pt x="141" y="151"/>
                    </a:lnTo>
                    <a:lnTo>
                      <a:pt x="141" y="156"/>
                    </a:lnTo>
                    <a:lnTo>
                      <a:pt x="139" y="158"/>
                    </a:lnTo>
                    <a:lnTo>
                      <a:pt x="138" y="158"/>
                    </a:lnTo>
                    <a:lnTo>
                      <a:pt x="135" y="153"/>
                    </a:lnTo>
                    <a:lnTo>
                      <a:pt x="134" y="153"/>
                    </a:lnTo>
                    <a:lnTo>
                      <a:pt x="133" y="155"/>
                    </a:lnTo>
                    <a:lnTo>
                      <a:pt x="133" y="158"/>
                    </a:lnTo>
                    <a:lnTo>
                      <a:pt x="131" y="159"/>
                    </a:lnTo>
                    <a:lnTo>
                      <a:pt x="126" y="155"/>
                    </a:lnTo>
                    <a:lnTo>
                      <a:pt x="124" y="153"/>
                    </a:lnTo>
                    <a:lnTo>
                      <a:pt x="124" y="155"/>
                    </a:lnTo>
                    <a:lnTo>
                      <a:pt x="124" y="156"/>
                    </a:lnTo>
                    <a:lnTo>
                      <a:pt x="124" y="159"/>
                    </a:lnTo>
                    <a:lnTo>
                      <a:pt x="123" y="160"/>
                    </a:lnTo>
                    <a:lnTo>
                      <a:pt x="121" y="158"/>
                    </a:lnTo>
                    <a:lnTo>
                      <a:pt x="120" y="156"/>
                    </a:lnTo>
                    <a:lnTo>
                      <a:pt x="119" y="153"/>
                    </a:lnTo>
                    <a:lnTo>
                      <a:pt x="112" y="147"/>
                    </a:lnTo>
                    <a:lnTo>
                      <a:pt x="108" y="145"/>
                    </a:lnTo>
                    <a:lnTo>
                      <a:pt x="106" y="142"/>
                    </a:lnTo>
                    <a:lnTo>
                      <a:pt x="101" y="140"/>
                    </a:lnTo>
                    <a:lnTo>
                      <a:pt x="97" y="135"/>
                    </a:lnTo>
                    <a:lnTo>
                      <a:pt x="94" y="134"/>
                    </a:lnTo>
                    <a:lnTo>
                      <a:pt x="94" y="130"/>
                    </a:lnTo>
                    <a:lnTo>
                      <a:pt x="91" y="127"/>
                    </a:lnTo>
                    <a:lnTo>
                      <a:pt x="90" y="126"/>
                    </a:lnTo>
                    <a:lnTo>
                      <a:pt x="86" y="126"/>
                    </a:lnTo>
                    <a:lnTo>
                      <a:pt x="84" y="122"/>
                    </a:lnTo>
                    <a:lnTo>
                      <a:pt x="79" y="116"/>
                    </a:lnTo>
                    <a:lnTo>
                      <a:pt x="74" y="112"/>
                    </a:lnTo>
                    <a:lnTo>
                      <a:pt x="73" y="109"/>
                    </a:lnTo>
                    <a:lnTo>
                      <a:pt x="73" y="105"/>
                    </a:lnTo>
                    <a:lnTo>
                      <a:pt x="69" y="97"/>
                    </a:lnTo>
                    <a:lnTo>
                      <a:pt x="68" y="90"/>
                    </a:lnTo>
                    <a:lnTo>
                      <a:pt x="65" y="87"/>
                    </a:lnTo>
                    <a:lnTo>
                      <a:pt x="62" y="82"/>
                    </a:lnTo>
                    <a:lnTo>
                      <a:pt x="62" y="79"/>
                    </a:lnTo>
                    <a:lnTo>
                      <a:pt x="58" y="77"/>
                    </a:lnTo>
                    <a:lnTo>
                      <a:pt x="54" y="76"/>
                    </a:lnTo>
                    <a:lnTo>
                      <a:pt x="54" y="72"/>
                    </a:lnTo>
                    <a:lnTo>
                      <a:pt x="51" y="65"/>
                    </a:lnTo>
                    <a:lnTo>
                      <a:pt x="51" y="64"/>
                    </a:lnTo>
                    <a:lnTo>
                      <a:pt x="50" y="61"/>
                    </a:lnTo>
                    <a:lnTo>
                      <a:pt x="48" y="59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7" y="55"/>
                    </a:lnTo>
                    <a:lnTo>
                      <a:pt x="44" y="55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7" y="48"/>
                    </a:lnTo>
                    <a:lnTo>
                      <a:pt x="36" y="46"/>
                    </a:lnTo>
                    <a:lnTo>
                      <a:pt x="34" y="44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29" y="36"/>
                    </a:lnTo>
                    <a:lnTo>
                      <a:pt x="25" y="29"/>
                    </a:lnTo>
                    <a:lnTo>
                      <a:pt x="21" y="25"/>
                    </a:lnTo>
                    <a:lnTo>
                      <a:pt x="18" y="26"/>
                    </a:lnTo>
                    <a:lnTo>
                      <a:pt x="16" y="25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4" name="Freeform 520"/>
              <p:cNvSpPr>
                <a:spLocks/>
              </p:cNvSpPr>
              <p:nvPr/>
            </p:nvSpPr>
            <p:spPr bwMode="auto">
              <a:xfrm>
                <a:off x="6944228" y="415328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5" name="Freeform 521"/>
              <p:cNvSpPr>
                <a:spLocks/>
              </p:cNvSpPr>
              <p:nvPr/>
            </p:nvSpPr>
            <p:spPr bwMode="auto">
              <a:xfrm>
                <a:off x="6935335" y="4185893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3 w 5"/>
                  <a:gd name="T3" fmla="*/ 0 h 3"/>
                  <a:gd name="T4" fmla="*/ 5 w 5"/>
                  <a:gd name="T5" fmla="*/ 3 h 3"/>
                  <a:gd name="T6" fmla="*/ 2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6" name="Rectangle 522"/>
              <p:cNvSpPr>
                <a:spLocks noChangeArrowheads="1"/>
              </p:cNvSpPr>
              <p:nvPr/>
            </p:nvSpPr>
            <p:spPr bwMode="auto">
              <a:xfrm>
                <a:off x="6459553" y="4162178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7" name="Freeform 523"/>
              <p:cNvSpPr>
                <a:spLocks/>
              </p:cNvSpPr>
              <p:nvPr/>
            </p:nvSpPr>
            <p:spPr bwMode="auto">
              <a:xfrm>
                <a:off x="6938299" y="4191822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8" name="Freeform 524"/>
              <p:cNvSpPr>
                <a:spLocks/>
              </p:cNvSpPr>
              <p:nvPr/>
            </p:nvSpPr>
            <p:spPr bwMode="auto">
              <a:xfrm>
                <a:off x="6461034" y="4147356"/>
                <a:ext cx="173417" cy="59288"/>
              </a:xfrm>
              <a:custGeom>
                <a:avLst/>
                <a:gdLst>
                  <a:gd name="T0" fmla="*/ 12 w 117"/>
                  <a:gd name="T1" fmla="*/ 1 h 40"/>
                  <a:gd name="T2" fmla="*/ 19 w 117"/>
                  <a:gd name="T3" fmla="*/ 1 h 40"/>
                  <a:gd name="T4" fmla="*/ 22 w 117"/>
                  <a:gd name="T5" fmla="*/ 3 h 40"/>
                  <a:gd name="T6" fmla="*/ 28 w 117"/>
                  <a:gd name="T7" fmla="*/ 1 h 40"/>
                  <a:gd name="T8" fmla="*/ 34 w 117"/>
                  <a:gd name="T9" fmla="*/ 4 h 40"/>
                  <a:gd name="T10" fmla="*/ 41 w 117"/>
                  <a:gd name="T11" fmla="*/ 8 h 40"/>
                  <a:gd name="T12" fmla="*/ 43 w 117"/>
                  <a:gd name="T13" fmla="*/ 11 h 40"/>
                  <a:gd name="T14" fmla="*/ 55 w 117"/>
                  <a:gd name="T15" fmla="*/ 14 h 40"/>
                  <a:gd name="T16" fmla="*/ 68 w 117"/>
                  <a:gd name="T17" fmla="*/ 14 h 40"/>
                  <a:gd name="T18" fmla="*/ 70 w 117"/>
                  <a:gd name="T19" fmla="*/ 6 h 40"/>
                  <a:gd name="T20" fmla="*/ 76 w 117"/>
                  <a:gd name="T21" fmla="*/ 10 h 40"/>
                  <a:gd name="T22" fmla="*/ 81 w 117"/>
                  <a:gd name="T23" fmla="*/ 10 h 40"/>
                  <a:gd name="T24" fmla="*/ 86 w 117"/>
                  <a:gd name="T25" fmla="*/ 12 h 40"/>
                  <a:gd name="T26" fmla="*/ 90 w 117"/>
                  <a:gd name="T27" fmla="*/ 14 h 40"/>
                  <a:gd name="T28" fmla="*/ 95 w 117"/>
                  <a:gd name="T29" fmla="*/ 14 h 40"/>
                  <a:gd name="T30" fmla="*/ 98 w 117"/>
                  <a:gd name="T31" fmla="*/ 21 h 40"/>
                  <a:gd name="T32" fmla="*/ 99 w 117"/>
                  <a:gd name="T33" fmla="*/ 25 h 40"/>
                  <a:gd name="T34" fmla="*/ 105 w 117"/>
                  <a:gd name="T35" fmla="*/ 25 h 40"/>
                  <a:gd name="T36" fmla="*/ 109 w 117"/>
                  <a:gd name="T37" fmla="*/ 26 h 40"/>
                  <a:gd name="T38" fmla="*/ 113 w 117"/>
                  <a:gd name="T39" fmla="*/ 25 h 40"/>
                  <a:gd name="T40" fmla="*/ 116 w 117"/>
                  <a:gd name="T41" fmla="*/ 26 h 40"/>
                  <a:gd name="T42" fmla="*/ 117 w 117"/>
                  <a:gd name="T43" fmla="*/ 33 h 40"/>
                  <a:gd name="T44" fmla="*/ 117 w 117"/>
                  <a:gd name="T45" fmla="*/ 36 h 40"/>
                  <a:gd name="T46" fmla="*/ 116 w 117"/>
                  <a:gd name="T47" fmla="*/ 40 h 40"/>
                  <a:gd name="T48" fmla="*/ 112 w 117"/>
                  <a:gd name="T49" fmla="*/ 39 h 40"/>
                  <a:gd name="T50" fmla="*/ 105 w 117"/>
                  <a:gd name="T51" fmla="*/ 36 h 40"/>
                  <a:gd name="T52" fmla="*/ 101 w 117"/>
                  <a:gd name="T53" fmla="*/ 33 h 40"/>
                  <a:gd name="T54" fmla="*/ 92 w 117"/>
                  <a:gd name="T55" fmla="*/ 35 h 40"/>
                  <a:gd name="T56" fmla="*/ 86 w 117"/>
                  <a:gd name="T57" fmla="*/ 32 h 40"/>
                  <a:gd name="T58" fmla="*/ 80 w 117"/>
                  <a:gd name="T59" fmla="*/ 32 h 40"/>
                  <a:gd name="T60" fmla="*/ 72 w 117"/>
                  <a:gd name="T61" fmla="*/ 33 h 40"/>
                  <a:gd name="T62" fmla="*/ 59 w 117"/>
                  <a:gd name="T63" fmla="*/ 26 h 40"/>
                  <a:gd name="T64" fmla="*/ 51 w 117"/>
                  <a:gd name="T65" fmla="*/ 25 h 40"/>
                  <a:gd name="T66" fmla="*/ 48 w 117"/>
                  <a:gd name="T67" fmla="*/ 26 h 40"/>
                  <a:gd name="T68" fmla="*/ 44 w 117"/>
                  <a:gd name="T69" fmla="*/ 25 h 40"/>
                  <a:gd name="T70" fmla="*/ 40 w 117"/>
                  <a:gd name="T71" fmla="*/ 28 h 40"/>
                  <a:gd name="T72" fmla="*/ 29 w 117"/>
                  <a:gd name="T73" fmla="*/ 22 h 40"/>
                  <a:gd name="T74" fmla="*/ 23 w 117"/>
                  <a:gd name="T75" fmla="*/ 21 h 40"/>
                  <a:gd name="T76" fmla="*/ 18 w 117"/>
                  <a:gd name="T77" fmla="*/ 22 h 40"/>
                  <a:gd name="T78" fmla="*/ 14 w 117"/>
                  <a:gd name="T79" fmla="*/ 19 h 40"/>
                  <a:gd name="T80" fmla="*/ 16 w 117"/>
                  <a:gd name="T81" fmla="*/ 15 h 40"/>
                  <a:gd name="T82" fmla="*/ 12 w 117"/>
                  <a:gd name="T83" fmla="*/ 17 h 40"/>
                  <a:gd name="T84" fmla="*/ 10 w 117"/>
                  <a:gd name="T85" fmla="*/ 12 h 40"/>
                  <a:gd name="T86" fmla="*/ 1 w 117"/>
                  <a:gd name="T87" fmla="*/ 14 h 40"/>
                  <a:gd name="T88" fmla="*/ 0 w 117"/>
                  <a:gd name="T89" fmla="*/ 11 h 40"/>
                  <a:gd name="T90" fmla="*/ 1 w 117"/>
                  <a:gd name="T91" fmla="*/ 12 h 40"/>
                  <a:gd name="T92" fmla="*/ 4 w 117"/>
                  <a:gd name="T93" fmla="*/ 8 h 40"/>
                  <a:gd name="T94" fmla="*/ 8 w 117"/>
                  <a:gd name="T95" fmla="*/ 6 h 40"/>
                  <a:gd name="T96" fmla="*/ 11 w 117"/>
                  <a:gd name="T9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7" h="40">
                    <a:moveTo>
                      <a:pt x="11" y="0"/>
                    </a:moveTo>
                    <a:lnTo>
                      <a:pt x="12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1"/>
                    </a:lnTo>
                    <a:lnTo>
                      <a:pt x="28" y="1"/>
                    </a:lnTo>
                    <a:lnTo>
                      <a:pt x="30" y="3"/>
                    </a:lnTo>
                    <a:lnTo>
                      <a:pt x="34" y="4"/>
                    </a:lnTo>
                    <a:lnTo>
                      <a:pt x="40" y="6"/>
                    </a:lnTo>
                    <a:lnTo>
                      <a:pt x="41" y="8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7" y="14"/>
                    </a:lnTo>
                    <a:lnTo>
                      <a:pt x="55" y="14"/>
                    </a:lnTo>
                    <a:lnTo>
                      <a:pt x="62" y="15"/>
                    </a:lnTo>
                    <a:lnTo>
                      <a:pt x="68" y="14"/>
                    </a:lnTo>
                    <a:lnTo>
                      <a:pt x="70" y="11"/>
                    </a:lnTo>
                    <a:lnTo>
                      <a:pt x="70" y="6"/>
                    </a:lnTo>
                    <a:lnTo>
                      <a:pt x="73" y="6"/>
                    </a:lnTo>
                    <a:lnTo>
                      <a:pt x="76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6" y="12"/>
                    </a:lnTo>
                    <a:lnTo>
                      <a:pt x="87" y="12"/>
                    </a:lnTo>
                    <a:lnTo>
                      <a:pt x="90" y="14"/>
                    </a:lnTo>
                    <a:lnTo>
                      <a:pt x="91" y="14"/>
                    </a:lnTo>
                    <a:lnTo>
                      <a:pt x="95" y="14"/>
                    </a:lnTo>
                    <a:lnTo>
                      <a:pt x="95" y="17"/>
                    </a:lnTo>
                    <a:lnTo>
                      <a:pt x="98" y="21"/>
                    </a:lnTo>
                    <a:lnTo>
                      <a:pt x="98" y="22"/>
                    </a:lnTo>
                    <a:lnTo>
                      <a:pt x="99" y="25"/>
                    </a:lnTo>
                    <a:lnTo>
                      <a:pt x="102" y="26"/>
                    </a:lnTo>
                    <a:lnTo>
                      <a:pt x="105" y="25"/>
                    </a:lnTo>
                    <a:lnTo>
                      <a:pt x="108" y="26"/>
                    </a:lnTo>
                    <a:lnTo>
                      <a:pt x="109" y="26"/>
                    </a:lnTo>
                    <a:lnTo>
                      <a:pt x="112" y="25"/>
                    </a:lnTo>
                    <a:lnTo>
                      <a:pt x="113" y="25"/>
                    </a:lnTo>
                    <a:lnTo>
                      <a:pt x="115" y="26"/>
                    </a:lnTo>
                    <a:lnTo>
                      <a:pt x="116" y="26"/>
                    </a:lnTo>
                    <a:lnTo>
                      <a:pt x="117" y="28"/>
                    </a:lnTo>
                    <a:lnTo>
                      <a:pt x="117" y="33"/>
                    </a:lnTo>
                    <a:lnTo>
                      <a:pt x="116" y="35"/>
                    </a:lnTo>
                    <a:lnTo>
                      <a:pt x="117" y="36"/>
                    </a:lnTo>
                    <a:lnTo>
                      <a:pt x="117" y="40"/>
                    </a:lnTo>
                    <a:lnTo>
                      <a:pt x="116" y="40"/>
                    </a:lnTo>
                    <a:lnTo>
                      <a:pt x="115" y="39"/>
                    </a:lnTo>
                    <a:lnTo>
                      <a:pt x="112" y="39"/>
                    </a:lnTo>
                    <a:lnTo>
                      <a:pt x="108" y="36"/>
                    </a:lnTo>
                    <a:lnTo>
                      <a:pt x="105" y="36"/>
                    </a:lnTo>
                    <a:lnTo>
                      <a:pt x="102" y="33"/>
                    </a:lnTo>
                    <a:lnTo>
                      <a:pt x="101" y="33"/>
                    </a:lnTo>
                    <a:lnTo>
                      <a:pt x="97" y="35"/>
                    </a:lnTo>
                    <a:lnTo>
                      <a:pt x="92" y="35"/>
                    </a:lnTo>
                    <a:lnTo>
                      <a:pt x="90" y="33"/>
                    </a:lnTo>
                    <a:lnTo>
                      <a:pt x="86" y="32"/>
                    </a:lnTo>
                    <a:lnTo>
                      <a:pt x="83" y="35"/>
                    </a:lnTo>
                    <a:lnTo>
                      <a:pt x="80" y="32"/>
                    </a:lnTo>
                    <a:lnTo>
                      <a:pt x="75" y="32"/>
                    </a:lnTo>
                    <a:lnTo>
                      <a:pt x="72" y="33"/>
                    </a:lnTo>
                    <a:lnTo>
                      <a:pt x="65" y="30"/>
                    </a:lnTo>
                    <a:lnTo>
                      <a:pt x="59" y="26"/>
                    </a:lnTo>
                    <a:lnTo>
                      <a:pt x="55" y="28"/>
                    </a:lnTo>
                    <a:lnTo>
                      <a:pt x="51" y="25"/>
                    </a:lnTo>
                    <a:lnTo>
                      <a:pt x="50" y="25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4" y="25"/>
                    </a:lnTo>
                    <a:lnTo>
                      <a:pt x="41" y="25"/>
                    </a:lnTo>
                    <a:lnTo>
                      <a:pt x="40" y="28"/>
                    </a:lnTo>
                    <a:lnTo>
                      <a:pt x="33" y="25"/>
                    </a:lnTo>
                    <a:lnTo>
                      <a:pt x="29" y="22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1" y="22"/>
                    </a:lnTo>
                    <a:lnTo>
                      <a:pt x="18" y="22"/>
                    </a:lnTo>
                    <a:lnTo>
                      <a:pt x="15" y="21"/>
                    </a:lnTo>
                    <a:lnTo>
                      <a:pt x="14" y="19"/>
                    </a:lnTo>
                    <a:lnTo>
                      <a:pt x="15" y="17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7" y="14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4" y="11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9" name="Freeform 525"/>
              <p:cNvSpPr>
                <a:spLocks/>
              </p:cNvSpPr>
              <p:nvPr/>
            </p:nvSpPr>
            <p:spPr bwMode="auto">
              <a:xfrm>
                <a:off x="6441766" y="4002101"/>
                <a:ext cx="10376" cy="11858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3 h 8"/>
                  <a:gd name="T4" fmla="*/ 7 w 7"/>
                  <a:gd name="T5" fmla="*/ 4 h 8"/>
                  <a:gd name="T6" fmla="*/ 6 w 7"/>
                  <a:gd name="T7" fmla="*/ 8 h 8"/>
                  <a:gd name="T8" fmla="*/ 5 w 7"/>
                  <a:gd name="T9" fmla="*/ 8 h 8"/>
                  <a:gd name="T10" fmla="*/ 3 w 7"/>
                  <a:gd name="T11" fmla="*/ 5 h 8"/>
                  <a:gd name="T12" fmla="*/ 0 w 7"/>
                  <a:gd name="T13" fmla="*/ 4 h 8"/>
                  <a:gd name="T14" fmla="*/ 2 w 7"/>
                  <a:gd name="T15" fmla="*/ 1 h 8"/>
                  <a:gd name="T16" fmla="*/ 3 w 7"/>
                  <a:gd name="T17" fmla="*/ 1 h 8"/>
                  <a:gd name="T18" fmla="*/ 5 w 7"/>
                  <a:gd name="T19" fmla="*/ 0 h 8"/>
                  <a:gd name="T20" fmla="*/ 6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lnTo>
                      <a:pt x="6" y="3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0" name="Freeform 526"/>
              <p:cNvSpPr>
                <a:spLocks/>
              </p:cNvSpPr>
              <p:nvPr/>
            </p:nvSpPr>
            <p:spPr bwMode="auto">
              <a:xfrm>
                <a:off x="6446212" y="4030264"/>
                <a:ext cx="13340" cy="8893"/>
              </a:xfrm>
              <a:custGeom>
                <a:avLst/>
                <a:gdLst>
                  <a:gd name="T0" fmla="*/ 2 w 9"/>
                  <a:gd name="T1" fmla="*/ 0 h 6"/>
                  <a:gd name="T2" fmla="*/ 4 w 9"/>
                  <a:gd name="T3" fmla="*/ 0 h 6"/>
                  <a:gd name="T4" fmla="*/ 9 w 9"/>
                  <a:gd name="T5" fmla="*/ 4 h 6"/>
                  <a:gd name="T6" fmla="*/ 7 w 9"/>
                  <a:gd name="T7" fmla="*/ 6 h 6"/>
                  <a:gd name="T8" fmla="*/ 4 w 9"/>
                  <a:gd name="T9" fmla="*/ 4 h 6"/>
                  <a:gd name="T10" fmla="*/ 2 w 9"/>
                  <a:gd name="T11" fmla="*/ 4 h 6"/>
                  <a:gd name="T12" fmla="*/ 0 w 9"/>
                  <a:gd name="T13" fmla="*/ 3 h 6"/>
                  <a:gd name="T14" fmla="*/ 2 w 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2" y="0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1" name="Freeform 527"/>
              <p:cNvSpPr>
                <a:spLocks/>
              </p:cNvSpPr>
              <p:nvPr/>
            </p:nvSpPr>
            <p:spPr bwMode="auto">
              <a:xfrm>
                <a:off x="6434355" y="4002101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3 h 5"/>
                  <a:gd name="T4" fmla="*/ 3 w 4"/>
                  <a:gd name="T5" fmla="*/ 5 h 5"/>
                  <a:gd name="T6" fmla="*/ 0 w 4"/>
                  <a:gd name="T7" fmla="*/ 4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3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2" name="Freeform 528"/>
              <p:cNvSpPr>
                <a:spLocks/>
              </p:cNvSpPr>
              <p:nvPr/>
            </p:nvSpPr>
            <p:spPr bwMode="auto">
              <a:xfrm>
                <a:off x="6444731" y="4039157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0 h 4"/>
                  <a:gd name="T4" fmla="*/ 4 w 4"/>
                  <a:gd name="T5" fmla="*/ 2 h 4"/>
                  <a:gd name="T6" fmla="*/ 1 w 4"/>
                  <a:gd name="T7" fmla="*/ 4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3" name="Freeform 529"/>
              <p:cNvSpPr>
                <a:spLocks/>
              </p:cNvSpPr>
              <p:nvPr/>
            </p:nvSpPr>
            <p:spPr bwMode="auto">
              <a:xfrm>
                <a:off x="6902727" y="4099926"/>
                <a:ext cx="10376" cy="5929"/>
              </a:xfrm>
              <a:custGeom>
                <a:avLst/>
                <a:gdLst>
                  <a:gd name="T0" fmla="*/ 6 w 7"/>
                  <a:gd name="T1" fmla="*/ 0 h 4"/>
                  <a:gd name="T2" fmla="*/ 7 w 7"/>
                  <a:gd name="T3" fmla="*/ 2 h 4"/>
                  <a:gd name="T4" fmla="*/ 5 w 7"/>
                  <a:gd name="T5" fmla="*/ 4 h 4"/>
                  <a:gd name="T6" fmla="*/ 5 w 7"/>
                  <a:gd name="T7" fmla="*/ 3 h 4"/>
                  <a:gd name="T8" fmla="*/ 3 w 7"/>
                  <a:gd name="T9" fmla="*/ 4 h 4"/>
                  <a:gd name="T10" fmla="*/ 0 w 7"/>
                  <a:gd name="T11" fmla="*/ 3 h 4"/>
                  <a:gd name="T12" fmla="*/ 5 w 7"/>
                  <a:gd name="T13" fmla="*/ 2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4" name="Freeform 530"/>
              <p:cNvSpPr>
                <a:spLocks/>
              </p:cNvSpPr>
              <p:nvPr/>
            </p:nvSpPr>
            <p:spPr bwMode="auto">
              <a:xfrm>
                <a:off x="6385443" y="3985798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7 w 7"/>
                  <a:gd name="T3" fmla="*/ 3 h 7"/>
                  <a:gd name="T4" fmla="*/ 4 w 7"/>
                  <a:gd name="T5" fmla="*/ 5 h 7"/>
                  <a:gd name="T6" fmla="*/ 1 w 7"/>
                  <a:gd name="T7" fmla="*/ 7 h 7"/>
                  <a:gd name="T8" fmla="*/ 0 w 7"/>
                  <a:gd name="T9" fmla="*/ 3 h 7"/>
                  <a:gd name="T10" fmla="*/ 3 w 7"/>
                  <a:gd name="T11" fmla="*/ 1 h 7"/>
                  <a:gd name="T12" fmla="*/ 4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7" y="3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5" name="Freeform 531"/>
              <p:cNvSpPr>
                <a:spLocks/>
              </p:cNvSpPr>
              <p:nvPr/>
            </p:nvSpPr>
            <p:spPr bwMode="auto">
              <a:xfrm>
                <a:off x="6478821" y="3966529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6" name="Freeform 532"/>
              <p:cNvSpPr>
                <a:spLocks/>
              </p:cNvSpPr>
              <p:nvPr/>
            </p:nvSpPr>
            <p:spPr bwMode="auto">
              <a:xfrm>
                <a:off x="6398782" y="3997655"/>
                <a:ext cx="8893" cy="10376"/>
              </a:xfrm>
              <a:custGeom>
                <a:avLst/>
                <a:gdLst>
                  <a:gd name="T0" fmla="*/ 2 w 6"/>
                  <a:gd name="T1" fmla="*/ 0 h 7"/>
                  <a:gd name="T2" fmla="*/ 5 w 6"/>
                  <a:gd name="T3" fmla="*/ 1 h 7"/>
                  <a:gd name="T4" fmla="*/ 6 w 6"/>
                  <a:gd name="T5" fmla="*/ 4 h 7"/>
                  <a:gd name="T6" fmla="*/ 5 w 6"/>
                  <a:gd name="T7" fmla="*/ 7 h 7"/>
                  <a:gd name="T8" fmla="*/ 3 w 6"/>
                  <a:gd name="T9" fmla="*/ 6 h 7"/>
                  <a:gd name="T10" fmla="*/ 0 w 6"/>
                  <a:gd name="T11" fmla="*/ 0 h 7"/>
                  <a:gd name="T12" fmla="*/ 2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5" y="1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7" name="Freeform 533"/>
              <p:cNvSpPr>
                <a:spLocks/>
              </p:cNvSpPr>
              <p:nvPr/>
            </p:nvSpPr>
            <p:spPr bwMode="auto">
              <a:xfrm>
                <a:off x="6269832" y="3969493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1 h 4"/>
                  <a:gd name="T4" fmla="*/ 6 w 6"/>
                  <a:gd name="T5" fmla="*/ 4 h 4"/>
                  <a:gd name="T6" fmla="*/ 3 w 6"/>
                  <a:gd name="T7" fmla="*/ 4 h 4"/>
                  <a:gd name="T8" fmla="*/ 0 w 6"/>
                  <a:gd name="T9" fmla="*/ 2 h 4"/>
                  <a:gd name="T10" fmla="*/ 2 w 6"/>
                  <a:gd name="T11" fmla="*/ 1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5" y="1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8" name="Freeform 534"/>
              <p:cNvSpPr>
                <a:spLocks/>
              </p:cNvSpPr>
              <p:nvPr/>
            </p:nvSpPr>
            <p:spPr bwMode="auto">
              <a:xfrm>
                <a:off x="6407676" y="4003584"/>
                <a:ext cx="11858" cy="13340"/>
              </a:xfrm>
              <a:custGeom>
                <a:avLst/>
                <a:gdLst>
                  <a:gd name="T0" fmla="*/ 1 w 8"/>
                  <a:gd name="T1" fmla="*/ 0 h 9"/>
                  <a:gd name="T2" fmla="*/ 6 w 8"/>
                  <a:gd name="T3" fmla="*/ 2 h 9"/>
                  <a:gd name="T4" fmla="*/ 8 w 8"/>
                  <a:gd name="T5" fmla="*/ 4 h 9"/>
                  <a:gd name="T6" fmla="*/ 8 w 8"/>
                  <a:gd name="T7" fmla="*/ 7 h 9"/>
                  <a:gd name="T8" fmla="*/ 8 w 8"/>
                  <a:gd name="T9" fmla="*/ 9 h 9"/>
                  <a:gd name="T10" fmla="*/ 4 w 8"/>
                  <a:gd name="T11" fmla="*/ 7 h 9"/>
                  <a:gd name="T12" fmla="*/ 0 w 8"/>
                  <a:gd name="T13" fmla="*/ 6 h 9"/>
                  <a:gd name="T14" fmla="*/ 0 w 8"/>
                  <a:gd name="T15" fmla="*/ 4 h 9"/>
                  <a:gd name="T16" fmla="*/ 1 w 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6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9" name="Freeform 535"/>
              <p:cNvSpPr>
                <a:spLocks/>
              </p:cNvSpPr>
              <p:nvPr/>
            </p:nvSpPr>
            <p:spPr bwMode="auto">
              <a:xfrm>
                <a:off x="6511429" y="3938368"/>
                <a:ext cx="10376" cy="11858"/>
              </a:xfrm>
              <a:custGeom>
                <a:avLst/>
                <a:gdLst>
                  <a:gd name="T0" fmla="*/ 5 w 7"/>
                  <a:gd name="T1" fmla="*/ 0 h 8"/>
                  <a:gd name="T2" fmla="*/ 7 w 7"/>
                  <a:gd name="T3" fmla="*/ 4 h 8"/>
                  <a:gd name="T4" fmla="*/ 6 w 7"/>
                  <a:gd name="T5" fmla="*/ 8 h 8"/>
                  <a:gd name="T6" fmla="*/ 5 w 7"/>
                  <a:gd name="T7" fmla="*/ 8 h 8"/>
                  <a:gd name="T8" fmla="*/ 5 w 7"/>
                  <a:gd name="T9" fmla="*/ 6 h 8"/>
                  <a:gd name="T10" fmla="*/ 3 w 7"/>
                  <a:gd name="T11" fmla="*/ 6 h 8"/>
                  <a:gd name="T12" fmla="*/ 0 w 7"/>
                  <a:gd name="T13" fmla="*/ 3 h 8"/>
                  <a:gd name="T14" fmla="*/ 2 w 7"/>
                  <a:gd name="T15" fmla="*/ 1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lnTo>
                      <a:pt x="7" y="4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0" name="Freeform 536"/>
              <p:cNvSpPr>
                <a:spLocks/>
              </p:cNvSpPr>
              <p:nvPr/>
            </p:nvSpPr>
            <p:spPr bwMode="auto">
              <a:xfrm>
                <a:off x="6502536" y="4079175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8 w 13"/>
                  <a:gd name="T3" fmla="*/ 2 h 11"/>
                  <a:gd name="T4" fmla="*/ 12 w 13"/>
                  <a:gd name="T5" fmla="*/ 5 h 11"/>
                  <a:gd name="T6" fmla="*/ 13 w 13"/>
                  <a:gd name="T7" fmla="*/ 7 h 11"/>
                  <a:gd name="T8" fmla="*/ 12 w 13"/>
                  <a:gd name="T9" fmla="*/ 9 h 11"/>
                  <a:gd name="T10" fmla="*/ 11 w 13"/>
                  <a:gd name="T11" fmla="*/ 10 h 11"/>
                  <a:gd name="T12" fmla="*/ 9 w 13"/>
                  <a:gd name="T13" fmla="*/ 10 h 11"/>
                  <a:gd name="T14" fmla="*/ 8 w 13"/>
                  <a:gd name="T15" fmla="*/ 7 h 11"/>
                  <a:gd name="T16" fmla="*/ 5 w 13"/>
                  <a:gd name="T17" fmla="*/ 11 h 11"/>
                  <a:gd name="T18" fmla="*/ 4 w 13"/>
                  <a:gd name="T19" fmla="*/ 9 h 11"/>
                  <a:gd name="T20" fmla="*/ 4 w 13"/>
                  <a:gd name="T21" fmla="*/ 5 h 11"/>
                  <a:gd name="T22" fmla="*/ 1 w 13"/>
                  <a:gd name="T23" fmla="*/ 6 h 11"/>
                  <a:gd name="T24" fmla="*/ 1 w 13"/>
                  <a:gd name="T25" fmla="*/ 7 h 11"/>
                  <a:gd name="T26" fmla="*/ 0 w 13"/>
                  <a:gd name="T27" fmla="*/ 7 h 11"/>
                  <a:gd name="T28" fmla="*/ 1 w 13"/>
                  <a:gd name="T29" fmla="*/ 6 h 11"/>
                  <a:gd name="T30" fmla="*/ 2 w 13"/>
                  <a:gd name="T31" fmla="*/ 5 h 11"/>
                  <a:gd name="T32" fmla="*/ 4 w 13"/>
                  <a:gd name="T33" fmla="*/ 3 h 11"/>
                  <a:gd name="T34" fmla="*/ 2 w 13"/>
                  <a:gd name="T35" fmla="*/ 2 h 11"/>
                  <a:gd name="T36" fmla="*/ 4 w 13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8" y="2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5" y="11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1" name="Freeform 537"/>
              <p:cNvSpPr>
                <a:spLocks/>
              </p:cNvSpPr>
              <p:nvPr/>
            </p:nvSpPr>
            <p:spPr bwMode="auto">
              <a:xfrm>
                <a:off x="6492161" y="4088068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2" name="Freeform 538"/>
              <p:cNvSpPr>
                <a:spLocks/>
              </p:cNvSpPr>
              <p:nvPr/>
            </p:nvSpPr>
            <p:spPr bwMode="auto">
              <a:xfrm>
                <a:off x="6468446" y="3965047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2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3" name="Freeform 539"/>
              <p:cNvSpPr>
                <a:spLocks/>
              </p:cNvSpPr>
              <p:nvPr/>
            </p:nvSpPr>
            <p:spPr bwMode="auto">
              <a:xfrm>
                <a:off x="6461034" y="4061389"/>
                <a:ext cx="28162" cy="32608"/>
              </a:xfrm>
              <a:custGeom>
                <a:avLst/>
                <a:gdLst>
                  <a:gd name="T0" fmla="*/ 7 w 19"/>
                  <a:gd name="T1" fmla="*/ 0 h 22"/>
                  <a:gd name="T2" fmla="*/ 8 w 19"/>
                  <a:gd name="T3" fmla="*/ 0 h 22"/>
                  <a:gd name="T4" fmla="*/ 10 w 19"/>
                  <a:gd name="T5" fmla="*/ 0 h 22"/>
                  <a:gd name="T6" fmla="*/ 11 w 19"/>
                  <a:gd name="T7" fmla="*/ 3 h 22"/>
                  <a:gd name="T8" fmla="*/ 11 w 19"/>
                  <a:gd name="T9" fmla="*/ 4 h 22"/>
                  <a:gd name="T10" fmla="*/ 12 w 19"/>
                  <a:gd name="T11" fmla="*/ 10 h 22"/>
                  <a:gd name="T12" fmla="*/ 15 w 19"/>
                  <a:gd name="T13" fmla="*/ 12 h 22"/>
                  <a:gd name="T14" fmla="*/ 19 w 19"/>
                  <a:gd name="T15" fmla="*/ 14 h 22"/>
                  <a:gd name="T16" fmla="*/ 18 w 19"/>
                  <a:gd name="T17" fmla="*/ 17 h 22"/>
                  <a:gd name="T18" fmla="*/ 19 w 19"/>
                  <a:gd name="T19" fmla="*/ 19 h 22"/>
                  <a:gd name="T20" fmla="*/ 18 w 19"/>
                  <a:gd name="T21" fmla="*/ 22 h 22"/>
                  <a:gd name="T22" fmla="*/ 16 w 19"/>
                  <a:gd name="T23" fmla="*/ 21 h 22"/>
                  <a:gd name="T24" fmla="*/ 15 w 19"/>
                  <a:gd name="T25" fmla="*/ 18 h 22"/>
                  <a:gd name="T26" fmla="*/ 14 w 19"/>
                  <a:gd name="T27" fmla="*/ 18 h 22"/>
                  <a:gd name="T28" fmla="*/ 10 w 19"/>
                  <a:gd name="T29" fmla="*/ 17 h 22"/>
                  <a:gd name="T30" fmla="*/ 10 w 19"/>
                  <a:gd name="T31" fmla="*/ 12 h 22"/>
                  <a:gd name="T32" fmla="*/ 8 w 19"/>
                  <a:gd name="T33" fmla="*/ 12 h 22"/>
                  <a:gd name="T34" fmla="*/ 8 w 19"/>
                  <a:gd name="T35" fmla="*/ 10 h 22"/>
                  <a:gd name="T36" fmla="*/ 7 w 19"/>
                  <a:gd name="T37" fmla="*/ 8 h 22"/>
                  <a:gd name="T38" fmla="*/ 1 w 19"/>
                  <a:gd name="T39" fmla="*/ 7 h 22"/>
                  <a:gd name="T40" fmla="*/ 0 w 19"/>
                  <a:gd name="T41" fmla="*/ 5 h 22"/>
                  <a:gd name="T42" fmla="*/ 3 w 19"/>
                  <a:gd name="T43" fmla="*/ 4 h 22"/>
                  <a:gd name="T44" fmla="*/ 3 w 19"/>
                  <a:gd name="T45" fmla="*/ 1 h 22"/>
                  <a:gd name="T46" fmla="*/ 4 w 19"/>
                  <a:gd name="T47" fmla="*/ 1 h 22"/>
                  <a:gd name="T48" fmla="*/ 5 w 19"/>
                  <a:gd name="T49" fmla="*/ 3 h 22"/>
                  <a:gd name="T50" fmla="*/ 8 w 19"/>
                  <a:gd name="T51" fmla="*/ 4 h 22"/>
                  <a:gd name="T52" fmla="*/ 7 w 19"/>
                  <a:gd name="T53" fmla="*/ 1 h 22"/>
                  <a:gd name="T54" fmla="*/ 7 w 19"/>
                  <a:gd name="T5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" h="22">
                    <a:moveTo>
                      <a:pt x="7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2" y="10"/>
                    </a:lnTo>
                    <a:lnTo>
                      <a:pt x="15" y="12"/>
                    </a:lnTo>
                    <a:lnTo>
                      <a:pt x="19" y="14"/>
                    </a:lnTo>
                    <a:lnTo>
                      <a:pt x="18" y="17"/>
                    </a:lnTo>
                    <a:lnTo>
                      <a:pt x="19" y="19"/>
                    </a:lnTo>
                    <a:lnTo>
                      <a:pt x="18" y="22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4" y="18"/>
                    </a:lnTo>
                    <a:lnTo>
                      <a:pt x="10" y="17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4" name="Freeform 540"/>
              <p:cNvSpPr>
                <a:spLocks/>
              </p:cNvSpPr>
              <p:nvPr/>
            </p:nvSpPr>
            <p:spPr bwMode="auto">
              <a:xfrm>
                <a:off x="6478821" y="396060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5" name="Freeform 541"/>
              <p:cNvSpPr>
                <a:spLocks/>
              </p:cNvSpPr>
              <p:nvPr/>
            </p:nvSpPr>
            <p:spPr bwMode="auto">
              <a:xfrm>
                <a:off x="6478821" y="395467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6" name="Freeform 542"/>
              <p:cNvSpPr>
                <a:spLocks/>
              </p:cNvSpPr>
              <p:nvPr/>
            </p:nvSpPr>
            <p:spPr bwMode="auto">
              <a:xfrm>
                <a:off x="6723382" y="4217019"/>
                <a:ext cx="37055" cy="20751"/>
              </a:xfrm>
              <a:custGeom>
                <a:avLst/>
                <a:gdLst>
                  <a:gd name="T0" fmla="*/ 5 w 25"/>
                  <a:gd name="T1" fmla="*/ 0 h 14"/>
                  <a:gd name="T2" fmla="*/ 8 w 25"/>
                  <a:gd name="T3" fmla="*/ 3 h 14"/>
                  <a:gd name="T4" fmla="*/ 11 w 25"/>
                  <a:gd name="T5" fmla="*/ 3 h 14"/>
                  <a:gd name="T6" fmla="*/ 14 w 25"/>
                  <a:gd name="T7" fmla="*/ 1 h 14"/>
                  <a:gd name="T8" fmla="*/ 16 w 25"/>
                  <a:gd name="T9" fmla="*/ 3 h 14"/>
                  <a:gd name="T10" fmla="*/ 18 w 25"/>
                  <a:gd name="T11" fmla="*/ 6 h 14"/>
                  <a:gd name="T12" fmla="*/ 21 w 25"/>
                  <a:gd name="T13" fmla="*/ 6 h 14"/>
                  <a:gd name="T14" fmla="*/ 22 w 25"/>
                  <a:gd name="T15" fmla="*/ 8 h 14"/>
                  <a:gd name="T16" fmla="*/ 25 w 25"/>
                  <a:gd name="T17" fmla="*/ 10 h 14"/>
                  <a:gd name="T18" fmla="*/ 25 w 25"/>
                  <a:gd name="T19" fmla="*/ 12 h 14"/>
                  <a:gd name="T20" fmla="*/ 21 w 25"/>
                  <a:gd name="T21" fmla="*/ 14 h 14"/>
                  <a:gd name="T22" fmla="*/ 18 w 25"/>
                  <a:gd name="T23" fmla="*/ 14 h 14"/>
                  <a:gd name="T24" fmla="*/ 15 w 25"/>
                  <a:gd name="T25" fmla="*/ 12 h 14"/>
                  <a:gd name="T26" fmla="*/ 12 w 25"/>
                  <a:gd name="T27" fmla="*/ 10 h 14"/>
                  <a:gd name="T28" fmla="*/ 9 w 25"/>
                  <a:gd name="T29" fmla="*/ 10 h 14"/>
                  <a:gd name="T30" fmla="*/ 8 w 25"/>
                  <a:gd name="T31" fmla="*/ 7 h 14"/>
                  <a:gd name="T32" fmla="*/ 5 w 25"/>
                  <a:gd name="T33" fmla="*/ 7 h 14"/>
                  <a:gd name="T34" fmla="*/ 1 w 25"/>
                  <a:gd name="T35" fmla="*/ 7 h 14"/>
                  <a:gd name="T36" fmla="*/ 0 w 25"/>
                  <a:gd name="T37" fmla="*/ 4 h 14"/>
                  <a:gd name="T38" fmla="*/ 0 w 25"/>
                  <a:gd name="T39" fmla="*/ 3 h 14"/>
                  <a:gd name="T40" fmla="*/ 5 w 25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4">
                    <a:moveTo>
                      <a:pt x="5" y="0"/>
                    </a:moveTo>
                    <a:lnTo>
                      <a:pt x="8" y="3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1" y="14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2" y="10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7" name="Freeform 543"/>
              <p:cNvSpPr>
                <a:spLocks/>
              </p:cNvSpPr>
              <p:nvPr/>
            </p:nvSpPr>
            <p:spPr bwMode="auto">
              <a:xfrm>
                <a:off x="6800456" y="4119195"/>
                <a:ext cx="10376" cy="23715"/>
              </a:xfrm>
              <a:custGeom>
                <a:avLst/>
                <a:gdLst>
                  <a:gd name="T0" fmla="*/ 4 w 7"/>
                  <a:gd name="T1" fmla="*/ 0 h 16"/>
                  <a:gd name="T2" fmla="*/ 7 w 7"/>
                  <a:gd name="T3" fmla="*/ 0 h 16"/>
                  <a:gd name="T4" fmla="*/ 7 w 7"/>
                  <a:gd name="T5" fmla="*/ 1 h 16"/>
                  <a:gd name="T6" fmla="*/ 7 w 7"/>
                  <a:gd name="T7" fmla="*/ 4 h 16"/>
                  <a:gd name="T8" fmla="*/ 7 w 7"/>
                  <a:gd name="T9" fmla="*/ 5 h 16"/>
                  <a:gd name="T10" fmla="*/ 7 w 7"/>
                  <a:gd name="T11" fmla="*/ 4 h 16"/>
                  <a:gd name="T12" fmla="*/ 7 w 7"/>
                  <a:gd name="T13" fmla="*/ 5 h 16"/>
                  <a:gd name="T14" fmla="*/ 4 w 7"/>
                  <a:gd name="T15" fmla="*/ 7 h 16"/>
                  <a:gd name="T16" fmla="*/ 4 w 7"/>
                  <a:gd name="T17" fmla="*/ 7 h 16"/>
                  <a:gd name="T18" fmla="*/ 4 w 7"/>
                  <a:gd name="T19" fmla="*/ 9 h 16"/>
                  <a:gd name="T20" fmla="*/ 7 w 7"/>
                  <a:gd name="T21" fmla="*/ 9 h 16"/>
                  <a:gd name="T22" fmla="*/ 7 w 7"/>
                  <a:gd name="T23" fmla="*/ 11 h 16"/>
                  <a:gd name="T24" fmla="*/ 6 w 7"/>
                  <a:gd name="T25" fmla="*/ 12 h 16"/>
                  <a:gd name="T26" fmla="*/ 4 w 7"/>
                  <a:gd name="T27" fmla="*/ 12 h 16"/>
                  <a:gd name="T28" fmla="*/ 3 w 7"/>
                  <a:gd name="T29" fmla="*/ 15 h 16"/>
                  <a:gd name="T30" fmla="*/ 2 w 7"/>
                  <a:gd name="T31" fmla="*/ 16 h 16"/>
                  <a:gd name="T32" fmla="*/ 0 w 7"/>
                  <a:gd name="T33" fmla="*/ 15 h 16"/>
                  <a:gd name="T34" fmla="*/ 0 w 7"/>
                  <a:gd name="T35" fmla="*/ 13 h 16"/>
                  <a:gd name="T36" fmla="*/ 3 w 7"/>
                  <a:gd name="T37" fmla="*/ 9 h 16"/>
                  <a:gd name="T38" fmla="*/ 4 w 7"/>
                  <a:gd name="T39" fmla="*/ 5 h 16"/>
                  <a:gd name="T40" fmla="*/ 4 w 7"/>
                  <a:gd name="T41" fmla="*/ 1 h 16"/>
                  <a:gd name="T42" fmla="*/ 4 w 7"/>
                  <a:gd name="T4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6">
                    <a:moveTo>
                      <a:pt x="4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8" name="Freeform 544"/>
              <p:cNvSpPr>
                <a:spLocks/>
              </p:cNvSpPr>
              <p:nvPr/>
            </p:nvSpPr>
            <p:spPr bwMode="auto">
              <a:xfrm>
                <a:off x="6884941" y="419182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9" name="Freeform 545"/>
              <p:cNvSpPr>
                <a:spLocks/>
              </p:cNvSpPr>
              <p:nvPr/>
            </p:nvSpPr>
            <p:spPr bwMode="auto">
              <a:xfrm>
                <a:off x="6806385" y="4196269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2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0" name="Freeform 546"/>
              <p:cNvSpPr>
                <a:spLocks/>
              </p:cNvSpPr>
              <p:nvPr/>
            </p:nvSpPr>
            <p:spPr bwMode="auto">
              <a:xfrm>
                <a:off x="6797492" y="4242216"/>
                <a:ext cx="11858" cy="8893"/>
              </a:xfrm>
              <a:custGeom>
                <a:avLst/>
                <a:gdLst>
                  <a:gd name="T0" fmla="*/ 8 w 8"/>
                  <a:gd name="T1" fmla="*/ 0 h 6"/>
                  <a:gd name="T2" fmla="*/ 8 w 8"/>
                  <a:gd name="T3" fmla="*/ 2 h 6"/>
                  <a:gd name="T4" fmla="*/ 8 w 8"/>
                  <a:gd name="T5" fmla="*/ 4 h 6"/>
                  <a:gd name="T6" fmla="*/ 1 w 8"/>
                  <a:gd name="T7" fmla="*/ 6 h 6"/>
                  <a:gd name="T8" fmla="*/ 0 w 8"/>
                  <a:gd name="T9" fmla="*/ 5 h 6"/>
                  <a:gd name="T10" fmla="*/ 1 w 8"/>
                  <a:gd name="T11" fmla="*/ 4 h 6"/>
                  <a:gd name="T12" fmla="*/ 5 w 8"/>
                  <a:gd name="T13" fmla="*/ 2 h 6"/>
                  <a:gd name="T14" fmla="*/ 5 w 8"/>
                  <a:gd name="T15" fmla="*/ 1 h 6"/>
                  <a:gd name="T16" fmla="*/ 8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8" y="2"/>
                    </a:lnTo>
                    <a:lnTo>
                      <a:pt x="8" y="4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1" name="Freeform 547"/>
              <p:cNvSpPr>
                <a:spLocks/>
              </p:cNvSpPr>
              <p:nvPr/>
            </p:nvSpPr>
            <p:spPr bwMode="auto">
              <a:xfrm>
                <a:off x="6804902" y="4234806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2" name="Freeform 548"/>
              <p:cNvSpPr>
                <a:spLocks/>
              </p:cNvSpPr>
              <p:nvPr/>
            </p:nvSpPr>
            <p:spPr bwMode="auto">
              <a:xfrm>
                <a:off x="6803421" y="420071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3" name="Freeform 549"/>
              <p:cNvSpPr>
                <a:spLocks/>
              </p:cNvSpPr>
              <p:nvPr/>
            </p:nvSpPr>
            <p:spPr bwMode="auto">
              <a:xfrm>
                <a:off x="6889388" y="4178482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4" name="Freeform 550"/>
              <p:cNvSpPr>
                <a:spLocks/>
              </p:cNvSpPr>
              <p:nvPr/>
            </p:nvSpPr>
            <p:spPr bwMode="auto">
              <a:xfrm>
                <a:off x="6701149" y="395615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5" name="Freeform 551"/>
              <p:cNvSpPr>
                <a:spLocks/>
              </p:cNvSpPr>
              <p:nvPr/>
            </p:nvSpPr>
            <p:spPr bwMode="auto">
              <a:xfrm>
                <a:off x="6890869" y="404212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2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6" name="Freeform 552"/>
              <p:cNvSpPr>
                <a:spLocks/>
              </p:cNvSpPr>
              <p:nvPr/>
            </p:nvSpPr>
            <p:spPr bwMode="auto">
              <a:xfrm>
                <a:off x="6895316" y="4056943"/>
                <a:ext cx="14822" cy="8893"/>
              </a:xfrm>
              <a:custGeom>
                <a:avLst/>
                <a:gdLst>
                  <a:gd name="T0" fmla="*/ 4 w 10"/>
                  <a:gd name="T1" fmla="*/ 0 h 6"/>
                  <a:gd name="T2" fmla="*/ 7 w 10"/>
                  <a:gd name="T3" fmla="*/ 0 h 6"/>
                  <a:gd name="T4" fmla="*/ 10 w 10"/>
                  <a:gd name="T5" fmla="*/ 3 h 6"/>
                  <a:gd name="T6" fmla="*/ 10 w 10"/>
                  <a:gd name="T7" fmla="*/ 6 h 6"/>
                  <a:gd name="T8" fmla="*/ 5 w 10"/>
                  <a:gd name="T9" fmla="*/ 6 h 6"/>
                  <a:gd name="T10" fmla="*/ 4 w 10"/>
                  <a:gd name="T11" fmla="*/ 6 h 6"/>
                  <a:gd name="T12" fmla="*/ 1 w 10"/>
                  <a:gd name="T13" fmla="*/ 4 h 6"/>
                  <a:gd name="T14" fmla="*/ 0 w 10"/>
                  <a:gd name="T15" fmla="*/ 3 h 6"/>
                  <a:gd name="T16" fmla="*/ 4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lnTo>
                      <a:pt x="7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7" name="Freeform 553"/>
              <p:cNvSpPr>
                <a:spLocks/>
              </p:cNvSpPr>
              <p:nvPr/>
            </p:nvSpPr>
            <p:spPr bwMode="auto">
              <a:xfrm>
                <a:off x="6901245" y="409251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8" name="Freeform 554"/>
              <p:cNvSpPr>
                <a:spLocks/>
              </p:cNvSpPr>
              <p:nvPr/>
            </p:nvSpPr>
            <p:spPr bwMode="auto">
              <a:xfrm>
                <a:off x="6902727" y="4088068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2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9" name="Freeform 555"/>
              <p:cNvSpPr>
                <a:spLocks/>
              </p:cNvSpPr>
              <p:nvPr/>
            </p:nvSpPr>
            <p:spPr bwMode="auto">
              <a:xfrm>
                <a:off x="6892352" y="419478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0" name="Freeform 556"/>
              <p:cNvSpPr>
                <a:spLocks/>
              </p:cNvSpPr>
              <p:nvPr/>
            </p:nvSpPr>
            <p:spPr bwMode="auto">
              <a:xfrm>
                <a:off x="6358764" y="3889455"/>
                <a:ext cx="83003" cy="112646"/>
              </a:xfrm>
              <a:custGeom>
                <a:avLst/>
                <a:gdLst>
                  <a:gd name="T0" fmla="*/ 4 w 56"/>
                  <a:gd name="T1" fmla="*/ 1 h 76"/>
                  <a:gd name="T2" fmla="*/ 8 w 56"/>
                  <a:gd name="T3" fmla="*/ 4 h 76"/>
                  <a:gd name="T4" fmla="*/ 14 w 56"/>
                  <a:gd name="T5" fmla="*/ 5 h 76"/>
                  <a:gd name="T6" fmla="*/ 11 w 56"/>
                  <a:gd name="T7" fmla="*/ 11 h 76"/>
                  <a:gd name="T8" fmla="*/ 15 w 56"/>
                  <a:gd name="T9" fmla="*/ 14 h 76"/>
                  <a:gd name="T10" fmla="*/ 21 w 56"/>
                  <a:gd name="T11" fmla="*/ 11 h 76"/>
                  <a:gd name="T12" fmla="*/ 23 w 56"/>
                  <a:gd name="T13" fmla="*/ 11 h 76"/>
                  <a:gd name="T14" fmla="*/ 25 w 56"/>
                  <a:gd name="T15" fmla="*/ 8 h 76"/>
                  <a:gd name="T16" fmla="*/ 26 w 56"/>
                  <a:gd name="T17" fmla="*/ 8 h 76"/>
                  <a:gd name="T18" fmla="*/ 29 w 56"/>
                  <a:gd name="T19" fmla="*/ 7 h 76"/>
                  <a:gd name="T20" fmla="*/ 40 w 56"/>
                  <a:gd name="T21" fmla="*/ 21 h 76"/>
                  <a:gd name="T22" fmla="*/ 44 w 56"/>
                  <a:gd name="T23" fmla="*/ 30 h 76"/>
                  <a:gd name="T24" fmla="*/ 44 w 56"/>
                  <a:gd name="T25" fmla="*/ 39 h 76"/>
                  <a:gd name="T26" fmla="*/ 43 w 56"/>
                  <a:gd name="T27" fmla="*/ 41 h 76"/>
                  <a:gd name="T28" fmla="*/ 44 w 56"/>
                  <a:gd name="T29" fmla="*/ 50 h 76"/>
                  <a:gd name="T30" fmla="*/ 48 w 56"/>
                  <a:gd name="T31" fmla="*/ 56 h 76"/>
                  <a:gd name="T32" fmla="*/ 51 w 56"/>
                  <a:gd name="T33" fmla="*/ 58 h 76"/>
                  <a:gd name="T34" fmla="*/ 51 w 56"/>
                  <a:gd name="T35" fmla="*/ 62 h 76"/>
                  <a:gd name="T36" fmla="*/ 52 w 56"/>
                  <a:gd name="T37" fmla="*/ 63 h 76"/>
                  <a:gd name="T38" fmla="*/ 54 w 56"/>
                  <a:gd name="T39" fmla="*/ 65 h 76"/>
                  <a:gd name="T40" fmla="*/ 56 w 56"/>
                  <a:gd name="T41" fmla="*/ 74 h 76"/>
                  <a:gd name="T42" fmla="*/ 54 w 56"/>
                  <a:gd name="T43" fmla="*/ 73 h 76"/>
                  <a:gd name="T44" fmla="*/ 52 w 56"/>
                  <a:gd name="T45" fmla="*/ 70 h 76"/>
                  <a:gd name="T46" fmla="*/ 54 w 56"/>
                  <a:gd name="T47" fmla="*/ 73 h 76"/>
                  <a:gd name="T48" fmla="*/ 54 w 56"/>
                  <a:gd name="T49" fmla="*/ 73 h 76"/>
                  <a:gd name="T50" fmla="*/ 51 w 56"/>
                  <a:gd name="T51" fmla="*/ 76 h 76"/>
                  <a:gd name="T52" fmla="*/ 50 w 56"/>
                  <a:gd name="T53" fmla="*/ 74 h 76"/>
                  <a:gd name="T54" fmla="*/ 45 w 56"/>
                  <a:gd name="T55" fmla="*/ 72 h 76"/>
                  <a:gd name="T56" fmla="*/ 37 w 56"/>
                  <a:gd name="T57" fmla="*/ 69 h 76"/>
                  <a:gd name="T58" fmla="*/ 33 w 56"/>
                  <a:gd name="T59" fmla="*/ 65 h 76"/>
                  <a:gd name="T60" fmla="*/ 29 w 56"/>
                  <a:gd name="T61" fmla="*/ 66 h 76"/>
                  <a:gd name="T62" fmla="*/ 26 w 56"/>
                  <a:gd name="T63" fmla="*/ 59 h 76"/>
                  <a:gd name="T64" fmla="*/ 18 w 56"/>
                  <a:gd name="T65" fmla="*/ 55 h 76"/>
                  <a:gd name="T66" fmla="*/ 16 w 56"/>
                  <a:gd name="T67" fmla="*/ 51 h 76"/>
                  <a:gd name="T68" fmla="*/ 16 w 56"/>
                  <a:gd name="T69" fmla="*/ 47 h 76"/>
                  <a:gd name="T70" fmla="*/ 12 w 56"/>
                  <a:gd name="T71" fmla="*/ 43 h 76"/>
                  <a:gd name="T72" fmla="*/ 7 w 56"/>
                  <a:gd name="T73" fmla="*/ 37 h 76"/>
                  <a:gd name="T74" fmla="*/ 5 w 56"/>
                  <a:gd name="T75" fmla="*/ 34 h 76"/>
                  <a:gd name="T76" fmla="*/ 5 w 56"/>
                  <a:gd name="T77" fmla="*/ 32 h 76"/>
                  <a:gd name="T78" fmla="*/ 5 w 56"/>
                  <a:gd name="T79" fmla="*/ 23 h 76"/>
                  <a:gd name="T80" fmla="*/ 3 w 56"/>
                  <a:gd name="T81" fmla="*/ 9 h 76"/>
                  <a:gd name="T82" fmla="*/ 0 w 56"/>
                  <a:gd name="T83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76">
                    <a:moveTo>
                      <a:pt x="1" y="0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5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2" y="12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40" y="21"/>
                    </a:lnTo>
                    <a:lnTo>
                      <a:pt x="43" y="25"/>
                    </a:lnTo>
                    <a:lnTo>
                      <a:pt x="44" y="30"/>
                    </a:lnTo>
                    <a:lnTo>
                      <a:pt x="43" y="32"/>
                    </a:lnTo>
                    <a:lnTo>
                      <a:pt x="44" y="39"/>
                    </a:lnTo>
                    <a:lnTo>
                      <a:pt x="43" y="40"/>
                    </a:lnTo>
                    <a:lnTo>
                      <a:pt x="43" y="41"/>
                    </a:lnTo>
                    <a:lnTo>
                      <a:pt x="44" y="43"/>
                    </a:lnTo>
                    <a:lnTo>
                      <a:pt x="44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1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52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6" y="70"/>
                    </a:lnTo>
                    <a:lnTo>
                      <a:pt x="56" y="74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4" y="72"/>
                    </a:lnTo>
                    <a:lnTo>
                      <a:pt x="52" y="70"/>
                    </a:lnTo>
                    <a:lnTo>
                      <a:pt x="54" y="72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1" y="76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47" y="73"/>
                    </a:lnTo>
                    <a:lnTo>
                      <a:pt x="45" y="72"/>
                    </a:lnTo>
                    <a:lnTo>
                      <a:pt x="40" y="70"/>
                    </a:lnTo>
                    <a:lnTo>
                      <a:pt x="37" y="69"/>
                    </a:lnTo>
                    <a:lnTo>
                      <a:pt x="34" y="66"/>
                    </a:lnTo>
                    <a:lnTo>
                      <a:pt x="33" y="65"/>
                    </a:lnTo>
                    <a:lnTo>
                      <a:pt x="32" y="66"/>
                    </a:lnTo>
                    <a:lnTo>
                      <a:pt x="29" y="66"/>
                    </a:lnTo>
                    <a:lnTo>
                      <a:pt x="26" y="62"/>
                    </a:lnTo>
                    <a:lnTo>
                      <a:pt x="26" y="59"/>
                    </a:lnTo>
                    <a:lnTo>
                      <a:pt x="22" y="56"/>
                    </a:lnTo>
                    <a:lnTo>
                      <a:pt x="18" y="55"/>
                    </a:lnTo>
                    <a:lnTo>
                      <a:pt x="16" y="54"/>
                    </a:lnTo>
                    <a:lnTo>
                      <a:pt x="16" y="51"/>
                    </a:lnTo>
                    <a:lnTo>
                      <a:pt x="18" y="50"/>
                    </a:lnTo>
                    <a:lnTo>
                      <a:pt x="16" y="47"/>
                    </a:lnTo>
                    <a:lnTo>
                      <a:pt x="14" y="45"/>
                    </a:lnTo>
                    <a:lnTo>
                      <a:pt x="12" y="43"/>
                    </a:lnTo>
                    <a:lnTo>
                      <a:pt x="8" y="40"/>
                    </a:lnTo>
                    <a:lnTo>
                      <a:pt x="7" y="37"/>
                    </a:lnTo>
                    <a:lnTo>
                      <a:pt x="8" y="37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7" y="26"/>
                    </a:lnTo>
                    <a:lnTo>
                      <a:pt x="5" y="23"/>
                    </a:lnTo>
                    <a:lnTo>
                      <a:pt x="4" y="19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1" name="Freeform 557"/>
              <p:cNvSpPr>
                <a:spLocks/>
              </p:cNvSpPr>
              <p:nvPr/>
            </p:nvSpPr>
            <p:spPr bwMode="auto">
              <a:xfrm>
                <a:off x="6585538" y="3972458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3 h 5"/>
                  <a:gd name="T4" fmla="*/ 2 w 3"/>
                  <a:gd name="T5" fmla="*/ 5 h 5"/>
                  <a:gd name="T6" fmla="*/ 0 w 3"/>
                  <a:gd name="T7" fmla="*/ 2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3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3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2" name="Freeform 558"/>
              <p:cNvSpPr>
                <a:spLocks/>
              </p:cNvSpPr>
              <p:nvPr/>
            </p:nvSpPr>
            <p:spPr bwMode="auto">
              <a:xfrm>
                <a:off x="6687810" y="3877598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3" name="Freeform 559"/>
              <p:cNvSpPr>
                <a:spLocks/>
              </p:cNvSpPr>
              <p:nvPr/>
            </p:nvSpPr>
            <p:spPr bwMode="auto">
              <a:xfrm>
                <a:off x="6681881" y="3877598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2 w 4"/>
                  <a:gd name="T5" fmla="*/ 1 h 2"/>
                  <a:gd name="T6" fmla="*/ 0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4" name="Freeform 560"/>
              <p:cNvSpPr>
                <a:spLocks/>
              </p:cNvSpPr>
              <p:nvPr/>
            </p:nvSpPr>
            <p:spPr bwMode="auto">
              <a:xfrm>
                <a:off x="6584057" y="3972458"/>
                <a:ext cx="0" cy="444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3 h 3"/>
                  <a:gd name="T4" fmla="*/ 2 h 3"/>
                  <a:gd name="T5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5" name="Freeform 561"/>
              <p:cNvSpPr>
                <a:spLocks/>
              </p:cNvSpPr>
              <p:nvPr/>
            </p:nvSpPr>
            <p:spPr bwMode="auto">
              <a:xfrm>
                <a:off x="6547001" y="3885009"/>
                <a:ext cx="186756" cy="124504"/>
              </a:xfrm>
              <a:custGeom>
                <a:avLst/>
                <a:gdLst>
                  <a:gd name="T0" fmla="*/ 99 w 126"/>
                  <a:gd name="T1" fmla="*/ 4 h 84"/>
                  <a:gd name="T2" fmla="*/ 106 w 126"/>
                  <a:gd name="T3" fmla="*/ 8 h 84"/>
                  <a:gd name="T4" fmla="*/ 104 w 126"/>
                  <a:gd name="T5" fmla="*/ 15 h 84"/>
                  <a:gd name="T6" fmla="*/ 108 w 126"/>
                  <a:gd name="T7" fmla="*/ 14 h 84"/>
                  <a:gd name="T8" fmla="*/ 108 w 126"/>
                  <a:gd name="T9" fmla="*/ 18 h 84"/>
                  <a:gd name="T10" fmla="*/ 112 w 126"/>
                  <a:gd name="T11" fmla="*/ 17 h 84"/>
                  <a:gd name="T12" fmla="*/ 120 w 126"/>
                  <a:gd name="T13" fmla="*/ 22 h 84"/>
                  <a:gd name="T14" fmla="*/ 126 w 126"/>
                  <a:gd name="T15" fmla="*/ 25 h 84"/>
                  <a:gd name="T16" fmla="*/ 113 w 126"/>
                  <a:gd name="T17" fmla="*/ 28 h 84"/>
                  <a:gd name="T18" fmla="*/ 115 w 126"/>
                  <a:gd name="T19" fmla="*/ 35 h 84"/>
                  <a:gd name="T20" fmla="*/ 109 w 126"/>
                  <a:gd name="T21" fmla="*/ 39 h 84"/>
                  <a:gd name="T22" fmla="*/ 104 w 126"/>
                  <a:gd name="T23" fmla="*/ 37 h 84"/>
                  <a:gd name="T24" fmla="*/ 95 w 126"/>
                  <a:gd name="T25" fmla="*/ 36 h 84"/>
                  <a:gd name="T26" fmla="*/ 83 w 126"/>
                  <a:gd name="T27" fmla="*/ 35 h 84"/>
                  <a:gd name="T28" fmla="*/ 80 w 126"/>
                  <a:gd name="T29" fmla="*/ 42 h 84"/>
                  <a:gd name="T30" fmla="*/ 73 w 126"/>
                  <a:gd name="T31" fmla="*/ 61 h 84"/>
                  <a:gd name="T32" fmla="*/ 66 w 126"/>
                  <a:gd name="T33" fmla="*/ 76 h 84"/>
                  <a:gd name="T34" fmla="*/ 51 w 126"/>
                  <a:gd name="T35" fmla="*/ 80 h 84"/>
                  <a:gd name="T36" fmla="*/ 40 w 126"/>
                  <a:gd name="T37" fmla="*/ 77 h 84"/>
                  <a:gd name="T38" fmla="*/ 23 w 126"/>
                  <a:gd name="T39" fmla="*/ 82 h 84"/>
                  <a:gd name="T40" fmla="*/ 18 w 126"/>
                  <a:gd name="T41" fmla="*/ 83 h 84"/>
                  <a:gd name="T42" fmla="*/ 11 w 126"/>
                  <a:gd name="T43" fmla="*/ 82 h 84"/>
                  <a:gd name="T44" fmla="*/ 3 w 126"/>
                  <a:gd name="T45" fmla="*/ 75 h 84"/>
                  <a:gd name="T46" fmla="*/ 4 w 126"/>
                  <a:gd name="T47" fmla="*/ 72 h 84"/>
                  <a:gd name="T48" fmla="*/ 15 w 126"/>
                  <a:gd name="T49" fmla="*/ 76 h 84"/>
                  <a:gd name="T50" fmla="*/ 22 w 126"/>
                  <a:gd name="T51" fmla="*/ 73 h 84"/>
                  <a:gd name="T52" fmla="*/ 25 w 126"/>
                  <a:gd name="T53" fmla="*/ 65 h 84"/>
                  <a:gd name="T54" fmla="*/ 30 w 126"/>
                  <a:gd name="T55" fmla="*/ 64 h 84"/>
                  <a:gd name="T56" fmla="*/ 30 w 126"/>
                  <a:gd name="T57" fmla="*/ 58 h 84"/>
                  <a:gd name="T58" fmla="*/ 48 w 126"/>
                  <a:gd name="T59" fmla="*/ 48 h 84"/>
                  <a:gd name="T60" fmla="*/ 54 w 126"/>
                  <a:gd name="T61" fmla="*/ 40 h 84"/>
                  <a:gd name="T62" fmla="*/ 59 w 126"/>
                  <a:gd name="T63" fmla="*/ 32 h 84"/>
                  <a:gd name="T64" fmla="*/ 65 w 126"/>
                  <a:gd name="T65" fmla="*/ 37 h 84"/>
                  <a:gd name="T66" fmla="*/ 68 w 126"/>
                  <a:gd name="T67" fmla="*/ 32 h 84"/>
                  <a:gd name="T68" fmla="*/ 70 w 126"/>
                  <a:gd name="T69" fmla="*/ 30 h 84"/>
                  <a:gd name="T70" fmla="*/ 72 w 126"/>
                  <a:gd name="T71" fmla="*/ 36 h 84"/>
                  <a:gd name="T72" fmla="*/ 73 w 126"/>
                  <a:gd name="T73" fmla="*/ 30 h 84"/>
                  <a:gd name="T74" fmla="*/ 75 w 126"/>
                  <a:gd name="T75" fmla="*/ 28 h 84"/>
                  <a:gd name="T76" fmla="*/ 72 w 126"/>
                  <a:gd name="T77" fmla="*/ 26 h 84"/>
                  <a:gd name="T78" fmla="*/ 73 w 126"/>
                  <a:gd name="T79" fmla="*/ 24 h 84"/>
                  <a:gd name="T80" fmla="*/ 83 w 126"/>
                  <a:gd name="T81" fmla="*/ 17 h 84"/>
                  <a:gd name="T82" fmla="*/ 88 w 126"/>
                  <a:gd name="T83" fmla="*/ 7 h 84"/>
                  <a:gd name="T84" fmla="*/ 93 w 126"/>
                  <a:gd name="T85" fmla="*/ 3 h 84"/>
                  <a:gd name="T86" fmla="*/ 95 w 126"/>
                  <a:gd name="T87" fmla="*/ 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6" h="84">
                    <a:moveTo>
                      <a:pt x="97" y="0"/>
                    </a:moveTo>
                    <a:lnTo>
                      <a:pt x="99" y="1"/>
                    </a:lnTo>
                    <a:lnTo>
                      <a:pt x="99" y="4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6" y="8"/>
                    </a:lnTo>
                    <a:lnTo>
                      <a:pt x="106" y="10"/>
                    </a:lnTo>
                    <a:lnTo>
                      <a:pt x="104" y="11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14"/>
                    </a:lnTo>
                    <a:lnTo>
                      <a:pt x="109" y="14"/>
                    </a:lnTo>
                    <a:lnTo>
                      <a:pt x="110" y="15"/>
                    </a:lnTo>
                    <a:lnTo>
                      <a:pt x="108" y="18"/>
                    </a:lnTo>
                    <a:lnTo>
                      <a:pt x="109" y="19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20" y="22"/>
                    </a:lnTo>
                    <a:lnTo>
                      <a:pt x="123" y="24"/>
                    </a:lnTo>
                    <a:lnTo>
                      <a:pt x="126" y="24"/>
                    </a:lnTo>
                    <a:lnTo>
                      <a:pt x="126" y="25"/>
                    </a:lnTo>
                    <a:lnTo>
                      <a:pt x="123" y="28"/>
                    </a:lnTo>
                    <a:lnTo>
                      <a:pt x="119" y="28"/>
                    </a:lnTo>
                    <a:lnTo>
                      <a:pt x="113" y="28"/>
                    </a:lnTo>
                    <a:lnTo>
                      <a:pt x="112" y="29"/>
                    </a:lnTo>
                    <a:lnTo>
                      <a:pt x="112" y="32"/>
                    </a:lnTo>
                    <a:lnTo>
                      <a:pt x="115" y="35"/>
                    </a:lnTo>
                    <a:lnTo>
                      <a:pt x="115" y="37"/>
                    </a:lnTo>
                    <a:lnTo>
                      <a:pt x="112" y="37"/>
                    </a:lnTo>
                    <a:lnTo>
                      <a:pt x="109" y="39"/>
                    </a:lnTo>
                    <a:lnTo>
                      <a:pt x="106" y="39"/>
                    </a:lnTo>
                    <a:lnTo>
                      <a:pt x="104" y="36"/>
                    </a:lnTo>
                    <a:lnTo>
                      <a:pt x="104" y="37"/>
                    </a:lnTo>
                    <a:lnTo>
                      <a:pt x="101" y="36"/>
                    </a:lnTo>
                    <a:lnTo>
                      <a:pt x="97" y="36"/>
                    </a:lnTo>
                    <a:lnTo>
                      <a:pt x="95" y="36"/>
                    </a:lnTo>
                    <a:lnTo>
                      <a:pt x="90" y="36"/>
                    </a:lnTo>
                    <a:lnTo>
                      <a:pt x="86" y="36"/>
                    </a:lnTo>
                    <a:lnTo>
                      <a:pt x="83" y="35"/>
                    </a:lnTo>
                    <a:lnTo>
                      <a:pt x="80" y="39"/>
                    </a:lnTo>
                    <a:lnTo>
                      <a:pt x="81" y="40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76" y="54"/>
                    </a:lnTo>
                    <a:lnTo>
                      <a:pt x="73" y="61"/>
                    </a:lnTo>
                    <a:lnTo>
                      <a:pt x="70" y="66"/>
                    </a:lnTo>
                    <a:lnTo>
                      <a:pt x="65" y="73"/>
                    </a:lnTo>
                    <a:lnTo>
                      <a:pt x="66" y="76"/>
                    </a:lnTo>
                    <a:lnTo>
                      <a:pt x="59" y="77"/>
                    </a:lnTo>
                    <a:lnTo>
                      <a:pt x="54" y="80"/>
                    </a:lnTo>
                    <a:lnTo>
                      <a:pt x="51" y="80"/>
                    </a:lnTo>
                    <a:lnTo>
                      <a:pt x="50" y="79"/>
                    </a:lnTo>
                    <a:lnTo>
                      <a:pt x="47" y="76"/>
                    </a:lnTo>
                    <a:lnTo>
                      <a:pt x="40" y="77"/>
                    </a:lnTo>
                    <a:lnTo>
                      <a:pt x="39" y="79"/>
                    </a:lnTo>
                    <a:lnTo>
                      <a:pt x="30" y="82"/>
                    </a:lnTo>
                    <a:lnTo>
                      <a:pt x="23" y="82"/>
                    </a:lnTo>
                    <a:lnTo>
                      <a:pt x="22" y="82"/>
                    </a:lnTo>
                    <a:lnTo>
                      <a:pt x="18" y="82"/>
                    </a:lnTo>
                    <a:lnTo>
                      <a:pt x="18" y="83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1" y="82"/>
                    </a:lnTo>
                    <a:lnTo>
                      <a:pt x="8" y="79"/>
                    </a:lnTo>
                    <a:lnTo>
                      <a:pt x="7" y="77"/>
                    </a:lnTo>
                    <a:lnTo>
                      <a:pt x="3" y="75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4" y="72"/>
                    </a:lnTo>
                    <a:lnTo>
                      <a:pt x="5" y="75"/>
                    </a:lnTo>
                    <a:lnTo>
                      <a:pt x="10" y="75"/>
                    </a:lnTo>
                    <a:lnTo>
                      <a:pt x="15" y="76"/>
                    </a:lnTo>
                    <a:lnTo>
                      <a:pt x="19" y="77"/>
                    </a:lnTo>
                    <a:lnTo>
                      <a:pt x="19" y="76"/>
                    </a:lnTo>
                    <a:lnTo>
                      <a:pt x="22" y="73"/>
                    </a:lnTo>
                    <a:lnTo>
                      <a:pt x="22" y="69"/>
                    </a:lnTo>
                    <a:lnTo>
                      <a:pt x="23" y="66"/>
                    </a:lnTo>
                    <a:lnTo>
                      <a:pt x="25" y="65"/>
                    </a:lnTo>
                    <a:lnTo>
                      <a:pt x="28" y="64"/>
                    </a:lnTo>
                    <a:lnTo>
                      <a:pt x="29" y="64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29" y="59"/>
                    </a:lnTo>
                    <a:lnTo>
                      <a:pt x="30" y="58"/>
                    </a:lnTo>
                    <a:lnTo>
                      <a:pt x="41" y="55"/>
                    </a:lnTo>
                    <a:lnTo>
                      <a:pt x="44" y="53"/>
                    </a:lnTo>
                    <a:lnTo>
                      <a:pt x="48" y="48"/>
                    </a:lnTo>
                    <a:lnTo>
                      <a:pt x="48" y="47"/>
                    </a:lnTo>
                    <a:lnTo>
                      <a:pt x="52" y="43"/>
                    </a:lnTo>
                    <a:lnTo>
                      <a:pt x="54" y="40"/>
                    </a:lnTo>
                    <a:lnTo>
                      <a:pt x="57" y="37"/>
                    </a:lnTo>
                    <a:lnTo>
                      <a:pt x="57" y="35"/>
                    </a:lnTo>
                    <a:lnTo>
                      <a:pt x="59" y="32"/>
                    </a:lnTo>
                    <a:lnTo>
                      <a:pt x="61" y="33"/>
                    </a:lnTo>
                    <a:lnTo>
                      <a:pt x="62" y="33"/>
                    </a:lnTo>
                    <a:lnTo>
                      <a:pt x="65" y="37"/>
                    </a:lnTo>
                    <a:lnTo>
                      <a:pt x="68" y="39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9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3"/>
                    </a:lnTo>
                    <a:lnTo>
                      <a:pt x="72" y="36"/>
                    </a:lnTo>
                    <a:lnTo>
                      <a:pt x="73" y="37"/>
                    </a:lnTo>
                    <a:lnTo>
                      <a:pt x="75" y="35"/>
                    </a:lnTo>
                    <a:lnTo>
                      <a:pt x="73" y="30"/>
                    </a:lnTo>
                    <a:lnTo>
                      <a:pt x="72" y="29"/>
                    </a:lnTo>
                    <a:lnTo>
                      <a:pt x="73" y="29"/>
                    </a:lnTo>
                    <a:lnTo>
                      <a:pt x="75" y="28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2" y="26"/>
                    </a:lnTo>
                    <a:lnTo>
                      <a:pt x="73" y="25"/>
                    </a:lnTo>
                    <a:lnTo>
                      <a:pt x="72" y="25"/>
                    </a:lnTo>
                    <a:lnTo>
                      <a:pt x="73" y="24"/>
                    </a:lnTo>
                    <a:lnTo>
                      <a:pt x="76" y="22"/>
                    </a:lnTo>
                    <a:lnTo>
                      <a:pt x="79" y="22"/>
                    </a:lnTo>
                    <a:lnTo>
                      <a:pt x="83" y="17"/>
                    </a:lnTo>
                    <a:lnTo>
                      <a:pt x="84" y="14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3" y="3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6" name="Freeform 562"/>
              <p:cNvSpPr>
                <a:spLocks/>
              </p:cNvSpPr>
              <p:nvPr/>
            </p:nvSpPr>
            <p:spPr bwMode="auto">
              <a:xfrm>
                <a:off x="6584057" y="3976905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7" name="Freeform 563"/>
              <p:cNvSpPr>
                <a:spLocks/>
              </p:cNvSpPr>
              <p:nvPr/>
            </p:nvSpPr>
            <p:spPr bwMode="auto">
              <a:xfrm>
                <a:off x="6355799" y="3913170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0 h 5"/>
                  <a:gd name="T4" fmla="*/ 3 w 3"/>
                  <a:gd name="T5" fmla="*/ 2 h 5"/>
                  <a:gd name="T6" fmla="*/ 3 w 3"/>
                  <a:gd name="T7" fmla="*/ 5 h 5"/>
                  <a:gd name="T8" fmla="*/ 3 w 3"/>
                  <a:gd name="T9" fmla="*/ 5 h 5"/>
                  <a:gd name="T10" fmla="*/ 2 w 3"/>
                  <a:gd name="T11" fmla="*/ 3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8" name="Freeform 564"/>
              <p:cNvSpPr>
                <a:spLocks/>
              </p:cNvSpPr>
              <p:nvPr/>
            </p:nvSpPr>
            <p:spPr bwMode="auto">
              <a:xfrm>
                <a:off x="6581092" y="397690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2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9" name="Freeform 565"/>
              <p:cNvSpPr>
                <a:spLocks/>
              </p:cNvSpPr>
              <p:nvPr/>
            </p:nvSpPr>
            <p:spPr bwMode="auto">
              <a:xfrm>
                <a:off x="6634451" y="3923546"/>
                <a:ext cx="16305" cy="19269"/>
              </a:xfrm>
              <a:custGeom>
                <a:avLst/>
                <a:gdLst>
                  <a:gd name="T0" fmla="*/ 11 w 11"/>
                  <a:gd name="T1" fmla="*/ 0 h 13"/>
                  <a:gd name="T2" fmla="*/ 11 w 11"/>
                  <a:gd name="T3" fmla="*/ 3 h 13"/>
                  <a:gd name="T4" fmla="*/ 11 w 11"/>
                  <a:gd name="T5" fmla="*/ 4 h 13"/>
                  <a:gd name="T6" fmla="*/ 10 w 11"/>
                  <a:gd name="T7" fmla="*/ 4 h 13"/>
                  <a:gd name="T8" fmla="*/ 9 w 11"/>
                  <a:gd name="T9" fmla="*/ 6 h 13"/>
                  <a:gd name="T10" fmla="*/ 10 w 11"/>
                  <a:gd name="T11" fmla="*/ 13 h 13"/>
                  <a:gd name="T12" fmla="*/ 9 w 11"/>
                  <a:gd name="T13" fmla="*/ 13 h 13"/>
                  <a:gd name="T14" fmla="*/ 6 w 11"/>
                  <a:gd name="T15" fmla="*/ 11 h 13"/>
                  <a:gd name="T16" fmla="*/ 3 w 11"/>
                  <a:gd name="T17" fmla="*/ 7 h 13"/>
                  <a:gd name="T18" fmla="*/ 2 w 11"/>
                  <a:gd name="T19" fmla="*/ 7 h 13"/>
                  <a:gd name="T20" fmla="*/ 0 w 11"/>
                  <a:gd name="T21" fmla="*/ 6 h 13"/>
                  <a:gd name="T22" fmla="*/ 0 w 11"/>
                  <a:gd name="T23" fmla="*/ 6 h 13"/>
                  <a:gd name="T24" fmla="*/ 6 w 11"/>
                  <a:gd name="T25" fmla="*/ 3 h 13"/>
                  <a:gd name="T26" fmla="*/ 9 w 11"/>
                  <a:gd name="T27" fmla="*/ 2 h 13"/>
                  <a:gd name="T28" fmla="*/ 11 w 11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3">
                    <a:moveTo>
                      <a:pt x="11" y="0"/>
                    </a:moveTo>
                    <a:lnTo>
                      <a:pt x="11" y="3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3"/>
                    </a:lnTo>
                    <a:lnTo>
                      <a:pt x="9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0" name="Freeform 566"/>
              <p:cNvSpPr>
                <a:spLocks/>
              </p:cNvSpPr>
              <p:nvPr/>
            </p:nvSpPr>
            <p:spPr bwMode="auto">
              <a:xfrm>
                <a:off x="6650755" y="3927992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1 h 8"/>
                  <a:gd name="T4" fmla="*/ 5 w 5"/>
                  <a:gd name="T5" fmla="*/ 6 h 8"/>
                  <a:gd name="T6" fmla="*/ 3 w 5"/>
                  <a:gd name="T7" fmla="*/ 8 h 8"/>
                  <a:gd name="T8" fmla="*/ 2 w 5"/>
                  <a:gd name="T9" fmla="*/ 7 h 8"/>
                  <a:gd name="T10" fmla="*/ 0 w 5"/>
                  <a:gd name="T11" fmla="*/ 4 h 8"/>
                  <a:gd name="T12" fmla="*/ 0 w 5"/>
                  <a:gd name="T13" fmla="*/ 1 h 8"/>
                  <a:gd name="T14" fmla="*/ 2 w 5"/>
                  <a:gd name="T15" fmla="*/ 1 h 8"/>
                  <a:gd name="T16" fmla="*/ 2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3" y="1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1" name="Freeform 567"/>
              <p:cNvSpPr>
                <a:spLocks/>
              </p:cNvSpPr>
              <p:nvPr/>
            </p:nvSpPr>
            <p:spPr bwMode="auto">
              <a:xfrm>
                <a:off x="6428426" y="3813864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3 w 4"/>
                  <a:gd name="T3" fmla="*/ 1 h 7"/>
                  <a:gd name="T4" fmla="*/ 4 w 4"/>
                  <a:gd name="T5" fmla="*/ 1 h 7"/>
                  <a:gd name="T6" fmla="*/ 3 w 4"/>
                  <a:gd name="T7" fmla="*/ 5 h 7"/>
                  <a:gd name="T8" fmla="*/ 1 w 4"/>
                  <a:gd name="T9" fmla="*/ 7 h 7"/>
                  <a:gd name="T10" fmla="*/ 0 w 4"/>
                  <a:gd name="T11" fmla="*/ 4 h 7"/>
                  <a:gd name="T12" fmla="*/ 1 w 4"/>
                  <a:gd name="T13" fmla="*/ 2 h 7"/>
                  <a:gd name="T14" fmla="*/ 0 w 4"/>
                  <a:gd name="T15" fmla="*/ 1 h 7"/>
                  <a:gd name="T16" fmla="*/ 3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2" name="Freeform 568"/>
              <p:cNvSpPr>
                <a:spLocks/>
              </p:cNvSpPr>
              <p:nvPr/>
            </p:nvSpPr>
            <p:spPr bwMode="auto">
              <a:xfrm>
                <a:off x="6372103" y="3536694"/>
                <a:ext cx="163041" cy="315707"/>
              </a:xfrm>
              <a:custGeom>
                <a:avLst/>
                <a:gdLst>
                  <a:gd name="T0" fmla="*/ 49 w 110"/>
                  <a:gd name="T1" fmla="*/ 7 h 213"/>
                  <a:gd name="T2" fmla="*/ 61 w 110"/>
                  <a:gd name="T3" fmla="*/ 11 h 213"/>
                  <a:gd name="T4" fmla="*/ 67 w 110"/>
                  <a:gd name="T5" fmla="*/ 21 h 213"/>
                  <a:gd name="T6" fmla="*/ 76 w 110"/>
                  <a:gd name="T7" fmla="*/ 25 h 213"/>
                  <a:gd name="T8" fmla="*/ 79 w 110"/>
                  <a:gd name="T9" fmla="*/ 26 h 213"/>
                  <a:gd name="T10" fmla="*/ 76 w 110"/>
                  <a:gd name="T11" fmla="*/ 29 h 213"/>
                  <a:gd name="T12" fmla="*/ 70 w 110"/>
                  <a:gd name="T13" fmla="*/ 35 h 213"/>
                  <a:gd name="T14" fmla="*/ 64 w 110"/>
                  <a:gd name="T15" fmla="*/ 37 h 213"/>
                  <a:gd name="T16" fmla="*/ 60 w 110"/>
                  <a:gd name="T17" fmla="*/ 39 h 213"/>
                  <a:gd name="T18" fmla="*/ 60 w 110"/>
                  <a:gd name="T19" fmla="*/ 46 h 213"/>
                  <a:gd name="T20" fmla="*/ 54 w 110"/>
                  <a:gd name="T21" fmla="*/ 50 h 213"/>
                  <a:gd name="T22" fmla="*/ 52 w 110"/>
                  <a:gd name="T23" fmla="*/ 57 h 213"/>
                  <a:gd name="T24" fmla="*/ 53 w 110"/>
                  <a:gd name="T25" fmla="*/ 68 h 213"/>
                  <a:gd name="T26" fmla="*/ 60 w 110"/>
                  <a:gd name="T27" fmla="*/ 76 h 213"/>
                  <a:gd name="T28" fmla="*/ 64 w 110"/>
                  <a:gd name="T29" fmla="*/ 84 h 213"/>
                  <a:gd name="T30" fmla="*/ 81 w 110"/>
                  <a:gd name="T31" fmla="*/ 97 h 213"/>
                  <a:gd name="T32" fmla="*/ 96 w 110"/>
                  <a:gd name="T33" fmla="*/ 113 h 213"/>
                  <a:gd name="T34" fmla="*/ 100 w 110"/>
                  <a:gd name="T35" fmla="*/ 122 h 213"/>
                  <a:gd name="T36" fmla="*/ 106 w 110"/>
                  <a:gd name="T37" fmla="*/ 136 h 213"/>
                  <a:gd name="T38" fmla="*/ 106 w 110"/>
                  <a:gd name="T39" fmla="*/ 142 h 213"/>
                  <a:gd name="T40" fmla="*/ 110 w 110"/>
                  <a:gd name="T41" fmla="*/ 153 h 213"/>
                  <a:gd name="T42" fmla="*/ 107 w 110"/>
                  <a:gd name="T43" fmla="*/ 153 h 213"/>
                  <a:gd name="T44" fmla="*/ 107 w 110"/>
                  <a:gd name="T45" fmla="*/ 160 h 213"/>
                  <a:gd name="T46" fmla="*/ 104 w 110"/>
                  <a:gd name="T47" fmla="*/ 170 h 213"/>
                  <a:gd name="T48" fmla="*/ 96 w 110"/>
                  <a:gd name="T49" fmla="*/ 178 h 213"/>
                  <a:gd name="T50" fmla="*/ 83 w 110"/>
                  <a:gd name="T51" fmla="*/ 188 h 213"/>
                  <a:gd name="T52" fmla="*/ 76 w 110"/>
                  <a:gd name="T53" fmla="*/ 185 h 213"/>
                  <a:gd name="T54" fmla="*/ 74 w 110"/>
                  <a:gd name="T55" fmla="*/ 187 h 213"/>
                  <a:gd name="T56" fmla="*/ 74 w 110"/>
                  <a:gd name="T57" fmla="*/ 191 h 213"/>
                  <a:gd name="T58" fmla="*/ 72 w 110"/>
                  <a:gd name="T59" fmla="*/ 196 h 213"/>
                  <a:gd name="T60" fmla="*/ 68 w 110"/>
                  <a:gd name="T61" fmla="*/ 198 h 213"/>
                  <a:gd name="T62" fmla="*/ 65 w 110"/>
                  <a:gd name="T63" fmla="*/ 200 h 213"/>
                  <a:gd name="T64" fmla="*/ 60 w 110"/>
                  <a:gd name="T65" fmla="*/ 207 h 213"/>
                  <a:gd name="T66" fmla="*/ 49 w 110"/>
                  <a:gd name="T67" fmla="*/ 212 h 213"/>
                  <a:gd name="T68" fmla="*/ 52 w 110"/>
                  <a:gd name="T69" fmla="*/ 207 h 213"/>
                  <a:gd name="T70" fmla="*/ 52 w 110"/>
                  <a:gd name="T71" fmla="*/ 198 h 213"/>
                  <a:gd name="T72" fmla="*/ 53 w 110"/>
                  <a:gd name="T73" fmla="*/ 191 h 213"/>
                  <a:gd name="T74" fmla="*/ 46 w 110"/>
                  <a:gd name="T75" fmla="*/ 189 h 213"/>
                  <a:gd name="T76" fmla="*/ 53 w 110"/>
                  <a:gd name="T77" fmla="*/ 180 h 213"/>
                  <a:gd name="T78" fmla="*/ 67 w 110"/>
                  <a:gd name="T79" fmla="*/ 183 h 213"/>
                  <a:gd name="T80" fmla="*/ 64 w 110"/>
                  <a:gd name="T81" fmla="*/ 174 h 213"/>
                  <a:gd name="T82" fmla="*/ 76 w 110"/>
                  <a:gd name="T83" fmla="*/ 162 h 213"/>
                  <a:gd name="T84" fmla="*/ 83 w 110"/>
                  <a:gd name="T85" fmla="*/ 152 h 213"/>
                  <a:gd name="T86" fmla="*/ 79 w 110"/>
                  <a:gd name="T87" fmla="*/ 136 h 213"/>
                  <a:gd name="T88" fmla="*/ 79 w 110"/>
                  <a:gd name="T89" fmla="*/ 123 h 213"/>
                  <a:gd name="T90" fmla="*/ 81 w 110"/>
                  <a:gd name="T91" fmla="*/ 112 h 213"/>
                  <a:gd name="T92" fmla="*/ 78 w 110"/>
                  <a:gd name="T93" fmla="*/ 105 h 213"/>
                  <a:gd name="T94" fmla="*/ 71 w 110"/>
                  <a:gd name="T95" fmla="*/ 98 h 213"/>
                  <a:gd name="T96" fmla="*/ 63 w 110"/>
                  <a:gd name="T97" fmla="*/ 93 h 213"/>
                  <a:gd name="T98" fmla="*/ 53 w 110"/>
                  <a:gd name="T99" fmla="*/ 79 h 213"/>
                  <a:gd name="T100" fmla="*/ 35 w 110"/>
                  <a:gd name="T101" fmla="*/ 69 h 213"/>
                  <a:gd name="T102" fmla="*/ 30 w 110"/>
                  <a:gd name="T103" fmla="*/ 59 h 213"/>
                  <a:gd name="T104" fmla="*/ 39 w 110"/>
                  <a:gd name="T105" fmla="*/ 54 h 213"/>
                  <a:gd name="T106" fmla="*/ 39 w 110"/>
                  <a:gd name="T107" fmla="*/ 43 h 213"/>
                  <a:gd name="T108" fmla="*/ 27 w 110"/>
                  <a:gd name="T109" fmla="*/ 39 h 213"/>
                  <a:gd name="T110" fmla="*/ 12 w 110"/>
                  <a:gd name="T111" fmla="*/ 26 h 213"/>
                  <a:gd name="T112" fmla="*/ 0 w 110"/>
                  <a:gd name="T113" fmla="*/ 15 h 213"/>
                  <a:gd name="T114" fmla="*/ 7 w 110"/>
                  <a:gd name="T115" fmla="*/ 10 h 213"/>
                  <a:gd name="T116" fmla="*/ 13 w 110"/>
                  <a:gd name="T117" fmla="*/ 11 h 213"/>
                  <a:gd name="T118" fmla="*/ 21 w 110"/>
                  <a:gd name="T119" fmla="*/ 12 h 213"/>
                  <a:gd name="T120" fmla="*/ 35 w 110"/>
                  <a:gd name="T121" fmla="*/ 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213">
                    <a:moveTo>
                      <a:pt x="42" y="0"/>
                    </a:moveTo>
                    <a:lnTo>
                      <a:pt x="45" y="3"/>
                    </a:lnTo>
                    <a:lnTo>
                      <a:pt x="45" y="4"/>
                    </a:lnTo>
                    <a:lnTo>
                      <a:pt x="49" y="4"/>
                    </a:lnTo>
                    <a:lnTo>
                      <a:pt x="49" y="7"/>
                    </a:lnTo>
                    <a:lnTo>
                      <a:pt x="56" y="7"/>
                    </a:lnTo>
                    <a:lnTo>
                      <a:pt x="57" y="8"/>
                    </a:lnTo>
                    <a:lnTo>
                      <a:pt x="60" y="7"/>
                    </a:lnTo>
                    <a:lnTo>
                      <a:pt x="63" y="8"/>
                    </a:lnTo>
                    <a:lnTo>
                      <a:pt x="61" y="11"/>
                    </a:lnTo>
                    <a:lnTo>
                      <a:pt x="60" y="11"/>
                    </a:lnTo>
                    <a:lnTo>
                      <a:pt x="59" y="15"/>
                    </a:lnTo>
                    <a:lnTo>
                      <a:pt x="60" y="17"/>
                    </a:lnTo>
                    <a:lnTo>
                      <a:pt x="61" y="19"/>
                    </a:lnTo>
                    <a:lnTo>
                      <a:pt x="67" y="21"/>
                    </a:lnTo>
                    <a:lnTo>
                      <a:pt x="67" y="24"/>
                    </a:lnTo>
                    <a:lnTo>
                      <a:pt x="70" y="24"/>
                    </a:lnTo>
                    <a:lnTo>
                      <a:pt x="72" y="25"/>
                    </a:lnTo>
                    <a:lnTo>
                      <a:pt x="75" y="25"/>
                    </a:lnTo>
                    <a:lnTo>
                      <a:pt x="76" y="25"/>
                    </a:lnTo>
                    <a:lnTo>
                      <a:pt x="78" y="25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81" y="28"/>
                    </a:lnTo>
                    <a:lnTo>
                      <a:pt x="79" y="29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5" y="30"/>
                    </a:lnTo>
                    <a:lnTo>
                      <a:pt x="72" y="30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5"/>
                    </a:lnTo>
                    <a:lnTo>
                      <a:pt x="68" y="35"/>
                    </a:lnTo>
                    <a:lnTo>
                      <a:pt x="68" y="36"/>
                    </a:lnTo>
                    <a:lnTo>
                      <a:pt x="67" y="36"/>
                    </a:lnTo>
                    <a:lnTo>
                      <a:pt x="64" y="36"/>
                    </a:lnTo>
                    <a:lnTo>
                      <a:pt x="64" y="37"/>
                    </a:lnTo>
                    <a:lnTo>
                      <a:pt x="63" y="37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61" y="37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7"/>
                    </a:lnTo>
                    <a:lnTo>
                      <a:pt x="59" y="47"/>
                    </a:lnTo>
                    <a:lnTo>
                      <a:pt x="57" y="51"/>
                    </a:lnTo>
                    <a:lnTo>
                      <a:pt x="56" y="51"/>
                    </a:lnTo>
                    <a:lnTo>
                      <a:pt x="54" y="50"/>
                    </a:lnTo>
                    <a:lnTo>
                      <a:pt x="54" y="51"/>
                    </a:lnTo>
                    <a:lnTo>
                      <a:pt x="53" y="51"/>
                    </a:lnTo>
                    <a:lnTo>
                      <a:pt x="53" y="54"/>
                    </a:lnTo>
                    <a:lnTo>
                      <a:pt x="52" y="55"/>
                    </a:lnTo>
                    <a:lnTo>
                      <a:pt x="52" y="57"/>
                    </a:lnTo>
                    <a:lnTo>
                      <a:pt x="52" y="58"/>
                    </a:lnTo>
                    <a:lnTo>
                      <a:pt x="53" y="58"/>
                    </a:lnTo>
                    <a:lnTo>
                      <a:pt x="52" y="64"/>
                    </a:lnTo>
                    <a:lnTo>
                      <a:pt x="50" y="65"/>
                    </a:lnTo>
                    <a:lnTo>
                      <a:pt x="53" y="68"/>
                    </a:lnTo>
                    <a:lnTo>
                      <a:pt x="53" y="69"/>
                    </a:lnTo>
                    <a:lnTo>
                      <a:pt x="50" y="69"/>
                    </a:lnTo>
                    <a:lnTo>
                      <a:pt x="53" y="71"/>
                    </a:lnTo>
                    <a:lnTo>
                      <a:pt x="57" y="73"/>
                    </a:lnTo>
                    <a:lnTo>
                      <a:pt x="60" y="76"/>
                    </a:lnTo>
                    <a:lnTo>
                      <a:pt x="61" y="76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2"/>
                    </a:lnTo>
                    <a:lnTo>
                      <a:pt x="64" y="84"/>
                    </a:lnTo>
                    <a:lnTo>
                      <a:pt x="64" y="86"/>
                    </a:lnTo>
                    <a:lnTo>
                      <a:pt x="70" y="90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81" y="97"/>
                    </a:lnTo>
                    <a:lnTo>
                      <a:pt x="86" y="101"/>
                    </a:lnTo>
                    <a:lnTo>
                      <a:pt x="88" y="104"/>
                    </a:lnTo>
                    <a:lnTo>
                      <a:pt x="94" y="108"/>
                    </a:lnTo>
                    <a:lnTo>
                      <a:pt x="96" y="112"/>
                    </a:lnTo>
                    <a:lnTo>
                      <a:pt x="96" y="113"/>
                    </a:lnTo>
                    <a:lnTo>
                      <a:pt x="97" y="113"/>
                    </a:lnTo>
                    <a:lnTo>
                      <a:pt x="97" y="116"/>
                    </a:lnTo>
                    <a:lnTo>
                      <a:pt x="100" y="119"/>
                    </a:lnTo>
                    <a:lnTo>
                      <a:pt x="100" y="120"/>
                    </a:lnTo>
                    <a:lnTo>
                      <a:pt x="100" y="122"/>
                    </a:lnTo>
                    <a:lnTo>
                      <a:pt x="100" y="123"/>
                    </a:lnTo>
                    <a:lnTo>
                      <a:pt x="103" y="126"/>
                    </a:lnTo>
                    <a:lnTo>
                      <a:pt x="103" y="130"/>
                    </a:lnTo>
                    <a:lnTo>
                      <a:pt x="104" y="131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106" y="138"/>
                    </a:lnTo>
                    <a:lnTo>
                      <a:pt x="106" y="140"/>
                    </a:lnTo>
                    <a:lnTo>
                      <a:pt x="106" y="142"/>
                    </a:lnTo>
                    <a:lnTo>
                      <a:pt x="106" y="142"/>
                    </a:lnTo>
                    <a:lnTo>
                      <a:pt x="107" y="147"/>
                    </a:lnTo>
                    <a:lnTo>
                      <a:pt x="107" y="148"/>
                    </a:lnTo>
                    <a:lnTo>
                      <a:pt x="108" y="148"/>
                    </a:lnTo>
                    <a:lnTo>
                      <a:pt x="108" y="149"/>
                    </a:lnTo>
                    <a:lnTo>
                      <a:pt x="110" y="153"/>
                    </a:lnTo>
                    <a:lnTo>
                      <a:pt x="110" y="155"/>
                    </a:lnTo>
                    <a:lnTo>
                      <a:pt x="110" y="155"/>
                    </a:lnTo>
                    <a:lnTo>
                      <a:pt x="110" y="153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7" y="156"/>
                    </a:lnTo>
                    <a:lnTo>
                      <a:pt x="108" y="156"/>
                    </a:lnTo>
                    <a:lnTo>
                      <a:pt x="108" y="158"/>
                    </a:lnTo>
                    <a:lnTo>
                      <a:pt x="107" y="159"/>
                    </a:lnTo>
                    <a:lnTo>
                      <a:pt x="107" y="160"/>
                    </a:lnTo>
                    <a:lnTo>
                      <a:pt x="104" y="162"/>
                    </a:lnTo>
                    <a:lnTo>
                      <a:pt x="107" y="165"/>
                    </a:lnTo>
                    <a:lnTo>
                      <a:pt x="106" y="167"/>
                    </a:lnTo>
                    <a:lnTo>
                      <a:pt x="107" y="169"/>
                    </a:lnTo>
                    <a:lnTo>
                      <a:pt x="104" y="170"/>
                    </a:lnTo>
                    <a:lnTo>
                      <a:pt x="103" y="170"/>
                    </a:lnTo>
                    <a:lnTo>
                      <a:pt x="103" y="174"/>
                    </a:lnTo>
                    <a:lnTo>
                      <a:pt x="101" y="174"/>
                    </a:lnTo>
                    <a:lnTo>
                      <a:pt x="99" y="177"/>
                    </a:lnTo>
                    <a:lnTo>
                      <a:pt x="96" y="178"/>
                    </a:lnTo>
                    <a:lnTo>
                      <a:pt x="94" y="180"/>
                    </a:lnTo>
                    <a:lnTo>
                      <a:pt x="93" y="183"/>
                    </a:lnTo>
                    <a:lnTo>
                      <a:pt x="92" y="183"/>
                    </a:lnTo>
                    <a:lnTo>
                      <a:pt x="89" y="184"/>
                    </a:lnTo>
                    <a:lnTo>
                      <a:pt x="83" y="188"/>
                    </a:lnTo>
                    <a:lnTo>
                      <a:pt x="81" y="188"/>
                    </a:lnTo>
                    <a:lnTo>
                      <a:pt x="79" y="187"/>
                    </a:lnTo>
                    <a:lnTo>
                      <a:pt x="76" y="188"/>
                    </a:lnTo>
                    <a:lnTo>
                      <a:pt x="76" y="188"/>
                    </a:lnTo>
                    <a:lnTo>
                      <a:pt x="76" y="185"/>
                    </a:lnTo>
                    <a:lnTo>
                      <a:pt x="76" y="184"/>
                    </a:lnTo>
                    <a:lnTo>
                      <a:pt x="75" y="185"/>
                    </a:lnTo>
                    <a:lnTo>
                      <a:pt x="75" y="187"/>
                    </a:lnTo>
                    <a:lnTo>
                      <a:pt x="72" y="185"/>
                    </a:lnTo>
                    <a:lnTo>
                      <a:pt x="74" y="187"/>
                    </a:lnTo>
                    <a:lnTo>
                      <a:pt x="74" y="188"/>
                    </a:lnTo>
                    <a:lnTo>
                      <a:pt x="74" y="188"/>
                    </a:lnTo>
                    <a:lnTo>
                      <a:pt x="71" y="188"/>
                    </a:lnTo>
                    <a:lnTo>
                      <a:pt x="75" y="189"/>
                    </a:lnTo>
                    <a:lnTo>
                      <a:pt x="74" y="191"/>
                    </a:lnTo>
                    <a:lnTo>
                      <a:pt x="75" y="194"/>
                    </a:lnTo>
                    <a:lnTo>
                      <a:pt x="74" y="194"/>
                    </a:lnTo>
                    <a:lnTo>
                      <a:pt x="71" y="192"/>
                    </a:lnTo>
                    <a:lnTo>
                      <a:pt x="72" y="195"/>
                    </a:lnTo>
                    <a:lnTo>
                      <a:pt x="72" y="196"/>
                    </a:lnTo>
                    <a:lnTo>
                      <a:pt x="71" y="198"/>
                    </a:lnTo>
                    <a:lnTo>
                      <a:pt x="71" y="196"/>
                    </a:lnTo>
                    <a:lnTo>
                      <a:pt x="70" y="195"/>
                    </a:lnTo>
                    <a:lnTo>
                      <a:pt x="68" y="195"/>
                    </a:lnTo>
                    <a:lnTo>
                      <a:pt x="68" y="198"/>
                    </a:lnTo>
                    <a:lnTo>
                      <a:pt x="68" y="198"/>
                    </a:lnTo>
                    <a:lnTo>
                      <a:pt x="70" y="199"/>
                    </a:lnTo>
                    <a:lnTo>
                      <a:pt x="68" y="199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4" y="203"/>
                    </a:lnTo>
                    <a:lnTo>
                      <a:pt x="63" y="203"/>
                    </a:lnTo>
                    <a:lnTo>
                      <a:pt x="60" y="203"/>
                    </a:lnTo>
                    <a:lnTo>
                      <a:pt x="60" y="205"/>
                    </a:lnTo>
                    <a:lnTo>
                      <a:pt x="60" y="207"/>
                    </a:lnTo>
                    <a:lnTo>
                      <a:pt x="59" y="209"/>
                    </a:lnTo>
                    <a:lnTo>
                      <a:pt x="57" y="209"/>
                    </a:lnTo>
                    <a:lnTo>
                      <a:pt x="57" y="210"/>
                    </a:lnTo>
                    <a:lnTo>
                      <a:pt x="52" y="213"/>
                    </a:lnTo>
                    <a:lnTo>
                      <a:pt x="49" y="212"/>
                    </a:lnTo>
                    <a:lnTo>
                      <a:pt x="50" y="210"/>
                    </a:lnTo>
                    <a:lnTo>
                      <a:pt x="53" y="210"/>
                    </a:lnTo>
                    <a:lnTo>
                      <a:pt x="54" y="209"/>
                    </a:lnTo>
                    <a:lnTo>
                      <a:pt x="53" y="209"/>
                    </a:lnTo>
                    <a:lnTo>
                      <a:pt x="52" y="207"/>
                    </a:lnTo>
                    <a:lnTo>
                      <a:pt x="52" y="203"/>
                    </a:lnTo>
                    <a:lnTo>
                      <a:pt x="52" y="203"/>
                    </a:lnTo>
                    <a:lnTo>
                      <a:pt x="50" y="203"/>
                    </a:lnTo>
                    <a:lnTo>
                      <a:pt x="52" y="202"/>
                    </a:lnTo>
                    <a:lnTo>
                      <a:pt x="52" y="198"/>
                    </a:lnTo>
                    <a:lnTo>
                      <a:pt x="53" y="194"/>
                    </a:lnTo>
                    <a:lnTo>
                      <a:pt x="57" y="191"/>
                    </a:lnTo>
                    <a:lnTo>
                      <a:pt x="59" y="189"/>
                    </a:lnTo>
                    <a:lnTo>
                      <a:pt x="56" y="191"/>
                    </a:lnTo>
                    <a:lnTo>
                      <a:pt x="53" y="191"/>
                    </a:lnTo>
                    <a:lnTo>
                      <a:pt x="52" y="191"/>
                    </a:lnTo>
                    <a:lnTo>
                      <a:pt x="50" y="191"/>
                    </a:lnTo>
                    <a:lnTo>
                      <a:pt x="49" y="191"/>
                    </a:lnTo>
                    <a:lnTo>
                      <a:pt x="46" y="189"/>
                    </a:lnTo>
                    <a:lnTo>
                      <a:pt x="46" y="189"/>
                    </a:lnTo>
                    <a:lnTo>
                      <a:pt x="46" y="187"/>
                    </a:lnTo>
                    <a:lnTo>
                      <a:pt x="46" y="187"/>
                    </a:lnTo>
                    <a:lnTo>
                      <a:pt x="49" y="184"/>
                    </a:lnTo>
                    <a:lnTo>
                      <a:pt x="52" y="183"/>
                    </a:lnTo>
                    <a:lnTo>
                      <a:pt x="53" y="180"/>
                    </a:lnTo>
                    <a:lnTo>
                      <a:pt x="56" y="18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5" y="180"/>
                    </a:lnTo>
                    <a:lnTo>
                      <a:pt x="67" y="183"/>
                    </a:lnTo>
                    <a:lnTo>
                      <a:pt x="71" y="181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67" y="174"/>
                    </a:lnTo>
                    <a:lnTo>
                      <a:pt x="64" y="174"/>
                    </a:lnTo>
                    <a:lnTo>
                      <a:pt x="64" y="169"/>
                    </a:lnTo>
                    <a:lnTo>
                      <a:pt x="67" y="167"/>
                    </a:lnTo>
                    <a:lnTo>
                      <a:pt x="71" y="167"/>
                    </a:lnTo>
                    <a:lnTo>
                      <a:pt x="72" y="165"/>
                    </a:lnTo>
                    <a:lnTo>
                      <a:pt x="76" y="162"/>
                    </a:lnTo>
                    <a:lnTo>
                      <a:pt x="81" y="162"/>
                    </a:lnTo>
                    <a:lnTo>
                      <a:pt x="81" y="159"/>
                    </a:lnTo>
                    <a:lnTo>
                      <a:pt x="82" y="159"/>
                    </a:lnTo>
                    <a:lnTo>
                      <a:pt x="85" y="155"/>
                    </a:lnTo>
                    <a:lnTo>
                      <a:pt x="83" y="152"/>
                    </a:lnTo>
                    <a:lnTo>
                      <a:pt x="85" y="148"/>
                    </a:lnTo>
                    <a:lnTo>
                      <a:pt x="83" y="145"/>
                    </a:lnTo>
                    <a:lnTo>
                      <a:pt x="85" y="141"/>
                    </a:lnTo>
                    <a:lnTo>
                      <a:pt x="82" y="137"/>
                    </a:lnTo>
                    <a:lnTo>
                      <a:pt x="79" y="136"/>
                    </a:lnTo>
                    <a:lnTo>
                      <a:pt x="78" y="131"/>
                    </a:lnTo>
                    <a:lnTo>
                      <a:pt x="79" y="131"/>
                    </a:lnTo>
                    <a:lnTo>
                      <a:pt x="81" y="130"/>
                    </a:lnTo>
                    <a:lnTo>
                      <a:pt x="81" y="126"/>
                    </a:lnTo>
                    <a:lnTo>
                      <a:pt x="79" y="123"/>
                    </a:lnTo>
                    <a:lnTo>
                      <a:pt x="79" y="120"/>
                    </a:lnTo>
                    <a:lnTo>
                      <a:pt x="83" y="118"/>
                    </a:lnTo>
                    <a:lnTo>
                      <a:pt x="83" y="115"/>
                    </a:lnTo>
                    <a:lnTo>
                      <a:pt x="81" y="113"/>
                    </a:lnTo>
                    <a:lnTo>
                      <a:pt x="81" y="112"/>
                    </a:lnTo>
                    <a:lnTo>
                      <a:pt x="81" y="109"/>
                    </a:lnTo>
                    <a:lnTo>
                      <a:pt x="82" y="106"/>
                    </a:lnTo>
                    <a:lnTo>
                      <a:pt x="82" y="105"/>
                    </a:lnTo>
                    <a:lnTo>
                      <a:pt x="79" y="106"/>
                    </a:lnTo>
                    <a:lnTo>
                      <a:pt x="78" y="105"/>
                    </a:lnTo>
                    <a:lnTo>
                      <a:pt x="76" y="104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1" y="98"/>
                    </a:lnTo>
                    <a:lnTo>
                      <a:pt x="70" y="100"/>
                    </a:lnTo>
                    <a:lnTo>
                      <a:pt x="67" y="97"/>
                    </a:lnTo>
                    <a:lnTo>
                      <a:pt x="67" y="95"/>
                    </a:lnTo>
                    <a:lnTo>
                      <a:pt x="65" y="93"/>
                    </a:lnTo>
                    <a:lnTo>
                      <a:pt x="63" y="93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3" y="79"/>
                    </a:lnTo>
                    <a:lnTo>
                      <a:pt x="49" y="76"/>
                    </a:lnTo>
                    <a:lnTo>
                      <a:pt x="46" y="72"/>
                    </a:lnTo>
                    <a:lnTo>
                      <a:pt x="43" y="72"/>
                    </a:lnTo>
                    <a:lnTo>
                      <a:pt x="39" y="69"/>
                    </a:lnTo>
                    <a:lnTo>
                      <a:pt x="35" y="69"/>
                    </a:lnTo>
                    <a:lnTo>
                      <a:pt x="34" y="66"/>
                    </a:lnTo>
                    <a:lnTo>
                      <a:pt x="31" y="66"/>
                    </a:lnTo>
                    <a:lnTo>
                      <a:pt x="31" y="64"/>
                    </a:lnTo>
                    <a:lnTo>
                      <a:pt x="32" y="62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1" y="57"/>
                    </a:lnTo>
                    <a:lnTo>
                      <a:pt x="35" y="55"/>
                    </a:lnTo>
                    <a:lnTo>
                      <a:pt x="38" y="55"/>
                    </a:lnTo>
                    <a:lnTo>
                      <a:pt x="39" y="54"/>
                    </a:lnTo>
                    <a:lnTo>
                      <a:pt x="41" y="48"/>
                    </a:lnTo>
                    <a:lnTo>
                      <a:pt x="42" y="47"/>
                    </a:lnTo>
                    <a:lnTo>
                      <a:pt x="42" y="46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38" y="40"/>
                    </a:lnTo>
                    <a:lnTo>
                      <a:pt x="35" y="39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7" y="39"/>
                    </a:lnTo>
                    <a:lnTo>
                      <a:pt x="23" y="37"/>
                    </a:lnTo>
                    <a:lnTo>
                      <a:pt x="17" y="37"/>
                    </a:lnTo>
                    <a:lnTo>
                      <a:pt x="14" y="33"/>
                    </a:lnTo>
                    <a:lnTo>
                      <a:pt x="10" y="29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9" y="22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7" y="12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1" y="12"/>
                    </a:lnTo>
                    <a:lnTo>
                      <a:pt x="24" y="11"/>
                    </a:lnTo>
                    <a:lnTo>
                      <a:pt x="24" y="8"/>
                    </a:lnTo>
                    <a:lnTo>
                      <a:pt x="28" y="8"/>
                    </a:lnTo>
                    <a:lnTo>
                      <a:pt x="31" y="10"/>
                    </a:lnTo>
                    <a:lnTo>
                      <a:pt x="35" y="8"/>
                    </a:lnTo>
                    <a:lnTo>
                      <a:pt x="35" y="4"/>
                    </a:lnTo>
                    <a:lnTo>
                      <a:pt x="38" y="1"/>
                    </a:lnTo>
                    <a:lnTo>
                      <a:pt x="41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3" name="Freeform 569"/>
              <p:cNvSpPr>
                <a:spLocks/>
              </p:cNvSpPr>
              <p:nvPr/>
            </p:nvSpPr>
            <p:spPr bwMode="auto">
              <a:xfrm>
                <a:off x="6395818" y="3724933"/>
                <a:ext cx="102272" cy="88931"/>
              </a:xfrm>
              <a:custGeom>
                <a:avLst/>
                <a:gdLst>
                  <a:gd name="T0" fmla="*/ 56 w 69"/>
                  <a:gd name="T1" fmla="*/ 2 h 60"/>
                  <a:gd name="T2" fmla="*/ 60 w 69"/>
                  <a:gd name="T3" fmla="*/ 4 h 60"/>
                  <a:gd name="T4" fmla="*/ 63 w 69"/>
                  <a:gd name="T5" fmla="*/ 9 h 60"/>
                  <a:gd name="T6" fmla="*/ 69 w 69"/>
                  <a:gd name="T7" fmla="*/ 14 h 60"/>
                  <a:gd name="T8" fmla="*/ 69 w 69"/>
                  <a:gd name="T9" fmla="*/ 21 h 60"/>
                  <a:gd name="T10" fmla="*/ 69 w 69"/>
                  <a:gd name="T11" fmla="*/ 28 h 60"/>
                  <a:gd name="T12" fmla="*/ 65 w 69"/>
                  <a:gd name="T13" fmla="*/ 32 h 60"/>
                  <a:gd name="T14" fmla="*/ 60 w 69"/>
                  <a:gd name="T15" fmla="*/ 35 h 60"/>
                  <a:gd name="T16" fmla="*/ 55 w 69"/>
                  <a:gd name="T17" fmla="*/ 40 h 60"/>
                  <a:gd name="T18" fmla="*/ 48 w 69"/>
                  <a:gd name="T19" fmla="*/ 42 h 60"/>
                  <a:gd name="T20" fmla="*/ 51 w 69"/>
                  <a:gd name="T21" fmla="*/ 47 h 60"/>
                  <a:gd name="T22" fmla="*/ 54 w 69"/>
                  <a:gd name="T23" fmla="*/ 51 h 60"/>
                  <a:gd name="T24" fmla="*/ 51 w 69"/>
                  <a:gd name="T25" fmla="*/ 56 h 60"/>
                  <a:gd name="T26" fmla="*/ 47 w 69"/>
                  <a:gd name="T27" fmla="*/ 51 h 60"/>
                  <a:gd name="T28" fmla="*/ 40 w 69"/>
                  <a:gd name="T29" fmla="*/ 53 h 60"/>
                  <a:gd name="T30" fmla="*/ 36 w 69"/>
                  <a:gd name="T31" fmla="*/ 56 h 60"/>
                  <a:gd name="T32" fmla="*/ 30 w 69"/>
                  <a:gd name="T33" fmla="*/ 60 h 60"/>
                  <a:gd name="T34" fmla="*/ 26 w 69"/>
                  <a:gd name="T35" fmla="*/ 58 h 60"/>
                  <a:gd name="T36" fmla="*/ 23 w 69"/>
                  <a:gd name="T37" fmla="*/ 57 h 60"/>
                  <a:gd name="T38" fmla="*/ 20 w 69"/>
                  <a:gd name="T39" fmla="*/ 60 h 60"/>
                  <a:gd name="T40" fmla="*/ 19 w 69"/>
                  <a:gd name="T41" fmla="*/ 58 h 60"/>
                  <a:gd name="T42" fmla="*/ 19 w 69"/>
                  <a:gd name="T43" fmla="*/ 56 h 60"/>
                  <a:gd name="T44" fmla="*/ 19 w 69"/>
                  <a:gd name="T45" fmla="*/ 51 h 60"/>
                  <a:gd name="T46" fmla="*/ 18 w 69"/>
                  <a:gd name="T47" fmla="*/ 50 h 60"/>
                  <a:gd name="T48" fmla="*/ 16 w 69"/>
                  <a:gd name="T49" fmla="*/ 54 h 60"/>
                  <a:gd name="T50" fmla="*/ 12 w 69"/>
                  <a:gd name="T51" fmla="*/ 54 h 60"/>
                  <a:gd name="T52" fmla="*/ 11 w 69"/>
                  <a:gd name="T53" fmla="*/ 50 h 60"/>
                  <a:gd name="T54" fmla="*/ 9 w 69"/>
                  <a:gd name="T55" fmla="*/ 46 h 60"/>
                  <a:gd name="T56" fmla="*/ 7 w 69"/>
                  <a:gd name="T57" fmla="*/ 44 h 60"/>
                  <a:gd name="T58" fmla="*/ 5 w 69"/>
                  <a:gd name="T59" fmla="*/ 40 h 60"/>
                  <a:gd name="T60" fmla="*/ 4 w 69"/>
                  <a:gd name="T61" fmla="*/ 36 h 60"/>
                  <a:gd name="T62" fmla="*/ 4 w 69"/>
                  <a:gd name="T63" fmla="*/ 33 h 60"/>
                  <a:gd name="T64" fmla="*/ 2 w 69"/>
                  <a:gd name="T65" fmla="*/ 26 h 60"/>
                  <a:gd name="T66" fmla="*/ 0 w 69"/>
                  <a:gd name="T67" fmla="*/ 20 h 60"/>
                  <a:gd name="T68" fmla="*/ 2 w 69"/>
                  <a:gd name="T69" fmla="*/ 11 h 60"/>
                  <a:gd name="T70" fmla="*/ 5 w 69"/>
                  <a:gd name="T71" fmla="*/ 3 h 60"/>
                  <a:gd name="T72" fmla="*/ 14 w 69"/>
                  <a:gd name="T73" fmla="*/ 2 h 60"/>
                  <a:gd name="T74" fmla="*/ 19 w 69"/>
                  <a:gd name="T75" fmla="*/ 3 h 60"/>
                  <a:gd name="T76" fmla="*/ 26 w 69"/>
                  <a:gd name="T77" fmla="*/ 2 h 60"/>
                  <a:gd name="T78" fmla="*/ 33 w 69"/>
                  <a:gd name="T79" fmla="*/ 2 h 60"/>
                  <a:gd name="T80" fmla="*/ 36 w 69"/>
                  <a:gd name="T81" fmla="*/ 3 h 60"/>
                  <a:gd name="T82" fmla="*/ 41 w 69"/>
                  <a:gd name="T83" fmla="*/ 7 h 60"/>
                  <a:gd name="T84" fmla="*/ 47 w 69"/>
                  <a:gd name="T85" fmla="*/ 11 h 60"/>
                  <a:gd name="T86" fmla="*/ 51 w 69"/>
                  <a:gd name="T87" fmla="*/ 10 h 60"/>
                  <a:gd name="T88" fmla="*/ 51 w 69"/>
                  <a:gd name="T89" fmla="*/ 6 h 60"/>
                  <a:gd name="T90" fmla="*/ 49 w 69"/>
                  <a:gd name="T9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9" h="60">
                    <a:moveTo>
                      <a:pt x="55" y="0"/>
                    </a:moveTo>
                    <a:lnTo>
                      <a:pt x="56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3" y="9"/>
                    </a:lnTo>
                    <a:lnTo>
                      <a:pt x="66" y="10"/>
                    </a:lnTo>
                    <a:lnTo>
                      <a:pt x="69" y="14"/>
                    </a:lnTo>
                    <a:lnTo>
                      <a:pt x="67" y="18"/>
                    </a:lnTo>
                    <a:lnTo>
                      <a:pt x="69" y="21"/>
                    </a:lnTo>
                    <a:lnTo>
                      <a:pt x="67" y="25"/>
                    </a:lnTo>
                    <a:lnTo>
                      <a:pt x="69" y="28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5" y="35"/>
                    </a:lnTo>
                    <a:lnTo>
                      <a:pt x="60" y="35"/>
                    </a:lnTo>
                    <a:lnTo>
                      <a:pt x="56" y="38"/>
                    </a:lnTo>
                    <a:lnTo>
                      <a:pt x="55" y="40"/>
                    </a:lnTo>
                    <a:lnTo>
                      <a:pt x="51" y="40"/>
                    </a:lnTo>
                    <a:lnTo>
                      <a:pt x="48" y="42"/>
                    </a:lnTo>
                    <a:lnTo>
                      <a:pt x="48" y="47"/>
                    </a:lnTo>
                    <a:lnTo>
                      <a:pt x="51" y="47"/>
                    </a:lnTo>
                    <a:lnTo>
                      <a:pt x="54" y="50"/>
                    </a:lnTo>
                    <a:lnTo>
                      <a:pt x="54" y="51"/>
                    </a:lnTo>
                    <a:lnTo>
                      <a:pt x="55" y="54"/>
                    </a:lnTo>
                    <a:lnTo>
                      <a:pt x="51" y="56"/>
                    </a:lnTo>
                    <a:lnTo>
                      <a:pt x="49" y="53"/>
                    </a:lnTo>
                    <a:lnTo>
                      <a:pt x="47" y="51"/>
                    </a:lnTo>
                    <a:lnTo>
                      <a:pt x="41" y="53"/>
                    </a:lnTo>
                    <a:lnTo>
                      <a:pt x="40" y="53"/>
                    </a:lnTo>
                    <a:lnTo>
                      <a:pt x="37" y="53"/>
                    </a:lnTo>
                    <a:lnTo>
                      <a:pt x="36" y="56"/>
                    </a:lnTo>
                    <a:lnTo>
                      <a:pt x="33" y="57"/>
                    </a:lnTo>
                    <a:lnTo>
                      <a:pt x="30" y="60"/>
                    </a:lnTo>
                    <a:lnTo>
                      <a:pt x="27" y="58"/>
                    </a:lnTo>
                    <a:lnTo>
                      <a:pt x="26" y="58"/>
                    </a:lnTo>
                    <a:lnTo>
                      <a:pt x="25" y="57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18" y="57"/>
                    </a:lnTo>
                    <a:lnTo>
                      <a:pt x="19" y="56"/>
                    </a:lnTo>
                    <a:lnTo>
                      <a:pt x="19" y="53"/>
                    </a:lnTo>
                    <a:lnTo>
                      <a:pt x="19" y="51"/>
                    </a:lnTo>
                    <a:lnTo>
                      <a:pt x="19" y="50"/>
                    </a:lnTo>
                    <a:lnTo>
                      <a:pt x="18" y="50"/>
                    </a:lnTo>
                    <a:lnTo>
                      <a:pt x="16" y="51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2" y="51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9" y="46"/>
                    </a:lnTo>
                    <a:lnTo>
                      <a:pt x="9" y="47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29"/>
                    </a:lnTo>
                    <a:lnTo>
                      <a:pt x="2" y="26"/>
                    </a:lnTo>
                    <a:lnTo>
                      <a:pt x="1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40" y="4"/>
                    </a:lnTo>
                    <a:lnTo>
                      <a:pt x="41" y="7"/>
                    </a:lnTo>
                    <a:lnTo>
                      <a:pt x="44" y="7"/>
                    </a:lnTo>
                    <a:lnTo>
                      <a:pt x="47" y="11"/>
                    </a:lnTo>
                    <a:lnTo>
                      <a:pt x="51" y="13"/>
                    </a:lnTo>
                    <a:lnTo>
                      <a:pt x="51" y="10"/>
                    </a:lnTo>
                    <a:lnTo>
                      <a:pt x="49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9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4" name="Freeform 570"/>
              <p:cNvSpPr>
                <a:spLocks/>
              </p:cNvSpPr>
              <p:nvPr/>
            </p:nvSpPr>
            <p:spPr bwMode="auto">
              <a:xfrm>
                <a:off x="6336530" y="3558927"/>
                <a:ext cx="158595" cy="185274"/>
              </a:xfrm>
              <a:custGeom>
                <a:avLst/>
                <a:gdLst>
                  <a:gd name="T0" fmla="*/ 30 w 107"/>
                  <a:gd name="T1" fmla="*/ 3 h 125"/>
                  <a:gd name="T2" fmla="*/ 36 w 107"/>
                  <a:gd name="T3" fmla="*/ 11 h 125"/>
                  <a:gd name="T4" fmla="*/ 41 w 107"/>
                  <a:gd name="T5" fmla="*/ 22 h 125"/>
                  <a:gd name="T6" fmla="*/ 54 w 107"/>
                  <a:gd name="T7" fmla="*/ 22 h 125"/>
                  <a:gd name="T8" fmla="*/ 62 w 107"/>
                  <a:gd name="T9" fmla="*/ 25 h 125"/>
                  <a:gd name="T10" fmla="*/ 66 w 107"/>
                  <a:gd name="T11" fmla="*/ 31 h 125"/>
                  <a:gd name="T12" fmla="*/ 63 w 107"/>
                  <a:gd name="T13" fmla="*/ 39 h 125"/>
                  <a:gd name="T14" fmla="*/ 55 w 107"/>
                  <a:gd name="T15" fmla="*/ 42 h 125"/>
                  <a:gd name="T16" fmla="*/ 56 w 107"/>
                  <a:gd name="T17" fmla="*/ 47 h 125"/>
                  <a:gd name="T18" fmla="*/ 58 w 107"/>
                  <a:gd name="T19" fmla="*/ 51 h 125"/>
                  <a:gd name="T20" fmla="*/ 67 w 107"/>
                  <a:gd name="T21" fmla="*/ 57 h 125"/>
                  <a:gd name="T22" fmla="*/ 77 w 107"/>
                  <a:gd name="T23" fmla="*/ 64 h 125"/>
                  <a:gd name="T24" fmla="*/ 84 w 107"/>
                  <a:gd name="T25" fmla="*/ 74 h 125"/>
                  <a:gd name="T26" fmla="*/ 89 w 107"/>
                  <a:gd name="T27" fmla="*/ 78 h 125"/>
                  <a:gd name="T28" fmla="*/ 94 w 107"/>
                  <a:gd name="T29" fmla="*/ 85 h 125"/>
                  <a:gd name="T30" fmla="*/ 96 w 107"/>
                  <a:gd name="T31" fmla="*/ 87 h 125"/>
                  <a:gd name="T32" fmla="*/ 102 w 107"/>
                  <a:gd name="T33" fmla="*/ 90 h 125"/>
                  <a:gd name="T34" fmla="*/ 106 w 107"/>
                  <a:gd name="T35" fmla="*/ 91 h 125"/>
                  <a:gd name="T36" fmla="*/ 105 w 107"/>
                  <a:gd name="T37" fmla="*/ 98 h 125"/>
                  <a:gd name="T38" fmla="*/ 103 w 107"/>
                  <a:gd name="T39" fmla="*/ 105 h 125"/>
                  <a:gd name="T40" fmla="*/ 105 w 107"/>
                  <a:gd name="T41" fmla="*/ 115 h 125"/>
                  <a:gd name="T42" fmla="*/ 100 w 107"/>
                  <a:gd name="T43" fmla="*/ 116 h 125"/>
                  <a:gd name="T44" fmla="*/ 95 w 107"/>
                  <a:gd name="T45" fmla="*/ 112 h 125"/>
                  <a:gd name="T46" fmla="*/ 91 w 107"/>
                  <a:gd name="T47" fmla="*/ 118 h 125"/>
                  <a:gd name="T48" fmla="*/ 91 w 107"/>
                  <a:gd name="T49" fmla="*/ 125 h 125"/>
                  <a:gd name="T50" fmla="*/ 81 w 107"/>
                  <a:gd name="T51" fmla="*/ 119 h 125"/>
                  <a:gd name="T52" fmla="*/ 77 w 107"/>
                  <a:gd name="T53" fmla="*/ 114 h 125"/>
                  <a:gd name="T54" fmla="*/ 78 w 107"/>
                  <a:gd name="T55" fmla="*/ 105 h 125"/>
                  <a:gd name="T56" fmla="*/ 80 w 107"/>
                  <a:gd name="T57" fmla="*/ 98 h 125"/>
                  <a:gd name="T58" fmla="*/ 77 w 107"/>
                  <a:gd name="T59" fmla="*/ 93 h 125"/>
                  <a:gd name="T60" fmla="*/ 70 w 107"/>
                  <a:gd name="T61" fmla="*/ 89 h 125"/>
                  <a:gd name="T62" fmla="*/ 69 w 107"/>
                  <a:gd name="T63" fmla="*/ 80 h 125"/>
                  <a:gd name="T64" fmla="*/ 69 w 107"/>
                  <a:gd name="T65" fmla="*/ 74 h 125"/>
                  <a:gd name="T66" fmla="*/ 58 w 107"/>
                  <a:gd name="T67" fmla="*/ 65 h 125"/>
                  <a:gd name="T68" fmla="*/ 45 w 107"/>
                  <a:gd name="T69" fmla="*/ 60 h 125"/>
                  <a:gd name="T70" fmla="*/ 36 w 107"/>
                  <a:gd name="T71" fmla="*/ 64 h 125"/>
                  <a:gd name="T72" fmla="*/ 23 w 107"/>
                  <a:gd name="T73" fmla="*/ 64 h 125"/>
                  <a:gd name="T74" fmla="*/ 16 w 107"/>
                  <a:gd name="T75" fmla="*/ 69 h 125"/>
                  <a:gd name="T76" fmla="*/ 15 w 107"/>
                  <a:gd name="T77" fmla="*/ 54 h 125"/>
                  <a:gd name="T78" fmla="*/ 15 w 107"/>
                  <a:gd name="T79" fmla="*/ 47 h 125"/>
                  <a:gd name="T80" fmla="*/ 12 w 107"/>
                  <a:gd name="T81" fmla="*/ 42 h 125"/>
                  <a:gd name="T82" fmla="*/ 5 w 107"/>
                  <a:gd name="T83" fmla="*/ 40 h 125"/>
                  <a:gd name="T84" fmla="*/ 4 w 107"/>
                  <a:gd name="T85" fmla="*/ 31 h 125"/>
                  <a:gd name="T86" fmla="*/ 1 w 107"/>
                  <a:gd name="T87" fmla="*/ 25 h 125"/>
                  <a:gd name="T88" fmla="*/ 4 w 107"/>
                  <a:gd name="T89" fmla="*/ 21 h 125"/>
                  <a:gd name="T90" fmla="*/ 9 w 107"/>
                  <a:gd name="T91" fmla="*/ 15 h 125"/>
                  <a:gd name="T92" fmla="*/ 15 w 107"/>
                  <a:gd name="T93" fmla="*/ 17 h 125"/>
                  <a:gd name="T94" fmla="*/ 19 w 107"/>
                  <a:gd name="T95" fmla="*/ 13 h 125"/>
                  <a:gd name="T96" fmla="*/ 18 w 107"/>
                  <a:gd name="T97" fmla="*/ 3 h 125"/>
                  <a:gd name="T98" fmla="*/ 24 w 107"/>
                  <a:gd name="T9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125">
                    <a:moveTo>
                      <a:pt x="24" y="0"/>
                    </a:moveTo>
                    <a:lnTo>
                      <a:pt x="26" y="2"/>
                    </a:lnTo>
                    <a:lnTo>
                      <a:pt x="30" y="3"/>
                    </a:lnTo>
                    <a:lnTo>
                      <a:pt x="33" y="7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4" y="14"/>
                    </a:lnTo>
                    <a:lnTo>
                      <a:pt x="38" y="18"/>
                    </a:lnTo>
                    <a:lnTo>
                      <a:pt x="41" y="22"/>
                    </a:lnTo>
                    <a:lnTo>
                      <a:pt x="47" y="22"/>
                    </a:lnTo>
                    <a:lnTo>
                      <a:pt x="51" y="24"/>
                    </a:lnTo>
                    <a:lnTo>
                      <a:pt x="54" y="22"/>
                    </a:lnTo>
                    <a:lnTo>
                      <a:pt x="58" y="22"/>
                    </a:lnTo>
                    <a:lnTo>
                      <a:pt x="59" y="24"/>
                    </a:lnTo>
                    <a:lnTo>
                      <a:pt x="62" y="25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6" y="31"/>
                    </a:lnTo>
                    <a:lnTo>
                      <a:pt x="66" y="32"/>
                    </a:lnTo>
                    <a:lnTo>
                      <a:pt x="65" y="33"/>
                    </a:lnTo>
                    <a:lnTo>
                      <a:pt x="63" y="39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5" y="42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6" y="47"/>
                    </a:lnTo>
                    <a:lnTo>
                      <a:pt x="55" y="49"/>
                    </a:lnTo>
                    <a:lnTo>
                      <a:pt x="55" y="51"/>
                    </a:lnTo>
                    <a:lnTo>
                      <a:pt x="58" y="51"/>
                    </a:lnTo>
                    <a:lnTo>
                      <a:pt x="59" y="54"/>
                    </a:lnTo>
                    <a:lnTo>
                      <a:pt x="63" y="54"/>
                    </a:lnTo>
                    <a:lnTo>
                      <a:pt x="67" y="57"/>
                    </a:lnTo>
                    <a:lnTo>
                      <a:pt x="70" y="57"/>
                    </a:lnTo>
                    <a:lnTo>
                      <a:pt x="73" y="61"/>
                    </a:lnTo>
                    <a:lnTo>
                      <a:pt x="77" y="64"/>
                    </a:lnTo>
                    <a:lnTo>
                      <a:pt x="80" y="67"/>
                    </a:lnTo>
                    <a:lnTo>
                      <a:pt x="80" y="69"/>
                    </a:lnTo>
                    <a:lnTo>
                      <a:pt x="84" y="74"/>
                    </a:lnTo>
                    <a:lnTo>
                      <a:pt x="85" y="76"/>
                    </a:lnTo>
                    <a:lnTo>
                      <a:pt x="87" y="78"/>
                    </a:lnTo>
                    <a:lnTo>
                      <a:pt x="89" y="78"/>
                    </a:lnTo>
                    <a:lnTo>
                      <a:pt x="91" y="80"/>
                    </a:lnTo>
                    <a:lnTo>
                      <a:pt x="91" y="82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6" y="89"/>
                    </a:lnTo>
                    <a:lnTo>
                      <a:pt x="100" y="89"/>
                    </a:lnTo>
                    <a:lnTo>
                      <a:pt x="102" y="90"/>
                    </a:lnTo>
                    <a:lnTo>
                      <a:pt x="103" y="91"/>
                    </a:lnTo>
                    <a:lnTo>
                      <a:pt x="106" y="90"/>
                    </a:lnTo>
                    <a:lnTo>
                      <a:pt x="106" y="91"/>
                    </a:lnTo>
                    <a:lnTo>
                      <a:pt x="105" y="94"/>
                    </a:lnTo>
                    <a:lnTo>
                      <a:pt x="105" y="97"/>
                    </a:lnTo>
                    <a:lnTo>
                      <a:pt x="105" y="98"/>
                    </a:lnTo>
                    <a:lnTo>
                      <a:pt x="107" y="100"/>
                    </a:lnTo>
                    <a:lnTo>
                      <a:pt x="107" y="103"/>
                    </a:lnTo>
                    <a:lnTo>
                      <a:pt x="103" y="105"/>
                    </a:lnTo>
                    <a:lnTo>
                      <a:pt x="103" y="108"/>
                    </a:lnTo>
                    <a:lnTo>
                      <a:pt x="105" y="111"/>
                    </a:lnTo>
                    <a:lnTo>
                      <a:pt x="105" y="115"/>
                    </a:lnTo>
                    <a:lnTo>
                      <a:pt x="103" y="116"/>
                    </a:lnTo>
                    <a:lnTo>
                      <a:pt x="102" y="116"/>
                    </a:lnTo>
                    <a:lnTo>
                      <a:pt x="100" y="116"/>
                    </a:lnTo>
                    <a:lnTo>
                      <a:pt x="98" y="114"/>
                    </a:lnTo>
                    <a:lnTo>
                      <a:pt x="96" y="114"/>
                    </a:lnTo>
                    <a:lnTo>
                      <a:pt x="95" y="112"/>
                    </a:lnTo>
                    <a:lnTo>
                      <a:pt x="89" y="112"/>
                    </a:lnTo>
                    <a:lnTo>
                      <a:pt x="88" y="115"/>
                    </a:lnTo>
                    <a:lnTo>
                      <a:pt x="91" y="118"/>
                    </a:lnTo>
                    <a:lnTo>
                      <a:pt x="89" y="121"/>
                    </a:lnTo>
                    <a:lnTo>
                      <a:pt x="91" y="122"/>
                    </a:lnTo>
                    <a:lnTo>
                      <a:pt x="91" y="125"/>
                    </a:lnTo>
                    <a:lnTo>
                      <a:pt x="87" y="123"/>
                    </a:lnTo>
                    <a:lnTo>
                      <a:pt x="84" y="119"/>
                    </a:lnTo>
                    <a:lnTo>
                      <a:pt x="81" y="119"/>
                    </a:lnTo>
                    <a:lnTo>
                      <a:pt x="80" y="116"/>
                    </a:lnTo>
                    <a:lnTo>
                      <a:pt x="76" y="115"/>
                    </a:lnTo>
                    <a:lnTo>
                      <a:pt x="77" y="114"/>
                    </a:lnTo>
                    <a:lnTo>
                      <a:pt x="80" y="112"/>
                    </a:lnTo>
                    <a:lnTo>
                      <a:pt x="80" y="108"/>
                    </a:lnTo>
                    <a:lnTo>
                      <a:pt x="78" y="105"/>
                    </a:lnTo>
                    <a:lnTo>
                      <a:pt x="80" y="103"/>
                    </a:lnTo>
                    <a:lnTo>
                      <a:pt x="80" y="101"/>
                    </a:lnTo>
                    <a:lnTo>
                      <a:pt x="80" y="98"/>
                    </a:lnTo>
                    <a:lnTo>
                      <a:pt x="80" y="97"/>
                    </a:lnTo>
                    <a:lnTo>
                      <a:pt x="77" y="94"/>
                    </a:lnTo>
                    <a:lnTo>
                      <a:pt x="77" y="93"/>
                    </a:lnTo>
                    <a:lnTo>
                      <a:pt x="76" y="91"/>
                    </a:lnTo>
                    <a:lnTo>
                      <a:pt x="73" y="91"/>
                    </a:lnTo>
                    <a:lnTo>
                      <a:pt x="70" y="89"/>
                    </a:lnTo>
                    <a:lnTo>
                      <a:pt x="67" y="87"/>
                    </a:lnTo>
                    <a:lnTo>
                      <a:pt x="67" y="85"/>
                    </a:lnTo>
                    <a:lnTo>
                      <a:pt x="69" y="80"/>
                    </a:lnTo>
                    <a:lnTo>
                      <a:pt x="67" y="78"/>
                    </a:lnTo>
                    <a:lnTo>
                      <a:pt x="67" y="76"/>
                    </a:lnTo>
                    <a:lnTo>
                      <a:pt x="69" y="74"/>
                    </a:lnTo>
                    <a:lnTo>
                      <a:pt x="67" y="71"/>
                    </a:lnTo>
                    <a:lnTo>
                      <a:pt x="63" y="69"/>
                    </a:lnTo>
                    <a:lnTo>
                      <a:pt x="58" y="65"/>
                    </a:lnTo>
                    <a:lnTo>
                      <a:pt x="56" y="61"/>
                    </a:lnTo>
                    <a:lnTo>
                      <a:pt x="49" y="60"/>
                    </a:lnTo>
                    <a:lnTo>
                      <a:pt x="45" y="60"/>
                    </a:lnTo>
                    <a:lnTo>
                      <a:pt x="42" y="67"/>
                    </a:lnTo>
                    <a:lnTo>
                      <a:pt x="37" y="67"/>
                    </a:lnTo>
                    <a:lnTo>
                      <a:pt x="36" y="64"/>
                    </a:lnTo>
                    <a:lnTo>
                      <a:pt x="33" y="64"/>
                    </a:lnTo>
                    <a:lnTo>
                      <a:pt x="27" y="62"/>
                    </a:lnTo>
                    <a:lnTo>
                      <a:pt x="23" y="64"/>
                    </a:lnTo>
                    <a:lnTo>
                      <a:pt x="23" y="67"/>
                    </a:lnTo>
                    <a:lnTo>
                      <a:pt x="20" y="67"/>
                    </a:lnTo>
                    <a:lnTo>
                      <a:pt x="16" y="69"/>
                    </a:lnTo>
                    <a:lnTo>
                      <a:pt x="16" y="62"/>
                    </a:lnTo>
                    <a:lnTo>
                      <a:pt x="16" y="57"/>
                    </a:lnTo>
                    <a:lnTo>
                      <a:pt x="15" y="54"/>
                    </a:lnTo>
                    <a:lnTo>
                      <a:pt x="16" y="53"/>
                    </a:lnTo>
                    <a:lnTo>
                      <a:pt x="16" y="50"/>
                    </a:lnTo>
                    <a:lnTo>
                      <a:pt x="15" y="47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2" y="42"/>
                    </a:lnTo>
                    <a:lnTo>
                      <a:pt x="9" y="44"/>
                    </a:lnTo>
                    <a:lnTo>
                      <a:pt x="8" y="43"/>
                    </a:lnTo>
                    <a:lnTo>
                      <a:pt x="5" y="40"/>
                    </a:lnTo>
                    <a:lnTo>
                      <a:pt x="8" y="39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9" y="15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5" y="17"/>
                    </a:lnTo>
                    <a:lnTo>
                      <a:pt x="18" y="15"/>
                    </a:lnTo>
                    <a:lnTo>
                      <a:pt x="20" y="17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5" name="Freeform 571"/>
              <p:cNvSpPr>
                <a:spLocks/>
              </p:cNvSpPr>
              <p:nvPr/>
            </p:nvSpPr>
            <p:spPr bwMode="auto">
              <a:xfrm>
                <a:off x="6349871" y="3830167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0 w 3"/>
                  <a:gd name="T7" fmla="*/ 2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6" name="Freeform 572"/>
              <p:cNvSpPr>
                <a:spLocks/>
              </p:cNvSpPr>
              <p:nvPr/>
            </p:nvSpPr>
            <p:spPr bwMode="auto">
              <a:xfrm>
                <a:off x="6348388" y="3825721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7" name="Freeform 573"/>
              <p:cNvSpPr>
                <a:spLocks/>
              </p:cNvSpPr>
              <p:nvPr/>
            </p:nvSpPr>
            <p:spPr bwMode="auto">
              <a:xfrm>
                <a:off x="6346906" y="388945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8" name="Freeform 574"/>
              <p:cNvSpPr>
                <a:spLocks/>
              </p:cNvSpPr>
              <p:nvPr/>
            </p:nvSpPr>
            <p:spPr bwMode="auto">
              <a:xfrm>
                <a:off x="6333566" y="3870187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9" name="Freeform 575"/>
              <p:cNvSpPr>
                <a:spLocks/>
              </p:cNvSpPr>
              <p:nvPr/>
            </p:nvSpPr>
            <p:spPr bwMode="auto">
              <a:xfrm>
                <a:off x="6391372" y="3776809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3 w 4"/>
                  <a:gd name="T5" fmla="*/ 4 h 4"/>
                  <a:gd name="T6" fmla="*/ 0 w 4"/>
                  <a:gd name="T7" fmla="*/ 3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0" name="Freeform 576"/>
              <p:cNvSpPr>
                <a:spLocks/>
              </p:cNvSpPr>
              <p:nvPr/>
            </p:nvSpPr>
            <p:spPr bwMode="auto">
              <a:xfrm>
                <a:off x="6289100" y="3601910"/>
                <a:ext cx="166005" cy="308295"/>
              </a:xfrm>
              <a:custGeom>
                <a:avLst/>
                <a:gdLst>
                  <a:gd name="T0" fmla="*/ 40 w 112"/>
                  <a:gd name="T1" fmla="*/ 10 h 208"/>
                  <a:gd name="T2" fmla="*/ 48 w 112"/>
                  <a:gd name="T3" fmla="*/ 13 h 208"/>
                  <a:gd name="T4" fmla="*/ 47 w 112"/>
                  <a:gd name="T5" fmla="*/ 25 h 208"/>
                  <a:gd name="T6" fmla="*/ 55 w 112"/>
                  <a:gd name="T7" fmla="*/ 38 h 208"/>
                  <a:gd name="T8" fmla="*/ 69 w 112"/>
                  <a:gd name="T9" fmla="*/ 38 h 208"/>
                  <a:gd name="T10" fmla="*/ 90 w 112"/>
                  <a:gd name="T11" fmla="*/ 36 h 208"/>
                  <a:gd name="T12" fmla="*/ 99 w 112"/>
                  <a:gd name="T13" fmla="*/ 49 h 208"/>
                  <a:gd name="T14" fmla="*/ 105 w 112"/>
                  <a:gd name="T15" fmla="*/ 62 h 208"/>
                  <a:gd name="T16" fmla="*/ 112 w 112"/>
                  <a:gd name="T17" fmla="*/ 69 h 208"/>
                  <a:gd name="T18" fmla="*/ 112 w 112"/>
                  <a:gd name="T19" fmla="*/ 83 h 208"/>
                  <a:gd name="T20" fmla="*/ 98 w 112"/>
                  <a:gd name="T21" fmla="*/ 85 h 208"/>
                  <a:gd name="T22" fmla="*/ 80 w 112"/>
                  <a:gd name="T23" fmla="*/ 86 h 208"/>
                  <a:gd name="T24" fmla="*/ 72 w 112"/>
                  <a:gd name="T25" fmla="*/ 103 h 208"/>
                  <a:gd name="T26" fmla="*/ 76 w 112"/>
                  <a:gd name="T27" fmla="*/ 118 h 208"/>
                  <a:gd name="T28" fmla="*/ 70 w 112"/>
                  <a:gd name="T29" fmla="*/ 118 h 208"/>
                  <a:gd name="T30" fmla="*/ 62 w 112"/>
                  <a:gd name="T31" fmla="*/ 111 h 208"/>
                  <a:gd name="T32" fmla="*/ 56 w 112"/>
                  <a:gd name="T33" fmla="*/ 112 h 208"/>
                  <a:gd name="T34" fmla="*/ 52 w 112"/>
                  <a:gd name="T35" fmla="*/ 109 h 208"/>
                  <a:gd name="T36" fmla="*/ 48 w 112"/>
                  <a:gd name="T37" fmla="*/ 101 h 208"/>
                  <a:gd name="T38" fmla="*/ 43 w 112"/>
                  <a:gd name="T39" fmla="*/ 101 h 208"/>
                  <a:gd name="T40" fmla="*/ 39 w 112"/>
                  <a:gd name="T41" fmla="*/ 101 h 208"/>
                  <a:gd name="T42" fmla="*/ 40 w 112"/>
                  <a:gd name="T43" fmla="*/ 112 h 208"/>
                  <a:gd name="T44" fmla="*/ 37 w 112"/>
                  <a:gd name="T45" fmla="*/ 123 h 208"/>
                  <a:gd name="T46" fmla="*/ 30 w 112"/>
                  <a:gd name="T47" fmla="*/ 145 h 208"/>
                  <a:gd name="T48" fmla="*/ 32 w 112"/>
                  <a:gd name="T49" fmla="*/ 152 h 208"/>
                  <a:gd name="T50" fmla="*/ 36 w 112"/>
                  <a:gd name="T51" fmla="*/ 161 h 208"/>
                  <a:gd name="T52" fmla="*/ 41 w 112"/>
                  <a:gd name="T53" fmla="*/ 161 h 208"/>
                  <a:gd name="T54" fmla="*/ 44 w 112"/>
                  <a:gd name="T55" fmla="*/ 170 h 208"/>
                  <a:gd name="T56" fmla="*/ 48 w 112"/>
                  <a:gd name="T57" fmla="*/ 172 h 208"/>
                  <a:gd name="T58" fmla="*/ 50 w 112"/>
                  <a:gd name="T59" fmla="*/ 183 h 208"/>
                  <a:gd name="T60" fmla="*/ 51 w 112"/>
                  <a:gd name="T61" fmla="*/ 184 h 208"/>
                  <a:gd name="T62" fmla="*/ 59 w 112"/>
                  <a:gd name="T63" fmla="*/ 194 h 208"/>
                  <a:gd name="T64" fmla="*/ 69 w 112"/>
                  <a:gd name="T65" fmla="*/ 199 h 208"/>
                  <a:gd name="T66" fmla="*/ 69 w 112"/>
                  <a:gd name="T67" fmla="*/ 206 h 208"/>
                  <a:gd name="T68" fmla="*/ 58 w 112"/>
                  <a:gd name="T69" fmla="*/ 205 h 208"/>
                  <a:gd name="T70" fmla="*/ 55 w 112"/>
                  <a:gd name="T71" fmla="*/ 197 h 208"/>
                  <a:gd name="T72" fmla="*/ 45 w 112"/>
                  <a:gd name="T73" fmla="*/ 197 h 208"/>
                  <a:gd name="T74" fmla="*/ 39 w 112"/>
                  <a:gd name="T75" fmla="*/ 188 h 208"/>
                  <a:gd name="T76" fmla="*/ 30 w 112"/>
                  <a:gd name="T77" fmla="*/ 180 h 208"/>
                  <a:gd name="T78" fmla="*/ 25 w 112"/>
                  <a:gd name="T79" fmla="*/ 170 h 208"/>
                  <a:gd name="T80" fmla="*/ 19 w 112"/>
                  <a:gd name="T81" fmla="*/ 168 h 208"/>
                  <a:gd name="T82" fmla="*/ 22 w 112"/>
                  <a:gd name="T83" fmla="*/ 158 h 208"/>
                  <a:gd name="T84" fmla="*/ 25 w 112"/>
                  <a:gd name="T85" fmla="*/ 148 h 208"/>
                  <a:gd name="T86" fmla="*/ 26 w 112"/>
                  <a:gd name="T87" fmla="*/ 137 h 208"/>
                  <a:gd name="T88" fmla="*/ 33 w 112"/>
                  <a:gd name="T89" fmla="*/ 118 h 208"/>
                  <a:gd name="T90" fmla="*/ 30 w 112"/>
                  <a:gd name="T91" fmla="*/ 104 h 208"/>
                  <a:gd name="T92" fmla="*/ 21 w 112"/>
                  <a:gd name="T93" fmla="*/ 86 h 208"/>
                  <a:gd name="T94" fmla="*/ 18 w 112"/>
                  <a:gd name="T95" fmla="*/ 71 h 208"/>
                  <a:gd name="T96" fmla="*/ 18 w 112"/>
                  <a:gd name="T97" fmla="*/ 57 h 208"/>
                  <a:gd name="T98" fmla="*/ 7 w 112"/>
                  <a:gd name="T99" fmla="*/ 42 h 208"/>
                  <a:gd name="T100" fmla="*/ 0 w 112"/>
                  <a:gd name="T101" fmla="*/ 31 h 208"/>
                  <a:gd name="T102" fmla="*/ 7 w 112"/>
                  <a:gd name="T103" fmla="*/ 20 h 208"/>
                  <a:gd name="T104" fmla="*/ 19 w 112"/>
                  <a:gd name="T105" fmla="*/ 11 h 208"/>
                  <a:gd name="T106" fmla="*/ 26 w 112"/>
                  <a:gd name="T107" fmla="*/ 4 h 208"/>
                  <a:gd name="T108" fmla="*/ 32 w 112"/>
                  <a:gd name="T109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2" h="208">
                    <a:moveTo>
                      <a:pt x="32" y="0"/>
                    </a:moveTo>
                    <a:lnTo>
                      <a:pt x="33" y="3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40" y="14"/>
                    </a:lnTo>
                    <a:lnTo>
                      <a:pt x="41" y="15"/>
                    </a:lnTo>
                    <a:lnTo>
                      <a:pt x="44" y="13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7" y="18"/>
                    </a:lnTo>
                    <a:lnTo>
                      <a:pt x="48" y="21"/>
                    </a:lnTo>
                    <a:lnTo>
                      <a:pt x="48" y="24"/>
                    </a:lnTo>
                    <a:lnTo>
                      <a:pt x="47" y="25"/>
                    </a:lnTo>
                    <a:lnTo>
                      <a:pt x="48" y="28"/>
                    </a:lnTo>
                    <a:lnTo>
                      <a:pt x="48" y="33"/>
                    </a:lnTo>
                    <a:lnTo>
                      <a:pt x="48" y="40"/>
                    </a:lnTo>
                    <a:lnTo>
                      <a:pt x="52" y="38"/>
                    </a:lnTo>
                    <a:lnTo>
                      <a:pt x="55" y="38"/>
                    </a:lnTo>
                    <a:lnTo>
                      <a:pt x="55" y="35"/>
                    </a:lnTo>
                    <a:lnTo>
                      <a:pt x="59" y="33"/>
                    </a:lnTo>
                    <a:lnTo>
                      <a:pt x="65" y="35"/>
                    </a:lnTo>
                    <a:lnTo>
                      <a:pt x="68" y="35"/>
                    </a:lnTo>
                    <a:lnTo>
                      <a:pt x="69" y="38"/>
                    </a:lnTo>
                    <a:lnTo>
                      <a:pt x="74" y="38"/>
                    </a:lnTo>
                    <a:lnTo>
                      <a:pt x="77" y="31"/>
                    </a:lnTo>
                    <a:lnTo>
                      <a:pt x="81" y="31"/>
                    </a:lnTo>
                    <a:lnTo>
                      <a:pt x="88" y="32"/>
                    </a:lnTo>
                    <a:lnTo>
                      <a:pt x="90" y="36"/>
                    </a:lnTo>
                    <a:lnTo>
                      <a:pt x="95" y="40"/>
                    </a:lnTo>
                    <a:lnTo>
                      <a:pt x="99" y="42"/>
                    </a:lnTo>
                    <a:lnTo>
                      <a:pt x="101" y="45"/>
                    </a:lnTo>
                    <a:lnTo>
                      <a:pt x="99" y="47"/>
                    </a:lnTo>
                    <a:lnTo>
                      <a:pt x="99" y="49"/>
                    </a:lnTo>
                    <a:lnTo>
                      <a:pt x="101" y="51"/>
                    </a:lnTo>
                    <a:lnTo>
                      <a:pt x="99" y="56"/>
                    </a:lnTo>
                    <a:lnTo>
                      <a:pt x="99" y="58"/>
                    </a:lnTo>
                    <a:lnTo>
                      <a:pt x="102" y="60"/>
                    </a:lnTo>
                    <a:lnTo>
                      <a:pt x="105" y="62"/>
                    </a:lnTo>
                    <a:lnTo>
                      <a:pt x="108" y="62"/>
                    </a:lnTo>
                    <a:lnTo>
                      <a:pt x="109" y="64"/>
                    </a:lnTo>
                    <a:lnTo>
                      <a:pt x="109" y="65"/>
                    </a:lnTo>
                    <a:lnTo>
                      <a:pt x="112" y="68"/>
                    </a:lnTo>
                    <a:lnTo>
                      <a:pt x="112" y="69"/>
                    </a:lnTo>
                    <a:lnTo>
                      <a:pt x="112" y="72"/>
                    </a:lnTo>
                    <a:lnTo>
                      <a:pt x="112" y="74"/>
                    </a:lnTo>
                    <a:lnTo>
                      <a:pt x="110" y="76"/>
                    </a:lnTo>
                    <a:lnTo>
                      <a:pt x="112" y="79"/>
                    </a:lnTo>
                    <a:lnTo>
                      <a:pt x="112" y="83"/>
                    </a:lnTo>
                    <a:lnTo>
                      <a:pt x="109" y="85"/>
                    </a:lnTo>
                    <a:lnTo>
                      <a:pt x="106" y="86"/>
                    </a:lnTo>
                    <a:lnTo>
                      <a:pt x="105" y="85"/>
                    </a:lnTo>
                    <a:lnTo>
                      <a:pt x="101" y="85"/>
                    </a:lnTo>
                    <a:lnTo>
                      <a:pt x="98" y="85"/>
                    </a:lnTo>
                    <a:lnTo>
                      <a:pt x="95" y="85"/>
                    </a:lnTo>
                    <a:lnTo>
                      <a:pt x="91" y="86"/>
                    </a:lnTo>
                    <a:lnTo>
                      <a:pt x="90" y="85"/>
                    </a:lnTo>
                    <a:lnTo>
                      <a:pt x="86" y="85"/>
                    </a:lnTo>
                    <a:lnTo>
                      <a:pt x="80" y="86"/>
                    </a:lnTo>
                    <a:lnTo>
                      <a:pt x="77" y="86"/>
                    </a:lnTo>
                    <a:lnTo>
                      <a:pt x="74" y="90"/>
                    </a:lnTo>
                    <a:lnTo>
                      <a:pt x="74" y="94"/>
                    </a:lnTo>
                    <a:lnTo>
                      <a:pt x="72" y="97"/>
                    </a:lnTo>
                    <a:lnTo>
                      <a:pt x="72" y="103"/>
                    </a:lnTo>
                    <a:lnTo>
                      <a:pt x="73" y="108"/>
                    </a:lnTo>
                    <a:lnTo>
                      <a:pt x="74" y="109"/>
                    </a:lnTo>
                    <a:lnTo>
                      <a:pt x="76" y="112"/>
                    </a:lnTo>
                    <a:lnTo>
                      <a:pt x="76" y="116"/>
                    </a:lnTo>
                    <a:lnTo>
                      <a:pt x="76" y="118"/>
                    </a:lnTo>
                    <a:lnTo>
                      <a:pt x="74" y="118"/>
                    </a:lnTo>
                    <a:lnTo>
                      <a:pt x="74" y="121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0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8" y="115"/>
                    </a:lnTo>
                    <a:lnTo>
                      <a:pt x="65" y="112"/>
                    </a:lnTo>
                    <a:lnTo>
                      <a:pt x="62" y="111"/>
                    </a:lnTo>
                    <a:lnTo>
                      <a:pt x="61" y="112"/>
                    </a:lnTo>
                    <a:lnTo>
                      <a:pt x="61" y="114"/>
                    </a:lnTo>
                    <a:lnTo>
                      <a:pt x="61" y="114"/>
                    </a:lnTo>
                    <a:lnTo>
                      <a:pt x="59" y="112"/>
                    </a:lnTo>
                    <a:lnTo>
                      <a:pt x="56" y="112"/>
                    </a:lnTo>
                    <a:lnTo>
                      <a:pt x="54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51" y="111"/>
                    </a:lnTo>
                    <a:lnTo>
                      <a:pt x="52" y="109"/>
                    </a:lnTo>
                    <a:lnTo>
                      <a:pt x="51" y="107"/>
                    </a:lnTo>
                    <a:lnTo>
                      <a:pt x="51" y="104"/>
                    </a:lnTo>
                    <a:lnTo>
                      <a:pt x="52" y="103"/>
                    </a:lnTo>
                    <a:lnTo>
                      <a:pt x="51" y="101"/>
                    </a:lnTo>
                    <a:lnTo>
                      <a:pt x="48" y="101"/>
                    </a:lnTo>
                    <a:lnTo>
                      <a:pt x="48" y="100"/>
                    </a:lnTo>
                    <a:lnTo>
                      <a:pt x="47" y="101"/>
                    </a:lnTo>
                    <a:lnTo>
                      <a:pt x="47" y="100"/>
                    </a:lnTo>
                    <a:lnTo>
                      <a:pt x="44" y="101"/>
                    </a:lnTo>
                    <a:lnTo>
                      <a:pt x="43" y="101"/>
                    </a:lnTo>
                    <a:lnTo>
                      <a:pt x="41" y="100"/>
                    </a:lnTo>
                    <a:lnTo>
                      <a:pt x="41" y="101"/>
                    </a:lnTo>
                    <a:lnTo>
                      <a:pt x="40" y="101"/>
                    </a:lnTo>
                    <a:lnTo>
                      <a:pt x="39" y="101"/>
                    </a:lnTo>
                    <a:lnTo>
                      <a:pt x="39" y="101"/>
                    </a:lnTo>
                    <a:lnTo>
                      <a:pt x="39" y="104"/>
                    </a:lnTo>
                    <a:lnTo>
                      <a:pt x="40" y="104"/>
                    </a:lnTo>
                    <a:lnTo>
                      <a:pt x="41" y="107"/>
                    </a:lnTo>
                    <a:lnTo>
                      <a:pt x="40" y="109"/>
                    </a:lnTo>
                    <a:lnTo>
                      <a:pt x="40" y="112"/>
                    </a:lnTo>
                    <a:lnTo>
                      <a:pt x="39" y="114"/>
                    </a:lnTo>
                    <a:lnTo>
                      <a:pt x="40" y="115"/>
                    </a:lnTo>
                    <a:lnTo>
                      <a:pt x="40" y="118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6"/>
                    </a:lnTo>
                    <a:lnTo>
                      <a:pt x="34" y="136"/>
                    </a:lnTo>
                    <a:lnTo>
                      <a:pt x="32" y="140"/>
                    </a:lnTo>
                    <a:lnTo>
                      <a:pt x="32" y="143"/>
                    </a:lnTo>
                    <a:lnTo>
                      <a:pt x="30" y="145"/>
                    </a:lnTo>
                    <a:lnTo>
                      <a:pt x="32" y="145"/>
                    </a:lnTo>
                    <a:lnTo>
                      <a:pt x="32" y="147"/>
                    </a:lnTo>
                    <a:lnTo>
                      <a:pt x="30" y="148"/>
                    </a:lnTo>
                    <a:lnTo>
                      <a:pt x="32" y="150"/>
                    </a:lnTo>
                    <a:lnTo>
                      <a:pt x="32" y="152"/>
                    </a:lnTo>
                    <a:lnTo>
                      <a:pt x="32" y="154"/>
                    </a:lnTo>
                    <a:lnTo>
                      <a:pt x="34" y="158"/>
                    </a:lnTo>
                    <a:lnTo>
                      <a:pt x="33" y="161"/>
                    </a:lnTo>
                    <a:lnTo>
                      <a:pt x="34" y="161"/>
                    </a:lnTo>
                    <a:lnTo>
                      <a:pt x="36" y="161"/>
                    </a:lnTo>
                    <a:lnTo>
                      <a:pt x="36" y="159"/>
                    </a:lnTo>
                    <a:lnTo>
                      <a:pt x="37" y="158"/>
                    </a:lnTo>
                    <a:lnTo>
                      <a:pt x="37" y="158"/>
                    </a:lnTo>
                    <a:lnTo>
                      <a:pt x="40" y="159"/>
                    </a:lnTo>
                    <a:lnTo>
                      <a:pt x="41" y="161"/>
                    </a:lnTo>
                    <a:lnTo>
                      <a:pt x="41" y="163"/>
                    </a:lnTo>
                    <a:lnTo>
                      <a:pt x="43" y="165"/>
                    </a:lnTo>
                    <a:lnTo>
                      <a:pt x="41" y="168"/>
                    </a:lnTo>
                    <a:lnTo>
                      <a:pt x="43" y="168"/>
                    </a:lnTo>
                    <a:lnTo>
                      <a:pt x="44" y="170"/>
                    </a:lnTo>
                    <a:lnTo>
                      <a:pt x="45" y="170"/>
                    </a:lnTo>
                    <a:lnTo>
                      <a:pt x="45" y="169"/>
                    </a:lnTo>
                    <a:lnTo>
                      <a:pt x="47" y="168"/>
                    </a:lnTo>
                    <a:lnTo>
                      <a:pt x="47" y="170"/>
                    </a:lnTo>
                    <a:lnTo>
                      <a:pt x="48" y="172"/>
                    </a:lnTo>
                    <a:lnTo>
                      <a:pt x="48" y="174"/>
                    </a:lnTo>
                    <a:lnTo>
                      <a:pt x="50" y="176"/>
                    </a:lnTo>
                    <a:lnTo>
                      <a:pt x="51" y="180"/>
                    </a:lnTo>
                    <a:lnTo>
                      <a:pt x="50" y="181"/>
                    </a:lnTo>
                    <a:lnTo>
                      <a:pt x="50" y="183"/>
                    </a:lnTo>
                    <a:lnTo>
                      <a:pt x="50" y="181"/>
                    </a:lnTo>
                    <a:lnTo>
                      <a:pt x="47" y="183"/>
                    </a:lnTo>
                    <a:lnTo>
                      <a:pt x="47" y="184"/>
                    </a:lnTo>
                    <a:lnTo>
                      <a:pt x="51" y="186"/>
                    </a:lnTo>
                    <a:lnTo>
                      <a:pt x="51" y="184"/>
                    </a:lnTo>
                    <a:lnTo>
                      <a:pt x="52" y="184"/>
                    </a:lnTo>
                    <a:lnTo>
                      <a:pt x="52" y="187"/>
                    </a:lnTo>
                    <a:lnTo>
                      <a:pt x="54" y="188"/>
                    </a:lnTo>
                    <a:lnTo>
                      <a:pt x="58" y="192"/>
                    </a:lnTo>
                    <a:lnTo>
                      <a:pt x="59" y="194"/>
                    </a:lnTo>
                    <a:lnTo>
                      <a:pt x="61" y="192"/>
                    </a:lnTo>
                    <a:lnTo>
                      <a:pt x="63" y="192"/>
                    </a:lnTo>
                    <a:lnTo>
                      <a:pt x="65" y="194"/>
                    </a:lnTo>
                    <a:lnTo>
                      <a:pt x="68" y="198"/>
                    </a:lnTo>
                    <a:lnTo>
                      <a:pt x="69" y="199"/>
                    </a:lnTo>
                    <a:lnTo>
                      <a:pt x="70" y="201"/>
                    </a:lnTo>
                    <a:lnTo>
                      <a:pt x="72" y="202"/>
                    </a:lnTo>
                    <a:lnTo>
                      <a:pt x="70" y="203"/>
                    </a:lnTo>
                    <a:lnTo>
                      <a:pt x="70" y="205"/>
                    </a:lnTo>
                    <a:lnTo>
                      <a:pt x="69" y="206"/>
                    </a:lnTo>
                    <a:lnTo>
                      <a:pt x="68" y="205"/>
                    </a:lnTo>
                    <a:lnTo>
                      <a:pt x="65" y="206"/>
                    </a:lnTo>
                    <a:lnTo>
                      <a:pt x="62" y="208"/>
                    </a:lnTo>
                    <a:lnTo>
                      <a:pt x="58" y="208"/>
                    </a:lnTo>
                    <a:lnTo>
                      <a:pt x="58" y="205"/>
                    </a:lnTo>
                    <a:lnTo>
                      <a:pt x="59" y="203"/>
                    </a:lnTo>
                    <a:lnTo>
                      <a:pt x="61" y="199"/>
                    </a:lnTo>
                    <a:lnTo>
                      <a:pt x="58" y="198"/>
                    </a:lnTo>
                    <a:lnTo>
                      <a:pt x="55" y="198"/>
                    </a:lnTo>
                    <a:lnTo>
                      <a:pt x="55" y="197"/>
                    </a:lnTo>
                    <a:lnTo>
                      <a:pt x="51" y="195"/>
                    </a:lnTo>
                    <a:lnTo>
                      <a:pt x="48" y="194"/>
                    </a:lnTo>
                    <a:lnTo>
                      <a:pt x="47" y="195"/>
                    </a:lnTo>
                    <a:lnTo>
                      <a:pt x="47" y="198"/>
                    </a:lnTo>
                    <a:lnTo>
                      <a:pt x="45" y="197"/>
                    </a:lnTo>
                    <a:lnTo>
                      <a:pt x="40" y="192"/>
                    </a:lnTo>
                    <a:lnTo>
                      <a:pt x="40" y="191"/>
                    </a:lnTo>
                    <a:lnTo>
                      <a:pt x="40" y="190"/>
                    </a:lnTo>
                    <a:lnTo>
                      <a:pt x="40" y="188"/>
                    </a:lnTo>
                    <a:lnTo>
                      <a:pt x="39" y="188"/>
                    </a:lnTo>
                    <a:lnTo>
                      <a:pt x="39" y="187"/>
                    </a:lnTo>
                    <a:lnTo>
                      <a:pt x="36" y="186"/>
                    </a:lnTo>
                    <a:lnTo>
                      <a:pt x="36" y="184"/>
                    </a:lnTo>
                    <a:lnTo>
                      <a:pt x="33" y="180"/>
                    </a:lnTo>
                    <a:lnTo>
                      <a:pt x="30" y="180"/>
                    </a:lnTo>
                    <a:lnTo>
                      <a:pt x="29" y="176"/>
                    </a:lnTo>
                    <a:lnTo>
                      <a:pt x="26" y="174"/>
                    </a:lnTo>
                    <a:lnTo>
                      <a:pt x="26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3" y="172"/>
                    </a:lnTo>
                    <a:lnTo>
                      <a:pt x="23" y="174"/>
                    </a:lnTo>
                    <a:lnTo>
                      <a:pt x="22" y="174"/>
                    </a:lnTo>
                    <a:lnTo>
                      <a:pt x="21" y="172"/>
                    </a:lnTo>
                    <a:lnTo>
                      <a:pt x="19" y="168"/>
                    </a:lnTo>
                    <a:lnTo>
                      <a:pt x="21" y="166"/>
                    </a:lnTo>
                    <a:lnTo>
                      <a:pt x="19" y="163"/>
                    </a:lnTo>
                    <a:lnTo>
                      <a:pt x="22" y="162"/>
                    </a:lnTo>
                    <a:lnTo>
                      <a:pt x="21" y="156"/>
                    </a:lnTo>
                    <a:lnTo>
                      <a:pt x="22" y="158"/>
                    </a:lnTo>
                    <a:lnTo>
                      <a:pt x="23" y="155"/>
                    </a:lnTo>
                    <a:lnTo>
                      <a:pt x="22" y="155"/>
                    </a:lnTo>
                    <a:lnTo>
                      <a:pt x="23" y="152"/>
                    </a:lnTo>
                    <a:lnTo>
                      <a:pt x="23" y="151"/>
                    </a:lnTo>
                    <a:lnTo>
                      <a:pt x="25" y="148"/>
                    </a:lnTo>
                    <a:lnTo>
                      <a:pt x="23" y="148"/>
                    </a:lnTo>
                    <a:lnTo>
                      <a:pt x="25" y="144"/>
                    </a:lnTo>
                    <a:lnTo>
                      <a:pt x="25" y="143"/>
                    </a:lnTo>
                    <a:lnTo>
                      <a:pt x="26" y="140"/>
                    </a:lnTo>
                    <a:lnTo>
                      <a:pt x="26" y="137"/>
                    </a:lnTo>
                    <a:lnTo>
                      <a:pt x="29" y="134"/>
                    </a:lnTo>
                    <a:lnTo>
                      <a:pt x="33" y="126"/>
                    </a:lnTo>
                    <a:lnTo>
                      <a:pt x="34" y="125"/>
                    </a:lnTo>
                    <a:lnTo>
                      <a:pt x="34" y="121"/>
                    </a:lnTo>
                    <a:lnTo>
                      <a:pt x="33" y="118"/>
                    </a:lnTo>
                    <a:lnTo>
                      <a:pt x="33" y="114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29" y="107"/>
                    </a:lnTo>
                    <a:lnTo>
                      <a:pt x="30" y="104"/>
                    </a:lnTo>
                    <a:lnTo>
                      <a:pt x="29" y="101"/>
                    </a:lnTo>
                    <a:lnTo>
                      <a:pt x="30" y="98"/>
                    </a:lnTo>
                    <a:lnTo>
                      <a:pt x="29" y="93"/>
                    </a:lnTo>
                    <a:lnTo>
                      <a:pt x="25" y="89"/>
                    </a:lnTo>
                    <a:lnTo>
                      <a:pt x="21" y="86"/>
                    </a:lnTo>
                    <a:lnTo>
                      <a:pt x="18" y="82"/>
                    </a:lnTo>
                    <a:lnTo>
                      <a:pt x="18" y="79"/>
                    </a:lnTo>
                    <a:lnTo>
                      <a:pt x="15" y="75"/>
                    </a:lnTo>
                    <a:lnTo>
                      <a:pt x="18" y="74"/>
                    </a:lnTo>
                    <a:lnTo>
                      <a:pt x="18" y="71"/>
                    </a:lnTo>
                    <a:lnTo>
                      <a:pt x="16" y="65"/>
                    </a:lnTo>
                    <a:lnTo>
                      <a:pt x="18" y="62"/>
                    </a:lnTo>
                    <a:lnTo>
                      <a:pt x="21" y="61"/>
                    </a:lnTo>
                    <a:lnTo>
                      <a:pt x="21" y="58"/>
                    </a:lnTo>
                    <a:lnTo>
                      <a:pt x="18" y="57"/>
                    </a:lnTo>
                    <a:lnTo>
                      <a:pt x="16" y="54"/>
                    </a:lnTo>
                    <a:lnTo>
                      <a:pt x="15" y="51"/>
                    </a:lnTo>
                    <a:lnTo>
                      <a:pt x="14" y="50"/>
                    </a:lnTo>
                    <a:lnTo>
                      <a:pt x="10" y="43"/>
                    </a:lnTo>
                    <a:lnTo>
                      <a:pt x="7" y="42"/>
                    </a:lnTo>
                    <a:lnTo>
                      <a:pt x="5" y="39"/>
                    </a:lnTo>
                    <a:lnTo>
                      <a:pt x="4" y="38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3" y="29"/>
                    </a:lnTo>
                    <a:lnTo>
                      <a:pt x="5" y="28"/>
                    </a:lnTo>
                    <a:lnTo>
                      <a:pt x="4" y="25"/>
                    </a:lnTo>
                    <a:lnTo>
                      <a:pt x="4" y="21"/>
                    </a:lnTo>
                    <a:lnTo>
                      <a:pt x="7" y="20"/>
                    </a:lnTo>
                    <a:lnTo>
                      <a:pt x="5" y="15"/>
                    </a:lnTo>
                    <a:lnTo>
                      <a:pt x="8" y="13"/>
                    </a:lnTo>
                    <a:lnTo>
                      <a:pt x="12" y="14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6" y="4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1" name="Freeform 577"/>
              <p:cNvSpPr>
                <a:spLocks/>
              </p:cNvSpPr>
              <p:nvPr/>
            </p:nvSpPr>
            <p:spPr bwMode="auto">
              <a:xfrm>
                <a:off x="6320227" y="3859811"/>
                <a:ext cx="1483" cy="8893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5 h 6"/>
                  <a:gd name="T6" fmla="*/ 0 w 1"/>
                  <a:gd name="T7" fmla="*/ 6 h 6"/>
                  <a:gd name="T8" fmla="*/ 0 w 1"/>
                  <a:gd name="T9" fmla="*/ 3 h 6"/>
                  <a:gd name="T10" fmla="*/ 0 w 1"/>
                  <a:gd name="T11" fmla="*/ 3 h 6"/>
                  <a:gd name="T12" fmla="*/ 0 w 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2" name="Freeform 578"/>
              <p:cNvSpPr>
                <a:spLocks/>
              </p:cNvSpPr>
              <p:nvPr/>
            </p:nvSpPr>
            <p:spPr bwMode="auto">
              <a:xfrm>
                <a:off x="6180901" y="3432941"/>
                <a:ext cx="174898" cy="391298"/>
              </a:xfrm>
              <a:custGeom>
                <a:avLst/>
                <a:gdLst>
                  <a:gd name="T0" fmla="*/ 65 w 118"/>
                  <a:gd name="T1" fmla="*/ 4 h 264"/>
                  <a:gd name="T2" fmla="*/ 73 w 118"/>
                  <a:gd name="T3" fmla="*/ 16 h 264"/>
                  <a:gd name="T4" fmla="*/ 74 w 118"/>
                  <a:gd name="T5" fmla="*/ 34 h 264"/>
                  <a:gd name="T6" fmla="*/ 71 w 118"/>
                  <a:gd name="T7" fmla="*/ 42 h 264"/>
                  <a:gd name="T8" fmla="*/ 66 w 118"/>
                  <a:gd name="T9" fmla="*/ 49 h 264"/>
                  <a:gd name="T10" fmla="*/ 70 w 118"/>
                  <a:gd name="T11" fmla="*/ 58 h 264"/>
                  <a:gd name="T12" fmla="*/ 81 w 118"/>
                  <a:gd name="T13" fmla="*/ 63 h 264"/>
                  <a:gd name="T14" fmla="*/ 85 w 118"/>
                  <a:gd name="T15" fmla="*/ 70 h 264"/>
                  <a:gd name="T16" fmla="*/ 91 w 118"/>
                  <a:gd name="T17" fmla="*/ 74 h 264"/>
                  <a:gd name="T18" fmla="*/ 96 w 118"/>
                  <a:gd name="T19" fmla="*/ 81 h 264"/>
                  <a:gd name="T20" fmla="*/ 98 w 118"/>
                  <a:gd name="T21" fmla="*/ 89 h 264"/>
                  <a:gd name="T22" fmla="*/ 102 w 118"/>
                  <a:gd name="T23" fmla="*/ 98 h 264"/>
                  <a:gd name="T24" fmla="*/ 118 w 118"/>
                  <a:gd name="T25" fmla="*/ 95 h 264"/>
                  <a:gd name="T26" fmla="*/ 109 w 118"/>
                  <a:gd name="T27" fmla="*/ 106 h 264"/>
                  <a:gd name="T28" fmla="*/ 105 w 118"/>
                  <a:gd name="T29" fmla="*/ 114 h 264"/>
                  <a:gd name="T30" fmla="*/ 98 w 118"/>
                  <a:gd name="T31" fmla="*/ 120 h 264"/>
                  <a:gd name="T32" fmla="*/ 89 w 118"/>
                  <a:gd name="T33" fmla="*/ 125 h 264"/>
                  <a:gd name="T34" fmla="*/ 77 w 118"/>
                  <a:gd name="T35" fmla="*/ 135 h 264"/>
                  <a:gd name="T36" fmla="*/ 73 w 118"/>
                  <a:gd name="T37" fmla="*/ 147 h 264"/>
                  <a:gd name="T38" fmla="*/ 83 w 118"/>
                  <a:gd name="T39" fmla="*/ 157 h 264"/>
                  <a:gd name="T40" fmla="*/ 94 w 118"/>
                  <a:gd name="T41" fmla="*/ 172 h 264"/>
                  <a:gd name="T42" fmla="*/ 91 w 118"/>
                  <a:gd name="T43" fmla="*/ 188 h 264"/>
                  <a:gd name="T44" fmla="*/ 98 w 118"/>
                  <a:gd name="T45" fmla="*/ 203 h 264"/>
                  <a:gd name="T46" fmla="*/ 102 w 118"/>
                  <a:gd name="T47" fmla="*/ 221 h 264"/>
                  <a:gd name="T48" fmla="*/ 107 w 118"/>
                  <a:gd name="T49" fmla="*/ 235 h 264"/>
                  <a:gd name="T50" fmla="*/ 99 w 118"/>
                  <a:gd name="T51" fmla="*/ 254 h 264"/>
                  <a:gd name="T52" fmla="*/ 96 w 118"/>
                  <a:gd name="T53" fmla="*/ 264 h 264"/>
                  <a:gd name="T54" fmla="*/ 95 w 118"/>
                  <a:gd name="T55" fmla="*/ 254 h 264"/>
                  <a:gd name="T56" fmla="*/ 96 w 118"/>
                  <a:gd name="T57" fmla="*/ 244 h 264"/>
                  <a:gd name="T58" fmla="*/ 96 w 118"/>
                  <a:gd name="T59" fmla="*/ 235 h 264"/>
                  <a:gd name="T60" fmla="*/ 94 w 118"/>
                  <a:gd name="T61" fmla="*/ 225 h 264"/>
                  <a:gd name="T62" fmla="*/ 88 w 118"/>
                  <a:gd name="T63" fmla="*/ 214 h 264"/>
                  <a:gd name="T64" fmla="*/ 85 w 118"/>
                  <a:gd name="T65" fmla="*/ 201 h 264"/>
                  <a:gd name="T66" fmla="*/ 81 w 118"/>
                  <a:gd name="T67" fmla="*/ 190 h 264"/>
                  <a:gd name="T68" fmla="*/ 80 w 118"/>
                  <a:gd name="T69" fmla="*/ 175 h 264"/>
                  <a:gd name="T70" fmla="*/ 76 w 118"/>
                  <a:gd name="T71" fmla="*/ 172 h 264"/>
                  <a:gd name="T72" fmla="*/ 69 w 118"/>
                  <a:gd name="T73" fmla="*/ 161 h 264"/>
                  <a:gd name="T74" fmla="*/ 66 w 118"/>
                  <a:gd name="T75" fmla="*/ 160 h 264"/>
                  <a:gd name="T76" fmla="*/ 66 w 118"/>
                  <a:gd name="T77" fmla="*/ 168 h 264"/>
                  <a:gd name="T78" fmla="*/ 59 w 118"/>
                  <a:gd name="T79" fmla="*/ 171 h 264"/>
                  <a:gd name="T80" fmla="*/ 55 w 118"/>
                  <a:gd name="T81" fmla="*/ 174 h 264"/>
                  <a:gd name="T82" fmla="*/ 44 w 118"/>
                  <a:gd name="T83" fmla="*/ 179 h 264"/>
                  <a:gd name="T84" fmla="*/ 37 w 118"/>
                  <a:gd name="T85" fmla="*/ 181 h 264"/>
                  <a:gd name="T86" fmla="*/ 40 w 118"/>
                  <a:gd name="T87" fmla="*/ 171 h 264"/>
                  <a:gd name="T88" fmla="*/ 33 w 118"/>
                  <a:gd name="T89" fmla="*/ 179 h 264"/>
                  <a:gd name="T90" fmla="*/ 34 w 118"/>
                  <a:gd name="T91" fmla="*/ 154 h 264"/>
                  <a:gd name="T92" fmla="*/ 30 w 118"/>
                  <a:gd name="T93" fmla="*/ 145 h 264"/>
                  <a:gd name="T94" fmla="*/ 23 w 118"/>
                  <a:gd name="T95" fmla="*/ 132 h 264"/>
                  <a:gd name="T96" fmla="*/ 18 w 118"/>
                  <a:gd name="T97" fmla="*/ 134 h 264"/>
                  <a:gd name="T98" fmla="*/ 20 w 118"/>
                  <a:gd name="T99" fmla="*/ 134 h 264"/>
                  <a:gd name="T100" fmla="*/ 22 w 118"/>
                  <a:gd name="T101" fmla="*/ 131 h 264"/>
                  <a:gd name="T102" fmla="*/ 16 w 118"/>
                  <a:gd name="T103" fmla="*/ 121 h 264"/>
                  <a:gd name="T104" fmla="*/ 11 w 118"/>
                  <a:gd name="T105" fmla="*/ 120 h 264"/>
                  <a:gd name="T106" fmla="*/ 9 w 118"/>
                  <a:gd name="T107" fmla="*/ 120 h 264"/>
                  <a:gd name="T108" fmla="*/ 0 w 118"/>
                  <a:gd name="T109" fmla="*/ 107 h 264"/>
                  <a:gd name="T110" fmla="*/ 5 w 118"/>
                  <a:gd name="T111" fmla="*/ 95 h 264"/>
                  <a:gd name="T112" fmla="*/ 9 w 118"/>
                  <a:gd name="T113" fmla="*/ 85 h 264"/>
                  <a:gd name="T114" fmla="*/ 13 w 118"/>
                  <a:gd name="T115" fmla="*/ 70 h 264"/>
                  <a:gd name="T116" fmla="*/ 22 w 118"/>
                  <a:gd name="T117" fmla="*/ 59 h 264"/>
                  <a:gd name="T118" fmla="*/ 26 w 118"/>
                  <a:gd name="T119" fmla="*/ 37 h 264"/>
                  <a:gd name="T120" fmla="*/ 36 w 118"/>
                  <a:gd name="T121" fmla="*/ 19 h 264"/>
                  <a:gd name="T122" fmla="*/ 49 w 118"/>
                  <a:gd name="T123" fmla="*/ 11 h 264"/>
                  <a:gd name="T124" fmla="*/ 53 w 118"/>
                  <a:gd name="T125" fmla="*/ 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" h="264">
                    <a:moveTo>
                      <a:pt x="55" y="0"/>
                    </a:moveTo>
                    <a:lnTo>
                      <a:pt x="59" y="1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9" y="9"/>
                    </a:lnTo>
                    <a:lnTo>
                      <a:pt x="71" y="9"/>
                    </a:lnTo>
                    <a:lnTo>
                      <a:pt x="73" y="12"/>
                    </a:lnTo>
                    <a:lnTo>
                      <a:pt x="73" y="16"/>
                    </a:lnTo>
                    <a:lnTo>
                      <a:pt x="76" y="20"/>
                    </a:lnTo>
                    <a:lnTo>
                      <a:pt x="76" y="24"/>
                    </a:lnTo>
                    <a:lnTo>
                      <a:pt x="76" y="30"/>
                    </a:lnTo>
                    <a:lnTo>
                      <a:pt x="76" y="33"/>
                    </a:lnTo>
                    <a:lnTo>
                      <a:pt x="74" y="34"/>
                    </a:lnTo>
                    <a:lnTo>
                      <a:pt x="71" y="35"/>
                    </a:lnTo>
                    <a:lnTo>
                      <a:pt x="71" y="38"/>
                    </a:lnTo>
                    <a:lnTo>
                      <a:pt x="70" y="38"/>
                    </a:lnTo>
                    <a:lnTo>
                      <a:pt x="70" y="40"/>
                    </a:lnTo>
                    <a:lnTo>
                      <a:pt x="71" y="42"/>
                    </a:lnTo>
                    <a:lnTo>
                      <a:pt x="70" y="44"/>
                    </a:lnTo>
                    <a:lnTo>
                      <a:pt x="69" y="44"/>
                    </a:lnTo>
                    <a:lnTo>
                      <a:pt x="66" y="45"/>
                    </a:lnTo>
                    <a:lnTo>
                      <a:pt x="65" y="48"/>
                    </a:lnTo>
                    <a:lnTo>
                      <a:pt x="66" y="49"/>
                    </a:lnTo>
                    <a:lnTo>
                      <a:pt x="65" y="52"/>
                    </a:lnTo>
                    <a:lnTo>
                      <a:pt x="65" y="53"/>
                    </a:lnTo>
                    <a:lnTo>
                      <a:pt x="67" y="55"/>
                    </a:lnTo>
                    <a:lnTo>
                      <a:pt x="69" y="56"/>
                    </a:lnTo>
                    <a:lnTo>
                      <a:pt x="70" y="58"/>
                    </a:lnTo>
                    <a:lnTo>
                      <a:pt x="70" y="62"/>
                    </a:lnTo>
                    <a:lnTo>
                      <a:pt x="71" y="65"/>
                    </a:lnTo>
                    <a:lnTo>
                      <a:pt x="74" y="62"/>
                    </a:lnTo>
                    <a:lnTo>
                      <a:pt x="80" y="60"/>
                    </a:lnTo>
                    <a:lnTo>
                      <a:pt x="81" y="63"/>
                    </a:lnTo>
                    <a:lnTo>
                      <a:pt x="80" y="65"/>
                    </a:lnTo>
                    <a:lnTo>
                      <a:pt x="81" y="66"/>
                    </a:lnTo>
                    <a:lnTo>
                      <a:pt x="85" y="65"/>
                    </a:lnTo>
                    <a:lnTo>
                      <a:pt x="85" y="67"/>
                    </a:lnTo>
                    <a:lnTo>
                      <a:pt x="85" y="70"/>
                    </a:lnTo>
                    <a:lnTo>
                      <a:pt x="87" y="71"/>
                    </a:lnTo>
                    <a:lnTo>
                      <a:pt x="89" y="73"/>
                    </a:lnTo>
                    <a:lnTo>
                      <a:pt x="89" y="74"/>
                    </a:lnTo>
                    <a:lnTo>
                      <a:pt x="89" y="76"/>
                    </a:lnTo>
                    <a:lnTo>
                      <a:pt x="91" y="74"/>
                    </a:lnTo>
                    <a:lnTo>
                      <a:pt x="95" y="74"/>
                    </a:lnTo>
                    <a:lnTo>
                      <a:pt x="96" y="76"/>
                    </a:lnTo>
                    <a:lnTo>
                      <a:pt x="96" y="77"/>
                    </a:lnTo>
                    <a:lnTo>
                      <a:pt x="96" y="80"/>
                    </a:lnTo>
                    <a:lnTo>
                      <a:pt x="96" y="81"/>
                    </a:lnTo>
                    <a:lnTo>
                      <a:pt x="92" y="87"/>
                    </a:lnTo>
                    <a:lnTo>
                      <a:pt x="91" y="88"/>
                    </a:lnTo>
                    <a:lnTo>
                      <a:pt x="91" y="91"/>
                    </a:lnTo>
                    <a:lnTo>
                      <a:pt x="92" y="89"/>
                    </a:lnTo>
                    <a:lnTo>
                      <a:pt x="98" y="89"/>
                    </a:lnTo>
                    <a:lnTo>
                      <a:pt x="98" y="91"/>
                    </a:lnTo>
                    <a:lnTo>
                      <a:pt x="99" y="89"/>
                    </a:lnTo>
                    <a:lnTo>
                      <a:pt x="102" y="91"/>
                    </a:lnTo>
                    <a:lnTo>
                      <a:pt x="100" y="95"/>
                    </a:lnTo>
                    <a:lnTo>
                      <a:pt x="102" y="98"/>
                    </a:lnTo>
                    <a:lnTo>
                      <a:pt x="105" y="99"/>
                    </a:lnTo>
                    <a:lnTo>
                      <a:pt x="106" y="98"/>
                    </a:lnTo>
                    <a:lnTo>
                      <a:pt x="109" y="98"/>
                    </a:lnTo>
                    <a:lnTo>
                      <a:pt x="116" y="95"/>
                    </a:lnTo>
                    <a:lnTo>
                      <a:pt x="118" y="95"/>
                    </a:lnTo>
                    <a:lnTo>
                      <a:pt x="117" y="98"/>
                    </a:lnTo>
                    <a:lnTo>
                      <a:pt x="114" y="100"/>
                    </a:lnTo>
                    <a:lnTo>
                      <a:pt x="110" y="102"/>
                    </a:lnTo>
                    <a:lnTo>
                      <a:pt x="110" y="105"/>
                    </a:lnTo>
                    <a:lnTo>
                      <a:pt x="109" y="106"/>
                    </a:lnTo>
                    <a:lnTo>
                      <a:pt x="110" y="109"/>
                    </a:lnTo>
                    <a:lnTo>
                      <a:pt x="107" y="110"/>
                    </a:lnTo>
                    <a:lnTo>
                      <a:pt x="106" y="110"/>
                    </a:lnTo>
                    <a:lnTo>
                      <a:pt x="105" y="114"/>
                    </a:lnTo>
                    <a:lnTo>
                      <a:pt x="105" y="114"/>
                    </a:lnTo>
                    <a:lnTo>
                      <a:pt x="100" y="114"/>
                    </a:lnTo>
                    <a:lnTo>
                      <a:pt x="98" y="116"/>
                    </a:lnTo>
                    <a:lnTo>
                      <a:pt x="98" y="117"/>
                    </a:lnTo>
                    <a:lnTo>
                      <a:pt x="99" y="118"/>
                    </a:lnTo>
                    <a:lnTo>
                      <a:pt x="98" y="120"/>
                    </a:lnTo>
                    <a:lnTo>
                      <a:pt x="95" y="120"/>
                    </a:lnTo>
                    <a:lnTo>
                      <a:pt x="92" y="121"/>
                    </a:lnTo>
                    <a:lnTo>
                      <a:pt x="92" y="124"/>
                    </a:lnTo>
                    <a:lnTo>
                      <a:pt x="92" y="125"/>
                    </a:lnTo>
                    <a:lnTo>
                      <a:pt x="89" y="125"/>
                    </a:lnTo>
                    <a:lnTo>
                      <a:pt x="85" y="128"/>
                    </a:lnTo>
                    <a:lnTo>
                      <a:pt x="81" y="127"/>
                    </a:lnTo>
                    <a:lnTo>
                      <a:pt x="78" y="129"/>
                    </a:lnTo>
                    <a:lnTo>
                      <a:pt x="80" y="134"/>
                    </a:lnTo>
                    <a:lnTo>
                      <a:pt x="77" y="135"/>
                    </a:lnTo>
                    <a:lnTo>
                      <a:pt x="77" y="139"/>
                    </a:lnTo>
                    <a:lnTo>
                      <a:pt x="78" y="142"/>
                    </a:lnTo>
                    <a:lnTo>
                      <a:pt x="76" y="143"/>
                    </a:lnTo>
                    <a:lnTo>
                      <a:pt x="73" y="145"/>
                    </a:lnTo>
                    <a:lnTo>
                      <a:pt x="73" y="147"/>
                    </a:lnTo>
                    <a:lnTo>
                      <a:pt x="74" y="147"/>
                    </a:lnTo>
                    <a:lnTo>
                      <a:pt x="77" y="152"/>
                    </a:lnTo>
                    <a:lnTo>
                      <a:pt x="78" y="153"/>
                    </a:lnTo>
                    <a:lnTo>
                      <a:pt x="80" y="156"/>
                    </a:lnTo>
                    <a:lnTo>
                      <a:pt x="83" y="157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9" y="168"/>
                    </a:lnTo>
                    <a:lnTo>
                      <a:pt x="91" y="171"/>
                    </a:lnTo>
                    <a:lnTo>
                      <a:pt x="94" y="172"/>
                    </a:lnTo>
                    <a:lnTo>
                      <a:pt x="94" y="175"/>
                    </a:lnTo>
                    <a:lnTo>
                      <a:pt x="91" y="176"/>
                    </a:lnTo>
                    <a:lnTo>
                      <a:pt x="89" y="179"/>
                    </a:lnTo>
                    <a:lnTo>
                      <a:pt x="91" y="185"/>
                    </a:lnTo>
                    <a:lnTo>
                      <a:pt x="91" y="188"/>
                    </a:lnTo>
                    <a:lnTo>
                      <a:pt x="88" y="189"/>
                    </a:lnTo>
                    <a:lnTo>
                      <a:pt x="91" y="193"/>
                    </a:lnTo>
                    <a:lnTo>
                      <a:pt x="91" y="196"/>
                    </a:lnTo>
                    <a:lnTo>
                      <a:pt x="94" y="200"/>
                    </a:lnTo>
                    <a:lnTo>
                      <a:pt x="98" y="203"/>
                    </a:lnTo>
                    <a:lnTo>
                      <a:pt x="102" y="207"/>
                    </a:lnTo>
                    <a:lnTo>
                      <a:pt x="103" y="212"/>
                    </a:lnTo>
                    <a:lnTo>
                      <a:pt x="102" y="215"/>
                    </a:lnTo>
                    <a:lnTo>
                      <a:pt x="103" y="218"/>
                    </a:lnTo>
                    <a:lnTo>
                      <a:pt x="102" y="221"/>
                    </a:lnTo>
                    <a:lnTo>
                      <a:pt x="103" y="222"/>
                    </a:lnTo>
                    <a:lnTo>
                      <a:pt x="105" y="226"/>
                    </a:lnTo>
                    <a:lnTo>
                      <a:pt x="106" y="228"/>
                    </a:lnTo>
                    <a:lnTo>
                      <a:pt x="106" y="232"/>
                    </a:lnTo>
                    <a:lnTo>
                      <a:pt x="107" y="235"/>
                    </a:lnTo>
                    <a:lnTo>
                      <a:pt x="107" y="239"/>
                    </a:lnTo>
                    <a:lnTo>
                      <a:pt x="106" y="240"/>
                    </a:lnTo>
                    <a:lnTo>
                      <a:pt x="102" y="248"/>
                    </a:lnTo>
                    <a:lnTo>
                      <a:pt x="99" y="251"/>
                    </a:lnTo>
                    <a:lnTo>
                      <a:pt x="99" y="254"/>
                    </a:lnTo>
                    <a:lnTo>
                      <a:pt x="98" y="257"/>
                    </a:lnTo>
                    <a:lnTo>
                      <a:pt x="98" y="258"/>
                    </a:lnTo>
                    <a:lnTo>
                      <a:pt x="98" y="258"/>
                    </a:lnTo>
                    <a:lnTo>
                      <a:pt x="96" y="261"/>
                    </a:lnTo>
                    <a:lnTo>
                      <a:pt x="96" y="264"/>
                    </a:lnTo>
                    <a:lnTo>
                      <a:pt x="95" y="261"/>
                    </a:lnTo>
                    <a:lnTo>
                      <a:pt x="95" y="257"/>
                    </a:lnTo>
                    <a:lnTo>
                      <a:pt x="94" y="255"/>
                    </a:lnTo>
                    <a:lnTo>
                      <a:pt x="94" y="254"/>
                    </a:lnTo>
                    <a:lnTo>
                      <a:pt x="95" y="254"/>
                    </a:lnTo>
                    <a:lnTo>
                      <a:pt x="95" y="253"/>
                    </a:lnTo>
                    <a:lnTo>
                      <a:pt x="96" y="250"/>
                    </a:lnTo>
                    <a:lnTo>
                      <a:pt x="96" y="248"/>
                    </a:lnTo>
                    <a:lnTo>
                      <a:pt x="96" y="247"/>
                    </a:lnTo>
                    <a:lnTo>
                      <a:pt x="96" y="244"/>
                    </a:lnTo>
                    <a:lnTo>
                      <a:pt x="98" y="243"/>
                    </a:lnTo>
                    <a:lnTo>
                      <a:pt x="98" y="241"/>
                    </a:lnTo>
                    <a:lnTo>
                      <a:pt x="96" y="239"/>
                    </a:lnTo>
                    <a:lnTo>
                      <a:pt x="99" y="237"/>
                    </a:lnTo>
                    <a:lnTo>
                      <a:pt x="96" y="235"/>
                    </a:lnTo>
                    <a:lnTo>
                      <a:pt x="95" y="233"/>
                    </a:lnTo>
                    <a:lnTo>
                      <a:pt x="95" y="229"/>
                    </a:lnTo>
                    <a:lnTo>
                      <a:pt x="96" y="228"/>
                    </a:lnTo>
                    <a:lnTo>
                      <a:pt x="95" y="226"/>
                    </a:lnTo>
                    <a:lnTo>
                      <a:pt x="94" y="225"/>
                    </a:lnTo>
                    <a:lnTo>
                      <a:pt x="94" y="217"/>
                    </a:lnTo>
                    <a:lnTo>
                      <a:pt x="91" y="215"/>
                    </a:lnTo>
                    <a:lnTo>
                      <a:pt x="91" y="212"/>
                    </a:lnTo>
                    <a:lnTo>
                      <a:pt x="89" y="210"/>
                    </a:lnTo>
                    <a:lnTo>
                      <a:pt x="88" y="214"/>
                    </a:lnTo>
                    <a:lnTo>
                      <a:pt x="88" y="214"/>
                    </a:lnTo>
                    <a:lnTo>
                      <a:pt x="88" y="211"/>
                    </a:lnTo>
                    <a:lnTo>
                      <a:pt x="87" y="210"/>
                    </a:lnTo>
                    <a:lnTo>
                      <a:pt x="87" y="203"/>
                    </a:lnTo>
                    <a:lnTo>
                      <a:pt x="85" y="201"/>
                    </a:lnTo>
                    <a:lnTo>
                      <a:pt x="84" y="199"/>
                    </a:lnTo>
                    <a:lnTo>
                      <a:pt x="85" y="197"/>
                    </a:lnTo>
                    <a:lnTo>
                      <a:pt x="83" y="196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0" y="181"/>
                    </a:lnTo>
                    <a:lnTo>
                      <a:pt x="78" y="179"/>
                    </a:lnTo>
                    <a:lnTo>
                      <a:pt x="78" y="178"/>
                    </a:lnTo>
                    <a:lnTo>
                      <a:pt x="80" y="176"/>
                    </a:lnTo>
                    <a:lnTo>
                      <a:pt x="80" y="175"/>
                    </a:lnTo>
                    <a:lnTo>
                      <a:pt x="77" y="172"/>
                    </a:lnTo>
                    <a:lnTo>
                      <a:pt x="78" y="171"/>
                    </a:lnTo>
                    <a:lnTo>
                      <a:pt x="78" y="170"/>
                    </a:lnTo>
                    <a:lnTo>
                      <a:pt x="77" y="171"/>
                    </a:lnTo>
                    <a:lnTo>
                      <a:pt x="76" y="172"/>
                    </a:lnTo>
                    <a:lnTo>
                      <a:pt x="73" y="172"/>
                    </a:lnTo>
                    <a:lnTo>
                      <a:pt x="73" y="168"/>
                    </a:lnTo>
                    <a:lnTo>
                      <a:pt x="71" y="167"/>
                    </a:lnTo>
                    <a:lnTo>
                      <a:pt x="69" y="163"/>
                    </a:lnTo>
                    <a:lnTo>
                      <a:pt x="69" y="161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5" y="157"/>
                    </a:lnTo>
                    <a:lnTo>
                      <a:pt x="66" y="160"/>
                    </a:lnTo>
                    <a:lnTo>
                      <a:pt x="66" y="160"/>
                    </a:lnTo>
                    <a:lnTo>
                      <a:pt x="66" y="161"/>
                    </a:lnTo>
                    <a:lnTo>
                      <a:pt x="67" y="163"/>
                    </a:lnTo>
                    <a:lnTo>
                      <a:pt x="67" y="165"/>
                    </a:lnTo>
                    <a:lnTo>
                      <a:pt x="66" y="167"/>
                    </a:lnTo>
                    <a:lnTo>
                      <a:pt x="66" y="168"/>
                    </a:lnTo>
                    <a:lnTo>
                      <a:pt x="63" y="171"/>
                    </a:lnTo>
                    <a:lnTo>
                      <a:pt x="60" y="171"/>
                    </a:lnTo>
                    <a:lnTo>
                      <a:pt x="59" y="170"/>
                    </a:lnTo>
                    <a:lnTo>
                      <a:pt x="58" y="170"/>
                    </a:lnTo>
                    <a:lnTo>
                      <a:pt x="59" y="171"/>
                    </a:lnTo>
                    <a:lnTo>
                      <a:pt x="59" y="172"/>
                    </a:lnTo>
                    <a:lnTo>
                      <a:pt x="60" y="172"/>
                    </a:lnTo>
                    <a:lnTo>
                      <a:pt x="58" y="174"/>
                    </a:lnTo>
                    <a:lnTo>
                      <a:pt x="56" y="174"/>
                    </a:lnTo>
                    <a:lnTo>
                      <a:pt x="55" y="174"/>
                    </a:lnTo>
                    <a:lnTo>
                      <a:pt x="53" y="175"/>
                    </a:lnTo>
                    <a:lnTo>
                      <a:pt x="49" y="179"/>
                    </a:lnTo>
                    <a:lnTo>
                      <a:pt x="47" y="179"/>
                    </a:lnTo>
                    <a:lnTo>
                      <a:pt x="45" y="179"/>
                    </a:lnTo>
                    <a:lnTo>
                      <a:pt x="44" y="179"/>
                    </a:lnTo>
                    <a:lnTo>
                      <a:pt x="44" y="179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1" y="179"/>
                    </a:lnTo>
                    <a:lnTo>
                      <a:pt x="37" y="181"/>
                    </a:lnTo>
                    <a:lnTo>
                      <a:pt x="37" y="182"/>
                    </a:lnTo>
                    <a:lnTo>
                      <a:pt x="36" y="182"/>
                    </a:lnTo>
                    <a:lnTo>
                      <a:pt x="36" y="179"/>
                    </a:lnTo>
                    <a:lnTo>
                      <a:pt x="40" y="175"/>
                    </a:lnTo>
                    <a:lnTo>
                      <a:pt x="40" y="171"/>
                    </a:lnTo>
                    <a:lnTo>
                      <a:pt x="38" y="175"/>
                    </a:lnTo>
                    <a:lnTo>
                      <a:pt x="36" y="178"/>
                    </a:lnTo>
                    <a:lnTo>
                      <a:pt x="33" y="181"/>
                    </a:lnTo>
                    <a:lnTo>
                      <a:pt x="33" y="179"/>
                    </a:lnTo>
                    <a:lnTo>
                      <a:pt x="33" y="179"/>
                    </a:lnTo>
                    <a:lnTo>
                      <a:pt x="33" y="175"/>
                    </a:lnTo>
                    <a:lnTo>
                      <a:pt x="34" y="163"/>
                    </a:lnTo>
                    <a:lnTo>
                      <a:pt x="37" y="161"/>
                    </a:lnTo>
                    <a:lnTo>
                      <a:pt x="37" y="160"/>
                    </a:lnTo>
                    <a:lnTo>
                      <a:pt x="34" y="154"/>
                    </a:lnTo>
                    <a:lnTo>
                      <a:pt x="34" y="149"/>
                    </a:lnTo>
                    <a:lnTo>
                      <a:pt x="33" y="147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0" y="145"/>
                    </a:lnTo>
                    <a:lnTo>
                      <a:pt x="30" y="141"/>
                    </a:lnTo>
                    <a:lnTo>
                      <a:pt x="27" y="139"/>
                    </a:lnTo>
                    <a:lnTo>
                      <a:pt x="27" y="136"/>
                    </a:lnTo>
                    <a:lnTo>
                      <a:pt x="27" y="135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6" y="139"/>
                    </a:lnTo>
                    <a:lnTo>
                      <a:pt x="20" y="138"/>
                    </a:lnTo>
                    <a:lnTo>
                      <a:pt x="18" y="135"/>
                    </a:lnTo>
                    <a:lnTo>
                      <a:pt x="18" y="134"/>
                    </a:lnTo>
                    <a:lnTo>
                      <a:pt x="15" y="131"/>
                    </a:lnTo>
                    <a:lnTo>
                      <a:pt x="15" y="129"/>
                    </a:lnTo>
                    <a:lnTo>
                      <a:pt x="18" y="129"/>
                    </a:lnTo>
                    <a:lnTo>
                      <a:pt x="19" y="132"/>
                    </a:lnTo>
                    <a:lnTo>
                      <a:pt x="20" y="134"/>
                    </a:lnTo>
                    <a:lnTo>
                      <a:pt x="22" y="132"/>
                    </a:lnTo>
                    <a:lnTo>
                      <a:pt x="20" y="132"/>
                    </a:lnTo>
                    <a:lnTo>
                      <a:pt x="19" y="129"/>
                    </a:lnTo>
                    <a:lnTo>
                      <a:pt x="20" y="128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3" y="128"/>
                    </a:lnTo>
                    <a:lnTo>
                      <a:pt x="20" y="124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3" y="121"/>
                    </a:lnTo>
                    <a:lnTo>
                      <a:pt x="13" y="118"/>
                    </a:lnTo>
                    <a:lnTo>
                      <a:pt x="12" y="121"/>
                    </a:lnTo>
                    <a:lnTo>
                      <a:pt x="11" y="121"/>
                    </a:lnTo>
                    <a:lnTo>
                      <a:pt x="11" y="120"/>
                    </a:lnTo>
                    <a:lnTo>
                      <a:pt x="12" y="117"/>
                    </a:lnTo>
                    <a:lnTo>
                      <a:pt x="9" y="118"/>
                    </a:lnTo>
                    <a:lnTo>
                      <a:pt x="8" y="116"/>
                    </a:lnTo>
                    <a:lnTo>
                      <a:pt x="8" y="117"/>
                    </a:lnTo>
                    <a:lnTo>
                      <a:pt x="9" y="120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1" y="109"/>
                    </a:lnTo>
                    <a:lnTo>
                      <a:pt x="1" y="109"/>
                    </a:lnTo>
                    <a:lnTo>
                      <a:pt x="0" y="107"/>
                    </a:lnTo>
                    <a:lnTo>
                      <a:pt x="1" y="105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5" y="99"/>
                    </a:lnTo>
                    <a:lnTo>
                      <a:pt x="5" y="95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9" y="92"/>
                    </a:lnTo>
                    <a:lnTo>
                      <a:pt x="11" y="88"/>
                    </a:lnTo>
                    <a:lnTo>
                      <a:pt x="9" y="85"/>
                    </a:lnTo>
                    <a:lnTo>
                      <a:pt x="11" y="81"/>
                    </a:lnTo>
                    <a:lnTo>
                      <a:pt x="9" y="78"/>
                    </a:lnTo>
                    <a:lnTo>
                      <a:pt x="12" y="78"/>
                    </a:lnTo>
                    <a:lnTo>
                      <a:pt x="13" y="74"/>
                    </a:lnTo>
                    <a:lnTo>
                      <a:pt x="13" y="70"/>
                    </a:lnTo>
                    <a:lnTo>
                      <a:pt x="11" y="63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20" y="65"/>
                    </a:lnTo>
                    <a:lnTo>
                      <a:pt x="22" y="59"/>
                    </a:lnTo>
                    <a:lnTo>
                      <a:pt x="23" y="53"/>
                    </a:lnTo>
                    <a:lnTo>
                      <a:pt x="26" y="47"/>
                    </a:lnTo>
                    <a:lnTo>
                      <a:pt x="23" y="45"/>
                    </a:lnTo>
                    <a:lnTo>
                      <a:pt x="23" y="44"/>
                    </a:lnTo>
                    <a:lnTo>
                      <a:pt x="26" y="37"/>
                    </a:lnTo>
                    <a:lnTo>
                      <a:pt x="29" y="33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31" y="20"/>
                    </a:lnTo>
                    <a:lnTo>
                      <a:pt x="36" y="19"/>
                    </a:lnTo>
                    <a:lnTo>
                      <a:pt x="38" y="16"/>
                    </a:lnTo>
                    <a:lnTo>
                      <a:pt x="40" y="12"/>
                    </a:lnTo>
                    <a:lnTo>
                      <a:pt x="44" y="11"/>
                    </a:lnTo>
                    <a:lnTo>
                      <a:pt x="48" y="8"/>
                    </a:lnTo>
                    <a:lnTo>
                      <a:pt x="49" y="11"/>
                    </a:lnTo>
                    <a:lnTo>
                      <a:pt x="52" y="12"/>
                    </a:lnTo>
                    <a:lnTo>
                      <a:pt x="52" y="9"/>
                    </a:lnTo>
                    <a:lnTo>
                      <a:pt x="52" y="5"/>
                    </a:lnTo>
                    <a:lnTo>
                      <a:pt x="53" y="4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3" name="Freeform 579"/>
              <p:cNvSpPr>
                <a:spLocks/>
              </p:cNvSpPr>
              <p:nvPr/>
            </p:nvSpPr>
            <p:spPr bwMode="auto">
              <a:xfrm>
                <a:off x="6207580" y="363896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4" name="Freeform 580"/>
              <p:cNvSpPr>
                <a:spLocks/>
              </p:cNvSpPr>
              <p:nvPr/>
            </p:nvSpPr>
            <p:spPr bwMode="auto">
              <a:xfrm>
                <a:off x="5952644" y="3856847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2 w 3"/>
                  <a:gd name="T3" fmla="*/ 1 h 7"/>
                  <a:gd name="T4" fmla="*/ 2 w 3"/>
                  <a:gd name="T5" fmla="*/ 1 h 7"/>
                  <a:gd name="T6" fmla="*/ 2 w 3"/>
                  <a:gd name="T7" fmla="*/ 4 h 7"/>
                  <a:gd name="T8" fmla="*/ 0 w 3"/>
                  <a:gd name="T9" fmla="*/ 7 h 7"/>
                  <a:gd name="T10" fmla="*/ 2 w 3"/>
                  <a:gd name="T11" fmla="*/ 4 h 7"/>
                  <a:gd name="T12" fmla="*/ 0 w 3"/>
                  <a:gd name="T13" fmla="*/ 1 h 7"/>
                  <a:gd name="T14" fmla="*/ 3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5" name="Freeform 581"/>
              <p:cNvSpPr>
                <a:spLocks/>
              </p:cNvSpPr>
              <p:nvPr/>
            </p:nvSpPr>
            <p:spPr bwMode="auto">
              <a:xfrm>
                <a:off x="5952644" y="3833132"/>
                <a:ext cx="42984" cy="74109"/>
              </a:xfrm>
              <a:custGeom>
                <a:avLst/>
                <a:gdLst>
                  <a:gd name="T0" fmla="*/ 7 w 29"/>
                  <a:gd name="T1" fmla="*/ 0 h 50"/>
                  <a:gd name="T2" fmla="*/ 10 w 29"/>
                  <a:gd name="T3" fmla="*/ 2 h 50"/>
                  <a:gd name="T4" fmla="*/ 9 w 29"/>
                  <a:gd name="T5" fmla="*/ 3 h 50"/>
                  <a:gd name="T6" fmla="*/ 11 w 29"/>
                  <a:gd name="T7" fmla="*/ 3 h 50"/>
                  <a:gd name="T8" fmla="*/ 11 w 29"/>
                  <a:gd name="T9" fmla="*/ 2 h 50"/>
                  <a:gd name="T10" fmla="*/ 15 w 29"/>
                  <a:gd name="T11" fmla="*/ 3 h 50"/>
                  <a:gd name="T12" fmla="*/ 15 w 29"/>
                  <a:gd name="T13" fmla="*/ 5 h 50"/>
                  <a:gd name="T14" fmla="*/ 17 w 29"/>
                  <a:gd name="T15" fmla="*/ 6 h 50"/>
                  <a:gd name="T16" fmla="*/ 17 w 29"/>
                  <a:gd name="T17" fmla="*/ 9 h 50"/>
                  <a:gd name="T18" fmla="*/ 18 w 29"/>
                  <a:gd name="T19" fmla="*/ 9 h 50"/>
                  <a:gd name="T20" fmla="*/ 20 w 29"/>
                  <a:gd name="T21" fmla="*/ 12 h 50"/>
                  <a:gd name="T22" fmla="*/ 21 w 29"/>
                  <a:gd name="T23" fmla="*/ 13 h 50"/>
                  <a:gd name="T24" fmla="*/ 21 w 29"/>
                  <a:gd name="T25" fmla="*/ 13 h 50"/>
                  <a:gd name="T26" fmla="*/ 20 w 29"/>
                  <a:gd name="T27" fmla="*/ 14 h 50"/>
                  <a:gd name="T28" fmla="*/ 21 w 29"/>
                  <a:gd name="T29" fmla="*/ 16 h 50"/>
                  <a:gd name="T30" fmla="*/ 21 w 29"/>
                  <a:gd name="T31" fmla="*/ 16 h 50"/>
                  <a:gd name="T32" fmla="*/ 24 w 29"/>
                  <a:gd name="T33" fmla="*/ 16 h 50"/>
                  <a:gd name="T34" fmla="*/ 25 w 29"/>
                  <a:gd name="T35" fmla="*/ 20 h 50"/>
                  <a:gd name="T36" fmla="*/ 26 w 29"/>
                  <a:gd name="T37" fmla="*/ 25 h 50"/>
                  <a:gd name="T38" fmla="*/ 29 w 29"/>
                  <a:gd name="T39" fmla="*/ 27 h 50"/>
                  <a:gd name="T40" fmla="*/ 28 w 29"/>
                  <a:gd name="T41" fmla="*/ 30 h 50"/>
                  <a:gd name="T42" fmla="*/ 29 w 29"/>
                  <a:gd name="T43" fmla="*/ 31 h 50"/>
                  <a:gd name="T44" fmla="*/ 29 w 29"/>
                  <a:gd name="T45" fmla="*/ 34 h 50"/>
                  <a:gd name="T46" fmla="*/ 29 w 29"/>
                  <a:gd name="T47" fmla="*/ 35 h 50"/>
                  <a:gd name="T48" fmla="*/ 29 w 29"/>
                  <a:gd name="T49" fmla="*/ 36 h 50"/>
                  <a:gd name="T50" fmla="*/ 28 w 29"/>
                  <a:gd name="T51" fmla="*/ 39 h 50"/>
                  <a:gd name="T52" fmla="*/ 26 w 29"/>
                  <a:gd name="T53" fmla="*/ 43 h 50"/>
                  <a:gd name="T54" fmla="*/ 22 w 29"/>
                  <a:gd name="T55" fmla="*/ 47 h 50"/>
                  <a:gd name="T56" fmla="*/ 18 w 29"/>
                  <a:gd name="T57" fmla="*/ 49 h 50"/>
                  <a:gd name="T58" fmla="*/ 14 w 29"/>
                  <a:gd name="T59" fmla="*/ 49 h 50"/>
                  <a:gd name="T60" fmla="*/ 11 w 29"/>
                  <a:gd name="T61" fmla="*/ 50 h 50"/>
                  <a:gd name="T62" fmla="*/ 9 w 29"/>
                  <a:gd name="T63" fmla="*/ 49 h 50"/>
                  <a:gd name="T64" fmla="*/ 6 w 29"/>
                  <a:gd name="T65" fmla="*/ 46 h 50"/>
                  <a:gd name="T66" fmla="*/ 4 w 29"/>
                  <a:gd name="T67" fmla="*/ 38 h 50"/>
                  <a:gd name="T68" fmla="*/ 2 w 29"/>
                  <a:gd name="T69" fmla="*/ 32 h 50"/>
                  <a:gd name="T70" fmla="*/ 3 w 29"/>
                  <a:gd name="T71" fmla="*/ 31 h 50"/>
                  <a:gd name="T72" fmla="*/ 2 w 29"/>
                  <a:gd name="T73" fmla="*/ 25 h 50"/>
                  <a:gd name="T74" fmla="*/ 2 w 29"/>
                  <a:gd name="T75" fmla="*/ 24 h 50"/>
                  <a:gd name="T76" fmla="*/ 2 w 29"/>
                  <a:gd name="T77" fmla="*/ 23 h 50"/>
                  <a:gd name="T78" fmla="*/ 3 w 29"/>
                  <a:gd name="T79" fmla="*/ 17 h 50"/>
                  <a:gd name="T80" fmla="*/ 3 w 29"/>
                  <a:gd name="T81" fmla="*/ 16 h 50"/>
                  <a:gd name="T82" fmla="*/ 3 w 29"/>
                  <a:gd name="T83" fmla="*/ 12 h 50"/>
                  <a:gd name="T84" fmla="*/ 3 w 29"/>
                  <a:gd name="T85" fmla="*/ 10 h 50"/>
                  <a:gd name="T86" fmla="*/ 3 w 29"/>
                  <a:gd name="T87" fmla="*/ 9 h 50"/>
                  <a:gd name="T88" fmla="*/ 2 w 29"/>
                  <a:gd name="T89" fmla="*/ 7 h 50"/>
                  <a:gd name="T90" fmla="*/ 0 w 29"/>
                  <a:gd name="T91" fmla="*/ 7 h 50"/>
                  <a:gd name="T92" fmla="*/ 0 w 29"/>
                  <a:gd name="T93" fmla="*/ 6 h 50"/>
                  <a:gd name="T94" fmla="*/ 3 w 29"/>
                  <a:gd name="T95" fmla="*/ 6 h 50"/>
                  <a:gd name="T96" fmla="*/ 4 w 29"/>
                  <a:gd name="T97" fmla="*/ 7 h 50"/>
                  <a:gd name="T98" fmla="*/ 4 w 29"/>
                  <a:gd name="T99" fmla="*/ 9 h 50"/>
                  <a:gd name="T100" fmla="*/ 6 w 29"/>
                  <a:gd name="T101" fmla="*/ 6 h 50"/>
                  <a:gd name="T102" fmla="*/ 6 w 29"/>
                  <a:gd name="T103" fmla="*/ 5 h 50"/>
                  <a:gd name="T104" fmla="*/ 6 w 29"/>
                  <a:gd name="T105" fmla="*/ 3 h 50"/>
                  <a:gd name="T106" fmla="*/ 7 w 29"/>
                  <a:gd name="T107" fmla="*/ 3 h 50"/>
                  <a:gd name="T108" fmla="*/ 7 w 29"/>
                  <a:gd name="T109" fmla="*/ 2 h 50"/>
                  <a:gd name="T110" fmla="*/ 6 w 29"/>
                  <a:gd name="T111" fmla="*/ 2 h 50"/>
                  <a:gd name="T112" fmla="*/ 7 w 29"/>
                  <a:gd name="T1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50">
                    <a:moveTo>
                      <a:pt x="7" y="0"/>
                    </a:moveTo>
                    <a:lnTo>
                      <a:pt x="10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7" y="6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20" y="12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4" y="16"/>
                    </a:lnTo>
                    <a:lnTo>
                      <a:pt x="25" y="20"/>
                    </a:lnTo>
                    <a:lnTo>
                      <a:pt x="26" y="25"/>
                    </a:lnTo>
                    <a:lnTo>
                      <a:pt x="29" y="27"/>
                    </a:lnTo>
                    <a:lnTo>
                      <a:pt x="28" y="30"/>
                    </a:lnTo>
                    <a:lnTo>
                      <a:pt x="29" y="31"/>
                    </a:lnTo>
                    <a:lnTo>
                      <a:pt x="29" y="34"/>
                    </a:lnTo>
                    <a:lnTo>
                      <a:pt x="29" y="35"/>
                    </a:lnTo>
                    <a:lnTo>
                      <a:pt x="29" y="36"/>
                    </a:lnTo>
                    <a:lnTo>
                      <a:pt x="28" y="39"/>
                    </a:lnTo>
                    <a:lnTo>
                      <a:pt x="26" y="43"/>
                    </a:lnTo>
                    <a:lnTo>
                      <a:pt x="22" y="47"/>
                    </a:lnTo>
                    <a:lnTo>
                      <a:pt x="18" y="49"/>
                    </a:lnTo>
                    <a:lnTo>
                      <a:pt x="14" y="49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6" y="46"/>
                    </a:lnTo>
                    <a:lnTo>
                      <a:pt x="4" y="38"/>
                    </a:lnTo>
                    <a:lnTo>
                      <a:pt x="2" y="32"/>
                    </a:lnTo>
                    <a:lnTo>
                      <a:pt x="3" y="31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6" name="Freeform 582"/>
              <p:cNvSpPr>
                <a:spLocks/>
              </p:cNvSpPr>
              <p:nvPr/>
            </p:nvSpPr>
            <p:spPr bwMode="auto">
              <a:xfrm>
                <a:off x="5955608" y="3827203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4 w 5"/>
                  <a:gd name="T5" fmla="*/ 3 h 4"/>
                  <a:gd name="T6" fmla="*/ 4 w 5"/>
                  <a:gd name="T7" fmla="*/ 3 h 4"/>
                  <a:gd name="T8" fmla="*/ 4 w 5"/>
                  <a:gd name="T9" fmla="*/ 4 h 4"/>
                  <a:gd name="T10" fmla="*/ 0 w 5"/>
                  <a:gd name="T11" fmla="*/ 2 h 4"/>
                  <a:gd name="T12" fmla="*/ 0 w 5"/>
                  <a:gd name="T13" fmla="*/ 0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7" name="Freeform 583"/>
              <p:cNvSpPr>
                <a:spLocks/>
              </p:cNvSpPr>
              <p:nvPr/>
            </p:nvSpPr>
            <p:spPr bwMode="auto">
              <a:xfrm>
                <a:off x="5963019" y="3827203"/>
                <a:ext cx="10376" cy="8893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2 h 6"/>
                  <a:gd name="T4" fmla="*/ 4 w 7"/>
                  <a:gd name="T5" fmla="*/ 3 h 6"/>
                  <a:gd name="T6" fmla="*/ 7 w 7"/>
                  <a:gd name="T7" fmla="*/ 6 h 6"/>
                  <a:gd name="T8" fmla="*/ 7 w 7"/>
                  <a:gd name="T9" fmla="*/ 6 h 6"/>
                  <a:gd name="T10" fmla="*/ 6 w 7"/>
                  <a:gd name="T11" fmla="*/ 6 h 6"/>
                  <a:gd name="T12" fmla="*/ 4 w 7"/>
                  <a:gd name="T13" fmla="*/ 6 h 6"/>
                  <a:gd name="T14" fmla="*/ 3 w 7"/>
                  <a:gd name="T15" fmla="*/ 4 h 6"/>
                  <a:gd name="T16" fmla="*/ 0 w 7"/>
                  <a:gd name="T17" fmla="*/ 3 h 6"/>
                  <a:gd name="T18" fmla="*/ 0 w 7"/>
                  <a:gd name="T19" fmla="*/ 2 h 6"/>
                  <a:gd name="T20" fmla="*/ 2 w 7"/>
                  <a:gd name="T21" fmla="*/ 2 h 6"/>
                  <a:gd name="T22" fmla="*/ 2 w 7"/>
                  <a:gd name="T23" fmla="*/ 2 h 6"/>
                  <a:gd name="T24" fmla="*/ 2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3" y="2"/>
                    </a:lnTo>
                    <a:lnTo>
                      <a:pt x="4" y="3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8" name="Freeform 584"/>
              <p:cNvSpPr>
                <a:spLocks/>
              </p:cNvSpPr>
              <p:nvPr/>
            </p:nvSpPr>
            <p:spPr bwMode="auto">
              <a:xfrm>
                <a:off x="5709565" y="3323259"/>
                <a:ext cx="549893" cy="539517"/>
              </a:xfrm>
              <a:custGeom>
                <a:avLst/>
                <a:gdLst>
                  <a:gd name="T0" fmla="*/ 120 w 371"/>
                  <a:gd name="T1" fmla="*/ 11 h 364"/>
                  <a:gd name="T2" fmla="*/ 127 w 371"/>
                  <a:gd name="T3" fmla="*/ 32 h 364"/>
                  <a:gd name="T4" fmla="*/ 146 w 371"/>
                  <a:gd name="T5" fmla="*/ 39 h 364"/>
                  <a:gd name="T6" fmla="*/ 146 w 371"/>
                  <a:gd name="T7" fmla="*/ 69 h 364"/>
                  <a:gd name="T8" fmla="*/ 179 w 371"/>
                  <a:gd name="T9" fmla="*/ 86 h 364"/>
                  <a:gd name="T10" fmla="*/ 221 w 371"/>
                  <a:gd name="T11" fmla="*/ 98 h 364"/>
                  <a:gd name="T12" fmla="*/ 254 w 371"/>
                  <a:gd name="T13" fmla="*/ 83 h 364"/>
                  <a:gd name="T14" fmla="*/ 264 w 371"/>
                  <a:gd name="T15" fmla="*/ 89 h 364"/>
                  <a:gd name="T16" fmla="*/ 290 w 371"/>
                  <a:gd name="T17" fmla="*/ 96 h 364"/>
                  <a:gd name="T18" fmla="*/ 301 w 371"/>
                  <a:gd name="T19" fmla="*/ 79 h 364"/>
                  <a:gd name="T20" fmla="*/ 320 w 371"/>
                  <a:gd name="T21" fmla="*/ 67 h 364"/>
                  <a:gd name="T22" fmla="*/ 347 w 371"/>
                  <a:gd name="T23" fmla="*/ 60 h 364"/>
                  <a:gd name="T24" fmla="*/ 358 w 371"/>
                  <a:gd name="T25" fmla="*/ 62 h 364"/>
                  <a:gd name="T26" fmla="*/ 366 w 371"/>
                  <a:gd name="T27" fmla="*/ 72 h 364"/>
                  <a:gd name="T28" fmla="*/ 366 w 371"/>
                  <a:gd name="T29" fmla="*/ 82 h 364"/>
                  <a:gd name="T30" fmla="*/ 344 w 371"/>
                  <a:gd name="T31" fmla="*/ 111 h 364"/>
                  <a:gd name="T32" fmla="*/ 329 w 371"/>
                  <a:gd name="T33" fmla="*/ 137 h 364"/>
                  <a:gd name="T34" fmla="*/ 326 w 371"/>
                  <a:gd name="T35" fmla="*/ 166 h 364"/>
                  <a:gd name="T36" fmla="*/ 320 w 371"/>
                  <a:gd name="T37" fmla="*/ 161 h 364"/>
                  <a:gd name="T38" fmla="*/ 311 w 371"/>
                  <a:gd name="T39" fmla="*/ 144 h 364"/>
                  <a:gd name="T40" fmla="*/ 304 w 371"/>
                  <a:gd name="T41" fmla="*/ 148 h 364"/>
                  <a:gd name="T42" fmla="*/ 308 w 371"/>
                  <a:gd name="T43" fmla="*/ 137 h 364"/>
                  <a:gd name="T44" fmla="*/ 308 w 371"/>
                  <a:gd name="T45" fmla="*/ 119 h 364"/>
                  <a:gd name="T46" fmla="*/ 280 w 371"/>
                  <a:gd name="T47" fmla="*/ 118 h 364"/>
                  <a:gd name="T48" fmla="*/ 271 w 371"/>
                  <a:gd name="T49" fmla="*/ 104 h 364"/>
                  <a:gd name="T50" fmla="*/ 262 w 371"/>
                  <a:gd name="T51" fmla="*/ 98 h 364"/>
                  <a:gd name="T52" fmla="*/ 262 w 371"/>
                  <a:gd name="T53" fmla="*/ 114 h 364"/>
                  <a:gd name="T54" fmla="*/ 260 w 371"/>
                  <a:gd name="T55" fmla="*/ 125 h 364"/>
                  <a:gd name="T56" fmla="*/ 275 w 371"/>
                  <a:gd name="T57" fmla="*/ 158 h 364"/>
                  <a:gd name="T58" fmla="*/ 272 w 371"/>
                  <a:gd name="T59" fmla="*/ 172 h 364"/>
                  <a:gd name="T60" fmla="*/ 264 w 371"/>
                  <a:gd name="T61" fmla="*/ 170 h 364"/>
                  <a:gd name="T62" fmla="*/ 261 w 371"/>
                  <a:gd name="T63" fmla="*/ 169 h 364"/>
                  <a:gd name="T64" fmla="*/ 249 w 371"/>
                  <a:gd name="T65" fmla="*/ 187 h 364"/>
                  <a:gd name="T66" fmla="*/ 232 w 371"/>
                  <a:gd name="T67" fmla="*/ 202 h 364"/>
                  <a:gd name="T68" fmla="*/ 231 w 371"/>
                  <a:gd name="T69" fmla="*/ 203 h 364"/>
                  <a:gd name="T70" fmla="*/ 195 w 371"/>
                  <a:gd name="T71" fmla="*/ 245 h 364"/>
                  <a:gd name="T72" fmla="*/ 173 w 371"/>
                  <a:gd name="T73" fmla="*/ 256 h 364"/>
                  <a:gd name="T74" fmla="*/ 171 w 371"/>
                  <a:gd name="T75" fmla="*/ 297 h 364"/>
                  <a:gd name="T76" fmla="*/ 160 w 371"/>
                  <a:gd name="T77" fmla="*/ 335 h 364"/>
                  <a:gd name="T78" fmla="*/ 159 w 371"/>
                  <a:gd name="T79" fmla="*/ 349 h 364"/>
                  <a:gd name="T80" fmla="*/ 142 w 371"/>
                  <a:gd name="T81" fmla="*/ 361 h 364"/>
                  <a:gd name="T82" fmla="*/ 116 w 371"/>
                  <a:gd name="T83" fmla="*/ 328 h 364"/>
                  <a:gd name="T84" fmla="*/ 99 w 371"/>
                  <a:gd name="T85" fmla="*/ 303 h 364"/>
                  <a:gd name="T86" fmla="*/ 87 w 371"/>
                  <a:gd name="T87" fmla="*/ 271 h 364"/>
                  <a:gd name="T88" fmla="*/ 76 w 371"/>
                  <a:gd name="T89" fmla="*/ 242 h 364"/>
                  <a:gd name="T90" fmla="*/ 66 w 371"/>
                  <a:gd name="T91" fmla="*/ 212 h 364"/>
                  <a:gd name="T92" fmla="*/ 61 w 371"/>
                  <a:gd name="T93" fmla="*/ 184 h 364"/>
                  <a:gd name="T94" fmla="*/ 58 w 371"/>
                  <a:gd name="T95" fmla="*/ 169 h 364"/>
                  <a:gd name="T96" fmla="*/ 55 w 371"/>
                  <a:gd name="T97" fmla="*/ 162 h 364"/>
                  <a:gd name="T98" fmla="*/ 41 w 371"/>
                  <a:gd name="T99" fmla="*/ 188 h 364"/>
                  <a:gd name="T100" fmla="*/ 9 w 371"/>
                  <a:gd name="T101" fmla="*/ 165 h 364"/>
                  <a:gd name="T102" fmla="*/ 19 w 371"/>
                  <a:gd name="T103" fmla="*/ 166 h 364"/>
                  <a:gd name="T104" fmla="*/ 27 w 371"/>
                  <a:gd name="T105" fmla="*/ 155 h 364"/>
                  <a:gd name="T106" fmla="*/ 5 w 371"/>
                  <a:gd name="T107" fmla="*/ 145 h 364"/>
                  <a:gd name="T108" fmla="*/ 11 w 371"/>
                  <a:gd name="T109" fmla="*/ 137 h 364"/>
                  <a:gd name="T110" fmla="*/ 33 w 371"/>
                  <a:gd name="T111" fmla="*/ 133 h 364"/>
                  <a:gd name="T112" fmla="*/ 21 w 371"/>
                  <a:gd name="T113" fmla="*/ 105 h 364"/>
                  <a:gd name="T114" fmla="*/ 16 w 371"/>
                  <a:gd name="T115" fmla="*/ 86 h 364"/>
                  <a:gd name="T116" fmla="*/ 43 w 371"/>
                  <a:gd name="T117" fmla="*/ 79 h 364"/>
                  <a:gd name="T118" fmla="*/ 61 w 371"/>
                  <a:gd name="T119" fmla="*/ 46 h 364"/>
                  <a:gd name="T120" fmla="*/ 74 w 371"/>
                  <a:gd name="T121" fmla="*/ 1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1" h="364">
                    <a:moveTo>
                      <a:pt x="92" y="0"/>
                    </a:moveTo>
                    <a:lnTo>
                      <a:pt x="95" y="0"/>
                    </a:lnTo>
                    <a:lnTo>
                      <a:pt x="102" y="6"/>
                    </a:lnTo>
                    <a:lnTo>
                      <a:pt x="106" y="3"/>
                    </a:lnTo>
                    <a:lnTo>
                      <a:pt x="109" y="4"/>
                    </a:lnTo>
                    <a:lnTo>
                      <a:pt x="110" y="9"/>
                    </a:lnTo>
                    <a:lnTo>
                      <a:pt x="114" y="9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120" y="14"/>
                    </a:lnTo>
                    <a:lnTo>
                      <a:pt x="120" y="15"/>
                    </a:lnTo>
                    <a:lnTo>
                      <a:pt x="124" y="17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4" y="27"/>
                    </a:lnTo>
                    <a:lnTo>
                      <a:pt x="126" y="28"/>
                    </a:lnTo>
                    <a:lnTo>
                      <a:pt x="127" y="29"/>
                    </a:lnTo>
                    <a:lnTo>
                      <a:pt x="127" y="32"/>
                    </a:lnTo>
                    <a:lnTo>
                      <a:pt x="128" y="32"/>
                    </a:lnTo>
                    <a:lnTo>
                      <a:pt x="130" y="35"/>
                    </a:lnTo>
                    <a:lnTo>
                      <a:pt x="132" y="36"/>
                    </a:lnTo>
                    <a:lnTo>
                      <a:pt x="134" y="35"/>
                    </a:lnTo>
                    <a:lnTo>
                      <a:pt x="137" y="35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43" y="39"/>
                    </a:lnTo>
                    <a:lnTo>
                      <a:pt x="146" y="39"/>
                    </a:lnTo>
                    <a:lnTo>
                      <a:pt x="148" y="43"/>
                    </a:lnTo>
                    <a:lnTo>
                      <a:pt x="149" y="43"/>
                    </a:lnTo>
                    <a:lnTo>
                      <a:pt x="150" y="46"/>
                    </a:lnTo>
                    <a:lnTo>
                      <a:pt x="150" y="45"/>
                    </a:lnTo>
                    <a:lnTo>
                      <a:pt x="150" y="50"/>
                    </a:lnTo>
                    <a:lnTo>
                      <a:pt x="149" y="57"/>
                    </a:lnTo>
                    <a:lnTo>
                      <a:pt x="149" y="61"/>
                    </a:lnTo>
                    <a:lnTo>
                      <a:pt x="146" y="65"/>
                    </a:lnTo>
                    <a:lnTo>
                      <a:pt x="146" y="69"/>
                    </a:lnTo>
                    <a:lnTo>
                      <a:pt x="149" y="69"/>
                    </a:lnTo>
                    <a:lnTo>
                      <a:pt x="152" y="71"/>
                    </a:lnTo>
                    <a:lnTo>
                      <a:pt x="155" y="71"/>
                    </a:lnTo>
                    <a:lnTo>
                      <a:pt x="156" y="74"/>
                    </a:lnTo>
                    <a:lnTo>
                      <a:pt x="161" y="74"/>
                    </a:lnTo>
                    <a:lnTo>
                      <a:pt x="167" y="78"/>
                    </a:lnTo>
                    <a:lnTo>
                      <a:pt x="171" y="83"/>
                    </a:lnTo>
                    <a:lnTo>
                      <a:pt x="177" y="85"/>
                    </a:lnTo>
                    <a:lnTo>
                      <a:pt x="179" y="86"/>
                    </a:lnTo>
                    <a:lnTo>
                      <a:pt x="182" y="86"/>
                    </a:lnTo>
                    <a:lnTo>
                      <a:pt x="186" y="89"/>
                    </a:lnTo>
                    <a:lnTo>
                      <a:pt x="193" y="89"/>
                    </a:lnTo>
                    <a:lnTo>
                      <a:pt x="196" y="90"/>
                    </a:lnTo>
                    <a:lnTo>
                      <a:pt x="203" y="89"/>
                    </a:lnTo>
                    <a:lnTo>
                      <a:pt x="208" y="90"/>
                    </a:lnTo>
                    <a:lnTo>
                      <a:pt x="210" y="93"/>
                    </a:lnTo>
                    <a:lnTo>
                      <a:pt x="213" y="97"/>
                    </a:lnTo>
                    <a:lnTo>
                      <a:pt x="221" y="98"/>
                    </a:lnTo>
                    <a:lnTo>
                      <a:pt x="222" y="97"/>
                    </a:lnTo>
                    <a:lnTo>
                      <a:pt x="228" y="97"/>
                    </a:lnTo>
                    <a:lnTo>
                      <a:pt x="239" y="101"/>
                    </a:lnTo>
                    <a:lnTo>
                      <a:pt x="242" y="100"/>
                    </a:lnTo>
                    <a:lnTo>
                      <a:pt x="247" y="103"/>
                    </a:lnTo>
                    <a:lnTo>
                      <a:pt x="255" y="101"/>
                    </a:lnTo>
                    <a:lnTo>
                      <a:pt x="255" y="94"/>
                    </a:lnTo>
                    <a:lnTo>
                      <a:pt x="253" y="89"/>
                    </a:lnTo>
                    <a:lnTo>
                      <a:pt x="254" y="83"/>
                    </a:lnTo>
                    <a:lnTo>
                      <a:pt x="254" y="80"/>
                    </a:lnTo>
                    <a:lnTo>
                      <a:pt x="254" y="80"/>
                    </a:lnTo>
                    <a:lnTo>
                      <a:pt x="257" y="78"/>
                    </a:lnTo>
                    <a:lnTo>
                      <a:pt x="260" y="78"/>
                    </a:lnTo>
                    <a:lnTo>
                      <a:pt x="261" y="80"/>
                    </a:lnTo>
                    <a:lnTo>
                      <a:pt x="261" y="83"/>
                    </a:lnTo>
                    <a:lnTo>
                      <a:pt x="264" y="86"/>
                    </a:lnTo>
                    <a:lnTo>
                      <a:pt x="264" y="86"/>
                    </a:lnTo>
                    <a:lnTo>
                      <a:pt x="264" y="89"/>
                    </a:lnTo>
                    <a:lnTo>
                      <a:pt x="262" y="92"/>
                    </a:lnTo>
                    <a:lnTo>
                      <a:pt x="265" y="96"/>
                    </a:lnTo>
                    <a:lnTo>
                      <a:pt x="269" y="96"/>
                    </a:lnTo>
                    <a:lnTo>
                      <a:pt x="271" y="94"/>
                    </a:lnTo>
                    <a:lnTo>
                      <a:pt x="278" y="98"/>
                    </a:lnTo>
                    <a:lnTo>
                      <a:pt x="282" y="98"/>
                    </a:lnTo>
                    <a:lnTo>
                      <a:pt x="284" y="96"/>
                    </a:lnTo>
                    <a:lnTo>
                      <a:pt x="287" y="94"/>
                    </a:lnTo>
                    <a:lnTo>
                      <a:pt x="290" y="96"/>
                    </a:lnTo>
                    <a:lnTo>
                      <a:pt x="294" y="94"/>
                    </a:lnTo>
                    <a:lnTo>
                      <a:pt x="298" y="96"/>
                    </a:lnTo>
                    <a:lnTo>
                      <a:pt x="304" y="93"/>
                    </a:lnTo>
                    <a:lnTo>
                      <a:pt x="304" y="92"/>
                    </a:lnTo>
                    <a:lnTo>
                      <a:pt x="304" y="87"/>
                    </a:lnTo>
                    <a:lnTo>
                      <a:pt x="300" y="86"/>
                    </a:lnTo>
                    <a:lnTo>
                      <a:pt x="298" y="83"/>
                    </a:lnTo>
                    <a:lnTo>
                      <a:pt x="300" y="80"/>
                    </a:lnTo>
                    <a:lnTo>
                      <a:pt x="301" y="79"/>
                    </a:lnTo>
                    <a:lnTo>
                      <a:pt x="307" y="79"/>
                    </a:lnTo>
                    <a:lnTo>
                      <a:pt x="308" y="78"/>
                    </a:lnTo>
                    <a:lnTo>
                      <a:pt x="309" y="75"/>
                    </a:lnTo>
                    <a:lnTo>
                      <a:pt x="312" y="74"/>
                    </a:lnTo>
                    <a:lnTo>
                      <a:pt x="313" y="75"/>
                    </a:lnTo>
                    <a:lnTo>
                      <a:pt x="313" y="72"/>
                    </a:lnTo>
                    <a:lnTo>
                      <a:pt x="316" y="72"/>
                    </a:lnTo>
                    <a:lnTo>
                      <a:pt x="318" y="69"/>
                    </a:lnTo>
                    <a:lnTo>
                      <a:pt x="320" y="67"/>
                    </a:lnTo>
                    <a:lnTo>
                      <a:pt x="323" y="65"/>
                    </a:lnTo>
                    <a:lnTo>
                      <a:pt x="327" y="65"/>
                    </a:lnTo>
                    <a:lnTo>
                      <a:pt x="330" y="61"/>
                    </a:lnTo>
                    <a:lnTo>
                      <a:pt x="330" y="58"/>
                    </a:lnTo>
                    <a:lnTo>
                      <a:pt x="333" y="58"/>
                    </a:lnTo>
                    <a:lnTo>
                      <a:pt x="336" y="56"/>
                    </a:lnTo>
                    <a:lnTo>
                      <a:pt x="337" y="60"/>
                    </a:lnTo>
                    <a:lnTo>
                      <a:pt x="341" y="58"/>
                    </a:lnTo>
                    <a:lnTo>
                      <a:pt x="347" y="60"/>
                    </a:lnTo>
                    <a:lnTo>
                      <a:pt x="348" y="58"/>
                    </a:lnTo>
                    <a:lnTo>
                      <a:pt x="347" y="56"/>
                    </a:lnTo>
                    <a:lnTo>
                      <a:pt x="352" y="53"/>
                    </a:lnTo>
                    <a:lnTo>
                      <a:pt x="355" y="53"/>
                    </a:lnTo>
                    <a:lnTo>
                      <a:pt x="356" y="56"/>
                    </a:lnTo>
                    <a:lnTo>
                      <a:pt x="358" y="54"/>
                    </a:lnTo>
                    <a:lnTo>
                      <a:pt x="359" y="56"/>
                    </a:lnTo>
                    <a:lnTo>
                      <a:pt x="356" y="60"/>
                    </a:lnTo>
                    <a:lnTo>
                      <a:pt x="358" y="62"/>
                    </a:lnTo>
                    <a:lnTo>
                      <a:pt x="359" y="61"/>
                    </a:lnTo>
                    <a:lnTo>
                      <a:pt x="360" y="61"/>
                    </a:lnTo>
                    <a:lnTo>
                      <a:pt x="362" y="62"/>
                    </a:lnTo>
                    <a:lnTo>
                      <a:pt x="363" y="65"/>
                    </a:lnTo>
                    <a:lnTo>
                      <a:pt x="363" y="67"/>
                    </a:lnTo>
                    <a:lnTo>
                      <a:pt x="362" y="69"/>
                    </a:lnTo>
                    <a:lnTo>
                      <a:pt x="362" y="72"/>
                    </a:lnTo>
                    <a:lnTo>
                      <a:pt x="365" y="72"/>
                    </a:lnTo>
                    <a:lnTo>
                      <a:pt x="366" y="72"/>
                    </a:lnTo>
                    <a:lnTo>
                      <a:pt x="369" y="72"/>
                    </a:lnTo>
                    <a:lnTo>
                      <a:pt x="371" y="75"/>
                    </a:lnTo>
                    <a:lnTo>
                      <a:pt x="371" y="75"/>
                    </a:lnTo>
                    <a:lnTo>
                      <a:pt x="371" y="78"/>
                    </a:lnTo>
                    <a:lnTo>
                      <a:pt x="370" y="79"/>
                    </a:lnTo>
                    <a:lnTo>
                      <a:pt x="370" y="83"/>
                    </a:lnTo>
                    <a:lnTo>
                      <a:pt x="370" y="86"/>
                    </a:lnTo>
                    <a:lnTo>
                      <a:pt x="367" y="85"/>
                    </a:lnTo>
                    <a:lnTo>
                      <a:pt x="366" y="82"/>
                    </a:lnTo>
                    <a:lnTo>
                      <a:pt x="362" y="85"/>
                    </a:lnTo>
                    <a:lnTo>
                      <a:pt x="358" y="86"/>
                    </a:lnTo>
                    <a:lnTo>
                      <a:pt x="356" y="90"/>
                    </a:lnTo>
                    <a:lnTo>
                      <a:pt x="354" y="93"/>
                    </a:lnTo>
                    <a:lnTo>
                      <a:pt x="349" y="94"/>
                    </a:lnTo>
                    <a:lnTo>
                      <a:pt x="345" y="101"/>
                    </a:lnTo>
                    <a:lnTo>
                      <a:pt x="345" y="104"/>
                    </a:lnTo>
                    <a:lnTo>
                      <a:pt x="347" y="107"/>
                    </a:lnTo>
                    <a:lnTo>
                      <a:pt x="344" y="111"/>
                    </a:lnTo>
                    <a:lnTo>
                      <a:pt x="341" y="118"/>
                    </a:lnTo>
                    <a:lnTo>
                      <a:pt x="341" y="119"/>
                    </a:lnTo>
                    <a:lnTo>
                      <a:pt x="344" y="121"/>
                    </a:lnTo>
                    <a:lnTo>
                      <a:pt x="341" y="127"/>
                    </a:lnTo>
                    <a:lnTo>
                      <a:pt x="340" y="133"/>
                    </a:lnTo>
                    <a:lnTo>
                      <a:pt x="338" y="139"/>
                    </a:lnTo>
                    <a:lnTo>
                      <a:pt x="334" y="139"/>
                    </a:lnTo>
                    <a:lnTo>
                      <a:pt x="331" y="139"/>
                    </a:lnTo>
                    <a:lnTo>
                      <a:pt x="329" y="137"/>
                    </a:lnTo>
                    <a:lnTo>
                      <a:pt x="331" y="144"/>
                    </a:lnTo>
                    <a:lnTo>
                      <a:pt x="331" y="148"/>
                    </a:lnTo>
                    <a:lnTo>
                      <a:pt x="330" y="152"/>
                    </a:lnTo>
                    <a:lnTo>
                      <a:pt x="327" y="152"/>
                    </a:lnTo>
                    <a:lnTo>
                      <a:pt x="329" y="155"/>
                    </a:lnTo>
                    <a:lnTo>
                      <a:pt x="327" y="159"/>
                    </a:lnTo>
                    <a:lnTo>
                      <a:pt x="329" y="162"/>
                    </a:lnTo>
                    <a:lnTo>
                      <a:pt x="327" y="166"/>
                    </a:lnTo>
                    <a:lnTo>
                      <a:pt x="326" y="166"/>
                    </a:lnTo>
                    <a:lnTo>
                      <a:pt x="325" y="166"/>
                    </a:lnTo>
                    <a:lnTo>
                      <a:pt x="323" y="169"/>
                    </a:lnTo>
                    <a:lnTo>
                      <a:pt x="323" y="170"/>
                    </a:lnTo>
                    <a:lnTo>
                      <a:pt x="323" y="169"/>
                    </a:lnTo>
                    <a:lnTo>
                      <a:pt x="323" y="169"/>
                    </a:lnTo>
                    <a:lnTo>
                      <a:pt x="322" y="168"/>
                    </a:lnTo>
                    <a:lnTo>
                      <a:pt x="322" y="166"/>
                    </a:lnTo>
                    <a:lnTo>
                      <a:pt x="320" y="163"/>
                    </a:lnTo>
                    <a:lnTo>
                      <a:pt x="320" y="161"/>
                    </a:lnTo>
                    <a:lnTo>
                      <a:pt x="319" y="155"/>
                    </a:lnTo>
                    <a:lnTo>
                      <a:pt x="318" y="154"/>
                    </a:lnTo>
                    <a:lnTo>
                      <a:pt x="318" y="151"/>
                    </a:lnTo>
                    <a:lnTo>
                      <a:pt x="318" y="147"/>
                    </a:lnTo>
                    <a:lnTo>
                      <a:pt x="316" y="145"/>
                    </a:lnTo>
                    <a:lnTo>
                      <a:pt x="315" y="144"/>
                    </a:lnTo>
                    <a:lnTo>
                      <a:pt x="313" y="144"/>
                    </a:lnTo>
                    <a:lnTo>
                      <a:pt x="312" y="143"/>
                    </a:lnTo>
                    <a:lnTo>
                      <a:pt x="311" y="144"/>
                    </a:lnTo>
                    <a:lnTo>
                      <a:pt x="311" y="145"/>
                    </a:lnTo>
                    <a:lnTo>
                      <a:pt x="311" y="145"/>
                    </a:lnTo>
                    <a:lnTo>
                      <a:pt x="311" y="147"/>
                    </a:lnTo>
                    <a:lnTo>
                      <a:pt x="309" y="150"/>
                    </a:lnTo>
                    <a:lnTo>
                      <a:pt x="309" y="150"/>
                    </a:lnTo>
                    <a:lnTo>
                      <a:pt x="309" y="152"/>
                    </a:lnTo>
                    <a:lnTo>
                      <a:pt x="308" y="152"/>
                    </a:lnTo>
                    <a:lnTo>
                      <a:pt x="307" y="150"/>
                    </a:lnTo>
                    <a:lnTo>
                      <a:pt x="304" y="148"/>
                    </a:lnTo>
                    <a:lnTo>
                      <a:pt x="304" y="147"/>
                    </a:lnTo>
                    <a:lnTo>
                      <a:pt x="302" y="145"/>
                    </a:lnTo>
                    <a:lnTo>
                      <a:pt x="301" y="141"/>
                    </a:lnTo>
                    <a:lnTo>
                      <a:pt x="301" y="140"/>
                    </a:lnTo>
                    <a:lnTo>
                      <a:pt x="302" y="139"/>
                    </a:lnTo>
                    <a:lnTo>
                      <a:pt x="302" y="137"/>
                    </a:lnTo>
                    <a:lnTo>
                      <a:pt x="305" y="136"/>
                    </a:lnTo>
                    <a:lnTo>
                      <a:pt x="305" y="137"/>
                    </a:lnTo>
                    <a:lnTo>
                      <a:pt x="308" y="137"/>
                    </a:lnTo>
                    <a:lnTo>
                      <a:pt x="308" y="136"/>
                    </a:lnTo>
                    <a:lnTo>
                      <a:pt x="308" y="133"/>
                    </a:lnTo>
                    <a:lnTo>
                      <a:pt x="309" y="133"/>
                    </a:lnTo>
                    <a:lnTo>
                      <a:pt x="312" y="129"/>
                    </a:lnTo>
                    <a:lnTo>
                      <a:pt x="312" y="125"/>
                    </a:lnTo>
                    <a:lnTo>
                      <a:pt x="313" y="122"/>
                    </a:lnTo>
                    <a:lnTo>
                      <a:pt x="312" y="122"/>
                    </a:lnTo>
                    <a:lnTo>
                      <a:pt x="309" y="119"/>
                    </a:lnTo>
                    <a:lnTo>
                      <a:pt x="308" y="119"/>
                    </a:lnTo>
                    <a:lnTo>
                      <a:pt x="308" y="119"/>
                    </a:lnTo>
                    <a:lnTo>
                      <a:pt x="305" y="119"/>
                    </a:lnTo>
                    <a:lnTo>
                      <a:pt x="301" y="119"/>
                    </a:lnTo>
                    <a:lnTo>
                      <a:pt x="297" y="119"/>
                    </a:lnTo>
                    <a:lnTo>
                      <a:pt x="291" y="119"/>
                    </a:lnTo>
                    <a:lnTo>
                      <a:pt x="289" y="119"/>
                    </a:lnTo>
                    <a:lnTo>
                      <a:pt x="286" y="118"/>
                    </a:lnTo>
                    <a:lnTo>
                      <a:pt x="283" y="118"/>
                    </a:lnTo>
                    <a:lnTo>
                      <a:pt x="280" y="118"/>
                    </a:lnTo>
                    <a:lnTo>
                      <a:pt x="280" y="115"/>
                    </a:lnTo>
                    <a:lnTo>
                      <a:pt x="279" y="112"/>
                    </a:lnTo>
                    <a:lnTo>
                      <a:pt x="279" y="111"/>
                    </a:lnTo>
                    <a:lnTo>
                      <a:pt x="279" y="108"/>
                    </a:lnTo>
                    <a:lnTo>
                      <a:pt x="276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2" y="105"/>
                    </a:lnTo>
                    <a:lnTo>
                      <a:pt x="271" y="104"/>
                    </a:lnTo>
                    <a:lnTo>
                      <a:pt x="269" y="103"/>
                    </a:lnTo>
                    <a:lnTo>
                      <a:pt x="268" y="103"/>
                    </a:lnTo>
                    <a:lnTo>
                      <a:pt x="268" y="104"/>
                    </a:lnTo>
                    <a:lnTo>
                      <a:pt x="269" y="105"/>
                    </a:lnTo>
                    <a:lnTo>
                      <a:pt x="268" y="105"/>
                    </a:lnTo>
                    <a:lnTo>
                      <a:pt x="265" y="105"/>
                    </a:lnTo>
                    <a:lnTo>
                      <a:pt x="264" y="103"/>
                    </a:lnTo>
                    <a:lnTo>
                      <a:pt x="264" y="101"/>
                    </a:lnTo>
                    <a:lnTo>
                      <a:pt x="262" y="98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58" y="100"/>
                    </a:lnTo>
                    <a:lnTo>
                      <a:pt x="260" y="101"/>
                    </a:lnTo>
                    <a:lnTo>
                      <a:pt x="260" y="103"/>
                    </a:lnTo>
                    <a:lnTo>
                      <a:pt x="260" y="105"/>
                    </a:lnTo>
                    <a:lnTo>
                      <a:pt x="257" y="109"/>
                    </a:lnTo>
                    <a:lnTo>
                      <a:pt x="255" y="112"/>
                    </a:lnTo>
                    <a:lnTo>
                      <a:pt x="262" y="114"/>
                    </a:lnTo>
                    <a:lnTo>
                      <a:pt x="265" y="114"/>
                    </a:lnTo>
                    <a:lnTo>
                      <a:pt x="268" y="114"/>
                    </a:lnTo>
                    <a:lnTo>
                      <a:pt x="268" y="115"/>
                    </a:lnTo>
                    <a:lnTo>
                      <a:pt x="268" y="119"/>
                    </a:lnTo>
                    <a:lnTo>
                      <a:pt x="266" y="121"/>
                    </a:lnTo>
                    <a:lnTo>
                      <a:pt x="265" y="119"/>
                    </a:lnTo>
                    <a:lnTo>
                      <a:pt x="262" y="121"/>
                    </a:lnTo>
                    <a:lnTo>
                      <a:pt x="262" y="125"/>
                    </a:lnTo>
                    <a:lnTo>
                      <a:pt x="260" y="125"/>
                    </a:lnTo>
                    <a:lnTo>
                      <a:pt x="260" y="130"/>
                    </a:lnTo>
                    <a:lnTo>
                      <a:pt x="262" y="133"/>
                    </a:lnTo>
                    <a:lnTo>
                      <a:pt x="265" y="134"/>
                    </a:lnTo>
                    <a:lnTo>
                      <a:pt x="269" y="139"/>
                    </a:lnTo>
                    <a:lnTo>
                      <a:pt x="269" y="143"/>
                    </a:lnTo>
                    <a:lnTo>
                      <a:pt x="271" y="147"/>
                    </a:lnTo>
                    <a:lnTo>
                      <a:pt x="269" y="150"/>
                    </a:lnTo>
                    <a:lnTo>
                      <a:pt x="271" y="152"/>
                    </a:lnTo>
                    <a:lnTo>
                      <a:pt x="275" y="158"/>
                    </a:lnTo>
                    <a:lnTo>
                      <a:pt x="275" y="162"/>
                    </a:lnTo>
                    <a:lnTo>
                      <a:pt x="275" y="165"/>
                    </a:lnTo>
                    <a:lnTo>
                      <a:pt x="276" y="169"/>
                    </a:lnTo>
                    <a:lnTo>
                      <a:pt x="275" y="169"/>
                    </a:lnTo>
                    <a:lnTo>
                      <a:pt x="276" y="172"/>
                    </a:lnTo>
                    <a:lnTo>
                      <a:pt x="275" y="174"/>
                    </a:lnTo>
                    <a:lnTo>
                      <a:pt x="273" y="172"/>
                    </a:lnTo>
                    <a:lnTo>
                      <a:pt x="273" y="173"/>
                    </a:lnTo>
                    <a:lnTo>
                      <a:pt x="272" y="172"/>
                    </a:lnTo>
                    <a:lnTo>
                      <a:pt x="271" y="169"/>
                    </a:lnTo>
                    <a:lnTo>
                      <a:pt x="271" y="168"/>
                    </a:lnTo>
                    <a:lnTo>
                      <a:pt x="269" y="169"/>
                    </a:lnTo>
                    <a:lnTo>
                      <a:pt x="269" y="170"/>
                    </a:lnTo>
                    <a:lnTo>
                      <a:pt x="269" y="170"/>
                    </a:lnTo>
                    <a:lnTo>
                      <a:pt x="268" y="170"/>
                    </a:lnTo>
                    <a:lnTo>
                      <a:pt x="266" y="170"/>
                    </a:lnTo>
                    <a:lnTo>
                      <a:pt x="266" y="172"/>
                    </a:lnTo>
                    <a:lnTo>
                      <a:pt x="264" y="170"/>
                    </a:lnTo>
                    <a:lnTo>
                      <a:pt x="264" y="168"/>
                    </a:lnTo>
                    <a:lnTo>
                      <a:pt x="264" y="165"/>
                    </a:lnTo>
                    <a:lnTo>
                      <a:pt x="262" y="163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1" y="165"/>
                    </a:lnTo>
                    <a:lnTo>
                      <a:pt x="262" y="166"/>
                    </a:lnTo>
                    <a:lnTo>
                      <a:pt x="261" y="166"/>
                    </a:lnTo>
                    <a:lnTo>
                      <a:pt x="261" y="169"/>
                    </a:lnTo>
                    <a:lnTo>
                      <a:pt x="261" y="170"/>
                    </a:lnTo>
                    <a:lnTo>
                      <a:pt x="258" y="173"/>
                    </a:lnTo>
                    <a:lnTo>
                      <a:pt x="250" y="176"/>
                    </a:lnTo>
                    <a:lnTo>
                      <a:pt x="249" y="177"/>
                    </a:lnTo>
                    <a:lnTo>
                      <a:pt x="249" y="179"/>
                    </a:lnTo>
                    <a:lnTo>
                      <a:pt x="247" y="181"/>
                    </a:lnTo>
                    <a:lnTo>
                      <a:pt x="247" y="183"/>
                    </a:lnTo>
                    <a:lnTo>
                      <a:pt x="249" y="186"/>
                    </a:lnTo>
                    <a:lnTo>
                      <a:pt x="249" y="187"/>
                    </a:lnTo>
                    <a:lnTo>
                      <a:pt x="250" y="187"/>
                    </a:lnTo>
                    <a:lnTo>
                      <a:pt x="247" y="190"/>
                    </a:lnTo>
                    <a:lnTo>
                      <a:pt x="246" y="192"/>
                    </a:lnTo>
                    <a:lnTo>
                      <a:pt x="244" y="192"/>
                    </a:lnTo>
                    <a:lnTo>
                      <a:pt x="246" y="194"/>
                    </a:lnTo>
                    <a:lnTo>
                      <a:pt x="240" y="197"/>
                    </a:lnTo>
                    <a:lnTo>
                      <a:pt x="240" y="199"/>
                    </a:lnTo>
                    <a:lnTo>
                      <a:pt x="233" y="202"/>
                    </a:lnTo>
                    <a:lnTo>
                      <a:pt x="232" y="202"/>
                    </a:lnTo>
                    <a:lnTo>
                      <a:pt x="232" y="201"/>
                    </a:lnTo>
                    <a:lnTo>
                      <a:pt x="232" y="199"/>
                    </a:lnTo>
                    <a:lnTo>
                      <a:pt x="231" y="199"/>
                    </a:lnTo>
                    <a:lnTo>
                      <a:pt x="228" y="201"/>
                    </a:lnTo>
                    <a:lnTo>
                      <a:pt x="226" y="202"/>
                    </a:lnTo>
                    <a:lnTo>
                      <a:pt x="226" y="205"/>
                    </a:lnTo>
                    <a:lnTo>
                      <a:pt x="228" y="203"/>
                    </a:lnTo>
                    <a:lnTo>
                      <a:pt x="229" y="203"/>
                    </a:lnTo>
                    <a:lnTo>
                      <a:pt x="231" y="203"/>
                    </a:lnTo>
                    <a:lnTo>
                      <a:pt x="221" y="212"/>
                    </a:lnTo>
                    <a:lnTo>
                      <a:pt x="219" y="219"/>
                    </a:lnTo>
                    <a:lnTo>
                      <a:pt x="207" y="227"/>
                    </a:lnTo>
                    <a:lnTo>
                      <a:pt x="206" y="231"/>
                    </a:lnTo>
                    <a:lnTo>
                      <a:pt x="203" y="234"/>
                    </a:lnTo>
                    <a:lnTo>
                      <a:pt x="197" y="235"/>
                    </a:lnTo>
                    <a:lnTo>
                      <a:pt x="195" y="238"/>
                    </a:lnTo>
                    <a:lnTo>
                      <a:pt x="193" y="241"/>
                    </a:lnTo>
                    <a:lnTo>
                      <a:pt x="195" y="245"/>
                    </a:lnTo>
                    <a:lnTo>
                      <a:pt x="192" y="248"/>
                    </a:lnTo>
                    <a:lnTo>
                      <a:pt x="189" y="249"/>
                    </a:lnTo>
                    <a:lnTo>
                      <a:pt x="184" y="249"/>
                    </a:lnTo>
                    <a:lnTo>
                      <a:pt x="181" y="250"/>
                    </a:lnTo>
                    <a:lnTo>
                      <a:pt x="181" y="253"/>
                    </a:lnTo>
                    <a:lnTo>
                      <a:pt x="177" y="259"/>
                    </a:lnTo>
                    <a:lnTo>
                      <a:pt x="175" y="259"/>
                    </a:lnTo>
                    <a:lnTo>
                      <a:pt x="174" y="256"/>
                    </a:lnTo>
                    <a:lnTo>
                      <a:pt x="173" y="256"/>
                    </a:lnTo>
                    <a:lnTo>
                      <a:pt x="168" y="260"/>
                    </a:lnTo>
                    <a:lnTo>
                      <a:pt x="167" y="263"/>
                    </a:lnTo>
                    <a:lnTo>
                      <a:pt x="167" y="267"/>
                    </a:lnTo>
                    <a:lnTo>
                      <a:pt x="168" y="274"/>
                    </a:lnTo>
                    <a:lnTo>
                      <a:pt x="167" y="277"/>
                    </a:lnTo>
                    <a:lnTo>
                      <a:pt x="167" y="280"/>
                    </a:lnTo>
                    <a:lnTo>
                      <a:pt x="167" y="291"/>
                    </a:lnTo>
                    <a:lnTo>
                      <a:pt x="170" y="292"/>
                    </a:lnTo>
                    <a:lnTo>
                      <a:pt x="171" y="297"/>
                    </a:lnTo>
                    <a:lnTo>
                      <a:pt x="168" y="307"/>
                    </a:lnTo>
                    <a:lnTo>
                      <a:pt x="164" y="313"/>
                    </a:lnTo>
                    <a:lnTo>
                      <a:pt x="164" y="318"/>
                    </a:lnTo>
                    <a:lnTo>
                      <a:pt x="166" y="320"/>
                    </a:lnTo>
                    <a:lnTo>
                      <a:pt x="167" y="331"/>
                    </a:lnTo>
                    <a:lnTo>
                      <a:pt x="167" y="333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0" y="335"/>
                    </a:lnTo>
                    <a:lnTo>
                      <a:pt x="157" y="338"/>
                    </a:lnTo>
                    <a:lnTo>
                      <a:pt x="159" y="339"/>
                    </a:lnTo>
                    <a:lnTo>
                      <a:pt x="155" y="343"/>
                    </a:lnTo>
                    <a:lnTo>
                      <a:pt x="155" y="344"/>
                    </a:lnTo>
                    <a:lnTo>
                      <a:pt x="155" y="346"/>
                    </a:lnTo>
                    <a:lnTo>
                      <a:pt x="159" y="349"/>
                    </a:lnTo>
                    <a:lnTo>
                      <a:pt x="159" y="349"/>
                    </a:lnTo>
                    <a:lnTo>
                      <a:pt x="159" y="350"/>
                    </a:lnTo>
                    <a:lnTo>
                      <a:pt x="159" y="349"/>
                    </a:lnTo>
                    <a:lnTo>
                      <a:pt x="157" y="349"/>
                    </a:lnTo>
                    <a:lnTo>
                      <a:pt x="150" y="350"/>
                    </a:lnTo>
                    <a:lnTo>
                      <a:pt x="150" y="350"/>
                    </a:lnTo>
                    <a:lnTo>
                      <a:pt x="145" y="351"/>
                    </a:lnTo>
                    <a:lnTo>
                      <a:pt x="143" y="354"/>
                    </a:lnTo>
                    <a:lnTo>
                      <a:pt x="143" y="356"/>
                    </a:lnTo>
                    <a:lnTo>
                      <a:pt x="143" y="357"/>
                    </a:lnTo>
                    <a:lnTo>
                      <a:pt x="143" y="357"/>
                    </a:lnTo>
                    <a:lnTo>
                      <a:pt x="142" y="361"/>
                    </a:lnTo>
                    <a:lnTo>
                      <a:pt x="138" y="364"/>
                    </a:lnTo>
                    <a:lnTo>
                      <a:pt x="132" y="364"/>
                    </a:lnTo>
                    <a:lnTo>
                      <a:pt x="130" y="361"/>
                    </a:lnTo>
                    <a:lnTo>
                      <a:pt x="126" y="357"/>
                    </a:lnTo>
                    <a:lnTo>
                      <a:pt x="120" y="346"/>
                    </a:lnTo>
                    <a:lnTo>
                      <a:pt x="120" y="340"/>
                    </a:lnTo>
                    <a:lnTo>
                      <a:pt x="119" y="336"/>
                    </a:lnTo>
                    <a:lnTo>
                      <a:pt x="116" y="331"/>
                    </a:lnTo>
                    <a:lnTo>
                      <a:pt x="116" y="328"/>
                    </a:lnTo>
                    <a:lnTo>
                      <a:pt x="114" y="328"/>
                    </a:lnTo>
                    <a:lnTo>
                      <a:pt x="113" y="324"/>
                    </a:lnTo>
                    <a:lnTo>
                      <a:pt x="112" y="320"/>
                    </a:lnTo>
                    <a:lnTo>
                      <a:pt x="109" y="315"/>
                    </a:lnTo>
                    <a:lnTo>
                      <a:pt x="106" y="311"/>
                    </a:lnTo>
                    <a:lnTo>
                      <a:pt x="105" y="311"/>
                    </a:lnTo>
                    <a:lnTo>
                      <a:pt x="102" y="307"/>
                    </a:lnTo>
                    <a:lnTo>
                      <a:pt x="99" y="304"/>
                    </a:lnTo>
                    <a:lnTo>
                      <a:pt x="99" y="303"/>
                    </a:lnTo>
                    <a:lnTo>
                      <a:pt x="98" y="297"/>
                    </a:lnTo>
                    <a:lnTo>
                      <a:pt x="97" y="295"/>
                    </a:lnTo>
                    <a:lnTo>
                      <a:pt x="94" y="289"/>
                    </a:lnTo>
                    <a:lnTo>
                      <a:pt x="94" y="285"/>
                    </a:lnTo>
                    <a:lnTo>
                      <a:pt x="92" y="282"/>
                    </a:lnTo>
                    <a:lnTo>
                      <a:pt x="91" y="280"/>
                    </a:lnTo>
                    <a:lnTo>
                      <a:pt x="91" y="275"/>
                    </a:lnTo>
                    <a:lnTo>
                      <a:pt x="90" y="275"/>
                    </a:lnTo>
                    <a:lnTo>
                      <a:pt x="87" y="271"/>
                    </a:lnTo>
                    <a:lnTo>
                      <a:pt x="87" y="270"/>
                    </a:lnTo>
                    <a:lnTo>
                      <a:pt x="85" y="270"/>
                    </a:lnTo>
                    <a:lnTo>
                      <a:pt x="83" y="264"/>
                    </a:lnTo>
                    <a:lnTo>
                      <a:pt x="83" y="262"/>
                    </a:lnTo>
                    <a:lnTo>
                      <a:pt x="80" y="262"/>
                    </a:lnTo>
                    <a:lnTo>
                      <a:pt x="80" y="257"/>
                    </a:lnTo>
                    <a:lnTo>
                      <a:pt x="77" y="256"/>
                    </a:lnTo>
                    <a:lnTo>
                      <a:pt x="76" y="250"/>
                    </a:lnTo>
                    <a:lnTo>
                      <a:pt x="76" y="242"/>
                    </a:lnTo>
                    <a:lnTo>
                      <a:pt x="70" y="233"/>
                    </a:lnTo>
                    <a:lnTo>
                      <a:pt x="70" y="228"/>
                    </a:lnTo>
                    <a:lnTo>
                      <a:pt x="67" y="224"/>
                    </a:lnTo>
                    <a:lnTo>
                      <a:pt x="70" y="224"/>
                    </a:lnTo>
                    <a:lnTo>
                      <a:pt x="66" y="219"/>
                    </a:lnTo>
                    <a:lnTo>
                      <a:pt x="66" y="216"/>
                    </a:lnTo>
                    <a:lnTo>
                      <a:pt x="67" y="216"/>
                    </a:lnTo>
                    <a:lnTo>
                      <a:pt x="66" y="215"/>
                    </a:lnTo>
                    <a:lnTo>
                      <a:pt x="66" y="212"/>
                    </a:lnTo>
                    <a:lnTo>
                      <a:pt x="62" y="205"/>
                    </a:lnTo>
                    <a:lnTo>
                      <a:pt x="62" y="201"/>
                    </a:lnTo>
                    <a:lnTo>
                      <a:pt x="65" y="199"/>
                    </a:lnTo>
                    <a:lnTo>
                      <a:pt x="62" y="198"/>
                    </a:lnTo>
                    <a:lnTo>
                      <a:pt x="62" y="195"/>
                    </a:lnTo>
                    <a:lnTo>
                      <a:pt x="63" y="192"/>
                    </a:lnTo>
                    <a:lnTo>
                      <a:pt x="63" y="188"/>
                    </a:lnTo>
                    <a:lnTo>
                      <a:pt x="62" y="184"/>
                    </a:lnTo>
                    <a:lnTo>
                      <a:pt x="61" y="184"/>
                    </a:lnTo>
                    <a:lnTo>
                      <a:pt x="59" y="177"/>
                    </a:lnTo>
                    <a:lnTo>
                      <a:pt x="62" y="176"/>
                    </a:lnTo>
                    <a:lnTo>
                      <a:pt x="63" y="174"/>
                    </a:lnTo>
                    <a:lnTo>
                      <a:pt x="65" y="174"/>
                    </a:lnTo>
                    <a:lnTo>
                      <a:pt x="63" y="174"/>
                    </a:lnTo>
                    <a:lnTo>
                      <a:pt x="59" y="174"/>
                    </a:lnTo>
                    <a:lnTo>
                      <a:pt x="58" y="174"/>
                    </a:lnTo>
                    <a:lnTo>
                      <a:pt x="58" y="172"/>
                    </a:lnTo>
                    <a:lnTo>
                      <a:pt x="58" y="169"/>
                    </a:lnTo>
                    <a:lnTo>
                      <a:pt x="58" y="166"/>
                    </a:lnTo>
                    <a:lnTo>
                      <a:pt x="58" y="166"/>
                    </a:lnTo>
                    <a:lnTo>
                      <a:pt x="61" y="166"/>
                    </a:lnTo>
                    <a:lnTo>
                      <a:pt x="62" y="165"/>
                    </a:lnTo>
                    <a:lnTo>
                      <a:pt x="63" y="163"/>
                    </a:lnTo>
                    <a:lnTo>
                      <a:pt x="61" y="165"/>
                    </a:lnTo>
                    <a:lnTo>
                      <a:pt x="59" y="163"/>
                    </a:lnTo>
                    <a:lnTo>
                      <a:pt x="56" y="163"/>
                    </a:lnTo>
                    <a:lnTo>
                      <a:pt x="55" y="162"/>
                    </a:lnTo>
                    <a:lnTo>
                      <a:pt x="55" y="163"/>
                    </a:lnTo>
                    <a:lnTo>
                      <a:pt x="55" y="166"/>
                    </a:lnTo>
                    <a:lnTo>
                      <a:pt x="52" y="172"/>
                    </a:lnTo>
                    <a:lnTo>
                      <a:pt x="55" y="173"/>
                    </a:lnTo>
                    <a:lnTo>
                      <a:pt x="54" y="179"/>
                    </a:lnTo>
                    <a:lnTo>
                      <a:pt x="52" y="180"/>
                    </a:lnTo>
                    <a:lnTo>
                      <a:pt x="52" y="181"/>
                    </a:lnTo>
                    <a:lnTo>
                      <a:pt x="48" y="184"/>
                    </a:lnTo>
                    <a:lnTo>
                      <a:pt x="41" y="188"/>
                    </a:lnTo>
                    <a:lnTo>
                      <a:pt x="37" y="190"/>
                    </a:lnTo>
                    <a:lnTo>
                      <a:pt x="33" y="188"/>
                    </a:lnTo>
                    <a:lnTo>
                      <a:pt x="23" y="180"/>
                    </a:lnTo>
                    <a:lnTo>
                      <a:pt x="19" y="174"/>
                    </a:lnTo>
                    <a:lnTo>
                      <a:pt x="19" y="174"/>
                    </a:lnTo>
                    <a:lnTo>
                      <a:pt x="18" y="174"/>
                    </a:lnTo>
                    <a:lnTo>
                      <a:pt x="15" y="173"/>
                    </a:lnTo>
                    <a:lnTo>
                      <a:pt x="9" y="168"/>
                    </a:lnTo>
                    <a:lnTo>
                      <a:pt x="9" y="165"/>
                    </a:lnTo>
                    <a:lnTo>
                      <a:pt x="9" y="163"/>
                    </a:lnTo>
                    <a:lnTo>
                      <a:pt x="11" y="163"/>
                    </a:lnTo>
                    <a:lnTo>
                      <a:pt x="12" y="165"/>
                    </a:lnTo>
                    <a:lnTo>
                      <a:pt x="14" y="163"/>
                    </a:lnTo>
                    <a:lnTo>
                      <a:pt x="14" y="168"/>
                    </a:lnTo>
                    <a:lnTo>
                      <a:pt x="15" y="168"/>
                    </a:lnTo>
                    <a:lnTo>
                      <a:pt x="16" y="166"/>
                    </a:lnTo>
                    <a:lnTo>
                      <a:pt x="18" y="166"/>
                    </a:lnTo>
                    <a:lnTo>
                      <a:pt x="19" y="166"/>
                    </a:lnTo>
                    <a:lnTo>
                      <a:pt x="19" y="166"/>
                    </a:lnTo>
                    <a:lnTo>
                      <a:pt x="25" y="162"/>
                    </a:lnTo>
                    <a:lnTo>
                      <a:pt x="26" y="162"/>
                    </a:lnTo>
                    <a:lnTo>
                      <a:pt x="29" y="158"/>
                    </a:lnTo>
                    <a:lnTo>
                      <a:pt x="30" y="158"/>
                    </a:lnTo>
                    <a:lnTo>
                      <a:pt x="32" y="155"/>
                    </a:lnTo>
                    <a:lnTo>
                      <a:pt x="29" y="155"/>
                    </a:lnTo>
                    <a:lnTo>
                      <a:pt x="27" y="155"/>
                    </a:lnTo>
                    <a:lnTo>
                      <a:pt x="27" y="155"/>
                    </a:lnTo>
                    <a:lnTo>
                      <a:pt x="27" y="156"/>
                    </a:lnTo>
                    <a:lnTo>
                      <a:pt x="22" y="159"/>
                    </a:lnTo>
                    <a:lnTo>
                      <a:pt x="19" y="159"/>
                    </a:lnTo>
                    <a:lnTo>
                      <a:pt x="16" y="159"/>
                    </a:lnTo>
                    <a:lnTo>
                      <a:pt x="8" y="156"/>
                    </a:lnTo>
                    <a:lnTo>
                      <a:pt x="4" y="152"/>
                    </a:lnTo>
                    <a:lnTo>
                      <a:pt x="3" y="151"/>
                    </a:lnTo>
                    <a:lnTo>
                      <a:pt x="3" y="148"/>
                    </a:lnTo>
                    <a:lnTo>
                      <a:pt x="5" y="145"/>
                    </a:lnTo>
                    <a:lnTo>
                      <a:pt x="8" y="144"/>
                    </a:lnTo>
                    <a:lnTo>
                      <a:pt x="4" y="144"/>
                    </a:lnTo>
                    <a:lnTo>
                      <a:pt x="0" y="147"/>
                    </a:lnTo>
                    <a:lnTo>
                      <a:pt x="1" y="144"/>
                    </a:lnTo>
                    <a:lnTo>
                      <a:pt x="4" y="141"/>
                    </a:lnTo>
                    <a:lnTo>
                      <a:pt x="5" y="141"/>
                    </a:lnTo>
                    <a:lnTo>
                      <a:pt x="7" y="137"/>
                    </a:lnTo>
                    <a:lnTo>
                      <a:pt x="8" y="139"/>
                    </a:lnTo>
                    <a:lnTo>
                      <a:pt x="11" y="137"/>
                    </a:lnTo>
                    <a:lnTo>
                      <a:pt x="19" y="137"/>
                    </a:lnTo>
                    <a:lnTo>
                      <a:pt x="25" y="136"/>
                    </a:lnTo>
                    <a:lnTo>
                      <a:pt x="26" y="134"/>
                    </a:lnTo>
                    <a:lnTo>
                      <a:pt x="29" y="133"/>
                    </a:lnTo>
                    <a:lnTo>
                      <a:pt x="27" y="136"/>
                    </a:lnTo>
                    <a:lnTo>
                      <a:pt x="29" y="137"/>
                    </a:lnTo>
                    <a:lnTo>
                      <a:pt x="32" y="136"/>
                    </a:lnTo>
                    <a:lnTo>
                      <a:pt x="34" y="134"/>
                    </a:lnTo>
                    <a:lnTo>
                      <a:pt x="33" y="133"/>
                    </a:lnTo>
                    <a:lnTo>
                      <a:pt x="34" y="132"/>
                    </a:lnTo>
                    <a:lnTo>
                      <a:pt x="30" y="123"/>
                    </a:lnTo>
                    <a:lnTo>
                      <a:pt x="29" y="119"/>
                    </a:lnTo>
                    <a:lnTo>
                      <a:pt x="29" y="118"/>
                    </a:lnTo>
                    <a:lnTo>
                      <a:pt x="27" y="116"/>
                    </a:lnTo>
                    <a:lnTo>
                      <a:pt x="25" y="116"/>
                    </a:lnTo>
                    <a:lnTo>
                      <a:pt x="21" y="114"/>
                    </a:lnTo>
                    <a:lnTo>
                      <a:pt x="19" y="108"/>
                    </a:lnTo>
                    <a:lnTo>
                      <a:pt x="21" y="105"/>
                    </a:lnTo>
                    <a:lnTo>
                      <a:pt x="18" y="101"/>
                    </a:lnTo>
                    <a:lnTo>
                      <a:pt x="15" y="101"/>
                    </a:lnTo>
                    <a:lnTo>
                      <a:pt x="14" y="103"/>
                    </a:lnTo>
                    <a:lnTo>
                      <a:pt x="11" y="101"/>
                    </a:lnTo>
                    <a:lnTo>
                      <a:pt x="8" y="101"/>
                    </a:lnTo>
                    <a:lnTo>
                      <a:pt x="8" y="97"/>
                    </a:lnTo>
                    <a:lnTo>
                      <a:pt x="11" y="93"/>
                    </a:lnTo>
                    <a:lnTo>
                      <a:pt x="12" y="92"/>
                    </a:lnTo>
                    <a:lnTo>
                      <a:pt x="16" y="86"/>
                    </a:lnTo>
                    <a:lnTo>
                      <a:pt x="16" y="85"/>
                    </a:lnTo>
                    <a:lnTo>
                      <a:pt x="19" y="83"/>
                    </a:lnTo>
                    <a:lnTo>
                      <a:pt x="21" y="82"/>
                    </a:lnTo>
                    <a:lnTo>
                      <a:pt x="25" y="83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32" y="83"/>
                    </a:lnTo>
                    <a:lnTo>
                      <a:pt x="38" y="83"/>
                    </a:lnTo>
                    <a:lnTo>
                      <a:pt x="43" y="79"/>
                    </a:lnTo>
                    <a:lnTo>
                      <a:pt x="45" y="71"/>
                    </a:lnTo>
                    <a:lnTo>
                      <a:pt x="51" y="67"/>
                    </a:lnTo>
                    <a:lnTo>
                      <a:pt x="52" y="64"/>
                    </a:lnTo>
                    <a:lnTo>
                      <a:pt x="54" y="60"/>
                    </a:lnTo>
                    <a:lnTo>
                      <a:pt x="56" y="56"/>
                    </a:lnTo>
                    <a:lnTo>
                      <a:pt x="61" y="53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1" y="46"/>
                    </a:lnTo>
                    <a:lnTo>
                      <a:pt x="63" y="42"/>
                    </a:lnTo>
                    <a:lnTo>
                      <a:pt x="66" y="40"/>
                    </a:lnTo>
                    <a:lnTo>
                      <a:pt x="66" y="36"/>
                    </a:lnTo>
                    <a:lnTo>
                      <a:pt x="67" y="31"/>
                    </a:lnTo>
                    <a:lnTo>
                      <a:pt x="66" y="25"/>
                    </a:lnTo>
                    <a:lnTo>
                      <a:pt x="65" y="24"/>
                    </a:lnTo>
                    <a:lnTo>
                      <a:pt x="69" y="20"/>
                    </a:lnTo>
                    <a:lnTo>
                      <a:pt x="72" y="20"/>
                    </a:lnTo>
                    <a:lnTo>
                      <a:pt x="74" y="18"/>
                    </a:lnTo>
                    <a:lnTo>
                      <a:pt x="76" y="18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83" y="7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9" name="Freeform 585"/>
              <p:cNvSpPr>
                <a:spLocks/>
              </p:cNvSpPr>
              <p:nvPr/>
            </p:nvSpPr>
            <p:spPr bwMode="auto">
              <a:xfrm>
                <a:off x="6108273" y="3579678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0" name="Freeform 586"/>
              <p:cNvSpPr>
                <a:spLocks/>
              </p:cNvSpPr>
              <p:nvPr/>
            </p:nvSpPr>
            <p:spPr bwMode="auto">
              <a:xfrm>
                <a:off x="6102345" y="3578195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1 h 4"/>
                  <a:gd name="T4" fmla="*/ 1 w 1"/>
                  <a:gd name="T5" fmla="*/ 4 h 4"/>
                  <a:gd name="T6" fmla="*/ 0 w 1"/>
                  <a:gd name="T7" fmla="*/ 2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1" name="Freeform 587"/>
              <p:cNvSpPr>
                <a:spLocks/>
              </p:cNvSpPr>
              <p:nvPr/>
            </p:nvSpPr>
            <p:spPr bwMode="auto">
              <a:xfrm>
                <a:off x="6103827" y="3578195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2" name="Freeform 588"/>
              <p:cNvSpPr>
                <a:spLocks/>
              </p:cNvSpPr>
              <p:nvPr/>
            </p:nvSpPr>
            <p:spPr bwMode="auto">
              <a:xfrm>
                <a:off x="6096416" y="3573749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4 h 5"/>
                  <a:gd name="T10" fmla="*/ 1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3" name="Freeform 589"/>
              <p:cNvSpPr>
                <a:spLocks/>
              </p:cNvSpPr>
              <p:nvPr/>
            </p:nvSpPr>
            <p:spPr bwMode="auto">
              <a:xfrm>
                <a:off x="6087523" y="3467032"/>
                <a:ext cx="100789" cy="131915"/>
              </a:xfrm>
              <a:custGeom>
                <a:avLst/>
                <a:gdLst>
                  <a:gd name="T0" fmla="*/ 9 w 68"/>
                  <a:gd name="T1" fmla="*/ 4 h 89"/>
                  <a:gd name="T2" fmla="*/ 13 w 68"/>
                  <a:gd name="T3" fmla="*/ 8 h 89"/>
                  <a:gd name="T4" fmla="*/ 13 w 68"/>
                  <a:gd name="T5" fmla="*/ 6 h 89"/>
                  <a:gd name="T6" fmla="*/ 17 w 68"/>
                  <a:gd name="T7" fmla="*/ 8 h 89"/>
                  <a:gd name="T8" fmla="*/ 21 w 68"/>
                  <a:gd name="T9" fmla="*/ 8 h 89"/>
                  <a:gd name="T10" fmla="*/ 24 w 68"/>
                  <a:gd name="T11" fmla="*/ 15 h 89"/>
                  <a:gd name="T12" fmla="*/ 28 w 68"/>
                  <a:gd name="T13" fmla="*/ 21 h 89"/>
                  <a:gd name="T14" fmla="*/ 36 w 68"/>
                  <a:gd name="T15" fmla="*/ 22 h 89"/>
                  <a:gd name="T16" fmla="*/ 50 w 68"/>
                  <a:gd name="T17" fmla="*/ 22 h 89"/>
                  <a:gd name="T18" fmla="*/ 54 w 68"/>
                  <a:gd name="T19" fmla="*/ 22 h 89"/>
                  <a:gd name="T20" fmla="*/ 57 w 68"/>
                  <a:gd name="T21" fmla="*/ 28 h 89"/>
                  <a:gd name="T22" fmla="*/ 53 w 68"/>
                  <a:gd name="T23" fmla="*/ 36 h 89"/>
                  <a:gd name="T24" fmla="*/ 50 w 68"/>
                  <a:gd name="T25" fmla="*/ 40 h 89"/>
                  <a:gd name="T26" fmla="*/ 47 w 68"/>
                  <a:gd name="T27" fmla="*/ 42 h 89"/>
                  <a:gd name="T28" fmla="*/ 47 w 68"/>
                  <a:gd name="T29" fmla="*/ 48 h 89"/>
                  <a:gd name="T30" fmla="*/ 52 w 68"/>
                  <a:gd name="T31" fmla="*/ 53 h 89"/>
                  <a:gd name="T32" fmla="*/ 54 w 68"/>
                  <a:gd name="T33" fmla="*/ 53 h 89"/>
                  <a:gd name="T34" fmla="*/ 56 w 68"/>
                  <a:gd name="T35" fmla="*/ 48 h 89"/>
                  <a:gd name="T36" fmla="*/ 57 w 68"/>
                  <a:gd name="T37" fmla="*/ 46 h 89"/>
                  <a:gd name="T38" fmla="*/ 61 w 68"/>
                  <a:gd name="T39" fmla="*/ 48 h 89"/>
                  <a:gd name="T40" fmla="*/ 63 w 68"/>
                  <a:gd name="T41" fmla="*/ 57 h 89"/>
                  <a:gd name="T42" fmla="*/ 65 w 68"/>
                  <a:gd name="T43" fmla="*/ 66 h 89"/>
                  <a:gd name="T44" fmla="*/ 68 w 68"/>
                  <a:gd name="T45" fmla="*/ 72 h 89"/>
                  <a:gd name="T46" fmla="*/ 68 w 68"/>
                  <a:gd name="T47" fmla="*/ 76 h 89"/>
                  <a:gd name="T48" fmla="*/ 64 w 68"/>
                  <a:gd name="T49" fmla="*/ 82 h 89"/>
                  <a:gd name="T50" fmla="*/ 63 w 68"/>
                  <a:gd name="T51" fmla="*/ 86 h 89"/>
                  <a:gd name="T52" fmla="*/ 61 w 68"/>
                  <a:gd name="T53" fmla="*/ 84 h 89"/>
                  <a:gd name="T54" fmla="*/ 58 w 68"/>
                  <a:gd name="T55" fmla="*/ 77 h 89"/>
                  <a:gd name="T56" fmla="*/ 57 w 68"/>
                  <a:gd name="T57" fmla="*/ 79 h 89"/>
                  <a:gd name="T58" fmla="*/ 56 w 68"/>
                  <a:gd name="T59" fmla="*/ 73 h 89"/>
                  <a:gd name="T60" fmla="*/ 56 w 68"/>
                  <a:gd name="T61" fmla="*/ 66 h 89"/>
                  <a:gd name="T62" fmla="*/ 50 w 68"/>
                  <a:gd name="T63" fmla="*/ 58 h 89"/>
                  <a:gd name="T64" fmla="*/ 42 w 68"/>
                  <a:gd name="T65" fmla="*/ 58 h 89"/>
                  <a:gd name="T66" fmla="*/ 38 w 68"/>
                  <a:gd name="T67" fmla="*/ 55 h 89"/>
                  <a:gd name="T68" fmla="*/ 39 w 68"/>
                  <a:gd name="T69" fmla="*/ 58 h 89"/>
                  <a:gd name="T70" fmla="*/ 38 w 68"/>
                  <a:gd name="T71" fmla="*/ 61 h 89"/>
                  <a:gd name="T72" fmla="*/ 36 w 68"/>
                  <a:gd name="T73" fmla="*/ 69 h 89"/>
                  <a:gd name="T74" fmla="*/ 34 w 68"/>
                  <a:gd name="T75" fmla="*/ 69 h 89"/>
                  <a:gd name="T76" fmla="*/ 34 w 68"/>
                  <a:gd name="T77" fmla="*/ 68 h 89"/>
                  <a:gd name="T78" fmla="*/ 31 w 68"/>
                  <a:gd name="T79" fmla="*/ 64 h 89"/>
                  <a:gd name="T80" fmla="*/ 31 w 68"/>
                  <a:gd name="T81" fmla="*/ 64 h 89"/>
                  <a:gd name="T82" fmla="*/ 28 w 68"/>
                  <a:gd name="T83" fmla="*/ 68 h 89"/>
                  <a:gd name="T84" fmla="*/ 28 w 68"/>
                  <a:gd name="T85" fmla="*/ 73 h 89"/>
                  <a:gd name="T86" fmla="*/ 25 w 68"/>
                  <a:gd name="T87" fmla="*/ 73 h 89"/>
                  <a:gd name="T88" fmla="*/ 23 w 68"/>
                  <a:gd name="T89" fmla="*/ 73 h 89"/>
                  <a:gd name="T90" fmla="*/ 20 w 68"/>
                  <a:gd name="T91" fmla="*/ 68 h 89"/>
                  <a:gd name="T92" fmla="*/ 16 w 68"/>
                  <a:gd name="T93" fmla="*/ 55 h 89"/>
                  <a:gd name="T94" fmla="*/ 14 w 68"/>
                  <a:gd name="T95" fmla="*/ 46 h 89"/>
                  <a:gd name="T96" fmla="*/ 7 w 68"/>
                  <a:gd name="T97" fmla="*/ 36 h 89"/>
                  <a:gd name="T98" fmla="*/ 7 w 68"/>
                  <a:gd name="T99" fmla="*/ 28 h 89"/>
                  <a:gd name="T100" fmla="*/ 11 w 68"/>
                  <a:gd name="T101" fmla="*/ 24 h 89"/>
                  <a:gd name="T102" fmla="*/ 13 w 68"/>
                  <a:gd name="T103" fmla="*/ 17 h 89"/>
                  <a:gd name="T104" fmla="*/ 0 w 68"/>
                  <a:gd name="T105" fmla="*/ 15 h 89"/>
                  <a:gd name="T106" fmla="*/ 5 w 68"/>
                  <a:gd name="T107" fmla="*/ 6 h 89"/>
                  <a:gd name="T108" fmla="*/ 5 w 68"/>
                  <a:gd name="T109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89">
                    <a:moveTo>
                      <a:pt x="6" y="0"/>
                    </a:moveTo>
                    <a:lnTo>
                      <a:pt x="7" y="1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4" y="11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18"/>
                    </a:lnTo>
                    <a:lnTo>
                      <a:pt x="25" y="21"/>
                    </a:lnTo>
                    <a:lnTo>
                      <a:pt x="28" y="21"/>
                    </a:lnTo>
                    <a:lnTo>
                      <a:pt x="31" y="21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42" y="22"/>
                    </a:lnTo>
                    <a:lnTo>
                      <a:pt x="46" y="22"/>
                    </a:lnTo>
                    <a:lnTo>
                      <a:pt x="50" y="22"/>
                    </a:lnTo>
                    <a:lnTo>
                      <a:pt x="53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7" y="25"/>
                    </a:lnTo>
                    <a:lnTo>
                      <a:pt x="58" y="25"/>
                    </a:lnTo>
                    <a:lnTo>
                      <a:pt x="57" y="28"/>
                    </a:lnTo>
                    <a:lnTo>
                      <a:pt x="57" y="32"/>
                    </a:lnTo>
                    <a:lnTo>
                      <a:pt x="54" y="36"/>
                    </a:lnTo>
                    <a:lnTo>
                      <a:pt x="53" y="36"/>
                    </a:lnTo>
                    <a:lnTo>
                      <a:pt x="53" y="39"/>
                    </a:lnTo>
                    <a:lnTo>
                      <a:pt x="53" y="40"/>
                    </a:lnTo>
                    <a:lnTo>
                      <a:pt x="50" y="40"/>
                    </a:lnTo>
                    <a:lnTo>
                      <a:pt x="50" y="39"/>
                    </a:lnTo>
                    <a:lnTo>
                      <a:pt x="47" y="40"/>
                    </a:lnTo>
                    <a:lnTo>
                      <a:pt x="47" y="42"/>
                    </a:lnTo>
                    <a:lnTo>
                      <a:pt x="46" y="43"/>
                    </a:lnTo>
                    <a:lnTo>
                      <a:pt x="46" y="44"/>
                    </a:lnTo>
                    <a:lnTo>
                      <a:pt x="47" y="48"/>
                    </a:lnTo>
                    <a:lnTo>
                      <a:pt x="49" y="50"/>
                    </a:lnTo>
                    <a:lnTo>
                      <a:pt x="49" y="51"/>
                    </a:lnTo>
                    <a:lnTo>
                      <a:pt x="52" y="53"/>
                    </a:lnTo>
                    <a:lnTo>
                      <a:pt x="53" y="55"/>
                    </a:lnTo>
                    <a:lnTo>
                      <a:pt x="54" y="55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56" y="47"/>
                    </a:lnTo>
                    <a:lnTo>
                      <a:pt x="57" y="46"/>
                    </a:lnTo>
                    <a:lnTo>
                      <a:pt x="58" y="47"/>
                    </a:lnTo>
                    <a:lnTo>
                      <a:pt x="60" y="47"/>
                    </a:lnTo>
                    <a:lnTo>
                      <a:pt x="61" y="48"/>
                    </a:lnTo>
                    <a:lnTo>
                      <a:pt x="63" y="50"/>
                    </a:lnTo>
                    <a:lnTo>
                      <a:pt x="63" y="54"/>
                    </a:lnTo>
                    <a:lnTo>
                      <a:pt x="63" y="57"/>
                    </a:lnTo>
                    <a:lnTo>
                      <a:pt x="64" y="58"/>
                    </a:lnTo>
                    <a:lnTo>
                      <a:pt x="65" y="64"/>
                    </a:lnTo>
                    <a:lnTo>
                      <a:pt x="65" y="66"/>
                    </a:lnTo>
                    <a:lnTo>
                      <a:pt x="67" y="69"/>
                    </a:lnTo>
                    <a:lnTo>
                      <a:pt x="67" y="71"/>
                    </a:lnTo>
                    <a:lnTo>
                      <a:pt x="68" y="72"/>
                    </a:lnTo>
                    <a:lnTo>
                      <a:pt x="68" y="72"/>
                    </a:lnTo>
                    <a:lnTo>
                      <a:pt x="68" y="73"/>
                    </a:lnTo>
                    <a:lnTo>
                      <a:pt x="68" y="76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4" y="82"/>
                    </a:lnTo>
                    <a:lnTo>
                      <a:pt x="63" y="84"/>
                    </a:lnTo>
                    <a:lnTo>
                      <a:pt x="64" y="86"/>
                    </a:lnTo>
                    <a:lnTo>
                      <a:pt x="63" y="86"/>
                    </a:lnTo>
                    <a:lnTo>
                      <a:pt x="64" y="89"/>
                    </a:lnTo>
                    <a:lnTo>
                      <a:pt x="64" y="89"/>
                    </a:lnTo>
                    <a:lnTo>
                      <a:pt x="61" y="84"/>
                    </a:lnTo>
                    <a:lnTo>
                      <a:pt x="58" y="80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6"/>
                    </a:lnTo>
                    <a:lnTo>
                      <a:pt x="58" y="77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7" y="73"/>
                    </a:lnTo>
                    <a:lnTo>
                      <a:pt x="56" y="73"/>
                    </a:lnTo>
                    <a:lnTo>
                      <a:pt x="57" y="71"/>
                    </a:lnTo>
                    <a:lnTo>
                      <a:pt x="57" y="68"/>
                    </a:lnTo>
                    <a:lnTo>
                      <a:pt x="56" y="66"/>
                    </a:lnTo>
                    <a:lnTo>
                      <a:pt x="52" y="58"/>
                    </a:lnTo>
                    <a:lnTo>
                      <a:pt x="50" y="58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6" y="59"/>
                    </a:lnTo>
                    <a:lnTo>
                      <a:pt x="42" y="58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38" y="55"/>
                    </a:lnTo>
                    <a:lnTo>
                      <a:pt x="36" y="51"/>
                    </a:lnTo>
                    <a:lnTo>
                      <a:pt x="36" y="55"/>
                    </a:lnTo>
                    <a:lnTo>
                      <a:pt x="39" y="58"/>
                    </a:lnTo>
                    <a:lnTo>
                      <a:pt x="38" y="59"/>
                    </a:lnTo>
                    <a:lnTo>
                      <a:pt x="35" y="61"/>
                    </a:lnTo>
                    <a:lnTo>
                      <a:pt x="38" y="61"/>
                    </a:lnTo>
                    <a:lnTo>
                      <a:pt x="39" y="64"/>
                    </a:lnTo>
                    <a:lnTo>
                      <a:pt x="39" y="68"/>
                    </a:lnTo>
                    <a:lnTo>
                      <a:pt x="36" y="69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34" y="69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4" y="68"/>
                    </a:lnTo>
                    <a:lnTo>
                      <a:pt x="31" y="71"/>
                    </a:lnTo>
                    <a:lnTo>
                      <a:pt x="29" y="68"/>
                    </a:lnTo>
                    <a:lnTo>
                      <a:pt x="31" y="64"/>
                    </a:lnTo>
                    <a:lnTo>
                      <a:pt x="31" y="64"/>
                    </a:lnTo>
                    <a:lnTo>
                      <a:pt x="29" y="62"/>
                    </a:lnTo>
                    <a:lnTo>
                      <a:pt x="31" y="64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28" y="68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28" y="73"/>
                    </a:lnTo>
                    <a:lnTo>
                      <a:pt x="28" y="73"/>
                    </a:lnTo>
                    <a:lnTo>
                      <a:pt x="27" y="72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3" y="73"/>
                    </a:lnTo>
                    <a:lnTo>
                      <a:pt x="21" y="71"/>
                    </a:lnTo>
                    <a:lnTo>
                      <a:pt x="21" y="72"/>
                    </a:lnTo>
                    <a:lnTo>
                      <a:pt x="20" y="68"/>
                    </a:lnTo>
                    <a:lnTo>
                      <a:pt x="20" y="65"/>
                    </a:lnTo>
                    <a:lnTo>
                      <a:pt x="20" y="61"/>
                    </a:lnTo>
                    <a:lnTo>
                      <a:pt x="16" y="55"/>
                    </a:lnTo>
                    <a:lnTo>
                      <a:pt x="14" y="53"/>
                    </a:lnTo>
                    <a:lnTo>
                      <a:pt x="16" y="50"/>
                    </a:lnTo>
                    <a:lnTo>
                      <a:pt x="14" y="46"/>
                    </a:lnTo>
                    <a:lnTo>
                      <a:pt x="14" y="42"/>
                    </a:lnTo>
                    <a:lnTo>
                      <a:pt x="10" y="37"/>
                    </a:lnTo>
                    <a:lnTo>
                      <a:pt x="7" y="36"/>
                    </a:lnTo>
                    <a:lnTo>
                      <a:pt x="5" y="33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7" y="24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4" name="Freeform 590"/>
              <p:cNvSpPr>
                <a:spLocks/>
              </p:cNvSpPr>
              <p:nvPr/>
            </p:nvSpPr>
            <p:spPr bwMode="auto">
              <a:xfrm>
                <a:off x="6160150" y="3557445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1 h 4"/>
                  <a:gd name="T4" fmla="*/ 1 w 1"/>
                  <a:gd name="T5" fmla="*/ 3 h 4"/>
                  <a:gd name="T6" fmla="*/ 0 w 1"/>
                  <a:gd name="T7" fmla="*/ 4 h 4"/>
                  <a:gd name="T8" fmla="*/ 0 w 1"/>
                  <a:gd name="T9" fmla="*/ 1 h 4"/>
                  <a:gd name="T10" fmla="*/ 1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5" name="Freeform 591"/>
              <p:cNvSpPr>
                <a:spLocks/>
              </p:cNvSpPr>
              <p:nvPr/>
            </p:nvSpPr>
            <p:spPr bwMode="auto">
              <a:xfrm>
                <a:off x="6151257" y="3557445"/>
                <a:ext cx="5929" cy="10376"/>
              </a:xfrm>
              <a:custGeom>
                <a:avLst/>
                <a:gdLst>
                  <a:gd name="T0" fmla="*/ 0 w 4"/>
                  <a:gd name="T1" fmla="*/ 0 h 7"/>
                  <a:gd name="T2" fmla="*/ 4 w 4"/>
                  <a:gd name="T3" fmla="*/ 1 h 7"/>
                  <a:gd name="T4" fmla="*/ 4 w 4"/>
                  <a:gd name="T5" fmla="*/ 4 h 7"/>
                  <a:gd name="T6" fmla="*/ 3 w 4"/>
                  <a:gd name="T7" fmla="*/ 7 h 7"/>
                  <a:gd name="T8" fmla="*/ 2 w 4"/>
                  <a:gd name="T9" fmla="*/ 5 h 7"/>
                  <a:gd name="T10" fmla="*/ 2 w 4"/>
                  <a:gd name="T11" fmla="*/ 4 h 7"/>
                  <a:gd name="T12" fmla="*/ 0 w 4"/>
                  <a:gd name="T13" fmla="*/ 1 h 7"/>
                  <a:gd name="T14" fmla="*/ 0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6" name="Freeform 592"/>
              <p:cNvSpPr>
                <a:spLocks/>
              </p:cNvSpPr>
              <p:nvPr/>
            </p:nvSpPr>
            <p:spPr bwMode="auto">
              <a:xfrm>
                <a:off x="6145328" y="355448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3 h 7"/>
                  <a:gd name="T4" fmla="*/ 4 w 4"/>
                  <a:gd name="T5" fmla="*/ 7 h 7"/>
                  <a:gd name="T6" fmla="*/ 1 w 4"/>
                  <a:gd name="T7" fmla="*/ 7 h 7"/>
                  <a:gd name="T8" fmla="*/ 0 w 4"/>
                  <a:gd name="T9" fmla="*/ 3 h 7"/>
                  <a:gd name="T10" fmla="*/ 0 w 4"/>
                  <a:gd name="T11" fmla="*/ 2 h 7"/>
                  <a:gd name="T12" fmla="*/ 3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" name="Freeform 593"/>
              <p:cNvSpPr>
                <a:spLocks/>
              </p:cNvSpPr>
              <p:nvPr/>
            </p:nvSpPr>
            <p:spPr bwMode="auto">
              <a:xfrm>
                <a:off x="6097898" y="3432941"/>
                <a:ext cx="62252" cy="35573"/>
              </a:xfrm>
              <a:custGeom>
                <a:avLst/>
                <a:gdLst>
                  <a:gd name="T0" fmla="*/ 18 w 42"/>
                  <a:gd name="T1" fmla="*/ 0 h 24"/>
                  <a:gd name="T2" fmla="*/ 20 w 42"/>
                  <a:gd name="T3" fmla="*/ 2 h 24"/>
                  <a:gd name="T4" fmla="*/ 25 w 42"/>
                  <a:gd name="T5" fmla="*/ 4 h 24"/>
                  <a:gd name="T6" fmla="*/ 28 w 42"/>
                  <a:gd name="T7" fmla="*/ 4 h 24"/>
                  <a:gd name="T8" fmla="*/ 32 w 42"/>
                  <a:gd name="T9" fmla="*/ 2 h 24"/>
                  <a:gd name="T10" fmla="*/ 35 w 42"/>
                  <a:gd name="T11" fmla="*/ 2 h 24"/>
                  <a:gd name="T12" fmla="*/ 38 w 42"/>
                  <a:gd name="T13" fmla="*/ 6 h 24"/>
                  <a:gd name="T14" fmla="*/ 38 w 42"/>
                  <a:gd name="T15" fmla="*/ 6 h 24"/>
                  <a:gd name="T16" fmla="*/ 36 w 42"/>
                  <a:gd name="T17" fmla="*/ 9 h 24"/>
                  <a:gd name="T18" fmla="*/ 38 w 42"/>
                  <a:gd name="T19" fmla="*/ 12 h 24"/>
                  <a:gd name="T20" fmla="*/ 42 w 42"/>
                  <a:gd name="T21" fmla="*/ 13 h 24"/>
                  <a:gd name="T22" fmla="*/ 42 w 42"/>
                  <a:gd name="T23" fmla="*/ 18 h 24"/>
                  <a:gd name="T24" fmla="*/ 42 w 42"/>
                  <a:gd name="T25" fmla="*/ 19 h 24"/>
                  <a:gd name="T26" fmla="*/ 36 w 42"/>
                  <a:gd name="T27" fmla="*/ 22 h 24"/>
                  <a:gd name="T28" fmla="*/ 32 w 42"/>
                  <a:gd name="T29" fmla="*/ 20 h 24"/>
                  <a:gd name="T30" fmla="*/ 28 w 42"/>
                  <a:gd name="T31" fmla="*/ 22 h 24"/>
                  <a:gd name="T32" fmla="*/ 25 w 42"/>
                  <a:gd name="T33" fmla="*/ 20 h 24"/>
                  <a:gd name="T34" fmla="*/ 22 w 42"/>
                  <a:gd name="T35" fmla="*/ 22 h 24"/>
                  <a:gd name="T36" fmla="*/ 20 w 42"/>
                  <a:gd name="T37" fmla="*/ 24 h 24"/>
                  <a:gd name="T38" fmla="*/ 16 w 42"/>
                  <a:gd name="T39" fmla="*/ 24 h 24"/>
                  <a:gd name="T40" fmla="*/ 9 w 42"/>
                  <a:gd name="T41" fmla="*/ 20 h 24"/>
                  <a:gd name="T42" fmla="*/ 7 w 42"/>
                  <a:gd name="T43" fmla="*/ 22 h 24"/>
                  <a:gd name="T44" fmla="*/ 3 w 42"/>
                  <a:gd name="T45" fmla="*/ 22 h 24"/>
                  <a:gd name="T46" fmla="*/ 0 w 42"/>
                  <a:gd name="T47" fmla="*/ 18 h 24"/>
                  <a:gd name="T48" fmla="*/ 2 w 42"/>
                  <a:gd name="T49" fmla="*/ 15 h 24"/>
                  <a:gd name="T50" fmla="*/ 2 w 42"/>
                  <a:gd name="T51" fmla="*/ 12 h 24"/>
                  <a:gd name="T52" fmla="*/ 4 w 42"/>
                  <a:gd name="T53" fmla="*/ 11 h 24"/>
                  <a:gd name="T54" fmla="*/ 7 w 42"/>
                  <a:gd name="T55" fmla="*/ 5 h 24"/>
                  <a:gd name="T56" fmla="*/ 14 w 42"/>
                  <a:gd name="T57" fmla="*/ 1 h 24"/>
                  <a:gd name="T58" fmla="*/ 18 w 42"/>
                  <a:gd name="T5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" h="24">
                    <a:moveTo>
                      <a:pt x="18" y="0"/>
                    </a:moveTo>
                    <a:lnTo>
                      <a:pt x="20" y="2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6" y="9"/>
                    </a:lnTo>
                    <a:lnTo>
                      <a:pt x="38" y="12"/>
                    </a:lnTo>
                    <a:lnTo>
                      <a:pt x="42" y="13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36" y="22"/>
                    </a:lnTo>
                    <a:lnTo>
                      <a:pt x="32" y="20"/>
                    </a:lnTo>
                    <a:lnTo>
                      <a:pt x="28" y="22"/>
                    </a:lnTo>
                    <a:lnTo>
                      <a:pt x="25" y="20"/>
                    </a:lnTo>
                    <a:lnTo>
                      <a:pt x="22" y="22"/>
                    </a:lnTo>
                    <a:lnTo>
                      <a:pt x="20" y="24"/>
                    </a:lnTo>
                    <a:lnTo>
                      <a:pt x="16" y="24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7" y="5"/>
                    </a:lnTo>
                    <a:lnTo>
                      <a:pt x="14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" name="Freeform 594"/>
              <p:cNvSpPr>
                <a:spLocks/>
              </p:cNvSpPr>
              <p:nvPr/>
            </p:nvSpPr>
            <p:spPr bwMode="auto">
              <a:xfrm>
                <a:off x="5925964" y="3389958"/>
                <a:ext cx="161559" cy="85967"/>
              </a:xfrm>
              <a:custGeom>
                <a:avLst/>
                <a:gdLst>
                  <a:gd name="T0" fmla="*/ 9 w 109"/>
                  <a:gd name="T1" fmla="*/ 1 h 58"/>
                  <a:gd name="T2" fmla="*/ 13 w 109"/>
                  <a:gd name="T3" fmla="*/ 2 h 58"/>
                  <a:gd name="T4" fmla="*/ 15 w 109"/>
                  <a:gd name="T5" fmla="*/ 1 h 58"/>
                  <a:gd name="T6" fmla="*/ 24 w 109"/>
                  <a:gd name="T7" fmla="*/ 2 h 58"/>
                  <a:gd name="T8" fmla="*/ 28 w 109"/>
                  <a:gd name="T9" fmla="*/ 4 h 58"/>
                  <a:gd name="T10" fmla="*/ 35 w 109"/>
                  <a:gd name="T11" fmla="*/ 9 h 58"/>
                  <a:gd name="T12" fmla="*/ 40 w 109"/>
                  <a:gd name="T13" fmla="*/ 11 h 58"/>
                  <a:gd name="T14" fmla="*/ 43 w 109"/>
                  <a:gd name="T15" fmla="*/ 16 h 58"/>
                  <a:gd name="T16" fmla="*/ 46 w 109"/>
                  <a:gd name="T17" fmla="*/ 17 h 58"/>
                  <a:gd name="T18" fmla="*/ 47 w 109"/>
                  <a:gd name="T19" fmla="*/ 12 h 58"/>
                  <a:gd name="T20" fmla="*/ 51 w 109"/>
                  <a:gd name="T21" fmla="*/ 13 h 58"/>
                  <a:gd name="T22" fmla="*/ 54 w 109"/>
                  <a:gd name="T23" fmla="*/ 19 h 58"/>
                  <a:gd name="T24" fmla="*/ 62 w 109"/>
                  <a:gd name="T25" fmla="*/ 20 h 58"/>
                  <a:gd name="T26" fmla="*/ 65 w 109"/>
                  <a:gd name="T27" fmla="*/ 27 h 58"/>
                  <a:gd name="T28" fmla="*/ 68 w 109"/>
                  <a:gd name="T29" fmla="*/ 29 h 58"/>
                  <a:gd name="T30" fmla="*/ 73 w 109"/>
                  <a:gd name="T31" fmla="*/ 30 h 58"/>
                  <a:gd name="T32" fmla="*/ 79 w 109"/>
                  <a:gd name="T33" fmla="*/ 26 h 58"/>
                  <a:gd name="T34" fmla="*/ 87 w 109"/>
                  <a:gd name="T35" fmla="*/ 29 h 58"/>
                  <a:gd name="T36" fmla="*/ 91 w 109"/>
                  <a:gd name="T37" fmla="*/ 33 h 58"/>
                  <a:gd name="T38" fmla="*/ 97 w 109"/>
                  <a:gd name="T39" fmla="*/ 37 h 58"/>
                  <a:gd name="T40" fmla="*/ 101 w 109"/>
                  <a:gd name="T41" fmla="*/ 37 h 58"/>
                  <a:gd name="T42" fmla="*/ 108 w 109"/>
                  <a:gd name="T43" fmla="*/ 35 h 58"/>
                  <a:gd name="T44" fmla="*/ 107 w 109"/>
                  <a:gd name="T45" fmla="*/ 44 h 58"/>
                  <a:gd name="T46" fmla="*/ 109 w 109"/>
                  <a:gd name="T47" fmla="*/ 56 h 58"/>
                  <a:gd name="T48" fmla="*/ 96 w 109"/>
                  <a:gd name="T49" fmla="*/ 55 h 58"/>
                  <a:gd name="T50" fmla="*/ 82 w 109"/>
                  <a:gd name="T51" fmla="*/ 52 h 58"/>
                  <a:gd name="T52" fmla="*/ 75 w 109"/>
                  <a:gd name="T53" fmla="*/ 53 h 58"/>
                  <a:gd name="T54" fmla="*/ 64 w 109"/>
                  <a:gd name="T55" fmla="*/ 48 h 58"/>
                  <a:gd name="T56" fmla="*/ 57 w 109"/>
                  <a:gd name="T57" fmla="*/ 44 h 58"/>
                  <a:gd name="T58" fmla="*/ 47 w 109"/>
                  <a:gd name="T59" fmla="*/ 44 h 58"/>
                  <a:gd name="T60" fmla="*/ 36 w 109"/>
                  <a:gd name="T61" fmla="*/ 41 h 58"/>
                  <a:gd name="T62" fmla="*/ 31 w 109"/>
                  <a:gd name="T63" fmla="*/ 40 h 58"/>
                  <a:gd name="T64" fmla="*/ 21 w 109"/>
                  <a:gd name="T65" fmla="*/ 33 h 58"/>
                  <a:gd name="T66" fmla="*/ 10 w 109"/>
                  <a:gd name="T67" fmla="*/ 29 h 58"/>
                  <a:gd name="T68" fmla="*/ 6 w 109"/>
                  <a:gd name="T69" fmla="*/ 26 h 58"/>
                  <a:gd name="T70" fmla="*/ 0 w 109"/>
                  <a:gd name="T71" fmla="*/ 24 h 58"/>
                  <a:gd name="T72" fmla="*/ 3 w 109"/>
                  <a:gd name="T73" fmla="*/ 16 h 58"/>
                  <a:gd name="T74" fmla="*/ 4 w 109"/>
                  <a:gd name="T75" fmla="*/ 5 h 58"/>
                  <a:gd name="T76" fmla="*/ 6 w 109"/>
                  <a:gd name="T7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58">
                    <a:moveTo>
                      <a:pt x="6" y="0"/>
                    </a:moveTo>
                    <a:lnTo>
                      <a:pt x="9" y="1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5" y="1"/>
                    </a:lnTo>
                    <a:lnTo>
                      <a:pt x="20" y="1"/>
                    </a:lnTo>
                    <a:lnTo>
                      <a:pt x="24" y="2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1" y="5"/>
                    </a:lnTo>
                    <a:lnTo>
                      <a:pt x="35" y="9"/>
                    </a:lnTo>
                    <a:lnTo>
                      <a:pt x="38" y="9"/>
                    </a:lnTo>
                    <a:lnTo>
                      <a:pt x="40" y="11"/>
                    </a:lnTo>
                    <a:lnTo>
                      <a:pt x="42" y="13"/>
                    </a:lnTo>
                    <a:lnTo>
                      <a:pt x="43" y="16"/>
                    </a:lnTo>
                    <a:lnTo>
                      <a:pt x="44" y="19"/>
                    </a:lnTo>
                    <a:lnTo>
                      <a:pt x="46" y="17"/>
                    </a:lnTo>
                    <a:lnTo>
                      <a:pt x="46" y="13"/>
                    </a:lnTo>
                    <a:lnTo>
                      <a:pt x="47" y="12"/>
                    </a:lnTo>
                    <a:lnTo>
                      <a:pt x="49" y="13"/>
                    </a:lnTo>
                    <a:lnTo>
                      <a:pt x="51" y="13"/>
                    </a:lnTo>
                    <a:lnTo>
                      <a:pt x="54" y="15"/>
                    </a:lnTo>
                    <a:lnTo>
                      <a:pt x="54" y="19"/>
                    </a:lnTo>
                    <a:lnTo>
                      <a:pt x="58" y="22"/>
                    </a:lnTo>
                    <a:lnTo>
                      <a:pt x="62" y="20"/>
                    </a:lnTo>
                    <a:lnTo>
                      <a:pt x="65" y="22"/>
                    </a:lnTo>
                    <a:lnTo>
                      <a:pt x="65" y="27"/>
                    </a:lnTo>
                    <a:lnTo>
                      <a:pt x="67" y="30"/>
                    </a:lnTo>
                    <a:lnTo>
                      <a:pt x="68" y="29"/>
                    </a:lnTo>
                    <a:lnTo>
                      <a:pt x="72" y="31"/>
                    </a:lnTo>
                    <a:lnTo>
                      <a:pt x="73" y="30"/>
                    </a:lnTo>
                    <a:lnTo>
                      <a:pt x="76" y="29"/>
                    </a:lnTo>
                    <a:lnTo>
                      <a:pt x="79" y="26"/>
                    </a:lnTo>
                    <a:lnTo>
                      <a:pt x="85" y="27"/>
                    </a:lnTo>
                    <a:lnTo>
                      <a:pt x="87" y="29"/>
                    </a:lnTo>
                    <a:lnTo>
                      <a:pt x="87" y="31"/>
                    </a:lnTo>
                    <a:lnTo>
                      <a:pt x="91" y="33"/>
                    </a:lnTo>
                    <a:lnTo>
                      <a:pt x="94" y="37"/>
                    </a:lnTo>
                    <a:lnTo>
                      <a:pt x="97" y="37"/>
                    </a:lnTo>
                    <a:lnTo>
                      <a:pt x="100" y="35"/>
                    </a:lnTo>
                    <a:lnTo>
                      <a:pt x="101" y="37"/>
                    </a:lnTo>
                    <a:lnTo>
                      <a:pt x="105" y="35"/>
                    </a:lnTo>
                    <a:lnTo>
                      <a:pt x="108" y="35"/>
                    </a:lnTo>
                    <a:lnTo>
                      <a:pt x="108" y="38"/>
                    </a:lnTo>
                    <a:lnTo>
                      <a:pt x="107" y="44"/>
                    </a:lnTo>
                    <a:lnTo>
                      <a:pt x="109" y="49"/>
                    </a:lnTo>
                    <a:lnTo>
                      <a:pt x="109" y="56"/>
                    </a:lnTo>
                    <a:lnTo>
                      <a:pt x="101" y="58"/>
                    </a:lnTo>
                    <a:lnTo>
                      <a:pt x="96" y="55"/>
                    </a:lnTo>
                    <a:lnTo>
                      <a:pt x="93" y="56"/>
                    </a:lnTo>
                    <a:lnTo>
                      <a:pt x="82" y="52"/>
                    </a:lnTo>
                    <a:lnTo>
                      <a:pt x="76" y="52"/>
                    </a:lnTo>
                    <a:lnTo>
                      <a:pt x="75" y="53"/>
                    </a:lnTo>
                    <a:lnTo>
                      <a:pt x="67" y="52"/>
                    </a:lnTo>
                    <a:lnTo>
                      <a:pt x="64" y="48"/>
                    </a:lnTo>
                    <a:lnTo>
                      <a:pt x="62" y="45"/>
                    </a:lnTo>
                    <a:lnTo>
                      <a:pt x="57" y="44"/>
                    </a:lnTo>
                    <a:lnTo>
                      <a:pt x="50" y="45"/>
                    </a:lnTo>
                    <a:lnTo>
                      <a:pt x="47" y="44"/>
                    </a:lnTo>
                    <a:lnTo>
                      <a:pt x="40" y="44"/>
                    </a:lnTo>
                    <a:lnTo>
                      <a:pt x="36" y="41"/>
                    </a:lnTo>
                    <a:lnTo>
                      <a:pt x="33" y="41"/>
                    </a:lnTo>
                    <a:lnTo>
                      <a:pt x="31" y="40"/>
                    </a:lnTo>
                    <a:lnTo>
                      <a:pt x="25" y="38"/>
                    </a:lnTo>
                    <a:lnTo>
                      <a:pt x="21" y="33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9" y="26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" name="Freeform 595"/>
              <p:cNvSpPr>
                <a:spLocks/>
              </p:cNvSpPr>
              <p:nvPr/>
            </p:nvSpPr>
            <p:spPr bwMode="auto">
              <a:xfrm>
                <a:off x="5550970" y="3243221"/>
                <a:ext cx="275687" cy="299402"/>
              </a:xfrm>
              <a:custGeom>
                <a:avLst/>
                <a:gdLst>
                  <a:gd name="T0" fmla="*/ 144 w 186"/>
                  <a:gd name="T1" fmla="*/ 3 h 202"/>
                  <a:gd name="T2" fmla="*/ 143 w 186"/>
                  <a:gd name="T3" fmla="*/ 14 h 202"/>
                  <a:gd name="T4" fmla="*/ 155 w 186"/>
                  <a:gd name="T5" fmla="*/ 21 h 202"/>
                  <a:gd name="T6" fmla="*/ 157 w 186"/>
                  <a:gd name="T7" fmla="*/ 31 h 202"/>
                  <a:gd name="T8" fmla="*/ 157 w 186"/>
                  <a:gd name="T9" fmla="*/ 42 h 202"/>
                  <a:gd name="T10" fmla="*/ 169 w 186"/>
                  <a:gd name="T11" fmla="*/ 61 h 202"/>
                  <a:gd name="T12" fmla="*/ 181 w 186"/>
                  <a:gd name="T13" fmla="*/ 65 h 202"/>
                  <a:gd name="T14" fmla="*/ 181 w 186"/>
                  <a:gd name="T15" fmla="*/ 72 h 202"/>
                  <a:gd name="T16" fmla="*/ 173 w 186"/>
                  <a:gd name="T17" fmla="*/ 79 h 202"/>
                  <a:gd name="T18" fmla="*/ 170 w 186"/>
                  <a:gd name="T19" fmla="*/ 96 h 202"/>
                  <a:gd name="T20" fmla="*/ 168 w 186"/>
                  <a:gd name="T21" fmla="*/ 107 h 202"/>
                  <a:gd name="T22" fmla="*/ 158 w 186"/>
                  <a:gd name="T23" fmla="*/ 121 h 202"/>
                  <a:gd name="T24" fmla="*/ 139 w 186"/>
                  <a:gd name="T25" fmla="*/ 137 h 202"/>
                  <a:gd name="T26" fmla="*/ 128 w 186"/>
                  <a:gd name="T27" fmla="*/ 136 h 202"/>
                  <a:gd name="T28" fmla="*/ 119 w 186"/>
                  <a:gd name="T29" fmla="*/ 146 h 202"/>
                  <a:gd name="T30" fmla="*/ 118 w 186"/>
                  <a:gd name="T31" fmla="*/ 155 h 202"/>
                  <a:gd name="T32" fmla="*/ 128 w 186"/>
                  <a:gd name="T33" fmla="*/ 159 h 202"/>
                  <a:gd name="T34" fmla="*/ 134 w 186"/>
                  <a:gd name="T35" fmla="*/ 170 h 202"/>
                  <a:gd name="T36" fmla="*/ 141 w 186"/>
                  <a:gd name="T37" fmla="*/ 186 h 202"/>
                  <a:gd name="T38" fmla="*/ 136 w 186"/>
                  <a:gd name="T39" fmla="*/ 191 h 202"/>
                  <a:gd name="T40" fmla="*/ 132 w 186"/>
                  <a:gd name="T41" fmla="*/ 190 h 202"/>
                  <a:gd name="T42" fmla="*/ 114 w 186"/>
                  <a:gd name="T43" fmla="*/ 191 h 202"/>
                  <a:gd name="T44" fmla="*/ 107 w 186"/>
                  <a:gd name="T45" fmla="*/ 201 h 202"/>
                  <a:gd name="T46" fmla="*/ 97 w 186"/>
                  <a:gd name="T47" fmla="*/ 198 h 202"/>
                  <a:gd name="T48" fmla="*/ 92 w 186"/>
                  <a:gd name="T49" fmla="*/ 195 h 202"/>
                  <a:gd name="T50" fmla="*/ 92 w 186"/>
                  <a:gd name="T51" fmla="*/ 188 h 202"/>
                  <a:gd name="T52" fmla="*/ 83 w 186"/>
                  <a:gd name="T53" fmla="*/ 183 h 202"/>
                  <a:gd name="T54" fmla="*/ 83 w 186"/>
                  <a:gd name="T55" fmla="*/ 180 h 202"/>
                  <a:gd name="T56" fmla="*/ 72 w 186"/>
                  <a:gd name="T57" fmla="*/ 176 h 202"/>
                  <a:gd name="T58" fmla="*/ 65 w 186"/>
                  <a:gd name="T59" fmla="*/ 176 h 202"/>
                  <a:gd name="T60" fmla="*/ 54 w 186"/>
                  <a:gd name="T61" fmla="*/ 179 h 202"/>
                  <a:gd name="T62" fmla="*/ 47 w 186"/>
                  <a:gd name="T63" fmla="*/ 176 h 202"/>
                  <a:gd name="T64" fmla="*/ 42 w 186"/>
                  <a:gd name="T65" fmla="*/ 176 h 202"/>
                  <a:gd name="T66" fmla="*/ 38 w 186"/>
                  <a:gd name="T67" fmla="*/ 177 h 202"/>
                  <a:gd name="T68" fmla="*/ 29 w 186"/>
                  <a:gd name="T69" fmla="*/ 180 h 202"/>
                  <a:gd name="T70" fmla="*/ 21 w 186"/>
                  <a:gd name="T71" fmla="*/ 181 h 202"/>
                  <a:gd name="T72" fmla="*/ 18 w 186"/>
                  <a:gd name="T73" fmla="*/ 177 h 202"/>
                  <a:gd name="T74" fmla="*/ 18 w 186"/>
                  <a:gd name="T75" fmla="*/ 163 h 202"/>
                  <a:gd name="T76" fmla="*/ 32 w 186"/>
                  <a:gd name="T77" fmla="*/ 157 h 202"/>
                  <a:gd name="T78" fmla="*/ 34 w 186"/>
                  <a:gd name="T79" fmla="*/ 148 h 202"/>
                  <a:gd name="T80" fmla="*/ 28 w 186"/>
                  <a:gd name="T81" fmla="*/ 140 h 202"/>
                  <a:gd name="T82" fmla="*/ 21 w 186"/>
                  <a:gd name="T83" fmla="*/ 132 h 202"/>
                  <a:gd name="T84" fmla="*/ 9 w 186"/>
                  <a:gd name="T85" fmla="*/ 125 h 202"/>
                  <a:gd name="T86" fmla="*/ 20 w 186"/>
                  <a:gd name="T87" fmla="*/ 118 h 202"/>
                  <a:gd name="T88" fmla="*/ 45 w 186"/>
                  <a:gd name="T89" fmla="*/ 115 h 202"/>
                  <a:gd name="T90" fmla="*/ 65 w 186"/>
                  <a:gd name="T91" fmla="*/ 114 h 202"/>
                  <a:gd name="T92" fmla="*/ 69 w 186"/>
                  <a:gd name="T93" fmla="*/ 103 h 202"/>
                  <a:gd name="T94" fmla="*/ 74 w 186"/>
                  <a:gd name="T95" fmla="*/ 92 h 202"/>
                  <a:gd name="T96" fmla="*/ 79 w 186"/>
                  <a:gd name="T97" fmla="*/ 89 h 202"/>
                  <a:gd name="T98" fmla="*/ 89 w 186"/>
                  <a:gd name="T99" fmla="*/ 81 h 202"/>
                  <a:gd name="T100" fmla="*/ 97 w 186"/>
                  <a:gd name="T101" fmla="*/ 79 h 202"/>
                  <a:gd name="T102" fmla="*/ 104 w 186"/>
                  <a:gd name="T103" fmla="*/ 76 h 202"/>
                  <a:gd name="T104" fmla="*/ 105 w 186"/>
                  <a:gd name="T105" fmla="*/ 64 h 202"/>
                  <a:gd name="T106" fmla="*/ 112 w 186"/>
                  <a:gd name="T107" fmla="*/ 56 h 202"/>
                  <a:gd name="T108" fmla="*/ 108 w 186"/>
                  <a:gd name="T109" fmla="*/ 45 h 202"/>
                  <a:gd name="T110" fmla="*/ 123 w 186"/>
                  <a:gd name="T111" fmla="*/ 39 h 202"/>
                  <a:gd name="T112" fmla="*/ 126 w 186"/>
                  <a:gd name="T113" fmla="*/ 20 h 202"/>
                  <a:gd name="T114" fmla="*/ 129 w 186"/>
                  <a:gd name="T115" fmla="*/ 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202">
                    <a:moveTo>
                      <a:pt x="137" y="0"/>
                    </a:moveTo>
                    <a:lnTo>
                      <a:pt x="140" y="2"/>
                    </a:lnTo>
                    <a:lnTo>
                      <a:pt x="144" y="0"/>
                    </a:lnTo>
                    <a:lnTo>
                      <a:pt x="144" y="3"/>
                    </a:lnTo>
                    <a:lnTo>
                      <a:pt x="139" y="7"/>
                    </a:lnTo>
                    <a:lnTo>
                      <a:pt x="139" y="13"/>
                    </a:lnTo>
                    <a:lnTo>
                      <a:pt x="140" y="14"/>
                    </a:lnTo>
                    <a:lnTo>
                      <a:pt x="143" y="14"/>
                    </a:lnTo>
                    <a:lnTo>
                      <a:pt x="145" y="13"/>
                    </a:lnTo>
                    <a:lnTo>
                      <a:pt x="148" y="16"/>
                    </a:lnTo>
                    <a:lnTo>
                      <a:pt x="151" y="18"/>
                    </a:lnTo>
                    <a:lnTo>
                      <a:pt x="155" y="21"/>
                    </a:lnTo>
                    <a:lnTo>
                      <a:pt x="155" y="24"/>
                    </a:lnTo>
                    <a:lnTo>
                      <a:pt x="159" y="25"/>
                    </a:lnTo>
                    <a:lnTo>
                      <a:pt x="159" y="28"/>
                    </a:lnTo>
                    <a:lnTo>
                      <a:pt x="157" y="31"/>
                    </a:lnTo>
                    <a:lnTo>
                      <a:pt x="155" y="34"/>
                    </a:lnTo>
                    <a:lnTo>
                      <a:pt x="154" y="34"/>
                    </a:lnTo>
                    <a:lnTo>
                      <a:pt x="154" y="38"/>
                    </a:lnTo>
                    <a:lnTo>
                      <a:pt x="157" y="42"/>
                    </a:lnTo>
                    <a:lnTo>
                      <a:pt x="158" y="52"/>
                    </a:lnTo>
                    <a:lnTo>
                      <a:pt x="158" y="56"/>
                    </a:lnTo>
                    <a:lnTo>
                      <a:pt x="163" y="60"/>
                    </a:lnTo>
                    <a:lnTo>
                      <a:pt x="169" y="61"/>
                    </a:lnTo>
                    <a:lnTo>
                      <a:pt x="173" y="63"/>
                    </a:lnTo>
                    <a:lnTo>
                      <a:pt x="174" y="65"/>
                    </a:lnTo>
                    <a:lnTo>
                      <a:pt x="179" y="67"/>
                    </a:lnTo>
                    <a:lnTo>
                      <a:pt x="181" y="65"/>
                    </a:lnTo>
                    <a:lnTo>
                      <a:pt x="186" y="67"/>
                    </a:lnTo>
                    <a:lnTo>
                      <a:pt x="186" y="69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79" y="74"/>
                    </a:lnTo>
                    <a:lnTo>
                      <a:pt x="176" y="74"/>
                    </a:lnTo>
                    <a:lnTo>
                      <a:pt x="172" y="78"/>
                    </a:lnTo>
                    <a:lnTo>
                      <a:pt x="173" y="79"/>
                    </a:lnTo>
                    <a:lnTo>
                      <a:pt x="174" y="85"/>
                    </a:lnTo>
                    <a:lnTo>
                      <a:pt x="173" y="90"/>
                    </a:lnTo>
                    <a:lnTo>
                      <a:pt x="173" y="94"/>
                    </a:lnTo>
                    <a:lnTo>
                      <a:pt x="170" y="96"/>
                    </a:lnTo>
                    <a:lnTo>
                      <a:pt x="168" y="100"/>
                    </a:lnTo>
                    <a:lnTo>
                      <a:pt x="169" y="101"/>
                    </a:lnTo>
                    <a:lnTo>
                      <a:pt x="169" y="104"/>
                    </a:lnTo>
                    <a:lnTo>
                      <a:pt x="168" y="107"/>
                    </a:lnTo>
                    <a:lnTo>
                      <a:pt x="163" y="110"/>
                    </a:lnTo>
                    <a:lnTo>
                      <a:pt x="161" y="114"/>
                    </a:lnTo>
                    <a:lnTo>
                      <a:pt x="159" y="118"/>
                    </a:lnTo>
                    <a:lnTo>
                      <a:pt x="158" y="121"/>
                    </a:lnTo>
                    <a:lnTo>
                      <a:pt x="152" y="125"/>
                    </a:lnTo>
                    <a:lnTo>
                      <a:pt x="150" y="133"/>
                    </a:lnTo>
                    <a:lnTo>
                      <a:pt x="145" y="137"/>
                    </a:lnTo>
                    <a:lnTo>
                      <a:pt x="139" y="137"/>
                    </a:lnTo>
                    <a:lnTo>
                      <a:pt x="133" y="140"/>
                    </a:lnTo>
                    <a:lnTo>
                      <a:pt x="132" y="140"/>
                    </a:lnTo>
                    <a:lnTo>
                      <a:pt x="132" y="137"/>
                    </a:lnTo>
                    <a:lnTo>
                      <a:pt x="128" y="136"/>
                    </a:lnTo>
                    <a:lnTo>
                      <a:pt x="126" y="137"/>
                    </a:lnTo>
                    <a:lnTo>
                      <a:pt x="123" y="139"/>
                    </a:lnTo>
                    <a:lnTo>
                      <a:pt x="123" y="140"/>
                    </a:lnTo>
                    <a:lnTo>
                      <a:pt x="119" y="146"/>
                    </a:lnTo>
                    <a:lnTo>
                      <a:pt x="118" y="147"/>
                    </a:lnTo>
                    <a:lnTo>
                      <a:pt x="115" y="151"/>
                    </a:lnTo>
                    <a:lnTo>
                      <a:pt x="115" y="155"/>
                    </a:lnTo>
                    <a:lnTo>
                      <a:pt x="118" y="155"/>
                    </a:lnTo>
                    <a:lnTo>
                      <a:pt x="121" y="157"/>
                    </a:lnTo>
                    <a:lnTo>
                      <a:pt x="122" y="155"/>
                    </a:lnTo>
                    <a:lnTo>
                      <a:pt x="125" y="155"/>
                    </a:lnTo>
                    <a:lnTo>
                      <a:pt x="128" y="159"/>
                    </a:lnTo>
                    <a:lnTo>
                      <a:pt x="126" y="162"/>
                    </a:lnTo>
                    <a:lnTo>
                      <a:pt x="128" y="168"/>
                    </a:lnTo>
                    <a:lnTo>
                      <a:pt x="132" y="170"/>
                    </a:lnTo>
                    <a:lnTo>
                      <a:pt x="134" y="170"/>
                    </a:lnTo>
                    <a:lnTo>
                      <a:pt x="136" y="172"/>
                    </a:lnTo>
                    <a:lnTo>
                      <a:pt x="136" y="173"/>
                    </a:lnTo>
                    <a:lnTo>
                      <a:pt x="137" y="177"/>
                    </a:lnTo>
                    <a:lnTo>
                      <a:pt x="141" y="186"/>
                    </a:lnTo>
                    <a:lnTo>
                      <a:pt x="140" y="187"/>
                    </a:lnTo>
                    <a:lnTo>
                      <a:pt x="141" y="188"/>
                    </a:lnTo>
                    <a:lnTo>
                      <a:pt x="139" y="190"/>
                    </a:lnTo>
                    <a:lnTo>
                      <a:pt x="136" y="191"/>
                    </a:lnTo>
                    <a:lnTo>
                      <a:pt x="134" y="190"/>
                    </a:lnTo>
                    <a:lnTo>
                      <a:pt x="136" y="187"/>
                    </a:lnTo>
                    <a:lnTo>
                      <a:pt x="133" y="188"/>
                    </a:lnTo>
                    <a:lnTo>
                      <a:pt x="132" y="190"/>
                    </a:lnTo>
                    <a:lnTo>
                      <a:pt x="126" y="191"/>
                    </a:lnTo>
                    <a:lnTo>
                      <a:pt x="118" y="191"/>
                    </a:lnTo>
                    <a:lnTo>
                      <a:pt x="115" y="193"/>
                    </a:lnTo>
                    <a:lnTo>
                      <a:pt x="114" y="191"/>
                    </a:lnTo>
                    <a:lnTo>
                      <a:pt x="112" y="195"/>
                    </a:lnTo>
                    <a:lnTo>
                      <a:pt x="111" y="195"/>
                    </a:lnTo>
                    <a:lnTo>
                      <a:pt x="108" y="198"/>
                    </a:lnTo>
                    <a:lnTo>
                      <a:pt x="107" y="201"/>
                    </a:lnTo>
                    <a:lnTo>
                      <a:pt x="105" y="202"/>
                    </a:lnTo>
                    <a:lnTo>
                      <a:pt x="105" y="201"/>
                    </a:lnTo>
                    <a:lnTo>
                      <a:pt x="101" y="198"/>
                    </a:lnTo>
                    <a:lnTo>
                      <a:pt x="97" y="198"/>
                    </a:lnTo>
                    <a:lnTo>
                      <a:pt x="94" y="198"/>
                    </a:lnTo>
                    <a:lnTo>
                      <a:pt x="94" y="195"/>
                    </a:lnTo>
                    <a:lnTo>
                      <a:pt x="93" y="195"/>
                    </a:lnTo>
                    <a:lnTo>
                      <a:pt x="92" y="195"/>
                    </a:lnTo>
                    <a:lnTo>
                      <a:pt x="93" y="195"/>
                    </a:lnTo>
                    <a:lnTo>
                      <a:pt x="93" y="193"/>
                    </a:lnTo>
                    <a:lnTo>
                      <a:pt x="93" y="193"/>
                    </a:lnTo>
                    <a:lnTo>
                      <a:pt x="92" y="188"/>
                    </a:lnTo>
                    <a:lnTo>
                      <a:pt x="89" y="184"/>
                    </a:lnTo>
                    <a:lnTo>
                      <a:pt x="89" y="181"/>
                    </a:lnTo>
                    <a:lnTo>
                      <a:pt x="85" y="183"/>
                    </a:lnTo>
                    <a:lnTo>
                      <a:pt x="83" y="183"/>
                    </a:lnTo>
                    <a:lnTo>
                      <a:pt x="83" y="183"/>
                    </a:lnTo>
                    <a:lnTo>
                      <a:pt x="83" y="183"/>
                    </a:lnTo>
                    <a:lnTo>
                      <a:pt x="83" y="181"/>
                    </a:lnTo>
                    <a:lnTo>
                      <a:pt x="83" y="180"/>
                    </a:lnTo>
                    <a:lnTo>
                      <a:pt x="82" y="177"/>
                    </a:lnTo>
                    <a:lnTo>
                      <a:pt x="79" y="175"/>
                    </a:lnTo>
                    <a:lnTo>
                      <a:pt x="75" y="175"/>
                    </a:lnTo>
                    <a:lnTo>
                      <a:pt x="72" y="176"/>
                    </a:lnTo>
                    <a:lnTo>
                      <a:pt x="68" y="176"/>
                    </a:lnTo>
                    <a:lnTo>
                      <a:pt x="68" y="175"/>
                    </a:lnTo>
                    <a:lnTo>
                      <a:pt x="67" y="176"/>
                    </a:lnTo>
                    <a:lnTo>
                      <a:pt x="65" y="176"/>
                    </a:lnTo>
                    <a:lnTo>
                      <a:pt x="63" y="177"/>
                    </a:lnTo>
                    <a:lnTo>
                      <a:pt x="61" y="176"/>
                    </a:lnTo>
                    <a:lnTo>
                      <a:pt x="57" y="176"/>
                    </a:lnTo>
                    <a:lnTo>
                      <a:pt x="54" y="179"/>
                    </a:lnTo>
                    <a:lnTo>
                      <a:pt x="53" y="179"/>
                    </a:lnTo>
                    <a:lnTo>
                      <a:pt x="50" y="177"/>
                    </a:lnTo>
                    <a:lnTo>
                      <a:pt x="49" y="177"/>
                    </a:lnTo>
                    <a:lnTo>
                      <a:pt x="47" y="176"/>
                    </a:lnTo>
                    <a:lnTo>
                      <a:pt x="46" y="176"/>
                    </a:lnTo>
                    <a:lnTo>
                      <a:pt x="46" y="177"/>
                    </a:lnTo>
                    <a:lnTo>
                      <a:pt x="45" y="177"/>
                    </a:lnTo>
                    <a:lnTo>
                      <a:pt x="42" y="176"/>
                    </a:lnTo>
                    <a:lnTo>
                      <a:pt x="40" y="177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38" y="177"/>
                    </a:lnTo>
                    <a:lnTo>
                      <a:pt x="35" y="179"/>
                    </a:lnTo>
                    <a:lnTo>
                      <a:pt x="34" y="179"/>
                    </a:lnTo>
                    <a:lnTo>
                      <a:pt x="31" y="177"/>
                    </a:lnTo>
                    <a:lnTo>
                      <a:pt x="29" y="180"/>
                    </a:lnTo>
                    <a:lnTo>
                      <a:pt x="28" y="180"/>
                    </a:lnTo>
                    <a:lnTo>
                      <a:pt x="28" y="179"/>
                    </a:lnTo>
                    <a:lnTo>
                      <a:pt x="24" y="179"/>
                    </a:lnTo>
                    <a:lnTo>
                      <a:pt x="21" y="181"/>
                    </a:lnTo>
                    <a:lnTo>
                      <a:pt x="20" y="180"/>
                    </a:lnTo>
                    <a:lnTo>
                      <a:pt x="20" y="179"/>
                    </a:lnTo>
                    <a:lnTo>
                      <a:pt x="18" y="179"/>
                    </a:lnTo>
                    <a:lnTo>
                      <a:pt x="18" y="177"/>
                    </a:lnTo>
                    <a:lnTo>
                      <a:pt x="18" y="172"/>
                    </a:lnTo>
                    <a:lnTo>
                      <a:pt x="17" y="169"/>
                    </a:lnTo>
                    <a:lnTo>
                      <a:pt x="20" y="166"/>
                    </a:lnTo>
                    <a:lnTo>
                      <a:pt x="18" y="163"/>
                    </a:lnTo>
                    <a:lnTo>
                      <a:pt x="20" y="161"/>
                    </a:lnTo>
                    <a:lnTo>
                      <a:pt x="24" y="159"/>
                    </a:lnTo>
                    <a:lnTo>
                      <a:pt x="25" y="158"/>
                    </a:lnTo>
                    <a:lnTo>
                      <a:pt x="32" y="157"/>
                    </a:lnTo>
                    <a:lnTo>
                      <a:pt x="35" y="158"/>
                    </a:lnTo>
                    <a:lnTo>
                      <a:pt x="38" y="155"/>
                    </a:lnTo>
                    <a:lnTo>
                      <a:pt x="36" y="151"/>
                    </a:lnTo>
                    <a:lnTo>
                      <a:pt x="34" y="148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8" y="140"/>
                    </a:lnTo>
                    <a:lnTo>
                      <a:pt x="28" y="134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1" y="132"/>
                    </a:lnTo>
                    <a:lnTo>
                      <a:pt x="17" y="132"/>
                    </a:lnTo>
                    <a:lnTo>
                      <a:pt x="16" y="130"/>
                    </a:lnTo>
                    <a:lnTo>
                      <a:pt x="13" y="129"/>
                    </a:lnTo>
                    <a:lnTo>
                      <a:pt x="9" y="125"/>
                    </a:lnTo>
                    <a:lnTo>
                      <a:pt x="7" y="12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35" y="118"/>
                    </a:lnTo>
                    <a:lnTo>
                      <a:pt x="39" y="116"/>
                    </a:lnTo>
                    <a:lnTo>
                      <a:pt x="43" y="116"/>
                    </a:lnTo>
                    <a:lnTo>
                      <a:pt x="45" y="115"/>
                    </a:lnTo>
                    <a:lnTo>
                      <a:pt x="49" y="114"/>
                    </a:lnTo>
                    <a:lnTo>
                      <a:pt x="56" y="114"/>
                    </a:lnTo>
                    <a:lnTo>
                      <a:pt x="60" y="114"/>
                    </a:lnTo>
                    <a:lnTo>
                      <a:pt x="65" y="114"/>
                    </a:lnTo>
                    <a:lnTo>
                      <a:pt x="71" y="111"/>
                    </a:lnTo>
                    <a:lnTo>
                      <a:pt x="71" y="108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9" y="99"/>
                    </a:lnTo>
                    <a:lnTo>
                      <a:pt x="69" y="96"/>
                    </a:lnTo>
                    <a:lnTo>
                      <a:pt x="71" y="93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5" y="87"/>
                    </a:lnTo>
                    <a:lnTo>
                      <a:pt x="78" y="87"/>
                    </a:lnTo>
                    <a:lnTo>
                      <a:pt x="79" y="89"/>
                    </a:lnTo>
                    <a:lnTo>
                      <a:pt x="85" y="86"/>
                    </a:lnTo>
                    <a:lnTo>
                      <a:pt x="86" y="85"/>
                    </a:lnTo>
                    <a:lnTo>
                      <a:pt x="83" y="83"/>
                    </a:lnTo>
                    <a:lnTo>
                      <a:pt x="89" y="81"/>
                    </a:lnTo>
                    <a:lnTo>
                      <a:pt x="89" y="78"/>
                    </a:lnTo>
                    <a:lnTo>
                      <a:pt x="93" y="78"/>
                    </a:lnTo>
                    <a:lnTo>
                      <a:pt x="94" y="79"/>
                    </a:lnTo>
                    <a:lnTo>
                      <a:pt x="97" y="79"/>
                    </a:lnTo>
                    <a:lnTo>
                      <a:pt x="97" y="78"/>
                    </a:lnTo>
                    <a:lnTo>
                      <a:pt x="98" y="78"/>
                    </a:lnTo>
                    <a:lnTo>
                      <a:pt x="101" y="81"/>
                    </a:lnTo>
                    <a:lnTo>
                      <a:pt x="104" y="76"/>
                    </a:lnTo>
                    <a:lnTo>
                      <a:pt x="104" y="71"/>
                    </a:lnTo>
                    <a:lnTo>
                      <a:pt x="104" y="69"/>
                    </a:lnTo>
                    <a:lnTo>
                      <a:pt x="104" y="68"/>
                    </a:lnTo>
                    <a:lnTo>
                      <a:pt x="105" y="64"/>
                    </a:lnTo>
                    <a:lnTo>
                      <a:pt x="105" y="60"/>
                    </a:lnTo>
                    <a:lnTo>
                      <a:pt x="107" y="58"/>
                    </a:lnTo>
                    <a:lnTo>
                      <a:pt x="110" y="57"/>
                    </a:lnTo>
                    <a:lnTo>
                      <a:pt x="112" y="56"/>
                    </a:lnTo>
                    <a:lnTo>
                      <a:pt x="114" y="53"/>
                    </a:lnTo>
                    <a:lnTo>
                      <a:pt x="112" y="50"/>
                    </a:lnTo>
                    <a:lnTo>
                      <a:pt x="110" y="49"/>
                    </a:lnTo>
                    <a:lnTo>
                      <a:pt x="108" y="45"/>
                    </a:lnTo>
                    <a:lnTo>
                      <a:pt x="111" y="43"/>
                    </a:lnTo>
                    <a:lnTo>
                      <a:pt x="115" y="45"/>
                    </a:lnTo>
                    <a:lnTo>
                      <a:pt x="121" y="45"/>
                    </a:lnTo>
                    <a:lnTo>
                      <a:pt x="123" y="39"/>
                    </a:lnTo>
                    <a:lnTo>
                      <a:pt x="123" y="36"/>
                    </a:lnTo>
                    <a:lnTo>
                      <a:pt x="121" y="34"/>
                    </a:lnTo>
                    <a:lnTo>
                      <a:pt x="128" y="25"/>
                    </a:lnTo>
                    <a:lnTo>
                      <a:pt x="126" y="20"/>
                    </a:lnTo>
                    <a:lnTo>
                      <a:pt x="121" y="10"/>
                    </a:lnTo>
                    <a:lnTo>
                      <a:pt x="123" y="9"/>
                    </a:lnTo>
                    <a:lnTo>
                      <a:pt x="126" y="5"/>
                    </a:lnTo>
                    <a:lnTo>
                      <a:pt x="129" y="5"/>
                    </a:lnTo>
                    <a:lnTo>
                      <a:pt x="133" y="2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" name="Freeform 596"/>
              <p:cNvSpPr>
                <a:spLocks/>
              </p:cNvSpPr>
              <p:nvPr/>
            </p:nvSpPr>
            <p:spPr bwMode="auto">
              <a:xfrm>
                <a:off x="5533184" y="3200237"/>
                <a:ext cx="259384" cy="217882"/>
              </a:xfrm>
              <a:custGeom>
                <a:avLst/>
                <a:gdLst>
                  <a:gd name="T0" fmla="*/ 127 w 175"/>
                  <a:gd name="T1" fmla="*/ 2 h 147"/>
                  <a:gd name="T2" fmla="*/ 128 w 175"/>
                  <a:gd name="T3" fmla="*/ 9 h 147"/>
                  <a:gd name="T4" fmla="*/ 133 w 175"/>
                  <a:gd name="T5" fmla="*/ 14 h 147"/>
                  <a:gd name="T6" fmla="*/ 133 w 175"/>
                  <a:gd name="T7" fmla="*/ 25 h 147"/>
                  <a:gd name="T8" fmla="*/ 137 w 175"/>
                  <a:gd name="T9" fmla="*/ 31 h 147"/>
                  <a:gd name="T10" fmla="*/ 144 w 175"/>
                  <a:gd name="T11" fmla="*/ 27 h 147"/>
                  <a:gd name="T12" fmla="*/ 151 w 175"/>
                  <a:gd name="T13" fmla="*/ 21 h 147"/>
                  <a:gd name="T14" fmla="*/ 162 w 175"/>
                  <a:gd name="T15" fmla="*/ 14 h 147"/>
                  <a:gd name="T16" fmla="*/ 170 w 175"/>
                  <a:gd name="T17" fmla="*/ 14 h 147"/>
                  <a:gd name="T18" fmla="*/ 171 w 175"/>
                  <a:gd name="T19" fmla="*/ 20 h 147"/>
                  <a:gd name="T20" fmla="*/ 171 w 175"/>
                  <a:gd name="T21" fmla="*/ 25 h 147"/>
                  <a:gd name="T22" fmla="*/ 152 w 175"/>
                  <a:gd name="T23" fmla="*/ 31 h 147"/>
                  <a:gd name="T24" fmla="*/ 141 w 175"/>
                  <a:gd name="T25" fmla="*/ 34 h 147"/>
                  <a:gd name="T26" fmla="*/ 133 w 175"/>
                  <a:gd name="T27" fmla="*/ 39 h 147"/>
                  <a:gd name="T28" fmla="*/ 133 w 175"/>
                  <a:gd name="T29" fmla="*/ 63 h 147"/>
                  <a:gd name="T30" fmla="*/ 133 w 175"/>
                  <a:gd name="T31" fmla="*/ 74 h 147"/>
                  <a:gd name="T32" fmla="*/ 120 w 175"/>
                  <a:gd name="T33" fmla="*/ 74 h 147"/>
                  <a:gd name="T34" fmla="*/ 126 w 175"/>
                  <a:gd name="T35" fmla="*/ 82 h 147"/>
                  <a:gd name="T36" fmla="*/ 119 w 175"/>
                  <a:gd name="T37" fmla="*/ 87 h 147"/>
                  <a:gd name="T38" fmla="*/ 116 w 175"/>
                  <a:gd name="T39" fmla="*/ 97 h 147"/>
                  <a:gd name="T40" fmla="*/ 116 w 175"/>
                  <a:gd name="T41" fmla="*/ 105 h 147"/>
                  <a:gd name="T42" fmla="*/ 109 w 175"/>
                  <a:gd name="T43" fmla="*/ 107 h 147"/>
                  <a:gd name="T44" fmla="*/ 105 w 175"/>
                  <a:gd name="T45" fmla="*/ 107 h 147"/>
                  <a:gd name="T46" fmla="*/ 95 w 175"/>
                  <a:gd name="T47" fmla="*/ 112 h 147"/>
                  <a:gd name="T48" fmla="*/ 91 w 175"/>
                  <a:gd name="T49" fmla="*/ 118 h 147"/>
                  <a:gd name="T50" fmla="*/ 86 w 175"/>
                  <a:gd name="T51" fmla="*/ 119 h 147"/>
                  <a:gd name="T52" fmla="*/ 81 w 175"/>
                  <a:gd name="T53" fmla="*/ 125 h 147"/>
                  <a:gd name="T54" fmla="*/ 81 w 175"/>
                  <a:gd name="T55" fmla="*/ 134 h 147"/>
                  <a:gd name="T56" fmla="*/ 77 w 175"/>
                  <a:gd name="T57" fmla="*/ 143 h 147"/>
                  <a:gd name="T58" fmla="*/ 61 w 175"/>
                  <a:gd name="T59" fmla="*/ 143 h 147"/>
                  <a:gd name="T60" fmla="*/ 51 w 175"/>
                  <a:gd name="T61" fmla="*/ 145 h 147"/>
                  <a:gd name="T62" fmla="*/ 12 w 175"/>
                  <a:gd name="T63" fmla="*/ 141 h 147"/>
                  <a:gd name="T64" fmla="*/ 22 w 175"/>
                  <a:gd name="T65" fmla="*/ 122 h 147"/>
                  <a:gd name="T66" fmla="*/ 10 w 175"/>
                  <a:gd name="T67" fmla="*/ 114 h 147"/>
                  <a:gd name="T68" fmla="*/ 8 w 175"/>
                  <a:gd name="T69" fmla="*/ 104 h 147"/>
                  <a:gd name="T70" fmla="*/ 4 w 175"/>
                  <a:gd name="T71" fmla="*/ 87 h 147"/>
                  <a:gd name="T72" fmla="*/ 3 w 175"/>
                  <a:gd name="T73" fmla="*/ 82 h 147"/>
                  <a:gd name="T74" fmla="*/ 1 w 175"/>
                  <a:gd name="T75" fmla="*/ 74 h 147"/>
                  <a:gd name="T76" fmla="*/ 0 w 175"/>
                  <a:gd name="T77" fmla="*/ 67 h 147"/>
                  <a:gd name="T78" fmla="*/ 5 w 175"/>
                  <a:gd name="T79" fmla="*/ 61 h 147"/>
                  <a:gd name="T80" fmla="*/ 5 w 175"/>
                  <a:gd name="T81" fmla="*/ 57 h 147"/>
                  <a:gd name="T82" fmla="*/ 5 w 175"/>
                  <a:gd name="T83" fmla="*/ 52 h 147"/>
                  <a:gd name="T84" fmla="*/ 12 w 175"/>
                  <a:gd name="T85" fmla="*/ 53 h 147"/>
                  <a:gd name="T86" fmla="*/ 18 w 175"/>
                  <a:gd name="T87" fmla="*/ 52 h 147"/>
                  <a:gd name="T88" fmla="*/ 23 w 175"/>
                  <a:gd name="T89" fmla="*/ 57 h 147"/>
                  <a:gd name="T90" fmla="*/ 30 w 175"/>
                  <a:gd name="T91" fmla="*/ 52 h 147"/>
                  <a:gd name="T92" fmla="*/ 32 w 175"/>
                  <a:gd name="T93" fmla="*/ 47 h 147"/>
                  <a:gd name="T94" fmla="*/ 41 w 175"/>
                  <a:gd name="T95" fmla="*/ 43 h 147"/>
                  <a:gd name="T96" fmla="*/ 46 w 175"/>
                  <a:gd name="T97" fmla="*/ 36 h 147"/>
                  <a:gd name="T98" fmla="*/ 50 w 175"/>
                  <a:gd name="T99" fmla="*/ 28 h 147"/>
                  <a:gd name="T100" fmla="*/ 50 w 175"/>
                  <a:gd name="T101" fmla="*/ 24 h 147"/>
                  <a:gd name="T102" fmla="*/ 55 w 175"/>
                  <a:gd name="T103" fmla="*/ 22 h 147"/>
                  <a:gd name="T104" fmla="*/ 65 w 175"/>
                  <a:gd name="T105" fmla="*/ 20 h 147"/>
                  <a:gd name="T106" fmla="*/ 73 w 175"/>
                  <a:gd name="T107" fmla="*/ 20 h 147"/>
                  <a:gd name="T108" fmla="*/ 80 w 175"/>
                  <a:gd name="T109" fmla="*/ 24 h 147"/>
                  <a:gd name="T110" fmla="*/ 87 w 175"/>
                  <a:gd name="T111" fmla="*/ 25 h 147"/>
                  <a:gd name="T112" fmla="*/ 97 w 175"/>
                  <a:gd name="T113" fmla="*/ 24 h 147"/>
                  <a:gd name="T114" fmla="*/ 101 w 175"/>
                  <a:gd name="T115" fmla="*/ 20 h 147"/>
                  <a:gd name="T116" fmla="*/ 108 w 175"/>
                  <a:gd name="T117" fmla="*/ 22 h 147"/>
                  <a:gd name="T118" fmla="*/ 106 w 175"/>
                  <a:gd name="T119" fmla="*/ 18 h 147"/>
                  <a:gd name="T120" fmla="*/ 112 w 175"/>
                  <a:gd name="T121" fmla="*/ 16 h 147"/>
                  <a:gd name="T122" fmla="*/ 117 w 175"/>
                  <a:gd name="T123" fmla="*/ 14 h 147"/>
                  <a:gd name="T124" fmla="*/ 119 w 175"/>
                  <a:gd name="T125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5" h="147">
                    <a:moveTo>
                      <a:pt x="122" y="0"/>
                    </a:moveTo>
                    <a:lnTo>
                      <a:pt x="124" y="0"/>
                    </a:lnTo>
                    <a:lnTo>
                      <a:pt x="127" y="2"/>
                    </a:lnTo>
                    <a:lnTo>
                      <a:pt x="128" y="3"/>
                    </a:lnTo>
                    <a:lnTo>
                      <a:pt x="128" y="6"/>
                    </a:lnTo>
                    <a:lnTo>
                      <a:pt x="128" y="9"/>
                    </a:lnTo>
                    <a:lnTo>
                      <a:pt x="128" y="11"/>
                    </a:lnTo>
                    <a:lnTo>
                      <a:pt x="131" y="11"/>
                    </a:lnTo>
                    <a:lnTo>
                      <a:pt x="133" y="14"/>
                    </a:lnTo>
                    <a:lnTo>
                      <a:pt x="133" y="17"/>
                    </a:lnTo>
                    <a:lnTo>
                      <a:pt x="133" y="20"/>
                    </a:lnTo>
                    <a:lnTo>
                      <a:pt x="133" y="25"/>
                    </a:lnTo>
                    <a:lnTo>
                      <a:pt x="134" y="28"/>
                    </a:lnTo>
                    <a:lnTo>
                      <a:pt x="134" y="29"/>
                    </a:lnTo>
                    <a:lnTo>
                      <a:pt x="137" y="31"/>
                    </a:lnTo>
                    <a:lnTo>
                      <a:pt x="141" y="31"/>
                    </a:lnTo>
                    <a:lnTo>
                      <a:pt x="142" y="28"/>
                    </a:lnTo>
                    <a:lnTo>
                      <a:pt x="144" y="27"/>
                    </a:lnTo>
                    <a:lnTo>
                      <a:pt x="148" y="25"/>
                    </a:lnTo>
                    <a:lnTo>
                      <a:pt x="149" y="22"/>
                    </a:lnTo>
                    <a:lnTo>
                      <a:pt x="151" y="21"/>
                    </a:lnTo>
                    <a:lnTo>
                      <a:pt x="152" y="20"/>
                    </a:lnTo>
                    <a:lnTo>
                      <a:pt x="157" y="16"/>
                    </a:lnTo>
                    <a:lnTo>
                      <a:pt x="162" y="14"/>
                    </a:lnTo>
                    <a:lnTo>
                      <a:pt x="163" y="17"/>
                    </a:lnTo>
                    <a:lnTo>
                      <a:pt x="167" y="17"/>
                    </a:lnTo>
                    <a:lnTo>
                      <a:pt x="170" y="14"/>
                    </a:lnTo>
                    <a:lnTo>
                      <a:pt x="175" y="14"/>
                    </a:lnTo>
                    <a:lnTo>
                      <a:pt x="175" y="17"/>
                    </a:lnTo>
                    <a:lnTo>
                      <a:pt x="171" y="20"/>
                    </a:lnTo>
                    <a:lnTo>
                      <a:pt x="174" y="21"/>
                    </a:lnTo>
                    <a:lnTo>
                      <a:pt x="174" y="21"/>
                    </a:lnTo>
                    <a:lnTo>
                      <a:pt x="171" y="25"/>
                    </a:lnTo>
                    <a:lnTo>
                      <a:pt x="164" y="28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149" y="29"/>
                    </a:lnTo>
                    <a:lnTo>
                      <a:pt x="145" y="31"/>
                    </a:lnTo>
                    <a:lnTo>
                      <a:pt x="141" y="34"/>
                    </a:lnTo>
                    <a:lnTo>
                      <a:pt x="138" y="34"/>
                    </a:lnTo>
                    <a:lnTo>
                      <a:pt x="135" y="38"/>
                    </a:lnTo>
                    <a:lnTo>
                      <a:pt x="133" y="39"/>
                    </a:lnTo>
                    <a:lnTo>
                      <a:pt x="138" y="49"/>
                    </a:lnTo>
                    <a:lnTo>
                      <a:pt x="140" y="54"/>
                    </a:lnTo>
                    <a:lnTo>
                      <a:pt x="133" y="63"/>
                    </a:lnTo>
                    <a:lnTo>
                      <a:pt x="135" y="65"/>
                    </a:lnTo>
                    <a:lnTo>
                      <a:pt x="135" y="68"/>
                    </a:lnTo>
                    <a:lnTo>
                      <a:pt x="133" y="74"/>
                    </a:lnTo>
                    <a:lnTo>
                      <a:pt x="127" y="74"/>
                    </a:lnTo>
                    <a:lnTo>
                      <a:pt x="123" y="72"/>
                    </a:lnTo>
                    <a:lnTo>
                      <a:pt x="120" y="74"/>
                    </a:lnTo>
                    <a:lnTo>
                      <a:pt x="122" y="78"/>
                    </a:lnTo>
                    <a:lnTo>
                      <a:pt x="124" y="79"/>
                    </a:lnTo>
                    <a:lnTo>
                      <a:pt x="126" y="82"/>
                    </a:lnTo>
                    <a:lnTo>
                      <a:pt x="124" y="85"/>
                    </a:lnTo>
                    <a:lnTo>
                      <a:pt x="122" y="86"/>
                    </a:lnTo>
                    <a:lnTo>
                      <a:pt x="119" y="87"/>
                    </a:lnTo>
                    <a:lnTo>
                      <a:pt x="117" y="89"/>
                    </a:lnTo>
                    <a:lnTo>
                      <a:pt x="117" y="93"/>
                    </a:lnTo>
                    <a:lnTo>
                      <a:pt x="116" y="97"/>
                    </a:lnTo>
                    <a:lnTo>
                      <a:pt x="116" y="98"/>
                    </a:lnTo>
                    <a:lnTo>
                      <a:pt x="116" y="100"/>
                    </a:lnTo>
                    <a:lnTo>
                      <a:pt x="116" y="105"/>
                    </a:lnTo>
                    <a:lnTo>
                      <a:pt x="113" y="110"/>
                    </a:lnTo>
                    <a:lnTo>
                      <a:pt x="110" y="107"/>
                    </a:lnTo>
                    <a:lnTo>
                      <a:pt x="109" y="107"/>
                    </a:lnTo>
                    <a:lnTo>
                      <a:pt x="109" y="108"/>
                    </a:lnTo>
                    <a:lnTo>
                      <a:pt x="106" y="108"/>
                    </a:lnTo>
                    <a:lnTo>
                      <a:pt x="105" y="107"/>
                    </a:lnTo>
                    <a:lnTo>
                      <a:pt x="101" y="107"/>
                    </a:lnTo>
                    <a:lnTo>
                      <a:pt x="101" y="110"/>
                    </a:lnTo>
                    <a:lnTo>
                      <a:pt x="95" y="112"/>
                    </a:lnTo>
                    <a:lnTo>
                      <a:pt x="98" y="114"/>
                    </a:lnTo>
                    <a:lnTo>
                      <a:pt x="97" y="115"/>
                    </a:lnTo>
                    <a:lnTo>
                      <a:pt x="91" y="118"/>
                    </a:lnTo>
                    <a:lnTo>
                      <a:pt x="90" y="116"/>
                    </a:lnTo>
                    <a:lnTo>
                      <a:pt x="87" y="116"/>
                    </a:lnTo>
                    <a:lnTo>
                      <a:pt x="86" y="119"/>
                    </a:lnTo>
                    <a:lnTo>
                      <a:pt x="86" y="121"/>
                    </a:lnTo>
                    <a:lnTo>
                      <a:pt x="83" y="122"/>
                    </a:lnTo>
                    <a:lnTo>
                      <a:pt x="81" y="125"/>
                    </a:lnTo>
                    <a:lnTo>
                      <a:pt x="81" y="128"/>
                    </a:lnTo>
                    <a:lnTo>
                      <a:pt x="81" y="132"/>
                    </a:lnTo>
                    <a:lnTo>
                      <a:pt x="81" y="134"/>
                    </a:lnTo>
                    <a:lnTo>
                      <a:pt x="83" y="137"/>
                    </a:lnTo>
                    <a:lnTo>
                      <a:pt x="83" y="140"/>
                    </a:lnTo>
                    <a:lnTo>
                      <a:pt x="77" y="143"/>
                    </a:lnTo>
                    <a:lnTo>
                      <a:pt x="72" y="143"/>
                    </a:lnTo>
                    <a:lnTo>
                      <a:pt x="68" y="143"/>
                    </a:lnTo>
                    <a:lnTo>
                      <a:pt x="61" y="143"/>
                    </a:lnTo>
                    <a:lnTo>
                      <a:pt x="57" y="144"/>
                    </a:lnTo>
                    <a:lnTo>
                      <a:pt x="55" y="145"/>
                    </a:lnTo>
                    <a:lnTo>
                      <a:pt x="51" y="145"/>
                    </a:lnTo>
                    <a:lnTo>
                      <a:pt x="47" y="147"/>
                    </a:lnTo>
                    <a:lnTo>
                      <a:pt x="32" y="147"/>
                    </a:lnTo>
                    <a:lnTo>
                      <a:pt x="12" y="141"/>
                    </a:lnTo>
                    <a:lnTo>
                      <a:pt x="23" y="129"/>
                    </a:lnTo>
                    <a:lnTo>
                      <a:pt x="23" y="126"/>
                    </a:lnTo>
                    <a:lnTo>
                      <a:pt x="22" y="122"/>
                    </a:lnTo>
                    <a:lnTo>
                      <a:pt x="23" y="118"/>
                    </a:lnTo>
                    <a:lnTo>
                      <a:pt x="21" y="114"/>
                    </a:lnTo>
                    <a:lnTo>
                      <a:pt x="10" y="114"/>
                    </a:lnTo>
                    <a:lnTo>
                      <a:pt x="8" y="108"/>
                    </a:lnTo>
                    <a:lnTo>
                      <a:pt x="7" y="105"/>
                    </a:lnTo>
                    <a:lnTo>
                      <a:pt x="8" y="104"/>
                    </a:lnTo>
                    <a:lnTo>
                      <a:pt x="7" y="98"/>
                    </a:lnTo>
                    <a:lnTo>
                      <a:pt x="3" y="92"/>
                    </a:lnTo>
                    <a:lnTo>
                      <a:pt x="4" y="87"/>
                    </a:lnTo>
                    <a:lnTo>
                      <a:pt x="8" y="82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3" y="79"/>
                    </a:lnTo>
                    <a:lnTo>
                      <a:pt x="1" y="74"/>
                    </a:lnTo>
                    <a:lnTo>
                      <a:pt x="1" y="74"/>
                    </a:lnTo>
                    <a:lnTo>
                      <a:pt x="3" y="69"/>
                    </a:lnTo>
                    <a:lnTo>
                      <a:pt x="1" y="68"/>
                    </a:lnTo>
                    <a:lnTo>
                      <a:pt x="0" y="67"/>
                    </a:lnTo>
                    <a:lnTo>
                      <a:pt x="3" y="65"/>
                    </a:lnTo>
                    <a:lnTo>
                      <a:pt x="5" y="64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7" y="50"/>
                    </a:lnTo>
                    <a:lnTo>
                      <a:pt x="10" y="52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52"/>
                    </a:lnTo>
                    <a:lnTo>
                      <a:pt x="18" y="52"/>
                    </a:lnTo>
                    <a:lnTo>
                      <a:pt x="21" y="53"/>
                    </a:lnTo>
                    <a:lnTo>
                      <a:pt x="22" y="56"/>
                    </a:lnTo>
                    <a:lnTo>
                      <a:pt x="23" y="57"/>
                    </a:lnTo>
                    <a:lnTo>
                      <a:pt x="25" y="54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32" y="49"/>
                    </a:lnTo>
                    <a:lnTo>
                      <a:pt x="32" y="47"/>
                    </a:lnTo>
                    <a:lnTo>
                      <a:pt x="36" y="45"/>
                    </a:lnTo>
                    <a:lnTo>
                      <a:pt x="40" y="43"/>
                    </a:lnTo>
                    <a:lnTo>
                      <a:pt x="41" y="43"/>
                    </a:lnTo>
                    <a:lnTo>
                      <a:pt x="43" y="40"/>
                    </a:lnTo>
                    <a:lnTo>
                      <a:pt x="46" y="40"/>
                    </a:lnTo>
                    <a:lnTo>
                      <a:pt x="46" y="36"/>
                    </a:lnTo>
                    <a:lnTo>
                      <a:pt x="46" y="34"/>
                    </a:lnTo>
                    <a:lnTo>
                      <a:pt x="50" y="31"/>
                    </a:lnTo>
                    <a:lnTo>
                      <a:pt x="50" y="28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9" y="20"/>
                    </a:lnTo>
                    <a:lnTo>
                      <a:pt x="62" y="18"/>
                    </a:lnTo>
                    <a:lnTo>
                      <a:pt x="65" y="20"/>
                    </a:lnTo>
                    <a:lnTo>
                      <a:pt x="68" y="20"/>
                    </a:lnTo>
                    <a:lnTo>
                      <a:pt x="69" y="21"/>
                    </a:lnTo>
                    <a:lnTo>
                      <a:pt x="73" y="20"/>
                    </a:lnTo>
                    <a:lnTo>
                      <a:pt x="76" y="21"/>
                    </a:lnTo>
                    <a:lnTo>
                      <a:pt x="77" y="22"/>
                    </a:lnTo>
                    <a:lnTo>
                      <a:pt x="80" y="24"/>
                    </a:lnTo>
                    <a:lnTo>
                      <a:pt x="81" y="21"/>
                    </a:lnTo>
                    <a:lnTo>
                      <a:pt x="84" y="21"/>
                    </a:lnTo>
                    <a:lnTo>
                      <a:pt x="87" y="25"/>
                    </a:lnTo>
                    <a:lnTo>
                      <a:pt x="88" y="27"/>
                    </a:lnTo>
                    <a:lnTo>
                      <a:pt x="94" y="25"/>
                    </a:lnTo>
                    <a:lnTo>
                      <a:pt x="97" y="24"/>
                    </a:lnTo>
                    <a:lnTo>
                      <a:pt x="98" y="21"/>
                    </a:lnTo>
                    <a:lnTo>
                      <a:pt x="99" y="21"/>
                    </a:lnTo>
                    <a:lnTo>
                      <a:pt x="101" y="20"/>
                    </a:lnTo>
                    <a:lnTo>
                      <a:pt x="102" y="21"/>
                    </a:lnTo>
                    <a:lnTo>
                      <a:pt x="104" y="22"/>
                    </a:lnTo>
                    <a:lnTo>
                      <a:pt x="108" y="22"/>
                    </a:lnTo>
                    <a:lnTo>
                      <a:pt x="108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9" y="17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2" y="17"/>
                    </a:lnTo>
                    <a:lnTo>
                      <a:pt x="116" y="17"/>
                    </a:lnTo>
                    <a:lnTo>
                      <a:pt x="117" y="14"/>
                    </a:lnTo>
                    <a:lnTo>
                      <a:pt x="116" y="10"/>
                    </a:lnTo>
                    <a:lnTo>
                      <a:pt x="117" y="9"/>
                    </a:lnTo>
                    <a:lnTo>
                      <a:pt x="119" y="7"/>
                    </a:lnTo>
                    <a:lnTo>
                      <a:pt x="120" y="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" name="Freeform 597"/>
              <p:cNvSpPr>
                <a:spLocks/>
              </p:cNvSpPr>
              <p:nvPr/>
            </p:nvSpPr>
            <p:spPr bwMode="auto">
              <a:xfrm>
                <a:off x="4587547" y="2811904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1 h 2"/>
                  <a:gd name="T4" fmla="*/ 1 w 4"/>
                  <a:gd name="T5" fmla="*/ 1 h 2"/>
                  <a:gd name="T6" fmla="*/ 1 w 4"/>
                  <a:gd name="T7" fmla="*/ 2 h 2"/>
                  <a:gd name="T8" fmla="*/ 0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2" name="Freeform 598"/>
              <p:cNvSpPr>
                <a:spLocks/>
              </p:cNvSpPr>
              <p:nvPr/>
            </p:nvSpPr>
            <p:spPr bwMode="auto">
              <a:xfrm>
                <a:off x="4569761" y="2785224"/>
                <a:ext cx="23715" cy="28162"/>
              </a:xfrm>
              <a:custGeom>
                <a:avLst/>
                <a:gdLst>
                  <a:gd name="T0" fmla="*/ 16 w 16"/>
                  <a:gd name="T1" fmla="*/ 0 h 19"/>
                  <a:gd name="T2" fmla="*/ 16 w 16"/>
                  <a:gd name="T3" fmla="*/ 1 h 19"/>
                  <a:gd name="T4" fmla="*/ 16 w 16"/>
                  <a:gd name="T5" fmla="*/ 5 h 19"/>
                  <a:gd name="T6" fmla="*/ 16 w 16"/>
                  <a:gd name="T7" fmla="*/ 8 h 19"/>
                  <a:gd name="T8" fmla="*/ 13 w 16"/>
                  <a:gd name="T9" fmla="*/ 9 h 19"/>
                  <a:gd name="T10" fmla="*/ 13 w 16"/>
                  <a:gd name="T11" fmla="*/ 9 h 19"/>
                  <a:gd name="T12" fmla="*/ 14 w 16"/>
                  <a:gd name="T13" fmla="*/ 12 h 19"/>
                  <a:gd name="T14" fmla="*/ 16 w 16"/>
                  <a:gd name="T15" fmla="*/ 14 h 19"/>
                  <a:gd name="T16" fmla="*/ 14 w 16"/>
                  <a:gd name="T17" fmla="*/ 15 h 19"/>
                  <a:gd name="T18" fmla="*/ 12 w 16"/>
                  <a:gd name="T19" fmla="*/ 16 h 19"/>
                  <a:gd name="T20" fmla="*/ 12 w 16"/>
                  <a:gd name="T21" fmla="*/ 18 h 19"/>
                  <a:gd name="T22" fmla="*/ 10 w 16"/>
                  <a:gd name="T23" fmla="*/ 19 h 19"/>
                  <a:gd name="T24" fmla="*/ 9 w 16"/>
                  <a:gd name="T25" fmla="*/ 19 h 19"/>
                  <a:gd name="T26" fmla="*/ 7 w 16"/>
                  <a:gd name="T27" fmla="*/ 18 h 19"/>
                  <a:gd name="T28" fmla="*/ 9 w 16"/>
                  <a:gd name="T29" fmla="*/ 16 h 19"/>
                  <a:gd name="T30" fmla="*/ 7 w 16"/>
                  <a:gd name="T31" fmla="*/ 15 h 19"/>
                  <a:gd name="T32" fmla="*/ 5 w 16"/>
                  <a:gd name="T33" fmla="*/ 14 h 19"/>
                  <a:gd name="T34" fmla="*/ 3 w 16"/>
                  <a:gd name="T35" fmla="*/ 14 h 19"/>
                  <a:gd name="T36" fmla="*/ 2 w 16"/>
                  <a:gd name="T37" fmla="*/ 12 h 19"/>
                  <a:gd name="T38" fmla="*/ 2 w 16"/>
                  <a:gd name="T39" fmla="*/ 9 h 19"/>
                  <a:gd name="T40" fmla="*/ 0 w 16"/>
                  <a:gd name="T41" fmla="*/ 8 h 19"/>
                  <a:gd name="T42" fmla="*/ 0 w 16"/>
                  <a:gd name="T43" fmla="*/ 7 h 19"/>
                  <a:gd name="T44" fmla="*/ 2 w 16"/>
                  <a:gd name="T45" fmla="*/ 5 h 19"/>
                  <a:gd name="T46" fmla="*/ 3 w 16"/>
                  <a:gd name="T47" fmla="*/ 4 h 19"/>
                  <a:gd name="T48" fmla="*/ 5 w 16"/>
                  <a:gd name="T49" fmla="*/ 3 h 19"/>
                  <a:gd name="T50" fmla="*/ 6 w 16"/>
                  <a:gd name="T51" fmla="*/ 4 h 19"/>
                  <a:gd name="T52" fmla="*/ 6 w 16"/>
                  <a:gd name="T53" fmla="*/ 5 h 19"/>
                  <a:gd name="T54" fmla="*/ 9 w 16"/>
                  <a:gd name="T55" fmla="*/ 7 h 19"/>
                  <a:gd name="T56" fmla="*/ 9 w 16"/>
                  <a:gd name="T57" fmla="*/ 7 h 19"/>
                  <a:gd name="T58" fmla="*/ 10 w 16"/>
                  <a:gd name="T59" fmla="*/ 7 h 19"/>
                  <a:gd name="T60" fmla="*/ 10 w 16"/>
                  <a:gd name="T61" fmla="*/ 5 h 19"/>
                  <a:gd name="T62" fmla="*/ 9 w 16"/>
                  <a:gd name="T63" fmla="*/ 4 h 19"/>
                  <a:gd name="T64" fmla="*/ 7 w 16"/>
                  <a:gd name="T65" fmla="*/ 3 h 19"/>
                  <a:gd name="T66" fmla="*/ 9 w 16"/>
                  <a:gd name="T67" fmla="*/ 1 h 19"/>
                  <a:gd name="T68" fmla="*/ 12 w 16"/>
                  <a:gd name="T69" fmla="*/ 0 h 19"/>
                  <a:gd name="T70" fmla="*/ 16 w 16"/>
                  <a:gd name="T7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19">
                    <a:moveTo>
                      <a:pt x="16" y="0"/>
                    </a:moveTo>
                    <a:lnTo>
                      <a:pt x="16" y="1"/>
                    </a:lnTo>
                    <a:lnTo>
                      <a:pt x="16" y="5"/>
                    </a:lnTo>
                    <a:lnTo>
                      <a:pt x="16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12"/>
                    </a:lnTo>
                    <a:lnTo>
                      <a:pt x="16" y="14"/>
                    </a:lnTo>
                    <a:lnTo>
                      <a:pt x="14" y="15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3" name="Freeform 599"/>
              <p:cNvSpPr>
                <a:spLocks/>
              </p:cNvSpPr>
              <p:nvPr/>
            </p:nvSpPr>
            <p:spPr bwMode="auto">
              <a:xfrm>
                <a:off x="4593476" y="2792635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4 h 4"/>
                  <a:gd name="T4" fmla="*/ 0 w 1"/>
                  <a:gd name="T5" fmla="*/ 3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" name="Freeform 600"/>
              <p:cNvSpPr>
                <a:spLocks/>
              </p:cNvSpPr>
              <p:nvPr/>
            </p:nvSpPr>
            <p:spPr bwMode="auto">
              <a:xfrm>
                <a:off x="4632013" y="2803011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3 w 5"/>
                  <a:gd name="T3" fmla="*/ 2 h 7"/>
                  <a:gd name="T4" fmla="*/ 5 w 5"/>
                  <a:gd name="T5" fmla="*/ 4 h 7"/>
                  <a:gd name="T6" fmla="*/ 5 w 5"/>
                  <a:gd name="T7" fmla="*/ 7 h 7"/>
                  <a:gd name="T8" fmla="*/ 1 w 5"/>
                  <a:gd name="T9" fmla="*/ 6 h 7"/>
                  <a:gd name="T10" fmla="*/ 0 w 5"/>
                  <a:gd name="T11" fmla="*/ 3 h 7"/>
                  <a:gd name="T12" fmla="*/ 1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" name="Freeform 601"/>
              <p:cNvSpPr>
                <a:spLocks/>
              </p:cNvSpPr>
              <p:nvPr/>
            </p:nvSpPr>
            <p:spPr bwMode="auto">
              <a:xfrm>
                <a:off x="4547528" y="2797082"/>
                <a:ext cx="16305" cy="16305"/>
              </a:xfrm>
              <a:custGeom>
                <a:avLst/>
                <a:gdLst>
                  <a:gd name="T0" fmla="*/ 4 w 11"/>
                  <a:gd name="T1" fmla="*/ 0 h 11"/>
                  <a:gd name="T2" fmla="*/ 7 w 11"/>
                  <a:gd name="T3" fmla="*/ 1 h 11"/>
                  <a:gd name="T4" fmla="*/ 9 w 11"/>
                  <a:gd name="T5" fmla="*/ 1 h 11"/>
                  <a:gd name="T6" fmla="*/ 10 w 11"/>
                  <a:gd name="T7" fmla="*/ 6 h 11"/>
                  <a:gd name="T8" fmla="*/ 11 w 11"/>
                  <a:gd name="T9" fmla="*/ 7 h 11"/>
                  <a:gd name="T10" fmla="*/ 10 w 11"/>
                  <a:gd name="T11" fmla="*/ 11 h 11"/>
                  <a:gd name="T12" fmla="*/ 7 w 11"/>
                  <a:gd name="T13" fmla="*/ 11 h 11"/>
                  <a:gd name="T14" fmla="*/ 6 w 11"/>
                  <a:gd name="T15" fmla="*/ 10 h 11"/>
                  <a:gd name="T16" fmla="*/ 3 w 11"/>
                  <a:gd name="T17" fmla="*/ 10 h 11"/>
                  <a:gd name="T18" fmla="*/ 0 w 11"/>
                  <a:gd name="T19" fmla="*/ 7 h 11"/>
                  <a:gd name="T20" fmla="*/ 0 w 11"/>
                  <a:gd name="T21" fmla="*/ 4 h 11"/>
                  <a:gd name="T22" fmla="*/ 0 w 11"/>
                  <a:gd name="T23" fmla="*/ 1 h 11"/>
                  <a:gd name="T24" fmla="*/ 4 w 1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lnTo>
                      <a:pt x="7" y="1"/>
                    </a:lnTo>
                    <a:lnTo>
                      <a:pt x="9" y="1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" name="Freeform 602"/>
              <p:cNvSpPr>
                <a:spLocks/>
              </p:cNvSpPr>
              <p:nvPr/>
            </p:nvSpPr>
            <p:spPr bwMode="auto">
              <a:xfrm>
                <a:off x="4568279" y="2813386"/>
                <a:ext cx="19269" cy="10376"/>
              </a:xfrm>
              <a:custGeom>
                <a:avLst/>
                <a:gdLst>
                  <a:gd name="T0" fmla="*/ 3 w 13"/>
                  <a:gd name="T1" fmla="*/ 0 h 7"/>
                  <a:gd name="T2" fmla="*/ 6 w 13"/>
                  <a:gd name="T3" fmla="*/ 4 h 7"/>
                  <a:gd name="T4" fmla="*/ 7 w 13"/>
                  <a:gd name="T5" fmla="*/ 3 h 7"/>
                  <a:gd name="T6" fmla="*/ 8 w 13"/>
                  <a:gd name="T7" fmla="*/ 3 h 7"/>
                  <a:gd name="T8" fmla="*/ 10 w 13"/>
                  <a:gd name="T9" fmla="*/ 1 h 7"/>
                  <a:gd name="T10" fmla="*/ 11 w 13"/>
                  <a:gd name="T11" fmla="*/ 1 h 7"/>
                  <a:gd name="T12" fmla="*/ 13 w 13"/>
                  <a:gd name="T13" fmla="*/ 1 h 7"/>
                  <a:gd name="T14" fmla="*/ 13 w 13"/>
                  <a:gd name="T15" fmla="*/ 3 h 7"/>
                  <a:gd name="T16" fmla="*/ 11 w 13"/>
                  <a:gd name="T17" fmla="*/ 6 h 7"/>
                  <a:gd name="T18" fmla="*/ 11 w 13"/>
                  <a:gd name="T19" fmla="*/ 7 h 7"/>
                  <a:gd name="T20" fmla="*/ 11 w 13"/>
                  <a:gd name="T21" fmla="*/ 7 h 7"/>
                  <a:gd name="T22" fmla="*/ 10 w 13"/>
                  <a:gd name="T23" fmla="*/ 4 h 7"/>
                  <a:gd name="T24" fmla="*/ 8 w 13"/>
                  <a:gd name="T25" fmla="*/ 7 h 7"/>
                  <a:gd name="T26" fmla="*/ 4 w 13"/>
                  <a:gd name="T27" fmla="*/ 7 h 7"/>
                  <a:gd name="T28" fmla="*/ 1 w 13"/>
                  <a:gd name="T29" fmla="*/ 6 h 7"/>
                  <a:gd name="T30" fmla="*/ 0 w 13"/>
                  <a:gd name="T31" fmla="*/ 4 h 7"/>
                  <a:gd name="T32" fmla="*/ 1 w 13"/>
                  <a:gd name="T33" fmla="*/ 3 h 7"/>
                  <a:gd name="T34" fmla="*/ 0 w 13"/>
                  <a:gd name="T35" fmla="*/ 3 h 7"/>
                  <a:gd name="T36" fmla="*/ 1 w 13"/>
                  <a:gd name="T37" fmla="*/ 0 h 7"/>
                  <a:gd name="T38" fmla="*/ 3 w 13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7">
                    <a:moveTo>
                      <a:pt x="3" y="0"/>
                    </a:moveTo>
                    <a:lnTo>
                      <a:pt x="6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4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" name="Freeform 603"/>
              <p:cNvSpPr>
                <a:spLocks/>
              </p:cNvSpPr>
              <p:nvPr/>
            </p:nvSpPr>
            <p:spPr bwMode="auto">
              <a:xfrm>
                <a:off x="4605333" y="2822279"/>
                <a:ext cx="10376" cy="10376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4 w 7"/>
                  <a:gd name="T5" fmla="*/ 0 h 7"/>
                  <a:gd name="T6" fmla="*/ 6 w 7"/>
                  <a:gd name="T7" fmla="*/ 0 h 7"/>
                  <a:gd name="T8" fmla="*/ 6 w 7"/>
                  <a:gd name="T9" fmla="*/ 2 h 7"/>
                  <a:gd name="T10" fmla="*/ 7 w 7"/>
                  <a:gd name="T11" fmla="*/ 4 h 7"/>
                  <a:gd name="T12" fmla="*/ 7 w 7"/>
                  <a:gd name="T13" fmla="*/ 5 h 7"/>
                  <a:gd name="T14" fmla="*/ 6 w 7"/>
                  <a:gd name="T15" fmla="*/ 5 h 7"/>
                  <a:gd name="T16" fmla="*/ 3 w 7"/>
                  <a:gd name="T17" fmla="*/ 7 h 7"/>
                  <a:gd name="T18" fmla="*/ 0 w 7"/>
                  <a:gd name="T19" fmla="*/ 7 h 7"/>
                  <a:gd name="T20" fmla="*/ 0 w 7"/>
                  <a:gd name="T21" fmla="*/ 5 h 7"/>
                  <a:gd name="T22" fmla="*/ 0 w 7"/>
                  <a:gd name="T23" fmla="*/ 4 h 7"/>
                  <a:gd name="T24" fmla="*/ 1 w 7"/>
                  <a:gd name="T25" fmla="*/ 2 h 7"/>
                  <a:gd name="T26" fmla="*/ 3 w 7"/>
                  <a:gd name="T27" fmla="*/ 1 h 7"/>
                  <a:gd name="T28" fmla="*/ 0 w 7"/>
                  <a:gd name="T29" fmla="*/ 1 h 7"/>
                  <a:gd name="T30" fmla="*/ 0 w 7"/>
                  <a:gd name="T31" fmla="*/ 0 h 7"/>
                  <a:gd name="T32" fmla="*/ 3 w 7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8" name="Freeform 604"/>
              <p:cNvSpPr>
                <a:spLocks/>
              </p:cNvSpPr>
              <p:nvPr/>
            </p:nvSpPr>
            <p:spPr bwMode="auto">
              <a:xfrm>
                <a:off x="4563832" y="2748169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" name="Freeform 605"/>
              <p:cNvSpPr>
                <a:spLocks/>
              </p:cNvSpPr>
              <p:nvPr/>
            </p:nvSpPr>
            <p:spPr bwMode="auto">
              <a:xfrm>
                <a:off x="4526778" y="2760027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3 h 6"/>
                  <a:gd name="T4" fmla="*/ 2 w 5"/>
                  <a:gd name="T5" fmla="*/ 4 h 6"/>
                  <a:gd name="T6" fmla="*/ 2 w 5"/>
                  <a:gd name="T7" fmla="*/ 6 h 6"/>
                  <a:gd name="T8" fmla="*/ 0 w 5"/>
                  <a:gd name="T9" fmla="*/ 3 h 6"/>
                  <a:gd name="T10" fmla="*/ 3 w 5"/>
                  <a:gd name="T11" fmla="*/ 2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0" name="Freeform 606"/>
              <p:cNvSpPr>
                <a:spLocks/>
              </p:cNvSpPr>
              <p:nvPr/>
            </p:nvSpPr>
            <p:spPr bwMode="auto">
              <a:xfrm>
                <a:off x="4562350" y="280894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3 w 4"/>
                  <a:gd name="T5" fmla="*/ 4 h 7"/>
                  <a:gd name="T6" fmla="*/ 1 w 4"/>
                  <a:gd name="T7" fmla="*/ 7 h 7"/>
                  <a:gd name="T8" fmla="*/ 0 w 4"/>
                  <a:gd name="T9" fmla="*/ 6 h 7"/>
                  <a:gd name="T10" fmla="*/ 1 w 4"/>
                  <a:gd name="T11" fmla="*/ 3 h 7"/>
                  <a:gd name="T12" fmla="*/ 3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1" name="Freeform 607"/>
              <p:cNvSpPr>
                <a:spLocks/>
              </p:cNvSpPr>
              <p:nvPr/>
            </p:nvSpPr>
            <p:spPr bwMode="auto">
              <a:xfrm>
                <a:off x="4519366" y="2736312"/>
                <a:ext cx="41501" cy="34091"/>
              </a:xfrm>
              <a:custGeom>
                <a:avLst/>
                <a:gdLst>
                  <a:gd name="T0" fmla="*/ 28 w 28"/>
                  <a:gd name="T1" fmla="*/ 0 h 23"/>
                  <a:gd name="T2" fmla="*/ 28 w 28"/>
                  <a:gd name="T3" fmla="*/ 1 h 23"/>
                  <a:gd name="T4" fmla="*/ 25 w 28"/>
                  <a:gd name="T5" fmla="*/ 4 h 23"/>
                  <a:gd name="T6" fmla="*/ 26 w 28"/>
                  <a:gd name="T7" fmla="*/ 6 h 23"/>
                  <a:gd name="T8" fmla="*/ 25 w 28"/>
                  <a:gd name="T9" fmla="*/ 8 h 23"/>
                  <a:gd name="T10" fmla="*/ 26 w 28"/>
                  <a:gd name="T11" fmla="*/ 11 h 23"/>
                  <a:gd name="T12" fmla="*/ 23 w 28"/>
                  <a:gd name="T13" fmla="*/ 15 h 23"/>
                  <a:gd name="T14" fmla="*/ 22 w 28"/>
                  <a:gd name="T15" fmla="*/ 16 h 23"/>
                  <a:gd name="T16" fmla="*/ 19 w 28"/>
                  <a:gd name="T17" fmla="*/ 15 h 23"/>
                  <a:gd name="T18" fmla="*/ 18 w 28"/>
                  <a:gd name="T19" fmla="*/ 15 h 23"/>
                  <a:gd name="T20" fmla="*/ 15 w 28"/>
                  <a:gd name="T21" fmla="*/ 16 h 23"/>
                  <a:gd name="T22" fmla="*/ 12 w 28"/>
                  <a:gd name="T23" fmla="*/ 15 h 23"/>
                  <a:gd name="T24" fmla="*/ 10 w 28"/>
                  <a:gd name="T25" fmla="*/ 15 h 23"/>
                  <a:gd name="T26" fmla="*/ 10 w 28"/>
                  <a:gd name="T27" fmla="*/ 15 h 23"/>
                  <a:gd name="T28" fmla="*/ 5 w 28"/>
                  <a:gd name="T29" fmla="*/ 18 h 23"/>
                  <a:gd name="T30" fmla="*/ 5 w 28"/>
                  <a:gd name="T31" fmla="*/ 19 h 23"/>
                  <a:gd name="T32" fmla="*/ 5 w 28"/>
                  <a:gd name="T33" fmla="*/ 23 h 23"/>
                  <a:gd name="T34" fmla="*/ 3 w 28"/>
                  <a:gd name="T35" fmla="*/ 20 h 23"/>
                  <a:gd name="T36" fmla="*/ 1 w 28"/>
                  <a:gd name="T37" fmla="*/ 20 h 23"/>
                  <a:gd name="T38" fmla="*/ 0 w 28"/>
                  <a:gd name="T39" fmla="*/ 19 h 23"/>
                  <a:gd name="T40" fmla="*/ 3 w 28"/>
                  <a:gd name="T41" fmla="*/ 18 h 23"/>
                  <a:gd name="T42" fmla="*/ 3 w 28"/>
                  <a:gd name="T43" fmla="*/ 15 h 23"/>
                  <a:gd name="T44" fmla="*/ 5 w 28"/>
                  <a:gd name="T45" fmla="*/ 15 h 23"/>
                  <a:gd name="T46" fmla="*/ 5 w 28"/>
                  <a:gd name="T47" fmla="*/ 15 h 23"/>
                  <a:gd name="T48" fmla="*/ 10 w 28"/>
                  <a:gd name="T49" fmla="*/ 12 h 23"/>
                  <a:gd name="T50" fmla="*/ 12 w 28"/>
                  <a:gd name="T51" fmla="*/ 12 h 23"/>
                  <a:gd name="T52" fmla="*/ 15 w 28"/>
                  <a:gd name="T53" fmla="*/ 11 h 23"/>
                  <a:gd name="T54" fmla="*/ 17 w 28"/>
                  <a:gd name="T55" fmla="*/ 8 h 23"/>
                  <a:gd name="T56" fmla="*/ 18 w 28"/>
                  <a:gd name="T57" fmla="*/ 5 h 23"/>
                  <a:gd name="T58" fmla="*/ 21 w 28"/>
                  <a:gd name="T59" fmla="*/ 5 h 23"/>
                  <a:gd name="T60" fmla="*/ 23 w 28"/>
                  <a:gd name="T61" fmla="*/ 4 h 23"/>
                  <a:gd name="T62" fmla="*/ 28 w 28"/>
                  <a:gd name="T6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" h="23">
                    <a:moveTo>
                      <a:pt x="28" y="0"/>
                    </a:moveTo>
                    <a:lnTo>
                      <a:pt x="28" y="1"/>
                    </a:lnTo>
                    <a:lnTo>
                      <a:pt x="25" y="4"/>
                    </a:lnTo>
                    <a:lnTo>
                      <a:pt x="26" y="6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3" y="15"/>
                    </a:lnTo>
                    <a:lnTo>
                      <a:pt x="22" y="16"/>
                    </a:lnTo>
                    <a:lnTo>
                      <a:pt x="19" y="15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5" y="11"/>
                    </a:lnTo>
                    <a:lnTo>
                      <a:pt x="17" y="8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3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2" name="Freeform 609"/>
              <p:cNvSpPr>
                <a:spLocks/>
              </p:cNvSpPr>
              <p:nvPr/>
            </p:nvSpPr>
            <p:spPr bwMode="auto">
              <a:xfrm>
                <a:off x="4556421" y="2814867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3" name="Freeform 610"/>
              <p:cNvSpPr>
                <a:spLocks/>
              </p:cNvSpPr>
              <p:nvPr/>
            </p:nvSpPr>
            <p:spPr bwMode="auto">
              <a:xfrm>
                <a:off x="4557903" y="2785224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4 h 7"/>
                  <a:gd name="T4" fmla="*/ 3 w 3"/>
                  <a:gd name="T5" fmla="*/ 5 h 7"/>
                  <a:gd name="T6" fmla="*/ 0 w 3"/>
                  <a:gd name="T7" fmla="*/ 7 h 7"/>
                  <a:gd name="T8" fmla="*/ 2 w 3"/>
                  <a:gd name="T9" fmla="*/ 4 h 7"/>
                  <a:gd name="T10" fmla="*/ 2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3" y="4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4" name="Freeform 611"/>
              <p:cNvSpPr>
                <a:spLocks/>
              </p:cNvSpPr>
              <p:nvPr/>
            </p:nvSpPr>
            <p:spPr bwMode="auto">
              <a:xfrm>
                <a:off x="4517884" y="2760027"/>
                <a:ext cx="50394" cy="57806"/>
              </a:xfrm>
              <a:custGeom>
                <a:avLst/>
                <a:gdLst>
                  <a:gd name="T0" fmla="*/ 24 w 34"/>
                  <a:gd name="T1" fmla="*/ 2 h 39"/>
                  <a:gd name="T2" fmla="*/ 23 w 34"/>
                  <a:gd name="T3" fmla="*/ 6 h 39"/>
                  <a:gd name="T4" fmla="*/ 26 w 34"/>
                  <a:gd name="T5" fmla="*/ 8 h 39"/>
                  <a:gd name="T6" fmla="*/ 30 w 34"/>
                  <a:gd name="T7" fmla="*/ 10 h 39"/>
                  <a:gd name="T8" fmla="*/ 34 w 34"/>
                  <a:gd name="T9" fmla="*/ 11 h 39"/>
                  <a:gd name="T10" fmla="*/ 31 w 34"/>
                  <a:gd name="T11" fmla="*/ 15 h 39"/>
                  <a:gd name="T12" fmla="*/ 30 w 34"/>
                  <a:gd name="T13" fmla="*/ 15 h 39"/>
                  <a:gd name="T14" fmla="*/ 26 w 34"/>
                  <a:gd name="T15" fmla="*/ 14 h 39"/>
                  <a:gd name="T16" fmla="*/ 26 w 34"/>
                  <a:gd name="T17" fmla="*/ 18 h 39"/>
                  <a:gd name="T18" fmla="*/ 23 w 34"/>
                  <a:gd name="T19" fmla="*/ 22 h 39"/>
                  <a:gd name="T20" fmla="*/ 20 w 34"/>
                  <a:gd name="T21" fmla="*/ 24 h 39"/>
                  <a:gd name="T22" fmla="*/ 16 w 34"/>
                  <a:gd name="T23" fmla="*/ 26 h 39"/>
                  <a:gd name="T24" fmla="*/ 18 w 34"/>
                  <a:gd name="T25" fmla="*/ 29 h 39"/>
                  <a:gd name="T26" fmla="*/ 16 w 34"/>
                  <a:gd name="T27" fmla="*/ 33 h 39"/>
                  <a:gd name="T28" fmla="*/ 16 w 34"/>
                  <a:gd name="T29" fmla="*/ 35 h 39"/>
                  <a:gd name="T30" fmla="*/ 18 w 34"/>
                  <a:gd name="T31" fmla="*/ 37 h 39"/>
                  <a:gd name="T32" fmla="*/ 15 w 34"/>
                  <a:gd name="T33" fmla="*/ 39 h 39"/>
                  <a:gd name="T34" fmla="*/ 9 w 34"/>
                  <a:gd name="T35" fmla="*/ 36 h 39"/>
                  <a:gd name="T36" fmla="*/ 5 w 34"/>
                  <a:gd name="T37" fmla="*/ 35 h 39"/>
                  <a:gd name="T38" fmla="*/ 5 w 34"/>
                  <a:gd name="T39" fmla="*/ 31 h 39"/>
                  <a:gd name="T40" fmla="*/ 1 w 34"/>
                  <a:gd name="T41" fmla="*/ 28 h 39"/>
                  <a:gd name="T42" fmla="*/ 1 w 34"/>
                  <a:gd name="T43" fmla="*/ 24 h 39"/>
                  <a:gd name="T44" fmla="*/ 2 w 34"/>
                  <a:gd name="T45" fmla="*/ 21 h 39"/>
                  <a:gd name="T46" fmla="*/ 1 w 34"/>
                  <a:gd name="T47" fmla="*/ 17 h 39"/>
                  <a:gd name="T48" fmla="*/ 1 w 34"/>
                  <a:gd name="T49" fmla="*/ 13 h 39"/>
                  <a:gd name="T50" fmla="*/ 4 w 34"/>
                  <a:gd name="T51" fmla="*/ 11 h 39"/>
                  <a:gd name="T52" fmla="*/ 2 w 34"/>
                  <a:gd name="T53" fmla="*/ 7 h 39"/>
                  <a:gd name="T54" fmla="*/ 5 w 34"/>
                  <a:gd name="T55" fmla="*/ 8 h 39"/>
                  <a:gd name="T56" fmla="*/ 9 w 34"/>
                  <a:gd name="T57" fmla="*/ 8 h 39"/>
                  <a:gd name="T58" fmla="*/ 11 w 34"/>
                  <a:gd name="T59" fmla="*/ 3 h 39"/>
                  <a:gd name="T60" fmla="*/ 13 w 34"/>
                  <a:gd name="T61" fmla="*/ 6 h 39"/>
                  <a:gd name="T62" fmla="*/ 11 w 34"/>
                  <a:gd name="T63" fmla="*/ 8 h 39"/>
                  <a:gd name="T64" fmla="*/ 16 w 34"/>
                  <a:gd name="T65" fmla="*/ 8 h 39"/>
                  <a:gd name="T66" fmla="*/ 13 w 34"/>
                  <a:gd name="T67" fmla="*/ 6 h 39"/>
                  <a:gd name="T68" fmla="*/ 12 w 34"/>
                  <a:gd name="T69" fmla="*/ 2 h 39"/>
                  <a:gd name="T70" fmla="*/ 16 w 34"/>
                  <a:gd name="T71" fmla="*/ 2 h 39"/>
                  <a:gd name="T72" fmla="*/ 22 w 34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9">
                    <a:moveTo>
                      <a:pt x="22" y="0"/>
                    </a:moveTo>
                    <a:lnTo>
                      <a:pt x="24" y="2"/>
                    </a:lnTo>
                    <a:lnTo>
                      <a:pt x="24" y="4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7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4" y="11"/>
                    </a:lnTo>
                    <a:lnTo>
                      <a:pt x="33" y="14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30" y="15"/>
                    </a:lnTo>
                    <a:lnTo>
                      <a:pt x="29" y="13"/>
                    </a:lnTo>
                    <a:lnTo>
                      <a:pt x="26" y="14"/>
                    </a:lnTo>
                    <a:lnTo>
                      <a:pt x="24" y="15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4"/>
                    </a:lnTo>
                    <a:lnTo>
                      <a:pt x="22" y="25"/>
                    </a:lnTo>
                    <a:lnTo>
                      <a:pt x="16" y="26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6" y="33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9" y="36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5" y="39"/>
                    </a:lnTo>
                    <a:lnTo>
                      <a:pt x="13" y="37"/>
                    </a:lnTo>
                    <a:lnTo>
                      <a:pt x="9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3"/>
                    </a:lnTo>
                    <a:lnTo>
                      <a:pt x="5" y="31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5" name="Freeform 612"/>
              <p:cNvSpPr>
                <a:spLocks/>
              </p:cNvSpPr>
              <p:nvPr/>
            </p:nvSpPr>
            <p:spPr bwMode="auto">
              <a:xfrm>
                <a:off x="4609779" y="2364282"/>
                <a:ext cx="22233" cy="25198"/>
              </a:xfrm>
              <a:custGeom>
                <a:avLst/>
                <a:gdLst>
                  <a:gd name="T0" fmla="*/ 5 w 15"/>
                  <a:gd name="T1" fmla="*/ 0 h 17"/>
                  <a:gd name="T2" fmla="*/ 4 w 15"/>
                  <a:gd name="T3" fmla="*/ 7 h 17"/>
                  <a:gd name="T4" fmla="*/ 5 w 15"/>
                  <a:gd name="T5" fmla="*/ 10 h 17"/>
                  <a:gd name="T6" fmla="*/ 7 w 15"/>
                  <a:gd name="T7" fmla="*/ 6 h 17"/>
                  <a:gd name="T8" fmla="*/ 11 w 15"/>
                  <a:gd name="T9" fmla="*/ 6 h 17"/>
                  <a:gd name="T10" fmla="*/ 9 w 15"/>
                  <a:gd name="T11" fmla="*/ 5 h 17"/>
                  <a:gd name="T12" fmla="*/ 9 w 15"/>
                  <a:gd name="T13" fmla="*/ 2 h 17"/>
                  <a:gd name="T14" fmla="*/ 11 w 15"/>
                  <a:gd name="T15" fmla="*/ 3 h 17"/>
                  <a:gd name="T16" fmla="*/ 15 w 15"/>
                  <a:gd name="T17" fmla="*/ 7 h 17"/>
                  <a:gd name="T18" fmla="*/ 9 w 15"/>
                  <a:gd name="T19" fmla="*/ 11 h 17"/>
                  <a:gd name="T20" fmla="*/ 7 w 15"/>
                  <a:gd name="T21" fmla="*/ 13 h 17"/>
                  <a:gd name="T22" fmla="*/ 5 w 15"/>
                  <a:gd name="T23" fmla="*/ 16 h 17"/>
                  <a:gd name="T24" fmla="*/ 4 w 15"/>
                  <a:gd name="T25" fmla="*/ 14 h 17"/>
                  <a:gd name="T26" fmla="*/ 4 w 15"/>
                  <a:gd name="T27" fmla="*/ 13 h 17"/>
                  <a:gd name="T28" fmla="*/ 1 w 15"/>
                  <a:gd name="T29" fmla="*/ 17 h 17"/>
                  <a:gd name="T30" fmla="*/ 0 w 15"/>
                  <a:gd name="T31" fmla="*/ 17 h 17"/>
                  <a:gd name="T32" fmla="*/ 0 w 15"/>
                  <a:gd name="T33" fmla="*/ 13 h 17"/>
                  <a:gd name="T34" fmla="*/ 1 w 15"/>
                  <a:gd name="T35" fmla="*/ 13 h 17"/>
                  <a:gd name="T36" fmla="*/ 1 w 15"/>
                  <a:gd name="T37" fmla="*/ 10 h 17"/>
                  <a:gd name="T38" fmla="*/ 3 w 15"/>
                  <a:gd name="T39" fmla="*/ 7 h 17"/>
                  <a:gd name="T40" fmla="*/ 3 w 15"/>
                  <a:gd name="T41" fmla="*/ 6 h 17"/>
                  <a:gd name="T42" fmla="*/ 5 w 15"/>
                  <a:gd name="T4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5" y="0"/>
                    </a:moveTo>
                    <a:lnTo>
                      <a:pt x="4" y="7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5" y="7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6" name="Freeform 613"/>
              <p:cNvSpPr>
                <a:spLocks/>
              </p:cNvSpPr>
              <p:nvPr/>
            </p:nvSpPr>
            <p:spPr bwMode="auto">
              <a:xfrm>
                <a:off x="4719461" y="2297584"/>
                <a:ext cx="8893" cy="11858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3 h 8"/>
                  <a:gd name="T4" fmla="*/ 5 w 6"/>
                  <a:gd name="T5" fmla="*/ 5 h 8"/>
                  <a:gd name="T6" fmla="*/ 3 w 6"/>
                  <a:gd name="T7" fmla="*/ 8 h 8"/>
                  <a:gd name="T8" fmla="*/ 0 w 6"/>
                  <a:gd name="T9" fmla="*/ 4 h 8"/>
                  <a:gd name="T10" fmla="*/ 6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6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7" name="Freeform 614"/>
              <p:cNvSpPr>
                <a:spLocks/>
              </p:cNvSpPr>
              <p:nvPr/>
            </p:nvSpPr>
            <p:spPr bwMode="auto">
              <a:xfrm>
                <a:off x="4600886" y="2379104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0 w 4"/>
                  <a:gd name="T5" fmla="*/ 3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8" name="Freeform 615"/>
              <p:cNvSpPr>
                <a:spLocks/>
              </p:cNvSpPr>
              <p:nvPr/>
            </p:nvSpPr>
            <p:spPr bwMode="auto">
              <a:xfrm>
                <a:off x="4596440" y="243098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9" name="Freeform 616"/>
              <p:cNvSpPr>
                <a:spLocks/>
              </p:cNvSpPr>
              <p:nvPr/>
            </p:nvSpPr>
            <p:spPr bwMode="auto">
              <a:xfrm>
                <a:off x="4596440" y="2383551"/>
                <a:ext cx="10376" cy="10376"/>
              </a:xfrm>
              <a:custGeom>
                <a:avLst/>
                <a:gdLst>
                  <a:gd name="T0" fmla="*/ 7 w 7"/>
                  <a:gd name="T1" fmla="*/ 0 h 7"/>
                  <a:gd name="T2" fmla="*/ 6 w 7"/>
                  <a:gd name="T3" fmla="*/ 5 h 7"/>
                  <a:gd name="T4" fmla="*/ 3 w 7"/>
                  <a:gd name="T5" fmla="*/ 4 h 7"/>
                  <a:gd name="T6" fmla="*/ 0 w 7"/>
                  <a:gd name="T7" fmla="*/ 7 h 7"/>
                  <a:gd name="T8" fmla="*/ 0 w 7"/>
                  <a:gd name="T9" fmla="*/ 4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6" y="5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0" name="Freeform 617"/>
              <p:cNvSpPr>
                <a:spLocks/>
              </p:cNvSpPr>
              <p:nvPr/>
            </p:nvSpPr>
            <p:spPr bwMode="auto">
              <a:xfrm>
                <a:off x="4599404" y="2364282"/>
                <a:ext cx="10376" cy="14822"/>
              </a:xfrm>
              <a:custGeom>
                <a:avLst/>
                <a:gdLst>
                  <a:gd name="T0" fmla="*/ 7 w 7"/>
                  <a:gd name="T1" fmla="*/ 0 h 10"/>
                  <a:gd name="T2" fmla="*/ 7 w 7"/>
                  <a:gd name="T3" fmla="*/ 5 h 10"/>
                  <a:gd name="T4" fmla="*/ 7 w 7"/>
                  <a:gd name="T5" fmla="*/ 9 h 10"/>
                  <a:gd name="T6" fmla="*/ 4 w 7"/>
                  <a:gd name="T7" fmla="*/ 10 h 10"/>
                  <a:gd name="T8" fmla="*/ 3 w 7"/>
                  <a:gd name="T9" fmla="*/ 9 h 10"/>
                  <a:gd name="T10" fmla="*/ 5 w 7"/>
                  <a:gd name="T11" fmla="*/ 6 h 10"/>
                  <a:gd name="T12" fmla="*/ 4 w 7"/>
                  <a:gd name="T13" fmla="*/ 6 h 10"/>
                  <a:gd name="T14" fmla="*/ 0 w 7"/>
                  <a:gd name="T15" fmla="*/ 9 h 10"/>
                  <a:gd name="T16" fmla="*/ 0 w 7"/>
                  <a:gd name="T17" fmla="*/ 7 h 10"/>
                  <a:gd name="T18" fmla="*/ 0 w 7"/>
                  <a:gd name="T19" fmla="*/ 5 h 10"/>
                  <a:gd name="T20" fmla="*/ 3 w 7"/>
                  <a:gd name="T21" fmla="*/ 5 h 10"/>
                  <a:gd name="T22" fmla="*/ 5 w 7"/>
                  <a:gd name="T23" fmla="*/ 2 h 10"/>
                  <a:gd name="T24" fmla="*/ 5 w 7"/>
                  <a:gd name="T25" fmla="*/ 0 h 10"/>
                  <a:gd name="T26" fmla="*/ 7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lnTo>
                      <a:pt x="7" y="5"/>
                    </a:lnTo>
                    <a:lnTo>
                      <a:pt x="7" y="9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1" name="Freeform 618"/>
              <p:cNvSpPr>
                <a:spLocks/>
              </p:cNvSpPr>
              <p:nvPr/>
            </p:nvSpPr>
            <p:spPr bwMode="auto">
              <a:xfrm>
                <a:off x="4623120" y="2362800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1 h 3"/>
                  <a:gd name="T4" fmla="*/ 6 w 6"/>
                  <a:gd name="T5" fmla="*/ 3 h 3"/>
                  <a:gd name="T6" fmla="*/ 2 w 6"/>
                  <a:gd name="T7" fmla="*/ 1 h 3"/>
                  <a:gd name="T8" fmla="*/ 0 w 6"/>
                  <a:gd name="T9" fmla="*/ 1 h 3"/>
                  <a:gd name="T10" fmla="*/ 3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2" name="Freeform 619"/>
              <p:cNvSpPr>
                <a:spLocks/>
              </p:cNvSpPr>
              <p:nvPr/>
            </p:nvSpPr>
            <p:spPr bwMode="auto">
              <a:xfrm>
                <a:off x="4572725" y="2465071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1 h 6"/>
                  <a:gd name="T4" fmla="*/ 1 w 4"/>
                  <a:gd name="T5" fmla="*/ 6 h 6"/>
                  <a:gd name="T6" fmla="*/ 0 w 4"/>
                  <a:gd name="T7" fmla="*/ 1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1"/>
                    </a:lnTo>
                    <a:lnTo>
                      <a:pt x="1" y="6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3" name="Freeform 620"/>
              <p:cNvSpPr>
                <a:spLocks/>
              </p:cNvSpPr>
              <p:nvPr/>
            </p:nvSpPr>
            <p:spPr bwMode="auto">
              <a:xfrm>
                <a:off x="4577171" y="2473964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4" name="Freeform 621"/>
              <p:cNvSpPr>
                <a:spLocks/>
              </p:cNvSpPr>
              <p:nvPr/>
            </p:nvSpPr>
            <p:spPr bwMode="auto">
              <a:xfrm>
                <a:off x="4583100" y="239540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5" name="Freeform 622"/>
              <p:cNvSpPr>
                <a:spLocks/>
              </p:cNvSpPr>
              <p:nvPr/>
            </p:nvSpPr>
            <p:spPr bwMode="auto">
              <a:xfrm>
                <a:off x="4572725" y="241171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6" name="Freeform 623"/>
              <p:cNvSpPr>
                <a:spLocks/>
              </p:cNvSpPr>
              <p:nvPr/>
            </p:nvSpPr>
            <p:spPr bwMode="auto">
              <a:xfrm>
                <a:off x="4587547" y="2390961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2 h 6"/>
                  <a:gd name="T4" fmla="*/ 0 w 5"/>
                  <a:gd name="T5" fmla="*/ 6 h 6"/>
                  <a:gd name="T6" fmla="*/ 1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2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7" name="Freeform 624"/>
              <p:cNvSpPr>
                <a:spLocks/>
              </p:cNvSpPr>
              <p:nvPr/>
            </p:nvSpPr>
            <p:spPr bwMode="auto">
              <a:xfrm>
                <a:off x="4673514" y="2309441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1 w 4"/>
                  <a:gd name="T3" fmla="*/ 4 h 8"/>
                  <a:gd name="T4" fmla="*/ 4 w 4"/>
                  <a:gd name="T5" fmla="*/ 6 h 8"/>
                  <a:gd name="T6" fmla="*/ 4 w 4"/>
                  <a:gd name="T7" fmla="*/ 8 h 8"/>
                  <a:gd name="T8" fmla="*/ 2 w 4"/>
                  <a:gd name="T9" fmla="*/ 8 h 8"/>
                  <a:gd name="T10" fmla="*/ 0 w 4"/>
                  <a:gd name="T11" fmla="*/ 7 h 8"/>
                  <a:gd name="T12" fmla="*/ 0 w 4"/>
                  <a:gd name="T13" fmla="*/ 6 h 8"/>
                  <a:gd name="T14" fmla="*/ 0 w 4"/>
                  <a:gd name="T15" fmla="*/ 1 h 8"/>
                  <a:gd name="T16" fmla="*/ 1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1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8" name="Freeform 625"/>
              <p:cNvSpPr>
                <a:spLocks/>
              </p:cNvSpPr>
              <p:nvPr/>
            </p:nvSpPr>
            <p:spPr bwMode="auto">
              <a:xfrm>
                <a:off x="4660174" y="2321299"/>
                <a:ext cx="13340" cy="10376"/>
              </a:xfrm>
              <a:custGeom>
                <a:avLst/>
                <a:gdLst>
                  <a:gd name="T0" fmla="*/ 4 w 9"/>
                  <a:gd name="T1" fmla="*/ 0 h 7"/>
                  <a:gd name="T2" fmla="*/ 6 w 9"/>
                  <a:gd name="T3" fmla="*/ 2 h 7"/>
                  <a:gd name="T4" fmla="*/ 7 w 9"/>
                  <a:gd name="T5" fmla="*/ 2 h 7"/>
                  <a:gd name="T6" fmla="*/ 9 w 9"/>
                  <a:gd name="T7" fmla="*/ 2 h 7"/>
                  <a:gd name="T8" fmla="*/ 6 w 9"/>
                  <a:gd name="T9" fmla="*/ 3 h 7"/>
                  <a:gd name="T10" fmla="*/ 6 w 9"/>
                  <a:gd name="T11" fmla="*/ 6 h 7"/>
                  <a:gd name="T12" fmla="*/ 6 w 9"/>
                  <a:gd name="T13" fmla="*/ 7 h 7"/>
                  <a:gd name="T14" fmla="*/ 3 w 9"/>
                  <a:gd name="T15" fmla="*/ 7 h 7"/>
                  <a:gd name="T16" fmla="*/ 0 w 9"/>
                  <a:gd name="T17" fmla="*/ 3 h 7"/>
                  <a:gd name="T18" fmla="*/ 4 w 9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9" name="Freeform 626"/>
              <p:cNvSpPr>
                <a:spLocks/>
              </p:cNvSpPr>
              <p:nvPr/>
            </p:nvSpPr>
            <p:spPr bwMode="auto">
              <a:xfrm>
                <a:off x="4706122" y="2288691"/>
                <a:ext cx="20751" cy="13340"/>
              </a:xfrm>
              <a:custGeom>
                <a:avLst/>
                <a:gdLst>
                  <a:gd name="T0" fmla="*/ 14 w 14"/>
                  <a:gd name="T1" fmla="*/ 0 h 9"/>
                  <a:gd name="T2" fmla="*/ 14 w 14"/>
                  <a:gd name="T3" fmla="*/ 2 h 9"/>
                  <a:gd name="T4" fmla="*/ 7 w 14"/>
                  <a:gd name="T5" fmla="*/ 9 h 9"/>
                  <a:gd name="T6" fmla="*/ 5 w 14"/>
                  <a:gd name="T7" fmla="*/ 9 h 9"/>
                  <a:gd name="T8" fmla="*/ 1 w 14"/>
                  <a:gd name="T9" fmla="*/ 7 h 9"/>
                  <a:gd name="T10" fmla="*/ 0 w 14"/>
                  <a:gd name="T11" fmla="*/ 4 h 9"/>
                  <a:gd name="T12" fmla="*/ 2 w 14"/>
                  <a:gd name="T13" fmla="*/ 6 h 9"/>
                  <a:gd name="T14" fmla="*/ 5 w 14"/>
                  <a:gd name="T15" fmla="*/ 4 h 9"/>
                  <a:gd name="T16" fmla="*/ 7 w 14"/>
                  <a:gd name="T17" fmla="*/ 6 h 9"/>
                  <a:gd name="T18" fmla="*/ 8 w 14"/>
                  <a:gd name="T19" fmla="*/ 3 h 9"/>
                  <a:gd name="T20" fmla="*/ 9 w 14"/>
                  <a:gd name="T21" fmla="*/ 4 h 9"/>
                  <a:gd name="T22" fmla="*/ 14 w 14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4" y="0"/>
                    </a:moveTo>
                    <a:lnTo>
                      <a:pt x="14" y="2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0" name="Freeform 627"/>
              <p:cNvSpPr>
                <a:spLocks/>
              </p:cNvSpPr>
              <p:nvPr/>
            </p:nvSpPr>
            <p:spPr bwMode="auto">
              <a:xfrm>
                <a:off x="4712051" y="2304994"/>
                <a:ext cx="7411" cy="5929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3 w 5"/>
                  <a:gd name="T9" fmla="*/ 3 h 4"/>
                  <a:gd name="T10" fmla="*/ 0 w 5"/>
                  <a:gd name="T11" fmla="*/ 2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1" name="Freeform 628"/>
              <p:cNvSpPr>
                <a:spLocks/>
              </p:cNvSpPr>
              <p:nvPr/>
            </p:nvSpPr>
            <p:spPr bwMode="auto">
              <a:xfrm>
                <a:off x="4649799" y="2331674"/>
                <a:ext cx="14822" cy="13340"/>
              </a:xfrm>
              <a:custGeom>
                <a:avLst/>
                <a:gdLst>
                  <a:gd name="T0" fmla="*/ 9 w 10"/>
                  <a:gd name="T1" fmla="*/ 0 h 9"/>
                  <a:gd name="T2" fmla="*/ 10 w 10"/>
                  <a:gd name="T3" fmla="*/ 3 h 9"/>
                  <a:gd name="T4" fmla="*/ 9 w 10"/>
                  <a:gd name="T5" fmla="*/ 4 h 9"/>
                  <a:gd name="T6" fmla="*/ 9 w 10"/>
                  <a:gd name="T7" fmla="*/ 7 h 9"/>
                  <a:gd name="T8" fmla="*/ 5 w 10"/>
                  <a:gd name="T9" fmla="*/ 7 h 9"/>
                  <a:gd name="T10" fmla="*/ 3 w 10"/>
                  <a:gd name="T11" fmla="*/ 9 h 9"/>
                  <a:gd name="T12" fmla="*/ 0 w 10"/>
                  <a:gd name="T13" fmla="*/ 4 h 9"/>
                  <a:gd name="T14" fmla="*/ 3 w 10"/>
                  <a:gd name="T15" fmla="*/ 4 h 9"/>
                  <a:gd name="T16" fmla="*/ 3 w 10"/>
                  <a:gd name="T17" fmla="*/ 2 h 9"/>
                  <a:gd name="T18" fmla="*/ 7 w 10"/>
                  <a:gd name="T19" fmla="*/ 2 h 9"/>
                  <a:gd name="T20" fmla="*/ 9 w 10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lnTo>
                      <a:pt x="10" y="3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2" name="Freeform 629"/>
              <p:cNvSpPr>
                <a:spLocks/>
              </p:cNvSpPr>
              <p:nvPr/>
            </p:nvSpPr>
            <p:spPr bwMode="auto">
              <a:xfrm>
                <a:off x="4685371" y="2313887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4 w 4"/>
                  <a:gd name="T3" fmla="*/ 1 h 8"/>
                  <a:gd name="T4" fmla="*/ 3 w 4"/>
                  <a:gd name="T5" fmla="*/ 4 h 8"/>
                  <a:gd name="T6" fmla="*/ 4 w 4"/>
                  <a:gd name="T7" fmla="*/ 7 h 8"/>
                  <a:gd name="T8" fmla="*/ 4 w 4"/>
                  <a:gd name="T9" fmla="*/ 8 h 8"/>
                  <a:gd name="T10" fmla="*/ 3 w 4"/>
                  <a:gd name="T11" fmla="*/ 7 h 8"/>
                  <a:gd name="T12" fmla="*/ 0 w 4"/>
                  <a:gd name="T13" fmla="*/ 5 h 8"/>
                  <a:gd name="T14" fmla="*/ 0 w 4"/>
                  <a:gd name="T15" fmla="*/ 1 h 8"/>
                  <a:gd name="T16" fmla="*/ 1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3" name="Freeform 630"/>
              <p:cNvSpPr>
                <a:spLocks/>
              </p:cNvSpPr>
              <p:nvPr/>
            </p:nvSpPr>
            <p:spPr bwMode="auto">
              <a:xfrm>
                <a:off x="4632013" y="2340567"/>
                <a:ext cx="17786" cy="22233"/>
              </a:xfrm>
              <a:custGeom>
                <a:avLst/>
                <a:gdLst>
                  <a:gd name="T0" fmla="*/ 5 w 12"/>
                  <a:gd name="T1" fmla="*/ 0 h 15"/>
                  <a:gd name="T2" fmla="*/ 8 w 12"/>
                  <a:gd name="T3" fmla="*/ 1 h 15"/>
                  <a:gd name="T4" fmla="*/ 10 w 12"/>
                  <a:gd name="T5" fmla="*/ 3 h 15"/>
                  <a:gd name="T6" fmla="*/ 11 w 12"/>
                  <a:gd name="T7" fmla="*/ 3 h 15"/>
                  <a:gd name="T8" fmla="*/ 12 w 12"/>
                  <a:gd name="T9" fmla="*/ 7 h 15"/>
                  <a:gd name="T10" fmla="*/ 11 w 12"/>
                  <a:gd name="T11" fmla="*/ 8 h 15"/>
                  <a:gd name="T12" fmla="*/ 12 w 12"/>
                  <a:gd name="T13" fmla="*/ 9 h 15"/>
                  <a:gd name="T14" fmla="*/ 10 w 12"/>
                  <a:gd name="T15" fmla="*/ 11 h 15"/>
                  <a:gd name="T16" fmla="*/ 8 w 12"/>
                  <a:gd name="T17" fmla="*/ 12 h 15"/>
                  <a:gd name="T18" fmla="*/ 5 w 12"/>
                  <a:gd name="T19" fmla="*/ 12 h 15"/>
                  <a:gd name="T20" fmla="*/ 4 w 12"/>
                  <a:gd name="T21" fmla="*/ 15 h 15"/>
                  <a:gd name="T22" fmla="*/ 3 w 12"/>
                  <a:gd name="T23" fmla="*/ 15 h 15"/>
                  <a:gd name="T24" fmla="*/ 3 w 12"/>
                  <a:gd name="T25" fmla="*/ 12 h 15"/>
                  <a:gd name="T26" fmla="*/ 1 w 12"/>
                  <a:gd name="T27" fmla="*/ 12 h 15"/>
                  <a:gd name="T28" fmla="*/ 3 w 12"/>
                  <a:gd name="T29" fmla="*/ 9 h 15"/>
                  <a:gd name="T30" fmla="*/ 0 w 12"/>
                  <a:gd name="T31" fmla="*/ 9 h 15"/>
                  <a:gd name="T32" fmla="*/ 1 w 12"/>
                  <a:gd name="T33" fmla="*/ 7 h 15"/>
                  <a:gd name="T34" fmla="*/ 5 w 12"/>
                  <a:gd name="T35" fmla="*/ 5 h 15"/>
                  <a:gd name="T36" fmla="*/ 1 w 12"/>
                  <a:gd name="T37" fmla="*/ 4 h 15"/>
                  <a:gd name="T38" fmla="*/ 4 w 12"/>
                  <a:gd name="T39" fmla="*/ 1 h 15"/>
                  <a:gd name="T40" fmla="*/ 5 w 12"/>
                  <a:gd name="T41" fmla="*/ 3 h 15"/>
                  <a:gd name="T42" fmla="*/ 5 w 12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5" y="0"/>
                    </a:moveTo>
                    <a:lnTo>
                      <a:pt x="8" y="1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5" y="5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4" name="Freeform 631"/>
              <p:cNvSpPr>
                <a:spLocks/>
              </p:cNvSpPr>
              <p:nvPr/>
            </p:nvSpPr>
            <p:spPr bwMode="auto">
              <a:xfrm>
                <a:off x="4664621" y="2313887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5" name="Freeform 632"/>
              <p:cNvSpPr>
                <a:spLocks/>
              </p:cNvSpPr>
              <p:nvPr/>
            </p:nvSpPr>
            <p:spPr bwMode="auto">
              <a:xfrm>
                <a:off x="4658692" y="2318334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2 h 4"/>
                  <a:gd name="T4" fmla="*/ 0 w 4"/>
                  <a:gd name="T5" fmla="*/ 4 h 4"/>
                  <a:gd name="T6" fmla="*/ 0 w 4"/>
                  <a:gd name="T7" fmla="*/ 1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6" name="Freeform 633"/>
              <p:cNvSpPr>
                <a:spLocks/>
              </p:cNvSpPr>
              <p:nvPr/>
            </p:nvSpPr>
            <p:spPr bwMode="auto">
              <a:xfrm>
                <a:off x="4636459" y="2367246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7" name="Freeform 634"/>
              <p:cNvSpPr>
                <a:spLocks/>
              </p:cNvSpPr>
              <p:nvPr/>
            </p:nvSpPr>
            <p:spPr bwMode="auto">
              <a:xfrm>
                <a:off x="4611262" y="2350943"/>
                <a:ext cx="11858" cy="16305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2 h 11"/>
                  <a:gd name="T4" fmla="*/ 6 w 8"/>
                  <a:gd name="T5" fmla="*/ 4 h 11"/>
                  <a:gd name="T6" fmla="*/ 4 w 8"/>
                  <a:gd name="T7" fmla="*/ 7 h 11"/>
                  <a:gd name="T8" fmla="*/ 2 w 8"/>
                  <a:gd name="T9" fmla="*/ 11 h 11"/>
                  <a:gd name="T10" fmla="*/ 0 w 8"/>
                  <a:gd name="T11" fmla="*/ 9 h 11"/>
                  <a:gd name="T12" fmla="*/ 0 w 8"/>
                  <a:gd name="T13" fmla="*/ 7 h 11"/>
                  <a:gd name="T14" fmla="*/ 4 w 8"/>
                  <a:gd name="T15" fmla="*/ 4 h 11"/>
                  <a:gd name="T16" fmla="*/ 4 w 8"/>
                  <a:gd name="T17" fmla="*/ 1 h 11"/>
                  <a:gd name="T18" fmla="*/ 7 w 8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lnTo>
                      <a:pt x="8" y="2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8" name="Freeform 635"/>
              <p:cNvSpPr>
                <a:spLocks/>
              </p:cNvSpPr>
              <p:nvPr/>
            </p:nvSpPr>
            <p:spPr bwMode="auto">
              <a:xfrm>
                <a:off x="4461560" y="2663684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9" name="Freeform 636"/>
              <p:cNvSpPr>
                <a:spLocks/>
              </p:cNvSpPr>
              <p:nvPr/>
            </p:nvSpPr>
            <p:spPr bwMode="auto">
              <a:xfrm>
                <a:off x="4455632" y="2610325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0" name="Freeform 637"/>
              <p:cNvSpPr>
                <a:spLocks/>
              </p:cNvSpPr>
              <p:nvPr/>
            </p:nvSpPr>
            <p:spPr bwMode="auto">
              <a:xfrm>
                <a:off x="4461560" y="2672577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1 h 4"/>
                  <a:gd name="T4" fmla="*/ 3 w 4"/>
                  <a:gd name="T5" fmla="*/ 4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1" name="Freeform 638"/>
              <p:cNvSpPr>
                <a:spLocks/>
              </p:cNvSpPr>
              <p:nvPr/>
            </p:nvSpPr>
            <p:spPr bwMode="auto">
              <a:xfrm>
                <a:off x="4457114" y="2604396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2" name="Freeform 639"/>
              <p:cNvSpPr>
                <a:spLocks/>
              </p:cNvSpPr>
              <p:nvPr/>
            </p:nvSpPr>
            <p:spPr bwMode="auto">
              <a:xfrm>
                <a:off x="4467489" y="266664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3" name="Freeform 640"/>
              <p:cNvSpPr>
                <a:spLocks/>
              </p:cNvSpPr>
              <p:nvPr/>
            </p:nvSpPr>
            <p:spPr bwMode="auto">
              <a:xfrm>
                <a:off x="4455632" y="264589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4" name="Freeform 641"/>
              <p:cNvSpPr>
                <a:spLocks/>
              </p:cNvSpPr>
              <p:nvPr/>
            </p:nvSpPr>
            <p:spPr bwMode="auto">
              <a:xfrm>
                <a:off x="4454150" y="263700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5" name="Freeform 642"/>
              <p:cNvSpPr>
                <a:spLocks/>
              </p:cNvSpPr>
              <p:nvPr/>
            </p:nvSpPr>
            <p:spPr bwMode="auto">
              <a:xfrm>
                <a:off x="4457114" y="2656274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6" name="Freeform 643"/>
              <p:cNvSpPr>
                <a:spLocks/>
              </p:cNvSpPr>
              <p:nvPr/>
            </p:nvSpPr>
            <p:spPr bwMode="auto">
              <a:xfrm>
                <a:off x="4466007" y="2656274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2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7" name="Freeform 644"/>
              <p:cNvSpPr>
                <a:spLocks/>
              </p:cNvSpPr>
              <p:nvPr/>
            </p:nvSpPr>
            <p:spPr bwMode="auto">
              <a:xfrm>
                <a:off x="4457114" y="2651827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8" name="Freeform 645"/>
              <p:cNvSpPr>
                <a:spLocks/>
              </p:cNvSpPr>
              <p:nvPr/>
            </p:nvSpPr>
            <p:spPr bwMode="auto">
              <a:xfrm>
                <a:off x="4577171" y="2396890"/>
                <a:ext cx="2964" cy="10376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5 h 7"/>
                  <a:gd name="T4" fmla="*/ 0 w 2"/>
                  <a:gd name="T5" fmla="*/ 7 h 7"/>
                  <a:gd name="T6" fmla="*/ 0 w 2"/>
                  <a:gd name="T7" fmla="*/ 5 h 7"/>
                  <a:gd name="T8" fmla="*/ 2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9" name="Freeform 646"/>
              <p:cNvSpPr>
                <a:spLocks/>
              </p:cNvSpPr>
              <p:nvPr/>
            </p:nvSpPr>
            <p:spPr bwMode="auto">
              <a:xfrm>
                <a:off x="4553456" y="2508055"/>
                <a:ext cx="13340" cy="8893"/>
              </a:xfrm>
              <a:custGeom>
                <a:avLst/>
                <a:gdLst>
                  <a:gd name="T0" fmla="*/ 9 w 9"/>
                  <a:gd name="T1" fmla="*/ 0 h 6"/>
                  <a:gd name="T2" fmla="*/ 5 w 9"/>
                  <a:gd name="T3" fmla="*/ 4 h 6"/>
                  <a:gd name="T4" fmla="*/ 3 w 9"/>
                  <a:gd name="T5" fmla="*/ 6 h 6"/>
                  <a:gd name="T6" fmla="*/ 3 w 9"/>
                  <a:gd name="T7" fmla="*/ 3 h 6"/>
                  <a:gd name="T8" fmla="*/ 0 w 9"/>
                  <a:gd name="T9" fmla="*/ 3 h 6"/>
                  <a:gd name="T10" fmla="*/ 2 w 9"/>
                  <a:gd name="T11" fmla="*/ 2 h 6"/>
                  <a:gd name="T12" fmla="*/ 6 w 9"/>
                  <a:gd name="T13" fmla="*/ 2 h 6"/>
                  <a:gd name="T14" fmla="*/ 9 w 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5" y="4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0" name="Freeform 647"/>
              <p:cNvSpPr>
                <a:spLocks/>
              </p:cNvSpPr>
              <p:nvPr/>
            </p:nvSpPr>
            <p:spPr bwMode="auto">
              <a:xfrm>
                <a:off x="4566796" y="2481375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2 h 4"/>
                  <a:gd name="T4" fmla="*/ 2 w 2"/>
                  <a:gd name="T5" fmla="*/ 3 h 4"/>
                  <a:gd name="T6" fmla="*/ 1 w 2"/>
                  <a:gd name="T7" fmla="*/ 4 h 4"/>
                  <a:gd name="T8" fmla="*/ 0 w 2"/>
                  <a:gd name="T9" fmla="*/ 3 h 4"/>
                  <a:gd name="T10" fmla="*/ 1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1" name="Freeform 648"/>
              <p:cNvSpPr>
                <a:spLocks/>
              </p:cNvSpPr>
              <p:nvPr/>
            </p:nvSpPr>
            <p:spPr bwMode="auto">
              <a:xfrm>
                <a:off x="4466007" y="2596986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2" name="Freeform 649"/>
              <p:cNvSpPr>
                <a:spLocks/>
              </p:cNvSpPr>
              <p:nvPr/>
            </p:nvSpPr>
            <p:spPr bwMode="auto">
              <a:xfrm>
                <a:off x="4471936" y="2694810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3" name="Freeform 650"/>
              <p:cNvSpPr>
                <a:spLocks/>
              </p:cNvSpPr>
              <p:nvPr/>
            </p:nvSpPr>
            <p:spPr bwMode="auto">
              <a:xfrm>
                <a:off x="4562349" y="2502126"/>
                <a:ext cx="7411" cy="4447"/>
              </a:xfrm>
              <a:custGeom>
                <a:avLst/>
                <a:gdLst>
                  <a:gd name="T0" fmla="*/ 5 w 5"/>
                  <a:gd name="T1" fmla="*/ 0 h 3"/>
                  <a:gd name="T2" fmla="*/ 3 w 5"/>
                  <a:gd name="T3" fmla="*/ 3 h 3"/>
                  <a:gd name="T4" fmla="*/ 0 w 5"/>
                  <a:gd name="T5" fmla="*/ 3 h 3"/>
                  <a:gd name="T6" fmla="*/ 1 w 5"/>
                  <a:gd name="T7" fmla="*/ 1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4" name="Freeform 651"/>
              <p:cNvSpPr>
                <a:spLocks/>
              </p:cNvSpPr>
              <p:nvPr/>
            </p:nvSpPr>
            <p:spPr bwMode="auto">
              <a:xfrm>
                <a:off x="4513437" y="2555485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5 w 8"/>
                  <a:gd name="T5" fmla="*/ 4 h 4"/>
                  <a:gd name="T6" fmla="*/ 3 w 8"/>
                  <a:gd name="T7" fmla="*/ 3 h 4"/>
                  <a:gd name="T8" fmla="*/ 1 w 8"/>
                  <a:gd name="T9" fmla="*/ 4 h 4"/>
                  <a:gd name="T10" fmla="*/ 0 w 8"/>
                  <a:gd name="T11" fmla="*/ 4 h 4"/>
                  <a:gd name="T12" fmla="*/ 1 w 8"/>
                  <a:gd name="T13" fmla="*/ 1 h 4"/>
                  <a:gd name="T14" fmla="*/ 4 w 8"/>
                  <a:gd name="T15" fmla="*/ 1 h 4"/>
                  <a:gd name="T16" fmla="*/ 4 w 8"/>
                  <a:gd name="T17" fmla="*/ 0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5" name="Freeform 652"/>
              <p:cNvSpPr>
                <a:spLocks/>
              </p:cNvSpPr>
              <p:nvPr/>
            </p:nvSpPr>
            <p:spPr bwMode="auto">
              <a:xfrm>
                <a:off x="4503062" y="255993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6" name="Freeform 653"/>
              <p:cNvSpPr>
                <a:spLocks/>
              </p:cNvSpPr>
              <p:nvPr/>
            </p:nvSpPr>
            <p:spPr bwMode="auto">
              <a:xfrm>
                <a:off x="4471936" y="259402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7" name="Freeform 654"/>
              <p:cNvSpPr>
                <a:spLocks/>
              </p:cNvSpPr>
              <p:nvPr/>
            </p:nvSpPr>
            <p:spPr bwMode="auto">
              <a:xfrm>
                <a:off x="4507509" y="2565860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3 h 4"/>
                  <a:gd name="T4" fmla="*/ 1 w 2"/>
                  <a:gd name="T5" fmla="*/ 4 h 4"/>
                  <a:gd name="T6" fmla="*/ 0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8" name="Freeform 655"/>
              <p:cNvSpPr>
                <a:spLocks/>
              </p:cNvSpPr>
              <p:nvPr/>
            </p:nvSpPr>
            <p:spPr bwMode="auto">
              <a:xfrm>
                <a:off x="4510473" y="2549556"/>
                <a:ext cx="8893" cy="4447"/>
              </a:xfrm>
              <a:custGeom>
                <a:avLst/>
                <a:gdLst>
                  <a:gd name="T0" fmla="*/ 5 w 6"/>
                  <a:gd name="T1" fmla="*/ 0 h 3"/>
                  <a:gd name="T2" fmla="*/ 6 w 6"/>
                  <a:gd name="T3" fmla="*/ 1 h 3"/>
                  <a:gd name="T4" fmla="*/ 3 w 6"/>
                  <a:gd name="T5" fmla="*/ 3 h 3"/>
                  <a:gd name="T6" fmla="*/ 0 w 6"/>
                  <a:gd name="T7" fmla="*/ 3 h 3"/>
                  <a:gd name="T8" fmla="*/ 5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lnTo>
                      <a:pt x="6" y="1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9" name="Freeform 656"/>
              <p:cNvSpPr>
                <a:spLocks/>
              </p:cNvSpPr>
              <p:nvPr/>
            </p:nvSpPr>
            <p:spPr bwMode="auto">
              <a:xfrm>
                <a:off x="4670550" y="2325745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0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0" name="Freeform 657"/>
              <p:cNvSpPr>
                <a:spLocks/>
              </p:cNvSpPr>
              <p:nvPr/>
            </p:nvSpPr>
            <p:spPr bwMode="auto">
              <a:xfrm>
                <a:off x="4734283" y="2281279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4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1" name="Freeform 658"/>
              <p:cNvSpPr>
                <a:spLocks/>
              </p:cNvSpPr>
              <p:nvPr/>
            </p:nvSpPr>
            <p:spPr bwMode="auto">
              <a:xfrm>
                <a:off x="4744659" y="2275350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2" name="Freeform 659"/>
              <p:cNvSpPr>
                <a:spLocks/>
              </p:cNvSpPr>
              <p:nvPr/>
            </p:nvSpPr>
            <p:spPr bwMode="auto">
              <a:xfrm>
                <a:off x="4457114" y="2272386"/>
                <a:ext cx="395745" cy="459479"/>
              </a:xfrm>
              <a:custGeom>
                <a:avLst/>
                <a:gdLst>
                  <a:gd name="T0" fmla="*/ 228 w 267"/>
                  <a:gd name="T1" fmla="*/ 15 h 310"/>
                  <a:gd name="T2" fmla="*/ 237 w 267"/>
                  <a:gd name="T3" fmla="*/ 15 h 310"/>
                  <a:gd name="T4" fmla="*/ 249 w 267"/>
                  <a:gd name="T5" fmla="*/ 11 h 310"/>
                  <a:gd name="T6" fmla="*/ 267 w 267"/>
                  <a:gd name="T7" fmla="*/ 20 h 310"/>
                  <a:gd name="T8" fmla="*/ 249 w 267"/>
                  <a:gd name="T9" fmla="*/ 33 h 310"/>
                  <a:gd name="T10" fmla="*/ 262 w 267"/>
                  <a:gd name="T11" fmla="*/ 35 h 310"/>
                  <a:gd name="T12" fmla="*/ 249 w 267"/>
                  <a:gd name="T13" fmla="*/ 47 h 310"/>
                  <a:gd name="T14" fmla="*/ 216 w 267"/>
                  <a:gd name="T15" fmla="*/ 36 h 310"/>
                  <a:gd name="T16" fmla="*/ 197 w 267"/>
                  <a:gd name="T17" fmla="*/ 62 h 310"/>
                  <a:gd name="T18" fmla="*/ 162 w 267"/>
                  <a:gd name="T19" fmla="*/ 58 h 310"/>
                  <a:gd name="T20" fmla="*/ 151 w 267"/>
                  <a:gd name="T21" fmla="*/ 75 h 310"/>
                  <a:gd name="T22" fmla="*/ 128 w 267"/>
                  <a:gd name="T23" fmla="*/ 83 h 310"/>
                  <a:gd name="T24" fmla="*/ 104 w 267"/>
                  <a:gd name="T25" fmla="*/ 129 h 310"/>
                  <a:gd name="T26" fmla="*/ 83 w 267"/>
                  <a:gd name="T27" fmla="*/ 180 h 310"/>
                  <a:gd name="T28" fmla="*/ 82 w 267"/>
                  <a:gd name="T29" fmla="*/ 246 h 310"/>
                  <a:gd name="T30" fmla="*/ 78 w 267"/>
                  <a:gd name="T31" fmla="*/ 288 h 310"/>
                  <a:gd name="T32" fmla="*/ 65 w 267"/>
                  <a:gd name="T33" fmla="*/ 275 h 310"/>
                  <a:gd name="T34" fmla="*/ 57 w 267"/>
                  <a:gd name="T35" fmla="*/ 289 h 310"/>
                  <a:gd name="T36" fmla="*/ 52 w 267"/>
                  <a:gd name="T37" fmla="*/ 295 h 310"/>
                  <a:gd name="T38" fmla="*/ 31 w 267"/>
                  <a:gd name="T39" fmla="*/ 308 h 310"/>
                  <a:gd name="T40" fmla="*/ 9 w 267"/>
                  <a:gd name="T41" fmla="*/ 292 h 310"/>
                  <a:gd name="T42" fmla="*/ 16 w 267"/>
                  <a:gd name="T43" fmla="*/ 282 h 310"/>
                  <a:gd name="T44" fmla="*/ 12 w 267"/>
                  <a:gd name="T45" fmla="*/ 272 h 310"/>
                  <a:gd name="T46" fmla="*/ 18 w 267"/>
                  <a:gd name="T47" fmla="*/ 263 h 310"/>
                  <a:gd name="T48" fmla="*/ 10 w 267"/>
                  <a:gd name="T49" fmla="*/ 260 h 310"/>
                  <a:gd name="T50" fmla="*/ 5 w 267"/>
                  <a:gd name="T51" fmla="*/ 250 h 310"/>
                  <a:gd name="T52" fmla="*/ 23 w 267"/>
                  <a:gd name="T53" fmla="*/ 243 h 310"/>
                  <a:gd name="T54" fmla="*/ 25 w 267"/>
                  <a:gd name="T55" fmla="*/ 242 h 310"/>
                  <a:gd name="T56" fmla="*/ 3 w 267"/>
                  <a:gd name="T57" fmla="*/ 242 h 310"/>
                  <a:gd name="T58" fmla="*/ 5 w 267"/>
                  <a:gd name="T59" fmla="*/ 234 h 310"/>
                  <a:gd name="T60" fmla="*/ 7 w 267"/>
                  <a:gd name="T61" fmla="*/ 227 h 310"/>
                  <a:gd name="T62" fmla="*/ 12 w 267"/>
                  <a:gd name="T63" fmla="*/ 221 h 310"/>
                  <a:gd name="T64" fmla="*/ 13 w 267"/>
                  <a:gd name="T65" fmla="*/ 213 h 310"/>
                  <a:gd name="T66" fmla="*/ 30 w 267"/>
                  <a:gd name="T67" fmla="*/ 210 h 310"/>
                  <a:gd name="T68" fmla="*/ 38 w 267"/>
                  <a:gd name="T69" fmla="*/ 209 h 310"/>
                  <a:gd name="T70" fmla="*/ 36 w 267"/>
                  <a:gd name="T71" fmla="*/ 202 h 310"/>
                  <a:gd name="T72" fmla="*/ 50 w 267"/>
                  <a:gd name="T73" fmla="*/ 191 h 310"/>
                  <a:gd name="T74" fmla="*/ 67 w 267"/>
                  <a:gd name="T75" fmla="*/ 194 h 310"/>
                  <a:gd name="T76" fmla="*/ 65 w 267"/>
                  <a:gd name="T77" fmla="*/ 188 h 310"/>
                  <a:gd name="T78" fmla="*/ 59 w 267"/>
                  <a:gd name="T79" fmla="*/ 180 h 310"/>
                  <a:gd name="T80" fmla="*/ 68 w 267"/>
                  <a:gd name="T81" fmla="*/ 167 h 310"/>
                  <a:gd name="T82" fmla="*/ 82 w 267"/>
                  <a:gd name="T83" fmla="*/ 155 h 310"/>
                  <a:gd name="T84" fmla="*/ 83 w 267"/>
                  <a:gd name="T85" fmla="*/ 143 h 310"/>
                  <a:gd name="T86" fmla="*/ 92 w 267"/>
                  <a:gd name="T87" fmla="*/ 133 h 310"/>
                  <a:gd name="T88" fmla="*/ 89 w 267"/>
                  <a:gd name="T89" fmla="*/ 120 h 310"/>
                  <a:gd name="T90" fmla="*/ 96 w 267"/>
                  <a:gd name="T91" fmla="*/ 112 h 310"/>
                  <a:gd name="T92" fmla="*/ 100 w 267"/>
                  <a:gd name="T93" fmla="*/ 101 h 310"/>
                  <a:gd name="T94" fmla="*/ 104 w 267"/>
                  <a:gd name="T95" fmla="*/ 94 h 310"/>
                  <a:gd name="T96" fmla="*/ 108 w 267"/>
                  <a:gd name="T97" fmla="*/ 83 h 310"/>
                  <a:gd name="T98" fmla="*/ 118 w 267"/>
                  <a:gd name="T99" fmla="*/ 78 h 310"/>
                  <a:gd name="T100" fmla="*/ 117 w 267"/>
                  <a:gd name="T101" fmla="*/ 73 h 310"/>
                  <a:gd name="T102" fmla="*/ 128 w 267"/>
                  <a:gd name="T103" fmla="*/ 61 h 310"/>
                  <a:gd name="T104" fmla="*/ 139 w 267"/>
                  <a:gd name="T105" fmla="*/ 54 h 310"/>
                  <a:gd name="T106" fmla="*/ 141 w 267"/>
                  <a:gd name="T107" fmla="*/ 46 h 310"/>
                  <a:gd name="T108" fmla="*/ 151 w 267"/>
                  <a:gd name="T109" fmla="*/ 51 h 310"/>
                  <a:gd name="T110" fmla="*/ 164 w 267"/>
                  <a:gd name="T111" fmla="*/ 36 h 310"/>
                  <a:gd name="T112" fmla="*/ 165 w 267"/>
                  <a:gd name="T113" fmla="*/ 25 h 310"/>
                  <a:gd name="T114" fmla="*/ 184 w 267"/>
                  <a:gd name="T115" fmla="*/ 31 h 310"/>
                  <a:gd name="T116" fmla="*/ 194 w 267"/>
                  <a:gd name="T117" fmla="*/ 17 h 310"/>
                  <a:gd name="T118" fmla="*/ 202 w 267"/>
                  <a:gd name="T119" fmla="*/ 7 h 310"/>
                  <a:gd name="T120" fmla="*/ 206 w 267"/>
                  <a:gd name="T121" fmla="*/ 25 h 310"/>
                  <a:gd name="T122" fmla="*/ 215 w 267"/>
                  <a:gd name="T123" fmla="*/ 21 h 310"/>
                  <a:gd name="T124" fmla="*/ 220 w 267"/>
                  <a:gd name="T125" fmla="*/ 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7" h="310">
                    <a:moveTo>
                      <a:pt x="230" y="0"/>
                    </a:moveTo>
                    <a:lnTo>
                      <a:pt x="231" y="2"/>
                    </a:lnTo>
                    <a:lnTo>
                      <a:pt x="230" y="4"/>
                    </a:lnTo>
                    <a:lnTo>
                      <a:pt x="231" y="4"/>
                    </a:lnTo>
                    <a:lnTo>
                      <a:pt x="234" y="4"/>
                    </a:lnTo>
                    <a:lnTo>
                      <a:pt x="234" y="6"/>
                    </a:lnTo>
                    <a:lnTo>
                      <a:pt x="233" y="10"/>
                    </a:lnTo>
                    <a:lnTo>
                      <a:pt x="230" y="10"/>
                    </a:lnTo>
                    <a:lnTo>
                      <a:pt x="230" y="8"/>
                    </a:lnTo>
                    <a:lnTo>
                      <a:pt x="227" y="10"/>
                    </a:lnTo>
                    <a:lnTo>
                      <a:pt x="228" y="11"/>
                    </a:lnTo>
                    <a:lnTo>
                      <a:pt x="230" y="11"/>
                    </a:lnTo>
                    <a:lnTo>
                      <a:pt x="230" y="13"/>
                    </a:lnTo>
                    <a:lnTo>
                      <a:pt x="228" y="14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3" y="13"/>
                    </a:lnTo>
                    <a:lnTo>
                      <a:pt x="233" y="13"/>
                    </a:lnTo>
                    <a:lnTo>
                      <a:pt x="234" y="14"/>
                    </a:lnTo>
                    <a:lnTo>
                      <a:pt x="233" y="17"/>
                    </a:lnTo>
                    <a:lnTo>
                      <a:pt x="230" y="17"/>
                    </a:lnTo>
                    <a:lnTo>
                      <a:pt x="227" y="21"/>
                    </a:lnTo>
                    <a:lnTo>
                      <a:pt x="231" y="20"/>
                    </a:lnTo>
                    <a:lnTo>
                      <a:pt x="233" y="20"/>
                    </a:lnTo>
                    <a:lnTo>
                      <a:pt x="234" y="20"/>
                    </a:lnTo>
                    <a:lnTo>
                      <a:pt x="235" y="20"/>
                    </a:lnTo>
                    <a:lnTo>
                      <a:pt x="237" y="21"/>
                    </a:lnTo>
                    <a:lnTo>
                      <a:pt x="238" y="20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7" y="14"/>
                    </a:lnTo>
                    <a:lnTo>
                      <a:pt x="238" y="13"/>
                    </a:lnTo>
                    <a:lnTo>
                      <a:pt x="238" y="8"/>
                    </a:lnTo>
                    <a:lnTo>
                      <a:pt x="240" y="8"/>
                    </a:lnTo>
                    <a:lnTo>
                      <a:pt x="242" y="8"/>
                    </a:lnTo>
                    <a:lnTo>
                      <a:pt x="245" y="10"/>
                    </a:lnTo>
                    <a:lnTo>
                      <a:pt x="245" y="11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5" y="14"/>
                    </a:lnTo>
                    <a:lnTo>
                      <a:pt x="246" y="13"/>
                    </a:lnTo>
                    <a:lnTo>
                      <a:pt x="248" y="13"/>
                    </a:lnTo>
                    <a:lnTo>
                      <a:pt x="246" y="14"/>
                    </a:lnTo>
                    <a:lnTo>
                      <a:pt x="248" y="14"/>
                    </a:lnTo>
                    <a:lnTo>
                      <a:pt x="249" y="11"/>
                    </a:lnTo>
                    <a:lnTo>
                      <a:pt x="252" y="11"/>
                    </a:lnTo>
                    <a:lnTo>
                      <a:pt x="252" y="13"/>
                    </a:lnTo>
                    <a:lnTo>
                      <a:pt x="255" y="13"/>
                    </a:lnTo>
                    <a:lnTo>
                      <a:pt x="255" y="15"/>
                    </a:lnTo>
                    <a:lnTo>
                      <a:pt x="252" y="17"/>
                    </a:lnTo>
                    <a:lnTo>
                      <a:pt x="252" y="17"/>
                    </a:lnTo>
                    <a:lnTo>
                      <a:pt x="253" y="17"/>
                    </a:lnTo>
                    <a:lnTo>
                      <a:pt x="256" y="14"/>
                    </a:lnTo>
                    <a:lnTo>
                      <a:pt x="258" y="14"/>
                    </a:lnTo>
                    <a:lnTo>
                      <a:pt x="260" y="17"/>
                    </a:lnTo>
                    <a:lnTo>
                      <a:pt x="263" y="17"/>
                    </a:lnTo>
                    <a:lnTo>
                      <a:pt x="264" y="18"/>
                    </a:lnTo>
                    <a:lnTo>
                      <a:pt x="266" y="18"/>
                    </a:lnTo>
                    <a:lnTo>
                      <a:pt x="267" y="20"/>
                    </a:lnTo>
                    <a:lnTo>
                      <a:pt x="267" y="20"/>
                    </a:lnTo>
                    <a:lnTo>
                      <a:pt x="264" y="22"/>
                    </a:lnTo>
                    <a:lnTo>
                      <a:pt x="260" y="24"/>
                    </a:lnTo>
                    <a:lnTo>
                      <a:pt x="258" y="28"/>
                    </a:lnTo>
                    <a:lnTo>
                      <a:pt x="253" y="29"/>
                    </a:lnTo>
                    <a:lnTo>
                      <a:pt x="249" y="28"/>
                    </a:lnTo>
                    <a:lnTo>
                      <a:pt x="246" y="28"/>
                    </a:lnTo>
                    <a:lnTo>
                      <a:pt x="242" y="28"/>
                    </a:lnTo>
                    <a:lnTo>
                      <a:pt x="240" y="26"/>
                    </a:lnTo>
                    <a:lnTo>
                      <a:pt x="238" y="28"/>
                    </a:lnTo>
                    <a:lnTo>
                      <a:pt x="240" y="29"/>
                    </a:lnTo>
                    <a:lnTo>
                      <a:pt x="244" y="31"/>
                    </a:lnTo>
                    <a:lnTo>
                      <a:pt x="245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9" y="33"/>
                    </a:lnTo>
                    <a:lnTo>
                      <a:pt x="251" y="35"/>
                    </a:lnTo>
                    <a:lnTo>
                      <a:pt x="251" y="37"/>
                    </a:lnTo>
                    <a:lnTo>
                      <a:pt x="252" y="39"/>
                    </a:lnTo>
                    <a:lnTo>
                      <a:pt x="252" y="37"/>
                    </a:lnTo>
                    <a:lnTo>
                      <a:pt x="255" y="36"/>
                    </a:lnTo>
                    <a:lnTo>
                      <a:pt x="255" y="39"/>
                    </a:lnTo>
                    <a:lnTo>
                      <a:pt x="256" y="39"/>
                    </a:lnTo>
                    <a:lnTo>
                      <a:pt x="256" y="36"/>
                    </a:lnTo>
                    <a:lnTo>
                      <a:pt x="256" y="35"/>
                    </a:lnTo>
                    <a:lnTo>
                      <a:pt x="258" y="35"/>
                    </a:lnTo>
                    <a:lnTo>
                      <a:pt x="259" y="36"/>
                    </a:lnTo>
                    <a:lnTo>
                      <a:pt x="259" y="37"/>
                    </a:lnTo>
                    <a:lnTo>
                      <a:pt x="259" y="36"/>
                    </a:lnTo>
                    <a:lnTo>
                      <a:pt x="260" y="35"/>
                    </a:lnTo>
                    <a:lnTo>
                      <a:pt x="262" y="35"/>
                    </a:lnTo>
                    <a:lnTo>
                      <a:pt x="263" y="36"/>
                    </a:lnTo>
                    <a:lnTo>
                      <a:pt x="264" y="36"/>
                    </a:lnTo>
                    <a:lnTo>
                      <a:pt x="264" y="36"/>
                    </a:lnTo>
                    <a:lnTo>
                      <a:pt x="264" y="39"/>
                    </a:lnTo>
                    <a:lnTo>
                      <a:pt x="263" y="42"/>
                    </a:lnTo>
                    <a:lnTo>
                      <a:pt x="260" y="40"/>
                    </a:lnTo>
                    <a:lnTo>
                      <a:pt x="258" y="40"/>
                    </a:lnTo>
                    <a:lnTo>
                      <a:pt x="258" y="44"/>
                    </a:lnTo>
                    <a:lnTo>
                      <a:pt x="256" y="47"/>
                    </a:lnTo>
                    <a:lnTo>
                      <a:pt x="253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8" y="55"/>
                    </a:lnTo>
                    <a:lnTo>
                      <a:pt x="248" y="50"/>
                    </a:lnTo>
                    <a:lnTo>
                      <a:pt x="249" y="47"/>
                    </a:lnTo>
                    <a:lnTo>
                      <a:pt x="251" y="44"/>
                    </a:lnTo>
                    <a:lnTo>
                      <a:pt x="248" y="42"/>
                    </a:lnTo>
                    <a:lnTo>
                      <a:pt x="246" y="39"/>
                    </a:lnTo>
                    <a:lnTo>
                      <a:pt x="242" y="39"/>
                    </a:lnTo>
                    <a:lnTo>
                      <a:pt x="240" y="37"/>
                    </a:lnTo>
                    <a:lnTo>
                      <a:pt x="237" y="36"/>
                    </a:lnTo>
                    <a:lnTo>
                      <a:pt x="234" y="32"/>
                    </a:lnTo>
                    <a:lnTo>
                      <a:pt x="231" y="29"/>
                    </a:lnTo>
                    <a:lnTo>
                      <a:pt x="226" y="31"/>
                    </a:lnTo>
                    <a:lnTo>
                      <a:pt x="224" y="32"/>
                    </a:lnTo>
                    <a:lnTo>
                      <a:pt x="224" y="33"/>
                    </a:lnTo>
                    <a:lnTo>
                      <a:pt x="222" y="33"/>
                    </a:lnTo>
                    <a:lnTo>
                      <a:pt x="219" y="33"/>
                    </a:lnTo>
                    <a:lnTo>
                      <a:pt x="216" y="35"/>
                    </a:lnTo>
                    <a:lnTo>
                      <a:pt x="216" y="36"/>
                    </a:lnTo>
                    <a:lnTo>
                      <a:pt x="215" y="39"/>
                    </a:lnTo>
                    <a:lnTo>
                      <a:pt x="212" y="40"/>
                    </a:lnTo>
                    <a:lnTo>
                      <a:pt x="213" y="42"/>
                    </a:lnTo>
                    <a:lnTo>
                      <a:pt x="213" y="44"/>
                    </a:lnTo>
                    <a:lnTo>
                      <a:pt x="212" y="51"/>
                    </a:lnTo>
                    <a:lnTo>
                      <a:pt x="213" y="54"/>
                    </a:lnTo>
                    <a:lnTo>
                      <a:pt x="215" y="57"/>
                    </a:lnTo>
                    <a:lnTo>
                      <a:pt x="213" y="58"/>
                    </a:lnTo>
                    <a:lnTo>
                      <a:pt x="211" y="60"/>
                    </a:lnTo>
                    <a:lnTo>
                      <a:pt x="209" y="60"/>
                    </a:lnTo>
                    <a:lnTo>
                      <a:pt x="206" y="62"/>
                    </a:lnTo>
                    <a:lnTo>
                      <a:pt x="205" y="62"/>
                    </a:lnTo>
                    <a:lnTo>
                      <a:pt x="204" y="67"/>
                    </a:lnTo>
                    <a:lnTo>
                      <a:pt x="201" y="65"/>
                    </a:lnTo>
                    <a:lnTo>
                      <a:pt x="197" y="62"/>
                    </a:lnTo>
                    <a:lnTo>
                      <a:pt x="194" y="62"/>
                    </a:lnTo>
                    <a:lnTo>
                      <a:pt x="191" y="64"/>
                    </a:lnTo>
                    <a:lnTo>
                      <a:pt x="188" y="68"/>
                    </a:lnTo>
                    <a:lnTo>
                      <a:pt x="182" y="67"/>
                    </a:lnTo>
                    <a:lnTo>
                      <a:pt x="179" y="65"/>
                    </a:lnTo>
                    <a:lnTo>
                      <a:pt x="176" y="62"/>
                    </a:lnTo>
                    <a:lnTo>
                      <a:pt x="176" y="60"/>
                    </a:lnTo>
                    <a:lnTo>
                      <a:pt x="169" y="55"/>
                    </a:lnTo>
                    <a:lnTo>
                      <a:pt x="168" y="53"/>
                    </a:lnTo>
                    <a:lnTo>
                      <a:pt x="165" y="53"/>
                    </a:lnTo>
                    <a:lnTo>
                      <a:pt x="164" y="54"/>
                    </a:lnTo>
                    <a:lnTo>
                      <a:pt x="164" y="55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1" y="58"/>
                    </a:lnTo>
                    <a:lnTo>
                      <a:pt x="161" y="58"/>
                    </a:lnTo>
                    <a:lnTo>
                      <a:pt x="161" y="60"/>
                    </a:lnTo>
                    <a:lnTo>
                      <a:pt x="157" y="60"/>
                    </a:lnTo>
                    <a:lnTo>
                      <a:pt x="154" y="58"/>
                    </a:lnTo>
                    <a:lnTo>
                      <a:pt x="154" y="61"/>
                    </a:lnTo>
                    <a:lnTo>
                      <a:pt x="157" y="62"/>
                    </a:lnTo>
                    <a:lnTo>
                      <a:pt x="157" y="65"/>
                    </a:lnTo>
                    <a:lnTo>
                      <a:pt x="155" y="67"/>
                    </a:lnTo>
                    <a:lnTo>
                      <a:pt x="155" y="71"/>
                    </a:lnTo>
                    <a:lnTo>
                      <a:pt x="157" y="72"/>
                    </a:lnTo>
                    <a:lnTo>
                      <a:pt x="157" y="76"/>
                    </a:lnTo>
                    <a:lnTo>
                      <a:pt x="155" y="75"/>
                    </a:lnTo>
                    <a:lnTo>
                      <a:pt x="154" y="76"/>
                    </a:lnTo>
                    <a:lnTo>
                      <a:pt x="151" y="75"/>
                    </a:lnTo>
                    <a:lnTo>
                      <a:pt x="148" y="73"/>
                    </a:lnTo>
                    <a:lnTo>
                      <a:pt x="146" y="72"/>
                    </a:lnTo>
                    <a:lnTo>
                      <a:pt x="141" y="71"/>
                    </a:lnTo>
                    <a:lnTo>
                      <a:pt x="139" y="72"/>
                    </a:lnTo>
                    <a:lnTo>
                      <a:pt x="135" y="72"/>
                    </a:lnTo>
                    <a:lnTo>
                      <a:pt x="133" y="73"/>
                    </a:lnTo>
                    <a:lnTo>
                      <a:pt x="136" y="76"/>
                    </a:lnTo>
                    <a:lnTo>
                      <a:pt x="135" y="78"/>
                    </a:lnTo>
                    <a:lnTo>
                      <a:pt x="135" y="79"/>
                    </a:lnTo>
                    <a:lnTo>
                      <a:pt x="133" y="80"/>
                    </a:lnTo>
                    <a:lnTo>
                      <a:pt x="136" y="83"/>
                    </a:lnTo>
                    <a:lnTo>
                      <a:pt x="133" y="86"/>
                    </a:lnTo>
                    <a:lnTo>
                      <a:pt x="132" y="86"/>
                    </a:lnTo>
                    <a:lnTo>
                      <a:pt x="130" y="84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2" y="90"/>
                    </a:lnTo>
                    <a:lnTo>
                      <a:pt x="121" y="90"/>
                    </a:lnTo>
                    <a:lnTo>
                      <a:pt x="119" y="94"/>
                    </a:lnTo>
                    <a:lnTo>
                      <a:pt x="118" y="96"/>
                    </a:lnTo>
                    <a:lnTo>
                      <a:pt x="117" y="97"/>
                    </a:lnTo>
                    <a:lnTo>
                      <a:pt x="117" y="102"/>
                    </a:lnTo>
                    <a:lnTo>
                      <a:pt x="118" y="105"/>
                    </a:lnTo>
                    <a:lnTo>
                      <a:pt x="119" y="108"/>
                    </a:lnTo>
                    <a:lnTo>
                      <a:pt x="118" y="112"/>
                    </a:lnTo>
                    <a:lnTo>
                      <a:pt x="115" y="116"/>
                    </a:lnTo>
                    <a:lnTo>
                      <a:pt x="111" y="123"/>
                    </a:lnTo>
                    <a:lnTo>
                      <a:pt x="111" y="126"/>
                    </a:lnTo>
                    <a:lnTo>
                      <a:pt x="108" y="127"/>
                    </a:lnTo>
                    <a:lnTo>
                      <a:pt x="104" y="129"/>
                    </a:lnTo>
                    <a:lnTo>
                      <a:pt x="100" y="131"/>
                    </a:lnTo>
                    <a:lnTo>
                      <a:pt x="100" y="134"/>
                    </a:lnTo>
                    <a:lnTo>
                      <a:pt x="101" y="136"/>
                    </a:lnTo>
                    <a:lnTo>
                      <a:pt x="103" y="140"/>
                    </a:lnTo>
                    <a:lnTo>
                      <a:pt x="101" y="143"/>
                    </a:lnTo>
                    <a:lnTo>
                      <a:pt x="100" y="148"/>
                    </a:lnTo>
                    <a:lnTo>
                      <a:pt x="99" y="155"/>
                    </a:lnTo>
                    <a:lnTo>
                      <a:pt x="94" y="166"/>
                    </a:lnTo>
                    <a:lnTo>
                      <a:pt x="94" y="169"/>
                    </a:lnTo>
                    <a:lnTo>
                      <a:pt x="96" y="172"/>
                    </a:lnTo>
                    <a:lnTo>
                      <a:pt x="96" y="176"/>
                    </a:lnTo>
                    <a:lnTo>
                      <a:pt x="94" y="180"/>
                    </a:lnTo>
                    <a:lnTo>
                      <a:pt x="89" y="178"/>
                    </a:lnTo>
                    <a:lnTo>
                      <a:pt x="86" y="178"/>
                    </a:lnTo>
                    <a:lnTo>
                      <a:pt x="83" y="180"/>
                    </a:lnTo>
                    <a:lnTo>
                      <a:pt x="81" y="185"/>
                    </a:lnTo>
                    <a:lnTo>
                      <a:pt x="79" y="191"/>
                    </a:lnTo>
                    <a:lnTo>
                      <a:pt x="81" y="198"/>
                    </a:lnTo>
                    <a:lnTo>
                      <a:pt x="81" y="205"/>
                    </a:lnTo>
                    <a:lnTo>
                      <a:pt x="81" y="209"/>
                    </a:lnTo>
                    <a:lnTo>
                      <a:pt x="82" y="213"/>
                    </a:lnTo>
                    <a:lnTo>
                      <a:pt x="82" y="217"/>
                    </a:lnTo>
                    <a:lnTo>
                      <a:pt x="81" y="223"/>
                    </a:lnTo>
                    <a:lnTo>
                      <a:pt x="82" y="228"/>
                    </a:lnTo>
                    <a:lnTo>
                      <a:pt x="85" y="230"/>
                    </a:lnTo>
                    <a:lnTo>
                      <a:pt x="90" y="235"/>
                    </a:lnTo>
                    <a:lnTo>
                      <a:pt x="89" y="238"/>
                    </a:lnTo>
                    <a:lnTo>
                      <a:pt x="89" y="242"/>
                    </a:lnTo>
                    <a:lnTo>
                      <a:pt x="82" y="243"/>
                    </a:lnTo>
                    <a:lnTo>
                      <a:pt x="82" y="246"/>
                    </a:lnTo>
                    <a:lnTo>
                      <a:pt x="85" y="250"/>
                    </a:lnTo>
                    <a:lnTo>
                      <a:pt x="86" y="257"/>
                    </a:lnTo>
                    <a:lnTo>
                      <a:pt x="88" y="260"/>
                    </a:lnTo>
                    <a:lnTo>
                      <a:pt x="86" y="264"/>
                    </a:lnTo>
                    <a:lnTo>
                      <a:pt x="86" y="267"/>
                    </a:lnTo>
                    <a:lnTo>
                      <a:pt x="85" y="268"/>
                    </a:lnTo>
                    <a:lnTo>
                      <a:pt x="81" y="268"/>
                    </a:lnTo>
                    <a:lnTo>
                      <a:pt x="79" y="270"/>
                    </a:lnTo>
                    <a:lnTo>
                      <a:pt x="81" y="272"/>
                    </a:lnTo>
                    <a:lnTo>
                      <a:pt x="79" y="274"/>
                    </a:lnTo>
                    <a:lnTo>
                      <a:pt x="78" y="277"/>
                    </a:lnTo>
                    <a:lnTo>
                      <a:pt x="81" y="279"/>
                    </a:lnTo>
                    <a:lnTo>
                      <a:pt x="81" y="288"/>
                    </a:lnTo>
                    <a:lnTo>
                      <a:pt x="79" y="290"/>
                    </a:lnTo>
                    <a:lnTo>
                      <a:pt x="78" y="288"/>
                    </a:lnTo>
                    <a:lnTo>
                      <a:pt x="76" y="286"/>
                    </a:lnTo>
                    <a:lnTo>
                      <a:pt x="76" y="286"/>
                    </a:lnTo>
                    <a:lnTo>
                      <a:pt x="75" y="285"/>
                    </a:lnTo>
                    <a:lnTo>
                      <a:pt x="72" y="285"/>
                    </a:lnTo>
                    <a:lnTo>
                      <a:pt x="70" y="282"/>
                    </a:lnTo>
                    <a:lnTo>
                      <a:pt x="70" y="281"/>
                    </a:lnTo>
                    <a:lnTo>
                      <a:pt x="68" y="278"/>
                    </a:lnTo>
                    <a:lnTo>
                      <a:pt x="68" y="277"/>
                    </a:lnTo>
                    <a:lnTo>
                      <a:pt x="68" y="272"/>
                    </a:lnTo>
                    <a:lnTo>
                      <a:pt x="70" y="271"/>
                    </a:lnTo>
                    <a:lnTo>
                      <a:pt x="68" y="268"/>
                    </a:lnTo>
                    <a:lnTo>
                      <a:pt x="65" y="270"/>
                    </a:lnTo>
                    <a:lnTo>
                      <a:pt x="65" y="272"/>
                    </a:lnTo>
                    <a:lnTo>
                      <a:pt x="67" y="274"/>
                    </a:lnTo>
                    <a:lnTo>
                      <a:pt x="65" y="275"/>
                    </a:lnTo>
                    <a:lnTo>
                      <a:pt x="64" y="275"/>
                    </a:lnTo>
                    <a:lnTo>
                      <a:pt x="64" y="277"/>
                    </a:lnTo>
                    <a:lnTo>
                      <a:pt x="63" y="278"/>
                    </a:lnTo>
                    <a:lnTo>
                      <a:pt x="64" y="279"/>
                    </a:lnTo>
                    <a:lnTo>
                      <a:pt x="65" y="279"/>
                    </a:lnTo>
                    <a:lnTo>
                      <a:pt x="67" y="282"/>
                    </a:lnTo>
                    <a:lnTo>
                      <a:pt x="65" y="285"/>
                    </a:lnTo>
                    <a:lnTo>
                      <a:pt x="63" y="288"/>
                    </a:lnTo>
                    <a:lnTo>
                      <a:pt x="63" y="288"/>
                    </a:lnTo>
                    <a:lnTo>
                      <a:pt x="60" y="285"/>
                    </a:lnTo>
                    <a:lnTo>
                      <a:pt x="60" y="286"/>
                    </a:lnTo>
                    <a:lnTo>
                      <a:pt x="60" y="288"/>
                    </a:lnTo>
                    <a:lnTo>
                      <a:pt x="61" y="289"/>
                    </a:lnTo>
                    <a:lnTo>
                      <a:pt x="59" y="290"/>
                    </a:lnTo>
                    <a:lnTo>
                      <a:pt x="57" y="289"/>
                    </a:lnTo>
                    <a:lnTo>
                      <a:pt x="57" y="288"/>
                    </a:lnTo>
                    <a:lnTo>
                      <a:pt x="56" y="288"/>
                    </a:lnTo>
                    <a:lnTo>
                      <a:pt x="56" y="286"/>
                    </a:lnTo>
                    <a:lnTo>
                      <a:pt x="54" y="282"/>
                    </a:lnTo>
                    <a:lnTo>
                      <a:pt x="52" y="279"/>
                    </a:lnTo>
                    <a:lnTo>
                      <a:pt x="50" y="279"/>
                    </a:lnTo>
                    <a:lnTo>
                      <a:pt x="50" y="281"/>
                    </a:lnTo>
                    <a:lnTo>
                      <a:pt x="52" y="282"/>
                    </a:lnTo>
                    <a:lnTo>
                      <a:pt x="54" y="285"/>
                    </a:lnTo>
                    <a:lnTo>
                      <a:pt x="54" y="286"/>
                    </a:lnTo>
                    <a:lnTo>
                      <a:pt x="56" y="289"/>
                    </a:lnTo>
                    <a:lnTo>
                      <a:pt x="56" y="290"/>
                    </a:lnTo>
                    <a:lnTo>
                      <a:pt x="53" y="292"/>
                    </a:lnTo>
                    <a:lnTo>
                      <a:pt x="52" y="293"/>
                    </a:lnTo>
                    <a:lnTo>
                      <a:pt x="52" y="295"/>
                    </a:lnTo>
                    <a:lnTo>
                      <a:pt x="50" y="296"/>
                    </a:lnTo>
                    <a:lnTo>
                      <a:pt x="50" y="297"/>
                    </a:lnTo>
                    <a:lnTo>
                      <a:pt x="47" y="300"/>
                    </a:lnTo>
                    <a:lnTo>
                      <a:pt x="45" y="297"/>
                    </a:lnTo>
                    <a:lnTo>
                      <a:pt x="46" y="300"/>
                    </a:lnTo>
                    <a:lnTo>
                      <a:pt x="46" y="302"/>
                    </a:lnTo>
                    <a:lnTo>
                      <a:pt x="42" y="306"/>
                    </a:lnTo>
                    <a:lnTo>
                      <a:pt x="41" y="306"/>
                    </a:lnTo>
                    <a:lnTo>
                      <a:pt x="39" y="304"/>
                    </a:lnTo>
                    <a:lnTo>
                      <a:pt x="39" y="304"/>
                    </a:lnTo>
                    <a:lnTo>
                      <a:pt x="38" y="306"/>
                    </a:lnTo>
                    <a:lnTo>
                      <a:pt x="36" y="306"/>
                    </a:lnTo>
                    <a:lnTo>
                      <a:pt x="34" y="308"/>
                    </a:lnTo>
                    <a:lnTo>
                      <a:pt x="32" y="308"/>
                    </a:lnTo>
                    <a:lnTo>
                      <a:pt x="31" y="308"/>
                    </a:lnTo>
                    <a:lnTo>
                      <a:pt x="30" y="310"/>
                    </a:lnTo>
                    <a:lnTo>
                      <a:pt x="27" y="307"/>
                    </a:lnTo>
                    <a:lnTo>
                      <a:pt x="27" y="306"/>
                    </a:lnTo>
                    <a:lnTo>
                      <a:pt x="25" y="304"/>
                    </a:lnTo>
                    <a:lnTo>
                      <a:pt x="24" y="304"/>
                    </a:lnTo>
                    <a:lnTo>
                      <a:pt x="25" y="307"/>
                    </a:lnTo>
                    <a:lnTo>
                      <a:pt x="23" y="308"/>
                    </a:lnTo>
                    <a:lnTo>
                      <a:pt x="21" y="306"/>
                    </a:lnTo>
                    <a:lnTo>
                      <a:pt x="23" y="306"/>
                    </a:lnTo>
                    <a:lnTo>
                      <a:pt x="21" y="304"/>
                    </a:lnTo>
                    <a:lnTo>
                      <a:pt x="17" y="302"/>
                    </a:lnTo>
                    <a:lnTo>
                      <a:pt x="13" y="299"/>
                    </a:lnTo>
                    <a:lnTo>
                      <a:pt x="10" y="299"/>
                    </a:lnTo>
                    <a:lnTo>
                      <a:pt x="7" y="293"/>
                    </a:lnTo>
                    <a:lnTo>
                      <a:pt x="9" y="292"/>
                    </a:lnTo>
                    <a:lnTo>
                      <a:pt x="9" y="289"/>
                    </a:lnTo>
                    <a:lnTo>
                      <a:pt x="10" y="289"/>
                    </a:lnTo>
                    <a:lnTo>
                      <a:pt x="12" y="290"/>
                    </a:lnTo>
                    <a:lnTo>
                      <a:pt x="13" y="290"/>
                    </a:lnTo>
                    <a:lnTo>
                      <a:pt x="18" y="293"/>
                    </a:lnTo>
                    <a:lnTo>
                      <a:pt x="18" y="292"/>
                    </a:lnTo>
                    <a:lnTo>
                      <a:pt x="17" y="290"/>
                    </a:lnTo>
                    <a:lnTo>
                      <a:pt x="18" y="289"/>
                    </a:lnTo>
                    <a:lnTo>
                      <a:pt x="21" y="289"/>
                    </a:lnTo>
                    <a:lnTo>
                      <a:pt x="20" y="288"/>
                    </a:lnTo>
                    <a:lnTo>
                      <a:pt x="17" y="288"/>
                    </a:lnTo>
                    <a:lnTo>
                      <a:pt x="16" y="289"/>
                    </a:lnTo>
                    <a:lnTo>
                      <a:pt x="14" y="286"/>
                    </a:lnTo>
                    <a:lnTo>
                      <a:pt x="16" y="285"/>
                    </a:lnTo>
                    <a:lnTo>
                      <a:pt x="16" y="282"/>
                    </a:lnTo>
                    <a:lnTo>
                      <a:pt x="14" y="281"/>
                    </a:lnTo>
                    <a:lnTo>
                      <a:pt x="16" y="279"/>
                    </a:lnTo>
                    <a:lnTo>
                      <a:pt x="13" y="278"/>
                    </a:lnTo>
                    <a:lnTo>
                      <a:pt x="12" y="281"/>
                    </a:lnTo>
                    <a:lnTo>
                      <a:pt x="13" y="281"/>
                    </a:lnTo>
                    <a:lnTo>
                      <a:pt x="10" y="282"/>
                    </a:lnTo>
                    <a:lnTo>
                      <a:pt x="10" y="282"/>
                    </a:lnTo>
                    <a:lnTo>
                      <a:pt x="9" y="284"/>
                    </a:lnTo>
                    <a:lnTo>
                      <a:pt x="6" y="279"/>
                    </a:lnTo>
                    <a:lnTo>
                      <a:pt x="5" y="278"/>
                    </a:lnTo>
                    <a:lnTo>
                      <a:pt x="7" y="274"/>
                    </a:lnTo>
                    <a:lnTo>
                      <a:pt x="9" y="274"/>
                    </a:lnTo>
                    <a:lnTo>
                      <a:pt x="9" y="275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4" y="275"/>
                    </a:lnTo>
                    <a:lnTo>
                      <a:pt x="14" y="274"/>
                    </a:lnTo>
                    <a:lnTo>
                      <a:pt x="14" y="271"/>
                    </a:lnTo>
                    <a:lnTo>
                      <a:pt x="17" y="271"/>
                    </a:lnTo>
                    <a:lnTo>
                      <a:pt x="17" y="270"/>
                    </a:lnTo>
                    <a:lnTo>
                      <a:pt x="13" y="270"/>
                    </a:lnTo>
                    <a:lnTo>
                      <a:pt x="12" y="270"/>
                    </a:lnTo>
                    <a:lnTo>
                      <a:pt x="13" y="267"/>
                    </a:lnTo>
                    <a:lnTo>
                      <a:pt x="14" y="267"/>
                    </a:lnTo>
                    <a:lnTo>
                      <a:pt x="16" y="264"/>
                    </a:lnTo>
                    <a:lnTo>
                      <a:pt x="14" y="264"/>
                    </a:lnTo>
                    <a:lnTo>
                      <a:pt x="16" y="263"/>
                    </a:lnTo>
                    <a:lnTo>
                      <a:pt x="17" y="260"/>
                    </a:lnTo>
                    <a:lnTo>
                      <a:pt x="18" y="260"/>
                    </a:lnTo>
                    <a:lnTo>
                      <a:pt x="18" y="263"/>
                    </a:lnTo>
                    <a:lnTo>
                      <a:pt x="21" y="264"/>
                    </a:lnTo>
                    <a:lnTo>
                      <a:pt x="20" y="263"/>
                    </a:lnTo>
                    <a:lnTo>
                      <a:pt x="20" y="260"/>
                    </a:lnTo>
                    <a:lnTo>
                      <a:pt x="23" y="257"/>
                    </a:lnTo>
                    <a:lnTo>
                      <a:pt x="24" y="257"/>
                    </a:lnTo>
                    <a:lnTo>
                      <a:pt x="21" y="257"/>
                    </a:lnTo>
                    <a:lnTo>
                      <a:pt x="20" y="257"/>
                    </a:lnTo>
                    <a:lnTo>
                      <a:pt x="14" y="260"/>
                    </a:lnTo>
                    <a:lnTo>
                      <a:pt x="14" y="261"/>
                    </a:lnTo>
                    <a:lnTo>
                      <a:pt x="13" y="263"/>
                    </a:lnTo>
                    <a:lnTo>
                      <a:pt x="10" y="266"/>
                    </a:lnTo>
                    <a:lnTo>
                      <a:pt x="10" y="266"/>
                    </a:lnTo>
                    <a:lnTo>
                      <a:pt x="10" y="264"/>
                    </a:lnTo>
                    <a:lnTo>
                      <a:pt x="9" y="261"/>
                    </a:lnTo>
                    <a:lnTo>
                      <a:pt x="10" y="260"/>
                    </a:lnTo>
                    <a:lnTo>
                      <a:pt x="9" y="260"/>
                    </a:lnTo>
                    <a:lnTo>
                      <a:pt x="7" y="259"/>
                    </a:lnTo>
                    <a:lnTo>
                      <a:pt x="10" y="257"/>
                    </a:lnTo>
                    <a:lnTo>
                      <a:pt x="10" y="255"/>
                    </a:lnTo>
                    <a:lnTo>
                      <a:pt x="12" y="253"/>
                    </a:lnTo>
                    <a:lnTo>
                      <a:pt x="9" y="253"/>
                    </a:lnTo>
                    <a:lnTo>
                      <a:pt x="6" y="257"/>
                    </a:lnTo>
                    <a:lnTo>
                      <a:pt x="3" y="256"/>
                    </a:lnTo>
                    <a:lnTo>
                      <a:pt x="3" y="253"/>
                    </a:lnTo>
                    <a:lnTo>
                      <a:pt x="5" y="253"/>
                    </a:lnTo>
                    <a:lnTo>
                      <a:pt x="6" y="253"/>
                    </a:lnTo>
                    <a:lnTo>
                      <a:pt x="6" y="250"/>
                    </a:lnTo>
                    <a:lnTo>
                      <a:pt x="7" y="249"/>
                    </a:lnTo>
                    <a:lnTo>
                      <a:pt x="6" y="249"/>
                    </a:lnTo>
                    <a:lnTo>
                      <a:pt x="5" y="250"/>
                    </a:lnTo>
                    <a:lnTo>
                      <a:pt x="3" y="250"/>
                    </a:lnTo>
                    <a:lnTo>
                      <a:pt x="2" y="249"/>
                    </a:lnTo>
                    <a:lnTo>
                      <a:pt x="2" y="248"/>
                    </a:lnTo>
                    <a:lnTo>
                      <a:pt x="2" y="246"/>
                    </a:lnTo>
                    <a:lnTo>
                      <a:pt x="2" y="245"/>
                    </a:lnTo>
                    <a:lnTo>
                      <a:pt x="3" y="246"/>
                    </a:lnTo>
                    <a:lnTo>
                      <a:pt x="6" y="246"/>
                    </a:lnTo>
                    <a:lnTo>
                      <a:pt x="9" y="245"/>
                    </a:lnTo>
                    <a:lnTo>
                      <a:pt x="10" y="245"/>
                    </a:lnTo>
                    <a:lnTo>
                      <a:pt x="13" y="245"/>
                    </a:lnTo>
                    <a:lnTo>
                      <a:pt x="16" y="245"/>
                    </a:lnTo>
                    <a:lnTo>
                      <a:pt x="17" y="248"/>
                    </a:lnTo>
                    <a:lnTo>
                      <a:pt x="17" y="246"/>
                    </a:lnTo>
                    <a:lnTo>
                      <a:pt x="20" y="243"/>
                    </a:lnTo>
                    <a:lnTo>
                      <a:pt x="23" y="243"/>
                    </a:lnTo>
                    <a:lnTo>
                      <a:pt x="23" y="246"/>
                    </a:lnTo>
                    <a:lnTo>
                      <a:pt x="21" y="248"/>
                    </a:lnTo>
                    <a:lnTo>
                      <a:pt x="21" y="249"/>
                    </a:lnTo>
                    <a:lnTo>
                      <a:pt x="25" y="249"/>
                    </a:lnTo>
                    <a:lnTo>
                      <a:pt x="25" y="246"/>
                    </a:lnTo>
                    <a:lnTo>
                      <a:pt x="25" y="246"/>
                    </a:lnTo>
                    <a:lnTo>
                      <a:pt x="27" y="245"/>
                    </a:lnTo>
                    <a:lnTo>
                      <a:pt x="31" y="243"/>
                    </a:lnTo>
                    <a:lnTo>
                      <a:pt x="32" y="242"/>
                    </a:lnTo>
                    <a:lnTo>
                      <a:pt x="30" y="239"/>
                    </a:lnTo>
                    <a:lnTo>
                      <a:pt x="31" y="238"/>
                    </a:lnTo>
                    <a:lnTo>
                      <a:pt x="28" y="241"/>
                    </a:lnTo>
                    <a:lnTo>
                      <a:pt x="30" y="242"/>
                    </a:lnTo>
                    <a:lnTo>
                      <a:pt x="28" y="243"/>
                    </a:lnTo>
                    <a:lnTo>
                      <a:pt x="25" y="242"/>
                    </a:lnTo>
                    <a:lnTo>
                      <a:pt x="27" y="241"/>
                    </a:lnTo>
                    <a:lnTo>
                      <a:pt x="27" y="239"/>
                    </a:lnTo>
                    <a:lnTo>
                      <a:pt x="25" y="239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20" y="241"/>
                    </a:lnTo>
                    <a:lnTo>
                      <a:pt x="18" y="241"/>
                    </a:lnTo>
                    <a:lnTo>
                      <a:pt x="18" y="242"/>
                    </a:lnTo>
                    <a:lnTo>
                      <a:pt x="17" y="243"/>
                    </a:lnTo>
                    <a:lnTo>
                      <a:pt x="16" y="243"/>
                    </a:lnTo>
                    <a:lnTo>
                      <a:pt x="13" y="242"/>
                    </a:lnTo>
                    <a:lnTo>
                      <a:pt x="9" y="243"/>
                    </a:lnTo>
                    <a:lnTo>
                      <a:pt x="7" y="243"/>
                    </a:lnTo>
                    <a:lnTo>
                      <a:pt x="5" y="243"/>
                    </a:lnTo>
                    <a:lnTo>
                      <a:pt x="3" y="242"/>
                    </a:lnTo>
                    <a:lnTo>
                      <a:pt x="2" y="242"/>
                    </a:lnTo>
                    <a:lnTo>
                      <a:pt x="2" y="241"/>
                    </a:lnTo>
                    <a:lnTo>
                      <a:pt x="3" y="241"/>
                    </a:lnTo>
                    <a:lnTo>
                      <a:pt x="6" y="239"/>
                    </a:lnTo>
                    <a:lnTo>
                      <a:pt x="3" y="239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3" y="238"/>
                    </a:lnTo>
                    <a:lnTo>
                      <a:pt x="5" y="237"/>
                    </a:lnTo>
                    <a:lnTo>
                      <a:pt x="7" y="237"/>
                    </a:lnTo>
                    <a:lnTo>
                      <a:pt x="10" y="235"/>
                    </a:lnTo>
                    <a:lnTo>
                      <a:pt x="7" y="235"/>
                    </a:lnTo>
                    <a:lnTo>
                      <a:pt x="6" y="237"/>
                    </a:lnTo>
                    <a:lnTo>
                      <a:pt x="3" y="237"/>
                    </a:lnTo>
                    <a:lnTo>
                      <a:pt x="5" y="234"/>
                    </a:lnTo>
                    <a:lnTo>
                      <a:pt x="0" y="232"/>
                    </a:lnTo>
                    <a:lnTo>
                      <a:pt x="0" y="231"/>
                    </a:lnTo>
                    <a:lnTo>
                      <a:pt x="3" y="231"/>
                    </a:lnTo>
                    <a:lnTo>
                      <a:pt x="6" y="230"/>
                    </a:lnTo>
                    <a:lnTo>
                      <a:pt x="7" y="230"/>
                    </a:lnTo>
                    <a:lnTo>
                      <a:pt x="10" y="228"/>
                    </a:lnTo>
                    <a:lnTo>
                      <a:pt x="14" y="231"/>
                    </a:lnTo>
                    <a:lnTo>
                      <a:pt x="16" y="230"/>
                    </a:lnTo>
                    <a:lnTo>
                      <a:pt x="18" y="231"/>
                    </a:lnTo>
                    <a:lnTo>
                      <a:pt x="21" y="228"/>
                    </a:lnTo>
                    <a:lnTo>
                      <a:pt x="18" y="228"/>
                    </a:lnTo>
                    <a:lnTo>
                      <a:pt x="18" y="230"/>
                    </a:lnTo>
                    <a:lnTo>
                      <a:pt x="14" y="230"/>
                    </a:lnTo>
                    <a:lnTo>
                      <a:pt x="12" y="227"/>
                    </a:lnTo>
                    <a:lnTo>
                      <a:pt x="7" y="227"/>
                    </a:lnTo>
                    <a:lnTo>
                      <a:pt x="5" y="228"/>
                    </a:lnTo>
                    <a:lnTo>
                      <a:pt x="3" y="227"/>
                    </a:lnTo>
                    <a:lnTo>
                      <a:pt x="5" y="225"/>
                    </a:lnTo>
                    <a:lnTo>
                      <a:pt x="2" y="223"/>
                    </a:lnTo>
                    <a:lnTo>
                      <a:pt x="2" y="221"/>
                    </a:lnTo>
                    <a:lnTo>
                      <a:pt x="3" y="221"/>
                    </a:lnTo>
                    <a:lnTo>
                      <a:pt x="6" y="223"/>
                    </a:lnTo>
                    <a:lnTo>
                      <a:pt x="6" y="225"/>
                    </a:lnTo>
                    <a:lnTo>
                      <a:pt x="7" y="224"/>
                    </a:lnTo>
                    <a:lnTo>
                      <a:pt x="6" y="221"/>
                    </a:lnTo>
                    <a:lnTo>
                      <a:pt x="10" y="221"/>
                    </a:lnTo>
                    <a:lnTo>
                      <a:pt x="12" y="224"/>
                    </a:lnTo>
                    <a:lnTo>
                      <a:pt x="13" y="224"/>
                    </a:lnTo>
                    <a:lnTo>
                      <a:pt x="14" y="224"/>
                    </a:lnTo>
                    <a:lnTo>
                      <a:pt x="12" y="221"/>
                    </a:lnTo>
                    <a:lnTo>
                      <a:pt x="14" y="219"/>
                    </a:lnTo>
                    <a:lnTo>
                      <a:pt x="17" y="221"/>
                    </a:lnTo>
                    <a:lnTo>
                      <a:pt x="17" y="220"/>
                    </a:lnTo>
                    <a:lnTo>
                      <a:pt x="17" y="219"/>
                    </a:lnTo>
                    <a:lnTo>
                      <a:pt x="18" y="217"/>
                    </a:lnTo>
                    <a:lnTo>
                      <a:pt x="21" y="219"/>
                    </a:lnTo>
                    <a:lnTo>
                      <a:pt x="21" y="221"/>
                    </a:lnTo>
                    <a:lnTo>
                      <a:pt x="23" y="223"/>
                    </a:lnTo>
                    <a:lnTo>
                      <a:pt x="24" y="221"/>
                    </a:lnTo>
                    <a:lnTo>
                      <a:pt x="23" y="220"/>
                    </a:lnTo>
                    <a:lnTo>
                      <a:pt x="24" y="219"/>
                    </a:lnTo>
                    <a:lnTo>
                      <a:pt x="21" y="216"/>
                    </a:lnTo>
                    <a:lnTo>
                      <a:pt x="18" y="214"/>
                    </a:lnTo>
                    <a:lnTo>
                      <a:pt x="14" y="214"/>
                    </a:lnTo>
                    <a:lnTo>
                      <a:pt x="13" y="213"/>
                    </a:lnTo>
                    <a:lnTo>
                      <a:pt x="16" y="212"/>
                    </a:lnTo>
                    <a:lnTo>
                      <a:pt x="17" y="213"/>
                    </a:lnTo>
                    <a:lnTo>
                      <a:pt x="18" y="212"/>
                    </a:lnTo>
                    <a:lnTo>
                      <a:pt x="20" y="213"/>
                    </a:lnTo>
                    <a:lnTo>
                      <a:pt x="21" y="212"/>
                    </a:lnTo>
                    <a:lnTo>
                      <a:pt x="23" y="212"/>
                    </a:lnTo>
                    <a:lnTo>
                      <a:pt x="24" y="214"/>
                    </a:lnTo>
                    <a:lnTo>
                      <a:pt x="27" y="216"/>
                    </a:lnTo>
                    <a:lnTo>
                      <a:pt x="28" y="213"/>
                    </a:lnTo>
                    <a:lnTo>
                      <a:pt x="32" y="212"/>
                    </a:lnTo>
                    <a:lnTo>
                      <a:pt x="34" y="210"/>
                    </a:lnTo>
                    <a:lnTo>
                      <a:pt x="32" y="210"/>
                    </a:lnTo>
                    <a:lnTo>
                      <a:pt x="28" y="212"/>
                    </a:lnTo>
                    <a:lnTo>
                      <a:pt x="28" y="212"/>
                    </a:lnTo>
                    <a:lnTo>
                      <a:pt x="30" y="210"/>
                    </a:lnTo>
                    <a:lnTo>
                      <a:pt x="28" y="209"/>
                    </a:lnTo>
                    <a:lnTo>
                      <a:pt x="24" y="210"/>
                    </a:lnTo>
                    <a:lnTo>
                      <a:pt x="23" y="209"/>
                    </a:lnTo>
                    <a:lnTo>
                      <a:pt x="24" y="208"/>
                    </a:lnTo>
                    <a:lnTo>
                      <a:pt x="24" y="205"/>
                    </a:lnTo>
                    <a:lnTo>
                      <a:pt x="24" y="203"/>
                    </a:lnTo>
                    <a:lnTo>
                      <a:pt x="25" y="205"/>
                    </a:lnTo>
                    <a:lnTo>
                      <a:pt x="28" y="205"/>
                    </a:lnTo>
                    <a:lnTo>
                      <a:pt x="31" y="206"/>
                    </a:lnTo>
                    <a:lnTo>
                      <a:pt x="32" y="206"/>
                    </a:lnTo>
                    <a:lnTo>
                      <a:pt x="35" y="209"/>
                    </a:lnTo>
                    <a:lnTo>
                      <a:pt x="39" y="210"/>
                    </a:lnTo>
                    <a:lnTo>
                      <a:pt x="41" y="210"/>
                    </a:lnTo>
                    <a:lnTo>
                      <a:pt x="41" y="210"/>
                    </a:lnTo>
                    <a:lnTo>
                      <a:pt x="38" y="209"/>
                    </a:lnTo>
                    <a:lnTo>
                      <a:pt x="35" y="208"/>
                    </a:lnTo>
                    <a:lnTo>
                      <a:pt x="34" y="205"/>
                    </a:lnTo>
                    <a:lnTo>
                      <a:pt x="34" y="202"/>
                    </a:lnTo>
                    <a:lnTo>
                      <a:pt x="35" y="202"/>
                    </a:lnTo>
                    <a:lnTo>
                      <a:pt x="35" y="203"/>
                    </a:lnTo>
                    <a:lnTo>
                      <a:pt x="38" y="206"/>
                    </a:lnTo>
                    <a:lnTo>
                      <a:pt x="39" y="206"/>
                    </a:lnTo>
                    <a:lnTo>
                      <a:pt x="41" y="208"/>
                    </a:lnTo>
                    <a:lnTo>
                      <a:pt x="43" y="209"/>
                    </a:lnTo>
                    <a:lnTo>
                      <a:pt x="43" y="208"/>
                    </a:lnTo>
                    <a:lnTo>
                      <a:pt x="42" y="206"/>
                    </a:lnTo>
                    <a:lnTo>
                      <a:pt x="42" y="205"/>
                    </a:lnTo>
                    <a:lnTo>
                      <a:pt x="39" y="205"/>
                    </a:lnTo>
                    <a:lnTo>
                      <a:pt x="36" y="203"/>
                    </a:lnTo>
                    <a:lnTo>
                      <a:pt x="36" y="202"/>
                    </a:lnTo>
                    <a:lnTo>
                      <a:pt x="38" y="202"/>
                    </a:lnTo>
                    <a:lnTo>
                      <a:pt x="39" y="203"/>
                    </a:lnTo>
                    <a:lnTo>
                      <a:pt x="41" y="202"/>
                    </a:lnTo>
                    <a:lnTo>
                      <a:pt x="43" y="199"/>
                    </a:lnTo>
                    <a:lnTo>
                      <a:pt x="43" y="199"/>
                    </a:lnTo>
                    <a:lnTo>
                      <a:pt x="42" y="199"/>
                    </a:lnTo>
                    <a:lnTo>
                      <a:pt x="41" y="199"/>
                    </a:lnTo>
                    <a:lnTo>
                      <a:pt x="42" y="196"/>
                    </a:lnTo>
                    <a:lnTo>
                      <a:pt x="45" y="196"/>
                    </a:lnTo>
                    <a:lnTo>
                      <a:pt x="46" y="198"/>
                    </a:lnTo>
                    <a:lnTo>
                      <a:pt x="50" y="195"/>
                    </a:lnTo>
                    <a:lnTo>
                      <a:pt x="46" y="195"/>
                    </a:lnTo>
                    <a:lnTo>
                      <a:pt x="46" y="194"/>
                    </a:lnTo>
                    <a:lnTo>
                      <a:pt x="49" y="194"/>
                    </a:lnTo>
                    <a:lnTo>
                      <a:pt x="50" y="191"/>
                    </a:lnTo>
                    <a:lnTo>
                      <a:pt x="52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8"/>
                    </a:lnTo>
                    <a:lnTo>
                      <a:pt x="54" y="199"/>
                    </a:lnTo>
                    <a:lnTo>
                      <a:pt x="52" y="201"/>
                    </a:lnTo>
                    <a:lnTo>
                      <a:pt x="54" y="199"/>
                    </a:lnTo>
                    <a:lnTo>
                      <a:pt x="57" y="199"/>
                    </a:lnTo>
                    <a:lnTo>
                      <a:pt x="57" y="196"/>
                    </a:lnTo>
                    <a:lnTo>
                      <a:pt x="59" y="195"/>
                    </a:lnTo>
                    <a:lnTo>
                      <a:pt x="61" y="195"/>
                    </a:lnTo>
                    <a:lnTo>
                      <a:pt x="63" y="196"/>
                    </a:lnTo>
                    <a:lnTo>
                      <a:pt x="65" y="198"/>
                    </a:lnTo>
                    <a:lnTo>
                      <a:pt x="65" y="195"/>
                    </a:lnTo>
                    <a:lnTo>
                      <a:pt x="67" y="194"/>
                    </a:lnTo>
                    <a:lnTo>
                      <a:pt x="64" y="192"/>
                    </a:lnTo>
                    <a:lnTo>
                      <a:pt x="68" y="188"/>
                    </a:lnTo>
                    <a:lnTo>
                      <a:pt x="70" y="188"/>
                    </a:lnTo>
                    <a:lnTo>
                      <a:pt x="71" y="187"/>
                    </a:lnTo>
                    <a:lnTo>
                      <a:pt x="68" y="185"/>
                    </a:lnTo>
                    <a:lnTo>
                      <a:pt x="68" y="184"/>
                    </a:lnTo>
                    <a:lnTo>
                      <a:pt x="71" y="181"/>
                    </a:lnTo>
                    <a:lnTo>
                      <a:pt x="70" y="181"/>
                    </a:lnTo>
                    <a:lnTo>
                      <a:pt x="68" y="181"/>
                    </a:lnTo>
                    <a:lnTo>
                      <a:pt x="67" y="181"/>
                    </a:lnTo>
                    <a:lnTo>
                      <a:pt x="65" y="183"/>
                    </a:lnTo>
                    <a:lnTo>
                      <a:pt x="65" y="185"/>
                    </a:lnTo>
                    <a:lnTo>
                      <a:pt x="63" y="187"/>
                    </a:lnTo>
                    <a:lnTo>
                      <a:pt x="65" y="187"/>
                    </a:lnTo>
                    <a:lnTo>
                      <a:pt x="65" y="188"/>
                    </a:lnTo>
                    <a:lnTo>
                      <a:pt x="61" y="192"/>
                    </a:lnTo>
                    <a:lnTo>
                      <a:pt x="59" y="192"/>
                    </a:lnTo>
                    <a:lnTo>
                      <a:pt x="56" y="194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6" y="190"/>
                    </a:lnTo>
                    <a:lnTo>
                      <a:pt x="56" y="188"/>
                    </a:lnTo>
                    <a:lnTo>
                      <a:pt x="54" y="187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4" y="185"/>
                    </a:lnTo>
                    <a:lnTo>
                      <a:pt x="56" y="184"/>
                    </a:lnTo>
                    <a:lnTo>
                      <a:pt x="56" y="181"/>
                    </a:lnTo>
                    <a:lnTo>
                      <a:pt x="56" y="181"/>
                    </a:lnTo>
                    <a:lnTo>
                      <a:pt x="59" y="180"/>
                    </a:lnTo>
                    <a:lnTo>
                      <a:pt x="57" y="177"/>
                    </a:lnTo>
                    <a:lnTo>
                      <a:pt x="59" y="176"/>
                    </a:lnTo>
                    <a:lnTo>
                      <a:pt x="63" y="176"/>
                    </a:lnTo>
                    <a:lnTo>
                      <a:pt x="61" y="174"/>
                    </a:lnTo>
                    <a:lnTo>
                      <a:pt x="61" y="173"/>
                    </a:lnTo>
                    <a:lnTo>
                      <a:pt x="63" y="172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9"/>
                    </a:lnTo>
                    <a:lnTo>
                      <a:pt x="65" y="170"/>
                    </a:lnTo>
                    <a:lnTo>
                      <a:pt x="67" y="172"/>
                    </a:lnTo>
                    <a:lnTo>
                      <a:pt x="68" y="172"/>
                    </a:lnTo>
                    <a:lnTo>
                      <a:pt x="70" y="170"/>
                    </a:lnTo>
                    <a:lnTo>
                      <a:pt x="71" y="169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70" y="165"/>
                    </a:lnTo>
                    <a:lnTo>
                      <a:pt x="74" y="165"/>
                    </a:lnTo>
                    <a:lnTo>
                      <a:pt x="74" y="163"/>
                    </a:lnTo>
                    <a:lnTo>
                      <a:pt x="72" y="163"/>
                    </a:lnTo>
                    <a:lnTo>
                      <a:pt x="74" y="161"/>
                    </a:lnTo>
                    <a:lnTo>
                      <a:pt x="76" y="161"/>
                    </a:lnTo>
                    <a:lnTo>
                      <a:pt x="76" y="159"/>
                    </a:lnTo>
                    <a:lnTo>
                      <a:pt x="78" y="158"/>
                    </a:lnTo>
                    <a:lnTo>
                      <a:pt x="79" y="158"/>
                    </a:lnTo>
                    <a:lnTo>
                      <a:pt x="82" y="156"/>
                    </a:lnTo>
                    <a:lnTo>
                      <a:pt x="83" y="155"/>
                    </a:lnTo>
                    <a:lnTo>
                      <a:pt x="85" y="152"/>
                    </a:lnTo>
                    <a:lnTo>
                      <a:pt x="83" y="152"/>
                    </a:lnTo>
                    <a:lnTo>
                      <a:pt x="82" y="155"/>
                    </a:lnTo>
                    <a:lnTo>
                      <a:pt x="81" y="155"/>
                    </a:lnTo>
                    <a:lnTo>
                      <a:pt x="79" y="152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81" y="147"/>
                    </a:lnTo>
                    <a:lnTo>
                      <a:pt x="83" y="149"/>
                    </a:lnTo>
                    <a:lnTo>
                      <a:pt x="83" y="148"/>
                    </a:lnTo>
                    <a:lnTo>
                      <a:pt x="83" y="147"/>
                    </a:lnTo>
                    <a:lnTo>
                      <a:pt x="81" y="147"/>
                    </a:lnTo>
                    <a:lnTo>
                      <a:pt x="81" y="144"/>
                    </a:lnTo>
                    <a:lnTo>
                      <a:pt x="82" y="144"/>
                    </a:lnTo>
                    <a:lnTo>
                      <a:pt x="83" y="144"/>
                    </a:lnTo>
                    <a:lnTo>
                      <a:pt x="85" y="144"/>
                    </a:lnTo>
                    <a:lnTo>
                      <a:pt x="83" y="143"/>
                    </a:lnTo>
                    <a:lnTo>
                      <a:pt x="82" y="141"/>
                    </a:lnTo>
                    <a:lnTo>
                      <a:pt x="83" y="141"/>
                    </a:lnTo>
                    <a:lnTo>
                      <a:pt x="83" y="140"/>
                    </a:lnTo>
                    <a:lnTo>
                      <a:pt x="85" y="138"/>
                    </a:lnTo>
                    <a:lnTo>
                      <a:pt x="86" y="138"/>
                    </a:lnTo>
                    <a:lnTo>
                      <a:pt x="88" y="140"/>
                    </a:lnTo>
                    <a:lnTo>
                      <a:pt x="88" y="137"/>
                    </a:lnTo>
                    <a:lnTo>
                      <a:pt x="86" y="136"/>
                    </a:lnTo>
                    <a:lnTo>
                      <a:pt x="86" y="134"/>
                    </a:lnTo>
                    <a:lnTo>
                      <a:pt x="83" y="134"/>
                    </a:lnTo>
                    <a:lnTo>
                      <a:pt x="82" y="134"/>
                    </a:lnTo>
                    <a:lnTo>
                      <a:pt x="85" y="131"/>
                    </a:lnTo>
                    <a:lnTo>
                      <a:pt x="89" y="131"/>
                    </a:lnTo>
                    <a:lnTo>
                      <a:pt x="89" y="133"/>
                    </a:lnTo>
                    <a:lnTo>
                      <a:pt x="92" y="133"/>
                    </a:lnTo>
                    <a:lnTo>
                      <a:pt x="92" y="131"/>
                    </a:lnTo>
                    <a:lnTo>
                      <a:pt x="93" y="130"/>
                    </a:lnTo>
                    <a:lnTo>
                      <a:pt x="92" y="130"/>
                    </a:lnTo>
                    <a:lnTo>
                      <a:pt x="90" y="130"/>
                    </a:lnTo>
                    <a:lnTo>
                      <a:pt x="89" y="129"/>
                    </a:lnTo>
                    <a:lnTo>
                      <a:pt x="86" y="127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5" y="123"/>
                    </a:lnTo>
                    <a:lnTo>
                      <a:pt x="86" y="125"/>
                    </a:lnTo>
                    <a:lnTo>
                      <a:pt x="88" y="125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2"/>
                    </a:lnTo>
                    <a:lnTo>
                      <a:pt x="89" y="120"/>
                    </a:lnTo>
                    <a:lnTo>
                      <a:pt x="86" y="119"/>
                    </a:lnTo>
                    <a:lnTo>
                      <a:pt x="88" y="119"/>
                    </a:lnTo>
                    <a:lnTo>
                      <a:pt x="88" y="119"/>
                    </a:lnTo>
                    <a:lnTo>
                      <a:pt x="90" y="120"/>
                    </a:lnTo>
                    <a:lnTo>
                      <a:pt x="90" y="119"/>
                    </a:lnTo>
                    <a:lnTo>
                      <a:pt x="89" y="118"/>
                    </a:lnTo>
                    <a:lnTo>
                      <a:pt x="90" y="116"/>
                    </a:lnTo>
                    <a:lnTo>
                      <a:pt x="92" y="118"/>
                    </a:lnTo>
                    <a:lnTo>
                      <a:pt x="93" y="116"/>
                    </a:lnTo>
                    <a:lnTo>
                      <a:pt x="92" y="115"/>
                    </a:lnTo>
                    <a:lnTo>
                      <a:pt x="89" y="114"/>
                    </a:lnTo>
                    <a:lnTo>
                      <a:pt x="90" y="112"/>
                    </a:lnTo>
                    <a:lnTo>
                      <a:pt x="92" y="112"/>
                    </a:lnTo>
                    <a:lnTo>
                      <a:pt x="94" y="111"/>
                    </a:lnTo>
                    <a:lnTo>
                      <a:pt x="96" y="112"/>
                    </a:lnTo>
                    <a:lnTo>
                      <a:pt x="97" y="111"/>
                    </a:lnTo>
                    <a:lnTo>
                      <a:pt x="97" y="108"/>
                    </a:lnTo>
                    <a:lnTo>
                      <a:pt x="101" y="108"/>
                    </a:lnTo>
                    <a:lnTo>
                      <a:pt x="103" y="107"/>
                    </a:lnTo>
                    <a:lnTo>
                      <a:pt x="106" y="107"/>
                    </a:lnTo>
                    <a:lnTo>
                      <a:pt x="108" y="109"/>
                    </a:lnTo>
                    <a:lnTo>
                      <a:pt x="108" y="108"/>
                    </a:lnTo>
                    <a:lnTo>
                      <a:pt x="107" y="107"/>
                    </a:lnTo>
                    <a:lnTo>
                      <a:pt x="107" y="105"/>
                    </a:lnTo>
                    <a:lnTo>
                      <a:pt x="104" y="105"/>
                    </a:lnTo>
                    <a:lnTo>
                      <a:pt x="103" y="104"/>
                    </a:lnTo>
                    <a:lnTo>
                      <a:pt x="101" y="105"/>
                    </a:lnTo>
                    <a:lnTo>
                      <a:pt x="99" y="105"/>
                    </a:lnTo>
                    <a:lnTo>
                      <a:pt x="99" y="102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1" y="100"/>
                    </a:lnTo>
                    <a:lnTo>
                      <a:pt x="103" y="98"/>
                    </a:lnTo>
                    <a:lnTo>
                      <a:pt x="104" y="98"/>
                    </a:lnTo>
                    <a:lnTo>
                      <a:pt x="106" y="100"/>
                    </a:lnTo>
                    <a:lnTo>
                      <a:pt x="107" y="100"/>
                    </a:lnTo>
                    <a:lnTo>
                      <a:pt x="110" y="101"/>
                    </a:lnTo>
                    <a:lnTo>
                      <a:pt x="110" y="100"/>
                    </a:lnTo>
                    <a:lnTo>
                      <a:pt x="107" y="98"/>
                    </a:lnTo>
                    <a:lnTo>
                      <a:pt x="106" y="96"/>
                    </a:lnTo>
                    <a:lnTo>
                      <a:pt x="106" y="93"/>
                    </a:lnTo>
                    <a:lnTo>
                      <a:pt x="110" y="93"/>
                    </a:lnTo>
                    <a:lnTo>
                      <a:pt x="108" y="91"/>
                    </a:lnTo>
                    <a:lnTo>
                      <a:pt x="106" y="91"/>
                    </a:lnTo>
                    <a:lnTo>
                      <a:pt x="104" y="94"/>
                    </a:lnTo>
                    <a:lnTo>
                      <a:pt x="101" y="94"/>
                    </a:lnTo>
                    <a:lnTo>
                      <a:pt x="103" y="93"/>
                    </a:lnTo>
                    <a:lnTo>
                      <a:pt x="101" y="91"/>
                    </a:lnTo>
                    <a:lnTo>
                      <a:pt x="103" y="89"/>
                    </a:lnTo>
                    <a:lnTo>
                      <a:pt x="104" y="89"/>
                    </a:lnTo>
                    <a:lnTo>
                      <a:pt x="106" y="89"/>
                    </a:lnTo>
                    <a:lnTo>
                      <a:pt x="111" y="89"/>
                    </a:lnTo>
                    <a:lnTo>
                      <a:pt x="112" y="86"/>
                    </a:lnTo>
                    <a:lnTo>
                      <a:pt x="110" y="84"/>
                    </a:lnTo>
                    <a:lnTo>
                      <a:pt x="107" y="84"/>
                    </a:lnTo>
                    <a:lnTo>
                      <a:pt x="106" y="83"/>
                    </a:lnTo>
                    <a:lnTo>
                      <a:pt x="107" y="80"/>
                    </a:lnTo>
                    <a:lnTo>
                      <a:pt x="108" y="82"/>
                    </a:lnTo>
                    <a:lnTo>
                      <a:pt x="108" y="82"/>
                    </a:lnTo>
                    <a:lnTo>
                      <a:pt x="108" y="83"/>
                    </a:lnTo>
                    <a:lnTo>
                      <a:pt x="111" y="83"/>
                    </a:lnTo>
                    <a:lnTo>
                      <a:pt x="112" y="82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15" y="87"/>
                    </a:lnTo>
                    <a:lnTo>
                      <a:pt x="115" y="86"/>
                    </a:lnTo>
                    <a:lnTo>
                      <a:pt x="115" y="84"/>
                    </a:lnTo>
                    <a:lnTo>
                      <a:pt x="117" y="83"/>
                    </a:lnTo>
                    <a:lnTo>
                      <a:pt x="118" y="83"/>
                    </a:lnTo>
                    <a:lnTo>
                      <a:pt x="117" y="82"/>
                    </a:lnTo>
                    <a:lnTo>
                      <a:pt x="115" y="79"/>
                    </a:lnTo>
                    <a:lnTo>
                      <a:pt x="117" y="79"/>
                    </a:lnTo>
                    <a:lnTo>
                      <a:pt x="118" y="80"/>
                    </a:lnTo>
                    <a:lnTo>
                      <a:pt x="119" y="79"/>
                    </a:lnTo>
                    <a:lnTo>
                      <a:pt x="118" y="78"/>
                    </a:lnTo>
                    <a:lnTo>
                      <a:pt x="121" y="78"/>
                    </a:lnTo>
                    <a:lnTo>
                      <a:pt x="122" y="79"/>
                    </a:lnTo>
                    <a:lnTo>
                      <a:pt x="123" y="79"/>
                    </a:lnTo>
                    <a:lnTo>
                      <a:pt x="123" y="80"/>
                    </a:lnTo>
                    <a:lnTo>
                      <a:pt x="125" y="82"/>
                    </a:lnTo>
                    <a:lnTo>
                      <a:pt x="126" y="82"/>
                    </a:lnTo>
                    <a:lnTo>
                      <a:pt x="126" y="78"/>
                    </a:lnTo>
                    <a:lnTo>
                      <a:pt x="128" y="76"/>
                    </a:lnTo>
                    <a:lnTo>
                      <a:pt x="128" y="73"/>
                    </a:lnTo>
                    <a:lnTo>
                      <a:pt x="126" y="73"/>
                    </a:lnTo>
                    <a:lnTo>
                      <a:pt x="123" y="75"/>
                    </a:lnTo>
                    <a:lnTo>
                      <a:pt x="122" y="75"/>
                    </a:lnTo>
                    <a:lnTo>
                      <a:pt x="117" y="76"/>
                    </a:lnTo>
                    <a:lnTo>
                      <a:pt x="115" y="75"/>
                    </a:lnTo>
                    <a:lnTo>
                      <a:pt x="117" y="73"/>
                    </a:lnTo>
                    <a:lnTo>
                      <a:pt x="118" y="72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21" y="68"/>
                    </a:lnTo>
                    <a:lnTo>
                      <a:pt x="122" y="68"/>
                    </a:lnTo>
                    <a:lnTo>
                      <a:pt x="123" y="69"/>
                    </a:lnTo>
                    <a:lnTo>
                      <a:pt x="125" y="69"/>
                    </a:lnTo>
                    <a:lnTo>
                      <a:pt x="123" y="68"/>
                    </a:lnTo>
                    <a:lnTo>
                      <a:pt x="125" y="67"/>
                    </a:lnTo>
                    <a:lnTo>
                      <a:pt x="126" y="67"/>
                    </a:lnTo>
                    <a:lnTo>
                      <a:pt x="128" y="65"/>
                    </a:lnTo>
                    <a:lnTo>
                      <a:pt x="126" y="65"/>
                    </a:lnTo>
                    <a:lnTo>
                      <a:pt x="128" y="64"/>
                    </a:lnTo>
                    <a:lnTo>
                      <a:pt x="129" y="64"/>
                    </a:lnTo>
                    <a:lnTo>
                      <a:pt x="128" y="61"/>
                    </a:lnTo>
                    <a:lnTo>
                      <a:pt x="126" y="61"/>
                    </a:lnTo>
                    <a:lnTo>
                      <a:pt x="125" y="61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2" y="58"/>
                    </a:lnTo>
                    <a:lnTo>
                      <a:pt x="132" y="55"/>
                    </a:lnTo>
                    <a:lnTo>
                      <a:pt x="132" y="54"/>
                    </a:lnTo>
                    <a:lnTo>
                      <a:pt x="132" y="51"/>
                    </a:lnTo>
                    <a:lnTo>
                      <a:pt x="133" y="50"/>
                    </a:lnTo>
                    <a:lnTo>
                      <a:pt x="133" y="51"/>
                    </a:lnTo>
                    <a:lnTo>
                      <a:pt x="135" y="53"/>
                    </a:lnTo>
                    <a:lnTo>
                      <a:pt x="135" y="55"/>
                    </a:lnTo>
                    <a:lnTo>
                      <a:pt x="137" y="57"/>
                    </a:lnTo>
                    <a:lnTo>
                      <a:pt x="136" y="55"/>
                    </a:lnTo>
                    <a:lnTo>
                      <a:pt x="139" y="54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9" y="53"/>
                    </a:lnTo>
                    <a:lnTo>
                      <a:pt x="135" y="51"/>
                    </a:lnTo>
                    <a:lnTo>
                      <a:pt x="135" y="49"/>
                    </a:lnTo>
                    <a:lnTo>
                      <a:pt x="139" y="49"/>
                    </a:lnTo>
                    <a:lnTo>
                      <a:pt x="139" y="49"/>
                    </a:lnTo>
                    <a:lnTo>
                      <a:pt x="141" y="53"/>
                    </a:lnTo>
                    <a:lnTo>
                      <a:pt x="144" y="54"/>
                    </a:lnTo>
                    <a:lnTo>
                      <a:pt x="146" y="58"/>
                    </a:lnTo>
                    <a:lnTo>
                      <a:pt x="147" y="55"/>
                    </a:lnTo>
                    <a:lnTo>
                      <a:pt x="146" y="53"/>
                    </a:lnTo>
                    <a:lnTo>
                      <a:pt x="141" y="50"/>
                    </a:lnTo>
                    <a:lnTo>
                      <a:pt x="141" y="49"/>
                    </a:lnTo>
                    <a:lnTo>
                      <a:pt x="141" y="46"/>
                    </a:lnTo>
                    <a:lnTo>
                      <a:pt x="143" y="43"/>
                    </a:lnTo>
                    <a:lnTo>
                      <a:pt x="146" y="40"/>
                    </a:lnTo>
                    <a:lnTo>
                      <a:pt x="147" y="42"/>
                    </a:lnTo>
                    <a:lnTo>
                      <a:pt x="147" y="44"/>
                    </a:lnTo>
                    <a:lnTo>
                      <a:pt x="146" y="47"/>
                    </a:lnTo>
                    <a:lnTo>
                      <a:pt x="147" y="50"/>
                    </a:lnTo>
                    <a:lnTo>
                      <a:pt x="148" y="47"/>
                    </a:lnTo>
                    <a:lnTo>
                      <a:pt x="148" y="46"/>
                    </a:lnTo>
                    <a:lnTo>
                      <a:pt x="148" y="43"/>
                    </a:lnTo>
                    <a:lnTo>
                      <a:pt x="151" y="37"/>
                    </a:lnTo>
                    <a:lnTo>
                      <a:pt x="152" y="37"/>
                    </a:lnTo>
                    <a:lnTo>
                      <a:pt x="154" y="44"/>
                    </a:lnTo>
                    <a:lnTo>
                      <a:pt x="152" y="49"/>
                    </a:lnTo>
                    <a:lnTo>
                      <a:pt x="152" y="50"/>
                    </a:lnTo>
                    <a:lnTo>
                      <a:pt x="151" y="51"/>
                    </a:lnTo>
                    <a:lnTo>
                      <a:pt x="151" y="53"/>
                    </a:lnTo>
                    <a:lnTo>
                      <a:pt x="154" y="50"/>
                    </a:lnTo>
                    <a:lnTo>
                      <a:pt x="155" y="49"/>
                    </a:lnTo>
                    <a:lnTo>
                      <a:pt x="157" y="46"/>
                    </a:lnTo>
                    <a:lnTo>
                      <a:pt x="158" y="47"/>
                    </a:lnTo>
                    <a:lnTo>
                      <a:pt x="159" y="47"/>
                    </a:lnTo>
                    <a:lnTo>
                      <a:pt x="158" y="44"/>
                    </a:lnTo>
                    <a:lnTo>
                      <a:pt x="155" y="43"/>
                    </a:lnTo>
                    <a:lnTo>
                      <a:pt x="155" y="42"/>
                    </a:lnTo>
                    <a:lnTo>
                      <a:pt x="158" y="39"/>
                    </a:lnTo>
                    <a:lnTo>
                      <a:pt x="158" y="37"/>
                    </a:lnTo>
                    <a:lnTo>
                      <a:pt x="159" y="36"/>
                    </a:lnTo>
                    <a:lnTo>
                      <a:pt x="161" y="39"/>
                    </a:lnTo>
                    <a:lnTo>
                      <a:pt x="162" y="37"/>
                    </a:lnTo>
                    <a:lnTo>
                      <a:pt x="164" y="36"/>
                    </a:lnTo>
                    <a:lnTo>
                      <a:pt x="165" y="37"/>
                    </a:lnTo>
                    <a:lnTo>
                      <a:pt x="166" y="39"/>
                    </a:lnTo>
                    <a:lnTo>
                      <a:pt x="169" y="42"/>
                    </a:lnTo>
                    <a:lnTo>
                      <a:pt x="170" y="43"/>
                    </a:lnTo>
                    <a:lnTo>
                      <a:pt x="170" y="40"/>
                    </a:lnTo>
                    <a:lnTo>
                      <a:pt x="169" y="37"/>
                    </a:lnTo>
                    <a:lnTo>
                      <a:pt x="168" y="36"/>
                    </a:lnTo>
                    <a:lnTo>
                      <a:pt x="169" y="33"/>
                    </a:lnTo>
                    <a:lnTo>
                      <a:pt x="166" y="33"/>
                    </a:lnTo>
                    <a:lnTo>
                      <a:pt x="165" y="32"/>
                    </a:lnTo>
                    <a:lnTo>
                      <a:pt x="164" y="32"/>
                    </a:lnTo>
                    <a:lnTo>
                      <a:pt x="161" y="28"/>
                    </a:lnTo>
                    <a:lnTo>
                      <a:pt x="161" y="28"/>
                    </a:lnTo>
                    <a:lnTo>
                      <a:pt x="164" y="26"/>
                    </a:lnTo>
                    <a:lnTo>
                      <a:pt x="165" y="25"/>
                    </a:lnTo>
                    <a:lnTo>
                      <a:pt x="166" y="26"/>
                    </a:lnTo>
                    <a:lnTo>
                      <a:pt x="168" y="25"/>
                    </a:lnTo>
                    <a:lnTo>
                      <a:pt x="169" y="25"/>
                    </a:lnTo>
                    <a:lnTo>
                      <a:pt x="173" y="28"/>
                    </a:lnTo>
                    <a:lnTo>
                      <a:pt x="176" y="28"/>
                    </a:lnTo>
                    <a:lnTo>
                      <a:pt x="177" y="28"/>
                    </a:lnTo>
                    <a:lnTo>
                      <a:pt x="180" y="29"/>
                    </a:lnTo>
                    <a:lnTo>
                      <a:pt x="179" y="31"/>
                    </a:lnTo>
                    <a:lnTo>
                      <a:pt x="180" y="31"/>
                    </a:lnTo>
                    <a:lnTo>
                      <a:pt x="180" y="35"/>
                    </a:lnTo>
                    <a:lnTo>
                      <a:pt x="184" y="35"/>
                    </a:lnTo>
                    <a:lnTo>
                      <a:pt x="186" y="33"/>
                    </a:lnTo>
                    <a:lnTo>
                      <a:pt x="184" y="33"/>
                    </a:lnTo>
                    <a:lnTo>
                      <a:pt x="183" y="32"/>
                    </a:lnTo>
                    <a:lnTo>
                      <a:pt x="184" y="31"/>
                    </a:lnTo>
                    <a:lnTo>
                      <a:pt x="182" y="28"/>
                    </a:lnTo>
                    <a:lnTo>
                      <a:pt x="183" y="26"/>
                    </a:lnTo>
                    <a:lnTo>
                      <a:pt x="184" y="2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86" y="22"/>
                    </a:lnTo>
                    <a:lnTo>
                      <a:pt x="187" y="20"/>
                    </a:lnTo>
                    <a:lnTo>
                      <a:pt x="188" y="20"/>
                    </a:lnTo>
                    <a:lnTo>
                      <a:pt x="190" y="21"/>
                    </a:lnTo>
                    <a:lnTo>
                      <a:pt x="191" y="20"/>
                    </a:lnTo>
                    <a:lnTo>
                      <a:pt x="190" y="20"/>
                    </a:lnTo>
                    <a:lnTo>
                      <a:pt x="191" y="18"/>
                    </a:lnTo>
                    <a:lnTo>
                      <a:pt x="193" y="17"/>
                    </a:lnTo>
                    <a:lnTo>
                      <a:pt x="194" y="18"/>
                    </a:lnTo>
                    <a:lnTo>
                      <a:pt x="194" y="17"/>
                    </a:lnTo>
                    <a:lnTo>
                      <a:pt x="194" y="14"/>
                    </a:lnTo>
                    <a:lnTo>
                      <a:pt x="190" y="13"/>
                    </a:lnTo>
                    <a:lnTo>
                      <a:pt x="190" y="11"/>
                    </a:lnTo>
                    <a:lnTo>
                      <a:pt x="191" y="11"/>
                    </a:lnTo>
                    <a:lnTo>
                      <a:pt x="193" y="11"/>
                    </a:lnTo>
                    <a:lnTo>
                      <a:pt x="194" y="13"/>
                    </a:lnTo>
                    <a:lnTo>
                      <a:pt x="194" y="11"/>
                    </a:lnTo>
                    <a:lnTo>
                      <a:pt x="194" y="8"/>
                    </a:lnTo>
                    <a:lnTo>
                      <a:pt x="195" y="7"/>
                    </a:lnTo>
                    <a:lnTo>
                      <a:pt x="198" y="7"/>
                    </a:lnTo>
                    <a:lnTo>
                      <a:pt x="199" y="10"/>
                    </a:lnTo>
                    <a:lnTo>
                      <a:pt x="199" y="11"/>
                    </a:lnTo>
                    <a:lnTo>
                      <a:pt x="201" y="10"/>
                    </a:lnTo>
                    <a:lnTo>
                      <a:pt x="201" y="7"/>
                    </a:lnTo>
                    <a:lnTo>
                      <a:pt x="202" y="7"/>
                    </a:lnTo>
                    <a:lnTo>
                      <a:pt x="204" y="10"/>
                    </a:lnTo>
                    <a:lnTo>
                      <a:pt x="206" y="10"/>
                    </a:lnTo>
                    <a:lnTo>
                      <a:pt x="206" y="11"/>
                    </a:lnTo>
                    <a:lnTo>
                      <a:pt x="206" y="11"/>
                    </a:lnTo>
                    <a:lnTo>
                      <a:pt x="205" y="14"/>
                    </a:lnTo>
                    <a:lnTo>
                      <a:pt x="201" y="18"/>
                    </a:lnTo>
                    <a:lnTo>
                      <a:pt x="202" y="21"/>
                    </a:lnTo>
                    <a:lnTo>
                      <a:pt x="201" y="22"/>
                    </a:lnTo>
                    <a:lnTo>
                      <a:pt x="202" y="25"/>
                    </a:lnTo>
                    <a:lnTo>
                      <a:pt x="199" y="28"/>
                    </a:lnTo>
                    <a:lnTo>
                      <a:pt x="201" y="29"/>
                    </a:lnTo>
                    <a:lnTo>
                      <a:pt x="201" y="32"/>
                    </a:lnTo>
                    <a:lnTo>
                      <a:pt x="202" y="31"/>
                    </a:lnTo>
                    <a:lnTo>
                      <a:pt x="205" y="28"/>
                    </a:lnTo>
                    <a:lnTo>
                      <a:pt x="206" y="25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9" y="15"/>
                    </a:lnTo>
                    <a:lnTo>
                      <a:pt x="209" y="13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5" y="8"/>
                    </a:lnTo>
                    <a:lnTo>
                      <a:pt x="215" y="13"/>
                    </a:lnTo>
                    <a:lnTo>
                      <a:pt x="213" y="14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3" y="21"/>
                    </a:lnTo>
                    <a:lnTo>
                      <a:pt x="213" y="22"/>
                    </a:lnTo>
                    <a:lnTo>
                      <a:pt x="215" y="22"/>
                    </a:lnTo>
                    <a:lnTo>
                      <a:pt x="215" y="21"/>
                    </a:lnTo>
                    <a:lnTo>
                      <a:pt x="217" y="20"/>
                    </a:lnTo>
                    <a:lnTo>
                      <a:pt x="219" y="21"/>
                    </a:lnTo>
                    <a:lnTo>
                      <a:pt x="219" y="20"/>
                    </a:lnTo>
                    <a:lnTo>
                      <a:pt x="219" y="17"/>
                    </a:lnTo>
                    <a:lnTo>
                      <a:pt x="220" y="17"/>
                    </a:lnTo>
                    <a:lnTo>
                      <a:pt x="219" y="15"/>
                    </a:lnTo>
                    <a:lnTo>
                      <a:pt x="219" y="14"/>
                    </a:lnTo>
                    <a:lnTo>
                      <a:pt x="222" y="13"/>
                    </a:lnTo>
                    <a:lnTo>
                      <a:pt x="222" y="11"/>
                    </a:lnTo>
                    <a:lnTo>
                      <a:pt x="223" y="10"/>
                    </a:lnTo>
                    <a:lnTo>
                      <a:pt x="223" y="10"/>
                    </a:lnTo>
                    <a:lnTo>
                      <a:pt x="222" y="8"/>
                    </a:lnTo>
                    <a:lnTo>
                      <a:pt x="220" y="8"/>
                    </a:lnTo>
                    <a:lnTo>
                      <a:pt x="219" y="7"/>
                    </a:lnTo>
                    <a:lnTo>
                      <a:pt x="220" y="6"/>
                    </a:lnTo>
                    <a:lnTo>
                      <a:pt x="222" y="4"/>
                    </a:lnTo>
                    <a:lnTo>
                      <a:pt x="223" y="7"/>
                    </a:lnTo>
                    <a:lnTo>
                      <a:pt x="224" y="7"/>
                    </a:lnTo>
                    <a:lnTo>
                      <a:pt x="226" y="6"/>
                    </a:lnTo>
                    <a:lnTo>
                      <a:pt x="224" y="3"/>
                    </a:lnTo>
                    <a:lnTo>
                      <a:pt x="223" y="2"/>
                    </a:lnTo>
                    <a:lnTo>
                      <a:pt x="226" y="0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3" name="Freeform 660"/>
              <p:cNvSpPr>
                <a:spLocks/>
              </p:cNvSpPr>
              <p:nvPr/>
            </p:nvSpPr>
            <p:spPr bwMode="auto">
              <a:xfrm>
                <a:off x="4752070" y="2272386"/>
                <a:ext cx="14822" cy="10376"/>
              </a:xfrm>
              <a:custGeom>
                <a:avLst/>
                <a:gdLst>
                  <a:gd name="T0" fmla="*/ 5 w 10"/>
                  <a:gd name="T1" fmla="*/ 0 h 7"/>
                  <a:gd name="T2" fmla="*/ 7 w 10"/>
                  <a:gd name="T3" fmla="*/ 2 h 7"/>
                  <a:gd name="T4" fmla="*/ 9 w 10"/>
                  <a:gd name="T5" fmla="*/ 2 h 7"/>
                  <a:gd name="T6" fmla="*/ 7 w 10"/>
                  <a:gd name="T7" fmla="*/ 4 h 7"/>
                  <a:gd name="T8" fmla="*/ 10 w 10"/>
                  <a:gd name="T9" fmla="*/ 4 h 7"/>
                  <a:gd name="T10" fmla="*/ 9 w 10"/>
                  <a:gd name="T11" fmla="*/ 7 h 7"/>
                  <a:gd name="T12" fmla="*/ 6 w 10"/>
                  <a:gd name="T13" fmla="*/ 7 h 7"/>
                  <a:gd name="T14" fmla="*/ 3 w 10"/>
                  <a:gd name="T15" fmla="*/ 6 h 7"/>
                  <a:gd name="T16" fmla="*/ 0 w 10"/>
                  <a:gd name="T17" fmla="*/ 6 h 7"/>
                  <a:gd name="T18" fmla="*/ 0 w 10"/>
                  <a:gd name="T19" fmla="*/ 4 h 7"/>
                  <a:gd name="T20" fmla="*/ 2 w 10"/>
                  <a:gd name="T21" fmla="*/ 3 h 7"/>
                  <a:gd name="T22" fmla="*/ 3 w 10"/>
                  <a:gd name="T23" fmla="*/ 3 h 7"/>
                  <a:gd name="T24" fmla="*/ 5 w 10"/>
                  <a:gd name="T25" fmla="*/ 3 h 7"/>
                  <a:gd name="T26" fmla="*/ 5 w 10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7">
                    <a:moveTo>
                      <a:pt x="5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4" name="Freeform 661"/>
              <p:cNvSpPr>
                <a:spLocks/>
              </p:cNvSpPr>
              <p:nvPr/>
            </p:nvSpPr>
            <p:spPr bwMode="auto">
              <a:xfrm>
                <a:off x="4728354" y="2291655"/>
                <a:ext cx="10376" cy="7411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2 h 5"/>
                  <a:gd name="T4" fmla="*/ 5 w 7"/>
                  <a:gd name="T5" fmla="*/ 4 h 5"/>
                  <a:gd name="T6" fmla="*/ 3 w 7"/>
                  <a:gd name="T7" fmla="*/ 5 h 5"/>
                  <a:gd name="T8" fmla="*/ 3 w 7"/>
                  <a:gd name="T9" fmla="*/ 4 h 5"/>
                  <a:gd name="T10" fmla="*/ 0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5" name="Rectangle 662"/>
              <p:cNvSpPr>
                <a:spLocks noChangeArrowheads="1"/>
              </p:cNvSpPr>
              <p:nvPr/>
            </p:nvSpPr>
            <p:spPr bwMode="auto">
              <a:xfrm>
                <a:off x="4572725" y="2725936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6" name="Freeform 663"/>
              <p:cNvSpPr>
                <a:spLocks/>
              </p:cNvSpPr>
              <p:nvPr/>
            </p:nvSpPr>
            <p:spPr bwMode="auto">
              <a:xfrm>
                <a:off x="4685371" y="2679989"/>
                <a:ext cx="7411" cy="13340"/>
              </a:xfrm>
              <a:custGeom>
                <a:avLst/>
                <a:gdLst>
                  <a:gd name="T0" fmla="*/ 3 w 5"/>
                  <a:gd name="T1" fmla="*/ 0 h 9"/>
                  <a:gd name="T2" fmla="*/ 5 w 5"/>
                  <a:gd name="T3" fmla="*/ 0 h 9"/>
                  <a:gd name="T4" fmla="*/ 5 w 5"/>
                  <a:gd name="T5" fmla="*/ 3 h 9"/>
                  <a:gd name="T6" fmla="*/ 3 w 5"/>
                  <a:gd name="T7" fmla="*/ 4 h 9"/>
                  <a:gd name="T8" fmla="*/ 3 w 5"/>
                  <a:gd name="T9" fmla="*/ 9 h 9"/>
                  <a:gd name="T10" fmla="*/ 1 w 5"/>
                  <a:gd name="T11" fmla="*/ 7 h 9"/>
                  <a:gd name="T12" fmla="*/ 0 w 5"/>
                  <a:gd name="T13" fmla="*/ 4 h 9"/>
                  <a:gd name="T14" fmla="*/ 3 w 5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7" name="Freeform 664"/>
              <p:cNvSpPr>
                <a:spLocks/>
              </p:cNvSpPr>
              <p:nvPr/>
            </p:nvSpPr>
            <p:spPr bwMode="auto">
              <a:xfrm>
                <a:off x="4566796" y="2358353"/>
                <a:ext cx="195649" cy="443175"/>
              </a:xfrm>
              <a:custGeom>
                <a:avLst/>
                <a:gdLst>
                  <a:gd name="T0" fmla="*/ 106 w 132"/>
                  <a:gd name="T1" fmla="*/ 14 h 299"/>
                  <a:gd name="T2" fmla="*/ 116 w 132"/>
                  <a:gd name="T3" fmla="*/ 21 h 299"/>
                  <a:gd name="T4" fmla="*/ 120 w 132"/>
                  <a:gd name="T5" fmla="*/ 35 h 299"/>
                  <a:gd name="T6" fmla="*/ 124 w 132"/>
                  <a:gd name="T7" fmla="*/ 49 h 299"/>
                  <a:gd name="T8" fmla="*/ 125 w 132"/>
                  <a:gd name="T9" fmla="*/ 68 h 299"/>
                  <a:gd name="T10" fmla="*/ 130 w 132"/>
                  <a:gd name="T11" fmla="*/ 79 h 299"/>
                  <a:gd name="T12" fmla="*/ 117 w 132"/>
                  <a:gd name="T13" fmla="*/ 80 h 299"/>
                  <a:gd name="T14" fmla="*/ 110 w 132"/>
                  <a:gd name="T15" fmla="*/ 83 h 299"/>
                  <a:gd name="T16" fmla="*/ 106 w 132"/>
                  <a:gd name="T17" fmla="*/ 87 h 299"/>
                  <a:gd name="T18" fmla="*/ 103 w 132"/>
                  <a:gd name="T19" fmla="*/ 91 h 299"/>
                  <a:gd name="T20" fmla="*/ 103 w 132"/>
                  <a:gd name="T21" fmla="*/ 96 h 299"/>
                  <a:gd name="T22" fmla="*/ 105 w 132"/>
                  <a:gd name="T23" fmla="*/ 107 h 299"/>
                  <a:gd name="T24" fmla="*/ 101 w 132"/>
                  <a:gd name="T25" fmla="*/ 115 h 299"/>
                  <a:gd name="T26" fmla="*/ 92 w 132"/>
                  <a:gd name="T27" fmla="*/ 127 h 299"/>
                  <a:gd name="T28" fmla="*/ 85 w 132"/>
                  <a:gd name="T29" fmla="*/ 132 h 299"/>
                  <a:gd name="T30" fmla="*/ 78 w 132"/>
                  <a:gd name="T31" fmla="*/ 141 h 299"/>
                  <a:gd name="T32" fmla="*/ 76 w 132"/>
                  <a:gd name="T33" fmla="*/ 145 h 299"/>
                  <a:gd name="T34" fmla="*/ 65 w 132"/>
                  <a:gd name="T35" fmla="*/ 155 h 299"/>
                  <a:gd name="T36" fmla="*/ 65 w 132"/>
                  <a:gd name="T37" fmla="*/ 170 h 299"/>
                  <a:gd name="T38" fmla="*/ 63 w 132"/>
                  <a:gd name="T39" fmla="*/ 180 h 299"/>
                  <a:gd name="T40" fmla="*/ 65 w 132"/>
                  <a:gd name="T41" fmla="*/ 190 h 299"/>
                  <a:gd name="T42" fmla="*/ 73 w 132"/>
                  <a:gd name="T43" fmla="*/ 194 h 299"/>
                  <a:gd name="T44" fmla="*/ 83 w 132"/>
                  <a:gd name="T45" fmla="*/ 208 h 299"/>
                  <a:gd name="T46" fmla="*/ 74 w 132"/>
                  <a:gd name="T47" fmla="*/ 220 h 299"/>
                  <a:gd name="T48" fmla="*/ 67 w 132"/>
                  <a:gd name="T49" fmla="*/ 216 h 299"/>
                  <a:gd name="T50" fmla="*/ 56 w 132"/>
                  <a:gd name="T51" fmla="*/ 217 h 299"/>
                  <a:gd name="T52" fmla="*/ 63 w 132"/>
                  <a:gd name="T53" fmla="*/ 220 h 299"/>
                  <a:gd name="T54" fmla="*/ 76 w 132"/>
                  <a:gd name="T55" fmla="*/ 221 h 299"/>
                  <a:gd name="T56" fmla="*/ 74 w 132"/>
                  <a:gd name="T57" fmla="*/ 231 h 299"/>
                  <a:gd name="T58" fmla="*/ 70 w 132"/>
                  <a:gd name="T59" fmla="*/ 231 h 299"/>
                  <a:gd name="T60" fmla="*/ 65 w 132"/>
                  <a:gd name="T61" fmla="*/ 237 h 299"/>
                  <a:gd name="T62" fmla="*/ 66 w 132"/>
                  <a:gd name="T63" fmla="*/ 242 h 299"/>
                  <a:gd name="T64" fmla="*/ 63 w 132"/>
                  <a:gd name="T65" fmla="*/ 252 h 299"/>
                  <a:gd name="T66" fmla="*/ 62 w 132"/>
                  <a:gd name="T67" fmla="*/ 266 h 299"/>
                  <a:gd name="T68" fmla="*/ 56 w 132"/>
                  <a:gd name="T69" fmla="*/ 288 h 299"/>
                  <a:gd name="T70" fmla="*/ 43 w 132"/>
                  <a:gd name="T71" fmla="*/ 288 h 299"/>
                  <a:gd name="T72" fmla="*/ 33 w 132"/>
                  <a:gd name="T73" fmla="*/ 297 h 299"/>
                  <a:gd name="T74" fmla="*/ 20 w 132"/>
                  <a:gd name="T75" fmla="*/ 288 h 299"/>
                  <a:gd name="T76" fmla="*/ 23 w 132"/>
                  <a:gd name="T77" fmla="*/ 277 h 299"/>
                  <a:gd name="T78" fmla="*/ 11 w 132"/>
                  <a:gd name="T79" fmla="*/ 263 h 299"/>
                  <a:gd name="T80" fmla="*/ 7 w 132"/>
                  <a:gd name="T81" fmla="*/ 252 h 299"/>
                  <a:gd name="T82" fmla="*/ 7 w 132"/>
                  <a:gd name="T83" fmla="*/ 242 h 299"/>
                  <a:gd name="T84" fmla="*/ 4 w 132"/>
                  <a:gd name="T85" fmla="*/ 244 h 299"/>
                  <a:gd name="T86" fmla="*/ 2 w 132"/>
                  <a:gd name="T87" fmla="*/ 228 h 299"/>
                  <a:gd name="T88" fmla="*/ 5 w 132"/>
                  <a:gd name="T89" fmla="*/ 216 h 299"/>
                  <a:gd name="T90" fmla="*/ 12 w 132"/>
                  <a:gd name="T91" fmla="*/ 206 h 299"/>
                  <a:gd name="T92" fmla="*/ 15 w 132"/>
                  <a:gd name="T93" fmla="*/ 184 h 299"/>
                  <a:gd name="T94" fmla="*/ 8 w 132"/>
                  <a:gd name="T95" fmla="*/ 159 h 299"/>
                  <a:gd name="T96" fmla="*/ 7 w 132"/>
                  <a:gd name="T97" fmla="*/ 127 h 299"/>
                  <a:gd name="T98" fmla="*/ 22 w 132"/>
                  <a:gd name="T99" fmla="*/ 114 h 299"/>
                  <a:gd name="T100" fmla="*/ 29 w 132"/>
                  <a:gd name="T101" fmla="*/ 82 h 299"/>
                  <a:gd name="T102" fmla="*/ 37 w 132"/>
                  <a:gd name="T103" fmla="*/ 68 h 299"/>
                  <a:gd name="T104" fmla="*/ 43 w 132"/>
                  <a:gd name="T105" fmla="*/ 44 h 299"/>
                  <a:gd name="T106" fmla="*/ 51 w 132"/>
                  <a:gd name="T107" fmla="*/ 26 h 299"/>
                  <a:gd name="T108" fmla="*/ 59 w 132"/>
                  <a:gd name="T109" fmla="*/ 22 h 299"/>
                  <a:gd name="T110" fmla="*/ 65 w 132"/>
                  <a:gd name="T111" fmla="*/ 14 h 299"/>
                  <a:gd name="T112" fmla="*/ 81 w 132"/>
                  <a:gd name="T113" fmla="*/ 17 h 299"/>
                  <a:gd name="T114" fmla="*/ 83 w 132"/>
                  <a:gd name="T115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2" h="299">
                    <a:moveTo>
                      <a:pt x="87" y="0"/>
                    </a:moveTo>
                    <a:lnTo>
                      <a:pt x="90" y="3"/>
                    </a:lnTo>
                    <a:lnTo>
                      <a:pt x="92" y="4"/>
                    </a:lnTo>
                    <a:lnTo>
                      <a:pt x="98" y="10"/>
                    </a:lnTo>
                    <a:lnTo>
                      <a:pt x="101" y="13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5"/>
                    </a:lnTo>
                    <a:lnTo>
                      <a:pt x="113" y="18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7" y="24"/>
                    </a:lnTo>
                    <a:lnTo>
                      <a:pt x="120" y="24"/>
                    </a:lnTo>
                    <a:lnTo>
                      <a:pt x="121" y="25"/>
                    </a:lnTo>
                    <a:lnTo>
                      <a:pt x="120" y="28"/>
                    </a:lnTo>
                    <a:lnTo>
                      <a:pt x="120" y="32"/>
                    </a:lnTo>
                    <a:lnTo>
                      <a:pt x="120" y="35"/>
                    </a:lnTo>
                    <a:lnTo>
                      <a:pt x="120" y="38"/>
                    </a:lnTo>
                    <a:lnTo>
                      <a:pt x="123" y="38"/>
                    </a:lnTo>
                    <a:lnTo>
                      <a:pt x="124" y="40"/>
                    </a:lnTo>
                    <a:lnTo>
                      <a:pt x="123" y="43"/>
                    </a:lnTo>
                    <a:lnTo>
                      <a:pt x="123" y="46"/>
                    </a:lnTo>
                    <a:lnTo>
                      <a:pt x="124" y="49"/>
                    </a:lnTo>
                    <a:lnTo>
                      <a:pt x="125" y="53"/>
                    </a:lnTo>
                    <a:lnTo>
                      <a:pt x="124" y="56"/>
                    </a:lnTo>
                    <a:lnTo>
                      <a:pt x="125" y="57"/>
                    </a:lnTo>
                    <a:lnTo>
                      <a:pt x="125" y="62"/>
                    </a:lnTo>
                    <a:lnTo>
                      <a:pt x="124" y="65"/>
                    </a:lnTo>
                    <a:lnTo>
                      <a:pt x="125" y="68"/>
                    </a:lnTo>
                    <a:lnTo>
                      <a:pt x="128" y="69"/>
                    </a:lnTo>
                    <a:lnTo>
                      <a:pt x="131" y="73"/>
                    </a:lnTo>
                    <a:lnTo>
                      <a:pt x="132" y="76"/>
                    </a:lnTo>
                    <a:lnTo>
                      <a:pt x="132" y="79"/>
                    </a:lnTo>
                    <a:lnTo>
                      <a:pt x="132" y="79"/>
                    </a:lnTo>
                    <a:lnTo>
                      <a:pt x="130" y="79"/>
                    </a:lnTo>
                    <a:lnTo>
                      <a:pt x="128" y="79"/>
                    </a:lnTo>
                    <a:lnTo>
                      <a:pt x="125" y="78"/>
                    </a:lnTo>
                    <a:lnTo>
                      <a:pt x="123" y="79"/>
                    </a:lnTo>
                    <a:lnTo>
                      <a:pt x="121" y="79"/>
                    </a:lnTo>
                    <a:lnTo>
                      <a:pt x="120" y="80"/>
                    </a:lnTo>
                    <a:lnTo>
                      <a:pt x="117" y="80"/>
                    </a:lnTo>
                    <a:lnTo>
                      <a:pt x="117" y="78"/>
                    </a:lnTo>
                    <a:lnTo>
                      <a:pt x="114" y="80"/>
                    </a:lnTo>
                    <a:lnTo>
                      <a:pt x="113" y="78"/>
                    </a:lnTo>
                    <a:lnTo>
                      <a:pt x="112" y="79"/>
                    </a:lnTo>
                    <a:lnTo>
                      <a:pt x="112" y="80"/>
                    </a:lnTo>
                    <a:lnTo>
                      <a:pt x="110" y="83"/>
                    </a:lnTo>
                    <a:lnTo>
                      <a:pt x="109" y="83"/>
                    </a:lnTo>
                    <a:lnTo>
                      <a:pt x="108" y="82"/>
                    </a:lnTo>
                    <a:lnTo>
                      <a:pt x="106" y="82"/>
                    </a:lnTo>
                    <a:lnTo>
                      <a:pt x="108" y="85"/>
                    </a:lnTo>
                    <a:lnTo>
                      <a:pt x="109" y="86"/>
                    </a:lnTo>
                    <a:lnTo>
                      <a:pt x="106" y="87"/>
                    </a:lnTo>
                    <a:lnTo>
                      <a:pt x="105" y="87"/>
                    </a:lnTo>
                    <a:lnTo>
                      <a:pt x="102" y="89"/>
                    </a:lnTo>
                    <a:lnTo>
                      <a:pt x="105" y="90"/>
                    </a:lnTo>
                    <a:lnTo>
                      <a:pt x="105" y="91"/>
                    </a:lnTo>
                    <a:lnTo>
                      <a:pt x="103" y="91"/>
                    </a:lnTo>
                    <a:lnTo>
                      <a:pt x="103" y="91"/>
                    </a:lnTo>
                    <a:lnTo>
                      <a:pt x="102" y="90"/>
                    </a:lnTo>
                    <a:lnTo>
                      <a:pt x="101" y="91"/>
                    </a:lnTo>
                    <a:lnTo>
                      <a:pt x="102" y="93"/>
                    </a:lnTo>
                    <a:lnTo>
                      <a:pt x="103" y="93"/>
                    </a:lnTo>
                    <a:lnTo>
                      <a:pt x="105" y="94"/>
                    </a:lnTo>
                    <a:lnTo>
                      <a:pt x="103" y="96"/>
                    </a:lnTo>
                    <a:lnTo>
                      <a:pt x="102" y="101"/>
                    </a:lnTo>
                    <a:lnTo>
                      <a:pt x="103" y="103"/>
                    </a:lnTo>
                    <a:lnTo>
                      <a:pt x="99" y="103"/>
                    </a:lnTo>
                    <a:lnTo>
                      <a:pt x="102" y="105"/>
                    </a:lnTo>
                    <a:lnTo>
                      <a:pt x="105" y="105"/>
                    </a:lnTo>
                    <a:lnTo>
                      <a:pt x="105" y="107"/>
                    </a:lnTo>
                    <a:lnTo>
                      <a:pt x="103" y="108"/>
                    </a:lnTo>
                    <a:lnTo>
                      <a:pt x="105" y="109"/>
                    </a:lnTo>
                    <a:lnTo>
                      <a:pt x="108" y="109"/>
                    </a:lnTo>
                    <a:lnTo>
                      <a:pt x="105" y="114"/>
                    </a:lnTo>
                    <a:lnTo>
                      <a:pt x="103" y="114"/>
                    </a:lnTo>
                    <a:lnTo>
                      <a:pt x="101" y="115"/>
                    </a:lnTo>
                    <a:lnTo>
                      <a:pt x="101" y="120"/>
                    </a:lnTo>
                    <a:lnTo>
                      <a:pt x="99" y="125"/>
                    </a:lnTo>
                    <a:lnTo>
                      <a:pt x="96" y="125"/>
                    </a:lnTo>
                    <a:lnTo>
                      <a:pt x="94" y="127"/>
                    </a:lnTo>
                    <a:lnTo>
                      <a:pt x="92" y="125"/>
                    </a:lnTo>
                    <a:lnTo>
                      <a:pt x="92" y="127"/>
                    </a:lnTo>
                    <a:lnTo>
                      <a:pt x="94" y="130"/>
                    </a:lnTo>
                    <a:lnTo>
                      <a:pt x="90" y="132"/>
                    </a:lnTo>
                    <a:lnTo>
                      <a:pt x="90" y="134"/>
                    </a:lnTo>
                    <a:lnTo>
                      <a:pt x="87" y="134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4" y="134"/>
                    </a:lnTo>
                    <a:lnTo>
                      <a:pt x="84" y="138"/>
                    </a:lnTo>
                    <a:lnTo>
                      <a:pt x="83" y="140"/>
                    </a:lnTo>
                    <a:lnTo>
                      <a:pt x="81" y="138"/>
                    </a:lnTo>
                    <a:lnTo>
                      <a:pt x="80" y="138"/>
                    </a:lnTo>
                    <a:lnTo>
                      <a:pt x="78" y="141"/>
                    </a:lnTo>
                    <a:lnTo>
                      <a:pt x="78" y="141"/>
                    </a:lnTo>
                    <a:lnTo>
                      <a:pt x="77" y="140"/>
                    </a:lnTo>
                    <a:lnTo>
                      <a:pt x="74" y="141"/>
                    </a:lnTo>
                    <a:lnTo>
                      <a:pt x="74" y="144"/>
                    </a:lnTo>
                    <a:lnTo>
                      <a:pt x="76" y="144"/>
                    </a:lnTo>
                    <a:lnTo>
                      <a:pt x="76" y="145"/>
                    </a:lnTo>
                    <a:lnTo>
                      <a:pt x="72" y="148"/>
                    </a:lnTo>
                    <a:lnTo>
                      <a:pt x="70" y="148"/>
                    </a:lnTo>
                    <a:lnTo>
                      <a:pt x="69" y="150"/>
                    </a:lnTo>
                    <a:lnTo>
                      <a:pt x="70" y="151"/>
                    </a:lnTo>
                    <a:lnTo>
                      <a:pt x="69" y="155"/>
                    </a:lnTo>
                    <a:lnTo>
                      <a:pt x="65" y="155"/>
                    </a:lnTo>
                    <a:lnTo>
                      <a:pt x="62" y="155"/>
                    </a:lnTo>
                    <a:lnTo>
                      <a:pt x="65" y="159"/>
                    </a:lnTo>
                    <a:lnTo>
                      <a:pt x="66" y="162"/>
                    </a:lnTo>
                    <a:lnTo>
                      <a:pt x="65" y="163"/>
                    </a:lnTo>
                    <a:lnTo>
                      <a:pt x="66" y="166"/>
                    </a:lnTo>
                    <a:lnTo>
                      <a:pt x="65" y="170"/>
                    </a:lnTo>
                    <a:lnTo>
                      <a:pt x="66" y="172"/>
                    </a:lnTo>
                    <a:lnTo>
                      <a:pt x="66" y="174"/>
                    </a:lnTo>
                    <a:lnTo>
                      <a:pt x="65" y="173"/>
                    </a:lnTo>
                    <a:lnTo>
                      <a:pt x="65" y="173"/>
                    </a:lnTo>
                    <a:lnTo>
                      <a:pt x="65" y="177"/>
                    </a:lnTo>
                    <a:lnTo>
                      <a:pt x="63" y="180"/>
                    </a:lnTo>
                    <a:lnTo>
                      <a:pt x="65" y="181"/>
                    </a:lnTo>
                    <a:lnTo>
                      <a:pt x="65" y="183"/>
                    </a:lnTo>
                    <a:lnTo>
                      <a:pt x="63" y="183"/>
                    </a:lnTo>
                    <a:lnTo>
                      <a:pt x="65" y="185"/>
                    </a:lnTo>
                    <a:lnTo>
                      <a:pt x="63" y="188"/>
                    </a:lnTo>
                    <a:lnTo>
                      <a:pt x="65" y="190"/>
                    </a:lnTo>
                    <a:lnTo>
                      <a:pt x="66" y="192"/>
                    </a:lnTo>
                    <a:lnTo>
                      <a:pt x="67" y="192"/>
                    </a:lnTo>
                    <a:lnTo>
                      <a:pt x="67" y="195"/>
                    </a:lnTo>
                    <a:lnTo>
                      <a:pt x="69" y="194"/>
                    </a:lnTo>
                    <a:lnTo>
                      <a:pt x="70" y="197"/>
                    </a:lnTo>
                    <a:lnTo>
                      <a:pt x="73" y="194"/>
                    </a:lnTo>
                    <a:lnTo>
                      <a:pt x="74" y="195"/>
                    </a:lnTo>
                    <a:lnTo>
                      <a:pt x="76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3" y="205"/>
                    </a:lnTo>
                    <a:lnTo>
                      <a:pt x="83" y="208"/>
                    </a:lnTo>
                    <a:lnTo>
                      <a:pt x="85" y="209"/>
                    </a:lnTo>
                    <a:lnTo>
                      <a:pt x="84" y="213"/>
                    </a:lnTo>
                    <a:lnTo>
                      <a:pt x="81" y="217"/>
                    </a:lnTo>
                    <a:lnTo>
                      <a:pt x="80" y="220"/>
                    </a:lnTo>
                    <a:lnTo>
                      <a:pt x="76" y="220"/>
                    </a:lnTo>
                    <a:lnTo>
                      <a:pt x="74" y="220"/>
                    </a:lnTo>
                    <a:lnTo>
                      <a:pt x="74" y="217"/>
                    </a:lnTo>
                    <a:lnTo>
                      <a:pt x="72" y="217"/>
                    </a:lnTo>
                    <a:lnTo>
                      <a:pt x="70" y="216"/>
                    </a:lnTo>
                    <a:lnTo>
                      <a:pt x="70" y="217"/>
                    </a:lnTo>
                    <a:lnTo>
                      <a:pt x="69" y="217"/>
                    </a:lnTo>
                    <a:lnTo>
                      <a:pt x="67" y="216"/>
                    </a:lnTo>
                    <a:lnTo>
                      <a:pt x="65" y="216"/>
                    </a:lnTo>
                    <a:lnTo>
                      <a:pt x="65" y="217"/>
                    </a:lnTo>
                    <a:lnTo>
                      <a:pt x="62" y="217"/>
                    </a:lnTo>
                    <a:lnTo>
                      <a:pt x="61" y="216"/>
                    </a:lnTo>
                    <a:lnTo>
                      <a:pt x="59" y="219"/>
                    </a:lnTo>
                    <a:lnTo>
                      <a:pt x="56" y="217"/>
                    </a:lnTo>
                    <a:lnTo>
                      <a:pt x="55" y="219"/>
                    </a:lnTo>
                    <a:lnTo>
                      <a:pt x="55" y="220"/>
                    </a:lnTo>
                    <a:lnTo>
                      <a:pt x="59" y="220"/>
                    </a:lnTo>
                    <a:lnTo>
                      <a:pt x="61" y="221"/>
                    </a:lnTo>
                    <a:lnTo>
                      <a:pt x="61" y="220"/>
                    </a:lnTo>
                    <a:lnTo>
                      <a:pt x="63" y="220"/>
                    </a:lnTo>
                    <a:lnTo>
                      <a:pt x="66" y="220"/>
                    </a:lnTo>
                    <a:lnTo>
                      <a:pt x="69" y="221"/>
                    </a:lnTo>
                    <a:lnTo>
                      <a:pt x="70" y="223"/>
                    </a:lnTo>
                    <a:lnTo>
                      <a:pt x="72" y="223"/>
                    </a:lnTo>
                    <a:lnTo>
                      <a:pt x="73" y="223"/>
                    </a:lnTo>
                    <a:lnTo>
                      <a:pt x="76" y="221"/>
                    </a:lnTo>
                    <a:lnTo>
                      <a:pt x="78" y="223"/>
                    </a:lnTo>
                    <a:lnTo>
                      <a:pt x="81" y="224"/>
                    </a:lnTo>
                    <a:lnTo>
                      <a:pt x="81" y="227"/>
                    </a:lnTo>
                    <a:lnTo>
                      <a:pt x="78" y="228"/>
                    </a:lnTo>
                    <a:lnTo>
                      <a:pt x="77" y="228"/>
                    </a:lnTo>
                    <a:lnTo>
                      <a:pt x="74" y="231"/>
                    </a:lnTo>
                    <a:lnTo>
                      <a:pt x="73" y="231"/>
                    </a:lnTo>
                    <a:lnTo>
                      <a:pt x="74" y="228"/>
                    </a:lnTo>
                    <a:lnTo>
                      <a:pt x="73" y="228"/>
                    </a:lnTo>
                    <a:lnTo>
                      <a:pt x="72" y="230"/>
                    </a:lnTo>
                    <a:lnTo>
                      <a:pt x="73" y="231"/>
                    </a:lnTo>
                    <a:lnTo>
                      <a:pt x="70" y="231"/>
                    </a:lnTo>
                    <a:lnTo>
                      <a:pt x="69" y="232"/>
                    </a:lnTo>
                    <a:lnTo>
                      <a:pt x="69" y="235"/>
                    </a:lnTo>
                    <a:lnTo>
                      <a:pt x="66" y="234"/>
                    </a:lnTo>
                    <a:lnTo>
                      <a:pt x="66" y="235"/>
                    </a:lnTo>
                    <a:lnTo>
                      <a:pt x="65" y="237"/>
                    </a:lnTo>
                    <a:lnTo>
                      <a:pt x="65" y="237"/>
                    </a:lnTo>
                    <a:lnTo>
                      <a:pt x="63" y="237"/>
                    </a:lnTo>
                    <a:lnTo>
                      <a:pt x="62" y="238"/>
                    </a:lnTo>
                    <a:lnTo>
                      <a:pt x="63" y="238"/>
                    </a:lnTo>
                    <a:lnTo>
                      <a:pt x="66" y="241"/>
                    </a:lnTo>
                    <a:lnTo>
                      <a:pt x="62" y="241"/>
                    </a:lnTo>
                    <a:lnTo>
                      <a:pt x="66" y="242"/>
                    </a:lnTo>
                    <a:lnTo>
                      <a:pt x="66" y="245"/>
                    </a:lnTo>
                    <a:lnTo>
                      <a:pt x="65" y="248"/>
                    </a:lnTo>
                    <a:lnTo>
                      <a:pt x="67" y="250"/>
                    </a:lnTo>
                    <a:lnTo>
                      <a:pt x="65" y="250"/>
                    </a:lnTo>
                    <a:lnTo>
                      <a:pt x="61" y="249"/>
                    </a:lnTo>
                    <a:lnTo>
                      <a:pt x="63" y="252"/>
                    </a:lnTo>
                    <a:lnTo>
                      <a:pt x="62" y="255"/>
                    </a:lnTo>
                    <a:lnTo>
                      <a:pt x="65" y="256"/>
                    </a:lnTo>
                    <a:lnTo>
                      <a:pt x="62" y="259"/>
                    </a:lnTo>
                    <a:lnTo>
                      <a:pt x="65" y="261"/>
                    </a:lnTo>
                    <a:lnTo>
                      <a:pt x="62" y="263"/>
                    </a:lnTo>
                    <a:lnTo>
                      <a:pt x="62" y="266"/>
                    </a:lnTo>
                    <a:lnTo>
                      <a:pt x="63" y="268"/>
                    </a:lnTo>
                    <a:lnTo>
                      <a:pt x="63" y="270"/>
                    </a:lnTo>
                    <a:lnTo>
                      <a:pt x="62" y="277"/>
                    </a:lnTo>
                    <a:lnTo>
                      <a:pt x="61" y="279"/>
                    </a:lnTo>
                    <a:lnTo>
                      <a:pt x="59" y="284"/>
                    </a:lnTo>
                    <a:lnTo>
                      <a:pt x="56" y="288"/>
                    </a:lnTo>
                    <a:lnTo>
                      <a:pt x="55" y="286"/>
                    </a:lnTo>
                    <a:lnTo>
                      <a:pt x="52" y="285"/>
                    </a:lnTo>
                    <a:lnTo>
                      <a:pt x="49" y="286"/>
                    </a:lnTo>
                    <a:lnTo>
                      <a:pt x="45" y="285"/>
                    </a:lnTo>
                    <a:lnTo>
                      <a:pt x="44" y="284"/>
                    </a:lnTo>
                    <a:lnTo>
                      <a:pt x="43" y="288"/>
                    </a:lnTo>
                    <a:lnTo>
                      <a:pt x="40" y="288"/>
                    </a:lnTo>
                    <a:lnTo>
                      <a:pt x="37" y="293"/>
                    </a:lnTo>
                    <a:lnTo>
                      <a:pt x="38" y="293"/>
                    </a:lnTo>
                    <a:lnTo>
                      <a:pt x="38" y="296"/>
                    </a:lnTo>
                    <a:lnTo>
                      <a:pt x="37" y="299"/>
                    </a:lnTo>
                    <a:lnTo>
                      <a:pt x="33" y="297"/>
                    </a:lnTo>
                    <a:lnTo>
                      <a:pt x="26" y="299"/>
                    </a:lnTo>
                    <a:lnTo>
                      <a:pt x="23" y="299"/>
                    </a:lnTo>
                    <a:lnTo>
                      <a:pt x="22" y="297"/>
                    </a:lnTo>
                    <a:lnTo>
                      <a:pt x="25" y="295"/>
                    </a:lnTo>
                    <a:lnTo>
                      <a:pt x="23" y="289"/>
                    </a:lnTo>
                    <a:lnTo>
                      <a:pt x="20" y="288"/>
                    </a:lnTo>
                    <a:lnTo>
                      <a:pt x="19" y="286"/>
                    </a:lnTo>
                    <a:lnTo>
                      <a:pt x="18" y="285"/>
                    </a:lnTo>
                    <a:lnTo>
                      <a:pt x="18" y="284"/>
                    </a:lnTo>
                    <a:lnTo>
                      <a:pt x="22" y="284"/>
                    </a:lnTo>
                    <a:lnTo>
                      <a:pt x="23" y="279"/>
                    </a:lnTo>
                    <a:lnTo>
                      <a:pt x="23" y="277"/>
                    </a:lnTo>
                    <a:lnTo>
                      <a:pt x="20" y="278"/>
                    </a:lnTo>
                    <a:lnTo>
                      <a:pt x="18" y="275"/>
                    </a:lnTo>
                    <a:lnTo>
                      <a:pt x="16" y="273"/>
                    </a:lnTo>
                    <a:lnTo>
                      <a:pt x="14" y="271"/>
                    </a:lnTo>
                    <a:lnTo>
                      <a:pt x="14" y="268"/>
                    </a:lnTo>
                    <a:lnTo>
                      <a:pt x="11" y="263"/>
                    </a:lnTo>
                    <a:lnTo>
                      <a:pt x="11" y="261"/>
                    </a:lnTo>
                    <a:lnTo>
                      <a:pt x="9" y="259"/>
                    </a:lnTo>
                    <a:lnTo>
                      <a:pt x="7" y="259"/>
                    </a:lnTo>
                    <a:lnTo>
                      <a:pt x="5" y="256"/>
                    </a:lnTo>
                    <a:lnTo>
                      <a:pt x="7" y="255"/>
                    </a:lnTo>
                    <a:lnTo>
                      <a:pt x="7" y="252"/>
                    </a:lnTo>
                    <a:lnTo>
                      <a:pt x="5" y="250"/>
                    </a:lnTo>
                    <a:lnTo>
                      <a:pt x="7" y="248"/>
                    </a:lnTo>
                    <a:lnTo>
                      <a:pt x="9" y="245"/>
                    </a:lnTo>
                    <a:lnTo>
                      <a:pt x="8" y="244"/>
                    </a:lnTo>
                    <a:lnTo>
                      <a:pt x="7" y="244"/>
                    </a:lnTo>
                    <a:lnTo>
                      <a:pt x="7" y="242"/>
                    </a:lnTo>
                    <a:lnTo>
                      <a:pt x="5" y="242"/>
                    </a:lnTo>
                    <a:lnTo>
                      <a:pt x="5" y="244"/>
                    </a:lnTo>
                    <a:lnTo>
                      <a:pt x="7" y="245"/>
                    </a:lnTo>
                    <a:lnTo>
                      <a:pt x="4" y="246"/>
                    </a:lnTo>
                    <a:lnTo>
                      <a:pt x="4" y="244"/>
                    </a:lnTo>
                    <a:lnTo>
                      <a:pt x="4" y="244"/>
                    </a:lnTo>
                    <a:lnTo>
                      <a:pt x="1" y="242"/>
                    </a:lnTo>
                    <a:lnTo>
                      <a:pt x="1" y="238"/>
                    </a:lnTo>
                    <a:lnTo>
                      <a:pt x="1" y="237"/>
                    </a:lnTo>
                    <a:lnTo>
                      <a:pt x="0" y="231"/>
                    </a:lnTo>
                    <a:lnTo>
                      <a:pt x="2" y="230"/>
                    </a:lnTo>
                    <a:lnTo>
                      <a:pt x="2" y="228"/>
                    </a:lnTo>
                    <a:lnTo>
                      <a:pt x="4" y="230"/>
                    </a:lnTo>
                    <a:lnTo>
                      <a:pt x="5" y="232"/>
                    </a:lnTo>
                    <a:lnTo>
                      <a:pt x="7" y="230"/>
                    </a:lnTo>
                    <a:lnTo>
                      <a:pt x="7" y="221"/>
                    </a:lnTo>
                    <a:lnTo>
                      <a:pt x="4" y="219"/>
                    </a:lnTo>
                    <a:lnTo>
                      <a:pt x="5" y="216"/>
                    </a:lnTo>
                    <a:lnTo>
                      <a:pt x="7" y="214"/>
                    </a:lnTo>
                    <a:lnTo>
                      <a:pt x="5" y="212"/>
                    </a:lnTo>
                    <a:lnTo>
                      <a:pt x="7" y="210"/>
                    </a:lnTo>
                    <a:lnTo>
                      <a:pt x="11" y="210"/>
                    </a:lnTo>
                    <a:lnTo>
                      <a:pt x="12" y="209"/>
                    </a:lnTo>
                    <a:lnTo>
                      <a:pt x="12" y="206"/>
                    </a:lnTo>
                    <a:lnTo>
                      <a:pt x="14" y="202"/>
                    </a:lnTo>
                    <a:lnTo>
                      <a:pt x="12" y="199"/>
                    </a:lnTo>
                    <a:lnTo>
                      <a:pt x="11" y="192"/>
                    </a:lnTo>
                    <a:lnTo>
                      <a:pt x="8" y="188"/>
                    </a:lnTo>
                    <a:lnTo>
                      <a:pt x="8" y="185"/>
                    </a:lnTo>
                    <a:lnTo>
                      <a:pt x="15" y="184"/>
                    </a:lnTo>
                    <a:lnTo>
                      <a:pt x="15" y="180"/>
                    </a:lnTo>
                    <a:lnTo>
                      <a:pt x="16" y="177"/>
                    </a:lnTo>
                    <a:lnTo>
                      <a:pt x="11" y="172"/>
                    </a:lnTo>
                    <a:lnTo>
                      <a:pt x="8" y="170"/>
                    </a:lnTo>
                    <a:lnTo>
                      <a:pt x="7" y="165"/>
                    </a:lnTo>
                    <a:lnTo>
                      <a:pt x="8" y="159"/>
                    </a:lnTo>
                    <a:lnTo>
                      <a:pt x="8" y="155"/>
                    </a:lnTo>
                    <a:lnTo>
                      <a:pt x="7" y="151"/>
                    </a:lnTo>
                    <a:lnTo>
                      <a:pt x="7" y="147"/>
                    </a:lnTo>
                    <a:lnTo>
                      <a:pt x="7" y="140"/>
                    </a:lnTo>
                    <a:lnTo>
                      <a:pt x="5" y="133"/>
                    </a:lnTo>
                    <a:lnTo>
                      <a:pt x="7" y="127"/>
                    </a:lnTo>
                    <a:lnTo>
                      <a:pt x="9" y="122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20" y="122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0" y="111"/>
                    </a:lnTo>
                    <a:lnTo>
                      <a:pt x="20" y="108"/>
                    </a:lnTo>
                    <a:lnTo>
                      <a:pt x="25" y="97"/>
                    </a:lnTo>
                    <a:lnTo>
                      <a:pt x="26" y="90"/>
                    </a:lnTo>
                    <a:lnTo>
                      <a:pt x="27" y="85"/>
                    </a:lnTo>
                    <a:lnTo>
                      <a:pt x="29" y="82"/>
                    </a:lnTo>
                    <a:lnTo>
                      <a:pt x="27" y="78"/>
                    </a:lnTo>
                    <a:lnTo>
                      <a:pt x="26" y="76"/>
                    </a:lnTo>
                    <a:lnTo>
                      <a:pt x="26" y="73"/>
                    </a:lnTo>
                    <a:lnTo>
                      <a:pt x="30" y="71"/>
                    </a:lnTo>
                    <a:lnTo>
                      <a:pt x="34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41" y="58"/>
                    </a:lnTo>
                    <a:lnTo>
                      <a:pt x="44" y="54"/>
                    </a:lnTo>
                    <a:lnTo>
                      <a:pt x="45" y="50"/>
                    </a:lnTo>
                    <a:lnTo>
                      <a:pt x="44" y="47"/>
                    </a:lnTo>
                    <a:lnTo>
                      <a:pt x="43" y="44"/>
                    </a:lnTo>
                    <a:lnTo>
                      <a:pt x="43" y="39"/>
                    </a:lnTo>
                    <a:lnTo>
                      <a:pt x="44" y="38"/>
                    </a:lnTo>
                    <a:lnTo>
                      <a:pt x="45" y="36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1" y="26"/>
                    </a:lnTo>
                    <a:lnTo>
                      <a:pt x="54" y="25"/>
                    </a:lnTo>
                    <a:lnTo>
                      <a:pt x="56" y="26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2" y="25"/>
                    </a:lnTo>
                    <a:lnTo>
                      <a:pt x="59" y="22"/>
                    </a:lnTo>
                    <a:lnTo>
                      <a:pt x="61" y="21"/>
                    </a:lnTo>
                    <a:lnTo>
                      <a:pt x="61" y="20"/>
                    </a:lnTo>
                    <a:lnTo>
                      <a:pt x="62" y="18"/>
                    </a:lnTo>
                    <a:lnTo>
                      <a:pt x="59" y="15"/>
                    </a:lnTo>
                    <a:lnTo>
                      <a:pt x="61" y="14"/>
                    </a:lnTo>
                    <a:lnTo>
                      <a:pt x="65" y="14"/>
                    </a:lnTo>
                    <a:lnTo>
                      <a:pt x="67" y="13"/>
                    </a:lnTo>
                    <a:lnTo>
                      <a:pt x="72" y="14"/>
                    </a:lnTo>
                    <a:lnTo>
                      <a:pt x="74" y="15"/>
                    </a:lnTo>
                    <a:lnTo>
                      <a:pt x="77" y="17"/>
                    </a:lnTo>
                    <a:lnTo>
                      <a:pt x="80" y="18"/>
                    </a:lnTo>
                    <a:lnTo>
                      <a:pt x="81" y="17"/>
                    </a:lnTo>
                    <a:lnTo>
                      <a:pt x="83" y="18"/>
                    </a:lnTo>
                    <a:lnTo>
                      <a:pt x="83" y="14"/>
                    </a:lnTo>
                    <a:lnTo>
                      <a:pt x="81" y="13"/>
                    </a:lnTo>
                    <a:lnTo>
                      <a:pt x="81" y="9"/>
                    </a:lnTo>
                    <a:lnTo>
                      <a:pt x="83" y="7"/>
                    </a:lnTo>
                    <a:lnTo>
                      <a:pt x="83" y="4"/>
                    </a:lnTo>
                    <a:lnTo>
                      <a:pt x="80" y="3"/>
                    </a:lnTo>
                    <a:lnTo>
                      <a:pt x="80" y="0"/>
                    </a:lnTo>
                    <a:lnTo>
                      <a:pt x="83" y="2"/>
                    </a:lnTo>
                    <a:lnTo>
                      <a:pt x="87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8" name="Freeform 665"/>
              <p:cNvSpPr>
                <a:spLocks/>
              </p:cNvSpPr>
              <p:nvPr/>
            </p:nvSpPr>
            <p:spPr bwMode="auto">
              <a:xfrm>
                <a:off x="4686853" y="2731865"/>
                <a:ext cx="16305" cy="31126"/>
              </a:xfrm>
              <a:custGeom>
                <a:avLst/>
                <a:gdLst>
                  <a:gd name="T0" fmla="*/ 10 w 11"/>
                  <a:gd name="T1" fmla="*/ 0 h 21"/>
                  <a:gd name="T2" fmla="*/ 11 w 11"/>
                  <a:gd name="T3" fmla="*/ 1 h 21"/>
                  <a:gd name="T4" fmla="*/ 10 w 11"/>
                  <a:gd name="T5" fmla="*/ 3 h 21"/>
                  <a:gd name="T6" fmla="*/ 10 w 11"/>
                  <a:gd name="T7" fmla="*/ 4 h 21"/>
                  <a:gd name="T8" fmla="*/ 9 w 11"/>
                  <a:gd name="T9" fmla="*/ 5 h 21"/>
                  <a:gd name="T10" fmla="*/ 10 w 11"/>
                  <a:gd name="T11" fmla="*/ 8 h 21"/>
                  <a:gd name="T12" fmla="*/ 11 w 11"/>
                  <a:gd name="T13" fmla="*/ 9 h 21"/>
                  <a:gd name="T14" fmla="*/ 9 w 11"/>
                  <a:gd name="T15" fmla="*/ 11 h 21"/>
                  <a:gd name="T16" fmla="*/ 9 w 11"/>
                  <a:gd name="T17" fmla="*/ 12 h 21"/>
                  <a:gd name="T18" fmla="*/ 6 w 11"/>
                  <a:gd name="T19" fmla="*/ 15 h 21"/>
                  <a:gd name="T20" fmla="*/ 4 w 11"/>
                  <a:gd name="T21" fmla="*/ 16 h 21"/>
                  <a:gd name="T22" fmla="*/ 6 w 11"/>
                  <a:gd name="T23" fmla="*/ 18 h 21"/>
                  <a:gd name="T24" fmla="*/ 6 w 11"/>
                  <a:gd name="T25" fmla="*/ 19 h 21"/>
                  <a:gd name="T26" fmla="*/ 2 w 11"/>
                  <a:gd name="T27" fmla="*/ 21 h 21"/>
                  <a:gd name="T28" fmla="*/ 2 w 11"/>
                  <a:gd name="T29" fmla="*/ 19 h 21"/>
                  <a:gd name="T30" fmla="*/ 3 w 11"/>
                  <a:gd name="T31" fmla="*/ 16 h 21"/>
                  <a:gd name="T32" fmla="*/ 4 w 11"/>
                  <a:gd name="T33" fmla="*/ 15 h 21"/>
                  <a:gd name="T34" fmla="*/ 3 w 11"/>
                  <a:gd name="T35" fmla="*/ 15 h 21"/>
                  <a:gd name="T36" fmla="*/ 0 w 11"/>
                  <a:gd name="T37" fmla="*/ 11 h 21"/>
                  <a:gd name="T38" fmla="*/ 2 w 11"/>
                  <a:gd name="T39" fmla="*/ 11 h 21"/>
                  <a:gd name="T40" fmla="*/ 0 w 11"/>
                  <a:gd name="T41" fmla="*/ 8 h 21"/>
                  <a:gd name="T42" fmla="*/ 3 w 11"/>
                  <a:gd name="T43" fmla="*/ 5 h 21"/>
                  <a:gd name="T44" fmla="*/ 3 w 11"/>
                  <a:gd name="T45" fmla="*/ 4 h 21"/>
                  <a:gd name="T46" fmla="*/ 6 w 11"/>
                  <a:gd name="T47" fmla="*/ 1 h 21"/>
                  <a:gd name="T48" fmla="*/ 9 w 11"/>
                  <a:gd name="T49" fmla="*/ 1 h 21"/>
                  <a:gd name="T50" fmla="*/ 10 w 11"/>
                  <a:gd name="T5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" h="21">
                    <a:moveTo>
                      <a:pt x="10" y="0"/>
                    </a:moveTo>
                    <a:lnTo>
                      <a:pt x="11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9" name="Freeform 666"/>
              <p:cNvSpPr>
                <a:spLocks/>
              </p:cNvSpPr>
              <p:nvPr/>
            </p:nvSpPr>
            <p:spPr bwMode="auto">
              <a:xfrm>
                <a:off x="4660174" y="2749651"/>
                <a:ext cx="8893" cy="31126"/>
              </a:xfrm>
              <a:custGeom>
                <a:avLst/>
                <a:gdLst>
                  <a:gd name="T0" fmla="*/ 4 w 6"/>
                  <a:gd name="T1" fmla="*/ 0 h 21"/>
                  <a:gd name="T2" fmla="*/ 6 w 6"/>
                  <a:gd name="T3" fmla="*/ 2 h 21"/>
                  <a:gd name="T4" fmla="*/ 6 w 6"/>
                  <a:gd name="T5" fmla="*/ 6 h 21"/>
                  <a:gd name="T6" fmla="*/ 4 w 6"/>
                  <a:gd name="T7" fmla="*/ 10 h 21"/>
                  <a:gd name="T8" fmla="*/ 4 w 6"/>
                  <a:gd name="T9" fmla="*/ 14 h 21"/>
                  <a:gd name="T10" fmla="*/ 3 w 6"/>
                  <a:gd name="T11" fmla="*/ 18 h 21"/>
                  <a:gd name="T12" fmla="*/ 2 w 6"/>
                  <a:gd name="T13" fmla="*/ 21 h 21"/>
                  <a:gd name="T14" fmla="*/ 0 w 6"/>
                  <a:gd name="T15" fmla="*/ 20 h 21"/>
                  <a:gd name="T16" fmla="*/ 0 w 6"/>
                  <a:gd name="T17" fmla="*/ 18 h 21"/>
                  <a:gd name="T18" fmla="*/ 0 w 6"/>
                  <a:gd name="T19" fmla="*/ 15 h 21"/>
                  <a:gd name="T20" fmla="*/ 2 w 6"/>
                  <a:gd name="T21" fmla="*/ 9 h 21"/>
                  <a:gd name="T22" fmla="*/ 3 w 6"/>
                  <a:gd name="T23" fmla="*/ 7 h 21"/>
                  <a:gd name="T24" fmla="*/ 4 w 6"/>
                  <a:gd name="T25" fmla="*/ 4 h 21"/>
                  <a:gd name="T26" fmla="*/ 3 w 6"/>
                  <a:gd name="T27" fmla="*/ 3 h 21"/>
                  <a:gd name="T28" fmla="*/ 4 w 6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lnTo>
                      <a:pt x="6" y="2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2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0" name="Freeform 667"/>
              <p:cNvSpPr>
                <a:spLocks/>
              </p:cNvSpPr>
              <p:nvPr/>
            </p:nvSpPr>
            <p:spPr bwMode="auto">
              <a:xfrm>
                <a:off x="4703158" y="2728900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3 w 4"/>
                  <a:gd name="T5" fmla="*/ 2 h 3"/>
                  <a:gd name="T6" fmla="*/ 2 w 4"/>
                  <a:gd name="T7" fmla="*/ 3 h 3"/>
                  <a:gd name="T8" fmla="*/ 0 w 4"/>
                  <a:gd name="T9" fmla="*/ 2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1" name="Freeform 668"/>
              <p:cNvSpPr>
                <a:spLocks/>
              </p:cNvSpPr>
              <p:nvPr/>
            </p:nvSpPr>
            <p:spPr bwMode="auto">
              <a:xfrm>
                <a:off x="4701675" y="271259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2" name="Rectangle 669"/>
              <p:cNvSpPr>
                <a:spLocks noChangeArrowheads="1"/>
              </p:cNvSpPr>
              <p:nvPr/>
            </p:nvSpPr>
            <p:spPr bwMode="auto">
              <a:xfrm>
                <a:off x="4756517" y="2656274"/>
                <a:ext cx="1483" cy="2964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3" name="Freeform 670"/>
              <p:cNvSpPr>
                <a:spLocks/>
              </p:cNvSpPr>
              <p:nvPr/>
            </p:nvSpPr>
            <p:spPr bwMode="auto">
              <a:xfrm>
                <a:off x="4759481" y="2662202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4" name="Freeform 671"/>
              <p:cNvSpPr>
                <a:spLocks/>
              </p:cNvSpPr>
              <p:nvPr/>
            </p:nvSpPr>
            <p:spPr bwMode="auto">
              <a:xfrm>
                <a:off x="4722426" y="2554002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5" name="Freeform 672"/>
              <p:cNvSpPr>
                <a:spLocks/>
              </p:cNvSpPr>
              <p:nvPr/>
            </p:nvSpPr>
            <p:spPr bwMode="auto">
              <a:xfrm>
                <a:off x="4740212" y="26458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3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6" name="Freeform 673"/>
              <p:cNvSpPr>
                <a:spLocks/>
              </p:cNvSpPr>
              <p:nvPr/>
            </p:nvSpPr>
            <p:spPr bwMode="auto">
              <a:xfrm>
                <a:off x="4749105" y="2651827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1 h 3"/>
                  <a:gd name="T4" fmla="*/ 1 w 4"/>
                  <a:gd name="T5" fmla="*/ 3 h 3"/>
                  <a:gd name="T6" fmla="*/ 0 w 4"/>
                  <a:gd name="T7" fmla="*/ 3 h 3"/>
                  <a:gd name="T8" fmla="*/ 0 w 4"/>
                  <a:gd name="T9" fmla="*/ 1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7" name="Freeform 674"/>
              <p:cNvSpPr>
                <a:spLocks/>
              </p:cNvSpPr>
              <p:nvPr/>
            </p:nvSpPr>
            <p:spPr bwMode="auto">
              <a:xfrm>
                <a:off x="4732802" y="264738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8" name="Freeform 675"/>
              <p:cNvSpPr>
                <a:spLocks/>
              </p:cNvSpPr>
              <p:nvPr/>
            </p:nvSpPr>
            <p:spPr bwMode="auto">
              <a:xfrm>
                <a:off x="4703158" y="2647380"/>
                <a:ext cx="14822" cy="16305"/>
              </a:xfrm>
              <a:custGeom>
                <a:avLst/>
                <a:gdLst>
                  <a:gd name="T0" fmla="*/ 4 w 10"/>
                  <a:gd name="T1" fmla="*/ 0 h 11"/>
                  <a:gd name="T2" fmla="*/ 9 w 10"/>
                  <a:gd name="T3" fmla="*/ 3 h 11"/>
                  <a:gd name="T4" fmla="*/ 9 w 10"/>
                  <a:gd name="T5" fmla="*/ 6 h 11"/>
                  <a:gd name="T6" fmla="*/ 7 w 10"/>
                  <a:gd name="T7" fmla="*/ 6 h 11"/>
                  <a:gd name="T8" fmla="*/ 6 w 10"/>
                  <a:gd name="T9" fmla="*/ 6 h 11"/>
                  <a:gd name="T10" fmla="*/ 7 w 10"/>
                  <a:gd name="T11" fmla="*/ 8 h 11"/>
                  <a:gd name="T12" fmla="*/ 10 w 10"/>
                  <a:gd name="T13" fmla="*/ 8 h 11"/>
                  <a:gd name="T14" fmla="*/ 10 w 10"/>
                  <a:gd name="T15" fmla="*/ 10 h 11"/>
                  <a:gd name="T16" fmla="*/ 9 w 10"/>
                  <a:gd name="T17" fmla="*/ 11 h 11"/>
                  <a:gd name="T18" fmla="*/ 6 w 10"/>
                  <a:gd name="T19" fmla="*/ 10 h 11"/>
                  <a:gd name="T20" fmla="*/ 3 w 10"/>
                  <a:gd name="T21" fmla="*/ 8 h 11"/>
                  <a:gd name="T22" fmla="*/ 2 w 10"/>
                  <a:gd name="T23" fmla="*/ 7 h 11"/>
                  <a:gd name="T24" fmla="*/ 0 w 10"/>
                  <a:gd name="T25" fmla="*/ 6 h 11"/>
                  <a:gd name="T26" fmla="*/ 2 w 10"/>
                  <a:gd name="T27" fmla="*/ 4 h 11"/>
                  <a:gd name="T28" fmla="*/ 4 w 10"/>
                  <a:gd name="T29" fmla="*/ 6 h 11"/>
                  <a:gd name="T30" fmla="*/ 6 w 10"/>
                  <a:gd name="T31" fmla="*/ 4 h 11"/>
                  <a:gd name="T32" fmla="*/ 3 w 10"/>
                  <a:gd name="T33" fmla="*/ 3 h 11"/>
                  <a:gd name="T34" fmla="*/ 3 w 10"/>
                  <a:gd name="T35" fmla="*/ 0 h 11"/>
                  <a:gd name="T36" fmla="*/ 4 w 10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lnTo>
                      <a:pt x="9" y="3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6" y="10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9" name="Freeform 676"/>
              <p:cNvSpPr>
                <a:spLocks/>
              </p:cNvSpPr>
              <p:nvPr/>
            </p:nvSpPr>
            <p:spPr bwMode="auto">
              <a:xfrm>
                <a:off x="4695746" y="2315370"/>
                <a:ext cx="195649" cy="352761"/>
              </a:xfrm>
              <a:custGeom>
                <a:avLst/>
                <a:gdLst>
                  <a:gd name="T0" fmla="*/ 81 w 132"/>
                  <a:gd name="T1" fmla="*/ 10 h 238"/>
                  <a:gd name="T2" fmla="*/ 87 w 132"/>
                  <a:gd name="T3" fmla="*/ 21 h 238"/>
                  <a:gd name="T4" fmla="*/ 83 w 132"/>
                  <a:gd name="T5" fmla="*/ 31 h 238"/>
                  <a:gd name="T6" fmla="*/ 87 w 132"/>
                  <a:gd name="T7" fmla="*/ 47 h 238"/>
                  <a:gd name="T8" fmla="*/ 102 w 132"/>
                  <a:gd name="T9" fmla="*/ 60 h 238"/>
                  <a:gd name="T10" fmla="*/ 101 w 132"/>
                  <a:gd name="T11" fmla="*/ 82 h 238"/>
                  <a:gd name="T12" fmla="*/ 109 w 132"/>
                  <a:gd name="T13" fmla="*/ 116 h 238"/>
                  <a:gd name="T14" fmla="*/ 114 w 132"/>
                  <a:gd name="T15" fmla="*/ 127 h 238"/>
                  <a:gd name="T16" fmla="*/ 120 w 132"/>
                  <a:gd name="T17" fmla="*/ 141 h 238"/>
                  <a:gd name="T18" fmla="*/ 126 w 132"/>
                  <a:gd name="T19" fmla="*/ 162 h 238"/>
                  <a:gd name="T20" fmla="*/ 121 w 132"/>
                  <a:gd name="T21" fmla="*/ 198 h 238"/>
                  <a:gd name="T22" fmla="*/ 105 w 132"/>
                  <a:gd name="T23" fmla="*/ 221 h 238"/>
                  <a:gd name="T24" fmla="*/ 99 w 132"/>
                  <a:gd name="T25" fmla="*/ 220 h 238"/>
                  <a:gd name="T26" fmla="*/ 92 w 132"/>
                  <a:gd name="T27" fmla="*/ 223 h 238"/>
                  <a:gd name="T28" fmla="*/ 85 w 132"/>
                  <a:gd name="T29" fmla="*/ 224 h 238"/>
                  <a:gd name="T30" fmla="*/ 79 w 132"/>
                  <a:gd name="T31" fmla="*/ 221 h 238"/>
                  <a:gd name="T32" fmla="*/ 74 w 132"/>
                  <a:gd name="T33" fmla="*/ 227 h 238"/>
                  <a:gd name="T34" fmla="*/ 67 w 132"/>
                  <a:gd name="T35" fmla="*/ 227 h 238"/>
                  <a:gd name="T36" fmla="*/ 54 w 132"/>
                  <a:gd name="T37" fmla="*/ 235 h 238"/>
                  <a:gd name="T38" fmla="*/ 47 w 132"/>
                  <a:gd name="T39" fmla="*/ 238 h 238"/>
                  <a:gd name="T40" fmla="*/ 45 w 132"/>
                  <a:gd name="T41" fmla="*/ 226 h 238"/>
                  <a:gd name="T42" fmla="*/ 37 w 132"/>
                  <a:gd name="T43" fmla="*/ 226 h 238"/>
                  <a:gd name="T44" fmla="*/ 29 w 132"/>
                  <a:gd name="T45" fmla="*/ 221 h 238"/>
                  <a:gd name="T46" fmla="*/ 23 w 132"/>
                  <a:gd name="T47" fmla="*/ 214 h 238"/>
                  <a:gd name="T48" fmla="*/ 25 w 132"/>
                  <a:gd name="T49" fmla="*/ 199 h 238"/>
                  <a:gd name="T50" fmla="*/ 21 w 132"/>
                  <a:gd name="T51" fmla="*/ 190 h 238"/>
                  <a:gd name="T52" fmla="*/ 19 w 132"/>
                  <a:gd name="T53" fmla="*/ 183 h 238"/>
                  <a:gd name="T54" fmla="*/ 21 w 132"/>
                  <a:gd name="T55" fmla="*/ 174 h 238"/>
                  <a:gd name="T56" fmla="*/ 23 w 132"/>
                  <a:gd name="T57" fmla="*/ 165 h 238"/>
                  <a:gd name="T58" fmla="*/ 29 w 132"/>
                  <a:gd name="T59" fmla="*/ 165 h 238"/>
                  <a:gd name="T60" fmla="*/ 32 w 132"/>
                  <a:gd name="T61" fmla="*/ 159 h 238"/>
                  <a:gd name="T62" fmla="*/ 38 w 132"/>
                  <a:gd name="T63" fmla="*/ 156 h 238"/>
                  <a:gd name="T64" fmla="*/ 40 w 132"/>
                  <a:gd name="T65" fmla="*/ 148 h 238"/>
                  <a:gd name="T66" fmla="*/ 43 w 132"/>
                  <a:gd name="T67" fmla="*/ 141 h 238"/>
                  <a:gd name="T68" fmla="*/ 51 w 132"/>
                  <a:gd name="T69" fmla="*/ 130 h 238"/>
                  <a:gd name="T70" fmla="*/ 58 w 132"/>
                  <a:gd name="T71" fmla="*/ 126 h 238"/>
                  <a:gd name="T72" fmla="*/ 59 w 132"/>
                  <a:gd name="T73" fmla="*/ 118 h 238"/>
                  <a:gd name="T74" fmla="*/ 48 w 132"/>
                  <a:gd name="T75" fmla="*/ 108 h 238"/>
                  <a:gd name="T76" fmla="*/ 41 w 132"/>
                  <a:gd name="T77" fmla="*/ 98 h 238"/>
                  <a:gd name="T78" fmla="*/ 37 w 132"/>
                  <a:gd name="T79" fmla="*/ 85 h 238"/>
                  <a:gd name="T80" fmla="*/ 37 w 132"/>
                  <a:gd name="T81" fmla="*/ 69 h 238"/>
                  <a:gd name="T82" fmla="*/ 33 w 132"/>
                  <a:gd name="T83" fmla="*/ 57 h 238"/>
                  <a:gd name="T84" fmla="*/ 27 w 132"/>
                  <a:gd name="T85" fmla="*/ 50 h 238"/>
                  <a:gd name="T86" fmla="*/ 19 w 132"/>
                  <a:gd name="T87" fmla="*/ 43 h 238"/>
                  <a:gd name="T88" fmla="*/ 0 w 132"/>
                  <a:gd name="T89" fmla="*/ 29 h 238"/>
                  <a:gd name="T90" fmla="*/ 3 w 132"/>
                  <a:gd name="T91" fmla="*/ 25 h 238"/>
                  <a:gd name="T92" fmla="*/ 15 w 132"/>
                  <a:gd name="T93" fmla="*/ 33 h 238"/>
                  <a:gd name="T94" fmla="*/ 33 w 132"/>
                  <a:gd name="T95" fmla="*/ 33 h 238"/>
                  <a:gd name="T96" fmla="*/ 45 w 132"/>
                  <a:gd name="T97" fmla="*/ 33 h 238"/>
                  <a:gd name="T98" fmla="*/ 52 w 132"/>
                  <a:gd name="T99" fmla="*/ 25 h 238"/>
                  <a:gd name="T100" fmla="*/ 54 w 132"/>
                  <a:gd name="T101" fmla="*/ 10 h 238"/>
                  <a:gd name="T102" fmla="*/ 63 w 132"/>
                  <a:gd name="T103" fmla="*/ 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2" h="238">
                    <a:moveTo>
                      <a:pt x="70" y="0"/>
                    </a:moveTo>
                    <a:lnTo>
                      <a:pt x="73" y="3"/>
                    </a:lnTo>
                    <a:lnTo>
                      <a:pt x="76" y="7"/>
                    </a:lnTo>
                    <a:lnTo>
                      <a:pt x="79" y="8"/>
                    </a:lnTo>
                    <a:lnTo>
                      <a:pt x="81" y="10"/>
                    </a:lnTo>
                    <a:lnTo>
                      <a:pt x="85" y="10"/>
                    </a:lnTo>
                    <a:lnTo>
                      <a:pt x="87" y="13"/>
                    </a:lnTo>
                    <a:lnTo>
                      <a:pt x="90" y="15"/>
                    </a:lnTo>
                    <a:lnTo>
                      <a:pt x="88" y="18"/>
                    </a:lnTo>
                    <a:lnTo>
                      <a:pt x="87" y="21"/>
                    </a:lnTo>
                    <a:lnTo>
                      <a:pt x="87" y="26"/>
                    </a:lnTo>
                    <a:lnTo>
                      <a:pt x="87" y="26"/>
                    </a:lnTo>
                    <a:lnTo>
                      <a:pt x="83" y="28"/>
                    </a:lnTo>
                    <a:lnTo>
                      <a:pt x="81" y="29"/>
                    </a:lnTo>
                    <a:lnTo>
                      <a:pt x="83" y="31"/>
                    </a:lnTo>
                    <a:lnTo>
                      <a:pt x="83" y="33"/>
                    </a:lnTo>
                    <a:lnTo>
                      <a:pt x="81" y="39"/>
                    </a:lnTo>
                    <a:lnTo>
                      <a:pt x="84" y="40"/>
                    </a:lnTo>
                    <a:lnTo>
                      <a:pt x="85" y="47"/>
                    </a:lnTo>
                    <a:lnTo>
                      <a:pt x="87" y="47"/>
                    </a:lnTo>
                    <a:lnTo>
                      <a:pt x="91" y="49"/>
                    </a:lnTo>
                    <a:lnTo>
                      <a:pt x="94" y="51"/>
                    </a:lnTo>
                    <a:lnTo>
                      <a:pt x="94" y="54"/>
                    </a:lnTo>
                    <a:lnTo>
                      <a:pt x="101" y="58"/>
                    </a:lnTo>
                    <a:lnTo>
                      <a:pt x="102" y="60"/>
                    </a:lnTo>
                    <a:lnTo>
                      <a:pt x="101" y="64"/>
                    </a:lnTo>
                    <a:lnTo>
                      <a:pt x="98" y="68"/>
                    </a:lnTo>
                    <a:lnTo>
                      <a:pt x="95" y="75"/>
                    </a:lnTo>
                    <a:lnTo>
                      <a:pt x="99" y="78"/>
                    </a:lnTo>
                    <a:lnTo>
                      <a:pt x="101" y="82"/>
                    </a:lnTo>
                    <a:lnTo>
                      <a:pt x="105" y="91"/>
                    </a:lnTo>
                    <a:lnTo>
                      <a:pt x="112" y="105"/>
                    </a:lnTo>
                    <a:lnTo>
                      <a:pt x="109" y="105"/>
                    </a:lnTo>
                    <a:lnTo>
                      <a:pt x="109" y="115"/>
                    </a:lnTo>
                    <a:lnTo>
                      <a:pt x="109" y="116"/>
                    </a:lnTo>
                    <a:lnTo>
                      <a:pt x="112" y="118"/>
                    </a:lnTo>
                    <a:lnTo>
                      <a:pt x="109" y="119"/>
                    </a:lnTo>
                    <a:lnTo>
                      <a:pt x="109" y="125"/>
                    </a:lnTo>
                    <a:lnTo>
                      <a:pt x="110" y="126"/>
                    </a:lnTo>
                    <a:lnTo>
                      <a:pt x="114" y="127"/>
                    </a:lnTo>
                    <a:lnTo>
                      <a:pt x="116" y="129"/>
                    </a:lnTo>
                    <a:lnTo>
                      <a:pt x="114" y="130"/>
                    </a:lnTo>
                    <a:lnTo>
                      <a:pt x="114" y="136"/>
                    </a:lnTo>
                    <a:lnTo>
                      <a:pt x="116" y="138"/>
                    </a:lnTo>
                    <a:lnTo>
                      <a:pt x="120" y="141"/>
                    </a:lnTo>
                    <a:lnTo>
                      <a:pt x="120" y="145"/>
                    </a:lnTo>
                    <a:lnTo>
                      <a:pt x="117" y="148"/>
                    </a:lnTo>
                    <a:lnTo>
                      <a:pt x="117" y="152"/>
                    </a:lnTo>
                    <a:lnTo>
                      <a:pt x="123" y="161"/>
                    </a:lnTo>
                    <a:lnTo>
                      <a:pt x="126" y="162"/>
                    </a:lnTo>
                    <a:lnTo>
                      <a:pt x="132" y="169"/>
                    </a:lnTo>
                    <a:lnTo>
                      <a:pt x="132" y="173"/>
                    </a:lnTo>
                    <a:lnTo>
                      <a:pt x="128" y="183"/>
                    </a:lnTo>
                    <a:lnTo>
                      <a:pt x="124" y="191"/>
                    </a:lnTo>
                    <a:lnTo>
                      <a:pt x="121" y="198"/>
                    </a:lnTo>
                    <a:lnTo>
                      <a:pt x="117" y="203"/>
                    </a:lnTo>
                    <a:lnTo>
                      <a:pt x="113" y="210"/>
                    </a:lnTo>
                    <a:lnTo>
                      <a:pt x="110" y="212"/>
                    </a:lnTo>
                    <a:lnTo>
                      <a:pt x="105" y="217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3" y="223"/>
                    </a:lnTo>
                    <a:lnTo>
                      <a:pt x="101" y="223"/>
                    </a:lnTo>
                    <a:lnTo>
                      <a:pt x="101" y="221"/>
                    </a:lnTo>
                    <a:lnTo>
                      <a:pt x="99" y="220"/>
                    </a:lnTo>
                    <a:lnTo>
                      <a:pt x="98" y="221"/>
                    </a:lnTo>
                    <a:lnTo>
                      <a:pt x="99" y="221"/>
                    </a:lnTo>
                    <a:lnTo>
                      <a:pt x="99" y="223"/>
                    </a:lnTo>
                    <a:lnTo>
                      <a:pt x="95" y="224"/>
                    </a:lnTo>
                    <a:lnTo>
                      <a:pt x="92" y="223"/>
                    </a:lnTo>
                    <a:lnTo>
                      <a:pt x="90" y="223"/>
                    </a:lnTo>
                    <a:lnTo>
                      <a:pt x="87" y="224"/>
                    </a:lnTo>
                    <a:lnTo>
                      <a:pt x="87" y="223"/>
                    </a:lnTo>
                    <a:lnTo>
                      <a:pt x="85" y="223"/>
                    </a:lnTo>
                    <a:lnTo>
                      <a:pt x="85" y="224"/>
                    </a:lnTo>
                    <a:lnTo>
                      <a:pt x="84" y="226"/>
                    </a:lnTo>
                    <a:lnTo>
                      <a:pt x="83" y="223"/>
                    </a:lnTo>
                    <a:lnTo>
                      <a:pt x="81" y="224"/>
                    </a:lnTo>
                    <a:lnTo>
                      <a:pt x="80" y="224"/>
                    </a:lnTo>
                    <a:lnTo>
                      <a:pt x="79" y="221"/>
                    </a:lnTo>
                    <a:lnTo>
                      <a:pt x="77" y="223"/>
                    </a:lnTo>
                    <a:lnTo>
                      <a:pt x="79" y="226"/>
                    </a:lnTo>
                    <a:lnTo>
                      <a:pt x="77" y="224"/>
                    </a:lnTo>
                    <a:lnTo>
                      <a:pt x="76" y="228"/>
                    </a:lnTo>
                    <a:lnTo>
                      <a:pt x="74" y="227"/>
                    </a:lnTo>
                    <a:lnTo>
                      <a:pt x="76" y="226"/>
                    </a:lnTo>
                    <a:lnTo>
                      <a:pt x="76" y="224"/>
                    </a:lnTo>
                    <a:lnTo>
                      <a:pt x="73" y="227"/>
                    </a:lnTo>
                    <a:lnTo>
                      <a:pt x="72" y="228"/>
                    </a:lnTo>
                    <a:lnTo>
                      <a:pt x="67" y="227"/>
                    </a:lnTo>
                    <a:lnTo>
                      <a:pt x="67" y="228"/>
                    </a:lnTo>
                    <a:lnTo>
                      <a:pt x="62" y="231"/>
                    </a:lnTo>
                    <a:lnTo>
                      <a:pt x="59" y="231"/>
                    </a:lnTo>
                    <a:lnTo>
                      <a:pt x="55" y="235"/>
                    </a:lnTo>
                    <a:lnTo>
                      <a:pt x="54" y="235"/>
                    </a:lnTo>
                    <a:lnTo>
                      <a:pt x="51" y="235"/>
                    </a:lnTo>
                    <a:lnTo>
                      <a:pt x="51" y="234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7" y="238"/>
                    </a:lnTo>
                    <a:lnTo>
                      <a:pt x="48" y="235"/>
                    </a:lnTo>
                    <a:lnTo>
                      <a:pt x="47" y="234"/>
                    </a:lnTo>
                    <a:lnTo>
                      <a:pt x="44" y="230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3" y="227"/>
                    </a:lnTo>
                    <a:lnTo>
                      <a:pt x="41" y="227"/>
                    </a:lnTo>
                    <a:lnTo>
                      <a:pt x="41" y="226"/>
                    </a:lnTo>
                    <a:lnTo>
                      <a:pt x="41" y="226"/>
                    </a:lnTo>
                    <a:lnTo>
                      <a:pt x="37" y="226"/>
                    </a:lnTo>
                    <a:lnTo>
                      <a:pt x="36" y="224"/>
                    </a:lnTo>
                    <a:lnTo>
                      <a:pt x="33" y="224"/>
                    </a:lnTo>
                    <a:lnTo>
                      <a:pt x="30" y="221"/>
                    </a:lnTo>
                    <a:lnTo>
                      <a:pt x="30" y="223"/>
                    </a:lnTo>
                    <a:lnTo>
                      <a:pt x="29" y="221"/>
                    </a:lnTo>
                    <a:lnTo>
                      <a:pt x="25" y="223"/>
                    </a:lnTo>
                    <a:lnTo>
                      <a:pt x="25" y="221"/>
                    </a:lnTo>
                    <a:lnTo>
                      <a:pt x="25" y="220"/>
                    </a:lnTo>
                    <a:lnTo>
                      <a:pt x="26" y="217"/>
                    </a:lnTo>
                    <a:lnTo>
                      <a:pt x="23" y="214"/>
                    </a:lnTo>
                    <a:lnTo>
                      <a:pt x="25" y="209"/>
                    </a:lnTo>
                    <a:lnTo>
                      <a:pt x="25" y="208"/>
                    </a:lnTo>
                    <a:lnTo>
                      <a:pt x="25" y="203"/>
                    </a:lnTo>
                    <a:lnTo>
                      <a:pt x="26" y="203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5" y="196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21" y="190"/>
                    </a:lnTo>
                    <a:lnTo>
                      <a:pt x="22" y="188"/>
                    </a:lnTo>
                    <a:lnTo>
                      <a:pt x="22" y="185"/>
                    </a:lnTo>
                    <a:lnTo>
                      <a:pt x="21" y="184"/>
                    </a:lnTo>
                    <a:lnTo>
                      <a:pt x="19" y="184"/>
                    </a:lnTo>
                    <a:lnTo>
                      <a:pt x="19" y="183"/>
                    </a:lnTo>
                    <a:lnTo>
                      <a:pt x="19" y="180"/>
                    </a:lnTo>
                    <a:lnTo>
                      <a:pt x="19" y="180"/>
                    </a:lnTo>
                    <a:lnTo>
                      <a:pt x="18" y="177"/>
                    </a:lnTo>
                    <a:lnTo>
                      <a:pt x="19" y="174"/>
                    </a:lnTo>
                    <a:lnTo>
                      <a:pt x="21" y="174"/>
                    </a:lnTo>
                    <a:lnTo>
                      <a:pt x="22" y="172"/>
                    </a:lnTo>
                    <a:lnTo>
                      <a:pt x="21" y="169"/>
                    </a:lnTo>
                    <a:lnTo>
                      <a:pt x="22" y="167"/>
                    </a:lnTo>
                    <a:lnTo>
                      <a:pt x="21" y="166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5" y="166"/>
                    </a:lnTo>
                    <a:lnTo>
                      <a:pt x="26" y="167"/>
                    </a:lnTo>
                    <a:lnTo>
                      <a:pt x="29" y="166"/>
                    </a:lnTo>
                    <a:lnTo>
                      <a:pt x="29" y="165"/>
                    </a:lnTo>
                    <a:lnTo>
                      <a:pt x="30" y="163"/>
                    </a:lnTo>
                    <a:lnTo>
                      <a:pt x="30" y="162"/>
                    </a:lnTo>
                    <a:lnTo>
                      <a:pt x="29" y="159"/>
                    </a:lnTo>
                    <a:lnTo>
                      <a:pt x="30" y="159"/>
                    </a:lnTo>
                    <a:lnTo>
                      <a:pt x="32" y="159"/>
                    </a:lnTo>
                    <a:lnTo>
                      <a:pt x="32" y="158"/>
                    </a:lnTo>
                    <a:lnTo>
                      <a:pt x="32" y="155"/>
                    </a:lnTo>
                    <a:lnTo>
                      <a:pt x="34" y="155"/>
                    </a:lnTo>
                    <a:lnTo>
                      <a:pt x="34" y="156"/>
                    </a:lnTo>
                    <a:lnTo>
                      <a:pt x="38" y="156"/>
                    </a:lnTo>
                    <a:lnTo>
                      <a:pt x="36" y="155"/>
                    </a:lnTo>
                    <a:lnTo>
                      <a:pt x="36" y="152"/>
                    </a:lnTo>
                    <a:lnTo>
                      <a:pt x="37" y="149"/>
                    </a:lnTo>
                    <a:lnTo>
                      <a:pt x="40" y="149"/>
                    </a:lnTo>
                    <a:lnTo>
                      <a:pt x="40" y="148"/>
                    </a:lnTo>
                    <a:lnTo>
                      <a:pt x="40" y="145"/>
                    </a:lnTo>
                    <a:lnTo>
                      <a:pt x="41" y="145"/>
                    </a:lnTo>
                    <a:lnTo>
                      <a:pt x="41" y="147"/>
                    </a:lnTo>
                    <a:lnTo>
                      <a:pt x="43" y="145"/>
                    </a:lnTo>
                    <a:lnTo>
                      <a:pt x="43" y="141"/>
                    </a:lnTo>
                    <a:lnTo>
                      <a:pt x="47" y="137"/>
                    </a:lnTo>
                    <a:lnTo>
                      <a:pt x="48" y="137"/>
                    </a:lnTo>
                    <a:lnTo>
                      <a:pt x="48" y="134"/>
                    </a:lnTo>
                    <a:lnTo>
                      <a:pt x="51" y="132"/>
                    </a:lnTo>
                    <a:lnTo>
                      <a:pt x="51" y="130"/>
                    </a:lnTo>
                    <a:lnTo>
                      <a:pt x="54" y="127"/>
                    </a:lnTo>
                    <a:lnTo>
                      <a:pt x="58" y="127"/>
                    </a:lnTo>
                    <a:lnTo>
                      <a:pt x="62" y="130"/>
                    </a:lnTo>
                    <a:lnTo>
                      <a:pt x="61" y="129"/>
                    </a:lnTo>
                    <a:lnTo>
                      <a:pt x="58" y="126"/>
                    </a:lnTo>
                    <a:lnTo>
                      <a:pt x="59" y="125"/>
                    </a:lnTo>
                    <a:lnTo>
                      <a:pt x="62" y="126"/>
                    </a:lnTo>
                    <a:lnTo>
                      <a:pt x="58" y="122"/>
                    </a:lnTo>
                    <a:lnTo>
                      <a:pt x="59" y="122"/>
                    </a:lnTo>
                    <a:lnTo>
                      <a:pt x="59" y="118"/>
                    </a:lnTo>
                    <a:lnTo>
                      <a:pt x="58" y="115"/>
                    </a:lnTo>
                    <a:lnTo>
                      <a:pt x="59" y="115"/>
                    </a:lnTo>
                    <a:lnTo>
                      <a:pt x="55" y="111"/>
                    </a:lnTo>
                    <a:lnTo>
                      <a:pt x="51" y="111"/>
                    </a:lnTo>
                    <a:lnTo>
                      <a:pt x="48" y="108"/>
                    </a:lnTo>
                    <a:lnTo>
                      <a:pt x="45" y="108"/>
                    </a:lnTo>
                    <a:lnTo>
                      <a:pt x="45" y="108"/>
                    </a:lnTo>
                    <a:lnTo>
                      <a:pt x="45" y="105"/>
                    </a:lnTo>
                    <a:lnTo>
                      <a:pt x="44" y="102"/>
                    </a:lnTo>
                    <a:lnTo>
                      <a:pt x="41" y="98"/>
                    </a:lnTo>
                    <a:lnTo>
                      <a:pt x="38" y="97"/>
                    </a:lnTo>
                    <a:lnTo>
                      <a:pt x="37" y="94"/>
                    </a:lnTo>
                    <a:lnTo>
                      <a:pt x="38" y="91"/>
                    </a:lnTo>
                    <a:lnTo>
                      <a:pt x="38" y="86"/>
                    </a:lnTo>
                    <a:lnTo>
                      <a:pt x="37" y="85"/>
                    </a:lnTo>
                    <a:lnTo>
                      <a:pt x="38" y="82"/>
                    </a:lnTo>
                    <a:lnTo>
                      <a:pt x="37" y="78"/>
                    </a:lnTo>
                    <a:lnTo>
                      <a:pt x="36" y="75"/>
                    </a:lnTo>
                    <a:lnTo>
                      <a:pt x="36" y="72"/>
                    </a:lnTo>
                    <a:lnTo>
                      <a:pt x="37" y="69"/>
                    </a:lnTo>
                    <a:lnTo>
                      <a:pt x="36" y="67"/>
                    </a:lnTo>
                    <a:lnTo>
                      <a:pt x="33" y="67"/>
                    </a:lnTo>
                    <a:lnTo>
                      <a:pt x="33" y="64"/>
                    </a:lnTo>
                    <a:lnTo>
                      <a:pt x="33" y="61"/>
                    </a:lnTo>
                    <a:lnTo>
                      <a:pt x="33" y="57"/>
                    </a:lnTo>
                    <a:lnTo>
                      <a:pt x="34" y="54"/>
                    </a:lnTo>
                    <a:lnTo>
                      <a:pt x="33" y="53"/>
                    </a:lnTo>
                    <a:lnTo>
                      <a:pt x="30" y="53"/>
                    </a:lnTo>
                    <a:lnTo>
                      <a:pt x="29" y="50"/>
                    </a:lnTo>
                    <a:lnTo>
                      <a:pt x="27" y="50"/>
                    </a:lnTo>
                    <a:lnTo>
                      <a:pt x="26" y="50"/>
                    </a:lnTo>
                    <a:lnTo>
                      <a:pt x="26" y="47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19" y="43"/>
                    </a:lnTo>
                    <a:lnTo>
                      <a:pt x="14" y="42"/>
                    </a:lnTo>
                    <a:lnTo>
                      <a:pt x="11" y="39"/>
                    </a:lnTo>
                    <a:lnTo>
                      <a:pt x="5" y="33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15" y="31"/>
                    </a:lnTo>
                    <a:lnTo>
                      <a:pt x="15" y="33"/>
                    </a:lnTo>
                    <a:lnTo>
                      <a:pt x="18" y="36"/>
                    </a:lnTo>
                    <a:lnTo>
                      <a:pt x="21" y="38"/>
                    </a:lnTo>
                    <a:lnTo>
                      <a:pt x="27" y="39"/>
                    </a:lnTo>
                    <a:lnTo>
                      <a:pt x="30" y="35"/>
                    </a:lnTo>
                    <a:lnTo>
                      <a:pt x="33" y="33"/>
                    </a:lnTo>
                    <a:lnTo>
                      <a:pt x="36" y="33"/>
                    </a:lnTo>
                    <a:lnTo>
                      <a:pt x="40" y="36"/>
                    </a:lnTo>
                    <a:lnTo>
                      <a:pt x="43" y="38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8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8"/>
                    </a:lnTo>
                    <a:lnTo>
                      <a:pt x="52" y="25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2" y="13"/>
                    </a:lnTo>
                    <a:lnTo>
                      <a:pt x="51" y="11"/>
                    </a:lnTo>
                    <a:lnTo>
                      <a:pt x="54" y="10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8" y="4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3"/>
                    </a:lnTo>
                    <a:lnTo>
                      <a:pt x="65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0" name="Freeform 677"/>
              <p:cNvSpPr>
                <a:spLocks/>
              </p:cNvSpPr>
              <p:nvPr/>
            </p:nvSpPr>
            <p:spPr bwMode="auto">
              <a:xfrm>
                <a:off x="4771338" y="2496197"/>
                <a:ext cx="7411" cy="5929"/>
              </a:xfrm>
              <a:custGeom>
                <a:avLst/>
                <a:gdLst>
                  <a:gd name="T0" fmla="*/ 1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3 w 5"/>
                  <a:gd name="T7" fmla="*/ 1 h 4"/>
                  <a:gd name="T8" fmla="*/ 4 w 5"/>
                  <a:gd name="T9" fmla="*/ 3 h 4"/>
                  <a:gd name="T10" fmla="*/ 4 w 5"/>
                  <a:gd name="T11" fmla="*/ 4 h 4"/>
                  <a:gd name="T12" fmla="*/ 1 w 5"/>
                  <a:gd name="T13" fmla="*/ 4 h 4"/>
                  <a:gd name="T14" fmla="*/ 0 w 5"/>
                  <a:gd name="T15" fmla="*/ 1 h 4"/>
                  <a:gd name="T16" fmla="*/ 1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1" name="Freeform 678"/>
              <p:cNvSpPr>
                <a:spLocks/>
              </p:cNvSpPr>
              <p:nvPr/>
            </p:nvSpPr>
            <p:spPr bwMode="auto">
              <a:xfrm>
                <a:off x="4719461" y="2556966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3 w 5"/>
                  <a:gd name="T3" fmla="*/ 2 h 4"/>
                  <a:gd name="T4" fmla="*/ 5 w 5"/>
                  <a:gd name="T5" fmla="*/ 2 h 4"/>
                  <a:gd name="T6" fmla="*/ 5 w 5"/>
                  <a:gd name="T7" fmla="*/ 3 h 4"/>
                  <a:gd name="T8" fmla="*/ 2 w 5"/>
                  <a:gd name="T9" fmla="*/ 4 h 4"/>
                  <a:gd name="T10" fmla="*/ 0 w 5"/>
                  <a:gd name="T11" fmla="*/ 3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2" name="Freeform 679"/>
              <p:cNvSpPr>
                <a:spLocks/>
              </p:cNvSpPr>
              <p:nvPr/>
            </p:nvSpPr>
            <p:spPr bwMode="auto">
              <a:xfrm>
                <a:off x="4749105" y="2706668"/>
                <a:ext cx="23715" cy="22233"/>
              </a:xfrm>
              <a:custGeom>
                <a:avLst/>
                <a:gdLst>
                  <a:gd name="T0" fmla="*/ 7 w 16"/>
                  <a:gd name="T1" fmla="*/ 0 h 15"/>
                  <a:gd name="T2" fmla="*/ 8 w 16"/>
                  <a:gd name="T3" fmla="*/ 0 h 15"/>
                  <a:gd name="T4" fmla="*/ 12 w 16"/>
                  <a:gd name="T5" fmla="*/ 0 h 15"/>
                  <a:gd name="T6" fmla="*/ 14 w 16"/>
                  <a:gd name="T7" fmla="*/ 3 h 15"/>
                  <a:gd name="T8" fmla="*/ 15 w 16"/>
                  <a:gd name="T9" fmla="*/ 3 h 15"/>
                  <a:gd name="T10" fmla="*/ 16 w 16"/>
                  <a:gd name="T11" fmla="*/ 4 h 15"/>
                  <a:gd name="T12" fmla="*/ 15 w 16"/>
                  <a:gd name="T13" fmla="*/ 4 h 15"/>
                  <a:gd name="T14" fmla="*/ 14 w 16"/>
                  <a:gd name="T15" fmla="*/ 4 h 15"/>
                  <a:gd name="T16" fmla="*/ 12 w 16"/>
                  <a:gd name="T17" fmla="*/ 6 h 15"/>
                  <a:gd name="T18" fmla="*/ 11 w 16"/>
                  <a:gd name="T19" fmla="*/ 9 h 15"/>
                  <a:gd name="T20" fmla="*/ 7 w 16"/>
                  <a:gd name="T21" fmla="*/ 9 h 15"/>
                  <a:gd name="T22" fmla="*/ 5 w 16"/>
                  <a:gd name="T23" fmla="*/ 13 h 15"/>
                  <a:gd name="T24" fmla="*/ 5 w 16"/>
                  <a:gd name="T25" fmla="*/ 14 h 15"/>
                  <a:gd name="T26" fmla="*/ 2 w 16"/>
                  <a:gd name="T27" fmla="*/ 15 h 15"/>
                  <a:gd name="T28" fmla="*/ 2 w 16"/>
                  <a:gd name="T29" fmla="*/ 15 h 15"/>
                  <a:gd name="T30" fmla="*/ 2 w 16"/>
                  <a:gd name="T31" fmla="*/ 11 h 15"/>
                  <a:gd name="T32" fmla="*/ 4 w 16"/>
                  <a:gd name="T33" fmla="*/ 13 h 15"/>
                  <a:gd name="T34" fmla="*/ 5 w 16"/>
                  <a:gd name="T35" fmla="*/ 10 h 15"/>
                  <a:gd name="T36" fmla="*/ 2 w 16"/>
                  <a:gd name="T37" fmla="*/ 9 h 15"/>
                  <a:gd name="T38" fmla="*/ 1 w 16"/>
                  <a:gd name="T39" fmla="*/ 7 h 15"/>
                  <a:gd name="T40" fmla="*/ 1 w 16"/>
                  <a:gd name="T41" fmla="*/ 6 h 15"/>
                  <a:gd name="T42" fmla="*/ 2 w 16"/>
                  <a:gd name="T43" fmla="*/ 4 h 15"/>
                  <a:gd name="T44" fmla="*/ 2 w 16"/>
                  <a:gd name="T45" fmla="*/ 4 h 15"/>
                  <a:gd name="T46" fmla="*/ 0 w 16"/>
                  <a:gd name="T47" fmla="*/ 3 h 15"/>
                  <a:gd name="T48" fmla="*/ 1 w 16"/>
                  <a:gd name="T49" fmla="*/ 3 h 15"/>
                  <a:gd name="T50" fmla="*/ 1 w 16"/>
                  <a:gd name="T51" fmla="*/ 2 h 15"/>
                  <a:gd name="T52" fmla="*/ 2 w 16"/>
                  <a:gd name="T53" fmla="*/ 2 h 15"/>
                  <a:gd name="T54" fmla="*/ 4 w 16"/>
                  <a:gd name="T55" fmla="*/ 3 h 15"/>
                  <a:gd name="T56" fmla="*/ 5 w 16"/>
                  <a:gd name="T57" fmla="*/ 2 h 15"/>
                  <a:gd name="T58" fmla="*/ 5 w 16"/>
                  <a:gd name="T59" fmla="*/ 2 h 15"/>
                  <a:gd name="T60" fmla="*/ 7 w 16"/>
                  <a:gd name="T6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15">
                    <a:moveTo>
                      <a:pt x="7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3" name="Freeform 680"/>
              <p:cNvSpPr>
                <a:spLocks/>
              </p:cNvSpPr>
              <p:nvPr/>
            </p:nvSpPr>
            <p:spPr bwMode="auto">
              <a:xfrm>
                <a:off x="4775785" y="2669613"/>
                <a:ext cx="77074" cy="72628"/>
              </a:xfrm>
              <a:custGeom>
                <a:avLst/>
                <a:gdLst>
                  <a:gd name="T0" fmla="*/ 26 w 52"/>
                  <a:gd name="T1" fmla="*/ 3 h 49"/>
                  <a:gd name="T2" fmla="*/ 30 w 52"/>
                  <a:gd name="T3" fmla="*/ 4 h 49"/>
                  <a:gd name="T4" fmla="*/ 40 w 52"/>
                  <a:gd name="T5" fmla="*/ 7 h 49"/>
                  <a:gd name="T6" fmla="*/ 51 w 52"/>
                  <a:gd name="T7" fmla="*/ 6 h 49"/>
                  <a:gd name="T8" fmla="*/ 52 w 52"/>
                  <a:gd name="T9" fmla="*/ 9 h 49"/>
                  <a:gd name="T10" fmla="*/ 49 w 52"/>
                  <a:gd name="T11" fmla="*/ 11 h 49"/>
                  <a:gd name="T12" fmla="*/ 48 w 52"/>
                  <a:gd name="T13" fmla="*/ 17 h 49"/>
                  <a:gd name="T14" fmla="*/ 52 w 52"/>
                  <a:gd name="T15" fmla="*/ 38 h 49"/>
                  <a:gd name="T16" fmla="*/ 51 w 52"/>
                  <a:gd name="T17" fmla="*/ 42 h 49"/>
                  <a:gd name="T18" fmla="*/ 49 w 52"/>
                  <a:gd name="T19" fmla="*/ 47 h 49"/>
                  <a:gd name="T20" fmla="*/ 40 w 52"/>
                  <a:gd name="T21" fmla="*/ 49 h 49"/>
                  <a:gd name="T22" fmla="*/ 36 w 52"/>
                  <a:gd name="T23" fmla="*/ 45 h 49"/>
                  <a:gd name="T24" fmla="*/ 30 w 52"/>
                  <a:gd name="T25" fmla="*/ 39 h 49"/>
                  <a:gd name="T26" fmla="*/ 27 w 52"/>
                  <a:gd name="T27" fmla="*/ 38 h 49"/>
                  <a:gd name="T28" fmla="*/ 26 w 52"/>
                  <a:gd name="T29" fmla="*/ 38 h 49"/>
                  <a:gd name="T30" fmla="*/ 20 w 52"/>
                  <a:gd name="T31" fmla="*/ 36 h 49"/>
                  <a:gd name="T32" fmla="*/ 13 w 52"/>
                  <a:gd name="T33" fmla="*/ 39 h 49"/>
                  <a:gd name="T34" fmla="*/ 12 w 52"/>
                  <a:gd name="T35" fmla="*/ 38 h 49"/>
                  <a:gd name="T36" fmla="*/ 12 w 52"/>
                  <a:gd name="T37" fmla="*/ 29 h 49"/>
                  <a:gd name="T38" fmla="*/ 9 w 52"/>
                  <a:gd name="T39" fmla="*/ 34 h 49"/>
                  <a:gd name="T40" fmla="*/ 4 w 52"/>
                  <a:gd name="T41" fmla="*/ 31 h 49"/>
                  <a:gd name="T42" fmla="*/ 2 w 52"/>
                  <a:gd name="T43" fmla="*/ 24 h 49"/>
                  <a:gd name="T44" fmla="*/ 5 w 52"/>
                  <a:gd name="T45" fmla="*/ 21 h 49"/>
                  <a:gd name="T46" fmla="*/ 1 w 52"/>
                  <a:gd name="T47" fmla="*/ 22 h 49"/>
                  <a:gd name="T48" fmla="*/ 0 w 52"/>
                  <a:gd name="T49" fmla="*/ 13 h 49"/>
                  <a:gd name="T50" fmla="*/ 5 w 52"/>
                  <a:gd name="T51" fmla="*/ 9 h 49"/>
                  <a:gd name="T52" fmla="*/ 8 w 52"/>
                  <a:gd name="T53" fmla="*/ 7 h 49"/>
                  <a:gd name="T54" fmla="*/ 12 w 52"/>
                  <a:gd name="T55" fmla="*/ 7 h 49"/>
                  <a:gd name="T56" fmla="*/ 15 w 52"/>
                  <a:gd name="T57" fmla="*/ 6 h 49"/>
                  <a:gd name="T58" fmla="*/ 20 w 52"/>
                  <a:gd name="T59" fmla="*/ 6 h 49"/>
                  <a:gd name="T60" fmla="*/ 20 w 52"/>
                  <a:gd name="T61" fmla="*/ 3 h 49"/>
                  <a:gd name="T62" fmla="*/ 23 w 52"/>
                  <a:gd name="T63" fmla="*/ 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49">
                    <a:moveTo>
                      <a:pt x="23" y="0"/>
                    </a:moveTo>
                    <a:lnTo>
                      <a:pt x="26" y="3"/>
                    </a:lnTo>
                    <a:lnTo>
                      <a:pt x="27" y="3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0" y="7"/>
                    </a:lnTo>
                    <a:lnTo>
                      <a:pt x="51" y="7"/>
                    </a:lnTo>
                    <a:lnTo>
                      <a:pt x="51" y="6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49" y="11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7" y="27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49" y="47"/>
                    </a:lnTo>
                    <a:lnTo>
                      <a:pt x="45" y="47"/>
                    </a:lnTo>
                    <a:lnTo>
                      <a:pt x="40" y="49"/>
                    </a:lnTo>
                    <a:lnTo>
                      <a:pt x="38" y="46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30" y="39"/>
                    </a:lnTo>
                    <a:lnTo>
                      <a:pt x="29" y="39"/>
                    </a:lnTo>
                    <a:lnTo>
                      <a:pt x="27" y="38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3" y="39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3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3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4" name="Rectangle 681"/>
              <p:cNvSpPr>
                <a:spLocks noChangeArrowheads="1"/>
              </p:cNvSpPr>
              <p:nvPr/>
            </p:nvSpPr>
            <p:spPr bwMode="auto">
              <a:xfrm>
                <a:off x="4769856" y="2694810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5" name="Freeform 682"/>
              <p:cNvSpPr>
                <a:spLocks/>
              </p:cNvSpPr>
              <p:nvPr/>
            </p:nvSpPr>
            <p:spPr bwMode="auto">
              <a:xfrm>
                <a:off x="4750588" y="2694810"/>
                <a:ext cx="19269" cy="7411"/>
              </a:xfrm>
              <a:custGeom>
                <a:avLst/>
                <a:gdLst>
                  <a:gd name="T0" fmla="*/ 6 w 13"/>
                  <a:gd name="T1" fmla="*/ 0 h 5"/>
                  <a:gd name="T2" fmla="*/ 8 w 13"/>
                  <a:gd name="T3" fmla="*/ 0 h 5"/>
                  <a:gd name="T4" fmla="*/ 8 w 13"/>
                  <a:gd name="T5" fmla="*/ 1 h 5"/>
                  <a:gd name="T6" fmla="*/ 11 w 13"/>
                  <a:gd name="T7" fmla="*/ 1 h 5"/>
                  <a:gd name="T8" fmla="*/ 13 w 13"/>
                  <a:gd name="T9" fmla="*/ 4 h 5"/>
                  <a:gd name="T10" fmla="*/ 11 w 13"/>
                  <a:gd name="T11" fmla="*/ 3 h 5"/>
                  <a:gd name="T12" fmla="*/ 8 w 13"/>
                  <a:gd name="T13" fmla="*/ 4 h 5"/>
                  <a:gd name="T14" fmla="*/ 8 w 13"/>
                  <a:gd name="T15" fmla="*/ 5 h 5"/>
                  <a:gd name="T16" fmla="*/ 6 w 13"/>
                  <a:gd name="T17" fmla="*/ 4 h 5"/>
                  <a:gd name="T18" fmla="*/ 4 w 13"/>
                  <a:gd name="T19" fmla="*/ 4 h 5"/>
                  <a:gd name="T20" fmla="*/ 1 w 13"/>
                  <a:gd name="T21" fmla="*/ 4 h 5"/>
                  <a:gd name="T22" fmla="*/ 0 w 13"/>
                  <a:gd name="T23" fmla="*/ 4 h 5"/>
                  <a:gd name="T24" fmla="*/ 4 w 13"/>
                  <a:gd name="T25" fmla="*/ 1 h 5"/>
                  <a:gd name="T26" fmla="*/ 6 w 13"/>
                  <a:gd name="T27" fmla="*/ 0 h 5"/>
                  <a:gd name="T28" fmla="*/ 6 w 13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5">
                    <a:moveTo>
                      <a:pt x="6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6" name="Freeform 683"/>
              <p:cNvSpPr>
                <a:spLocks/>
              </p:cNvSpPr>
              <p:nvPr/>
            </p:nvSpPr>
            <p:spPr bwMode="auto">
              <a:xfrm>
                <a:off x="4769856" y="270518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3 h 4"/>
                  <a:gd name="T6" fmla="*/ 2 w 4"/>
                  <a:gd name="T7" fmla="*/ 4 h 4"/>
                  <a:gd name="T8" fmla="*/ 0 w 4"/>
                  <a:gd name="T9" fmla="*/ 1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7" name="Freeform 684"/>
              <p:cNvSpPr>
                <a:spLocks/>
              </p:cNvSpPr>
              <p:nvPr/>
            </p:nvSpPr>
            <p:spPr bwMode="auto">
              <a:xfrm>
                <a:off x="4738730" y="2722972"/>
                <a:ext cx="124504" cy="68181"/>
              </a:xfrm>
              <a:custGeom>
                <a:avLst/>
                <a:gdLst>
                  <a:gd name="T0" fmla="*/ 48 w 84"/>
                  <a:gd name="T1" fmla="*/ 3 h 46"/>
                  <a:gd name="T2" fmla="*/ 51 w 84"/>
                  <a:gd name="T3" fmla="*/ 0 h 46"/>
                  <a:gd name="T4" fmla="*/ 54 w 84"/>
                  <a:gd name="T5" fmla="*/ 3 h 46"/>
                  <a:gd name="T6" fmla="*/ 59 w 84"/>
                  <a:gd name="T7" fmla="*/ 6 h 46"/>
                  <a:gd name="T8" fmla="*/ 63 w 84"/>
                  <a:gd name="T9" fmla="*/ 10 h 46"/>
                  <a:gd name="T10" fmla="*/ 70 w 84"/>
                  <a:gd name="T11" fmla="*/ 11 h 46"/>
                  <a:gd name="T12" fmla="*/ 77 w 84"/>
                  <a:gd name="T13" fmla="*/ 14 h 46"/>
                  <a:gd name="T14" fmla="*/ 77 w 84"/>
                  <a:gd name="T15" fmla="*/ 17 h 46"/>
                  <a:gd name="T16" fmla="*/ 79 w 84"/>
                  <a:gd name="T17" fmla="*/ 21 h 46"/>
                  <a:gd name="T18" fmla="*/ 80 w 84"/>
                  <a:gd name="T19" fmla="*/ 25 h 46"/>
                  <a:gd name="T20" fmla="*/ 84 w 84"/>
                  <a:gd name="T21" fmla="*/ 31 h 46"/>
                  <a:gd name="T22" fmla="*/ 81 w 84"/>
                  <a:gd name="T23" fmla="*/ 36 h 46"/>
                  <a:gd name="T24" fmla="*/ 79 w 84"/>
                  <a:gd name="T25" fmla="*/ 39 h 46"/>
                  <a:gd name="T26" fmla="*/ 73 w 84"/>
                  <a:gd name="T27" fmla="*/ 43 h 46"/>
                  <a:gd name="T28" fmla="*/ 69 w 84"/>
                  <a:gd name="T29" fmla="*/ 46 h 46"/>
                  <a:gd name="T30" fmla="*/ 63 w 84"/>
                  <a:gd name="T31" fmla="*/ 45 h 46"/>
                  <a:gd name="T32" fmla="*/ 58 w 84"/>
                  <a:gd name="T33" fmla="*/ 40 h 46"/>
                  <a:gd name="T34" fmla="*/ 50 w 84"/>
                  <a:gd name="T35" fmla="*/ 35 h 46"/>
                  <a:gd name="T36" fmla="*/ 41 w 84"/>
                  <a:gd name="T37" fmla="*/ 36 h 46"/>
                  <a:gd name="T38" fmla="*/ 36 w 84"/>
                  <a:gd name="T39" fmla="*/ 35 h 46"/>
                  <a:gd name="T40" fmla="*/ 32 w 84"/>
                  <a:gd name="T41" fmla="*/ 32 h 46"/>
                  <a:gd name="T42" fmla="*/ 27 w 84"/>
                  <a:gd name="T43" fmla="*/ 31 h 46"/>
                  <a:gd name="T44" fmla="*/ 23 w 84"/>
                  <a:gd name="T45" fmla="*/ 32 h 46"/>
                  <a:gd name="T46" fmla="*/ 16 w 84"/>
                  <a:gd name="T47" fmla="*/ 32 h 46"/>
                  <a:gd name="T48" fmla="*/ 7 w 84"/>
                  <a:gd name="T49" fmla="*/ 36 h 46"/>
                  <a:gd name="T50" fmla="*/ 3 w 84"/>
                  <a:gd name="T51" fmla="*/ 40 h 46"/>
                  <a:gd name="T52" fmla="*/ 1 w 84"/>
                  <a:gd name="T53" fmla="*/ 38 h 46"/>
                  <a:gd name="T54" fmla="*/ 1 w 84"/>
                  <a:gd name="T55" fmla="*/ 29 h 46"/>
                  <a:gd name="T56" fmla="*/ 1 w 84"/>
                  <a:gd name="T57" fmla="*/ 25 h 46"/>
                  <a:gd name="T58" fmla="*/ 5 w 84"/>
                  <a:gd name="T59" fmla="*/ 15 h 46"/>
                  <a:gd name="T60" fmla="*/ 5 w 84"/>
                  <a:gd name="T61" fmla="*/ 14 h 46"/>
                  <a:gd name="T62" fmla="*/ 11 w 84"/>
                  <a:gd name="T63" fmla="*/ 10 h 46"/>
                  <a:gd name="T64" fmla="*/ 16 w 84"/>
                  <a:gd name="T65" fmla="*/ 9 h 46"/>
                  <a:gd name="T66" fmla="*/ 19 w 84"/>
                  <a:gd name="T67" fmla="*/ 6 h 46"/>
                  <a:gd name="T68" fmla="*/ 26 w 84"/>
                  <a:gd name="T69" fmla="*/ 17 h 46"/>
                  <a:gd name="T70" fmla="*/ 29 w 84"/>
                  <a:gd name="T71" fmla="*/ 22 h 46"/>
                  <a:gd name="T72" fmla="*/ 36 w 84"/>
                  <a:gd name="T73" fmla="*/ 17 h 46"/>
                  <a:gd name="T74" fmla="*/ 37 w 84"/>
                  <a:gd name="T75" fmla="*/ 7 h 46"/>
                  <a:gd name="T76" fmla="*/ 38 w 84"/>
                  <a:gd name="T77" fmla="*/ 3 h 46"/>
                  <a:gd name="T78" fmla="*/ 45 w 84"/>
                  <a:gd name="T7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6">
                    <a:moveTo>
                      <a:pt x="45" y="0"/>
                    </a:moveTo>
                    <a:lnTo>
                      <a:pt x="48" y="3"/>
                    </a:lnTo>
                    <a:lnTo>
                      <a:pt x="51" y="2"/>
                    </a:lnTo>
                    <a:lnTo>
                      <a:pt x="51" y="0"/>
                    </a:lnTo>
                    <a:lnTo>
                      <a:pt x="52" y="2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9" y="6"/>
                    </a:lnTo>
                    <a:lnTo>
                      <a:pt x="61" y="9"/>
                    </a:lnTo>
                    <a:lnTo>
                      <a:pt x="63" y="10"/>
                    </a:lnTo>
                    <a:lnTo>
                      <a:pt x="65" y="13"/>
                    </a:lnTo>
                    <a:lnTo>
                      <a:pt x="70" y="11"/>
                    </a:lnTo>
                    <a:lnTo>
                      <a:pt x="77" y="13"/>
                    </a:lnTo>
                    <a:lnTo>
                      <a:pt x="77" y="14"/>
                    </a:lnTo>
                    <a:lnTo>
                      <a:pt x="76" y="15"/>
                    </a:lnTo>
                    <a:lnTo>
                      <a:pt x="77" y="17"/>
                    </a:lnTo>
                    <a:lnTo>
                      <a:pt x="79" y="18"/>
                    </a:lnTo>
                    <a:lnTo>
                      <a:pt x="79" y="21"/>
                    </a:lnTo>
                    <a:lnTo>
                      <a:pt x="80" y="24"/>
                    </a:lnTo>
                    <a:lnTo>
                      <a:pt x="80" y="25"/>
                    </a:lnTo>
                    <a:lnTo>
                      <a:pt x="81" y="29"/>
                    </a:lnTo>
                    <a:lnTo>
                      <a:pt x="84" y="31"/>
                    </a:lnTo>
                    <a:lnTo>
                      <a:pt x="84" y="35"/>
                    </a:lnTo>
                    <a:lnTo>
                      <a:pt x="81" y="36"/>
                    </a:lnTo>
                    <a:lnTo>
                      <a:pt x="81" y="39"/>
                    </a:lnTo>
                    <a:lnTo>
                      <a:pt x="79" y="39"/>
                    </a:lnTo>
                    <a:lnTo>
                      <a:pt x="79" y="43"/>
                    </a:lnTo>
                    <a:lnTo>
                      <a:pt x="73" y="43"/>
                    </a:lnTo>
                    <a:lnTo>
                      <a:pt x="69" y="46"/>
                    </a:lnTo>
                    <a:lnTo>
                      <a:pt x="69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61" y="40"/>
                    </a:lnTo>
                    <a:lnTo>
                      <a:pt x="58" y="40"/>
                    </a:lnTo>
                    <a:lnTo>
                      <a:pt x="54" y="36"/>
                    </a:lnTo>
                    <a:lnTo>
                      <a:pt x="50" y="35"/>
                    </a:lnTo>
                    <a:lnTo>
                      <a:pt x="45" y="33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36" y="35"/>
                    </a:lnTo>
                    <a:lnTo>
                      <a:pt x="33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27" y="31"/>
                    </a:lnTo>
                    <a:lnTo>
                      <a:pt x="25" y="33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9" y="33"/>
                    </a:lnTo>
                    <a:lnTo>
                      <a:pt x="7" y="36"/>
                    </a:lnTo>
                    <a:lnTo>
                      <a:pt x="5" y="39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1" y="38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5"/>
                    </a:lnTo>
                    <a:lnTo>
                      <a:pt x="5" y="21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10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9" y="22"/>
                    </a:lnTo>
                    <a:lnTo>
                      <a:pt x="32" y="22"/>
                    </a:lnTo>
                    <a:lnTo>
                      <a:pt x="36" y="17"/>
                    </a:lnTo>
                    <a:lnTo>
                      <a:pt x="38" y="13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8" name="Freeform 685"/>
              <p:cNvSpPr>
                <a:spLocks/>
              </p:cNvSpPr>
              <p:nvPr/>
            </p:nvSpPr>
            <p:spPr bwMode="auto">
              <a:xfrm>
                <a:off x="4743176" y="2768920"/>
                <a:ext cx="97825" cy="71145"/>
              </a:xfrm>
              <a:custGeom>
                <a:avLst/>
                <a:gdLst>
                  <a:gd name="T0" fmla="*/ 27 w 66"/>
                  <a:gd name="T1" fmla="*/ 0 h 48"/>
                  <a:gd name="T2" fmla="*/ 29 w 66"/>
                  <a:gd name="T3" fmla="*/ 1 h 48"/>
                  <a:gd name="T4" fmla="*/ 30 w 66"/>
                  <a:gd name="T5" fmla="*/ 1 h 48"/>
                  <a:gd name="T6" fmla="*/ 33 w 66"/>
                  <a:gd name="T7" fmla="*/ 4 h 48"/>
                  <a:gd name="T8" fmla="*/ 37 w 66"/>
                  <a:gd name="T9" fmla="*/ 4 h 48"/>
                  <a:gd name="T10" fmla="*/ 38 w 66"/>
                  <a:gd name="T11" fmla="*/ 5 h 48"/>
                  <a:gd name="T12" fmla="*/ 42 w 66"/>
                  <a:gd name="T13" fmla="*/ 2 h 48"/>
                  <a:gd name="T14" fmla="*/ 47 w 66"/>
                  <a:gd name="T15" fmla="*/ 4 h 48"/>
                  <a:gd name="T16" fmla="*/ 51 w 66"/>
                  <a:gd name="T17" fmla="*/ 5 h 48"/>
                  <a:gd name="T18" fmla="*/ 55 w 66"/>
                  <a:gd name="T19" fmla="*/ 9 h 48"/>
                  <a:gd name="T20" fmla="*/ 58 w 66"/>
                  <a:gd name="T21" fmla="*/ 9 h 48"/>
                  <a:gd name="T22" fmla="*/ 60 w 66"/>
                  <a:gd name="T23" fmla="*/ 14 h 48"/>
                  <a:gd name="T24" fmla="*/ 65 w 66"/>
                  <a:gd name="T25" fmla="*/ 14 h 48"/>
                  <a:gd name="T26" fmla="*/ 66 w 66"/>
                  <a:gd name="T27" fmla="*/ 15 h 48"/>
                  <a:gd name="T28" fmla="*/ 62 w 66"/>
                  <a:gd name="T29" fmla="*/ 19 h 48"/>
                  <a:gd name="T30" fmla="*/ 65 w 66"/>
                  <a:gd name="T31" fmla="*/ 19 h 48"/>
                  <a:gd name="T32" fmla="*/ 65 w 66"/>
                  <a:gd name="T33" fmla="*/ 22 h 48"/>
                  <a:gd name="T34" fmla="*/ 60 w 66"/>
                  <a:gd name="T35" fmla="*/ 25 h 48"/>
                  <a:gd name="T36" fmla="*/ 58 w 66"/>
                  <a:gd name="T37" fmla="*/ 29 h 48"/>
                  <a:gd name="T38" fmla="*/ 56 w 66"/>
                  <a:gd name="T39" fmla="*/ 29 h 48"/>
                  <a:gd name="T40" fmla="*/ 55 w 66"/>
                  <a:gd name="T41" fmla="*/ 33 h 48"/>
                  <a:gd name="T42" fmla="*/ 58 w 66"/>
                  <a:gd name="T43" fmla="*/ 34 h 48"/>
                  <a:gd name="T44" fmla="*/ 58 w 66"/>
                  <a:gd name="T45" fmla="*/ 37 h 48"/>
                  <a:gd name="T46" fmla="*/ 55 w 66"/>
                  <a:gd name="T47" fmla="*/ 37 h 48"/>
                  <a:gd name="T48" fmla="*/ 55 w 66"/>
                  <a:gd name="T49" fmla="*/ 36 h 48"/>
                  <a:gd name="T50" fmla="*/ 52 w 66"/>
                  <a:gd name="T51" fmla="*/ 37 h 48"/>
                  <a:gd name="T52" fmla="*/ 51 w 66"/>
                  <a:gd name="T53" fmla="*/ 40 h 48"/>
                  <a:gd name="T54" fmla="*/ 47 w 66"/>
                  <a:gd name="T55" fmla="*/ 41 h 48"/>
                  <a:gd name="T56" fmla="*/ 48 w 66"/>
                  <a:gd name="T57" fmla="*/ 44 h 48"/>
                  <a:gd name="T58" fmla="*/ 47 w 66"/>
                  <a:gd name="T59" fmla="*/ 44 h 48"/>
                  <a:gd name="T60" fmla="*/ 42 w 66"/>
                  <a:gd name="T61" fmla="*/ 47 h 48"/>
                  <a:gd name="T62" fmla="*/ 40 w 66"/>
                  <a:gd name="T63" fmla="*/ 44 h 48"/>
                  <a:gd name="T64" fmla="*/ 34 w 66"/>
                  <a:gd name="T65" fmla="*/ 47 h 48"/>
                  <a:gd name="T66" fmla="*/ 31 w 66"/>
                  <a:gd name="T67" fmla="*/ 48 h 48"/>
                  <a:gd name="T68" fmla="*/ 30 w 66"/>
                  <a:gd name="T69" fmla="*/ 45 h 48"/>
                  <a:gd name="T70" fmla="*/ 30 w 66"/>
                  <a:gd name="T71" fmla="*/ 43 h 48"/>
                  <a:gd name="T72" fmla="*/ 29 w 66"/>
                  <a:gd name="T73" fmla="*/ 37 h 48"/>
                  <a:gd name="T74" fmla="*/ 27 w 66"/>
                  <a:gd name="T75" fmla="*/ 37 h 48"/>
                  <a:gd name="T76" fmla="*/ 24 w 66"/>
                  <a:gd name="T77" fmla="*/ 34 h 48"/>
                  <a:gd name="T78" fmla="*/ 22 w 66"/>
                  <a:gd name="T79" fmla="*/ 36 h 48"/>
                  <a:gd name="T80" fmla="*/ 20 w 66"/>
                  <a:gd name="T81" fmla="*/ 30 h 48"/>
                  <a:gd name="T82" fmla="*/ 22 w 66"/>
                  <a:gd name="T83" fmla="*/ 29 h 48"/>
                  <a:gd name="T84" fmla="*/ 20 w 66"/>
                  <a:gd name="T85" fmla="*/ 27 h 48"/>
                  <a:gd name="T86" fmla="*/ 19 w 66"/>
                  <a:gd name="T87" fmla="*/ 26 h 48"/>
                  <a:gd name="T88" fmla="*/ 19 w 66"/>
                  <a:gd name="T89" fmla="*/ 25 h 48"/>
                  <a:gd name="T90" fmla="*/ 18 w 66"/>
                  <a:gd name="T91" fmla="*/ 23 h 48"/>
                  <a:gd name="T92" fmla="*/ 12 w 66"/>
                  <a:gd name="T93" fmla="*/ 25 h 48"/>
                  <a:gd name="T94" fmla="*/ 9 w 66"/>
                  <a:gd name="T95" fmla="*/ 22 h 48"/>
                  <a:gd name="T96" fmla="*/ 5 w 66"/>
                  <a:gd name="T97" fmla="*/ 18 h 48"/>
                  <a:gd name="T98" fmla="*/ 1 w 66"/>
                  <a:gd name="T99" fmla="*/ 19 h 48"/>
                  <a:gd name="T100" fmla="*/ 0 w 66"/>
                  <a:gd name="T101" fmla="*/ 18 h 48"/>
                  <a:gd name="T102" fmla="*/ 1 w 66"/>
                  <a:gd name="T103" fmla="*/ 16 h 48"/>
                  <a:gd name="T104" fmla="*/ 0 w 66"/>
                  <a:gd name="T105" fmla="*/ 14 h 48"/>
                  <a:gd name="T106" fmla="*/ 0 w 66"/>
                  <a:gd name="T107" fmla="*/ 9 h 48"/>
                  <a:gd name="T108" fmla="*/ 2 w 66"/>
                  <a:gd name="T109" fmla="*/ 8 h 48"/>
                  <a:gd name="T110" fmla="*/ 4 w 66"/>
                  <a:gd name="T111" fmla="*/ 5 h 48"/>
                  <a:gd name="T112" fmla="*/ 6 w 66"/>
                  <a:gd name="T113" fmla="*/ 2 h 48"/>
                  <a:gd name="T114" fmla="*/ 13 w 66"/>
                  <a:gd name="T115" fmla="*/ 1 h 48"/>
                  <a:gd name="T116" fmla="*/ 18 w 66"/>
                  <a:gd name="T117" fmla="*/ 1 h 48"/>
                  <a:gd name="T118" fmla="*/ 20 w 66"/>
                  <a:gd name="T119" fmla="*/ 1 h 48"/>
                  <a:gd name="T120" fmla="*/ 22 w 66"/>
                  <a:gd name="T121" fmla="*/ 2 h 48"/>
                  <a:gd name="T122" fmla="*/ 24 w 66"/>
                  <a:gd name="T123" fmla="*/ 0 h 48"/>
                  <a:gd name="T124" fmla="*/ 27 w 66"/>
                  <a:gd name="T1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48">
                    <a:moveTo>
                      <a:pt x="27" y="0"/>
                    </a:moveTo>
                    <a:lnTo>
                      <a:pt x="29" y="1"/>
                    </a:lnTo>
                    <a:lnTo>
                      <a:pt x="30" y="1"/>
                    </a:lnTo>
                    <a:lnTo>
                      <a:pt x="33" y="4"/>
                    </a:lnTo>
                    <a:lnTo>
                      <a:pt x="37" y="4"/>
                    </a:lnTo>
                    <a:lnTo>
                      <a:pt x="38" y="5"/>
                    </a:lnTo>
                    <a:lnTo>
                      <a:pt x="42" y="2"/>
                    </a:lnTo>
                    <a:lnTo>
                      <a:pt x="47" y="4"/>
                    </a:lnTo>
                    <a:lnTo>
                      <a:pt x="51" y="5"/>
                    </a:lnTo>
                    <a:lnTo>
                      <a:pt x="55" y="9"/>
                    </a:lnTo>
                    <a:lnTo>
                      <a:pt x="58" y="9"/>
                    </a:lnTo>
                    <a:lnTo>
                      <a:pt x="60" y="14"/>
                    </a:lnTo>
                    <a:lnTo>
                      <a:pt x="65" y="14"/>
                    </a:lnTo>
                    <a:lnTo>
                      <a:pt x="66" y="15"/>
                    </a:lnTo>
                    <a:lnTo>
                      <a:pt x="62" y="19"/>
                    </a:lnTo>
                    <a:lnTo>
                      <a:pt x="65" y="19"/>
                    </a:lnTo>
                    <a:lnTo>
                      <a:pt x="65" y="22"/>
                    </a:lnTo>
                    <a:lnTo>
                      <a:pt x="60" y="25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5" y="33"/>
                    </a:lnTo>
                    <a:lnTo>
                      <a:pt x="58" y="34"/>
                    </a:lnTo>
                    <a:lnTo>
                      <a:pt x="58" y="37"/>
                    </a:lnTo>
                    <a:lnTo>
                      <a:pt x="55" y="37"/>
                    </a:lnTo>
                    <a:lnTo>
                      <a:pt x="55" y="36"/>
                    </a:lnTo>
                    <a:lnTo>
                      <a:pt x="52" y="37"/>
                    </a:lnTo>
                    <a:lnTo>
                      <a:pt x="51" y="40"/>
                    </a:lnTo>
                    <a:lnTo>
                      <a:pt x="47" y="41"/>
                    </a:lnTo>
                    <a:lnTo>
                      <a:pt x="48" y="44"/>
                    </a:lnTo>
                    <a:lnTo>
                      <a:pt x="47" y="44"/>
                    </a:lnTo>
                    <a:lnTo>
                      <a:pt x="42" y="47"/>
                    </a:lnTo>
                    <a:lnTo>
                      <a:pt x="40" y="44"/>
                    </a:lnTo>
                    <a:lnTo>
                      <a:pt x="34" y="47"/>
                    </a:lnTo>
                    <a:lnTo>
                      <a:pt x="31" y="48"/>
                    </a:lnTo>
                    <a:lnTo>
                      <a:pt x="30" y="45"/>
                    </a:lnTo>
                    <a:lnTo>
                      <a:pt x="30" y="43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4" y="34"/>
                    </a:lnTo>
                    <a:lnTo>
                      <a:pt x="22" y="36"/>
                    </a:lnTo>
                    <a:lnTo>
                      <a:pt x="20" y="30"/>
                    </a:lnTo>
                    <a:lnTo>
                      <a:pt x="22" y="29"/>
                    </a:lnTo>
                    <a:lnTo>
                      <a:pt x="20" y="27"/>
                    </a:lnTo>
                    <a:lnTo>
                      <a:pt x="19" y="26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2" y="25"/>
                    </a:lnTo>
                    <a:lnTo>
                      <a:pt x="9" y="22"/>
                    </a:lnTo>
                    <a:lnTo>
                      <a:pt x="5" y="18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13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9" name="Freeform 686"/>
              <p:cNvSpPr>
                <a:spLocks/>
              </p:cNvSpPr>
              <p:nvPr/>
            </p:nvSpPr>
            <p:spPr bwMode="auto">
              <a:xfrm>
                <a:off x="4789125" y="2774849"/>
                <a:ext cx="164523" cy="127468"/>
              </a:xfrm>
              <a:custGeom>
                <a:avLst/>
                <a:gdLst>
                  <a:gd name="T0" fmla="*/ 60 w 111"/>
                  <a:gd name="T1" fmla="*/ 4 h 86"/>
                  <a:gd name="T2" fmla="*/ 65 w 111"/>
                  <a:gd name="T3" fmla="*/ 3 h 86"/>
                  <a:gd name="T4" fmla="*/ 71 w 111"/>
                  <a:gd name="T5" fmla="*/ 4 h 86"/>
                  <a:gd name="T6" fmla="*/ 76 w 111"/>
                  <a:gd name="T7" fmla="*/ 5 h 86"/>
                  <a:gd name="T8" fmla="*/ 85 w 111"/>
                  <a:gd name="T9" fmla="*/ 7 h 86"/>
                  <a:gd name="T10" fmla="*/ 83 w 111"/>
                  <a:gd name="T11" fmla="*/ 14 h 86"/>
                  <a:gd name="T12" fmla="*/ 86 w 111"/>
                  <a:gd name="T13" fmla="*/ 21 h 86"/>
                  <a:gd name="T14" fmla="*/ 90 w 111"/>
                  <a:gd name="T15" fmla="*/ 27 h 86"/>
                  <a:gd name="T16" fmla="*/ 97 w 111"/>
                  <a:gd name="T17" fmla="*/ 34 h 86"/>
                  <a:gd name="T18" fmla="*/ 103 w 111"/>
                  <a:gd name="T19" fmla="*/ 40 h 86"/>
                  <a:gd name="T20" fmla="*/ 108 w 111"/>
                  <a:gd name="T21" fmla="*/ 47 h 86"/>
                  <a:gd name="T22" fmla="*/ 110 w 111"/>
                  <a:gd name="T23" fmla="*/ 50 h 86"/>
                  <a:gd name="T24" fmla="*/ 100 w 111"/>
                  <a:gd name="T25" fmla="*/ 55 h 86"/>
                  <a:gd name="T26" fmla="*/ 96 w 111"/>
                  <a:gd name="T27" fmla="*/ 55 h 86"/>
                  <a:gd name="T28" fmla="*/ 98 w 111"/>
                  <a:gd name="T29" fmla="*/ 62 h 86"/>
                  <a:gd name="T30" fmla="*/ 101 w 111"/>
                  <a:gd name="T31" fmla="*/ 69 h 86"/>
                  <a:gd name="T32" fmla="*/ 101 w 111"/>
                  <a:gd name="T33" fmla="*/ 73 h 86"/>
                  <a:gd name="T34" fmla="*/ 92 w 111"/>
                  <a:gd name="T35" fmla="*/ 74 h 86"/>
                  <a:gd name="T36" fmla="*/ 90 w 111"/>
                  <a:gd name="T37" fmla="*/ 84 h 86"/>
                  <a:gd name="T38" fmla="*/ 85 w 111"/>
                  <a:gd name="T39" fmla="*/ 83 h 86"/>
                  <a:gd name="T40" fmla="*/ 78 w 111"/>
                  <a:gd name="T41" fmla="*/ 81 h 86"/>
                  <a:gd name="T42" fmla="*/ 74 w 111"/>
                  <a:gd name="T43" fmla="*/ 86 h 86"/>
                  <a:gd name="T44" fmla="*/ 71 w 111"/>
                  <a:gd name="T45" fmla="*/ 81 h 86"/>
                  <a:gd name="T46" fmla="*/ 63 w 111"/>
                  <a:gd name="T47" fmla="*/ 84 h 86"/>
                  <a:gd name="T48" fmla="*/ 57 w 111"/>
                  <a:gd name="T49" fmla="*/ 83 h 86"/>
                  <a:gd name="T50" fmla="*/ 54 w 111"/>
                  <a:gd name="T51" fmla="*/ 84 h 86"/>
                  <a:gd name="T52" fmla="*/ 47 w 111"/>
                  <a:gd name="T53" fmla="*/ 84 h 86"/>
                  <a:gd name="T54" fmla="*/ 43 w 111"/>
                  <a:gd name="T55" fmla="*/ 80 h 86"/>
                  <a:gd name="T56" fmla="*/ 32 w 111"/>
                  <a:gd name="T57" fmla="*/ 77 h 86"/>
                  <a:gd name="T58" fmla="*/ 28 w 111"/>
                  <a:gd name="T59" fmla="*/ 80 h 86"/>
                  <a:gd name="T60" fmla="*/ 14 w 111"/>
                  <a:gd name="T61" fmla="*/ 81 h 86"/>
                  <a:gd name="T62" fmla="*/ 9 w 111"/>
                  <a:gd name="T63" fmla="*/ 80 h 86"/>
                  <a:gd name="T64" fmla="*/ 6 w 111"/>
                  <a:gd name="T65" fmla="*/ 79 h 86"/>
                  <a:gd name="T66" fmla="*/ 2 w 111"/>
                  <a:gd name="T67" fmla="*/ 70 h 86"/>
                  <a:gd name="T68" fmla="*/ 7 w 111"/>
                  <a:gd name="T69" fmla="*/ 66 h 86"/>
                  <a:gd name="T70" fmla="*/ 6 w 111"/>
                  <a:gd name="T71" fmla="*/ 57 h 86"/>
                  <a:gd name="T72" fmla="*/ 3 w 111"/>
                  <a:gd name="T73" fmla="*/ 51 h 86"/>
                  <a:gd name="T74" fmla="*/ 0 w 111"/>
                  <a:gd name="T75" fmla="*/ 44 h 86"/>
                  <a:gd name="T76" fmla="*/ 9 w 111"/>
                  <a:gd name="T77" fmla="*/ 40 h 86"/>
                  <a:gd name="T78" fmla="*/ 16 w 111"/>
                  <a:gd name="T79" fmla="*/ 40 h 86"/>
                  <a:gd name="T80" fmla="*/ 16 w 111"/>
                  <a:gd name="T81" fmla="*/ 37 h 86"/>
                  <a:gd name="T82" fmla="*/ 21 w 111"/>
                  <a:gd name="T83" fmla="*/ 33 h 86"/>
                  <a:gd name="T84" fmla="*/ 24 w 111"/>
                  <a:gd name="T85" fmla="*/ 33 h 86"/>
                  <a:gd name="T86" fmla="*/ 27 w 111"/>
                  <a:gd name="T87" fmla="*/ 30 h 86"/>
                  <a:gd name="T88" fmla="*/ 25 w 111"/>
                  <a:gd name="T89" fmla="*/ 25 h 86"/>
                  <a:gd name="T90" fmla="*/ 29 w 111"/>
                  <a:gd name="T91" fmla="*/ 21 h 86"/>
                  <a:gd name="T92" fmla="*/ 34 w 111"/>
                  <a:gd name="T93" fmla="*/ 15 h 86"/>
                  <a:gd name="T94" fmla="*/ 35 w 111"/>
                  <a:gd name="T95" fmla="*/ 11 h 86"/>
                  <a:gd name="T96" fmla="*/ 39 w 111"/>
                  <a:gd name="T97" fmla="*/ 8 h 86"/>
                  <a:gd name="T98" fmla="*/ 45 w 111"/>
                  <a:gd name="T99" fmla="*/ 4 h 86"/>
                  <a:gd name="T100" fmla="*/ 47 w 111"/>
                  <a:gd name="T101" fmla="*/ 1 h 86"/>
                  <a:gd name="T102" fmla="*/ 53 w 111"/>
                  <a:gd name="T103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" h="86">
                    <a:moveTo>
                      <a:pt x="57" y="0"/>
                    </a:moveTo>
                    <a:lnTo>
                      <a:pt x="60" y="4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8" y="7"/>
                    </a:lnTo>
                    <a:lnTo>
                      <a:pt x="71" y="4"/>
                    </a:lnTo>
                    <a:lnTo>
                      <a:pt x="75" y="4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85" y="7"/>
                    </a:lnTo>
                    <a:lnTo>
                      <a:pt x="85" y="11"/>
                    </a:lnTo>
                    <a:lnTo>
                      <a:pt x="83" y="14"/>
                    </a:lnTo>
                    <a:lnTo>
                      <a:pt x="86" y="16"/>
                    </a:lnTo>
                    <a:lnTo>
                      <a:pt x="86" y="21"/>
                    </a:lnTo>
                    <a:lnTo>
                      <a:pt x="89" y="23"/>
                    </a:lnTo>
                    <a:lnTo>
                      <a:pt x="90" y="27"/>
                    </a:lnTo>
                    <a:lnTo>
                      <a:pt x="94" y="32"/>
                    </a:lnTo>
                    <a:lnTo>
                      <a:pt x="97" y="34"/>
                    </a:lnTo>
                    <a:lnTo>
                      <a:pt x="98" y="39"/>
                    </a:lnTo>
                    <a:lnTo>
                      <a:pt x="103" y="40"/>
                    </a:lnTo>
                    <a:lnTo>
                      <a:pt x="107" y="44"/>
                    </a:lnTo>
                    <a:lnTo>
                      <a:pt x="108" y="47"/>
                    </a:lnTo>
                    <a:lnTo>
                      <a:pt x="111" y="48"/>
                    </a:lnTo>
                    <a:lnTo>
                      <a:pt x="110" y="50"/>
                    </a:lnTo>
                    <a:lnTo>
                      <a:pt x="107" y="55"/>
                    </a:lnTo>
                    <a:lnTo>
                      <a:pt x="100" y="55"/>
                    </a:lnTo>
                    <a:lnTo>
                      <a:pt x="97" y="52"/>
                    </a:lnTo>
                    <a:lnTo>
                      <a:pt x="96" y="55"/>
                    </a:lnTo>
                    <a:lnTo>
                      <a:pt x="96" y="58"/>
                    </a:lnTo>
                    <a:lnTo>
                      <a:pt x="98" y="62"/>
                    </a:lnTo>
                    <a:lnTo>
                      <a:pt x="98" y="66"/>
                    </a:lnTo>
                    <a:lnTo>
                      <a:pt x="101" y="69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96" y="74"/>
                    </a:lnTo>
                    <a:lnTo>
                      <a:pt x="92" y="74"/>
                    </a:lnTo>
                    <a:lnTo>
                      <a:pt x="90" y="80"/>
                    </a:lnTo>
                    <a:lnTo>
                      <a:pt x="90" y="84"/>
                    </a:lnTo>
                    <a:lnTo>
                      <a:pt x="86" y="84"/>
                    </a:lnTo>
                    <a:lnTo>
                      <a:pt x="85" y="83"/>
                    </a:lnTo>
                    <a:lnTo>
                      <a:pt x="80" y="84"/>
                    </a:lnTo>
                    <a:lnTo>
                      <a:pt x="78" y="81"/>
                    </a:lnTo>
                    <a:lnTo>
                      <a:pt x="75" y="83"/>
                    </a:lnTo>
                    <a:lnTo>
                      <a:pt x="74" y="86"/>
                    </a:lnTo>
                    <a:lnTo>
                      <a:pt x="71" y="84"/>
                    </a:lnTo>
                    <a:lnTo>
                      <a:pt x="71" y="81"/>
                    </a:lnTo>
                    <a:lnTo>
                      <a:pt x="67" y="81"/>
                    </a:lnTo>
                    <a:lnTo>
                      <a:pt x="63" y="84"/>
                    </a:lnTo>
                    <a:lnTo>
                      <a:pt x="61" y="83"/>
                    </a:lnTo>
                    <a:lnTo>
                      <a:pt x="57" y="83"/>
                    </a:lnTo>
                    <a:lnTo>
                      <a:pt x="56" y="84"/>
                    </a:lnTo>
                    <a:lnTo>
                      <a:pt x="54" y="84"/>
                    </a:lnTo>
                    <a:lnTo>
                      <a:pt x="51" y="81"/>
                    </a:lnTo>
                    <a:lnTo>
                      <a:pt x="47" y="84"/>
                    </a:lnTo>
                    <a:lnTo>
                      <a:pt x="46" y="81"/>
                    </a:lnTo>
                    <a:lnTo>
                      <a:pt x="43" y="80"/>
                    </a:lnTo>
                    <a:lnTo>
                      <a:pt x="36" y="79"/>
                    </a:lnTo>
                    <a:lnTo>
                      <a:pt x="32" y="77"/>
                    </a:lnTo>
                    <a:lnTo>
                      <a:pt x="31" y="77"/>
                    </a:lnTo>
                    <a:lnTo>
                      <a:pt x="28" y="80"/>
                    </a:lnTo>
                    <a:lnTo>
                      <a:pt x="24" y="80"/>
                    </a:lnTo>
                    <a:lnTo>
                      <a:pt x="14" y="81"/>
                    </a:lnTo>
                    <a:lnTo>
                      <a:pt x="13" y="83"/>
                    </a:lnTo>
                    <a:lnTo>
                      <a:pt x="9" y="80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3" y="74"/>
                    </a:lnTo>
                    <a:lnTo>
                      <a:pt x="2" y="70"/>
                    </a:lnTo>
                    <a:lnTo>
                      <a:pt x="4" y="68"/>
                    </a:lnTo>
                    <a:lnTo>
                      <a:pt x="7" y="66"/>
                    </a:lnTo>
                    <a:lnTo>
                      <a:pt x="7" y="58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3" y="51"/>
                    </a:lnTo>
                    <a:lnTo>
                      <a:pt x="2" y="45"/>
                    </a:lnTo>
                    <a:lnTo>
                      <a:pt x="0" y="44"/>
                    </a:lnTo>
                    <a:lnTo>
                      <a:pt x="3" y="43"/>
                    </a:lnTo>
                    <a:lnTo>
                      <a:pt x="9" y="40"/>
                    </a:lnTo>
                    <a:lnTo>
                      <a:pt x="11" y="43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16" y="37"/>
                    </a:lnTo>
                    <a:lnTo>
                      <a:pt x="20" y="36"/>
                    </a:lnTo>
                    <a:lnTo>
                      <a:pt x="21" y="33"/>
                    </a:lnTo>
                    <a:lnTo>
                      <a:pt x="24" y="32"/>
                    </a:lnTo>
                    <a:lnTo>
                      <a:pt x="24" y="33"/>
                    </a:lnTo>
                    <a:lnTo>
                      <a:pt x="27" y="33"/>
                    </a:lnTo>
                    <a:lnTo>
                      <a:pt x="27" y="30"/>
                    </a:lnTo>
                    <a:lnTo>
                      <a:pt x="24" y="29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1"/>
                    </a:lnTo>
                    <a:lnTo>
                      <a:pt x="34" y="18"/>
                    </a:lnTo>
                    <a:lnTo>
                      <a:pt x="34" y="15"/>
                    </a:lnTo>
                    <a:lnTo>
                      <a:pt x="31" y="15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9" y="8"/>
                    </a:lnTo>
                    <a:lnTo>
                      <a:pt x="45" y="8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3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0" name="Freeform 687"/>
              <p:cNvSpPr>
                <a:spLocks/>
              </p:cNvSpPr>
              <p:nvPr/>
            </p:nvSpPr>
            <p:spPr bwMode="auto">
              <a:xfrm>
                <a:off x="4777267" y="2875638"/>
                <a:ext cx="323117" cy="200096"/>
              </a:xfrm>
              <a:custGeom>
                <a:avLst/>
                <a:gdLst>
                  <a:gd name="T0" fmla="*/ 137 w 218"/>
                  <a:gd name="T1" fmla="*/ 1 h 135"/>
                  <a:gd name="T2" fmla="*/ 151 w 218"/>
                  <a:gd name="T3" fmla="*/ 16 h 135"/>
                  <a:gd name="T4" fmla="*/ 158 w 218"/>
                  <a:gd name="T5" fmla="*/ 29 h 135"/>
                  <a:gd name="T6" fmla="*/ 176 w 218"/>
                  <a:gd name="T7" fmla="*/ 34 h 135"/>
                  <a:gd name="T8" fmla="*/ 191 w 218"/>
                  <a:gd name="T9" fmla="*/ 41 h 135"/>
                  <a:gd name="T10" fmla="*/ 206 w 218"/>
                  <a:gd name="T11" fmla="*/ 42 h 135"/>
                  <a:gd name="T12" fmla="*/ 218 w 218"/>
                  <a:gd name="T13" fmla="*/ 47 h 135"/>
                  <a:gd name="T14" fmla="*/ 216 w 218"/>
                  <a:gd name="T15" fmla="*/ 63 h 135"/>
                  <a:gd name="T16" fmla="*/ 207 w 218"/>
                  <a:gd name="T17" fmla="*/ 77 h 135"/>
                  <a:gd name="T18" fmla="*/ 199 w 218"/>
                  <a:gd name="T19" fmla="*/ 89 h 135"/>
                  <a:gd name="T20" fmla="*/ 189 w 218"/>
                  <a:gd name="T21" fmla="*/ 89 h 135"/>
                  <a:gd name="T22" fmla="*/ 180 w 218"/>
                  <a:gd name="T23" fmla="*/ 98 h 135"/>
                  <a:gd name="T24" fmla="*/ 167 w 218"/>
                  <a:gd name="T25" fmla="*/ 99 h 135"/>
                  <a:gd name="T26" fmla="*/ 166 w 218"/>
                  <a:gd name="T27" fmla="*/ 102 h 135"/>
                  <a:gd name="T28" fmla="*/ 164 w 218"/>
                  <a:gd name="T29" fmla="*/ 102 h 135"/>
                  <a:gd name="T30" fmla="*/ 156 w 218"/>
                  <a:gd name="T31" fmla="*/ 106 h 135"/>
                  <a:gd name="T32" fmla="*/ 147 w 218"/>
                  <a:gd name="T33" fmla="*/ 107 h 135"/>
                  <a:gd name="T34" fmla="*/ 155 w 218"/>
                  <a:gd name="T35" fmla="*/ 113 h 135"/>
                  <a:gd name="T36" fmla="*/ 158 w 218"/>
                  <a:gd name="T37" fmla="*/ 114 h 135"/>
                  <a:gd name="T38" fmla="*/ 162 w 218"/>
                  <a:gd name="T39" fmla="*/ 120 h 135"/>
                  <a:gd name="T40" fmla="*/ 159 w 218"/>
                  <a:gd name="T41" fmla="*/ 112 h 135"/>
                  <a:gd name="T42" fmla="*/ 167 w 218"/>
                  <a:gd name="T43" fmla="*/ 121 h 135"/>
                  <a:gd name="T44" fmla="*/ 177 w 218"/>
                  <a:gd name="T45" fmla="*/ 117 h 135"/>
                  <a:gd name="T46" fmla="*/ 182 w 218"/>
                  <a:gd name="T47" fmla="*/ 123 h 135"/>
                  <a:gd name="T48" fmla="*/ 166 w 218"/>
                  <a:gd name="T49" fmla="*/ 130 h 135"/>
                  <a:gd name="T50" fmla="*/ 144 w 218"/>
                  <a:gd name="T51" fmla="*/ 134 h 135"/>
                  <a:gd name="T52" fmla="*/ 141 w 218"/>
                  <a:gd name="T53" fmla="*/ 123 h 135"/>
                  <a:gd name="T54" fmla="*/ 141 w 218"/>
                  <a:gd name="T55" fmla="*/ 114 h 135"/>
                  <a:gd name="T56" fmla="*/ 142 w 218"/>
                  <a:gd name="T57" fmla="*/ 107 h 135"/>
                  <a:gd name="T58" fmla="*/ 130 w 218"/>
                  <a:gd name="T59" fmla="*/ 109 h 135"/>
                  <a:gd name="T60" fmla="*/ 126 w 218"/>
                  <a:gd name="T61" fmla="*/ 105 h 135"/>
                  <a:gd name="T62" fmla="*/ 124 w 218"/>
                  <a:gd name="T63" fmla="*/ 100 h 135"/>
                  <a:gd name="T64" fmla="*/ 124 w 218"/>
                  <a:gd name="T65" fmla="*/ 99 h 135"/>
                  <a:gd name="T66" fmla="*/ 118 w 218"/>
                  <a:gd name="T67" fmla="*/ 99 h 135"/>
                  <a:gd name="T68" fmla="*/ 109 w 218"/>
                  <a:gd name="T69" fmla="*/ 102 h 135"/>
                  <a:gd name="T70" fmla="*/ 101 w 218"/>
                  <a:gd name="T71" fmla="*/ 117 h 135"/>
                  <a:gd name="T72" fmla="*/ 98 w 218"/>
                  <a:gd name="T73" fmla="*/ 120 h 135"/>
                  <a:gd name="T74" fmla="*/ 90 w 218"/>
                  <a:gd name="T75" fmla="*/ 123 h 135"/>
                  <a:gd name="T76" fmla="*/ 83 w 218"/>
                  <a:gd name="T77" fmla="*/ 117 h 135"/>
                  <a:gd name="T78" fmla="*/ 87 w 218"/>
                  <a:gd name="T79" fmla="*/ 103 h 135"/>
                  <a:gd name="T80" fmla="*/ 100 w 218"/>
                  <a:gd name="T81" fmla="*/ 102 h 135"/>
                  <a:gd name="T82" fmla="*/ 91 w 218"/>
                  <a:gd name="T83" fmla="*/ 89 h 135"/>
                  <a:gd name="T84" fmla="*/ 84 w 218"/>
                  <a:gd name="T85" fmla="*/ 77 h 135"/>
                  <a:gd name="T86" fmla="*/ 69 w 218"/>
                  <a:gd name="T87" fmla="*/ 70 h 135"/>
                  <a:gd name="T88" fmla="*/ 59 w 218"/>
                  <a:gd name="T89" fmla="*/ 70 h 135"/>
                  <a:gd name="T90" fmla="*/ 54 w 218"/>
                  <a:gd name="T91" fmla="*/ 73 h 135"/>
                  <a:gd name="T92" fmla="*/ 37 w 218"/>
                  <a:gd name="T93" fmla="*/ 83 h 135"/>
                  <a:gd name="T94" fmla="*/ 24 w 218"/>
                  <a:gd name="T95" fmla="*/ 80 h 135"/>
                  <a:gd name="T96" fmla="*/ 8 w 218"/>
                  <a:gd name="T97" fmla="*/ 78 h 135"/>
                  <a:gd name="T98" fmla="*/ 1 w 218"/>
                  <a:gd name="T99" fmla="*/ 66 h 135"/>
                  <a:gd name="T100" fmla="*/ 14 w 218"/>
                  <a:gd name="T101" fmla="*/ 44 h 135"/>
                  <a:gd name="T102" fmla="*/ 19 w 218"/>
                  <a:gd name="T103" fmla="*/ 31 h 135"/>
                  <a:gd name="T104" fmla="*/ 14 w 218"/>
                  <a:gd name="T105" fmla="*/ 20 h 135"/>
                  <a:gd name="T106" fmla="*/ 22 w 218"/>
                  <a:gd name="T107" fmla="*/ 13 h 135"/>
                  <a:gd name="T108" fmla="*/ 44 w 218"/>
                  <a:gd name="T109" fmla="*/ 11 h 135"/>
                  <a:gd name="T110" fmla="*/ 62 w 218"/>
                  <a:gd name="T111" fmla="*/ 16 h 135"/>
                  <a:gd name="T112" fmla="*/ 75 w 218"/>
                  <a:gd name="T113" fmla="*/ 13 h 135"/>
                  <a:gd name="T114" fmla="*/ 86 w 218"/>
                  <a:gd name="T115" fmla="*/ 13 h 135"/>
                  <a:gd name="T116" fmla="*/ 98 w 218"/>
                  <a:gd name="T117" fmla="*/ 12 h 135"/>
                  <a:gd name="T118" fmla="*/ 112 w 218"/>
                  <a:gd name="T119" fmla="*/ 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8" h="135">
                    <a:moveTo>
                      <a:pt x="116" y="0"/>
                    </a:moveTo>
                    <a:lnTo>
                      <a:pt x="123" y="2"/>
                    </a:lnTo>
                    <a:lnTo>
                      <a:pt x="130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38" y="6"/>
                    </a:lnTo>
                    <a:lnTo>
                      <a:pt x="141" y="9"/>
                    </a:lnTo>
                    <a:lnTo>
                      <a:pt x="140" y="12"/>
                    </a:lnTo>
                    <a:lnTo>
                      <a:pt x="144" y="16"/>
                    </a:lnTo>
                    <a:lnTo>
                      <a:pt x="151" y="16"/>
                    </a:lnTo>
                    <a:lnTo>
                      <a:pt x="153" y="18"/>
                    </a:lnTo>
                    <a:lnTo>
                      <a:pt x="153" y="20"/>
                    </a:lnTo>
                    <a:lnTo>
                      <a:pt x="156" y="22"/>
                    </a:lnTo>
                    <a:lnTo>
                      <a:pt x="156" y="24"/>
                    </a:lnTo>
                    <a:lnTo>
                      <a:pt x="158" y="29"/>
                    </a:lnTo>
                    <a:lnTo>
                      <a:pt x="163" y="34"/>
                    </a:lnTo>
                    <a:lnTo>
                      <a:pt x="166" y="33"/>
                    </a:lnTo>
                    <a:lnTo>
                      <a:pt x="170" y="34"/>
                    </a:lnTo>
                    <a:lnTo>
                      <a:pt x="173" y="33"/>
                    </a:lnTo>
                    <a:lnTo>
                      <a:pt x="176" y="34"/>
                    </a:lnTo>
                    <a:lnTo>
                      <a:pt x="180" y="30"/>
                    </a:lnTo>
                    <a:lnTo>
                      <a:pt x="182" y="30"/>
                    </a:lnTo>
                    <a:lnTo>
                      <a:pt x="185" y="37"/>
                    </a:lnTo>
                    <a:lnTo>
                      <a:pt x="189" y="40"/>
                    </a:lnTo>
                    <a:lnTo>
                      <a:pt x="191" y="41"/>
                    </a:lnTo>
                    <a:lnTo>
                      <a:pt x="192" y="40"/>
                    </a:lnTo>
                    <a:lnTo>
                      <a:pt x="196" y="41"/>
                    </a:lnTo>
                    <a:lnTo>
                      <a:pt x="200" y="41"/>
                    </a:lnTo>
                    <a:lnTo>
                      <a:pt x="203" y="42"/>
                    </a:lnTo>
                    <a:lnTo>
                      <a:pt x="206" y="42"/>
                    </a:lnTo>
                    <a:lnTo>
                      <a:pt x="209" y="44"/>
                    </a:lnTo>
                    <a:lnTo>
                      <a:pt x="213" y="45"/>
                    </a:lnTo>
                    <a:lnTo>
                      <a:pt x="216" y="42"/>
                    </a:lnTo>
                    <a:lnTo>
                      <a:pt x="216" y="47"/>
                    </a:lnTo>
                    <a:lnTo>
                      <a:pt x="218" y="47"/>
                    </a:lnTo>
                    <a:lnTo>
                      <a:pt x="218" y="51"/>
                    </a:lnTo>
                    <a:lnTo>
                      <a:pt x="216" y="53"/>
                    </a:lnTo>
                    <a:lnTo>
                      <a:pt x="213" y="53"/>
                    </a:lnTo>
                    <a:lnTo>
                      <a:pt x="213" y="60"/>
                    </a:lnTo>
                    <a:lnTo>
                      <a:pt x="216" y="63"/>
                    </a:lnTo>
                    <a:lnTo>
                      <a:pt x="217" y="66"/>
                    </a:lnTo>
                    <a:lnTo>
                      <a:pt x="216" y="71"/>
                    </a:lnTo>
                    <a:lnTo>
                      <a:pt x="216" y="74"/>
                    </a:lnTo>
                    <a:lnTo>
                      <a:pt x="213" y="77"/>
                    </a:lnTo>
                    <a:lnTo>
                      <a:pt x="207" y="77"/>
                    </a:lnTo>
                    <a:lnTo>
                      <a:pt x="205" y="81"/>
                    </a:lnTo>
                    <a:lnTo>
                      <a:pt x="202" y="83"/>
                    </a:lnTo>
                    <a:lnTo>
                      <a:pt x="202" y="88"/>
                    </a:lnTo>
                    <a:lnTo>
                      <a:pt x="202" y="88"/>
                    </a:lnTo>
                    <a:lnTo>
                      <a:pt x="199" y="89"/>
                    </a:lnTo>
                    <a:lnTo>
                      <a:pt x="199" y="88"/>
                    </a:lnTo>
                    <a:lnTo>
                      <a:pt x="198" y="88"/>
                    </a:lnTo>
                    <a:lnTo>
                      <a:pt x="194" y="89"/>
                    </a:lnTo>
                    <a:lnTo>
                      <a:pt x="191" y="88"/>
                    </a:lnTo>
                    <a:lnTo>
                      <a:pt x="189" y="89"/>
                    </a:lnTo>
                    <a:lnTo>
                      <a:pt x="188" y="92"/>
                    </a:lnTo>
                    <a:lnTo>
                      <a:pt x="185" y="92"/>
                    </a:lnTo>
                    <a:lnTo>
                      <a:pt x="184" y="95"/>
                    </a:lnTo>
                    <a:lnTo>
                      <a:pt x="181" y="98"/>
                    </a:lnTo>
                    <a:lnTo>
                      <a:pt x="180" y="98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1" y="98"/>
                    </a:lnTo>
                    <a:lnTo>
                      <a:pt x="169" y="100"/>
                    </a:lnTo>
                    <a:lnTo>
                      <a:pt x="167" y="99"/>
                    </a:lnTo>
                    <a:lnTo>
                      <a:pt x="166" y="96"/>
                    </a:lnTo>
                    <a:lnTo>
                      <a:pt x="164" y="96"/>
                    </a:lnTo>
                    <a:lnTo>
                      <a:pt x="164" y="99"/>
                    </a:lnTo>
                    <a:lnTo>
                      <a:pt x="166" y="100"/>
                    </a:lnTo>
                    <a:lnTo>
                      <a:pt x="166" y="102"/>
                    </a:lnTo>
                    <a:lnTo>
                      <a:pt x="163" y="106"/>
                    </a:lnTo>
                    <a:lnTo>
                      <a:pt x="162" y="107"/>
                    </a:lnTo>
                    <a:lnTo>
                      <a:pt x="160" y="106"/>
                    </a:lnTo>
                    <a:lnTo>
                      <a:pt x="162" y="105"/>
                    </a:lnTo>
                    <a:lnTo>
                      <a:pt x="164" y="102"/>
                    </a:lnTo>
                    <a:lnTo>
                      <a:pt x="164" y="100"/>
                    </a:lnTo>
                    <a:lnTo>
                      <a:pt x="163" y="100"/>
                    </a:lnTo>
                    <a:lnTo>
                      <a:pt x="162" y="102"/>
                    </a:lnTo>
                    <a:lnTo>
                      <a:pt x="158" y="106"/>
                    </a:lnTo>
                    <a:lnTo>
                      <a:pt x="156" y="106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51" y="106"/>
                    </a:lnTo>
                    <a:lnTo>
                      <a:pt x="149" y="107"/>
                    </a:lnTo>
                    <a:lnTo>
                      <a:pt x="147" y="107"/>
                    </a:lnTo>
                    <a:lnTo>
                      <a:pt x="145" y="109"/>
                    </a:lnTo>
                    <a:lnTo>
                      <a:pt x="148" y="110"/>
                    </a:lnTo>
                    <a:lnTo>
                      <a:pt x="152" y="109"/>
                    </a:lnTo>
                    <a:lnTo>
                      <a:pt x="153" y="112"/>
                    </a:lnTo>
                    <a:lnTo>
                      <a:pt x="155" y="113"/>
                    </a:lnTo>
                    <a:lnTo>
                      <a:pt x="156" y="112"/>
                    </a:lnTo>
                    <a:lnTo>
                      <a:pt x="158" y="113"/>
                    </a:lnTo>
                    <a:lnTo>
                      <a:pt x="156" y="114"/>
                    </a:lnTo>
                    <a:lnTo>
                      <a:pt x="156" y="116"/>
                    </a:lnTo>
                    <a:lnTo>
                      <a:pt x="158" y="114"/>
                    </a:lnTo>
                    <a:lnTo>
                      <a:pt x="159" y="114"/>
                    </a:lnTo>
                    <a:lnTo>
                      <a:pt x="158" y="117"/>
                    </a:lnTo>
                    <a:lnTo>
                      <a:pt x="159" y="116"/>
                    </a:lnTo>
                    <a:lnTo>
                      <a:pt x="160" y="117"/>
                    </a:lnTo>
                    <a:lnTo>
                      <a:pt x="162" y="120"/>
                    </a:lnTo>
                    <a:lnTo>
                      <a:pt x="163" y="121"/>
                    </a:lnTo>
                    <a:lnTo>
                      <a:pt x="166" y="121"/>
                    </a:lnTo>
                    <a:lnTo>
                      <a:pt x="167" y="121"/>
                    </a:lnTo>
                    <a:lnTo>
                      <a:pt x="163" y="117"/>
                    </a:lnTo>
                    <a:lnTo>
                      <a:pt x="159" y="112"/>
                    </a:lnTo>
                    <a:lnTo>
                      <a:pt x="158" y="107"/>
                    </a:lnTo>
                    <a:lnTo>
                      <a:pt x="158" y="107"/>
                    </a:lnTo>
                    <a:lnTo>
                      <a:pt x="160" y="110"/>
                    </a:lnTo>
                    <a:lnTo>
                      <a:pt x="162" y="113"/>
                    </a:lnTo>
                    <a:lnTo>
                      <a:pt x="167" y="121"/>
                    </a:lnTo>
                    <a:lnTo>
                      <a:pt x="169" y="121"/>
                    </a:lnTo>
                    <a:lnTo>
                      <a:pt x="171" y="118"/>
                    </a:lnTo>
                    <a:lnTo>
                      <a:pt x="173" y="118"/>
                    </a:lnTo>
                    <a:lnTo>
                      <a:pt x="176" y="120"/>
                    </a:lnTo>
                    <a:lnTo>
                      <a:pt x="177" y="117"/>
                    </a:lnTo>
                    <a:lnTo>
                      <a:pt x="181" y="117"/>
                    </a:lnTo>
                    <a:lnTo>
                      <a:pt x="184" y="117"/>
                    </a:lnTo>
                    <a:lnTo>
                      <a:pt x="182" y="118"/>
                    </a:lnTo>
                    <a:lnTo>
                      <a:pt x="181" y="120"/>
                    </a:lnTo>
                    <a:lnTo>
                      <a:pt x="182" y="123"/>
                    </a:lnTo>
                    <a:lnTo>
                      <a:pt x="181" y="124"/>
                    </a:lnTo>
                    <a:lnTo>
                      <a:pt x="177" y="125"/>
                    </a:lnTo>
                    <a:lnTo>
                      <a:pt x="171" y="124"/>
                    </a:lnTo>
                    <a:lnTo>
                      <a:pt x="169" y="125"/>
                    </a:lnTo>
                    <a:lnTo>
                      <a:pt x="166" y="130"/>
                    </a:lnTo>
                    <a:lnTo>
                      <a:pt x="162" y="128"/>
                    </a:lnTo>
                    <a:lnTo>
                      <a:pt x="156" y="134"/>
                    </a:lnTo>
                    <a:lnTo>
                      <a:pt x="151" y="135"/>
                    </a:lnTo>
                    <a:lnTo>
                      <a:pt x="147" y="135"/>
                    </a:lnTo>
                    <a:lnTo>
                      <a:pt x="144" y="134"/>
                    </a:lnTo>
                    <a:lnTo>
                      <a:pt x="145" y="132"/>
                    </a:lnTo>
                    <a:lnTo>
                      <a:pt x="147" y="128"/>
                    </a:lnTo>
                    <a:lnTo>
                      <a:pt x="147" y="125"/>
                    </a:lnTo>
                    <a:lnTo>
                      <a:pt x="142" y="123"/>
                    </a:lnTo>
                    <a:lnTo>
                      <a:pt x="141" y="123"/>
                    </a:lnTo>
                    <a:lnTo>
                      <a:pt x="138" y="121"/>
                    </a:lnTo>
                    <a:lnTo>
                      <a:pt x="135" y="123"/>
                    </a:lnTo>
                    <a:lnTo>
                      <a:pt x="134" y="121"/>
                    </a:lnTo>
                    <a:lnTo>
                      <a:pt x="137" y="117"/>
                    </a:lnTo>
                    <a:lnTo>
                      <a:pt x="141" y="114"/>
                    </a:lnTo>
                    <a:lnTo>
                      <a:pt x="145" y="114"/>
                    </a:lnTo>
                    <a:lnTo>
                      <a:pt x="147" y="113"/>
                    </a:lnTo>
                    <a:lnTo>
                      <a:pt x="145" y="112"/>
                    </a:lnTo>
                    <a:lnTo>
                      <a:pt x="144" y="109"/>
                    </a:lnTo>
                    <a:lnTo>
                      <a:pt x="142" y="107"/>
                    </a:lnTo>
                    <a:lnTo>
                      <a:pt x="142" y="110"/>
                    </a:lnTo>
                    <a:lnTo>
                      <a:pt x="140" y="109"/>
                    </a:lnTo>
                    <a:lnTo>
                      <a:pt x="137" y="107"/>
                    </a:lnTo>
                    <a:lnTo>
                      <a:pt x="134" y="107"/>
                    </a:lnTo>
                    <a:lnTo>
                      <a:pt x="130" y="109"/>
                    </a:lnTo>
                    <a:lnTo>
                      <a:pt x="129" y="107"/>
                    </a:lnTo>
                    <a:lnTo>
                      <a:pt x="126" y="107"/>
                    </a:lnTo>
                    <a:lnTo>
                      <a:pt x="124" y="106"/>
                    </a:lnTo>
                    <a:lnTo>
                      <a:pt x="126" y="105"/>
                    </a:lnTo>
                    <a:lnTo>
                      <a:pt x="126" y="105"/>
                    </a:lnTo>
                    <a:lnTo>
                      <a:pt x="123" y="103"/>
                    </a:lnTo>
                    <a:lnTo>
                      <a:pt x="118" y="103"/>
                    </a:lnTo>
                    <a:lnTo>
                      <a:pt x="116" y="100"/>
                    </a:lnTo>
                    <a:lnTo>
                      <a:pt x="119" y="100"/>
                    </a:lnTo>
                    <a:lnTo>
                      <a:pt x="124" y="100"/>
                    </a:lnTo>
                    <a:lnTo>
                      <a:pt x="127" y="102"/>
                    </a:lnTo>
                    <a:lnTo>
                      <a:pt x="129" y="100"/>
                    </a:lnTo>
                    <a:lnTo>
                      <a:pt x="131" y="99"/>
                    </a:lnTo>
                    <a:lnTo>
                      <a:pt x="127" y="99"/>
                    </a:lnTo>
                    <a:lnTo>
                      <a:pt x="124" y="99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2" y="98"/>
                    </a:lnTo>
                    <a:lnTo>
                      <a:pt x="120" y="99"/>
                    </a:lnTo>
                    <a:lnTo>
                      <a:pt x="118" y="99"/>
                    </a:lnTo>
                    <a:lnTo>
                      <a:pt x="118" y="99"/>
                    </a:lnTo>
                    <a:lnTo>
                      <a:pt x="116" y="98"/>
                    </a:lnTo>
                    <a:lnTo>
                      <a:pt x="113" y="100"/>
                    </a:lnTo>
                    <a:lnTo>
                      <a:pt x="111" y="100"/>
                    </a:lnTo>
                    <a:lnTo>
                      <a:pt x="109" y="102"/>
                    </a:lnTo>
                    <a:lnTo>
                      <a:pt x="109" y="106"/>
                    </a:lnTo>
                    <a:lnTo>
                      <a:pt x="106" y="109"/>
                    </a:lnTo>
                    <a:lnTo>
                      <a:pt x="105" y="109"/>
                    </a:lnTo>
                    <a:lnTo>
                      <a:pt x="105" y="112"/>
                    </a:lnTo>
                    <a:lnTo>
                      <a:pt x="101" y="117"/>
                    </a:lnTo>
                    <a:lnTo>
                      <a:pt x="100" y="117"/>
                    </a:lnTo>
                    <a:lnTo>
                      <a:pt x="98" y="116"/>
                    </a:lnTo>
                    <a:lnTo>
                      <a:pt x="98" y="117"/>
                    </a:lnTo>
                    <a:lnTo>
                      <a:pt x="97" y="118"/>
                    </a:lnTo>
                    <a:lnTo>
                      <a:pt x="98" y="120"/>
                    </a:lnTo>
                    <a:lnTo>
                      <a:pt x="98" y="123"/>
                    </a:lnTo>
                    <a:lnTo>
                      <a:pt x="98" y="123"/>
                    </a:lnTo>
                    <a:lnTo>
                      <a:pt x="95" y="121"/>
                    </a:lnTo>
                    <a:lnTo>
                      <a:pt x="91" y="121"/>
                    </a:lnTo>
                    <a:lnTo>
                      <a:pt x="90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79" y="118"/>
                    </a:lnTo>
                    <a:lnTo>
                      <a:pt x="82" y="117"/>
                    </a:lnTo>
                    <a:lnTo>
                      <a:pt x="83" y="117"/>
                    </a:lnTo>
                    <a:lnTo>
                      <a:pt x="83" y="116"/>
                    </a:lnTo>
                    <a:lnTo>
                      <a:pt x="86" y="110"/>
                    </a:lnTo>
                    <a:lnTo>
                      <a:pt x="87" y="110"/>
                    </a:lnTo>
                    <a:lnTo>
                      <a:pt x="87" y="107"/>
                    </a:lnTo>
                    <a:lnTo>
                      <a:pt x="87" y="103"/>
                    </a:lnTo>
                    <a:lnTo>
                      <a:pt x="90" y="103"/>
                    </a:lnTo>
                    <a:lnTo>
                      <a:pt x="94" y="102"/>
                    </a:lnTo>
                    <a:lnTo>
                      <a:pt x="95" y="103"/>
                    </a:lnTo>
                    <a:lnTo>
                      <a:pt x="100" y="103"/>
                    </a:lnTo>
                    <a:lnTo>
                      <a:pt x="100" y="102"/>
                    </a:lnTo>
                    <a:lnTo>
                      <a:pt x="98" y="99"/>
                    </a:lnTo>
                    <a:lnTo>
                      <a:pt x="98" y="98"/>
                    </a:lnTo>
                    <a:lnTo>
                      <a:pt x="98" y="95"/>
                    </a:lnTo>
                    <a:lnTo>
                      <a:pt x="94" y="92"/>
                    </a:lnTo>
                    <a:lnTo>
                      <a:pt x="91" y="89"/>
                    </a:lnTo>
                    <a:lnTo>
                      <a:pt x="91" y="88"/>
                    </a:lnTo>
                    <a:lnTo>
                      <a:pt x="88" y="87"/>
                    </a:lnTo>
                    <a:lnTo>
                      <a:pt x="88" y="84"/>
                    </a:lnTo>
                    <a:lnTo>
                      <a:pt x="87" y="78"/>
                    </a:lnTo>
                    <a:lnTo>
                      <a:pt x="84" y="77"/>
                    </a:lnTo>
                    <a:lnTo>
                      <a:pt x="80" y="73"/>
                    </a:lnTo>
                    <a:lnTo>
                      <a:pt x="79" y="73"/>
                    </a:lnTo>
                    <a:lnTo>
                      <a:pt x="77" y="74"/>
                    </a:lnTo>
                    <a:lnTo>
                      <a:pt x="73" y="74"/>
                    </a:lnTo>
                    <a:lnTo>
                      <a:pt x="69" y="70"/>
                    </a:lnTo>
                    <a:lnTo>
                      <a:pt x="66" y="70"/>
                    </a:lnTo>
                    <a:lnTo>
                      <a:pt x="64" y="67"/>
                    </a:lnTo>
                    <a:lnTo>
                      <a:pt x="64" y="69"/>
                    </a:lnTo>
                    <a:lnTo>
                      <a:pt x="61" y="69"/>
                    </a:lnTo>
                    <a:lnTo>
                      <a:pt x="59" y="70"/>
                    </a:lnTo>
                    <a:lnTo>
                      <a:pt x="57" y="69"/>
                    </a:lnTo>
                    <a:lnTo>
                      <a:pt x="57" y="69"/>
                    </a:lnTo>
                    <a:lnTo>
                      <a:pt x="54" y="69"/>
                    </a:lnTo>
                    <a:lnTo>
                      <a:pt x="55" y="71"/>
                    </a:lnTo>
                    <a:lnTo>
                      <a:pt x="54" y="73"/>
                    </a:lnTo>
                    <a:lnTo>
                      <a:pt x="55" y="77"/>
                    </a:lnTo>
                    <a:lnTo>
                      <a:pt x="51" y="77"/>
                    </a:lnTo>
                    <a:lnTo>
                      <a:pt x="48" y="78"/>
                    </a:lnTo>
                    <a:lnTo>
                      <a:pt x="40" y="81"/>
                    </a:lnTo>
                    <a:lnTo>
                      <a:pt x="37" y="83"/>
                    </a:lnTo>
                    <a:lnTo>
                      <a:pt x="35" y="84"/>
                    </a:lnTo>
                    <a:lnTo>
                      <a:pt x="30" y="85"/>
                    </a:lnTo>
                    <a:lnTo>
                      <a:pt x="28" y="84"/>
                    </a:lnTo>
                    <a:lnTo>
                      <a:pt x="26" y="81"/>
                    </a:lnTo>
                    <a:lnTo>
                      <a:pt x="24" y="80"/>
                    </a:lnTo>
                    <a:lnTo>
                      <a:pt x="19" y="80"/>
                    </a:lnTo>
                    <a:lnTo>
                      <a:pt x="15" y="77"/>
                    </a:lnTo>
                    <a:lnTo>
                      <a:pt x="12" y="77"/>
                    </a:lnTo>
                    <a:lnTo>
                      <a:pt x="10" y="78"/>
                    </a:lnTo>
                    <a:lnTo>
                      <a:pt x="8" y="78"/>
                    </a:lnTo>
                    <a:lnTo>
                      <a:pt x="7" y="76"/>
                    </a:lnTo>
                    <a:lnTo>
                      <a:pt x="4" y="74"/>
                    </a:lnTo>
                    <a:lnTo>
                      <a:pt x="0" y="71"/>
                    </a:lnTo>
                    <a:lnTo>
                      <a:pt x="1" y="70"/>
                    </a:lnTo>
                    <a:lnTo>
                      <a:pt x="1" y="66"/>
                    </a:lnTo>
                    <a:lnTo>
                      <a:pt x="4" y="60"/>
                    </a:lnTo>
                    <a:lnTo>
                      <a:pt x="7" y="60"/>
                    </a:lnTo>
                    <a:lnTo>
                      <a:pt x="7" y="56"/>
                    </a:lnTo>
                    <a:lnTo>
                      <a:pt x="7" y="52"/>
                    </a:lnTo>
                    <a:lnTo>
                      <a:pt x="14" y="44"/>
                    </a:lnTo>
                    <a:lnTo>
                      <a:pt x="15" y="40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17" y="26"/>
                    </a:lnTo>
                    <a:lnTo>
                      <a:pt x="15" y="23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4" y="12"/>
                    </a:lnTo>
                    <a:lnTo>
                      <a:pt x="17" y="12"/>
                    </a:lnTo>
                    <a:lnTo>
                      <a:pt x="21" y="15"/>
                    </a:lnTo>
                    <a:lnTo>
                      <a:pt x="22" y="13"/>
                    </a:lnTo>
                    <a:lnTo>
                      <a:pt x="32" y="12"/>
                    </a:lnTo>
                    <a:lnTo>
                      <a:pt x="36" y="12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4" y="11"/>
                    </a:lnTo>
                    <a:lnTo>
                      <a:pt x="51" y="12"/>
                    </a:lnTo>
                    <a:lnTo>
                      <a:pt x="54" y="13"/>
                    </a:lnTo>
                    <a:lnTo>
                      <a:pt x="55" y="16"/>
                    </a:lnTo>
                    <a:lnTo>
                      <a:pt x="59" y="13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5" y="15"/>
                    </a:lnTo>
                    <a:lnTo>
                      <a:pt x="69" y="15"/>
                    </a:lnTo>
                    <a:lnTo>
                      <a:pt x="71" y="16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9" y="16"/>
                    </a:lnTo>
                    <a:lnTo>
                      <a:pt x="82" y="18"/>
                    </a:lnTo>
                    <a:lnTo>
                      <a:pt x="83" y="15"/>
                    </a:lnTo>
                    <a:lnTo>
                      <a:pt x="86" y="13"/>
                    </a:lnTo>
                    <a:lnTo>
                      <a:pt x="88" y="16"/>
                    </a:lnTo>
                    <a:lnTo>
                      <a:pt x="93" y="15"/>
                    </a:lnTo>
                    <a:lnTo>
                      <a:pt x="94" y="16"/>
                    </a:lnTo>
                    <a:lnTo>
                      <a:pt x="98" y="16"/>
                    </a:lnTo>
                    <a:lnTo>
                      <a:pt x="98" y="12"/>
                    </a:lnTo>
                    <a:lnTo>
                      <a:pt x="100" y="6"/>
                    </a:lnTo>
                    <a:lnTo>
                      <a:pt x="104" y="6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12" y="5"/>
                    </a:lnTo>
                    <a:lnTo>
                      <a:pt x="115" y="5"/>
                    </a:lnTo>
                    <a:lnTo>
                      <a:pt x="115" y="2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1" name="Freeform 688"/>
              <p:cNvSpPr>
                <a:spLocks/>
              </p:cNvSpPr>
              <p:nvPr/>
            </p:nvSpPr>
            <p:spPr bwMode="auto">
              <a:xfrm>
                <a:off x="4857305" y="2974944"/>
                <a:ext cx="68181" cy="75592"/>
              </a:xfrm>
              <a:custGeom>
                <a:avLst/>
                <a:gdLst>
                  <a:gd name="T0" fmla="*/ 10 w 46"/>
                  <a:gd name="T1" fmla="*/ 0 h 51"/>
                  <a:gd name="T2" fmla="*/ 12 w 46"/>
                  <a:gd name="T3" fmla="*/ 3 h 51"/>
                  <a:gd name="T4" fmla="*/ 15 w 46"/>
                  <a:gd name="T5" fmla="*/ 3 h 51"/>
                  <a:gd name="T6" fmla="*/ 19 w 46"/>
                  <a:gd name="T7" fmla="*/ 7 h 51"/>
                  <a:gd name="T8" fmla="*/ 23 w 46"/>
                  <a:gd name="T9" fmla="*/ 7 h 51"/>
                  <a:gd name="T10" fmla="*/ 25 w 46"/>
                  <a:gd name="T11" fmla="*/ 6 h 51"/>
                  <a:gd name="T12" fmla="*/ 26 w 46"/>
                  <a:gd name="T13" fmla="*/ 6 h 51"/>
                  <a:gd name="T14" fmla="*/ 30 w 46"/>
                  <a:gd name="T15" fmla="*/ 10 h 51"/>
                  <a:gd name="T16" fmla="*/ 33 w 46"/>
                  <a:gd name="T17" fmla="*/ 11 h 51"/>
                  <a:gd name="T18" fmla="*/ 34 w 46"/>
                  <a:gd name="T19" fmla="*/ 17 h 51"/>
                  <a:gd name="T20" fmla="*/ 34 w 46"/>
                  <a:gd name="T21" fmla="*/ 20 h 51"/>
                  <a:gd name="T22" fmla="*/ 37 w 46"/>
                  <a:gd name="T23" fmla="*/ 21 h 51"/>
                  <a:gd name="T24" fmla="*/ 37 w 46"/>
                  <a:gd name="T25" fmla="*/ 22 h 51"/>
                  <a:gd name="T26" fmla="*/ 40 w 46"/>
                  <a:gd name="T27" fmla="*/ 25 h 51"/>
                  <a:gd name="T28" fmla="*/ 44 w 46"/>
                  <a:gd name="T29" fmla="*/ 28 h 51"/>
                  <a:gd name="T30" fmla="*/ 44 w 46"/>
                  <a:gd name="T31" fmla="*/ 31 h 51"/>
                  <a:gd name="T32" fmla="*/ 44 w 46"/>
                  <a:gd name="T33" fmla="*/ 32 h 51"/>
                  <a:gd name="T34" fmla="*/ 46 w 46"/>
                  <a:gd name="T35" fmla="*/ 35 h 51"/>
                  <a:gd name="T36" fmla="*/ 46 w 46"/>
                  <a:gd name="T37" fmla="*/ 36 h 51"/>
                  <a:gd name="T38" fmla="*/ 41 w 46"/>
                  <a:gd name="T39" fmla="*/ 36 h 51"/>
                  <a:gd name="T40" fmla="*/ 40 w 46"/>
                  <a:gd name="T41" fmla="*/ 35 h 51"/>
                  <a:gd name="T42" fmla="*/ 36 w 46"/>
                  <a:gd name="T43" fmla="*/ 36 h 51"/>
                  <a:gd name="T44" fmla="*/ 33 w 46"/>
                  <a:gd name="T45" fmla="*/ 36 h 51"/>
                  <a:gd name="T46" fmla="*/ 33 w 46"/>
                  <a:gd name="T47" fmla="*/ 40 h 51"/>
                  <a:gd name="T48" fmla="*/ 33 w 46"/>
                  <a:gd name="T49" fmla="*/ 43 h 51"/>
                  <a:gd name="T50" fmla="*/ 32 w 46"/>
                  <a:gd name="T51" fmla="*/ 43 h 51"/>
                  <a:gd name="T52" fmla="*/ 29 w 46"/>
                  <a:gd name="T53" fmla="*/ 49 h 51"/>
                  <a:gd name="T54" fmla="*/ 29 w 46"/>
                  <a:gd name="T55" fmla="*/ 50 h 51"/>
                  <a:gd name="T56" fmla="*/ 28 w 46"/>
                  <a:gd name="T57" fmla="*/ 50 h 51"/>
                  <a:gd name="T58" fmla="*/ 25 w 46"/>
                  <a:gd name="T59" fmla="*/ 51 h 51"/>
                  <a:gd name="T60" fmla="*/ 25 w 46"/>
                  <a:gd name="T61" fmla="*/ 51 h 51"/>
                  <a:gd name="T62" fmla="*/ 23 w 46"/>
                  <a:gd name="T63" fmla="*/ 47 h 51"/>
                  <a:gd name="T64" fmla="*/ 23 w 46"/>
                  <a:gd name="T65" fmla="*/ 35 h 51"/>
                  <a:gd name="T66" fmla="*/ 22 w 46"/>
                  <a:gd name="T67" fmla="*/ 31 h 51"/>
                  <a:gd name="T68" fmla="*/ 21 w 46"/>
                  <a:gd name="T69" fmla="*/ 28 h 51"/>
                  <a:gd name="T70" fmla="*/ 14 w 46"/>
                  <a:gd name="T71" fmla="*/ 22 h 51"/>
                  <a:gd name="T72" fmla="*/ 12 w 46"/>
                  <a:gd name="T73" fmla="*/ 20 h 51"/>
                  <a:gd name="T74" fmla="*/ 7 w 46"/>
                  <a:gd name="T75" fmla="*/ 14 h 51"/>
                  <a:gd name="T76" fmla="*/ 5 w 46"/>
                  <a:gd name="T77" fmla="*/ 9 h 51"/>
                  <a:gd name="T78" fmla="*/ 1 w 46"/>
                  <a:gd name="T79" fmla="*/ 10 h 51"/>
                  <a:gd name="T80" fmla="*/ 0 w 46"/>
                  <a:gd name="T81" fmla="*/ 6 h 51"/>
                  <a:gd name="T82" fmla="*/ 1 w 46"/>
                  <a:gd name="T83" fmla="*/ 4 h 51"/>
                  <a:gd name="T84" fmla="*/ 0 w 46"/>
                  <a:gd name="T85" fmla="*/ 2 h 51"/>
                  <a:gd name="T86" fmla="*/ 3 w 46"/>
                  <a:gd name="T87" fmla="*/ 2 h 51"/>
                  <a:gd name="T88" fmla="*/ 3 w 46"/>
                  <a:gd name="T89" fmla="*/ 2 h 51"/>
                  <a:gd name="T90" fmla="*/ 5 w 46"/>
                  <a:gd name="T91" fmla="*/ 3 h 51"/>
                  <a:gd name="T92" fmla="*/ 7 w 46"/>
                  <a:gd name="T93" fmla="*/ 2 h 51"/>
                  <a:gd name="T94" fmla="*/ 10 w 46"/>
                  <a:gd name="T95" fmla="*/ 2 h 51"/>
                  <a:gd name="T96" fmla="*/ 10 w 46"/>
                  <a:gd name="T9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51">
                    <a:moveTo>
                      <a:pt x="10" y="0"/>
                    </a:moveTo>
                    <a:lnTo>
                      <a:pt x="12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23" y="7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4" y="17"/>
                    </a:lnTo>
                    <a:lnTo>
                      <a:pt x="34" y="20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40" y="25"/>
                    </a:lnTo>
                    <a:lnTo>
                      <a:pt x="44" y="28"/>
                    </a:lnTo>
                    <a:lnTo>
                      <a:pt x="44" y="31"/>
                    </a:lnTo>
                    <a:lnTo>
                      <a:pt x="44" y="32"/>
                    </a:lnTo>
                    <a:lnTo>
                      <a:pt x="46" y="35"/>
                    </a:lnTo>
                    <a:lnTo>
                      <a:pt x="46" y="36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36" y="36"/>
                    </a:lnTo>
                    <a:lnTo>
                      <a:pt x="33" y="36"/>
                    </a:lnTo>
                    <a:lnTo>
                      <a:pt x="33" y="40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29" y="49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3" y="47"/>
                    </a:lnTo>
                    <a:lnTo>
                      <a:pt x="23" y="35"/>
                    </a:lnTo>
                    <a:lnTo>
                      <a:pt x="22" y="31"/>
                    </a:lnTo>
                    <a:lnTo>
                      <a:pt x="21" y="28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7" y="14"/>
                    </a:lnTo>
                    <a:lnTo>
                      <a:pt x="5" y="9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2" name="Freeform 689"/>
              <p:cNvSpPr>
                <a:spLocks/>
              </p:cNvSpPr>
              <p:nvPr/>
            </p:nvSpPr>
            <p:spPr bwMode="auto">
              <a:xfrm>
                <a:off x="4750588" y="2988284"/>
                <a:ext cx="171934" cy="109682"/>
              </a:xfrm>
              <a:custGeom>
                <a:avLst/>
                <a:gdLst>
                  <a:gd name="T0" fmla="*/ 79 w 116"/>
                  <a:gd name="T1" fmla="*/ 5 h 74"/>
                  <a:gd name="T2" fmla="*/ 86 w 116"/>
                  <a:gd name="T3" fmla="*/ 13 h 74"/>
                  <a:gd name="T4" fmla="*/ 94 w 116"/>
                  <a:gd name="T5" fmla="*/ 22 h 74"/>
                  <a:gd name="T6" fmla="*/ 95 w 116"/>
                  <a:gd name="T7" fmla="*/ 38 h 74"/>
                  <a:gd name="T8" fmla="*/ 100 w 116"/>
                  <a:gd name="T9" fmla="*/ 47 h 74"/>
                  <a:gd name="T10" fmla="*/ 108 w 116"/>
                  <a:gd name="T11" fmla="*/ 47 h 74"/>
                  <a:gd name="T12" fmla="*/ 113 w 116"/>
                  <a:gd name="T13" fmla="*/ 45 h 74"/>
                  <a:gd name="T14" fmla="*/ 115 w 116"/>
                  <a:gd name="T15" fmla="*/ 48 h 74"/>
                  <a:gd name="T16" fmla="*/ 116 w 116"/>
                  <a:gd name="T17" fmla="*/ 51 h 74"/>
                  <a:gd name="T18" fmla="*/ 112 w 116"/>
                  <a:gd name="T19" fmla="*/ 55 h 74"/>
                  <a:gd name="T20" fmla="*/ 106 w 116"/>
                  <a:gd name="T21" fmla="*/ 58 h 74"/>
                  <a:gd name="T22" fmla="*/ 105 w 116"/>
                  <a:gd name="T23" fmla="*/ 62 h 74"/>
                  <a:gd name="T24" fmla="*/ 104 w 116"/>
                  <a:gd name="T25" fmla="*/ 69 h 74"/>
                  <a:gd name="T26" fmla="*/ 102 w 116"/>
                  <a:gd name="T27" fmla="*/ 71 h 74"/>
                  <a:gd name="T28" fmla="*/ 98 w 116"/>
                  <a:gd name="T29" fmla="*/ 69 h 74"/>
                  <a:gd name="T30" fmla="*/ 94 w 116"/>
                  <a:gd name="T31" fmla="*/ 67 h 74"/>
                  <a:gd name="T32" fmla="*/ 86 w 116"/>
                  <a:gd name="T33" fmla="*/ 66 h 74"/>
                  <a:gd name="T34" fmla="*/ 75 w 116"/>
                  <a:gd name="T35" fmla="*/ 70 h 74"/>
                  <a:gd name="T36" fmla="*/ 69 w 116"/>
                  <a:gd name="T37" fmla="*/ 73 h 74"/>
                  <a:gd name="T38" fmla="*/ 64 w 116"/>
                  <a:gd name="T39" fmla="*/ 73 h 74"/>
                  <a:gd name="T40" fmla="*/ 58 w 116"/>
                  <a:gd name="T41" fmla="*/ 73 h 74"/>
                  <a:gd name="T42" fmla="*/ 54 w 116"/>
                  <a:gd name="T43" fmla="*/ 73 h 74"/>
                  <a:gd name="T44" fmla="*/ 46 w 116"/>
                  <a:gd name="T45" fmla="*/ 73 h 74"/>
                  <a:gd name="T46" fmla="*/ 43 w 116"/>
                  <a:gd name="T47" fmla="*/ 71 h 74"/>
                  <a:gd name="T48" fmla="*/ 36 w 116"/>
                  <a:gd name="T49" fmla="*/ 73 h 74"/>
                  <a:gd name="T50" fmla="*/ 35 w 116"/>
                  <a:gd name="T51" fmla="*/ 70 h 74"/>
                  <a:gd name="T52" fmla="*/ 33 w 116"/>
                  <a:gd name="T53" fmla="*/ 66 h 74"/>
                  <a:gd name="T54" fmla="*/ 29 w 116"/>
                  <a:gd name="T55" fmla="*/ 63 h 74"/>
                  <a:gd name="T56" fmla="*/ 30 w 116"/>
                  <a:gd name="T57" fmla="*/ 59 h 74"/>
                  <a:gd name="T58" fmla="*/ 24 w 116"/>
                  <a:gd name="T59" fmla="*/ 60 h 74"/>
                  <a:gd name="T60" fmla="*/ 19 w 116"/>
                  <a:gd name="T61" fmla="*/ 60 h 74"/>
                  <a:gd name="T62" fmla="*/ 14 w 116"/>
                  <a:gd name="T63" fmla="*/ 56 h 74"/>
                  <a:gd name="T64" fmla="*/ 15 w 116"/>
                  <a:gd name="T65" fmla="*/ 52 h 74"/>
                  <a:gd name="T66" fmla="*/ 8 w 116"/>
                  <a:gd name="T67" fmla="*/ 47 h 74"/>
                  <a:gd name="T68" fmla="*/ 3 w 116"/>
                  <a:gd name="T69" fmla="*/ 40 h 74"/>
                  <a:gd name="T70" fmla="*/ 0 w 116"/>
                  <a:gd name="T71" fmla="*/ 37 h 74"/>
                  <a:gd name="T72" fmla="*/ 4 w 116"/>
                  <a:gd name="T73" fmla="*/ 34 h 74"/>
                  <a:gd name="T74" fmla="*/ 10 w 116"/>
                  <a:gd name="T75" fmla="*/ 31 h 74"/>
                  <a:gd name="T76" fmla="*/ 11 w 116"/>
                  <a:gd name="T77" fmla="*/ 27 h 74"/>
                  <a:gd name="T78" fmla="*/ 19 w 116"/>
                  <a:gd name="T79" fmla="*/ 12 h 74"/>
                  <a:gd name="T80" fmla="*/ 25 w 116"/>
                  <a:gd name="T81" fmla="*/ 7 h 74"/>
                  <a:gd name="T82" fmla="*/ 26 w 116"/>
                  <a:gd name="T83" fmla="*/ 2 h 74"/>
                  <a:gd name="T84" fmla="*/ 30 w 116"/>
                  <a:gd name="T85" fmla="*/ 1 h 74"/>
                  <a:gd name="T86" fmla="*/ 37 w 116"/>
                  <a:gd name="T87" fmla="*/ 4 h 74"/>
                  <a:gd name="T88" fmla="*/ 44 w 116"/>
                  <a:gd name="T89" fmla="*/ 5 h 74"/>
                  <a:gd name="T90" fmla="*/ 48 w 116"/>
                  <a:gd name="T91" fmla="*/ 9 h 74"/>
                  <a:gd name="T92" fmla="*/ 55 w 116"/>
                  <a:gd name="T93" fmla="*/ 7 h 74"/>
                  <a:gd name="T94" fmla="*/ 66 w 116"/>
                  <a:gd name="T95" fmla="*/ 2 h 74"/>
                  <a:gd name="T96" fmla="*/ 77 w 116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6" h="74">
                    <a:moveTo>
                      <a:pt x="77" y="0"/>
                    </a:moveTo>
                    <a:lnTo>
                      <a:pt x="79" y="5"/>
                    </a:lnTo>
                    <a:lnTo>
                      <a:pt x="84" y="11"/>
                    </a:lnTo>
                    <a:lnTo>
                      <a:pt x="86" y="13"/>
                    </a:lnTo>
                    <a:lnTo>
                      <a:pt x="93" y="19"/>
                    </a:lnTo>
                    <a:lnTo>
                      <a:pt x="94" y="22"/>
                    </a:lnTo>
                    <a:lnTo>
                      <a:pt x="95" y="26"/>
                    </a:lnTo>
                    <a:lnTo>
                      <a:pt x="95" y="38"/>
                    </a:lnTo>
                    <a:lnTo>
                      <a:pt x="97" y="42"/>
                    </a:lnTo>
                    <a:lnTo>
                      <a:pt x="100" y="47"/>
                    </a:lnTo>
                    <a:lnTo>
                      <a:pt x="102" y="47"/>
                    </a:lnTo>
                    <a:lnTo>
                      <a:pt x="108" y="47"/>
                    </a:lnTo>
                    <a:lnTo>
                      <a:pt x="109" y="45"/>
                    </a:lnTo>
                    <a:lnTo>
                      <a:pt x="113" y="45"/>
                    </a:lnTo>
                    <a:lnTo>
                      <a:pt x="116" y="47"/>
                    </a:lnTo>
                    <a:lnTo>
                      <a:pt x="115" y="48"/>
                    </a:lnTo>
                    <a:lnTo>
                      <a:pt x="116" y="49"/>
                    </a:lnTo>
                    <a:lnTo>
                      <a:pt x="116" y="51"/>
                    </a:lnTo>
                    <a:lnTo>
                      <a:pt x="115" y="55"/>
                    </a:lnTo>
                    <a:lnTo>
                      <a:pt x="112" y="55"/>
                    </a:lnTo>
                    <a:lnTo>
                      <a:pt x="106" y="55"/>
                    </a:lnTo>
                    <a:lnTo>
                      <a:pt x="106" y="58"/>
                    </a:lnTo>
                    <a:lnTo>
                      <a:pt x="105" y="60"/>
                    </a:lnTo>
                    <a:lnTo>
                      <a:pt x="105" y="62"/>
                    </a:lnTo>
                    <a:lnTo>
                      <a:pt x="105" y="66"/>
                    </a:lnTo>
                    <a:lnTo>
                      <a:pt x="104" y="69"/>
                    </a:lnTo>
                    <a:lnTo>
                      <a:pt x="105" y="71"/>
                    </a:lnTo>
                    <a:lnTo>
                      <a:pt x="102" y="71"/>
                    </a:lnTo>
                    <a:lnTo>
                      <a:pt x="101" y="70"/>
                    </a:lnTo>
                    <a:lnTo>
                      <a:pt x="98" y="69"/>
                    </a:lnTo>
                    <a:lnTo>
                      <a:pt x="95" y="69"/>
                    </a:lnTo>
                    <a:lnTo>
                      <a:pt x="94" y="67"/>
                    </a:lnTo>
                    <a:lnTo>
                      <a:pt x="90" y="66"/>
                    </a:lnTo>
                    <a:lnTo>
                      <a:pt x="86" y="66"/>
                    </a:lnTo>
                    <a:lnTo>
                      <a:pt x="82" y="66"/>
                    </a:lnTo>
                    <a:lnTo>
                      <a:pt x="75" y="70"/>
                    </a:lnTo>
                    <a:lnTo>
                      <a:pt x="73" y="71"/>
                    </a:lnTo>
                    <a:lnTo>
                      <a:pt x="69" y="73"/>
                    </a:lnTo>
                    <a:lnTo>
                      <a:pt x="68" y="74"/>
                    </a:lnTo>
                    <a:lnTo>
                      <a:pt x="64" y="73"/>
                    </a:lnTo>
                    <a:lnTo>
                      <a:pt x="61" y="73"/>
                    </a:lnTo>
                    <a:lnTo>
                      <a:pt x="58" y="73"/>
                    </a:lnTo>
                    <a:lnTo>
                      <a:pt x="55" y="73"/>
                    </a:lnTo>
                    <a:lnTo>
                      <a:pt x="54" y="73"/>
                    </a:lnTo>
                    <a:lnTo>
                      <a:pt x="50" y="74"/>
                    </a:lnTo>
                    <a:lnTo>
                      <a:pt x="46" y="73"/>
                    </a:lnTo>
                    <a:lnTo>
                      <a:pt x="44" y="73"/>
                    </a:lnTo>
                    <a:lnTo>
                      <a:pt x="43" y="71"/>
                    </a:lnTo>
                    <a:lnTo>
                      <a:pt x="39" y="71"/>
                    </a:lnTo>
                    <a:lnTo>
                      <a:pt x="36" y="73"/>
                    </a:lnTo>
                    <a:lnTo>
                      <a:pt x="35" y="71"/>
                    </a:lnTo>
                    <a:lnTo>
                      <a:pt x="35" y="70"/>
                    </a:lnTo>
                    <a:lnTo>
                      <a:pt x="35" y="67"/>
                    </a:lnTo>
                    <a:lnTo>
                      <a:pt x="33" y="66"/>
                    </a:lnTo>
                    <a:lnTo>
                      <a:pt x="30" y="66"/>
                    </a:lnTo>
                    <a:lnTo>
                      <a:pt x="29" y="63"/>
                    </a:lnTo>
                    <a:lnTo>
                      <a:pt x="29" y="60"/>
                    </a:lnTo>
                    <a:lnTo>
                      <a:pt x="30" y="59"/>
                    </a:lnTo>
                    <a:lnTo>
                      <a:pt x="26" y="58"/>
                    </a:lnTo>
                    <a:lnTo>
                      <a:pt x="24" y="60"/>
                    </a:lnTo>
                    <a:lnTo>
                      <a:pt x="22" y="59"/>
                    </a:lnTo>
                    <a:lnTo>
                      <a:pt x="19" y="60"/>
                    </a:lnTo>
                    <a:lnTo>
                      <a:pt x="18" y="58"/>
                    </a:lnTo>
                    <a:lnTo>
                      <a:pt x="14" y="56"/>
                    </a:lnTo>
                    <a:lnTo>
                      <a:pt x="13" y="55"/>
                    </a:lnTo>
                    <a:lnTo>
                      <a:pt x="15" y="52"/>
                    </a:lnTo>
                    <a:lnTo>
                      <a:pt x="11" y="49"/>
                    </a:lnTo>
                    <a:lnTo>
                      <a:pt x="8" y="47"/>
                    </a:lnTo>
                    <a:lnTo>
                      <a:pt x="7" y="45"/>
                    </a:lnTo>
                    <a:lnTo>
                      <a:pt x="3" y="40"/>
                    </a:lnTo>
                    <a:lnTo>
                      <a:pt x="1" y="38"/>
                    </a:lnTo>
                    <a:lnTo>
                      <a:pt x="0" y="37"/>
                    </a:lnTo>
                    <a:lnTo>
                      <a:pt x="1" y="34"/>
                    </a:lnTo>
                    <a:lnTo>
                      <a:pt x="4" y="34"/>
                    </a:lnTo>
                    <a:lnTo>
                      <a:pt x="6" y="31"/>
                    </a:lnTo>
                    <a:lnTo>
                      <a:pt x="10" y="31"/>
                    </a:lnTo>
                    <a:lnTo>
                      <a:pt x="11" y="30"/>
                    </a:lnTo>
                    <a:lnTo>
                      <a:pt x="11" y="27"/>
                    </a:lnTo>
                    <a:lnTo>
                      <a:pt x="17" y="20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1"/>
                    </a:lnTo>
                    <a:lnTo>
                      <a:pt x="33" y="1"/>
                    </a:lnTo>
                    <a:lnTo>
                      <a:pt x="37" y="4"/>
                    </a:lnTo>
                    <a:lnTo>
                      <a:pt x="42" y="4"/>
                    </a:lnTo>
                    <a:lnTo>
                      <a:pt x="44" y="5"/>
                    </a:lnTo>
                    <a:lnTo>
                      <a:pt x="46" y="8"/>
                    </a:lnTo>
                    <a:lnTo>
                      <a:pt x="48" y="9"/>
                    </a:lnTo>
                    <a:lnTo>
                      <a:pt x="53" y="8"/>
                    </a:lnTo>
                    <a:lnTo>
                      <a:pt x="55" y="7"/>
                    </a:lnTo>
                    <a:lnTo>
                      <a:pt x="58" y="5"/>
                    </a:lnTo>
                    <a:lnTo>
                      <a:pt x="66" y="2"/>
                    </a:lnTo>
                    <a:lnTo>
                      <a:pt x="69" y="1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3" name="Freeform 690"/>
              <p:cNvSpPr>
                <a:spLocks/>
              </p:cNvSpPr>
              <p:nvPr/>
            </p:nvSpPr>
            <p:spPr bwMode="auto">
              <a:xfrm>
                <a:off x="4676478" y="2980873"/>
                <a:ext cx="112646" cy="72628"/>
              </a:xfrm>
              <a:custGeom>
                <a:avLst/>
                <a:gdLst>
                  <a:gd name="T0" fmla="*/ 68 w 76"/>
                  <a:gd name="T1" fmla="*/ 0 h 49"/>
                  <a:gd name="T2" fmla="*/ 72 w 76"/>
                  <a:gd name="T3" fmla="*/ 3 h 49"/>
                  <a:gd name="T4" fmla="*/ 75 w 76"/>
                  <a:gd name="T5" fmla="*/ 5 h 49"/>
                  <a:gd name="T6" fmla="*/ 76 w 76"/>
                  <a:gd name="T7" fmla="*/ 9 h 49"/>
                  <a:gd name="T8" fmla="*/ 75 w 76"/>
                  <a:gd name="T9" fmla="*/ 12 h 49"/>
                  <a:gd name="T10" fmla="*/ 72 w 76"/>
                  <a:gd name="T11" fmla="*/ 12 h 49"/>
                  <a:gd name="T12" fmla="*/ 69 w 76"/>
                  <a:gd name="T13" fmla="*/ 17 h 49"/>
                  <a:gd name="T14" fmla="*/ 67 w 76"/>
                  <a:gd name="T15" fmla="*/ 25 h 49"/>
                  <a:gd name="T16" fmla="*/ 61 w 76"/>
                  <a:gd name="T17" fmla="*/ 32 h 49"/>
                  <a:gd name="T18" fmla="*/ 61 w 76"/>
                  <a:gd name="T19" fmla="*/ 35 h 49"/>
                  <a:gd name="T20" fmla="*/ 60 w 76"/>
                  <a:gd name="T21" fmla="*/ 36 h 49"/>
                  <a:gd name="T22" fmla="*/ 56 w 76"/>
                  <a:gd name="T23" fmla="*/ 36 h 49"/>
                  <a:gd name="T24" fmla="*/ 54 w 76"/>
                  <a:gd name="T25" fmla="*/ 39 h 49"/>
                  <a:gd name="T26" fmla="*/ 51 w 76"/>
                  <a:gd name="T27" fmla="*/ 39 h 49"/>
                  <a:gd name="T28" fmla="*/ 50 w 76"/>
                  <a:gd name="T29" fmla="*/ 42 h 49"/>
                  <a:gd name="T30" fmla="*/ 47 w 76"/>
                  <a:gd name="T31" fmla="*/ 42 h 49"/>
                  <a:gd name="T32" fmla="*/ 45 w 76"/>
                  <a:gd name="T33" fmla="*/ 41 h 49"/>
                  <a:gd name="T34" fmla="*/ 43 w 76"/>
                  <a:gd name="T35" fmla="*/ 41 h 49"/>
                  <a:gd name="T36" fmla="*/ 39 w 76"/>
                  <a:gd name="T37" fmla="*/ 43 h 49"/>
                  <a:gd name="T38" fmla="*/ 39 w 76"/>
                  <a:gd name="T39" fmla="*/ 45 h 49"/>
                  <a:gd name="T40" fmla="*/ 36 w 76"/>
                  <a:gd name="T41" fmla="*/ 43 h 49"/>
                  <a:gd name="T42" fmla="*/ 34 w 76"/>
                  <a:gd name="T43" fmla="*/ 46 h 49"/>
                  <a:gd name="T44" fmla="*/ 32 w 76"/>
                  <a:gd name="T45" fmla="*/ 47 h 49"/>
                  <a:gd name="T46" fmla="*/ 31 w 76"/>
                  <a:gd name="T47" fmla="*/ 46 h 49"/>
                  <a:gd name="T48" fmla="*/ 28 w 76"/>
                  <a:gd name="T49" fmla="*/ 49 h 49"/>
                  <a:gd name="T50" fmla="*/ 24 w 76"/>
                  <a:gd name="T51" fmla="*/ 47 h 49"/>
                  <a:gd name="T52" fmla="*/ 17 w 76"/>
                  <a:gd name="T53" fmla="*/ 46 h 49"/>
                  <a:gd name="T54" fmla="*/ 14 w 76"/>
                  <a:gd name="T55" fmla="*/ 45 h 49"/>
                  <a:gd name="T56" fmla="*/ 11 w 76"/>
                  <a:gd name="T57" fmla="*/ 43 h 49"/>
                  <a:gd name="T58" fmla="*/ 6 w 76"/>
                  <a:gd name="T59" fmla="*/ 39 h 49"/>
                  <a:gd name="T60" fmla="*/ 4 w 76"/>
                  <a:gd name="T61" fmla="*/ 38 h 49"/>
                  <a:gd name="T62" fmla="*/ 3 w 76"/>
                  <a:gd name="T63" fmla="*/ 34 h 49"/>
                  <a:gd name="T64" fmla="*/ 0 w 76"/>
                  <a:gd name="T65" fmla="*/ 29 h 49"/>
                  <a:gd name="T66" fmla="*/ 0 w 76"/>
                  <a:gd name="T67" fmla="*/ 29 h 49"/>
                  <a:gd name="T68" fmla="*/ 3 w 76"/>
                  <a:gd name="T69" fmla="*/ 27 h 49"/>
                  <a:gd name="T70" fmla="*/ 2 w 76"/>
                  <a:gd name="T71" fmla="*/ 25 h 49"/>
                  <a:gd name="T72" fmla="*/ 2 w 76"/>
                  <a:gd name="T73" fmla="*/ 23 h 49"/>
                  <a:gd name="T74" fmla="*/ 3 w 76"/>
                  <a:gd name="T75" fmla="*/ 20 h 49"/>
                  <a:gd name="T76" fmla="*/ 0 w 76"/>
                  <a:gd name="T77" fmla="*/ 17 h 49"/>
                  <a:gd name="T78" fmla="*/ 0 w 76"/>
                  <a:gd name="T79" fmla="*/ 16 h 49"/>
                  <a:gd name="T80" fmla="*/ 7 w 76"/>
                  <a:gd name="T81" fmla="*/ 16 h 49"/>
                  <a:gd name="T82" fmla="*/ 7 w 76"/>
                  <a:gd name="T83" fmla="*/ 13 h 49"/>
                  <a:gd name="T84" fmla="*/ 7 w 76"/>
                  <a:gd name="T85" fmla="*/ 10 h 49"/>
                  <a:gd name="T86" fmla="*/ 6 w 76"/>
                  <a:gd name="T87" fmla="*/ 9 h 49"/>
                  <a:gd name="T88" fmla="*/ 16 w 76"/>
                  <a:gd name="T89" fmla="*/ 13 h 49"/>
                  <a:gd name="T90" fmla="*/ 20 w 76"/>
                  <a:gd name="T91" fmla="*/ 14 h 49"/>
                  <a:gd name="T92" fmla="*/ 24 w 76"/>
                  <a:gd name="T93" fmla="*/ 13 h 49"/>
                  <a:gd name="T94" fmla="*/ 32 w 76"/>
                  <a:gd name="T95" fmla="*/ 12 h 49"/>
                  <a:gd name="T96" fmla="*/ 32 w 76"/>
                  <a:gd name="T97" fmla="*/ 10 h 49"/>
                  <a:gd name="T98" fmla="*/ 36 w 76"/>
                  <a:gd name="T99" fmla="*/ 9 h 49"/>
                  <a:gd name="T100" fmla="*/ 40 w 76"/>
                  <a:gd name="T101" fmla="*/ 5 h 49"/>
                  <a:gd name="T102" fmla="*/ 43 w 76"/>
                  <a:gd name="T103" fmla="*/ 9 h 49"/>
                  <a:gd name="T104" fmla="*/ 45 w 76"/>
                  <a:gd name="T105" fmla="*/ 6 h 49"/>
                  <a:gd name="T106" fmla="*/ 46 w 76"/>
                  <a:gd name="T107" fmla="*/ 5 h 49"/>
                  <a:gd name="T108" fmla="*/ 49 w 76"/>
                  <a:gd name="T109" fmla="*/ 0 h 49"/>
                  <a:gd name="T110" fmla="*/ 53 w 76"/>
                  <a:gd name="T111" fmla="*/ 0 h 49"/>
                  <a:gd name="T112" fmla="*/ 56 w 76"/>
                  <a:gd name="T113" fmla="*/ 2 h 49"/>
                  <a:gd name="T114" fmla="*/ 61 w 76"/>
                  <a:gd name="T115" fmla="*/ 0 h 49"/>
                  <a:gd name="T116" fmla="*/ 65 w 76"/>
                  <a:gd name="T117" fmla="*/ 2 h 49"/>
                  <a:gd name="T118" fmla="*/ 68 w 76"/>
                  <a:gd name="T11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6" h="49">
                    <a:moveTo>
                      <a:pt x="68" y="0"/>
                    </a:moveTo>
                    <a:lnTo>
                      <a:pt x="72" y="3"/>
                    </a:lnTo>
                    <a:lnTo>
                      <a:pt x="75" y="5"/>
                    </a:lnTo>
                    <a:lnTo>
                      <a:pt x="76" y="9"/>
                    </a:lnTo>
                    <a:lnTo>
                      <a:pt x="75" y="12"/>
                    </a:lnTo>
                    <a:lnTo>
                      <a:pt x="72" y="12"/>
                    </a:lnTo>
                    <a:lnTo>
                      <a:pt x="69" y="17"/>
                    </a:lnTo>
                    <a:lnTo>
                      <a:pt x="67" y="25"/>
                    </a:lnTo>
                    <a:lnTo>
                      <a:pt x="61" y="32"/>
                    </a:lnTo>
                    <a:lnTo>
                      <a:pt x="61" y="35"/>
                    </a:lnTo>
                    <a:lnTo>
                      <a:pt x="60" y="36"/>
                    </a:lnTo>
                    <a:lnTo>
                      <a:pt x="56" y="36"/>
                    </a:lnTo>
                    <a:lnTo>
                      <a:pt x="54" y="39"/>
                    </a:lnTo>
                    <a:lnTo>
                      <a:pt x="51" y="39"/>
                    </a:lnTo>
                    <a:lnTo>
                      <a:pt x="50" y="42"/>
                    </a:lnTo>
                    <a:lnTo>
                      <a:pt x="47" y="42"/>
                    </a:lnTo>
                    <a:lnTo>
                      <a:pt x="45" y="41"/>
                    </a:lnTo>
                    <a:lnTo>
                      <a:pt x="43" y="41"/>
                    </a:lnTo>
                    <a:lnTo>
                      <a:pt x="39" y="43"/>
                    </a:lnTo>
                    <a:lnTo>
                      <a:pt x="39" y="45"/>
                    </a:lnTo>
                    <a:lnTo>
                      <a:pt x="36" y="43"/>
                    </a:lnTo>
                    <a:lnTo>
                      <a:pt x="34" y="46"/>
                    </a:lnTo>
                    <a:lnTo>
                      <a:pt x="32" y="47"/>
                    </a:lnTo>
                    <a:lnTo>
                      <a:pt x="31" y="46"/>
                    </a:lnTo>
                    <a:lnTo>
                      <a:pt x="28" y="49"/>
                    </a:lnTo>
                    <a:lnTo>
                      <a:pt x="24" y="47"/>
                    </a:lnTo>
                    <a:lnTo>
                      <a:pt x="17" y="46"/>
                    </a:lnTo>
                    <a:lnTo>
                      <a:pt x="14" y="45"/>
                    </a:lnTo>
                    <a:lnTo>
                      <a:pt x="11" y="43"/>
                    </a:lnTo>
                    <a:lnTo>
                      <a:pt x="6" y="39"/>
                    </a:lnTo>
                    <a:lnTo>
                      <a:pt x="4" y="38"/>
                    </a:lnTo>
                    <a:lnTo>
                      <a:pt x="3" y="34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3" y="20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16" y="13"/>
                    </a:lnTo>
                    <a:lnTo>
                      <a:pt x="20" y="14"/>
                    </a:lnTo>
                    <a:lnTo>
                      <a:pt x="24" y="13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6" y="9"/>
                    </a:lnTo>
                    <a:lnTo>
                      <a:pt x="40" y="5"/>
                    </a:lnTo>
                    <a:lnTo>
                      <a:pt x="43" y="9"/>
                    </a:lnTo>
                    <a:lnTo>
                      <a:pt x="45" y="6"/>
                    </a:lnTo>
                    <a:lnTo>
                      <a:pt x="46" y="5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6" y="2"/>
                    </a:lnTo>
                    <a:lnTo>
                      <a:pt x="61" y="0"/>
                    </a:lnTo>
                    <a:lnTo>
                      <a:pt x="65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4" name="Freeform 691"/>
              <p:cNvSpPr>
                <a:spLocks/>
              </p:cNvSpPr>
              <p:nvPr/>
            </p:nvSpPr>
            <p:spPr bwMode="auto">
              <a:xfrm>
                <a:off x="4685371" y="2958640"/>
                <a:ext cx="97825" cy="42984"/>
              </a:xfrm>
              <a:custGeom>
                <a:avLst/>
                <a:gdLst>
                  <a:gd name="T0" fmla="*/ 52 w 66"/>
                  <a:gd name="T1" fmla="*/ 0 h 29"/>
                  <a:gd name="T2" fmla="*/ 54 w 66"/>
                  <a:gd name="T3" fmla="*/ 2 h 29"/>
                  <a:gd name="T4" fmla="*/ 55 w 66"/>
                  <a:gd name="T5" fmla="*/ 0 h 29"/>
                  <a:gd name="T6" fmla="*/ 61 w 66"/>
                  <a:gd name="T7" fmla="*/ 2 h 29"/>
                  <a:gd name="T8" fmla="*/ 66 w 66"/>
                  <a:gd name="T9" fmla="*/ 4 h 29"/>
                  <a:gd name="T10" fmla="*/ 66 w 66"/>
                  <a:gd name="T11" fmla="*/ 4 h 29"/>
                  <a:gd name="T12" fmla="*/ 63 w 66"/>
                  <a:gd name="T13" fmla="*/ 10 h 29"/>
                  <a:gd name="T14" fmla="*/ 63 w 66"/>
                  <a:gd name="T15" fmla="*/ 14 h 29"/>
                  <a:gd name="T16" fmla="*/ 59 w 66"/>
                  <a:gd name="T17" fmla="*/ 17 h 29"/>
                  <a:gd name="T18" fmla="*/ 55 w 66"/>
                  <a:gd name="T19" fmla="*/ 15 h 29"/>
                  <a:gd name="T20" fmla="*/ 50 w 66"/>
                  <a:gd name="T21" fmla="*/ 17 h 29"/>
                  <a:gd name="T22" fmla="*/ 47 w 66"/>
                  <a:gd name="T23" fmla="*/ 15 h 29"/>
                  <a:gd name="T24" fmla="*/ 43 w 66"/>
                  <a:gd name="T25" fmla="*/ 15 h 29"/>
                  <a:gd name="T26" fmla="*/ 40 w 66"/>
                  <a:gd name="T27" fmla="*/ 20 h 29"/>
                  <a:gd name="T28" fmla="*/ 39 w 66"/>
                  <a:gd name="T29" fmla="*/ 21 h 29"/>
                  <a:gd name="T30" fmla="*/ 37 w 66"/>
                  <a:gd name="T31" fmla="*/ 24 h 29"/>
                  <a:gd name="T32" fmla="*/ 34 w 66"/>
                  <a:gd name="T33" fmla="*/ 20 h 29"/>
                  <a:gd name="T34" fmla="*/ 30 w 66"/>
                  <a:gd name="T35" fmla="*/ 24 h 29"/>
                  <a:gd name="T36" fmla="*/ 26 w 66"/>
                  <a:gd name="T37" fmla="*/ 25 h 29"/>
                  <a:gd name="T38" fmla="*/ 26 w 66"/>
                  <a:gd name="T39" fmla="*/ 27 h 29"/>
                  <a:gd name="T40" fmla="*/ 18 w 66"/>
                  <a:gd name="T41" fmla="*/ 28 h 29"/>
                  <a:gd name="T42" fmla="*/ 14 w 66"/>
                  <a:gd name="T43" fmla="*/ 29 h 29"/>
                  <a:gd name="T44" fmla="*/ 10 w 66"/>
                  <a:gd name="T45" fmla="*/ 28 h 29"/>
                  <a:gd name="T46" fmla="*/ 0 w 66"/>
                  <a:gd name="T47" fmla="*/ 24 h 29"/>
                  <a:gd name="T48" fmla="*/ 0 w 66"/>
                  <a:gd name="T49" fmla="*/ 18 h 29"/>
                  <a:gd name="T50" fmla="*/ 0 w 66"/>
                  <a:gd name="T51" fmla="*/ 14 h 29"/>
                  <a:gd name="T52" fmla="*/ 1 w 66"/>
                  <a:gd name="T53" fmla="*/ 14 h 29"/>
                  <a:gd name="T54" fmla="*/ 4 w 66"/>
                  <a:gd name="T55" fmla="*/ 11 h 29"/>
                  <a:gd name="T56" fmla="*/ 7 w 66"/>
                  <a:gd name="T57" fmla="*/ 11 h 29"/>
                  <a:gd name="T58" fmla="*/ 8 w 66"/>
                  <a:gd name="T59" fmla="*/ 13 h 29"/>
                  <a:gd name="T60" fmla="*/ 14 w 66"/>
                  <a:gd name="T61" fmla="*/ 11 h 29"/>
                  <a:gd name="T62" fmla="*/ 18 w 66"/>
                  <a:gd name="T63" fmla="*/ 10 h 29"/>
                  <a:gd name="T64" fmla="*/ 22 w 66"/>
                  <a:gd name="T65" fmla="*/ 6 h 29"/>
                  <a:gd name="T66" fmla="*/ 25 w 66"/>
                  <a:gd name="T67" fmla="*/ 6 h 29"/>
                  <a:gd name="T68" fmla="*/ 28 w 66"/>
                  <a:gd name="T69" fmla="*/ 3 h 29"/>
                  <a:gd name="T70" fmla="*/ 34 w 66"/>
                  <a:gd name="T71" fmla="*/ 4 h 29"/>
                  <a:gd name="T72" fmla="*/ 34 w 66"/>
                  <a:gd name="T73" fmla="*/ 4 h 29"/>
                  <a:gd name="T74" fmla="*/ 34 w 66"/>
                  <a:gd name="T75" fmla="*/ 4 h 29"/>
                  <a:gd name="T76" fmla="*/ 37 w 66"/>
                  <a:gd name="T77" fmla="*/ 4 h 29"/>
                  <a:gd name="T78" fmla="*/ 39 w 66"/>
                  <a:gd name="T79" fmla="*/ 2 h 29"/>
                  <a:gd name="T80" fmla="*/ 41 w 66"/>
                  <a:gd name="T81" fmla="*/ 2 h 29"/>
                  <a:gd name="T82" fmla="*/ 43 w 66"/>
                  <a:gd name="T83" fmla="*/ 2 h 29"/>
                  <a:gd name="T84" fmla="*/ 45 w 66"/>
                  <a:gd name="T85" fmla="*/ 2 h 29"/>
                  <a:gd name="T86" fmla="*/ 48 w 66"/>
                  <a:gd name="T87" fmla="*/ 3 h 29"/>
                  <a:gd name="T88" fmla="*/ 50 w 66"/>
                  <a:gd name="T89" fmla="*/ 0 h 29"/>
                  <a:gd name="T90" fmla="*/ 52 w 66"/>
                  <a:gd name="T9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6" h="29">
                    <a:moveTo>
                      <a:pt x="52" y="0"/>
                    </a:moveTo>
                    <a:lnTo>
                      <a:pt x="54" y="2"/>
                    </a:lnTo>
                    <a:lnTo>
                      <a:pt x="55" y="0"/>
                    </a:lnTo>
                    <a:lnTo>
                      <a:pt x="61" y="2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3" y="10"/>
                    </a:lnTo>
                    <a:lnTo>
                      <a:pt x="63" y="14"/>
                    </a:lnTo>
                    <a:lnTo>
                      <a:pt x="59" y="17"/>
                    </a:lnTo>
                    <a:lnTo>
                      <a:pt x="55" y="15"/>
                    </a:lnTo>
                    <a:lnTo>
                      <a:pt x="50" y="17"/>
                    </a:lnTo>
                    <a:lnTo>
                      <a:pt x="47" y="15"/>
                    </a:lnTo>
                    <a:lnTo>
                      <a:pt x="43" y="15"/>
                    </a:lnTo>
                    <a:lnTo>
                      <a:pt x="40" y="20"/>
                    </a:lnTo>
                    <a:lnTo>
                      <a:pt x="39" y="21"/>
                    </a:lnTo>
                    <a:lnTo>
                      <a:pt x="37" y="24"/>
                    </a:lnTo>
                    <a:lnTo>
                      <a:pt x="34" y="20"/>
                    </a:lnTo>
                    <a:lnTo>
                      <a:pt x="30" y="24"/>
                    </a:lnTo>
                    <a:lnTo>
                      <a:pt x="26" y="25"/>
                    </a:lnTo>
                    <a:lnTo>
                      <a:pt x="26" y="27"/>
                    </a:lnTo>
                    <a:lnTo>
                      <a:pt x="18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4" y="11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8" y="3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3"/>
                    </a:lnTo>
                    <a:lnTo>
                      <a:pt x="5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5" name="Freeform 692"/>
              <p:cNvSpPr>
                <a:spLocks/>
              </p:cNvSpPr>
              <p:nvPr/>
            </p:nvSpPr>
            <p:spPr bwMode="auto">
              <a:xfrm>
                <a:off x="4793571" y="3086108"/>
                <a:ext cx="112646" cy="71145"/>
              </a:xfrm>
              <a:custGeom>
                <a:avLst/>
                <a:gdLst>
                  <a:gd name="T0" fmla="*/ 61 w 76"/>
                  <a:gd name="T1" fmla="*/ 0 h 48"/>
                  <a:gd name="T2" fmla="*/ 66 w 76"/>
                  <a:gd name="T3" fmla="*/ 3 h 48"/>
                  <a:gd name="T4" fmla="*/ 72 w 76"/>
                  <a:gd name="T5" fmla="*/ 4 h 48"/>
                  <a:gd name="T6" fmla="*/ 76 w 76"/>
                  <a:gd name="T7" fmla="*/ 5 h 48"/>
                  <a:gd name="T8" fmla="*/ 76 w 76"/>
                  <a:gd name="T9" fmla="*/ 11 h 48"/>
                  <a:gd name="T10" fmla="*/ 72 w 76"/>
                  <a:gd name="T11" fmla="*/ 12 h 48"/>
                  <a:gd name="T12" fmla="*/ 69 w 76"/>
                  <a:gd name="T13" fmla="*/ 22 h 48"/>
                  <a:gd name="T14" fmla="*/ 64 w 76"/>
                  <a:gd name="T15" fmla="*/ 26 h 48"/>
                  <a:gd name="T16" fmla="*/ 66 w 76"/>
                  <a:gd name="T17" fmla="*/ 29 h 48"/>
                  <a:gd name="T18" fmla="*/ 71 w 76"/>
                  <a:gd name="T19" fmla="*/ 36 h 48"/>
                  <a:gd name="T20" fmla="*/ 68 w 76"/>
                  <a:gd name="T21" fmla="*/ 35 h 48"/>
                  <a:gd name="T22" fmla="*/ 62 w 76"/>
                  <a:gd name="T23" fmla="*/ 33 h 48"/>
                  <a:gd name="T24" fmla="*/ 57 w 76"/>
                  <a:gd name="T25" fmla="*/ 36 h 48"/>
                  <a:gd name="T26" fmla="*/ 53 w 76"/>
                  <a:gd name="T27" fmla="*/ 37 h 48"/>
                  <a:gd name="T28" fmla="*/ 51 w 76"/>
                  <a:gd name="T29" fmla="*/ 39 h 48"/>
                  <a:gd name="T30" fmla="*/ 48 w 76"/>
                  <a:gd name="T31" fmla="*/ 43 h 48"/>
                  <a:gd name="T32" fmla="*/ 47 w 76"/>
                  <a:gd name="T33" fmla="*/ 47 h 48"/>
                  <a:gd name="T34" fmla="*/ 39 w 76"/>
                  <a:gd name="T35" fmla="*/ 48 h 48"/>
                  <a:gd name="T36" fmla="*/ 35 w 76"/>
                  <a:gd name="T37" fmla="*/ 47 h 48"/>
                  <a:gd name="T38" fmla="*/ 31 w 76"/>
                  <a:gd name="T39" fmla="*/ 48 h 48"/>
                  <a:gd name="T40" fmla="*/ 26 w 76"/>
                  <a:gd name="T41" fmla="*/ 46 h 48"/>
                  <a:gd name="T42" fmla="*/ 21 w 76"/>
                  <a:gd name="T43" fmla="*/ 47 h 48"/>
                  <a:gd name="T44" fmla="*/ 13 w 76"/>
                  <a:gd name="T45" fmla="*/ 48 h 48"/>
                  <a:gd name="T46" fmla="*/ 11 w 76"/>
                  <a:gd name="T47" fmla="*/ 47 h 48"/>
                  <a:gd name="T48" fmla="*/ 11 w 76"/>
                  <a:gd name="T49" fmla="*/ 41 h 48"/>
                  <a:gd name="T50" fmla="*/ 1 w 76"/>
                  <a:gd name="T51" fmla="*/ 32 h 48"/>
                  <a:gd name="T52" fmla="*/ 3 w 76"/>
                  <a:gd name="T53" fmla="*/ 29 h 48"/>
                  <a:gd name="T54" fmla="*/ 1 w 76"/>
                  <a:gd name="T55" fmla="*/ 25 h 48"/>
                  <a:gd name="T56" fmla="*/ 7 w 76"/>
                  <a:gd name="T57" fmla="*/ 17 h 48"/>
                  <a:gd name="T58" fmla="*/ 1 w 76"/>
                  <a:gd name="T59" fmla="*/ 10 h 48"/>
                  <a:gd name="T60" fmla="*/ 1 w 76"/>
                  <a:gd name="T61" fmla="*/ 3 h 48"/>
                  <a:gd name="T62" fmla="*/ 4 w 76"/>
                  <a:gd name="T63" fmla="*/ 0 h 48"/>
                  <a:gd name="T64" fmla="*/ 6 w 76"/>
                  <a:gd name="T65" fmla="*/ 4 h 48"/>
                  <a:gd name="T66" fmla="*/ 7 w 76"/>
                  <a:gd name="T67" fmla="*/ 7 h 48"/>
                  <a:gd name="T68" fmla="*/ 14 w 76"/>
                  <a:gd name="T69" fmla="*/ 5 h 48"/>
                  <a:gd name="T70" fmla="*/ 17 w 76"/>
                  <a:gd name="T71" fmla="*/ 7 h 48"/>
                  <a:gd name="T72" fmla="*/ 25 w 76"/>
                  <a:gd name="T73" fmla="*/ 7 h 48"/>
                  <a:gd name="T74" fmla="*/ 29 w 76"/>
                  <a:gd name="T75" fmla="*/ 7 h 48"/>
                  <a:gd name="T76" fmla="*/ 35 w 76"/>
                  <a:gd name="T77" fmla="*/ 7 h 48"/>
                  <a:gd name="T78" fmla="*/ 40 w 76"/>
                  <a:gd name="T79" fmla="*/ 7 h 48"/>
                  <a:gd name="T80" fmla="*/ 46 w 76"/>
                  <a:gd name="T81" fmla="*/ 4 h 48"/>
                  <a:gd name="T82" fmla="*/ 57 w 76"/>
                  <a:gd name="T8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48">
                    <a:moveTo>
                      <a:pt x="57" y="0"/>
                    </a:moveTo>
                    <a:lnTo>
                      <a:pt x="61" y="0"/>
                    </a:lnTo>
                    <a:lnTo>
                      <a:pt x="65" y="1"/>
                    </a:lnTo>
                    <a:lnTo>
                      <a:pt x="66" y="3"/>
                    </a:lnTo>
                    <a:lnTo>
                      <a:pt x="69" y="3"/>
                    </a:lnTo>
                    <a:lnTo>
                      <a:pt x="72" y="4"/>
                    </a:lnTo>
                    <a:lnTo>
                      <a:pt x="73" y="5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6" y="11"/>
                    </a:lnTo>
                    <a:lnTo>
                      <a:pt x="73" y="12"/>
                    </a:lnTo>
                    <a:lnTo>
                      <a:pt x="72" y="12"/>
                    </a:lnTo>
                    <a:lnTo>
                      <a:pt x="68" y="15"/>
                    </a:lnTo>
                    <a:lnTo>
                      <a:pt x="69" y="22"/>
                    </a:lnTo>
                    <a:lnTo>
                      <a:pt x="68" y="23"/>
                    </a:lnTo>
                    <a:lnTo>
                      <a:pt x="64" y="26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69" y="32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68" y="35"/>
                    </a:lnTo>
                    <a:lnTo>
                      <a:pt x="66" y="36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57" y="36"/>
                    </a:lnTo>
                    <a:lnTo>
                      <a:pt x="55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1" y="39"/>
                    </a:lnTo>
                    <a:lnTo>
                      <a:pt x="48" y="40"/>
                    </a:lnTo>
                    <a:lnTo>
                      <a:pt x="48" y="43"/>
                    </a:lnTo>
                    <a:lnTo>
                      <a:pt x="50" y="46"/>
                    </a:lnTo>
                    <a:lnTo>
                      <a:pt x="47" y="47"/>
                    </a:lnTo>
                    <a:lnTo>
                      <a:pt x="42" y="47"/>
                    </a:lnTo>
                    <a:lnTo>
                      <a:pt x="39" y="48"/>
                    </a:lnTo>
                    <a:lnTo>
                      <a:pt x="37" y="47"/>
                    </a:lnTo>
                    <a:lnTo>
                      <a:pt x="35" y="47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26" y="46"/>
                    </a:lnTo>
                    <a:lnTo>
                      <a:pt x="24" y="46"/>
                    </a:lnTo>
                    <a:lnTo>
                      <a:pt x="21" y="47"/>
                    </a:lnTo>
                    <a:lnTo>
                      <a:pt x="18" y="48"/>
                    </a:lnTo>
                    <a:lnTo>
                      <a:pt x="13" y="48"/>
                    </a:lnTo>
                    <a:lnTo>
                      <a:pt x="13" y="47"/>
                    </a:lnTo>
                    <a:lnTo>
                      <a:pt x="11" y="47"/>
                    </a:lnTo>
                    <a:lnTo>
                      <a:pt x="11" y="46"/>
                    </a:lnTo>
                    <a:lnTo>
                      <a:pt x="11" y="41"/>
                    </a:lnTo>
                    <a:lnTo>
                      <a:pt x="7" y="36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3" y="29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4" y="14"/>
                    </a:lnTo>
                    <a:lnTo>
                      <a:pt x="1" y="1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4" y="5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8"/>
                    </a:lnTo>
                    <a:lnTo>
                      <a:pt x="40" y="7"/>
                    </a:lnTo>
                    <a:lnTo>
                      <a:pt x="44" y="5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6" name="Freeform 693"/>
              <p:cNvSpPr>
                <a:spLocks/>
              </p:cNvSpPr>
              <p:nvPr/>
            </p:nvSpPr>
            <p:spPr bwMode="auto">
              <a:xfrm>
                <a:off x="4762445" y="3133539"/>
                <a:ext cx="47430" cy="38537"/>
              </a:xfrm>
              <a:custGeom>
                <a:avLst/>
                <a:gdLst>
                  <a:gd name="T0" fmla="*/ 21 w 32"/>
                  <a:gd name="T1" fmla="*/ 0 h 26"/>
                  <a:gd name="T2" fmla="*/ 22 w 32"/>
                  <a:gd name="T3" fmla="*/ 0 h 26"/>
                  <a:gd name="T4" fmla="*/ 28 w 32"/>
                  <a:gd name="T5" fmla="*/ 4 h 26"/>
                  <a:gd name="T6" fmla="*/ 32 w 32"/>
                  <a:gd name="T7" fmla="*/ 9 h 26"/>
                  <a:gd name="T8" fmla="*/ 32 w 32"/>
                  <a:gd name="T9" fmla="*/ 14 h 26"/>
                  <a:gd name="T10" fmla="*/ 32 w 32"/>
                  <a:gd name="T11" fmla="*/ 15 h 26"/>
                  <a:gd name="T12" fmla="*/ 31 w 32"/>
                  <a:gd name="T13" fmla="*/ 18 h 26"/>
                  <a:gd name="T14" fmla="*/ 29 w 32"/>
                  <a:gd name="T15" fmla="*/ 18 h 26"/>
                  <a:gd name="T16" fmla="*/ 25 w 32"/>
                  <a:gd name="T17" fmla="*/ 19 h 26"/>
                  <a:gd name="T18" fmla="*/ 20 w 32"/>
                  <a:gd name="T19" fmla="*/ 19 h 26"/>
                  <a:gd name="T20" fmla="*/ 17 w 32"/>
                  <a:gd name="T21" fmla="*/ 20 h 26"/>
                  <a:gd name="T22" fmla="*/ 16 w 32"/>
                  <a:gd name="T23" fmla="*/ 22 h 26"/>
                  <a:gd name="T24" fmla="*/ 13 w 32"/>
                  <a:gd name="T25" fmla="*/ 23 h 26"/>
                  <a:gd name="T26" fmla="*/ 7 w 32"/>
                  <a:gd name="T27" fmla="*/ 26 h 26"/>
                  <a:gd name="T28" fmla="*/ 7 w 32"/>
                  <a:gd name="T29" fmla="*/ 26 h 26"/>
                  <a:gd name="T30" fmla="*/ 5 w 32"/>
                  <a:gd name="T31" fmla="*/ 25 h 26"/>
                  <a:gd name="T32" fmla="*/ 3 w 32"/>
                  <a:gd name="T33" fmla="*/ 20 h 26"/>
                  <a:gd name="T34" fmla="*/ 0 w 32"/>
                  <a:gd name="T35" fmla="*/ 18 h 26"/>
                  <a:gd name="T36" fmla="*/ 0 w 32"/>
                  <a:gd name="T37" fmla="*/ 12 h 26"/>
                  <a:gd name="T38" fmla="*/ 0 w 32"/>
                  <a:gd name="T39" fmla="*/ 8 h 26"/>
                  <a:gd name="T40" fmla="*/ 0 w 32"/>
                  <a:gd name="T41" fmla="*/ 8 h 26"/>
                  <a:gd name="T42" fmla="*/ 2 w 32"/>
                  <a:gd name="T43" fmla="*/ 7 h 26"/>
                  <a:gd name="T44" fmla="*/ 2 w 32"/>
                  <a:gd name="T45" fmla="*/ 5 h 26"/>
                  <a:gd name="T46" fmla="*/ 5 w 32"/>
                  <a:gd name="T47" fmla="*/ 4 h 26"/>
                  <a:gd name="T48" fmla="*/ 7 w 32"/>
                  <a:gd name="T49" fmla="*/ 3 h 26"/>
                  <a:gd name="T50" fmla="*/ 10 w 32"/>
                  <a:gd name="T51" fmla="*/ 1 h 26"/>
                  <a:gd name="T52" fmla="*/ 14 w 32"/>
                  <a:gd name="T53" fmla="*/ 0 h 26"/>
                  <a:gd name="T54" fmla="*/ 17 w 32"/>
                  <a:gd name="T55" fmla="*/ 0 h 26"/>
                  <a:gd name="T56" fmla="*/ 21 w 32"/>
                  <a:gd name="T5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26">
                    <a:moveTo>
                      <a:pt x="21" y="0"/>
                    </a:moveTo>
                    <a:lnTo>
                      <a:pt x="22" y="0"/>
                    </a:lnTo>
                    <a:lnTo>
                      <a:pt x="28" y="4"/>
                    </a:lnTo>
                    <a:lnTo>
                      <a:pt x="32" y="9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5" y="19"/>
                    </a:lnTo>
                    <a:lnTo>
                      <a:pt x="20" y="19"/>
                    </a:lnTo>
                    <a:lnTo>
                      <a:pt x="17" y="20"/>
                    </a:lnTo>
                    <a:lnTo>
                      <a:pt x="16" y="22"/>
                    </a:lnTo>
                    <a:lnTo>
                      <a:pt x="13" y="23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5" y="25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7" name="Freeform 694"/>
              <p:cNvSpPr>
                <a:spLocks/>
              </p:cNvSpPr>
              <p:nvPr/>
            </p:nvSpPr>
            <p:spPr bwMode="auto">
              <a:xfrm>
                <a:off x="4735766" y="3127610"/>
                <a:ext cx="37055" cy="69663"/>
              </a:xfrm>
              <a:custGeom>
                <a:avLst/>
                <a:gdLst>
                  <a:gd name="T0" fmla="*/ 10 w 25"/>
                  <a:gd name="T1" fmla="*/ 0 h 47"/>
                  <a:gd name="T2" fmla="*/ 11 w 25"/>
                  <a:gd name="T3" fmla="*/ 0 h 47"/>
                  <a:gd name="T4" fmla="*/ 13 w 25"/>
                  <a:gd name="T5" fmla="*/ 2 h 47"/>
                  <a:gd name="T6" fmla="*/ 14 w 25"/>
                  <a:gd name="T7" fmla="*/ 2 h 47"/>
                  <a:gd name="T8" fmla="*/ 17 w 25"/>
                  <a:gd name="T9" fmla="*/ 5 h 47"/>
                  <a:gd name="T10" fmla="*/ 18 w 25"/>
                  <a:gd name="T11" fmla="*/ 7 h 47"/>
                  <a:gd name="T12" fmla="*/ 18 w 25"/>
                  <a:gd name="T13" fmla="*/ 11 h 47"/>
                  <a:gd name="T14" fmla="*/ 18 w 25"/>
                  <a:gd name="T15" fmla="*/ 12 h 47"/>
                  <a:gd name="T16" fmla="*/ 18 w 25"/>
                  <a:gd name="T17" fmla="*/ 16 h 47"/>
                  <a:gd name="T18" fmla="*/ 18 w 25"/>
                  <a:gd name="T19" fmla="*/ 22 h 47"/>
                  <a:gd name="T20" fmla="*/ 21 w 25"/>
                  <a:gd name="T21" fmla="*/ 24 h 47"/>
                  <a:gd name="T22" fmla="*/ 23 w 25"/>
                  <a:gd name="T23" fmla="*/ 29 h 47"/>
                  <a:gd name="T24" fmla="*/ 25 w 25"/>
                  <a:gd name="T25" fmla="*/ 30 h 47"/>
                  <a:gd name="T26" fmla="*/ 25 w 25"/>
                  <a:gd name="T27" fmla="*/ 34 h 47"/>
                  <a:gd name="T28" fmla="*/ 23 w 25"/>
                  <a:gd name="T29" fmla="*/ 37 h 47"/>
                  <a:gd name="T30" fmla="*/ 17 w 25"/>
                  <a:gd name="T31" fmla="*/ 40 h 47"/>
                  <a:gd name="T32" fmla="*/ 17 w 25"/>
                  <a:gd name="T33" fmla="*/ 42 h 47"/>
                  <a:gd name="T34" fmla="*/ 16 w 25"/>
                  <a:gd name="T35" fmla="*/ 47 h 47"/>
                  <a:gd name="T36" fmla="*/ 14 w 25"/>
                  <a:gd name="T37" fmla="*/ 47 h 47"/>
                  <a:gd name="T38" fmla="*/ 11 w 25"/>
                  <a:gd name="T39" fmla="*/ 45 h 47"/>
                  <a:gd name="T40" fmla="*/ 9 w 25"/>
                  <a:gd name="T41" fmla="*/ 40 h 47"/>
                  <a:gd name="T42" fmla="*/ 5 w 25"/>
                  <a:gd name="T43" fmla="*/ 40 h 47"/>
                  <a:gd name="T44" fmla="*/ 3 w 25"/>
                  <a:gd name="T45" fmla="*/ 37 h 47"/>
                  <a:gd name="T46" fmla="*/ 3 w 25"/>
                  <a:gd name="T47" fmla="*/ 34 h 47"/>
                  <a:gd name="T48" fmla="*/ 2 w 25"/>
                  <a:gd name="T49" fmla="*/ 31 h 47"/>
                  <a:gd name="T50" fmla="*/ 2 w 25"/>
                  <a:gd name="T51" fmla="*/ 29 h 47"/>
                  <a:gd name="T52" fmla="*/ 3 w 25"/>
                  <a:gd name="T53" fmla="*/ 26 h 47"/>
                  <a:gd name="T54" fmla="*/ 2 w 25"/>
                  <a:gd name="T55" fmla="*/ 22 h 47"/>
                  <a:gd name="T56" fmla="*/ 3 w 25"/>
                  <a:gd name="T57" fmla="*/ 16 h 47"/>
                  <a:gd name="T58" fmla="*/ 5 w 25"/>
                  <a:gd name="T59" fmla="*/ 15 h 47"/>
                  <a:gd name="T60" fmla="*/ 5 w 25"/>
                  <a:gd name="T61" fmla="*/ 13 h 47"/>
                  <a:gd name="T62" fmla="*/ 0 w 25"/>
                  <a:gd name="T63" fmla="*/ 12 h 47"/>
                  <a:gd name="T64" fmla="*/ 0 w 25"/>
                  <a:gd name="T65" fmla="*/ 7 h 47"/>
                  <a:gd name="T66" fmla="*/ 3 w 25"/>
                  <a:gd name="T67" fmla="*/ 2 h 47"/>
                  <a:gd name="T68" fmla="*/ 6 w 25"/>
                  <a:gd name="T69" fmla="*/ 0 h 47"/>
                  <a:gd name="T70" fmla="*/ 6 w 25"/>
                  <a:gd name="T71" fmla="*/ 0 h 47"/>
                  <a:gd name="T72" fmla="*/ 9 w 25"/>
                  <a:gd name="T73" fmla="*/ 2 h 47"/>
                  <a:gd name="T74" fmla="*/ 10 w 25"/>
                  <a:gd name="T75" fmla="*/ 0 h 47"/>
                  <a:gd name="T76" fmla="*/ 10 w 25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" h="47">
                    <a:moveTo>
                      <a:pt x="10" y="0"/>
                    </a:moveTo>
                    <a:lnTo>
                      <a:pt x="11" y="0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21" y="24"/>
                    </a:lnTo>
                    <a:lnTo>
                      <a:pt x="23" y="29"/>
                    </a:lnTo>
                    <a:lnTo>
                      <a:pt x="25" y="30"/>
                    </a:lnTo>
                    <a:lnTo>
                      <a:pt x="25" y="34"/>
                    </a:lnTo>
                    <a:lnTo>
                      <a:pt x="23" y="37"/>
                    </a:lnTo>
                    <a:lnTo>
                      <a:pt x="17" y="40"/>
                    </a:lnTo>
                    <a:lnTo>
                      <a:pt x="17" y="42"/>
                    </a:lnTo>
                    <a:lnTo>
                      <a:pt x="16" y="47"/>
                    </a:lnTo>
                    <a:lnTo>
                      <a:pt x="14" y="47"/>
                    </a:lnTo>
                    <a:lnTo>
                      <a:pt x="11" y="45"/>
                    </a:lnTo>
                    <a:lnTo>
                      <a:pt x="9" y="40"/>
                    </a:lnTo>
                    <a:lnTo>
                      <a:pt x="5" y="40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2" y="22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8" name="Freeform 695"/>
              <p:cNvSpPr>
                <a:spLocks/>
              </p:cNvSpPr>
              <p:nvPr/>
            </p:nvSpPr>
            <p:spPr bwMode="auto">
              <a:xfrm>
                <a:off x="4723908" y="3041643"/>
                <a:ext cx="80038" cy="103753"/>
              </a:xfrm>
              <a:custGeom>
                <a:avLst/>
                <a:gdLst>
                  <a:gd name="T0" fmla="*/ 13 w 54"/>
                  <a:gd name="T1" fmla="*/ 0 h 70"/>
                  <a:gd name="T2" fmla="*/ 18 w 54"/>
                  <a:gd name="T3" fmla="*/ 1 h 70"/>
                  <a:gd name="T4" fmla="*/ 21 w 54"/>
                  <a:gd name="T5" fmla="*/ 4 h 70"/>
                  <a:gd name="T6" fmla="*/ 26 w 54"/>
                  <a:gd name="T7" fmla="*/ 11 h 70"/>
                  <a:gd name="T8" fmla="*/ 33 w 54"/>
                  <a:gd name="T9" fmla="*/ 16 h 70"/>
                  <a:gd name="T10" fmla="*/ 32 w 54"/>
                  <a:gd name="T11" fmla="*/ 20 h 70"/>
                  <a:gd name="T12" fmla="*/ 37 w 54"/>
                  <a:gd name="T13" fmla="*/ 24 h 70"/>
                  <a:gd name="T14" fmla="*/ 42 w 54"/>
                  <a:gd name="T15" fmla="*/ 24 h 70"/>
                  <a:gd name="T16" fmla="*/ 48 w 54"/>
                  <a:gd name="T17" fmla="*/ 23 h 70"/>
                  <a:gd name="T18" fmla="*/ 47 w 54"/>
                  <a:gd name="T19" fmla="*/ 27 h 70"/>
                  <a:gd name="T20" fmla="*/ 48 w 54"/>
                  <a:gd name="T21" fmla="*/ 33 h 70"/>
                  <a:gd name="T22" fmla="*/ 48 w 54"/>
                  <a:gd name="T23" fmla="*/ 40 h 70"/>
                  <a:gd name="T24" fmla="*/ 54 w 54"/>
                  <a:gd name="T25" fmla="*/ 47 h 70"/>
                  <a:gd name="T26" fmla="*/ 48 w 54"/>
                  <a:gd name="T27" fmla="*/ 55 h 70"/>
                  <a:gd name="T28" fmla="*/ 50 w 54"/>
                  <a:gd name="T29" fmla="*/ 59 h 70"/>
                  <a:gd name="T30" fmla="*/ 47 w 54"/>
                  <a:gd name="T31" fmla="*/ 62 h 70"/>
                  <a:gd name="T32" fmla="*/ 40 w 54"/>
                  <a:gd name="T33" fmla="*/ 62 h 70"/>
                  <a:gd name="T34" fmla="*/ 33 w 54"/>
                  <a:gd name="T35" fmla="*/ 65 h 70"/>
                  <a:gd name="T36" fmla="*/ 28 w 54"/>
                  <a:gd name="T37" fmla="*/ 67 h 70"/>
                  <a:gd name="T38" fmla="*/ 26 w 54"/>
                  <a:gd name="T39" fmla="*/ 70 h 70"/>
                  <a:gd name="T40" fmla="*/ 26 w 54"/>
                  <a:gd name="T41" fmla="*/ 65 h 70"/>
                  <a:gd name="T42" fmla="*/ 22 w 54"/>
                  <a:gd name="T43" fmla="*/ 60 h 70"/>
                  <a:gd name="T44" fmla="*/ 19 w 54"/>
                  <a:gd name="T45" fmla="*/ 58 h 70"/>
                  <a:gd name="T46" fmla="*/ 19 w 54"/>
                  <a:gd name="T47" fmla="*/ 56 h 70"/>
                  <a:gd name="T48" fmla="*/ 21 w 54"/>
                  <a:gd name="T49" fmla="*/ 51 h 70"/>
                  <a:gd name="T50" fmla="*/ 15 w 54"/>
                  <a:gd name="T51" fmla="*/ 48 h 70"/>
                  <a:gd name="T52" fmla="*/ 11 w 54"/>
                  <a:gd name="T53" fmla="*/ 47 h 70"/>
                  <a:gd name="T54" fmla="*/ 8 w 54"/>
                  <a:gd name="T55" fmla="*/ 42 h 70"/>
                  <a:gd name="T56" fmla="*/ 6 w 54"/>
                  <a:gd name="T57" fmla="*/ 38 h 70"/>
                  <a:gd name="T58" fmla="*/ 7 w 54"/>
                  <a:gd name="T59" fmla="*/ 34 h 70"/>
                  <a:gd name="T60" fmla="*/ 11 w 54"/>
                  <a:gd name="T61" fmla="*/ 34 h 70"/>
                  <a:gd name="T62" fmla="*/ 7 w 54"/>
                  <a:gd name="T63" fmla="*/ 33 h 70"/>
                  <a:gd name="T64" fmla="*/ 3 w 54"/>
                  <a:gd name="T65" fmla="*/ 27 h 70"/>
                  <a:gd name="T66" fmla="*/ 6 w 54"/>
                  <a:gd name="T67" fmla="*/ 20 h 70"/>
                  <a:gd name="T68" fmla="*/ 3 w 54"/>
                  <a:gd name="T69" fmla="*/ 20 h 70"/>
                  <a:gd name="T70" fmla="*/ 3 w 54"/>
                  <a:gd name="T71" fmla="*/ 18 h 70"/>
                  <a:gd name="T72" fmla="*/ 6 w 54"/>
                  <a:gd name="T73" fmla="*/ 16 h 70"/>
                  <a:gd name="T74" fmla="*/ 4 w 54"/>
                  <a:gd name="T75" fmla="*/ 15 h 70"/>
                  <a:gd name="T76" fmla="*/ 2 w 54"/>
                  <a:gd name="T77" fmla="*/ 11 h 70"/>
                  <a:gd name="T78" fmla="*/ 0 w 54"/>
                  <a:gd name="T79" fmla="*/ 6 h 70"/>
                  <a:gd name="T80" fmla="*/ 4 w 54"/>
                  <a:gd name="T81" fmla="*/ 2 h 70"/>
                  <a:gd name="T82" fmla="*/ 7 w 54"/>
                  <a:gd name="T8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" h="70">
                    <a:moveTo>
                      <a:pt x="11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9"/>
                    </a:lnTo>
                    <a:lnTo>
                      <a:pt x="26" y="11"/>
                    </a:lnTo>
                    <a:lnTo>
                      <a:pt x="29" y="13"/>
                    </a:lnTo>
                    <a:lnTo>
                      <a:pt x="33" y="16"/>
                    </a:lnTo>
                    <a:lnTo>
                      <a:pt x="31" y="19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7" y="24"/>
                    </a:lnTo>
                    <a:lnTo>
                      <a:pt x="40" y="23"/>
                    </a:lnTo>
                    <a:lnTo>
                      <a:pt x="42" y="24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7" y="27"/>
                    </a:lnTo>
                    <a:lnTo>
                      <a:pt x="48" y="30"/>
                    </a:lnTo>
                    <a:lnTo>
                      <a:pt x="48" y="33"/>
                    </a:lnTo>
                    <a:lnTo>
                      <a:pt x="47" y="34"/>
                    </a:lnTo>
                    <a:lnTo>
                      <a:pt x="48" y="40"/>
                    </a:lnTo>
                    <a:lnTo>
                      <a:pt x="51" y="44"/>
                    </a:lnTo>
                    <a:lnTo>
                      <a:pt x="54" y="47"/>
                    </a:lnTo>
                    <a:lnTo>
                      <a:pt x="53" y="49"/>
                    </a:lnTo>
                    <a:lnTo>
                      <a:pt x="48" y="55"/>
                    </a:lnTo>
                    <a:lnTo>
                      <a:pt x="48" y="56"/>
                    </a:lnTo>
                    <a:lnTo>
                      <a:pt x="50" y="59"/>
                    </a:lnTo>
                    <a:lnTo>
                      <a:pt x="48" y="62"/>
                    </a:lnTo>
                    <a:lnTo>
                      <a:pt x="47" y="62"/>
                    </a:lnTo>
                    <a:lnTo>
                      <a:pt x="43" y="62"/>
                    </a:lnTo>
                    <a:lnTo>
                      <a:pt x="40" y="62"/>
                    </a:lnTo>
                    <a:lnTo>
                      <a:pt x="36" y="63"/>
                    </a:lnTo>
                    <a:lnTo>
                      <a:pt x="33" y="65"/>
                    </a:lnTo>
                    <a:lnTo>
                      <a:pt x="31" y="66"/>
                    </a:lnTo>
                    <a:lnTo>
                      <a:pt x="28" y="67"/>
                    </a:lnTo>
                    <a:lnTo>
                      <a:pt x="28" y="69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6" y="65"/>
                    </a:lnTo>
                    <a:lnTo>
                      <a:pt x="25" y="63"/>
                    </a:lnTo>
                    <a:lnTo>
                      <a:pt x="22" y="60"/>
                    </a:lnTo>
                    <a:lnTo>
                      <a:pt x="21" y="60"/>
                    </a:lnTo>
                    <a:lnTo>
                      <a:pt x="19" y="58"/>
                    </a:lnTo>
                    <a:lnTo>
                      <a:pt x="18" y="58"/>
                    </a:lnTo>
                    <a:lnTo>
                      <a:pt x="19" y="56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17" y="51"/>
                    </a:lnTo>
                    <a:lnTo>
                      <a:pt x="15" y="48"/>
                    </a:lnTo>
                    <a:lnTo>
                      <a:pt x="13" y="48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8" y="42"/>
                    </a:lnTo>
                    <a:lnTo>
                      <a:pt x="10" y="41"/>
                    </a:lnTo>
                    <a:lnTo>
                      <a:pt x="6" y="38"/>
                    </a:lnTo>
                    <a:lnTo>
                      <a:pt x="6" y="35"/>
                    </a:lnTo>
                    <a:lnTo>
                      <a:pt x="7" y="34"/>
                    </a:lnTo>
                    <a:lnTo>
                      <a:pt x="10" y="35"/>
                    </a:lnTo>
                    <a:lnTo>
                      <a:pt x="11" y="34"/>
                    </a:lnTo>
                    <a:lnTo>
                      <a:pt x="10" y="33"/>
                    </a:lnTo>
                    <a:lnTo>
                      <a:pt x="7" y="33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9" name="Freeform 696"/>
              <p:cNvSpPr>
                <a:spLocks/>
              </p:cNvSpPr>
              <p:nvPr/>
            </p:nvSpPr>
            <p:spPr bwMode="auto">
              <a:xfrm>
                <a:off x="4719461" y="3100930"/>
                <a:ext cx="35573" cy="44466"/>
              </a:xfrm>
              <a:custGeom>
                <a:avLst/>
                <a:gdLst>
                  <a:gd name="T0" fmla="*/ 6 w 24"/>
                  <a:gd name="T1" fmla="*/ 0 h 30"/>
                  <a:gd name="T2" fmla="*/ 9 w 24"/>
                  <a:gd name="T3" fmla="*/ 2 h 30"/>
                  <a:gd name="T4" fmla="*/ 11 w 24"/>
                  <a:gd name="T5" fmla="*/ 2 h 30"/>
                  <a:gd name="T6" fmla="*/ 11 w 24"/>
                  <a:gd name="T7" fmla="*/ 2 h 30"/>
                  <a:gd name="T8" fmla="*/ 14 w 24"/>
                  <a:gd name="T9" fmla="*/ 5 h 30"/>
                  <a:gd name="T10" fmla="*/ 14 w 24"/>
                  <a:gd name="T11" fmla="*/ 7 h 30"/>
                  <a:gd name="T12" fmla="*/ 16 w 24"/>
                  <a:gd name="T13" fmla="*/ 8 h 30"/>
                  <a:gd name="T14" fmla="*/ 18 w 24"/>
                  <a:gd name="T15" fmla="*/ 8 h 30"/>
                  <a:gd name="T16" fmla="*/ 20 w 24"/>
                  <a:gd name="T17" fmla="*/ 11 h 30"/>
                  <a:gd name="T18" fmla="*/ 24 w 24"/>
                  <a:gd name="T19" fmla="*/ 11 h 30"/>
                  <a:gd name="T20" fmla="*/ 24 w 24"/>
                  <a:gd name="T21" fmla="*/ 13 h 30"/>
                  <a:gd name="T22" fmla="*/ 22 w 24"/>
                  <a:gd name="T23" fmla="*/ 16 h 30"/>
                  <a:gd name="T24" fmla="*/ 21 w 24"/>
                  <a:gd name="T25" fmla="*/ 18 h 30"/>
                  <a:gd name="T26" fmla="*/ 20 w 24"/>
                  <a:gd name="T27" fmla="*/ 20 h 30"/>
                  <a:gd name="T28" fmla="*/ 17 w 24"/>
                  <a:gd name="T29" fmla="*/ 18 h 30"/>
                  <a:gd name="T30" fmla="*/ 17 w 24"/>
                  <a:gd name="T31" fmla="*/ 18 h 30"/>
                  <a:gd name="T32" fmla="*/ 14 w 24"/>
                  <a:gd name="T33" fmla="*/ 20 h 30"/>
                  <a:gd name="T34" fmla="*/ 11 w 24"/>
                  <a:gd name="T35" fmla="*/ 25 h 30"/>
                  <a:gd name="T36" fmla="*/ 11 w 24"/>
                  <a:gd name="T37" fmla="*/ 30 h 30"/>
                  <a:gd name="T38" fmla="*/ 9 w 24"/>
                  <a:gd name="T39" fmla="*/ 29 h 30"/>
                  <a:gd name="T40" fmla="*/ 9 w 24"/>
                  <a:gd name="T41" fmla="*/ 26 h 30"/>
                  <a:gd name="T42" fmla="*/ 3 w 24"/>
                  <a:gd name="T43" fmla="*/ 20 h 30"/>
                  <a:gd name="T44" fmla="*/ 0 w 24"/>
                  <a:gd name="T45" fmla="*/ 19 h 30"/>
                  <a:gd name="T46" fmla="*/ 0 w 24"/>
                  <a:gd name="T47" fmla="*/ 18 h 30"/>
                  <a:gd name="T48" fmla="*/ 2 w 24"/>
                  <a:gd name="T49" fmla="*/ 16 h 30"/>
                  <a:gd name="T50" fmla="*/ 3 w 24"/>
                  <a:gd name="T51" fmla="*/ 13 h 30"/>
                  <a:gd name="T52" fmla="*/ 3 w 24"/>
                  <a:gd name="T53" fmla="*/ 11 h 30"/>
                  <a:gd name="T54" fmla="*/ 5 w 24"/>
                  <a:gd name="T55" fmla="*/ 8 h 30"/>
                  <a:gd name="T56" fmla="*/ 6 w 24"/>
                  <a:gd name="T57" fmla="*/ 8 h 30"/>
                  <a:gd name="T58" fmla="*/ 7 w 24"/>
                  <a:gd name="T59" fmla="*/ 7 h 30"/>
                  <a:gd name="T60" fmla="*/ 7 w 24"/>
                  <a:gd name="T61" fmla="*/ 5 h 30"/>
                  <a:gd name="T62" fmla="*/ 5 w 24"/>
                  <a:gd name="T63" fmla="*/ 4 h 30"/>
                  <a:gd name="T64" fmla="*/ 5 w 24"/>
                  <a:gd name="T65" fmla="*/ 1 h 30"/>
                  <a:gd name="T66" fmla="*/ 6 w 24"/>
                  <a:gd name="T6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" h="30">
                    <a:moveTo>
                      <a:pt x="6" y="0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0" y="11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2" y="16"/>
                    </a:lnTo>
                    <a:lnTo>
                      <a:pt x="21" y="18"/>
                    </a:lnTo>
                    <a:lnTo>
                      <a:pt x="20" y="2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29"/>
                    </a:lnTo>
                    <a:lnTo>
                      <a:pt x="9" y="26"/>
                    </a:lnTo>
                    <a:lnTo>
                      <a:pt x="3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0" name="Freeform 697"/>
              <p:cNvSpPr>
                <a:spLocks/>
              </p:cNvSpPr>
              <p:nvPr/>
            </p:nvSpPr>
            <p:spPr bwMode="auto">
              <a:xfrm>
                <a:off x="4639423" y="3074251"/>
                <a:ext cx="8893" cy="7411"/>
              </a:xfrm>
              <a:custGeom>
                <a:avLst/>
                <a:gdLst>
                  <a:gd name="T0" fmla="*/ 0 w 6"/>
                  <a:gd name="T1" fmla="*/ 0 h 5"/>
                  <a:gd name="T2" fmla="*/ 5 w 6"/>
                  <a:gd name="T3" fmla="*/ 1 h 5"/>
                  <a:gd name="T4" fmla="*/ 6 w 6"/>
                  <a:gd name="T5" fmla="*/ 5 h 5"/>
                  <a:gd name="T6" fmla="*/ 5 w 6"/>
                  <a:gd name="T7" fmla="*/ 5 h 5"/>
                  <a:gd name="T8" fmla="*/ 2 w 6"/>
                  <a:gd name="T9" fmla="*/ 2 h 5"/>
                  <a:gd name="T10" fmla="*/ 3 w 6"/>
                  <a:gd name="T11" fmla="*/ 2 h 5"/>
                  <a:gd name="T12" fmla="*/ 0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5" y="1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1" name="Freeform 698"/>
              <p:cNvSpPr>
                <a:spLocks/>
              </p:cNvSpPr>
              <p:nvPr/>
            </p:nvSpPr>
            <p:spPr bwMode="auto">
              <a:xfrm>
                <a:off x="4682407" y="3112788"/>
                <a:ext cx="10376" cy="1483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5 w 7"/>
                  <a:gd name="T5" fmla="*/ 1 h 1"/>
                  <a:gd name="T6" fmla="*/ 0 w 7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2" name="Freeform 699"/>
              <p:cNvSpPr>
                <a:spLocks/>
              </p:cNvSpPr>
              <p:nvPr/>
            </p:nvSpPr>
            <p:spPr bwMode="auto">
              <a:xfrm>
                <a:off x="4682407" y="3108341"/>
                <a:ext cx="10376" cy="4447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2 h 3"/>
                  <a:gd name="T6" fmla="*/ 5 w 7"/>
                  <a:gd name="T7" fmla="*/ 3 h 3"/>
                  <a:gd name="T8" fmla="*/ 2 w 7"/>
                  <a:gd name="T9" fmla="*/ 2 h 3"/>
                  <a:gd name="T10" fmla="*/ 0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3" name="Freeform 700"/>
              <p:cNvSpPr>
                <a:spLocks/>
              </p:cNvSpPr>
              <p:nvPr/>
            </p:nvSpPr>
            <p:spPr bwMode="auto">
              <a:xfrm>
                <a:off x="4648316" y="3084626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4" name="Freeform 701"/>
              <p:cNvSpPr>
                <a:spLocks/>
              </p:cNvSpPr>
              <p:nvPr/>
            </p:nvSpPr>
            <p:spPr bwMode="auto">
              <a:xfrm>
                <a:off x="4686853" y="3117234"/>
                <a:ext cx="10376" cy="1483"/>
              </a:xfrm>
              <a:custGeom>
                <a:avLst/>
                <a:gdLst>
                  <a:gd name="T0" fmla="*/ 4 w 7"/>
                  <a:gd name="T1" fmla="*/ 0 h 1"/>
                  <a:gd name="T2" fmla="*/ 7 w 7"/>
                  <a:gd name="T3" fmla="*/ 1 h 1"/>
                  <a:gd name="T4" fmla="*/ 3 w 7"/>
                  <a:gd name="T5" fmla="*/ 1 h 1"/>
                  <a:gd name="T6" fmla="*/ 0 w 7"/>
                  <a:gd name="T7" fmla="*/ 0 h 1"/>
                  <a:gd name="T8" fmla="*/ 4 w 7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0"/>
                    </a:moveTo>
                    <a:lnTo>
                      <a:pt x="7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5" name="Freeform 702"/>
              <p:cNvSpPr>
                <a:spLocks/>
              </p:cNvSpPr>
              <p:nvPr/>
            </p:nvSpPr>
            <p:spPr bwMode="auto">
              <a:xfrm>
                <a:off x="4654245" y="3084626"/>
                <a:ext cx="5929" cy="296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3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6" name="Freeform 703"/>
              <p:cNvSpPr>
                <a:spLocks/>
              </p:cNvSpPr>
              <p:nvPr/>
            </p:nvSpPr>
            <p:spPr bwMode="auto">
              <a:xfrm>
                <a:off x="4642387" y="3065358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5 w 5"/>
                  <a:gd name="T3" fmla="*/ 6 h 7"/>
                  <a:gd name="T4" fmla="*/ 3 w 5"/>
                  <a:gd name="T5" fmla="*/ 7 h 7"/>
                  <a:gd name="T6" fmla="*/ 3 w 5"/>
                  <a:gd name="T7" fmla="*/ 6 h 7"/>
                  <a:gd name="T8" fmla="*/ 0 w 5"/>
                  <a:gd name="T9" fmla="*/ 4 h 7"/>
                  <a:gd name="T10" fmla="*/ 0 w 5"/>
                  <a:gd name="T11" fmla="*/ 2 h 7"/>
                  <a:gd name="T12" fmla="*/ 1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5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7" name="Freeform 704"/>
              <p:cNvSpPr>
                <a:spLocks/>
              </p:cNvSpPr>
              <p:nvPr/>
            </p:nvSpPr>
            <p:spPr bwMode="auto">
              <a:xfrm>
                <a:off x="4626084" y="3037196"/>
                <a:ext cx="106718" cy="83003"/>
              </a:xfrm>
              <a:custGeom>
                <a:avLst/>
                <a:gdLst>
                  <a:gd name="T0" fmla="*/ 40 w 72"/>
                  <a:gd name="T1" fmla="*/ 1 h 56"/>
                  <a:gd name="T2" fmla="*/ 48 w 72"/>
                  <a:gd name="T3" fmla="*/ 7 h 56"/>
                  <a:gd name="T4" fmla="*/ 58 w 72"/>
                  <a:gd name="T5" fmla="*/ 9 h 56"/>
                  <a:gd name="T6" fmla="*/ 65 w 72"/>
                  <a:gd name="T7" fmla="*/ 8 h 56"/>
                  <a:gd name="T8" fmla="*/ 68 w 72"/>
                  <a:gd name="T9" fmla="*/ 14 h 56"/>
                  <a:gd name="T10" fmla="*/ 70 w 72"/>
                  <a:gd name="T11" fmla="*/ 18 h 56"/>
                  <a:gd name="T12" fmla="*/ 72 w 72"/>
                  <a:gd name="T13" fmla="*/ 19 h 56"/>
                  <a:gd name="T14" fmla="*/ 69 w 72"/>
                  <a:gd name="T15" fmla="*/ 21 h 56"/>
                  <a:gd name="T16" fmla="*/ 69 w 72"/>
                  <a:gd name="T17" fmla="*/ 22 h 56"/>
                  <a:gd name="T18" fmla="*/ 62 w 72"/>
                  <a:gd name="T19" fmla="*/ 21 h 56"/>
                  <a:gd name="T20" fmla="*/ 58 w 72"/>
                  <a:gd name="T21" fmla="*/ 19 h 56"/>
                  <a:gd name="T22" fmla="*/ 54 w 72"/>
                  <a:gd name="T23" fmla="*/ 19 h 56"/>
                  <a:gd name="T24" fmla="*/ 48 w 72"/>
                  <a:gd name="T25" fmla="*/ 19 h 56"/>
                  <a:gd name="T26" fmla="*/ 45 w 72"/>
                  <a:gd name="T27" fmla="*/ 18 h 56"/>
                  <a:gd name="T28" fmla="*/ 43 w 72"/>
                  <a:gd name="T29" fmla="*/ 18 h 56"/>
                  <a:gd name="T30" fmla="*/ 38 w 72"/>
                  <a:gd name="T31" fmla="*/ 19 h 56"/>
                  <a:gd name="T32" fmla="*/ 36 w 72"/>
                  <a:gd name="T33" fmla="*/ 19 h 56"/>
                  <a:gd name="T34" fmla="*/ 33 w 72"/>
                  <a:gd name="T35" fmla="*/ 21 h 56"/>
                  <a:gd name="T36" fmla="*/ 29 w 72"/>
                  <a:gd name="T37" fmla="*/ 16 h 56"/>
                  <a:gd name="T38" fmla="*/ 27 w 72"/>
                  <a:gd name="T39" fmla="*/ 22 h 56"/>
                  <a:gd name="T40" fmla="*/ 27 w 72"/>
                  <a:gd name="T41" fmla="*/ 25 h 56"/>
                  <a:gd name="T42" fmla="*/ 32 w 72"/>
                  <a:gd name="T43" fmla="*/ 27 h 56"/>
                  <a:gd name="T44" fmla="*/ 34 w 72"/>
                  <a:gd name="T45" fmla="*/ 32 h 56"/>
                  <a:gd name="T46" fmla="*/ 33 w 72"/>
                  <a:gd name="T47" fmla="*/ 34 h 56"/>
                  <a:gd name="T48" fmla="*/ 54 w 72"/>
                  <a:gd name="T49" fmla="*/ 54 h 56"/>
                  <a:gd name="T50" fmla="*/ 52 w 72"/>
                  <a:gd name="T51" fmla="*/ 56 h 56"/>
                  <a:gd name="T52" fmla="*/ 48 w 72"/>
                  <a:gd name="T53" fmla="*/ 54 h 56"/>
                  <a:gd name="T54" fmla="*/ 52 w 72"/>
                  <a:gd name="T55" fmla="*/ 55 h 56"/>
                  <a:gd name="T56" fmla="*/ 43 w 72"/>
                  <a:gd name="T57" fmla="*/ 47 h 56"/>
                  <a:gd name="T58" fmla="*/ 34 w 72"/>
                  <a:gd name="T59" fmla="*/ 47 h 56"/>
                  <a:gd name="T60" fmla="*/ 32 w 72"/>
                  <a:gd name="T61" fmla="*/ 43 h 56"/>
                  <a:gd name="T62" fmla="*/ 26 w 72"/>
                  <a:gd name="T63" fmla="*/ 40 h 56"/>
                  <a:gd name="T64" fmla="*/ 22 w 72"/>
                  <a:gd name="T65" fmla="*/ 37 h 56"/>
                  <a:gd name="T66" fmla="*/ 25 w 72"/>
                  <a:gd name="T67" fmla="*/ 34 h 56"/>
                  <a:gd name="T68" fmla="*/ 25 w 72"/>
                  <a:gd name="T69" fmla="*/ 33 h 56"/>
                  <a:gd name="T70" fmla="*/ 21 w 72"/>
                  <a:gd name="T71" fmla="*/ 29 h 56"/>
                  <a:gd name="T72" fmla="*/ 18 w 72"/>
                  <a:gd name="T73" fmla="*/ 21 h 56"/>
                  <a:gd name="T74" fmla="*/ 14 w 72"/>
                  <a:gd name="T75" fmla="*/ 16 h 56"/>
                  <a:gd name="T76" fmla="*/ 8 w 72"/>
                  <a:gd name="T77" fmla="*/ 19 h 56"/>
                  <a:gd name="T78" fmla="*/ 5 w 72"/>
                  <a:gd name="T79" fmla="*/ 27 h 56"/>
                  <a:gd name="T80" fmla="*/ 4 w 72"/>
                  <a:gd name="T81" fmla="*/ 25 h 56"/>
                  <a:gd name="T82" fmla="*/ 0 w 72"/>
                  <a:gd name="T83" fmla="*/ 16 h 56"/>
                  <a:gd name="T84" fmla="*/ 5 w 72"/>
                  <a:gd name="T85" fmla="*/ 16 h 56"/>
                  <a:gd name="T86" fmla="*/ 11 w 72"/>
                  <a:gd name="T87" fmla="*/ 14 h 56"/>
                  <a:gd name="T88" fmla="*/ 19 w 72"/>
                  <a:gd name="T89" fmla="*/ 15 h 56"/>
                  <a:gd name="T90" fmla="*/ 23 w 72"/>
                  <a:gd name="T91" fmla="*/ 8 h 56"/>
                  <a:gd name="T92" fmla="*/ 32 w 72"/>
                  <a:gd name="T93" fmla="*/ 1 h 56"/>
                  <a:gd name="T94" fmla="*/ 38 w 72"/>
                  <a:gd name="T9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2" h="56">
                    <a:moveTo>
                      <a:pt x="38" y="0"/>
                    </a:moveTo>
                    <a:lnTo>
                      <a:pt x="40" y="1"/>
                    </a:lnTo>
                    <a:lnTo>
                      <a:pt x="45" y="5"/>
                    </a:lnTo>
                    <a:lnTo>
                      <a:pt x="48" y="7"/>
                    </a:lnTo>
                    <a:lnTo>
                      <a:pt x="51" y="8"/>
                    </a:lnTo>
                    <a:lnTo>
                      <a:pt x="58" y="9"/>
                    </a:lnTo>
                    <a:lnTo>
                      <a:pt x="62" y="11"/>
                    </a:lnTo>
                    <a:lnTo>
                      <a:pt x="65" y="8"/>
                    </a:lnTo>
                    <a:lnTo>
                      <a:pt x="66" y="9"/>
                    </a:lnTo>
                    <a:lnTo>
                      <a:pt x="68" y="14"/>
                    </a:lnTo>
                    <a:lnTo>
                      <a:pt x="69" y="16"/>
                    </a:lnTo>
                    <a:lnTo>
                      <a:pt x="70" y="18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69" y="22"/>
                    </a:lnTo>
                    <a:lnTo>
                      <a:pt x="65" y="22"/>
                    </a:lnTo>
                    <a:lnTo>
                      <a:pt x="62" y="21"/>
                    </a:lnTo>
                    <a:lnTo>
                      <a:pt x="61" y="21"/>
                    </a:lnTo>
                    <a:lnTo>
                      <a:pt x="58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1" y="19"/>
                    </a:lnTo>
                    <a:lnTo>
                      <a:pt x="48" y="19"/>
                    </a:lnTo>
                    <a:lnTo>
                      <a:pt x="47" y="21"/>
                    </a:lnTo>
                    <a:lnTo>
                      <a:pt x="45" y="18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0" y="16"/>
                    </a:lnTo>
                    <a:lnTo>
                      <a:pt x="38" y="19"/>
                    </a:lnTo>
                    <a:lnTo>
                      <a:pt x="37" y="18"/>
                    </a:lnTo>
                    <a:lnTo>
                      <a:pt x="36" y="19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29" y="16"/>
                    </a:lnTo>
                    <a:lnTo>
                      <a:pt x="27" y="18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2" y="27"/>
                    </a:lnTo>
                    <a:lnTo>
                      <a:pt x="32" y="30"/>
                    </a:lnTo>
                    <a:lnTo>
                      <a:pt x="34" y="32"/>
                    </a:lnTo>
                    <a:lnTo>
                      <a:pt x="33" y="33"/>
                    </a:lnTo>
                    <a:lnTo>
                      <a:pt x="33" y="34"/>
                    </a:lnTo>
                    <a:lnTo>
                      <a:pt x="44" y="44"/>
                    </a:lnTo>
                    <a:lnTo>
                      <a:pt x="54" y="54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0" y="55"/>
                    </a:lnTo>
                    <a:lnTo>
                      <a:pt x="48" y="54"/>
                    </a:lnTo>
                    <a:lnTo>
                      <a:pt x="51" y="55"/>
                    </a:lnTo>
                    <a:lnTo>
                      <a:pt x="52" y="55"/>
                    </a:lnTo>
                    <a:lnTo>
                      <a:pt x="47" y="48"/>
                    </a:lnTo>
                    <a:lnTo>
                      <a:pt x="43" y="47"/>
                    </a:lnTo>
                    <a:lnTo>
                      <a:pt x="37" y="47"/>
                    </a:lnTo>
                    <a:lnTo>
                      <a:pt x="34" y="47"/>
                    </a:lnTo>
                    <a:lnTo>
                      <a:pt x="33" y="45"/>
                    </a:lnTo>
                    <a:lnTo>
                      <a:pt x="32" y="43"/>
                    </a:lnTo>
                    <a:lnTo>
                      <a:pt x="29" y="43"/>
                    </a:lnTo>
                    <a:lnTo>
                      <a:pt x="26" y="40"/>
                    </a:lnTo>
                    <a:lnTo>
                      <a:pt x="23" y="40"/>
                    </a:lnTo>
                    <a:lnTo>
                      <a:pt x="22" y="37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7" y="36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29"/>
                    </a:lnTo>
                    <a:lnTo>
                      <a:pt x="18" y="25"/>
                    </a:lnTo>
                    <a:lnTo>
                      <a:pt x="18" y="21"/>
                    </a:lnTo>
                    <a:lnTo>
                      <a:pt x="15" y="19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8" y="14"/>
                    </a:lnTo>
                    <a:lnTo>
                      <a:pt x="11" y="14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3" y="8"/>
                    </a:lnTo>
                    <a:lnTo>
                      <a:pt x="25" y="5"/>
                    </a:lnTo>
                    <a:lnTo>
                      <a:pt x="32" y="1"/>
                    </a:lnTo>
                    <a:lnTo>
                      <a:pt x="38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8" name="Freeform 705"/>
              <p:cNvSpPr>
                <a:spLocks/>
              </p:cNvSpPr>
              <p:nvPr/>
            </p:nvSpPr>
            <p:spPr bwMode="auto">
              <a:xfrm>
                <a:off x="4652763" y="309055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2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9" name="Freeform 706"/>
              <p:cNvSpPr>
                <a:spLocks/>
              </p:cNvSpPr>
              <p:nvPr/>
            </p:nvSpPr>
            <p:spPr bwMode="auto">
              <a:xfrm>
                <a:off x="4652763" y="307721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0" name="Freeform 707"/>
              <p:cNvSpPr>
                <a:spLocks/>
              </p:cNvSpPr>
              <p:nvPr/>
            </p:nvSpPr>
            <p:spPr bwMode="auto">
              <a:xfrm>
                <a:off x="4666103" y="3060911"/>
                <a:ext cx="74109" cy="66699"/>
              </a:xfrm>
              <a:custGeom>
                <a:avLst/>
                <a:gdLst>
                  <a:gd name="T0" fmla="*/ 6 w 50"/>
                  <a:gd name="T1" fmla="*/ 3 h 45"/>
                  <a:gd name="T2" fmla="*/ 7 w 50"/>
                  <a:gd name="T3" fmla="*/ 5 h 45"/>
                  <a:gd name="T4" fmla="*/ 10 w 50"/>
                  <a:gd name="T5" fmla="*/ 2 h 45"/>
                  <a:gd name="T6" fmla="*/ 13 w 50"/>
                  <a:gd name="T7" fmla="*/ 0 h 45"/>
                  <a:gd name="T8" fmla="*/ 17 w 50"/>
                  <a:gd name="T9" fmla="*/ 2 h 45"/>
                  <a:gd name="T10" fmla="*/ 20 w 50"/>
                  <a:gd name="T11" fmla="*/ 5 h 45"/>
                  <a:gd name="T12" fmla="*/ 24 w 50"/>
                  <a:gd name="T13" fmla="*/ 3 h 45"/>
                  <a:gd name="T14" fmla="*/ 27 w 50"/>
                  <a:gd name="T15" fmla="*/ 3 h 45"/>
                  <a:gd name="T16" fmla="*/ 34 w 50"/>
                  <a:gd name="T17" fmla="*/ 5 h 45"/>
                  <a:gd name="T18" fmla="*/ 38 w 50"/>
                  <a:gd name="T19" fmla="*/ 6 h 45"/>
                  <a:gd name="T20" fmla="*/ 42 w 50"/>
                  <a:gd name="T21" fmla="*/ 7 h 45"/>
                  <a:gd name="T22" fmla="*/ 45 w 50"/>
                  <a:gd name="T23" fmla="*/ 7 h 45"/>
                  <a:gd name="T24" fmla="*/ 42 w 50"/>
                  <a:gd name="T25" fmla="*/ 14 h 45"/>
                  <a:gd name="T26" fmla="*/ 46 w 50"/>
                  <a:gd name="T27" fmla="*/ 20 h 45"/>
                  <a:gd name="T28" fmla="*/ 50 w 50"/>
                  <a:gd name="T29" fmla="*/ 21 h 45"/>
                  <a:gd name="T30" fmla="*/ 46 w 50"/>
                  <a:gd name="T31" fmla="*/ 21 h 45"/>
                  <a:gd name="T32" fmla="*/ 45 w 50"/>
                  <a:gd name="T33" fmla="*/ 25 h 45"/>
                  <a:gd name="T34" fmla="*/ 47 w 50"/>
                  <a:gd name="T35" fmla="*/ 29 h 45"/>
                  <a:gd name="T36" fmla="*/ 42 w 50"/>
                  <a:gd name="T37" fmla="*/ 27 h 45"/>
                  <a:gd name="T38" fmla="*/ 41 w 50"/>
                  <a:gd name="T39" fmla="*/ 31 h 45"/>
                  <a:gd name="T40" fmla="*/ 43 w 50"/>
                  <a:gd name="T41" fmla="*/ 34 h 45"/>
                  <a:gd name="T42" fmla="*/ 41 w 50"/>
                  <a:gd name="T43" fmla="*/ 35 h 45"/>
                  <a:gd name="T44" fmla="*/ 39 w 50"/>
                  <a:gd name="T45" fmla="*/ 40 h 45"/>
                  <a:gd name="T46" fmla="*/ 36 w 50"/>
                  <a:gd name="T47" fmla="*/ 45 h 45"/>
                  <a:gd name="T48" fmla="*/ 32 w 50"/>
                  <a:gd name="T49" fmla="*/ 42 h 45"/>
                  <a:gd name="T50" fmla="*/ 25 w 50"/>
                  <a:gd name="T51" fmla="*/ 40 h 45"/>
                  <a:gd name="T52" fmla="*/ 27 w 50"/>
                  <a:gd name="T53" fmla="*/ 38 h 45"/>
                  <a:gd name="T54" fmla="*/ 6 w 50"/>
                  <a:gd name="T55" fmla="*/ 18 h 45"/>
                  <a:gd name="T56" fmla="*/ 7 w 50"/>
                  <a:gd name="T57" fmla="*/ 16 h 45"/>
                  <a:gd name="T58" fmla="*/ 5 w 50"/>
                  <a:gd name="T59" fmla="*/ 11 h 45"/>
                  <a:gd name="T60" fmla="*/ 0 w 50"/>
                  <a:gd name="T61" fmla="*/ 9 h 45"/>
                  <a:gd name="T62" fmla="*/ 0 w 50"/>
                  <a:gd name="T63" fmla="*/ 6 h 45"/>
                  <a:gd name="T64" fmla="*/ 2 w 50"/>
                  <a:gd name="T6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5">
                    <a:moveTo>
                      <a:pt x="2" y="0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8" y="6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10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6" y="20"/>
                    </a:lnTo>
                    <a:lnTo>
                      <a:pt x="49" y="20"/>
                    </a:lnTo>
                    <a:lnTo>
                      <a:pt x="50" y="21"/>
                    </a:lnTo>
                    <a:lnTo>
                      <a:pt x="49" y="22"/>
                    </a:lnTo>
                    <a:lnTo>
                      <a:pt x="46" y="21"/>
                    </a:lnTo>
                    <a:lnTo>
                      <a:pt x="45" y="22"/>
                    </a:lnTo>
                    <a:lnTo>
                      <a:pt x="45" y="25"/>
                    </a:lnTo>
                    <a:lnTo>
                      <a:pt x="49" y="28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2" y="27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43" y="32"/>
                    </a:lnTo>
                    <a:lnTo>
                      <a:pt x="43" y="34"/>
                    </a:lnTo>
                    <a:lnTo>
                      <a:pt x="42" y="35"/>
                    </a:lnTo>
                    <a:lnTo>
                      <a:pt x="41" y="35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38" y="43"/>
                    </a:lnTo>
                    <a:lnTo>
                      <a:pt x="36" y="45"/>
                    </a:lnTo>
                    <a:lnTo>
                      <a:pt x="34" y="40"/>
                    </a:lnTo>
                    <a:lnTo>
                      <a:pt x="32" y="42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7" y="38"/>
                    </a:lnTo>
                    <a:lnTo>
                      <a:pt x="17" y="2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1" name="Freeform 708"/>
              <p:cNvSpPr>
                <a:spLocks/>
              </p:cNvSpPr>
              <p:nvPr/>
            </p:nvSpPr>
            <p:spPr bwMode="auto">
              <a:xfrm>
                <a:off x="4626084" y="3023857"/>
                <a:ext cx="56323" cy="37055"/>
              </a:xfrm>
              <a:custGeom>
                <a:avLst/>
                <a:gdLst>
                  <a:gd name="T0" fmla="*/ 34 w 38"/>
                  <a:gd name="T1" fmla="*/ 0 h 25"/>
                  <a:gd name="T2" fmla="*/ 37 w 38"/>
                  <a:gd name="T3" fmla="*/ 5 h 25"/>
                  <a:gd name="T4" fmla="*/ 38 w 38"/>
                  <a:gd name="T5" fmla="*/ 10 h 25"/>
                  <a:gd name="T6" fmla="*/ 32 w 38"/>
                  <a:gd name="T7" fmla="*/ 10 h 25"/>
                  <a:gd name="T8" fmla="*/ 25 w 38"/>
                  <a:gd name="T9" fmla="*/ 14 h 25"/>
                  <a:gd name="T10" fmla="*/ 23 w 38"/>
                  <a:gd name="T11" fmla="*/ 17 h 25"/>
                  <a:gd name="T12" fmla="*/ 19 w 38"/>
                  <a:gd name="T13" fmla="*/ 20 h 25"/>
                  <a:gd name="T14" fmla="*/ 19 w 38"/>
                  <a:gd name="T15" fmla="*/ 24 h 25"/>
                  <a:gd name="T16" fmla="*/ 16 w 38"/>
                  <a:gd name="T17" fmla="*/ 24 h 25"/>
                  <a:gd name="T18" fmla="*/ 11 w 38"/>
                  <a:gd name="T19" fmla="*/ 23 h 25"/>
                  <a:gd name="T20" fmla="*/ 8 w 38"/>
                  <a:gd name="T21" fmla="*/ 23 h 25"/>
                  <a:gd name="T22" fmla="*/ 5 w 38"/>
                  <a:gd name="T23" fmla="*/ 25 h 25"/>
                  <a:gd name="T24" fmla="*/ 0 w 38"/>
                  <a:gd name="T25" fmla="*/ 25 h 25"/>
                  <a:gd name="T26" fmla="*/ 0 w 38"/>
                  <a:gd name="T27" fmla="*/ 23 h 25"/>
                  <a:gd name="T28" fmla="*/ 3 w 38"/>
                  <a:gd name="T29" fmla="*/ 23 h 25"/>
                  <a:gd name="T30" fmla="*/ 3 w 38"/>
                  <a:gd name="T31" fmla="*/ 21 h 25"/>
                  <a:gd name="T32" fmla="*/ 0 w 38"/>
                  <a:gd name="T33" fmla="*/ 20 h 25"/>
                  <a:gd name="T34" fmla="*/ 0 w 38"/>
                  <a:gd name="T35" fmla="*/ 20 h 25"/>
                  <a:gd name="T36" fmla="*/ 0 w 38"/>
                  <a:gd name="T37" fmla="*/ 14 h 25"/>
                  <a:gd name="T38" fmla="*/ 1 w 38"/>
                  <a:gd name="T39" fmla="*/ 13 h 25"/>
                  <a:gd name="T40" fmla="*/ 0 w 38"/>
                  <a:gd name="T41" fmla="*/ 10 h 25"/>
                  <a:gd name="T42" fmla="*/ 3 w 38"/>
                  <a:gd name="T43" fmla="*/ 6 h 25"/>
                  <a:gd name="T44" fmla="*/ 5 w 38"/>
                  <a:gd name="T45" fmla="*/ 6 h 25"/>
                  <a:gd name="T46" fmla="*/ 11 w 38"/>
                  <a:gd name="T47" fmla="*/ 6 h 25"/>
                  <a:gd name="T48" fmla="*/ 12 w 38"/>
                  <a:gd name="T49" fmla="*/ 7 h 25"/>
                  <a:gd name="T50" fmla="*/ 16 w 38"/>
                  <a:gd name="T51" fmla="*/ 7 h 25"/>
                  <a:gd name="T52" fmla="*/ 19 w 38"/>
                  <a:gd name="T53" fmla="*/ 7 h 25"/>
                  <a:gd name="T54" fmla="*/ 22 w 38"/>
                  <a:gd name="T55" fmla="*/ 6 h 25"/>
                  <a:gd name="T56" fmla="*/ 23 w 38"/>
                  <a:gd name="T57" fmla="*/ 5 h 25"/>
                  <a:gd name="T58" fmla="*/ 25 w 38"/>
                  <a:gd name="T59" fmla="*/ 5 h 25"/>
                  <a:gd name="T60" fmla="*/ 30 w 38"/>
                  <a:gd name="T61" fmla="*/ 2 h 25"/>
                  <a:gd name="T62" fmla="*/ 34 w 38"/>
                  <a:gd name="T6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25">
                    <a:moveTo>
                      <a:pt x="34" y="0"/>
                    </a:moveTo>
                    <a:lnTo>
                      <a:pt x="37" y="5"/>
                    </a:lnTo>
                    <a:lnTo>
                      <a:pt x="38" y="10"/>
                    </a:lnTo>
                    <a:lnTo>
                      <a:pt x="32" y="10"/>
                    </a:lnTo>
                    <a:lnTo>
                      <a:pt x="25" y="14"/>
                    </a:lnTo>
                    <a:lnTo>
                      <a:pt x="23" y="17"/>
                    </a:lnTo>
                    <a:lnTo>
                      <a:pt x="19" y="20"/>
                    </a:lnTo>
                    <a:lnTo>
                      <a:pt x="19" y="24"/>
                    </a:lnTo>
                    <a:lnTo>
                      <a:pt x="16" y="24"/>
                    </a:lnTo>
                    <a:lnTo>
                      <a:pt x="11" y="23"/>
                    </a:lnTo>
                    <a:lnTo>
                      <a:pt x="8" y="23"/>
                    </a:lnTo>
                    <a:lnTo>
                      <a:pt x="5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3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2" name="Freeform 709"/>
              <p:cNvSpPr>
                <a:spLocks/>
              </p:cNvSpPr>
              <p:nvPr/>
            </p:nvSpPr>
            <p:spPr bwMode="auto">
              <a:xfrm>
                <a:off x="4550492" y="2969015"/>
                <a:ext cx="136361" cy="65216"/>
              </a:xfrm>
              <a:custGeom>
                <a:avLst/>
                <a:gdLst>
                  <a:gd name="T0" fmla="*/ 69 w 92"/>
                  <a:gd name="T1" fmla="*/ 2 h 44"/>
                  <a:gd name="T2" fmla="*/ 76 w 92"/>
                  <a:gd name="T3" fmla="*/ 4 h 44"/>
                  <a:gd name="T4" fmla="*/ 84 w 92"/>
                  <a:gd name="T5" fmla="*/ 3 h 44"/>
                  <a:gd name="T6" fmla="*/ 91 w 92"/>
                  <a:gd name="T7" fmla="*/ 7 h 44"/>
                  <a:gd name="T8" fmla="*/ 91 w 92"/>
                  <a:gd name="T9" fmla="*/ 17 h 44"/>
                  <a:gd name="T10" fmla="*/ 92 w 92"/>
                  <a:gd name="T11" fmla="*/ 21 h 44"/>
                  <a:gd name="T12" fmla="*/ 85 w 92"/>
                  <a:gd name="T13" fmla="*/ 24 h 44"/>
                  <a:gd name="T14" fmla="*/ 88 w 92"/>
                  <a:gd name="T15" fmla="*/ 28 h 44"/>
                  <a:gd name="T16" fmla="*/ 87 w 92"/>
                  <a:gd name="T17" fmla="*/ 33 h 44"/>
                  <a:gd name="T18" fmla="*/ 85 w 92"/>
                  <a:gd name="T19" fmla="*/ 37 h 44"/>
                  <a:gd name="T20" fmla="*/ 81 w 92"/>
                  <a:gd name="T21" fmla="*/ 39 h 44"/>
                  <a:gd name="T22" fmla="*/ 74 w 92"/>
                  <a:gd name="T23" fmla="*/ 42 h 44"/>
                  <a:gd name="T24" fmla="*/ 70 w 92"/>
                  <a:gd name="T25" fmla="*/ 44 h 44"/>
                  <a:gd name="T26" fmla="*/ 63 w 92"/>
                  <a:gd name="T27" fmla="*/ 44 h 44"/>
                  <a:gd name="T28" fmla="*/ 56 w 92"/>
                  <a:gd name="T29" fmla="*/ 43 h 44"/>
                  <a:gd name="T30" fmla="*/ 54 w 92"/>
                  <a:gd name="T31" fmla="*/ 43 h 44"/>
                  <a:gd name="T32" fmla="*/ 48 w 92"/>
                  <a:gd name="T33" fmla="*/ 42 h 44"/>
                  <a:gd name="T34" fmla="*/ 33 w 92"/>
                  <a:gd name="T35" fmla="*/ 36 h 44"/>
                  <a:gd name="T36" fmla="*/ 29 w 92"/>
                  <a:gd name="T37" fmla="*/ 33 h 44"/>
                  <a:gd name="T38" fmla="*/ 19 w 92"/>
                  <a:gd name="T39" fmla="*/ 37 h 44"/>
                  <a:gd name="T40" fmla="*/ 15 w 92"/>
                  <a:gd name="T41" fmla="*/ 35 h 44"/>
                  <a:gd name="T42" fmla="*/ 12 w 92"/>
                  <a:gd name="T43" fmla="*/ 33 h 44"/>
                  <a:gd name="T44" fmla="*/ 7 w 92"/>
                  <a:gd name="T45" fmla="*/ 32 h 44"/>
                  <a:gd name="T46" fmla="*/ 2 w 92"/>
                  <a:gd name="T47" fmla="*/ 33 h 44"/>
                  <a:gd name="T48" fmla="*/ 1 w 92"/>
                  <a:gd name="T49" fmla="*/ 29 h 44"/>
                  <a:gd name="T50" fmla="*/ 0 w 92"/>
                  <a:gd name="T51" fmla="*/ 26 h 44"/>
                  <a:gd name="T52" fmla="*/ 2 w 92"/>
                  <a:gd name="T53" fmla="*/ 25 h 44"/>
                  <a:gd name="T54" fmla="*/ 7 w 92"/>
                  <a:gd name="T55" fmla="*/ 26 h 44"/>
                  <a:gd name="T56" fmla="*/ 11 w 92"/>
                  <a:gd name="T57" fmla="*/ 26 h 44"/>
                  <a:gd name="T58" fmla="*/ 13 w 92"/>
                  <a:gd name="T59" fmla="*/ 24 h 44"/>
                  <a:gd name="T60" fmla="*/ 19 w 92"/>
                  <a:gd name="T61" fmla="*/ 26 h 44"/>
                  <a:gd name="T62" fmla="*/ 23 w 92"/>
                  <a:gd name="T63" fmla="*/ 26 h 44"/>
                  <a:gd name="T64" fmla="*/ 30 w 92"/>
                  <a:gd name="T65" fmla="*/ 22 h 44"/>
                  <a:gd name="T66" fmla="*/ 36 w 92"/>
                  <a:gd name="T67" fmla="*/ 24 h 44"/>
                  <a:gd name="T68" fmla="*/ 41 w 92"/>
                  <a:gd name="T69" fmla="*/ 25 h 44"/>
                  <a:gd name="T70" fmla="*/ 43 w 92"/>
                  <a:gd name="T71" fmla="*/ 21 h 44"/>
                  <a:gd name="T72" fmla="*/ 40 w 92"/>
                  <a:gd name="T73" fmla="*/ 18 h 44"/>
                  <a:gd name="T74" fmla="*/ 45 w 92"/>
                  <a:gd name="T75" fmla="*/ 11 h 44"/>
                  <a:gd name="T76" fmla="*/ 49 w 92"/>
                  <a:gd name="T77" fmla="*/ 8 h 44"/>
                  <a:gd name="T78" fmla="*/ 49 w 92"/>
                  <a:gd name="T79" fmla="*/ 4 h 44"/>
                  <a:gd name="T80" fmla="*/ 58 w 92"/>
                  <a:gd name="T81" fmla="*/ 8 h 44"/>
                  <a:gd name="T82" fmla="*/ 63 w 92"/>
                  <a:gd name="T83" fmla="*/ 6 h 44"/>
                  <a:gd name="T84" fmla="*/ 65 w 92"/>
                  <a:gd name="T85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2" h="44">
                    <a:moveTo>
                      <a:pt x="66" y="0"/>
                    </a:moveTo>
                    <a:lnTo>
                      <a:pt x="69" y="2"/>
                    </a:lnTo>
                    <a:lnTo>
                      <a:pt x="73" y="2"/>
                    </a:lnTo>
                    <a:lnTo>
                      <a:pt x="76" y="4"/>
                    </a:lnTo>
                    <a:lnTo>
                      <a:pt x="80" y="4"/>
                    </a:lnTo>
                    <a:lnTo>
                      <a:pt x="84" y="3"/>
                    </a:lnTo>
                    <a:lnTo>
                      <a:pt x="85" y="6"/>
                    </a:lnTo>
                    <a:lnTo>
                      <a:pt x="91" y="7"/>
                    </a:lnTo>
                    <a:lnTo>
                      <a:pt x="91" y="11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92" y="21"/>
                    </a:lnTo>
                    <a:lnTo>
                      <a:pt x="92" y="24"/>
                    </a:lnTo>
                    <a:lnTo>
                      <a:pt x="85" y="24"/>
                    </a:lnTo>
                    <a:lnTo>
                      <a:pt x="85" y="25"/>
                    </a:lnTo>
                    <a:lnTo>
                      <a:pt x="88" y="28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8" y="35"/>
                    </a:lnTo>
                    <a:lnTo>
                      <a:pt x="85" y="37"/>
                    </a:lnTo>
                    <a:lnTo>
                      <a:pt x="85" y="37"/>
                    </a:lnTo>
                    <a:lnTo>
                      <a:pt x="81" y="39"/>
                    </a:lnTo>
                    <a:lnTo>
                      <a:pt x="76" y="42"/>
                    </a:lnTo>
                    <a:lnTo>
                      <a:pt x="74" y="42"/>
                    </a:lnTo>
                    <a:lnTo>
                      <a:pt x="73" y="43"/>
                    </a:lnTo>
                    <a:lnTo>
                      <a:pt x="70" y="44"/>
                    </a:lnTo>
                    <a:lnTo>
                      <a:pt x="67" y="44"/>
                    </a:lnTo>
                    <a:lnTo>
                      <a:pt x="63" y="44"/>
                    </a:lnTo>
                    <a:lnTo>
                      <a:pt x="62" y="43"/>
                    </a:lnTo>
                    <a:lnTo>
                      <a:pt x="56" y="43"/>
                    </a:lnTo>
                    <a:lnTo>
                      <a:pt x="54" y="43"/>
                    </a:lnTo>
                    <a:lnTo>
                      <a:pt x="54" y="43"/>
                    </a:lnTo>
                    <a:lnTo>
                      <a:pt x="52" y="42"/>
                    </a:lnTo>
                    <a:lnTo>
                      <a:pt x="48" y="42"/>
                    </a:lnTo>
                    <a:lnTo>
                      <a:pt x="40" y="40"/>
                    </a:lnTo>
                    <a:lnTo>
                      <a:pt x="33" y="36"/>
                    </a:lnTo>
                    <a:lnTo>
                      <a:pt x="34" y="33"/>
                    </a:lnTo>
                    <a:lnTo>
                      <a:pt x="29" y="33"/>
                    </a:lnTo>
                    <a:lnTo>
                      <a:pt x="26" y="33"/>
                    </a:lnTo>
                    <a:lnTo>
                      <a:pt x="19" y="37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9" y="35"/>
                    </a:lnTo>
                    <a:lnTo>
                      <a:pt x="7" y="32"/>
                    </a:lnTo>
                    <a:lnTo>
                      <a:pt x="5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9" y="28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3" y="24"/>
                    </a:lnTo>
                    <a:lnTo>
                      <a:pt x="18" y="25"/>
                    </a:lnTo>
                    <a:lnTo>
                      <a:pt x="19" y="26"/>
                    </a:lnTo>
                    <a:lnTo>
                      <a:pt x="22" y="25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30" y="22"/>
                    </a:lnTo>
                    <a:lnTo>
                      <a:pt x="33" y="22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41" y="25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3" y="13"/>
                    </a:lnTo>
                    <a:lnTo>
                      <a:pt x="45" y="11"/>
                    </a:lnTo>
                    <a:lnTo>
                      <a:pt x="47" y="8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8" y="8"/>
                    </a:lnTo>
                    <a:lnTo>
                      <a:pt x="59" y="7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65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3" name="Freeform 710"/>
              <p:cNvSpPr>
                <a:spLocks/>
              </p:cNvSpPr>
              <p:nvPr/>
            </p:nvSpPr>
            <p:spPr bwMode="auto">
              <a:xfrm>
                <a:off x="4627566" y="2813386"/>
                <a:ext cx="180827" cy="151183"/>
              </a:xfrm>
              <a:custGeom>
                <a:avLst/>
                <a:gdLst>
                  <a:gd name="T0" fmla="*/ 50 w 122"/>
                  <a:gd name="T1" fmla="*/ 1 h 102"/>
                  <a:gd name="T2" fmla="*/ 54 w 122"/>
                  <a:gd name="T3" fmla="*/ 4 h 102"/>
                  <a:gd name="T4" fmla="*/ 49 w 122"/>
                  <a:gd name="T5" fmla="*/ 3 h 102"/>
                  <a:gd name="T6" fmla="*/ 50 w 122"/>
                  <a:gd name="T7" fmla="*/ 8 h 102"/>
                  <a:gd name="T8" fmla="*/ 60 w 122"/>
                  <a:gd name="T9" fmla="*/ 7 h 102"/>
                  <a:gd name="T10" fmla="*/ 64 w 122"/>
                  <a:gd name="T11" fmla="*/ 4 h 102"/>
                  <a:gd name="T12" fmla="*/ 57 w 122"/>
                  <a:gd name="T13" fmla="*/ 10 h 102"/>
                  <a:gd name="T14" fmla="*/ 61 w 122"/>
                  <a:gd name="T15" fmla="*/ 10 h 102"/>
                  <a:gd name="T16" fmla="*/ 68 w 122"/>
                  <a:gd name="T17" fmla="*/ 6 h 102"/>
                  <a:gd name="T18" fmla="*/ 100 w 122"/>
                  <a:gd name="T19" fmla="*/ 6 h 102"/>
                  <a:gd name="T20" fmla="*/ 105 w 122"/>
                  <a:gd name="T21" fmla="*/ 7 h 102"/>
                  <a:gd name="T22" fmla="*/ 108 w 122"/>
                  <a:gd name="T23" fmla="*/ 13 h 102"/>
                  <a:gd name="T24" fmla="*/ 111 w 122"/>
                  <a:gd name="T25" fmla="*/ 19 h 102"/>
                  <a:gd name="T26" fmla="*/ 113 w 122"/>
                  <a:gd name="T27" fmla="*/ 28 h 102"/>
                  <a:gd name="T28" fmla="*/ 116 w 122"/>
                  <a:gd name="T29" fmla="*/ 32 h 102"/>
                  <a:gd name="T30" fmla="*/ 113 w 122"/>
                  <a:gd name="T31" fmla="*/ 42 h 102"/>
                  <a:gd name="T32" fmla="*/ 112 w 122"/>
                  <a:gd name="T33" fmla="*/ 48 h 102"/>
                  <a:gd name="T34" fmla="*/ 115 w 122"/>
                  <a:gd name="T35" fmla="*/ 54 h 102"/>
                  <a:gd name="T36" fmla="*/ 115 w 122"/>
                  <a:gd name="T37" fmla="*/ 62 h 102"/>
                  <a:gd name="T38" fmla="*/ 118 w 122"/>
                  <a:gd name="T39" fmla="*/ 68 h 102"/>
                  <a:gd name="T40" fmla="*/ 120 w 122"/>
                  <a:gd name="T41" fmla="*/ 72 h 102"/>
                  <a:gd name="T42" fmla="*/ 122 w 122"/>
                  <a:gd name="T43" fmla="*/ 76 h 102"/>
                  <a:gd name="T44" fmla="*/ 119 w 122"/>
                  <a:gd name="T45" fmla="*/ 80 h 102"/>
                  <a:gd name="T46" fmla="*/ 115 w 122"/>
                  <a:gd name="T47" fmla="*/ 86 h 102"/>
                  <a:gd name="T48" fmla="*/ 108 w 122"/>
                  <a:gd name="T49" fmla="*/ 98 h 102"/>
                  <a:gd name="T50" fmla="*/ 105 w 122"/>
                  <a:gd name="T51" fmla="*/ 102 h 102"/>
                  <a:gd name="T52" fmla="*/ 94 w 122"/>
                  <a:gd name="T53" fmla="*/ 98 h 102"/>
                  <a:gd name="T54" fmla="*/ 91 w 122"/>
                  <a:gd name="T55" fmla="*/ 98 h 102"/>
                  <a:gd name="T56" fmla="*/ 87 w 122"/>
                  <a:gd name="T57" fmla="*/ 101 h 102"/>
                  <a:gd name="T58" fmla="*/ 82 w 122"/>
                  <a:gd name="T59" fmla="*/ 100 h 102"/>
                  <a:gd name="T60" fmla="*/ 78 w 122"/>
                  <a:gd name="T61" fmla="*/ 100 h 102"/>
                  <a:gd name="T62" fmla="*/ 73 w 122"/>
                  <a:gd name="T63" fmla="*/ 102 h 102"/>
                  <a:gd name="T64" fmla="*/ 72 w 122"/>
                  <a:gd name="T65" fmla="*/ 98 h 102"/>
                  <a:gd name="T66" fmla="*/ 67 w 122"/>
                  <a:gd name="T67" fmla="*/ 97 h 102"/>
                  <a:gd name="T68" fmla="*/ 64 w 122"/>
                  <a:gd name="T69" fmla="*/ 97 h 102"/>
                  <a:gd name="T70" fmla="*/ 53 w 122"/>
                  <a:gd name="T71" fmla="*/ 87 h 102"/>
                  <a:gd name="T72" fmla="*/ 44 w 122"/>
                  <a:gd name="T73" fmla="*/ 87 h 102"/>
                  <a:gd name="T74" fmla="*/ 42 w 122"/>
                  <a:gd name="T75" fmla="*/ 83 h 102"/>
                  <a:gd name="T76" fmla="*/ 32 w 122"/>
                  <a:gd name="T77" fmla="*/ 80 h 102"/>
                  <a:gd name="T78" fmla="*/ 33 w 122"/>
                  <a:gd name="T79" fmla="*/ 84 h 102"/>
                  <a:gd name="T80" fmla="*/ 31 w 122"/>
                  <a:gd name="T81" fmla="*/ 86 h 102"/>
                  <a:gd name="T82" fmla="*/ 29 w 122"/>
                  <a:gd name="T83" fmla="*/ 83 h 102"/>
                  <a:gd name="T84" fmla="*/ 26 w 122"/>
                  <a:gd name="T85" fmla="*/ 80 h 102"/>
                  <a:gd name="T86" fmla="*/ 26 w 122"/>
                  <a:gd name="T87" fmla="*/ 76 h 102"/>
                  <a:gd name="T88" fmla="*/ 22 w 122"/>
                  <a:gd name="T89" fmla="*/ 73 h 102"/>
                  <a:gd name="T90" fmla="*/ 17 w 122"/>
                  <a:gd name="T91" fmla="*/ 72 h 102"/>
                  <a:gd name="T92" fmla="*/ 13 w 122"/>
                  <a:gd name="T93" fmla="*/ 72 h 102"/>
                  <a:gd name="T94" fmla="*/ 11 w 122"/>
                  <a:gd name="T95" fmla="*/ 71 h 102"/>
                  <a:gd name="T96" fmla="*/ 11 w 122"/>
                  <a:gd name="T97" fmla="*/ 62 h 102"/>
                  <a:gd name="T98" fmla="*/ 8 w 122"/>
                  <a:gd name="T99" fmla="*/ 60 h 102"/>
                  <a:gd name="T100" fmla="*/ 7 w 122"/>
                  <a:gd name="T101" fmla="*/ 53 h 102"/>
                  <a:gd name="T102" fmla="*/ 6 w 122"/>
                  <a:gd name="T103" fmla="*/ 47 h 102"/>
                  <a:gd name="T104" fmla="*/ 4 w 122"/>
                  <a:gd name="T105" fmla="*/ 42 h 102"/>
                  <a:gd name="T106" fmla="*/ 0 w 122"/>
                  <a:gd name="T107" fmla="*/ 36 h 102"/>
                  <a:gd name="T108" fmla="*/ 4 w 122"/>
                  <a:gd name="T109" fmla="*/ 29 h 102"/>
                  <a:gd name="T110" fmla="*/ 4 w 122"/>
                  <a:gd name="T111" fmla="*/ 24 h 102"/>
                  <a:gd name="T112" fmla="*/ 4 w 122"/>
                  <a:gd name="T113" fmla="*/ 22 h 102"/>
                  <a:gd name="T114" fmla="*/ 7 w 122"/>
                  <a:gd name="T115" fmla="*/ 15 h 102"/>
                  <a:gd name="T116" fmla="*/ 18 w 122"/>
                  <a:gd name="T117" fmla="*/ 11 h 102"/>
                  <a:gd name="T118" fmla="*/ 22 w 122"/>
                  <a:gd name="T119" fmla="*/ 10 h 102"/>
                  <a:gd name="T120" fmla="*/ 28 w 122"/>
                  <a:gd name="T121" fmla="*/ 7 h 102"/>
                  <a:gd name="T122" fmla="*/ 35 w 122"/>
                  <a:gd name="T123" fmla="*/ 1 h 102"/>
                  <a:gd name="T124" fmla="*/ 43 w 122"/>
                  <a:gd name="T1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" h="102">
                    <a:moveTo>
                      <a:pt x="43" y="0"/>
                    </a:moveTo>
                    <a:lnTo>
                      <a:pt x="50" y="1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3" y="3"/>
                    </a:lnTo>
                    <a:lnTo>
                      <a:pt x="49" y="3"/>
                    </a:lnTo>
                    <a:lnTo>
                      <a:pt x="49" y="6"/>
                    </a:lnTo>
                    <a:lnTo>
                      <a:pt x="50" y="8"/>
                    </a:lnTo>
                    <a:lnTo>
                      <a:pt x="55" y="10"/>
                    </a:lnTo>
                    <a:lnTo>
                      <a:pt x="60" y="7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1" y="8"/>
                    </a:lnTo>
                    <a:lnTo>
                      <a:pt x="57" y="10"/>
                    </a:lnTo>
                    <a:lnTo>
                      <a:pt x="58" y="11"/>
                    </a:lnTo>
                    <a:lnTo>
                      <a:pt x="61" y="10"/>
                    </a:lnTo>
                    <a:lnTo>
                      <a:pt x="67" y="6"/>
                    </a:lnTo>
                    <a:lnTo>
                      <a:pt x="68" y="6"/>
                    </a:lnTo>
                    <a:lnTo>
                      <a:pt x="84" y="7"/>
                    </a:lnTo>
                    <a:lnTo>
                      <a:pt x="100" y="6"/>
                    </a:lnTo>
                    <a:lnTo>
                      <a:pt x="102" y="4"/>
                    </a:lnTo>
                    <a:lnTo>
                      <a:pt x="105" y="7"/>
                    </a:lnTo>
                    <a:lnTo>
                      <a:pt x="107" y="7"/>
                    </a:lnTo>
                    <a:lnTo>
                      <a:pt x="108" y="13"/>
                    </a:lnTo>
                    <a:lnTo>
                      <a:pt x="108" y="15"/>
                    </a:lnTo>
                    <a:lnTo>
                      <a:pt x="111" y="19"/>
                    </a:lnTo>
                    <a:lnTo>
                      <a:pt x="112" y="25"/>
                    </a:lnTo>
                    <a:lnTo>
                      <a:pt x="113" y="28"/>
                    </a:lnTo>
                    <a:lnTo>
                      <a:pt x="115" y="31"/>
                    </a:lnTo>
                    <a:lnTo>
                      <a:pt x="116" y="32"/>
                    </a:lnTo>
                    <a:lnTo>
                      <a:pt x="116" y="40"/>
                    </a:lnTo>
                    <a:lnTo>
                      <a:pt x="113" y="42"/>
                    </a:lnTo>
                    <a:lnTo>
                      <a:pt x="111" y="44"/>
                    </a:lnTo>
                    <a:lnTo>
                      <a:pt x="112" y="48"/>
                    </a:lnTo>
                    <a:lnTo>
                      <a:pt x="115" y="53"/>
                    </a:lnTo>
                    <a:lnTo>
                      <a:pt x="115" y="54"/>
                    </a:lnTo>
                    <a:lnTo>
                      <a:pt x="115" y="57"/>
                    </a:lnTo>
                    <a:lnTo>
                      <a:pt x="115" y="62"/>
                    </a:lnTo>
                    <a:lnTo>
                      <a:pt x="116" y="65"/>
                    </a:lnTo>
                    <a:lnTo>
                      <a:pt x="118" y="68"/>
                    </a:lnTo>
                    <a:lnTo>
                      <a:pt x="122" y="71"/>
                    </a:lnTo>
                    <a:lnTo>
                      <a:pt x="120" y="72"/>
                    </a:lnTo>
                    <a:lnTo>
                      <a:pt x="120" y="73"/>
                    </a:lnTo>
                    <a:lnTo>
                      <a:pt x="122" y="76"/>
                    </a:lnTo>
                    <a:lnTo>
                      <a:pt x="120" y="79"/>
                    </a:lnTo>
                    <a:lnTo>
                      <a:pt x="119" y="80"/>
                    </a:lnTo>
                    <a:lnTo>
                      <a:pt x="116" y="82"/>
                    </a:lnTo>
                    <a:lnTo>
                      <a:pt x="115" y="86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08" y="102"/>
                    </a:lnTo>
                    <a:lnTo>
                      <a:pt x="105" y="102"/>
                    </a:lnTo>
                    <a:lnTo>
                      <a:pt x="100" y="100"/>
                    </a:lnTo>
                    <a:lnTo>
                      <a:pt x="94" y="98"/>
                    </a:lnTo>
                    <a:lnTo>
                      <a:pt x="93" y="100"/>
                    </a:lnTo>
                    <a:lnTo>
                      <a:pt x="91" y="98"/>
                    </a:lnTo>
                    <a:lnTo>
                      <a:pt x="89" y="98"/>
                    </a:lnTo>
                    <a:lnTo>
                      <a:pt x="87" y="101"/>
                    </a:lnTo>
                    <a:lnTo>
                      <a:pt x="84" y="100"/>
                    </a:lnTo>
                    <a:lnTo>
                      <a:pt x="82" y="100"/>
                    </a:lnTo>
                    <a:lnTo>
                      <a:pt x="80" y="100"/>
                    </a:lnTo>
                    <a:lnTo>
                      <a:pt x="78" y="100"/>
                    </a:lnTo>
                    <a:lnTo>
                      <a:pt x="76" y="102"/>
                    </a:lnTo>
                    <a:lnTo>
                      <a:pt x="73" y="102"/>
                    </a:lnTo>
                    <a:lnTo>
                      <a:pt x="73" y="102"/>
                    </a:lnTo>
                    <a:lnTo>
                      <a:pt x="72" y="98"/>
                    </a:lnTo>
                    <a:lnTo>
                      <a:pt x="71" y="97"/>
                    </a:lnTo>
                    <a:lnTo>
                      <a:pt x="67" y="97"/>
                    </a:lnTo>
                    <a:lnTo>
                      <a:pt x="65" y="98"/>
                    </a:lnTo>
                    <a:lnTo>
                      <a:pt x="64" y="97"/>
                    </a:lnTo>
                    <a:lnTo>
                      <a:pt x="61" y="93"/>
                    </a:lnTo>
                    <a:lnTo>
                      <a:pt x="53" y="87"/>
                    </a:lnTo>
                    <a:lnTo>
                      <a:pt x="49" y="86"/>
                    </a:lnTo>
                    <a:lnTo>
                      <a:pt x="44" y="87"/>
                    </a:lnTo>
                    <a:lnTo>
                      <a:pt x="42" y="84"/>
                    </a:lnTo>
                    <a:lnTo>
                      <a:pt x="42" y="83"/>
                    </a:lnTo>
                    <a:lnTo>
                      <a:pt x="37" y="83"/>
                    </a:lnTo>
                    <a:lnTo>
                      <a:pt x="32" y="80"/>
                    </a:lnTo>
                    <a:lnTo>
                      <a:pt x="31" y="80"/>
                    </a:lnTo>
                    <a:lnTo>
                      <a:pt x="33" y="84"/>
                    </a:lnTo>
                    <a:lnTo>
                      <a:pt x="32" y="84"/>
                    </a:lnTo>
                    <a:lnTo>
                      <a:pt x="31" y="86"/>
                    </a:lnTo>
                    <a:lnTo>
                      <a:pt x="29" y="86"/>
                    </a:lnTo>
                    <a:lnTo>
                      <a:pt x="29" y="83"/>
                    </a:lnTo>
                    <a:lnTo>
                      <a:pt x="28" y="82"/>
                    </a:lnTo>
                    <a:lnTo>
                      <a:pt x="26" y="80"/>
                    </a:lnTo>
                    <a:lnTo>
                      <a:pt x="28" y="78"/>
                    </a:lnTo>
                    <a:lnTo>
                      <a:pt x="26" y="76"/>
                    </a:lnTo>
                    <a:lnTo>
                      <a:pt x="24" y="76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17" y="72"/>
                    </a:lnTo>
                    <a:lnTo>
                      <a:pt x="15" y="72"/>
                    </a:lnTo>
                    <a:lnTo>
                      <a:pt x="13" y="72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1" y="62"/>
                    </a:lnTo>
                    <a:lnTo>
                      <a:pt x="10" y="61"/>
                    </a:lnTo>
                    <a:lnTo>
                      <a:pt x="8" y="60"/>
                    </a:lnTo>
                    <a:lnTo>
                      <a:pt x="6" y="54"/>
                    </a:lnTo>
                    <a:lnTo>
                      <a:pt x="7" y="53"/>
                    </a:lnTo>
                    <a:lnTo>
                      <a:pt x="6" y="50"/>
                    </a:lnTo>
                    <a:lnTo>
                      <a:pt x="6" y="47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4" y="35"/>
                    </a:lnTo>
                    <a:lnTo>
                      <a:pt x="4" y="29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18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8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43" y="0"/>
                    </a:ln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4" name="Freeform 711"/>
              <p:cNvSpPr>
                <a:spLocks/>
              </p:cNvSpPr>
              <p:nvPr/>
            </p:nvSpPr>
            <p:spPr bwMode="auto">
              <a:xfrm>
                <a:off x="4590511" y="2918621"/>
                <a:ext cx="145255" cy="62252"/>
              </a:xfrm>
              <a:custGeom>
                <a:avLst/>
                <a:gdLst>
                  <a:gd name="T0" fmla="*/ 35 w 98"/>
                  <a:gd name="T1" fmla="*/ 1 h 42"/>
                  <a:gd name="T2" fmla="*/ 36 w 98"/>
                  <a:gd name="T3" fmla="*/ 2 h 42"/>
                  <a:gd name="T4" fmla="*/ 40 w 98"/>
                  <a:gd name="T5" fmla="*/ 1 h 42"/>
                  <a:gd name="T6" fmla="*/ 47 w 98"/>
                  <a:gd name="T7" fmla="*/ 1 h 42"/>
                  <a:gd name="T8" fmla="*/ 49 w 98"/>
                  <a:gd name="T9" fmla="*/ 5 h 42"/>
                  <a:gd name="T10" fmla="*/ 53 w 98"/>
                  <a:gd name="T11" fmla="*/ 7 h 42"/>
                  <a:gd name="T12" fmla="*/ 53 w 98"/>
                  <a:gd name="T13" fmla="*/ 11 h 42"/>
                  <a:gd name="T14" fmla="*/ 54 w 98"/>
                  <a:gd name="T15" fmla="*/ 15 h 42"/>
                  <a:gd name="T16" fmla="*/ 57 w 98"/>
                  <a:gd name="T17" fmla="*/ 13 h 42"/>
                  <a:gd name="T18" fmla="*/ 56 w 98"/>
                  <a:gd name="T19" fmla="*/ 9 h 42"/>
                  <a:gd name="T20" fmla="*/ 62 w 98"/>
                  <a:gd name="T21" fmla="*/ 12 h 42"/>
                  <a:gd name="T22" fmla="*/ 67 w 98"/>
                  <a:gd name="T23" fmla="*/ 13 h 42"/>
                  <a:gd name="T24" fmla="*/ 74 w 98"/>
                  <a:gd name="T25" fmla="*/ 15 h 42"/>
                  <a:gd name="T26" fmla="*/ 86 w 98"/>
                  <a:gd name="T27" fmla="*/ 22 h 42"/>
                  <a:gd name="T28" fmla="*/ 90 w 98"/>
                  <a:gd name="T29" fmla="*/ 27 h 42"/>
                  <a:gd name="T30" fmla="*/ 96 w 98"/>
                  <a:gd name="T31" fmla="*/ 26 h 42"/>
                  <a:gd name="T32" fmla="*/ 98 w 98"/>
                  <a:gd name="T33" fmla="*/ 31 h 42"/>
                  <a:gd name="T34" fmla="*/ 89 w 98"/>
                  <a:gd name="T35" fmla="*/ 33 h 42"/>
                  <a:gd name="T36" fmla="*/ 82 w 98"/>
                  <a:gd name="T37" fmla="*/ 37 h 42"/>
                  <a:gd name="T38" fmla="*/ 72 w 98"/>
                  <a:gd name="T39" fmla="*/ 40 h 42"/>
                  <a:gd name="T40" fmla="*/ 68 w 98"/>
                  <a:gd name="T41" fmla="*/ 38 h 42"/>
                  <a:gd name="T42" fmla="*/ 64 w 98"/>
                  <a:gd name="T43" fmla="*/ 41 h 42"/>
                  <a:gd name="T44" fmla="*/ 57 w 98"/>
                  <a:gd name="T45" fmla="*/ 37 h 42"/>
                  <a:gd name="T46" fmla="*/ 49 w 98"/>
                  <a:gd name="T47" fmla="*/ 38 h 42"/>
                  <a:gd name="T48" fmla="*/ 42 w 98"/>
                  <a:gd name="T49" fmla="*/ 36 h 42"/>
                  <a:gd name="T50" fmla="*/ 38 w 98"/>
                  <a:gd name="T51" fmla="*/ 37 h 42"/>
                  <a:gd name="T52" fmla="*/ 36 w 98"/>
                  <a:gd name="T53" fmla="*/ 40 h 42"/>
                  <a:gd name="T54" fmla="*/ 31 w 98"/>
                  <a:gd name="T55" fmla="*/ 42 h 42"/>
                  <a:gd name="T56" fmla="*/ 22 w 98"/>
                  <a:gd name="T57" fmla="*/ 38 h 42"/>
                  <a:gd name="T58" fmla="*/ 17 w 98"/>
                  <a:gd name="T59" fmla="*/ 31 h 42"/>
                  <a:gd name="T60" fmla="*/ 10 w 98"/>
                  <a:gd name="T61" fmla="*/ 27 h 42"/>
                  <a:gd name="T62" fmla="*/ 7 w 98"/>
                  <a:gd name="T63" fmla="*/ 23 h 42"/>
                  <a:gd name="T64" fmla="*/ 4 w 98"/>
                  <a:gd name="T65" fmla="*/ 16 h 42"/>
                  <a:gd name="T66" fmla="*/ 0 w 98"/>
                  <a:gd name="T67" fmla="*/ 12 h 42"/>
                  <a:gd name="T68" fmla="*/ 3 w 98"/>
                  <a:gd name="T69" fmla="*/ 12 h 42"/>
                  <a:gd name="T70" fmla="*/ 10 w 98"/>
                  <a:gd name="T71" fmla="*/ 9 h 42"/>
                  <a:gd name="T72" fmla="*/ 16 w 98"/>
                  <a:gd name="T73" fmla="*/ 5 h 42"/>
                  <a:gd name="T74" fmla="*/ 20 w 98"/>
                  <a:gd name="T75" fmla="*/ 4 h 42"/>
                  <a:gd name="T76" fmla="*/ 25 w 98"/>
                  <a:gd name="T77" fmla="*/ 4 h 42"/>
                  <a:gd name="T78" fmla="*/ 28 w 98"/>
                  <a:gd name="T79" fmla="*/ 0 h 42"/>
                  <a:gd name="T80" fmla="*/ 33 w 98"/>
                  <a:gd name="T8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8" h="42">
                    <a:moveTo>
                      <a:pt x="33" y="0"/>
                    </a:moveTo>
                    <a:lnTo>
                      <a:pt x="35" y="1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1" y="9"/>
                    </a:lnTo>
                    <a:lnTo>
                      <a:pt x="53" y="11"/>
                    </a:lnTo>
                    <a:lnTo>
                      <a:pt x="54" y="12"/>
                    </a:lnTo>
                    <a:lnTo>
                      <a:pt x="54" y="15"/>
                    </a:lnTo>
                    <a:lnTo>
                      <a:pt x="56" y="15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6" y="9"/>
                    </a:lnTo>
                    <a:lnTo>
                      <a:pt x="57" y="9"/>
                    </a:lnTo>
                    <a:lnTo>
                      <a:pt x="62" y="12"/>
                    </a:lnTo>
                    <a:lnTo>
                      <a:pt x="67" y="12"/>
                    </a:lnTo>
                    <a:lnTo>
                      <a:pt x="67" y="13"/>
                    </a:lnTo>
                    <a:lnTo>
                      <a:pt x="69" y="16"/>
                    </a:lnTo>
                    <a:lnTo>
                      <a:pt x="74" y="15"/>
                    </a:lnTo>
                    <a:lnTo>
                      <a:pt x="78" y="16"/>
                    </a:lnTo>
                    <a:lnTo>
                      <a:pt x="86" y="22"/>
                    </a:lnTo>
                    <a:lnTo>
                      <a:pt x="89" y="26"/>
                    </a:lnTo>
                    <a:lnTo>
                      <a:pt x="90" y="27"/>
                    </a:lnTo>
                    <a:lnTo>
                      <a:pt x="92" y="26"/>
                    </a:lnTo>
                    <a:lnTo>
                      <a:pt x="96" y="26"/>
                    </a:lnTo>
                    <a:lnTo>
                      <a:pt x="97" y="27"/>
                    </a:lnTo>
                    <a:lnTo>
                      <a:pt x="98" y="31"/>
                    </a:lnTo>
                    <a:lnTo>
                      <a:pt x="92" y="30"/>
                    </a:lnTo>
                    <a:lnTo>
                      <a:pt x="89" y="33"/>
                    </a:lnTo>
                    <a:lnTo>
                      <a:pt x="86" y="33"/>
                    </a:lnTo>
                    <a:lnTo>
                      <a:pt x="82" y="37"/>
                    </a:lnTo>
                    <a:lnTo>
                      <a:pt x="78" y="38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68" y="38"/>
                    </a:lnTo>
                    <a:lnTo>
                      <a:pt x="65" y="41"/>
                    </a:lnTo>
                    <a:lnTo>
                      <a:pt x="64" y="41"/>
                    </a:lnTo>
                    <a:lnTo>
                      <a:pt x="58" y="40"/>
                    </a:lnTo>
                    <a:lnTo>
                      <a:pt x="57" y="37"/>
                    </a:lnTo>
                    <a:lnTo>
                      <a:pt x="53" y="38"/>
                    </a:lnTo>
                    <a:lnTo>
                      <a:pt x="49" y="38"/>
                    </a:lnTo>
                    <a:lnTo>
                      <a:pt x="46" y="36"/>
                    </a:lnTo>
                    <a:lnTo>
                      <a:pt x="42" y="36"/>
                    </a:lnTo>
                    <a:lnTo>
                      <a:pt x="39" y="34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24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17" y="31"/>
                    </a:lnTo>
                    <a:lnTo>
                      <a:pt x="14" y="30"/>
                    </a:lnTo>
                    <a:lnTo>
                      <a:pt x="10" y="27"/>
                    </a:lnTo>
                    <a:lnTo>
                      <a:pt x="7" y="26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4" y="16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5" name="Freeform 712"/>
              <p:cNvSpPr>
                <a:spLocks/>
              </p:cNvSpPr>
              <p:nvPr/>
            </p:nvSpPr>
            <p:spPr bwMode="auto">
              <a:xfrm>
                <a:off x="4480829" y="2813386"/>
                <a:ext cx="163041" cy="197132"/>
              </a:xfrm>
              <a:custGeom>
                <a:avLst/>
                <a:gdLst>
                  <a:gd name="T0" fmla="*/ 43 w 110"/>
                  <a:gd name="T1" fmla="*/ 1 h 133"/>
                  <a:gd name="T2" fmla="*/ 45 w 110"/>
                  <a:gd name="T3" fmla="*/ 10 h 133"/>
                  <a:gd name="T4" fmla="*/ 51 w 110"/>
                  <a:gd name="T5" fmla="*/ 13 h 133"/>
                  <a:gd name="T6" fmla="*/ 58 w 110"/>
                  <a:gd name="T7" fmla="*/ 14 h 133"/>
                  <a:gd name="T8" fmla="*/ 60 w 110"/>
                  <a:gd name="T9" fmla="*/ 14 h 133"/>
                  <a:gd name="T10" fmla="*/ 59 w 110"/>
                  <a:gd name="T11" fmla="*/ 18 h 133"/>
                  <a:gd name="T12" fmla="*/ 66 w 110"/>
                  <a:gd name="T13" fmla="*/ 19 h 133"/>
                  <a:gd name="T14" fmla="*/ 73 w 110"/>
                  <a:gd name="T15" fmla="*/ 13 h 133"/>
                  <a:gd name="T16" fmla="*/ 81 w 110"/>
                  <a:gd name="T17" fmla="*/ 10 h 133"/>
                  <a:gd name="T18" fmla="*/ 76 w 110"/>
                  <a:gd name="T19" fmla="*/ 14 h 133"/>
                  <a:gd name="T20" fmla="*/ 83 w 110"/>
                  <a:gd name="T21" fmla="*/ 11 h 133"/>
                  <a:gd name="T22" fmla="*/ 92 w 110"/>
                  <a:gd name="T23" fmla="*/ 17 h 133"/>
                  <a:gd name="T24" fmla="*/ 98 w 110"/>
                  <a:gd name="T25" fmla="*/ 22 h 133"/>
                  <a:gd name="T26" fmla="*/ 103 w 110"/>
                  <a:gd name="T27" fmla="*/ 35 h 133"/>
                  <a:gd name="T28" fmla="*/ 103 w 110"/>
                  <a:gd name="T29" fmla="*/ 44 h 133"/>
                  <a:gd name="T30" fmla="*/ 105 w 110"/>
                  <a:gd name="T31" fmla="*/ 54 h 133"/>
                  <a:gd name="T32" fmla="*/ 110 w 110"/>
                  <a:gd name="T33" fmla="*/ 71 h 133"/>
                  <a:gd name="T34" fmla="*/ 106 w 110"/>
                  <a:gd name="T35" fmla="*/ 72 h 133"/>
                  <a:gd name="T36" fmla="*/ 98 w 110"/>
                  <a:gd name="T37" fmla="*/ 75 h 133"/>
                  <a:gd name="T38" fmla="*/ 87 w 110"/>
                  <a:gd name="T39" fmla="*/ 80 h 133"/>
                  <a:gd name="T40" fmla="*/ 76 w 110"/>
                  <a:gd name="T41" fmla="*/ 82 h 133"/>
                  <a:gd name="T42" fmla="*/ 81 w 110"/>
                  <a:gd name="T43" fmla="*/ 91 h 133"/>
                  <a:gd name="T44" fmla="*/ 88 w 110"/>
                  <a:gd name="T45" fmla="*/ 101 h 133"/>
                  <a:gd name="T46" fmla="*/ 96 w 110"/>
                  <a:gd name="T47" fmla="*/ 111 h 133"/>
                  <a:gd name="T48" fmla="*/ 90 w 110"/>
                  <a:gd name="T49" fmla="*/ 118 h 133"/>
                  <a:gd name="T50" fmla="*/ 90 w 110"/>
                  <a:gd name="T51" fmla="*/ 129 h 133"/>
                  <a:gd name="T52" fmla="*/ 80 w 110"/>
                  <a:gd name="T53" fmla="*/ 127 h 133"/>
                  <a:gd name="T54" fmla="*/ 69 w 110"/>
                  <a:gd name="T55" fmla="*/ 130 h 133"/>
                  <a:gd name="T56" fmla="*/ 58 w 110"/>
                  <a:gd name="T57" fmla="*/ 130 h 133"/>
                  <a:gd name="T58" fmla="*/ 52 w 110"/>
                  <a:gd name="T59" fmla="*/ 130 h 133"/>
                  <a:gd name="T60" fmla="*/ 45 w 110"/>
                  <a:gd name="T61" fmla="*/ 130 h 133"/>
                  <a:gd name="T62" fmla="*/ 37 w 110"/>
                  <a:gd name="T63" fmla="*/ 129 h 133"/>
                  <a:gd name="T64" fmla="*/ 33 w 110"/>
                  <a:gd name="T65" fmla="*/ 130 h 133"/>
                  <a:gd name="T66" fmla="*/ 26 w 110"/>
                  <a:gd name="T67" fmla="*/ 130 h 133"/>
                  <a:gd name="T68" fmla="*/ 23 w 110"/>
                  <a:gd name="T69" fmla="*/ 118 h 133"/>
                  <a:gd name="T70" fmla="*/ 29 w 110"/>
                  <a:gd name="T71" fmla="*/ 107 h 133"/>
                  <a:gd name="T72" fmla="*/ 19 w 110"/>
                  <a:gd name="T73" fmla="*/ 104 h 133"/>
                  <a:gd name="T74" fmla="*/ 11 w 110"/>
                  <a:gd name="T75" fmla="*/ 102 h 133"/>
                  <a:gd name="T76" fmla="*/ 8 w 110"/>
                  <a:gd name="T77" fmla="*/ 94 h 133"/>
                  <a:gd name="T78" fmla="*/ 2 w 110"/>
                  <a:gd name="T79" fmla="*/ 87 h 133"/>
                  <a:gd name="T80" fmla="*/ 0 w 110"/>
                  <a:gd name="T81" fmla="*/ 75 h 133"/>
                  <a:gd name="T82" fmla="*/ 2 w 110"/>
                  <a:gd name="T83" fmla="*/ 65 h 133"/>
                  <a:gd name="T84" fmla="*/ 8 w 110"/>
                  <a:gd name="T85" fmla="*/ 55 h 133"/>
                  <a:gd name="T86" fmla="*/ 14 w 110"/>
                  <a:gd name="T87" fmla="*/ 53 h 133"/>
                  <a:gd name="T88" fmla="*/ 11 w 110"/>
                  <a:gd name="T89" fmla="*/ 46 h 133"/>
                  <a:gd name="T90" fmla="*/ 16 w 110"/>
                  <a:gd name="T91" fmla="*/ 42 h 133"/>
                  <a:gd name="T92" fmla="*/ 18 w 110"/>
                  <a:gd name="T93" fmla="*/ 35 h 133"/>
                  <a:gd name="T94" fmla="*/ 15 w 110"/>
                  <a:gd name="T95" fmla="*/ 31 h 133"/>
                  <a:gd name="T96" fmla="*/ 22 w 110"/>
                  <a:gd name="T97" fmla="*/ 24 h 133"/>
                  <a:gd name="T98" fmla="*/ 27 w 110"/>
                  <a:gd name="T99" fmla="*/ 31 h 133"/>
                  <a:gd name="T100" fmla="*/ 30 w 110"/>
                  <a:gd name="T101" fmla="*/ 26 h 133"/>
                  <a:gd name="T102" fmla="*/ 31 w 110"/>
                  <a:gd name="T103" fmla="*/ 26 h 133"/>
                  <a:gd name="T104" fmla="*/ 36 w 110"/>
                  <a:gd name="T105" fmla="*/ 24 h 133"/>
                  <a:gd name="T106" fmla="*/ 44 w 110"/>
                  <a:gd name="T107" fmla="*/ 25 h 133"/>
                  <a:gd name="T108" fmla="*/ 34 w 110"/>
                  <a:gd name="T109" fmla="*/ 18 h 133"/>
                  <a:gd name="T110" fmla="*/ 31 w 110"/>
                  <a:gd name="T111" fmla="*/ 13 h 133"/>
                  <a:gd name="T112" fmla="*/ 34 w 110"/>
                  <a:gd name="T113" fmla="*/ 7 h 133"/>
                  <a:gd name="T114" fmla="*/ 31 w 110"/>
                  <a:gd name="T11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0" h="133">
                    <a:moveTo>
                      <a:pt x="34" y="0"/>
                    </a:moveTo>
                    <a:lnTo>
                      <a:pt x="38" y="1"/>
                    </a:lnTo>
                    <a:lnTo>
                      <a:pt x="40" y="3"/>
                    </a:lnTo>
                    <a:lnTo>
                      <a:pt x="43" y="1"/>
                    </a:lnTo>
                    <a:lnTo>
                      <a:pt x="45" y="4"/>
                    </a:lnTo>
                    <a:lnTo>
                      <a:pt x="48" y="6"/>
                    </a:lnTo>
                    <a:lnTo>
                      <a:pt x="47" y="8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8" y="11"/>
                    </a:lnTo>
                    <a:lnTo>
                      <a:pt x="49" y="14"/>
                    </a:lnTo>
                    <a:lnTo>
                      <a:pt x="51" y="13"/>
                    </a:lnTo>
                    <a:lnTo>
                      <a:pt x="52" y="11"/>
                    </a:lnTo>
                    <a:lnTo>
                      <a:pt x="52" y="10"/>
                    </a:lnTo>
                    <a:lnTo>
                      <a:pt x="54" y="11"/>
                    </a:lnTo>
                    <a:lnTo>
                      <a:pt x="58" y="14"/>
                    </a:lnTo>
                    <a:lnTo>
                      <a:pt x="58" y="13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0" y="14"/>
                    </a:lnTo>
                    <a:lnTo>
                      <a:pt x="59" y="17"/>
                    </a:lnTo>
                    <a:lnTo>
                      <a:pt x="58" y="15"/>
                    </a:lnTo>
                    <a:lnTo>
                      <a:pt x="55" y="18"/>
                    </a:lnTo>
                    <a:lnTo>
                      <a:pt x="59" y="18"/>
                    </a:lnTo>
                    <a:lnTo>
                      <a:pt x="60" y="18"/>
                    </a:lnTo>
                    <a:lnTo>
                      <a:pt x="62" y="18"/>
                    </a:lnTo>
                    <a:lnTo>
                      <a:pt x="63" y="19"/>
                    </a:lnTo>
                    <a:lnTo>
                      <a:pt x="66" y="19"/>
                    </a:lnTo>
                    <a:lnTo>
                      <a:pt x="66" y="18"/>
                    </a:lnTo>
                    <a:lnTo>
                      <a:pt x="69" y="15"/>
                    </a:lnTo>
                    <a:lnTo>
                      <a:pt x="73" y="14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76" y="10"/>
                    </a:lnTo>
                    <a:lnTo>
                      <a:pt x="77" y="10"/>
                    </a:lnTo>
                    <a:lnTo>
                      <a:pt x="81" y="10"/>
                    </a:lnTo>
                    <a:lnTo>
                      <a:pt x="78" y="11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8" y="13"/>
                    </a:lnTo>
                    <a:lnTo>
                      <a:pt x="81" y="13"/>
                    </a:lnTo>
                    <a:lnTo>
                      <a:pt x="83" y="11"/>
                    </a:lnTo>
                    <a:lnTo>
                      <a:pt x="84" y="13"/>
                    </a:lnTo>
                    <a:lnTo>
                      <a:pt x="87" y="14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4" y="18"/>
                    </a:lnTo>
                    <a:lnTo>
                      <a:pt x="94" y="21"/>
                    </a:lnTo>
                    <a:lnTo>
                      <a:pt x="95" y="22"/>
                    </a:lnTo>
                    <a:lnTo>
                      <a:pt x="98" y="22"/>
                    </a:lnTo>
                    <a:lnTo>
                      <a:pt x="99" y="24"/>
                    </a:lnTo>
                    <a:lnTo>
                      <a:pt x="102" y="24"/>
                    </a:lnTo>
                    <a:lnTo>
                      <a:pt x="103" y="29"/>
                    </a:lnTo>
                    <a:lnTo>
                      <a:pt x="103" y="35"/>
                    </a:lnTo>
                    <a:lnTo>
                      <a:pt x="99" y="36"/>
                    </a:lnTo>
                    <a:lnTo>
                      <a:pt x="99" y="37"/>
                    </a:lnTo>
                    <a:lnTo>
                      <a:pt x="103" y="42"/>
                    </a:lnTo>
                    <a:lnTo>
                      <a:pt x="103" y="44"/>
                    </a:lnTo>
                    <a:lnTo>
                      <a:pt x="105" y="47"/>
                    </a:lnTo>
                    <a:lnTo>
                      <a:pt x="105" y="50"/>
                    </a:lnTo>
                    <a:lnTo>
                      <a:pt x="106" y="53"/>
                    </a:lnTo>
                    <a:lnTo>
                      <a:pt x="105" y="54"/>
                    </a:lnTo>
                    <a:lnTo>
                      <a:pt x="107" y="60"/>
                    </a:lnTo>
                    <a:lnTo>
                      <a:pt x="109" y="61"/>
                    </a:lnTo>
                    <a:lnTo>
                      <a:pt x="110" y="62"/>
                    </a:lnTo>
                    <a:lnTo>
                      <a:pt x="110" y="71"/>
                    </a:lnTo>
                    <a:lnTo>
                      <a:pt x="110" y="71"/>
                    </a:lnTo>
                    <a:lnTo>
                      <a:pt x="109" y="72"/>
                    </a:lnTo>
                    <a:lnTo>
                      <a:pt x="107" y="71"/>
                    </a:lnTo>
                    <a:lnTo>
                      <a:pt x="106" y="72"/>
                    </a:lnTo>
                    <a:lnTo>
                      <a:pt x="102" y="71"/>
                    </a:lnTo>
                    <a:lnTo>
                      <a:pt x="102" y="73"/>
                    </a:lnTo>
                    <a:lnTo>
                      <a:pt x="99" y="75"/>
                    </a:lnTo>
                    <a:lnTo>
                      <a:pt x="98" y="75"/>
                    </a:lnTo>
                    <a:lnTo>
                      <a:pt x="94" y="75"/>
                    </a:lnTo>
                    <a:lnTo>
                      <a:pt x="92" y="76"/>
                    </a:lnTo>
                    <a:lnTo>
                      <a:pt x="90" y="76"/>
                    </a:lnTo>
                    <a:lnTo>
                      <a:pt x="87" y="80"/>
                    </a:lnTo>
                    <a:lnTo>
                      <a:pt x="84" y="80"/>
                    </a:lnTo>
                    <a:lnTo>
                      <a:pt x="80" y="84"/>
                    </a:lnTo>
                    <a:lnTo>
                      <a:pt x="77" y="83"/>
                    </a:lnTo>
                    <a:lnTo>
                      <a:pt x="76" y="82"/>
                    </a:lnTo>
                    <a:lnTo>
                      <a:pt x="74" y="83"/>
                    </a:lnTo>
                    <a:lnTo>
                      <a:pt x="74" y="84"/>
                    </a:lnTo>
                    <a:lnTo>
                      <a:pt x="78" y="87"/>
                    </a:lnTo>
                    <a:lnTo>
                      <a:pt x="81" y="91"/>
                    </a:lnTo>
                    <a:lnTo>
                      <a:pt x="81" y="94"/>
                    </a:lnTo>
                    <a:lnTo>
                      <a:pt x="81" y="97"/>
                    </a:lnTo>
                    <a:lnTo>
                      <a:pt x="84" y="98"/>
                    </a:lnTo>
                    <a:lnTo>
                      <a:pt x="88" y="101"/>
                    </a:lnTo>
                    <a:lnTo>
                      <a:pt x="91" y="102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6" y="111"/>
                    </a:lnTo>
                    <a:lnTo>
                      <a:pt x="96" y="113"/>
                    </a:lnTo>
                    <a:lnTo>
                      <a:pt x="94" y="113"/>
                    </a:lnTo>
                    <a:lnTo>
                      <a:pt x="92" y="116"/>
                    </a:lnTo>
                    <a:lnTo>
                      <a:pt x="90" y="118"/>
                    </a:lnTo>
                    <a:lnTo>
                      <a:pt x="87" y="123"/>
                    </a:lnTo>
                    <a:lnTo>
                      <a:pt x="87" y="125"/>
                    </a:lnTo>
                    <a:lnTo>
                      <a:pt x="90" y="126"/>
                    </a:lnTo>
                    <a:lnTo>
                      <a:pt x="90" y="129"/>
                    </a:lnTo>
                    <a:lnTo>
                      <a:pt x="88" y="130"/>
                    </a:lnTo>
                    <a:lnTo>
                      <a:pt x="85" y="127"/>
                    </a:lnTo>
                    <a:lnTo>
                      <a:pt x="83" y="129"/>
                    </a:lnTo>
                    <a:lnTo>
                      <a:pt x="80" y="127"/>
                    </a:lnTo>
                    <a:lnTo>
                      <a:pt x="77" y="127"/>
                    </a:lnTo>
                    <a:lnTo>
                      <a:pt x="73" y="130"/>
                    </a:lnTo>
                    <a:lnTo>
                      <a:pt x="70" y="131"/>
                    </a:lnTo>
                    <a:lnTo>
                      <a:pt x="69" y="130"/>
                    </a:lnTo>
                    <a:lnTo>
                      <a:pt x="66" y="131"/>
                    </a:lnTo>
                    <a:lnTo>
                      <a:pt x="65" y="130"/>
                    </a:lnTo>
                    <a:lnTo>
                      <a:pt x="60" y="129"/>
                    </a:lnTo>
                    <a:lnTo>
                      <a:pt x="58" y="130"/>
                    </a:lnTo>
                    <a:lnTo>
                      <a:pt x="58" y="131"/>
                    </a:lnTo>
                    <a:lnTo>
                      <a:pt x="56" y="133"/>
                    </a:lnTo>
                    <a:lnTo>
                      <a:pt x="54" y="131"/>
                    </a:lnTo>
                    <a:lnTo>
                      <a:pt x="52" y="130"/>
                    </a:lnTo>
                    <a:lnTo>
                      <a:pt x="49" y="130"/>
                    </a:lnTo>
                    <a:lnTo>
                      <a:pt x="48" y="131"/>
                    </a:lnTo>
                    <a:lnTo>
                      <a:pt x="47" y="131"/>
                    </a:lnTo>
                    <a:lnTo>
                      <a:pt x="45" y="130"/>
                    </a:lnTo>
                    <a:lnTo>
                      <a:pt x="43" y="127"/>
                    </a:lnTo>
                    <a:lnTo>
                      <a:pt x="40" y="127"/>
                    </a:lnTo>
                    <a:lnTo>
                      <a:pt x="38" y="129"/>
                    </a:lnTo>
                    <a:lnTo>
                      <a:pt x="37" y="129"/>
                    </a:lnTo>
                    <a:lnTo>
                      <a:pt x="36" y="126"/>
                    </a:lnTo>
                    <a:lnTo>
                      <a:pt x="34" y="127"/>
                    </a:lnTo>
                    <a:lnTo>
                      <a:pt x="34" y="129"/>
                    </a:lnTo>
                    <a:lnTo>
                      <a:pt x="33" y="130"/>
                    </a:lnTo>
                    <a:lnTo>
                      <a:pt x="30" y="129"/>
                    </a:lnTo>
                    <a:lnTo>
                      <a:pt x="27" y="130"/>
                    </a:lnTo>
                    <a:lnTo>
                      <a:pt x="26" y="130"/>
                    </a:lnTo>
                    <a:lnTo>
                      <a:pt x="26" y="130"/>
                    </a:lnTo>
                    <a:lnTo>
                      <a:pt x="25" y="127"/>
                    </a:lnTo>
                    <a:lnTo>
                      <a:pt x="22" y="126"/>
                    </a:lnTo>
                    <a:lnTo>
                      <a:pt x="22" y="122"/>
                    </a:lnTo>
                    <a:lnTo>
                      <a:pt x="23" y="118"/>
                    </a:lnTo>
                    <a:lnTo>
                      <a:pt x="25" y="116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9" y="107"/>
                    </a:lnTo>
                    <a:lnTo>
                      <a:pt x="26" y="105"/>
                    </a:lnTo>
                    <a:lnTo>
                      <a:pt x="25" y="105"/>
                    </a:lnTo>
                    <a:lnTo>
                      <a:pt x="20" y="104"/>
                    </a:lnTo>
                    <a:lnTo>
                      <a:pt x="19" y="104"/>
                    </a:lnTo>
                    <a:lnTo>
                      <a:pt x="16" y="104"/>
                    </a:lnTo>
                    <a:lnTo>
                      <a:pt x="15" y="104"/>
                    </a:lnTo>
                    <a:lnTo>
                      <a:pt x="12" y="104"/>
                    </a:lnTo>
                    <a:lnTo>
                      <a:pt x="11" y="102"/>
                    </a:lnTo>
                    <a:lnTo>
                      <a:pt x="11" y="101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8" y="94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4" y="83"/>
                    </a:lnTo>
                    <a:lnTo>
                      <a:pt x="1" y="80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1" y="69"/>
                    </a:lnTo>
                    <a:lnTo>
                      <a:pt x="2" y="65"/>
                    </a:lnTo>
                    <a:lnTo>
                      <a:pt x="1" y="61"/>
                    </a:lnTo>
                    <a:lnTo>
                      <a:pt x="4" y="60"/>
                    </a:lnTo>
                    <a:lnTo>
                      <a:pt x="5" y="57"/>
                    </a:lnTo>
                    <a:lnTo>
                      <a:pt x="8" y="55"/>
                    </a:lnTo>
                    <a:lnTo>
                      <a:pt x="12" y="57"/>
                    </a:lnTo>
                    <a:lnTo>
                      <a:pt x="14" y="55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48"/>
                    </a:lnTo>
                    <a:lnTo>
                      <a:pt x="15" y="47"/>
                    </a:lnTo>
                    <a:lnTo>
                      <a:pt x="14" y="46"/>
                    </a:lnTo>
                    <a:lnTo>
                      <a:pt x="11" y="46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14" y="43"/>
                    </a:lnTo>
                    <a:lnTo>
                      <a:pt x="16" y="42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2"/>
                    </a:lnTo>
                    <a:lnTo>
                      <a:pt x="15" y="31"/>
                    </a:lnTo>
                    <a:lnTo>
                      <a:pt x="14" y="29"/>
                    </a:lnTo>
                    <a:lnTo>
                      <a:pt x="14" y="26"/>
                    </a:lnTo>
                    <a:lnTo>
                      <a:pt x="20" y="25"/>
                    </a:lnTo>
                    <a:lnTo>
                      <a:pt x="22" y="24"/>
                    </a:lnTo>
                    <a:lnTo>
                      <a:pt x="25" y="26"/>
                    </a:lnTo>
                    <a:lnTo>
                      <a:pt x="25" y="29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7" y="28"/>
                    </a:lnTo>
                    <a:lnTo>
                      <a:pt x="27" y="26"/>
                    </a:lnTo>
                    <a:lnTo>
                      <a:pt x="27" y="25"/>
                    </a:lnTo>
                    <a:lnTo>
                      <a:pt x="30" y="26"/>
                    </a:lnTo>
                    <a:lnTo>
                      <a:pt x="30" y="31"/>
                    </a:lnTo>
                    <a:lnTo>
                      <a:pt x="33" y="33"/>
                    </a:lnTo>
                    <a:lnTo>
                      <a:pt x="31" y="31"/>
                    </a:lnTo>
                    <a:lnTo>
                      <a:pt x="31" y="26"/>
                    </a:lnTo>
                    <a:lnTo>
                      <a:pt x="30" y="25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40" y="22"/>
                    </a:lnTo>
                    <a:lnTo>
                      <a:pt x="44" y="26"/>
                    </a:lnTo>
                    <a:lnTo>
                      <a:pt x="49" y="28"/>
                    </a:lnTo>
                    <a:lnTo>
                      <a:pt x="44" y="25"/>
                    </a:lnTo>
                    <a:lnTo>
                      <a:pt x="40" y="21"/>
                    </a:lnTo>
                    <a:lnTo>
                      <a:pt x="36" y="21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6" y="17"/>
                    </a:lnTo>
                    <a:lnTo>
                      <a:pt x="34" y="15"/>
                    </a:lnTo>
                    <a:lnTo>
                      <a:pt x="34" y="11"/>
                    </a:lnTo>
                    <a:lnTo>
                      <a:pt x="31" y="13"/>
                    </a:lnTo>
                    <a:lnTo>
                      <a:pt x="31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6" name="Freeform 713"/>
              <p:cNvSpPr>
                <a:spLocks/>
              </p:cNvSpPr>
              <p:nvPr/>
            </p:nvSpPr>
            <p:spPr bwMode="auto">
              <a:xfrm>
                <a:off x="4551974" y="3011999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2 h 4"/>
                  <a:gd name="T4" fmla="*/ 1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7" name="Freeform 714"/>
              <p:cNvSpPr>
                <a:spLocks/>
              </p:cNvSpPr>
              <p:nvPr/>
            </p:nvSpPr>
            <p:spPr bwMode="auto">
              <a:xfrm>
                <a:off x="4483794" y="3000141"/>
                <a:ext cx="88931" cy="48913"/>
              </a:xfrm>
              <a:custGeom>
                <a:avLst/>
                <a:gdLst>
                  <a:gd name="T0" fmla="*/ 35 w 60"/>
                  <a:gd name="T1" fmla="*/ 3 h 33"/>
                  <a:gd name="T2" fmla="*/ 38 w 60"/>
                  <a:gd name="T3" fmla="*/ 1 h 33"/>
                  <a:gd name="T4" fmla="*/ 43 w 60"/>
                  <a:gd name="T5" fmla="*/ 4 h 33"/>
                  <a:gd name="T6" fmla="*/ 46 w 60"/>
                  <a:gd name="T7" fmla="*/ 8 h 33"/>
                  <a:gd name="T8" fmla="*/ 46 w 60"/>
                  <a:gd name="T9" fmla="*/ 12 h 33"/>
                  <a:gd name="T10" fmla="*/ 50 w 60"/>
                  <a:gd name="T11" fmla="*/ 12 h 33"/>
                  <a:gd name="T12" fmla="*/ 54 w 60"/>
                  <a:gd name="T13" fmla="*/ 14 h 33"/>
                  <a:gd name="T14" fmla="*/ 58 w 60"/>
                  <a:gd name="T15" fmla="*/ 12 h 33"/>
                  <a:gd name="T16" fmla="*/ 57 w 60"/>
                  <a:gd name="T17" fmla="*/ 18 h 33"/>
                  <a:gd name="T18" fmla="*/ 53 w 60"/>
                  <a:gd name="T19" fmla="*/ 23 h 33"/>
                  <a:gd name="T20" fmla="*/ 50 w 60"/>
                  <a:gd name="T21" fmla="*/ 26 h 33"/>
                  <a:gd name="T22" fmla="*/ 42 w 60"/>
                  <a:gd name="T23" fmla="*/ 25 h 33"/>
                  <a:gd name="T24" fmla="*/ 41 w 60"/>
                  <a:gd name="T25" fmla="*/ 33 h 33"/>
                  <a:gd name="T26" fmla="*/ 34 w 60"/>
                  <a:gd name="T27" fmla="*/ 28 h 33"/>
                  <a:gd name="T28" fmla="*/ 32 w 60"/>
                  <a:gd name="T29" fmla="*/ 23 h 33"/>
                  <a:gd name="T30" fmla="*/ 24 w 60"/>
                  <a:gd name="T31" fmla="*/ 30 h 33"/>
                  <a:gd name="T32" fmla="*/ 16 w 60"/>
                  <a:gd name="T33" fmla="*/ 33 h 33"/>
                  <a:gd name="T34" fmla="*/ 13 w 60"/>
                  <a:gd name="T35" fmla="*/ 29 h 33"/>
                  <a:gd name="T36" fmla="*/ 12 w 60"/>
                  <a:gd name="T37" fmla="*/ 23 h 33"/>
                  <a:gd name="T38" fmla="*/ 6 w 60"/>
                  <a:gd name="T39" fmla="*/ 25 h 33"/>
                  <a:gd name="T40" fmla="*/ 3 w 60"/>
                  <a:gd name="T41" fmla="*/ 29 h 33"/>
                  <a:gd name="T42" fmla="*/ 0 w 60"/>
                  <a:gd name="T43" fmla="*/ 28 h 33"/>
                  <a:gd name="T44" fmla="*/ 3 w 60"/>
                  <a:gd name="T45" fmla="*/ 26 h 33"/>
                  <a:gd name="T46" fmla="*/ 5 w 60"/>
                  <a:gd name="T47" fmla="*/ 19 h 33"/>
                  <a:gd name="T48" fmla="*/ 10 w 60"/>
                  <a:gd name="T49" fmla="*/ 14 h 33"/>
                  <a:gd name="T50" fmla="*/ 14 w 60"/>
                  <a:gd name="T51" fmla="*/ 10 h 33"/>
                  <a:gd name="T52" fmla="*/ 12 w 60"/>
                  <a:gd name="T53" fmla="*/ 5 h 33"/>
                  <a:gd name="T54" fmla="*/ 16 w 60"/>
                  <a:gd name="T55" fmla="*/ 3 h 33"/>
                  <a:gd name="T56" fmla="*/ 18 w 60"/>
                  <a:gd name="T57" fmla="*/ 5 h 33"/>
                  <a:gd name="T58" fmla="*/ 25 w 60"/>
                  <a:gd name="T59" fmla="*/ 4 h 33"/>
                  <a:gd name="T60" fmla="*/ 31 w 60"/>
                  <a:gd name="T61" fmla="*/ 4 h 33"/>
                  <a:gd name="T62" fmla="*/ 32 w 60"/>
                  <a:gd name="T6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33">
                    <a:moveTo>
                      <a:pt x="34" y="0"/>
                    </a:moveTo>
                    <a:lnTo>
                      <a:pt x="35" y="3"/>
                    </a:lnTo>
                    <a:lnTo>
                      <a:pt x="36" y="3"/>
                    </a:lnTo>
                    <a:lnTo>
                      <a:pt x="38" y="1"/>
                    </a:lnTo>
                    <a:lnTo>
                      <a:pt x="41" y="1"/>
                    </a:lnTo>
                    <a:lnTo>
                      <a:pt x="43" y="4"/>
                    </a:lnTo>
                    <a:lnTo>
                      <a:pt x="46" y="7"/>
                    </a:lnTo>
                    <a:lnTo>
                      <a:pt x="46" y="8"/>
                    </a:lnTo>
                    <a:lnTo>
                      <a:pt x="46" y="11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50" y="12"/>
                    </a:lnTo>
                    <a:lnTo>
                      <a:pt x="52" y="11"/>
                    </a:lnTo>
                    <a:lnTo>
                      <a:pt x="54" y="14"/>
                    </a:lnTo>
                    <a:lnTo>
                      <a:pt x="57" y="12"/>
                    </a:lnTo>
                    <a:lnTo>
                      <a:pt x="58" y="12"/>
                    </a:lnTo>
                    <a:lnTo>
                      <a:pt x="60" y="14"/>
                    </a:lnTo>
                    <a:lnTo>
                      <a:pt x="57" y="18"/>
                    </a:lnTo>
                    <a:lnTo>
                      <a:pt x="58" y="22"/>
                    </a:lnTo>
                    <a:lnTo>
                      <a:pt x="53" y="23"/>
                    </a:lnTo>
                    <a:lnTo>
                      <a:pt x="53" y="28"/>
                    </a:lnTo>
                    <a:lnTo>
                      <a:pt x="50" y="26"/>
                    </a:lnTo>
                    <a:lnTo>
                      <a:pt x="49" y="26"/>
                    </a:lnTo>
                    <a:lnTo>
                      <a:pt x="42" y="25"/>
                    </a:lnTo>
                    <a:lnTo>
                      <a:pt x="42" y="28"/>
                    </a:lnTo>
                    <a:lnTo>
                      <a:pt x="41" y="33"/>
                    </a:lnTo>
                    <a:lnTo>
                      <a:pt x="39" y="30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7" y="32"/>
                    </a:lnTo>
                    <a:lnTo>
                      <a:pt x="24" y="30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0"/>
                    </a:lnTo>
                    <a:lnTo>
                      <a:pt x="13" y="29"/>
                    </a:lnTo>
                    <a:lnTo>
                      <a:pt x="13" y="26"/>
                    </a:lnTo>
                    <a:lnTo>
                      <a:pt x="12" y="23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7" y="28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5" y="19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7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8" y="5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2" y="3"/>
                    </a:lnTo>
                    <a:lnTo>
                      <a:pt x="32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8" name="Freeform 715"/>
              <p:cNvSpPr>
                <a:spLocks/>
              </p:cNvSpPr>
              <p:nvPr/>
            </p:nvSpPr>
            <p:spPr bwMode="auto">
              <a:xfrm>
                <a:off x="4443774" y="2903799"/>
                <a:ext cx="5929" cy="148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1 w 4"/>
                  <a:gd name="T7" fmla="*/ 0 h 1"/>
                  <a:gd name="T8" fmla="*/ 0 w 4"/>
                  <a:gd name="T9" fmla="*/ 0 h 1"/>
                  <a:gd name="T10" fmla="*/ 3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9" name="Freeform 716"/>
              <p:cNvSpPr>
                <a:spLocks/>
              </p:cNvSpPr>
              <p:nvPr/>
            </p:nvSpPr>
            <p:spPr bwMode="auto">
              <a:xfrm>
                <a:off x="4445257" y="289935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4 w 4"/>
                  <a:gd name="T5" fmla="*/ 2 h 3"/>
                  <a:gd name="T6" fmla="*/ 4 w 4"/>
                  <a:gd name="T7" fmla="*/ 3 h 3"/>
                  <a:gd name="T8" fmla="*/ 3 w 4"/>
                  <a:gd name="T9" fmla="*/ 2 h 3"/>
                  <a:gd name="T10" fmla="*/ 3 w 4"/>
                  <a:gd name="T11" fmla="*/ 2 h 3"/>
                  <a:gd name="T12" fmla="*/ 0 w 4"/>
                  <a:gd name="T13" fmla="*/ 2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0" name="Freeform 717"/>
              <p:cNvSpPr>
                <a:spLocks/>
              </p:cNvSpPr>
              <p:nvPr/>
            </p:nvSpPr>
            <p:spPr bwMode="auto">
              <a:xfrm>
                <a:off x="4437845" y="2856369"/>
                <a:ext cx="69663" cy="65216"/>
              </a:xfrm>
              <a:custGeom>
                <a:avLst/>
                <a:gdLst>
                  <a:gd name="T0" fmla="*/ 43 w 47"/>
                  <a:gd name="T1" fmla="*/ 3 h 44"/>
                  <a:gd name="T2" fmla="*/ 47 w 47"/>
                  <a:gd name="T3" fmla="*/ 6 h 44"/>
                  <a:gd name="T4" fmla="*/ 47 w 47"/>
                  <a:gd name="T5" fmla="*/ 7 h 44"/>
                  <a:gd name="T6" fmla="*/ 45 w 47"/>
                  <a:gd name="T7" fmla="*/ 10 h 44"/>
                  <a:gd name="T8" fmla="*/ 43 w 47"/>
                  <a:gd name="T9" fmla="*/ 14 h 44"/>
                  <a:gd name="T10" fmla="*/ 40 w 47"/>
                  <a:gd name="T11" fmla="*/ 15 h 44"/>
                  <a:gd name="T12" fmla="*/ 43 w 47"/>
                  <a:gd name="T13" fmla="*/ 17 h 44"/>
                  <a:gd name="T14" fmla="*/ 44 w 47"/>
                  <a:gd name="T15" fmla="*/ 19 h 44"/>
                  <a:gd name="T16" fmla="*/ 41 w 47"/>
                  <a:gd name="T17" fmla="*/ 24 h 44"/>
                  <a:gd name="T18" fmla="*/ 41 w 47"/>
                  <a:gd name="T19" fmla="*/ 28 h 44"/>
                  <a:gd name="T20" fmla="*/ 34 w 47"/>
                  <a:gd name="T21" fmla="*/ 28 h 44"/>
                  <a:gd name="T22" fmla="*/ 30 w 47"/>
                  <a:gd name="T23" fmla="*/ 32 h 44"/>
                  <a:gd name="T24" fmla="*/ 30 w 47"/>
                  <a:gd name="T25" fmla="*/ 40 h 44"/>
                  <a:gd name="T26" fmla="*/ 27 w 47"/>
                  <a:gd name="T27" fmla="*/ 43 h 44"/>
                  <a:gd name="T28" fmla="*/ 26 w 47"/>
                  <a:gd name="T29" fmla="*/ 39 h 44"/>
                  <a:gd name="T30" fmla="*/ 22 w 47"/>
                  <a:gd name="T31" fmla="*/ 37 h 44"/>
                  <a:gd name="T32" fmla="*/ 18 w 47"/>
                  <a:gd name="T33" fmla="*/ 36 h 44"/>
                  <a:gd name="T34" fmla="*/ 12 w 47"/>
                  <a:gd name="T35" fmla="*/ 37 h 44"/>
                  <a:gd name="T36" fmla="*/ 9 w 47"/>
                  <a:gd name="T37" fmla="*/ 39 h 44"/>
                  <a:gd name="T38" fmla="*/ 7 w 47"/>
                  <a:gd name="T39" fmla="*/ 40 h 44"/>
                  <a:gd name="T40" fmla="*/ 2 w 47"/>
                  <a:gd name="T41" fmla="*/ 39 h 44"/>
                  <a:gd name="T42" fmla="*/ 0 w 47"/>
                  <a:gd name="T43" fmla="*/ 36 h 44"/>
                  <a:gd name="T44" fmla="*/ 2 w 47"/>
                  <a:gd name="T45" fmla="*/ 36 h 44"/>
                  <a:gd name="T46" fmla="*/ 8 w 47"/>
                  <a:gd name="T47" fmla="*/ 37 h 44"/>
                  <a:gd name="T48" fmla="*/ 7 w 47"/>
                  <a:gd name="T49" fmla="*/ 37 h 44"/>
                  <a:gd name="T50" fmla="*/ 5 w 47"/>
                  <a:gd name="T51" fmla="*/ 36 h 44"/>
                  <a:gd name="T52" fmla="*/ 1 w 47"/>
                  <a:gd name="T53" fmla="*/ 35 h 44"/>
                  <a:gd name="T54" fmla="*/ 7 w 47"/>
                  <a:gd name="T55" fmla="*/ 35 h 44"/>
                  <a:gd name="T56" fmla="*/ 11 w 47"/>
                  <a:gd name="T57" fmla="*/ 36 h 44"/>
                  <a:gd name="T58" fmla="*/ 9 w 47"/>
                  <a:gd name="T59" fmla="*/ 35 h 44"/>
                  <a:gd name="T60" fmla="*/ 9 w 47"/>
                  <a:gd name="T61" fmla="*/ 33 h 44"/>
                  <a:gd name="T62" fmla="*/ 13 w 47"/>
                  <a:gd name="T63" fmla="*/ 32 h 44"/>
                  <a:gd name="T64" fmla="*/ 8 w 47"/>
                  <a:gd name="T65" fmla="*/ 28 h 44"/>
                  <a:gd name="T66" fmla="*/ 9 w 47"/>
                  <a:gd name="T67" fmla="*/ 25 h 44"/>
                  <a:gd name="T68" fmla="*/ 12 w 47"/>
                  <a:gd name="T69" fmla="*/ 21 h 44"/>
                  <a:gd name="T70" fmla="*/ 11 w 47"/>
                  <a:gd name="T71" fmla="*/ 15 h 44"/>
                  <a:gd name="T72" fmla="*/ 13 w 47"/>
                  <a:gd name="T73" fmla="*/ 10 h 44"/>
                  <a:gd name="T74" fmla="*/ 18 w 47"/>
                  <a:gd name="T75" fmla="*/ 8 h 44"/>
                  <a:gd name="T76" fmla="*/ 26 w 47"/>
                  <a:gd name="T77" fmla="*/ 3 h 44"/>
                  <a:gd name="T78" fmla="*/ 30 w 47"/>
                  <a:gd name="T79" fmla="*/ 2 h 44"/>
                  <a:gd name="T80" fmla="*/ 34 w 47"/>
                  <a:gd name="T81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7" h="44">
                    <a:moveTo>
                      <a:pt x="38" y="0"/>
                    </a:moveTo>
                    <a:lnTo>
                      <a:pt x="43" y="3"/>
                    </a:lnTo>
                    <a:lnTo>
                      <a:pt x="44" y="4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7"/>
                    </a:lnTo>
                    <a:lnTo>
                      <a:pt x="45" y="8"/>
                    </a:lnTo>
                    <a:lnTo>
                      <a:pt x="45" y="10"/>
                    </a:lnTo>
                    <a:lnTo>
                      <a:pt x="45" y="13"/>
                    </a:lnTo>
                    <a:lnTo>
                      <a:pt x="43" y="14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3" y="17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37" y="26"/>
                    </a:lnTo>
                    <a:lnTo>
                      <a:pt x="34" y="28"/>
                    </a:lnTo>
                    <a:lnTo>
                      <a:pt x="33" y="31"/>
                    </a:lnTo>
                    <a:lnTo>
                      <a:pt x="30" y="32"/>
                    </a:lnTo>
                    <a:lnTo>
                      <a:pt x="31" y="36"/>
                    </a:lnTo>
                    <a:lnTo>
                      <a:pt x="30" y="40"/>
                    </a:lnTo>
                    <a:lnTo>
                      <a:pt x="30" y="44"/>
                    </a:lnTo>
                    <a:lnTo>
                      <a:pt x="27" y="43"/>
                    </a:lnTo>
                    <a:lnTo>
                      <a:pt x="27" y="42"/>
                    </a:lnTo>
                    <a:lnTo>
                      <a:pt x="26" y="39"/>
                    </a:lnTo>
                    <a:lnTo>
                      <a:pt x="23" y="39"/>
                    </a:lnTo>
                    <a:lnTo>
                      <a:pt x="22" y="37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3" y="36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9" y="39"/>
                    </a:lnTo>
                    <a:lnTo>
                      <a:pt x="8" y="39"/>
                    </a:lnTo>
                    <a:lnTo>
                      <a:pt x="7" y="40"/>
                    </a:lnTo>
                    <a:lnTo>
                      <a:pt x="5" y="39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5" y="37"/>
                    </a:lnTo>
                    <a:lnTo>
                      <a:pt x="8" y="37"/>
                    </a:lnTo>
                    <a:lnTo>
                      <a:pt x="9" y="39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8" y="36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1" y="31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11" y="22"/>
                    </a:lnTo>
                    <a:lnTo>
                      <a:pt x="12" y="21"/>
                    </a:lnTo>
                    <a:lnTo>
                      <a:pt x="12" y="18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3" y="7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0" y="2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1" name="Freeform 718"/>
              <p:cNvSpPr>
                <a:spLocks/>
              </p:cNvSpPr>
              <p:nvPr/>
            </p:nvSpPr>
            <p:spPr bwMode="auto">
              <a:xfrm>
                <a:off x="4431917" y="2909727"/>
                <a:ext cx="54841" cy="47430"/>
              </a:xfrm>
              <a:custGeom>
                <a:avLst/>
                <a:gdLst>
                  <a:gd name="T0" fmla="*/ 17 w 37"/>
                  <a:gd name="T1" fmla="*/ 0 h 32"/>
                  <a:gd name="T2" fmla="*/ 22 w 37"/>
                  <a:gd name="T3" fmla="*/ 0 h 32"/>
                  <a:gd name="T4" fmla="*/ 23 w 37"/>
                  <a:gd name="T5" fmla="*/ 1 h 32"/>
                  <a:gd name="T6" fmla="*/ 26 w 37"/>
                  <a:gd name="T7" fmla="*/ 1 h 32"/>
                  <a:gd name="T8" fmla="*/ 27 w 37"/>
                  <a:gd name="T9" fmla="*/ 3 h 32"/>
                  <a:gd name="T10" fmla="*/ 30 w 37"/>
                  <a:gd name="T11" fmla="*/ 3 h 32"/>
                  <a:gd name="T12" fmla="*/ 31 w 37"/>
                  <a:gd name="T13" fmla="*/ 6 h 32"/>
                  <a:gd name="T14" fmla="*/ 31 w 37"/>
                  <a:gd name="T15" fmla="*/ 7 h 32"/>
                  <a:gd name="T16" fmla="*/ 34 w 37"/>
                  <a:gd name="T17" fmla="*/ 8 h 32"/>
                  <a:gd name="T18" fmla="*/ 34 w 37"/>
                  <a:gd name="T19" fmla="*/ 8 h 32"/>
                  <a:gd name="T20" fmla="*/ 33 w 37"/>
                  <a:gd name="T21" fmla="*/ 10 h 32"/>
                  <a:gd name="T22" fmla="*/ 35 w 37"/>
                  <a:gd name="T23" fmla="*/ 14 h 32"/>
                  <a:gd name="T24" fmla="*/ 34 w 37"/>
                  <a:gd name="T25" fmla="*/ 15 h 32"/>
                  <a:gd name="T26" fmla="*/ 37 w 37"/>
                  <a:gd name="T27" fmla="*/ 18 h 32"/>
                  <a:gd name="T28" fmla="*/ 35 w 37"/>
                  <a:gd name="T29" fmla="*/ 22 h 32"/>
                  <a:gd name="T30" fmla="*/ 34 w 37"/>
                  <a:gd name="T31" fmla="*/ 22 h 32"/>
                  <a:gd name="T32" fmla="*/ 33 w 37"/>
                  <a:gd name="T33" fmla="*/ 24 h 32"/>
                  <a:gd name="T34" fmla="*/ 31 w 37"/>
                  <a:gd name="T35" fmla="*/ 26 h 32"/>
                  <a:gd name="T36" fmla="*/ 33 w 37"/>
                  <a:gd name="T37" fmla="*/ 26 h 32"/>
                  <a:gd name="T38" fmla="*/ 33 w 37"/>
                  <a:gd name="T39" fmla="*/ 29 h 32"/>
                  <a:gd name="T40" fmla="*/ 34 w 37"/>
                  <a:gd name="T41" fmla="*/ 29 h 32"/>
                  <a:gd name="T42" fmla="*/ 34 w 37"/>
                  <a:gd name="T43" fmla="*/ 30 h 32"/>
                  <a:gd name="T44" fmla="*/ 31 w 37"/>
                  <a:gd name="T45" fmla="*/ 30 h 32"/>
                  <a:gd name="T46" fmla="*/ 31 w 37"/>
                  <a:gd name="T47" fmla="*/ 32 h 32"/>
                  <a:gd name="T48" fmla="*/ 29 w 37"/>
                  <a:gd name="T49" fmla="*/ 30 h 32"/>
                  <a:gd name="T50" fmla="*/ 26 w 37"/>
                  <a:gd name="T51" fmla="*/ 30 h 32"/>
                  <a:gd name="T52" fmla="*/ 23 w 37"/>
                  <a:gd name="T53" fmla="*/ 26 h 32"/>
                  <a:gd name="T54" fmla="*/ 20 w 37"/>
                  <a:gd name="T55" fmla="*/ 26 h 32"/>
                  <a:gd name="T56" fmla="*/ 20 w 37"/>
                  <a:gd name="T57" fmla="*/ 25 h 32"/>
                  <a:gd name="T58" fmla="*/ 17 w 37"/>
                  <a:gd name="T59" fmla="*/ 25 h 32"/>
                  <a:gd name="T60" fmla="*/ 16 w 37"/>
                  <a:gd name="T61" fmla="*/ 25 h 32"/>
                  <a:gd name="T62" fmla="*/ 13 w 37"/>
                  <a:gd name="T63" fmla="*/ 24 h 32"/>
                  <a:gd name="T64" fmla="*/ 13 w 37"/>
                  <a:gd name="T65" fmla="*/ 21 h 32"/>
                  <a:gd name="T66" fmla="*/ 12 w 37"/>
                  <a:gd name="T67" fmla="*/ 19 h 32"/>
                  <a:gd name="T68" fmla="*/ 11 w 37"/>
                  <a:gd name="T69" fmla="*/ 18 h 32"/>
                  <a:gd name="T70" fmla="*/ 9 w 37"/>
                  <a:gd name="T71" fmla="*/ 18 h 32"/>
                  <a:gd name="T72" fmla="*/ 5 w 37"/>
                  <a:gd name="T73" fmla="*/ 15 h 32"/>
                  <a:gd name="T74" fmla="*/ 5 w 37"/>
                  <a:gd name="T75" fmla="*/ 13 h 32"/>
                  <a:gd name="T76" fmla="*/ 1 w 37"/>
                  <a:gd name="T77" fmla="*/ 13 h 32"/>
                  <a:gd name="T78" fmla="*/ 1 w 37"/>
                  <a:gd name="T79" fmla="*/ 7 h 32"/>
                  <a:gd name="T80" fmla="*/ 0 w 37"/>
                  <a:gd name="T81" fmla="*/ 6 h 32"/>
                  <a:gd name="T82" fmla="*/ 1 w 37"/>
                  <a:gd name="T83" fmla="*/ 3 h 32"/>
                  <a:gd name="T84" fmla="*/ 4 w 37"/>
                  <a:gd name="T85" fmla="*/ 0 h 32"/>
                  <a:gd name="T86" fmla="*/ 5 w 37"/>
                  <a:gd name="T87" fmla="*/ 1 h 32"/>
                  <a:gd name="T88" fmla="*/ 6 w 37"/>
                  <a:gd name="T89" fmla="*/ 3 h 32"/>
                  <a:gd name="T90" fmla="*/ 9 w 37"/>
                  <a:gd name="T91" fmla="*/ 3 h 32"/>
                  <a:gd name="T92" fmla="*/ 11 w 37"/>
                  <a:gd name="T93" fmla="*/ 4 h 32"/>
                  <a:gd name="T94" fmla="*/ 12 w 37"/>
                  <a:gd name="T95" fmla="*/ 3 h 32"/>
                  <a:gd name="T96" fmla="*/ 13 w 37"/>
                  <a:gd name="T97" fmla="*/ 3 h 32"/>
                  <a:gd name="T98" fmla="*/ 15 w 37"/>
                  <a:gd name="T99" fmla="*/ 1 h 32"/>
                  <a:gd name="T100" fmla="*/ 16 w 37"/>
                  <a:gd name="T101" fmla="*/ 1 h 32"/>
                  <a:gd name="T102" fmla="*/ 17 w 37"/>
                  <a:gd name="T10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2">
                    <a:moveTo>
                      <a:pt x="17" y="0"/>
                    </a:moveTo>
                    <a:lnTo>
                      <a:pt x="22" y="0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5" y="14"/>
                    </a:lnTo>
                    <a:lnTo>
                      <a:pt x="34" y="15"/>
                    </a:lnTo>
                    <a:lnTo>
                      <a:pt x="37" y="18"/>
                    </a:lnTo>
                    <a:lnTo>
                      <a:pt x="35" y="22"/>
                    </a:lnTo>
                    <a:lnTo>
                      <a:pt x="34" y="22"/>
                    </a:lnTo>
                    <a:lnTo>
                      <a:pt x="33" y="24"/>
                    </a:lnTo>
                    <a:lnTo>
                      <a:pt x="31" y="26"/>
                    </a:lnTo>
                    <a:lnTo>
                      <a:pt x="33" y="26"/>
                    </a:lnTo>
                    <a:lnTo>
                      <a:pt x="33" y="29"/>
                    </a:lnTo>
                    <a:lnTo>
                      <a:pt x="34" y="29"/>
                    </a:lnTo>
                    <a:lnTo>
                      <a:pt x="34" y="30"/>
                    </a:lnTo>
                    <a:lnTo>
                      <a:pt x="31" y="30"/>
                    </a:lnTo>
                    <a:lnTo>
                      <a:pt x="31" y="32"/>
                    </a:lnTo>
                    <a:lnTo>
                      <a:pt x="29" y="30"/>
                    </a:lnTo>
                    <a:lnTo>
                      <a:pt x="26" y="30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20" y="25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3" y="24"/>
                    </a:lnTo>
                    <a:lnTo>
                      <a:pt x="13" y="21"/>
                    </a:lnTo>
                    <a:lnTo>
                      <a:pt x="12" y="19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2" name="Freeform 719"/>
              <p:cNvSpPr>
                <a:spLocks/>
              </p:cNvSpPr>
              <p:nvPr/>
            </p:nvSpPr>
            <p:spPr bwMode="auto">
              <a:xfrm>
                <a:off x="4477865" y="2942336"/>
                <a:ext cx="14822" cy="19269"/>
              </a:xfrm>
              <a:custGeom>
                <a:avLst/>
                <a:gdLst>
                  <a:gd name="T0" fmla="*/ 3 w 10"/>
                  <a:gd name="T1" fmla="*/ 0 h 13"/>
                  <a:gd name="T2" fmla="*/ 4 w 10"/>
                  <a:gd name="T3" fmla="*/ 0 h 13"/>
                  <a:gd name="T4" fmla="*/ 7 w 10"/>
                  <a:gd name="T5" fmla="*/ 3 h 13"/>
                  <a:gd name="T6" fmla="*/ 9 w 10"/>
                  <a:gd name="T7" fmla="*/ 6 h 13"/>
                  <a:gd name="T8" fmla="*/ 10 w 10"/>
                  <a:gd name="T9" fmla="*/ 7 h 13"/>
                  <a:gd name="T10" fmla="*/ 10 w 10"/>
                  <a:gd name="T11" fmla="*/ 11 h 13"/>
                  <a:gd name="T12" fmla="*/ 7 w 10"/>
                  <a:gd name="T13" fmla="*/ 13 h 13"/>
                  <a:gd name="T14" fmla="*/ 4 w 10"/>
                  <a:gd name="T15" fmla="*/ 11 h 13"/>
                  <a:gd name="T16" fmla="*/ 3 w 10"/>
                  <a:gd name="T17" fmla="*/ 8 h 13"/>
                  <a:gd name="T18" fmla="*/ 3 w 10"/>
                  <a:gd name="T19" fmla="*/ 8 h 13"/>
                  <a:gd name="T20" fmla="*/ 3 w 10"/>
                  <a:gd name="T21" fmla="*/ 7 h 13"/>
                  <a:gd name="T22" fmla="*/ 2 w 10"/>
                  <a:gd name="T23" fmla="*/ 7 h 13"/>
                  <a:gd name="T24" fmla="*/ 2 w 10"/>
                  <a:gd name="T25" fmla="*/ 4 h 13"/>
                  <a:gd name="T26" fmla="*/ 0 w 10"/>
                  <a:gd name="T27" fmla="*/ 4 h 13"/>
                  <a:gd name="T28" fmla="*/ 2 w 10"/>
                  <a:gd name="T29" fmla="*/ 2 h 13"/>
                  <a:gd name="T30" fmla="*/ 3 w 10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4" y="11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3" name="Freeform 720"/>
              <p:cNvSpPr>
                <a:spLocks/>
              </p:cNvSpPr>
              <p:nvPr/>
            </p:nvSpPr>
            <p:spPr bwMode="auto">
              <a:xfrm>
                <a:off x="4267394" y="2619218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1 h 5"/>
                  <a:gd name="T4" fmla="*/ 1 w 3"/>
                  <a:gd name="T5" fmla="*/ 3 h 5"/>
                  <a:gd name="T6" fmla="*/ 3 w 3"/>
                  <a:gd name="T7" fmla="*/ 5 h 5"/>
                  <a:gd name="T8" fmla="*/ 0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4" name="Freeform 721"/>
              <p:cNvSpPr>
                <a:spLocks/>
              </p:cNvSpPr>
              <p:nvPr/>
            </p:nvSpPr>
            <p:spPr bwMode="auto">
              <a:xfrm>
                <a:off x="4271840" y="2594022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5" name="Freeform 722"/>
              <p:cNvSpPr>
                <a:spLocks/>
              </p:cNvSpPr>
              <p:nvPr/>
            </p:nvSpPr>
            <p:spPr bwMode="auto">
              <a:xfrm>
                <a:off x="4265911" y="2594022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4 w 4"/>
                  <a:gd name="T5" fmla="*/ 2 h 4"/>
                  <a:gd name="T6" fmla="*/ 4 w 4"/>
                  <a:gd name="T7" fmla="*/ 4 h 4"/>
                  <a:gd name="T8" fmla="*/ 2 w 4"/>
                  <a:gd name="T9" fmla="*/ 3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6" name="Freeform 723"/>
              <p:cNvSpPr>
                <a:spLocks/>
              </p:cNvSpPr>
              <p:nvPr/>
            </p:nvSpPr>
            <p:spPr bwMode="auto">
              <a:xfrm>
                <a:off x="4267394" y="2608843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0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7" name="Freeform 724"/>
              <p:cNvSpPr>
                <a:spLocks/>
              </p:cNvSpPr>
              <p:nvPr/>
            </p:nvSpPr>
            <p:spPr bwMode="auto">
              <a:xfrm>
                <a:off x="4262947" y="2594022"/>
                <a:ext cx="10376" cy="11858"/>
              </a:xfrm>
              <a:custGeom>
                <a:avLst/>
                <a:gdLst>
                  <a:gd name="T0" fmla="*/ 2 w 7"/>
                  <a:gd name="T1" fmla="*/ 0 h 8"/>
                  <a:gd name="T2" fmla="*/ 4 w 7"/>
                  <a:gd name="T3" fmla="*/ 6 h 8"/>
                  <a:gd name="T4" fmla="*/ 7 w 7"/>
                  <a:gd name="T5" fmla="*/ 8 h 8"/>
                  <a:gd name="T6" fmla="*/ 4 w 7"/>
                  <a:gd name="T7" fmla="*/ 8 h 8"/>
                  <a:gd name="T8" fmla="*/ 2 w 7"/>
                  <a:gd name="T9" fmla="*/ 4 h 8"/>
                  <a:gd name="T10" fmla="*/ 0 w 7"/>
                  <a:gd name="T11" fmla="*/ 2 h 8"/>
                  <a:gd name="T12" fmla="*/ 2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4" y="6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8" name="Freeform 725"/>
              <p:cNvSpPr>
                <a:spLocks/>
              </p:cNvSpPr>
              <p:nvPr/>
            </p:nvSpPr>
            <p:spPr bwMode="auto">
              <a:xfrm>
                <a:off x="4261465" y="259846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9" name="Freeform 726"/>
              <p:cNvSpPr>
                <a:spLocks/>
              </p:cNvSpPr>
              <p:nvPr/>
            </p:nvSpPr>
            <p:spPr bwMode="auto">
              <a:xfrm>
                <a:off x="4199213" y="2801528"/>
                <a:ext cx="78557" cy="103753"/>
              </a:xfrm>
              <a:custGeom>
                <a:avLst/>
                <a:gdLst>
                  <a:gd name="T0" fmla="*/ 45 w 53"/>
                  <a:gd name="T1" fmla="*/ 3 h 70"/>
                  <a:gd name="T2" fmla="*/ 40 w 53"/>
                  <a:gd name="T3" fmla="*/ 7 h 70"/>
                  <a:gd name="T4" fmla="*/ 36 w 53"/>
                  <a:gd name="T5" fmla="*/ 11 h 70"/>
                  <a:gd name="T6" fmla="*/ 36 w 53"/>
                  <a:gd name="T7" fmla="*/ 22 h 70"/>
                  <a:gd name="T8" fmla="*/ 40 w 53"/>
                  <a:gd name="T9" fmla="*/ 18 h 70"/>
                  <a:gd name="T10" fmla="*/ 49 w 53"/>
                  <a:gd name="T11" fmla="*/ 25 h 70"/>
                  <a:gd name="T12" fmla="*/ 49 w 53"/>
                  <a:gd name="T13" fmla="*/ 27 h 70"/>
                  <a:gd name="T14" fmla="*/ 53 w 53"/>
                  <a:gd name="T15" fmla="*/ 34 h 70"/>
                  <a:gd name="T16" fmla="*/ 53 w 53"/>
                  <a:gd name="T17" fmla="*/ 40 h 70"/>
                  <a:gd name="T18" fmla="*/ 50 w 53"/>
                  <a:gd name="T19" fmla="*/ 50 h 70"/>
                  <a:gd name="T20" fmla="*/ 47 w 53"/>
                  <a:gd name="T21" fmla="*/ 55 h 70"/>
                  <a:gd name="T22" fmla="*/ 45 w 53"/>
                  <a:gd name="T23" fmla="*/ 58 h 70"/>
                  <a:gd name="T24" fmla="*/ 40 w 53"/>
                  <a:gd name="T25" fmla="*/ 59 h 70"/>
                  <a:gd name="T26" fmla="*/ 31 w 53"/>
                  <a:gd name="T27" fmla="*/ 63 h 70"/>
                  <a:gd name="T28" fmla="*/ 27 w 53"/>
                  <a:gd name="T29" fmla="*/ 63 h 70"/>
                  <a:gd name="T30" fmla="*/ 22 w 53"/>
                  <a:gd name="T31" fmla="*/ 69 h 70"/>
                  <a:gd name="T32" fmla="*/ 11 w 53"/>
                  <a:gd name="T33" fmla="*/ 69 h 70"/>
                  <a:gd name="T34" fmla="*/ 7 w 53"/>
                  <a:gd name="T35" fmla="*/ 69 h 70"/>
                  <a:gd name="T36" fmla="*/ 7 w 53"/>
                  <a:gd name="T37" fmla="*/ 68 h 70"/>
                  <a:gd name="T38" fmla="*/ 10 w 53"/>
                  <a:gd name="T39" fmla="*/ 63 h 70"/>
                  <a:gd name="T40" fmla="*/ 2 w 53"/>
                  <a:gd name="T41" fmla="*/ 63 h 70"/>
                  <a:gd name="T42" fmla="*/ 9 w 53"/>
                  <a:gd name="T43" fmla="*/ 58 h 70"/>
                  <a:gd name="T44" fmla="*/ 3 w 53"/>
                  <a:gd name="T45" fmla="*/ 55 h 70"/>
                  <a:gd name="T46" fmla="*/ 7 w 53"/>
                  <a:gd name="T47" fmla="*/ 56 h 70"/>
                  <a:gd name="T48" fmla="*/ 9 w 53"/>
                  <a:gd name="T49" fmla="*/ 54 h 70"/>
                  <a:gd name="T50" fmla="*/ 11 w 53"/>
                  <a:gd name="T51" fmla="*/ 51 h 70"/>
                  <a:gd name="T52" fmla="*/ 18 w 53"/>
                  <a:gd name="T53" fmla="*/ 48 h 70"/>
                  <a:gd name="T54" fmla="*/ 13 w 53"/>
                  <a:gd name="T55" fmla="*/ 50 h 70"/>
                  <a:gd name="T56" fmla="*/ 7 w 53"/>
                  <a:gd name="T57" fmla="*/ 50 h 70"/>
                  <a:gd name="T58" fmla="*/ 13 w 53"/>
                  <a:gd name="T59" fmla="*/ 44 h 70"/>
                  <a:gd name="T60" fmla="*/ 20 w 53"/>
                  <a:gd name="T61" fmla="*/ 39 h 70"/>
                  <a:gd name="T62" fmla="*/ 9 w 53"/>
                  <a:gd name="T63" fmla="*/ 36 h 70"/>
                  <a:gd name="T64" fmla="*/ 6 w 53"/>
                  <a:gd name="T65" fmla="*/ 34 h 70"/>
                  <a:gd name="T66" fmla="*/ 10 w 53"/>
                  <a:gd name="T67" fmla="*/ 32 h 70"/>
                  <a:gd name="T68" fmla="*/ 13 w 53"/>
                  <a:gd name="T69" fmla="*/ 27 h 70"/>
                  <a:gd name="T70" fmla="*/ 6 w 53"/>
                  <a:gd name="T71" fmla="*/ 23 h 70"/>
                  <a:gd name="T72" fmla="*/ 11 w 53"/>
                  <a:gd name="T73" fmla="*/ 25 h 70"/>
                  <a:gd name="T74" fmla="*/ 9 w 53"/>
                  <a:gd name="T75" fmla="*/ 19 h 70"/>
                  <a:gd name="T76" fmla="*/ 11 w 53"/>
                  <a:gd name="T77" fmla="*/ 19 h 70"/>
                  <a:gd name="T78" fmla="*/ 18 w 53"/>
                  <a:gd name="T79" fmla="*/ 21 h 70"/>
                  <a:gd name="T80" fmla="*/ 25 w 53"/>
                  <a:gd name="T81" fmla="*/ 19 h 70"/>
                  <a:gd name="T82" fmla="*/ 31 w 53"/>
                  <a:gd name="T83" fmla="*/ 14 h 70"/>
                  <a:gd name="T84" fmla="*/ 28 w 53"/>
                  <a:gd name="T85" fmla="*/ 14 h 70"/>
                  <a:gd name="T86" fmla="*/ 27 w 53"/>
                  <a:gd name="T87" fmla="*/ 11 h 70"/>
                  <a:gd name="T88" fmla="*/ 28 w 53"/>
                  <a:gd name="T89" fmla="*/ 8 h 70"/>
                  <a:gd name="T90" fmla="*/ 29 w 53"/>
                  <a:gd name="T91" fmla="*/ 5 h 70"/>
                  <a:gd name="T92" fmla="*/ 34 w 53"/>
                  <a:gd name="T93" fmla="*/ 4 h 70"/>
                  <a:gd name="T94" fmla="*/ 36 w 53"/>
                  <a:gd name="T95" fmla="*/ 3 h 70"/>
                  <a:gd name="T96" fmla="*/ 36 w 53"/>
                  <a:gd name="T97" fmla="*/ 8 h 70"/>
                  <a:gd name="T98" fmla="*/ 40 w 53"/>
                  <a:gd name="T9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70">
                    <a:moveTo>
                      <a:pt x="39" y="0"/>
                    </a:moveTo>
                    <a:lnTo>
                      <a:pt x="42" y="1"/>
                    </a:lnTo>
                    <a:lnTo>
                      <a:pt x="45" y="3"/>
                    </a:lnTo>
                    <a:lnTo>
                      <a:pt x="42" y="4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39" y="8"/>
                    </a:lnTo>
                    <a:lnTo>
                      <a:pt x="38" y="8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1" y="18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39" y="18"/>
                    </a:lnTo>
                    <a:lnTo>
                      <a:pt x="40" y="18"/>
                    </a:lnTo>
                    <a:lnTo>
                      <a:pt x="45" y="19"/>
                    </a:lnTo>
                    <a:lnTo>
                      <a:pt x="47" y="25"/>
                    </a:lnTo>
                    <a:lnTo>
                      <a:pt x="49" y="25"/>
                    </a:lnTo>
                    <a:lnTo>
                      <a:pt x="52" y="26"/>
                    </a:lnTo>
                    <a:lnTo>
                      <a:pt x="50" y="26"/>
                    </a:lnTo>
                    <a:lnTo>
                      <a:pt x="49" y="27"/>
                    </a:lnTo>
                    <a:lnTo>
                      <a:pt x="52" y="29"/>
                    </a:lnTo>
                    <a:lnTo>
                      <a:pt x="52" y="32"/>
                    </a:lnTo>
                    <a:lnTo>
                      <a:pt x="53" y="34"/>
                    </a:lnTo>
                    <a:lnTo>
                      <a:pt x="53" y="37"/>
                    </a:lnTo>
                    <a:lnTo>
                      <a:pt x="50" y="39"/>
                    </a:lnTo>
                    <a:lnTo>
                      <a:pt x="53" y="40"/>
                    </a:lnTo>
                    <a:lnTo>
                      <a:pt x="53" y="45"/>
                    </a:lnTo>
                    <a:lnTo>
                      <a:pt x="53" y="48"/>
                    </a:lnTo>
                    <a:lnTo>
                      <a:pt x="50" y="50"/>
                    </a:lnTo>
                    <a:lnTo>
                      <a:pt x="52" y="52"/>
                    </a:lnTo>
                    <a:lnTo>
                      <a:pt x="49" y="55"/>
                    </a:lnTo>
                    <a:lnTo>
                      <a:pt x="47" y="55"/>
                    </a:lnTo>
                    <a:lnTo>
                      <a:pt x="50" y="59"/>
                    </a:lnTo>
                    <a:lnTo>
                      <a:pt x="46" y="59"/>
                    </a:lnTo>
                    <a:lnTo>
                      <a:pt x="45" y="58"/>
                    </a:lnTo>
                    <a:lnTo>
                      <a:pt x="43" y="59"/>
                    </a:lnTo>
                    <a:lnTo>
                      <a:pt x="42" y="58"/>
                    </a:lnTo>
                    <a:lnTo>
                      <a:pt x="40" y="59"/>
                    </a:lnTo>
                    <a:lnTo>
                      <a:pt x="34" y="61"/>
                    </a:lnTo>
                    <a:lnTo>
                      <a:pt x="34" y="63"/>
                    </a:lnTo>
                    <a:lnTo>
                      <a:pt x="31" y="63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4" y="63"/>
                    </a:lnTo>
                    <a:lnTo>
                      <a:pt x="25" y="66"/>
                    </a:lnTo>
                    <a:lnTo>
                      <a:pt x="22" y="69"/>
                    </a:lnTo>
                    <a:lnTo>
                      <a:pt x="18" y="70"/>
                    </a:lnTo>
                    <a:lnTo>
                      <a:pt x="13" y="70"/>
                    </a:lnTo>
                    <a:lnTo>
                      <a:pt x="11" y="69"/>
                    </a:lnTo>
                    <a:lnTo>
                      <a:pt x="9" y="70"/>
                    </a:lnTo>
                    <a:lnTo>
                      <a:pt x="9" y="69"/>
                    </a:lnTo>
                    <a:lnTo>
                      <a:pt x="7" y="69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7" y="68"/>
                    </a:lnTo>
                    <a:lnTo>
                      <a:pt x="3" y="68"/>
                    </a:lnTo>
                    <a:lnTo>
                      <a:pt x="6" y="66"/>
                    </a:lnTo>
                    <a:lnTo>
                      <a:pt x="10" y="63"/>
                    </a:lnTo>
                    <a:lnTo>
                      <a:pt x="5" y="65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6" y="59"/>
                    </a:lnTo>
                    <a:lnTo>
                      <a:pt x="9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7" y="56"/>
                    </a:lnTo>
                    <a:lnTo>
                      <a:pt x="9" y="56"/>
                    </a:lnTo>
                    <a:lnTo>
                      <a:pt x="7" y="55"/>
                    </a:lnTo>
                    <a:lnTo>
                      <a:pt x="9" y="54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11" y="51"/>
                    </a:lnTo>
                    <a:lnTo>
                      <a:pt x="16" y="50"/>
                    </a:lnTo>
                    <a:lnTo>
                      <a:pt x="21" y="48"/>
                    </a:lnTo>
                    <a:lnTo>
                      <a:pt x="18" y="48"/>
                    </a:lnTo>
                    <a:lnTo>
                      <a:pt x="18" y="47"/>
                    </a:lnTo>
                    <a:lnTo>
                      <a:pt x="17" y="50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11" y="47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20" y="39"/>
                    </a:lnTo>
                    <a:lnTo>
                      <a:pt x="13" y="39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10" y="32"/>
                    </a:lnTo>
                    <a:lnTo>
                      <a:pt x="9" y="30"/>
                    </a:lnTo>
                    <a:lnTo>
                      <a:pt x="10" y="29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0" y="26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7" y="22"/>
                    </a:lnTo>
                    <a:lnTo>
                      <a:pt x="7" y="18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7" y="19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21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8" y="16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8" y="14"/>
                    </a:lnTo>
                    <a:lnTo>
                      <a:pt x="24" y="14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8" y="4"/>
                    </a:lnTo>
                    <a:lnTo>
                      <a:pt x="36" y="5"/>
                    </a:lnTo>
                    <a:lnTo>
                      <a:pt x="36" y="8"/>
                    </a:lnTo>
                    <a:lnTo>
                      <a:pt x="38" y="5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0" name="Freeform 727"/>
              <p:cNvSpPr>
                <a:spLocks/>
              </p:cNvSpPr>
              <p:nvPr/>
            </p:nvSpPr>
            <p:spPr bwMode="auto">
              <a:xfrm>
                <a:off x="4273323" y="2755580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1" name="Freeform 728"/>
              <p:cNvSpPr>
                <a:spLocks/>
              </p:cNvSpPr>
              <p:nvPr/>
            </p:nvSpPr>
            <p:spPr bwMode="auto">
              <a:xfrm>
                <a:off x="4279252" y="2780777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6 h 7"/>
                  <a:gd name="T4" fmla="*/ 0 w 4"/>
                  <a:gd name="T5" fmla="*/ 7 h 7"/>
                  <a:gd name="T6" fmla="*/ 0 w 4"/>
                  <a:gd name="T7" fmla="*/ 6 h 7"/>
                  <a:gd name="T8" fmla="*/ 4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2" name="Freeform 729"/>
              <p:cNvSpPr>
                <a:spLocks/>
              </p:cNvSpPr>
              <p:nvPr/>
            </p:nvSpPr>
            <p:spPr bwMode="auto">
              <a:xfrm>
                <a:off x="4268876" y="2739276"/>
                <a:ext cx="16305" cy="16305"/>
              </a:xfrm>
              <a:custGeom>
                <a:avLst/>
                <a:gdLst>
                  <a:gd name="T0" fmla="*/ 6 w 11"/>
                  <a:gd name="T1" fmla="*/ 0 h 11"/>
                  <a:gd name="T2" fmla="*/ 7 w 11"/>
                  <a:gd name="T3" fmla="*/ 2 h 11"/>
                  <a:gd name="T4" fmla="*/ 7 w 11"/>
                  <a:gd name="T5" fmla="*/ 7 h 11"/>
                  <a:gd name="T6" fmla="*/ 10 w 11"/>
                  <a:gd name="T7" fmla="*/ 9 h 11"/>
                  <a:gd name="T8" fmla="*/ 11 w 11"/>
                  <a:gd name="T9" fmla="*/ 7 h 11"/>
                  <a:gd name="T10" fmla="*/ 11 w 11"/>
                  <a:gd name="T11" fmla="*/ 9 h 11"/>
                  <a:gd name="T12" fmla="*/ 10 w 11"/>
                  <a:gd name="T13" fmla="*/ 10 h 11"/>
                  <a:gd name="T14" fmla="*/ 9 w 11"/>
                  <a:gd name="T15" fmla="*/ 11 h 11"/>
                  <a:gd name="T16" fmla="*/ 9 w 11"/>
                  <a:gd name="T17" fmla="*/ 11 h 11"/>
                  <a:gd name="T18" fmla="*/ 9 w 11"/>
                  <a:gd name="T19" fmla="*/ 9 h 11"/>
                  <a:gd name="T20" fmla="*/ 5 w 11"/>
                  <a:gd name="T21" fmla="*/ 10 h 11"/>
                  <a:gd name="T22" fmla="*/ 3 w 11"/>
                  <a:gd name="T23" fmla="*/ 6 h 11"/>
                  <a:gd name="T24" fmla="*/ 3 w 11"/>
                  <a:gd name="T25" fmla="*/ 6 h 11"/>
                  <a:gd name="T26" fmla="*/ 3 w 11"/>
                  <a:gd name="T27" fmla="*/ 4 h 11"/>
                  <a:gd name="T28" fmla="*/ 3 w 11"/>
                  <a:gd name="T29" fmla="*/ 6 h 11"/>
                  <a:gd name="T30" fmla="*/ 0 w 11"/>
                  <a:gd name="T31" fmla="*/ 4 h 11"/>
                  <a:gd name="T32" fmla="*/ 2 w 11"/>
                  <a:gd name="T33" fmla="*/ 3 h 11"/>
                  <a:gd name="T34" fmla="*/ 2 w 11"/>
                  <a:gd name="T35" fmla="*/ 3 h 11"/>
                  <a:gd name="T36" fmla="*/ 2 w 11"/>
                  <a:gd name="T37" fmla="*/ 2 h 11"/>
                  <a:gd name="T38" fmla="*/ 5 w 11"/>
                  <a:gd name="T39" fmla="*/ 3 h 11"/>
                  <a:gd name="T40" fmla="*/ 5 w 11"/>
                  <a:gd name="T41" fmla="*/ 0 h 11"/>
                  <a:gd name="T42" fmla="*/ 6 w 11"/>
                  <a:gd name="T4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lnTo>
                      <a:pt x="7" y="2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3" name="Freeform 730"/>
              <p:cNvSpPr>
                <a:spLocks/>
              </p:cNvSpPr>
              <p:nvPr/>
            </p:nvSpPr>
            <p:spPr bwMode="auto">
              <a:xfrm>
                <a:off x="4325199" y="269925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4" name="Freeform 731"/>
              <p:cNvSpPr>
                <a:spLocks/>
              </p:cNvSpPr>
              <p:nvPr/>
            </p:nvSpPr>
            <p:spPr bwMode="auto">
              <a:xfrm>
                <a:off x="4397827" y="2908246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5" name="Freeform 732"/>
              <p:cNvSpPr>
                <a:spLocks/>
              </p:cNvSpPr>
              <p:nvPr/>
            </p:nvSpPr>
            <p:spPr bwMode="auto">
              <a:xfrm>
                <a:off x="4265911" y="2731865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1 h 4"/>
                  <a:gd name="T4" fmla="*/ 1 w 4"/>
                  <a:gd name="T5" fmla="*/ 4 h 4"/>
                  <a:gd name="T6" fmla="*/ 0 w 4"/>
                  <a:gd name="T7" fmla="*/ 3 h 4"/>
                  <a:gd name="T8" fmla="*/ 0 w 4"/>
                  <a:gd name="T9" fmla="*/ 3 h 4"/>
                  <a:gd name="T10" fmla="*/ 1 w 4"/>
                  <a:gd name="T11" fmla="*/ 1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6" name="Freeform 733"/>
              <p:cNvSpPr>
                <a:spLocks/>
              </p:cNvSpPr>
              <p:nvPr/>
            </p:nvSpPr>
            <p:spPr bwMode="auto">
              <a:xfrm>
                <a:off x="4276287" y="27822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7" name="Freeform 734"/>
              <p:cNvSpPr>
                <a:spLocks/>
              </p:cNvSpPr>
              <p:nvPr/>
            </p:nvSpPr>
            <p:spPr bwMode="auto">
              <a:xfrm>
                <a:off x="4277769" y="2760027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8" name="Freeform 735"/>
              <p:cNvSpPr>
                <a:spLocks/>
              </p:cNvSpPr>
              <p:nvPr/>
            </p:nvSpPr>
            <p:spPr bwMode="auto">
              <a:xfrm>
                <a:off x="4354843" y="2650345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9" name="Freeform 736"/>
              <p:cNvSpPr>
                <a:spLocks/>
              </p:cNvSpPr>
              <p:nvPr/>
            </p:nvSpPr>
            <p:spPr bwMode="auto">
              <a:xfrm>
                <a:off x="4359290" y="2645898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3 h 4"/>
                  <a:gd name="T6" fmla="*/ 2 w 3"/>
                  <a:gd name="T7" fmla="*/ 4 h 4"/>
                  <a:gd name="T8" fmla="*/ 0 w 3"/>
                  <a:gd name="T9" fmla="*/ 3 h 4"/>
                  <a:gd name="T10" fmla="*/ 2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0" name="Freeform 737"/>
              <p:cNvSpPr>
                <a:spLocks/>
              </p:cNvSpPr>
              <p:nvPr/>
            </p:nvSpPr>
            <p:spPr bwMode="auto">
              <a:xfrm>
                <a:off x="4365219" y="2641452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1" name="Freeform 738"/>
              <p:cNvSpPr>
                <a:spLocks/>
              </p:cNvSpPr>
              <p:nvPr/>
            </p:nvSpPr>
            <p:spPr bwMode="auto">
              <a:xfrm>
                <a:off x="4265911" y="2770402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2" name="Freeform 739"/>
              <p:cNvSpPr>
                <a:spLocks/>
              </p:cNvSpPr>
              <p:nvPr/>
            </p:nvSpPr>
            <p:spPr bwMode="auto">
              <a:xfrm>
                <a:off x="4265911" y="2717043"/>
                <a:ext cx="13340" cy="14822"/>
              </a:xfrm>
              <a:custGeom>
                <a:avLst/>
                <a:gdLst>
                  <a:gd name="T0" fmla="*/ 8 w 9"/>
                  <a:gd name="T1" fmla="*/ 0 h 10"/>
                  <a:gd name="T2" fmla="*/ 9 w 9"/>
                  <a:gd name="T3" fmla="*/ 3 h 10"/>
                  <a:gd name="T4" fmla="*/ 7 w 9"/>
                  <a:gd name="T5" fmla="*/ 6 h 10"/>
                  <a:gd name="T6" fmla="*/ 7 w 9"/>
                  <a:gd name="T7" fmla="*/ 7 h 10"/>
                  <a:gd name="T8" fmla="*/ 7 w 9"/>
                  <a:gd name="T9" fmla="*/ 7 h 10"/>
                  <a:gd name="T10" fmla="*/ 5 w 9"/>
                  <a:gd name="T11" fmla="*/ 10 h 10"/>
                  <a:gd name="T12" fmla="*/ 2 w 9"/>
                  <a:gd name="T13" fmla="*/ 10 h 10"/>
                  <a:gd name="T14" fmla="*/ 1 w 9"/>
                  <a:gd name="T15" fmla="*/ 10 h 10"/>
                  <a:gd name="T16" fmla="*/ 0 w 9"/>
                  <a:gd name="T17" fmla="*/ 8 h 10"/>
                  <a:gd name="T18" fmla="*/ 1 w 9"/>
                  <a:gd name="T19" fmla="*/ 8 h 10"/>
                  <a:gd name="T20" fmla="*/ 0 w 9"/>
                  <a:gd name="T21" fmla="*/ 7 h 10"/>
                  <a:gd name="T22" fmla="*/ 1 w 9"/>
                  <a:gd name="T23" fmla="*/ 4 h 10"/>
                  <a:gd name="T24" fmla="*/ 4 w 9"/>
                  <a:gd name="T25" fmla="*/ 6 h 10"/>
                  <a:gd name="T26" fmla="*/ 2 w 9"/>
                  <a:gd name="T27" fmla="*/ 4 h 10"/>
                  <a:gd name="T28" fmla="*/ 8 w 9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0">
                    <a:moveTo>
                      <a:pt x="8" y="0"/>
                    </a:moveTo>
                    <a:lnTo>
                      <a:pt x="9" y="3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3" name="Freeform 740"/>
              <p:cNvSpPr>
                <a:spLocks/>
              </p:cNvSpPr>
              <p:nvPr/>
            </p:nvSpPr>
            <p:spPr bwMode="auto">
              <a:xfrm>
                <a:off x="4357807" y="2666648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4" name="Freeform 741"/>
              <p:cNvSpPr>
                <a:spLocks/>
              </p:cNvSpPr>
              <p:nvPr/>
            </p:nvSpPr>
            <p:spPr bwMode="auto">
              <a:xfrm>
                <a:off x="4351878" y="2653309"/>
                <a:ext cx="11858" cy="10376"/>
              </a:xfrm>
              <a:custGeom>
                <a:avLst/>
                <a:gdLst>
                  <a:gd name="T0" fmla="*/ 5 w 8"/>
                  <a:gd name="T1" fmla="*/ 0 h 7"/>
                  <a:gd name="T2" fmla="*/ 7 w 8"/>
                  <a:gd name="T3" fmla="*/ 0 h 7"/>
                  <a:gd name="T4" fmla="*/ 8 w 8"/>
                  <a:gd name="T5" fmla="*/ 2 h 7"/>
                  <a:gd name="T6" fmla="*/ 7 w 8"/>
                  <a:gd name="T7" fmla="*/ 3 h 7"/>
                  <a:gd name="T8" fmla="*/ 8 w 8"/>
                  <a:gd name="T9" fmla="*/ 4 h 7"/>
                  <a:gd name="T10" fmla="*/ 7 w 8"/>
                  <a:gd name="T11" fmla="*/ 4 h 7"/>
                  <a:gd name="T12" fmla="*/ 7 w 8"/>
                  <a:gd name="T13" fmla="*/ 7 h 7"/>
                  <a:gd name="T14" fmla="*/ 5 w 8"/>
                  <a:gd name="T15" fmla="*/ 7 h 7"/>
                  <a:gd name="T16" fmla="*/ 4 w 8"/>
                  <a:gd name="T17" fmla="*/ 4 h 7"/>
                  <a:gd name="T18" fmla="*/ 1 w 8"/>
                  <a:gd name="T19" fmla="*/ 4 h 7"/>
                  <a:gd name="T20" fmla="*/ 0 w 8"/>
                  <a:gd name="T21" fmla="*/ 3 h 7"/>
                  <a:gd name="T22" fmla="*/ 2 w 8"/>
                  <a:gd name="T23" fmla="*/ 3 h 7"/>
                  <a:gd name="T24" fmla="*/ 5 w 8"/>
                  <a:gd name="T25" fmla="*/ 3 h 7"/>
                  <a:gd name="T26" fmla="*/ 5 w 8"/>
                  <a:gd name="T27" fmla="*/ 2 h 7"/>
                  <a:gd name="T28" fmla="*/ 4 w 8"/>
                  <a:gd name="T29" fmla="*/ 0 h 7"/>
                  <a:gd name="T30" fmla="*/ 5 w 8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5" name="Freeform 742"/>
              <p:cNvSpPr>
                <a:spLocks/>
              </p:cNvSpPr>
              <p:nvPr/>
            </p:nvSpPr>
            <p:spPr bwMode="auto">
              <a:xfrm>
                <a:off x="4258501" y="274372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6" name="Freeform 743"/>
              <p:cNvSpPr>
                <a:spLocks/>
              </p:cNvSpPr>
              <p:nvPr/>
            </p:nvSpPr>
            <p:spPr bwMode="auto">
              <a:xfrm>
                <a:off x="4320753" y="2699257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2 h 5"/>
                  <a:gd name="T4" fmla="*/ 3 w 5"/>
                  <a:gd name="T5" fmla="*/ 2 h 5"/>
                  <a:gd name="T6" fmla="*/ 5 w 5"/>
                  <a:gd name="T7" fmla="*/ 2 h 5"/>
                  <a:gd name="T8" fmla="*/ 5 w 5"/>
                  <a:gd name="T9" fmla="*/ 5 h 5"/>
                  <a:gd name="T10" fmla="*/ 4 w 5"/>
                  <a:gd name="T11" fmla="*/ 4 h 5"/>
                  <a:gd name="T12" fmla="*/ 1 w 5"/>
                  <a:gd name="T13" fmla="*/ 4 h 5"/>
                  <a:gd name="T14" fmla="*/ 1 w 5"/>
                  <a:gd name="T15" fmla="*/ 2 h 5"/>
                  <a:gd name="T16" fmla="*/ 1 w 5"/>
                  <a:gd name="T17" fmla="*/ 4 h 5"/>
                  <a:gd name="T18" fmla="*/ 0 w 5"/>
                  <a:gd name="T19" fmla="*/ 2 h 5"/>
                  <a:gd name="T20" fmla="*/ 0 w 5"/>
                  <a:gd name="T21" fmla="*/ 1 h 5"/>
                  <a:gd name="T22" fmla="*/ 3 w 5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7" name="Freeform 744"/>
              <p:cNvSpPr>
                <a:spLocks/>
              </p:cNvSpPr>
              <p:nvPr/>
            </p:nvSpPr>
            <p:spPr bwMode="auto">
              <a:xfrm>
                <a:off x="4277769" y="2712597"/>
                <a:ext cx="136361" cy="238633"/>
              </a:xfrm>
              <a:custGeom>
                <a:avLst/>
                <a:gdLst>
                  <a:gd name="T0" fmla="*/ 29 w 92"/>
                  <a:gd name="T1" fmla="*/ 10 h 161"/>
                  <a:gd name="T2" fmla="*/ 22 w 92"/>
                  <a:gd name="T3" fmla="*/ 21 h 161"/>
                  <a:gd name="T4" fmla="*/ 30 w 92"/>
                  <a:gd name="T5" fmla="*/ 18 h 161"/>
                  <a:gd name="T6" fmla="*/ 47 w 92"/>
                  <a:gd name="T7" fmla="*/ 21 h 161"/>
                  <a:gd name="T8" fmla="*/ 41 w 92"/>
                  <a:gd name="T9" fmla="*/ 34 h 161"/>
                  <a:gd name="T10" fmla="*/ 32 w 92"/>
                  <a:gd name="T11" fmla="*/ 43 h 161"/>
                  <a:gd name="T12" fmla="*/ 33 w 92"/>
                  <a:gd name="T13" fmla="*/ 47 h 161"/>
                  <a:gd name="T14" fmla="*/ 34 w 92"/>
                  <a:gd name="T15" fmla="*/ 50 h 161"/>
                  <a:gd name="T16" fmla="*/ 48 w 92"/>
                  <a:gd name="T17" fmla="*/ 57 h 161"/>
                  <a:gd name="T18" fmla="*/ 59 w 92"/>
                  <a:gd name="T19" fmla="*/ 75 h 161"/>
                  <a:gd name="T20" fmla="*/ 66 w 92"/>
                  <a:gd name="T21" fmla="*/ 86 h 161"/>
                  <a:gd name="T22" fmla="*/ 65 w 92"/>
                  <a:gd name="T23" fmla="*/ 90 h 161"/>
                  <a:gd name="T24" fmla="*/ 68 w 92"/>
                  <a:gd name="T25" fmla="*/ 93 h 161"/>
                  <a:gd name="T26" fmla="*/ 75 w 92"/>
                  <a:gd name="T27" fmla="*/ 108 h 161"/>
                  <a:gd name="T28" fmla="*/ 92 w 92"/>
                  <a:gd name="T29" fmla="*/ 112 h 161"/>
                  <a:gd name="T30" fmla="*/ 86 w 92"/>
                  <a:gd name="T31" fmla="*/ 122 h 161"/>
                  <a:gd name="T32" fmla="*/ 83 w 92"/>
                  <a:gd name="T33" fmla="*/ 126 h 161"/>
                  <a:gd name="T34" fmla="*/ 79 w 92"/>
                  <a:gd name="T35" fmla="*/ 132 h 161"/>
                  <a:gd name="T36" fmla="*/ 84 w 92"/>
                  <a:gd name="T37" fmla="*/ 133 h 161"/>
                  <a:gd name="T38" fmla="*/ 86 w 92"/>
                  <a:gd name="T39" fmla="*/ 140 h 161"/>
                  <a:gd name="T40" fmla="*/ 76 w 92"/>
                  <a:gd name="T41" fmla="*/ 146 h 161"/>
                  <a:gd name="T42" fmla="*/ 61 w 92"/>
                  <a:gd name="T43" fmla="*/ 146 h 161"/>
                  <a:gd name="T44" fmla="*/ 47 w 92"/>
                  <a:gd name="T45" fmla="*/ 148 h 161"/>
                  <a:gd name="T46" fmla="*/ 32 w 92"/>
                  <a:gd name="T47" fmla="*/ 150 h 161"/>
                  <a:gd name="T48" fmla="*/ 25 w 92"/>
                  <a:gd name="T49" fmla="*/ 155 h 161"/>
                  <a:gd name="T50" fmla="*/ 15 w 92"/>
                  <a:gd name="T51" fmla="*/ 157 h 161"/>
                  <a:gd name="T52" fmla="*/ 8 w 92"/>
                  <a:gd name="T53" fmla="*/ 159 h 161"/>
                  <a:gd name="T54" fmla="*/ 10 w 92"/>
                  <a:gd name="T55" fmla="*/ 154 h 161"/>
                  <a:gd name="T56" fmla="*/ 18 w 92"/>
                  <a:gd name="T57" fmla="*/ 143 h 161"/>
                  <a:gd name="T58" fmla="*/ 34 w 92"/>
                  <a:gd name="T59" fmla="*/ 139 h 161"/>
                  <a:gd name="T60" fmla="*/ 37 w 92"/>
                  <a:gd name="T61" fmla="*/ 132 h 161"/>
                  <a:gd name="T62" fmla="*/ 25 w 92"/>
                  <a:gd name="T63" fmla="*/ 132 h 161"/>
                  <a:gd name="T64" fmla="*/ 15 w 92"/>
                  <a:gd name="T65" fmla="*/ 130 h 161"/>
                  <a:gd name="T66" fmla="*/ 8 w 92"/>
                  <a:gd name="T67" fmla="*/ 125 h 161"/>
                  <a:gd name="T68" fmla="*/ 25 w 92"/>
                  <a:gd name="T69" fmla="*/ 114 h 161"/>
                  <a:gd name="T70" fmla="*/ 18 w 92"/>
                  <a:gd name="T71" fmla="*/ 108 h 161"/>
                  <a:gd name="T72" fmla="*/ 28 w 92"/>
                  <a:gd name="T73" fmla="*/ 100 h 161"/>
                  <a:gd name="T74" fmla="*/ 36 w 92"/>
                  <a:gd name="T75" fmla="*/ 100 h 161"/>
                  <a:gd name="T76" fmla="*/ 34 w 92"/>
                  <a:gd name="T77" fmla="*/ 89 h 161"/>
                  <a:gd name="T78" fmla="*/ 32 w 92"/>
                  <a:gd name="T79" fmla="*/ 82 h 161"/>
                  <a:gd name="T80" fmla="*/ 25 w 92"/>
                  <a:gd name="T81" fmla="*/ 71 h 161"/>
                  <a:gd name="T82" fmla="*/ 14 w 92"/>
                  <a:gd name="T83" fmla="*/ 71 h 161"/>
                  <a:gd name="T84" fmla="*/ 16 w 92"/>
                  <a:gd name="T85" fmla="*/ 58 h 161"/>
                  <a:gd name="T86" fmla="*/ 15 w 92"/>
                  <a:gd name="T87" fmla="*/ 46 h 161"/>
                  <a:gd name="T88" fmla="*/ 10 w 92"/>
                  <a:gd name="T89" fmla="*/ 52 h 161"/>
                  <a:gd name="T90" fmla="*/ 7 w 92"/>
                  <a:gd name="T91" fmla="*/ 57 h 161"/>
                  <a:gd name="T92" fmla="*/ 7 w 92"/>
                  <a:gd name="T93" fmla="*/ 53 h 161"/>
                  <a:gd name="T94" fmla="*/ 8 w 92"/>
                  <a:gd name="T95" fmla="*/ 40 h 161"/>
                  <a:gd name="T96" fmla="*/ 4 w 92"/>
                  <a:gd name="T97" fmla="*/ 39 h 161"/>
                  <a:gd name="T98" fmla="*/ 0 w 92"/>
                  <a:gd name="T99" fmla="*/ 36 h 161"/>
                  <a:gd name="T100" fmla="*/ 7 w 92"/>
                  <a:gd name="T101" fmla="*/ 32 h 161"/>
                  <a:gd name="T102" fmla="*/ 7 w 92"/>
                  <a:gd name="T103" fmla="*/ 27 h 161"/>
                  <a:gd name="T104" fmla="*/ 8 w 92"/>
                  <a:gd name="T105" fmla="*/ 24 h 161"/>
                  <a:gd name="T106" fmla="*/ 4 w 92"/>
                  <a:gd name="T107" fmla="*/ 18 h 161"/>
                  <a:gd name="T108" fmla="*/ 7 w 92"/>
                  <a:gd name="T109" fmla="*/ 14 h 161"/>
                  <a:gd name="T110" fmla="*/ 11 w 92"/>
                  <a:gd name="T111" fmla="*/ 10 h 161"/>
                  <a:gd name="T112" fmla="*/ 14 w 92"/>
                  <a:gd name="T113" fmla="*/ 0 h 161"/>
                  <a:gd name="T114" fmla="*/ 21 w 92"/>
                  <a:gd name="T1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2" h="161">
                    <a:moveTo>
                      <a:pt x="33" y="0"/>
                    </a:moveTo>
                    <a:lnTo>
                      <a:pt x="33" y="2"/>
                    </a:lnTo>
                    <a:lnTo>
                      <a:pt x="32" y="3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0" y="7"/>
                    </a:lnTo>
                    <a:lnTo>
                      <a:pt x="29" y="10"/>
                    </a:lnTo>
                    <a:lnTo>
                      <a:pt x="23" y="13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3" y="18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6" y="20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4" y="18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4" y="24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3" y="31"/>
                    </a:lnTo>
                    <a:lnTo>
                      <a:pt x="43" y="32"/>
                    </a:lnTo>
                    <a:lnTo>
                      <a:pt x="41" y="34"/>
                    </a:lnTo>
                    <a:lnTo>
                      <a:pt x="40" y="36"/>
                    </a:lnTo>
                    <a:lnTo>
                      <a:pt x="39" y="38"/>
                    </a:lnTo>
                    <a:lnTo>
                      <a:pt x="39" y="39"/>
                    </a:lnTo>
                    <a:lnTo>
                      <a:pt x="37" y="40"/>
                    </a:lnTo>
                    <a:lnTo>
                      <a:pt x="34" y="40"/>
                    </a:lnTo>
                    <a:lnTo>
                      <a:pt x="32" y="42"/>
                    </a:lnTo>
                    <a:lnTo>
                      <a:pt x="32" y="43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6" y="43"/>
                    </a:lnTo>
                    <a:lnTo>
                      <a:pt x="39" y="45"/>
                    </a:lnTo>
                    <a:lnTo>
                      <a:pt x="36" y="46"/>
                    </a:lnTo>
                    <a:lnTo>
                      <a:pt x="33" y="46"/>
                    </a:lnTo>
                    <a:lnTo>
                      <a:pt x="33" y="47"/>
                    </a:lnTo>
                    <a:lnTo>
                      <a:pt x="30" y="49"/>
                    </a:lnTo>
                    <a:lnTo>
                      <a:pt x="28" y="49"/>
                    </a:lnTo>
                    <a:lnTo>
                      <a:pt x="26" y="47"/>
                    </a:lnTo>
                    <a:lnTo>
                      <a:pt x="26" y="49"/>
                    </a:lnTo>
                    <a:lnTo>
                      <a:pt x="29" y="50"/>
                    </a:lnTo>
                    <a:lnTo>
                      <a:pt x="30" y="50"/>
                    </a:lnTo>
                    <a:lnTo>
                      <a:pt x="34" y="50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40" y="49"/>
                    </a:lnTo>
                    <a:lnTo>
                      <a:pt x="41" y="50"/>
                    </a:lnTo>
                    <a:lnTo>
                      <a:pt x="44" y="52"/>
                    </a:lnTo>
                    <a:lnTo>
                      <a:pt x="47" y="57"/>
                    </a:lnTo>
                    <a:lnTo>
                      <a:pt x="48" y="57"/>
                    </a:lnTo>
                    <a:lnTo>
                      <a:pt x="50" y="58"/>
                    </a:lnTo>
                    <a:lnTo>
                      <a:pt x="51" y="65"/>
                    </a:lnTo>
                    <a:lnTo>
                      <a:pt x="52" y="68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5" y="75"/>
                    </a:lnTo>
                    <a:lnTo>
                      <a:pt x="59" y="75"/>
                    </a:lnTo>
                    <a:lnTo>
                      <a:pt x="63" y="78"/>
                    </a:lnTo>
                    <a:lnTo>
                      <a:pt x="65" y="81"/>
                    </a:lnTo>
                    <a:lnTo>
                      <a:pt x="66" y="81"/>
                    </a:lnTo>
                    <a:lnTo>
                      <a:pt x="66" y="82"/>
                    </a:lnTo>
                    <a:lnTo>
                      <a:pt x="68" y="83"/>
                    </a:lnTo>
                    <a:lnTo>
                      <a:pt x="68" y="83"/>
                    </a:lnTo>
                    <a:lnTo>
                      <a:pt x="66" y="86"/>
                    </a:lnTo>
                    <a:lnTo>
                      <a:pt x="68" y="87"/>
                    </a:lnTo>
                    <a:lnTo>
                      <a:pt x="72" y="92"/>
                    </a:lnTo>
                    <a:lnTo>
                      <a:pt x="70" y="92"/>
                    </a:lnTo>
                    <a:lnTo>
                      <a:pt x="69" y="92"/>
                    </a:lnTo>
                    <a:lnTo>
                      <a:pt x="68" y="90"/>
                    </a:lnTo>
                    <a:lnTo>
                      <a:pt x="66" y="90"/>
                    </a:lnTo>
                    <a:lnTo>
                      <a:pt x="65" y="90"/>
                    </a:lnTo>
                    <a:lnTo>
                      <a:pt x="63" y="90"/>
                    </a:lnTo>
                    <a:lnTo>
                      <a:pt x="62" y="90"/>
                    </a:lnTo>
                    <a:lnTo>
                      <a:pt x="62" y="90"/>
                    </a:lnTo>
                    <a:lnTo>
                      <a:pt x="65" y="92"/>
                    </a:lnTo>
                    <a:lnTo>
                      <a:pt x="65" y="92"/>
                    </a:lnTo>
                    <a:lnTo>
                      <a:pt x="66" y="90"/>
                    </a:lnTo>
                    <a:lnTo>
                      <a:pt x="68" y="93"/>
                    </a:lnTo>
                    <a:lnTo>
                      <a:pt x="70" y="94"/>
                    </a:lnTo>
                    <a:lnTo>
                      <a:pt x="72" y="94"/>
                    </a:lnTo>
                    <a:lnTo>
                      <a:pt x="75" y="100"/>
                    </a:lnTo>
                    <a:lnTo>
                      <a:pt x="75" y="101"/>
                    </a:lnTo>
                    <a:lnTo>
                      <a:pt x="70" y="105"/>
                    </a:lnTo>
                    <a:lnTo>
                      <a:pt x="73" y="105"/>
                    </a:lnTo>
                    <a:lnTo>
                      <a:pt x="75" y="108"/>
                    </a:lnTo>
                    <a:lnTo>
                      <a:pt x="76" y="107"/>
                    </a:lnTo>
                    <a:lnTo>
                      <a:pt x="76" y="104"/>
                    </a:lnTo>
                    <a:lnTo>
                      <a:pt x="80" y="104"/>
                    </a:lnTo>
                    <a:lnTo>
                      <a:pt x="87" y="104"/>
                    </a:lnTo>
                    <a:lnTo>
                      <a:pt x="91" y="107"/>
                    </a:lnTo>
                    <a:lnTo>
                      <a:pt x="91" y="111"/>
                    </a:lnTo>
                    <a:lnTo>
                      <a:pt x="92" y="112"/>
                    </a:lnTo>
                    <a:lnTo>
                      <a:pt x="91" y="115"/>
                    </a:lnTo>
                    <a:lnTo>
                      <a:pt x="91" y="119"/>
                    </a:lnTo>
                    <a:lnTo>
                      <a:pt x="90" y="121"/>
                    </a:lnTo>
                    <a:lnTo>
                      <a:pt x="88" y="122"/>
                    </a:lnTo>
                    <a:lnTo>
                      <a:pt x="87" y="121"/>
                    </a:lnTo>
                    <a:lnTo>
                      <a:pt x="86" y="121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87" y="123"/>
                    </a:lnTo>
                    <a:lnTo>
                      <a:pt x="87" y="123"/>
                    </a:lnTo>
                    <a:lnTo>
                      <a:pt x="87" y="125"/>
                    </a:lnTo>
                    <a:lnTo>
                      <a:pt x="86" y="126"/>
                    </a:lnTo>
                    <a:lnTo>
                      <a:pt x="84" y="125"/>
                    </a:lnTo>
                    <a:lnTo>
                      <a:pt x="83" y="126"/>
                    </a:lnTo>
                    <a:lnTo>
                      <a:pt x="81" y="128"/>
                    </a:lnTo>
                    <a:lnTo>
                      <a:pt x="83" y="128"/>
                    </a:lnTo>
                    <a:lnTo>
                      <a:pt x="84" y="129"/>
                    </a:lnTo>
                    <a:lnTo>
                      <a:pt x="81" y="130"/>
                    </a:lnTo>
                    <a:lnTo>
                      <a:pt x="80" y="130"/>
                    </a:lnTo>
                    <a:lnTo>
                      <a:pt x="77" y="132"/>
                    </a:lnTo>
                    <a:lnTo>
                      <a:pt x="79" y="132"/>
                    </a:lnTo>
                    <a:lnTo>
                      <a:pt x="81" y="132"/>
                    </a:lnTo>
                    <a:lnTo>
                      <a:pt x="81" y="132"/>
                    </a:lnTo>
                    <a:lnTo>
                      <a:pt x="80" y="132"/>
                    </a:lnTo>
                    <a:lnTo>
                      <a:pt x="80" y="133"/>
                    </a:lnTo>
                    <a:lnTo>
                      <a:pt x="80" y="133"/>
                    </a:lnTo>
                    <a:lnTo>
                      <a:pt x="83" y="134"/>
                    </a:lnTo>
                    <a:lnTo>
                      <a:pt x="84" y="133"/>
                    </a:lnTo>
                    <a:lnTo>
                      <a:pt x="87" y="133"/>
                    </a:lnTo>
                    <a:lnTo>
                      <a:pt x="90" y="133"/>
                    </a:lnTo>
                    <a:lnTo>
                      <a:pt x="90" y="134"/>
                    </a:lnTo>
                    <a:lnTo>
                      <a:pt x="90" y="136"/>
                    </a:lnTo>
                    <a:lnTo>
                      <a:pt x="90" y="137"/>
                    </a:lnTo>
                    <a:lnTo>
                      <a:pt x="88" y="139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4" y="141"/>
                    </a:lnTo>
                    <a:lnTo>
                      <a:pt x="83" y="141"/>
                    </a:lnTo>
                    <a:lnTo>
                      <a:pt x="81" y="143"/>
                    </a:lnTo>
                    <a:lnTo>
                      <a:pt x="79" y="144"/>
                    </a:lnTo>
                    <a:lnTo>
                      <a:pt x="77" y="146"/>
                    </a:lnTo>
                    <a:lnTo>
                      <a:pt x="76" y="146"/>
                    </a:lnTo>
                    <a:lnTo>
                      <a:pt x="73" y="144"/>
                    </a:lnTo>
                    <a:lnTo>
                      <a:pt x="70" y="144"/>
                    </a:lnTo>
                    <a:lnTo>
                      <a:pt x="66" y="144"/>
                    </a:lnTo>
                    <a:lnTo>
                      <a:pt x="63" y="146"/>
                    </a:lnTo>
                    <a:lnTo>
                      <a:pt x="62" y="146"/>
                    </a:lnTo>
                    <a:lnTo>
                      <a:pt x="62" y="144"/>
                    </a:lnTo>
                    <a:lnTo>
                      <a:pt x="61" y="146"/>
                    </a:lnTo>
                    <a:lnTo>
                      <a:pt x="59" y="146"/>
                    </a:lnTo>
                    <a:lnTo>
                      <a:pt x="58" y="144"/>
                    </a:lnTo>
                    <a:lnTo>
                      <a:pt x="55" y="147"/>
                    </a:lnTo>
                    <a:lnTo>
                      <a:pt x="52" y="146"/>
                    </a:lnTo>
                    <a:lnTo>
                      <a:pt x="50" y="147"/>
                    </a:lnTo>
                    <a:lnTo>
                      <a:pt x="50" y="150"/>
                    </a:lnTo>
                    <a:lnTo>
                      <a:pt x="47" y="148"/>
                    </a:lnTo>
                    <a:lnTo>
                      <a:pt x="44" y="148"/>
                    </a:lnTo>
                    <a:lnTo>
                      <a:pt x="43" y="150"/>
                    </a:lnTo>
                    <a:lnTo>
                      <a:pt x="40" y="147"/>
                    </a:lnTo>
                    <a:lnTo>
                      <a:pt x="39" y="147"/>
                    </a:lnTo>
                    <a:lnTo>
                      <a:pt x="33" y="148"/>
                    </a:lnTo>
                    <a:lnTo>
                      <a:pt x="33" y="148"/>
                    </a:lnTo>
                    <a:lnTo>
                      <a:pt x="32" y="150"/>
                    </a:lnTo>
                    <a:lnTo>
                      <a:pt x="30" y="151"/>
                    </a:lnTo>
                    <a:lnTo>
                      <a:pt x="30" y="152"/>
                    </a:lnTo>
                    <a:lnTo>
                      <a:pt x="30" y="154"/>
                    </a:lnTo>
                    <a:lnTo>
                      <a:pt x="29" y="155"/>
                    </a:lnTo>
                    <a:lnTo>
                      <a:pt x="29" y="157"/>
                    </a:lnTo>
                    <a:lnTo>
                      <a:pt x="26" y="157"/>
                    </a:lnTo>
                    <a:lnTo>
                      <a:pt x="25" y="155"/>
                    </a:lnTo>
                    <a:lnTo>
                      <a:pt x="23" y="155"/>
                    </a:lnTo>
                    <a:lnTo>
                      <a:pt x="22" y="154"/>
                    </a:lnTo>
                    <a:lnTo>
                      <a:pt x="22" y="154"/>
                    </a:lnTo>
                    <a:lnTo>
                      <a:pt x="21" y="154"/>
                    </a:lnTo>
                    <a:lnTo>
                      <a:pt x="18" y="155"/>
                    </a:lnTo>
                    <a:lnTo>
                      <a:pt x="15" y="154"/>
                    </a:lnTo>
                    <a:lnTo>
                      <a:pt x="15" y="157"/>
                    </a:lnTo>
                    <a:lnTo>
                      <a:pt x="14" y="157"/>
                    </a:lnTo>
                    <a:lnTo>
                      <a:pt x="12" y="158"/>
                    </a:lnTo>
                    <a:lnTo>
                      <a:pt x="11" y="157"/>
                    </a:lnTo>
                    <a:lnTo>
                      <a:pt x="10" y="158"/>
                    </a:lnTo>
                    <a:lnTo>
                      <a:pt x="11" y="159"/>
                    </a:lnTo>
                    <a:lnTo>
                      <a:pt x="10" y="161"/>
                    </a:lnTo>
                    <a:lnTo>
                      <a:pt x="8" y="159"/>
                    </a:lnTo>
                    <a:lnTo>
                      <a:pt x="5" y="158"/>
                    </a:lnTo>
                    <a:lnTo>
                      <a:pt x="5" y="159"/>
                    </a:lnTo>
                    <a:lnTo>
                      <a:pt x="3" y="159"/>
                    </a:lnTo>
                    <a:lnTo>
                      <a:pt x="3" y="158"/>
                    </a:lnTo>
                    <a:lnTo>
                      <a:pt x="5" y="157"/>
                    </a:lnTo>
                    <a:lnTo>
                      <a:pt x="7" y="157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11" y="152"/>
                    </a:lnTo>
                    <a:lnTo>
                      <a:pt x="12" y="150"/>
                    </a:lnTo>
                    <a:lnTo>
                      <a:pt x="15" y="150"/>
                    </a:lnTo>
                    <a:lnTo>
                      <a:pt x="15" y="148"/>
                    </a:lnTo>
                    <a:lnTo>
                      <a:pt x="18" y="147"/>
                    </a:lnTo>
                    <a:lnTo>
                      <a:pt x="18" y="143"/>
                    </a:lnTo>
                    <a:lnTo>
                      <a:pt x="19" y="143"/>
                    </a:lnTo>
                    <a:lnTo>
                      <a:pt x="22" y="140"/>
                    </a:lnTo>
                    <a:lnTo>
                      <a:pt x="22" y="139"/>
                    </a:lnTo>
                    <a:lnTo>
                      <a:pt x="25" y="137"/>
                    </a:lnTo>
                    <a:lnTo>
                      <a:pt x="30" y="139"/>
                    </a:lnTo>
                    <a:lnTo>
                      <a:pt x="33" y="139"/>
                    </a:lnTo>
                    <a:lnTo>
                      <a:pt x="34" y="139"/>
                    </a:lnTo>
                    <a:lnTo>
                      <a:pt x="37" y="139"/>
                    </a:lnTo>
                    <a:lnTo>
                      <a:pt x="37" y="134"/>
                    </a:lnTo>
                    <a:lnTo>
                      <a:pt x="40" y="132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40" y="130"/>
                    </a:lnTo>
                    <a:lnTo>
                      <a:pt x="37" y="132"/>
                    </a:lnTo>
                    <a:lnTo>
                      <a:pt x="34" y="133"/>
                    </a:lnTo>
                    <a:lnTo>
                      <a:pt x="34" y="134"/>
                    </a:lnTo>
                    <a:lnTo>
                      <a:pt x="30" y="134"/>
                    </a:lnTo>
                    <a:lnTo>
                      <a:pt x="28" y="133"/>
                    </a:lnTo>
                    <a:lnTo>
                      <a:pt x="26" y="130"/>
                    </a:lnTo>
                    <a:lnTo>
                      <a:pt x="25" y="130"/>
                    </a:lnTo>
                    <a:lnTo>
                      <a:pt x="25" y="132"/>
                    </a:lnTo>
                    <a:lnTo>
                      <a:pt x="21" y="132"/>
                    </a:lnTo>
                    <a:lnTo>
                      <a:pt x="21" y="130"/>
                    </a:lnTo>
                    <a:lnTo>
                      <a:pt x="23" y="130"/>
                    </a:lnTo>
                    <a:lnTo>
                      <a:pt x="21" y="129"/>
                    </a:lnTo>
                    <a:lnTo>
                      <a:pt x="21" y="128"/>
                    </a:lnTo>
                    <a:lnTo>
                      <a:pt x="16" y="129"/>
                    </a:lnTo>
                    <a:lnTo>
                      <a:pt x="15" y="130"/>
                    </a:lnTo>
                    <a:lnTo>
                      <a:pt x="12" y="130"/>
                    </a:lnTo>
                    <a:lnTo>
                      <a:pt x="11" y="130"/>
                    </a:lnTo>
                    <a:lnTo>
                      <a:pt x="12" y="129"/>
                    </a:lnTo>
                    <a:lnTo>
                      <a:pt x="10" y="129"/>
                    </a:lnTo>
                    <a:lnTo>
                      <a:pt x="11" y="128"/>
                    </a:lnTo>
                    <a:lnTo>
                      <a:pt x="11" y="126"/>
                    </a:lnTo>
                    <a:lnTo>
                      <a:pt x="8" y="125"/>
                    </a:lnTo>
                    <a:lnTo>
                      <a:pt x="11" y="123"/>
                    </a:lnTo>
                    <a:lnTo>
                      <a:pt x="14" y="123"/>
                    </a:lnTo>
                    <a:lnTo>
                      <a:pt x="16" y="122"/>
                    </a:lnTo>
                    <a:lnTo>
                      <a:pt x="16" y="122"/>
                    </a:lnTo>
                    <a:lnTo>
                      <a:pt x="19" y="119"/>
                    </a:lnTo>
                    <a:lnTo>
                      <a:pt x="22" y="119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2" y="108"/>
                    </a:lnTo>
                    <a:lnTo>
                      <a:pt x="23" y="107"/>
                    </a:lnTo>
                    <a:lnTo>
                      <a:pt x="18" y="108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9" y="105"/>
                    </a:lnTo>
                    <a:lnTo>
                      <a:pt x="22" y="101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32" y="99"/>
                    </a:lnTo>
                    <a:lnTo>
                      <a:pt x="34" y="100"/>
                    </a:lnTo>
                    <a:lnTo>
                      <a:pt x="36" y="101"/>
                    </a:lnTo>
                    <a:lnTo>
                      <a:pt x="34" y="100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6" y="100"/>
                    </a:lnTo>
                    <a:lnTo>
                      <a:pt x="39" y="100"/>
                    </a:lnTo>
                    <a:lnTo>
                      <a:pt x="39" y="99"/>
                    </a:lnTo>
                    <a:lnTo>
                      <a:pt x="37" y="99"/>
                    </a:lnTo>
                    <a:lnTo>
                      <a:pt x="36" y="97"/>
                    </a:lnTo>
                    <a:lnTo>
                      <a:pt x="34" y="94"/>
                    </a:lnTo>
                    <a:lnTo>
                      <a:pt x="36" y="92"/>
                    </a:lnTo>
                    <a:lnTo>
                      <a:pt x="34" y="89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2"/>
                    </a:lnTo>
                    <a:lnTo>
                      <a:pt x="34" y="82"/>
                    </a:lnTo>
                    <a:lnTo>
                      <a:pt x="33" y="85"/>
                    </a:lnTo>
                    <a:lnTo>
                      <a:pt x="33" y="82"/>
                    </a:lnTo>
                    <a:lnTo>
                      <a:pt x="32" y="82"/>
                    </a:lnTo>
                    <a:lnTo>
                      <a:pt x="28" y="76"/>
                    </a:lnTo>
                    <a:lnTo>
                      <a:pt x="30" y="69"/>
                    </a:lnTo>
                    <a:lnTo>
                      <a:pt x="34" y="68"/>
                    </a:lnTo>
                    <a:lnTo>
                      <a:pt x="29" y="68"/>
                    </a:lnTo>
                    <a:lnTo>
                      <a:pt x="28" y="71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2" y="72"/>
                    </a:lnTo>
                    <a:lnTo>
                      <a:pt x="19" y="69"/>
                    </a:lnTo>
                    <a:lnTo>
                      <a:pt x="18" y="69"/>
                    </a:lnTo>
                    <a:lnTo>
                      <a:pt x="19" y="71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71"/>
                    </a:lnTo>
                    <a:lnTo>
                      <a:pt x="14" y="75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4" y="69"/>
                    </a:lnTo>
                    <a:lnTo>
                      <a:pt x="12" y="67"/>
                    </a:lnTo>
                    <a:lnTo>
                      <a:pt x="15" y="61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5" y="56"/>
                    </a:lnTo>
                    <a:lnTo>
                      <a:pt x="14" y="53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15" y="49"/>
                    </a:lnTo>
                    <a:lnTo>
                      <a:pt x="15" y="46"/>
                    </a:lnTo>
                    <a:lnTo>
                      <a:pt x="14" y="46"/>
                    </a:lnTo>
                    <a:lnTo>
                      <a:pt x="14" y="49"/>
                    </a:lnTo>
                    <a:lnTo>
                      <a:pt x="12" y="52"/>
                    </a:lnTo>
                    <a:lnTo>
                      <a:pt x="12" y="49"/>
                    </a:lnTo>
                    <a:lnTo>
                      <a:pt x="11" y="50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49"/>
                    </a:lnTo>
                    <a:lnTo>
                      <a:pt x="12" y="45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53"/>
                    </a:lnTo>
                    <a:lnTo>
                      <a:pt x="7" y="56"/>
                    </a:lnTo>
                    <a:lnTo>
                      <a:pt x="7" y="57"/>
                    </a:lnTo>
                    <a:lnTo>
                      <a:pt x="7" y="60"/>
                    </a:lnTo>
                    <a:lnTo>
                      <a:pt x="7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5" y="60"/>
                    </a:lnTo>
                    <a:lnTo>
                      <a:pt x="5" y="56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7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38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11" y="35"/>
                    </a:lnTo>
                    <a:lnTo>
                      <a:pt x="5" y="40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35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5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8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4" y="17"/>
                    </a:lnTo>
                    <a:lnTo>
                      <a:pt x="5" y="14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1" y="14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8" y="0"/>
                    </a:lnTo>
                    <a:lnTo>
                      <a:pt x="29" y="2"/>
                    </a:lnTo>
                    <a:lnTo>
                      <a:pt x="3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8" name="Freeform 745"/>
              <p:cNvSpPr>
                <a:spLocks/>
              </p:cNvSpPr>
              <p:nvPr/>
            </p:nvSpPr>
            <p:spPr bwMode="auto">
              <a:xfrm>
                <a:off x="4257018" y="2739276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3 w 4"/>
                  <a:gd name="T7" fmla="*/ 2 h 2"/>
                  <a:gd name="T8" fmla="*/ 0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9" name="Freeform 746"/>
              <p:cNvSpPr>
                <a:spLocks/>
              </p:cNvSpPr>
              <p:nvPr/>
            </p:nvSpPr>
            <p:spPr bwMode="auto">
              <a:xfrm>
                <a:off x="4294073" y="2789671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0" name="Freeform 747"/>
              <p:cNvSpPr>
                <a:spLocks/>
              </p:cNvSpPr>
              <p:nvPr/>
            </p:nvSpPr>
            <p:spPr bwMode="auto">
              <a:xfrm>
                <a:off x="4245161" y="2805974"/>
                <a:ext cx="42984" cy="34091"/>
              </a:xfrm>
              <a:custGeom>
                <a:avLst/>
                <a:gdLst>
                  <a:gd name="T0" fmla="*/ 16 w 29"/>
                  <a:gd name="T1" fmla="*/ 0 h 23"/>
                  <a:gd name="T2" fmla="*/ 21 w 29"/>
                  <a:gd name="T3" fmla="*/ 1 h 23"/>
                  <a:gd name="T4" fmla="*/ 23 w 29"/>
                  <a:gd name="T5" fmla="*/ 1 h 23"/>
                  <a:gd name="T6" fmla="*/ 23 w 29"/>
                  <a:gd name="T7" fmla="*/ 4 h 23"/>
                  <a:gd name="T8" fmla="*/ 27 w 29"/>
                  <a:gd name="T9" fmla="*/ 9 h 23"/>
                  <a:gd name="T10" fmla="*/ 25 w 29"/>
                  <a:gd name="T11" fmla="*/ 11 h 23"/>
                  <a:gd name="T12" fmla="*/ 29 w 29"/>
                  <a:gd name="T13" fmla="*/ 11 h 23"/>
                  <a:gd name="T14" fmla="*/ 29 w 29"/>
                  <a:gd name="T15" fmla="*/ 18 h 23"/>
                  <a:gd name="T16" fmla="*/ 27 w 29"/>
                  <a:gd name="T17" fmla="*/ 12 h 23"/>
                  <a:gd name="T18" fmla="*/ 26 w 29"/>
                  <a:gd name="T19" fmla="*/ 12 h 23"/>
                  <a:gd name="T20" fmla="*/ 27 w 29"/>
                  <a:gd name="T21" fmla="*/ 13 h 23"/>
                  <a:gd name="T22" fmla="*/ 26 w 29"/>
                  <a:gd name="T23" fmla="*/ 16 h 23"/>
                  <a:gd name="T24" fmla="*/ 29 w 29"/>
                  <a:gd name="T25" fmla="*/ 16 h 23"/>
                  <a:gd name="T26" fmla="*/ 27 w 29"/>
                  <a:gd name="T27" fmla="*/ 19 h 23"/>
                  <a:gd name="T28" fmla="*/ 25 w 29"/>
                  <a:gd name="T29" fmla="*/ 19 h 23"/>
                  <a:gd name="T30" fmla="*/ 25 w 29"/>
                  <a:gd name="T31" fmla="*/ 20 h 23"/>
                  <a:gd name="T32" fmla="*/ 22 w 29"/>
                  <a:gd name="T33" fmla="*/ 22 h 23"/>
                  <a:gd name="T34" fmla="*/ 22 w 29"/>
                  <a:gd name="T35" fmla="*/ 22 h 23"/>
                  <a:gd name="T36" fmla="*/ 22 w 29"/>
                  <a:gd name="T37" fmla="*/ 23 h 23"/>
                  <a:gd name="T38" fmla="*/ 21 w 29"/>
                  <a:gd name="T39" fmla="*/ 23 h 23"/>
                  <a:gd name="T40" fmla="*/ 18 w 29"/>
                  <a:gd name="T41" fmla="*/ 22 h 23"/>
                  <a:gd name="T42" fmla="*/ 16 w 29"/>
                  <a:gd name="T43" fmla="*/ 22 h 23"/>
                  <a:gd name="T44" fmla="*/ 14 w 29"/>
                  <a:gd name="T45" fmla="*/ 16 h 23"/>
                  <a:gd name="T46" fmla="*/ 9 w 29"/>
                  <a:gd name="T47" fmla="*/ 15 h 23"/>
                  <a:gd name="T48" fmla="*/ 8 w 29"/>
                  <a:gd name="T49" fmla="*/ 15 h 23"/>
                  <a:gd name="T50" fmla="*/ 8 w 29"/>
                  <a:gd name="T51" fmla="*/ 19 h 23"/>
                  <a:gd name="T52" fmla="*/ 5 w 29"/>
                  <a:gd name="T53" fmla="*/ 19 h 23"/>
                  <a:gd name="T54" fmla="*/ 0 w 29"/>
                  <a:gd name="T55" fmla="*/ 15 h 23"/>
                  <a:gd name="T56" fmla="*/ 3 w 29"/>
                  <a:gd name="T57" fmla="*/ 8 h 23"/>
                  <a:gd name="T58" fmla="*/ 5 w 29"/>
                  <a:gd name="T59" fmla="*/ 8 h 23"/>
                  <a:gd name="T60" fmla="*/ 7 w 29"/>
                  <a:gd name="T61" fmla="*/ 5 h 23"/>
                  <a:gd name="T62" fmla="*/ 8 w 29"/>
                  <a:gd name="T63" fmla="*/ 5 h 23"/>
                  <a:gd name="T64" fmla="*/ 9 w 29"/>
                  <a:gd name="T65" fmla="*/ 4 h 23"/>
                  <a:gd name="T66" fmla="*/ 12 w 29"/>
                  <a:gd name="T67" fmla="*/ 2 h 23"/>
                  <a:gd name="T68" fmla="*/ 12 w 29"/>
                  <a:gd name="T69" fmla="*/ 2 h 23"/>
                  <a:gd name="T70" fmla="*/ 15 w 29"/>
                  <a:gd name="T71" fmla="*/ 2 h 23"/>
                  <a:gd name="T72" fmla="*/ 16 w 29"/>
                  <a:gd name="T7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3">
                    <a:moveTo>
                      <a:pt x="16" y="0"/>
                    </a:moveTo>
                    <a:lnTo>
                      <a:pt x="21" y="1"/>
                    </a:lnTo>
                    <a:lnTo>
                      <a:pt x="23" y="1"/>
                    </a:lnTo>
                    <a:lnTo>
                      <a:pt x="23" y="4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9" y="11"/>
                    </a:lnTo>
                    <a:lnTo>
                      <a:pt x="29" y="18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7" y="13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16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8" y="19"/>
                    </a:lnTo>
                    <a:lnTo>
                      <a:pt x="5" y="19"/>
                    </a:lnTo>
                    <a:lnTo>
                      <a:pt x="0" y="15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1" name="Freeform 748"/>
              <p:cNvSpPr>
                <a:spLocks/>
              </p:cNvSpPr>
              <p:nvPr/>
            </p:nvSpPr>
            <p:spPr bwMode="auto">
              <a:xfrm>
                <a:off x="4300002" y="2828208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3 h 8"/>
                  <a:gd name="T4" fmla="*/ 4 w 4"/>
                  <a:gd name="T5" fmla="*/ 4 h 8"/>
                  <a:gd name="T6" fmla="*/ 1 w 4"/>
                  <a:gd name="T7" fmla="*/ 7 h 8"/>
                  <a:gd name="T8" fmla="*/ 0 w 4"/>
                  <a:gd name="T9" fmla="*/ 8 h 8"/>
                  <a:gd name="T10" fmla="*/ 0 w 4"/>
                  <a:gd name="T11" fmla="*/ 4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2" name="Freeform 749"/>
              <p:cNvSpPr>
                <a:spLocks/>
              </p:cNvSpPr>
              <p:nvPr/>
            </p:nvSpPr>
            <p:spPr bwMode="auto">
              <a:xfrm>
                <a:off x="4271840" y="2786706"/>
                <a:ext cx="7411" cy="10376"/>
              </a:xfrm>
              <a:custGeom>
                <a:avLst/>
                <a:gdLst>
                  <a:gd name="T0" fmla="*/ 4 w 5"/>
                  <a:gd name="T1" fmla="*/ 0 h 7"/>
                  <a:gd name="T2" fmla="*/ 5 w 5"/>
                  <a:gd name="T3" fmla="*/ 4 h 7"/>
                  <a:gd name="T4" fmla="*/ 3 w 5"/>
                  <a:gd name="T5" fmla="*/ 7 h 7"/>
                  <a:gd name="T6" fmla="*/ 3 w 5"/>
                  <a:gd name="T7" fmla="*/ 4 h 7"/>
                  <a:gd name="T8" fmla="*/ 0 w 5"/>
                  <a:gd name="T9" fmla="*/ 6 h 7"/>
                  <a:gd name="T10" fmla="*/ 0 w 5"/>
                  <a:gd name="T11" fmla="*/ 2 h 7"/>
                  <a:gd name="T12" fmla="*/ 4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5" y="4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3" name="Freeform 750"/>
              <p:cNvSpPr>
                <a:spLocks/>
              </p:cNvSpPr>
              <p:nvPr/>
            </p:nvSpPr>
            <p:spPr bwMode="auto">
              <a:xfrm>
                <a:off x="4268876" y="2765956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4" name="Freeform 751"/>
              <p:cNvSpPr>
                <a:spLocks/>
              </p:cNvSpPr>
              <p:nvPr/>
            </p:nvSpPr>
            <p:spPr bwMode="auto">
              <a:xfrm>
                <a:off x="4301484" y="2856369"/>
                <a:ext cx="10376" cy="5929"/>
              </a:xfrm>
              <a:custGeom>
                <a:avLst/>
                <a:gdLst>
                  <a:gd name="T0" fmla="*/ 5 w 7"/>
                  <a:gd name="T1" fmla="*/ 0 h 4"/>
                  <a:gd name="T2" fmla="*/ 6 w 7"/>
                  <a:gd name="T3" fmla="*/ 2 h 4"/>
                  <a:gd name="T4" fmla="*/ 7 w 7"/>
                  <a:gd name="T5" fmla="*/ 2 h 4"/>
                  <a:gd name="T6" fmla="*/ 5 w 7"/>
                  <a:gd name="T7" fmla="*/ 4 h 4"/>
                  <a:gd name="T8" fmla="*/ 0 w 7"/>
                  <a:gd name="T9" fmla="*/ 3 h 4"/>
                  <a:gd name="T10" fmla="*/ 2 w 7"/>
                  <a:gd name="T11" fmla="*/ 0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5" name="Freeform 752"/>
              <p:cNvSpPr>
                <a:spLocks/>
              </p:cNvSpPr>
              <p:nvPr/>
            </p:nvSpPr>
            <p:spPr bwMode="auto">
              <a:xfrm>
                <a:off x="4357807" y="2928996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5 w 7"/>
                  <a:gd name="T3" fmla="*/ 1 h 4"/>
                  <a:gd name="T4" fmla="*/ 7 w 7"/>
                  <a:gd name="T5" fmla="*/ 1 h 4"/>
                  <a:gd name="T6" fmla="*/ 5 w 7"/>
                  <a:gd name="T7" fmla="*/ 2 h 4"/>
                  <a:gd name="T8" fmla="*/ 5 w 7"/>
                  <a:gd name="T9" fmla="*/ 4 h 4"/>
                  <a:gd name="T10" fmla="*/ 4 w 7"/>
                  <a:gd name="T11" fmla="*/ 4 h 4"/>
                  <a:gd name="T12" fmla="*/ 1 w 7"/>
                  <a:gd name="T13" fmla="*/ 2 h 4"/>
                  <a:gd name="T14" fmla="*/ 0 w 7"/>
                  <a:gd name="T15" fmla="*/ 2 h 4"/>
                  <a:gd name="T16" fmla="*/ 4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6" name="Freeform 753"/>
              <p:cNvSpPr>
                <a:spLocks/>
              </p:cNvSpPr>
              <p:nvPr/>
            </p:nvSpPr>
            <p:spPr bwMode="auto">
              <a:xfrm>
                <a:off x="4289626" y="2792635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4 h 7"/>
                  <a:gd name="T4" fmla="*/ 3 w 4"/>
                  <a:gd name="T5" fmla="*/ 7 h 7"/>
                  <a:gd name="T6" fmla="*/ 0 w 4"/>
                  <a:gd name="T7" fmla="*/ 6 h 7"/>
                  <a:gd name="T8" fmla="*/ 0 w 4"/>
                  <a:gd name="T9" fmla="*/ 2 h 7"/>
                  <a:gd name="T10" fmla="*/ 2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4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7" name="Freeform 754"/>
              <p:cNvSpPr>
                <a:spLocks/>
              </p:cNvSpPr>
              <p:nvPr/>
            </p:nvSpPr>
            <p:spPr bwMode="auto">
              <a:xfrm>
                <a:off x="4276287" y="2768920"/>
                <a:ext cx="8893" cy="10376"/>
              </a:xfrm>
              <a:custGeom>
                <a:avLst/>
                <a:gdLst>
                  <a:gd name="T0" fmla="*/ 2 w 6"/>
                  <a:gd name="T1" fmla="*/ 0 h 7"/>
                  <a:gd name="T2" fmla="*/ 4 w 6"/>
                  <a:gd name="T3" fmla="*/ 1 h 7"/>
                  <a:gd name="T4" fmla="*/ 5 w 6"/>
                  <a:gd name="T5" fmla="*/ 2 h 7"/>
                  <a:gd name="T6" fmla="*/ 6 w 6"/>
                  <a:gd name="T7" fmla="*/ 4 h 7"/>
                  <a:gd name="T8" fmla="*/ 4 w 6"/>
                  <a:gd name="T9" fmla="*/ 5 h 7"/>
                  <a:gd name="T10" fmla="*/ 4 w 6"/>
                  <a:gd name="T11" fmla="*/ 5 h 7"/>
                  <a:gd name="T12" fmla="*/ 0 w 6"/>
                  <a:gd name="T13" fmla="*/ 7 h 7"/>
                  <a:gd name="T14" fmla="*/ 1 w 6"/>
                  <a:gd name="T15" fmla="*/ 4 h 7"/>
                  <a:gd name="T16" fmla="*/ 1 w 6"/>
                  <a:gd name="T17" fmla="*/ 4 h 7"/>
                  <a:gd name="T18" fmla="*/ 2 w 6"/>
                  <a:gd name="T19" fmla="*/ 2 h 7"/>
                  <a:gd name="T20" fmla="*/ 0 w 6"/>
                  <a:gd name="T21" fmla="*/ 1 h 7"/>
                  <a:gd name="T22" fmla="*/ 2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8" name="Freeform 755"/>
              <p:cNvSpPr>
                <a:spLocks/>
              </p:cNvSpPr>
              <p:nvPr/>
            </p:nvSpPr>
            <p:spPr bwMode="auto">
              <a:xfrm>
                <a:off x="4320753" y="2706668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0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9" name="Freeform 756"/>
              <p:cNvSpPr>
                <a:spLocks/>
              </p:cNvSpPr>
              <p:nvPr/>
            </p:nvSpPr>
            <p:spPr bwMode="auto">
              <a:xfrm>
                <a:off x="4257018" y="2755580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0" name="Freeform 757"/>
              <p:cNvSpPr>
                <a:spLocks/>
              </p:cNvSpPr>
              <p:nvPr/>
            </p:nvSpPr>
            <p:spPr bwMode="auto">
              <a:xfrm>
                <a:off x="4258501" y="2745205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2 h 6"/>
                  <a:gd name="T4" fmla="*/ 2 w 2"/>
                  <a:gd name="T5" fmla="*/ 3 h 6"/>
                  <a:gd name="T6" fmla="*/ 2 w 2"/>
                  <a:gd name="T7" fmla="*/ 5 h 6"/>
                  <a:gd name="T8" fmla="*/ 2 w 2"/>
                  <a:gd name="T9" fmla="*/ 6 h 6"/>
                  <a:gd name="T10" fmla="*/ 0 w 2"/>
                  <a:gd name="T11" fmla="*/ 6 h 6"/>
                  <a:gd name="T12" fmla="*/ 0 w 2"/>
                  <a:gd name="T13" fmla="*/ 5 h 6"/>
                  <a:gd name="T14" fmla="*/ 0 w 2"/>
                  <a:gd name="T15" fmla="*/ 3 h 6"/>
                  <a:gd name="T16" fmla="*/ 0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1" name="Freeform 758"/>
              <p:cNvSpPr>
                <a:spLocks/>
              </p:cNvSpPr>
              <p:nvPr/>
            </p:nvSpPr>
            <p:spPr bwMode="auto">
              <a:xfrm>
                <a:off x="4300002" y="2918621"/>
                <a:ext cx="223811" cy="214918"/>
              </a:xfrm>
              <a:custGeom>
                <a:avLst/>
                <a:gdLst>
                  <a:gd name="T0" fmla="*/ 94 w 151"/>
                  <a:gd name="T1" fmla="*/ 7 h 145"/>
                  <a:gd name="T2" fmla="*/ 101 w 151"/>
                  <a:gd name="T3" fmla="*/ 13 h 145"/>
                  <a:gd name="T4" fmla="*/ 106 w 151"/>
                  <a:gd name="T5" fmla="*/ 19 h 145"/>
                  <a:gd name="T6" fmla="*/ 115 w 151"/>
                  <a:gd name="T7" fmla="*/ 24 h 145"/>
                  <a:gd name="T8" fmla="*/ 123 w 151"/>
                  <a:gd name="T9" fmla="*/ 24 h 145"/>
                  <a:gd name="T10" fmla="*/ 133 w 151"/>
                  <a:gd name="T11" fmla="*/ 30 h 145"/>
                  <a:gd name="T12" fmla="*/ 138 w 151"/>
                  <a:gd name="T13" fmla="*/ 33 h 145"/>
                  <a:gd name="T14" fmla="*/ 148 w 151"/>
                  <a:gd name="T15" fmla="*/ 34 h 145"/>
                  <a:gd name="T16" fmla="*/ 147 w 151"/>
                  <a:gd name="T17" fmla="*/ 45 h 145"/>
                  <a:gd name="T18" fmla="*/ 147 w 151"/>
                  <a:gd name="T19" fmla="*/ 56 h 145"/>
                  <a:gd name="T20" fmla="*/ 140 w 151"/>
                  <a:gd name="T21" fmla="*/ 58 h 145"/>
                  <a:gd name="T22" fmla="*/ 138 w 151"/>
                  <a:gd name="T23" fmla="*/ 65 h 145"/>
                  <a:gd name="T24" fmla="*/ 129 w 151"/>
                  <a:gd name="T25" fmla="*/ 74 h 145"/>
                  <a:gd name="T26" fmla="*/ 124 w 151"/>
                  <a:gd name="T27" fmla="*/ 83 h 145"/>
                  <a:gd name="T28" fmla="*/ 130 w 151"/>
                  <a:gd name="T29" fmla="*/ 80 h 145"/>
                  <a:gd name="T30" fmla="*/ 137 w 151"/>
                  <a:gd name="T31" fmla="*/ 84 h 145"/>
                  <a:gd name="T32" fmla="*/ 138 w 151"/>
                  <a:gd name="T33" fmla="*/ 89 h 145"/>
                  <a:gd name="T34" fmla="*/ 137 w 151"/>
                  <a:gd name="T35" fmla="*/ 99 h 145"/>
                  <a:gd name="T36" fmla="*/ 144 w 151"/>
                  <a:gd name="T37" fmla="*/ 114 h 145"/>
                  <a:gd name="T38" fmla="*/ 147 w 151"/>
                  <a:gd name="T39" fmla="*/ 121 h 145"/>
                  <a:gd name="T40" fmla="*/ 133 w 151"/>
                  <a:gd name="T41" fmla="*/ 134 h 145"/>
                  <a:gd name="T42" fmla="*/ 115 w 151"/>
                  <a:gd name="T43" fmla="*/ 127 h 145"/>
                  <a:gd name="T44" fmla="*/ 105 w 151"/>
                  <a:gd name="T45" fmla="*/ 127 h 145"/>
                  <a:gd name="T46" fmla="*/ 94 w 151"/>
                  <a:gd name="T47" fmla="*/ 132 h 145"/>
                  <a:gd name="T48" fmla="*/ 94 w 151"/>
                  <a:gd name="T49" fmla="*/ 145 h 145"/>
                  <a:gd name="T50" fmla="*/ 79 w 151"/>
                  <a:gd name="T51" fmla="*/ 139 h 145"/>
                  <a:gd name="T52" fmla="*/ 64 w 151"/>
                  <a:gd name="T53" fmla="*/ 142 h 145"/>
                  <a:gd name="T54" fmla="*/ 53 w 151"/>
                  <a:gd name="T55" fmla="*/ 139 h 145"/>
                  <a:gd name="T56" fmla="*/ 42 w 151"/>
                  <a:gd name="T57" fmla="*/ 132 h 145"/>
                  <a:gd name="T58" fmla="*/ 37 w 151"/>
                  <a:gd name="T59" fmla="*/ 127 h 145"/>
                  <a:gd name="T60" fmla="*/ 44 w 151"/>
                  <a:gd name="T61" fmla="*/ 107 h 145"/>
                  <a:gd name="T62" fmla="*/ 46 w 151"/>
                  <a:gd name="T63" fmla="*/ 94 h 145"/>
                  <a:gd name="T64" fmla="*/ 50 w 151"/>
                  <a:gd name="T65" fmla="*/ 94 h 145"/>
                  <a:gd name="T66" fmla="*/ 44 w 151"/>
                  <a:gd name="T67" fmla="*/ 88 h 145"/>
                  <a:gd name="T68" fmla="*/ 42 w 151"/>
                  <a:gd name="T69" fmla="*/ 80 h 145"/>
                  <a:gd name="T70" fmla="*/ 32 w 151"/>
                  <a:gd name="T71" fmla="*/ 73 h 145"/>
                  <a:gd name="T72" fmla="*/ 33 w 151"/>
                  <a:gd name="T73" fmla="*/ 66 h 145"/>
                  <a:gd name="T74" fmla="*/ 33 w 151"/>
                  <a:gd name="T75" fmla="*/ 63 h 145"/>
                  <a:gd name="T76" fmla="*/ 29 w 151"/>
                  <a:gd name="T77" fmla="*/ 60 h 145"/>
                  <a:gd name="T78" fmla="*/ 25 w 151"/>
                  <a:gd name="T79" fmla="*/ 59 h 145"/>
                  <a:gd name="T80" fmla="*/ 17 w 151"/>
                  <a:gd name="T81" fmla="*/ 58 h 145"/>
                  <a:gd name="T82" fmla="*/ 8 w 151"/>
                  <a:gd name="T83" fmla="*/ 55 h 145"/>
                  <a:gd name="T84" fmla="*/ 3 w 151"/>
                  <a:gd name="T85" fmla="*/ 52 h 145"/>
                  <a:gd name="T86" fmla="*/ 6 w 151"/>
                  <a:gd name="T87" fmla="*/ 48 h 145"/>
                  <a:gd name="T88" fmla="*/ 4 w 151"/>
                  <a:gd name="T89" fmla="*/ 47 h 145"/>
                  <a:gd name="T90" fmla="*/ 1 w 151"/>
                  <a:gd name="T91" fmla="*/ 47 h 145"/>
                  <a:gd name="T92" fmla="*/ 8 w 151"/>
                  <a:gd name="T93" fmla="*/ 41 h 145"/>
                  <a:gd name="T94" fmla="*/ 15 w 151"/>
                  <a:gd name="T95" fmla="*/ 41 h 145"/>
                  <a:gd name="T96" fmla="*/ 26 w 151"/>
                  <a:gd name="T97" fmla="*/ 44 h 145"/>
                  <a:gd name="T98" fmla="*/ 35 w 151"/>
                  <a:gd name="T99" fmla="*/ 41 h 145"/>
                  <a:gd name="T100" fmla="*/ 39 w 151"/>
                  <a:gd name="T101" fmla="*/ 37 h 145"/>
                  <a:gd name="T102" fmla="*/ 35 w 151"/>
                  <a:gd name="T103" fmla="*/ 29 h 145"/>
                  <a:gd name="T104" fmla="*/ 39 w 151"/>
                  <a:gd name="T105" fmla="*/ 24 h 145"/>
                  <a:gd name="T106" fmla="*/ 44 w 151"/>
                  <a:gd name="T107" fmla="*/ 29 h 145"/>
                  <a:gd name="T108" fmla="*/ 55 w 151"/>
                  <a:gd name="T109" fmla="*/ 30 h 145"/>
                  <a:gd name="T110" fmla="*/ 58 w 151"/>
                  <a:gd name="T111" fmla="*/ 26 h 145"/>
                  <a:gd name="T112" fmla="*/ 69 w 151"/>
                  <a:gd name="T113" fmla="*/ 20 h 145"/>
                  <a:gd name="T114" fmla="*/ 77 w 151"/>
                  <a:gd name="T115" fmla="*/ 9 h 145"/>
                  <a:gd name="T116" fmla="*/ 83 w 151"/>
                  <a:gd name="T117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" h="145">
                    <a:moveTo>
                      <a:pt x="89" y="0"/>
                    </a:moveTo>
                    <a:lnTo>
                      <a:pt x="90" y="1"/>
                    </a:lnTo>
                    <a:lnTo>
                      <a:pt x="90" y="7"/>
                    </a:lnTo>
                    <a:lnTo>
                      <a:pt x="94" y="7"/>
                    </a:lnTo>
                    <a:lnTo>
                      <a:pt x="94" y="9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1" y="13"/>
                    </a:lnTo>
                    <a:lnTo>
                      <a:pt x="102" y="15"/>
                    </a:lnTo>
                    <a:lnTo>
                      <a:pt x="102" y="18"/>
                    </a:lnTo>
                    <a:lnTo>
                      <a:pt x="105" y="19"/>
                    </a:lnTo>
                    <a:lnTo>
                      <a:pt x="106" y="19"/>
                    </a:lnTo>
                    <a:lnTo>
                      <a:pt x="109" y="19"/>
                    </a:lnTo>
                    <a:lnTo>
                      <a:pt x="109" y="20"/>
                    </a:lnTo>
                    <a:lnTo>
                      <a:pt x="112" y="20"/>
                    </a:lnTo>
                    <a:lnTo>
                      <a:pt x="115" y="24"/>
                    </a:lnTo>
                    <a:lnTo>
                      <a:pt x="118" y="24"/>
                    </a:lnTo>
                    <a:lnTo>
                      <a:pt x="120" y="26"/>
                    </a:lnTo>
                    <a:lnTo>
                      <a:pt x="120" y="24"/>
                    </a:lnTo>
                    <a:lnTo>
                      <a:pt x="123" y="24"/>
                    </a:lnTo>
                    <a:lnTo>
                      <a:pt x="124" y="27"/>
                    </a:lnTo>
                    <a:lnTo>
                      <a:pt x="127" y="29"/>
                    </a:lnTo>
                    <a:lnTo>
                      <a:pt x="130" y="27"/>
                    </a:lnTo>
                    <a:lnTo>
                      <a:pt x="133" y="30"/>
                    </a:lnTo>
                    <a:lnTo>
                      <a:pt x="133" y="31"/>
                    </a:lnTo>
                    <a:lnTo>
                      <a:pt x="134" y="33"/>
                    </a:lnTo>
                    <a:lnTo>
                      <a:pt x="137" y="33"/>
                    </a:lnTo>
                    <a:lnTo>
                      <a:pt x="138" y="33"/>
                    </a:lnTo>
                    <a:lnTo>
                      <a:pt x="141" y="33"/>
                    </a:lnTo>
                    <a:lnTo>
                      <a:pt x="142" y="33"/>
                    </a:lnTo>
                    <a:lnTo>
                      <a:pt x="147" y="34"/>
                    </a:lnTo>
                    <a:lnTo>
                      <a:pt x="148" y="34"/>
                    </a:lnTo>
                    <a:lnTo>
                      <a:pt x="151" y="36"/>
                    </a:lnTo>
                    <a:lnTo>
                      <a:pt x="148" y="38"/>
                    </a:lnTo>
                    <a:lnTo>
                      <a:pt x="147" y="42"/>
                    </a:lnTo>
                    <a:lnTo>
                      <a:pt x="147" y="45"/>
                    </a:lnTo>
                    <a:lnTo>
                      <a:pt x="145" y="47"/>
                    </a:lnTo>
                    <a:lnTo>
                      <a:pt x="144" y="51"/>
                    </a:lnTo>
                    <a:lnTo>
                      <a:pt x="144" y="55"/>
                    </a:lnTo>
                    <a:lnTo>
                      <a:pt x="147" y="56"/>
                    </a:lnTo>
                    <a:lnTo>
                      <a:pt x="148" y="59"/>
                    </a:lnTo>
                    <a:lnTo>
                      <a:pt x="142" y="60"/>
                    </a:lnTo>
                    <a:lnTo>
                      <a:pt x="141" y="59"/>
                    </a:lnTo>
                    <a:lnTo>
                      <a:pt x="140" y="58"/>
                    </a:lnTo>
                    <a:lnTo>
                      <a:pt x="137" y="58"/>
                    </a:lnTo>
                    <a:lnTo>
                      <a:pt x="136" y="60"/>
                    </a:lnTo>
                    <a:lnTo>
                      <a:pt x="138" y="62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4" y="69"/>
                    </a:lnTo>
                    <a:lnTo>
                      <a:pt x="131" y="69"/>
                    </a:lnTo>
                    <a:lnTo>
                      <a:pt x="129" y="74"/>
                    </a:lnTo>
                    <a:lnTo>
                      <a:pt x="127" y="78"/>
                    </a:lnTo>
                    <a:lnTo>
                      <a:pt x="127" y="81"/>
                    </a:lnTo>
                    <a:lnTo>
                      <a:pt x="126" y="81"/>
                    </a:lnTo>
                    <a:lnTo>
                      <a:pt x="124" y="83"/>
                    </a:lnTo>
                    <a:lnTo>
                      <a:pt x="124" y="84"/>
                    </a:lnTo>
                    <a:lnTo>
                      <a:pt x="127" y="84"/>
                    </a:lnTo>
                    <a:lnTo>
                      <a:pt x="131" y="83"/>
                    </a:lnTo>
                    <a:lnTo>
                      <a:pt x="130" y="80"/>
                    </a:lnTo>
                    <a:lnTo>
                      <a:pt x="131" y="78"/>
                    </a:lnTo>
                    <a:lnTo>
                      <a:pt x="136" y="78"/>
                    </a:lnTo>
                    <a:lnTo>
                      <a:pt x="137" y="81"/>
                    </a:lnTo>
                    <a:lnTo>
                      <a:pt x="137" y="84"/>
                    </a:lnTo>
                    <a:lnTo>
                      <a:pt x="140" y="85"/>
                    </a:lnTo>
                    <a:lnTo>
                      <a:pt x="140" y="88"/>
                    </a:lnTo>
                    <a:lnTo>
                      <a:pt x="140" y="88"/>
                    </a:lnTo>
                    <a:lnTo>
                      <a:pt x="138" y="89"/>
                    </a:lnTo>
                    <a:lnTo>
                      <a:pt x="138" y="92"/>
                    </a:lnTo>
                    <a:lnTo>
                      <a:pt x="141" y="95"/>
                    </a:lnTo>
                    <a:lnTo>
                      <a:pt x="140" y="99"/>
                    </a:lnTo>
                    <a:lnTo>
                      <a:pt x="137" y="99"/>
                    </a:lnTo>
                    <a:lnTo>
                      <a:pt x="136" y="101"/>
                    </a:lnTo>
                    <a:lnTo>
                      <a:pt x="138" y="105"/>
                    </a:lnTo>
                    <a:lnTo>
                      <a:pt x="140" y="112"/>
                    </a:lnTo>
                    <a:lnTo>
                      <a:pt x="144" y="114"/>
                    </a:lnTo>
                    <a:lnTo>
                      <a:pt x="148" y="114"/>
                    </a:lnTo>
                    <a:lnTo>
                      <a:pt x="145" y="118"/>
                    </a:lnTo>
                    <a:lnTo>
                      <a:pt x="147" y="121"/>
                    </a:lnTo>
                    <a:lnTo>
                      <a:pt x="147" y="121"/>
                    </a:lnTo>
                    <a:lnTo>
                      <a:pt x="138" y="128"/>
                    </a:lnTo>
                    <a:lnTo>
                      <a:pt x="136" y="131"/>
                    </a:lnTo>
                    <a:lnTo>
                      <a:pt x="136" y="132"/>
                    </a:lnTo>
                    <a:lnTo>
                      <a:pt x="133" y="134"/>
                    </a:lnTo>
                    <a:lnTo>
                      <a:pt x="127" y="134"/>
                    </a:lnTo>
                    <a:lnTo>
                      <a:pt x="126" y="132"/>
                    </a:lnTo>
                    <a:lnTo>
                      <a:pt x="118" y="127"/>
                    </a:lnTo>
                    <a:lnTo>
                      <a:pt x="115" y="127"/>
                    </a:lnTo>
                    <a:lnTo>
                      <a:pt x="113" y="128"/>
                    </a:lnTo>
                    <a:lnTo>
                      <a:pt x="111" y="128"/>
                    </a:lnTo>
                    <a:lnTo>
                      <a:pt x="108" y="127"/>
                    </a:lnTo>
                    <a:lnTo>
                      <a:pt x="105" y="127"/>
                    </a:lnTo>
                    <a:lnTo>
                      <a:pt x="104" y="125"/>
                    </a:lnTo>
                    <a:lnTo>
                      <a:pt x="102" y="125"/>
                    </a:lnTo>
                    <a:lnTo>
                      <a:pt x="97" y="130"/>
                    </a:lnTo>
                    <a:lnTo>
                      <a:pt x="94" y="132"/>
                    </a:lnTo>
                    <a:lnTo>
                      <a:pt x="94" y="135"/>
                    </a:lnTo>
                    <a:lnTo>
                      <a:pt x="93" y="139"/>
                    </a:lnTo>
                    <a:lnTo>
                      <a:pt x="94" y="143"/>
                    </a:lnTo>
                    <a:lnTo>
                      <a:pt x="94" y="145"/>
                    </a:lnTo>
                    <a:lnTo>
                      <a:pt x="93" y="143"/>
                    </a:lnTo>
                    <a:lnTo>
                      <a:pt x="89" y="141"/>
                    </a:lnTo>
                    <a:lnTo>
                      <a:pt x="82" y="142"/>
                    </a:lnTo>
                    <a:lnTo>
                      <a:pt x="79" y="139"/>
                    </a:lnTo>
                    <a:lnTo>
                      <a:pt x="75" y="141"/>
                    </a:lnTo>
                    <a:lnTo>
                      <a:pt x="72" y="139"/>
                    </a:lnTo>
                    <a:lnTo>
                      <a:pt x="66" y="139"/>
                    </a:lnTo>
                    <a:lnTo>
                      <a:pt x="64" y="142"/>
                    </a:lnTo>
                    <a:lnTo>
                      <a:pt x="62" y="141"/>
                    </a:lnTo>
                    <a:lnTo>
                      <a:pt x="58" y="141"/>
                    </a:lnTo>
                    <a:lnTo>
                      <a:pt x="55" y="138"/>
                    </a:lnTo>
                    <a:lnTo>
                      <a:pt x="53" y="139"/>
                    </a:lnTo>
                    <a:lnTo>
                      <a:pt x="50" y="136"/>
                    </a:lnTo>
                    <a:lnTo>
                      <a:pt x="46" y="134"/>
                    </a:lnTo>
                    <a:lnTo>
                      <a:pt x="42" y="135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9" y="128"/>
                    </a:lnTo>
                    <a:lnTo>
                      <a:pt x="37" y="127"/>
                    </a:lnTo>
                    <a:lnTo>
                      <a:pt x="40" y="125"/>
                    </a:lnTo>
                    <a:lnTo>
                      <a:pt x="43" y="118"/>
                    </a:lnTo>
                    <a:lnTo>
                      <a:pt x="43" y="109"/>
                    </a:lnTo>
                    <a:lnTo>
                      <a:pt x="44" y="107"/>
                    </a:lnTo>
                    <a:lnTo>
                      <a:pt x="43" y="106"/>
                    </a:lnTo>
                    <a:lnTo>
                      <a:pt x="43" y="102"/>
                    </a:lnTo>
                    <a:lnTo>
                      <a:pt x="44" y="95"/>
                    </a:lnTo>
                    <a:lnTo>
                      <a:pt x="46" y="94"/>
                    </a:lnTo>
                    <a:lnTo>
                      <a:pt x="48" y="95"/>
                    </a:lnTo>
                    <a:lnTo>
                      <a:pt x="48" y="98"/>
                    </a:lnTo>
                    <a:lnTo>
                      <a:pt x="53" y="102"/>
                    </a:lnTo>
                    <a:lnTo>
                      <a:pt x="50" y="94"/>
                    </a:lnTo>
                    <a:lnTo>
                      <a:pt x="46" y="91"/>
                    </a:lnTo>
                    <a:lnTo>
                      <a:pt x="43" y="91"/>
                    </a:lnTo>
                    <a:lnTo>
                      <a:pt x="44" y="88"/>
                    </a:lnTo>
                    <a:lnTo>
                      <a:pt x="44" y="88"/>
                    </a:lnTo>
                    <a:lnTo>
                      <a:pt x="46" y="85"/>
                    </a:lnTo>
                    <a:lnTo>
                      <a:pt x="44" y="84"/>
                    </a:lnTo>
                    <a:lnTo>
                      <a:pt x="44" y="81"/>
                    </a:lnTo>
                    <a:lnTo>
                      <a:pt x="42" y="80"/>
                    </a:lnTo>
                    <a:lnTo>
                      <a:pt x="37" y="78"/>
                    </a:lnTo>
                    <a:lnTo>
                      <a:pt x="35" y="74"/>
                    </a:lnTo>
                    <a:lnTo>
                      <a:pt x="32" y="74"/>
                    </a:lnTo>
                    <a:lnTo>
                      <a:pt x="32" y="73"/>
                    </a:lnTo>
                    <a:lnTo>
                      <a:pt x="33" y="70"/>
                    </a:lnTo>
                    <a:lnTo>
                      <a:pt x="32" y="67"/>
                    </a:lnTo>
                    <a:lnTo>
                      <a:pt x="30" y="67"/>
                    </a:lnTo>
                    <a:lnTo>
                      <a:pt x="33" y="66"/>
                    </a:lnTo>
                    <a:lnTo>
                      <a:pt x="35" y="65"/>
                    </a:lnTo>
                    <a:lnTo>
                      <a:pt x="37" y="66"/>
                    </a:lnTo>
                    <a:lnTo>
                      <a:pt x="36" y="65"/>
                    </a:lnTo>
                    <a:lnTo>
                      <a:pt x="33" y="63"/>
                    </a:lnTo>
                    <a:lnTo>
                      <a:pt x="30" y="66"/>
                    </a:lnTo>
                    <a:lnTo>
                      <a:pt x="29" y="66"/>
                    </a:lnTo>
                    <a:lnTo>
                      <a:pt x="28" y="63"/>
                    </a:lnTo>
                    <a:lnTo>
                      <a:pt x="29" y="60"/>
                    </a:lnTo>
                    <a:lnTo>
                      <a:pt x="28" y="59"/>
                    </a:lnTo>
                    <a:lnTo>
                      <a:pt x="25" y="60"/>
                    </a:lnTo>
                    <a:lnTo>
                      <a:pt x="24" y="60"/>
                    </a:lnTo>
                    <a:lnTo>
                      <a:pt x="25" y="59"/>
                    </a:lnTo>
                    <a:lnTo>
                      <a:pt x="24" y="58"/>
                    </a:lnTo>
                    <a:lnTo>
                      <a:pt x="21" y="60"/>
                    </a:lnTo>
                    <a:lnTo>
                      <a:pt x="18" y="58"/>
                    </a:lnTo>
                    <a:lnTo>
                      <a:pt x="17" y="58"/>
                    </a:lnTo>
                    <a:lnTo>
                      <a:pt x="15" y="56"/>
                    </a:lnTo>
                    <a:lnTo>
                      <a:pt x="11" y="55"/>
                    </a:lnTo>
                    <a:lnTo>
                      <a:pt x="10" y="55"/>
                    </a:lnTo>
                    <a:lnTo>
                      <a:pt x="8" y="55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7" y="47"/>
                    </a:lnTo>
                    <a:lnTo>
                      <a:pt x="6" y="47"/>
                    </a:lnTo>
                    <a:lnTo>
                      <a:pt x="4" y="45"/>
                    </a:lnTo>
                    <a:lnTo>
                      <a:pt x="1" y="47"/>
                    </a:lnTo>
                    <a:lnTo>
                      <a:pt x="0" y="45"/>
                    </a:lnTo>
                    <a:lnTo>
                      <a:pt x="1" y="42"/>
                    </a:lnTo>
                    <a:lnTo>
                      <a:pt x="6" y="42"/>
                    </a:lnTo>
                    <a:lnTo>
                      <a:pt x="8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4" y="40"/>
                    </a:lnTo>
                    <a:lnTo>
                      <a:pt x="15" y="41"/>
                    </a:lnTo>
                    <a:lnTo>
                      <a:pt x="17" y="38"/>
                    </a:lnTo>
                    <a:lnTo>
                      <a:pt x="21" y="37"/>
                    </a:lnTo>
                    <a:lnTo>
                      <a:pt x="22" y="38"/>
                    </a:lnTo>
                    <a:lnTo>
                      <a:pt x="26" y="44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2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39" y="37"/>
                    </a:lnTo>
                    <a:lnTo>
                      <a:pt x="39" y="36"/>
                    </a:lnTo>
                    <a:lnTo>
                      <a:pt x="39" y="33"/>
                    </a:lnTo>
                    <a:lnTo>
                      <a:pt x="40" y="31"/>
                    </a:lnTo>
                    <a:lnTo>
                      <a:pt x="35" y="29"/>
                    </a:lnTo>
                    <a:lnTo>
                      <a:pt x="36" y="27"/>
                    </a:lnTo>
                    <a:lnTo>
                      <a:pt x="35" y="23"/>
                    </a:lnTo>
                    <a:lnTo>
                      <a:pt x="36" y="24"/>
                    </a:lnTo>
                    <a:lnTo>
                      <a:pt x="39" y="24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3" y="27"/>
                    </a:lnTo>
                    <a:lnTo>
                      <a:pt x="44" y="29"/>
                    </a:lnTo>
                    <a:lnTo>
                      <a:pt x="46" y="30"/>
                    </a:lnTo>
                    <a:lnTo>
                      <a:pt x="47" y="29"/>
                    </a:lnTo>
                    <a:lnTo>
                      <a:pt x="50" y="30"/>
                    </a:lnTo>
                    <a:lnTo>
                      <a:pt x="55" y="30"/>
                    </a:lnTo>
                    <a:lnTo>
                      <a:pt x="58" y="30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58" y="26"/>
                    </a:lnTo>
                    <a:lnTo>
                      <a:pt x="60" y="23"/>
                    </a:lnTo>
                    <a:lnTo>
                      <a:pt x="65" y="20"/>
                    </a:lnTo>
                    <a:lnTo>
                      <a:pt x="66" y="20"/>
                    </a:lnTo>
                    <a:lnTo>
                      <a:pt x="69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7" y="15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4"/>
                    </a:lnTo>
                    <a:lnTo>
                      <a:pt x="82" y="1"/>
                    </a:lnTo>
                    <a:lnTo>
                      <a:pt x="83" y="2"/>
                    </a:lnTo>
                    <a:lnTo>
                      <a:pt x="89" y="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2" name="Freeform 759"/>
              <p:cNvSpPr>
                <a:spLocks/>
              </p:cNvSpPr>
              <p:nvPr/>
            </p:nvSpPr>
            <p:spPr bwMode="auto">
              <a:xfrm>
                <a:off x="4534188" y="3114270"/>
                <a:ext cx="22233" cy="41501"/>
              </a:xfrm>
              <a:custGeom>
                <a:avLst/>
                <a:gdLst>
                  <a:gd name="T0" fmla="*/ 12 w 15"/>
                  <a:gd name="T1" fmla="*/ 0 h 28"/>
                  <a:gd name="T2" fmla="*/ 12 w 15"/>
                  <a:gd name="T3" fmla="*/ 0 h 28"/>
                  <a:gd name="T4" fmla="*/ 13 w 15"/>
                  <a:gd name="T5" fmla="*/ 4 h 28"/>
                  <a:gd name="T6" fmla="*/ 13 w 15"/>
                  <a:gd name="T7" fmla="*/ 9 h 28"/>
                  <a:gd name="T8" fmla="*/ 15 w 15"/>
                  <a:gd name="T9" fmla="*/ 13 h 28"/>
                  <a:gd name="T10" fmla="*/ 13 w 15"/>
                  <a:gd name="T11" fmla="*/ 20 h 28"/>
                  <a:gd name="T12" fmla="*/ 13 w 15"/>
                  <a:gd name="T13" fmla="*/ 22 h 28"/>
                  <a:gd name="T14" fmla="*/ 12 w 15"/>
                  <a:gd name="T15" fmla="*/ 27 h 28"/>
                  <a:gd name="T16" fmla="*/ 9 w 15"/>
                  <a:gd name="T17" fmla="*/ 28 h 28"/>
                  <a:gd name="T18" fmla="*/ 5 w 15"/>
                  <a:gd name="T19" fmla="*/ 27 h 28"/>
                  <a:gd name="T20" fmla="*/ 4 w 15"/>
                  <a:gd name="T21" fmla="*/ 25 h 28"/>
                  <a:gd name="T22" fmla="*/ 5 w 15"/>
                  <a:gd name="T23" fmla="*/ 24 h 28"/>
                  <a:gd name="T24" fmla="*/ 7 w 15"/>
                  <a:gd name="T25" fmla="*/ 24 h 28"/>
                  <a:gd name="T26" fmla="*/ 5 w 15"/>
                  <a:gd name="T27" fmla="*/ 22 h 28"/>
                  <a:gd name="T28" fmla="*/ 5 w 15"/>
                  <a:gd name="T29" fmla="*/ 22 h 28"/>
                  <a:gd name="T30" fmla="*/ 5 w 15"/>
                  <a:gd name="T31" fmla="*/ 21 h 28"/>
                  <a:gd name="T32" fmla="*/ 2 w 15"/>
                  <a:gd name="T33" fmla="*/ 20 h 28"/>
                  <a:gd name="T34" fmla="*/ 2 w 15"/>
                  <a:gd name="T35" fmla="*/ 18 h 28"/>
                  <a:gd name="T36" fmla="*/ 4 w 15"/>
                  <a:gd name="T37" fmla="*/ 18 h 28"/>
                  <a:gd name="T38" fmla="*/ 4 w 15"/>
                  <a:gd name="T39" fmla="*/ 17 h 28"/>
                  <a:gd name="T40" fmla="*/ 1 w 15"/>
                  <a:gd name="T41" fmla="*/ 17 h 28"/>
                  <a:gd name="T42" fmla="*/ 0 w 15"/>
                  <a:gd name="T43" fmla="*/ 14 h 28"/>
                  <a:gd name="T44" fmla="*/ 2 w 15"/>
                  <a:gd name="T45" fmla="*/ 14 h 28"/>
                  <a:gd name="T46" fmla="*/ 2 w 15"/>
                  <a:gd name="T47" fmla="*/ 13 h 28"/>
                  <a:gd name="T48" fmla="*/ 1 w 15"/>
                  <a:gd name="T49" fmla="*/ 11 h 28"/>
                  <a:gd name="T50" fmla="*/ 4 w 15"/>
                  <a:gd name="T51" fmla="*/ 9 h 28"/>
                  <a:gd name="T52" fmla="*/ 7 w 15"/>
                  <a:gd name="T53" fmla="*/ 7 h 28"/>
                  <a:gd name="T54" fmla="*/ 9 w 15"/>
                  <a:gd name="T55" fmla="*/ 6 h 28"/>
                  <a:gd name="T56" fmla="*/ 11 w 15"/>
                  <a:gd name="T57" fmla="*/ 7 h 28"/>
                  <a:gd name="T58" fmla="*/ 11 w 15"/>
                  <a:gd name="T59" fmla="*/ 7 h 28"/>
                  <a:gd name="T60" fmla="*/ 12 w 15"/>
                  <a:gd name="T61" fmla="*/ 4 h 28"/>
                  <a:gd name="T62" fmla="*/ 11 w 15"/>
                  <a:gd name="T63" fmla="*/ 3 h 28"/>
                  <a:gd name="T64" fmla="*/ 12 w 15"/>
                  <a:gd name="T6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28">
                    <a:moveTo>
                      <a:pt x="12" y="0"/>
                    </a:moveTo>
                    <a:lnTo>
                      <a:pt x="12" y="0"/>
                    </a:lnTo>
                    <a:lnTo>
                      <a:pt x="13" y="4"/>
                    </a:lnTo>
                    <a:lnTo>
                      <a:pt x="13" y="9"/>
                    </a:lnTo>
                    <a:lnTo>
                      <a:pt x="15" y="13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2" y="27"/>
                    </a:lnTo>
                    <a:lnTo>
                      <a:pt x="9" y="28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4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3" name="Freeform 760"/>
              <p:cNvSpPr>
                <a:spLocks/>
              </p:cNvSpPr>
              <p:nvPr/>
            </p:nvSpPr>
            <p:spPr bwMode="auto">
              <a:xfrm>
                <a:off x="4649799" y="3284722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3 w 5"/>
                  <a:gd name="T7" fmla="*/ 4 h 4"/>
                  <a:gd name="T8" fmla="*/ 0 w 5"/>
                  <a:gd name="T9" fmla="*/ 3 h 4"/>
                  <a:gd name="T10" fmla="*/ 0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4" name="Freeform 761"/>
              <p:cNvSpPr>
                <a:spLocks/>
              </p:cNvSpPr>
              <p:nvPr/>
            </p:nvSpPr>
            <p:spPr bwMode="auto">
              <a:xfrm>
                <a:off x="4531224" y="316021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  <a:gd name="T12" fmla="*/ 0 w 2"/>
                  <a:gd name="T13" fmla="*/ 1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5" name="Freeform 762"/>
              <p:cNvSpPr>
                <a:spLocks/>
              </p:cNvSpPr>
              <p:nvPr/>
            </p:nvSpPr>
            <p:spPr bwMode="auto">
              <a:xfrm>
                <a:off x="4531224" y="3160218"/>
                <a:ext cx="29644" cy="56323"/>
              </a:xfrm>
              <a:custGeom>
                <a:avLst/>
                <a:gdLst>
                  <a:gd name="T0" fmla="*/ 13 w 20"/>
                  <a:gd name="T1" fmla="*/ 0 h 38"/>
                  <a:gd name="T2" fmla="*/ 14 w 20"/>
                  <a:gd name="T3" fmla="*/ 2 h 38"/>
                  <a:gd name="T4" fmla="*/ 15 w 20"/>
                  <a:gd name="T5" fmla="*/ 1 h 38"/>
                  <a:gd name="T6" fmla="*/ 17 w 20"/>
                  <a:gd name="T7" fmla="*/ 4 h 38"/>
                  <a:gd name="T8" fmla="*/ 20 w 20"/>
                  <a:gd name="T9" fmla="*/ 7 h 38"/>
                  <a:gd name="T10" fmla="*/ 20 w 20"/>
                  <a:gd name="T11" fmla="*/ 9 h 38"/>
                  <a:gd name="T12" fmla="*/ 20 w 20"/>
                  <a:gd name="T13" fmla="*/ 11 h 38"/>
                  <a:gd name="T14" fmla="*/ 17 w 20"/>
                  <a:gd name="T15" fmla="*/ 14 h 38"/>
                  <a:gd name="T16" fmla="*/ 20 w 20"/>
                  <a:gd name="T17" fmla="*/ 16 h 38"/>
                  <a:gd name="T18" fmla="*/ 18 w 20"/>
                  <a:gd name="T19" fmla="*/ 20 h 38"/>
                  <a:gd name="T20" fmla="*/ 20 w 20"/>
                  <a:gd name="T21" fmla="*/ 26 h 38"/>
                  <a:gd name="T22" fmla="*/ 18 w 20"/>
                  <a:gd name="T23" fmla="*/ 27 h 38"/>
                  <a:gd name="T24" fmla="*/ 18 w 20"/>
                  <a:gd name="T25" fmla="*/ 33 h 38"/>
                  <a:gd name="T26" fmla="*/ 18 w 20"/>
                  <a:gd name="T27" fmla="*/ 34 h 38"/>
                  <a:gd name="T28" fmla="*/ 17 w 20"/>
                  <a:gd name="T29" fmla="*/ 34 h 38"/>
                  <a:gd name="T30" fmla="*/ 14 w 20"/>
                  <a:gd name="T31" fmla="*/ 33 h 38"/>
                  <a:gd name="T32" fmla="*/ 13 w 20"/>
                  <a:gd name="T33" fmla="*/ 33 h 38"/>
                  <a:gd name="T34" fmla="*/ 11 w 20"/>
                  <a:gd name="T35" fmla="*/ 34 h 38"/>
                  <a:gd name="T36" fmla="*/ 11 w 20"/>
                  <a:gd name="T37" fmla="*/ 37 h 38"/>
                  <a:gd name="T38" fmla="*/ 10 w 20"/>
                  <a:gd name="T39" fmla="*/ 38 h 38"/>
                  <a:gd name="T40" fmla="*/ 9 w 20"/>
                  <a:gd name="T41" fmla="*/ 38 h 38"/>
                  <a:gd name="T42" fmla="*/ 7 w 20"/>
                  <a:gd name="T43" fmla="*/ 38 h 38"/>
                  <a:gd name="T44" fmla="*/ 4 w 20"/>
                  <a:gd name="T45" fmla="*/ 36 h 38"/>
                  <a:gd name="T46" fmla="*/ 4 w 20"/>
                  <a:gd name="T47" fmla="*/ 32 h 38"/>
                  <a:gd name="T48" fmla="*/ 2 w 20"/>
                  <a:gd name="T49" fmla="*/ 29 h 38"/>
                  <a:gd name="T50" fmla="*/ 4 w 20"/>
                  <a:gd name="T51" fmla="*/ 25 h 38"/>
                  <a:gd name="T52" fmla="*/ 6 w 20"/>
                  <a:gd name="T53" fmla="*/ 23 h 38"/>
                  <a:gd name="T54" fmla="*/ 6 w 20"/>
                  <a:gd name="T55" fmla="*/ 22 h 38"/>
                  <a:gd name="T56" fmla="*/ 2 w 20"/>
                  <a:gd name="T57" fmla="*/ 22 h 38"/>
                  <a:gd name="T58" fmla="*/ 2 w 20"/>
                  <a:gd name="T59" fmla="*/ 20 h 38"/>
                  <a:gd name="T60" fmla="*/ 4 w 20"/>
                  <a:gd name="T61" fmla="*/ 18 h 38"/>
                  <a:gd name="T62" fmla="*/ 4 w 20"/>
                  <a:gd name="T63" fmla="*/ 15 h 38"/>
                  <a:gd name="T64" fmla="*/ 2 w 20"/>
                  <a:gd name="T65" fmla="*/ 14 h 38"/>
                  <a:gd name="T66" fmla="*/ 2 w 20"/>
                  <a:gd name="T67" fmla="*/ 11 h 38"/>
                  <a:gd name="T68" fmla="*/ 0 w 20"/>
                  <a:gd name="T69" fmla="*/ 9 h 38"/>
                  <a:gd name="T70" fmla="*/ 0 w 20"/>
                  <a:gd name="T71" fmla="*/ 7 h 38"/>
                  <a:gd name="T72" fmla="*/ 0 w 20"/>
                  <a:gd name="T73" fmla="*/ 4 h 38"/>
                  <a:gd name="T74" fmla="*/ 3 w 20"/>
                  <a:gd name="T75" fmla="*/ 7 h 38"/>
                  <a:gd name="T76" fmla="*/ 6 w 20"/>
                  <a:gd name="T77" fmla="*/ 7 h 38"/>
                  <a:gd name="T78" fmla="*/ 10 w 20"/>
                  <a:gd name="T79" fmla="*/ 0 h 38"/>
                  <a:gd name="T80" fmla="*/ 13 w 20"/>
                  <a:gd name="T8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38">
                    <a:moveTo>
                      <a:pt x="13" y="0"/>
                    </a:moveTo>
                    <a:lnTo>
                      <a:pt x="14" y="2"/>
                    </a:lnTo>
                    <a:lnTo>
                      <a:pt x="15" y="1"/>
                    </a:lnTo>
                    <a:lnTo>
                      <a:pt x="17" y="4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7" y="14"/>
                    </a:lnTo>
                    <a:lnTo>
                      <a:pt x="20" y="16"/>
                    </a:lnTo>
                    <a:lnTo>
                      <a:pt x="18" y="20"/>
                    </a:lnTo>
                    <a:lnTo>
                      <a:pt x="20" y="26"/>
                    </a:lnTo>
                    <a:lnTo>
                      <a:pt x="18" y="27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1" y="34"/>
                    </a:lnTo>
                    <a:lnTo>
                      <a:pt x="11" y="37"/>
                    </a:lnTo>
                    <a:lnTo>
                      <a:pt x="10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2" y="29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6" y="7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6" name="Freeform 763"/>
              <p:cNvSpPr>
                <a:spLocks/>
              </p:cNvSpPr>
              <p:nvPr/>
            </p:nvSpPr>
            <p:spPr bwMode="auto">
              <a:xfrm>
                <a:off x="4563832" y="3118717"/>
                <a:ext cx="8893" cy="4447"/>
              </a:xfrm>
              <a:custGeom>
                <a:avLst/>
                <a:gdLst>
                  <a:gd name="T0" fmla="*/ 4 w 6"/>
                  <a:gd name="T1" fmla="*/ 0 h 3"/>
                  <a:gd name="T2" fmla="*/ 6 w 6"/>
                  <a:gd name="T3" fmla="*/ 1 h 3"/>
                  <a:gd name="T4" fmla="*/ 6 w 6"/>
                  <a:gd name="T5" fmla="*/ 3 h 3"/>
                  <a:gd name="T6" fmla="*/ 4 w 6"/>
                  <a:gd name="T7" fmla="*/ 3 h 3"/>
                  <a:gd name="T8" fmla="*/ 2 w 6"/>
                  <a:gd name="T9" fmla="*/ 3 h 3"/>
                  <a:gd name="T10" fmla="*/ 0 w 6"/>
                  <a:gd name="T11" fmla="*/ 3 h 3"/>
                  <a:gd name="T12" fmla="*/ 2 w 6"/>
                  <a:gd name="T13" fmla="*/ 1 h 3"/>
                  <a:gd name="T14" fmla="*/ 4 w 6"/>
                  <a:gd name="T15" fmla="*/ 0 h 3"/>
                  <a:gd name="T16" fmla="*/ 4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7" name="Freeform 764"/>
              <p:cNvSpPr>
                <a:spLocks/>
              </p:cNvSpPr>
              <p:nvPr/>
            </p:nvSpPr>
            <p:spPr bwMode="auto">
              <a:xfrm>
                <a:off x="4580136" y="3130574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8" name="Freeform 765"/>
              <p:cNvSpPr>
                <a:spLocks/>
              </p:cNvSpPr>
              <p:nvPr/>
            </p:nvSpPr>
            <p:spPr bwMode="auto">
              <a:xfrm>
                <a:off x="4614226" y="3231363"/>
                <a:ext cx="56323" cy="37055"/>
              </a:xfrm>
              <a:custGeom>
                <a:avLst/>
                <a:gdLst>
                  <a:gd name="T0" fmla="*/ 37 w 38"/>
                  <a:gd name="T1" fmla="*/ 0 h 25"/>
                  <a:gd name="T2" fmla="*/ 38 w 38"/>
                  <a:gd name="T3" fmla="*/ 1 h 25"/>
                  <a:gd name="T4" fmla="*/ 38 w 38"/>
                  <a:gd name="T5" fmla="*/ 6 h 25"/>
                  <a:gd name="T6" fmla="*/ 35 w 38"/>
                  <a:gd name="T7" fmla="*/ 8 h 25"/>
                  <a:gd name="T8" fmla="*/ 33 w 38"/>
                  <a:gd name="T9" fmla="*/ 14 h 25"/>
                  <a:gd name="T10" fmla="*/ 35 w 38"/>
                  <a:gd name="T11" fmla="*/ 18 h 25"/>
                  <a:gd name="T12" fmla="*/ 35 w 38"/>
                  <a:gd name="T13" fmla="*/ 21 h 25"/>
                  <a:gd name="T14" fmla="*/ 34 w 38"/>
                  <a:gd name="T15" fmla="*/ 22 h 25"/>
                  <a:gd name="T16" fmla="*/ 34 w 38"/>
                  <a:gd name="T17" fmla="*/ 25 h 25"/>
                  <a:gd name="T18" fmla="*/ 33 w 38"/>
                  <a:gd name="T19" fmla="*/ 25 h 25"/>
                  <a:gd name="T20" fmla="*/ 26 w 38"/>
                  <a:gd name="T21" fmla="*/ 24 h 25"/>
                  <a:gd name="T22" fmla="*/ 26 w 38"/>
                  <a:gd name="T23" fmla="*/ 21 h 25"/>
                  <a:gd name="T24" fmla="*/ 23 w 38"/>
                  <a:gd name="T25" fmla="*/ 19 h 25"/>
                  <a:gd name="T26" fmla="*/ 22 w 38"/>
                  <a:gd name="T27" fmla="*/ 19 h 25"/>
                  <a:gd name="T28" fmla="*/ 16 w 38"/>
                  <a:gd name="T29" fmla="*/ 18 h 25"/>
                  <a:gd name="T30" fmla="*/ 13 w 38"/>
                  <a:gd name="T31" fmla="*/ 15 h 25"/>
                  <a:gd name="T32" fmla="*/ 11 w 38"/>
                  <a:gd name="T33" fmla="*/ 14 h 25"/>
                  <a:gd name="T34" fmla="*/ 6 w 38"/>
                  <a:gd name="T35" fmla="*/ 11 h 25"/>
                  <a:gd name="T36" fmla="*/ 2 w 38"/>
                  <a:gd name="T37" fmla="*/ 11 h 25"/>
                  <a:gd name="T38" fmla="*/ 0 w 38"/>
                  <a:gd name="T39" fmla="*/ 8 h 25"/>
                  <a:gd name="T40" fmla="*/ 1 w 38"/>
                  <a:gd name="T41" fmla="*/ 4 h 25"/>
                  <a:gd name="T42" fmla="*/ 4 w 38"/>
                  <a:gd name="T43" fmla="*/ 3 h 25"/>
                  <a:gd name="T44" fmla="*/ 5 w 38"/>
                  <a:gd name="T45" fmla="*/ 4 h 25"/>
                  <a:gd name="T46" fmla="*/ 6 w 38"/>
                  <a:gd name="T47" fmla="*/ 3 h 25"/>
                  <a:gd name="T48" fmla="*/ 9 w 38"/>
                  <a:gd name="T49" fmla="*/ 3 h 25"/>
                  <a:gd name="T50" fmla="*/ 12 w 38"/>
                  <a:gd name="T51" fmla="*/ 4 h 25"/>
                  <a:gd name="T52" fmla="*/ 15 w 38"/>
                  <a:gd name="T53" fmla="*/ 6 h 25"/>
                  <a:gd name="T54" fmla="*/ 20 w 38"/>
                  <a:gd name="T55" fmla="*/ 4 h 25"/>
                  <a:gd name="T56" fmla="*/ 26 w 38"/>
                  <a:gd name="T57" fmla="*/ 4 h 25"/>
                  <a:gd name="T58" fmla="*/ 29 w 38"/>
                  <a:gd name="T59" fmla="*/ 1 h 25"/>
                  <a:gd name="T60" fmla="*/ 31 w 38"/>
                  <a:gd name="T61" fmla="*/ 3 h 25"/>
                  <a:gd name="T62" fmla="*/ 33 w 38"/>
                  <a:gd name="T63" fmla="*/ 3 h 25"/>
                  <a:gd name="T64" fmla="*/ 37 w 38"/>
                  <a:gd name="T6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25">
                    <a:moveTo>
                      <a:pt x="37" y="0"/>
                    </a:moveTo>
                    <a:lnTo>
                      <a:pt x="38" y="1"/>
                    </a:lnTo>
                    <a:lnTo>
                      <a:pt x="38" y="6"/>
                    </a:lnTo>
                    <a:lnTo>
                      <a:pt x="35" y="8"/>
                    </a:lnTo>
                    <a:lnTo>
                      <a:pt x="33" y="14"/>
                    </a:lnTo>
                    <a:lnTo>
                      <a:pt x="35" y="18"/>
                    </a:lnTo>
                    <a:lnTo>
                      <a:pt x="35" y="21"/>
                    </a:lnTo>
                    <a:lnTo>
                      <a:pt x="34" y="22"/>
                    </a:lnTo>
                    <a:lnTo>
                      <a:pt x="34" y="25"/>
                    </a:lnTo>
                    <a:lnTo>
                      <a:pt x="33" y="25"/>
                    </a:lnTo>
                    <a:lnTo>
                      <a:pt x="26" y="24"/>
                    </a:lnTo>
                    <a:lnTo>
                      <a:pt x="26" y="21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16" y="18"/>
                    </a:lnTo>
                    <a:lnTo>
                      <a:pt x="13" y="15"/>
                    </a:lnTo>
                    <a:lnTo>
                      <a:pt x="11" y="14"/>
                    </a:lnTo>
                    <a:lnTo>
                      <a:pt x="6" y="11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5" y="6"/>
                    </a:lnTo>
                    <a:lnTo>
                      <a:pt x="20" y="4"/>
                    </a:lnTo>
                    <a:lnTo>
                      <a:pt x="26" y="4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9" name="Freeform 766"/>
              <p:cNvSpPr>
                <a:spLocks/>
              </p:cNvSpPr>
              <p:nvPr/>
            </p:nvSpPr>
            <p:spPr bwMode="auto">
              <a:xfrm>
                <a:off x="4501580" y="3017928"/>
                <a:ext cx="222328" cy="223811"/>
              </a:xfrm>
              <a:custGeom>
                <a:avLst/>
                <a:gdLst>
                  <a:gd name="T0" fmla="*/ 67 w 150"/>
                  <a:gd name="T1" fmla="*/ 0 h 151"/>
                  <a:gd name="T2" fmla="*/ 81 w 150"/>
                  <a:gd name="T3" fmla="*/ 9 h 151"/>
                  <a:gd name="T4" fmla="*/ 84 w 150"/>
                  <a:gd name="T5" fmla="*/ 14 h 151"/>
                  <a:gd name="T6" fmla="*/ 84 w 150"/>
                  <a:gd name="T7" fmla="*/ 24 h 151"/>
                  <a:gd name="T8" fmla="*/ 77 w 150"/>
                  <a:gd name="T9" fmla="*/ 25 h 151"/>
                  <a:gd name="T10" fmla="*/ 69 w 150"/>
                  <a:gd name="T11" fmla="*/ 28 h 151"/>
                  <a:gd name="T12" fmla="*/ 71 w 150"/>
                  <a:gd name="T13" fmla="*/ 35 h 151"/>
                  <a:gd name="T14" fmla="*/ 69 w 150"/>
                  <a:gd name="T15" fmla="*/ 43 h 151"/>
                  <a:gd name="T16" fmla="*/ 77 w 150"/>
                  <a:gd name="T17" fmla="*/ 51 h 151"/>
                  <a:gd name="T18" fmla="*/ 91 w 150"/>
                  <a:gd name="T19" fmla="*/ 64 h 151"/>
                  <a:gd name="T20" fmla="*/ 92 w 150"/>
                  <a:gd name="T21" fmla="*/ 69 h 151"/>
                  <a:gd name="T22" fmla="*/ 98 w 150"/>
                  <a:gd name="T23" fmla="*/ 78 h 151"/>
                  <a:gd name="T24" fmla="*/ 106 w 150"/>
                  <a:gd name="T25" fmla="*/ 83 h 151"/>
                  <a:gd name="T26" fmla="*/ 114 w 150"/>
                  <a:gd name="T27" fmla="*/ 85 h 151"/>
                  <a:gd name="T28" fmla="*/ 120 w 150"/>
                  <a:gd name="T29" fmla="*/ 87 h 151"/>
                  <a:gd name="T30" fmla="*/ 117 w 150"/>
                  <a:gd name="T31" fmla="*/ 93 h 151"/>
                  <a:gd name="T32" fmla="*/ 136 w 150"/>
                  <a:gd name="T33" fmla="*/ 100 h 151"/>
                  <a:gd name="T34" fmla="*/ 147 w 150"/>
                  <a:gd name="T35" fmla="*/ 107 h 151"/>
                  <a:gd name="T36" fmla="*/ 150 w 150"/>
                  <a:gd name="T37" fmla="*/ 114 h 151"/>
                  <a:gd name="T38" fmla="*/ 147 w 150"/>
                  <a:gd name="T39" fmla="*/ 118 h 151"/>
                  <a:gd name="T40" fmla="*/ 143 w 150"/>
                  <a:gd name="T41" fmla="*/ 115 h 151"/>
                  <a:gd name="T42" fmla="*/ 142 w 150"/>
                  <a:gd name="T43" fmla="*/ 110 h 151"/>
                  <a:gd name="T44" fmla="*/ 134 w 150"/>
                  <a:gd name="T45" fmla="*/ 107 h 151"/>
                  <a:gd name="T46" fmla="*/ 129 w 150"/>
                  <a:gd name="T47" fmla="*/ 111 h 151"/>
                  <a:gd name="T48" fmla="*/ 128 w 150"/>
                  <a:gd name="T49" fmla="*/ 116 h 151"/>
                  <a:gd name="T50" fmla="*/ 127 w 150"/>
                  <a:gd name="T51" fmla="*/ 122 h 151"/>
                  <a:gd name="T52" fmla="*/ 134 w 150"/>
                  <a:gd name="T53" fmla="*/ 126 h 151"/>
                  <a:gd name="T54" fmla="*/ 134 w 150"/>
                  <a:gd name="T55" fmla="*/ 133 h 151"/>
                  <a:gd name="T56" fmla="*/ 128 w 150"/>
                  <a:gd name="T57" fmla="*/ 143 h 151"/>
                  <a:gd name="T58" fmla="*/ 122 w 150"/>
                  <a:gd name="T59" fmla="*/ 151 h 151"/>
                  <a:gd name="T60" fmla="*/ 116 w 150"/>
                  <a:gd name="T61" fmla="*/ 145 h 151"/>
                  <a:gd name="T62" fmla="*/ 120 w 150"/>
                  <a:gd name="T63" fmla="*/ 143 h 151"/>
                  <a:gd name="T64" fmla="*/ 120 w 150"/>
                  <a:gd name="T65" fmla="*/ 137 h 151"/>
                  <a:gd name="T66" fmla="*/ 122 w 150"/>
                  <a:gd name="T67" fmla="*/ 133 h 151"/>
                  <a:gd name="T68" fmla="*/ 118 w 150"/>
                  <a:gd name="T69" fmla="*/ 123 h 151"/>
                  <a:gd name="T70" fmla="*/ 116 w 150"/>
                  <a:gd name="T71" fmla="*/ 115 h 151"/>
                  <a:gd name="T72" fmla="*/ 109 w 150"/>
                  <a:gd name="T73" fmla="*/ 112 h 151"/>
                  <a:gd name="T74" fmla="*/ 106 w 150"/>
                  <a:gd name="T75" fmla="*/ 110 h 151"/>
                  <a:gd name="T76" fmla="*/ 102 w 150"/>
                  <a:gd name="T77" fmla="*/ 105 h 151"/>
                  <a:gd name="T78" fmla="*/ 98 w 150"/>
                  <a:gd name="T79" fmla="*/ 103 h 151"/>
                  <a:gd name="T80" fmla="*/ 92 w 150"/>
                  <a:gd name="T81" fmla="*/ 97 h 151"/>
                  <a:gd name="T82" fmla="*/ 84 w 150"/>
                  <a:gd name="T83" fmla="*/ 97 h 151"/>
                  <a:gd name="T84" fmla="*/ 80 w 150"/>
                  <a:gd name="T85" fmla="*/ 93 h 151"/>
                  <a:gd name="T86" fmla="*/ 66 w 150"/>
                  <a:gd name="T87" fmla="*/ 82 h 151"/>
                  <a:gd name="T88" fmla="*/ 62 w 150"/>
                  <a:gd name="T89" fmla="*/ 76 h 151"/>
                  <a:gd name="T90" fmla="*/ 53 w 150"/>
                  <a:gd name="T91" fmla="*/ 69 h 151"/>
                  <a:gd name="T92" fmla="*/ 49 w 150"/>
                  <a:gd name="T93" fmla="*/ 63 h 151"/>
                  <a:gd name="T94" fmla="*/ 44 w 150"/>
                  <a:gd name="T95" fmla="*/ 54 h 151"/>
                  <a:gd name="T96" fmla="*/ 41 w 150"/>
                  <a:gd name="T97" fmla="*/ 49 h 151"/>
                  <a:gd name="T98" fmla="*/ 26 w 150"/>
                  <a:gd name="T99" fmla="*/ 45 h 151"/>
                  <a:gd name="T100" fmla="*/ 17 w 150"/>
                  <a:gd name="T101" fmla="*/ 53 h 151"/>
                  <a:gd name="T102" fmla="*/ 12 w 150"/>
                  <a:gd name="T103" fmla="*/ 47 h 151"/>
                  <a:gd name="T104" fmla="*/ 2 w 150"/>
                  <a:gd name="T105" fmla="*/ 38 h 151"/>
                  <a:gd name="T106" fmla="*/ 4 w 150"/>
                  <a:gd name="T107" fmla="*/ 32 h 151"/>
                  <a:gd name="T108" fmla="*/ 2 w 150"/>
                  <a:gd name="T109" fmla="*/ 22 h 151"/>
                  <a:gd name="T110" fmla="*/ 12 w 150"/>
                  <a:gd name="T111" fmla="*/ 18 h 151"/>
                  <a:gd name="T112" fmla="*/ 22 w 150"/>
                  <a:gd name="T113" fmla="*/ 13 h 151"/>
                  <a:gd name="T114" fmla="*/ 29 w 150"/>
                  <a:gd name="T115" fmla="*/ 21 h 151"/>
                  <a:gd name="T116" fmla="*/ 37 w 150"/>
                  <a:gd name="T117" fmla="*/ 14 h 151"/>
                  <a:gd name="T118" fmla="*/ 41 w 150"/>
                  <a:gd name="T119" fmla="*/ 11 h 151"/>
                  <a:gd name="T120" fmla="*/ 48 w 150"/>
                  <a:gd name="T121" fmla="*/ 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151">
                    <a:moveTo>
                      <a:pt x="59" y="0"/>
                    </a:moveTo>
                    <a:lnTo>
                      <a:pt x="62" y="0"/>
                    </a:lnTo>
                    <a:lnTo>
                      <a:pt x="67" y="0"/>
                    </a:lnTo>
                    <a:lnTo>
                      <a:pt x="66" y="3"/>
                    </a:lnTo>
                    <a:lnTo>
                      <a:pt x="73" y="7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7" y="10"/>
                    </a:lnTo>
                    <a:lnTo>
                      <a:pt x="84" y="14"/>
                    </a:lnTo>
                    <a:lnTo>
                      <a:pt x="85" y="17"/>
                    </a:lnTo>
                    <a:lnTo>
                      <a:pt x="84" y="18"/>
                    </a:lnTo>
                    <a:lnTo>
                      <a:pt x="84" y="24"/>
                    </a:lnTo>
                    <a:lnTo>
                      <a:pt x="81" y="22"/>
                    </a:lnTo>
                    <a:lnTo>
                      <a:pt x="80" y="24"/>
                    </a:lnTo>
                    <a:lnTo>
                      <a:pt x="77" y="25"/>
                    </a:lnTo>
                    <a:lnTo>
                      <a:pt x="74" y="25"/>
                    </a:lnTo>
                    <a:lnTo>
                      <a:pt x="71" y="28"/>
                    </a:lnTo>
                    <a:lnTo>
                      <a:pt x="69" y="28"/>
                    </a:lnTo>
                    <a:lnTo>
                      <a:pt x="67" y="31"/>
                    </a:lnTo>
                    <a:lnTo>
                      <a:pt x="69" y="34"/>
                    </a:lnTo>
                    <a:lnTo>
                      <a:pt x="71" y="35"/>
                    </a:lnTo>
                    <a:lnTo>
                      <a:pt x="69" y="39"/>
                    </a:lnTo>
                    <a:lnTo>
                      <a:pt x="67" y="39"/>
                    </a:lnTo>
                    <a:lnTo>
                      <a:pt x="69" y="43"/>
                    </a:lnTo>
                    <a:lnTo>
                      <a:pt x="70" y="46"/>
                    </a:lnTo>
                    <a:lnTo>
                      <a:pt x="71" y="49"/>
                    </a:lnTo>
                    <a:lnTo>
                      <a:pt x="77" y="51"/>
                    </a:lnTo>
                    <a:lnTo>
                      <a:pt x="80" y="53"/>
                    </a:lnTo>
                    <a:lnTo>
                      <a:pt x="81" y="56"/>
                    </a:lnTo>
                    <a:lnTo>
                      <a:pt x="91" y="64"/>
                    </a:lnTo>
                    <a:lnTo>
                      <a:pt x="91" y="67"/>
                    </a:lnTo>
                    <a:lnTo>
                      <a:pt x="92" y="67"/>
                    </a:lnTo>
                    <a:lnTo>
                      <a:pt x="92" y="69"/>
                    </a:lnTo>
                    <a:lnTo>
                      <a:pt x="93" y="72"/>
                    </a:lnTo>
                    <a:lnTo>
                      <a:pt x="96" y="75"/>
                    </a:lnTo>
                    <a:lnTo>
                      <a:pt x="98" y="78"/>
                    </a:lnTo>
                    <a:lnTo>
                      <a:pt x="102" y="81"/>
                    </a:lnTo>
                    <a:lnTo>
                      <a:pt x="103" y="83"/>
                    </a:lnTo>
                    <a:lnTo>
                      <a:pt x="106" y="83"/>
                    </a:lnTo>
                    <a:lnTo>
                      <a:pt x="107" y="85"/>
                    </a:lnTo>
                    <a:lnTo>
                      <a:pt x="113" y="85"/>
                    </a:lnTo>
                    <a:lnTo>
                      <a:pt x="114" y="85"/>
                    </a:lnTo>
                    <a:lnTo>
                      <a:pt x="118" y="85"/>
                    </a:lnTo>
                    <a:lnTo>
                      <a:pt x="120" y="86"/>
                    </a:lnTo>
                    <a:lnTo>
                      <a:pt x="120" y="87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7" y="93"/>
                    </a:lnTo>
                    <a:lnTo>
                      <a:pt x="120" y="93"/>
                    </a:lnTo>
                    <a:lnTo>
                      <a:pt x="125" y="94"/>
                    </a:lnTo>
                    <a:lnTo>
                      <a:pt x="136" y="100"/>
                    </a:lnTo>
                    <a:lnTo>
                      <a:pt x="140" y="103"/>
                    </a:lnTo>
                    <a:lnTo>
                      <a:pt x="142" y="105"/>
                    </a:lnTo>
                    <a:lnTo>
                      <a:pt x="147" y="107"/>
                    </a:lnTo>
                    <a:lnTo>
                      <a:pt x="149" y="108"/>
                    </a:lnTo>
                    <a:lnTo>
                      <a:pt x="150" y="110"/>
                    </a:lnTo>
                    <a:lnTo>
                      <a:pt x="150" y="114"/>
                    </a:lnTo>
                    <a:lnTo>
                      <a:pt x="149" y="115"/>
                    </a:lnTo>
                    <a:lnTo>
                      <a:pt x="149" y="116"/>
                    </a:lnTo>
                    <a:lnTo>
                      <a:pt x="147" y="118"/>
                    </a:lnTo>
                    <a:lnTo>
                      <a:pt x="147" y="118"/>
                    </a:lnTo>
                    <a:lnTo>
                      <a:pt x="146" y="118"/>
                    </a:lnTo>
                    <a:lnTo>
                      <a:pt x="143" y="115"/>
                    </a:lnTo>
                    <a:lnTo>
                      <a:pt x="143" y="112"/>
                    </a:lnTo>
                    <a:lnTo>
                      <a:pt x="143" y="111"/>
                    </a:lnTo>
                    <a:lnTo>
                      <a:pt x="142" y="110"/>
                    </a:lnTo>
                    <a:lnTo>
                      <a:pt x="138" y="110"/>
                    </a:lnTo>
                    <a:lnTo>
                      <a:pt x="136" y="108"/>
                    </a:lnTo>
                    <a:lnTo>
                      <a:pt x="134" y="107"/>
                    </a:lnTo>
                    <a:lnTo>
                      <a:pt x="132" y="108"/>
                    </a:lnTo>
                    <a:lnTo>
                      <a:pt x="131" y="108"/>
                    </a:lnTo>
                    <a:lnTo>
                      <a:pt x="129" y="111"/>
                    </a:lnTo>
                    <a:lnTo>
                      <a:pt x="128" y="114"/>
                    </a:lnTo>
                    <a:lnTo>
                      <a:pt x="128" y="115"/>
                    </a:lnTo>
                    <a:lnTo>
                      <a:pt x="128" y="116"/>
                    </a:lnTo>
                    <a:lnTo>
                      <a:pt x="127" y="118"/>
                    </a:lnTo>
                    <a:lnTo>
                      <a:pt x="127" y="121"/>
                    </a:lnTo>
                    <a:lnTo>
                      <a:pt x="127" y="122"/>
                    </a:lnTo>
                    <a:lnTo>
                      <a:pt x="129" y="122"/>
                    </a:lnTo>
                    <a:lnTo>
                      <a:pt x="134" y="125"/>
                    </a:lnTo>
                    <a:lnTo>
                      <a:pt x="134" y="126"/>
                    </a:lnTo>
                    <a:lnTo>
                      <a:pt x="134" y="130"/>
                    </a:lnTo>
                    <a:lnTo>
                      <a:pt x="134" y="132"/>
                    </a:lnTo>
                    <a:lnTo>
                      <a:pt x="134" y="133"/>
                    </a:lnTo>
                    <a:lnTo>
                      <a:pt x="131" y="134"/>
                    </a:lnTo>
                    <a:lnTo>
                      <a:pt x="128" y="136"/>
                    </a:lnTo>
                    <a:lnTo>
                      <a:pt x="128" y="143"/>
                    </a:lnTo>
                    <a:lnTo>
                      <a:pt x="125" y="145"/>
                    </a:lnTo>
                    <a:lnTo>
                      <a:pt x="124" y="148"/>
                    </a:lnTo>
                    <a:lnTo>
                      <a:pt x="122" y="151"/>
                    </a:lnTo>
                    <a:lnTo>
                      <a:pt x="118" y="151"/>
                    </a:lnTo>
                    <a:lnTo>
                      <a:pt x="116" y="148"/>
                    </a:lnTo>
                    <a:lnTo>
                      <a:pt x="116" y="145"/>
                    </a:lnTo>
                    <a:lnTo>
                      <a:pt x="116" y="145"/>
                    </a:lnTo>
                    <a:lnTo>
                      <a:pt x="118" y="144"/>
                    </a:lnTo>
                    <a:lnTo>
                      <a:pt x="120" y="143"/>
                    </a:lnTo>
                    <a:lnTo>
                      <a:pt x="120" y="140"/>
                    </a:lnTo>
                    <a:lnTo>
                      <a:pt x="120" y="137"/>
                    </a:lnTo>
                    <a:lnTo>
                      <a:pt x="120" y="137"/>
                    </a:lnTo>
                    <a:lnTo>
                      <a:pt x="121" y="137"/>
                    </a:lnTo>
                    <a:lnTo>
                      <a:pt x="122" y="134"/>
                    </a:lnTo>
                    <a:lnTo>
                      <a:pt x="122" y="133"/>
                    </a:lnTo>
                    <a:lnTo>
                      <a:pt x="121" y="130"/>
                    </a:lnTo>
                    <a:lnTo>
                      <a:pt x="120" y="126"/>
                    </a:lnTo>
                    <a:lnTo>
                      <a:pt x="118" y="123"/>
                    </a:lnTo>
                    <a:lnTo>
                      <a:pt x="118" y="119"/>
                    </a:lnTo>
                    <a:lnTo>
                      <a:pt x="117" y="115"/>
                    </a:lnTo>
                    <a:lnTo>
                      <a:pt x="116" y="115"/>
                    </a:lnTo>
                    <a:lnTo>
                      <a:pt x="113" y="115"/>
                    </a:lnTo>
                    <a:lnTo>
                      <a:pt x="110" y="115"/>
                    </a:lnTo>
                    <a:lnTo>
                      <a:pt x="109" y="112"/>
                    </a:lnTo>
                    <a:lnTo>
                      <a:pt x="106" y="112"/>
                    </a:lnTo>
                    <a:lnTo>
                      <a:pt x="105" y="111"/>
                    </a:lnTo>
                    <a:lnTo>
                      <a:pt x="106" y="110"/>
                    </a:lnTo>
                    <a:lnTo>
                      <a:pt x="106" y="107"/>
                    </a:lnTo>
                    <a:lnTo>
                      <a:pt x="105" y="105"/>
                    </a:lnTo>
                    <a:lnTo>
                      <a:pt x="102" y="105"/>
                    </a:lnTo>
                    <a:lnTo>
                      <a:pt x="99" y="105"/>
                    </a:lnTo>
                    <a:lnTo>
                      <a:pt x="99" y="103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5" y="101"/>
                    </a:lnTo>
                    <a:lnTo>
                      <a:pt x="92" y="97"/>
                    </a:lnTo>
                    <a:lnTo>
                      <a:pt x="89" y="96"/>
                    </a:lnTo>
                    <a:lnTo>
                      <a:pt x="87" y="96"/>
                    </a:lnTo>
                    <a:lnTo>
                      <a:pt x="84" y="97"/>
                    </a:lnTo>
                    <a:lnTo>
                      <a:pt x="82" y="97"/>
                    </a:lnTo>
                    <a:lnTo>
                      <a:pt x="81" y="94"/>
                    </a:lnTo>
                    <a:lnTo>
                      <a:pt x="80" y="93"/>
                    </a:lnTo>
                    <a:lnTo>
                      <a:pt x="77" y="93"/>
                    </a:lnTo>
                    <a:lnTo>
                      <a:pt x="71" y="89"/>
                    </a:lnTo>
                    <a:lnTo>
                      <a:pt x="66" y="82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2" y="76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3" y="69"/>
                    </a:lnTo>
                    <a:lnTo>
                      <a:pt x="52" y="68"/>
                    </a:lnTo>
                    <a:lnTo>
                      <a:pt x="49" y="67"/>
                    </a:lnTo>
                    <a:lnTo>
                      <a:pt x="49" y="63"/>
                    </a:lnTo>
                    <a:lnTo>
                      <a:pt x="46" y="61"/>
                    </a:lnTo>
                    <a:lnTo>
                      <a:pt x="46" y="58"/>
                    </a:lnTo>
                    <a:lnTo>
                      <a:pt x="44" y="54"/>
                    </a:lnTo>
                    <a:lnTo>
                      <a:pt x="44" y="53"/>
                    </a:lnTo>
                    <a:lnTo>
                      <a:pt x="42" y="51"/>
                    </a:lnTo>
                    <a:lnTo>
                      <a:pt x="41" y="49"/>
                    </a:lnTo>
                    <a:lnTo>
                      <a:pt x="37" y="49"/>
                    </a:lnTo>
                    <a:lnTo>
                      <a:pt x="35" y="46"/>
                    </a:lnTo>
                    <a:lnTo>
                      <a:pt x="26" y="45"/>
                    </a:lnTo>
                    <a:lnTo>
                      <a:pt x="19" y="47"/>
                    </a:lnTo>
                    <a:lnTo>
                      <a:pt x="19" y="50"/>
                    </a:lnTo>
                    <a:lnTo>
                      <a:pt x="17" y="53"/>
                    </a:lnTo>
                    <a:lnTo>
                      <a:pt x="11" y="54"/>
                    </a:lnTo>
                    <a:lnTo>
                      <a:pt x="9" y="51"/>
                    </a:lnTo>
                    <a:lnTo>
                      <a:pt x="12" y="47"/>
                    </a:lnTo>
                    <a:lnTo>
                      <a:pt x="8" y="47"/>
                    </a:lnTo>
                    <a:lnTo>
                      <a:pt x="4" y="45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1" y="32"/>
                    </a:lnTo>
                    <a:lnTo>
                      <a:pt x="4" y="32"/>
                    </a:lnTo>
                    <a:lnTo>
                      <a:pt x="5" y="28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12" y="18"/>
                    </a:lnTo>
                    <a:lnTo>
                      <a:pt x="15" y="20"/>
                    </a:lnTo>
                    <a:lnTo>
                      <a:pt x="20" y="11"/>
                    </a:lnTo>
                    <a:lnTo>
                      <a:pt x="22" y="13"/>
                    </a:lnTo>
                    <a:lnTo>
                      <a:pt x="22" y="16"/>
                    </a:lnTo>
                    <a:lnTo>
                      <a:pt x="27" y="18"/>
                    </a:lnTo>
                    <a:lnTo>
                      <a:pt x="29" y="21"/>
                    </a:lnTo>
                    <a:lnTo>
                      <a:pt x="30" y="16"/>
                    </a:lnTo>
                    <a:lnTo>
                      <a:pt x="30" y="13"/>
                    </a:lnTo>
                    <a:lnTo>
                      <a:pt x="37" y="14"/>
                    </a:lnTo>
                    <a:lnTo>
                      <a:pt x="38" y="14"/>
                    </a:lnTo>
                    <a:lnTo>
                      <a:pt x="41" y="16"/>
                    </a:lnTo>
                    <a:lnTo>
                      <a:pt x="41" y="11"/>
                    </a:lnTo>
                    <a:lnTo>
                      <a:pt x="46" y="10"/>
                    </a:lnTo>
                    <a:lnTo>
                      <a:pt x="45" y="6"/>
                    </a:lnTo>
                    <a:lnTo>
                      <a:pt x="48" y="2"/>
                    </a:lnTo>
                    <a:lnTo>
                      <a:pt x="52" y="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0" name="Freeform 767"/>
              <p:cNvSpPr>
                <a:spLocks/>
              </p:cNvSpPr>
              <p:nvPr/>
            </p:nvSpPr>
            <p:spPr bwMode="auto">
              <a:xfrm>
                <a:off x="4411166" y="3210612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3 h 6"/>
                  <a:gd name="T4" fmla="*/ 4 w 5"/>
                  <a:gd name="T5" fmla="*/ 4 h 6"/>
                  <a:gd name="T6" fmla="*/ 2 w 5"/>
                  <a:gd name="T7" fmla="*/ 6 h 6"/>
                  <a:gd name="T8" fmla="*/ 0 w 5"/>
                  <a:gd name="T9" fmla="*/ 4 h 6"/>
                  <a:gd name="T10" fmla="*/ 1 w 5"/>
                  <a:gd name="T11" fmla="*/ 2 h 6"/>
                  <a:gd name="T12" fmla="*/ 4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1" name="Freeform 768"/>
              <p:cNvSpPr>
                <a:spLocks/>
              </p:cNvSpPr>
              <p:nvPr/>
            </p:nvSpPr>
            <p:spPr bwMode="auto">
              <a:xfrm>
                <a:off x="4449703" y="3189862"/>
                <a:ext cx="10376" cy="4447"/>
              </a:xfrm>
              <a:custGeom>
                <a:avLst/>
                <a:gdLst>
                  <a:gd name="T0" fmla="*/ 4 w 7"/>
                  <a:gd name="T1" fmla="*/ 0 h 3"/>
                  <a:gd name="T2" fmla="*/ 7 w 7"/>
                  <a:gd name="T3" fmla="*/ 3 h 3"/>
                  <a:gd name="T4" fmla="*/ 7 w 7"/>
                  <a:gd name="T5" fmla="*/ 3 h 3"/>
                  <a:gd name="T6" fmla="*/ 4 w 7"/>
                  <a:gd name="T7" fmla="*/ 3 h 3"/>
                  <a:gd name="T8" fmla="*/ 0 w 7"/>
                  <a:gd name="T9" fmla="*/ 2 h 3"/>
                  <a:gd name="T10" fmla="*/ 0 w 7"/>
                  <a:gd name="T11" fmla="*/ 0 h 3"/>
                  <a:gd name="T12" fmla="*/ 4 w 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2" name="Freeform 769"/>
              <p:cNvSpPr>
                <a:spLocks/>
              </p:cNvSpPr>
              <p:nvPr/>
            </p:nvSpPr>
            <p:spPr bwMode="auto">
              <a:xfrm>
                <a:off x="4218481" y="3097966"/>
                <a:ext cx="220847" cy="182310"/>
              </a:xfrm>
              <a:custGeom>
                <a:avLst/>
                <a:gdLst>
                  <a:gd name="T0" fmla="*/ 26 w 149"/>
                  <a:gd name="T1" fmla="*/ 4 h 123"/>
                  <a:gd name="T2" fmla="*/ 33 w 149"/>
                  <a:gd name="T3" fmla="*/ 4 h 123"/>
                  <a:gd name="T4" fmla="*/ 43 w 149"/>
                  <a:gd name="T5" fmla="*/ 3 h 123"/>
                  <a:gd name="T6" fmla="*/ 59 w 149"/>
                  <a:gd name="T7" fmla="*/ 7 h 123"/>
                  <a:gd name="T8" fmla="*/ 72 w 149"/>
                  <a:gd name="T9" fmla="*/ 7 h 123"/>
                  <a:gd name="T10" fmla="*/ 81 w 149"/>
                  <a:gd name="T11" fmla="*/ 6 h 123"/>
                  <a:gd name="T12" fmla="*/ 91 w 149"/>
                  <a:gd name="T13" fmla="*/ 7 h 123"/>
                  <a:gd name="T14" fmla="*/ 95 w 149"/>
                  <a:gd name="T15" fmla="*/ 9 h 123"/>
                  <a:gd name="T16" fmla="*/ 97 w 149"/>
                  <a:gd name="T17" fmla="*/ 14 h 123"/>
                  <a:gd name="T18" fmla="*/ 108 w 149"/>
                  <a:gd name="T19" fmla="*/ 18 h 123"/>
                  <a:gd name="T20" fmla="*/ 117 w 149"/>
                  <a:gd name="T21" fmla="*/ 20 h 123"/>
                  <a:gd name="T22" fmla="*/ 127 w 149"/>
                  <a:gd name="T23" fmla="*/ 18 h 123"/>
                  <a:gd name="T24" fmla="*/ 137 w 149"/>
                  <a:gd name="T25" fmla="*/ 21 h 123"/>
                  <a:gd name="T26" fmla="*/ 149 w 149"/>
                  <a:gd name="T27" fmla="*/ 24 h 123"/>
                  <a:gd name="T28" fmla="*/ 148 w 149"/>
                  <a:gd name="T29" fmla="*/ 31 h 123"/>
                  <a:gd name="T30" fmla="*/ 141 w 149"/>
                  <a:gd name="T31" fmla="*/ 39 h 123"/>
                  <a:gd name="T32" fmla="*/ 130 w 149"/>
                  <a:gd name="T33" fmla="*/ 43 h 123"/>
                  <a:gd name="T34" fmla="*/ 126 w 149"/>
                  <a:gd name="T35" fmla="*/ 49 h 123"/>
                  <a:gd name="T36" fmla="*/ 123 w 149"/>
                  <a:gd name="T37" fmla="*/ 53 h 123"/>
                  <a:gd name="T38" fmla="*/ 117 w 149"/>
                  <a:gd name="T39" fmla="*/ 58 h 123"/>
                  <a:gd name="T40" fmla="*/ 108 w 149"/>
                  <a:gd name="T41" fmla="*/ 69 h 123"/>
                  <a:gd name="T42" fmla="*/ 113 w 149"/>
                  <a:gd name="T43" fmla="*/ 78 h 123"/>
                  <a:gd name="T44" fmla="*/ 109 w 149"/>
                  <a:gd name="T45" fmla="*/ 86 h 123"/>
                  <a:gd name="T46" fmla="*/ 105 w 149"/>
                  <a:gd name="T47" fmla="*/ 98 h 123"/>
                  <a:gd name="T48" fmla="*/ 99 w 149"/>
                  <a:gd name="T49" fmla="*/ 101 h 123"/>
                  <a:gd name="T50" fmla="*/ 88 w 149"/>
                  <a:gd name="T51" fmla="*/ 114 h 123"/>
                  <a:gd name="T52" fmla="*/ 83 w 149"/>
                  <a:gd name="T53" fmla="*/ 112 h 123"/>
                  <a:gd name="T54" fmla="*/ 76 w 149"/>
                  <a:gd name="T55" fmla="*/ 112 h 123"/>
                  <a:gd name="T56" fmla="*/ 66 w 149"/>
                  <a:gd name="T57" fmla="*/ 111 h 123"/>
                  <a:gd name="T58" fmla="*/ 55 w 149"/>
                  <a:gd name="T59" fmla="*/ 118 h 123"/>
                  <a:gd name="T60" fmla="*/ 48 w 149"/>
                  <a:gd name="T61" fmla="*/ 122 h 123"/>
                  <a:gd name="T62" fmla="*/ 36 w 149"/>
                  <a:gd name="T63" fmla="*/ 119 h 123"/>
                  <a:gd name="T64" fmla="*/ 27 w 149"/>
                  <a:gd name="T65" fmla="*/ 107 h 123"/>
                  <a:gd name="T66" fmla="*/ 22 w 149"/>
                  <a:gd name="T67" fmla="*/ 103 h 123"/>
                  <a:gd name="T68" fmla="*/ 26 w 149"/>
                  <a:gd name="T69" fmla="*/ 91 h 123"/>
                  <a:gd name="T70" fmla="*/ 22 w 149"/>
                  <a:gd name="T71" fmla="*/ 85 h 123"/>
                  <a:gd name="T72" fmla="*/ 22 w 149"/>
                  <a:gd name="T73" fmla="*/ 74 h 123"/>
                  <a:gd name="T74" fmla="*/ 25 w 149"/>
                  <a:gd name="T75" fmla="*/ 67 h 123"/>
                  <a:gd name="T76" fmla="*/ 29 w 149"/>
                  <a:gd name="T77" fmla="*/ 56 h 123"/>
                  <a:gd name="T78" fmla="*/ 33 w 149"/>
                  <a:gd name="T79" fmla="*/ 39 h 123"/>
                  <a:gd name="T80" fmla="*/ 33 w 149"/>
                  <a:gd name="T81" fmla="*/ 33 h 123"/>
                  <a:gd name="T82" fmla="*/ 25 w 149"/>
                  <a:gd name="T83" fmla="*/ 32 h 123"/>
                  <a:gd name="T84" fmla="*/ 11 w 149"/>
                  <a:gd name="T85" fmla="*/ 31 h 123"/>
                  <a:gd name="T86" fmla="*/ 4 w 149"/>
                  <a:gd name="T87" fmla="*/ 28 h 123"/>
                  <a:gd name="T88" fmla="*/ 4 w 149"/>
                  <a:gd name="T89" fmla="*/ 24 h 123"/>
                  <a:gd name="T90" fmla="*/ 5 w 149"/>
                  <a:gd name="T91" fmla="*/ 18 h 123"/>
                  <a:gd name="T92" fmla="*/ 4 w 149"/>
                  <a:gd name="T93" fmla="*/ 17 h 123"/>
                  <a:gd name="T94" fmla="*/ 1 w 149"/>
                  <a:gd name="T95" fmla="*/ 15 h 123"/>
                  <a:gd name="T96" fmla="*/ 5 w 149"/>
                  <a:gd name="T97" fmla="*/ 7 h 123"/>
                  <a:gd name="T98" fmla="*/ 14 w 149"/>
                  <a:gd name="T99" fmla="*/ 6 h 123"/>
                  <a:gd name="T100" fmla="*/ 16 w 149"/>
                  <a:gd name="T10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9" h="123">
                    <a:moveTo>
                      <a:pt x="19" y="0"/>
                    </a:moveTo>
                    <a:lnTo>
                      <a:pt x="23" y="2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3" y="4"/>
                    </a:lnTo>
                    <a:lnTo>
                      <a:pt x="37" y="3"/>
                    </a:lnTo>
                    <a:lnTo>
                      <a:pt x="41" y="2"/>
                    </a:lnTo>
                    <a:lnTo>
                      <a:pt x="43" y="3"/>
                    </a:lnTo>
                    <a:lnTo>
                      <a:pt x="45" y="4"/>
                    </a:lnTo>
                    <a:lnTo>
                      <a:pt x="55" y="6"/>
                    </a:lnTo>
                    <a:lnTo>
                      <a:pt x="59" y="7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72" y="7"/>
                    </a:lnTo>
                    <a:lnTo>
                      <a:pt x="76" y="7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8" y="9"/>
                    </a:lnTo>
                    <a:lnTo>
                      <a:pt x="90" y="7"/>
                    </a:lnTo>
                    <a:lnTo>
                      <a:pt x="91" y="7"/>
                    </a:lnTo>
                    <a:lnTo>
                      <a:pt x="92" y="6"/>
                    </a:lnTo>
                    <a:lnTo>
                      <a:pt x="94" y="7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7" y="11"/>
                    </a:lnTo>
                    <a:lnTo>
                      <a:pt x="97" y="14"/>
                    </a:lnTo>
                    <a:lnTo>
                      <a:pt x="101" y="13"/>
                    </a:lnTo>
                    <a:lnTo>
                      <a:pt x="105" y="15"/>
                    </a:lnTo>
                    <a:lnTo>
                      <a:pt x="108" y="18"/>
                    </a:lnTo>
                    <a:lnTo>
                      <a:pt x="110" y="17"/>
                    </a:lnTo>
                    <a:lnTo>
                      <a:pt x="113" y="20"/>
                    </a:lnTo>
                    <a:lnTo>
                      <a:pt x="117" y="20"/>
                    </a:lnTo>
                    <a:lnTo>
                      <a:pt x="119" y="21"/>
                    </a:lnTo>
                    <a:lnTo>
                      <a:pt x="121" y="18"/>
                    </a:lnTo>
                    <a:lnTo>
                      <a:pt x="127" y="18"/>
                    </a:lnTo>
                    <a:lnTo>
                      <a:pt x="130" y="20"/>
                    </a:lnTo>
                    <a:lnTo>
                      <a:pt x="134" y="18"/>
                    </a:lnTo>
                    <a:lnTo>
                      <a:pt x="137" y="21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49" y="24"/>
                    </a:lnTo>
                    <a:lnTo>
                      <a:pt x="149" y="25"/>
                    </a:lnTo>
                    <a:lnTo>
                      <a:pt x="148" y="27"/>
                    </a:lnTo>
                    <a:lnTo>
                      <a:pt x="148" y="31"/>
                    </a:lnTo>
                    <a:lnTo>
                      <a:pt x="148" y="33"/>
                    </a:lnTo>
                    <a:lnTo>
                      <a:pt x="146" y="36"/>
                    </a:lnTo>
                    <a:lnTo>
                      <a:pt x="141" y="39"/>
                    </a:lnTo>
                    <a:lnTo>
                      <a:pt x="139" y="42"/>
                    </a:lnTo>
                    <a:lnTo>
                      <a:pt x="135" y="44"/>
                    </a:lnTo>
                    <a:lnTo>
                      <a:pt x="130" y="43"/>
                    </a:lnTo>
                    <a:lnTo>
                      <a:pt x="127" y="46"/>
                    </a:lnTo>
                    <a:lnTo>
                      <a:pt x="124" y="47"/>
                    </a:lnTo>
                    <a:lnTo>
                      <a:pt x="126" y="49"/>
                    </a:lnTo>
                    <a:lnTo>
                      <a:pt x="124" y="51"/>
                    </a:lnTo>
                    <a:lnTo>
                      <a:pt x="123" y="53"/>
                    </a:lnTo>
                    <a:lnTo>
                      <a:pt x="123" y="53"/>
                    </a:lnTo>
                    <a:lnTo>
                      <a:pt x="123" y="53"/>
                    </a:lnTo>
                    <a:lnTo>
                      <a:pt x="121" y="51"/>
                    </a:lnTo>
                    <a:lnTo>
                      <a:pt x="117" y="58"/>
                    </a:lnTo>
                    <a:lnTo>
                      <a:pt x="115" y="60"/>
                    </a:lnTo>
                    <a:lnTo>
                      <a:pt x="109" y="68"/>
                    </a:lnTo>
                    <a:lnTo>
                      <a:pt x="108" y="69"/>
                    </a:lnTo>
                    <a:lnTo>
                      <a:pt x="110" y="74"/>
                    </a:lnTo>
                    <a:lnTo>
                      <a:pt x="110" y="76"/>
                    </a:lnTo>
                    <a:lnTo>
                      <a:pt x="113" y="78"/>
                    </a:lnTo>
                    <a:lnTo>
                      <a:pt x="116" y="82"/>
                    </a:lnTo>
                    <a:lnTo>
                      <a:pt x="113" y="85"/>
                    </a:lnTo>
                    <a:lnTo>
                      <a:pt x="109" y="86"/>
                    </a:lnTo>
                    <a:lnTo>
                      <a:pt x="109" y="89"/>
                    </a:lnTo>
                    <a:lnTo>
                      <a:pt x="105" y="94"/>
                    </a:lnTo>
                    <a:lnTo>
                      <a:pt x="105" y="98"/>
                    </a:lnTo>
                    <a:lnTo>
                      <a:pt x="105" y="100"/>
                    </a:lnTo>
                    <a:lnTo>
                      <a:pt x="105" y="101"/>
                    </a:lnTo>
                    <a:lnTo>
                      <a:pt x="99" y="101"/>
                    </a:lnTo>
                    <a:lnTo>
                      <a:pt x="92" y="105"/>
                    </a:lnTo>
                    <a:lnTo>
                      <a:pt x="92" y="108"/>
                    </a:lnTo>
                    <a:lnTo>
                      <a:pt x="88" y="114"/>
                    </a:lnTo>
                    <a:lnTo>
                      <a:pt x="85" y="112"/>
                    </a:lnTo>
                    <a:lnTo>
                      <a:pt x="84" y="109"/>
                    </a:lnTo>
                    <a:lnTo>
                      <a:pt x="83" y="112"/>
                    </a:lnTo>
                    <a:lnTo>
                      <a:pt x="80" y="114"/>
                    </a:lnTo>
                    <a:lnTo>
                      <a:pt x="77" y="112"/>
                    </a:lnTo>
                    <a:lnTo>
                      <a:pt x="76" y="112"/>
                    </a:lnTo>
                    <a:lnTo>
                      <a:pt x="74" y="114"/>
                    </a:lnTo>
                    <a:lnTo>
                      <a:pt x="72" y="112"/>
                    </a:lnTo>
                    <a:lnTo>
                      <a:pt x="66" y="111"/>
                    </a:lnTo>
                    <a:lnTo>
                      <a:pt x="63" y="112"/>
                    </a:lnTo>
                    <a:lnTo>
                      <a:pt x="59" y="114"/>
                    </a:lnTo>
                    <a:lnTo>
                      <a:pt x="55" y="118"/>
                    </a:lnTo>
                    <a:lnTo>
                      <a:pt x="50" y="118"/>
                    </a:lnTo>
                    <a:lnTo>
                      <a:pt x="48" y="119"/>
                    </a:lnTo>
                    <a:lnTo>
                      <a:pt x="48" y="122"/>
                    </a:lnTo>
                    <a:lnTo>
                      <a:pt x="44" y="123"/>
                    </a:lnTo>
                    <a:lnTo>
                      <a:pt x="40" y="123"/>
                    </a:lnTo>
                    <a:lnTo>
                      <a:pt x="36" y="119"/>
                    </a:lnTo>
                    <a:lnTo>
                      <a:pt x="33" y="112"/>
                    </a:lnTo>
                    <a:lnTo>
                      <a:pt x="33" y="112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22" y="105"/>
                    </a:lnTo>
                    <a:lnTo>
                      <a:pt x="22" y="103"/>
                    </a:lnTo>
                    <a:lnTo>
                      <a:pt x="19" y="100"/>
                    </a:lnTo>
                    <a:lnTo>
                      <a:pt x="23" y="94"/>
                    </a:lnTo>
                    <a:lnTo>
                      <a:pt x="26" y="91"/>
                    </a:lnTo>
                    <a:lnTo>
                      <a:pt x="26" y="89"/>
                    </a:lnTo>
                    <a:lnTo>
                      <a:pt x="23" y="89"/>
                    </a:lnTo>
                    <a:lnTo>
                      <a:pt x="22" y="85"/>
                    </a:lnTo>
                    <a:lnTo>
                      <a:pt x="26" y="80"/>
                    </a:lnTo>
                    <a:lnTo>
                      <a:pt x="26" y="75"/>
                    </a:lnTo>
                    <a:lnTo>
                      <a:pt x="22" y="74"/>
                    </a:lnTo>
                    <a:lnTo>
                      <a:pt x="19" y="67"/>
                    </a:lnTo>
                    <a:lnTo>
                      <a:pt x="22" y="65"/>
                    </a:lnTo>
                    <a:lnTo>
                      <a:pt x="25" y="67"/>
                    </a:lnTo>
                    <a:lnTo>
                      <a:pt x="27" y="61"/>
                    </a:lnTo>
                    <a:lnTo>
                      <a:pt x="26" y="60"/>
                    </a:lnTo>
                    <a:lnTo>
                      <a:pt x="29" y="56"/>
                    </a:lnTo>
                    <a:lnTo>
                      <a:pt x="29" y="47"/>
                    </a:lnTo>
                    <a:lnTo>
                      <a:pt x="29" y="44"/>
                    </a:lnTo>
                    <a:lnTo>
                      <a:pt x="33" y="39"/>
                    </a:lnTo>
                    <a:lnTo>
                      <a:pt x="36" y="39"/>
                    </a:lnTo>
                    <a:lnTo>
                      <a:pt x="36" y="38"/>
                    </a:lnTo>
                    <a:lnTo>
                      <a:pt x="33" y="33"/>
                    </a:lnTo>
                    <a:lnTo>
                      <a:pt x="33" y="29"/>
                    </a:lnTo>
                    <a:lnTo>
                      <a:pt x="27" y="29"/>
                    </a:lnTo>
                    <a:lnTo>
                      <a:pt x="25" y="32"/>
                    </a:lnTo>
                    <a:lnTo>
                      <a:pt x="16" y="31"/>
                    </a:lnTo>
                    <a:lnTo>
                      <a:pt x="12" y="32"/>
                    </a:lnTo>
                    <a:lnTo>
                      <a:pt x="11" y="31"/>
                    </a:lnTo>
                    <a:lnTo>
                      <a:pt x="12" y="28"/>
                    </a:lnTo>
                    <a:lnTo>
                      <a:pt x="9" y="27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7" y="24"/>
                    </a:lnTo>
                    <a:lnTo>
                      <a:pt x="4" y="24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3" name="Freeform 770"/>
              <p:cNvSpPr>
                <a:spLocks/>
              </p:cNvSpPr>
              <p:nvPr/>
            </p:nvSpPr>
            <p:spPr bwMode="auto">
              <a:xfrm>
                <a:off x="4431917" y="3197272"/>
                <a:ext cx="11858" cy="10376"/>
              </a:xfrm>
              <a:custGeom>
                <a:avLst/>
                <a:gdLst>
                  <a:gd name="T0" fmla="*/ 2 w 8"/>
                  <a:gd name="T1" fmla="*/ 0 h 7"/>
                  <a:gd name="T2" fmla="*/ 5 w 8"/>
                  <a:gd name="T3" fmla="*/ 0 h 7"/>
                  <a:gd name="T4" fmla="*/ 8 w 8"/>
                  <a:gd name="T5" fmla="*/ 0 h 7"/>
                  <a:gd name="T6" fmla="*/ 5 w 8"/>
                  <a:gd name="T7" fmla="*/ 2 h 7"/>
                  <a:gd name="T8" fmla="*/ 4 w 8"/>
                  <a:gd name="T9" fmla="*/ 7 h 7"/>
                  <a:gd name="T10" fmla="*/ 2 w 8"/>
                  <a:gd name="T11" fmla="*/ 4 h 7"/>
                  <a:gd name="T12" fmla="*/ 0 w 8"/>
                  <a:gd name="T13" fmla="*/ 4 h 7"/>
                  <a:gd name="T14" fmla="*/ 0 w 8"/>
                  <a:gd name="T15" fmla="*/ 1 h 7"/>
                  <a:gd name="T16" fmla="*/ 2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4" name="Freeform 771"/>
              <p:cNvSpPr>
                <a:spLocks/>
              </p:cNvSpPr>
              <p:nvPr/>
            </p:nvSpPr>
            <p:spPr bwMode="auto">
              <a:xfrm>
                <a:off x="4212553" y="3137985"/>
                <a:ext cx="59288" cy="121540"/>
              </a:xfrm>
              <a:custGeom>
                <a:avLst/>
                <a:gdLst>
                  <a:gd name="T0" fmla="*/ 16 w 40"/>
                  <a:gd name="T1" fmla="*/ 1 h 82"/>
                  <a:gd name="T2" fmla="*/ 16 w 40"/>
                  <a:gd name="T3" fmla="*/ 5 h 82"/>
                  <a:gd name="T4" fmla="*/ 29 w 40"/>
                  <a:gd name="T5" fmla="*/ 5 h 82"/>
                  <a:gd name="T6" fmla="*/ 37 w 40"/>
                  <a:gd name="T7" fmla="*/ 2 h 82"/>
                  <a:gd name="T8" fmla="*/ 40 w 40"/>
                  <a:gd name="T9" fmla="*/ 11 h 82"/>
                  <a:gd name="T10" fmla="*/ 37 w 40"/>
                  <a:gd name="T11" fmla="*/ 12 h 82"/>
                  <a:gd name="T12" fmla="*/ 33 w 40"/>
                  <a:gd name="T13" fmla="*/ 20 h 82"/>
                  <a:gd name="T14" fmla="*/ 30 w 40"/>
                  <a:gd name="T15" fmla="*/ 33 h 82"/>
                  <a:gd name="T16" fmla="*/ 29 w 40"/>
                  <a:gd name="T17" fmla="*/ 40 h 82"/>
                  <a:gd name="T18" fmla="*/ 23 w 40"/>
                  <a:gd name="T19" fmla="*/ 40 h 82"/>
                  <a:gd name="T20" fmla="*/ 30 w 40"/>
                  <a:gd name="T21" fmla="*/ 48 h 82"/>
                  <a:gd name="T22" fmla="*/ 26 w 40"/>
                  <a:gd name="T23" fmla="*/ 58 h 82"/>
                  <a:gd name="T24" fmla="*/ 30 w 40"/>
                  <a:gd name="T25" fmla="*/ 62 h 82"/>
                  <a:gd name="T26" fmla="*/ 27 w 40"/>
                  <a:gd name="T27" fmla="*/ 67 h 82"/>
                  <a:gd name="T28" fmla="*/ 26 w 40"/>
                  <a:gd name="T29" fmla="*/ 76 h 82"/>
                  <a:gd name="T30" fmla="*/ 26 w 40"/>
                  <a:gd name="T31" fmla="*/ 78 h 82"/>
                  <a:gd name="T32" fmla="*/ 22 w 40"/>
                  <a:gd name="T33" fmla="*/ 80 h 82"/>
                  <a:gd name="T34" fmla="*/ 15 w 40"/>
                  <a:gd name="T35" fmla="*/ 81 h 82"/>
                  <a:gd name="T36" fmla="*/ 5 w 40"/>
                  <a:gd name="T37" fmla="*/ 81 h 82"/>
                  <a:gd name="T38" fmla="*/ 5 w 40"/>
                  <a:gd name="T39" fmla="*/ 78 h 82"/>
                  <a:gd name="T40" fmla="*/ 7 w 40"/>
                  <a:gd name="T41" fmla="*/ 67 h 82"/>
                  <a:gd name="T42" fmla="*/ 7 w 40"/>
                  <a:gd name="T43" fmla="*/ 60 h 82"/>
                  <a:gd name="T44" fmla="*/ 5 w 40"/>
                  <a:gd name="T45" fmla="*/ 58 h 82"/>
                  <a:gd name="T46" fmla="*/ 2 w 40"/>
                  <a:gd name="T47" fmla="*/ 59 h 82"/>
                  <a:gd name="T48" fmla="*/ 7 w 40"/>
                  <a:gd name="T49" fmla="*/ 55 h 82"/>
                  <a:gd name="T50" fmla="*/ 5 w 40"/>
                  <a:gd name="T51" fmla="*/ 51 h 82"/>
                  <a:gd name="T52" fmla="*/ 2 w 40"/>
                  <a:gd name="T53" fmla="*/ 55 h 82"/>
                  <a:gd name="T54" fmla="*/ 0 w 40"/>
                  <a:gd name="T55" fmla="*/ 53 h 82"/>
                  <a:gd name="T56" fmla="*/ 4 w 40"/>
                  <a:gd name="T57" fmla="*/ 40 h 82"/>
                  <a:gd name="T58" fmla="*/ 8 w 40"/>
                  <a:gd name="T59" fmla="*/ 33 h 82"/>
                  <a:gd name="T60" fmla="*/ 9 w 40"/>
                  <a:gd name="T61" fmla="*/ 26 h 82"/>
                  <a:gd name="T62" fmla="*/ 8 w 40"/>
                  <a:gd name="T63" fmla="*/ 22 h 82"/>
                  <a:gd name="T64" fmla="*/ 9 w 40"/>
                  <a:gd name="T65" fmla="*/ 16 h 82"/>
                  <a:gd name="T66" fmla="*/ 8 w 40"/>
                  <a:gd name="T67" fmla="*/ 4 h 82"/>
                  <a:gd name="T68" fmla="*/ 13 w 40"/>
                  <a:gd name="T6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82">
                    <a:moveTo>
                      <a:pt x="13" y="0"/>
                    </a:moveTo>
                    <a:lnTo>
                      <a:pt x="16" y="1"/>
                    </a:lnTo>
                    <a:lnTo>
                      <a:pt x="15" y="4"/>
                    </a:lnTo>
                    <a:lnTo>
                      <a:pt x="16" y="5"/>
                    </a:lnTo>
                    <a:lnTo>
                      <a:pt x="20" y="4"/>
                    </a:lnTo>
                    <a:lnTo>
                      <a:pt x="29" y="5"/>
                    </a:lnTo>
                    <a:lnTo>
                      <a:pt x="31" y="2"/>
                    </a:lnTo>
                    <a:lnTo>
                      <a:pt x="37" y="2"/>
                    </a:lnTo>
                    <a:lnTo>
                      <a:pt x="37" y="6"/>
                    </a:lnTo>
                    <a:lnTo>
                      <a:pt x="40" y="11"/>
                    </a:lnTo>
                    <a:lnTo>
                      <a:pt x="40" y="12"/>
                    </a:lnTo>
                    <a:lnTo>
                      <a:pt x="37" y="12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31" y="34"/>
                    </a:lnTo>
                    <a:lnTo>
                      <a:pt x="29" y="40"/>
                    </a:lnTo>
                    <a:lnTo>
                      <a:pt x="26" y="38"/>
                    </a:lnTo>
                    <a:lnTo>
                      <a:pt x="23" y="40"/>
                    </a:lnTo>
                    <a:lnTo>
                      <a:pt x="26" y="47"/>
                    </a:lnTo>
                    <a:lnTo>
                      <a:pt x="30" y="48"/>
                    </a:lnTo>
                    <a:lnTo>
                      <a:pt x="30" y="53"/>
                    </a:lnTo>
                    <a:lnTo>
                      <a:pt x="26" y="58"/>
                    </a:lnTo>
                    <a:lnTo>
                      <a:pt x="27" y="62"/>
                    </a:lnTo>
                    <a:lnTo>
                      <a:pt x="30" y="62"/>
                    </a:lnTo>
                    <a:lnTo>
                      <a:pt x="30" y="64"/>
                    </a:lnTo>
                    <a:lnTo>
                      <a:pt x="27" y="67"/>
                    </a:lnTo>
                    <a:lnTo>
                      <a:pt x="23" y="73"/>
                    </a:lnTo>
                    <a:lnTo>
                      <a:pt x="26" y="76"/>
                    </a:lnTo>
                    <a:lnTo>
                      <a:pt x="26" y="78"/>
                    </a:lnTo>
                    <a:lnTo>
                      <a:pt x="26" y="78"/>
                    </a:lnTo>
                    <a:lnTo>
                      <a:pt x="25" y="80"/>
                    </a:lnTo>
                    <a:lnTo>
                      <a:pt x="22" y="80"/>
                    </a:lnTo>
                    <a:lnTo>
                      <a:pt x="18" y="82"/>
                    </a:lnTo>
                    <a:lnTo>
                      <a:pt x="15" y="81"/>
                    </a:lnTo>
                    <a:lnTo>
                      <a:pt x="9" y="78"/>
                    </a:lnTo>
                    <a:lnTo>
                      <a:pt x="5" y="81"/>
                    </a:lnTo>
                    <a:lnTo>
                      <a:pt x="5" y="80"/>
                    </a:lnTo>
                    <a:lnTo>
                      <a:pt x="5" y="78"/>
                    </a:lnTo>
                    <a:lnTo>
                      <a:pt x="7" y="74"/>
                    </a:lnTo>
                    <a:lnTo>
                      <a:pt x="7" y="67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8" y="59"/>
                    </a:lnTo>
                    <a:lnTo>
                      <a:pt x="5" y="58"/>
                    </a:lnTo>
                    <a:lnTo>
                      <a:pt x="4" y="60"/>
                    </a:lnTo>
                    <a:lnTo>
                      <a:pt x="2" y="59"/>
                    </a:lnTo>
                    <a:lnTo>
                      <a:pt x="2" y="56"/>
                    </a:lnTo>
                    <a:lnTo>
                      <a:pt x="7" y="55"/>
                    </a:lnTo>
                    <a:lnTo>
                      <a:pt x="5" y="53"/>
                    </a:lnTo>
                    <a:lnTo>
                      <a:pt x="5" y="51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8" y="33"/>
                    </a:lnTo>
                    <a:lnTo>
                      <a:pt x="8" y="29"/>
                    </a:lnTo>
                    <a:lnTo>
                      <a:pt x="9" y="26"/>
                    </a:lnTo>
                    <a:lnTo>
                      <a:pt x="11" y="23"/>
                    </a:lnTo>
                    <a:lnTo>
                      <a:pt x="8" y="22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8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5" name="Freeform 772"/>
              <p:cNvSpPr>
                <a:spLocks/>
              </p:cNvSpPr>
              <p:nvPr/>
            </p:nvSpPr>
            <p:spPr bwMode="auto">
              <a:xfrm>
                <a:off x="4875092" y="3268417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3 w 5"/>
                  <a:gd name="T5" fmla="*/ 1 h 3"/>
                  <a:gd name="T6" fmla="*/ 2 w 5"/>
                  <a:gd name="T7" fmla="*/ 3 h 3"/>
                  <a:gd name="T8" fmla="*/ 0 w 5"/>
                  <a:gd name="T9" fmla="*/ 1 h 3"/>
                  <a:gd name="T10" fmla="*/ 2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6" name="Freeform 773"/>
              <p:cNvSpPr>
                <a:spLocks/>
              </p:cNvSpPr>
              <p:nvPr/>
            </p:nvSpPr>
            <p:spPr bwMode="auto">
              <a:xfrm>
                <a:off x="4836555" y="3170593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1 h 2"/>
                  <a:gd name="T6" fmla="*/ 3 w 4"/>
                  <a:gd name="T7" fmla="*/ 2 h 2"/>
                  <a:gd name="T8" fmla="*/ 2 w 4"/>
                  <a:gd name="T9" fmla="*/ 2 h 2"/>
                  <a:gd name="T10" fmla="*/ 0 w 4"/>
                  <a:gd name="T11" fmla="*/ 2 h 2"/>
                  <a:gd name="T12" fmla="*/ 2 w 4"/>
                  <a:gd name="T13" fmla="*/ 0 h 2"/>
                  <a:gd name="T14" fmla="*/ 2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7" name="Freeform 774"/>
              <p:cNvSpPr>
                <a:spLocks/>
              </p:cNvSpPr>
              <p:nvPr/>
            </p:nvSpPr>
            <p:spPr bwMode="auto">
              <a:xfrm>
                <a:off x="4875092" y="3241738"/>
                <a:ext cx="13340" cy="5929"/>
              </a:xfrm>
              <a:custGeom>
                <a:avLst/>
                <a:gdLst>
                  <a:gd name="T0" fmla="*/ 3 w 9"/>
                  <a:gd name="T1" fmla="*/ 0 h 4"/>
                  <a:gd name="T2" fmla="*/ 6 w 9"/>
                  <a:gd name="T3" fmla="*/ 0 h 4"/>
                  <a:gd name="T4" fmla="*/ 7 w 9"/>
                  <a:gd name="T5" fmla="*/ 1 h 4"/>
                  <a:gd name="T6" fmla="*/ 7 w 9"/>
                  <a:gd name="T7" fmla="*/ 1 h 4"/>
                  <a:gd name="T8" fmla="*/ 9 w 9"/>
                  <a:gd name="T9" fmla="*/ 1 h 4"/>
                  <a:gd name="T10" fmla="*/ 9 w 9"/>
                  <a:gd name="T11" fmla="*/ 1 h 4"/>
                  <a:gd name="T12" fmla="*/ 7 w 9"/>
                  <a:gd name="T13" fmla="*/ 3 h 4"/>
                  <a:gd name="T14" fmla="*/ 6 w 9"/>
                  <a:gd name="T15" fmla="*/ 4 h 4"/>
                  <a:gd name="T16" fmla="*/ 5 w 9"/>
                  <a:gd name="T17" fmla="*/ 4 h 4"/>
                  <a:gd name="T18" fmla="*/ 5 w 9"/>
                  <a:gd name="T19" fmla="*/ 3 h 4"/>
                  <a:gd name="T20" fmla="*/ 2 w 9"/>
                  <a:gd name="T21" fmla="*/ 3 h 4"/>
                  <a:gd name="T22" fmla="*/ 0 w 9"/>
                  <a:gd name="T23" fmla="*/ 3 h 4"/>
                  <a:gd name="T24" fmla="*/ 2 w 9"/>
                  <a:gd name="T25" fmla="*/ 1 h 4"/>
                  <a:gd name="T26" fmla="*/ 3 w 9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8" name="Freeform 775"/>
              <p:cNvSpPr>
                <a:spLocks/>
              </p:cNvSpPr>
              <p:nvPr/>
            </p:nvSpPr>
            <p:spPr bwMode="auto">
              <a:xfrm>
                <a:off x="4839519" y="325211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9" name="Freeform 776"/>
              <p:cNvSpPr>
                <a:spLocks/>
              </p:cNvSpPr>
              <p:nvPr/>
            </p:nvSpPr>
            <p:spPr bwMode="auto">
              <a:xfrm>
                <a:off x="4839519" y="3268417"/>
                <a:ext cx="2964" cy="148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1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0" name="Freeform 777"/>
              <p:cNvSpPr>
                <a:spLocks/>
              </p:cNvSpPr>
              <p:nvPr/>
            </p:nvSpPr>
            <p:spPr bwMode="auto">
              <a:xfrm>
                <a:off x="4841001" y="3258042"/>
                <a:ext cx="0" cy="148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1" name="Freeform 778"/>
              <p:cNvSpPr>
                <a:spLocks/>
              </p:cNvSpPr>
              <p:nvPr/>
            </p:nvSpPr>
            <p:spPr bwMode="auto">
              <a:xfrm>
                <a:off x="4836555" y="3247667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2" name="Freeform 779"/>
              <p:cNvSpPr>
                <a:spLocks/>
              </p:cNvSpPr>
              <p:nvPr/>
            </p:nvSpPr>
            <p:spPr bwMode="auto">
              <a:xfrm>
                <a:off x="4901771" y="3272864"/>
                <a:ext cx="13340" cy="11858"/>
              </a:xfrm>
              <a:custGeom>
                <a:avLst/>
                <a:gdLst>
                  <a:gd name="T0" fmla="*/ 9 w 9"/>
                  <a:gd name="T1" fmla="*/ 0 h 8"/>
                  <a:gd name="T2" fmla="*/ 9 w 9"/>
                  <a:gd name="T3" fmla="*/ 1 h 8"/>
                  <a:gd name="T4" fmla="*/ 7 w 9"/>
                  <a:gd name="T5" fmla="*/ 1 h 8"/>
                  <a:gd name="T6" fmla="*/ 7 w 9"/>
                  <a:gd name="T7" fmla="*/ 3 h 8"/>
                  <a:gd name="T8" fmla="*/ 6 w 9"/>
                  <a:gd name="T9" fmla="*/ 4 h 8"/>
                  <a:gd name="T10" fmla="*/ 7 w 9"/>
                  <a:gd name="T11" fmla="*/ 5 h 8"/>
                  <a:gd name="T12" fmla="*/ 6 w 9"/>
                  <a:gd name="T13" fmla="*/ 5 h 8"/>
                  <a:gd name="T14" fmla="*/ 4 w 9"/>
                  <a:gd name="T15" fmla="*/ 7 h 8"/>
                  <a:gd name="T16" fmla="*/ 3 w 9"/>
                  <a:gd name="T17" fmla="*/ 8 h 8"/>
                  <a:gd name="T18" fmla="*/ 2 w 9"/>
                  <a:gd name="T19" fmla="*/ 8 h 8"/>
                  <a:gd name="T20" fmla="*/ 0 w 9"/>
                  <a:gd name="T21" fmla="*/ 7 h 8"/>
                  <a:gd name="T22" fmla="*/ 2 w 9"/>
                  <a:gd name="T23" fmla="*/ 5 h 8"/>
                  <a:gd name="T24" fmla="*/ 2 w 9"/>
                  <a:gd name="T25" fmla="*/ 5 h 8"/>
                  <a:gd name="T26" fmla="*/ 2 w 9"/>
                  <a:gd name="T27" fmla="*/ 4 h 8"/>
                  <a:gd name="T28" fmla="*/ 4 w 9"/>
                  <a:gd name="T29" fmla="*/ 1 h 8"/>
                  <a:gd name="T30" fmla="*/ 7 w 9"/>
                  <a:gd name="T31" fmla="*/ 0 h 8"/>
                  <a:gd name="T32" fmla="*/ 9 w 9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9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3" name="Freeform 780"/>
              <p:cNvSpPr>
                <a:spLocks/>
              </p:cNvSpPr>
              <p:nvPr/>
            </p:nvSpPr>
            <p:spPr bwMode="auto">
              <a:xfrm>
                <a:off x="4812840" y="3274346"/>
                <a:ext cx="2964" cy="8893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2 h 6"/>
                  <a:gd name="T4" fmla="*/ 2 w 2"/>
                  <a:gd name="T5" fmla="*/ 3 h 6"/>
                  <a:gd name="T6" fmla="*/ 2 w 2"/>
                  <a:gd name="T7" fmla="*/ 6 h 6"/>
                  <a:gd name="T8" fmla="*/ 1 w 2"/>
                  <a:gd name="T9" fmla="*/ 4 h 6"/>
                  <a:gd name="T10" fmla="*/ 1 w 2"/>
                  <a:gd name="T11" fmla="*/ 3 h 6"/>
                  <a:gd name="T12" fmla="*/ 0 w 2"/>
                  <a:gd name="T13" fmla="*/ 2 h 6"/>
                  <a:gd name="T14" fmla="*/ 1 w 2"/>
                  <a:gd name="T15" fmla="*/ 0 h 6"/>
                  <a:gd name="T16" fmla="*/ 1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4" name="Freeform 781"/>
              <p:cNvSpPr>
                <a:spLocks/>
              </p:cNvSpPr>
              <p:nvPr/>
            </p:nvSpPr>
            <p:spPr bwMode="auto">
              <a:xfrm>
                <a:off x="4812840" y="326990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5" name="Freeform 782"/>
              <p:cNvSpPr>
                <a:spLocks/>
              </p:cNvSpPr>
              <p:nvPr/>
            </p:nvSpPr>
            <p:spPr bwMode="auto">
              <a:xfrm>
                <a:off x="4766891" y="3240256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3 w 6"/>
                  <a:gd name="T3" fmla="*/ 1 h 4"/>
                  <a:gd name="T4" fmla="*/ 4 w 6"/>
                  <a:gd name="T5" fmla="*/ 2 h 4"/>
                  <a:gd name="T6" fmla="*/ 6 w 6"/>
                  <a:gd name="T7" fmla="*/ 4 h 4"/>
                  <a:gd name="T8" fmla="*/ 3 w 6"/>
                  <a:gd name="T9" fmla="*/ 4 h 4"/>
                  <a:gd name="T10" fmla="*/ 3 w 6"/>
                  <a:gd name="T11" fmla="*/ 4 h 4"/>
                  <a:gd name="T12" fmla="*/ 2 w 6"/>
                  <a:gd name="T13" fmla="*/ 4 h 4"/>
                  <a:gd name="T14" fmla="*/ 0 w 6"/>
                  <a:gd name="T15" fmla="*/ 2 h 4"/>
                  <a:gd name="T16" fmla="*/ 0 w 6"/>
                  <a:gd name="T17" fmla="*/ 1 h 4"/>
                  <a:gd name="T18" fmla="*/ 2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3" y="1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6" name="Freeform 783"/>
              <p:cNvSpPr>
                <a:spLocks/>
              </p:cNvSpPr>
              <p:nvPr/>
            </p:nvSpPr>
            <p:spPr bwMode="auto">
              <a:xfrm>
                <a:off x="4891395" y="3286204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2 w 3"/>
                  <a:gd name="T3" fmla="*/ 3 h 7"/>
                  <a:gd name="T4" fmla="*/ 3 w 3"/>
                  <a:gd name="T5" fmla="*/ 5 h 7"/>
                  <a:gd name="T6" fmla="*/ 2 w 3"/>
                  <a:gd name="T7" fmla="*/ 7 h 7"/>
                  <a:gd name="T8" fmla="*/ 2 w 3"/>
                  <a:gd name="T9" fmla="*/ 7 h 7"/>
                  <a:gd name="T10" fmla="*/ 2 w 3"/>
                  <a:gd name="T11" fmla="*/ 5 h 7"/>
                  <a:gd name="T12" fmla="*/ 0 w 3"/>
                  <a:gd name="T13" fmla="*/ 3 h 7"/>
                  <a:gd name="T14" fmla="*/ 2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7" name="Freeform 784"/>
              <p:cNvSpPr>
                <a:spLocks/>
              </p:cNvSpPr>
              <p:nvPr/>
            </p:nvSpPr>
            <p:spPr bwMode="auto">
              <a:xfrm>
                <a:off x="4756517" y="3143913"/>
                <a:ext cx="118575" cy="130433"/>
              </a:xfrm>
              <a:custGeom>
                <a:avLst/>
                <a:gdLst>
                  <a:gd name="T0" fmla="*/ 78 w 80"/>
                  <a:gd name="T1" fmla="*/ 2 h 88"/>
                  <a:gd name="T2" fmla="*/ 76 w 80"/>
                  <a:gd name="T3" fmla="*/ 9 h 88"/>
                  <a:gd name="T4" fmla="*/ 73 w 80"/>
                  <a:gd name="T5" fmla="*/ 16 h 88"/>
                  <a:gd name="T6" fmla="*/ 61 w 80"/>
                  <a:gd name="T7" fmla="*/ 12 h 88"/>
                  <a:gd name="T8" fmla="*/ 58 w 80"/>
                  <a:gd name="T9" fmla="*/ 16 h 88"/>
                  <a:gd name="T10" fmla="*/ 51 w 80"/>
                  <a:gd name="T11" fmla="*/ 15 h 88"/>
                  <a:gd name="T12" fmla="*/ 46 w 80"/>
                  <a:gd name="T13" fmla="*/ 19 h 88"/>
                  <a:gd name="T14" fmla="*/ 49 w 80"/>
                  <a:gd name="T15" fmla="*/ 23 h 88"/>
                  <a:gd name="T16" fmla="*/ 50 w 80"/>
                  <a:gd name="T17" fmla="*/ 25 h 88"/>
                  <a:gd name="T18" fmla="*/ 46 w 80"/>
                  <a:gd name="T19" fmla="*/ 27 h 88"/>
                  <a:gd name="T20" fmla="*/ 46 w 80"/>
                  <a:gd name="T21" fmla="*/ 30 h 88"/>
                  <a:gd name="T22" fmla="*/ 40 w 80"/>
                  <a:gd name="T23" fmla="*/ 27 h 88"/>
                  <a:gd name="T24" fmla="*/ 40 w 80"/>
                  <a:gd name="T25" fmla="*/ 31 h 88"/>
                  <a:gd name="T26" fmla="*/ 33 w 80"/>
                  <a:gd name="T27" fmla="*/ 23 h 88"/>
                  <a:gd name="T28" fmla="*/ 35 w 80"/>
                  <a:gd name="T29" fmla="*/ 20 h 88"/>
                  <a:gd name="T30" fmla="*/ 29 w 80"/>
                  <a:gd name="T31" fmla="*/ 29 h 88"/>
                  <a:gd name="T32" fmla="*/ 32 w 80"/>
                  <a:gd name="T33" fmla="*/ 34 h 88"/>
                  <a:gd name="T34" fmla="*/ 40 w 80"/>
                  <a:gd name="T35" fmla="*/ 43 h 88"/>
                  <a:gd name="T36" fmla="*/ 38 w 80"/>
                  <a:gd name="T37" fmla="*/ 44 h 88"/>
                  <a:gd name="T38" fmla="*/ 35 w 80"/>
                  <a:gd name="T39" fmla="*/ 41 h 88"/>
                  <a:gd name="T40" fmla="*/ 35 w 80"/>
                  <a:gd name="T41" fmla="*/ 45 h 88"/>
                  <a:gd name="T42" fmla="*/ 31 w 80"/>
                  <a:gd name="T43" fmla="*/ 48 h 88"/>
                  <a:gd name="T44" fmla="*/ 38 w 80"/>
                  <a:gd name="T45" fmla="*/ 52 h 88"/>
                  <a:gd name="T46" fmla="*/ 42 w 80"/>
                  <a:gd name="T47" fmla="*/ 55 h 88"/>
                  <a:gd name="T48" fmla="*/ 49 w 80"/>
                  <a:gd name="T49" fmla="*/ 63 h 88"/>
                  <a:gd name="T50" fmla="*/ 47 w 80"/>
                  <a:gd name="T51" fmla="*/ 67 h 88"/>
                  <a:gd name="T52" fmla="*/ 42 w 80"/>
                  <a:gd name="T53" fmla="*/ 65 h 88"/>
                  <a:gd name="T54" fmla="*/ 40 w 80"/>
                  <a:gd name="T55" fmla="*/ 67 h 88"/>
                  <a:gd name="T56" fmla="*/ 43 w 80"/>
                  <a:gd name="T57" fmla="*/ 72 h 88"/>
                  <a:gd name="T58" fmla="*/ 44 w 80"/>
                  <a:gd name="T59" fmla="*/ 74 h 88"/>
                  <a:gd name="T60" fmla="*/ 39 w 80"/>
                  <a:gd name="T61" fmla="*/ 74 h 88"/>
                  <a:gd name="T62" fmla="*/ 35 w 80"/>
                  <a:gd name="T63" fmla="*/ 72 h 88"/>
                  <a:gd name="T64" fmla="*/ 39 w 80"/>
                  <a:gd name="T65" fmla="*/ 78 h 88"/>
                  <a:gd name="T66" fmla="*/ 42 w 80"/>
                  <a:gd name="T67" fmla="*/ 87 h 88"/>
                  <a:gd name="T68" fmla="*/ 33 w 80"/>
                  <a:gd name="T69" fmla="*/ 81 h 88"/>
                  <a:gd name="T70" fmla="*/ 31 w 80"/>
                  <a:gd name="T71" fmla="*/ 85 h 88"/>
                  <a:gd name="T72" fmla="*/ 28 w 80"/>
                  <a:gd name="T73" fmla="*/ 80 h 88"/>
                  <a:gd name="T74" fmla="*/ 26 w 80"/>
                  <a:gd name="T75" fmla="*/ 81 h 88"/>
                  <a:gd name="T76" fmla="*/ 21 w 80"/>
                  <a:gd name="T77" fmla="*/ 78 h 88"/>
                  <a:gd name="T78" fmla="*/ 22 w 80"/>
                  <a:gd name="T79" fmla="*/ 73 h 88"/>
                  <a:gd name="T80" fmla="*/ 14 w 80"/>
                  <a:gd name="T81" fmla="*/ 65 h 88"/>
                  <a:gd name="T82" fmla="*/ 18 w 80"/>
                  <a:gd name="T83" fmla="*/ 60 h 88"/>
                  <a:gd name="T84" fmla="*/ 25 w 80"/>
                  <a:gd name="T85" fmla="*/ 59 h 88"/>
                  <a:gd name="T86" fmla="*/ 33 w 80"/>
                  <a:gd name="T87" fmla="*/ 65 h 88"/>
                  <a:gd name="T88" fmla="*/ 35 w 80"/>
                  <a:gd name="T89" fmla="*/ 60 h 88"/>
                  <a:gd name="T90" fmla="*/ 31 w 80"/>
                  <a:gd name="T91" fmla="*/ 58 h 88"/>
                  <a:gd name="T92" fmla="*/ 24 w 80"/>
                  <a:gd name="T93" fmla="*/ 56 h 88"/>
                  <a:gd name="T94" fmla="*/ 17 w 80"/>
                  <a:gd name="T95" fmla="*/ 56 h 88"/>
                  <a:gd name="T96" fmla="*/ 13 w 80"/>
                  <a:gd name="T97" fmla="*/ 55 h 88"/>
                  <a:gd name="T98" fmla="*/ 7 w 80"/>
                  <a:gd name="T99" fmla="*/ 48 h 88"/>
                  <a:gd name="T100" fmla="*/ 0 w 80"/>
                  <a:gd name="T101" fmla="*/ 37 h 88"/>
                  <a:gd name="T102" fmla="*/ 3 w 80"/>
                  <a:gd name="T103" fmla="*/ 31 h 88"/>
                  <a:gd name="T104" fmla="*/ 11 w 80"/>
                  <a:gd name="T105" fmla="*/ 23 h 88"/>
                  <a:gd name="T106" fmla="*/ 17 w 80"/>
                  <a:gd name="T107" fmla="*/ 16 h 88"/>
                  <a:gd name="T108" fmla="*/ 24 w 80"/>
                  <a:gd name="T109" fmla="*/ 12 h 88"/>
                  <a:gd name="T110" fmla="*/ 35 w 80"/>
                  <a:gd name="T111" fmla="*/ 11 h 88"/>
                  <a:gd name="T112" fmla="*/ 38 w 80"/>
                  <a:gd name="T113" fmla="*/ 9 h 88"/>
                  <a:gd name="T114" fmla="*/ 49 w 80"/>
                  <a:gd name="T115" fmla="*/ 7 h 88"/>
                  <a:gd name="T116" fmla="*/ 56 w 80"/>
                  <a:gd name="T117" fmla="*/ 9 h 88"/>
                  <a:gd name="T118" fmla="*/ 62 w 80"/>
                  <a:gd name="T119" fmla="*/ 8 h 88"/>
                  <a:gd name="T120" fmla="*/ 72 w 80"/>
                  <a:gd name="T121" fmla="*/ 8 h 88"/>
                  <a:gd name="T122" fmla="*/ 73 w 80"/>
                  <a:gd name="T123" fmla="*/ 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0" h="88">
                    <a:moveTo>
                      <a:pt x="76" y="0"/>
                    </a:moveTo>
                    <a:lnTo>
                      <a:pt x="78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0" y="7"/>
                    </a:lnTo>
                    <a:lnTo>
                      <a:pt x="76" y="9"/>
                    </a:lnTo>
                    <a:lnTo>
                      <a:pt x="78" y="12"/>
                    </a:lnTo>
                    <a:lnTo>
                      <a:pt x="76" y="15"/>
                    </a:lnTo>
                    <a:lnTo>
                      <a:pt x="73" y="16"/>
                    </a:lnTo>
                    <a:lnTo>
                      <a:pt x="69" y="15"/>
                    </a:lnTo>
                    <a:lnTo>
                      <a:pt x="64" y="15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1" y="13"/>
                    </a:lnTo>
                    <a:lnTo>
                      <a:pt x="58" y="16"/>
                    </a:lnTo>
                    <a:lnTo>
                      <a:pt x="56" y="16"/>
                    </a:lnTo>
                    <a:lnTo>
                      <a:pt x="53" y="13"/>
                    </a:lnTo>
                    <a:lnTo>
                      <a:pt x="51" y="15"/>
                    </a:lnTo>
                    <a:lnTo>
                      <a:pt x="50" y="18"/>
                    </a:lnTo>
                    <a:lnTo>
                      <a:pt x="49" y="19"/>
                    </a:lnTo>
                    <a:lnTo>
                      <a:pt x="46" y="19"/>
                    </a:lnTo>
                    <a:lnTo>
                      <a:pt x="44" y="20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1" y="26"/>
                    </a:lnTo>
                    <a:lnTo>
                      <a:pt x="51" y="27"/>
                    </a:lnTo>
                    <a:lnTo>
                      <a:pt x="50" y="25"/>
                    </a:lnTo>
                    <a:lnTo>
                      <a:pt x="44" y="25"/>
                    </a:lnTo>
                    <a:lnTo>
                      <a:pt x="44" y="26"/>
                    </a:lnTo>
                    <a:lnTo>
                      <a:pt x="46" y="27"/>
                    </a:lnTo>
                    <a:lnTo>
                      <a:pt x="49" y="29"/>
                    </a:lnTo>
                    <a:lnTo>
                      <a:pt x="47" y="30"/>
                    </a:lnTo>
                    <a:lnTo>
                      <a:pt x="46" y="30"/>
                    </a:lnTo>
                    <a:lnTo>
                      <a:pt x="43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2" y="30"/>
                    </a:lnTo>
                    <a:lnTo>
                      <a:pt x="43" y="31"/>
                    </a:lnTo>
                    <a:lnTo>
                      <a:pt x="40" y="31"/>
                    </a:lnTo>
                    <a:lnTo>
                      <a:pt x="38" y="29"/>
                    </a:lnTo>
                    <a:lnTo>
                      <a:pt x="38" y="26"/>
                    </a:lnTo>
                    <a:lnTo>
                      <a:pt x="33" y="23"/>
                    </a:lnTo>
                    <a:lnTo>
                      <a:pt x="33" y="22"/>
                    </a:lnTo>
                    <a:lnTo>
                      <a:pt x="35" y="22"/>
                    </a:lnTo>
                    <a:lnTo>
                      <a:pt x="35" y="20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9" y="29"/>
                    </a:lnTo>
                    <a:lnTo>
                      <a:pt x="29" y="30"/>
                    </a:lnTo>
                    <a:lnTo>
                      <a:pt x="32" y="33"/>
                    </a:lnTo>
                    <a:lnTo>
                      <a:pt x="32" y="34"/>
                    </a:lnTo>
                    <a:lnTo>
                      <a:pt x="33" y="36"/>
                    </a:lnTo>
                    <a:lnTo>
                      <a:pt x="38" y="40"/>
                    </a:lnTo>
                    <a:lnTo>
                      <a:pt x="40" y="43"/>
                    </a:lnTo>
                    <a:lnTo>
                      <a:pt x="39" y="45"/>
                    </a:lnTo>
                    <a:lnTo>
                      <a:pt x="38" y="45"/>
                    </a:lnTo>
                    <a:lnTo>
                      <a:pt x="38" y="44"/>
                    </a:lnTo>
                    <a:lnTo>
                      <a:pt x="38" y="43"/>
                    </a:lnTo>
                    <a:lnTo>
                      <a:pt x="36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5" y="45"/>
                    </a:lnTo>
                    <a:lnTo>
                      <a:pt x="36" y="47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33" y="51"/>
                    </a:lnTo>
                    <a:lnTo>
                      <a:pt x="36" y="51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4"/>
                    </a:lnTo>
                    <a:lnTo>
                      <a:pt x="42" y="55"/>
                    </a:lnTo>
                    <a:lnTo>
                      <a:pt x="49" y="58"/>
                    </a:lnTo>
                    <a:lnTo>
                      <a:pt x="49" y="60"/>
                    </a:lnTo>
                    <a:lnTo>
                      <a:pt x="49" y="63"/>
                    </a:lnTo>
                    <a:lnTo>
                      <a:pt x="50" y="66"/>
                    </a:lnTo>
                    <a:lnTo>
                      <a:pt x="50" y="67"/>
                    </a:lnTo>
                    <a:lnTo>
                      <a:pt x="47" y="67"/>
                    </a:lnTo>
                    <a:lnTo>
                      <a:pt x="47" y="66"/>
                    </a:lnTo>
                    <a:lnTo>
                      <a:pt x="43" y="63"/>
                    </a:lnTo>
                    <a:lnTo>
                      <a:pt x="42" y="65"/>
                    </a:lnTo>
                    <a:lnTo>
                      <a:pt x="39" y="65"/>
                    </a:lnTo>
                    <a:lnTo>
                      <a:pt x="38" y="66"/>
                    </a:lnTo>
                    <a:lnTo>
                      <a:pt x="40" y="67"/>
                    </a:lnTo>
                    <a:lnTo>
                      <a:pt x="39" y="69"/>
                    </a:lnTo>
                    <a:lnTo>
                      <a:pt x="42" y="70"/>
                    </a:lnTo>
                    <a:lnTo>
                      <a:pt x="43" y="72"/>
                    </a:lnTo>
                    <a:lnTo>
                      <a:pt x="43" y="72"/>
                    </a:lnTo>
                    <a:lnTo>
                      <a:pt x="44" y="73"/>
                    </a:lnTo>
                    <a:lnTo>
                      <a:pt x="44" y="74"/>
                    </a:lnTo>
                    <a:lnTo>
                      <a:pt x="42" y="73"/>
                    </a:lnTo>
                    <a:lnTo>
                      <a:pt x="39" y="74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36" y="72"/>
                    </a:lnTo>
                    <a:lnTo>
                      <a:pt x="35" y="72"/>
                    </a:lnTo>
                    <a:lnTo>
                      <a:pt x="35" y="73"/>
                    </a:lnTo>
                    <a:lnTo>
                      <a:pt x="36" y="74"/>
                    </a:lnTo>
                    <a:lnTo>
                      <a:pt x="39" y="78"/>
                    </a:lnTo>
                    <a:lnTo>
                      <a:pt x="40" y="81"/>
                    </a:lnTo>
                    <a:lnTo>
                      <a:pt x="39" y="84"/>
                    </a:lnTo>
                    <a:lnTo>
                      <a:pt x="42" y="87"/>
                    </a:lnTo>
                    <a:lnTo>
                      <a:pt x="38" y="84"/>
                    </a:lnTo>
                    <a:lnTo>
                      <a:pt x="36" y="81"/>
                    </a:lnTo>
                    <a:lnTo>
                      <a:pt x="33" y="81"/>
                    </a:lnTo>
                    <a:lnTo>
                      <a:pt x="32" y="84"/>
                    </a:lnTo>
                    <a:lnTo>
                      <a:pt x="32" y="88"/>
                    </a:lnTo>
                    <a:lnTo>
                      <a:pt x="31" y="85"/>
                    </a:lnTo>
                    <a:lnTo>
                      <a:pt x="32" y="84"/>
                    </a:lnTo>
                    <a:lnTo>
                      <a:pt x="31" y="83"/>
                    </a:lnTo>
                    <a:lnTo>
                      <a:pt x="28" y="80"/>
                    </a:lnTo>
                    <a:lnTo>
                      <a:pt x="26" y="77"/>
                    </a:lnTo>
                    <a:lnTo>
                      <a:pt x="25" y="80"/>
                    </a:lnTo>
                    <a:lnTo>
                      <a:pt x="26" y="81"/>
                    </a:lnTo>
                    <a:lnTo>
                      <a:pt x="25" y="83"/>
                    </a:lnTo>
                    <a:lnTo>
                      <a:pt x="24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2" y="73"/>
                    </a:lnTo>
                    <a:lnTo>
                      <a:pt x="20" y="70"/>
                    </a:lnTo>
                    <a:lnTo>
                      <a:pt x="17" y="69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5" y="62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59"/>
                    </a:lnTo>
                    <a:lnTo>
                      <a:pt x="25" y="59"/>
                    </a:lnTo>
                    <a:lnTo>
                      <a:pt x="29" y="62"/>
                    </a:lnTo>
                    <a:lnTo>
                      <a:pt x="32" y="63"/>
                    </a:lnTo>
                    <a:lnTo>
                      <a:pt x="33" y="65"/>
                    </a:lnTo>
                    <a:lnTo>
                      <a:pt x="36" y="63"/>
                    </a:lnTo>
                    <a:lnTo>
                      <a:pt x="38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1" y="58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4" y="56"/>
                    </a:lnTo>
                    <a:lnTo>
                      <a:pt x="22" y="59"/>
                    </a:lnTo>
                    <a:lnTo>
                      <a:pt x="20" y="59"/>
                    </a:lnTo>
                    <a:lnTo>
                      <a:pt x="17" y="56"/>
                    </a:lnTo>
                    <a:lnTo>
                      <a:pt x="15" y="59"/>
                    </a:lnTo>
                    <a:lnTo>
                      <a:pt x="13" y="58"/>
                    </a:lnTo>
                    <a:lnTo>
                      <a:pt x="13" y="55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7" y="48"/>
                    </a:lnTo>
                    <a:lnTo>
                      <a:pt x="4" y="44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9" y="26"/>
                    </a:lnTo>
                    <a:lnTo>
                      <a:pt x="11" y="23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7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9" y="12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7" y="8"/>
                    </a:lnTo>
                    <a:lnTo>
                      <a:pt x="72" y="8"/>
                    </a:lnTo>
                    <a:lnTo>
                      <a:pt x="75" y="7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8" name="Freeform 785"/>
              <p:cNvSpPr>
                <a:spLocks/>
              </p:cNvSpPr>
              <p:nvPr/>
            </p:nvSpPr>
            <p:spPr bwMode="auto">
              <a:xfrm>
                <a:off x="4894360" y="3284722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9" name="Freeform 786"/>
              <p:cNvSpPr>
                <a:spLocks/>
              </p:cNvSpPr>
              <p:nvPr/>
            </p:nvSpPr>
            <p:spPr bwMode="auto">
              <a:xfrm>
                <a:off x="4808393" y="3213577"/>
                <a:ext cx="34091" cy="26679"/>
              </a:xfrm>
              <a:custGeom>
                <a:avLst/>
                <a:gdLst>
                  <a:gd name="T0" fmla="*/ 5 w 23"/>
                  <a:gd name="T1" fmla="*/ 0 h 18"/>
                  <a:gd name="T2" fmla="*/ 7 w 23"/>
                  <a:gd name="T3" fmla="*/ 2 h 18"/>
                  <a:gd name="T4" fmla="*/ 9 w 23"/>
                  <a:gd name="T5" fmla="*/ 2 h 18"/>
                  <a:gd name="T6" fmla="*/ 11 w 23"/>
                  <a:gd name="T7" fmla="*/ 4 h 18"/>
                  <a:gd name="T8" fmla="*/ 12 w 23"/>
                  <a:gd name="T9" fmla="*/ 5 h 18"/>
                  <a:gd name="T10" fmla="*/ 14 w 23"/>
                  <a:gd name="T11" fmla="*/ 5 h 18"/>
                  <a:gd name="T12" fmla="*/ 14 w 23"/>
                  <a:gd name="T13" fmla="*/ 4 h 18"/>
                  <a:gd name="T14" fmla="*/ 16 w 23"/>
                  <a:gd name="T15" fmla="*/ 8 h 18"/>
                  <a:gd name="T16" fmla="*/ 18 w 23"/>
                  <a:gd name="T17" fmla="*/ 9 h 18"/>
                  <a:gd name="T18" fmla="*/ 18 w 23"/>
                  <a:gd name="T19" fmla="*/ 11 h 18"/>
                  <a:gd name="T20" fmla="*/ 18 w 23"/>
                  <a:gd name="T21" fmla="*/ 12 h 18"/>
                  <a:gd name="T22" fmla="*/ 18 w 23"/>
                  <a:gd name="T23" fmla="*/ 13 h 18"/>
                  <a:gd name="T24" fmla="*/ 21 w 23"/>
                  <a:gd name="T25" fmla="*/ 15 h 18"/>
                  <a:gd name="T26" fmla="*/ 21 w 23"/>
                  <a:gd name="T27" fmla="*/ 15 h 18"/>
                  <a:gd name="T28" fmla="*/ 23 w 23"/>
                  <a:gd name="T29" fmla="*/ 15 h 18"/>
                  <a:gd name="T30" fmla="*/ 22 w 23"/>
                  <a:gd name="T31" fmla="*/ 18 h 18"/>
                  <a:gd name="T32" fmla="*/ 21 w 23"/>
                  <a:gd name="T33" fmla="*/ 18 h 18"/>
                  <a:gd name="T34" fmla="*/ 19 w 23"/>
                  <a:gd name="T35" fmla="*/ 18 h 18"/>
                  <a:gd name="T36" fmla="*/ 18 w 23"/>
                  <a:gd name="T37" fmla="*/ 16 h 18"/>
                  <a:gd name="T38" fmla="*/ 16 w 23"/>
                  <a:gd name="T39" fmla="*/ 15 h 18"/>
                  <a:gd name="T40" fmla="*/ 18 w 23"/>
                  <a:gd name="T41" fmla="*/ 13 h 18"/>
                  <a:gd name="T42" fmla="*/ 16 w 23"/>
                  <a:gd name="T43" fmla="*/ 12 h 18"/>
                  <a:gd name="T44" fmla="*/ 15 w 23"/>
                  <a:gd name="T45" fmla="*/ 11 h 18"/>
                  <a:gd name="T46" fmla="*/ 14 w 23"/>
                  <a:gd name="T47" fmla="*/ 9 h 18"/>
                  <a:gd name="T48" fmla="*/ 12 w 23"/>
                  <a:gd name="T49" fmla="*/ 9 h 18"/>
                  <a:gd name="T50" fmla="*/ 9 w 23"/>
                  <a:gd name="T51" fmla="*/ 8 h 18"/>
                  <a:gd name="T52" fmla="*/ 8 w 23"/>
                  <a:gd name="T53" fmla="*/ 7 h 18"/>
                  <a:gd name="T54" fmla="*/ 7 w 23"/>
                  <a:gd name="T55" fmla="*/ 7 h 18"/>
                  <a:gd name="T56" fmla="*/ 7 w 23"/>
                  <a:gd name="T57" fmla="*/ 4 h 18"/>
                  <a:gd name="T58" fmla="*/ 5 w 23"/>
                  <a:gd name="T59" fmla="*/ 4 h 18"/>
                  <a:gd name="T60" fmla="*/ 4 w 23"/>
                  <a:gd name="T61" fmla="*/ 2 h 18"/>
                  <a:gd name="T62" fmla="*/ 3 w 23"/>
                  <a:gd name="T63" fmla="*/ 2 h 18"/>
                  <a:gd name="T64" fmla="*/ 1 w 23"/>
                  <a:gd name="T65" fmla="*/ 2 h 18"/>
                  <a:gd name="T66" fmla="*/ 0 w 23"/>
                  <a:gd name="T67" fmla="*/ 2 h 18"/>
                  <a:gd name="T68" fmla="*/ 1 w 23"/>
                  <a:gd name="T69" fmla="*/ 0 h 18"/>
                  <a:gd name="T70" fmla="*/ 5 w 23"/>
                  <a:gd name="T7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8">
                    <a:moveTo>
                      <a:pt x="5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8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8" y="13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3" y="15"/>
                    </a:lnTo>
                    <a:lnTo>
                      <a:pt x="22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0" name="Freeform 787"/>
              <p:cNvSpPr>
                <a:spLocks/>
              </p:cNvSpPr>
              <p:nvPr/>
            </p:nvSpPr>
            <p:spPr bwMode="auto">
              <a:xfrm>
                <a:off x="4863234" y="3203201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1 h 7"/>
                  <a:gd name="T4" fmla="*/ 8 w 8"/>
                  <a:gd name="T5" fmla="*/ 3 h 7"/>
                  <a:gd name="T6" fmla="*/ 8 w 8"/>
                  <a:gd name="T7" fmla="*/ 3 h 7"/>
                  <a:gd name="T8" fmla="*/ 8 w 8"/>
                  <a:gd name="T9" fmla="*/ 4 h 7"/>
                  <a:gd name="T10" fmla="*/ 8 w 8"/>
                  <a:gd name="T11" fmla="*/ 7 h 7"/>
                  <a:gd name="T12" fmla="*/ 6 w 8"/>
                  <a:gd name="T13" fmla="*/ 7 h 7"/>
                  <a:gd name="T14" fmla="*/ 4 w 8"/>
                  <a:gd name="T15" fmla="*/ 7 h 7"/>
                  <a:gd name="T16" fmla="*/ 6 w 8"/>
                  <a:gd name="T17" fmla="*/ 5 h 7"/>
                  <a:gd name="T18" fmla="*/ 6 w 8"/>
                  <a:gd name="T19" fmla="*/ 4 h 7"/>
                  <a:gd name="T20" fmla="*/ 7 w 8"/>
                  <a:gd name="T21" fmla="*/ 3 h 7"/>
                  <a:gd name="T22" fmla="*/ 4 w 8"/>
                  <a:gd name="T23" fmla="*/ 3 h 7"/>
                  <a:gd name="T24" fmla="*/ 4 w 8"/>
                  <a:gd name="T25" fmla="*/ 4 h 7"/>
                  <a:gd name="T26" fmla="*/ 4 w 8"/>
                  <a:gd name="T27" fmla="*/ 5 h 7"/>
                  <a:gd name="T28" fmla="*/ 3 w 8"/>
                  <a:gd name="T29" fmla="*/ 7 h 7"/>
                  <a:gd name="T30" fmla="*/ 1 w 8"/>
                  <a:gd name="T31" fmla="*/ 7 h 7"/>
                  <a:gd name="T32" fmla="*/ 0 w 8"/>
                  <a:gd name="T33" fmla="*/ 4 h 7"/>
                  <a:gd name="T34" fmla="*/ 1 w 8"/>
                  <a:gd name="T35" fmla="*/ 3 h 7"/>
                  <a:gd name="T36" fmla="*/ 4 w 8"/>
                  <a:gd name="T37" fmla="*/ 1 h 7"/>
                  <a:gd name="T38" fmla="*/ 6 w 8"/>
                  <a:gd name="T39" fmla="*/ 1 h 7"/>
                  <a:gd name="T40" fmla="*/ 8 w 8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1" name="Freeform 788"/>
              <p:cNvSpPr>
                <a:spLocks/>
              </p:cNvSpPr>
              <p:nvPr/>
            </p:nvSpPr>
            <p:spPr bwMode="auto">
              <a:xfrm>
                <a:off x="4864716" y="3220987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2 h 8"/>
                  <a:gd name="T4" fmla="*/ 5 w 5"/>
                  <a:gd name="T5" fmla="*/ 2 h 8"/>
                  <a:gd name="T6" fmla="*/ 5 w 5"/>
                  <a:gd name="T7" fmla="*/ 6 h 8"/>
                  <a:gd name="T8" fmla="*/ 5 w 5"/>
                  <a:gd name="T9" fmla="*/ 7 h 8"/>
                  <a:gd name="T10" fmla="*/ 2 w 5"/>
                  <a:gd name="T11" fmla="*/ 8 h 8"/>
                  <a:gd name="T12" fmla="*/ 0 w 5"/>
                  <a:gd name="T13" fmla="*/ 7 h 8"/>
                  <a:gd name="T14" fmla="*/ 0 w 5"/>
                  <a:gd name="T15" fmla="*/ 6 h 8"/>
                  <a:gd name="T16" fmla="*/ 2 w 5"/>
                  <a:gd name="T17" fmla="*/ 6 h 8"/>
                  <a:gd name="T18" fmla="*/ 2 w 5"/>
                  <a:gd name="T19" fmla="*/ 3 h 8"/>
                  <a:gd name="T20" fmla="*/ 0 w 5"/>
                  <a:gd name="T21" fmla="*/ 2 h 8"/>
                  <a:gd name="T22" fmla="*/ 0 w 5"/>
                  <a:gd name="T23" fmla="*/ 2 h 8"/>
                  <a:gd name="T24" fmla="*/ 2 w 5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2" name="Freeform 789"/>
              <p:cNvSpPr>
                <a:spLocks/>
              </p:cNvSpPr>
              <p:nvPr/>
            </p:nvSpPr>
            <p:spPr bwMode="auto">
              <a:xfrm>
                <a:off x="4820250" y="3209130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3" name="Freeform 790"/>
              <p:cNvSpPr>
                <a:spLocks/>
              </p:cNvSpPr>
              <p:nvPr/>
            </p:nvSpPr>
            <p:spPr bwMode="auto">
              <a:xfrm>
                <a:off x="4858787" y="3256560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2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4" name="Freeform 791"/>
              <p:cNvSpPr>
                <a:spLocks/>
              </p:cNvSpPr>
              <p:nvPr/>
            </p:nvSpPr>
            <p:spPr bwMode="auto">
              <a:xfrm>
                <a:off x="4765410" y="3219505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1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5" name="Freeform 792"/>
              <p:cNvSpPr>
                <a:spLocks/>
              </p:cNvSpPr>
              <p:nvPr/>
            </p:nvSpPr>
            <p:spPr bwMode="auto">
              <a:xfrm>
                <a:off x="4815804" y="320913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6" name="Freeform 793"/>
              <p:cNvSpPr>
                <a:spLocks/>
              </p:cNvSpPr>
              <p:nvPr/>
            </p:nvSpPr>
            <p:spPr bwMode="auto">
              <a:xfrm>
                <a:off x="4760963" y="3225434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4 w 7"/>
                  <a:gd name="T3" fmla="*/ 1 h 8"/>
                  <a:gd name="T4" fmla="*/ 6 w 7"/>
                  <a:gd name="T5" fmla="*/ 3 h 8"/>
                  <a:gd name="T6" fmla="*/ 6 w 7"/>
                  <a:gd name="T7" fmla="*/ 4 h 8"/>
                  <a:gd name="T8" fmla="*/ 7 w 7"/>
                  <a:gd name="T9" fmla="*/ 5 h 8"/>
                  <a:gd name="T10" fmla="*/ 7 w 7"/>
                  <a:gd name="T11" fmla="*/ 7 h 8"/>
                  <a:gd name="T12" fmla="*/ 7 w 7"/>
                  <a:gd name="T13" fmla="*/ 7 h 8"/>
                  <a:gd name="T14" fmla="*/ 7 w 7"/>
                  <a:gd name="T15" fmla="*/ 8 h 8"/>
                  <a:gd name="T16" fmla="*/ 6 w 7"/>
                  <a:gd name="T17" fmla="*/ 7 h 8"/>
                  <a:gd name="T18" fmla="*/ 3 w 7"/>
                  <a:gd name="T19" fmla="*/ 7 h 8"/>
                  <a:gd name="T20" fmla="*/ 3 w 7"/>
                  <a:gd name="T21" fmla="*/ 5 h 8"/>
                  <a:gd name="T22" fmla="*/ 3 w 7"/>
                  <a:gd name="T23" fmla="*/ 5 h 8"/>
                  <a:gd name="T24" fmla="*/ 3 w 7"/>
                  <a:gd name="T25" fmla="*/ 7 h 8"/>
                  <a:gd name="T26" fmla="*/ 1 w 7"/>
                  <a:gd name="T27" fmla="*/ 7 h 8"/>
                  <a:gd name="T28" fmla="*/ 0 w 7"/>
                  <a:gd name="T29" fmla="*/ 5 h 8"/>
                  <a:gd name="T30" fmla="*/ 0 w 7"/>
                  <a:gd name="T31" fmla="*/ 3 h 8"/>
                  <a:gd name="T32" fmla="*/ 3 w 7"/>
                  <a:gd name="T33" fmla="*/ 3 h 8"/>
                  <a:gd name="T34" fmla="*/ 3 w 7"/>
                  <a:gd name="T35" fmla="*/ 3 h 8"/>
                  <a:gd name="T36" fmla="*/ 3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4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7" name="Freeform 794"/>
              <p:cNvSpPr>
                <a:spLocks/>
              </p:cNvSpPr>
              <p:nvPr/>
            </p:nvSpPr>
            <p:spPr bwMode="auto">
              <a:xfrm>
                <a:off x="4744659" y="3194308"/>
                <a:ext cx="10376" cy="10376"/>
              </a:xfrm>
              <a:custGeom>
                <a:avLst/>
                <a:gdLst>
                  <a:gd name="T0" fmla="*/ 3 w 7"/>
                  <a:gd name="T1" fmla="*/ 0 h 7"/>
                  <a:gd name="T2" fmla="*/ 4 w 7"/>
                  <a:gd name="T3" fmla="*/ 0 h 7"/>
                  <a:gd name="T4" fmla="*/ 4 w 7"/>
                  <a:gd name="T5" fmla="*/ 3 h 7"/>
                  <a:gd name="T6" fmla="*/ 5 w 7"/>
                  <a:gd name="T7" fmla="*/ 6 h 7"/>
                  <a:gd name="T8" fmla="*/ 7 w 7"/>
                  <a:gd name="T9" fmla="*/ 6 h 7"/>
                  <a:gd name="T10" fmla="*/ 7 w 7"/>
                  <a:gd name="T11" fmla="*/ 7 h 7"/>
                  <a:gd name="T12" fmla="*/ 7 w 7"/>
                  <a:gd name="T13" fmla="*/ 7 h 7"/>
                  <a:gd name="T14" fmla="*/ 4 w 7"/>
                  <a:gd name="T15" fmla="*/ 6 h 7"/>
                  <a:gd name="T16" fmla="*/ 3 w 7"/>
                  <a:gd name="T17" fmla="*/ 3 h 7"/>
                  <a:gd name="T18" fmla="*/ 1 w 7"/>
                  <a:gd name="T19" fmla="*/ 3 h 7"/>
                  <a:gd name="T20" fmla="*/ 0 w 7"/>
                  <a:gd name="T21" fmla="*/ 2 h 7"/>
                  <a:gd name="T22" fmla="*/ 0 w 7"/>
                  <a:gd name="T23" fmla="*/ 2 h 7"/>
                  <a:gd name="T24" fmla="*/ 3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8" name="Freeform 795"/>
              <p:cNvSpPr>
                <a:spLocks/>
              </p:cNvSpPr>
              <p:nvPr/>
            </p:nvSpPr>
            <p:spPr bwMode="auto">
              <a:xfrm>
                <a:off x="4869163" y="3246185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3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9" name="Freeform 796"/>
              <p:cNvSpPr>
                <a:spLocks/>
              </p:cNvSpPr>
              <p:nvPr/>
            </p:nvSpPr>
            <p:spPr bwMode="auto">
              <a:xfrm>
                <a:off x="4852858" y="325804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" name="Freeform 797"/>
              <p:cNvSpPr>
                <a:spLocks/>
              </p:cNvSpPr>
              <p:nvPr/>
            </p:nvSpPr>
            <p:spPr bwMode="auto">
              <a:xfrm>
                <a:off x="4846930" y="3186897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4 w 6"/>
                  <a:gd name="T5" fmla="*/ 2 h 4"/>
                  <a:gd name="T6" fmla="*/ 4 w 6"/>
                  <a:gd name="T7" fmla="*/ 4 h 4"/>
                  <a:gd name="T8" fmla="*/ 3 w 6"/>
                  <a:gd name="T9" fmla="*/ 4 h 4"/>
                  <a:gd name="T10" fmla="*/ 1 w 6"/>
                  <a:gd name="T11" fmla="*/ 4 h 4"/>
                  <a:gd name="T12" fmla="*/ 0 w 6"/>
                  <a:gd name="T13" fmla="*/ 2 h 4"/>
                  <a:gd name="T14" fmla="*/ 0 w 6"/>
                  <a:gd name="T15" fmla="*/ 1 h 4"/>
                  <a:gd name="T16" fmla="*/ 0 w 6"/>
                  <a:gd name="T17" fmla="*/ 0 h 4"/>
                  <a:gd name="T18" fmla="*/ 3 w 6"/>
                  <a:gd name="T19" fmla="*/ 0 h 4"/>
                  <a:gd name="T20" fmla="*/ 3 w 6"/>
                  <a:gd name="T21" fmla="*/ 1 h 4"/>
                  <a:gd name="T22" fmla="*/ 4 w 6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" name="Freeform 798"/>
              <p:cNvSpPr>
                <a:spLocks/>
              </p:cNvSpPr>
              <p:nvPr/>
            </p:nvSpPr>
            <p:spPr bwMode="auto">
              <a:xfrm>
                <a:off x="4839519" y="3213577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1 h 4"/>
                  <a:gd name="T4" fmla="*/ 2 w 4"/>
                  <a:gd name="T5" fmla="*/ 1 h 4"/>
                  <a:gd name="T6" fmla="*/ 4 w 4"/>
                  <a:gd name="T7" fmla="*/ 4 h 4"/>
                  <a:gd name="T8" fmla="*/ 2 w 4"/>
                  <a:gd name="T9" fmla="*/ 4 h 4"/>
                  <a:gd name="T10" fmla="*/ 1 w 4"/>
                  <a:gd name="T11" fmla="*/ 2 h 4"/>
                  <a:gd name="T12" fmla="*/ 1 w 4"/>
                  <a:gd name="T13" fmla="*/ 2 h 4"/>
                  <a:gd name="T14" fmla="*/ 0 w 4"/>
                  <a:gd name="T15" fmla="*/ 0 h 4"/>
                  <a:gd name="T16" fmla="*/ 1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" name="Freeform 799"/>
              <p:cNvSpPr>
                <a:spLocks/>
              </p:cNvSpPr>
              <p:nvPr/>
            </p:nvSpPr>
            <p:spPr bwMode="auto">
              <a:xfrm>
                <a:off x="4858787" y="3252114"/>
                <a:ext cx="296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" name="Freeform 800"/>
              <p:cNvSpPr>
                <a:spLocks/>
              </p:cNvSpPr>
              <p:nvPr/>
            </p:nvSpPr>
            <p:spPr bwMode="auto">
              <a:xfrm>
                <a:off x="4852858" y="3247667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" name="Freeform 801"/>
              <p:cNvSpPr>
                <a:spLocks/>
              </p:cNvSpPr>
              <p:nvPr/>
            </p:nvSpPr>
            <p:spPr bwMode="auto">
              <a:xfrm>
                <a:off x="4842484" y="3240256"/>
                <a:ext cx="8893" cy="7411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6 w 6"/>
                  <a:gd name="T5" fmla="*/ 4 h 5"/>
                  <a:gd name="T6" fmla="*/ 6 w 6"/>
                  <a:gd name="T7" fmla="*/ 5 h 5"/>
                  <a:gd name="T8" fmla="*/ 4 w 6"/>
                  <a:gd name="T9" fmla="*/ 5 h 5"/>
                  <a:gd name="T10" fmla="*/ 2 w 6"/>
                  <a:gd name="T11" fmla="*/ 2 h 5"/>
                  <a:gd name="T12" fmla="*/ 0 w 6"/>
                  <a:gd name="T13" fmla="*/ 1 h 5"/>
                  <a:gd name="T14" fmla="*/ 2 w 6"/>
                  <a:gd name="T15" fmla="*/ 0 h 5"/>
                  <a:gd name="T16" fmla="*/ 3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3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" name="Freeform 802"/>
              <p:cNvSpPr>
                <a:spLocks/>
              </p:cNvSpPr>
              <p:nvPr/>
            </p:nvSpPr>
            <p:spPr bwMode="auto">
              <a:xfrm>
                <a:off x="4855823" y="3173557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1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" name="Freeform 803"/>
              <p:cNvSpPr>
                <a:spLocks/>
              </p:cNvSpPr>
              <p:nvPr/>
            </p:nvSpPr>
            <p:spPr bwMode="auto">
              <a:xfrm>
                <a:off x="4826179" y="3290651"/>
                <a:ext cx="53359" cy="16305"/>
              </a:xfrm>
              <a:custGeom>
                <a:avLst/>
                <a:gdLst>
                  <a:gd name="T0" fmla="*/ 3 w 36"/>
                  <a:gd name="T1" fmla="*/ 0 h 11"/>
                  <a:gd name="T2" fmla="*/ 3 w 36"/>
                  <a:gd name="T3" fmla="*/ 0 h 11"/>
                  <a:gd name="T4" fmla="*/ 3 w 36"/>
                  <a:gd name="T5" fmla="*/ 2 h 11"/>
                  <a:gd name="T6" fmla="*/ 6 w 36"/>
                  <a:gd name="T7" fmla="*/ 2 h 11"/>
                  <a:gd name="T8" fmla="*/ 6 w 36"/>
                  <a:gd name="T9" fmla="*/ 2 h 11"/>
                  <a:gd name="T10" fmla="*/ 6 w 36"/>
                  <a:gd name="T11" fmla="*/ 2 h 11"/>
                  <a:gd name="T12" fmla="*/ 6 w 36"/>
                  <a:gd name="T13" fmla="*/ 0 h 11"/>
                  <a:gd name="T14" fmla="*/ 7 w 36"/>
                  <a:gd name="T15" fmla="*/ 0 h 11"/>
                  <a:gd name="T16" fmla="*/ 9 w 36"/>
                  <a:gd name="T17" fmla="*/ 2 h 11"/>
                  <a:gd name="T18" fmla="*/ 7 w 36"/>
                  <a:gd name="T19" fmla="*/ 3 h 11"/>
                  <a:gd name="T20" fmla="*/ 9 w 36"/>
                  <a:gd name="T21" fmla="*/ 2 h 11"/>
                  <a:gd name="T22" fmla="*/ 10 w 36"/>
                  <a:gd name="T23" fmla="*/ 3 h 11"/>
                  <a:gd name="T24" fmla="*/ 11 w 36"/>
                  <a:gd name="T25" fmla="*/ 4 h 11"/>
                  <a:gd name="T26" fmla="*/ 14 w 36"/>
                  <a:gd name="T27" fmla="*/ 4 h 11"/>
                  <a:gd name="T28" fmla="*/ 17 w 36"/>
                  <a:gd name="T29" fmla="*/ 2 h 11"/>
                  <a:gd name="T30" fmla="*/ 21 w 36"/>
                  <a:gd name="T31" fmla="*/ 2 h 11"/>
                  <a:gd name="T32" fmla="*/ 24 w 36"/>
                  <a:gd name="T33" fmla="*/ 3 h 11"/>
                  <a:gd name="T34" fmla="*/ 28 w 36"/>
                  <a:gd name="T35" fmla="*/ 3 h 11"/>
                  <a:gd name="T36" fmla="*/ 29 w 36"/>
                  <a:gd name="T37" fmla="*/ 3 h 11"/>
                  <a:gd name="T38" fmla="*/ 29 w 36"/>
                  <a:gd name="T39" fmla="*/ 4 h 11"/>
                  <a:gd name="T40" fmla="*/ 29 w 36"/>
                  <a:gd name="T41" fmla="*/ 6 h 11"/>
                  <a:gd name="T42" fmla="*/ 31 w 36"/>
                  <a:gd name="T43" fmla="*/ 6 h 11"/>
                  <a:gd name="T44" fmla="*/ 32 w 36"/>
                  <a:gd name="T45" fmla="*/ 6 h 11"/>
                  <a:gd name="T46" fmla="*/ 33 w 36"/>
                  <a:gd name="T47" fmla="*/ 7 h 11"/>
                  <a:gd name="T48" fmla="*/ 35 w 36"/>
                  <a:gd name="T49" fmla="*/ 6 h 11"/>
                  <a:gd name="T50" fmla="*/ 35 w 36"/>
                  <a:gd name="T51" fmla="*/ 4 h 11"/>
                  <a:gd name="T52" fmla="*/ 35 w 36"/>
                  <a:gd name="T53" fmla="*/ 3 h 11"/>
                  <a:gd name="T54" fmla="*/ 35 w 36"/>
                  <a:gd name="T55" fmla="*/ 4 h 11"/>
                  <a:gd name="T56" fmla="*/ 36 w 36"/>
                  <a:gd name="T57" fmla="*/ 6 h 11"/>
                  <a:gd name="T58" fmla="*/ 35 w 36"/>
                  <a:gd name="T59" fmla="*/ 8 h 11"/>
                  <a:gd name="T60" fmla="*/ 33 w 36"/>
                  <a:gd name="T61" fmla="*/ 8 h 11"/>
                  <a:gd name="T62" fmla="*/ 29 w 36"/>
                  <a:gd name="T63" fmla="*/ 8 h 11"/>
                  <a:gd name="T64" fmla="*/ 25 w 36"/>
                  <a:gd name="T65" fmla="*/ 10 h 11"/>
                  <a:gd name="T66" fmla="*/ 22 w 36"/>
                  <a:gd name="T67" fmla="*/ 8 h 11"/>
                  <a:gd name="T68" fmla="*/ 20 w 36"/>
                  <a:gd name="T69" fmla="*/ 11 h 11"/>
                  <a:gd name="T70" fmla="*/ 15 w 36"/>
                  <a:gd name="T71" fmla="*/ 11 h 11"/>
                  <a:gd name="T72" fmla="*/ 15 w 36"/>
                  <a:gd name="T73" fmla="*/ 8 h 11"/>
                  <a:gd name="T74" fmla="*/ 13 w 36"/>
                  <a:gd name="T75" fmla="*/ 7 h 11"/>
                  <a:gd name="T76" fmla="*/ 10 w 36"/>
                  <a:gd name="T77" fmla="*/ 7 h 11"/>
                  <a:gd name="T78" fmla="*/ 9 w 36"/>
                  <a:gd name="T79" fmla="*/ 7 h 11"/>
                  <a:gd name="T80" fmla="*/ 6 w 36"/>
                  <a:gd name="T81" fmla="*/ 7 h 11"/>
                  <a:gd name="T82" fmla="*/ 2 w 36"/>
                  <a:gd name="T83" fmla="*/ 7 h 11"/>
                  <a:gd name="T84" fmla="*/ 0 w 36"/>
                  <a:gd name="T85" fmla="*/ 7 h 11"/>
                  <a:gd name="T86" fmla="*/ 0 w 36"/>
                  <a:gd name="T87" fmla="*/ 4 h 11"/>
                  <a:gd name="T88" fmla="*/ 0 w 36"/>
                  <a:gd name="T89" fmla="*/ 3 h 11"/>
                  <a:gd name="T90" fmla="*/ 0 w 36"/>
                  <a:gd name="T91" fmla="*/ 2 h 11"/>
                  <a:gd name="T92" fmla="*/ 2 w 36"/>
                  <a:gd name="T93" fmla="*/ 3 h 11"/>
                  <a:gd name="T94" fmla="*/ 3 w 36"/>
                  <a:gd name="T95" fmla="*/ 2 h 11"/>
                  <a:gd name="T96" fmla="*/ 3 w 36"/>
                  <a:gd name="T97" fmla="*/ 2 h 11"/>
                  <a:gd name="T98" fmla="*/ 3 w 36"/>
                  <a:gd name="T9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11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2" y="6"/>
                    </a:lnTo>
                    <a:lnTo>
                      <a:pt x="33" y="7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5" y="10"/>
                    </a:lnTo>
                    <a:lnTo>
                      <a:pt x="22" y="8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5" y="8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" name="Freeform 804"/>
              <p:cNvSpPr>
                <a:spLocks/>
              </p:cNvSpPr>
              <p:nvPr/>
            </p:nvSpPr>
            <p:spPr bwMode="auto">
              <a:xfrm>
                <a:off x="5213031" y="3183933"/>
                <a:ext cx="32608" cy="29644"/>
              </a:xfrm>
              <a:custGeom>
                <a:avLst/>
                <a:gdLst>
                  <a:gd name="T0" fmla="*/ 5 w 22"/>
                  <a:gd name="T1" fmla="*/ 0 h 20"/>
                  <a:gd name="T2" fmla="*/ 7 w 22"/>
                  <a:gd name="T3" fmla="*/ 4 h 20"/>
                  <a:gd name="T4" fmla="*/ 10 w 22"/>
                  <a:gd name="T5" fmla="*/ 3 h 20"/>
                  <a:gd name="T6" fmla="*/ 11 w 22"/>
                  <a:gd name="T7" fmla="*/ 3 h 20"/>
                  <a:gd name="T8" fmla="*/ 14 w 22"/>
                  <a:gd name="T9" fmla="*/ 7 h 20"/>
                  <a:gd name="T10" fmla="*/ 17 w 22"/>
                  <a:gd name="T11" fmla="*/ 9 h 20"/>
                  <a:gd name="T12" fmla="*/ 22 w 22"/>
                  <a:gd name="T13" fmla="*/ 17 h 20"/>
                  <a:gd name="T14" fmla="*/ 22 w 22"/>
                  <a:gd name="T15" fmla="*/ 20 h 20"/>
                  <a:gd name="T16" fmla="*/ 18 w 22"/>
                  <a:gd name="T17" fmla="*/ 17 h 20"/>
                  <a:gd name="T18" fmla="*/ 16 w 22"/>
                  <a:gd name="T19" fmla="*/ 17 h 20"/>
                  <a:gd name="T20" fmla="*/ 11 w 22"/>
                  <a:gd name="T21" fmla="*/ 16 h 20"/>
                  <a:gd name="T22" fmla="*/ 11 w 22"/>
                  <a:gd name="T23" fmla="*/ 13 h 20"/>
                  <a:gd name="T24" fmla="*/ 6 w 22"/>
                  <a:gd name="T25" fmla="*/ 10 h 20"/>
                  <a:gd name="T26" fmla="*/ 6 w 22"/>
                  <a:gd name="T27" fmla="*/ 7 h 20"/>
                  <a:gd name="T28" fmla="*/ 5 w 22"/>
                  <a:gd name="T29" fmla="*/ 4 h 20"/>
                  <a:gd name="T30" fmla="*/ 3 w 22"/>
                  <a:gd name="T31" fmla="*/ 6 h 20"/>
                  <a:gd name="T32" fmla="*/ 2 w 22"/>
                  <a:gd name="T33" fmla="*/ 3 h 20"/>
                  <a:gd name="T34" fmla="*/ 0 w 22"/>
                  <a:gd name="T35" fmla="*/ 3 h 20"/>
                  <a:gd name="T36" fmla="*/ 0 w 22"/>
                  <a:gd name="T37" fmla="*/ 2 h 20"/>
                  <a:gd name="T38" fmla="*/ 0 w 22"/>
                  <a:gd name="T39" fmla="*/ 2 h 20"/>
                  <a:gd name="T40" fmla="*/ 2 w 22"/>
                  <a:gd name="T41" fmla="*/ 2 h 20"/>
                  <a:gd name="T42" fmla="*/ 5 w 22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20">
                    <a:moveTo>
                      <a:pt x="5" y="0"/>
                    </a:moveTo>
                    <a:lnTo>
                      <a:pt x="7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7" y="9"/>
                    </a:lnTo>
                    <a:lnTo>
                      <a:pt x="22" y="17"/>
                    </a:lnTo>
                    <a:lnTo>
                      <a:pt x="22" y="20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6" y="10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" name="Freeform 805"/>
              <p:cNvSpPr>
                <a:spLocks/>
              </p:cNvSpPr>
              <p:nvPr/>
            </p:nvSpPr>
            <p:spPr bwMode="auto">
              <a:xfrm>
                <a:off x="5213031" y="3133539"/>
                <a:ext cx="106718" cy="87450"/>
              </a:xfrm>
              <a:custGeom>
                <a:avLst/>
                <a:gdLst>
                  <a:gd name="T0" fmla="*/ 50 w 72"/>
                  <a:gd name="T1" fmla="*/ 1 h 59"/>
                  <a:gd name="T2" fmla="*/ 54 w 72"/>
                  <a:gd name="T3" fmla="*/ 9 h 59"/>
                  <a:gd name="T4" fmla="*/ 61 w 72"/>
                  <a:gd name="T5" fmla="*/ 16 h 59"/>
                  <a:gd name="T6" fmla="*/ 64 w 72"/>
                  <a:gd name="T7" fmla="*/ 20 h 59"/>
                  <a:gd name="T8" fmla="*/ 71 w 72"/>
                  <a:gd name="T9" fmla="*/ 22 h 59"/>
                  <a:gd name="T10" fmla="*/ 71 w 72"/>
                  <a:gd name="T11" fmla="*/ 25 h 59"/>
                  <a:gd name="T12" fmla="*/ 65 w 72"/>
                  <a:gd name="T13" fmla="*/ 26 h 59"/>
                  <a:gd name="T14" fmla="*/ 61 w 72"/>
                  <a:gd name="T15" fmla="*/ 33 h 59"/>
                  <a:gd name="T16" fmla="*/ 61 w 72"/>
                  <a:gd name="T17" fmla="*/ 37 h 59"/>
                  <a:gd name="T18" fmla="*/ 61 w 72"/>
                  <a:gd name="T19" fmla="*/ 40 h 59"/>
                  <a:gd name="T20" fmla="*/ 60 w 72"/>
                  <a:gd name="T21" fmla="*/ 44 h 59"/>
                  <a:gd name="T22" fmla="*/ 60 w 72"/>
                  <a:gd name="T23" fmla="*/ 50 h 59"/>
                  <a:gd name="T24" fmla="*/ 60 w 72"/>
                  <a:gd name="T25" fmla="*/ 45 h 59"/>
                  <a:gd name="T26" fmla="*/ 57 w 72"/>
                  <a:gd name="T27" fmla="*/ 44 h 59"/>
                  <a:gd name="T28" fmla="*/ 57 w 72"/>
                  <a:gd name="T29" fmla="*/ 50 h 59"/>
                  <a:gd name="T30" fmla="*/ 57 w 72"/>
                  <a:gd name="T31" fmla="*/ 54 h 59"/>
                  <a:gd name="T32" fmla="*/ 56 w 72"/>
                  <a:gd name="T33" fmla="*/ 59 h 59"/>
                  <a:gd name="T34" fmla="*/ 53 w 72"/>
                  <a:gd name="T35" fmla="*/ 56 h 59"/>
                  <a:gd name="T36" fmla="*/ 46 w 72"/>
                  <a:gd name="T37" fmla="*/ 51 h 59"/>
                  <a:gd name="T38" fmla="*/ 47 w 72"/>
                  <a:gd name="T39" fmla="*/ 47 h 59"/>
                  <a:gd name="T40" fmla="*/ 49 w 72"/>
                  <a:gd name="T41" fmla="*/ 44 h 59"/>
                  <a:gd name="T42" fmla="*/ 46 w 72"/>
                  <a:gd name="T43" fmla="*/ 40 h 59"/>
                  <a:gd name="T44" fmla="*/ 45 w 72"/>
                  <a:gd name="T45" fmla="*/ 38 h 59"/>
                  <a:gd name="T46" fmla="*/ 40 w 72"/>
                  <a:gd name="T47" fmla="*/ 41 h 59"/>
                  <a:gd name="T48" fmla="*/ 36 w 72"/>
                  <a:gd name="T49" fmla="*/ 43 h 59"/>
                  <a:gd name="T50" fmla="*/ 34 w 72"/>
                  <a:gd name="T51" fmla="*/ 47 h 59"/>
                  <a:gd name="T52" fmla="*/ 31 w 72"/>
                  <a:gd name="T53" fmla="*/ 48 h 59"/>
                  <a:gd name="T54" fmla="*/ 28 w 72"/>
                  <a:gd name="T55" fmla="*/ 51 h 59"/>
                  <a:gd name="T56" fmla="*/ 27 w 72"/>
                  <a:gd name="T57" fmla="*/ 51 h 59"/>
                  <a:gd name="T58" fmla="*/ 27 w 72"/>
                  <a:gd name="T59" fmla="*/ 47 h 59"/>
                  <a:gd name="T60" fmla="*/ 28 w 72"/>
                  <a:gd name="T61" fmla="*/ 43 h 59"/>
                  <a:gd name="T62" fmla="*/ 21 w 72"/>
                  <a:gd name="T63" fmla="*/ 38 h 59"/>
                  <a:gd name="T64" fmla="*/ 14 w 72"/>
                  <a:gd name="T65" fmla="*/ 32 h 59"/>
                  <a:gd name="T66" fmla="*/ 16 w 72"/>
                  <a:gd name="T67" fmla="*/ 27 h 59"/>
                  <a:gd name="T68" fmla="*/ 10 w 72"/>
                  <a:gd name="T69" fmla="*/ 20 h 59"/>
                  <a:gd name="T70" fmla="*/ 9 w 72"/>
                  <a:gd name="T71" fmla="*/ 15 h 59"/>
                  <a:gd name="T72" fmla="*/ 0 w 72"/>
                  <a:gd name="T73" fmla="*/ 11 h 59"/>
                  <a:gd name="T74" fmla="*/ 6 w 72"/>
                  <a:gd name="T75" fmla="*/ 8 h 59"/>
                  <a:gd name="T76" fmla="*/ 18 w 72"/>
                  <a:gd name="T77" fmla="*/ 12 h 59"/>
                  <a:gd name="T78" fmla="*/ 24 w 72"/>
                  <a:gd name="T79" fmla="*/ 9 h 59"/>
                  <a:gd name="T80" fmla="*/ 18 w 72"/>
                  <a:gd name="T81" fmla="*/ 5 h 59"/>
                  <a:gd name="T82" fmla="*/ 24 w 72"/>
                  <a:gd name="T83" fmla="*/ 0 h 59"/>
                  <a:gd name="T84" fmla="*/ 32 w 72"/>
                  <a:gd name="T85" fmla="*/ 8 h 59"/>
                  <a:gd name="T86" fmla="*/ 39 w 72"/>
                  <a:gd name="T87" fmla="*/ 7 h 59"/>
                  <a:gd name="T88" fmla="*/ 47 w 72"/>
                  <a:gd name="T8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2" h="59">
                    <a:moveTo>
                      <a:pt x="47" y="0"/>
                    </a:moveTo>
                    <a:lnTo>
                      <a:pt x="50" y="1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6" y="12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4" y="20"/>
                    </a:lnTo>
                    <a:lnTo>
                      <a:pt x="68" y="20"/>
                    </a:lnTo>
                    <a:lnTo>
                      <a:pt x="71" y="22"/>
                    </a:lnTo>
                    <a:lnTo>
                      <a:pt x="72" y="25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5" y="26"/>
                    </a:lnTo>
                    <a:lnTo>
                      <a:pt x="61" y="29"/>
                    </a:lnTo>
                    <a:lnTo>
                      <a:pt x="61" y="33"/>
                    </a:lnTo>
                    <a:lnTo>
                      <a:pt x="63" y="36"/>
                    </a:lnTo>
                    <a:lnTo>
                      <a:pt x="61" y="37"/>
                    </a:lnTo>
                    <a:lnTo>
                      <a:pt x="61" y="38"/>
                    </a:lnTo>
                    <a:lnTo>
                      <a:pt x="61" y="40"/>
                    </a:lnTo>
                    <a:lnTo>
                      <a:pt x="61" y="43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48"/>
                    </a:lnTo>
                    <a:lnTo>
                      <a:pt x="60" y="45"/>
                    </a:lnTo>
                    <a:lnTo>
                      <a:pt x="57" y="44"/>
                    </a:lnTo>
                    <a:lnTo>
                      <a:pt x="57" y="44"/>
                    </a:lnTo>
                    <a:lnTo>
                      <a:pt x="56" y="47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7" y="54"/>
                    </a:lnTo>
                    <a:lnTo>
                      <a:pt x="57" y="58"/>
                    </a:lnTo>
                    <a:lnTo>
                      <a:pt x="56" y="59"/>
                    </a:lnTo>
                    <a:lnTo>
                      <a:pt x="54" y="59"/>
                    </a:lnTo>
                    <a:lnTo>
                      <a:pt x="53" y="56"/>
                    </a:lnTo>
                    <a:lnTo>
                      <a:pt x="50" y="56"/>
                    </a:lnTo>
                    <a:lnTo>
                      <a:pt x="46" y="51"/>
                    </a:lnTo>
                    <a:lnTo>
                      <a:pt x="50" y="48"/>
                    </a:lnTo>
                    <a:lnTo>
                      <a:pt x="47" y="47"/>
                    </a:lnTo>
                    <a:lnTo>
                      <a:pt x="47" y="45"/>
                    </a:lnTo>
                    <a:lnTo>
                      <a:pt x="49" y="44"/>
                    </a:lnTo>
                    <a:lnTo>
                      <a:pt x="47" y="41"/>
                    </a:lnTo>
                    <a:lnTo>
                      <a:pt x="46" y="40"/>
                    </a:lnTo>
                    <a:lnTo>
                      <a:pt x="45" y="40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43"/>
                    </a:lnTo>
                    <a:lnTo>
                      <a:pt x="35" y="44"/>
                    </a:lnTo>
                    <a:lnTo>
                      <a:pt x="34" y="47"/>
                    </a:lnTo>
                    <a:lnTo>
                      <a:pt x="32" y="47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28" y="51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48"/>
                    </a:lnTo>
                    <a:lnTo>
                      <a:pt x="27" y="47"/>
                    </a:lnTo>
                    <a:lnTo>
                      <a:pt x="25" y="43"/>
                    </a:lnTo>
                    <a:lnTo>
                      <a:pt x="28" y="43"/>
                    </a:lnTo>
                    <a:lnTo>
                      <a:pt x="25" y="40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0" y="23"/>
                    </a:lnTo>
                    <a:lnTo>
                      <a:pt x="10" y="20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6" y="8"/>
                    </a:lnTo>
                    <a:lnTo>
                      <a:pt x="13" y="12"/>
                    </a:lnTo>
                    <a:lnTo>
                      <a:pt x="18" y="12"/>
                    </a:lnTo>
                    <a:lnTo>
                      <a:pt x="24" y="14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18" y="5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9" y="5"/>
                    </a:lnTo>
                    <a:lnTo>
                      <a:pt x="32" y="8"/>
                    </a:lnTo>
                    <a:lnTo>
                      <a:pt x="38" y="9"/>
                    </a:lnTo>
                    <a:lnTo>
                      <a:pt x="39" y="7"/>
                    </a:lnTo>
                    <a:lnTo>
                      <a:pt x="43" y="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" name="Freeform 806"/>
              <p:cNvSpPr>
                <a:spLocks/>
              </p:cNvSpPr>
              <p:nvPr/>
            </p:nvSpPr>
            <p:spPr bwMode="auto">
              <a:xfrm>
                <a:off x="5205619" y="3188379"/>
                <a:ext cx="401674" cy="323117"/>
              </a:xfrm>
              <a:custGeom>
                <a:avLst/>
                <a:gdLst>
                  <a:gd name="T0" fmla="*/ 11 w 271"/>
                  <a:gd name="T1" fmla="*/ 4 h 218"/>
                  <a:gd name="T2" fmla="*/ 23 w 271"/>
                  <a:gd name="T3" fmla="*/ 14 h 218"/>
                  <a:gd name="T4" fmla="*/ 33 w 271"/>
                  <a:gd name="T5" fmla="*/ 14 h 218"/>
                  <a:gd name="T6" fmla="*/ 40 w 271"/>
                  <a:gd name="T7" fmla="*/ 7 h 218"/>
                  <a:gd name="T8" fmla="*/ 50 w 271"/>
                  <a:gd name="T9" fmla="*/ 1 h 218"/>
                  <a:gd name="T10" fmla="*/ 52 w 271"/>
                  <a:gd name="T11" fmla="*/ 8 h 218"/>
                  <a:gd name="T12" fmla="*/ 58 w 271"/>
                  <a:gd name="T13" fmla="*/ 19 h 218"/>
                  <a:gd name="T14" fmla="*/ 63 w 271"/>
                  <a:gd name="T15" fmla="*/ 25 h 218"/>
                  <a:gd name="T16" fmla="*/ 69 w 271"/>
                  <a:gd name="T17" fmla="*/ 35 h 218"/>
                  <a:gd name="T18" fmla="*/ 83 w 271"/>
                  <a:gd name="T19" fmla="*/ 37 h 218"/>
                  <a:gd name="T20" fmla="*/ 103 w 271"/>
                  <a:gd name="T21" fmla="*/ 47 h 218"/>
                  <a:gd name="T22" fmla="*/ 133 w 271"/>
                  <a:gd name="T23" fmla="*/ 46 h 218"/>
                  <a:gd name="T24" fmla="*/ 139 w 271"/>
                  <a:gd name="T25" fmla="*/ 33 h 218"/>
                  <a:gd name="T26" fmla="*/ 156 w 271"/>
                  <a:gd name="T27" fmla="*/ 22 h 218"/>
                  <a:gd name="T28" fmla="*/ 170 w 271"/>
                  <a:gd name="T29" fmla="*/ 21 h 218"/>
                  <a:gd name="T30" fmla="*/ 191 w 271"/>
                  <a:gd name="T31" fmla="*/ 29 h 218"/>
                  <a:gd name="T32" fmla="*/ 204 w 271"/>
                  <a:gd name="T33" fmla="*/ 36 h 218"/>
                  <a:gd name="T34" fmla="*/ 225 w 271"/>
                  <a:gd name="T35" fmla="*/ 50 h 218"/>
                  <a:gd name="T36" fmla="*/ 226 w 271"/>
                  <a:gd name="T37" fmla="*/ 60 h 218"/>
                  <a:gd name="T38" fmla="*/ 226 w 271"/>
                  <a:gd name="T39" fmla="*/ 69 h 218"/>
                  <a:gd name="T40" fmla="*/ 224 w 271"/>
                  <a:gd name="T41" fmla="*/ 77 h 218"/>
                  <a:gd name="T42" fmla="*/ 228 w 271"/>
                  <a:gd name="T43" fmla="*/ 90 h 218"/>
                  <a:gd name="T44" fmla="*/ 229 w 271"/>
                  <a:gd name="T45" fmla="*/ 112 h 218"/>
                  <a:gd name="T46" fmla="*/ 244 w 271"/>
                  <a:gd name="T47" fmla="*/ 126 h 218"/>
                  <a:gd name="T48" fmla="*/ 240 w 271"/>
                  <a:gd name="T49" fmla="*/ 159 h 218"/>
                  <a:gd name="T50" fmla="*/ 254 w 271"/>
                  <a:gd name="T51" fmla="*/ 169 h 218"/>
                  <a:gd name="T52" fmla="*/ 262 w 271"/>
                  <a:gd name="T53" fmla="*/ 180 h 218"/>
                  <a:gd name="T54" fmla="*/ 271 w 271"/>
                  <a:gd name="T55" fmla="*/ 192 h 218"/>
                  <a:gd name="T56" fmla="*/ 253 w 271"/>
                  <a:gd name="T57" fmla="*/ 198 h 218"/>
                  <a:gd name="T58" fmla="*/ 251 w 271"/>
                  <a:gd name="T59" fmla="*/ 214 h 218"/>
                  <a:gd name="T60" fmla="*/ 243 w 271"/>
                  <a:gd name="T61" fmla="*/ 217 h 218"/>
                  <a:gd name="T62" fmla="*/ 236 w 271"/>
                  <a:gd name="T63" fmla="*/ 216 h 218"/>
                  <a:gd name="T64" fmla="*/ 221 w 271"/>
                  <a:gd name="T65" fmla="*/ 212 h 218"/>
                  <a:gd name="T66" fmla="*/ 203 w 271"/>
                  <a:gd name="T67" fmla="*/ 209 h 218"/>
                  <a:gd name="T68" fmla="*/ 191 w 271"/>
                  <a:gd name="T69" fmla="*/ 203 h 218"/>
                  <a:gd name="T70" fmla="*/ 182 w 271"/>
                  <a:gd name="T71" fmla="*/ 189 h 218"/>
                  <a:gd name="T72" fmla="*/ 170 w 271"/>
                  <a:gd name="T73" fmla="*/ 191 h 218"/>
                  <a:gd name="T74" fmla="*/ 153 w 271"/>
                  <a:gd name="T75" fmla="*/ 195 h 218"/>
                  <a:gd name="T76" fmla="*/ 138 w 271"/>
                  <a:gd name="T77" fmla="*/ 191 h 218"/>
                  <a:gd name="T78" fmla="*/ 130 w 271"/>
                  <a:gd name="T79" fmla="*/ 183 h 218"/>
                  <a:gd name="T80" fmla="*/ 117 w 271"/>
                  <a:gd name="T81" fmla="*/ 178 h 218"/>
                  <a:gd name="T82" fmla="*/ 105 w 271"/>
                  <a:gd name="T83" fmla="*/ 166 h 218"/>
                  <a:gd name="T84" fmla="*/ 103 w 271"/>
                  <a:gd name="T85" fmla="*/ 162 h 218"/>
                  <a:gd name="T86" fmla="*/ 95 w 271"/>
                  <a:gd name="T87" fmla="*/ 149 h 218"/>
                  <a:gd name="T88" fmla="*/ 84 w 271"/>
                  <a:gd name="T89" fmla="*/ 145 h 218"/>
                  <a:gd name="T90" fmla="*/ 80 w 271"/>
                  <a:gd name="T91" fmla="*/ 142 h 218"/>
                  <a:gd name="T92" fmla="*/ 77 w 271"/>
                  <a:gd name="T93" fmla="*/ 148 h 218"/>
                  <a:gd name="T94" fmla="*/ 72 w 271"/>
                  <a:gd name="T95" fmla="*/ 144 h 218"/>
                  <a:gd name="T96" fmla="*/ 59 w 271"/>
                  <a:gd name="T97" fmla="*/ 130 h 218"/>
                  <a:gd name="T98" fmla="*/ 55 w 271"/>
                  <a:gd name="T99" fmla="*/ 112 h 218"/>
                  <a:gd name="T100" fmla="*/ 39 w 271"/>
                  <a:gd name="T101" fmla="*/ 105 h 218"/>
                  <a:gd name="T102" fmla="*/ 34 w 271"/>
                  <a:gd name="T103" fmla="*/ 95 h 218"/>
                  <a:gd name="T104" fmla="*/ 27 w 271"/>
                  <a:gd name="T105" fmla="*/ 90 h 218"/>
                  <a:gd name="T106" fmla="*/ 30 w 271"/>
                  <a:gd name="T107" fmla="*/ 79 h 218"/>
                  <a:gd name="T108" fmla="*/ 33 w 271"/>
                  <a:gd name="T109" fmla="*/ 68 h 218"/>
                  <a:gd name="T110" fmla="*/ 36 w 271"/>
                  <a:gd name="T111" fmla="*/ 62 h 218"/>
                  <a:gd name="T112" fmla="*/ 23 w 271"/>
                  <a:gd name="T113" fmla="*/ 58 h 218"/>
                  <a:gd name="T114" fmla="*/ 15 w 271"/>
                  <a:gd name="T115" fmla="*/ 48 h 218"/>
                  <a:gd name="T116" fmla="*/ 11 w 271"/>
                  <a:gd name="T117" fmla="*/ 40 h 218"/>
                  <a:gd name="T118" fmla="*/ 4 w 271"/>
                  <a:gd name="T119" fmla="*/ 26 h 218"/>
                  <a:gd name="T120" fmla="*/ 3 w 271"/>
                  <a:gd name="T121" fmla="*/ 14 h 218"/>
                  <a:gd name="T122" fmla="*/ 4 w 271"/>
                  <a:gd name="T123" fmla="*/ 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1" h="218">
                    <a:moveTo>
                      <a:pt x="5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6" y="10"/>
                    </a:lnTo>
                    <a:lnTo>
                      <a:pt x="16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32" y="14"/>
                    </a:lnTo>
                    <a:lnTo>
                      <a:pt x="33" y="14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4"/>
                    </a:lnTo>
                    <a:lnTo>
                      <a:pt x="54" y="7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5" y="11"/>
                    </a:lnTo>
                    <a:lnTo>
                      <a:pt x="51" y="14"/>
                    </a:lnTo>
                    <a:lnTo>
                      <a:pt x="55" y="19"/>
                    </a:lnTo>
                    <a:lnTo>
                      <a:pt x="58" y="19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2" y="21"/>
                    </a:lnTo>
                    <a:lnTo>
                      <a:pt x="62" y="22"/>
                    </a:lnTo>
                    <a:lnTo>
                      <a:pt x="63" y="25"/>
                    </a:lnTo>
                    <a:lnTo>
                      <a:pt x="65" y="28"/>
                    </a:lnTo>
                    <a:lnTo>
                      <a:pt x="63" y="30"/>
                    </a:lnTo>
                    <a:lnTo>
                      <a:pt x="65" y="32"/>
                    </a:lnTo>
                    <a:lnTo>
                      <a:pt x="66" y="32"/>
                    </a:lnTo>
                    <a:lnTo>
                      <a:pt x="69" y="35"/>
                    </a:lnTo>
                    <a:lnTo>
                      <a:pt x="73" y="35"/>
                    </a:lnTo>
                    <a:lnTo>
                      <a:pt x="74" y="36"/>
                    </a:lnTo>
                    <a:lnTo>
                      <a:pt x="77" y="35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4" y="40"/>
                    </a:lnTo>
                    <a:lnTo>
                      <a:pt x="86" y="43"/>
                    </a:lnTo>
                    <a:lnTo>
                      <a:pt x="92" y="46"/>
                    </a:lnTo>
                    <a:lnTo>
                      <a:pt x="95" y="46"/>
                    </a:lnTo>
                    <a:lnTo>
                      <a:pt x="103" y="47"/>
                    </a:lnTo>
                    <a:lnTo>
                      <a:pt x="108" y="47"/>
                    </a:lnTo>
                    <a:lnTo>
                      <a:pt x="116" y="46"/>
                    </a:lnTo>
                    <a:lnTo>
                      <a:pt x="123" y="44"/>
                    </a:lnTo>
                    <a:lnTo>
                      <a:pt x="130" y="44"/>
                    </a:lnTo>
                    <a:lnTo>
                      <a:pt x="133" y="46"/>
                    </a:lnTo>
                    <a:lnTo>
                      <a:pt x="134" y="42"/>
                    </a:lnTo>
                    <a:lnTo>
                      <a:pt x="133" y="39"/>
                    </a:lnTo>
                    <a:lnTo>
                      <a:pt x="131" y="36"/>
                    </a:lnTo>
                    <a:lnTo>
                      <a:pt x="134" y="35"/>
                    </a:lnTo>
                    <a:lnTo>
                      <a:pt x="139" y="33"/>
                    </a:lnTo>
                    <a:lnTo>
                      <a:pt x="141" y="30"/>
                    </a:lnTo>
                    <a:lnTo>
                      <a:pt x="142" y="28"/>
                    </a:lnTo>
                    <a:lnTo>
                      <a:pt x="145" y="28"/>
                    </a:lnTo>
                    <a:lnTo>
                      <a:pt x="150" y="24"/>
                    </a:lnTo>
                    <a:lnTo>
                      <a:pt x="156" y="22"/>
                    </a:lnTo>
                    <a:lnTo>
                      <a:pt x="162" y="24"/>
                    </a:lnTo>
                    <a:lnTo>
                      <a:pt x="162" y="19"/>
                    </a:lnTo>
                    <a:lnTo>
                      <a:pt x="164" y="19"/>
                    </a:lnTo>
                    <a:lnTo>
                      <a:pt x="167" y="21"/>
                    </a:lnTo>
                    <a:lnTo>
                      <a:pt x="170" y="21"/>
                    </a:lnTo>
                    <a:lnTo>
                      <a:pt x="175" y="24"/>
                    </a:lnTo>
                    <a:lnTo>
                      <a:pt x="179" y="25"/>
                    </a:lnTo>
                    <a:lnTo>
                      <a:pt x="186" y="30"/>
                    </a:lnTo>
                    <a:lnTo>
                      <a:pt x="189" y="30"/>
                    </a:lnTo>
                    <a:lnTo>
                      <a:pt x="191" y="29"/>
                    </a:lnTo>
                    <a:lnTo>
                      <a:pt x="196" y="30"/>
                    </a:lnTo>
                    <a:lnTo>
                      <a:pt x="199" y="32"/>
                    </a:lnTo>
                    <a:lnTo>
                      <a:pt x="200" y="35"/>
                    </a:lnTo>
                    <a:lnTo>
                      <a:pt x="202" y="36"/>
                    </a:lnTo>
                    <a:lnTo>
                      <a:pt x="204" y="36"/>
                    </a:lnTo>
                    <a:lnTo>
                      <a:pt x="209" y="36"/>
                    </a:lnTo>
                    <a:lnTo>
                      <a:pt x="214" y="44"/>
                    </a:lnTo>
                    <a:lnTo>
                      <a:pt x="220" y="44"/>
                    </a:lnTo>
                    <a:lnTo>
                      <a:pt x="224" y="46"/>
                    </a:lnTo>
                    <a:lnTo>
                      <a:pt x="225" y="50"/>
                    </a:lnTo>
                    <a:lnTo>
                      <a:pt x="225" y="51"/>
                    </a:lnTo>
                    <a:lnTo>
                      <a:pt x="225" y="55"/>
                    </a:lnTo>
                    <a:lnTo>
                      <a:pt x="225" y="57"/>
                    </a:lnTo>
                    <a:lnTo>
                      <a:pt x="226" y="60"/>
                    </a:lnTo>
                    <a:lnTo>
                      <a:pt x="226" y="60"/>
                    </a:lnTo>
                    <a:lnTo>
                      <a:pt x="226" y="62"/>
                    </a:lnTo>
                    <a:lnTo>
                      <a:pt x="226" y="65"/>
                    </a:lnTo>
                    <a:lnTo>
                      <a:pt x="226" y="66"/>
                    </a:lnTo>
                    <a:lnTo>
                      <a:pt x="228" y="69"/>
                    </a:lnTo>
                    <a:lnTo>
                      <a:pt x="226" y="69"/>
                    </a:lnTo>
                    <a:lnTo>
                      <a:pt x="226" y="72"/>
                    </a:lnTo>
                    <a:lnTo>
                      <a:pt x="224" y="73"/>
                    </a:lnTo>
                    <a:lnTo>
                      <a:pt x="221" y="75"/>
                    </a:lnTo>
                    <a:lnTo>
                      <a:pt x="222" y="76"/>
                    </a:lnTo>
                    <a:lnTo>
                      <a:pt x="224" y="77"/>
                    </a:lnTo>
                    <a:lnTo>
                      <a:pt x="222" y="82"/>
                    </a:lnTo>
                    <a:lnTo>
                      <a:pt x="222" y="82"/>
                    </a:lnTo>
                    <a:lnTo>
                      <a:pt x="224" y="87"/>
                    </a:lnTo>
                    <a:lnTo>
                      <a:pt x="224" y="90"/>
                    </a:lnTo>
                    <a:lnTo>
                      <a:pt x="228" y="90"/>
                    </a:lnTo>
                    <a:lnTo>
                      <a:pt x="229" y="90"/>
                    </a:lnTo>
                    <a:lnTo>
                      <a:pt x="225" y="95"/>
                    </a:lnTo>
                    <a:lnTo>
                      <a:pt x="224" y="100"/>
                    </a:lnTo>
                    <a:lnTo>
                      <a:pt x="228" y="106"/>
                    </a:lnTo>
                    <a:lnTo>
                      <a:pt x="229" y="112"/>
                    </a:lnTo>
                    <a:lnTo>
                      <a:pt x="228" y="113"/>
                    </a:lnTo>
                    <a:lnTo>
                      <a:pt x="229" y="116"/>
                    </a:lnTo>
                    <a:lnTo>
                      <a:pt x="231" y="122"/>
                    </a:lnTo>
                    <a:lnTo>
                      <a:pt x="242" y="122"/>
                    </a:lnTo>
                    <a:lnTo>
                      <a:pt x="244" y="126"/>
                    </a:lnTo>
                    <a:lnTo>
                      <a:pt x="243" y="130"/>
                    </a:lnTo>
                    <a:lnTo>
                      <a:pt x="244" y="134"/>
                    </a:lnTo>
                    <a:lnTo>
                      <a:pt x="244" y="137"/>
                    </a:lnTo>
                    <a:lnTo>
                      <a:pt x="233" y="149"/>
                    </a:lnTo>
                    <a:lnTo>
                      <a:pt x="240" y="159"/>
                    </a:lnTo>
                    <a:lnTo>
                      <a:pt x="242" y="162"/>
                    </a:lnTo>
                    <a:lnTo>
                      <a:pt x="246" y="166"/>
                    </a:lnTo>
                    <a:lnTo>
                      <a:pt x="249" y="167"/>
                    </a:lnTo>
                    <a:lnTo>
                      <a:pt x="250" y="169"/>
                    </a:lnTo>
                    <a:lnTo>
                      <a:pt x="254" y="169"/>
                    </a:lnTo>
                    <a:lnTo>
                      <a:pt x="257" y="170"/>
                    </a:lnTo>
                    <a:lnTo>
                      <a:pt x="257" y="171"/>
                    </a:lnTo>
                    <a:lnTo>
                      <a:pt x="261" y="171"/>
                    </a:lnTo>
                    <a:lnTo>
                      <a:pt x="261" y="177"/>
                    </a:lnTo>
                    <a:lnTo>
                      <a:pt x="262" y="180"/>
                    </a:lnTo>
                    <a:lnTo>
                      <a:pt x="262" y="183"/>
                    </a:lnTo>
                    <a:lnTo>
                      <a:pt x="262" y="185"/>
                    </a:lnTo>
                    <a:lnTo>
                      <a:pt x="267" y="185"/>
                    </a:lnTo>
                    <a:lnTo>
                      <a:pt x="269" y="188"/>
                    </a:lnTo>
                    <a:lnTo>
                      <a:pt x="271" y="192"/>
                    </a:lnTo>
                    <a:lnTo>
                      <a:pt x="268" y="195"/>
                    </a:lnTo>
                    <a:lnTo>
                      <a:pt x="265" y="194"/>
                    </a:lnTo>
                    <a:lnTo>
                      <a:pt x="258" y="195"/>
                    </a:lnTo>
                    <a:lnTo>
                      <a:pt x="257" y="196"/>
                    </a:lnTo>
                    <a:lnTo>
                      <a:pt x="253" y="198"/>
                    </a:lnTo>
                    <a:lnTo>
                      <a:pt x="251" y="200"/>
                    </a:lnTo>
                    <a:lnTo>
                      <a:pt x="253" y="203"/>
                    </a:lnTo>
                    <a:lnTo>
                      <a:pt x="250" y="206"/>
                    </a:lnTo>
                    <a:lnTo>
                      <a:pt x="251" y="209"/>
                    </a:lnTo>
                    <a:lnTo>
                      <a:pt x="251" y="214"/>
                    </a:lnTo>
                    <a:lnTo>
                      <a:pt x="251" y="216"/>
                    </a:lnTo>
                    <a:lnTo>
                      <a:pt x="250" y="216"/>
                    </a:lnTo>
                    <a:lnTo>
                      <a:pt x="250" y="217"/>
                    </a:lnTo>
                    <a:lnTo>
                      <a:pt x="247" y="218"/>
                    </a:lnTo>
                    <a:lnTo>
                      <a:pt x="243" y="217"/>
                    </a:lnTo>
                    <a:lnTo>
                      <a:pt x="240" y="216"/>
                    </a:lnTo>
                    <a:lnTo>
                      <a:pt x="239" y="213"/>
                    </a:lnTo>
                    <a:lnTo>
                      <a:pt x="238" y="213"/>
                    </a:lnTo>
                    <a:lnTo>
                      <a:pt x="236" y="216"/>
                    </a:lnTo>
                    <a:lnTo>
                      <a:pt x="236" y="216"/>
                    </a:lnTo>
                    <a:lnTo>
                      <a:pt x="233" y="214"/>
                    </a:lnTo>
                    <a:lnTo>
                      <a:pt x="232" y="214"/>
                    </a:lnTo>
                    <a:lnTo>
                      <a:pt x="231" y="214"/>
                    </a:lnTo>
                    <a:lnTo>
                      <a:pt x="224" y="213"/>
                    </a:lnTo>
                    <a:lnTo>
                      <a:pt x="221" y="212"/>
                    </a:lnTo>
                    <a:lnTo>
                      <a:pt x="213" y="212"/>
                    </a:lnTo>
                    <a:lnTo>
                      <a:pt x="210" y="209"/>
                    </a:lnTo>
                    <a:lnTo>
                      <a:pt x="209" y="209"/>
                    </a:lnTo>
                    <a:lnTo>
                      <a:pt x="206" y="212"/>
                    </a:lnTo>
                    <a:lnTo>
                      <a:pt x="203" y="209"/>
                    </a:lnTo>
                    <a:lnTo>
                      <a:pt x="200" y="210"/>
                    </a:lnTo>
                    <a:lnTo>
                      <a:pt x="193" y="210"/>
                    </a:lnTo>
                    <a:lnTo>
                      <a:pt x="192" y="209"/>
                    </a:lnTo>
                    <a:lnTo>
                      <a:pt x="191" y="207"/>
                    </a:lnTo>
                    <a:lnTo>
                      <a:pt x="191" y="203"/>
                    </a:lnTo>
                    <a:lnTo>
                      <a:pt x="188" y="199"/>
                    </a:lnTo>
                    <a:lnTo>
                      <a:pt x="186" y="194"/>
                    </a:lnTo>
                    <a:lnTo>
                      <a:pt x="184" y="191"/>
                    </a:lnTo>
                    <a:lnTo>
                      <a:pt x="184" y="189"/>
                    </a:lnTo>
                    <a:lnTo>
                      <a:pt x="182" y="189"/>
                    </a:lnTo>
                    <a:lnTo>
                      <a:pt x="182" y="188"/>
                    </a:lnTo>
                    <a:lnTo>
                      <a:pt x="178" y="188"/>
                    </a:lnTo>
                    <a:lnTo>
                      <a:pt x="175" y="188"/>
                    </a:lnTo>
                    <a:lnTo>
                      <a:pt x="173" y="191"/>
                    </a:lnTo>
                    <a:lnTo>
                      <a:pt x="170" y="191"/>
                    </a:lnTo>
                    <a:lnTo>
                      <a:pt x="168" y="189"/>
                    </a:lnTo>
                    <a:lnTo>
                      <a:pt x="168" y="192"/>
                    </a:lnTo>
                    <a:lnTo>
                      <a:pt x="163" y="195"/>
                    </a:lnTo>
                    <a:lnTo>
                      <a:pt x="159" y="199"/>
                    </a:lnTo>
                    <a:lnTo>
                      <a:pt x="153" y="195"/>
                    </a:lnTo>
                    <a:lnTo>
                      <a:pt x="149" y="194"/>
                    </a:lnTo>
                    <a:lnTo>
                      <a:pt x="146" y="195"/>
                    </a:lnTo>
                    <a:lnTo>
                      <a:pt x="145" y="195"/>
                    </a:lnTo>
                    <a:lnTo>
                      <a:pt x="141" y="191"/>
                    </a:lnTo>
                    <a:lnTo>
                      <a:pt x="138" y="191"/>
                    </a:lnTo>
                    <a:lnTo>
                      <a:pt x="135" y="189"/>
                    </a:lnTo>
                    <a:lnTo>
                      <a:pt x="133" y="189"/>
                    </a:lnTo>
                    <a:lnTo>
                      <a:pt x="128" y="185"/>
                    </a:lnTo>
                    <a:lnTo>
                      <a:pt x="131" y="184"/>
                    </a:lnTo>
                    <a:lnTo>
                      <a:pt x="130" y="183"/>
                    </a:lnTo>
                    <a:lnTo>
                      <a:pt x="127" y="183"/>
                    </a:lnTo>
                    <a:lnTo>
                      <a:pt x="127" y="181"/>
                    </a:lnTo>
                    <a:lnTo>
                      <a:pt x="123" y="181"/>
                    </a:lnTo>
                    <a:lnTo>
                      <a:pt x="121" y="180"/>
                    </a:lnTo>
                    <a:lnTo>
                      <a:pt x="117" y="178"/>
                    </a:lnTo>
                    <a:lnTo>
                      <a:pt x="113" y="178"/>
                    </a:lnTo>
                    <a:lnTo>
                      <a:pt x="110" y="177"/>
                    </a:lnTo>
                    <a:lnTo>
                      <a:pt x="106" y="169"/>
                    </a:lnTo>
                    <a:lnTo>
                      <a:pt x="106" y="166"/>
                    </a:lnTo>
                    <a:lnTo>
                      <a:pt x="105" y="166"/>
                    </a:lnTo>
                    <a:lnTo>
                      <a:pt x="102" y="165"/>
                    </a:lnTo>
                    <a:lnTo>
                      <a:pt x="103" y="163"/>
                    </a:lnTo>
                    <a:lnTo>
                      <a:pt x="103" y="165"/>
                    </a:lnTo>
                    <a:lnTo>
                      <a:pt x="105" y="165"/>
                    </a:lnTo>
                    <a:lnTo>
                      <a:pt x="103" y="162"/>
                    </a:lnTo>
                    <a:lnTo>
                      <a:pt x="102" y="162"/>
                    </a:lnTo>
                    <a:lnTo>
                      <a:pt x="101" y="162"/>
                    </a:lnTo>
                    <a:lnTo>
                      <a:pt x="99" y="158"/>
                    </a:lnTo>
                    <a:lnTo>
                      <a:pt x="95" y="152"/>
                    </a:lnTo>
                    <a:lnTo>
                      <a:pt x="95" y="149"/>
                    </a:lnTo>
                    <a:lnTo>
                      <a:pt x="92" y="145"/>
                    </a:lnTo>
                    <a:lnTo>
                      <a:pt x="91" y="145"/>
                    </a:lnTo>
                    <a:lnTo>
                      <a:pt x="87" y="148"/>
                    </a:lnTo>
                    <a:lnTo>
                      <a:pt x="86" y="148"/>
                    </a:lnTo>
                    <a:lnTo>
                      <a:pt x="84" y="145"/>
                    </a:lnTo>
                    <a:lnTo>
                      <a:pt x="83" y="147"/>
                    </a:lnTo>
                    <a:lnTo>
                      <a:pt x="80" y="145"/>
                    </a:lnTo>
                    <a:lnTo>
                      <a:pt x="80" y="144"/>
                    </a:lnTo>
                    <a:lnTo>
                      <a:pt x="80" y="141"/>
                    </a:lnTo>
                    <a:lnTo>
                      <a:pt x="80" y="142"/>
                    </a:lnTo>
                    <a:lnTo>
                      <a:pt x="77" y="142"/>
                    </a:lnTo>
                    <a:lnTo>
                      <a:pt x="76" y="142"/>
                    </a:lnTo>
                    <a:lnTo>
                      <a:pt x="79" y="144"/>
                    </a:lnTo>
                    <a:lnTo>
                      <a:pt x="79" y="147"/>
                    </a:lnTo>
                    <a:lnTo>
                      <a:pt x="77" y="148"/>
                    </a:lnTo>
                    <a:lnTo>
                      <a:pt x="74" y="148"/>
                    </a:lnTo>
                    <a:lnTo>
                      <a:pt x="73" y="145"/>
                    </a:lnTo>
                    <a:lnTo>
                      <a:pt x="73" y="144"/>
                    </a:lnTo>
                    <a:lnTo>
                      <a:pt x="72" y="145"/>
                    </a:lnTo>
                    <a:lnTo>
                      <a:pt x="72" y="144"/>
                    </a:lnTo>
                    <a:lnTo>
                      <a:pt x="68" y="142"/>
                    </a:lnTo>
                    <a:lnTo>
                      <a:pt x="66" y="141"/>
                    </a:lnTo>
                    <a:lnTo>
                      <a:pt x="65" y="133"/>
                    </a:lnTo>
                    <a:lnTo>
                      <a:pt x="61" y="133"/>
                    </a:lnTo>
                    <a:lnTo>
                      <a:pt x="59" y="130"/>
                    </a:lnTo>
                    <a:lnTo>
                      <a:pt x="61" y="126"/>
                    </a:lnTo>
                    <a:lnTo>
                      <a:pt x="63" y="123"/>
                    </a:lnTo>
                    <a:lnTo>
                      <a:pt x="61" y="118"/>
                    </a:lnTo>
                    <a:lnTo>
                      <a:pt x="58" y="116"/>
                    </a:lnTo>
                    <a:lnTo>
                      <a:pt x="55" y="112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43" y="104"/>
                    </a:lnTo>
                    <a:lnTo>
                      <a:pt x="40" y="105"/>
                    </a:lnTo>
                    <a:lnTo>
                      <a:pt x="39" y="105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6" y="101"/>
                    </a:lnTo>
                    <a:lnTo>
                      <a:pt x="37" y="98"/>
                    </a:lnTo>
                    <a:lnTo>
                      <a:pt x="34" y="95"/>
                    </a:lnTo>
                    <a:lnTo>
                      <a:pt x="33" y="94"/>
                    </a:lnTo>
                    <a:lnTo>
                      <a:pt x="30" y="93"/>
                    </a:lnTo>
                    <a:lnTo>
                      <a:pt x="29" y="91"/>
                    </a:lnTo>
                    <a:lnTo>
                      <a:pt x="27" y="91"/>
                    </a:lnTo>
                    <a:lnTo>
                      <a:pt x="27" y="90"/>
                    </a:lnTo>
                    <a:lnTo>
                      <a:pt x="27" y="87"/>
                    </a:lnTo>
                    <a:lnTo>
                      <a:pt x="27" y="87"/>
                    </a:lnTo>
                    <a:lnTo>
                      <a:pt x="27" y="84"/>
                    </a:lnTo>
                    <a:lnTo>
                      <a:pt x="27" y="80"/>
                    </a:lnTo>
                    <a:lnTo>
                      <a:pt x="30" y="79"/>
                    </a:lnTo>
                    <a:lnTo>
                      <a:pt x="30" y="75"/>
                    </a:lnTo>
                    <a:lnTo>
                      <a:pt x="32" y="75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3" y="68"/>
                    </a:lnTo>
                    <a:lnTo>
                      <a:pt x="32" y="65"/>
                    </a:lnTo>
                    <a:lnTo>
                      <a:pt x="33" y="65"/>
                    </a:lnTo>
                    <a:lnTo>
                      <a:pt x="36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4" y="62"/>
                    </a:lnTo>
                    <a:lnTo>
                      <a:pt x="32" y="62"/>
                    </a:lnTo>
                    <a:lnTo>
                      <a:pt x="29" y="61"/>
                    </a:lnTo>
                    <a:lnTo>
                      <a:pt x="25" y="60"/>
                    </a:lnTo>
                    <a:lnTo>
                      <a:pt x="23" y="58"/>
                    </a:lnTo>
                    <a:lnTo>
                      <a:pt x="21" y="57"/>
                    </a:lnTo>
                    <a:lnTo>
                      <a:pt x="19" y="54"/>
                    </a:lnTo>
                    <a:lnTo>
                      <a:pt x="18" y="53"/>
                    </a:lnTo>
                    <a:lnTo>
                      <a:pt x="16" y="51"/>
                    </a:lnTo>
                    <a:lnTo>
                      <a:pt x="15" y="48"/>
                    </a:lnTo>
                    <a:lnTo>
                      <a:pt x="15" y="47"/>
                    </a:lnTo>
                    <a:lnTo>
                      <a:pt x="14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0"/>
                    </a:lnTo>
                    <a:lnTo>
                      <a:pt x="10" y="37"/>
                    </a:lnTo>
                    <a:lnTo>
                      <a:pt x="7" y="33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6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" name="Freeform 807"/>
              <p:cNvSpPr>
                <a:spLocks/>
              </p:cNvSpPr>
              <p:nvPr/>
            </p:nvSpPr>
            <p:spPr bwMode="auto">
              <a:xfrm>
                <a:off x="5184869" y="3149842"/>
                <a:ext cx="69663" cy="59288"/>
              </a:xfrm>
              <a:custGeom>
                <a:avLst/>
                <a:gdLst>
                  <a:gd name="T0" fmla="*/ 10 w 47"/>
                  <a:gd name="T1" fmla="*/ 0 h 40"/>
                  <a:gd name="T2" fmla="*/ 11 w 47"/>
                  <a:gd name="T3" fmla="*/ 0 h 40"/>
                  <a:gd name="T4" fmla="*/ 19 w 47"/>
                  <a:gd name="T5" fmla="*/ 0 h 40"/>
                  <a:gd name="T6" fmla="*/ 22 w 47"/>
                  <a:gd name="T7" fmla="*/ 3 h 40"/>
                  <a:gd name="T8" fmla="*/ 28 w 47"/>
                  <a:gd name="T9" fmla="*/ 4 h 40"/>
                  <a:gd name="T10" fmla="*/ 30 w 47"/>
                  <a:gd name="T11" fmla="*/ 7 h 40"/>
                  <a:gd name="T12" fmla="*/ 29 w 47"/>
                  <a:gd name="T13" fmla="*/ 9 h 40"/>
                  <a:gd name="T14" fmla="*/ 29 w 47"/>
                  <a:gd name="T15" fmla="*/ 12 h 40"/>
                  <a:gd name="T16" fmla="*/ 35 w 47"/>
                  <a:gd name="T17" fmla="*/ 16 h 40"/>
                  <a:gd name="T18" fmla="*/ 35 w 47"/>
                  <a:gd name="T19" fmla="*/ 19 h 40"/>
                  <a:gd name="T20" fmla="*/ 33 w 47"/>
                  <a:gd name="T21" fmla="*/ 21 h 40"/>
                  <a:gd name="T22" fmla="*/ 35 w 47"/>
                  <a:gd name="T23" fmla="*/ 25 h 40"/>
                  <a:gd name="T24" fmla="*/ 40 w 47"/>
                  <a:gd name="T25" fmla="*/ 27 h 40"/>
                  <a:gd name="T26" fmla="*/ 44 w 47"/>
                  <a:gd name="T27" fmla="*/ 29 h 40"/>
                  <a:gd name="T28" fmla="*/ 47 w 47"/>
                  <a:gd name="T29" fmla="*/ 32 h 40"/>
                  <a:gd name="T30" fmla="*/ 44 w 47"/>
                  <a:gd name="T31" fmla="*/ 32 h 40"/>
                  <a:gd name="T32" fmla="*/ 46 w 47"/>
                  <a:gd name="T33" fmla="*/ 36 h 40"/>
                  <a:gd name="T34" fmla="*/ 46 w 47"/>
                  <a:gd name="T35" fmla="*/ 37 h 40"/>
                  <a:gd name="T36" fmla="*/ 46 w 47"/>
                  <a:gd name="T37" fmla="*/ 40 h 40"/>
                  <a:gd name="T38" fmla="*/ 46 w 47"/>
                  <a:gd name="T39" fmla="*/ 40 h 40"/>
                  <a:gd name="T40" fmla="*/ 41 w 47"/>
                  <a:gd name="T41" fmla="*/ 40 h 40"/>
                  <a:gd name="T42" fmla="*/ 36 w 47"/>
                  <a:gd name="T43" fmla="*/ 32 h 40"/>
                  <a:gd name="T44" fmla="*/ 33 w 47"/>
                  <a:gd name="T45" fmla="*/ 30 h 40"/>
                  <a:gd name="T46" fmla="*/ 30 w 47"/>
                  <a:gd name="T47" fmla="*/ 26 h 40"/>
                  <a:gd name="T48" fmla="*/ 29 w 47"/>
                  <a:gd name="T49" fmla="*/ 26 h 40"/>
                  <a:gd name="T50" fmla="*/ 26 w 47"/>
                  <a:gd name="T51" fmla="*/ 27 h 40"/>
                  <a:gd name="T52" fmla="*/ 24 w 47"/>
                  <a:gd name="T53" fmla="*/ 23 h 40"/>
                  <a:gd name="T54" fmla="*/ 21 w 47"/>
                  <a:gd name="T55" fmla="*/ 25 h 40"/>
                  <a:gd name="T56" fmla="*/ 19 w 47"/>
                  <a:gd name="T57" fmla="*/ 25 h 40"/>
                  <a:gd name="T58" fmla="*/ 18 w 47"/>
                  <a:gd name="T59" fmla="*/ 23 h 40"/>
                  <a:gd name="T60" fmla="*/ 15 w 47"/>
                  <a:gd name="T61" fmla="*/ 21 h 40"/>
                  <a:gd name="T62" fmla="*/ 14 w 47"/>
                  <a:gd name="T63" fmla="*/ 22 h 40"/>
                  <a:gd name="T64" fmla="*/ 10 w 47"/>
                  <a:gd name="T65" fmla="*/ 21 h 40"/>
                  <a:gd name="T66" fmla="*/ 6 w 47"/>
                  <a:gd name="T67" fmla="*/ 19 h 40"/>
                  <a:gd name="T68" fmla="*/ 6 w 47"/>
                  <a:gd name="T69" fmla="*/ 14 h 40"/>
                  <a:gd name="T70" fmla="*/ 6 w 47"/>
                  <a:gd name="T71" fmla="*/ 9 h 40"/>
                  <a:gd name="T72" fmla="*/ 4 w 47"/>
                  <a:gd name="T73" fmla="*/ 7 h 40"/>
                  <a:gd name="T74" fmla="*/ 3 w 47"/>
                  <a:gd name="T75" fmla="*/ 7 h 40"/>
                  <a:gd name="T76" fmla="*/ 1 w 47"/>
                  <a:gd name="T77" fmla="*/ 4 h 40"/>
                  <a:gd name="T78" fmla="*/ 0 w 47"/>
                  <a:gd name="T79" fmla="*/ 3 h 40"/>
                  <a:gd name="T80" fmla="*/ 4 w 47"/>
                  <a:gd name="T81" fmla="*/ 1 h 40"/>
                  <a:gd name="T82" fmla="*/ 10 w 47"/>
                  <a:gd name="T8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7" h="40">
                    <a:moveTo>
                      <a:pt x="10" y="0"/>
                    </a:moveTo>
                    <a:lnTo>
                      <a:pt x="11" y="0"/>
                    </a:lnTo>
                    <a:lnTo>
                      <a:pt x="19" y="0"/>
                    </a:lnTo>
                    <a:lnTo>
                      <a:pt x="22" y="3"/>
                    </a:lnTo>
                    <a:lnTo>
                      <a:pt x="28" y="4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35" y="16"/>
                    </a:lnTo>
                    <a:lnTo>
                      <a:pt x="35" y="19"/>
                    </a:lnTo>
                    <a:lnTo>
                      <a:pt x="33" y="21"/>
                    </a:lnTo>
                    <a:lnTo>
                      <a:pt x="35" y="25"/>
                    </a:lnTo>
                    <a:lnTo>
                      <a:pt x="40" y="27"/>
                    </a:lnTo>
                    <a:lnTo>
                      <a:pt x="44" y="29"/>
                    </a:lnTo>
                    <a:lnTo>
                      <a:pt x="47" y="32"/>
                    </a:lnTo>
                    <a:lnTo>
                      <a:pt x="44" y="32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6" y="32"/>
                    </a:lnTo>
                    <a:lnTo>
                      <a:pt x="33" y="30"/>
                    </a:lnTo>
                    <a:lnTo>
                      <a:pt x="30" y="26"/>
                    </a:lnTo>
                    <a:lnTo>
                      <a:pt x="29" y="26"/>
                    </a:lnTo>
                    <a:lnTo>
                      <a:pt x="26" y="27"/>
                    </a:lnTo>
                    <a:lnTo>
                      <a:pt x="24" y="23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5" y="21"/>
                    </a:lnTo>
                    <a:lnTo>
                      <a:pt x="14" y="22"/>
                    </a:lnTo>
                    <a:lnTo>
                      <a:pt x="10" y="21"/>
                    </a:lnTo>
                    <a:lnTo>
                      <a:pt x="6" y="19"/>
                    </a:lnTo>
                    <a:lnTo>
                      <a:pt x="6" y="14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" name="Freeform 808"/>
              <p:cNvSpPr>
                <a:spLocks/>
              </p:cNvSpPr>
              <p:nvPr/>
            </p:nvSpPr>
            <p:spPr bwMode="auto">
              <a:xfrm>
                <a:off x="4901771" y="3268417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" name="Freeform 810"/>
              <p:cNvSpPr>
                <a:spLocks/>
              </p:cNvSpPr>
              <p:nvPr/>
            </p:nvSpPr>
            <p:spPr bwMode="auto">
              <a:xfrm>
                <a:off x="4858787" y="3180969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1 h 2"/>
                  <a:gd name="T6" fmla="*/ 2 w 4"/>
                  <a:gd name="T7" fmla="*/ 2 h 2"/>
                  <a:gd name="T8" fmla="*/ 0 w 4"/>
                  <a:gd name="T9" fmla="*/ 1 h 2"/>
                  <a:gd name="T10" fmla="*/ 0 w 4"/>
                  <a:gd name="T11" fmla="*/ 0 h 2"/>
                  <a:gd name="T12" fmla="*/ 3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" name="Freeform 811"/>
              <p:cNvSpPr>
                <a:spLocks/>
              </p:cNvSpPr>
              <p:nvPr/>
            </p:nvSpPr>
            <p:spPr bwMode="auto">
              <a:xfrm>
                <a:off x="4869163" y="3135020"/>
                <a:ext cx="352761" cy="145255"/>
              </a:xfrm>
              <a:custGeom>
                <a:avLst/>
                <a:gdLst>
                  <a:gd name="T0" fmla="*/ 115 w 238"/>
                  <a:gd name="T1" fmla="*/ 7 h 98"/>
                  <a:gd name="T2" fmla="*/ 123 w 238"/>
                  <a:gd name="T3" fmla="*/ 8 h 98"/>
                  <a:gd name="T4" fmla="*/ 134 w 238"/>
                  <a:gd name="T5" fmla="*/ 14 h 98"/>
                  <a:gd name="T6" fmla="*/ 152 w 238"/>
                  <a:gd name="T7" fmla="*/ 18 h 98"/>
                  <a:gd name="T8" fmla="*/ 167 w 238"/>
                  <a:gd name="T9" fmla="*/ 15 h 98"/>
                  <a:gd name="T10" fmla="*/ 181 w 238"/>
                  <a:gd name="T11" fmla="*/ 14 h 98"/>
                  <a:gd name="T12" fmla="*/ 192 w 238"/>
                  <a:gd name="T13" fmla="*/ 6 h 98"/>
                  <a:gd name="T14" fmla="*/ 201 w 238"/>
                  <a:gd name="T15" fmla="*/ 8 h 98"/>
                  <a:gd name="T16" fmla="*/ 214 w 238"/>
                  <a:gd name="T17" fmla="*/ 14 h 98"/>
                  <a:gd name="T18" fmla="*/ 219 w 238"/>
                  <a:gd name="T19" fmla="*/ 29 h 98"/>
                  <a:gd name="T20" fmla="*/ 232 w 238"/>
                  <a:gd name="T21" fmla="*/ 35 h 98"/>
                  <a:gd name="T22" fmla="*/ 227 w 238"/>
                  <a:gd name="T23" fmla="*/ 42 h 98"/>
                  <a:gd name="T24" fmla="*/ 228 w 238"/>
                  <a:gd name="T25" fmla="*/ 55 h 98"/>
                  <a:gd name="T26" fmla="*/ 231 w 238"/>
                  <a:gd name="T27" fmla="*/ 68 h 98"/>
                  <a:gd name="T28" fmla="*/ 235 w 238"/>
                  <a:gd name="T29" fmla="*/ 80 h 98"/>
                  <a:gd name="T30" fmla="*/ 223 w 238"/>
                  <a:gd name="T31" fmla="*/ 75 h 98"/>
                  <a:gd name="T32" fmla="*/ 209 w 238"/>
                  <a:gd name="T33" fmla="*/ 78 h 98"/>
                  <a:gd name="T34" fmla="*/ 187 w 238"/>
                  <a:gd name="T35" fmla="*/ 80 h 98"/>
                  <a:gd name="T36" fmla="*/ 170 w 238"/>
                  <a:gd name="T37" fmla="*/ 86 h 98"/>
                  <a:gd name="T38" fmla="*/ 154 w 238"/>
                  <a:gd name="T39" fmla="*/ 84 h 98"/>
                  <a:gd name="T40" fmla="*/ 138 w 238"/>
                  <a:gd name="T41" fmla="*/ 89 h 98"/>
                  <a:gd name="T42" fmla="*/ 132 w 238"/>
                  <a:gd name="T43" fmla="*/ 98 h 98"/>
                  <a:gd name="T44" fmla="*/ 130 w 238"/>
                  <a:gd name="T45" fmla="*/ 90 h 98"/>
                  <a:gd name="T46" fmla="*/ 126 w 238"/>
                  <a:gd name="T47" fmla="*/ 87 h 98"/>
                  <a:gd name="T48" fmla="*/ 107 w 238"/>
                  <a:gd name="T49" fmla="*/ 91 h 98"/>
                  <a:gd name="T50" fmla="*/ 98 w 238"/>
                  <a:gd name="T51" fmla="*/ 96 h 98"/>
                  <a:gd name="T52" fmla="*/ 69 w 238"/>
                  <a:gd name="T53" fmla="*/ 86 h 98"/>
                  <a:gd name="T54" fmla="*/ 60 w 238"/>
                  <a:gd name="T55" fmla="*/ 94 h 98"/>
                  <a:gd name="T56" fmla="*/ 50 w 238"/>
                  <a:gd name="T57" fmla="*/ 96 h 98"/>
                  <a:gd name="T58" fmla="*/ 40 w 238"/>
                  <a:gd name="T59" fmla="*/ 91 h 98"/>
                  <a:gd name="T60" fmla="*/ 36 w 238"/>
                  <a:gd name="T61" fmla="*/ 90 h 98"/>
                  <a:gd name="T62" fmla="*/ 28 w 238"/>
                  <a:gd name="T63" fmla="*/ 89 h 98"/>
                  <a:gd name="T64" fmla="*/ 21 w 238"/>
                  <a:gd name="T65" fmla="*/ 89 h 98"/>
                  <a:gd name="T66" fmla="*/ 25 w 238"/>
                  <a:gd name="T67" fmla="*/ 86 h 98"/>
                  <a:gd name="T68" fmla="*/ 15 w 238"/>
                  <a:gd name="T69" fmla="*/ 84 h 98"/>
                  <a:gd name="T70" fmla="*/ 14 w 238"/>
                  <a:gd name="T71" fmla="*/ 78 h 98"/>
                  <a:gd name="T72" fmla="*/ 11 w 238"/>
                  <a:gd name="T73" fmla="*/ 68 h 98"/>
                  <a:gd name="T74" fmla="*/ 3 w 238"/>
                  <a:gd name="T75" fmla="*/ 64 h 98"/>
                  <a:gd name="T76" fmla="*/ 6 w 238"/>
                  <a:gd name="T77" fmla="*/ 62 h 98"/>
                  <a:gd name="T78" fmla="*/ 9 w 238"/>
                  <a:gd name="T79" fmla="*/ 57 h 98"/>
                  <a:gd name="T80" fmla="*/ 10 w 238"/>
                  <a:gd name="T81" fmla="*/ 53 h 98"/>
                  <a:gd name="T82" fmla="*/ 11 w 238"/>
                  <a:gd name="T83" fmla="*/ 43 h 98"/>
                  <a:gd name="T84" fmla="*/ 0 w 238"/>
                  <a:gd name="T85" fmla="*/ 43 h 98"/>
                  <a:gd name="T86" fmla="*/ 2 w 238"/>
                  <a:gd name="T87" fmla="*/ 33 h 98"/>
                  <a:gd name="T88" fmla="*/ 18 w 238"/>
                  <a:gd name="T89" fmla="*/ 28 h 98"/>
                  <a:gd name="T90" fmla="*/ 33 w 238"/>
                  <a:gd name="T91" fmla="*/ 31 h 98"/>
                  <a:gd name="T92" fmla="*/ 33 w 238"/>
                  <a:gd name="T93" fmla="*/ 25 h 98"/>
                  <a:gd name="T94" fmla="*/ 36 w 238"/>
                  <a:gd name="T95" fmla="*/ 22 h 98"/>
                  <a:gd name="T96" fmla="*/ 44 w 238"/>
                  <a:gd name="T97" fmla="*/ 15 h 98"/>
                  <a:gd name="T98" fmla="*/ 62 w 238"/>
                  <a:gd name="T99" fmla="*/ 17 h 98"/>
                  <a:gd name="T100" fmla="*/ 68 w 238"/>
                  <a:gd name="T101" fmla="*/ 8 h 98"/>
                  <a:gd name="T102" fmla="*/ 86 w 238"/>
                  <a:gd name="T103" fmla="*/ 2 h 98"/>
                  <a:gd name="T104" fmla="*/ 104 w 238"/>
                  <a:gd name="T105" fmla="*/ 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8" h="98">
                    <a:moveTo>
                      <a:pt x="108" y="0"/>
                    </a:moveTo>
                    <a:lnTo>
                      <a:pt x="108" y="0"/>
                    </a:lnTo>
                    <a:lnTo>
                      <a:pt x="108" y="3"/>
                    </a:lnTo>
                    <a:lnTo>
                      <a:pt x="114" y="7"/>
                    </a:lnTo>
                    <a:lnTo>
                      <a:pt x="115" y="7"/>
                    </a:lnTo>
                    <a:lnTo>
                      <a:pt x="116" y="7"/>
                    </a:lnTo>
                    <a:lnTo>
                      <a:pt x="119" y="4"/>
                    </a:lnTo>
                    <a:lnTo>
                      <a:pt x="120" y="3"/>
                    </a:lnTo>
                    <a:lnTo>
                      <a:pt x="122" y="6"/>
                    </a:lnTo>
                    <a:lnTo>
                      <a:pt x="123" y="8"/>
                    </a:lnTo>
                    <a:lnTo>
                      <a:pt x="126" y="11"/>
                    </a:lnTo>
                    <a:lnTo>
                      <a:pt x="127" y="13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4" y="14"/>
                    </a:lnTo>
                    <a:lnTo>
                      <a:pt x="137" y="14"/>
                    </a:lnTo>
                    <a:lnTo>
                      <a:pt x="143" y="17"/>
                    </a:lnTo>
                    <a:lnTo>
                      <a:pt x="144" y="15"/>
                    </a:lnTo>
                    <a:lnTo>
                      <a:pt x="147" y="17"/>
                    </a:lnTo>
                    <a:lnTo>
                      <a:pt x="152" y="18"/>
                    </a:lnTo>
                    <a:lnTo>
                      <a:pt x="158" y="15"/>
                    </a:lnTo>
                    <a:lnTo>
                      <a:pt x="162" y="15"/>
                    </a:lnTo>
                    <a:lnTo>
                      <a:pt x="165" y="15"/>
                    </a:lnTo>
                    <a:lnTo>
                      <a:pt x="166" y="15"/>
                    </a:lnTo>
                    <a:lnTo>
                      <a:pt x="167" y="15"/>
                    </a:lnTo>
                    <a:lnTo>
                      <a:pt x="169" y="17"/>
                    </a:lnTo>
                    <a:lnTo>
                      <a:pt x="174" y="18"/>
                    </a:lnTo>
                    <a:lnTo>
                      <a:pt x="176" y="17"/>
                    </a:lnTo>
                    <a:lnTo>
                      <a:pt x="180" y="15"/>
                    </a:lnTo>
                    <a:lnTo>
                      <a:pt x="181" y="14"/>
                    </a:lnTo>
                    <a:lnTo>
                      <a:pt x="185" y="11"/>
                    </a:lnTo>
                    <a:lnTo>
                      <a:pt x="188" y="10"/>
                    </a:lnTo>
                    <a:lnTo>
                      <a:pt x="190" y="6"/>
                    </a:lnTo>
                    <a:lnTo>
                      <a:pt x="191" y="6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5" y="8"/>
                    </a:lnTo>
                    <a:lnTo>
                      <a:pt x="195" y="7"/>
                    </a:lnTo>
                    <a:lnTo>
                      <a:pt x="199" y="8"/>
                    </a:lnTo>
                    <a:lnTo>
                      <a:pt x="201" y="8"/>
                    </a:lnTo>
                    <a:lnTo>
                      <a:pt x="202" y="6"/>
                    </a:lnTo>
                    <a:lnTo>
                      <a:pt x="205" y="7"/>
                    </a:lnTo>
                    <a:lnTo>
                      <a:pt x="210" y="11"/>
                    </a:lnTo>
                    <a:lnTo>
                      <a:pt x="213" y="13"/>
                    </a:lnTo>
                    <a:lnTo>
                      <a:pt x="214" y="14"/>
                    </a:lnTo>
                    <a:lnTo>
                      <a:pt x="216" y="17"/>
                    </a:lnTo>
                    <a:lnTo>
                      <a:pt x="217" y="17"/>
                    </a:lnTo>
                    <a:lnTo>
                      <a:pt x="219" y="19"/>
                    </a:lnTo>
                    <a:lnTo>
                      <a:pt x="219" y="24"/>
                    </a:lnTo>
                    <a:lnTo>
                      <a:pt x="219" y="29"/>
                    </a:lnTo>
                    <a:lnTo>
                      <a:pt x="223" y="31"/>
                    </a:lnTo>
                    <a:lnTo>
                      <a:pt x="227" y="32"/>
                    </a:lnTo>
                    <a:lnTo>
                      <a:pt x="228" y="31"/>
                    </a:lnTo>
                    <a:lnTo>
                      <a:pt x="231" y="33"/>
                    </a:lnTo>
                    <a:lnTo>
                      <a:pt x="232" y="35"/>
                    </a:lnTo>
                    <a:lnTo>
                      <a:pt x="232" y="35"/>
                    </a:lnTo>
                    <a:lnTo>
                      <a:pt x="232" y="36"/>
                    </a:lnTo>
                    <a:lnTo>
                      <a:pt x="231" y="37"/>
                    </a:lnTo>
                    <a:lnTo>
                      <a:pt x="230" y="40"/>
                    </a:lnTo>
                    <a:lnTo>
                      <a:pt x="227" y="42"/>
                    </a:lnTo>
                    <a:lnTo>
                      <a:pt x="227" y="43"/>
                    </a:lnTo>
                    <a:lnTo>
                      <a:pt x="228" y="44"/>
                    </a:lnTo>
                    <a:lnTo>
                      <a:pt x="230" y="50"/>
                    </a:lnTo>
                    <a:lnTo>
                      <a:pt x="228" y="53"/>
                    </a:lnTo>
                    <a:lnTo>
                      <a:pt x="228" y="55"/>
                    </a:lnTo>
                    <a:lnTo>
                      <a:pt x="232" y="57"/>
                    </a:lnTo>
                    <a:lnTo>
                      <a:pt x="232" y="58"/>
                    </a:lnTo>
                    <a:lnTo>
                      <a:pt x="231" y="62"/>
                    </a:lnTo>
                    <a:lnTo>
                      <a:pt x="231" y="66"/>
                    </a:lnTo>
                    <a:lnTo>
                      <a:pt x="231" y="68"/>
                    </a:lnTo>
                    <a:lnTo>
                      <a:pt x="234" y="69"/>
                    </a:lnTo>
                    <a:lnTo>
                      <a:pt x="237" y="73"/>
                    </a:lnTo>
                    <a:lnTo>
                      <a:pt x="238" y="76"/>
                    </a:lnTo>
                    <a:lnTo>
                      <a:pt x="238" y="79"/>
                    </a:lnTo>
                    <a:lnTo>
                      <a:pt x="235" y="80"/>
                    </a:lnTo>
                    <a:lnTo>
                      <a:pt x="232" y="79"/>
                    </a:lnTo>
                    <a:lnTo>
                      <a:pt x="232" y="76"/>
                    </a:lnTo>
                    <a:lnTo>
                      <a:pt x="231" y="75"/>
                    </a:lnTo>
                    <a:lnTo>
                      <a:pt x="227" y="76"/>
                    </a:lnTo>
                    <a:lnTo>
                      <a:pt x="223" y="75"/>
                    </a:lnTo>
                    <a:lnTo>
                      <a:pt x="217" y="75"/>
                    </a:lnTo>
                    <a:lnTo>
                      <a:pt x="216" y="76"/>
                    </a:lnTo>
                    <a:lnTo>
                      <a:pt x="213" y="76"/>
                    </a:lnTo>
                    <a:lnTo>
                      <a:pt x="209" y="79"/>
                    </a:lnTo>
                    <a:lnTo>
                      <a:pt x="209" y="78"/>
                    </a:lnTo>
                    <a:lnTo>
                      <a:pt x="205" y="79"/>
                    </a:lnTo>
                    <a:lnTo>
                      <a:pt x="199" y="80"/>
                    </a:lnTo>
                    <a:lnTo>
                      <a:pt x="192" y="80"/>
                    </a:lnTo>
                    <a:lnTo>
                      <a:pt x="190" y="80"/>
                    </a:lnTo>
                    <a:lnTo>
                      <a:pt x="187" y="80"/>
                    </a:lnTo>
                    <a:lnTo>
                      <a:pt x="183" y="82"/>
                    </a:lnTo>
                    <a:lnTo>
                      <a:pt x="180" y="84"/>
                    </a:lnTo>
                    <a:lnTo>
                      <a:pt x="177" y="84"/>
                    </a:lnTo>
                    <a:lnTo>
                      <a:pt x="176" y="86"/>
                    </a:lnTo>
                    <a:lnTo>
                      <a:pt x="170" y="86"/>
                    </a:lnTo>
                    <a:lnTo>
                      <a:pt x="166" y="84"/>
                    </a:lnTo>
                    <a:lnTo>
                      <a:pt x="165" y="83"/>
                    </a:lnTo>
                    <a:lnTo>
                      <a:pt x="162" y="83"/>
                    </a:lnTo>
                    <a:lnTo>
                      <a:pt x="155" y="83"/>
                    </a:lnTo>
                    <a:lnTo>
                      <a:pt x="154" y="84"/>
                    </a:lnTo>
                    <a:lnTo>
                      <a:pt x="152" y="84"/>
                    </a:lnTo>
                    <a:lnTo>
                      <a:pt x="145" y="87"/>
                    </a:lnTo>
                    <a:lnTo>
                      <a:pt x="143" y="87"/>
                    </a:lnTo>
                    <a:lnTo>
                      <a:pt x="140" y="86"/>
                    </a:lnTo>
                    <a:lnTo>
                      <a:pt x="138" y="89"/>
                    </a:lnTo>
                    <a:lnTo>
                      <a:pt x="138" y="93"/>
                    </a:lnTo>
                    <a:lnTo>
                      <a:pt x="137" y="94"/>
                    </a:lnTo>
                    <a:lnTo>
                      <a:pt x="137" y="97"/>
                    </a:lnTo>
                    <a:lnTo>
                      <a:pt x="134" y="98"/>
                    </a:lnTo>
                    <a:lnTo>
                      <a:pt x="132" y="98"/>
                    </a:lnTo>
                    <a:lnTo>
                      <a:pt x="129" y="98"/>
                    </a:lnTo>
                    <a:lnTo>
                      <a:pt x="130" y="96"/>
                    </a:lnTo>
                    <a:lnTo>
                      <a:pt x="127" y="93"/>
                    </a:lnTo>
                    <a:lnTo>
                      <a:pt x="127" y="91"/>
                    </a:lnTo>
                    <a:lnTo>
                      <a:pt x="130" y="90"/>
                    </a:lnTo>
                    <a:lnTo>
                      <a:pt x="132" y="87"/>
                    </a:lnTo>
                    <a:lnTo>
                      <a:pt x="132" y="84"/>
                    </a:lnTo>
                    <a:lnTo>
                      <a:pt x="129" y="84"/>
                    </a:lnTo>
                    <a:lnTo>
                      <a:pt x="126" y="86"/>
                    </a:lnTo>
                    <a:lnTo>
                      <a:pt x="126" y="87"/>
                    </a:lnTo>
                    <a:lnTo>
                      <a:pt x="122" y="89"/>
                    </a:lnTo>
                    <a:lnTo>
                      <a:pt x="119" y="87"/>
                    </a:lnTo>
                    <a:lnTo>
                      <a:pt x="114" y="84"/>
                    </a:lnTo>
                    <a:lnTo>
                      <a:pt x="112" y="86"/>
                    </a:lnTo>
                    <a:lnTo>
                      <a:pt x="107" y="91"/>
                    </a:lnTo>
                    <a:lnTo>
                      <a:pt x="105" y="94"/>
                    </a:lnTo>
                    <a:lnTo>
                      <a:pt x="104" y="96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98" y="96"/>
                    </a:lnTo>
                    <a:lnTo>
                      <a:pt x="86" y="97"/>
                    </a:lnTo>
                    <a:lnTo>
                      <a:pt x="83" y="96"/>
                    </a:lnTo>
                    <a:lnTo>
                      <a:pt x="79" y="90"/>
                    </a:lnTo>
                    <a:lnTo>
                      <a:pt x="76" y="90"/>
                    </a:lnTo>
                    <a:lnTo>
                      <a:pt x="69" y="86"/>
                    </a:lnTo>
                    <a:lnTo>
                      <a:pt x="65" y="86"/>
                    </a:lnTo>
                    <a:lnTo>
                      <a:pt x="60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58" y="96"/>
                    </a:lnTo>
                    <a:lnTo>
                      <a:pt x="56" y="94"/>
                    </a:lnTo>
                    <a:lnTo>
                      <a:pt x="54" y="96"/>
                    </a:lnTo>
                    <a:lnTo>
                      <a:pt x="51" y="96"/>
                    </a:lnTo>
                    <a:lnTo>
                      <a:pt x="50" y="96"/>
                    </a:lnTo>
                    <a:lnTo>
                      <a:pt x="47" y="97"/>
                    </a:lnTo>
                    <a:lnTo>
                      <a:pt x="44" y="96"/>
                    </a:lnTo>
                    <a:lnTo>
                      <a:pt x="43" y="96"/>
                    </a:lnTo>
                    <a:lnTo>
                      <a:pt x="40" y="94"/>
                    </a:lnTo>
                    <a:lnTo>
                      <a:pt x="40" y="91"/>
                    </a:lnTo>
                    <a:lnTo>
                      <a:pt x="39" y="90"/>
                    </a:lnTo>
                    <a:lnTo>
                      <a:pt x="40" y="90"/>
                    </a:lnTo>
                    <a:lnTo>
                      <a:pt x="40" y="89"/>
                    </a:lnTo>
                    <a:lnTo>
                      <a:pt x="38" y="87"/>
                    </a:lnTo>
                    <a:lnTo>
                      <a:pt x="36" y="90"/>
                    </a:lnTo>
                    <a:lnTo>
                      <a:pt x="35" y="89"/>
                    </a:lnTo>
                    <a:lnTo>
                      <a:pt x="32" y="89"/>
                    </a:lnTo>
                    <a:lnTo>
                      <a:pt x="31" y="86"/>
                    </a:lnTo>
                    <a:lnTo>
                      <a:pt x="29" y="87"/>
                    </a:lnTo>
                    <a:lnTo>
                      <a:pt x="28" y="89"/>
                    </a:lnTo>
                    <a:lnTo>
                      <a:pt x="26" y="90"/>
                    </a:lnTo>
                    <a:lnTo>
                      <a:pt x="25" y="90"/>
                    </a:lnTo>
                    <a:lnTo>
                      <a:pt x="25" y="89"/>
                    </a:lnTo>
                    <a:lnTo>
                      <a:pt x="24" y="89"/>
                    </a:lnTo>
                    <a:lnTo>
                      <a:pt x="21" y="89"/>
                    </a:lnTo>
                    <a:lnTo>
                      <a:pt x="18" y="90"/>
                    </a:lnTo>
                    <a:lnTo>
                      <a:pt x="17" y="89"/>
                    </a:lnTo>
                    <a:lnTo>
                      <a:pt x="18" y="87"/>
                    </a:lnTo>
                    <a:lnTo>
                      <a:pt x="22" y="87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1" y="84"/>
                    </a:lnTo>
                    <a:lnTo>
                      <a:pt x="17" y="84"/>
                    </a:lnTo>
                    <a:lnTo>
                      <a:pt x="15" y="84"/>
                    </a:lnTo>
                    <a:lnTo>
                      <a:pt x="17" y="83"/>
                    </a:lnTo>
                    <a:lnTo>
                      <a:pt x="18" y="83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3" y="75"/>
                    </a:lnTo>
                    <a:lnTo>
                      <a:pt x="15" y="73"/>
                    </a:lnTo>
                    <a:lnTo>
                      <a:pt x="14" y="69"/>
                    </a:lnTo>
                    <a:lnTo>
                      <a:pt x="11" y="68"/>
                    </a:lnTo>
                    <a:lnTo>
                      <a:pt x="9" y="68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4" y="65"/>
                    </a:lnTo>
                    <a:lnTo>
                      <a:pt x="3" y="64"/>
                    </a:lnTo>
                    <a:lnTo>
                      <a:pt x="4" y="62"/>
                    </a:lnTo>
                    <a:lnTo>
                      <a:pt x="3" y="60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3" y="54"/>
                    </a:lnTo>
                    <a:lnTo>
                      <a:pt x="13" y="53"/>
                    </a:lnTo>
                    <a:lnTo>
                      <a:pt x="10" y="54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0" y="50"/>
                    </a:lnTo>
                    <a:lnTo>
                      <a:pt x="9" y="49"/>
                    </a:lnTo>
                    <a:lnTo>
                      <a:pt x="9" y="46"/>
                    </a:lnTo>
                    <a:lnTo>
                      <a:pt x="11" y="43"/>
                    </a:lnTo>
                    <a:lnTo>
                      <a:pt x="7" y="43"/>
                    </a:lnTo>
                    <a:lnTo>
                      <a:pt x="6" y="44"/>
                    </a:lnTo>
                    <a:lnTo>
                      <a:pt x="4" y="43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3"/>
                    </a:lnTo>
                    <a:lnTo>
                      <a:pt x="7" y="28"/>
                    </a:lnTo>
                    <a:lnTo>
                      <a:pt x="11" y="28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8" y="31"/>
                    </a:lnTo>
                    <a:lnTo>
                      <a:pt x="33" y="31"/>
                    </a:lnTo>
                    <a:lnTo>
                      <a:pt x="36" y="29"/>
                    </a:lnTo>
                    <a:lnTo>
                      <a:pt x="35" y="28"/>
                    </a:lnTo>
                    <a:lnTo>
                      <a:pt x="32" y="29"/>
                    </a:lnTo>
                    <a:lnTo>
                      <a:pt x="31" y="28"/>
                    </a:lnTo>
                    <a:lnTo>
                      <a:pt x="33" y="25"/>
                    </a:lnTo>
                    <a:lnTo>
                      <a:pt x="38" y="24"/>
                    </a:lnTo>
                    <a:lnTo>
                      <a:pt x="43" y="24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2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4" y="15"/>
                    </a:lnTo>
                    <a:lnTo>
                      <a:pt x="47" y="15"/>
                    </a:lnTo>
                    <a:lnTo>
                      <a:pt x="49" y="14"/>
                    </a:lnTo>
                    <a:lnTo>
                      <a:pt x="51" y="14"/>
                    </a:lnTo>
                    <a:lnTo>
                      <a:pt x="58" y="17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4" y="14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8" y="8"/>
                    </a:lnTo>
                    <a:lnTo>
                      <a:pt x="71" y="7"/>
                    </a:lnTo>
                    <a:lnTo>
                      <a:pt x="72" y="6"/>
                    </a:lnTo>
                    <a:lnTo>
                      <a:pt x="76" y="4"/>
                    </a:lnTo>
                    <a:lnTo>
                      <a:pt x="79" y="4"/>
                    </a:lnTo>
                    <a:lnTo>
                      <a:pt x="86" y="2"/>
                    </a:lnTo>
                    <a:lnTo>
                      <a:pt x="89" y="2"/>
                    </a:lnTo>
                    <a:lnTo>
                      <a:pt x="96" y="2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4" y="2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" name="Freeform 812"/>
              <p:cNvSpPr>
                <a:spLocks/>
              </p:cNvSpPr>
              <p:nvPr/>
            </p:nvSpPr>
            <p:spPr bwMode="auto">
              <a:xfrm>
                <a:off x="4864716" y="3135020"/>
                <a:ext cx="53359" cy="47430"/>
              </a:xfrm>
              <a:custGeom>
                <a:avLst/>
                <a:gdLst>
                  <a:gd name="T0" fmla="*/ 12 w 36"/>
                  <a:gd name="T1" fmla="*/ 0 h 32"/>
                  <a:gd name="T2" fmla="*/ 14 w 36"/>
                  <a:gd name="T3" fmla="*/ 0 h 32"/>
                  <a:gd name="T4" fmla="*/ 18 w 36"/>
                  <a:gd name="T5" fmla="*/ 3 h 32"/>
                  <a:gd name="T6" fmla="*/ 20 w 36"/>
                  <a:gd name="T7" fmla="*/ 2 h 32"/>
                  <a:gd name="T8" fmla="*/ 23 w 36"/>
                  <a:gd name="T9" fmla="*/ 3 h 32"/>
                  <a:gd name="T10" fmla="*/ 24 w 36"/>
                  <a:gd name="T11" fmla="*/ 7 h 32"/>
                  <a:gd name="T12" fmla="*/ 28 w 36"/>
                  <a:gd name="T13" fmla="*/ 11 h 32"/>
                  <a:gd name="T14" fmla="*/ 31 w 36"/>
                  <a:gd name="T15" fmla="*/ 11 h 32"/>
                  <a:gd name="T16" fmla="*/ 34 w 36"/>
                  <a:gd name="T17" fmla="*/ 14 h 32"/>
                  <a:gd name="T18" fmla="*/ 36 w 36"/>
                  <a:gd name="T19" fmla="*/ 15 h 32"/>
                  <a:gd name="T20" fmla="*/ 36 w 36"/>
                  <a:gd name="T21" fmla="*/ 18 h 32"/>
                  <a:gd name="T22" fmla="*/ 34 w 36"/>
                  <a:gd name="T23" fmla="*/ 19 h 32"/>
                  <a:gd name="T24" fmla="*/ 31 w 36"/>
                  <a:gd name="T25" fmla="*/ 19 h 32"/>
                  <a:gd name="T26" fmla="*/ 29 w 36"/>
                  <a:gd name="T27" fmla="*/ 18 h 32"/>
                  <a:gd name="T28" fmla="*/ 25 w 36"/>
                  <a:gd name="T29" fmla="*/ 18 h 32"/>
                  <a:gd name="T30" fmla="*/ 24 w 36"/>
                  <a:gd name="T31" fmla="*/ 19 h 32"/>
                  <a:gd name="T32" fmla="*/ 20 w 36"/>
                  <a:gd name="T33" fmla="*/ 19 h 32"/>
                  <a:gd name="T34" fmla="*/ 17 w 36"/>
                  <a:gd name="T35" fmla="*/ 21 h 32"/>
                  <a:gd name="T36" fmla="*/ 16 w 36"/>
                  <a:gd name="T37" fmla="*/ 25 h 32"/>
                  <a:gd name="T38" fmla="*/ 9 w 36"/>
                  <a:gd name="T39" fmla="*/ 28 h 32"/>
                  <a:gd name="T40" fmla="*/ 3 w 36"/>
                  <a:gd name="T41" fmla="*/ 32 h 32"/>
                  <a:gd name="T42" fmla="*/ 3 w 36"/>
                  <a:gd name="T43" fmla="*/ 31 h 32"/>
                  <a:gd name="T44" fmla="*/ 5 w 36"/>
                  <a:gd name="T45" fmla="*/ 26 h 32"/>
                  <a:gd name="T46" fmla="*/ 6 w 36"/>
                  <a:gd name="T47" fmla="*/ 26 h 32"/>
                  <a:gd name="T48" fmla="*/ 9 w 36"/>
                  <a:gd name="T49" fmla="*/ 25 h 32"/>
                  <a:gd name="T50" fmla="*/ 6 w 36"/>
                  <a:gd name="T51" fmla="*/ 25 h 32"/>
                  <a:gd name="T52" fmla="*/ 5 w 36"/>
                  <a:gd name="T53" fmla="*/ 25 h 32"/>
                  <a:gd name="T54" fmla="*/ 3 w 36"/>
                  <a:gd name="T55" fmla="*/ 25 h 32"/>
                  <a:gd name="T56" fmla="*/ 0 w 36"/>
                  <a:gd name="T57" fmla="*/ 24 h 32"/>
                  <a:gd name="T58" fmla="*/ 0 w 36"/>
                  <a:gd name="T59" fmla="*/ 22 h 32"/>
                  <a:gd name="T60" fmla="*/ 0 w 36"/>
                  <a:gd name="T61" fmla="*/ 22 h 32"/>
                  <a:gd name="T62" fmla="*/ 3 w 36"/>
                  <a:gd name="T63" fmla="*/ 21 h 32"/>
                  <a:gd name="T64" fmla="*/ 5 w 36"/>
                  <a:gd name="T65" fmla="*/ 18 h 32"/>
                  <a:gd name="T66" fmla="*/ 3 w 36"/>
                  <a:gd name="T67" fmla="*/ 15 h 32"/>
                  <a:gd name="T68" fmla="*/ 7 w 36"/>
                  <a:gd name="T69" fmla="*/ 13 h 32"/>
                  <a:gd name="T70" fmla="*/ 7 w 36"/>
                  <a:gd name="T71" fmla="*/ 10 h 32"/>
                  <a:gd name="T72" fmla="*/ 5 w 36"/>
                  <a:gd name="T73" fmla="*/ 8 h 32"/>
                  <a:gd name="T74" fmla="*/ 5 w 36"/>
                  <a:gd name="T75" fmla="*/ 4 h 32"/>
                  <a:gd name="T76" fmla="*/ 7 w 36"/>
                  <a:gd name="T77" fmla="*/ 3 h 32"/>
                  <a:gd name="T78" fmla="*/ 9 w 36"/>
                  <a:gd name="T79" fmla="*/ 3 h 32"/>
                  <a:gd name="T80" fmla="*/ 12 w 36"/>
                  <a:gd name="T8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" h="32">
                    <a:moveTo>
                      <a:pt x="12" y="0"/>
                    </a:moveTo>
                    <a:lnTo>
                      <a:pt x="14" y="0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3" y="3"/>
                    </a:lnTo>
                    <a:lnTo>
                      <a:pt x="24" y="7"/>
                    </a:lnTo>
                    <a:lnTo>
                      <a:pt x="28" y="11"/>
                    </a:lnTo>
                    <a:lnTo>
                      <a:pt x="31" y="11"/>
                    </a:lnTo>
                    <a:lnTo>
                      <a:pt x="34" y="14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18"/>
                    </a:lnTo>
                    <a:lnTo>
                      <a:pt x="25" y="18"/>
                    </a:lnTo>
                    <a:lnTo>
                      <a:pt x="24" y="19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6" y="25"/>
                    </a:lnTo>
                    <a:lnTo>
                      <a:pt x="9" y="28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3" y="21"/>
                    </a:lnTo>
                    <a:lnTo>
                      <a:pt x="5" y="18"/>
                    </a:lnTo>
                    <a:lnTo>
                      <a:pt x="3" y="15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5" y="8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" name="Freeform 813"/>
              <p:cNvSpPr>
                <a:spLocks/>
              </p:cNvSpPr>
              <p:nvPr/>
            </p:nvSpPr>
            <p:spPr bwMode="auto">
              <a:xfrm>
                <a:off x="5121135" y="3246185"/>
                <a:ext cx="191203" cy="182310"/>
              </a:xfrm>
              <a:custGeom>
                <a:avLst/>
                <a:gdLst>
                  <a:gd name="T0" fmla="*/ 53 w 129"/>
                  <a:gd name="T1" fmla="*/ 0 h 123"/>
                  <a:gd name="T2" fmla="*/ 61 w 129"/>
                  <a:gd name="T3" fmla="*/ 0 h 123"/>
                  <a:gd name="T4" fmla="*/ 62 w 129"/>
                  <a:gd name="T5" fmla="*/ 4 h 123"/>
                  <a:gd name="T6" fmla="*/ 68 w 129"/>
                  <a:gd name="T7" fmla="*/ 4 h 123"/>
                  <a:gd name="T8" fmla="*/ 72 w 129"/>
                  <a:gd name="T9" fmla="*/ 8 h 123"/>
                  <a:gd name="T10" fmla="*/ 73 w 129"/>
                  <a:gd name="T11" fmla="*/ 12 h 123"/>
                  <a:gd name="T12" fmla="*/ 76 w 129"/>
                  <a:gd name="T13" fmla="*/ 15 h 123"/>
                  <a:gd name="T14" fmla="*/ 80 w 129"/>
                  <a:gd name="T15" fmla="*/ 19 h 123"/>
                  <a:gd name="T16" fmla="*/ 86 w 129"/>
                  <a:gd name="T17" fmla="*/ 22 h 123"/>
                  <a:gd name="T18" fmla="*/ 91 w 129"/>
                  <a:gd name="T19" fmla="*/ 23 h 123"/>
                  <a:gd name="T20" fmla="*/ 94 w 129"/>
                  <a:gd name="T21" fmla="*/ 25 h 123"/>
                  <a:gd name="T22" fmla="*/ 90 w 129"/>
                  <a:gd name="T23" fmla="*/ 26 h 123"/>
                  <a:gd name="T24" fmla="*/ 90 w 129"/>
                  <a:gd name="T25" fmla="*/ 29 h 123"/>
                  <a:gd name="T26" fmla="*/ 90 w 129"/>
                  <a:gd name="T27" fmla="*/ 34 h 123"/>
                  <a:gd name="T28" fmla="*/ 87 w 129"/>
                  <a:gd name="T29" fmla="*/ 36 h 123"/>
                  <a:gd name="T30" fmla="*/ 84 w 129"/>
                  <a:gd name="T31" fmla="*/ 41 h 123"/>
                  <a:gd name="T32" fmla="*/ 84 w 129"/>
                  <a:gd name="T33" fmla="*/ 48 h 123"/>
                  <a:gd name="T34" fmla="*/ 84 w 129"/>
                  <a:gd name="T35" fmla="*/ 51 h 123"/>
                  <a:gd name="T36" fmla="*/ 86 w 129"/>
                  <a:gd name="T37" fmla="*/ 52 h 123"/>
                  <a:gd name="T38" fmla="*/ 90 w 129"/>
                  <a:gd name="T39" fmla="*/ 55 h 123"/>
                  <a:gd name="T40" fmla="*/ 94 w 129"/>
                  <a:gd name="T41" fmla="*/ 59 h 123"/>
                  <a:gd name="T42" fmla="*/ 93 w 129"/>
                  <a:gd name="T43" fmla="*/ 63 h 123"/>
                  <a:gd name="T44" fmla="*/ 96 w 129"/>
                  <a:gd name="T45" fmla="*/ 66 h 123"/>
                  <a:gd name="T46" fmla="*/ 100 w 129"/>
                  <a:gd name="T47" fmla="*/ 65 h 123"/>
                  <a:gd name="T48" fmla="*/ 111 w 129"/>
                  <a:gd name="T49" fmla="*/ 72 h 123"/>
                  <a:gd name="T50" fmla="*/ 115 w 129"/>
                  <a:gd name="T51" fmla="*/ 77 h 123"/>
                  <a:gd name="T52" fmla="*/ 120 w 129"/>
                  <a:gd name="T53" fmla="*/ 84 h 123"/>
                  <a:gd name="T54" fmla="*/ 116 w 129"/>
                  <a:gd name="T55" fmla="*/ 91 h 123"/>
                  <a:gd name="T56" fmla="*/ 122 w 129"/>
                  <a:gd name="T57" fmla="*/ 94 h 123"/>
                  <a:gd name="T58" fmla="*/ 125 w 129"/>
                  <a:gd name="T59" fmla="*/ 103 h 123"/>
                  <a:gd name="T60" fmla="*/ 129 w 129"/>
                  <a:gd name="T61" fmla="*/ 106 h 123"/>
                  <a:gd name="T62" fmla="*/ 126 w 129"/>
                  <a:gd name="T63" fmla="*/ 109 h 123"/>
                  <a:gd name="T64" fmla="*/ 122 w 129"/>
                  <a:gd name="T65" fmla="*/ 110 h 123"/>
                  <a:gd name="T66" fmla="*/ 111 w 129"/>
                  <a:gd name="T67" fmla="*/ 110 h 123"/>
                  <a:gd name="T68" fmla="*/ 105 w 129"/>
                  <a:gd name="T69" fmla="*/ 123 h 123"/>
                  <a:gd name="T70" fmla="*/ 18 w 129"/>
                  <a:gd name="T71" fmla="*/ 80 h 123"/>
                  <a:gd name="T72" fmla="*/ 0 w 129"/>
                  <a:gd name="T73" fmla="*/ 61 h 123"/>
                  <a:gd name="T74" fmla="*/ 0 w 129"/>
                  <a:gd name="T75" fmla="*/ 61 h 123"/>
                  <a:gd name="T76" fmla="*/ 25 w 129"/>
                  <a:gd name="T77" fmla="*/ 43 h 123"/>
                  <a:gd name="T78" fmla="*/ 28 w 129"/>
                  <a:gd name="T79" fmla="*/ 36 h 123"/>
                  <a:gd name="T80" fmla="*/ 29 w 129"/>
                  <a:gd name="T81" fmla="*/ 29 h 123"/>
                  <a:gd name="T82" fmla="*/ 26 w 129"/>
                  <a:gd name="T83" fmla="*/ 19 h 123"/>
                  <a:gd name="T84" fmla="*/ 29 w 129"/>
                  <a:gd name="T85" fmla="*/ 11 h 123"/>
                  <a:gd name="T86" fmla="*/ 38 w 129"/>
                  <a:gd name="T87" fmla="*/ 7 h 123"/>
                  <a:gd name="T88" fmla="*/ 40 w 129"/>
                  <a:gd name="T89" fmla="*/ 4 h 123"/>
                  <a:gd name="T90" fmla="*/ 43 w 129"/>
                  <a:gd name="T91" fmla="*/ 1 h 123"/>
                  <a:gd name="T92" fmla="*/ 47 w 129"/>
                  <a:gd name="T9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9" h="123">
                    <a:moveTo>
                      <a:pt x="47" y="0"/>
                    </a:moveTo>
                    <a:lnTo>
                      <a:pt x="53" y="0"/>
                    </a:lnTo>
                    <a:lnTo>
                      <a:pt x="57" y="1"/>
                    </a:lnTo>
                    <a:lnTo>
                      <a:pt x="61" y="0"/>
                    </a:lnTo>
                    <a:lnTo>
                      <a:pt x="62" y="1"/>
                    </a:lnTo>
                    <a:lnTo>
                      <a:pt x="62" y="4"/>
                    </a:lnTo>
                    <a:lnTo>
                      <a:pt x="65" y="5"/>
                    </a:lnTo>
                    <a:lnTo>
                      <a:pt x="68" y="4"/>
                    </a:lnTo>
                    <a:lnTo>
                      <a:pt x="71" y="4"/>
                    </a:lnTo>
                    <a:lnTo>
                      <a:pt x="72" y="8"/>
                    </a:lnTo>
                    <a:lnTo>
                      <a:pt x="72" y="9"/>
                    </a:lnTo>
                    <a:lnTo>
                      <a:pt x="73" y="12"/>
                    </a:lnTo>
                    <a:lnTo>
                      <a:pt x="75" y="14"/>
                    </a:lnTo>
                    <a:lnTo>
                      <a:pt x="76" y="15"/>
                    </a:lnTo>
                    <a:lnTo>
                      <a:pt x="78" y="18"/>
                    </a:lnTo>
                    <a:lnTo>
                      <a:pt x="80" y="19"/>
                    </a:lnTo>
                    <a:lnTo>
                      <a:pt x="82" y="21"/>
                    </a:lnTo>
                    <a:lnTo>
                      <a:pt x="86" y="22"/>
                    </a:lnTo>
                    <a:lnTo>
                      <a:pt x="89" y="23"/>
                    </a:lnTo>
                    <a:lnTo>
                      <a:pt x="91" y="23"/>
                    </a:lnTo>
                    <a:lnTo>
                      <a:pt x="93" y="23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0" y="26"/>
                    </a:lnTo>
                    <a:lnTo>
                      <a:pt x="89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90" y="34"/>
                    </a:lnTo>
                    <a:lnTo>
                      <a:pt x="89" y="36"/>
                    </a:lnTo>
                    <a:lnTo>
                      <a:pt x="87" y="36"/>
                    </a:lnTo>
                    <a:lnTo>
                      <a:pt x="87" y="40"/>
                    </a:lnTo>
                    <a:lnTo>
                      <a:pt x="84" y="41"/>
                    </a:lnTo>
                    <a:lnTo>
                      <a:pt x="84" y="45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51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7" y="54"/>
                    </a:lnTo>
                    <a:lnTo>
                      <a:pt x="90" y="55"/>
                    </a:lnTo>
                    <a:lnTo>
                      <a:pt x="91" y="56"/>
                    </a:lnTo>
                    <a:lnTo>
                      <a:pt x="94" y="59"/>
                    </a:lnTo>
                    <a:lnTo>
                      <a:pt x="93" y="62"/>
                    </a:lnTo>
                    <a:lnTo>
                      <a:pt x="93" y="63"/>
                    </a:lnTo>
                    <a:lnTo>
                      <a:pt x="93" y="65"/>
                    </a:lnTo>
                    <a:lnTo>
                      <a:pt x="96" y="66"/>
                    </a:lnTo>
                    <a:lnTo>
                      <a:pt x="97" y="66"/>
                    </a:lnTo>
                    <a:lnTo>
                      <a:pt x="100" y="65"/>
                    </a:lnTo>
                    <a:lnTo>
                      <a:pt x="109" y="72"/>
                    </a:lnTo>
                    <a:lnTo>
                      <a:pt x="111" y="72"/>
                    </a:lnTo>
                    <a:lnTo>
                      <a:pt x="112" y="73"/>
                    </a:lnTo>
                    <a:lnTo>
                      <a:pt x="115" y="77"/>
                    </a:lnTo>
                    <a:lnTo>
                      <a:pt x="118" y="79"/>
                    </a:lnTo>
                    <a:lnTo>
                      <a:pt x="120" y="84"/>
                    </a:lnTo>
                    <a:lnTo>
                      <a:pt x="118" y="87"/>
                    </a:lnTo>
                    <a:lnTo>
                      <a:pt x="116" y="91"/>
                    </a:lnTo>
                    <a:lnTo>
                      <a:pt x="118" y="94"/>
                    </a:lnTo>
                    <a:lnTo>
                      <a:pt x="122" y="94"/>
                    </a:lnTo>
                    <a:lnTo>
                      <a:pt x="123" y="102"/>
                    </a:lnTo>
                    <a:lnTo>
                      <a:pt x="125" y="103"/>
                    </a:lnTo>
                    <a:lnTo>
                      <a:pt x="129" y="105"/>
                    </a:lnTo>
                    <a:lnTo>
                      <a:pt x="129" y="106"/>
                    </a:lnTo>
                    <a:lnTo>
                      <a:pt x="127" y="106"/>
                    </a:lnTo>
                    <a:lnTo>
                      <a:pt x="126" y="109"/>
                    </a:lnTo>
                    <a:lnTo>
                      <a:pt x="125" y="109"/>
                    </a:lnTo>
                    <a:lnTo>
                      <a:pt x="122" y="110"/>
                    </a:lnTo>
                    <a:lnTo>
                      <a:pt x="118" y="109"/>
                    </a:lnTo>
                    <a:lnTo>
                      <a:pt x="111" y="110"/>
                    </a:lnTo>
                    <a:lnTo>
                      <a:pt x="108" y="117"/>
                    </a:lnTo>
                    <a:lnTo>
                      <a:pt x="105" y="123"/>
                    </a:lnTo>
                    <a:lnTo>
                      <a:pt x="80" y="123"/>
                    </a:lnTo>
                    <a:lnTo>
                      <a:pt x="18" y="80"/>
                    </a:lnTo>
                    <a:lnTo>
                      <a:pt x="7" y="7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8" y="38"/>
                    </a:lnTo>
                    <a:lnTo>
                      <a:pt x="28" y="36"/>
                    </a:lnTo>
                    <a:lnTo>
                      <a:pt x="26" y="33"/>
                    </a:lnTo>
                    <a:lnTo>
                      <a:pt x="29" y="29"/>
                    </a:lnTo>
                    <a:lnTo>
                      <a:pt x="29" y="25"/>
                    </a:lnTo>
                    <a:lnTo>
                      <a:pt x="26" y="19"/>
                    </a:lnTo>
                    <a:lnTo>
                      <a:pt x="26" y="15"/>
                    </a:lnTo>
                    <a:lnTo>
                      <a:pt x="29" y="11"/>
                    </a:lnTo>
                    <a:lnTo>
                      <a:pt x="35" y="9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43" y="1"/>
                    </a:lnTo>
                    <a:lnTo>
                      <a:pt x="46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" name="Freeform 814"/>
              <p:cNvSpPr>
                <a:spLocks/>
              </p:cNvSpPr>
              <p:nvPr/>
            </p:nvSpPr>
            <p:spPr bwMode="auto">
              <a:xfrm>
                <a:off x="5276765" y="3407743"/>
                <a:ext cx="35573" cy="32608"/>
              </a:xfrm>
              <a:custGeom>
                <a:avLst/>
                <a:gdLst>
                  <a:gd name="T0" fmla="*/ 13 w 24"/>
                  <a:gd name="T1" fmla="*/ 0 h 22"/>
                  <a:gd name="T2" fmla="*/ 17 w 24"/>
                  <a:gd name="T3" fmla="*/ 1 h 22"/>
                  <a:gd name="T4" fmla="*/ 20 w 24"/>
                  <a:gd name="T5" fmla="*/ 0 h 22"/>
                  <a:gd name="T6" fmla="*/ 21 w 24"/>
                  <a:gd name="T7" fmla="*/ 0 h 22"/>
                  <a:gd name="T8" fmla="*/ 21 w 24"/>
                  <a:gd name="T9" fmla="*/ 1 h 22"/>
                  <a:gd name="T10" fmla="*/ 22 w 24"/>
                  <a:gd name="T11" fmla="*/ 7 h 22"/>
                  <a:gd name="T12" fmla="*/ 14 w 24"/>
                  <a:gd name="T13" fmla="*/ 8 h 22"/>
                  <a:gd name="T14" fmla="*/ 20 w 24"/>
                  <a:gd name="T15" fmla="*/ 12 h 22"/>
                  <a:gd name="T16" fmla="*/ 21 w 24"/>
                  <a:gd name="T17" fmla="*/ 11 h 22"/>
                  <a:gd name="T18" fmla="*/ 21 w 24"/>
                  <a:gd name="T19" fmla="*/ 12 h 22"/>
                  <a:gd name="T20" fmla="*/ 21 w 24"/>
                  <a:gd name="T21" fmla="*/ 15 h 22"/>
                  <a:gd name="T22" fmla="*/ 22 w 24"/>
                  <a:gd name="T23" fmla="*/ 17 h 22"/>
                  <a:gd name="T24" fmla="*/ 22 w 24"/>
                  <a:gd name="T25" fmla="*/ 17 h 22"/>
                  <a:gd name="T26" fmla="*/ 22 w 24"/>
                  <a:gd name="T27" fmla="*/ 17 h 22"/>
                  <a:gd name="T28" fmla="*/ 24 w 24"/>
                  <a:gd name="T29" fmla="*/ 19 h 22"/>
                  <a:gd name="T30" fmla="*/ 15 w 24"/>
                  <a:gd name="T31" fmla="*/ 22 h 22"/>
                  <a:gd name="T32" fmla="*/ 14 w 24"/>
                  <a:gd name="T33" fmla="*/ 18 h 22"/>
                  <a:gd name="T34" fmla="*/ 3 w 24"/>
                  <a:gd name="T35" fmla="*/ 14 h 22"/>
                  <a:gd name="T36" fmla="*/ 0 w 24"/>
                  <a:gd name="T37" fmla="*/ 14 h 22"/>
                  <a:gd name="T38" fmla="*/ 3 w 24"/>
                  <a:gd name="T39" fmla="*/ 8 h 22"/>
                  <a:gd name="T40" fmla="*/ 6 w 24"/>
                  <a:gd name="T41" fmla="*/ 1 h 22"/>
                  <a:gd name="T42" fmla="*/ 13 w 24"/>
                  <a:gd name="T4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2">
                    <a:moveTo>
                      <a:pt x="13" y="0"/>
                    </a:moveTo>
                    <a:lnTo>
                      <a:pt x="17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2" y="7"/>
                    </a:lnTo>
                    <a:lnTo>
                      <a:pt x="14" y="8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4" y="19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" name="Freeform 815"/>
              <p:cNvSpPr>
                <a:spLocks/>
              </p:cNvSpPr>
              <p:nvPr/>
            </p:nvSpPr>
            <p:spPr bwMode="auto">
              <a:xfrm>
                <a:off x="4992184" y="3289168"/>
                <a:ext cx="45948" cy="23715"/>
              </a:xfrm>
              <a:custGeom>
                <a:avLst/>
                <a:gdLst>
                  <a:gd name="T0" fmla="*/ 29 w 31"/>
                  <a:gd name="T1" fmla="*/ 0 h 16"/>
                  <a:gd name="T2" fmla="*/ 31 w 31"/>
                  <a:gd name="T3" fmla="*/ 0 h 16"/>
                  <a:gd name="T4" fmla="*/ 29 w 31"/>
                  <a:gd name="T5" fmla="*/ 1 h 16"/>
                  <a:gd name="T6" fmla="*/ 25 w 31"/>
                  <a:gd name="T7" fmla="*/ 3 h 16"/>
                  <a:gd name="T8" fmla="*/ 22 w 31"/>
                  <a:gd name="T9" fmla="*/ 7 h 16"/>
                  <a:gd name="T10" fmla="*/ 24 w 31"/>
                  <a:gd name="T11" fmla="*/ 8 h 16"/>
                  <a:gd name="T12" fmla="*/ 24 w 31"/>
                  <a:gd name="T13" fmla="*/ 11 h 16"/>
                  <a:gd name="T14" fmla="*/ 19 w 31"/>
                  <a:gd name="T15" fmla="*/ 11 h 16"/>
                  <a:gd name="T16" fmla="*/ 18 w 31"/>
                  <a:gd name="T17" fmla="*/ 12 h 16"/>
                  <a:gd name="T18" fmla="*/ 15 w 31"/>
                  <a:gd name="T19" fmla="*/ 15 h 16"/>
                  <a:gd name="T20" fmla="*/ 13 w 31"/>
                  <a:gd name="T21" fmla="*/ 15 h 16"/>
                  <a:gd name="T22" fmla="*/ 11 w 31"/>
                  <a:gd name="T23" fmla="*/ 16 h 16"/>
                  <a:gd name="T24" fmla="*/ 8 w 31"/>
                  <a:gd name="T25" fmla="*/ 15 h 16"/>
                  <a:gd name="T26" fmla="*/ 6 w 31"/>
                  <a:gd name="T27" fmla="*/ 15 h 16"/>
                  <a:gd name="T28" fmla="*/ 3 w 31"/>
                  <a:gd name="T29" fmla="*/ 14 h 16"/>
                  <a:gd name="T30" fmla="*/ 0 w 31"/>
                  <a:gd name="T31" fmla="*/ 11 h 16"/>
                  <a:gd name="T32" fmla="*/ 0 w 31"/>
                  <a:gd name="T33" fmla="*/ 8 h 16"/>
                  <a:gd name="T34" fmla="*/ 2 w 31"/>
                  <a:gd name="T35" fmla="*/ 8 h 16"/>
                  <a:gd name="T36" fmla="*/ 4 w 31"/>
                  <a:gd name="T37" fmla="*/ 5 h 16"/>
                  <a:gd name="T38" fmla="*/ 7 w 31"/>
                  <a:gd name="T39" fmla="*/ 7 h 16"/>
                  <a:gd name="T40" fmla="*/ 8 w 31"/>
                  <a:gd name="T41" fmla="*/ 7 h 16"/>
                  <a:gd name="T42" fmla="*/ 8 w 31"/>
                  <a:gd name="T43" fmla="*/ 5 h 16"/>
                  <a:gd name="T44" fmla="*/ 8 w 31"/>
                  <a:gd name="T45" fmla="*/ 3 h 16"/>
                  <a:gd name="T46" fmla="*/ 11 w 31"/>
                  <a:gd name="T47" fmla="*/ 3 h 16"/>
                  <a:gd name="T48" fmla="*/ 14 w 31"/>
                  <a:gd name="T49" fmla="*/ 4 h 16"/>
                  <a:gd name="T50" fmla="*/ 18 w 31"/>
                  <a:gd name="T51" fmla="*/ 4 h 16"/>
                  <a:gd name="T52" fmla="*/ 24 w 31"/>
                  <a:gd name="T53" fmla="*/ 3 h 16"/>
                  <a:gd name="T54" fmla="*/ 28 w 31"/>
                  <a:gd name="T55" fmla="*/ 0 h 16"/>
                  <a:gd name="T56" fmla="*/ 29 w 31"/>
                  <a:gd name="T5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" h="16">
                    <a:moveTo>
                      <a:pt x="29" y="0"/>
                    </a:moveTo>
                    <a:lnTo>
                      <a:pt x="31" y="0"/>
                    </a:lnTo>
                    <a:lnTo>
                      <a:pt x="29" y="1"/>
                    </a:lnTo>
                    <a:lnTo>
                      <a:pt x="25" y="3"/>
                    </a:lnTo>
                    <a:lnTo>
                      <a:pt x="22" y="7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1" y="16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4" y="3"/>
                    </a:lnTo>
                    <a:lnTo>
                      <a:pt x="28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" name="Freeform 816"/>
              <p:cNvSpPr>
                <a:spLocks/>
              </p:cNvSpPr>
              <p:nvPr/>
            </p:nvSpPr>
            <p:spPr bwMode="auto">
              <a:xfrm>
                <a:off x="5057401" y="3250631"/>
                <a:ext cx="123022" cy="109682"/>
              </a:xfrm>
              <a:custGeom>
                <a:avLst/>
                <a:gdLst>
                  <a:gd name="T0" fmla="*/ 82 w 83"/>
                  <a:gd name="T1" fmla="*/ 1 h 74"/>
                  <a:gd name="T2" fmla="*/ 81 w 83"/>
                  <a:gd name="T3" fmla="*/ 4 h 74"/>
                  <a:gd name="T4" fmla="*/ 78 w 83"/>
                  <a:gd name="T5" fmla="*/ 6 h 74"/>
                  <a:gd name="T6" fmla="*/ 69 w 83"/>
                  <a:gd name="T7" fmla="*/ 12 h 74"/>
                  <a:gd name="T8" fmla="*/ 72 w 83"/>
                  <a:gd name="T9" fmla="*/ 22 h 74"/>
                  <a:gd name="T10" fmla="*/ 69 w 83"/>
                  <a:gd name="T11" fmla="*/ 30 h 74"/>
                  <a:gd name="T12" fmla="*/ 71 w 83"/>
                  <a:gd name="T13" fmla="*/ 35 h 74"/>
                  <a:gd name="T14" fmla="*/ 67 w 83"/>
                  <a:gd name="T15" fmla="*/ 41 h 74"/>
                  <a:gd name="T16" fmla="*/ 43 w 83"/>
                  <a:gd name="T17" fmla="*/ 58 h 74"/>
                  <a:gd name="T18" fmla="*/ 16 w 83"/>
                  <a:gd name="T19" fmla="*/ 73 h 74"/>
                  <a:gd name="T20" fmla="*/ 11 w 83"/>
                  <a:gd name="T21" fmla="*/ 71 h 74"/>
                  <a:gd name="T22" fmla="*/ 6 w 83"/>
                  <a:gd name="T23" fmla="*/ 69 h 74"/>
                  <a:gd name="T24" fmla="*/ 7 w 83"/>
                  <a:gd name="T25" fmla="*/ 62 h 74"/>
                  <a:gd name="T26" fmla="*/ 5 w 83"/>
                  <a:gd name="T27" fmla="*/ 59 h 74"/>
                  <a:gd name="T28" fmla="*/ 6 w 83"/>
                  <a:gd name="T29" fmla="*/ 56 h 74"/>
                  <a:gd name="T30" fmla="*/ 10 w 83"/>
                  <a:gd name="T31" fmla="*/ 52 h 74"/>
                  <a:gd name="T32" fmla="*/ 13 w 83"/>
                  <a:gd name="T33" fmla="*/ 51 h 74"/>
                  <a:gd name="T34" fmla="*/ 11 w 83"/>
                  <a:gd name="T35" fmla="*/ 45 h 74"/>
                  <a:gd name="T36" fmla="*/ 9 w 83"/>
                  <a:gd name="T37" fmla="*/ 41 h 74"/>
                  <a:gd name="T38" fmla="*/ 3 w 83"/>
                  <a:gd name="T39" fmla="*/ 35 h 74"/>
                  <a:gd name="T40" fmla="*/ 3 w 83"/>
                  <a:gd name="T41" fmla="*/ 30 h 74"/>
                  <a:gd name="T42" fmla="*/ 0 w 83"/>
                  <a:gd name="T43" fmla="*/ 20 h 74"/>
                  <a:gd name="T44" fmla="*/ 2 w 83"/>
                  <a:gd name="T45" fmla="*/ 20 h 74"/>
                  <a:gd name="T46" fmla="*/ 7 w 83"/>
                  <a:gd name="T47" fmla="*/ 20 h 74"/>
                  <a:gd name="T48" fmla="*/ 10 w 83"/>
                  <a:gd name="T49" fmla="*/ 16 h 74"/>
                  <a:gd name="T50" fmla="*/ 11 w 83"/>
                  <a:gd name="T51" fmla="*/ 11 h 74"/>
                  <a:gd name="T52" fmla="*/ 16 w 83"/>
                  <a:gd name="T53" fmla="*/ 9 h 74"/>
                  <a:gd name="T54" fmla="*/ 25 w 83"/>
                  <a:gd name="T55" fmla="*/ 6 h 74"/>
                  <a:gd name="T56" fmla="*/ 28 w 83"/>
                  <a:gd name="T57" fmla="*/ 5 h 74"/>
                  <a:gd name="T58" fmla="*/ 38 w 83"/>
                  <a:gd name="T59" fmla="*/ 5 h 74"/>
                  <a:gd name="T60" fmla="*/ 43 w 83"/>
                  <a:gd name="T61" fmla="*/ 8 h 74"/>
                  <a:gd name="T62" fmla="*/ 50 w 83"/>
                  <a:gd name="T63" fmla="*/ 6 h 74"/>
                  <a:gd name="T64" fmla="*/ 56 w 83"/>
                  <a:gd name="T65" fmla="*/ 4 h 74"/>
                  <a:gd name="T66" fmla="*/ 63 w 83"/>
                  <a:gd name="T67" fmla="*/ 2 h 74"/>
                  <a:gd name="T68" fmla="*/ 72 w 83"/>
                  <a:gd name="T69" fmla="*/ 2 h 74"/>
                  <a:gd name="T70" fmla="*/ 82 w 83"/>
                  <a:gd name="T7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74">
                    <a:moveTo>
                      <a:pt x="82" y="0"/>
                    </a:moveTo>
                    <a:lnTo>
                      <a:pt x="82" y="1"/>
                    </a:lnTo>
                    <a:lnTo>
                      <a:pt x="83" y="1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78" y="6"/>
                    </a:lnTo>
                    <a:lnTo>
                      <a:pt x="72" y="8"/>
                    </a:lnTo>
                    <a:lnTo>
                      <a:pt x="69" y="12"/>
                    </a:lnTo>
                    <a:lnTo>
                      <a:pt x="69" y="16"/>
                    </a:lnTo>
                    <a:lnTo>
                      <a:pt x="72" y="22"/>
                    </a:lnTo>
                    <a:lnTo>
                      <a:pt x="72" y="26"/>
                    </a:lnTo>
                    <a:lnTo>
                      <a:pt x="69" y="30"/>
                    </a:lnTo>
                    <a:lnTo>
                      <a:pt x="71" y="33"/>
                    </a:lnTo>
                    <a:lnTo>
                      <a:pt x="71" y="35"/>
                    </a:lnTo>
                    <a:lnTo>
                      <a:pt x="68" y="40"/>
                    </a:lnTo>
                    <a:lnTo>
                      <a:pt x="67" y="41"/>
                    </a:lnTo>
                    <a:lnTo>
                      <a:pt x="43" y="58"/>
                    </a:lnTo>
                    <a:lnTo>
                      <a:pt x="43" y="58"/>
                    </a:lnTo>
                    <a:lnTo>
                      <a:pt x="17" y="74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1" y="71"/>
                    </a:lnTo>
                    <a:lnTo>
                      <a:pt x="7" y="69"/>
                    </a:lnTo>
                    <a:lnTo>
                      <a:pt x="6" y="69"/>
                    </a:lnTo>
                    <a:lnTo>
                      <a:pt x="7" y="67"/>
                    </a:lnTo>
                    <a:lnTo>
                      <a:pt x="7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6" y="56"/>
                    </a:lnTo>
                    <a:lnTo>
                      <a:pt x="7" y="53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3" y="51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10" y="44"/>
                    </a:lnTo>
                    <a:lnTo>
                      <a:pt x="9" y="41"/>
                    </a:lnTo>
                    <a:lnTo>
                      <a:pt x="3" y="41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0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1"/>
                    </a:lnTo>
                    <a:lnTo>
                      <a:pt x="13" y="8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8" y="5"/>
                    </a:lnTo>
                    <a:lnTo>
                      <a:pt x="35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3" y="8"/>
                    </a:lnTo>
                    <a:lnTo>
                      <a:pt x="49" y="8"/>
                    </a:lnTo>
                    <a:lnTo>
                      <a:pt x="50" y="6"/>
                    </a:lnTo>
                    <a:lnTo>
                      <a:pt x="53" y="6"/>
                    </a:lnTo>
                    <a:lnTo>
                      <a:pt x="56" y="4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72" y="2"/>
                    </a:lnTo>
                    <a:lnTo>
                      <a:pt x="78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" name="Freeform 817"/>
              <p:cNvSpPr>
                <a:spLocks/>
              </p:cNvSpPr>
              <p:nvPr/>
            </p:nvSpPr>
            <p:spPr bwMode="auto">
              <a:xfrm>
                <a:off x="5033686" y="3338081"/>
                <a:ext cx="31126" cy="85967"/>
              </a:xfrm>
              <a:custGeom>
                <a:avLst/>
                <a:gdLst>
                  <a:gd name="T0" fmla="*/ 21 w 21"/>
                  <a:gd name="T1" fmla="*/ 0 h 58"/>
                  <a:gd name="T2" fmla="*/ 19 w 21"/>
                  <a:gd name="T3" fmla="*/ 1 h 58"/>
                  <a:gd name="T4" fmla="*/ 19 w 21"/>
                  <a:gd name="T5" fmla="*/ 5 h 58"/>
                  <a:gd name="T6" fmla="*/ 18 w 21"/>
                  <a:gd name="T7" fmla="*/ 10 h 58"/>
                  <a:gd name="T8" fmla="*/ 18 w 21"/>
                  <a:gd name="T9" fmla="*/ 11 h 58"/>
                  <a:gd name="T10" fmla="*/ 19 w 21"/>
                  <a:gd name="T11" fmla="*/ 12 h 58"/>
                  <a:gd name="T12" fmla="*/ 19 w 21"/>
                  <a:gd name="T13" fmla="*/ 12 h 58"/>
                  <a:gd name="T14" fmla="*/ 19 w 21"/>
                  <a:gd name="T15" fmla="*/ 14 h 58"/>
                  <a:gd name="T16" fmla="*/ 18 w 21"/>
                  <a:gd name="T17" fmla="*/ 15 h 58"/>
                  <a:gd name="T18" fmla="*/ 16 w 21"/>
                  <a:gd name="T19" fmla="*/ 15 h 58"/>
                  <a:gd name="T20" fmla="*/ 15 w 21"/>
                  <a:gd name="T21" fmla="*/ 14 h 58"/>
                  <a:gd name="T22" fmla="*/ 12 w 21"/>
                  <a:gd name="T23" fmla="*/ 14 h 58"/>
                  <a:gd name="T24" fmla="*/ 12 w 21"/>
                  <a:gd name="T25" fmla="*/ 17 h 58"/>
                  <a:gd name="T26" fmla="*/ 12 w 21"/>
                  <a:gd name="T27" fmla="*/ 18 h 58"/>
                  <a:gd name="T28" fmla="*/ 12 w 21"/>
                  <a:gd name="T29" fmla="*/ 25 h 58"/>
                  <a:gd name="T30" fmla="*/ 12 w 21"/>
                  <a:gd name="T31" fmla="*/ 29 h 58"/>
                  <a:gd name="T32" fmla="*/ 14 w 21"/>
                  <a:gd name="T33" fmla="*/ 30 h 58"/>
                  <a:gd name="T34" fmla="*/ 15 w 21"/>
                  <a:gd name="T35" fmla="*/ 29 h 58"/>
                  <a:gd name="T36" fmla="*/ 16 w 21"/>
                  <a:gd name="T37" fmla="*/ 29 h 58"/>
                  <a:gd name="T38" fmla="*/ 18 w 21"/>
                  <a:gd name="T39" fmla="*/ 29 h 58"/>
                  <a:gd name="T40" fmla="*/ 18 w 21"/>
                  <a:gd name="T41" fmla="*/ 35 h 58"/>
                  <a:gd name="T42" fmla="*/ 18 w 21"/>
                  <a:gd name="T43" fmla="*/ 36 h 58"/>
                  <a:gd name="T44" fmla="*/ 16 w 21"/>
                  <a:gd name="T45" fmla="*/ 39 h 58"/>
                  <a:gd name="T46" fmla="*/ 16 w 21"/>
                  <a:gd name="T47" fmla="*/ 41 h 58"/>
                  <a:gd name="T48" fmla="*/ 16 w 21"/>
                  <a:gd name="T49" fmla="*/ 43 h 58"/>
                  <a:gd name="T50" fmla="*/ 16 w 21"/>
                  <a:gd name="T51" fmla="*/ 47 h 58"/>
                  <a:gd name="T52" fmla="*/ 15 w 21"/>
                  <a:gd name="T53" fmla="*/ 50 h 58"/>
                  <a:gd name="T54" fmla="*/ 15 w 21"/>
                  <a:gd name="T55" fmla="*/ 52 h 58"/>
                  <a:gd name="T56" fmla="*/ 14 w 21"/>
                  <a:gd name="T57" fmla="*/ 54 h 58"/>
                  <a:gd name="T58" fmla="*/ 14 w 21"/>
                  <a:gd name="T59" fmla="*/ 55 h 58"/>
                  <a:gd name="T60" fmla="*/ 14 w 21"/>
                  <a:gd name="T61" fmla="*/ 57 h 58"/>
                  <a:gd name="T62" fmla="*/ 12 w 21"/>
                  <a:gd name="T63" fmla="*/ 58 h 58"/>
                  <a:gd name="T64" fmla="*/ 11 w 21"/>
                  <a:gd name="T65" fmla="*/ 54 h 58"/>
                  <a:gd name="T66" fmla="*/ 12 w 21"/>
                  <a:gd name="T67" fmla="*/ 51 h 58"/>
                  <a:gd name="T68" fmla="*/ 9 w 21"/>
                  <a:gd name="T69" fmla="*/ 44 h 58"/>
                  <a:gd name="T70" fmla="*/ 5 w 21"/>
                  <a:gd name="T71" fmla="*/ 39 h 58"/>
                  <a:gd name="T72" fmla="*/ 4 w 21"/>
                  <a:gd name="T73" fmla="*/ 33 h 58"/>
                  <a:gd name="T74" fmla="*/ 1 w 21"/>
                  <a:gd name="T75" fmla="*/ 29 h 58"/>
                  <a:gd name="T76" fmla="*/ 0 w 21"/>
                  <a:gd name="T77" fmla="*/ 29 h 58"/>
                  <a:gd name="T78" fmla="*/ 4 w 21"/>
                  <a:gd name="T79" fmla="*/ 23 h 58"/>
                  <a:gd name="T80" fmla="*/ 8 w 21"/>
                  <a:gd name="T81" fmla="*/ 17 h 58"/>
                  <a:gd name="T82" fmla="*/ 8 w 21"/>
                  <a:gd name="T83" fmla="*/ 7 h 58"/>
                  <a:gd name="T84" fmla="*/ 11 w 21"/>
                  <a:gd name="T85" fmla="*/ 3 h 58"/>
                  <a:gd name="T86" fmla="*/ 14 w 21"/>
                  <a:gd name="T87" fmla="*/ 3 h 58"/>
                  <a:gd name="T88" fmla="*/ 18 w 21"/>
                  <a:gd name="T89" fmla="*/ 3 h 58"/>
                  <a:gd name="T90" fmla="*/ 19 w 21"/>
                  <a:gd name="T91" fmla="*/ 0 h 58"/>
                  <a:gd name="T92" fmla="*/ 21 w 21"/>
                  <a:gd name="T9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58">
                    <a:moveTo>
                      <a:pt x="21" y="0"/>
                    </a:moveTo>
                    <a:lnTo>
                      <a:pt x="19" y="1"/>
                    </a:lnTo>
                    <a:lnTo>
                      <a:pt x="19" y="5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2" y="17"/>
                    </a:lnTo>
                    <a:lnTo>
                      <a:pt x="12" y="18"/>
                    </a:lnTo>
                    <a:lnTo>
                      <a:pt x="12" y="25"/>
                    </a:lnTo>
                    <a:lnTo>
                      <a:pt x="12" y="29"/>
                    </a:lnTo>
                    <a:lnTo>
                      <a:pt x="14" y="30"/>
                    </a:lnTo>
                    <a:lnTo>
                      <a:pt x="15" y="29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8" y="35"/>
                    </a:lnTo>
                    <a:lnTo>
                      <a:pt x="18" y="36"/>
                    </a:lnTo>
                    <a:lnTo>
                      <a:pt x="16" y="39"/>
                    </a:lnTo>
                    <a:lnTo>
                      <a:pt x="16" y="41"/>
                    </a:lnTo>
                    <a:lnTo>
                      <a:pt x="16" y="43"/>
                    </a:lnTo>
                    <a:lnTo>
                      <a:pt x="16" y="47"/>
                    </a:lnTo>
                    <a:lnTo>
                      <a:pt x="15" y="50"/>
                    </a:lnTo>
                    <a:lnTo>
                      <a:pt x="15" y="52"/>
                    </a:lnTo>
                    <a:lnTo>
                      <a:pt x="14" y="54"/>
                    </a:lnTo>
                    <a:lnTo>
                      <a:pt x="14" y="55"/>
                    </a:lnTo>
                    <a:lnTo>
                      <a:pt x="14" y="57"/>
                    </a:lnTo>
                    <a:lnTo>
                      <a:pt x="12" y="58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9" y="44"/>
                    </a:lnTo>
                    <a:lnTo>
                      <a:pt x="5" y="39"/>
                    </a:lnTo>
                    <a:lnTo>
                      <a:pt x="4" y="33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8" y="17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" name="Freeform 818"/>
              <p:cNvSpPr>
                <a:spLocks/>
              </p:cNvSpPr>
              <p:nvPr/>
            </p:nvSpPr>
            <p:spPr bwMode="auto">
              <a:xfrm>
                <a:off x="5060365" y="3338081"/>
                <a:ext cx="7411" cy="17786"/>
              </a:xfrm>
              <a:custGeom>
                <a:avLst/>
                <a:gdLst>
                  <a:gd name="T0" fmla="*/ 3 w 5"/>
                  <a:gd name="T1" fmla="*/ 0 h 12"/>
                  <a:gd name="T2" fmla="*/ 3 w 5"/>
                  <a:gd name="T3" fmla="*/ 1 h 12"/>
                  <a:gd name="T4" fmla="*/ 5 w 5"/>
                  <a:gd name="T5" fmla="*/ 3 h 12"/>
                  <a:gd name="T6" fmla="*/ 5 w 5"/>
                  <a:gd name="T7" fmla="*/ 8 h 12"/>
                  <a:gd name="T8" fmla="*/ 4 w 5"/>
                  <a:gd name="T9" fmla="*/ 10 h 12"/>
                  <a:gd name="T10" fmla="*/ 4 w 5"/>
                  <a:gd name="T11" fmla="*/ 10 h 12"/>
                  <a:gd name="T12" fmla="*/ 3 w 5"/>
                  <a:gd name="T13" fmla="*/ 11 h 12"/>
                  <a:gd name="T14" fmla="*/ 1 w 5"/>
                  <a:gd name="T15" fmla="*/ 12 h 12"/>
                  <a:gd name="T16" fmla="*/ 1 w 5"/>
                  <a:gd name="T17" fmla="*/ 12 h 12"/>
                  <a:gd name="T18" fmla="*/ 0 w 5"/>
                  <a:gd name="T19" fmla="*/ 11 h 12"/>
                  <a:gd name="T20" fmla="*/ 0 w 5"/>
                  <a:gd name="T21" fmla="*/ 10 h 12"/>
                  <a:gd name="T22" fmla="*/ 1 w 5"/>
                  <a:gd name="T23" fmla="*/ 5 h 12"/>
                  <a:gd name="T24" fmla="*/ 1 w 5"/>
                  <a:gd name="T25" fmla="*/ 1 h 12"/>
                  <a:gd name="T26" fmla="*/ 3 w 5"/>
                  <a:gd name="T27" fmla="*/ 0 h 12"/>
                  <a:gd name="T28" fmla="*/ 3 w 5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2">
                    <a:moveTo>
                      <a:pt x="3" y="0"/>
                    </a:moveTo>
                    <a:lnTo>
                      <a:pt x="3" y="1"/>
                    </a:lnTo>
                    <a:lnTo>
                      <a:pt x="5" y="3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" name="Freeform 819"/>
              <p:cNvSpPr>
                <a:spLocks/>
              </p:cNvSpPr>
              <p:nvPr/>
            </p:nvSpPr>
            <p:spPr bwMode="auto">
              <a:xfrm>
                <a:off x="5051472" y="3358831"/>
                <a:ext cx="10376" cy="23715"/>
              </a:xfrm>
              <a:custGeom>
                <a:avLst/>
                <a:gdLst>
                  <a:gd name="T0" fmla="*/ 0 w 7"/>
                  <a:gd name="T1" fmla="*/ 0 h 16"/>
                  <a:gd name="T2" fmla="*/ 3 w 7"/>
                  <a:gd name="T3" fmla="*/ 0 h 16"/>
                  <a:gd name="T4" fmla="*/ 4 w 7"/>
                  <a:gd name="T5" fmla="*/ 1 h 16"/>
                  <a:gd name="T6" fmla="*/ 6 w 7"/>
                  <a:gd name="T7" fmla="*/ 1 h 16"/>
                  <a:gd name="T8" fmla="*/ 7 w 7"/>
                  <a:gd name="T9" fmla="*/ 0 h 16"/>
                  <a:gd name="T10" fmla="*/ 7 w 7"/>
                  <a:gd name="T11" fmla="*/ 1 h 16"/>
                  <a:gd name="T12" fmla="*/ 7 w 7"/>
                  <a:gd name="T13" fmla="*/ 3 h 16"/>
                  <a:gd name="T14" fmla="*/ 7 w 7"/>
                  <a:gd name="T15" fmla="*/ 4 h 16"/>
                  <a:gd name="T16" fmla="*/ 6 w 7"/>
                  <a:gd name="T17" fmla="*/ 8 h 16"/>
                  <a:gd name="T18" fmla="*/ 6 w 7"/>
                  <a:gd name="T19" fmla="*/ 9 h 16"/>
                  <a:gd name="T20" fmla="*/ 6 w 7"/>
                  <a:gd name="T21" fmla="*/ 15 h 16"/>
                  <a:gd name="T22" fmla="*/ 4 w 7"/>
                  <a:gd name="T23" fmla="*/ 15 h 16"/>
                  <a:gd name="T24" fmla="*/ 3 w 7"/>
                  <a:gd name="T25" fmla="*/ 15 h 16"/>
                  <a:gd name="T26" fmla="*/ 2 w 7"/>
                  <a:gd name="T27" fmla="*/ 16 h 16"/>
                  <a:gd name="T28" fmla="*/ 0 w 7"/>
                  <a:gd name="T29" fmla="*/ 15 h 16"/>
                  <a:gd name="T30" fmla="*/ 0 w 7"/>
                  <a:gd name="T31" fmla="*/ 11 h 16"/>
                  <a:gd name="T32" fmla="*/ 0 w 7"/>
                  <a:gd name="T33" fmla="*/ 4 h 16"/>
                  <a:gd name="T34" fmla="*/ 0 w 7"/>
                  <a:gd name="T35" fmla="*/ 3 h 16"/>
                  <a:gd name="T36" fmla="*/ 0 w 7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" name="Freeform 820"/>
              <p:cNvSpPr>
                <a:spLocks/>
              </p:cNvSpPr>
              <p:nvPr/>
            </p:nvSpPr>
            <p:spPr bwMode="auto">
              <a:xfrm>
                <a:off x="5049990" y="3311401"/>
                <a:ext cx="26679" cy="31126"/>
              </a:xfrm>
              <a:custGeom>
                <a:avLst/>
                <a:gdLst>
                  <a:gd name="T0" fmla="*/ 8 w 18"/>
                  <a:gd name="T1" fmla="*/ 0 h 21"/>
                  <a:gd name="T2" fmla="*/ 14 w 18"/>
                  <a:gd name="T3" fmla="*/ 0 h 21"/>
                  <a:gd name="T4" fmla="*/ 15 w 18"/>
                  <a:gd name="T5" fmla="*/ 3 h 21"/>
                  <a:gd name="T6" fmla="*/ 16 w 18"/>
                  <a:gd name="T7" fmla="*/ 4 h 21"/>
                  <a:gd name="T8" fmla="*/ 16 w 18"/>
                  <a:gd name="T9" fmla="*/ 7 h 21"/>
                  <a:gd name="T10" fmla="*/ 18 w 18"/>
                  <a:gd name="T11" fmla="*/ 10 h 21"/>
                  <a:gd name="T12" fmla="*/ 16 w 18"/>
                  <a:gd name="T13" fmla="*/ 11 h 21"/>
                  <a:gd name="T14" fmla="*/ 15 w 18"/>
                  <a:gd name="T15" fmla="*/ 11 h 21"/>
                  <a:gd name="T16" fmla="*/ 12 w 18"/>
                  <a:gd name="T17" fmla="*/ 12 h 21"/>
                  <a:gd name="T18" fmla="*/ 11 w 18"/>
                  <a:gd name="T19" fmla="*/ 15 h 21"/>
                  <a:gd name="T20" fmla="*/ 10 w 18"/>
                  <a:gd name="T21" fmla="*/ 18 h 21"/>
                  <a:gd name="T22" fmla="*/ 10 w 18"/>
                  <a:gd name="T23" fmla="*/ 18 h 21"/>
                  <a:gd name="T24" fmla="*/ 10 w 18"/>
                  <a:gd name="T25" fmla="*/ 18 h 21"/>
                  <a:gd name="T26" fmla="*/ 8 w 18"/>
                  <a:gd name="T27" fmla="*/ 18 h 21"/>
                  <a:gd name="T28" fmla="*/ 7 w 18"/>
                  <a:gd name="T29" fmla="*/ 21 h 21"/>
                  <a:gd name="T30" fmla="*/ 3 w 18"/>
                  <a:gd name="T31" fmla="*/ 21 h 21"/>
                  <a:gd name="T32" fmla="*/ 0 w 18"/>
                  <a:gd name="T33" fmla="*/ 21 h 21"/>
                  <a:gd name="T34" fmla="*/ 1 w 18"/>
                  <a:gd name="T35" fmla="*/ 21 h 21"/>
                  <a:gd name="T36" fmla="*/ 1 w 18"/>
                  <a:gd name="T37" fmla="*/ 17 h 21"/>
                  <a:gd name="T38" fmla="*/ 3 w 18"/>
                  <a:gd name="T39" fmla="*/ 14 h 21"/>
                  <a:gd name="T40" fmla="*/ 5 w 18"/>
                  <a:gd name="T41" fmla="*/ 10 h 21"/>
                  <a:gd name="T42" fmla="*/ 5 w 18"/>
                  <a:gd name="T43" fmla="*/ 1 h 21"/>
                  <a:gd name="T44" fmla="*/ 8 w 18"/>
                  <a:gd name="T45" fmla="*/ 0 h 21"/>
                  <a:gd name="T46" fmla="*/ 8 w 18"/>
                  <a:gd name="T4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21">
                    <a:moveTo>
                      <a:pt x="8" y="0"/>
                    </a:moveTo>
                    <a:lnTo>
                      <a:pt x="14" y="0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7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" name="Freeform 821"/>
              <p:cNvSpPr>
                <a:spLocks/>
              </p:cNvSpPr>
              <p:nvPr/>
            </p:nvSpPr>
            <p:spPr bwMode="auto">
              <a:xfrm>
                <a:off x="5051472" y="3336598"/>
                <a:ext cx="80038" cy="97824"/>
              </a:xfrm>
              <a:custGeom>
                <a:avLst/>
                <a:gdLst>
                  <a:gd name="T0" fmla="*/ 47 w 54"/>
                  <a:gd name="T1" fmla="*/ 0 h 66"/>
                  <a:gd name="T2" fmla="*/ 54 w 54"/>
                  <a:gd name="T3" fmla="*/ 18 h 66"/>
                  <a:gd name="T4" fmla="*/ 54 w 54"/>
                  <a:gd name="T5" fmla="*/ 18 h 66"/>
                  <a:gd name="T6" fmla="*/ 49 w 54"/>
                  <a:gd name="T7" fmla="*/ 22 h 66"/>
                  <a:gd name="T8" fmla="*/ 29 w 54"/>
                  <a:gd name="T9" fmla="*/ 29 h 66"/>
                  <a:gd name="T10" fmla="*/ 44 w 54"/>
                  <a:gd name="T11" fmla="*/ 44 h 66"/>
                  <a:gd name="T12" fmla="*/ 39 w 54"/>
                  <a:gd name="T13" fmla="*/ 51 h 66"/>
                  <a:gd name="T14" fmla="*/ 38 w 54"/>
                  <a:gd name="T15" fmla="*/ 55 h 66"/>
                  <a:gd name="T16" fmla="*/ 28 w 54"/>
                  <a:gd name="T17" fmla="*/ 56 h 66"/>
                  <a:gd name="T18" fmla="*/ 18 w 54"/>
                  <a:gd name="T19" fmla="*/ 66 h 66"/>
                  <a:gd name="T20" fmla="*/ 4 w 54"/>
                  <a:gd name="T21" fmla="*/ 62 h 66"/>
                  <a:gd name="T22" fmla="*/ 0 w 54"/>
                  <a:gd name="T23" fmla="*/ 62 h 66"/>
                  <a:gd name="T24" fmla="*/ 0 w 54"/>
                  <a:gd name="T25" fmla="*/ 62 h 66"/>
                  <a:gd name="T26" fmla="*/ 2 w 54"/>
                  <a:gd name="T27" fmla="*/ 59 h 66"/>
                  <a:gd name="T28" fmla="*/ 2 w 54"/>
                  <a:gd name="T29" fmla="*/ 58 h 66"/>
                  <a:gd name="T30" fmla="*/ 2 w 54"/>
                  <a:gd name="T31" fmla="*/ 58 h 66"/>
                  <a:gd name="T32" fmla="*/ 2 w 54"/>
                  <a:gd name="T33" fmla="*/ 56 h 66"/>
                  <a:gd name="T34" fmla="*/ 2 w 54"/>
                  <a:gd name="T35" fmla="*/ 55 h 66"/>
                  <a:gd name="T36" fmla="*/ 3 w 54"/>
                  <a:gd name="T37" fmla="*/ 53 h 66"/>
                  <a:gd name="T38" fmla="*/ 3 w 54"/>
                  <a:gd name="T39" fmla="*/ 51 h 66"/>
                  <a:gd name="T40" fmla="*/ 4 w 54"/>
                  <a:gd name="T41" fmla="*/ 48 h 66"/>
                  <a:gd name="T42" fmla="*/ 4 w 54"/>
                  <a:gd name="T43" fmla="*/ 44 h 66"/>
                  <a:gd name="T44" fmla="*/ 4 w 54"/>
                  <a:gd name="T45" fmla="*/ 42 h 66"/>
                  <a:gd name="T46" fmla="*/ 4 w 54"/>
                  <a:gd name="T47" fmla="*/ 40 h 66"/>
                  <a:gd name="T48" fmla="*/ 6 w 54"/>
                  <a:gd name="T49" fmla="*/ 37 h 66"/>
                  <a:gd name="T50" fmla="*/ 6 w 54"/>
                  <a:gd name="T51" fmla="*/ 36 h 66"/>
                  <a:gd name="T52" fmla="*/ 6 w 54"/>
                  <a:gd name="T53" fmla="*/ 24 h 66"/>
                  <a:gd name="T54" fmla="*/ 6 w 54"/>
                  <a:gd name="T55" fmla="*/ 23 h 66"/>
                  <a:gd name="T56" fmla="*/ 7 w 54"/>
                  <a:gd name="T57" fmla="*/ 19 h 66"/>
                  <a:gd name="T58" fmla="*/ 7 w 54"/>
                  <a:gd name="T59" fmla="*/ 18 h 66"/>
                  <a:gd name="T60" fmla="*/ 7 w 54"/>
                  <a:gd name="T61" fmla="*/ 16 h 66"/>
                  <a:gd name="T62" fmla="*/ 7 w 54"/>
                  <a:gd name="T63" fmla="*/ 15 h 66"/>
                  <a:gd name="T64" fmla="*/ 7 w 54"/>
                  <a:gd name="T65" fmla="*/ 13 h 66"/>
                  <a:gd name="T66" fmla="*/ 7 w 54"/>
                  <a:gd name="T67" fmla="*/ 13 h 66"/>
                  <a:gd name="T68" fmla="*/ 9 w 54"/>
                  <a:gd name="T69" fmla="*/ 12 h 66"/>
                  <a:gd name="T70" fmla="*/ 10 w 54"/>
                  <a:gd name="T71" fmla="*/ 11 h 66"/>
                  <a:gd name="T72" fmla="*/ 11 w 54"/>
                  <a:gd name="T73" fmla="*/ 11 h 66"/>
                  <a:gd name="T74" fmla="*/ 15 w 54"/>
                  <a:gd name="T75" fmla="*/ 13 h 66"/>
                  <a:gd name="T76" fmla="*/ 18 w 54"/>
                  <a:gd name="T77" fmla="*/ 15 h 66"/>
                  <a:gd name="T78" fmla="*/ 20 w 54"/>
                  <a:gd name="T79" fmla="*/ 15 h 66"/>
                  <a:gd name="T80" fmla="*/ 21 w 54"/>
                  <a:gd name="T81" fmla="*/ 16 h 66"/>
                  <a:gd name="T82" fmla="*/ 47 w 54"/>
                  <a:gd name="T83" fmla="*/ 0 h 66"/>
                  <a:gd name="T84" fmla="*/ 47 w 54"/>
                  <a:gd name="T8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66">
                    <a:moveTo>
                      <a:pt x="47" y="0"/>
                    </a:moveTo>
                    <a:lnTo>
                      <a:pt x="54" y="18"/>
                    </a:lnTo>
                    <a:lnTo>
                      <a:pt x="54" y="18"/>
                    </a:lnTo>
                    <a:lnTo>
                      <a:pt x="49" y="22"/>
                    </a:lnTo>
                    <a:lnTo>
                      <a:pt x="29" y="29"/>
                    </a:lnTo>
                    <a:lnTo>
                      <a:pt x="44" y="44"/>
                    </a:lnTo>
                    <a:lnTo>
                      <a:pt x="39" y="51"/>
                    </a:lnTo>
                    <a:lnTo>
                      <a:pt x="38" y="55"/>
                    </a:lnTo>
                    <a:lnTo>
                      <a:pt x="28" y="56"/>
                    </a:lnTo>
                    <a:lnTo>
                      <a:pt x="18" y="66"/>
                    </a:lnTo>
                    <a:lnTo>
                      <a:pt x="4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59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3" y="53"/>
                    </a:lnTo>
                    <a:lnTo>
                      <a:pt x="3" y="51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5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1" y="16"/>
                    </a:ln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" name="Freeform 822"/>
              <p:cNvSpPr>
                <a:spLocks/>
              </p:cNvSpPr>
              <p:nvPr/>
            </p:nvSpPr>
            <p:spPr bwMode="auto">
              <a:xfrm>
                <a:off x="5049990" y="3363277"/>
                <a:ext cx="407603" cy="343868"/>
              </a:xfrm>
              <a:custGeom>
                <a:avLst/>
                <a:gdLst>
                  <a:gd name="T0" fmla="*/ 128 w 275"/>
                  <a:gd name="T1" fmla="*/ 44 h 232"/>
                  <a:gd name="T2" fmla="*/ 167 w 275"/>
                  <a:gd name="T3" fmla="*/ 48 h 232"/>
                  <a:gd name="T4" fmla="*/ 177 w 275"/>
                  <a:gd name="T5" fmla="*/ 51 h 232"/>
                  <a:gd name="T6" fmla="*/ 179 w 275"/>
                  <a:gd name="T7" fmla="*/ 52 h 232"/>
                  <a:gd name="T8" fmla="*/ 188 w 275"/>
                  <a:gd name="T9" fmla="*/ 63 h 232"/>
                  <a:gd name="T10" fmla="*/ 191 w 275"/>
                  <a:gd name="T11" fmla="*/ 65 h 232"/>
                  <a:gd name="T12" fmla="*/ 192 w 275"/>
                  <a:gd name="T13" fmla="*/ 69 h 232"/>
                  <a:gd name="T14" fmla="*/ 199 w 275"/>
                  <a:gd name="T15" fmla="*/ 74 h 232"/>
                  <a:gd name="T16" fmla="*/ 203 w 275"/>
                  <a:gd name="T17" fmla="*/ 85 h 232"/>
                  <a:gd name="T18" fmla="*/ 203 w 275"/>
                  <a:gd name="T19" fmla="*/ 89 h 232"/>
                  <a:gd name="T20" fmla="*/ 213 w 275"/>
                  <a:gd name="T21" fmla="*/ 105 h 232"/>
                  <a:gd name="T22" fmla="*/ 218 w 275"/>
                  <a:gd name="T23" fmla="*/ 107 h 232"/>
                  <a:gd name="T24" fmla="*/ 222 w 275"/>
                  <a:gd name="T25" fmla="*/ 107 h 232"/>
                  <a:gd name="T26" fmla="*/ 222 w 275"/>
                  <a:gd name="T27" fmla="*/ 113 h 232"/>
                  <a:gd name="T28" fmla="*/ 224 w 275"/>
                  <a:gd name="T29" fmla="*/ 117 h 232"/>
                  <a:gd name="T30" fmla="*/ 268 w 275"/>
                  <a:gd name="T31" fmla="*/ 136 h 232"/>
                  <a:gd name="T32" fmla="*/ 275 w 275"/>
                  <a:gd name="T33" fmla="*/ 143 h 232"/>
                  <a:gd name="T34" fmla="*/ 186 w 275"/>
                  <a:gd name="T35" fmla="*/ 199 h 232"/>
                  <a:gd name="T36" fmla="*/ 149 w 275"/>
                  <a:gd name="T37" fmla="*/ 214 h 232"/>
                  <a:gd name="T38" fmla="*/ 126 w 275"/>
                  <a:gd name="T39" fmla="*/ 206 h 232"/>
                  <a:gd name="T40" fmla="*/ 123 w 275"/>
                  <a:gd name="T41" fmla="*/ 218 h 232"/>
                  <a:gd name="T42" fmla="*/ 116 w 275"/>
                  <a:gd name="T43" fmla="*/ 222 h 232"/>
                  <a:gd name="T44" fmla="*/ 108 w 275"/>
                  <a:gd name="T45" fmla="*/ 214 h 232"/>
                  <a:gd name="T46" fmla="*/ 95 w 275"/>
                  <a:gd name="T47" fmla="*/ 197 h 232"/>
                  <a:gd name="T48" fmla="*/ 88 w 275"/>
                  <a:gd name="T49" fmla="*/ 181 h 232"/>
                  <a:gd name="T50" fmla="*/ 84 w 275"/>
                  <a:gd name="T51" fmla="*/ 178 h 232"/>
                  <a:gd name="T52" fmla="*/ 79 w 275"/>
                  <a:gd name="T53" fmla="*/ 172 h 232"/>
                  <a:gd name="T54" fmla="*/ 72 w 275"/>
                  <a:gd name="T55" fmla="*/ 170 h 232"/>
                  <a:gd name="T56" fmla="*/ 62 w 275"/>
                  <a:gd name="T57" fmla="*/ 157 h 232"/>
                  <a:gd name="T58" fmla="*/ 59 w 275"/>
                  <a:gd name="T59" fmla="*/ 146 h 232"/>
                  <a:gd name="T60" fmla="*/ 61 w 275"/>
                  <a:gd name="T61" fmla="*/ 139 h 232"/>
                  <a:gd name="T62" fmla="*/ 56 w 275"/>
                  <a:gd name="T63" fmla="*/ 128 h 232"/>
                  <a:gd name="T64" fmla="*/ 54 w 275"/>
                  <a:gd name="T65" fmla="*/ 123 h 232"/>
                  <a:gd name="T66" fmla="*/ 45 w 275"/>
                  <a:gd name="T67" fmla="*/ 114 h 232"/>
                  <a:gd name="T68" fmla="*/ 39 w 275"/>
                  <a:gd name="T69" fmla="*/ 113 h 232"/>
                  <a:gd name="T70" fmla="*/ 36 w 275"/>
                  <a:gd name="T71" fmla="*/ 107 h 232"/>
                  <a:gd name="T72" fmla="*/ 34 w 275"/>
                  <a:gd name="T73" fmla="*/ 100 h 232"/>
                  <a:gd name="T74" fmla="*/ 27 w 275"/>
                  <a:gd name="T75" fmla="*/ 91 h 232"/>
                  <a:gd name="T76" fmla="*/ 23 w 275"/>
                  <a:gd name="T77" fmla="*/ 85 h 232"/>
                  <a:gd name="T78" fmla="*/ 18 w 275"/>
                  <a:gd name="T79" fmla="*/ 77 h 232"/>
                  <a:gd name="T80" fmla="*/ 14 w 275"/>
                  <a:gd name="T81" fmla="*/ 70 h 232"/>
                  <a:gd name="T82" fmla="*/ 8 w 275"/>
                  <a:gd name="T83" fmla="*/ 60 h 232"/>
                  <a:gd name="T84" fmla="*/ 3 w 275"/>
                  <a:gd name="T85" fmla="*/ 59 h 232"/>
                  <a:gd name="T86" fmla="*/ 1 w 275"/>
                  <a:gd name="T87" fmla="*/ 55 h 232"/>
                  <a:gd name="T88" fmla="*/ 5 w 275"/>
                  <a:gd name="T89" fmla="*/ 44 h 232"/>
                  <a:gd name="T90" fmla="*/ 39 w 275"/>
                  <a:gd name="T91" fmla="*/ 37 h 232"/>
                  <a:gd name="T92" fmla="*/ 30 w 275"/>
                  <a:gd name="T93" fmla="*/ 1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5" h="232">
                    <a:moveTo>
                      <a:pt x="55" y="0"/>
                    </a:moveTo>
                    <a:lnTo>
                      <a:pt x="66" y="1"/>
                    </a:lnTo>
                    <a:lnTo>
                      <a:pt x="128" y="44"/>
                    </a:lnTo>
                    <a:lnTo>
                      <a:pt x="153" y="44"/>
                    </a:lnTo>
                    <a:lnTo>
                      <a:pt x="156" y="44"/>
                    </a:lnTo>
                    <a:lnTo>
                      <a:pt x="167" y="48"/>
                    </a:lnTo>
                    <a:lnTo>
                      <a:pt x="168" y="52"/>
                    </a:lnTo>
                    <a:lnTo>
                      <a:pt x="177" y="49"/>
                    </a:lnTo>
                    <a:lnTo>
                      <a:pt x="177" y="51"/>
                    </a:lnTo>
                    <a:lnTo>
                      <a:pt x="178" y="49"/>
                    </a:lnTo>
                    <a:lnTo>
                      <a:pt x="178" y="52"/>
                    </a:lnTo>
                    <a:lnTo>
                      <a:pt x="179" y="52"/>
                    </a:lnTo>
                    <a:lnTo>
                      <a:pt x="181" y="56"/>
                    </a:lnTo>
                    <a:lnTo>
                      <a:pt x="184" y="63"/>
                    </a:lnTo>
                    <a:lnTo>
                      <a:pt x="188" y="63"/>
                    </a:lnTo>
                    <a:lnTo>
                      <a:pt x="191" y="65"/>
                    </a:lnTo>
                    <a:lnTo>
                      <a:pt x="192" y="66"/>
                    </a:lnTo>
                    <a:lnTo>
                      <a:pt x="191" y="65"/>
                    </a:lnTo>
                    <a:lnTo>
                      <a:pt x="189" y="66"/>
                    </a:lnTo>
                    <a:lnTo>
                      <a:pt x="189" y="66"/>
                    </a:lnTo>
                    <a:lnTo>
                      <a:pt x="192" y="69"/>
                    </a:lnTo>
                    <a:lnTo>
                      <a:pt x="193" y="69"/>
                    </a:lnTo>
                    <a:lnTo>
                      <a:pt x="197" y="74"/>
                    </a:lnTo>
                    <a:lnTo>
                      <a:pt x="199" y="74"/>
                    </a:lnTo>
                    <a:lnTo>
                      <a:pt x="200" y="77"/>
                    </a:lnTo>
                    <a:lnTo>
                      <a:pt x="200" y="78"/>
                    </a:lnTo>
                    <a:lnTo>
                      <a:pt x="203" y="85"/>
                    </a:lnTo>
                    <a:lnTo>
                      <a:pt x="203" y="87"/>
                    </a:lnTo>
                    <a:lnTo>
                      <a:pt x="202" y="87"/>
                    </a:lnTo>
                    <a:lnTo>
                      <a:pt x="203" y="89"/>
                    </a:lnTo>
                    <a:lnTo>
                      <a:pt x="210" y="98"/>
                    </a:lnTo>
                    <a:lnTo>
                      <a:pt x="210" y="100"/>
                    </a:lnTo>
                    <a:lnTo>
                      <a:pt x="213" y="105"/>
                    </a:lnTo>
                    <a:lnTo>
                      <a:pt x="213" y="103"/>
                    </a:lnTo>
                    <a:lnTo>
                      <a:pt x="214" y="105"/>
                    </a:lnTo>
                    <a:lnTo>
                      <a:pt x="218" y="107"/>
                    </a:lnTo>
                    <a:lnTo>
                      <a:pt x="220" y="107"/>
                    </a:lnTo>
                    <a:lnTo>
                      <a:pt x="221" y="107"/>
                    </a:lnTo>
                    <a:lnTo>
                      <a:pt x="222" y="107"/>
                    </a:lnTo>
                    <a:lnTo>
                      <a:pt x="221" y="109"/>
                    </a:lnTo>
                    <a:lnTo>
                      <a:pt x="221" y="110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4" y="113"/>
                    </a:lnTo>
                    <a:lnTo>
                      <a:pt x="224" y="117"/>
                    </a:lnTo>
                    <a:lnTo>
                      <a:pt x="226" y="121"/>
                    </a:lnTo>
                    <a:lnTo>
                      <a:pt x="229" y="131"/>
                    </a:lnTo>
                    <a:lnTo>
                      <a:pt x="268" y="136"/>
                    </a:lnTo>
                    <a:lnTo>
                      <a:pt x="272" y="132"/>
                    </a:lnTo>
                    <a:lnTo>
                      <a:pt x="272" y="132"/>
                    </a:lnTo>
                    <a:lnTo>
                      <a:pt x="275" y="143"/>
                    </a:lnTo>
                    <a:lnTo>
                      <a:pt x="273" y="172"/>
                    </a:lnTo>
                    <a:lnTo>
                      <a:pt x="236" y="183"/>
                    </a:lnTo>
                    <a:lnTo>
                      <a:pt x="186" y="199"/>
                    </a:lnTo>
                    <a:lnTo>
                      <a:pt x="162" y="232"/>
                    </a:lnTo>
                    <a:lnTo>
                      <a:pt x="162" y="219"/>
                    </a:lnTo>
                    <a:lnTo>
                      <a:pt x="149" y="214"/>
                    </a:lnTo>
                    <a:lnTo>
                      <a:pt x="138" y="208"/>
                    </a:lnTo>
                    <a:lnTo>
                      <a:pt x="130" y="208"/>
                    </a:lnTo>
                    <a:lnTo>
                      <a:pt x="126" y="206"/>
                    </a:lnTo>
                    <a:lnTo>
                      <a:pt x="123" y="207"/>
                    </a:lnTo>
                    <a:lnTo>
                      <a:pt x="120" y="212"/>
                    </a:lnTo>
                    <a:lnTo>
                      <a:pt x="123" y="218"/>
                    </a:lnTo>
                    <a:lnTo>
                      <a:pt x="120" y="219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3" y="222"/>
                    </a:lnTo>
                    <a:lnTo>
                      <a:pt x="112" y="215"/>
                    </a:lnTo>
                    <a:lnTo>
                      <a:pt x="108" y="214"/>
                    </a:lnTo>
                    <a:lnTo>
                      <a:pt x="106" y="208"/>
                    </a:lnTo>
                    <a:lnTo>
                      <a:pt x="105" y="208"/>
                    </a:lnTo>
                    <a:lnTo>
                      <a:pt x="95" y="197"/>
                    </a:lnTo>
                    <a:lnTo>
                      <a:pt x="95" y="194"/>
                    </a:lnTo>
                    <a:lnTo>
                      <a:pt x="92" y="193"/>
                    </a:lnTo>
                    <a:lnTo>
                      <a:pt x="88" y="181"/>
                    </a:lnTo>
                    <a:lnTo>
                      <a:pt x="87" y="181"/>
                    </a:lnTo>
                    <a:lnTo>
                      <a:pt x="87" y="179"/>
                    </a:lnTo>
                    <a:lnTo>
                      <a:pt x="84" y="178"/>
                    </a:lnTo>
                    <a:lnTo>
                      <a:pt x="84" y="176"/>
                    </a:lnTo>
                    <a:lnTo>
                      <a:pt x="80" y="172"/>
                    </a:lnTo>
                    <a:lnTo>
                      <a:pt x="79" y="172"/>
                    </a:lnTo>
                    <a:lnTo>
                      <a:pt x="77" y="170"/>
                    </a:lnTo>
                    <a:lnTo>
                      <a:pt x="74" y="170"/>
                    </a:lnTo>
                    <a:lnTo>
                      <a:pt x="72" y="170"/>
                    </a:lnTo>
                    <a:lnTo>
                      <a:pt x="65" y="161"/>
                    </a:lnTo>
                    <a:lnTo>
                      <a:pt x="65" y="160"/>
                    </a:lnTo>
                    <a:lnTo>
                      <a:pt x="62" y="157"/>
                    </a:lnTo>
                    <a:lnTo>
                      <a:pt x="62" y="153"/>
                    </a:lnTo>
                    <a:lnTo>
                      <a:pt x="61" y="147"/>
                    </a:lnTo>
                    <a:lnTo>
                      <a:pt x="59" y="146"/>
                    </a:lnTo>
                    <a:lnTo>
                      <a:pt x="61" y="145"/>
                    </a:lnTo>
                    <a:lnTo>
                      <a:pt x="62" y="141"/>
                    </a:lnTo>
                    <a:lnTo>
                      <a:pt x="61" y="139"/>
                    </a:lnTo>
                    <a:lnTo>
                      <a:pt x="61" y="135"/>
                    </a:lnTo>
                    <a:lnTo>
                      <a:pt x="58" y="132"/>
                    </a:lnTo>
                    <a:lnTo>
                      <a:pt x="56" y="128"/>
                    </a:lnTo>
                    <a:lnTo>
                      <a:pt x="55" y="127"/>
                    </a:lnTo>
                    <a:lnTo>
                      <a:pt x="55" y="124"/>
                    </a:lnTo>
                    <a:lnTo>
                      <a:pt x="54" y="123"/>
                    </a:lnTo>
                    <a:lnTo>
                      <a:pt x="52" y="120"/>
                    </a:lnTo>
                    <a:lnTo>
                      <a:pt x="50" y="117"/>
                    </a:lnTo>
                    <a:lnTo>
                      <a:pt x="45" y="114"/>
                    </a:lnTo>
                    <a:lnTo>
                      <a:pt x="43" y="113"/>
                    </a:lnTo>
                    <a:lnTo>
                      <a:pt x="40" y="114"/>
                    </a:lnTo>
                    <a:lnTo>
                      <a:pt x="39" y="113"/>
                    </a:lnTo>
                    <a:lnTo>
                      <a:pt x="39" y="112"/>
                    </a:lnTo>
                    <a:lnTo>
                      <a:pt x="36" y="109"/>
                    </a:lnTo>
                    <a:lnTo>
                      <a:pt x="36" y="107"/>
                    </a:lnTo>
                    <a:lnTo>
                      <a:pt x="37" y="106"/>
                    </a:lnTo>
                    <a:lnTo>
                      <a:pt x="36" y="102"/>
                    </a:lnTo>
                    <a:lnTo>
                      <a:pt x="34" y="100"/>
                    </a:lnTo>
                    <a:lnTo>
                      <a:pt x="32" y="94"/>
                    </a:lnTo>
                    <a:lnTo>
                      <a:pt x="29" y="92"/>
                    </a:lnTo>
                    <a:lnTo>
                      <a:pt x="27" y="91"/>
                    </a:lnTo>
                    <a:lnTo>
                      <a:pt x="26" y="88"/>
                    </a:lnTo>
                    <a:lnTo>
                      <a:pt x="25" y="88"/>
                    </a:lnTo>
                    <a:lnTo>
                      <a:pt x="23" y="85"/>
                    </a:lnTo>
                    <a:lnTo>
                      <a:pt x="23" y="82"/>
                    </a:lnTo>
                    <a:lnTo>
                      <a:pt x="19" y="77"/>
                    </a:lnTo>
                    <a:lnTo>
                      <a:pt x="18" y="77"/>
                    </a:lnTo>
                    <a:lnTo>
                      <a:pt x="15" y="74"/>
                    </a:lnTo>
                    <a:lnTo>
                      <a:pt x="15" y="71"/>
                    </a:lnTo>
                    <a:lnTo>
                      <a:pt x="14" y="70"/>
                    </a:lnTo>
                    <a:lnTo>
                      <a:pt x="12" y="67"/>
                    </a:lnTo>
                    <a:lnTo>
                      <a:pt x="7" y="62"/>
                    </a:lnTo>
                    <a:lnTo>
                      <a:pt x="8" y="60"/>
                    </a:lnTo>
                    <a:lnTo>
                      <a:pt x="5" y="59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1" y="60"/>
                    </a:lnTo>
                    <a:lnTo>
                      <a:pt x="0" y="59"/>
                    </a:lnTo>
                    <a:lnTo>
                      <a:pt x="1" y="55"/>
                    </a:lnTo>
                    <a:lnTo>
                      <a:pt x="1" y="49"/>
                    </a:lnTo>
                    <a:lnTo>
                      <a:pt x="1" y="44"/>
                    </a:lnTo>
                    <a:lnTo>
                      <a:pt x="5" y="44"/>
                    </a:lnTo>
                    <a:lnTo>
                      <a:pt x="19" y="48"/>
                    </a:lnTo>
                    <a:lnTo>
                      <a:pt x="29" y="38"/>
                    </a:lnTo>
                    <a:lnTo>
                      <a:pt x="39" y="37"/>
                    </a:lnTo>
                    <a:lnTo>
                      <a:pt x="40" y="33"/>
                    </a:lnTo>
                    <a:lnTo>
                      <a:pt x="45" y="26"/>
                    </a:lnTo>
                    <a:lnTo>
                      <a:pt x="30" y="11"/>
                    </a:lnTo>
                    <a:lnTo>
                      <a:pt x="50" y="4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" name="Freeform 823"/>
              <p:cNvSpPr>
                <a:spLocks/>
              </p:cNvSpPr>
              <p:nvPr/>
            </p:nvSpPr>
            <p:spPr bwMode="auto">
              <a:xfrm>
                <a:off x="5365696" y="3489264"/>
                <a:ext cx="13340" cy="32608"/>
              </a:xfrm>
              <a:custGeom>
                <a:avLst/>
                <a:gdLst>
                  <a:gd name="T0" fmla="*/ 2 w 9"/>
                  <a:gd name="T1" fmla="*/ 0 h 22"/>
                  <a:gd name="T2" fmla="*/ 4 w 9"/>
                  <a:gd name="T3" fmla="*/ 0 h 22"/>
                  <a:gd name="T4" fmla="*/ 7 w 9"/>
                  <a:gd name="T5" fmla="*/ 2 h 22"/>
                  <a:gd name="T6" fmla="*/ 7 w 9"/>
                  <a:gd name="T7" fmla="*/ 3 h 22"/>
                  <a:gd name="T8" fmla="*/ 8 w 9"/>
                  <a:gd name="T9" fmla="*/ 3 h 22"/>
                  <a:gd name="T10" fmla="*/ 8 w 9"/>
                  <a:gd name="T11" fmla="*/ 4 h 22"/>
                  <a:gd name="T12" fmla="*/ 8 w 9"/>
                  <a:gd name="T13" fmla="*/ 9 h 22"/>
                  <a:gd name="T14" fmla="*/ 7 w 9"/>
                  <a:gd name="T15" fmla="*/ 9 h 22"/>
                  <a:gd name="T16" fmla="*/ 7 w 9"/>
                  <a:gd name="T17" fmla="*/ 13 h 22"/>
                  <a:gd name="T18" fmla="*/ 8 w 9"/>
                  <a:gd name="T19" fmla="*/ 13 h 22"/>
                  <a:gd name="T20" fmla="*/ 9 w 9"/>
                  <a:gd name="T21" fmla="*/ 15 h 22"/>
                  <a:gd name="T22" fmla="*/ 8 w 9"/>
                  <a:gd name="T23" fmla="*/ 22 h 22"/>
                  <a:gd name="T24" fmla="*/ 7 w 9"/>
                  <a:gd name="T25" fmla="*/ 22 h 22"/>
                  <a:gd name="T26" fmla="*/ 7 w 9"/>
                  <a:gd name="T27" fmla="*/ 22 h 22"/>
                  <a:gd name="T28" fmla="*/ 5 w 9"/>
                  <a:gd name="T29" fmla="*/ 22 h 22"/>
                  <a:gd name="T30" fmla="*/ 1 w 9"/>
                  <a:gd name="T31" fmla="*/ 20 h 22"/>
                  <a:gd name="T32" fmla="*/ 0 w 9"/>
                  <a:gd name="T33" fmla="*/ 18 h 22"/>
                  <a:gd name="T34" fmla="*/ 1 w 9"/>
                  <a:gd name="T35" fmla="*/ 18 h 22"/>
                  <a:gd name="T36" fmla="*/ 1 w 9"/>
                  <a:gd name="T37" fmla="*/ 15 h 22"/>
                  <a:gd name="T38" fmla="*/ 0 w 9"/>
                  <a:gd name="T39" fmla="*/ 14 h 22"/>
                  <a:gd name="T40" fmla="*/ 0 w 9"/>
                  <a:gd name="T41" fmla="*/ 13 h 22"/>
                  <a:gd name="T42" fmla="*/ 0 w 9"/>
                  <a:gd name="T43" fmla="*/ 9 h 22"/>
                  <a:gd name="T44" fmla="*/ 1 w 9"/>
                  <a:gd name="T45" fmla="*/ 9 h 22"/>
                  <a:gd name="T46" fmla="*/ 1 w 9"/>
                  <a:gd name="T47" fmla="*/ 9 h 22"/>
                  <a:gd name="T48" fmla="*/ 1 w 9"/>
                  <a:gd name="T49" fmla="*/ 6 h 22"/>
                  <a:gd name="T50" fmla="*/ 1 w 9"/>
                  <a:gd name="T51" fmla="*/ 6 h 22"/>
                  <a:gd name="T52" fmla="*/ 1 w 9"/>
                  <a:gd name="T53" fmla="*/ 3 h 22"/>
                  <a:gd name="T54" fmla="*/ 1 w 9"/>
                  <a:gd name="T55" fmla="*/ 3 h 22"/>
                  <a:gd name="T56" fmla="*/ 1 w 9"/>
                  <a:gd name="T57" fmla="*/ 2 h 22"/>
                  <a:gd name="T58" fmla="*/ 2 w 9"/>
                  <a:gd name="T59" fmla="*/ 2 h 22"/>
                  <a:gd name="T60" fmla="*/ 2 w 9"/>
                  <a:gd name="T6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2">
                    <a:moveTo>
                      <a:pt x="2" y="0"/>
                    </a:moveTo>
                    <a:lnTo>
                      <a:pt x="4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9" y="15"/>
                    </a:lnTo>
                    <a:lnTo>
                      <a:pt x="8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" name="Freeform 824"/>
              <p:cNvSpPr>
                <a:spLocks/>
              </p:cNvSpPr>
              <p:nvPr/>
            </p:nvSpPr>
            <p:spPr bwMode="auto">
              <a:xfrm>
                <a:off x="5382000" y="3492228"/>
                <a:ext cx="91896" cy="72628"/>
              </a:xfrm>
              <a:custGeom>
                <a:avLst/>
                <a:gdLst>
                  <a:gd name="T0" fmla="*/ 56 w 62"/>
                  <a:gd name="T1" fmla="*/ 0 h 49"/>
                  <a:gd name="T2" fmla="*/ 58 w 62"/>
                  <a:gd name="T3" fmla="*/ 0 h 49"/>
                  <a:gd name="T4" fmla="*/ 59 w 62"/>
                  <a:gd name="T5" fmla="*/ 5 h 49"/>
                  <a:gd name="T6" fmla="*/ 59 w 62"/>
                  <a:gd name="T7" fmla="*/ 5 h 49"/>
                  <a:gd name="T8" fmla="*/ 59 w 62"/>
                  <a:gd name="T9" fmla="*/ 5 h 49"/>
                  <a:gd name="T10" fmla="*/ 60 w 62"/>
                  <a:gd name="T11" fmla="*/ 7 h 49"/>
                  <a:gd name="T12" fmla="*/ 62 w 62"/>
                  <a:gd name="T13" fmla="*/ 5 h 49"/>
                  <a:gd name="T14" fmla="*/ 62 w 62"/>
                  <a:gd name="T15" fmla="*/ 8 h 49"/>
                  <a:gd name="T16" fmla="*/ 62 w 62"/>
                  <a:gd name="T17" fmla="*/ 11 h 49"/>
                  <a:gd name="T18" fmla="*/ 59 w 62"/>
                  <a:gd name="T19" fmla="*/ 11 h 49"/>
                  <a:gd name="T20" fmla="*/ 48 w 62"/>
                  <a:gd name="T21" fmla="*/ 45 h 49"/>
                  <a:gd name="T22" fmla="*/ 44 w 62"/>
                  <a:gd name="T23" fmla="*/ 49 h 49"/>
                  <a:gd name="T24" fmla="*/ 5 w 62"/>
                  <a:gd name="T25" fmla="*/ 44 h 49"/>
                  <a:gd name="T26" fmla="*/ 2 w 62"/>
                  <a:gd name="T27" fmla="*/ 34 h 49"/>
                  <a:gd name="T28" fmla="*/ 0 w 62"/>
                  <a:gd name="T29" fmla="*/ 30 h 49"/>
                  <a:gd name="T30" fmla="*/ 0 w 62"/>
                  <a:gd name="T31" fmla="*/ 26 h 49"/>
                  <a:gd name="T32" fmla="*/ 0 w 62"/>
                  <a:gd name="T33" fmla="*/ 26 h 49"/>
                  <a:gd name="T34" fmla="*/ 1 w 62"/>
                  <a:gd name="T35" fmla="*/ 25 h 49"/>
                  <a:gd name="T36" fmla="*/ 2 w 62"/>
                  <a:gd name="T37" fmla="*/ 31 h 49"/>
                  <a:gd name="T38" fmla="*/ 4 w 62"/>
                  <a:gd name="T39" fmla="*/ 30 h 49"/>
                  <a:gd name="T40" fmla="*/ 7 w 62"/>
                  <a:gd name="T41" fmla="*/ 30 h 49"/>
                  <a:gd name="T42" fmla="*/ 8 w 62"/>
                  <a:gd name="T43" fmla="*/ 31 h 49"/>
                  <a:gd name="T44" fmla="*/ 14 w 62"/>
                  <a:gd name="T45" fmla="*/ 26 h 49"/>
                  <a:gd name="T46" fmla="*/ 18 w 62"/>
                  <a:gd name="T47" fmla="*/ 27 h 49"/>
                  <a:gd name="T48" fmla="*/ 20 w 62"/>
                  <a:gd name="T49" fmla="*/ 27 h 49"/>
                  <a:gd name="T50" fmla="*/ 22 w 62"/>
                  <a:gd name="T51" fmla="*/ 27 h 49"/>
                  <a:gd name="T52" fmla="*/ 25 w 62"/>
                  <a:gd name="T53" fmla="*/ 27 h 49"/>
                  <a:gd name="T54" fmla="*/ 25 w 62"/>
                  <a:gd name="T55" fmla="*/ 29 h 49"/>
                  <a:gd name="T56" fmla="*/ 27 w 62"/>
                  <a:gd name="T57" fmla="*/ 29 h 49"/>
                  <a:gd name="T58" fmla="*/ 31 w 62"/>
                  <a:gd name="T59" fmla="*/ 29 h 49"/>
                  <a:gd name="T60" fmla="*/ 33 w 62"/>
                  <a:gd name="T61" fmla="*/ 27 h 49"/>
                  <a:gd name="T62" fmla="*/ 33 w 62"/>
                  <a:gd name="T63" fmla="*/ 27 h 49"/>
                  <a:gd name="T64" fmla="*/ 33 w 62"/>
                  <a:gd name="T65" fmla="*/ 25 h 49"/>
                  <a:gd name="T66" fmla="*/ 34 w 62"/>
                  <a:gd name="T67" fmla="*/ 25 h 49"/>
                  <a:gd name="T68" fmla="*/ 36 w 62"/>
                  <a:gd name="T69" fmla="*/ 23 h 49"/>
                  <a:gd name="T70" fmla="*/ 37 w 62"/>
                  <a:gd name="T71" fmla="*/ 26 h 49"/>
                  <a:gd name="T72" fmla="*/ 40 w 62"/>
                  <a:gd name="T73" fmla="*/ 22 h 49"/>
                  <a:gd name="T74" fmla="*/ 40 w 62"/>
                  <a:gd name="T75" fmla="*/ 20 h 49"/>
                  <a:gd name="T76" fmla="*/ 38 w 62"/>
                  <a:gd name="T77" fmla="*/ 20 h 49"/>
                  <a:gd name="T78" fmla="*/ 40 w 62"/>
                  <a:gd name="T79" fmla="*/ 18 h 49"/>
                  <a:gd name="T80" fmla="*/ 48 w 62"/>
                  <a:gd name="T81" fmla="*/ 12 h 49"/>
                  <a:gd name="T82" fmla="*/ 48 w 62"/>
                  <a:gd name="T83" fmla="*/ 8 h 49"/>
                  <a:gd name="T84" fmla="*/ 55 w 62"/>
                  <a:gd name="T85" fmla="*/ 2 h 49"/>
                  <a:gd name="T86" fmla="*/ 56 w 62"/>
                  <a:gd name="T87" fmla="*/ 1 h 49"/>
                  <a:gd name="T88" fmla="*/ 56 w 62"/>
                  <a:gd name="T8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2" h="49">
                    <a:moveTo>
                      <a:pt x="56" y="0"/>
                    </a:moveTo>
                    <a:lnTo>
                      <a:pt x="58" y="0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60" y="7"/>
                    </a:lnTo>
                    <a:lnTo>
                      <a:pt x="62" y="5"/>
                    </a:lnTo>
                    <a:lnTo>
                      <a:pt x="62" y="8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48" y="45"/>
                    </a:lnTo>
                    <a:lnTo>
                      <a:pt x="44" y="49"/>
                    </a:lnTo>
                    <a:lnTo>
                      <a:pt x="5" y="44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" y="25"/>
                    </a:lnTo>
                    <a:lnTo>
                      <a:pt x="2" y="31"/>
                    </a:lnTo>
                    <a:lnTo>
                      <a:pt x="4" y="30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4" y="26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4" y="25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8" y="12"/>
                    </a:lnTo>
                    <a:lnTo>
                      <a:pt x="48" y="8"/>
                    </a:lnTo>
                    <a:lnTo>
                      <a:pt x="55" y="2"/>
                    </a:lnTo>
                    <a:lnTo>
                      <a:pt x="56" y="1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" name="Freeform 825"/>
              <p:cNvSpPr>
                <a:spLocks/>
              </p:cNvSpPr>
              <p:nvPr/>
            </p:nvSpPr>
            <p:spPr bwMode="auto">
              <a:xfrm>
                <a:off x="3902775" y="3237292"/>
                <a:ext cx="8893" cy="2964"/>
              </a:xfrm>
              <a:custGeom>
                <a:avLst/>
                <a:gdLst>
                  <a:gd name="T0" fmla="*/ 3 w 6"/>
                  <a:gd name="T1" fmla="*/ 0 h 2"/>
                  <a:gd name="T2" fmla="*/ 4 w 6"/>
                  <a:gd name="T3" fmla="*/ 0 h 2"/>
                  <a:gd name="T4" fmla="*/ 6 w 6"/>
                  <a:gd name="T5" fmla="*/ 2 h 2"/>
                  <a:gd name="T6" fmla="*/ 4 w 6"/>
                  <a:gd name="T7" fmla="*/ 2 h 2"/>
                  <a:gd name="T8" fmla="*/ 1 w 6"/>
                  <a:gd name="T9" fmla="*/ 2 h 2"/>
                  <a:gd name="T10" fmla="*/ 0 w 6"/>
                  <a:gd name="T11" fmla="*/ 0 h 2"/>
                  <a:gd name="T12" fmla="*/ 3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3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" name="Freeform 826"/>
              <p:cNvSpPr>
                <a:spLocks/>
              </p:cNvSpPr>
              <p:nvPr/>
            </p:nvSpPr>
            <p:spPr bwMode="auto">
              <a:xfrm>
                <a:off x="3859791" y="3215058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" name="Freeform 827"/>
              <p:cNvSpPr>
                <a:spLocks/>
              </p:cNvSpPr>
              <p:nvPr/>
            </p:nvSpPr>
            <p:spPr bwMode="auto">
              <a:xfrm>
                <a:off x="3853863" y="3219505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" name="Freeform 828"/>
              <p:cNvSpPr>
                <a:spLocks/>
              </p:cNvSpPr>
              <p:nvPr/>
            </p:nvSpPr>
            <p:spPr bwMode="auto">
              <a:xfrm>
                <a:off x="3877578" y="3215058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" name="Freeform 829"/>
              <p:cNvSpPr>
                <a:spLocks/>
              </p:cNvSpPr>
              <p:nvPr/>
            </p:nvSpPr>
            <p:spPr bwMode="auto">
              <a:xfrm>
                <a:off x="4062852" y="3352903"/>
                <a:ext cx="7411" cy="2964"/>
              </a:xfrm>
              <a:custGeom>
                <a:avLst/>
                <a:gdLst>
                  <a:gd name="T0" fmla="*/ 4 w 5"/>
                  <a:gd name="T1" fmla="*/ 0 h 2"/>
                  <a:gd name="T2" fmla="*/ 5 w 5"/>
                  <a:gd name="T3" fmla="*/ 1 h 2"/>
                  <a:gd name="T4" fmla="*/ 4 w 5"/>
                  <a:gd name="T5" fmla="*/ 2 h 2"/>
                  <a:gd name="T6" fmla="*/ 1 w 5"/>
                  <a:gd name="T7" fmla="*/ 1 h 2"/>
                  <a:gd name="T8" fmla="*/ 0 w 5"/>
                  <a:gd name="T9" fmla="*/ 0 h 2"/>
                  <a:gd name="T10" fmla="*/ 4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lnTo>
                      <a:pt x="5" y="1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" name="Freeform 830"/>
              <p:cNvSpPr>
                <a:spLocks/>
              </p:cNvSpPr>
              <p:nvPr/>
            </p:nvSpPr>
            <p:spPr bwMode="auto">
              <a:xfrm>
                <a:off x="4111764" y="3444798"/>
                <a:ext cx="11858" cy="11858"/>
              </a:xfrm>
              <a:custGeom>
                <a:avLst/>
                <a:gdLst>
                  <a:gd name="T0" fmla="*/ 7 w 8"/>
                  <a:gd name="T1" fmla="*/ 0 h 8"/>
                  <a:gd name="T2" fmla="*/ 8 w 8"/>
                  <a:gd name="T3" fmla="*/ 3 h 8"/>
                  <a:gd name="T4" fmla="*/ 5 w 8"/>
                  <a:gd name="T5" fmla="*/ 7 h 8"/>
                  <a:gd name="T6" fmla="*/ 3 w 8"/>
                  <a:gd name="T7" fmla="*/ 8 h 8"/>
                  <a:gd name="T8" fmla="*/ 0 w 8"/>
                  <a:gd name="T9" fmla="*/ 7 h 8"/>
                  <a:gd name="T10" fmla="*/ 3 w 8"/>
                  <a:gd name="T11" fmla="*/ 4 h 8"/>
                  <a:gd name="T12" fmla="*/ 3 w 8"/>
                  <a:gd name="T13" fmla="*/ 1 h 8"/>
                  <a:gd name="T14" fmla="*/ 7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lnTo>
                      <a:pt x="8" y="3"/>
                    </a:lnTo>
                    <a:lnTo>
                      <a:pt x="5" y="7"/>
                    </a:lnTo>
                    <a:lnTo>
                      <a:pt x="3" y="8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" name="Freeform 831"/>
              <p:cNvSpPr>
                <a:spLocks/>
              </p:cNvSpPr>
              <p:nvPr/>
            </p:nvSpPr>
            <p:spPr bwMode="auto">
              <a:xfrm>
                <a:off x="4048030" y="3438870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1 h 5"/>
                  <a:gd name="T4" fmla="*/ 2 w 3"/>
                  <a:gd name="T5" fmla="*/ 5 h 5"/>
                  <a:gd name="T6" fmla="*/ 0 w 3"/>
                  <a:gd name="T7" fmla="*/ 5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" name="Freeform 832"/>
              <p:cNvSpPr>
                <a:spLocks/>
              </p:cNvSpPr>
              <p:nvPr/>
            </p:nvSpPr>
            <p:spPr bwMode="auto">
              <a:xfrm>
                <a:off x="4085084" y="3455173"/>
                <a:ext cx="10376" cy="7411"/>
              </a:xfrm>
              <a:custGeom>
                <a:avLst/>
                <a:gdLst>
                  <a:gd name="T0" fmla="*/ 1 w 7"/>
                  <a:gd name="T1" fmla="*/ 0 h 5"/>
                  <a:gd name="T2" fmla="*/ 4 w 7"/>
                  <a:gd name="T3" fmla="*/ 0 h 5"/>
                  <a:gd name="T4" fmla="*/ 6 w 7"/>
                  <a:gd name="T5" fmla="*/ 0 h 5"/>
                  <a:gd name="T6" fmla="*/ 7 w 7"/>
                  <a:gd name="T7" fmla="*/ 3 h 5"/>
                  <a:gd name="T8" fmla="*/ 6 w 7"/>
                  <a:gd name="T9" fmla="*/ 4 h 5"/>
                  <a:gd name="T10" fmla="*/ 3 w 7"/>
                  <a:gd name="T11" fmla="*/ 5 h 5"/>
                  <a:gd name="T12" fmla="*/ 0 w 7"/>
                  <a:gd name="T13" fmla="*/ 3 h 5"/>
                  <a:gd name="T14" fmla="*/ 1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" name="Freeform 833"/>
              <p:cNvSpPr>
                <a:spLocks/>
              </p:cNvSpPr>
              <p:nvPr/>
            </p:nvSpPr>
            <p:spPr bwMode="auto">
              <a:xfrm>
                <a:off x="4123621" y="3434422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1 h 3"/>
                  <a:gd name="T4" fmla="*/ 3 w 6"/>
                  <a:gd name="T5" fmla="*/ 1 h 3"/>
                  <a:gd name="T6" fmla="*/ 0 w 6"/>
                  <a:gd name="T7" fmla="*/ 3 h 3"/>
                  <a:gd name="T8" fmla="*/ 2 w 6"/>
                  <a:gd name="T9" fmla="*/ 0 h 3"/>
                  <a:gd name="T10" fmla="*/ 3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" name="Freeform 834"/>
              <p:cNvSpPr>
                <a:spLocks/>
              </p:cNvSpPr>
              <p:nvPr/>
            </p:nvSpPr>
            <p:spPr bwMode="auto">
              <a:xfrm>
                <a:off x="4064334" y="3446280"/>
                <a:ext cx="16305" cy="10376"/>
              </a:xfrm>
              <a:custGeom>
                <a:avLst/>
                <a:gdLst>
                  <a:gd name="T0" fmla="*/ 8 w 11"/>
                  <a:gd name="T1" fmla="*/ 0 h 7"/>
                  <a:gd name="T2" fmla="*/ 11 w 11"/>
                  <a:gd name="T3" fmla="*/ 2 h 7"/>
                  <a:gd name="T4" fmla="*/ 10 w 11"/>
                  <a:gd name="T5" fmla="*/ 4 h 7"/>
                  <a:gd name="T6" fmla="*/ 7 w 11"/>
                  <a:gd name="T7" fmla="*/ 4 h 7"/>
                  <a:gd name="T8" fmla="*/ 3 w 11"/>
                  <a:gd name="T9" fmla="*/ 7 h 7"/>
                  <a:gd name="T10" fmla="*/ 2 w 11"/>
                  <a:gd name="T11" fmla="*/ 6 h 7"/>
                  <a:gd name="T12" fmla="*/ 0 w 11"/>
                  <a:gd name="T13" fmla="*/ 4 h 7"/>
                  <a:gd name="T14" fmla="*/ 2 w 11"/>
                  <a:gd name="T15" fmla="*/ 3 h 7"/>
                  <a:gd name="T16" fmla="*/ 4 w 11"/>
                  <a:gd name="T17" fmla="*/ 3 h 7"/>
                  <a:gd name="T18" fmla="*/ 7 w 11"/>
                  <a:gd name="T19" fmla="*/ 2 h 7"/>
                  <a:gd name="T20" fmla="*/ 8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8" y="0"/>
                    </a:moveTo>
                    <a:lnTo>
                      <a:pt x="11" y="2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" name="Freeform 835"/>
              <p:cNvSpPr>
                <a:spLocks/>
              </p:cNvSpPr>
              <p:nvPr/>
            </p:nvSpPr>
            <p:spPr bwMode="auto">
              <a:xfrm>
                <a:off x="4043583" y="346110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" name="Freeform 836"/>
              <p:cNvSpPr>
                <a:spLocks/>
              </p:cNvSpPr>
              <p:nvPr/>
            </p:nvSpPr>
            <p:spPr bwMode="auto">
              <a:xfrm>
                <a:off x="4058405" y="3455173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" name="Freeform 837"/>
              <p:cNvSpPr>
                <a:spLocks/>
              </p:cNvSpPr>
              <p:nvPr/>
            </p:nvSpPr>
            <p:spPr bwMode="auto">
              <a:xfrm>
                <a:off x="3896847" y="3676020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5 w 5"/>
                  <a:gd name="T5" fmla="*/ 1 h 4"/>
                  <a:gd name="T6" fmla="*/ 3 w 5"/>
                  <a:gd name="T7" fmla="*/ 4 h 4"/>
                  <a:gd name="T8" fmla="*/ 1 w 5"/>
                  <a:gd name="T9" fmla="*/ 4 h 4"/>
                  <a:gd name="T10" fmla="*/ 0 w 5"/>
                  <a:gd name="T11" fmla="*/ 1 h 4"/>
                  <a:gd name="T12" fmla="*/ 1 w 5"/>
                  <a:gd name="T13" fmla="*/ 1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" name="Freeform 838"/>
              <p:cNvSpPr>
                <a:spLocks/>
              </p:cNvSpPr>
              <p:nvPr/>
            </p:nvSpPr>
            <p:spPr bwMode="auto">
              <a:xfrm>
                <a:off x="3917597" y="3686395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2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  <a:gd name="T10" fmla="*/ 1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" name="Freeform 839"/>
              <p:cNvSpPr>
                <a:spLocks/>
              </p:cNvSpPr>
              <p:nvPr/>
            </p:nvSpPr>
            <p:spPr bwMode="auto">
              <a:xfrm>
                <a:off x="3944277" y="3681949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1 w 1"/>
                  <a:gd name="T5" fmla="*/ 4 h 4"/>
                  <a:gd name="T6" fmla="*/ 0 w 1"/>
                  <a:gd name="T7" fmla="*/ 2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" name="Freeform 840"/>
              <p:cNvSpPr>
                <a:spLocks/>
              </p:cNvSpPr>
              <p:nvPr/>
            </p:nvSpPr>
            <p:spPr bwMode="auto">
              <a:xfrm>
                <a:off x="3941312" y="3696770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2 w 4"/>
                  <a:gd name="T9" fmla="*/ 3 h 3"/>
                  <a:gd name="T10" fmla="*/ 0 w 4"/>
                  <a:gd name="T11" fmla="*/ 1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" name="Freeform 841"/>
              <p:cNvSpPr>
                <a:spLocks/>
              </p:cNvSpPr>
              <p:nvPr/>
            </p:nvSpPr>
            <p:spPr bwMode="auto">
              <a:xfrm>
                <a:off x="3904257" y="3680466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" name="Freeform 842"/>
              <p:cNvSpPr>
                <a:spLocks/>
              </p:cNvSpPr>
              <p:nvPr/>
            </p:nvSpPr>
            <p:spPr bwMode="auto">
              <a:xfrm>
                <a:off x="3938348" y="3714557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" name="Freeform 843"/>
              <p:cNvSpPr>
                <a:spLocks/>
              </p:cNvSpPr>
              <p:nvPr/>
            </p:nvSpPr>
            <p:spPr bwMode="auto">
              <a:xfrm>
                <a:off x="3927972" y="3714557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2 h 6"/>
                  <a:gd name="T4" fmla="*/ 4 w 4"/>
                  <a:gd name="T5" fmla="*/ 4 h 6"/>
                  <a:gd name="T6" fmla="*/ 4 w 4"/>
                  <a:gd name="T7" fmla="*/ 6 h 6"/>
                  <a:gd name="T8" fmla="*/ 1 w 4"/>
                  <a:gd name="T9" fmla="*/ 6 h 6"/>
                  <a:gd name="T10" fmla="*/ 1 w 4"/>
                  <a:gd name="T11" fmla="*/ 3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" name="Freeform 844"/>
              <p:cNvSpPr>
                <a:spLocks/>
              </p:cNvSpPr>
              <p:nvPr/>
            </p:nvSpPr>
            <p:spPr bwMode="auto">
              <a:xfrm>
                <a:off x="3923526" y="368639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" name="Freeform 845"/>
              <p:cNvSpPr>
                <a:spLocks/>
              </p:cNvSpPr>
              <p:nvPr/>
            </p:nvSpPr>
            <p:spPr bwMode="auto">
              <a:xfrm>
                <a:off x="5398304" y="3508532"/>
                <a:ext cx="146737" cy="182310"/>
              </a:xfrm>
              <a:custGeom>
                <a:avLst/>
                <a:gdLst>
                  <a:gd name="T0" fmla="*/ 52 w 99"/>
                  <a:gd name="T1" fmla="*/ 8 h 123"/>
                  <a:gd name="T2" fmla="*/ 56 w 99"/>
                  <a:gd name="T3" fmla="*/ 15 h 123"/>
                  <a:gd name="T4" fmla="*/ 67 w 99"/>
                  <a:gd name="T5" fmla="*/ 22 h 123"/>
                  <a:gd name="T6" fmla="*/ 72 w 99"/>
                  <a:gd name="T7" fmla="*/ 20 h 123"/>
                  <a:gd name="T8" fmla="*/ 81 w 99"/>
                  <a:gd name="T9" fmla="*/ 22 h 123"/>
                  <a:gd name="T10" fmla="*/ 87 w 99"/>
                  <a:gd name="T11" fmla="*/ 26 h 123"/>
                  <a:gd name="T12" fmla="*/ 90 w 99"/>
                  <a:gd name="T13" fmla="*/ 31 h 123"/>
                  <a:gd name="T14" fmla="*/ 95 w 99"/>
                  <a:gd name="T15" fmla="*/ 38 h 123"/>
                  <a:gd name="T16" fmla="*/ 99 w 99"/>
                  <a:gd name="T17" fmla="*/ 40 h 123"/>
                  <a:gd name="T18" fmla="*/ 98 w 99"/>
                  <a:gd name="T19" fmla="*/ 45 h 123"/>
                  <a:gd name="T20" fmla="*/ 96 w 99"/>
                  <a:gd name="T21" fmla="*/ 49 h 123"/>
                  <a:gd name="T22" fmla="*/ 90 w 99"/>
                  <a:gd name="T23" fmla="*/ 59 h 123"/>
                  <a:gd name="T24" fmla="*/ 85 w 99"/>
                  <a:gd name="T25" fmla="*/ 63 h 123"/>
                  <a:gd name="T26" fmla="*/ 83 w 99"/>
                  <a:gd name="T27" fmla="*/ 69 h 123"/>
                  <a:gd name="T28" fmla="*/ 81 w 99"/>
                  <a:gd name="T29" fmla="*/ 66 h 123"/>
                  <a:gd name="T30" fmla="*/ 81 w 99"/>
                  <a:gd name="T31" fmla="*/ 65 h 123"/>
                  <a:gd name="T32" fmla="*/ 79 w 99"/>
                  <a:gd name="T33" fmla="*/ 69 h 123"/>
                  <a:gd name="T34" fmla="*/ 79 w 99"/>
                  <a:gd name="T35" fmla="*/ 70 h 123"/>
                  <a:gd name="T36" fmla="*/ 74 w 99"/>
                  <a:gd name="T37" fmla="*/ 76 h 123"/>
                  <a:gd name="T38" fmla="*/ 74 w 99"/>
                  <a:gd name="T39" fmla="*/ 80 h 123"/>
                  <a:gd name="T40" fmla="*/ 76 w 99"/>
                  <a:gd name="T41" fmla="*/ 83 h 123"/>
                  <a:gd name="T42" fmla="*/ 77 w 99"/>
                  <a:gd name="T43" fmla="*/ 87 h 123"/>
                  <a:gd name="T44" fmla="*/ 77 w 99"/>
                  <a:gd name="T45" fmla="*/ 90 h 123"/>
                  <a:gd name="T46" fmla="*/ 69 w 99"/>
                  <a:gd name="T47" fmla="*/ 91 h 123"/>
                  <a:gd name="T48" fmla="*/ 65 w 99"/>
                  <a:gd name="T49" fmla="*/ 91 h 123"/>
                  <a:gd name="T50" fmla="*/ 59 w 99"/>
                  <a:gd name="T51" fmla="*/ 101 h 123"/>
                  <a:gd name="T52" fmla="*/ 56 w 99"/>
                  <a:gd name="T53" fmla="*/ 105 h 123"/>
                  <a:gd name="T54" fmla="*/ 51 w 99"/>
                  <a:gd name="T55" fmla="*/ 105 h 123"/>
                  <a:gd name="T56" fmla="*/ 45 w 99"/>
                  <a:gd name="T57" fmla="*/ 106 h 123"/>
                  <a:gd name="T58" fmla="*/ 44 w 99"/>
                  <a:gd name="T59" fmla="*/ 109 h 123"/>
                  <a:gd name="T60" fmla="*/ 45 w 99"/>
                  <a:gd name="T61" fmla="*/ 110 h 123"/>
                  <a:gd name="T62" fmla="*/ 44 w 99"/>
                  <a:gd name="T63" fmla="*/ 113 h 123"/>
                  <a:gd name="T64" fmla="*/ 41 w 99"/>
                  <a:gd name="T65" fmla="*/ 119 h 123"/>
                  <a:gd name="T66" fmla="*/ 37 w 99"/>
                  <a:gd name="T67" fmla="*/ 117 h 123"/>
                  <a:gd name="T68" fmla="*/ 33 w 99"/>
                  <a:gd name="T69" fmla="*/ 117 h 123"/>
                  <a:gd name="T70" fmla="*/ 25 w 99"/>
                  <a:gd name="T71" fmla="*/ 120 h 123"/>
                  <a:gd name="T72" fmla="*/ 20 w 99"/>
                  <a:gd name="T73" fmla="*/ 123 h 123"/>
                  <a:gd name="T74" fmla="*/ 18 w 99"/>
                  <a:gd name="T75" fmla="*/ 123 h 123"/>
                  <a:gd name="T76" fmla="*/ 12 w 99"/>
                  <a:gd name="T77" fmla="*/ 108 h 123"/>
                  <a:gd name="T78" fmla="*/ 1 w 99"/>
                  <a:gd name="T79" fmla="*/ 85 h 123"/>
                  <a:gd name="T80" fmla="*/ 40 w 99"/>
                  <a:gd name="T81" fmla="*/ 45 h 123"/>
                  <a:gd name="T82" fmla="*/ 48 w 99"/>
                  <a:gd name="T8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123">
                    <a:moveTo>
                      <a:pt x="51" y="0"/>
                    </a:moveTo>
                    <a:lnTo>
                      <a:pt x="52" y="8"/>
                    </a:lnTo>
                    <a:lnTo>
                      <a:pt x="56" y="14"/>
                    </a:lnTo>
                    <a:lnTo>
                      <a:pt x="56" y="15"/>
                    </a:lnTo>
                    <a:lnTo>
                      <a:pt x="65" y="20"/>
                    </a:lnTo>
                    <a:lnTo>
                      <a:pt x="67" y="22"/>
                    </a:lnTo>
                    <a:lnTo>
                      <a:pt x="69" y="20"/>
                    </a:lnTo>
                    <a:lnTo>
                      <a:pt x="72" y="20"/>
                    </a:lnTo>
                    <a:lnTo>
                      <a:pt x="77" y="22"/>
                    </a:lnTo>
                    <a:lnTo>
                      <a:pt x="81" y="22"/>
                    </a:lnTo>
                    <a:lnTo>
                      <a:pt x="83" y="22"/>
                    </a:lnTo>
                    <a:lnTo>
                      <a:pt x="87" y="26"/>
                    </a:lnTo>
                    <a:lnTo>
                      <a:pt x="87" y="30"/>
                    </a:lnTo>
                    <a:lnTo>
                      <a:pt x="90" y="31"/>
                    </a:lnTo>
                    <a:lnTo>
                      <a:pt x="91" y="34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99" y="40"/>
                    </a:lnTo>
                    <a:lnTo>
                      <a:pt x="99" y="43"/>
                    </a:lnTo>
                    <a:lnTo>
                      <a:pt x="98" y="45"/>
                    </a:lnTo>
                    <a:lnTo>
                      <a:pt x="98" y="47"/>
                    </a:lnTo>
                    <a:lnTo>
                      <a:pt x="96" y="49"/>
                    </a:lnTo>
                    <a:lnTo>
                      <a:pt x="92" y="56"/>
                    </a:lnTo>
                    <a:lnTo>
                      <a:pt x="90" y="59"/>
                    </a:lnTo>
                    <a:lnTo>
                      <a:pt x="87" y="62"/>
                    </a:lnTo>
                    <a:lnTo>
                      <a:pt x="85" y="63"/>
                    </a:lnTo>
                    <a:lnTo>
                      <a:pt x="84" y="69"/>
                    </a:lnTo>
                    <a:lnTo>
                      <a:pt x="83" y="69"/>
                    </a:lnTo>
                    <a:lnTo>
                      <a:pt x="81" y="67"/>
                    </a:lnTo>
                    <a:lnTo>
                      <a:pt x="81" y="66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0" y="66"/>
                    </a:lnTo>
                    <a:lnTo>
                      <a:pt x="79" y="69"/>
                    </a:lnTo>
                    <a:lnTo>
                      <a:pt x="77" y="69"/>
                    </a:lnTo>
                    <a:lnTo>
                      <a:pt x="79" y="70"/>
                    </a:lnTo>
                    <a:lnTo>
                      <a:pt x="77" y="72"/>
                    </a:lnTo>
                    <a:lnTo>
                      <a:pt x="74" y="76"/>
                    </a:lnTo>
                    <a:lnTo>
                      <a:pt x="74" y="77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76" y="83"/>
                    </a:lnTo>
                    <a:lnTo>
                      <a:pt x="74" y="83"/>
                    </a:lnTo>
                    <a:lnTo>
                      <a:pt x="77" y="87"/>
                    </a:lnTo>
                    <a:lnTo>
                      <a:pt x="77" y="88"/>
                    </a:lnTo>
                    <a:lnTo>
                      <a:pt x="77" y="90"/>
                    </a:lnTo>
                    <a:lnTo>
                      <a:pt x="70" y="90"/>
                    </a:lnTo>
                    <a:lnTo>
                      <a:pt x="69" y="91"/>
                    </a:lnTo>
                    <a:lnTo>
                      <a:pt x="67" y="90"/>
                    </a:lnTo>
                    <a:lnTo>
                      <a:pt x="65" y="91"/>
                    </a:lnTo>
                    <a:lnTo>
                      <a:pt x="59" y="96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6" y="105"/>
                    </a:lnTo>
                    <a:lnTo>
                      <a:pt x="55" y="103"/>
                    </a:lnTo>
                    <a:lnTo>
                      <a:pt x="51" y="105"/>
                    </a:lnTo>
                    <a:lnTo>
                      <a:pt x="47" y="105"/>
                    </a:lnTo>
                    <a:lnTo>
                      <a:pt x="45" y="106"/>
                    </a:lnTo>
                    <a:lnTo>
                      <a:pt x="44" y="108"/>
                    </a:lnTo>
                    <a:lnTo>
                      <a:pt x="44" y="109"/>
                    </a:lnTo>
                    <a:lnTo>
                      <a:pt x="44" y="110"/>
                    </a:lnTo>
                    <a:lnTo>
                      <a:pt x="45" y="110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41" y="119"/>
                    </a:lnTo>
                    <a:lnTo>
                      <a:pt x="40" y="119"/>
                    </a:lnTo>
                    <a:lnTo>
                      <a:pt x="37" y="117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27" y="120"/>
                    </a:lnTo>
                    <a:lnTo>
                      <a:pt x="25" y="120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20" y="121"/>
                    </a:lnTo>
                    <a:lnTo>
                      <a:pt x="18" y="123"/>
                    </a:lnTo>
                    <a:lnTo>
                      <a:pt x="11" y="113"/>
                    </a:lnTo>
                    <a:lnTo>
                      <a:pt x="12" y="108"/>
                    </a:lnTo>
                    <a:lnTo>
                      <a:pt x="0" y="92"/>
                    </a:lnTo>
                    <a:lnTo>
                      <a:pt x="1" y="85"/>
                    </a:lnTo>
                    <a:lnTo>
                      <a:pt x="38" y="74"/>
                    </a:lnTo>
                    <a:lnTo>
                      <a:pt x="40" y="45"/>
                    </a:lnTo>
                    <a:lnTo>
                      <a:pt x="37" y="34"/>
                    </a:lnTo>
                    <a:lnTo>
                      <a:pt x="48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" name="Freeform 846"/>
              <p:cNvSpPr>
                <a:spLocks/>
              </p:cNvSpPr>
              <p:nvPr/>
            </p:nvSpPr>
            <p:spPr bwMode="auto">
              <a:xfrm>
                <a:off x="5465003" y="3483335"/>
                <a:ext cx="8893" cy="16305"/>
              </a:xfrm>
              <a:custGeom>
                <a:avLst/>
                <a:gdLst>
                  <a:gd name="T0" fmla="*/ 4 w 6"/>
                  <a:gd name="T1" fmla="*/ 0 h 11"/>
                  <a:gd name="T2" fmla="*/ 6 w 6"/>
                  <a:gd name="T3" fmla="*/ 0 h 11"/>
                  <a:gd name="T4" fmla="*/ 4 w 6"/>
                  <a:gd name="T5" fmla="*/ 0 h 11"/>
                  <a:gd name="T6" fmla="*/ 4 w 6"/>
                  <a:gd name="T7" fmla="*/ 1 h 11"/>
                  <a:gd name="T8" fmla="*/ 4 w 6"/>
                  <a:gd name="T9" fmla="*/ 1 h 11"/>
                  <a:gd name="T10" fmla="*/ 4 w 6"/>
                  <a:gd name="T11" fmla="*/ 3 h 11"/>
                  <a:gd name="T12" fmla="*/ 4 w 6"/>
                  <a:gd name="T13" fmla="*/ 3 h 11"/>
                  <a:gd name="T14" fmla="*/ 4 w 6"/>
                  <a:gd name="T15" fmla="*/ 7 h 11"/>
                  <a:gd name="T16" fmla="*/ 3 w 6"/>
                  <a:gd name="T17" fmla="*/ 10 h 11"/>
                  <a:gd name="T18" fmla="*/ 3 w 6"/>
                  <a:gd name="T19" fmla="*/ 11 h 11"/>
                  <a:gd name="T20" fmla="*/ 3 w 6"/>
                  <a:gd name="T21" fmla="*/ 11 h 11"/>
                  <a:gd name="T22" fmla="*/ 2 w 6"/>
                  <a:gd name="T23" fmla="*/ 6 h 11"/>
                  <a:gd name="T24" fmla="*/ 0 w 6"/>
                  <a:gd name="T25" fmla="*/ 6 h 11"/>
                  <a:gd name="T26" fmla="*/ 0 w 6"/>
                  <a:gd name="T27" fmla="*/ 4 h 11"/>
                  <a:gd name="T28" fmla="*/ 0 w 6"/>
                  <a:gd name="T29" fmla="*/ 3 h 11"/>
                  <a:gd name="T30" fmla="*/ 2 w 6"/>
                  <a:gd name="T31" fmla="*/ 4 h 11"/>
                  <a:gd name="T32" fmla="*/ 2 w 6"/>
                  <a:gd name="T33" fmla="*/ 3 h 11"/>
                  <a:gd name="T34" fmla="*/ 3 w 6"/>
                  <a:gd name="T35" fmla="*/ 0 h 11"/>
                  <a:gd name="T36" fmla="*/ 4 w 6"/>
                  <a:gd name="T37" fmla="*/ 0 h 11"/>
                  <a:gd name="T38" fmla="*/ 4 w 6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1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" name="Freeform 847"/>
              <p:cNvSpPr>
                <a:spLocks/>
              </p:cNvSpPr>
              <p:nvPr/>
            </p:nvSpPr>
            <p:spPr bwMode="auto">
              <a:xfrm>
                <a:off x="5215995" y="3634519"/>
                <a:ext cx="208989" cy="137844"/>
              </a:xfrm>
              <a:custGeom>
                <a:avLst/>
                <a:gdLst>
                  <a:gd name="T0" fmla="*/ 123 w 141"/>
                  <a:gd name="T1" fmla="*/ 7 h 93"/>
                  <a:gd name="T2" fmla="*/ 134 w 141"/>
                  <a:gd name="T3" fmla="*/ 28 h 93"/>
                  <a:gd name="T4" fmla="*/ 138 w 141"/>
                  <a:gd name="T5" fmla="*/ 38 h 93"/>
                  <a:gd name="T6" fmla="*/ 128 w 141"/>
                  <a:gd name="T7" fmla="*/ 45 h 93"/>
                  <a:gd name="T8" fmla="*/ 130 w 141"/>
                  <a:gd name="T9" fmla="*/ 49 h 93"/>
                  <a:gd name="T10" fmla="*/ 130 w 141"/>
                  <a:gd name="T11" fmla="*/ 52 h 93"/>
                  <a:gd name="T12" fmla="*/ 121 w 141"/>
                  <a:gd name="T13" fmla="*/ 54 h 93"/>
                  <a:gd name="T14" fmla="*/ 108 w 141"/>
                  <a:gd name="T15" fmla="*/ 58 h 93"/>
                  <a:gd name="T16" fmla="*/ 92 w 141"/>
                  <a:gd name="T17" fmla="*/ 65 h 93"/>
                  <a:gd name="T18" fmla="*/ 88 w 141"/>
                  <a:gd name="T19" fmla="*/ 65 h 93"/>
                  <a:gd name="T20" fmla="*/ 81 w 141"/>
                  <a:gd name="T21" fmla="*/ 74 h 93"/>
                  <a:gd name="T22" fmla="*/ 79 w 141"/>
                  <a:gd name="T23" fmla="*/ 72 h 93"/>
                  <a:gd name="T24" fmla="*/ 76 w 141"/>
                  <a:gd name="T25" fmla="*/ 74 h 93"/>
                  <a:gd name="T26" fmla="*/ 72 w 141"/>
                  <a:gd name="T27" fmla="*/ 72 h 93"/>
                  <a:gd name="T28" fmla="*/ 67 w 141"/>
                  <a:gd name="T29" fmla="*/ 78 h 93"/>
                  <a:gd name="T30" fmla="*/ 61 w 141"/>
                  <a:gd name="T31" fmla="*/ 81 h 93"/>
                  <a:gd name="T32" fmla="*/ 51 w 141"/>
                  <a:gd name="T33" fmla="*/ 82 h 93"/>
                  <a:gd name="T34" fmla="*/ 47 w 141"/>
                  <a:gd name="T35" fmla="*/ 81 h 93"/>
                  <a:gd name="T36" fmla="*/ 44 w 141"/>
                  <a:gd name="T37" fmla="*/ 81 h 93"/>
                  <a:gd name="T38" fmla="*/ 38 w 141"/>
                  <a:gd name="T39" fmla="*/ 83 h 93"/>
                  <a:gd name="T40" fmla="*/ 36 w 141"/>
                  <a:gd name="T41" fmla="*/ 86 h 93"/>
                  <a:gd name="T42" fmla="*/ 32 w 141"/>
                  <a:gd name="T43" fmla="*/ 92 h 93"/>
                  <a:gd name="T44" fmla="*/ 27 w 141"/>
                  <a:gd name="T45" fmla="*/ 90 h 93"/>
                  <a:gd name="T46" fmla="*/ 22 w 141"/>
                  <a:gd name="T47" fmla="*/ 93 h 93"/>
                  <a:gd name="T48" fmla="*/ 18 w 141"/>
                  <a:gd name="T49" fmla="*/ 92 h 93"/>
                  <a:gd name="T50" fmla="*/ 14 w 141"/>
                  <a:gd name="T51" fmla="*/ 90 h 93"/>
                  <a:gd name="T52" fmla="*/ 11 w 141"/>
                  <a:gd name="T53" fmla="*/ 83 h 93"/>
                  <a:gd name="T54" fmla="*/ 11 w 141"/>
                  <a:gd name="T55" fmla="*/ 79 h 93"/>
                  <a:gd name="T56" fmla="*/ 7 w 141"/>
                  <a:gd name="T57" fmla="*/ 72 h 93"/>
                  <a:gd name="T58" fmla="*/ 3 w 141"/>
                  <a:gd name="T59" fmla="*/ 56 h 93"/>
                  <a:gd name="T60" fmla="*/ 1 w 141"/>
                  <a:gd name="T61" fmla="*/ 54 h 93"/>
                  <a:gd name="T62" fmla="*/ 3 w 141"/>
                  <a:gd name="T63" fmla="*/ 53 h 93"/>
                  <a:gd name="T64" fmla="*/ 4 w 141"/>
                  <a:gd name="T65" fmla="*/ 52 h 93"/>
                  <a:gd name="T66" fmla="*/ 3 w 141"/>
                  <a:gd name="T67" fmla="*/ 40 h 93"/>
                  <a:gd name="T68" fmla="*/ 4 w 141"/>
                  <a:gd name="T69" fmla="*/ 39 h 93"/>
                  <a:gd name="T70" fmla="*/ 8 w 141"/>
                  <a:gd name="T71" fmla="*/ 36 h 93"/>
                  <a:gd name="T72" fmla="*/ 8 w 141"/>
                  <a:gd name="T73" fmla="*/ 29 h 93"/>
                  <a:gd name="T74" fmla="*/ 14 w 141"/>
                  <a:gd name="T75" fmla="*/ 23 h 93"/>
                  <a:gd name="T76" fmla="*/ 26 w 141"/>
                  <a:gd name="T77" fmla="*/ 25 h 93"/>
                  <a:gd name="T78" fmla="*/ 50 w 141"/>
                  <a:gd name="T79" fmla="*/ 36 h 93"/>
                  <a:gd name="T80" fmla="*/ 74 w 141"/>
                  <a:gd name="T81" fmla="*/ 1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1" h="93">
                    <a:moveTo>
                      <a:pt x="124" y="0"/>
                    </a:moveTo>
                    <a:lnTo>
                      <a:pt x="123" y="7"/>
                    </a:lnTo>
                    <a:lnTo>
                      <a:pt x="135" y="23"/>
                    </a:lnTo>
                    <a:lnTo>
                      <a:pt x="134" y="28"/>
                    </a:lnTo>
                    <a:lnTo>
                      <a:pt x="141" y="38"/>
                    </a:lnTo>
                    <a:lnTo>
                      <a:pt x="138" y="38"/>
                    </a:lnTo>
                    <a:lnTo>
                      <a:pt x="132" y="39"/>
                    </a:lnTo>
                    <a:lnTo>
                      <a:pt x="128" y="45"/>
                    </a:lnTo>
                    <a:lnTo>
                      <a:pt x="128" y="47"/>
                    </a:lnTo>
                    <a:lnTo>
                      <a:pt x="130" y="49"/>
                    </a:lnTo>
                    <a:lnTo>
                      <a:pt x="128" y="50"/>
                    </a:lnTo>
                    <a:lnTo>
                      <a:pt x="130" y="52"/>
                    </a:lnTo>
                    <a:lnTo>
                      <a:pt x="124" y="53"/>
                    </a:lnTo>
                    <a:lnTo>
                      <a:pt x="121" y="54"/>
                    </a:lnTo>
                    <a:lnTo>
                      <a:pt x="116" y="57"/>
                    </a:lnTo>
                    <a:lnTo>
                      <a:pt x="108" y="58"/>
                    </a:lnTo>
                    <a:lnTo>
                      <a:pt x="106" y="60"/>
                    </a:lnTo>
                    <a:lnTo>
                      <a:pt x="92" y="65"/>
                    </a:lnTo>
                    <a:lnTo>
                      <a:pt x="91" y="64"/>
                    </a:lnTo>
                    <a:lnTo>
                      <a:pt x="88" y="65"/>
                    </a:lnTo>
                    <a:lnTo>
                      <a:pt x="85" y="71"/>
                    </a:lnTo>
                    <a:lnTo>
                      <a:pt x="81" y="74"/>
                    </a:lnTo>
                    <a:lnTo>
                      <a:pt x="80" y="74"/>
                    </a:lnTo>
                    <a:lnTo>
                      <a:pt x="79" y="72"/>
                    </a:lnTo>
                    <a:lnTo>
                      <a:pt x="77" y="74"/>
                    </a:lnTo>
                    <a:lnTo>
                      <a:pt x="76" y="74"/>
                    </a:lnTo>
                    <a:lnTo>
                      <a:pt x="74" y="74"/>
                    </a:lnTo>
                    <a:lnTo>
                      <a:pt x="72" y="72"/>
                    </a:lnTo>
                    <a:lnTo>
                      <a:pt x="67" y="76"/>
                    </a:lnTo>
                    <a:lnTo>
                      <a:pt x="67" y="78"/>
                    </a:lnTo>
                    <a:lnTo>
                      <a:pt x="65" y="79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51" y="82"/>
                    </a:lnTo>
                    <a:lnTo>
                      <a:pt x="51" y="81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44" y="81"/>
                    </a:lnTo>
                    <a:lnTo>
                      <a:pt x="43" y="81"/>
                    </a:lnTo>
                    <a:lnTo>
                      <a:pt x="38" y="83"/>
                    </a:lnTo>
                    <a:lnTo>
                      <a:pt x="37" y="86"/>
                    </a:lnTo>
                    <a:lnTo>
                      <a:pt x="36" y="86"/>
                    </a:lnTo>
                    <a:lnTo>
                      <a:pt x="34" y="90"/>
                    </a:lnTo>
                    <a:lnTo>
                      <a:pt x="32" y="92"/>
                    </a:lnTo>
                    <a:lnTo>
                      <a:pt x="30" y="90"/>
                    </a:lnTo>
                    <a:lnTo>
                      <a:pt x="27" y="90"/>
                    </a:lnTo>
                    <a:lnTo>
                      <a:pt x="25" y="92"/>
                    </a:lnTo>
                    <a:lnTo>
                      <a:pt x="22" y="93"/>
                    </a:lnTo>
                    <a:lnTo>
                      <a:pt x="19" y="92"/>
                    </a:lnTo>
                    <a:lnTo>
                      <a:pt x="18" y="92"/>
                    </a:lnTo>
                    <a:lnTo>
                      <a:pt x="15" y="93"/>
                    </a:lnTo>
                    <a:lnTo>
                      <a:pt x="14" y="90"/>
                    </a:lnTo>
                    <a:lnTo>
                      <a:pt x="14" y="87"/>
                    </a:lnTo>
                    <a:lnTo>
                      <a:pt x="11" y="83"/>
                    </a:lnTo>
                    <a:lnTo>
                      <a:pt x="9" y="81"/>
                    </a:lnTo>
                    <a:lnTo>
                      <a:pt x="11" y="79"/>
                    </a:lnTo>
                    <a:lnTo>
                      <a:pt x="11" y="76"/>
                    </a:lnTo>
                    <a:lnTo>
                      <a:pt x="7" y="72"/>
                    </a:lnTo>
                    <a:lnTo>
                      <a:pt x="5" y="60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4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3" y="52"/>
                    </a:lnTo>
                    <a:lnTo>
                      <a:pt x="4" y="52"/>
                    </a:lnTo>
                    <a:lnTo>
                      <a:pt x="4" y="47"/>
                    </a:lnTo>
                    <a:lnTo>
                      <a:pt x="3" y="40"/>
                    </a:lnTo>
                    <a:lnTo>
                      <a:pt x="1" y="39"/>
                    </a:lnTo>
                    <a:lnTo>
                      <a:pt x="4" y="39"/>
                    </a:lnTo>
                    <a:lnTo>
                      <a:pt x="7" y="39"/>
                    </a:lnTo>
                    <a:lnTo>
                      <a:pt x="8" y="36"/>
                    </a:lnTo>
                    <a:lnTo>
                      <a:pt x="11" y="35"/>
                    </a:lnTo>
                    <a:lnTo>
                      <a:pt x="8" y="29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7" y="31"/>
                    </a:lnTo>
                    <a:lnTo>
                      <a:pt x="50" y="36"/>
                    </a:lnTo>
                    <a:lnTo>
                      <a:pt x="50" y="49"/>
                    </a:lnTo>
                    <a:lnTo>
                      <a:pt x="74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" name="Freeform 848"/>
              <p:cNvSpPr>
                <a:spLocks/>
              </p:cNvSpPr>
              <p:nvPr/>
            </p:nvSpPr>
            <p:spPr bwMode="auto">
              <a:xfrm>
                <a:off x="5430912" y="3767916"/>
                <a:ext cx="23715" cy="10376"/>
              </a:xfrm>
              <a:custGeom>
                <a:avLst/>
                <a:gdLst>
                  <a:gd name="T0" fmla="*/ 3 w 16"/>
                  <a:gd name="T1" fmla="*/ 0 h 7"/>
                  <a:gd name="T2" fmla="*/ 5 w 16"/>
                  <a:gd name="T3" fmla="*/ 2 h 7"/>
                  <a:gd name="T4" fmla="*/ 5 w 16"/>
                  <a:gd name="T5" fmla="*/ 2 h 7"/>
                  <a:gd name="T6" fmla="*/ 7 w 16"/>
                  <a:gd name="T7" fmla="*/ 3 h 7"/>
                  <a:gd name="T8" fmla="*/ 10 w 16"/>
                  <a:gd name="T9" fmla="*/ 2 h 7"/>
                  <a:gd name="T10" fmla="*/ 12 w 16"/>
                  <a:gd name="T11" fmla="*/ 2 h 7"/>
                  <a:gd name="T12" fmla="*/ 14 w 16"/>
                  <a:gd name="T13" fmla="*/ 3 h 7"/>
                  <a:gd name="T14" fmla="*/ 15 w 16"/>
                  <a:gd name="T15" fmla="*/ 3 h 7"/>
                  <a:gd name="T16" fmla="*/ 16 w 16"/>
                  <a:gd name="T17" fmla="*/ 4 h 7"/>
                  <a:gd name="T18" fmla="*/ 15 w 16"/>
                  <a:gd name="T19" fmla="*/ 6 h 7"/>
                  <a:gd name="T20" fmla="*/ 12 w 16"/>
                  <a:gd name="T21" fmla="*/ 6 h 7"/>
                  <a:gd name="T22" fmla="*/ 10 w 16"/>
                  <a:gd name="T23" fmla="*/ 7 h 7"/>
                  <a:gd name="T24" fmla="*/ 5 w 16"/>
                  <a:gd name="T25" fmla="*/ 7 h 7"/>
                  <a:gd name="T26" fmla="*/ 3 w 16"/>
                  <a:gd name="T27" fmla="*/ 7 h 7"/>
                  <a:gd name="T28" fmla="*/ 1 w 16"/>
                  <a:gd name="T29" fmla="*/ 6 h 7"/>
                  <a:gd name="T30" fmla="*/ 0 w 16"/>
                  <a:gd name="T31" fmla="*/ 4 h 7"/>
                  <a:gd name="T32" fmla="*/ 1 w 16"/>
                  <a:gd name="T33" fmla="*/ 4 h 7"/>
                  <a:gd name="T34" fmla="*/ 1 w 16"/>
                  <a:gd name="T35" fmla="*/ 2 h 7"/>
                  <a:gd name="T36" fmla="*/ 3 w 16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7">
                    <a:moveTo>
                      <a:pt x="3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" name="Freeform 849"/>
              <p:cNvSpPr>
                <a:spLocks/>
              </p:cNvSpPr>
              <p:nvPr/>
            </p:nvSpPr>
            <p:spPr bwMode="auto">
              <a:xfrm>
                <a:off x="5405716" y="3781255"/>
                <a:ext cx="10376" cy="1483"/>
              </a:xfrm>
              <a:custGeom>
                <a:avLst/>
                <a:gdLst>
                  <a:gd name="T0" fmla="*/ 3 w 7"/>
                  <a:gd name="T1" fmla="*/ 0 h 1"/>
                  <a:gd name="T2" fmla="*/ 7 w 7"/>
                  <a:gd name="T3" fmla="*/ 1 h 1"/>
                  <a:gd name="T4" fmla="*/ 4 w 7"/>
                  <a:gd name="T5" fmla="*/ 1 h 1"/>
                  <a:gd name="T6" fmla="*/ 0 w 7"/>
                  <a:gd name="T7" fmla="*/ 0 h 1"/>
                  <a:gd name="T8" fmla="*/ 3 w 7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3" y="0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" name="Freeform 850"/>
              <p:cNvSpPr>
                <a:spLocks/>
              </p:cNvSpPr>
              <p:nvPr/>
            </p:nvSpPr>
            <p:spPr bwMode="auto">
              <a:xfrm>
                <a:off x="4855823" y="3376618"/>
                <a:ext cx="244562" cy="204542"/>
              </a:xfrm>
              <a:custGeom>
                <a:avLst/>
                <a:gdLst>
                  <a:gd name="T0" fmla="*/ 27 w 165"/>
                  <a:gd name="T1" fmla="*/ 3 h 138"/>
                  <a:gd name="T2" fmla="*/ 37 w 165"/>
                  <a:gd name="T3" fmla="*/ 4 h 138"/>
                  <a:gd name="T4" fmla="*/ 47 w 165"/>
                  <a:gd name="T5" fmla="*/ 7 h 138"/>
                  <a:gd name="T6" fmla="*/ 59 w 165"/>
                  <a:gd name="T7" fmla="*/ 10 h 138"/>
                  <a:gd name="T8" fmla="*/ 66 w 165"/>
                  <a:gd name="T9" fmla="*/ 6 h 138"/>
                  <a:gd name="T10" fmla="*/ 73 w 165"/>
                  <a:gd name="T11" fmla="*/ 2 h 138"/>
                  <a:gd name="T12" fmla="*/ 77 w 165"/>
                  <a:gd name="T13" fmla="*/ 2 h 138"/>
                  <a:gd name="T14" fmla="*/ 76 w 165"/>
                  <a:gd name="T15" fmla="*/ 3 h 138"/>
                  <a:gd name="T16" fmla="*/ 82 w 165"/>
                  <a:gd name="T17" fmla="*/ 3 h 138"/>
                  <a:gd name="T18" fmla="*/ 81 w 165"/>
                  <a:gd name="T19" fmla="*/ 0 h 138"/>
                  <a:gd name="T20" fmla="*/ 91 w 165"/>
                  <a:gd name="T21" fmla="*/ 2 h 138"/>
                  <a:gd name="T22" fmla="*/ 91 w 165"/>
                  <a:gd name="T23" fmla="*/ 6 h 138"/>
                  <a:gd name="T24" fmla="*/ 96 w 165"/>
                  <a:gd name="T25" fmla="*/ 9 h 138"/>
                  <a:gd name="T26" fmla="*/ 99 w 165"/>
                  <a:gd name="T27" fmla="*/ 7 h 138"/>
                  <a:gd name="T28" fmla="*/ 118 w 165"/>
                  <a:gd name="T29" fmla="*/ 6 h 138"/>
                  <a:gd name="T30" fmla="*/ 124 w 165"/>
                  <a:gd name="T31" fmla="*/ 7 h 138"/>
                  <a:gd name="T32" fmla="*/ 132 w 165"/>
                  <a:gd name="T33" fmla="*/ 25 h 138"/>
                  <a:gd name="T34" fmla="*/ 132 w 165"/>
                  <a:gd name="T35" fmla="*/ 33 h 138"/>
                  <a:gd name="T36" fmla="*/ 128 w 165"/>
                  <a:gd name="T37" fmla="*/ 47 h 138"/>
                  <a:gd name="T38" fmla="*/ 127 w 165"/>
                  <a:gd name="T39" fmla="*/ 56 h 138"/>
                  <a:gd name="T40" fmla="*/ 123 w 165"/>
                  <a:gd name="T41" fmla="*/ 54 h 138"/>
                  <a:gd name="T42" fmla="*/ 111 w 165"/>
                  <a:gd name="T43" fmla="*/ 43 h 138"/>
                  <a:gd name="T44" fmla="*/ 105 w 165"/>
                  <a:gd name="T45" fmla="*/ 33 h 138"/>
                  <a:gd name="T46" fmla="*/ 102 w 165"/>
                  <a:gd name="T47" fmla="*/ 28 h 138"/>
                  <a:gd name="T48" fmla="*/ 100 w 165"/>
                  <a:gd name="T49" fmla="*/ 28 h 138"/>
                  <a:gd name="T50" fmla="*/ 103 w 165"/>
                  <a:gd name="T51" fmla="*/ 35 h 138"/>
                  <a:gd name="T52" fmla="*/ 109 w 165"/>
                  <a:gd name="T53" fmla="*/ 46 h 138"/>
                  <a:gd name="T54" fmla="*/ 117 w 165"/>
                  <a:gd name="T55" fmla="*/ 56 h 138"/>
                  <a:gd name="T56" fmla="*/ 121 w 165"/>
                  <a:gd name="T57" fmla="*/ 64 h 138"/>
                  <a:gd name="T58" fmla="*/ 124 w 165"/>
                  <a:gd name="T59" fmla="*/ 73 h 138"/>
                  <a:gd name="T60" fmla="*/ 134 w 165"/>
                  <a:gd name="T61" fmla="*/ 91 h 138"/>
                  <a:gd name="T62" fmla="*/ 142 w 165"/>
                  <a:gd name="T63" fmla="*/ 105 h 138"/>
                  <a:gd name="T64" fmla="*/ 145 w 165"/>
                  <a:gd name="T65" fmla="*/ 107 h 138"/>
                  <a:gd name="T66" fmla="*/ 149 w 165"/>
                  <a:gd name="T67" fmla="*/ 112 h 138"/>
                  <a:gd name="T68" fmla="*/ 145 w 165"/>
                  <a:gd name="T69" fmla="*/ 112 h 138"/>
                  <a:gd name="T70" fmla="*/ 145 w 165"/>
                  <a:gd name="T71" fmla="*/ 119 h 138"/>
                  <a:gd name="T72" fmla="*/ 153 w 165"/>
                  <a:gd name="T73" fmla="*/ 129 h 138"/>
                  <a:gd name="T74" fmla="*/ 160 w 165"/>
                  <a:gd name="T75" fmla="*/ 132 h 138"/>
                  <a:gd name="T76" fmla="*/ 165 w 165"/>
                  <a:gd name="T77" fmla="*/ 137 h 138"/>
                  <a:gd name="T78" fmla="*/ 4 w 165"/>
                  <a:gd name="T79" fmla="*/ 33 h 138"/>
                  <a:gd name="T80" fmla="*/ 1 w 165"/>
                  <a:gd name="T81" fmla="*/ 20 h 138"/>
                  <a:gd name="T82" fmla="*/ 2 w 165"/>
                  <a:gd name="T83" fmla="*/ 9 h 138"/>
                  <a:gd name="T84" fmla="*/ 4 w 165"/>
                  <a:gd name="T8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5" h="138">
                    <a:moveTo>
                      <a:pt x="12" y="0"/>
                    </a:moveTo>
                    <a:lnTo>
                      <a:pt x="18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6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42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6" y="6"/>
                    </a:lnTo>
                    <a:lnTo>
                      <a:pt x="67" y="4"/>
                    </a:lnTo>
                    <a:lnTo>
                      <a:pt x="71" y="3"/>
                    </a:lnTo>
                    <a:lnTo>
                      <a:pt x="73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3"/>
                    </a:lnTo>
                    <a:lnTo>
                      <a:pt x="82" y="3"/>
                    </a:lnTo>
                    <a:lnTo>
                      <a:pt x="82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85" y="2"/>
                    </a:lnTo>
                    <a:lnTo>
                      <a:pt x="88" y="3"/>
                    </a:lnTo>
                    <a:lnTo>
                      <a:pt x="91" y="2"/>
                    </a:lnTo>
                    <a:lnTo>
                      <a:pt x="92" y="3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94" y="7"/>
                    </a:lnTo>
                    <a:lnTo>
                      <a:pt x="96" y="10"/>
                    </a:lnTo>
                    <a:lnTo>
                      <a:pt x="96" y="9"/>
                    </a:lnTo>
                    <a:lnTo>
                      <a:pt x="94" y="6"/>
                    </a:lnTo>
                    <a:lnTo>
                      <a:pt x="95" y="4"/>
                    </a:lnTo>
                    <a:lnTo>
                      <a:pt x="99" y="7"/>
                    </a:lnTo>
                    <a:lnTo>
                      <a:pt x="106" y="6"/>
                    </a:lnTo>
                    <a:lnTo>
                      <a:pt x="114" y="7"/>
                    </a:lnTo>
                    <a:lnTo>
                      <a:pt x="118" y="6"/>
                    </a:lnTo>
                    <a:lnTo>
                      <a:pt x="120" y="3"/>
                    </a:lnTo>
                    <a:lnTo>
                      <a:pt x="121" y="3"/>
                    </a:lnTo>
                    <a:lnTo>
                      <a:pt x="124" y="7"/>
                    </a:lnTo>
                    <a:lnTo>
                      <a:pt x="125" y="13"/>
                    </a:lnTo>
                    <a:lnTo>
                      <a:pt x="129" y="18"/>
                    </a:lnTo>
                    <a:lnTo>
                      <a:pt x="132" y="25"/>
                    </a:lnTo>
                    <a:lnTo>
                      <a:pt x="131" y="28"/>
                    </a:lnTo>
                    <a:lnTo>
                      <a:pt x="132" y="32"/>
                    </a:lnTo>
                    <a:lnTo>
                      <a:pt x="132" y="33"/>
                    </a:lnTo>
                    <a:lnTo>
                      <a:pt x="129" y="40"/>
                    </a:lnTo>
                    <a:lnTo>
                      <a:pt x="129" y="43"/>
                    </a:lnTo>
                    <a:lnTo>
                      <a:pt x="128" y="47"/>
                    </a:lnTo>
                    <a:lnTo>
                      <a:pt x="129" y="49"/>
                    </a:lnTo>
                    <a:lnTo>
                      <a:pt x="128" y="53"/>
                    </a:lnTo>
                    <a:lnTo>
                      <a:pt x="127" y="56"/>
                    </a:lnTo>
                    <a:lnTo>
                      <a:pt x="125" y="57"/>
                    </a:lnTo>
                    <a:lnTo>
                      <a:pt x="125" y="56"/>
                    </a:lnTo>
                    <a:lnTo>
                      <a:pt x="123" y="54"/>
                    </a:lnTo>
                    <a:lnTo>
                      <a:pt x="116" y="47"/>
                    </a:lnTo>
                    <a:lnTo>
                      <a:pt x="114" y="44"/>
                    </a:lnTo>
                    <a:lnTo>
                      <a:pt x="111" y="43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05" y="33"/>
                    </a:lnTo>
                    <a:lnTo>
                      <a:pt x="105" y="32"/>
                    </a:lnTo>
                    <a:lnTo>
                      <a:pt x="103" y="31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0" y="26"/>
                    </a:lnTo>
                    <a:lnTo>
                      <a:pt x="100" y="28"/>
                    </a:lnTo>
                    <a:lnTo>
                      <a:pt x="100" y="29"/>
                    </a:lnTo>
                    <a:lnTo>
                      <a:pt x="100" y="31"/>
                    </a:lnTo>
                    <a:lnTo>
                      <a:pt x="103" y="35"/>
                    </a:lnTo>
                    <a:lnTo>
                      <a:pt x="103" y="38"/>
                    </a:lnTo>
                    <a:lnTo>
                      <a:pt x="107" y="43"/>
                    </a:lnTo>
                    <a:lnTo>
                      <a:pt x="109" y="46"/>
                    </a:lnTo>
                    <a:lnTo>
                      <a:pt x="116" y="51"/>
                    </a:lnTo>
                    <a:lnTo>
                      <a:pt x="117" y="54"/>
                    </a:lnTo>
                    <a:lnTo>
                      <a:pt x="117" y="56"/>
                    </a:lnTo>
                    <a:lnTo>
                      <a:pt x="117" y="58"/>
                    </a:lnTo>
                    <a:lnTo>
                      <a:pt x="121" y="62"/>
                    </a:lnTo>
                    <a:lnTo>
                      <a:pt x="121" y="64"/>
                    </a:lnTo>
                    <a:lnTo>
                      <a:pt x="123" y="67"/>
                    </a:lnTo>
                    <a:lnTo>
                      <a:pt x="123" y="71"/>
                    </a:lnTo>
                    <a:lnTo>
                      <a:pt x="124" y="73"/>
                    </a:lnTo>
                    <a:lnTo>
                      <a:pt x="124" y="76"/>
                    </a:lnTo>
                    <a:lnTo>
                      <a:pt x="132" y="89"/>
                    </a:lnTo>
                    <a:lnTo>
                      <a:pt x="134" y="91"/>
                    </a:lnTo>
                    <a:lnTo>
                      <a:pt x="135" y="94"/>
                    </a:lnTo>
                    <a:lnTo>
                      <a:pt x="141" y="101"/>
                    </a:lnTo>
                    <a:lnTo>
                      <a:pt x="142" y="105"/>
                    </a:lnTo>
                    <a:lnTo>
                      <a:pt x="143" y="107"/>
                    </a:lnTo>
                    <a:lnTo>
                      <a:pt x="143" y="105"/>
                    </a:lnTo>
                    <a:lnTo>
                      <a:pt x="145" y="107"/>
                    </a:lnTo>
                    <a:lnTo>
                      <a:pt x="146" y="109"/>
                    </a:lnTo>
                    <a:lnTo>
                      <a:pt x="147" y="109"/>
                    </a:lnTo>
                    <a:lnTo>
                      <a:pt x="149" y="112"/>
                    </a:lnTo>
                    <a:lnTo>
                      <a:pt x="146" y="111"/>
                    </a:lnTo>
                    <a:lnTo>
                      <a:pt x="145" y="111"/>
                    </a:lnTo>
                    <a:lnTo>
                      <a:pt x="145" y="112"/>
                    </a:lnTo>
                    <a:lnTo>
                      <a:pt x="145" y="114"/>
                    </a:lnTo>
                    <a:lnTo>
                      <a:pt x="145" y="116"/>
                    </a:lnTo>
                    <a:lnTo>
                      <a:pt x="145" y="119"/>
                    </a:lnTo>
                    <a:lnTo>
                      <a:pt x="147" y="126"/>
                    </a:lnTo>
                    <a:lnTo>
                      <a:pt x="152" y="127"/>
                    </a:lnTo>
                    <a:lnTo>
                      <a:pt x="153" y="129"/>
                    </a:lnTo>
                    <a:lnTo>
                      <a:pt x="156" y="127"/>
                    </a:lnTo>
                    <a:lnTo>
                      <a:pt x="157" y="132"/>
                    </a:lnTo>
                    <a:lnTo>
                      <a:pt x="160" y="132"/>
                    </a:lnTo>
                    <a:lnTo>
                      <a:pt x="160" y="133"/>
                    </a:lnTo>
                    <a:lnTo>
                      <a:pt x="164" y="137"/>
                    </a:lnTo>
                    <a:lnTo>
                      <a:pt x="165" y="137"/>
                    </a:lnTo>
                    <a:lnTo>
                      <a:pt x="165" y="137"/>
                    </a:lnTo>
                    <a:lnTo>
                      <a:pt x="8" y="138"/>
                    </a:lnTo>
                    <a:lnTo>
                      <a:pt x="4" y="33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" name="Freeform 851"/>
              <p:cNvSpPr>
                <a:spLocks/>
              </p:cNvSpPr>
              <p:nvPr/>
            </p:nvSpPr>
            <p:spPr bwMode="auto">
              <a:xfrm>
                <a:off x="4812840" y="3579677"/>
                <a:ext cx="324600" cy="373512"/>
              </a:xfrm>
              <a:custGeom>
                <a:avLst/>
                <a:gdLst>
                  <a:gd name="T0" fmla="*/ 194 w 219"/>
                  <a:gd name="T1" fmla="*/ 4 h 252"/>
                  <a:gd name="T2" fmla="*/ 199 w 219"/>
                  <a:gd name="T3" fmla="*/ 14 h 252"/>
                  <a:gd name="T4" fmla="*/ 196 w 219"/>
                  <a:gd name="T5" fmla="*/ 13 h 252"/>
                  <a:gd name="T6" fmla="*/ 201 w 219"/>
                  <a:gd name="T7" fmla="*/ 40 h 252"/>
                  <a:gd name="T8" fmla="*/ 215 w 219"/>
                  <a:gd name="T9" fmla="*/ 53 h 252"/>
                  <a:gd name="T10" fmla="*/ 215 w 219"/>
                  <a:gd name="T11" fmla="*/ 60 h 252"/>
                  <a:gd name="T12" fmla="*/ 204 w 219"/>
                  <a:gd name="T13" fmla="*/ 64 h 252"/>
                  <a:gd name="T14" fmla="*/ 200 w 219"/>
                  <a:gd name="T15" fmla="*/ 68 h 252"/>
                  <a:gd name="T16" fmla="*/ 199 w 219"/>
                  <a:gd name="T17" fmla="*/ 77 h 252"/>
                  <a:gd name="T18" fmla="*/ 193 w 219"/>
                  <a:gd name="T19" fmla="*/ 95 h 252"/>
                  <a:gd name="T20" fmla="*/ 194 w 219"/>
                  <a:gd name="T21" fmla="*/ 108 h 252"/>
                  <a:gd name="T22" fmla="*/ 187 w 219"/>
                  <a:gd name="T23" fmla="*/ 126 h 252"/>
                  <a:gd name="T24" fmla="*/ 176 w 219"/>
                  <a:gd name="T25" fmla="*/ 140 h 252"/>
                  <a:gd name="T26" fmla="*/ 170 w 219"/>
                  <a:gd name="T27" fmla="*/ 155 h 252"/>
                  <a:gd name="T28" fmla="*/ 165 w 219"/>
                  <a:gd name="T29" fmla="*/ 169 h 252"/>
                  <a:gd name="T30" fmla="*/ 161 w 219"/>
                  <a:gd name="T31" fmla="*/ 187 h 252"/>
                  <a:gd name="T32" fmla="*/ 153 w 219"/>
                  <a:gd name="T33" fmla="*/ 188 h 252"/>
                  <a:gd name="T34" fmla="*/ 158 w 219"/>
                  <a:gd name="T35" fmla="*/ 194 h 252"/>
                  <a:gd name="T36" fmla="*/ 165 w 219"/>
                  <a:gd name="T37" fmla="*/ 205 h 252"/>
                  <a:gd name="T38" fmla="*/ 174 w 219"/>
                  <a:gd name="T39" fmla="*/ 210 h 252"/>
                  <a:gd name="T40" fmla="*/ 179 w 219"/>
                  <a:gd name="T41" fmla="*/ 225 h 252"/>
                  <a:gd name="T42" fmla="*/ 167 w 219"/>
                  <a:gd name="T43" fmla="*/ 239 h 252"/>
                  <a:gd name="T44" fmla="*/ 158 w 219"/>
                  <a:gd name="T45" fmla="*/ 246 h 252"/>
                  <a:gd name="T46" fmla="*/ 143 w 219"/>
                  <a:gd name="T47" fmla="*/ 248 h 252"/>
                  <a:gd name="T48" fmla="*/ 138 w 219"/>
                  <a:gd name="T49" fmla="*/ 252 h 252"/>
                  <a:gd name="T50" fmla="*/ 127 w 219"/>
                  <a:gd name="T51" fmla="*/ 248 h 252"/>
                  <a:gd name="T52" fmla="*/ 123 w 219"/>
                  <a:gd name="T53" fmla="*/ 252 h 252"/>
                  <a:gd name="T54" fmla="*/ 117 w 219"/>
                  <a:gd name="T55" fmla="*/ 248 h 252"/>
                  <a:gd name="T56" fmla="*/ 109 w 219"/>
                  <a:gd name="T57" fmla="*/ 241 h 252"/>
                  <a:gd name="T58" fmla="*/ 100 w 219"/>
                  <a:gd name="T59" fmla="*/ 236 h 252"/>
                  <a:gd name="T60" fmla="*/ 94 w 219"/>
                  <a:gd name="T61" fmla="*/ 238 h 252"/>
                  <a:gd name="T62" fmla="*/ 84 w 219"/>
                  <a:gd name="T63" fmla="*/ 241 h 252"/>
                  <a:gd name="T64" fmla="*/ 76 w 219"/>
                  <a:gd name="T65" fmla="*/ 232 h 252"/>
                  <a:gd name="T66" fmla="*/ 71 w 219"/>
                  <a:gd name="T67" fmla="*/ 227 h 252"/>
                  <a:gd name="T68" fmla="*/ 63 w 219"/>
                  <a:gd name="T69" fmla="*/ 218 h 252"/>
                  <a:gd name="T70" fmla="*/ 58 w 219"/>
                  <a:gd name="T71" fmla="*/ 209 h 252"/>
                  <a:gd name="T72" fmla="*/ 49 w 219"/>
                  <a:gd name="T73" fmla="*/ 203 h 252"/>
                  <a:gd name="T74" fmla="*/ 47 w 219"/>
                  <a:gd name="T75" fmla="*/ 196 h 252"/>
                  <a:gd name="T76" fmla="*/ 41 w 219"/>
                  <a:gd name="T77" fmla="*/ 191 h 252"/>
                  <a:gd name="T78" fmla="*/ 31 w 219"/>
                  <a:gd name="T79" fmla="*/ 184 h 252"/>
                  <a:gd name="T80" fmla="*/ 22 w 219"/>
                  <a:gd name="T81" fmla="*/ 183 h 252"/>
                  <a:gd name="T82" fmla="*/ 23 w 219"/>
                  <a:gd name="T83" fmla="*/ 170 h 252"/>
                  <a:gd name="T84" fmla="*/ 13 w 219"/>
                  <a:gd name="T85" fmla="*/ 154 h 252"/>
                  <a:gd name="T86" fmla="*/ 12 w 219"/>
                  <a:gd name="T87" fmla="*/ 148 h 252"/>
                  <a:gd name="T88" fmla="*/ 6 w 219"/>
                  <a:gd name="T89" fmla="*/ 137 h 252"/>
                  <a:gd name="T90" fmla="*/ 6 w 219"/>
                  <a:gd name="T91" fmla="*/ 129 h 252"/>
                  <a:gd name="T92" fmla="*/ 4 w 219"/>
                  <a:gd name="T93" fmla="*/ 120 h 252"/>
                  <a:gd name="T94" fmla="*/ 5 w 219"/>
                  <a:gd name="T95" fmla="*/ 111 h 252"/>
                  <a:gd name="T96" fmla="*/ 9 w 219"/>
                  <a:gd name="T97" fmla="*/ 102 h 252"/>
                  <a:gd name="T98" fmla="*/ 16 w 219"/>
                  <a:gd name="T99" fmla="*/ 87 h 252"/>
                  <a:gd name="T100" fmla="*/ 24 w 219"/>
                  <a:gd name="T101" fmla="*/ 33 h 252"/>
                  <a:gd name="T102" fmla="*/ 194 w 219"/>
                  <a:gd name="T103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9" h="252">
                    <a:moveTo>
                      <a:pt x="194" y="0"/>
                    </a:moveTo>
                    <a:lnTo>
                      <a:pt x="194" y="1"/>
                    </a:lnTo>
                    <a:lnTo>
                      <a:pt x="194" y="3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194" y="6"/>
                    </a:lnTo>
                    <a:lnTo>
                      <a:pt x="194" y="6"/>
                    </a:lnTo>
                    <a:lnTo>
                      <a:pt x="196" y="7"/>
                    </a:lnTo>
                    <a:lnTo>
                      <a:pt x="196" y="10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7" y="13"/>
                    </a:lnTo>
                    <a:lnTo>
                      <a:pt x="196" y="13"/>
                    </a:lnTo>
                    <a:lnTo>
                      <a:pt x="197" y="15"/>
                    </a:lnTo>
                    <a:lnTo>
                      <a:pt x="200" y="25"/>
                    </a:lnTo>
                    <a:lnTo>
                      <a:pt x="201" y="30"/>
                    </a:lnTo>
                    <a:lnTo>
                      <a:pt x="200" y="35"/>
                    </a:lnTo>
                    <a:lnTo>
                      <a:pt x="201" y="40"/>
                    </a:lnTo>
                    <a:lnTo>
                      <a:pt x="204" y="46"/>
                    </a:lnTo>
                    <a:lnTo>
                      <a:pt x="207" y="46"/>
                    </a:lnTo>
                    <a:lnTo>
                      <a:pt x="212" y="50"/>
                    </a:lnTo>
                    <a:lnTo>
                      <a:pt x="212" y="53"/>
                    </a:lnTo>
                    <a:lnTo>
                      <a:pt x="215" y="53"/>
                    </a:lnTo>
                    <a:lnTo>
                      <a:pt x="218" y="54"/>
                    </a:lnTo>
                    <a:lnTo>
                      <a:pt x="218" y="55"/>
                    </a:lnTo>
                    <a:lnTo>
                      <a:pt x="219" y="55"/>
                    </a:lnTo>
                    <a:lnTo>
                      <a:pt x="216" y="58"/>
                    </a:lnTo>
                    <a:lnTo>
                      <a:pt x="215" y="60"/>
                    </a:lnTo>
                    <a:lnTo>
                      <a:pt x="212" y="60"/>
                    </a:lnTo>
                    <a:lnTo>
                      <a:pt x="211" y="61"/>
                    </a:lnTo>
                    <a:lnTo>
                      <a:pt x="208" y="61"/>
                    </a:lnTo>
                    <a:lnTo>
                      <a:pt x="207" y="62"/>
                    </a:lnTo>
                    <a:lnTo>
                      <a:pt x="204" y="64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8"/>
                    </a:lnTo>
                    <a:lnTo>
                      <a:pt x="201" y="68"/>
                    </a:lnTo>
                    <a:lnTo>
                      <a:pt x="200" y="68"/>
                    </a:lnTo>
                    <a:lnTo>
                      <a:pt x="200" y="71"/>
                    </a:lnTo>
                    <a:lnTo>
                      <a:pt x="199" y="73"/>
                    </a:lnTo>
                    <a:lnTo>
                      <a:pt x="200" y="75"/>
                    </a:lnTo>
                    <a:lnTo>
                      <a:pt x="200" y="76"/>
                    </a:lnTo>
                    <a:lnTo>
                      <a:pt x="199" y="77"/>
                    </a:lnTo>
                    <a:lnTo>
                      <a:pt x="197" y="82"/>
                    </a:lnTo>
                    <a:lnTo>
                      <a:pt x="196" y="89"/>
                    </a:lnTo>
                    <a:lnTo>
                      <a:pt x="194" y="91"/>
                    </a:lnTo>
                    <a:lnTo>
                      <a:pt x="194" y="93"/>
                    </a:lnTo>
                    <a:lnTo>
                      <a:pt x="193" y="95"/>
                    </a:lnTo>
                    <a:lnTo>
                      <a:pt x="193" y="98"/>
                    </a:lnTo>
                    <a:lnTo>
                      <a:pt x="194" y="104"/>
                    </a:lnTo>
                    <a:lnTo>
                      <a:pt x="194" y="107"/>
                    </a:lnTo>
                    <a:lnTo>
                      <a:pt x="196" y="107"/>
                    </a:lnTo>
                    <a:lnTo>
                      <a:pt x="194" y="108"/>
                    </a:lnTo>
                    <a:lnTo>
                      <a:pt x="193" y="112"/>
                    </a:lnTo>
                    <a:lnTo>
                      <a:pt x="193" y="116"/>
                    </a:lnTo>
                    <a:lnTo>
                      <a:pt x="190" y="122"/>
                    </a:lnTo>
                    <a:lnTo>
                      <a:pt x="187" y="126"/>
                    </a:lnTo>
                    <a:lnTo>
                      <a:pt x="187" y="126"/>
                    </a:lnTo>
                    <a:lnTo>
                      <a:pt x="185" y="127"/>
                    </a:lnTo>
                    <a:lnTo>
                      <a:pt x="185" y="129"/>
                    </a:lnTo>
                    <a:lnTo>
                      <a:pt x="181" y="134"/>
                    </a:lnTo>
                    <a:lnTo>
                      <a:pt x="181" y="137"/>
                    </a:lnTo>
                    <a:lnTo>
                      <a:pt x="176" y="140"/>
                    </a:lnTo>
                    <a:lnTo>
                      <a:pt x="175" y="144"/>
                    </a:lnTo>
                    <a:lnTo>
                      <a:pt x="172" y="154"/>
                    </a:lnTo>
                    <a:lnTo>
                      <a:pt x="171" y="152"/>
                    </a:lnTo>
                    <a:lnTo>
                      <a:pt x="171" y="152"/>
                    </a:lnTo>
                    <a:lnTo>
                      <a:pt x="170" y="155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2"/>
                    </a:lnTo>
                    <a:lnTo>
                      <a:pt x="167" y="165"/>
                    </a:lnTo>
                    <a:lnTo>
                      <a:pt x="165" y="169"/>
                    </a:lnTo>
                    <a:lnTo>
                      <a:pt x="164" y="171"/>
                    </a:lnTo>
                    <a:lnTo>
                      <a:pt x="164" y="177"/>
                    </a:lnTo>
                    <a:lnTo>
                      <a:pt x="164" y="184"/>
                    </a:lnTo>
                    <a:lnTo>
                      <a:pt x="163" y="185"/>
                    </a:lnTo>
                    <a:lnTo>
                      <a:pt x="161" y="187"/>
                    </a:lnTo>
                    <a:lnTo>
                      <a:pt x="160" y="187"/>
                    </a:lnTo>
                    <a:lnTo>
                      <a:pt x="158" y="185"/>
                    </a:lnTo>
                    <a:lnTo>
                      <a:pt x="156" y="185"/>
                    </a:lnTo>
                    <a:lnTo>
                      <a:pt x="153" y="185"/>
                    </a:lnTo>
                    <a:lnTo>
                      <a:pt x="153" y="188"/>
                    </a:lnTo>
                    <a:lnTo>
                      <a:pt x="152" y="189"/>
                    </a:lnTo>
                    <a:lnTo>
                      <a:pt x="149" y="192"/>
                    </a:lnTo>
                    <a:lnTo>
                      <a:pt x="150" y="194"/>
                    </a:lnTo>
                    <a:lnTo>
                      <a:pt x="153" y="194"/>
                    </a:lnTo>
                    <a:lnTo>
                      <a:pt x="158" y="194"/>
                    </a:lnTo>
                    <a:lnTo>
                      <a:pt x="160" y="196"/>
                    </a:lnTo>
                    <a:lnTo>
                      <a:pt x="161" y="198"/>
                    </a:lnTo>
                    <a:lnTo>
                      <a:pt x="163" y="201"/>
                    </a:lnTo>
                    <a:lnTo>
                      <a:pt x="163" y="201"/>
                    </a:lnTo>
                    <a:lnTo>
                      <a:pt x="165" y="205"/>
                    </a:lnTo>
                    <a:lnTo>
                      <a:pt x="168" y="206"/>
                    </a:lnTo>
                    <a:lnTo>
                      <a:pt x="168" y="207"/>
                    </a:lnTo>
                    <a:lnTo>
                      <a:pt x="170" y="209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13"/>
                    </a:lnTo>
                    <a:lnTo>
                      <a:pt x="176" y="214"/>
                    </a:lnTo>
                    <a:lnTo>
                      <a:pt x="176" y="220"/>
                    </a:lnTo>
                    <a:lnTo>
                      <a:pt x="178" y="221"/>
                    </a:lnTo>
                    <a:lnTo>
                      <a:pt x="179" y="225"/>
                    </a:lnTo>
                    <a:lnTo>
                      <a:pt x="175" y="231"/>
                    </a:lnTo>
                    <a:lnTo>
                      <a:pt x="171" y="236"/>
                    </a:lnTo>
                    <a:lnTo>
                      <a:pt x="170" y="235"/>
                    </a:lnTo>
                    <a:lnTo>
                      <a:pt x="168" y="238"/>
                    </a:lnTo>
                    <a:lnTo>
                      <a:pt x="167" y="239"/>
                    </a:lnTo>
                    <a:lnTo>
                      <a:pt x="165" y="239"/>
                    </a:lnTo>
                    <a:lnTo>
                      <a:pt x="164" y="242"/>
                    </a:lnTo>
                    <a:lnTo>
                      <a:pt x="164" y="242"/>
                    </a:lnTo>
                    <a:lnTo>
                      <a:pt x="161" y="243"/>
                    </a:lnTo>
                    <a:lnTo>
                      <a:pt x="158" y="246"/>
                    </a:lnTo>
                    <a:lnTo>
                      <a:pt x="156" y="248"/>
                    </a:lnTo>
                    <a:lnTo>
                      <a:pt x="153" y="246"/>
                    </a:lnTo>
                    <a:lnTo>
                      <a:pt x="149" y="248"/>
                    </a:lnTo>
                    <a:lnTo>
                      <a:pt x="146" y="248"/>
                    </a:lnTo>
                    <a:lnTo>
                      <a:pt x="143" y="248"/>
                    </a:lnTo>
                    <a:lnTo>
                      <a:pt x="142" y="249"/>
                    </a:lnTo>
                    <a:lnTo>
                      <a:pt x="140" y="249"/>
                    </a:lnTo>
                    <a:lnTo>
                      <a:pt x="139" y="250"/>
                    </a:lnTo>
                    <a:lnTo>
                      <a:pt x="139" y="252"/>
                    </a:lnTo>
                    <a:lnTo>
                      <a:pt x="138" y="252"/>
                    </a:lnTo>
                    <a:lnTo>
                      <a:pt x="135" y="252"/>
                    </a:lnTo>
                    <a:lnTo>
                      <a:pt x="134" y="249"/>
                    </a:lnTo>
                    <a:lnTo>
                      <a:pt x="132" y="249"/>
                    </a:lnTo>
                    <a:lnTo>
                      <a:pt x="129" y="249"/>
                    </a:lnTo>
                    <a:lnTo>
                      <a:pt x="127" y="248"/>
                    </a:lnTo>
                    <a:lnTo>
                      <a:pt x="124" y="246"/>
                    </a:lnTo>
                    <a:lnTo>
                      <a:pt x="123" y="248"/>
                    </a:lnTo>
                    <a:lnTo>
                      <a:pt x="123" y="250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21" y="252"/>
                    </a:lnTo>
                    <a:lnTo>
                      <a:pt x="118" y="252"/>
                    </a:lnTo>
                    <a:lnTo>
                      <a:pt x="117" y="252"/>
                    </a:lnTo>
                    <a:lnTo>
                      <a:pt x="117" y="250"/>
                    </a:lnTo>
                    <a:lnTo>
                      <a:pt x="117" y="248"/>
                    </a:lnTo>
                    <a:lnTo>
                      <a:pt x="116" y="246"/>
                    </a:lnTo>
                    <a:lnTo>
                      <a:pt x="114" y="245"/>
                    </a:lnTo>
                    <a:lnTo>
                      <a:pt x="113" y="243"/>
                    </a:lnTo>
                    <a:lnTo>
                      <a:pt x="110" y="242"/>
                    </a:lnTo>
                    <a:lnTo>
                      <a:pt x="109" y="241"/>
                    </a:lnTo>
                    <a:lnTo>
                      <a:pt x="107" y="239"/>
                    </a:lnTo>
                    <a:lnTo>
                      <a:pt x="106" y="236"/>
                    </a:lnTo>
                    <a:lnTo>
                      <a:pt x="105" y="235"/>
                    </a:lnTo>
                    <a:lnTo>
                      <a:pt x="102" y="235"/>
                    </a:lnTo>
                    <a:lnTo>
                      <a:pt x="100" y="236"/>
                    </a:lnTo>
                    <a:lnTo>
                      <a:pt x="99" y="238"/>
                    </a:lnTo>
                    <a:lnTo>
                      <a:pt x="96" y="239"/>
                    </a:lnTo>
                    <a:lnTo>
                      <a:pt x="96" y="239"/>
                    </a:lnTo>
                    <a:lnTo>
                      <a:pt x="95" y="238"/>
                    </a:lnTo>
                    <a:lnTo>
                      <a:pt x="94" y="238"/>
                    </a:lnTo>
                    <a:lnTo>
                      <a:pt x="91" y="238"/>
                    </a:lnTo>
                    <a:lnTo>
                      <a:pt x="89" y="239"/>
                    </a:lnTo>
                    <a:lnTo>
                      <a:pt x="88" y="241"/>
                    </a:lnTo>
                    <a:lnTo>
                      <a:pt x="87" y="241"/>
                    </a:lnTo>
                    <a:lnTo>
                      <a:pt x="84" y="241"/>
                    </a:lnTo>
                    <a:lnTo>
                      <a:pt x="81" y="238"/>
                    </a:lnTo>
                    <a:lnTo>
                      <a:pt x="80" y="236"/>
                    </a:lnTo>
                    <a:lnTo>
                      <a:pt x="78" y="235"/>
                    </a:lnTo>
                    <a:lnTo>
                      <a:pt x="77" y="234"/>
                    </a:lnTo>
                    <a:lnTo>
                      <a:pt x="76" y="232"/>
                    </a:lnTo>
                    <a:lnTo>
                      <a:pt x="76" y="232"/>
                    </a:lnTo>
                    <a:lnTo>
                      <a:pt x="76" y="231"/>
                    </a:lnTo>
                    <a:lnTo>
                      <a:pt x="74" y="230"/>
                    </a:lnTo>
                    <a:lnTo>
                      <a:pt x="73" y="228"/>
                    </a:lnTo>
                    <a:lnTo>
                      <a:pt x="71" y="227"/>
                    </a:lnTo>
                    <a:lnTo>
                      <a:pt x="70" y="223"/>
                    </a:lnTo>
                    <a:lnTo>
                      <a:pt x="70" y="221"/>
                    </a:lnTo>
                    <a:lnTo>
                      <a:pt x="69" y="220"/>
                    </a:lnTo>
                    <a:lnTo>
                      <a:pt x="64" y="218"/>
                    </a:lnTo>
                    <a:lnTo>
                      <a:pt x="63" y="218"/>
                    </a:lnTo>
                    <a:lnTo>
                      <a:pt x="63" y="216"/>
                    </a:lnTo>
                    <a:lnTo>
                      <a:pt x="63" y="214"/>
                    </a:lnTo>
                    <a:lnTo>
                      <a:pt x="60" y="213"/>
                    </a:lnTo>
                    <a:lnTo>
                      <a:pt x="59" y="212"/>
                    </a:lnTo>
                    <a:lnTo>
                      <a:pt x="58" y="209"/>
                    </a:lnTo>
                    <a:lnTo>
                      <a:pt x="58" y="206"/>
                    </a:lnTo>
                    <a:lnTo>
                      <a:pt x="53" y="205"/>
                    </a:lnTo>
                    <a:lnTo>
                      <a:pt x="52" y="205"/>
                    </a:lnTo>
                    <a:lnTo>
                      <a:pt x="49" y="203"/>
                    </a:lnTo>
                    <a:lnTo>
                      <a:pt x="49" y="203"/>
                    </a:lnTo>
                    <a:lnTo>
                      <a:pt x="47" y="203"/>
                    </a:lnTo>
                    <a:lnTo>
                      <a:pt x="44" y="201"/>
                    </a:lnTo>
                    <a:lnTo>
                      <a:pt x="45" y="199"/>
                    </a:lnTo>
                    <a:lnTo>
                      <a:pt x="45" y="198"/>
                    </a:lnTo>
                    <a:lnTo>
                      <a:pt x="47" y="196"/>
                    </a:lnTo>
                    <a:lnTo>
                      <a:pt x="48" y="195"/>
                    </a:lnTo>
                    <a:lnTo>
                      <a:pt x="47" y="194"/>
                    </a:lnTo>
                    <a:lnTo>
                      <a:pt x="44" y="194"/>
                    </a:lnTo>
                    <a:lnTo>
                      <a:pt x="41" y="192"/>
                    </a:lnTo>
                    <a:lnTo>
                      <a:pt x="41" y="191"/>
                    </a:lnTo>
                    <a:lnTo>
                      <a:pt x="38" y="189"/>
                    </a:lnTo>
                    <a:lnTo>
                      <a:pt x="37" y="189"/>
                    </a:lnTo>
                    <a:lnTo>
                      <a:pt x="34" y="188"/>
                    </a:lnTo>
                    <a:lnTo>
                      <a:pt x="31" y="187"/>
                    </a:lnTo>
                    <a:lnTo>
                      <a:pt x="31" y="184"/>
                    </a:lnTo>
                    <a:lnTo>
                      <a:pt x="31" y="181"/>
                    </a:lnTo>
                    <a:lnTo>
                      <a:pt x="30" y="181"/>
                    </a:lnTo>
                    <a:lnTo>
                      <a:pt x="27" y="181"/>
                    </a:lnTo>
                    <a:lnTo>
                      <a:pt x="26" y="183"/>
                    </a:lnTo>
                    <a:lnTo>
                      <a:pt x="22" y="183"/>
                    </a:lnTo>
                    <a:lnTo>
                      <a:pt x="20" y="180"/>
                    </a:lnTo>
                    <a:lnTo>
                      <a:pt x="20" y="176"/>
                    </a:lnTo>
                    <a:lnTo>
                      <a:pt x="22" y="174"/>
                    </a:lnTo>
                    <a:lnTo>
                      <a:pt x="22" y="173"/>
                    </a:lnTo>
                    <a:lnTo>
                      <a:pt x="23" y="170"/>
                    </a:lnTo>
                    <a:lnTo>
                      <a:pt x="22" y="167"/>
                    </a:lnTo>
                    <a:lnTo>
                      <a:pt x="19" y="163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3" y="154"/>
                    </a:lnTo>
                    <a:lnTo>
                      <a:pt x="13" y="154"/>
                    </a:lnTo>
                    <a:lnTo>
                      <a:pt x="13" y="151"/>
                    </a:lnTo>
                    <a:lnTo>
                      <a:pt x="12" y="149"/>
                    </a:lnTo>
                    <a:lnTo>
                      <a:pt x="12" y="149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2" y="144"/>
                    </a:lnTo>
                    <a:lnTo>
                      <a:pt x="8" y="142"/>
                    </a:lnTo>
                    <a:lnTo>
                      <a:pt x="6" y="140"/>
                    </a:lnTo>
                    <a:lnTo>
                      <a:pt x="6" y="137"/>
                    </a:lnTo>
                    <a:lnTo>
                      <a:pt x="5" y="134"/>
                    </a:lnTo>
                    <a:lnTo>
                      <a:pt x="6" y="133"/>
                    </a:lnTo>
                    <a:lnTo>
                      <a:pt x="5" y="131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5" y="127"/>
                    </a:lnTo>
                    <a:lnTo>
                      <a:pt x="1" y="130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4" y="120"/>
                    </a:lnTo>
                    <a:lnTo>
                      <a:pt x="5" y="119"/>
                    </a:lnTo>
                    <a:lnTo>
                      <a:pt x="5" y="116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5" y="111"/>
                    </a:lnTo>
                    <a:lnTo>
                      <a:pt x="6" y="108"/>
                    </a:lnTo>
                    <a:lnTo>
                      <a:pt x="5" y="107"/>
                    </a:lnTo>
                    <a:lnTo>
                      <a:pt x="5" y="105"/>
                    </a:lnTo>
                    <a:lnTo>
                      <a:pt x="8" y="102"/>
                    </a:lnTo>
                    <a:lnTo>
                      <a:pt x="9" y="102"/>
                    </a:lnTo>
                    <a:lnTo>
                      <a:pt x="13" y="97"/>
                    </a:lnTo>
                    <a:lnTo>
                      <a:pt x="15" y="94"/>
                    </a:lnTo>
                    <a:lnTo>
                      <a:pt x="13" y="93"/>
                    </a:lnTo>
                    <a:lnTo>
                      <a:pt x="13" y="89"/>
                    </a:lnTo>
                    <a:lnTo>
                      <a:pt x="16" y="87"/>
                    </a:lnTo>
                    <a:lnTo>
                      <a:pt x="19" y="87"/>
                    </a:lnTo>
                    <a:lnTo>
                      <a:pt x="22" y="89"/>
                    </a:lnTo>
                    <a:lnTo>
                      <a:pt x="24" y="87"/>
                    </a:lnTo>
                    <a:lnTo>
                      <a:pt x="26" y="86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4" y="29"/>
                    </a:lnTo>
                    <a:lnTo>
                      <a:pt x="38" y="28"/>
                    </a:lnTo>
                    <a:lnTo>
                      <a:pt x="37" y="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" name="Freeform 852"/>
              <p:cNvSpPr>
                <a:spLocks/>
              </p:cNvSpPr>
              <p:nvPr/>
            </p:nvSpPr>
            <p:spPr bwMode="auto">
              <a:xfrm>
                <a:off x="5033686" y="3724932"/>
                <a:ext cx="299402" cy="228257"/>
              </a:xfrm>
              <a:custGeom>
                <a:avLst/>
                <a:gdLst>
                  <a:gd name="T0" fmla="*/ 59 w 202"/>
                  <a:gd name="T1" fmla="*/ 3 h 154"/>
                  <a:gd name="T2" fmla="*/ 70 w 202"/>
                  <a:gd name="T3" fmla="*/ 3 h 154"/>
                  <a:gd name="T4" fmla="*/ 76 w 202"/>
                  <a:gd name="T5" fmla="*/ 3 h 154"/>
                  <a:gd name="T6" fmla="*/ 83 w 202"/>
                  <a:gd name="T7" fmla="*/ 6 h 154"/>
                  <a:gd name="T8" fmla="*/ 90 w 202"/>
                  <a:gd name="T9" fmla="*/ 7 h 154"/>
                  <a:gd name="T10" fmla="*/ 97 w 202"/>
                  <a:gd name="T11" fmla="*/ 14 h 154"/>
                  <a:gd name="T12" fmla="*/ 103 w 202"/>
                  <a:gd name="T13" fmla="*/ 15 h 154"/>
                  <a:gd name="T14" fmla="*/ 112 w 202"/>
                  <a:gd name="T15" fmla="*/ 22 h 154"/>
                  <a:gd name="T16" fmla="*/ 117 w 202"/>
                  <a:gd name="T17" fmla="*/ 29 h 154"/>
                  <a:gd name="T18" fmla="*/ 123 w 202"/>
                  <a:gd name="T19" fmla="*/ 36 h 154"/>
                  <a:gd name="T20" fmla="*/ 119 w 202"/>
                  <a:gd name="T21" fmla="*/ 42 h 154"/>
                  <a:gd name="T22" fmla="*/ 117 w 202"/>
                  <a:gd name="T23" fmla="*/ 50 h 154"/>
                  <a:gd name="T24" fmla="*/ 121 w 202"/>
                  <a:gd name="T25" fmla="*/ 56 h 154"/>
                  <a:gd name="T26" fmla="*/ 131 w 202"/>
                  <a:gd name="T27" fmla="*/ 54 h 154"/>
                  <a:gd name="T28" fmla="*/ 134 w 202"/>
                  <a:gd name="T29" fmla="*/ 67 h 154"/>
                  <a:gd name="T30" fmla="*/ 138 w 202"/>
                  <a:gd name="T31" fmla="*/ 76 h 154"/>
                  <a:gd name="T32" fmla="*/ 185 w 202"/>
                  <a:gd name="T33" fmla="*/ 93 h 154"/>
                  <a:gd name="T34" fmla="*/ 153 w 202"/>
                  <a:gd name="T35" fmla="*/ 133 h 154"/>
                  <a:gd name="T36" fmla="*/ 139 w 202"/>
                  <a:gd name="T37" fmla="*/ 136 h 154"/>
                  <a:gd name="T38" fmla="*/ 132 w 202"/>
                  <a:gd name="T39" fmla="*/ 141 h 154"/>
                  <a:gd name="T40" fmla="*/ 121 w 202"/>
                  <a:gd name="T41" fmla="*/ 145 h 154"/>
                  <a:gd name="T42" fmla="*/ 116 w 202"/>
                  <a:gd name="T43" fmla="*/ 148 h 154"/>
                  <a:gd name="T44" fmla="*/ 108 w 202"/>
                  <a:gd name="T45" fmla="*/ 144 h 154"/>
                  <a:gd name="T46" fmla="*/ 98 w 202"/>
                  <a:gd name="T47" fmla="*/ 145 h 154"/>
                  <a:gd name="T48" fmla="*/ 92 w 202"/>
                  <a:gd name="T49" fmla="*/ 148 h 154"/>
                  <a:gd name="T50" fmla="*/ 84 w 202"/>
                  <a:gd name="T51" fmla="*/ 154 h 154"/>
                  <a:gd name="T52" fmla="*/ 74 w 202"/>
                  <a:gd name="T53" fmla="*/ 152 h 154"/>
                  <a:gd name="T54" fmla="*/ 66 w 202"/>
                  <a:gd name="T55" fmla="*/ 148 h 154"/>
                  <a:gd name="T56" fmla="*/ 55 w 202"/>
                  <a:gd name="T57" fmla="*/ 140 h 154"/>
                  <a:gd name="T58" fmla="*/ 43 w 202"/>
                  <a:gd name="T59" fmla="*/ 140 h 154"/>
                  <a:gd name="T60" fmla="*/ 37 w 202"/>
                  <a:gd name="T61" fmla="*/ 129 h 154"/>
                  <a:gd name="T62" fmla="*/ 32 w 202"/>
                  <a:gd name="T63" fmla="*/ 127 h 154"/>
                  <a:gd name="T64" fmla="*/ 27 w 202"/>
                  <a:gd name="T65" fmla="*/ 122 h 154"/>
                  <a:gd name="T66" fmla="*/ 25 w 202"/>
                  <a:gd name="T67" fmla="*/ 112 h 154"/>
                  <a:gd name="T68" fmla="*/ 19 w 202"/>
                  <a:gd name="T69" fmla="*/ 109 h 154"/>
                  <a:gd name="T70" fmla="*/ 14 w 202"/>
                  <a:gd name="T71" fmla="*/ 103 h 154"/>
                  <a:gd name="T72" fmla="*/ 11 w 202"/>
                  <a:gd name="T73" fmla="*/ 98 h 154"/>
                  <a:gd name="T74" fmla="*/ 1 w 202"/>
                  <a:gd name="T75" fmla="*/ 96 h 154"/>
                  <a:gd name="T76" fmla="*/ 4 w 202"/>
                  <a:gd name="T77" fmla="*/ 90 h 154"/>
                  <a:gd name="T78" fmla="*/ 9 w 202"/>
                  <a:gd name="T79" fmla="*/ 87 h 154"/>
                  <a:gd name="T80" fmla="*/ 14 w 202"/>
                  <a:gd name="T81" fmla="*/ 87 h 154"/>
                  <a:gd name="T82" fmla="*/ 15 w 202"/>
                  <a:gd name="T83" fmla="*/ 73 h 154"/>
                  <a:gd name="T84" fmla="*/ 18 w 202"/>
                  <a:gd name="T85" fmla="*/ 64 h 154"/>
                  <a:gd name="T86" fmla="*/ 21 w 202"/>
                  <a:gd name="T87" fmla="*/ 57 h 154"/>
                  <a:gd name="T88" fmla="*/ 23 w 202"/>
                  <a:gd name="T89" fmla="*/ 56 h 154"/>
                  <a:gd name="T90" fmla="*/ 32 w 202"/>
                  <a:gd name="T91" fmla="*/ 39 h 154"/>
                  <a:gd name="T92" fmla="*/ 36 w 202"/>
                  <a:gd name="T93" fmla="*/ 29 h 154"/>
                  <a:gd name="T94" fmla="*/ 41 w 202"/>
                  <a:gd name="T95" fmla="*/ 24 h 154"/>
                  <a:gd name="T96" fmla="*/ 45 w 202"/>
                  <a:gd name="T97" fmla="*/ 10 h 154"/>
                  <a:gd name="T98" fmla="*/ 51 w 202"/>
                  <a:gd name="T99" fmla="*/ 10 h 154"/>
                  <a:gd name="T100" fmla="*/ 58 w 202"/>
                  <a:gd name="T10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2" h="154">
                    <a:moveTo>
                      <a:pt x="58" y="0"/>
                    </a:moveTo>
                    <a:lnTo>
                      <a:pt x="59" y="2"/>
                    </a:lnTo>
                    <a:lnTo>
                      <a:pt x="59" y="3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70" y="3"/>
                    </a:lnTo>
                    <a:lnTo>
                      <a:pt x="73" y="2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4" y="4"/>
                    </a:lnTo>
                    <a:lnTo>
                      <a:pt x="87" y="6"/>
                    </a:lnTo>
                    <a:lnTo>
                      <a:pt x="90" y="7"/>
                    </a:lnTo>
                    <a:lnTo>
                      <a:pt x="91" y="9"/>
                    </a:lnTo>
                    <a:lnTo>
                      <a:pt x="97" y="13"/>
                    </a:lnTo>
                    <a:lnTo>
                      <a:pt x="97" y="14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3" y="15"/>
                    </a:lnTo>
                    <a:lnTo>
                      <a:pt x="105" y="17"/>
                    </a:lnTo>
                    <a:lnTo>
                      <a:pt x="108" y="20"/>
                    </a:lnTo>
                    <a:lnTo>
                      <a:pt x="112" y="22"/>
                    </a:lnTo>
                    <a:lnTo>
                      <a:pt x="114" y="24"/>
                    </a:lnTo>
                    <a:lnTo>
                      <a:pt x="117" y="26"/>
                    </a:lnTo>
                    <a:lnTo>
                      <a:pt x="117" y="29"/>
                    </a:lnTo>
                    <a:lnTo>
                      <a:pt x="117" y="31"/>
                    </a:lnTo>
                    <a:lnTo>
                      <a:pt x="120" y="31"/>
                    </a:lnTo>
                    <a:lnTo>
                      <a:pt x="123" y="36"/>
                    </a:lnTo>
                    <a:lnTo>
                      <a:pt x="121" y="36"/>
                    </a:lnTo>
                    <a:lnTo>
                      <a:pt x="120" y="40"/>
                    </a:lnTo>
                    <a:lnTo>
                      <a:pt x="119" y="42"/>
                    </a:lnTo>
                    <a:lnTo>
                      <a:pt x="119" y="46"/>
                    </a:lnTo>
                    <a:lnTo>
                      <a:pt x="119" y="49"/>
                    </a:lnTo>
                    <a:lnTo>
                      <a:pt x="117" y="50"/>
                    </a:lnTo>
                    <a:lnTo>
                      <a:pt x="116" y="54"/>
                    </a:lnTo>
                    <a:lnTo>
                      <a:pt x="117" y="56"/>
                    </a:lnTo>
                    <a:lnTo>
                      <a:pt x="121" y="56"/>
                    </a:lnTo>
                    <a:lnTo>
                      <a:pt x="126" y="53"/>
                    </a:lnTo>
                    <a:lnTo>
                      <a:pt x="128" y="53"/>
                    </a:lnTo>
                    <a:lnTo>
                      <a:pt x="131" y="54"/>
                    </a:lnTo>
                    <a:lnTo>
                      <a:pt x="130" y="56"/>
                    </a:lnTo>
                    <a:lnTo>
                      <a:pt x="131" y="60"/>
                    </a:lnTo>
                    <a:lnTo>
                      <a:pt x="134" y="67"/>
                    </a:lnTo>
                    <a:lnTo>
                      <a:pt x="137" y="69"/>
                    </a:lnTo>
                    <a:lnTo>
                      <a:pt x="137" y="72"/>
                    </a:lnTo>
                    <a:lnTo>
                      <a:pt x="138" y="76"/>
                    </a:lnTo>
                    <a:lnTo>
                      <a:pt x="143" y="78"/>
                    </a:lnTo>
                    <a:lnTo>
                      <a:pt x="146" y="80"/>
                    </a:lnTo>
                    <a:lnTo>
                      <a:pt x="185" y="93"/>
                    </a:lnTo>
                    <a:lnTo>
                      <a:pt x="202" y="93"/>
                    </a:lnTo>
                    <a:lnTo>
                      <a:pt x="160" y="133"/>
                    </a:lnTo>
                    <a:lnTo>
                      <a:pt x="153" y="133"/>
                    </a:lnTo>
                    <a:lnTo>
                      <a:pt x="145" y="133"/>
                    </a:lnTo>
                    <a:lnTo>
                      <a:pt x="142" y="134"/>
                    </a:lnTo>
                    <a:lnTo>
                      <a:pt x="139" y="136"/>
                    </a:lnTo>
                    <a:lnTo>
                      <a:pt x="137" y="137"/>
                    </a:lnTo>
                    <a:lnTo>
                      <a:pt x="135" y="140"/>
                    </a:lnTo>
                    <a:lnTo>
                      <a:pt x="132" y="141"/>
                    </a:lnTo>
                    <a:lnTo>
                      <a:pt x="130" y="143"/>
                    </a:lnTo>
                    <a:lnTo>
                      <a:pt x="126" y="144"/>
                    </a:lnTo>
                    <a:lnTo>
                      <a:pt x="121" y="145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16" y="148"/>
                    </a:lnTo>
                    <a:lnTo>
                      <a:pt x="112" y="148"/>
                    </a:lnTo>
                    <a:lnTo>
                      <a:pt x="109" y="147"/>
                    </a:lnTo>
                    <a:lnTo>
                      <a:pt x="108" y="144"/>
                    </a:lnTo>
                    <a:lnTo>
                      <a:pt x="105" y="144"/>
                    </a:lnTo>
                    <a:lnTo>
                      <a:pt x="99" y="144"/>
                    </a:lnTo>
                    <a:lnTo>
                      <a:pt x="98" y="145"/>
                    </a:lnTo>
                    <a:lnTo>
                      <a:pt x="95" y="145"/>
                    </a:lnTo>
                    <a:lnTo>
                      <a:pt x="92" y="145"/>
                    </a:lnTo>
                    <a:lnTo>
                      <a:pt x="92" y="148"/>
                    </a:lnTo>
                    <a:lnTo>
                      <a:pt x="88" y="154"/>
                    </a:lnTo>
                    <a:lnTo>
                      <a:pt x="85" y="154"/>
                    </a:lnTo>
                    <a:lnTo>
                      <a:pt x="84" y="154"/>
                    </a:lnTo>
                    <a:lnTo>
                      <a:pt x="81" y="152"/>
                    </a:lnTo>
                    <a:lnTo>
                      <a:pt x="77" y="154"/>
                    </a:lnTo>
                    <a:lnTo>
                      <a:pt x="74" y="152"/>
                    </a:lnTo>
                    <a:lnTo>
                      <a:pt x="70" y="152"/>
                    </a:lnTo>
                    <a:lnTo>
                      <a:pt x="67" y="151"/>
                    </a:lnTo>
                    <a:lnTo>
                      <a:pt x="66" y="148"/>
                    </a:lnTo>
                    <a:lnTo>
                      <a:pt x="63" y="147"/>
                    </a:lnTo>
                    <a:lnTo>
                      <a:pt x="58" y="141"/>
                    </a:lnTo>
                    <a:lnTo>
                      <a:pt x="55" y="140"/>
                    </a:lnTo>
                    <a:lnTo>
                      <a:pt x="48" y="140"/>
                    </a:lnTo>
                    <a:lnTo>
                      <a:pt x="45" y="138"/>
                    </a:lnTo>
                    <a:lnTo>
                      <a:pt x="43" y="140"/>
                    </a:lnTo>
                    <a:lnTo>
                      <a:pt x="40" y="140"/>
                    </a:lnTo>
                    <a:lnTo>
                      <a:pt x="37" y="137"/>
                    </a:lnTo>
                    <a:lnTo>
                      <a:pt x="37" y="129"/>
                    </a:lnTo>
                    <a:lnTo>
                      <a:pt x="36" y="129"/>
                    </a:lnTo>
                    <a:lnTo>
                      <a:pt x="33" y="129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29" y="123"/>
                    </a:lnTo>
                    <a:lnTo>
                      <a:pt x="27" y="122"/>
                    </a:lnTo>
                    <a:lnTo>
                      <a:pt x="27" y="116"/>
                    </a:lnTo>
                    <a:lnTo>
                      <a:pt x="25" y="115"/>
                    </a:lnTo>
                    <a:lnTo>
                      <a:pt x="25" y="112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19" y="109"/>
                    </a:lnTo>
                    <a:lnTo>
                      <a:pt x="19" y="108"/>
                    </a:lnTo>
                    <a:lnTo>
                      <a:pt x="16" y="107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2" y="100"/>
                    </a:lnTo>
                    <a:lnTo>
                      <a:pt x="11" y="98"/>
                    </a:lnTo>
                    <a:lnTo>
                      <a:pt x="9" y="96"/>
                    </a:lnTo>
                    <a:lnTo>
                      <a:pt x="4" y="96"/>
                    </a:lnTo>
                    <a:lnTo>
                      <a:pt x="1" y="96"/>
                    </a:lnTo>
                    <a:lnTo>
                      <a:pt x="0" y="94"/>
                    </a:lnTo>
                    <a:lnTo>
                      <a:pt x="3" y="91"/>
                    </a:lnTo>
                    <a:lnTo>
                      <a:pt x="4" y="90"/>
                    </a:lnTo>
                    <a:lnTo>
                      <a:pt x="4" y="87"/>
                    </a:lnTo>
                    <a:lnTo>
                      <a:pt x="7" y="87"/>
                    </a:lnTo>
                    <a:lnTo>
                      <a:pt x="9" y="87"/>
                    </a:lnTo>
                    <a:lnTo>
                      <a:pt x="11" y="89"/>
                    </a:lnTo>
                    <a:lnTo>
                      <a:pt x="12" y="89"/>
                    </a:lnTo>
                    <a:lnTo>
                      <a:pt x="14" y="87"/>
                    </a:lnTo>
                    <a:lnTo>
                      <a:pt x="15" y="86"/>
                    </a:lnTo>
                    <a:lnTo>
                      <a:pt x="15" y="79"/>
                    </a:lnTo>
                    <a:lnTo>
                      <a:pt x="15" y="73"/>
                    </a:lnTo>
                    <a:lnTo>
                      <a:pt x="16" y="71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6" y="62"/>
                    </a:lnTo>
                    <a:lnTo>
                      <a:pt x="18" y="60"/>
                    </a:lnTo>
                    <a:lnTo>
                      <a:pt x="21" y="57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3" y="56"/>
                    </a:lnTo>
                    <a:lnTo>
                      <a:pt x="26" y="46"/>
                    </a:lnTo>
                    <a:lnTo>
                      <a:pt x="27" y="42"/>
                    </a:lnTo>
                    <a:lnTo>
                      <a:pt x="32" y="39"/>
                    </a:lnTo>
                    <a:lnTo>
                      <a:pt x="32" y="36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41" y="24"/>
                    </a:lnTo>
                    <a:lnTo>
                      <a:pt x="44" y="18"/>
                    </a:lnTo>
                    <a:lnTo>
                      <a:pt x="44" y="14"/>
                    </a:lnTo>
                    <a:lnTo>
                      <a:pt x="45" y="10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51" y="10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" name="Freeform 853"/>
              <p:cNvSpPr>
                <a:spLocks/>
              </p:cNvSpPr>
              <p:nvPr/>
            </p:nvSpPr>
            <p:spPr bwMode="auto">
              <a:xfrm>
                <a:off x="5098902" y="3661198"/>
                <a:ext cx="130433" cy="117093"/>
              </a:xfrm>
              <a:custGeom>
                <a:avLst/>
                <a:gdLst>
                  <a:gd name="T0" fmla="*/ 26 w 88"/>
                  <a:gd name="T1" fmla="*/ 0 h 79"/>
                  <a:gd name="T2" fmla="*/ 35 w 88"/>
                  <a:gd name="T3" fmla="*/ 18 h 79"/>
                  <a:gd name="T4" fmla="*/ 37 w 88"/>
                  <a:gd name="T5" fmla="*/ 28 h 79"/>
                  <a:gd name="T6" fmla="*/ 37 w 88"/>
                  <a:gd name="T7" fmla="*/ 32 h 79"/>
                  <a:gd name="T8" fmla="*/ 40 w 88"/>
                  <a:gd name="T9" fmla="*/ 36 h 79"/>
                  <a:gd name="T10" fmla="*/ 44 w 88"/>
                  <a:gd name="T11" fmla="*/ 40 h 79"/>
                  <a:gd name="T12" fmla="*/ 43 w 88"/>
                  <a:gd name="T13" fmla="*/ 38 h 79"/>
                  <a:gd name="T14" fmla="*/ 44 w 88"/>
                  <a:gd name="T15" fmla="*/ 34 h 79"/>
                  <a:gd name="T16" fmla="*/ 46 w 88"/>
                  <a:gd name="T17" fmla="*/ 39 h 79"/>
                  <a:gd name="T18" fmla="*/ 50 w 88"/>
                  <a:gd name="T19" fmla="*/ 43 h 79"/>
                  <a:gd name="T20" fmla="*/ 53 w 88"/>
                  <a:gd name="T21" fmla="*/ 42 h 79"/>
                  <a:gd name="T22" fmla="*/ 55 w 88"/>
                  <a:gd name="T23" fmla="*/ 42 h 79"/>
                  <a:gd name="T24" fmla="*/ 59 w 88"/>
                  <a:gd name="T25" fmla="*/ 46 h 79"/>
                  <a:gd name="T26" fmla="*/ 64 w 88"/>
                  <a:gd name="T27" fmla="*/ 49 h 79"/>
                  <a:gd name="T28" fmla="*/ 69 w 88"/>
                  <a:gd name="T29" fmla="*/ 57 h 79"/>
                  <a:gd name="T30" fmla="*/ 75 w 88"/>
                  <a:gd name="T31" fmla="*/ 60 h 79"/>
                  <a:gd name="T32" fmla="*/ 76 w 88"/>
                  <a:gd name="T33" fmla="*/ 60 h 79"/>
                  <a:gd name="T34" fmla="*/ 79 w 88"/>
                  <a:gd name="T35" fmla="*/ 67 h 79"/>
                  <a:gd name="T36" fmla="*/ 82 w 88"/>
                  <a:gd name="T37" fmla="*/ 69 h 79"/>
                  <a:gd name="T38" fmla="*/ 83 w 88"/>
                  <a:gd name="T39" fmla="*/ 72 h 79"/>
                  <a:gd name="T40" fmla="*/ 86 w 88"/>
                  <a:gd name="T41" fmla="*/ 74 h 79"/>
                  <a:gd name="T42" fmla="*/ 87 w 88"/>
                  <a:gd name="T43" fmla="*/ 74 h 79"/>
                  <a:gd name="T44" fmla="*/ 86 w 88"/>
                  <a:gd name="T45" fmla="*/ 76 h 79"/>
                  <a:gd name="T46" fmla="*/ 82 w 88"/>
                  <a:gd name="T47" fmla="*/ 78 h 79"/>
                  <a:gd name="T48" fmla="*/ 76 w 88"/>
                  <a:gd name="T49" fmla="*/ 74 h 79"/>
                  <a:gd name="T50" fmla="*/ 73 w 88"/>
                  <a:gd name="T51" fmla="*/ 72 h 79"/>
                  <a:gd name="T52" fmla="*/ 70 w 88"/>
                  <a:gd name="T53" fmla="*/ 67 h 79"/>
                  <a:gd name="T54" fmla="*/ 64 w 88"/>
                  <a:gd name="T55" fmla="*/ 63 h 79"/>
                  <a:gd name="T56" fmla="*/ 59 w 88"/>
                  <a:gd name="T57" fmla="*/ 58 h 79"/>
                  <a:gd name="T58" fmla="*/ 57 w 88"/>
                  <a:gd name="T59" fmla="*/ 58 h 79"/>
                  <a:gd name="T60" fmla="*/ 53 w 88"/>
                  <a:gd name="T61" fmla="*/ 56 h 79"/>
                  <a:gd name="T62" fmla="*/ 46 w 88"/>
                  <a:gd name="T63" fmla="*/ 50 h 79"/>
                  <a:gd name="T64" fmla="*/ 40 w 88"/>
                  <a:gd name="T65" fmla="*/ 47 h 79"/>
                  <a:gd name="T66" fmla="*/ 37 w 88"/>
                  <a:gd name="T67" fmla="*/ 49 h 79"/>
                  <a:gd name="T68" fmla="*/ 32 w 88"/>
                  <a:gd name="T69" fmla="*/ 46 h 79"/>
                  <a:gd name="T70" fmla="*/ 29 w 88"/>
                  <a:gd name="T71" fmla="*/ 45 h 79"/>
                  <a:gd name="T72" fmla="*/ 23 w 88"/>
                  <a:gd name="T73" fmla="*/ 47 h 79"/>
                  <a:gd name="T74" fmla="*/ 15 w 88"/>
                  <a:gd name="T75" fmla="*/ 46 h 79"/>
                  <a:gd name="T76" fmla="*/ 14 w 88"/>
                  <a:gd name="T77" fmla="*/ 43 h 79"/>
                  <a:gd name="T78" fmla="*/ 8 w 88"/>
                  <a:gd name="T79" fmla="*/ 52 h 79"/>
                  <a:gd name="T80" fmla="*/ 4 w 88"/>
                  <a:gd name="T81" fmla="*/ 53 h 79"/>
                  <a:gd name="T82" fmla="*/ 1 w 88"/>
                  <a:gd name="T83" fmla="*/ 49 h 79"/>
                  <a:gd name="T84" fmla="*/ 0 w 88"/>
                  <a:gd name="T85" fmla="*/ 40 h 79"/>
                  <a:gd name="T86" fmla="*/ 1 w 88"/>
                  <a:gd name="T87" fmla="*/ 36 h 79"/>
                  <a:gd name="T88" fmla="*/ 4 w 88"/>
                  <a:gd name="T89" fmla="*/ 27 h 79"/>
                  <a:gd name="T90" fmla="*/ 7 w 88"/>
                  <a:gd name="T91" fmla="*/ 21 h 79"/>
                  <a:gd name="T92" fmla="*/ 6 w 88"/>
                  <a:gd name="T93" fmla="*/ 18 h 79"/>
                  <a:gd name="T94" fmla="*/ 7 w 88"/>
                  <a:gd name="T95" fmla="*/ 13 h 79"/>
                  <a:gd name="T96" fmla="*/ 11 w 88"/>
                  <a:gd name="T97" fmla="*/ 13 h 79"/>
                  <a:gd name="T98" fmla="*/ 11 w 88"/>
                  <a:gd name="T99" fmla="*/ 10 h 79"/>
                  <a:gd name="T100" fmla="*/ 14 w 88"/>
                  <a:gd name="T101" fmla="*/ 7 h 79"/>
                  <a:gd name="T102" fmla="*/ 18 w 88"/>
                  <a:gd name="T103" fmla="*/ 6 h 79"/>
                  <a:gd name="T104" fmla="*/ 22 w 88"/>
                  <a:gd name="T105" fmla="*/ 5 h 79"/>
                  <a:gd name="T106" fmla="*/ 26 w 88"/>
                  <a:gd name="T10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79">
                    <a:moveTo>
                      <a:pt x="26" y="0"/>
                    </a:moveTo>
                    <a:lnTo>
                      <a:pt x="26" y="0"/>
                    </a:lnTo>
                    <a:lnTo>
                      <a:pt x="29" y="3"/>
                    </a:lnTo>
                    <a:lnTo>
                      <a:pt x="35" y="18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1" y="40"/>
                    </a:lnTo>
                    <a:lnTo>
                      <a:pt x="44" y="40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4" y="34"/>
                    </a:lnTo>
                    <a:lnTo>
                      <a:pt x="47" y="38"/>
                    </a:lnTo>
                    <a:lnTo>
                      <a:pt x="46" y="39"/>
                    </a:lnTo>
                    <a:lnTo>
                      <a:pt x="48" y="42"/>
                    </a:lnTo>
                    <a:lnTo>
                      <a:pt x="50" y="43"/>
                    </a:lnTo>
                    <a:lnTo>
                      <a:pt x="51" y="42"/>
                    </a:lnTo>
                    <a:lnTo>
                      <a:pt x="53" y="42"/>
                    </a:lnTo>
                    <a:lnTo>
                      <a:pt x="54" y="43"/>
                    </a:lnTo>
                    <a:lnTo>
                      <a:pt x="55" y="42"/>
                    </a:lnTo>
                    <a:lnTo>
                      <a:pt x="58" y="45"/>
                    </a:lnTo>
                    <a:lnTo>
                      <a:pt x="59" y="46"/>
                    </a:lnTo>
                    <a:lnTo>
                      <a:pt x="62" y="47"/>
                    </a:lnTo>
                    <a:lnTo>
                      <a:pt x="64" y="49"/>
                    </a:lnTo>
                    <a:lnTo>
                      <a:pt x="68" y="54"/>
                    </a:lnTo>
                    <a:lnTo>
                      <a:pt x="69" y="57"/>
                    </a:lnTo>
                    <a:lnTo>
                      <a:pt x="72" y="58"/>
                    </a:lnTo>
                    <a:lnTo>
                      <a:pt x="75" y="60"/>
                    </a:lnTo>
                    <a:lnTo>
                      <a:pt x="76" y="60"/>
                    </a:lnTo>
                    <a:lnTo>
                      <a:pt x="76" y="60"/>
                    </a:lnTo>
                    <a:lnTo>
                      <a:pt x="76" y="61"/>
                    </a:lnTo>
                    <a:lnTo>
                      <a:pt x="79" y="67"/>
                    </a:lnTo>
                    <a:lnTo>
                      <a:pt x="80" y="67"/>
                    </a:lnTo>
                    <a:lnTo>
                      <a:pt x="82" y="69"/>
                    </a:lnTo>
                    <a:lnTo>
                      <a:pt x="82" y="69"/>
                    </a:lnTo>
                    <a:lnTo>
                      <a:pt x="83" y="72"/>
                    </a:lnTo>
                    <a:lnTo>
                      <a:pt x="84" y="72"/>
                    </a:lnTo>
                    <a:lnTo>
                      <a:pt x="86" y="74"/>
                    </a:lnTo>
                    <a:lnTo>
                      <a:pt x="87" y="72"/>
                    </a:lnTo>
                    <a:lnTo>
                      <a:pt x="87" y="74"/>
                    </a:lnTo>
                    <a:lnTo>
                      <a:pt x="88" y="74"/>
                    </a:lnTo>
                    <a:lnTo>
                      <a:pt x="86" y="76"/>
                    </a:lnTo>
                    <a:lnTo>
                      <a:pt x="83" y="76"/>
                    </a:lnTo>
                    <a:lnTo>
                      <a:pt x="82" y="78"/>
                    </a:lnTo>
                    <a:lnTo>
                      <a:pt x="79" y="79"/>
                    </a:lnTo>
                    <a:lnTo>
                      <a:pt x="76" y="74"/>
                    </a:lnTo>
                    <a:lnTo>
                      <a:pt x="73" y="74"/>
                    </a:lnTo>
                    <a:lnTo>
                      <a:pt x="73" y="72"/>
                    </a:lnTo>
                    <a:lnTo>
                      <a:pt x="73" y="69"/>
                    </a:lnTo>
                    <a:lnTo>
                      <a:pt x="70" y="67"/>
                    </a:lnTo>
                    <a:lnTo>
                      <a:pt x="68" y="65"/>
                    </a:lnTo>
                    <a:lnTo>
                      <a:pt x="64" y="63"/>
                    </a:lnTo>
                    <a:lnTo>
                      <a:pt x="61" y="60"/>
                    </a:lnTo>
                    <a:lnTo>
                      <a:pt x="59" y="58"/>
                    </a:lnTo>
                    <a:lnTo>
                      <a:pt x="57" y="58"/>
                    </a:lnTo>
                    <a:lnTo>
                      <a:pt x="57" y="58"/>
                    </a:lnTo>
                    <a:lnTo>
                      <a:pt x="53" y="57"/>
                    </a:lnTo>
                    <a:lnTo>
                      <a:pt x="53" y="56"/>
                    </a:lnTo>
                    <a:lnTo>
                      <a:pt x="47" y="52"/>
                    </a:lnTo>
                    <a:lnTo>
                      <a:pt x="46" y="50"/>
                    </a:lnTo>
                    <a:lnTo>
                      <a:pt x="43" y="49"/>
                    </a:lnTo>
                    <a:lnTo>
                      <a:pt x="40" y="47"/>
                    </a:lnTo>
                    <a:lnTo>
                      <a:pt x="39" y="49"/>
                    </a:lnTo>
                    <a:lnTo>
                      <a:pt x="37" y="49"/>
                    </a:lnTo>
                    <a:lnTo>
                      <a:pt x="33" y="46"/>
                    </a:lnTo>
                    <a:lnTo>
                      <a:pt x="32" y="46"/>
                    </a:lnTo>
                    <a:lnTo>
                      <a:pt x="30" y="46"/>
                    </a:lnTo>
                    <a:lnTo>
                      <a:pt x="29" y="45"/>
                    </a:lnTo>
                    <a:lnTo>
                      <a:pt x="26" y="46"/>
                    </a:lnTo>
                    <a:lnTo>
                      <a:pt x="23" y="47"/>
                    </a:lnTo>
                    <a:lnTo>
                      <a:pt x="21" y="47"/>
                    </a:lnTo>
                    <a:lnTo>
                      <a:pt x="15" y="46"/>
                    </a:lnTo>
                    <a:lnTo>
                      <a:pt x="15" y="45"/>
                    </a:lnTo>
                    <a:lnTo>
                      <a:pt x="14" y="43"/>
                    </a:lnTo>
                    <a:lnTo>
                      <a:pt x="10" y="50"/>
                    </a:lnTo>
                    <a:lnTo>
                      <a:pt x="8" y="52"/>
                    </a:lnTo>
                    <a:lnTo>
                      <a:pt x="7" y="53"/>
                    </a:lnTo>
                    <a:lnTo>
                      <a:pt x="4" y="53"/>
                    </a:lnTo>
                    <a:lnTo>
                      <a:pt x="1" y="52"/>
                    </a:lnTo>
                    <a:lnTo>
                      <a:pt x="1" y="49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1" y="38"/>
                    </a:lnTo>
                    <a:lnTo>
                      <a:pt x="1" y="36"/>
                    </a:lnTo>
                    <a:lnTo>
                      <a:pt x="3" y="34"/>
                    </a:lnTo>
                    <a:lnTo>
                      <a:pt x="4" y="27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6" y="18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" name="Freeform 854"/>
              <p:cNvSpPr>
                <a:spLocks/>
              </p:cNvSpPr>
              <p:nvPr/>
            </p:nvSpPr>
            <p:spPr bwMode="auto">
              <a:xfrm>
                <a:off x="5205619" y="3770880"/>
                <a:ext cx="28162" cy="37055"/>
              </a:xfrm>
              <a:custGeom>
                <a:avLst/>
                <a:gdLst>
                  <a:gd name="T0" fmla="*/ 16 w 19"/>
                  <a:gd name="T1" fmla="*/ 0 h 25"/>
                  <a:gd name="T2" fmla="*/ 16 w 19"/>
                  <a:gd name="T3" fmla="*/ 0 h 25"/>
                  <a:gd name="T4" fmla="*/ 16 w 19"/>
                  <a:gd name="T5" fmla="*/ 1 h 25"/>
                  <a:gd name="T6" fmla="*/ 19 w 19"/>
                  <a:gd name="T7" fmla="*/ 4 h 25"/>
                  <a:gd name="T8" fmla="*/ 19 w 19"/>
                  <a:gd name="T9" fmla="*/ 4 h 25"/>
                  <a:gd name="T10" fmla="*/ 19 w 19"/>
                  <a:gd name="T11" fmla="*/ 5 h 25"/>
                  <a:gd name="T12" fmla="*/ 19 w 19"/>
                  <a:gd name="T13" fmla="*/ 9 h 25"/>
                  <a:gd name="T14" fmla="*/ 18 w 19"/>
                  <a:gd name="T15" fmla="*/ 9 h 25"/>
                  <a:gd name="T16" fmla="*/ 16 w 19"/>
                  <a:gd name="T17" fmla="*/ 12 h 25"/>
                  <a:gd name="T18" fmla="*/ 14 w 19"/>
                  <a:gd name="T19" fmla="*/ 12 h 25"/>
                  <a:gd name="T20" fmla="*/ 12 w 19"/>
                  <a:gd name="T21" fmla="*/ 15 h 25"/>
                  <a:gd name="T22" fmla="*/ 10 w 19"/>
                  <a:gd name="T23" fmla="*/ 15 h 25"/>
                  <a:gd name="T24" fmla="*/ 11 w 19"/>
                  <a:gd name="T25" fmla="*/ 16 h 25"/>
                  <a:gd name="T26" fmla="*/ 12 w 19"/>
                  <a:gd name="T27" fmla="*/ 16 h 25"/>
                  <a:gd name="T28" fmla="*/ 15 w 19"/>
                  <a:gd name="T29" fmla="*/ 15 h 25"/>
                  <a:gd name="T30" fmla="*/ 18 w 19"/>
                  <a:gd name="T31" fmla="*/ 15 h 25"/>
                  <a:gd name="T32" fmla="*/ 18 w 19"/>
                  <a:gd name="T33" fmla="*/ 16 h 25"/>
                  <a:gd name="T34" fmla="*/ 15 w 19"/>
                  <a:gd name="T35" fmla="*/ 22 h 25"/>
                  <a:gd name="T36" fmla="*/ 15 w 19"/>
                  <a:gd name="T37" fmla="*/ 23 h 25"/>
                  <a:gd name="T38" fmla="*/ 12 w 19"/>
                  <a:gd name="T39" fmla="*/ 22 h 25"/>
                  <a:gd name="T40" fmla="*/ 10 w 19"/>
                  <a:gd name="T41" fmla="*/ 22 h 25"/>
                  <a:gd name="T42" fmla="*/ 5 w 19"/>
                  <a:gd name="T43" fmla="*/ 25 h 25"/>
                  <a:gd name="T44" fmla="*/ 1 w 19"/>
                  <a:gd name="T45" fmla="*/ 25 h 25"/>
                  <a:gd name="T46" fmla="*/ 0 w 19"/>
                  <a:gd name="T47" fmla="*/ 23 h 25"/>
                  <a:gd name="T48" fmla="*/ 1 w 19"/>
                  <a:gd name="T49" fmla="*/ 19 h 25"/>
                  <a:gd name="T50" fmla="*/ 3 w 19"/>
                  <a:gd name="T51" fmla="*/ 18 h 25"/>
                  <a:gd name="T52" fmla="*/ 3 w 19"/>
                  <a:gd name="T53" fmla="*/ 15 h 25"/>
                  <a:gd name="T54" fmla="*/ 3 w 19"/>
                  <a:gd name="T55" fmla="*/ 11 h 25"/>
                  <a:gd name="T56" fmla="*/ 4 w 19"/>
                  <a:gd name="T57" fmla="*/ 9 h 25"/>
                  <a:gd name="T58" fmla="*/ 5 w 19"/>
                  <a:gd name="T59" fmla="*/ 5 h 25"/>
                  <a:gd name="T60" fmla="*/ 10 w 19"/>
                  <a:gd name="T61" fmla="*/ 4 h 25"/>
                  <a:gd name="T62" fmla="*/ 11 w 19"/>
                  <a:gd name="T63" fmla="*/ 2 h 25"/>
                  <a:gd name="T64" fmla="*/ 14 w 19"/>
                  <a:gd name="T65" fmla="*/ 2 h 25"/>
                  <a:gd name="T66" fmla="*/ 16 w 19"/>
                  <a:gd name="T6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25">
                    <a:moveTo>
                      <a:pt x="16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5" y="25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5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" name="Freeform 855"/>
              <p:cNvSpPr>
                <a:spLocks/>
              </p:cNvSpPr>
              <p:nvPr/>
            </p:nvSpPr>
            <p:spPr bwMode="auto">
              <a:xfrm>
                <a:off x="5193762" y="3784219"/>
                <a:ext cx="200096" cy="266794"/>
              </a:xfrm>
              <a:custGeom>
                <a:avLst/>
                <a:gdLst>
                  <a:gd name="T0" fmla="*/ 132 w 135"/>
                  <a:gd name="T1" fmla="*/ 3 h 180"/>
                  <a:gd name="T2" fmla="*/ 132 w 135"/>
                  <a:gd name="T3" fmla="*/ 4 h 180"/>
                  <a:gd name="T4" fmla="*/ 131 w 135"/>
                  <a:gd name="T5" fmla="*/ 11 h 180"/>
                  <a:gd name="T6" fmla="*/ 134 w 135"/>
                  <a:gd name="T7" fmla="*/ 13 h 180"/>
                  <a:gd name="T8" fmla="*/ 132 w 135"/>
                  <a:gd name="T9" fmla="*/ 18 h 180"/>
                  <a:gd name="T10" fmla="*/ 134 w 135"/>
                  <a:gd name="T11" fmla="*/ 22 h 180"/>
                  <a:gd name="T12" fmla="*/ 135 w 135"/>
                  <a:gd name="T13" fmla="*/ 24 h 180"/>
                  <a:gd name="T14" fmla="*/ 132 w 135"/>
                  <a:gd name="T15" fmla="*/ 24 h 180"/>
                  <a:gd name="T16" fmla="*/ 129 w 135"/>
                  <a:gd name="T17" fmla="*/ 29 h 180"/>
                  <a:gd name="T18" fmla="*/ 128 w 135"/>
                  <a:gd name="T19" fmla="*/ 36 h 180"/>
                  <a:gd name="T20" fmla="*/ 118 w 135"/>
                  <a:gd name="T21" fmla="*/ 51 h 180"/>
                  <a:gd name="T22" fmla="*/ 114 w 135"/>
                  <a:gd name="T23" fmla="*/ 57 h 180"/>
                  <a:gd name="T24" fmla="*/ 107 w 135"/>
                  <a:gd name="T25" fmla="*/ 74 h 180"/>
                  <a:gd name="T26" fmla="*/ 102 w 135"/>
                  <a:gd name="T27" fmla="*/ 87 h 180"/>
                  <a:gd name="T28" fmla="*/ 88 w 135"/>
                  <a:gd name="T29" fmla="*/ 107 h 180"/>
                  <a:gd name="T30" fmla="*/ 60 w 135"/>
                  <a:gd name="T31" fmla="*/ 133 h 180"/>
                  <a:gd name="T32" fmla="*/ 47 w 135"/>
                  <a:gd name="T33" fmla="*/ 140 h 180"/>
                  <a:gd name="T34" fmla="*/ 29 w 135"/>
                  <a:gd name="T35" fmla="*/ 159 h 180"/>
                  <a:gd name="T36" fmla="*/ 23 w 135"/>
                  <a:gd name="T37" fmla="*/ 162 h 180"/>
                  <a:gd name="T38" fmla="*/ 8 w 135"/>
                  <a:gd name="T39" fmla="*/ 180 h 180"/>
                  <a:gd name="T40" fmla="*/ 0 w 135"/>
                  <a:gd name="T41" fmla="*/ 119 h 180"/>
                  <a:gd name="T42" fmla="*/ 12 w 135"/>
                  <a:gd name="T43" fmla="*/ 108 h 180"/>
                  <a:gd name="T44" fmla="*/ 22 w 135"/>
                  <a:gd name="T45" fmla="*/ 103 h 180"/>
                  <a:gd name="T46" fmla="*/ 29 w 135"/>
                  <a:gd name="T47" fmla="*/ 97 h 180"/>
                  <a:gd name="T48" fmla="*/ 37 w 135"/>
                  <a:gd name="T49" fmla="*/ 93 h 180"/>
                  <a:gd name="T50" fmla="*/ 94 w 135"/>
                  <a:gd name="T51" fmla="*/ 53 h 180"/>
                  <a:gd name="T52" fmla="*/ 35 w 135"/>
                  <a:gd name="T53" fmla="*/ 38 h 180"/>
                  <a:gd name="T54" fmla="*/ 29 w 135"/>
                  <a:gd name="T55" fmla="*/ 29 h 180"/>
                  <a:gd name="T56" fmla="*/ 22 w 135"/>
                  <a:gd name="T57" fmla="*/ 16 h 180"/>
                  <a:gd name="T58" fmla="*/ 27 w 135"/>
                  <a:gd name="T59" fmla="*/ 9 h 180"/>
                  <a:gd name="T60" fmla="*/ 37 w 135"/>
                  <a:gd name="T61" fmla="*/ 20 h 180"/>
                  <a:gd name="T62" fmla="*/ 45 w 135"/>
                  <a:gd name="T63" fmla="*/ 24 h 180"/>
                  <a:gd name="T64" fmla="*/ 53 w 135"/>
                  <a:gd name="T65" fmla="*/ 20 h 180"/>
                  <a:gd name="T66" fmla="*/ 62 w 135"/>
                  <a:gd name="T67" fmla="*/ 17 h 180"/>
                  <a:gd name="T68" fmla="*/ 67 w 135"/>
                  <a:gd name="T69" fmla="*/ 17 h 180"/>
                  <a:gd name="T70" fmla="*/ 81 w 135"/>
                  <a:gd name="T71" fmla="*/ 13 h 180"/>
                  <a:gd name="T72" fmla="*/ 88 w 135"/>
                  <a:gd name="T73" fmla="*/ 13 h 180"/>
                  <a:gd name="T74" fmla="*/ 100 w 135"/>
                  <a:gd name="T75" fmla="*/ 10 h 180"/>
                  <a:gd name="T76" fmla="*/ 109 w 135"/>
                  <a:gd name="T77" fmla="*/ 10 h 180"/>
                  <a:gd name="T78" fmla="*/ 117 w 135"/>
                  <a:gd name="T79" fmla="*/ 9 h 180"/>
                  <a:gd name="T80" fmla="*/ 123 w 135"/>
                  <a:gd name="T81" fmla="*/ 4 h 180"/>
                  <a:gd name="T82" fmla="*/ 124 w 135"/>
                  <a:gd name="T83" fmla="*/ 3 h 180"/>
                  <a:gd name="T84" fmla="*/ 127 w 135"/>
                  <a:gd name="T85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80">
                    <a:moveTo>
                      <a:pt x="127" y="0"/>
                    </a:moveTo>
                    <a:lnTo>
                      <a:pt x="128" y="2"/>
                    </a:lnTo>
                    <a:lnTo>
                      <a:pt x="132" y="3"/>
                    </a:lnTo>
                    <a:lnTo>
                      <a:pt x="134" y="3"/>
                    </a:lnTo>
                    <a:lnTo>
                      <a:pt x="134" y="3"/>
                    </a:lnTo>
                    <a:lnTo>
                      <a:pt x="132" y="4"/>
                    </a:lnTo>
                    <a:lnTo>
                      <a:pt x="132" y="7"/>
                    </a:lnTo>
                    <a:lnTo>
                      <a:pt x="132" y="10"/>
                    </a:lnTo>
                    <a:lnTo>
                      <a:pt x="131" y="11"/>
                    </a:lnTo>
                    <a:lnTo>
                      <a:pt x="131" y="11"/>
                    </a:lnTo>
                    <a:lnTo>
                      <a:pt x="134" y="11"/>
                    </a:lnTo>
                    <a:lnTo>
                      <a:pt x="134" y="13"/>
                    </a:lnTo>
                    <a:lnTo>
                      <a:pt x="132" y="14"/>
                    </a:lnTo>
                    <a:lnTo>
                      <a:pt x="131" y="17"/>
                    </a:lnTo>
                    <a:lnTo>
                      <a:pt x="132" y="18"/>
                    </a:lnTo>
                    <a:lnTo>
                      <a:pt x="132" y="21"/>
                    </a:lnTo>
                    <a:lnTo>
                      <a:pt x="131" y="22"/>
                    </a:lnTo>
                    <a:lnTo>
                      <a:pt x="134" y="22"/>
                    </a:lnTo>
                    <a:lnTo>
                      <a:pt x="134" y="21"/>
                    </a:lnTo>
                    <a:lnTo>
                      <a:pt x="134" y="22"/>
                    </a:lnTo>
                    <a:lnTo>
                      <a:pt x="135" y="24"/>
                    </a:lnTo>
                    <a:lnTo>
                      <a:pt x="134" y="24"/>
                    </a:lnTo>
                    <a:lnTo>
                      <a:pt x="134" y="24"/>
                    </a:lnTo>
                    <a:lnTo>
                      <a:pt x="132" y="24"/>
                    </a:lnTo>
                    <a:lnTo>
                      <a:pt x="131" y="24"/>
                    </a:lnTo>
                    <a:lnTo>
                      <a:pt x="128" y="27"/>
                    </a:lnTo>
                    <a:lnTo>
                      <a:pt x="129" y="29"/>
                    </a:lnTo>
                    <a:lnTo>
                      <a:pt x="129" y="32"/>
                    </a:lnTo>
                    <a:lnTo>
                      <a:pt x="128" y="33"/>
                    </a:lnTo>
                    <a:lnTo>
                      <a:pt x="128" y="36"/>
                    </a:lnTo>
                    <a:lnTo>
                      <a:pt x="124" y="43"/>
                    </a:lnTo>
                    <a:lnTo>
                      <a:pt x="121" y="50"/>
                    </a:lnTo>
                    <a:lnTo>
                      <a:pt x="118" y="51"/>
                    </a:lnTo>
                    <a:lnTo>
                      <a:pt x="118" y="51"/>
                    </a:lnTo>
                    <a:lnTo>
                      <a:pt x="116" y="56"/>
                    </a:lnTo>
                    <a:lnTo>
                      <a:pt x="114" y="57"/>
                    </a:lnTo>
                    <a:lnTo>
                      <a:pt x="116" y="58"/>
                    </a:lnTo>
                    <a:lnTo>
                      <a:pt x="114" y="60"/>
                    </a:lnTo>
                    <a:lnTo>
                      <a:pt x="107" y="74"/>
                    </a:lnTo>
                    <a:lnTo>
                      <a:pt x="106" y="79"/>
                    </a:lnTo>
                    <a:lnTo>
                      <a:pt x="102" y="85"/>
                    </a:lnTo>
                    <a:lnTo>
                      <a:pt x="102" y="87"/>
                    </a:lnTo>
                    <a:lnTo>
                      <a:pt x="92" y="100"/>
                    </a:lnTo>
                    <a:lnTo>
                      <a:pt x="92" y="103"/>
                    </a:lnTo>
                    <a:lnTo>
                      <a:pt x="88" y="107"/>
                    </a:lnTo>
                    <a:lnTo>
                      <a:pt x="81" y="115"/>
                    </a:lnTo>
                    <a:lnTo>
                      <a:pt x="66" y="127"/>
                    </a:lnTo>
                    <a:lnTo>
                      <a:pt x="60" y="133"/>
                    </a:lnTo>
                    <a:lnTo>
                      <a:pt x="55" y="134"/>
                    </a:lnTo>
                    <a:lnTo>
                      <a:pt x="52" y="137"/>
                    </a:lnTo>
                    <a:lnTo>
                      <a:pt x="47" y="140"/>
                    </a:lnTo>
                    <a:lnTo>
                      <a:pt x="38" y="150"/>
                    </a:lnTo>
                    <a:lnTo>
                      <a:pt x="35" y="151"/>
                    </a:lnTo>
                    <a:lnTo>
                      <a:pt x="29" y="159"/>
                    </a:lnTo>
                    <a:lnTo>
                      <a:pt x="27" y="159"/>
                    </a:lnTo>
                    <a:lnTo>
                      <a:pt x="26" y="161"/>
                    </a:lnTo>
                    <a:lnTo>
                      <a:pt x="23" y="162"/>
                    </a:lnTo>
                    <a:lnTo>
                      <a:pt x="20" y="165"/>
                    </a:lnTo>
                    <a:lnTo>
                      <a:pt x="19" y="168"/>
                    </a:lnTo>
                    <a:lnTo>
                      <a:pt x="8" y="180"/>
                    </a:lnTo>
                    <a:lnTo>
                      <a:pt x="8" y="180"/>
                    </a:lnTo>
                    <a:lnTo>
                      <a:pt x="0" y="172"/>
                    </a:lnTo>
                    <a:lnTo>
                      <a:pt x="0" y="119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3" y="105"/>
                    </a:lnTo>
                    <a:lnTo>
                      <a:pt x="18" y="104"/>
                    </a:lnTo>
                    <a:lnTo>
                      <a:pt x="22" y="103"/>
                    </a:lnTo>
                    <a:lnTo>
                      <a:pt x="24" y="101"/>
                    </a:lnTo>
                    <a:lnTo>
                      <a:pt x="27" y="100"/>
                    </a:lnTo>
                    <a:lnTo>
                      <a:pt x="29" y="97"/>
                    </a:lnTo>
                    <a:lnTo>
                      <a:pt x="31" y="96"/>
                    </a:lnTo>
                    <a:lnTo>
                      <a:pt x="34" y="94"/>
                    </a:lnTo>
                    <a:lnTo>
                      <a:pt x="37" y="93"/>
                    </a:lnTo>
                    <a:lnTo>
                      <a:pt x="45" y="93"/>
                    </a:lnTo>
                    <a:lnTo>
                      <a:pt x="52" y="93"/>
                    </a:lnTo>
                    <a:lnTo>
                      <a:pt x="94" y="53"/>
                    </a:lnTo>
                    <a:lnTo>
                      <a:pt x="77" y="53"/>
                    </a:lnTo>
                    <a:lnTo>
                      <a:pt x="38" y="40"/>
                    </a:lnTo>
                    <a:lnTo>
                      <a:pt x="35" y="38"/>
                    </a:lnTo>
                    <a:lnTo>
                      <a:pt x="30" y="36"/>
                    </a:lnTo>
                    <a:lnTo>
                      <a:pt x="29" y="32"/>
                    </a:lnTo>
                    <a:lnTo>
                      <a:pt x="29" y="29"/>
                    </a:lnTo>
                    <a:lnTo>
                      <a:pt x="26" y="27"/>
                    </a:lnTo>
                    <a:lnTo>
                      <a:pt x="23" y="20"/>
                    </a:lnTo>
                    <a:lnTo>
                      <a:pt x="22" y="16"/>
                    </a:lnTo>
                    <a:lnTo>
                      <a:pt x="23" y="13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35" y="18"/>
                    </a:lnTo>
                    <a:lnTo>
                      <a:pt x="37" y="20"/>
                    </a:lnTo>
                    <a:lnTo>
                      <a:pt x="38" y="20"/>
                    </a:lnTo>
                    <a:lnTo>
                      <a:pt x="41" y="24"/>
                    </a:lnTo>
                    <a:lnTo>
                      <a:pt x="45" y="24"/>
                    </a:lnTo>
                    <a:lnTo>
                      <a:pt x="48" y="24"/>
                    </a:lnTo>
                    <a:lnTo>
                      <a:pt x="49" y="22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6" y="17"/>
                    </a:lnTo>
                    <a:lnTo>
                      <a:pt x="67" y="17"/>
                    </a:lnTo>
                    <a:lnTo>
                      <a:pt x="70" y="18"/>
                    </a:lnTo>
                    <a:lnTo>
                      <a:pt x="73" y="17"/>
                    </a:lnTo>
                    <a:lnTo>
                      <a:pt x="81" y="13"/>
                    </a:lnTo>
                    <a:lnTo>
                      <a:pt x="84" y="11"/>
                    </a:lnTo>
                    <a:lnTo>
                      <a:pt x="87" y="13"/>
                    </a:lnTo>
                    <a:lnTo>
                      <a:pt x="88" y="13"/>
                    </a:lnTo>
                    <a:lnTo>
                      <a:pt x="92" y="13"/>
                    </a:lnTo>
                    <a:lnTo>
                      <a:pt x="96" y="11"/>
                    </a:lnTo>
                    <a:lnTo>
                      <a:pt x="100" y="10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6" y="7"/>
                    </a:lnTo>
                    <a:lnTo>
                      <a:pt x="117" y="9"/>
                    </a:lnTo>
                    <a:lnTo>
                      <a:pt x="117" y="7"/>
                    </a:lnTo>
                    <a:lnTo>
                      <a:pt x="121" y="7"/>
                    </a:lnTo>
                    <a:lnTo>
                      <a:pt x="123" y="4"/>
                    </a:lnTo>
                    <a:lnTo>
                      <a:pt x="124" y="4"/>
                    </a:lnTo>
                    <a:lnTo>
                      <a:pt x="124" y="3"/>
                    </a:lnTo>
                    <a:lnTo>
                      <a:pt x="124" y="3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" name="Freeform 856"/>
              <p:cNvSpPr>
                <a:spLocks/>
              </p:cNvSpPr>
              <p:nvPr/>
            </p:nvSpPr>
            <p:spPr bwMode="auto">
              <a:xfrm>
                <a:off x="5047026" y="3913170"/>
                <a:ext cx="164523" cy="198613"/>
              </a:xfrm>
              <a:custGeom>
                <a:avLst/>
                <a:gdLst>
                  <a:gd name="T0" fmla="*/ 24 w 111"/>
                  <a:gd name="T1" fmla="*/ 2 h 134"/>
                  <a:gd name="T2" fmla="*/ 28 w 111"/>
                  <a:gd name="T3" fmla="*/ 2 h 134"/>
                  <a:gd name="T4" fmla="*/ 31 w 111"/>
                  <a:gd name="T5" fmla="*/ 13 h 134"/>
                  <a:gd name="T6" fmla="*/ 36 w 111"/>
                  <a:gd name="T7" fmla="*/ 11 h 134"/>
                  <a:gd name="T8" fmla="*/ 46 w 111"/>
                  <a:gd name="T9" fmla="*/ 13 h 134"/>
                  <a:gd name="T10" fmla="*/ 54 w 111"/>
                  <a:gd name="T11" fmla="*/ 20 h 134"/>
                  <a:gd name="T12" fmla="*/ 58 w 111"/>
                  <a:gd name="T13" fmla="*/ 24 h 134"/>
                  <a:gd name="T14" fmla="*/ 65 w 111"/>
                  <a:gd name="T15" fmla="*/ 25 h 134"/>
                  <a:gd name="T16" fmla="*/ 72 w 111"/>
                  <a:gd name="T17" fmla="*/ 25 h 134"/>
                  <a:gd name="T18" fmla="*/ 76 w 111"/>
                  <a:gd name="T19" fmla="*/ 27 h 134"/>
                  <a:gd name="T20" fmla="*/ 83 w 111"/>
                  <a:gd name="T21" fmla="*/ 21 h 134"/>
                  <a:gd name="T22" fmla="*/ 86 w 111"/>
                  <a:gd name="T23" fmla="*/ 18 h 134"/>
                  <a:gd name="T24" fmla="*/ 90 w 111"/>
                  <a:gd name="T25" fmla="*/ 17 h 134"/>
                  <a:gd name="T26" fmla="*/ 99 w 111"/>
                  <a:gd name="T27" fmla="*/ 17 h 134"/>
                  <a:gd name="T28" fmla="*/ 103 w 111"/>
                  <a:gd name="T29" fmla="*/ 21 h 134"/>
                  <a:gd name="T30" fmla="*/ 111 w 111"/>
                  <a:gd name="T31" fmla="*/ 21 h 134"/>
                  <a:gd name="T32" fmla="*/ 99 w 111"/>
                  <a:gd name="T33" fmla="*/ 32 h 134"/>
                  <a:gd name="T34" fmla="*/ 107 w 111"/>
                  <a:gd name="T35" fmla="*/ 93 h 134"/>
                  <a:gd name="T36" fmla="*/ 103 w 111"/>
                  <a:gd name="T37" fmla="*/ 100 h 134"/>
                  <a:gd name="T38" fmla="*/ 100 w 111"/>
                  <a:gd name="T39" fmla="*/ 101 h 134"/>
                  <a:gd name="T40" fmla="*/ 96 w 111"/>
                  <a:gd name="T41" fmla="*/ 104 h 134"/>
                  <a:gd name="T42" fmla="*/ 90 w 111"/>
                  <a:gd name="T43" fmla="*/ 108 h 134"/>
                  <a:gd name="T44" fmla="*/ 89 w 111"/>
                  <a:gd name="T45" fmla="*/ 110 h 134"/>
                  <a:gd name="T46" fmla="*/ 86 w 111"/>
                  <a:gd name="T47" fmla="*/ 112 h 134"/>
                  <a:gd name="T48" fmla="*/ 85 w 111"/>
                  <a:gd name="T49" fmla="*/ 117 h 134"/>
                  <a:gd name="T50" fmla="*/ 83 w 111"/>
                  <a:gd name="T51" fmla="*/ 122 h 134"/>
                  <a:gd name="T52" fmla="*/ 76 w 111"/>
                  <a:gd name="T53" fmla="*/ 133 h 134"/>
                  <a:gd name="T54" fmla="*/ 72 w 111"/>
                  <a:gd name="T55" fmla="*/ 134 h 134"/>
                  <a:gd name="T56" fmla="*/ 54 w 111"/>
                  <a:gd name="T57" fmla="*/ 122 h 134"/>
                  <a:gd name="T58" fmla="*/ 54 w 111"/>
                  <a:gd name="T59" fmla="*/ 119 h 134"/>
                  <a:gd name="T60" fmla="*/ 3 w 111"/>
                  <a:gd name="T61" fmla="*/ 86 h 134"/>
                  <a:gd name="T62" fmla="*/ 3 w 111"/>
                  <a:gd name="T63" fmla="*/ 74 h 134"/>
                  <a:gd name="T64" fmla="*/ 6 w 111"/>
                  <a:gd name="T65" fmla="*/ 67 h 134"/>
                  <a:gd name="T66" fmla="*/ 10 w 111"/>
                  <a:gd name="T67" fmla="*/ 63 h 134"/>
                  <a:gd name="T68" fmla="*/ 13 w 111"/>
                  <a:gd name="T69" fmla="*/ 58 h 134"/>
                  <a:gd name="T70" fmla="*/ 17 w 111"/>
                  <a:gd name="T71" fmla="*/ 57 h 134"/>
                  <a:gd name="T72" fmla="*/ 18 w 111"/>
                  <a:gd name="T73" fmla="*/ 52 h 134"/>
                  <a:gd name="T74" fmla="*/ 21 w 111"/>
                  <a:gd name="T75" fmla="*/ 46 h 134"/>
                  <a:gd name="T76" fmla="*/ 18 w 111"/>
                  <a:gd name="T77" fmla="*/ 42 h 134"/>
                  <a:gd name="T78" fmla="*/ 18 w 111"/>
                  <a:gd name="T79" fmla="*/ 39 h 134"/>
                  <a:gd name="T80" fmla="*/ 14 w 111"/>
                  <a:gd name="T81" fmla="*/ 34 h 134"/>
                  <a:gd name="T82" fmla="*/ 12 w 111"/>
                  <a:gd name="T83" fmla="*/ 28 h 134"/>
                  <a:gd name="T84" fmla="*/ 9 w 111"/>
                  <a:gd name="T85" fmla="*/ 25 h 134"/>
                  <a:gd name="T86" fmla="*/ 9 w 111"/>
                  <a:gd name="T87" fmla="*/ 21 h 134"/>
                  <a:gd name="T88" fmla="*/ 6 w 111"/>
                  <a:gd name="T89" fmla="*/ 17 h 134"/>
                  <a:gd name="T90" fmla="*/ 6 w 111"/>
                  <a:gd name="T91" fmla="*/ 17 h 134"/>
                  <a:gd name="T92" fmla="*/ 9 w 111"/>
                  <a:gd name="T93" fmla="*/ 14 h 134"/>
                  <a:gd name="T94" fmla="*/ 12 w 111"/>
                  <a:gd name="T95" fmla="*/ 10 h 134"/>
                  <a:gd name="T96" fmla="*/ 17 w 111"/>
                  <a:gd name="T97" fmla="*/ 6 h 134"/>
                  <a:gd name="T98" fmla="*/ 23 w 111"/>
                  <a:gd name="T9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1" h="134">
                    <a:moveTo>
                      <a:pt x="23" y="0"/>
                    </a:moveTo>
                    <a:lnTo>
                      <a:pt x="24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10"/>
                    </a:lnTo>
                    <a:lnTo>
                      <a:pt x="31" y="13"/>
                    </a:lnTo>
                    <a:lnTo>
                      <a:pt x="34" y="13"/>
                    </a:lnTo>
                    <a:lnTo>
                      <a:pt x="36" y="11"/>
                    </a:lnTo>
                    <a:lnTo>
                      <a:pt x="39" y="13"/>
                    </a:lnTo>
                    <a:lnTo>
                      <a:pt x="46" y="13"/>
                    </a:lnTo>
                    <a:lnTo>
                      <a:pt x="49" y="14"/>
                    </a:lnTo>
                    <a:lnTo>
                      <a:pt x="54" y="20"/>
                    </a:lnTo>
                    <a:lnTo>
                      <a:pt x="57" y="21"/>
                    </a:lnTo>
                    <a:lnTo>
                      <a:pt x="58" y="24"/>
                    </a:lnTo>
                    <a:lnTo>
                      <a:pt x="61" y="25"/>
                    </a:lnTo>
                    <a:lnTo>
                      <a:pt x="65" y="25"/>
                    </a:lnTo>
                    <a:lnTo>
                      <a:pt x="68" y="27"/>
                    </a:lnTo>
                    <a:lnTo>
                      <a:pt x="72" y="25"/>
                    </a:lnTo>
                    <a:lnTo>
                      <a:pt x="75" y="27"/>
                    </a:lnTo>
                    <a:lnTo>
                      <a:pt x="76" y="27"/>
                    </a:lnTo>
                    <a:lnTo>
                      <a:pt x="79" y="27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6" y="18"/>
                    </a:lnTo>
                    <a:lnTo>
                      <a:pt x="89" y="18"/>
                    </a:lnTo>
                    <a:lnTo>
                      <a:pt x="90" y="17"/>
                    </a:lnTo>
                    <a:lnTo>
                      <a:pt x="96" y="17"/>
                    </a:lnTo>
                    <a:lnTo>
                      <a:pt x="99" y="17"/>
                    </a:lnTo>
                    <a:lnTo>
                      <a:pt x="100" y="20"/>
                    </a:lnTo>
                    <a:lnTo>
                      <a:pt x="103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99" y="32"/>
                    </a:lnTo>
                    <a:lnTo>
                      <a:pt x="99" y="85"/>
                    </a:lnTo>
                    <a:lnTo>
                      <a:pt x="107" y="93"/>
                    </a:lnTo>
                    <a:lnTo>
                      <a:pt x="107" y="94"/>
                    </a:lnTo>
                    <a:lnTo>
                      <a:pt x="103" y="100"/>
                    </a:lnTo>
                    <a:lnTo>
                      <a:pt x="101" y="100"/>
                    </a:lnTo>
                    <a:lnTo>
                      <a:pt x="100" y="101"/>
                    </a:lnTo>
                    <a:lnTo>
                      <a:pt x="101" y="103"/>
                    </a:lnTo>
                    <a:lnTo>
                      <a:pt x="96" y="104"/>
                    </a:lnTo>
                    <a:lnTo>
                      <a:pt x="94" y="108"/>
                    </a:lnTo>
                    <a:lnTo>
                      <a:pt x="90" y="108"/>
                    </a:lnTo>
                    <a:lnTo>
                      <a:pt x="89" y="108"/>
                    </a:lnTo>
                    <a:lnTo>
                      <a:pt x="89" y="110"/>
                    </a:lnTo>
                    <a:lnTo>
                      <a:pt x="86" y="111"/>
                    </a:lnTo>
                    <a:lnTo>
                      <a:pt x="86" y="112"/>
                    </a:lnTo>
                    <a:lnTo>
                      <a:pt x="88" y="114"/>
                    </a:lnTo>
                    <a:lnTo>
                      <a:pt x="85" y="117"/>
                    </a:lnTo>
                    <a:lnTo>
                      <a:pt x="83" y="119"/>
                    </a:lnTo>
                    <a:lnTo>
                      <a:pt x="83" y="122"/>
                    </a:lnTo>
                    <a:lnTo>
                      <a:pt x="81" y="126"/>
                    </a:lnTo>
                    <a:lnTo>
                      <a:pt x="76" y="133"/>
                    </a:lnTo>
                    <a:lnTo>
                      <a:pt x="74" y="134"/>
                    </a:lnTo>
                    <a:lnTo>
                      <a:pt x="72" y="134"/>
                    </a:lnTo>
                    <a:lnTo>
                      <a:pt x="56" y="123"/>
                    </a:lnTo>
                    <a:lnTo>
                      <a:pt x="54" y="122"/>
                    </a:lnTo>
                    <a:lnTo>
                      <a:pt x="54" y="121"/>
                    </a:lnTo>
                    <a:lnTo>
                      <a:pt x="54" y="119"/>
                    </a:lnTo>
                    <a:lnTo>
                      <a:pt x="52" y="114"/>
                    </a:lnTo>
                    <a:lnTo>
                      <a:pt x="3" y="86"/>
                    </a:lnTo>
                    <a:lnTo>
                      <a:pt x="0" y="86"/>
                    </a:lnTo>
                    <a:lnTo>
                      <a:pt x="3" y="74"/>
                    </a:lnTo>
                    <a:lnTo>
                      <a:pt x="3" y="70"/>
                    </a:lnTo>
                    <a:lnTo>
                      <a:pt x="6" y="67"/>
                    </a:lnTo>
                    <a:lnTo>
                      <a:pt x="7" y="64"/>
                    </a:lnTo>
                    <a:lnTo>
                      <a:pt x="10" y="63"/>
                    </a:lnTo>
                    <a:lnTo>
                      <a:pt x="12" y="60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7" y="57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21" y="49"/>
                    </a:lnTo>
                    <a:lnTo>
                      <a:pt x="21" y="46"/>
                    </a:lnTo>
                    <a:lnTo>
                      <a:pt x="21" y="43"/>
                    </a:lnTo>
                    <a:lnTo>
                      <a:pt x="18" y="42"/>
                    </a:lnTo>
                    <a:lnTo>
                      <a:pt x="20" y="39"/>
                    </a:lnTo>
                    <a:lnTo>
                      <a:pt x="18" y="39"/>
                    </a:lnTo>
                    <a:lnTo>
                      <a:pt x="17" y="38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2" y="28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2" y="10"/>
                    </a:lnTo>
                    <a:lnTo>
                      <a:pt x="13" y="11"/>
                    </a:lnTo>
                    <a:lnTo>
                      <a:pt x="17" y="6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" name="Freeform 857"/>
              <p:cNvSpPr>
                <a:spLocks/>
              </p:cNvSpPr>
              <p:nvPr/>
            </p:nvSpPr>
            <p:spPr bwMode="auto">
              <a:xfrm>
                <a:off x="5004042" y="4042120"/>
                <a:ext cx="14822" cy="0"/>
              </a:xfrm>
              <a:custGeom>
                <a:avLst/>
                <a:gdLst>
                  <a:gd name="T0" fmla="*/ 10 w 10"/>
                  <a:gd name="T1" fmla="*/ 6 w 10"/>
                  <a:gd name="T2" fmla="*/ 0 w 10"/>
                  <a:gd name="T3" fmla="*/ 0 w 10"/>
                  <a:gd name="T4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" name="Freeform 858"/>
              <p:cNvSpPr>
                <a:spLocks/>
              </p:cNvSpPr>
              <p:nvPr/>
            </p:nvSpPr>
            <p:spPr bwMode="auto">
              <a:xfrm>
                <a:off x="4964023" y="3938367"/>
                <a:ext cx="114129" cy="112646"/>
              </a:xfrm>
              <a:custGeom>
                <a:avLst/>
                <a:gdLst>
                  <a:gd name="T0" fmla="*/ 63 w 77"/>
                  <a:gd name="T1" fmla="*/ 1 h 76"/>
                  <a:gd name="T2" fmla="*/ 65 w 77"/>
                  <a:gd name="T3" fmla="*/ 6 h 76"/>
                  <a:gd name="T4" fmla="*/ 68 w 77"/>
                  <a:gd name="T5" fmla="*/ 8 h 76"/>
                  <a:gd name="T6" fmla="*/ 68 w 77"/>
                  <a:gd name="T7" fmla="*/ 14 h 76"/>
                  <a:gd name="T8" fmla="*/ 73 w 77"/>
                  <a:gd name="T9" fmla="*/ 21 h 76"/>
                  <a:gd name="T10" fmla="*/ 76 w 77"/>
                  <a:gd name="T11" fmla="*/ 22 h 76"/>
                  <a:gd name="T12" fmla="*/ 77 w 77"/>
                  <a:gd name="T13" fmla="*/ 26 h 76"/>
                  <a:gd name="T14" fmla="*/ 77 w 77"/>
                  <a:gd name="T15" fmla="*/ 32 h 76"/>
                  <a:gd name="T16" fmla="*/ 74 w 77"/>
                  <a:gd name="T17" fmla="*/ 37 h 76"/>
                  <a:gd name="T18" fmla="*/ 69 w 77"/>
                  <a:gd name="T19" fmla="*/ 40 h 76"/>
                  <a:gd name="T20" fmla="*/ 68 w 77"/>
                  <a:gd name="T21" fmla="*/ 43 h 76"/>
                  <a:gd name="T22" fmla="*/ 63 w 77"/>
                  <a:gd name="T23" fmla="*/ 47 h 76"/>
                  <a:gd name="T24" fmla="*/ 59 w 77"/>
                  <a:gd name="T25" fmla="*/ 53 h 76"/>
                  <a:gd name="T26" fmla="*/ 56 w 77"/>
                  <a:gd name="T27" fmla="*/ 69 h 76"/>
                  <a:gd name="T28" fmla="*/ 27 w 77"/>
                  <a:gd name="T29" fmla="*/ 70 h 76"/>
                  <a:gd name="T30" fmla="*/ 16 w 77"/>
                  <a:gd name="T31" fmla="*/ 70 h 76"/>
                  <a:gd name="T32" fmla="*/ 14 w 77"/>
                  <a:gd name="T33" fmla="*/ 72 h 76"/>
                  <a:gd name="T34" fmla="*/ 12 w 77"/>
                  <a:gd name="T35" fmla="*/ 72 h 76"/>
                  <a:gd name="T36" fmla="*/ 11 w 77"/>
                  <a:gd name="T37" fmla="*/ 75 h 76"/>
                  <a:gd name="T38" fmla="*/ 8 w 77"/>
                  <a:gd name="T39" fmla="*/ 75 h 76"/>
                  <a:gd name="T40" fmla="*/ 5 w 77"/>
                  <a:gd name="T41" fmla="*/ 73 h 76"/>
                  <a:gd name="T42" fmla="*/ 1 w 77"/>
                  <a:gd name="T43" fmla="*/ 76 h 76"/>
                  <a:gd name="T44" fmla="*/ 1 w 77"/>
                  <a:gd name="T45" fmla="*/ 75 h 76"/>
                  <a:gd name="T46" fmla="*/ 3 w 77"/>
                  <a:gd name="T47" fmla="*/ 66 h 76"/>
                  <a:gd name="T48" fmla="*/ 3 w 77"/>
                  <a:gd name="T49" fmla="*/ 58 h 76"/>
                  <a:gd name="T50" fmla="*/ 8 w 77"/>
                  <a:gd name="T51" fmla="*/ 47 h 76"/>
                  <a:gd name="T52" fmla="*/ 14 w 77"/>
                  <a:gd name="T53" fmla="*/ 41 h 76"/>
                  <a:gd name="T54" fmla="*/ 21 w 77"/>
                  <a:gd name="T55" fmla="*/ 30 h 76"/>
                  <a:gd name="T56" fmla="*/ 19 w 77"/>
                  <a:gd name="T57" fmla="*/ 26 h 76"/>
                  <a:gd name="T58" fmla="*/ 18 w 77"/>
                  <a:gd name="T59" fmla="*/ 22 h 76"/>
                  <a:gd name="T60" fmla="*/ 18 w 77"/>
                  <a:gd name="T61" fmla="*/ 14 h 76"/>
                  <a:gd name="T62" fmla="*/ 21 w 77"/>
                  <a:gd name="T63" fmla="*/ 10 h 76"/>
                  <a:gd name="T64" fmla="*/ 21 w 77"/>
                  <a:gd name="T65" fmla="*/ 8 h 76"/>
                  <a:gd name="T66" fmla="*/ 22 w 77"/>
                  <a:gd name="T67" fmla="*/ 4 h 76"/>
                  <a:gd name="T68" fmla="*/ 27 w 77"/>
                  <a:gd name="T69" fmla="*/ 7 h 76"/>
                  <a:gd name="T70" fmla="*/ 32 w 77"/>
                  <a:gd name="T71" fmla="*/ 7 h 76"/>
                  <a:gd name="T72" fmla="*/ 36 w 77"/>
                  <a:gd name="T73" fmla="*/ 10 h 76"/>
                  <a:gd name="T74" fmla="*/ 37 w 77"/>
                  <a:gd name="T75" fmla="*/ 8 h 76"/>
                  <a:gd name="T76" fmla="*/ 40 w 77"/>
                  <a:gd name="T77" fmla="*/ 7 h 76"/>
                  <a:gd name="T78" fmla="*/ 44 w 77"/>
                  <a:gd name="T79" fmla="*/ 6 h 76"/>
                  <a:gd name="T80" fmla="*/ 51 w 77"/>
                  <a:gd name="T81" fmla="*/ 4 h 76"/>
                  <a:gd name="T82" fmla="*/ 56 w 77"/>
                  <a:gd name="T83" fmla="*/ 4 h 76"/>
                  <a:gd name="T84" fmla="*/ 62 w 77"/>
                  <a:gd name="T8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76">
                    <a:moveTo>
                      <a:pt x="62" y="0"/>
                    </a:moveTo>
                    <a:lnTo>
                      <a:pt x="63" y="1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8"/>
                    </a:lnTo>
                    <a:lnTo>
                      <a:pt x="68" y="8"/>
                    </a:lnTo>
                    <a:lnTo>
                      <a:pt x="68" y="11"/>
                    </a:lnTo>
                    <a:lnTo>
                      <a:pt x="68" y="14"/>
                    </a:lnTo>
                    <a:lnTo>
                      <a:pt x="70" y="17"/>
                    </a:lnTo>
                    <a:lnTo>
                      <a:pt x="73" y="21"/>
                    </a:lnTo>
                    <a:lnTo>
                      <a:pt x="74" y="22"/>
                    </a:lnTo>
                    <a:lnTo>
                      <a:pt x="76" y="22"/>
                    </a:lnTo>
                    <a:lnTo>
                      <a:pt x="74" y="25"/>
                    </a:lnTo>
                    <a:lnTo>
                      <a:pt x="77" y="26"/>
                    </a:lnTo>
                    <a:lnTo>
                      <a:pt x="77" y="29"/>
                    </a:lnTo>
                    <a:lnTo>
                      <a:pt x="77" y="32"/>
                    </a:lnTo>
                    <a:lnTo>
                      <a:pt x="74" y="35"/>
                    </a:lnTo>
                    <a:lnTo>
                      <a:pt x="74" y="37"/>
                    </a:lnTo>
                    <a:lnTo>
                      <a:pt x="73" y="40"/>
                    </a:lnTo>
                    <a:lnTo>
                      <a:pt x="69" y="40"/>
                    </a:lnTo>
                    <a:lnTo>
                      <a:pt x="69" y="41"/>
                    </a:lnTo>
                    <a:lnTo>
                      <a:pt x="68" y="43"/>
                    </a:lnTo>
                    <a:lnTo>
                      <a:pt x="66" y="46"/>
                    </a:lnTo>
                    <a:lnTo>
                      <a:pt x="63" y="47"/>
                    </a:lnTo>
                    <a:lnTo>
                      <a:pt x="62" y="50"/>
                    </a:lnTo>
                    <a:lnTo>
                      <a:pt x="59" y="53"/>
                    </a:lnTo>
                    <a:lnTo>
                      <a:pt x="59" y="57"/>
                    </a:lnTo>
                    <a:lnTo>
                      <a:pt x="56" y="69"/>
                    </a:lnTo>
                    <a:lnTo>
                      <a:pt x="37" y="70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16" y="70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1" y="72"/>
                    </a:lnTo>
                    <a:lnTo>
                      <a:pt x="11" y="75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7" y="75"/>
                    </a:lnTo>
                    <a:lnTo>
                      <a:pt x="5" y="73"/>
                    </a:lnTo>
                    <a:lnTo>
                      <a:pt x="3" y="75"/>
                    </a:lnTo>
                    <a:lnTo>
                      <a:pt x="1" y="76"/>
                    </a:lnTo>
                    <a:lnTo>
                      <a:pt x="0" y="75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3" y="66"/>
                    </a:lnTo>
                    <a:lnTo>
                      <a:pt x="3" y="62"/>
                    </a:lnTo>
                    <a:lnTo>
                      <a:pt x="3" y="58"/>
                    </a:lnTo>
                    <a:lnTo>
                      <a:pt x="4" y="57"/>
                    </a:lnTo>
                    <a:lnTo>
                      <a:pt x="8" y="47"/>
                    </a:lnTo>
                    <a:lnTo>
                      <a:pt x="9" y="46"/>
                    </a:lnTo>
                    <a:lnTo>
                      <a:pt x="14" y="41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19" y="26"/>
                    </a:lnTo>
                    <a:lnTo>
                      <a:pt x="18" y="25"/>
                    </a:lnTo>
                    <a:lnTo>
                      <a:pt x="18" y="22"/>
                    </a:lnTo>
                    <a:lnTo>
                      <a:pt x="18" y="18"/>
                    </a:lnTo>
                    <a:lnTo>
                      <a:pt x="18" y="14"/>
                    </a:lnTo>
                    <a:lnTo>
                      <a:pt x="19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30" y="7"/>
                    </a:lnTo>
                    <a:lnTo>
                      <a:pt x="32" y="7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4" y="6"/>
                    </a:lnTo>
                    <a:lnTo>
                      <a:pt x="47" y="6"/>
                    </a:lnTo>
                    <a:lnTo>
                      <a:pt x="51" y="4"/>
                    </a:lnTo>
                    <a:lnTo>
                      <a:pt x="54" y="6"/>
                    </a:lnTo>
                    <a:lnTo>
                      <a:pt x="56" y="4"/>
                    </a:lnTo>
                    <a:lnTo>
                      <a:pt x="59" y="1"/>
                    </a:lnTo>
                    <a:lnTo>
                      <a:pt x="62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" name="Freeform 859"/>
              <p:cNvSpPr>
                <a:spLocks/>
              </p:cNvSpPr>
              <p:nvPr/>
            </p:nvSpPr>
            <p:spPr bwMode="auto">
              <a:xfrm>
                <a:off x="4669067" y="3800524"/>
                <a:ext cx="256419" cy="171934"/>
              </a:xfrm>
              <a:custGeom>
                <a:avLst/>
                <a:gdLst>
                  <a:gd name="T0" fmla="*/ 110 w 173"/>
                  <a:gd name="T1" fmla="*/ 5 h 116"/>
                  <a:gd name="T2" fmla="*/ 119 w 173"/>
                  <a:gd name="T3" fmla="*/ 18 h 116"/>
                  <a:gd name="T4" fmla="*/ 117 w 173"/>
                  <a:gd name="T5" fmla="*/ 27 h 116"/>
                  <a:gd name="T6" fmla="*/ 124 w 173"/>
                  <a:gd name="T7" fmla="*/ 32 h 116"/>
                  <a:gd name="T8" fmla="*/ 128 w 173"/>
                  <a:gd name="T9" fmla="*/ 38 h 116"/>
                  <a:gd name="T10" fmla="*/ 138 w 173"/>
                  <a:gd name="T11" fmla="*/ 42 h 116"/>
                  <a:gd name="T12" fmla="*/ 145 w 173"/>
                  <a:gd name="T13" fmla="*/ 46 h 116"/>
                  <a:gd name="T14" fmla="*/ 141 w 173"/>
                  <a:gd name="T15" fmla="*/ 52 h 116"/>
                  <a:gd name="T16" fmla="*/ 149 w 173"/>
                  <a:gd name="T17" fmla="*/ 56 h 116"/>
                  <a:gd name="T18" fmla="*/ 156 w 173"/>
                  <a:gd name="T19" fmla="*/ 63 h 116"/>
                  <a:gd name="T20" fmla="*/ 160 w 173"/>
                  <a:gd name="T21" fmla="*/ 69 h 116"/>
                  <a:gd name="T22" fmla="*/ 167 w 173"/>
                  <a:gd name="T23" fmla="*/ 74 h 116"/>
                  <a:gd name="T24" fmla="*/ 173 w 173"/>
                  <a:gd name="T25" fmla="*/ 82 h 116"/>
                  <a:gd name="T26" fmla="*/ 167 w 173"/>
                  <a:gd name="T27" fmla="*/ 81 h 116"/>
                  <a:gd name="T28" fmla="*/ 155 w 173"/>
                  <a:gd name="T29" fmla="*/ 81 h 116"/>
                  <a:gd name="T30" fmla="*/ 148 w 173"/>
                  <a:gd name="T31" fmla="*/ 79 h 116"/>
                  <a:gd name="T32" fmla="*/ 145 w 173"/>
                  <a:gd name="T33" fmla="*/ 81 h 116"/>
                  <a:gd name="T34" fmla="*/ 137 w 173"/>
                  <a:gd name="T35" fmla="*/ 83 h 116"/>
                  <a:gd name="T36" fmla="*/ 132 w 173"/>
                  <a:gd name="T37" fmla="*/ 83 h 116"/>
                  <a:gd name="T38" fmla="*/ 123 w 173"/>
                  <a:gd name="T39" fmla="*/ 85 h 116"/>
                  <a:gd name="T40" fmla="*/ 113 w 173"/>
                  <a:gd name="T41" fmla="*/ 86 h 116"/>
                  <a:gd name="T42" fmla="*/ 103 w 173"/>
                  <a:gd name="T43" fmla="*/ 90 h 116"/>
                  <a:gd name="T44" fmla="*/ 102 w 173"/>
                  <a:gd name="T45" fmla="*/ 94 h 116"/>
                  <a:gd name="T46" fmla="*/ 92 w 173"/>
                  <a:gd name="T47" fmla="*/ 92 h 116"/>
                  <a:gd name="T48" fmla="*/ 84 w 173"/>
                  <a:gd name="T49" fmla="*/ 90 h 116"/>
                  <a:gd name="T50" fmla="*/ 74 w 173"/>
                  <a:gd name="T51" fmla="*/ 86 h 116"/>
                  <a:gd name="T52" fmla="*/ 66 w 173"/>
                  <a:gd name="T53" fmla="*/ 82 h 116"/>
                  <a:gd name="T54" fmla="*/ 59 w 173"/>
                  <a:gd name="T55" fmla="*/ 85 h 116"/>
                  <a:gd name="T56" fmla="*/ 56 w 173"/>
                  <a:gd name="T57" fmla="*/ 90 h 116"/>
                  <a:gd name="T58" fmla="*/ 56 w 173"/>
                  <a:gd name="T59" fmla="*/ 96 h 116"/>
                  <a:gd name="T60" fmla="*/ 54 w 173"/>
                  <a:gd name="T61" fmla="*/ 101 h 116"/>
                  <a:gd name="T62" fmla="*/ 44 w 173"/>
                  <a:gd name="T63" fmla="*/ 99 h 116"/>
                  <a:gd name="T64" fmla="*/ 34 w 173"/>
                  <a:gd name="T65" fmla="*/ 104 h 116"/>
                  <a:gd name="T66" fmla="*/ 22 w 173"/>
                  <a:gd name="T67" fmla="*/ 116 h 116"/>
                  <a:gd name="T68" fmla="*/ 18 w 173"/>
                  <a:gd name="T69" fmla="*/ 108 h 116"/>
                  <a:gd name="T70" fmla="*/ 9 w 173"/>
                  <a:gd name="T71" fmla="*/ 94 h 116"/>
                  <a:gd name="T72" fmla="*/ 3 w 173"/>
                  <a:gd name="T73" fmla="*/ 85 h 116"/>
                  <a:gd name="T74" fmla="*/ 1 w 173"/>
                  <a:gd name="T75" fmla="*/ 71 h 116"/>
                  <a:gd name="T76" fmla="*/ 5 w 173"/>
                  <a:gd name="T77" fmla="*/ 63 h 116"/>
                  <a:gd name="T78" fmla="*/ 12 w 173"/>
                  <a:gd name="T79" fmla="*/ 52 h 116"/>
                  <a:gd name="T80" fmla="*/ 16 w 173"/>
                  <a:gd name="T81" fmla="*/ 52 h 116"/>
                  <a:gd name="T82" fmla="*/ 27 w 173"/>
                  <a:gd name="T83" fmla="*/ 47 h 116"/>
                  <a:gd name="T84" fmla="*/ 30 w 173"/>
                  <a:gd name="T85" fmla="*/ 47 h 116"/>
                  <a:gd name="T86" fmla="*/ 41 w 173"/>
                  <a:gd name="T87" fmla="*/ 45 h 116"/>
                  <a:gd name="T88" fmla="*/ 58 w 173"/>
                  <a:gd name="T89" fmla="*/ 38 h 116"/>
                  <a:gd name="T90" fmla="*/ 58 w 173"/>
                  <a:gd name="T91" fmla="*/ 31 h 116"/>
                  <a:gd name="T92" fmla="*/ 65 w 173"/>
                  <a:gd name="T93" fmla="*/ 28 h 116"/>
                  <a:gd name="T94" fmla="*/ 79 w 173"/>
                  <a:gd name="T95" fmla="*/ 28 h 116"/>
                  <a:gd name="T96" fmla="*/ 84 w 173"/>
                  <a:gd name="T97" fmla="*/ 21 h 116"/>
                  <a:gd name="T98" fmla="*/ 88 w 173"/>
                  <a:gd name="T99" fmla="*/ 14 h 116"/>
                  <a:gd name="T100" fmla="*/ 94 w 173"/>
                  <a:gd name="T101" fmla="*/ 10 h 116"/>
                  <a:gd name="T102" fmla="*/ 101 w 173"/>
                  <a:gd name="T103" fmla="*/ 3 h 116"/>
                  <a:gd name="T104" fmla="*/ 109 w 173"/>
                  <a:gd name="T10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3" h="116">
                    <a:moveTo>
                      <a:pt x="109" y="0"/>
                    </a:moveTo>
                    <a:lnTo>
                      <a:pt x="110" y="2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13" y="7"/>
                    </a:lnTo>
                    <a:lnTo>
                      <a:pt x="113" y="9"/>
                    </a:lnTo>
                    <a:lnTo>
                      <a:pt x="116" y="14"/>
                    </a:lnTo>
                    <a:lnTo>
                      <a:pt x="119" y="18"/>
                    </a:lnTo>
                    <a:lnTo>
                      <a:pt x="120" y="21"/>
                    </a:lnTo>
                    <a:lnTo>
                      <a:pt x="119" y="24"/>
                    </a:lnTo>
                    <a:lnTo>
                      <a:pt x="119" y="25"/>
                    </a:lnTo>
                    <a:lnTo>
                      <a:pt x="117" y="27"/>
                    </a:lnTo>
                    <a:lnTo>
                      <a:pt x="117" y="31"/>
                    </a:lnTo>
                    <a:lnTo>
                      <a:pt x="119" y="34"/>
                    </a:lnTo>
                    <a:lnTo>
                      <a:pt x="123" y="34"/>
                    </a:lnTo>
                    <a:lnTo>
                      <a:pt x="124" y="32"/>
                    </a:lnTo>
                    <a:lnTo>
                      <a:pt x="127" y="32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28" y="38"/>
                    </a:lnTo>
                    <a:lnTo>
                      <a:pt x="131" y="39"/>
                    </a:lnTo>
                    <a:lnTo>
                      <a:pt x="134" y="40"/>
                    </a:lnTo>
                    <a:lnTo>
                      <a:pt x="135" y="40"/>
                    </a:lnTo>
                    <a:lnTo>
                      <a:pt x="138" y="42"/>
                    </a:lnTo>
                    <a:lnTo>
                      <a:pt x="138" y="43"/>
                    </a:lnTo>
                    <a:lnTo>
                      <a:pt x="141" y="45"/>
                    </a:lnTo>
                    <a:lnTo>
                      <a:pt x="144" y="45"/>
                    </a:lnTo>
                    <a:lnTo>
                      <a:pt x="145" y="46"/>
                    </a:lnTo>
                    <a:lnTo>
                      <a:pt x="144" y="47"/>
                    </a:lnTo>
                    <a:lnTo>
                      <a:pt x="142" y="49"/>
                    </a:lnTo>
                    <a:lnTo>
                      <a:pt x="142" y="50"/>
                    </a:lnTo>
                    <a:lnTo>
                      <a:pt x="141" y="52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6" y="54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5" y="57"/>
                    </a:lnTo>
                    <a:lnTo>
                      <a:pt x="155" y="60"/>
                    </a:lnTo>
                    <a:lnTo>
                      <a:pt x="156" y="63"/>
                    </a:lnTo>
                    <a:lnTo>
                      <a:pt x="157" y="64"/>
                    </a:lnTo>
                    <a:lnTo>
                      <a:pt x="160" y="65"/>
                    </a:lnTo>
                    <a:lnTo>
                      <a:pt x="160" y="67"/>
                    </a:lnTo>
                    <a:lnTo>
                      <a:pt x="160" y="69"/>
                    </a:lnTo>
                    <a:lnTo>
                      <a:pt x="161" y="69"/>
                    </a:lnTo>
                    <a:lnTo>
                      <a:pt x="166" y="71"/>
                    </a:lnTo>
                    <a:lnTo>
                      <a:pt x="167" y="72"/>
                    </a:lnTo>
                    <a:lnTo>
                      <a:pt x="167" y="74"/>
                    </a:lnTo>
                    <a:lnTo>
                      <a:pt x="168" y="78"/>
                    </a:lnTo>
                    <a:lnTo>
                      <a:pt x="170" y="79"/>
                    </a:lnTo>
                    <a:lnTo>
                      <a:pt x="171" y="81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3"/>
                    </a:lnTo>
                    <a:lnTo>
                      <a:pt x="170" y="81"/>
                    </a:lnTo>
                    <a:lnTo>
                      <a:pt x="167" y="81"/>
                    </a:lnTo>
                    <a:lnTo>
                      <a:pt x="163" y="83"/>
                    </a:lnTo>
                    <a:lnTo>
                      <a:pt x="161" y="82"/>
                    </a:lnTo>
                    <a:lnTo>
                      <a:pt x="157" y="82"/>
                    </a:lnTo>
                    <a:lnTo>
                      <a:pt x="155" y="81"/>
                    </a:lnTo>
                    <a:lnTo>
                      <a:pt x="153" y="81"/>
                    </a:lnTo>
                    <a:lnTo>
                      <a:pt x="152" y="81"/>
                    </a:lnTo>
                    <a:lnTo>
                      <a:pt x="150" y="81"/>
                    </a:lnTo>
                    <a:lnTo>
                      <a:pt x="148" y="79"/>
                    </a:lnTo>
                    <a:lnTo>
                      <a:pt x="146" y="79"/>
                    </a:lnTo>
                    <a:lnTo>
                      <a:pt x="145" y="79"/>
                    </a:lnTo>
                    <a:lnTo>
                      <a:pt x="144" y="79"/>
                    </a:lnTo>
                    <a:lnTo>
                      <a:pt x="145" y="81"/>
                    </a:lnTo>
                    <a:lnTo>
                      <a:pt x="144" y="83"/>
                    </a:lnTo>
                    <a:lnTo>
                      <a:pt x="141" y="83"/>
                    </a:lnTo>
                    <a:lnTo>
                      <a:pt x="139" y="83"/>
                    </a:lnTo>
                    <a:lnTo>
                      <a:pt x="137" y="83"/>
                    </a:lnTo>
                    <a:lnTo>
                      <a:pt x="135" y="85"/>
                    </a:lnTo>
                    <a:lnTo>
                      <a:pt x="134" y="85"/>
                    </a:lnTo>
                    <a:lnTo>
                      <a:pt x="132" y="83"/>
                    </a:lnTo>
                    <a:lnTo>
                      <a:pt x="132" y="83"/>
                    </a:lnTo>
                    <a:lnTo>
                      <a:pt x="132" y="82"/>
                    </a:lnTo>
                    <a:lnTo>
                      <a:pt x="130" y="82"/>
                    </a:lnTo>
                    <a:lnTo>
                      <a:pt x="124" y="85"/>
                    </a:lnTo>
                    <a:lnTo>
                      <a:pt x="123" y="85"/>
                    </a:lnTo>
                    <a:lnTo>
                      <a:pt x="121" y="86"/>
                    </a:lnTo>
                    <a:lnTo>
                      <a:pt x="116" y="87"/>
                    </a:lnTo>
                    <a:lnTo>
                      <a:pt x="115" y="87"/>
                    </a:lnTo>
                    <a:lnTo>
                      <a:pt x="113" y="86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06" y="87"/>
                    </a:lnTo>
                    <a:lnTo>
                      <a:pt x="103" y="90"/>
                    </a:lnTo>
                    <a:lnTo>
                      <a:pt x="103" y="92"/>
                    </a:lnTo>
                    <a:lnTo>
                      <a:pt x="105" y="93"/>
                    </a:lnTo>
                    <a:lnTo>
                      <a:pt x="105" y="94"/>
                    </a:lnTo>
                    <a:lnTo>
                      <a:pt x="102" y="94"/>
                    </a:lnTo>
                    <a:lnTo>
                      <a:pt x="101" y="94"/>
                    </a:lnTo>
                    <a:lnTo>
                      <a:pt x="97" y="93"/>
                    </a:lnTo>
                    <a:lnTo>
                      <a:pt x="95" y="92"/>
                    </a:lnTo>
                    <a:lnTo>
                      <a:pt x="92" y="92"/>
                    </a:lnTo>
                    <a:lnTo>
                      <a:pt x="91" y="93"/>
                    </a:lnTo>
                    <a:lnTo>
                      <a:pt x="90" y="93"/>
                    </a:lnTo>
                    <a:lnTo>
                      <a:pt x="87" y="93"/>
                    </a:lnTo>
                    <a:lnTo>
                      <a:pt x="84" y="90"/>
                    </a:lnTo>
                    <a:lnTo>
                      <a:pt x="81" y="92"/>
                    </a:lnTo>
                    <a:lnTo>
                      <a:pt x="80" y="90"/>
                    </a:lnTo>
                    <a:lnTo>
                      <a:pt x="76" y="87"/>
                    </a:lnTo>
                    <a:lnTo>
                      <a:pt x="74" y="86"/>
                    </a:lnTo>
                    <a:lnTo>
                      <a:pt x="70" y="83"/>
                    </a:lnTo>
                    <a:lnTo>
                      <a:pt x="69" y="83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5" y="83"/>
                    </a:lnTo>
                    <a:lnTo>
                      <a:pt x="63" y="83"/>
                    </a:lnTo>
                    <a:lnTo>
                      <a:pt x="61" y="85"/>
                    </a:lnTo>
                    <a:lnTo>
                      <a:pt x="59" y="85"/>
                    </a:lnTo>
                    <a:lnTo>
                      <a:pt x="59" y="85"/>
                    </a:lnTo>
                    <a:lnTo>
                      <a:pt x="58" y="87"/>
                    </a:lnTo>
                    <a:lnTo>
                      <a:pt x="56" y="89"/>
                    </a:lnTo>
                    <a:lnTo>
                      <a:pt x="56" y="90"/>
                    </a:lnTo>
                    <a:lnTo>
                      <a:pt x="56" y="92"/>
                    </a:lnTo>
                    <a:lnTo>
                      <a:pt x="54" y="92"/>
                    </a:lnTo>
                    <a:lnTo>
                      <a:pt x="54" y="93"/>
                    </a:lnTo>
                    <a:lnTo>
                      <a:pt x="56" y="96"/>
                    </a:lnTo>
                    <a:lnTo>
                      <a:pt x="55" y="97"/>
                    </a:lnTo>
                    <a:lnTo>
                      <a:pt x="55" y="99"/>
                    </a:lnTo>
                    <a:lnTo>
                      <a:pt x="55" y="101"/>
                    </a:lnTo>
                    <a:lnTo>
                      <a:pt x="54" y="101"/>
                    </a:lnTo>
                    <a:lnTo>
                      <a:pt x="52" y="101"/>
                    </a:lnTo>
                    <a:lnTo>
                      <a:pt x="50" y="100"/>
                    </a:lnTo>
                    <a:lnTo>
                      <a:pt x="48" y="99"/>
                    </a:lnTo>
                    <a:lnTo>
                      <a:pt x="44" y="99"/>
                    </a:lnTo>
                    <a:lnTo>
                      <a:pt x="43" y="100"/>
                    </a:lnTo>
                    <a:lnTo>
                      <a:pt x="41" y="100"/>
                    </a:lnTo>
                    <a:lnTo>
                      <a:pt x="36" y="103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29" y="107"/>
                    </a:lnTo>
                    <a:lnTo>
                      <a:pt x="23" y="116"/>
                    </a:lnTo>
                    <a:lnTo>
                      <a:pt x="22" y="116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18" y="108"/>
                    </a:lnTo>
                    <a:lnTo>
                      <a:pt x="16" y="107"/>
                    </a:lnTo>
                    <a:lnTo>
                      <a:pt x="14" y="103"/>
                    </a:lnTo>
                    <a:lnTo>
                      <a:pt x="11" y="97"/>
                    </a:lnTo>
                    <a:lnTo>
                      <a:pt x="9" y="94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3" y="89"/>
                    </a:lnTo>
                    <a:lnTo>
                      <a:pt x="3" y="85"/>
                    </a:lnTo>
                    <a:lnTo>
                      <a:pt x="3" y="82"/>
                    </a:lnTo>
                    <a:lnTo>
                      <a:pt x="1" y="78"/>
                    </a:lnTo>
                    <a:lnTo>
                      <a:pt x="1" y="75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1" y="67"/>
                    </a:lnTo>
                    <a:lnTo>
                      <a:pt x="3" y="65"/>
                    </a:lnTo>
                    <a:lnTo>
                      <a:pt x="5" y="63"/>
                    </a:lnTo>
                    <a:lnTo>
                      <a:pt x="7" y="58"/>
                    </a:lnTo>
                    <a:lnTo>
                      <a:pt x="9" y="54"/>
                    </a:lnTo>
                    <a:lnTo>
                      <a:pt x="11" y="52"/>
                    </a:lnTo>
                    <a:lnTo>
                      <a:pt x="12" y="52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6" y="49"/>
                    </a:lnTo>
                    <a:lnTo>
                      <a:pt x="16" y="52"/>
                    </a:lnTo>
                    <a:lnTo>
                      <a:pt x="19" y="52"/>
                    </a:lnTo>
                    <a:lnTo>
                      <a:pt x="22" y="50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9" y="43"/>
                    </a:lnTo>
                    <a:lnTo>
                      <a:pt x="30" y="45"/>
                    </a:lnTo>
                    <a:lnTo>
                      <a:pt x="30" y="47"/>
                    </a:lnTo>
                    <a:lnTo>
                      <a:pt x="32" y="49"/>
                    </a:lnTo>
                    <a:lnTo>
                      <a:pt x="34" y="49"/>
                    </a:lnTo>
                    <a:lnTo>
                      <a:pt x="37" y="46"/>
                    </a:lnTo>
                    <a:lnTo>
                      <a:pt x="41" y="45"/>
                    </a:lnTo>
                    <a:lnTo>
                      <a:pt x="44" y="42"/>
                    </a:lnTo>
                    <a:lnTo>
                      <a:pt x="52" y="40"/>
                    </a:lnTo>
                    <a:lnTo>
                      <a:pt x="56" y="40"/>
                    </a:lnTo>
                    <a:lnTo>
                      <a:pt x="58" y="38"/>
                    </a:lnTo>
                    <a:lnTo>
                      <a:pt x="62" y="36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59" y="28"/>
                    </a:lnTo>
                    <a:lnTo>
                      <a:pt x="62" y="28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70" y="29"/>
                    </a:lnTo>
                    <a:lnTo>
                      <a:pt x="73" y="29"/>
                    </a:lnTo>
                    <a:lnTo>
                      <a:pt x="79" y="28"/>
                    </a:lnTo>
                    <a:lnTo>
                      <a:pt x="81" y="27"/>
                    </a:lnTo>
                    <a:lnTo>
                      <a:pt x="83" y="25"/>
                    </a:lnTo>
                    <a:lnTo>
                      <a:pt x="84" y="24"/>
                    </a:lnTo>
                    <a:lnTo>
                      <a:pt x="84" y="21"/>
                    </a:lnTo>
                    <a:lnTo>
                      <a:pt x="84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7"/>
                    </a:lnTo>
                    <a:lnTo>
                      <a:pt x="95" y="6"/>
                    </a:lnTo>
                    <a:lnTo>
                      <a:pt x="98" y="5"/>
                    </a:lnTo>
                    <a:lnTo>
                      <a:pt x="101" y="3"/>
                    </a:lnTo>
                    <a:lnTo>
                      <a:pt x="103" y="3"/>
                    </a:lnTo>
                    <a:lnTo>
                      <a:pt x="105" y="3"/>
                    </a:lnTo>
                    <a:lnTo>
                      <a:pt x="109" y="2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" name="Freeform 860"/>
              <p:cNvSpPr>
                <a:spLocks/>
              </p:cNvSpPr>
              <p:nvPr/>
            </p:nvSpPr>
            <p:spPr bwMode="auto">
              <a:xfrm>
                <a:off x="4563832" y="3345491"/>
                <a:ext cx="305331" cy="283099"/>
              </a:xfrm>
              <a:custGeom>
                <a:avLst/>
                <a:gdLst>
                  <a:gd name="T0" fmla="*/ 28 w 206"/>
                  <a:gd name="T1" fmla="*/ 2 h 191"/>
                  <a:gd name="T2" fmla="*/ 38 w 206"/>
                  <a:gd name="T3" fmla="*/ 5 h 191"/>
                  <a:gd name="T4" fmla="*/ 50 w 206"/>
                  <a:gd name="T5" fmla="*/ 5 h 191"/>
                  <a:gd name="T6" fmla="*/ 63 w 206"/>
                  <a:gd name="T7" fmla="*/ 9 h 191"/>
                  <a:gd name="T8" fmla="*/ 74 w 206"/>
                  <a:gd name="T9" fmla="*/ 14 h 191"/>
                  <a:gd name="T10" fmla="*/ 78 w 206"/>
                  <a:gd name="T11" fmla="*/ 25 h 191"/>
                  <a:gd name="T12" fmla="*/ 87 w 206"/>
                  <a:gd name="T13" fmla="*/ 28 h 191"/>
                  <a:gd name="T14" fmla="*/ 93 w 206"/>
                  <a:gd name="T15" fmla="*/ 28 h 191"/>
                  <a:gd name="T16" fmla="*/ 110 w 206"/>
                  <a:gd name="T17" fmla="*/ 35 h 191"/>
                  <a:gd name="T18" fmla="*/ 118 w 206"/>
                  <a:gd name="T19" fmla="*/ 42 h 191"/>
                  <a:gd name="T20" fmla="*/ 127 w 206"/>
                  <a:gd name="T21" fmla="*/ 43 h 191"/>
                  <a:gd name="T22" fmla="*/ 132 w 206"/>
                  <a:gd name="T23" fmla="*/ 39 h 191"/>
                  <a:gd name="T24" fmla="*/ 136 w 206"/>
                  <a:gd name="T25" fmla="*/ 32 h 191"/>
                  <a:gd name="T26" fmla="*/ 133 w 206"/>
                  <a:gd name="T27" fmla="*/ 23 h 191"/>
                  <a:gd name="T28" fmla="*/ 134 w 206"/>
                  <a:gd name="T29" fmla="*/ 16 h 191"/>
                  <a:gd name="T30" fmla="*/ 139 w 206"/>
                  <a:gd name="T31" fmla="*/ 9 h 191"/>
                  <a:gd name="T32" fmla="*/ 151 w 206"/>
                  <a:gd name="T33" fmla="*/ 5 h 191"/>
                  <a:gd name="T34" fmla="*/ 155 w 206"/>
                  <a:gd name="T35" fmla="*/ 3 h 191"/>
                  <a:gd name="T36" fmla="*/ 159 w 206"/>
                  <a:gd name="T37" fmla="*/ 3 h 191"/>
                  <a:gd name="T38" fmla="*/ 166 w 206"/>
                  <a:gd name="T39" fmla="*/ 5 h 191"/>
                  <a:gd name="T40" fmla="*/ 174 w 206"/>
                  <a:gd name="T41" fmla="*/ 7 h 191"/>
                  <a:gd name="T42" fmla="*/ 173 w 206"/>
                  <a:gd name="T43" fmla="*/ 10 h 191"/>
                  <a:gd name="T44" fmla="*/ 179 w 206"/>
                  <a:gd name="T45" fmla="*/ 13 h 191"/>
                  <a:gd name="T46" fmla="*/ 184 w 206"/>
                  <a:gd name="T47" fmla="*/ 14 h 191"/>
                  <a:gd name="T48" fmla="*/ 195 w 206"/>
                  <a:gd name="T49" fmla="*/ 16 h 191"/>
                  <a:gd name="T50" fmla="*/ 199 w 206"/>
                  <a:gd name="T51" fmla="*/ 18 h 191"/>
                  <a:gd name="T52" fmla="*/ 201 w 206"/>
                  <a:gd name="T53" fmla="*/ 24 h 191"/>
                  <a:gd name="T54" fmla="*/ 201 w 206"/>
                  <a:gd name="T55" fmla="*/ 34 h 191"/>
                  <a:gd name="T56" fmla="*/ 198 w 206"/>
                  <a:gd name="T57" fmla="*/ 41 h 191"/>
                  <a:gd name="T58" fmla="*/ 199 w 206"/>
                  <a:gd name="T59" fmla="*/ 49 h 191"/>
                  <a:gd name="T60" fmla="*/ 206 w 206"/>
                  <a:gd name="T61" fmla="*/ 186 h 191"/>
                  <a:gd name="T62" fmla="*/ 192 w 206"/>
                  <a:gd name="T63" fmla="*/ 191 h 191"/>
                  <a:gd name="T64" fmla="*/ 192 w 206"/>
                  <a:gd name="T65" fmla="*/ 191 h 191"/>
                  <a:gd name="T66" fmla="*/ 71 w 206"/>
                  <a:gd name="T67" fmla="*/ 144 h 191"/>
                  <a:gd name="T68" fmla="*/ 57 w 206"/>
                  <a:gd name="T69" fmla="*/ 147 h 191"/>
                  <a:gd name="T70" fmla="*/ 32 w 206"/>
                  <a:gd name="T71" fmla="*/ 139 h 191"/>
                  <a:gd name="T72" fmla="*/ 29 w 206"/>
                  <a:gd name="T73" fmla="*/ 136 h 191"/>
                  <a:gd name="T74" fmla="*/ 25 w 206"/>
                  <a:gd name="T75" fmla="*/ 128 h 191"/>
                  <a:gd name="T76" fmla="*/ 18 w 206"/>
                  <a:gd name="T77" fmla="*/ 126 h 191"/>
                  <a:gd name="T78" fmla="*/ 11 w 206"/>
                  <a:gd name="T79" fmla="*/ 125 h 191"/>
                  <a:gd name="T80" fmla="*/ 9 w 206"/>
                  <a:gd name="T81" fmla="*/ 119 h 191"/>
                  <a:gd name="T82" fmla="*/ 10 w 206"/>
                  <a:gd name="T83" fmla="*/ 115 h 191"/>
                  <a:gd name="T84" fmla="*/ 7 w 206"/>
                  <a:gd name="T85" fmla="*/ 111 h 191"/>
                  <a:gd name="T86" fmla="*/ 2 w 206"/>
                  <a:gd name="T87" fmla="*/ 101 h 191"/>
                  <a:gd name="T88" fmla="*/ 2 w 206"/>
                  <a:gd name="T89" fmla="*/ 99 h 191"/>
                  <a:gd name="T90" fmla="*/ 6 w 206"/>
                  <a:gd name="T91" fmla="*/ 94 h 191"/>
                  <a:gd name="T92" fmla="*/ 6 w 206"/>
                  <a:gd name="T93" fmla="*/ 89 h 191"/>
                  <a:gd name="T94" fmla="*/ 6 w 206"/>
                  <a:gd name="T95" fmla="*/ 83 h 191"/>
                  <a:gd name="T96" fmla="*/ 4 w 206"/>
                  <a:gd name="T97" fmla="*/ 72 h 191"/>
                  <a:gd name="T98" fmla="*/ 4 w 206"/>
                  <a:gd name="T99" fmla="*/ 64 h 191"/>
                  <a:gd name="T100" fmla="*/ 4 w 206"/>
                  <a:gd name="T101" fmla="*/ 52 h 191"/>
                  <a:gd name="T102" fmla="*/ 2 w 206"/>
                  <a:gd name="T103" fmla="*/ 47 h 191"/>
                  <a:gd name="T104" fmla="*/ 2 w 206"/>
                  <a:gd name="T105" fmla="*/ 42 h 191"/>
                  <a:gd name="T106" fmla="*/ 4 w 206"/>
                  <a:gd name="T107" fmla="*/ 42 h 191"/>
                  <a:gd name="T108" fmla="*/ 7 w 206"/>
                  <a:gd name="T109" fmla="*/ 39 h 191"/>
                  <a:gd name="T110" fmla="*/ 9 w 206"/>
                  <a:gd name="T111" fmla="*/ 36 h 191"/>
                  <a:gd name="T112" fmla="*/ 10 w 206"/>
                  <a:gd name="T113" fmla="*/ 34 h 191"/>
                  <a:gd name="T114" fmla="*/ 9 w 206"/>
                  <a:gd name="T115" fmla="*/ 27 h 191"/>
                  <a:gd name="T116" fmla="*/ 9 w 206"/>
                  <a:gd name="T117" fmla="*/ 24 h 191"/>
                  <a:gd name="T118" fmla="*/ 14 w 206"/>
                  <a:gd name="T119" fmla="*/ 23 h 191"/>
                  <a:gd name="T120" fmla="*/ 16 w 206"/>
                  <a:gd name="T121" fmla="*/ 17 h 191"/>
                  <a:gd name="T122" fmla="*/ 27 w 206"/>
                  <a:gd name="T123" fmla="*/ 7 h 191"/>
                  <a:gd name="T124" fmla="*/ 25 w 206"/>
                  <a:gd name="T125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6" h="191">
                    <a:moveTo>
                      <a:pt x="25" y="0"/>
                    </a:moveTo>
                    <a:lnTo>
                      <a:pt x="28" y="2"/>
                    </a:lnTo>
                    <a:lnTo>
                      <a:pt x="31" y="3"/>
                    </a:lnTo>
                    <a:lnTo>
                      <a:pt x="38" y="5"/>
                    </a:lnTo>
                    <a:lnTo>
                      <a:pt x="46" y="3"/>
                    </a:lnTo>
                    <a:lnTo>
                      <a:pt x="50" y="5"/>
                    </a:lnTo>
                    <a:lnTo>
                      <a:pt x="58" y="6"/>
                    </a:lnTo>
                    <a:lnTo>
                      <a:pt x="63" y="9"/>
                    </a:lnTo>
                    <a:lnTo>
                      <a:pt x="71" y="9"/>
                    </a:lnTo>
                    <a:lnTo>
                      <a:pt x="74" y="14"/>
                    </a:lnTo>
                    <a:lnTo>
                      <a:pt x="74" y="18"/>
                    </a:lnTo>
                    <a:lnTo>
                      <a:pt x="78" y="25"/>
                    </a:lnTo>
                    <a:lnTo>
                      <a:pt x="82" y="28"/>
                    </a:lnTo>
                    <a:lnTo>
                      <a:pt x="87" y="28"/>
                    </a:lnTo>
                    <a:lnTo>
                      <a:pt x="89" y="27"/>
                    </a:lnTo>
                    <a:lnTo>
                      <a:pt x="93" y="28"/>
                    </a:lnTo>
                    <a:lnTo>
                      <a:pt x="103" y="32"/>
                    </a:lnTo>
                    <a:lnTo>
                      <a:pt x="110" y="35"/>
                    </a:lnTo>
                    <a:lnTo>
                      <a:pt x="114" y="38"/>
                    </a:lnTo>
                    <a:lnTo>
                      <a:pt x="118" y="42"/>
                    </a:lnTo>
                    <a:lnTo>
                      <a:pt x="125" y="45"/>
                    </a:lnTo>
                    <a:lnTo>
                      <a:pt x="127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36" y="35"/>
                    </a:lnTo>
                    <a:lnTo>
                      <a:pt x="136" y="32"/>
                    </a:lnTo>
                    <a:lnTo>
                      <a:pt x="134" y="27"/>
                    </a:lnTo>
                    <a:lnTo>
                      <a:pt x="133" y="23"/>
                    </a:lnTo>
                    <a:lnTo>
                      <a:pt x="133" y="16"/>
                    </a:lnTo>
                    <a:lnTo>
                      <a:pt x="134" y="16"/>
                    </a:lnTo>
                    <a:lnTo>
                      <a:pt x="136" y="12"/>
                    </a:lnTo>
                    <a:lnTo>
                      <a:pt x="139" y="9"/>
                    </a:lnTo>
                    <a:lnTo>
                      <a:pt x="144" y="6"/>
                    </a:lnTo>
                    <a:lnTo>
                      <a:pt x="151" y="5"/>
                    </a:lnTo>
                    <a:lnTo>
                      <a:pt x="155" y="3"/>
                    </a:lnTo>
                    <a:lnTo>
                      <a:pt x="155" y="3"/>
                    </a:lnTo>
                    <a:lnTo>
                      <a:pt x="158" y="5"/>
                    </a:lnTo>
                    <a:lnTo>
                      <a:pt x="159" y="3"/>
                    </a:lnTo>
                    <a:lnTo>
                      <a:pt x="161" y="3"/>
                    </a:lnTo>
                    <a:lnTo>
                      <a:pt x="166" y="5"/>
                    </a:lnTo>
                    <a:lnTo>
                      <a:pt x="169" y="5"/>
                    </a:lnTo>
                    <a:lnTo>
                      <a:pt x="174" y="7"/>
                    </a:lnTo>
                    <a:lnTo>
                      <a:pt x="174" y="10"/>
                    </a:lnTo>
                    <a:lnTo>
                      <a:pt x="173" y="10"/>
                    </a:lnTo>
                    <a:lnTo>
                      <a:pt x="174" y="12"/>
                    </a:lnTo>
                    <a:lnTo>
                      <a:pt x="179" y="13"/>
                    </a:lnTo>
                    <a:lnTo>
                      <a:pt x="183" y="13"/>
                    </a:lnTo>
                    <a:lnTo>
                      <a:pt x="184" y="14"/>
                    </a:lnTo>
                    <a:lnTo>
                      <a:pt x="192" y="16"/>
                    </a:lnTo>
                    <a:lnTo>
                      <a:pt x="195" y="16"/>
                    </a:lnTo>
                    <a:lnTo>
                      <a:pt x="198" y="16"/>
                    </a:lnTo>
                    <a:lnTo>
                      <a:pt x="199" y="18"/>
                    </a:lnTo>
                    <a:lnTo>
                      <a:pt x="201" y="21"/>
                    </a:lnTo>
                    <a:lnTo>
                      <a:pt x="201" y="24"/>
                    </a:lnTo>
                    <a:lnTo>
                      <a:pt x="199" y="30"/>
                    </a:lnTo>
                    <a:lnTo>
                      <a:pt x="201" y="34"/>
                    </a:lnTo>
                    <a:lnTo>
                      <a:pt x="201" y="36"/>
                    </a:lnTo>
                    <a:lnTo>
                      <a:pt x="198" y="41"/>
                    </a:lnTo>
                    <a:lnTo>
                      <a:pt x="197" y="45"/>
                    </a:lnTo>
                    <a:lnTo>
                      <a:pt x="199" y="49"/>
                    </a:lnTo>
                    <a:lnTo>
                      <a:pt x="201" y="54"/>
                    </a:lnTo>
                    <a:lnTo>
                      <a:pt x="206" y="186"/>
                    </a:lnTo>
                    <a:lnTo>
                      <a:pt x="192" y="187"/>
                    </a:lnTo>
                    <a:lnTo>
                      <a:pt x="192" y="191"/>
                    </a:lnTo>
                    <a:lnTo>
                      <a:pt x="192" y="191"/>
                    </a:lnTo>
                    <a:lnTo>
                      <a:pt x="192" y="191"/>
                    </a:lnTo>
                    <a:lnTo>
                      <a:pt x="86" y="137"/>
                    </a:lnTo>
                    <a:lnTo>
                      <a:pt x="71" y="144"/>
                    </a:lnTo>
                    <a:lnTo>
                      <a:pt x="60" y="148"/>
                    </a:lnTo>
                    <a:lnTo>
                      <a:pt x="57" y="147"/>
                    </a:lnTo>
                    <a:lnTo>
                      <a:pt x="35" y="140"/>
                    </a:lnTo>
                    <a:lnTo>
                      <a:pt x="32" y="139"/>
                    </a:lnTo>
                    <a:lnTo>
                      <a:pt x="31" y="137"/>
                    </a:lnTo>
                    <a:lnTo>
                      <a:pt x="29" y="136"/>
                    </a:lnTo>
                    <a:lnTo>
                      <a:pt x="27" y="130"/>
                    </a:lnTo>
                    <a:lnTo>
                      <a:pt x="25" y="128"/>
                    </a:lnTo>
                    <a:lnTo>
                      <a:pt x="22" y="126"/>
                    </a:lnTo>
                    <a:lnTo>
                      <a:pt x="18" y="126"/>
                    </a:lnTo>
                    <a:lnTo>
                      <a:pt x="13" y="126"/>
                    </a:lnTo>
                    <a:lnTo>
                      <a:pt x="11" y="125"/>
                    </a:lnTo>
                    <a:lnTo>
                      <a:pt x="11" y="122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10" y="115"/>
                    </a:lnTo>
                    <a:lnTo>
                      <a:pt x="9" y="111"/>
                    </a:lnTo>
                    <a:lnTo>
                      <a:pt x="7" y="111"/>
                    </a:lnTo>
                    <a:lnTo>
                      <a:pt x="6" y="106"/>
                    </a:lnTo>
                    <a:lnTo>
                      <a:pt x="2" y="101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6" y="94"/>
                    </a:lnTo>
                    <a:lnTo>
                      <a:pt x="7" y="93"/>
                    </a:lnTo>
                    <a:lnTo>
                      <a:pt x="6" y="89"/>
                    </a:lnTo>
                    <a:lnTo>
                      <a:pt x="4" y="85"/>
                    </a:lnTo>
                    <a:lnTo>
                      <a:pt x="6" y="83"/>
                    </a:lnTo>
                    <a:lnTo>
                      <a:pt x="6" y="77"/>
                    </a:lnTo>
                    <a:lnTo>
                      <a:pt x="4" y="72"/>
                    </a:lnTo>
                    <a:lnTo>
                      <a:pt x="4" y="65"/>
                    </a:lnTo>
                    <a:lnTo>
                      <a:pt x="4" y="64"/>
                    </a:lnTo>
                    <a:lnTo>
                      <a:pt x="4" y="60"/>
                    </a:lnTo>
                    <a:lnTo>
                      <a:pt x="4" y="52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7" y="39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10" y="34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4" y="23"/>
                    </a:lnTo>
                    <a:lnTo>
                      <a:pt x="16" y="18"/>
                    </a:lnTo>
                    <a:lnTo>
                      <a:pt x="16" y="17"/>
                    </a:lnTo>
                    <a:lnTo>
                      <a:pt x="24" y="13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" name="Freeform 861"/>
              <p:cNvSpPr>
                <a:spLocks/>
              </p:cNvSpPr>
              <p:nvPr/>
            </p:nvSpPr>
            <p:spPr bwMode="auto">
              <a:xfrm>
                <a:off x="4525295" y="3253595"/>
                <a:ext cx="78557" cy="154148"/>
              </a:xfrm>
              <a:custGeom>
                <a:avLst/>
                <a:gdLst>
                  <a:gd name="T0" fmla="*/ 30 w 53"/>
                  <a:gd name="T1" fmla="*/ 2 h 104"/>
                  <a:gd name="T2" fmla="*/ 32 w 53"/>
                  <a:gd name="T3" fmla="*/ 4 h 104"/>
                  <a:gd name="T4" fmla="*/ 35 w 53"/>
                  <a:gd name="T5" fmla="*/ 10 h 104"/>
                  <a:gd name="T6" fmla="*/ 40 w 53"/>
                  <a:gd name="T7" fmla="*/ 4 h 104"/>
                  <a:gd name="T8" fmla="*/ 42 w 53"/>
                  <a:gd name="T9" fmla="*/ 7 h 104"/>
                  <a:gd name="T10" fmla="*/ 39 w 53"/>
                  <a:gd name="T11" fmla="*/ 14 h 104"/>
                  <a:gd name="T12" fmla="*/ 36 w 53"/>
                  <a:gd name="T13" fmla="*/ 20 h 104"/>
                  <a:gd name="T14" fmla="*/ 43 w 53"/>
                  <a:gd name="T15" fmla="*/ 25 h 104"/>
                  <a:gd name="T16" fmla="*/ 43 w 53"/>
                  <a:gd name="T17" fmla="*/ 31 h 104"/>
                  <a:gd name="T18" fmla="*/ 43 w 53"/>
                  <a:gd name="T19" fmla="*/ 33 h 104"/>
                  <a:gd name="T20" fmla="*/ 43 w 53"/>
                  <a:gd name="T21" fmla="*/ 36 h 104"/>
                  <a:gd name="T22" fmla="*/ 32 w 53"/>
                  <a:gd name="T23" fmla="*/ 45 h 104"/>
                  <a:gd name="T24" fmla="*/ 33 w 53"/>
                  <a:gd name="T25" fmla="*/ 53 h 104"/>
                  <a:gd name="T26" fmla="*/ 39 w 53"/>
                  <a:gd name="T27" fmla="*/ 56 h 104"/>
                  <a:gd name="T28" fmla="*/ 42 w 53"/>
                  <a:gd name="T29" fmla="*/ 58 h 104"/>
                  <a:gd name="T30" fmla="*/ 43 w 53"/>
                  <a:gd name="T31" fmla="*/ 57 h 104"/>
                  <a:gd name="T32" fmla="*/ 46 w 53"/>
                  <a:gd name="T33" fmla="*/ 57 h 104"/>
                  <a:gd name="T34" fmla="*/ 46 w 53"/>
                  <a:gd name="T35" fmla="*/ 60 h 104"/>
                  <a:gd name="T36" fmla="*/ 51 w 53"/>
                  <a:gd name="T37" fmla="*/ 62 h 104"/>
                  <a:gd name="T38" fmla="*/ 51 w 53"/>
                  <a:gd name="T39" fmla="*/ 69 h 104"/>
                  <a:gd name="T40" fmla="*/ 50 w 53"/>
                  <a:gd name="T41" fmla="*/ 75 h 104"/>
                  <a:gd name="T42" fmla="*/ 42 w 53"/>
                  <a:gd name="T43" fmla="*/ 80 h 104"/>
                  <a:gd name="T44" fmla="*/ 36 w 53"/>
                  <a:gd name="T45" fmla="*/ 85 h 104"/>
                  <a:gd name="T46" fmla="*/ 35 w 53"/>
                  <a:gd name="T47" fmla="*/ 87 h 104"/>
                  <a:gd name="T48" fmla="*/ 35 w 53"/>
                  <a:gd name="T49" fmla="*/ 93 h 104"/>
                  <a:gd name="T50" fmla="*/ 35 w 53"/>
                  <a:gd name="T51" fmla="*/ 97 h 104"/>
                  <a:gd name="T52" fmla="*/ 35 w 53"/>
                  <a:gd name="T53" fmla="*/ 98 h 104"/>
                  <a:gd name="T54" fmla="*/ 30 w 53"/>
                  <a:gd name="T55" fmla="*/ 103 h 104"/>
                  <a:gd name="T56" fmla="*/ 28 w 53"/>
                  <a:gd name="T57" fmla="*/ 104 h 104"/>
                  <a:gd name="T58" fmla="*/ 17 w 53"/>
                  <a:gd name="T59" fmla="*/ 74 h 104"/>
                  <a:gd name="T60" fmla="*/ 14 w 53"/>
                  <a:gd name="T61" fmla="*/ 72 h 104"/>
                  <a:gd name="T62" fmla="*/ 10 w 53"/>
                  <a:gd name="T63" fmla="*/ 67 h 104"/>
                  <a:gd name="T64" fmla="*/ 4 w 53"/>
                  <a:gd name="T65" fmla="*/ 64 h 104"/>
                  <a:gd name="T66" fmla="*/ 3 w 53"/>
                  <a:gd name="T67" fmla="*/ 60 h 104"/>
                  <a:gd name="T68" fmla="*/ 0 w 53"/>
                  <a:gd name="T69" fmla="*/ 56 h 104"/>
                  <a:gd name="T70" fmla="*/ 6 w 53"/>
                  <a:gd name="T71" fmla="*/ 46 h 104"/>
                  <a:gd name="T72" fmla="*/ 8 w 53"/>
                  <a:gd name="T73" fmla="*/ 43 h 104"/>
                  <a:gd name="T74" fmla="*/ 11 w 53"/>
                  <a:gd name="T75" fmla="*/ 38 h 104"/>
                  <a:gd name="T76" fmla="*/ 10 w 53"/>
                  <a:gd name="T77" fmla="*/ 35 h 104"/>
                  <a:gd name="T78" fmla="*/ 13 w 53"/>
                  <a:gd name="T79" fmla="*/ 31 h 104"/>
                  <a:gd name="T80" fmla="*/ 11 w 53"/>
                  <a:gd name="T81" fmla="*/ 28 h 104"/>
                  <a:gd name="T82" fmla="*/ 13 w 53"/>
                  <a:gd name="T83" fmla="*/ 18 h 104"/>
                  <a:gd name="T84" fmla="*/ 13 w 53"/>
                  <a:gd name="T85" fmla="*/ 10 h 104"/>
                  <a:gd name="T86" fmla="*/ 13 w 53"/>
                  <a:gd name="T87" fmla="*/ 7 h 104"/>
                  <a:gd name="T88" fmla="*/ 15 w 53"/>
                  <a:gd name="T89" fmla="*/ 4 h 104"/>
                  <a:gd name="T90" fmla="*/ 24 w 53"/>
                  <a:gd name="T91" fmla="*/ 2 h 104"/>
                  <a:gd name="T92" fmla="*/ 25 w 53"/>
                  <a:gd name="T93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3" h="104">
                    <a:moveTo>
                      <a:pt x="29" y="0"/>
                    </a:moveTo>
                    <a:lnTo>
                      <a:pt x="30" y="2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40" y="4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39" y="11"/>
                    </a:lnTo>
                    <a:lnTo>
                      <a:pt x="39" y="14"/>
                    </a:lnTo>
                    <a:lnTo>
                      <a:pt x="36" y="17"/>
                    </a:lnTo>
                    <a:lnTo>
                      <a:pt x="36" y="20"/>
                    </a:lnTo>
                    <a:lnTo>
                      <a:pt x="39" y="24"/>
                    </a:lnTo>
                    <a:lnTo>
                      <a:pt x="43" y="25"/>
                    </a:lnTo>
                    <a:lnTo>
                      <a:pt x="43" y="29"/>
                    </a:lnTo>
                    <a:lnTo>
                      <a:pt x="43" y="31"/>
                    </a:lnTo>
                    <a:lnTo>
                      <a:pt x="44" y="32"/>
                    </a:lnTo>
                    <a:lnTo>
                      <a:pt x="43" y="33"/>
                    </a:lnTo>
                    <a:lnTo>
                      <a:pt x="44" y="36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2" y="45"/>
                    </a:lnTo>
                    <a:lnTo>
                      <a:pt x="30" y="49"/>
                    </a:lnTo>
                    <a:lnTo>
                      <a:pt x="33" y="53"/>
                    </a:lnTo>
                    <a:lnTo>
                      <a:pt x="37" y="56"/>
                    </a:lnTo>
                    <a:lnTo>
                      <a:pt x="39" y="56"/>
                    </a:lnTo>
                    <a:lnTo>
                      <a:pt x="40" y="57"/>
                    </a:lnTo>
                    <a:lnTo>
                      <a:pt x="42" y="58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43" y="56"/>
                    </a:lnTo>
                    <a:lnTo>
                      <a:pt x="46" y="57"/>
                    </a:lnTo>
                    <a:lnTo>
                      <a:pt x="46" y="58"/>
                    </a:lnTo>
                    <a:lnTo>
                      <a:pt x="46" y="60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1" y="64"/>
                    </a:lnTo>
                    <a:lnTo>
                      <a:pt x="51" y="69"/>
                    </a:lnTo>
                    <a:lnTo>
                      <a:pt x="53" y="69"/>
                    </a:lnTo>
                    <a:lnTo>
                      <a:pt x="50" y="75"/>
                    </a:lnTo>
                    <a:lnTo>
                      <a:pt x="42" y="79"/>
                    </a:lnTo>
                    <a:lnTo>
                      <a:pt x="42" y="80"/>
                    </a:lnTo>
                    <a:lnTo>
                      <a:pt x="40" y="85"/>
                    </a:lnTo>
                    <a:lnTo>
                      <a:pt x="36" y="85"/>
                    </a:lnTo>
                    <a:lnTo>
                      <a:pt x="35" y="86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5" y="93"/>
                    </a:lnTo>
                    <a:lnTo>
                      <a:pt x="36" y="96"/>
                    </a:lnTo>
                    <a:lnTo>
                      <a:pt x="35" y="97"/>
                    </a:lnTo>
                    <a:lnTo>
                      <a:pt x="35" y="98"/>
                    </a:lnTo>
                    <a:lnTo>
                      <a:pt x="35" y="98"/>
                    </a:lnTo>
                    <a:lnTo>
                      <a:pt x="33" y="101"/>
                    </a:lnTo>
                    <a:lnTo>
                      <a:pt x="30" y="103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19" y="78"/>
                    </a:lnTo>
                    <a:lnTo>
                      <a:pt x="17" y="74"/>
                    </a:lnTo>
                    <a:lnTo>
                      <a:pt x="15" y="74"/>
                    </a:lnTo>
                    <a:lnTo>
                      <a:pt x="14" y="72"/>
                    </a:lnTo>
                    <a:lnTo>
                      <a:pt x="10" y="71"/>
                    </a:lnTo>
                    <a:lnTo>
                      <a:pt x="10" y="67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1" y="56"/>
                    </a:lnTo>
                    <a:lnTo>
                      <a:pt x="0" y="56"/>
                    </a:lnTo>
                    <a:lnTo>
                      <a:pt x="3" y="49"/>
                    </a:lnTo>
                    <a:lnTo>
                      <a:pt x="6" y="46"/>
                    </a:lnTo>
                    <a:lnTo>
                      <a:pt x="7" y="45"/>
                    </a:lnTo>
                    <a:lnTo>
                      <a:pt x="8" y="43"/>
                    </a:lnTo>
                    <a:lnTo>
                      <a:pt x="10" y="4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1" y="28"/>
                    </a:lnTo>
                    <a:lnTo>
                      <a:pt x="10" y="25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4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" name="Freeform 862"/>
              <p:cNvSpPr>
                <a:spLocks/>
              </p:cNvSpPr>
              <p:nvPr/>
            </p:nvSpPr>
            <p:spPr bwMode="auto">
              <a:xfrm>
                <a:off x="4584583" y="3332152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" name="Freeform 863"/>
              <p:cNvSpPr>
                <a:spLocks/>
              </p:cNvSpPr>
              <p:nvPr/>
            </p:nvSpPr>
            <p:spPr bwMode="auto">
              <a:xfrm>
                <a:off x="4222928" y="3259524"/>
                <a:ext cx="392781" cy="382405"/>
              </a:xfrm>
              <a:custGeom>
                <a:avLst/>
                <a:gdLst>
                  <a:gd name="T0" fmla="*/ 192 w 265"/>
                  <a:gd name="T1" fmla="*/ 3 h 258"/>
                  <a:gd name="T2" fmla="*/ 199 w 265"/>
                  <a:gd name="T3" fmla="*/ 0 h 258"/>
                  <a:gd name="T4" fmla="*/ 210 w 265"/>
                  <a:gd name="T5" fmla="*/ 3 h 258"/>
                  <a:gd name="T6" fmla="*/ 217 w 265"/>
                  <a:gd name="T7" fmla="*/ 3 h 258"/>
                  <a:gd name="T8" fmla="*/ 217 w 265"/>
                  <a:gd name="T9" fmla="*/ 10 h 258"/>
                  <a:gd name="T10" fmla="*/ 215 w 265"/>
                  <a:gd name="T11" fmla="*/ 24 h 258"/>
                  <a:gd name="T12" fmla="*/ 215 w 265"/>
                  <a:gd name="T13" fmla="*/ 28 h 258"/>
                  <a:gd name="T14" fmla="*/ 215 w 265"/>
                  <a:gd name="T15" fmla="*/ 34 h 258"/>
                  <a:gd name="T16" fmla="*/ 211 w 265"/>
                  <a:gd name="T17" fmla="*/ 41 h 258"/>
                  <a:gd name="T18" fmla="*/ 204 w 265"/>
                  <a:gd name="T19" fmla="*/ 52 h 258"/>
                  <a:gd name="T20" fmla="*/ 207 w 265"/>
                  <a:gd name="T21" fmla="*/ 57 h 258"/>
                  <a:gd name="T22" fmla="*/ 214 w 265"/>
                  <a:gd name="T23" fmla="*/ 63 h 258"/>
                  <a:gd name="T24" fmla="*/ 219 w 265"/>
                  <a:gd name="T25" fmla="*/ 70 h 258"/>
                  <a:gd name="T26" fmla="*/ 232 w 265"/>
                  <a:gd name="T27" fmla="*/ 100 h 258"/>
                  <a:gd name="T28" fmla="*/ 232 w 265"/>
                  <a:gd name="T29" fmla="*/ 105 h 258"/>
                  <a:gd name="T30" fmla="*/ 234 w 265"/>
                  <a:gd name="T31" fmla="*/ 118 h 258"/>
                  <a:gd name="T32" fmla="*/ 234 w 265"/>
                  <a:gd name="T33" fmla="*/ 130 h 258"/>
                  <a:gd name="T34" fmla="*/ 234 w 265"/>
                  <a:gd name="T35" fmla="*/ 143 h 258"/>
                  <a:gd name="T36" fmla="*/ 236 w 265"/>
                  <a:gd name="T37" fmla="*/ 152 h 258"/>
                  <a:gd name="T38" fmla="*/ 230 w 265"/>
                  <a:gd name="T39" fmla="*/ 157 h 258"/>
                  <a:gd name="T40" fmla="*/ 237 w 265"/>
                  <a:gd name="T41" fmla="*/ 169 h 258"/>
                  <a:gd name="T42" fmla="*/ 239 w 265"/>
                  <a:gd name="T43" fmla="*/ 175 h 258"/>
                  <a:gd name="T44" fmla="*/ 241 w 265"/>
                  <a:gd name="T45" fmla="*/ 183 h 258"/>
                  <a:gd name="T46" fmla="*/ 252 w 265"/>
                  <a:gd name="T47" fmla="*/ 184 h 258"/>
                  <a:gd name="T48" fmla="*/ 259 w 265"/>
                  <a:gd name="T49" fmla="*/ 194 h 258"/>
                  <a:gd name="T50" fmla="*/ 265 w 265"/>
                  <a:gd name="T51" fmla="*/ 198 h 258"/>
                  <a:gd name="T52" fmla="*/ 189 w 265"/>
                  <a:gd name="T53" fmla="*/ 251 h 258"/>
                  <a:gd name="T54" fmla="*/ 164 w 265"/>
                  <a:gd name="T55" fmla="*/ 256 h 258"/>
                  <a:gd name="T56" fmla="*/ 153 w 265"/>
                  <a:gd name="T57" fmla="*/ 255 h 258"/>
                  <a:gd name="T58" fmla="*/ 152 w 265"/>
                  <a:gd name="T59" fmla="*/ 246 h 258"/>
                  <a:gd name="T60" fmla="*/ 143 w 265"/>
                  <a:gd name="T61" fmla="*/ 241 h 258"/>
                  <a:gd name="T62" fmla="*/ 134 w 265"/>
                  <a:gd name="T63" fmla="*/ 233 h 258"/>
                  <a:gd name="T64" fmla="*/ 0 w 265"/>
                  <a:gd name="T65" fmla="*/ 143 h 258"/>
                  <a:gd name="T66" fmla="*/ 0 w 265"/>
                  <a:gd name="T67" fmla="*/ 139 h 258"/>
                  <a:gd name="T68" fmla="*/ 5 w 265"/>
                  <a:gd name="T69" fmla="*/ 123 h 258"/>
                  <a:gd name="T70" fmla="*/ 19 w 265"/>
                  <a:gd name="T71" fmla="*/ 115 h 258"/>
                  <a:gd name="T72" fmla="*/ 30 w 265"/>
                  <a:gd name="T73" fmla="*/ 115 h 258"/>
                  <a:gd name="T74" fmla="*/ 60 w 265"/>
                  <a:gd name="T75" fmla="*/ 100 h 258"/>
                  <a:gd name="T76" fmla="*/ 70 w 265"/>
                  <a:gd name="T77" fmla="*/ 86 h 258"/>
                  <a:gd name="T78" fmla="*/ 78 w 265"/>
                  <a:gd name="T79" fmla="*/ 75 h 258"/>
                  <a:gd name="T80" fmla="*/ 98 w 265"/>
                  <a:gd name="T81" fmla="*/ 72 h 258"/>
                  <a:gd name="T82" fmla="*/ 98 w 265"/>
                  <a:gd name="T83" fmla="*/ 67 h 258"/>
                  <a:gd name="T84" fmla="*/ 94 w 265"/>
                  <a:gd name="T85" fmla="*/ 65 h 258"/>
                  <a:gd name="T86" fmla="*/ 89 w 265"/>
                  <a:gd name="T87" fmla="*/ 49 h 258"/>
                  <a:gd name="T88" fmla="*/ 89 w 265"/>
                  <a:gd name="T89" fmla="*/ 38 h 258"/>
                  <a:gd name="T90" fmla="*/ 87 w 265"/>
                  <a:gd name="T91" fmla="*/ 32 h 258"/>
                  <a:gd name="T92" fmla="*/ 89 w 265"/>
                  <a:gd name="T93" fmla="*/ 29 h 258"/>
                  <a:gd name="T94" fmla="*/ 96 w 265"/>
                  <a:gd name="T95" fmla="*/ 24 h 258"/>
                  <a:gd name="T96" fmla="*/ 105 w 265"/>
                  <a:gd name="T97" fmla="*/ 20 h 258"/>
                  <a:gd name="T98" fmla="*/ 109 w 265"/>
                  <a:gd name="T99" fmla="*/ 18 h 258"/>
                  <a:gd name="T100" fmla="*/ 113 w 265"/>
                  <a:gd name="T101" fmla="*/ 17 h 258"/>
                  <a:gd name="T102" fmla="*/ 117 w 265"/>
                  <a:gd name="T103" fmla="*/ 13 h 258"/>
                  <a:gd name="T104" fmla="*/ 131 w 265"/>
                  <a:gd name="T105" fmla="*/ 7 h 258"/>
                  <a:gd name="T106" fmla="*/ 142 w 265"/>
                  <a:gd name="T107" fmla="*/ 9 h 258"/>
                  <a:gd name="T108" fmla="*/ 149 w 265"/>
                  <a:gd name="T109" fmla="*/ 6 h 258"/>
                  <a:gd name="T110" fmla="*/ 156 w 265"/>
                  <a:gd name="T111" fmla="*/ 3 h 258"/>
                  <a:gd name="T112" fmla="*/ 161 w 265"/>
                  <a:gd name="T113" fmla="*/ 3 h 258"/>
                  <a:gd name="T114" fmla="*/ 171 w 265"/>
                  <a:gd name="T115" fmla="*/ 3 h 258"/>
                  <a:gd name="T116" fmla="*/ 178 w 265"/>
                  <a:gd name="T117" fmla="*/ 5 h 258"/>
                  <a:gd name="T118" fmla="*/ 183 w 265"/>
                  <a:gd name="T119" fmla="*/ 3 h 258"/>
                  <a:gd name="T120" fmla="*/ 189 w 265"/>
                  <a:gd name="T121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5" h="258">
                    <a:moveTo>
                      <a:pt x="189" y="0"/>
                    </a:moveTo>
                    <a:lnTo>
                      <a:pt x="190" y="2"/>
                    </a:lnTo>
                    <a:lnTo>
                      <a:pt x="192" y="3"/>
                    </a:lnTo>
                    <a:lnTo>
                      <a:pt x="196" y="5"/>
                    </a:lnTo>
                    <a:lnTo>
                      <a:pt x="197" y="2"/>
                    </a:lnTo>
                    <a:lnTo>
                      <a:pt x="199" y="0"/>
                    </a:lnTo>
                    <a:lnTo>
                      <a:pt x="201" y="2"/>
                    </a:lnTo>
                    <a:lnTo>
                      <a:pt x="204" y="5"/>
                    </a:lnTo>
                    <a:lnTo>
                      <a:pt x="210" y="3"/>
                    </a:lnTo>
                    <a:lnTo>
                      <a:pt x="212" y="3"/>
                    </a:lnTo>
                    <a:lnTo>
                      <a:pt x="215" y="2"/>
                    </a:lnTo>
                    <a:lnTo>
                      <a:pt x="217" y="3"/>
                    </a:lnTo>
                    <a:lnTo>
                      <a:pt x="217" y="5"/>
                    </a:lnTo>
                    <a:lnTo>
                      <a:pt x="217" y="6"/>
                    </a:lnTo>
                    <a:lnTo>
                      <a:pt x="217" y="10"/>
                    </a:lnTo>
                    <a:lnTo>
                      <a:pt x="217" y="14"/>
                    </a:lnTo>
                    <a:lnTo>
                      <a:pt x="214" y="21"/>
                    </a:lnTo>
                    <a:lnTo>
                      <a:pt x="215" y="24"/>
                    </a:lnTo>
                    <a:lnTo>
                      <a:pt x="217" y="27"/>
                    </a:lnTo>
                    <a:lnTo>
                      <a:pt x="217" y="27"/>
                    </a:lnTo>
                    <a:lnTo>
                      <a:pt x="215" y="28"/>
                    </a:lnTo>
                    <a:lnTo>
                      <a:pt x="214" y="31"/>
                    </a:lnTo>
                    <a:lnTo>
                      <a:pt x="217" y="32"/>
                    </a:lnTo>
                    <a:lnTo>
                      <a:pt x="215" y="34"/>
                    </a:lnTo>
                    <a:lnTo>
                      <a:pt x="214" y="38"/>
                    </a:lnTo>
                    <a:lnTo>
                      <a:pt x="212" y="39"/>
                    </a:lnTo>
                    <a:lnTo>
                      <a:pt x="211" y="41"/>
                    </a:lnTo>
                    <a:lnTo>
                      <a:pt x="210" y="42"/>
                    </a:lnTo>
                    <a:lnTo>
                      <a:pt x="207" y="45"/>
                    </a:lnTo>
                    <a:lnTo>
                      <a:pt x="204" y="52"/>
                    </a:lnTo>
                    <a:lnTo>
                      <a:pt x="205" y="52"/>
                    </a:lnTo>
                    <a:lnTo>
                      <a:pt x="207" y="56"/>
                    </a:lnTo>
                    <a:lnTo>
                      <a:pt x="207" y="57"/>
                    </a:lnTo>
                    <a:lnTo>
                      <a:pt x="208" y="60"/>
                    </a:lnTo>
                    <a:lnTo>
                      <a:pt x="210" y="60"/>
                    </a:lnTo>
                    <a:lnTo>
                      <a:pt x="214" y="63"/>
                    </a:lnTo>
                    <a:lnTo>
                      <a:pt x="214" y="67"/>
                    </a:lnTo>
                    <a:lnTo>
                      <a:pt x="218" y="68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3" y="74"/>
                    </a:lnTo>
                    <a:lnTo>
                      <a:pt x="232" y="100"/>
                    </a:lnTo>
                    <a:lnTo>
                      <a:pt x="232" y="100"/>
                    </a:lnTo>
                    <a:lnTo>
                      <a:pt x="232" y="100"/>
                    </a:lnTo>
                    <a:lnTo>
                      <a:pt x="232" y="105"/>
                    </a:lnTo>
                    <a:lnTo>
                      <a:pt x="233" y="105"/>
                    </a:lnTo>
                    <a:lnTo>
                      <a:pt x="234" y="110"/>
                    </a:lnTo>
                    <a:lnTo>
                      <a:pt x="234" y="118"/>
                    </a:lnTo>
                    <a:lnTo>
                      <a:pt x="234" y="122"/>
                    </a:lnTo>
                    <a:lnTo>
                      <a:pt x="234" y="123"/>
                    </a:lnTo>
                    <a:lnTo>
                      <a:pt x="234" y="130"/>
                    </a:lnTo>
                    <a:lnTo>
                      <a:pt x="236" y="135"/>
                    </a:lnTo>
                    <a:lnTo>
                      <a:pt x="236" y="141"/>
                    </a:lnTo>
                    <a:lnTo>
                      <a:pt x="234" y="143"/>
                    </a:lnTo>
                    <a:lnTo>
                      <a:pt x="236" y="147"/>
                    </a:lnTo>
                    <a:lnTo>
                      <a:pt x="237" y="151"/>
                    </a:lnTo>
                    <a:lnTo>
                      <a:pt x="236" y="152"/>
                    </a:lnTo>
                    <a:lnTo>
                      <a:pt x="232" y="155"/>
                    </a:lnTo>
                    <a:lnTo>
                      <a:pt x="232" y="157"/>
                    </a:lnTo>
                    <a:lnTo>
                      <a:pt x="230" y="157"/>
                    </a:lnTo>
                    <a:lnTo>
                      <a:pt x="232" y="159"/>
                    </a:lnTo>
                    <a:lnTo>
                      <a:pt x="236" y="164"/>
                    </a:lnTo>
                    <a:lnTo>
                      <a:pt x="237" y="169"/>
                    </a:lnTo>
                    <a:lnTo>
                      <a:pt x="239" y="169"/>
                    </a:lnTo>
                    <a:lnTo>
                      <a:pt x="240" y="173"/>
                    </a:lnTo>
                    <a:lnTo>
                      <a:pt x="239" y="175"/>
                    </a:lnTo>
                    <a:lnTo>
                      <a:pt x="239" y="177"/>
                    </a:lnTo>
                    <a:lnTo>
                      <a:pt x="241" y="180"/>
                    </a:lnTo>
                    <a:lnTo>
                      <a:pt x="241" y="183"/>
                    </a:lnTo>
                    <a:lnTo>
                      <a:pt x="243" y="184"/>
                    </a:lnTo>
                    <a:lnTo>
                      <a:pt x="248" y="184"/>
                    </a:lnTo>
                    <a:lnTo>
                      <a:pt x="252" y="184"/>
                    </a:lnTo>
                    <a:lnTo>
                      <a:pt x="255" y="186"/>
                    </a:lnTo>
                    <a:lnTo>
                      <a:pt x="257" y="188"/>
                    </a:lnTo>
                    <a:lnTo>
                      <a:pt x="259" y="194"/>
                    </a:lnTo>
                    <a:lnTo>
                      <a:pt x="261" y="195"/>
                    </a:lnTo>
                    <a:lnTo>
                      <a:pt x="262" y="197"/>
                    </a:lnTo>
                    <a:lnTo>
                      <a:pt x="265" y="198"/>
                    </a:lnTo>
                    <a:lnTo>
                      <a:pt x="265" y="198"/>
                    </a:lnTo>
                    <a:lnTo>
                      <a:pt x="205" y="235"/>
                    </a:lnTo>
                    <a:lnTo>
                      <a:pt x="189" y="251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64" y="256"/>
                    </a:lnTo>
                    <a:lnTo>
                      <a:pt x="157" y="258"/>
                    </a:lnTo>
                    <a:lnTo>
                      <a:pt x="154" y="256"/>
                    </a:lnTo>
                    <a:lnTo>
                      <a:pt x="153" y="255"/>
                    </a:lnTo>
                    <a:lnTo>
                      <a:pt x="154" y="251"/>
                    </a:lnTo>
                    <a:lnTo>
                      <a:pt x="154" y="248"/>
                    </a:lnTo>
                    <a:lnTo>
                      <a:pt x="152" y="246"/>
                    </a:lnTo>
                    <a:lnTo>
                      <a:pt x="149" y="245"/>
                    </a:lnTo>
                    <a:lnTo>
                      <a:pt x="146" y="242"/>
                    </a:lnTo>
                    <a:lnTo>
                      <a:pt x="143" y="241"/>
                    </a:lnTo>
                    <a:lnTo>
                      <a:pt x="138" y="241"/>
                    </a:lnTo>
                    <a:lnTo>
                      <a:pt x="135" y="238"/>
                    </a:lnTo>
                    <a:lnTo>
                      <a:pt x="134" y="233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28"/>
                    </a:lnTo>
                    <a:lnTo>
                      <a:pt x="5" y="123"/>
                    </a:lnTo>
                    <a:lnTo>
                      <a:pt x="8" y="119"/>
                    </a:lnTo>
                    <a:lnTo>
                      <a:pt x="12" y="117"/>
                    </a:lnTo>
                    <a:lnTo>
                      <a:pt x="19" y="115"/>
                    </a:lnTo>
                    <a:lnTo>
                      <a:pt x="23" y="115"/>
                    </a:lnTo>
                    <a:lnTo>
                      <a:pt x="26" y="115"/>
                    </a:lnTo>
                    <a:lnTo>
                      <a:pt x="30" y="115"/>
                    </a:lnTo>
                    <a:lnTo>
                      <a:pt x="36" y="114"/>
                    </a:lnTo>
                    <a:lnTo>
                      <a:pt x="47" y="107"/>
                    </a:lnTo>
                    <a:lnTo>
                      <a:pt x="60" y="100"/>
                    </a:lnTo>
                    <a:lnTo>
                      <a:pt x="70" y="93"/>
                    </a:lnTo>
                    <a:lnTo>
                      <a:pt x="70" y="90"/>
                    </a:lnTo>
                    <a:lnTo>
                      <a:pt x="70" y="86"/>
                    </a:lnTo>
                    <a:lnTo>
                      <a:pt x="71" y="83"/>
                    </a:lnTo>
                    <a:lnTo>
                      <a:pt x="74" y="81"/>
                    </a:lnTo>
                    <a:lnTo>
                      <a:pt x="78" y="75"/>
                    </a:lnTo>
                    <a:lnTo>
                      <a:pt x="81" y="75"/>
                    </a:lnTo>
                    <a:lnTo>
                      <a:pt x="96" y="75"/>
                    </a:lnTo>
                    <a:lnTo>
                      <a:pt x="98" y="72"/>
                    </a:lnTo>
                    <a:lnTo>
                      <a:pt x="98" y="72"/>
                    </a:lnTo>
                    <a:lnTo>
                      <a:pt x="99" y="68"/>
                    </a:lnTo>
                    <a:lnTo>
                      <a:pt x="98" y="67"/>
                    </a:lnTo>
                    <a:lnTo>
                      <a:pt x="96" y="67"/>
                    </a:lnTo>
                    <a:lnTo>
                      <a:pt x="95" y="65"/>
                    </a:lnTo>
                    <a:lnTo>
                      <a:pt x="94" y="65"/>
                    </a:lnTo>
                    <a:lnTo>
                      <a:pt x="92" y="63"/>
                    </a:lnTo>
                    <a:lnTo>
                      <a:pt x="91" y="58"/>
                    </a:lnTo>
                    <a:lnTo>
                      <a:pt x="89" y="49"/>
                    </a:lnTo>
                    <a:lnTo>
                      <a:pt x="89" y="47"/>
                    </a:lnTo>
                    <a:lnTo>
                      <a:pt x="89" y="42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88" y="34"/>
                    </a:lnTo>
                    <a:lnTo>
                      <a:pt x="87" y="32"/>
                    </a:lnTo>
                    <a:lnTo>
                      <a:pt x="87" y="31"/>
                    </a:lnTo>
                    <a:lnTo>
                      <a:pt x="85" y="29"/>
                    </a:lnTo>
                    <a:lnTo>
                      <a:pt x="89" y="29"/>
                    </a:lnTo>
                    <a:lnTo>
                      <a:pt x="94" y="28"/>
                    </a:lnTo>
                    <a:lnTo>
                      <a:pt x="95" y="25"/>
                    </a:lnTo>
                    <a:lnTo>
                      <a:pt x="96" y="24"/>
                    </a:lnTo>
                    <a:lnTo>
                      <a:pt x="98" y="23"/>
                    </a:lnTo>
                    <a:lnTo>
                      <a:pt x="100" y="20"/>
                    </a:lnTo>
                    <a:lnTo>
                      <a:pt x="105" y="20"/>
                    </a:lnTo>
                    <a:lnTo>
                      <a:pt x="105" y="18"/>
                    </a:lnTo>
                    <a:lnTo>
                      <a:pt x="106" y="18"/>
                    </a:lnTo>
                    <a:lnTo>
                      <a:pt x="109" y="18"/>
                    </a:lnTo>
                    <a:lnTo>
                      <a:pt x="109" y="18"/>
                    </a:lnTo>
                    <a:lnTo>
                      <a:pt x="110" y="18"/>
                    </a:lnTo>
                    <a:lnTo>
                      <a:pt x="113" y="17"/>
                    </a:lnTo>
                    <a:lnTo>
                      <a:pt x="113" y="14"/>
                    </a:lnTo>
                    <a:lnTo>
                      <a:pt x="116" y="13"/>
                    </a:lnTo>
                    <a:lnTo>
                      <a:pt x="117" y="13"/>
                    </a:lnTo>
                    <a:lnTo>
                      <a:pt x="121" y="12"/>
                    </a:lnTo>
                    <a:lnTo>
                      <a:pt x="128" y="7"/>
                    </a:lnTo>
                    <a:lnTo>
                      <a:pt x="131" y="7"/>
                    </a:lnTo>
                    <a:lnTo>
                      <a:pt x="135" y="7"/>
                    </a:lnTo>
                    <a:lnTo>
                      <a:pt x="138" y="6"/>
                    </a:lnTo>
                    <a:lnTo>
                      <a:pt x="142" y="9"/>
                    </a:lnTo>
                    <a:lnTo>
                      <a:pt x="143" y="9"/>
                    </a:lnTo>
                    <a:lnTo>
                      <a:pt x="147" y="5"/>
                    </a:lnTo>
                    <a:lnTo>
                      <a:pt x="149" y="6"/>
                    </a:lnTo>
                    <a:lnTo>
                      <a:pt x="152" y="6"/>
                    </a:lnTo>
                    <a:lnTo>
                      <a:pt x="153" y="3"/>
                    </a:lnTo>
                    <a:lnTo>
                      <a:pt x="156" y="3"/>
                    </a:lnTo>
                    <a:lnTo>
                      <a:pt x="157" y="3"/>
                    </a:lnTo>
                    <a:lnTo>
                      <a:pt x="158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7" y="3"/>
                    </a:lnTo>
                    <a:lnTo>
                      <a:pt x="171" y="3"/>
                    </a:lnTo>
                    <a:lnTo>
                      <a:pt x="172" y="6"/>
                    </a:lnTo>
                    <a:lnTo>
                      <a:pt x="175" y="6"/>
                    </a:lnTo>
                    <a:lnTo>
                      <a:pt x="178" y="5"/>
                    </a:lnTo>
                    <a:lnTo>
                      <a:pt x="181" y="5"/>
                    </a:lnTo>
                    <a:lnTo>
                      <a:pt x="182" y="5"/>
                    </a:lnTo>
                    <a:lnTo>
                      <a:pt x="183" y="3"/>
                    </a:lnTo>
                    <a:lnTo>
                      <a:pt x="186" y="3"/>
                    </a:lnTo>
                    <a:lnTo>
                      <a:pt x="186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" name="Freeform 864"/>
              <p:cNvSpPr>
                <a:spLocks/>
              </p:cNvSpPr>
              <p:nvPr/>
            </p:nvSpPr>
            <p:spPr bwMode="auto">
              <a:xfrm>
                <a:off x="4142890" y="3284722"/>
                <a:ext cx="226775" cy="180827"/>
              </a:xfrm>
              <a:custGeom>
                <a:avLst/>
                <a:gdLst>
                  <a:gd name="T0" fmla="*/ 99 w 153"/>
                  <a:gd name="T1" fmla="*/ 1 h 122"/>
                  <a:gd name="T2" fmla="*/ 98 w 153"/>
                  <a:gd name="T3" fmla="*/ 4 h 122"/>
                  <a:gd name="T4" fmla="*/ 101 w 153"/>
                  <a:gd name="T5" fmla="*/ 7 h 122"/>
                  <a:gd name="T6" fmla="*/ 106 w 153"/>
                  <a:gd name="T7" fmla="*/ 11 h 122"/>
                  <a:gd name="T8" fmla="*/ 113 w 153"/>
                  <a:gd name="T9" fmla="*/ 10 h 122"/>
                  <a:gd name="T10" fmla="*/ 120 w 153"/>
                  <a:gd name="T11" fmla="*/ 11 h 122"/>
                  <a:gd name="T12" fmla="*/ 127 w 153"/>
                  <a:gd name="T13" fmla="*/ 7 h 122"/>
                  <a:gd name="T14" fmla="*/ 128 w 153"/>
                  <a:gd name="T15" fmla="*/ 7 h 122"/>
                  <a:gd name="T16" fmla="*/ 130 w 153"/>
                  <a:gd name="T17" fmla="*/ 11 h 122"/>
                  <a:gd name="T18" fmla="*/ 139 w 153"/>
                  <a:gd name="T19" fmla="*/ 12 h 122"/>
                  <a:gd name="T20" fmla="*/ 141 w 153"/>
                  <a:gd name="T21" fmla="*/ 15 h 122"/>
                  <a:gd name="T22" fmla="*/ 143 w 153"/>
                  <a:gd name="T23" fmla="*/ 19 h 122"/>
                  <a:gd name="T24" fmla="*/ 143 w 153"/>
                  <a:gd name="T25" fmla="*/ 25 h 122"/>
                  <a:gd name="T26" fmla="*/ 143 w 153"/>
                  <a:gd name="T27" fmla="*/ 32 h 122"/>
                  <a:gd name="T28" fmla="*/ 146 w 153"/>
                  <a:gd name="T29" fmla="*/ 46 h 122"/>
                  <a:gd name="T30" fmla="*/ 149 w 153"/>
                  <a:gd name="T31" fmla="*/ 48 h 122"/>
                  <a:gd name="T32" fmla="*/ 152 w 153"/>
                  <a:gd name="T33" fmla="*/ 50 h 122"/>
                  <a:gd name="T34" fmla="*/ 152 w 153"/>
                  <a:gd name="T35" fmla="*/ 55 h 122"/>
                  <a:gd name="T36" fmla="*/ 150 w 153"/>
                  <a:gd name="T37" fmla="*/ 58 h 122"/>
                  <a:gd name="T38" fmla="*/ 132 w 153"/>
                  <a:gd name="T39" fmla="*/ 58 h 122"/>
                  <a:gd name="T40" fmla="*/ 125 w 153"/>
                  <a:gd name="T41" fmla="*/ 66 h 122"/>
                  <a:gd name="T42" fmla="*/ 124 w 153"/>
                  <a:gd name="T43" fmla="*/ 73 h 122"/>
                  <a:gd name="T44" fmla="*/ 114 w 153"/>
                  <a:gd name="T45" fmla="*/ 83 h 122"/>
                  <a:gd name="T46" fmla="*/ 90 w 153"/>
                  <a:gd name="T47" fmla="*/ 97 h 122"/>
                  <a:gd name="T48" fmla="*/ 80 w 153"/>
                  <a:gd name="T49" fmla="*/ 98 h 122"/>
                  <a:gd name="T50" fmla="*/ 73 w 153"/>
                  <a:gd name="T51" fmla="*/ 98 h 122"/>
                  <a:gd name="T52" fmla="*/ 62 w 153"/>
                  <a:gd name="T53" fmla="*/ 102 h 122"/>
                  <a:gd name="T54" fmla="*/ 54 w 153"/>
                  <a:gd name="T55" fmla="*/ 111 h 122"/>
                  <a:gd name="T56" fmla="*/ 54 w 153"/>
                  <a:gd name="T57" fmla="*/ 122 h 122"/>
                  <a:gd name="T58" fmla="*/ 0 w 153"/>
                  <a:gd name="T59" fmla="*/ 122 h 122"/>
                  <a:gd name="T60" fmla="*/ 16 w 153"/>
                  <a:gd name="T61" fmla="*/ 115 h 122"/>
                  <a:gd name="T62" fmla="*/ 29 w 153"/>
                  <a:gd name="T63" fmla="*/ 105 h 122"/>
                  <a:gd name="T64" fmla="*/ 34 w 153"/>
                  <a:gd name="T65" fmla="*/ 98 h 122"/>
                  <a:gd name="T66" fmla="*/ 44 w 153"/>
                  <a:gd name="T67" fmla="*/ 84 h 122"/>
                  <a:gd name="T68" fmla="*/ 41 w 153"/>
                  <a:gd name="T69" fmla="*/ 82 h 122"/>
                  <a:gd name="T70" fmla="*/ 40 w 153"/>
                  <a:gd name="T71" fmla="*/ 72 h 122"/>
                  <a:gd name="T72" fmla="*/ 44 w 153"/>
                  <a:gd name="T73" fmla="*/ 62 h 122"/>
                  <a:gd name="T74" fmla="*/ 49 w 153"/>
                  <a:gd name="T75" fmla="*/ 54 h 122"/>
                  <a:gd name="T76" fmla="*/ 54 w 153"/>
                  <a:gd name="T77" fmla="*/ 46 h 122"/>
                  <a:gd name="T78" fmla="*/ 58 w 153"/>
                  <a:gd name="T79" fmla="*/ 41 h 122"/>
                  <a:gd name="T80" fmla="*/ 65 w 153"/>
                  <a:gd name="T81" fmla="*/ 39 h 122"/>
                  <a:gd name="T82" fmla="*/ 73 w 153"/>
                  <a:gd name="T83" fmla="*/ 33 h 122"/>
                  <a:gd name="T84" fmla="*/ 78 w 153"/>
                  <a:gd name="T85" fmla="*/ 30 h 122"/>
                  <a:gd name="T86" fmla="*/ 85 w 153"/>
                  <a:gd name="T87" fmla="*/ 21 h 122"/>
                  <a:gd name="T88" fmla="*/ 90 w 153"/>
                  <a:gd name="T89" fmla="*/ 12 h 122"/>
                  <a:gd name="T90" fmla="*/ 92 w 153"/>
                  <a:gd name="T91" fmla="*/ 3 h 122"/>
                  <a:gd name="T92" fmla="*/ 95 w 153"/>
                  <a:gd name="T93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3" h="122">
                    <a:moveTo>
                      <a:pt x="98" y="0"/>
                    </a:moveTo>
                    <a:lnTo>
                      <a:pt x="99" y="1"/>
                    </a:lnTo>
                    <a:lnTo>
                      <a:pt x="98" y="3"/>
                    </a:lnTo>
                    <a:lnTo>
                      <a:pt x="98" y="4"/>
                    </a:lnTo>
                    <a:lnTo>
                      <a:pt x="99" y="6"/>
                    </a:lnTo>
                    <a:lnTo>
                      <a:pt x="101" y="7"/>
                    </a:lnTo>
                    <a:lnTo>
                      <a:pt x="103" y="11"/>
                    </a:lnTo>
                    <a:lnTo>
                      <a:pt x="106" y="11"/>
                    </a:lnTo>
                    <a:lnTo>
                      <a:pt x="110" y="11"/>
                    </a:lnTo>
                    <a:lnTo>
                      <a:pt x="113" y="10"/>
                    </a:lnTo>
                    <a:lnTo>
                      <a:pt x="116" y="10"/>
                    </a:lnTo>
                    <a:lnTo>
                      <a:pt x="120" y="11"/>
                    </a:lnTo>
                    <a:lnTo>
                      <a:pt x="124" y="10"/>
                    </a:lnTo>
                    <a:lnTo>
                      <a:pt x="127" y="7"/>
                    </a:lnTo>
                    <a:lnTo>
                      <a:pt x="127" y="7"/>
                    </a:lnTo>
                    <a:lnTo>
                      <a:pt x="128" y="7"/>
                    </a:lnTo>
                    <a:lnTo>
                      <a:pt x="128" y="10"/>
                    </a:lnTo>
                    <a:lnTo>
                      <a:pt x="130" y="11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1" y="14"/>
                    </a:lnTo>
                    <a:lnTo>
                      <a:pt x="141" y="15"/>
                    </a:lnTo>
                    <a:lnTo>
                      <a:pt x="142" y="17"/>
                    </a:lnTo>
                    <a:lnTo>
                      <a:pt x="143" y="19"/>
                    </a:lnTo>
                    <a:lnTo>
                      <a:pt x="143" y="21"/>
                    </a:lnTo>
                    <a:lnTo>
                      <a:pt x="143" y="25"/>
                    </a:lnTo>
                    <a:lnTo>
                      <a:pt x="143" y="30"/>
                    </a:lnTo>
                    <a:lnTo>
                      <a:pt x="143" y="32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48"/>
                    </a:lnTo>
                    <a:lnTo>
                      <a:pt x="149" y="48"/>
                    </a:lnTo>
                    <a:lnTo>
                      <a:pt x="150" y="50"/>
                    </a:lnTo>
                    <a:lnTo>
                      <a:pt x="152" y="50"/>
                    </a:lnTo>
                    <a:lnTo>
                      <a:pt x="153" y="51"/>
                    </a:lnTo>
                    <a:lnTo>
                      <a:pt x="152" y="55"/>
                    </a:lnTo>
                    <a:lnTo>
                      <a:pt x="152" y="55"/>
                    </a:lnTo>
                    <a:lnTo>
                      <a:pt x="150" y="58"/>
                    </a:lnTo>
                    <a:lnTo>
                      <a:pt x="135" y="58"/>
                    </a:lnTo>
                    <a:lnTo>
                      <a:pt x="132" y="58"/>
                    </a:lnTo>
                    <a:lnTo>
                      <a:pt x="128" y="64"/>
                    </a:lnTo>
                    <a:lnTo>
                      <a:pt x="125" y="66"/>
                    </a:lnTo>
                    <a:lnTo>
                      <a:pt x="124" y="69"/>
                    </a:lnTo>
                    <a:lnTo>
                      <a:pt x="124" y="73"/>
                    </a:lnTo>
                    <a:lnTo>
                      <a:pt x="124" y="76"/>
                    </a:lnTo>
                    <a:lnTo>
                      <a:pt x="114" y="83"/>
                    </a:lnTo>
                    <a:lnTo>
                      <a:pt x="101" y="90"/>
                    </a:lnTo>
                    <a:lnTo>
                      <a:pt x="90" y="97"/>
                    </a:lnTo>
                    <a:lnTo>
                      <a:pt x="84" y="98"/>
                    </a:lnTo>
                    <a:lnTo>
                      <a:pt x="80" y="98"/>
                    </a:lnTo>
                    <a:lnTo>
                      <a:pt x="77" y="98"/>
                    </a:lnTo>
                    <a:lnTo>
                      <a:pt x="73" y="98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59" y="106"/>
                    </a:lnTo>
                    <a:lnTo>
                      <a:pt x="54" y="111"/>
                    </a:lnTo>
                    <a:lnTo>
                      <a:pt x="54" y="122"/>
                    </a:lnTo>
                    <a:lnTo>
                      <a:pt x="54" y="122"/>
                    </a:lnTo>
                    <a:lnTo>
                      <a:pt x="54" y="122"/>
                    </a:lnTo>
                    <a:lnTo>
                      <a:pt x="0" y="122"/>
                    </a:lnTo>
                    <a:lnTo>
                      <a:pt x="2" y="116"/>
                    </a:lnTo>
                    <a:lnTo>
                      <a:pt x="16" y="115"/>
                    </a:lnTo>
                    <a:lnTo>
                      <a:pt x="25" y="106"/>
                    </a:lnTo>
                    <a:lnTo>
                      <a:pt x="29" y="105"/>
                    </a:lnTo>
                    <a:lnTo>
                      <a:pt x="33" y="101"/>
                    </a:lnTo>
                    <a:lnTo>
                      <a:pt x="34" y="98"/>
                    </a:lnTo>
                    <a:lnTo>
                      <a:pt x="43" y="88"/>
                    </a:lnTo>
                    <a:lnTo>
                      <a:pt x="44" y="84"/>
                    </a:lnTo>
                    <a:lnTo>
                      <a:pt x="41" y="83"/>
                    </a:lnTo>
                    <a:lnTo>
                      <a:pt x="41" y="82"/>
                    </a:lnTo>
                    <a:lnTo>
                      <a:pt x="43" y="76"/>
                    </a:lnTo>
                    <a:lnTo>
                      <a:pt x="40" y="72"/>
                    </a:lnTo>
                    <a:lnTo>
                      <a:pt x="40" y="69"/>
                    </a:lnTo>
                    <a:lnTo>
                      <a:pt x="44" y="62"/>
                    </a:lnTo>
                    <a:lnTo>
                      <a:pt x="49" y="58"/>
                    </a:lnTo>
                    <a:lnTo>
                      <a:pt x="49" y="54"/>
                    </a:lnTo>
                    <a:lnTo>
                      <a:pt x="47" y="50"/>
                    </a:lnTo>
                    <a:lnTo>
                      <a:pt x="54" y="46"/>
                    </a:lnTo>
                    <a:lnTo>
                      <a:pt x="55" y="43"/>
                    </a:lnTo>
                    <a:lnTo>
                      <a:pt x="58" y="41"/>
                    </a:lnTo>
                    <a:lnTo>
                      <a:pt x="63" y="39"/>
                    </a:lnTo>
                    <a:lnTo>
                      <a:pt x="65" y="39"/>
                    </a:lnTo>
                    <a:lnTo>
                      <a:pt x="69" y="35"/>
                    </a:lnTo>
                    <a:lnTo>
                      <a:pt x="73" y="33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4" y="25"/>
                    </a:lnTo>
                    <a:lnTo>
                      <a:pt x="85" y="21"/>
                    </a:lnTo>
                    <a:lnTo>
                      <a:pt x="87" y="17"/>
                    </a:lnTo>
                    <a:lnTo>
                      <a:pt x="90" y="12"/>
                    </a:lnTo>
                    <a:lnTo>
                      <a:pt x="90" y="6"/>
                    </a:lnTo>
                    <a:lnTo>
                      <a:pt x="92" y="3"/>
                    </a:lnTo>
                    <a:lnTo>
                      <a:pt x="94" y="3"/>
                    </a:lnTo>
                    <a:lnTo>
                      <a:pt x="95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" name="Freeform 865"/>
              <p:cNvSpPr>
                <a:spLocks/>
              </p:cNvSpPr>
              <p:nvPr/>
            </p:nvSpPr>
            <p:spPr bwMode="auto">
              <a:xfrm>
                <a:off x="4059888" y="3465549"/>
                <a:ext cx="163041" cy="128951"/>
              </a:xfrm>
              <a:custGeom>
                <a:avLst/>
                <a:gdLst>
                  <a:gd name="T0" fmla="*/ 56 w 110"/>
                  <a:gd name="T1" fmla="*/ 0 h 87"/>
                  <a:gd name="T2" fmla="*/ 110 w 110"/>
                  <a:gd name="T3" fmla="*/ 0 h 87"/>
                  <a:gd name="T4" fmla="*/ 110 w 110"/>
                  <a:gd name="T5" fmla="*/ 4 h 87"/>
                  <a:gd name="T6" fmla="*/ 110 w 110"/>
                  <a:gd name="T7" fmla="*/ 4 h 87"/>
                  <a:gd name="T8" fmla="*/ 108 w 110"/>
                  <a:gd name="T9" fmla="*/ 22 h 87"/>
                  <a:gd name="T10" fmla="*/ 67 w 110"/>
                  <a:gd name="T11" fmla="*/ 22 h 87"/>
                  <a:gd name="T12" fmla="*/ 67 w 110"/>
                  <a:gd name="T13" fmla="*/ 56 h 87"/>
                  <a:gd name="T14" fmla="*/ 61 w 110"/>
                  <a:gd name="T15" fmla="*/ 56 h 87"/>
                  <a:gd name="T16" fmla="*/ 58 w 110"/>
                  <a:gd name="T17" fmla="*/ 56 h 87"/>
                  <a:gd name="T18" fmla="*/ 56 w 110"/>
                  <a:gd name="T19" fmla="*/ 59 h 87"/>
                  <a:gd name="T20" fmla="*/ 54 w 110"/>
                  <a:gd name="T21" fmla="*/ 62 h 87"/>
                  <a:gd name="T22" fmla="*/ 54 w 110"/>
                  <a:gd name="T23" fmla="*/ 87 h 87"/>
                  <a:gd name="T24" fmla="*/ 2 w 110"/>
                  <a:gd name="T25" fmla="*/ 87 h 87"/>
                  <a:gd name="T26" fmla="*/ 0 w 110"/>
                  <a:gd name="T27" fmla="*/ 83 h 87"/>
                  <a:gd name="T28" fmla="*/ 2 w 110"/>
                  <a:gd name="T29" fmla="*/ 80 h 87"/>
                  <a:gd name="T30" fmla="*/ 2 w 110"/>
                  <a:gd name="T31" fmla="*/ 77 h 87"/>
                  <a:gd name="T32" fmla="*/ 5 w 110"/>
                  <a:gd name="T33" fmla="*/ 74 h 87"/>
                  <a:gd name="T34" fmla="*/ 6 w 110"/>
                  <a:gd name="T35" fmla="*/ 74 h 87"/>
                  <a:gd name="T36" fmla="*/ 10 w 110"/>
                  <a:gd name="T37" fmla="*/ 66 h 87"/>
                  <a:gd name="T38" fmla="*/ 11 w 110"/>
                  <a:gd name="T39" fmla="*/ 66 h 87"/>
                  <a:gd name="T40" fmla="*/ 10 w 110"/>
                  <a:gd name="T41" fmla="*/ 65 h 87"/>
                  <a:gd name="T42" fmla="*/ 10 w 110"/>
                  <a:gd name="T43" fmla="*/ 63 h 87"/>
                  <a:gd name="T44" fmla="*/ 16 w 110"/>
                  <a:gd name="T45" fmla="*/ 56 h 87"/>
                  <a:gd name="T46" fmla="*/ 16 w 110"/>
                  <a:gd name="T47" fmla="*/ 54 h 87"/>
                  <a:gd name="T48" fmla="*/ 18 w 110"/>
                  <a:gd name="T49" fmla="*/ 47 h 87"/>
                  <a:gd name="T50" fmla="*/ 21 w 110"/>
                  <a:gd name="T51" fmla="*/ 45 h 87"/>
                  <a:gd name="T52" fmla="*/ 27 w 110"/>
                  <a:gd name="T53" fmla="*/ 40 h 87"/>
                  <a:gd name="T54" fmla="*/ 28 w 110"/>
                  <a:gd name="T55" fmla="*/ 37 h 87"/>
                  <a:gd name="T56" fmla="*/ 36 w 110"/>
                  <a:gd name="T57" fmla="*/ 25 h 87"/>
                  <a:gd name="T58" fmla="*/ 35 w 110"/>
                  <a:gd name="T59" fmla="*/ 22 h 87"/>
                  <a:gd name="T60" fmla="*/ 38 w 110"/>
                  <a:gd name="T61" fmla="*/ 19 h 87"/>
                  <a:gd name="T62" fmla="*/ 39 w 110"/>
                  <a:gd name="T63" fmla="*/ 16 h 87"/>
                  <a:gd name="T64" fmla="*/ 49 w 110"/>
                  <a:gd name="T65" fmla="*/ 12 h 87"/>
                  <a:gd name="T66" fmla="*/ 50 w 110"/>
                  <a:gd name="T67" fmla="*/ 12 h 87"/>
                  <a:gd name="T68" fmla="*/ 50 w 110"/>
                  <a:gd name="T69" fmla="*/ 7 h 87"/>
                  <a:gd name="T70" fmla="*/ 56 w 110"/>
                  <a:gd name="T7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0" h="87">
                    <a:moveTo>
                      <a:pt x="56" y="0"/>
                    </a:moveTo>
                    <a:lnTo>
                      <a:pt x="110" y="0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22"/>
                    </a:lnTo>
                    <a:lnTo>
                      <a:pt x="67" y="22"/>
                    </a:lnTo>
                    <a:lnTo>
                      <a:pt x="67" y="56"/>
                    </a:lnTo>
                    <a:lnTo>
                      <a:pt x="61" y="56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4" y="62"/>
                    </a:lnTo>
                    <a:lnTo>
                      <a:pt x="54" y="87"/>
                    </a:lnTo>
                    <a:lnTo>
                      <a:pt x="2" y="87"/>
                    </a:lnTo>
                    <a:lnTo>
                      <a:pt x="0" y="83"/>
                    </a:lnTo>
                    <a:lnTo>
                      <a:pt x="2" y="80"/>
                    </a:lnTo>
                    <a:lnTo>
                      <a:pt x="2" y="77"/>
                    </a:lnTo>
                    <a:lnTo>
                      <a:pt x="5" y="74"/>
                    </a:lnTo>
                    <a:lnTo>
                      <a:pt x="6" y="74"/>
                    </a:lnTo>
                    <a:lnTo>
                      <a:pt x="10" y="66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47"/>
                    </a:lnTo>
                    <a:lnTo>
                      <a:pt x="21" y="45"/>
                    </a:lnTo>
                    <a:lnTo>
                      <a:pt x="27" y="40"/>
                    </a:lnTo>
                    <a:lnTo>
                      <a:pt x="28" y="37"/>
                    </a:lnTo>
                    <a:lnTo>
                      <a:pt x="36" y="25"/>
                    </a:lnTo>
                    <a:lnTo>
                      <a:pt x="35" y="22"/>
                    </a:lnTo>
                    <a:lnTo>
                      <a:pt x="38" y="19"/>
                    </a:lnTo>
                    <a:lnTo>
                      <a:pt x="39" y="16"/>
                    </a:lnTo>
                    <a:lnTo>
                      <a:pt x="49" y="12"/>
                    </a:lnTo>
                    <a:lnTo>
                      <a:pt x="50" y="12"/>
                    </a:lnTo>
                    <a:lnTo>
                      <a:pt x="50" y="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" name="Freeform 866"/>
              <p:cNvSpPr>
                <a:spLocks/>
              </p:cNvSpPr>
              <p:nvPr/>
            </p:nvSpPr>
            <p:spPr bwMode="auto">
              <a:xfrm>
                <a:off x="4059888" y="3471478"/>
                <a:ext cx="232704" cy="256419"/>
              </a:xfrm>
              <a:custGeom>
                <a:avLst/>
                <a:gdLst>
                  <a:gd name="T0" fmla="*/ 157 w 157"/>
                  <a:gd name="T1" fmla="*/ 32 h 173"/>
                  <a:gd name="T2" fmla="*/ 157 w 157"/>
                  <a:gd name="T3" fmla="*/ 32 h 173"/>
                  <a:gd name="T4" fmla="*/ 151 w 157"/>
                  <a:gd name="T5" fmla="*/ 149 h 173"/>
                  <a:gd name="T6" fmla="*/ 151 w 157"/>
                  <a:gd name="T7" fmla="*/ 163 h 173"/>
                  <a:gd name="T8" fmla="*/ 103 w 157"/>
                  <a:gd name="T9" fmla="*/ 163 h 173"/>
                  <a:gd name="T10" fmla="*/ 99 w 157"/>
                  <a:gd name="T11" fmla="*/ 160 h 173"/>
                  <a:gd name="T12" fmla="*/ 96 w 157"/>
                  <a:gd name="T13" fmla="*/ 162 h 173"/>
                  <a:gd name="T14" fmla="*/ 92 w 157"/>
                  <a:gd name="T15" fmla="*/ 157 h 173"/>
                  <a:gd name="T16" fmla="*/ 82 w 157"/>
                  <a:gd name="T17" fmla="*/ 166 h 173"/>
                  <a:gd name="T18" fmla="*/ 79 w 157"/>
                  <a:gd name="T19" fmla="*/ 160 h 173"/>
                  <a:gd name="T20" fmla="*/ 75 w 157"/>
                  <a:gd name="T21" fmla="*/ 157 h 173"/>
                  <a:gd name="T22" fmla="*/ 71 w 157"/>
                  <a:gd name="T23" fmla="*/ 164 h 173"/>
                  <a:gd name="T24" fmla="*/ 70 w 157"/>
                  <a:gd name="T25" fmla="*/ 170 h 173"/>
                  <a:gd name="T26" fmla="*/ 63 w 157"/>
                  <a:gd name="T27" fmla="*/ 173 h 173"/>
                  <a:gd name="T28" fmla="*/ 61 w 157"/>
                  <a:gd name="T29" fmla="*/ 170 h 173"/>
                  <a:gd name="T30" fmla="*/ 56 w 157"/>
                  <a:gd name="T31" fmla="*/ 167 h 173"/>
                  <a:gd name="T32" fmla="*/ 53 w 157"/>
                  <a:gd name="T33" fmla="*/ 163 h 173"/>
                  <a:gd name="T34" fmla="*/ 50 w 157"/>
                  <a:gd name="T35" fmla="*/ 157 h 173"/>
                  <a:gd name="T36" fmla="*/ 47 w 157"/>
                  <a:gd name="T37" fmla="*/ 153 h 173"/>
                  <a:gd name="T38" fmla="*/ 45 w 157"/>
                  <a:gd name="T39" fmla="*/ 153 h 173"/>
                  <a:gd name="T40" fmla="*/ 40 w 157"/>
                  <a:gd name="T41" fmla="*/ 153 h 173"/>
                  <a:gd name="T42" fmla="*/ 38 w 157"/>
                  <a:gd name="T43" fmla="*/ 149 h 173"/>
                  <a:gd name="T44" fmla="*/ 28 w 157"/>
                  <a:gd name="T45" fmla="*/ 146 h 173"/>
                  <a:gd name="T46" fmla="*/ 20 w 157"/>
                  <a:gd name="T47" fmla="*/ 148 h 173"/>
                  <a:gd name="T48" fmla="*/ 9 w 157"/>
                  <a:gd name="T49" fmla="*/ 152 h 173"/>
                  <a:gd name="T50" fmla="*/ 5 w 157"/>
                  <a:gd name="T51" fmla="*/ 153 h 173"/>
                  <a:gd name="T52" fmla="*/ 9 w 157"/>
                  <a:gd name="T53" fmla="*/ 141 h 173"/>
                  <a:gd name="T54" fmla="*/ 11 w 157"/>
                  <a:gd name="T55" fmla="*/ 126 h 173"/>
                  <a:gd name="T56" fmla="*/ 6 w 157"/>
                  <a:gd name="T57" fmla="*/ 106 h 173"/>
                  <a:gd name="T58" fmla="*/ 9 w 157"/>
                  <a:gd name="T59" fmla="*/ 106 h 173"/>
                  <a:gd name="T60" fmla="*/ 9 w 157"/>
                  <a:gd name="T61" fmla="*/ 98 h 173"/>
                  <a:gd name="T62" fmla="*/ 7 w 157"/>
                  <a:gd name="T63" fmla="*/ 91 h 173"/>
                  <a:gd name="T64" fmla="*/ 5 w 157"/>
                  <a:gd name="T65" fmla="*/ 91 h 173"/>
                  <a:gd name="T66" fmla="*/ 0 w 157"/>
                  <a:gd name="T67" fmla="*/ 91 h 173"/>
                  <a:gd name="T68" fmla="*/ 2 w 157"/>
                  <a:gd name="T69" fmla="*/ 84 h 173"/>
                  <a:gd name="T70" fmla="*/ 54 w 157"/>
                  <a:gd name="T71" fmla="*/ 83 h 173"/>
                  <a:gd name="T72" fmla="*/ 56 w 157"/>
                  <a:gd name="T73" fmla="*/ 55 h 173"/>
                  <a:gd name="T74" fmla="*/ 61 w 157"/>
                  <a:gd name="T75" fmla="*/ 52 h 173"/>
                  <a:gd name="T76" fmla="*/ 67 w 157"/>
                  <a:gd name="T77" fmla="*/ 18 h 173"/>
                  <a:gd name="T78" fmla="*/ 110 w 157"/>
                  <a:gd name="T7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7" h="173">
                    <a:moveTo>
                      <a:pt x="110" y="0"/>
                    </a:moveTo>
                    <a:lnTo>
                      <a:pt x="157" y="32"/>
                    </a:lnTo>
                    <a:lnTo>
                      <a:pt x="157" y="32"/>
                    </a:lnTo>
                    <a:lnTo>
                      <a:pt x="157" y="32"/>
                    </a:lnTo>
                    <a:lnTo>
                      <a:pt x="141" y="32"/>
                    </a:lnTo>
                    <a:lnTo>
                      <a:pt x="151" y="149"/>
                    </a:lnTo>
                    <a:lnTo>
                      <a:pt x="155" y="152"/>
                    </a:lnTo>
                    <a:lnTo>
                      <a:pt x="151" y="163"/>
                    </a:lnTo>
                    <a:lnTo>
                      <a:pt x="104" y="163"/>
                    </a:lnTo>
                    <a:lnTo>
                      <a:pt x="103" y="163"/>
                    </a:lnTo>
                    <a:lnTo>
                      <a:pt x="101" y="160"/>
                    </a:lnTo>
                    <a:lnTo>
                      <a:pt x="99" y="160"/>
                    </a:lnTo>
                    <a:lnTo>
                      <a:pt x="97" y="163"/>
                    </a:lnTo>
                    <a:lnTo>
                      <a:pt x="96" y="162"/>
                    </a:lnTo>
                    <a:lnTo>
                      <a:pt x="96" y="157"/>
                    </a:lnTo>
                    <a:lnTo>
                      <a:pt x="92" y="157"/>
                    </a:lnTo>
                    <a:lnTo>
                      <a:pt x="86" y="160"/>
                    </a:lnTo>
                    <a:lnTo>
                      <a:pt x="82" y="166"/>
                    </a:lnTo>
                    <a:lnTo>
                      <a:pt x="81" y="166"/>
                    </a:lnTo>
                    <a:lnTo>
                      <a:pt x="79" y="160"/>
                    </a:lnTo>
                    <a:lnTo>
                      <a:pt x="78" y="157"/>
                    </a:lnTo>
                    <a:lnTo>
                      <a:pt x="75" y="157"/>
                    </a:lnTo>
                    <a:lnTo>
                      <a:pt x="71" y="159"/>
                    </a:lnTo>
                    <a:lnTo>
                      <a:pt x="71" y="164"/>
                    </a:lnTo>
                    <a:lnTo>
                      <a:pt x="71" y="166"/>
                    </a:lnTo>
                    <a:lnTo>
                      <a:pt x="70" y="170"/>
                    </a:lnTo>
                    <a:lnTo>
                      <a:pt x="65" y="170"/>
                    </a:lnTo>
                    <a:lnTo>
                      <a:pt x="63" y="173"/>
                    </a:lnTo>
                    <a:lnTo>
                      <a:pt x="63" y="171"/>
                    </a:lnTo>
                    <a:lnTo>
                      <a:pt x="61" y="170"/>
                    </a:lnTo>
                    <a:lnTo>
                      <a:pt x="58" y="167"/>
                    </a:lnTo>
                    <a:lnTo>
                      <a:pt x="56" y="167"/>
                    </a:lnTo>
                    <a:lnTo>
                      <a:pt x="56" y="164"/>
                    </a:lnTo>
                    <a:lnTo>
                      <a:pt x="53" y="163"/>
                    </a:lnTo>
                    <a:lnTo>
                      <a:pt x="53" y="160"/>
                    </a:lnTo>
                    <a:lnTo>
                      <a:pt x="50" y="157"/>
                    </a:lnTo>
                    <a:lnTo>
                      <a:pt x="49" y="155"/>
                    </a:lnTo>
                    <a:lnTo>
                      <a:pt x="47" y="153"/>
                    </a:lnTo>
                    <a:lnTo>
                      <a:pt x="46" y="155"/>
                    </a:lnTo>
                    <a:lnTo>
                      <a:pt x="45" y="153"/>
                    </a:lnTo>
                    <a:lnTo>
                      <a:pt x="42" y="155"/>
                    </a:lnTo>
                    <a:lnTo>
                      <a:pt x="40" y="153"/>
                    </a:lnTo>
                    <a:lnTo>
                      <a:pt x="40" y="152"/>
                    </a:lnTo>
                    <a:lnTo>
                      <a:pt x="38" y="149"/>
                    </a:lnTo>
                    <a:lnTo>
                      <a:pt x="35" y="148"/>
                    </a:lnTo>
                    <a:lnTo>
                      <a:pt x="28" y="146"/>
                    </a:lnTo>
                    <a:lnTo>
                      <a:pt x="27" y="146"/>
                    </a:lnTo>
                    <a:lnTo>
                      <a:pt x="20" y="148"/>
                    </a:lnTo>
                    <a:lnTo>
                      <a:pt x="11" y="149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3"/>
                    </a:lnTo>
                    <a:lnTo>
                      <a:pt x="6" y="148"/>
                    </a:lnTo>
                    <a:lnTo>
                      <a:pt x="9" y="141"/>
                    </a:lnTo>
                    <a:lnTo>
                      <a:pt x="11" y="135"/>
                    </a:lnTo>
                    <a:lnTo>
                      <a:pt x="11" y="126"/>
                    </a:lnTo>
                    <a:lnTo>
                      <a:pt x="10" y="113"/>
                    </a:lnTo>
                    <a:lnTo>
                      <a:pt x="6" y="106"/>
                    </a:lnTo>
                    <a:lnTo>
                      <a:pt x="7" y="106"/>
                    </a:lnTo>
                    <a:lnTo>
                      <a:pt x="9" y="106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7" y="91"/>
                    </a:lnTo>
                    <a:lnTo>
                      <a:pt x="5" y="92"/>
                    </a:lnTo>
                    <a:lnTo>
                      <a:pt x="5" y="91"/>
                    </a:lnTo>
                    <a:lnTo>
                      <a:pt x="3" y="88"/>
                    </a:lnTo>
                    <a:lnTo>
                      <a:pt x="0" y="91"/>
                    </a:lnTo>
                    <a:lnTo>
                      <a:pt x="0" y="87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54" y="83"/>
                    </a:lnTo>
                    <a:lnTo>
                      <a:pt x="54" y="58"/>
                    </a:lnTo>
                    <a:lnTo>
                      <a:pt x="56" y="55"/>
                    </a:lnTo>
                    <a:lnTo>
                      <a:pt x="58" y="52"/>
                    </a:lnTo>
                    <a:lnTo>
                      <a:pt x="61" y="52"/>
                    </a:lnTo>
                    <a:lnTo>
                      <a:pt x="67" y="52"/>
                    </a:lnTo>
                    <a:lnTo>
                      <a:pt x="67" y="18"/>
                    </a:lnTo>
                    <a:lnTo>
                      <a:pt x="108" y="18"/>
                    </a:lnTo>
                    <a:lnTo>
                      <a:pt x="110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" name="Freeform 867"/>
              <p:cNvSpPr>
                <a:spLocks/>
              </p:cNvSpPr>
              <p:nvPr/>
            </p:nvSpPr>
            <p:spPr bwMode="auto">
              <a:xfrm>
                <a:off x="4153265" y="3518908"/>
                <a:ext cx="318671" cy="296438"/>
              </a:xfrm>
              <a:custGeom>
                <a:avLst/>
                <a:gdLst>
                  <a:gd name="T0" fmla="*/ 181 w 215"/>
                  <a:gd name="T1" fmla="*/ 58 h 200"/>
                  <a:gd name="T2" fmla="*/ 190 w 215"/>
                  <a:gd name="T3" fmla="*/ 66 h 200"/>
                  <a:gd name="T4" fmla="*/ 199 w 215"/>
                  <a:gd name="T5" fmla="*/ 71 h 200"/>
                  <a:gd name="T6" fmla="*/ 200 w 215"/>
                  <a:gd name="T7" fmla="*/ 80 h 200"/>
                  <a:gd name="T8" fmla="*/ 211 w 215"/>
                  <a:gd name="T9" fmla="*/ 81 h 200"/>
                  <a:gd name="T10" fmla="*/ 215 w 215"/>
                  <a:gd name="T11" fmla="*/ 106 h 200"/>
                  <a:gd name="T12" fmla="*/ 211 w 215"/>
                  <a:gd name="T13" fmla="*/ 124 h 200"/>
                  <a:gd name="T14" fmla="*/ 200 w 215"/>
                  <a:gd name="T15" fmla="*/ 132 h 200"/>
                  <a:gd name="T16" fmla="*/ 183 w 215"/>
                  <a:gd name="T17" fmla="*/ 135 h 200"/>
                  <a:gd name="T18" fmla="*/ 168 w 215"/>
                  <a:gd name="T19" fmla="*/ 138 h 200"/>
                  <a:gd name="T20" fmla="*/ 164 w 215"/>
                  <a:gd name="T21" fmla="*/ 136 h 200"/>
                  <a:gd name="T22" fmla="*/ 154 w 215"/>
                  <a:gd name="T23" fmla="*/ 135 h 200"/>
                  <a:gd name="T24" fmla="*/ 141 w 215"/>
                  <a:gd name="T25" fmla="*/ 142 h 200"/>
                  <a:gd name="T26" fmla="*/ 123 w 215"/>
                  <a:gd name="T27" fmla="*/ 154 h 200"/>
                  <a:gd name="T28" fmla="*/ 110 w 215"/>
                  <a:gd name="T29" fmla="*/ 156 h 200"/>
                  <a:gd name="T30" fmla="*/ 105 w 215"/>
                  <a:gd name="T31" fmla="*/ 164 h 200"/>
                  <a:gd name="T32" fmla="*/ 98 w 215"/>
                  <a:gd name="T33" fmla="*/ 177 h 200"/>
                  <a:gd name="T34" fmla="*/ 92 w 215"/>
                  <a:gd name="T35" fmla="*/ 183 h 200"/>
                  <a:gd name="T36" fmla="*/ 91 w 215"/>
                  <a:gd name="T37" fmla="*/ 190 h 200"/>
                  <a:gd name="T38" fmla="*/ 89 w 215"/>
                  <a:gd name="T39" fmla="*/ 197 h 200"/>
                  <a:gd name="T40" fmla="*/ 81 w 215"/>
                  <a:gd name="T41" fmla="*/ 197 h 200"/>
                  <a:gd name="T42" fmla="*/ 74 w 215"/>
                  <a:gd name="T43" fmla="*/ 197 h 200"/>
                  <a:gd name="T44" fmla="*/ 67 w 215"/>
                  <a:gd name="T45" fmla="*/ 199 h 200"/>
                  <a:gd name="T46" fmla="*/ 59 w 215"/>
                  <a:gd name="T47" fmla="*/ 200 h 200"/>
                  <a:gd name="T48" fmla="*/ 55 w 215"/>
                  <a:gd name="T49" fmla="*/ 196 h 200"/>
                  <a:gd name="T50" fmla="*/ 53 w 215"/>
                  <a:gd name="T51" fmla="*/ 190 h 200"/>
                  <a:gd name="T52" fmla="*/ 48 w 215"/>
                  <a:gd name="T53" fmla="*/ 193 h 200"/>
                  <a:gd name="T54" fmla="*/ 52 w 215"/>
                  <a:gd name="T55" fmla="*/ 185 h 200"/>
                  <a:gd name="T56" fmla="*/ 48 w 215"/>
                  <a:gd name="T57" fmla="*/ 179 h 200"/>
                  <a:gd name="T58" fmla="*/ 44 w 215"/>
                  <a:gd name="T59" fmla="*/ 172 h 200"/>
                  <a:gd name="T60" fmla="*/ 37 w 215"/>
                  <a:gd name="T61" fmla="*/ 172 h 200"/>
                  <a:gd name="T62" fmla="*/ 30 w 215"/>
                  <a:gd name="T63" fmla="*/ 177 h 200"/>
                  <a:gd name="T64" fmla="*/ 20 w 215"/>
                  <a:gd name="T65" fmla="*/ 177 h 200"/>
                  <a:gd name="T66" fmla="*/ 15 w 215"/>
                  <a:gd name="T67" fmla="*/ 177 h 200"/>
                  <a:gd name="T68" fmla="*/ 15 w 215"/>
                  <a:gd name="T69" fmla="*/ 172 h 200"/>
                  <a:gd name="T70" fmla="*/ 12 w 215"/>
                  <a:gd name="T71" fmla="*/ 167 h 200"/>
                  <a:gd name="T72" fmla="*/ 11 w 215"/>
                  <a:gd name="T73" fmla="*/ 161 h 200"/>
                  <a:gd name="T74" fmla="*/ 5 w 215"/>
                  <a:gd name="T75" fmla="*/ 159 h 200"/>
                  <a:gd name="T76" fmla="*/ 1 w 215"/>
                  <a:gd name="T77" fmla="*/ 152 h 200"/>
                  <a:gd name="T78" fmla="*/ 1 w 215"/>
                  <a:gd name="T79" fmla="*/ 142 h 200"/>
                  <a:gd name="T80" fmla="*/ 7 w 215"/>
                  <a:gd name="T81" fmla="*/ 138 h 200"/>
                  <a:gd name="T82" fmla="*/ 8 w 215"/>
                  <a:gd name="T83" fmla="*/ 127 h 200"/>
                  <a:gd name="T84" fmla="*/ 16 w 215"/>
                  <a:gd name="T85" fmla="*/ 128 h 200"/>
                  <a:gd name="T86" fmla="*/ 23 w 215"/>
                  <a:gd name="T87" fmla="*/ 128 h 200"/>
                  <a:gd name="T88" fmla="*/ 33 w 215"/>
                  <a:gd name="T89" fmla="*/ 130 h 200"/>
                  <a:gd name="T90" fmla="*/ 38 w 215"/>
                  <a:gd name="T91" fmla="*/ 128 h 200"/>
                  <a:gd name="T92" fmla="*/ 88 w 215"/>
                  <a:gd name="T93" fmla="*/ 131 h 200"/>
                  <a:gd name="T94" fmla="*/ 78 w 215"/>
                  <a:gd name="T95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5" h="200">
                    <a:moveTo>
                      <a:pt x="94" y="0"/>
                    </a:moveTo>
                    <a:lnTo>
                      <a:pt x="94" y="0"/>
                    </a:lnTo>
                    <a:lnTo>
                      <a:pt x="181" y="58"/>
                    </a:lnTo>
                    <a:lnTo>
                      <a:pt x="182" y="63"/>
                    </a:lnTo>
                    <a:lnTo>
                      <a:pt x="185" y="66"/>
                    </a:lnTo>
                    <a:lnTo>
                      <a:pt x="190" y="66"/>
                    </a:lnTo>
                    <a:lnTo>
                      <a:pt x="193" y="67"/>
                    </a:lnTo>
                    <a:lnTo>
                      <a:pt x="196" y="70"/>
                    </a:lnTo>
                    <a:lnTo>
                      <a:pt x="199" y="71"/>
                    </a:lnTo>
                    <a:lnTo>
                      <a:pt x="201" y="73"/>
                    </a:lnTo>
                    <a:lnTo>
                      <a:pt x="201" y="76"/>
                    </a:lnTo>
                    <a:lnTo>
                      <a:pt x="200" y="80"/>
                    </a:lnTo>
                    <a:lnTo>
                      <a:pt x="201" y="81"/>
                    </a:lnTo>
                    <a:lnTo>
                      <a:pt x="204" y="83"/>
                    </a:lnTo>
                    <a:lnTo>
                      <a:pt x="211" y="81"/>
                    </a:lnTo>
                    <a:lnTo>
                      <a:pt x="215" y="80"/>
                    </a:lnTo>
                    <a:lnTo>
                      <a:pt x="215" y="80"/>
                    </a:lnTo>
                    <a:lnTo>
                      <a:pt x="215" y="106"/>
                    </a:lnTo>
                    <a:lnTo>
                      <a:pt x="214" y="117"/>
                    </a:lnTo>
                    <a:lnTo>
                      <a:pt x="212" y="118"/>
                    </a:lnTo>
                    <a:lnTo>
                      <a:pt x="211" y="124"/>
                    </a:lnTo>
                    <a:lnTo>
                      <a:pt x="211" y="127"/>
                    </a:lnTo>
                    <a:lnTo>
                      <a:pt x="204" y="130"/>
                    </a:lnTo>
                    <a:lnTo>
                      <a:pt x="200" y="132"/>
                    </a:lnTo>
                    <a:lnTo>
                      <a:pt x="196" y="132"/>
                    </a:lnTo>
                    <a:lnTo>
                      <a:pt x="192" y="135"/>
                    </a:lnTo>
                    <a:lnTo>
                      <a:pt x="183" y="135"/>
                    </a:lnTo>
                    <a:lnTo>
                      <a:pt x="181" y="136"/>
                    </a:lnTo>
                    <a:lnTo>
                      <a:pt x="178" y="136"/>
                    </a:lnTo>
                    <a:lnTo>
                      <a:pt x="168" y="138"/>
                    </a:lnTo>
                    <a:lnTo>
                      <a:pt x="165" y="136"/>
                    </a:lnTo>
                    <a:lnTo>
                      <a:pt x="164" y="138"/>
                    </a:lnTo>
                    <a:lnTo>
                      <a:pt x="164" y="136"/>
                    </a:lnTo>
                    <a:lnTo>
                      <a:pt x="161" y="136"/>
                    </a:lnTo>
                    <a:lnTo>
                      <a:pt x="157" y="135"/>
                    </a:lnTo>
                    <a:lnTo>
                      <a:pt x="154" y="135"/>
                    </a:lnTo>
                    <a:lnTo>
                      <a:pt x="147" y="136"/>
                    </a:lnTo>
                    <a:lnTo>
                      <a:pt x="143" y="139"/>
                    </a:lnTo>
                    <a:lnTo>
                      <a:pt x="141" y="142"/>
                    </a:lnTo>
                    <a:lnTo>
                      <a:pt x="131" y="148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16" y="157"/>
                    </a:lnTo>
                    <a:lnTo>
                      <a:pt x="114" y="156"/>
                    </a:lnTo>
                    <a:lnTo>
                      <a:pt x="110" y="156"/>
                    </a:lnTo>
                    <a:lnTo>
                      <a:pt x="109" y="159"/>
                    </a:lnTo>
                    <a:lnTo>
                      <a:pt x="107" y="159"/>
                    </a:lnTo>
                    <a:lnTo>
                      <a:pt x="105" y="164"/>
                    </a:lnTo>
                    <a:lnTo>
                      <a:pt x="105" y="165"/>
                    </a:lnTo>
                    <a:lnTo>
                      <a:pt x="102" y="170"/>
                    </a:lnTo>
                    <a:lnTo>
                      <a:pt x="98" y="177"/>
                    </a:lnTo>
                    <a:lnTo>
                      <a:pt x="95" y="179"/>
                    </a:lnTo>
                    <a:lnTo>
                      <a:pt x="92" y="181"/>
                    </a:lnTo>
                    <a:lnTo>
                      <a:pt x="92" y="183"/>
                    </a:lnTo>
                    <a:lnTo>
                      <a:pt x="94" y="188"/>
                    </a:lnTo>
                    <a:lnTo>
                      <a:pt x="91" y="188"/>
                    </a:lnTo>
                    <a:lnTo>
                      <a:pt x="91" y="190"/>
                    </a:lnTo>
                    <a:lnTo>
                      <a:pt x="92" y="193"/>
                    </a:lnTo>
                    <a:lnTo>
                      <a:pt x="91" y="196"/>
                    </a:lnTo>
                    <a:lnTo>
                      <a:pt x="89" y="197"/>
                    </a:lnTo>
                    <a:lnTo>
                      <a:pt x="87" y="200"/>
                    </a:lnTo>
                    <a:lnTo>
                      <a:pt x="83" y="199"/>
                    </a:lnTo>
                    <a:lnTo>
                      <a:pt x="81" y="197"/>
                    </a:lnTo>
                    <a:lnTo>
                      <a:pt x="83" y="197"/>
                    </a:lnTo>
                    <a:lnTo>
                      <a:pt x="78" y="196"/>
                    </a:lnTo>
                    <a:lnTo>
                      <a:pt x="74" y="197"/>
                    </a:lnTo>
                    <a:lnTo>
                      <a:pt x="74" y="199"/>
                    </a:lnTo>
                    <a:lnTo>
                      <a:pt x="73" y="200"/>
                    </a:lnTo>
                    <a:lnTo>
                      <a:pt x="67" y="199"/>
                    </a:lnTo>
                    <a:lnTo>
                      <a:pt x="65" y="197"/>
                    </a:lnTo>
                    <a:lnTo>
                      <a:pt x="63" y="197"/>
                    </a:lnTo>
                    <a:lnTo>
                      <a:pt x="59" y="200"/>
                    </a:lnTo>
                    <a:lnTo>
                      <a:pt x="59" y="197"/>
                    </a:lnTo>
                    <a:lnTo>
                      <a:pt x="58" y="196"/>
                    </a:lnTo>
                    <a:lnTo>
                      <a:pt x="55" y="196"/>
                    </a:lnTo>
                    <a:lnTo>
                      <a:pt x="55" y="195"/>
                    </a:lnTo>
                    <a:lnTo>
                      <a:pt x="53" y="193"/>
                    </a:lnTo>
                    <a:lnTo>
                      <a:pt x="53" y="190"/>
                    </a:lnTo>
                    <a:lnTo>
                      <a:pt x="52" y="190"/>
                    </a:lnTo>
                    <a:lnTo>
                      <a:pt x="51" y="193"/>
                    </a:lnTo>
                    <a:lnTo>
                      <a:pt x="48" y="193"/>
                    </a:lnTo>
                    <a:lnTo>
                      <a:pt x="49" y="189"/>
                    </a:lnTo>
                    <a:lnTo>
                      <a:pt x="52" y="186"/>
                    </a:lnTo>
                    <a:lnTo>
                      <a:pt x="52" y="185"/>
                    </a:lnTo>
                    <a:lnTo>
                      <a:pt x="49" y="183"/>
                    </a:lnTo>
                    <a:lnTo>
                      <a:pt x="48" y="183"/>
                    </a:lnTo>
                    <a:lnTo>
                      <a:pt x="48" y="179"/>
                    </a:lnTo>
                    <a:lnTo>
                      <a:pt x="47" y="177"/>
                    </a:lnTo>
                    <a:lnTo>
                      <a:pt x="44" y="174"/>
                    </a:lnTo>
                    <a:lnTo>
                      <a:pt x="44" y="172"/>
                    </a:lnTo>
                    <a:lnTo>
                      <a:pt x="41" y="174"/>
                    </a:lnTo>
                    <a:lnTo>
                      <a:pt x="40" y="174"/>
                    </a:lnTo>
                    <a:lnTo>
                      <a:pt x="37" y="172"/>
                    </a:lnTo>
                    <a:lnTo>
                      <a:pt x="34" y="172"/>
                    </a:lnTo>
                    <a:lnTo>
                      <a:pt x="31" y="177"/>
                    </a:lnTo>
                    <a:lnTo>
                      <a:pt x="30" y="177"/>
                    </a:lnTo>
                    <a:lnTo>
                      <a:pt x="27" y="179"/>
                    </a:lnTo>
                    <a:lnTo>
                      <a:pt x="23" y="179"/>
                    </a:lnTo>
                    <a:lnTo>
                      <a:pt x="20" y="177"/>
                    </a:lnTo>
                    <a:lnTo>
                      <a:pt x="19" y="175"/>
                    </a:lnTo>
                    <a:lnTo>
                      <a:pt x="16" y="177"/>
                    </a:lnTo>
                    <a:lnTo>
                      <a:pt x="15" y="177"/>
                    </a:lnTo>
                    <a:lnTo>
                      <a:pt x="15" y="177"/>
                    </a:lnTo>
                    <a:lnTo>
                      <a:pt x="15" y="175"/>
                    </a:lnTo>
                    <a:lnTo>
                      <a:pt x="15" y="172"/>
                    </a:lnTo>
                    <a:lnTo>
                      <a:pt x="12" y="171"/>
                    </a:lnTo>
                    <a:lnTo>
                      <a:pt x="12" y="168"/>
                    </a:lnTo>
                    <a:lnTo>
                      <a:pt x="12" y="167"/>
                    </a:lnTo>
                    <a:lnTo>
                      <a:pt x="12" y="165"/>
                    </a:lnTo>
                    <a:lnTo>
                      <a:pt x="11" y="163"/>
                    </a:lnTo>
                    <a:lnTo>
                      <a:pt x="11" y="161"/>
                    </a:lnTo>
                    <a:lnTo>
                      <a:pt x="9" y="160"/>
                    </a:lnTo>
                    <a:lnTo>
                      <a:pt x="8" y="160"/>
                    </a:lnTo>
                    <a:lnTo>
                      <a:pt x="5" y="159"/>
                    </a:lnTo>
                    <a:lnTo>
                      <a:pt x="4" y="156"/>
                    </a:lnTo>
                    <a:lnTo>
                      <a:pt x="1" y="153"/>
                    </a:lnTo>
                    <a:lnTo>
                      <a:pt x="1" y="152"/>
                    </a:lnTo>
                    <a:lnTo>
                      <a:pt x="2" y="146"/>
                    </a:lnTo>
                    <a:lnTo>
                      <a:pt x="1" y="143"/>
                    </a:lnTo>
                    <a:lnTo>
                      <a:pt x="1" y="142"/>
                    </a:lnTo>
                    <a:lnTo>
                      <a:pt x="0" y="141"/>
                    </a:lnTo>
                    <a:lnTo>
                      <a:pt x="2" y="138"/>
                    </a:lnTo>
                    <a:lnTo>
                      <a:pt x="7" y="138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27"/>
                    </a:lnTo>
                    <a:lnTo>
                      <a:pt x="12" y="125"/>
                    </a:lnTo>
                    <a:lnTo>
                      <a:pt x="15" y="125"/>
                    </a:lnTo>
                    <a:lnTo>
                      <a:pt x="16" y="128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3" y="128"/>
                    </a:lnTo>
                    <a:lnTo>
                      <a:pt x="29" y="125"/>
                    </a:lnTo>
                    <a:lnTo>
                      <a:pt x="33" y="125"/>
                    </a:lnTo>
                    <a:lnTo>
                      <a:pt x="33" y="130"/>
                    </a:lnTo>
                    <a:lnTo>
                      <a:pt x="34" y="131"/>
                    </a:lnTo>
                    <a:lnTo>
                      <a:pt x="36" y="128"/>
                    </a:lnTo>
                    <a:lnTo>
                      <a:pt x="38" y="128"/>
                    </a:lnTo>
                    <a:lnTo>
                      <a:pt x="40" y="131"/>
                    </a:lnTo>
                    <a:lnTo>
                      <a:pt x="41" y="131"/>
                    </a:lnTo>
                    <a:lnTo>
                      <a:pt x="88" y="131"/>
                    </a:lnTo>
                    <a:lnTo>
                      <a:pt x="92" y="120"/>
                    </a:lnTo>
                    <a:lnTo>
                      <a:pt x="88" y="117"/>
                    </a:lnTo>
                    <a:lnTo>
                      <a:pt x="78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" name="Freeform 868"/>
              <p:cNvSpPr>
                <a:spLocks/>
              </p:cNvSpPr>
              <p:nvPr/>
            </p:nvSpPr>
            <p:spPr bwMode="auto">
              <a:xfrm>
                <a:off x="4288145" y="3719003"/>
                <a:ext cx="146737" cy="106718"/>
              </a:xfrm>
              <a:custGeom>
                <a:avLst/>
                <a:gdLst>
                  <a:gd name="T0" fmla="*/ 70 w 99"/>
                  <a:gd name="T1" fmla="*/ 1 h 72"/>
                  <a:gd name="T2" fmla="*/ 73 w 99"/>
                  <a:gd name="T3" fmla="*/ 3 h 72"/>
                  <a:gd name="T4" fmla="*/ 73 w 99"/>
                  <a:gd name="T5" fmla="*/ 7 h 72"/>
                  <a:gd name="T6" fmla="*/ 72 w 99"/>
                  <a:gd name="T7" fmla="*/ 14 h 72"/>
                  <a:gd name="T8" fmla="*/ 84 w 99"/>
                  <a:gd name="T9" fmla="*/ 28 h 72"/>
                  <a:gd name="T10" fmla="*/ 94 w 99"/>
                  <a:gd name="T11" fmla="*/ 28 h 72"/>
                  <a:gd name="T12" fmla="*/ 97 w 99"/>
                  <a:gd name="T13" fmla="*/ 30 h 72"/>
                  <a:gd name="T14" fmla="*/ 97 w 99"/>
                  <a:gd name="T15" fmla="*/ 33 h 72"/>
                  <a:gd name="T16" fmla="*/ 99 w 99"/>
                  <a:gd name="T17" fmla="*/ 40 h 72"/>
                  <a:gd name="T18" fmla="*/ 99 w 99"/>
                  <a:gd name="T19" fmla="*/ 42 h 72"/>
                  <a:gd name="T20" fmla="*/ 94 w 99"/>
                  <a:gd name="T21" fmla="*/ 46 h 72"/>
                  <a:gd name="T22" fmla="*/ 88 w 99"/>
                  <a:gd name="T23" fmla="*/ 47 h 72"/>
                  <a:gd name="T24" fmla="*/ 87 w 99"/>
                  <a:gd name="T25" fmla="*/ 50 h 72"/>
                  <a:gd name="T26" fmla="*/ 84 w 99"/>
                  <a:gd name="T27" fmla="*/ 55 h 72"/>
                  <a:gd name="T28" fmla="*/ 81 w 99"/>
                  <a:gd name="T29" fmla="*/ 57 h 72"/>
                  <a:gd name="T30" fmla="*/ 66 w 99"/>
                  <a:gd name="T31" fmla="*/ 54 h 72"/>
                  <a:gd name="T32" fmla="*/ 65 w 99"/>
                  <a:gd name="T33" fmla="*/ 53 h 72"/>
                  <a:gd name="T34" fmla="*/ 59 w 99"/>
                  <a:gd name="T35" fmla="*/ 55 h 72"/>
                  <a:gd name="T36" fmla="*/ 47 w 99"/>
                  <a:gd name="T37" fmla="*/ 55 h 72"/>
                  <a:gd name="T38" fmla="*/ 36 w 99"/>
                  <a:gd name="T39" fmla="*/ 55 h 72"/>
                  <a:gd name="T40" fmla="*/ 32 w 99"/>
                  <a:gd name="T41" fmla="*/ 60 h 72"/>
                  <a:gd name="T42" fmla="*/ 33 w 99"/>
                  <a:gd name="T43" fmla="*/ 65 h 72"/>
                  <a:gd name="T44" fmla="*/ 36 w 99"/>
                  <a:gd name="T45" fmla="*/ 72 h 72"/>
                  <a:gd name="T46" fmla="*/ 30 w 99"/>
                  <a:gd name="T47" fmla="*/ 71 h 72"/>
                  <a:gd name="T48" fmla="*/ 26 w 99"/>
                  <a:gd name="T49" fmla="*/ 72 h 72"/>
                  <a:gd name="T50" fmla="*/ 19 w 99"/>
                  <a:gd name="T51" fmla="*/ 71 h 72"/>
                  <a:gd name="T52" fmla="*/ 15 w 99"/>
                  <a:gd name="T53" fmla="*/ 68 h 72"/>
                  <a:gd name="T54" fmla="*/ 11 w 99"/>
                  <a:gd name="T55" fmla="*/ 66 h 72"/>
                  <a:gd name="T56" fmla="*/ 4 w 99"/>
                  <a:gd name="T57" fmla="*/ 64 h 72"/>
                  <a:gd name="T58" fmla="*/ 0 w 99"/>
                  <a:gd name="T59" fmla="*/ 61 h 72"/>
                  <a:gd name="T60" fmla="*/ 0 w 99"/>
                  <a:gd name="T61" fmla="*/ 55 h 72"/>
                  <a:gd name="T62" fmla="*/ 3 w 99"/>
                  <a:gd name="T63" fmla="*/ 53 h 72"/>
                  <a:gd name="T64" fmla="*/ 1 w 99"/>
                  <a:gd name="T65" fmla="*/ 46 h 72"/>
                  <a:gd name="T66" fmla="*/ 7 w 99"/>
                  <a:gd name="T67" fmla="*/ 42 h 72"/>
                  <a:gd name="T68" fmla="*/ 14 w 99"/>
                  <a:gd name="T69" fmla="*/ 30 h 72"/>
                  <a:gd name="T70" fmla="*/ 16 w 99"/>
                  <a:gd name="T71" fmla="*/ 24 h 72"/>
                  <a:gd name="T72" fmla="*/ 19 w 99"/>
                  <a:gd name="T73" fmla="*/ 21 h 72"/>
                  <a:gd name="T74" fmla="*/ 25 w 99"/>
                  <a:gd name="T75" fmla="*/ 22 h 72"/>
                  <a:gd name="T76" fmla="*/ 32 w 99"/>
                  <a:gd name="T77" fmla="*/ 17 h 72"/>
                  <a:gd name="T78" fmla="*/ 50 w 99"/>
                  <a:gd name="T79" fmla="*/ 7 h 72"/>
                  <a:gd name="T80" fmla="*/ 56 w 99"/>
                  <a:gd name="T81" fmla="*/ 1 h 72"/>
                  <a:gd name="T82" fmla="*/ 66 w 99"/>
                  <a:gd name="T8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72">
                    <a:moveTo>
                      <a:pt x="66" y="0"/>
                    </a:moveTo>
                    <a:lnTo>
                      <a:pt x="70" y="1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73" y="7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84" y="22"/>
                    </a:lnTo>
                    <a:lnTo>
                      <a:pt x="84" y="28"/>
                    </a:lnTo>
                    <a:lnTo>
                      <a:pt x="88" y="30"/>
                    </a:lnTo>
                    <a:lnTo>
                      <a:pt x="94" y="28"/>
                    </a:lnTo>
                    <a:lnTo>
                      <a:pt x="95" y="29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33"/>
                    </a:lnTo>
                    <a:lnTo>
                      <a:pt x="95" y="36"/>
                    </a:lnTo>
                    <a:lnTo>
                      <a:pt x="99" y="40"/>
                    </a:lnTo>
                    <a:lnTo>
                      <a:pt x="99" y="40"/>
                    </a:lnTo>
                    <a:lnTo>
                      <a:pt x="99" y="42"/>
                    </a:lnTo>
                    <a:lnTo>
                      <a:pt x="97" y="46"/>
                    </a:lnTo>
                    <a:lnTo>
                      <a:pt x="94" y="46"/>
                    </a:lnTo>
                    <a:lnTo>
                      <a:pt x="90" y="47"/>
                    </a:lnTo>
                    <a:lnTo>
                      <a:pt x="88" y="47"/>
                    </a:lnTo>
                    <a:lnTo>
                      <a:pt x="85" y="48"/>
                    </a:lnTo>
                    <a:lnTo>
                      <a:pt x="87" y="50"/>
                    </a:lnTo>
                    <a:lnTo>
                      <a:pt x="84" y="53"/>
                    </a:lnTo>
                    <a:lnTo>
                      <a:pt x="84" y="55"/>
                    </a:lnTo>
                    <a:lnTo>
                      <a:pt x="81" y="55"/>
                    </a:lnTo>
                    <a:lnTo>
                      <a:pt x="81" y="57"/>
                    </a:lnTo>
                    <a:lnTo>
                      <a:pt x="68" y="53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9" y="55"/>
                    </a:lnTo>
                    <a:lnTo>
                      <a:pt x="54" y="55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36" y="55"/>
                    </a:lnTo>
                    <a:lnTo>
                      <a:pt x="32" y="57"/>
                    </a:lnTo>
                    <a:lnTo>
                      <a:pt x="32" y="60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4" y="68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0" y="71"/>
                    </a:lnTo>
                    <a:lnTo>
                      <a:pt x="29" y="71"/>
                    </a:lnTo>
                    <a:lnTo>
                      <a:pt x="26" y="72"/>
                    </a:lnTo>
                    <a:lnTo>
                      <a:pt x="23" y="72"/>
                    </a:lnTo>
                    <a:lnTo>
                      <a:pt x="19" y="71"/>
                    </a:lnTo>
                    <a:lnTo>
                      <a:pt x="18" y="68"/>
                    </a:lnTo>
                    <a:lnTo>
                      <a:pt x="15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9" y="66"/>
                    </a:lnTo>
                    <a:lnTo>
                      <a:pt x="4" y="6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58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4" y="44"/>
                    </a:lnTo>
                    <a:lnTo>
                      <a:pt x="7" y="42"/>
                    </a:lnTo>
                    <a:lnTo>
                      <a:pt x="11" y="35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1"/>
                    </a:lnTo>
                    <a:lnTo>
                      <a:pt x="23" y="21"/>
                    </a:lnTo>
                    <a:lnTo>
                      <a:pt x="25" y="22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40" y="13"/>
                    </a:lnTo>
                    <a:lnTo>
                      <a:pt x="50" y="7"/>
                    </a:lnTo>
                    <a:lnTo>
                      <a:pt x="52" y="4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" name="Freeform 869"/>
              <p:cNvSpPr>
                <a:spLocks/>
              </p:cNvSpPr>
              <p:nvPr/>
            </p:nvSpPr>
            <p:spPr bwMode="auto">
              <a:xfrm>
                <a:off x="4050994" y="3687877"/>
                <a:ext cx="124504" cy="93378"/>
              </a:xfrm>
              <a:custGeom>
                <a:avLst/>
                <a:gdLst>
                  <a:gd name="T0" fmla="*/ 34 w 84"/>
                  <a:gd name="T1" fmla="*/ 0 h 63"/>
                  <a:gd name="T2" fmla="*/ 44 w 84"/>
                  <a:gd name="T3" fmla="*/ 3 h 63"/>
                  <a:gd name="T4" fmla="*/ 46 w 84"/>
                  <a:gd name="T5" fmla="*/ 7 h 63"/>
                  <a:gd name="T6" fmla="*/ 51 w 84"/>
                  <a:gd name="T7" fmla="*/ 7 h 63"/>
                  <a:gd name="T8" fmla="*/ 53 w 84"/>
                  <a:gd name="T9" fmla="*/ 7 h 63"/>
                  <a:gd name="T10" fmla="*/ 56 w 84"/>
                  <a:gd name="T11" fmla="*/ 11 h 63"/>
                  <a:gd name="T12" fmla="*/ 59 w 84"/>
                  <a:gd name="T13" fmla="*/ 17 h 63"/>
                  <a:gd name="T14" fmla="*/ 62 w 84"/>
                  <a:gd name="T15" fmla="*/ 21 h 63"/>
                  <a:gd name="T16" fmla="*/ 67 w 84"/>
                  <a:gd name="T17" fmla="*/ 24 h 63"/>
                  <a:gd name="T18" fmla="*/ 70 w 84"/>
                  <a:gd name="T19" fmla="*/ 28 h 63"/>
                  <a:gd name="T20" fmla="*/ 71 w 84"/>
                  <a:gd name="T21" fmla="*/ 32 h 63"/>
                  <a:gd name="T22" fmla="*/ 70 w 84"/>
                  <a:gd name="T23" fmla="*/ 39 h 63"/>
                  <a:gd name="T24" fmla="*/ 74 w 84"/>
                  <a:gd name="T25" fmla="*/ 45 h 63"/>
                  <a:gd name="T26" fmla="*/ 78 w 84"/>
                  <a:gd name="T27" fmla="*/ 46 h 63"/>
                  <a:gd name="T28" fmla="*/ 80 w 84"/>
                  <a:gd name="T29" fmla="*/ 49 h 63"/>
                  <a:gd name="T30" fmla="*/ 81 w 84"/>
                  <a:gd name="T31" fmla="*/ 53 h 63"/>
                  <a:gd name="T32" fmla="*/ 81 w 84"/>
                  <a:gd name="T33" fmla="*/ 57 h 63"/>
                  <a:gd name="T34" fmla="*/ 84 w 84"/>
                  <a:gd name="T35" fmla="*/ 61 h 63"/>
                  <a:gd name="T36" fmla="*/ 84 w 84"/>
                  <a:gd name="T37" fmla="*/ 60 h 63"/>
                  <a:gd name="T38" fmla="*/ 80 w 84"/>
                  <a:gd name="T39" fmla="*/ 58 h 63"/>
                  <a:gd name="T40" fmla="*/ 74 w 84"/>
                  <a:gd name="T41" fmla="*/ 60 h 63"/>
                  <a:gd name="T42" fmla="*/ 66 w 84"/>
                  <a:gd name="T43" fmla="*/ 58 h 63"/>
                  <a:gd name="T44" fmla="*/ 59 w 84"/>
                  <a:gd name="T45" fmla="*/ 54 h 63"/>
                  <a:gd name="T46" fmla="*/ 48 w 84"/>
                  <a:gd name="T47" fmla="*/ 54 h 63"/>
                  <a:gd name="T48" fmla="*/ 45 w 84"/>
                  <a:gd name="T49" fmla="*/ 53 h 63"/>
                  <a:gd name="T50" fmla="*/ 27 w 84"/>
                  <a:gd name="T51" fmla="*/ 56 h 63"/>
                  <a:gd name="T52" fmla="*/ 16 w 84"/>
                  <a:gd name="T53" fmla="*/ 57 h 63"/>
                  <a:gd name="T54" fmla="*/ 9 w 84"/>
                  <a:gd name="T55" fmla="*/ 58 h 63"/>
                  <a:gd name="T56" fmla="*/ 8 w 84"/>
                  <a:gd name="T57" fmla="*/ 56 h 63"/>
                  <a:gd name="T58" fmla="*/ 12 w 84"/>
                  <a:gd name="T59" fmla="*/ 56 h 63"/>
                  <a:gd name="T60" fmla="*/ 11 w 84"/>
                  <a:gd name="T61" fmla="*/ 53 h 63"/>
                  <a:gd name="T62" fmla="*/ 6 w 84"/>
                  <a:gd name="T63" fmla="*/ 53 h 63"/>
                  <a:gd name="T64" fmla="*/ 8 w 84"/>
                  <a:gd name="T65" fmla="*/ 49 h 63"/>
                  <a:gd name="T66" fmla="*/ 17 w 84"/>
                  <a:gd name="T67" fmla="*/ 47 h 63"/>
                  <a:gd name="T68" fmla="*/ 22 w 84"/>
                  <a:gd name="T69" fmla="*/ 45 h 63"/>
                  <a:gd name="T70" fmla="*/ 26 w 84"/>
                  <a:gd name="T71" fmla="*/ 43 h 63"/>
                  <a:gd name="T72" fmla="*/ 29 w 84"/>
                  <a:gd name="T73" fmla="*/ 42 h 63"/>
                  <a:gd name="T74" fmla="*/ 34 w 84"/>
                  <a:gd name="T75" fmla="*/ 43 h 63"/>
                  <a:gd name="T76" fmla="*/ 40 w 84"/>
                  <a:gd name="T77" fmla="*/ 45 h 63"/>
                  <a:gd name="T78" fmla="*/ 46 w 84"/>
                  <a:gd name="T79" fmla="*/ 47 h 63"/>
                  <a:gd name="T80" fmla="*/ 46 w 84"/>
                  <a:gd name="T81" fmla="*/ 43 h 63"/>
                  <a:gd name="T82" fmla="*/ 40 w 84"/>
                  <a:gd name="T83" fmla="*/ 40 h 63"/>
                  <a:gd name="T84" fmla="*/ 34 w 84"/>
                  <a:gd name="T85" fmla="*/ 38 h 63"/>
                  <a:gd name="T86" fmla="*/ 29 w 84"/>
                  <a:gd name="T87" fmla="*/ 36 h 63"/>
                  <a:gd name="T88" fmla="*/ 19 w 84"/>
                  <a:gd name="T89" fmla="*/ 42 h 63"/>
                  <a:gd name="T90" fmla="*/ 16 w 84"/>
                  <a:gd name="T91" fmla="*/ 43 h 63"/>
                  <a:gd name="T92" fmla="*/ 9 w 84"/>
                  <a:gd name="T93" fmla="*/ 42 h 63"/>
                  <a:gd name="T94" fmla="*/ 8 w 84"/>
                  <a:gd name="T95" fmla="*/ 38 h 63"/>
                  <a:gd name="T96" fmla="*/ 9 w 84"/>
                  <a:gd name="T97" fmla="*/ 35 h 63"/>
                  <a:gd name="T98" fmla="*/ 4 w 84"/>
                  <a:gd name="T99" fmla="*/ 29 h 63"/>
                  <a:gd name="T100" fmla="*/ 8 w 84"/>
                  <a:gd name="T101" fmla="*/ 18 h 63"/>
                  <a:gd name="T102" fmla="*/ 11 w 84"/>
                  <a:gd name="T103" fmla="*/ 7 h 63"/>
                  <a:gd name="T104" fmla="*/ 15 w 84"/>
                  <a:gd name="T105" fmla="*/ 6 h 63"/>
                  <a:gd name="T106" fmla="*/ 26 w 84"/>
                  <a:gd name="T107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4" h="63">
                    <a:moveTo>
                      <a:pt x="33" y="0"/>
                    </a:moveTo>
                    <a:lnTo>
                      <a:pt x="34" y="0"/>
                    </a:lnTo>
                    <a:lnTo>
                      <a:pt x="41" y="2"/>
                    </a:lnTo>
                    <a:lnTo>
                      <a:pt x="44" y="3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5" y="9"/>
                    </a:lnTo>
                    <a:lnTo>
                      <a:pt x="56" y="11"/>
                    </a:lnTo>
                    <a:lnTo>
                      <a:pt x="59" y="14"/>
                    </a:lnTo>
                    <a:lnTo>
                      <a:pt x="59" y="17"/>
                    </a:lnTo>
                    <a:lnTo>
                      <a:pt x="62" y="18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7" y="24"/>
                    </a:lnTo>
                    <a:lnTo>
                      <a:pt x="69" y="25"/>
                    </a:lnTo>
                    <a:lnTo>
                      <a:pt x="70" y="28"/>
                    </a:lnTo>
                    <a:lnTo>
                      <a:pt x="70" y="29"/>
                    </a:lnTo>
                    <a:lnTo>
                      <a:pt x="71" y="32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3" y="42"/>
                    </a:lnTo>
                    <a:lnTo>
                      <a:pt x="74" y="45"/>
                    </a:lnTo>
                    <a:lnTo>
                      <a:pt x="77" y="46"/>
                    </a:lnTo>
                    <a:lnTo>
                      <a:pt x="78" y="46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81" y="51"/>
                    </a:lnTo>
                    <a:lnTo>
                      <a:pt x="81" y="53"/>
                    </a:lnTo>
                    <a:lnTo>
                      <a:pt x="81" y="54"/>
                    </a:lnTo>
                    <a:lnTo>
                      <a:pt x="81" y="57"/>
                    </a:lnTo>
                    <a:lnTo>
                      <a:pt x="84" y="58"/>
                    </a:lnTo>
                    <a:lnTo>
                      <a:pt x="84" y="61"/>
                    </a:lnTo>
                    <a:lnTo>
                      <a:pt x="84" y="63"/>
                    </a:lnTo>
                    <a:lnTo>
                      <a:pt x="84" y="60"/>
                    </a:lnTo>
                    <a:lnTo>
                      <a:pt x="81" y="60"/>
                    </a:lnTo>
                    <a:lnTo>
                      <a:pt x="80" y="58"/>
                    </a:lnTo>
                    <a:lnTo>
                      <a:pt x="77" y="58"/>
                    </a:lnTo>
                    <a:lnTo>
                      <a:pt x="74" y="60"/>
                    </a:lnTo>
                    <a:lnTo>
                      <a:pt x="70" y="58"/>
                    </a:lnTo>
                    <a:lnTo>
                      <a:pt x="66" y="58"/>
                    </a:lnTo>
                    <a:lnTo>
                      <a:pt x="64" y="57"/>
                    </a:lnTo>
                    <a:lnTo>
                      <a:pt x="59" y="54"/>
                    </a:lnTo>
                    <a:lnTo>
                      <a:pt x="51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5" y="53"/>
                    </a:lnTo>
                    <a:lnTo>
                      <a:pt x="33" y="53"/>
                    </a:lnTo>
                    <a:lnTo>
                      <a:pt x="27" y="56"/>
                    </a:lnTo>
                    <a:lnTo>
                      <a:pt x="26" y="58"/>
                    </a:lnTo>
                    <a:lnTo>
                      <a:pt x="16" y="57"/>
                    </a:lnTo>
                    <a:lnTo>
                      <a:pt x="12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8" y="56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5" y="54"/>
                    </a:lnTo>
                    <a:lnTo>
                      <a:pt x="11" y="53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8" y="51"/>
                    </a:lnTo>
                    <a:lnTo>
                      <a:pt x="8" y="49"/>
                    </a:lnTo>
                    <a:lnTo>
                      <a:pt x="9" y="47"/>
                    </a:lnTo>
                    <a:lnTo>
                      <a:pt x="17" y="47"/>
                    </a:lnTo>
                    <a:lnTo>
                      <a:pt x="19" y="45"/>
                    </a:lnTo>
                    <a:lnTo>
                      <a:pt x="22" y="45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4" y="43"/>
                    </a:lnTo>
                    <a:lnTo>
                      <a:pt x="37" y="43"/>
                    </a:lnTo>
                    <a:lnTo>
                      <a:pt x="40" y="45"/>
                    </a:lnTo>
                    <a:lnTo>
                      <a:pt x="44" y="46"/>
                    </a:lnTo>
                    <a:lnTo>
                      <a:pt x="46" y="47"/>
                    </a:lnTo>
                    <a:lnTo>
                      <a:pt x="48" y="45"/>
                    </a:lnTo>
                    <a:lnTo>
                      <a:pt x="46" y="43"/>
                    </a:lnTo>
                    <a:lnTo>
                      <a:pt x="45" y="43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4" y="38"/>
                    </a:lnTo>
                    <a:lnTo>
                      <a:pt x="30" y="38"/>
                    </a:lnTo>
                    <a:lnTo>
                      <a:pt x="29" y="36"/>
                    </a:lnTo>
                    <a:lnTo>
                      <a:pt x="24" y="38"/>
                    </a:lnTo>
                    <a:lnTo>
                      <a:pt x="19" y="42"/>
                    </a:lnTo>
                    <a:lnTo>
                      <a:pt x="17" y="42"/>
                    </a:lnTo>
                    <a:lnTo>
                      <a:pt x="16" y="43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11" y="40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6" y="35"/>
                    </a:lnTo>
                    <a:lnTo>
                      <a:pt x="4" y="29"/>
                    </a:lnTo>
                    <a:lnTo>
                      <a:pt x="0" y="25"/>
                    </a:lnTo>
                    <a:lnTo>
                      <a:pt x="8" y="18"/>
                    </a:lnTo>
                    <a:lnTo>
                      <a:pt x="11" y="13"/>
                    </a:lnTo>
                    <a:lnTo>
                      <a:pt x="11" y="7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3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" name="Freeform 870"/>
              <p:cNvSpPr>
                <a:spLocks/>
              </p:cNvSpPr>
              <p:nvPr/>
            </p:nvSpPr>
            <p:spPr bwMode="auto">
              <a:xfrm>
                <a:off x="4059888" y="3741236"/>
                <a:ext cx="62252" cy="19269"/>
              </a:xfrm>
              <a:custGeom>
                <a:avLst/>
                <a:gdLst>
                  <a:gd name="T0" fmla="*/ 23 w 42"/>
                  <a:gd name="T1" fmla="*/ 0 h 13"/>
                  <a:gd name="T2" fmla="*/ 24 w 42"/>
                  <a:gd name="T3" fmla="*/ 2 h 13"/>
                  <a:gd name="T4" fmla="*/ 28 w 42"/>
                  <a:gd name="T5" fmla="*/ 2 h 13"/>
                  <a:gd name="T6" fmla="*/ 32 w 42"/>
                  <a:gd name="T7" fmla="*/ 4 h 13"/>
                  <a:gd name="T8" fmla="*/ 34 w 42"/>
                  <a:gd name="T9" fmla="*/ 4 h 13"/>
                  <a:gd name="T10" fmla="*/ 39 w 42"/>
                  <a:gd name="T11" fmla="*/ 7 h 13"/>
                  <a:gd name="T12" fmla="*/ 40 w 42"/>
                  <a:gd name="T13" fmla="*/ 7 h 13"/>
                  <a:gd name="T14" fmla="*/ 42 w 42"/>
                  <a:gd name="T15" fmla="*/ 9 h 13"/>
                  <a:gd name="T16" fmla="*/ 40 w 42"/>
                  <a:gd name="T17" fmla="*/ 11 h 13"/>
                  <a:gd name="T18" fmla="*/ 38 w 42"/>
                  <a:gd name="T19" fmla="*/ 10 h 13"/>
                  <a:gd name="T20" fmla="*/ 34 w 42"/>
                  <a:gd name="T21" fmla="*/ 9 h 13"/>
                  <a:gd name="T22" fmla="*/ 31 w 42"/>
                  <a:gd name="T23" fmla="*/ 7 h 13"/>
                  <a:gd name="T24" fmla="*/ 28 w 42"/>
                  <a:gd name="T25" fmla="*/ 7 h 13"/>
                  <a:gd name="T26" fmla="*/ 24 w 42"/>
                  <a:gd name="T27" fmla="*/ 6 h 13"/>
                  <a:gd name="T28" fmla="*/ 23 w 42"/>
                  <a:gd name="T29" fmla="*/ 6 h 13"/>
                  <a:gd name="T30" fmla="*/ 21 w 42"/>
                  <a:gd name="T31" fmla="*/ 7 h 13"/>
                  <a:gd name="T32" fmla="*/ 20 w 42"/>
                  <a:gd name="T33" fmla="*/ 7 h 13"/>
                  <a:gd name="T34" fmla="*/ 18 w 42"/>
                  <a:gd name="T35" fmla="*/ 7 h 13"/>
                  <a:gd name="T36" fmla="*/ 16 w 42"/>
                  <a:gd name="T37" fmla="*/ 9 h 13"/>
                  <a:gd name="T38" fmla="*/ 13 w 42"/>
                  <a:gd name="T39" fmla="*/ 9 h 13"/>
                  <a:gd name="T40" fmla="*/ 11 w 42"/>
                  <a:gd name="T41" fmla="*/ 11 h 13"/>
                  <a:gd name="T42" fmla="*/ 3 w 42"/>
                  <a:gd name="T43" fmla="*/ 11 h 13"/>
                  <a:gd name="T44" fmla="*/ 2 w 42"/>
                  <a:gd name="T45" fmla="*/ 13 h 13"/>
                  <a:gd name="T46" fmla="*/ 2 w 42"/>
                  <a:gd name="T47" fmla="*/ 13 h 13"/>
                  <a:gd name="T48" fmla="*/ 0 w 42"/>
                  <a:gd name="T49" fmla="*/ 10 h 13"/>
                  <a:gd name="T50" fmla="*/ 2 w 42"/>
                  <a:gd name="T51" fmla="*/ 9 h 13"/>
                  <a:gd name="T52" fmla="*/ 5 w 42"/>
                  <a:gd name="T53" fmla="*/ 11 h 13"/>
                  <a:gd name="T54" fmla="*/ 9 w 42"/>
                  <a:gd name="T55" fmla="*/ 11 h 13"/>
                  <a:gd name="T56" fmla="*/ 10 w 42"/>
                  <a:gd name="T57" fmla="*/ 10 h 13"/>
                  <a:gd name="T58" fmla="*/ 7 w 42"/>
                  <a:gd name="T59" fmla="*/ 10 h 13"/>
                  <a:gd name="T60" fmla="*/ 5 w 42"/>
                  <a:gd name="T61" fmla="*/ 9 h 13"/>
                  <a:gd name="T62" fmla="*/ 3 w 42"/>
                  <a:gd name="T63" fmla="*/ 6 h 13"/>
                  <a:gd name="T64" fmla="*/ 10 w 42"/>
                  <a:gd name="T65" fmla="*/ 7 h 13"/>
                  <a:gd name="T66" fmla="*/ 11 w 42"/>
                  <a:gd name="T67" fmla="*/ 6 h 13"/>
                  <a:gd name="T68" fmla="*/ 13 w 42"/>
                  <a:gd name="T69" fmla="*/ 6 h 13"/>
                  <a:gd name="T70" fmla="*/ 18 w 42"/>
                  <a:gd name="T71" fmla="*/ 2 h 13"/>
                  <a:gd name="T72" fmla="*/ 23 w 42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3">
                    <a:moveTo>
                      <a:pt x="23" y="0"/>
                    </a:moveTo>
                    <a:lnTo>
                      <a:pt x="24" y="2"/>
                    </a:lnTo>
                    <a:lnTo>
                      <a:pt x="28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8" y="7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8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" name="Freeform 871"/>
              <p:cNvSpPr>
                <a:spLocks/>
              </p:cNvSpPr>
              <p:nvPr/>
            </p:nvSpPr>
            <p:spPr bwMode="auto">
              <a:xfrm>
                <a:off x="4064334" y="3766433"/>
                <a:ext cx="59288" cy="37055"/>
              </a:xfrm>
              <a:custGeom>
                <a:avLst/>
                <a:gdLst>
                  <a:gd name="T0" fmla="*/ 24 w 40"/>
                  <a:gd name="T1" fmla="*/ 0 h 25"/>
                  <a:gd name="T2" fmla="*/ 36 w 40"/>
                  <a:gd name="T3" fmla="*/ 0 h 25"/>
                  <a:gd name="T4" fmla="*/ 39 w 40"/>
                  <a:gd name="T5" fmla="*/ 1 h 25"/>
                  <a:gd name="T6" fmla="*/ 39 w 40"/>
                  <a:gd name="T7" fmla="*/ 5 h 25"/>
                  <a:gd name="T8" fmla="*/ 39 w 40"/>
                  <a:gd name="T9" fmla="*/ 7 h 25"/>
                  <a:gd name="T10" fmla="*/ 39 w 40"/>
                  <a:gd name="T11" fmla="*/ 12 h 25"/>
                  <a:gd name="T12" fmla="*/ 40 w 40"/>
                  <a:gd name="T13" fmla="*/ 14 h 25"/>
                  <a:gd name="T14" fmla="*/ 40 w 40"/>
                  <a:gd name="T15" fmla="*/ 15 h 25"/>
                  <a:gd name="T16" fmla="*/ 37 w 40"/>
                  <a:gd name="T17" fmla="*/ 18 h 25"/>
                  <a:gd name="T18" fmla="*/ 33 w 40"/>
                  <a:gd name="T19" fmla="*/ 18 h 25"/>
                  <a:gd name="T20" fmla="*/ 29 w 40"/>
                  <a:gd name="T21" fmla="*/ 21 h 25"/>
                  <a:gd name="T22" fmla="*/ 26 w 40"/>
                  <a:gd name="T23" fmla="*/ 21 h 25"/>
                  <a:gd name="T24" fmla="*/ 25 w 40"/>
                  <a:gd name="T25" fmla="*/ 25 h 25"/>
                  <a:gd name="T26" fmla="*/ 22 w 40"/>
                  <a:gd name="T27" fmla="*/ 25 h 25"/>
                  <a:gd name="T28" fmla="*/ 22 w 40"/>
                  <a:gd name="T29" fmla="*/ 25 h 25"/>
                  <a:gd name="T30" fmla="*/ 22 w 40"/>
                  <a:gd name="T31" fmla="*/ 22 h 25"/>
                  <a:gd name="T32" fmla="*/ 17 w 40"/>
                  <a:gd name="T33" fmla="*/ 22 h 25"/>
                  <a:gd name="T34" fmla="*/ 20 w 40"/>
                  <a:gd name="T35" fmla="*/ 19 h 25"/>
                  <a:gd name="T36" fmla="*/ 18 w 40"/>
                  <a:gd name="T37" fmla="*/ 19 h 25"/>
                  <a:gd name="T38" fmla="*/ 18 w 40"/>
                  <a:gd name="T39" fmla="*/ 18 h 25"/>
                  <a:gd name="T40" fmla="*/ 18 w 40"/>
                  <a:gd name="T41" fmla="*/ 16 h 25"/>
                  <a:gd name="T42" fmla="*/ 15 w 40"/>
                  <a:gd name="T43" fmla="*/ 16 h 25"/>
                  <a:gd name="T44" fmla="*/ 14 w 40"/>
                  <a:gd name="T45" fmla="*/ 15 h 25"/>
                  <a:gd name="T46" fmla="*/ 21 w 40"/>
                  <a:gd name="T47" fmla="*/ 15 h 25"/>
                  <a:gd name="T48" fmla="*/ 22 w 40"/>
                  <a:gd name="T49" fmla="*/ 14 h 25"/>
                  <a:gd name="T50" fmla="*/ 18 w 40"/>
                  <a:gd name="T51" fmla="*/ 12 h 25"/>
                  <a:gd name="T52" fmla="*/ 15 w 40"/>
                  <a:gd name="T53" fmla="*/ 14 h 25"/>
                  <a:gd name="T54" fmla="*/ 13 w 40"/>
                  <a:gd name="T55" fmla="*/ 14 h 25"/>
                  <a:gd name="T56" fmla="*/ 10 w 40"/>
                  <a:gd name="T57" fmla="*/ 14 h 25"/>
                  <a:gd name="T58" fmla="*/ 10 w 40"/>
                  <a:gd name="T59" fmla="*/ 12 h 25"/>
                  <a:gd name="T60" fmla="*/ 7 w 40"/>
                  <a:gd name="T61" fmla="*/ 12 h 25"/>
                  <a:gd name="T62" fmla="*/ 4 w 40"/>
                  <a:gd name="T63" fmla="*/ 10 h 25"/>
                  <a:gd name="T64" fmla="*/ 7 w 40"/>
                  <a:gd name="T65" fmla="*/ 8 h 25"/>
                  <a:gd name="T66" fmla="*/ 6 w 40"/>
                  <a:gd name="T67" fmla="*/ 8 h 25"/>
                  <a:gd name="T68" fmla="*/ 2 w 40"/>
                  <a:gd name="T69" fmla="*/ 8 h 25"/>
                  <a:gd name="T70" fmla="*/ 0 w 40"/>
                  <a:gd name="T71" fmla="*/ 5 h 25"/>
                  <a:gd name="T72" fmla="*/ 0 w 40"/>
                  <a:gd name="T73" fmla="*/ 5 h 25"/>
                  <a:gd name="T74" fmla="*/ 3 w 40"/>
                  <a:gd name="T75" fmla="*/ 7 h 25"/>
                  <a:gd name="T76" fmla="*/ 7 w 40"/>
                  <a:gd name="T77" fmla="*/ 4 h 25"/>
                  <a:gd name="T78" fmla="*/ 17 w 40"/>
                  <a:gd name="T79" fmla="*/ 5 h 25"/>
                  <a:gd name="T80" fmla="*/ 18 w 40"/>
                  <a:gd name="T81" fmla="*/ 3 h 25"/>
                  <a:gd name="T82" fmla="*/ 24 w 40"/>
                  <a:gd name="T8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25">
                    <a:moveTo>
                      <a:pt x="24" y="0"/>
                    </a:moveTo>
                    <a:lnTo>
                      <a:pt x="36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39" y="12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37" y="18"/>
                    </a:lnTo>
                    <a:lnTo>
                      <a:pt x="33" y="18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5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2"/>
                    </a:lnTo>
                    <a:lnTo>
                      <a:pt x="17" y="22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4" y="15"/>
                    </a:lnTo>
                    <a:lnTo>
                      <a:pt x="21" y="15"/>
                    </a:lnTo>
                    <a:lnTo>
                      <a:pt x="22" y="14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7" y="4"/>
                    </a:lnTo>
                    <a:lnTo>
                      <a:pt x="17" y="5"/>
                    </a:lnTo>
                    <a:lnTo>
                      <a:pt x="18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" name="Freeform 872"/>
              <p:cNvSpPr>
                <a:spLocks/>
              </p:cNvSpPr>
              <p:nvPr/>
            </p:nvSpPr>
            <p:spPr bwMode="auto">
              <a:xfrm>
                <a:off x="4175498" y="3886491"/>
                <a:ext cx="0" cy="2964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" name="Freeform 873"/>
              <p:cNvSpPr>
                <a:spLocks noEditPoints="1"/>
              </p:cNvSpPr>
              <p:nvPr/>
            </p:nvSpPr>
            <p:spPr bwMode="auto">
              <a:xfrm>
                <a:off x="4101389" y="3767916"/>
                <a:ext cx="139326" cy="111165"/>
              </a:xfrm>
              <a:custGeom>
                <a:avLst/>
                <a:gdLst>
                  <a:gd name="T0" fmla="*/ 86 w 94"/>
                  <a:gd name="T1" fmla="*/ 74 h 75"/>
                  <a:gd name="T2" fmla="*/ 86 w 94"/>
                  <a:gd name="T3" fmla="*/ 74 h 75"/>
                  <a:gd name="T4" fmla="*/ 25 w 94"/>
                  <a:gd name="T5" fmla="*/ 0 h 75"/>
                  <a:gd name="T6" fmla="*/ 32 w 94"/>
                  <a:gd name="T7" fmla="*/ 4 h 75"/>
                  <a:gd name="T8" fmla="*/ 40 w 94"/>
                  <a:gd name="T9" fmla="*/ 6 h 75"/>
                  <a:gd name="T10" fmla="*/ 46 w 94"/>
                  <a:gd name="T11" fmla="*/ 4 h 75"/>
                  <a:gd name="T12" fmla="*/ 50 w 94"/>
                  <a:gd name="T13" fmla="*/ 6 h 75"/>
                  <a:gd name="T14" fmla="*/ 50 w 94"/>
                  <a:gd name="T15" fmla="*/ 9 h 75"/>
                  <a:gd name="T16" fmla="*/ 54 w 94"/>
                  <a:gd name="T17" fmla="*/ 7 h 75"/>
                  <a:gd name="T18" fmla="*/ 58 w 94"/>
                  <a:gd name="T19" fmla="*/ 11 h 75"/>
                  <a:gd name="T20" fmla="*/ 65 w 94"/>
                  <a:gd name="T21" fmla="*/ 9 h 75"/>
                  <a:gd name="T22" fmla="*/ 69 w 94"/>
                  <a:gd name="T23" fmla="*/ 4 h 75"/>
                  <a:gd name="T24" fmla="*/ 75 w 94"/>
                  <a:gd name="T25" fmla="*/ 6 h 75"/>
                  <a:gd name="T26" fmla="*/ 79 w 94"/>
                  <a:gd name="T27" fmla="*/ 4 h 75"/>
                  <a:gd name="T28" fmla="*/ 82 w 94"/>
                  <a:gd name="T29" fmla="*/ 9 h 75"/>
                  <a:gd name="T30" fmla="*/ 83 w 94"/>
                  <a:gd name="T31" fmla="*/ 15 h 75"/>
                  <a:gd name="T32" fmla="*/ 87 w 94"/>
                  <a:gd name="T33" fmla="*/ 17 h 75"/>
                  <a:gd name="T34" fmla="*/ 84 w 94"/>
                  <a:gd name="T35" fmla="*/ 21 h 75"/>
                  <a:gd name="T36" fmla="*/ 86 w 94"/>
                  <a:gd name="T37" fmla="*/ 25 h 75"/>
                  <a:gd name="T38" fmla="*/ 88 w 94"/>
                  <a:gd name="T39" fmla="*/ 22 h 75"/>
                  <a:gd name="T40" fmla="*/ 90 w 94"/>
                  <a:gd name="T41" fmla="*/ 27 h 75"/>
                  <a:gd name="T42" fmla="*/ 93 w 94"/>
                  <a:gd name="T43" fmla="*/ 28 h 75"/>
                  <a:gd name="T44" fmla="*/ 94 w 94"/>
                  <a:gd name="T45" fmla="*/ 32 h 75"/>
                  <a:gd name="T46" fmla="*/ 88 w 94"/>
                  <a:gd name="T47" fmla="*/ 35 h 75"/>
                  <a:gd name="T48" fmla="*/ 90 w 94"/>
                  <a:gd name="T49" fmla="*/ 38 h 75"/>
                  <a:gd name="T50" fmla="*/ 88 w 94"/>
                  <a:gd name="T51" fmla="*/ 46 h 75"/>
                  <a:gd name="T52" fmla="*/ 91 w 94"/>
                  <a:gd name="T53" fmla="*/ 51 h 75"/>
                  <a:gd name="T54" fmla="*/ 93 w 94"/>
                  <a:gd name="T55" fmla="*/ 56 h 75"/>
                  <a:gd name="T56" fmla="*/ 88 w 94"/>
                  <a:gd name="T57" fmla="*/ 57 h 75"/>
                  <a:gd name="T58" fmla="*/ 91 w 94"/>
                  <a:gd name="T59" fmla="*/ 61 h 75"/>
                  <a:gd name="T60" fmla="*/ 91 w 94"/>
                  <a:gd name="T61" fmla="*/ 65 h 75"/>
                  <a:gd name="T62" fmla="*/ 86 w 94"/>
                  <a:gd name="T63" fmla="*/ 74 h 75"/>
                  <a:gd name="T64" fmla="*/ 84 w 94"/>
                  <a:gd name="T65" fmla="*/ 72 h 75"/>
                  <a:gd name="T66" fmla="*/ 82 w 94"/>
                  <a:gd name="T67" fmla="*/ 69 h 75"/>
                  <a:gd name="T68" fmla="*/ 76 w 94"/>
                  <a:gd name="T69" fmla="*/ 74 h 75"/>
                  <a:gd name="T70" fmla="*/ 73 w 94"/>
                  <a:gd name="T71" fmla="*/ 67 h 75"/>
                  <a:gd name="T72" fmla="*/ 71 w 94"/>
                  <a:gd name="T73" fmla="*/ 60 h 75"/>
                  <a:gd name="T74" fmla="*/ 66 w 94"/>
                  <a:gd name="T75" fmla="*/ 56 h 75"/>
                  <a:gd name="T76" fmla="*/ 59 w 94"/>
                  <a:gd name="T77" fmla="*/ 57 h 75"/>
                  <a:gd name="T78" fmla="*/ 57 w 94"/>
                  <a:gd name="T79" fmla="*/ 57 h 75"/>
                  <a:gd name="T80" fmla="*/ 55 w 94"/>
                  <a:gd name="T81" fmla="*/ 54 h 75"/>
                  <a:gd name="T82" fmla="*/ 58 w 94"/>
                  <a:gd name="T83" fmla="*/ 51 h 75"/>
                  <a:gd name="T84" fmla="*/ 55 w 94"/>
                  <a:gd name="T85" fmla="*/ 47 h 75"/>
                  <a:gd name="T86" fmla="*/ 51 w 94"/>
                  <a:gd name="T87" fmla="*/ 39 h 75"/>
                  <a:gd name="T88" fmla="*/ 37 w 94"/>
                  <a:gd name="T89" fmla="*/ 36 h 75"/>
                  <a:gd name="T90" fmla="*/ 32 w 94"/>
                  <a:gd name="T91" fmla="*/ 39 h 75"/>
                  <a:gd name="T92" fmla="*/ 29 w 94"/>
                  <a:gd name="T93" fmla="*/ 44 h 75"/>
                  <a:gd name="T94" fmla="*/ 22 w 94"/>
                  <a:gd name="T95" fmla="*/ 46 h 75"/>
                  <a:gd name="T96" fmla="*/ 17 w 94"/>
                  <a:gd name="T97" fmla="*/ 43 h 75"/>
                  <a:gd name="T98" fmla="*/ 12 w 94"/>
                  <a:gd name="T99" fmla="*/ 39 h 75"/>
                  <a:gd name="T100" fmla="*/ 12 w 94"/>
                  <a:gd name="T101" fmla="*/ 36 h 75"/>
                  <a:gd name="T102" fmla="*/ 11 w 94"/>
                  <a:gd name="T103" fmla="*/ 33 h 75"/>
                  <a:gd name="T104" fmla="*/ 7 w 94"/>
                  <a:gd name="T105" fmla="*/ 35 h 75"/>
                  <a:gd name="T106" fmla="*/ 1 w 94"/>
                  <a:gd name="T107" fmla="*/ 31 h 75"/>
                  <a:gd name="T108" fmla="*/ 0 w 94"/>
                  <a:gd name="T109" fmla="*/ 22 h 75"/>
                  <a:gd name="T110" fmla="*/ 1 w 94"/>
                  <a:gd name="T111" fmla="*/ 20 h 75"/>
                  <a:gd name="T112" fmla="*/ 8 w 94"/>
                  <a:gd name="T113" fmla="*/ 17 h 75"/>
                  <a:gd name="T114" fmla="*/ 15 w 94"/>
                  <a:gd name="T115" fmla="*/ 14 h 75"/>
                  <a:gd name="T116" fmla="*/ 14 w 94"/>
                  <a:gd name="T117" fmla="*/ 11 h 75"/>
                  <a:gd name="T118" fmla="*/ 14 w 94"/>
                  <a:gd name="T119" fmla="*/ 4 h 75"/>
                  <a:gd name="T120" fmla="*/ 14 w 94"/>
                  <a:gd name="T12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75">
                    <a:moveTo>
                      <a:pt x="86" y="74"/>
                    </a:moveTo>
                    <a:lnTo>
                      <a:pt x="86" y="74"/>
                    </a:lnTo>
                    <a:lnTo>
                      <a:pt x="84" y="75"/>
                    </a:lnTo>
                    <a:lnTo>
                      <a:pt x="86" y="74"/>
                    </a:lnTo>
                    <a:close/>
                    <a:moveTo>
                      <a:pt x="17" y="0"/>
                    </a:moveTo>
                    <a:lnTo>
                      <a:pt x="25" y="0"/>
                    </a:lnTo>
                    <a:lnTo>
                      <a:pt x="30" y="3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3" y="4"/>
                    </a:lnTo>
                    <a:lnTo>
                      <a:pt x="46" y="4"/>
                    </a:lnTo>
                    <a:lnTo>
                      <a:pt x="47" y="6"/>
                    </a:lnTo>
                    <a:lnTo>
                      <a:pt x="50" y="6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9"/>
                    </a:lnTo>
                    <a:lnTo>
                      <a:pt x="54" y="7"/>
                    </a:lnTo>
                    <a:lnTo>
                      <a:pt x="55" y="9"/>
                    </a:lnTo>
                    <a:lnTo>
                      <a:pt x="58" y="11"/>
                    </a:lnTo>
                    <a:lnTo>
                      <a:pt x="62" y="11"/>
                    </a:lnTo>
                    <a:lnTo>
                      <a:pt x="65" y="9"/>
                    </a:lnTo>
                    <a:lnTo>
                      <a:pt x="66" y="9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5" y="6"/>
                    </a:lnTo>
                    <a:lnTo>
                      <a:pt x="76" y="6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82" y="9"/>
                    </a:lnTo>
                    <a:lnTo>
                      <a:pt x="83" y="11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7" y="17"/>
                    </a:lnTo>
                    <a:lnTo>
                      <a:pt x="87" y="18"/>
                    </a:lnTo>
                    <a:lnTo>
                      <a:pt x="84" y="21"/>
                    </a:lnTo>
                    <a:lnTo>
                      <a:pt x="83" y="25"/>
                    </a:lnTo>
                    <a:lnTo>
                      <a:pt x="86" y="25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88" y="25"/>
                    </a:lnTo>
                    <a:lnTo>
                      <a:pt x="90" y="27"/>
                    </a:lnTo>
                    <a:lnTo>
                      <a:pt x="90" y="28"/>
                    </a:lnTo>
                    <a:lnTo>
                      <a:pt x="93" y="28"/>
                    </a:lnTo>
                    <a:lnTo>
                      <a:pt x="94" y="29"/>
                    </a:lnTo>
                    <a:lnTo>
                      <a:pt x="94" y="32"/>
                    </a:lnTo>
                    <a:lnTo>
                      <a:pt x="93" y="32"/>
                    </a:lnTo>
                    <a:lnTo>
                      <a:pt x="88" y="35"/>
                    </a:lnTo>
                    <a:lnTo>
                      <a:pt x="88" y="36"/>
                    </a:lnTo>
                    <a:lnTo>
                      <a:pt x="90" y="38"/>
                    </a:lnTo>
                    <a:lnTo>
                      <a:pt x="90" y="43"/>
                    </a:lnTo>
                    <a:lnTo>
                      <a:pt x="88" y="46"/>
                    </a:lnTo>
                    <a:lnTo>
                      <a:pt x="90" y="50"/>
                    </a:lnTo>
                    <a:lnTo>
                      <a:pt x="91" y="51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0" y="56"/>
                    </a:lnTo>
                    <a:lnTo>
                      <a:pt x="88" y="57"/>
                    </a:lnTo>
                    <a:lnTo>
                      <a:pt x="88" y="58"/>
                    </a:lnTo>
                    <a:lnTo>
                      <a:pt x="91" y="61"/>
                    </a:lnTo>
                    <a:lnTo>
                      <a:pt x="91" y="62"/>
                    </a:lnTo>
                    <a:lnTo>
                      <a:pt x="91" y="65"/>
                    </a:lnTo>
                    <a:lnTo>
                      <a:pt x="88" y="72"/>
                    </a:lnTo>
                    <a:lnTo>
                      <a:pt x="86" y="74"/>
                    </a:lnTo>
                    <a:lnTo>
                      <a:pt x="86" y="74"/>
                    </a:lnTo>
                    <a:lnTo>
                      <a:pt x="84" y="72"/>
                    </a:lnTo>
                    <a:lnTo>
                      <a:pt x="83" y="71"/>
                    </a:lnTo>
                    <a:lnTo>
                      <a:pt x="82" y="69"/>
                    </a:lnTo>
                    <a:lnTo>
                      <a:pt x="77" y="74"/>
                    </a:lnTo>
                    <a:lnTo>
                      <a:pt x="76" y="74"/>
                    </a:lnTo>
                    <a:lnTo>
                      <a:pt x="72" y="69"/>
                    </a:lnTo>
                    <a:lnTo>
                      <a:pt x="73" y="67"/>
                    </a:lnTo>
                    <a:lnTo>
                      <a:pt x="73" y="61"/>
                    </a:lnTo>
                    <a:lnTo>
                      <a:pt x="71" y="60"/>
                    </a:lnTo>
                    <a:lnTo>
                      <a:pt x="69" y="57"/>
                    </a:lnTo>
                    <a:lnTo>
                      <a:pt x="66" y="56"/>
                    </a:lnTo>
                    <a:lnTo>
                      <a:pt x="61" y="58"/>
                    </a:lnTo>
                    <a:lnTo>
                      <a:pt x="59" y="57"/>
                    </a:lnTo>
                    <a:lnTo>
                      <a:pt x="57" y="58"/>
                    </a:lnTo>
                    <a:lnTo>
                      <a:pt x="57" y="57"/>
                    </a:lnTo>
                    <a:lnTo>
                      <a:pt x="55" y="57"/>
                    </a:lnTo>
                    <a:lnTo>
                      <a:pt x="55" y="54"/>
                    </a:lnTo>
                    <a:lnTo>
                      <a:pt x="58" y="54"/>
                    </a:lnTo>
                    <a:lnTo>
                      <a:pt x="58" y="51"/>
                    </a:lnTo>
                    <a:lnTo>
                      <a:pt x="55" y="49"/>
                    </a:lnTo>
                    <a:lnTo>
                      <a:pt x="55" y="47"/>
                    </a:lnTo>
                    <a:lnTo>
                      <a:pt x="53" y="42"/>
                    </a:lnTo>
                    <a:lnTo>
                      <a:pt x="51" y="39"/>
                    </a:lnTo>
                    <a:lnTo>
                      <a:pt x="48" y="36"/>
                    </a:lnTo>
                    <a:lnTo>
                      <a:pt x="37" y="36"/>
                    </a:lnTo>
                    <a:lnTo>
                      <a:pt x="35" y="38"/>
                    </a:lnTo>
                    <a:lnTo>
                      <a:pt x="32" y="39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5" y="46"/>
                    </a:lnTo>
                    <a:lnTo>
                      <a:pt x="22" y="46"/>
                    </a:lnTo>
                    <a:lnTo>
                      <a:pt x="21" y="44"/>
                    </a:lnTo>
                    <a:lnTo>
                      <a:pt x="17" y="43"/>
                    </a:lnTo>
                    <a:lnTo>
                      <a:pt x="15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1" y="33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4" y="35"/>
                    </a:lnTo>
                    <a:lnTo>
                      <a:pt x="1" y="31"/>
                    </a:lnTo>
                    <a:lnTo>
                      <a:pt x="3" y="25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4" y="20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4" y="11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" name="Freeform 874"/>
              <p:cNvSpPr>
                <a:spLocks/>
              </p:cNvSpPr>
              <p:nvPr/>
            </p:nvSpPr>
            <p:spPr bwMode="auto">
              <a:xfrm>
                <a:off x="4142890" y="3873151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" name="Freeform 875"/>
              <p:cNvSpPr>
                <a:spLocks/>
              </p:cNvSpPr>
              <p:nvPr/>
            </p:nvSpPr>
            <p:spPr bwMode="auto">
              <a:xfrm>
                <a:off x="4132514" y="3821274"/>
                <a:ext cx="54841" cy="65216"/>
              </a:xfrm>
              <a:custGeom>
                <a:avLst/>
                <a:gdLst>
                  <a:gd name="T0" fmla="*/ 16 w 37"/>
                  <a:gd name="T1" fmla="*/ 0 h 44"/>
                  <a:gd name="T2" fmla="*/ 27 w 37"/>
                  <a:gd name="T3" fmla="*/ 0 h 44"/>
                  <a:gd name="T4" fmla="*/ 30 w 37"/>
                  <a:gd name="T5" fmla="*/ 3 h 44"/>
                  <a:gd name="T6" fmla="*/ 32 w 37"/>
                  <a:gd name="T7" fmla="*/ 6 h 44"/>
                  <a:gd name="T8" fmla="*/ 34 w 37"/>
                  <a:gd name="T9" fmla="*/ 11 h 44"/>
                  <a:gd name="T10" fmla="*/ 34 w 37"/>
                  <a:gd name="T11" fmla="*/ 13 h 44"/>
                  <a:gd name="T12" fmla="*/ 37 w 37"/>
                  <a:gd name="T13" fmla="*/ 15 h 44"/>
                  <a:gd name="T14" fmla="*/ 37 w 37"/>
                  <a:gd name="T15" fmla="*/ 18 h 44"/>
                  <a:gd name="T16" fmla="*/ 34 w 37"/>
                  <a:gd name="T17" fmla="*/ 18 h 44"/>
                  <a:gd name="T18" fmla="*/ 34 w 37"/>
                  <a:gd name="T19" fmla="*/ 21 h 44"/>
                  <a:gd name="T20" fmla="*/ 36 w 37"/>
                  <a:gd name="T21" fmla="*/ 21 h 44"/>
                  <a:gd name="T22" fmla="*/ 36 w 37"/>
                  <a:gd name="T23" fmla="*/ 22 h 44"/>
                  <a:gd name="T24" fmla="*/ 36 w 37"/>
                  <a:gd name="T25" fmla="*/ 22 h 44"/>
                  <a:gd name="T26" fmla="*/ 34 w 37"/>
                  <a:gd name="T27" fmla="*/ 25 h 44"/>
                  <a:gd name="T28" fmla="*/ 34 w 37"/>
                  <a:gd name="T29" fmla="*/ 28 h 44"/>
                  <a:gd name="T30" fmla="*/ 33 w 37"/>
                  <a:gd name="T31" fmla="*/ 28 h 44"/>
                  <a:gd name="T32" fmla="*/ 32 w 37"/>
                  <a:gd name="T33" fmla="*/ 32 h 44"/>
                  <a:gd name="T34" fmla="*/ 32 w 37"/>
                  <a:gd name="T35" fmla="*/ 33 h 44"/>
                  <a:gd name="T36" fmla="*/ 29 w 37"/>
                  <a:gd name="T37" fmla="*/ 38 h 44"/>
                  <a:gd name="T38" fmla="*/ 26 w 37"/>
                  <a:gd name="T39" fmla="*/ 39 h 44"/>
                  <a:gd name="T40" fmla="*/ 25 w 37"/>
                  <a:gd name="T41" fmla="*/ 42 h 44"/>
                  <a:gd name="T42" fmla="*/ 25 w 37"/>
                  <a:gd name="T43" fmla="*/ 44 h 44"/>
                  <a:gd name="T44" fmla="*/ 22 w 37"/>
                  <a:gd name="T45" fmla="*/ 44 h 44"/>
                  <a:gd name="T46" fmla="*/ 15 w 37"/>
                  <a:gd name="T47" fmla="*/ 40 h 44"/>
                  <a:gd name="T48" fmla="*/ 12 w 37"/>
                  <a:gd name="T49" fmla="*/ 40 h 44"/>
                  <a:gd name="T50" fmla="*/ 14 w 37"/>
                  <a:gd name="T51" fmla="*/ 38 h 44"/>
                  <a:gd name="T52" fmla="*/ 11 w 37"/>
                  <a:gd name="T53" fmla="*/ 36 h 44"/>
                  <a:gd name="T54" fmla="*/ 9 w 37"/>
                  <a:gd name="T55" fmla="*/ 35 h 44"/>
                  <a:gd name="T56" fmla="*/ 11 w 37"/>
                  <a:gd name="T57" fmla="*/ 32 h 44"/>
                  <a:gd name="T58" fmla="*/ 11 w 37"/>
                  <a:gd name="T59" fmla="*/ 32 h 44"/>
                  <a:gd name="T60" fmla="*/ 8 w 37"/>
                  <a:gd name="T61" fmla="*/ 32 h 44"/>
                  <a:gd name="T62" fmla="*/ 5 w 37"/>
                  <a:gd name="T63" fmla="*/ 29 h 44"/>
                  <a:gd name="T64" fmla="*/ 5 w 37"/>
                  <a:gd name="T65" fmla="*/ 26 h 44"/>
                  <a:gd name="T66" fmla="*/ 4 w 37"/>
                  <a:gd name="T67" fmla="*/ 22 h 44"/>
                  <a:gd name="T68" fmla="*/ 1 w 37"/>
                  <a:gd name="T69" fmla="*/ 22 h 44"/>
                  <a:gd name="T70" fmla="*/ 0 w 37"/>
                  <a:gd name="T71" fmla="*/ 20 h 44"/>
                  <a:gd name="T72" fmla="*/ 3 w 37"/>
                  <a:gd name="T73" fmla="*/ 17 h 44"/>
                  <a:gd name="T74" fmla="*/ 0 w 37"/>
                  <a:gd name="T75" fmla="*/ 15 h 44"/>
                  <a:gd name="T76" fmla="*/ 0 w 37"/>
                  <a:gd name="T77" fmla="*/ 13 h 44"/>
                  <a:gd name="T78" fmla="*/ 1 w 37"/>
                  <a:gd name="T79" fmla="*/ 11 h 44"/>
                  <a:gd name="T80" fmla="*/ 1 w 37"/>
                  <a:gd name="T81" fmla="*/ 10 h 44"/>
                  <a:gd name="T82" fmla="*/ 4 w 37"/>
                  <a:gd name="T83" fmla="*/ 10 h 44"/>
                  <a:gd name="T84" fmla="*/ 8 w 37"/>
                  <a:gd name="T85" fmla="*/ 8 h 44"/>
                  <a:gd name="T86" fmla="*/ 8 w 37"/>
                  <a:gd name="T87" fmla="*/ 7 h 44"/>
                  <a:gd name="T88" fmla="*/ 11 w 37"/>
                  <a:gd name="T89" fmla="*/ 3 h 44"/>
                  <a:gd name="T90" fmla="*/ 14 w 37"/>
                  <a:gd name="T91" fmla="*/ 2 h 44"/>
                  <a:gd name="T92" fmla="*/ 16 w 37"/>
                  <a:gd name="T9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7" h="44">
                    <a:moveTo>
                      <a:pt x="16" y="0"/>
                    </a:moveTo>
                    <a:lnTo>
                      <a:pt x="27" y="0"/>
                    </a:lnTo>
                    <a:lnTo>
                      <a:pt x="30" y="3"/>
                    </a:lnTo>
                    <a:lnTo>
                      <a:pt x="32" y="6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7" y="15"/>
                    </a:lnTo>
                    <a:lnTo>
                      <a:pt x="37" y="18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4" y="25"/>
                    </a:lnTo>
                    <a:lnTo>
                      <a:pt x="34" y="28"/>
                    </a:lnTo>
                    <a:lnTo>
                      <a:pt x="33" y="28"/>
                    </a:lnTo>
                    <a:lnTo>
                      <a:pt x="32" y="32"/>
                    </a:lnTo>
                    <a:lnTo>
                      <a:pt x="32" y="33"/>
                    </a:lnTo>
                    <a:lnTo>
                      <a:pt x="29" y="38"/>
                    </a:lnTo>
                    <a:lnTo>
                      <a:pt x="26" y="39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2" y="44"/>
                    </a:lnTo>
                    <a:lnTo>
                      <a:pt x="15" y="40"/>
                    </a:lnTo>
                    <a:lnTo>
                      <a:pt x="12" y="40"/>
                    </a:lnTo>
                    <a:lnTo>
                      <a:pt x="14" y="38"/>
                    </a:lnTo>
                    <a:lnTo>
                      <a:pt x="11" y="36"/>
                    </a:lnTo>
                    <a:lnTo>
                      <a:pt x="9" y="35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4" y="22"/>
                    </a:lnTo>
                    <a:lnTo>
                      <a:pt x="1" y="22"/>
                    </a:lnTo>
                    <a:lnTo>
                      <a:pt x="0" y="20"/>
                    </a:lnTo>
                    <a:lnTo>
                      <a:pt x="3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" name="Rectangle 876"/>
              <p:cNvSpPr>
                <a:spLocks noChangeArrowheads="1"/>
              </p:cNvSpPr>
              <p:nvPr/>
            </p:nvSpPr>
            <p:spPr bwMode="auto">
              <a:xfrm>
                <a:off x="4172534" y="3886491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" name="Freeform 877"/>
              <p:cNvSpPr>
                <a:spLocks/>
              </p:cNvSpPr>
              <p:nvPr/>
            </p:nvSpPr>
            <p:spPr bwMode="auto">
              <a:xfrm>
                <a:off x="4169570" y="3850918"/>
                <a:ext cx="77074" cy="85967"/>
              </a:xfrm>
              <a:custGeom>
                <a:avLst/>
                <a:gdLst>
                  <a:gd name="T0" fmla="*/ 20 w 52"/>
                  <a:gd name="T1" fmla="*/ 0 h 58"/>
                  <a:gd name="T2" fmla="*/ 23 w 52"/>
                  <a:gd name="T3" fmla="*/ 1 h 58"/>
                  <a:gd name="T4" fmla="*/ 25 w 52"/>
                  <a:gd name="T5" fmla="*/ 4 h 58"/>
                  <a:gd name="T6" fmla="*/ 27 w 52"/>
                  <a:gd name="T7" fmla="*/ 5 h 58"/>
                  <a:gd name="T8" fmla="*/ 27 w 52"/>
                  <a:gd name="T9" fmla="*/ 11 h 58"/>
                  <a:gd name="T10" fmla="*/ 26 w 52"/>
                  <a:gd name="T11" fmla="*/ 13 h 58"/>
                  <a:gd name="T12" fmla="*/ 30 w 52"/>
                  <a:gd name="T13" fmla="*/ 18 h 58"/>
                  <a:gd name="T14" fmla="*/ 31 w 52"/>
                  <a:gd name="T15" fmla="*/ 18 h 58"/>
                  <a:gd name="T16" fmla="*/ 36 w 52"/>
                  <a:gd name="T17" fmla="*/ 13 h 58"/>
                  <a:gd name="T18" fmla="*/ 37 w 52"/>
                  <a:gd name="T19" fmla="*/ 15 h 58"/>
                  <a:gd name="T20" fmla="*/ 38 w 52"/>
                  <a:gd name="T21" fmla="*/ 16 h 58"/>
                  <a:gd name="T22" fmla="*/ 40 w 52"/>
                  <a:gd name="T23" fmla="*/ 18 h 58"/>
                  <a:gd name="T24" fmla="*/ 38 w 52"/>
                  <a:gd name="T25" fmla="*/ 19 h 58"/>
                  <a:gd name="T26" fmla="*/ 40 w 52"/>
                  <a:gd name="T27" fmla="*/ 22 h 58"/>
                  <a:gd name="T28" fmla="*/ 38 w 52"/>
                  <a:gd name="T29" fmla="*/ 26 h 58"/>
                  <a:gd name="T30" fmla="*/ 36 w 52"/>
                  <a:gd name="T31" fmla="*/ 29 h 58"/>
                  <a:gd name="T32" fmla="*/ 37 w 52"/>
                  <a:gd name="T33" fmla="*/ 31 h 58"/>
                  <a:gd name="T34" fmla="*/ 38 w 52"/>
                  <a:gd name="T35" fmla="*/ 31 h 58"/>
                  <a:gd name="T36" fmla="*/ 40 w 52"/>
                  <a:gd name="T37" fmla="*/ 31 h 58"/>
                  <a:gd name="T38" fmla="*/ 42 w 52"/>
                  <a:gd name="T39" fmla="*/ 31 h 58"/>
                  <a:gd name="T40" fmla="*/ 44 w 52"/>
                  <a:gd name="T41" fmla="*/ 33 h 58"/>
                  <a:gd name="T42" fmla="*/ 45 w 52"/>
                  <a:gd name="T43" fmla="*/ 33 h 58"/>
                  <a:gd name="T44" fmla="*/ 47 w 52"/>
                  <a:gd name="T45" fmla="*/ 33 h 58"/>
                  <a:gd name="T46" fmla="*/ 48 w 52"/>
                  <a:gd name="T47" fmla="*/ 35 h 58"/>
                  <a:gd name="T48" fmla="*/ 49 w 52"/>
                  <a:gd name="T49" fmla="*/ 37 h 58"/>
                  <a:gd name="T50" fmla="*/ 51 w 52"/>
                  <a:gd name="T51" fmla="*/ 37 h 58"/>
                  <a:gd name="T52" fmla="*/ 52 w 52"/>
                  <a:gd name="T53" fmla="*/ 40 h 58"/>
                  <a:gd name="T54" fmla="*/ 51 w 52"/>
                  <a:gd name="T55" fmla="*/ 41 h 58"/>
                  <a:gd name="T56" fmla="*/ 51 w 52"/>
                  <a:gd name="T57" fmla="*/ 42 h 58"/>
                  <a:gd name="T58" fmla="*/ 51 w 52"/>
                  <a:gd name="T59" fmla="*/ 45 h 58"/>
                  <a:gd name="T60" fmla="*/ 49 w 52"/>
                  <a:gd name="T61" fmla="*/ 47 h 58"/>
                  <a:gd name="T62" fmla="*/ 51 w 52"/>
                  <a:gd name="T63" fmla="*/ 49 h 58"/>
                  <a:gd name="T64" fmla="*/ 49 w 52"/>
                  <a:gd name="T65" fmla="*/ 52 h 58"/>
                  <a:gd name="T66" fmla="*/ 51 w 52"/>
                  <a:gd name="T67" fmla="*/ 55 h 58"/>
                  <a:gd name="T68" fmla="*/ 51 w 52"/>
                  <a:gd name="T69" fmla="*/ 58 h 58"/>
                  <a:gd name="T70" fmla="*/ 37 w 52"/>
                  <a:gd name="T71" fmla="*/ 52 h 58"/>
                  <a:gd name="T72" fmla="*/ 27 w 52"/>
                  <a:gd name="T73" fmla="*/ 45 h 58"/>
                  <a:gd name="T74" fmla="*/ 25 w 52"/>
                  <a:gd name="T75" fmla="*/ 45 h 58"/>
                  <a:gd name="T76" fmla="*/ 16 w 52"/>
                  <a:gd name="T77" fmla="*/ 37 h 58"/>
                  <a:gd name="T78" fmla="*/ 16 w 52"/>
                  <a:gd name="T79" fmla="*/ 37 h 58"/>
                  <a:gd name="T80" fmla="*/ 11 w 52"/>
                  <a:gd name="T81" fmla="*/ 33 h 58"/>
                  <a:gd name="T82" fmla="*/ 9 w 52"/>
                  <a:gd name="T83" fmla="*/ 33 h 58"/>
                  <a:gd name="T84" fmla="*/ 5 w 52"/>
                  <a:gd name="T85" fmla="*/ 29 h 58"/>
                  <a:gd name="T86" fmla="*/ 4 w 52"/>
                  <a:gd name="T87" fmla="*/ 27 h 58"/>
                  <a:gd name="T88" fmla="*/ 4 w 52"/>
                  <a:gd name="T89" fmla="*/ 26 h 58"/>
                  <a:gd name="T90" fmla="*/ 4 w 52"/>
                  <a:gd name="T91" fmla="*/ 24 h 58"/>
                  <a:gd name="T92" fmla="*/ 2 w 52"/>
                  <a:gd name="T93" fmla="*/ 24 h 58"/>
                  <a:gd name="T94" fmla="*/ 0 w 52"/>
                  <a:gd name="T95" fmla="*/ 24 h 58"/>
                  <a:gd name="T96" fmla="*/ 0 w 52"/>
                  <a:gd name="T97" fmla="*/ 22 h 58"/>
                  <a:gd name="T98" fmla="*/ 1 w 52"/>
                  <a:gd name="T99" fmla="*/ 19 h 58"/>
                  <a:gd name="T100" fmla="*/ 4 w 52"/>
                  <a:gd name="T101" fmla="*/ 18 h 58"/>
                  <a:gd name="T102" fmla="*/ 7 w 52"/>
                  <a:gd name="T103" fmla="*/ 13 h 58"/>
                  <a:gd name="T104" fmla="*/ 7 w 52"/>
                  <a:gd name="T105" fmla="*/ 12 h 58"/>
                  <a:gd name="T106" fmla="*/ 8 w 52"/>
                  <a:gd name="T107" fmla="*/ 8 h 58"/>
                  <a:gd name="T108" fmla="*/ 9 w 52"/>
                  <a:gd name="T109" fmla="*/ 8 h 58"/>
                  <a:gd name="T110" fmla="*/ 9 w 52"/>
                  <a:gd name="T111" fmla="*/ 5 h 58"/>
                  <a:gd name="T112" fmla="*/ 11 w 52"/>
                  <a:gd name="T113" fmla="*/ 2 h 58"/>
                  <a:gd name="T114" fmla="*/ 11 w 52"/>
                  <a:gd name="T115" fmla="*/ 2 h 58"/>
                  <a:gd name="T116" fmla="*/ 13 w 52"/>
                  <a:gd name="T117" fmla="*/ 1 h 58"/>
                  <a:gd name="T118" fmla="*/ 15 w 52"/>
                  <a:gd name="T119" fmla="*/ 2 h 58"/>
                  <a:gd name="T120" fmla="*/ 20 w 52"/>
                  <a:gd name="T1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" h="58">
                    <a:moveTo>
                      <a:pt x="20" y="0"/>
                    </a:moveTo>
                    <a:lnTo>
                      <a:pt x="23" y="1"/>
                    </a:lnTo>
                    <a:lnTo>
                      <a:pt x="25" y="4"/>
                    </a:lnTo>
                    <a:lnTo>
                      <a:pt x="27" y="5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30" y="18"/>
                    </a:lnTo>
                    <a:lnTo>
                      <a:pt x="31" y="18"/>
                    </a:lnTo>
                    <a:lnTo>
                      <a:pt x="36" y="13"/>
                    </a:lnTo>
                    <a:lnTo>
                      <a:pt x="37" y="15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38" y="19"/>
                    </a:lnTo>
                    <a:lnTo>
                      <a:pt x="40" y="22"/>
                    </a:lnTo>
                    <a:lnTo>
                      <a:pt x="38" y="26"/>
                    </a:lnTo>
                    <a:lnTo>
                      <a:pt x="36" y="29"/>
                    </a:lnTo>
                    <a:lnTo>
                      <a:pt x="37" y="31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2" y="31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5"/>
                    </a:lnTo>
                    <a:lnTo>
                      <a:pt x="49" y="37"/>
                    </a:lnTo>
                    <a:lnTo>
                      <a:pt x="51" y="37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49" y="47"/>
                    </a:lnTo>
                    <a:lnTo>
                      <a:pt x="51" y="49"/>
                    </a:lnTo>
                    <a:lnTo>
                      <a:pt x="49" y="52"/>
                    </a:lnTo>
                    <a:lnTo>
                      <a:pt x="51" y="55"/>
                    </a:lnTo>
                    <a:lnTo>
                      <a:pt x="51" y="58"/>
                    </a:lnTo>
                    <a:lnTo>
                      <a:pt x="37" y="52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5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4" y="18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5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" name="Freeform 878"/>
              <p:cNvSpPr>
                <a:spLocks/>
              </p:cNvSpPr>
              <p:nvPr/>
            </p:nvSpPr>
            <p:spPr bwMode="auto">
              <a:xfrm>
                <a:off x="4222928" y="3809417"/>
                <a:ext cx="121540" cy="127468"/>
              </a:xfrm>
              <a:custGeom>
                <a:avLst/>
                <a:gdLst>
                  <a:gd name="T0" fmla="*/ 48 w 82"/>
                  <a:gd name="T1" fmla="*/ 3 h 86"/>
                  <a:gd name="T2" fmla="*/ 55 w 82"/>
                  <a:gd name="T3" fmla="*/ 5 h 86"/>
                  <a:gd name="T4" fmla="*/ 59 w 82"/>
                  <a:gd name="T5" fmla="*/ 7 h 86"/>
                  <a:gd name="T6" fmla="*/ 63 w 82"/>
                  <a:gd name="T7" fmla="*/ 10 h 86"/>
                  <a:gd name="T8" fmla="*/ 70 w 82"/>
                  <a:gd name="T9" fmla="*/ 11 h 86"/>
                  <a:gd name="T10" fmla="*/ 74 w 82"/>
                  <a:gd name="T11" fmla="*/ 10 h 86"/>
                  <a:gd name="T12" fmla="*/ 80 w 82"/>
                  <a:gd name="T13" fmla="*/ 11 h 86"/>
                  <a:gd name="T14" fmla="*/ 78 w 82"/>
                  <a:gd name="T15" fmla="*/ 16 h 86"/>
                  <a:gd name="T16" fmla="*/ 80 w 82"/>
                  <a:gd name="T17" fmla="*/ 22 h 86"/>
                  <a:gd name="T18" fmla="*/ 82 w 82"/>
                  <a:gd name="T19" fmla="*/ 26 h 86"/>
                  <a:gd name="T20" fmla="*/ 81 w 82"/>
                  <a:gd name="T21" fmla="*/ 32 h 86"/>
                  <a:gd name="T22" fmla="*/ 74 w 82"/>
                  <a:gd name="T23" fmla="*/ 40 h 86"/>
                  <a:gd name="T24" fmla="*/ 73 w 82"/>
                  <a:gd name="T25" fmla="*/ 44 h 86"/>
                  <a:gd name="T26" fmla="*/ 71 w 82"/>
                  <a:gd name="T27" fmla="*/ 50 h 86"/>
                  <a:gd name="T28" fmla="*/ 71 w 82"/>
                  <a:gd name="T29" fmla="*/ 57 h 86"/>
                  <a:gd name="T30" fmla="*/ 73 w 82"/>
                  <a:gd name="T31" fmla="*/ 59 h 86"/>
                  <a:gd name="T32" fmla="*/ 74 w 82"/>
                  <a:gd name="T33" fmla="*/ 68 h 86"/>
                  <a:gd name="T34" fmla="*/ 80 w 82"/>
                  <a:gd name="T35" fmla="*/ 70 h 86"/>
                  <a:gd name="T36" fmla="*/ 77 w 82"/>
                  <a:gd name="T37" fmla="*/ 75 h 86"/>
                  <a:gd name="T38" fmla="*/ 74 w 82"/>
                  <a:gd name="T39" fmla="*/ 76 h 86"/>
                  <a:gd name="T40" fmla="*/ 70 w 82"/>
                  <a:gd name="T41" fmla="*/ 73 h 86"/>
                  <a:gd name="T42" fmla="*/ 63 w 82"/>
                  <a:gd name="T43" fmla="*/ 73 h 86"/>
                  <a:gd name="T44" fmla="*/ 38 w 82"/>
                  <a:gd name="T45" fmla="*/ 75 h 86"/>
                  <a:gd name="T46" fmla="*/ 34 w 82"/>
                  <a:gd name="T47" fmla="*/ 77 h 86"/>
                  <a:gd name="T48" fmla="*/ 23 w 82"/>
                  <a:gd name="T49" fmla="*/ 81 h 86"/>
                  <a:gd name="T50" fmla="*/ 16 w 82"/>
                  <a:gd name="T51" fmla="*/ 86 h 86"/>
                  <a:gd name="T52" fmla="*/ 15 w 82"/>
                  <a:gd name="T53" fmla="*/ 83 h 86"/>
                  <a:gd name="T54" fmla="*/ 15 w 82"/>
                  <a:gd name="T55" fmla="*/ 77 h 86"/>
                  <a:gd name="T56" fmla="*/ 15 w 82"/>
                  <a:gd name="T57" fmla="*/ 73 h 86"/>
                  <a:gd name="T58" fmla="*/ 15 w 82"/>
                  <a:gd name="T59" fmla="*/ 69 h 86"/>
                  <a:gd name="T60" fmla="*/ 15 w 82"/>
                  <a:gd name="T61" fmla="*/ 65 h 86"/>
                  <a:gd name="T62" fmla="*/ 12 w 82"/>
                  <a:gd name="T63" fmla="*/ 63 h 86"/>
                  <a:gd name="T64" fmla="*/ 9 w 82"/>
                  <a:gd name="T65" fmla="*/ 61 h 86"/>
                  <a:gd name="T66" fmla="*/ 6 w 82"/>
                  <a:gd name="T67" fmla="*/ 59 h 86"/>
                  <a:gd name="T68" fmla="*/ 2 w 82"/>
                  <a:gd name="T69" fmla="*/ 59 h 86"/>
                  <a:gd name="T70" fmla="*/ 0 w 82"/>
                  <a:gd name="T71" fmla="*/ 57 h 86"/>
                  <a:gd name="T72" fmla="*/ 4 w 82"/>
                  <a:gd name="T73" fmla="*/ 50 h 86"/>
                  <a:gd name="T74" fmla="*/ 4 w 82"/>
                  <a:gd name="T75" fmla="*/ 46 h 86"/>
                  <a:gd name="T76" fmla="*/ 9 w 82"/>
                  <a:gd name="T77" fmla="*/ 37 h 86"/>
                  <a:gd name="T78" fmla="*/ 9 w 82"/>
                  <a:gd name="T79" fmla="*/ 33 h 86"/>
                  <a:gd name="T80" fmla="*/ 6 w 82"/>
                  <a:gd name="T81" fmla="*/ 29 h 86"/>
                  <a:gd name="T82" fmla="*/ 11 w 82"/>
                  <a:gd name="T83" fmla="*/ 28 h 86"/>
                  <a:gd name="T84" fmla="*/ 9 w 82"/>
                  <a:gd name="T85" fmla="*/ 23 h 86"/>
                  <a:gd name="T86" fmla="*/ 6 w 82"/>
                  <a:gd name="T87" fmla="*/ 18 h 86"/>
                  <a:gd name="T88" fmla="*/ 8 w 82"/>
                  <a:gd name="T89" fmla="*/ 10 h 86"/>
                  <a:gd name="T90" fmla="*/ 6 w 82"/>
                  <a:gd name="T91" fmla="*/ 7 h 86"/>
                  <a:gd name="T92" fmla="*/ 16 w 82"/>
                  <a:gd name="T93" fmla="*/ 1 h 86"/>
                  <a:gd name="T94" fmla="*/ 20 w 82"/>
                  <a:gd name="T95" fmla="*/ 3 h 86"/>
                  <a:gd name="T96" fmla="*/ 27 w 82"/>
                  <a:gd name="T97" fmla="*/ 3 h 86"/>
                  <a:gd name="T98" fmla="*/ 31 w 82"/>
                  <a:gd name="T99" fmla="*/ 0 h 86"/>
                  <a:gd name="T100" fmla="*/ 34 w 82"/>
                  <a:gd name="T101" fmla="*/ 1 h 86"/>
                  <a:gd name="T102" fmla="*/ 40 w 82"/>
                  <a:gd name="T103" fmla="*/ 4 h 86"/>
                  <a:gd name="T104" fmla="*/ 44 w 82"/>
                  <a:gd name="T10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86">
                    <a:moveTo>
                      <a:pt x="44" y="0"/>
                    </a:moveTo>
                    <a:lnTo>
                      <a:pt x="48" y="3"/>
                    </a:lnTo>
                    <a:lnTo>
                      <a:pt x="53" y="5"/>
                    </a:lnTo>
                    <a:lnTo>
                      <a:pt x="55" y="5"/>
                    </a:lnTo>
                    <a:lnTo>
                      <a:pt x="56" y="7"/>
                    </a:lnTo>
                    <a:lnTo>
                      <a:pt x="59" y="7"/>
                    </a:lnTo>
                    <a:lnTo>
                      <a:pt x="62" y="7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70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0" y="12"/>
                    </a:lnTo>
                    <a:lnTo>
                      <a:pt x="78" y="16"/>
                    </a:lnTo>
                    <a:lnTo>
                      <a:pt x="80" y="19"/>
                    </a:lnTo>
                    <a:lnTo>
                      <a:pt x="80" y="22"/>
                    </a:lnTo>
                    <a:lnTo>
                      <a:pt x="81" y="23"/>
                    </a:lnTo>
                    <a:lnTo>
                      <a:pt x="82" y="26"/>
                    </a:lnTo>
                    <a:lnTo>
                      <a:pt x="81" y="29"/>
                    </a:lnTo>
                    <a:lnTo>
                      <a:pt x="81" y="32"/>
                    </a:lnTo>
                    <a:lnTo>
                      <a:pt x="78" y="33"/>
                    </a:lnTo>
                    <a:lnTo>
                      <a:pt x="74" y="40"/>
                    </a:lnTo>
                    <a:lnTo>
                      <a:pt x="74" y="43"/>
                    </a:lnTo>
                    <a:lnTo>
                      <a:pt x="73" y="44"/>
                    </a:lnTo>
                    <a:lnTo>
                      <a:pt x="73" y="48"/>
                    </a:lnTo>
                    <a:lnTo>
                      <a:pt x="71" y="50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71" y="58"/>
                    </a:lnTo>
                    <a:lnTo>
                      <a:pt x="73" y="59"/>
                    </a:lnTo>
                    <a:lnTo>
                      <a:pt x="74" y="63"/>
                    </a:lnTo>
                    <a:lnTo>
                      <a:pt x="74" y="68"/>
                    </a:lnTo>
                    <a:lnTo>
                      <a:pt x="78" y="68"/>
                    </a:lnTo>
                    <a:lnTo>
                      <a:pt x="80" y="70"/>
                    </a:lnTo>
                    <a:lnTo>
                      <a:pt x="78" y="75"/>
                    </a:lnTo>
                    <a:lnTo>
                      <a:pt x="77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1" y="72"/>
                    </a:lnTo>
                    <a:lnTo>
                      <a:pt x="70" y="73"/>
                    </a:lnTo>
                    <a:lnTo>
                      <a:pt x="69" y="76"/>
                    </a:lnTo>
                    <a:lnTo>
                      <a:pt x="63" y="73"/>
                    </a:lnTo>
                    <a:lnTo>
                      <a:pt x="56" y="75"/>
                    </a:lnTo>
                    <a:lnTo>
                      <a:pt x="38" y="75"/>
                    </a:lnTo>
                    <a:lnTo>
                      <a:pt x="34" y="76"/>
                    </a:lnTo>
                    <a:lnTo>
                      <a:pt x="34" y="77"/>
                    </a:lnTo>
                    <a:lnTo>
                      <a:pt x="24" y="80"/>
                    </a:lnTo>
                    <a:lnTo>
                      <a:pt x="23" y="81"/>
                    </a:lnTo>
                    <a:lnTo>
                      <a:pt x="20" y="81"/>
                    </a:lnTo>
                    <a:lnTo>
                      <a:pt x="16" y="86"/>
                    </a:lnTo>
                    <a:lnTo>
                      <a:pt x="15" y="86"/>
                    </a:lnTo>
                    <a:lnTo>
                      <a:pt x="15" y="83"/>
                    </a:lnTo>
                    <a:lnTo>
                      <a:pt x="13" y="80"/>
                    </a:lnTo>
                    <a:lnTo>
                      <a:pt x="15" y="77"/>
                    </a:lnTo>
                    <a:lnTo>
                      <a:pt x="13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2" y="63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8" y="61"/>
                    </a:lnTo>
                    <a:lnTo>
                      <a:pt x="6" y="59"/>
                    </a:lnTo>
                    <a:lnTo>
                      <a:pt x="4" y="59"/>
                    </a:lnTo>
                    <a:lnTo>
                      <a:pt x="2" y="59"/>
                    </a:lnTo>
                    <a:lnTo>
                      <a:pt x="1" y="59"/>
                    </a:lnTo>
                    <a:lnTo>
                      <a:pt x="0" y="57"/>
                    </a:lnTo>
                    <a:lnTo>
                      <a:pt x="2" y="54"/>
                    </a:lnTo>
                    <a:lnTo>
                      <a:pt x="4" y="50"/>
                    </a:lnTo>
                    <a:lnTo>
                      <a:pt x="2" y="47"/>
                    </a:lnTo>
                    <a:lnTo>
                      <a:pt x="4" y="46"/>
                    </a:lnTo>
                    <a:lnTo>
                      <a:pt x="6" y="44"/>
                    </a:lnTo>
                    <a:lnTo>
                      <a:pt x="9" y="37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8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9" y="23"/>
                    </a:lnTo>
                    <a:lnTo>
                      <a:pt x="8" y="22"/>
                    </a:lnTo>
                    <a:lnTo>
                      <a:pt x="6" y="18"/>
                    </a:lnTo>
                    <a:lnTo>
                      <a:pt x="8" y="15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6" y="3"/>
                    </a:lnTo>
                    <a:lnTo>
                      <a:pt x="40" y="4"/>
                    </a:lnTo>
                    <a:lnTo>
                      <a:pt x="42" y="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1" name="Freeform 879"/>
              <p:cNvSpPr>
                <a:spLocks/>
              </p:cNvSpPr>
              <p:nvPr/>
            </p:nvSpPr>
            <p:spPr bwMode="auto">
              <a:xfrm>
                <a:off x="4328163" y="3797559"/>
                <a:ext cx="83003" cy="130433"/>
              </a:xfrm>
              <a:custGeom>
                <a:avLst/>
                <a:gdLst>
                  <a:gd name="T0" fmla="*/ 39 w 56"/>
                  <a:gd name="T1" fmla="*/ 1 h 88"/>
                  <a:gd name="T2" fmla="*/ 41 w 56"/>
                  <a:gd name="T3" fmla="*/ 5 h 88"/>
                  <a:gd name="T4" fmla="*/ 45 w 56"/>
                  <a:gd name="T5" fmla="*/ 9 h 88"/>
                  <a:gd name="T6" fmla="*/ 49 w 56"/>
                  <a:gd name="T7" fmla="*/ 13 h 88"/>
                  <a:gd name="T8" fmla="*/ 47 w 56"/>
                  <a:gd name="T9" fmla="*/ 22 h 88"/>
                  <a:gd name="T10" fmla="*/ 50 w 56"/>
                  <a:gd name="T11" fmla="*/ 23 h 88"/>
                  <a:gd name="T12" fmla="*/ 49 w 56"/>
                  <a:gd name="T13" fmla="*/ 30 h 88"/>
                  <a:gd name="T14" fmla="*/ 50 w 56"/>
                  <a:gd name="T15" fmla="*/ 33 h 88"/>
                  <a:gd name="T16" fmla="*/ 50 w 56"/>
                  <a:gd name="T17" fmla="*/ 37 h 88"/>
                  <a:gd name="T18" fmla="*/ 50 w 56"/>
                  <a:gd name="T19" fmla="*/ 44 h 88"/>
                  <a:gd name="T20" fmla="*/ 52 w 56"/>
                  <a:gd name="T21" fmla="*/ 54 h 88"/>
                  <a:gd name="T22" fmla="*/ 50 w 56"/>
                  <a:gd name="T23" fmla="*/ 58 h 88"/>
                  <a:gd name="T24" fmla="*/ 50 w 56"/>
                  <a:gd name="T25" fmla="*/ 65 h 88"/>
                  <a:gd name="T26" fmla="*/ 53 w 56"/>
                  <a:gd name="T27" fmla="*/ 69 h 88"/>
                  <a:gd name="T28" fmla="*/ 56 w 56"/>
                  <a:gd name="T29" fmla="*/ 71 h 88"/>
                  <a:gd name="T30" fmla="*/ 42 w 56"/>
                  <a:gd name="T31" fmla="*/ 76 h 88"/>
                  <a:gd name="T32" fmla="*/ 27 w 56"/>
                  <a:gd name="T33" fmla="*/ 83 h 88"/>
                  <a:gd name="T34" fmla="*/ 10 w 56"/>
                  <a:gd name="T35" fmla="*/ 85 h 88"/>
                  <a:gd name="T36" fmla="*/ 3 w 56"/>
                  <a:gd name="T37" fmla="*/ 84 h 88"/>
                  <a:gd name="T38" fmla="*/ 6 w 56"/>
                  <a:gd name="T39" fmla="*/ 83 h 88"/>
                  <a:gd name="T40" fmla="*/ 9 w 56"/>
                  <a:gd name="T41" fmla="*/ 78 h 88"/>
                  <a:gd name="T42" fmla="*/ 3 w 56"/>
                  <a:gd name="T43" fmla="*/ 76 h 88"/>
                  <a:gd name="T44" fmla="*/ 2 w 56"/>
                  <a:gd name="T45" fmla="*/ 67 h 88"/>
                  <a:gd name="T46" fmla="*/ 0 w 56"/>
                  <a:gd name="T47" fmla="*/ 65 h 88"/>
                  <a:gd name="T48" fmla="*/ 0 w 56"/>
                  <a:gd name="T49" fmla="*/ 58 h 88"/>
                  <a:gd name="T50" fmla="*/ 2 w 56"/>
                  <a:gd name="T51" fmla="*/ 52 h 88"/>
                  <a:gd name="T52" fmla="*/ 3 w 56"/>
                  <a:gd name="T53" fmla="*/ 48 h 88"/>
                  <a:gd name="T54" fmla="*/ 10 w 56"/>
                  <a:gd name="T55" fmla="*/ 40 h 88"/>
                  <a:gd name="T56" fmla="*/ 11 w 56"/>
                  <a:gd name="T57" fmla="*/ 34 h 88"/>
                  <a:gd name="T58" fmla="*/ 9 w 56"/>
                  <a:gd name="T59" fmla="*/ 30 h 88"/>
                  <a:gd name="T60" fmla="*/ 7 w 56"/>
                  <a:gd name="T61" fmla="*/ 24 h 88"/>
                  <a:gd name="T62" fmla="*/ 9 w 56"/>
                  <a:gd name="T63" fmla="*/ 19 h 88"/>
                  <a:gd name="T64" fmla="*/ 6 w 56"/>
                  <a:gd name="T65" fmla="*/ 12 h 88"/>
                  <a:gd name="T66" fmla="*/ 5 w 56"/>
                  <a:gd name="T67" fmla="*/ 7 h 88"/>
                  <a:gd name="T68" fmla="*/ 9 w 56"/>
                  <a:gd name="T69" fmla="*/ 2 h 88"/>
                  <a:gd name="T70" fmla="*/ 20 w 56"/>
                  <a:gd name="T71" fmla="*/ 2 h 88"/>
                  <a:gd name="T72" fmla="*/ 32 w 56"/>
                  <a:gd name="T73" fmla="*/ 2 h 88"/>
                  <a:gd name="T74" fmla="*/ 38 w 56"/>
                  <a:gd name="T7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" h="88">
                    <a:moveTo>
                      <a:pt x="38" y="0"/>
                    </a:moveTo>
                    <a:lnTo>
                      <a:pt x="39" y="1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6" y="12"/>
                    </a:lnTo>
                    <a:lnTo>
                      <a:pt x="49" y="13"/>
                    </a:lnTo>
                    <a:lnTo>
                      <a:pt x="47" y="18"/>
                    </a:lnTo>
                    <a:lnTo>
                      <a:pt x="47" y="22"/>
                    </a:lnTo>
                    <a:lnTo>
                      <a:pt x="49" y="23"/>
                    </a:lnTo>
                    <a:lnTo>
                      <a:pt x="50" y="23"/>
                    </a:lnTo>
                    <a:lnTo>
                      <a:pt x="50" y="27"/>
                    </a:lnTo>
                    <a:lnTo>
                      <a:pt x="49" y="30"/>
                    </a:lnTo>
                    <a:lnTo>
                      <a:pt x="49" y="31"/>
                    </a:lnTo>
                    <a:lnTo>
                      <a:pt x="50" y="33"/>
                    </a:lnTo>
                    <a:lnTo>
                      <a:pt x="50" y="36"/>
                    </a:lnTo>
                    <a:lnTo>
                      <a:pt x="50" y="37"/>
                    </a:lnTo>
                    <a:lnTo>
                      <a:pt x="50" y="38"/>
                    </a:lnTo>
                    <a:lnTo>
                      <a:pt x="50" y="44"/>
                    </a:lnTo>
                    <a:lnTo>
                      <a:pt x="52" y="45"/>
                    </a:lnTo>
                    <a:lnTo>
                      <a:pt x="52" y="54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49" y="62"/>
                    </a:lnTo>
                    <a:lnTo>
                      <a:pt x="50" y="65"/>
                    </a:lnTo>
                    <a:lnTo>
                      <a:pt x="52" y="67"/>
                    </a:lnTo>
                    <a:lnTo>
                      <a:pt x="53" y="69"/>
                    </a:lnTo>
                    <a:lnTo>
                      <a:pt x="54" y="70"/>
                    </a:lnTo>
                    <a:lnTo>
                      <a:pt x="56" y="71"/>
                    </a:lnTo>
                    <a:lnTo>
                      <a:pt x="49" y="73"/>
                    </a:lnTo>
                    <a:lnTo>
                      <a:pt x="42" y="76"/>
                    </a:lnTo>
                    <a:lnTo>
                      <a:pt x="35" y="81"/>
                    </a:lnTo>
                    <a:lnTo>
                      <a:pt x="27" y="83"/>
                    </a:lnTo>
                    <a:lnTo>
                      <a:pt x="16" y="88"/>
                    </a:lnTo>
                    <a:lnTo>
                      <a:pt x="10" y="85"/>
                    </a:lnTo>
                    <a:lnTo>
                      <a:pt x="3" y="85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9" y="78"/>
                    </a:lnTo>
                    <a:lnTo>
                      <a:pt x="7" y="76"/>
                    </a:lnTo>
                    <a:lnTo>
                      <a:pt x="3" y="76"/>
                    </a:lnTo>
                    <a:lnTo>
                      <a:pt x="3" y="71"/>
                    </a:lnTo>
                    <a:lnTo>
                      <a:pt x="2" y="67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0" y="58"/>
                    </a:lnTo>
                    <a:lnTo>
                      <a:pt x="2" y="56"/>
                    </a:lnTo>
                    <a:lnTo>
                      <a:pt x="2" y="52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7" y="41"/>
                    </a:lnTo>
                    <a:lnTo>
                      <a:pt x="10" y="40"/>
                    </a:lnTo>
                    <a:lnTo>
                      <a:pt x="10" y="37"/>
                    </a:lnTo>
                    <a:lnTo>
                      <a:pt x="11" y="34"/>
                    </a:lnTo>
                    <a:lnTo>
                      <a:pt x="10" y="31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7" y="15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7" y="2"/>
                    </a:lnTo>
                    <a:lnTo>
                      <a:pt x="32" y="2"/>
                    </a:lnTo>
                    <a:lnTo>
                      <a:pt x="35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2" name="Freeform 880"/>
              <p:cNvSpPr>
                <a:spLocks/>
              </p:cNvSpPr>
              <p:nvPr/>
            </p:nvSpPr>
            <p:spPr bwMode="auto">
              <a:xfrm>
                <a:off x="4385969" y="3797559"/>
                <a:ext cx="38537" cy="105236"/>
              </a:xfrm>
              <a:custGeom>
                <a:avLst/>
                <a:gdLst>
                  <a:gd name="T0" fmla="*/ 2 w 26"/>
                  <a:gd name="T1" fmla="*/ 0 h 71"/>
                  <a:gd name="T2" fmla="*/ 15 w 26"/>
                  <a:gd name="T3" fmla="*/ 4 h 71"/>
                  <a:gd name="T4" fmla="*/ 14 w 26"/>
                  <a:gd name="T5" fmla="*/ 5 h 71"/>
                  <a:gd name="T6" fmla="*/ 15 w 26"/>
                  <a:gd name="T7" fmla="*/ 9 h 71"/>
                  <a:gd name="T8" fmla="*/ 18 w 26"/>
                  <a:gd name="T9" fmla="*/ 11 h 71"/>
                  <a:gd name="T10" fmla="*/ 19 w 26"/>
                  <a:gd name="T11" fmla="*/ 13 h 71"/>
                  <a:gd name="T12" fmla="*/ 21 w 26"/>
                  <a:gd name="T13" fmla="*/ 13 h 71"/>
                  <a:gd name="T14" fmla="*/ 24 w 26"/>
                  <a:gd name="T15" fmla="*/ 20 h 71"/>
                  <a:gd name="T16" fmla="*/ 25 w 26"/>
                  <a:gd name="T17" fmla="*/ 26 h 71"/>
                  <a:gd name="T18" fmla="*/ 25 w 26"/>
                  <a:gd name="T19" fmla="*/ 30 h 71"/>
                  <a:gd name="T20" fmla="*/ 26 w 26"/>
                  <a:gd name="T21" fmla="*/ 31 h 71"/>
                  <a:gd name="T22" fmla="*/ 26 w 26"/>
                  <a:gd name="T23" fmla="*/ 36 h 71"/>
                  <a:gd name="T24" fmla="*/ 25 w 26"/>
                  <a:gd name="T25" fmla="*/ 37 h 71"/>
                  <a:gd name="T26" fmla="*/ 24 w 26"/>
                  <a:gd name="T27" fmla="*/ 40 h 71"/>
                  <a:gd name="T28" fmla="*/ 24 w 26"/>
                  <a:gd name="T29" fmla="*/ 55 h 71"/>
                  <a:gd name="T30" fmla="*/ 25 w 26"/>
                  <a:gd name="T31" fmla="*/ 59 h 71"/>
                  <a:gd name="T32" fmla="*/ 25 w 26"/>
                  <a:gd name="T33" fmla="*/ 62 h 71"/>
                  <a:gd name="T34" fmla="*/ 26 w 26"/>
                  <a:gd name="T35" fmla="*/ 65 h 71"/>
                  <a:gd name="T36" fmla="*/ 26 w 26"/>
                  <a:gd name="T37" fmla="*/ 67 h 71"/>
                  <a:gd name="T38" fmla="*/ 25 w 26"/>
                  <a:gd name="T39" fmla="*/ 67 h 71"/>
                  <a:gd name="T40" fmla="*/ 18 w 26"/>
                  <a:gd name="T41" fmla="*/ 71 h 71"/>
                  <a:gd name="T42" fmla="*/ 17 w 26"/>
                  <a:gd name="T43" fmla="*/ 71 h 71"/>
                  <a:gd name="T44" fmla="*/ 15 w 26"/>
                  <a:gd name="T45" fmla="*/ 70 h 71"/>
                  <a:gd name="T46" fmla="*/ 14 w 26"/>
                  <a:gd name="T47" fmla="*/ 69 h 71"/>
                  <a:gd name="T48" fmla="*/ 13 w 26"/>
                  <a:gd name="T49" fmla="*/ 67 h 71"/>
                  <a:gd name="T50" fmla="*/ 11 w 26"/>
                  <a:gd name="T51" fmla="*/ 65 h 71"/>
                  <a:gd name="T52" fmla="*/ 10 w 26"/>
                  <a:gd name="T53" fmla="*/ 62 h 71"/>
                  <a:gd name="T54" fmla="*/ 11 w 26"/>
                  <a:gd name="T55" fmla="*/ 58 h 71"/>
                  <a:gd name="T56" fmla="*/ 11 w 26"/>
                  <a:gd name="T57" fmla="*/ 56 h 71"/>
                  <a:gd name="T58" fmla="*/ 13 w 26"/>
                  <a:gd name="T59" fmla="*/ 54 h 71"/>
                  <a:gd name="T60" fmla="*/ 13 w 26"/>
                  <a:gd name="T61" fmla="*/ 45 h 71"/>
                  <a:gd name="T62" fmla="*/ 11 w 26"/>
                  <a:gd name="T63" fmla="*/ 44 h 71"/>
                  <a:gd name="T64" fmla="*/ 11 w 26"/>
                  <a:gd name="T65" fmla="*/ 38 h 71"/>
                  <a:gd name="T66" fmla="*/ 11 w 26"/>
                  <a:gd name="T67" fmla="*/ 37 h 71"/>
                  <a:gd name="T68" fmla="*/ 11 w 26"/>
                  <a:gd name="T69" fmla="*/ 36 h 71"/>
                  <a:gd name="T70" fmla="*/ 11 w 26"/>
                  <a:gd name="T71" fmla="*/ 33 h 71"/>
                  <a:gd name="T72" fmla="*/ 10 w 26"/>
                  <a:gd name="T73" fmla="*/ 31 h 71"/>
                  <a:gd name="T74" fmla="*/ 10 w 26"/>
                  <a:gd name="T75" fmla="*/ 30 h 71"/>
                  <a:gd name="T76" fmla="*/ 11 w 26"/>
                  <a:gd name="T77" fmla="*/ 27 h 71"/>
                  <a:gd name="T78" fmla="*/ 11 w 26"/>
                  <a:gd name="T79" fmla="*/ 23 h 71"/>
                  <a:gd name="T80" fmla="*/ 10 w 26"/>
                  <a:gd name="T81" fmla="*/ 23 h 71"/>
                  <a:gd name="T82" fmla="*/ 8 w 26"/>
                  <a:gd name="T83" fmla="*/ 22 h 71"/>
                  <a:gd name="T84" fmla="*/ 8 w 26"/>
                  <a:gd name="T85" fmla="*/ 18 h 71"/>
                  <a:gd name="T86" fmla="*/ 10 w 26"/>
                  <a:gd name="T87" fmla="*/ 13 h 71"/>
                  <a:gd name="T88" fmla="*/ 7 w 26"/>
                  <a:gd name="T89" fmla="*/ 12 h 71"/>
                  <a:gd name="T90" fmla="*/ 6 w 26"/>
                  <a:gd name="T91" fmla="*/ 9 h 71"/>
                  <a:gd name="T92" fmla="*/ 3 w 26"/>
                  <a:gd name="T93" fmla="*/ 7 h 71"/>
                  <a:gd name="T94" fmla="*/ 2 w 26"/>
                  <a:gd name="T95" fmla="*/ 5 h 71"/>
                  <a:gd name="T96" fmla="*/ 2 w 26"/>
                  <a:gd name="T97" fmla="*/ 4 h 71"/>
                  <a:gd name="T98" fmla="*/ 0 w 26"/>
                  <a:gd name="T99" fmla="*/ 1 h 71"/>
                  <a:gd name="T100" fmla="*/ 0 w 26"/>
                  <a:gd name="T101" fmla="*/ 1 h 71"/>
                  <a:gd name="T102" fmla="*/ 2 w 26"/>
                  <a:gd name="T10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" h="71">
                    <a:moveTo>
                      <a:pt x="2" y="0"/>
                    </a:moveTo>
                    <a:lnTo>
                      <a:pt x="15" y="4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8" y="11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4" y="20"/>
                    </a:lnTo>
                    <a:lnTo>
                      <a:pt x="25" y="26"/>
                    </a:lnTo>
                    <a:lnTo>
                      <a:pt x="25" y="30"/>
                    </a:lnTo>
                    <a:lnTo>
                      <a:pt x="26" y="31"/>
                    </a:lnTo>
                    <a:lnTo>
                      <a:pt x="26" y="36"/>
                    </a:lnTo>
                    <a:lnTo>
                      <a:pt x="25" y="37"/>
                    </a:lnTo>
                    <a:lnTo>
                      <a:pt x="24" y="40"/>
                    </a:lnTo>
                    <a:lnTo>
                      <a:pt x="24" y="55"/>
                    </a:lnTo>
                    <a:lnTo>
                      <a:pt x="25" y="59"/>
                    </a:lnTo>
                    <a:lnTo>
                      <a:pt x="25" y="62"/>
                    </a:lnTo>
                    <a:lnTo>
                      <a:pt x="26" y="65"/>
                    </a:lnTo>
                    <a:lnTo>
                      <a:pt x="26" y="67"/>
                    </a:lnTo>
                    <a:lnTo>
                      <a:pt x="25" y="67"/>
                    </a:lnTo>
                    <a:lnTo>
                      <a:pt x="18" y="71"/>
                    </a:lnTo>
                    <a:lnTo>
                      <a:pt x="17" y="71"/>
                    </a:lnTo>
                    <a:lnTo>
                      <a:pt x="15" y="70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11" y="65"/>
                    </a:lnTo>
                    <a:lnTo>
                      <a:pt x="10" y="62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4"/>
                    </a:lnTo>
                    <a:lnTo>
                      <a:pt x="13" y="45"/>
                    </a:lnTo>
                    <a:lnTo>
                      <a:pt x="11" y="44"/>
                    </a:lnTo>
                    <a:lnTo>
                      <a:pt x="11" y="38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11" y="27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8" y="22"/>
                    </a:lnTo>
                    <a:lnTo>
                      <a:pt x="8" y="18"/>
                    </a:lnTo>
                    <a:lnTo>
                      <a:pt x="10" y="13"/>
                    </a:lnTo>
                    <a:lnTo>
                      <a:pt x="7" y="12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3" name="Freeform 881"/>
              <p:cNvSpPr>
                <a:spLocks/>
              </p:cNvSpPr>
              <p:nvPr/>
            </p:nvSpPr>
            <p:spPr bwMode="auto">
              <a:xfrm>
                <a:off x="4406720" y="3770880"/>
                <a:ext cx="60770" cy="128951"/>
              </a:xfrm>
              <a:custGeom>
                <a:avLst/>
                <a:gdLst>
                  <a:gd name="T0" fmla="*/ 29 w 41"/>
                  <a:gd name="T1" fmla="*/ 4 h 87"/>
                  <a:gd name="T2" fmla="*/ 34 w 41"/>
                  <a:gd name="T3" fmla="*/ 7 h 87"/>
                  <a:gd name="T4" fmla="*/ 36 w 41"/>
                  <a:gd name="T5" fmla="*/ 11 h 87"/>
                  <a:gd name="T6" fmla="*/ 36 w 41"/>
                  <a:gd name="T7" fmla="*/ 16 h 87"/>
                  <a:gd name="T8" fmla="*/ 40 w 41"/>
                  <a:gd name="T9" fmla="*/ 22 h 87"/>
                  <a:gd name="T10" fmla="*/ 41 w 41"/>
                  <a:gd name="T11" fmla="*/ 29 h 87"/>
                  <a:gd name="T12" fmla="*/ 37 w 41"/>
                  <a:gd name="T13" fmla="*/ 30 h 87"/>
                  <a:gd name="T14" fmla="*/ 40 w 41"/>
                  <a:gd name="T15" fmla="*/ 34 h 87"/>
                  <a:gd name="T16" fmla="*/ 37 w 41"/>
                  <a:gd name="T17" fmla="*/ 36 h 87"/>
                  <a:gd name="T18" fmla="*/ 34 w 41"/>
                  <a:gd name="T19" fmla="*/ 40 h 87"/>
                  <a:gd name="T20" fmla="*/ 32 w 41"/>
                  <a:gd name="T21" fmla="*/ 45 h 87"/>
                  <a:gd name="T22" fmla="*/ 29 w 41"/>
                  <a:gd name="T23" fmla="*/ 47 h 87"/>
                  <a:gd name="T24" fmla="*/ 26 w 41"/>
                  <a:gd name="T25" fmla="*/ 48 h 87"/>
                  <a:gd name="T26" fmla="*/ 26 w 41"/>
                  <a:gd name="T27" fmla="*/ 52 h 87"/>
                  <a:gd name="T28" fmla="*/ 26 w 41"/>
                  <a:gd name="T29" fmla="*/ 56 h 87"/>
                  <a:gd name="T30" fmla="*/ 26 w 41"/>
                  <a:gd name="T31" fmla="*/ 60 h 87"/>
                  <a:gd name="T32" fmla="*/ 26 w 41"/>
                  <a:gd name="T33" fmla="*/ 62 h 87"/>
                  <a:gd name="T34" fmla="*/ 26 w 41"/>
                  <a:gd name="T35" fmla="*/ 70 h 87"/>
                  <a:gd name="T36" fmla="*/ 26 w 41"/>
                  <a:gd name="T37" fmla="*/ 74 h 87"/>
                  <a:gd name="T38" fmla="*/ 26 w 41"/>
                  <a:gd name="T39" fmla="*/ 83 h 87"/>
                  <a:gd name="T40" fmla="*/ 17 w 41"/>
                  <a:gd name="T41" fmla="*/ 87 h 87"/>
                  <a:gd name="T42" fmla="*/ 12 w 41"/>
                  <a:gd name="T43" fmla="*/ 83 h 87"/>
                  <a:gd name="T44" fmla="*/ 11 w 41"/>
                  <a:gd name="T45" fmla="*/ 77 h 87"/>
                  <a:gd name="T46" fmla="*/ 10 w 41"/>
                  <a:gd name="T47" fmla="*/ 58 h 87"/>
                  <a:gd name="T48" fmla="*/ 12 w 41"/>
                  <a:gd name="T49" fmla="*/ 54 h 87"/>
                  <a:gd name="T50" fmla="*/ 11 w 41"/>
                  <a:gd name="T51" fmla="*/ 48 h 87"/>
                  <a:gd name="T52" fmla="*/ 10 w 41"/>
                  <a:gd name="T53" fmla="*/ 38 h 87"/>
                  <a:gd name="T54" fmla="*/ 5 w 41"/>
                  <a:gd name="T55" fmla="*/ 31 h 87"/>
                  <a:gd name="T56" fmla="*/ 1 w 41"/>
                  <a:gd name="T57" fmla="*/ 27 h 87"/>
                  <a:gd name="T58" fmla="*/ 1 w 41"/>
                  <a:gd name="T59" fmla="*/ 20 h 87"/>
                  <a:gd name="T60" fmla="*/ 4 w 41"/>
                  <a:gd name="T61" fmla="*/ 18 h 87"/>
                  <a:gd name="T62" fmla="*/ 5 w 41"/>
                  <a:gd name="T63" fmla="*/ 13 h 87"/>
                  <a:gd name="T64" fmla="*/ 10 w 41"/>
                  <a:gd name="T65" fmla="*/ 12 h 87"/>
                  <a:gd name="T66" fmla="*/ 17 w 41"/>
                  <a:gd name="T67" fmla="*/ 11 h 87"/>
                  <a:gd name="T68" fmla="*/ 19 w 41"/>
                  <a:gd name="T69" fmla="*/ 5 h 87"/>
                  <a:gd name="T70" fmla="*/ 23 w 41"/>
                  <a:gd name="T71" fmla="*/ 4 h 87"/>
                  <a:gd name="T72" fmla="*/ 23 w 41"/>
                  <a:gd name="T7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87">
                    <a:moveTo>
                      <a:pt x="23" y="0"/>
                    </a:moveTo>
                    <a:lnTo>
                      <a:pt x="29" y="4"/>
                    </a:lnTo>
                    <a:lnTo>
                      <a:pt x="30" y="7"/>
                    </a:lnTo>
                    <a:lnTo>
                      <a:pt x="34" y="7"/>
                    </a:lnTo>
                    <a:lnTo>
                      <a:pt x="37" y="11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6" y="16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6" y="37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2" y="45"/>
                    </a:lnTo>
                    <a:lnTo>
                      <a:pt x="30" y="45"/>
                    </a:lnTo>
                    <a:lnTo>
                      <a:pt x="29" y="47"/>
                    </a:lnTo>
                    <a:lnTo>
                      <a:pt x="26" y="47"/>
                    </a:lnTo>
                    <a:lnTo>
                      <a:pt x="26" y="48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5" y="56"/>
                    </a:lnTo>
                    <a:lnTo>
                      <a:pt x="26" y="56"/>
                    </a:lnTo>
                    <a:lnTo>
                      <a:pt x="26" y="59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6" y="62"/>
                    </a:lnTo>
                    <a:lnTo>
                      <a:pt x="26" y="65"/>
                    </a:lnTo>
                    <a:lnTo>
                      <a:pt x="26" y="70"/>
                    </a:lnTo>
                    <a:lnTo>
                      <a:pt x="26" y="72"/>
                    </a:lnTo>
                    <a:lnTo>
                      <a:pt x="26" y="74"/>
                    </a:lnTo>
                    <a:lnTo>
                      <a:pt x="26" y="81"/>
                    </a:lnTo>
                    <a:lnTo>
                      <a:pt x="26" y="83"/>
                    </a:lnTo>
                    <a:lnTo>
                      <a:pt x="26" y="83"/>
                    </a:lnTo>
                    <a:lnTo>
                      <a:pt x="17" y="87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1" y="80"/>
                    </a:lnTo>
                    <a:lnTo>
                      <a:pt x="11" y="77"/>
                    </a:lnTo>
                    <a:lnTo>
                      <a:pt x="10" y="73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2" y="54"/>
                    </a:lnTo>
                    <a:lnTo>
                      <a:pt x="12" y="49"/>
                    </a:lnTo>
                    <a:lnTo>
                      <a:pt x="11" y="48"/>
                    </a:lnTo>
                    <a:lnTo>
                      <a:pt x="11" y="44"/>
                    </a:lnTo>
                    <a:lnTo>
                      <a:pt x="10" y="38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4" y="29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4" y="11"/>
                    </a:lnTo>
                    <a:lnTo>
                      <a:pt x="17" y="11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4" name="Freeform 882"/>
              <p:cNvSpPr>
                <a:spLocks/>
              </p:cNvSpPr>
              <p:nvPr/>
            </p:nvSpPr>
            <p:spPr bwMode="auto">
              <a:xfrm>
                <a:off x="4646835" y="3548552"/>
                <a:ext cx="204542" cy="329046"/>
              </a:xfrm>
              <a:custGeom>
                <a:avLst/>
                <a:gdLst>
                  <a:gd name="T0" fmla="*/ 136 w 138"/>
                  <a:gd name="T1" fmla="*/ 54 h 222"/>
                  <a:gd name="T2" fmla="*/ 134 w 138"/>
                  <a:gd name="T3" fmla="*/ 110 h 222"/>
                  <a:gd name="T4" fmla="*/ 125 w 138"/>
                  <a:gd name="T5" fmla="*/ 110 h 222"/>
                  <a:gd name="T6" fmla="*/ 125 w 138"/>
                  <a:gd name="T7" fmla="*/ 118 h 222"/>
                  <a:gd name="T8" fmla="*/ 117 w 138"/>
                  <a:gd name="T9" fmla="*/ 126 h 222"/>
                  <a:gd name="T10" fmla="*/ 117 w 138"/>
                  <a:gd name="T11" fmla="*/ 132 h 222"/>
                  <a:gd name="T12" fmla="*/ 117 w 138"/>
                  <a:gd name="T13" fmla="*/ 137 h 222"/>
                  <a:gd name="T14" fmla="*/ 112 w 138"/>
                  <a:gd name="T15" fmla="*/ 147 h 222"/>
                  <a:gd name="T16" fmla="*/ 117 w 138"/>
                  <a:gd name="T17" fmla="*/ 148 h 222"/>
                  <a:gd name="T18" fmla="*/ 117 w 138"/>
                  <a:gd name="T19" fmla="*/ 152 h 222"/>
                  <a:gd name="T20" fmla="*/ 118 w 138"/>
                  <a:gd name="T21" fmla="*/ 158 h 222"/>
                  <a:gd name="T22" fmla="*/ 124 w 138"/>
                  <a:gd name="T23" fmla="*/ 165 h 222"/>
                  <a:gd name="T24" fmla="*/ 124 w 138"/>
                  <a:gd name="T25" fmla="*/ 170 h 222"/>
                  <a:gd name="T26" fmla="*/ 120 w 138"/>
                  <a:gd name="T27" fmla="*/ 173 h 222"/>
                  <a:gd name="T28" fmla="*/ 113 w 138"/>
                  <a:gd name="T29" fmla="*/ 175 h 222"/>
                  <a:gd name="T30" fmla="*/ 109 w 138"/>
                  <a:gd name="T31" fmla="*/ 180 h 222"/>
                  <a:gd name="T32" fmla="*/ 103 w 138"/>
                  <a:gd name="T33" fmla="*/ 184 h 222"/>
                  <a:gd name="T34" fmla="*/ 100 w 138"/>
                  <a:gd name="T35" fmla="*/ 188 h 222"/>
                  <a:gd name="T36" fmla="*/ 99 w 138"/>
                  <a:gd name="T37" fmla="*/ 194 h 222"/>
                  <a:gd name="T38" fmla="*/ 94 w 138"/>
                  <a:gd name="T39" fmla="*/ 198 h 222"/>
                  <a:gd name="T40" fmla="*/ 81 w 138"/>
                  <a:gd name="T41" fmla="*/ 199 h 222"/>
                  <a:gd name="T42" fmla="*/ 74 w 138"/>
                  <a:gd name="T43" fmla="*/ 198 h 222"/>
                  <a:gd name="T44" fmla="*/ 74 w 138"/>
                  <a:gd name="T45" fmla="*/ 204 h 222"/>
                  <a:gd name="T46" fmla="*/ 73 w 138"/>
                  <a:gd name="T47" fmla="*/ 208 h 222"/>
                  <a:gd name="T48" fmla="*/ 59 w 138"/>
                  <a:gd name="T49" fmla="*/ 212 h 222"/>
                  <a:gd name="T50" fmla="*/ 49 w 138"/>
                  <a:gd name="T51" fmla="*/ 219 h 222"/>
                  <a:gd name="T52" fmla="*/ 45 w 138"/>
                  <a:gd name="T53" fmla="*/ 215 h 222"/>
                  <a:gd name="T54" fmla="*/ 42 w 138"/>
                  <a:gd name="T55" fmla="*/ 217 h 222"/>
                  <a:gd name="T56" fmla="*/ 34 w 138"/>
                  <a:gd name="T57" fmla="*/ 222 h 222"/>
                  <a:gd name="T58" fmla="*/ 30 w 138"/>
                  <a:gd name="T59" fmla="*/ 217 h 222"/>
                  <a:gd name="T60" fmla="*/ 26 w 138"/>
                  <a:gd name="T61" fmla="*/ 208 h 222"/>
                  <a:gd name="T62" fmla="*/ 13 w 138"/>
                  <a:gd name="T63" fmla="*/ 197 h 222"/>
                  <a:gd name="T64" fmla="*/ 11 w 138"/>
                  <a:gd name="T65" fmla="*/ 194 h 222"/>
                  <a:gd name="T66" fmla="*/ 11 w 138"/>
                  <a:gd name="T67" fmla="*/ 188 h 222"/>
                  <a:gd name="T68" fmla="*/ 15 w 138"/>
                  <a:gd name="T69" fmla="*/ 186 h 222"/>
                  <a:gd name="T70" fmla="*/ 20 w 138"/>
                  <a:gd name="T71" fmla="*/ 186 h 222"/>
                  <a:gd name="T72" fmla="*/ 26 w 138"/>
                  <a:gd name="T73" fmla="*/ 187 h 222"/>
                  <a:gd name="T74" fmla="*/ 29 w 138"/>
                  <a:gd name="T75" fmla="*/ 186 h 222"/>
                  <a:gd name="T76" fmla="*/ 22 w 138"/>
                  <a:gd name="T77" fmla="*/ 179 h 222"/>
                  <a:gd name="T78" fmla="*/ 22 w 138"/>
                  <a:gd name="T79" fmla="*/ 172 h 222"/>
                  <a:gd name="T80" fmla="*/ 20 w 138"/>
                  <a:gd name="T81" fmla="*/ 165 h 222"/>
                  <a:gd name="T82" fmla="*/ 20 w 138"/>
                  <a:gd name="T83" fmla="*/ 158 h 222"/>
                  <a:gd name="T84" fmla="*/ 18 w 138"/>
                  <a:gd name="T85" fmla="*/ 151 h 222"/>
                  <a:gd name="T86" fmla="*/ 8 w 138"/>
                  <a:gd name="T87" fmla="*/ 145 h 222"/>
                  <a:gd name="T88" fmla="*/ 1 w 138"/>
                  <a:gd name="T89" fmla="*/ 137 h 222"/>
                  <a:gd name="T90" fmla="*/ 2 w 138"/>
                  <a:gd name="T91" fmla="*/ 118 h 222"/>
                  <a:gd name="T92" fmla="*/ 26 w 138"/>
                  <a:gd name="T93" fmla="*/ 94 h 222"/>
                  <a:gd name="T94" fmla="*/ 31 w 138"/>
                  <a:gd name="T95" fmla="*/ 47 h 222"/>
                  <a:gd name="T96" fmla="*/ 23 w 138"/>
                  <a:gd name="T97" fmla="*/ 31 h 222"/>
                  <a:gd name="T98" fmla="*/ 15 w 138"/>
                  <a:gd name="T99" fmla="*/ 7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8" h="222">
                    <a:moveTo>
                      <a:pt x="30" y="0"/>
                    </a:moveTo>
                    <a:lnTo>
                      <a:pt x="136" y="54"/>
                    </a:lnTo>
                    <a:lnTo>
                      <a:pt x="136" y="54"/>
                    </a:lnTo>
                    <a:lnTo>
                      <a:pt x="138" y="107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31" y="108"/>
                    </a:lnTo>
                    <a:lnTo>
                      <a:pt x="128" y="108"/>
                    </a:lnTo>
                    <a:lnTo>
                      <a:pt x="125" y="110"/>
                    </a:lnTo>
                    <a:lnTo>
                      <a:pt x="125" y="114"/>
                    </a:lnTo>
                    <a:lnTo>
                      <a:pt x="127" y="115"/>
                    </a:lnTo>
                    <a:lnTo>
                      <a:pt x="125" y="118"/>
                    </a:lnTo>
                    <a:lnTo>
                      <a:pt x="121" y="123"/>
                    </a:lnTo>
                    <a:lnTo>
                      <a:pt x="120" y="123"/>
                    </a:lnTo>
                    <a:lnTo>
                      <a:pt x="117" y="126"/>
                    </a:lnTo>
                    <a:lnTo>
                      <a:pt x="117" y="128"/>
                    </a:lnTo>
                    <a:lnTo>
                      <a:pt x="118" y="129"/>
                    </a:lnTo>
                    <a:lnTo>
                      <a:pt x="117" y="132"/>
                    </a:lnTo>
                    <a:lnTo>
                      <a:pt x="114" y="134"/>
                    </a:lnTo>
                    <a:lnTo>
                      <a:pt x="114" y="136"/>
                    </a:lnTo>
                    <a:lnTo>
                      <a:pt x="117" y="137"/>
                    </a:lnTo>
                    <a:lnTo>
                      <a:pt x="117" y="140"/>
                    </a:lnTo>
                    <a:lnTo>
                      <a:pt x="116" y="141"/>
                    </a:lnTo>
                    <a:lnTo>
                      <a:pt x="112" y="147"/>
                    </a:lnTo>
                    <a:lnTo>
                      <a:pt x="112" y="150"/>
                    </a:lnTo>
                    <a:lnTo>
                      <a:pt x="113" y="151"/>
                    </a:lnTo>
                    <a:lnTo>
                      <a:pt x="117" y="148"/>
                    </a:lnTo>
                    <a:lnTo>
                      <a:pt x="118" y="150"/>
                    </a:lnTo>
                    <a:lnTo>
                      <a:pt x="118" y="151"/>
                    </a:lnTo>
                    <a:lnTo>
                      <a:pt x="117" y="152"/>
                    </a:lnTo>
                    <a:lnTo>
                      <a:pt x="118" y="154"/>
                    </a:lnTo>
                    <a:lnTo>
                      <a:pt x="117" y="155"/>
                    </a:lnTo>
                    <a:lnTo>
                      <a:pt x="118" y="158"/>
                    </a:lnTo>
                    <a:lnTo>
                      <a:pt x="118" y="161"/>
                    </a:lnTo>
                    <a:lnTo>
                      <a:pt x="120" y="163"/>
                    </a:lnTo>
                    <a:lnTo>
                      <a:pt x="124" y="165"/>
                    </a:lnTo>
                    <a:lnTo>
                      <a:pt x="125" y="166"/>
                    </a:lnTo>
                    <a:lnTo>
                      <a:pt x="124" y="169"/>
                    </a:lnTo>
                    <a:lnTo>
                      <a:pt x="124" y="170"/>
                    </a:lnTo>
                    <a:lnTo>
                      <a:pt x="124" y="170"/>
                    </a:lnTo>
                    <a:lnTo>
                      <a:pt x="124" y="172"/>
                    </a:lnTo>
                    <a:lnTo>
                      <a:pt x="120" y="173"/>
                    </a:lnTo>
                    <a:lnTo>
                      <a:pt x="118" y="173"/>
                    </a:lnTo>
                    <a:lnTo>
                      <a:pt x="116" y="173"/>
                    </a:lnTo>
                    <a:lnTo>
                      <a:pt x="113" y="175"/>
                    </a:lnTo>
                    <a:lnTo>
                      <a:pt x="110" y="176"/>
                    </a:lnTo>
                    <a:lnTo>
                      <a:pt x="109" y="177"/>
                    </a:lnTo>
                    <a:lnTo>
                      <a:pt x="109" y="180"/>
                    </a:lnTo>
                    <a:lnTo>
                      <a:pt x="107" y="180"/>
                    </a:lnTo>
                    <a:lnTo>
                      <a:pt x="105" y="184"/>
                    </a:lnTo>
                    <a:lnTo>
                      <a:pt x="103" y="184"/>
                    </a:lnTo>
                    <a:lnTo>
                      <a:pt x="103" y="184"/>
                    </a:lnTo>
                    <a:lnTo>
                      <a:pt x="100" y="186"/>
                    </a:lnTo>
                    <a:lnTo>
                      <a:pt x="100" y="188"/>
                    </a:lnTo>
                    <a:lnTo>
                      <a:pt x="99" y="188"/>
                    </a:lnTo>
                    <a:lnTo>
                      <a:pt x="99" y="191"/>
                    </a:lnTo>
                    <a:lnTo>
                      <a:pt x="99" y="194"/>
                    </a:lnTo>
                    <a:lnTo>
                      <a:pt x="98" y="195"/>
                    </a:lnTo>
                    <a:lnTo>
                      <a:pt x="96" y="197"/>
                    </a:lnTo>
                    <a:lnTo>
                      <a:pt x="94" y="198"/>
                    </a:lnTo>
                    <a:lnTo>
                      <a:pt x="88" y="199"/>
                    </a:lnTo>
                    <a:lnTo>
                      <a:pt x="85" y="199"/>
                    </a:lnTo>
                    <a:lnTo>
                      <a:pt x="81" y="199"/>
                    </a:lnTo>
                    <a:lnTo>
                      <a:pt x="80" y="198"/>
                    </a:lnTo>
                    <a:lnTo>
                      <a:pt x="77" y="198"/>
                    </a:lnTo>
                    <a:lnTo>
                      <a:pt x="74" y="198"/>
                    </a:lnTo>
                    <a:lnTo>
                      <a:pt x="73" y="199"/>
                    </a:lnTo>
                    <a:lnTo>
                      <a:pt x="73" y="201"/>
                    </a:lnTo>
                    <a:lnTo>
                      <a:pt x="74" y="204"/>
                    </a:lnTo>
                    <a:lnTo>
                      <a:pt x="76" y="204"/>
                    </a:lnTo>
                    <a:lnTo>
                      <a:pt x="77" y="206"/>
                    </a:lnTo>
                    <a:lnTo>
                      <a:pt x="73" y="208"/>
                    </a:lnTo>
                    <a:lnTo>
                      <a:pt x="71" y="210"/>
                    </a:lnTo>
                    <a:lnTo>
                      <a:pt x="67" y="210"/>
                    </a:lnTo>
                    <a:lnTo>
                      <a:pt x="59" y="212"/>
                    </a:lnTo>
                    <a:lnTo>
                      <a:pt x="56" y="215"/>
                    </a:lnTo>
                    <a:lnTo>
                      <a:pt x="52" y="216"/>
                    </a:lnTo>
                    <a:lnTo>
                      <a:pt x="49" y="219"/>
                    </a:lnTo>
                    <a:lnTo>
                      <a:pt x="47" y="219"/>
                    </a:lnTo>
                    <a:lnTo>
                      <a:pt x="45" y="217"/>
                    </a:lnTo>
                    <a:lnTo>
                      <a:pt x="45" y="215"/>
                    </a:lnTo>
                    <a:lnTo>
                      <a:pt x="44" y="213"/>
                    </a:lnTo>
                    <a:lnTo>
                      <a:pt x="42" y="215"/>
                    </a:lnTo>
                    <a:lnTo>
                      <a:pt x="42" y="217"/>
                    </a:lnTo>
                    <a:lnTo>
                      <a:pt x="40" y="220"/>
                    </a:lnTo>
                    <a:lnTo>
                      <a:pt x="37" y="220"/>
                    </a:lnTo>
                    <a:lnTo>
                      <a:pt x="34" y="222"/>
                    </a:lnTo>
                    <a:lnTo>
                      <a:pt x="31" y="222"/>
                    </a:lnTo>
                    <a:lnTo>
                      <a:pt x="31" y="219"/>
                    </a:lnTo>
                    <a:lnTo>
                      <a:pt x="30" y="217"/>
                    </a:lnTo>
                    <a:lnTo>
                      <a:pt x="30" y="215"/>
                    </a:lnTo>
                    <a:lnTo>
                      <a:pt x="27" y="210"/>
                    </a:lnTo>
                    <a:lnTo>
                      <a:pt x="26" y="208"/>
                    </a:lnTo>
                    <a:lnTo>
                      <a:pt x="23" y="206"/>
                    </a:lnTo>
                    <a:lnTo>
                      <a:pt x="19" y="201"/>
                    </a:lnTo>
                    <a:lnTo>
                      <a:pt x="13" y="197"/>
                    </a:lnTo>
                    <a:lnTo>
                      <a:pt x="12" y="195"/>
                    </a:lnTo>
                    <a:lnTo>
                      <a:pt x="11" y="194"/>
                    </a:lnTo>
                    <a:lnTo>
                      <a:pt x="11" y="194"/>
                    </a:lnTo>
                    <a:lnTo>
                      <a:pt x="9" y="191"/>
                    </a:lnTo>
                    <a:lnTo>
                      <a:pt x="9" y="190"/>
                    </a:lnTo>
                    <a:lnTo>
                      <a:pt x="11" y="188"/>
                    </a:lnTo>
                    <a:lnTo>
                      <a:pt x="11" y="186"/>
                    </a:lnTo>
                    <a:lnTo>
                      <a:pt x="12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9" y="186"/>
                    </a:lnTo>
                    <a:lnTo>
                      <a:pt x="20" y="186"/>
                    </a:lnTo>
                    <a:lnTo>
                      <a:pt x="22" y="186"/>
                    </a:lnTo>
                    <a:lnTo>
                      <a:pt x="24" y="186"/>
                    </a:lnTo>
                    <a:lnTo>
                      <a:pt x="26" y="187"/>
                    </a:lnTo>
                    <a:lnTo>
                      <a:pt x="29" y="187"/>
                    </a:lnTo>
                    <a:lnTo>
                      <a:pt x="30" y="187"/>
                    </a:lnTo>
                    <a:lnTo>
                      <a:pt x="29" y="186"/>
                    </a:lnTo>
                    <a:lnTo>
                      <a:pt x="24" y="183"/>
                    </a:lnTo>
                    <a:lnTo>
                      <a:pt x="24" y="180"/>
                    </a:lnTo>
                    <a:lnTo>
                      <a:pt x="22" y="179"/>
                    </a:lnTo>
                    <a:lnTo>
                      <a:pt x="20" y="176"/>
                    </a:lnTo>
                    <a:lnTo>
                      <a:pt x="20" y="173"/>
                    </a:lnTo>
                    <a:lnTo>
                      <a:pt x="22" y="172"/>
                    </a:lnTo>
                    <a:lnTo>
                      <a:pt x="22" y="168"/>
                    </a:lnTo>
                    <a:lnTo>
                      <a:pt x="20" y="166"/>
                    </a:lnTo>
                    <a:lnTo>
                      <a:pt x="20" y="165"/>
                    </a:lnTo>
                    <a:lnTo>
                      <a:pt x="22" y="163"/>
                    </a:lnTo>
                    <a:lnTo>
                      <a:pt x="22" y="162"/>
                    </a:lnTo>
                    <a:lnTo>
                      <a:pt x="20" y="158"/>
                    </a:lnTo>
                    <a:lnTo>
                      <a:pt x="19" y="157"/>
                    </a:lnTo>
                    <a:lnTo>
                      <a:pt x="19" y="155"/>
                    </a:lnTo>
                    <a:lnTo>
                      <a:pt x="18" y="151"/>
                    </a:lnTo>
                    <a:lnTo>
                      <a:pt x="15" y="148"/>
                    </a:lnTo>
                    <a:lnTo>
                      <a:pt x="8" y="145"/>
                    </a:lnTo>
                    <a:lnTo>
                      <a:pt x="8" y="145"/>
                    </a:lnTo>
                    <a:lnTo>
                      <a:pt x="7" y="141"/>
                    </a:lnTo>
                    <a:lnTo>
                      <a:pt x="2" y="137"/>
                    </a:lnTo>
                    <a:lnTo>
                      <a:pt x="1" y="137"/>
                    </a:lnTo>
                    <a:lnTo>
                      <a:pt x="0" y="119"/>
                    </a:lnTo>
                    <a:lnTo>
                      <a:pt x="1" y="118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4" y="116"/>
                    </a:lnTo>
                    <a:lnTo>
                      <a:pt x="26" y="94"/>
                    </a:lnTo>
                    <a:lnTo>
                      <a:pt x="26" y="75"/>
                    </a:lnTo>
                    <a:lnTo>
                      <a:pt x="29" y="50"/>
                    </a:lnTo>
                    <a:lnTo>
                      <a:pt x="31" y="47"/>
                    </a:lnTo>
                    <a:lnTo>
                      <a:pt x="31" y="43"/>
                    </a:lnTo>
                    <a:lnTo>
                      <a:pt x="22" y="32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18" y="9"/>
                    </a:lnTo>
                    <a:lnTo>
                      <a:pt x="15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5" name="Freeform 883"/>
              <p:cNvSpPr>
                <a:spLocks/>
              </p:cNvSpPr>
              <p:nvPr/>
            </p:nvSpPr>
            <p:spPr bwMode="auto">
              <a:xfrm>
                <a:off x="4621637" y="376050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6" name="Freeform 884"/>
              <p:cNvSpPr>
                <a:spLocks/>
              </p:cNvSpPr>
              <p:nvPr/>
            </p:nvSpPr>
            <p:spPr bwMode="auto">
              <a:xfrm>
                <a:off x="4394862" y="3552998"/>
                <a:ext cx="297921" cy="234186"/>
              </a:xfrm>
              <a:custGeom>
                <a:avLst/>
                <a:gdLst>
                  <a:gd name="T0" fmla="*/ 149 w 201"/>
                  <a:gd name="T1" fmla="*/ 0 h 158"/>
                  <a:gd name="T2" fmla="*/ 174 w 201"/>
                  <a:gd name="T3" fmla="*/ 8 h 158"/>
                  <a:gd name="T4" fmla="*/ 188 w 201"/>
                  <a:gd name="T5" fmla="*/ 6 h 158"/>
                  <a:gd name="T6" fmla="*/ 193 w 201"/>
                  <a:gd name="T7" fmla="*/ 28 h 158"/>
                  <a:gd name="T8" fmla="*/ 201 w 201"/>
                  <a:gd name="T9" fmla="*/ 40 h 158"/>
                  <a:gd name="T10" fmla="*/ 199 w 201"/>
                  <a:gd name="T11" fmla="*/ 47 h 158"/>
                  <a:gd name="T12" fmla="*/ 196 w 201"/>
                  <a:gd name="T13" fmla="*/ 91 h 158"/>
                  <a:gd name="T14" fmla="*/ 174 w 201"/>
                  <a:gd name="T15" fmla="*/ 115 h 158"/>
                  <a:gd name="T16" fmla="*/ 171 w 201"/>
                  <a:gd name="T17" fmla="*/ 115 h 158"/>
                  <a:gd name="T18" fmla="*/ 171 w 201"/>
                  <a:gd name="T19" fmla="*/ 134 h 158"/>
                  <a:gd name="T20" fmla="*/ 167 w 201"/>
                  <a:gd name="T21" fmla="*/ 136 h 158"/>
                  <a:gd name="T22" fmla="*/ 165 w 201"/>
                  <a:gd name="T23" fmla="*/ 137 h 158"/>
                  <a:gd name="T24" fmla="*/ 161 w 201"/>
                  <a:gd name="T25" fmla="*/ 137 h 158"/>
                  <a:gd name="T26" fmla="*/ 159 w 201"/>
                  <a:gd name="T27" fmla="*/ 140 h 158"/>
                  <a:gd name="T28" fmla="*/ 153 w 201"/>
                  <a:gd name="T29" fmla="*/ 141 h 158"/>
                  <a:gd name="T30" fmla="*/ 149 w 201"/>
                  <a:gd name="T31" fmla="*/ 140 h 158"/>
                  <a:gd name="T32" fmla="*/ 138 w 201"/>
                  <a:gd name="T33" fmla="*/ 137 h 158"/>
                  <a:gd name="T34" fmla="*/ 128 w 201"/>
                  <a:gd name="T35" fmla="*/ 138 h 158"/>
                  <a:gd name="T36" fmla="*/ 123 w 201"/>
                  <a:gd name="T37" fmla="*/ 144 h 158"/>
                  <a:gd name="T38" fmla="*/ 117 w 201"/>
                  <a:gd name="T39" fmla="*/ 145 h 158"/>
                  <a:gd name="T40" fmla="*/ 109 w 201"/>
                  <a:gd name="T41" fmla="*/ 144 h 158"/>
                  <a:gd name="T42" fmla="*/ 102 w 201"/>
                  <a:gd name="T43" fmla="*/ 140 h 158"/>
                  <a:gd name="T44" fmla="*/ 99 w 201"/>
                  <a:gd name="T45" fmla="*/ 137 h 158"/>
                  <a:gd name="T46" fmla="*/ 96 w 201"/>
                  <a:gd name="T47" fmla="*/ 137 h 158"/>
                  <a:gd name="T48" fmla="*/ 91 w 201"/>
                  <a:gd name="T49" fmla="*/ 140 h 158"/>
                  <a:gd name="T50" fmla="*/ 88 w 201"/>
                  <a:gd name="T51" fmla="*/ 141 h 158"/>
                  <a:gd name="T52" fmla="*/ 84 w 201"/>
                  <a:gd name="T53" fmla="*/ 140 h 158"/>
                  <a:gd name="T54" fmla="*/ 80 w 201"/>
                  <a:gd name="T55" fmla="*/ 134 h 158"/>
                  <a:gd name="T56" fmla="*/ 73 w 201"/>
                  <a:gd name="T57" fmla="*/ 133 h 158"/>
                  <a:gd name="T58" fmla="*/ 69 w 201"/>
                  <a:gd name="T59" fmla="*/ 131 h 158"/>
                  <a:gd name="T60" fmla="*/ 65 w 201"/>
                  <a:gd name="T61" fmla="*/ 130 h 158"/>
                  <a:gd name="T62" fmla="*/ 59 w 201"/>
                  <a:gd name="T63" fmla="*/ 131 h 158"/>
                  <a:gd name="T64" fmla="*/ 56 w 201"/>
                  <a:gd name="T65" fmla="*/ 131 h 158"/>
                  <a:gd name="T66" fmla="*/ 52 w 201"/>
                  <a:gd name="T67" fmla="*/ 133 h 158"/>
                  <a:gd name="T68" fmla="*/ 48 w 201"/>
                  <a:gd name="T69" fmla="*/ 136 h 158"/>
                  <a:gd name="T70" fmla="*/ 48 w 201"/>
                  <a:gd name="T71" fmla="*/ 138 h 158"/>
                  <a:gd name="T72" fmla="*/ 48 w 201"/>
                  <a:gd name="T73" fmla="*/ 140 h 158"/>
                  <a:gd name="T74" fmla="*/ 49 w 201"/>
                  <a:gd name="T75" fmla="*/ 144 h 158"/>
                  <a:gd name="T76" fmla="*/ 47 w 201"/>
                  <a:gd name="T77" fmla="*/ 145 h 158"/>
                  <a:gd name="T78" fmla="*/ 44 w 201"/>
                  <a:gd name="T79" fmla="*/ 149 h 158"/>
                  <a:gd name="T80" fmla="*/ 45 w 201"/>
                  <a:gd name="T81" fmla="*/ 155 h 158"/>
                  <a:gd name="T82" fmla="*/ 47 w 201"/>
                  <a:gd name="T83" fmla="*/ 156 h 158"/>
                  <a:gd name="T84" fmla="*/ 42 w 201"/>
                  <a:gd name="T85" fmla="*/ 154 h 158"/>
                  <a:gd name="T86" fmla="*/ 37 w 201"/>
                  <a:gd name="T87" fmla="*/ 151 h 158"/>
                  <a:gd name="T88" fmla="*/ 31 w 201"/>
                  <a:gd name="T89" fmla="*/ 149 h 158"/>
                  <a:gd name="T90" fmla="*/ 29 w 201"/>
                  <a:gd name="T91" fmla="*/ 151 h 158"/>
                  <a:gd name="T92" fmla="*/ 27 w 201"/>
                  <a:gd name="T93" fmla="*/ 152 h 158"/>
                  <a:gd name="T94" fmla="*/ 25 w 201"/>
                  <a:gd name="T95" fmla="*/ 145 h 158"/>
                  <a:gd name="T96" fmla="*/ 25 w 201"/>
                  <a:gd name="T97" fmla="*/ 142 h 158"/>
                  <a:gd name="T98" fmla="*/ 22 w 201"/>
                  <a:gd name="T99" fmla="*/ 140 h 158"/>
                  <a:gd name="T100" fmla="*/ 12 w 201"/>
                  <a:gd name="T101" fmla="*/ 140 h 158"/>
                  <a:gd name="T102" fmla="*/ 0 w 201"/>
                  <a:gd name="T103" fmla="*/ 126 h 158"/>
                  <a:gd name="T104" fmla="*/ 1 w 201"/>
                  <a:gd name="T105" fmla="*/ 119 h 158"/>
                  <a:gd name="T106" fmla="*/ 2 w 201"/>
                  <a:gd name="T107" fmla="*/ 113 h 158"/>
                  <a:gd name="T108" fmla="*/ 15 w 201"/>
                  <a:gd name="T109" fmla="*/ 113 h 158"/>
                  <a:gd name="T110" fmla="*/ 20 w 201"/>
                  <a:gd name="T111" fmla="*/ 112 h 158"/>
                  <a:gd name="T112" fmla="*/ 33 w 201"/>
                  <a:gd name="T113" fmla="*/ 109 h 158"/>
                  <a:gd name="T114" fmla="*/ 41 w 201"/>
                  <a:gd name="T115" fmla="*/ 107 h 158"/>
                  <a:gd name="T116" fmla="*/ 48 w 201"/>
                  <a:gd name="T117" fmla="*/ 101 h 158"/>
                  <a:gd name="T118" fmla="*/ 51 w 201"/>
                  <a:gd name="T119" fmla="*/ 94 h 158"/>
                  <a:gd name="T120" fmla="*/ 52 w 201"/>
                  <a:gd name="T121" fmla="*/ 57 h 158"/>
                  <a:gd name="T122" fmla="*/ 89 w 201"/>
                  <a:gd name="T123" fmla="*/ 3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1" h="158">
                    <a:moveTo>
                      <a:pt x="149" y="0"/>
                    </a:moveTo>
                    <a:lnTo>
                      <a:pt x="149" y="0"/>
                    </a:lnTo>
                    <a:lnTo>
                      <a:pt x="171" y="7"/>
                    </a:lnTo>
                    <a:lnTo>
                      <a:pt x="174" y="8"/>
                    </a:lnTo>
                    <a:lnTo>
                      <a:pt x="185" y="4"/>
                    </a:lnTo>
                    <a:lnTo>
                      <a:pt x="188" y="6"/>
                    </a:lnTo>
                    <a:lnTo>
                      <a:pt x="193" y="24"/>
                    </a:lnTo>
                    <a:lnTo>
                      <a:pt x="193" y="28"/>
                    </a:lnTo>
                    <a:lnTo>
                      <a:pt x="192" y="29"/>
                    </a:lnTo>
                    <a:lnTo>
                      <a:pt x="201" y="40"/>
                    </a:lnTo>
                    <a:lnTo>
                      <a:pt x="201" y="44"/>
                    </a:lnTo>
                    <a:lnTo>
                      <a:pt x="199" y="47"/>
                    </a:lnTo>
                    <a:lnTo>
                      <a:pt x="196" y="72"/>
                    </a:lnTo>
                    <a:lnTo>
                      <a:pt x="196" y="91"/>
                    </a:lnTo>
                    <a:lnTo>
                      <a:pt x="174" y="113"/>
                    </a:lnTo>
                    <a:lnTo>
                      <a:pt x="174" y="115"/>
                    </a:lnTo>
                    <a:lnTo>
                      <a:pt x="172" y="115"/>
                    </a:lnTo>
                    <a:lnTo>
                      <a:pt x="171" y="115"/>
                    </a:lnTo>
                    <a:lnTo>
                      <a:pt x="170" y="116"/>
                    </a:lnTo>
                    <a:lnTo>
                      <a:pt x="171" y="134"/>
                    </a:lnTo>
                    <a:lnTo>
                      <a:pt x="168" y="133"/>
                    </a:lnTo>
                    <a:lnTo>
                      <a:pt x="167" y="136"/>
                    </a:lnTo>
                    <a:lnTo>
                      <a:pt x="167" y="137"/>
                    </a:lnTo>
                    <a:lnTo>
                      <a:pt x="165" y="137"/>
                    </a:lnTo>
                    <a:lnTo>
                      <a:pt x="163" y="137"/>
                    </a:lnTo>
                    <a:lnTo>
                      <a:pt x="161" y="137"/>
                    </a:lnTo>
                    <a:lnTo>
                      <a:pt x="161" y="138"/>
                    </a:lnTo>
                    <a:lnTo>
                      <a:pt x="159" y="140"/>
                    </a:lnTo>
                    <a:lnTo>
                      <a:pt x="157" y="140"/>
                    </a:lnTo>
                    <a:lnTo>
                      <a:pt x="153" y="141"/>
                    </a:lnTo>
                    <a:lnTo>
                      <a:pt x="152" y="141"/>
                    </a:lnTo>
                    <a:lnTo>
                      <a:pt x="149" y="140"/>
                    </a:lnTo>
                    <a:lnTo>
                      <a:pt x="145" y="138"/>
                    </a:lnTo>
                    <a:lnTo>
                      <a:pt x="138" y="137"/>
                    </a:lnTo>
                    <a:lnTo>
                      <a:pt x="135" y="138"/>
                    </a:lnTo>
                    <a:lnTo>
                      <a:pt x="128" y="138"/>
                    </a:lnTo>
                    <a:lnTo>
                      <a:pt x="125" y="140"/>
                    </a:lnTo>
                    <a:lnTo>
                      <a:pt x="123" y="144"/>
                    </a:lnTo>
                    <a:lnTo>
                      <a:pt x="118" y="147"/>
                    </a:lnTo>
                    <a:lnTo>
                      <a:pt x="117" y="145"/>
                    </a:lnTo>
                    <a:lnTo>
                      <a:pt x="112" y="144"/>
                    </a:lnTo>
                    <a:lnTo>
                      <a:pt x="109" y="144"/>
                    </a:lnTo>
                    <a:lnTo>
                      <a:pt x="105" y="141"/>
                    </a:lnTo>
                    <a:lnTo>
                      <a:pt x="102" y="140"/>
                    </a:lnTo>
                    <a:lnTo>
                      <a:pt x="102" y="138"/>
                    </a:lnTo>
                    <a:lnTo>
                      <a:pt x="99" y="137"/>
                    </a:lnTo>
                    <a:lnTo>
                      <a:pt x="98" y="137"/>
                    </a:lnTo>
                    <a:lnTo>
                      <a:pt x="96" y="137"/>
                    </a:lnTo>
                    <a:lnTo>
                      <a:pt x="92" y="138"/>
                    </a:lnTo>
                    <a:lnTo>
                      <a:pt x="91" y="140"/>
                    </a:lnTo>
                    <a:lnTo>
                      <a:pt x="89" y="140"/>
                    </a:lnTo>
                    <a:lnTo>
                      <a:pt x="88" y="141"/>
                    </a:lnTo>
                    <a:lnTo>
                      <a:pt x="87" y="141"/>
                    </a:lnTo>
                    <a:lnTo>
                      <a:pt x="84" y="140"/>
                    </a:lnTo>
                    <a:lnTo>
                      <a:pt x="81" y="136"/>
                    </a:lnTo>
                    <a:lnTo>
                      <a:pt x="80" y="134"/>
                    </a:lnTo>
                    <a:lnTo>
                      <a:pt x="76" y="133"/>
                    </a:lnTo>
                    <a:lnTo>
                      <a:pt x="73" y="133"/>
                    </a:lnTo>
                    <a:lnTo>
                      <a:pt x="72" y="131"/>
                    </a:lnTo>
                    <a:lnTo>
                      <a:pt x="69" y="131"/>
                    </a:lnTo>
                    <a:lnTo>
                      <a:pt x="67" y="130"/>
                    </a:lnTo>
                    <a:lnTo>
                      <a:pt x="65" y="130"/>
                    </a:lnTo>
                    <a:lnTo>
                      <a:pt x="63" y="131"/>
                    </a:lnTo>
                    <a:lnTo>
                      <a:pt x="59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3"/>
                    </a:lnTo>
                    <a:lnTo>
                      <a:pt x="52" y="133"/>
                    </a:lnTo>
                    <a:lnTo>
                      <a:pt x="51" y="133"/>
                    </a:lnTo>
                    <a:lnTo>
                      <a:pt x="48" y="136"/>
                    </a:lnTo>
                    <a:lnTo>
                      <a:pt x="48" y="137"/>
                    </a:lnTo>
                    <a:lnTo>
                      <a:pt x="48" y="138"/>
                    </a:lnTo>
                    <a:lnTo>
                      <a:pt x="48" y="138"/>
                    </a:lnTo>
                    <a:lnTo>
                      <a:pt x="48" y="140"/>
                    </a:lnTo>
                    <a:lnTo>
                      <a:pt x="48" y="142"/>
                    </a:lnTo>
                    <a:lnTo>
                      <a:pt x="49" y="144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4" y="148"/>
                    </a:lnTo>
                    <a:lnTo>
                      <a:pt x="44" y="149"/>
                    </a:lnTo>
                    <a:lnTo>
                      <a:pt x="44" y="151"/>
                    </a:lnTo>
                    <a:lnTo>
                      <a:pt x="45" y="155"/>
                    </a:lnTo>
                    <a:lnTo>
                      <a:pt x="47" y="155"/>
                    </a:lnTo>
                    <a:lnTo>
                      <a:pt x="47" y="156"/>
                    </a:lnTo>
                    <a:lnTo>
                      <a:pt x="45" y="158"/>
                    </a:lnTo>
                    <a:lnTo>
                      <a:pt x="42" y="154"/>
                    </a:lnTo>
                    <a:lnTo>
                      <a:pt x="38" y="154"/>
                    </a:lnTo>
                    <a:lnTo>
                      <a:pt x="37" y="151"/>
                    </a:lnTo>
                    <a:lnTo>
                      <a:pt x="31" y="147"/>
                    </a:lnTo>
                    <a:lnTo>
                      <a:pt x="31" y="149"/>
                    </a:lnTo>
                    <a:lnTo>
                      <a:pt x="31" y="151"/>
                    </a:lnTo>
                    <a:lnTo>
                      <a:pt x="29" y="151"/>
                    </a:lnTo>
                    <a:lnTo>
                      <a:pt x="27" y="152"/>
                    </a:lnTo>
                    <a:lnTo>
                      <a:pt x="27" y="152"/>
                    </a:lnTo>
                    <a:lnTo>
                      <a:pt x="23" y="148"/>
                    </a:lnTo>
                    <a:lnTo>
                      <a:pt x="25" y="145"/>
                    </a:lnTo>
                    <a:lnTo>
                      <a:pt x="25" y="144"/>
                    </a:lnTo>
                    <a:lnTo>
                      <a:pt x="25" y="142"/>
                    </a:lnTo>
                    <a:lnTo>
                      <a:pt x="23" y="141"/>
                    </a:lnTo>
                    <a:lnTo>
                      <a:pt x="22" y="140"/>
                    </a:lnTo>
                    <a:lnTo>
                      <a:pt x="16" y="142"/>
                    </a:lnTo>
                    <a:lnTo>
                      <a:pt x="12" y="140"/>
                    </a:lnTo>
                    <a:lnTo>
                      <a:pt x="12" y="134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19"/>
                    </a:lnTo>
                    <a:lnTo>
                      <a:pt x="1" y="115"/>
                    </a:lnTo>
                    <a:lnTo>
                      <a:pt x="2" y="113"/>
                    </a:lnTo>
                    <a:lnTo>
                      <a:pt x="5" y="115"/>
                    </a:lnTo>
                    <a:lnTo>
                      <a:pt x="15" y="113"/>
                    </a:lnTo>
                    <a:lnTo>
                      <a:pt x="18" y="113"/>
                    </a:lnTo>
                    <a:lnTo>
                      <a:pt x="20" y="112"/>
                    </a:lnTo>
                    <a:lnTo>
                      <a:pt x="29" y="112"/>
                    </a:lnTo>
                    <a:lnTo>
                      <a:pt x="33" y="109"/>
                    </a:lnTo>
                    <a:lnTo>
                      <a:pt x="37" y="109"/>
                    </a:lnTo>
                    <a:lnTo>
                      <a:pt x="41" y="107"/>
                    </a:lnTo>
                    <a:lnTo>
                      <a:pt x="48" y="104"/>
                    </a:lnTo>
                    <a:lnTo>
                      <a:pt x="48" y="101"/>
                    </a:lnTo>
                    <a:lnTo>
                      <a:pt x="49" y="95"/>
                    </a:lnTo>
                    <a:lnTo>
                      <a:pt x="51" y="94"/>
                    </a:lnTo>
                    <a:lnTo>
                      <a:pt x="52" y="83"/>
                    </a:lnTo>
                    <a:lnTo>
                      <a:pt x="52" y="57"/>
                    </a:lnTo>
                    <a:lnTo>
                      <a:pt x="73" y="53"/>
                    </a:lnTo>
                    <a:lnTo>
                      <a:pt x="89" y="37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7" name="Freeform 885"/>
              <p:cNvSpPr>
                <a:spLocks/>
              </p:cNvSpPr>
              <p:nvPr/>
            </p:nvSpPr>
            <p:spPr bwMode="auto">
              <a:xfrm>
                <a:off x="4443774" y="3745682"/>
                <a:ext cx="225293" cy="192685"/>
              </a:xfrm>
              <a:custGeom>
                <a:avLst/>
                <a:gdLst>
                  <a:gd name="T0" fmla="*/ 39 w 152"/>
                  <a:gd name="T1" fmla="*/ 1 h 130"/>
                  <a:gd name="T2" fmla="*/ 47 w 152"/>
                  <a:gd name="T3" fmla="*/ 4 h 130"/>
                  <a:gd name="T4" fmla="*/ 54 w 152"/>
                  <a:gd name="T5" fmla="*/ 11 h 130"/>
                  <a:gd name="T6" fmla="*/ 58 w 152"/>
                  <a:gd name="T7" fmla="*/ 10 h 130"/>
                  <a:gd name="T8" fmla="*/ 65 w 152"/>
                  <a:gd name="T9" fmla="*/ 7 h 130"/>
                  <a:gd name="T10" fmla="*/ 69 w 152"/>
                  <a:gd name="T11" fmla="*/ 10 h 130"/>
                  <a:gd name="T12" fmla="*/ 79 w 152"/>
                  <a:gd name="T13" fmla="*/ 14 h 130"/>
                  <a:gd name="T14" fmla="*/ 90 w 152"/>
                  <a:gd name="T15" fmla="*/ 14 h 130"/>
                  <a:gd name="T16" fmla="*/ 102 w 152"/>
                  <a:gd name="T17" fmla="*/ 8 h 130"/>
                  <a:gd name="T18" fmla="*/ 116 w 152"/>
                  <a:gd name="T19" fmla="*/ 10 h 130"/>
                  <a:gd name="T20" fmla="*/ 124 w 152"/>
                  <a:gd name="T21" fmla="*/ 12 h 130"/>
                  <a:gd name="T22" fmla="*/ 128 w 152"/>
                  <a:gd name="T23" fmla="*/ 7 h 130"/>
                  <a:gd name="T24" fmla="*/ 134 w 152"/>
                  <a:gd name="T25" fmla="*/ 7 h 130"/>
                  <a:gd name="T26" fmla="*/ 138 w 152"/>
                  <a:gd name="T27" fmla="*/ 4 h 130"/>
                  <a:gd name="T28" fmla="*/ 145 w 152"/>
                  <a:gd name="T29" fmla="*/ 12 h 130"/>
                  <a:gd name="T30" fmla="*/ 146 w 152"/>
                  <a:gd name="T31" fmla="*/ 17 h 130"/>
                  <a:gd name="T32" fmla="*/ 150 w 152"/>
                  <a:gd name="T33" fmla="*/ 25 h 130"/>
                  <a:gd name="T34" fmla="*/ 152 w 152"/>
                  <a:gd name="T35" fmla="*/ 32 h 130"/>
                  <a:gd name="T36" fmla="*/ 148 w 152"/>
                  <a:gd name="T37" fmla="*/ 36 h 130"/>
                  <a:gd name="T38" fmla="*/ 142 w 152"/>
                  <a:gd name="T39" fmla="*/ 40 h 130"/>
                  <a:gd name="T40" fmla="*/ 138 w 152"/>
                  <a:gd name="T41" fmla="*/ 47 h 130"/>
                  <a:gd name="T42" fmla="*/ 138 w 152"/>
                  <a:gd name="T43" fmla="*/ 57 h 130"/>
                  <a:gd name="T44" fmla="*/ 130 w 152"/>
                  <a:gd name="T45" fmla="*/ 62 h 130"/>
                  <a:gd name="T46" fmla="*/ 128 w 152"/>
                  <a:gd name="T47" fmla="*/ 71 h 130"/>
                  <a:gd name="T48" fmla="*/ 121 w 152"/>
                  <a:gd name="T49" fmla="*/ 77 h 130"/>
                  <a:gd name="T50" fmla="*/ 117 w 152"/>
                  <a:gd name="T51" fmla="*/ 86 h 130"/>
                  <a:gd name="T52" fmla="*/ 115 w 152"/>
                  <a:gd name="T53" fmla="*/ 94 h 130"/>
                  <a:gd name="T54" fmla="*/ 112 w 152"/>
                  <a:gd name="T55" fmla="*/ 97 h 130"/>
                  <a:gd name="T56" fmla="*/ 106 w 152"/>
                  <a:gd name="T57" fmla="*/ 101 h 130"/>
                  <a:gd name="T58" fmla="*/ 99 w 152"/>
                  <a:gd name="T59" fmla="*/ 95 h 130"/>
                  <a:gd name="T60" fmla="*/ 94 w 152"/>
                  <a:gd name="T61" fmla="*/ 94 h 130"/>
                  <a:gd name="T62" fmla="*/ 90 w 152"/>
                  <a:gd name="T63" fmla="*/ 97 h 130"/>
                  <a:gd name="T64" fmla="*/ 84 w 152"/>
                  <a:gd name="T65" fmla="*/ 104 h 130"/>
                  <a:gd name="T66" fmla="*/ 80 w 152"/>
                  <a:gd name="T67" fmla="*/ 109 h 130"/>
                  <a:gd name="T68" fmla="*/ 79 w 152"/>
                  <a:gd name="T69" fmla="*/ 116 h 130"/>
                  <a:gd name="T70" fmla="*/ 74 w 152"/>
                  <a:gd name="T71" fmla="*/ 126 h 130"/>
                  <a:gd name="T72" fmla="*/ 70 w 152"/>
                  <a:gd name="T73" fmla="*/ 123 h 130"/>
                  <a:gd name="T74" fmla="*/ 65 w 152"/>
                  <a:gd name="T75" fmla="*/ 127 h 130"/>
                  <a:gd name="T76" fmla="*/ 54 w 152"/>
                  <a:gd name="T77" fmla="*/ 130 h 130"/>
                  <a:gd name="T78" fmla="*/ 33 w 152"/>
                  <a:gd name="T79" fmla="*/ 126 h 130"/>
                  <a:gd name="T80" fmla="*/ 29 w 152"/>
                  <a:gd name="T81" fmla="*/ 116 h 130"/>
                  <a:gd name="T82" fmla="*/ 11 w 152"/>
                  <a:gd name="T83" fmla="*/ 100 h 130"/>
                  <a:gd name="T84" fmla="*/ 1 w 152"/>
                  <a:gd name="T85" fmla="*/ 98 h 130"/>
                  <a:gd name="T86" fmla="*/ 1 w 152"/>
                  <a:gd name="T87" fmla="*/ 87 h 130"/>
                  <a:gd name="T88" fmla="*/ 1 w 152"/>
                  <a:gd name="T89" fmla="*/ 77 h 130"/>
                  <a:gd name="T90" fmla="*/ 1 w 152"/>
                  <a:gd name="T91" fmla="*/ 73 h 130"/>
                  <a:gd name="T92" fmla="*/ 1 w 152"/>
                  <a:gd name="T93" fmla="*/ 68 h 130"/>
                  <a:gd name="T94" fmla="*/ 4 w 152"/>
                  <a:gd name="T95" fmla="*/ 64 h 130"/>
                  <a:gd name="T96" fmla="*/ 8 w 152"/>
                  <a:gd name="T97" fmla="*/ 59 h 130"/>
                  <a:gd name="T98" fmla="*/ 12 w 152"/>
                  <a:gd name="T99" fmla="*/ 53 h 130"/>
                  <a:gd name="T100" fmla="*/ 12 w 152"/>
                  <a:gd name="T101" fmla="*/ 48 h 130"/>
                  <a:gd name="T102" fmla="*/ 16 w 152"/>
                  <a:gd name="T103" fmla="*/ 46 h 130"/>
                  <a:gd name="T104" fmla="*/ 15 w 152"/>
                  <a:gd name="T105" fmla="*/ 36 h 130"/>
                  <a:gd name="T106" fmla="*/ 11 w 152"/>
                  <a:gd name="T107" fmla="*/ 28 h 130"/>
                  <a:gd name="T108" fmla="*/ 14 w 152"/>
                  <a:gd name="T109" fmla="*/ 25 h 130"/>
                  <a:gd name="T110" fmla="*/ 11 w 152"/>
                  <a:gd name="T111" fmla="*/ 19 h 130"/>
                  <a:gd name="T112" fmla="*/ 16 w 152"/>
                  <a:gd name="T113" fmla="*/ 15 h 130"/>
                  <a:gd name="T114" fmla="*/ 15 w 152"/>
                  <a:gd name="T115" fmla="*/ 10 h 130"/>
                  <a:gd name="T116" fmla="*/ 15 w 152"/>
                  <a:gd name="T117" fmla="*/ 7 h 130"/>
                  <a:gd name="T118" fmla="*/ 19 w 152"/>
                  <a:gd name="T119" fmla="*/ 3 h 130"/>
                  <a:gd name="T120" fmla="*/ 25 w 152"/>
                  <a:gd name="T121" fmla="*/ 1 h 130"/>
                  <a:gd name="T122" fmla="*/ 32 w 152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2" h="130">
                    <a:moveTo>
                      <a:pt x="34" y="0"/>
                    </a:moveTo>
                    <a:lnTo>
                      <a:pt x="36" y="1"/>
                    </a:lnTo>
                    <a:lnTo>
                      <a:pt x="39" y="1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48" y="6"/>
                    </a:lnTo>
                    <a:lnTo>
                      <a:pt x="51" y="10"/>
                    </a:lnTo>
                    <a:lnTo>
                      <a:pt x="54" y="11"/>
                    </a:lnTo>
                    <a:lnTo>
                      <a:pt x="55" y="11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72" y="11"/>
                    </a:lnTo>
                    <a:lnTo>
                      <a:pt x="76" y="14"/>
                    </a:lnTo>
                    <a:lnTo>
                      <a:pt x="79" y="14"/>
                    </a:lnTo>
                    <a:lnTo>
                      <a:pt x="84" y="15"/>
                    </a:lnTo>
                    <a:lnTo>
                      <a:pt x="85" y="17"/>
                    </a:lnTo>
                    <a:lnTo>
                      <a:pt x="90" y="14"/>
                    </a:lnTo>
                    <a:lnTo>
                      <a:pt x="92" y="10"/>
                    </a:lnTo>
                    <a:lnTo>
                      <a:pt x="95" y="8"/>
                    </a:lnTo>
                    <a:lnTo>
                      <a:pt x="102" y="8"/>
                    </a:lnTo>
                    <a:lnTo>
                      <a:pt x="105" y="7"/>
                    </a:lnTo>
                    <a:lnTo>
                      <a:pt x="112" y="8"/>
                    </a:lnTo>
                    <a:lnTo>
                      <a:pt x="116" y="10"/>
                    </a:lnTo>
                    <a:lnTo>
                      <a:pt x="119" y="11"/>
                    </a:lnTo>
                    <a:lnTo>
                      <a:pt x="121" y="12"/>
                    </a:lnTo>
                    <a:lnTo>
                      <a:pt x="124" y="12"/>
                    </a:lnTo>
                    <a:lnTo>
                      <a:pt x="126" y="10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30" y="7"/>
                    </a:lnTo>
                    <a:lnTo>
                      <a:pt x="132" y="7"/>
                    </a:lnTo>
                    <a:lnTo>
                      <a:pt x="134" y="7"/>
                    </a:lnTo>
                    <a:lnTo>
                      <a:pt x="134" y="6"/>
                    </a:lnTo>
                    <a:lnTo>
                      <a:pt x="135" y="3"/>
                    </a:lnTo>
                    <a:lnTo>
                      <a:pt x="138" y="4"/>
                    </a:lnTo>
                    <a:lnTo>
                      <a:pt x="139" y="4"/>
                    </a:lnTo>
                    <a:lnTo>
                      <a:pt x="144" y="8"/>
                    </a:lnTo>
                    <a:lnTo>
                      <a:pt x="145" y="12"/>
                    </a:lnTo>
                    <a:lnTo>
                      <a:pt x="145" y="12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6" y="21"/>
                    </a:lnTo>
                    <a:lnTo>
                      <a:pt x="148" y="24"/>
                    </a:lnTo>
                    <a:lnTo>
                      <a:pt x="150" y="25"/>
                    </a:lnTo>
                    <a:lnTo>
                      <a:pt x="150" y="26"/>
                    </a:lnTo>
                    <a:lnTo>
                      <a:pt x="152" y="28"/>
                    </a:lnTo>
                    <a:lnTo>
                      <a:pt x="152" y="32"/>
                    </a:lnTo>
                    <a:lnTo>
                      <a:pt x="152" y="33"/>
                    </a:lnTo>
                    <a:lnTo>
                      <a:pt x="149" y="35"/>
                    </a:lnTo>
                    <a:lnTo>
                      <a:pt x="148" y="36"/>
                    </a:lnTo>
                    <a:lnTo>
                      <a:pt x="145" y="36"/>
                    </a:lnTo>
                    <a:lnTo>
                      <a:pt x="144" y="39"/>
                    </a:lnTo>
                    <a:lnTo>
                      <a:pt x="142" y="40"/>
                    </a:lnTo>
                    <a:lnTo>
                      <a:pt x="141" y="40"/>
                    </a:lnTo>
                    <a:lnTo>
                      <a:pt x="139" y="46"/>
                    </a:lnTo>
                    <a:lnTo>
                      <a:pt x="138" y="47"/>
                    </a:lnTo>
                    <a:lnTo>
                      <a:pt x="138" y="50"/>
                    </a:lnTo>
                    <a:lnTo>
                      <a:pt x="138" y="53"/>
                    </a:lnTo>
                    <a:lnTo>
                      <a:pt x="138" y="57"/>
                    </a:lnTo>
                    <a:lnTo>
                      <a:pt x="135" y="59"/>
                    </a:lnTo>
                    <a:lnTo>
                      <a:pt x="131" y="59"/>
                    </a:lnTo>
                    <a:lnTo>
                      <a:pt x="130" y="62"/>
                    </a:lnTo>
                    <a:lnTo>
                      <a:pt x="130" y="66"/>
                    </a:lnTo>
                    <a:lnTo>
                      <a:pt x="130" y="68"/>
                    </a:lnTo>
                    <a:lnTo>
                      <a:pt x="128" y="71"/>
                    </a:lnTo>
                    <a:lnTo>
                      <a:pt x="126" y="72"/>
                    </a:lnTo>
                    <a:lnTo>
                      <a:pt x="123" y="76"/>
                    </a:lnTo>
                    <a:lnTo>
                      <a:pt x="121" y="77"/>
                    </a:lnTo>
                    <a:lnTo>
                      <a:pt x="123" y="80"/>
                    </a:lnTo>
                    <a:lnTo>
                      <a:pt x="121" y="82"/>
                    </a:lnTo>
                    <a:lnTo>
                      <a:pt x="117" y="86"/>
                    </a:lnTo>
                    <a:lnTo>
                      <a:pt x="116" y="90"/>
                    </a:lnTo>
                    <a:lnTo>
                      <a:pt x="117" y="91"/>
                    </a:lnTo>
                    <a:lnTo>
                      <a:pt x="115" y="94"/>
                    </a:lnTo>
                    <a:lnTo>
                      <a:pt x="113" y="94"/>
                    </a:lnTo>
                    <a:lnTo>
                      <a:pt x="112" y="95"/>
                    </a:lnTo>
                    <a:lnTo>
                      <a:pt x="112" y="97"/>
                    </a:lnTo>
                    <a:lnTo>
                      <a:pt x="110" y="100"/>
                    </a:lnTo>
                    <a:lnTo>
                      <a:pt x="108" y="101"/>
                    </a:lnTo>
                    <a:lnTo>
                      <a:pt x="106" y="101"/>
                    </a:lnTo>
                    <a:lnTo>
                      <a:pt x="103" y="100"/>
                    </a:lnTo>
                    <a:lnTo>
                      <a:pt x="102" y="97"/>
                    </a:lnTo>
                    <a:lnTo>
                      <a:pt x="99" y="95"/>
                    </a:lnTo>
                    <a:lnTo>
                      <a:pt x="98" y="95"/>
                    </a:lnTo>
                    <a:lnTo>
                      <a:pt x="95" y="94"/>
                    </a:lnTo>
                    <a:lnTo>
                      <a:pt x="94" y="94"/>
                    </a:lnTo>
                    <a:lnTo>
                      <a:pt x="92" y="95"/>
                    </a:lnTo>
                    <a:lnTo>
                      <a:pt x="90" y="95"/>
                    </a:lnTo>
                    <a:lnTo>
                      <a:pt x="90" y="97"/>
                    </a:lnTo>
                    <a:lnTo>
                      <a:pt x="90" y="100"/>
                    </a:lnTo>
                    <a:lnTo>
                      <a:pt x="85" y="102"/>
                    </a:lnTo>
                    <a:lnTo>
                      <a:pt x="84" y="104"/>
                    </a:lnTo>
                    <a:lnTo>
                      <a:pt x="83" y="105"/>
                    </a:lnTo>
                    <a:lnTo>
                      <a:pt x="80" y="108"/>
                    </a:lnTo>
                    <a:lnTo>
                      <a:pt x="80" y="109"/>
                    </a:lnTo>
                    <a:lnTo>
                      <a:pt x="79" y="111"/>
                    </a:lnTo>
                    <a:lnTo>
                      <a:pt x="79" y="113"/>
                    </a:lnTo>
                    <a:lnTo>
                      <a:pt x="79" y="116"/>
                    </a:lnTo>
                    <a:lnTo>
                      <a:pt x="77" y="120"/>
                    </a:lnTo>
                    <a:lnTo>
                      <a:pt x="74" y="123"/>
                    </a:lnTo>
                    <a:lnTo>
                      <a:pt x="74" y="126"/>
                    </a:lnTo>
                    <a:lnTo>
                      <a:pt x="74" y="126"/>
                    </a:lnTo>
                    <a:lnTo>
                      <a:pt x="73" y="126"/>
                    </a:lnTo>
                    <a:lnTo>
                      <a:pt x="70" y="123"/>
                    </a:lnTo>
                    <a:lnTo>
                      <a:pt x="69" y="127"/>
                    </a:lnTo>
                    <a:lnTo>
                      <a:pt x="66" y="127"/>
                    </a:lnTo>
                    <a:lnTo>
                      <a:pt x="65" y="127"/>
                    </a:lnTo>
                    <a:lnTo>
                      <a:pt x="58" y="129"/>
                    </a:lnTo>
                    <a:lnTo>
                      <a:pt x="56" y="129"/>
                    </a:lnTo>
                    <a:lnTo>
                      <a:pt x="54" y="130"/>
                    </a:lnTo>
                    <a:lnTo>
                      <a:pt x="41" y="130"/>
                    </a:lnTo>
                    <a:lnTo>
                      <a:pt x="36" y="129"/>
                    </a:lnTo>
                    <a:lnTo>
                      <a:pt x="33" y="126"/>
                    </a:lnTo>
                    <a:lnTo>
                      <a:pt x="32" y="122"/>
                    </a:lnTo>
                    <a:lnTo>
                      <a:pt x="29" y="120"/>
                    </a:lnTo>
                    <a:lnTo>
                      <a:pt x="29" y="116"/>
                    </a:lnTo>
                    <a:lnTo>
                      <a:pt x="26" y="111"/>
                    </a:lnTo>
                    <a:lnTo>
                      <a:pt x="21" y="105"/>
                    </a:lnTo>
                    <a:lnTo>
                      <a:pt x="11" y="100"/>
                    </a:lnTo>
                    <a:lnTo>
                      <a:pt x="7" y="101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91"/>
                    </a:lnTo>
                    <a:lnTo>
                      <a:pt x="1" y="89"/>
                    </a:lnTo>
                    <a:lnTo>
                      <a:pt x="1" y="87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1" y="69"/>
                    </a:lnTo>
                    <a:lnTo>
                      <a:pt x="1" y="68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4" y="64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11" y="54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51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5" y="39"/>
                    </a:lnTo>
                    <a:lnTo>
                      <a:pt x="15" y="36"/>
                    </a:lnTo>
                    <a:lnTo>
                      <a:pt x="11" y="33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30" y="1"/>
                    </a:lnTo>
                    <a:lnTo>
                      <a:pt x="32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8" name="Freeform 886"/>
              <p:cNvSpPr>
                <a:spLocks/>
              </p:cNvSpPr>
              <p:nvPr/>
            </p:nvSpPr>
            <p:spPr bwMode="auto">
              <a:xfrm>
                <a:off x="4510473" y="4016923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1 h 4"/>
                  <a:gd name="T4" fmla="*/ 3 w 5"/>
                  <a:gd name="T5" fmla="*/ 2 h 4"/>
                  <a:gd name="T6" fmla="*/ 2 w 5"/>
                  <a:gd name="T7" fmla="*/ 4 h 4"/>
                  <a:gd name="T8" fmla="*/ 0 w 5"/>
                  <a:gd name="T9" fmla="*/ 4 h 4"/>
                  <a:gd name="T10" fmla="*/ 0 w 5"/>
                  <a:gd name="T11" fmla="*/ 1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9" name="Freeform 887"/>
              <p:cNvSpPr>
                <a:spLocks/>
              </p:cNvSpPr>
              <p:nvPr/>
            </p:nvSpPr>
            <p:spPr bwMode="auto">
              <a:xfrm>
                <a:off x="4547527" y="3947260"/>
                <a:ext cx="10376" cy="13340"/>
              </a:xfrm>
              <a:custGeom>
                <a:avLst/>
                <a:gdLst>
                  <a:gd name="T0" fmla="*/ 6 w 7"/>
                  <a:gd name="T1" fmla="*/ 0 h 9"/>
                  <a:gd name="T2" fmla="*/ 7 w 7"/>
                  <a:gd name="T3" fmla="*/ 1 h 9"/>
                  <a:gd name="T4" fmla="*/ 7 w 7"/>
                  <a:gd name="T5" fmla="*/ 4 h 9"/>
                  <a:gd name="T6" fmla="*/ 6 w 7"/>
                  <a:gd name="T7" fmla="*/ 9 h 9"/>
                  <a:gd name="T8" fmla="*/ 3 w 7"/>
                  <a:gd name="T9" fmla="*/ 9 h 9"/>
                  <a:gd name="T10" fmla="*/ 0 w 7"/>
                  <a:gd name="T11" fmla="*/ 8 h 9"/>
                  <a:gd name="T12" fmla="*/ 0 w 7"/>
                  <a:gd name="T13" fmla="*/ 5 h 9"/>
                  <a:gd name="T14" fmla="*/ 3 w 7"/>
                  <a:gd name="T15" fmla="*/ 5 h 9"/>
                  <a:gd name="T16" fmla="*/ 3 w 7"/>
                  <a:gd name="T17" fmla="*/ 2 h 9"/>
                  <a:gd name="T18" fmla="*/ 6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lnTo>
                      <a:pt x="7" y="1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0" name="Freeform 888"/>
              <p:cNvSpPr>
                <a:spLocks/>
              </p:cNvSpPr>
              <p:nvPr/>
            </p:nvSpPr>
            <p:spPr bwMode="auto">
              <a:xfrm>
                <a:off x="4553456" y="3763469"/>
                <a:ext cx="149702" cy="223811"/>
              </a:xfrm>
              <a:custGeom>
                <a:avLst/>
                <a:gdLst>
                  <a:gd name="T0" fmla="*/ 81 w 101"/>
                  <a:gd name="T1" fmla="*/ 6 h 151"/>
                  <a:gd name="T2" fmla="*/ 83 w 101"/>
                  <a:gd name="T3" fmla="*/ 13 h 151"/>
                  <a:gd name="T4" fmla="*/ 83 w 101"/>
                  <a:gd name="T5" fmla="*/ 20 h 151"/>
                  <a:gd name="T6" fmla="*/ 85 w 101"/>
                  <a:gd name="T7" fmla="*/ 27 h 151"/>
                  <a:gd name="T8" fmla="*/ 85 w 101"/>
                  <a:gd name="T9" fmla="*/ 34 h 151"/>
                  <a:gd name="T10" fmla="*/ 92 w 101"/>
                  <a:gd name="T11" fmla="*/ 41 h 151"/>
                  <a:gd name="T12" fmla="*/ 89 w 101"/>
                  <a:gd name="T13" fmla="*/ 42 h 151"/>
                  <a:gd name="T14" fmla="*/ 83 w 101"/>
                  <a:gd name="T15" fmla="*/ 41 h 151"/>
                  <a:gd name="T16" fmla="*/ 78 w 101"/>
                  <a:gd name="T17" fmla="*/ 41 h 151"/>
                  <a:gd name="T18" fmla="*/ 74 w 101"/>
                  <a:gd name="T19" fmla="*/ 43 h 151"/>
                  <a:gd name="T20" fmla="*/ 74 w 101"/>
                  <a:gd name="T21" fmla="*/ 49 h 151"/>
                  <a:gd name="T22" fmla="*/ 76 w 101"/>
                  <a:gd name="T23" fmla="*/ 52 h 151"/>
                  <a:gd name="T24" fmla="*/ 89 w 101"/>
                  <a:gd name="T25" fmla="*/ 63 h 151"/>
                  <a:gd name="T26" fmla="*/ 93 w 101"/>
                  <a:gd name="T27" fmla="*/ 72 h 151"/>
                  <a:gd name="T28" fmla="*/ 89 w 101"/>
                  <a:gd name="T29" fmla="*/ 77 h 151"/>
                  <a:gd name="T30" fmla="*/ 83 w 101"/>
                  <a:gd name="T31" fmla="*/ 88 h 151"/>
                  <a:gd name="T32" fmla="*/ 78 w 101"/>
                  <a:gd name="T33" fmla="*/ 93 h 151"/>
                  <a:gd name="T34" fmla="*/ 79 w 101"/>
                  <a:gd name="T35" fmla="*/ 103 h 151"/>
                  <a:gd name="T36" fmla="*/ 81 w 101"/>
                  <a:gd name="T37" fmla="*/ 114 h 151"/>
                  <a:gd name="T38" fmla="*/ 87 w 101"/>
                  <a:gd name="T39" fmla="*/ 119 h 151"/>
                  <a:gd name="T40" fmla="*/ 94 w 101"/>
                  <a:gd name="T41" fmla="*/ 132 h 151"/>
                  <a:gd name="T42" fmla="*/ 100 w 101"/>
                  <a:gd name="T43" fmla="*/ 139 h 151"/>
                  <a:gd name="T44" fmla="*/ 101 w 101"/>
                  <a:gd name="T45" fmla="*/ 141 h 151"/>
                  <a:gd name="T46" fmla="*/ 99 w 101"/>
                  <a:gd name="T47" fmla="*/ 147 h 151"/>
                  <a:gd name="T48" fmla="*/ 99 w 101"/>
                  <a:gd name="T49" fmla="*/ 151 h 151"/>
                  <a:gd name="T50" fmla="*/ 96 w 101"/>
                  <a:gd name="T51" fmla="*/ 151 h 151"/>
                  <a:gd name="T52" fmla="*/ 90 w 101"/>
                  <a:gd name="T53" fmla="*/ 150 h 151"/>
                  <a:gd name="T54" fmla="*/ 86 w 101"/>
                  <a:gd name="T55" fmla="*/ 148 h 151"/>
                  <a:gd name="T56" fmla="*/ 83 w 101"/>
                  <a:gd name="T57" fmla="*/ 148 h 151"/>
                  <a:gd name="T58" fmla="*/ 79 w 101"/>
                  <a:gd name="T59" fmla="*/ 147 h 151"/>
                  <a:gd name="T60" fmla="*/ 76 w 101"/>
                  <a:gd name="T61" fmla="*/ 147 h 151"/>
                  <a:gd name="T62" fmla="*/ 57 w 101"/>
                  <a:gd name="T63" fmla="*/ 146 h 151"/>
                  <a:gd name="T64" fmla="*/ 53 w 101"/>
                  <a:gd name="T65" fmla="*/ 146 h 151"/>
                  <a:gd name="T66" fmla="*/ 49 w 101"/>
                  <a:gd name="T67" fmla="*/ 146 h 151"/>
                  <a:gd name="T68" fmla="*/ 39 w 101"/>
                  <a:gd name="T69" fmla="*/ 146 h 151"/>
                  <a:gd name="T70" fmla="*/ 35 w 101"/>
                  <a:gd name="T71" fmla="*/ 147 h 151"/>
                  <a:gd name="T72" fmla="*/ 20 w 101"/>
                  <a:gd name="T73" fmla="*/ 147 h 151"/>
                  <a:gd name="T74" fmla="*/ 16 w 101"/>
                  <a:gd name="T75" fmla="*/ 147 h 151"/>
                  <a:gd name="T76" fmla="*/ 17 w 101"/>
                  <a:gd name="T77" fmla="*/ 139 h 151"/>
                  <a:gd name="T78" fmla="*/ 14 w 101"/>
                  <a:gd name="T79" fmla="*/ 126 h 151"/>
                  <a:gd name="T80" fmla="*/ 9 w 101"/>
                  <a:gd name="T81" fmla="*/ 124 h 151"/>
                  <a:gd name="T82" fmla="*/ 5 w 101"/>
                  <a:gd name="T83" fmla="*/ 112 h 151"/>
                  <a:gd name="T84" fmla="*/ 0 w 101"/>
                  <a:gd name="T85" fmla="*/ 111 h 151"/>
                  <a:gd name="T86" fmla="*/ 5 w 101"/>
                  <a:gd name="T87" fmla="*/ 101 h 151"/>
                  <a:gd name="T88" fmla="*/ 6 w 101"/>
                  <a:gd name="T89" fmla="*/ 96 h 151"/>
                  <a:gd name="T90" fmla="*/ 11 w 101"/>
                  <a:gd name="T91" fmla="*/ 90 h 151"/>
                  <a:gd name="T92" fmla="*/ 16 w 101"/>
                  <a:gd name="T93" fmla="*/ 83 h 151"/>
                  <a:gd name="T94" fmla="*/ 21 w 101"/>
                  <a:gd name="T95" fmla="*/ 82 h 151"/>
                  <a:gd name="T96" fmla="*/ 28 w 101"/>
                  <a:gd name="T97" fmla="*/ 85 h 151"/>
                  <a:gd name="T98" fmla="*/ 34 w 101"/>
                  <a:gd name="T99" fmla="*/ 89 h 151"/>
                  <a:gd name="T100" fmla="*/ 38 w 101"/>
                  <a:gd name="T101" fmla="*/ 83 h 151"/>
                  <a:gd name="T102" fmla="*/ 43 w 101"/>
                  <a:gd name="T103" fmla="*/ 79 h 151"/>
                  <a:gd name="T104" fmla="*/ 47 w 101"/>
                  <a:gd name="T105" fmla="*/ 70 h 151"/>
                  <a:gd name="T106" fmla="*/ 49 w 101"/>
                  <a:gd name="T107" fmla="*/ 64 h 151"/>
                  <a:gd name="T108" fmla="*/ 56 w 101"/>
                  <a:gd name="T109" fmla="*/ 56 h 151"/>
                  <a:gd name="T110" fmla="*/ 57 w 101"/>
                  <a:gd name="T111" fmla="*/ 47 h 151"/>
                  <a:gd name="T112" fmla="*/ 64 w 101"/>
                  <a:gd name="T113" fmla="*/ 41 h 151"/>
                  <a:gd name="T114" fmla="*/ 65 w 101"/>
                  <a:gd name="T115" fmla="*/ 34 h 151"/>
                  <a:gd name="T116" fmla="*/ 70 w 101"/>
                  <a:gd name="T117" fmla="*/ 27 h 151"/>
                  <a:gd name="T118" fmla="*/ 75 w 101"/>
                  <a:gd name="T119" fmla="*/ 23 h 151"/>
                  <a:gd name="T120" fmla="*/ 78 w 101"/>
                  <a:gd name="T121" fmla="*/ 16 h 151"/>
                  <a:gd name="T122" fmla="*/ 74 w 101"/>
                  <a:gd name="T123" fmla="*/ 12 h 151"/>
                  <a:gd name="T124" fmla="*/ 72 w 101"/>
                  <a:gd name="T125" fmla="*/ 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" h="151">
                    <a:moveTo>
                      <a:pt x="71" y="0"/>
                    </a:moveTo>
                    <a:lnTo>
                      <a:pt x="78" y="3"/>
                    </a:lnTo>
                    <a:lnTo>
                      <a:pt x="81" y="6"/>
                    </a:lnTo>
                    <a:lnTo>
                      <a:pt x="82" y="10"/>
                    </a:lnTo>
                    <a:lnTo>
                      <a:pt x="82" y="12"/>
                    </a:lnTo>
                    <a:lnTo>
                      <a:pt x="83" y="13"/>
                    </a:lnTo>
                    <a:lnTo>
                      <a:pt x="85" y="17"/>
                    </a:lnTo>
                    <a:lnTo>
                      <a:pt x="85" y="18"/>
                    </a:lnTo>
                    <a:lnTo>
                      <a:pt x="83" y="20"/>
                    </a:lnTo>
                    <a:lnTo>
                      <a:pt x="83" y="21"/>
                    </a:lnTo>
                    <a:lnTo>
                      <a:pt x="85" y="23"/>
                    </a:lnTo>
                    <a:lnTo>
                      <a:pt x="85" y="27"/>
                    </a:lnTo>
                    <a:lnTo>
                      <a:pt x="83" y="28"/>
                    </a:lnTo>
                    <a:lnTo>
                      <a:pt x="83" y="31"/>
                    </a:lnTo>
                    <a:lnTo>
                      <a:pt x="85" y="34"/>
                    </a:lnTo>
                    <a:lnTo>
                      <a:pt x="87" y="35"/>
                    </a:lnTo>
                    <a:lnTo>
                      <a:pt x="87" y="38"/>
                    </a:lnTo>
                    <a:lnTo>
                      <a:pt x="92" y="41"/>
                    </a:lnTo>
                    <a:lnTo>
                      <a:pt x="93" y="42"/>
                    </a:lnTo>
                    <a:lnTo>
                      <a:pt x="92" y="42"/>
                    </a:lnTo>
                    <a:lnTo>
                      <a:pt x="89" y="42"/>
                    </a:lnTo>
                    <a:lnTo>
                      <a:pt x="87" y="41"/>
                    </a:lnTo>
                    <a:lnTo>
                      <a:pt x="85" y="41"/>
                    </a:lnTo>
                    <a:lnTo>
                      <a:pt x="83" y="41"/>
                    </a:lnTo>
                    <a:lnTo>
                      <a:pt x="82" y="41"/>
                    </a:lnTo>
                    <a:lnTo>
                      <a:pt x="79" y="41"/>
                    </a:lnTo>
                    <a:lnTo>
                      <a:pt x="78" y="41"/>
                    </a:lnTo>
                    <a:lnTo>
                      <a:pt x="75" y="41"/>
                    </a:lnTo>
                    <a:lnTo>
                      <a:pt x="74" y="41"/>
                    </a:lnTo>
                    <a:lnTo>
                      <a:pt x="74" y="43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75" y="50"/>
                    </a:lnTo>
                    <a:lnTo>
                      <a:pt x="76" y="52"/>
                    </a:lnTo>
                    <a:lnTo>
                      <a:pt x="82" y="56"/>
                    </a:lnTo>
                    <a:lnTo>
                      <a:pt x="86" y="61"/>
                    </a:lnTo>
                    <a:lnTo>
                      <a:pt x="89" y="63"/>
                    </a:lnTo>
                    <a:lnTo>
                      <a:pt x="90" y="65"/>
                    </a:lnTo>
                    <a:lnTo>
                      <a:pt x="93" y="70"/>
                    </a:lnTo>
                    <a:lnTo>
                      <a:pt x="93" y="72"/>
                    </a:lnTo>
                    <a:lnTo>
                      <a:pt x="93" y="72"/>
                    </a:lnTo>
                    <a:lnTo>
                      <a:pt x="90" y="77"/>
                    </a:lnTo>
                    <a:lnTo>
                      <a:pt x="89" y="77"/>
                    </a:lnTo>
                    <a:lnTo>
                      <a:pt x="87" y="79"/>
                    </a:lnTo>
                    <a:lnTo>
                      <a:pt x="85" y="83"/>
                    </a:lnTo>
                    <a:lnTo>
                      <a:pt x="83" y="88"/>
                    </a:lnTo>
                    <a:lnTo>
                      <a:pt x="81" y="90"/>
                    </a:lnTo>
                    <a:lnTo>
                      <a:pt x="79" y="92"/>
                    </a:lnTo>
                    <a:lnTo>
                      <a:pt x="78" y="93"/>
                    </a:lnTo>
                    <a:lnTo>
                      <a:pt x="79" y="96"/>
                    </a:lnTo>
                    <a:lnTo>
                      <a:pt x="79" y="100"/>
                    </a:lnTo>
                    <a:lnTo>
                      <a:pt x="79" y="103"/>
                    </a:lnTo>
                    <a:lnTo>
                      <a:pt x="81" y="107"/>
                    </a:lnTo>
                    <a:lnTo>
                      <a:pt x="81" y="110"/>
                    </a:lnTo>
                    <a:lnTo>
                      <a:pt x="81" y="114"/>
                    </a:lnTo>
                    <a:lnTo>
                      <a:pt x="82" y="115"/>
                    </a:lnTo>
                    <a:lnTo>
                      <a:pt x="86" y="118"/>
                    </a:lnTo>
                    <a:lnTo>
                      <a:pt x="87" y="119"/>
                    </a:lnTo>
                    <a:lnTo>
                      <a:pt x="89" y="122"/>
                    </a:lnTo>
                    <a:lnTo>
                      <a:pt x="92" y="128"/>
                    </a:lnTo>
                    <a:lnTo>
                      <a:pt x="94" y="132"/>
                    </a:lnTo>
                    <a:lnTo>
                      <a:pt x="96" y="133"/>
                    </a:lnTo>
                    <a:lnTo>
                      <a:pt x="100" y="136"/>
                    </a:lnTo>
                    <a:lnTo>
                      <a:pt x="100" y="139"/>
                    </a:lnTo>
                    <a:lnTo>
                      <a:pt x="100" y="141"/>
                    </a:lnTo>
                    <a:lnTo>
                      <a:pt x="100" y="141"/>
                    </a:lnTo>
                    <a:lnTo>
                      <a:pt x="101" y="141"/>
                    </a:lnTo>
                    <a:lnTo>
                      <a:pt x="100" y="143"/>
                    </a:lnTo>
                    <a:lnTo>
                      <a:pt x="100" y="144"/>
                    </a:lnTo>
                    <a:lnTo>
                      <a:pt x="99" y="147"/>
                    </a:lnTo>
                    <a:lnTo>
                      <a:pt x="97" y="148"/>
                    </a:lnTo>
                    <a:lnTo>
                      <a:pt x="99" y="150"/>
                    </a:lnTo>
                    <a:lnTo>
                      <a:pt x="99" y="151"/>
                    </a:lnTo>
                    <a:lnTo>
                      <a:pt x="97" y="151"/>
                    </a:lnTo>
                    <a:lnTo>
                      <a:pt x="97" y="151"/>
                    </a:lnTo>
                    <a:lnTo>
                      <a:pt x="96" y="151"/>
                    </a:lnTo>
                    <a:lnTo>
                      <a:pt x="94" y="151"/>
                    </a:lnTo>
                    <a:lnTo>
                      <a:pt x="93" y="150"/>
                    </a:lnTo>
                    <a:lnTo>
                      <a:pt x="90" y="150"/>
                    </a:lnTo>
                    <a:lnTo>
                      <a:pt x="89" y="150"/>
                    </a:lnTo>
                    <a:lnTo>
                      <a:pt x="87" y="148"/>
                    </a:lnTo>
                    <a:lnTo>
                      <a:pt x="86" y="148"/>
                    </a:lnTo>
                    <a:lnTo>
                      <a:pt x="86" y="150"/>
                    </a:lnTo>
                    <a:lnTo>
                      <a:pt x="85" y="150"/>
                    </a:lnTo>
                    <a:lnTo>
                      <a:pt x="83" y="148"/>
                    </a:lnTo>
                    <a:lnTo>
                      <a:pt x="82" y="148"/>
                    </a:lnTo>
                    <a:lnTo>
                      <a:pt x="81" y="148"/>
                    </a:lnTo>
                    <a:lnTo>
                      <a:pt x="79" y="147"/>
                    </a:lnTo>
                    <a:lnTo>
                      <a:pt x="79" y="147"/>
                    </a:lnTo>
                    <a:lnTo>
                      <a:pt x="78" y="148"/>
                    </a:lnTo>
                    <a:lnTo>
                      <a:pt x="76" y="147"/>
                    </a:lnTo>
                    <a:lnTo>
                      <a:pt x="60" y="147"/>
                    </a:lnTo>
                    <a:lnTo>
                      <a:pt x="58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6"/>
                    </a:lnTo>
                    <a:lnTo>
                      <a:pt x="49" y="146"/>
                    </a:lnTo>
                    <a:lnTo>
                      <a:pt x="49" y="146"/>
                    </a:lnTo>
                    <a:lnTo>
                      <a:pt x="45" y="146"/>
                    </a:lnTo>
                    <a:lnTo>
                      <a:pt x="43" y="146"/>
                    </a:lnTo>
                    <a:lnTo>
                      <a:pt x="39" y="146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20" y="147"/>
                    </a:lnTo>
                    <a:lnTo>
                      <a:pt x="18" y="147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7" y="144"/>
                    </a:lnTo>
                    <a:lnTo>
                      <a:pt x="16" y="143"/>
                    </a:lnTo>
                    <a:lnTo>
                      <a:pt x="17" y="139"/>
                    </a:lnTo>
                    <a:lnTo>
                      <a:pt x="17" y="133"/>
                    </a:lnTo>
                    <a:lnTo>
                      <a:pt x="14" y="130"/>
                    </a:lnTo>
                    <a:lnTo>
                      <a:pt x="14" y="126"/>
                    </a:lnTo>
                    <a:lnTo>
                      <a:pt x="16" y="125"/>
                    </a:lnTo>
                    <a:lnTo>
                      <a:pt x="13" y="121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6" y="121"/>
                    </a:lnTo>
                    <a:lnTo>
                      <a:pt x="5" y="112"/>
                    </a:lnTo>
                    <a:lnTo>
                      <a:pt x="2" y="114"/>
                    </a:lnTo>
                    <a:lnTo>
                      <a:pt x="0" y="114"/>
                    </a:lnTo>
                    <a:lnTo>
                      <a:pt x="0" y="111"/>
                    </a:lnTo>
                    <a:lnTo>
                      <a:pt x="3" y="108"/>
                    </a:lnTo>
                    <a:lnTo>
                      <a:pt x="5" y="104"/>
                    </a:lnTo>
                    <a:lnTo>
                      <a:pt x="5" y="101"/>
                    </a:lnTo>
                    <a:lnTo>
                      <a:pt x="5" y="99"/>
                    </a:lnTo>
                    <a:lnTo>
                      <a:pt x="6" y="97"/>
                    </a:lnTo>
                    <a:lnTo>
                      <a:pt x="6" y="96"/>
                    </a:lnTo>
                    <a:lnTo>
                      <a:pt x="9" y="93"/>
                    </a:lnTo>
                    <a:lnTo>
                      <a:pt x="10" y="92"/>
                    </a:lnTo>
                    <a:lnTo>
                      <a:pt x="11" y="90"/>
                    </a:lnTo>
                    <a:lnTo>
                      <a:pt x="16" y="88"/>
                    </a:lnTo>
                    <a:lnTo>
                      <a:pt x="16" y="85"/>
                    </a:lnTo>
                    <a:lnTo>
                      <a:pt x="16" y="83"/>
                    </a:lnTo>
                    <a:lnTo>
                      <a:pt x="18" y="83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8" y="85"/>
                    </a:lnTo>
                    <a:lnTo>
                      <a:pt x="29" y="88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6" y="88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39" y="82"/>
                    </a:lnTo>
                    <a:lnTo>
                      <a:pt x="41" y="82"/>
                    </a:lnTo>
                    <a:lnTo>
                      <a:pt x="43" y="79"/>
                    </a:lnTo>
                    <a:lnTo>
                      <a:pt x="42" y="78"/>
                    </a:lnTo>
                    <a:lnTo>
                      <a:pt x="43" y="74"/>
                    </a:lnTo>
                    <a:lnTo>
                      <a:pt x="47" y="70"/>
                    </a:lnTo>
                    <a:lnTo>
                      <a:pt x="49" y="68"/>
                    </a:lnTo>
                    <a:lnTo>
                      <a:pt x="47" y="65"/>
                    </a:lnTo>
                    <a:lnTo>
                      <a:pt x="49" y="64"/>
                    </a:lnTo>
                    <a:lnTo>
                      <a:pt x="52" y="60"/>
                    </a:lnTo>
                    <a:lnTo>
                      <a:pt x="54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6" y="50"/>
                    </a:lnTo>
                    <a:lnTo>
                      <a:pt x="57" y="47"/>
                    </a:lnTo>
                    <a:lnTo>
                      <a:pt x="61" y="47"/>
                    </a:lnTo>
                    <a:lnTo>
                      <a:pt x="64" y="45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64" y="35"/>
                    </a:lnTo>
                    <a:lnTo>
                      <a:pt x="65" y="34"/>
                    </a:lnTo>
                    <a:lnTo>
                      <a:pt x="67" y="28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4"/>
                    </a:lnTo>
                    <a:lnTo>
                      <a:pt x="74" y="24"/>
                    </a:lnTo>
                    <a:lnTo>
                      <a:pt x="75" y="23"/>
                    </a:lnTo>
                    <a:lnTo>
                      <a:pt x="78" y="21"/>
                    </a:lnTo>
                    <a:lnTo>
                      <a:pt x="78" y="2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6" y="13"/>
                    </a:lnTo>
                    <a:lnTo>
                      <a:pt x="74" y="12"/>
                    </a:lnTo>
                    <a:lnTo>
                      <a:pt x="72" y="9"/>
                    </a:lnTo>
                    <a:lnTo>
                      <a:pt x="72" y="5"/>
                    </a:lnTo>
                    <a:lnTo>
                      <a:pt x="72" y="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1" name="Freeform 889"/>
              <p:cNvSpPr>
                <a:spLocks/>
              </p:cNvSpPr>
              <p:nvPr/>
            </p:nvSpPr>
            <p:spPr bwMode="auto">
              <a:xfrm>
                <a:off x="4553456" y="3979868"/>
                <a:ext cx="112646" cy="120058"/>
              </a:xfrm>
              <a:custGeom>
                <a:avLst/>
                <a:gdLst>
                  <a:gd name="T0" fmla="*/ 49 w 76"/>
                  <a:gd name="T1" fmla="*/ 0 h 81"/>
                  <a:gd name="T2" fmla="*/ 52 w 76"/>
                  <a:gd name="T3" fmla="*/ 0 h 81"/>
                  <a:gd name="T4" fmla="*/ 54 w 76"/>
                  <a:gd name="T5" fmla="*/ 0 h 81"/>
                  <a:gd name="T6" fmla="*/ 57 w 76"/>
                  <a:gd name="T7" fmla="*/ 0 h 81"/>
                  <a:gd name="T8" fmla="*/ 60 w 76"/>
                  <a:gd name="T9" fmla="*/ 1 h 81"/>
                  <a:gd name="T10" fmla="*/ 58 w 76"/>
                  <a:gd name="T11" fmla="*/ 4 h 81"/>
                  <a:gd name="T12" fmla="*/ 60 w 76"/>
                  <a:gd name="T13" fmla="*/ 9 h 81"/>
                  <a:gd name="T14" fmla="*/ 60 w 76"/>
                  <a:gd name="T15" fmla="*/ 13 h 81"/>
                  <a:gd name="T16" fmla="*/ 63 w 76"/>
                  <a:gd name="T17" fmla="*/ 13 h 81"/>
                  <a:gd name="T18" fmla="*/ 68 w 76"/>
                  <a:gd name="T19" fmla="*/ 12 h 81"/>
                  <a:gd name="T20" fmla="*/ 75 w 76"/>
                  <a:gd name="T21" fmla="*/ 12 h 81"/>
                  <a:gd name="T22" fmla="*/ 76 w 76"/>
                  <a:gd name="T23" fmla="*/ 16 h 81"/>
                  <a:gd name="T24" fmla="*/ 76 w 76"/>
                  <a:gd name="T25" fmla="*/ 19 h 81"/>
                  <a:gd name="T26" fmla="*/ 74 w 76"/>
                  <a:gd name="T27" fmla="*/ 23 h 81"/>
                  <a:gd name="T28" fmla="*/ 71 w 76"/>
                  <a:gd name="T29" fmla="*/ 26 h 81"/>
                  <a:gd name="T30" fmla="*/ 72 w 76"/>
                  <a:gd name="T31" fmla="*/ 29 h 81"/>
                  <a:gd name="T32" fmla="*/ 71 w 76"/>
                  <a:gd name="T33" fmla="*/ 30 h 81"/>
                  <a:gd name="T34" fmla="*/ 70 w 76"/>
                  <a:gd name="T35" fmla="*/ 31 h 81"/>
                  <a:gd name="T36" fmla="*/ 71 w 76"/>
                  <a:gd name="T37" fmla="*/ 33 h 81"/>
                  <a:gd name="T38" fmla="*/ 72 w 76"/>
                  <a:gd name="T39" fmla="*/ 36 h 81"/>
                  <a:gd name="T40" fmla="*/ 75 w 76"/>
                  <a:gd name="T41" fmla="*/ 38 h 81"/>
                  <a:gd name="T42" fmla="*/ 76 w 76"/>
                  <a:gd name="T43" fmla="*/ 42 h 81"/>
                  <a:gd name="T44" fmla="*/ 72 w 76"/>
                  <a:gd name="T45" fmla="*/ 58 h 81"/>
                  <a:gd name="T46" fmla="*/ 72 w 76"/>
                  <a:gd name="T47" fmla="*/ 62 h 81"/>
                  <a:gd name="T48" fmla="*/ 71 w 76"/>
                  <a:gd name="T49" fmla="*/ 60 h 81"/>
                  <a:gd name="T50" fmla="*/ 65 w 76"/>
                  <a:gd name="T51" fmla="*/ 59 h 81"/>
                  <a:gd name="T52" fmla="*/ 61 w 76"/>
                  <a:gd name="T53" fmla="*/ 60 h 81"/>
                  <a:gd name="T54" fmla="*/ 57 w 76"/>
                  <a:gd name="T55" fmla="*/ 59 h 81"/>
                  <a:gd name="T56" fmla="*/ 52 w 76"/>
                  <a:gd name="T57" fmla="*/ 54 h 81"/>
                  <a:gd name="T58" fmla="*/ 52 w 76"/>
                  <a:gd name="T59" fmla="*/ 58 h 81"/>
                  <a:gd name="T60" fmla="*/ 46 w 76"/>
                  <a:gd name="T61" fmla="*/ 60 h 81"/>
                  <a:gd name="T62" fmla="*/ 43 w 76"/>
                  <a:gd name="T63" fmla="*/ 62 h 81"/>
                  <a:gd name="T64" fmla="*/ 39 w 76"/>
                  <a:gd name="T65" fmla="*/ 62 h 81"/>
                  <a:gd name="T66" fmla="*/ 35 w 76"/>
                  <a:gd name="T67" fmla="*/ 63 h 81"/>
                  <a:gd name="T68" fmla="*/ 36 w 76"/>
                  <a:gd name="T69" fmla="*/ 67 h 81"/>
                  <a:gd name="T70" fmla="*/ 41 w 76"/>
                  <a:gd name="T71" fmla="*/ 66 h 81"/>
                  <a:gd name="T72" fmla="*/ 43 w 76"/>
                  <a:gd name="T73" fmla="*/ 69 h 81"/>
                  <a:gd name="T74" fmla="*/ 43 w 76"/>
                  <a:gd name="T75" fmla="*/ 78 h 81"/>
                  <a:gd name="T76" fmla="*/ 39 w 76"/>
                  <a:gd name="T77" fmla="*/ 74 h 81"/>
                  <a:gd name="T78" fmla="*/ 36 w 76"/>
                  <a:gd name="T79" fmla="*/ 77 h 81"/>
                  <a:gd name="T80" fmla="*/ 35 w 76"/>
                  <a:gd name="T81" fmla="*/ 78 h 81"/>
                  <a:gd name="T82" fmla="*/ 32 w 76"/>
                  <a:gd name="T83" fmla="*/ 81 h 81"/>
                  <a:gd name="T84" fmla="*/ 29 w 76"/>
                  <a:gd name="T85" fmla="*/ 78 h 81"/>
                  <a:gd name="T86" fmla="*/ 23 w 76"/>
                  <a:gd name="T87" fmla="*/ 73 h 81"/>
                  <a:gd name="T88" fmla="*/ 13 w 76"/>
                  <a:gd name="T89" fmla="*/ 65 h 81"/>
                  <a:gd name="T90" fmla="*/ 11 w 76"/>
                  <a:gd name="T91" fmla="*/ 60 h 81"/>
                  <a:gd name="T92" fmla="*/ 7 w 76"/>
                  <a:gd name="T93" fmla="*/ 55 h 81"/>
                  <a:gd name="T94" fmla="*/ 6 w 76"/>
                  <a:gd name="T95" fmla="*/ 48 h 81"/>
                  <a:gd name="T96" fmla="*/ 3 w 76"/>
                  <a:gd name="T97" fmla="*/ 45 h 81"/>
                  <a:gd name="T98" fmla="*/ 2 w 76"/>
                  <a:gd name="T99" fmla="*/ 38 h 81"/>
                  <a:gd name="T100" fmla="*/ 7 w 76"/>
                  <a:gd name="T101" fmla="*/ 37 h 81"/>
                  <a:gd name="T102" fmla="*/ 7 w 76"/>
                  <a:gd name="T103" fmla="*/ 26 h 81"/>
                  <a:gd name="T104" fmla="*/ 16 w 76"/>
                  <a:gd name="T105" fmla="*/ 26 h 81"/>
                  <a:gd name="T106" fmla="*/ 9 w 76"/>
                  <a:gd name="T107" fmla="*/ 20 h 81"/>
                  <a:gd name="T108" fmla="*/ 11 w 76"/>
                  <a:gd name="T109" fmla="*/ 18 h 81"/>
                  <a:gd name="T110" fmla="*/ 14 w 76"/>
                  <a:gd name="T111" fmla="*/ 16 h 81"/>
                  <a:gd name="T112" fmla="*/ 17 w 76"/>
                  <a:gd name="T113" fmla="*/ 16 h 81"/>
                  <a:gd name="T114" fmla="*/ 35 w 76"/>
                  <a:gd name="T115" fmla="*/ 1 h 81"/>
                  <a:gd name="T116" fmla="*/ 36 w 76"/>
                  <a:gd name="T117" fmla="*/ 0 h 81"/>
                  <a:gd name="T118" fmla="*/ 39 w 76"/>
                  <a:gd name="T119" fmla="*/ 0 h 81"/>
                  <a:gd name="T120" fmla="*/ 45 w 76"/>
                  <a:gd name="T1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6" h="81">
                    <a:moveTo>
                      <a:pt x="45" y="0"/>
                    </a:moveTo>
                    <a:lnTo>
                      <a:pt x="49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58" y="4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60" y="13"/>
                    </a:lnTo>
                    <a:lnTo>
                      <a:pt x="61" y="13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8" y="12"/>
                    </a:lnTo>
                    <a:lnTo>
                      <a:pt x="71" y="12"/>
                    </a:lnTo>
                    <a:lnTo>
                      <a:pt x="75" y="12"/>
                    </a:lnTo>
                    <a:lnTo>
                      <a:pt x="76" y="12"/>
                    </a:lnTo>
                    <a:lnTo>
                      <a:pt x="76" y="16"/>
                    </a:lnTo>
                    <a:lnTo>
                      <a:pt x="75" y="18"/>
                    </a:lnTo>
                    <a:lnTo>
                      <a:pt x="76" y="19"/>
                    </a:lnTo>
                    <a:lnTo>
                      <a:pt x="76" y="22"/>
                    </a:lnTo>
                    <a:lnTo>
                      <a:pt x="74" y="23"/>
                    </a:lnTo>
                    <a:lnTo>
                      <a:pt x="71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2" y="29"/>
                    </a:lnTo>
                    <a:lnTo>
                      <a:pt x="71" y="29"/>
                    </a:lnTo>
                    <a:lnTo>
                      <a:pt x="71" y="30"/>
                    </a:lnTo>
                    <a:lnTo>
                      <a:pt x="70" y="30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1" y="33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5" y="38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5" y="48"/>
                    </a:lnTo>
                    <a:lnTo>
                      <a:pt x="72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1" y="62"/>
                    </a:lnTo>
                    <a:lnTo>
                      <a:pt x="71" y="60"/>
                    </a:lnTo>
                    <a:lnTo>
                      <a:pt x="68" y="59"/>
                    </a:lnTo>
                    <a:lnTo>
                      <a:pt x="65" y="59"/>
                    </a:lnTo>
                    <a:lnTo>
                      <a:pt x="63" y="60"/>
                    </a:lnTo>
                    <a:lnTo>
                      <a:pt x="61" y="60"/>
                    </a:lnTo>
                    <a:lnTo>
                      <a:pt x="58" y="60"/>
                    </a:lnTo>
                    <a:lnTo>
                      <a:pt x="57" y="59"/>
                    </a:lnTo>
                    <a:lnTo>
                      <a:pt x="54" y="54"/>
                    </a:lnTo>
                    <a:lnTo>
                      <a:pt x="52" y="54"/>
                    </a:lnTo>
                    <a:lnTo>
                      <a:pt x="50" y="55"/>
                    </a:lnTo>
                    <a:lnTo>
                      <a:pt x="52" y="58"/>
                    </a:lnTo>
                    <a:lnTo>
                      <a:pt x="50" y="60"/>
                    </a:lnTo>
                    <a:lnTo>
                      <a:pt x="46" y="60"/>
                    </a:lnTo>
                    <a:lnTo>
                      <a:pt x="43" y="60"/>
                    </a:lnTo>
                    <a:lnTo>
                      <a:pt x="43" y="62"/>
                    </a:lnTo>
                    <a:lnTo>
                      <a:pt x="42" y="63"/>
                    </a:lnTo>
                    <a:lnTo>
                      <a:pt x="39" y="62"/>
                    </a:lnTo>
                    <a:lnTo>
                      <a:pt x="36" y="62"/>
                    </a:lnTo>
                    <a:lnTo>
                      <a:pt x="35" y="63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8" y="67"/>
                    </a:lnTo>
                    <a:lnTo>
                      <a:pt x="41" y="66"/>
                    </a:lnTo>
                    <a:lnTo>
                      <a:pt x="42" y="67"/>
                    </a:lnTo>
                    <a:lnTo>
                      <a:pt x="43" y="69"/>
                    </a:lnTo>
                    <a:lnTo>
                      <a:pt x="43" y="76"/>
                    </a:lnTo>
                    <a:lnTo>
                      <a:pt x="43" y="78"/>
                    </a:lnTo>
                    <a:lnTo>
                      <a:pt x="41" y="74"/>
                    </a:lnTo>
                    <a:lnTo>
                      <a:pt x="39" y="74"/>
                    </a:lnTo>
                    <a:lnTo>
                      <a:pt x="38" y="76"/>
                    </a:lnTo>
                    <a:lnTo>
                      <a:pt x="36" y="77"/>
                    </a:lnTo>
                    <a:lnTo>
                      <a:pt x="35" y="77"/>
                    </a:lnTo>
                    <a:lnTo>
                      <a:pt x="35" y="78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4" y="76"/>
                    </a:lnTo>
                    <a:lnTo>
                      <a:pt x="23" y="73"/>
                    </a:lnTo>
                    <a:lnTo>
                      <a:pt x="17" y="67"/>
                    </a:lnTo>
                    <a:lnTo>
                      <a:pt x="13" y="65"/>
                    </a:lnTo>
                    <a:lnTo>
                      <a:pt x="14" y="63"/>
                    </a:lnTo>
                    <a:lnTo>
                      <a:pt x="11" y="60"/>
                    </a:lnTo>
                    <a:lnTo>
                      <a:pt x="10" y="58"/>
                    </a:lnTo>
                    <a:lnTo>
                      <a:pt x="7" y="55"/>
                    </a:lnTo>
                    <a:lnTo>
                      <a:pt x="7" y="52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3" y="45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5" y="38"/>
                    </a:lnTo>
                    <a:lnTo>
                      <a:pt x="7" y="37"/>
                    </a:lnTo>
                    <a:lnTo>
                      <a:pt x="7" y="30"/>
                    </a:lnTo>
                    <a:lnTo>
                      <a:pt x="7" y="26"/>
                    </a:lnTo>
                    <a:lnTo>
                      <a:pt x="9" y="27"/>
                    </a:lnTo>
                    <a:lnTo>
                      <a:pt x="16" y="26"/>
                    </a:lnTo>
                    <a:lnTo>
                      <a:pt x="11" y="25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35" y="16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2" name="Freeform 890"/>
              <p:cNvSpPr>
                <a:spLocks/>
              </p:cNvSpPr>
              <p:nvPr/>
            </p:nvSpPr>
            <p:spPr bwMode="auto">
              <a:xfrm>
                <a:off x="4566796" y="3981351"/>
                <a:ext cx="38537" cy="25198"/>
              </a:xfrm>
              <a:custGeom>
                <a:avLst/>
                <a:gdLst>
                  <a:gd name="T0" fmla="*/ 8 w 26"/>
                  <a:gd name="T1" fmla="*/ 0 h 17"/>
                  <a:gd name="T2" fmla="*/ 9 w 26"/>
                  <a:gd name="T3" fmla="*/ 0 h 17"/>
                  <a:gd name="T4" fmla="*/ 11 w 26"/>
                  <a:gd name="T5" fmla="*/ 0 h 17"/>
                  <a:gd name="T6" fmla="*/ 26 w 26"/>
                  <a:gd name="T7" fmla="*/ 0 h 17"/>
                  <a:gd name="T8" fmla="*/ 26 w 26"/>
                  <a:gd name="T9" fmla="*/ 15 h 17"/>
                  <a:gd name="T10" fmla="*/ 8 w 26"/>
                  <a:gd name="T11" fmla="*/ 15 h 17"/>
                  <a:gd name="T12" fmla="*/ 7 w 26"/>
                  <a:gd name="T13" fmla="*/ 15 h 17"/>
                  <a:gd name="T14" fmla="*/ 5 w 26"/>
                  <a:gd name="T15" fmla="*/ 15 h 17"/>
                  <a:gd name="T16" fmla="*/ 4 w 26"/>
                  <a:gd name="T17" fmla="*/ 17 h 17"/>
                  <a:gd name="T18" fmla="*/ 2 w 26"/>
                  <a:gd name="T19" fmla="*/ 17 h 17"/>
                  <a:gd name="T20" fmla="*/ 2 w 26"/>
                  <a:gd name="T21" fmla="*/ 15 h 17"/>
                  <a:gd name="T22" fmla="*/ 0 w 26"/>
                  <a:gd name="T23" fmla="*/ 14 h 17"/>
                  <a:gd name="T24" fmla="*/ 2 w 26"/>
                  <a:gd name="T25" fmla="*/ 7 h 17"/>
                  <a:gd name="T26" fmla="*/ 7 w 26"/>
                  <a:gd name="T27" fmla="*/ 3 h 17"/>
                  <a:gd name="T28" fmla="*/ 5 w 26"/>
                  <a:gd name="T29" fmla="*/ 0 h 17"/>
                  <a:gd name="T30" fmla="*/ 7 w 26"/>
                  <a:gd name="T31" fmla="*/ 0 h 17"/>
                  <a:gd name="T32" fmla="*/ 8 w 26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17">
                    <a:moveTo>
                      <a:pt x="8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26" y="0"/>
                    </a:lnTo>
                    <a:lnTo>
                      <a:pt x="26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3" name="Freeform 891"/>
              <p:cNvSpPr>
                <a:spLocks/>
              </p:cNvSpPr>
              <p:nvPr/>
            </p:nvSpPr>
            <p:spPr bwMode="auto">
              <a:xfrm>
                <a:off x="4600886" y="3947260"/>
                <a:ext cx="151183" cy="177863"/>
              </a:xfrm>
              <a:custGeom>
                <a:avLst/>
                <a:gdLst>
                  <a:gd name="T0" fmla="*/ 96 w 102"/>
                  <a:gd name="T1" fmla="*/ 1 h 120"/>
                  <a:gd name="T2" fmla="*/ 101 w 102"/>
                  <a:gd name="T3" fmla="*/ 2 h 120"/>
                  <a:gd name="T4" fmla="*/ 102 w 102"/>
                  <a:gd name="T5" fmla="*/ 11 h 120"/>
                  <a:gd name="T6" fmla="*/ 93 w 102"/>
                  <a:gd name="T7" fmla="*/ 22 h 120"/>
                  <a:gd name="T8" fmla="*/ 93 w 102"/>
                  <a:gd name="T9" fmla="*/ 31 h 120"/>
                  <a:gd name="T10" fmla="*/ 91 w 102"/>
                  <a:gd name="T11" fmla="*/ 40 h 120"/>
                  <a:gd name="T12" fmla="*/ 91 w 102"/>
                  <a:gd name="T13" fmla="*/ 48 h 120"/>
                  <a:gd name="T14" fmla="*/ 87 w 102"/>
                  <a:gd name="T15" fmla="*/ 58 h 120"/>
                  <a:gd name="T16" fmla="*/ 79 w 102"/>
                  <a:gd name="T17" fmla="*/ 67 h 120"/>
                  <a:gd name="T18" fmla="*/ 71 w 102"/>
                  <a:gd name="T19" fmla="*/ 73 h 120"/>
                  <a:gd name="T20" fmla="*/ 65 w 102"/>
                  <a:gd name="T21" fmla="*/ 82 h 120"/>
                  <a:gd name="T22" fmla="*/ 67 w 102"/>
                  <a:gd name="T23" fmla="*/ 94 h 120"/>
                  <a:gd name="T24" fmla="*/ 64 w 102"/>
                  <a:gd name="T25" fmla="*/ 103 h 120"/>
                  <a:gd name="T26" fmla="*/ 58 w 102"/>
                  <a:gd name="T27" fmla="*/ 107 h 120"/>
                  <a:gd name="T28" fmla="*/ 47 w 102"/>
                  <a:gd name="T29" fmla="*/ 117 h 120"/>
                  <a:gd name="T30" fmla="*/ 43 w 102"/>
                  <a:gd name="T31" fmla="*/ 113 h 120"/>
                  <a:gd name="T32" fmla="*/ 40 w 102"/>
                  <a:gd name="T33" fmla="*/ 110 h 120"/>
                  <a:gd name="T34" fmla="*/ 35 w 102"/>
                  <a:gd name="T35" fmla="*/ 111 h 120"/>
                  <a:gd name="T36" fmla="*/ 31 w 102"/>
                  <a:gd name="T37" fmla="*/ 116 h 120"/>
                  <a:gd name="T38" fmla="*/ 28 w 102"/>
                  <a:gd name="T39" fmla="*/ 114 h 120"/>
                  <a:gd name="T40" fmla="*/ 26 w 102"/>
                  <a:gd name="T41" fmla="*/ 113 h 120"/>
                  <a:gd name="T42" fmla="*/ 22 w 102"/>
                  <a:gd name="T43" fmla="*/ 110 h 120"/>
                  <a:gd name="T44" fmla="*/ 17 w 102"/>
                  <a:gd name="T45" fmla="*/ 114 h 120"/>
                  <a:gd name="T46" fmla="*/ 13 w 102"/>
                  <a:gd name="T47" fmla="*/ 118 h 120"/>
                  <a:gd name="T48" fmla="*/ 10 w 102"/>
                  <a:gd name="T49" fmla="*/ 116 h 120"/>
                  <a:gd name="T50" fmla="*/ 4 w 102"/>
                  <a:gd name="T51" fmla="*/ 107 h 120"/>
                  <a:gd name="T52" fmla="*/ 3 w 102"/>
                  <a:gd name="T53" fmla="*/ 100 h 120"/>
                  <a:gd name="T54" fmla="*/ 6 w 102"/>
                  <a:gd name="T55" fmla="*/ 98 h 120"/>
                  <a:gd name="T56" fmla="*/ 11 w 102"/>
                  <a:gd name="T57" fmla="*/ 100 h 120"/>
                  <a:gd name="T58" fmla="*/ 10 w 102"/>
                  <a:gd name="T59" fmla="*/ 89 h 120"/>
                  <a:gd name="T60" fmla="*/ 4 w 102"/>
                  <a:gd name="T61" fmla="*/ 89 h 120"/>
                  <a:gd name="T62" fmla="*/ 4 w 102"/>
                  <a:gd name="T63" fmla="*/ 84 h 120"/>
                  <a:gd name="T64" fmla="*/ 11 w 102"/>
                  <a:gd name="T65" fmla="*/ 84 h 120"/>
                  <a:gd name="T66" fmla="*/ 18 w 102"/>
                  <a:gd name="T67" fmla="*/ 82 h 120"/>
                  <a:gd name="T68" fmla="*/ 20 w 102"/>
                  <a:gd name="T69" fmla="*/ 76 h 120"/>
                  <a:gd name="T70" fmla="*/ 26 w 102"/>
                  <a:gd name="T71" fmla="*/ 82 h 120"/>
                  <a:gd name="T72" fmla="*/ 33 w 102"/>
                  <a:gd name="T73" fmla="*/ 81 h 120"/>
                  <a:gd name="T74" fmla="*/ 39 w 102"/>
                  <a:gd name="T75" fmla="*/ 84 h 120"/>
                  <a:gd name="T76" fmla="*/ 40 w 102"/>
                  <a:gd name="T77" fmla="*/ 80 h 120"/>
                  <a:gd name="T78" fmla="*/ 44 w 102"/>
                  <a:gd name="T79" fmla="*/ 62 h 120"/>
                  <a:gd name="T80" fmla="*/ 40 w 102"/>
                  <a:gd name="T81" fmla="*/ 58 h 120"/>
                  <a:gd name="T82" fmla="*/ 38 w 102"/>
                  <a:gd name="T83" fmla="*/ 53 h 120"/>
                  <a:gd name="T84" fmla="*/ 39 w 102"/>
                  <a:gd name="T85" fmla="*/ 52 h 120"/>
                  <a:gd name="T86" fmla="*/ 39 w 102"/>
                  <a:gd name="T87" fmla="*/ 49 h 120"/>
                  <a:gd name="T88" fmla="*/ 42 w 102"/>
                  <a:gd name="T89" fmla="*/ 45 h 120"/>
                  <a:gd name="T90" fmla="*/ 43 w 102"/>
                  <a:gd name="T91" fmla="*/ 40 h 120"/>
                  <a:gd name="T92" fmla="*/ 43 w 102"/>
                  <a:gd name="T93" fmla="*/ 34 h 120"/>
                  <a:gd name="T94" fmla="*/ 33 w 102"/>
                  <a:gd name="T95" fmla="*/ 35 h 120"/>
                  <a:gd name="T96" fmla="*/ 28 w 102"/>
                  <a:gd name="T97" fmla="*/ 35 h 120"/>
                  <a:gd name="T98" fmla="*/ 28 w 102"/>
                  <a:gd name="T99" fmla="*/ 29 h 120"/>
                  <a:gd name="T100" fmla="*/ 44 w 102"/>
                  <a:gd name="T101" fmla="*/ 23 h 120"/>
                  <a:gd name="T102" fmla="*/ 47 w 102"/>
                  <a:gd name="T103" fmla="*/ 23 h 120"/>
                  <a:gd name="T104" fmla="*/ 51 w 102"/>
                  <a:gd name="T105" fmla="*/ 24 h 120"/>
                  <a:gd name="T106" fmla="*/ 54 w 102"/>
                  <a:gd name="T107" fmla="*/ 24 h 120"/>
                  <a:gd name="T108" fmla="*/ 58 w 102"/>
                  <a:gd name="T109" fmla="*/ 26 h 120"/>
                  <a:gd name="T110" fmla="*/ 64 w 102"/>
                  <a:gd name="T111" fmla="*/ 27 h 120"/>
                  <a:gd name="T112" fmla="*/ 67 w 102"/>
                  <a:gd name="T113" fmla="*/ 27 h 120"/>
                  <a:gd name="T114" fmla="*/ 67 w 102"/>
                  <a:gd name="T115" fmla="*/ 23 h 120"/>
                  <a:gd name="T116" fmla="*/ 75 w 102"/>
                  <a:gd name="T117" fmla="*/ 8 h 120"/>
                  <a:gd name="T118" fmla="*/ 82 w 102"/>
                  <a:gd name="T119" fmla="*/ 4 h 120"/>
                  <a:gd name="T120" fmla="*/ 90 w 102"/>
                  <a:gd name="T12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" h="120">
                    <a:moveTo>
                      <a:pt x="90" y="0"/>
                    </a:moveTo>
                    <a:lnTo>
                      <a:pt x="94" y="0"/>
                    </a:lnTo>
                    <a:lnTo>
                      <a:pt x="96" y="1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02" y="5"/>
                    </a:lnTo>
                    <a:lnTo>
                      <a:pt x="102" y="11"/>
                    </a:lnTo>
                    <a:lnTo>
                      <a:pt x="100" y="12"/>
                    </a:lnTo>
                    <a:lnTo>
                      <a:pt x="98" y="13"/>
                    </a:lnTo>
                    <a:lnTo>
                      <a:pt x="93" y="22"/>
                    </a:lnTo>
                    <a:lnTo>
                      <a:pt x="94" y="26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91" y="40"/>
                    </a:lnTo>
                    <a:lnTo>
                      <a:pt x="90" y="44"/>
                    </a:lnTo>
                    <a:lnTo>
                      <a:pt x="91" y="45"/>
                    </a:lnTo>
                    <a:lnTo>
                      <a:pt x="91" y="48"/>
                    </a:lnTo>
                    <a:lnTo>
                      <a:pt x="89" y="49"/>
                    </a:lnTo>
                    <a:lnTo>
                      <a:pt x="87" y="53"/>
                    </a:lnTo>
                    <a:lnTo>
                      <a:pt x="87" y="58"/>
                    </a:lnTo>
                    <a:lnTo>
                      <a:pt x="83" y="64"/>
                    </a:lnTo>
                    <a:lnTo>
                      <a:pt x="80" y="66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3" y="69"/>
                    </a:lnTo>
                    <a:lnTo>
                      <a:pt x="71" y="73"/>
                    </a:lnTo>
                    <a:lnTo>
                      <a:pt x="71" y="76"/>
                    </a:lnTo>
                    <a:lnTo>
                      <a:pt x="68" y="80"/>
                    </a:lnTo>
                    <a:lnTo>
                      <a:pt x="65" y="82"/>
                    </a:lnTo>
                    <a:lnTo>
                      <a:pt x="67" y="85"/>
                    </a:lnTo>
                    <a:lnTo>
                      <a:pt x="67" y="87"/>
                    </a:lnTo>
                    <a:lnTo>
                      <a:pt x="67" y="94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4" y="103"/>
                    </a:lnTo>
                    <a:lnTo>
                      <a:pt x="61" y="105"/>
                    </a:lnTo>
                    <a:lnTo>
                      <a:pt x="60" y="106"/>
                    </a:lnTo>
                    <a:lnTo>
                      <a:pt x="58" y="107"/>
                    </a:lnTo>
                    <a:lnTo>
                      <a:pt x="53" y="113"/>
                    </a:lnTo>
                    <a:lnTo>
                      <a:pt x="51" y="116"/>
                    </a:lnTo>
                    <a:lnTo>
                      <a:pt x="47" y="117"/>
                    </a:lnTo>
                    <a:lnTo>
                      <a:pt x="44" y="116"/>
                    </a:lnTo>
                    <a:lnTo>
                      <a:pt x="44" y="113"/>
                    </a:lnTo>
                    <a:lnTo>
                      <a:pt x="43" y="113"/>
                    </a:lnTo>
                    <a:lnTo>
                      <a:pt x="44" y="110"/>
                    </a:lnTo>
                    <a:lnTo>
                      <a:pt x="44" y="109"/>
                    </a:lnTo>
                    <a:lnTo>
                      <a:pt x="40" y="110"/>
                    </a:lnTo>
                    <a:lnTo>
                      <a:pt x="38" y="111"/>
                    </a:lnTo>
                    <a:lnTo>
                      <a:pt x="36" y="111"/>
                    </a:lnTo>
                    <a:lnTo>
                      <a:pt x="35" y="111"/>
                    </a:lnTo>
                    <a:lnTo>
                      <a:pt x="35" y="114"/>
                    </a:lnTo>
                    <a:lnTo>
                      <a:pt x="33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29" y="113"/>
                    </a:lnTo>
                    <a:lnTo>
                      <a:pt x="28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3"/>
                    </a:lnTo>
                    <a:lnTo>
                      <a:pt x="25" y="111"/>
                    </a:lnTo>
                    <a:lnTo>
                      <a:pt x="24" y="110"/>
                    </a:lnTo>
                    <a:lnTo>
                      <a:pt x="22" y="110"/>
                    </a:lnTo>
                    <a:lnTo>
                      <a:pt x="20" y="111"/>
                    </a:lnTo>
                    <a:lnTo>
                      <a:pt x="18" y="111"/>
                    </a:lnTo>
                    <a:lnTo>
                      <a:pt x="17" y="114"/>
                    </a:lnTo>
                    <a:lnTo>
                      <a:pt x="15" y="116"/>
                    </a:lnTo>
                    <a:lnTo>
                      <a:pt x="14" y="116"/>
                    </a:lnTo>
                    <a:lnTo>
                      <a:pt x="13" y="118"/>
                    </a:lnTo>
                    <a:lnTo>
                      <a:pt x="11" y="120"/>
                    </a:lnTo>
                    <a:lnTo>
                      <a:pt x="10" y="117"/>
                    </a:lnTo>
                    <a:lnTo>
                      <a:pt x="10" y="116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4" y="107"/>
                    </a:lnTo>
                    <a:lnTo>
                      <a:pt x="3" y="106"/>
                    </a:lnTo>
                    <a:lnTo>
                      <a:pt x="0" y="103"/>
                    </a:lnTo>
                    <a:lnTo>
                      <a:pt x="3" y="100"/>
                    </a:lnTo>
                    <a:lnTo>
                      <a:pt x="3" y="99"/>
                    </a:lnTo>
                    <a:lnTo>
                      <a:pt x="4" y="99"/>
                    </a:lnTo>
                    <a:lnTo>
                      <a:pt x="6" y="98"/>
                    </a:lnTo>
                    <a:lnTo>
                      <a:pt x="7" y="96"/>
                    </a:lnTo>
                    <a:lnTo>
                      <a:pt x="9" y="96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1" y="91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3" y="85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0" y="85"/>
                    </a:lnTo>
                    <a:lnTo>
                      <a:pt x="11" y="84"/>
                    </a:lnTo>
                    <a:lnTo>
                      <a:pt x="11" y="82"/>
                    </a:lnTo>
                    <a:lnTo>
                      <a:pt x="14" y="82"/>
                    </a:lnTo>
                    <a:lnTo>
                      <a:pt x="18" y="82"/>
                    </a:lnTo>
                    <a:lnTo>
                      <a:pt x="20" y="80"/>
                    </a:lnTo>
                    <a:lnTo>
                      <a:pt x="18" y="77"/>
                    </a:lnTo>
                    <a:lnTo>
                      <a:pt x="20" y="76"/>
                    </a:lnTo>
                    <a:lnTo>
                      <a:pt x="22" y="76"/>
                    </a:lnTo>
                    <a:lnTo>
                      <a:pt x="25" y="81"/>
                    </a:lnTo>
                    <a:lnTo>
                      <a:pt x="26" y="82"/>
                    </a:lnTo>
                    <a:lnTo>
                      <a:pt x="29" y="82"/>
                    </a:lnTo>
                    <a:lnTo>
                      <a:pt x="31" y="82"/>
                    </a:lnTo>
                    <a:lnTo>
                      <a:pt x="33" y="81"/>
                    </a:lnTo>
                    <a:lnTo>
                      <a:pt x="36" y="81"/>
                    </a:lnTo>
                    <a:lnTo>
                      <a:pt x="39" y="82"/>
                    </a:lnTo>
                    <a:lnTo>
                      <a:pt x="39" y="84"/>
                    </a:lnTo>
                    <a:lnTo>
                      <a:pt x="40" y="84"/>
                    </a:lnTo>
                    <a:lnTo>
                      <a:pt x="40" y="82"/>
                    </a:lnTo>
                    <a:lnTo>
                      <a:pt x="40" y="80"/>
                    </a:lnTo>
                    <a:lnTo>
                      <a:pt x="43" y="70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39" y="55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39" y="49"/>
                    </a:lnTo>
                    <a:lnTo>
                      <a:pt x="39" y="48"/>
                    </a:lnTo>
                    <a:lnTo>
                      <a:pt x="39" y="47"/>
                    </a:lnTo>
                    <a:lnTo>
                      <a:pt x="42" y="45"/>
                    </a:lnTo>
                    <a:lnTo>
                      <a:pt x="44" y="44"/>
                    </a:lnTo>
                    <a:lnTo>
                      <a:pt x="44" y="41"/>
                    </a:lnTo>
                    <a:lnTo>
                      <a:pt x="43" y="40"/>
                    </a:lnTo>
                    <a:lnTo>
                      <a:pt x="44" y="38"/>
                    </a:lnTo>
                    <a:lnTo>
                      <a:pt x="44" y="34"/>
                    </a:lnTo>
                    <a:lnTo>
                      <a:pt x="43" y="34"/>
                    </a:lnTo>
                    <a:lnTo>
                      <a:pt x="39" y="34"/>
                    </a:lnTo>
                    <a:lnTo>
                      <a:pt x="36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5"/>
                    </a:lnTo>
                    <a:lnTo>
                      <a:pt x="28" y="35"/>
                    </a:lnTo>
                    <a:lnTo>
                      <a:pt x="28" y="34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6" y="26"/>
                    </a:lnTo>
                    <a:lnTo>
                      <a:pt x="28" y="23"/>
                    </a:lnTo>
                    <a:lnTo>
                      <a:pt x="44" y="23"/>
                    </a:lnTo>
                    <a:lnTo>
                      <a:pt x="46" y="24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9" y="24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3" y="26"/>
                    </a:lnTo>
                    <a:lnTo>
                      <a:pt x="54" y="26"/>
                    </a:lnTo>
                    <a:lnTo>
                      <a:pt x="54" y="24"/>
                    </a:lnTo>
                    <a:lnTo>
                      <a:pt x="55" y="24"/>
                    </a:lnTo>
                    <a:lnTo>
                      <a:pt x="57" y="26"/>
                    </a:lnTo>
                    <a:lnTo>
                      <a:pt x="58" y="26"/>
                    </a:lnTo>
                    <a:lnTo>
                      <a:pt x="61" y="26"/>
                    </a:lnTo>
                    <a:lnTo>
                      <a:pt x="62" y="27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5" y="24"/>
                    </a:lnTo>
                    <a:lnTo>
                      <a:pt x="67" y="23"/>
                    </a:lnTo>
                    <a:lnTo>
                      <a:pt x="68" y="20"/>
                    </a:lnTo>
                    <a:lnTo>
                      <a:pt x="68" y="19"/>
                    </a:lnTo>
                    <a:lnTo>
                      <a:pt x="75" y="8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2" y="4"/>
                    </a:lnTo>
                    <a:lnTo>
                      <a:pt x="87" y="1"/>
                    </a:lnTo>
                    <a:lnTo>
                      <a:pt x="89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4" name="Freeform 892"/>
              <p:cNvSpPr>
                <a:spLocks/>
              </p:cNvSpPr>
              <p:nvPr/>
            </p:nvSpPr>
            <p:spPr bwMode="auto">
              <a:xfrm>
                <a:off x="4617191" y="4110301"/>
                <a:ext cx="22233" cy="28162"/>
              </a:xfrm>
              <a:custGeom>
                <a:avLst/>
                <a:gdLst>
                  <a:gd name="T0" fmla="*/ 11 w 15"/>
                  <a:gd name="T1" fmla="*/ 0 h 19"/>
                  <a:gd name="T2" fmla="*/ 13 w 15"/>
                  <a:gd name="T3" fmla="*/ 0 h 19"/>
                  <a:gd name="T4" fmla="*/ 14 w 15"/>
                  <a:gd name="T5" fmla="*/ 1 h 19"/>
                  <a:gd name="T6" fmla="*/ 15 w 15"/>
                  <a:gd name="T7" fmla="*/ 3 h 19"/>
                  <a:gd name="T8" fmla="*/ 15 w 15"/>
                  <a:gd name="T9" fmla="*/ 4 h 19"/>
                  <a:gd name="T10" fmla="*/ 13 w 15"/>
                  <a:gd name="T11" fmla="*/ 7 h 19"/>
                  <a:gd name="T12" fmla="*/ 10 w 15"/>
                  <a:gd name="T13" fmla="*/ 10 h 19"/>
                  <a:gd name="T14" fmla="*/ 9 w 15"/>
                  <a:gd name="T15" fmla="*/ 11 h 19"/>
                  <a:gd name="T16" fmla="*/ 9 w 15"/>
                  <a:gd name="T17" fmla="*/ 15 h 19"/>
                  <a:gd name="T18" fmla="*/ 7 w 15"/>
                  <a:gd name="T19" fmla="*/ 17 h 19"/>
                  <a:gd name="T20" fmla="*/ 4 w 15"/>
                  <a:gd name="T21" fmla="*/ 18 h 19"/>
                  <a:gd name="T22" fmla="*/ 2 w 15"/>
                  <a:gd name="T23" fmla="*/ 19 h 19"/>
                  <a:gd name="T24" fmla="*/ 2 w 15"/>
                  <a:gd name="T25" fmla="*/ 18 h 19"/>
                  <a:gd name="T26" fmla="*/ 3 w 15"/>
                  <a:gd name="T27" fmla="*/ 15 h 19"/>
                  <a:gd name="T28" fmla="*/ 2 w 15"/>
                  <a:gd name="T29" fmla="*/ 11 h 19"/>
                  <a:gd name="T30" fmla="*/ 0 w 15"/>
                  <a:gd name="T31" fmla="*/ 10 h 19"/>
                  <a:gd name="T32" fmla="*/ 2 w 15"/>
                  <a:gd name="T33" fmla="*/ 8 h 19"/>
                  <a:gd name="T34" fmla="*/ 3 w 15"/>
                  <a:gd name="T35" fmla="*/ 6 h 19"/>
                  <a:gd name="T36" fmla="*/ 4 w 15"/>
                  <a:gd name="T37" fmla="*/ 6 h 19"/>
                  <a:gd name="T38" fmla="*/ 6 w 15"/>
                  <a:gd name="T39" fmla="*/ 4 h 19"/>
                  <a:gd name="T40" fmla="*/ 7 w 15"/>
                  <a:gd name="T41" fmla="*/ 1 h 19"/>
                  <a:gd name="T42" fmla="*/ 9 w 15"/>
                  <a:gd name="T43" fmla="*/ 1 h 19"/>
                  <a:gd name="T44" fmla="*/ 11 w 15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9">
                    <a:moveTo>
                      <a:pt x="11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9" y="15"/>
                    </a:lnTo>
                    <a:lnTo>
                      <a:pt x="7" y="17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5" name="Freeform 893"/>
              <p:cNvSpPr>
                <a:spLocks/>
              </p:cNvSpPr>
              <p:nvPr/>
            </p:nvSpPr>
            <p:spPr bwMode="auto">
              <a:xfrm>
                <a:off x="4959576" y="4040638"/>
                <a:ext cx="219364" cy="225293"/>
              </a:xfrm>
              <a:custGeom>
                <a:avLst/>
                <a:gdLst>
                  <a:gd name="T0" fmla="*/ 113 w 148"/>
                  <a:gd name="T1" fmla="*/ 33 h 152"/>
                  <a:gd name="T2" fmla="*/ 115 w 148"/>
                  <a:gd name="T3" fmla="*/ 37 h 152"/>
                  <a:gd name="T4" fmla="*/ 131 w 148"/>
                  <a:gd name="T5" fmla="*/ 50 h 152"/>
                  <a:gd name="T6" fmla="*/ 127 w 148"/>
                  <a:gd name="T7" fmla="*/ 62 h 152"/>
                  <a:gd name="T8" fmla="*/ 130 w 148"/>
                  <a:gd name="T9" fmla="*/ 73 h 152"/>
                  <a:gd name="T10" fmla="*/ 135 w 148"/>
                  <a:gd name="T11" fmla="*/ 82 h 152"/>
                  <a:gd name="T12" fmla="*/ 133 w 148"/>
                  <a:gd name="T13" fmla="*/ 83 h 152"/>
                  <a:gd name="T14" fmla="*/ 134 w 148"/>
                  <a:gd name="T15" fmla="*/ 94 h 152"/>
                  <a:gd name="T16" fmla="*/ 133 w 148"/>
                  <a:gd name="T17" fmla="*/ 101 h 152"/>
                  <a:gd name="T18" fmla="*/ 134 w 148"/>
                  <a:gd name="T19" fmla="*/ 107 h 152"/>
                  <a:gd name="T20" fmla="*/ 134 w 148"/>
                  <a:gd name="T21" fmla="*/ 112 h 152"/>
                  <a:gd name="T22" fmla="*/ 137 w 148"/>
                  <a:gd name="T23" fmla="*/ 120 h 152"/>
                  <a:gd name="T24" fmla="*/ 148 w 148"/>
                  <a:gd name="T25" fmla="*/ 127 h 152"/>
                  <a:gd name="T26" fmla="*/ 148 w 148"/>
                  <a:gd name="T27" fmla="*/ 129 h 152"/>
                  <a:gd name="T28" fmla="*/ 142 w 148"/>
                  <a:gd name="T29" fmla="*/ 131 h 152"/>
                  <a:gd name="T30" fmla="*/ 135 w 148"/>
                  <a:gd name="T31" fmla="*/ 136 h 152"/>
                  <a:gd name="T32" fmla="*/ 130 w 148"/>
                  <a:gd name="T33" fmla="*/ 138 h 152"/>
                  <a:gd name="T34" fmla="*/ 122 w 148"/>
                  <a:gd name="T35" fmla="*/ 140 h 152"/>
                  <a:gd name="T36" fmla="*/ 116 w 148"/>
                  <a:gd name="T37" fmla="*/ 140 h 152"/>
                  <a:gd name="T38" fmla="*/ 113 w 148"/>
                  <a:gd name="T39" fmla="*/ 141 h 152"/>
                  <a:gd name="T40" fmla="*/ 105 w 148"/>
                  <a:gd name="T41" fmla="*/ 144 h 152"/>
                  <a:gd name="T42" fmla="*/ 102 w 148"/>
                  <a:gd name="T43" fmla="*/ 142 h 152"/>
                  <a:gd name="T44" fmla="*/ 98 w 148"/>
                  <a:gd name="T45" fmla="*/ 142 h 152"/>
                  <a:gd name="T46" fmla="*/ 91 w 148"/>
                  <a:gd name="T47" fmla="*/ 145 h 152"/>
                  <a:gd name="T48" fmla="*/ 87 w 148"/>
                  <a:gd name="T49" fmla="*/ 142 h 152"/>
                  <a:gd name="T50" fmla="*/ 83 w 148"/>
                  <a:gd name="T51" fmla="*/ 141 h 152"/>
                  <a:gd name="T52" fmla="*/ 68 w 148"/>
                  <a:gd name="T53" fmla="*/ 142 h 152"/>
                  <a:gd name="T54" fmla="*/ 65 w 148"/>
                  <a:gd name="T55" fmla="*/ 125 h 152"/>
                  <a:gd name="T56" fmla="*/ 57 w 148"/>
                  <a:gd name="T57" fmla="*/ 118 h 152"/>
                  <a:gd name="T58" fmla="*/ 55 w 148"/>
                  <a:gd name="T59" fmla="*/ 115 h 152"/>
                  <a:gd name="T60" fmla="*/ 53 w 148"/>
                  <a:gd name="T61" fmla="*/ 115 h 152"/>
                  <a:gd name="T62" fmla="*/ 48 w 148"/>
                  <a:gd name="T63" fmla="*/ 113 h 152"/>
                  <a:gd name="T64" fmla="*/ 47 w 148"/>
                  <a:gd name="T65" fmla="*/ 113 h 152"/>
                  <a:gd name="T66" fmla="*/ 41 w 148"/>
                  <a:gd name="T67" fmla="*/ 108 h 152"/>
                  <a:gd name="T68" fmla="*/ 33 w 148"/>
                  <a:gd name="T69" fmla="*/ 105 h 152"/>
                  <a:gd name="T70" fmla="*/ 29 w 148"/>
                  <a:gd name="T71" fmla="*/ 102 h 152"/>
                  <a:gd name="T72" fmla="*/ 24 w 148"/>
                  <a:gd name="T73" fmla="*/ 100 h 152"/>
                  <a:gd name="T74" fmla="*/ 14 w 148"/>
                  <a:gd name="T75" fmla="*/ 87 h 152"/>
                  <a:gd name="T76" fmla="*/ 0 w 148"/>
                  <a:gd name="T77" fmla="*/ 48 h 152"/>
                  <a:gd name="T78" fmla="*/ 12 w 148"/>
                  <a:gd name="T79" fmla="*/ 44 h 152"/>
                  <a:gd name="T80" fmla="*/ 19 w 148"/>
                  <a:gd name="T81" fmla="*/ 36 h 152"/>
                  <a:gd name="T82" fmla="*/ 22 w 148"/>
                  <a:gd name="T83" fmla="*/ 29 h 152"/>
                  <a:gd name="T84" fmla="*/ 18 w 148"/>
                  <a:gd name="T85" fmla="*/ 26 h 152"/>
                  <a:gd name="T86" fmla="*/ 17 w 148"/>
                  <a:gd name="T87" fmla="*/ 22 h 152"/>
                  <a:gd name="T88" fmla="*/ 19 w 148"/>
                  <a:gd name="T89" fmla="*/ 22 h 152"/>
                  <a:gd name="T90" fmla="*/ 22 w 148"/>
                  <a:gd name="T91" fmla="*/ 17 h 152"/>
                  <a:gd name="T92" fmla="*/ 19 w 148"/>
                  <a:gd name="T93" fmla="*/ 8 h 152"/>
                  <a:gd name="T94" fmla="*/ 17 w 148"/>
                  <a:gd name="T95" fmla="*/ 3 h 152"/>
                  <a:gd name="T96" fmla="*/ 19 w 148"/>
                  <a:gd name="T97" fmla="*/ 1 h 152"/>
                  <a:gd name="T98" fmla="*/ 59 w 148"/>
                  <a:gd name="T9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8" h="152">
                    <a:moveTo>
                      <a:pt x="62" y="0"/>
                    </a:moveTo>
                    <a:lnTo>
                      <a:pt x="111" y="28"/>
                    </a:lnTo>
                    <a:lnTo>
                      <a:pt x="113" y="33"/>
                    </a:lnTo>
                    <a:lnTo>
                      <a:pt x="113" y="35"/>
                    </a:lnTo>
                    <a:lnTo>
                      <a:pt x="113" y="36"/>
                    </a:lnTo>
                    <a:lnTo>
                      <a:pt x="115" y="37"/>
                    </a:lnTo>
                    <a:lnTo>
                      <a:pt x="131" y="48"/>
                    </a:lnTo>
                    <a:lnTo>
                      <a:pt x="131" y="48"/>
                    </a:lnTo>
                    <a:lnTo>
                      <a:pt x="131" y="50"/>
                    </a:lnTo>
                    <a:lnTo>
                      <a:pt x="131" y="51"/>
                    </a:lnTo>
                    <a:lnTo>
                      <a:pt x="131" y="53"/>
                    </a:lnTo>
                    <a:lnTo>
                      <a:pt x="127" y="62"/>
                    </a:lnTo>
                    <a:lnTo>
                      <a:pt x="126" y="68"/>
                    </a:lnTo>
                    <a:lnTo>
                      <a:pt x="126" y="71"/>
                    </a:lnTo>
                    <a:lnTo>
                      <a:pt x="130" y="73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5" y="82"/>
                    </a:lnTo>
                    <a:lnTo>
                      <a:pt x="135" y="83"/>
                    </a:lnTo>
                    <a:lnTo>
                      <a:pt x="134" y="83"/>
                    </a:lnTo>
                    <a:lnTo>
                      <a:pt x="133" y="83"/>
                    </a:lnTo>
                    <a:lnTo>
                      <a:pt x="131" y="87"/>
                    </a:lnTo>
                    <a:lnTo>
                      <a:pt x="131" y="91"/>
                    </a:lnTo>
                    <a:lnTo>
                      <a:pt x="134" y="94"/>
                    </a:lnTo>
                    <a:lnTo>
                      <a:pt x="134" y="97"/>
                    </a:lnTo>
                    <a:lnTo>
                      <a:pt x="131" y="98"/>
                    </a:lnTo>
                    <a:lnTo>
                      <a:pt x="133" y="101"/>
                    </a:lnTo>
                    <a:lnTo>
                      <a:pt x="134" y="105"/>
                    </a:lnTo>
                    <a:lnTo>
                      <a:pt x="133" y="105"/>
                    </a:lnTo>
                    <a:lnTo>
                      <a:pt x="134" y="107"/>
                    </a:lnTo>
                    <a:lnTo>
                      <a:pt x="134" y="108"/>
                    </a:lnTo>
                    <a:lnTo>
                      <a:pt x="135" y="111"/>
                    </a:lnTo>
                    <a:lnTo>
                      <a:pt x="134" y="112"/>
                    </a:lnTo>
                    <a:lnTo>
                      <a:pt x="135" y="113"/>
                    </a:lnTo>
                    <a:lnTo>
                      <a:pt x="137" y="118"/>
                    </a:lnTo>
                    <a:lnTo>
                      <a:pt x="137" y="120"/>
                    </a:lnTo>
                    <a:lnTo>
                      <a:pt x="141" y="125"/>
                    </a:lnTo>
                    <a:lnTo>
                      <a:pt x="145" y="125"/>
                    </a:lnTo>
                    <a:lnTo>
                      <a:pt x="148" y="127"/>
                    </a:lnTo>
                    <a:lnTo>
                      <a:pt x="148" y="129"/>
                    </a:lnTo>
                    <a:lnTo>
                      <a:pt x="148" y="129"/>
                    </a:lnTo>
                    <a:lnTo>
                      <a:pt x="148" y="129"/>
                    </a:lnTo>
                    <a:lnTo>
                      <a:pt x="147" y="130"/>
                    </a:lnTo>
                    <a:lnTo>
                      <a:pt x="144" y="130"/>
                    </a:lnTo>
                    <a:lnTo>
                      <a:pt x="142" y="131"/>
                    </a:lnTo>
                    <a:lnTo>
                      <a:pt x="140" y="133"/>
                    </a:lnTo>
                    <a:lnTo>
                      <a:pt x="137" y="134"/>
                    </a:lnTo>
                    <a:lnTo>
                      <a:pt x="135" y="136"/>
                    </a:lnTo>
                    <a:lnTo>
                      <a:pt x="133" y="136"/>
                    </a:lnTo>
                    <a:lnTo>
                      <a:pt x="131" y="137"/>
                    </a:lnTo>
                    <a:lnTo>
                      <a:pt x="130" y="138"/>
                    </a:lnTo>
                    <a:lnTo>
                      <a:pt x="127" y="137"/>
                    </a:lnTo>
                    <a:lnTo>
                      <a:pt x="123" y="138"/>
                    </a:lnTo>
                    <a:lnTo>
                      <a:pt x="122" y="140"/>
                    </a:lnTo>
                    <a:lnTo>
                      <a:pt x="119" y="140"/>
                    </a:lnTo>
                    <a:lnTo>
                      <a:pt x="117" y="138"/>
                    </a:lnTo>
                    <a:lnTo>
                      <a:pt x="116" y="140"/>
                    </a:lnTo>
                    <a:lnTo>
                      <a:pt x="113" y="138"/>
                    </a:lnTo>
                    <a:lnTo>
                      <a:pt x="112" y="140"/>
                    </a:lnTo>
                    <a:lnTo>
                      <a:pt x="113" y="141"/>
                    </a:lnTo>
                    <a:lnTo>
                      <a:pt x="112" y="142"/>
                    </a:lnTo>
                    <a:lnTo>
                      <a:pt x="108" y="142"/>
                    </a:lnTo>
                    <a:lnTo>
                      <a:pt x="105" y="144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2" y="142"/>
                    </a:lnTo>
                    <a:lnTo>
                      <a:pt x="101" y="141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5" y="145"/>
                    </a:lnTo>
                    <a:lnTo>
                      <a:pt x="91" y="145"/>
                    </a:lnTo>
                    <a:lnTo>
                      <a:pt x="91" y="145"/>
                    </a:lnTo>
                    <a:lnTo>
                      <a:pt x="90" y="142"/>
                    </a:lnTo>
                    <a:lnTo>
                      <a:pt x="88" y="142"/>
                    </a:lnTo>
                    <a:lnTo>
                      <a:pt x="87" y="142"/>
                    </a:lnTo>
                    <a:lnTo>
                      <a:pt x="86" y="141"/>
                    </a:lnTo>
                    <a:lnTo>
                      <a:pt x="84" y="140"/>
                    </a:lnTo>
                    <a:lnTo>
                      <a:pt x="83" y="141"/>
                    </a:lnTo>
                    <a:lnTo>
                      <a:pt x="83" y="141"/>
                    </a:lnTo>
                    <a:lnTo>
                      <a:pt x="80" y="142"/>
                    </a:lnTo>
                    <a:lnTo>
                      <a:pt x="68" y="142"/>
                    </a:lnTo>
                    <a:lnTo>
                      <a:pt x="65" y="152"/>
                    </a:lnTo>
                    <a:lnTo>
                      <a:pt x="65" y="129"/>
                    </a:lnTo>
                    <a:lnTo>
                      <a:pt x="65" y="125"/>
                    </a:lnTo>
                    <a:lnTo>
                      <a:pt x="61" y="119"/>
                    </a:lnTo>
                    <a:lnTo>
                      <a:pt x="58" y="118"/>
                    </a:lnTo>
                    <a:lnTo>
                      <a:pt x="57" y="118"/>
                    </a:lnTo>
                    <a:lnTo>
                      <a:pt x="57" y="116"/>
                    </a:lnTo>
                    <a:lnTo>
                      <a:pt x="55" y="116"/>
                    </a:lnTo>
                    <a:lnTo>
                      <a:pt x="55" y="115"/>
                    </a:lnTo>
                    <a:lnTo>
                      <a:pt x="54" y="115"/>
                    </a:lnTo>
                    <a:lnTo>
                      <a:pt x="53" y="116"/>
                    </a:lnTo>
                    <a:lnTo>
                      <a:pt x="53" y="115"/>
                    </a:lnTo>
                    <a:lnTo>
                      <a:pt x="50" y="115"/>
                    </a:lnTo>
                    <a:lnTo>
                      <a:pt x="50" y="113"/>
                    </a:lnTo>
                    <a:lnTo>
                      <a:pt x="48" y="113"/>
                    </a:lnTo>
                    <a:lnTo>
                      <a:pt x="47" y="113"/>
                    </a:lnTo>
                    <a:lnTo>
                      <a:pt x="47" y="113"/>
                    </a:lnTo>
                    <a:lnTo>
                      <a:pt x="47" y="113"/>
                    </a:lnTo>
                    <a:lnTo>
                      <a:pt x="44" y="111"/>
                    </a:lnTo>
                    <a:lnTo>
                      <a:pt x="43" y="108"/>
                    </a:lnTo>
                    <a:lnTo>
                      <a:pt x="41" y="108"/>
                    </a:lnTo>
                    <a:lnTo>
                      <a:pt x="40" y="107"/>
                    </a:lnTo>
                    <a:lnTo>
                      <a:pt x="39" y="107"/>
                    </a:lnTo>
                    <a:lnTo>
                      <a:pt x="33" y="105"/>
                    </a:lnTo>
                    <a:lnTo>
                      <a:pt x="30" y="105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26" y="101"/>
                    </a:lnTo>
                    <a:lnTo>
                      <a:pt x="25" y="101"/>
                    </a:lnTo>
                    <a:lnTo>
                      <a:pt x="24" y="100"/>
                    </a:lnTo>
                    <a:lnTo>
                      <a:pt x="22" y="100"/>
                    </a:lnTo>
                    <a:lnTo>
                      <a:pt x="17" y="98"/>
                    </a:lnTo>
                    <a:lnTo>
                      <a:pt x="14" y="87"/>
                    </a:lnTo>
                    <a:lnTo>
                      <a:pt x="4" y="75"/>
                    </a:lnTo>
                    <a:lnTo>
                      <a:pt x="1" y="60"/>
                    </a:lnTo>
                    <a:lnTo>
                      <a:pt x="0" y="48"/>
                    </a:lnTo>
                    <a:lnTo>
                      <a:pt x="7" y="48"/>
                    </a:lnTo>
                    <a:lnTo>
                      <a:pt x="11" y="47"/>
                    </a:lnTo>
                    <a:lnTo>
                      <a:pt x="12" y="44"/>
                    </a:lnTo>
                    <a:lnTo>
                      <a:pt x="17" y="40"/>
                    </a:lnTo>
                    <a:lnTo>
                      <a:pt x="18" y="39"/>
                    </a:lnTo>
                    <a:lnTo>
                      <a:pt x="19" y="36"/>
                    </a:lnTo>
                    <a:lnTo>
                      <a:pt x="22" y="35"/>
                    </a:lnTo>
                    <a:lnTo>
                      <a:pt x="22" y="33"/>
                    </a:lnTo>
                    <a:lnTo>
                      <a:pt x="22" y="29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1" y="21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2" y="14"/>
                    </a:lnTo>
                    <a:lnTo>
                      <a:pt x="21" y="11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59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6" name="Freeform 894"/>
              <p:cNvSpPr>
                <a:spLocks/>
              </p:cNvSpPr>
              <p:nvPr/>
            </p:nvSpPr>
            <p:spPr bwMode="auto">
              <a:xfrm>
                <a:off x="4953647" y="4045084"/>
                <a:ext cx="38537" cy="32608"/>
              </a:xfrm>
              <a:custGeom>
                <a:avLst/>
                <a:gdLst>
                  <a:gd name="T0" fmla="*/ 19 w 26"/>
                  <a:gd name="T1" fmla="*/ 0 h 22"/>
                  <a:gd name="T2" fmla="*/ 21 w 26"/>
                  <a:gd name="T3" fmla="*/ 0 h 22"/>
                  <a:gd name="T4" fmla="*/ 22 w 26"/>
                  <a:gd name="T5" fmla="*/ 3 h 22"/>
                  <a:gd name="T6" fmla="*/ 23 w 26"/>
                  <a:gd name="T7" fmla="*/ 4 h 22"/>
                  <a:gd name="T8" fmla="*/ 23 w 26"/>
                  <a:gd name="T9" fmla="*/ 5 h 22"/>
                  <a:gd name="T10" fmla="*/ 25 w 26"/>
                  <a:gd name="T11" fmla="*/ 8 h 22"/>
                  <a:gd name="T12" fmla="*/ 26 w 26"/>
                  <a:gd name="T13" fmla="*/ 11 h 22"/>
                  <a:gd name="T14" fmla="*/ 26 w 26"/>
                  <a:gd name="T15" fmla="*/ 14 h 22"/>
                  <a:gd name="T16" fmla="*/ 26 w 26"/>
                  <a:gd name="T17" fmla="*/ 16 h 22"/>
                  <a:gd name="T18" fmla="*/ 25 w 26"/>
                  <a:gd name="T19" fmla="*/ 18 h 22"/>
                  <a:gd name="T20" fmla="*/ 23 w 26"/>
                  <a:gd name="T21" fmla="*/ 19 h 22"/>
                  <a:gd name="T22" fmla="*/ 22 w 26"/>
                  <a:gd name="T23" fmla="*/ 19 h 22"/>
                  <a:gd name="T24" fmla="*/ 21 w 26"/>
                  <a:gd name="T25" fmla="*/ 19 h 22"/>
                  <a:gd name="T26" fmla="*/ 21 w 26"/>
                  <a:gd name="T27" fmla="*/ 19 h 22"/>
                  <a:gd name="T28" fmla="*/ 21 w 26"/>
                  <a:gd name="T29" fmla="*/ 18 h 22"/>
                  <a:gd name="T30" fmla="*/ 19 w 26"/>
                  <a:gd name="T31" fmla="*/ 16 h 22"/>
                  <a:gd name="T32" fmla="*/ 18 w 26"/>
                  <a:gd name="T33" fmla="*/ 15 h 22"/>
                  <a:gd name="T34" fmla="*/ 16 w 26"/>
                  <a:gd name="T35" fmla="*/ 15 h 22"/>
                  <a:gd name="T36" fmla="*/ 16 w 26"/>
                  <a:gd name="T37" fmla="*/ 14 h 22"/>
                  <a:gd name="T38" fmla="*/ 15 w 26"/>
                  <a:gd name="T39" fmla="*/ 14 h 22"/>
                  <a:gd name="T40" fmla="*/ 15 w 26"/>
                  <a:gd name="T41" fmla="*/ 16 h 22"/>
                  <a:gd name="T42" fmla="*/ 14 w 26"/>
                  <a:gd name="T43" fmla="*/ 21 h 22"/>
                  <a:gd name="T44" fmla="*/ 14 w 26"/>
                  <a:gd name="T45" fmla="*/ 22 h 22"/>
                  <a:gd name="T46" fmla="*/ 11 w 26"/>
                  <a:gd name="T47" fmla="*/ 22 h 22"/>
                  <a:gd name="T48" fmla="*/ 10 w 26"/>
                  <a:gd name="T49" fmla="*/ 21 h 22"/>
                  <a:gd name="T50" fmla="*/ 8 w 26"/>
                  <a:gd name="T51" fmla="*/ 21 h 22"/>
                  <a:gd name="T52" fmla="*/ 8 w 26"/>
                  <a:gd name="T53" fmla="*/ 22 h 22"/>
                  <a:gd name="T54" fmla="*/ 5 w 26"/>
                  <a:gd name="T55" fmla="*/ 21 h 22"/>
                  <a:gd name="T56" fmla="*/ 4 w 26"/>
                  <a:gd name="T57" fmla="*/ 19 h 22"/>
                  <a:gd name="T58" fmla="*/ 3 w 26"/>
                  <a:gd name="T59" fmla="*/ 19 h 22"/>
                  <a:gd name="T60" fmla="*/ 1 w 26"/>
                  <a:gd name="T61" fmla="*/ 19 h 22"/>
                  <a:gd name="T62" fmla="*/ 0 w 26"/>
                  <a:gd name="T63" fmla="*/ 19 h 22"/>
                  <a:gd name="T64" fmla="*/ 0 w 26"/>
                  <a:gd name="T65" fmla="*/ 16 h 22"/>
                  <a:gd name="T66" fmla="*/ 1 w 26"/>
                  <a:gd name="T67" fmla="*/ 8 h 22"/>
                  <a:gd name="T68" fmla="*/ 4 w 26"/>
                  <a:gd name="T69" fmla="*/ 5 h 22"/>
                  <a:gd name="T70" fmla="*/ 7 w 26"/>
                  <a:gd name="T71" fmla="*/ 3 h 22"/>
                  <a:gd name="T72" fmla="*/ 8 w 26"/>
                  <a:gd name="T73" fmla="*/ 4 h 22"/>
                  <a:gd name="T74" fmla="*/ 10 w 26"/>
                  <a:gd name="T75" fmla="*/ 3 h 22"/>
                  <a:gd name="T76" fmla="*/ 12 w 26"/>
                  <a:gd name="T77" fmla="*/ 1 h 22"/>
                  <a:gd name="T78" fmla="*/ 14 w 26"/>
                  <a:gd name="T79" fmla="*/ 3 h 22"/>
                  <a:gd name="T80" fmla="*/ 15 w 26"/>
                  <a:gd name="T81" fmla="*/ 3 h 22"/>
                  <a:gd name="T82" fmla="*/ 16 w 26"/>
                  <a:gd name="T83" fmla="*/ 3 h 22"/>
                  <a:gd name="T84" fmla="*/ 18 w 26"/>
                  <a:gd name="T85" fmla="*/ 3 h 22"/>
                  <a:gd name="T86" fmla="*/ 18 w 26"/>
                  <a:gd name="T87" fmla="*/ 0 h 22"/>
                  <a:gd name="T88" fmla="*/ 19 w 26"/>
                  <a:gd name="T8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2">
                    <a:moveTo>
                      <a:pt x="19" y="0"/>
                    </a:moveTo>
                    <a:lnTo>
                      <a:pt x="21" y="0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5" y="18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1" y="22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5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7" name="Freeform 895"/>
              <p:cNvSpPr>
                <a:spLocks/>
              </p:cNvSpPr>
              <p:nvPr/>
            </p:nvSpPr>
            <p:spPr bwMode="auto">
              <a:xfrm>
                <a:off x="4953647" y="4065835"/>
                <a:ext cx="38537" cy="45948"/>
              </a:xfrm>
              <a:custGeom>
                <a:avLst/>
                <a:gdLst>
                  <a:gd name="T0" fmla="*/ 15 w 26"/>
                  <a:gd name="T1" fmla="*/ 0 h 31"/>
                  <a:gd name="T2" fmla="*/ 16 w 26"/>
                  <a:gd name="T3" fmla="*/ 0 h 31"/>
                  <a:gd name="T4" fmla="*/ 16 w 26"/>
                  <a:gd name="T5" fmla="*/ 1 h 31"/>
                  <a:gd name="T6" fmla="*/ 18 w 26"/>
                  <a:gd name="T7" fmla="*/ 1 h 31"/>
                  <a:gd name="T8" fmla="*/ 19 w 26"/>
                  <a:gd name="T9" fmla="*/ 2 h 31"/>
                  <a:gd name="T10" fmla="*/ 21 w 26"/>
                  <a:gd name="T11" fmla="*/ 4 h 31"/>
                  <a:gd name="T12" fmla="*/ 21 w 26"/>
                  <a:gd name="T13" fmla="*/ 5 h 31"/>
                  <a:gd name="T14" fmla="*/ 22 w 26"/>
                  <a:gd name="T15" fmla="*/ 7 h 31"/>
                  <a:gd name="T16" fmla="*/ 22 w 26"/>
                  <a:gd name="T17" fmla="*/ 9 h 31"/>
                  <a:gd name="T18" fmla="*/ 23 w 26"/>
                  <a:gd name="T19" fmla="*/ 9 h 31"/>
                  <a:gd name="T20" fmla="*/ 23 w 26"/>
                  <a:gd name="T21" fmla="*/ 11 h 31"/>
                  <a:gd name="T22" fmla="*/ 26 w 26"/>
                  <a:gd name="T23" fmla="*/ 12 h 31"/>
                  <a:gd name="T24" fmla="*/ 26 w 26"/>
                  <a:gd name="T25" fmla="*/ 16 h 31"/>
                  <a:gd name="T26" fmla="*/ 26 w 26"/>
                  <a:gd name="T27" fmla="*/ 18 h 31"/>
                  <a:gd name="T28" fmla="*/ 23 w 26"/>
                  <a:gd name="T29" fmla="*/ 19 h 31"/>
                  <a:gd name="T30" fmla="*/ 22 w 26"/>
                  <a:gd name="T31" fmla="*/ 22 h 31"/>
                  <a:gd name="T32" fmla="*/ 21 w 26"/>
                  <a:gd name="T33" fmla="*/ 23 h 31"/>
                  <a:gd name="T34" fmla="*/ 16 w 26"/>
                  <a:gd name="T35" fmla="*/ 27 h 31"/>
                  <a:gd name="T36" fmla="*/ 15 w 26"/>
                  <a:gd name="T37" fmla="*/ 30 h 31"/>
                  <a:gd name="T38" fmla="*/ 11 w 26"/>
                  <a:gd name="T39" fmla="*/ 31 h 31"/>
                  <a:gd name="T40" fmla="*/ 4 w 26"/>
                  <a:gd name="T41" fmla="*/ 31 h 31"/>
                  <a:gd name="T42" fmla="*/ 1 w 26"/>
                  <a:gd name="T43" fmla="*/ 15 h 31"/>
                  <a:gd name="T44" fmla="*/ 1 w 26"/>
                  <a:gd name="T45" fmla="*/ 12 h 31"/>
                  <a:gd name="T46" fmla="*/ 1 w 26"/>
                  <a:gd name="T47" fmla="*/ 9 h 31"/>
                  <a:gd name="T48" fmla="*/ 0 w 26"/>
                  <a:gd name="T49" fmla="*/ 7 h 31"/>
                  <a:gd name="T50" fmla="*/ 0 w 26"/>
                  <a:gd name="T51" fmla="*/ 5 h 31"/>
                  <a:gd name="T52" fmla="*/ 1 w 26"/>
                  <a:gd name="T53" fmla="*/ 5 h 31"/>
                  <a:gd name="T54" fmla="*/ 3 w 26"/>
                  <a:gd name="T55" fmla="*/ 5 h 31"/>
                  <a:gd name="T56" fmla="*/ 4 w 26"/>
                  <a:gd name="T57" fmla="*/ 5 h 31"/>
                  <a:gd name="T58" fmla="*/ 5 w 26"/>
                  <a:gd name="T59" fmla="*/ 7 h 31"/>
                  <a:gd name="T60" fmla="*/ 8 w 26"/>
                  <a:gd name="T61" fmla="*/ 8 h 31"/>
                  <a:gd name="T62" fmla="*/ 8 w 26"/>
                  <a:gd name="T63" fmla="*/ 7 h 31"/>
                  <a:gd name="T64" fmla="*/ 10 w 26"/>
                  <a:gd name="T65" fmla="*/ 7 h 31"/>
                  <a:gd name="T66" fmla="*/ 11 w 26"/>
                  <a:gd name="T67" fmla="*/ 8 h 31"/>
                  <a:gd name="T68" fmla="*/ 14 w 26"/>
                  <a:gd name="T69" fmla="*/ 8 h 31"/>
                  <a:gd name="T70" fmla="*/ 14 w 26"/>
                  <a:gd name="T71" fmla="*/ 7 h 31"/>
                  <a:gd name="T72" fmla="*/ 15 w 26"/>
                  <a:gd name="T73" fmla="*/ 2 h 31"/>
                  <a:gd name="T74" fmla="*/ 15 w 26"/>
                  <a:gd name="T7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" h="31">
                    <a:moveTo>
                      <a:pt x="15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6" y="12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3" y="19"/>
                    </a:lnTo>
                    <a:lnTo>
                      <a:pt x="22" y="22"/>
                    </a:lnTo>
                    <a:lnTo>
                      <a:pt x="21" y="23"/>
                    </a:lnTo>
                    <a:lnTo>
                      <a:pt x="16" y="27"/>
                    </a:lnTo>
                    <a:lnTo>
                      <a:pt x="15" y="30"/>
                    </a:lnTo>
                    <a:lnTo>
                      <a:pt x="11" y="31"/>
                    </a:lnTo>
                    <a:lnTo>
                      <a:pt x="4" y="31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5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8" name="Freeform 896"/>
              <p:cNvSpPr>
                <a:spLocks/>
              </p:cNvSpPr>
              <p:nvPr/>
            </p:nvSpPr>
            <p:spPr bwMode="auto">
              <a:xfrm>
                <a:off x="4620155" y="3917616"/>
                <a:ext cx="374994" cy="370547"/>
              </a:xfrm>
              <a:custGeom>
                <a:avLst/>
                <a:gdLst>
                  <a:gd name="T0" fmla="*/ 188 w 253"/>
                  <a:gd name="T1" fmla="*/ 2 h 250"/>
                  <a:gd name="T2" fmla="*/ 206 w 253"/>
                  <a:gd name="T3" fmla="*/ 4 h 250"/>
                  <a:gd name="T4" fmla="*/ 211 w 253"/>
                  <a:gd name="T5" fmla="*/ 10 h 250"/>
                  <a:gd name="T6" fmla="*/ 224 w 253"/>
                  <a:gd name="T7" fmla="*/ 10 h 250"/>
                  <a:gd name="T8" fmla="*/ 232 w 253"/>
                  <a:gd name="T9" fmla="*/ 7 h 250"/>
                  <a:gd name="T10" fmla="*/ 243 w 253"/>
                  <a:gd name="T11" fmla="*/ 15 h 250"/>
                  <a:gd name="T12" fmla="*/ 248 w 253"/>
                  <a:gd name="T13" fmla="*/ 24 h 250"/>
                  <a:gd name="T14" fmla="*/ 250 w 253"/>
                  <a:gd name="T15" fmla="*/ 36 h 250"/>
                  <a:gd name="T16" fmla="*/ 246 w 253"/>
                  <a:gd name="T17" fmla="*/ 55 h 250"/>
                  <a:gd name="T18" fmla="*/ 235 w 253"/>
                  <a:gd name="T19" fmla="*/ 80 h 250"/>
                  <a:gd name="T20" fmla="*/ 225 w 253"/>
                  <a:gd name="T21" fmla="*/ 105 h 250"/>
                  <a:gd name="T22" fmla="*/ 230 w 253"/>
                  <a:gd name="T23" fmla="*/ 143 h 250"/>
                  <a:gd name="T24" fmla="*/ 217 w 253"/>
                  <a:gd name="T25" fmla="*/ 196 h 250"/>
                  <a:gd name="T26" fmla="*/ 219 w 253"/>
                  <a:gd name="T27" fmla="*/ 205 h 250"/>
                  <a:gd name="T28" fmla="*/ 218 w 253"/>
                  <a:gd name="T29" fmla="*/ 214 h 250"/>
                  <a:gd name="T30" fmla="*/ 221 w 253"/>
                  <a:gd name="T31" fmla="*/ 234 h 250"/>
                  <a:gd name="T32" fmla="*/ 228 w 253"/>
                  <a:gd name="T33" fmla="*/ 235 h 250"/>
                  <a:gd name="T34" fmla="*/ 230 w 253"/>
                  <a:gd name="T35" fmla="*/ 249 h 250"/>
                  <a:gd name="T36" fmla="*/ 218 w 253"/>
                  <a:gd name="T37" fmla="*/ 245 h 250"/>
                  <a:gd name="T38" fmla="*/ 201 w 253"/>
                  <a:gd name="T39" fmla="*/ 232 h 250"/>
                  <a:gd name="T40" fmla="*/ 194 w 253"/>
                  <a:gd name="T41" fmla="*/ 230 h 250"/>
                  <a:gd name="T42" fmla="*/ 182 w 253"/>
                  <a:gd name="T43" fmla="*/ 231 h 250"/>
                  <a:gd name="T44" fmla="*/ 174 w 253"/>
                  <a:gd name="T45" fmla="*/ 225 h 250"/>
                  <a:gd name="T46" fmla="*/ 167 w 253"/>
                  <a:gd name="T47" fmla="*/ 223 h 250"/>
                  <a:gd name="T48" fmla="*/ 161 w 253"/>
                  <a:gd name="T49" fmla="*/ 220 h 250"/>
                  <a:gd name="T50" fmla="*/ 152 w 253"/>
                  <a:gd name="T51" fmla="*/ 220 h 250"/>
                  <a:gd name="T52" fmla="*/ 141 w 253"/>
                  <a:gd name="T53" fmla="*/ 221 h 250"/>
                  <a:gd name="T54" fmla="*/ 134 w 253"/>
                  <a:gd name="T55" fmla="*/ 221 h 250"/>
                  <a:gd name="T56" fmla="*/ 132 w 253"/>
                  <a:gd name="T57" fmla="*/ 213 h 250"/>
                  <a:gd name="T58" fmla="*/ 132 w 253"/>
                  <a:gd name="T59" fmla="*/ 203 h 250"/>
                  <a:gd name="T60" fmla="*/ 128 w 253"/>
                  <a:gd name="T61" fmla="*/ 196 h 250"/>
                  <a:gd name="T62" fmla="*/ 127 w 253"/>
                  <a:gd name="T63" fmla="*/ 184 h 250"/>
                  <a:gd name="T64" fmla="*/ 128 w 253"/>
                  <a:gd name="T65" fmla="*/ 173 h 250"/>
                  <a:gd name="T66" fmla="*/ 113 w 253"/>
                  <a:gd name="T67" fmla="*/ 163 h 250"/>
                  <a:gd name="T68" fmla="*/ 94 w 253"/>
                  <a:gd name="T69" fmla="*/ 172 h 250"/>
                  <a:gd name="T70" fmla="*/ 77 w 253"/>
                  <a:gd name="T71" fmla="*/ 178 h 250"/>
                  <a:gd name="T72" fmla="*/ 66 w 253"/>
                  <a:gd name="T73" fmla="*/ 169 h 250"/>
                  <a:gd name="T74" fmla="*/ 62 w 253"/>
                  <a:gd name="T75" fmla="*/ 158 h 250"/>
                  <a:gd name="T76" fmla="*/ 60 w 253"/>
                  <a:gd name="T77" fmla="*/ 149 h 250"/>
                  <a:gd name="T78" fmla="*/ 23 w 253"/>
                  <a:gd name="T79" fmla="*/ 149 h 250"/>
                  <a:gd name="T80" fmla="*/ 9 w 253"/>
                  <a:gd name="T81" fmla="*/ 151 h 250"/>
                  <a:gd name="T82" fmla="*/ 5 w 253"/>
                  <a:gd name="T83" fmla="*/ 151 h 250"/>
                  <a:gd name="T84" fmla="*/ 7 w 253"/>
                  <a:gd name="T85" fmla="*/ 141 h 250"/>
                  <a:gd name="T86" fmla="*/ 18 w 253"/>
                  <a:gd name="T87" fmla="*/ 136 h 250"/>
                  <a:gd name="T88" fmla="*/ 25 w 253"/>
                  <a:gd name="T89" fmla="*/ 131 h 250"/>
                  <a:gd name="T90" fmla="*/ 31 w 253"/>
                  <a:gd name="T91" fmla="*/ 136 h 250"/>
                  <a:gd name="T92" fmla="*/ 48 w 253"/>
                  <a:gd name="T93" fmla="*/ 125 h 250"/>
                  <a:gd name="T94" fmla="*/ 54 w 253"/>
                  <a:gd name="T95" fmla="*/ 105 h 250"/>
                  <a:gd name="T96" fmla="*/ 65 w 253"/>
                  <a:gd name="T97" fmla="*/ 87 h 250"/>
                  <a:gd name="T98" fmla="*/ 76 w 253"/>
                  <a:gd name="T99" fmla="*/ 69 h 250"/>
                  <a:gd name="T100" fmla="*/ 78 w 253"/>
                  <a:gd name="T101" fmla="*/ 54 h 250"/>
                  <a:gd name="T102" fmla="*/ 87 w 253"/>
                  <a:gd name="T103" fmla="*/ 32 h 250"/>
                  <a:gd name="T104" fmla="*/ 89 w 253"/>
                  <a:gd name="T105" fmla="*/ 17 h 250"/>
                  <a:gd name="T106" fmla="*/ 91 w 253"/>
                  <a:gd name="T107" fmla="*/ 8 h 250"/>
                  <a:gd name="T108" fmla="*/ 99 w 253"/>
                  <a:gd name="T109" fmla="*/ 3 h 250"/>
                  <a:gd name="T110" fmla="*/ 113 w 253"/>
                  <a:gd name="T111" fmla="*/ 11 h 250"/>
                  <a:gd name="T112" fmla="*/ 125 w 253"/>
                  <a:gd name="T113" fmla="*/ 13 h 250"/>
                  <a:gd name="T114" fmla="*/ 138 w 253"/>
                  <a:gd name="T115" fmla="*/ 14 h 250"/>
                  <a:gd name="T116" fmla="*/ 146 w 253"/>
                  <a:gd name="T117" fmla="*/ 7 h 250"/>
                  <a:gd name="T118" fmla="*/ 163 w 253"/>
                  <a:gd name="T119" fmla="*/ 3 h 250"/>
                  <a:gd name="T120" fmla="*/ 170 w 253"/>
                  <a:gd name="T121" fmla="*/ 4 h 250"/>
                  <a:gd name="T122" fmla="*/ 178 w 253"/>
                  <a:gd name="T123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3" h="250">
                    <a:moveTo>
                      <a:pt x="179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3"/>
                    </a:lnTo>
                    <a:lnTo>
                      <a:pt x="194" y="3"/>
                    </a:lnTo>
                    <a:lnTo>
                      <a:pt x="196" y="4"/>
                    </a:lnTo>
                    <a:lnTo>
                      <a:pt x="200" y="2"/>
                    </a:lnTo>
                    <a:lnTo>
                      <a:pt x="203" y="2"/>
                    </a:lnTo>
                    <a:lnTo>
                      <a:pt x="206" y="4"/>
                    </a:lnTo>
                    <a:lnTo>
                      <a:pt x="206" y="4"/>
                    </a:lnTo>
                    <a:lnTo>
                      <a:pt x="206" y="4"/>
                    </a:lnTo>
                    <a:lnTo>
                      <a:pt x="207" y="6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1" y="10"/>
                    </a:lnTo>
                    <a:lnTo>
                      <a:pt x="214" y="13"/>
                    </a:lnTo>
                    <a:lnTo>
                      <a:pt x="217" y="13"/>
                    </a:lnTo>
                    <a:lnTo>
                      <a:pt x="218" y="13"/>
                    </a:lnTo>
                    <a:lnTo>
                      <a:pt x="219" y="11"/>
                    </a:lnTo>
                    <a:lnTo>
                      <a:pt x="221" y="10"/>
                    </a:lnTo>
                    <a:lnTo>
                      <a:pt x="224" y="10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9" y="10"/>
                    </a:lnTo>
                    <a:lnTo>
                      <a:pt x="230" y="8"/>
                    </a:lnTo>
                    <a:lnTo>
                      <a:pt x="232" y="7"/>
                    </a:lnTo>
                    <a:lnTo>
                      <a:pt x="235" y="7"/>
                    </a:lnTo>
                    <a:lnTo>
                      <a:pt x="236" y="8"/>
                    </a:lnTo>
                    <a:lnTo>
                      <a:pt x="237" y="11"/>
                    </a:lnTo>
                    <a:lnTo>
                      <a:pt x="239" y="13"/>
                    </a:lnTo>
                    <a:lnTo>
                      <a:pt x="240" y="14"/>
                    </a:lnTo>
                    <a:lnTo>
                      <a:pt x="243" y="15"/>
                    </a:lnTo>
                    <a:lnTo>
                      <a:pt x="244" y="17"/>
                    </a:lnTo>
                    <a:lnTo>
                      <a:pt x="246" y="18"/>
                    </a:lnTo>
                    <a:lnTo>
                      <a:pt x="247" y="20"/>
                    </a:lnTo>
                    <a:lnTo>
                      <a:pt x="247" y="22"/>
                    </a:lnTo>
                    <a:lnTo>
                      <a:pt x="247" y="24"/>
                    </a:lnTo>
                    <a:lnTo>
                      <a:pt x="248" y="24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1" y="26"/>
                    </a:lnTo>
                    <a:lnTo>
                      <a:pt x="250" y="28"/>
                    </a:lnTo>
                    <a:lnTo>
                      <a:pt x="250" y="32"/>
                    </a:lnTo>
                    <a:lnTo>
                      <a:pt x="250" y="36"/>
                    </a:lnTo>
                    <a:lnTo>
                      <a:pt x="250" y="39"/>
                    </a:lnTo>
                    <a:lnTo>
                      <a:pt x="251" y="40"/>
                    </a:lnTo>
                    <a:lnTo>
                      <a:pt x="253" y="42"/>
                    </a:lnTo>
                    <a:lnTo>
                      <a:pt x="253" y="44"/>
                    </a:lnTo>
                    <a:lnTo>
                      <a:pt x="253" y="46"/>
                    </a:lnTo>
                    <a:lnTo>
                      <a:pt x="246" y="55"/>
                    </a:lnTo>
                    <a:lnTo>
                      <a:pt x="241" y="60"/>
                    </a:lnTo>
                    <a:lnTo>
                      <a:pt x="240" y="61"/>
                    </a:lnTo>
                    <a:lnTo>
                      <a:pt x="236" y="71"/>
                    </a:lnTo>
                    <a:lnTo>
                      <a:pt x="235" y="72"/>
                    </a:lnTo>
                    <a:lnTo>
                      <a:pt x="235" y="76"/>
                    </a:lnTo>
                    <a:lnTo>
                      <a:pt x="235" y="80"/>
                    </a:lnTo>
                    <a:lnTo>
                      <a:pt x="232" y="86"/>
                    </a:lnTo>
                    <a:lnTo>
                      <a:pt x="233" y="89"/>
                    </a:lnTo>
                    <a:lnTo>
                      <a:pt x="229" y="91"/>
                    </a:lnTo>
                    <a:lnTo>
                      <a:pt x="226" y="94"/>
                    </a:lnTo>
                    <a:lnTo>
                      <a:pt x="225" y="102"/>
                    </a:lnTo>
                    <a:lnTo>
                      <a:pt x="225" y="105"/>
                    </a:lnTo>
                    <a:lnTo>
                      <a:pt x="225" y="107"/>
                    </a:lnTo>
                    <a:lnTo>
                      <a:pt x="226" y="109"/>
                    </a:lnTo>
                    <a:lnTo>
                      <a:pt x="226" y="112"/>
                    </a:lnTo>
                    <a:lnTo>
                      <a:pt x="226" y="115"/>
                    </a:lnTo>
                    <a:lnTo>
                      <a:pt x="229" y="131"/>
                    </a:lnTo>
                    <a:lnTo>
                      <a:pt x="230" y="143"/>
                    </a:lnTo>
                    <a:lnTo>
                      <a:pt x="233" y="158"/>
                    </a:lnTo>
                    <a:lnTo>
                      <a:pt x="243" y="170"/>
                    </a:lnTo>
                    <a:lnTo>
                      <a:pt x="246" y="181"/>
                    </a:lnTo>
                    <a:lnTo>
                      <a:pt x="244" y="180"/>
                    </a:lnTo>
                    <a:lnTo>
                      <a:pt x="222" y="185"/>
                    </a:lnTo>
                    <a:lnTo>
                      <a:pt x="217" y="196"/>
                    </a:lnTo>
                    <a:lnTo>
                      <a:pt x="218" y="199"/>
                    </a:lnTo>
                    <a:lnTo>
                      <a:pt x="219" y="201"/>
                    </a:lnTo>
                    <a:lnTo>
                      <a:pt x="221" y="201"/>
                    </a:lnTo>
                    <a:lnTo>
                      <a:pt x="221" y="202"/>
                    </a:lnTo>
                    <a:lnTo>
                      <a:pt x="219" y="203"/>
                    </a:lnTo>
                    <a:lnTo>
                      <a:pt x="219" y="205"/>
                    </a:lnTo>
                    <a:lnTo>
                      <a:pt x="219" y="206"/>
                    </a:lnTo>
                    <a:lnTo>
                      <a:pt x="219" y="209"/>
                    </a:lnTo>
                    <a:lnTo>
                      <a:pt x="219" y="212"/>
                    </a:lnTo>
                    <a:lnTo>
                      <a:pt x="218" y="212"/>
                    </a:lnTo>
                    <a:lnTo>
                      <a:pt x="219" y="213"/>
                    </a:lnTo>
                    <a:lnTo>
                      <a:pt x="218" y="214"/>
                    </a:lnTo>
                    <a:lnTo>
                      <a:pt x="215" y="217"/>
                    </a:lnTo>
                    <a:lnTo>
                      <a:pt x="215" y="219"/>
                    </a:lnTo>
                    <a:lnTo>
                      <a:pt x="215" y="225"/>
                    </a:lnTo>
                    <a:lnTo>
                      <a:pt x="215" y="230"/>
                    </a:lnTo>
                    <a:lnTo>
                      <a:pt x="218" y="231"/>
                    </a:lnTo>
                    <a:lnTo>
                      <a:pt x="221" y="234"/>
                    </a:lnTo>
                    <a:lnTo>
                      <a:pt x="222" y="237"/>
                    </a:lnTo>
                    <a:lnTo>
                      <a:pt x="224" y="238"/>
                    </a:lnTo>
                    <a:lnTo>
                      <a:pt x="229" y="238"/>
                    </a:lnTo>
                    <a:lnTo>
                      <a:pt x="229" y="238"/>
                    </a:lnTo>
                    <a:lnTo>
                      <a:pt x="228" y="237"/>
                    </a:lnTo>
                    <a:lnTo>
                      <a:pt x="228" y="235"/>
                    </a:lnTo>
                    <a:lnTo>
                      <a:pt x="230" y="235"/>
                    </a:lnTo>
                    <a:lnTo>
                      <a:pt x="233" y="235"/>
                    </a:lnTo>
                    <a:lnTo>
                      <a:pt x="233" y="249"/>
                    </a:lnTo>
                    <a:lnTo>
                      <a:pt x="233" y="250"/>
                    </a:lnTo>
                    <a:lnTo>
                      <a:pt x="230" y="250"/>
                    </a:lnTo>
                    <a:lnTo>
                      <a:pt x="230" y="249"/>
                    </a:lnTo>
                    <a:lnTo>
                      <a:pt x="229" y="249"/>
                    </a:lnTo>
                    <a:lnTo>
                      <a:pt x="228" y="250"/>
                    </a:lnTo>
                    <a:lnTo>
                      <a:pt x="225" y="250"/>
                    </a:lnTo>
                    <a:lnTo>
                      <a:pt x="224" y="250"/>
                    </a:lnTo>
                    <a:lnTo>
                      <a:pt x="221" y="248"/>
                    </a:lnTo>
                    <a:lnTo>
                      <a:pt x="218" y="245"/>
                    </a:lnTo>
                    <a:lnTo>
                      <a:pt x="215" y="242"/>
                    </a:lnTo>
                    <a:lnTo>
                      <a:pt x="212" y="239"/>
                    </a:lnTo>
                    <a:lnTo>
                      <a:pt x="210" y="237"/>
                    </a:lnTo>
                    <a:lnTo>
                      <a:pt x="206" y="235"/>
                    </a:lnTo>
                    <a:lnTo>
                      <a:pt x="201" y="234"/>
                    </a:lnTo>
                    <a:lnTo>
                      <a:pt x="201" y="232"/>
                    </a:lnTo>
                    <a:lnTo>
                      <a:pt x="200" y="230"/>
                    </a:lnTo>
                    <a:lnTo>
                      <a:pt x="200" y="225"/>
                    </a:lnTo>
                    <a:lnTo>
                      <a:pt x="199" y="225"/>
                    </a:lnTo>
                    <a:lnTo>
                      <a:pt x="197" y="227"/>
                    </a:lnTo>
                    <a:lnTo>
                      <a:pt x="196" y="227"/>
                    </a:lnTo>
                    <a:lnTo>
                      <a:pt x="194" y="230"/>
                    </a:lnTo>
                    <a:lnTo>
                      <a:pt x="194" y="231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8" y="232"/>
                    </a:lnTo>
                    <a:lnTo>
                      <a:pt x="185" y="231"/>
                    </a:lnTo>
                    <a:lnTo>
                      <a:pt x="182" y="231"/>
                    </a:lnTo>
                    <a:lnTo>
                      <a:pt x="179" y="230"/>
                    </a:lnTo>
                    <a:lnTo>
                      <a:pt x="178" y="228"/>
                    </a:lnTo>
                    <a:lnTo>
                      <a:pt x="175" y="228"/>
                    </a:lnTo>
                    <a:lnTo>
                      <a:pt x="174" y="228"/>
                    </a:lnTo>
                    <a:lnTo>
                      <a:pt x="174" y="227"/>
                    </a:lnTo>
                    <a:lnTo>
                      <a:pt x="174" y="225"/>
                    </a:lnTo>
                    <a:lnTo>
                      <a:pt x="174" y="224"/>
                    </a:lnTo>
                    <a:lnTo>
                      <a:pt x="174" y="221"/>
                    </a:lnTo>
                    <a:lnTo>
                      <a:pt x="172" y="221"/>
                    </a:lnTo>
                    <a:lnTo>
                      <a:pt x="170" y="221"/>
                    </a:lnTo>
                    <a:lnTo>
                      <a:pt x="168" y="223"/>
                    </a:lnTo>
                    <a:lnTo>
                      <a:pt x="167" y="223"/>
                    </a:lnTo>
                    <a:lnTo>
                      <a:pt x="164" y="224"/>
                    </a:lnTo>
                    <a:lnTo>
                      <a:pt x="163" y="225"/>
                    </a:lnTo>
                    <a:lnTo>
                      <a:pt x="163" y="224"/>
                    </a:lnTo>
                    <a:lnTo>
                      <a:pt x="161" y="224"/>
                    </a:lnTo>
                    <a:lnTo>
                      <a:pt x="161" y="221"/>
                    </a:lnTo>
                    <a:lnTo>
                      <a:pt x="161" y="220"/>
                    </a:lnTo>
                    <a:lnTo>
                      <a:pt x="159" y="220"/>
                    </a:lnTo>
                    <a:lnTo>
                      <a:pt x="157" y="220"/>
                    </a:lnTo>
                    <a:lnTo>
                      <a:pt x="156" y="219"/>
                    </a:lnTo>
                    <a:lnTo>
                      <a:pt x="156" y="219"/>
                    </a:lnTo>
                    <a:lnTo>
                      <a:pt x="153" y="219"/>
                    </a:lnTo>
                    <a:lnTo>
                      <a:pt x="152" y="220"/>
                    </a:lnTo>
                    <a:lnTo>
                      <a:pt x="149" y="221"/>
                    </a:lnTo>
                    <a:lnTo>
                      <a:pt x="148" y="221"/>
                    </a:lnTo>
                    <a:lnTo>
                      <a:pt x="146" y="221"/>
                    </a:lnTo>
                    <a:lnTo>
                      <a:pt x="145" y="221"/>
                    </a:lnTo>
                    <a:lnTo>
                      <a:pt x="142" y="221"/>
                    </a:lnTo>
                    <a:lnTo>
                      <a:pt x="141" y="221"/>
                    </a:lnTo>
                    <a:lnTo>
                      <a:pt x="139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5" y="220"/>
                    </a:lnTo>
                    <a:lnTo>
                      <a:pt x="135" y="221"/>
                    </a:lnTo>
                    <a:lnTo>
                      <a:pt x="134" y="221"/>
                    </a:lnTo>
                    <a:lnTo>
                      <a:pt x="132" y="220"/>
                    </a:lnTo>
                    <a:lnTo>
                      <a:pt x="132" y="219"/>
                    </a:lnTo>
                    <a:lnTo>
                      <a:pt x="134" y="217"/>
                    </a:lnTo>
                    <a:lnTo>
                      <a:pt x="134" y="216"/>
                    </a:lnTo>
                    <a:lnTo>
                      <a:pt x="135" y="214"/>
                    </a:lnTo>
                    <a:lnTo>
                      <a:pt x="132" y="213"/>
                    </a:lnTo>
                    <a:lnTo>
                      <a:pt x="132" y="210"/>
                    </a:lnTo>
                    <a:lnTo>
                      <a:pt x="134" y="210"/>
                    </a:lnTo>
                    <a:lnTo>
                      <a:pt x="134" y="209"/>
                    </a:lnTo>
                    <a:lnTo>
                      <a:pt x="131" y="206"/>
                    </a:lnTo>
                    <a:lnTo>
                      <a:pt x="131" y="205"/>
                    </a:lnTo>
                    <a:lnTo>
                      <a:pt x="132" y="203"/>
                    </a:lnTo>
                    <a:lnTo>
                      <a:pt x="132" y="202"/>
                    </a:lnTo>
                    <a:lnTo>
                      <a:pt x="131" y="202"/>
                    </a:lnTo>
                    <a:lnTo>
                      <a:pt x="130" y="201"/>
                    </a:lnTo>
                    <a:lnTo>
                      <a:pt x="130" y="199"/>
                    </a:lnTo>
                    <a:lnTo>
                      <a:pt x="130" y="198"/>
                    </a:lnTo>
                    <a:lnTo>
                      <a:pt x="128" y="196"/>
                    </a:lnTo>
                    <a:lnTo>
                      <a:pt x="128" y="195"/>
                    </a:lnTo>
                    <a:lnTo>
                      <a:pt x="127" y="194"/>
                    </a:lnTo>
                    <a:lnTo>
                      <a:pt x="128" y="191"/>
                    </a:lnTo>
                    <a:lnTo>
                      <a:pt x="128" y="187"/>
                    </a:lnTo>
                    <a:lnTo>
                      <a:pt x="127" y="185"/>
                    </a:lnTo>
                    <a:lnTo>
                      <a:pt x="127" y="184"/>
                    </a:lnTo>
                    <a:lnTo>
                      <a:pt x="128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7"/>
                    </a:lnTo>
                    <a:lnTo>
                      <a:pt x="128" y="174"/>
                    </a:lnTo>
                    <a:lnTo>
                      <a:pt x="128" y="173"/>
                    </a:lnTo>
                    <a:lnTo>
                      <a:pt x="128" y="170"/>
                    </a:lnTo>
                    <a:lnTo>
                      <a:pt x="128" y="169"/>
                    </a:lnTo>
                    <a:lnTo>
                      <a:pt x="113" y="167"/>
                    </a:lnTo>
                    <a:lnTo>
                      <a:pt x="113" y="166"/>
                    </a:lnTo>
                    <a:lnTo>
                      <a:pt x="113" y="165"/>
                    </a:lnTo>
                    <a:lnTo>
                      <a:pt x="113" y="163"/>
                    </a:lnTo>
                    <a:lnTo>
                      <a:pt x="109" y="163"/>
                    </a:lnTo>
                    <a:lnTo>
                      <a:pt x="109" y="165"/>
                    </a:lnTo>
                    <a:lnTo>
                      <a:pt x="96" y="165"/>
                    </a:lnTo>
                    <a:lnTo>
                      <a:pt x="96" y="169"/>
                    </a:lnTo>
                    <a:lnTo>
                      <a:pt x="95" y="170"/>
                    </a:lnTo>
                    <a:lnTo>
                      <a:pt x="94" y="172"/>
                    </a:lnTo>
                    <a:lnTo>
                      <a:pt x="94" y="174"/>
                    </a:lnTo>
                    <a:lnTo>
                      <a:pt x="95" y="177"/>
                    </a:lnTo>
                    <a:lnTo>
                      <a:pt x="84" y="178"/>
                    </a:lnTo>
                    <a:lnTo>
                      <a:pt x="83" y="178"/>
                    </a:lnTo>
                    <a:lnTo>
                      <a:pt x="78" y="178"/>
                    </a:lnTo>
                    <a:lnTo>
                      <a:pt x="77" y="178"/>
                    </a:lnTo>
                    <a:lnTo>
                      <a:pt x="74" y="178"/>
                    </a:lnTo>
                    <a:lnTo>
                      <a:pt x="70" y="178"/>
                    </a:lnTo>
                    <a:lnTo>
                      <a:pt x="69" y="178"/>
                    </a:lnTo>
                    <a:lnTo>
                      <a:pt x="69" y="173"/>
                    </a:lnTo>
                    <a:lnTo>
                      <a:pt x="67" y="170"/>
                    </a:lnTo>
                    <a:lnTo>
                      <a:pt x="66" y="169"/>
                    </a:lnTo>
                    <a:lnTo>
                      <a:pt x="65" y="169"/>
                    </a:lnTo>
                    <a:lnTo>
                      <a:pt x="65" y="167"/>
                    </a:lnTo>
                    <a:lnTo>
                      <a:pt x="63" y="166"/>
                    </a:lnTo>
                    <a:lnTo>
                      <a:pt x="63" y="162"/>
                    </a:lnTo>
                    <a:lnTo>
                      <a:pt x="62" y="161"/>
                    </a:lnTo>
                    <a:lnTo>
                      <a:pt x="62" y="158"/>
                    </a:lnTo>
                    <a:lnTo>
                      <a:pt x="62" y="156"/>
                    </a:lnTo>
                    <a:lnTo>
                      <a:pt x="62" y="155"/>
                    </a:lnTo>
                    <a:lnTo>
                      <a:pt x="60" y="154"/>
                    </a:lnTo>
                    <a:lnTo>
                      <a:pt x="60" y="152"/>
                    </a:lnTo>
                    <a:lnTo>
                      <a:pt x="60" y="152"/>
                    </a:lnTo>
                    <a:lnTo>
                      <a:pt x="60" y="149"/>
                    </a:lnTo>
                    <a:lnTo>
                      <a:pt x="47" y="149"/>
                    </a:lnTo>
                    <a:lnTo>
                      <a:pt x="38" y="149"/>
                    </a:lnTo>
                    <a:lnTo>
                      <a:pt x="33" y="151"/>
                    </a:lnTo>
                    <a:lnTo>
                      <a:pt x="29" y="149"/>
                    </a:lnTo>
                    <a:lnTo>
                      <a:pt x="27" y="149"/>
                    </a:lnTo>
                    <a:lnTo>
                      <a:pt x="23" y="149"/>
                    </a:lnTo>
                    <a:lnTo>
                      <a:pt x="20" y="149"/>
                    </a:lnTo>
                    <a:lnTo>
                      <a:pt x="18" y="149"/>
                    </a:lnTo>
                    <a:lnTo>
                      <a:pt x="15" y="149"/>
                    </a:lnTo>
                    <a:lnTo>
                      <a:pt x="13" y="149"/>
                    </a:lnTo>
                    <a:lnTo>
                      <a:pt x="12" y="151"/>
                    </a:lnTo>
                    <a:lnTo>
                      <a:pt x="9" y="151"/>
                    </a:lnTo>
                    <a:lnTo>
                      <a:pt x="8" y="151"/>
                    </a:lnTo>
                    <a:lnTo>
                      <a:pt x="7" y="151"/>
                    </a:lnTo>
                    <a:lnTo>
                      <a:pt x="7" y="152"/>
                    </a:lnTo>
                    <a:lnTo>
                      <a:pt x="7" y="152"/>
                    </a:lnTo>
                    <a:lnTo>
                      <a:pt x="7" y="152"/>
                    </a:lnTo>
                    <a:lnTo>
                      <a:pt x="5" y="151"/>
                    </a:lnTo>
                    <a:lnTo>
                      <a:pt x="1" y="151"/>
                    </a:lnTo>
                    <a:lnTo>
                      <a:pt x="0" y="149"/>
                    </a:lnTo>
                    <a:lnTo>
                      <a:pt x="2" y="148"/>
                    </a:lnTo>
                    <a:lnTo>
                      <a:pt x="5" y="147"/>
                    </a:lnTo>
                    <a:lnTo>
                      <a:pt x="7" y="145"/>
                    </a:lnTo>
                    <a:lnTo>
                      <a:pt x="7" y="141"/>
                    </a:lnTo>
                    <a:lnTo>
                      <a:pt x="8" y="140"/>
                    </a:lnTo>
                    <a:lnTo>
                      <a:pt x="11" y="137"/>
                    </a:lnTo>
                    <a:lnTo>
                      <a:pt x="13" y="134"/>
                    </a:lnTo>
                    <a:lnTo>
                      <a:pt x="15" y="134"/>
                    </a:lnTo>
                    <a:lnTo>
                      <a:pt x="16" y="133"/>
                    </a:lnTo>
                    <a:lnTo>
                      <a:pt x="18" y="136"/>
                    </a:lnTo>
                    <a:lnTo>
                      <a:pt x="18" y="136"/>
                    </a:lnTo>
                    <a:lnTo>
                      <a:pt x="20" y="136"/>
                    </a:lnTo>
                    <a:lnTo>
                      <a:pt x="22" y="134"/>
                    </a:lnTo>
                    <a:lnTo>
                      <a:pt x="22" y="131"/>
                    </a:lnTo>
                    <a:lnTo>
                      <a:pt x="23" y="131"/>
                    </a:lnTo>
                    <a:lnTo>
                      <a:pt x="25" y="131"/>
                    </a:lnTo>
                    <a:lnTo>
                      <a:pt x="27" y="130"/>
                    </a:lnTo>
                    <a:lnTo>
                      <a:pt x="31" y="129"/>
                    </a:lnTo>
                    <a:lnTo>
                      <a:pt x="31" y="130"/>
                    </a:lnTo>
                    <a:lnTo>
                      <a:pt x="30" y="133"/>
                    </a:lnTo>
                    <a:lnTo>
                      <a:pt x="31" y="133"/>
                    </a:lnTo>
                    <a:lnTo>
                      <a:pt x="31" y="136"/>
                    </a:lnTo>
                    <a:lnTo>
                      <a:pt x="34" y="137"/>
                    </a:lnTo>
                    <a:lnTo>
                      <a:pt x="38" y="136"/>
                    </a:lnTo>
                    <a:lnTo>
                      <a:pt x="40" y="133"/>
                    </a:lnTo>
                    <a:lnTo>
                      <a:pt x="45" y="127"/>
                    </a:lnTo>
                    <a:lnTo>
                      <a:pt x="47" y="126"/>
                    </a:lnTo>
                    <a:lnTo>
                      <a:pt x="48" y="125"/>
                    </a:lnTo>
                    <a:lnTo>
                      <a:pt x="51" y="123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4" y="114"/>
                    </a:lnTo>
                    <a:lnTo>
                      <a:pt x="54" y="107"/>
                    </a:lnTo>
                    <a:lnTo>
                      <a:pt x="54" y="105"/>
                    </a:lnTo>
                    <a:lnTo>
                      <a:pt x="52" y="102"/>
                    </a:lnTo>
                    <a:lnTo>
                      <a:pt x="55" y="100"/>
                    </a:lnTo>
                    <a:lnTo>
                      <a:pt x="58" y="96"/>
                    </a:lnTo>
                    <a:lnTo>
                      <a:pt x="58" y="93"/>
                    </a:lnTo>
                    <a:lnTo>
                      <a:pt x="60" y="89"/>
                    </a:lnTo>
                    <a:lnTo>
                      <a:pt x="65" y="87"/>
                    </a:lnTo>
                    <a:lnTo>
                      <a:pt x="66" y="87"/>
                    </a:lnTo>
                    <a:lnTo>
                      <a:pt x="67" y="86"/>
                    </a:lnTo>
                    <a:lnTo>
                      <a:pt x="70" y="84"/>
                    </a:lnTo>
                    <a:lnTo>
                      <a:pt x="74" y="78"/>
                    </a:lnTo>
                    <a:lnTo>
                      <a:pt x="74" y="73"/>
                    </a:lnTo>
                    <a:lnTo>
                      <a:pt x="76" y="69"/>
                    </a:lnTo>
                    <a:lnTo>
                      <a:pt x="78" y="68"/>
                    </a:lnTo>
                    <a:lnTo>
                      <a:pt x="78" y="65"/>
                    </a:lnTo>
                    <a:lnTo>
                      <a:pt x="77" y="64"/>
                    </a:lnTo>
                    <a:lnTo>
                      <a:pt x="78" y="60"/>
                    </a:lnTo>
                    <a:lnTo>
                      <a:pt x="78" y="58"/>
                    </a:lnTo>
                    <a:lnTo>
                      <a:pt x="78" y="54"/>
                    </a:lnTo>
                    <a:lnTo>
                      <a:pt x="80" y="51"/>
                    </a:lnTo>
                    <a:lnTo>
                      <a:pt x="80" y="49"/>
                    </a:lnTo>
                    <a:lnTo>
                      <a:pt x="81" y="46"/>
                    </a:lnTo>
                    <a:lnTo>
                      <a:pt x="80" y="42"/>
                    </a:lnTo>
                    <a:lnTo>
                      <a:pt x="85" y="33"/>
                    </a:lnTo>
                    <a:lnTo>
                      <a:pt x="87" y="32"/>
                    </a:lnTo>
                    <a:lnTo>
                      <a:pt x="89" y="31"/>
                    </a:lnTo>
                    <a:lnTo>
                      <a:pt x="89" y="25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7"/>
                    </a:lnTo>
                    <a:lnTo>
                      <a:pt x="87" y="14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89" y="11"/>
                    </a:lnTo>
                    <a:lnTo>
                      <a:pt x="89" y="10"/>
                    </a:lnTo>
                    <a:lnTo>
                      <a:pt x="91" y="8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9" y="3"/>
                    </a:lnTo>
                    <a:lnTo>
                      <a:pt x="101" y="3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7" y="7"/>
                    </a:lnTo>
                    <a:lnTo>
                      <a:pt x="109" y="8"/>
                    </a:lnTo>
                    <a:lnTo>
                      <a:pt x="113" y="11"/>
                    </a:lnTo>
                    <a:lnTo>
                      <a:pt x="114" y="13"/>
                    </a:lnTo>
                    <a:lnTo>
                      <a:pt x="117" y="11"/>
                    </a:lnTo>
                    <a:lnTo>
                      <a:pt x="120" y="14"/>
                    </a:lnTo>
                    <a:lnTo>
                      <a:pt x="123" y="14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8" y="13"/>
                    </a:lnTo>
                    <a:lnTo>
                      <a:pt x="130" y="14"/>
                    </a:lnTo>
                    <a:lnTo>
                      <a:pt x="134" y="15"/>
                    </a:lnTo>
                    <a:lnTo>
                      <a:pt x="135" y="15"/>
                    </a:lnTo>
                    <a:lnTo>
                      <a:pt x="138" y="15"/>
                    </a:lnTo>
                    <a:lnTo>
                      <a:pt x="138" y="14"/>
                    </a:lnTo>
                    <a:lnTo>
                      <a:pt x="136" y="13"/>
                    </a:lnTo>
                    <a:lnTo>
                      <a:pt x="136" y="11"/>
                    </a:lnTo>
                    <a:lnTo>
                      <a:pt x="139" y="8"/>
                    </a:lnTo>
                    <a:lnTo>
                      <a:pt x="141" y="7"/>
                    </a:lnTo>
                    <a:lnTo>
                      <a:pt x="143" y="7"/>
                    </a:lnTo>
                    <a:lnTo>
                      <a:pt x="146" y="7"/>
                    </a:lnTo>
                    <a:lnTo>
                      <a:pt x="148" y="8"/>
                    </a:lnTo>
                    <a:lnTo>
                      <a:pt x="149" y="8"/>
                    </a:lnTo>
                    <a:lnTo>
                      <a:pt x="154" y="7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63" y="3"/>
                    </a:lnTo>
                    <a:lnTo>
                      <a:pt x="165" y="3"/>
                    </a:lnTo>
                    <a:lnTo>
                      <a:pt x="165" y="4"/>
                    </a:lnTo>
                    <a:lnTo>
                      <a:pt x="165" y="4"/>
                    </a:lnTo>
                    <a:lnTo>
                      <a:pt x="167" y="6"/>
                    </a:lnTo>
                    <a:lnTo>
                      <a:pt x="168" y="6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7" y="4"/>
                    </a:lnTo>
                    <a:lnTo>
                      <a:pt x="178" y="2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9" name="Freeform 897"/>
              <p:cNvSpPr>
                <a:spLocks/>
              </p:cNvSpPr>
              <p:nvPr/>
            </p:nvSpPr>
            <p:spPr bwMode="auto">
              <a:xfrm>
                <a:off x="5023311" y="4208125"/>
                <a:ext cx="63735" cy="158595"/>
              </a:xfrm>
              <a:custGeom>
                <a:avLst/>
                <a:gdLst>
                  <a:gd name="T0" fmla="*/ 7 w 43"/>
                  <a:gd name="T1" fmla="*/ 0 h 107"/>
                  <a:gd name="T2" fmla="*/ 10 w 43"/>
                  <a:gd name="T3" fmla="*/ 2 h 107"/>
                  <a:gd name="T4" fmla="*/ 11 w 43"/>
                  <a:gd name="T5" fmla="*/ 2 h 107"/>
                  <a:gd name="T6" fmla="*/ 12 w 43"/>
                  <a:gd name="T7" fmla="*/ 3 h 107"/>
                  <a:gd name="T8" fmla="*/ 14 w 43"/>
                  <a:gd name="T9" fmla="*/ 5 h 107"/>
                  <a:gd name="T10" fmla="*/ 18 w 43"/>
                  <a:gd name="T11" fmla="*/ 6 h 107"/>
                  <a:gd name="T12" fmla="*/ 22 w 43"/>
                  <a:gd name="T13" fmla="*/ 16 h 107"/>
                  <a:gd name="T14" fmla="*/ 22 w 43"/>
                  <a:gd name="T15" fmla="*/ 41 h 107"/>
                  <a:gd name="T16" fmla="*/ 28 w 43"/>
                  <a:gd name="T17" fmla="*/ 56 h 107"/>
                  <a:gd name="T18" fmla="*/ 30 w 43"/>
                  <a:gd name="T19" fmla="*/ 59 h 107"/>
                  <a:gd name="T20" fmla="*/ 36 w 43"/>
                  <a:gd name="T21" fmla="*/ 63 h 107"/>
                  <a:gd name="T22" fmla="*/ 40 w 43"/>
                  <a:gd name="T23" fmla="*/ 70 h 107"/>
                  <a:gd name="T24" fmla="*/ 43 w 43"/>
                  <a:gd name="T25" fmla="*/ 75 h 107"/>
                  <a:gd name="T26" fmla="*/ 41 w 43"/>
                  <a:gd name="T27" fmla="*/ 76 h 107"/>
                  <a:gd name="T28" fmla="*/ 39 w 43"/>
                  <a:gd name="T29" fmla="*/ 78 h 107"/>
                  <a:gd name="T30" fmla="*/ 39 w 43"/>
                  <a:gd name="T31" fmla="*/ 81 h 107"/>
                  <a:gd name="T32" fmla="*/ 40 w 43"/>
                  <a:gd name="T33" fmla="*/ 83 h 107"/>
                  <a:gd name="T34" fmla="*/ 39 w 43"/>
                  <a:gd name="T35" fmla="*/ 90 h 107"/>
                  <a:gd name="T36" fmla="*/ 34 w 43"/>
                  <a:gd name="T37" fmla="*/ 92 h 107"/>
                  <a:gd name="T38" fmla="*/ 33 w 43"/>
                  <a:gd name="T39" fmla="*/ 99 h 107"/>
                  <a:gd name="T40" fmla="*/ 33 w 43"/>
                  <a:gd name="T41" fmla="*/ 104 h 107"/>
                  <a:gd name="T42" fmla="*/ 29 w 43"/>
                  <a:gd name="T43" fmla="*/ 107 h 107"/>
                  <a:gd name="T44" fmla="*/ 29 w 43"/>
                  <a:gd name="T45" fmla="*/ 103 h 107"/>
                  <a:gd name="T46" fmla="*/ 26 w 43"/>
                  <a:gd name="T47" fmla="*/ 100 h 107"/>
                  <a:gd name="T48" fmla="*/ 22 w 43"/>
                  <a:gd name="T49" fmla="*/ 96 h 107"/>
                  <a:gd name="T50" fmla="*/ 19 w 43"/>
                  <a:gd name="T51" fmla="*/ 92 h 107"/>
                  <a:gd name="T52" fmla="*/ 18 w 43"/>
                  <a:gd name="T53" fmla="*/ 86 h 107"/>
                  <a:gd name="T54" fmla="*/ 21 w 43"/>
                  <a:gd name="T55" fmla="*/ 81 h 107"/>
                  <a:gd name="T56" fmla="*/ 23 w 43"/>
                  <a:gd name="T57" fmla="*/ 75 h 107"/>
                  <a:gd name="T58" fmla="*/ 22 w 43"/>
                  <a:gd name="T59" fmla="*/ 70 h 107"/>
                  <a:gd name="T60" fmla="*/ 16 w 43"/>
                  <a:gd name="T61" fmla="*/ 68 h 107"/>
                  <a:gd name="T62" fmla="*/ 14 w 43"/>
                  <a:gd name="T63" fmla="*/ 70 h 107"/>
                  <a:gd name="T64" fmla="*/ 11 w 43"/>
                  <a:gd name="T65" fmla="*/ 70 h 107"/>
                  <a:gd name="T66" fmla="*/ 10 w 43"/>
                  <a:gd name="T67" fmla="*/ 65 h 107"/>
                  <a:gd name="T68" fmla="*/ 8 w 43"/>
                  <a:gd name="T69" fmla="*/ 64 h 107"/>
                  <a:gd name="T70" fmla="*/ 4 w 43"/>
                  <a:gd name="T71" fmla="*/ 63 h 107"/>
                  <a:gd name="T72" fmla="*/ 1 w 43"/>
                  <a:gd name="T73" fmla="*/ 59 h 107"/>
                  <a:gd name="T74" fmla="*/ 1 w 43"/>
                  <a:gd name="T75" fmla="*/ 56 h 107"/>
                  <a:gd name="T76" fmla="*/ 4 w 43"/>
                  <a:gd name="T77" fmla="*/ 52 h 107"/>
                  <a:gd name="T78" fmla="*/ 4 w 43"/>
                  <a:gd name="T79" fmla="*/ 50 h 107"/>
                  <a:gd name="T80" fmla="*/ 4 w 43"/>
                  <a:gd name="T81" fmla="*/ 46 h 107"/>
                  <a:gd name="T82" fmla="*/ 10 w 43"/>
                  <a:gd name="T83" fmla="*/ 43 h 107"/>
                  <a:gd name="T84" fmla="*/ 11 w 43"/>
                  <a:gd name="T85" fmla="*/ 42 h 107"/>
                  <a:gd name="T86" fmla="*/ 10 w 43"/>
                  <a:gd name="T87" fmla="*/ 41 h 107"/>
                  <a:gd name="T88" fmla="*/ 8 w 43"/>
                  <a:gd name="T89" fmla="*/ 36 h 107"/>
                  <a:gd name="T90" fmla="*/ 10 w 43"/>
                  <a:gd name="T91" fmla="*/ 35 h 107"/>
                  <a:gd name="T92" fmla="*/ 10 w 43"/>
                  <a:gd name="T93" fmla="*/ 31 h 107"/>
                  <a:gd name="T94" fmla="*/ 10 w 43"/>
                  <a:gd name="T95" fmla="*/ 28 h 107"/>
                  <a:gd name="T96" fmla="*/ 8 w 43"/>
                  <a:gd name="T97" fmla="*/ 23 h 107"/>
                  <a:gd name="T98" fmla="*/ 11 w 43"/>
                  <a:gd name="T99" fmla="*/ 20 h 107"/>
                  <a:gd name="T100" fmla="*/ 12 w 43"/>
                  <a:gd name="T101" fmla="*/ 16 h 107"/>
                  <a:gd name="T102" fmla="*/ 10 w 43"/>
                  <a:gd name="T103" fmla="*/ 12 h 107"/>
                  <a:gd name="T104" fmla="*/ 11 w 43"/>
                  <a:gd name="T105" fmla="*/ 7 h 107"/>
                  <a:gd name="T106" fmla="*/ 8 w 43"/>
                  <a:gd name="T107" fmla="*/ 6 h 107"/>
                  <a:gd name="T108" fmla="*/ 7 w 43"/>
                  <a:gd name="T109" fmla="*/ 3 h 107"/>
                  <a:gd name="T110" fmla="*/ 4 w 43"/>
                  <a:gd name="T11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07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8" y="6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2" y="39"/>
                    </a:lnTo>
                    <a:lnTo>
                      <a:pt x="22" y="41"/>
                    </a:lnTo>
                    <a:lnTo>
                      <a:pt x="23" y="53"/>
                    </a:lnTo>
                    <a:lnTo>
                      <a:pt x="28" y="56"/>
                    </a:lnTo>
                    <a:lnTo>
                      <a:pt x="30" y="57"/>
                    </a:lnTo>
                    <a:lnTo>
                      <a:pt x="30" y="59"/>
                    </a:lnTo>
                    <a:lnTo>
                      <a:pt x="32" y="59"/>
                    </a:lnTo>
                    <a:lnTo>
                      <a:pt x="36" y="63"/>
                    </a:lnTo>
                    <a:lnTo>
                      <a:pt x="37" y="65"/>
                    </a:lnTo>
                    <a:lnTo>
                      <a:pt x="40" y="70"/>
                    </a:lnTo>
                    <a:lnTo>
                      <a:pt x="41" y="72"/>
                    </a:lnTo>
                    <a:lnTo>
                      <a:pt x="43" y="75"/>
                    </a:lnTo>
                    <a:lnTo>
                      <a:pt x="43" y="76"/>
                    </a:lnTo>
                    <a:lnTo>
                      <a:pt x="41" y="76"/>
                    </a:lnTo>
                    <a:lnTo>
                      <a:pt x="40" y="78"/>
                    </a:lnTo>
                    <a:lnTo>
                      <a:pt x="39" y="78"/>
                    </a:lnTo>
                    <a:lnTo>
                      <a:pt x="39" y="79"/>
                    </a:lnTo>
                    <a:lnTo>
                      <a:pt x="39" y="81"/>
                    </a:lnTo>
                    <a:lnTo>
                      <a:pt x="39" y="82"/>
                    </a:lnTo>
                    <a:lnTo>
                      <a:pt x="40" y="83"/>
                    </a:lnTo>
                    <a:lnTo>
                      <a:pt x="40" y="88"/>
                    </a:lnTo>
                    <a:lnTo>
                      <a:pt x="39" y="90"/>
                    </a:lnTo>
                    <a:lnTo>
                      <a:pt x="37" y="92"/>
                    </a:lnTo>
                    <a:lnTo>
                      <a:pt x="34" y="92"/>
                    </a:lnTo>
                    <a:lnTo>
                      <a:pt x="33" y="96"/>
                    </a:lnTo>
                    <a:lnTo>
                      <a:pt x="33" y="99"/>
                    </a:lnTo>
                    <a:lnTo>
                      <a:pt x="32" y="100"/>
                    </a:lnTo>
                    <a:lnTo>
                      <a:pt x="33" y="104"/>
                    </a:lnTo>
                    <a:lnTo>
                      <a:pt x="32" y="106"/>
                    </a:lnTo>
                    <a:lnTo>
                      <a:pt x="29" y="107"/>
                    </a:lnTo>
                    <a:lnTo>
                      <a:pt x="29" y="104"/>
                    </a:lnTo>
                    <a:lnTo>
                      <a:pt x="29" y="103"/>
                    </a:lnTo>
                    <a:lnTo>
                      <a:pt x="28" y="101"/>
                    </a:lnTo>
                    <a:lnTo>
                      <a:pt x="26" y="100"/>
                    </a:lnTo>
                    <a:lnTo>
                      <a:pt x="25" y="99"/>
                    </a:lnTo>
                    <a:lnTo>
                      <a:pt x="22" y="96"/>
                    </a:lnTo>
                    <a:lnTo>
                      <a:pt x="21" y="93"/>
                    </a:lnTo>
                    <a:lnTo>
                      <a:pt x="19" y="92"/>
                    </a:lnTo>
                    <a:lnTo>
                      <a:pt x="19" y="89"/>
                    </a:lnTo>
                    <a:lnTo>
                      <a:pt x="18" y="86"/>
                    </a:lnTo>
                    <a:lnTo>
                      <a:pt x="21" y="85"/>
                    </a:lnTo>
                    <a:lnTo>
                      <a:pt x="21" y="81"/>
                    </a:lnTo>
                    <a:lnTo>
                      <a:pt x="23" y="78"/>
                    </a:lnTo>
                    <a:lnTo>
                      <a:pt x="23" y="75"/>
                    </a:lnTo>
                    <a:lnTo>
                      <a:pt x="23" y="71"/>
                    </a:lnTo>
                    <a:lnTo>
                      <a:pt x="22" y="70"/>
                    </a:lnTo>
                    <a:lnTo>
                      <a:pt x="19" y="68"/>
                    </a:lnTo>
                    <a:lnTo>
                      <a:pt x="16" y="68"/>
                    </a:lnTo>
                    <a:lnTo>
                      <a:pt x="15" y="70"/>
                    </a:lnTo>
                    <a:lnTo>
                      <a:pt x="14" y="70"/>
                    </a:lnTo>
                    <a:lnTo>
                      <a:pt x="12" y="71"/>
                    </a:lnTo>
                    <a:lnTo>
                      <a:pt x="11" y="70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4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3" y="60"/>
                    </a:lnTo>
                    <a:lnTo>
                      <a:pt x="1" y="59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7" y="45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0" y="41"/>
                    </a:lnTo>
                    <a:lnTo>
                      <a:pt x="10" y="39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8" y="34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0" name="Freeform 898"/>
              <p:cNvSpPr>
                <a:spLocks/>
              </p:cNvSpPr>
              <p:nvPr/>
            </p:nvSpPr>
            <p:spPr bwMode="auto">
              <a:xfrm>
                <a:off x="4809875" y="4184410"/>
                <a:ext cx="231222" cy="198613"/>
              </a:xfrm>
              <a:custGeom>
                <a:avLst/>
                <a:gdLst>
                  <a:gd name="T0" fmla="*/ 125 w 156"/>
                  <a:gd name="T1" fmla="*/ 3 h 134"/>
                  <a:gd name="T2" fmla="*/ 130 w 156"/>
                  <a:gd name="T3" fmla="*/ 7 h 134"/>
                  <a:gd name="T4" fmla="*/ 141 w 156"/>
                  <a:gd name="T5" fmla="*/ 10 h 134"/>
                  <a:gd name="T6" fmla="*/ 148 w 156"/>
                  <a:gd name="T7" fmla="*/ 16 h 134"/>
                  <a:gd name="T8" fmla="*/ 151 w 156"/>
                  <a:gd name="T9" fmla="*/ 19 h 134"/>
                  <a:gd name="T10" fmla="*/ 155 w 156"/>
                  <a:gd name="T11" fmla="*/ 23 h 134"/>
                  <a:gd name="T12" fmla="*/ 156 w 156"/>
                  <a:gd name="T13" fmla="*/ 32 h 134"/>
                  <a:gd name="T14" fmla="*/ 152 w 156"/>
                  <a:gd name="T15" fmla="*/ 39 h 134"/>
                  <a:gd name="T16" fmla="*/ 154 w 156"/>
                  <a:gd name="T17" fmla="*/ 47 h 134"/>
                  <a:gd name="T18" fmla="*/ 152 w 156"/>
                  <a:gd name="T19" fmla="*/ 52 h 134"/>
                  <a:gd name="T20" fmla="*/ 155 w 156"/>
                  <a:gd name="T21" fmla="*/ 58 h 134"/>
                  <a:gd name="T22" fmla="*/ 148 w 156"/>
                  <a:gd name="T23" fmla="*/ 62 h 134"/>
                  <a:gd name="T24" fmla="*/ 148 w 156"/>
                  <a:gd name="T25" fmla="*/ 68 h 134"/>
                  <a:gd name="T26" fmla="*/ 145 w 156"/>
                  <a:gd name="T27" fmla="*/ 75 h 134"/>
                  <a:gd name="T28" fmla="*/ 148 w 156"/>
                  <a:gd name="T29" fmla="*/ 80 h 134"/>
                  <a:gd name="T30" fmla="*/ 120 w 156"/>
                  <a:gd name="T31" fmla="*/ 91 h 134"/>
                  <a:gd name="T32" fmla="*/ 112 w 156"/>
                  <a:gd name="T33" fmla="*/ 99 h 134"/>
                  <a:gd name="T34" fmla="*/ 108 w 156"/>
                  <a:gd name="T35" fmla="*/ 101 h 134"/>
                  <a:gd name="T36" fmla="*/ 100 w 156"/>
                  <a:gd name="T37" fmla="*/ 101 h 134"/>
                  <a:gd name="T38" fmla="*/ 91 w 156"/>
                  <a:gd name="T39" fmla="*/ 106 h 134"/>
                  <a:gd name="T40" fmla="*/ 91 w 156"/>
                  <a:gd name="T41" fmla="*/ 112 h 134"/>
                  <a:gd name="T42" fmla="*/ 71 w 156"/>
                  <a:gd name="T43" fmla="*/ 127 h 134"/>
                  <a:gd name="T44" fmla="*/ 60 w 156"/>
                  <a:gd name="T45" fmla="*/ 131 h 134"/>
                  <a:gd name="T46" fmla="*/ 57 w 156"/>
                  <a:gd name="T47" fmla="*/ 130 h 134"/>
                  <a:gd name="T48" fmla="*/ 49 w 156"/>
                  <a:gd name="T49" fmla="*/ 131 h 134"/>
                  <a:gd name="T50" fmla="*/ 40 w 156"/>
                  <a:gd name="T51" fmla="*/ 127 h 134"/>
                  <a:gd name="T52" fmla="*/ 36 w 156"/>
                  <a:gd name="T53" fmla="*/ 126 h 134"/>
                  <a:gd name="T54" fmla="*/ 31 w 156"/>
                  <a:gd name="T55" fmla="*/ 126 h 134"/>
                  <a:gd name="T56" fmla="*/ 14 w 156"/>
                  <a:gd name="T57" fmla="*/ 124 h 134"/>
                  <a:gd name="T58" fmla="*/ 6 w 156"/>
                  <a:gd name="T59" fmla="*/ 117 h 134"/>
                  <a:gd name="T60" fmla="*/ 0 w 156"/>
                  <a:gd name="T61" fmla="*/ 110 h 134"/>
                  <a:gd name="T62" fmla="*/ 28 w 156"/>
                  <a:gd name="T63" fmla="*/ 63 h 134"/>
                  <a:gd name="T64" fmla="*/ 28 w 156"/>
                  <a:gd name="T65" fmla="*/ 55 h 134"/>
                  <a:gd name="T66" fmla="*/ 28 w 156"/>
                  <a:gd name="T67" fmla="*/ 40 h 134"/>
                  <a:gd name="T68" fmla="*/ 31 w 156"/>
                  <a:gd name="T69" fmla="*/ 40 h 134"/>
                  <a:gd name="T70" fmla="*/ 35 w 156"/>
                  <a:gd name="T71" fmla="*/ 44 h 134"/>
                  <a:gd name="T72" fmla="*/ 40 w 156"/>
                  <a:gd name="T73" fmla="*/ 43 h 134"/>
                  <a:gd name="T74" fmla="*/ 46 w 156"/>
                  <a:gd name="T75" fmla="*/ 44 h 134"/>
                  <a:gd name="T76" fmla="*/ 47 w 156"/>
                  <a:gd name="T77" fmla="*/ 48 h 134"/>
                  <a:gd name="T78" fmla="*/ 57 w 156"/>
                  <a:gd name="T79" fmla="*/ 51 h 134"/>
                  <a:gd name="T80" fmla="*/ 66 w 156"/>
                  <a:gd name="T81" fmla="*/ 51 h 134"/>
                  <a:gd name="T82" fmla="*/ 71 w 156"/>
                  <a:gd name="T83" fmla="*/ 45 h 134"/>
                  <a:gd name="T84" fmla="*/ 73 w 156"/>
                  <a:gd name="T85" fmla="*/ 54 h 134"/>
                  <a:gd name="T86" fmla="*/ 87 w 156"/>
                  <a:gd name="T87" fmla="*/ 62 h 134"/>
                  <a:gd name="T88" fmla="*/ 97 w 156"/>
                  <a:gd name="T89" fmla="*/ 70 h 134"/>
                  <a:gd name="T90" fmla="*/ 102 w 156"/>
                  <a:gd name="T91" fmla="*/ 70 h 134"/>
                  <a:gd name="T92" fmla="*/ 102 w 156"/>
                  <a:gd name="T93" fmla="*/ 55 h 134"/>
                  <a:gd name="T94" fmla="*/ 101 w 156"/>
                  <a:gd name="T95" fmla="*/ 58 h 134"/>
                  <a:gd name="T96" fmla="*/ 90 w 156"/>
                  <a:gd name="T97" fmla="*/ 51 h 134"/>
                  <a:gd name="T98" fmla="*/ 87 w 156"/>
                  <a:gd name="T99" fmla="*/ 37 h 134"/>
                  <a:gd name="T100" fmla="*/ 91 w 156"/>
                  <a:gd name="T101" fmla="*/ 32 h 134"/>
                  <a:gd name="T102" fmla="*/ 91 w 156"/>
                  <a:gd name="T103" fmla="*/ 23 h 134"/>
                  <a:gd name="T104" fmla="*/ 90 w 156"/>
                  <a:gd name="T105" fmla="*/ 19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6" h="134">
                    <a:moveTo>
                      <a:pt x="116" y="0"/>
                    </a:moveTo>
                    <a:lnTo>
                      <a:pt x="118" y="1"/>
                    </a:lnTo>
                    <a:lnTo>
                      <a:pt x="123" y="3"/>
                    </a:lnTo>
                    <a:lnTo>
                      <a:pt x="125" y="3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30" y="5"/>
                    </a:lnTo>
                    <a:lnTo>
                      <a:pt x="130" y="7"/>
                    </a:lnTo>
                    <a:lnTo>
                      <a:pt x="131" y="8"/>
                    </a:lnTo>
                    <a:lnTo>
                      <a:pt x="134" y="8"/>
                    </a:lnTo>
                    <a:lnTo>
                      <a:pt x="140" y="10"/>
                    </a:lnTo>
                    <a:lnTo>
                      <a:pt x="141" y="10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5" y="14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9" y="18"/>
                    </a:lnTo>
                    <a:lnTo>
                      <a:pt x="151" y="19"/>
                    </a:lnTo>
                    <a:lnTo>
                      <a:pt x="151" y="21"/>
                    </a:lnTo>
                    <a:lnTo>
                      <a:pt x="152" y="22"/>
                    </a:lnTo>
                    <a:lnTo>
                      <a:pt x="155" y="22"/>
                    </a:lnTo>
                    <a:lnTo>
                      <a:pt x="155" y="23"/>
                    </a:lnTo>
                    <a:lnTo>
                      <a:pt x="152" y="26"/>
                    </a:lnTo>
                    <a:lnTo>
                      <a:pt x="154" y="28"/>
                    </a:lnTo>
                    <a:lnTo>
                      <a:pt x="155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5" y="36"/>
                    </a:lnTo>
                    <a:lnTo>
                      <a:pt x="155" y="36"/>
                    </a:lnTo>
                    <a:lnTo>
                      <a:pt x="152" y="39"/>
                    </a:lnTo>
                    <a:lnTo>
                      <a:pt x="152" y="41"/>
                    </a:lnTo>
                    <a:lnTo>
                      <a:pt x="154" y="44"/>
                    </a:lnTo>
                    <a:lnTo>
                      <a:pt x="154" y="45"/>
                    </a:lnTo>
                    <a:lnTo>
                      <a:pt x="154" y="47"/>
                    </a:lnTo>
                    <a:lnTo>
                      <a:pt x="152" y="50"/>
                    </a:lnTo>
                    <a:lnTo>
                      <a:pt x="154" y="51"/>
                    </a:lnTo>
                    <a:lnTo>
                      <a:pt x="154" y="52"/>
                    </a:lnTo>
                    <a:lnTo>
                      <a:pt x="152" y="52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5" y="57"/>
                    </a:lnTo>
                    <a:lnTo>
                      <a:pt x="155" y="58"/>
                    </a:lnTo>
                    <a:lnTo>
                      <a:pt x="154" y="58"/>
                    </a:lnTo>
                    <a:lnTo>
                      <a:pt x="154" y="59"/>
                    </a:lnTo>
                    <a:lnTo>
                      <a:pt x="151" y="61"/>
                    </a:lnTo>
                    <a:lnTo>
                      <a:pt x="148" y="62"/>
                    </a:lnTo>
                    <a:lnTo>
                      <a:pt x="148" y="63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5" y="72"/>
                    </a:lnTo>
                    <a:lnTo>
                      <a:pt x="144" y="73"/>
                    </a:lnTo>
                    <a:lnTo>
                      <a:pt x="145" y="75"/>
                    </a:lnTo>
                    <a:lnTo>
                      <a:pt x="147" y="76"/>
                    </a:lnTo>
                    <a:lnTo>
                      <a:pt x="148" y="79"/>
                    </a:lnTo>
                    <a:lnTo>
                      <a:pt x="148" y="80"/>
                    </a:lnTo>
                    <a:lnTo>
                      <a:pt x="148" y="80"/>
                    </a:lnTo>
                    <a:lnTo>
                      <a:pt x="144" y="81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20" y="91"/>
                    </a:lnTo>
                    <a:lnTo>
                      <a:pt x="118" y="91"/>
                    </a:lnTo>
                    <a:lnTo>
                      <a:pt x="112" y="94"/>
                    </a:lnTo>
                    <a:lnTo>
                      <a:pt x="111" y="95"/>
                    </a:lnTo>
                    <a:lnTo>
                      <a:pt x="112" y="99"/>
                    </a:lnTo>
                    <a:lnTo>
                      <a:pt x="112" y="101"/>
                    </a:lnTo>
                    <a:lnTo>
                      <a:pt x="112" y="101"/>
                    </a:lnTo>
                    <a:lnTo>
                      <a:pt x="111" y="101"/>
                    </a:lnTo>
                    <a:lnTo>
                      <a:pt x="108" y="101"/>
                    </a:lnTo>
                    <a:lnTo>
                      <a:pt x="107" y="101"/>
                    </a:lnTo>
                    <a:lnTo>
                      <a:pt x="107" y="101"/>
                    </a:lnTo>
                    <a:lnTo>
                      <a:pt x="102" y="101"/>
                    </a:lnTo>
                    <a:lnTo>
                      <a:pt x="100" y="101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3" y="105"/>
                    </a:lnTo>
                    <a:lnTo>
                      <a:pt x="91" y="106"/>
                    </a:lnTo>
                    <a:lnTo>
                      <a:pt x="91" y="108"/>
                    </a:lnTo>
                    <a:lnTo>
                      <a:pt x="91" y="109"/>
                    </a:lnTo>
                    <a:lnTo>
                      <a:pt x="91" y="110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86" y="113"/>
                    </a:lnTo>
                    <a:lnTo>
                      <a:pt x="78" y="119"/>
                    </a:lnTo>
                    <a:lnTo>
                      <a:pt x="71" y="127"/>
                    </a:lnTo>
                    <a:lnTo>
                      <a:pt x="68" y="133"/>
                    </a:lnTo>
                    <a:lnTo>
                      <a:pt x="64" y="134"/>
                    </a:lnTo>
                    <a:lnTo>
                      <a:pt x="61" y="133"/>
                    </a:lnTo>
                    <a:lnTo>
                      <a:pt x="60" y="131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8" y="131"/>
                    </a:lnTo>
                    <a:lnTo>
                      <a:pt x="57" y="130"/>
                    </a:lnTo>
                    <a:lnTo>
                      <a:pt x="53" y="131"/>
                    </a:lnTo>
                    <a:lnTo>
                      <a:pt x="51" y="133"/>
                    </a:lnTo>
                    <a:lnTo>
                      <a:pt x="50" y="133"/>
                    </a:lnTo>
                    <a:lnTo>
                      <a:pt x="49" y="131"/>
                    </a:lnTo>
                    <a:lnTo>
                      <a:pt x="46" y="130"/>
                    </a:lnTo>
                    <a:lnTo>
                      <a:pt x="43" y="130"/>
                    </a:lnTo>
                    <a:lnTo>
                      <a:pt x="42" y="130"/>
                    </a:lnTo>
                    <a:lnTo>
                      <a:pt x="40" y="127"/>
                    </a:lnTo>
                    <a:lnTo>
                      <a:pt x="39" y="127"/>
                    </a:lnTo>
                    <a:lnTo>
                      <a:pt x="39" y="127"/>
                    </a:lnTo>
                    <a:lnTo>
                      <a:pt x="37" y="127"/>
                    </a:lnTo>
                    <a:lnTo>
                      <a:pt x="36" y="126"/>
                    </a:lnTo>
                    <a:lnTo>
                      <a:pt x="35" y="126"/>
                    </a:lnTo>
                    <a:lnTo>
                      <a:pt x="35" y="126"/>
                    </a:lnTo>
                    <a:lnTo>
                      <a:pt x="32" y="126"/>
                    </a:lnTo>
                    <a:lnTo>
                      <a:pt x="31" y="126"/>
                    </a:lnTo>
                    <a:lnTo>
                      <a:pt x="18" y="128"/>
                    </a:lnTo>
                    <a:lnTo>
                      <a:pt x="17" y="127"/>
                    </a:lnTo>
                    <a:lnTo>
                      <a:pt x="15" y="126"/>
                    </a:lnTo>
                    <a:lnTo>
                      <a:pt x="14" y="124"/>
                    </a:lnTo>
                    <a:lnTo>
                      <a:pt x="13" y="123"/>
                    </a:lnTo>
                    <a:lnTo>
                      <a:pt x="11" y="122"/>
                    </a:lnTo>
                    <a:lnTo>
                      <a:pt x="8" y="120"/>
                    </a:lnTo>
                    <a:lnTo>
                      <a:pt x="6" y="117"/>
                    </a:lnTo>
                    <a:lnTo>
                      <a:pt x="4" y="116"/>
                    </a:lnTo>
                    <a:lnTo>
                      <a:pt x="3" y="115"/>
                    </a:lnTo>
                    <a:lnTo>
                      <a:pt x="2" y="113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65"/>
                    </a:lnTo>
                    <a:lnTo>
                      <a:pt x="29" y="65"/>
                    </a:lnTo>
                    <a:lnTo>
                      <a:pt x="28" y="63"/>
                    </a:lnTo>
                    <a:lnTo>
                      <a:pt x="29" y="61"/>
                    </a:lnTo>
                    <a:lnTo>
                      <a:pt x="29" y="59"/>
                    </a:lnTo>
                    <a:lnTo>
                      <a:pt x="29" y="57"/>
                    </a:lnTo>
                    <a:lnTo>
                      <a:pt x="28" y="55"/>
                    </a:lnTo>
                    <a:lnTo>
                      <a:pt x="28" y="51"/>
                    </a:lnTo>
                    <a:lnTo>
                      <a:pt x="28" y="47"/>
                    </a:lnTo>
                    <a:lnTo>
                      <a:pt x="28" y="41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39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40"/>
                    </a:lnTo>
                    <a:lnTo>
                      <a:pt x="33" y="41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5"/>
                    </a:lnTo>
                    <a:lnTo>
                      <a:pt x="36" y="44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2" y="41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6" y="47"/>
                    </a:lnTo>
                    <a:lnTo>
                      <a:pt x="46" y="48"/>
                    </a:lnTo>
                    <a:lnTo>
                      <a:pt x="47" y="48"/>
                    </a:lnTo>
                    <a:lnTo>
                      <a:pt x="50" y="48"/>
                    </a:lnTo>
                    <a:lnTo>
                      <a:pt x="51" y="50"/>
                    </a:lnTo>
                    <a:lnTo>
                      <a:pt x="54" y="51"/>
                    </a:lnTo>
                    <a:lnTo>
                      <a:pt x="57" y="51"/>
                    </a:lnTo>
                    <a:lnTo>
                      <a:pt x="60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6" y="51"/>
                    </a:lnTo>
                    <a:lnTo>
                      <a:pt x="66" y="50"/>
                    </a:lnTo>
                    <a:lnTo>
                      <a:pt x="68" y="47"/>
                    </a:lnTo>
                    <a:lnTo>
                      <a:pt x="69" y="47"/>
                    </a:lnTo>
                    <a:lnTo>
                      <a:pt x="71" y="45"/>
                    </a:lnTo>
                    <a:lnTo>
                      <a:pt x="72" y="45"/>
                    </a:lnTo>
                    <a:lnTo>
                      <a:pt x="72" y="50"/>
                    </a:lnTo>
                    <a:lnTo>
                      <a:pt x="73" y="52"/>
                    </a:lnTo>
                    <a:lnTo>
                      <a:pt x="73" y="54"/>
                    </a:lnTo>
                    <a:lnTo>
                      <a:pt x="78" y="55"/>
                    </a:lnTo>
                    <a:lnTo>
                      <a:pt x="82" y="57"/>
                    </a:lnTo>
                    <a:lnTo>
                      <a:pt x="84" y="59"/>
                    </a:lnTo>
                    <a:lnTo>
                      <a:pt x="87" y="62"/>
                    </a:lnTo>
                    <a:lnTo>
                      <a:pt x="90" y="65"/>
                    </a:lnTo>
                    <a:lnTo>
                      <a:pt x="93" y="68"/>
                    </a:lnTo>
                    <a:lnTo>
                      <a:pt x="96" y="70"/>
                    </a:lnTo>
                    <a:lnTo>
                      <a:pt x="97" y="70"/>
                    </a:lnTo>
                    <a:lnTo>
                      <a:pt x="100" y="70"/>
                    </a:lnTo>
                    <a:lnTo>
                      <a:pt x="101" y="69"/>
                    </a:lnTo>
                    <a:lnTo>
                      <a:pt x="102" y="69"/>
                    </a:lnTo>
                    <a:lnTo>
                      <a:pt x="102" y="70"/>
                    </a:lnTo>
                    <a:lnTo>
                      <a:pt x="105" y="70"/>
                    </a:lnTo>
                    <a:lnTo>
                      <a:pt x="105" y="69"/>
                    </a:lnTo>
                    <a:lnTo>
                      <a:pt x="105" y="55"/>
                    </a:lnTo>
                    <a:lnTo>
                      <a:pt x="102" y="55"/>
                    </a:lnTo>
                    <a:lnTo>
                      <a:pt x="100" y="55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96" y="58"/>
                    </a:lnTo>
                    <a:lnTo>
                      <a:pt x="94" y="57"/>
                    </a:lnTo>
                    <a:lnTo>
                      <a:pt x="93" y="54"/>
                    </a:lnTo>
                    <a:lnTo>
                      <a:pt x="90" y="51"/>
                    </a:lnTo>
                    <a:lnTo>
                      <a:pt x="87" y="50"/>
                    </a:lnTo>
                    <a:lnTo>
                      <a:pt x="87" y="45"/>
                    </a:lnTo>
                    <a:lnTo>
                      <a:pt x="87" y="39"/>
                    </a:lnTo>
                    <a:lnTo>
                      <a:pt x="87" y="37"/>
                    </a:lnTo>
                    <a:lnTo>
                      <a:pt x="90" y="34"/>
                    </a:lnTo>
                    <a:lnTo>
                      <a:pt x="91" y="33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29"/>
                    </a:lnTo>
                    <a:lnTo>
                      <a:pt x="91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3" y="22"/>
                    </a:lnTo>
                    <a:lnTo>
                      <a:pt x="93" y="21"/>
                    </a:lnTo>
                    <a:lnTo>
                      <a:pt x="91" y="21"/>
                    </a:lnTo>
                    <a:lnTo>
                      <a:pt x="90" y="19"/>
                    </a:lnTo>
                    <a:lnTo>
                      <a:pt x="89" y="16"/>
                    </a:lnTo>
                    <a:lnTo>
                      <a:pt x="94" y="5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1" name="Freeform 899"/>
              <p:cNvSpPr>
                <a:spLocks/>
              </p:cNvSpPr>
              <p:nvPr/>
            </p:nvSpPr>
            <p:spPr bwMode="auto">
              <a:xfrm>
                <a:off x="4606815" y="4138463"/>
                <a:ext cx="246043" cy="244562"/>
              </a:xfrm>
              <a:custGeom>
                <a:avLst/>
                <a:gdLst>
                  <a:gd name="T0" fmla="*/ 29 w 166"/>
                  <a:gd name="T1" fmla="*/ 0 h 165"/>
                  <a:gd name="T2" fmla="*/ 42 w 166"/>
                  <a:gd name="T3" fmla="*/ 2 h 165"/>
                  <a:gd name="T4" fmla="*/ 69 w 166"/>
                  <a:gd name="T5" fmla="*/ 3 h 165"/>
                  <a:gd name="T6" fmla="*/ 71 w 166"/>
                  <a:gd name="T7" fmla="*/ 7 h 165"/>
                  <a:gd name="T8" fmla="*/ 72 w 166"/>
                  <a:gd name="T9" fmla="*/ 17 h 165"/>
                  <a:gd name="T10" fmla="*/ 76 w 166"/>
                  <a:gd name="T11" fmla="*/ 21 h 165"/>
                  <a:gd name="T12" fmla="*/ 83 w 166"/>
                  <a:gd name="T13" fmla="*/ 29 h 165"/>
                  <a:gd name="T14" fmla="*/ 93 w 166"/>
                  <a:gd name="T15" fmla="*/ 29 h 165"/>
                  <a:gd name="T16" fmla="*/ 104 w 166"/>
                  <a:gd name="T17" fmla="*/ 21 h 165"/>
                  <a:gd name="T18" fmla="*/ 118 w 166"/>
                  <a:gd name="T19" fmla="*/ 14 h 165"/>
                  <a:gd name="T20" fmla="*/ 122 w 166"/>
                  <a:gd name="T21" fmla="*/ 18 h 165"/>
                  <a:gd name="T22" fmla="*/ 137 w 166"/>
                  <a:gd name="T23" fmla="*/ 25 h 165"/>
                  <a:gd name="T24" fmla="*/ 137 w 166"/>
                  <a:gd name="T25" fmla="*/ 34 h 165"/>
                  <a:gd name="T26" fmla="*/ 137 w 166"/>
                  <a:gd name="T27" fmla="*/ 42 h 165"/>
                  <a:gd name="T28" fmla="*/ 139 w 166"/>
                  <a:gd name="T29" fmla="*/ 49 h 165"/>
                  <a:gd name="T30" fmla="*/ 141 w 166"/>
                  <a:gd name="T31" fmla="*/ 53 h 165"/>
                  <a:gd name="T32" fmla="*/ 143 w 166"/>
                  <a:gd name="T33" fmla="*/ 60 h 165"/>
                  <a:gd name="T34" fmla="*/ 144 w 166"/>
                  <a:gd name="T35" fmla="*/ 65 h 165"/>
                  <a:gd name="T36" fmla="*/ 141 w 166"/>
                  <a:gd name="T37" fmla="*/ 71 h 165"/>
                  <a:gd name="T38" fmla="*/ 145 w 166"/>
                  <a:gd name="T39" fmla="*/ 71 h 165"/>
                  <a:gd name="T40" fmla="*/ 151 w 166"/>
                  <a:gd name="T41" fmla="*/ 72 h 165"/>
                  <a:gd name="T42" fmla="*/ 158 w 166"/>
                  <a:gd name="T43" fmla="*/ 72 h 165"/>
                  <a:gd name="T44" fmla="*/ 165 w 166"/>
                  <a:gd name="T45" fmla="*/ 70 h 165"/>
                  <a:gd name="T46" fmla="*/ 165 w 166"/>
                  <a:gd name="T47" fmla="*/ 78 h 165"/>
                  <a:gd name="T48" fmla="*/ 166 w 166"/>
                  <a:gd name="T49" fmla="*/ 90 h 165"/>
                  <a:gd name="T50" fmla="*/ 137 w 166"/>
                  <a:gd name="T51" fmla="*/ 96 h 165"/>
                  <a:gd name="T52" fmla="*/ 140 w 166"/>
                  <a:gd name="T53" fmla="*/ 146 h 165"/>
                  <a:gd name="T54" fmla="*/ 148 w 166"/>
                  <a:gd name="T55" fmla="*/ 153 h 165"/>
                  <a:gd name="T56" fmla="*/ 154 w 166"/>
                  <a:gd name="T57" fmla="*/ 158 h 165"/>
                  <a:gd name="T58" fmla="*/ 132 w 166"/>
                  <a:gd name="T59" fmla="*/ 165 h 165"/>
                  <a:gd name="T60" fmla="*/ 129 w 166"/>
                  <a:gd name="T61" fmla="*/ 164 h 165"/>
                  <a:gd name="T62" fmla="*/ 123 w 166"/>
                  <a:gd name="T63" fmla="*/ 164 h 165"/>
                  <a:gd name="T64" fmla="*/ 118 w 166"/>
                  <a:gd name="T65" fmla="*/ 164 h 165"/>
                  <a:gd name="T66" fmla="*/ 112 w 166"/>
                  <a:gd name="T67" fmla="*/ 162 h 165"/>
                  <a:gd name="T68" fmla="*/ 103 w 166"/>
                  <a:gd name="T69" fmla="*/ 162 h 165"/>
                  <a:gd name="T70" fmla="*/ 97 w 166"/>
                  <a:gd name="T71" fmla="*/ 161 h 165"/>
                  <a:gd name="T72" fmla="*/ 89 w 166"/>
                  <a:gd name="T73" fmla="*/ 155 h 165"/>
                  <a:gd name="T74" fmla="*/ 36 w 166"/>
                  <a:gd name="T75" fmla="*/ 155 h 165"/>
                  <a:gd name="T76" fmla="*/ 29 w 166"/>
                  <a:gd name="T77" fmla="*/ 155 h 165"/>
                  <a:gd name="T78" fmla="*/ 24 w 166"/>
                  <a:gd name="T79" fmla="*/ 151 h 165"/>
                  <a:gd name="T80" fmla="*/ 21 w 166"/>
                  <a:gd name="T81" fmla="*/ 151 h 165"/>
                  <a:gd name="T82" fmla="*/ 13 w 166"/>
                  <a:gd name="T83" fmla="*/ 151 h 165"/>
                  <a:gd name="T84" fmla="*/ 6 w 166"/>
                  <a:gd name="T85" fmla="*/ 153 h 165"/>
                  <a:gd name="T86" fmla="*/ 3 w 166"/>
                  <a:gd name="T87" fmla="*/ 155 h 165"/>
                  <a:gd name="T88" fmla="*/ 0 w 166"/>
                  <a:gd name="T89" fmla="*/ 148 h 165"/>
                  <a:gd name="T90" fmla="*/ 5 w 166"/>
                  <a:gd name="T91" fmla="*/ 129 h 165"/>
                  <a:gd name="T92" fmla="*/ 10 w 166"/>
                  <a:gd name="T93" fmla="*/ 108 h 165"/>
                  <a:gd name="T94" fmla="*/ 24 w 166"/>
                  <a:gd name="T95" fmla="*/ 90 h 165"/>
                  <a:gd name="T96" fmla="*/ 29 w 166"/>
                  <a:gd name="T97" fmla="*/ 67 h 165"/>
                  <a:gd name="T98" fmla="*/ 22 w 166"/>
                  <a:gd name="T99" fmla="*/ 49 h 165"/>
                  <a:gd name="T100" fmla="*/ 24 w 166"/>
                  <a:gd name="T101" fmla="*/ 32 h 165"/>
                  <a:gd name="T102" fmla="*/ 13 w 166"/>
                  <a:gd name="T103" fmla="*/ 7 h 165"/>
                  <a:gd name="T104" fmla="*/ 16 w 166"/>
                  <a:gd name="T105" fmla="*/ 3 h 165"/>
                  <a:gd name="T106" fmla="*/ 21 w 166"/>
                  <a:gd name="T107" fmla="*/ 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" h="165">
                    <a:moveTo>
                      <a:pt x="22" y="0"/>
                    </a:move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5"/>
                    </a:lnTo>
                    <a:lnTo>
                      <a:pt x="71" y="6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1" y="12"/>
                    </a:lnTo>
                    <a:lnTo>
                      <a:pt x="72" y="13"/>
                    </a:lnTo>
                    <a:lnTo>
                      <a:pt x="72" y="17"/>
                    </a:lnTo>
                    <a:lnTo>
                      <a:pt x="74" y="18"/>
                    </a:lnTo>
                    <a:lnTo>
                      <a:pt x="74" y="20"/>
                    </a:lnTo>
                    <a:lnTo>
                      <a:pt x="75" y="20"/>
                    </a:lnTo>
                    <a:lnTo>
                      <a:pt x="76" y="21"/>
                    </a:lnTo>
                    <a:lnTo>
                      <a:pt x="78" y="24"/>
                    </a:lnTo>
                    <a:lnTo>
                      <a:pt x="78" y="29"/>
                    </a:lnTo>
                    <a:lnTo>
                      <a:pt x="79" y="29"/>
                    </a:lnTo>
                    <a:lnTo>
                      <a:pt x="83" y="29"/>
                    </a:lnTo>
                    <a:lnTo>
                      <a:pt x="86" y="29"/>
                    </a:lnTo>
                    <a:lnTo>
                      <a:pt x="87" y="29"/>
                    </a:lnTo>
                    <a:lnTo>
                      <a:pt x="92" y="29"/>
                    </a:lnTo>
                    <a:lnTo>
                      <a:pt x="93" y="29"/>
                    </a:lnTo>
                    <a:lnTo>
                      <a:pt x="104" y="28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4" y="21"/>
                    </a:lnTo>
                    <a:lnTo>
                      <a:pt x="105" y="20"/>
                    </a:lnTo>
                    <a:lnTo>
                      <a:pt x="105" y="16"/>
                    </a:lnTo>
                    <a:lnTo>
                      <a:pt x="118" y="16"/>
                    </a:lnTo>
                    <a:lnTo>
                      <a:pt x="118" y="14"/>
                    </a:lnTo>
                    <a:lnTo>
                      <a:pt x="122" y="14"/>
                    </a:lnTo>
                    <a:lnTo>
                      <a:pt x="122" y="16"/>
                    </a:lnTo>
                    <a:lnTo>
                      <a:pt x="122" y="17"/>
                    </a:lnTo>
                    <a:lnTo>
                      <a:pt x="122" y="18"/>
                    </a:lnTo>
                    <a:lnTo>
                      <a:pt x="137" y="20"/>
                    </a:lnTo>
                    <a:lnTo>
                      <a:pt x="137" y="21"/>
                    </a:lnTo>
                    <a:lnTo>
                      <a:pt x="137" y="24"/>
                    </a:lnTo>
                    <a:lnTo>
                      <a:pt x="137" y="25"/>
                    </a:lnTo>
                    <a:lnTo>
                      <a:pt x="136" y="28"/>
                    </a:lnTo>
                    <a:lnTo>
                      <a:pt x="136" y="29"/>
                    </a:lnTo>
                    <a:lnTo>
                      <a:pt x="137" y="32"/>
                    </a:lnTo>
                    <a:lnTo>
                      <a:pt x="137" y="34"/>
                    </a:lnTo>
                    <a:lnTo>
                      <a:pt x="136" y="35"/>
                    </a:lnTo>
                    <a:lnTo>
                      <a:pt x="136" y="36"/>
                    </a:lnTo>
                    <a:lnTo>
                      <a:pt x="137" y="38"/>
                    </a:lnTo>
                    <a:lnTo>
                      <a:pt x="137" y="42"/>
                    </a:lnTo>
                    <a:lnTo>
                      <a:pt x="136" y="45"/>
                    </a:lnTo>
                    <a:lnTo>
                      <a:pt x="137" y="46"/>
                    </a:lnTo>
                    <a:lnTo>
                      <a:pt x="137" y="47"/>
                    </a:lnTo>
                    <a:lnTo>
                      <a:pt x="139" y="49"/>
                    </a:lnTo>
                    <a:lnTo>
                      <a:pt x="139" y="50"/>
                    </a:lnTo>
                    <a:lnTo>
                      <a:pt x="139" y="52"/>
                    </a:lnTo>
                    <a:lnTo>
                      <a:pt x="140" y="53"/>
                    </a:lnTo>
                    <a:lnTo>
                      <a:pt x="141" y="53"/>
                    </a:lnTo>
                    <a:lnTo>
                      <a:pt x="141" y="54"/>
                    </a:lnTo>
                    <a:lnTo>
                      <a:pt x="140" y="56"/>
                    </a:lnTo>
                    <a:lnTo>
                      <a:pt x="140" y="57"/>
                    </a:lnTo>
                    <a:lnTo>
                      <a:pt x="143" y="60"/>
                    </a:lnTo>
                    <a:lnTo>
                      <a:pt x="143" y="61"/>
                    </a:lnTo>
                    <a:lnTo>
                      <a:pt x="141" y="61"/>
                    </a:lnTo>
                    <a:lnTo>
                      <a:pt x="141" y="64"/>
                    </a:lnTo>
                    <a:lnTo>
                      <a:pt x="144" y="65"/>
                    </a:lnTo>
                    <a:lnTo>
                      <a:pt x="143" y="67"/>
                    </a:lnTo>
                    <a:lnTo>
                      <a:pt x="143" y="68"/>
                    </a:lnTo>
                    <a:lnTo>
                      <a:pt x="141" y="70"/>
                    </a:lnTo>
                    <a:lnTo>
                      <a:pt x="141" y="71"/>
                    </a:lnTo>
                    <a:lnTo>
                      <a:pt x="143" y="72"/>
                    </a:lnTo>
                    <a:lnTo>
                      <a:pt x="144" y="72"/>
                    </a:lnTo>
                    <a:lnTo>
                      <a:pt x="144" y="71"/>
                    </a:lnTo>
                    <a:lnTo>
                      <a:pt x="145" y="71"/>
                    </a:lnTo>
                    <a:lnTo>
                      <a:pt x="147" y="71"/>
                    </a:lnTo>
                    <a:lnTo>
                      <a:pt x="148" y="71"/>
                    </a:lnTo>
                    <a:lnTo>
                      <a:pt x="150" y="72"/>
                    </a:lnTo>
                    <a:lnTo>
                      <a:pt x="151" y="72"/>
                    </a:lnTo>
                    <a:lnTo>
                      <a:pt x="154" y="72"/>
                    </a:lnTo>
                    <a:lnTo>
                      <a:pt x="155" y="72"/>
                    </a:lnTo>
                    <a:lnTo>
                      <a:pt x="157" y="72"/>
                    </a:lnTo>
                    <a:lnTo>
                      <a:pt x="158" y="72"/>
                    </a:lnTo>
                    <a:lnTo>
                      <a:pt x="161" y="71"/>
                    </a:lnTo>
                    <a:lnTo>
                      <a:pt x="162" y="70"/>
                    </a:lnTo>
                    <a:lnTo>
                      <a:pt x="165" y="70"/>
                    </a:lnTo>
                    <a:lnTo>
                      <a:pt x="165" y="70"/>
                    </a:lnTo>
                    <a:lnTo>
                      <a:pt x="165" y="71"/>
                    </a:lnTo>
                    <a:lnTo>
                      <a:pt x="165" y="71"/>
                    </a:lnTo>
                    <a:lnTo>
                      <a:pt x="165" y="72"/>
                    </a:lnTo>
                    <a:lnTo>
                      <a:pt x="165" y="78"/>
                    </a:lnTo>
                    <a:lnTo>
                      <a:pt x="165" y="82"/>
                    </a:lnTo>
                    <a:lnTo>
                      <a:pt x="165" y="86"/>
                    </a:lnTo>
                    <a:lnTo>
                      <a:pt x="166" y="88"/>
                    </a:lnTo>
                    <a:lnTo>
                      <a:pt x="166" y="90"/>
                    </a:lnTo>
                    <a:lnTo>
                      <a:pt x="166" y="92"/>
                    </a:lnTo>
                    <a:lnTo>
                      <a:pt x="165" y="94"/>
                    </a:lnTo>
                    <a:lnTo>
                      <a:pt x="166" y="96"/>
                    </a:lnTo>
                    <a:lnTo>
                      <a:pt x="137" y="96"/>
                    </a:lnTo>
                    <a:lnTo>
                      <a:pt x="137" y="140"/>
                    </a:lnTo>
                    <a:lnTo>
                      <a:pt x="137" y="141"/>
                    </a:lnTo>
                    <a:lnTo>
                      <a:pt x="139" y="144"/>
                    </a:lnTo>
                    <a:lnTo>
                      <a:pt x="140" y="146"/>
                    </a:lnTo>
                    <a:lnTo>
                      <a:pt x="141" y="147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8" y="153"/>
                    </a:lnTo>
                    <a:lnTo>
                      <a:pt x="150" y="154"/>
                    </a:lnTo>
                    <a:lnTo>
                      <a:pt x="151" y="155"/>
                    </a:lnTo>
                    <a:lnTo>
                      <a:pt x="152" y="157"/>
                    </a:lnTo>
                    <a:lnTo>
                      <a:pt x="154" y="158"/>
                    </a:lnTo>
                    <a:lnTo>
                      <a:pt x="155" y="159"/>
                    </a:lnTo>
                    <a:lnTo>
                      <a:pt x="134" y="165"/>
                    </a:lnTo>
                    <a:lnTo>
                      <a:pt x="133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4"/>
                    </a:lnTo>
                    <a:lnTo>
                      <a:pt x="129" y="164"/>
                    </a:lnTo>
                    <a:lnTo>
                      <a:pt x="129" y="164"/>
                    </a:lnTo>
                    <a:lnTo>
                      <a:pt x="127" y="164"/>
                    </a:lnTo>
                    <a:lnTo>
                      <a:pt x="126" y="162"/>
                    </a:lnTo>
                    <a:lnTo>
                      <a:pt x="125" y="162"/>
                    </a:lnTo>
                    <a:lnTo>
                      <a:pt x="123" y="164"/>
                    </a:lnTo>
                    <a:lnTo>
                      <a:pt x="123" y="164"/>
                    </a:lnTo>
                    <a:lnTo>
                      <a:pt x="122" y="165"/>
                    </a:lnTo>
                    <a:lnTo>
                      <a:pt x="119" y="164"/>
                    </a:lnTo>
                    <a:lnTo>
                      <a:pt x="118" y="164"/>
                    </a:lnTo>
                    <a:lnTo>
                      <a:pt x="115" y="161"/>
                    </a:lnTo>
                    <a:lnTo>
                      <a:pt x="112" y="161"/>
                    </a:lnTo>
                    <a:lnTo>
                      <a:pt x="112" y="159"/>
                    </a:lnTo>
                    <a:lnTo>
                      <a:pt x="112" y="162"/>
                    </a:lnTo>
                    <a:lnTo>
                      <a:pt x="110" y="162"/>
                    </a:lnTo>
                    <a:lnTo>
                      <a:pt x="107" y="161"/>
                    </a:lnTo>
                    <a:lnTo>
                      <a:pt x="104" y="162"/>
                    </a:lnTo>
                    <a:lnTo>
                      <a:pt x="103" y="162"/>
                    </a:lnTo>
                    <a:lnTo>
                      <a:pt x="101" y="162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7" y="161"/>
                    </a:lnTo>
                    <a:lnTo>
                      <a:pt x="94" y="161"/>
                    </a:lnTo>
                    <a:lnTo>
                      <a:pt x="92" y="159"/>
                    </a:lnTo>
                    <a:lnTo>
                      <a:pt x="90" y="158"/>
                    </a:lnTo>
                    <a:lnTo>
                      <a:pt x="89" y="155"/>
                    </a:lnTo>
                    <a:lnTo>
                      <a:pt x="89" y="155"/>
                    </a:lnTo>
                    <a:lnTo>
                      <a:pt x="39" y="155"/>
                    </a:lnTo>
                    <a:lnTo>
                      <a:pt x="38" y="155"/>
                    </a:lnTo>
                    <a:lnTo>
                      <a:pt x="36" y="155"/>
                    </a:lnTo>
                    <a:lnTo>
                      <a:pt x="35" y="155"/>
                    </a:lnTo>
                    <a:lnTo>
                      <a:pt x="35" y="155"/>
                    </a:lnTo>
                    <a:lnTo>
                      <a:pt x="32" y="157"/>
                    </a:lnTo>
                    <a:lnTo>
                      <a:pt x="29" y="155"/>
                    </a:lnTo>
                    <a:lnTo>
                      <a:pt x="27" y="154"/>
                    </a:lnTo>
                    <a:lnTo>
                      <a:pt x="25" y="153"/>
                    </a:lnTo>
                    <a:lnTo>
                      <a:pt x="25" y="151"/>
                    </a:lnTo>
                    <a:lnTo>
                      <a:pt x="24" y="151"/>
                    </a:lnTo>
                    <a:lnTo>
                      <a:pt x="24" y="150"/>
                    </a:lnTo>
                    <a:lnTo>
                      <a:pt x="22" y="150"/>
                    </a:lnTo>
                    <a:lnTo>
                      <a:pt x="21" y="150"/>
                    </a:lnTo>
                    <a:lnTo>
                      <a:pt x="21" y="151"/>
                    </a:lnTo>
                    <a:lnTo>
                      <a:pt x="20" y="150"/>
                    </a:lnTo>
                    <a:lnTo>
                      <a:pt x="18" y="148"/>
                    </a:lnTo>
                    <a:lnTo>
                      <a:pt x="16" y="150"/>
                    </a:lnTo>
                    <a:lnTo>
                      <a:pt x="13" y="151"/>
                    </a:lnTo>
                    <a:lnTo>
                      <a:pt x="11" y="154"/>
                    </a:lnTo>
                    <a:lnTo>
                      <a:pt x="11" y="155"/>
                    </a:lnTo>
                    <a:lnTo>
                      <a:pt x="9" y="154"/>
                    </a:lnTo>
                    <a:lnTo>
                      <a:pt x="6" y="153"/>
                    </a:lnTo>
                    <a:lnTo>
                      <a:pt x="5" y="154"/>
                    </a:lnTo>
                    <a:lnTo>
                      <a:pt x="5" y="155"/>
                    </a:lnTo>
                    <a:lnTo>
                      <a:pt x="3" y="155"/>
                    </a:lnTo>
                    <a:lnTo>
                      <a:pt x="3" y="155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48"/>
                    </a:lnTo>
                    <a:lnTo>
                      <a:pt x="0" y="143"/>
                    </a:lnTo>
                    <a:lnTo>
                      <a:pt x="2" y="139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6" y="123"/>
                    </a:lnTo>
                    <a:lnTo>
                      <a:pt x="9" y="119"/>
                    </a:lnTo>
                    <a:lnTo>
                      <a:pt x="9" y="110"/>
                    </a:lnTo>
                    <a:lnTo>
                      <a:pt x="10" y="108"/>
                    </a:lnTo>
                    <a:lnTo>
                      <a:pt x="10" y="104"/>
                    </a:lnTo>
                    <a:lnTo>
                      <a:pt x="18" y="97"/>
                    </a:lnTo>
                    <a:lnTo>
                      <a:pt x="18" y="94"/>
                    </a:lnTo>
                    <a:lnTo>
                      <a:pt x="24" y="90"/>
                    </a:lnTo>
                    <a:lnTo>
                      <a:pt x="25" y="90"/>
                    </a:lnTo>
                    <a:lnTo>
                      <a:pt x="31" y="81"/>
                    </a:lnTo>
                    <a:lnTo>
                      <a:pt x="31" y="68"/>
                    </a:lnTo>
                    <a:lnTo>
                      <a:pt x="29" y="67"/>
                    </a:lnTo>
                    <a:lnTo>
                      <a:pt x="29" y="64"/>
                    </a:lnTo>
                    <a:lnTo>
                      <a:pt x="24" y="56"/>
                    </a:lnTo>
                    <a:lnTo>
                      <a:pt x="24" y="53"/>
                    </a:lnTo>
                    <a:lnTo>
                      <a:pt x="22" y="49"/>
                    </a:lnTo>
                    <a:lnTo>
                      <a:pt x="22" y="45"/>
                    </a:lnTo>
                    <a:lnTo>
                      <a:pt x="20" y="43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1" y="27"/>
                    </a:lnTo>
                    <a:lnTo>
                      <a:pt x="20" y="17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2" name="Freeform 900"/>
              <p:cNvSpPr>
                <a:spLocks noEditPoints="1"/>
              </p:cNvSpPr>
              <p:nvPr/>
            </p:nvSpPr>
            <p:spPr bwMode="auto">
              <a:xfrm>
                <a:off x="4872127" y="4334112"/>
                <a:ext cx="152666" cy="139326"/>
              </a:xfrm>
              <a:custGeom>
                <a:avLst/>
                <a:gdLst>
                  <a:gd name="T0" fmla="*/ 0 w 103"/>
                  <a:gd name="T1" fmla="*/ 29 h 94"/>
                  <a:gd name="T2" fmla="*/ 65 w 103"/>
                  <a:gd name="T3" fmla="*/ 0 h 94"/>
                  <a:gd name="T4" fmla="*/ 69 w 103"/>
                  <a:gd name="T5" fmla="*/ 0 h 94"/>
                  <a:gd name="T6" fmla="*/ 70 w 103"/>
                  <a:gd name="T7" fmla="*/ 5 h 94"/>
                  <a:gd name="T8" fmla="*/ 78 w 103"/>
                  <a:gd name="T9" fmla="*/ 7 h 94"/>
                  <a:gd name="T10" fmla="*/ 84 w 103"/>
                  <a:gd name="T11" fmla="*/ 5 h 94"/>
                  <a:gd name="T12" fmla="*/ 92 w 103"/>
                  <a:gd name="T13" fmla="*/ 11 h 94"/>
                  <a:gd name="T14" fmla="*/ 100 w 103"/>
                  <a:gd name="T15" fmla="*/ 15 h 94"/>
                  <a:gd name="T16" fmla="*/ 102 w 103"/>
                  <a:gd name="T17" fmla="*/ 21 h 94"/>
                  <a:gd name="T18" fmla="*/ 102 w 103"/>
                  <a:gd name="T19" fmla="*/ 26 h 94"/>
                  <a:gd name="T20" fmla="*/ 100 w 103"/>
                  <a:gd name="T21" fmla="*/ 33 h 94"/>
                  <a:gd name="T22" fmla="*/ 103 w 103"/>
                  <a:gd name="T23" fmla="*/ 36 h 94"/>
                  <a:gd name="T24" fmla="*/ 100 w 103"/>
                  <a:gd name="T25" fmla="*/ 41 h 94"/>
                  <a:gd name="T26" fmla="*/ 98 w 103"/>
                  <a:gd name="T27" fmla="*/ 47 h 94"/>
                  <a:gd name="T28" fmla="*/ 99 w 103"/>
                  <a:gd name="T29" fmla="*/ 52 h 94"/>
                  <a:gd name="T30" fmla="*/ 102 w 103"/>
                  <a:gd name="T31" fmla="*/ 58 h 94"/>
                  <a:gd name="T32" fmla="*/ 96 w 103"/>
                  <a:gd name="T33" fmla="*/ 63 h 94"/>
                  <a:gd name="T34" fmla="*/ 95 w 103"/>
                  <a:gd name="T35" fmla="*/ 68 h 94"/>
                  <a:gd name="T36" fmla="*/ 94 w 103"/>
                  <a:gd name="T37" fmla="*/ 74 h 94"/>
                  <a:gd name="T38" fmla="*/ 76 w 103"/>
                  <a:gd name="T39" fmla="*/ 92 h 94"/>
                  <a:gd name="T40" fmla="*/ 66 w 103"/>
                  <a:gd name="T41" fmla="*/ 92 h 94"/>
                  <a:gd name="T42" fmla="*/ 60 w 103"/>
                  <a:gd name="T43" fmla="*/ 90 h 94"/>
                  <a:gd name="T44" fmla="*/ 52 w 103"/>
                  <a:gd name="T45" fmla="*/ 88 h 94"/>
                  <a:gd name="T46" fmla="*/ 49 w 103"/>
                  <a:gd name="T47" fmla="*/ 84 h 94"/>
                  <a:gd name="T48" fmla="*/ 45 w 103"/>
                  <a:gd name="T49" fmla="*/ 81 h 94"/>
                  <a:gd name="T50" fmla="*/ 38 w 103"/>
                  <a:gd name="T51" fmla="*/ 81 h 94"/>
                  <a:gd name="T52" fmla="*/ 31 w 103"/>
                  <a:gd name="T53" fmla="*/ 77 h 94"/>
                  <a:gd name="T54" fmla="*/ 30 w 103"/>
                  <a:gd name="T55" fmla="*/ 69 h 94"/>
                  <a:gd name="T56" fmla="*/ 26 w 103"/>
                  <a:gd name="T57" fmla="*/ 65 h 94"/>
                  <a:gd name="T58" fmla="*/ 26 w 103"/>
                  <a:gd name="T59" fmla="*/ 62 h 94"/>
                  <a:gd name="T60" fmla="*/ 20 w 103"/>
                  <a:gd name="T61" fmla="*/ 58 h 94"/>
                  <a:gd name="T62" fmla="*/ 12 w 103"/>
                  <a:gd name="T63" fmla="*/ 50 h 94"/>
                  <a:gd name="T64" fmla="*/ 9 w 103"/>
                  <a:gd name="T65" fmla="*/ 45 h 94"/>
                  <a:gd name="T66" fmla="*/ 7 w 103"/>
                  <a:gd name="T67" fmla="*/ 40 h 94"/>
                  <a:gd name="T68" fmla="*/ 5 w 103"/>
                  <a:gd name="T69" fmla="*/ 37 h 94"/>
                  <a:gd name="T70" fmla="*/ 0 w 103"/>
                  <a:gd name="T71" fmla="*/ 33 h 94"/>
                  <a:gd name="T72" fmla="*/ 0 w 103"/>
                  <a:gd name="T73" fmla="*/ 30 h 94"/>
                  <a:gd name="T74" fmla="*/ 4 w 103"/>
                  <a:gd name="T75" fmla="*/ 29 h 94"/>
                  <a:gd name="T76" fmla="*/ 9 w 103"/>
                  <a:gd name="T77" fmla="*/ 32 h 94"/>
                  <a:gd name="T78" fmla="*/ 16 w 103"/>
                  <a:gd name="T79" fmla="*/ 30 h 94"/>
                  <a:gd name="T80" fmla="*/ 18 w 103"/>
                  <a:gd name="T81" fmla="*/ 30 h 94"/>
                  <a:gd name="T82" fmla="*/ 26 w 103"/>
                  <a:gd name="T83" fmla="*/ 32 h 94"/>
                  <a:gd name="T84" fmla="*/ 44 w 103"/>
                  <a:gd name="T85" fmla="*/ 12 h 94"/>
                  <a:gd name="T86" fmla="*/ 49 w 103"/>
                  <a:gd name="T87" fmla="*/ 9 h 94"/>
                  <a:gd name="T88" fmla="*/ 49 w 103"/>
                  <a:gd name="T89" fmla="*/ 5 h 94"/>
                  <a:gd name="T90" fmla="*/ 56 w 103"/>
                  <a:gd name="T91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3" h="94">
                    <a:moveTo>
                      <a:pt x="0" y="29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  <a:moveTo>
                      <a:pt x="60" y="0"/>
                    </a:moveTo>
                    <a:lnTo>
                      <a:pt x="65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5"/>
                    </a:lnTo>
                    <a:lnTo>
                      <a:pt x="76" y="5"/>
                    </a:lnTo>
                    <a:lnTo>
                      <a:pt x="77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4" y="5"/>
                    </a:lnTo>
                    <a:lnTo>
                      <a:pt x="88" y="8"/>
                    </a:lnTo>
                    <a:lnTo>
                      <a:pt x="89" y="11"/>
                    </a:lnTo>
                    <a:lnTo>
                      <a:pt x="92" y="11"/>
                    </a:lnTo>
                    <a:lnTo>
                      <a:pt x="96" y="12"/>
                    </a:lnTo>
                    <a:lnTo>
                      <a:pt x="99" y="14"/>
                    </a:lnTo>
                    <a:lnTo>
                      <a:pt x="100" y="15"/>
                    </a:lnTo>
                    <a:lnTo>
                      <a:pt x="103" y="15"/>
                    </a:lnTo>
                    <a:lnTo>
                      <a:pt x="103" y="18"/>
                    </a:lnTo>
                    <a:lnTo>
                      <a:pt x="102" y="21"/>
                    </a:lnTo>
                    <a:lnTo>
                      <a:pt x="102" y="22"/>
                    </a:lnTo>
                    <a:lnTo>
                      <a:pt x="102" y="23"/>
                    </a:lnTo>
                    <a:lnTo>
                      <a:pt x="102" y="26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0" y="33"/>
                    </a:lnTo>
                    <a:lnTo>
                      <a:pt x="99" y="36"/>
                    </a:lnTo>
                    <a:lnTo>
                      <a:pt x="100" y="37"/>
                    </a:lnTo>
                    <a:lnTo>
                      <a:pt x="103" y="36"/>
                    </a:lnTo>
                    <a:lnTo>
                      <a:pt x="102" y="38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99" y="44"/>
                    </a:lnTo>
                    <a:lnTo>
                      <a:pt x="98" y="45"/>
                    </a:lnTo>
                    <a:lnTo>
                      <a:pt x="98" y="47"/>
                    </a:lnTo>
                    <a:lnTo>
                      <a:pt x="100" y="48"/>
                    </a:lnTo>
                    <a:lnTo>
                      <a:pt x="100" y="51"/>
                    </a:lnTo>
                    <a:lnTo>
                      <a:pt x="99" y="52"/>
                    </a:lnTo>
                    <a:lnTo>
                      <a:pt x="99" y="54"/>
                    </a:lnTo>
                    <a:lnTo>
                      <a:pt x="100" y="55"/>
                    </a:lnTo>
                    <a:lnTo>
                      <a:pt x="102" y="58"/>
                    </a:lnTo>
                    <a:lnTo>
                      <a:pt x="99" y="59"/>
                    </a:lnTo>
                    <a:lnTo>
                      <a:pt x="98" y="62"/>
                    </a:lnTo>
                    <a:lnTo>
                      <a:pt x="96" y="63"/>
                    </a:lnTo>
                    <a:lnTo>
                      <a:pt x="95" y="63"/>
                    </a:lnTo>
                    <a:lnTo>
                      <a:pt x="94" y="65"/>
                    </a:lnTo>
                    <a:lnTo>
                      <a:pt x="95" y="68"/>
                    </a:lnTo>
                    <a:lnTo>
                      <a:pt x="94" y="69"/>
                    </a:lnTo>
                    <a:lnTo>
                      <a:pt x="94" y="73"/>
                    </a:lnTo>
                    <a:lnTo>
                      <a:pt x="94" y="74"/>
                    </a:lnTo>
                    <a:lnTo>
                      <a:pt x="94" y="79"/>
                    </a:lnTo>
                    <a:lnTo>
                      <a:pt x="78" y="94"/>
                    </a:lnTo>
                    <a:lnTo>
                      <a:pt x="76" y="92"/>
                    </a:lnTo>
                    <a:lnTo>
                      <a:pt x="71" y="91"/>
                    </a:lnTo>
                    <a:lnTo>
                      <a:pt x="69" y="91"/>
                    </a:lnTo>
                    <a:lnTo>
                      <a:pt x="66" y="92"/>
                    </a:lnTo>
                    <a:lnTo>
                      <a:pt x="66" y="91"/>
                    </a:lnTo>
                    <a:lnTo>
                      <a:pt x="63" y="90"/>
                    </a:lnTo>
                    <a:lnTo>
                      <a:pt x="60" y="90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1" y="87"/>
                    </a:lnTo>
                    <a:lnTo>
                      <a:pt x="49" y="85"/>
                    </a:lnTo>
                    <a:lnTo>
                      <a:pt x="49" y="84"/>
                    </a:lnTo>
                    <a:lnTo>
                      <a:pt x="49" y="84"/>
                    </a:lnTo>
                    <a:lnTo>
                      <a:pt x="47" y="84"/>
                    </a:lnTo>
                    <a:lnTo>
                      <a:pt x="45" y="81"/>
                    </a:lnTo>
                    <a:lnTo>
                      <a:pt x="42" y="81"/>
                    </a:lnTo>
                    <a:lnTo>
                      <a:pt x="40" y="81"/>
                    </a:lnTo>
                    <a:lnTo>
                      <a:pt x="38" y="81"/>
                    </a:lnTo>
                    <a:lnTo>
                      <a:pt x="36" y="81"/>
                    </a:lnTo>
                    <a:lnTo>
                      <a:pt x="34" y="79"/>
                    </a:lnTo>
                    <a:lnTo>
                      <a:pt x="31" y="77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69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6" y="65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6" y="62"/>
                    </a:lnTo>
                    <a:lnTo>
                      <a:pt x="23" y="61"/>
                    </a:lnTo>
                    <a:lnTo>
                      <a:pt x="22" y="61"/>
                    </a:lnTo>
                    <a:lnTo>
                      <a:pt x="20" y="58"/>
                    </a:lnTo>
                    <a:lnTo>
                      <a:pt x="18" y="56"/>
                    </a:lnTo>
                    <a:lnTo>
                      <a:pt x="13" y="51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1" y="48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8" y="43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4" y="29"/>
                    </a:lnTo>
                    <a:lnTo>
                      <a:pt x="7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11" y="30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6" y="32"/>
                    </a:lnTo>
                    <a:lnTo>
                      <a:pt x="29" y="26"/>
                    </a:lnTo>
                    <a:lnTo>
                      <a:pt x="36" y="18"/>
                    </a:lnTo>
                    <a:lnTo>
                      <a:pt x="44" y="12"/>
                    </a:lnTo>
                    <a:lnTo>
                      <a:pt x="48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9" y="8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1" y="4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8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3" name="Freeform 901"/>
              <p:cNvSpPr>
                <a:spLocks/>
              </p:cNvSpPr>
              <p:nvPr/>
            </p:nvSpPr>
            <p:spPr bwMode="auto">
              <a:xfrm>
                <a:off x="4765410" y="4377095"/>
                <a:ext cx="183791" cy="182310"/>
              </a:xfrm>
              <a:custGeom>
                <a:avLst/>
                <a:gdLst>
                  <a:gd name="T0" fmla="*/ 72 w 124"/>
                  <a:gd name="T1" fmla="*/ 1 h 123"/>
                  <a:gd name="T2" fmla="*/ 72 w 124"/>
                  <a:gd name="T3" fmla="*/ 4 h 123"/>
                  <a:gd name="T4" fmla="*/ 77 w 124"/>
                  <a:gd name="T5" fmla="*/ 8 h 123"/>
                  <a:gd name="T6" fmla="*/ 79 w 124"/>
                  <a:gd name="T7" fmla="*/ 11 h 123"/>
                  <a:gd name="T8" fmla="*/ 81 w 124"/>
                  <a:gd name="T9" fmla="*/ 16 h 123"/>
                  <a:gd name="T10" fmla="*/ 84 w 124"/>
                  <a:gd name="T11" fmla="*/ 21 h 123"/>
                  <a:gd name="T12" fmla="*/ 92 w 124"/>
                  <a:gd name="T13" fmla="*/ 29 h 123"/>
                  <a:gd name="T14" fmla="*/ 98 w 124"/>
                  <a:gd name="T15" fmla="*/ 33 h 123"/>
                  <a:gd name="T16" fmla="*/ 98 w 124"/>
                  <a:gd name="T17" fmla="*/ 36 h 123"/>
                  <a:gd name="T18" fmla="*/ 102 w 124"/>
                  <a:gd name="T19" fmla="*/ 40 h 123"/>
                  <a:gd name="T20" fmla="*/ 103 w 124"/>
                  <a:gd name="T21" fmla="*/ 48 h 123"/>
                  <a:gd name="T22" fmla="*/ 110 w 124"/>
                  <a:gd name="T23" fmla="*/ 52 h 123"/>
                  <a:gd name="T24" fmla="*/ 117 w 124"/>
                  <a:gd name="T25" fmla="*/ 52 h 123"/>
                  <a:gd name="T26" fmla="*/ 121 w 124"/>
                  <a:gd name="T27" fmla="*/ 55 h 123"/>
                  <a:gd name="T28" fmla="*/ 124 w 124"/>
                  <a:gd name="T29" fmla="*/ 59 h 123"/>
                  <a:gd name="T30" fmla="*/ 119 w 124"/>
                  <a:gd name="T31" fmla="*/ 61 h 123"/>
                  <a:gd name="T32" fmla="*/ 117 w 124"/>
                  <a:gd name="T33" fmla="*/ 65 h 123"/>
                  <a:gd name="T34" fmla="*/ 112 w 124"/>
                  <a:gd name="T35" fmla="*/ 68 h 123"/>
                  <a:gd name="T36" fmla="*/ 106 w 124"/>
                  <a:gd name="T37" fmla="*/ 68 h 123"/>
                  <a:gd name="T38" fmla="*/ 101 w 124"/>
                  <a:gd name="T39" fmla="*/ 73 h 123"/>
                  <a:gd name="T40" fmla="*/ 96 w 124"/>
                  <a:gd name="T41" fmla="*/ 76 h 123"/>
                  <a:gd name="T42" fmla="*/ 91 w 124"/>
                  <a:gd name="T43" fmla="*/ 81 h 123"/>
                  <a:gd name="T44" fmla="*/ 91 w 124"/>
                  <a:gd name="T45" fmla="*/ 88 h 123"/>
                  <a:gd name="T46" fmla="*/ 87 w 124"/>
                  <a:gd name="T47" fmla="*/ 90 h 123"/>
                  <a:gd name="T48" fmla="*/ 83 w 124"/>
                  <a:gd name="T49" fmla="*/ 94 h 123"/>
                  <a:gd name="T50" fmla="*/ 79 w 124"/>
                  <a:gd name="T51" fmla="*/ 97 h 123"/>
                  <a:gd name="T52" fmla="*/ 74 w 124"/>
                  <a:gd name="T53" fmla="*/ 102 h 123"/>
                  <a:gd name="T54" fmla="*/ 73 w 124"/>
                  <a:gd name="T55" fmla="*/ 108 h 123"/>
                  <a:gd name="T56" fmla="*/ 69 w 124"/>
                  <a:gd name="T57" fmla="*/ 110 h 123"/>
                  <a:gd name="T58" fmla="*/ 63 w 124"/>
                  <a:gd name="T59" fmla="*/ 109 h 123"/>
                  <a:gd name="T60" fmla="*/ 56 w 124"/>
                  <a:gd name="T61" fmla="*/ 109 h 123"/>
                  <a:gd name="T62" fmla="*/ 48 w 124"/>
                  <a:gd name="T63" fmla="*/ 105 h 123"/>
                  <a:gd name="T64" fmla="*/ 37 w 124"/>
                  <a:gd name="T65" fmla="*/ 108 h 123"/>
                  <a:gd name="T66" fmla="*/ 27 w 124"/>
                  <a:gd name="T67" fmla="*/ 117 h 123"/>
                  <a:gd name="T68" fmla="*/ 22 w 124"/>
                  <a:gd name="T69" fmla="*/ 121 h 123"/>
                  <a:gd name="T70" fmla="*/ 15 w 124"/>
                  <a:gd name="T71" fmla="*/ 123 h 123"/>
                  <a:gd name="T72" fmla="*/ 7 w 124"/>
                  <a:gd name="T73" fmla="*/ 120 h 123"/>
                  <a:gd name="T74" fmla="*/ 5 w 124"/>
                  <a:gd name="T75" fmla="*/ 105 h 123"/>
                  <a:gd name="T76" fmla="*/ 0 w 124"/>
                  <a:gd name="T77" fmla="*/ 99 h 123"/>
                  <a:gd name="T78" fmla="*/ 3 w 124"/>
                  <a:gd name="T79" fmla="*/ 56 h 123"/>
                  <a:gd name="T80" fmla="*/ 26 w 124"/>
                  <a:gd name="T81" fmla="*/ 9 h 123"/>
                  <a:gd name="T82" fmla="*/ 45 w 124"/>
                  <a:gd name="T83" fmla="*/ 5 h 123"/>
                  <a:gd name="T84" fmla="*/ 47 w 124"/>
                  <a:gd name="T85" fmla="*/ 7 h 123"/>
                  <a:gd name="T86" fmla="*/ 47 w 124"/>
                  <a:gd name="T87" fmla="*/ 11 h 123"/>
                  <a:gd name="T88" fmla="*/ 55 w 124"/>
                  <a:gd name="T89" fmla="*/ 5 h 123"/>
                  <a:gd name="T90" fmla="*/ 61 w 124"/>
                  <a:gd name="T91" fmla="*/ 3 h 123"/>
                  <a:gd name="T92" fmla="*/ 69 w 124"/>
                  <a:gd name="T9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4" h="123">
                    <a:moveTo>
                      <a:pt x="72" y="0"/>
                    </a:move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7" y="8"/>
                    </a:lnTo>
                    <a:lnTo>
                      <a:pt x="77" y="9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80" y="14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83" y="19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5" y="22"/>
                    </a:lnTo>
                    <a:lnTo>
                      <a:pt x="90" y="27"/>
                    </a:lnTo>
                    <a:lnTo>
                      <a:pt x="92" y="29"/>
                    </a:lnTo>
                    <a:lnTo>
                      <a:pt x="94" y="32"/>
                    </a:lnTo>
                    <a:lnTo>
                      <a:pt x="95" y="32"/>
                    </a:lnTo>
                    <a:lnTo>
                      <a:pt x="98" y="33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6"/>
                    </a:lnTo>
                    <a:lnTo>
                      <a:pt x="101" y="37"/>
                    </a:lnTo>
                    <a:lnTo>
                      <a:pt x="102" y="39"/>
                    </a:lnTo>
                    <a:lnTo>
                      <a:pt x="102" y="40"/>
                    </a:lnTo>
                    <a:lnTo>
                      <a:pt x="102" y="43"/>
                    </a:lnTo>
                    <a:lnTo>
                      <a:pt x="102" y="45"/>
                    </a:lnTo>
                    <a:lnTo>
                      <a:pt x="103" y="48"/>
                    </a:lnTo>
                    <a:lnTo>
                      <a:pt x="106" y="50"/>
                    </a:lnTo>
                    <a:lnTo>
                      <a:pt x="108" y="52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7" y="52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1" y="55"/>
                    </a:lnTo>
                    <a:lnTo>
                      <a:pt x="121" y="56"/>
                    </a:lnTo>
                    <a:lnTo>
                      <a:pt x="123" y="58"/>
                    </a:lnTo>
                    <a:lnTo>
                      <a:pt x="124" y="59"/>
                    </a:lnTo>
                    <a:lnTo>
                      <a:pt x="123" y="59"/>
                    </a:lnTo>
                    <a:lnTo>
                      <a:pt x="121" y="61"/>
                    </a:lnTo>
                    <a:lnTo>
                      <a:pt x="119" y="61"/>
                    </a:lnTo>
                    <a:lnTo>
                      <a:pt x="117" y="62"/>
                    </a:lnTo>
                    <a:lnTo>
                      <a:pt x="117" y="63"/>
                    </a:lnTo>
                    <a:lnTo>
                      <a:pt x="117" y="65"/>
                    </a:lnTo>
                    <a:lnTo>
                      <a:pt x="116" y="66"/>
                    </a:lnTo>
                    <a:lnTo>
                      <a:pt x="113" y="68"/>
                    </a:lnTo>
                    <a:lnTo>
                      <a:pt x="112" y="68"/>
                    </a:lnTo>
                    <a:lnTo>
                      <a:pt x="110" y="68"/>
                    </a:lnTo>
                    <a:lnTo>
                      <a:pt x="109" y="68"/>
                    </a:lnTo>
                    <a:lnTo>
                      <a:pt x="106" y="68"/>
                    </a:lnTo>
                    <a:lnTo>
                      <a:pt x="103" y="70"/>
                    </a:lnTo>
                    <a:lnTo>
                      <a:pt x="102" y="72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98" y="74"/>
                    </a:lnTo>
                    <a:lnTo>
                      <a:pt x="96" y="76"/>
                    </a:lnTo>
                    <a:lnTo>
                      <a:pt x="95" y="76"/>
                    </a:lnTo>
                    <a:lnTo>
                      <a:pt x="94" y="77"/>
                    </a:lnTo>
                    <a:lnTo>
                      <a:pt x="91" y="81"/>
                    </a:lnTo>
                    <a:lnTo>
                      <a:pt x="90" y="86"/>
                    </a:lnTo>
                    <a:lnTo>
                      <a:pt x="91" y="86"/>
                    </a:lnTo>
                    <a:lnTo>
                      <a:pt x="91" y="88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87" y="90"/>
                    </a:lnTo>
                    <a:lnTo>
                      <a:pt x="84" y="91"/>
                    </a:lnTo>
                    <a:lnTo>
                      <a:pt x="84" y="94"/>
                    </a:lnTo>
                    <a:lnTo>
                      <a:pt x="83" y="94"/>
                    </a:lnTo>
                    <a:lnTo>
                      <a:pt x="83" y="95"/>
                    </a:lnTo>
                    <a:lnTo>
                      <a:pt x="80" y="95"/>
                    </a:lnTo>
                    <a:lnTo>
                      <a:pt x="79" y="97"/>
                    </a:lnTo>
                    <a:lnTo>
                      <a:pt x="76" y="97"/>
                    </a:lnTo>
                    <a:lnTo>
                      <a:pt x="74" y="99"/>
                    </a:lnTo>
                    <a:lnTo>
                      <a:pt x="74" y="102"/>
                    </a:lnTo>
                    <a:lnTo>
                      <a:pt x="74" y="103"/>
                    </a:lnTo>
                    <a:lnTo>
                      <a:pt x="74" y="105"/>
                    </a:lnTo>
                    <a:lnTo>
                      <a:pt x="73" y="108"/>
                    </a:lnTo>
                    <a:lnTo>
                      <a:pt x="74" y="109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7" y="109"/>
                    </a:lnTo>
                    <a:lnTo>
                      <a:pt x="66" y="109"/>
                    </a:lnTo>
                    <a:lnTo>
                      <a:pt x="63" y="109"/>
                    </a:lnTo>
                    <a:lnTo>
                      <a:pt x="61" y="110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1" y="106"/>
                    </a:lnTo>
                    <a:lnTo>
                      <a:pt x="50" y="106"/>
                    </a:lnTo>
                    <a:lnTo>
                      <a:pt x="48" y="105"/>
                    </a:lnTo>
                    <a:lnTo>
                      <a:pt x="44" y="105"/>
                    </a:lnTo>
                    <a:lnTo>
                      <a:pt x="40" y="105"/>
                    </a:lnTo>
                    <a:lnTo>
                      <a:pt x="37" y="108"/>
                    </a:lnTo>
                    <a:lnTo>
                      <a:pt x="34" y="113"/>
                    </a:lnTo>
                    <a:lnTo>
                      <a:pt x="33" y="116"/>
                    </a:lnTo>
                    <a:lnTo>
                      <a:pt x="27" y="117"/>
                    </a:lnTo>
                    <a:lnTo>
                      <a:pt x="27" y="119"/>
                    </a:lnTo>
                    <a:lnTo>
                      <a:pt x="25" y="121"/>
                    </a:lnTo>
                    <a:lnTo>
                      <a:pt x="22" y="121"/>
                    </a:lnTo>
                    <a:lnTo>
                      <a:pt x="19" y="123"/>
                    </a:lnTo>
                    <a:lnTo>
                      <a:pt x="16" y="123"/>
                    </a:lnTo>
                    <a:lnTo>
                      <a:pt x="15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7" y="120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5" y="105"/>
                    </a:lnTo>
                    <a:lnTo>
                      <a:pt x="4" y="102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3" y="56"/>
                    </a:lnTo>
                    <a:lnTo>
                      <a:pt x="14" y="56"/>
                    </a:lnTo>
                    <a:lnTo>
                      <a:pt x="16" y="9"/>
                    </a:lnTo>
                    <a:lnTo>
                      <a:pt x="26" y="9"/>
                    </a:lnTo>
                    <a:lnTo>
                      <a:pt x="40" y="7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8" y="8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8" y="11"/>
                    </a:lnTo>
                    <a:lnTo>
                      <a:pt x="52" y="8"/>
                    </a:lnTo>
                    <a:lnTo>
                      <a:pt x="55" y="5"/>
                    </a:lnTo>
                    <a:lnTo>
                      <a:pt x="58" y="3"/>
                    </a:lnTo>
                    <a:lnTo>
                      <a:pt x="61" y="1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5" y="1"/>
                    </a:lnTo>
                    <a:lnTo>
                      <a:pt x="69" y="0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4" name="Freeform 902"/>
              <p:cNvSpPr>
                <a:spLocks/>
              </p:cNvSpPr>
              <p:nvPr/>
            </p:nvSpPr>
            <p:spPr bwMode="auto">
              <a:xfrm>
                <a:off x="4606815" y="4357827"/>
                <a:ext cx="265312" cy="249008"/>
              </a:xfrm>
              <a:custGeom>
                <a:avLst/>
                <a:gdLst>
                  <a:gd name="T0" fmla="*/ 21 w 179"/>
                  <a:gd name="T1" fmla="*/ 3 h 168"/>
                  <a:gd name="T2" fmla="*/ 24 w 179"/>
                  <a:gd name="T3" fmla="*/ 2 h 168"/>
                  <a:gd name="T4" fmla="*/ 25 w 179"/>
                  <a:gd name="T5" fmla="*/ 5 h 168"/>
                  <a:gd name="T6" fmla="*/ 32 w 179"/>
                  <a:gd name="T7" fmla="*/ 9 h 168"/>
                  <a:gd name="T8" fmla="*/ 36 w 179"/>
                  <a:gd name="T9" fmla="*/ 7 h 168"/>
                  <a:gd name="T10" fmla="*/ 89 w 179"/>
                  <a:gd name="T11" fmla="*/ 7 h 168"/>
                  <a:gd name="T12" fmla="*/ 92 w 179"/>
                  <a:gd name="T13" fmla="*/ 11 h 168"/>
                  <a:gd name="T14" fmla="*/ 98 w 179"/>
                  <a:gd name="T15" fmla="*/ 13 h 168"/>
                  <a:gd name="T16" fmla="*/ 103 w 179"/>
                  <a:gd name="T17" fmla="*/ 14 h 168"/>
                  <a:gd name="T18" fmla="*/ 110 w 179"/>
                  <a:gd name="T19" fmla="*/ 14 h 168"/>
                  <a:gd name="T20" fmla="*/ 112 w 179"/>
                  <a:gd name="T21" fmla="*/ 13 h 168"/>
                  <a:gd name="T22" fmla="*/ 119 w 179"/>
                  <a:gd name="T23" fmla="*/ 16 h 168"/>
                  <a:gd name="T24" fmla="*/ 123 w 179"/>
                  <a:gd name="T25" fmla="*/ 16 h 168"/>
                  <a:gd name="T26" fmla="*/ 127 w 179"/>
                  <a:gd name="T27" fmla="*/ 16 h 168"/>
                  <a:gd name="T28" fmla="*/ 130 w 179"/>
                  <a:gd name="T29" fmla="*/ 16 h 168"/>
                  <a:gd name="T30" fmla="*/ 133 w 179"/>
                  <a:gd name="T31" fmla="*/ 17 h 168"/>
                  <a:gd name="T32" fmla="*/ 168 w 179"/>
                  <a:gd name="T33" fmla="*/ 9 h 168"/>
                  <a:gd name="T34" fmla="*/ 172 w 179"/>
                  <a:gd name="T35" fmla="*/ 9 h 168"/>
                  <a:gd name="T36" fmla="*/ 176 w 179"/>
                  <a:gd name="T37" fmla="*/ 10 h 168"/>
                  <a:gd name="T38" fmla="*/ 179 w 179"/>
                  <a:gd name="T39" fmla="*/ 13 h 168"/>
                  <a:gd name="T40" fmla="*/ 170 w 179"/>
                  <a:gd name="T41" fmla="*/ 16 h 168"/>
                  <a:gd name="T42" fmla="*/ 165 w 179"/>
                  <a:gd name="T43" fmla="*/ 16 h 168"/>
                  <a:gd name="T44" fmla="*/ 155 w 179"/>
                  <a:gd name="T45" fmla="*/ 24 h 168"/>
                  <a:gd name="T46" fmla="*/ 155 w 179"/>
                  <a:gd name="T47" fmla="*/ 21 h 168"/>
                  <a:gd name="T48" fmla="*/ 152 w 179"/>
                  <a:gd name="T49" fmla="*/ 18 h 168"/>
                  <a:gd name="T50" fmla="*/ 147 w 179"/>
                  <a:gd name="T51" fmla="*/ 20 h 168"/>
                  <a:gd name="T52" fmla="*/ 121 w 179"/>
                  <a:gd name="T53" fmla="*/ 69 h 168"/>
                  <a:gd name="T54" fmla="*/ 107 w 179"/>
                  <a:gd name="T55" fmla="*/ 111 h 168"/>
                  <a:gd name="T56" fmla="*/ 104 w 179"/>
                  <a:gd name="T57" fmla="*/ 159 h 168"/>
                  <a:gd name="T58" fmla="*/ 96 w 179"/>
                  <a:gd name="T59" fmla="*/ 163 h 168"/>
                  <a:gd name="T60" fmla="*/ 92 w 179"/>
                  <a:gd name="T61" fmla="*/ 168 h 168"/>
                  <a:gd name="T62" fmla="*/ 87 w 179"/>
                  <a:gd name="T63" fmla="*/ 166 h 168"/>
                  <a:gd name="T64" fmla="*/ 82 w 179"/>
                  <a:gd name="T65" fmla="*/ 166 h 168"/>
                  <a:gd name="T66" fmla="*/ 76 w 179"/>
                  <a:gd name="T67" fmla="*/ 165 h 168"/>
                  <a:gd name="T68" fmla="*/ 71 w 179"/>
                  <a:gd name="T69" fmla="*/ 158 h 168"/>
                  <a:gd name="T70" fmla="*/ 64 w 179"/>
                  <a:gd name="T71" fmla="*/ 157 h 168"/>
                  <a:gd name="T72" fmla="*/ 63 w 179"/>
                  <a:gd name="T73" fmla="*/ 161 h 168"/>
                  <a:gd name="T74" fmla="*/ 54 w 179"/>
                  <a:gd name="T75" fmla="*/ 159 h 168"/>
                  <a:gd name="T76" fmla="*/ 47 w 179"/>
                  <a:gd name="T77" fmla="*/ 148 h 168"/>
                  <a:gd name="T78" fmla="*/ 42 w 179"/>
                  <a:gd name="T79" fmla="*/ 137 h 168"/>
                  <a:gd name="T80" fmla="*/ 42 w 179"/>
                  <a:gd name="T81" fmla="*/ 130 h 168"/>
                  <a:gd name="T82" fmla="*/ 38 w 179"/>
                  <a:gd name="T83" fmla="*/ 121 h 168"/>
                  <a:gd name="T84" fmla="*/ 39 w 179"/>
                  <a:gd name="T85" fmla="*/ 111 h 168"/>
                  <a:gd name="T86" fmla="*/ 32 w 179"/>
                  <a:gd name="T87" fmla="*/ 83 h 168"/>
                  <a:gd name="T88" fmla="*/ 28 w 179"/>
                  <a:gd name="T89" fmla="*/ 67 h 168"/>
                  <a:gd name="T90" fmla="*/ 20 w 179"/>
                  <a:gd name="T91" fmla="*/ 47 h 168"/>
                  <a:gd name="T92" fmla="*/ 2 w 179"/>
                  <a:gd name="T93" fmla="*/ 18 h 168"/>
                  <a:gd name="T94" fmla="*/ 3 w 179"/>
                  <a:gd name="T95" fmla="*/ 7 h 168"/>
                  <a:gd name="T96" fmla="*/ 5 w 179"/>
                  <a:gd name="T97" fmla="*/ 6 h 168"/>
                  <a:gd name="T98" fmla="*/ 11 w 179"/>
                  <a:gd name="T99" fmla="*/ 7 h 168"/>
                  <a:gd name="T100" fmla="*/ 16 w 179"/>
                  <a:gd name="T101" fmla="*/ 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9" h="168">
                    <a:moveTo>
                      <a:pt x="18" y="0"/>
                    </a:moveTo>
                    <a:lnTo>
                      <a:pt x="20" y="2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2" y="9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90" y="10"/>
                    </a:lnTo>
                    <a:lnTo>
                      <a:pt x="92" y="11"/>
                    </a:lnTo>
                    <a:lnTo>
                      <a:pt x="94" y="13"/>
                    </a:lnTo>
                    <a:lnTo>
                      <a:pt x="97" y="13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1" y="14"/>
                    </a:lnTo>
                    <a:lnTo>
                      <a:pt x="103" y="14"/>
                    </a:lnTo>
                    <a:lnTo>
                      <a:pt x="104" y="14"/>
                    </a:lnTo>
                    <a:lnTo>
                      <a:pt x="107" y="13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2" y="11"/>
                    </a:lnTo>
                    <a:lnTo>
                      <a:pt x="112" y="13"/>
                    </a:lnTo>
                    <a:lnTo>
                      <a:pt x="115" y="13"/>
                    </a:lnTo>
                    <a:lnTo>
                      <a:pt x="118" y="16"/>
                    </a:lnTo>
                    <a:lnTo>
                      <a:pt x="119" y="16"/>
                    </a:lnTo>
                    <a:lnTo>
                      <a:pt x="122" y="17"/>
                    </a:lnTo>
                    <a:lnTo>
                      <a:pt x="123" y="16"/>
                    </a:lnTo>
                    <a:lnTo>
                      <a:pt x="123" y="16"/>
                    </a:lnTo>
                    <a:lnTo>
                      <a:pt x="125" y="14"/>
                    </a:lnTo>
                    <a:lnTo>
                      <a:pt x="126" y="14"/>
                    </a:lnTo>
                    <a:lnTo>
                      <a:pt x="127" y="16"/>
                    </a:lnTo>
                    <a:lnTo>
                      <a:pt x="129" y="16"/>
                    </a:lnTo>
                    <a:lnTo>
                      <a:pt x="129" y="16"/>
                    </a:lnTo>
                    <a:lnTo>
                      <a:pt x="130" y="16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3" y="17"/>
                    </a:lnTo>
                    <a:lnTo>
                      <a:pt x="134" y="17"/>
                    </a:lnTo>
                    <a:lnTo>
                      <a:pt x="155" y="11"/>
                    </a:lnTo>
                    <a:lnTo>
                      <a:pt x="168" y="9"/>
                    </a:lnTo>
                    <a:lnTo>
                      <a:pt x="169" y="9"/>
                    </a:lnTo>
                    <a:lnTo>
                      <a:pt x="172" y="9"/>
                    </a:lnTo>
                    <a:lnTo>
                      <a:pt x="172" y="9"/>
                    </a:lnTo>
                    <a:lnTo>
                      <a:pt x="173" y="9"/>
                    </a:lnTo>
                    <a:lnTo>
                      <a:pt x="174" y="10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7" y="10"/>
                    </a:lnTo>
                    <a:lnTo>
                      <a:pt x="179" y="13"/>
                    </a:lnTo>
                    <a:lnTo>
                      <a:pt x="176" y="13"/>
                    </a:lnTo>
                    <a:lnTo>
                      <a:pt x="172" y="14"/>
                    </a:lnTo>
                    <a:lnTo>
                      <a:pt x="170" y="16"/>
                    </a:lnTo>
                    <a:lnTo>
                      <a:pt x="168" y="16"/>
                    </a:lnTo>
                    <a:lnTo>
                      <a:pt x="168" y="14"/>
                    </a:lnTo>
                    <a:lnTo>
                      <a:pt x="165" y="16"/>
                    </a:lnTo>
                    <a:lnTo>
                      <a:pt x="162" y="18"/>
                    </a:lnTo>
                    <a:lnTo>
                      <a:pt x="159" y="21"/>
                    </a:lnTo>
                    <a:lnTo>
                      <a:pt x="155" y="24"/>
                    </a:lnTo>
                    <a:lnTo>
                      <a:pt x="154" y="24"/>
                    </a:lnTo>
                    <a:lnTo>
                      <a:pt x="154" y="22"/>
                    </a:lnTo>
                    <a:lnTo>
                      <a:pt x="155" y="21"/>
                    </a:lnTo>
                    <a:lnTo>
                      <a:pt x="154" y="20"/>
                    </a:lnTo>
                    <a:lnTo>
                      <a:pt x="154" y="18"/>
                    </a:lnTo>
                    <a:lnTo>
                      <a:pt x="152" y="18"/>
                    </a:lnTo>
                    <a:lnTo>
                      <a:pt x="152" y="18"/>
                    </a:lnTo>
                    <a:lnTo>
                      <a:pt x="150" y="18"/>
                    </a:lnTo>
                    <a:lnTo>
                      <a:pt x="147" y="20"/>
                    </a:lnTo>
                    <a:lnTo>
                      <a:pt x="133" y="22"/>
                    </a:lnTo>
                    <a:lnTo>
                      <a:pt x="123" y="22"/>
                    </a:lnTo>
                    <a:lnTo>
                      <a:pt x="121" y="69"/>
                    </a:lnTo>
                    <a:lnTo>
                      <a:pt x="110" y="69"/>
                    </a:lnTo>
                    <a:lnTo>
                      <a:pt x="107" y="111"/>
                    </a:lnTo>
                    <a:lnTo>
                      <a:pt x="107" y="111"/>
                    </a:lnTo>
                    <a:lnTo>
                      <a:pt x="107" y="112"/>
                    </a:lnTo>
                    <a:lnTo>
                      <a:pt x="105" y="159"/>
                    </a:lnTo>
                    <a:lnTo>
                      <a:pt x="104" y="159"/>
                    </a:lnTo>
                    <a:lnTo>
                      <a:pt x="100" y="159"/>
                    </a:lnTo>
                    <a:lnTo>
                      <a:pt x="96" y="161"/>
                    </a:lnTo>
                    <a:lnTo>
                      <a:pt x="96" y="163"/>
                    </a:lnTo>
                    <a:lnTo>
                      <a:pt x="93" y="163"/>
                    </a:lnTo>
                    <a:lnTo>
                      <a:pt x="93" y="165"/>
                    </a:lnTo>
                    <a:lnTo>
                      <a:pt x="92" y="168"/>
                    </a:lnTo>
                    <a:lnTo>
                      <a:pt x="90" y="168"/>
                    </a:lnTo>
                    <a:lnTo>
                      <a:pt x="89" y="168"/>
                    </a:lnTo>
                    <a:lnTo>
                      <a:pt x="87" y="166"/>
                    </a:lnTo>
                    <a:lnTo>
                      <a:pt x="86" y="166"/>
                    </a:lnTo>
                    <a:lnTo>
                      <a:pt x="85" y="168"/>
                    </a:lnTo>
                    <a:lnTo>
                      <a:pt x="82" y="166"/>
                    </a:lnTo>
                    <a:lnTo>
                      <a:pt x="81" y="166"/>
                    </a:lnTo>
                    <a:lnTo>
                      <a:pt x="79" y="166"/>
                    </a:lnTo>
                    <a:lnTo>
                      <a:pt x="76" y="165"/>
                    </a:lnTo>
                    <a:lnTo>
                      <a:pt x="72" y="165"/>
                    </a:lnTo>
                    <a:lnTo>
                      <a:pt x="69" y="161"/>
                    </a:lnTo>
                    <a:lnTo>
                      <a:pt x="71" y="158"/>
                    </a:lnTo>
                    <a:lnTo>
                      <a:pt x="68" y="158"/>
                    </a:lnTo>
                    <a:lnTo>
                      <a:pt x="67" y="155"/>
                    </a:lnTo>
                    <a:lnTo>
                      <a:pt x="64" y="157"/>
                    </a:lnTo>
                    <a:lnTo>
                      <a:pt x="63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0" y="161"/>
                    </a:lnTo>
                    <a:lnTo>
                      <a:pt x="58" y="162"/>
                    </a:lnTo>
                    <a:lnTo>
                      <a:pt x="54" y="159"/>
                    </a:lnTo>
                    <a:lnTo>
                      <a:pt x="53" y="158"/>
                    </a:lnTo>
                    <a:lnTo>
                      <a:pt x="50" y="154"/>
                    </a:lnTo>
                    <a:lnTo>
                      <a:pt x="47" y="148"/>
                    </a:lnTo>
                    <a:lnTo>
                      <a:pt x="45" y="144"/>
                    </a:lnTo>
                    <a:lnTo>
                      <a:pt x="45" y="140"/>
                    </a:lnTo>
                    <a:lnTo>
                      <a:pt x="42" y="137"/>
                    </a:lnTo>
                    <a:lnTo>
                      <a:pt x="42" y="134"/>
                    </a:lnTo>
                    <a:lnTo>
                      <a:pt x="43" y="133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9" y="123"/>
                    </a:lnTo>
                    <a:lnTo>
                      <a:pt x="38" y="121"/>
                    </a:lnTo>
                    <a:lnTo>
                      <a:pt x="39" y="119"/>
                    </a:lnTo>
                    <a:lnTo>
                      <a:pt x="39" y="116"/>
                    </a:lnTo>
                    <a:lnTo>
                      <a:pt x="39" y="111"/>
                    </a:lnTo>
                    <a:lnTo>
                      <a:pt x="35" y="100"/>
                    </a:lnTo>
                    <a:lnTo>
                      <a:pt x="35" y="90"/>
                    </a:lnTo>
                    <a:lnTo>
                      <a:pt x="32" y="83"/>
                    </a:lnTo>
                    <a:lnTo>
                      <a:pt x="35" y="82"/>
                    </a:lnTo>
                    <a:lnTo>
                      <a:pt x="35" y="76"/>
                    </a:lnTo>
                    <a:lnTo>
                      <a:pt x="28" y="67"/>
                    </a:lnTo>
                    <a:lnTo>
                      <a:pt x="28" y="63"/>
                    </a:lnTo>
                    <a:lnTo>
                      <a:pt x="21" y="54"/>
                    </a:lnTo>
                    <a:lnTo>
                      <a:pt x="20" y="47"/>
                    </a:lnTo>
                    <a:lnTo>
                      <a:pt x="13" y="34"/>
                    </a:lnTo>
                    <a:lnTo>
                      <a:pt x="9" y="25"/>
                    </a:lnTo>
                    <a:lnTo>
                      <a:pt x="2" y="1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3" y="3"/>
                    </a:lnTo>
                    <a:lnTo>
                      <a:pt x="16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5" name="Freeform 903"/>
              <p:cNvSpPr>
                <a:spLocks/>
              </p:cNvSpPr>
              <p:nvPr/>
            </p:nvSpPr>
            <p:spPr bwMode="auto">
              <a:xfrm>
                <a:off x="7636410" y="4470473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0 h 5"/>
                  <a:gd name="T4" fmla="*/ 4 w 4"/>
                  <a:gd name="T5" fmla="*/ 2 h 5"/>
                  <a:gd name="T6" fmla="*/ 3 w 4"/>
                  <a:gd name="T7" fmla="*/ 5 h 5"/>
                  <a:gd name="T8" fmla="*/ 0 w 4"/>
                  <a:gd name="T9" fmla="*/ 5 h 5"/>
                  <a:gd name="T10" fmla="*/ 1 w 4"/>
                  <a:gd name="T11" fmla="*/ 2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6" name="Freeform 904"/>
              <p:cNvSpPr>
                <a:spLocks/>
              </p:cNvSpPr>
              <p:nvPr/>
            </p:nvSpPr>
            <p:spPr bwMode="auto">
              <a:xfrm>
                <a:off x="7648268" y="4474919"/>
                <a:ext cx="8893" cy="11858"/>
              </a:xfrm>
              <a:custGeom>
                <a:avLst/>
                <a:gdLst>
                  <a:gd name="T0" fmla="*/ 3 w 6"/>
                  <a:gd name="T1" fmla="*/ 0 h 8"/>
                  <a:gd name="T2" fmla="*/ 3 w 6"/>
                  <a:gd name="T3" fmla="*/ 2 h 8"/>
                  <a:gd name="T4" fmla="*/ 3 w 6"/>
                  <a:gd name="T5" fmla="*/ 4 h 8"/>
                  <a:gd name="T6" fmla="*/ 3 w 6"/>
                  <a:gd name="T7" fmla="*/ 6 h 8"/>
                  <a:gd name="T8" fmla="*/ 6 w 6"/>
                  <a:gd name="T9" fmla="*/ 7 h 8"/>
                  <a:gd name="T10" fmla="*/ 5 w 6"/>
                  <a:gd name="T11" fmla="*/ 8 h 8"/>
                  <a:gd name="T12" fmla="*/ 2 w 6"/>
                  <a:gd name="T13" fmla="*/ 7 h 8"/>
                  <a:gd name="T14" fmla="*/ 0 w 6"/>
                  <a:gd name="T15" fmla="*/ 6 h 8"/>
                  <a:gd name="T16" fmla="*/ 0 w 6"/>
                  <a:gd name="T17" fmla="*/ 3 h 8"/>
                  <a:gd name="T18" fmla="*/ 0 w 6"/>
                  <a:gd name="T19" fmla="*/ 3 h 8"/>
                  <a:gd name="T20" fmla="*/ 3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7" name="Freeform 905"/>
              <p:cNvSpPr>
                <a:spLocks/>
              </p:cNvSpPr>
              <p:nvPr/>
            </p:nvSpPr>
            <p:spPr bwMode="auto">
              <a:xfrm>
                <a:off x="7591944" y="4460097"/>
                <a:ext cx="50394" cy="57806"/>
              </a:xfrm>
              <a:custGeom>
                <a:avLst/>
                <a:gdLst>
                  <a:gd name="T0" fmla="*/ 0 w 34"/>
                  <a:gd name="T1" fmla="*/ 0 h 39"/>
                  <a:gd name="T2" fmla="*/ 4 w 34"/>
                  <a:gd name="T3" fmla="*/ 5 h 39"/>
                  <a:gd name="T4" fmla="*/ 4 w 34"/>
                  <a:gd name="T5" fmla="*/ 3 h 39"/>
                  <a:gd name="T6" fmla="*/ 5 w 34"/>
                  <a:gd name="T7" fmla="*/ 5 h 39"/>
                  <a:gd name="T8" fmla="*/ 7 w 34"/>
                  <a:gd name="T9" fmla="*/ 7 h 39"/>
                  <a:gd name="T10" fmla="*/ 9 w 34"/>
                  <a:gd name="T11" fmla="*/ 9 h 39"/>
                  <a:gd name="T12" fmla="*/ 11 w 34"/>
                  <a:gd name="T13" fmla="*/ 12 h 39"/>
                  <a:gd name="T14" fmla="*/ 12 w 34"/>
                  <a:gd name="T15" fmla="*/ 13 h 39"/>
                  <a:gd name="T16" fmla="*/ 18 w 34"/>
                  <a:gd name="T17" fmla="*/ 20 h 39"/>
                  <a:gd name="T18" fmla="*/ 20 w 34"/>
                  <a:gd name="T19" fmla="*/ 24 h 39"/>
                  <a:gd name="T20" fmla="*/ 22 w 34"/>
                  <a:gd name="T21" fmla="*/ 24 h 39"/>
                  <a:gd name="T22" fmla="*/ 25 w 34"/>
                  <a:gd name="T23" fmla="*/ 25 h 39"/>
                  <a:gd name="T24" fmla="*/ 27 w 34"/>
                  <a:gd name="T25" fmla="*/ 31 h 39"/>
                  <a:gd name="T26" fmla="*/ 31 w 34"/>
                  <a:gd name="T27" fmla="*/ 34 h 39"/>
                  <a:gd name="T28" fmla="*/ 34 w 34"/>
                  <a:gd name="T29" fmla="*/ 35 h 39"/>
                  <a:gd name="T30" fmla="*/ 34 w 34"/>
                  <a:gd name="T31" fmla="*/ 39 h 39"/>
                  <a:gd name="T32" fmla="*/ 31 w 34"/>
                  <a:gd name="T33" fmla="*/ 38 h 39"/>
                  <a:gd name="T34" fmla="*/ 30 w 34"/>
                  <a:gd name="T35" fmla="*/ 38 h 39"/>
                  <a:gd name="T36" fmla="*/ 29 w 34"/>
                  <a:gd name="T37" fmla="*/ 36 h 39"/>
                  <a:gd name="T38" fmla="*/ 26 w 34"/>
                  <a:gd name="T39" fmla="*/ 36 h 39"/>
                  <a:gd name="T40" fmla="*/ 23 w 34"/>
                  <a:gd name="T41" fmla="*/ 35 h 39"/>
                  <a:gd name="T42" fmla="*/ 23 w 34"/>
                  <a:gd name="T43" fmla="*/ 32 h 39"/>
                  <a:gd name="T44" fmla="*/ 19 w 34"/>
                  <a:gd name="T45" fmla="*/ 32 h 39"/>
                  <a:gd name="T46" fmla="*/ 19 w 34"/>
                  <a:gd name="T47" fmla="*/ 28 h 39"/>
                  <a:gd name="T48" fmla="*/ 16 w 34"/>
                  <a:gd name="T49" fmla="*/ 28 h 39"/>
                  <a:gd name="T50" fmla="*/ 16 w 34"/>
                  <a:gd name="T51" fmla="*/ 30 h 39"/>
                  <a:gd name="T52" fmla="*/ 15 w 34"/>
                  <a:gd name="T53" fmla="*/ 25 h 39"/>
                  <a:gd name="T54" fmla="*/ 11 w 34"/>
                  <a:gd name="T55" fmla="*/ 23 h 39"/>
                  <a:gd name="T56" fmla="*/ 11 w 34"/>
                  <a:gd name="T57" fmla="*/ 21 h 39"/>
                  <a:gd name="T58" fmla="*/ 8 w 34"/>
                  <a:gd name="T59" fmla="*/ 20 h 39"/>
                  <a:gd name="T60" fmla="*/ 7 w 34"/>
                  <a:gd name="T61" fmla="*/ 18 h 39"/>
                  <a:gd name="T62" fmla="*/ 7 w 34"/>
                  <a:gd name="T63" fmla="*/ 16 h 39"/>
                  <a:gd name="T64" fmla="*/ 4 w 34"/>
                  <a:gd name="T65" fmla="*/ 14 h 39"/>
                  <a:gd name="T66" fmla="*/ 1 w 34"/>
                  <a:gd name="T67" fmla="*/ 7 h 39"/>
                  <a:gd name="T68" fmla="*/ 1 w 34"/>
                  <a:gd name="T69" fmla="*/ 5 h 39"/>
                  <a:gd name="T70" fmla="*/ 0 w 34"/>
                  <a:gd name="T71" fmla="*/ 3 h 39"/>
                  <a:gd name="T72" fmla="*/ 0 w 34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9">
                    <a:moveTo>
                      <a:pt x="0" y="0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11" y="12"/>
                    </a:lnTo>
                    <a:lnTo>
                      <a:pt x="12" y="13"/>
                    </a:lnTo>
                    <a:lnTo>
                      <a:pt x="18" y="20"/>
                    </a:lnTo>
                    <a:lnTo>
                      <a:pt x="20" y="24"/>
                    </a:lnTo>
                    <a:lnTo>
                      <a:pt x="22" y="24"/>
                    </a:lnTo>
                    <a:lnTo>
                      <a:pt x="25" y="25"/>
                    </a:lnTo>
                    <a:lnTo>
                      <a:pt x="27" y="31"/>
                    </a:lnTo>
                    <a:lnTo>
                      <a:pt x="31" y="34"/>
                    </a:lnTo>
                    <a:lnTo>
                      <a:pt x="34" y="35"/>
                    </a:lnTo>
                    <a:lnTo>
                      <a:pt x="34" y="39"/>
                    </a:lnTo>
                    <a:lnTo>
                      <a:pt x="31" y="38"/>
                    </a:lnTo>
                    <a:lnTo>
                      <a:pt x="30" y="38"/>
                    </a:lnTo>
                    <a:lnTo>
                      <a:pt x="29" y="36"/>
                    </a:lnTo>
                    <a:lnTo>
                      <a:pt x="26" y="36"/>
                    </a:lnTo>
                    <a:lnTo>
                      <a:pt x="23" y="35"/>
                    </a:lnTo>
                    <a:lnTo>
                      <a:pt x="23" y="32"/>
                    </a:lnTo>
                    <a:lnTo>
                      <a:pt x="19" y="32"/>
                    </a:lnTo>
                    <a:lnTo>
                      <a:pt x="19" y="28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5" y="25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4" y="14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8" name="Freeform 906"/>
              <p:cNvSpPr>
                <a:spLocks/>
              </p:cNvSpPr>
              <p:nvPr/>
            </p:nvSpPr>
            <p:spPr bwMode="auto">
              <a:xfrm>
                <a:off x="7661608" y="4494188"/>
                <a:ext cx="7411" cy="7411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1 h 5"/>
                  <a:gd name="T4" fmla="*/ 4 w 5"/>
                  <a:gd name="T5" fmla="*/ 4 h 5"/>
                  <a:gd name="T6" fmla="*/ 2 w 5"/>
                  <a:gd name="T7" fmla="*/ 4 h 5"/>
                  <a:gd name="T8" fmla="*/ 2 w 5"/>
                  <a:gd name="T9" fmla="*/ 5 h 5"/>
                  <a:gd name="T10" fmla="*/ 0 w 5"/>
                  <a:gd name="T11" fmla="*/ 4 h 5"/>
                  <a:gd name="T12" fmla="*/ 0 w 5"/>
                  <a:gd name="T13" fmla="*/ 1 h 5"/>
                  <a:gd name="T14" fmla="*/ 2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5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9" name="Freeform 907"/>
              <p:cNvSpPr>
                <a:spLocks/>
              </p:cNvSpPr>
              <p:nvPr/>
            </p:nvSpPr>
            <p:spPr bwMode="auto">
              <a:xfrm>
                <a:off x="5671027" y="5226390"/>
                <a:ext cx="7411" cy="8893"/>
              </a:xfrm>
              <a:custGeom>
                <a:avLst/>
                <a:gdLst>
                  <a:gd name="T0" fmla="*/ 1 w 5"/>
                  <a:gd name="T1" fmla="*/ 0 h 6"/>
                  <a:gd name="T2" fmla="*/ 2 w 5"/>
                  <a:gd name="T3" fmla="*/ 2 h 6"/>
                  <a:gd name="T4" fmla="*/ 5 w 5"/>
                  <a:gd name="T5" fmla="*/ 6 h 6"/>
                  <a:gd name="T6" fmla="*/ 4 w 5"/>
                  <a:gd name="T7" fmla="*/ 6 h 6"/>
                  <a:gd name="T8" fmla="*/ 2 w 5"/>
                  <a:gd name="T9" fmla="*/ 5 h 6"/>
                  <a:gd name="T10" fmla="*/ 1 w 5"/>
                  <a:gd name="T11" fmla="*/ 5 h 6"/>
                  <a:gd name="T12" fmla="*/ 1 w 5"/>
                  <a:gd name="T13" fmla="*/ 3 h 6"/>
                  <a:gd name="T14" fmla="*/ 0 w 5"/>
                  <a:gd name="T15" fmla="*/ 0 h 6"/>
                  <a:gd name="T16" fmla="*/ 1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lnTo>
                      <a:pt x="2" y="2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0" name="Freeform 908"/>
              <p:cNvSpPr>
                <a:spLocks/>
              </p:cNvSpPr>
              <p:nvPr/>
            </p:nvSpPr>
            <p:spPr bwMode="auto">
              <a:xfrm>
                <a:off x="5623597" y="5107815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3 h 3"/>
                  <a:gd name="T10" fmla="*/ 1 w 4"/>
                  <a:gd name="T11" fmla="*/ 2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1" name="Freeform 909"/>
              <p:cNvSpPr>
                <a:spLocks/>
              </p:cNvSpPr>
              <p:nvPr/>
            </p:nvSpPr>
            <p:spPr bwMode="auto">
              <a:xfrm>
                <a:off x="5613222" y="5104850"/>
                <a:ext cx="32608" cy="23715"/>
              </a:xfrm>
              <a:custGeom>
                <a:avLst/>
                <a:gdLst>
                  <a:gd name="T0" fmla="*/ 5 w 22"/>
                  <a:gd name="T1" fmla="*/ 0 h 16"/>
                  <a:gd name="T2" fmla="*/ 5 w 22"/>
                  <a:gd name="T3" fmla="*/ 1 h 16"/>
                  <a:gd name="T4" fmla="*/ 4 w 22"/>
                  <a:gd name="T5" fmla="*/ 1 h 16"/>
                  <a:gd name="T6" fmla="*/ 5 w 22"/>
                  <a:gd name="T7" fmla="*/ 2 h 16"/>
                  <a:gd name="T8" fmla="*/ 4 w 22"/>
                  <a:gd name="T9" fmla="*/ 5 h 16"/>
                  <a:gd name="T10" fmla="*/ 5 w 22"/>
                  <a:gd name="T11" fmla="*/ 6 h 16"/>
                  <a:gd name="T12" fmla="*/ 8 w 22"/>
                  <a:gd name="T13" fmla="*/ 6 h 16"/>
                  <a:gd name="T14" fmla="*/ 10 w 22"/>
                  <a:gd name="T15" fmla="*/ 8 h 16"/>
                  <a:gd name="T16" fmla="*/ 11 w 22"/>
                  <a:gd name="T17" fmla="*/ 6 h 16"/>
                  <a:gd name="T18" fmla="*/ 12 w 22"/>
                  <a:gd name="T19" fmla="*/ 5 h 16"/>
                  <a:gd name="T20" fmla="*/ 14 w 22"/>
                  <a:gd name="T21" fmla="*/ 4 h 16"/>
                  <a:gd name="T22" fmla="*/ 14 w 22"/>
                  <a:gd name="T23" fmla="*/ 6 h 16"/>
                  <a:gd name="T24" fmla="*/ 12 w 22"/>
                  <a:gd name="T25" fmla="*/ 6 h 16"/>
                  <a:gd name="T26" fmla="*/ 14 w 22"/>
                  <a:gd name="T27" fmla="*/ 11 h 16"/>
                  <a:gd name="T28" fmla="*/ 15 w 22"/>
                  <a:gd name="T29" fmla="*/ 9 h 16"/>
                  <a:gd name="T30" fmla="*/ 18 w 22"/>
                  <a:gd name="T31" fmla="*/ 8 h 16"/>
                  <a:gd name="T32" fmla="*/ 19 w 22"/>
                  <a:gd name="T33" fmla="*/ 8 h 16"/>
                  <a:gd name="T34" fmla="*/ 21 w 22"/>
                  <a:gd name="T35" fmla="*/ 6 h 16"/>
                  <a:gd name="T36" fmla="*/ 22 w 22"/>
                  <a:gd name="T37" fmla="*/ 9 h 16"/>
                  <a:gd name="T38" fmla="*/ 21 w 22"/>
                  <a:gd name="T39" fmla="*/ 11 h 16"/>
                  <a:gd name="T40" fmla="*/ 18 w 22"/>
                  <a:gd name="T41" fmla="*/ 11 h 16"/>
                  <a:gd name="T42" fmla="*/ 16 w 22"/>
                  <a:gd name="T43" fmla="*/ 11 h 16"/>
                  <a:gd name="T44" fmla="*/ 15 w 22"/>
                  <a:gd name="T45" fmla="*/ 12 h 16"/>
                  <a:gd name="T46" fmla="*/ 16 w 22"/>
                  <a:gd name="T47" fmla="*/ 15 h 16"/>
                  <a:gd name="T48" fmla="*/ 19 w 22"/>
                  <a:gd name="T49" fmla="*/ 15 h 16"/>
                  <a:gd name="T50" fmla="*/ 19 w 22"/>
                  <a:gd name="T51" fmla="*/ 15 h 16"/>
                  <a:gd name="T52" fmla="*/ 18 w 22"/>
                  <a:gd name="T53" fmla="*/ 16 h 16"/>
                  <a:gd name="T54" fmla="*/ 15 w 22"/>
                  <a:gd name="T55" fmla="*/ 16 h 16"/>
                  <a:gd name="T56" fmla="*/ 14 w 22"/>
                  <a:gd name="T57" fmla="*/ 16 h 16"/>
                  <a:gd name="T58" fmla="*/ 14 w 22"/>
                  <a:gd name="T59" fmla="*/ 13 h 16"/>
                  <a:gd name="T60" fmla="*/ 12 w 22"/>
                  <a:gd name="T61" fmla="*/ 13 h 16"/>
                  <a:gd name="T62" fmla="*/ 11 w 22"/>
                  <a:gd name="T63" fmla="*/ 15 h 16"/>
                  <a:gd name="T64" fmla="*/ 10 w 22"/>
                  <a:gd name="T65" fmla="*/ 16 h 16"/>
                  <a:gd name="T66" fmla="*/ 8 w 22"/>
                  <a:gd name="T67" fmla="*/ 13 h 16"/>
                  <a:gd name="T68" fmla="*/ 7 w 22"/>
                  <a:gd name="T69" fmla="*/ 12 h 16"/>
                  <a:gd name="T70" fmla="*/ 5 w 22"/>
                  <a:gd name="T71" fmla="*/ 13 h 16"/>
                  <a:gd name="T72" fmla="*/ 3 w 22"/>
                  <a:gd name="T73" fmla="*/ 15 h 16"/>
                  <a:gd name="T74" fmla="*/ 1 w 22"/>
                  <a:gd name="T75" fmla="*/ 15 h 16"/>
                  <a:gd name="T76" fmla="*/ 0 w 22"/>
                  <a:gd name="T77" fmla="*/ 13 h 16"/>
                  <a:gd name="T78" fmla="*/ 3 w 22"/>
                  <a:gd name="T79" fmla="*/ 11 h 16"/>
                  <a:gd name="T80" fmla="*/ 4 w 22"/>
                  <a:gd name="T81" fmla="*/ 8 h 16"/>
                  <a:gd name="T82" fmla="*/ 4 w 22"/>
                  <a:gd name="T83" fmla="*/ 6 h 16"/>
                  <a:gd name="T84" fmla="*/ 3 w 22"/>
                  <a:gd name="T85" fmla="*/ 6 h 16"/>
                  <a:gd name="T86" fmla="*/ 3 w 22"/>
                  <a:gd name="T87" fmla="*/ 4 h 16"/>
                  <a:gd name="T88" fmla="*/ 3 w 22"/>
                  <a:gd name="T89" fmla="*/ 2 h 16"/>
                  <a:gd name="T90" fmla="*/ 4 w 22"/>
                  <a:gd name="T91" fmla="*/ 1 h 16"/>
                  <a:gd name="T92" fmla="*/ 5 w 22"/>
                  <a:gd name="T9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16">
                    <a:moveTo>
                      <a:pt x="5" y="0"/>
                    </a:moveTo>
                    <a:lnTo>
                      <a:pt x="5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2" y="9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2" name="Freeform 910"/>
              <p:cNvSpPr>
                <a:spLocks/>
              </p:cNvSpPr>
              <p:nvPr/>
            </p:nvSpPr>
            <p:spPr bwMode="auto">
              <a:xfrm>
                <a:off x="5497611" y="4424525"/>
                <a:ext cx="10376" cy="13340"/>
              </a:xfrm>
              <a:custGeom>
                <a:avLst/>
                <a:gdLst>
                  <a:gd name="T0" fmla="*/ 6 w 7"/>
                  <a:gd name="T1" fmla="*/ 0 h 9"/>
                  <a:gd name="T2" fmla="*/ 7 w 7"/>
                  <a:gd name="T3" fmla="*/ 1 h 9"/>
                  <a:gd name="T4" fmla="*/ 7 w 7"/>
                  <a:gd name="T5" fmla="*/ 4 h 9"/>
                  <a:gd name="T6" fmla="*/ 6 w 7"/>
                  <a:gd name="T7" fmla="*/ 4 h 9"/>
                  <a:gd name="T8" fmla="*/ 7 w 7"/>
                  <a:gd name="T9" fmla="*/ 7 h 9"/>
                  <a:gd name="T10" fmla="*/ 5 w 7"/>
                  <a:gd name="T11" fmla="*/ 9 h 9"/>
                  <a:gd name="T12" fmla="*/ 0 w 7"/>
                  <a:gd name="T13" fmla="*/ 5 h 9"/>
                  <a:gd name="T14" fmla="*/ 2 w 7"/>
                  <a:gd name="T15" fmla="*/ 4 h 9"/>
                  <a:gd name="T16" fmla="*/ 3 w 7"/>
                  <a:gd name="T17" fmla="*/ 1 h 9"/>
                  <a:gd name="T18" fmla="*/ 5 w 7"/>
                  <a:gd name="T19" fmla="*/ 1 h 9"/>
                  <a:gd name="T20" fmla="*/ 6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lnTo>
                      <a:pt x="7" y="1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3" name="Freeform 911"/>
              <p:cNvSpPr>
                <a:spLocks/>
              </p:cNvSpPr>
              <p:nvPr/>
            </p:nvSpPr>
            <p:spPr bwMode="auto">
              <a:xfrm>
                <a:off x="5459074" y="4440829"/>
                <a:ext cx="10376" cy="11858"/>
              </a:xfrm>
              <a:custGeom>
                <a:avLst/>
                <a:gdLst>
                  <a:gd name="T0" fmla="*/ 2 w 7"/>
                  <a:gd name="T1" fmla="*/ 0 h 8"/>
                  <a:gd name="T2" fmla="*/ 4 w 7"/>
                  <a:gd name="T3" fmla="*/ 1 h 8"/>
                  <a:gd name="T4" fmla="*/ 6 w 7"/>
                  <a:gd name="T5" fmla="*/ 5 h 8"/>
                  <a:gd name="T6" fmla="*/ 7 w 7"/>
                  <a:gd name="T7" fmla="*/ 5 h 8"/>
                  <a:gd name="T8" fmla="*/ 4 w 7"/>
                  <a:gd name="T9" fmla="*/ 8 h 8"/>
                  <a:gd name="T10" fmla="*/ 3 w 7"/>
                  <a:gd name="T11" fmla="*/ 8 h 8"/>
                  <a:gd name="T12" fmla="*/ 0 w 7"/>
                  <a:gd name="T13" fmla="*/ 4 h 8"/>
                  <a:gd name="T14" fmla="*/ 0 w 7"/>
                  <a:gd name="T15" fmla="*/ 0 h 8"/>
                  <a:gd name="T16" fmla="*/ 2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4" y="1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4" name="Freeform 912"/>
              <p:cNvSpPr>
                <a:spLocks/>
              </p:cNvSpPr>
              <p:nvPr/>
            </p:nvSpPr>
            <p:spPr bwMode="auto">
              <a:xfrm>
                <a:off x="5333088" y="4286682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5" name="Freeform 913"/>
              <p:cNvSpPr>
                <a:spLocks/>
              </p:cNvSpPr>
              <p:nvPr/>
            </p:nvSpPr>
            <p:spPr bwMode="auto">
              <a:xfrm>
                <a:off x="5352357" y="4356344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1 h 6"/>
                  <a:gd name="T4" fmla="*/ 2 w 3"/>
                  <a:gd name="T5" fmla="*/ 3 h 6"/>
                  <a:gd name="T6" fmla="*/ 0 w 3"/>
                  <a:gd name="T7" fmla="*/ 6 h 6"/>
                  <a:gd name="T8" fmla="*/ 0 w 3"/>
                  <a:gd name="T9" fmla="*/ 4 h 6"/>
                  <a:gd name="T10" fmla="*/ 0 w 3"/>
                  <a:gd name="T11" fmla="*/ 3 h 6"/>
                  <a:gd name="T12" fmla="*/ 2 w 3"/>
                  <a:gd name="T13" fmla="*/ 1 h 6"/>
                  <a:gd name="T14" fmla="*/ 2 w 3"/>
                  <a:gd name="T15" fmla="*/ 1 h 6"/>
                  <a:gd name="T16" fmla="*/ 3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6" name="Freeform 914"/>
              <p:cNvSpPr>
                <a:spLocks/>
              </p:cNvSpPr>
              <p:nvPr/>
            </p:nvSpPr>
            <p:spPr bwMode="auto">
              <a:xfrm>
                <a:off x="5217477" y="4260002"/>
                <a:ext cx="149702" cy="278652"/>
              </a:xfrm>
              <a:custGeom>
                <a:avLst/>
                <a:gdLst>
                  <a:gd name="T0" fmla="*/ 91 w 101"/>
                  <a:gd name="T1" fmla="*/ 7 h 188"/>
                  <a:gd name="T2" fmla="*/ 95 w 101"/>
                  <a:gd name="T3" fmla="*/ 14 h 188"/>
                  <a:gd name="T4" fmla="*/ 97 w 101"/>
                  <a:gd name="T5" fmla="*/ 30 h 188"/>
                  <a:gd name="T6" fmla="*/ 98 w 101"/>
                  <a:gd name="T7" fmla="*/ 41 h 188"/>
                  <a:gd name="T8" fmla="*/ 100 w 101"/>
                  <a:gd name="T9" fmla="*/ 50 h 188"/>
                  <a:gd name="T10" fmla="*/ 95 w 101"/>
                  <a:gd name="T11" fmla="*/ 55 h 188"/>
                  <a:gd name="T12" fmla="*/ 90 w 101"/>
                  <a:gd name="T13" fmla="*/ 48 h 188"/>
                  <a:gd name="T14" fmla="*/ 90 w 101"/>
                  <a:gd name="T15" fmla="*/ 58 h 188"/>
                  <a:gd name="T16" fmla="*/ 90 w 101"/>
                  <a:gd name="T17" fmla="*/ 66 h 188"/>
                  <a:gd name="T18" fmla="*/ 87 w 101"/>
                  <a:gd name="T19" fmla="*/ 80 h 188"/>
                  <a:gd name="T20" fmla="*/ 80 w 101"/>
                  <a:gd name="T21" fmla="*/ 98 h 188"/>
                  <a:gd name="T22" fmla="*/ 75 w 101"/>
                  <a:gd name="T23" fmla="*/ 113 h 188"/>
                  <a:gd name="T24" fmla="*/ 64 w 101"/>
                  <a:gd name="T25" fmla="*/ 138 h 188"/>
                  <a:gd name="T26" fmla="*/ 58 w 101"/>
                  <a:gd name="T27" fmla="*/ 156 h 188"/>
                  <a:gd name="T28" fmla="*/ 55 w 101"/>
                  <a:gd name="T29" fmla="*/ 163 h 188"/>
                  <a:gd name="T30" fmla="*/ 51 w 101"/>
                  <a:gd name="T31" fmla="*/ 174 h 188"/>
                  <a:gd name="T32" fmla="*/ 42 w 101"/>
                  <a:gd name="T33" fmla="*/ 182 h 188"/>
                  <a:gd name="T34" fmla="*/ 25 w 101"/>
                  <a:gd name="T35" fmla="*/ 188 h 188"/>
                  <a:gd name="T36" fmla="*/ 21 w 101"/>
                  <a:gd name="T37" fmla="*/ 187 h 188"/>
                  <a:gd name="T38" fmla="*/ 14 w 101"/>
                  <a:gd name="T39" fmla="*/ 182 h 188"/>
                  <a:gd name="T40" fmla="*/ 7 w 101"/>
                  <a:gd name="T41" fmla="*/ 178 h 188"/>
                  <a:gd name="T42" fmla="*/ 3 w 101"/>
                  <a:gd name="T43" fmla="*/ 171 h 188"/>
                  <a:gd name="T44" fmla="*/ 6 w 101"/>
                  <a:gd name="T45" fmla="*/ 159 h 188"/>
                  <a:gd name="T46" fmla="*/ 3 w 101"/>
                  <a:gd name="T47" fmla="*/ 155 h 188"/>
                  <a:gd name="T48" fmla="*/ 0 w 101"/>
                  <a:gd name="T49" fmla="*/ 142 h 188"/>
                  <a:gd name="T50" fmla="*/ 3 w 101"/>
                  <a:gd name="T51" fmla="*/ 129 h 188"/>
                  <a:gd name="T52" fmla="*/ 10 w 101"/>
                  <a:gd name="T53" fmla="*/ 120 h 188"/>
                  <a:gd name="T54" fmla="*/ 15 w 101"/>
                  <a:gd name="T55" fmla="*/ 112 h 188"/>
                  <a:gd name="T56" fmla="*/ 19 w 101"/>
                  <a:gd name="T57" fmla="*/ 101 h 188"/>
                  <a:gd name="T58" fmla="*/ 14 w 101"/>
                  <a:gd name="T59" fmla="*/ 88 h 188"/>
                  <a:gd name="T60" fmla="*/ 13 w 101"/>
                  <a:gd name="T61" fmla="*/ 77 h 188"/>
                  <a:gd name="T62" fmla="*/ 21 w 101"/>
                  <a:gd name="T63" fmla="*/ 64 h 188"/>
                  <a:gd name="T64" fmla="*/ 25 w 101"/>
                  <a:gd name="T65" fmla="*/ 59 h 188"/>
                  <a:gd name="T66" fmla="*/ 35 w 101"/>
                  <a:gd name="T67" fmla="*/ 54 h 188"/>
                  <a:gd name="T68" fmla="*/ 37 w 101"/>
                  <a:gd name="T69" fmla="*/ 57 h 188"/>
                  <a:gd name="T70" fmla="*/ 42 w 101"/>
                  <a:gd name="T71" fmla="*/ 54 h 188"/>
                  <a:gd name="T72" fmla="*/ 47 w 101"/>
                  <a:gd name="T73" fmla="*/ 55 h 188"/>
                  <a:gd name="T74" fmla="*/ 50 w 101"/>
                  <a:gd name="T75" fmla="*/ 48 h 188"/>
                  <a:gd name="T76" fmla="*/ 57 w 101"/>
                  <a:gd name="T77" fmla="*/ 48 h 188"/>
                  <a:gd name="T78" fmla="*/ 61 w 101"/>
                  <a:gd name="T79" fmla="*/ 47 h 188"/>
                  <a:gd name="T80" fmla="*/ 61 w 101"/>
                  <a:gd name="T81" fmla="*/ 40 h 188"/>
                  <a:gd name="T82" fmla="*/ 62 w 101"/>
                  <a:gd name="T83" fmla="*/ 40 h 188"/>
                  <a:gd name="T84" fmla="*/ 68 w 101"/>
                  <a:gd name="T85" fmla="*/ 37 h 188"/>
                  <a:gd name="T86" fmla="*/ 68 w 101"/>
                  <a:gd name="T87" fmla="*/ 35 h 188"/>
                  <a:gd name="T88" fmla="*/ 72 w 101"/>
                  <a:gd name="T89" fmla="*/ 32 h 188"/>
                  <a:gd name="T90" fmla="*/ 71 w 101"/>
                  <a:gd name="T91" fmla="*/ 22 h 188"/>
                  <a:gd name="T92" fmla="*/ 76 w 101"/>
                  <a:gd name="T93" fmla="*/ 26 h 188"/>
                  <a:gd name="T94" fmla="*/ 82 w 101"/>
                  <a:gd name="T95" fmla="*/ 19 h 188"/>
                  <a:gd name="T96" fmla="*/ 83 w 101"/>
                  <a:gd name="T97" fmla="*/ 10 h 188"/>
                  <a:gd name="T98" fmla="*/ 84 w 101"/>
                  <a:gd name="T99" fmla="*/ 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188">
                    <a:moveTo>
                      <a:pt x="89" y="0"/>
                    </a:moveTo>
                    <a:lnTo>
                      <a:pt x="90" y="3"/>
                    </a:lnTo>
                    <a:lnTo>
                      <a:pt x="89" y="6"/>
                    </a:lnTo>
                    <a:lnTo>
                      <a:pt x="91" y="7"/>
                    </a:lnTo>
                    <a:lnTo>
                      <a:pt x="91" y="10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5" y="14"/>
                    </a:lnTo>
                    <a:lnTo>
                      <a:pt x="95" y="21"/>
                    </a:lnTo>
                    <a:lnTo>
                      <a:pt x="98" y="22"/>
                    </a:lnTo>
                    <a:lnTo>
                      <a:pt x="97" y="29"/>
                    </a:lnTo>
                    <a:lnTo>
                      <a:pt x="97" y="30"/>
                    </a:lnTo>
                    <a:lnTo>
                      <a:pt x="98" y="35"/>
                    </a:lnTo>
                    <a:lnTo>
                      <a:pt x="98" y="37"/>
                    </a:lnTo>
                    <a:lnTo>
                      <a:pt x="97" y="39"/>
                    </a:lnTo>
                    <a:lnTo>
                      <a:pt x="98" y="41"/>
                    </a:lnTo>
                    <a:lnTo>
                      <a:pt x="100" y="44"/>
                    </a:lnTo>
                    <a:lnTo>
                      <a:pt x="101" y="47"/>
                    </a:lnTo>
                    <a:lnTo>
                      <a:pt x="100" y="48"/>
                    </a:lnTo>
                    <a:lnTo>
                      <a:pt x="100" y="50"/>
                    </a:lnTo>
                    <a:lnTo>
                      <a:pt x="98" y="51"/>
                    </a:lnTo>
                    <a:lnTo>
                      <a:pt x="98" y="54"/>
                    </a:lnTo>
                    <a:lnTo>
                      <a:pt x="97" y="55"/>
                    </a:lnTo>
                    <a:lnTo>
                      <a:pt x="95" y="55"/>
                    </a:lnTo>
                    <a:lnTo>
                      <a:pt x="94" y="53"/>
                    </a:lnTo>
                    <a:lnTo>
                      <a:pt x="93" y="50"/>
                    </a:lnTo>
                    <a:lnTo>
                      <a:pt x="91" y="48"/>
                    </a:lnTo>
                    <a:lnTo>
                      <a:pt x="90" y="48"/>
                    </a:lnTo>
                    <a:lnTo>
                      <a:pt x="90" y="53"/>
                    </a:lnTo>
                    <a:lnTo>
                      <a:pt x="91" y="53"/>
                    </a:lnTo>
                    <a:lnTo>
                      <a:pt x="91" y="57"/>
                    </a:lnTo>
                    <a:lnTo>
                      <a:pt x="90" y="58"/>
                    </a:lnTo>
                    <a:lnTo>
                      <a:pt x="91" y="59"/>
                    </a:lnTo>
                    <a:lnTo>
                      <a:pt x="91" y="62"/>
                    </a:lnTo>
                    <a:lnTo>
                      <a:pt x="90" y="65"/>
                    </a:lnTo>
                    <a:lnTo>
                      <a:pt x="90" y="66"/>
                    </a:lnTo>
                    <a:lnTo>
                      <a:pt x="87" y="71"/>
                    </a:lnTo>
                    <a:lnTo>
                      <a:pt x="87" y="73"/>
                    </a:lnTo>
                    <a:lnTo>
                      <a:pt x="87" y="76"/>
                    </a:lnTo>
                    <a:lnTo>
                      <a:pt x="87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3" y="94"/>
                    </a:lnTo>
                    <a:lnTo>
                      <a:pt x="80" y="98"/>
                    </a:lnTo>
                    <a:lnTo>
                      <a:pt x="79" y="101"/>
                    </a:lnTo>
                    <a:lnTo>
                      <a:pt x="78" y="105"/>
                    </a:lnTo>
                    <a:lnTo>
                      <a:pt x="78" y="111"/>
                    </a:lnTo>
                    <a:lnTo>
                      <a:pt x="75" y="113"/>
                    </a:lnTo>
                    <a:lnTo>
                      <a:pt x="71" y="124"/>
                    </a:lnTo>
                    <a:lnTo>
                      <a:pt x="68" y="131"/>
                    </a:lnTo>
                    <a:lnTo>
                      <a:pt x="66" y="135"/>
                    </a:lnTo>
                    <a:lnTo>
                      <a:pt x="64" y="138"/>
                    </a:lnTo>
                    <a:lnTo>
                      <a:pt x="62" y="142"/>
                    </a:lnTo>
                    <a:lnTo>
                      <a:pt x="61" y="152"/>
                    </a:lnTo>
                    <a:lnTo>
                      <a:pt x="58" y="156"/>
                    </a:lnTo>
                    <a:lnTo>
                      <a:pt x="58" y="156"/>
                    </a:lnTo>
                    <a:lnTo>
                      <a:pt x="58" y="156"/>
                    </a:lnTo>
                    <a:lnTo>
                      <a:pt x="57" y="160"/>
                    </a:lnTo>
                    <a:lnTo>
                      <a:pt x="55" y="162"/>
                    </a:lnTo>
                    <a:lnTo>
                      <a:pt x="55" y="163"/>
                    </a:lnTo>
                    <a:lnTo>
                      <a:pt x="55" y="167"/>
                    </a:lnTo>
                    <a:lnTo>
                      <a:pt x="53" y="169"/>
                    </a:lnTo>
                    <a:lnTo>
                      <a:pt x="53" y="171"/>
                    </a:lnTo>
                    <a:lnTo>
                      <a:pt x="51" y="174"/>
                    </a:lnTo>
                    <a:lnTo>
                      <a:pt x="50" y="178"/>
                    </a:lnTo>
                    <a:lnTo>
                      <a:pt x="47" y="178"/>
                    </a:lnTo>
                    <a:lnTo>
                      <a:pt x="46" y="181"/>
                    </a:lnTo>
                    <a:lnTo>
                      <a:pt x="42" y="182"/>
                    </a:lnTo>
                    <a:lnTo>
                      <a:pt x="39" y="182"/>
                    </a:lnTo>
                    <a:lnTo>
                      <a:pt x="31" y="182"/>
                    </a:lnTo>
                    <a:lnTo>
                      <a:pt x="29" y="185"/>
                    </a:lnTo>
                    <a:lnTo>
                      <a:pt x="25" y="188"/>
                    </a:lnTo>
                    <a:lnTo>
                      <a:pt x="22" y="188"/>
                    </a:lnTo>
                    <a:lnTo>
                      <a:pt x="21" y="188"/>
                    </a:lnTo>
                    <a:lnTo>
                      <a:pt x="21" y="188"/>
                    </a:lnTo>
                    <a:lnTo>
                      <a:pt x="21" y="187"/>
                    </a:lnTo>
                    <a:lnTo>
                      <a:pt x="18" y="187"/>
                    </a:lnTo>
                    <a:lnTo>
                      <a:pt x="17" y="184"/>
                    </a:lnTo>
                    <a:lnTo>
                      <a:pt x="14" y="182"/>
                    </a:lnTo>
                    <a:lnTo>
                      <a:pt x="14" y="182"/>
                    </a:lnTo>
                    <a:lnTo>
                      <a:pt x="11" y="182"/>
                    </a:lnTo>
                    <a:lnTo>
                      <a:pt x="10" y="181"/>
                    </a:lnTo>
                    <a:lnTo>
                      <a:pt x="8" y="178"/>
                    </a:lnTo>
                    <a:lnTo>
                      <a:pt x="7" y="178"/>
                    </a:lnTo>
                    <a:lnTo>
                      <a:pt x="6" y="176"/>
                    </a:lnTo>
                    <a:lnTo>
                      <a:pt x="4" y="174"/>
                    </a:lnTo>
                    <a:lnTo>
                      <a:pt x="4" y="173"/>
                    </a:lnTo>
                    <a:lnTo>
                      <a:pt x="3" y="171"/>
                    </a:lnTo>
                    <a:lnTo>
                      <a:pt x="3" y="166"/>
                    </a:lnTo>
                    <a:lnTo>
                      <a:pt x="3" y="162"/>
                    </a:lnTo>
                    <a:lnTo>
                      <a:pt x="3" y="159"/>
                    </a:lnTo>
                    <a:lnTo>
                      <a:pt x="6" y="159"/>
                    </a:lnTo>
                    <a:lnTo>
                      <a:pt x="7" y="158"/>
                    </a:lnTo>
                    <a:lnTo>
                      <a:pt x="6" y="158"/>
                    </a:lnTo>
                    <a:lnTo>
                      <a:pt x="4" y="156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0" y="148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7"/>
                    </a:lnTo>
                    <a:lnTo>
                      <a:pt x="3" y="133"/>
                    </a:lnTo>
                    <a:lnTo>
                      <a:pt x="3" y="129"/>
                    </a:lnTo>
                    <a:lnTo>
                      <a:pt x="4" y="127"/>
                    </a:lnTo>
                    <a:lnTo>
                      <a:pt x="7" y="127"/>
                    </a:lnTo>
                    <a:lnTo>
                      <a:pt x="8" y="126"/>
                    </a:lnTo>
                    <a:lnTo>
                      <a:pt x="10" y="120"/>
                    </a:lnTo>
                    <a:lnTo>
                      <a:pt x="11" y="119"/>
                    </a:lnTo>
                    <a:lnTo>
                      <a:pt x="13" y="116"/>
                    </a:lnTo>
                    <a:lnTo>
                      <a:pt x="14" y="116"/>
                    </a:lnTo>
                    <a:lnTo>
                      <a:pt x="15" y="112"/>
                    </a:lnTo>
                    <a:lnTo>
                      <a:pt x="18" y="111"/>
                    </a:lnTo>
                    <a:lnTo>
                      <a:pt x="18" y="105"/>
                    </a:lnTo>
                    <a:lnTo>
                      <a:pt x="18" y="102"/>
                    </a:lnTo>
                    <a:lnTo>
                      <a:pt x="19" y="101"/>
                    </a:lnTo>
                    <a:lnTo>
                      <a:pt x="19" y="100"/>
                    </a:lnTo>
                    <a:lnTo>
                      <a:pt x="18" y="97"/>
                    </a:lnTo>
                    <a:lnTo>
                      <a:pt x="18" y="95"/>
                    </a:lnTo>
                    <a:lnTo>
                      <a:pt x="14" y="88"/>
                    </a:lnTo>
                    <a:lnTo>
                      <a:pt x="14" y="84"/>
                    </a:lnTo>
                    <a:lnTo>
                      <a:pt x="13" y="82"/>
                    </a:lnTo>
                    <a:lnTo>
                      <a:pt x="15" y="79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21" y="64"/>
                    </a:lnTo>
                    <a:lnTo>
                      <a:pt x="19" y="59"/>
                    </a:lnTo>
                    <a:lnTo>
                      <a:pt x="21" y="58"/>
                    </a:lnTo>
                    <a:lnTo>
                      <a:pt x="24" y="58"/>
                    </a:lnTo>
                    <a:lnTo>
                      <a:pt x="25" y="59"/>
                    </a:lnTo>
                    <a:lnTo>
                      <a:pt x="26" y="58"/>
                    </a:lnTo>
                    <a:lnTo>
                      <a:pt x="32" y="54"/>
                    </a:lnTo>
                    <a:lnTo>
                      <a:pt x="33" y="57"/>
                    </a:lnTo>
                    <a:lnTo>
                      <a:pt x="35" y="54"/>
                    </a:lnTo>
                    <a:lnTo>
                      <a:pt x="36" y="54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7" y="57"/>
                    </a:lnTo>
                    <a:lnTo>
                      <a:pt x="37" y="53"/>
                    </a:lnTo>
                    <a:lnTo>
                      <a:pt x="39" y="53"/>
                    </a:lnTo>
                    <a:lnTo>
                      <a:pt x="39" y="51"/>
                    </a:lnTo>
                    <a:lnTo>
                      <a:pt x="42" y="54"/>
                    </a:lnTo>
                    <a:lnTo>
                      <a:pt x="46" y="51"/>
                    </a:lnTo>
                    <a:lnTo>
                      <a:pt x="47" y="51"/>
                    </a:lnTo>
                    <a:lnTo>
                      <a:pt x="47" y="54"/>
                    </a:lnTo>
                    <a:lnTo>
                      <a:pt x="47" y="55"/>
                    </a:lnTo>
                    <a:lnTo>
                      <a:pt x="50" y="55"/>
                    </a:lnTo>
                    <a:lnTo>
                      <a:pt x="50" y="54"/>
                    </a:lnTo>
                    <a:lnTo>
                      <a:pt x="50" y="53"/>
                    </a:lnTo>
                    <a:lnTo>
                      <a:pt x="50" y="48"/>
                    </a:lnTo>
                    <a:lnTo>
                      <a:pt x="55" y="44"/>
                    </a:lnTo>
                    <a:lnTo>
                      <a:pt x="57" y="46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7" y="50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1" y="47"/>
                    </a:lnTo>
                    <a:lnTo>
                      <a:pt x="58" y="46"/>
                    </a:lnTo>
                    <a:lnTo>
                      <a:pt x="57" y="43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0" y="40"/>
                    </a:lnTo>
                    <a:lnTo>
                      <a:pt x="62" y="37"/>
                    </a:lnTo>
                    <a:lnTo>
                      <a:pt x="62" y="39"/>
                    </a:lnTo>
                    <a:lnTo>
                      <a:pt x="62" y="40"/>
                    </a:lnTo>
                    <a:lnTo>
                      <a:pt x="62" y="43"/>
                    </a:lnTo>
                    <a:lnTo>
                      <a:pt x="66" y="40"/>
                    </a:lnTo>
                    <a:lnTo>
                      <a:pt x="66" y="37"/>
                    </a:lnTo>
                    <a:lnTo>
                      <a:pt x="68" y="37"/>
                    </a:lnTo>
                    <a:lnTo>
                      <a:pt x="69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68" y="35"/>
                    </a:lnTo>
                    <a:lnTo>
                      <a:pt x="68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69" y="28"/>
                    </a:lnTo>
                    <a:lnTo>
                      <a:pt x="69" y="25"/>
                    </a:lnTo>
                    <a:lnTo>
                      <a:pt x="71" y="22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5" y="28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9" y="21"/>
                    </a:lnTo>
                    <a:lnTo>
                      <a:pt x="80" y="22"/>
                    </a:lnTo>
                    <a:lnTo>
                      <a:pt x="82" y="19"/>
                    </a:lnTo>
                    <a:lnTo>
                      <a:pt x="82" y="15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3" y="8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7"/>
                    </a:lnTo>
                    <a:lnTo>
                      <a:pt x="87" y="6"/>
                    </a:lnTo>
                    <a:lnTo>
                      <a:pt x="86" y="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7" name="Freeform 915"/>
              <p:cNvSpPr>
                <a:spLocks/>
              </p:cNvSpPr>
              <p:nvPr/>
            </p:nvSpPr>
            <p:spPr bwMode="auto">
              <a:xfrm>
                <a:off x="5333088" y="4276306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8" name="Freeform 916"/>
              <p:cNvSpPr>
                <a:spLocks/>
              </p:cNvSpPr>
              <p:nvPr/>
            </p:nvSpPr>
            <p:spPr bwMode="auto">
              <a:xfrm>
                <a:off x="5324195" y="4285199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1 h 4"/>
                  <a:gd name="T4" fmla="*/ 4 w 4"/>
                  <a:gd name="T5" fmla="*/ 1 h 4"/>
                  <a:gd name="T6" fmla="*/ 3 w 4"/>
                  <a:gd name="T7" fmla="*/ 4 h 4"/>
                  <a:gd name="T8" fmla="*/ 1 w 4"/>
                  <a:gd name="T9" fmla="*/ 2 h 4"/>
                  <a:gd name="T10" fmla="*/ 0 w 4"/>
                  <a:gd name="T11" fmla="*/ 2 h 4"/>
                  <a:gd name="T12" fmla="*/ 1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9" name="Freeform 917"/>
              <p:cNvSpPr>
                <a:spLocks/>
              </p:cNvSpPr>
              <p:nvPr/>
            </p:nvSpPr>
            <p:spPr bwMode="auto">
              <a:xfrm>
                <a:off x="4974398" y="4231840"/>
                <a:ext cx="206025" cy="329046"/>
              </a:xfrm>
              <a:custGeom>
                <a:avLst/>
                <a:gdLst>
                  <a:gd name="T0" fmla="*/ 138 w 139"/>
                  <a:gd name="T1" fmla="*/ 5 h 222"/>
                  <a:gd name="T2" fmla="*/ 135 w 139"/>
                  <a:gd name="T3" fmla="*/ 13 h 222"/>
                  <a:gd name="T4" fmla="*/ 137 w 139"/>
                  <a:gd name="T5" fmla="*/ 26 h 222"/>
                  <a:gd name="T6" fmla="*/ 135 w 139"/>
                  <a:gd name="T7" fmla="*/ 41 h 222"/>
                  <a:gd name="T8" fmla="*/ 134 w 139"/>
                  <a:gd name="T9" fmla="*/ 51 h 222"/>
                  <a:gd name="T10" fmla="*/ 135 w 139"/>
                  <a:gd name="T11" fmla="*/ 59 h 222"/>
                  <a:gd name="T12" fmla="*/ 132 w 139"/>
                  <a:gd name="T13" fmla="*/ 63 h 222"/>
                  <a:gd name="T14" fmla="*/ 132 w 139"/>
                  <a:gd name="T15" fmla="*/ 67 h 222"/>
                  <a:gd name="T16" fmla="*/ 124 w 139"/>
                  <a:gd name="T17" fmla="*/ 80 h 222"/>
                  <a:gd name="T18" fmla="*/ 102 w 139"/>
                  <a:gd name="T19" fmla="*/ 91 h 222"/>
                  <a:gd name="T20" fmla="*/ 91 w 139"/>
                  <a:gd name="T21" fmla="*/ 98 h 222"/>
                  <a:gd name="T22" fmla="*/ 83 w 139"/>
                  <a:gd name="T23" fmla="*/ 103 h 222"/>
                  <a:gd name="T24" fmla="*/ 74 w 139"/>
                  <a:gd name="T25" fmla="*/ 112 h 222"/>
                  <a:gd name="T26" fmla="*/ 63 w 139"/>
                  <a:gd name="T27" fmla="*/ 123 h 222"/>
                  <a:gd name="T28" fmla="*/ 55 w 139"/>
                  <a:gd name="T29" fmla="*/ 124 h 222"/>
                  <a:gd name="T30" fmla="*/ 54 w 139"/>
                  <a:gd name="T31" fmla="*/ 134 h 222"/>
                  <a:gd name="T32" fmla="*/ 59 w 139"/>
                  <a:gd name="T33" fmla="*/ 145 h 222"/>
                  <a:gd name="T34" fmla="*/ 62 w 139"/>
                  <a:gd name="T35" fmla="*/ 161 h 222"/>
                  <a:gd name="T36" fmla="*/ 63 w 139"/>
                  <a:gd name="T37" fmla="*/ 163 h 222"/>
                  <a:gd name="T38" fmla="*/ 61 w 139"/>
                  <a:gd name="T39" fmla="*/ 175 h 222"/>
                  <a:gd name="T40" fmla="*/ 62 w 139"/>
                  <a:gd name="T41" fmla="*/ 179 h 222"/>
                  <a:gd name="T42" fmla="*/ 47 w 139"/>
                  <a:gd name="T43" fmla="*/ 196 h 222"/>
                  <a:gd name="T44" fmla="*/ 25 w 139"/>
                  <a:gd name="T45" fmla="*/ 207 h 222"/>
                  <a:gd name="T46" fmla="*/ 22 w 139"/>
                  <a:gd name="T47" fmla="*/ 214 h 222"/>
                  <a:gd name="T48" fmla="*/ 27 w 139"/>
                  <a:gd name="T49" fmla="*/ 213 h 222"/>
                  <a:gd name="T50" fmla="*/ 22 w 139"/>
                  <a:gd name="T51" fmla="*/ 222 h 222"/>
                  <a:gd name="T52" fmla="*/ 16 w 139"/>
                  <a:gd name="T53" fmla="*/ 217 h 222"/>
                  <a:gd name="T54" fmla="*/ 14 w 139"/>
                  <a:gd name="T55" fmla="*/ 211 h 222"/>
                  <a:gd name="T56" fmla="*/ 14 w 139"/>
                  <a:gd name="T57" fmla="*/ 185 h 222"/>
                  <a:gd name="T58" fmla="*/ 11 w 139"/>
                  <a:gd name="T59" fmla="*/ 170 h 222"/>
                  <a:gd name="T60" fmla="*/ 25 w 139"/>
                  <a:gd name="T61" fmla="*/ 143 h 222"/>
                  <a:gd name="T62" fmla="*/ 26 w 139"/>
                  <a:gd name="T63" fmla="*/ 132 h 222"/>
                  <a:gd name="T64" fmla="*/ 31 w 139"/>
                  <a:gd name="T65" fmla="*/ 124 h 222"/>
                  <a:gd name="T66" fmla="*/ 29 w 139"/>
                  <a:gd name="T67" fmla="*/ 116 h 222"/>
                  <a:gd name="T68" fmla="*/ 33 w 139"/>
                  <a:gd name="T69" fmla="*/ 107 h 222"/>
                  <a:gd name="T70" fmla="*/ 33 w 139"/>
                  <a:gd name="T71" fmla="*/ 98 h 222"/>
                  <a:gd name="T72" fmla="*/ 33 w 139"/>
                  <a:gd name="T73" fmla="*/ 90 h 222"/>
                  <a:gd name="T74" fmla="*/ 27 w 139"/>
                  <a:gd name="T75" fmla="*/ 81 h 222"/>
                  <a:gd name="T76" fmla="*/ 11 w 139"/>
                  <a:gd name="T77" fmla="*/ 74 h 222"/>
                  <a:gd name="T78" fmla="*/ 1 w 139"/>
                  <a:gd name="T79" fmla="*/ 74 h 222"/>
                  <a:gd name="T80" fmla="*/ 7 w 139"/>
                  <a:gd name="T81" fmla="*/ 59 h 222"/>
                  <a:gd name="T82" fmla="*/ 37 w 139"/>
                  <a:gd name="T83" fmla="*/ 48 h 222"/>
                  <a:gd name="T84" fmla="*/ 43 w 139"/>
                  <a:gd name="T85" fmla="*/ 51 h 222"/>
                  <a:gd name="T86" fmla="*/ 49 w 139"/>
                  <a:gd name="T87" fmla="*/ 52 h 222"/>
                  <a:gd name="T88" fmla="*/ 56 w 139"/>
                  <a:gd name="T89" fmla="*/ 62 h 222"/>
                  <a:gd name="T90" fmla="*/ 52 w 139"/>
                  <a:gd name="T91" fmla="*/ 76 h 222"/>
                  <a:gd name="T92" fmla="*/ 61 w 139"/>
                  <a:gd name="T93" fmla="*/ 85 h 222"/>
                  <a:gd name="T94" fmla="*/ 66 w 139"/>
                  <a:gd name="T95" fmla="*/ 88 h 222"/>
                  <a:gd name="T96" fmla="*/ 70 w 139"/>
                  <a:gd name="T97" fmla="*/ 76 h 222"/>
                  <a:gd name="T98" fmla="*/ 72 w 139"/>
                  <a:gd name="T99" fmla="*/ 65 h 222"/>
                  <a:gd name="T100" fmla="*/ 76 w 139"/>
                  <a:gd name="T101" fmla="*/ 60 h 222"/>
                  <a:gd name="T102" fmla="*/ 69 w 139"/>
                  <a:gd name="T103" fmla="*/ 47 h 222"/>
                  <a:gd name="T104" fmla="*/ 56 w 139"/>
                  <a:gd name="T105" fmla="*/ 37 h 222"/>
                  <a:gd name="T106" fmla="*/ 73 w 139"/>
                  <a:gd name="T107" fmla="*/ 12 h 222"/>
                  <a:gd name="T108" fmla="*/ 80 w 139"/>
                  <a:gd name="T109" fmla="*/ 13 h 222"/>
                  <a:gd name="T110" fmla="*/ 90 w 139"/>
                  <a:gd name="T111" fmla="*/ 13 h 222"/>
                  <a:gd name="T112" fmla="*/ 95 w 139"/>
                  <a:gd name="T113" fmla="*/ 15 h 222"/>
                  <a:gd name="T114" fmla="*/ 103 w 139"/>
                  <a:gd name="T115" fmla="*/ 9 h 222"/>
                  <a:gd name="T116" fmla="*/ 113 w 139"/>
                  <a:gd name="T117" fmla="*/ 9 h 222"/>
                  <a:gd name="T118" fmla="*/ 125 w 139"/>
                  <a:gd name="T119" fmla="*/ 7 h 222"/>
                  <a:gd name="T120" fmla="*/ 137 w 139"/>
                  <a:gd name="T121" fmla="*/ 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222">
                    <a:moveTo>
                      <a:pt x="138" y="0"/>
                    </a:moveTo>
                    <a:lnTo>
                      <a:pt x="139" y="1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5" y="9"/>
                    </a:lnTo>
                    <a:lnTo>
                      <a:pt x="135" y="11"/>
                    </a:lnTo>
                    <a:lnTo>
                      <a:pt x="135" y="12"/>
                    </a:lnTo>
                    <a:lnTo>
                      <a:pt x="137" y="13"/>
                    </a:lnTo>
                    <a:lnTo>
                      <a:pt x="135" y="13"/>
                    </a:lnTo>
                    <a:lnTo>
                      <a:pt x="135" y="19"/>
                    </a:lnTo>
                    <a:lnTo>
                      <a:pt x="137" y="22"/>
                    </a:lnTo>
                    <a:lnTo>
                      <a:pt x="137" y="22"/>
                    </a:lnTo>
                    <a:lnTo>
                      <a:pt x="137" y="26"/>
                    </a:lnTo>
                    <a:lnTo>
                      <a:pt x="137" y="26"/>
                    </a:lnTo>
                    <a:lnTo>
                      <a:pt x="137" y="30"/>
                    </a:lnTo>
                    <a:lnTo>
                      <a:pt x="135" y="31"/>
                    </a:lnTo>
                    <a:lnTo>
                      <a:pt x="137" y="34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5" y="43"/>
                    </a:lnTo>
                    <a:lnTo>
                      <a:pt x="135" y="48"/>
                    </a:lnTo>
                    <a:lnTo>
                      <a:pt x="134" y="48"/>
                    </a:lnTo>
                    <a:lnTo>
                      <a:pt x="134" y="49"/>
                    </a:lnTo>
                    <a:lnTo>
                      <a:pt x="134" y="51"/>
                    </a:lnTo>
                    <a:lnTo>
                      <a:pt x="137" y="51"/>
                    </a:lnTo>
                    <a:lnTo>
                      <a:pt x="138" y="51"/>
                    </a:lnTo>
                    <a:lnTo>
                      <a:pt x="138" y="56"/>
                    </a:lnTo>
                    <a:lnTo>
                      <a:pt x="137" y="58"/>
                    </a:lnTo>
                    <a:lnTo>
                      <a:pt x="135" y="59"/>
                    </a:lnTo>
                    <a:lnTo>
                      <a:pt x="137" y="59"/>
                    </a:lnTo>
                    <a:lnTo>
                      <a:pt x="135" y="60"/>
                    </a:lnTo>
                    <a:lnTo>
                      <a:pt x="134" y="60"/>
                    </a:lnTo>
                    <a:lnTo>
                      <a:pt x="132" y="63"/>
                    </a:lnTo>
                    <a:lnTo>
                      <a:pt x="132" y="63"/>
                    </a:lnTo>
                    <a:lnTo>
                      <a:pt x="134" y="63"/>
                    </a:lnTo>
                    <a:lnTo>
                      <a:pt x="135" y="63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2" y="67"/>
                    </a:lnTo>
                    <a:lnTo>
                      <a:pt x="128" y="72"/>
                    </a:lnTo>
                    <a:lnTo>
                      <a:pt x="128" y="73"/>
                    </a:lnTo>
                    <a:lnTo>
                      <a:pt x="127" y="77"/>
                    </a:lnTo>
                    <a:lnTo>
                      <a:pt x="124" y="77"/>
                    </a:lnTo>
                    <a:lnTo>
                      <a:pt x="124" y="80"/>
                    </a:lnTo>
                    <a:lnTo>
                      <a:pt x="116" y="84"/>
                    </a:lnTo>
                    <a:lnTo>
                      <a:pt x="114" y="84"/>
                    </a:lnTo>
                    <a:lnTo>
                      <a:pt x="113" y="87"/>
                    </a:lnTo>
                    <a:lnTo>
                      <a:pt x="105" y="91"/>
                    </a:lnTo>
                    <a:lnTo>
                      <a:pt x="102" y="91"/>
                    </a:lnTo>
                    <a:lnTo>
                      <a:pt x="102" y="91"/>
                    </a:lnTo>
                    <a:lnTo>
                      <a:pt x="98" y="94"/>
                    </a:lnTo>
                    <a:lnTo>
                      <a:pt x="92" y="96"/>
                    </a:lnTo>
                    <a:lnTo>
                      <a:pt x="91" y="96"/>
                    </a:lnTo>
                    <a:lnTo>
                      <a:pt x="91" y="98"/>
                    </a:lnTo>
                    <a:lnTo>
                      <a:pt x="88" y="102"/>
                    </a:lnTo>
                    <a:lnTo>
                      <a:pt x="87" y="102"/>
                    </a:lnTo>
                    <a:lnTo>
                      <a:pt x="85" y="101"/>
                    </a:lnTo>
                    <a:lnTo>
                      <a:pt x="85" y="103"/>
                    </a:lnTo>
                    <a:lnTo>
                      <a:pt x="83" y="103"/>
                    </a:lnTo>
                    <a:lnTo>
                      <a:pt x="83" y="106"/>
                    </a:lnTo>
                    <a:lnTo>
                      <a:pt x="77" y="109"/>
                    </a:lnTo>
                    <a:lnTo>
                      <a:pt x="77" y="110"/>
                    </a:lnTo>
                    <a:lnTo>
                      <a:pt x="76" y="112"/>
                    </a:lnTo>
                    <a:lnTo>
                      <a:pt x="74" y="112"/>
                    </a:lnTo>
                    <a:lnTo>
                      <a:pt x="74" y="114"/>
                    </a:lnTo>
                    <a:lnTo>
                      <a:pt x="72" y="114"/>
                    </a:lnTo>
                    <a:lnTo>
                      <a:pt x="65" y="119"/>
                    </a:lnTo>
                    <a:lnTo>
                      <a:pt x="65" y="121"/>
                    </a:lnTo>
                    <a:lnTo>
                      <a:pt x="63" y="123"/>
                    </a:lnTo>
                    <a:lnTo>
                      <a:pt x="59" y="123"/>
                    </a:lnTo>
                    <a:lnTo>
                      <a:pt x="58" y="125"/>
                    </a:lnTo>
                    <a:lnTo>
                      <a:pt x="56" y="123"/>
                    </a:lnTo>
                    <a:lnTo>
                      <a:pt x="55" y="124"/>
                    </a:lnTo>
                    <a:lnTo>
                      <a:pt x="55" y="124"/>
                    </a:lnTo>
                    <a:lnTo>
                      <a:pt x="56" y="127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5" y="131"/>
                    </a:lnTo>
                    <a:lnTo>
                      <a:pt x="54" y="134"/>
                    </a:lnTo>
                    <a:lnTo>
                      <a:pt x="58" y="139"/>
                    </a:lnTo>
                    <a:lnTo>
                      <a:pt x="58" y="141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59" y="145"/>
                    </a:lnTo>
                    <a:lnTo>
                      <a:pt x="59" y="148"/>
                    </a:lnTo>
                    <a:lnTo>
                      <a:pt x="61" y="150"/>
                    </a:lnTo>
                    <a:lnTo>
                      <a:pt x="59" y="159"/>
                    </a:lnTo>
                    <a:lnTo>
                      <a:pt x="61" y="161"/>
                    </a:lnTo>
                    <a:lnTo>
                      <a:pt x="62" y="161"/>
                    </a:lnTo>
                    <a:lnTo>
                      <a:pt x="62" y="160"/>
                    </a:lnTo>
                    <a:lnTo>
                      <a:pt x="63" y="156"/>
                    </a:lnTo>
                    <a:lnTo>
                      <a:pt x="63" y="159"/>
                    </a:lnTo>
                    <a:lnTo>
                      <a:pt x="63" y="159"/>
                    </a:lnTo>
                    <a:lnTo>
                      <a:pt x="63" y="163"/>
                    </a:lnTo>
                    <a:lnTo>
                      <a:pt x="62" y="164"/>
                    </a:lnTo>
                    <a:lnTo>
                      <a:pt x="62" y="168"/>
                    </a:lnTo>
                    <a:lnTo>
                      <a:pt x="63" y="168"/>
                    </a:lnTo>
                    <a:lnTo>
                      <a:pt x="61" y="172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59" y="179"/>
                    </a:lnTo>
                    <a:lnTo>
                      <a:pt x="59" y="179"/>
                    </a:lnTo>
                    <a:lnTo>
                      <a:pt x="59" y="181"/>
                    </a:lnTo>
                    <a:lnTo>
                      <a:pt x="62" y="179"/>
                    </a:lnTo>
                    <a:lnTo>
                      <a:pt x="62" y="181"/>
                    </a:lnTo>
                    <a:lnTo>
                      <a:pt x="61" y="184"/>
                    </a:lnTo>
                    <a:lnTo>
                      <a:pt x="59" y="188"/>
                    </a:lnTo>
                    <a:lnTo>
                      <a:pt x="55" y="192"/>
                    </a:lnTo>
                    <a:lnTo>
                      <a:pt x="47" y="196"/>
                    </a:lnTo>
                    <a:lnTo>
                      <a:pt x="34" y="199"/>
                    </a:lnTo>
                    <a:lnTo>
                      <a:pt x="30" y="203"/>
                    </a:lnTo>
                    <a:lnTo>
                      <a:pt x="27" y="204"/>
                    </a:lnTo>
                    <a:lnTo>
                      <a:pt x="26" y="206"/>
                    </a:lnTo>
                    <a:lnTo>
                      <a:pt x="25" y="207"/>
                    </a:lnTo>
                    <a:lnTo>
                      <a:pt x="23" y="210"/>
                    </a:lnTo>
                    <a:lnTo>
                      <a:pt x="22" y="210"/>
                    </a:lnTo>
                    <a:lnTo>
                      <a:pt x="20" y="211"/>
                    </a:lnTo>
                    <a:lnTo>
                      <a:pt x="20" y="211"/>
                    </a:lnTo>
                    <a:lnTo>
                      <a:pt x="22" y="214"/>
                    </a:lnTo>
                    <a:lnTo>
                      <a:pt x="22" y="217"/>
                    </a:lnTo>
                    <a:lnTo>
                      <a:pt x="23" y="215"/>
                    </a:lnTo>
                    <a:lnTo>
                      <a:pt x="25" y="215"/>
                    </a:lnTo>
                    <a:lnTo>
                      <a:pt x="26" y="213"/>
                    </a:lnTo>
                    <a:lnTo>
                      <a:pt x="27" y="213"/>
                    </a:lnTo>
                    <a:lnTo>
                      <a:pt x="27" y="214"/>
                    </a:lnTo>
                    <a:lnTo>
                      <a:pt x="26" y="218"/>
                    </a:lnTo>
                    <a:lnTo>
                      <a:pt x="25" y="219"/>
                    </a:lnTo>
                    <a:lnTo>
                      <a:pt x="25" y="222"/>
                    </a:lnTo>
                    <a:lnTo>
                      <a:pt x="22" y="222"/>
                    </a:lnTo>
                    <a:lnTo>
                      <a:pt x="18" y="221"/>
                    </a:lnTo>
                    <a:lnTo>
                      <a:pt x="16" y="221"/>
                    </a:lnTo>
                    <a:lnTo>
                      <a:pt x="16" y="221"/>
                    </a:lnTo>
                    <a:lnTo>
                      <a:pt x="16" y="218"/>
                    </a:lnTo>
                    <a:lnTo>
                      <a:pt x="16" y="217"/>
                    </a:lnTo>
                    <a:lnTo>
                      <a:pt x="18" y="215"/>
                    </a:lnTo>
                    <a:lnTo>
                      <a:pt x="16" y="214"/>
                    </a:lnTo>
                    <a:lnTo>
                      <a:pt x="15" y="213"/>
                    </a:lnTo>
                    <a:lnTo>
                      <a:pt x="14" y="211"/>
                    </a:lnTo>
                    <a:lnTo>
                      <a:pt x="14" y="211"/>
                    </a:lnTo>
                    <a:lnTo>
                      <a:pt x="14" y="207"/>
                    </a:lnTo>
                    <a:lnTo>
                      <a:pt x="14" y="203"/>
                    </a:lnTo>
                    <a:lnTo>
                      <a:pt x="15" y="199"/>
                    </a:lnTo>
                    <a:lnTo>
                      <a:pt x="15" y="189"/>
                    </a:lnTo>
                    <a:lnTo>
                      <a:pt x="14" y="185"/>
                    </a:lnTo>
                    <a:lnTo>
                      <a:pt x="14" y="182"/>
                    </a:lnTo>
                    <a:lnTo>
                      <a:pt x="12" y="181"/>
                    </a:lnTo>
                    <a:lnTo>
                      <a:pt x="14" y="179"/>
                    </a:lnTo>
                    <a:lnTo>
                      <a:pt x="14" y="174"/>
                    </a:lnTo>
                    <a:lnTo>
                      <a:pt x="11" y="170"/>
                    </a:lnTo>
                    <a:lnTo>
                      <a:pt x="11" y="167"/>
                    </a:lnTo>
                    <a:lnTo>
                      <a:pt x="9" y="163"/>
                    </a:lnTo>
                    <a:lnTo>
                      <a:pt x="9" y="163"/>
                    </a:lnTo>
                    <a:lnTo>
                      <a:pt x="25" y="148"/>
                    </a:lnTo>
                    <a:lnTo>
                      <a:pt x="25" y="143"/>
                    </a:lnTo>
                    <a:lnTo>
                      <a:pt x="25" y="142"/>
                    </a:lnTo>
                    <a:lnTo>
                      <a:pt x="25" y="138"/>
                    </a:lnTo>
                    <a:lnTo>
                      <a:pt x="26" y="137"/>
                    </a:lnTo>
                    <a:lnTo>
                      <a:pt x="25" y="134"/>
                    </a:lnTo>
                    <a:lnTo>
                      <a:pt x="26" y="132"/>
                    </a:lnTo>
                    <a:lnTo>
                      <a:pt x="27" y="132"/>
                    </a:lnTo>
                    <a:lnTo>
                      <a:pt x="29" y="131"/>
                    </a:lnTo>
                    <a:lnTo>
                      <a:pt x="30" y="128"/>
                    </a:lnTo>
                    <a:lnTo>
                      <a:pt x="33" y="127"/>
                    </a:lnTo>
                    <a:lnTo>
                      <a:pt x="31" y="124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31" y="120"/>
                    </a:lnTo>
                    <a:lnTo>
                      <a:pt x="31" y="117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30" y="113"/>
                    </a:lnTo>
                    <a:lnTo>
                      <a:pt x="31" y="110"/>
                    </a:lnTo>
                    <a:lnTo>
                      <a:pt x="31" y="109"/>
                    </a:lnTo>
                    <a:lnTo>
                      <a:pt x="33" y="107"/>
                    </a:lnTo>
                    <a:lnTo>
                      <a:pt x="34" y="105"/>
                    </a:lnTo>
                    <a:lnTo>
                      <a:pt x="31" y="106"/>
                    </a:lnTo>
                    <a:lnTo>
                      <a:pt x="30" y="105"/>
                    </a:lnTo>
                    <a:lnTo>
                      <a:pt x="31" y="102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3" y="95"/>
                    </a:lnTo>
                    <a:lnTo>
                      <a:pt x="33" y="92"/>
                    </a:lnTo>
                    <a:lnTo>
                      <a:pt x="33" y="91"/>
                    </a:lnTo>
                    <a:lnTo>
                      <a:pt x="33" y="90"/>
                    </a:lnTo>
                    <a:lnTo>
                      <a:pt x="34" y="87"/>
                    </a:lnTo>
                    <a:lnTo>
                      <a:pt x="34" y="84"/>
                    </a:lnTo>
                    <a:lnTo>
                      <a:pt x="31" y="84"/>
                    </a:lnTo>
                    <a:lnTo>
                      <a:pt x="30" y="83"/>
                    </a:lnTo>
                    <a:lnTo>
                      <a:pt x="27" y="81"/>
                    </a:lnTo>
                    <a:lnTo>
                      <a:pt x="23" y="80"/>
                    </a:lnTo>
                    <a:lnTo>
                      <a:pt x="20" y="80"/>
                    </a:lnTo>
                    <a:lnTo>
                      <a:pt x="19" y="77"/>
                    </a:lnTo>
                    <a:lnTo>
                      <a:pt x="15" y="74"/>
                    </a:lnTo>
                    <a:lnTo>
                      <a:pt x="11" y="74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8" y="74"/>
                    </a:lnTo>
                    <a:lnTo>
                      <a:pt x="7" y="74"/>
                    </a:lnTo>
                    <a:lnTo>
                      <a:pt x="1" y="74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0" y="63"/>
                    </a:lnTo>
                    <a:lnTo>
                      <a:pt x="1" y="62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23" y="54"/>
                    </a:lnTo>
                    <a:lnTo>
                      <a:pt x="25" y="52"/>
                    </a:lnTo>
                    <a:lnTo>
                      <a:pt x="33" y="49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41" y="48"/>
                    </a:lnTo>
                    <a:lnTo>
                      <a:pt x="41" y="49"/>
                    </a:lnTo>
                    <a:lnTo>
                      <a:pt x="43" y="49"/>
                    </a:lnTo>
                    <a:lnTo>
                      <a:pt x="43" y="51"/>
                    </a:lnTo>
                    <a:lnTo>
                      <a:pt x="44" y="54"/>
                    </a:lnTo>
                    <a:lnTo>
                      <a:pt x="45" y="55"/>
                    </a:lnTo>
                    <a:lnTo>
                      <a:pt x="47" y="54"/>
                    </a:lnTo>
                    <a:lnTo>
                      <a:pt x="48" y="54"/>
                    </a:lnTo>
                    <a:lnTo>
                      <a:pt x="49" y="52"/>
                    </a:lnTo>
                    <a:lnTo>
                      <a:pt x="52" y="52"/>
                    </a:lnTo>
                    <a:lnTo>
                      <a:pt x="55" y="54"/>
                    </a:lnTo>
                    <a:lnTo>
                      <a:pt x="56" y="55"/>
                    </a:lnTo>
                    <a:lnTo>
                      <a:pt x="56" y="59"/>
                    </a:lnTo>
                    <a:lnTo>
                      <a:pt x="56" y="62"/>
                    </a:lnTo>
                    <a:lnTo>
                      <a:pt x="54" y="65"/>
                    </a:lnTo>
                    <a:lnTo>
                      <a:pt x="54" y="69"/>
                    </a:lnTo>
                    <a:lnTo>
                      <a:pt x="51" y="70"/>
                    </a:lnTo>
                    <a:lnTo>
                      <a:pt x="52" y="73"/>
                    </a:lnTo>
                    <a:lnTo>
                      <a:pt x="52" y="76"/>
                    </a:lnTo>
                    <a:lnTo>
                      <a:pt x="54" y="77"/>
                    </a:lnTo>
                    <a:lnTo>
                      <a:pt x="55" y="80"/>
                    </a:lnTo>
                    <a:lnTo>
                      <a:pt x="58" y="83"/>
                    </a:lnTo>
                    <a:lnTo>
                      <a:pt x="59" y="84"/>
                    </a:lnTo>
                    <a:lnTo>
                      <a:pt x="61" y="85"/>
                    </a:lnTo>
                    <a:lnTo>
                      <a:pt x="62" y="87"/>
                    </a:lnTo>
                    <a:lnTo>
                      <a:pt x="62" y="88"/>
                    </a:lnTo>
                    <a:lnTo>
                      <a:pt x="62" y="91"/>
                    </a:lnTo>
                    <a:lnTo>
                      <a:pt x="65" y="90"/>
                    </a:lnTo>
                    <a:lnTo>
                      <a:pt x="66" y="88"/>
                    </a:lnTo>
                    <a:lnTo>
                      <a:pt x="65" y="84"/>
                    </a:lnTo>
                    <a:lnTo>
                      <a:pt x="66" y="83"/>
                    </a:lnTo>
                    <a:lnTo>
                      <a:pt x="66" y="80"/>
                    </a:lnTo>
                    <a:lnTo>
                      <a:pt x="67" y="76"/>
                    </a:lnTo>
                    <a:lnTo>
                      <a:pt x="70" y="76"/>
                    </a:lnTo>
                    <a:lnTo>
                      <a:pt x="72" y="74"/>
                    </a:lnTo>
                    <a:lnTo>
                      <a:pt x="73" y="72"/>
                    </a:lnTo>
                    <a:lnTo>
                      <a:pt x="73" y="67"/>
                    </a:lnTo>
                    <a:lnTo>
                      <a:pt x="72" y="66"/>
                    </a:lnTo>
                    <a:lnTo>
                      <a:pt x="72" y="65"/>
                    </a:lnTo>
                    <a:lnTo>
                      <a:pt x="72" y="63"/>
                    </a:lnTo>
                    <a:lnTo>
                      <a:pt x="72" y="62"/>
                    </a:lnTo>
                    <a:lnTo>
                      <a:pt x="73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6" y="59"/>
                    </a:lnTo>
                    <a:lnTo>
                      <a:pt x="74" y="56"/>
                    </a:lnTo>
                    <a:lnTo>
                      <a:pt x="73" y="54"/>
                    </a:lnTo>
                    <a:lnTo>
                      <a:pt x="70" y="49"/>
                    </a:lnTo>
                    <a:lnTo>
                      <a:pt x="69" y="47"/>
                    </a:lnTo>
                    <a:lnTo>
                      <a:pt x="65" y="43"/>
                    </a:lnTo>
                    <a:lnTo>
                      <a:pt x="63" y="43"/>
                    </a:lnTo>
                    <a:lnTo>
                      <a:pt x="63" y="41"/>
                    </a:lnTo>
                    <a:lnTo>
                      <a:pt x="61" y="40"/>
                    </a:lnTo>
                    <a:lnTo>
                      <a:pt x="56" y="37"/>
                    </a:lnTo>
                    <a:lnTo>
                      <a:pt x="55" y="25"/>
                    </a:lnTo>
                    <a:lnTo>
                      <a:pt x="58" y="13"/>
                    </a:lnTo>
                    <a:lnTo>
                      <a:pt x="70" y="13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4" y="11"/>
                    </a:lnTo>
                    <a:lnTo>
                      <a:pt x="76" y="12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80" y="13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5" y="16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5" y="15"/>
                    </a:lnTo>
                    <a:lnTo>
                      <a:pt x="98" y="13"/>
                    </a:lnTo>
                    <a:lnTo>
                      <a:pt x="102" y="13"/>
                    </a:lnTo>
                    <a:lnTo>
                      <a:pt x="103" y="12"/>
                    </a:lnTo>
                    <a:lnTo>
                      <a:pt x="102" y="11"/>
                    </a:lnTo>
                    <a:lnTo>
                      <a:pt x="103" y="9"/>
                    </a:lnTo>
                    <a:lnTo>
                      <a:pt x="106" y="11"/>
                    </a:lnTo>
                    <a:lnTo>
                      <a:pt x="107" y="9"/>
                    </a:lnTo>
                    <a:lnTo>
                      <a:pt x="109" y="11"/>
                    </a:lnTo>
                    <a:lnTo>
                      <a:pt x="112" y="11"/>
                    </a:lnTo>
                    <a:lnTo>
                      <a:pt x="113" y="9"/>
                    </a:lnTo>
                    <a:lnTo>
                      <a:pt x="117" y="8"/>
                    </a:lnTo>
                    <a:lnTo>
                      <a:pt x="120" y="9"/>
                    </a:lnTo>
                    <a:lnTo>
                      <a:pt x="121" y="8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5"/>
                    </a:lnTo>
                    <a:lnTo>
                      <a:pt x="130" y="4"/>
                    </a:lnTo>
                    <a:lnTo>
                      <a:pt x="132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38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0" name="Freeform 918"/>
              <p:cNvSpPr>
                <a:spLocks/>
              </p:cNvSpPr>
              <p:nvPr/>
            </p:nvSpPr>
            <p:spPr bwMode="auto">
              <a:xfrm>
                <a:off x="4971434" y="4538654"/>
                <a:ext cx="29644" cy="31126"/>
              </a:xfrm>
              <a:custGeom>
                <a:avLst/>
                <a:gdLst>
                  <a:gd name="T0" fmla="*/ 7 w 20"/>
                  <a:gd name="T1" fmla="*/ 0 h 21"/>
                  <a:gd name="T2" fmla="*/ 11 w 20"/>
                  <a:gd name="T3" fmla="*/ 1 h 21"/>
                  <a:gd name="T4" fmla="*/ 13 w 20"/>
                  <a:gd name="T5" fmla="*/ 3 h 21"/>
                  <a:gd name="T6" fmla="*/ 16 w 20"/>
                  <a:gd name="T7" fmla="*/ 4 h 21"/>
                  <a:gd name="T8" fmla="*/ 16 w 20"/>
                  <a:gd name="T9" fmla="*/ 4 h 21"/>
                  <a:gd name="T10" fmla="*/ 16 w 20"/>
                  <a:gd name="T11" fmla="*/ 4 h 21"/>
                  <a:gd name="T12" fmla="*/ 17 w 20"/>
                  <a:gd name="T13" fmla="*/ 6 h 21"/>
                  <a:gd name="T14" fmla="*/ 18 w 20"/>
                  <a:gd name="T15" fmla="*/ 7 h 21"/>
                  <a:gd name="T16" fmla="*/ 20 w 20"/>
                  <a:gd name="T17" fmla="*/ 8 h 21"/>
                  <a:gd name="T18" fmla="*/ 18 w 20"/>
                  <a:gd name="T19" fmla="*/ 10 h 21"/>
                  <a:gd name="T20" fmla="*/ 18 w 20"/>
                  <a:gd name="T21" fmla="*/ 11 h 21"/>
                  <a:gd name="T22" fmla="*/ 18 w 20"/>
                  <a:gd name="T23" fmla="*/ 14 h 21"/>
                  <a:gd name="T24" fmla="*/ 18 w 20"/>
                  <a:gd name="T25" fmla="*/ 14 h 21"/>
                  <a:gd name="T26" fmla="*/ 17 w 20"/>
                  <a:gd name="T27" fmla="*/ 14 h 21"/>
                  <a:gd name="T28" fmla="*/ 16 w 20"/>
                  <a:gd name="T29" fmla="*/ 15 h 21"/>
                  <a:gd name="T30" fmla="*/ 16 w 20"/>
                  <a:gd name="T31" fmla="*/ 18 h 21"/>
                  <a:gd name="T32" fmla="*/ 16 w 20"/>
                  <a:gd name="T33" fmla="*/ 19 h 21"/>
                  <a:gd name="T34" fmla="*/ 13 w 20"/>
                  <a:gd name="T35" fmla="*/ 21 h 21"/>
                  <a:gd name="T36" fmla="*/ 9 w 20"/>
                  <a:gd name="T37" fmla="*/ 21 h 21"/>
                  <a:gd name="T38" fmla="*/ 4 w 20"/>
                  <a:gd name="T39" fmla="*/ 18 h 21"/>
                  <a:gd name="T40" fmla="*/ 3 w 20"/>
                  <a:gd name="T41" fmla="*/ 15 h 21"/>
                  <a:gd name="T42" fmla="*/ 2 w 20"/>
                  <a:gd name="T43" fmla="*/ 14 h 21"/>
                  <a:gd name="T44" fmla="*/ 0 w 20"/>
                  <a:gd name="T45" fmla="*/ 12 h 21"/>
                  <a:gd name="T46" fmla="*/ 2 w 20"/>
                  <a:gd name="T47" fmla="*/ 10 h 21"/>
                  <a:gd name="T48" fmla="*/ 4 w 20"/>
                  <a:gd name="T49" fmla="*/ 3 h 21"/>
                  <a:gd name="T50" fmla="*/ 6 w 20"/>
                  <a:gd name="T51" fmla="*/ 0 h 21"/>
                  <a:gd name="T52" fmla="*/ 7 w 20"/>
                  <a:gd name="T5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21">
                    <a:moveTo>
                      <a:pt x="7" y="0"/>
                    </a:moveTo>
                    <a:lnTo>
                      <a:pt x="11" y="1"/>
                    </a:lnTo>
                    <a:lnTo>
                      <a:pt x="13" y="3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7" y="6"/>
                    </a:lnTo>
                    <a:lnTo>
                      <a:pt x="18" y="7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6" y="18"/>
                    </a:lnTo>
                    <a:lnTo>
                      <a:pt x="16" y="19"/>
                    </a:lnTo>
                    <a:lnTo>
                      <a:pt x="13" y="21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1" name="Freeform 919"/>
              <p:cNvSpPr>
                <a:spLocks noEditPoints="1"/>
              </p:cNvSpPr>
              <p:nvPr/>
            </p:nvSpPr>
            <p:spPr bwMode="auto">
              <a:xfrm>
                <a:off x="4692782" y="4464545"/>
                <a:ext cx="318671" cy="271241"/>
              </a:xfrm>
              <a:custGeom>
                <a:avLst/>
                <a:gdLst>
                  <a:gd name="T0" fmla="*/ 147 w 215"/>
                  <a:gd name="T1" fmla="*/ 96 h 183"/>
                  <a:gd name="T2" fmla="*/ 137 w 215"/>
                  <a:gd name="T3" fmla="*/ 108 h 183"/>
                  <a:gd name="T4" fmla="*/ 144 w 215"/>
                  <a:gd name="T5" fmla="*/ 118 h 183"/>
                  <a:gd name="T6" fmla="*/ 152 w 215"/>
                  <a:gd name="T7" fmla="*/ 118 h 183"/>
                  <a:gd name="T8" fmla="*/ 161 w 215"/>
                  <a:gd name="T9" fmla="*/ 114 h 183"/>
                  <a:gd name="T10" fmla="*/ 165 w 215"/>
                  <a:gd name="T11" fmla="*/ 105 h 183"/>
                  <a:gd name="T12" fmla="*/ 161 w 215"/>
                  <a:gd name="T13" fmla="*/ 94 h 183"/>
                  <a:gd name="T14" fmla="*/ 177 w 215"/>
                  <a:gd name="T15" fmla="*/ 0 h 183"/>
                  <a:gd name="T16" fmla="*/ 187 w 215"/>
                  <a:gd name="T17" fmla="*/ 4 h 183"/>
                  <a:gd name="T18" fmla="*/ 201 w 215"/>
                  <a:gd name="T19" fmla="*/ 10 h 183"/>
                  <a:gd name="T20" fmla="*/ 204 w 215"/>
                  <a:gd name="T21" fmla="*/ 25 h 183"/>
                  <a:gd name="T22" fmla="*/ 204 w 215"/>
                  <a:gd name="T23" fmla="*/ 50 h 183"/>
                  <a:gd name="T24" fmla="*/ 194 w 215"/>
                  <a:gd name="T25" fmla="*/ 50 h 183"/>
                  <a:gd name="T26" fmla="*/ 191 w 215"/>
                  <a:gd name="T27" fmla="*/ 65 h 183"/>
                  <a:gd name="T28" fmla="*/ 204 w 215"/>
                  <a:gd name="T29" fmla="*/ 68 h 183"/>
                  <a:gd name="T30" fmla="*/ 212 w 215"/>
                  <a:gd name="T31" fmla="*/ 65 h 183"/>
                  <a:gd name="T32" fmla="*/ 212 w 215"/>
                  <a:gd name="T33" fmla="*/ 74 h 183"/>
                  <a:gd name="T34" fmla="*/ 206 w 215"/>
                  <a:gd name="T35" fmla="*/ 90 h 183"/>
                  <a:gd name="T36" fmla="*/ 197 w 215"/>
                  <a:gd name="T37" fmla="*/ 98 h 183"/>
                  <a:gd name="T38" fmla="*/ 188 w 215"/>
                  <a:gd name="T39" fmla="*/ 111 h 183"/>
                  <a:gd name="T40" fmla="*/ 173 w 215"/>
                  <a:gd name="T41" fmla="*/ 132 h 183"/>
                  <a:gd name="T42" fmla="*/ 152 w 215"/>
                  <a:gd name="T43" fmla="*/ 151 h 183"/>
                  <a:gd name="T44" fmla="*/ 137 w 215"/>
                  <a:gd name="T45" fmla="*/ 162 h 183"/>
                  <a:gd name="T46" fmla="*/ 123 w 215"/>
                  <a:gd name="T47" fmla="*/ 168 h 183"/>
                  <a:gd name="T48" fmla="*/ 115 w 215"/>
                  <a:gd name="T49" fmla="*/ 172 h 183"/>
                  <a:gd name="T50" fmla="*/ 104 w 215"/>
                  <a:gd name="T51" fmla="*/ 173 h 183"/>
                  <a:gd name="T52" fmla="*/ 89 w 215"/>
                  <a:gd name="T53" fmla="*/ 170 h 183"/>
                  <a:gd name="T54" fmla="*/ 74 w 215"/>
                  <a:gd name="T55" fmla="*/ 172 h 183"/>
                  <a:gd name="T56" fmla="*/ 65 w 215"/>
                  <a:gd name="T57" fmla="*/ 176 h 183"/>
                  <a:gd name="T58" fmla="*/ 53 w 215"/>
                  <a:gd name="T59" fmla="*/ 177 h 183"/>
                  <a:gd name="T60" fmla="*/ 43 w 215"/>
                  <a:gd name="T61" fmla="*/ 183 h 183"/>
                  <a:gd name="T62" fmla="*/ 32 w 215"/>
                  <a:gd name="T63" fmla="*/ 177 h 183"/>
                  <a:gd name="T64" fmla="*/ 27 w 215"/>
                  <a:gd name="T65" fmla="*/ 173 h 183"/>
                  <a:gd name="T66" fmla="*/ 20 w 215"/>
                  <a:gd name="T67" fmla="*/ 173 h 183"/>
                  <a:gd name="T68" fmla="*/ 17 w 215"/>
                  <a:gd name="T69" fmla="*/ 158 h 183"/>
                  <a:gd name="T70" fmla="*/ 20 w 215"/>
                  <a:gd name="T71" fmla="*/ 151 h 183"/>
                  <a:gd name="T72" fmla="*/ 17 w 215"/>
                  <a:gd name="T73" fmla="*/ 133 h 183"/>
                  <a:gd name="T74" fmla="*/ 9 w 215"/>
                  <a:gd name="T75" fmla="*/ 105 h 183"/>
                  <a:gd name="T76" fmla="*/ 2 w 215"/>
                  <a:gd name="T77" fmla="*/ 89 h 183"/>
                  <a:gd name="T78" fmla="*/ 9 w 215"/>
                  <a:gd name="T79" fmla="*/ 83 h 183"/>
                  <a:gd name="T80" fmla="*/ 18 w 215"/>
                  <a:gd name="T81" fmla="*/ 93 h 183"/>
                  <a:gd name="T82" fmla="*/ 28 w 215"/>
                  <a:gd name="T83" fmla="*/ 94 h 183"/>
                  <a:gd name="T84" fmla="*/ 35 w 215"/>
                  <a:gd name="T85" fmla="*/ 93 h 183"/>
                  <a:gd name="T86" fmla="*/ 46 w 215"/>
                  <a:gd name="T87" fmla="*/ 87 h 183"/>
                  <a:gd name="T88" fmla="*/ 54 w 215"/>
                  <a:gd name="T89" fmla="*/ 46 h 183"/>
                  <a:gd name="T90" fmla="*/ 60 w 215"/>
                  <a:gd name="T91" fmla="*/ 64 h 183"/>
                  <a:gd name="T92" fmla="*/ 74 w 215"/>
                  <a:gd name="T93" fmla="*/ 62 h 183"/>
                  <a:gd name="T94" fmla="*/ 86 w 215"/>
                  <a:gd name="T95" fmla="*/ 49 h 183"/>
                  <a:gd name="T96" fmla="*/ 100 w 215"/>
                  <a:gd name="T97" fmla="*/ 47 h 183"/>
                  <a:gd name="T98" fmla="*/ 115 w 215"/>
                  <a:gd name="T99" fmla="*/ 50 h 183"/>
                  <a:gd name="T100" fmla="*/ 122 w 215"/>
                  <a:gd name="T101" fmla="*/ 49 h 183"/>
                  <a:gd name="T102" fmla="*/ 125 w 215"/>
                  <a:gd name="T103" fmla="*/ 38 h 183"/>
                  <a:gd name="T104" fmla="*/ 133 w 215"/>
                  <a:gd name="T105" fmla="*/ 35 h 183"/>
                  <a:gd name="T106" fmla="*/ 140 w 215"/>
                  <a:gd name="T107" fmla="*/ 29 h 183"/>
                  <a:gd name="T108" fmla="*/ 144 w 215"/>
                  <a:gd name="T109" fmla="*/ 17 h 183"/>
                  <a:gd name="T110" fmla="*/ 151 w 215"/>
                  <a:gd name="T111" fmla="*/ 13 h 183"/>
                  <a:gd name="T112" fmla="*/ 161 w 215"/>
                  <a:gd name="T113" fmla="*/ 9 h 183"/>
                  <a:gd name="T114" fmla="*/ 166 w 215"/>
                  <a:gd name="T115" fmla="*/ 3 h 183"/>
                  <a:gd name="T116" fmla="*/ 177 w 215"/>
                  <a:gd name="T117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5" h="183">
                    <a:moveTo>
                      <a:pt x="154" y="91"/>
                    </a:moveTo>
                    <a:lnTo>
                      <a:pt x="154" y="93"/>
                    </a:lnTo>
                    <a:lnTo>
                      <a:pt x="152" y="94"/>
                    </a:lnTo>
                    <a:lnTo>
                      <a:pt x="151" y="96"/>
                    </a:lnTo>
                    <a:lnTo>
                      <a:pt x="147" y="96"/>
                    </a:lnTo>
                    <a:lnTo>
                      <a:pt x="143" y="98"/>
                    </a:lnTo>
                    <a:lnTo>
                      <a:pt x="143" y="103"/>
                    </a:lnTo>
                    <a:lnTo>
                      <a:pt x="139" y="105"/>
                    </a:lnTo>
                    <a:lnTo>
                      <a:pt x="137" y="107"/>
                    </a:lnTo>
                    <a:lnTo>
                      <a:pt x="137" y="108"/>
                    </a:lnTo>
                    <a:lnTo>
                      <a:pt x="140" y="111"/>
                    </a:lnTo>
                    <a:lnTo>
                      <a:pt x="140" y="112"/>
                    </a:lnTo>
                    <a:lnTo>
                      <a:pt x="141" y="114"/>
                    </a:lnTo>
                    <a:lnTo>
                      <a:pt x="141" y="116"/>
                    </a:lnTo>
                    <a:lnTo>
                      <a:pt x="144" y="118"/>
                    </a:lnTo>
                    <a:lnTo>
                      <a:pt x="145" y="119"/>
                    </a:lnTo>
                    <a:lnTo>
                      <a:pt x="148" y="121"/>
                    </a:lnTo>
                    <a:lnTo>
                      <a:pt x="150" y="121"/>
                    </a:lnTo>
                    <a:lnTo>
                      <a:pt x="151" y="119"/>
                    </a:lnTo>
                    <a:lnTo>
                      <a:pt x="152" y="118"/>
                    </a:lnTo>
                    <a:lnTo>
                      <a:pt x="152" y="115"/>
                    </a:lnTo>
                    <a:lnTo>
                      <a:pt x="155" y="115"/>
                    </a:lnTo>
                    <a:lnTo>
                      <a:pt x="157" y="114"/>
                    </a:lnTo>
                    <a:lnTo>
                      <a:pt x="159" y="112"/>
                    </a:lnTo>
                    <a:lnTo>
                      <a:pt x="161" y="114"/>
                    </a:lnTo>
                    <a:lnTo>
                      <a:pt x="163" y="112"/>
                    </a:lnTo>
                    <a:lnTo>
                      <a:pt x="163" y="109"/>
                    </a:lnTo>
                    <a:lnTo>
                      <a:pt x="163" y="108"/>
                    </a:lnTo>
                    <a:lnTo>
                      <a:pt x="162" y="107"/>
                    </a:lnTo>
                    <a:lnTo>
                      <a:pt x="165" y="105"/>
                    </a:lnTo>
                    <a:lnTo>
                      <a:pt x="168" y="104"/>
                    </a:lnTo>
                    <a:lnTo>
                      <a:pt x="168" y="101"/>
                    </a:lnTo>
                    <a:lnTo>
                      <a:pt x="165" y="96"/>
                    </a:lnTo>
                    <a:lnTo>
                      <a:pt x="162" y="93"/>
                    </a:lnTo>
                    <a:lnTo>
                      <a:pt x="161" y="94"/>
                    </a:lnTo>
                    <a:lnTo>
                      <a:pt x="158" y="93"/>
                    </a:lnTo>
                    <a:lnTo>
                      <a:pt x="158" y="93"/>
                    </a:lnTo>
                    <a:lnTo>
                      <a:pt x="157" y="91"/>
                    </a:lnTo>
                    <a:lnTo>
                      <a:pt x="154" y="91"/>
                    </a:lnTo>
                    <a:close/>
                    <a:moveTo>
                      <a:pt x="177" y="0"/>
                    </a:moveTo>
                    <a:lnTo>
                      <a:pt x="180" y="0"/>
                    </a:lnTo>
                    <a:lnTo>
                      <a:pt x="181" y="2"/>
                    </a:lnTo>
                    <a:lnTo>
                      <a:pt x="184" y="2"/>
                    </a:lnTo>
                    <a:lnTo>
                      <a:pt x="187" y="3"/>
                    </a:lnTo>
                    <a:lnTo>
                      <a:pt x="187" y="4"/>
                    </a:lnTo>
                    <a:lnTo>
                      <a:pt x="190" y="3"/>
                    </a:lnTo>
                    <a:lnTo>
                      <a:pt x="192" y="3"/>
                    </a:lnTo>
                    <a:lnTo>
                      <a:pt x="197" y="4"/>
                    </a:lnTo>
                    <a:lnTo>
                      <a:pt x="199" y="6"/>
                    </a:lnTo>
                    <a:lnTo>
                      <a:pt x="201" y="10"/>
                    </a:lnTo>
                    <a:lnTo>
                      <a:pt x="201" y="13"/>
                    </a:lnTo>
                    <a:lnTo>
                      <a:pt x="204" y="17"/>
                    </a:lnTo>
                    <a:lnTo>
                      <a:pt x="204" y="22"/>
                    </a:lnTo>
                    <a:lnTo>
                      <a:pt x="202" y="24"/>
                    </a:lnTo>
                    <a:lnTo>
                      <a:pt x="204" y="25"/>
                    </a:lnTo>
                    <a:lnTo>
                      <a:pt x="204" y="28"/>
                    </a:lnTo>
                    <a:lnTo>
                      <a:pt x="205" y="32"/>
                    </a:lnTo>
                    <a:lnTo>
                      <a:pt x="205" y="42"/>
                    </a:lnTo>
                    <a:lnTo>
                      <a:pt x="204" y="46"/>
                    </a:lnTo>
                    <a:lnTo>
                      <a:pt x="204" y="50"/>
                    </a:lnTo>
                    <a:lnTo>
                      <a:pt x="204" y="54"/>
                    </a:lnTo>
                    <a:lnTo>
                      <a:pt x="201" y="53"/>
                    </a:lnTo>
                    <a:lnTo>
                      <a:pt x="199" y="51"/>
                    </a:lnTo>
                    <a:lnTo>
                      <a:pt x="195" y="50"/>
                    </a:lnTo>
                    <a:lnTo>
                      <a:pt x="194" y="50"/>
                    </a:lnTo>
                    <a:lnTo>
                      <a:pt x="192" y="53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90" y="64"/>
                    </a:lnTo>
                    <a:lnTo>
                      <a:pt x="191" y="65"/>
                    </a:lnTo>
                    <a:lnTo>
                      <a:pt x="192" y="68"/>
                    </a:lnTo>
                    <a:lnTo>
                      <a:pt x="197" y="71"/>
                    </a:lnTo>
                    <a:lnTo>
                      <a:pt x="201" y="71"/>
                    </a:lnTo>
                    <a:lnTo>
                      <a:pt x="204" y="69"/>
                    </a:lnTo>
                    <a:lnTo>
                      <a:pt x="204" y="68"/>
                    </a:lnTo>
                    <a:lnTo>
                      <a:pt x="204" y="65"/>
                    </a:lnTo>
                    <a:lnTo>
                      <a:pt x="205" y="64"/>
                    </a:lnTo>
                    <a:lnTo>
                      <a:pt x="206" y="64"/>
                    </a:lnTo>
                    <a:lnTo>
                      <a:pt x="208" y="64"/>
                    </a:lnTo>
                    <a:lnTo>
                      <a:pt x="212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3" y="68"/>
                    </a:lnTo>
                    <a:lnTo>
                      <a:pt x="215" y="68"/>
                    </a:lnTo>
                    <a:lnTo>
                      <a:pt x="212" y="74"/>
                    </a:lnTo>
                    <a:lnTo>
                      <a:pt x="212" y="78"/>
                    </a:lnTo>
                    <a:lnTo>
                      <a:pt x="210" y="80"/>
                    </a:lnTo>
                    <a:lnTo>
                      <a:pt x="209" y="86"/>
                    </a:lnTo>
                    <a:lnTo>
                      <a:pt x="206" y="89"/>
                    </a:lnTo>
                    <a:lnTo>
                      <a:pt x="206" y="90"/>
                    </a:lnTo>
                    <a:lnTo>
                      <a:pt x="202" y="96"/>
                    </a:lnTo>
                    <a:lnTo>
                      <a:pt x="201" y="96"/>
                    </a:lnTo>
                    <a:lnTo>
                      <a:pt x="201" y="96"/>
                    </a:lnTo>
                    <a:lnTo>
                      <a:pt x="198" y="97"/>
                    </a:lnTo>
                    <a:lnTo>
                      <a:pt x="197" y="98"/>
                    </a:lnTo>
                    <a:lnTo>
                      <a:pt x="194" y="101"/>
                    </a:lnTo>
                    <a:lnTo>
                      <a:pt x="192" y="104"/>
                    </a:lnTo>
                    <a:lnTo>
                      <a:pt x="190" y="107"/>
                    </a:lnTo>
                    <a:lnTo>
                      <a:pt x="190" y="108"/>
                    </a:lnTo>
                    <a:lnTo>
                      <a:pt x="188" y="111"/>
                    </a:lnTo>
                    <a:lnTo>
                      <a:pt x="186" y="111"/>
                    </a:lnTo>
                    <a:lnTo>
                      <a:pt x="183" y="115"/>
                    </a:lnTo>
                    <a:lnTo>
                      <a:pt x="177" y="125"/>
                    </a:lnTo>
                    <a:lnTo>
                      <a:pt x="173" y="129"/>
                    </a:lnTo>
                    <a:lnTo>
                      <a:pt x="173" y="132"/>
                    </a:lnTo>
                    <a:lnTo>
                      <a:pt x="170" y="133"/>
                    </a:lnTo>
                    <a:lnTo>
                      <a:pt x="168" y="136"/>
                    </a:lnTo>
                    <a:lnTo>
                      <a:pt x="166" y="136"/>
                    </a:lnTo>
                    <a:lnTo>
                      <a:pt x="166" y="137"/>
                    </a:lnTo>
                    <a:lnTo>
                      <a:pt x="152" y="151"/>
                    </a:lnTo>
                    <a:lnTo>
                      <a:pt x="151" y="151"/>
                    </a:lnTo>
                    <a:lnTo>
                      <a:pt x="151" y="152"/>
                    </a:lnTo>
                    <a:lnTo>
                      <a:pt x="148" y="154"/>
                    </a:lnTo>
                    <a:lnTo>
                      <a:pt x="140" y="161"/>
                    </a:lnTo>
                    <a:lnTo>
                      <a:pt x="137" y="162"/>
                    </a:lnTo>
                    <a:lnTo>
                      <a:pt x="134" y="163"/>
                    </a:lnTo>
                    <a:lnTo>
                      <a:pt x="134" y="163"/>
                    </a:lnTo>
                    <a:lnTo>
                      <a:pt x="129" y="165"/>
                    </a:lnTo>
                    <a:lnTo>
                      <a:pt x="126" y="168"/>
                    </a:lnTo>
                    <a:lnTo>
                      <a:pt x="123" y="168"/>
                    </a:lnTo>
                    <a:lnTo>
                      <a:pt x="122" y="166"/>
                    </a:lnTo>
                    <a:lnTo>
                      <a:pt x="118" y="166"/>
                    </a:lnTo>
                    <a:lnTo>
                      <a:pt x="115" y="168"/>
                    </a:lnTo>
                    <a:lnTo>
                      <a:pt x="114" y="170"/>
                    </a:lnTo>
                    <a:lnTo>
                      <a:pt x="115" y="172"/>
                    </a:lnTo>
                    <a:lnTo>
                      <a:pt x="115" y="172"/>
                    </a:lnTo>
                    <a:lnTo>
                      <a:pt x="111" y="172"/>
                    </a:lnTo>
                    <a:lnTo>
                      <a:pt x="108" y="170"/>
                    </a:lnTo>
                    <a:lnTo>
                      <a:pt x="105" y="170"/>
                    </a:lnTo>
                    <a:lnTo>
                      <a:pt x="104" y="173"/>
                    </a:lnTo>
                    <a:lnTo>
                      <a:pt x="104" y="174"/>
                    </a:lnTo>
                    <a:lnTo>
                      <a:pt x="104" y="174"/>
                    </a:lnTo>
                    <a:lnTo>
                      <a:pt x="97" y="173"/>
                    </a:lnTo>
                    <a:lnTo>
                      <a:pt x="96" y="172"/>
                    </a:lnTo>
                    <a:lnTo>
                      <a:pt x="89" y="170"/>
                    </a:lnTo>
                    <a:lnTo>
                      <a:pt x="85" y="172"/>
                    </a:lnTo>
                    <a:lnTo>
                      <a:pt x="85" y="173"/>
                    </a:lnTo>
                    <a:lnTo>
                      <a:pt x="83" y="173"/>
                    </a:lnTo>
                    <a:lnTo>
                      <a:pt x="81" y="172"/>
                    </a:lnTo>
                    <a:lnTo>
                      <a:pt x="74" y="172"/>
                    </a:lnTo>
                    <a:lnTo>
                      <a:pt x="71" y="173"/>
                    </a:lnTo>
                    <a:lnTo>
                      <a:pt x="71" y="174"/>
                    </a:lnTo>
                    <a:lnTo>
                      <a:pt x="69" y="174"/>
                    </a:lnTo>
                    <a:lnTo>
                      <a:pt x="67" y="174"/>
                    </a:lnTo>
                    <a:lnTo>
                      <a:pt x="65" y="176"/>
                    </a:lnTo>
                    <a:lnTo>
                      <a:pt x="65" y="177"/>
                    </a:lnTo>
                    <a:lnTo>
                      <a:pt x="61" y="177"/>
                    </a:lnTo>
                    <a:lnTo>
                      <a:pt x="60" y="179"/>
                    </a:lnTo>
                    <a:lnTo>
                      <a:pt x="56" y="176"/>
                    </a:lnTo>
                    <a:lnTo>
                      <a:pt x="53" y="177"/>
                    </a:lnTo>
                    <a:lnTo>
                      <a:pt x="52" y="177"/>
                    </a:lnTo>
                    <a:lnTo>
                      <a:pt x="49" y="177"/>
                    </a:lnTo>
                    <a:lnTo>
                      <a:pt x="46" y="180"/>
                    </a:lnTo>
                    <a:lnTo>
                      <a:pt x="43" y="180"/>
                    </a:lnTo>
                    <a:lnTo>
                      <a:pt x="43" y="183"/>
                    </a:lnTo>
                    <a:lnTo>
                      <a:pt x="42" y="181"/>
                    </a:lnTo>
                    <a:lnTo>
                      <a:pt x="40" y="183"/>
                    </a:lnTo>
                    <a:lnTo>
                      <a:pt x="34" y="180"/>
                    </a:lnTo>
                    <a:lnTo>
                      <a:pt x="32" y="180"/>
                    </a:lnTo>
                    <a:lnTo>
                      <a:pt x="32" y="177"/>
                    </a:lnTo>
                    <a:lnTo>
                      <a:pt x="29" y="176"/>
                    </a:lnTo>
                    <a:lnTo>
                      <a:pt x="28" y="177"/>
                    </a:lnTo>
                    <a:lnTo>
                      <a:pt x="27" y="176"/>
                    </a:lnTo>
                    <a:lnTo>
                      <a:pt x="28" y="176"/>
                    </a:lnTo>
                    <a:lnTo>
                      <a:pt x="27" y="173"/>
                    </a:lnTo>
                    <a:lnTo>
                      <a:pt x="24" y="172"/>
                    </a:lnTo>
                    <a:lnTo>
                      <a:pt x="21" y="174"/>
                    </a:lnTo>
                    <a:lnTo>
                      <a:pt x="21" y="176"/>
                    </a:lnTo>
                    <a:lnTo>
                      <a:pt x="20" y="176"/>
                    </a:lnTo>
                    <a:lnTo>
                      <a:pt x="20" y="173"/>
                    </a:lnTo>
                    <a:lnTo>
                      <a:pt x="21" y="170"/>
                    </a:lnTo>
                    <a:lnTo>
                      <a:pt x="20" y="168"/>
                    </a:lnTo>
                    <a:lnTo>
                      <a:pt x="23" y="163"/>
                    </a:lnTo>
                    <a:lnTo>
                      <a:pt x="20" y="159"/>
                    </a:lnTo>
                    <a:lnTo>
                      <a:pt x="17" y="158"/>
                    </a:lnTo>
                    <a:lnTo>
                      <a:pt x="16" y="154"/>
                    </a:lnTo>
                    <a:lnTo>
                      <a:pt x="16" y="151"/>
                    </a:lnTo>
                    <a:lnTo>
                      <a:pt x="17" y="150"/>
                    </a:lnTo>
                    <a:lnTo>
                      <a:pt x="18" y="151"/>
                    </a:lnTo>
                    <a:lnTo>
                      <a:pt x="20" y="151"/>
                    </a:lnTo>
                    <a:lnTo>
                      <a:pt x="21" y="150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20" y="138"/>
                    </a:lnTo>
                    <a:lnTo>
                      <a:pt x="17" y="133"/>
                    </a:lnTo>
                    <a:lnTo>
                      <a:pt x="17" y="129"/>
                    </a:lnTo>
                    <a:lnTo>
                      <a:pt x="13" y="125"/>
                    </a:lnTo>
                    <a:lnTo>
                      <a:pt x="11" y="116"/>
                    </a:lnTo>
                    <a:lnTo>
                      <a:pt x="9" y="109"/>
                    </a:lnTo>
                    <a:lnTo>
                      <a:pt x="9" y="105"/>
                    </a:lnTo>
                    <a:lnTo>
                      <a:pt x="6" y="98"/>
                    </a:lnTo>
                    <a:lnTo>
                      <a:pt x="2" y="9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2" y="89"/>
                    </a:lnTo>
                    <a:lnTo>
                      <a:pt x="5" y="89"/>
                    </a:lnTo>
                    <a:lnTo>
                      <a:pt x="5" y="87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9" y="83"/>
                    </a:lnTo>
                    <a:lnTo>
                      <a:pt x="10" y="86"/>
                    </a:lnTo>
                    <a:lnTo>
                      <a:pt x="13" y="86"/>
                    </a:lnTo>
                    <a:lnTo>
                      <a:pt x="11" y="89"/>
                    </a:lnTo>
                    <a:lnTo>
                      <a:pt x="14" y="93"/>
                    </a:lnTo>
                    <a:lnTo>
                      <a:pt x="18" y="93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7" y="96"/>
                    </a:lnTo>
                    <a:lnTo>
                      <a:pt x="28" y="94"/>
                    </a:lnTo>
                    <a:lnTo>
                      <a:pt x="29" y="94"/>
                    </a:lnTo>
                    <a:lnTo>
                      <a:pt x="31" y="96"/>
                    </a:lnTo>
                    <a:lnTo>
                      <a:pt x="32" y="96"/>
                    </a:lnTo>
                    <a:lnTo>
                      <a:pt x="34" y="96"/>
                    </a:lnTo>
                    <a:lnTo>
                      <a:pt x="35" y="93"/>
                    </a:lnTo>
                    <a:lnTo>
                      <a:pt x="35" y="91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42" y="87"/>
                    </a:lnTo>
                    <a:lnTo>
                      <a:pt x="46" y="87"/>
                    </a:lnTo>
                    <a:lnTo>
                      <a:pt x="47" y="87"/>
                    </a:lnTo>
                    <a:lnTo>
                      <a:pt x="49" y="40"/>
                    </a:lnTo>
                    <a:lnTo>
                      <a:pt x="49" y="39"/>
                    </a:lnTo>
                    <a:lnTo>
                      <a:pt x="53" y="43"/>
                    </a:lnTo>
                    <a:lnTo>
                      <a:pt x="54" y="46"/>
                    </a:lnTo>
                    <a:lnTo>
                      <a:pt x="58" y="54"/>
                    </a:lnTo>
                    <a:lnTo>
                      <a:pt x="58" y="57"/>
                    </a:lnTo>
                    <a:lnTo>
                      <a:pt x="56" y="61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4" y="64"/>
                    </a:lnTo>
                    <a:lnTo>
                      <a:pt x="65" y="64"/>
                    </a:lnTo>
                    <a:lnTo>
                      <a:pt x="68" y="64"/>
                    </a:lnTo>
                    <a:lnTo>
                      <a:pt x="71" y="62"/>
                    </a:lnTo>
                    <a:lnTo>
                      <a:pt x="74" y="62"/>
                    </a:lnTo>
                    <a:lnTo>
                      <a:pt x="76" y="60"/>
                    </a:lnTo>
                    <a:lnTo>
                      <a:pt x="76" y="58"/>
                    </a:lnTo>
                    <a:lnTo>
                      <a:pt x="82" y="57"/>
                    </a:lnTo>
                    <a:lnTo>
                      <a:pt x="83" y="54"/>
                    </a:lnTo>
                    <a:lnTo>
                      <a:pt x="86" y="49"/>
                    </a:lnTo>
                    <a:lnTo>
                      <a:pt x="89" y="46"/>
                    </a:lnTo>
                    <a:lnTo>
                      <a:pt x="93" y="46"/>
                    </a:lnTo>
                    <a:lnTo>
                      <a:pt x="97" y="46"/>
                    </a:lnTo>
                    <a:lnTo>
                      <a:pt x="99" y="47"/>
                    </a:lnTo>
                    <a:lnTo>
                      <a:pt x="100" y="47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10" y="51"/>
                    </a:lnTo>
                    <a:lnTo>
                      <a:pt x="112" y="50"/>
                    </a:lnTo>
                    <a:lnTo>
                      <a:pt x="115" y="50"/>
                    </a:lnTo>
                    <a:lnTo>
                      <a:pt x="116" y="50"/>
                    </a:lnTo>
                    <a:lnTo>
                      <a:pt x="118" y="51"/>
                    </a:lnTo>
                    <a:lnTo>
                      <a:pt x="119" y="51"/>
                    </a:lnTo>
                    <a:lnTo>
                      <a:pt x="123" y="50"/>
                    </a:lnTo>
                    <a:lnTo>
                      <a:pt x="122" y="49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3" y="43"/>
                    </a:lnTo>
                    <a:lnTo>
                      <a:pt x="123" y="40"/>
                    </a:lnTo>
                    <a:lnTo>
                      <a:pt x="125" y="38"/>
                    </a:lnTo>
                    <a:lnTo>
                      <a:pt x="128" y="38"/>
                    </a:lnTo>
                    <a:lnTo>
                      <a:pt x="129" y="36"/>
                    </a:lnTo>
                    <a:lnTo>
                      <a:pt x="132" y="36"/>
                    </a:lnTo>
                    <a:lnTo>
                      <a:pt x="132" y="35"/>
                    </a:lnTo>
                    <a:lnTo>
                      <a:pt x="133" y="35"/>
                    </a:lnTo>
                    <a:lnTo>
                      <a:pt x="133" y="32"/>
                    </a:lnTo>
                    <a:lnTo>
                      <a:pt x="136" y="31"/>
                    </a:lnTo>
                    <a:lnTo>
                      <a:pt x="137" y="31"/>
                    </a:lnTo>
                    <a:lnTo>
                      <a:pt x="137" y="29"/>
                    </a:lnTo>
                    <a:lnTo>
                      <a:pt x="140" y="29"/>
                    </a:lnTo>
                    <a:lnTo>
                      <a:pt x="140" y="27"/>
                    </a:lnTo>
                    <a:lnTo>
                      <a:pt x="139" y="27"/>
                    </a:lnTo>
                    <a:lnTo>
                      <a:pt x="140" y="22"/>
                    </a:lnTo>
                    <a:lnTo>
                      <a:pt x="143" y="18"/>
                    </a:lnTo>
                    <a:lnTo>
                      <a:pt x="144" y="17"/>
                    </a:lnTo>
                    <a:lnTo>
                      <a:pt x="145" y="17"/>
                    </a:lnTo>
                    <a:lnTo>
                      <a:pt x="147" y="15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1" y="13"/>
                    </a:lnTo>
                    <a:lnTo>
                      <a:pt x="152" y="11"/>
                    </a:lnTo>
                    <a:lnTo>
                      <a:pt x="155" y="9"/>
                    </a:lnTo>
                    <a:lnTo>
                      <a:pt x="158" y="9"/>
                    </a:lnTo>
                    <a:lnTo>
                      <a:pt x="159" y="9"/>
                    </a:lnTo>
                    <a:lnTo>
                      <a:pt x="161" y="9"/>
                    </a:lnTo>
                    <a:lnTo>
                      <a:pt x="162" y="9"/>
                    </a:lnTo>
                    <a:lnTo>
                      <a:pt x="165" y="7"/>
                    </a:lnTo>
                    <a:lnTo>
                      <a:pt x="166" y="6"/>
                    </a:lnTo>
                    <a:lnTo>
                      <a:pt x="166" y="4"/>
                    </a:lnTo>
                    <a:lnTo>
                      <a:pt x="166" y="3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2" name="Freeform 920"/>
              <p:cNvSpPr>
                <a:spLocks/>
              </p:cNvSpPr>
              <p:nvPr/>
            </p:nvSpPr>
            <p:spPr bwMode="auto">
              <a:xfrm>
                <a:off x="4895842" y="4599423"/>
                <a:ext cx="45948" cy="44466"/>
              </a:xfrm>
              <a:custGeom>
                <a:avLst/>
                <a:gdLst>
                  <a:gd name="T0" fmla="*/ 17 w 31"/>
                  <a:gd name="T1" fmla="*/ 0 h 30"/>
                  <a:gd name="T2" fmla="*/ 20 w 31"/>
                  <a:gd name="T3" fmla="*/ 0 h 30"/>
                  <a:gd name="T4" fmla="*/ 21 w 31"/>
                  <a:gd name="T5" fmla="*/ 2 h 30"/>
                  <a:gd name="T6" fmla="*/ 21 w 31"/>
                  <a:gd name="T7" fmla="*/ 2 h 30"/>
                  <a:gd name="T8" fmla="*/ 24 w 31"/>
                  <a:gd name="T9" fmla="*/ 3 h 30"/>
                  <a:gd name="T10" fmla="*/ 25 w 31"/>
                  <a:gd name="T11" fmla="*/ 2 h 30"/>
                  <a:gd name="T12" fmla="*/ 28 w 31"/>
                  <a:gd name="T13" fmla="*/ 5 h 30"/>
                  <a:gd name="T14" fmla="*/ 31 w 31"/>
                  <a:gd name="T15" fmla="*/ 10 h 30"/>
                  <a:gd name="T16" fmla="*/ 31 w 31"/>
                  <a:gd name="T17" fmla="*/ 13 h 30"/>
                  <a:gd name="T18" fmla="*/ 28 w 31"/>
                  <a:gd name="T19" fmla="*/ 14 h 30"/>
                  <a:gd name="T20" fmla="*/ 25 w 31"/>
                  <a:gd name="T21" fmla="*/ 16 h 30"/>
                  <a:gd name="T22" fmla="*/ 26 w 31"/>
                  <a:gd name="T23" fmla="*/ 17 h 30"/>
                  <a:gd name="T24" fmla="*/ 26 w 31"/>
                  <a:gd name="T25" fmla="*/ 18 h 30"/>
                  <a:gd name="T26" fmla="*/ 26 w 31"/>
                  <a:gd name="T27" fmla="*/ 21 h 30"/>
                  <a:gd name="T28" fmla="*/ 24 w 31"/>
                  <a:gd name="T29" fmla="*/ 23 h 30"/>
                  <a:gd name="T30" fmla="*/ 22 w 31"/>
                  <a:gd name="T31" fmla="*/ 21 h 30"/>
                  <a:gd name="T32" fmla="*/ 20 w 31"/>
                  <a:gd name="T33" fmla="*/ 23 h 30"/>
                  <a:gd name="T34" fmla="*/ 18 w 31"/>
                  <a:gd name="T35" fmla="*/ 24 h 30"/>
                  <a:gd name="T36" fmla="*/ 15 w 31"/>
                  <a:gd name="T37" fmla="*/ 24 h 30"/>
                  <a:gd name="T38" fmla="*/ 15 w 31"/>
                  <a:gd name="T39" fmla="*/ 27 h 30"/>
                  <a:gd name="T40" fmla="*/ 14 w 31"/>
                  <a:gd name="T41" fmla="*/ 28 h 30"/>
                  <a:gd name="T42" fmla="*/ 13 w 31"/>
                  <a:gd name="T43" fmla="*/ 30 h 30"/>
                  <a:gd name="T44" fmla="*/ 11 w 31"/>
                  <a:gd name="T45" fmla="*/ 30 h 30"/>
                  <a:gd name="T46" fmla="*/ 8 w 31"/>
                  <a:gd name="T47" fmla="*/ 28 h 30"/>
                  <a:gd name="T48" fmla="*/ 7 w 31"/>
                  <a:gd name="T49" fmla="*/ 27 h 30"/>
                  <a:gd name="T50" fmla="*/ 4 w 31"/>
                  <a:gd name="T51" fmla="*/ 25 h 30"/>
                  <a:gd name="T52" fmla="*/ 4 w 31"/>
                  <a:gd name="T53" fmla="*/ 23 h 30"/>
                  <a:gd name="T54" fmla="*/ 3 w 31"/>
                  <a:gd name="T55" fmla="*/ 21 h 30"/>
                  <a:gd name="T56" fmla="*/ 3 w 31"/>
                  <a:gd name="T57" fmla="*/ 20 h 30"/>
                  <a:gd name="T58" fmla="*/ 0 w 31"/>
                  <a:gd name="T59" fmla="*/ 17 h 30"/>
                  <a:gd name="T60" fmla="*/ 0 w 31"/>
                  <a:gd name="T61" fmla="*/ 16 h 30"/>
                  <a:gd name="T62" fmla="*/ 2 w 31"/>
                  <a:gd name="T63" fmla="*/ 14 h 30"/>
                  <a:gd name="T64" fmla="*/ 6 w 31"/>
                  <a:gd name="T65" fmla="*/ 12 h 30"/>
                  <a:gd name="T66" fmla="*/ 6 w 31"/>
                  <a:gd name="T67" fmla="*/ 7 h 30"/>
                  <a:gd name="T68" fmla="*/ 10 w 31"/>
                  <a:gd name="T69" fmla="*/ 5 h 30"/>
                  <a:gd name="T70" fmla="*/ 14 w 31"/>
                  <a:gd name="T71" fmla="*/ 5 h 30"/>
                  <a:gd name="T72" fmla="*/ 15 w 31"/>
                  <a:gd name="T73" fmla="*/ 3 h 30"/>
                  <a:gd name="T74" fmla="*/ 17 w 31"/>
                  <a:gd name="T75" fmla="*/ 2 h 30"/>
                  <a:gd name="T76" fmla="*/ 17 w 31"/>
                  <a:gd name="T7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30">
                    <a:moveTo>
                      <a:pt x="17" y="0"/>
                    </a:moveTo>
                    <a:lnTo>
                      <a:pt x="2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10"/>
                    </a:lnTo>
                    <a:lnTo>
                      <a:pt x="31" y="13"/>
                    </a:lnTo>
                    <a:lnTo>
                      <a:pt x="28" y="14"/>
                    </a:lnTo>
                    <a:lnTo>
                      <a:pt x="25" y="16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4" y="23"/>
                    </a:lnTo>
                    <a:lnTo>
                      <a:pt x="22" y="21"/>
                    </a:lnTo>
                    <a:lnTo>
                      <a:pt x="20" y="23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5" y="27"/>
                    </a:lnTo>
                    <a:lnTo>
                      <a:pt x="14" y="28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6" y="12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3" name="Freeform 921"/>
              <p:cNvSpPr>
                <a:spLocks/>
              </p:cNvSpPr>
              <p:nvPr/>
            </p:nvSpPr>
            <p:spPr bwMode="auto">
              <a:xfrm>
                <a:off x="7061321" y="4311879"/>
                <a:ext cx="11858" cy="11858"/>
              </a:xfrm>
              <a:custGeom>
                <a:avLst/>
                <a:gdLst>
                  <a:gd name="T0" fmla="*/ 5 w 8"/>
                  <a:gd name="T1" fmla="*/ 0 h 8"/>
                  <a:gd name="T2" fmla="*/ 5 w 8"/>
                  <a:gd name="T3" fmla="*/ 2 h 8"/>
                  <a:gd name="T4" fmla="*/ 7 w 8"/>
                  <a:gd name="T5" fmla="*/ 2 h 8"/>
                  <a:gd name="T6" fmla="*/ 7 w 8"/>
                  <a:gd name="T7" fmla="*/ 2 h 8"/>
                  <a:gd name="T8" fmla="*/ 5 w 8"/>
                  <a:gd name="T9" fmla="*/ 4 h 8"/>
                  <a:gd name="T10" fmla="*/ 5 w 8"/>
                  <a:gd name="T11" fmla="*/ 5 h 8"/>
                  <a:gd name="T12" fmla="*/ 7 w 8"/>
                  <a:gd name="T13" fmla="*/ 5 h 8"/>
                  <a:gd name="T14" fmla="*/ 8 w 8"/>
                  <a:gd name="T15" fmla="*/ 5 h 8"/>
                  <a:gd name="T16" fmla="*/ 7 w 8"/>
                  <a:gd name="T17" fmla="*/ 8 h 8"/>
                  <a:gd name="T18" fmla="*/ 4 w 8"/>
                  <a:gd name="T19" fmla="*/ 6 h 8"/>
                  <a:gd name="T20" fmla="*/ 1 w 8"/>
                  <a:gd name="T21" fmla="*/ 8 h 8"/>
                  <a:gd name="T22" fmla="*/ 0 w 8"/>
                  <a:gd name="T23" fmla="*/ 8 h 8"/>
                  <a:gd name="T24" fmla="*/ 1 w 8"/>
                  <a:gd name="T25" fmla="*/ 6 h 8"/>
                  <a:gd name="T26" fmla="*/ 1 w 8"/>
                  <a:gd name="T27" fmla="*/ 4 h 8"/>
                  <a:gd name="T28" fmla="*/ 1 w 8"/>
                  <a:gd name="T29" fmla="*/ 2 h 8"/>
                  <a:gd name="T30" fmla="*/ 1 w 8"/>
                  <a:gd name="T31" fmla="*/ 2 h 8"/>
                  <a:gd name="T32" fmla="*/ 3 w 8"/>
                  <a:gd name="T33" fmla="*/ 2 h 8"/>
                  <a:gd name="T34" fmla="*/ 4 w 8"/>
                  <a:gd name="T35" fmla="*/ 1 h 8"/>
                  <a:gd name="T36" fmla="*/ 5 w 8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4" y="6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4" name="Freeform 922"/>
              <p:cNvSpPr>
                <a:spLocks/>
              </p:cNvSpPr>
              <p:nvPr/>
            </p:nvSpPr>
            <p:spPr bwMode="auto">
              <a:xfrm>
                <a:off x="6573681" y="4251109"/>
                <a:ext cx="784079" cy="701076"/>
              </a:xfrm>
              <a:custGeom>
                <a:avLst/>
                <a:gdLst>
                  <a:gd name="T0" fmla="*/ 423 w 529"/>
                  <a:gd name="T1" fmla="*/ 24 h 473"/>
                  <a:gd name="T2" fmla="*/ 437 w 529"/>
                  <a:gd name="T3" fmla="*/ 47 h 473"/>
                  <a:gd name="T4" fmla="*/ 446 w 529"/>
                  <a:gd name="T5" fmla="*/ 83 h 473"/>
                  <a:gd name="T6" fmla="*/ 461 w 529"/>
                  <a:gd name="T7" fmla="*/ 126 h 473"/>
                  <a:gd name="T8" fmla="*/ 475 w 529"/>
                  <a:gd name="T9" fmla="*/ 135 h 473"/>
                  <a:gd name="T10" fmla="*/ 489 w 529"/>
                  <a:gd name="T11" fmla="*/ 159 h 473"/>
                  <a:gd name="T12" fmla="*/ 497 w 529"/>
                  <a:gd name="T13" fmla="*/ 172 h 473"/>
                  <a:gd name="T14" fmla="*/ 510 w 529"/>
                  <a:gd name="T15" fmla="*/ 195 h 473"/>
                  <a:gd name="T16" fmla="*/ 528 w 529"/>
                  <a:gd name="T17" fmla="*/ 223 h 473"/>
                  <a:gd name="T18" fmla="*/ 526 w 529"/>
                  <a:gd name="T19" fmla="*/ 259 h 473"/>
                  <a:gd name="T20" fmla="*/ 511 w 529"/>
                  <a:gd name="T21" fmla="*/ 320 h 473"/>
                  <a:gd name="T22" fmla="*/ 490 w 529"/>
                  <a:gd name="T23" fmla="*/ 352 h 473"/>
                  <a:gd name="T24" fmla="*/ 470 w 529"/>
                  <a:gd name="T25" fmla="*/ 386 h 473"/>
                  <a:gd name="T26" fmla="*/ 443 w 529"/>
                  <a:gd name="T27" fmla="*/ 443 h 473"/>
                  <a:gd name="T28" fmla="*/ 412 w 529"/>
                  <a:gd name="T29" fmla="*/ 453 h 473"/>
                  <a:gd name="T30" fmla="*/ 387 w 529"/>
                  <a:gd name="T31" fmla="*/ 468 h 473"/>
                  <a:gd name="T32" fmla="*/ 379 w 529"/>
                  <a:gd name="T33" fmla="*/ 451 h 473"/>
                  <a:gd name="T34" fmla="*/ 355 w 529"/>
                  <a:gd name="T35" fmla="*/ 464 h 473"/>
                  <a:gd name="T36" fmla="*/ 326 w 529"/>
                  <a:gd name="T37" fmla="*/ 446 h 473"/>
                  <a:gd name="T38" fmla="*/ 311 w 529"/>
                  <a:gd name="T39" fmla="*/ 397 h 473"/>
                  <a:gd name="T40" fmla="*/ 304 w 529"/>
                  <a:gd name="T41" fmla="*/ 392 h 473"/>
                  <a:gd name="T42" fmla="*/ 283 w 529"/>
                  <a:gd name="T43" fmla="*/ 386 h 473"/>
                  <a:gd name="T44" fmla="*/ 307 w 529"/>
                  <a:gd name="T45" fmla="*/ 345 h 473"/>
                  <a:gd name="T46" fmla="*/ 282 w 529"/>
                  <a:gd name="T47" fmla="*/ 365 h 473"/>
                  <a:gd name="T48" fmla="*/ 264 w 529"/>
                  <a:gd name="T49" fmla="*/ 372 h 473"/>
                  <a:gd name="T50" fmla="*/ 258 w 529"/>
                  <a:gd name="T51" fmla="*/ 341 h 473"/>
                  <a:gd name="T52" fmla="*/ 238 w 529"/>
                  <a:gd name="T53" fmla="*/ 325 h 473"/>
                  <a:gd name="T54" fmla="*/ 182 w 529"/>
                  <a:gd name="T55" fmla="*/ 324 h 473"/>
                  <a:gd name="T56" fmla="*/ 131 w 529"/>
                  <a:gd name="T57" fmla="*/ 335 h 473"/>
                  <a:gd name="T58" fmla="*/ 99 w 529"/>
                  <a:gd name="T59" fmla="*/ 353 h 473"/>
                  <a:gd name="T60" fmla="*/ 68 w 529"/>
                  <a:gd name="T61" fmla="*/ 352 h 473"/>
                  <a:gd name="T62" fmla="*/ 40 w 529"/>
                  <a:gd name="T63" fmla="*/ 368 h 473"/>
                  <a:gd name="T64" fmla="*/ 12 w 529"/>
                  <a:gd name="T65" fmla="*/ 364 h 473"/>
                  <a:gd name="T66" fmla="*/ 16 w 529"/>
                  <a:gd name="T67" fmla="*/ 327 h 473"/>
                  <a:gd name="T68" fmla="*/ 11 w 529"/>
                  <a:gd name="T69" fmla="*/ 259 h 473"/>
                  <a:gd name="T70" fmla="*/ 4 w 529"/>
                  <a:gd name="T71" fmla="*/ 216 h 473"/>
                  <a:gd name="T72" fmla="*/ 8 w 529"/>
                  <a:gd name="T73" fmla="*/ 206 h 473"/>
                  <a:gd name="T74" fmla="*/ 22 w 529"/>
                  <a:gd name="T75" fmla="*/ 162 h 473"/>
                  <a:gd name="T76" fmla="*/ 59 w 529"/>
                  <a:gd name="T77" fmla="*/ 139 h 473"/>
                  <a:gd name="T78" fmla="*/ 98 w 529"/>
                  <a:gd name="T79" fmla="*/ 130 h 473"/>
                  <a:gd name="T80" fmla="*/ 135 w 529"/>
                  <a:gd name="T81" fmla="*/ 101 h 473"/>
                  <a:gd name="T82" fmla="*/ 148 w 529"/>
                  <a:gd name="T83" fmla="*/ 83 h 473"/>
                  <a:gd name="T84" fmla="*/ 157 w 529"/>
                  <a:gd name="T85" fmla="*/ 79 h 473"/>
                  <a:gd name="T86" fmla="*/ 170 w 529"/>
                  <a:gd name="T87" fmla="*/ 75 h 473"/>
                  <a:gd name="T88" fmla="*/ 174 w 529"/>
                  <a:gd name="T89" fmla="*/ 61 h 473"/>
                  <a:gd name="T90" fmla="*/ 188 w 529"/>
                  <a:gd name="T91" fmla="*/ 54 h 473"/>
                  <a:gd name="T92" fmla="*/ 200 w 529"/>
                  <a:gd name="T93" fmla="*/ 43 h 473"/>
                  <a:gd name="T94" fmla="*/ 211 w 529"/>
                  <a:gd name="T95" fmla="*/ 67 h 473"/>
                  <a:gd name="T96" fmla="*/ 225 w 529"/>
                  <a:gd name="T97" fmla="*/ 56 h 473"/>
                  <a:gd name="T98" fmla="*/ 240 w 529"/>
                  <a:gd name="T99" fmla="*/ 57 h 473"/>
                  <a:gd name="T100" fmla="*/ 247 w 529"/>
                  <a:gd name="T101" fmla="*/ 35 h 473"/>
                  <a:gd name="T102" fmla="*/ 257 w 529"/>
                  <a:gd name="T103" fmla="*/ 23 h 473"/>
                  <a:gd name="T104" fmla="*/ 282 w 529"/>
                  <a:gd name="T105" fmla="*/ 17 h 473"/>
                  <a:gd name="T106" fmla="*/ 282 w 529"/>
                  <a:gd name="T107" fmla="*/ 9 h 473"/>
                  <a:gd name="T108" fmla="*/ 305 w 529"/>
                  <a:gd name="T109" fmla="*/ 16 h 473"/>
                  <a:gd name="T110" fmla="*/ 320 w 529"/>
                  <a:gd name="T111" fmla="*/ 18 h 473"/>
                  <a:gd name="T112" fmla="*/ 336 w 529"/>
                  <a:gd name="T113" fmla="*/ 18 h 473"/>
                  <a:gd name="T114" fmla="*/ 326 w 529"/>
                  <a:gd name="T115" fmla="*/ 34 h 473"/>
                  <a:gd name="T116" fmla="*/ 320 w 529"/>
                  <a:gd name="T117" fmla="*/ 63 h 473"/>
                  <a:gd name="T118" fmla="*/ 347 w 529"/>
                  <a:gd name="T119" fmla="*/ 82 h 473"/>
                  <a:gd name="T120" fmla="*/ 384 w 529"/>
                  <a:gd name="T121" fmla="*/ 99 h 473"/>
                  <a:gd name="T122" fmla="*/ 399 w 529"/>
                  <a:gd name="T123" fmla="*/ 49 h 473"/>
                  <a:gd name="T124" fmla="*/ 403 w 529"/>
                  <a:gd name="T125" fmla="*/ 2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9" h="473">
                    <a:moveTo>
                      <a:pt x="414" y="0"/>
                    </a:moveTo>
                    <a:lnTo>
                      <a:pt x="413" y="2"/>
                    </a:lnTo>
                    <a:lnTo>
                      <a:pt x="416" y="2"/>
                    </a:lnTo>
                    <a:lnTo>
                      <a:pt x="417" y="6"/>
                    </a:lnTo>
                    <a:lnTo>
                      <a:pt x="419" y="7"/>
                    </a:lnTo>
                    <a:lnTo>
                      <a:pt x="417" y="13"/>
                    </a:lnTo>
                    <a:lnTo>
                      <a:pt x="419" y="16"/>
                    </a:lnTo>
                    <a:lnTo>
                      <a:pt x="421" y="14"/>
                    </a:lnTo>
                    <a:lnTo>
                      <a:pt x="423" y="16"/>
                    </a:lnTo>
                    <a:lnTo>
                      <a:pt x="421" y="17"/>
                    </a:lnTo>
                    <a:lnTo>
                      <a:pt x="421" y="21"/>
                    </a:lnTo>
                    <a:lnTo>
                      <a:pt x="423" y="21"/>
                    </a:lnTo>
                    <a:lnTo>
                      <a:pt x="423" y="24"/>
                    </a:lnTo>
                    <a:lnTo>
                      <a:pt x="424" y="27"/>
                    </a:lnTo>
                    <a:lnTo>
                      <a:pt x="423" y="28"/>
                    </a:lnTo>
                    <a:lnTo>
                      <a:pt x="424" y="31"/>
                    </a:lnTo>
                    <a:lnTo>
                      <a:pt x="426" y="31"/>
                    </a:lnTo>
                    <a:lnTo>
                      <a:pt x="426" y="36"/>
                    </a:lnTo>
                    <a:lnTo>
                      <a:pt x="426" y="42"/>
                    </a:lnTo>
                    <a:lnTo>
                      <a:pt x="427" y="45"/>
                    </a:lnTo>
                    <a:lnTo>
                      <a:pt x="427" y="47"/>
                    </a:lnTo>
                    <a:lnTo>
                      <a:pt x="430" y="52"/>
                    </a:lnTo>
                    <a:lnTo>
                      <a:pt x="431" y="52"/>
                    </a:lnTo>
                    <a:lnTo>
                      <a:pt x="432" y="49"/>
                    </a:lnTo>
                    <a:lnTo>
                      <a:pt x="434" y="49"/>
                    </a:lnTo>
                    <a:lnTo>
                      <a:pt x="437" y="47"/>
                    </a:lnTo>
                    <a:lnTo>
                      <a:pt x="439" y="50"/>
                    </a:lnTo>
                    <a:lnTo>
                      <a:pt x="439" y="52"/>
                    </a:lnTo>
                    <a:lnTo>
                      <a:pt x="442" y="53"/>
                    </a:lnTo>
                    <a:lnTo>
                      <a:pt x="446" y="59"/>
                    </a:lnTo>
                    <a:lnTo>
                      <a:pt x="446" y="60"/>
                    </a:lnTo>
                    <a:lnTo>
                      <a:pt x="445" y="60"/>
                    </a:lnTo>
                    <a:lnTo>
                      <a:pt x="446" y="63"/>
                    </a:lnTo>
                    <a:lnTo>
                      <a:pt x="445" y="65"/>
                    </a:lnTo>
                    <a:lnTo>
                      <a:pt x="446" y="74"/>
                    </a:lnTo>
                    <a:lnTo>
                      <a:pt x="448" y="75"/>
                    </a:lnTo>
                    <a:lnTo>
                      <a:pt x="448" y="77"/>
                    </a:lnTo>
                    <a:lnTo>
                      <a:pt x="446" y="78"/>
                    </a:lnTo>
                    <a:lnTo>
                      <a:pt x="446" y="83"/>
                    </a:lnTo>
                    <a:lnTo>
                      <a:pt x="449" y="89"/>
                    </a:lnTo>
                    <a:lnTo>
                      <a:pt x="450" y="89"/>
                    </a:lnTo>
                    <a:lnTo>
                      <a:pt x="452" y="90"/>
                    </a:lnTo>
                    <a:lnTo>
                      <a:pt x="450" y="92"/>
                    </a:lnTo>
                    <a:lnTo>
                      <a:pt x="453" y="94"/>
                    </a:lnTo>
                    <a:lnTo>
                      <a:pt x="455" y="101"/>
                    </a:lnTo>
                    <a:lnTo>
                      <a:pt x="453" y="107"/>
                    </a:lnTo>
                    <a:lnTo>
                      <a:pt x="452" y="107"/>
                    </a:lnTo>
                    <a:lnTo>
                      <a:pt x="452" y="110"/>
                    </a:lnTo>
                    <a:lnTo>
                      <a:pt x="453" y="112"/>
                    </a:lnTo>
                    <a:lnTo>
                      <a:pt x="453" y="118"/>
                    </a:lnTo>
                    <a:lnTo>
                      <a:pt x="456" y="122"/>
                    </a:lnTo>
                    <a:lnTo>
                      <a:pt x="461" y="126"/>
                    </a:lnTo>
                    <a:lnTo>
                      <a:pt x="463" y="126"/>
                    </a:lnTo>
                    <a:lnTo>
                      <a:pt x="463" y="128"/>
                    </a:lnTo>
                    <a:lnTo>
                      <a:pt x="466" y="128"/>
                    </a:lnTo>
                    <a:lnTo>
                      <a:pt x="468" y="128"/>
                    </a:lnTo>
                    <a:lnTo>
                      <a:pt x="470" y="129"/>
                    </a:lnTo>
                    <a:lnTo>
                      <a:pt x="470" y="130"/>
                    </a:lnTo>
                    <a:lnTo>
                      <a:pt x="467" y="132"/>
                    </a:lnTo>
                    <a:lnTo>
                      <a:pt x="466" y="133"/>
                    </a:lnTo>
                    <a:lnTo>
                      <a:pt x="467" y="132"/>
                    </a:lnTo>
                    <a:lnTo>
                      <a:pt x="470" y="133"/>
                    </a:lnTo>
                    <a:lnTo>
                      <a:pt x="471" y="135"/>
                    </a:lnTo>
                    <a:lnTo>
                      <a:pt x="472" y="133"/>
                    </a:lnTo>
                    <a:lnTo>
                      <a:pt x="475" y="135"/>
                    </a:lnTo>
                    <a:lnTo>
                      <a:pt x="477" y="135"/>
                    </a:lnTo>
                    <a:lnTo>
                      <a:pt x="479" y="139"/>
                    </a:lnTo>
                    <a:lnTo>
                      <a:pt x="482" y="139"/>
                    </a:lnTo>
                    <a:lnTo>
                      <a:pt x="484" y="139"/>
                    </a:lnTo>
                    <a:lnTo>
                      <a:pt x="485" y="143"/>
                    </a:lnTo>
                    <a:lnTo>
                      <a:pt x="485" y="144"/>
                    </a:lnTo>
                    <a:lnTo>
                      <a:pt x="482" y="144"/>
                    </a:lnTo>
                    <a:lnTo>
                      <a:pt x="482" y="147"/>
                    </a:lnTo>
                    <a:lnTo>
                      <a:pt x="484" y="150"/>
                    </a:lnTo>
                    <a:lnTo>
                      <a:pt x="488" y="154"/>
                    </a:lnTo>
                    <a:lnTo>
                      <a:pt x="488" y="157"/>
                    </a:lnTo>
                    <a:lnTo>
                      <a:pt x="489" y="158"/>
                    </a:lnTo>
                    <a:lnTo>
                      <a:pt x="489" y="159"/>
                    </a:lnTo>
                    <a:lnTo>
                      <a:pt x="490" y="161"/>
                    </a:lnTo>
                    <a:lnTo>
                      <a:pt x="490" y="164"/>
                    </a:lnTo>
                    <a:lnTo>
                      <a:pt x="490" y="164"/>
                    </a:lnTo>
                    <a:lnTo>
                      <a:pt x="490" y="172"/>
                    </a:lnTo>
                    <a:lnTo>
                      <a:pt x="492" y="173"/>
                    </a:lnTo>
                    <a:lnTo>
                      <a:pt x="492" y="176"/>
                    </a:lnTo>
                    <a:lnTo>
                      <a:pt x="493" y="175"/>
                    </a:lnTo>
                    <a:lnTo>
                      <a:pt x="496" y="177"/>
                    </a:lnTo>
                    <a:lnTo>
                      <a:pt x="495" y="173"/>
                    </a:lnTo>
                    <a:lnTo>
                      <a:pt x="496" y="172"/>
                    </a:lnTo>
                    <a:lnTo>
                      <a:pt x="496" y="171"/>
                    </a:lnTo>
                    <a:lnTo>
                      <a:pt x="496" y="169"/>
                    </a:lnTo>
                    <a:lnTo>
                      <a:pt x="497" y="172"/>
                    </a:lnTo>
                    <a:lnTo>
                      <a:pt x="504" y="177"/>
                    </a:lnTo>
                    <a:lnTo>
                      <a:pt x="504" y="176"/>
                    </a:lnTo>
                    <a:lnTo>
                      <a:pt x="504" y="175"/>
                    </a:lnTo>
                    <a:lnTo>
                      <a:pt x="504" y="173"/>
                    </a:lnTo>
                    <a:lnTo>
                      <a:pt x="506" y="175"/>
                    </a:lnTo>
                    <a:lnTo>
                      <a:pt x="506" y="177"/>
                    </a:lnTo>
                    <a:lnTo>
                      <a:pt x="507" y="179"/>
                    </a:lnTo>
                    <a:lnTo>
                      <a:pt x="506" y="183"/>
                    </a:lnTo>
                    <a:lnTo>
                      <a:pt x="503" y="187"/>
                    </a:lnTo>
                    <a:lnTo>
                      <a:pt x="506" y="190"/>
                    </a:lnTo>
                    <a:lnTo>
                      <a:pt x="504" y="191"/>
                    </a:lnTo>
                    <a:lnTo>
                      <a:pt x="506" y="193"/>
                    </a:lnTo>
                    <a:lnTo>
                      <a:pt x="510" y="195"/>
                    </a:lnTo>
                    <a:lnTo>
                      <a:pt x="510" y="198"/>
                    </a:lnTo>
                    <a:lnTo>
                      <a:pt x="511" y="198"/>
                    </a:lnTo>
                    <a:lnTo>
                      <a:pt x="511" y="202"/>
                    </a:lnTo>
                    <a:lnTo>
                      <a:pt x="513" y="204"/>
                    </a:lnTo>
                    <a:lnTo>
                      <a:pt x="515" y="202"/>
                    </a:lnTo>
                    <a:lnTo>
                      <a:pt x="517" y="202"/>
                    </a:lnTo>
                    <a:lnTo>
                      <a:pt x="518" y="206"/>
                    </a:lnTo>
                    <a:lnTo>
                      <a:pt x="519" y="209"/>
                    </a:lnTo>
                    <a:lnTo>
                      <a:pt x="521" y="213"/>
                    </a:lnTo>
                    <a:lnTo>
                      <a:pt x="524" y="216"/>
                    </a:lnTo>
                    <a:lnTo>
                      <a:pt x="524" y="219"/>
                    </a:lnTo>
                    <a:lnTo>
                      <a:pt x="525" y="222"/>
                    </a:lnTo>
                    <a:lnTo>
                      <a:pt x="528" y="223"/>
                    </a:lnTo>
                    <a:lnTo>
                      <a:pt x="526" y="226"/>
                    </a:lnTo>
                    <a:lnTo>
                      <a:pt x="528" y="226"/>
                    </a:lnTo>
                    <a:lnTo>
                      <a:pt x="528" y="231"/>
                    </a:lnTo>
                    <a:lnTo>
                      <a:pt x="528" y="234"/>
                    </a:lnTo>
                    <a:lnTo>
                      <a:pt x="529" y="235"/>
                    </a:lnTo>
                    <a:lnTo>
                      <a:pt x="528" y="238"/>
                    </a:lnTo>
                    <a:lnTo>
                      <a:pt x="528" y="245"/>
                    </a:lnTo>
                    <a:lnTo>
                      <a:pt x="528" y="247"/>
                    </a:lnTo>
                    <a:lnTo>
                      <a:pt x="526" y="251"/>
                    </a:lnTo>
                    <a:lnTo>
                      <a:pt x="526" y="253"/>
                    </a:lnTo>
                    <a:lnTo>
                      <a:pt x="525" y="255"/>
                    </a:lnTo>
                    <a:lnTo>
                      <a:pt x="525" y="258"/>
                    </a:lnTo>
                    <a:lnTo>
                      <a:pt x="526" y="259"/>
                    </a:lnTo>
                    <a:lnTo>
                      <a:pt x="528" y="265"/>
                    </a:lnTo>
                    <a:lnTo>
                      <a:pt x="528" y="267"/>
                    </a:lnTo>
                    <a:lnTo>
                      <a:pt x="529" y="274"/>
                    </a:lnTo>
                    <a:lnTo>
                      <a:pt x="528" y="277"/>
                    </a:lnTo>
                    <a:lnTo>
                      <a:pt x="528" y="280"/>
                    </a:lnTo>
                    <a:lnTo>
                      <a:pt x="526" y="284"/>
                    </a:lnTo>
                    <a:lnTo>
                      <a:pt x="524" y="287"/>
                    </a:lnTo>
                    <a:lnTo>
                      <a:pt x="521" y="294"/>
                    </a:lnTo>
                    <a:lnTo>
                      <a:pt x="521" y="296"/>
                    </a:lnTo>
                    <a:lnTo>
                      <a:pt x="517" y="305"/>
                    </a:lnTo>
                    <a:lnTo>
                      <a:pt x="515" y="310"/>
                    </a:lnTo>
                    <a:lnTo>
                      <a:pt x="511" y="318"/>
                    </a:lnTo>
                    <a:lnTo>
                      <a:pt x="511" y="320"/>
                    </a:lnTo>
                    <a:lnTo>
                      <a:pt x="513" y="321"/>
                    </a:lnTo>
                    <a:lnTo>
                      <a:pt x="511" y="325"/>
                    </a:lnTo>
                    <a:lnTo>
                      <a:pt x="511" y="328"/>
                    </a:lnTo>
                    <a:lnTo>
                      <a:pt x="508" y="334"/>
                    </a:lnTo>
                    <a:lnTo>
                      <a:pt x="506" y="334"/>
                    </a:lnTo>
                    <a:lnTo>
                      <a:pt x="506" y="336"/>
                    </a:lnTo>
                    <a:lnTo>
                      <a:pt x="502" y="341"/>
                    </a:lnTo>
                    <a:lnTo>
                      <a:pt x="500" y="343"/>
                    </a:lnTo>
                    <a:lnTo>
                      <a:pt x="502" y="345"/>
                    </a:lnTo>
                    <a:lnTo>
                      <a:pt x="500" y="347"/>
                    </a:lnTo>
                    <a:lnTo>
                      <a:pt x="496" y="350"/>
                    </a:lnTo>
                    <a:lnTo>
                      <a:pt x="492" y="352"/>
                    </a:lnTo>
                    <a:lnTo>
                      <a:pt x="490" y="352"/>
                    </a:lnTo>
                    <a:lnTo>
                      <a:pt x="495" y="352"/>
                    </a:lnTo>
                    <a:lnTo>
                      <a:pt x="492" y="353"/>
                    </a:lnTo>
                    <a:lnTo>
                      <a:pt x="488" y="354"/>
                    </a:lnTo>
                    <a:lnTo>
                      <a:pt x="486" y="359"/>
                    </a:lnTo>
                    <a:lnTo>
                      <a:pt x="485" y="361"/>
                    </a:lnTo>
                    <a:lnTo>
                      <a:pt x="481" y="365"/>
                    </a:lnTo>
                    <a:lnTo>
                      <a:pt x="478" y="367"/>
                    </a:lnTo>
                    <a:lnTo>
                      <a:pt x="479" y="368"/>
                    </a:lnTo>
                    <a:lnTo>
                      <a:pt x="477" y="374"/>
                    </a:lnTo>
                    <a:lnTo>
                      <a:pt x="475" y="375"/>
                    </a:lnTo>
                    <a:lnTo>
                      <a:pt x="475" y="378"/>
                    </a:lnTo>
                    <a:lnTo>
                      <a:pt x="472" y="381"/>
                    </a:lnTo>
                    <a:lnTo>
                      <a:pt x="470" y="386"/>
                    </a:lnTo>
                    <a:lnTo>
                      <a:pt x="467" y="390"/>
                    </a:lnTo>
                    <a:lnTo>
                      <a:pt x="466" y="396"/>
                    </a:lnTo>
                    <a:lnTo>
                      <a:pt x="463" y="396"/>
                    </a:lnTo>
                    <a:lnTo>
                      <a:pt x="455" y="407"/>
                    </a:lnTo>
                    <a:lnTo>
                      <a:pt x="455" y="410"/>
                    </a:lnTo>
                    <a:lnTo>
                      <a:pt x="453" y="410"/>
                    </a:lnTo>
                    <a:lnTo>
                      <a:pt x="452" y="415"/>
                    </a:lnTo>
                    <a:lnTo>
                      <a:pt x="449" y="418"/>
                    </a:lnTo>
                    <a:lnTo>
                      <a:pt x="449" y="426"/>
                    </a:lnTo>
                    <a:lnTo>
                      <a:pt x="445" y="430"/>
                    </a:lnTo>
                    <a:lnTo>
                      <a:pt x="445" y="433"/>
                    </a:lnTo>
                    <a:lnTo>
                      <a:pt x="446" y="439"/>
                    </a:lnTo>
                    <a:lnTo>
                      <a:pt x="443" y="443"/>
                    </a:lnTo>
                    <a:lnTo>
                      <a:pt x="441" y="446"/>
                    </a:lnTo>
                    <a:lnTo>
                      <a:pt x="439" y="446"/>
                    </a:lnTo>
                    <a:lnTo>
                      <a:pt x="439" y="447"/>
                    </a:lnTo>
                    <a:lnTo>
                      <a:pt x="435" y="450"/>
                    </a:lnTo>
                    <a:lnTo>
                      <a:pt x="427" y="448"/>
                    </a:lnTo>
                    <a:lnTo>
                      <a:pt x="417" y="450"/>
                    </a:lnTo>
                    <a:lnTo>
                      <a:pt x="412" y="451"/>
                    </a:lnTo>
                    <a:lnTo>
                      <a:pt x="409" y="451"/>
                    </a:lnTo>
                    <a:lnTo>
                      <a:pt x="406" y="451"/>
                    </a:lnTo>
                    <a:lnTo>
                      <a:pt x="409" y="453"/>
                    </a:lnTo>
                    <a:lnTo>
                      <a:pt x="408" y="453"/>
                    </a:lnTo>
                    <a:lnTo>
                      <a:pt x="409" y="453"/>
                    </a:lnTo>
                    <a:lnTo>
                      <a:pt x="412" y="453"/>
                    </a:lnTo>
                    <a:lnTo>
                      <a:pt x="408" y="455"/>
                    </a:lnTo>
                    <a:lnTo>
                      <a:pt x="401" y="459"/>
                    </a:lnTo>
                    <a:lnTo>
                      <a:pt x="398" y="464"/>
                    </a:lnTo>
                    <a:lnTo>
                      <a:pt x="396" y="466"/>
                    </a:lnTo>
                    <a:lnTo>
                      <a:pt x="396" y="465"/>
                    </a:lnTo>
                    <a:lnTo>
                      <a:pt x="390" y="464"/>
                    </a:lnTo>
                    <a:lnTo>
                      <a:pt x="388" y="466"/>
                    </a:lnTo>
                    <a:lnTo>
                      <a:pt x="388" y="468"/>
                    </a:lnTo>
                    <a:lnTo>
                      <a:pt x="391" y="466"/>
                    </a:lnTo>
                    <a:lnTo>
                      <a:pt x="391" y="469"/>
                    </a:lnTo>
                    <a:lnTo>
                      <a:pt x="388" y="473"/>
                    </a:lnTo>
                    <a:lnTo>
                      <a:pt x="387" y="470"/>
                    </a:lnTo>
                    <a:lnTo>
                      <a:pt x="387" y="468"/>
                    </a:lnTo>
                    <a:lnTo>
                      <a:pt x="385" y="468"/>
                    </a:lnTo>
                    <a:lnTo>
                      <a:pt x="384" y="468"/>
                    </a:lnTo>
                    <a:lnTo>
                      <a:pt x="383" y="464"/>
                    </a:lnTo>
                    <a:lnTo>
                      <a:pt x="380" y="459"/>
                    </a:lnTo>
                    <a:lnTo>
                      <a:pt x="381" y="457"/>
                    </a:lnTo>
                    <a:lnTo>
                      <a:pt x="383" y="457"/>
                    </a:lnTo>
                    <a:lnTo>
                      <a:pt x="383" y="455"/>
                    </a:lnTo>
                    <a:lnTo>
                      <a:pt x="380" y="454"/>
                    </a:lnTo>
                    <a:lnTo>
                      <a:pt x="379" y="455"/>
                    </a:lnTo>
                    <a:lnTo>
                      <a:pt x="376" y="457"/>
                    </a:lnTo>
                    <a:lnTo>
                      <a:pt x="374" y="457"/>
                    </a:lnTo>
                    <a:lnTo>
                      <a:pt x="373" y="454"/>
                    </a:lnTo>
                    <a:lnTo>
                      <a:pt x="379" y="451"/>
                    </a:lnTo>
                    <a:lnTo>
                      <a:pt x="379" y="448"/>
                    </a:lnTo>
                    <a:lnTo>
                      <a:pt x="374" y="446"/>
                    </a:lnTo>
                    <a:lnTo>
                      <a:pt x="369" y="448"/>
                    </a:lnTo>
                    <a:lnTo>
                      <a:pt x="369" y="450"/>
                    </a:lnTo>
                    <a:lnTo>
                      <a:pt x="372" y="451"/>
                    </a:lnTo>
                    <a:lnTo>
                      <a:pt x="372" y="453"/>
                    </a:lnTo>
                    <a:lnTo>
                      <a:pt x="372" y="454"/>
                    </a:lnTo>
                    <a:lnTo>
                      <a:pt x="369" y="454"/>
                    </a:lnTo>
                    <a:lnTo>
                      <a:pt x="365" y="457"/>
                    </a:lnTo>
                    <a:lnTo>
                      <a:pt x="362" y="457"/>
                    </a:lnTo>
                    <a:lnTo>
                      <a:pt x="361" y="459"/>
                    </a:lnTo>
                    <a:lnTo>
                      <a:pt x="355" y="462"/>
                    </a:lnTo>
                    <a:lnTo>
                      <a:pt x="355" y="464"/>
                    </a:lnTo>
                    <a:lnTo>
                      <a:pt x="352" y="464"/>
                    </a:lnTo>
                    <a:lnTo>
                      <a:pt x="350" y="461"/>
                    </a:lnTo>
                    <a:lnTo>
                      <a:pt x="347" y="459"/>
                    </a:lnTo>
                    <a:lnTo>
                      <a:pt x="347" y="457"/>
                    </a:lnTo>
                    <a:lnTo>
                      <a:pt x="344" y="454"/>
                    </a:lnTo>
                    <a:lnTo>
                      <a:pt x="340" y="453"/>
                    </a:lnTo>
                    <a:lnTo>
                      <a:pt x="337" y="450"/>
                    </a:lnTo>
                    <a:lnTo>
                      <a:pt x="334" y="448"/>
                    </a:lnTo>
                    <a:lnTo>
                      <a:pt x="333" y="450"/>
                    </a:lnTo>
                    <a:lnTo>
                      <a:pt x="332" y="450"/>
                    </a:lnTo>
                    <a:lnTo>
                      <a:pt x="329" y="450"/>
                    </a:lnTo>
                    <a:lnTo>
                      <a:pt x="327" y="447"/>
                    </a:lnTo>
                    <a:lnTo>
                      <a:pt x="326" y="446"/>
                    </a:lnTo>
                    <a:lnTo>
                      <a:pt x="322" y="444"/>
                    </a:lnTo>
                    <a:lnTo>
                      <a:pt x="318" y="439"/>
                    </a:lnTo>
                    <a:lnTo>
                      <a:pt x="316" y="433"/>
                    </a:lnTo>
                    <a:lnTo>
                      <a:pt x="315" y="430"/>
                    </a:lnTo>
                    <a:lnTo>
                      <a:pt x="312" y="428"/>
                    </a:lnTo>
                    <a:lnTo>
                      <a:pt x="312" y="423"/>
                    </a:lnTo>
                    <a:lnTo>
                      <a:pt x="312" y="422"/>
                    </a:lnTo>
                    <a:lnTo>
                      <a:pt x="315" y="418"/>
                    </a:lnTo>
                    <a:lnTo>
                      <a:pt x="316" y="412"/>
                    </a:lnTo>
                    <a:lnTo>
                      <a:pt x="316" y="407"/>
                    </a:lnTo>
                    <a:lnTo>
                      <a:pt x="314" y="403"/>
                    </a:lnTo>
                    <a:lnTo>
                      <a:pt x="314" y="400"/>
                    </a:lnTo>
                    <a:lnTo>
                      <a:pt x="311" y="397"/>
                    </a:lnTo>
                    <a:lnTo>
                      <a:pt x="311" y="396"/>
                    </a:lnTo>
                    <a:lnTo>
                      <a:pt x="314" y="396"/>
                    </a:lnTo>
                    <a:lnTo>
                      <a:pt x="315" y="393"/>
                    </a:lnTo>
                    <a:lnTo>
                      <a:pt x="316" y="392"/>
                    </a:lnTo>
                    <a:lnTo>
                      <a:pt x="315" y="392"/>
                    </a:lnTo>
                    <a:lnTo>
                      <a:pt x="312" y="390"/>
                    </a:lnTo>
                    <a:lnTo>
                      <a:pt x="309" y="393"/>
                    </a:lnTo>
                    <a:lnTo>
                      <a:pt x="308" y="393"/>
                    </a:lnTo>
                    <a:lnTo>
                      <a:pt x="305" y="396"/>
                    </a:lnTo>
                    <a:lnTo>
                      <a:pt x="303" y="394"/>
                    </a:lnTo>
                    <a:lnTo>
                      <a:pt x="300" y="396"/>
                    </a:lnTo>
                    <a:lnTo>
                      <a:pt x="298" y="393"/>
                    </a:lnTo>
                    <a:lnTo>
                      <a:pt x="304" y="392"/>
                    </a:lnTo>
                    <a:lnTo>
                      <a:pt x="307" y="386"/>
                    </a:lnTo>
                    <a:lnTo>
                      <a:pt x="305" y="381"/>
                    </a:lnTo>
                    <a:lnTo>
                      <a:pt x="307" y="379"/>
                    </a:lnTo>
                    <a:lnTo>
                      <a:pt x="305" y="376"/>
                    </a:lnTo>
                    <a:lnTo>
                      <a:pt x="305" y="370"/>
                    </a:lnTo>
                    <a:lnTo>
                      <a:pt x="305" y="368"/>
                    </a:lnTo>
                    <a:lnTo>
                      <a:pt x="301" y="372"/>
                    </a:lnTo>
                    <a:lnTo>
                      <a:pt x="300" y="379"/>
                    </a:lnTo>
                    <a:lnTo>
                      <a:pt x="296" y="386"/>
                    </a:lnTo>
                    <a:lnTo>
                      <a:pt x="291" y="385"/>
                    </a:lnTo>
                    <a:lnTo>
                      <a:pt x="287" y="386"/>
                    </a:lnTo>
                    <a:lnTo>
                      <a:pt x="283" y="388"/>
                    </a:lnTo>
                    <a:lnTo>
                      <a:pt x="283" y="386"/>
                    </a:lnTo>
                    <a:lnTo>
                      <a:pt x="285" y="383"/>
                    </a:lnTo>
                    <a:lnTo>
                      <a:pt x="286" y="381"/>
                    </a:lnTo>
                    <a:lnTo>
                      <a:pt x="293" y="381"/>
                    </a:lnTo>
                    <a:lnTo>
                      <a:pt x="294" y="375"/>
                    </a:lnTo>
                    <a:lnTo>
                      <a:pt x="294" y="374"/>
                    </a:lnTo>
                    <a:lnTo>
                      <a:pt x="297" y="368"/>
                    </a:lnTo>
                    <a:lnTo>
                      <a:pt x="297" y="365"/>
                    </a:lnTo>
                    <a:lnTo>
                      <a:pt x="298" y="364"/>
                    </a:lnTo>
                    <a:lnTo>
                      <a:pt x="298" y="361"/>
                    </a:lnTo>
                    <a:lnTo>
                      <a:pt x="304" y="357"/>
                    </a:lnTo>
                    <a:lnTo>
                      <a:pt x="305" y="350"/>
                    </a:lnTo>
                    <a:lnTo>
                      <a:pt x="307" y="349"/>
                    </a:lnTo>
                    <a:lnTo>
                      <a:pt x="307" y="345"/>
                    </a:lnTo>
                    <a:lnTo>
                      <a:pt x="307" y="342"/>
                    </a:lnTo>
                    <a:lnTo>
                      <a:pt x="305" y="338"/>
                    </a:lnTo>
                    <a:lnTo>
                      <a:pt x="305" y="341"/>
                    </a:lnTo>
                    <a:lnTo>
                      <a:pt x="305" y="343"/>
                    </a:lnTo>
                    <a:lnTo>
                      <a:pt x="304" y="346"/>
                    </a:lnTo>
                    <a:lnTo>
                      <a:pt x="300" y="347"/>
                    </a:lnTo>
                    <a:lnTo>
                      <a:pt x="297" y="352"/>
                    </a:lnTo>
                    <a:lnTo>
                      <a:pt x="296" y="356"/>
                    </a:lnTo>
                    <a:lnTo>
                      <a:pt x="291" y="359"/>
                    </a:lnTo>
                    <a:lnTo>
                      <a:pt x="290" y="359"/>
                    </a:lnTo>
                    <a:lnTo>
                      <a:pt x="290" y="360"/>
                    </a:lnTo>
                    <a:lnTo>
                      <a:pt x="285" y="363"/>
                    </a:lnTo>
                    <a:lnTo>
                      <a:pt x="282" y="365"/>
                    </a:lnTo>
                    <a:lnTo>
                      <a:pt x="280" y="368"/>
                    </a:lnTo>
                    <a:lnTo>
                      <a:pt x="279" y="370"/>
                    </a:lnTo>
                    <a:lnTo>
                      <a:pt x="278" y="371"/>
                    </a:lnTo>
                    <a:lnTo>
                      <a:pt x="275" y="371"/>
                    </a:lnTo>
                    <a:lnTo>
                      <a:pt x="274" y="374"/>
                    </a:lnTo>
                    <a:lnTo>
                      <a:pt x="272" y="375"/>
                    </a:lnTo>
                    <a:lnTo>
                      <a:pt x="274" y="378"/>
                    </a:lnTo>
                    <a:lnTo>
                      <a:pt x="274" y="381"/>
                    </a:lnTo>
                    <a:lnTo>
                      <a:pt x="272" y="378"/>
                    </a:lnTo>
                    <a:lnTo>
                      <a:pt x="269" y="379"/>
                    </a:lnTo>
                    <a:lnTo>
                      <a:pt x="268" y="376"/>
                    </a:lnTo>
                    <a:lnTo>
                      <a:pt x="267" y="375"/>
                    </a:lnTo>
                    <a:lnTo>
                      <a:pt x="264" y="372"/>
                    </a:lnTo>
                    <a:lnTo>
                      <a:pt x="265" y="372"/>
                    </a:lnTo>
                    <a:lnTo>
                      <a:pt x="267" y="372"/>
                    </a:lnTo>
                    <a:lnTo>
                      <a:pt x="268" y="371"/>
                    </a:lnTo>
                    <a:lnTo>
                      <a:pt x="268" y="367"/>
                    </a:lnTo>
                    <a:lnTo>
                      <a:pt x="267" y="365"/>
                    </a:lnTo>
                    <a:lnTo>
                      <a:pt x="268" y="363"/>
                    </a:lnTo>
                    <a:lnTo>
                      <a:pt x="265" y="357"/>
                    </a:lnTo>
                    <a:lnTo>
                      <a:pt x="265" y="354"/>
                    </a:lnTo>
                    <a:lnTo>
                      <a:pt x="265" y="350"/>
                    </a:lnTo>
                    <a:lnTo>
                      <a:pt x="262" y="347"/>
                    </a:lnTo>
                    <a:lnTo>
                      <a:pt x="260" y="347"/>
                    </a:lnTo>
                    <a:lnTo>
                      <a:pt x="257" y="342"/>
                    </a:lnTo>
                    <a:lnTo>
                      <a:pt x="258" y="341"/>
                    </a:lnTo>
                    <a:lnTo>
                      <a:pt x="260" y="341"/>
                    </a:lnTo>
                    <a:lnTo>
                      <a:pt x="261" y="338"/>
                    </a:lnTo>
                    <a:lnTo>
                      <a:pt x="258" y="336"/>
                    </a:lnTo>
                    <a:lnTo>
                      <a:pt x="257" y="336"/>
                    </a:lnTo>
                    <a:lnTo>
                      <a:pt x="257" y="334"/>
                    </a:lnTo>
                    <a:lnTo>
                      <a:pt x="251" y="329"/>
                    </a:lnTo>
                    <a:lnTo>
                      <a:pt x="250" y="331"/>
                    </a:lnTo>
                    <a:lnTo>
                      <a:pt x="247" y="329"/>
                    </a:lnTo>
                    <a:lnTo>
                      <a:pt x="244" y="327"/>
                    </a:lnTo>
                    <a:lnTo>
                      <a:pt x="242" y="325"/>
                    </a:lnTo>
                    <a:lnTo>
                      <a:pt x="240" y="327"/>
                    </a:lnTo>
                    <a:lnTo>
                      <a:pt x="239" y="325"/>
                    </a:lnTo>
                    <a:lnTo>
                      <a:pt x="238" y="325"/>
                    </a:lnTo>
                    <a:lnTo>
                      <a:pt x="236" y="327"/>
                    </a:lnTo>
                    <a:lnTo>
                      <a:pt x="233" y="327"/>
                    </a:lnTo>
                    <a:lnTo>
                      <a:pt x="231" y="321"/>
                    </a:lnTo>
                    <a:lnTo>
                      <a:pt x="227" y="317"/>
                    </a:lnTo>
                    <a:lnTo>
                      <a:pt x="222" y="317"/>
                    </a:lnTo>
                    <a:lnTo>
                      <a:pt x="218" y="318"/>
                    </a:lnTo>
                    <a:lnTo>
                      <a:pt x="215" y="318"/>
                    </a:lnTo>
                    <a:lnTo>
                      <a:pt x="211" y="317"/>
                    </a:lnTo>
                    <a:lnTo>
                      <a:pt x="196" y="318"/>
                    </a:lnTo>
                    <a:lnTo>
                      <a:pt x="191" y="318"/>
                    </a:lnTo>
                    <a:lnTo>
                      <a:pt x="188" y="321"/>
                    </a:lnTo>
                    <a:lnTo>
                      <a:pt x="185" y="321"/>
                    </a:lnTo>
                    <a:lnTo>
                      <a:pt x="182" y="324"/>
                    </a:lnTo>
                    <a:lnTo>
                      <a:pt x="178" y="324"/>
                    </a:lnTo>
                    <a:lnTo>
                      <a:pt x="170" y="327"/>
                    </a:lnTo>
                    <a:lnTo>
                      <a:pt x="166" y="327"/>
                    </a:lnTo>
                    <a:lnTo>
                      <a:pt x="163" y="328"/>
                    </a:lnTo>
                    <a:lnTo>
                      <a:pt x="159" y="327"/>
                    </a:lnTo>
                    <a:lnTo>
                      <a:pt x="155" y="325"/>
                    </a:lnTo>
                    <a:lnTo>
                      <a:pt x="153" y="325"/>
                    </a:lnTo>
                    <a:lnTo>
                      <a:pt x="151" y="325"/>
                    </a:lnTo>
                    <a:lnTo>
                      <a:pt x="149" y="327"/>
                    </a:lnTo>
                    <a:lnTo>
                      <a:pt x="145" y="331"/>
                    </a:lnTo>
                    <a:lnTo>
                      <a:pt x="138" y="335"/>
                    </a:lnTo>
                    <a:lnTo>
                      <a:pt x="133" y="336"/>
                    </a:lnTo>
                    <a:lnTo>
                      <a:pt x="131" y="335"/>
                    </a:lnTo>
                    <a:lnTo>
                      <a:pt x="127" y="336"/>
                    </a:lnTo>
                    <a:lnTo>
                      <a:pt x="124" y="339"/>
                    </a:lnTo>
                    <a:lnTo>
                      <a:pt x="122" y="343"/>
                    </a:lnTo>
                    <a:lnTo>
                      <a:pt x="119" y="347"/>
                    </a:lnTo>
                    <a:lnTo>
                      <a:pt x="119" y="347"/>
                    </a:lnTo>
                    <a:lnTo>
                      <a:pt x="117" y="350"/>
                    </a:lnTo>
                    <a:lnTo>
                      <a:pt x="113" y="353"/>
                    </a:lnTo>
                    <a:lnTo>
                      <a:pt x="110" y="352"/>
                    </a:lnTo>
                    <a:lnTo>
                      <a:pt x="108" y="354"/>
                    </a:lnTo>
                    <a:lnTo>
                      <a:pt x="106" y="354"/>
                    </a:lnTo>
                    <a:lnTo>
                      <a:pt x="106" y="352"/>
                    </a:lnTo>
                    <a:lnTo>
                      <a:pt x="102" y="352"/>
                    </a:lnTo>
                    <a:lnTo>
                      <a:pt x="99" y="353"/>
                    </a:lnTo>
                    <a:lnTo>
                      <a:pt x="98" y="352"/>
                    </a:lnTo>
                    <a:lnTo>
                      <a:pt x="97" y="353"/>
                    </a:lnTo>
                    <a:lnTo>
                      <a:pt x="95" y="353"/>
                    </a:lnTo>
                    <a:lnTo>
                      <a:pt x="94" y="350"/>
                    </a:lnTo>
                    <a:lnTo>
                      <a:pt x="91" y="352"/>
                    </a:lnTo>
                    <a:lnTo>
                      <a:pt x="88" y="352"/>
                    </a:lnTo>
                    <a:lnTo>
                      <a:pt x="87" y="350"/>
                    </a:lnTo>
                    <a:lnTo>
                      <a:pt x="83" y="352"/>
                    </a:lnTo>
                    <a:lnTo>
                      <a:pt x="83" y="350"/>
                    </a:lnTo>
                    <a:lnTo>
                      <a:pt x="75" y="352"/>
                    </a:lnTo>
                    <a:lnTo>
                      <a:pt x="73" y="353"/>
                    </a:lnTo>
                    <a:lnTo>
                      <a:pt x="70" y="352"/>
                    </a:lnTo>
                    <a:lnTo>
                      <a:pt x="68" y="352"/>
                    </a:lnTo>
                    <a:lnTo>
                      <a:pt x="61" y="356"/>
                    </a:lnTo>
                    <a:lnTo>
                      <a:pt x="61" y="360"/>
                    </a:lnTo>
                    <a:lnTo>
                      <a:pt x="59" y="360"/>
                    </a:lnTo>
                    <a:lnTo>
                      <a:pt x="58" y="360"/>
                    </a:lnTo>
                    <a:lnTo>
                      <a:pt x="55" y="363"/>
                    </a:lnTo>
                    <a:lnTo>
                      <a:pt x="54" y="360"/>
                    </a:lnTo>
                    <a:lnTo>
                      <a:pt x="51" y="360"/>
                    </a:lnTo>
                    <a:lnTo>
                      <a:pt x="50" y="361"/>
                    </a:lnTo>
                    <a:lnTo>
                      <a:pt x="50" y="364"/>
                    </a:lnTo>
                    <a:lnTo>
                      <a:pt x="46" y="364"/>
                    </a:lnTo>
                    <a:lnTo>
                      <a:pt x="43" y="367"/>
                    </a:lnTo>
                    <a:lnTo>
                      <a:pt x="41" y="367"/>
                    </a:lnTo>
                    <a:lnTo>
                      <a:pt x="40" y="368"/>
                    </a:lnTo>
                    <a:lnTo>
                      <a:pt x="37" y="370"/>
                    </a:lnTo>
                    <a:lnTo>
                      <a:pt x="33" y="370"/>
                    </a:lnTo>
                    <a:lnTo>
                      <a:pt x="33" y="370"/>
                    </a:lnTo>
                    <a:lnTo>
                      <a:pt x="32" y="371"/>
                    </a:lnTo>
                    <a:lnTo>
                      <a:pt x="30" y="368"/>
                    </a:lnTo>
                    <a:lnTo>
                      <a:pt x="28" y="370"/>
                    </a:lnTo>
                    <a:lnTo>
                      <a:pt x="23" y="368"/>
                    </a:lnTo>
                    <a:lnTo>
                      <a:pt x="23" y="368"/>
                    </a:lnTo>
                    <a:lnTo>
                      <a:pt x="22" y="368"/>
                    </a:lnTo>
                    <a:lnTo>
                      <a:pt x="18" y="367"/>
                    </a:lnTo>
                    <a:lnTo>
                      <a:pt x="16" y="365"/>
                    </a:lnTo>
                    <a:lnTo>
                      <a:pt x="14" y="365"/>
                    </a:lnTo>
                    <a:lnTo>
                      <a:pt x="12" y="364"/>
                    </a:lnTo>
                    <a:lnTo>
                      <a:pt x="12" y="363"/>
                    </a:lnTo>
                    <a:lnTo>
                      <a:pt x="7" y="356"/>
                    </a:lnTo>
                    <a:lnTo>
                      <a:pt x="5" y="356"/>
                    </a:lnTo>
                    <a:lnTo>
                      <a:pt x="4" y="354"/>
                    </a:lnTo>
                    <a:lnTo>
                      <a:pt x="3" y="346"/>
                    </a:lnTo>
                    <a:lnTo>
                      <a:pt x="7" y="342"/>
                    </a:lnTo>
                    <a:lnTo>
                      <a:pt x="8" y="343"/>
                    </a:lnTo>
                    <a:lnTo>
                      <a:pt x="12" y="339"/>
                    </a:lnTo>
                    <a:lnTo>
                      <a:pt x="12" y="336"/>
                    </a:lnTo>
                    <a:lnTo>
                      <a:pt x="15" y="335"/>
                    </a:lnTo>
                    <a:lnTo>
                      <a:pt x="15" y="331"/>
                    </a:lnTo>
                    <a:lnTo>
                      <a:pt x="15" y="329"/>
                    </a:lnTo>
                    <a:lnTo>
                      <a:pt x="16" y="327"/>
                    </a:lnTo>
                    <a:lnTo>
                      <a:pt x="18" y="321"/>
                    </a:lnTo>
                    <a:lnTo>
                      <a:pt x="18" y="318"/>
                    </a:lnTo>
                    <a:lnTo>
                      <a:pt x="16" y="317"/>
                    </a:lnTo>
                    <a:lnTo>
                      <a:pt x="19" y="314"/>
                    </a:lnTo>
                    <a:lnTo>
                      <a:pt x="19" y="312"/>
                    </a:lnTo>
                    <a:lnTo>
                      <a:pt x="16" y="305"/>
                    </a:lnTo>
                    <a:lnTo>
                      <a:pt x="16" y="300"/>
                    </a:lnTo>
                    <a:lnTo>
                      <a:pt x="15" y="296"/>
                    </a:lnTo>
                    <a:lnTo>
                      <a:pt x="16" y="295"/>
                    </a:lnTo>
                    <a:lnTo>
                      <a:pt x="15" y="280"/>
                    </a:lnTo>
                    <a:lnTo>
                      <a:pt x="16" y="276"/>
                    </a:lnTo>
                    <a:lnTo>
                      <a:pt x="12" y="266"/>
                    </a:lnTo>
                    <a:lnTo>
                      <a:pt x="11" y="259"/>
                    </a:lnTo>
                    <a:lnTo>
                      <a:pt x="10" y="256"/>
                    </a:lnTo>
                    <a:lnTo>
                      <a:pt x="10" y="242"/>
                    </a:lnTo>
                    <a:lnTo>
                      <a:pt x="7" y="235"/>
                    </a:lnTo>
                    <a:lnTo>
                      <a:pt x="3" y="230"/>
                    </a:lnTo>
                    <a:lnTo>
                      <a:pt x="0" y="226"/>
                    </a:lnTo>
                    <a:lnTo>
                      <a:pt x="3" y="224"/>
                    </a:lnTo>
                    <a:lnTo>
                      <a:pt x="3" y="223"/>
                    </a:lnTo>
                    <a:lnTo>
                      <a:pt x="4" y="227"/>
                    </a:lnTo>
                    <a:lnTo>
                      <a:pt x="7" y="231"/>
                    </a:lnTo>
                    <a:lnTo>
                      <a:pt x="11" y="230"/>
                    </a:lnTo>
                    <a:lnTo>
                      <a:pt x="8" y="226"/>
                    </a:lnTo>
                    <a:lnTo>
                      <a:pt x="4" y="222"/>
                    </a:lnTo>
                    <a:lnTo>
                      <a:pt x="4" y="216"/>
                    </a:lnTo>
                    <a:lnTo>
                      <a:pt x="5" y="213"/>
                    </a:lnTo>
                    <a:lnTo>
                      <a:pt x="8" y="219"/>
                    </a:lnTo>
                    <a:lnTo>
                      <a:pt x="8" y="223"/>
                    </a:lnTo>
                    <a:lnTo>
                      <a:pt x="8" y="224"/>
                    </a:lnTo>
                    <a:lnTo>
                      <a:pt x="11" y="222"/>
                    </a:lnTo>
                    <a:lnTo>
                      <a:pt x="11" y="226"/>
                    </a:lnTo>
                    <a:lnTo>
                      <a:pt x="12" y="229"/>
                    </a:lnTo>
                    <a:lnTo>
                      <a:pt x="15" y="227"/>
                    </a:lnTo>
                    <a:lnTo>
                      <a:pt x="14" y="223"/>
                    </a:lnTo>
                    <a:lnTo>
                      <a:pt x="15" y="220"/>
                    </a:lnTo>
                    <a:lnTo>
                      <a:pt x="14" y="218"/>
                    </a:lnTo>
                    <a:lnTo>
                      <a:pt x="14" y="215"/>
                    </a:lnTo>
                    <a:lnTo>
                      <a:pt x="8" y="206"/>
                    </a:lnTo>
                    <a:lnTo>
                      <a:pt x="10" y="201"/>
                    </a:lnTo>
                    <a:lnTo>
                      <a:pt x="8" y="195"/>
                    </a:lnTo>
                    <a:lnTo>
                      <a:pt x="10" y="187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16" y="172"/>
                    </a:lnTo>
                    <a:lnTo>
                      <a:pt x="14" y="168"/>
                    </a:lnTo>
                    <a:lnTo>
                      <a:pt x="18" y="162"/>
                    </a:lnTo>
                    <a:lnTo>
                      <a:pt x="18" y="158"/>
                    </a:lnTo>
                    <a:lnTo>
                      <a:pt x="22" y="155"/>
                    </a:lnTo>
                    <a:lnTo>
                      <a:pt x="22" y="157"/>
                    </a:lnTo>
                    <a:lnTo>
                      <a:pt x="21" y="161"/>
                    </a:lnTo>
                    <a:lnTo>
                      <a:pt x="22" y="162"/>
                    </a:lnTo>
                    <a:lnTo>
                      <a:pt x="21" y="164"/>
                    </a:lnTo>
                    <a:lnTo>
                      <a:pt x="23" y="165"/>
                    </a:lnTo>
                    <a:lnTo>
                      <a:pt x="26" y="162"/>
                    </a:lnTo>
                    <a:lnTo>
                      <a:pt x="26" y="158"/>
                    </a:lnTo>
                    <a:lnTo>
                      <a:pt x="29" y="154"/>
                    </a:lnTo>
                    <a:lnTo>
                      <a:pt x="37" y="151"/>
                    </a:lnTo>
                    <a:lnTo>
                      <a:pt x="43" y="148"/>
                    </a:lnTo>
                    <a:lnTo>
                      <a:pt x="47" y="146"/>
                    </a:lnTo>
                    <a:lnTo>
                      <a:pt x="48" y="146"/>
                    </a:lnTo>
                    <a:lnTo>
                      <a:pt x="48" y="144"/>
                    </a:lnTo>
                    <a:lnTo>
                      <a:pt x="54" y="143"/>
                    </a:lnTo>
                    <a:lnTo>
                      <a:pt x="57" y="140"/>
                    </a:lnTo>
                    <a:lnTo>
                      <a:pt x="59" y="139"/>
                    </a:lnTo>
                    <a:lnTo>
                      <a:pt x="59" y="140"/>
                    </a:lnTo>
                    <a:lnTo>
                      <a:pt x="62" y="140"/>
                    </a:lnTo>
                    <a:lnTo>
                      <a:pt x="63" y="141"/>
                    </a:lnTo>
                    <a:lnTo>
                      <a:pt x="68" y="141"/>
                    </a:lnTo>
                    <a:lnTo>
                      <a:pt x="73" y="139"/>
                    </a:lnTo>
                    <a:lnTo>
                      <a:pt x="75" y="136"/>
                    </a:lnTo>
                    <a:lnTo>
                      <a:pt x="76" y="135"/>
                    </a:lnTo>
                    <a:lnTo>
                      <a:pt x="84" y="136"/>
                    </a:lnTo>
                    <a:lnTo>
                      <a:pt x="87" y="135"/>
                    </a:lnTo>
                    <a:lnTo>
                      <a:pt x="88" y="132"/>
                    </a:lnTo>
                    <a:lnTo>
                      <a:pt x="92" y="130"/>
                    </a:lnTo>
                    <a:lnTo>
                      <a:pt x="95" y="130"/>
                    </a:lnTo>
                    <a:lnTo>
                      <a:pt x="98" y="130"/>
                    </a:lnTo>
                    <a:lnTo>
                      <a:pt x="102" y="129"/>
                    </a:lnTo>
                    <a:lnTo>
                      <a:pt x="105" y="129"/>
                    </a:lnTo>
                    <a:lnTo>
                      <a:pt x="112" y="128"/>
                    </a:lnTo>
                    <a:lnTo>
                      <a:pt x="120" y="124"/>
                    </a:lnTo>
                    <a:lnTo>
                      <a:pt x="124" y="118"/>
                    </a:lnTo>
                    <a:lnTo>
                      <a:pt x="126" y="117"/>
                    </a:lnTo>
                    <a:lnTo>
                      <a:pt x="126" y="112"/>
                    </a:lnTo>
                    <a:lnTo>
                      <a:pt x="128" y="111"/>
                    </a:lnTo>
                    <a:lnTo>
                      <a:pt x="128" y="110"/>
                    </a:lnTo>
                    <a:lnTo>
                      <a:pt x="133" y="108"/>
                    </a:lnTo>
                    <a:lnTo>
                      <a:pt x="134" y="106"/>
                    </a:lnTo>
                    <a:lnTo>
                      <a:pt x="135" y="104"/>
                    </a:lnTo>
                    <a:lnTo>
                      <a:pt x="135" y="101"/>
                    </a:lnTo>
                    <a:lnTo>
                      <a:pt x="134" y="101"/>
                    </a:lnTo>
                    <a:lnTo>
                      <a:pt x="134" y="94"/>
                    </a:lnTo>
                    <a:lnTo>
                      <a:pt x="134" y="90"/>
                    </a:lnTo>
                    <a:lnTo>
                      <a:pt x="137" y="89"/>
                    </a:lnTo>
                    <a:lnTo>
                      <a:pt x="138" y="88"/>
                    </a:lnTo>
                    <a:lnTo>
                      <a:pt x="141" y="88"/>
                    </a:lnTo>
                    <a:lnTo>
                      <a:pt x="141" y="86"/>
                    </a:lnTo>
                    <a:lnTo>
                      <a:pt x="142" y="85"/>
                    </a:lnTo>
                    <a:lnTo>
                      <a:pt x="144" y="82"/>
                    </a:lnTo>
                    <a:lnTo>
                      <a:pt x="146" y="79"/>
                    </a:lnTo>
                    <a:lnTo>
                      <a:pt x="148" y="78"/>
                    </a:lnTo>
                    <a:lnTo>
                      <a:pt x="146" y="81"/>
                    </a:lnTo>
                    <a:lnTo>
                      <a:pt x="148" y="83"/>
                    </a:lnTo>
                    <a:lnTo>
                      <a:pt x="151" y="89"/>
                    </a:lnTo>
                    <a:lnTo>
                      <a:pt x="155" y="97"/>
                    </a:lnTo>
                    <a:lnTo>
                      <a:pt x="156" y="94"/>
                    </a:lnTo>
                    <a:lnTo>
                      <a:pt x="156" y="92"/>
                    </a:lnTo>
                    <a:lnTo>
                      <a:pt x="156" y="89"/>
                    </a:lnTo>
                    <a:lnTo>
                      <a:pt x="157" y="89"/>
                    </a:lnTo>
                    <a:lnTo>
                      <a:pt x="159" y="90"/>
                    </a:lnTo>
                    <a:lnTo>
                      <a:pt x="159" y="88"/>
                    </a:lnTo>
                    <a:lnTo>
                      <a:pt x="160" y="85"/>
                    </a:lnTo>
                    <a:lnTo>
                      <a:pt x="157" y="85"/>
                    </a:lnTo>
                    <a:lnTo>
                      <a:pt x="155" y="83"/>
                    </a:lnTo>
                    <a:lnTo>
                      <a:pt x="156" y="81"/>
                    </a:lnTo>
                    <a:lnTo>
                      <a:pt x="157" y="79"/>
                    </a:lnTo>
                    <a:lnTo>
                      <a:pt x="153" y="78"/>
                    </a:lnTo>
                    <a:lnTo>
                      <a:pt x="156" y="77"/>
                    </a:lnTo>
                    <a:lnTo>
                      <a:pt x="157" y="78"/>
                    </a:lnTo>
                    <a:lnTo>
                      <a:pt x="159" y="79"/>
                    </a:lnTo>
                    <a:lnTo>
                      <a:pt x="162" y="78"/>
                    </a:lnTo>
                    <a:lnTo>
                      <a:pt x="163" y="79"/>
                    </a:lnTo>
                    <a:lnTo>
                      <a:pt x="164" y="81"/>
                    </a:lnTo>
                    <a:lnTo>
                      <a:pt x="167" y="82"/>
                    </a:lnTo>
                    <a:lnTo>
                      <a:pt x="167" y="81"/>
                    </a:lnTo>
                    <a:lnTo>
                      <a:pt x="170" y="79"/>
                    </a:lnTo>
                    <a:lnTo>
                      <a:pt x="166" y="78"/>
                    </a:lnTo>
                    <a:lnTo>
                      <a:pt x="167" y="77"/>
                    </a:lnTo>
                    <a:lnTo>
                      <a:pt x="170" y="75"/>
                    </a:lnTo>
                    <a:lnTo>
                      <a:pt x="168" y="74"/>
                    </a:lnTo>
                    <a:lnTo>
                      <a:pt x="170" y="71"/>
                    </a:lnTo>
                    <a:lnTo>
                      <a:pt x="168" y="71"/>
                    </a:lnTo>
                    <a:lnTo>
                      <a:pt x="168" y="70"/>
                    </a:lnTo>
                    <a:lnTo>
                      <a:pt x="167" y="68"/>
                    </a:lnTo>
                    <a:lnTo>
                      <a:pt x="167" y="65"/>
                    </a:lnTo>
                    <a:lnTo>
                      <a:pt x="170" y="65"/>
                    </a:lnTo>
                    <a:lnTo>
                      <a:pt x="173" y="63"/>
                    </a:lnTo>
                    <a:lnTo>
                      <a:pt x="174" y="65"/>
                    </a:lnTo>
                    <a:lnTo>
                      <a:pt x="177" y="65"/>
                    </a:lnTo>
                    <a:lnTo>
                      <a:pt x="178" y="64"/>
                    </a:lnTo>
                    <a:lnTo>
                      <a:pt x="174" y="63"/>
                    </a:lnTo>
                    <a:lnTo>
                      <a:pt x="174" y="61"/>
                    </a:lnTo>
                    <a:lnTo>
                      <a:pt x="177" y="59"/>
                    </a:lnTo>
                    <a:lnTo>
                      <a:pt x="180" y="60"/>
                    </a:lnTo>
                    <a:lnTo>
                      <a:pt x="182" y="57"/>
                    </a:lnTo>
                    <a:lnTo>
                      <a:pt x="178" y="56"/>
                    </a:lnTo>
                    <a:lnTo>
                      <a:pt x="180" y="53"/>
                    </a:lnTo>
                    <a:lnTo>
                      <a:pt x="180" y="52"/>
                    </a:lnTo>
                    <a:lnTo>
                      <a:pt x="182" y="52"/>
                    </a:lnTo>
                    <a:lnTo>
                      <a:pt x="184" y="49"/>
                    </a:lnTo>
                    <a:lnTo>
                      <a:pt x="186" y="49"/>
                    </a:lnTo>
                    <a:lnTo>
                      <a:pt x="184" y="50"/>
                    </a:lnTo>
                    <a:lnTo>
                      <a:pt x="185" y="52"/>
                    </a:lnTo>
                    <a:lnTo>
                      <a:pt x="186" y="52"/>
                    </a:lnTo>
                    <a:lnTo>
                      <a:pt x="188" y="54"/>
                    </a:lnTo>
                    <a:lnTo>
                      <a:pt x="191" y="52"/>
                    </a:lnTo>
                    <a:lnTo>
                      <a:pt x="189" y="50"/>
                    </a:lnTo>
                    <a:lnTo>
                      <a:pt x="191" y="47"/>
                    </a:lnTo>
                    <a:lnTo>
                      <a:pt x="192" y="46"/>
                    </a:lnTo>
                    <a:lnTo>
                      <a:pt x="191" y="45"/>
                    </a:lnTo>
                    <a:lnTo>
                      <a:pt x="191" y="43"/>
                    </a:lnTo>
                    <a:lnTo>
                      <a:pt x="192" y="43"/>
                    </a:lnTo>
                    <a:lnTo>
                      <a:pt x="195" y="47"/>
                    </a:lnTo>
                    <a:lnTo>
                      <a:pt x="195" y="45"/>
                    </a:lnTo>
                    <a:lnTo>
                      <a:pt x="198" y="45"/>
                    </a:lnTo>
                    <a:lnTo>
                      <a:pt x="196" y="46"/>
                    </a:lnTo>
                    <a:lnTo>
                      <a:pt x="199" y="46"/>
                    </a:lnTo>
                    <a:lnTo>
                      <a:pt x="200" y="43"/>
                    </a:lnTo>
                    <a:lnTo>
                      <a:pt x="202" y="43"/>
                    </a:lnTo>
                    <a:lnTo>
                      <a:pt x="200" y="42"/>
                    </a:lnTo>
                    <a:lnTo>
                      <a:pt x="202" y="41"/>
                    </a:lnTo>
                    <a:lnTo>
                      <a:pt x="204" y="42"/>
                    </a:lnTo>
                    <a:lnTo>
                      <a:pt x="209" y="43"/>
                    </a:lnTo>
                    <a:lnTo>
                      <a:pt x="210" y="46"/>
                    </a:lnTo>
                    <a:lnTo>
                      <a:pt x="214" y="53"/>
                    </a:lnTo>
                    <a:lnTo>
                      <a:pt x="217" y="53"/>
                    </a:lnTo>
                    <a:lnTo>
                      <a:pt x="218" y="56"/>
                    </a:lnTo>
                    <a:lnTo>
                      <a:pt x="215" y="59"/>
                    </a:lnTo>
                    <a:lnTo>
                      <a:pt x="215" y="63"/>
                    </a:lnTo>
                    <a:lnTo>
                      <a:pt x="214" y="65"/>
                    </a:lnTo>
                    <a:lnTo>
                      <a:pt x="211" y="67"/>
                    </a:lnTo>
                    <a:lnTo>
                      <a:pt x="214" y="65"/>
                    </a:lnTo>
                    <a:lnTo>
                      <a:pt x="217" y="64"/>
                    </a:lnTo>
                    <a:lnTo>
                      <a:pt x="217" y="63"/>
                    </a:lnTo>
                    <a:lnTo>
                      <a:pt x="218" y="63"/>
                    </a:lnTo>
                    <a:lnTo>
                      <a:pt x="218" y="64"/>
                    </a:lnTo>
                    <a:lnTo>
                      <a:pt x="220" y="61"/>
                    </a:lnTo>
                    <a:lnTo>
                      <a:pt x="217" y="60"/>
                    </a:lnTo>
                    <a:lnTo>
                      <a:pt x="218" y="59"/>
                    </a:lnTo>
                    <a:lnTo>
                      <a:pt x="220" y="59"/>
                    </a:lnTo>
                    <a:lnTo>
                      <a:pt x="221" y="59"/>
                    </a:lnTo>
                    <a:lnTo>
                      <a:pt x="222" y="57"/>
                    </a:lnTo>
                    <a:lnTo>
                      <a:pt x="221" y="56"/>
                    </a:lnTo>
                    <a:lnTo>
                      <a:pt x="225" y="56"/>
                    </a:lnTo>
                    <a:lnTo>
                      <a:pt x="231" y="59"/>
                    </a:lnTo>
                    <a:lnTo>
                      <a:pt x="231" y="61"/>
                    </a:lnTo>
                    <a:lnTo>
                      <a:pt x="232" y="60"/>
                    </a:lnTo>
                    <a:lnTo>
                      <a:pt x="232" y="57"/>
                    </a:lnTo>
                    <a:lnTo>
                      <a:pt x="235" y="59"/>
                    </a:lnTo>
                    <a:lnTo>
                      <a:pt x="238" y="61"/>
                    </a:lnTo>
                    <a:lnTo>
                      <a:pt x="240" y="64"/>
                    </a:lnTo>
                    <a:lnTo>
                      <a:pt x="238" y="61"/>
                    </a:lnTo>
                    <a:lnTo>
                      <a:pt x="238" y="59"/>
                    </a:lnTo>
                    <a:lnTo>
                      <a:pt x="236" y="57"/>
                    </a:lnTo>
                    <a:lnTo>
                      <a:pt x="236" y="56"/>
                    </a:lnTo>
                    <a:lnTo>
                      <a:pt x="238" y="57"/>
                    </a:lnTo>
                    <a:lnTo>
                      <a:pt x="240" y="57"/>
                    </a:lnTo>
                    <a:lnTo>
                      <a:pt x="243" y="56"/>
                    </a:lnTo>
                    <a:lnTo>
                      <a:pt x="238" y="54"/>
                    </a:lnTo>
                    <a:lnTo>
                      <a:pt x="238" y="53"/>
                    </a:lnTo>
                    <a:lnTo>
                      <a:pt x="240" y="52"/>
                    </a:lnTo>
                    <a:lnTo>
                      <a:pt x="235" y="52"/>
                    </a:lnTo>
                    <a:lnTo>
                      <a:pt x="233" y="49"/>
                    </a:lnTo>
                    <a:lnTo>
                      <a:pt x="236" y="49"/>
                    </a:lnTo>
                    <a:lnTo>
                      <a:pt x="236" y="45"/>
                    </a:lnTo>
                    <a:lnTo>
                      <a:pt x="238" y="45"/>
                    </a:lnTo>
                    <a:lnTo>
                      <a:pt x="240" y="41"/>
                    </a:lnTo>
                    <a:lnTo>
                      <a:pt x="243" y="36"/>
                    </a:lnTo>
                    <a:lnTo>
                      <a:pt x="244" y="36"/>
                    </a:lnTo>
                    <a:lnTo>
                      <a:pt x="247" y="35"/>
                    </a:lnTo>
                    <a:lnTo>
                      <a:pt x="249" y="36"/>
                    </a:lnTo>
                    <a:lnTo>
                      <a:pt x="249" y="35"/>
                    </a:lnTo>
                    <a:lnTo>
                      <a:pt x="246" y="32"/>
                    </a:lnTo>
                    <a:lnTo>
                      <a:pt x="246" y="31"/>
                    </a:lnTo>
                    <a:lnTo>
                      <a:pt x="249" y="30"/>
                    </a:lnTo>
                    <a:lnTo>
                      <a:pt x="250" y="30"/>
                    </a:lnTo>
                    <a:lnTo>
                      <a:pt x="249" y="28"/>
                    </a:lnTo>
                    <a:lnTo>
                      <a:pt x="250" y="25"/>
                    </a:lnTo>
                    <a:lnTo>
                      <a:pt x="254" y="27"/>
                    </a:lnTo>
                    <a:lnTo>
                      <a:pt x="254" y="25"/>
                    </a:lnTo>
                    <a:lnTo>
                      <a:pt x="253" y="24"/>
                    </a:lnTo>
                    <a:lnTo>
                      <a:pt x="254" y="23"/>
                    </a:lnTo>
                    <a:lnTo>
                      <a:pt x="257" y="23"/>
                    </a:lnTo>
                    <a:lnTo>
                      <a:pt x="258" y="24"/>
                    </a:lnTo>
                    <a:lnTo>
                      <a:pt x="257" y="21"/>
                    </a:lnTo>
                    <a:lnTo>
                      <a:pt x="260" y="21"/>
                    </a:lnTo>
                    <a:lnTo>
                      <a:pt x="260" y="18"/>
                    </a:lnTo>
                    <a:lnTo>
                      <a:pt x="262" y="18"/>
                    </a:lnTo>
                    <a:lnTo>
                      <a:pt x="262" y="17"/>
                    </a:lnTo>
                    <a:lnTo>
                      <a:pt x="265" y="20"/>
                    </a:lnTo>
                    <a:lnTo>
                      <a:pt x="274" y="18"/>
                    </a:lnTo>
                    <a:lnTo>
                      <a:pt x="275" y="17"/>
                    </a:lnTo>
                    <a:lnTo>
                      <a:pt x="278" y="18"/>
                    </a:lnTo>
                    <a:lnTo>
                      <a:pt x="278" y="20"/>
                    </a:lnTo>
                    <a:lnTo>
                      <a:pt x="279" y="17"/>
                    </a:lnTo>
                    <a:lnTo>
                      <a:pt x="282" y="17"/>
                    </a:lnTo>
                    <a:lnTo>
                      <a:pt x="280" y="13"/>
                    </a:lnTo>
                    <a:lnTo>
                      <a:pt x="282" y="10"/>
                    </a:lnTo>
                    <a:lnTo>
                      <a:pt x="278" y="7"/>
                    </a:lnTo>
                    <a:lnTo>
                      <a:pt x="275" y="9"/>
                    </a:lnTo>
                    <a:lnTo>
                      <a:pt x="272" y="7"/>
                    </a:lnTo>
                    <a:lnTo>
                      <a:pt x="274" y="7"/>
                    </a:lnTo>
                    <a:lnTo>
                      <a:pt x="271" y="5"/>
                    </a:lnTo>
                    <a:lnTo>
                      <a:pt x="274" y="3"/>
                    </a:lnTo>
                    <a:lnTo>
                      <a:pt x="275" y="5"/>
                    </a:lnTo>
                    <a:lnTo>
                      <a:pt x="275" y="3"/>
                    </a:lnTo>
                    <a:lnTo>
                      <a:pt x="279" y="6"/>
                    </a:lnTo>
                    <a:lnTo>
                      <a:pt x="282" y="6"/>
                    </a:lnTo>
                    <a:lnTo>
                      <a:pt x="282" y="9"/>
                    </a:lnTo>
                    <a:lnTo>
                      <a:pt x="286" y="7"/>
                    </a:lnTo>
                    <a:lnTo>
                      <a:pt x="286" y="6"/>
                    </a:lnTo>
                    <a:lnTo>
                      <a:pt x="287" y="6"/>
                    </a:lnTo>
                    <a:lnTo>
                      <a:pt x="289" y="9"/>
                    </a:lnTo>
                    <a:lnTo>
                      <a:pt x="289" y="10"/>
                    </a:lnTo>
                    <a:lnTo>
                      <a:pt x="291" y="12"/>
                    </a:lnTo>
                    <a:lnTo>
                      <a:pt x="296" y="13"/>
                    </a:lnTo>
                    <a:lnTo>
                      <a:pt x="298" y="12"/>
                    </a:lnTo>
                    <a:lnTo>
                      <a:pt x="300" y="14"/>
                    </a:lnTo>
                    <a:lnTo>
                      <a:pt x="301" y="14"/>
                    </a:lnTo>
                    <a:lnTo>
                      <a:pt x="301" y="16"/>
                    </a:lnTo>
                    <a:lnTo>
                      <a:pt x="303" y="16"/>
                    </a:lnTo>
                    <a:lnTo>
                      <a:pt x="305" y="16"/>
                    </a:lnTo>
                    <a:lnTo>
                      <a:pt x="308" y="14"/>
                    </a:lnTo>
                    <a:lnTo>
                      <a:pt x="309" y="14"/>
                    </a:lnTo>
                    <a:lnTo>
                      <a:pt x="311" y="17"/>
                    </a:lnTo>
                    <a:lnTo>
                      <a:pt x="311" y="18"/>
                    </a:lnTo>
                    <a:lnTo>
                      <a:pt x="314" y="18"/>
                    </a:lnTo>
                    <a:lnTo>
                      <a:pt x="315" y="20"/>
                    </a:lnTo>
                    <a:lnTo>
                      <a:pt x="316" y="20"/>
                    </a:lnTo>
                    <a:lnTo>
                      <a:pt x="316" y="18"/>
                    </a:lnTo>
                    <a:lnTo>
                      <a:pt x="319" y="18"/>
                    </a:lnTo>
                    <a:lnTo>
                      <a:pt x="320" y="16"/>
                    </a:lnTo>
                    <a:lnTo>
                      <a:pt x="323" y="16"/>
                    </a:lnTo>
                    <a:lnTo>
                      <a:pt x="322" y="17"/>
                    </a:lnTo>
                    <a:lnTo>
                      <a:pt x="320" y="18"/>
                    </a:lnTo>
                    <a:lnTo>
                      <a:pt x="320" y="20"/>
                    </a:lnTo>
                    <a:lnTo>
                      <a:pt x="323" y="20"/>
                    </a:lnTo>
                    <a:lnTo>
                      <a:pt x="323" y="18"/>
                    </a:lnTo>
                    <a:lnTo>
                      <a:pt x="325" y="20"/>
                    </a:lnTo>
                    <a:lnTo>
                      <a:pt x="325" y="21"/>
                    </a:lnTo>
                    <a:lnTo>
                      <a:pt x="327" y="23"/>
                    </a:lnTo>
                    <a:lnTo>
                      <a:pt x="330" y="21"/>
                    </a:lnTo>
                    <a:lnTo>
                      <a:pt x="330" y="20"/>
                    </a:lnTo>
                    <a:lnTo>
                      <a:pt x="327" y="18"/>
                    </a:lnTo>
                    <a:lnTo>
                      <a:pt x="332" y="14"/>
                    </a:lnTo>
                    <a:lnTo>
                      <a:pt x="333" y="14"/>
                    </a:lnTo>
                    <a:lnTo>
                      <a:pt x="333" y="18"/>
                    </a:lnTo>
                    <a:lnTo>
                      <a:pt x="336" y="18"/>
                    </a:lnTo>
                    <a:lnTo>
                      <a:pt x="337" y="17"/>
                    </a:lnTo>
                    <a:lnTo>
                      <a:pt x="340" y="18"/>
                    </a:lnTo>
                    <a:lnTo>
                      <a:pt x="340" y="20"/>
                    </a:lnTo>
                    <a:lnTo>
                      <a:pt x="338" y="23"/>
                    </a:lnTo>
                    <a:lnTo>
                      <a:pt x="336" y="23"/>
                    </a:lnTo>
                    <a:lnTo>
                      <a:pt x="334" y="28"/>
                    </a:lnTo>
                    <a:lnTo>
                      <a:pt x="333" y="27"/>
                    </a:lnTo>
                    <a:lnTo>
                      <a:pt x="332" y="28"/>
                    </a:lnTo>
                    <a:lnTo>
                      <a:pt x="333" y="31"/>
                    </a:lnTo>
                    <a:lnTo>
                      <a:pt x="333" y="34"/>
                    </a:lnTo>
                    <a:lnTo>
                      <a:pt x="329" y="35"/>
                    </a:lnTo>
                    <a:lnTo>
                      <a:pt x="326" y="34"/>
                    </a:lnTo>
                    <a:lnTo>
                      <a:pt x="326" y="34"/>
                    </a:lnTo>
                    <a:lnTo>
                      <a:pt x="325" y="34"/>
                    </a:lnTo>
                    <a:lnTo>
                      <a:pt x="323" y="34"/>
                    </a:lnTo>
                    <a:lnTo>
                      <a:pt x="323" y="36"/>
                    </a:lnTo>
                    <a:lnTo>
                      <a:pt x="320" y="38"/>
                    </a:lnTo>
                    <a:lnTo>
                      <a:pt x="323" y="42"/>
                    </a:lnTo>
                    <a:lnTo>
                      <a:pt x="325" y="41"/>
                    </a:lnTo>
                    <a:lnTo>
                      <a:pt x="323" y="43"/>
                    </a:lnTo>
                    <a:lnTo>
                      <a:pt x="323" y="46"/>
                    </a:lnTo>
                    <a:lnTo>
                      <a:pt x="320" y="49"/>
                    </a:lnTo>
                    <a:lnTo>
                      <a:pt x="319" y="52"/>
                    </a:lnTo>
                    <a:lnTo>
                      <a:pt x="318" y="56"/>
                    </a:lnTo>
                    <a:lnTo>
                      <a:pt x="318" y="59"/>
                    </a:lnTo>
                    <a:lnTo>
                      <a:pt x="320" y="63"/>
                    </a:lnTo>
                    <a:lnTo>
                      <a:pt x="322" y="63"/>
                    </a:lnTo>
                    <a:lnTo>
                      <a:pt x="326" y="65"/>
                    </a:lnTo>
                    <a:lnTo>
                      <a:pt x="326" y="68"/>
                    </a:lnTo>
                    <a:lnTo>
                      <a:pt x="330" y="71"/>
                    </a:lnTo>
                    <a:lnTo>
                      <a:pt x="329" y="72"/>
                    </a:lnTo>
                    <a:lnTo>
                      <a:pt x="332" y="72"/>
                    </a:lnTo>
                    <a:lnTo>
                      <a:pt x="334" y="72"/>
                    </a:lnTo>
                    <a:lnTo>
                      <a:pt x="336" y="74"/>
                    </a:lnTo>
                    <a:lnTo>
                      <a:pt x="337" y="74"/>
                    </a:lnTo>
                    <a:lnTo>
                      <a:pt x="338" y="77"/>
                    </a:lnTo>
                    <a:lnTo>
                      <a:pt x="341" y="78"/>
                    </a:lnTo>
                    <a:lnTo>
                      <a:pt x="344" y="78"/>
                    </a:lnTo>
                    <a:lnTo>
                      <a:pt x="347" y="82"/>
                    </a:lnTo>
                    <a:lnTo>
                      <a:pt x="348" y="85"/>
                    </a:lnTo>
                    <a:lnTo>
                      <a:pt x="352" y="86"/>
                    </a:lnTo>
                    <a:lnTo>
                      <a:pt x="356" y="86"/>
                    </a:lnTo>
                    <a:lnTo>
                      <a:pt x="358" y="88"/>
                    </a:lnTo>
                    <a:lnTo>
                      <a:pt x="362" y="89"/>
                    </a:lnTo>
                    <a:lnTo>
                      <a:pt x="362" y="92"/>
                    </a:lnTo>
                    <a:lnTo>
                      <a:pt x="363" y="93"/>
                    </a:lnTo>
                    <a:lnTo>
                      <a:pt x="363" y="94"/>
                    </a:lnTo>
                    <a:lnTo>
                      <a:pt x="366" y="97"/>
                    </a:lnTo>
                    <a:lnTo>
                      <a:pt x="369" y="99"/>
                    </a:lnTo>
                    <a:lnTo>
                      <a:pt x="372" y="100"/>
                    </a:lnTo>
                    <a:lnTo>
                      <a:pt x="376" y="101"/>
                    </a:lnTo>
                    <a:lnTo>
                      <a:pt x="384" y="99"/>
                    </a:lnTo>
                    <a:lnTo>
                      <a:pt x="388" y="96"/>
                    </a:lnTo>
                    <a:lnTo>
                      <a:pt x="388" y="90"/>
                    </a:lnTo>
                    <a:lnTo>
                      <a:pt x="391" y="88"/>
                    </a:lnTo>
                    <a:lnTo>
                      <a:pt x="392" y="83"/>
                    </a:lnTo>
                    <a:lnTo>
                      <a:pt x="391" y="81"/>
                    </a:lnTo>
                    <a:lnTo>
                      <a:pt x="394" y="78"/>
                    </a:lnTo>
                    <a:lnTo>
                      <a:pt x="394" y="71"/>
                    </a:lnTo>
                    <a:lnTo>
                      <a:pt x="396" y="65"/>
                    </a:lnTo>
                    <a:lnTo>
                      <a:pt x="396" y="64"/>
                    </a:lnTo>
                    <a:lnTo>
                      <a:pt x="399" y="61"/>
                    </a:lnTo>
                    <a:lnTo>
                      <a:pt x="399" y="57"/>
                    </a:lnTo>
                    <a:lnTo>
                      <a:pt x="398" y="54"/>
                    </a:lnTo>
                    <a:lnTo>
                      <a:pt x="399" y="49"/>
                    </a:lnTo>
                    <a:lnTo>
                      <a:pt x="398" y="45"/>
                    </a:lnTo>
                    <a:lnTo>
                      <a:pt x="399" y="38"/>
                    </a:lnTo>
                    <a:lnTo>
                      <a:pt x="401" y="38"/>
                    </a:lnTo>
                    <a:lnTo>
                      <a:pt x="402" y="38"/>
                    </a:lnTo>
                    <a:lnTo>
                      <a:pt x="402" y="36"/>
                    </a:lnTo>
                    <a:lnTo>
                      <a:pt x="401" y="32"/>
                    </a:lnTo>
                    <a:lnTo>
                      <a:pt x="402" y="31"/>
                    </a:lnTo>
                    <a:lnTo>
                      <a:pt x="403" y="28"/>
                    </a:lnTo>
                    <a:lnTo>
                      <a:pt x="405" y="28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2" y="23"/>
                    </a:lnTo>
                    <a:lnTo>
                      <a:pt x="403" y="20"/>
                    </a:lnTo>
                    <a:lnTo>
                      <a:pt x="406" y="16"/>
                    </a:lnTo>
                    <a:lnTo>
                      <a:pt x="408" y="16"/>
                    </a:lnTo>
                    <a:lnTo>
                      <a:pt x="408" y="13"/>
                    </a:lnTo>
                    <a:lnTo>
                      <a:pt x="408" y="12"/>
                    </a:lnTo>
                    <a:lnTo>
                      <a:pt x="409" y="7"/>
                    </a:lnTo>
                    <a:lnTo>
                      <a:pt x="409" y="3"/>
                    </a:lnTo>
                    <a:lnTo>
                      <a:pt x="410" y="0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5" name="Freeform 923"/>
              <p:cNvSpPr>
                <a:spLocks/>
              </p:cNvSpPr>
              <p:nvPr/>
            </p:nvSpPr>
            <p:spPr bwMode="auto">
              <a:xfrm>
                <a:off x="7135430" y="4925505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6" name="Freeform 924"/>
              <p:cNvSpPr>
                <a:spLocks/>
              </p:cNvSpPr>
              <p:nvPr/>
            </p:nvSpPr>
            <p:spPr bwMode="auto">
              <a:xfrm>
                <a:off x="7168038" y="4987757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3 h 4"/>
                  <a:gd name="T4" fmla="*/ 7 w 7"/>
                  <a:gd name="T5" fmla="*/ 4 h 4"/>
                  <a:gd name="T6" fmla="*/ 5 w 7"/>
                  <a:gd name="T7" fmla="*/ 4 h 4"/>
                  <a:gd name="T8" fmla="*/ 1 w 7"/>
                  <a:gd name="T9" fmla="*/ 4 h 4"/>
                  <a:gd name="T10" fmla="*/ 0 w 7"/>
                  <a:gd name="T11" fmla="*/ 1 h 4"/>
                  <a:gd name="T12" fmla="*/ 1 w 7"/>
                  <a:gd name="T13" fmla="*/ 1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7" name="Freeform 925"/>
              <p:cNvSpPr>
                <a:spLocks/>
              </p:cNvSpPr>
              <p:nvPr/>
            </p:nvSpPr>
            <p:spPr bwMode="auto">
              <a:xfrm>
                <a:off x="7067249" y="4254074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1 h 5"/>
                  <a:gd name="T4" fmla="*/ 1 w 4"/>
                  <a:gd name="T5" fmla="*/ 4 h 5"/>
                  <a:gd name="T6" fmla="*/ 1 w 4"/>
                  <a:gd name="T7" fmla="*/ 5 h 5"/>
                  <a:gd name="T8" fmla="*/ 0 w 4"/>
                  <a:gd name="T9" fmla="*/ 4 h 5"/>
                  <a:gd name="T10" fmla="*/ 0 w 4"/>
                  <a:gd name="T11" fmla="*/ 3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8" name="Freeform 926"/>
              <p:cNvSpPr>
                <a:spLocks/>
              </p:cNvSpPr>
              <p:nvPr/>
            </p:nvSpPr>
            <p:spPr bwMode="auto">
              <a:xfrm>
                <a:off x="7116162" y="4384506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0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9" name="Freeform 927"/>
              <p:cNvSpPr>
                <a:spLocks/>
              </p:cNvSpPr>
              <p:nvPr/>
            </p:nvSpPr>
            <p:spPr bwMode="auto">
              <a:xfrm>
                <a:off x="7062803" y="4264449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0" name="Freeform 928"/>
              <p:cNvSpPr>
                <a:spLocks/>
              </p:cNvSpPr>
              <p:nvPr/>
            </p:nvSpPr>
            <p:spPr bwMode="auto">
              <a:xfrm>
                <a:off x="7068732" y="4351898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3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1" name="Freeform 929"/>
              <p:cNvSpPr>
                <a:spLocks/>
              </p:cNvSpPr>
              <p:nvPr/>
            </p:nvSpPr>
            <p:spPr bwMode="auto">
              <a:xfrm>
                <a:off x="7111715" y="4372649"/>
                <a:ext cx="10376" cy="5929"/>
              </a:xfrm>
              <a:custGeom>
                <a:avLst/>
                <a:gdLst>
                  <a:gd name="T0" fmla="*/ 3 w 7"/>
                  <a:gd name="T1" fmla="*/ 0 h 4"/>
                  <a:gd name="T2" fmla="*/ 7 w 7"/>
                  <a:gd name="T3" fmla="*/ 0 h 4"/>
                  <a:gd name="T4" fmla="*/ 7 w 7"/>
                  <a:gd name="T5" fmla="*/ 1 h 4"/>
                  <a:gd name="T6" fmla="*/ 4 w 7"/>
                  <a:gd name="T7" fmla="*/ 1 h 4"/>
                  <a:gd name="T8" fmla="*/ 3 w 7"/>
                  <a:gd name="T9" fmla="*/ 4 h 4"/>
                  <a:gd name="T10" fmla="*/ 2 w 7"/>
                  <a:gd name="T11" fmla="*/ 4 h 4"/>
                  <a:gd name="T12" fmla="*/ 0 w 7"/>
                  <a:gd name="T13" fmla="*/ 3 h 4"/>
                  <a:gd name="T14" fmla="*/ 0 w 7"/>
                  <a:gd name="T15" fmla="*/ 1 h 4"/>
                  <a:gd name="T16" fmla="*/ 3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2" name="Freeform 930"/>
              <p:cNvSpPr>
                <a:spLocks/>
              </p:cNvSpPr>
              <p:nvPr/>
            </p:nvSpPr>
            <p:spPr bwMode="auto">
              <a:xfrm>
                <a:off x="7104305" y="4984793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5 h 5"/>
                  <a:gd name="T6" fmla="*/ 0 w 3"/>
                  <a:gd name="T7" fmla="*/ 3 h 5"/>
                  <a:gd name="T8" fmla="*/ 0 w 3"/>
                  <a:gd name="T9" fmla="*/ 0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3" name="Rectangle 931"/>
              <p:cNvSpPr>
                <a:spLocks noChangeArrowheads="1"/>
              </p:cNvSpPr>
              <p:nvPr/>
            </p:nvSpPr>
            <p:spPr bwMode="auto">
              <a:xfrm>
                <a:off x="7058356" y="4265931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4" name="Freeform 932"/>
              <p:cNvSpPr>
                <a:spLocks/>
              </p:cNvSpPr>
              <p:nvPr/>
            </p:nvSpPr>
            <p:spPr bwMode="auto">
              <a:xfrm>
                <a:off x="7108751" y="4992204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2 h 4"/>
                  <a:gd name="T4" fmla="*/ 1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1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5" name="Freeform 933"/>
              <p:cNvSpPr>
                <a:spLocks/>
              </p:cNvSpPr>
              <p:nvPr/>
            </p:nvSpPr>
            <p:spPr bwMode="auto">
              <a:xfrm>
                <a:off x="7179896" y="42436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4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1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6" name="Freeform 934"/>
              <p:cNvSpPr>
                <a:spLocks/>
              </p:cNvSpPr>
              <p:nvPr/>
            </p:nvSpPr>
            <p:spPr bwMode="auto">
              <a:xfrm>
                <a:off x="7154699" y="4940327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7" name="Freeform 935"/>
              <p:cNvSpPr>
                <a:spLocks/>
              </p:cNvSpPr>
              <p:nvPr/>
            </p:nvSpPr>
            <p:spPr bwMode="auto">
              <a:xfrm>
                <a:off x="7108751" y="4984793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3 h 3"/>
                  <a:gd name="T6" fmla="*/ 0 w 2"/>
                  <a:gd name="T7" fmla="*/ 0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8" name="Freeform 936"/>
              <p:cNvSpPr>
                <a:spLocks/>
              </p:cNvSpPr>
              <p:nvPr/>
            </p:nvSpPr>
            <p:spPr bwMode="auto">
              <a:xfrm>
                <a:off x="7095411" y="4993686"/>
                <a:ext cx="75592" cy="96343"/>
              </a:xfrm>
              <a:custGeom>
                <a:avLst/>
                <a:gdLst>
                  <a:gd name="T0" fmla="*/ 7 w 51"/>
                  <a:gd name="T1" fmla="*/ 1 h 65"/>
                  <a:gd name="T2" fmla="*/ 11 w 51"/>
                  <a:gd name="T3" fmla="*/ 4 h 65"/>
                  <a:gd name="T4" fmla="*/ 13 w 51"/>
                  <a:gd name="T5" fmla="*/ 1 h 65"/>
                  <a:gd name="T6" fmla="*/ 18 w 51"/>
                  <a:gd name="T7" fmla="*/ 8 h 65"/>
                  <a:gd name="T8" fmla="*/ 24 w 51"/>
                  <a:gd name="T9" fmla="*/ 14 h 65"/>
                  <a:gd name="T10" fmla="*/ 28 w 51"/>
                  <a:gd name="T11" fmla="*/ 12 h 65"/>
                  <a:gd name="T12" fmla="*/ 29 w 51"/>
                  <a:gd name="T13" fmla="*/ 11 h 65"/>
                  <a:gd name="T14" fmla="*/ 39 w 51"/>
                  <a:gd name="T15" fmla="*/ 11 h 65"/>
                  <a:gd name="T16" fmla="*/ 43 w 51"/>
                  <a:gd name="T17" fmla="*/ 8 h 65"/>
                  <a:gd name="T18" fmla="*/ 44 w 51"/>
                  <a:gd name="T19" fmla="*/ 10 h 65"/>
                  <a:gd name="T20" fmla="*/ 47 w 51"/>
                  <a:gd name="T21" fmla="*/ 7 h 65"/>
                  <a:gd name="T22" fmla="*/ 50 w 51"/>
                  <a:gd name="T23" fmla="*/ 11 h 65"/>
                  <a:gd name="T24" fmla="*/ 46 w 51"/>
                  <a:gd name="T25" fmla="*/ 21 h 65"/>
                  <a:gd name="T26" fmla="*/ 44 w 51"/>
                  <a:gd name="T27" fmla="*/ 29 h 65"/>
                  <a:gd name="T28" fmla="*/ 44 w 51"/>
                  <a:gd name="T29" fmla="*/ 33 h 65"/>
                  <a:gd name="T30" fmla="*/ 43 w 51"/>
                  <a:gd name="T31" fmla="*/ 39 h 65"/>
                  <a:gd name="T32" fmla="*/ 42 w 51"/>
                  <a:gd name="T33" fmla="*/ 33 h 65"/>
                  <a:gd name="T34" fmla="*/ 39 w 51"/>
                  <a:gd name="T35" fmla="*/ 36 h 65"/>
                  <a:gd name="T36" fmla="*/ 38 w 51"/>
                  <a:gd name="T37" fmla="*/ 43 h 65"/>
                  <a:gd name="T38" fmla="*/ 35 w 51"/>
                  <a:gd name="T39" fmla="*/ 46 h 65"/>
                  <a:gd name="T40" fmla="*/ 35 w 51"/>
                  <a:gd name="T41" fmla="*/ 50 h 65"/>
                  <a:gd name="T42" fmla="*/ 32 w 51"/>
                  <a:gd name="T43" fmla="*/ 55 h 65"/>
                  <a:gd name="T44" fmla="*/ 29 w 51"/>
                  <a:gd name="T45" fmla="*/ 57 h 65"/>
                  <a:gd name="T46" fmla="*/ 32 w 51"/>
                  <a:gd name="T47" fmla="*/ 54 h 65"/>
                  <a:gd name="T48" fmla="*/ 31 w 51"/>
                  <a:gd name="T49" fmla="*/ 50 h 65"/>
                  <a:gd name="T50" fmla="*/ 27 w 51"/>
                  <a:gd name="T51" fmla="*/ 52 h 65"/>
                  <a:gd name="T52" fmla="*/ 25 w 51"/>
                  <a:gd name="T53" fmla="*/ 50 h 65"/>
                  <a:gd name="T54" fmla="*/ 22 w 51"/>
                  <a:gd name="T55" fmla="*/ 54 h 65"/>
                  <a:gd name="T56" fmla="*/ 20 w 51"/>
                  <a:gd name="T57" fmla="*/ 54 h 65"/>
                  <a:gd name="T58" fmla="*/ 18 w 51"/>
                  <a:gd name="T59" fmla="*/ 61 h 65"/>
                  <a:gd name="T60" fmla="*/ 13 w 51"/>
                  <a:gd name="T61" fmla="*/ 65 h 65"/>
                  <a:gd name="T62" fmla="*/ 11 w 51"/>
                  <a:gd name="T63" fmla="*/ 59 h 65"/>
                  <a:gd name="T64" fmla="*/ 9 w 51"/>
                  <a:gd name="T65" fmla="*/ 61 h 65"/>
                  <a:gd name="T66" fmla="*/ 4 w 51"/>
                  <a:gd name="T67" fmla="*/ 61 h 65"/>
                  <a:gd name="T68" fmla="*/ 6 w 51"/>
                  <a:gd name="T69" fmla="*/ 57 h 65"/>
                  <a:gd name="T70" fmla="*/ 3 w 51"/>
                  <a:gd name="T71" fmla="*/ 52 h 65"/>
                  <a:gd name="T72" fmla="*/ 2 w 51"/>
                  <a:gd name="T73" fmla="*/ 50 h 65"/>
                  <a:gd name="T74" fmla="*/ 3 w 51"/>
                  <a:gd name="T75" fmla="*/ 41 h 65"/>
                  <a:gd name="T76" fmla="*/ 0 w 51"/>
                  <a:gd name="T77" fmla="*/ 34 h 65"/>
                  <a:gd name="T78" fmla="*/ 4 w 51"/>
                  <a:gd name="T79" fmla="*/ 34 h 65"/>
                  <a:gd name="T80" fmla="*/ 4 w 51"/>
                  <a:gd name="T81" fmla="*/ 33 h 65"/>
                  <a:gd name="T82" fmla="*/ 3 w 51"/>
                  <a:gd name="T83" fmla="*/ 30 h 65"/>
                  <a:gd name="T84" fmla="*/ 3 w 51"/>
                  <a:gd name="T85" fmla="*/ 22 h 65"/>
                  <a:gd name="T86" fmla="*/ 3 w 51"/>
                  <a:gd name="T87" fmla="*/ 12 h 65"/>
                  <a:gd name="T88" fmla="*/ 3 w 51"/>
                  <a:gd name="T89" fmla="*/ 5 h 65"/>
                  <a:gd name="T90" fmla="*/ 4 w 51"/>
                  <a:gd name="T91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65">
                    <a:moveTo>
                      <a:pt x="4" y="0"/>
                    </a:moveTo>
                    <a:lnTo>
                      <a:pt x="7" y="1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3" y="5"/>
                    </a:lnTo>
                    <a:lnTo>
                      <a:pt x="18" y="8"/>
                    </a:lnTo>
                    <a:lnTo>
                      <a:pt x="21" y="11"/>
                    </a:lnTo>
                    <a:lnTo>
                      <a:pt x="24" y="14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1" y="14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51" y="10"/>
                    </a:lnTo>
                    <a:lnTo>
                      <a:pt x="50" y="11"/>
                    </a:lnTo>
                    <a:lnTo>
                      <a:pt x="49" y="18"/>
                    </a:lnTo>
                    <a:lnTo>
                      <a:pt x="46" y="21"/>
                    </a:lnTo>
                    <a:lnTo>
                      <a:pt x="46" y="26"/>
                    </a:lnTo>
                    <a:lnTo>
                      <a:pt x="44" y="29"/>
                    </a:lnTo>
                    <a:lnTo>
                      <a:pt x="44" y="32"/>
                    </a:lnTo>
                    <a:lnTo>
                      <a:pt x="44" y="33"/>
                    </a:lnTo>
                    <a:lnTo>
                      <a:pt x="44" y="36"/>
                    </a:lnTo>
                    <a:lnTo>
                      <a:pt x="43" y="39"/>
                    </a:lnTo>
                    <a:lnTo>
                      <a:pt x="43" y="36"/>
                    </a:lnTo>
                    <a:lnTo>
                      <a:pt x="42" y="33"/>
                    </a:lnTo>
                    <a:lnTo>
                      <a:pt x="40" y="36"/>
                    </a:lnTo>
                    <a:lnTo>
                      <a:pt x="39" y="36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5" y="43"/>
                    </a:lnTo>
                    <a:lnTo>
                      <a:pt x="35" y="46"/>
                    </a:lnTo>
                    <a:lnTo>
                      <a:pt x="33" y="48"/>
                    </a:lnTo>
                    <a:lnTo>
                      <a:pt x="35" y="50"/>
                    </a:lnTo>
                    <a:lnTo>
                      <a:pt x="35" y="51"/>
                    </a:lnTo>
                    <a:lnTo>
                      <a:pt x="32" y="55"/>
                    </a:lnTo>
                    <a:lnTo>
                      <a:pt x="32" y="55"/>
                    </a:lnTo>
                    <a:lnTo>
                      <a:pt x="29" y="57"/>
                    </a:lnTo>
                    <a:lnTo>
                      <a:pt x="29" y="52"/>
                    </a:lnTo>
                    <a:lnTo>
                      <a:pt x="32" y="54"/>
                    </a:lnTo>
                    <a:lnTo>
                      <a:pt x="32" y="51"/>
                    </a:lnTo>
                    <a:lnTo>
                      <a:pt x="31" y="50"/>
                    </a:lnTo>
                    <a:lnTo>
                      <a:pt x="28" y="51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4" y="52"/>
                    </a:lnTo>
                    <a:lnTo>
                      <a:pt x="22" y="54"/>
                    </a:lnTo>
                    <a:lnTo>
                      <a:pt x="21" y="55"/>
                    </a:lnTo>
                    <a:lnTo>
                      <a:pt x="20" y="54"/>
                    </a:lnTo>
                    <a:lnTo>
                      <a:pt x="18" y="58"/>
                    </a:lnTo>
                    <a:lnTo>
                      <a:pt x="18" y="61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1" y="62"/>
                    </a:lnTo>
                    <a:lnTo>
                      <a:pt x="11" y="59"/>
                    </a:lnTo>
                    <a:lnTo>
                      <a:pt x="10" y="62"/>
                    </a:lnTo>
                    <a:lnTo>
                      <a:pt x="9" y="61"/>
                    </a:lnTo>
                    <a:lnTo>
                      <a:pt x="6" y="62"/>
                    </a:lnTo>
                    <a:lnTo>
                      <a:pt x="4" y="61"/>
                    </a:lnTo>
                    <a:lnTo>
                      <a:pt x="4" y="58"/>
                    </a:lnTo>
                    <a:lnTo>
                      <a:pt x="6" y="57"/>
                    </a:lnTo>
                    <a:lnTo>
                      <a:pt x="3" y="55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2" y="50"/>
                    </a:lnTo>
                    <a:lnTo>
                      <a:pt x="2" y="43"/>
                    </a:lnTo>
                    <a:lnTo>
                      <a:pt x="3" y="41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2" y="33"/>
                    </a:lnTo>
                    <a:lnTo>
                      <a:pt x="4" y="34"/>
                    </a:lnTo>
                    <a:lnTo>
                      <a:pt x="7" y="36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3" y="30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9" name="Freeform 937"/>
              <p:cNvSpPr>
                <a:spLocks/>
              </p:cNvSpPr>
              <p:nvPr/>
            </p:nvSpPr>
            <p:spPr bwMode="auto">
              <a:xfrm>
                <a:off x="7125055" y="5075207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2 h 7"/>
                  <a:gd name="T4" fmla="*/ 2 w 4"/>
                  <a:gd name="T5" fmla="*/ 3 h 7"/>
                  <a:gd name="T6" fmla="*/ 2 w 4"/>
                  <a:gd name="T7" fmla="*/ 7 h 7"/>
                  <a:gd name="T8" fmla="*/ 0 w 4"/>
                  <a:gd name="T9" fmla="*/ 6 h 7"/>
                  <a:gd name="T10" fmla="*/ 2 w 4"/>
                  <a:gd name="T11" fmla="*/ 3 h 7"/>
                  <a:gd name="T12" fmla="*/ 2 w 4"/>
                  <a:gd name="T13" fmla="*/ 2 h 7"/>
                  <a:gd name="T14" fmla="*/ 4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0" name="Freeform 938"/>
              <p:cNvSpPr>
                <a:spLocks/>
              </p:cNvSpPr>
              <p:nvPr/>
            </p:nvSpPr>
            <p:spPr bwMode="auto">
              <a:xfrm>
                <a:off x="7093929" y="4958113"/>
                <a:ext cx="7411" cy="19269"/>
              </a:xfrm>
              <a:custGeom>
                <a:avLst/>
                <a:gdLst>
                  <a:gd name="T0" fmla="*/ 4 w 5"/>
                  <a:gd name="T1" fmla="*/ 0 h 13"/>
                  <a:gd name="T2" fmla="*/ 5 w 5"/>
                  <a:gd name="T3" fmla="*/ 2 h 13"/>
                  <a:gd name="T4" fmla="*/ 5 w 5"/>
                  <a:gd name="T5" fmla="*/ 6 h 13"/>
                  <a:gd name="T6" fmla="*/ 5 w 5"/>
                  <a:gd name="T7" fmla="*/ 7 h 13"/>
                  <a:gd name="T8" fmla="*/ 4 w 5"/>
                  <a:gd name="T9" fmla="*/ 10 h 13"/>
                  <a:gd name="T10" fmla="*/ 4 w 5"/>
                  <a:gd name="T11" fmla="*/ 11 h 13"/>
                  <a:gd name="T12" fmla="*/ 1 w 5"/>
                  <a:gd name="T13" fmla="*/ 13 h 13"/>
                  <a:gd name="T14" fmla="*/ 0 w 5"/>
                  <a:gd name="T15" fmla="*/ 13 h 13"/>
                  <a:gd name="T16" fmla="*/ 0 w 5"/>
                  <a:gd name="T17" fmla="*/ 10 h 13"/>
                  <a:gd name="T18" fmla="*/ 0 w 5"/>
                  <a:gd name="T19" fmla="*/ 9 h 13"/>
                  <a:gd name="T20" fmla="*/ 1 w 5"/>
                  <a:gd name="T21" fmla="*/ 6 h 13"/>
                  <a:gd name="T22" fmla="*/ 1 w 5"/>
                  <a:gd name="T23" fmla="*/ 3 h 13"/>
                  <a:gd name="T24" fmla="*/ 3 w 5"/>
                  <a:gd name="T25" fmla="*/ 2 h 13"/>
                  <a:gd name="T26" fmla="*/ 4 w 5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4" y="0"/>
                    </a:move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1" name="Freeform 939"/>
              <p:cNvSpPr>
                <a:spLocks/>
              </p:cNvSpPr>
              <p:nvPr/>
            </p:nvSpPr>
            <p:spPr bwMode="auto">
              <a:xfrm>
                <a:off x="7151735" y="5058902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2" name="Freeform 940"/>
              <p:cNvSpPr>
                <a:spLocks/>
              </p:cNvSpPr>
              <p:nvPr/>
            </p:nvSpPr>
            <p:spPr bwMode="auto">
              <a:xfrm>
                <a:off x="7319222" y="4506046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3" name="Freeform 941"/>
              <p:cNvSpPr>
                <a:spLocks/>
              </p:cNvSpPr>
              <p:nvPr/>
            </p:nvSpPr>
            <p:spPr bwMode="auto">
              <a:xfrm>
                <a:off x="7052427" y="426889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4" name="Freeform 942"/>
              <p:cNvSpPr>
                <a:spLocks/>
              </p:cNvSpPr>
              <p:nvPr/>
            </p:nvSpPr>
            <p:spPr bwMode="auto">
              <a:xfrm>
                <a:off x="7357759" y="4565333"/>
                <a:ext cx="8893" cy="28162"/>
              </a:xfrm>
              <a:custGeom>
                <a:avLst/>
                <a:gdLst>
                  <a:gd name="T0" fmla="*/ 4 w 6"/>
                  <a:gd name="T1" fmla="*/ 0 h 19"/>
                  <a:gd name="T2" fmla="*/ 6 w 6"/>
                  <a:gd name="T3" fmla="*/ 0 h 19"/>
                  <a:gd name="T4" fmla="*/ 6 w 6"/>
                  <a:gd name="T5" fmla="*/ 4 h 19"/>
                  <a:gd name="T6" fmla="*/ 6 w 6"/>
                  <a:gd name="T7" fmla="*/ 7 h 19"/>
                  <a:gd name="T8" fmla="*/ 2 w 6"/>
                  <a:gd name="T9" fmla="*/ 11 h 19"/>
                  <a:gd name="T10" fmla="*/ 2 w 6"/>
                  <a:gd name="T11" fmla="*/ 17 h 19"/>
                  <a:gd name="T12" fmla="*/ 3 w 6"/>
                  <a:gd name="T13" fmla="*/ 19 h 19"/>
                  <a:gd name="T14" fmla="*/ 0 w 6"/>
                  <a:gd name="T15" fmla="*/ 19 h 19"/>
                  <a:gd name="T16" fmla="*/ 0 w 6"/>
                  <a:gd name="T17" fmla="*/ 15 h 19"/>
                  <a:gd name="T18" fmla="*/ 0 w 6"/>
                  <a:gd name="T19" fmla="*/ 12 h 19"/>
                  <a:gd name="T20" fmla="*/ 0 w 6"/>
                  <a:gd name="T21" fmla="*/ 10 h 19"/>
                  <a:gd name="T22" fmla="*/ 3 w 6"/>
                  <a:gd name="T23" fmla="*/ 7 h 19"/>
                  <a:gd name="T24" fmla="*/ 4 w 6"/>
                  <a:gd name="T25" fmla="*/ 4 h 19"/>
                  <a:gd name="T26" fmla="*/ 3 w 6"/>
                  <a:gd name="T27" fmla="*/ 3 h 19"/>
                  <a:gd name="T28" fmla="*/ 4 w 6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9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2" y="11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5" name="Freeform 943"/>
              <p:cNvSpPr>
                <a:spLocks/>
              </p:cNvSpPr>
              <p:nvPr/>
            </p:nvSpPr>
            <p:spPr bwMode="auto">
              <a:xfrm>
                <a:off x="7169521" y="4972935"/>
                <a:ext cx="8893" cy="11858"/>
              </a:xfrm>
              <a:custGeom>
                <a:avLst/>
                <a:gdLst>
                  <a:gd name="T0" fmla="*/ 1 w 6"/>
                  <a:gd name="T1" fmla="*/ 0 h 8"/>
                  <a:gd name="T2" fmla="*/ 6 w 6"/>
                  <a:gd name="T3" fmla="*/ 4 h 8"/>
                  <a:gd name="T4" fmla="*/ 6 w 6"/>
                  <a:gd name="T5" fmla="*/ 7 h 8"/>
                  <a:gd name="T6" fmla="*/ 1 w 6"/>
                  <a:gd name="T7" fmla="*/ 8 h 8"/>
                  <a:gd name="T8" fmla="*/ 0 w 6"/>
                  <a:gd name="T9" fmla="*/ 7 h 8"/>
                  <a:gd name="T10" fmla="*/ 0 w 6"/>
                  <a:gd name="T11" fmla="*/ 6 h 8"/>
                  <a:gd name="T12" fmla="*/ 0 w 6"/>
                  <a:gd name="T13" fmla="*/ 3 h 8"/>
                  <a:gd name="T14" fmla="*/ 0 w 6"/>
                  <a:gd name="T15" fmla="*/ 0 h 8"/>
                  <a:gd name="T16" fmla="*/ 1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6" y="4"/>
                    </a:lnTo>
                    <a:lnTo>
                      <a:pt x="6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6" name="Freeform 944"/>
              <p:cNvSpPr>
                <a:spLocks/>
              </p:cNvSpPr>
              <p:nvPr/>
            </p:nvSpPr>
            <p:spPr bwMode="auto">
              <a:xfrm>
                <a:off x="7046499" y="4270377"/>
                <a:ext cx="8893" cy="4447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1 h 3"/>
                  <a:gd name="T4" fmla="*/ 1 w 6"/>
                  <a:gd name="T5" fmla="*/ 1 h 3"/>
                  <a:gd name="T6" fmla="*/ 0 w 6"/>
                  <a:gd name="T7" fmla="*/ 3 h 3"/>
                  <a:gd name="T8" fmla="*/ 0 w 6"/>
                  <a:gd name="T9" fmla="*/ 1 h 3"/>
                  <a:gd name="T10" fmla="*/ 3 w 6"/>
                  <a:gd name="T11" fmla="*/ 0 h 3"/>
                  <a:gd name="T12" fmla="*/ 6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7" name="Freeform 945"/>
              <p:cNvSpPr>
                <a:spLocks/>
              </p:cNvSpPr>
              <p:nvPr/>
            </p:nvSpPr>
            <p:spPr bwMode="auto">
              <a:xfrm>
                <a:off x="7040570" y="427482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1 w 4"/>
                  <a:gd name="T5" fmla="*/ 2 h 2"/>
                  <a:gd name="T6" fmla="*/ 0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8" name="Freeform 946"/>
              <p:cNvSpPr>
                <a:spLocks/>
              </p:cNvSpPr>
              <p:nvPr/>
            </p:nvSpPr>
            <p:spPr bwMode="auto">
              <a:xfrm>
                <a:off x="6988694" y="425407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2 w 3"/>
                  <a:gd name="T5" fmla="*/ 4 h 4"/>
                  <a:gd name="T6" fmla="*/ 0 w 3"/>
                  <a:gd name="T7" fmla="*/ 1 h 4"/>
                  <a:gd name="T8" fmla="*/ 0 w 3"/>
                  <a:gd name="T9" fmla="*/ 0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3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9" name="Freeform 947"/>
              <p:cNvSpPr>
                <a:spLocks/>
              </p:cNvSpPr>
              <p:nvPr/>
            </p:nvSpPr>
            <p:spPr bwMode="auto">
              <a:xfrm>
                <a:off x="7357759" y="4634996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3 h 6"/>
                  <a:gd name="T4" fmla="*/ 0 w 2"/>
                  <a:gd name="T5" fmla="*/ 6 h 6"/>
                  <a:gd name="T6" fmla="*/ 0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0" name="Freeform 948"/>
              <p:cNvSpPr>
                <a:spLocks/>
              </p:cNvSpPr>
              <p:nvPr/>
            </p:nvSpPr>
            <p:spPr bwMode="auto">
              <a:xfrm>
                <a:off x="7325150" y="4534207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0 h 6"/>
                  <a:gd name="T4" fmla="*/ 4 w 4"/>
                  <a:gd name="T5" fmla="*/ 2 h 6"/>
                  <a:gd name="T6" fmla="*/ 4 w 4"/>
                  <a:gd name="T7" fmla="*/ 3 h 6"/>
                  <a:gd name="T8" fmla="*/ 4 w 4"/>
                  <a:gd name="T9" fmla="*/ 4 h 6"/>
                  <a:gd name="T10" fmla="*/ 4 w 4"/>
                  <a:gd name="T11" fmla="*/ 6 h 6"/>
                  <a:gd name="T12" fmla="*/ 3 w 4"/>
                  <a:gd name="T13" fmla="*/ 4 h 6"/>
                  <a:gd name="T14" fmla="*/ 0 w 4"/>
                  <a:gd name="T15" fmla="*/ 0 h 6"/>
                  <a:gd name="T16" fmla="*/ 1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1" name="Freeform 949"/>
              <p:cNvSpPr>
                <a:spLocks/>
              </p:cNvSpPr>
              <p:nvPr/>
            </p:nvSpPr>
            <p:spPr bwMode="auto">
              <a:xfrm>
                <a:off x="6836028" y="4325219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2" name="Freeform 950"/>
              <p:cNvSpPr>
                <a:spLocks/>
              </p:cNvSpPr>
              <p:nvPr/>
            </p:nvSpPr>
            <p:spPr bwMode="auto">
              <a:xfrm>
                <a:off x="7169521" y="4995168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3" name="Freeform 951"/>
              <p:cNvSpPr>
                <a:spLocks/>
              </p:cNvSpPr>
              <p:nvPr/>
            </p:nvSpPr>
            <p:spPr bwMode="auto">
              <a:xfrm>
                <a:off x="7181378" y="423480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4" name="Freeform 952"/>
              <p:cNvSpPr>
                <a:spLocks/>
              </p:cNvSpPr>
              <p:nvPr/>
            </p:nvSpPr>
            <p:spPr bwMode="auto">
              <a:xfrm>
                <a:off x="7245112" y="4414150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4 h 7"/>
                  <a:gd name="T8" fmla="*/ 2 w 3"/>
                  <a:gd name="T9" fmla="*/ 2 h 7"/>
                  <a:gd name="T10" fmla="*/ 0 w 3"/>
                  <a:gd name="T11" fmla="*/ 0 h 7"/>
                  <a:gd name="T12" fmla="*/ 2 w 3"/>
                  <a:gd name="T13" fmla="*/ 0 h 7"/>
                  <a:gd name="T14" fmla="*/ 3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5" name="Freeform 953"/>
              <p:cNvSpPr>
                <a:spLocks/>
              </p:cNvSpPr>
              <p:nvPr/>
            </p:nvSpPr>
            <p:spPr bwMode="auto">
              <a:xfrm>
                <a:off x="7056875" y="4311879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1 w 3"/>
                  <a:gd name="T5" fmla="*/ 4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6" name="Freeform 954"/>
              <p:cNvSpPr>
                <a:spLocks/>
              </p:cNvSpPr>
              <p:nvPr/>
            </p:nvSpPr>
            <p:spPr bwMode="auto">
              <a:xfrm>
                <a:off x="6569234" y="4566815"/>
                <a:ext cx="4447" cy="13340"/>
              </a:xfrm>
              <a:custGeom>
                <a:avLst/>
                <a:gdLst>
                  <a:gd name="T0" fmla="*/ 2 w 3"/>
                  <a:gd name="T1" fmla="*/ 0 h 9"/>
                  <a:gd name="T2" fmla="*/ 3 w 3"/>
                  <a:gd name="T3" fmla="*/ 5 h 9"/>
                  <a:gd name="T4" fmla="*/ 2 w 3"/>
                  <a:gd name="T5" fmla="*/ 9 h 9"/>
                  <a:gd name="T6" fmla="*/ 0 w 3"/>
                  <a:gd name="T7" fmla="*/ 5 h 9"/>
                  <a:gd name="T8" fmla="*/ 2 w 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lnTo>
                      <a:pt x="3" y="5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7" name="Freeform 955"/>
              <p:cNvSpPr>
                <a:spLocks/>
              </p:cNvSpPr>
              <p:nvPr/>
            </p:nvSpPr>
            <p:spPr bwMode="auto">
              <a:xfrm>
                <a:off x="6628521" y="4457133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2 h 4"/>
                  <a:gd name="T4" fmla="*/ 2 w 3"/>
                  <a:gd name="T5" fmla="*/ 4 h 4"/>
                  <a:gd name="T6" fmla="*/ 0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8" name="Freeform 956"/>
              <p:cNvSpPr>
                <a:spLocks/>
              </p:cNvSpPr>
              <p:nvPr/>
            </p:nvSpPr>
            <p:spPr bwMode="auto">
              <a:xfrm>
                <a:off x="6945710" y="4258520"/>
                <a:ext cx="25198" cy="13340"/>
              </a:xfrm>
              <a:custGeom>
                <a:avLst/>
                <a:gdLst>
                  <a:gd name="T0" fmla="*/ 0 w 17"/>
                  <a:gd name="T1" fmla="*/ 0 h 9"/>
                  <a:gd name="T2" fmla="*/ 2 w 17"/>
                  <a:gd name="T3" fmla="*/ 0 h 9"/>
                  <a:gd name="T4" fmla="*/ 3 w 17"/>
                  <a:gd name="T5" fmla="*/ 1 h 9"/>
                  <a:gd name="T6" fmla="*/ 5 w 17"/>
                  <a:gd name="T7" fmla="*/ 1 h 9"/>
                  <a:gd name="T8" fmla="*/ 6 w 17"/>
                  <a:gd name="T9" fmla="*/ 2 h 9"/>
                  <a:gd name="T10" fmla="*/ 7 w 17"/>
                  <a:gd name="T11" fmla="*/ 2 h 9"/>
                  <a:gd name="T12" fmla="*/ 9 w 17"/>
                  <a:gd name="T13" fmla="*/ 1 h 9"/>
                  <a:gd name="T14" fmla="*/ 11 w 17"/>
                  <a:gd name="T15" fmla="*/ 1 h 9"/>
                  <a:gd name="T16" fmla="*/ 14 w 17"/>
                  <a:gd name="T17" fmla="*/ 0 h 9"/>
                  <a:gd name="T18" fmla="*/ 14 w 17"/>
                  <a:gd name="T19" fmla="*/ 0 h 9"/>
                  <a:gd name="T20" fmla="*/ 16 w 17"/>
                  <a:gd name="T21" fmla="*/ 2 h 9"/>
                  <a:gd name="T22" fmla="*/ 17 w 17"/>
                  <a:gd name="T23" fmla="*/ 2 h 9"/>
                  <a:gd name="T24" fmla="*/ 16 w 17"/>
                  <a:gd name="T25" fmla="*/ 4 h 9"/>
                  <a:gd name="T26" fmla="*/ 16 w 17"/>
                  <a:gd name="T27" fmla="*/ 5 h 9"/>
                  <a:gd name="T28" fmla="*/ 14 w 17"/>
                  <a:gd name="T29" fmla="*/ 5 h 9"/>
                  <a:gd name="T30" fmla="*/ 10 w 17"/>
                  <a:gd name="T31" fmla="*/ 9 h 9"/>
                  <a:gd name="T32" fmla="*/ 6 w 17"/>
                  <a:gd name="T33" fmla="*/ 8 h 9"/>
                  <a:gd name="T34" fmla="*/ 5 w 17"/>
                  <a:gd name="T35" fmla="*/ 5 h 9"/>
                  <a:gd name="T36" fmla="*/ 2 w 17"/>
                  <a:gd name="T37" fmla="*/ 4 h 9"/>
                  <a:gd name="T38" fmla="*/ 2 w 17"/>
                  <a:gd name="T39" fmla="*/ 0 h 9"/>
                  <a:gd name="T40" fmla="*/ 0 w 17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9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0" y="9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9" name="Freeform 957"/>
              <p:cNvSpPr>
                <a:spLocks/>
              </p:cNvSpPr>
              <p:nvPr/>
            </p:nvSpPr>
            <p:spPr bwMode="auto">
              <a:xfrm>
                <a:off x="6985729" y="4833609"/>
                <a:ext cx="29644" cy="11858"/>
              </a:xfrm>
              <a:custGeom>
                <a:avLst/>
                <a:gdLst>
                  <a:gd name="T0" fmla="*/ 13 w 20"/>
                  <a:gd name="T1" fmla="*/ 0 h 8"/>
                  <a:gd name="T2" fmla="*/ 13 w 20"/>
                  <a:gd name="T3" fmla="*/ 3 h 8"/>
                  <a:gd name="T4" fmla="*/ 15 w 20"/>
                  <a:gd name="T5" fmla="*/ 4 h 8"/>
                  <a:gd name="T6" fmla="*/ 16 w 20"/>
                  <a:gd name="T7" fmla="*/ 4 h 8"/>
                  <a:gd name="T8" fmla="*/ 15 w 20"/>
                  <a:gd name="T9" fmla="*/ 6 h 8"/>
                  <a:gd name="T10" fmla="*/ 18 w 20"/>
                  <a:gd name="T11" fmla="*/ 6 h 8"/>
                  <a:gd name="T12" fmla="*/ 19 w 20"/>
                  <a:gd name="T13" fmla="*/ 4 h 8"/>
                  <a:gd name="T14" fmla="*/ 20 w 20"/>
                  <a:gd name="T15" fmla="*/ 6 h 8"/>
                  <a:gd name="T16" fmla="*/ 19 w 20"/>
                  <a:gd name="T17" fmla="*/ 7 h 8"/>
                  <a:gd name="T18" fmla="*/ 13 w 20"/>
                  <a:gd name="T19" fmla="*/ 7 h 8"/>
                  <a:gd name="T20" fmla="*/ 13 w 20"/>
                  <a:gd name="T21" fmla="*/ 7 h 8"/>
                  <a:gd name="T22" fmla="*/ 12 w 20"/>
                  <a:gd name="T23" fmla="*/ 7 h 8"/>
                  <a:gd name="T24" fmla="*/ 12 w 20"/>
                  <a:gd name="T25" fmla="*/ 8 h 8"/>
                  <a:gd name="T26" fmla="*/ 11 w 20"/>
                  <a:gd name="T27" fmla="*/ 8 h 8"/>
                  <a:gd name="T28" fmla="*/ 9 w 20"/>
                  <a:gd name="T29" fmla="*/ 7 h 8"/>
                  <a:gd name="T30" fmla="*/ 8 w 20"/>
                  <a:gd name="T31" fmla="*/ 8 h 8"/>
                  <a:gd name="T32" fmla="*/ 5 w 20"/>
                  <a:gd name="T33" fmla="*/ 7 h 8"/>
                  <a:gd name="T34" fmla="*/ 4 w 20"/>
                  <a:gd name="T35" fmla="*/ 7 h 8"/>
                  <a:gd name="T36" fmla="*/ 1 w 20"/>
                  <a:gd name="T37" fmla="*/ 7 h 8"/>
                  <a:gd name="T38" fmla="*/ 0 w 20"/>
                  <a:gd name="T39" fmla="*/ 6 h 8"/>
                  <a:gd name="T40" fmla="*/ 0 w 20"/>
                  <a:gd name="T41" fmla="*/ 4 h 8"/>
                  <a:gd name="T42" fmla="*/ 2 w 20"/>
                  <a:gd name="T43" fmla="*/ 3 h 8"/>
                  <a:gd name="T44" fmla="*/ 9 w 20"/>
                  <a:gd name="T45" fmla="*/ 1 h 8"/>
                  <a:gd name="T46" fmla="*/ 12 w 20"/>
                  <a:gd name="T47" fmla="*/ 1 h 8"/>
                  <a:gd name="T48" fmla="*/ 13 w 20"/>
                  <a:gd name="T4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8">
                    <a:moveTo>
                      <a:pt x="13" y="0"/>
                    </a:moveTo>
                    <a:lnTo>
                      <a:pt x="13" y="3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0" name="Freeform 958"/>
              <p:cNvSpPr>
                <a:spLocks/>
              </p:cNvSpPr>
              <p:nvPr/>
            </p:nvSpPr>
            <p:spPr bwMode="auto">
              <a:xfrm>
                <a:off x="6572198" y="4556440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3 h 6"/>
                  <a:gd name="T4" fmla="*/ 0 w 1"/>
                  <a:gd name="T5" fmla="*/ 6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3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1" name="Freeform 959"/>
              <p:cNvSpPr>
                <a:spLocks/>
              </p:cNvSpPr>
              <p:nvPr/>
            </p:nvSpPr>
            <p:spPr bwMode="auto">
              <a:xfrm>
                <a:off x="6821206" y="434152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2" name="Freeform 960"/>
              <p:cNvSpPr>
                <a:spLocks/>
              </p:cNvSpPr>
              <p:nvPr/>
            </p:nvSpPr>
            <p:spPr bwMode="auto">
              <a:xfrm>
                <a:off x="6819724" y="4350415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4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3" name="Freeform 961"/>
              <p:cNvSpPr>
                <a:spLocks/>
              </p:cNvSpPr>
              <p:nvPr/>
            </p:nvSpPr>
            <p:spPr bwMode="auto">
              <a:xfrm>
                <a:off x="6942745" y="4260002"/>
                <a:ext cx="10376" cy="8893"/>
              </a:xfrm>
              <a:custGeom>
                <a:avLst/>
                <a:gdLst>
                  <a:gd name="T0" fmla="*/ 2 w 7"/>
                  <a:gd name="T1" fmla="*/ 0 h 6"/>
                  <a:gd name="T2" fmla="*/ 4 w 7"/>
                  <a:gd name="T3" fmla="*/ 4 h 6"/>
                  <a:gd name="T4" fmla="*/ 5 w 7"/>
                  <a:gd name="T5" fmla="*/ 6 h 6"/>
                  <a:gd name="T6" fmla="*/ 7 w 7"/>
                  <a:gd name="T7" fmla="*/ 6 h 6"/>
                  <a:gd name="T8" fmla="*/ 4 w 7"/>
                  <a:gd name="T9" fmla="*/ 6 h 6"/>
                  <a:gd name="T10" fmla="*/ 2 w 7"/>
                  <a:gd name="T11" fmla="*/ 6 h 6"/>
                  <a:gd name="T12" fmla="*/ 0 w 7"/>
                  <a:gd name="T13" fmla="*/ 4 h 6"/>
                  <a:gd name="T14" fmla="*/ 0 w 7"/>
                  <a:gd name="T15" fmla="*/ 3 h 6"/>
                  <a:gd name="T16" fmla="*/ 0 w 7"/>
                  <a:gd name="T17" fmla="*/ 3 h 6"/>
                  <a:gd name="T18" fmla="*/ 1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1 h 6"/>
                  <a:gd name="T26" fmla="*/ 1 w 7"/>
                  <a:gd name="T27" fmla="*/ 0 h 6"/>
                  <a:gd name="T28" fmla="*/ 2 w 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4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4" name="Rectangle 962"/>
              <p:cNvSpPr>
                <a:spLocks noChangeArrowheads="1"/>
              </p:cNvSpPr>
              <p:nvPr/>
            </p:nvSpPr>
            <p:spPr bwMode="auto">
              <a:xfrm>
                <a:off x="7717931" y="4934398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5" name="Freeform 963"/>
              <p:cNvSpPr>
                <a:spLocks/>
              </p:cNvSpPr>
              <p:nvPr/>
            </p:nvSpPr>
            <p:spPr bwMode="auto">
              <a:xfrm>
                <a:off x="7464476" y="5198228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0 w 3"/>
                  <a:gd name="T11" fmla="*/ 1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6" name="Freeform 964"/>
              <p:cNvSpPr>
                <a:spLocks/>
              </p:cNvSpPr>
              <p:nvPr/>
            </p:nvSpPr>
            <p:spPr bwMode="auto">
              <a:xfrm>
                <a:off x="7462994" y="5047044"/>
                <a:ext cx="198613" cy="192685"/>
              </a:xfrm>
              <a:custGeom>
                <a:avLst/>
                <a:gdLst>
                  <a:gd name="T0" fmla="*/ 117 w 134"/>
                  <a:gd name="T1" fmla="*/ 4 h 130"/>
                  <a:gd name="T2" fmla="*/ 121 w 134"/>
                  <a:gd name="T3" fmla="*/ 5 h 130"/>
                  <a:gd name="T4" fmla="*/ 120 w 134"/>
                  <a:gd name="T5" fmla="*/ 10 h 130"/>
                  <a:gd name="T6" fmla="*/ 123 w 134"/>
                  <a:gd name="T7" fmla="*/ 12 h 130"/>
                  <a:gd name="T8" fmla="*/ 127 w 134"/>
                  <a:gd name="T9" fmla="*/ 14 h 130"/>
                  <a:gd name="T10" fmla="*/ 130 w 134"/>
                  <a:gd name="T11" fmla="*/ 12 h 130"/>
                  <a:gd name="T12" fmla="*/ 134 w 134"/>
                  <a:gd name="T13" fmla="*/ 11 h 130"/>
                  <a:gd name="T14" fmla="*/ 134 w 134"/>
                  <a:gd name="T15" fmla="*/ 15 h 130"/>
                  <a:gd name="T16" fmla="*/ 130 w 134"/>
                  <a:gd name="T17" fmla="*/ 22 h 130"/>
                  <a:gd name="T18" fmla="*/ 130 w 134"/>
                  <a:gd name="T19" fmla="*/ 29 h 130"/>
                  <a:gd name="T20" fmla="*/ 117 w 134"/>
                  <a:gd name="T21" fmla="*/ 43 h 130"/>
                  <a:gd name="T22" fmla="*/ 110 w 134"/>
                  <a:gd name="T23" fmla="*/ 51 h 130"/>
                  <a:gd name="T24" fmla="*/ 99 w 134"/>
                  <a:gd name="T25" fmla="*/ 56 h 130"/>
                  <a:gd name="T26" fmla="*/ 100 w 134"/>
                  <a:gd name="T27" fmla="*/ 66 h 130"/>
                  <a:gd name="T28" fmla="*/ 99 w 134"/>
                  <a:gd name="T29" fmla="*/ 72 h 130"/>
                  <a:gd name="T30" fmla="*/ 98 w 134"/>
                  <a:gd name="T31" fmla="*/ 70 h 130"/>
                  <a:gd name="T32" fmla="*/ 95 w 134"/>
                  <a:gd name="T33" fmla="*/ 70 h 130"/>
                  <a:gd name="T34" fmla="*/ 91 w 134"/>
                  <a:gd name="T35" fmla="*/ 70 h 130"/>
                  <a:gd name="T36" fmla="*/ 85 w 134"/>
                  <a:gd name="T37" fmla="*/ 68 h 130"/>
                  <a:gd name="T38" fmla="*/ 84 w 134"/>
                  <a:gd name="T39" fmla="*/ 74 h 130"/>
                  <a:gd name="T40" fmla="*/ 77 w 134"/>
                  <a:gd name="T41" fmla="*/ 74 h 130"/>
                  <a:gd name="T42" fmla="*/ 73 w 134"/>
                  <a:gd name="T43" fmla="*/ 83 h 130"/>
                  <a:gd name="T44" fmla="*/ 67 w 134"/>
                  <a:gd name="T45" fmla="*/ 94 h 130"/>
                  <a:gd name="T46" fmla="*/ 56 w 134"/>
                  <a:gd name="T47" fmla="*/ 108 h 130"/>
                  <a:gd name="T48" fmla="*/ 52 w 134"/>
                  <a:gd name="T49" fmla="*/ 113 h 130"/>
                  <a:gd name="T50" fmla="*/ 49 w 134"/>
                  <a:gd name="T51" fmla="*/ 115 h 130"/>
                  <a:gd name="T52" fmla="*/ 41 w 134"/>
                  <a:gd name="T53" fmla="*/ 123 h 130"/>
                  <a:gd name="T54" fmla="*/ 40 w 134"/>
                  <a:gd name="T55" fmla="*/ 124 h 130"/>
                  <a:gd name="T56" fmla="*/ 26 w 134"/>
                  <a:gd name="T57" fmla="*/ 130 h 130"/>
                  <a:gd name="T58" fmla="*/ 19 w 134"/>
                  <a:gd name="T59" fmla="*/ 130 h 130"/>
                  <a:gd name="T60" fmla="*/ 16 w 134"/>
                  <a:gd name="T61" fmla="*/ 123 h 130"/>
                  <a:gd name="T62" fmla="*/ 13 w 134"/>
                  <a:gd name="T63" fmla="*/ 119 h 130"/>
                  <a:gd name="T64" fmla="*/ 8 w 134"/>
                  <a:gd name="T65" fmla="*/ 117 h 130"/>
                  <a:gd name="T66" fmla="*/ 2 w 134"/>
                  <a:gd name="T67" fmla="*/ 116 h 130"/>
                  <a:gd name="T68" fmla="*/ 1 w 134"/>
                  <a:gd name="T69" fmla="*/ 110 h 130"/>
                  <a:gd name="T70" fmla="*/ 8 w 134"/>
                  <a:gd name="T71" fmla="*/ 106 h 130"/>
                  <a:gd name="T72" fmla="*/ 5 w 134"/>
                  <a:gd name="T73" fmla="*/ 101 h 130"/>
                  <a:gd name="T74" fmla="*/ 11 w 134"/>
                  <a:gd name="T75" fmla="*/ 95 h 130"/>
                  <a:gd name="T76" fmla="*/ 15 w 134"/>
                  <a:gd name="T77" fmla="*/ 90 h 130"/>
                  <a:gd name="T78" fmla="*/ 22 w 134"/>
                  <a:gd name="T79" fmla="*/ 86 h 130"/>
                  <a:gd name="T80" fmla="*/ 26 w 134"/>
                  <a:gd name="T81" fmla="*/ 80 h 130"/>
                  <a:gd name="T82" fmla="*/ 31 w 134"/>
                  <a:gd name="T83" fmla="*/ 76 h 130"/>
                  <a:gd name="T84" fmla="*/ 42 w 134"/>
                  <a:gd name="T85" fmla="*/ 68 h 130"/>
                  <a:gd name="T86" fmla="*/ 48 w 134"/>
                  <a:gd name="T87" fmla="*/ 68 h 130"/>
                  <a:gd name="T88" fmla="*/ 51 w 134"/>
                  <a:gd name="T89" fmla="*/ 63 h 130"/>
                  <a:gd name="T90" fmla="*/ 66 w 134"/>
                  <a:gd name="T91" fmla="*/ 54 h 130"/>
                  <a:gd name="T92" fmla="*/ 76 w 134"/>
                  <a:gd name="T93" fmla="*/ 50 h 130"/>
                  <a:gd name="T94" fmla="*/ 87 w 134"/>
                  <a:gd name="T95" fmla="*/ 36 h 130"/>
                  <a:gd name="T96" fmla="*/ 91 w 134"/>
                  <a:gd name="T97" fmla="*/ 27 h 130"/>
                  <a:gd name="T98" fmla="*/ 98 w 134"/>
                  <a:gd name="T99" fmla="*/ 23 h 130"/>
                  <a:gd name="T100" fmla="*/ 106 w 134"/>
                  <a:gd name="T101" fmla="*/ 14 h 130"/>
                  <a:gd name="T102" fmla="*/ 113 w 134"/>
                  <a:gd name="T103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4" h="130">
                    <a:moveTo>
                      <a:pt x="116" y="0"/>
                    </a:moveTo>
                    <a:lnTo>
                      <a:pt x="118" y="0"/>
                    </a:lnTo>
                    <a:lnTo>
                      <a:pt x="117" y="1"/>
                    </a:lnTo>
                    <a:lnTo>
                      <a:pt x="117" y="4"/>
                    </a:lnTo>
                    <a:lnTo>
                      <a:pt x="117" y="5"/>
                    </a:lnTo>
                    <a:lnTo>
                      <a:pt x="118" y="5"/>
                    </a:lnTo>
                    <a:lnTo>
                      <a:pt x="120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1" y="7"/>
                    </a:lnTo>
                    <a:lnTo>
                      <a:pt x="121" y="8"/>
                    </a:lnTo>
                    <a:lnTo>
                      <a:pt x="120" y="10"/>
                    </a:lnTo>
                    <a:lnTo>
                      <a:pt x="118" y="11"/>
                    </a:lnTo>
                    <a:lnTo>
                      <a:pt x="120" y="14"/>
                    </a:lnTo>
                    <a:lnTo>
                      <a:pt x="121" y="15"/>
                    </a:lnTo>
                    <a:lnTo>
                      <a:pt x="123" y="12"/>
                    </a:lnTo>
                    <a:lnTo>
                      <a:pt x="125" y="11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27" y="14"/>
                    </a:lnTo>
                    <a:lnTo>
                      <a:pt x="128" y="15"/>
                    </a:lnTo>
                    <a:lnTo>
                      <a:pt x="131" y="14"/>
                    </a:lnTo>
                    <a:lnTo>
                      <a:pt x="130" y="12"/>
                    </a:lnTo>
                    <a:lnTo>
                      <a:pt x="130" y="12"/>
                    </a:lnTo>
                    <a:lnTo>
                      <a:pt x="131" y="10"/>
                    </a:lnTo>
                    <a:lnTo>
                      <a:pt x="132" y="10"/>
                    </a:lnTo>
                    <a:lnTo>
                      <a:pt x="132" y="11"/>
                    </a:lnTo>
                    <a:lnTo>
                      <a:pt x="134" y="11"/>
                    </a:lnTo>
                    <a:lnTo>
                      <a:pt x="132" y="14"/>
                    </a:lnTo>
                    <a:lnTo>
                      <a:pt x="130" y="15"/>
                    </a:lnTo>
                    <a:lnTo>
                      <a:pt x="131" y="15"/>
                    </a:lnTo>
                    <a:lnTo>
                      <a:pt x="134" y="15"/>
                    </a:lnTo>
                    <a:lnTo>
                      <a:pt x="131" y="18"/>
                    </a:lnTo>
                    <a:lnTo>
                      <a:pt x="130" y="18"/>
                    </a:lnTo>
                    <a:lnTo>
                      <a:pt x="130" y="19"/>
                    </a:lnTo>
                    <a:lnTo>
                      <a:pt x="130" y="22"/>
                    </a:lnTo>
                    <a:lnTo>
                      <a:pt x="130" y="25"/>
                    </a:lnTo>
                    <a:lnTo>
                      <a:pt x="131" y="27"/>
                    </a:lnTo>
                    <a:lnTo>
                      <a:pt x="132" y="27"/>
                    </a:lnTo>
                    <a:lnTo>
                      <a:pt x="130" y="29"/>
                    </a:lnTo>
                    <a:lnTo>
                      <a:pt x="123" y="34"/>
                    </a:lnTo>
                    <a:lnTo>
                      <a:pt x="123" y="37"/>
                    </a:lnTo>
                    <a:lnTo>
                      <a:pt x="117" y="41"/>
                    </a:lnTo>
                    <a:lnTo>
                      <a:pt x="117" y="43"/>
                    </a:lnTo>
                    <a:lnTo>
                      <a:pt x="116" y="43"/>
                    </a:lnTo>
                    <a:lnTo>
                      <a:pt x="113" y="45"/>
                    </a:lnTo>
                    <a:lnTo>
                      <a:pt x="113" y="48"/>
                    </a:lnTo>
                    <a:lnTo>
                      <a:pt x="110" y="51"/>
                    </a:lnTo>
                    <a:lnTo>
                      <a:pt x="109" y="52"/>
                    </a:lnTo>
                    <a:lnTo>
                      <a:pt x="105" y="55"/>
                    </a:lnTo>
                    <a:lnTo>
                      <a:pt x="102" y="56"/>
                    </a:lnTo>
                    <a:lnTo>
                      <a:pt x="99" y="56"/>
                    </a:lnTo>
                    <a:lnTo>
                      <a:pt x="99" y="61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2"/>
                    </a:lnTo>
                    <a:lnTo>
                      <a:pt x="99" y="72"/>
                    </a:lnTo>
                    <a:lnTo>
                      <a:pt x="99" y="72"/>
                    </a:lnTo>
                    <a:lnTo>
                      <a:pt x="99" y="69"/>
                    </a:lnTo>
                    <a:lnTo>
                      <a:pt x="98" y="68"/>
                    </a:lnTo>
                    <a:lnTo>
                      <a:pt x="98" y="69"/>
                    </a:lnTo>
                    <a:lnTo>
                      <a:pt x="98" y="70"/>
                    </a:lnTo>
                    <a:lnTo>
                      <a:pt x="96" y="72"/>
                    </a:lnTo>
                    <a:lnTo>
                      <a:pt x="95" y="72"/>
                    </a:lnTo>
                    <a:lnTo>
                      <a:pt x="92" y="72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2" y="69"/>
                    </a:lnTo>
                    <a:lnTo>
                      <a:pt x="91" y="70"/>
                    </a:lnTo>
                    <a:lnTo>
                      <a:pt x="91" y="70"/>
                    </a:lnTo>
                    <a:lnTo>
                      <a:pt x="89" y="72"/>
                    </a:lnTo>
                    <a:lnTo>
                      <a:pt x="88" y="72"/>
                    </a:lnTo>
                    <a:lnTo>
                      <a:pt x="87" y="69"/>
                    </a:lnTo>
                    <a:lnTo>
                      <a:pt x="85" y="68"/>
                    </a:lnTo>
                    <a:lnTo>
                      <a:pt x="87" y="69"/>
                    </a:lnTo>
                    <a:lnTo>
                      <a:pt x="87" y="72"/>
                    </a:lnTo>
                    <a:lnTo>
                      <a:pt x="85" y="73"/>
                    </a:lnTo>
                    <a:lnTo>
                      <a:pt x="84" y="74"/>
                    </a:lnTo>
                    <a:lnTo>
                      <a:pt x="81" y="74"/>
                    </a:lnTo>
                    <a:lnTo>
                      <a:pt x="81" y="76"/>
                    </a:lnTo>
                    <a:lnTo>
                      <a:pt x="80" y="76"/>
                    </a:lnTo>
                    <a:lnTo>
                      <a:pt x="77" y="74"/>
                    </a:lnTo>
                    <a:lnTo>
                      <a:pt x="77" y="77"/>
                    </a:lnTo>
                    <a:lnTo>
                      <a:pt x="76" y="79"/>
                    </a:lnTo>
                    <a:lnTo>
                      <a:pt x="73" y="80"/>
                    </a:lnTo>
                    <a:lnTo>
                      <a:pt x="73" y="83"/>
                    </a:lnTo>
                    <a:lnTo>
                      <a:pt x="71" y="86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7" y="94"/>
                    </a:lnTo>
                    <a:lnTo>
                      <a:pt x="60" y="98"/>
                    </a:lnTo>
                    <a:lnTo>
                      <a:pt x="59" y="101"/>
                    </a:lnTo>
                    <a:lnTo>
                      <a:pt x="58" y="105"/>
                    </a:lnTo>
                    <a:lnTo>
                      <a:pt x="56" y="108"/>
                    </a:lnTo>
                    <a:lnTo>
                      <a:pt x="54" y="112"/>
                    </a:lnTo>
                    <a:lnTo>
                      <a:pt x="54" y="112"/>
                    </a:lnTo>
                    <a:lnTo>
                      <a:pt x="54" y="113"/>
                    </a:lnTo>
                    <a:lnTo>
                      <a:pt x="52" y="113"/>
                    </a:lnTo>
                    <a:lnTo>
                      <a:pt x="55" y="113"/>
                    </a:lnTo>
                    <a:lnTo>
                      <a:pt x="55" y="115"/>
                    </a:lnTo>
                    <a:lnTo>
                      <a:pt x="54" y="115"/>
                    </a:lnTo>
                    <a:lnTo>
                      <a:pt x="49" y="115"/>
                    </a:lnTo>
                    <a:lnTo>
                      <a:pt x="47" y="116"/>
                    </a:lnTo>
                    <a:lnTo>
                      <a:pt x="44" y="119"/>
                    </a:lnTo>
                    <a:lnTo>
                      <a:pt x="44" y="121"/>
                    </a:lnTo>
                    <a:lnTo>
                      <a:pt x="41" y="123"/>
                    </a:lnTo>
                    <a:lnTo>
                      <a:pt x="41" y="121"/>
                    </a:lnTo>
                    <a:lnTo>
                      <a:pt x="40" y="120"/>
                    </a:lnTo>
                    <a:lnTo>
                      <a:pt x="40" y="123"/>
                    </a:lnTo>
                    <a:lnTo>
                      <a:pt x="40" y="124"/>
                    </a:lnTo>
                    <a:lnTo>
                      <a:pt x="37" y="124"/>
                    </a:lnTo>
                    <a:lnTo>
                      <a:pt x="33" y="128"/>
                    </a:lnTo>
                    <a:lnTo>
                      <a:pt x="29" y="130"/>
                    </a:lnTo>
                    <a:lnTo>
                      <a:pt x="26" y="130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0" y="130"/>
                    </a:lnTo>
                    <a:lnTo>
                      <a:pt x="19" y="130"/>
                    </a:lnTo>
                    <a:lnTo>
                      <a:pt x="22" y="128"/>
                    </a:lnTo>
                    <a:lnTo>
                      <a:pt x="19" y="127"/>
                    </a:lnTo>
                    <a:lnTo>
                      <a:pt x="18" y="124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3" y="121"/>
                    </a:lnTo>
                    <a:lnTo>
                      <a:pt x="12" y="120"/>
                    </a:lnTo>
                    <a:lnTo>
                      <a:pt x="13" y="119"/>
                    </a:lnTo>
                    <a:lnTo>
                      <a:pt x="12" y="117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8" y="117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1" y="115"/>
                    </a:lnTo>
                    <a:lnTo>
                      <a:pt x="1" y="112"/>
                    </a:lnTo>
                    <a:lnTo>
                      <a:pt x="2" y="110"/>
                    </a:lnTo>
                    <a:lnTo>
                      <a:pt x="1" y="110"/>
                    </a:lnTo>
                    <a:lnTo>
                      <a:pt x="0" y="110"/>
                    </a:lnTo>
                    <a:lnTo>
                      <a:pt x="2" y="106"/>
                    </a:lnTo>
                    <a:lnTo>
                      <a:pt x="5" y="106"/>
                    </a:lnTo>
                    <a:lnTo>
                      <a:pt x="8" y="106"/>
                    </a:lnTo>
                    <a:lnTo>
                      <a:pt x="9" y="105"/>
                    </a:lnTo>
                    <a:lnTo>
                      <a:pt x="8" y="105"/>
                    </a:lnTo>
                    <a:lnTo>
                      <a:pt x="5" y="102"/>
                    </a:lnTo>
                    <a:lnTo>
                      <a:pt x="5" y="101"/>
                    </a:lnTo>
                    <a:lnTo>
                      <a:pt x="8" y="97"/>
                    </a:lnTo>
                    <a:lnTo>
                      <a:pt x="9" y="97"/>
                    </a:lnTo>
                    <a:lnTo>
                      <a:pt x="9" y="95"/>
                    </a:lnTo>
                    <a:lnTo>
                      <a:pt x="11" y="95"/>
                    </a:lnTo>
                    <a:lnTo>
                      <a:pt x="12" y="98"/>
                    </a:lnTo>
                    <a:lnTo>
                      <a:pt x="12" y="97"/>
                    </a:lnTo>
                    <a:lnTo>
                      <a:pt x="13" y="91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9" y="86"/>
                    </a:lnTo>
                    <a:lnTo>
                      <a:pt x="20" y="87"/>
                    </a:lnTo>
                    <a:lnTo>
                      <a:pt x="22" y="86"/>
                    </a:lnTo>
                    <a:lnTo>
                      <a:pt x="22" y="81"/>
                    </a:lnTo>
                    <a:lnTo>
                      <a:pt x="23" y="81"/>
                    </a:lnTo>
                    <a:lnTo>
                      <a:pt x="24" y="80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7" y="79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6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48" y="66"/>
                    </a:lnTo>
                    <a:lnTo>
                      <a:pt x="48" y="68"/>
                    </a:lnTo>
                    <a:lnTo>
                      <a:pt x="51" y="69"/>
                    </a:lnTo>
                    <a:lnTo>
                      <a:pt x="51" y="66"/>
                    </a:lnTo>
                    <a:lnTo>
                      <a:pt x="49" y="65"/>
                    </a:lnTo>
                    <a:lnTo>
                      <a:pt x="51" y="63"/>
                    </a:lnTo>
                    <a:lnTo>
                      <a:pt x="55" y="61"/>
                    </a:lnTo>
                    <a:lnTo>
                      <a:pt x="58" y="59"/>
                    </a:lnTo>
                    <a:lnTo>
                      <a:pt x="62" y="55"/>
                    </a:lnTo>
                    <a:lnTo>
                      <a:pt x="66" y="54"/>
                    </a:lnTo>
                    <a:lnTo>
                      <a:pt x="69" y="54"/>
                    </a:lnTo>
                    <a:lnTo>
                      <a:pt x="69" y="51"/>
                    </a:lnTo>
                    <a:lnTo>
                      <a:pt x="73" y="50"/>
                    </a:lnTo>
                    <a:lnTo>
                      <a:pt x="76" y="50"/>
                    </a:lnTo>
                    <a:lnTo>
                      <a:pt x="80" y="45"/>
                    </a:lnTo>
                    <a:lnTo>
                      <a:pt x="85" y="40"/>
                    </a:lnTo>
                    <a:lnTo>
                      <a:pt x="85" y="37"/>
                    </a:lnTo>
                    <a:lnTo>
                      <a:pt x="87" y="36"/>
                    </a:lnTo>
                    <a:lnTo>
                      <a:pt x="87" y="33"/>
                    </a:lnTo>
                    <a:lnTo>
                      <a:pt x="89" y="30"/>
                    </a:lnTo>
                    <a:lnTo>
                      <a:pt x="91" y="30"/>
                    </a:lnTo>
                    <a:lnTo>
                      <a:pt x="91" y="27"/>
                    </a:lnTo>
                    <a:lnTo>
                      <a:pt x="91" y="25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9" y="21"/>
                    </a:lnTo>
                    <a:lnTo>
                      <a:pt x="102" y="18"/>
                    </a:lnTo>
                    <a:lnTo>
                      <a:pt x="103" y="16"/>
                    </a:lnTo>
                    <a:lnTo>
                      <a:pt x="106" y="14"/>
                    </a:lnTo>
                    <a:lnTo>
                      <a:pt x="109" y="8"/>
                    </a:lnTo>
                    <a:lnTo>
                      <a:pt x="109" y="4"/>
                    </a:lnTo>
                    <a:lnTo>
                      <a:pt x="112" y="3"/>
                    </a:lnTo>
                    <a:lnTo>
                      <a:pt x="113" y="1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7" name="Freeform 965"/>
              <p:cNvSpPr>
                <a:spLocks/>
              </p:cNvSpPr>
              <p:nvPr/>
            </p:nvSpPr>
            <p:spPr bwMode="auto">
              <a:xfrm>
                <a:off x="7664572" y="4849914"/>
                <a:ext cx="112646" cy="231222"/>
              </a:xfrm>
              <a:custGeom>
                <a:avLst/>
                <a:gdLst>
                  <a:gd name="T0" fmla="*/ 21 w 76"/>
                  <a:gd name="T1" fmla="*/ 2 h 156"/>
                  <a:gd name="T2" fmla="*/ 23 w 76"/>
                  <a:gd name="T3" fmla="*/ 11 h 156"/>
                  <a:gd name="T4" fmla="*/ 27 w 76"/>
                  <a:gd name="T5" fmla="*/ 8 h 156"/>
                  <a:gd name="T6" fmla="*/ 25 w 76"/>
                  <a:gd name="T7" fmla="*/ 13 h 156"/>
                  <a:gd name="T8" fmla="*/ 32 w 76"/>
                  <a:gd name="T9" fmla="*/ 15 h 156"/>
                  <a:gd name="T10" fmla="*/ 31 w 76"/>
                  <a:gd name="T11" fmla="*/ 19 h 156"/>
                  <a:gd name="T12" fmla="*/ 36 w 76"/>
                  <a:gd name="T13" fmla="*/ 21 h 156"/>
                  <a:gd name="T14" fmla="*/ 36 w 76"/>
                  <a:gd name="T15" fmla="*/ 31 h 156"/>
                  <a:gd name="T16" fmla="*/ 32 w 76"/>
                  <a:gd name="T17" fmla="*/ 35 h 156"/>
                  <a:gd name="T18" fmla="*/ 35 w 76"/>
                  <a:gd name="T19" fmla="*/ 43 h 156"/>
                  <a:gd name="T20" fmla="*/ 31 w 76"/>
                  <a:gd name="T21" fmla="*/ 51 h 156"/>
                  <a:gd name="T22" fmla="*/ 31 w 76"/>
                  <a:gd name="T23" fmla="*/ 58 h 156"/>
                  <a:gd name="T24" fmla="*/ 38 w 76"/>
                  <a:gd name="T25" fmla="*/ 60 h 156"/>
                  <a:gd name="T26" fmla="*/ 42 w 76"/>
                  <a:gd name="T27" fmla="*/ 61 h 156"/>
                  <a:gd name="T28" fmla="*/ 40 w 76"/>
                  <a:gd name="T29" fmla="*/ 54 h 156"/>
                  <a:gd name="T30" fmla="*/ 42 w 76"/>
                  <a:gd name="T31" fmla="*/ 50 h 156"/>
                  <a:gd name="T32" fmla="*/ 45 w 76"/>
                  <a:gd name="T33" fmla="*/ 54 h 156"/>
                  <a:gd name="T34" fmla="*/ 45 w 76"/>
                  <a:gd name="T35" fmla="*/ 62 h 156"/>
                  <a:gd name="T36" fmla="*/ 46 w 76"/>
                  <a:gd name="T37" fmla="*/ 73 h 156"/>
                  <a:gd name="T38" fmla="*/ 57 w 76"/>
                  <a:gd name="T39" fmla="*/ 82 h 156"/>
                  <a:gd name="T40" fmla="*/ 70 w 76"/>
                  <a:gd name="T41" fmla="*/ 73 h 156"/>
                  <a:gd name="T42" fmla="*/ 72 w 76"/>
                  <a:gd name="T43" fmla="*/ 78 h 156"/>
                  <a:gd name="T44" fmla="*/ 72 w 76"/>
                  <a:gd name="T45" fmla="*/ 83 h 156"/>
                  <a:gd name="T46" fmla="*/ 68 w 76"/>
                  <a:gd name="T47" fmla="*/ 96 h 156"/>
                  <a:gd name="T48" fmla="*/ 63 w 76"/>
                  <a:gd name="T49" fmla="*/ 97 h 156"/>
                  <a:gd name="T50" fmla="*/ 63 w 76"/>
                  <a:gd name="T51" fmla="*/ 107 h 156"/>
                  <a:gd name="T52" fmla="*/ 58 w 76"/>
                  <a:gd name="T53" fmla="*/ 107 h 156"/>
                  <a:gd name="T54" fmla="*/ 43 w 76"/>
                  <a:gd name="T55" fmla="*/ 112 h 156"/>
                  <a:gd name="T56" fmla="*/ 45 w 76"/>
                  <a:gd name="T57" fmla="*/ 115 h 156"/>
                  <a:gd name="T58" fmla="*/ 42 w 76"/>
                  <a:gd name="T59" fmla="*/ 123 h 156"/>
                  <a:gd name="T60" fmla="*/ 36 w 76"/>
                  <a:gd name="T61" fmla="*/ 133 h 156"/>
                  <a:gd name="T62" fmla="*/ 27 w 76"/>
                  <a:gd name="T63" fmla="*/ 141 h 156"/>
                  <a:gd name="T64" fmla="*/ 10 w 76"/>
                  <a:gd name="T65" fmla="*/ 156 h 156"/>
                  <a:gd name="T66" fmla="*/ 7 w 76"/>
                  <a:gd name="T67" fmla="*/ 154 h 156"/>
                  <a:gd name="T68" fmla="*/ 6 w 76"/>
                  <a:gd name="T69" fmla="*/ 149 h 156"/>
                  <a:gd name="T70" fmla="*/ 0 w 76"/>
                  <a:gd name="T71" fmla="*/ 149 h 156"/>
                  <a:gd name="T72" fmla="*/ 14 w 76"/>
                  <a:gd name="T73" fmla="*/ 134 h 156"/>
                  <a:gd name="T74" fmla="*/ 17 w 76"/>
                  <a:gd name="T75" fmla="*/ 127 h 156"/>
                  <a:gd name="T76" fmla="*/ 9 w 76"/>
                  <a:gd name="T77" fmla="*/ 115 h 156"/>
                  <a:gd name="T78" fmla="*/ 3 w 76"/>
                  <a:gd name="T79" fmla="*/ 104 h 156"/>
                  <a:gd name="T80" fmla="*/ 16 w 76"/>
                  <a:gd name="T81" fmla="*/ 100 h 156"/>
                  <a:gd name="T82" fmla="*/ 21 w 76"/>
                  <a:gd name="T83" fmla="*/ 86 h 156"/>
                  <a:gd name="T84" fmla="*/ 24 w 76"/>
                  <a:gd name="T85" fmla="*/ 80 h 156"/>
                  <a:gd name="T86" fmla="*/ 27 w 76"/>
                  <a:gd name="T87" fmla="*/ 76 h 156"/>
                  <a:gd name="T88" fmla="*/ 28 w 76"/>
                  <a:gd name="T89" fmla="*/ 68 h 156"/>
                  <a:gd name="T90" fmla="*/ 31 w 76"/>
                  <a:gd name="T91" fmla="*/ 62 h 156"/>
                  <a:gd name="T92" fmla="*/ 28 w 76"/>
                  <a:gd name="T93" fmla="*/ 58 h 156"/>
                  <a:gd name="T94" fmla="*/ 25 w 76"/>
                  <a:gd name="T95" fmla="*/ 49 h 156"/>
                  <a:gd name="T96" fmla="*/ 28 w 76"/>
                  <a:gd name="T97" fmla="*/ 47 h 156"/>
                  <a:gd name="T98" fmla="*/ 28 w 76"/>
                  <a:gd name="T99" fmla="*/ 43 h 156"/>
                  <a:gd name="T100" fmla="*/ 27 w 76"/>
                  <a:gd name="T101" fmla="*/ 42 h 156"/>
                  <a:gd name="T102" fmla="*/ 24 w 76"/>
                  <a:gd name="T103" fmla="*/ 46 h 156"/>
                  <a:gd name="T104" fmla="*/ 21 w 76"/>
                  <a:gd name="T105" fmla="*/ 29 h 156"/>
                  <a:gd name="T106" fmla="*/ 23 w 76"/>
                  <a:gd name="T107" fmla="*/ 24 h 156"/>
                  <a:gd name="T108" fmla="*/ 18 w 76"/>
                  <a:gd name="T109" fmla="*/ 18 h 156"/>
                  <a:gd name="T110" fmla="*/ 20 w 76"/>
                  <a:gd name="T111" fmla="*/ 10 h 156"/>
                  <a:gd name="T112" fmla="*/ 20 w 76"/>
                  <a:gd name="T11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" h="156">
                    <a:moveTo>
                      <a:pt x="21" y="0"/>
                    </a:moveTo>
                    <a:lnTo>
                      <a:pt x="23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1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28" y="11"/>
                    </a:lnTo>
                    <a:lnTo>
                      <a:pt x="29" y="13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32" y="22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6" y="24"/>
                    </a:lnTo>
                    <a:lnTo>
                      <a:pt x="38" y="26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4" y="35"/>
                    </a:lnTo>
                    <a:lnTo>
                      <a:pt x="32" y="33"/>
                    </a:lnTo>
                    <a:lnTo>
                      <a:pt x="32" y="35"/>
                    </a:lnTo>
                    <a:lnTo>
                      <a:pt x="35" y="37"/>
                    </a:lnTo>
                    <a:lnTo>
                      <a:pt x="35" y="40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5" y="46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1" y="51"/>
                    </a:lnTo>
                    <a:lnTo>
                      <a:pt x="34" y="53"/>
                    </a:lnTo>
                    <a:lnTo>
                      <a:pt x="32" y="55"/>
                    </a:lnTo>
                    <a:lnTo>
                      <a:pt x="31" y="57"/>
                    </a:lnTo>
                    <a:lnTo>
                      <a:pt x="31" y="58"/>
                    </a:lnTo>
                    <a:lnTo>
                      <a:pt x="32" y="57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4"/>
                    </a:lnTo>
                    <a:lnTo>
                      <a:pt x="42" y="64"/>
                    </a:lnTo>
                    <a:lnTo>
                      <a:pt x="42" y="61"/>
                    </a:lnTo>
                    <a:lnTo>
                      <a:pt x="39" y="60"/>
                    </a:lnTo>
                    <a:lnTo>
                      <a:pt x="39" y="58"/>
                    </a:lnTo>
                    <a:lnTo>
                      <a:pt x="42" y="55"/>
                    </a:lnTo>
                    <a:lnTo>
                      <a:pt x="40" y="54"/>
                    </a:lnTo>
                    <a:lnTo>
                      <a:pt x="40" y="53"/>
                    </a:lnTo>
                    <a:lnTo>
                      <a:pt x="39" y="50"/>
                    </a:lnTo>
                    <a:lnTo>
                      <a:pt x="40" y="49"/>
                    </a:lnTo>
                    <a:lnTo>
                      <a:pt x="42" y="50"/>
                    </a:lnTo>
                    <a:lnTo>
                      <a:pt x="43" y="50"/>
                    </a:lnTo>
                    <a:lnTo>
                      <a:pt x="43" y="51"/>
                    </a:lnTo>
                    <a:lnTo>
                      <a:pt x="45" y="54"/>
                    </a:lnTo>
                    <a:lnTo>
                      <a:pt x="45" y="54"/>
                    </a:lnTo>
                    <a:lnTo>
                      <a:pt x="45" y="57"/>
                    </a:lnTo>
                    <a:lnTo>
                      <a:pt x="45" y="60"/>
                    </a:lnTo>
                    <a:lnTo>
                      <a:pt x="45" y="61"/>
                    </a:lnTo>
                    <a:lnTo>
                      <a:pt x="45" y="62"/>
                    </a:lnTo>
                    <a:lnTo>
                      <a:pt x="47" y="66"/>
                    </a:lnTo>
                    <a:lnTo>
                      <a:pt x="47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9" y="76"/>
                    </a:lnTo>
                    <a:lnTo>
                      <a:pt x="50" y="75"/>
                    </a:lnTo>
                    <a:lnTo>
                      <a:pt x="56" y="80"/>
                    </a:lnTo>
                    <a:lnTo>
                      <a:pt x="57" y="82"/>
                    </a:lnTo>
                    <a:lnTo>
                      <a:pt x="60" y="82"/>
                    </a:lnTo>
                    <a:lnTo>
                      <a:pt x="63" y="80"/>
                    </a:lnTo>
                    <a:lnTo>
                      <a:pt x="67" y="76"/>
                    </a:lnTo>
                    <a:lnTo>
                      <a:pt x="70" y="73"/>
                    </a:lnTo>
                    <a:lnTo>
                      <a:pt x="74" y="75"/>
                    </a:lnTo>
                    <a:lnTo>
                      <a:pt x="72" y="75"/>
                    </a:lnTo>
                    <a:lnTo>
                      <a:pt x="72" y="76"/>
                    </a:lnTo>
                    <a:lnTo>
                      <a:pt x="72" y="78"/>
                    </a:lnTo>
                    <a:lnTo>
                      <a:pt x="76" y="78"/>
                    </a:lnTo>
                    <a:lnTo>
                      <a:pt x="76" y="79"/>
                    </a:lnTo>
                    <a:lnTo>
                      <a:pt x="74" y="80"/>
                    </a:lnTo>
                    <a:lnTo>
                      <a:pt x="72" y="83"/>
                    </a:lnTo>
                    <a:lnTo>
                      <a:pt x="71" y="86"/>
                    </a:lnTo>
                    <a:lnTo>
                      <a:pt x="71" y="87"/>
                    </a:lnTo>
                    <a:lnTo>
                      <a:pt x="71" y="90"/>
                    </a:lnTo>
                    <a:lnTo>
                      <a:pt x="68" y="96"/>
                    </a:lnTo>
                    <a:lnTo>
                      <a:pt x="67" y="97"/>
                    </a:lnTo>
                    <a:lnTo>
                      <a:pt x="65" y="98"/>
                    </a:lnTo>
                    <a:lnTo>
                      <a:pt x="64" y="97"/>
                    </a:lnTo>
                    <a:lnTo>
                      <a:pt x="63" y="97"/>
                    </a:lnTo>
                    <a:lnTo>
                      <a:pt x="61" y="98"/>
                    </a:lnTo>
                    <a:lnTo>
                      <a:pt x="60" y="102"/>
                    </a:lnTo>
                    <a:lnTo>
                      <a:pt x="58" y="105"/>
                    </a:lnTo>
                    <a:lnTo>
                      <a:pt x="63" y="107"/>
                    </a:lnTo>
                    <a:lnTo>
                      <a:pt x="60" y="108"/>
                    </a:lnTo>
                    <a:lnTo>
                      <a:pt x="58" y="109"/>
                    </a:lnTo>
                    <a:lnTo>
                      <a:pt x="58" y="108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2" y="105"/>
                    </a:lnTo>
                    <a:lnTo>
                      <a:pt x="49" y="107"/>
                    </a:lnTo>
                    <a:lnTo>
                      <a:pt x="43" y="112"/>
                    </a:lnTo>
                    <a:lnTo>
                      <a:pt x="42" y="113"/>
                    </a:lnTo>
                    <a:lnTo>
                      <a:pt x="40" y="115"/>
                    </a:lnTo>
                    <a:lnTo>
                      <a:pt x="42" y="115"/>
                    </a:lnTo>
                    <a:lnTo>
                      <a:pt x="45" y="115"/>
                    </a:lnTo>
                    <a:lnTo>
                      <a:pt x="46" y="116"/>
                    </a:lnTo>
                    <a:lnTo>
                      <a:pt x="45" y="118"/>
                    </a:lnTo>
                    <a:lnTo>
                      <a:pt x="45" y="119"/>
                    </a:lnTo>
                    <a:lnTo>
                      <a:pt x="42" y="123"/>
                    </a:lnTo>
                    <a:lnTo>
                      <a:pt x="40" y="129"/>
                    </a:lnTo>
                    <a:lnTo>
                      <a:pt x="38" y="129"/>
                    </a:lnTo>
                    <a:lnTo>
                      <a:pt x="36" y="130"/>
                    </a:lnTo>
                    <a:lnTo>
                      <a:pt x="36" y="133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1" y="136"/>
                    </a:lnTo>
                    <a:lnTo>
                      <a:pt x="27" y="141"/>
                    </a:lnTo>
                    <a:lnTo>
                      <a:pt x="23" y="145"/>
                    </a:lnTo>
                    <a:lnTo>
                      <a:pt x="20" y="149"/>
                    </a:lnTo>
                    <a:lnTo>
                      <a:pt x="16" y="154"/>
                    </a:lnTo>
                    <a:lnTo>
                      <a:pt x="10" y="156"/>
                    </a:lnTo>
                    <a:lnTo>
                      <a:pt x="9" y="156"/>
                    </a:lnTo>
                    <a:lnTo>
                      <a:pt x="7" y="156"/>
                    </a:lnTo>
                    <a:lnTo>
                      <a:pt x="7" y="154"/>
                    </a:lnTo>
                    <a:lnTo>
                      <a:pt x="7" y="154"/>
                    </a:lnTo>
                    <a:lnTo>
                      <a:pt x="6" y="154"/>
                    </a:lnTo>
                    <a:lnTo>
                      <a:pt x="5" y="154"/>
                    </a:lnTo>
                    <a:lnTo>
                      <a:pt x="6" y="152"/>
                    </a:lnTo>
                    <a:lnTo>
                      <a:pt x="6" y="149"/>
                    </a:lnTo>
                    <a:lnTo>
                      <a:pt x="5" y="149"/>
                    </a:lnTo>
                    <a:lnTo>
                      <a:pt x="3" y="151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2" y="148"/>
                    </a:lnTo>
                    <a:lnTo>
                      <a:pt x="6" y="144"/>
                    </a:lnTo>
                    <a:lnTo>
                      <a:pt x="10" y="140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6" y="129"/>
                    </a:lnTo>
                    <a:lnTo>
                      <a:pt x="17" y="127"/>
                    </a:lnTo>
                    <a:lnTo>
                      <a:pt x="17" y="127"/>
                    </a:lnTo>
                    <a:lnTo>
                      <a:pt x="16" y="122"/>
                    </a:lnTo>
                    <a:lnTo>
                      <a:pt x="14" y="119"/>
                    </a:lnTo>
                    <a:lnTo>
                      <a:pt x="11" y="119"/>
                    </a:lnTo>
                    <a:lnTo>
                      <a:pt x="9" y="115"/>
                    </a:lnTo>
                    <a:lnTo>
                      <a:pt x="5" y="112"/>
                    </a:lnTo>
                    <a:lnTo>
                      <a:pt x="3" y="111"/>
                    </a:lnTo>
                    <a:lnTo>
                      <a:pt x="2" y="107"/>
                    </a:lnTo>
                    <a:lnTo>
                      <a:pt x="3" y="104"/>
                    </a:lnTo>
                    <a:lnTo>
                      <a:pt x="6" y="101"/>
                    </a:lnTo>
                    <a:lnTo>
                      <a:pt x="10" y="98"/>
                    </a:lnTo>
                    <a:lnTo>
                      <a:pt x="13" y="98"/>
                    </a:lnTo>
                    <a:lnTo>
                      <a:pt x="16" y="100"/>
                    </a:lnTo>
                    <a:lnTo>
                      <a:pt x="17" y="100"/>
                    </a:lnTo>
                    <a:lnTo>
                      <a:pt x="18" y="98"/>
                    </a:lnTo>
                    <a:lnTo>
                      <a:pt x="20" y="96"/>
                    </a:lnTo>
                    <a:lnTo>
                      <a:pt x="21" y="86"/>
                    </a:lnTo>
                    <a:lnTo>
                      <a:pt x="23" y="83"/>
                    </a:lnTo>
                    <a:lnTo>
                      <a:pt x="24" y="83"/>
                    </a:lnTo>
                    <a:lnTo>
                      <a:pt x="25" y="82"/>
                    </a:lnTo>
                    <a:lnTo>
                      <a:pt x="24" y="80"/>
                    </a:lnTo>
                    <a:lnTo>
                      <a:pt x="24" y="79"/>
                    </a:lnTo>
                    <a:lnTo>
                      <a:pt x="25" y="78"/>
                    </a:lnTo>
                    <a:lnTo>
                      <a:pt x="27" y="78"/>
                    </a:lnTo>
                    <a:lnTo>
                      <a:pt x="27" y="76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27" y="72"/>
                    </a:lnTo>
                    <a:lnTo>
                      <a:pt x="28" y="68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8" y="64"/>
                    </a:lnTo>
                    <a:lnTo>
                      <a:pt x="31" y="62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8" y="58"/>
                    </a:lnTo>
                    <a:lnTo>
                      <a:pt x="28" y="58"/>
                    </a:lnTo>
                    <a:lnTo>
                      <a:pt x="27" y="58"/>
                    </a:lnTo>
                    <a:lnTo>
                      <a:pt x="24" y="53"/>
                    </a:lnTo>
                    <a:lnTo>
                      <a:pt x="24" y="49"/>
                    </a:lnTo>
                    <a:lnTo>
                      <a:pt x="25" y="49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49"/>
                    </a:lnTo>
                    <a:lnTo>
                      <a:pt x="28" y="47"/>
                    </a:lnTo>
                    <a:lnTo>
                      <a:pt x="29" y="44"/>
                    </a:lnTo>
                    <a:lnTo>
                      <a:pt x="29" y="43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5" y="43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4" y="43"/>
                    </a:lnTo>
                    <a:lnTo>
                      <a:pt x="24" y="40"/>
                    </a:lnTo>
                    <a:lnTo>
                      <a:pt x="24" y="33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3" y="24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7"/>
                    </a:lnTo>
                    <a:lnTo>
                      <a:pt x="21" y="13"/>
                    </a:lnTo>
                    <a:lnTo>
                      <a:pt x="20" y="10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8" name="Freeform 966"/>
              <p:cNvSpPr>
                <a:spLocks/>
              </p:cNvSpPr>
              <p:nvPr/>
            </p:nvSpPr>
            <p:spPr bwMode="auto">
              <a:xfrm>
                <a:off x="7489674" y="5244176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9" name="Freeform 967"/>
              <p:cNvSpPr>
                <a:spLocks/>
              </p:cNvSpPr>
              <p:nvPr/>
            </p:nvSpPr>
            <p:spPr bwMode="auto">
              <a:xfrm>
                <a:off x="7464476" y="5235283"/>
                <a:ext cx="17786" cy="20751"/>
              </a:xfrm>
              <a:custGeom>
                <a:avLst/>
                <a:gdLst>
                  <a:gd name="T0" fmla="*/ 8 w 12"/>
                  <a:gd name="T1" fmla="*/ 0 h 14"/>
                  <a:gd name="T2" fmla="*/ 11 w 12"/>
                  <a:gd name="T3" fmla="*/ 1 h 14"/>
                  <a:gd name="T4" fmla="*/ 12 w 12"/>
                  <a:gd name="T5" fmla="*/ 4 h 14"/>
                  <a:gd name="T6" fmla="*/ 12 w 12"/>
                  <a:gd name="T7" fmla="*/ 6 h 14"/>
                  <a:gd name="T8" fmla="*/ 12 w 12"/>
                  <a:gd name="T9" fmla="*/ 6 h 14"/>
                  <a:gd name="T10" fmla="*/ 11 w 12"/>
                  <a:gd name="T11" fmla="*/ 7 h 14"/>
                  <a:gd name="T12" fmla="*/ 11 w 12"/>
                  <a:gd name="T13" fmla="*/ 6 h 14"/>
                  <a:gd name="T14" fmla="*/ 10 w 12"/>
                  <a:gd name="T15" fmla="*/ 6 h 14"/>
                  <a:gd name="T16" fmla="*/ 10 w 12"/>
                  <a:gd name="T17" fmla="*/ 7 h 14"/>
                  <a:gd name="T18" fmla="*/ 11 w 12"/>
                  <a:gd name="T19" fmla="*/ 7 h 14"/>
                  <a:gd name="T20" fmla="*/ 12 w 12"/>
                  <a:gd name="T21" fmla="*/ 8 h 14"/>
                  <a:gd name="T22" fmla="*/ 12 w 12"/>
                  <a:gd name="T23" fmla="*/ 10 h 14"/>
                  <a:gd name="T24" fmla="*/ 11 w 12"/>
                  <a:gd name="T25" fmla="*/ 10 h 14"/>
                  <a:gd name="T26" fmla="*/ 11 w 12"/>
                  <a:gd name="T27" fmla="*/ 10 h 14"/>
                  <a:gd name="T28" fmla="*/ 8 w 12"/>
                  <a:gd name="T29" fmla="*/ 11 h 14"/>
                  <a:gd name="T30" fmla="*/ 7 w 12"/>
                  <a:gd name="T31" fmla="*/ 11 h 14"/>
                  <a:gd name="T32" fmla="*/ 6 w 12"/>
                  <a:gd name="T33" fmla="*/ 11 h 14"/>
                  <a:gd name="T34" fmla="*/ 4 w 12"/>
                  <a:gd name="T35" fmla="*/ 11 h 14"/>
                  <a:gd name="T36" fmla="*/ 4 w 12"/>
                  <a:gd name="T37" fmla="*/ 11 h 14"/>
                  <a:gd name="T38" fmla="*/ 1 w 12"/>
                  <a:gd name="T39" fmla="*/ 14 h 14"/>
                  <a:gd name="T40" fmla="*/ 0 w 12"/>
                  <a:gd name="T41" fmla="*/ 14 h 14"/>
                  <a:gd name="T42" fmla="*/ 0 w 12"/>
                  <a:gd name="T43" fmla="*/ 12 h 14"/>
                  <a:gd name="T44" fmla="*/ 3 w 12"/>
                  <a:gd name="T45" fmla="*/ 10 h 14"/>
                  <a:gd name="T46" fmla="*/ 4 w 12"/>
                  <a:gd name="T47" fmla="*/ 8 h 14"/>
                  <a:gd name="T48" fmla="*/ 4 w 12"/>
                  <a:gd name="T49" fmla="*/ 7 h 14"/>
                  <a:gd name="T50" fmla="*/ 6 w 12"/>
                  <a:gd name="T51" fmla="*/ 7 h 14"/>
                  <a:gd name="T52" fmla="*/ 7 w 12"/>
                  <a:gd name="T53" fmla="*/ 4 h 14"/>
                  <a:gd name="T54" fmla="*/ 6 w 12"/>
                  <a:gd name="T55" fmla="*/ 1 h 14"/>
                  <a:gd name="T56" fmla="*/ 7 w 12"/>
                  <a:gd name="T57" fmla="*/ 0 h 14"/>
                  <a:gd name="T58" fmla="*/ 8 w 12"/>
                  <a:gd name="T5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4">
                    <a:moveTo>
                      <a:pt x="8" y="0"/>
                    </a:moveTo>
                    <a:lnTo>
                      <a:pt x="11" y="1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0" name="Freeform 968"/>
              <p:cNvSpPr>
                <a:spLocks/>
              </p:cNvSpPr>
              <p:nvPr/>
            </p:nvSpPr>
            <p:spPr bwMode="auto">
              <a:xfrm>
                <a:off x="7379992" y="5365716"/>
                <a:ext cx="13340" cy="13340"/>
              </a:xfrm>
              <a:custGeom>
                <a:avLst/>
                <a:gdLst>
                  <a:gd name="T0" fmla="*/ 7 w 9"/>
                  <a:gd name="T1" fmla="*/ 0 h 9"/>
                  <a:gd name="T2" fmla="*/ 9 w 9"/>
                  <a:gd name="T3" fmla="*/ 0 h 9"/>
                  <a:gd name="T4" fmla="*/ 9 w 9"/>
                  <a:gd name="T5" fmla="*/ 3 h 9"/>
                  <a:gd name="T6" fmla="*/ 7 w 9"/>
                  <a:gd name="T7" fmla="*/ 6 h 9"/>
                  <a:gd name="T8" fmla="*/ 7 w 9"/>
                  <a:gd name="T9" fmla="*/ 7 h 9"/>
                  <a:gd name="T10" fmla="*/ 7 w 9"/>
                  <a:gd name="T11" fmla="*/ 9 h 9"/>
                  <a:gd name="T12" fmla="*/ 4 w 9"/>
                  <a:gd name="T13" fmla="*/ 9 h 9"/>
                  <a:gd name="T14" fmla="*/ 2 w 9"/>
                  <a:gd name="T15" fmla="*/ 9 h 9"/>
                  <a:gd name="T16" fmla="*/ 0 w 9"/>
                  <a:gd name="T17" fmla="*/ 7 h 9"/>
                  <a:gd name="T18" fmla="*/ 7 w 9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1" name="Freeform 969"/>
              <p:cNvSpPr>
                <a:spLocks/>
              </p:cNvSpPr>
              <p:nvPr/>
            </p:nvSpPr>
            <p:spPr bwMode="auto">
              <a:xfrm>
                <a:off x="7652715" y="5052973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1 h 4"/>
                  <a:gd name="T6" fmla="*/ 2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0 w 4"/>
                  <a:gd name="T13" fmla="*/ 3 h 4"/>
                  <a:gd name="T14" fmla="*/ 0 w 4"/>
                  <a:gd name="T15" fmla="*/ 1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2" name="Freeform 970"/>
              <p:cNvSpPr>
                <a:spLocks/>
              </p:cNvSpPr>
              <p:nvPr/>
            </p:nvSpPr>
            <p:spPr bwMode="auto">
              <a:xfrm>
                <a:off x="7406671" y="5445754"/>
                <a:ext cx="10376" cy="8893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2 h 6"/>
                  <a:gd name="T4" fmla="*/ 6 w 7"/>
                  <a:gd name="T5" fmla="*/ 6 h 6"/>
                  <a:gd name="T6" fmla="*/ 3 w 7"/>
                  <a:gd name="T7" fmla="*/ 6 h 6"/>
                  <a:gd name="T8" fmla="*/ 0 w 7"/>
                  <a:gd name="T9" fmla="*/ 5 h 6"/>
                  <a:gd name="T10" fmla="*/ 2 w 7"/>
                  <a:gd name="T11" fmla="*/ 3 h 6"/>
                  <a:gd name="T12" fmla="*/ 4 w 7"/>
                  <a:gd name="T13" fmla="*/ 3 h 6"/>
                  <a:gd name="T14" fmla="*/ 6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7" y="2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3" name="Freeform 971"/>
              <p:cNvSpPr>
                <a:spLocks/>
              </p:cNvSpPr>
              <p:nvPr/>
            </p:nvSpPr>
            <p:spPr bwMode="auto">
              <a:xfrm>
                <a:off x="7652715" y="506186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4" name="Freeform 972"/>
              <p:cNvSpPr>
                <a:spLocks/>
              </p:cNvSpPr>
              <p:nvPr/>
            </p:nvSpPr>
            <p:spPr bwMode="auto">
              <a:xfrm>
                <a:off x="7648268" y="506186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5" name="Freeform 973"/>
              <p:cNvSpPr>
                <a:spLocks/>
              </p:cNvSpPr>
              <p:nvPr/>
            </p:nvSpPr>
            <p:spPr bwMode="auto">
              <a:xfrm>
                <a:off x="7726824" y="4912166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3 w 3"/>
                  <a:gd name="T5" fmla="*/ 2 h 5"/>
                  <a:gd name="T6" fmla="*/ 3 w 3"/>
                  <a:gd name="T7" fmla="*/ 4 h 5"/>
                  <a:gd name="T8" fmla="*/ 3 w 3"/>
                  <a:gd name="T9" fmla="*/ 5 h 5"/>
                  <a:gd name="T10" fmla="*/ 1 w 3"/>
                  <a:gd name="T11" fmla="*/ 5 h 5"/>
                  <a:gd name="T12" fmla="*/ 0 w 3"/>
                  <a:gd name="T13" fmla="*/ 4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6" name="Freeform 974"/>
              <p:cNvSpPr>
                <a:spLocks/>
              </p:cNvSpPr>
              <p:nvPr/>
            </p:nvSpPr>
            <p:spPr bwMode="auto">
              <a:xfrm>
                <a:off x="7722377" y="4915130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7" name="Freeform 975"/>
              <p:cNvSpPr>
                <a:spLocks/>
              </p:cNvSpPr>
              <p:nvPr/>
            </p:nvSpPr>
            <p:spPr bwMode="auto">
              <a:xfrm>
                <a:off x="3990224" y="2450249"/>
                <a:ext cx="174898" cy="105236"/>
              </a:xfrm>
              <a:custGeom>
                <a:avLst/>
                <a:gdLst>
                  <a:gd name="T0" fmla="*/ 28 w 118"/>
                  <a:gd name="T1" fmla="*/ 5 h 71"/>
                  <a:gd name="T2" fmla="*/ 34 w 118"/>
                  <a:gd name="T3" fmla="*/ 11 h 71"/>
                  <a:gd name="T4" fmla="*/ 34 w 118"/>
                  <a:gd name="T5" fmla="*/ 18 h 71"/>
                  <a:gd name="T6" fmla="*/ 34 w 118"/>
                  <a:gd name="T7" fmla="*/ 27 h 71"/>
                  <a:gd name="T8" fmla="*/ 41 w 118"/>
                  <a:gd name="T9" fmla="*/ 23 h 71"/>
                  <a:gd name="T10" fmla="*/ 47 w 118"/>
                  <a:gd name="T11" fmla="*/ 18 h 71"/>
                  <a:gd name="T12" fmla="*/ 50 w 118"/>
                  <a:gd name="T13" fmla="*/ 14 h 71"/>
                  <a:gd name="T14" fmla="*/ 56 w 118"/>
                  <a:gd name="T15" fmla="*/ 13 h 71"/>
                  <a:gd name="T16" fmla="*/ 65 w 118"/>
                  <a:gd name="T17" fmla="*/ 11 h 71"/>
                  <a:gd name="T18" fmla="*/ 67 w 118"/>
                  <a:gd name="T19" fmla="*/ 13 h 71"/>
                  <a:gd name="T20" fmla="*/ 75 w 118"/>
                  <a:gd name="T21" fmla="*/ 13 h 71"/>
                  <a:gd name="T22" fmla="*/ 82 w 118"/>
                  <a:gd name="T23" fmla="*/ 10 h 71"/>
                  <a:gd name="T24" fmla="*/ 89 w 118"/>
                  <a:gd name="T25" fmla="*/ 2 h 71"/>
                  <a:gd name="T26" fmla="*/ 96 w 118"/>
                  <a:gd name="T27" fmla="*/ 6 h 71"/>
                  <a:gd name="T28" fmla="*/ 104 w 118"/>
                  <a:gd name="T29" fmla="*/ 3 h 71"/>
                  <a:gd name="T30" fmla="*/ 104 w 118"/>
                  <a:gd name="T31" fmla="*/ 7 h 71"/>
                  <a:gd name="T32" fmla="*/ 108 w 118"/>
                  <a:gd name="T33" fmla="*/ 11 h 71"/>
                  <a:gd name="T34" fmla="*/ 107 w 118"/>
                  <a:gd name="T35" fmla="*/ 20 h 71"/>
                  <a:gd name="T36" fmla="*/ 115 w 118"/>
                  <a:gd name="T37" fmla="*/ 24 h 71"/>
                  <a:gd name="T38" fmla="*/ 112 w 118"/>
                  <a:gd name="T39" fmla="*/ 31 h 71"/>
                  <a:gd name="T40" fmla="*/ 112 w 118"/>
                  <a:gd name="T41" fmla="*/ 43 h 71"/>
                  <a:gd name="T42" fmla="*/ 108 w 118"/>
                  <a:gd name="T43" fmla="*/ 43 h 71"/>
                  <a:gd name="T44" fmla="*/ 104 w 118"/>
                  <a:gd name="T45" fmla="*/ 50 h 71"/>
                  <a:gd name="T46" fmla="*/ 100 w 118"/>
                  <a:gd name="T47" fmla="*/ 50 h 71"/>
                  <a:gd name="T48" fmla="*/ 83 w 118"/>
                  <a:gd name="T49" fmla="*/ 61 h 71"/>
                  <a:gd name="T50" fmla="*/ 76 w 118"/>
                  <a:gd name="T51" fmla="*/ 64 h 71"/>
                  <a:gd name="T52" fmla="*/ 70 w 118"/>
                  <a:gd name="T53" fmla="*/ 63 h 71"/>
                  <a:gd name="T54" fmla="*/ 63 w 118"/>
                  <a:gd name="T55" fmla="*/ 68 h 71"/>
                  <a:gd name="T56" fmla="*/ 47 w 118"/>
                  <a:gd name="T57" fmla="*/ 67 h 71"/>
                  <a:gd name="T58" fmla="*/ 38 w 118"/>
                  <a:gd name="T59" fmla="*/ 61 h 71"/>
                  <a:gd name="T60" fmla="*/ 29 w 118"/>
                  <a:gd name="T61" fmla="*/ 60 h 71"/>
                  <a:gd name="T62" fmla="*/ 16 w 118"/>
                  <a:gd name="T63" fmla="*/ 63 h 71"/>
                  <a:gd name="T64" fmla="*/ 16 w 118"/>
                  <a:gd name="T65" fmla="*/ 53 h 71"/>
                  <a:gd name="T66" fmla="*/ 23 w 118"/>
                  <a:gd name="T67" fmla="*/ 54 h 71"/>
                  <a:gd name="T68" fmla="*/ 31 w 118"/>
                  <a:gd name="T69" fmla="*/ 49 h 71"/>
                  <a:gd name="T70" fmla="*/ 23 w 118"/>
                  <a:gd name="T71" fmla="*/ 49 h 71"/>
                  <a:gd name="T72" fmla="*/ 23 w 118"/>
                  <a:gd name="T73" fmla="*/ 46 h 71"/>
                  <a:gd name="T74" fmla="*/ 21 w 118"/>
                  <a:gd name="T75" fmla="*/ 39 h 71"/>
                  <a:gd name="T76" fmla="*/ 6 w 118"/>
                  <a:gd name="T77" fmla="*/ 39 h 71"/>
                  <a:gd name="T78" fmla="*/ 9 w 118"/>
                  <a:gd name="T79" fmla="*/ 34 h 71"/>
                  <a:gd name="T80" fmla="*/ 17 w 118"/>
                  <a:gd name="T81" fmla="*/ 31 h 71"/>
                  <a:gd name="T82" fmla="*/ 20 w 118"/>
                  <a:gd name="T83" fmla="*/ 34 h 71"/>
                  <a:gd name="T84" fmla="*/ 29 w 118"/>
                  <a:gd name="T85" fmla="*/ 28 h 71"/>
                  <a:gd name="T86" fmla="*/ 21 w 118"/>
                  <a:gd name="T87" fmla="*/ 28 h 71"/>
                  <a:gd name="T88" fmla="*/ 31 w 118"/>
                  <a:gd name="T89" fmla="*/ 24 h 71"/>
                  <a:gd name="T90" fmla="*/ 27 w 118"/>
                  <a:gd name="T91" fmla="*/ 20 h 71"/>
                  <a:gd name="T92" fmla="*/ 20 w 118"/>
                  <a:gd name="T93" fmla="*/ 23 h 71"/>
                  <a:gd name="T94" fmla="*/ 16 w 118"/>
                  <a:gd name="T95" fmla="*/ 20 h 71"/>
                  <a:gd name="T96" fmla="*/ 6 w 118"/>
                  <a:gd name="T97" fmla="*/ 24 h 71"/>
                  <a:gd name="T98" fmla="*/ 6 w 118"/>
                  <a:gd name="T99" fmla="*/ 21 h 71"/>
                  <a:gd name="T100" fmla="*/ 7 w 118"/>
                  <a:gd name="T101" fmla="*/ 14 h 71"/>
                  <a:gd name="T102" fmla="*/ 13 w 118"/>
                  <a:gd name="T103" fmla="*/ 16 h 71"/>
                  <a:gd name="T104" fmla="*/ 13 w 118"/>
                  <a:gd name="T105" fmla="*/ 11 h 71"/>
                  <a:gd name="T106" fmla="*/ 14 w 118"/>
                  <a:gd name="T107" fmla="*/ 10 h 71"/>
                  <a:gd name="T108" fmla="*/ 18 w 118"/>
                  <a:gd name="T109" fmla="*/ 9 h 71"/>
                  <a:gd name="T110" fmla="*/ 24 w 118"/>
                  <a:gd name="T111" fmla="*/ 13 h 71"/>
                  <a:gd name="T112" fmla="*/ 20 w 118"/>
                  <a:gd name="T113" fmla="*/ 5 h 71"/>
                  <a:gd name="T114" fmla="*/ 23 w 118"/>
                  <a:gd name="T115" fmla="*/ 2 h 71"/>
                  <a:gd name="T116" fmla="*/ 17 w 118"/>
                  <a:gd name="T1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8" h="71">
                    <a:moveTo>
                      <a:pt x="21" y="0"/>
                    </a:moveTo>
                    <a:lnTo>
                      <a:pt x="24" y="0"/>
                    </a:lnTo>
                    <a:lnTo>
                      <a:pt x="27" y="0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31" y="7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1"/>
                    </a:lnTo>
                    <a:lnTo>
                      <a:pt x="36" y="13"/>
                    </a:lnTo>
                    <a:lnTo>
                      <a:pt x="36" y="14"/>
                    </a:lnTo>
                    <a:lnTo>
                      <a:pt x="35" y="17"/>
                    </a:lnTo>
                    <a:lnTo>
                      <a:pt x="32" y="16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3"/>
                    </a:lnTo>
                    <a:lnTo>
                      <a:pt x="34" y="24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8" y="31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3" y="24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7" y="18"/>
                    </a:lnTo>
                    <a:lnTo>
                      <a:pt x="46" y="16"/>
                    </a:lnTo>
                    <a:lnTo>
                      <a:pt x="45" y="10"/>
                    </a:lnTo>
                    <a:lnTo>
                      <a:pt x="49" y="7"/>
                    </a:lnTo>
                    <a:lnTo>
                      <a:pt x="50" y="9"/>
                    </a:lnTo>
                    <a:lnTo>
                      <a:pt x="50" y="14"/>
                    </a:lnTo>
                    <a:lnTo>
                      <a:pt x="53" y="14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7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61" y="7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8" y="18"/>
                    </a:lnTo>
                    <a:lnTo>
                      <a:pt x="67" y="24"/>
                    </a:lnTo>
                    <a:lnTo>
                      <a:pt x="70" y="17"/>
                    </a:lnTo>
                    <a:lnTo>
                      <a:pt x="67" y="13"/>
                    </a:lnTo>
                    <a:lnTo>
                      <a:pt x="68" y="9"/>
                    </a:lnTo>
                    <a:lnTo>
                      <a:pt x="70" y="7"/>
                    </a:lnTo>
                    <a:lnTo>
                      <a:pt x="71" y="9"/>
                    </a:lnTo>
                    <a:lnTo>
                      <a:pt x="72" y="9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9"/>
                    </a:lnTo>
                    <a:lnTo>
                      <a:pt x="81" y="7"/>
                    </a:lnTo>
                    <a:lnTo>
                      <a:pt x="82" y="7"/>
                    </a:lnTo>
                    <a:lnTo>
                      <a:pt x="82" y="10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9" y="7"/>
                    </a:lnTo>
                    <a:lnTo>
                      <a:pt x="87" y="5"/>
                    </a:lnTo>
                    <a:lnTo>
                      <a:pt x="89" y="2"/>
                    </a:lnTo>
                    <a:lnTo>
                      <a:pt x="90" y="3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5"/>
                    </a:lnTo>
                    <a:lnTo>
                      <a:pt x="96" y="6"/>
                    </a:lnTo>
                    <a:lnTo>
                      <a:pt x="96" y="7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8" y="5"/>
                    </a:lnTo>
                    <a:lnTo>
                      <a:pt x="105" y="5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1" y="9"/>
                    </a:lnTo>
                    <a:lnTo>
                      <a:pt x="103" y="11"/>
                    </a:lnTo>
                    <a:lnTo>
                      <a:pt x="105" y="13"/>
                    </a:lnTo>
                    <a:lnTo>
                      <a:pt x="107" y="11"/>
                    </a:lnTo>
                    <a:lnTo>
                      <a:pt x="108" y="11"/>
                    </a:lnTo>
                    <a:lnTo>
                      <a:pt x="108" y="16"/>
                    </a:lnTo>
                    <a:lnTo>
                      <a:pt x="107" y="16"/>
                    </a:lnTo>
                    <a:lnTo>
                      <a:pt x="105" y="18"/>
                    </a:lnTo>
                    <a:lnTo>
                      <a:pt x="105" y="21"/>
                    </a:lnTo>
                    <a:lnTo>
                      <a:pt x="107" y="20"/>
                    </a:lnTo>
                    <a:lnTo>
                      <a:pt x="110" y="20"/>
                    </a:lnTo>
                    <a:lnTo>
                      <a:pt x="110" y="23"/>
                    </a:lnTo>
                    <a:lnTo>
                      <a:pt x="108" y="24"/>
                    </a:lnTo>
                    <a:lnTo>
                      <a:pt x="110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7" y="28"/>
                    </a:lnTo>
                    <a:lnTo>
                      <a:pt x="114" y="28"/>
                    </a:lnTo>
                    <a:lnTo>
                      <a:pt x="112" y="29"/>
                    </a:lnTo>
                    <a:lnTo>
                      <a:pt x="112" y="31"/>
                    </a:lnTo>
                    <a:lnTo>
                      <a:pt x="111" y="32"/>
                    </a:lnTo>
                    <a:lnTo>
                      <a:pt x="111" y="35"/>
                    </a:lnTo>
                    <a:lnTo>
                      <a:pt x="114" y="38"/>
                    </a:lnTo>
                    <a:lnTo>
                      <a:pt x="114" y="41"/>
                    </a:lnTo>
                    <a:lnTo>
                      <a:pt x="112" y="43"/>
                    </a:lnTo>
                    <a:lnTo>
                      <a:pt x="111" y="43"/>
                    </a:lnTo>
                    <a:lnTo>
                      <a:pt x="110" y="41"/>
                    </a:lnTo>
                    <a:lnTo>
                      <a:pt x="108" y="39"/>
                    </a:lnTo>
                    <a:lnTo>
                      <a:pt x="107" y="41"/>
                    </a:lnTo>
                    <a:lnTo>
                      <a:pt x="108" y="43"/>
                    </a:lnTo>
                    <a:lnTo>
                      <a:pt x="107" y="45"/>
                    </a:lnTo>
                    <a:lnTo>
                      <a:pt x="105" y="46"/>
                    </a:lnTo>
                    <a:lnTo>
                      <a:pt x="107" y="47"/>
                    </a:lnTo>
                    <a:lnTo>
                      <a:pt x="107" y="49"/>
                    </a:lnTo>
                    <a:lnTo>
                      <a:pt x="104" y="50"/>
                    </a:lnTo>
                    <a:lnTo>
                      <a:pt x="101" y="50"/>
                    </a:lnTo>
                    <a:lnTo>
                      <a:pt x="101" y="47"/>
                    </a:lnTo>
                    <a:lnTo>
                      <a:pt x="100" y="47"/>
                    </a:lnTo>
                    <a:lnTo>
                      <a:pt x="99" y="49"/>
                    </a:lnTo>
                    <a:lnTo>
                      <a:pt x="100" y="50"/>
                    </a:lnTo>
                    <a:lnTo>
                      <a:pt x="99" y="52"/>
                    </a:lnTo>
                    <a:lnTo>
                      <a:pt x="92" y="53"/>
                    </a:lnTo>
                    <a:lnTo>
                      <a:pt x="90" y="56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3" y="61"/>
                    </a:lnTo>
                    <a:lnTo>
                      <a:pt x="81" y="61"/>
                    </a:lnTo>
                    <a:lnTo>
                      <a:pt x="81" y="61"/>
                    </a:lnTo>
                    <a:lnTo>
                      <a:pt x="79" y="60"/>
                    </a:lnTo>
                    <a:lnTo>
                      <a:pt x="76" y="64"/>
                    </a:lnTo>
                    <a:lnTo>
                      <a:pt x="75" y="64"/>
                    </a:lnTo>
                    <a:lnTo>
                      <a:pt x="74" y="65"/>
                    </a:lnTo>
                    <a:lnTo>
                      <a:pt x="72" y="64"/>
                    </a:lnTo>
                    <a:lnTo>
                      <a:pt x="74" y="63"/>
                    </a:lnTo>
                    <a:lnTo>
                      <a:pt x="70" y="63"/>
                    </a:lnTo>
                    <a:lnTo>
                      <a:pt x="70" y="65"/>
                    </a:lnTo>
                    <a:lnTo>
                      <a:pt x="67" y="68"/>
                    </a:lnTo>
                    <a:lnTo>
                      <a:pt x="64" y="68"/>
                    </a:lnTo>
                    <a:lnTo>
                      <a:pt x="64" y="67"/>
                    </a:lnTo>
                    <a:lnTo>
                      <a:pt x="63" y="68"/>
                    </a:lnTo>
                    <a:lnTo>
                      <a:pt x="63" y="71"/>
                    </a:lnTo>
                    <a:lnTo>
                      <a:pt x="60" y="71"/>
                    </a:lnTo>
                    <a:lnTo>
                      <a:pt x="57" y="71"/>
                    </a:lnTo>
                    <a:lnTo>
                      <a:pt x="52" y="71"/>
                    </a:lnTo>
                    <a:lnTo>
                      <a:pt x="47" y="67"/>
                    </a:lnTo>
                    <a:lnTo>
                      <a:pt x="45" y="67"/>
                    </a:lnTo>
                    <a:lnTo>
                      <a:pt x="43" y="68"/>
                    </a:lnTo>
                    <a:lnTo>
                      <a:pt x="41" y="67"/>
                    </a:lnTo>
                    <a:lnTo>
                      <a:pt x="38" y="64"/>
                    </a:lnTo>
                    <a:lnTo>
                      <a:pt x="38" y="61"/>
                    </a:lnTo>
                    <a:lnTo>
                      <a:pt x="35" y="63"/>
                    </a:lnTo>
                    <a:lnTo>
                      <a:pt x="34" y="63"/>
                    </a:lnTo>
                    <a:lnTo>
                      <a:pt x="34" y="61"/>
                    </a:lnTo>
                    <a:lnTo>
                      <a:pt x="31" y="61"/>
                    </a:lnTo>
                    <a:lnTo>
                      <a:pt x="29" y="60"/>
                    </a:lnTo>
                    <a:lnTo>
                      <a:pt x="25" y="63"/>
                    </a:lnTo>
                    <a:lnTo>
                      <a:pt x="21" y="63"/>
                    </a:lnTo>
                    <a:lnTo>
                      <a:pt x="20" y="61"/>
                    </a:lnTo>
                    <a:lnTo>
                      <a:pt x="18" y="63"/>
                    </a:lnTo>
                    <a:lnTo>
                      <a:pt x="16" y="63"/>
                    </a:lnTo>
                    <a:lnTo>
                      <a:pt x="16" y="58"/>
                    </a:lnTo>
                    <a:lnTo>
                      <a:pt x="17" y="57"/>
                    </a:lnTo>
                    <a:lnTo>
                      <a:pt x="16" y="57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6" y="53"/>
                    </a:lnTo>
                    <a:lnTo>
                      <a:pt x="18" y="54"/>
                    </a:lnTo>
                    <a:lnTo>
                      <a:pt x="18" y="56"/>
                    </a:lnTo>
                    <a:lnTo>
                      <a:pt x="21" y="54"/>
                    </a:lnTo>
                    <a:lnTo>
                      <a:pt x="23" y="54"/>
                    </a:lnTo>
                    <a:lnTo>
                      <a:pt x="24" y="53"/>
                    </a:lnTo>
                    <a:lnTo>
                      <a:pt x="24" y="52"/>
                    </a:lnTo>
                    <a:lnTo>
                      <a:pt x="25" y="52"/>
                    </a:lnTo>
                    <a:lnTo>
                      <a:pt x="28" y="50"/>
                    </a:lnTo>
                    <a:lnTo>
                      <a:pt x="31" y="49"/>
                    </a:lnTo>
                    <a:lnTo>
                      <a:pt x="32" y="50"/>
                    </a:lnTo>
                    <a:lnTo>
                      <a:pt x="31" y="49"/>
                    </a:lnTo>
                    <a:lnTo>
                      <a:pt x="28" y="47"/>
                    </a:lnTo>
                    <a:lnTo>
                      <a:pt x="25" y="50"/>
                    </a:lnTo>
                    <a:lnTo>
                      <a:pt x="23" y="49"/>
                    </a:lnTo>
                    <a:lnTo>
                      <a:pt x="24" y="47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4" y="46"/>
                    </a:lnTo>
                    <a:lnTo>
                      <a:pt x="23" y="46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9" y="39"/>
                    </a:lnTo>
                    <a:lnTo>
                      <a:pt x="6" y="39"/>
                    </a:lnTo>
                    <a:lnTo>
                      <a:pt x="5" y="36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4" y="34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8" y="32"/>
                    </a:lnTo>
                    <a:lnTo>
                      <a:pt x="29" y="29"/>
                    </a:lnTo>
                    <a:lnTo>
                      <a:pt x="29" y="28"/>
                    </a:lnTo>
                    <a:lnTo>
                      <a:pt x="28" y="28"/>
                    </a:lnTo>
                    <a:lnTo>
                      <a:pt x="27" y="29"/>
                    </a:lnTo>
                    <a:lnTo>
                      <a:pt x="25" y="31"/>
                    </a:lnTo>
                    <a:lnTo>
                      <a:pt x="21" y="29"/>
                    </a:lnTo>
                    <a:lnTo>
                      <a:pt x="21" y="28"/>
                    </a:lnTo>
                    <a:lnTo>
                      <a:pt x="24" y="27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1" y="24"/>
                    </a:lnTo>
                    <a:lnTo>
                      <a:pt x="28" y="23"/>
                    </a:lnTo>
                    <a:lnTo>
                      <a:pt x="27" y="24"/>
                    </a:lnTo>
                    <a:lnTo>
                      <a:pt x="25" y="24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23" y="23"/>
                    </a:lnTo>
                    <a:lnTo>
                      <a:pt x="23" y="20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4" y="18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9" y="24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6" y="18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18" y="9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8" name="Freeform 976"/>
              <p:cNvSpPr>
                <a:spLocks/>
              </p:cNvSpPr>
              <p:nvPr/>
            </p:nvSpPr>
            <p:spPr bwMode="auto">
              <a:xfrm>
                <a:off x="4050994" y="2554002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1 w 2"/>
                  <a:gd name="T5" fmla="*/ 4 h 4"/>
                  <a:gd name="T6" fmla="*/ 0 w 2"/>
                  <a:gd name="T7" fmla="*/ 2 h 4"/>
                  <a:gd name="T8" fmla="*/ 1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9" name="Freeform 977"/>
              <p:cNvSpPr>
                <a:spLocks/>
              </p:cNvSpPr>
              <p:nvPr/>
            </p:nvSpPr>
            <p:spPr bwMode="auto">
              <a:xfrm>
                <a:off x="3136483" y="3664162"/>
                <a:ext cx="5929" cy="148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0 w 4"/>
                  <a:gd name="T5" fmla="*/ 1 h 1"/>
                  <a:gd name="T6" fmla="*/ 3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0" name="Freeform 978"/>
              <p:cNvSpPr>
                <a:spLocks/>
              </p:cNvSpPr>
              <p:nvPr/>
            </p:nvSpPr>
            <p:spPr bwMode="auto">
              <a:xfrm>
                <a:off x="3192806" y="3664162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1 h 4"/>
                  <a:gd name="T4" fmla="*/ 1 w 2"/>
                  <a:gd name="T5" fmla="*/ 4 h 4"/>
                  <a:gd name="T6" fmla="*/ 0 w 2"/>
                  <a:gd name="T7" fmla="*/ 1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1" name="Freeform 979"/>
              <p:cNvSpPr>
                <a:spLocks/>
              </p:cNvSpPr>
              <p:nvPr/>
            </p:nvSpPr>
            <p:spPr bwMode="auto">
              <a:xfrm>
                <a:off x="3172056" y="3670091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1 w 4"/>
                  <a:gd name="T5" fmla="*/ 3 h 4"/>
                  <a:gd name="T6" fmla="*/ 0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2" name="Freeform 980"/>
              <p:cNvSpPr>
                <a:spLocks/>
              </p:cNvSpPr>
              <p:nvPr/>
            </p:nvSpPr>
            <p:spPr bwMode="auto">
              <a:xfrm>
                <a:off x="3192806" y="3674537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2 h 4"/>
                  <a:gd name="T4" fmla="*/ 1 w 4"/>
                  <a:gd name="T5" fmla="*/ 4 h 4"/>
                  <a:gd name="T6" fmla="*/ 0 w 4"/>
                  <a:gd name="T7" fmla="*/ 2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3" name="Freeform 981"/>
              <p:cNvSpPr>
                <a:spLocks/>
              </p:cNvSpPr>
              <p:nvPr/>
            </p:nvSpPr>
            <p:spPr bwMode="auto">
              <a:xfrm>
                <a:off x="3166127" y="3653786"/>
                <a:ext cx="7411" cy="7411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3 h 5"/>
                  <a:gd name="T4" fmla="*/ 4 w 5"/>
                  <a:gd name="T5" fmla="*/ 5 h 5"/>
                  <a:gd name="T6" fmla="*/ 1 w 5"/>
                  <a:gd name="T7" fmla="*/ 4 h 5"/>
                  <a:gd name="T8" fmla="*/ 0 w 5"/>
                  <a:gd name="T9" fmla="*/ 3 h 5"/>
                  <a:gd name="T10" fmla="*/ 2 w 5"/>
                  <a:gd name="T11" fmla="*/ 0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4" name="Freeform 982"/>
              <p:cNvSpPr>
                <a:spLocks/>
              </p:cNvSpPr>
              <p:nvPr/>
            </p:nvSpPr>
            <p:spPr bwMode="auto">
              <a:xfrm>
                <a:off x="3123144" y="3658234"/>
                <a:ext cx="7411" cy="2964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1 h 2"/>
                  <a:gd name="T4" fmla="*/ 5 w 5"/>
                  <a:gd name="T5" fmla="*/ 2 h 2"/>
                  <a:gd name="T6" fmla="*/ 0 w 5"/>
                  <a:gd name="T7" fmla="*/ 2 h 2"/>
                  <a:gd name="T8" fmla="*/ 2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5" name="Freeform 983"/>
              <p:cNvSpPr>
                <a:spLocks/>
              </p:cNvSpPr>
              <p:nvPr/>
            </p:nvSpPr>
            <p:spPr bwMode="auto">
              <a:xfrm>
                <a:off x="3089053" y="3649340"/>
                <a:ext cx="35573" cy="14822"/>
              </a:xfrm>
              <a:custGeom>
                <a:avLst/>
                <a:gdLst>
                  <a:gd name="T0" fmla="*/ 3 w 24"/>
                  <a:gd name="T1" fmla="*/ 0 h 10"/>
                  <a:gd name="T2" fmla="*/ 13 w 24"/>
                  <a:gd name="T3" fmla="*/ 1 h 10"/>
                  <a:gd name="T4" fmla="*/ 18 w 24"/>
                  <a:gd name="T5" fmla="*/ 0 h 10"/>
                  <a:gd name="T6" fmla="*/ 20 w 24"/>
                  <a:gd name="T7" fmla="*/ 1 h 10"/>
                  <a:gd name="T8" fmla="*/ 21 w 24"/>
                  <a:gd name="T9" fmla="*/ 3 h 10"/>
                  <a:gd name="T10" fmla="*/ 24 w 24"/>
                  <a:gd name="T11" fmla="*/ 4 h 10"/>
                  <a:gd name="T12" fmla="*/ 20 w 24"/>
                  <a:gd name="T13" fmla="*/ 7 h 10"/>
                  <a:gd name="T14" fmla="*/ 16 w 24"/>
                  <a:gd name="T15" fmla="*/ 10 h 10"/>
                  <a:gd name="T16" fmla="*/ 14 w 24"/>
                  <a:gd name="T17" fmla="*/ 8 h 10"/>
                  <a:gd name="T18" fmla="*/ 9 w 24"/>
                  <a:gd name="T19" fmla="*/ 10 h 10"/>
                  <a:gd name="T20" fmla="*/ 7 w 24"/>
                  <a:gd name="T21" fmla="*/ 8 h 10"/>
                  <a:gd name="T22" fmla="*/ 2 w 24"/>
                  <a:gd name="T23" fmla="*/ 8 h 10"/>
                  <a:gd name="T24" fmla="*/ 0 w 24"/>
                  <a:gd name="T25" fmla="*/ 7 h 10"/>
                  <a:gd name="T26" fmla="*/ 0 w 24"/>
                  <a:gd name="T27" fmla="*/ 6 h 10"/>
                  <a:gd name="T28" fmla="*/ 0 w 24"/>
                  <a:gd name="T29" fmla="*/ 3 h 10"/>
                  <a:gd name="T30" fmla="*/ 3 w 24"/>
                  <a:gd name="T31" fmla="*/ 3 h 10"/>
                  <a:gd name="T32" fmla="*/ 3 w 24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0">
                    <a:moveTo>
                      <a:pt x="3" y="0"/>
                    </a:moveTo>
                    <a:lnTo>
                      <a:pt x="13" y="1"/>
                    </a:lnTo>
                    <a:lnTo>
                      <a:pt x="18" y="0"/>
                    </a:lnTo>
                    <a:lnTo>
                      <a:pt x="20" y="1"/>
                    </a:lnTo>
                    <a:lnTo>
                      <a:pt x="21" y="3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6" y="10"/>
                    </a:lnTo>
                    <a:lnTo>
                      <a:pt x="14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6" name="Freeform 984"/>
              <p:cNvSpPr>
                <a:spLocks/>
              </p:cNvSpPr>
              <p:nvPr/>
            </p:nvSpPr>
            <p:spPr bwMode="auto">
              <a:xfrm>
                <a:off x="3062374" y="3655269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2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7" name="Freeform 985"/>
              <p:cNvSpPr>
                <a:spLocks/>
              </p:cNvSpPr>
              <p:nvPr/>
            </p:nvSpPr>
            <p:spPr bwMode="auto">
              <a:xfrm>
                <a:off x="2995676" y="3621178"/>
                <a:ext cx="75592" cy="48913"/>
              </a:xfrm>
              <a:custGeom>
                <a:avLst/>
                <a:gdLst>
                  <a:gd name="T0" fmla="*/ 15 w 51"/>
                  <a:gd name="T1" fmla="*/ 0 h 33"/>
                  <a:gd name="T2" fmla="*/ 26 w 51"/>
                  <a:gd name="T3" fmla="*/ 1 h 33"/>
                  <a:gd name="T4" fmla="*/ 28 w 51"/>
                  <a:gd name="T5" fmla="*/ 2 h 33"/>
                  <a:gd name="T6" fmla="*/ 29 w 51"/>
                  <a:gd name="T7" fmla="*/ 2 h 33"/>
                  <a:gd name="T8" fmla="*/ 32 w 51"/>
                  <a:gd name="T9" fmla="*/ 2 h 33"/>
                  <a:gd name="T10" fmla="*/ 33 w 51"/>
                  <a:gd name="T11" fmla="*/ 7 h 33"/>
                  <a:gd name="T12" fmla="*/ 39 w 51"/>
                  <a:gd name="T13" fmla="*/ 7 h 33"/>
                  <a:gd name="T14" fmla="*/ 40 w 51"/>
                  <a:gd name="T15" fmla="*/ 7 h 33"/>
                  <a:gd name="T16" fmla="*/ 41 w 51"/>
                  <a:gd name="T17" fmla="*/ 8 h 33"/>
                  <a:gd name="T18" fmla="*/ 39 w 51"/>
                  <a:gd name="T19" fmla="*/ 9 h 33"/>
                  <a:gd name="T20" fmla="*/ 33 w 51"/>
                  <a:gd name="T21" fmla="*/ 8 h 33"/>
                  <a:gd name="T22" fmla="*/ 29 w 51"/>
                  <a:gd name="T23" fmla="*/ 8 h 33"/>
                  <a:gd name="T24" fmla="*/ 28 w 51"/>
                  <a:gd name="T25" fmla="*/ 8 h 33"/>
                  <a:gd name="T26" fmla="*/ 30 w 51"/>
                  <a:gd name="T27" fmla="*/ 8 h 33"/>
                  <a:gd name="T28" fmla="*/ 34 w 51"/>
                  <a:gd name="T29" fmla="*/ 11 h 33"/>
                  <a:gd name="T30" fmla="*/ 37 w 51"/>
                  <a:gd name="T31" fmla="*/ 12 h 33"/>
                  <a:gd name="T32" fmla="*/ 40 w 51"/>
                  <a:gd name="T33" fmla="*/ 12 h 33"/>
                  <a:gd name="T34" fmla="*/ 43 w 51"/>
                  <a:gd name="T35" fmla="*/ 14 h 33"/>
                  <a:gd name="T36" fmla="*/ 45 w 51"/>
                  <a:gd name="T37" fmla="*/ 14 h 33"/>
                  <a:gd name="T38" fmla="*/ 50 w 51"/>
                  <a:gd name="T39" fmla="*/ 16 h 33"/>
                  <a:gd name="T40" fmla="*/ 51 w 51"/>
                  <a:gd name="T41" fmla="*/ 18 h 33"/>
                  <a:gd name="T42" fmla="*/ 50 w 51"/>
                  <a:gd name="T43" fmla="*/ 20 h 33"/>
                  <a:gd name="T44" fmla="*/ 48 w 51"/>
                  <a:gd name="T45" fmla="*/ 20 h 33"/>
                  <a:gd name="T46" fmla="*/ 48 w 51"/>
                  <a:gd name="T47" fmla="*/ 22 h 33"/>
                  <a:gd name="T48" fmla="*/ 44 w 51"/>
                  <a:gd name="T49" fmla="*/ 22 h 33"/>
                  <a:gd name="T50" fmla="*/ 41 w 51"/>
                  <a:gd name="T51" fmla="*/ 20 h 33"/>
                  <a:gd name="T52" fmla="*/ 39 w 51"/>
                  <a:gd name="T53" fmla="*/ 19 h 33"/>
                  <a:gd name="T54" fmla="*/ 37 w 51"/>
                  <a:gd name="T55" fmla="*/ 20 h 33"/>
                  <a:gd name="T56" fmla="*/ 33 w 51"/>
                  <a:gd name="T57" fmla="*/ 20 h 33"/>
                  <a:gd name="T58" fmla="*/ 29 w 51"/>
                  <a:gd name="T59" fmla="*/ 20 h 33"/>
                  <a:gd name="T60" fmla="*/ 25 w 51"/>
                  <a:gd name="T61" fmla="*/ 23 h 33"/>
                  <a:gd name="T62" fmla="*/ 22 w 51"/>
                  <a:gd name="T63" fmla="*/ 25 h 33"/>
                  <a:gd name="T64" fmla="*/ 21 w 51"/>
                  <a:gd name="T65" fmla="*/ 23 h 33"/>
                  <a:gd name="T66" fmla="*/ 19 w 51"/>
                  <a:gd name="T67" fmla="*/ 22 h 33"/>
                  <a:gd name="T68" fmla="*/ 18 w 51"/>
                  <a:gd name="T69" fmla="*/ 20 h 33"/>
                  <a:gd name="T70" fmla="*/ 16 w 51"/>
                  <a:gd name="T71" fmla="*/ 23 h 33"/>
                  <a:gd name="T72" fmla="*/ 15 w 51"/>
                  <a:gd name="T73" fmla="*/ 23 h 33"/>
                  <a:gd name="T74" fmla="*/ 14 w 51"/>
                  <a:gd name="T75" fmla="*/ 22 h 33"/>
                  <a:gd name="T76" fmla="*/ 12 w 51"/>
                  <a:gd name="T77" fmla="*/ 23 h 33"/>
                  <a:gd name="T78" fmla="*/ 12 w 51"/>
                  <a:gd name="T79" fmla="*/ 25 h 33"/>
                  <a:gd name="T80" fmla="*/ 10 w 51"/>
                  <a:gd name="T81" fmla="*/ 29 h 33"/>
                  <a:gd name="T82" fmla="*/ 7 w 51"/>
                  <a:gd name="T83" fmla="*/ 33 h 33"/>
                  <a:gd name="T84" fmla="*/ 5 w 51"/>
                  <a:gd name="T85" fmla="*/ 33 h 33"/>
                  <a:gd name="T86" fmla="*/ 5 w 51"/>
                  <a:gd name="T87" fmla="*/ 32 h 33"/>
                  <a:gd name="T88" fmla="*/ 3 w 51"/>
                  <a:gd name="T89" fmla="*/ 30 h 33"/>
                  <a:gd name="T90" fmla="*/ 4 w 51"/>
                  <a:gd name="T91" fmla="*/ 27 h 33"/>
                  <a:gd name="T92" fmla="*/ 3 w 51"/>
                  <a:gd name="T93" fmla="*/ 25 h 33"/>
                  <a:gd name="T94" fmla="*/ 1 w 51"/>
                  <a:gd name="T95" fmla="*/ 25 h 33"/>
                  <a:gd name="T96" fmla="*/ 0 w 51"/>
                  <a:gd name="T97" fmla="*/ 23 h 33"/>
                  <a:gd name="T98" fmla="*/ 4 w 51"/>
                  <a:gd name="T99" fmla="*/ 20 h 33"/>
                  <a:gd name="T100" fmla="*/ 4 w 51"/>
                  <a:gd name="T101" fmla="*/ 18 h 33"/>
                  <a:gd name="T102" fmla="*/ 4 w 51"/>
                  <a:gd name="T103" fmla="*/ 16 h 33"/>
                  <a:gd name="T104" fmla="*/ 3 w 51"/>
                  <a:gd name="T105" fmla="*/ 14 h 33"/>
                  <a:gd name="T106" fmla="*/ 3 w 51"/>
                  <a:gd name="T107" fmla="*/ 12 h 33"/>
                  <a:gd name="T108" fmla="*/ 5 w 51"/>
                  <a:gd name="T109" fmla="*/ 11 h 33"/>
                  <a:gd name="T110" fmla="*/ 5 w 51"/>
                  <a:gd name="T111" fmla="*/ 8 h 33"/>
                  <a:gd name="T112" fmla="*/ 5 w 51"/>
                  <a:gd name="T113" fmla="*/ 7 h 33"/>
                  <a:gd name="T114" fmla="*/ 7 w 51"/>
                  <a:gd name="T115" fmla="*/ 4 h 33"/>
                  <a:gd name="T116" fmla="*/ 5 w 51"/>
                  <a:gd name="T117" fmla="*/ 2 h 33"/>
                  <a:gd name="T118" fmla="*/ 7 w 51"/>
                  <a:gd name="T119" fmla="*/ 0 h 33"/>
                  <a:gd name="T120" fmla="*/ 11 w 51"/>
                  <a:gd name="T121" fmla="*/ 0 h 33"/>
                  <a:gd name="T122" fmla="*/ 14 w 51"/>
                  <a:gd name="T123" fmla="*/ 0 h 33"/>
                  <a:gd name="T124" fmla="*/ 15 w 51"/>
                  <a:gd name="T1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" h="33">
                    <a:moveTo>
                      <a:pt x="15" y="0"/>
                    </a:moveTo>
                    <a:lnTo>
                      <a:pt x="26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3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1" y="8"/>
                    </a:lnTo>
                    <a:lnTo>
                      <a:pt x="39" y="9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4" y="11"/>
                    </a:lnTo>
                    <a:lnTo>
                      <a:pt x="37" y="12"/>
                    </a:lnTo>
                    <a:lnTo>
                      <a:pt x="40" y="12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50" y="16"/>
                    </a:lnTo>
                    <a:lnTo>
                      <a:pt x="51" y="18"/>
                    </a:lnTo>
                    <a:lnTo>
                      <a:pt x="50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44" y="22"/>
                    </a:lnTo>
                    <a:lnTo>
                      <a:pt x="41" y="20"/>
                    </a:lnTo>
                    <a:lnTo>
                      <a:pt x="39" y="19"/>
                    </a:lnTo>
                    <a:lnTo>
                      <a:pt x="37" y="20"/>
                    </a:lnTo>
                    <a:lnTo>
                      <a:pt x="33" y="20"/>
                    </a:lnTo>
                    <a:lnTo>
                      <a:pt x="29" y="20"/>
                    </a:lnTo>
                    <a:lnTo>
                      <a:pt x="25" y="23"/>
                    </a:lnTo>
                    <a:lnTo>
                      <a:pt x="22" y="25"/>
                    </a:lnTo>
                    <a:lnTo>
                      <a:pt x="21" y="23"/>
                    </a:lnTo>
                    <a:lnTo>
                      <a:pt x="19" y="22"/>
                    </a:lnTo>
                    <a:lnTo>
                      <a:pt x="18" y="20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4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9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4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8" name="Freeform 986"/>
              <p:cNvSpPr>
                <a:spLocks/>
              </p:cNvSpPr>
              <p:nvPr/>
            </p:nvSpPr>
            <p:spPr bwMode="auto">
              <a:xfrm>
                <a:off x="3837559" y="1704708"/>
                <a:ext cx="7411" cy="14822"/>
              </a:xfrm>
              <a:custGeom>
                <a:avLst/>
                <a:gdLst>
                  <a:gd name="T0" fmla="*/ 1 w 5"/>
                  <a:gd name="T1" fmla="*/ 0 h 10"/>
                  <a:gd name="T2" fmla="*/ 3 w 5"/>
                  <a:gd name="T3" fmla="*/ 0 h 10"/>
                  <a:gd name="T4" fmla="*/ 5 w 5"/>
                  <a:gd name="T5" fmla="*/ 3 h 10"/>
                  <a:gd name="T6" fmla="*/ 5 w 5"/>
                  <a:gd name="T7" fmla="*/ 9 h 10"/>
                  <a:gd name="T8" fmla="*/ 4 w 5"/>
                  <a:gd name="T9" fmla="*/ 10 h 10"/>
                  <a:gd name="T10" fmla="*/ 0 w 5"/>
                  <a:gd name="T11" fmla="*/ 7 h 10"/>
                  <a:gd name="T12" fmla="*/ 0 w 5"/>
                  <a:gd name="T13" fmla="*/ 4 h 10"/>
                  <a:gd name="T14" fmla="*/ 0 w 5"/>
                  <a:gd name="T15" fmla="*/ 3 h 10"/>
                  <a:gd name="T16" fmla="*/ 0 w 5"/>
                  <a:gd name="T17" fmla="*/ 0 h 10"/>
                  <a:gd name="T18" fmla="*/ 1 w 5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9" name="Freeform 987"/>
              <p:cNvSpPr>
                <a:spLocks/>
              </p:cNvSpPr>
              <p:nvPr/>
            </p:nvSpPr>
            <p:spPr bwMode="auto">
              <a:xfrm>
                <a:off x="3833112" y="1688403"/>
                <a:ext cx="10376" cy="11858"/>
              </a:xfrm>
              <a:custGeom>
                <a:avLst/>
                <a:gdLst>
                  <a:gd name="T0" fmla="*/ 4 w 7"/>
                  <a:gd name="T1" fmla="*/ 0 h 8"/>
                  <a:gd name="T2" fmla="*/ 6 w 7"/>
                  <a:gd name="T3" fmla="*/ 2 h 8"/>
                  <a:gd name="T4" fmla="*/ 6 w 7"/>
                  <a:gd name="T5" fmla="*/ 3 h 8"/>
                  <a:gd name="T6" fmla="*/ 7 w 7"/>
                  <a:gd name="T7" fmla="*/ 4 h 8"/>
                  <a:gd name="T8" fmla="*/ 7 w 7"/>
                  <a:gd name="T9" fmla="*/ 7 h 8"/>
                  <a:gd name="T10" fmla="*/ 7 w 7"/>
                  <a:gd name="T11" fmla="*/ 8 h 8"/>
                  <a:gd name="T12" fmla="*/ 3 w 7"/>
                  <a:gd name="T13" fmla="*/ 8 h 8"/>
                  <a:gd name="T14" fmla="*/ 1 w 7"/>
                  <a:gd name="T15" fmla="*/ 8 h 8"/>
                  <a:gd name="T16" fmla="*/ 0 w 7"/>
                  <a:gd name="T17" fmla="*/ 6 h 8"/>
                  <a:gd name="T18" fmla="*/ 0 w 7"/>
                  <a:gd name="T19" fmla="*/ 3 h 8"/>
                  <a:gd name="T20" fmla="*/ 1 w 7"/>
                  <a:gd name="T21" fmla="*/ 2 h 8"/>
                  <a:gd name="T22" fmla="*/ 4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0" name="Freeform 988"/>
              <p:cNvSpPr>
                <a:spLocks/>
              </p:cNvSpPr>
              <p:nvPr/>
            </p:nvSpPr>
            <p:spPr bwMode="auto">
              <a:xfrm>
                <a:off x="3843488" y="1623187"/>
                <a:ext cx="10376" cy="7411"/>
              </a:xfrm>
              <a:custGeom>
                <a:avLst/>
                <a:gdLst>
                  <a:gd name="T0" fmla="*/ 3 w 7"/>
                  <a:gd name="T1" fmla="*/ 0 h 5"/>
                  <a:gd name="T2" fmla="*/ 4 w 7"/>
                  <a:gd name="T3" fmla="*/ 0 h 5"/>
                  <a:gd name="T4" fmla="*/ 4 w 7"/>
                  <a:gd name="T5" fmla="*/ 3 h 5"/>
                  <a:gd name="T6" fmla="*/ 5 w 7"/>
                  <a:gd name="T7" fmla="*/ 3 h 5"/>
                  <a:gd name="T8" fmla="*/ 7 w 7"/>
                  <a:gd name="T9" fmla="*/ 4 h 5"/>
                  <a:gd name="T10" fmla="*/ 7 w 7"/>
                  <a:gd name="T11" fmla="*/ 5 h 5"/>
                  <a:gd name="T12" fmla="*/ 5 w 7"/>
                  <a:gd name="T13" fmla="*/ 5 h 5"/>
                  <a:gd name="T14" fmla="*/ 4 w 7"/>
                  <a:gd name="T15" fmla="*/ 4 h 5"/>
                  <a:gd name="T16" fmla="*/ 0 w 7"/>
                  <a:gd name="T17" fmla="*/ 4 h 5"/>
                  <a:gd name="T18" fmla="*/ 0 w 7"/>
                  <a:gd name="T19" fmla="*/ 3 h 5"/>
                  <a:gd name="T20" fmla="*/ 0 w 7"/>
                  <a:gd name="T21" fmla="*/ 1 h 5"/>
                  <a:gd name="T22" fmla="*/ 3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1" name="Freeform 989"/>
              <p:cNvSpPr>
                <a:spLocks/>
              </p:cNvSpPr>
              <p:nvPr/>
            </p:nvSpPr>
            <p:spPr bwMode="auto">
              <a:xfrm>
                <a:off x="4172534" y="1723976"/>
                <a:ext cx="4447" cy="16305"/>
              </a:xfrm>
              <a:custGeom>
                <a:avLst/>
                <a:gdLst>
                  <a:gd name="T0" fmla="*/ 3 w 3"/>
                  <a:gd name="T1" fmla="*/ 0 h 11"/>
                  <a:gd name="T2" fmla="*/ 3 w 3"/>
                  <a:gd name="T3" fmla="*/ 1 h 11"/>
                  <a:gd name="T4" fmla="*/ 3 w 3"/>
                  <a:gd name="T5" fmla="*/ 2 h 11"/>
                  <a:gd name="T6" fmla="*/ 3 w 3"/>
                  <a:gd name="T7" fmla="*/ 7 h 11"/>
                  <a:gd name="T8" fmla="*/ 3 w 3"/>
                  <a:gd name="T9" fmla="*/ 9 h 11"/>
                  <a:gd name="T10" fmla="*/ 2 w 3"/>
                  <a:gd name="T11" fmla="*/ 11 h 11"/>
                  <a:gd name="T12" fmla="*/ 0 w 3"/>
                  <a:gd name="T13" fmla="*/ 7 h 11"/>
                  <a:gd name="T14" fmla="*/ 2 w 3"/>
                  <a:gd name="T15" fmla="*/ 5 h 11"/>
                  <a:gd name="T16" fmla="*/ 2 w 3"/>
                  <a:gd name="T17" fmla="*/ 2 h 11"/>
                  <a:gd name="T18" fmla="*/ 0 w 3"/>
                  <a:gd name="T19" fmla="*/ 1 h 11"/>
                  <a:gd name="T20" fmla="*/ 0 w 3"/>
                  <a:gd name="T21" fmla="*/ 0 h 11"/>
                  <a:gd name="T22" fmla="*/ 3 w 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2" name="Freeform 990"/>
              <p:cNvSpPr>
                <a:spLocks/>
              </p:cNvSpPr>
              <p:nvPr/>
            </p:nvSpPr>
            <p:spPr bwMode="auto">
              <a:xfrm>
                <a:off x="3764931" y="1649867"/>
                <a:ext cx="13340" cy="42984"/>
              </a:xfrm>
              <a:custGeom>
                <a:avLst/>
                <a:gdLst>
                  <a:gd name="T0" fmla="*/ 5 w 9"/>
                  <a:gd name="T1" fmla="*/ 0 h 29"/>
                  <a:gd name="T2" fmla="*/ 6 w 9"/>
                  <a:gd name="T3" fmla="*/ 1 h 29"/>
                  <a:gd name="T4" fmla="*/ 6 w 9"/>
                  <a:gd name="T5" fmla="*/ 5 h 29"/>
                  <a:gd name="T6" fmla="*/ 7 w 9"/>
                  <a:gd name="T7" fmla="*/ 8 h 29"/>
                  <a:gd name="T8" fmla="*/ 6 w 9"/>
                  <a:gd name="T9" fmla="*/ 12 h 29"/>
                  <a:gd name="T10" fmla="*/ 6 w 9"/>
                  <a:gd name="T11" fmla="*/ 17 h 29"/>
                  <a:gd name="T12" fmla="*/ 6 w 9"/>
                  <a:gd name="T13" fmla="*/ 21 h 29"/>
                  <a:gd name="T14" fmla="*/ 9 w 9"/>
                  <a:gd name="T15" fmla="*/ 23 h 29"/>
                  <a:gd name="T16" fmla="*/ 9 w 9"/>
                  <a:gd name="T17" fmla="*/ 26 h 29"/>
                  <a:gd name="T18" fmla="*/ 7 w 9"/>
                  <a:gd name="T19" fmla="*/ 29 h 29"/>
                  <a:gd name="T20" fmla="*/ 6 w 9"/>
                  <a:gd name="T21" fmla="*/ 29 h 29"/>
                  <a:gd name="T22" fmla="*/ 5 w 9"/>
                  <a:gd name="T23" fmla="*/ 25 h 29"/>
                  <a:gd name="T24" fmla="*/ 3 w 9"/>
                  <a:gd name="T25" fmla="*/ 21 h 29"/>
                  <a:gd name="T26" fmla="*/ 0 w 9"/>
                  <a:gd name="T27" fmla="*/ 15 h 29"/>
                  <a:gd name="T28" fmla="*/ 0 w 9"/>
                  <a:gd name="T29" fmla="*/ 11 h 29"/>
                  <a:gd name="T30" fmla="*/ 2 w 9"/>
                  <a:gd name="T31" fmla="*/ 10 h 29"/>
                  <a:gd name="T32" fmla="*/ 2 w 9"/>
                  <a:gd name="T33" fmla="*/ 3 h 29"/>
                  <a:gd name="T34" fmla="*/ 5 w 9"/>
                  <a:gd name="T3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29">
                    <a:moveTo>
                      <a:pt x="5" y="0"/>
                    </a:moveTo>
                    <a:lnTo>
                      <a:pt x="6" y="1"/>
                    </a:lnTo>
                    <a:lnTo>
                      <a:pt x="6" y="5"/>
                    </a:lnTo>
                    <a:lnTo>
                      <a:pt x="7" y="8"/>
                    </a:lnTo>
                    <a:lnTo>
                      <a:pt x="6" y="12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9" y="23"/>
                    </a:lnTo>
                    <a:lnTo>
                      <a:pt x="9" y="26"/>
                    </a:lnTo>
                    <a:lnTo>
                      <a:pt x="7" y="29"/>
                    </a:lnTo>
                    <a:lnTo>
                      <a:pt x="6" y="29"/>
                    </a:lnTo>
                    <a:lnTo>
                      <a:pt x="5" y="25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3" name="Freeform 991"/>
              <p:cNvSpPr>
                <a:spLocks/>
              </p:cNvSpPr>
              <p:nvPr/>
            </p:nvSpPr>
            <p:spPr bwMode="auto">
              <a:xfrm>
                <a:off x="3563354" y="1723976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1 h 4"/>
                  <a:gd name="T4" fmla="*/ 4 w 4"/>
                  <a:gd name="T5" fmla="*/ 4 h 4"/>
                  <a:gd name="T6" fmla="*/ 1 w 4"/>
                  <a:gd name="T7" fmla="*/ 4 h 4"/>
                  <a:gd name="T8" fmla="*/ 1 w 4"/>
                  <a:gd name="T9" fmla="*/ 1 h 4"/>
                  <a:gd name="T10" fmla="*/ 0 w 4"/>
                  <a:gd name="T11" fmla="*/ 0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4" name="Freeform 992"/>
              <p:cNvSpPr>
                <a:spLocks/>
              </p:cNvSpPr>
              <p:nvPr/>
            </p:nvSpPr>
            <p:spPr bwMode="auto">
              <a:xfrm>
                <a:off x="3861274" y="1627634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3 w 5"/>
                  <a:gd name="T7" fmla="*/ 4 h 4"/>
                  <a:gd name="T8" fmla="*/ 0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5" name="Freeform 993"/>
              <p:cNvSpPr>
                <a:spLocks/>
              </p:cNvSpPr>
              <p:nvPr/>
            </p:nvSpPr>
            <p:spPr bwMode="auto">
              <a:xfrm>
                <a:off x="3865720" y="1617258"/>
                <a:ext cx="14822" cy="17786"/>
              </a:xfrm>
              <a:custGeom>
                <a:avLst/>
                <a:gdLst>
                  <a:gd name="T0" fmla="*/ 4 w 10"/>
                  <a:gd name="T1" fmla="*/ 0 h 12"/>
                  <a:gd name="T2" fmla="*/ 7 w 10"/>
                  <a:gd name="T3" fmla="*/ 0 h 12"/>
                  <a:gd name="T4" fmla="*/ 8 w 10"/>
                  <a:gd name="T5" fmla="*/ 4 h 12"/>
                  <a:gd name="T6" fmla="*/ 10 w 10"/>
                  <a:gd name="T7" fmla="*/ 4 h 12"/>
                  <a:gd name="T8" fmla="*/ 10 w 10"/>
                  <a:gd name="T9" fmla="*/ 5 h 12"/>
                  <a:gd name="T10" fmla="*/ 10 w 10"/>
                  <a:gd name="T11" fmla="*/ 7 h 12"/>
                  <a:gd name="T12" fmla="*/ 10 w 10"/>
                  <a:gd name="T13" fmla="*/ 9 h 12"/>
                  <a:gd name="T14" fmla="*/ 8 w 10"/>
                  <a:gd name="T15" fmla="*/ 12 h 12"/>
                  <a:gd name="T16" fmla="*/ 7 w 10"/>
                  <a:gd name="T17" fmla="*/ 11 h 12"/>
                  <a:gd name="T18" fmla="*/ 4 w 10"/>
                  <a:gd name="T19" fmla="*/ 8 h 12"/>
                  <a:gd name="T20" fmla="*/ 2 w 10"/>
                  <a:gd name="T21" fmla="*/ 7 h 12"/>
                  <a:gd name="T22" fmla="*/ 0 w 10"/>
                  <a:gd name="T23" fmla="*/ 5 h 12"/>
                  <a:gd name="T24" fmla="*/ 2 w 10"/>
                  <a:gd name="T25" fmla="*/ 4 h 12"/>
                  <a:gd name="T26" fmla="*/ 3 w 10"/>
                  <a:gd name="T27" fmla="*/ 7 h 12"/>
                  <a:gd name="T28" fmla="*/ 4 w 10"/>
                  <a:gd name="T29" fmla="*/ 5 h 12"/>
                  <a:gd name="T30" fmla="*/ 4 w 10"/>
                  <a:gd name="T31" fmla="*/ 4 h 12"/>
                  <a:gd name="T32" fmla="*/ 3 w 10"/>
                  <a:gd name="T33" fmla="*/ 1 h 12"/>
                  <a:gd name="T34" fmla="*/ 4 w 10"/>
                  <a:gd name="T3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6" name="Freeform 994"/>
              <p:cNvSpPr>
                <a:spLocks/>
              </p:cNvSpPr>
              <p:nvPr/>
            </p:nvSpPr>
            <p:spPr bwMode="auto">
              <a:xfrm>
                <a:off x="3925008" y="160836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  <a:gd name="T12" fmla="*/ 0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7" name="Freeform 995"/>
              <p:cNvSpPr>
                <a:spLocks/>
              </p:cNvSpPr>
              <p:nvPr/>
            </p:nvSpPr>
            <p:spPr bwMode="auto">
              <a:xfrm>
                <a:off x="3950206" y="1590579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0 h 5"/>
                  <a:gd name="T4" fmla="*/ 3 w 3"/>
                  <a:gd name="T5" fmla="*/ 1 h 5"/>
                  <a:gd name="T6" fmla="*/ 3 w 3"/>
                  <a:gd name="T7" fmla="*/ 4 h 5"/>
                  <a:gd name="T8" fmla="*/ 1 w 3"/>
                  <a:gd name="T9" fmla="*/ 5 h 5"/>
                  <a:gd name="T10" fmla="*/ 1 w 3"/>
                  <a:gd name="T11" fmla="*/ 4 h 5"/>
                  <a:gd name="T12" fmla="*/ 0 w 3"/>
                  <a:gd name="T13" fmla="*/ 3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8" name="Freeform 996"/>
              <p:cNvSpPr>
                <a:spLocks/>
              </p:cNvSpPr>
              <p:nvPr/>
            </p:nvSpPr>
            <p:spPr bwMode="auto">
              <a:xfrm>
                <a:off x="3951687" y="1600955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3 w 4"/>
                  <a:gd name="T5" fmla="*/ 4 h 4"/>
                  <a:gd name="T6" fmla="*/ 0 w 4"/>
                  <a:gd name="T7" fmla="*/ 4 h 4"/>
                  <a:gd name="T8" fmla="*/ 0 w 4"/>
                  <a:gd name="T9" fmla="*/ 3 h 4"/>
                  <a:gd name="T10" fmla="*/ 0 w 4"/>
                  <a:gd name="T11" fmla="*/ 1 h 4"/>
                  <a:gd name="T12" fmla="*/ 2 w 4"/>
                  <a:gd name="T13" fmla="*/ 0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9" name="Freeform 997"/>
              <p:cNvSpPr>
                <a:spLocks/>
              </p:cNvSpPr>
              <p:nvPr/>
            </p:nvSpPr>
            <p:spPr bwMode="auto">
              <a:xfrm>
                <a:off x="3933901" y="1597990"/>
                <a:ext cx="11858" cy="14822"/>
              </a:xfrm>
              <a:custGeom>
                <a:avLst/>
                <a:gdLst>
                  <a:gd name="T0" fmla="*/ 3 w 8"/>
                  <a:gd name="T1" fmla="*/ 0 h 10"/>
                  <a:gd name="T2" fmla="*/ 4 w 8"/>
                  <a:gd name="T3" fmla="*/ 2 h 10"/>
                  <a:gd name="T4" fmla="*/ 4 w 8"/>
                  <a:gd name="T5" fmla="*/ 3 h 10"/>
                  <a:gd name="T6" fmla="*/ 8 w 8"/>
                  <a:gd name="T7" fmla="*/ 6 h 10"/>
                  <a:gd name="T8" fmla="*/ 7 w 8"/>
                  <a:gd name="T9" fmla="*/ 7 h 10"/>
                  <a:gd name="T10" fmla="*/ 5 w 8"/>
                  <a:gd name="T11" fmla="*/ 9 h 10"/>
                  <a:gd name="T12" fmla="*/ 4 w 8"/>
                  <a:gd name="T13" fmla="*/ 10 h 10"/>
                  <a:gd name="T14" fmla="*/ 3 w 8"/>
                  <a:gd name="T15" fmla="*/ 7 h 10"/>
                  <a:gd name="T16" fmla="*/ 1 w 8"/>
                  <a:gd name="T17" fmla="*/ 5 h 10"/>
                  <a:gd name="T18" fmla="*/ 0 w 8"/>
                  <a:gd name="T19" fmla="*/ 3 h 10"/>
                  <a:gd name="T20" fmla="*/ 1 w 8"/>
                  <a:gd name="T21" fmla="*/ 3 h 10"/>
                  <a:gd name="T22" fmla="*/ 1 w 8"/>
                  <a:gd name="T23" fmla="*/ 0 h 10"/>
                  <a:gd name="T24" fmla="*/ 3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0" name="Freeform 998"/>
              <p:cNvSpPr>
                <a:spLocks/>
              </p:cNvSpPr>
              <p:nvPr/>
            </p:nvSpPr>
            <p:spPr bwMode="auto">
              <a:xfrm>
                <a:off x="4156229" y="1729905"/>
                <a:ext cx="7411" cy="14822"/>
              </a:xfrm>
              <a:custGeom>
                <a:avLst/>
                <a:gdLst>
                  <a:gd name="T0" fmla="*/ 3 w 5"/>
                  <a:gd name="T1" fmla="*/ 0 h 10"/>
                  <a:gd name="T2" fmla="*/ 5 w 5"/>
                  <a:gd name="T3" fmla="*/ 1 h 10"/>
                  <a:gd name="T4" fmla="*/ 5 w 5"/>
                  <a:gd name="T5" fmla="*/ 3 h 10"/>
                  <a:gd name="T6" fmla="*/ 3 w 5"/>
                  <a:gd name="T7" fmla="*/ 4 h 10"/>
                  <a:gd name="T8" fmla="*/ 3 w 5"/>
                  <a:gd name="T9" fmla="*/ 7 h 10"/>
                  <a:gd name="T10" fmla="*/ 2 w 5"/>
                  <a:gd name="T11" fmla="*/ 10 h 10"/>
                  <a:gd name="T12" fmla="*/ 0 w 5"/>
                  <a:gd name="T13" fmla="*/ 8 h 10"/>
                  <a:gd name="T14" fmla="*/ 0 w 5"/>
                  <a:gd name="T15" fmla="*/ 5 h 10"/>
                  <a:gd name="T16" fmla="*/ 0 w 5"/>
                  <a:gd name="T17" fmla="*/ 3 h 10"/>
                  <a:gd name="T18" fmla="*/ 2 w 5"/>
                  <a:gd name="T19" fmla="*/ 0 h 10"/>
                  <a:gd name="T20" fmla="*/ 3 w 5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1" name="Freeform 999"/>
              <p:cNvSpPr>
                <a:spLocks/>
              </p:cNvSpPr>
              <p:nvPr/>
            </p:nvSpPr>
            <p:spPr bwMode="auto">
              <a:xfrm>
                <a:off x="3828666" y="1649867"/>
                <a:ext cx="8893" cy="14822"/>
              </a:xfrm>
              <a:custGeom>
                <a:avLst/>
                <a:gdLst>
                  <a:gd name="T0" fmla="*/ 2 w 6"/>
                  <a:gd name="T1" fmla="*/ 0 h 10"/>
                  <a:gd name="T2" fmla="*/ 3 w 6"/>
                  <a:gd name="T3" fmla="*/ 1 h 10"/>
                  <a:gd name="T4" fmla="*/ 4 w 6"/>
                  <a:gd name="T5" fmla="*/ 4 h 10"/>
                  <a:gd name="T6" fmla="*/ 6 w 6"/>
                  <a:gd name="T7" fmla="*/ 7 h 10"/>
                  <a:gd name="T8" fmla="*/ 6 w 6"/>
                  <a:gd name="T9" fmla="*/ 10 h 10"/>
                  <a:gd name="T10" fmla="*/ 3 w 6"/>
                  <a:gd name="T11" fmla="*/ 10 h 10"/>
                  <a:gd name="T12" fmla="*/ 2 w 6"/>
                  <a:gd name="T13" fmla="*/ 10 h 10"/>
                  <a:gd name="T14" fmla="*/ 2 w 6"/>
                  <a:gd name="T15" fmla="*/ 8 h 10"/>
                  <a:gd name="T16" fmla="*/ 2 w 6"/>
                  <a:gd name="T17" fmla="*/ 4 h 10"/>
                  <a:gd name="T18" fmla="*/ 0 w 6"/>
                  <a:gd name="T19" fmla="*/ 3 h 10"/>
                  <a:gd name="T20" fmla="*/ 0 w 6"/>
                  <a:gd name="T21" fmla="*/ 0 h 10"/>
                  <a:gd name="T22" fmla="*/ 2 w 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0">
                    <a:moveTo>
                      <a:pt x="2" y="0"/>
                    </a:moveTo>
                    <a:lnTo>
                      <a:pt x="3" y="1"/>
                    </a:lnTo>
                    <a:lnTo>
                      <a:pt x="4" y="4"/>
                    </a:lnTo>
                    <a:lnTo>
                      <a:pt x="6" y="7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2" name="Freeform 1000"/>
              <p:cNvSpPr>
                <a:spLocks/>
              </p:cNvSpPr>
              <p:nvPr/>
            </p:nvSpPr>
            <p:spPr bwMode="auto">
              <a:xfrm>
                <a:off x="3779753" y="1660242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1 w 3"/>
                  <a:gd name="T5" fmla="*/ 3 h 5"/>
                  <a:gd name="T6" fmla="*/ 3 w 3"/>
                  <a:gd name="T7" fmla="*/ 4 h 5"/>
                  <a:gd name="T8" fmla="*/ 1 w 3"/>
                  <a:gd name="T9" fmla="*/ 5 h 5"/>
                  <a:gd name="T10" fmla="*/ 0 w 3"/>
                  <a:gd name="T11" fmla="*/ 3 h 5"/>
                  <a:gd name="T12" fmla="*/ 0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3" name="Freeform 1001"/>
              <p:cNvSpPr>
                <a:spLocks/>
              </p:cNvSpPr>
              <p:nvPr/>
            </p:nvSpPr>
            <p:spPr bwMode="auto">
              <a:xfrm>
                <a:off x="4160676" y="174176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2 h 8"/>
                  <a:gd name="T4" fmla="*/ 4 w 4"/>
                  <a:gd name="T5" fmla="*/ 6 h 8"/>
                  <a:gd name="T6" fmla="*/ 3 w 4"/>
                  <a:gd name="T7" fmla="*/ 8 h 8"/>
                  <a:gd name="T8" fmla="*/ 2 w 4"/>
                  <a:gd name="T9" fmla="*/ 7 h 8"/>
                  <a:gd name="T10" fmla="*/ 0 w 4"/>
                  <a:gd name="T11" fmla="*/ 4 h 8"/>
                  <a:gd name="T12" fmla="*/ 2 w 4"/>
                  <a:gd name="T13" fmla="*/ 2 h 8"/>
                  <a:gd name="T14" fmla="*/ 3 w 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4" name="Freeform 1002"/>
              <p:cNvSpPr>
                <a:spLocks/>
              </p:cNvSpPr>
              <p:nvPr/>
            </p:nvSpPr>
            <p:spPr bwMode="auto">
              <a:xfrm>
                <a:off x="3533710" y="2401337"/>
                <a:ext cx="8893" cy="2964"/>
              </a:xfrm>
              <a:custGeom>
                <a:avLst/>
                <a:gdLst>
                  <a:gd name="T0" fmla="*/ 3 w 6"/>
                  <a:gd name="T1" fmla="*/ 0 h 2"/>
                  <a:gd name="T2" fmla="*/ 6 w 6"/>
                  <a:gd name="T3" fmla="*/ 0 h 2"/>
                  <a:gd name="T4" fmla="*/ 4 w 6"/>
                  <a:gd name="T5" fmla="*/ 2 h 2"/>
                  <a:gd name="T6" fmla="*/ 2 w 6"/>
                  <a:gd name="T7" fmla="*/ 2 h 2"/>
                  <a:gd name="T8" fmla="*/ 0 w 6"/>
                  <a:gd name="T9" fmla="*/ 0 h 2"/>
                  <a:gd name="T10" fmla="*/ 2 w 6"/>
                  <a:gd name="T11" fmla="*/ 0 h 2"/>
                  <a:gd name="T12" fmla="*/ 3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3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5" name="Freeform 1003"/>
              <p:cNvSpPr>
                <a:spLocks/>
              </p:cNvSpPr>
              <p:nvPr/>
            </p:nvSpPr>
            <p:spPr bwMode="auto">
              <a:xfrm>
                <a:off x="3542603" y="2264976"/>
                <a:ext cx="44466" cy="44466"/>
              </a:xfrm>
              <a:custGeom>
                <a:avLst/>
                <a:gdLst>
                  <a:gd name="T0" fmla="*/ 5 w 30"/>
                  <a:gd name="T1" fmla="*/ 0 h 30"/>
                  <a:gd name="T2" fmla="*/ 8 w 30"/>
                  <a:gd name="T3" fmla="*/ 1 h 30"/>
                  <a:gd name="T4" fmla="*/ 12 w 30"/>
                  <a:gd name="T5" fmla="*/ 1 h 30"/>
                  <a:gd name="T6" fmla="*/ 15 w 30"/>
                  <a:gd name="T7" fmla="*/ 4 h 30"/>
                  <a:gd name="T8" fmla="*/ 18 w 30"/>
                  <a:gd name="T9" fmla="*/ 5 h 30"/>
                  <a:gd name="T10" fmla="*/ 21 w 30"/>
                  <a:gd name="T11" fmla="*/ 9 h 30"/>
                  <a:gd name="T12" fmla="*/ 23 w 30"/>
                  <a:gd name="T13" fmla="*/ 15 h 30"/>
                  <a:gd name="T14" fmla="*/ 25 w 30"/>
                  <a:gd name="T15" fmla="*/ 16 h 30"/>
                  <a:gd name="T16" fmla="*/ 27 w 30"/>
                  <a:gd name="T17" fmla="*/ 16 h 30"/>
                  <a:gd name="T18" fmla="*/ 29 w 30"/>
                  <a:gd name="T19" fmla="*/ 20 h 30"/>
                  <a:gd name="T20" fmla="*/ 30 w 30"/>
                  <a:gd name="T21" fmla="*/ 25 h 30"/>
                  <a:gd name="T22" fmla="*/ 26 w 30"/>
                  <a:gd name="T23" fmla="*/ 29 h 30"/>
                  <a:gd name="T24" fmla="*/ 22 w 30"/>
                  <a:gd name="T25" fmla="*/ 29 h 30"/>
                  <a:gd name="T26" fmla="*/ 15 w 30"/>
                  <a:gd name="T27" fmla="*/ 29 h 30"/>
                  <a:gd name="T28" fmla="*/ 12 w 30"/>
                  <a:gd name="T29" fmla="*/ 30 h 30"/>
                  <a:gd name="T30" fmla="*/ 11 w 30"/>
                  <a:gd name="T31" fmla="*/ 30 h 30"/>
                  <a:gd name="T32" fmla="*/ 9 w 30"/>
                  <a:gd name="T33" fmla="*/ 29 h 30"/>
                  <a:gd name="T34" fmla="*/ 5 w 30"/>
                  <a:gd name="T35" fmla="*/ 27 h 30"/>
                  <a:gd name="T36" fmla="*/ 4 w 30"/>
                  <a:gd name="T37" fmla="*/ 27 h 30"/>
                  <a:gd name="T38" fmla="*/ 4 w 30"/>
                  <a:gd name="T39" fmla="*/ 25 h 30"/>
                  <a:gd name="T40" fmla="*/ 7 w 30"/>
                  <a:gd name="T41" fmla="*/ 25 h 30"/>
                  <a:gd name="T42" fmla="*/ 9 w 30"/>
                  <a:gd name="T43" fmla="*/ 26 h 30"/>
                  <a:gd name="T44" fmla="*/ 12 w 30"/>
                  <a:gd name="T45" fmla="*/ 26 h 30"/>
                  <a:gd name="T46" fmla="*/ 15 w 30"/>
                  <a:gd name="T47" fmla="*/ 22 h 30"/>
                  <a:gd name="T48" fmla="*/ 11 w 30"/>
                  <a:gd name="T49" fmla="*/ 25 h 30"/>
                  <a:gd name="T50" fmla="*/ 9 w 30"/>
                  <a:gd name="T51" fmla="*/ 23 h 30"/>
                  <a:gd name="T52" fmla="*/ 8 w 30"/>
                  <a:gd name="T53" fmla="*/ 22 h 30"/>
                  <a:gd name="T54" fmla="*/ 1 w 30"/>
                  <a:gd name="T55" fmla="*/ 20 h 30"/>
                  <a:gd name="T56" fmla="*/ 1 w 30"/>
                  <a:gd name="T57" fmla="*/ 19 h 30"/>
                  <a:gd name="T58" fmla="*/ 1 w 30"/>
                  <a:gd name="T59" fmla="*/ 18 h 30"/>
                  <a:gd name="T60" fmla="*/ 4 w 30"/>
                  <a:gd name="T61" fmla="*/ 18 h 30"/>
                  <a:gd name="T62" fmla="*/ 0 w 30"/>
                  <a:gd name="T63" fmla="*/ 15 h 30"/>
                  <a:gd name="T64" fmla="*/ 1 w 30"/>
                  <a:gd name="T65" fmla="*/ 13 h 30"/>
                  <a:gd name="T66" fmla="*/ 1 w 30"/>
                  <a:gd name="T67" fmla="*/ 11 h 30"/>
                  <a:gd name="T68" fmla="*/ 4 w 30"/>
                  <a:gd name="T69" fmla="*/ 9 h 30"/>
                  <a:gd name="T70" fmla="*/ 5 w 30"/>
                  <a:gd name="T71" fmla="*/ 12 h 30"/>
                  <a:gd name="T72" fmla="*/ 5 w 30"/>
                  <a:gd name="T73" fmla="*/ 9 h 30"/>
                  <a:gd name="T74" fmla="*/ 1 w 30"/>
                  <a:gd name="T75" fmla="*/ 8 h 30"/>
                  <a:gd name="T76" fmla="*/ 1 w 30"/>
                  <a:gd name="T77" fmla="*/ 4 h 30"/>
                  <a:gd name="T78" fmla="*/ 5 w 30"/>
                  <a:gd name="T79" fmla="*/ 1 h 30"/>
                  <a:gd name="T80" fmla="*/ 5 w 30"/>
                  <a:gd name="T8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" h="30">
                    <a:moveTo>
                      <a:pt x="5" y="0"/>
                    </a:moveTo>
                    <a:lnTo>
                      <a:pt x="8" y="1"/>
                    </a:lnTo>
                    <a:lnTo>
                      <a:pt x="12" y="1"/>
                    </a:lnTo>
                    <a:lnTo>
                      <a:pt x="15" y="4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3" y="15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9" y="20"/>
                    </a:lnTo>
                    <a:lnTo>
                      <a:pt x="30" y="25"/>
                    </a:lnTo>
                    <a:lnTo>
                      <a:pt x="26" y="29"/>
                    </a:lnTo>
                    <a:lnTo>
                      <a:pt x="22" y="29"/>
                    </a:lnTo>
                    <a:lnTo>
                      <a:pt x="15" y="29"/>
                    </a:lnTo>
                    <a:lnTo>
                      <a:pt x="12" y="30"/>
                    </a:lnTo>
                    <a:lnTo>
                      <a:pt x="11" y="30"/>
                    </a:lnTo>
                    <a:lnTo>
                      <a:pt x="9" y="29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7" y="25"/>
                    </a:lnTo>
                    <a:lnTo>
                      <a:pt x="9" y="26"/>
                    </a:lnTo>
                    <a:lnTo>
                      <a:pt x="12" y="26"/>
                    </a:lnTo>
                    <a:lnTo>
                      <a:pt x="15" y="22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8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4" y="18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4" y="9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6" name="Freeform 1004"/>
              <p:cNvSpPr>
                <a:spLocks/>
              </p:cNvSpPr>
              <p:nvPr/>
            </p:nvSpPr>
            <p:spPr bwMode="auto">
              <a:xfrm>
                <a:off x="3538157" y="2364282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1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" name="Freeform 1005"/>
              <p:cNvSpPr>
                <a:spLocks/>
              </p:cNvSpPr>
              <p:nvPr/>
            </p:nvSpPr>
            <p:spPr bwMode="auto">
              <a:xfrm>
                <a:off x="3548532" y="2254600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1 w 4"/>
                  <a:gd name="T7" fmla="*/ 4 h 4"/>
                  <a:gd name="T8" fmla="*/ 0 w 4"/>
                  <a:gd name="T9" fmla="*/ 1 h 4"/>
                  <a:gd name="T10" fmla="*/ 1 w 4"/>
                  <a:gd name="T11" fmla="*/ 0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" name="Freeform 1006"/>
              <p:cNvSpPr>
                <a:spLocks/>
              </p:cNvSpPr>
              <p:nvPr/>
            </p:nvSpPr>
            <p:spPr bwMode="auto">
              <a:xfrm>
                <a:off x="3548532" y="2485821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3 w 4"/>
                  <a:gd name="T5" fmla="*/ 1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3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" name="Freeform 1007"/>
              <p:cNvSpPr>
                <a:spLocks/>
              </p:cNvSpPr>
              <p:nvPr/>
            </p:nvSpPr>
            <p:spPr bwMode="auto">
              <a:xfrm>
                <a:off x="3555943" y="2336121"/>
                <a:ext cx="7411" cy="1483"/>
              </a:xfrm>
              <a:custGeom>
                <a:avLst/>
                <a:gdLst>
                  <a:gd name="T0" fmla="*/ 2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2 w 5"/>
                  <a:gd name="T7" fmla="*/ 1 h 1"/>
                  <a:gd name="T8" fmla="*/ 0 w 5"/>
                  <a:gd name="T9" fmla="*/ 1 h 1"/>
                  <a:gd name="T10" fmla="*/ 0 w 5"/>
                  <a:gd name="T11" fmla="*/ 0 h 1"/>
                  <a:gd name="T12" fmla="*/ 2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2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0" name="Freeform 1008"/>
              <p:cNvSpPr>
                <a:spLocks/>
              </p:cNvSpPr>
              <p:nvPr/>
            </p:nvSpPr>
            <p:spPr bwMode="auto">
              <a:xfrm>
                <a:off x="3573729" y="2334638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1 h 1"/>
                  <a:gd name="T8" fmla="*/ 0 w 4"/>
                  <a:gd name="T9" fmla="*/ 0 h 1"/>
                  <a:gd name="T10" fmla="*/ 1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" name="Freeform 1009"/>
              <p:cNvSpPr>
                <a:spLocks/>
              </p:cNvSpPr>
              <p:nvPr/>
            </p:nvSpPr>
            <p:spPr bwMode="auto">
              <a:xfrm>
                <a:off x="3527781" y="239985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1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309" name="Trójkąt równoramienny 4308"/>
            <p:cNvSpPr/>
            <p:nvPr/>
          </p:nvSpPr>
          <p:spPr>
            <a:xfrm rot="6401399">
              <a:off x="4741692" y="2787567"/>
              <a:ext cx="45719" cy="51836"/>
            </a:xfrm>
            <a:prstGeom prst="triangle">
              <a:avLst/>
            </a:prstGeom>
            <a:solidFill>
              <a:schemeClr val="tx2"/>
            </a:solidFill>
            <a:ln w="0">
              <a:solidFill>
                <a:schemeClr val="bg1">
                  <a:lumMod val="9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310" name="Owal 4309"/>
            <p:cNvSpPr/>
            <p:nvPr/>
          </p:nvSpPr>
          <p:spPr>
            <a:xfrm>
              <a:off x="5502057" y="4414149"/>
              <a:ext cx="18000" cy="18000"/>
            </a:xfrm>
            <a:prstGeom prst="ellipse">
              <a:avLst/>
            </a:prstGeom>
            <a:solidFill>
              <a:srgbClr val="636B71"/>
            </a:solidFill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4311" name="Prostokąt 2"/>
            <p:cNvSpPr/>
            <p:nvPr/>
          </p:nvSpPr>
          <p:spPr>
            <a:xfrm>
              <a:off x="5644090" y="3076438"/>
              <a:ext cx="231143" cy="168153"/>
            </a:xfrm>
            <a:custGeom>
              <a:avLst/>
              <a:gdLst>
                <a:gd name="connsiteX0" fmla="*/ 0 w 149365"/>
                <a:gd name="connsiteY0" fmla="*/ 0 h 115611"/>
                <a:gd name="connsiteX1" fmla="*/ 149365 w 149365"/>
                <a:gd name="connsiteY1" fmla="*/ 0 h 115611"/>
                <a:gd name="connsiteX2" fmla="*/ 149365 w 149365"/>
                <a:gd name="connsiteY2" fmla="*/ 115611 h 115611"/>
                <a:gd name="connsiteX3" fmla="*/ 0 w 149365"/>
                <a:gd name="connsiteY3" fmla="*/ 115611 h 115611"/>
                <a:gd name="connsiteX4" fmla="*/ 0 w 149365"/>
                <a:gd name="connsiteY4" fmla="*/ 0 h 115611"/>
                <a:gd name="connsiteX0" fmla="*/ 5 w 149370"/>
                <a:gd name="connsiteY0" fmla="*/ 0 h 115611"/>
                <a:gd name="connsiteX1" fmla="*/ 149370 w 149370"/>
                <a:gd name="connsiteY1" fmla="*/ 0 h 115611"/>
                <a:gd name="connsiteX2" fmla="*/ 149370 w 149370"/>
                <a:gd name="connsiteY2" fmla="*/ 115611 h 115611"/>
                <a:gd name="connsiteX3" fmla="*/ 5 w 149370"/>
                <a:gd name="connsiteY3" fmla="*/ 115611 h 115611"/>
                <a:gd name="connsiteX4" fmla="*/ 78867 w 149370"/>
                <a:gd name="connsiteY4" fmla="*/ 49023 h 115611"/>
                <a:gd name="connsiteX5" fmla="*/ 5 w 149370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149612 w 149612"/>
                <a:gd name="connsiteY2" fmla="*/ 115611 h 115611"/>
                <a:gd name="connsiteX3" fmla="*/ 247 w 149612"/>
                <a:gd name="connsiteY3" fmla="*/ 115611 h 115611"/>
                <a:gd name="connsiteX4" fmla="*/ 60 w 149612"/>
                <a:gd name="connsiteY4" fmla="*/ 31931 h 115611"/>
                <a:gd name="connsiteX5" fmla="*/ 247 w 149612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64154 w 149612"/>
                <a:gd name="connsiteY2" fmla="*/ 30153 h 115611"/>
                <a:gd name="connsiteX3" fmla="*/ 247 w 149612"/>
                <a:gd name="connsiteY3" fmla="*/ 115611 h 115611"/>
                <a:gd name="connsiteX4" fmla="*/ 60 w 149612"/>
                <a:gd name="connsiteY4" fmla="*/ 31931 h 115611"/>
                <a:gd name="connsiteX5" fmla="*/ 247 w 149612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64154 w 149612"/>
                <a:gd name="connsiteY2" fmla="*/ 30153 h 115611"/>
                <a:gd name="connsiteX3" fmla="*/ 21425 w 149612"/>
                <a:gd name="connsiteY3" fmla="*/ 78933 h 115611"/>
                <a:gd name="connsiteX4" fmla="*/ 247 w 149612"/>
                <a:gd name="connsiteY4" fmla="*/ 115611 h 115611"/>
                <a:gd name="connsiteX5" fmla="*/ 60 w 149612"/>
                <a:gd name="connsiteY5" fmla="*/ 31931 h 115611"/>
                <a:gd name="connsiteX6" fmla="*/ 247 w 149612"/>
                <a:gd name="connsiteY6" fmla="*/ 0 h 115611"/>
                <a:gd name="connsiteX0" fmla="*/ 247 w 149612"/>
                <a:gd name="connsiteY0" fmla="*/ 21480 h 137091"/>
                <a:gd name="connsiteX1" fmla="*/ 102610 w 149612"/>
                <a:gd name="connsiteY1" fmla="*/ 0 h 137091"/>
                <a:gd name="connsiteX2" fmla="*/ 149612 w 149612"/>
                <a:gd name="connsiteY2" fmla="*/ 21480 h 137091"/>
                <a:gd name="connsiteX3" fmla="*/ 64154 w 149612"/>
                <a:gd name="connsiteY3" fmla="*/ 51633 h 137091"/>
                <a:gd name="connsiteX4" fmla="*/ 21425 w 149612"/>
                <a:gd name="connsiteY4" fmla="*/ 100413 h 137091"/>
                <a:gd name="connsiteX5" fmla="*/ 247 w 149612"/>
                <a:gd name="connsiteY5" fmla="*/ 137091 h 137091"/>
                <a:gd name="connsiteX6" fmla="*/ 60 w 149612"/>
                <a:gd name="connsiteY6" fmla="*/ 53411 h 137091"/>
                <a:gd name="connsiteX7" fmla="*/ 247 w 149612"/>
                <a:gd name="connsiteY7" fmla="*/ 21480 h 137091"/>
                <a:gd name="connsiteX0" fmla="*/ 247 w 149612"/>
                <a:gd name="connsiteY0" fmla="*/ 21527 h 137138"/>
                <a:gd name="connsiteX1" fmla="*/ 21425 w 149612"/>
                <a:gd name="connsiteY1" fmla="*/ 10729 h 137138"/>
                <a:gd name="connsiteX2" fmla="*/ 102610 w 149612"/>
                <a:gd name="connsiteY2" fmla="*/ 47 h 137138"/>
                <a:gd name="connsiteX3" fmla="*/ 149612 w 149612"/>
                <a:gd name="connsiteY3" fmla="*/ 21527 h 137138"/>
                <a:gd name="connsiteX4" fmla="*/ 64154 w 149612"/>
                <a:gd name="connsiteY4" fmla="*/ 51680 h 137138"/>
                <a:gd name="connsiteX5" fmla="*/ 21425 w 149612"/>
                <a:gd name="connsiteY5" fmla="*/ 100460 h 137138"/>
                <a:gd name="connsiteX6" fmla="*/ 247 w 149612"/>
                <a:gd name="connsiteY6" fmla="*/ 137138 h 137138"/>
                <a:gd name="connsiteX7" fmla="*/ 60 w 149612"/>
                <a:gd name="connsiteY7" fmla="*/ 53458 h 137138"/>
                <a:gd name="connsiteX8" fmla="*/ 247 w 149612"/>
                <a:gd name="connsiteY8" fmla="*/ 21527 h 137138"/>
                <a:gd name="connsiteX0" fmla="*/ 47189 w 196554"/>
                <a:gd name="connsiteY0" fmla="*/ 21527 h 137138"/>
                <a:gd name="connsiteX1" fmla="*/ 68367 w 196554"/>
                <a:gd name="connsiteY1" fmla="*/ 10729 h 137138"/>
                <a:gd name="connsiteX2" fmla="*/ 149552 w 196554"/>
                <a:gd name="connsiteY2" fmla="*/ 47 h 137138"/>
                <a:gd name="connsiteX3" fmla="*/ 196554 w 196554"/>
                <a:gd name="connsiteY3" fmla="*/ 21527 h 137138"/>
                <a:gd name="connsiteX4" fmla="*/ 111096 w 196554"/>
                <a:gd name="connsiteY4" fmla="*/ 51680 h 137138"/>
                <a:gd name="connsiteX5" fmla="*/ 68367 w 196554"/>
                <a:gd name="connsiteY5" fmla="*/ 100460 h 137138"/>
                <a:gd name="connsiteX6" fmla="*/ 47189 w 196554"/>
                <a:gd name="connsiteY6" fmla="*/ 137138 h 137138"/>
                <a:gd name="connsiteX7" fmla="*/ 0 w 196554"/>
                <a:gd name="connsiteY7" fmla="*/ 68413 h 137138"/>
                <a:gd name="connsiteX8" fmla="*/ 47002 w 196554"/>
                <a:gd name="connsiteY8" fmla="*/ 53458 h 137138"/>
                <a:gd name="connsiteX9" fmla="*/ 47189 w 196554"/>
                <a:gd name="connsiteY9" fmla="*/ 21527 h 137138"/>
                <a:gd name="connsiteX0" fmla="*/ 69995 w 219360"/>
                <a:gd name="connsiteY0" fmla="*/ 21527 h 168844"/>
                <a:gd name="connsiteX1" fmla="*/ 91173 w 219360"/>
                <a:gd name="connsiteY1" fmla="*/ 10729 h 168844"/>
                <a:gd name="connsiteX2" fmla="*/ 172358 w 219360"/>
                <a:gd name="connsiteY2" fmla="*/ 47 h 168844"/>
                <a:gd name="connsiteX3" fmla="*/ 219360 w 219360"/>
                <a:gd name="connsiteY3" fmla="*/ 21527 h 168844"/>
                <a:gd name="connsiteX4" fmla="*/ 133902 w 219360"/>
                <a:gd name="connsiteY4" fmla="*/ 51680 h 168844"/>
                <a:gd name="connsiteX5" fmla="*/ 91173 w 219360"/>
                <a:gd name="connsiteY5" fmla="*/ 100460 h 168844"/>
                <a:gd name="connsiteX6" fmla="*/ 69995 w 219360"/>
                <a:gd name="connsiteY6" fmla="*/ 137138 h 168844"/>
                <a:gd name="connsiteX7" fmla="*/ 1442 w 219360"/>
                <a:gd name="connsiteY7" fmla="*/ 166690 h 168844"/>
                <a:gd name="connsiteX8" fmla="*/ 22806 w 219360"/>
                <a:gd name="connsiteY8" fmla="*/ 68413 h 168844"/>
                <a:gd name="connsiteX9" fmla="*/ 69808 w 219360"/>
                <a:gd name="connsiteY9" fmla="*/ 53458 h 168844"/>
                <a:gd name="connsiteX10" fmla="*/ 69995 w 219360"/>
                <a:gd name="connsiteY10" fmla="*/ 21527 h 168844"/>
                <a:gd name="connsiteX0" fmla="*/ 69995 w 219360"/>
                <a:gd name="connsiteY0" fmla="*/ 21527 h 168844"/>
                <a:gd name="connsiteX1" fmla="*/ 91173 w 219360"/>
                <a:gd name="connsiteY1" fmla="*/ 10729 h 168844"/>
                <a:gd name="connsiteX2" fmla="*/ 172358 w 219360"/>
                <a:gd name="connsiteY2" fmla="*/ 47 h 168844"/>
                <a:gd name="connsiteX3" fmla="*/ 219360 w 219360"/>
                <a:gd name="connsiteY3" fmla="*/ 21527 h 168844"/>
                <a:gd name="connsiteX4" fmla="*/ 133902 w 219360"/>
                <a:gd name="connsiteY4" fmla="*/ 51680 h 168844"/>
                <a:gd name="connsiteX5" fmla="*/ 91173 w 219360"/>
                <a:gd name="connsiteY5" fmla="*/ 100460 h 168844"/>
                <a:gd name="connsiteX6" fmla="*/ 69995 w 219360"/>
                <a:gd name="connsiteY6" fmla="*/ 137138 h 168844"/>
                <a:gd name="connsiteX7" fmla="*/ 1442 w 219360"/>
                <a:gd name="connsiteY7" fmla="*/ 166690 h 168844"/>
                <a:gd name="connsiteX8" fmla="*/ 22806 w 219360"/>
                <a:gd name="connsiteY8" fmla="*/ 68413 h 168844"/>
                <a:gd name="connsiteX9" fmla="*/ 43095 w 219360"/>
                <a:gd name="connsiteY9" fmla="*/ 26745 h 168844"/>
                <a:gd name="connsiteX10" fmla="*/ 69995 w 219360"/>
                <a:gd name="connsiteY10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146142 w 231600"/>
                <a:gd name="connsiteY4" fmla="*/ 51680 h 168844"/>
                <a:gd name="connsiteX5" fmla="*/ 103413 w 231600"/>
                <a:gd name="connsiteY5" fmla="*/ 100460 h 168844"/>
                <a:gd name="connsiteX6" fmla="*/ 82235 w 231600"/>
                <a:gd name="connsiteY6" fmla="*/ 137138 h 168844"/>
                <a:gd name="connsiteX7" fmla="*/ 13682 w 231600"/>
                <a:gd name="connsiteY7" fmla="*/ 166690 h 168844"/>
                <a:gd name="connsiteX8" fmla="*/ 988 w 231600"/>
                <a:gd name="connsiteY8" fmla="*/ 106495 h 168844"/>
                <a:gd name="connsiteX9" fmla="*/ 35046 w 231600"/>
                <a:gd name="connsiteY9" fmla="*/ 68413 h 168844"/>
                <a:gd name="connsiteX10" fmla="*/ 55335 w 231600"/>
                <a:gd name="connsiteY10" fmla="*/ 26745 h 168844"/>
                <a:gd name="connsiteX11" fmla="*/ 82235 w 231600"/>
                <a:gd name="connsiteY11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46142 w 231600"/>
                <a:gd name="connsiteY5" fmla="*/ 51680 h 168844"/>
                <a:gd name="connsiteX6" fmla="*/ 103413 w 231600"/>
                <a:gd name="connsiteY6" fmla="*/ 100460 h 168844"/>
                <a:gd name="connsiteX7" fmla="*/ 82235 w 231600"/>
                <a:gd name="connsiteY7" fmla="*/ 137138 h 168844"/>
                <a:gd name="connsiteX8" fmla="*/ 13682 w 231600"/>
                <a:gd name="connsiteY8" fmla="*/ 166690 h 168844"/>
                <a:gd name="connsiteX9" fmla="*/ 988 w 231600"/>
                <a:gd name="connsiteY9" fmla="*/ 106495 h 168844"/>
                <a:gd name="connsiteX10" fmla="*/ 35046 w 231600"/>
                <a:gd name="connsiteY10" fmla="*/ 68413 h 168844"/>
                <a:gd name="connsiteX11" fmla="*/ 55335 w 231600"/>
                <a:gd name="connsiteY11" fmla="*/ 26745 h 168844"/>
                <a:gd name="connsiteX12" fmla="*/ 82235 w 231600"/>
                <a:gd name="connsiteY12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79758 w 231600"/>
                <a:gd name="connsiteY5" fmla="*/ 46905 h 168844"/>
                <a:gd name="connsiteX6" fmla="*/ 146142 w 231600"/>
                <a:gd name="connsiteY6" fmla="*/ 51680 h 168844"/>
                <a:gd name="connsiteX7" fmla="*/ 103413 w 231600"/>
                <a:gd name="connsiteY7" fmla="*/ 100460 h 168844"/>
                <a:gd name="connsiteX8" fmla="*/ 82235 w 231600"/>
                <a:gd name="connsiteY8" fmla="*/ 137138 h 168844"/>
                <a:gd name="connsiteX9" fmla="*/ 13682 w 231600"/>
                <a:gd name="connsiteY9" fmla="*/ 166690 h 168844"/>
                <a:gd name="connsiteX10" fmla="*/ 988 w 231600"/>
                <a:gd name="connsiteY10" fmla="*/ 106495 h 168844"/>
                <a:gd name="connsiteX11" fmla="*/ 35046 w 231600"/>
                <a:gd name="connsiteY11" fmla="*/ 68413 h 168844"/>
                <a:gd name="connsiteX12" fmla="*/ 55335 w 231600"/>
                <a:gd name="connsiteY12" fmla="*/ 26745 h 168844"/>
                <a:gd name="connsiteX13" fmla="*/ 82235 w 231600"/>
                <a:gd name="connsiteY13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79758 w 231600"/>
                <a:gd name="connsiteY5" fmla="*/ 46905 h 168844"/>
                <a:gd name="connsiteX6" fmla="*/ 146142 w 231600"/>
                <a:gd name="connsiteY6" fmla="*/ 51680 h 168844"/>
                <a:gd name="connsiteX7" fmla="*/ 136607 w 231600"/>
                <a:gd name="connsiteY7" fmla="*/ 83892 h 168844"/>
                <a:gd name="connsiteX8" fmla="*/ 103413 w 231600"/>
                <a:gd name="connsiteY8" fmla="*/ 100460 h 168844"/>
                <a:gd name="connsiteX9" fmla="*/ 82235 w 231600"/>
                <a:gd name="connsiteY9" fmla="*/ 137138 h 168844"/>
                <a:gd name="connsiteX10" fmla="*/ 13682 w 231600"/>
                <a:gd name="connsiteY10" fmla="*/ 166690 h 168844"/>
                <a:gd name="connsiteX11" fmla="*/ 988 w 231600"/>
                <a:gd name="connsiteY11" fmla="*/ 106495 h 168844"/>
                <a:gd name="connsiteX12" fmla="*/ 35046 w 231600"/>
                <a:gd name="connsiteY12" fmla="*/ 68413 h 168844"/>
                <a:gd name="connsiteX13" fmla="*/ 55335 w 231600"/>
                <a:gd name="connsiteY13" fmla="*/ 26745 h 168844"/>
                <a:gd name="connsiteX14" fmla="*/ 82235 w 231600"/>
                <a:gd name="connsiteY14" fmla="*/ 21527 h 168844"/>
                <a:gd name="connsiteX0" fmla="*/ 82235 w 231600"/>
                <a:gd name="connsiteY0" fmla="*/ 21527 h 168051"/>
                <a:gd name="connsiteX1" fmla="*/ 103413 w 231600"/>
                <a:gd name="connsiteY1" fmla="*/ 10729 h 168051"/>
                <a:gd name="connsiteX2" fmla="*/ 184598 w 231600"/>
                <a:gd name="connsiteY2" fmla="*/ 47 h 168051"/>
                <a:gd name="connsiteX3" fmla="*/ 231600 w 231600"/>
                <a:gd name="connsiteY3" fmla="*/ 21527 h 168051"/>
                <a:gd name="connsiteX4" fmla="*/ 206471 w 231600"/>
                <a:gd name="connsiteY4" fmla="*/ 32521 h 168051"/>
                <a:gd name="connsiteX5" fmla="*/ 179758 w 231600"/>
                <a:gd name="connsiteY5" fmla="*/ 46905 h 168051"/>
                <a:gd name="connsiteX6" fmla="*/ 146142 w 231600"/>
                <a:gd name="connsiteY6" fmla="*/ 51680 h 168051"/>
                <a:gd name="connsiteX7" fmla="*/ 136607 w 231600"/>
                <a:gd name="connsiteY7" fmla="*/ 83892 h 168051"/>
                <a:gd name="connsiteX8" fmla="*/ 103413 w 231600"/>
                <a:gd name="connsiteY8" fmla="*/ 100460 h 168051"/>
                <a:gd name="connsiteX9" fmla="*/ 43193 w 231600"/>
                <a:gd name="connsiteY9" fmla="*/ 110425 h 168051"/>
                <a:gd name="connsiteX10" fmla="*/ 13682 w 231600"/>
                <a:gd name="connsiteY10" fmla="*/ 166690 h 168051"/>
                <a:gd name="connsiteX11" fmla="*/ 988 w 231600"/>
                <a:gd name="connsiteY11" fmla="*/ 106495 h 168051"/>
                <a:gd name="connsiteX12" fmla="*/ 35046 w 231600"/>
                <a:gd name="connsiteY12" fmla="*/ 68413 h 168051"/>
                <a:gd name="connsiteX13" fmla="*/ 55335 w 231600"/>
                <a:gd name="connsiteY13" fmla="*/ 26745 h 168051"/>
                <a:gd name="connsiteX14" fmla="*/ 82235 w 231600"/>
                <a:gd name="connsiteY14" fmla="*/ 21527 h 1680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6607 w 231600"/>
                <a:gd name="connsiteY7" fmla="*/ 83892 h 168751"/>
                <a:gd name="connsiteX8" fmla="*/ 103413 w 231600"/>
                <a:gd name="connsiteY8" fmla="*/ 100460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0443 w 231600"/>
                <a:gd name="connsiteY7" fmla="*/ 71563 h 168751"/>
                <a:gd name="connsiteX8" fmla="*/ 103413 w 231600"/>
                <a:gd name="connsiteY8" fmla="*/ 100460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0443 w 231600"/>
                <a:gd name="connsiteY7" fmla="*/ 71563 h 168751"/>
                <a:gd name="connsiteX8" fmla="*/ 99304 w 231600"/>
                <a:gd name="connsiteY8" fmla="*/ 81966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051"/>
                <a:gd name="connsiteX1" fmla="*/ 103413 w 231600"/>
                <a:gd name="connsiteY1" fmla="*/ 10729 h 168051"/>
                <a:gd name="connsiteX2" fmla="*/ 184598 w 231600"/>
                <a:gd name="connsiteY2" fmla="*/ 47 h 168051"/>
                <a:gd name="connsiteX3" fmla="*/ 231600 w 231600"/>
                <a:gd name="connsiteY3" fmla="*/ 21527 h 168051"/>
                <a:gd name="connsiteX4" fmla="*/ 206471 w 231600"/>
                <a:gd name="connsiteY4" fmla="*/ 32521 h 168051"/>
                <a:gd name="connsiteX5" fmla="*/ 179758 w 231600"/>
                <a:gd name="connsiteY5" fmla="*/ 46905 h 168051"/>
                <a:gd name="connsiteX6" fmla="*/ 146142 w 231600"/>
                <a:gd name="connsiteY6" fmla="*/ 51680 h 168051"/>
                <a:gd name="connsiteX7" fmla="*/ 130443 w 231600"/>
                <a:gd name="connsiteY7" fmla="*/ 71563 h 168051"/>
                <a:gd name="connsiteX8" fmla="*/ 99304 w 231600"/>
                <a:gd name="connsiteY8" fmla="*/ 81966 h 168051"/>
                <a:gd name="connsiteX9" fmla="*/ 111002 w 231600"/>
                <a:gd name="connsiteY9" fmla="*/ 110425 h 168051"/>
                <a:gd name="connsiteX10" fmla="*/ 13682 w 231600"/>
                <a:gd name="connsiteY10" fmla="*/ 166690 h 168051"/>
                <a:gd name="connsiteX11" fmla="*/ 988 w 231600"/>
                <a:gd name="connsiteY11" fmla="*/ 106495 h 168051"/>
                <a:gd name="connsiteX12" fmla="*/ 35046 w 231600"/>
                <a:gd name="connsiteY12" fmla="*/ 68413 h 168051"/>
                <a:gd name="connsiteX13" fmla="*/ 55335 w 231600"/>
                <a:gd name="connsiteY13" fmla="*/ 26745 h 168051"/>
                <a:gd name="connsiteX14" fmla="*/ 82235 w 231600"/>
                <a:gd name="connsiteY14" fmla="*/ 21527 h 168051"/>
                <a:gd name="connsiteX0" fmla="*/ 82235 w 231600"/>
                <a:gd name="connsiteY0" fmla="*/ 21527 h 167434"/>
                <a:gd name="connsiteX1" fmla="*/ 103413 w 231600"/>
                <a:gd name="connsiteY1" fmla="*/ 10729 h 167434"/>
                <a:gd name="connsiteX2" fmla="*/ 184598 w 231600"/>
                <a:gd name="connsiteY2" fmla="*/ 47 h 167434"/>
                <a:gd name="connsiteX3" fmla="*/ 231600 w 231600"/>
                <a:gd name="connsiteY3" fmla="*/ 21527 h 167434"/>
                <a:gd name="connsiteX4" fmla="*/ 206471 w 231600"/>
                <a:gd name="connsiteY4" fmla="*/ 32521 h 167434"/>
                <a:gd name="connsiteX5" fmla="*/ 179758 w 231600"/>
                <a:gd name="connsiteY5" fmla="*/ 46905 h 167434"/>
                <a:gd name="connsiteX6" fmla="*/ 146142 w 231600"/>
                <a:gd name="connsiteY6" fmla="*/ 51680 h 167434"/>
                <a:gd name="connsiteX7" fmla="*/ 130443 w 231600"/>
                <a:gd name="connsiteY7" fmla="*/ 71563 h 167434"/>
                <a:gd name="connsiteX8" fmla="*/ 99304 w 231600"/>
                <a:gd name="connsiteY8" fmla="*/ 81966 h 167434"/>
                <a:gd name="connsiteX9" fmla="*/ 111002 w 231600"/>
                <a:gd name="connsiteY9" fmla="*/ 110425 h 167434"/>
                <a:gd name="connsiteX10" fmla="*/ 72907 w 231600"/>
                <a:gd name="connsiteY10" fmla="*/ 133209 h 167434"/>
                <a:gd name="connsiteX11" fmla="*/ 13682 w 231600"/>
                <a:gd name="connsiteY11" fmla="*/ 166690 h 167434"/>
                <a:gd name="connsiteX12" fmla="*/ 988 w 231600"/>
                <a:gd name="connsiteY12" fmla="*/ 106495 h 167434"/>
                <a:gd name="connsiteX13" fmla="*/ 35046 w 231600"/>
                <a:gd name="connsiteY13" fmla="*/ 68413 h 167434"/>
                <a:gd name="connsiteX14" fmla="*/ 55335 w 231600"/>
                <a:gd name="connsiteY14" fmla="*/ 26745 h 167434"/>
                <a:gd name="connsiteX15" fmla="*/ 82235 w 231600"/>
                <a:gd name="connsiteY15" fmla="*/ 21527 h 167434"/>
                <a:gd name="connsiteX0" fmla="*/ 82235 w 231600"/>
                <a:gd name="connsiteY0" fmla="*/ 21527 h 167406"/>
                <a:gd name="connsiteX1" fmla="*/ 103413 w 231600"/>
                <a:gd name="connsiteY1" fmla="*/ 10729 h 167406"/>
                <a:gd name="connsiteX2" fmla="*/ 184598 w 231600"/>
                <a:gd name="connsiteY2" fmla="*/ 47 h 167406"/>
                <a:gd name="connsiteX3" fmla="*/ 231600 w 231600"/>
                <a:gd name="connsiteY3" fmla="*/ 21527 h 167406"/>
                <a:gd name="connsiteX4" fmla="*/ 206471 w 231600"/>
                <a:gd name="connsiteY4" fmla="*/ 32521 h 167406"/>
                <a:gd name="connsiteX5" fmla="*/ 179758 w 231600"/>
                <a:gd name="connsiteY5" fmla="*/ 46905 h 167406"/>
                <a:gd name="connsiteX6" fmla="*/ 146142 w 231600"/>
                <a:gd name="connsiteY6" fmla="*/ 51680 h 167406"/>
                <a:gd name="connsiteX7" fmla="*/ 130443 w 231600"/>
                <a:gd name="connsiteY7" fmla="*/ 71563 h 167406"/>
                <a:gd name="connsiteX8" fmla="*/ 99304 w 231600"/>
                <a:gd name="connsiteY8" fmla="*/ 81966 h 167406"/>
                <a:gd name="connsiteX9" fmla="*/ 111002 w 231600"/>
                <a:gd name="connsiteY9" fmla="*/ 110425 h 167406"/>
                <a:gd name="connsiteX10" fmla="*/ 134552 w 231600"/>
                <a:gd name="connsiteY10" fmla="*/ 137318 h 167406"/>
                <a:gd name="connsiteX11" fmla="*/ 72907 w 231600"/>
                <a:gd name="connsiteY11" fmla="*/ 133209 h 167406"/>
                <a:gd name="connsiteX12" fmla="*/ 13682 w 231600"/>
                <a:gd name="connsiteY12" fmla="*/ 166690 h 167406"/>
                <a:gd name="connsiteX13" fmla="*/ 988 w 231600"/>
                <a:gd name="connsiteY13" fmla="*/ 106495 h 167406"/>
                <a:gd name="connsiteX14" fmla="*/ 35046 w 231600"/>
                <a:gd name="connsiteY14" fmla="*/ 68413 h 167406"/>
                <a:gd name="connsiteX15" fmla="*/ 55335 w 231600"/>
                <a:gd name="connsiteY15" fmla="*/ 26745 h 167406"/>
                <a:gd name="connsiteX16" fmla="*/ 82235 w 231600"/>
                <a:gd name="connsiteY16" fmla="*/ 21527 h 167406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35046 w 231600"/>
                <a:gd name="connsiteY15" fmla="*/ 68413 h 168153"/>
                <a:gd name="connsiteX16" fmla="*/ 55335 w 231600"/>
                <a:gd name="connsiteY16" fmla="*/ 26745 h 168153"/>
                <a:gd name="connsiteX17" fmla="*/ 82235 w 231600"/>
                <a:gd name="connsiteY17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55335 w 231600"/>
                <a:gd name="connsiteY17" fmla="*/ 26745 h 168153"/>
                <a:gd name="connsiteX18" fmla="*/ 82235 w 231600"/>
                <a:gd name="connsiteY18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58523 w 231600"/>
                <a:gd name="connsiteY17" fmla="*/ 51015 h 168153"/>
                <a:gd name="connsiteX18" fmla="*/ 55335 w 231600"/>
                <a:gd name="connsiteY18" fmla="*/ 26745 h 168153"/>
                <a:gd name="connsiteX19" fmla="*/ 82235 w 231600"/>
                <a:gd name="connsiteY19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44139 w 231600"/>
                <a:gd name="connsiteY17" fmla="*/ 42796 h 168153"/>
                <a:gd name="connsiteX18" fmla="*/ 55335 w 231600"/>
                <a:gd name="connsiteY18" fmla="*/ 26745 h 168153"/>
                <a:gd name="connsiteX19" fmla="*/ 82235 w 231600"/>
                <a:gd name="connsiteY19" fmla="*/ 21527 h 168153"/>
                <a:gd name="connsiteX0" fmla="*/ 81599 w 230964"/>
                <a:gd name="connsiteY0" fmla="*/ 21527 h 168153"/>
                <a:gd name="connsiteX1" fmla="*/ 102777 w 230964"/>
                <a:gd name="connsiteY1" fmla="*/ 10729 h 168153"/>
                <a:gd name="connsiteX2" fmla="*/ 183962 w 230964"/>
                <a:gd name="connsiteY2" fmla="*/ 47 h 168153"/>
                <a:gd name="connsiteX3" fmla="*/ 230964 w 230964"/>
                <a:gd name="connsiteY3" fmla="*/ 21527 h 168153"/>
                <a:gd name="connsiteX4" fmla="*/ 205835 w 230964"/>
                <a:gd name="connsiteY4" fmla="*/ 32521 h 168153"/>
                <a:gd name="connsiteX5" fmla="*/ 179122 w 230964"/>
                <a:gd name="connsiteY5" fmla="*/ 46905 h 168153"/>
                <a:gd name="connsiteX6" fmla="*/ 145506 w 230964"/>
                <a:gd name="connsiteY6" fmla="*/ 51680 h 168153"/>
                <a:gd name="connsiteX7" fmla="*/ 129807 w 230964"/>
                <a:gd name="connsiteY7" fmla="*/ 71563 h 168153"/>
                <a:gd name="connsiteX8" fmla="*/ 98668 w 230964"/>
                <a:gd name="connsiteY8" fmla="*/ 81966 h 168153"/>
                <a:gd name="connsiteX9" fmla="*/ 110366 w 230964"/>
                <a:gd name="connsiteY9" fmla="*/ 110425 h 168153"/>
                <a:gd name="connsiteX10" fmla="*/ 133916 w 230964"/>
                <a:gd name="connsiteY10" fmla="*/ 137318 h 168153"/>
                <a:gd name="connsiteX11" fmla="*/ 90765 w 230964"/>
                <a:gd name="connsiteY11" fmla="*/ 168141 h 168153"/>
                <a:gd name="connsiteX12" fmla="*/ 72271 w 230964"/>
                <a:gd name="connsiteY12" fmla="*/ 133209 h 168153"/>
                <a:gd name="connsiteX13" fmla="*/ 13046 w 230964"/>
                <a:gd name="connsiteY13" fmla="*/ 166690 h 168153"/>
                <a:gd name="connsiteX14" fmla="*/ 37339 w 230964"/>
                <a:gd name="connsiteY14" fmla="*/ 127044 h 168153"/>
                <a:gd name="connsiteX15" fmla="*/ 352 w 230964"/>
                <a:gd name="connsiteY15" fmla="*/ 106495 h 168153"/>
                <a:gd name="connsiteX16" fmla="*/ 25010 w 230964"/>
                <a:gd name="connsiteY16" fmla="*/ 92112 h 168153"/>
                <a:gd name="connsiteX17" fmla="*/ 34410 w 230964"/>
                <a:gd name="connsiteY17" fmla="*/ 68413 h 168153"/>
                <a:gd name="connsiteX18" fmla="*/ 43503 w 230964"/>
                <a:gd name="connsiteY18" fmla="*/ 42796 h 168153"/>
                <a:gd name="connsiteX19" fmla="*/ 54699 w 230964"/>
                <a:gd name="connsiteY19" fmla="*/ 26745 h 168153"/>
                <a:gd name="connsiteX20" fmla="*/ 81599 w 230964"/>
                <a:gd name="connsiteY20" fmla="*/ 21527 h 168153"/>
                <a:gd name="connsiteX0" fmla="*/ 81778 w 231143"/>
                <a:gd name="connsiteY0" fmla="*/ 21527 h 168153"/>
                <a:gd name="connsiteX1" fmla="*/ 102956 w 231143"/>
                <a:gd name="connsiteY1" fmla="*/ 10729 h 168153"/>
                <a:gd name="connsiteX2" fmla="*/ 184141 w 231143"/>
                <a:gd name="connsiteY2" fmla="*/ 47 h 168153"/>
                <a:gd name="connsiteX3" fmla="*/ 231143 w 231143"/>
                <a:gd name="connsiteY3" fmla="*/ 21527 h 168153"/>
                <a:gd name="connsiteX4" fmla="*/ 206014 w 231143"/>
                <a:gd name="connsiteY4" fmla="*/ 32521 h 168153"/>
                <a:gd name="connsiteX5" fmla="*/ 179301 w 231143"/>
                <a:gd name="connsiteY5" fmla="*/ 46905 h 168153"/>
                <a:gd name="connsiteX6" fmla="*/ 145685 w 231143"/>
                <a:gd name="connsiteY6" fmla="*/ 51680 h 168153"/>
                <a:gd name="connsiteX7" fmla="*/ 129986 w 231143"/>
                <a:gd name="connsiteY7" fmla="*/ 71563 h 168153"/>
                <a:gd name="connsiteX8" fmla="*/ 98847 w 231143"/>
                <a:gd name="connsiteY8" fmla="*/ 81966 h 168153"/>
                <a:gd name="connsiteX9" fmla="*/ 110545 w 231143"/>
                <a:gd name="connsiteY9" fmla="*/ 110425 h 168153"/>
                <a:gd name="connsiteX10" fmla="*/ 134095 w 231143"/>
                <a:gd name="connsiteY10" fmla="*/ 137318 h 168153"/>
                <a:gd name="connsiteX11" fmla="*/ 90944 w 231143"/>
                <a:gd name="connsiteY11" fmla="*/ 168141 h 168153"/>
                <a:gd name="connsiteX12" fmla="*/ 72450 w 231143"/>
                <a:gd name="connsiteY12" fmla="*/ 133209 h 168153"/>
                <a:gd name="connsiteX13" fmla="*/ 13225 w 231143"/>
                <a:gd name="connsiteY13" fmla="*/ 166690 h 168153"/>
                <a:gd name="connsiteX14" fmla="*/ 23134 w 231143"/>
                <a:gd name="connsiteY14" fmla="*/ 127044 h 168153"/>
                <a:gd name="connsiteX15" fmla="*/ 531 w 231143"/>
                <a:gd name="connsiteY15" fmla="*/ 106495 h 168153"/>
                <a:gd name="connsiteX16" fmla="*/ 25189 w 231143"/>
                <a:gd name="connsiteY16" fmla="*/ 92112 h 168153"/>
                <a:gd name="connsiteX17" fmla="*/ 34589 w 231143"/>
                <a:gd name="connsiteY17" fmla="*/ 68413 h 168153"/>
                <a:gd name="connsiteX18" fmla="*/ 43682 w 231143"/>
                <a:gd name="connsiteY18" fmla="*/ 42796 h 168153"/>
                <a:gd name="connsiteX19" fmla="*/ 54878 w 231143"/>
                <a:gd name="connsiteY19" fmla="*/ 26745 h 168153"/>
                <a:gd name="connsiteX20" fmla="*/ 81778 w 231143"/>
                <a:gd name="connsiteY20" fmla="*/ 21527 h 168153"/>
                <a:gd name="connsiteX0" fmla="*/ 81778 w 231143"/>
                <a:gd name="connsiteY0" fmla="*/ 21527 h 168153"/>
                <a:gd name="connsiteX1" fmla="*/ 102956 w 231143"/>
                <a:gd name="connsiteY1" fmla="*/ 10729 h 168153"/>
                <a:gd name="connsiteX2" fmla="*/ 184141 w 231143"/>
                <a:gd name="connsiteY2" fmla="*/ 47 h 168153"/>
                <a:gd name="connsiteX3" fmla="*/ 231143 w 231143"/>
                <a:gd name="connsiteY3" fmla="*/ 21527 h 168153"/>
                <a:gd name="connsiteX4" fmla="*/ 206014 w 231143"/>
                <a:gd name="connsiteY4" fmla="*/ 32521 h 168153"/>
                <a:gd name="connsiteX5" fmla="*/ 179301 w 231143"/>
                <a:gd name="connsiteY5" fmla="*/ 46905 h 168153"/>
                <a:gd name="connsiteX6" fmla="*/ 145685 w 231143"/>
                <a:gd name="connsiteY6" fmla="*/ 51680 h 168153"/>
                <a:gd name="connsiteX7" fmla="*/ 129986 w 231143"/>
                <a:gd name="connsiteY7" fmla="*/ 71563 h 168153"/>
                <a:gd name="connsiteX8" fmla="*/ 98847 w 231143"/>
                <a:gd name="connsiteY8" fmla="*/ 81966 h 168153"/>
                <a:gd name="connsiteX9" fmla="*/ 110545 w 231143"/>
                <a:gd name="connsiteY9" fmla="*/ 110425 h 168153"/>
                <a:gd name="connsiteX10" fmla="*/ 134095 w 231143"/>
                <a:gd name="connsiteY10" fmla="*/ 137318 h 168153"/>
                <a:gd name="connsiteX11" fmla="*/ 90944 w 231143"/>
                <a:gd name="connsiteY11" fmla="*/ 168141 h 168153"/>
                <a:gd name="connsiteX12" fmla="*/ 72450 w 231143"/>
                <a:gd name="connsiteY12" fmla="*/ 133209 h 168153"/>
                <a:gd name="connsiteX13" fmla="*/ 25554 w 231143"/>
                <a:gd name="connsiteY13" fmla="*/ 166690 h 168153"/>
                <a:gd name="connsiteX14" fmla="*/ 23134 w 231143"/>
                <a:gd name="connsiteY14" fmla="*/ 127044 h 168153"/>
                <a:gd name="connsiteX15" fmla="*/ 531 w 231143"/>
                <a:gd name="connsiteY15" fmla="*/ 106495 h 168153"/>
                <a:gd name="connsiteX16" fmla="*/ 25189 w 231143"/>
                <a:gd name="connsiteY16" fmla="*/ 92112 h 168153"/>
                <a:gd name="connsiteX17" fmla="*/ 34589 w 231143"/>
                <a:gd name="connsiteY17" fmla="*/ 68413 h 168153"/>
                <a:gd name="connsiteX18" fmla="*/ 43682 w 231143"/>
                <a:gd name="connsiteY18" fmla="*/ 42796 h 168153"/>
                <a:gd name="connsiteX19" fmla="*/ 54878 w 231143"/>
                <a:gd name="connsiteY19" fmla="*/ 26745 h 168153"/>
                <a:gd name="connsiteX20" fmla="*/ 81778 w 231143"/>
                <a:gd name="connsiteY20" fmla="*/ 21527 h 16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1143" h="168153">
                  <a:moveTo>
                    <a:pt x="81778" y="21527"/>
                  </a:moveTo>
                  <a:cubicBezTo>
                    <a:pt x="87831" y="15474"/>
                    <a:pt x="85896" y="14309"/>
                    <a:pt x="102956" y="10729"/>
                  </a:cubicBezTo>
                  <a:cubicBezTo>
                    <a:pt x="120016" y="7149"/>
                    <a:pt x="165269" y="-684"/>
                    <a:pt x="184141" y="47"/>
                  </a:cubicBezTo>
                  <a:lnTo>
                    <a:pt x="231143" y="21527"/>
                  </a:lnTo>
                  <a:cubicBezTo>
                    <a:pt x="222082" y="24507"/>
                    <a:pt x="215075" y="29541"/>
                    <a:pt x="206014" y="32521"/>
                  </a:cubicBezTo>
                  <a:cubicBezTo>
                    <a:pt x="194370" y="34576"/>
                    <a:pt x="190945" y="44850"/>
                    <a:pt x="179301" y="46905"/>
                  </a:cubicBezTo>
                  <a:lnTo>
                    <a:pt x="145685" y="51680"/>
                  </a:lnTo>
                  <a:cubicBezTo>
                    <a:pt x="136781" y="56474"/>
                    <a:pt x="137107" y="63433"/>
                    <a:pt x="129986" y="71563"/>
                  </a:cubicBezTo>
                  <a:cubicBezTo>
                    <a:pt x="122865" y="79693"/>
                    <a:pt x="106197" y="71722"/>
                    <a:pt x="98847" y="81966"/>
                  </a:cubicBezTo>
                  <a:lnTo>
                    <a:pt x="110545" y="110425"/>
                  </a:lnTo>
                  <a:cubicBezTo>
                    <a:pt x="109228" y="116568"/>
                    <a:pt x="140444" y="133521"/>
                    <a:pt x="134095" y="137318"/>
                  </a:cubicBezTo>
                  <a:cubicBezTo>
                    <a:pt x="132198" y="140773"/>
                    <a:pt x="101218" y="168826"/>
                    <a:pt x="90944" y="168141"/>
                  </a:cubicBezTo>
                  <a:cubicBezTo>
                    <a:pt x="80670" y="167456"/>
                    <a:pt x="86773" y="127286"/>
                    <a:pt x="72450" y="133209"/>
                  </a:cubicBezTo>
                  <a:cubicBezTo>
                    <a:pt x="58127" y="139132"/>
                    <a:pt x="37883" y="166348"/>
                    <a:pt x="25554" y="166690"/>
                  </a:cubicBezTo>
                  <a:cubicBezTo>
                    <a:pt x="13225" y="167033"/>
                    <a:pt x="25250" y="137077"/>
                    <a:pt x="23134" y="127044"/>
                  </a:cubicBezTo>
                  <a:cubicBezTo>
                    <a:pt x="21018" y="117012"/>
                    <a:pt x="-3921" y="113687"/>
                    <a:pt x="531" y="106495"/>
                  </a:cubicBezTo>
                  <a:cubicBezTo>
                    <a:pt x="813" y="92696"/>
                    <a:pt x="19513" y="98459"/>
                    <a:pt x="25189" y="92112"/>
                  </a:cubicBezTo>
                  <a:cubicBezTo>
                    <a:pt x="30865" y="85765"/>
                    <a:pt x="30822" y="76632"/>
                    <a:pt x="34589" y="68413"/>
                  </a:cubicBezTo>
                  <a:cubicBezTo>
                    <a:pt x="38356" y="60194"/>
                    <a:pt x="40301" y="49741"/>
                    <a:pt x="43682" y="42796"/>
                  </a:cubicBezTo>
                  <a:cubicBezTo>
                    <a:pt x="47063" y="35851"/>
                    <a:pt x="49214" y="30290"/>
                    <a:pt x="54878" y="26745"/>
                  </a:cubicBezTo>
                  <a:cubicBezTo>
                    <a:pt x="54940" y="16101"/>
                    <a:pt x="81716" y="32171"/>
                    <a:pt x="81778" y="21527"/>
                  </a:cubicBezTo>
                  <a:close/>
                </a:path>
              </a:pathLst>
            </a:custGeom>
            <a:solidFill>
              <a:schemeClr val="bg2"/>
            </a:solidFill>
            <a:ln w="127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4312" name="Prostokąt 4311"/>
            <p:cNvSpPr/>
            <p:nvPr/>
          </p:nvSpPr>
          <p:spPr>
            <a:xfrm>
              <a:off x="137868" y="5481459"/>
              <a:ext cx="175983" cy="175983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4313" name="Prostokąt 4312"/>
            <p:cNvSpPr/>
            <p:nvPr/>
          </p:nvSpPr>
          <p:spPr>
            <a:xfrm>
              <a:off x="290404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accent1"/>
                  </a:solidFill>
                </a:rPr>
                <a:t>2014</a:t>
              </a:r>
              <a:endParaRPr lang="pl-PL" sz="1200" dirty="0">
                <a:solidFill>
                  <a:schemeClr val="accent1"/>
                </a:solidFill>
              </a:endParaRPr>
            </a:p>
          </p:txBody>
        </p:sp>
        <p:cxnSp>
          <p:nvCxnSpPr>
            <p:cNvPr id="4314" name="Łącznik prostoliniowy 606"/>
            <p:cNvCxnSpPr/>
            <p:nvPr/>
          </p:nvCxnSpPr>
          <p:spPr>
            <a:xfrm>
              <a:off x="754912" y="5481459"/>
              <a:ext cx="0" cy="968199"/>
            </a:xfrm>
            <a:prstGeom prst="line">
              <a:avLst/>
            </a:prstGeom>
            <a:ln w="9525"/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315" name="Prostokąt 4314"/>
            <p:cNvSpPr/>
            <p:nvPr/>
          </p:nvSpPr>
          <p:spPr>
            <a:xfrm>
              <a:off x="754912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rgbClr val="D71B31"/>
                  </a:solidFill>
                </a:rPr>
                <a:t>9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rgbClr val="D71B31"/>
                  </a:solidFill>
                </a:rPr>
                <a:t>krajów</a:t>
              </a:r>
              <a:endParaRPr lang="pl-PL" sz="1200" dirty="0">
                <a:solidFill>
                  <a:srgbClr val="D71B31"/>
                </a:solidFill>
              </a:endParaRPr>
            </a:p>
          </p:txBody>
        </p:sp>
        <p:sp>
          <p:nvSpPr>
            <p:cNvPr id="4316" name="Prostokąt 4315"/>
            <p:cNvSpPr/>
            <p:nvPr/>
          </p:nvSpPr>
          <p:spPr>
            <a:xfrm>
              <a:off x="2006861" y="5481459"/>
              <a:ext cx="175983" cy="17598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4317" name="Prostokąt 4316"/>
            <p:cNvSpPr/>
            <p:nvPr/>
          </p:nvSpPr>
          <p:spPr>
            <a:xfrm>
              <a:off x="2159397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2015</a:t>
              </a:r>
              <a:endParaRPr lang="pl-PL" sz="12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cxnSp>
          <p:nvCxnSpPr>
            <p:cNvPr id="4318" name="Łącznik prostoliniowy 1466"/>
            <p:cNvCxnSpPr/>
            <p:nvPr/>
          </p:nvCxnSpPr>
          <p:spPr>
            <a:xfrm>
              <a:off x="2623905" y="5481459"/>
              <a:ext cx="0" cy="968199"/>
            </a:xfrm>
            <a:prstGeom prst="line">
              <a:avLst/>
            </a:prstGeom>
            <a:ln w="9525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319" name="Prostokąt 4318"/>
            <p:cNvSpPr/>
            <p:nvPr/>
          </p:nvSpPr>
          <p:spPr>
            <a:xfrm>
              <a:off x="2623905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23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kraje</a:t>
              </a:r>
              <a:endParaRPr lang="pl-PL" sz="12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4320" name="Prostokąt 4319"/>
            <p:cNvSpPr/>
            <p:nvPr/>
          </p:nvSpPr>
          <p:spPr>
            <a:xfrm>
              <a:off x="3811911" y="5481459"/>
              <a:ext cx="175983" cy="175983"/>
            </a:xfrm>
            <a:prstGeom prst="rect">
              <a:avLst/>
            </a:pr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4321" name="Prostokąt 4320"/>
            <p:cNvSpPr/>
            <p:nvPr/>
          </p:nvSpPr>
          <p:spPr>
            <a:xfrm>
              <a:off x="3964447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2016</a:t>
              </a:r>
              <a:endParaRPr lang="pl-PL" sz="1200" dirty="0">
                <a:solidFill>
                  <a:schemeClr val="tx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4322" name="Prostokąt 4321"/>
            <p:cNvSpPr/>
            <p:nvPr/>
          </p:nvSpPr>
          <p:spPr>
            <a:xfrm>
              <a:off x="4428955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36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krajów</a:t>
              </a:r>
              <a:endParaRPr lang="pl-PL" sz="1200" dirty="0">
                <a:solidFill>
                  <a:schemeClr val="tx1">
                    <a:lumMod val="60000"/>
                    <a:lumOff val="40000"/>
                  </a:schemeClr>
                </a:solidFill>
              </a:endParaRPr>
            </a:p>
          </p:txBody>
        </p:sp>
        <p:cxnSp>
          <p:nvCxnSpPr>
            <p:cNvPr id="4323" name="Łącznik prostoliniowy 1472"/>
            <p:cNvCxnSpPr/>
            <p:nvPr/>
          </p:nvCxnSpPr>
          <p:spPr>
            <a:xfrm>
              <a:off x="4428955" y="5481459"/>
              <a:ext cx="0" cy="1011625"/>
            </a:xfrm>
            <a:prstGeom prst="line">
              <a:avLst/>
            </a:prstGeom>
            <a:ln w="9525">
              <a:solidFill>
                <a:schemeClr val="tx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324" name="Prostokąt 4323"/>
            <p:cNvSpPr/>
            <p:nvPr/>
          </p:nvSpPr>
          <p:spPr>
            <a:xfrm>
              <a:off x="5608399" y="5481459"/>
              <a:ext cx="175983" cy="175983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4325" name="Prostokąt 4324"/>
            <p:cNvSpPr/>
            <p:nvPr/>
          </p:nvSpPr>
          <p:spPr>
            <a:xfrm>
              <a:off x="5699975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2017</a:t>
              </a:r>
              <a:endParaRPr lang="pl-PL" sz="12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326" name="Prostokąt 4325"/>
            <p:cNvSpPr/>
            <p:nvPr/>
          </p:nvSpPr>
          <p:spPr>
            <a:xfrm>
              <a:off x="6225443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5</a:t>
              </a:r>
              <a:r>
                <a:rPr lang="pl-PL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2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kraje</a:t>
              </a:r>
              <a:endParaRPr lang="pl-PL" sz="12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cxnSp>
          <p:nvCxnSpPr>
            <p:cNvPr id="4327" name="Łącznik prostoliniowy 1479"/>
            <p:cNvCxnSpPr/>
            <p:nvPr/>
          </p:nvCxnSpPr>
          <p:spPr>
            <a:xfrm>
              <a:off x="6194963" y="5481459"/>
              <a:ext cx="0" cy="1011625"/>
            </a:xfrm>
            <a:prstGeom prst="line">
              <a:avLst/>
            </a:prstGeom>
            <a:ln w="9525">
              <a:solidFill>
                <a:schemeClr val="tx1">
                  <a:lumMod val="85000"/>
                  <a:lumOff val="1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328" name="Freeform 6"/>
            <p:cNvSpPr>
              <a:spLocks/>
            </p:cNvSpPr>
            <p:nvPr/>
          </p:nvSpPr>
          <p:spPr bwMode="auto">
            <a:xfrm>
              <a:off x="5641928" y="3113181"/>
              <a:ext cx="167935" cy="133581"/>
            </a:xfrm>
            <a:custGeom>
              <a:avLst/>
              <a:gdLst>
                <a:gd name="T0" fmla="*/ 254 w 287"/>
                <a:gd name="T1" fmla="*/ 99 h 212"/>
                <a:gd name="T2" fmla="*/ 228 w 287"/>
                <a:gd name="T3" fmla="*/ 76 h 212"/>
                <a:gd name="T4" fmla="*/ 141 w 287"/>
                <a:gd name="T5" fmla="*/ 0 h 212"/>
                <a:gd name="T6" fmla="*/ 78 w 287"/>
                <a:gd name="T7" fmla="*/ 21 h 212"/>
                <a:gd name="T8" fmla="*/ 98 w 287"/>
                <a:gd name="T9" fmla="*/ 27 h 212"/>
                <a:gd name="T10" fmla="*/ 114 w 287"/>
                <a:gd name="T11" fmla="*/ 21 h 212"/>
                <a:gd name="T12" fmla="*/ 128 w 287"/>
                <a:gd name="T13" fmla="*/ 21 h 212"/>
                <a:gd name="T14" fmla="*/ 134 w 287"/>
                <a:gd name="T15" fmla="*/ 37 h 212"/>
                <a:gd name="T16" fmla="*/ 114 w 287"/>
                <a:gd name="T17" fmla="*/ 42 h 212"/>
                <a:gd name="T18" fmla="*/ 93 w 287"/>
                <a:gd name="T19" fmla="*/ 42 h 212"/>
                <a:gd name="T20" fmla="*/ 78 w 287"/>
                <a:gd name="T21" fmla="*/ 42 h 212"/>
                <a:gd name="T22" fmla="*/ 57 w 287"/>
                <a:gd name="T23" fmla="*/ 52 h 212"/>
                <a:gd name="T24" fmla="*/ 62 w 287"/>
                <a:gd name="T25" fmla="*/ 63 h 212"/>
                <a:gd name="T26" fmla="*/ 52 w 287"/>
                <a:gd name="T27" fmla="*/ 78 h 212"/>
                <a:gd name="T28" fmla="*/ 42 w 287"/>
                <a:gd name="T29" fmla="*/ 89 h 212"/>
                <a:gd name="T30" fmla="*/ 26 w 287"/>
                <a:gd name="T31" fmla="*/ 99 h 212"/>
                <a:gd name="T32" fmla="*/ 11 w 287"/>
                <a:gd name="T33" fmla="*/ 99 h 212"/>
                <a:gd name="T34" fmla="*/ 0 w 287"/>
                <a:gd name="T35" fmla="*/ 113 h 212"/>
                <a:gd name="T36" fmla="*/ 11 w 287"/>
                <a:gd name="T37" fmla="*/ 125 h 212"/>
                <a:gd name="T38" fmla="*/ 26 w 287"/>
                <a:gd name="T39" fmla="*/ 125 h 212"/>
                <a:gd name="T40" fmla="*/ 26 w 287"/>
                <a:gd name="T41" fmla="*/ 144 h 212"/>
                <a:gd name="T42" fmla="*/ 31 w 287"/>
                <a:gd name="T43" fmla="*/ 160 h 212"/>
                <a:gd name="T44" fmla="*/ 26 w 287"/>
                <a:gd name="T45" fmla="*/ 175 h 212"/>
                <a:gd name="T46" fmla="*/ 21 w 287"/>
                <a:gd name="T47" fmla="*/ 191 h 212"/>
                <a:gd name="T48" fmla="*/ 31 w 287"/>
                <a:gd name="T49" fmla="*/ 201 h 212"/>
                <a:gd name="T50" fmla="*/ 52 w 287"/>
                <a:gd name="T51" fmla="*/ 196 h 212"/>
                <a:gd name="T52" fmla="*/ 62 w 287"/>
                <a:gd name="T53" fmla="*/ 186 h 212"/>
                <a:gd name="T54" fmla="*/ 78 w 287"/>
                <a:gd name="T55" fmla="*/ 191 h 212"/>
                <a:gd name="T56" fmla="*/ 78 w 287"/>
                <a:gd name="T57" fmla="*/ 181 h 212"/>
                <a:gd name="T58" fmla="*/ 98 w 287"/>
                <a:gd name="T59" fmla="*/ 181 h 212"/>
                <a:gd name="T60" fmla="*/ 98 w 287"/>
                <a:gd name="T61" fmla="*/ 160 h 212"/>
                <a:gd name="T62" fmla="*/ 109 w 287"/>
                <a:gd name="T63" fmla="*/ 150 h 212"/>
                <a:gd name="T64" fmla="*/ 118 w 287"/>
                <a:gd name="T65" fmla="*/ 139 h 212"/>
                <a:gd name="T66" fmla="*/ 128 w 287"/>
                <a:gd name="T67" fmla="*/ 150 h 212"/>
                <a:gd name="T68" fmla="*/ 134 w 287"/>
                <a:gd name="T69" fmla="*/ 165 h 212"/>
                <a:gd name="T70" fmla="*/ 144 w 287"/>
                <a:gd name="T71" fmla="*/ 175 h 212"/>
                <a:gd name="T72" fmla="*/ 144 w 287"/>
                <a:gd name="T73" fmla="*/ 196 h 212"/>
                <a:gd name="T74" fmla="*/ 149 w 287"/>
                <a:gd name="T75" fmla="*/ 212 h 212"/>
                <a:gd name="T76" fmla="*/ 165 w 287"/>
                <a:gd name="T77" fmla="*/ 206 h 212"/>
                <a:gd name="T78" fmla="*/ 180 w 287"/>
                <a:gd name="T79" fmla="*/ 201 h 212"/>
                <a:gd name="T80" fmla="*/ 190 w 287"/>
                <a:gd name="T81" fmla="*/ 191 h 212"/>
                <a:gd name="T82" fmla="*/ 201 w 287"/>
                <a:gd name="T83" fmla="*/ 181 h 212"/>
                <a:gd name="T84" fmla="*/ 216 w 287"/>
                <a:gd name="T85" fmla="*/ 175 h 212"/>
                <a:gd name="T86" fmla="*/ 232 w 287"/>
                <a:gd name="T87" fmla="*/ 181 h 212"/>
                <a:gd name="T88" fmla="*/ 242 w 287"/>
                <a:gd name="T89" fmla="*/ 170 h 212"/>
                <a:gd name="T90" fmla="*/ 251 w 287"/>
                <a:gd name="T91" fmla="*/ 181 h 212"/>
                <a:gd name="T92" fmla="*/ 251 w 287"/>
                <a:gd name="T93" fmla="*/ 186 h 212"/>
                <a:gd name="T94" fmla="*/ 267 w 287"/>
                <a:gd name="T95" fmla="*/ 191 h 212"/>
                <a:gd name="T96" fmla="*/ 277 w 287"/>
                <a:gd name="T97" fmla="*/ 181 h 212"/>
                <a:gd name="T98" fmla="*/ 282 w 287"/>
                <a:gd name="T99" fmla="*/ 18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7" h="212">
                  <a:moveTo>
                    <a:pt x="287" y="189"/>
                  </a:moveTo>
                  <a:lnTo>
                    <a:pt x="285" y="152"/>
                  </a:lnTo>
                  <a:lnTo>
                    <a:pt x="271" y="121"/>
                  </a:lnTo>
                  <a:lnTo>
                    <a:pt x="254" y="99"/>
                  </a:lnTo>
                  <a:lnTo>
                    <a:pt x="245" y="93"/>
                  </a:lnTo>
                  <a:lnTo>
                    <a:pt x="228" y="95"/>
                  </a:lnTo>
                  <a:lnTo>
                    <a:pt x="223" y="80"/>
                  </a:lnTo>
                  <a:lnTo>
                    <a:pt x="228" y="76"/>
                  </a:lnTo>
                  <a:lnTo>
                    <a:pt x="227" y="46"/>
                  </a:lnTo>
                  <a:lnTo>
                    <a:pt x="191" y="26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8" y="16"/>
                  </a:lnTo>
                  <a:lnTo>
                    <a:pt x="78" y="21"/>
                  </a:lnTo>
                  <a:lnTo>
                    <a:pt x="83" y="21"/>
                  </a:lnTo>
                  <a:lnTo>
                    <a:pt x="88" y="21"/>
                  </a:lnTo>
                  <a:lnTo>
                    <a:pt x="93" y="27"/>
                  </a:lnTo>
                  <a:lnTo>
                    <a:pt x="98" y="27"/>
                  </a:lnTo>
                  <a:lnTo>
                    <a:pt x="104" y="27"/>
                  </a:lnTo>
                  <a:lnTo>
                    <a:pt x="109" y="27"/>
                  </a:lnTo>
                  <a:lnTo>
                    <a:pt x="109" y="21"/>
                  </a:lnTo>
                  <a:lnTo>
                    <a:pt x="114" y="21"/>
                  </a:lnTo>
                  <a:lnTo>
                    <a:pt x="114" y="16"/>
                  </a:lnTo>
                  <a:lnTo>
                    <a:pt x="118" y="16"/>
                  </a:lnTo>
                  <a:lnTo>
                    <a:pt x="123" y="21"/>
                  </a:lnTo>
                  <a:lnTo>
                    <a:pt x="128" y="21"/>
                  </a:lnTo>
                  <a:lnTo>
                    <a:pt x="128" y="27"/>
                  </a:lnTo>
                  <a:lnTo>
                    <a:pt x="134" y="27"/>
                  </a:lnTo>
                  <a:lnTo>
                    <a:pt x="134" y="32"/>
                  </a:lnTo>
                  <a:lnTo>
                    <a:pt x="134" y="37"/>
                  </a:lnTo>
                  <a:lnTo>
                    <a:pt x="128" y="42"/>
                  </a:lnTo>
                  <a:lnTo>
                    <a:pt x="123" y="42"/>
                  </a:lnTo>
                  <a:lnTo>
                    <a:pt x="118" y="42"/>
                  </a:lnTo>
                  <a:lnTo>
                    <a:pt x="114" y="42"/>
                  </a:lnTo>
                  <a:lnTo>
                    <a:pt x="109" y="42"/>
                  </a:lnTo>
                  <a:lnTo>
                    <a:pt x="104" y="42"/>
                  </a:lnTo>
                  <a:lnTo>
                    <a:pt x="98" y="42"/>
                  </a:lnTo>
                  <a:lnTo>
                    <a:pt x="93" y="42"/>
                  </a:lnTo>
                  <a:lnTo>
                    <a:pt x="93" y="37"/>
                  </a:lnTo>
                  <a:lnTo>
                    <a:pt x="88" y="37"/>
                  </a:lnTo>
                  <a:lnTo>
                    <a:pt x="83" y="42"/>
                  </a:lnTo>
                  <a:lnTo>
                    <a:pt x="78" y="42"/>
                  </a:lnTo>
                  <a:lnTo>
                    <a:pt x="73" y="42"/>
                  </a:lnTo>
                  <a:lnTo>
                    <a:pt x="67" y="47"/>
                  </a:lnTo>
                  <a:lnTo>
                    <a:pt x="62" y="52"/>
                  </a:lnTo>
                  <a:lnTo>
                    <a:pt x="57" y="52"/>
                  </a:lnTo>
                  <a:lnTo>
                    <a:pt x="52" y="58"/>
                  </a:lnTo>
                  <a:lnTo>
                    <a:pt x="52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2" y="68"/>
                  </a:lnTo>
                  <a:lnTo>
                    <a:pt x="62" y="73"/>
                  </a:lnTo>
                  <a:lnTo>
                    <a:pt x="57" y="73"/>
                  </a:lnTo>
                  <a:lnTo>
                    <a:pt x="52" y="78"/>
                  </a:lnTo>
                  <a:lnTo>
                    <a:pt x="47" y="78"/>
                  </a:lnTo>
                  <a:lnTo>
                    <a:pt x="42" y="78"/>
                  </a:lnTo>
                  <a:lnTo>
                    <a:pt x="42" y="83"/>
                  </a:lnTo>
                  <a:lnTo>
                    <a:pt x="42" y="89"/>
                  </a:lnTo>
                  <a:lnTo>
                    <a:pt x="36" y="89"/>
                  </a:lnTo>
                  <a:lnTo>
                    <a:pt x="31" y="94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1" y="99"/>
                  </a:lnTo>
                  <a:lnTo>
                    <a:pt x="16" y="99"/>
                  </a:lnTo>
                  <a:lnTo>
                    <a:pt x="11" y="99"/>
                  </a:lnTo>
                  <a:lnTo>
                    <a:pt x="5" y="99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0" y="120"/>
                  </a:lnTo>
                  <a:lnTo>
                    <a:pt x="5" y="120"/>
                  </a:lnTo>
                  <a:lnTo>
                    <a:pt x="5" y="125"/>
                  </a:lnTo>
                  <a:lnTo>
                    <a:pt x="11" y="125"/>
                  </a:lnTo>
                  <a:lnTo>
                    <a:pt x="16" y="120"/>
                  </a:lnTo>
                  <a:lnTo>
                    <a:pt x="21" y="120"/>
                  </a:lnTo>
                  <a:lnTo>
                    <a:pt x="26" y="120"/>
                  </a:lnTo>
                  <a:lnTo>
                    <a:pt x="26" y="125"/>
                  </a:lnTo>
                  <a:lnTo>
                    <a:pt x="26" y="129"/>
                  </a:lnTo>
                  <a:lnTo>
                    <a:pt x="26" y="134"/>
                  </a:lnTo>
                  <a:lnTo>
                    <a:pt x="26" y="139"/>
                  </a:lnTo>
                  <a:lnTo>
                    <a:pt x="26" y="144"/>
                  </a:lnTo>
                  <a:lnTo>
                    <a:pt x="31" y="144"/>
                  </a:lnTo>
                  <a:lnTo>
                    <a:pt x="31" y="150"/>
                  </a:lnTo>
                  <a:lnTo>
                    <a:pt x="31" y="155"/>
                  </a:lnTo>
                  <a:lnTo>
                    <a:pt x="31" y="160"/>
                  </a:lnTo>
                  <a:lnTo>
                    <a:pt x="26" y="160"/>
                  </a:lnTo>
                  <a:lnTo>
                    <a:pt x="26" y="165"/>
                  </a:lnTo>
                  <a:lnTo>
                    <a:pt x="26" y="170"/>
                  </a:lnTo>
                  <a:lnTo>
                    <a:pt x="26" y="175"/>
                  </a:lnTo>
                  <a:lnTo>
                    <a:pt x="26" y="181"/>
                  </a:lnTo>
                  <a:lnTo>
                    <a:pt x="26" y="186"/>
                  </a:lnTo>
                  <a:lnTo>
                    <a:pt x="26" y="191"/>
                  </a:lnTo>
                  <a:lnTo>
                    <a:pt x="21" y="191"/>
                  </a:lnTo>
                  <a:lnTo>
                    <a:pt x="21" y="196"/>
                  </a:lnTo>
                  <a:lnTo>
                    <a:pt x="26" y="196"/>
                  </a:lnTo>
                  <a:lnTo>
                    <a:pt x="26" y="201"/>
                  </a:lnTo>
                  <a:lnTo>
                    <a:pt x="31" y="201"/>
                  </a:lnTo>
                  <a:lnTo>
                    <a:pt x="36" y="201"/>
                  </a:lnTo>
                  <a:lnTo>
                    <a:pt x="42" y="196"/>
                  </a:lnTo>
                  <a:lnTo>
                    <a:pt x="47" y="196"/>
                  </a:lnTo>
                  <a:lnTo>
                    <a:pt x="52" y="196"/>
                  </a:lnTo>
                  <a:lnTo>
                    <a:pt x="52" y="191"/>
                  </a:lnTo>
                  <a:lnTo>
                    <a:pt x="57" y="191"/>
                  </a:lnTo>
                  <a:lnTo>
                    <a:pt x="57" y="186"/>
                  </a:lnTo>
                  <a:lnTo>
                    <a:pt x="62" y="186"/>
                  </a:lnTo>
                  <a:lnTo>
                    <a:pt x="62" y="191"/>
                  </a:lnTo>
                  <a:lnTo>
                    <a:pt x="67" y="191"/>
                  </a:lnTo>
                  <a:lnTo>
                    <a:pt x="73" y="191"/>
                  </a:lnTo>
                  <a:lnTo>
                    <a:pt x="78" y="191"/>
                  </a:lnTo>
                  <a:lnTo>
                    <a:pt x="78" y="186"/>
                  </a:lnTo>
                  <a:lnTo>
                    <a:pt x="73" y="186"/>
                  </a:lnTo>
                  <a:lnTo>
                    <a:pt x="73" y="181"/>
                  </a:lnTo>
                  <a:lnTo>
                    <a:pt x="78" y="181"/>
                  </a:lnTo>
                  <a:lnTo>
                    <a:pt x="83" y="181"/>
                  </a:lnTo>
                  <a:lnTo>
                    <a:pt x="88" y="181"/>
                  </a:lnTo>
                  <a:lnTo>
                    <a:pt x="93" y="181"/>
                  </a:lnTo>
                  <a:lnTo>
                    <a:pt x="98" y="181"/>
                  </a:lnTo>
                  <a:lnTo>
                    <a:pt x="104" y="175"/>
                  </a:lnTo>
                  <a:lnTo>
                    <a:pt x="104" y="170"/>
                  </a:lnTo>
                  <a:lnTo>
                    <a:pt x="104" y="165"/>
                  </a:lnTo>
                  <a:lnTo>
                    <a:pt x="98" y="160"/>
                  </a:lnTo>
                  <a:lnTo>
                    <a:pt x="104" y="160"/>
                  </a:lnTo>
                  <a:lnTo>
                    <a:pt x="109" y="160"/>
                  </a:lnTo>
                  <a:lnTo>
                    <a:pt x="109" y="155"/>
                  </a:lnTo>
                  <a:lnTo>
                    <a:pt x="109" y="150"/>
                  </a:lnTo>
                  <a:lnTo>
                    <a:pt x="109" y="144"/>
                  </a:lnTo>
                  <a:lnTo>
                    <a:pt x="114" y="144"/>
                  </a:lnTo>
                  <a:lnTo>
                    <a:pt x="114" y="139"/>
                  </a:lnTo>
                  <a:lnTo>
                    <a:pt x="118" y="139"/>
                  </a:lnTo>
                  <a:lnTo>
                    <a:pt x="123" y="139"/>
                  </a:lnTo>
                  <a:lnTo>
                    <a:pt x="123" y="144"/>
                  </a:lnTo>
                  <a:lnTo>
                    <a:pt x="128" y="144"/>
                  </a:lnTo>
                  <a:lnTo>
                    <a:pt x="128" y="150"/>
                  </a:lnTo>
                  <a:lnTo>
                    <a:pt x="128" y="155"/>
                  </a:lnTo>
                  <a:lnTo>
                    <a:pt x="128" y="160"/>
                  </a:lnTo>
                  <a:lnTo>
                    <a:pt x="128" y="165"/>
                  </a:lnTo>
                  <a:lnTo>
                    <a:pt x="134" y="165"/>
                  </a:lnTo>
                  <a:lnTo>
                    <a:pt x="139" y="165"/>
                  </a:lnTo>
                  <a:lnTo>
                    <a:pt x="139" y="170"/>
                  </a:lnTo>
                  <a:lnTo>
                    <a:pt x="144" y="170"/>
                  </a:lnTo>
                  <a:lnTo>
                    <a:pt x="144" y="175"/>
                  </a:lnTo>
                  <a:lnTo>
                    <a:pt x="144" y="181"/>
                  </a:lnTo>
                  <a:lnTo>
                    <a:pt x="144" y="186"/>
                  </a:lnTo>
                  <a:lnTo>
                    <a:pt x="144" y="191"/>
                  </a:lnTo>
                  <a:lnTo>
                    <a:pt x="144" y="196"/>
                  </a:lnTo>
                  <a:lnTo>
                    <a:pt x="144" y="201"/>
                  </a:lnTo>
                  <a:lnTo>
                    <a:pt x="144" y="206"/>
                  </a:lnTo>
                  <a:lnTo>
                    <a:pt x="149" y="206"/>
                  </a:lnTo>
                  <a:lnTo>
                    <a:pt x="149" y="212"/>
                  </a:lnTo>
                  <a:lnTo>
                    <a:pt x="154" y="212"/>
                  </a:lnTo>
                  <a:lnTo>
                    <a:pt x="159" y="212"/>
                  </a:lnTo>
                  <a:lnTo>
                    <a:pt x="165" y="212"/>
                  </a:lnTo>
                  <a:lnTo>
                    <a:pt x="165" y="206"/>
                  </a:lnTo>
                  <a:lnTo>
                    <a:pt x="170" y="206"/>
                  </a:lnTo>
                  <a:lnTo>
                    <a:pt x="170" y="201"/>
                  </a:lnTo>
                  <a:lnTo>
                    <a:pt x="175" y="201"/>
                  </a:lnTo>
                  <a:lnTo>
                    <a:pt x="180" y="201"/>
                  </a:lnTo>
                  <a:lnTo>
                    <a:pt x="180" y="196"/>
                  </a:lnTo>
                  <a:lnTo>
                    <a:pt x="185" y="196"/>
                  </a:lnTo>
                  <a:lnTo>
                    <a:pt x="185" y="191"/>
                  </a:lnTo>
                  <a:lnTo>
                    <a:pt x="190" y="191"/>
                  </a:lnTo>
                  <a:lnTo>
                    <a:pt x="190" y="186"/>
                  </a:lnTo>
                  <a:lnTo>
                    <a:pt x="196" y="186"/>
                  </a:lnTo>
                  <a:lnTo>
                    <a:pt x="196" y="181"/>
                  </a:lnTo>
                  <a:lnTo>
                    <a:pt x="201" y="181"/>
                  </a:lnTo>
                  <a:lnTo>
                    <a:pt x="206" y="181"/>
                  </a:lnTo>
                  <a:lnTo>
                    <a:pt x="206" y="175"/>
                  </a:lnTo>
                  <a:lnTo>
                    <a:pt x="211" y="175"/>
                  </a:lnTo>
                  <a:lnTo>
                    <a:pt x="216" y="175"/>
                  </a:lnTo>
                  <a:lnTo>
                    <a:pt x="221" y="175"/>
                  </a:lnTo>
                  <a:lnTo>
                    <a:pt x="221" y="181"/>
                  </a:lnTo>
                  <a:lnTo>
                    <a:pt x="227" y="181"/>
                  </a:lnTo>
                  <a:lnTo>
                    <a:pt x="232" y="181"/>
                  </a:lnTo>
                  <a:lnTo>
                    <a:pt x="232" y="175"/>
                  </a:lnTo>
                  <a:lnTo>
                    <a:pt x="237" y="175"/>
                  </a:lnTo>
                  <a:lnTo>
                    <a:pt x="237" y="170"/>
                  </a:lnTo>
                  <a:lnTo>
                    <a:pt x="242" y="170"/>
                  </a:lnTo>
                  <a:lnTo>
                    <a:pt x="246" y="170"/>
                  </a:lnTo>
                  <a:lnTo>
                    <a:pt x="251" y="170"/>
                  </a:lnTo>
                  <a:lnTo>
                    <a:pt x="251" y="175"/>
                  </a:lnTo>
                  <a:lnTo>
                    <a:pt x="251" y="181"/>
                  </a:lnTo>
                  <a:lnTo>
                    <a:pt x="246" y="181"/>
                  </a:lnTo>
                  <a:lnTo>
                    <a:pt x="242" y="186"/>
                  </a:lnTo>
                  <a:lnTo>
                    <a:pt x="246" y="186"/>
                  </a:lnTo>
                  <a:lnTo>
                    <a:pt x="251" y="186"/>
                  </a:lnTo>
                  <a:lnTo>
                    <a:pt x="258" y="186"/>
                  </a:lnTo>
                  <a:lnTo>
                    <a:pt x="262" y="186"/>
                  </a:lnTo>
                  <a:lnTo>
                    <a:pt x="262" y="191"/>
                  </a:lnTo>
                  <a:lnTo>
                    <a:pt x="267" y="191"/>
                  </a:lnTo>
                  <a:lnTo>
                    <a:pt x="272" y="191"/>
                  </a:lnTo>
                  <a:lnTo>
                    <a:pt x="272" y="186"/>
                  </a:lnTo>
                  <a:lnTo>
                    <a:pt x="277" y="186"/>
                  </a:lnTo>
                  <a:lnTo>
                    <a:pt x="277" y="181"/>
                  </a:lnTo>
                  <a:lnTo>
                    <a:pt x="281" y="181"/>
                  </a:lnTo>
                  <a:lnTo>
                    <a:pt x="282" y="181"/>
                  </a:lnTo>
                  <a:lnTo>
                    <a:pt x="282" y="182"/>
                  </a:lnTo>
                  <a:lnTo>
                    <a:pt x="282" y="186"/>
                  </a:lnTo>
                  <a:lnTo>
                    <a:pt x="285" y="186"/>
                  </a:lnTo>
                  <a:lnTo>
                    <a:pt x="286" y="186"/>
                  </a:lnTo>
                  <a:lnTo>
                    <a:pt x="287" y="189"/>
                  </a:lnTo>
                  <a:close/>
                </a:path>
              </a:pathLst>
            </a:custGeom>
            <a:solidFill>
              <a:srgbClr val="D8D8D8"/>
            </a:solidFill>
            <a:ln w="63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329" name="Freeform 32"/>
            <p:cNvSpPr>
              <a:spLocks/>
            </p:cNvSpPr>
            <p:nvPr/>
          </p:nvSpPr>
          <p:spPr bwMode="auto">
            <a:xfrm>
              <a:off x="5685939" y="3080416"/>
              <a:ext cx="181929" cy="78132"/>
            </a:xfrm>
            <a:custGeom>
              <a:avLst/>
              <a:gdLst>
                <a:gd name="T0" fmla="*/ 218 w 313"/>
                <a:gd name="T1" fmla="*/ 70 h 123"/>
                <a:gd name="T2" fmla="*/ 271 w 313"/>
                <a:gd name="T3" fmla="*/ 51 h 123"/>
                <a:gd name="T4" fmla="*/ 308 w 313"/>
                <a:gd name="T5" fmla="*/ 26 h 123"/>
                <a:gd name="T6" fmla="*/ 292 w 313"/>
                <a:gd name="T7" fmla="*/ 21 h 123"/>
                <a:gd name="T8" fmla="*/ 282 w 313"/>
                <a:gd name="T9" fmla="*/ 5 h 123"/>
                <a:gd name="T10" fmla="*/ 277 w 313"/>
                <a:gd name="T11" fmla="*/ 5 h 123"/>
                <a:gd name="T12" fmla="*/ 266 w 313"/>
                <a:gd name="T13" fmla="*/ 5 h 123"/>
                <a:gd name="T14" fmla="*/ 246 w 313"/>
                <a:gd name="T15" fmla="*/ 0 h 123"/>
                <a:gd name="T16" fmla="*/ 235 w 313"/>
                <a:gd name="T17" fmla="*/ 0 h 123"/>
                <a:gd name="T18" fmla="*/ 225 w 313"/>
                <a:gd name="T19" fmla="*/ 0 h 123"/>
                <a:gd name="T20" fmla="*/ 204 w 313"/>
                <a:gd name="T21" fmla="*/ 0 h 123"/>
                <a:gd name="T22" fmla="*/ 194 w 313"/>
                <a:gd name="T23" fmla="*/ 0 h 123"/>
                <a:gd name="T24" fmla="*/ 185 w 313"/>
                <a:gd name="T25" fmla="*/ 5 h 123"/>
                <a:gd name="T26" fmla="*/ 178 w 313"/>
                <a:gd name="T27" fmla="*/ 0 h 123"/>
                <a:gd name="T28" fmla="*/ 173 w 313"/>
                <a:gd name="T29" fmla="*/ 5 h 123"/>
                <a:gd name="T30" fmla="*/ 169 w 313"/>
                <a:gd name="T31" fmla="*/ 9 h 123"/>
                <a:gd name="T32" fmla="*/ 159 w 313"/>
                <a:gd name="T33" fmla="*/ 9 h 123"/>
                <a:gd name="T34" fmla="*/ 143 w 313"/>
                <a:gd name="T35" fmla="*/ 5 h 123"/>
                <a:gd name="T36" fmla="*/ 128 w 313"/>
                <a:gd name="T37" fmla="*/ 0 h 123"/>
                <a:gd name="T38" fmla="*/ 123 w 313"/>
                <a:gd name="T39" fmla="*/ 0 h 123"/>
                <a:gd name="T40" fmla="*/ 117 w 313"/>
                <a:gd name="T41" fmla="*/ 0 h 123"/>
                <a:gd name="T42" fmla="*/ 112 w 313"/>
                <a:gd name="T43" fmla="*/ 0 h 123"/>
                <a:gd name="T44" fmla="*/ 107 w 313"/>
                <a:gd name="T45" fmla="*/ 0 h 123"/>
                <a:gd name="T46" fmla="*/ 102 w 313"/>
                <a:gd name="T47" fmla="*/ 0 h 123"/>
                <a:gd name="T48" fmla="*/ 97 w 313"/>
                <a:gd name="T49" fmla="*/ 0 h 123"/>
                <a:gd name="T50" fmla="*/ 92 w 313"/>
                <a:gd name="T51" fmla="*/ 5 h 123"/>
                <a:gd name="T52" fmla="*/ 97 w 313"/>
                <a:gd name="T53" fmla="*/ 9 h 123"/>
                <a:gd name="T54" fmla="*/ 97 w 313"/>
                <a:gd name="T55" fmla="*/ 16 h 123"/>
                <a:gd name="T56" fmla="*/ 97 w 313"/>
                <a:gd name="T57" fmla="*/ 26 h 123"/>
                <a:gd name="T58" fmla="*/ 86 w 313"/>
                <a:gd name="T59" fmla="*/ 26 h 123"/>
                <a:gd name="T60" fmla="*/ 71 w 313"/>
                <a:gd name="T61" fmla="*/ 26 h 123"/>
                <a:gd name="T62" fmla="*/ 50 w 313"/>
                <a:gd name="T63" fmla="*/ 26 h 123"/>
                <a:gd name="T64" fmla="*/ 41 w 313"/>
                <a:gd name="T65" fmla="*/ 26 h 123"/>
                <a:gd name="T66" fmla="*/ 31 w 313"/>
                <a:gd name="T67" fmla="*/ 21 h 123"/>
                <a:gd name="T68" fmla="*/ 25 w 313"/>
                <a:gd name="T69" fmla="*/ 21 h 123"/>
                <a:gd name="T70" fmla="*/ 15 w 313"/>
                <a:gd name="T71" fmla="*/ 26 h 123"/>
                <a:gd name="T72" fmla="*/ 20 w 313"/>
                <a:gd name="T73" fmla="*/ 30 h 123"/>
                <a:gd name="T74" fmla="*/ 10 w 313"/>
                <a:gd name="T75" fmla="*/ 35 h 123"/>
                <a:gd name="T76" fmla="*/ 15 w 313"/>
                <a:gd name="T77" fmla="*/ 35 h 123"/>
                <a:gd name="T78" fmla="*/ 15 w 313"/>
                <a:gd name="T79" fmla="*/ 40 h 123"/>
                <a:gd name="T80" fmla="*/ 10 w 313"/>
                <a:gd name="T81" fmla="*/ 51 h 123"/>
                <a:gd name="T82" fmla="*/ 5 w 313"/>
                <a:gd name="T83" fmla="*/ 61 h 123"/>
                <a:gd name="T84" fmla="*/ 0 w 313"/>
                <a:gd name="T85" fmla="*/ 66 h 123"/>
                <a:gd name="T86" fmla="*/ 10 w 313"/>
                <a:gd name="T87" fmla="*/ 71 h 123"/>
                <a:gd name="T88" fmla="*/ 20 w 313"/>
                <a:gd name="T89" fmla="*/ 77 h 123"/>
                <a:gd name="T90" fmla="*/ 25 w 313"/>
                <a:gd name="T91" fmla="*/ 77 h 123"/>
                <a:gd name="T92" fmla="*/ 36 w 313"/>
                <a:gd name="T93" fmla="*/ 77 h 123"/>
                <a:gd name="T94" fmla="*/ 41 w 313"/>
                <a:gd name="T95" fmla="*/ 71 h 123"/>
                <a:gd name="T96" fmla="*/ 41 w 313"/>
                <a:gd name="T97" fmla="*/ 66 h 123"/>
                <a:gd name="T98" fmla="*/ 50 w 313"/>
                <a:gd name="T99" fmla="*/ 71 h 123"/>
                <a:gd name="T100" fmla="*/ 61 w 313"/>
                <a:gd name="T101" fmla="*/ 82 h 123"/>
                <a:gd name="T102" fmla="*/ 61 w 313"/>
                <a:gd name="T103" fmla="*/ 87 h 123"/>
                <a:gd name="T104" fmla="*/ 50 w 313"/>
                <a:gd name="T105" fmla="*/ 99 h 123"/>
                <a:gd name="T106" fmla="*/ 41 w 313"/>
                <a:gd name="T107" fmla="*/ 99 h 123"/>
                <a:gd name="T108" fmla="*/ 29 w 313"/>
                <a:gd name="T109" fmla="*/ 99 h 123"/>
                <a:gd name="T110" fmla="*/ 27 w 313"/>
                <a:gd name="T111" fmla="*/ 120 h 123"/>
                <a:gd name="T112" fmla="*/ 122 w 313"/>
                <a:gd name="T113" fmla="*/ 11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123">
                  <a:moveTo>
                    <a:pt x="167" y="104"/>
                  </a:moveTo>
                  <a:lnTo>
                    <a:pt x="186" y="87"/>
                  </a:lnTo>
                  <a:lnTo>
                    <a:pt x="199" y="77"/>
                  </a:lnTo>
                  <a:lnTo>
                    <a:pt x="199" y="72"/>
                  </a:lnTo>
                  <a:lnTo>
                    <a:pt x="205" y="74"/>
                  </a:lnTo>
                  <a:lnTo>
                    <a:pt x="213" y="74"/>
                  </a:lnTo>
                  <a:lnTo>
                    <a:pt x="218" y="70"/>
                  </a:lnTo>
                  <a:lnTo>
                    <a:pt x="225" y="80"/>
                  </a:lnTo>
                  <a:lnTo>
                    <a:pt x="234" y="76"/>
                  </a:lnTo>
                  <a:lnTo>
                    <a:pt x="244" y="72"/>
                  </a:lnTo>
                  <a:lnTo>
                    <a:pt x="247" y="72"/>
                  </a:lnTo>
                  <a:lnTo>
                    <a:pt x="252" y="59"/>
                  </a:lnTo>
                  <a:lnTo>
                    <a:pt x="258" y="51"/>
                  </a:lnTo>
                  <a:lnTo>
                    <a:pt x="271" y="51"/>
                  </a:lnTo>
                  <a:lnTo>
                    <a:pt x="287" y="40"/>
                  </a:lnTo>
                  <a:lnTo>
                    <a:pt x="292" y="35"/>
                  </a:lnTo>
                  <a:lnTo>
                    <a:pt x="301" y="35"/>
                  </a:lnTo>
                  <a:lnTo>
                    <a:pt x="308" y="30"/>
                  </a:lnTo>
                  <a:lnTo>
                    <a:pt x="313" y="26"/>
                  </a:lnTo>
                  <a:lnTo>
                    <a:pt x="308" y="26"/>
                  </a:lnTo>
                  <a:lnTo>
                    <a:pt x="308" y="26"/>
                  </a:lnTo>
                  <a:lnTo>
                    <a:pt x="308" y="26"/>
                  </a:lnTo>
                  <a:lnTo>
                    <a:pt x="301" y="26"/>
                  </a:lnTo>
                  <a:lnTo>
                    <a:pt x="301" y="21"/>
                  </a:lnTo>
                  <a:lnTo>
                    <a:pt x="297" y="21"/>
                  </a:lnTo>
                  <a:lnTo>
                    <a:pt x="297" y="21"/>
                  </a:lnTo>
                  <a:lnTo>
                    <a:pt x="292" y="21"/>
                  </a:lnTo>
                  <a:lnTo>
                    <a:pt x="292" y="21"/>
                  </a:lnTo>
                  <a:lnTo>
                    <a:pt x="292" y="16"/>
                  </a:lnTo>
                  <a:lnTo>
                    <a:pt x="287" y="16"/>
                  </a:lnTo>
                  <a:lnTo>
                    <a:pt x="287" y="16"/>
                  </a:lnTo>
                  <a:lnTo>
                    <a:pt x="287" y="9"/>
                  </a:lnTo>
                  <a:lnTo>
                    <a:pt x="282" y="9"/>
                  </a:lnTo>
                  <a:lnTo>
                    <a:pt x="282" y="9"/>
                  </a:lnTo>
                  <a:lnTo>
                    <a:pt x="282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4" y="9"/>
                  </a:lnTo>
                  <a:lnTo>
                    <a:pt x="154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1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0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16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5" y="77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18" y="109"/>
                  </a:lnTo>
                  <a:lnTo>
                    <a:pt x="18" y="117"/>
                  </a:lnTo>
                  <a:lnTo>
                    <a:pt x="27" y="120"/>
                  </a:lnTo>
                  <a:lnTo>
                    <a:pt x="39" y="117"/>
                  </a:lnTo>
                  <a:lnTo>
                    <a:pt x="53" y="119"/>
                  </a:lnTo>
                  <a:lnTo>
                    <a:pt x="65" y="117"/>
                  </a:lnTo>
                  <a:lnTo>
                    <a:pt x="80" y="122"/>
                  </a:lnTo>
                  <a:lnTo>
                    <a:pt x="92" y="120"/>
                  </a:lnTo>
                  <a:lnTo>
                    <a:pt x="109" y="118"/>
                  </a:lnTo>
                  <a:lnTo>
                    <a:pt x="122" y="119"/>
                  </a:lnTo>
                  <a:lnTo>
                    <a:pt x="132" y="123"/>
                  </a:lnTo>
                  <a:lnTo>
                    <a:pt x="151" y="113"/>
                  </a:lnTo>
                  <a:lnTo>
                    <a:pt x="167" y="104"/>
                  </a:lnTo>
                  <a:close/>
                </a:path>
              </a:pathLst>
            </a:custGeom>
            <a:solidFill>
              <a:srgbClr val="D8D8D8"/>
            </a:solidFill>
            <a:ln w="63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5742" name="Grupa 5741"/>
          <p:cNvGrpSpPr/>
          <p:nvPr/>
        </p:nvGrpSpPr>
        <p:grpSpPr>
          <a:xfrm>
            <a:off x="-5204" y="1361551"/>
            <a:ext cx="9144000" cy="5131533"/>
            <a:chOff x="-5204" y="1361551"/>
            <a:chExt cx="9144000" cy="5131533"/>
          </a:xfrm>
        </p:grpSpPr>
        <p:sp>
          <p:nvSpPr>
            <p:cNvPr id="5743" name="Prostokąt 5742"/>
            <p:cNvSpPr/>
            <p:nvPr/>
          </p:nvSpPr>
          <p:spPr>
            <a:xfrm>
              <a:off x="137868" y="5481459"/>
              <a:ext cx="175983" cy="175983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5744" name="Prostokąt 5743"/>
            <p:cNvSpPr/>
            <p:nvPr/>
          </p:nvSpPr>
          <p:spPr>
            <a:xfrm>
              <a:off x="290404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accent1"/>
                  </a:solidFill>
                </a:rPr>
                <a:t>2014</a:t>
              </a:r>
              <a:endParaRPr lang="pl-PL" sz="1200" dirty="0">
                <a:solidFill>
                  <a:schemeClr val="accent1"/>
                </a:solidFill>
              </a:endParaRPr>
            </a:p>
          </p:txBody>
        </p:sp>
        <p:cxnSp>
          <p:nvCxnSpPr>
            <p:cNvPr id="5745" name="Łącznik prostoliniowy 606"/>
            <p:cNvCxnSpPr/>
            <p:nvPr/>
          </p:nvCxnSpPr>
          <p:spPr>
            <a:xfrm>
              <a:off x="754912" y="5481459"/>
              <a:ext cx="0" cy="968199"/>
            </a:xfrm>
            <a:prstGeom prst="line">
              <a:avLst/>
            </a:prstGeom>
            <a:ln w="9525"/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746" name="Prostokąt 5745"/>
            <p:cNvSpPr/>
            <p:nvPr/>
          </p:nvSpPr>
          <p:spPr>
            <a:xfrm>
              <a:off x="754912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rgbClr val="D71B31"/>
                  </a:solidFill>
                </a:rPr>
                <a:t>9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rgbClr val="D71B31"/>
                  </a:solidFill>
                </a:rPr>
                <a:t>krajów</a:t>
              </a:r>
              <a:endParaRPr lang="pl-PL" sz="1200" dirty="0">
                <a:solidFill>
                  <a:srgbClr val="D71B31"/>
                </a:solidFill>
              </a:endParaRPr>
            </a:p>
          </p:txBody>
        </p:sp>
        <p:sp>
          <p:nvSpPr>
            <p:cNvPr id="5747" name="Prostokąt 5746"/>
            <p:cNvSpPr/>
            <p:nvPr/>
          </p:nvSpPr>
          <p:spPr>
            <a:xfrm>
              <a:off x="-5204" y="1361551"/>
              <a:ext cx="9144000" cy="39412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48" name="Grupa 5747"/>
            <p:cNvGrpSpPr/>
            <p:nvPr/>
          </p:nvGrpSpPr>
          <p:grpSpPr>
            <a:xfrm>
              <a:off x="1156278" y="1528327"/>
              <a:ext cx="6757302" cy="3926320"/>
              <a:chOff x="1156278" y="1528327"/>
              <a:chExt cx="6757302" cy="3926320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5772" name="Freeform 1413"/>
              <p:cNvSpPr>
                <a:spLocks/>
              </p:cNvSpPr>
              <p:nvPr/>
            </p:nvSpPr>
            <p:spPr bwMode="auto">
              <a:xfrm>
                <a:off x="3040140" y="4941809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" name="Freeform 1414"/>
              <p:cNvSpPr>
                <a:spLocks/>
              </p:cNvSpPr>
              <p:nvPr/>
            </p:nvSpPr>
            <p:spPr bwMode="auto">
              <a:xfrm>
                <a:off x="3044587" y="4981829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1 w 3"/>
                  <a:gd name="T5" fmla="*/ 4 h 4"/>
                  <a:gd name="T6" fmla="*/ 0 w 3"/>
                  <a:gd name="T7" fmla="*/ 1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" name="Freeform 1415"/>
              <p:cNvSpPr>
                <a:spLocks/>
              </p:cNvSpPr>
              <p:nvPr/>
            </p:nvSpPr>
            <p:spPr bwMode="auto">
              <a:xfrm>
                <a:off x="3050516" y="5177478"/>
                <a:ext cx="14822" cy="10376"/>
              </a:xfrm>
              <a:custGeom>
                <a:avLst/>
                <a:gdLst>
                  <a:gd name="T0" fmla="*/ 3 w 10"/>
                  <a:gd name="T1" fmla="*/ 0 h 7"/>
                  <a:gd name="T2" fmla="*/ 4 w 10"/>
                  <a:gd name="T3" fmla="*/ 2 h 7"/>
                  <a:gd name="T4" fmla="*/ 6 w 10"/>
                  <a:gd name="T5" fmla="*/ 2 h 7"/>
                  <a:gd name="T6" fmla="*/ 10 w 10"/>
                  <a:gd name="T7" fmla="*/ 4 h 7"/>
                  <a:gd name="T8" fmla="*/ 10 w 10"/>
                  <a:gd name="T9" fmla="*/ 6 h 7"/>
                  <a:gd name="T10" fmla="*/ 8 w 10"/>
                  <a:gd name="T11" fmla="*/ 6 h 7"/>
                  <a:gd name="T12" fmla="*/ 7 w 10"/>
                  <a:gd name="T13" fmla="*/ 7 h 7"/>
                  <a:gd name="T14" fmla="*/ 4 w 10"/>
                  <a:gd name="T15" fmla="*/ 7 h 7"/>
                  <a:gd name="T16" fmla="*/ 2 w 10"/>
                  <a:gd name="T17" fmla="*/ 7 h 7"/>
                  <a:gd name="T18" fmla="*/ 0 w 10"/>
                  <a:gd name="T19" fmla="*/ 7 h 7"/>
                  <a:gd name="T20" fmla="*/ 2 w 10"/>
                  <a:gd name="T21" fmla="*/ 6 h 7"/>
                  <a:gd name="T22" fmla="*/ 3 w 10"/>
                  <a:gd name="T23" fmla="*/ 3 h 7"/>
                  <a:gd name="T24" fmla="*/ 2 w 10"/>
                  <a:gd name="T25" fmla="*/ 0 h 7"/>
                  <a:gd name="T26" fmla="*/ 3 w 10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" name="Freeform 1416"/>
              <p:cNvSpPr>
                <a:spLocks/>
              </p:cNvSpPr>
              <p:nvPr/>
            </p:nvSpPr>
            <p:spPr bwMode="auto">
              <a:xfrm>
                <a:off x="3011979" y="4378578"/>
                <a:ext cx="163041" cy="877456"/>
              </a:xfrm>
              <a:custGeom>
                <a:avLst/>
                <a:gdLst>
                  <a:gd name="T0" fmla="*/ 32 w 110"/>
                  <a:gd name="T1" fmla="*/ 18 h 592"/>
                  <a:gd name="T2" fmla="*/ 58 w 110"/>
                  <a:gd name="T3" fmla="*/ 78 h 592"/>
                  <a:gd name="T4" fmla="*/ 46 w 110"/>
                  <a:gd name="T5" fmla="*/ 118 h 592"/>
                  <a:gd name="T6" fmla="*/ 46 w 110"/>
                  <a:gd name="T7" fmla="*/ 141 h 592"/>
                  <a:gd name="T8" fmla="*/ 33 w 110"/>
                  <a:gd name="T9" fmla="*/ 196 h 592"/>
                  <a:gd name="T10" fmla="*/ 43 w 110"/>
                  <a:gd name="T11" fmla="*/ 243 h 592"/>
                  <a:gd name="T12" fmla="*/ 34 w 110"/>
                  <a:gd name="T13" fmla="*/ 285 h 592"/>
                  <a:gd name="T14" fmla="*/ 33 w 110"/>
                  <a:gd name="T15" fmla="*/ 346 h 592"/>
                  <a:gd name="T16" fmla="*/ 40 w 110"/>
                  <a:gd name="T17" fmla="*/ 394 h 592"/>
                  <a:gd name="T18" fmla="*/ 41 w 110"/>
                  <a:gd name="T19" fmla="*/ 420 h 592"/>
                  <a:gd name="T20" fmla="*/ 51 w 110"/>
                  <a:gd name="T21" fmla="*/ 444 h 592"/>
                  <a:gd name="T22" fmla="*/ 51 w 110"/>
                  <a:gd name="T23" fmla="*/ 496 h 592"/>
                  <a:gd name="T24" fmla="*/ 61 w 110"/>
                  <a:gd name="T25" fmla="*/ 531 h 592"/>
                  <a:gd name="T26" fmla="*/ 106 w 110"/>
                  <a:gd name="T27" fmla="*/ 553 h 592"/>
                  <a:gd name="T28" fmla="*/ 95 w 110"/>
                  <a:gd name="T29" fmla="*/ 563 h 592"/>
                  <a:gd name="T30" fmla="*/ 88 w 110"/>
                  <a:gd name="T31" fmla="*/ 592 h 592"/>
                  <a:gd name="T32" fmla="*/ 76 w 110"/>
                  <a:gd name="T33" fmla="*/ 582 h 592"/>
                  <a:gd name="T34" fmla="*/ 79 w 110"/>
                  <a:gd name="T35" fmla="*/ 578 h 592"/>
                  <a:gd name="T36" fmla="*/ 77 w 110"/>
                  <a:gd name="T37" fmla="*/ 574 h 592"/>
                  <a:gd name="T38" fmla="*/ 66 w 110"/>
                  <a:gd name="T39" fmla="*/ 582 h 592"/>
                  <a:gd name="T40" fmla="*/ 66 w 110"/>
                  <a:gd name="T41" fmla="*/ 571 h 592"/>
                  <a:gd name="T42" fmla="*/ 73 w 110"/>
                  <a:gd name="T43" fmla="*/ 566 h 592"/>
                  <a:gd name="T44" fmla="*/ 59 w 110"/>
                  <a:gd name="T45" fmla="*/ 568 h 592"/>
                  <a:gd name="T46" fmla="*/ 54 w 110"/>
                  <a:gd name="T47" fmla="*/ 575 h 592"/>
                  <a:gd name="T48" fmla="*/ 51 w 110"/>
                  <a:gd name="T49" fmla="*/ 568 h 592"/>
                  <a:gd name="T50" fmla="*/ 58 w 110"/>
                  <a:gd name="T51" fmla="*/ 561 h 592"/>
                  <a:gd name="T52" fmla="*/ 62 w 110"/>
                  <a:gd name="T53" fmla="*/ 556 h 592"/>
                  <a:gd name="T54" fmla="*/ 62 w 110"/>
                  <a:gd name="T55" fmla="*/ 550 h 592"/>
                  <a:gd name="T56" fmla="*/ 54 w 110"/>
                  <a:gd name="T57" fmla="*/ 556 h 592"/>
                  <a:gd name="T58" fmla="*/ 46 w 110"/>
                  <a:gd name="T59" fmla="*/ 552 h 592"/>
                  <a:gd name="T60" fmla="*/ 43 w 110"/>
                  <a:gd name="T61" fmla="*/ 543 h 592"/>
                  <a:gd name="T62" fmla="*/ 39 w 110"/>
                  <a:gd name="T63" fmla="*/ 534 h 592"/>
                  <a:gd name="T64" fmla="*/ 32 w 110"/>
                  <a:gd name="T65" fmla="*/ 517 h 592"/>
                  <a:gd name="T66" fmla="*/ 37 w 110"/>
                  <a:gd name="T67" fmla="*/ 502 h 592"/>
                  <a:gd name="T68" fmla="*/ 26 w 110"/>
                  <a:gd name="T69" fmla="*/ 495 h 592"/>
                  <a:gd name="T70" fmla="*/ 23 w 110"/>
                  <a:gd name="T71" fmla="*/ 484 h 592"/>
                  <a:gd name="T72" fmla="*/ 32 w 110"/>
                  <a:gd name="T73" fmla="*/ 477 h 592"/>
                  <a:gd name="T74" fmla="*/ 23 w 110"/>
                  <a:gd name="T75" fmla="*/ 474 h 592"/>
                  <a:gd name="T76" fmla="*/ 19 w 110"/>
                  <a:gd name="T77" fmla="*/ 461 h 592"/>
                  <a:gd name="T78" fmla="*/ 5 w 110"/>
                  <a:gd name="T79" fmla="*/ 461 h 592"/>
                  <a:gd name="T80" fmla="*/ 8 w 110"/>
                  <a:gd name="T81" fmla="*/ 449 h 592"/>
                  <a:gd name="T82" fmla="*/ 18 w 110"/>
                  <a:gd name="T83" fmla="*/ 443 h 592"/>
                  <a:gd name="T84" fmla="*/ 23 w 110"/>
                  <a:gd name="T85" fmla="*/ 451 h 592"/>
                  <a:gd name="T86" fmla="*/ 25 w 110"/>
                  <a:gd name="T87" fmla="*/ 440 h 592"/>
                  <a:gd name="T88" fmla="*/ 33 w 110"/>
                  <a:gd name="T89" fmla="*/ 419 h 592"/>
                  <a:gd name="T90" fmla="*/ 28 w 110"/>
                  <a:gd name="T91" fmla="*/ 404 h 592"/>
                  <a:gd name="T92" fmla="*/ 28 w 110"/>
                  <a:gd name="T93" fmla="*/ 386 h 592"/>
                  <a:gd name="T94" fmla="*/ 29 w 110"/>
                  <a:gd name="T95" fmla="*/ 378 h 592"/>
                  <a:gd name="T96" fmla="*/ 22 w 110"/>
                  <a:gd name="T97" fmla="*/ 368 h 592"/>
                  <a:gd name="T98" fmla="*/ 7 w 110"/>
                  <a:gd name="T99" fmla="*/ 358 h 592"/>
                  <a:gd name="T100" fmla="*/ 10 w 110"/>
                  <a:gd name="T101" fmla="*/ 340 h 592"/>
                  <a:gd name="T102" fmla="*/ 3 w 110"/>
                  <a:gd name="T103" fmla="*/ 307 h 592"/>
                  <a:gd name="T104" fmla="*/ 5 w 110"/>
                  <a:gd name="T105" fmla="*/ 290 h 592"/>
                  <a:gd name="T106" fmla="*/ 11 w 110"/>
                  <a:gd name="T107" fmla="*/ 270 h 592"/>
                  <a:gd name="T108" fmla="*/ 15 w 110"/>
                  <a:gd name="T109" fmla="*/ 248 h 592"/>
                  <a:gd name="T110" fmla="*/ 17 w 110"/>
                  <a:gd name="T111" fmla="*/ 224 h 592"/>
                  <a:gd name="T112" fmla="*/ 11 w 110"/>
                  <a:gd name="T113" fmla="*/ 188 h 592"/>
                  <a:gd name="T114" fmla="*/ 14 w 110"/>
                  <a:gd name="T115" fmla="*/ 161 h 592"/>
                  <a:gd name="T116" fmla="*/ 18 w 110"/>
                  <a:gd name="T117" fmla="*/ 130 h 592"/>
                  <a:gd name="T118" fmla="*/ 17 w 110"/>
                  <a:gd name="T119" fmla="*/ 86 h 592"/>
                  <a:gd name="T120" fmla="*/ 19 w 110"/>
                  <a:gd name="T121" fmla="*/ 57 h 592"/>
                  <a:gd name="T122" fmla="*/ 14 w 110"/>
                  <a:gd name="T123" fmla="*/ 15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" h="592">
                    <a:moveTo>
                      <a:pt x="23" y="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10"/>
                    </a:lnTo>
                    <a:lnTo>
                      <a:pt x="30" y="13"/>
                    </a:lnTo>
                    <a:lnTo>
                      <a:pt x="32" y="14"/>
                    </a:lnTo>
                    <a:lnTo>
                      <a:pt x="32" y="18"/>
                    </a:lnTo>
                    <a:lnTo>
                      <a:pt x="34" y="22"/>
                    </a:lnTo>
                    <a:lnTo>
                      <a:pt x="40" y="26"/>
                    </a:lnTo>
                    <a:lnTo>
                      <a:pt x="40" y="29"/>
                    </a:lnTo>
                    <a:lnTo>
                      <a:pt x="39" y="32"/>
                    </a:lnTo>
                    <a:lnTo>
                      <a:pt x="40" y="35"/>
                    </a:lnTo>
                    <a:lnTo>
                      <a:pt x="37" y="42"/>
                    </a:lnTo>
                    <a:lnTo>
                      <a:pt x="39" y="44"/>
                    </a:lnTo>
                    <a:lnTo>
                      <a:pt x="46" y="51"/>
                    </a:lnTo>
                    <a:lnTo>
                      <a:pt x="55" y="78"/>
                    </a:lnTo>
                    <a:lnTo>
                      <a:pt x="58" y="78"/>
                    </a:lnTo>
                    <a:lnTo>
                      <a:pt x="59" y="75"/>
                    </a:lnTo>
                    <a:lnTo>
                      <a:pt x="62" y="75"/>
                    </a:lnTo>
                    <a:lnTo>
                      <a:pt x="63" y="79"/>
                    </a:lnTo>
                    <a:lnTo>
                      <a:pt x="59" y="94"/>
                    </a:lnTo>
                    <a:lnTo>
                      <a:pt x="44" y="102"/>
                    </a:lnTo>
                    <a:lnTo>
                      <a:pt x="43" y="105"/>
                    </a:lnTo>
                    <a:lnTo>
                      <a:pt x="46" y="108"/>
                    </a:lnTo>
                    <a:lnTo>
                      <a:pt x="47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20"/>
                    </a:lnTo>
                    <a:lnTo>
                      <a:pt x="48" y="125"/>
                    </a:lnTo>
                    <a:lnTo>
                      <a:pt x="46" y="126"/>
                    </a:lnTo>
                    <a:lnTo>
                      <a:pt x="46" y="129"/>
                    </a:lnTo>
                    <a:lnTo>
                      <a:pt x="47" y="130"/>
                    </a:lnTo>
                    <a:lnTo>
                      <a:pt x="48" y="132"/>
                    </a:lnTo>
                    <a:lnTo>
                      <a:pt x="48" y="136"/>
                    </a:lnTo>
                    <a:lnTo>
                      <a:pt x="50" y="137"/>
                    </a:lnTo>
                    <a:lnTo>
                      <a:pt x="47" y="140"/>
                    </a:lnTo>
                    <a:lnTo>
                      <a:pt x="46" y="141"/>
                    </a:lnTo>
                    <a:lnTo>
                      <a:pt x="41" y="144"/>
                    </a:lnTo>
                    <a:lnTo>
                      <a:pt x="37" y="154"/>
                    </a:lnTo>
                    <a:lnTo>
                      <a:pt x="36" y="156"/>
                    </a:lnTo>
                    <a:lnTo>
                      <a:pt x="34" y="166"/>
                    </a:lnTo>
                    <a:lnTo>
                      <a:pt x="33" y="167"/>
                    </a:lnTo>
                    <a:lnTo>
                      <a:pt x="33" y="176"/>
                    </a:lnTo>
                    <a:lnTo>
                      <a:pt x="36" y="181"/>
                    </a:lnTo>
                    <a:lnTo>
                      <a:pt x="36" y="187"/>
                    </a:lnTo>
                    <a:lnTo>
                      <a:pt x="33" y="190"/>
                    </a:lnTo>
                    <a:lnTo>
                      <a:pt x="33" y="196"/>
                    </a:lnTo>
                    <a:lnTo>
                      <a:pt x="29" y="198"/>
                    </a:lnTo>
                    <a:lnTo>
                      <a:pt x="29" y="202"/>
                    </a:lnTo>
                    <a:lnTo>
                      <a:pt x="30" y="209"/>
                    </a:lnTo>
                    <a:lnTo>
                      <a:pt x="32" y="212"/>
                    </a:lnTo>
                    <a:lnTo>
                      <a:pt x="33" y="214"/>
                    </a:lnTo>
                    <a:lnTo>
                      <a:pt x="36" y="220"/>
                    </a:lnTo>
                    <a:lnTo>
                      <a:pt x="39" y="224"/>
                    </a:lnTo>
                    <a:lnTo>
                      <a:pt x="40" y="231"/>
                    </a:lnTo>
                    <a:lnTo>
                      <a:pt x="41" y="234"/>
                    </a:lnTo>
                    <a:lnTo>
                      <a:pt x="43" y="243"/>
                    </a:lnTo>
                    <a:lnTo>
                      <a:pt x="41" y="249"/>
                    </a:lnTo>
                    <a:lnTo>
                      <a:pt x="40" y="250"/>
                    </a:lnTo>
                    <a:lnTo>
                      <a:pt x="37" y="256"/>
                    </a:lnTo>
                    <a:lnTo>
                      <a:pt x="39" y="261"/>
                    </a:lnTo>
                    <a:lnTo>
                      <a:pt x="34" y="266"/>
                    </a:lnTo>
                    <a:lnTo>
                      <a:pt x="37" y="267"/>
                    </a:lnTo>
                    <a:lnTo>
                      <a:pt x="40" y="271"/>
                    </a:lnTo>
                    <a:lnTo>
                      <a:pt x="40" y="277"/>
                    </a:lnTo>
                    <a:lnTo>
                      <a:pt x="37" y="279"/>
                    </a:lnTo>
                    <a:lnTo>
                      <a:pt x="34" y="285"/>
                    </a:lnTo>
                    <a:lnTo>
                      <a:pt x="34" y="295"/>
                    </a:lnTo>
                    <a:lnTo>
                      <a:pt x="34" y="297"/>
                    </a:lnTo>
                    <a:lnTo>
                      <a:pt x="33" y="303"/>
                    </a:lnTo>
                    <a:lnTo>
                      <a:pt x="41" y="318"/>
                    </a:lnTo>
                    <a:lnTo>
                      <a:pt x="40" y="321"/>
                    </a:lnTo>
                    <a:lnTo>
                      <a:pt x="36" y="322"/>
                    </a:lnTo>
                    <a:lnTo>
                      <a:pt x="34" y="331"/>
                    </a:lnTo>
                    <a:lnTo>
                      <a:pt x="30" y="336"/>
                    </a:lnTo>
                    <a:lnTo>
                      <a:pt x="30" y="342"/>
                    </a:lnTo>
                    <a:lnTo>
                      <a:pt x="33" y="346"/>
                    </a:lnTo>
                    <a:lnTo>
                      <a:pt x="32" y="355"/>
                    </a:lnTo>
                    <a:lnTo>
                      <a:pt x="33" y="364"/>
                    </a:lnTo>
                    <a:lnTo>
                      <a:pt x="34" y="369"/>
                    </a:lnTo>
                    <a:lnTo>
                      <a:pt x="36" y="371"/>
                    </a:lnTo>
                    <a:lnTo>
                      <a:pt x="37" y="373"/>
                    </a:lnTo>
                    <a:lnTo>
                      <a:pt x="37" y="378"/>
                    </a:lnTo>
                    <a:lnTo>
                      <a:pt x="34" y="379"/>
                    </a:lnTo>
                    <a:lnTo>
                      <a:pt x="34" y="389"/>
                    </a:lnTo>
                    <a:lnTo>
                      <a:pt x="36" y="393"/>
                    </a:lnTo>
                    <a:lnTo>
                      <a:pt x="40" y="394"/>
                    </a:lnTo>
                    <a:lnTo>
                      <a:pt x="40" y="400"/>
                    </a:lnTo>
                    <a:lnTo>
                      <a:pt x="40" y="402"/>
                    </a:lnTo>
                    <a:lnTo>
                      <a:pt x="43" y="408"/>
                    </a:lnTo>
                    <a:lnTo>
                      <a:pt x="44" y="415"/>
                    </a:lnTo>
                    <a:lnTo>
                      <a:pt x="47" y="415"/>
                    </a:lnTo>
                    <a:lnTo>
                      <a:pt x="48" y="414"/>
                    </a:lnTo>
                    <a:lnTo>
                      <a:pt x="50" y="414"/>
                    </a:lnTo>
                    <a:lnTo>
                      <a:pt x="50" y="418"/>
                    </a:lnTo>
                    <a:lnTo>
                      <a:pt x="47" y="420"/>
                    </a:lnTo>
                    <a:lnTo>
                      <a:pt x="41" y="420"/>
                    </a:lnTo>
                    <a:lnTo>
                      <a:pt x="40" y="423"/>
                    </a:lnTo>
                    <a:lnTo>
                      <a:pt x="41" y="425"/>
                    </a:lnTo>
                    <a:lnTo>
                      <a:pt x="43" y="423"/>
                    </a:lnTo>
                    <a:lnTo>
                      <a:pt x="46" y="423"/>
                    </a:lnTo>
                    <a:lnTo>
                      <a:pt x="50" y="427"/>
                    </a:lnTo>
                    <a:lnTo>
                      <a:pt x="52" y="431"/>
                    </a:lnTo>
                    <a:lnTo>
                      <a:pt x="52" y="434"/>
                    </a:lnTo>
                    <a:lnTo>
                      <a:pt x="50" y="437"/>
                    </a:lnTo>
                    <a:lnTo>
                      <a:pt x="50" y="440"/>
                    </a:lnTo>
                    <a:lnTo>
                      <a:pt x="51" y="444"/>
                    </a:lnTo>
                    <a:lnTo>
                      <a:pt x="52" y="451"/>
                    </a:lnTo>
                    <a:lnTo>
                      <a:pt x="54" y="456"/>
                    </a:lnTo>
                    <a:lnTo>
                      <a:pt x="51" y="459"/>
                    </a:lnTo>
                    <a:lnTo>
                      <a:pt x="51" y="462"/>
                    </a:lnTo>
                    <a:lnTo>
                      <a:pt x="54" y="469"/>
                    </a:lnTo>
                    <a:lnTo>
                      <a:pt x="51" y="472"/>
                    </a:lnTo>
                    <a:lnTo>
                      <a:pt x="50" y="477"/>
                    </a:lnTo>
                    <a:lnTo>
                      <a:pt x="51" y="483"/>
                    </a:lnTo>
                    <a:lnTo>
                      <a:pt x="52" y="490"/>
                    </a:lnTo>
                    <a:lnTo>
                      <a:pt x="51" y="496"/>
                    </a:lnTo>
                    <a:lnTo>
                      <a:pt x="47" y="501"/>
                    </a:lnTo>
                    <a:lnTo>
                      <a:pt x="44" y="505"/>
                    </a:lnTo>
                    <a:lnTo>
                      <a:pt x="43" y="517"/>
                    </a:lnTo>
                    <a:lnTo>
                      <a:pt x="43" y="521"/>
                    </a:lnTo>
                    <a:lnTo>
                      <a:pt x="48" y="532"/>
                    </a:lnTo>
                    <a:lnTo>
                      <a:pt x="51" y="532"/>
                    </a:lnTo>
                    <a:lnTo>
                      <a:pt x="54" y="530"/>
                    </a:lnTo>
                    <a:lnTo>
                      <a:pt x="58" y="528"/>
                    </a:lnTo>
                    <a:lnTo>
                      <a:pt x="61" y="528"/>
                    </a:lnTo>
                    <a:lnTo>
                      <a:pt x="61" y="531"/>
                    </a:lnTo>
                    <a:lnTo>
                      <a:pt x="62" y="539"/>
                    </a:lnTo>
                    <a:lnTo>
                      <a:pt x="65" y="542"/>
                    </a:lnTo>
                    <a:lnTo>
                      <a:pt x="66" y="546"/>
                    </a:lnTo>
                    <a:lnTo>
                      <a:pt x="68" y="552"/>
                    </a:lnTo>
                    <a:lnTo>
                      <a:pt x="75" y="553"/>
                    </a:lnTo>
                    <a:lnTo>
                      <a:pt x="76" y="553"/>
                    </a:lnTo>
                    <a:lnTo>
                      <a:pt x="86" y="552"/>
                    </a:lnTo>
                    <a:lnTo>
                      <a:pt x="104" y="552"/>
                    </a:lnTo>
                    <a:lnTo>
                      <a:pt x="104" y="553"/>
                    </a:lnTo>
                    <a:lnTo>
                      <a:pt x="106" y="553"/>
                    </a:lnTo>
                    <a:lnTo>
                      <a:pt x="110" y="557"/>
                    </a:lnTo>
                    <a:lnTo>
                      <a:pt x="110" y="557"/>
                    </a:lnTo>
                    <a:lnTo>
                      <a:pt x="109" y="557"/>
                    </a:lnTo>
                    <a:lnTo>
                      <a:pt x="105" y="556"/>
                    </a:lnTo>
                    <a:lnTo>
                      <a:pt x="102" y="556"/>
                    </a:lnTo>
                    <a:lnTo>
                      <a:pt x="101" y="557"/>
                    </a:lnTo>
                    <a:lnTo>
                      <a:pt x="101" y="561"/>
                    </a:lnTo>
                    <a:lnTo>
                      <a:pt x="99" y="563"/>
                    </a:lnTo>
                    <a:lnTo>
                      <a:pt x="97" y="563"/>
                    </a:lnTo>
                    <a:lnTo>
                      <a:pt x="95" y="563"/>
                    </a:lnTo>
                    <a:lnTo>
                      <a:pt x="93" y="567"/>
                    </a:lnTo>
                    <a:lnTo>
                      <a:pt x="90" y="568"/>
                    </a:lnTo>
                    <a:lnTo>
                      <a:pt x="88" y="571"/>
                    </a:lnTo>
                    <a:lnTo>
                      <a:pt x="90" y="572"/>
                    </a:lnTo>
                    <a:lnTo>
                      <a:pt x="90" y="577"/>
                    </a:lnTo>
                    <a:lnTo>
                      <a:pt x="88" y="581"/>
                    </a:lnTo>
                    <a:lnTo>
                      <a:pt x="88" y="582"/>
                    </a:lnTo>
                    <a:lnTo>
                      <a:pt x="88" y="584"/>
                    </a:lnTo>
                    <a:lnTo>
                      <a:pt x="90" y="588"/>
                    </a:lnTo>
                    <a:lnTo>
                      <a:pt x="88" y="592"/>
                    </a:lnTo>
                    <a:lnTo>
                      <a:pt x="87" y="592"/>
                    </a:lnTo>
                    <a:lnTo>
                      <a:pt x="86" y="592"/>
                    </a:lnTo>
                    <a:lnTo>
                      <a:pt x="84" y="592"/>
                    </a:lnTo>
                    <a:lnTo>
                      <a:pt x="81" y="590"/>
                    </a:lnTo>
                    <a:lnTo>
                      <a:pt x="77" y="589"/>
                    </a:lnTo>
                    <a:lnTo>
                      <a:pt x="73" y="585"/>
                    </a:lnTo>
                    <a:lnTo>
                      <a:pt x="72" y="584"/>
                    </a:lnTo>
                    <a:lnTo>
                      <a:pt x="73" y="582"/>
                    </a:lnTo>
                    <a:lnTo>
                      <a:pt x="75" y="582"/>
                    </a:lnTo>
                    <a:lnTo>
                      <a:pt x="76" y="582"/>
                    </a:lnTo>
                    <a:lnTo>
                      <a:pt x="76" y="581"/>
                    </a:lnTo>
                    <a:lnTo>
                      <a:pt x="77" y="579"/>
                    </a:lnTo>
                    <a:lnTo>
                      <a:pt x="77" y="581"/>
                    </a:lnTo>
                    <a:lnTo>
                      <a:pt x="77" y="584"/>
                    </a:lnTo>
                    <a:lnTo>
                      <a:pt x="77" y="584"/>
                    </a:lnTo>
                    <a:lnTo>
                      <a:pt x="76" y="585"/>
                    </a:lnTo>
                    <a:lnTo>
                      <a:pt x="79" y="585"/>
                    </a:lnTo>
                    <a:lnTo>
                      <a:pt x="80" y="584"/>
                    </a:lnTo>
                    <a:lnTo>
                      <a:pt x="79" y="581"/>
                    </a:lnTo>
                    <a:lnTo>
                      <a:pt x="79" y="578"/>
                    </a:lnTo>
                    <a:lnTo>
                      <a:pt x="81" y="577"/>
                    </a:lnTo>
                    <a:lnTo>
                      <a:pt x="81" y="574"/>
                    </a:lnTo>
                    <a:lnTo>
                      <a:pt x="83" y="572"/>
                    </a:lnTo>
                    <a:lnTo>
                      <a:pt x="86" y="571"/>
                    </a:lnTo>
                    <a:lnTo>
                      <a:pt x="84" y="571"/>
                    </a:lnTo>
                    <a:lnTo>
                      <a:pt x="83" y="571"/>
                    </a:lnTo>
                    <a:lnTo>
                      <a:pt x="81" y="570"/>
                    </a:lnTo>
                    <a:lnTo>
                      <a:pt x="81" y="570"/>
                    </a:lnTo>
                    <a:lnTo>
                      <a:pt x="80" y="570"/>
                    </a:lnTo>
                    <a:lnTo>
                      <a:pt x="77" y="574"/>
                    </a:lnTo>
                    <a:lnTo>
                      <a:pt x="75" y="575"/>
                    </a:lnTo>
                    <a:lnTo>
                      <a:pt x="72" y="577"/>
                    </a:lnTo>
                    <a:lnTo>
                      <a:pt x="73" y="578"/>
                    </a:lnTo>
                    <a:lnTo>
                      <a:pt x="73" y="579"/>
                    </a:lnTo>
                    <a:lnTo>
                      <a:pt x="72" y="579"/>
                    </a:lnTo>
                    <a:lnTo>
                      <a:pt x="70" y="582"/>
                    </a:lnTo>
                    <a:lnTo>
                      <a:pt x="70" y="584"/>
                    </a:lnTo>
                    <a:lnTo>
                      <a:pt x="70" y="585"/>
                    </a:lnTo>
                    <a:lnTo>
                      <a:pt x="69" y="585"/>
                    </a:lnTo>
                    <a:lnTo>
                      <a:pt x="66" y="582"/>
                    </a:lnTo>
                    <a:lnTo>
                      <a:pt x="62" y="581"/>
                    </a:lnTo>
                    <a:lnTo>
                      <a:pt x="62" y="581"/>
                    </a:lnTo>
                    <a:lnTo>
                      <a:pt x="63" y="579"/>
                    </a:lnTo>
                    <a:lnTo>
                      <a:pt x="62" y="578"/>
                    </a:lnTo>
                    <a:lnTo>
                      <a:pt x="62" y="578"/>
                    </a:lnTo>
                    <a:lnTo>
                      <a:pt x="63" y="577"/>
                    </a:lnTo>
                    <a:lnTo>
                      <a:pt x="63" y="575"/>
                    </a:lnTo>
                    <a:lnTo>
                      <a:pt x="63" y="572"/>
                    </a:lnTo>
                    <a:lnTo>
                      <a:pt x="65" y="571"/>
                    </a:lnTo>
                    <a:lnTo>
                      <a:pt x="66" y="571"/>
                    </a:lnTo>
                    <a:lnTo>
                      <a:pt x="68" y="571"/>
                    </a:lnTo>
                    <a:lnTo>
                      <a:pt x="72" y="568"/>
                    </a:lnTo>
                    <a:lnTo>
                      <a:pt x="73" y="567"/>
                    </a:lnTo>
                    <a:lnTo>
                      <a:pt x="75" y="568"/>
                    </a:lnTo>
                    <a:lnTo>
                      <a:pt x="76" y="568"/>
                    </a:lnTo>
                    <a:lnTo>
                      <a:pt x="77" y="567"/>
                    </a:lnTo>
                    <a:lnTo>
                      <a:pt x="79" y="567"/>
                    </a:lnTo>
                    <a:lnTo>
                      <a:pt x="79" y="566"/>
                    </a:lnTo>
                    <a:lnTo>
                      <a:pt x="76" y="566"/>
                    </a:lnTo>
                    <a:lnTo>
                      <a:pt x="73" y="566"/>
                    </a:lnTo>
                    <a:lnTo>
                      <a:pt x="72" y="566"/>
                    </a:lnTo>
                    <a:lnTo>
                      <a:pt x="69" y="566"/>
                    </a:lnTo>
                    <a:lnTo>
                      <a:pt x="68" y="567"/>
                    </a:lnTo>
                    <a:lnTo>
                      <a:pt x="68" y="567"/>
                    </a:lnTo>
                    <a:lnTo>
                      <a:pt x="66" y="566"/>
                    </a:lnTo>
                    <a:lnTo>
                      <a:pt x="65" y="566"/>
                    </a:lnTo>
                    <a:lnTo>
                      <a:pt x="62" y="564"/>
                    </a:lnTo>
                    <a:lnTo>
                      <a:pt x="61" y="566"/>
                    </a:lnTo>
                    <a:lnTo>
                      <a:pt x="61" y="567"/>
                    </a:lnTo>
                    <a:lnTo>
                      <a:pt x="59" y="568"/>
                    </a:lnTo>
                    <a:lnTo>
                      <a:pt x="59" y="568"/>
                    </a:lnTo>
                    <a:lnTo>
                      <a:pt x="61" y="568"/>
                    </a:lnTo>
                    <a:lnTo>
                      <a:pt x="62" y="568"/>
                    </a:lnTo>
                    <a:lnTo>
                      <a:pt x="62" y="571"/>
                    </a:lnTo>
                    <a:lnTo>
                      <a:pt x="62" y="572"/>
                    </a:lnTo>
                    <a:lnTo>
                      <a:pt x="63" y="575"/>
                    </a:lnTo>
                    <a:lnTo>
                      <a:pt x="62" y="577"/>
                    </a:lnTo>
                    <a:lnTo>
                      <a:pt x="61" y="577"/>
                    </a:lnTo>
                    <a:lnTo>
                      <a:pt x="57" y="575"/>
                    </a:lnTo>
                    <a:lnTo>
                      <a:pt x="54" y="575"/>
                    </a:lnTo>
                    <a:lnTo>
                      <a:pt x="54" y="574"/>
                    </a:lnTo>
                    <a:lnTo>
                      <a:pt x="55" y="572"/>
                    </a:lnTo>
                    <a:lnTo>
                      <a:pt x="57" y="571"/>
                    </a:lnTo>
                    <a:lnTo>
                      <a:pt x="57" y="571"/>
                    </a:lnTo>
                    <a:lnTo>
                      <a:pt x="55" y="570"/>
                    </a:lnTo>
                    <a:lnTo>
                      <a:pt x="54" y="570"/>
                    </a:lnTo>
                    <a:lnTo>
                      <a:pt x="52" y="571"/>
                    </a:lnTo>
                    <a:lnTo>
                      <a:pt x="51" y="571"/>
                    </a:lnTo>
                    <a:lnTo>
                      <a:pt x="51" y="570"/>
                    </a:lnTo>
                    <a:lnTo>
                      <a:pt x="51" y="568"/>
                    </a:lnTo>
                    <a:lnTo>
                      <a:pt x="51" y="567"/>
                    </a:lnTo>
                    <a:lnTo>
                      <a:pt x="50" y="566"/>
                    </a:lnTo>
                    <a:lnTo>
                      <a:pt x="50" y="561"/>
                    </a:lnTo>
                    <a:lnTo>
                      <a:pt x="47" y="560"/>
                    </a:lnTo>
                    <a:lnTo>
                      <a:pt x="50" y="559"/>
                    </a:lnTo>
                    <a:lnTo>
                      <a:pt x="52" y="559"/>
                    </a:lnTo>
                    <a:lnTo>
                      <a:pt x="55" y="557"/>
                    </a:lnTo>
                    <a:lnTo>
                      <a:pt x="57" y="557"/>
                    </a:lnTo>
                    <a:lnTo>
                      <a:pt x="57" y="560"/>
                    </a:lnTo>
                    <a:lnTo>
                      <a:pt x="58" y="561"/>
                    </a:lnTo>
                    <a:lnTo>
                      <a:pt x="59" y="559"/>
                    </a:lnTo>
                    <a:lnTo>
                      <a:pt x="58" y="557"/>
                    </a:lnTo>
                    <a:lnTo>
                      <a:pt x="58" y="554"/>
                    </a:lnTo>
                    <a:lnTo>
                      <a:pt x="59" y="553"/>
                    </a:lnTo>
                    <a:lnTo>
                      <a:pt x="61" y="554"/>
                    </a:lnTo>
                    <a:lnTo>
                      <a:pt x="62" y="560"/>
                    </a:lnTo>
                    <a:lnTo>
                      <a:pt x="62" y="563"/>
                    </a:lnTo>
                    <a:lnTo>
                      <a:pt x="63" y="561"/>
                    </a:lnTo>
                    <a:lnTo>
                      <a:pt x="63" y="559"/>
                    </a:lnTo>
                    <a:lnTo>
                      <a:pt x="62" y="556"/>
                    </a:lnTo>
                    <a:lnTo>
                      <a:pt x="62" y="553"/>
                    </a:lnTo>
                    <a:lnTo>
                      <a:pt x="63" y="552"/>
                    </a:lnTo>
                    <a:lnTo>
                      <a:pt x="63" y="549"/>
                    </a:lnTo>
                    <a:lnTo>
                      <a:pt x="59" y="546"/>
                    </a:lnTo>
                    <a:lnTo>
                      <a:pt x="55" y="545"/>
                    </a:lnTo>
                    <a:lnTo>
                      <a:pt x="54" y="545"/>
                    </a:lnTo>
                    <a:lnTo>
                      <a:pt x="54" y="546"/>
                    </a:lnTo>
                    <a:lnTo>
                      <a:pt x="58" y="546"/>
                    </a:lnTo>
                    <a:lnTo>
                      <a:pt x="61" y="548"/>
                    </a:lnTo>
                    <a:lnTo>
                      <a:pt x="62" y="550"/>
                    </a:lnTo>
                    <a:lnTo>
                      <a:pt x="59" y="550"/>
                    </a:lnTo>
                    <a:lnTo>
                      <a:pt x="58" y="549"/>
                    </a:lnTo>
                    <a:lnTo>
                      <a:pt x="54" y="548"/>
                    </a:lnTo>
                    <a:lnTo>
                      <a:pt x="52" y="548"/>
                    </a:lnTo>
                    <a:lnTo>
                      <a:pt x="52" y="549"/>
                    </a:lnTo>
                    <a:lnTo>
                      <a:pt x="55" y="549"/>
                    </a:lnTo>
                    <a:lnTo>
                      <a:pt x="57" y="550"/>
                    </a:lnTo>
                    <a:lnTo>
                      <a:pt x="57" y="552"/>
                    </a:lnTo>
                    <a:lnTo>
                      <a:pt x="55" y="553"/>
                    </a:lnTo>
                    <a:lnTo>
                      <a:pt x="54" y="556"/>
                    </a:lnTo>
                    <a:lnTo>
                      <a:pt x="52" y="553"/>
                    </a:lnTo>
                    <a:lnTo>
                      <a:pt x="52" y="552"/>
                    </a:lnTo>
                    <a:lnTo>
                      <a:pt x="50" y="550"/>
                    </a:lnTo>
                    <a:lnTo>
                      <a:pt x="51" y="552"/>
                    </a:lnTo>
                    <a:lnTo>
                      <a:pt x="51" y="553"/>
                    </a:lnTo>
                    <a:lnTo>
                      <a:pt x="51" y="557"/>
                    </a:lnTo>
                    <a:lnTo>
                      <a:pt x="50" y="557"/>
                    </a:lnTo>
                    <a:lnTo>
                      <a:pt x="47" y="556"/>
                    </a:lnTo>
                    <a:lnTo>
                      <a:pt x="47" y="554"/>
                    </a:lnTo>
                    <a:lnTo>
                      <a:pt x="46" y="552"/>
                    </a:lnTo>
                    <a:lnTo>
                      <a:pt x="44" y="550"/>
                    </a:lnTo>
                    <a:lnTo>
                      <a:pt x="43" y="548"/>
                    </a:lnTo>
                    <a:lnTo>
                      <a:pt x="43" y="546"/>
                    </a:lnTo>
                    <a:lnTo>
                      <a:pt x="44" y="546"/>
                    </a:lnTo>
                    <a:lnTo>
                      <a:pt x="46" y="548"/>
                    </a:lnTo>
                    <a:lnTo>
                      <a:pt x="47" y="548"/>
                    </a:lnTo>
                    <a:lnTo>
                      <a:pt x="46" y="545"/>
                    </a:lnTo>
                    <a:lnTo>
                      <a:pt x="46" y="542"/>
                    </a:lnTo>
                    <a:lnTo>
                      <a:pt x="44" y="543"/>
                    </a:lnTo>
                    <a:lnTo>
                      <a:pt x="43" y="543"/>
                    </a:lnTo>
                    <a:lnTo>
                      <a:pt x="41" y="541"/>
                    </a:lnTo>
                    <a:lnTo>
                      <a:pt x="41" y="539"/>
                    </a:lnTo>
                    <a:lnTo>
                      <a:pt x="40" y="539"/>
                    </a:lnTo>
                    <a:lnTo>
                      <a:pt x="39" y="539"/>
                    </a:lnTo>
                    <a:lnTo>
                      <a:pt x="40" y="537"/>
                    </a:lnTo>
                    <a:lnTo>
                      <a:pt x="41" y="537"/>
                    </a:lnTo>
                    <a:lnTo>
                      <a:pt x="43" y="534"/>
                    </a:lnTo>
                    <a:lnTo>
                      <a:pt x="43" y="532"/>
                    </a:lnTo>
                    <a:lnTo>
                      <a:pt x="40" y="535"/>
                    </a:lnTo>
                    <a:lnTo>
                      <a:pt x="39" y="534"/>
                    </a:lnTo>
                    <a:lnTo>
                      <a:pt x="39" y="531"/>
                    </a:lnTo>
                    <a:lnTo>
                      <a:pt x="40" y="531"/>
                    </a:lnTo>
                    <a:lnTo>
                      <a:pt x="40" y="530"/>
                    </a:lnTo>
                    <a:lnTo>
                      <a:pt x="39" y="528"/>
                    </a:lnTo>
                    <a:lnTo>
                      <a:pt x="33" y="527"/>
                    </a:lnTo>
                    <a:lnTo>
                      <a:pt x="29" y="524"/>
                    </a:lnTo>
                    <a:lnTo>
                      <a:pt x="29" y="523"/>
                    </a:lnTo>
                    <a:lnTo>
                      <a:pt x="30" y="520"/>
                    </a:lnTo>
                    <a:lnTo>
                      <a:pt x="32" y="520"/>
                    </a:lnTo>
                    <a:lnTo>
                      <a:pt x="32" y="517"/>
                    </a:lnTo>
                    <a:lnTo>
                      <a:pt x="32" y="514"/>
                    </a:lnTo>
                    <a:lnTo>
                      <a:pt x="32" y="513"/>
                    </a:lnTo>
                    <a:lnTo>
                      <a:pt x="34" y="512"/>
                    </a:lnTo>
                    <a:lnTo>
                      <a:pt x="37" y="510"/>
                    </a:lnTo>
                    <a:lnTo>
                      <a:pt x="37" y="510"/>
                    </a:lnTo>
                    <a:lnTo>
                      <a:pt x="36" y="510"/>
                    </a:lnTo>
                    <a:lnTo>
                      <a:pt x="34" y="509"/>
                    </a:lnTo>
                    <a:lnTo>
                      <a:pt x="34" y="507"/>
                    </a:lnTo>
                    <a:lnTo>
                      <a:pt x="36" y="502"/>
                    </a:lnTo>
                    <a:lnTo>
                      <a:pt x="37" y="502"/>
                    </a:lnTo>
                    <a:lnTo>
                      <a:pt x="36" y="501"/>
                    </a:lnTo>
                    <a:lnTo>
                      <a:pt x="34" y="502"/>
                    </a:lnTo>
                    <a:lnTo>
                      <a:pt x="33" y="506"/>
                    </a:lnTo>
                    <a:lnTo>
                      <a:pt x="33" y="512"/>
                    </a:lnTo>
                    <a:lnTo>
                      <a:pt x="30" y="510"/>
                    </a:lnTo>
                    <a:lnTo>
                      <a:pt x="29" y="507"/>
                    </a:lnTo>
                    <a:lnTo>
                      <a:pt x="29" y="505"/>
                    </a:lnTo>
                    <a:lnTo>
                      <a:pt x="28" y="503"/>
                    </a:lnTo>
                    <a:lnTo>
                      <a:pt x="26" y="496"/>
                    </a:lnTo>
                    <a:lnTo>
                      <a:pt x="26" y="495"/>
                    </a:lnTo>
                    <a:lnTo>
                      <a:pt x="28" y="495"/>
                    </a:lnTo>
                    <a:lnTo>
                      <a:pt x="29" y="494"/>
                    </a:lnTo>
                    <a:lnTo>
                      <a:pt x="29" y="492"/>
                    </a:lnTo>
                    <a:lnTo>
                      <a:pt x="28" y="491"/>
                    </a:lnTo>
                    <a:lnTo>
                      <a:pt x="30" y="488"/>
                    </a:lnTo>
                    <a:lnTo>
                      <a:pt x="30" y="487"/>
                    </a:lnTo>
                    <a:lnTo>
                      <a:pt x="29" y="488"/>
                    </a:lnTo>
                    <a:lnTo>
                      <a:pt x="26" y="488"/>
                    </a:lnTo>
                    <a:lnTo>
                      <a:pt x="26" y="485"/>
                    </a:lnTo>
                    <a:lnTo>
                      <a:pt x="23" y="484"/>
                    </a:lnTo>
                    <a:lnTo>
                      <a:pt x="23" y="483"/>
                    </a:lnTo>
                    <a:lnTo>
                      <a:pt x="23" y="481"/>
                    </a:lnTo>
                    <a:lnTo>
                      <a:pt x="28" y="480"/>
                    </a:lnTo>
                    <a:lnTo>
                      <a:pt x="29" y="481"/>
                    </a:lnTo>
                    <a:lnTo>
                      <a:pt x="30" y="480"/>
                    </a:lnTo>
                    <a:lnTo>
                      <a:pt x="33" y="480"/>
                    </a:lnTo>
                    <a:lnTo>
                      <a:pt x="33" y="480"/>
                    </a:lnTo>
                    <a:lnTo>
                      <a:pt x="33" y="478"/>
                    </a:lnTo>
                    <a:lnTo>
                      <a:pt x="34" y="477"/>
                    </a:lnTo>
                    <a:lnTo>
                      <a:pt x="32" y="477"/>
                    </a:lnTo>
                    <a:lnTo>
                      <a:pt x="30" y="478"/>
                    </a:lnTo>
                    <a:lnTo>
                      <a:pt x="29" y="477"/>
                    </a:lnTo>
                    <a:lnTo>
                      <a:pt x="25" y="478"/>
                    </a:lnTo>
                    <a:lnTo>
                      <a:pt x="22" y="477"/>
                    </a:lnTo>
                    <a:lnTo>
                      <a:pt x="21" y="476"/>
                    </a:lnTo>
                    <a:lnTo>
                      <a:pt x="19" y="474"/>
                    </a:lnTo>
                    <a:lnTo>
                      <a:pt x="19" y="472"/>
                    </a:lnTo>
                    <a:lnTo>
                      <a:pt x="21" y="472"/>
                    </a:lnTo>
                    <a:lnTo>
                      <a:pt x="22" y="473"/>
                    </a:lnTo>
                    <a:lnTo>
                      <a:pt x="23" y="474"/>
                    </a:lnTo>
                    <a:lnTo>
                      <a:pt x="25" y="473"/>
                    </a:lnTo>
                    <a:lnTo>
                      <a:pt x="22" y="472"/>
                    </a:lnTo>
                    <a:lnTo>
                      <a:pt x="21" y="470"/>
                    </a:lnTo>
                    <a:lnTo>
                      <a:pt x="22" y="469"/>
                    </a:lnTo>
                    <a:lnTo>
                      <a:pt x="23" y="467"/>
                    </a:lnTo>
                    <a:lnTo>
                      <a:pt x="22" y="466"/>
                    </a:lnTo>
                    <a:lnTo>
                      <a:pt x="23" y="465"/>
                    </a:lnTo>
                    <a:lnTo>
                      <a:pt x="25" y="465"/>
                    </a:lnTo>
                    <a:lnTo>
                      <a:pt x="23" y="463"/>
                    </a:lnTo>
                    <a:lnTo>
                      <a:pt x="19" y="461"/>
                    </a:lnTo>
                    <a:lnTo>
                      <a:pt x="19" y="459"/>
                    </a:lnTo>
                    <a:lnTo>
                      <a:pt x="17" y="459"/>
                    </a:lnTo>
                    <a:lnTo>
                      <a:pt x="17" y="461"/>
                    </a:lnTo>
                    <a:lnTo>
                      <a:pt x="12" y="461"/>
                    </a:lnTo>
                    <a:lnTo>
                      <a:pt x="11" y="459"/>
                    </a:lnTo>
                    <a:lnTo>
                      <a:pt x="10" y="455"/>
                    </a:lnTo>
                    <a:lnTo>
                      <a:pt x="10" y="456"/>
                    </a:lnTo>
                    <a:lnTo>
                      <a:pt x="5" y="456"/>
                    </a:lnTo>
                    <a:lnTo>
                      <a:pt x="4" y="459"/>
                    </a:lnTo>
                    <a:lnTo>
                      <a:pt x="5" y="461"/>
                    </a:lnTo>
                    <a:lnTo>
                      <a:pt x="7" y="461"/>
                    </a:lnTo>
                    <a:lnTo>
                      <a:pt x="8" y="463"/>
                    </a:lnTo>
                    <a:lnTo>
                      <a:pt x="7" y="465"/>
                    </a:lnTo>
                    <a:lnTo>
                      <a:pt x="4" y="463"/>
                    </a:lnTo>
                    <a:lnTo>
                      <a:pt x="1" y="459"/>
                    </a:lnTo>
                    <a:lnTo>
                      <a:pt x="1" y="458"/>
                    </a:lnTo>
                    <a:lnTo>
                      <a:pt x="4" y="456"/>
                    </a:lnTo>
                    <a:lnTo>
                      <a:pt x="5" y="454"/>
                    </a:lnTo>
                    <a:lnTo>
                      <a:pt x="7" y="452"/>
                    </a:lnTo>
                    <a:lnTo>
                      <a:pt x="8" y="449"/>
                    </a:lnTo>
                    <a:lnTo>
                      <a:pt x="10" y="449"/>
                    </a:lnTo>
                    <a:lnTo>
                      <a:pt x="10" y="448"/>
                    </a:lnTo>
                    <a:lnTo>
                      <a:pt x="8" y="448"/>
                    </a:lnTo>
                    <a:lnTo>
                      <a:pt x="7" y="444"/>
                    </a:lnTo>
                    <a:lnTo>
                      <a:pt x="7" y="443"/>
                    </a:lnTo>
                    <a:lnTo>
                      <a:pt x="8" y="443"/>
                    </a:lnTo>
                    <a:lnTo>
                      <a:pt x="10" y="443"/>
                    </a:lnTo>
                    <a:lnTo>
                      <a:pt x="15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8" y="447"/>
                    </a:lnTo>
                    <a:lnTo>
                      <a:pt x="17" y="448"/>
                    </a:lnTo>
                    <a:lnTo>
                      <a:pt x="15" y="448"/>
                    </a:lnTo>
                    <a:lnTo>
                      <a:pt x="14" y="449"/>
                    </a:lnTo>
                    <a:lnTo>
                      <a:pt x="17" y="449"/>
                    </a:lnTo>
                    <a:lnTo>
                      <a:pt x="18" y="448"/>
                    </a:lnTo>
                    <a:lnTo>
                      <a:pt x="22" y="447"/>
                    </a:lnTo>
                    <a:lnTo>
                      <a:pt x="23" y="447"/>
                    </a:lnTo>
                    <a:lnTo>
                      <a:pt x="22" y="448"/>
                    </a:lnTo>
                    <a:lnTo>
                      <a:pt x="23" y="451"/>
                    </a:lnTo>
                    <a:lnTo>
                      <a:pt x="22" y="455"/>
                    </a:lnTo>
                    <a:lnTo>
                      <a:pt x="21" y="456"/>
                    </a:lnTo>
                    <a:lnTo>
                      <a:pt x="22" y="458"/>
                    </a:lnTo>
                    <a:lnTo>
                      <a:pt x="22" y="455"/>
                    </a:lnTo>
                    <a:lnTo>
                      <a:pt x="25" y="454"/>
                    </a:lnTo>
                    <a:lnTo>
                      <a:pt x="25" y="449"/>
                    </a:lnTo>
                    <a:lnTo>
                      <a:pt x="25" y="448"/>
                    </a:lnTo>
                    <a:lnTo>
                      <a:pt x="23" y="447"/>
                    </a:lnTo>
                    <a:lnTo>
                      <a:pt x="23" y="444"/>
                    </a:lnTo>
                    <a:lnTo>
                      <a:pt x="25" y="440"/>
                    </a:lnTo>
                    <a:lnTo>
                      <a:pt x="28" y="437"/>
                    </a:lnTo>
                    <a:lnTo>
                      <a:pt x="26" y="437"/>
                    </a:lnTo>
                    <a:lnTo>
                      <a:pt x="26" y="436"/>
                    </a:lnTo>
                    <a:lnTo>
                      <a:pt x="28" y="434"/>
                    </a:lnTo>
                    <a:lnTo>
                      <a:pt x="26" y="431"/>
                    </a:lnTo>
                    <a:lnTo>
                      <a:pt x="26" y="429"/>
                    </a:lnTo>
                    <a:lnTo>
                      <a:pt x="28" y="429"/>
                    </a:lnTo>
                    <a:lnTo>
                      <a:pt x="32" y="426"/>
                    </a:lnTo>
                    <a:lnTo>
                      <a:pt x="33" y="423"/>
                    </a:lnTo>
                    <a:lnTo>
                      <a:pt x="33" y="419"/>
                    </a:lnTo>
                    <a:lnTo>
                      <a:pt x="32" y="418"/>
                    </a:lnTo>
                    <a:lnTo>
                      <a:pt x="30" y="418"/>
                    </a:lnTo>
                    <a:lnTo>
                      <a:pt x="30" y="415"/>
                    </a:lnTo>
                    <a:lnTo>
                      <a:pt x="28" y="414"/>
                    </a:lnTo>
                    <a:lnTo>
                      <a:pt x="26" y="414"/>
                    </a:lnTo>
                    <a:lnTo>
                      <a:pt x="25" y="412"/>
                    </a:lnTo>
                    <a:lnTo>
                      <a:pt x="25" y="411"/>
                    </a:lnTo>
                    <a:lnTo>
                      <a:pt x="26" y="409"/>
                    </a:lnTo>
                    <a:lnTo>
                      <a:pt x="26" y="405"/>
                    </a:lnTo>
                    <a:lnTo>
                      <a:pt x="28" y="404"/>
                    </a:lnTo>
                    <a:lnTo>
                      <a:pt x="25" y="401"/>
                    </a:lnTo>
                    <a:lnTo>
                      <a:pt x="23" y="400"/>
                    </a:lnTo>
                    <a:lnTo>
                      <a:pt x="26" y="398"/>
                    </a:lnTo>
                    <a:lnTo>
                      <a:pt x="25" y="397"/>
                    </a:lnTo>
                    <a:lnTo>
                      <a:pt x="25" y="396"/>
                    </a:lnTo>
                    <a:lnTo>
                      <a:pt x="28" y="393"/>
                    </a:lnTo>
                    <a:lnTo>
                      <a:pt x="25" y="391"/>
                    </a:lnTo>
                    <a:lnTo>
                      <a:pt x="25" y="387"/>
                    </a:lnTo>
                    <a:lnTo>
                      <a:pt x="26" y="387"/>
                    </a:lnTo>
                    <a:lnTo>
                      <a:pt x="28" y="386"/>
                    </a:lnTo>
                    <a:lnTo>
                      <a:pt x="28" y="384"/>
                    </a:lnTo>
                    <a:lnTo>
                      <a:pt x="25" y="383"/>
                    </a:lnTo>
                    <a:lnTo>
                      <a:pt x="25" y="382"/>
                    </a:lnTo>
                    <a:lnTo>
                      <a:pt x="26" y="380"/>
                    </a:lnTo>
                    <a:lnTo>
                      <a:pt x="28" y="380"/>
                    </a:lnTo>
                    <a:lnTo>
                      <a:pt x="28" y="383"/>
                    </a:lnTo>
                    <a:lnTo>
                      <a:pt x="29" y="384"/>
                    </a:lnTo>
                    <a:lnTo>
                      <a:pt x="30" y="383"/>
                    </a:lnTo>
                    <a:lnTo>
                      <a:pt x="29" y="382"/>
                    </a:lnTo>
                    <a:lnTo>
                      <a:pt x="29" y="378"/>
                    </a:lnTo>
                    <a:lnTo>
                      <a:pt x="28" y="376"/>
                    </a:lnTo>
                    <a:lnTo>
                      <a:pt x="26" y="376"/>
                    </a:lnTo>
                    <a:lnTo>
                      <a:pt x="25" y="376"/>
                    </a:lnTo>
                    <a:lnTo>
                      <a:pt x="25" y="373"/>
                    </a:lnTo>
                    <a:lnTo>
                      <a:pt x="28" y="371"/>
                    </a:lnTo>
                    <a:lnTo>
                      <a:pt x="29" y="369"/>
                    </a:lnTo>
                    <a:lnTo>
                      <a:pt x="28" y="369"/>
                    </a:lnTo>
                    <a:lnTo>
                      <a:pt x="26" y="371"/>
                    </a:lnTo>
                    <a:lnTo>
                      <a:pt x="23" y="368"/>
                    </a:lnTo>
                    <a:lnTo>
                      <a:pt x="22" y="368"/>
                    </a:lnTo>
                    <a:lnTo>
                      <a:pt x="21" y="368"/>
                    </a:lnTo>
                    <a:lnTo>
                      <a:pt x="21" y="372"/>
                    </a:lnTo>
                    <a:lnTo>
                      <a:pt x="17" y="373"/>
                    </a:lnTo>
                    <a:lnTo>
                      <a:pt x="14" y="372"/>
                    </a:lnTo>
                    <a:lnTo>
                      <a:pt x="12" y="369"/>
                    </a:lnTo>
                    <a:lnTo>
                      <a:pt x="11" y="368"/>
                    </a:lnTo>
                    <a:lnTo>
                      <a:pt x="7" y="362"/>
                    </a:lnTo>
                    <a:lnTo>
                      <a:pt x="7" y="361"/>
                    </a:lnTo>
                    <a:lnTo>
                      <a:pt x="7" y="360"/>
                    </a:lnTo>
                    <a:lnTo>
                      <a:pt x="7" y="358"/>
                    </a:lnTo>
                    <a:lnTo>
                      <a:pt x="5" y="357"/>
                    </a:lnTo>
                    <a:lnTo>
                      <a:pt x="7" y="355"/>
                    </a:lnTo>
                    <a:lnTo>
                      <a:pt x="7" y="353"/>
                    </a:lnTo>
                    <a:lnTo>
                      <a:pt x="8" y="347"/>
                    </a:lnTo>
                    <a:lnTo>
                      <a:pt x="7" y="346"/>
                    </a:lnTo>
                    <a:lnTo>
                      <a:pt x="5" y="343"/>
                    </a:lnTo>
                    <a:lnTo>
                      <a:pt x="7" y="342"/>
                    </a:lnTo>
                    <a:lnTo>
                      <a:pt x="8" y="340"/>
                    </a:lnTo>
                    <a:lnTo>
                      <a:pt x="10" y="342"/>
                    </a:lnTo>
                    <a:lnTo>
                      <a:pt x="10" y="340"/>
                    </a:lnTo>
                    <a:lnTo>
                      <a:pt x="10" y="337"/>
                    </a:lnTo>
                    <a:lnTo>
                      <a:pt x="10" y="337"/>
                    </a:lnTo>
                    <a:lnTo>
                      <a:pt x="11" y="331"/>
                    </a:lnTo>
                    <a:lnTo>
                      <a:pt x="11" y="326"/>
                    </a:lnTo>
                    <a:lnTo>
                      <a:pt x="10" y="325"/>
                    </a:lnTo>
                    <a:lnTo>
                      <a:pt x="8" y="324"/>
                    </a:lnTo>
                    <a:lnTo>
                      <a:pt x="5" y="317"/>
                    </a:lnTo>
                    <a:lnTo>
                      <a:pt x="5" y="313"/>
                    </a:lnTo>
                    <a:lnTo>
                      <a:pt x="5" y="310"/>
                    </a:lnTo>
                    <a:lnTo>
                      <a:pt x="3" y="307"/>
                    </a:lnTo>
                    <a:lnTo>
                      <a:pt x="0" y="306"/>
                    </a:lnTo>
                    <a:lnTo>
                      <a:pt x="0" y="302"/>
                    </a:lnTo>
                    <a:lnTo>
                      <a:pt x="0" y="299"/>
                    </a:lnTo>
                    <a:lnTo>
                      <a:pt x="0" y="296"/>
                    </a:lnTo>
                    <a:lnTo>
                      <a:pt x="1" y="296"/>
                    </a:lnTo>
                    <a:lnTo>
                      <a:pt x="4" y="297"/>
                    </a:lnTo>
                    <a:lnTo>
                      <a:pt x="5" y="297"/>
                    </a:lnTo>
                    <a:lnTo>
                      <a:pt x="7" y="295"/>
                    </a:lnTo>
                    <a:lnTo>
                      <a:pt x="7" y="292"/>
                    </a:lnTo>
                    <a:lnTo>
                      <a:pt x="5" y="290"/>
                    </a:lnTo>
                    <a:lnTo>
                      <a:pt x="5" y="288"/>
                    </a:lnTo>
                    <a:lnTo>
                      <a:pt x="7" y="286"/>
                    </a:lnTo>
                    <a:lnTo>
                      <a:pt x="7" y="284"/>
                    </a:lnTo>
                    <a:lnTo>
                      <a:pt x="8" y="282"/>
                    </a:lnTo>
                    <a:lnTo>
                      <a:pt x="8" y="281"/>
                    </a:lnTo>
                    <a:lnTo>
                      <a:pt x="8" y="277"/>
                    </a:lnTo>
                    <a:lnTo>
                      <a:pt x="11" y="275"/>
                    </a:lnTo>
                    <a:lnTo>
                      <a:pt x="10" y="273"/>
                    </a:lnTo>
                    <a:lnTo>
                      <a:pt x="10" y="271"/>
                    </a:lnTo>
                    <a:lnTo>
                      <a:pt x="11" y="270"/>
                    </a:lnTo>
                    <a:lnTo>
                      <a:pt x="11" y="267"/>
                    </a:lnTo>
                    <a:lnTo>
                      <a:pt x="12" y="266"/>
                    </a:lnTo>
                    <a:lnTo>
                      <a:pt x="11" y="263"/>
                    </a:lnTo>
                    <a:lnTo>
                      <a:pt x="12" y="261"/>
                    </a:lnTo>
                    <a:lnTo>
                      <a:pt x="14" y="257"/>
                    </a:lnTo>
                    <a:lnTo>
                      <a:pt x="14" y="255"/>
                    </a:lnTo>
                    <a:lnTo>
                      <a:pt x="15" y="253"/>
                    </a:lnTo>
                    <a:lnTo>
                      <a:pt x="15" y="250"/>
                    </a:lnTo>
                    <a:lnTo>
                      <a:pt x="15" y="249"/>
                    </a:lnTo>
                    <a:lnTo>
                      <a:pt x="15" y="248"/>
                    </a:lnTo>
                    <a:lnTo>
                      <a:pt x="17" y="243"/>
                    </a:lnTo>
                    <a:lnTo>
                      <a:pt x="18" y="242"/>
                    </a:lnTo>
                    <a:lnTo>
                      <a:pt x="19" y="241"/>
                    </a:lnTo>
                    <a:lnTo>
                      <a:pt x="19" y="238"/>
                    </a:lnTo>
                    <a:lnTo>
                      <a:pt x="17" y="234"/>
                    </a:lnTo>
                    <a:lnTo>
                      <a:pt x="15" y="232"/>
                    </a:lnTo>
                    <a:lnTo>
                      <a:pt x="17" y="231"/>
                    </a:lnTo>
                    <a:lnTo>
                      <a:pt x="17" y="228"/>
                    </a:lnTo>
                    <a:lnTo>
                      <a:pt x="17" y="226"/>
                    </a:lnTo>
                    <a:lnTo>
                      <a:pt x="17" y="224"/>
                    </a:lnTo>
                    <a:lnTo>
                      <a:pt x="17" y="221"/>
                    </a:lnTo>
                    <a:lnTo>
                      <a:pt x="17" y="217"/>
                    </a:lnTo>
                    <a:lnTo>
                      <a:pt x="14" y="213"/>
                    </a:lnTo>
                    <a:lnTo>
                      <a:pt x="14" y="210"/>
                    </a:lnTo>
                    <a:lnTo>
                      <a:pt x="15" y="209"/>
                    </a:lnTo>
                    <a:lnTo>
                      <a:pt x="15" y="205"/>
                    </a:lnTo>
                    <a:lnTo>
                      <a:pt x="12" y="196"/>
                    </a:lnTo>
                    <a:lnTo>
                      <a:pt x="11" y="194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7"/>
                    </a:lnTo>
                    <a:lnTo>
                      <a:pt x="15" y="184"/>
                    </a:lnTo>
                    <a:lnTo>
                      <a:pt x="12" y="183"/>
                    </a:lnTo>
                    <a:lnTo>
                      <a:pt x="14" y="180"/>
                    </a:lnTo>
                    <a:lnTo>
                      <a:pt x="17" y="179"/>
                    </a:lnTo>
                    <a:lnTo>
                      <a:pt x="14" y="176"/>
                    </a:lnTo>
                    <a:lnTo>
                      <a:pt x="14" y="172"/>
                    </a:lnTo>
                    <a:lnTo>
                      <a:pt x="11" y="167"/>
                    </a:lnTo>
                    <a:lnTo>
                      <a:pt x="11" y="166"/>
                    </a:lnTo>
                    <a:lnTo>
                      <a:pt x="14" y="161"/>
                    </a:lnTo>
                    <a:lnTo>
                      <a:pt x="14" y="159"/>
                    </a:lnTo>
                    <a:lnTo>
                      <a:pt x="14" y="155"/>
                    </a:lnTo>
                    <a:lnTo>
                      <a:pt x="15" y="152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4"/>
                    </a:lnTo>
                    <a:lnTo>
                      <a:pt x="17" y="143"/>
                    </a:lnTo>
                    <a:lnTo>
                      <a:pt x="17" y="138"/>
                    </a:lnTo>
                    <a:lnTo>
                      <a:pt x="18" y="137"/>
                    </a:lnTo>
                    <a:lnTo>
                      <a:pt x="18" y="130"/>
                    </a:lnTo>
                    <a:lnTo>
                      <a:pt x="19" y="127"/>
                    </a:lnTo>
                    <a:lnTo>
                      <a:pt x="17" y="122"/>
                    </a:lnTo>
                    <a:lnTo>
                      <a:pt x="17" y="119"/>
                    </a:lnTo>
                    <a:lnTo>
                      <a:pt x="18" y="115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2"/>
                    </a:lnTo>
                    <a:lnTo>
                      <a:pt x="17" y="89"/>
                    </a:lnTo>
                    <a:lnTo>
                      <a:pt x="18" y="87"/>
                    </a:lnTo>
                    <a:lnTo>
                      <a:pt x="17" y="86"/>
                    </a:lnTo>
                    <a:lnTo>
                      <a:pt x="15" y="87"/>
                    </a:lnTo>
                    <a:lnTo>
                      <a:pt x="15" y="86"/>
                    </a:lnTo>
                    <a:lnTo>
                      <a:pt x="14" y="82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18" y="76"/>
                    </a:lnTo>
                    <a:lnTo>
                      <a:pt x="18" y="67"/>
                    </a:lnTo>
                    <a:lnTo>
                      <a:pt x="18" y="67"/>
                    </a:lnTo>
                    <a:lnTo>
                      <a:pt x="19" y="64"/>
                    </a:lnTo>
                    <a:lnTo>
                      <a:pt x="19" y="57"/>
                    </a:lnTo>
                    <a:lnTo>
                      <a:pt x="17" y="53"/>
                    </a:lnTo>
                    <a:lnTo>
                      <a:pt x="15" y="49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17" y="39"/>
                    </a:lnTo>
                    <a:lnTo>
                      <a:pt x="17" y="35"/>
                    </a:lnTo>
                    <a:lnTo>
                      <a:pt x="15" y="25"/>
                    </a:lnTo>
                    <a:lnTo>
                      <a:pt x="14" y="21"/>
                    </a:lnTo>
                    <a:lnTo>
                      <a:pt x="14" y="18"/>
                    </a:lnTo>
                    <a:lnTo>
                      <a:pt x="14" y="15"/>
                    </a:lnTo>
                    <a:lnTo>
                      <a:pt x="12" y="14"/>
                    </a:lnTo>
                    <a:lnTo>
                      <a:pt x="17" y="13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23" y="8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tx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" name="Freeform 1417"/>
              <p:cNvSpPr>
                <a:spLocks/>
              </p:cNvSpPr>
              <p:nvPr/>
            </p:nvSpPr>
            <p:spPr bwMode="auto">
              <a:xfrm>
                <a:off x="3149822" y="5210086"/>
                <a:ext cx="42984" cy="59288"/>
              </a:xfrm>
              <a:custGeom>
                <a:avLst/>
                <a:gdLst>
                  <a:gd name="T0" fmla="*/ 17 w 29"/>
                  <a:gd name="T1" fmla="*/ 0 h 40"/>
                  <a:gd name="T2" fmla="*/ 22 w 29"/>
                  <a:gd name="T3" fmla="*/ 16 h 40"/>
                  <a:gd name="T4" fmla="*/ 22 w 29"/>
                  <a:gd name="T5" fmla="*/ 16 h 40"/>
                  <a:gd name="T6" fmla="*/ 22 w 29"/>
                  <a:gd name="T7" fmla="*/ 16 h 40"/>
                  <a:gd name="T8" fmla="*/ 29 w 29"/>
                  <a:gd name="T9" fmla="*/ 40 h 40"/>
                  <a:gd name="T10" fmla="*/ 24 w 29"/>
                  <a:gd name="T11" fmla="*/ 40 h 40"/>
                  <a:gd name="T12" fmla="*/ 19 w 29"/>
                  <a:gd name="T13" fmla="*/ 36 h 40"/>
                  <a:gd name="T14" fmla="*/ 15 w 29"/>
                  <a:gd name="T15" fmla="*/ 34 h 40"/>
                  <a:gd name="T16" fmla="*/ 12 w 29"/>
                  <a:gd name="T17" fmla="*/ 35 h 40"/>
                  <a:gd name="T18" fmla="*/ 9 w 29"/>
                  <a:gd name="T19" fmla="*/ 32 h 40"/>
                  <a:gd name="T20" fmla="*/ 6 w 29"/>
                  <a:gd name="T21" fmla="*/ 31 h 40"/>
                  <a:gd name="T22" fmla="*/ 6 w 29"/>
                  <a:gd name="T23" fmla="*/ 29 h 40"/>
                  <a:gd name="T24" fmla="*/ 6 w 29"/>
                  <a:gd name="T25" fmla="*/ 28 h 40"/>
                  <a:gd name="T26" fmla="*/ 11 w 29"/>
                  <a:gd name="T27" fmla="*/ 25 h 40"/>
                  <a:gd name="T28" fmla="*/ 11 w 29"/>
                  <a:gd name="T29" fmla="*/ 24 h 40"/>
                  <a:gd name="T30" fmla="*/ 13 w 29"/>
                  <a:gd name="T31" fmla="*/ 24 h 40"/>
                  <a:gd name="T32" fmla="*/ 15 w 29"/>
                  <a:gd name="T33" fmla="*/ 21 h 40"/>
                  <a:gd name="T34" fmla="*/ 15 w 29"/>
                  <a:gd name="T35" fmla="*/ 18 h 40"/>
                  <a:gd name="T36" fmla="*/ 12 w 29"/>
                  <a:gd name="T37" fmla="*/ 18 h 40"/>
                  <a:gd name="T38" fmla="*/ 8 w 29"/>
                  <a:gd name="T39" fmla="*/ 21 h 40"/>
                  <a:gd name="T40" fmla="*/ 6 w 29"/>
                  <a:gd name="T41" fmla="*/ 23 h 40"/>
                  <a:gd name="T42" fmla="*/ 4 w 29"/>
                  <a:gd name="T43" fmla="*/ 23 h 40"/>
                  <a:gd name="T44" fmla="*/ 1 w 29"/>
                  <a:gd name="T45" fmla="*/ 20 h 40"/>
                  <a:gd name="T46" fmla="*/ 1 w 29"/>
                  <a:gd name="T47" fmla="*/ 17 h 40"/>
                  <a:gd name="T48" fmla="*/ 1 w 29"/>
                  <a:gd name="T49" fmla="*/ 14 h 40"/>
                  <a:gd name="T50" fmla="*/ 2 w 29"/>
                  <a:gd name="T51" fmla="*/ 13 h 40"/>
                  <a:gd name="T52" fmla="*/ 4 w 29"/>
                  <a:gd name="T53" fmla="*/ 11 h 40"/>
                  <a:gd name="T54" fmla="*/ 1 w 29"/>
                  <a:gd name="T55" fmla="*/ 11 h 40"/>
                  <a:gd name="T56" fmla="*/ 0 w 29"/>
                  <a:gd name="T57" fmla="*/ 10 h 40"/>
                  <a:gd name="T58" fmla="*/ 1 w 29"/>
                  <a:gd name="T59" fmla="*/ 7 h 40"/>
                  <a:gd name="T60" fmla="*/ 2 w 29"/>
                  <a:gd name="T61" fmla="*/ 9 h 40"/>
                  <a:gd name="T62" fmla="*/ 5 w 29"/>
                  <a:gd name="T63" fmla="*/ 10 h 40"/>
                  <a:gd name="T64" fmla="*/ 6 w 29"/>
                  <a:gd name="T65" fmla="*/ 9 h 40"/>
                  <a:gd name="T66" fmla="*/ 8 w 29"/>
                  <a:gd name="T67" fmla="*/ 6 h 40"/>
                  <a:gd name="T68" fmla="*/ 9 w 29"/>
                  <a:gd name="T69" fmla="*/ 5 h 40"/>
                  <a:gd name="T70" fmla="*/ 8 w 29"/>
                  <a:gd name="T71" fmla="*/ 2 h 40"/>
                  <a:gd name="T72" fmla="*/ 9 w 29"/>
                  <a:gd name="T73" fmla="*/ 0 h 40"/>
                  <a:gd name="T74" fmla="*/ 11 w 29"/>
                  <a:gd name="T75" fmla="*/ 0 h 40"/>
                  <a:gd name="T76" fmla="*/ 13 w 29"/>
                  <a:gd name="T77" fmla="*/ 3 h 40"/>
                  <a:gd name="T78" fmla="*/ 15 w 29"/>
                  <a:gd name="T79" fmla="*/ 2 h 40"/>
                  <a:gd name="T80" fmla="*/ 17 w 29"/>
                  <a:gd name="T8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0">
                    <a:moveTo>
                      <a:pt x="17" y="0"/>
                    </a:move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9" y="40"/>
                    </a:lnTo>
                    <a:lnTo>
                      <a:pt x="24" y="40"/>
                    </a:lnTo>
                    <a:lnTo>
                      <a:pt x="19" y="36"/>
                    </a:lnTo>
                    <a:lnTo>
                      <a:pt x="15" y="34"/>
                    </a:lnTo>
                    <a:lnTo>
                      <a:pt x="12" y="35"/>
                    </a:lnTo>
                    <a:lnTo>
                      <a:pt x="9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2" y="18"/>
                    </a:lnTo>
                    <a:lnTo>
                      <a:pt x="8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" name="Freeform 1418"/>
              <p:cNvSpPr>
                <a:spLocks/>
              </p:cNvSpPr>
              <p:nvPr/>
            </p:nvSpPr>
            <p:spPr bwMode="auto">
              <a:xfrm>
                <a:off x="3043105" y="5150799"/>
                <a:ext cx="7411" cy="8893"/>
              </a:xfrm>
              <a:custGeom>
                <a:avLst/>
                <a:gdLst>
                  <a:gd name="T0" fmla="*/ 1 w 5"/>
                  <a:gd name="T1" fmla="*/ 0 h 6"/>
                  <a:gd name="T2" fmla="*/ 2 w 5"/>
                  <a:gd name="T3" fmla="*/ 0 h 6"/>
                  <a:gd name="T4" fmla="*/ 5 w 5"/>
                  <a:gd name="T5" fmla="*/ 0 h 6"/>
                  <a:gd name="T6" fmla="*/ 4 w 5"/>
                  <a:gd name="T7" fmla="*/ 3 h 6"/>
                  <a:gd name="T8" fmla="*/ 4 w 5"/>
                  <a:gd name="T9" fmla="*/ 6 h 6"/>
                  <a:gd name="T10" fmla="*/ 2 w 5"/>
                  <a:gd name="T11" fmla="*/ 6 h 6"/>
                  <a:gd name="T12" fmla="*/ 2 w 5"/>
                  <a:gd name="T13" fmla="*/ 6 h 6"/>
                  <a:gd name="T14" fmla="*/ 1 w 5"/>
                  <a:gd name="T15" fmla="*/ 4 h 6"/>
                  <a:gd name="T16" fmla="*/ 0 w 5"/>
                  <a:gd name="T17" fmla="*/ 3 h 6"/>
                  <a:gd name="T18" fmla="*/ 1 w 5"/>
                  <a:gd name="T19" fmla="*/ 2 h 6"/>
                  <a:gd name="T20" fmla="*/ 1 w 5"/>
                  <a:gd name="T21" fmla="*/ 0 h 6"/>
                  <a:gd name="T22" fmla="*/ 1 w 5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" name="Freeform 1419"/>
              <p:cNvSpPr>
                <a:spLocks/>
              </p:cNvSpPr>
              <p:nvPr/>
            </p:nvSpPr>
            <p:spPr bwMode="auto">
              <a:xfrm>
                <a:off x="3183913" y="3684913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0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" name="Freeform 1420"/>
              <p:cNvSpPr>
                <a:spLocks/>
              </p:cNvSpPr>
              <p:nvPr/>
            </p:nvSpPr>
            <p:spPr bwMode="auto">
              <a:xfrm>
                <a:off x="3194288" y="3692324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4 w 4"/>
                  <a:gd name="T3" fmla="*/ 3 h 8"/>
                  <a:gd name="T4" fmla="*/ 3 w 4"/>
                  <a:gd name="T5" fmla="*/ 8 h 8"/>
                  <a:gd name="T6" fmla="*/ 0 w 4"/>
                  <a:gd name="T7" fmla="*/ 3 h 8"/>
                  <a:gd name="T8" fmla="*/ 0 w 4"/>
                  <a:gd name="T9" fmla="*/ 0 h 8"/>
                  <a:gd name="T10" fmla="*/ 1 w 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4" y="3"/>
                    </a:lnTo>
                    <a:lnTo>
                      <a:pt x="3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" name="Freeform 1422"/>
              <p:cNvSpPr>
                <a:spLocks/>
              </p:cNvSpPr>
              <p:nvPr/>
            </p:nvSpPr>
            <p:spPr bwMode="auto">
              <a:xfrm>
                <a:off x="3200217" y="3687877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6 h 6"/>
                  <a:gd name="T4" fmla="*/ 1 w 4"/>
                  <a:gd name="T5" fmla="*/ 6 h 6"/>
                  <a:gd name="T6" fmla="*/ 0 w 4"/>
                  <a:gd name="T7" fmla="*/ 3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" name="Freeform 1432"/>
              <p:cNvSpPr>
                <a:spLocks/>
              </p:cNvSpPr>
              <p:nvPr/>
            </p:nvSpPr>
            <p:spPr bwMode="auto">
              <a:xfrm>
                <a:off x="5756994" y="3226917"/>
                <a:ext cx="142290" cy="118575"/>
              </a:xfrm>
              <a:custGeom>
                <a:avLst/>
                <a:gdLst>
                  <a:gd name="T0" fmla="*/ 35 w 96"/>
                  <a:gd name="T1" fmla="*/ 0 h 80"/>
                  <a:gd name="T2" fmla="*/ 40 w 96"/>
                  <a:gd name="T3" fmla="*/ 7 h 80"/>
                  <a:gd name="T4" fmla="*/ 49 w 96"/>
                  <a:gd name="T5" fmla="*/ 18 h 80"/>
                  <a:gd name="T6" fmla="*/ 51 w 96"/>
                  <a:gd name="T7" fmla="*/ 22 h 80"/>
                  <a:gd name="T8" fmla="*/ 58 w 96"/>
                  <a:gd name="T9" fmla="*/ 25 h 80"/>
                  <a:gd name="T10" fmla="*/ 66 w 96"/>
                  <a:gd name="T11" fmla="*/ 25 h 80"/>
                  <a:gd name="T12" fmla="*/ 71 w 96"/>
                  <a:gd name="T13" fmla="*/ 31 h 80"/>
                  <a:gd name="T14" fmla="*/ 78 w 96"/>
                  <a:gd name="T15" fmla="*/ 39 h 80"/>
                  <a:gd name="T16" fmla="*/ 85 w 96"/>
                  <a:gd name="T17" fmla="*/ 46 h 80"/>
                  <a:gd name="T18" fmla="*/ 88 w 96"/>
                  <a:gd name="T19" fmla="*/ 56 h 80"/>
                  <a:gd name="T20" fmla="*/ 94 w 96"/>
                  <a:gd name="T21" fmla="*/ 63 h 80"/>
                  <a:gd name="T22" fmla="*/ 96 w 96"/>
                  <a:gd name="T23" fmla="*/ 72 h 80"/>
                  <a:gd name="T24" fmla="*/ 94 w 96"/>
                  <a:gd name="T25" fmla="*/ 74 h 80"/>
                  <a:gd name="T26" fmla="*/ 88 w 96"/>
                  <a:gd name="T27" fmla="*/ 76 h 80"/>
                  <a:gd name="T28" fmla="*/ 82 w 96"/>
                  <a:gd name="T29" fmla="*/ 74 h 80"/>
                  <a:gd name="T30" fmla="*/ 77 w 96"/>
                  <a:gd name="T31" fmla="*/ 69 h 80"/>
                  <a:gd name="T32" fmla="*/ 70 w 96"/>
                  <a:gd name="T33" fmla="*/ 71 h 80"/>
                  <a:gd name="T34" fmla="*/ 60 w 96"/>
                  <a:gd name="T35" fmla="*/ 65 h 80"/>
                  <a:gd name="T36" fmla="*/ 55 w 96"/>
                  <a:gd name="T37" fmla="*/ 69 h 80"/>
                  <a:gd name="T38" fmla="*/ 47 w 96"/>
                  <a:gd name="T39" fmla="*/ 79 h 80"/>
                  <a:gd name="T40" fmla="*/ 47 w 96"/>
                  <a:gd name="T41" fmla="*/ 78 h 80"/>
                  <a:gd name="T42" fmla="*/ 40 w 96"/>
                  <a:gd name="T43" fmla="*/ 78 h 80"/>
                  <a:gd name="T44" fmla="*/ 34 w 96"/>
                  <a:gd name="T45" fmla="*/ 74 h 80"/>
                  <a:gd name="T46" fmla="*/ 24 w 96"/>
                  <a:gd name="T47" fmla="*/ 71 h 80"/>
                  <a:gd name="T48" fmla="*/ 19 w 96"/>
                  <a:gd name="T49" fmla="*/ 63 h 80"/>
                  <a:gd name="T50" fmla="*/ 15 w 96"/>
                  <a:gd name="T51" fmla="*/ 49 h 80"/>
                  <a:gd name="T52" fmla="*/ 16 w 96"/>
                  <a:gd name="T53" fmla="*/ 45 h 80"/>
                  <a:gd name="T54" fmla="*/ 20 w 96"/>
                  <a:gd name="T55" fmla="*/ 39 h 80"/>
                  <a:gd name="T56" fmla="*/ 16 w 96"/>
                  <a:gd name="T57" fmla="*/ 35 h 80"/>
                  <a:gd name="T58" fmla="*/ 12 w 96"/>
                  <a:gd name="T59" fmla="*/ 29 h 80"/>
                  <a:gd name="T60" fmla="*/ 6 w 96"/>
                  <a:gd name="T61" fmla="*/ 24 h 80"/>
                  <a:gd name="T62" fmla="*/ 1 w 96"/>
                  <a:gd name="T63" fmla="*/ 25 h 80"/>
                  <a:gd name="T64" fmla="*/ 0 w 96"/>
                  <a:gd name="T65" fmla="*/ 18 h 80"/>
                  <a:gd name="T66" fmla="*/ 5 w 96"/>
                  <a:gd name="T67" fmla="*/ 11 h 80"/>
                  <a:gd name="T68" fmla="*/ 20 w 96"/>
                  <a:gd name="T69" fmla="*/ 7 h 80"/>
                  <a:gd name="T70" fmla="*/ 23 w 96"/>
                  <a:gd name="T71" fmla="*/ 3 h 80"/>
                  <a:gd name="T72" fmla="*/ 26 w 96"/>
                  <a:gd name="T73" fmla="*/ 2 h 80"/>
                  <a:gd name="T74" fmla="*/ 30 w 96"/>
                  <a:gd name="T75" fmla="*/ 3 h 80"/>
                  <a:gd name="T76" fmla="*/ 33 w 96"/>
                  <a:gd name="T77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6" h="80">
                    <a:moveTo>
                      <a:pt x="34" y="0"/>
                    </a:moveTo>
                    <a:lnTo>
                      <a:pt x="35" y="0"/>
                    </a:lnTo>
                    <a:lnTo>
                      <a:pt x="38" y="3"/>
                    </a:lnTo>
                    <a:lnTo>
                      <a:pt x="40" y="7"/>
                    </a:lnTo>
                    <a:lnTo>
                      <a:pt x="45" y="16"/>
                    </a:lnTo>
                    <a:lnTo>
                      <a:pt x="49" y="18"/>
                    </a:lnTo>
                    <a:lnTo>
                      <a:pt x="49" y="21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58" y="25"/>
                    </a:lnTo>
                    <a:lnTo>
                      <a:pt x="63" y="25"/>
                    </a:lnTo>
                    <a:lnTo>
                      <a:pt x="66" y="25"/>
                    </a:lnTo>
                    <a:lnTo>
                      <a:pt x="66" y="29"/>
                    </a:lnTo>
                    <a:lnTo>
                      <a:pt x="71" y="31"/>
                    </a:lnTo>
                    <a:lnTo>
                      <a:pt x="76" y="34"/>
                    </a:lnTo>
                    <a:lnTo>
                      <a:pt x="78" y="39"/>
                    </a:lnTo>
                    <a:lnTo>
                      <a:pt x="81" y="43"/>
                    </a:lnTo>
                    <a:lnTo>
                      <a:pt x="85" y="46"/>
                    </a:lnTo>
                    <a:lnTo>
                      <a:pt x="88" y="49"/>
                    </a:lnTo>
                    <a:lnTo>
                      <a:pt x="88" y="56"/>
                    </a:lnTo>
                    <a:lnTo>
                      <a:pt x="89" y="61"/>
                    </a:lnTo>
                    <a:lnTo>
                      <a:pt x="94" y="63"/>
                    </a:lnTo>
                    <a:lnTo>
                      <a:pt x="95" y="68"/>
                    </a:lnTo>
                    <a:lnTo>
                      <a:pt x="96" y="72"/>
                    </a:lnTo>
                    <a:lnTo>
                      <a:pt x="94" y="75"/>
                    </a:lnTo>
                    <a:lnTo>
                      <a:pt x="94" y="74"/>
                    </a:lnTo>
                    <a:lnTo>
                      <a:pt x="91" y="72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2" y="74"/>
                    </a:lnTo>
                    <a:lnTo>
                      <a:pt x="78" y="74"/>
                    </a:lnTo>
                    <a:lnTo>
                      <a:pt x="77" y="69"/>
                    </a:lnTo>
                    <a:lnTo>
                      <a:pt x="74" y="68"/>
                    </a:lnTo>
                    <a:lnTo>
                      <a:pt x="70" y="71"/>
                    </a:lnTo>
                    <a:lnTo>
                      <a:pt x="63" y="65"/>
                    </a:lnTo>
                    <a:lnTo>
                      <a:pt x="60" y="65"/>
                    </a:lnTo>
                    <a:lnTo>
                      <a:pt x="59" y="69"/>
                    </a:lnTo>
                    <a:lnTo>
                      <a:pt x="55" y="69"/>
                    </a:lnTo>
                    <a:lnTo>
                      <a:pt x="51" y="72"/>
                    </a:lnTo>
                    <a:lnTo>
                      <a:pt x="47" y="79"/>
                    </a:lnTo>
                    <a:lnTo>
                      <a:pt x="47" y="80"/>
                    </a:lnTo>
                    <a:lnTo>
                      <a:pt x="47" y="78"/>
                    </a:lnTo>
                    <a:lnTo>
                      <a:pt x="42" y="76"/>
                    </a:lnTo>
                    <a:lnTo>
                      <a:pt x="40" y="78"/>
                    </a:lnTo>
                    <a:lnTo>
                      <a:pt x="35" y="76"/>
                    </a:lnTo>
                    <a:lnTo>
                      <a:pt x="34" y="74"/>
                    </a:lnTo>
                    <a:lnTo>
                      <a:pt x="30" y="72"/>
                    </a:lnTo>
                    <a:lnTo>
                      <a:pt x="24" y="71"/>
                    </a:lnTo>
                    <a:lnTo>
                      <a:pt x="19" y="67"/>
                    </a:lnTo>
                    <a:lnTo>
                      <a:pt x="19" y="63"/>
                    </a:lnTo>
                    <a:lnTo>
                      <a:pt x="18" y="53"/>
                    </a:lnTo>
                    <a:lnTo>
                      <a:pt x="15" y="49"/>
                    </a:lnTo>
                    <a:lnTo>
                      <a:pt x="15" y="45"/>
                    </a:lnTo>
                    <a:lnTo>
                      <a:pt x="16" y="45"/>
                    </a:lnTo>
                    <a:lnTo>
                      <a:pt x="18" y="42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6" y="35"/>
                    </a:lnTo>
                    <a:lnTo>
                      <a:pt x="16" y="32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6" y="24"/>
                    </a:lnTo>
                    <a:lnTo>
                      <a:pt x="4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13" y="10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3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" name="Freeform 1433"/>
              <p:cNvSpPr>
                <a:spLocks/>
              </p:cNvSpPr>
              <p:nvPr/>
            </p:nvSpPr>
            <p:spPr bwMode="auto">
              <a:xfrm>
                <a:off x="5152261" y="3129092"/>
                <a:ext cx="96343" cy="25198"/>
              </a:xfrm>
              <a:custGeom>
                <a:avLst/>
                <a:gdLst>
                  <a:gd name="T0" fmla="*/ 51 w 65"/>
                  <a:gd name="T1" fmla="*/ 0 h 17"/>
                  <a:gd name="T2" fmla="*/ 52 w 65"/>
                  <a:gd name="T3" fmla="*/ 0 h 17"/>
                  <a:gd name="T4" fmla="*/ 54 w 65"/>
                  <a:gd name="T5" fmla="*/ 0 h 17"/>
                  <a:gd name="T6" fmla="*/ 57 w 65"/>
                  <a:gd name="T7" fmla="*/ 3 h 17"/>
                  <a:gd name="T8" fmla="*/ 57 w 65"/>
                  <a:gd name="T9" fmla="*/ 4 h 17"/>
                  <a:gd name="T10" fmla="*/ 58 w 65"/>
                  <a:gd name="T11" fmla="*/ 4 h 17"/>
                  <a:gd name="T12" fmla="*/ 59 w 65"/>
                  <a:gd name="T13" fmla="*/ 4 h 17"/>
                  <a:gd name="T14" fmla="*/ 61 w 65"/>
                  <a:gd name="T15" fmla="*/ 4 h 17"/>
                  <a:gd name="T16" fmla="*/ 59 w 65"/>
                  <a:gd name="T17" fmla="*/ 8 h 17"/>
                  <a:gd name="T18" fmla="*/ 63 w 65"/>
                  <a:gd name="T19" fmla="*/ 10 h 17"/>
                  <a:gd name="T20" fmla="*/ 65 w 65"/>
                  <a:gd name="T21" fmla="*/ 12 h 17"/>
                  <a:gd name="T22" fmla="*/ 65 w 65"/>
                  <a:gd name="T23" fmla="*/ 17 h 17"/>
                  <a:gd name="T24" fmla="*/ 59 w 65"/>
                  <a:gd name="T25" fmla="*/ 15 h 17"/>
                  <a:gd name="T26" fmla="*/ 54 w 65"/>
                  <a:gd name="T27" fmla="*/ 15 h 17"/>
                  <a:gd name="T28" fmla="*/ 47 w 65"/>
                  <a:gd name="T29" fmla="*/ 11 h 17"/>
                  <a:gd name="T30" fmla="*/ 43 w 65"/>
                  <a:gd name="T31" fmla="*/ 12 h 17"/>
                  <a:gd name="T32" fmla="*/ 41 w 65"/>
                  <a:gd name="T33" fmla="*/ 14 h 17"/>
                  <a:gd name="T34" fmla="*/ 41 w 65"/>
                  <a:gd name="T35" fmla="*/ 14 h 17"/>
                  <a:gd name="T36" fmla="*/ 33 w 65"/>
                  <a:gd name="T37" fmla="*/ 14 h 17"/>
                  <a:gd name="T38" fmla="*/ 32 w 65"/>
                  <a:gd name="T39" fmla="*/ 14 h 17"/>
                  <a:gd name="T40" fmla="*/ 26 w 65"/>
                  <a:gd name="T41" fmla="*/ 15 h 17"/>
                  <a:gd name="T42" fmla="*/ 22 w 65"/>
                  <a:gd name="T43" fmla="*/ 17 h 17"/>
                  <a:gd name="T44" fmla="*/ 22 w 65"/>
                  <a:gd name="T45" fmla="*/ 17 h 17"/>
                  <a:gd name="T46" fmla="*/ 19 w 65"/>
                  <a:gd name="T47" fmla="*/ 15 h 17"/>
                  <a:gd name="T48" fmla="*/ 14 w 65"/>
                  <a:gd name="T49" fmla="*/ 11 h 17"/>
                  <a:gd name="T50" fmla="*/ 11 w 65"/>
                  <a:gd name="T51" fmla="*/ 10 h 17"/>
                  <a:gd name="T52" fmla="*/ 10 w 65"/>
                  <a:gd name="T53" fmla="*/ 12 h 17"/>
                  <a:gd name="T54" fmla="*/ 8 w 65"/>
                  <a:gd name="T55" fmla="*/ 12 h 17"/>
                  <a:gd name="T56" fmla="*/ 4 w 65"/>
                  <a:gd name="T57" fmla="*/ 11 h 17"/>
                  <a:gd name="T58" fmla="*/ 4 w 65"/>
                  <a:gd name="T59" fmla="*/ 12 h 17"/>
                  <a:gd name="T60" fmla="*/ 1 w 65"/>
                  <a:gd name="T61" fmla="*/ 12 h 17"/>
                  <a:gd name="T62" fmla="*/ 1 w 65"/>
                  <a:gd name="T63" fmla="*/ 10 h 17"/>
                  <a:gd name="T64" fmla="*/ 0 w 65"/>
                  <a:gd name="T65" fmla="*/ 10 h 17"/>
                  <a:gd name="T66" fmla="*/ 0 w 65"/>
                  <a:gd name="T67" fmla="*/ 10 h 17"/>
                  <a:gd name="T68" fmla="*/ 0 w 65"/>
                  <a:gd name="T69" fmla="*/ 8 h 17"/>
                  <a:gd name="T70" fmla="*/ 0 w 65"/>
                  <a:gd name="T71" fmla="*/ 8 h 17"/>
                  <a:gd name="T72" fmla="*/ 3 w 65"/>
                  <a:gd name="T73" fmla="*/ 8 h 17"/>
                  <a:gd name="T74" fmla="*/ 7 w 65"/>
                  <a:gd name="T75" fmla="*/ 8 h 17"/>
                  <a:gd name="T76" fmla="*/ 11 w 65"/>
                  <a:gd name="T77" fmla="*/ 8 h 17"/>
                  <a:gd name="T78" fmla="*/ 14 w 65"/>
                  <a:gd name="T79" fmla="*/ 7 h 17"/>
                  <a:gd name="T80" fmla="*/ 17 w 65"/>
                  <a:gd name="T81" fmla="*/ 7 h 17"/>
                  <a:gd name="T82" fmla="*/ 17 w 65"/>
                  <a:gd name="T83" fmla="*/ 6 h 17"/>
                  <a:gd name="T84" fmla="*/ 17 w 65"/>
                  <a:gd name="T85" fmla="*/ 3 h 17"/>
                  <a:gd name="T86" fmla="*/ 17 w 65"/>
                  <a:gd name="T87" fmla="*/ 3 h 17"/>
                  <a:gd name="T88" fmla="*/ 17 w 65"/>
                  <a:gd name="T89" fmla="*/ 1 h 17"/>
                  <a:gd name="T90" fmla="*/ 32 w 65"/>
                  <a:gd name="T91" fmla="*/ 1 h 17"/>
                  <a:gd name="T92" fmla="*/ 32 w 65"/>
                  <a:gd name="T93" fmla="*/ 1 h 17"/>
                  <a:gd name="T94" fmla="*/ 33 w 65"/>
                  <a:gd name="T95" fmla="*/ 3 h 17"/>
                  <a:gd name="T96" fmla="*/ 34 w 65"/>
                  <a:gd name="T97" fmla="*/ 4 h 17"/>
                  <a:gd name="T98" fmla="*/ 37 w 65"/>
                  <a:gd name="T99" fmla="*/ 4 h 17"/>
                  <a:gd name="T100" fmla="*/ 39 w 65"/>
                  <a:gd name="T101" fmla="*/ 4 h 17"/>
                  <a:gd name="T102" fmla="*/ 41 w 65"/>
                  <a:gd name="T103" fmla="*/ 4 h 17"/>
                  <a:gd name="T104" fmla="*/ 44 w 65"/>
                  <a:gd name="T105" fmla="*/ 3 h 17"/>
                  <a:gd name="T106" fmla="*/ 47 w 65"/>
                  <a:gd name="T107" fmla="*/ 1 h 17"/>
                  <a:gd name="T108" fmla="*/ 50 w 65"/>
                  <a:gd name="T109" fmla="*/ 0 h 17"/>
                  <a:gd name="T110" fmla="*/ 51 w 65"/>
                  <a:gd name="T111" fmla="*/ 0 h 17"/>
                  <a:gd name="T112" fmla="*/ 51 w 65"/>
                  <a:gd name="T1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17">
                    <a:moveTo>
                      <a:pt x="51" y="0"/>
                    </a:moveTo>
                    <a:lnTo>
                      <a:pt x="52" y="0"/>
                    </a:lnTo>
                    <a:lnTo>
                      <a:pt x="54" y="0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59" y="8"/>
                    </a:lnTo>
                    <a:lnTo>
                      <a:pt x="63" y="10"/>
                    </a:lnTo>
                    <a:lnTo>
                      <a:pt x="65" y="12"/>
                    </a:lnTo>
                    <a:lnTo>
                      <a:pt x="65" y="17"/>
                    </a:lnTo>
                    <a:lnTo>
                      <a:pt x="59" y="15"/>
                    </a:lnTo>
                    <a:lnTo>
                      <a:pt x="54" y="15"/>
                    </a:lnTo>
                    <a:lnTo>
                      <a:pt x="47" y="11"/>
                    </a:lnTo>
                    <a:lnTo>
                      <a:pt x="43" y="12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33" y="14"/>
                    </a:lnTo>
                    <a:lnTo>
                      <a:pt x="32" y="14"/>
                    </a:lnTo>
                    <a:lnTo>
                      <a:pt x="26" y="15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9" y="15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7" y="8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1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" name="Freeform 1434"/>
              <p:cNvSpPr>
                <a:spLocks/>
              </p:cNvSpPr>
              <p:nvPr/>
            </p:nvSpPr>
            <p:spPr bwMode="auto">
              <a:xfrm>
                <a:off x="4815803" y="1766960"/>
                <a:ext cx="2583457" cy="1379919"/>
              </a:xfrm>
              <a:custGeom>
                <a:avLst/>
                <a:gdLst>
                  <a:gd name="T0" fmla="*/ 709 w 1743"/>
                  <a:gd name="T1" fmla="*/ 18 h 931"/>
                  <a:gd name="T2" fmla="*/ 770 w 1743"/>
                  <a:gd name="T3" fmla="*/ 76 h 931"/>
                  <a:gd name="T4" fmla="*/ 769 w 1743"/>
                  <a:gd name="T5" fmla="*/ 137 h 931"/>
                  <a:gd name="T6" fmla="*/ 876 w 1743"/>
                  <a:gd name="T7" fmla="*/ 121 h 931"/>
                  <a:gd name="T8" fmla="*/ 955 w 1743"/>
                  <a:gd name="T9" fmla="*/ 90 h 931"/>
                  <a:gd name="T10" fmla="*/ 1026 w 1743"/>
                  <a:gd name="T11" fmla="*/ 153 h 931"/>
                  <a:gd name="T12" fmla="*/ 1111 w 1743"/>
                  <a:gd name="T13" fmla="*/ 108 h 931"/>
                  <a:gd name="T14" fmla="*/ 1158 w 1743"/>
                  <a:gd name="T15" fmla="*/ 70 h 931"/>
                  <a:gd name="T16" fmla="*/ 1270 w 1743"/>
                  <a:gd name="T17" fmla="*/ 76 h 931"/>
                  <a:gd name="T18" fmla="*/ 1430 w 1743"/>
                  <a:gd name="T19" fmla="*/ 79 h 931"/>
                  <a:gd name="T20" fmla="*/ 1506 w 1743"/>
                  <a:gd name="T21" fmla="*/ 29 h 931"/>
                  <a:gd name="T22" fmla="*/ 1638 w 1743"/>
                  <a:gd name="T23" fmla="*/ 43 h 931"/>
                  <a:gd name="T24" fmla="*/ 1690 w 1743"/>
                  <a:gd name="T25" fmla="*/ 36 h 931"/>
                  <a:gd name="T26" fmla="*/ 1739 w 1743"/>
                  <a:gd name="T27" fmla="*/ 113 h 931"/>
                  <a:gd name="T28" fmla="*/ 1657 w 1743"/>
                  <a:gd name="T29" fmla="*/ 123 h 931"/>
                  <a:gd name="T30" fmla="*/ 1645 w 1743"/>
                  <a:gd name="T31" fmla="*/ 204 h 931"/>
                  <a:gd name="T32" fmla="*/ 1689 w 1743"/>
                  <a:gd name="T33" fmla="*/ 271 h 931"/>
                  <a:gd name="T34" fmla="*/ 1624 w 1743"/>
                  <a:gd name="T35" fmla="*/ 359 h 931"/>
                  <a:gd name="T36" fmla="*/ 1607 w 1743"/>
                  <a:gd name="T37" fmla="*/ 441 h 931"/>
                  <a:gd name="T38" fmla="*/ 1628 w 1743"/>
                  <a:gd name="T39" fmla="*/ 561 h 931"/>
                  <a:gd name="T40" fmla="*/ 1551 w 1743"/>
                  <a:gd name="T41" fmla="*/ 478 h 931"/>
                  <a:gd name="T42" fmla="*/ 1565 w 1743"/>
                  <a:gd name="T43" fmla="*/ 327 h 931"/>
                  <a:gd name="T44" fmla="*/ 1533 w 1743"/>
                  <a:gd name="T45" fmla="*/ 361 h 931"/>
                  <a:gd name="T46" fmla="*/ 1489 w 1743"/>
                  <a:gd name="T47" fmla="*/ 417 h 931"/>
                  <a:gd name="T48" fmla="*/ 1435 w 1743"/>
                  <a:gd name="T49" fmla="*/ 424 h 931"/>
                  <a:gd name="T50" fmla="*/ 1339 w 1743"/>
                  <a:gd name="T51" fmla="*/ 518 h 931"/>
                  <a:gd name="T52" fmla="*/ 1370 w 1743"/>
                  <a:gd name="T53" fmla="*/ 587 h 931"/>
                  <a:gd name="T54" fmla="*/ 1433 w 1743"/>
                  <a:gd name="T55" fmla="*/ 712 h 931"/>
                  <a:gd name="T56" fmla="*/ 1352 w 1743"/>
                  <a:gd name="T57" fmla="*/ 851 h 931"/>
                  <a:gd name="T58" fmla="*/ 1368 w 1743"/>
                  <a:gd name="T59" fmla="*/ 756 h 931"/>
                  <a:gd name="T60" fmla="*/ 1310 w 1743"/>
                  <a:gd name="T61" fmla="*/ 723 h 931"/>
                  <a:gd name="T62" fmla="*/ 1233 w 1743"/>
                  <a:gd name="T63" fmla="*/ 654 h 931"/>
                  <a:gd name="T64" fmla="*/ 1158 w 1743"/>
                  <a:gd name="T65" fmla="*/ 655 h 931"/>
                  <a:gd name="T66" fmla="*/ 1077 w 1743"/>
                  <a:gd name="T67" fmla="*/ 734 h 931"/>
                  <a:gd name="T68" fmla="*/ 903 w 1743"/>
                  <a:gd name="T69" fmla="*/ 699 h 931"/>
                  <a:gd name="T70" fmla="*/ 802 w 1743"/>
                  <a:gd name="T71" fmla="*/ 750 h 931"/>
                  <a:gd name="T72" fmla="*/ 679 w 1743"/>
                  <a:gd name="T73" fmla="*/ 743 h 931"/>
                  <a:gd name="T74" fmla="*/ 538 w 1743"/>
                  <a:gd name="T75" fmla="*/ 667 h 931"/>
                  <a:gd name="T76" fmla="*/ 444 w 1743"/>
                  <a:gd name="T77" fmla="*/ 716 h 931"/>
                  <a:gd name="T78" fmla="*/ 364 w 1743"/>
                  <a:gd name="T79" fmla="*/ 767 h 931"/>
                  <a:gd name="T80" fmla="*/ 307 w 1743"/>
                  <a:gd name="T81" fmla="*/ 839 h 931"/>
                  <a:gd name="T82" fmla="*/ 307 w 1743"/>
                  <a:gd name="T83" fmla="*/ 929 h 931"/>
                  <a:gd name="T84" fmla="*/ 162 w 1743"/>
                  <a:gd name="T85" fmla="*/ 869 h 931"/>
                  <a:gd name="T86" fmla="*/ 140 w 1743"/>
                  <a:gd name="T87" fmla="*/ 781 h 931"/>
                  <a:gd name="T88" fmla="*/ 22 w 1743"/>
                  <a:gd name="T89" fmla="*/ 656 h 931"/>
                  <a:gd name="T90" fmla="*/ 33 w 1743"/>
                  <a:gd name="T91" fmla="*/ 497 h 931"/>
                  <a:gd name="T92" fmla="*/ 42 w 1743"/>
                  <a:gd name="T93" fmla="*/ 381 h 931"/>
                  <a:gd name="T94" fmla="*/ 129 w 1743"/>
                  <a:gd name="T95" fmla="*/ 419 h 931"/>
                  <a:gd name="T96" fmla="*/ 61 w 1743"/>
                  <a:gd name="T97" fmla="*/ 455 h 931"/>
                  <a:gd name="T98" fmla="*/ 103 w 1743"/>
                  <a:gd name="T99" fmla="*/ 485 h 931"/>
                  <a:gd name="T100" fmla="*/ 166 w 1743"/>
                  <a:gd name="T101" fmla="*/ 398 h 931"/>
                  <a:gd name="T102" fmla="*/ 259 w 1743"/>
                  <a:gd name="T103" fmla="*/ 383 h 931"/>
                  <a:gd name="T104" fmla="*/ 326 w 1743"/>
                  <a:gd name="T105" fmla="*/ 376 h 931"/>
                  <a:gd name="T106" fmla="*/ 427 w 1743"/>
                  <a:gd name="T107" fmla="*/ 362 h 931"/>
                  <a:gd name="T108" fmla="*/ 412 w 1743"/>
                  <a:gd name="T109" fmla="*/ 242 h 931"/>
                  <a:gd name="T110" fmla="*/ 473 w 1743"/>
                  <a:gd name="T111" fmla="*/ 410 h 931"/>
                  <a:gd name="T112" fmla="*/ 535 w 1743"/>
                  <a:gd name="T113" fmla="*/ 380 h 931"/>
                  <a:gd name="T114" fmla="*/ 449 w 1743"/>
                  <a:gd name="T115" fmla="*/ 243 h 931"/>
                  <a:gd name="T116" fmla="*/ 501 w 1743"/>
                  <a:gd name="T117" fmla="*/ 246 h 931"/>
                  <a:gd name="T118" fmla="*/ 557 w 1743"/>
                  <a:gd name="T119" fmla="*/ 297 h 931"/>
                  <a:gd name="T120" fmla="*/ 552 w 1743"/>
                  <a:gd name="T121" fmla="*/ 177 h 931"/>
                  <a:gd name="T122" fmla="*/ 556 w 1743"/>
                  <a:gd name="T123" fmla="*/ 113 h 931"/>
                  <a:gd name="T124" fmla="*/ 621 w 1743"/>
                  <a:gd name="T125" fmla="*/ 72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3" h="931">
                    <a:moveTo>
                      <a:pt x="629" y="0"/>
                    </a:moveTo>
                    <a:lnTo>
                      <a:pt x="632" y="0"/>
                    </a:lnTo>
                    <a:lnTo>
                      <a:pt x="635" y="4"/>
                    </a:lnTo>
                    <a:lnTo>
                      <a:pt x="637" y="1"/>
                    </a:lnTo>
                    <a:lnTo>
                      <a:pt x="640" y="1"/>
                    </a:lnTo>
                    <a:lnTo>
                      <a:pt x="641" y="5"/>
                    </a:lnTo>
                    <a:lnTo>
                      <a:pt x="644" y="5"/>
                    </a:lnTo>
                    <a:lnTo>
                      <a:pt x="648" y="2"/>
                    </a:lnTo>
                    <a:lnTo>
                      <a:pt x="650" y="2"/>
                    </a:lnTo>
                    <a:lnTo>
                      <a:pt x="650" y="7"/>
                    </a:lnTo>
                    <a:lnTo>
                      <a:pt x="650" y="8"/>
                    </a:lnTo>
                    <a:lnTo>
                      <a:pt x="654" y="9"/>
                    </a:lnTo>
                    <a:lnTo>
                      <a:pt x="655" y="11"/>
                    </a:lnTo>
                    <a:lnTo>
                      <a:pt x="653" y="12"/>
                    </a:lnTo>
                    <a:lnTo>
                      <a:pt x="653" y="14"/>
                    </a:lnTo>
                    <a:lnTo>
                      <a:pt x="651" y="15"/>
                    </a:lnTo>
                    <a:lnTo>
                      <a:pt x="651" y="18"/>
                    </a:lnTo>
                    <a:lnTo>
                      <a:pt x="648" y="22"/>
                    </a:lnTo>
                    <a:lnTo>
                      <a:pt x="646" y="23"/>
                    </a:lnTo>
                    <a:lnTo>
                      <a:pt x="644" y="26"/>
                    </a:lnTo>
                    <a:lnTo>
                      <a:pt x="646" y="27"/>
                    </a:lnTo>
                    <a:lnTo>
                      <a:pt x="653" y="25"/>
                    </a:lnTo>
                    <a:lnTo>
                      <a:pt x="657" y="18"/>
                    </a:lnTo>
                    <a:lnTo>
                      <a:pt x="658" y="19"/>
                    </a:lnTo>
                    <a:lnTo>
                      <a:pt x="658" y="20"/>
                    </a:lnTo>
                    <a:lnTo>
                      <a:pt x="657" y="23"/>
                    </a:lnTo>
                    <a:lnTo>
                      <a:pt x="657" y="25"/>
                    </a:lnTo>
                    <a:lnTo>
                      <a:pt x="659" y="25"/>
                    </a:lnTo>
                    <a:lnTo>
                      <a:pt x="661" y="22"/>
                    </a:lnTo>
                    <a:lnTo>
                      <a:pt x="664" y="20"/>
                    </a:lnTo>
                    <a:lnTo>
                      <a:pt x="665" y="22"/>
                    </a:lnTo>
                    <a:lnTo>
                      <a:pt x="669" y="22"/>
                    </a:lnTo>
                    <a:lnTo>
                      <a:pt x="669" y="18"/>
                    </a:lnTo>
                    <a:lnTo>
                      <a:pt x="670" y="18"/>
                    </a:lnTo>
                    <a:lnTo>
                      <a:pt x="672" y="19"/>
                    </a:lnTo>
                    <a:lnTo>
                      <a:pt x="675" y="18"/>
                    </a:lnTo>
                    <a:lnTo>
                      <a:pt x="677" y="22"/>
                    </a:lnTo>
                    <a:lnTo>
                      <a:pt x="677" y="25"/>
                    </a:lnTo>
                    <a:lnTo>
                      <a:pt x="680" y="29"/>
                    </a:lnTo>
                    <a:lnTo>
                      <a:pt x="679" y="30"/>
                    </a:lnTo>
                    <a:lnTo>
                      <a:pt x="679" y="32"/>
                    </a:lnTo>
                    <a:lnTo>
                      <a:pt x="677" y="36"/>
                    </a:lnTo>
                    <a:lnTo>
                      <a:pt x="680" y="41"/>
                    </a:lnTo>
                    <a:lnTo>
                      <a:pt x="680" y="44"/>
                    </a:lnTo>
                    <a:lnTo>
                      <a:pt x="677" y="45"/>
                    </a:lnTo>
                    <a:lnTo>
                      <a:pt x="675" y="47"/>
                    </a:lnTo>
                    <a:lnTo>
                      <a:pt x="677" y="47"/>
                    </a:lnTo>
                    <a:lnTo>
                      <a:pt x="682" y="47"/>
                    </a:lnTo>
                    <a:lnTo>
                      <a:pt x="686" y="43"/>
                    </a:lnTo>
                    <a:lnTo>
                      <a:pt x="690" y="43"/>
                    </a:lnTo>
                    <a:lnTo>
                      <a:pt x="691" y="38"/>
                    </a:lnTo>
                    <a:lnTo>
                      <a:pt x="691" y="34"/>
                    </a:lnTo>
                    <a:lnTo>
                      <a:pt x="690" y="30"/>
                    </a:lnTo>
                    <a:lnTo>
                      <a:pt x="688" y="32"/>
                    </a:lnTo>
                    <a:lnTo>
                      <a:pt x="686" y="30"/>
                    </a:lnTo>
                    <a:lnTo>
                      <a:pt x="686" y="27"/>
                    </a:lnTo>
                    <a:lnTo>
                      <a:pt x="687" y="26"/>
                    </a:lnTo>
                    <a:lnTo>
                      <a:pt x="688" y="26"/>
                    </a:lnTo>
                    <a:lnTo>
                      <a:pt x="690" y="27"/>
                    </a:lnTo>
                    <a:lnTo>
                      <a:pt x="691" y="27"/>
                    </a:lnTo>
                    <a:lnTo>
                      <a:pt x="697" y="26"/>
                    </a:lnTo>
                    <a:lnTo>
                      <a:pt x="700" y="22"/>
                    </a:lnTo>
                    <a:lnTo>
                      <a:pt x="701" y="23"/>
                    </a:lnTo>
                    <a:lnTo>
                      <a:pt x="705" y="23"/>
                    </a:lnTo>
                    <a:lnTo>
                      <a:pt x="706" y="20"/>
                    </a:lnTo>
                    <a:lnTo>
                      <a:pt x="709" y="18"/>
                    </a:lnTo>
                    <a:lnTo>
                      <a:pt x="709" y="19"/>
                    </a:lnTo>
                    <a:lnTo>
                      <a:pt x="712" y="16"/>
                    </a:lnTo>
                    <a:lnTo>
                      <a:pt x="715" y="16"/>
                    </a:lnTo>
                    <a:lnTo>
                      <a:pt x="715" y="16"/>
                    </a:lnTo>
                    <a:lnTo>
                      <a:pt x="717" y="16"/>
                    </a:lnTo>
                    <a:lnTo>
                      <a:pt x="719" y="18"/>
                    </a:lnTo>
                    <a:lnTo>
                      <a:pt x="717" y="19"/>
                    </a:lnTo>
                    <a:lnTo>
                      <a:pt x="717" y="22"/>
                    </a:lnTo>
                    <a:lnTo>
                      <a:pt x="724" y="20"/>
                    </a:lnTo>
                    <a:lnTo>
                      <a:pt x="724" y="22"/>
                    </a:lnTo>
                    <a:lnTo>
                      <a:pt x="727" y="23"/>
                    </a:lnTo>
                    <a:lnTo>
                      <a:pt x="737" y="29"/>
                    </a:lnTo>
                    <a:lnTo>
                      <a:pt x="740" y="29"/>
                    </a:lnTo>
                    <a:lnTo>
                      <a:pt x="741" y="32"/>
                    </a:lnTo>
                    <a:lnTo>
                      <a:pt x="741" y="34"/>
                    </a:lnTo>
                    <a:lnTo>
                      <a:pt x="745" y="38"/>
                    </a:lnTo>
                    <a:lnTo>
                      <a:pt x="746" y="38"/>
                    </a:lnTo>
                    <a:lnTo>
                      <a:pt x="746" y="37"/>
                    </a:lnTo>
                    <a:lnTo>
                      <a:pt x="748" y="36"/>
                    </a:lnTo>
                    <a:lnTo>
                      <a:pt x="748" y="34"/>
                    </a:lnTo>
                    <a:lnTo>
                      <a:pt x="746" y="33"/>
                    </a:lnTo>
                    <a:lnTo>
                      <a:pt x="744" y="33"/>
                    </a:lnTo>
                    <a:lnTo>
                      <a:pt x="744" y="30"/>
                    </a:lnTo>
                    <a:lnTo>
                      <a:pt x="746" y="29"/>
                    </a:lnTo>
                    <a:lnTo>
                      <a:pt x="748" y="29"/>
                    </a:lnTo>
                    <a:lnTo>
                      <a:pt x="749" y="32"/>
                    </a:lnTo>
                    <a:lnTo>
                      <a:pt x="752" y="33"/>
                    </a:lnTo>
                    <a:lnTo>
                      <a:pt x="752" y="34"/>
                    </a:lnTo>
                    <a:lnTo>
                      <a:pt x="755" y="38"/>
                    </a:lnTo>
                    <a:lnTo>
                      <a:pt x="756" y="41"/>
                    </a:lnTo>
                    <a:lnTo>
                      <a:pt x="758" y="43"/>
                    </a:lnTo>
                    <a:lnTo>
                      <a:pt x="759" y="41"/>
                    </a:lnTo>
                    <a:lnTo>
                      <a:pt x="760" y="41"/>
                    </a:lnTo>
                    <a:lnTo>
                      <a:pt x="762" y="43"/>
                    </a:lnTo>
                    <a:lnTo>
                      <a:pt x="763" y="44"/>
                    </a:lnTo>
                    <a:lnTo>
                      <a:pt x="764" y="47"/>
                    </a:lnTo>
                    <a:lnTo>
                      <a:pt x="766" y="49"/>
                    </a:lnTo>
                    <a:lnTo>
                      <a:pt x="766" y="52"/>
                    </a:lnTo>
                    <a:lnTo>
                      <a:pt x="764" y="52"/>
                    </a:lnTo>
                    <a:lnTo>
                      <a:pt x="764" y="51"/>
                    </a:lnTo>
                    <a:lnTo>
                      <a:pt x="763" y="48"/>
                    </a:lnTo>
                    <a:lnTo>
                      <a:pt x="763" y="49"/>
                    </a:lnTo>
                    <a:lnTo>
                      <a:pt x="762" y="51"/>
                    </a:lnTo>
                    <a:lnTo>
                      <a:pt x="759" y="48"/>
                    </a:lnTo>
                    <a:lnTo>
                      <a:pt x="755" y="47"/>
                    </a:lnTo>
                    <a:lnTo>
                      <a:pt x="751" y="47"/>
                    </a:lnTo>
                    <a:lnTo>
                      <a:pt x="751" y="48"/>
                    </a:lnTo>
                    <a:lnTo>
                      <a:pt x="752" y="49"/>
                    </a:lnTo>
                    <a:lnTo>
                      <a:pt x="756" y="51"/>
                    </a:lnTo>
                    <a:lnTo>
                      <a:pt x="758" y="51"/>
                    </a:lnTo>
                    <a:lnTo>
                      <a:pt x="756" y="52"/>
                    </a:lnTo>
                    <a:lnTo>
                      <a:pt x="758" y="55"/>
                    </a:lnTo>
                    <a:lnTo>
                      <a:pt x="759" y="56"/>
                    </a:lnTo>
                    <a:lnTo>
                      <a:pt x="760" y="55"/>
                    </a:lnTo>
                    <a:lnTo>
                      <a:pt x="762" y="52"/>
                    </a:lnTo>
                    <a:lnTo>
                      <a:pt x="763" y="52"/>
                    </a:lnTo>
                    <a:lnTo>
                      <a:pt x="764" y="54"/>
                    </a:lnTo>
                    <a:lnTo>
                      <a:pt x="766" y="55"/>
                    </a:lnTo>
                    <a:lnTo>
                      <a:pt x="767" y="55"/>
                    </a:lnTo>
                    <a:lnTo>
                      <a:pt x="769" y="55"/>
                    </a:lnTo>
                    <a:lnTo>
                      <a:pt x="770" y="56"/>
                    </a:lnTo>
                    <a:lnTo>
                      <a:pt x="769" y="58"/>
                    </a:lnTo>
                    <a:lnTo>
                      <a:pt x="771" y="62"/>
                    </a:lnTo>
                    <a:lnTo>
                      <a:pt x="771" y="67"/>
                    </a:lnTo>
                    <a:lnTo>
                      <a:pt x="771" y="72"/>
                    </a:lnTo>
                    <a:lnTo>
                      <a:pt x="770" y="76"/>
                    </a:lnTo>
                    <a:lnTo>
                      <a:pt x="769" y="77"/>
                    </a:lnTo>
                    <a:lnTo>
                      <a:pt x="767" y="79"/>
                    </a:lnTo>
                    <a:lnTo>
                      <a:pt x="769" y="81"/>
                    </a:lnTo>
                    <a:lnTo>
                      <a:pt x="766" y="84"/>
                    </a:lnTo>
                    <a:lnTo>
                      <a:pt x="767" y="85"/>
                    </a:lnTo>
                    <a:lnTo>
                      <a:pt x="769" y="88"/>
                    </a:lnTo>
                    <a:lnTo>
                      <a:pt x="769" y="90"/>
                    </a:lnTo>
                    <a:lnTo>
                      <a:pt x="764" y="91"/>
                    </a:lnTo>
                    <a:lnTo>
                      <a:pt x="764" y="94"/>
                    </a:lnTo>
                    <a:lnTo>
                      <a:pt x="764" y="95"/>
                    </a:lnTo>
                    <a:lnTo>
                      <a:pt x="763" y="99"/>
                    </a:lnTo>
                    <a:lnTo>
                      <a:pt x="762" y="101"/>
                    </a:lnTo>
                    <a:lnTo>
                      <a:pt x="762" y="103"/>
                    </a:lnTo>
                    <a:lnTo>
                      <a:pt x="760" y="105"/>
                    </a:lnTo>
                    <a:lnTo>
                      <a:pt x="758" y="106"/>
                    </a:lnTo>
                    <a:lnTo>
                      <a:pt x="755" y="109"/>
                    </a:lnTo>
                    <a:lnTo>
                      <a:pt x="752" y="109"/>
                    </a:lnTo>
                    <a:lnTo>
                      <a:pt x="755" y="110"/>
                    </a:lnTo>
                    <a:lnTo>
                      <a:pt x="758" y="110"/>
                    </a:lnTo>
                    <a:lnTo>
                      <a:pt x="759" y="109"/>
                    </a:lnTo>
                    <a:lnTo>
                      <a:pt x="760" y="109"/>
                    </a:lnTo>
                    <a:lnTo>
                      <a:pt x="762" y="112"/>
                    </a:lnTo>
                    <a:lnTo>
                      <a:pt x="759" y="116"/>
                    </a:lnTo>
                    <a:lnTo>
                      <a:pt x="758" y="120"/>
                    </a:lnTo>
                    <a:lnTo>
                      <a:pt x="755" y="126"/>
                    </a:lnTo>
                    <a:lnTo>
                      <a:pt x="756" y="128"/>
                    </a:lnTo>
                    <a:lnTo>
                      <a:pt x="758" y="131"/>
                    </a:lnTo>
                    <a:lnTo>
                      <a:pt x="755" y="137"/>
                    </a:lnTo>
                    <a:lnTo>
                      <a:pt x="752" y="138"/>
                    </a:lnTo>
                    <a:lnTo>
                      <a:pt x="751" y="138"/>
                    </a:lnTo>
                    <a:lnTo>
                      <a:pt x="749" y="138"/>
                    </a:lnTo>
                    <a:lnTo>
                      <a:pt x="748" y="139"/>
                    </a:lnTo>
                    <a:lnTo>
                      <a:pt x="748" y="141"/>
                    </a:lnTo>
                    <a:lnTo>
                      <a:pt x="749" y="146"/>
                    </a:lnTo>
                    <a:lnTo>
                      <a:pt x="749" y="149"/>
                    </a:lnTo>
                    <a:lnTo>
                      <a:pt x="746" y="150"/>
                    </a:lnTo>
                    <a:lnTo>
                      <a:pt x="745" y="153"/>
                    </a:lnTo>
                    <a:lnTo>
                      <a:pt x="746" y="157"/>
                    </a:lnTo>
                    <a:lnTo>
                      <a:pt x="746" y="160"/>
                    </a:lnTo>
                    <a:lnTo>
                      <a:pt x="745" y="161"/>
                    </a:lnTo>
                    <a:lnTo>
                      <a:pt x="745" y="164"/>
                    </a:lnTo>
                    <a:lnTo>
                      <a:pt x="748" y="166"/>
                    </a:lnTo>
                    <a:lnTo>
                      <a:pt x="745" y="173"/>
                    </a:lnTo>
                    <a:lnTo>
                      <a:pt x="744" y="174"/>
                    </a:lnTo>
                    <a:lnTo>
                      <a:pt x="742" y="177"/>
                    </a:lnTo>
                    <a:lnTo>
                      <a:pt x="744" y="175"/>
                    </a:lnTo>
                    <a:lnTo>
                      <a:pt x="746" y="174"/>
                    </a:lnTo>
                    <a:lnTo>
                      <a:pt x="749" y="173"/>
                    </a:lnTo>
                    <a:lnTo>
                      <a:pt x="751" y="170"/>
                    </a:lnTo>
                    <a:lnTo>
                      <a:pt x="749" y="168"/>
                    </a:lnTo>
                    <a:lnTo>
                      <a:pt x="751" y="167"/>
                    </a:lnTo>
                    <a:lnTo>
                      <a:pt x="753" y="167"/>
                    </a:lnTo>
                    <a:lnTo>
                      <a:pt x="756" y="166"/>
                    </a:lnTo>
                    <a:lnTo>
                      <a:pt x="753" y="166"/>
                    </a:lnTo>
                    <a:lnTo>
                      <a:pt x="749" y="160"/>
                    </a:lnTo>
                    <a:lnTo>
                      <a:pt x="748" y="157"/>
                    </a:lnTo>
                    <a:lnTo>
                      <a:pt x="749" y="155"/>
                    </a:lnTo>
                    <a:lnTo>
                      <a:pt x="753" y="153"/>
                    </a:lnTo>
                    <a:lnTo>
                      <a:pt x="759" y="153"/>
                    </a:lnTo>
                    <a:lnTo>
                      <a:pt x="763" y="150"/>
                    </a:lnTo>
                    <a:lnTo>
                      <a:pt x="764" y="150"/>
                    </a:lnTo>
                    <a:lnTo>
                      <a:pt x="766" y="149"/>
                    </a:lnTo>
                    <a:lnTo>
                      <a:pt x="764" y="146"/>
                    </a:lnTo>
                    <a:lnTo>
                      <a:pt x="769" y="143"/>
                    </a:lnTo>
                    <a:lnTo>
                      <a:pt x="770" y="141"/>
                    </a:lnTo>
                    <a:lnTo>
                      <a:pt x="769" y="137"/>
                    </a:lnTo>
                    <a:lnTo>
                      <a:pt x="769" y="137"/>
                    </a:lnTo>
                    <a:lnTo>
                      <a:pt x="771" y="138"/>
                    </a:lnTo>
                    <a:lnTo>
                      <a:pt x="776" y="137"/>
                    </a:lnTo>
                    <a:lnTo>
                      <a:pt x="777" y="134"/>
                    </a:lnTo>
                    <a:lnTo>
                      <a:pt x="776" y="132"/>
                    </a:lnTo>
                    <a:lnTo>
                      <a:pt x="780" y="128"/>
                    </a:lnTo>
                    <a:lnTo>
                      <a:pt x="781" y="126"/>
                    </a:lnTo>
                    <a:lnTo>
                      <a:pt x="780" y="123"/>
                    </a:lnTo>
                    <a:lnTo>
                      <a:pt x="774" y="126"/>
                    </a:lnTo>
                    <a:lnTo>
                      <a:pt x="774" y="128"/>
                    </a:lnTo>
                    <a:lnTo>
                      <a:pt x="770" y="131"/>
                    </a:lnTo>
                    <a:lnTo>
                      <a:pt x="767" y="130"/>
                    </a:lnTo>
                    <a:lnTo>
                      <a:pt x="766" y="126"/>
                    </a:lnTo>
                    <a:lnTo>
                      <a:pt x="767" y="123"/>
                    </a:lnTo>
                    <a:lnTo>
                      <a:pt x="767" y="119"/>
                    </a:lnTo>
                    <a:lnTo>
                      <a:pt x="770" y="116"/>
                    </a:lnTo>
                    <a:lnTo>
                      <a:pt x="773" y="116"/>
                    </a:lnTo>
                    <a:lnTo>
                      <a:pt x="778" y="119"/>
                    </a:lnTo>
                    <a:lnTo>
                      <a:pt x="780" y="117"/>
                    </a:lnTo>
                    <a:lnTo>
                      <a:pt x="780" y="114"/>
                    </a:lnTo>
                    <a:lnTo>
                      <a:pt x="782" y="113"/>
                    </a:lnTo>
                    <a:lnTo>
                      <a:pt x="784" y="114"/>
                    </a:lnTo>
                    <a:lnTo>
                      <a:pt x="782" y="116"/>
                    </a:lnTo>
                    <a:lnTo>
                      <a:pt x="782" y="119"/>
                    </a:lnTo>
                    <a:lnTo>
                      <a:pt x="789" y="126"/>
                    </a:lnTo>
                    <a:lnTo>
                      <a:pt x="793" y="126"/>
                    </a:lnTo>
                    <a:lnTo>
                      <a:pt x="795" y="124"/>
                    </a:lnTo>
                    <a:lnTo>
                      <a:pt x="799" y="123"/>
                    </a:lnTo>
                    <a:lnTo>
                      <a:pt x="802" y="121"/>
                    </a:lnTo>
                    <a:lnTo>
                      <a:pt x="802" y="119"/>
                    </a:lnTo>
                    <a:lnTo>
                      <a:pt x="798" y="113"/>
                    </a:lnTo>
                    <a:lnTo>
                      <a:pt x="798" y="112"/>
                    </a:lnTo>
                    <a:lnTo>
                      <a:pt x="799" y="112"/>
                    </a:lnTo>
                    <a:lnTo>
                      <a:pt x="803" y="117"/>
                    </a:lnTo>
                    <a:lnTo>
                      <a:pt x="806" y="117"/>
                    </a:lnTo>
                    <a:lnTo>
                      <a:pt x="809" y="120"/>
                    </a:lnTo>
                    <a:lnTo>
                      <a:pt x="807" y="121"/>
                    </a:lnTo>
                    <a:lnTo>
                      <a:pt x="809" y="124"/>
                    </a:lnTo>
                    <a:lnTo>
                      <a:pt x="811" y="127"/>
                    </a:lnTo>
                    <a:lnTo>
                      <a:pt x="813" y="131"/>
                    </a:lnTo>
                    <a:lnTo>
                      <a:pt x="813" y="132"/>
                    </a:lnTo>
                    <a:lnTo>
                      <a:pt x="813" y="131"/>
                    </a:lnTo>
                    <a:lnTo>
                      <a:pt x="816" y="128"/>
                    </a:lnTo>
                    <a:lnTo>
                      <a:pt x="817" y="128"/>
                    </a:lnTo>
                    <a:lnTo>
                      <a:pt x="818" y="126"/>
                    </a:lnTo>
                    <a:lnTo>
                      <a:pt x="817" y="126"/>
                    </a:lnTo>
                    <a:lnTo>
                      <a:pt x="816" y="127"/>
                    </a:lnTo>
                    <a:lnTo>
                      <a:pt x="813" y="126"/>
                    </a:lnTo>
                    <a:lnTo>
                      <a:pt x="811" y="123"/>
                    </a:lnTo>
                    <a:lnTo>
                      <a:pt x="814" y="119"/>
                    </a:lnTo>
                    <a:lnTo>
                      <a:pt x="817" y="117"/>
                    </a:lnTo>
                    <a:lnTo>
                      <a:pt x="818" y="116"/>
                    </a:lnTo>
                    <a:lnTo>
                      <a:pt x="821" y="116"/>
                    </a:lnTo>
                    <a:lnTo>
                      <a:pt x="821" y="114"/>
                    </a:lnTo>
                    <a:lnTo>
                      <a:pt x="827" y="113"/>
                    </a:lnTo>
                    <a:lnTo>
                      <a:pt x="836" y="110"/>
                    </a:lnTo>
                    <a:lnTo>
                      <a:pt x="846" y="110"/>
                    </a:lnTo>
                    <a:lnTo>
                      <a:pt x="854" y="106"/>
                    </a:lnTo>
                    <a:lnTo>
                      <a:pt x="858" y="106"/>
                    </a:lnTo>
                    <a:lnTo>
                      <a:pt x="863" y="108"/>
                    </a:lnTo>
                    <a:lnTo>
                      <a:pt x="863" y="110"/>
                    </a:lnTo>
                    <a:lnTo>
                      <a:pt x="861" y="110"/>
                    </a:lnTo>
                    <a:lnTo>
                      <a:pt x="860" y="113"/>
                    </a:lnTo>
                    <a:lnTo>
                      <a:pt x="861" y="119"/>
                    </a:lnTo>
                    <a:lnTo>
                      <a:pt x="864" y="121"/>
                    </a:lnTo>
                    <a:lnTo>
                      <a:pt x="876" y="121"/>
                    </a:lnTo>
                    <a:lnTo>
                      <a:pt x="878" y="123"/>
                    </a:lnTo>
                    <a:lnTo>
                      <a:pt x="879" y="121"/>
                    </a:lnTo>
                    <a:lnTo>
                      <a:pt x="883" y="123"/>
                    </a:lnTo>
                    <a:lnTo>
                      <a:pt x="886" y="123"/>
                    </a:lnTo>
                    <a:lnTo>
                      <a:pt x="894" y="121"/>
                    </a:lnTo>
                    <a:lnTo>
                      <a:pt x="901" y="119"/>
                    </a:lnTo>
                    <a:lnTo>
                      <a:pt x="903" y="120"/>
                    </a:lnTo>
                    <a:lnTo>
                      <a:pt x="905" y="119"/>
                    </a:lnTo>
                    <a:lnTo>
                      <a:pt x="907" y="117"/>
                    </a:lnTo>
                    <a:lnTo>
                      <a:pt x="905" y="114"/>
                    </a:lnTo>
                    <a:lnTo>
                      <a:pt x="908" y="114"/>
                    </a:lnTo>
                    <a:lnTo>
                      <a:pt x="911" y="114"/>
                    </a:lnTo>
                    <a:lnTo>
                      <a:pt x="914" y="114"/>
                    </a:lnTo>
                    <a:lnTo>
                      <a:pt x="915" y="116"/>
                    </a:lnTo>
                    <a:lnTo>
                      <a:pt x="916" y="116"/>
                    </a:lnTo>
                    <a:lnTo>
                      <a:pt x="918" y="113"/>
                    </a:lnTo>
                    <a:lnTo>
                      <a:pt x="918" y="112"/>
                    </a:lnTo>
                    <a:lnTo>
                      <a:pt x="915" y="109"/>
                    </a:lnTo>
                    <a:lnTo>
                      <a:pt x="915" y="108"/>
                    </a:lnTo>
                    <a:lnTo>
                      <a:pt x="914" y="105"/>
                    </a:lnTo>
                    <a:lnTo>
                      <a:pt x="911" y="105"/>
                    </a:lnTo>
                    <a:lnTo>
                      <a:pt x="911" y="101"/>
                    </a:lnTo>
                    <a:lnTo>
                      <a:pt x="910" y="101"/>
                    </a:lnTo>
                    <a:lnTo>
                      <a:pt x="908" y="98"/>
                    </a:lnTo>
                    <a:lnTo>
                      <a:pt x="907" y="95"/>
                    </a:lnTo>
                    <a:lnTo>
                      <a:pt x="907" y="92"/>
                    </a:lnTo>
                    <a:lnTo>
                      <a:pt x="908" y="90"/>
                    </a:lnTo>
                    <a:lnTo>
                      <a:pt x="908" y="91"/>
                    </a:lnTo>
                    <a:lnTo>
                      <a:pt x="910" y="92"/>
                    </a:lnTo>
                    <a:lnTo>
                      <a:pt x="912" y="90"/>
                    </a:lnTo>
                    <a:lnTo>
                      <a:pt x="912" y="88"/>
                    </a:lnTo>
                    <a:lnTo>
                      <a:pt x="911" y="87"/>
                    </a:lnTo>
                    <a:lnTo>
                      <a:pt x="914" y="87"/>
                    </a:lnTo>
                    <a:lnTo>
                      <a:pt x="916" y="88"/>
                    </a:lnTo>
                    <a:lnTo>
                      <a:pt x="918" y="87"/>
                    </a:lnTo>
                    <a:lnTo>
                      <a:pt x="919" y="85"/>
                    </a:lnTo>
                    <a:lnTo>
                      <a:pt x="919" y="87"/>
                    </a:lnTo>
                    <a:lnTo>
                      <a:pt x="923" y="87"/>
                    </a:lnTo>
                    <a:lnTo>
                      <a:pt x="925" y="87"/>
                    </a:lnTo>
                    <a:lnTo>
                      <a:pt x="926" y="84"/>
                    </a:lnTo>
                    <a:lnTo>
                      <a:pt x="929" y="87"/>
                    </a:lnTo>
                    <a:lnTo>
                      <a:pt x="930" y="88"/>
                    </a:lnTo>
                    <a:lnTo>
                      <a:pt x="932" y="90"/>
                    </a:lnTo>
                    <a:lnTo>
                      <a:pt x="934" y="88"/>
                    </a:lnTo>
                    <a:lnTo>
                      <a:pt x="933" y="87"/>
                    </a:lnTo>
                    <a:lnTo>
                      <a:pt x="936" y="87"/>
                    </a:lnTo>
                    <a:lnTo>
                      <a:pt x="937" y="90"/>
                    </a:lnTo>
                    <a:lnTo>
                      <a:pt x="936" y="91"/>
                    </a:lnTo>
                    <a:lnTo>
                      <a:pt x="934" y="92"/>
                    </a:lnTo>
                    <a:lnTo>
                      <a:pt x="936" y="94"/>
                    </a:lnTo>
                    <a:lnTo>
                      <a:pt x="939" y="94"/>
                    </a:lnTo>
                    <a:lnTo>
                      <a:pt x="940" y="94"/>
                    </a:lnTo>
                    <a:lnTo>
                      <a:pt x="940" y="91"/>
                    </a:lnTo>
                    <a:lnTo>
                      <a:pt x="940" y="91"/>
                    </a:lnTo>
                    <a:lnTo>
                      <a:pt x="943" y="91"/>
                    </a:lnTo>
                    <a:lnTo>
                      <a:pt x="941" y="88"/>
                    </a:lnTo>
                    <a:lnTo>
                      <a:pt x="940" y="87"/>
                    </a:lnTo>
                    <a:lnTo>
                      <a:pt x="940" y="87"/>
                    </a:lnTo>
                    <a:lnTo>
                      <a:pt x="943" y="87"/>
                    </a:lnTo>
                    <a:lnTo>
                      <a:pt x="947" y="85"/>
                    </a:lnTo>
                    <a:lnTo>
                      <a:pt x="948" y="87"/>
                    </a:lnTo>
                    <a:lnTo>
                      <a:pt x="950" y="85"/>
                    </a:lnTo>
                    <a:lnTo>
                      <a:pt x="954" y="85"/>
                    </a:lnTo>
                    <a:lnTo>
                      <a:pt x="954" y="87"/>
                    </a:lnTo>
                    <a:lnTo>
                      <a:pt x="954" y="91"/>
                    </a:lnTo>
                    <a:lnTo>
                      <a:pt x="955" y="90"/>
                    </a:lnTo>
                    <a:lnTo>
                      <a:pt x="957" y="90"/>
                    </a:lnTo>
                    <a:lnTo>
                      <a:pt x="958" y="87"/>
                    </a:lnTo>
                    <a:lnTo>
                      <a:pt x="959" y="91"/>
                    </a:lnTo>
                    <a:lnTo>
                      <a:pt x="961" y="91"/>
                    </a:lnTo>
                    <a:lnTo>
                      <a:pt x="963" y="88"/>
                    </a:lnTo>
                    <a:lnTo>
                      <a:pt x="966" y="91"/>
                    </a:lnTo>
                    <a:lnTo>
                      <a:pt x="966" y="96"/>
                    </a:lnTo>
                    <a:lnTo>
                      <a:pt x="969" y="92"/>
                    </a:lnTo>
                    <a:lnTo>
                      <a:pt x="970" y="91"/>
                    </a:lnTo>
                    <a:lnTo>
                      <a:pt x="972" y="92"/>
                    </a:lnTo>
                    <a:lnTo>
                      <a:pt x="970" y="96"/>
                    </a:lnTo>
                    <a:lnTo>
                      <a:pt x="972" y="98"/>
                    </a:lnTo>
                    <a:lnTo>
                      <a:pt x="973" y="99"/>
                    </a:lnTo>
                    <a:lnTo>
                      <a:pt x="974" y="99"/>
                    </a:lnTo>
                    <a:lnTo>
                      <a:pt x="976" y="102"/>
                    </a:lnTo>
                    <a:lnTo>
                      <a:pt x="977" y="101"/>
                    </a:lnTo>
                    <a:lnTo>
                      <a:pt x="979" y="101"/>
                    </a:lnTo>
                    <a:lnTo>
                      <a:pt x="979" y="103"/>
                    </a:lnTo>
                    <a:lnTo>
                      <a:pt x="977" y="105"/>
                    </a:lnTo>
                    <a:lnTo>
                      <a:pt x="977" y="109"/>
                    </a:lnTo>
                    <a:lnTo>
                      <a:pt x="981" y="105"/>
                    </a:lnTo>
                    <a:lnTo>
                      <a:pt x="983" y="105"/>
                    </a:lnTo>
                    <a:lnTo>
                      <a:pt x="983" y="106"/>
                    </a:lnTo>
                    <a:lnTo>
                      <a:pt x="979" y="112"/>
                    </a:lnTo>
                    <a:lnTo>
                      <a:pt x="979" y="114"/>
                    </a:lnTo>
                    <a:lnTo>
                      <a:pt x="983" y="116"/>
                    </a:lnTo>
                    <a:lnTo>
                      <a:pt x="984" y="114"/>
                    </a:lnTo>
                    <a:lnTo>
                      <a:pt x="986" y="113"/>
                    </a:lnTo>
                    <a:lnTo>
                      <a:pt x="987" y="113"/>
                    </a:lnTo>
                    <a:lnTo>
                      <a:pt x="988" y="116"/>
                    </a:lnTo>
                    <a:lnTo>
                      <a:pt x="990" y="114"/>
                    </a:lnTo>
                    <a:lnTo>
                      <a:pt x="992" y="119"/>
                    </a:lnTo>
                    <a:lnTo>
                      <a:pt x="992" y="121"/>
                    </a:lnTo>
                    <a:lnTo>
                      <a:pt x="994" y="121"/>
                    </a:lnTo>
                    <a:lnTo>
                      <a:pt x="995" y="124"/>
                    </a:lnTo>
                    <a:lnTo>
                      <a:pt x="997" y="123"/>
                    </a:lnTo>
                    <a:lnTo>
                      <a:pt x="998" y="124"/>
                    </a:lnTo>
                    <a:lnTo>
                      <a:pt x="995" y="128"/>
                    </a:lnTo>
                    <a:lnTo>
                      <a:pt x="992" y="130"/>
                    </a:lnTo>
                    <a:lnTo>
                      <a:pt x="990" y="128"/>
                    </a:lnTo>
                    <a:lnTo>
                      <a:pt x="984" y="127"/>
                    </a:lnTo>
                    <a:lnTo>
                      <a:pt x="979" y="127"/>
                    </a:lnTo>
                    <a:lnTo>
                      <a:pt x="981" y="128"/>
                    </a:lnTo>
                    <a:lnTo>
                      <a:pt x="983" y="131"/>
                    </a:lnTo>
                    <a:lnTo>
                      <a:pt x="987" y="132"/>
                    </a:lnTo>
                    <a:lnTo>
                      <a:pt x="988" y="134"/>
                    </a:lnTo>
                    <a:lnTo>
                      <a:pt x="994" y="138"/>
                    </a:lnTo>
                    <a:lnTo>
                      <a:pt x="998" y="139"/>
                    </a:lnTo>
                    <a:lnTo>
                      <a:pt x="1001" y="137"/>
                    </a:lnTo>
                    <a:lnTo>
                      <a:pt x="1001" y="134"/>
                    </a:lnTo>
                    <a:lnTo>
                      <a:pt x="999" y="131"/>
                    </a:lnTo>
                    <a:lnTo>
                      <a:pt x="998" y="130"/>
                    </a:lnTo>
                    <a:lnTo>
                      <a:pt x="999" y="130"/>
                    </a:lnTo>
                    <a:lnTo>
                      <a:pt x="1002" y="132"/>
                    </a:lnTo>
                    <a:lnTo>
                      <a:pt x="1005" y="134"/>
                    </a:lnTo>
                    <a:lnTo>
                      <a:pt x="1006" y="135"/>
                    </a:lnTo>
                    <a:lnTo>
                      <a:pt x="1005" y="135"/>
                    </a:lnTo>
                    <a:lnTo>
                      <a:pt x="999" y="141"/>
                    </a:lnTo>
                    <a:lnTo>
                      <a:pt x="1001" y="142"/>
                    </a:lnTo>
                    <a:lnTo>
                      <a:pt x="1002" y="142"/>
                    </a:lnTo>
                    <a:lnTo>
                      <a:pt x="1005" y="141"/>
                    </a:lnTo>
                    <a:lnTo>
                      <a:pt x="1006" y="141"/>
                    </a:lnTo>
                    <a:lnTo>
                      <a:pt x="1015" y="149"/>
                    </a:lnTo>
                    <a:lnTo>
                      <a:pt x="1017" y="149"/>
                    </a:lnTo>
                    <a:lnTo>
                      <a:pt x="1020" y="153"/>
                    </a:lnTo>
                    <a:lnTo>
                      <a:pt x="1026" y="153"/>
                    </a:lnTo>
                    <a:lnTo>
                      <a:pt x="1030" y="159"/>
                    </a:lnTo>
                    <a:lnTo>
                      <a:pt x="1034" y="159"/>
                    </a:lnTo>
                    <a:lnTo>
                      <a:pt x="1035" y="157"/>
                    </a:lnTo>
                    <a:lnTo>
                      <a:pt x="1034" y="156"/>
                    </a:lnTo>
                    <a:lnTo>
                      <a:pt x="1035" y="155"/>
                    </a:lnTo>
                    <a:lnTo>
                      <a:pt x="1037" y="157"/>
                    </a:lnTo>
                    <a:lnTo>
                      <a:pt x="1038" y="159"/>
                    </a:lnTo>
                    <a:lnTo>
                      <a:pt x="1039" y="161"/>
                    </a:lnTo>
                    <a:lnTo>
                      <a:pt x="1041" y="161"/>
                    </a:lnTo>
                    <a:lnTo>
                      <a:pt x="1042" y="159"/>
                    </a:lnTo>
                    <a:lnTo>
                      <a:pt x="1039" y="145"/>
                    </a:lnTo>
                    <a:lnTo>
                      <a:pt x="1037" y="138"/>
                    </a:lnTo>
                    <a:lnTo>
                      <a:pt x="1033" y="130"/>
                    </a:lnTo>
                    <a:lnTo>
                      <a:pt x="1031" y="123"/>
                    </a:lnTo>
                    <a:lnTo>
                      <a:pt x="1030" y="119"/>
                    </a:lnTo>
                    <a:lnTo>
                      <a:pt x="1030" y="117"/>
                    </a:lnTo>
                    <a:lnTo>
                      <a:pt x="1033" y="117"/>
                    </a:lnTo>
                    <a:lnTo>
                      <a:pt x="1034" y="121"/>
                    </a:lnTo>
                    <a:lnTo>
                      <a:pt x="1037" y="124"/>
                    </a:lnTo>
                    <a:lnTo>
                      <a:pt x="1039" y="126"/>
                    </a:lnTo>
                    <a:lnTo>
                      <a:pt x="1042" y="128"/>
                    </a:lnTo>
                    <a:lnTo>
                      <a:pt x="1048" y="128"/>
                    </a:lnTo>
                    <a:lnTo>
                      <a:pt x="1057" y="128"/>
                    </a:lnTo>
                    <a:lnTo>
                      <a:pt x="1060" y="128"/>
                    </a:lnTo>
                    <a:lnTo>
                      <a:pt x="1062" y="127"/>
                    </a:lnTo>
                    <a:lnTo>
                      <a:pt x="1064" y="130"/>
                    </a:lnTo>
                    <a:lnTo>
                      <a:pt x="1066" y="130"/>
                    </a:lnTo>
                    <a:lnTo>
                      <a:pt x="1063" y="126"/>
                    </a:lnTo>
                    <a:lnTo>
                      <a:pt x="1064" y="124"/>
                    </a:lnTo>
                    <a:lnTo>
                      <a:pt x="1062" y="123"/>
                    </a:lnTo>
                    <a:lnTo>
                      <a:pt x="1063" y="121"/>
                    </a:lnTo>
                    <a:lnTo>
                      <a:pt x="1063" y="119"/>
                    </a:lnTo>
                    <a:lnTo>
                      <a:pt x="1073" y="114"/>
                    </a:lnTo>
                    <a:lnTo>
                      <a:pt x="1074" y="116"/>
                    </a:lnTo>
                    <a:lnTo>
                      <a:pt x="1075" y="116"/>
                    </a:lnTo>
                    <a:lnTo>
                      <a:pt x="1078" y="117"/>
                    </a:lnTo>
                    <a:lnTo>
                      <a:pt x="1082" y="117"/>
                    </a:lnTo>
                    <a:lnTo>
                      <a:pt x="1086" y="120"/>
                    </a:lnTo>
                    <a:lnTo>
                      <a:pt x="1089" y="121"/>
                    </a:lnTo>
                    <a:lnTo>
                      <a:pt x="1091" y="124"/>
                    </a:lnTo>
                    <a:lnTo>
                      <a:pt x="1095" y="124"/>
                    </a:lnTo>
                    <a:lnTo>
                      <a:pt x="1096" y="127"/>
                    </a:lnTo>
                    <a:lnTo>
                      <a:pt x="1102" y="127"/>
                    </a:lnTo>
                    <a:lnTo>
                      <a:pt x="1099" y="124"/>
                    </a:lnTo>
                    <a:lnTo>
                      <a:pt x="1099" y="123"/>
                    </a:lnTo>
                    <a:lnTo>
                      <a:pt x="1102" y="124"/>
                    </a:lnTo>
                    <a:lnTo>
                      <a:pt x="1104" y="121"/>
                    </a:lnTo>
                    <a:lnTo>
                      <a:pt x="1102" y="120"/>
                    </a:lnTo>
                    <a:lnTo>
                      <a:pt x="1103" y="119"/>
                    </a:lnTo>
                    <a:lnTo>
                      <a:pt x="1102" y="116"/>
                    </a:lnTo>
                    <a:lnTo>
                      <a:pt x="1097" y="119"/>
                    </a:lnTo>
                    <a:lnTo>
                      <a:pt x="1095" y="117"/>
                    </a:lnTo>
                    <a:lnTo>
                      <a:pt x="1095" y="113"/>
                    </a:lnTo>
                    <a:lnTo>
                      <a:pt x="1093" y="110"/>
                    </a:lnTo>
                    <a:lnTo>
                      <a:pt x="1095" y="109"/>
                    </a:lnTo>
                    <a:lnTo>
                      <a:pt x="1096" y="110"/>
                    </a:lnTo>
                    <a:lnTo>
                      <a:pt x="1099" y="109"/>
                    </a:lnTo>
                    <a:lnTo>
                      <a:pt x="1097" y="106"/>
                    </a:lnTo>
                    <a:lnTo>
                      <a:pt x="1099" y="106"/>
                    </a:lnTo>
                    <a:lnTo>
                      <a:pt x="1103" y="109"/>
                    </a:lnTo>
                    <a:lnTo>
                      <a:pt x="1104" y="112"/>
                    </a:lnTo>
                    <a:lnTo>
                      <a:pt x="1106" y="112"/>
                    </a:lnTo>
                    <a:lnTo>
                      <a:pt x="1107" y="113"/>
                    </a:lnTo>
                    <a:lnTo>
                      <a:pt x="1110" y="112"/>
                    </a:lnTo>
                    <a:lnTo>
                      <a:pt x="1109" y="109"/>
                    </a:lnTo>
                    <a:lnTo>
                      <a:pt x="1111" y="108"/>
                    </a:lnTo>
                    <a:lnTo>
                      <a:pt x="1113" y="109"/>
                    </a:lnTo>
                    <a:lnTo>
                      <a:pt x="1114" y="106"/>
                    </a:lnTo>
                    <a:lnTo>
                      <a:pt x="1110" y="102"/>
                    </a:lnTo>
                    <a:lnTo>
                      <a:pt x="1107" y="102"/>
                    </a:lnTo>
                    <a:lnTo>
                      <a:pt x="1103" y="98"/>
                    </a:lnTo>
                    <a:lnTo>
                      <a:pt x="1104" y="95"/>
                    </a:lnTo>
                    <a:lnTo>
                      <a:pt x="1103" y="92"/>
                    </a:lnTo>
                    <a:lnTo>
                      <a:pt x="1100" y="94"/>
                    </a:lnTo>
                    <a:lnTo>
                      <a:pt x="1097" y="94"/>
                    </a:lnTo>
                    <a:lnTo>
                      <a:pt x="1100" y="91"/>
                    </a:lnTo>
                    <a:lnTo>
                      <a:pt x="1099" y="90"/>
                    </a:lnTo>
                    <a:lnTo>
                      <a:pt x="1100" y="88"/>
                    </a:lnTo>
                    <a:lnTo>
                      <a:pt x="1097" y="85"/>
                    </a:lnTo>
                    <a:lnTo>
                      <a:pt x="1102" y="85"/>
                    </a:lnTo>
                    <a:lnTo>
                      <a:pt x="1103" y="80"/>
                    </a:lnTo>
                    <a:lnTo>
                      <a:pt x="1099" y="83"/>
                    </a:lnTo>
                    <a:lnTo>
                      <a:pt x="1096" y="85"/>
                    </a:lnTo>
                    <a:lnTo>
                      <a:pt x="1095" y="88"/>
                    </a:lnTo>
                    <a:lnTo>
                      <a:pt x="1091" y="87"/>
                    </a:lnTo>
                    <a:lnTo>
                      <a:pt x="1088" y="81"/>
                    </a:lnTo>
                    <a:lnTo>
                      <a:pt x="1089" y="79"/>
                    </a:lnTo>
                    <a:lnTo>
                      <a:pt x="1089" y="76"/>
                    </a:lnTo>
                    <a:lnTo>
                      <a:pt x="1093" y="73"/>
                    </a:lnTo>
                    <a:lnTo>
                      <a:pt x="1096" y="74"/>
                    </a:lnTo>
                    <a:lnTo>
                      <a:pt x="1102" y="69"/>
                    </a:lnTo>
                    <a:lnTo>
                      <a:pt x="1102" y="67"/>
                    </a:lnTo>
                    <a:lnTo>
                      <a:pt x="1099" y="65"/>
                    </a:lnTo>
                    <a:lnTo>
                      <a:pt x="1096" y="65"/>
                    </a:lnTo>
                    <a:lnTo>
                      <a:pt x="1093" y="63"/>
                    </a:lnTo>
                    <a:lnTo>
                      <a:pt x="1089" y="63"/>
                    </a:lnTo>
                    <a:lnTo>
                      <a:pt x="1086" y="61"/>
                    </a:lnTo>
                    <a:lnTo>
                      <a:pt x="1091" y="59"/>
                    </a:lnTo>
                    <a:lnTo>
                      <a:pt x="1096" y="58"/>
                    </a:lnTo>
                    <a:lnTo>
                      <a:pt x="1102" y="61"/>
                    </a:lnTo>
                    <a:lnTo>
                      <a:pt x="1107" y="59"/>
                    </a:lnTo>
                    <a:lnTo>
                      <a:pt x="1115" y="59"/>
                    </a:lnTo>
                    <a:lnTo>
                      <a:pt x="1131" y="58"/>
                    </a:lnTo>
                    <a:lnTo>
                      <a:pt x="1133" y="56"/>
                    </a:lnTo>
                    <a:lnTo>
                      <a:pt x="1144" y="56"/>
                    </a:lnTo>
                    <a:lnTo>
                      <a:pt x="1150" y="58"/>
                    </a:lnTo>
                    <a:lnTo>
                      <a:pt x="1154" y="56"/>
                    </a:lnTo>
                    <a:lnTo>
                      <a:pt x="1160" y="56"/>
                    </a:lnTo>
                    <a:lnTo>
                      <a:pt x="1157" y="58"/>
                    </a:lnTo>
                    <a:lnTo>
                      <a:pt x="1149" y="62"/>
                    </a:lnTo>
                    <a:lnTo>
                      <a:pt x="1144" y="61"/>
                    </a:lnTo>
                    <a:lnTo>
                      <a:pt x="1143" y="61"/>
                    </a:lnTo>
                    <a:lnTo>
                      <a:pt x="1140" y="59"/>
                    </a:lnTo>
                    <a:lnTo>
                      <a:pt x="1139" y="65"/>
                    </a:lnTo>
                    <a:lnTo>
                      <a:pt x="1142" y="67"/>
                    </a:lnTo>
                    <a:lnTo>
                      <a:pt x="1140" y="69"/>
                    </a:lnTo>
                    <a:lnTo>
                      <a:pt x="1139" y="72"/>
                    </a:lnTo>
                    <a:lnTo>
                      <a:pt x="1142" y="73"/>
                    </a:lnTo>
                    <a:lnTo>
                      <a:pt x="1146" y="70"/>
                    </a:lnTo>
                    <a:lnTo>
                      <a:pt x="1146" y="67"/>
                    </a:lnTo>
                    <a:lnTo>
                      <a:pt x="1153" y="62"/>
                    </a:lnTo>
                    <a:lnTo>
                      <a:pt x="1161" y="59"/>
                    </a:lnTo>
                    <a:lnTo>
                      <a:pt x="1162" y="63"/>
                    </a:lnTo>
                    <a:lnTo>
                      <a:pt x="1164" y="70"/>
                    </a:lnTo>
                    <a:lnTo>
                      <a:pt x="1162" y="72"/>
                    </a:lnTo>
                    <a:lnTo>
                      <a:pt x="1161" y="67"/>
                    </a:lnTo>
                    <a:lnTo>
                      <a:pt x="1158" y="65"/>
                    </a:lnTo>
                    <a:lnTo>
                      <a:pt x="1158" y="62"/>
                    </a:lnTo>
                    <a:lnTo>
                      <a:pt x="1156" y="65"/>
                    </a:lnTo>
                    <a:lnTo>
                      <a:pt x="1154" y="65"/>
                    </a:lnTo>
                    <a:lnTo>
                      <a:pt x="1156" y="69"/>
                    </a:lnTo>
                    <a:lnTo>
                      <a:pt x="1158" y="70"/>
                    </a:lnTo>
                    <a:lnTo>
                      <a:pt x="1160" y="76"/>
                    </a:lnTo>
                    <a:lnTo>
                      <a:pt x="1157" y="80"/>
                    </a:lnTo>
                    <a:lnTo>
                      <a:pt x="1156" y="79"/>
                    </a:lnTo>
                    <a:lnTo>
                      <a:pt x="1154" y="80"/>
                    </a:lnTo>
                    <a:lnTo>
                      <a:pt x="1157" y="83"/>
                    </a:lnTo>
                    <a:lnTo>
                      <a:pt x="1157" y="84"/>
                    </a:lnTo>
                    <a:lnTo>
                      <a:pt x="1158" y="85"/>
                    </a:lnTo>
                    <a:lnTo>
                      <a:pt x="1160" y="85"/>
                    </a:lnTo>
                    <a:lnTo>
                      <a:pt x="1164" y="83"/>
                    </a:lnTo>
                    <a:lnTo>
                      <a:pt x="1164" y="79"/>
                    </a:lnTo>
                    <a:lnTo>
                      <a:pt x="1165" y="76"/>
                    </a:lnTo>
                    <a:lnTo>
                      <a:pt x="1165" y="73"/>
                    </a:lnTo>
                    <a:lnTo>
                      <a:pt x="1165" y="69"/>
                    </a:lnTo>
                    <a:lnTo>
                      <a:pt x="1164" y="55"/>
                    </a:lnTo>
                    <a:lnTo>
                      <a:pt x="1169" y="52"/>
                    </a:lnTo>
                    <a:lnTo>
                      <a:pt x="1176" y="51"/>
                    </a:lnTo>
                    <a:lnTo>
                      <a:pt x="1183" y="48"/>
                    </a:lnTo>
                    <a:lnTo>
                      <a:pt x="1190" y="49"/>
                    </a:lnTo>
                    <a:lnTo>
                      <a:pt x="1200" y="52"/>
                    </a:lnTo>
                    <a:lnTo>
                      <a:pt x="1204" y="58"/>
                    </a:lnTo>
                    <a:lnTo>
                      <a:pt x="1204" y="62"/>
                    </a:lnTo>
                    <a:lnTo>
                      <a:pt x="1201" y="63"/>
                    </a:lnTo>
                    <a:lnTo>
                      <a:pt x="1197" y="59"/>
                    </a:lnTo>
                    <a:lnTo>
                      <a:pt x="1196" y="61"/>
                    </a:lnTo>
                    <a:lnTo>
                      <a:pt x="1197" y="63"/>
                    </a:lnTo>
                    <a:lnTo>
                      <a:pt x="1197" y="66"/>
                    </a:lnTo>
                    <a:lnTo>
                      <a:pt x="1197" y="67"/>
                    </a:lnTo>
                    <a:lnTo>
                      <a:pt x="1194" y="70"/>
                    </a:lnTo>
                    <a:lnTo>
                      <a:pt x="1197" y="70"/>
                    </a:lnTo>
                    <a:lnTo>
                      <a:pt x="1200" y="69"/>
                    </a:lnTo>
                    <a:lnTo>
                      <a:pt x="1204" y="69"/>
                    </a:lnTo>
                    <a:lnTo>
                      <a:pt x="1207" y="66"/>
                    </a:lnTo>
                    <a:lnTo>
                      <a:pt x="1208" y="70"/>
                    </a:lnTo>
                    <a:lnTo>
                      <a:pt x="1209" y="73"/>
                    </a:lnTo>
                    <a:lnTo>
                      <a:pt x="1209" y="76"/>
                    </a:lnTo>
                    <a:lnTo>
                      <a:pt x="1212" y="77"/>
                    </a:lnTo>
                    <a:lnTo>
                      <a:pt x="1214" y="74"/>
                    </a:lnTo>
                    <a:lnTo>
                      <a:pt x="1212" y="73"/>
                    </a:lnTo>
                    <a:lnTo>
                      <a:pt x="1216" y="70"/>
                    </a:lnTo>
                    <a:lnTo>
                      <a:pt x="1219" y="72"/>
                    </a:lnTo>
                    <a:lnTo>
                      <a:pt x="1220" y="74"/>
                    </a:lnTo>
                    <a:lnTo>
                      <a:pt x="1219" y="77"/>
                    </a:lnTo>
                    <a:lnTo>
                      <a:pt x="1218" y="80"/>
                    </a:lnTo>
                    <a:lnTo>
                      <a:pt x="1219" y="81"/>
                    </a:lnTo>
                    <a:lnTo>
                      <a:pt x="1220" y="80"/>
                    </a:lnTo>
                    <a:lnTo>
                      <a:pt x="1222" y="77"/>
                    </a:lnTo>
                    <a:lnTo>
                      <a:pt x="1223" y="77"/>
                    </a:lnTo>
                    <a:lnTo>
                      <a:pt x="1225" y="79"/>
                    </a:lnTo>
                    <a:lnTo>
                      <a:pt x="1225" y="76"/>
                    </a:lnTo>
                    <a:lnTo>
                      <a:pt x="1227" y="70"/>
                    </a:lnTo>
                    <a:lnTo>
                      <a:pt x="1229" y="69"/>
                    </a:lnTo>
                    <a:lnTo>
                      <a:pt x="1230" y="70"/>
                    </a:lnTo>
                    <a:lnTo>
                      <a:pt x="1237" y="74"/>
                    </a:lnTo>
                    <a:lnTo>
                      <a:pt x="1243" y="76"/>
                    </a:lnTo>
                    <a:lnTo>
                      <a:pt x="1247" y="80"/>
                    </a:lnTo>
                    <a:lnTo>
                      <a:pt x="1247" y="83"/>
                    </a:lnTo>
                    <a:lnTo>
                      <a:pt x="1243" y="85"/>
                    </a:lnTo>
                    <a:lnTo>
                      <a:pt x="1240" y="88"/>
                    </a:lnTo>
                    <a:lnTo>
                      <a:pt x="1243" y="87"/>
                    </a:lnTo>
                    <a:lnTo>
                      <a:pt x="1248" y="85"/>
                    </a:lnTo>
                    <a:lnTo>
                      <a:pt x="1252" y="87"/>
                    </a:lnTo>
                    <a:lnTo>
                      <a:pt x="1256" y="85"/>
                    </a:lnTo>
                    <a:lnTo>
                      <a:pt x="1259" y="83"/>
                    </a:lnTo>
                    <a:lnTo>
                      <a:pt x="1263" y="81"/>
                    </a:lnTo>
                    <a:lnTo>
                      <a:pt x="1269" y="77"/>
                    </a:lnTo>
                    <a:lnTo>
                      <a:pt x="1270" y="76"/>
                    </a:lnTo>
                    <a:lnTo>
                      <a:pt x="1274" y="72"/>
                    </a:lnTo>
                    <a:lnTo>
                      <a:pt x="1278" y="70"/>
                    </a:lnTo>
                    <a:lnTo>
                      <a:pt x="1288" y="66"/>
                    </a:lnTo>
                    <a:lnTo>
                      <a:pt x="1294" y="63"/>
                    </a:lnTo>
                    <a:lnTo>
                      <a:pt x="1296" y="65"/>
                    </a:lnTo>
                    <a:lnTo>
                      <a:pt x="1296" y="63"/>
                    </a:lnTo>
                    <a:lnTo>
                      <a:pt x="1302" y="59"/>
                    </a:lnTo>
                    <a:lnTo>
                      <a:pt x="1305" y="59"/>
                    </a:lnTo>
                    <a:lnTo>
                      <a:pt x="1312" y="59"/>
                    </a:lnTo>
                    <a:lnTo>
                      <a:pt x="1325" y="63"/>
                    </a:lnTo>
                    <a:lnTo>
                      <a:pt x="1331" y="69"/>
                    </a:lnTo>
                    <a:lnTo>
                      <a:pt x="1337" y="72"/>
                    </a:lnTo>
                    <a:lnTo>
                      <a:pt x="1341" y="77"/>
                    </a:lnTo>
                    <a:lnTo>
                      <a:pt x="1343" y="83"/>
                    </a:lnTo>
                    <a:lnTo>
                      <a:pt x="1343" y="85"/>
                    </a:lnTo>
                    <a:lnTo>
                      <a:pt x="1345" y="87"/>
                    </a:lnTo>
                    <a:lnTo>
                      <a:pt x="1345" y="90"/>
                    </a:lnTo>
                    <a:lnTo>
                      <a:pt x="1348" y="95"/>
                    </a:lnTo>
                    <a:lnTo>
                      <a:pt x="1348" y="98"/>
                    </a:lnTo>
                    <a:lnTo>
                      <a:pt x="1346" y="101"/>
                    </a:lnTo>
                    <a:lnTo>
                      <a:pt x="1349" y="99"/>
                    </a:lnTo>
                    <a:lnTo>
                      <a:pt x="1352" y="96"/>
                    </a:lnTo>
                    <a:lnTo>
                      <a:pt x="1356" y="96"/>
                    </a:lnTo>
                    <a:lnTo>
                      <a:pt x="1357" y="98"/>
                    </a:lnTo>
                    <a:lnTo>
                      <a:pt x="1357" y="96"/>
                    </a:lnTo>
                    <a:lnTo>
                      <a:pt x="1361" y="95"/>
                    </a:lnTo>
                    <a:lnTo>
                      <a:pt x="1364" y="96"/>
                    </a:lnTo>
                    <a:lnTo>
                      <a:pt x="1366" y="101"/>
                    </a:lnTo>
                    <a:lnTo>
                      <a:pt x="1366" y="98"/>
                    </a:lnTo>
                    <a:lnTo>
                      <a:pt x="1364" y="94"/>
                    </a:lnTo>
                    <a:lnTo>
                      <a:pt x="1367" y="94"/>
                    </a:lnTo>
                    <a:lnTo>
                      <a:pt x="1368" y="96"/>
                    </a:lnTo>
                    <a:lnTo>
                      <a:pt x="1374" y="101"/>
                    </a:lnTo>
                    <a:lnTo>
                      <a:pt x="1374" y="106"/>
                    </a:lnTo>
                    <a:lnTo>
                      <a:pt x="1377" y="106"/>
                    </a:lnTo>
                    <a:lnTo>
                      <a:pt x="1381" y="110"/>
                    </a:lnTo>
                    <a:lnTo>
                      <a:pt x="1381" y="109"/>
                    </a:lnTo>
                    <a:lnTo>
                      <a:pt x="1379" y="105"/>
                    </a:lnTo>
                    <a:lnTo>
                      <a:pt x="1377" y="103"/>
                    </a:lnTo>
                    <a:lnTo>
                      <a:pt x="1377" y="102"/>
                    </a:lnTo>
                    <a:lnTo>
                      <a:pt x="1379" y="103"/>
                    </a:lnTo>
                    <a:lnTo>
                      <a:pt x="1381" y="103"/>
                    </a:lnTo>
                    <a:lnTo>
                      <a:pt x="1384" y="106"/>
                    </a:lnTo>
                    <a:lnTo>
                      <a:pt x="1388" y="110"/>
                    </a:lnTo>
                    <a:lnTo>
                      <a:pt x="1386" y="106"/>
                    </a:lnTo>
                    <a:lnTo>
                      <a:pt x="1382" y="99"/>
                    </a:lnTo>
                    <a:lnTo>
                      <a:pt x="1382" y="94"/>
                    </a:lnTo>
                    <a:lnTo>
                      <a:pt x="1382" y="88"/>
                    </a:lnTo>
                    <a:lnTo>
                      <a:pt x="1385" y="84"/>
                    </a:lnTo>
                    <a:lnTo>
                      <a:pt x="1390" y="84"/>
                    </a:lnTo>
                    <a:lnTo>
                      <a:pt x="1393" y="83"/>
                    </a:lnTo>
                    <a:lnTo>
                      <a:pt x="1397" y="80"/>
                    </a:lnTo>
                    <a:lnTo>
                      <a:pt x="1397" y="79"/>
                    </a:lnTo>
                    <a:lnTo>
                      <a:pt x="1397" y="77"/>
                    </a:lnTo>
                    <a:lnTo>
                      <a:pt x="1400" y="77"/>
                    </a:lnTo>
                    <a:lnTo>
                      <a:pt x="1403" y="80"/>
                    </a:lnTo>
                    <a:lnTo>
                      <a:pt x="1404" y="81"/>
                    </a:lnTo>
                    <a:lnTo>
                      <a:pt x="1408" y="80"/>
                    </a:lnTo>
                    <a:lnTo>
                      <a:pt x="1413" y="77"/>
                    </a:lnTo>
                    <a:lnTo>
                      <a:pt x="1414" y="77"/>
                    </a:lnTo>
                    <a:lnTo>
                      <a:pt x="1418" y="76"/>
                    </a:lnTo>
                    <a:lnTo>
                      <a:pt x="1424" y="76"/>
                    </a:lnTo>
                    <a:lnTo>
                      <a:pt x="1426" y="74"/>
                    </a:lnTo>
                    <a:lnTo>
                      <a:pt x="1428" y="74"/>
                    </a:lnTo>
                    <a:lnTo>
                      <a:pt x="1428" y="76"/>
                    </a:lnTo>
                    <a:lnTo>
                      <a:pt x="1430" y="79"/>
                    </a:lnTo>
                    <a:lnTo>
                      <a:pt x="1430" y="76"/>
                    </a:lnTo>
                    <a:lnTo>
                      <a:pt x="1435" y="72"/>
                    </a:lnTo>
                    <a:lnTo>
                      <a:pt x="1433" y="69"/>
                    </a:lnTo>
                    <a:lnTo>
                      <a:pt x="1433" y="66"/>
                    </a:lnTo>
                    <a:lnTo>
                      <a:pt x="1433" y="62"/>
                    </a:lnTo>
                    <a:lnTo>
                      <a:pt x="1435" y="62"/>
                    </a:lnTo>
                    <a:lnTo>
                      <a:pt x="1439" y="62"/>
                    </a:lnTo>
                    <a:lnTo>
                      <a:pt x="1440" y="65"/>
                    </a:lnTo>
                    <a:lnTo>
                      <a:pt x="1442" y="67"/>
                    </a:lnTo>
                    <a:lnTo>
                      <a:pt x="1444" y="67"/>
                    </a:lnTo>
                    <a:lnTo>
                      <a:pt x="1447" y="69"/>
                    </a:lnTo>
                    <a:lnTo>
                      <a:pt x="1447" y="73"/>
                    </a:lnTo>
                    <a:lnTo>
                      <a:pt x="1451" y="77"/>
                    </a:lnTo>
                    <a:lnTo>
                      <a:pt x="1453" y="79"/>
                    </a:lnTo>
                    <a:lnTo>
                      <a:pt x="1457" y="77"/>
                    </a:lnTo>
                    <a:lnTo>
                      <a:pt x="1464" y="79"/>
                    </a:lnTo>
                    <a:lnTo>
                      <a:pt x="1464" y="79"/>
                    </a:lnTo>
                    <a:lnTo>
                      <a:pt x="1466" y="79"/>
                    </a:lnTo>
                    <a:lnTo>
                      <a:pt x="1471" y="84"/>
                    </a:lnTo>
                    <a:lnTo>
                      <a:pt x="1471" y="87"/>
                    </a:lnTo>
                    <a:lnTo>
                      <a:pt x="1472" y="88"/>
                    </a:lnTo>
                    <a:lnTo>
                      <a:pt x="1476" y="90"/>
                    </a:lnTo>
                    <a:lnTo>
                      <a:pt x="1479" y="88"/>
                    </a:lnTo>
                    <a:lnTo>
                      <a:pt x="1482" y="87"/>
                    </a:lnTo>
                    <a:lnTo>
                      <a:pt x="1482" y="85"/>
                    </a:lnTo>
                    <a:lnTo>
                      <a:pt x="1484" y="83"/>
                    </a:lnTo>
                    <a:lnTo>
                      <a:pt x="1486" y="84"/>
                    </a:lnTo>
                    <a:lnTo>
                      <a:pt x="1487" y="83"/>
                    </a:lnTo>
                    <a:lnTo>
                      <a:pt x="1486" y="80"/>
                    </a:lnTo>
                    <a:lnTo>
                      <a:pt x="1487" y="80"/>
                    </a:lnTo>
                    <a:lnTo>
                      <a:pt x="1486" y="77"/>
                    </a:lnTo>
                    <a:lnTo>
                      <a:pt x="1486" y="76"/>
                    </a:lnTo>
                    <a:lnTo>
                      <a:pt x="1484" y="73"/>
                    </a:lnTo>
                    <a:lnTo>
                      <a:pt x="1480" y="72"/>
                    </a:lnTo>
                    <a:lnTo>
                      <a:pt x="1479" y="67"/>
                    </a:lnTo>
                    <a:lnTo>
                      <a:pt x="1475" y="62"/>
                    </a:lnTo>
                    <a:lnTo>
                      <a:pt x="1472" y="62"/>
                    </a:lnTo>
                    <a:lnTo>
                      <a:pt x="1471" y="59"/>
                    </a:lnTo>
                    <a:lnTo>
                      <a:pt x="1466" y="58"/>
                    </a:lnTo>
                    <a:lnTo>
                      <a:pt x="1464" y="59"/>
                    </a:lnTo>
                    <a:lnTo>
                      <a:pt x="1462" y="59"/>
                    </a:lnTo>
                    <a:lnTo>
                      <a:pt x="1462" y="56"/>
                    </a:lnTo>
                    <a:lnTo>
                      <a:pt x="1464" y="55"/>
                    </a:lnTo>
                    <a:lnTo>
                      <a:pt x="1461" y="51"/>
                    </a:lnTo>
                    <a:lnTo>
                      <a:pt x="1461" y="48"/>
                    </a:lnTo>
                    <a:lnTo>
                      <a:pt x="1460" y="47"/>
                    </a:lnTo>
                    <a:lnTo>
                      <a:pt x="1457" y="43"/>
                    </a:lnTo>
                    <a:lnTo>
                      <a:pt x="1454" y="40"/>
                    </a:lnTo>
                    <a:lnTo>
                      <a:pt x="1454" y="38"/>
                    </a:lnTo>
                    <a:lnTo>
                      <a:pt x="1461" y="38"/>
                    </a:lnTo>
                    <a:lnTo>
                      <a:pt x="1462" y="38"/>
                    </a:lnTo>
                    <a:lnTo>
                      <a:pt x="1469" y="38"/>
                    </a:lnTo>
                    <a:lnTo>
                      <a:pt x="1475" y="38"/>
                    </a:lnTo>
                    <a:lnTo>
                      <a:pt x="1476" y="37"/>
                    </a:lnTo>
                    <a:lnTo>
                      <a:pt x="1479" y="36"/>
                    </a:lnTo>
                    <a:lnTo>
                      <a:pt x="1482" y="38"/>
                    </a:lnTo>
                    <a:lnTo>
                      <a:pt x="1484" y="37"/>
                    </a:lnTo>
                    <a:lnTo>
                      <a:pt x="1486" y="37"/>
                    </a:lnTo>
                    <a:lnTo>
                      <a:pt x="1486" y="34"/>
                    </a:lnTo>
                    <a:lnTo>
                      <a:pt x="1490" y="34"/>
                    </a:lnTo>
                    <a:lnTo>
                      <a:pt x="1491" y="36"/>
                    </a:lnTo>
                    <a:lnTo>
                      <a:pt x="1491" y="36"/>
                    </a:lnTo>
                    <a:lnTo>
                      <a:pt x="1493" y="33"/>
                    </a:lnTo>
                    <a:lnTo>
                      <a:pt x="1495" y="34"/>
                    </a:lnTo>
                    <a:lnTo>
                      <a:pt x="1495" y="32"/>
                    </a:lnTo>
                    <a:lnTo>
                      <a:pt x="1506" y="29"/>
                    </a:lnTo>
                    <a:lnTo>
                      <a:pt x="1508" y="30"/>
                    </a:lnTo>
                    <a:lnTo>
                      <a:pt x="1508" y="29"/>
                    </a:lnTo>
                    <a:lnTo>
                      <a:pt x="1511" y="26"/>
                    </a:lnTo>
                    <a:lnTo>
                      <a:pt x="1511" y="27"/>
                    </a:lnTo>
                    <a:lnTo>
                      <a:pt x="1515" y="27"/>
                    </a:lnTo>
                    <a:lnTo>
                      <a:pt x="1516" y="26"/>
                    </a:lnTo>
                    <a:lnTo>
                      <a:pt x="1519" y="29"/>
                    </a:lnTo>
                    <a:lnTo>
                      <a:pt x="1523" y="29"/>
                    </a:lnTo>
                    <a:lnTo>
                      <a:pt x="1526" y="27"/>
                    </a:lnTo>
                    <a:lnTo>
                      <a:pt x="1527" y="29"/>
                    </a:lnTo>
                    <a:lnTo>
                      <a:pt x="1530" y="30"/>
                    </a:lnTo>
                    <a:lnTo>
                      <a:pt x="1531" y="27"/>
                    </a:lnTo>
                    <a:lnTo>
                      <a:pt x="1536" y="27"/>
                    </a:lnTo>
                    <a:lnTo>
                      <a:pt x="1544" y="30"/>
                    </a:lnTo>
                    <a:lnTo>
                      <a:pt x="1547" y="32"/>
                    </a:lnTo>
                    <a:lnTo>
                      <a:pt x="1548" y="32"/>
                    </a:lnTo>
                    <a:lnTo>
                      <a:pt x="1548" y="30"/>
                    </a:lnTo>
                    <a:lnTo>
                      <a:pt x="1551" y="29"/>
                    </a:lnTo>
                    <a:lnTo>
                      <a:pt x="1552" y="32"/>
                    </a:lnTo>
                    <a:lnTo>
                      <a:pt x="1551" y="33"/>
                    </a:lnTo>
                    <a:lnTo>
                      <a:pt x="1552" y="33"/>
                    </a:lnTo>
                    <a:lnTo>
                      <a:pt x="1556" y="32"/>
                    </a:lnTo>
                    <a:lnTo>
                      <a:pt x="1565" y="33"/>
                    </a:lnTo>
                    <a:lnTo>
                      <a:pt x="1573" y="38"/>
                    </a:lnTo>
                    <a:lnTo>
                      <a:pt x="1573" y="40"/>
                    </a:lnTo>
                    <a:lnTo>
                      <a:pt x="1570" y="38"/>
                    </a:lnTo>
                    <a:lnTo>
                      <a:pt x="1566" y="37"/>
                    </a:lnTo>
                    <a:lnTo>
                      <a:pt x="1565" y="37"/>
                    </a:lnTo>
                    <a:lnTo>
                      <a:pt x="1573" y="41"/>
                    </a:lnTo>
                    <a:lnTo>
                      <a:pt x="1577" y="41"/>
                    </a:lnTo>
                    <a:lnTo>
                      <a:pt x="1578" y="38"/>
                    </a:lnTo>
                    <a:lnTo>
                      <a:pt x="1581" y="38"/>
                    </a:lnTo>
                    <a:lnTo>
                      <a:pt x="1585" y="38"/>
                    </a:lnTo>
                    <a:lnTo>
                      <a:pt x="1584" y="36"/>
                    </a:lnTo>
                    <a:lnTo>
                      <a:pt x="1587" y="36"/>
                    </a:lnTo>
                    <a:lnTo>
                      <a:pt x="1588" y="37"/>
                    </a:lnTo>
                    <a:lnTo>
                      <a:pt x="1591" y="38"/>
                    </a:lnTo>
                    <a:lnTo>
                      <a:pt x="1592" y="38"/>
                    </a:lnTo>
                    <a:lnTo>
                      <a:pt x="1592" y="37"/>
                    </a:lnTo>
                    <a:lnTo>
                      <a:pt x="1592" y="37"/>
                    </a:lnTo>
                    <a:lnTo>
                      <a:pt x="1596" y="38"/>
                    </a:lnTo>
                    <a:lnTo>
                      <a:pt x="1596" y="40"/>
                    </a:lnTo>
                    <a:lnTo>
                      <a:pt x="1600" y="41"/>
                    </a:lnTo>
                    <a:lnTo>
                      <a:pt x="1605" y="40"/>
                    </a:lnTo>
                    <a:lnTo>
                      <a:pt x="1616" y="43"/>
                    </a:lnTo>
                    <a:lnTo>
                      <a:pt x="1614" y="40"/>
                    </a:lnTo>
                    <a:lnTo>
                      <a:pt x="1618" y="40"/>
                    </a:lnTo>
                    <a:lnTo>
                      <a:pt x="1620" y="43"/>
                    </a:lnTo>
                    <a:lnTo>
                      <a:pt x="1621" y="43"/>
                    </a:lnTo>
                    <a:lnTo>
                      <a:pt x="1621" y="41"/>
                    </a:lnTo>
                    <a:lnTo>
                      <a:pt x="1623" y="40"/>
                    </a:lnTo>
                    <a:lnTo>
                      <a:pt x="1627" y="41"/>
                    </a:lnTo>
                    <a:lnTo>
                      <a:pt x="1625" y="43"/>
                    </a:lnTo>
                    <a:lnTo>
                      <a:pt x="1628" y="45"/>
                    </a:lnTo>
                    <a:lnTo>
                      <a:pt x="1631" y="44"/>
                    </a:lnTo>
                    <a:lnTo>
                      <a:pt x="1631" y="43"/>
                    </a:lnTo>
                    <a:lnTo>
                      <a:pt x="1629" y="41"/>
                    </a:lnTo>
                    <a:lnTo>
                      <a:pt x="1634" y="41"/>
                    </a:lnTo>
                    <a:lnTo>
                      <a:pt x="1635" y="43"/>
                    </a:lnTo>
                    <a:lnTo>
                      <a:pt x="1635" y="44"/>
                    </a:lnTo>
                    <a:lnTo>
                      <a:pt x="1638" y="47"/>
                    </a:lnTo>
                    <a:lnTo>
                      <a:pt x="1642" y="49"/>
                    </a:lnTo>
                    <a:lnTo>
                      <a:pt x="1645" y="47"/>
                    </a:lnTo>
                    <a:lnTo>
                      <a:pt x="1641" y="45"/>
                    </a:lnTo>
                    <a:lnTo>
                      <a:pt x="1638" y="44"/>
                    </a:lnTo>
                    <a:lnTo>
                      <a:pt x="1638" y="43"/>
                    </a:lnTo>
                    <a:lnTo>
                      <a:pt x="1641" y="43"/>
                    </a:lnTo>
                    <a:lnTo>
                      <a:pt x="1643" y="43"/>
                    </a:lnTo>
                    <a:lnTo>
                      <a:pt x="1649" y="45"/>
                    </a:lnTo>
                    <a:lnTo>
                      <a:pt x="1650" y="48"/>
                    </a:lnTo>
                    <a:lnTo>
                      <a:pt x="1650" y="49"/>
                    </a:lnTo>
                    <a:lnTo>
                      <a:pt x="1652" y="47"/>
                    </a:lnTo>
                    <a:lnTo>
                      <a:pt x="1652" y="45"/>
                    </a:lnTo>
                    <a:lnTo>
                      <a:pt x="1653" y="47"/>
                    </a:lnTo>
                    <a:lnTo>
                      <a:pt x="1654" y="48"/>
                    </a:lnTo>
                    <a:lnTo>
                      <a:pt x="1654" y="49"/>
                    </a:lnTo>
                    <a:lnTo>
                      <a:pt x="1657" y="52"/>
                    </a:lnTo>
                    <a:lnTo>
                      <a:pt x="1661" y="59"/>
                    </a:lnTo>
                    <a:lnTo>
                      <a:pt x="1665" y="61"/>
                    </a:lnTo>
                    <a:lnTo>
                      <a:pt x="1667" y="63"/>
                    </a:lnTo>
                    <a:lnTo>
                      <a:pt x="1670" y="66"/>
                    </a:lnTo>
                    <a:lnTo>
                      <a:pt x="1671" y="69"/>
                    </a:lnTo>
                    <a:lnTo>
                      <a:pt x="1670" y="70"/>
                    </a:lnTo>
                    <a:lnTo>
                      <a:pt x="1670" y="73"/>
                    </a:lnTo>
                    <a:lnTo>
                      <a:pt x="1672" y="74"/>
                    </a:lnTo>
                    <a:lnTo>
                      <a:pt x="1675" y="72"/>
                    </a:lnTo>
                    <a:lnTo>
                      <a:pt x="1678" y="72"/>
                    </a:lnTo>
                    <a:lnTo>
                      <a:pt x="1681" y="76"/>
                    </a:lnTo>
                    <a:lnTo>
                      <a:pt x="1683" y="76"/>
                    </a:lnTo>
                    <a:lnTo>
                      <a:pt x="1683" y="76"/>
                    </a:lnTo>
                    <a:lnTo>
                      <a:pt x="1682" y="74"/>
                    </a:lnTo>
                    <a:lnTo>
                      <a:pt x="1681" y="72"/>
                    </a:lnTo>
                    <a:lnTo>
                      <a:pt x="1683" y="70"/>
                    </a:lnTo>
                    <a:lnTo>
                      <a:pt x="1685" y="70"/>
                    </a:lnTo>
                    <a:lnTo>
                      <a:pt x="1686" y="74"/>
                    </a:lnTo>
                    <a:lnTo>
                      <a:pt x="1689" y="76"/>
                    </a:lnTo>
                    <a:lnTo>
                      <a:pt x="1688" y="76"/>
                    </a:lnTo>
                    <a:lnTo>
                      <a:pt x="1686" y="72"/>
                    </a:lnTo>
                    <a:lnTo>
                      <a:pt x="1686" y="69"/>
                    </a:lnTo>
                    <a:lnTo>
                      <a:pt x="1685" y="66"/>
                    </a:lnTo>
                    <a:lnTo>
                      <a:pt x="1681" y="67"/>
                    </a:lnTo>
                    <a:lnTo>
                      <a:pt x="1678" y="69"/>
                    </a:lnTo>
                    <a:lnTo>
                      <a:pt x="1676" y="66"/>
                    </a:lnTo>
                    <a:lnTo>
                      <a:pt x="1679" y="65"/>
                    </a:lnTo>
                    <a:lnTo>
                      <a:pt x="1678" y="62"/>
                    </a:lnTo>
                    <a:lnTo>
                      <a:pt x="1674" y="58"/>
                    </a:lnTo>
                    <a:lnTo>
                      <a:pt x="1671" y="56"/>
                    </a:lnTo>
                    <a:lnTo>
                      <a:pt x="1670" y="54"/>
                    </a:lnTo>
                    <a:lnTo>
                      <a:pt x="1668" y="54"/>
                    </a:lnTo>
                    <a:lnTo>
                      <a:pt x="1664" y="56"/>
                    </a:lnTo>
                    <a:lnTo>
                      <a:pt x="1664" y="55"/>
                    </a:lnTo>
                    <a:lnTo>
                      <a:pt x="1667" y="52"/>
                    </a:lnTo>
                    <a:lnTo>
                      <a:pt x="1668" y="48"/>
                    </a:lnTo>
                    <a:lnTo>
                      <a:pt x="1672" y="44"/>
                    </a:lnTo>
                    <a:lnTo>
                      <a:pt x="1674" y="43"/>
                    </a:lnTo>
                    <a:lnTo>
                      <a:pt x="1674" y="44"/>
                    </a:lnTo>
                    <a:lnTo>
                      <a:pt x="1675" y="49"/>
                    </a:lnTo>
                    <a:lnTo>
                      <a:pt x="1678" y="51"/>
                    </a:lnTo>
                    <a:lnTo>
                      <a:pt x="1679" y="49"/>
                    </a:lnTo>
                    <a:lnTo>
                      <a:pt x="1676" y="47"/>
                    </a:lnTo>
                    <a:lnTo>
                      <a:pt x="1675" y="45"/>
                    </a:lnTo>
                    <a:lnTo>
                      <a:pt x="1676" y="45"/>
                    </a:lnTo>
                    <a:lnTo>
                      <a:pt x="1679" y="43"/>
                    </a:lnTo>
                    <a:lnTo>
                      <a:pt x="1681" y="41"/>
                    </a:lnTo>
                    <a:lnTo>
                      <a:pt x="1678" y="41"/>
                    </a:lnTo>
                    <a:lnTo>
                      <a:pt x="1679" y="40"/>
                    </a:lnTo>
                    <a:lnTo>
                      <a:pt x="1681" y="38"/>
                    </a:lnTo>
                    <a:lnTo>
                      <a:pt x="1683" y="38"/>
                    </a:lnTo>
                    <a:lnTo>
                      <a:pt x="1685" y="34"/>
                    </a:lnTo>
                    <a:lnTo>
                      <a:pt x="1688" y="34"/>
                    </a:lnTo>
                    <a:lnTo>
                      <a:pt x="1689" y="37"/>
                    </a:lnTo>
                    <a:lnTo>
                      <a:pt x="1690" y="36"/>
                    </a:lnTo>
                    <a:lnTo>
                      <a:pt x="1692" y="37"/>
                    </a:lnTo>
                    <a:lnTo>
                      <a:pt x="1693" y="38"/>
                    </a:lnTo>
                    <a:lnTo>
                      <a:pt x="1694" y="40"/>
                    </a:lnTo>
                    <a:lnTo>
                      <a:pt x="1699" y="41"/>
                    </a:lnTo>
                    <a:lnTo>
                      <a:pt x="1700" y="40"/>
                    </a:lnTo>
                    <a:lnTo>
                      <a:pt x="1708" y="41"/>
                    </a:lnTo>
                    <a:lnTo>
                      <a:pt x="1708" y="44"/>
                    </a:lnTo>
                    <a:lnTo>
                      <a:pt x="1708" y="45"/>
                    </a:lnTo>
                    <a:lnTo>
                      <a:pt x="1710" y="44"/>
                    </a:lnTo>
                    <a:lnTo>
                      <a:pt x="1711" y="43"/>
                    </a:lnTo>
                    <a:lnTo>
                      <a:pt x="1712" y="43"/>
                    </a:lnTo>
                    <a:lnTo>
                      <a:pt x="1712" y="47"/>
                    </a:lnTo>
                    <a:lnTo>
                      <a:pt x="1715" y="44"/>
                    </a:lnTo>
                    <a:lnTo>
                      <a:pt x="1718" y="41"/>
                    </a:lnTo>
                    <a:lnTo>
                      <a:pt x="1721" y="43"/>
                    </a:lnTo>
                    <a:lnTo>
                      <a:pt x="1721" y="44"/>
                    </a:lnTo>
                    <a:lnTo>
                      <a:pt x="1718" y="47"/>
                    </a:lnTo>
                    <a:lnTo>
                      <a:pt x="1718" y="48"/>
                    </a:lnTo>
                    <a:lnTo>
                      <a:pt x="1721" y="55"/>
                    </a:lnTo>
                    <a:lnTo>
                      <a:pt x="1719" y="59"/>
                    </a:lnTo>
                    <a:lnTo>
                      <a:pt x="1719" y="61"/>
                    </a:lnTo>
                    <a:lnTo>
                      <a:pt x="1722" y="59"/>
                    </a:lnTo>
                    <a:lnTo>
                      <a:pt x="1723" y="62"/>
                    </a:lnTo>
                    <a:lnTo>
                      <a:pt x="1726" y="63"/>
                    </a:lnTo>
                    <a:lnTo>
                      <a:pt x="1728" y="66"/>
                    </a:lnTo>
                    <a:lnTo>
                      <a:pt x="1726" y="69"/>
                    </a:lnTo>
                    <a:lnTo>
                      <a:pt x="1722" y="67"/>
                    </a:lnTo>
                    <a:lnTo>
                      <a:pt x="1718" y="69"/>
                    </a:lnTo>
                    <a:lnTo>
                      <a:pt x="1723" y="70"/>
                    </a:lnTo>
                    <a:lnTo>
                      <a:pt x="1725" y="73"/>
                    </a:lnTo>
                    <a:lnTo>
                      <a:pt x="1725" y="74"/>
                    </a:lnTo>
                    <a:lnTo>
                      <a:pt x="1722" y="76"/>
                    </a:lnTo>
                    <a:lnTo>
                      <a:pt x="1719" y="80"/>
                    </a:lnTo>
                    <a:lnTo>
                      <a:pt x="1718" y="79"/>
                    </a:lnTo>
                    <a:lnTo>
                      <a:pt x="1715" y="81"/>
                    </a:lnTo>
                    <a:lnTo>
                      <a:pt x="1711" y="81"/>
                    </a:lnTo>
                    <a:lnTo>
                      <a:pt x="1708" y="84"/>
                    </a:lnTo>
                    <a:lnTo>
                      <a:pt x="1712" y="83"/>
                    </a:lnTo>
                    <a:lnTo>
                      <a:pt x="1714" y="84"/>
                    </a:lnTo>
                    <a:lnTo>
                      <a:pt x="1715" y="85"/>
                    </a:lnTo>
                    <a:lnTo>
                      <a:pt x="1718" y="84"/>
                    </a:lnTo>
                    <a:lnTo>
                      <a:pt x="1719" y="84"/>
                    </a:lnTo>
                    <a:lnTo>
                      <a:pt x="1719" y="85"/>
                    </a:lnTo>
                    <a:lnTo>
                      <a:pt x="1722" y="90"/>
                    </a:lnTo>
                    <a:lnTo>
                      <a:pt x="1719" y="91"/>
                    </a:lnTo>
                    <a:lnTo>
                      <a:pt x="1719" y="95"/>
                    </a:lnTo>
                    <a:lnTo>
                      <a:pt x="1722" y="92"/>
                    </a:lnTo>
                    <a:lnTo>
                      <a:pt x="1725" y="91"/>
                    </a:lnTo>
                    <a:lnTo>
                      <a:pt x="1729" y="95"/>
                    </a:lnTo>
                    <a:lnTo>
                      <a:pt x="1729" y="96"/>
                    </a:lnTo>
                    <a:lnTo>
                      <a:pt x="1730" y="99"/>
                    </a:lnTo>
                    <a:lnTo>
                      <a:pt x="1728" y="102"/>
                    </a:lnTo>
                    <a:lnTo>
                      <a:pt x="1729" y="103"/>
                    </a:lnTo>
                    <a:lnTo>
                      <a:pt x="1729" y="106"/>
                    </a:lnTo>
                    <a:lnTo>
                      <a:pt x="1726" y="108"/>
                    </a:lnTo>
                    <a:lnTo>
                      <a:pt x="1726" y="110"/>
                    </a:lnTo>
                    <a:lnTo>
                      <a:pt x="1728" y="112"/>
                    </a:lnTo>
                    <a:lnTo>
                      <a:pt x="1728" y="109"/>
                    </a:lnTo>
                    <a:lnTo>
                      <a:pt x="1730" y="109"/>
                    </a:lnTo>
                    <a:lnTo>
                      <a:pt x="1732" y="110"/>
                    </a:lnTo>
                    <a:lnTo>
                      <a:pt x="1732" y="114"/>
                    </a:lnTo>
                    <a:lnTo>
                      <a:pt x="1734" y="113"/>
                    </a:lnTo>
                    <a:lnTo>
                      <a:pt x="1736" y="116"/>
                    </a:lnTo>
                    <a:lnTo>
                      <a:pt x="1736" y="113"/>
                    </a:lnTo>
                    <a:lnTo>
                      <a:pt x="1737" y="112"/>
                    </a:lnTo>
                    <a:lnTo>
                      <a:pt x="1739" y="113"/>
                    </a:lnTo>
                    <a:lnTo>
                      <a:pt x="1741" y="113"/>
                    </a:lnTo>
                    <a:lnTo>
                      <a:pt x="1741" y="116"/>
                    </a:lnTo>
                    <a:lnTo>
                      <a:pt x="1740" y="117"/>
                    </a:lnTo>
                    <a:lnTo>
                      <a:pt x="1737" y="116"/>
                    </a:lnTo>
                    <a:lnTo>
                      <a:pt x="1736" y="119"/>
                    </a:lnTo>
                    <a:lnTo>
                      <a:pt x="1739" y="120"/>
                    </a:lnTo>
                    <a:lnTo>
                      <a:pt x="1741" y="120"/>
                    </a:lnTo>
                    <a:lnTo>
                      <a:pt x="1743" y="123"/>
                    </a:lnTo>
                    <a:lnTo>
                      <a:pt x="1743" y="126"/>
                    </a:lnTo>
                    <a:lnTo>
                      <a:pt x="1739" y="127"/>
                    </a:lnTo>
                    <a:lnTo>
                      <a:pt x="1736" y="123"/>
                    </a:lnTo>
                    <a:lnTo>
                      <a:pt x="1734" y="121"/>
                    </a:lnTo>
                    <a:lnTo>
                      <a:pt x="1736" y="127"/>
                    </a:lnTo>
                    <a:lnTo>
                      <a:pt x="1734" y="128"/>
                    </a:lnTo>
                    <a:lnTo>
                      <a:pt x="1733" y="128"/>
                    </a:lnTo>
                    <a:lnTo>
                      <a:pt x="1732" y="127"/>
                    </a:lnTo>
                    <a:lnTo>
                      <a:pt x="1730" y="127"/>
                    </a:lnTo>
                    <a:lnTo>
                      <a:pt x="1729" y="127"/>
                    </a:lnTo>
                    <a:lnTo>
                      <a:pt x="1722" y="126"/>
                    </a:lnTo>
                    <a:lnTo>
                      <a:pt x="1721" y="127"/>
                    </a:lnTo>
                    <a:lnTo>
                      <a:pt x="1718" y="127"/>
                    </a:lnTo>
                    <a:lnTo>
                      <a:pt x="1718" y="126"/>
                    </a:lnTo>
                    <a:lnTo>
                      <a:pt x="1718" y="124"/>
                    </a:lnTo>
                    <a:lnTo>
                      <a:pt x="1715" y="123"/>
                    </a:lnTo>
                    <a:lnTo>
                      <a:pt x="1717" y="127"/>
                    </a:lnTo>
                    <a:lnTo>
                      <a:pt x="1714" y="127"/>
                    </a:lnTo>
                    <a:lnTo>
                      <a:pt x="1714" y="127"/>
                    </a:lnTo>
                    <a:lnTo>
                      <a:pt x="1715" y="130"/>
                    </a:lnTo>
                    <a:lnTo>
                      <a:pt x="1712" y="132"/>
                    </a:lnTo>
                    <a:lnTo>
                      <a:pt x="1712" y="132"/>
                    </a:lnTo>
                    <a:lnTo>
                      <a:pt x="1712" y="131"/>
                    </a:lnTo>
                    <a:lnTo>
                      <a:pt x="1711" y="130"/>
                    </a:lnTo>
                    <a:lnTo>
                      <a:pt x="1705" y="131"/>
                    </a:lnTo>
                    <a:lnTo>
                      <a:pt x="1704" y="131"/>
                    </a:lnTo>
                    <a:lnTo>
                      <a:pt x="1704" y="130"/>
                    </a:lnTo>
                    <a:lnTo>
                      <a:pt x="1703" y="126"/>
                    </a:lnTo>
                    <a:lnTo>
                      <a:pt x="1703" y="126"/>
                    </a:lnTo>
                    <a:lnTo>
                      <a:pt x="1696" y="120"/>
                    </a:lnTo>
                    <a:lnTo>
                      <a:pt x="1694" y="120"/>
                    </a:lnTo>
                    <a:lnTo>
                      <a:pt x="1696" y="119"/>
                    </a:lnTo>
                    <a:lnTo>
                      <a:pt x="1692" y="117"/>
                    </a:lnTo>
                    <a:lnTo>
                      <a:pt x="1690" y="120"/>
                    </a:lnTo>
                    <a:lnTo>
                      <a:pt x="1686" y="121"/>
                    </a:lnTo>
                    <a:lnTo>
                      <a:pt x="1683" y="123"/>
                    </a:lnTo>
                    <a:lnTo>
                      <a:pt x="1682" y="124"/>
                    </a:lnTo>
                    <a:lnTo>
                      <a:pt x="1682" y="120"/>
                    </a:lnTo>
                    <a:lnTo>
                      <a:pt x="1681" y="117"/>
                    </a:lnTo>
                    <a:lnTo>
                      <a:pt x="1682" y="120"/>
                    </a:lnTo>
                    <a:lnTo>
                      <a:pt x="1681" y="126"/>
                    </a:lnTo>
                    <a:lnTo>
                      <a:pt x="1682" y="128"/>
                    </a:lnTo>
                    <a:lnTo>
                      <a:pt x="1681" y="131"/>
                    </a:lnTo>
                    <a:lnTo>
                      <a:pt x="1676" y="138"/>
                    </a:lnTo>
                    <a:lnTo>
                      <a:pt x="1674" y="138"/>
                    </a:lnTo>
                    <a:lnTo>
                      <a:pt x="1674" y="134"/>
                    </a:lnTo>
                    <a:lnTo>
                      <a:pt x="1671" y="132"/>
                    </a:lnTo>
                    <a:lnTo>
                      <a:pt x="1668" y="134"/>
                    </a:lnTo>
                    <a:lnTo>
                      <a:pt x="1663" y="128"/>
                    </a:lnTo>
                    <a:lnTo>
                      <a:pt x="1663" y="127"/>
                    </a:lnTo>
                    <a:lnTo>
                      <a:pt x="1661" y="120"/>
                    </a:lnTo>
                    <a:lnTo>
                      <a:pt x="1658" y="120"/>
                    </a:lnTo>
                    <a:lnTo>
                      <a:pt x="1658" y="117"/>
                    </a:lnTo>
                    <a:lnTo>
                      <a:pt x="1657" y="116"/>
                    </a:lnTo>
                    <a:lnTo>
                      <a:pt x="1656" y="117"/>
                    </a:lnTo>
                    <a:lnTo>
                      <a:pt x="1656" y="120"/>
                    </a:lnTo>
                    <a:lnTo>
                      <a:pt x="1656" y="121"/>
                    </a:lnTo>
                    <a:lnTo>
                      <a:pt x="1657" y="123"/>
                    </a:lnTo>
                    <a:lnTo>
                      <a:pt x="1657" y="126"/>
                    </a:lnTo>
                    <a:lnTo>
                      <a:pt x="1653" y="123"/>
                    </a:lnTo>
                    <a:lnTo>
                      <a:pt x="1650" y="119"/>
                    </a:lnTo>
                    <a:lnTo>
                      <a:pt x="1649" y="120"/>
                    </a:lnTo>
                    <a:lnTo>
                      <a:pt x="1650" y="123"/>
                    </a:lnTo>
                    <a:lnTo>
                      <a:pt x="1649" y="124"/>
                    </a:lnTo>
                    <a:lnTo>
                      <a:pt x="1650" y="126"/>
                    </a:lnTo>
                    <a:lnTo>
                      <a:pt x="1653" y="126"/>
                    </a:lnTo>
                    <a:lnTo>
                      <a:pt x="1656" y="127"/>
                    </a:lnTo>
                    <a:lnTo>
                      <a:pt x="1654" y="130"/>
                    </a:lnTo>
                    <a:lnTo>
                      <a:pt x="1650" y="131"/>
                    </a:lnTo>
                    <a:lnTo>
                      <a:pt x="1650" y="132"/>
                    </a:lnTo>
                    <a:lnTo>
                      <a:pt x="1652" y="134"/>
                    </a:lnTo>
                    <a:lnTo>
                      <a:pt x="1658" y="142"/>
                    </a:lnTo>
                    <a:lnTo>
                      <a:pt x="1664" y="143"/>
                    </a:lnTo>
                    <a:lnTo>
                      <a:pt x="1667" y="142"/>
                    </a:lnTo>
                    <a:lnTo>
                      <a:pt x="1671" y="143"/>
                    </a:lnTo>
                    <a:lnTo>
                      <a:pt x="1671" y="148"/>
                    </a:lnTo>
                    <a:lnTo>
                      <a:pt x="1671" y="148"/>
                    </a:lnTo>
                    <a:lnTo>
                      <a:pt x="1668" y="145"/>
                    </a:lnTo>
                    <a:lnTo>
                      <a:pt x="1667" y="145"/>
                    </a:lnTo>
                    <a:lnTo>
                      <a:pt x="1670" y="148"/>
                    </a:lnTo>
                    <a:lnTo>
                      <a:pt x="1672" y="152"/>
                    </a:lnTo>
                    <a:lnTo>
                      <a:pt x="1674" y="155"/>
                    </a:lnTo>
                    <a:lnTo>
                      <a:pt x="1676" y="157"/>
                    </a:lnTo>
                    <a:lnTo>
                      <a:pt x="1676" y="163"/>
                    </a:lnTo>
                    <a:lnTo>
                      <a:pt x="1674" y="171"/>
                    </a:lnTo>
                    <a:lnTo>
                      <a:pt x="1675" y="177"/>
                    </a:lnTo>
                    <a:lnTo>
                      <a:pt x="1675" y="181"/>
                    </a:lnTo>
                    <a:lnTo>
                      <a:pt x="1676" y="182"/>
                    </a:lnTo>
                    <a:lnTo>
                      <a:pt x="1672" y="188"/>
                    </a:lnTo>
                    <a:lnTo>
                      <a:pt x="1672" y="190"/>
                    </a:lnTo>
                    <a:lnTo>
                      <a:pt x="1671" y="192"/>
                    </a:lnTo>
                    <a:lnTo>
                      <a:pt x="1671" y="189"/>
                    </a:lnTo>
                    <a:lnTo>
                      <a:pt x="1671" y="189"/>
                    </a:lnTo>
                    <a:lnTo>
                      <a:pt x="1664" y="193"/>
                    </a:lnTo>
                    <a:lnTo>
                      <a:pt x="1663" y="192"/>
                    </a:lnTo>
                    <a:lnTo>
                      <a:pt x="1660" y="193"/>
                    </a:lnTo>
                    <a:lnTo>
                      <a:pt x="1658" y="193"/>
                    </a:lnTo>
                    <a:lnTo>
                      <a:pt x="1657" y="190"/>
                    </a:lnTo>
                    <a:lnTo>
                      <a:pt x="1654" y="190"/>
                    </a:lnTo>
                    <a:lnTo>
                      <a:pt x="1650" y="186"/>
                    </a:lnTo>
                    <a:lnTo>
                      <a:pt x="1647" y="184"/>
                    </a:lnTo>
                    <a:lnTo>
                      <a:pt x="1643" y="184"/>
                    </a:lnTo>
                    <a:lnTo>
                      <a:pt x="1642" y="182"/>
                    </a:lnTo>
                    <a:lnTo>
                      <a:pt x="1639" y="182"/>
                    </a:lnTo>
                    <a:lnTo>
                      <a:pt x="1636" y="186"/>
                    </a:lnTo>
                    <a:lnTo>
                      <a:pt x="1634" y="186"/>
                    </a:lnTo>
                    <a:lnTo>
                      <a:pt x="1636" y="188"/>
                    </a:lnTo>
                    <a:lnTo>
                      <a:pt x="1641" y="188"/>
                    </a:lnTo>
                    <a:lnTo>
                      <a:pt x="1642" y="185"/>
                    </a:lnTo>
                    <a:lnTo>
                      <a:pt x="1649" y="188"/>
                    </a:lnTo>
                    <a:lnTo>
                      <a:pt x="1650" y="190"/>
                    </a:lnTo>
                    <a:lnTo>
                      <a:pt x="1647" y="192"/>
                    </a:lnTo>
                    <a:lnTo>
                      <a:pt x="1645" y="190"/>
                    </a:lnTo>
                    <a:lnTo>
                      <a:pt x="1642" y="190"/>
                    </a:lnTo>
                    <a:lnTo>
                      <a:pt x="1642" y="193"/>
                    </a:lnTo>
                    <a:lnTo>
                      <a:pt x="1639" y="190"/>
                    </a:lnTo>
                    <a:lnTo>
                      <a:pt x="1636" y="190"/>
                    </a:lnTo>
                    <a:lnTo>
                      <a:pt x="1638" y="190"/>
                    </a:lnTo>
                    <a:lnTo>
                      <a:pt x="1639" y="195"/>
                    </a:lnTo>
                    <a:lnTo>
                      <a:pt x="1643" y="197"/>
                    </a:lnTo>
                    <a:lnTo>
                      <a:pt x="1642" y="200"/>
                    </a:lnTo>
                    <a:lnTo>
                      <a:pt x="1643" y="206"/>
                    </a:lnTo>
                    <a:lnTo>
                      <a:pt x="1646" y="207"/>
                    </a:lnTo>
                    <a:lnTo>
                      <a:pt x="1645" y="204"/>
                    </a:lnTo>
                    <a:lnTo>
                      <a:pt x="1645" y="199"/>
                    </a:lnTo>
                    <a:lnTo>
                      <a:pt x="1647" y="199"/>
                    </a:lnTo>
                    <a:lnTo>
                      <a:pt x="1649" y="199"/>
                    </a:lnTo>
                    <a:lnTo>
                      <a:pt x="1649" y="197"/>
                    </a:lnTo>
                    <a:lnTo>
                      <a:pt x="1653" y="193"/>
                    </a:lnTo>
                    <a:lnTo>
                      <a:pt x="1656" y="193"/>
                    </a:lnTo>
                    <a:lnTo>
                      <a:pt x="1657" y="195"/>
                    </a:lnTo>
                    <a:lnTo>
                      <a:pt x="1657" y="196"/>
                    </a:lnTo>
                    <a:lnTo>
                      <a:pt x="1661" y="202"/>
                    </a:lnTo>
                    <a:lnTo>
                      <a:pt x="1664" y="202"/>
                    </a:lnTo>
                    <a:lnTo>
                      <a:pt x="1667" y="206"/>
                    </a:lnTo>
                    <a:lnTo>
                      <a:pt x="1671" y="204"/>
                    </a:lnTo>
                    <a:lnTo>
                      <a:pt x="1672" y="203"/>
                    </a:lnTo>
                    <a:lnTo>
                      <a:pt x="1671" y="200"/>
                    </a:lnTo>
                    <a:lnTo>
                      <a:pt x="1672" y="202"/>
                    </a:lnTo>
                    <a:lnTo>
                      <a:pt x="1679" y="207"/>
                    </a:lnTo>
                    <a:lnTo>
                      <a:pt x="1681" y="208"/>
                    </a:lnTo>
                    <a:lnTo>
                      <a:pt x="1678" y="208"/>
                    </a:lnTo>
                    <a:lnTo>
                      <a:pt x="1678" y="211"/>
                    </a:lnTo>
                    <a:lnTo>
                      <a:pt x="1682" y="215"/>
                    </a:lnTo>
                    <a:lnTo>
                      <a:pt x="1685" y="215"/>
                    </a:lnTo>
                    <a:lnTo>
                      <a:pt x="1685" y="214"/>
                    </a:lnTo>
                    <a:lnTo>
                      <a:pt x="1685" y="210"/>
                    </a:lnTo>
                    <a:lnTo>
                      <a:pt x="1688" y="214"/>
                    </a:lnTo>
                    <a:lnTo>
                      <a:pt x="1693" y="222"/>
                    </a:lnTo>
                    <a:lnTo>
                      <a:pt x="1692" y="220"/>
                    </a:lnTo>
                    <a:lnTo>
                      <a:pt x="1690" y="220"/>
                    </a:lnTo>
                    <a:lnTo>
                      <a:pt x="1689" y="221"/>
                    </a:lnTo>
                    <a:lnTo>
                      <a:pt x="1692" y="224"/>
                    </a:lnTo>
                    <a:lnTo>
                      <a:pt x="1689" y="225"/>
                    </a:lnTo>
                    <a:lnTo>
                      <a:pt x="1688" y="228"/>
                    </a:lnTo>
                    <a:lnTo>
                      <a:pt x="1689" y="231"/>
                    </a:lnTo>
                    <a:lnTo>
                      <a:pt x="1692" y="229"/>
                    </a:lnTo>
                    <a:lnTo>
                      <a:pt x="1692" y="226"/>
                    </a:lnTo>
                    <a:lnTo>
                      <a:pt x="1693" y="225"/>
                    </a:lnTo>
                    <a:lnTo>
                      <a:pt x="1696" y="226"/>
                    </a:lnTo>
                    <a:lnTo>
                      <a:pt x="1696" y="224"/>
                    </a:lnTo>
                    <a:lnTo>
                      <a:pt x="1699" y="228"/>
                    </a:lnTo>
                    <a:lnTo>
                      <a:pt x="1704" y="232"/>
                    </a:lnTo>
                    <a:lnTo>
                      <a:pt x="1710" y="233"/>
                    </a:lnTo>
                    <a:lnTo>
                      <a:pt x="1714" y="236"/>
                    </a:lnTo>
                    <a:lnTo>
                      <a:pt x="1711" y="237"/>
                    </a:lnTo>
                    <a:lnTo>
                      <a:pt x="1715" y="243"/>
                    </a:lnTo>
                    <a:lnTo>
                      <a:pt x="1718" y="243"/>
                    </a:lnTo>
                    <a:lnTo>
                      <a:pt x="1722" y="249"/>
                    </a:lnTo>
                    <a:lnTo>
                      <a:pt x="1722" y="257"/>
                    </a:lnTo>
                    <a:lnTo>
                      <a:pt x="1719" y="257"/>
                    </a:lnTo>
                    <a:lnTo>
                      <a:pt x="1719" y="258"/>
                    </a:lnTo>
                    <a:lnTo>
                      <a:pt x="1722" y="260"/>
                    </a:lnTo>
                    <a:lnTo>
                      <a:pt x="1723" y="264"/>
                    </a:lnTo>
                    <a:lnTo>
                      <a:pt x="1722" y="264"/>
                    </a:lnTo>
                    <a:lnTo>
                      <a:pt x="1721" y="262"/>
                    </a:lnTo>
                    <a:lnTo>
                      <a:pt x="1711" y="262"/>
                    </a:lnTo>
                    <a:lnTo>
                      <a:pt x="1708" y="261"/>
                    </a:lnTo>
                    <a:lnTo>
                      <a:pt x="1707" y="262"/>
                    </a:lnTo>
                    <a:lnTo>
                      <a:pt x="1704" y="261"/>
                    </a:lnTo>
                    <a:lnTo>
                      <a:pt x="1704" y="258"/>
                    </a:lnTo>
                    <a:lnTo>
                      <a:pt x="1703" y="258"/>
                    </a:lnTo>
                    <a:lnTo>
                      <a:pt x="1701" y="260"/>
                    </a:lnTo>
                    <a:lnTo>
                      <a:pt x="1703" y="261"/>
                    </a:lnTo>
                    <a:lnTo>
                      <a:pt x="1699" y="264"/>
                    </a:lnTo>
                    <a:lnTo>
                      <a:pt x="1694" y="264"/>
                    </a:lnTo>
                    <a:lnTo>
                      <a:pt x="1694" y="265"/>
                    </a:lnTo>
                    <a:lnTo>
                      <a:pt x="1696" y="267"/>
                    </a:lnTo>
                    <a:lnTo>
                      <a:pt x="1692" y="269"/>
                    </a:lnTo>
                    <a:lnTo>
                      <a:pt x="1689" y="271"/>
                    </a:lnTo>
                    <a:lnTo>
                      <a:pt x="1689" y="272"/>
                    </a:lnTo>
                    <a:lnTo>
                      <a:pt x="1690" y="273"/>
                    </a:lnTo>
                    <a:lnTo>
                      <a:pt x="1686" y="278"/>
                    </a:lnTo>
                    <a:lnTo>
                      <a:pt x="1685" y="280"/>
                    </a:lnTo>
                    <a:lnTo>
                      <a:pt x="1685" y="279"/>
                    </a:lnTo>
                    <a:lnTo>
                      <a:pt x="1682" y="279"/>
                    </a:lnTo>
                    <a:lnTo>
                      <a:pt x="1682" y="283"/>
                    </a:lnTo>
                    <a:lnTo>
                      <a:pt x="1685" y="286"/>
                    </a:lnTo>
                    <a:lnTo>
                      <a:pt x="1682" y="289"/>
                    </a:lnTo>
                    <a:lnTo>
                      <a:pt x="1681" y="287"/>
                    </a:lnTo>
                    <a:lnTo>
                      <a:pt x="1679" y="290"/>
                    </a:lnTo>
                    <a:lnTo>
                      <a:pt x="1681" y="291"/>
                    </a:lnTo>
                    <a:lnTo>
                      <a:pt x="1678" y="296"/>
                    </a:lnTo>
                    <a:lnTo>
                      <a:pt x="1675" y="296"/>
                    </a:lnTo>
                    <a:lnTo>
                      <a:pt x="1676" y="297"/>
                    </a:lnTo>
                    <a:lnTo>
                      <a:pt x="1676" y="298"/>
                    </a:lnTo>
                    <a:lnTo>
                      <a:pt x="1675" y="301"/>
                    </a:lnTo>
                    <a:lnTo>
                      <a:pt x="1674" y="300"/>
                    </a:lnTo>
                    <a:lnTo>
                      <a:pt x="1672" y="301"/>
                    </a:lnTo>
                    <a:lnTo>
                      <a:pt x="1674" y="302"/>
                    </a:lnTo>
                    <a:lnTo>
                      <a:pt x="1674" y="305"/>
                    </a:lnTo>
                    <a:lnTo>
                      <a:pt x="1671" y="307"/>
                    </a:lnTo>
                    <a:lnTo>
                      <a:pt x="1672" y="309"/>
                    </a:lnTo>
                    <a:lnTo>
                      <a:pt x="1671" y="311"/>
                    </a:lnTo>
                    <a:lnTo>
                      <a:pt x="1670" y="312"/>
                    </a:lnTo>
                    <a:lnTo>
                      <a:pt x="1668" y="311"/>
                    </a:lnTo>
                    <a:lnTo>
                      <a:pt x="1667" y="311"/>
                    </a:lnTo>
                    <a:lnTo>
                      <a:pt x="1668" y="312"/>
                    </a:lnTo>
                    <a:lnTo>
                      <a:pt x="1672" y="315"/>
                    </a:lnTo>
                    <a:lnTo>
                      <a:pt x="1671" y="318"/>
                    </a:lnTo>
                    <a:lnTo>
                      <a:pt x="1667" y="318"/>
                    </a:lnTo>
                    <a:lnTo>
                      <a:pt x="1667" y="319"/>
                    </a:lnTo>
                    <a:lnTo>
                      <a:pt x="1668" y="320"/>
                    </a:lnTo>
                    <a:lnTo>
                      <a:pt x="1671" y="325"/>
                    </a:lnTo>
                    <a:lnTo>
                      <a:pt x="1670" y="326"/>
                    </a:lnTo>
                    <a:lnTo>
                      <a:pt x="1670" y="327"/>
                    </a:lnTo>
                    <a:lnTo>
                      <a:pt x="1667" y="331"/>
                    </a:lnTo>
                    <a:lnTo>
                      <a:pt x="1668" y="334"/>
                    </a:lnTo>
                    <a:lnTo>
                      <a:pt x="1665" y="338"/>
                    </a:lnTo>
                    <a:lnTo>
                      <a:pt x="1665" y="344"/>
                    </a:lnTo>
                    <a:lnTo>
                      <a:pt x="1664" y="347"/>
                    </a:lnTo>
                    <a:lnTo>
                      <a:pt x="1663" y="349"/>
                    </a:lnTo>
                    <a:lnTo>
                      <a:pt x="1665" y="349"/>
                    </a:lnTo>
                    <a:lnTo>
                      <a:pt x="1665" y="351"/>
                    </a:lnTo>
                    <a:lnTo>
                      <a:pt x="1665" y="354"/>
                    </a:lnTo>
                    <a:lnTo>
                      <a:pt x="1668" y="358"/>
                    </a:lnTo>
                    <a:lnTo>
                      <a:pt x="1668" y="361"/>
                    </a:lnTo>
                    <a:lnTo>
                      <a:pt x="1667" y="359"/>
                    </a:lnTo>
                    <a:lnTo>
                      <a:pt x="1664" y="361"/>
                    </a:lnTo>
                    <a:lnTo>
                      <a:pt x="1661" y="358"/>
                    </a:lnTo>
                    <a:lnTo>
                      <a:pt x="1660" y="359"/>
                    </a:lnTo>
                    <a:lnTo>
                      <a:pt x="1656" y="355"/>
                    </a:lnTo>
                    <a:lnTo>
                      <a:pt x="1657" y="354"/>
                    </a:lnTo>
                    <a:lnTo>
                      <a:pt x="1656" y="354"/>
                    </a:lnTo>
                    <a:lnTo>
                      <a:pt x="1653" y="354"/>
                    </a:lnTo>
                    <a:lnTo>
                      <a:pt x="1652" y="354"/>
                    </a:lnTo>
                    <a:lnTo>
                      <a:pt x="1652" y="351"/>
                    </a:lnTo>
                    <a:lnTo>
                      <a:pt x="1645" y="347"/>
                    </a:lnTo>
                    <a:lnTo>
                      <a:pt x="1641" y="347"/>
                    </a:lnTo>
                    <a:lnTo>
                      <a:pt x="1636" y="349"/>
                    </a:lnTo>
                    <a:lnTo>
                      <a:pt x="1635" y="348"/>
                    </a:lnTo>
                    <a:lnTo>
                      <a:pt x="1632" y="349"/>
                    </a:lnTo>
                    <a:lnTo>
                      <a:pt x="1629" y="352"/>
                    </a:lnTo>
                    <a:lnTo>
                      <a:pt x="1627" y="352"/>
                    </a:lnTo>
                    <a:lnTo>
                      <a:pt x="1625" y="358"/>
                    </a:lnTo>
                    <a:lnTo>
                      <a:pt x="1624" y="359"/>
                    </a:lnTo>
                    <a:lnTo>
                      <a:pt x="1621" y="358"/>
                    </a:lnTo>
                    <a:lnTo>
                      <a:pt x="1623" y="362"/>
                    </a:lnTo>
                    <a:lnTo>
                      <a:pt x="1621" y="363"/>
                    </a:lnTo>
                    <a:lnTo>
                      <a:pt x="1621" y="366"/>
                    </a:lnTo>
                    <a:lnTo>
                      <a:pt x="1621" y="369"/>
                    </a:lnTo>
                    <a:lnTo>
                      <a:pt x="1620" y="376"/>
                    </a:lnTo>
                    <a:lnTo>
                      <a:pt x="1618" y="377"/>
                    </a:lnTo>
                    <a:lnTo>
                      <a:pt x="1617" y="374"/>
                    </a:lnTo>
                    <a:lnTo>
                      <a:pt x="1614" y="366"/>
                    </a:lnTo>
                    <a:lnTo>
                      <a:pt x="1614" y="363"/>
                    </a:lnTo>
                    <a:lnTo>
                      <a:pt x="1612" y="362"/>
                    </a:lnTo>
                    <a:lnTo>
                      <a:pt x="1609" y="359"/>
                    </a:lnTo>
                    <a:lnTo>
                      <a:pt x="1609" y="362"/>
                    </a:lnTo>
                    <a:lnTo>
                      <a:pt x="1606" y="367"/>
                    </a:lnTo>
                    <a:lnTo>
                      <a:pt x="1603" y="369"/>
                    </a:lnTo>
                    <a:lnTo>
                      <a:pt x="1603" y="372"/>
                    </a:lnTo>
                    <a:lnTo>
                      <a:pt x="1606" y="373"/>
                    </a:lnTo>
                    <a:lnTo>
                      <a:pt x="1603" y="378"/>
                    </a:lnTo>
                    <a:lnTo>
                      <a:pt x="1602" y="376"/>
                    </a:lnTo>
                    <a:lnTo>
                      <a:pt x="1600" y="376"/>
                    </a:lnTo>
                    <a:lnTo>
                      <a:pt x="1599" y="374"/>
                    </a:lnTo>
                    <a:lnTo>
                      <a:pt x="1596" y="374"/>
                    </a:lnTo>
                    <a:lnTo>
                      <a:pt x="1595" y="378"/>
                    </a:lnTo>
                    <a:lnTo>
                      <a:pt x="1594" y="378"/>
                    </a:lnTo>
                    <a:lnTo>
                      <a:pt x="1591" y="377"/>
                    </a:lnTo>
                    <a:lnTo>
                      <a:pt x="1589" y="377"/>
                    </a:lnTo>
                    <a:lnTo>
                      <a:pt x="1589" y="378"/>
                    </a:lnTo>
                    <a:lnTo>
                      <a:pt x="1591" y="381"/>
                    </a:lnTo>
                    <a:lnTo>
                      <a:pt x="1589" y="383"/>
                    </a:lnTo>
                    <a:lnTo>
                      <a:pt x="1588" y="385"/>
                    </a:lnTo>
                    <a:lnTo>
                      <a:pt x="1588" y="387"/>
                    </a:lnTo>
                    <a:lnTo>
                      <a:pt x="1591" y="390"/>
                    </a:lnTo>
                    <a:lnTo>
                      <a:pt x="1591" y="392"/>
                    </a:lnTo>
                    <a:lnTo>
                      <a:pt x="1589" y="394"/>
                    </a:lnTo>
                    <a:lnTo>
                      <a:pt x="1591" y="395"/>
                    </a:lnTo>
                    <a:lnTo>
                      <a:pt x="1594" y="396"/>
                    </a:lnTo>
                    <a:lnTo>
                      <a:pt x="1595" y="398"/>
                    </a:lnTo>
                    <a:lnTo>
                      <a:pt x="1596" y="399"/>
                    </a:lnTo>
                    <a:lnTo>
                      <a:pt x="1595" y="399"/>
                    </a:lnTo>
                    <a:lnTo>
                      <a:pt x="1594" y="402"/>
                    </a:lnTo>
                    <a:lnTo>
                      <a:pt x="1596" y="403"/>
                    </a:lnTo>
                    <a:lnTo>
                      <a:pt x="1598" y="405"/>
                    </a:lnTo>
                    <a:lnTo>
                      <a:pt x="1598" y="406"/>
                    </a:lnTo>
                    <a:lnTo>
                      <a:pt x="1595" y="405"/>
                    </a:lnTo>
                    <a:lnTo>
                      <a:pt x="1594" y="405"/>
                    </a:lnTo>
                    <a:lnTo>
                      <a:pt x="1594" y="406"/>
                    </a:lnTo>
                    <a:lnTo>
                      <a:pt x="1596" y="409"/>
                    </a:lnTo>
                    <a:lnTo>
                      <a:pt x="1598" y="409"/>
                    </a:lnTo>
                    <a:lnTo>
                      <a:pt x="1598" y="412"/>
                    </a:lnTo>
                    <a:lnTo>
                      <a:pt x="1596" y="414"/>
                    </a:lnTo>
                    <a:lnTo>
                      <a:pt x="1596" y="416"/>
                    </a:lnTo>
                    <a:lnTo>
                      <a:pt x="1595" y="419"/>
                    </a:lnTo>
                    <a:lnTo>
                      <a:pt x="1596" y="423"/>
                    </a:lnTo>
                    <a:lnTo>
                      <a:pt x="1595" y="424"/>
                    </a:lnTo>
                    <a:lnTo>
                      <a:pt x="1596" y="427"/>
                    </a:lnTo>
                    <a:lnTo>
                      <a:pt x="1596" y="428"/>
                    </a:lnTo>
                    <a:lnTo>
                      <a:pt x="1596" y="431"/>
                    </a:lnTo>
                    <a:lnTo>
                      <a:pt x="1599" y="437"/>
                    </a:lnTo>
                    <a:lnTo>
                      <a:pt x="1598" y="438"/>
                    </a:lnTo>
                    <a:lnTo>
                      <a:pt x="1600" y="439"/>
                    </a:lnTo>
                    <a:lnTo>
                      <a:pt x="1602" y="441"/>
                    </a:lnTo>
                    <a:lnTo>
                      <a:pt x="1606" y="446"/>
                    </a:lnTo>
                    <a:lnTo>
                      <a:pt x="1609" y="448"/>
                    </a:lnTo>
                    <a:lnTo>
                      <a:pt x="1610" y="446"/>
                    </a:lnTo>
                    <a:lnTo>
                      <a:pt x="1610" y="445"/>
                    </a:lnTo>
                    <a:lnTo>
                      <a:pt x="1607" y="441"/>
                    </a:lnTo>
                    <a:lnTo>
                      <a:pt x="1607" y="439"/>
                    </a:lnTo>
                    <a:lnTo>
                      <a:pt x="1609" y="437"/>
                    </a:lnTo>
                    <a:lnTo>
                      <a:pt x="1612" y="438"/>
                    </a:lnTo>
                    <a:lnTo>
                      <a:pt x="1616" y="441"/>
                    </a:lnTo>
                    <a:lnTo>
                      <a:pt x="1618" y="441"/>
                    </a:lnTo>
                    <a:lnTo>
                      <a:pt x="1620" y="441"/>
                    </a:lnTo>
                    <a:lnTo>
                      <a:pt x="1620" y="443"/>
                    </a:lnTo>
                    <a:lnTo>
                      <a:pt x="1620" y="445"/>
                    </a:lnTo>
                    <a:lnTo>
                      <a:pt x="1621" y="448"/>
                    </a:lnTo>
                    <a:lnTo>
                      <a:pt x="1620" y="449"/>
                    </a:lnTo>
                    <a:lnTo>
                      <a:pt x="1621" y="452"/>
                    </a:lnTo>
                    <a:lnTo>
                      <a:pt x="1620" y="453"/>
                    </a:lnTo>
                    <a:lnTo>
                      <a:pt x="1618" y="455"/>
                    </a:lnTo>
                    <a:lnTo>
                      <a:pt x="1620" y="460"/>
                    </a:lnTo>
                    <a:lnTo>
                      <a:pt x="1623" y="463"/>
                    </a:lnTo>
                    <a:lnTo>
                      <a:pt x="1623" y="467"/>
                    </a:lnTo>
                    <a:lnTo>
                      <a:pt x="1625" y="470"/>
                    </a:lnTo>
                    <a:lnTo>
                      <a:pt x="1627" y="468"/>
                    </a:lnTo>
                    <a:lnTo>
                      <a:pt x="1627" y="467"/>
                    </a:lnTo>
                    <a:lnTo>
                      <a:pt x="1628" y="466"/>
                    </a:lnTo>
                    <a:lnTo>
                      <a:pt x="1629" y="464"/>
                    </a:lnTo>
                    <a:lnTo>
                      <a:pt x="1629" y="466"/>
                    </a:lnTo>
                    <a:lnTo>
                      <a:pt x="1632" y="467"/>
                    </a:lnTo>
                    <a:lnTo>
                      <a:pt x="1632" y="472"/>
                    </a:lnTo>
                    <a:lnTo>
                      <a:pt x="1638" y="478"/>
                    </a:lnTo>
                    <a:lnTo>
                      <a:pt x="1641" y="482"/>
                    </a:lnTo>
                    <a:lnTo>
                      <a:pt x="1639" y="484"/>
                    </a:lnTo>
                    <a:lnTo>
                      <a:pt x="1639" y="488"/>
                    </a:lnTo>
                    <a:lnTo>
                      <a:pt x="1638" y="488"/>
                    </a:lnTo>
                    <a:lnTo>
                      <a:pt x="1634" y="485"/>
                    </a:lnTo>
                    <a:lnTo>
                      <a:pt x="1629" y="484"/>
                    </a:lnTo>
                    <a:lnTo>
                      <a:pt x="1629" y="479"/>
                    </a:lnTo>
                    <a:lnTo>
                      <a:pt x="1631" y="478"/>
                    </a:lnTo>
                    <a:lnTo>
                      <a:pt x="1631" y="474"/>
                    </a:lnTo>
                    <a:lnTo>
                      <a:pt x="1631" y="471"/>
                    </a:lnTo>
                    <a:lnTo>
                      <a:pt x="1628" y="472"/>
                    </a:lnTo>
                    <a:lnTo>
                      <a:pt x="1629" y="474"/>
                    </a:lnTo>
                    <a:lnTo>
                      <a:pt x="1629" y="477"/>
                    </a:lnTo>
                    <a:lnTo>
                      <a:pt x="1627" y="477"/>
                    </a:lnTo>
                    <a:lnTo>
                      <a:pt x="1624" y="481"/>
                    </a:lnTo>
                    <a:lnTo>
                      <a:pt x="1625" y="482"/>
                    </a:lnTo>
                    <a:lnTo>
                      <a:pt x="1628" y="481"/>
                    </a:lnTo>
                    <a:lnTo>
                      <a:pt x="1628" y="484"/>
                    </a:lnTo>
                    <a:lnTo>
                      <a:pt x="1627" y="486"/>
                    </a:lnTo>
                    <a:lnTo>
                      <a:pt x="1627" y="492"/>
                    </a:lnTo>
                    <a:lnTo>
                      <a:pt x="1627" y="492"/>
                    </a:lnTo>
                    <a:lnTo>
                      <a:pt x="1627" y="502"/>
                    </a:lnTo>
                    <a:lnTo>
                      <a:pt x="1629" y="503"/>
                    </a:lnTo>
                    <a:lnTo>
                      <a:pt x="1628" y="506"/>
                    </a:lnTo>
                    <a:lnTo>
                      <a:pt x="1635" y="515"/>
                    </a:lnTo>
                    <a:lnTo>
                      <a:pt x="1638" y="515"/>
                    </a:lnTo>
                    <a:lnTo>
                      <a:pt x="1642" y="522"/>
                    </a:lnTo>
                    <a:lnTo>
                      <a:pt x="1645" y="524"/>
                    </a:lnTo>
                    <a:lnTo>
                      <a:pt x="1643" y="526"/>
                    </a:lnTo>
                    <a:lnTo>
                      <a:pt x="1643" y="529"/>
                    </a:lnTo>
                    <a:lnTo>
                      <a:pt x="1636" y="532"/>
                    </a:lnTo>
                    <a:lnTo>
                      <a:pt x="1635" y="531"/>
                    </a:lnTo>
                    <a:lnTo>
                      <a:pt x="1631" y="533"/>
                    </a:lnTo>
                    <a:lnTo>
                      <a:pt x="1629" y="533"/>
                    </a:lnTo>
                    <a:lnTo>
                      <a:pt x="1629" y="535"/>
                    </a:lnTo>
                    <a:lnTo>
                      <a:pt x="1628" y="540"/>
                    </a:lnTo>
                    <a:lnTo>
                      <a:pt x="1627" y="543"/>
                    </a:lnTo>
                    <a:lnTo>
                      <a:pt x="1625" y="544"/>
                    </a:lnTo>
                    <a:lnTo>
                      <a:pt x="1628" y="547"/>
                    </a:lnTo>
                    <a:lnTo>
                      <a:pt x="1625" y="554"/>
                    </a:lnTo>
                    <a:lnTo>
                      <a:pt x="1628" y="561"/>
                    </a:lnTo>
                    <a:lnTo>
                      <a:pt x="1632" y="564"/>
                    </a:lnTo>
                    <a:lnTo>
                      <a:pt x="1632" y="566"/>
                    </a:lnTo>
                    <a:lnTo>
                      <a:pt x="1635" y="568"/>
                    </a:lnTo>
                    <a:lnTo>
                      <a:pt x="1638" y="571"/>
                    </a:lnTo>
                    <a:lnTo>
                      <a:pt x="1635" y="571"/>
                    </a:lnTo>
                    <a:lnTo>
                      <a:pt x="1634" y="569"/>
                    </a:lnTo>
                    <a:lnTo>
                      <a:pt x="1631" y="572"/>
                    </a:lnTo>
                    <a:lnTo>
                      <a:pt x="1629" y="573"/>
                    </a:lnTo>
                    <a:lnTo>
                      <a:pt x="1627" y="573"/>
                    </a:lnTo>
                    <a:lnTo>
                      <a:pt x="1623" y="576"/>
                    </a:lnTo>
                    <a:lnTo>
                      <a:pt x="1620" y="575"/>
                    </a:lnTo>
                    <a:lnTo>
                      <a:pt x="1618" y="578"/>
                    </a:lnTo>
                    <a:lnTo>
                      <a:pt x="1621" y="579"/>
                    </a:lnTo>
                    <a:lnTo>
                      <a:pt x="1624" y="579"/>
                    </a:lnTo>
                    <a:lnTo>
                      <a:pt x="1623" y="582"/>
                    </a:lnTo>
                    <a:lnTo>
                      <a:pt x="1623" y="583"/>
                    </a:lnTo>
                    <a:lnTo>
                      <a:pt x="1625" y="586"/>
                    </a:lnTo>
                    <a:lnTo>
                      <a:pt x="1624" y="587"/>
                    </a:lnTo>
                    <a:lnTo>
                      <a:pt x="1623" y="586"/>
                    </a:lnTo>
                    <a:lnTo>
                      <a:pt x="1624" y="590"/>
                    </a:lnTo>
                    <a:lnTo>
                      <a:pt x="1623" y="593"/>
                    </a:lnTo>
                    <a:lnTo>
                      <a:pt x="1625" y="593"/>
                    </a:lnTo>
                    <a:lnTo>
                      <a:pt x="1627" y="591"/>
                    </a:lnTo>
                    <a:lnTo>
                      <a:pt x="1628" y="594"/>
                    </a:lnTo>
                    <a:lnTo>
                      <a:pt x="1627" y="597"/>
                    </a:lnTo>
                    <a:lnTo>
                      <a:pt x="1627" y="600"/>
                    </a:lnTo>
                    <a:lnTo>
                      <a:pt x="1628" y="602"/>
                    </a:lnTo>
                    <a:lnTo>
                      <a:pt x="1627" y="608"/>
                    </a:lnTo>
                    <a:lnTo>
                      <a:pt x="1625" y="611"/>
                    </a:lnTo>
                    <a:lnTo>
                      <a:pt x="1627" y="612"/>
                    </a:lnTo>
                    <a:lnTo>
                      <a:pt x="1625" y="615"/>
                    </a:lnTo>
                    <a:lnTo>
                      <a:pt x="1623" y="618"/>
                    </a:lnTo>
                    <a:lnTo>
                      <a:pt x="1623" y="620"/>
                    </a:lnTo>
                    <a:lnTo>
                      <a:pt x="1621" y="620"/>
                    </a:lnTo>
                    <a:lnTo>
                      <a:pt x="1620" y="626"/>
                    </a:lnTo>
                    <a:lnTo>
                      <a:pt x="1617" y="631"/>
                    </a:lnTo>
                    <a:lnTo>
                      <a:pt x="1617" y="629"/>
                    </a:lnTo>
                    <a:lnTo>
                      <a:pt x="1617" y="627"/>
                    </a:lnTo>
                    <a:lnTo>
                      <a:pt x="1617" y="625"/>
                    </a:lnTo>
                    <a:lnTo>
                      <a:pt x="1616" y="623"/>
                    </a:lnTo>
                    <a:lnTo>
                      <a:pt x="1612" y="622"/>
                    </a:lnTo>
                    <a:lnTo>
                      <a:pt x="1609" y="618"/>
                    </a:lnTo>
                    <a:lnTo>
                      <a:pt x="1607" y="613"/>
                    </a:lnTo>
                    <a:lnTo>
                      <a:pt x="1603" y="602"/>
                    </a:lnTo>
                    <a:lnTo>
                      <a:pt x="1599" y="597"/>
                    </a:lnTo>
                    <a:lnTo>
                      <a:pt x="1600" y="597"/>
                    </a:lnTo>
                    <a:lnTo>
                      <a:pt x="1603" y="596"/>
                    </a:lnTo>
                    <a:lnTo>
                      <a:pt x="1605" y="594"/>
                    </a:lnTo>
                    <a:lnTo>
                      <a:pt x="1602" y="594"/>
                    </a:lnTo>
                    <a:lnTo>
                      <a:pt x="1599" y="594"/>
                    </a:lnTo>
                    <a:lnTo>
                      <a:pt x="1594" y="591"/>
                    </a:lnTo>
                    <a:lnTo>
                      <a:pt x="1584" y="573"/>
                    </a:lnTo>
                    <a:lnTo>
                      <a:pt x="1574" y="562"/>
                    </a:lnTo>
                    <a:lnTo>
                      <a:pt x="1574" y="558"/>
                    </a:lnTo>
                    <a:lnTo>
                      <a:pt x="1571" y="555"/>
                    </a:lnTo>
                    <a:lnTo>
                      <a:pt x="1563" y="543"/>
                    </a:lnTo>
                    <a:lnTo>
                      <a:pt x="1556" y="529"/>
                    </a:lnTo>
                    <a:lnTo>
                      <a:pt x="1551" y="515"/>
                    </a:lnTo>
                    <a:lnTo>
                      <a:pt x="1551" y="511"/>
                    </a:lnTo>
                    <a:lnTo>
                      <a:pt x="1547" y="506"/>
                    </a:lnTo>
                    <a:lnTo>
                      <a:pt x="1547" y="496"/>
                    </a:lnTo>
                    <a:lnTo>
                      <a:pt x="1544" y="492"/>
                    </a:lnTo>
                    <a:lnTo>
                      <a:pt x="1544" y="486"/>
                    </a:lnTo>
                    <a:lnTo>
                      <a:pt x="1548" y="482"/>
                    </a:lnTo>
                    <a:lnTo>
                      <a:pt x="1548" y="478"/>
                    </a:lnTo>
                    <a:lnTo>
                      <a:pt x="1551" y="478"/>
                    </a:lnTo>
                    <a:lnTo>
                      <a:pt x="1548" y="475"/>
                    </a:lnTo>
                    <a:lnTo>
                      <a:pt x="1549" y="474"/>
                    </a:lnTo>
                    <a:lnTo>
                      <a:pt x="1551" y="467"/>
                    </a:lnTo>
                    <a:lnTo>
                      <a:pt x="1545" y="460"/>
                    </a:lnTo>
                    <a:lnTo>
                      <a:pt x="1541" y="460"/>
                    </a:lnTo>
                    <a:lnTo>
                      <a:pt x="1541" y="459"/>
                    </a:lnTo>
                    <a:lnTo>
                      <a:pt x="1544" y="456"/>
                    </a:lnTo>
                    <a:lnTo>
                      <a:pt x="1549" y="459"/>
                    </a:lnTo>
                    <a:lnTo>
                      <a:pt x="1552" y="456"/>
                    </a:lnTo>
                    <a:lnTo>
                      <a:pt x="1552" y="453"/>
                    </a:lnTo>
                    <a:lnTo>
                      <a:pt x="1552" y="449"/>
                    </a:lnTo>
                    <a:lnTo>
                      <a:pt x="1556" y="448"/>
                    </a:lnTo>
                    <a:lnTo>
                      <a:pt x="1559" y="449"/>
                    </a:lnTo>
                    <a:lnTo>
                      <a:pt x="1556" y="445"/>
                    </a:lnTo>
                    <a:lnTo>
                      <a:pt x="1560" y="438"/>
                    </a:lnTo>
                    <a:lnTo>
                      <a:pt x="1559" y="432"/>
                    </a:lnTo>
                    <a:lnTo>
                      <a:pt x="1559" y="427"/>
                    </a:lnTo>
                    <a:lnTo>
                      <a:pt x="1558" y="424"/>
                    </a:lnTo>
                    <a:lnTo>
                      <a:pt x="1559" y="423"/>
                    </a:lnTo>
                    <a:lnTo>
                      <a:pt x="1559" y="419"/>
                    </a:lnTo>
                    <a:lnTo>
                      <a:pt x="1559" y="417"/>
                    </a:lnTo>
                    <a:lnTo>
                      <a:pt x="1559" y="413"/>
                    </a:lnTo>
                    <a:lnTo>
                      <a:pt x="1562" y="413"/>
                    </a:lnTo>
                    <a:lnTo>
                      <a:pt x="1559" y="410"/>
                    </a:lnTo>
                    <a:lnTo>
                      <a:pt x="1558" y="409"/>
                    </a:lnTo>
                    <a:lnTo>
                      <a:pt x="1559" y="408"/>
                    </a:lnTo>
                    <a:lnTo>
                      <a:pt x="1560" y="402"/>
                    </a:lnTo>
                    <a:lnTo>
                      <a:pt x="1559" y="401"/>
                    </a:lnTo>
                    <a:lnTo>
                      <a:pt x="1559" y="398"/>
                    </a:lnTo>
                    <a:lnTo>
                      <a:pt x="1562" y="398"/>
                    </a:lnTo>
                    <a:lnTo>
                      <a:pt x="1563" y="395"/>
                    </a:lnTo>
                    <a:lnTo>
                      <a:pt x="1563" y="391"/>
                    </a:lnTo>
                    <a:lnTo>
                      <a:pt x="1563" y="385"/>
                    </a:lnTo>
                    <a:lnTo>
                      <a:pt x="1562" y="385"/>
                    </a:lnTo>
                    <a:lnTo>
                      <a:pt x="1562" y="383"/>
                    </a:lnTo>
                    <a:lnTo>
                      <a:pt x="1563" y="378"/>
                    </a:lnTo>
                    <a:lnTo>
                      <a:pt x="1565" y="376"/>
                    </a:lnTo>
                    <a:lnTo>
                      <a:pt x="1562" y="376"/>
                    </a:lnTo>
                    <a:lnTo>
                      <a:pt x="1560" y="373"/>
                    </a:lnTo>
                    <a:lnTo>
                      <a:pt x="1562" y="370"/>
                    </a:lnTo>
                    <a:lnTo>
                      <a:pt x="1563" y="367"/>
                    </a:lnTo>
                    <a:lnTo>
                      <a:pt x="1565" y="367"/>
                    </a:lnTo>
                    <a:lnTo>
                      <a:pt x="1566" y="366"/>
                    </a:lnTo>
                    <a:lnTo>
                      <a:pt x="1569" y="365"/>
                    </a:lnTo>
                    <a:lnTo>
                      <a:pt x="1569" y="362"/>
                    </a:lnTo>
                    <a:lnTo>
                      <a:pt x="1571" y="359"/>
                    </a:lnTo>
                    <a:lnTo>
                      <a:pt x="1573" y="359"/>
                    </a:lnTo>
                    <a:lnTo>
                      <a:pt x="1576" y="356"/>
                    </a:lnTo>
                    <a:lnTo>
                      <a:pt x="1577" y="356"/>
                    </a:lnTo>
                    <a:lnTo>
                      <a:pt x="1577" y="355"/>
                    </a:lnTo>
                    <a:lnTo>
                      <a:pt x="1577" y="354"/>
                    </a:lnTo>
                    <a:lnTo>
                      <a:pt x="1574" y="354"/>
                    </a:lnTo>
                    <a:lnTo>
                      <a:pt x="1573" y="355"/>
                    </a:lnTo>
                    <a:lnTo>
                      <a:pt x="1570" y="354"/>
                    </a:lnTo>
                    <a:lnTo>
                      <a:pt x="1570" y="348"/>
                    </a:lnTo>
                    <a:lnTo>
                      <a:pt x="1573" y="344"/>
                    </a:lnTo>
                    <a:lnTo>
                      <a:pt x="1571" y="343"/>
                    </a:lnTo>
                    <a:lnTo>
                      <a:pt x="1570" y="340"/>
                    </a:lnTo>
                    <a:lnTo>
                      <a:pt x="1569" y="340"/>
                    </a:lnTo>
                    <a:lnTo>
                      <a:pt x="1567" y="341"/>
                    </a:lnTo>
                    <a:lnTo>
                      <a:pt x="1567" y="341"/>
                    </a:lnTo>
                    <a:lnTo>
                      <a:pt x="1566" y="334"/>
                    </a:lnTo>
                    <a:lnTo>
                      <a:pt x="1567" y="333"/>
                    </a:lnTo>
                    <a:lnTo>
                      <a:pt x="1567" y="331"/>
                    </a:lnTo>
                    <a:lnTo>
                      <a:pt x="1567" y="329"/>
                    </a:lnTo>
                    <a:lnTo>
                      <a:pt x="1565" y="327"/>
                    </a:lnTo>
                    <a:lnTo>
                      <a:pt x="1565" y="326"/>
                    </a:lnTo>
                    <a:lnTo>
                      <a:pt x="1565" y="326"/>
                    </a:lnTo>
                    <a:lnTo>
                      <a:pt x="1565" y="325"/>
                    </a:lnTo>
                    <a:lnTo>
                      <a:pt x="1562" y="322"/>
                    </a:lnTo>
                    <a:lnTo>
                      <a:pt x="1560" y="319"/>
                    </a:lnTo>
                    <a:lnTo>
                      <a:pt x="1559" y="318"/>
                    </a:lnTo>
                    <a:lnTo>
                      <a:pt x="1559" y="315"/>
                    </a:lnTo>
                    <a:lnTo>
                      <a:pt x="1558" y="312"/>
                    </a:lnTo>
                    <a:lnTo>
                      <a:pt x="1558" y="309"/>
                    </a:lnTo>
                    <a:lnTo>
                      <a:pt x="1562" y="307"/>
                    </a:lnTo>
                    <a:lnTo>
                      <a:pt x="1565" y="307"/>
                    </a:lnTo>
                    <a:lnTo>
                      <a:pt x="1567" y="307"/>
                    </a:lnTo>
                    <a:lnTo>
                      <a:pt x="1566" y="305"/>
                    </a:lnTo>
                    <a:lnTo>
                      <a:pt x="1569" y="302"/>
                    </a:lnTo>
                    <a:lnTo>
                      <a:pt x="1567" y="302"/>
                    </a:lnTo>
                    <a:lnTo>
                      <a:pt x="1565" y="302"/>
                    </a:lnTo>
                    <a:lnTo>
                      <a:pt x="1563" y="302"/>
                    </a:lnTo>
                    <a:lnTo>
                      <a:pt x="1559" y="302"/>
                    </a:lnTo>
                    <a:lnTo>
                      <a:pt x="1555" y="300"/>
                    </a:lnTo>
                    <a:lnTo>
                      <a:pt x="1555" y="300"/>
                    </a:lnTo>
                    <a:lnTo>
                      <a:pt x="1551" y="300"/>
                    </a:lnTo>
                    <a:lnTo>
                      <a:pt x="1549" y="302"/>
                    </a:lnTo>
                    <a:lnTo>
                      <a:pt x="1547" y="302"/>
                    </a:lnTo>
                    <a:lnTo>
                      <a:pt x="1542" y="307"/>
                    </a:lnTo>
                    <a:lnTo>
                      <a:pt x="1544" y="308"/>
                    </a:lnTo>
                    <a:lnTo>
                      <a:pt x="1544" y="309"/>
                    </a:lnTo>
                    <a:lnTo>
                      <a:pt x="1547" y="312"/>
                    </a:lnTo>
                    <a:lnTo>
                      <a:pt x="1547" y="315"/>
                    </a:lnTo>
                    <a:lnTo>
                      <a:pt x="1545" y="316"/>
                    </a:lnTo>
                    <a:lnTo>
                      <a:pt x="1547" y="320"/>
                    </a:lnTo>
                    <a:lnTo>
                      <a:pt x="1549" y="322"/>
                    </a:lnTo>
                    <a:lnTo>
                      <a:pt x="1549" y="323"/>
                    </a:lnTo>
                    <a:lnTo>
                      <a:pt x="1551" y="325"/>
                    </a:lnTo>
                    <a:lnTo>
                      <a:pt x="1552" y="330"/>
                    </a:lnTo>
                    <a:lnTo>
                      <a:pt x="1556" y="331"/>
                    </a:lnTo>
                    <a:lnTo>
                      <a:pt x="1556" y="334"/>
                    </a:lnTo>
                    <a:lnTo>
                      <a:pt x="1558" y="336"/>
                    </a:lnTo>
                    <a:lnTo>
                      <a:pt x="1556" y="337"/>
                    </a:lnTo>
                    <a:lnTo>
                      <a:pt x="1555" y="336"/>
                    </a:lnTo>
                    <a:lnTo>
                      <a:pt x="1553" y="334"/>
                    </a:lnTo>
                    <a:lnTo>
                      <a:pt x="1549" y="334"/>
                    </a:lnTo>
                    <a:lnTo>
                      <a:pt x="1548" y="337"/>
                    </a:lnTo>
                    <a:lnTo>
                      <a:pt x="1547" y="340"/>
                    </a:lnTo>
                    <a:lnTo>
                      <a:pt x="1548" y="343"/>
                    </a:lnTo>
                    <a:lnTo>
                      <a:pt x="1548" y="345"/>
                    </a:lnTo>
                    <a:lnTo>
                      <a:pt x="1547" y="347"/>
                    </a:lnTo>
                    <a:lnTo>
                      <a:pt x="1547" y="348"/>
                    </a:lnTo>
                    <a:lnTo>
                      <a:pt x="1548" y="348"/>
                    </a:lnTo>
                    <a:lnTo>
                      <a:pt x="1547" y="351"/>
                    </a:lnTo>
                    <a:lnTo>
                      <a:pt x="1545" y="352"/>
                    </a:lnTo>
                    <a:lnTo>
                      <a:pt x="1547" y="354"/>
                    </a:lnTo>
                    <a:lnTo>
                      <a:pt x="1545" y="356"/>
                    </a:lnTo>
                    <a:lnTo>
                      <a:pt x="1545" y="362"/>
                    </a:lnTo>
                    <a:lnTo>
                      <a:pt x="1544" y="365"/>
                    </a:lnTo>
                    <a:lnTo>
                      <a:pt x="1544" y="366"/>
                    </a:lnTo>
                    <a:lnTo>
                      <a:pt x="1542" y="367"/>
                    </a:lnTo>
                    <a:lnTo>
                      <a:pt x="1541" y="372"/>
                    </a:lnTo>
                    <a:lnTo>
                      <a:pt x="1540" y="367"/>
                    </a:lnTo>
                    <a:lnTo>
                      <a:pt x="1537" y="366"/>
                    </a:lnTo>
                    <a:lnTo>
                      <a:pt x="1540" y="362"/>
                    </a:lnTo>
                    <a:lnTo>
                      <a:pt x="1538" y="361"/>
                    </a:lnTo>
                    <a:lnTo>
                      <a:pt x="1537" y="361"/>
                    </a:lnTo>
                    <a:lnTo>
                      <a:pt x="1534" y="362"/>
                    </a:lnTo>
                    <a:lnTo>
                      <a:pt x="1534" y="365"/>
                    </a:lnTo>
                    <a:lnTo>
                      <a:pt x="1533" y="366"/>
                    </a:lnTo>
                    <a:lnTo>
                      <a:pt x="1533" y="361"/>
                    </a:lnTo>
                    <a:lnTo>
                      <a:pt x="1530" y="361"/>
                    </a:lnTo>
                    <a:lnTo>
                      <a:pt x="1529" y="358"/>
                    </a:lnTo>
                    <a:lnTo>
                      <a:pt x="1526" y="361"/>
                    </a:lnTo>
                    <a:lnTo>
                      <a:pt x="1526" y="359"/>
                    </a:lnTo>
                    <a:lnTo>
                      <a:pt x="1526" y="358"/>
                    </a:lnTo>
                    <a:lnTo>
                      <a:pt x="1527" y="356"/>
                    </a:lnTo>
                    <a:lnTo>
                      <a:pt x="1527" y="355"/>
                    </a:lnTo>
                    <a:lnTo>
                      <a:pt x="1527" y="354"/>
                    </a:lnTo>
                    <a:lnTo>
                      <a:pt x="1527" y="354"/>
                    </a:lnTo>
                    <a:lnTo>
                      <a:pt x="1527" y="351"/>
                    </a:lnTo>
                    <a:lnTo>
                      <a:pt x="1526" y="349"/>
                    </a:lnTo>
                    <a:lnTo>
                      <a:pt x="1527" y="348"/>
                    </a:lnTo>
                    <a:lnTo>
                      <a:pt x="1526" y="345"/>
                    </a:lnTo>
                    <a:lnTo>
                      <a:pt x="1526" y="344"/>
                    </a:lnTo>
                    <a:lnTo>
                      <a:pt x="1526" y="343"/>
                    </a:lnTo>
                    <a:lnTo>
                      <a:pt x="1526" y="340"/>
                    </a:lnTo>
                    <a:lnTo>
                      <a:pt x="1523" y="337"/>
                    </a:lnTo>
                    <a:lnTo>
                      <a:pt x="1522" y="336"/>
                    </a:lnTo>
                    <a:lnTo>
                      <a:pt x="1522" y="336"/>
                    </a:lnTo>
                    <a:lnTo>
                      <a:pt x="1520" y="338"/>
                    </a:lnTo>
                    <a:lnTo>
                      <a:pt x="1519" y="340"/>
                    </a:lnTo>
                    <a:lnTo>
                      <a:pt x="1519" y="343"/>
                    </a:lnTo>
                    <a:lnTo>
                      <a:pt x="1518" y="345"/>
                    </a:lnTo>
                    <a:lnTo>
                      <a:pt x="1516" y="345"/>
                    </a:lnTo>
                    <a:lnTo>
                      <a:pt x="1515" y="343"/>
                    </a:lnTo>
                    <a:lnTo>
                      <a:pt x="1513" y="343"/>
                    </a:lnTo>
                    <a:lnTo>
                      <a:pt x="1512" y="343"/>
                    </a:lnTo>
                    <a:lnTo>
                      <a:pt x="1512" y="340"/>
                    </a:lnTo>
                    <a:lnTo>
                      <a:pt x="1508" y="340"/>
                    </a:lnTo>
                    <a:lnTo>
                      <a:pt x="1508" y="341"/>
                    </a:lnTo>
                    <a:lnTo>
                      <a:pt x="1506" y="341"/>
                    </a:lnTo>
                    <a:lnTo>
                      <a:pt x="1506" y="344"/>
                    </a:lnTo>
                    <a:lnTo>
                      <a:pt x="1504" y="344"/>
                    </a:lnTo>
                    <a:lnTo>
                      <a:pt x="1504" y="345"/>
                    </a:lnTo>
                    <a:lnTo>
                      <a:pt x="1498" y="345"/>
                    </a:lnTo>
                    <a:lnTo>
                      <a:pt x="1497" y="348"/>
                    </a:lnTo>
                    <a:lnTo>
                      <a:pt x="1495" y="347"/>
                    </a:lnTo>
                    <a:lnTo>
                      <a:pt x="1494" y="348"/>
                    </a:lnTo>
                    <a:lnTo>
                      <a:pt x="1491" y="348"/>
                    </a:lnTo>
                    <a:lnTo>
                      <a:pt x="1489" y="352"/>
                    </a:lnTo>
                    <a:lnTo>
                      <a:pt x="1486" y="354"/>
                    </a:lnTo>
                    <a:lnTo>
                      <a:pt x="1487" y="356"/>
                    </a:lnTo>
                    <a:lnTo>
                      <a:pt x="1484" y="359"/>
                    </a:lnTo>
                    <a:lnTo>
                      <a:pt x="1484" y="361"/>
                    </a:lnTo>
                    <a:lnTo>
                      <a:pt x="1486" y="362"/>
                    </a:lnTo>
                    <a:lnTo>
                      <a:pt x="1486" y="365"/>
                    </a:lnTo>
                    <a:lnTo>
                      <a:pt x="1489" y="369"/>
                    </a:lnTo>
                    <a:lnTo>
                      <a:pt x="1487" y="370"/>
                    </a:lnTo>
                    <a:lnTo>
                      <a:pt x="1486" y="380"/>
                    </a:lnTo>
                    <a:lnTo>
                      <a:pt x="1489" y="384"/>
                    </a:lnTo>
                    <a:lnTo>
                      <a:pt x="1486" y="384"/>
                    </a:lnTo>
                    <a:lnTo>
                      <a:pt x="1487" y="385"/>
                    </a:lnTo>
                    <a:lnTo>
                      <a:pt x="1487" y="388"/>
                    </a:lnTo>
                    <a:lnTo>
                      <a:pt x="1484" y="391"/>
                    </a:lnTo>
                    <a:lnTo>
                      <a:pt x="1484" y="395"/>
                    </a:lnTo>
                    <a:lnTo>
                      <a:pt x="1482" y="396"/>
                    </a:lnTo>
                    <a:lnTo>
                      <a:pt x="1482" y="401"/>
                    </a:lnTo>
                    <a:lnTo>
                      <a:pt x="1480" y="405"/>
                    </a:lnTo>
                    <a:lnTo>
                      <a:pt x="1483" y="408"/>
                    </a:lnTo>
                    <a:lnTo>
                      <a:pt x="1482" y="409"/>
                    </a:lnTo>
                    <a:lnTo>
                      <a:pt x="1484" y="414"/>
                    </a:lnTo>
                    <a:lnTo>
                      <a:pt x="1483" y="414"/>
                    </a:lnTo>
                    <a:lnTo>
                      <a:pt x="1483" y="417"/>
                    </a:lnTo>
                    <a:lnTo>
                      <a:pt x="1484" y="419"/>
                    </a:lnTo>
                    <a:lnTo>
                      <a:pt x="1486" y="417"/>
                    </a:lnTo>
                    <a:lnTo>
                      <a:pt x="1489" y="417"/>
                    </a:lnTo>
                    <a:lnTo>
                      <a:pt x="1489" y="416"/>
                    </a:lnTo>
                    <a:lnTo>
                      <a:pt x="1489" y="416"/>
                    </a:lnTo>
                    <a:lnTo>
                      <a:pt x="1491" y="417"/>
                    </a:lnTo>
                    <a:lnTo>
                      <a:pt x="1493" y="417"/>
                    </a:lnTo>
                    <a:lnTo>
                      <a:pt x="1493" y="416"/>
                    </a:lnTo>
                    <a:lnTo>
                      <a:pt x="1493" y="416"/>
                    </a:lnTo>
                    <a:lnTo>
                      <a:pt x="1494" y="416"/>
                    </a:lnTo>
                    <a:lnTo>
                      <a:pt x="1497" y="417"/>
                    </a:lnTo>
                    <a:lnTo>
                      <a:pt x="1497" y="419"/>
                    </a:lnTo>
                    <a:lnTo>
                      <a:pt x="1497" y="420"/>
                    </a:lnTo>
                    <a:lnTo>
                      <a:pt x="1500" y="423"/>
                    </a:lnTo>
                    <a:lnTo>
                      <a:pt x="1498" y="424"/>
                    </a:lnTo>
                    <a:lnTo>
                      <a:pt x="1497" y="424"/>
                    </a:lnTo>
                    <a:lnTo>
                      <a:pt x="1495" y="424"/>
                    </a:lnTo>
                    <a:lnTo>
                      <a:pt x="1493" y="424"/>
                    </a:lnTo>
                    <a:lnTo>
                      <a:pt x="1491" y="425"/>
                    </a:lnTo>
                    <a:lnTo>
                      <a:pt x="1491" y="425"/>
                    </a:lnTo>
                    <a:lnTo>
                      <a:pt x="1493" y="427"/>
                    </a:lnTo>
                    <a:lnTo>
                      <a:pt x="1489" y="431"/>
                    </a:lnTo>
                    <a:lnTo>
                      <a:pt x="1487" y="430"/>
                    </a:lnTo>
                    <a:lnTo>
                      <a:pt x="1487" y="428"/>
                    </a:lnTo>
                    <a:lnTo>
                      <a:pt x="1486" y="427"/>
                    </a:lnTo>
                    <a:lnTo>
                      <a:pt x="1484" y="428"/>
                    </a:lnTo>
                    <a:lnTo>
                      <a:pt x="1482" y="427"/>
                    </a:lnTo>
                    <a:lnTo>
                      <a:pt x="1480" y="427"/>
                    </a:lnTo>
                    <a:lnTo>
                      <a:pt x="1480" y="428"/>
                    </a:lnTo>
                    <a:lnTo>
                      <a:pt x="1480" y="431"/>
                    </a:lnTo>
                    <a:lnTo>
                      <a:pt x="1480" y="431"/>
                    </a:lnTo>
                    <a:lnTo>
                      <a:pt x="1479" y="432"/>
                    </a:lnTo>
                    <a:lnTo>
                      <a:pt x="1477" y="434"/>
                    </a:lnTo>
                    <a:lnTo>
                      <a:pt x="1477" y="435"/>
                    </a:lnTo>
                    <a:lnTo>
                      <a:pt x="1477" y="437"/>
                    </a:lnTo>
                    <a:lnTo>
                      <a:pt x="1475" y="437"/>
                    </a:lnTo>
                    <a:lnTo>
                      <a:pt x="1472" y="434"/>
                    </a:lnTo>
                    <a:lnTo>
                      <a:pt x="1471" y="434"/>
                    </a:lnTo>
                    <a:lnTo>
                      <a:pt x="1472" y="437"/>
                    </a:lnTo>
                    <a:lnTo>
                      <a:pt x="1469" y="438"/>
                    </a:lnTo>
                    <a:lnTo>
                      <a:pt x="1471" y="438"/>
                    </a:lnTo>
                    <a:lnTo>
                      <a:pt x="1468" y="441"/>
                    </a:lnTo>
                    <a:lnTo>
                      <a:pt x="1464" y="442"/>
                    </a:lnTo>
                    <a:lnTo>
                      <a:pt x="1464" y="443"/>
                    </a:lnTo>
                    <a:lnTo>
                      <a:pt x="1460" y="438"/>
                    </a:lnTo>
                    <a:lnTo>
                      <a:pt x="1458" y="438"/>
                    </a:lnTo>
                    <a:lnTo>
                      <a:pt x="1457" y="438"/>
                    </a:lnTo>
                    <a:lnTo>
                      <a:pt x="1457" y="437"/>
                    </a:lnTo>
                    <a:lnTo>
                      <a:pt x="1460" y="437"/>
                    </a:lnTo>
                    <a:lnTo>
                      <a:pt x="1460" y="434"/>
                    </a:lnTo>
                    <a:lnTo>
                      <a:pt x="1460" y="432"/>
                    </a:lnTo>
                    <a:lnTo>
                      <a:pt x="1464" y="432"/>
                    </a:lnTo>
                    <a:lnTo>
                      <a:pt x="1469" y="428"/>
                    </a:lnTo>
                    <a:lnTo>
                      <a:pt x="1468" y="427"/>
                    </a:lnTo>
                    <a:lnTo>
                      <a:pt x="1466" y="427"/>
                    </a:lnTo>
                    <a:lnTo>
                      <a:pt x="1464" y="430"/>
                    </a:lnTo>
                    <a:lnTo>
                      <a:pt x="1461" y="428"/>
                    </a:lnTo>
                    <a:lnTo>
                      <a:pt x="1461" y="427"/>
                    </a:lnTo>
                    <a:lnTo>
                      <a:pt x="1458" y="425"/>
                    </a:lnTo>
                    <a:lnTo>
                      <a:pt x="1455" y="425"/>
                    </a:lnTo>
                    <a:lnTo>
                      <a:pt x="1451" y="424"/>
                    </a:lnTo>
                    <a:lnTo>
                      <a:pt x="1447" y="424"/>
                    </a:lnTo>
                    <a:lnTo>
                      <a:pt x="1448" y="427"/>
                    </a:lnTo>
                    <a:lnTo>
                      <a:pt x="1447" y="427"/>
                    </a:lnTo>
                    <a:lnTo>
                      <a:pt x="1446" y="425"/>
                    </a:lnTo>
                    <a:lnTo>
                      <a:pt x="1446" y="424"/>
                    </a:lnTo>
                    <a:lnTo>
                      <a:pt x="1442" y="425"/>
                    </a:lnTo>
                    <a:lnTo>
                      <a:pt x="1437" y="424"/>
                    </a:lnTo>
                    <a:lnTo>
                      <a:pt x="1435" y="424"/>
                    </a:lnTo>
                    <a:lnTo>
                      <a:pt x="1433" y="423"/>
                    </a:lnTo>
                    <a:lnTo>
                      <a:pt x="1429" y="423"/>
                    </a:lnTo>
                    <a:lnTo>
                      <a:pt x="1426" y="427"/>
                    </a:lnTo>
                    <a:lnTo>
                      <a:pt x="1424" y="427"/>
                    </a:lnTo>
                    <a:lnTo>
                      <a:pt x="1424" y="430"/>
                    </a:lnTo>
                    <a:lnTo>
                      <a:pt x="1428" y="431"/>
                    </a:lnTo>
                    <a:lnTo>
                      <a:pt x="1424" y="432"/>
                    </a:lnTo>
                    <a:lnTo>
                      <a:pt x="1424" y="431"/>
                    </a:lnTo>
                    <a:lnTo>
                      <a:pt x="1421" y="434"/>
                    </a:lnTo>
                    <a:lnTo>
                      <a:pt x="1425" y="435"/>
                    </a:lnTo>
                    <a:lnTo>
                      <a:pt x="1425" y="435"/>
                    </a:lnTo>
                    <a:lnTo>
                      <a:pt x="1428" y="435"/>
                    </a:lnTo>
                    <a:lnTo>
                      <a:pt x="1428" y="438"/>
                    </a:lnTo>
                    <a:lnTo>
                      <a:pt x="1422" y="439"/>
                    </a:lnTo>
                    <a:lnTo>
                      <a:pt x="1421" y="438"/>
                    </a:lnTo>
                    <a:lnTo>
                      <a:pt x="1415" y="437"/>
                    </a:lnTo>
                    <a:lnTo>
                      <a:pt x="1414" y="438"/>
                    </a:lnTo>
                    <a:lnTo>
                      <a:pt x="1415" y="441"/>
                    </a:lnTo>
                    <a:lnTo>
                      <a:pt x="1413" y="441"/>
                    </a:lnTo>
                    <a:lnTo>
                      <a:pt x="1411" y="442"/>
                    </a:lnTo>
                    <a:lnTo>
                      <a:pt x="1410" y="442"/>
                    </a:lnTo>
                    <a:lnTo>
                      <a:pt x="1410" y="441"/>
                    </a:lnTo>
                    <a:lnTo>
                      <a:pt x="1404" y="439"/>
                    </a:lnTo>
                    <a:lnTo>
                      <a:pt x="1401" y="441"/>
                    </a:lnTo>
                    <a:lnTo>
                      <a:pt x="1396" y="441"/>
                    </a:lnTo>
                    <a:lnTo>
                      <a:pt x="1393" y="442"/>
                    </a:lnTo>
                    <a:lnTo>
                      <a:pt x="1393" y="443"/>
                    </a:lnTo>
                    <a:lnTo>
                      <a:pt x="1397" y="446"/>
                    </a:lnTo>
                    <a:lnTo>
                      <a:pt x="1396" y="448"/>
                    </a:lnTo>
                    <a:lnTo>
                      <a:pt x="1395" y="450"/>
                    </a:lnTo>
                    <a:lnTo>
                      <a:pt x="1392" y="448"/>
                    </a:lnTo>
                    <a:lnTo>
                      <a:pt x="1389" y="448"/>
                    </a:lnTo>
                    <a:lnTo>
                      <a:pt x="1390" y="445"/>
                    </a:lnTo>
                    <a:lnTo>
                      <a:pt x="1389" y="443"/>
                    </a:lnTo>
                    <a:lnTo>
                      <a:pt x="1388" y="445"/>
                    </a:lnTo>
                    <a:lnTo>
                      <a:pt x="1385" y="445"/>
                    </a:lnTo>
                    <a:lnTo>
                      <a:pt x="1382" y="445"/>
                    </a:lnTo>
                    <a:lnTo>
                      <a:pt x="1379" y="448"/>
                    </a:lnTo>
                    <a:lnTo>
                      <a:pt x="1378" y="448"/>
                    </a:lnTo>
                    <a:lnTo>
                      <a:pt x="1374" y="449"/>
                    </a:lnTo>
                    <a:lnTo>
                      <a:pt x="1370" y="449"/>
                    </a:lnTo>
                    <a:lnTo>
                      <a:pt x="1366" y="453"/>
                    </a:lnTo>
                    <a:lnTo>
                      <a:pt x="1363" y="455"/>
                    </a:lnTo>
                    <a:lnTo>
                      <a:pt x="1360" y="452"/>
                    </a:lnTo>
                    <a:lnTo>
                      <a:pt x="1359" y="452"/>
                    </a:lnTo>
                    <a:lnTo>
                      <a:pt x="1357" y="455"/>
                    </a:lnTo>
                    <a:lnTo>
                      <a:pt x="1353" y="459"/>
                    </a:lnTo>
                    <a:lnTo>
                      <a:pt x="1353" y="461"/>
                    </a:lnTo>
                    <a:lnTo>
                      <a:pt x="1350" y="463"/>
                    </a:lnTo>
                    <a:lnTo>
                      <a:pt x="1349" y="467"/>
                    </a:lnTo>
                    <a:lnTo>
                      <a:pt x="1353" y="471"/>
                    </a:lnTo>
                    <a:lnTo>
                      <a:pt x="1352" y="477"/>
                    </a:lnTo>
                    <a:lnTo>
                      <a:pt x="1348" y="481"/>
                    </a:lnTo>
                    <a:lnTo>
                      <a:pt x="1346" y="485"/>
                    </a:lnTo>
                    <a:lnTo>
                      <a:pt x="1348" y="489"/>
                    </a:lnTo>
                    <a:lnTo>
                      <a:pt x="1346" y="495"/>
                    </a:lnTo>
                    <a:lnTo>
                      <a:pt x="1348" y="496"/>
                    </a:lnTo>
                    <a:lnTo>
                      <a:pt x="1348" y="499"/>
                    </a:lnTo>
                    <a:lnTo>
                      <a:pt x="1346" y="499"/>
                    </a:lnTo>
                    <a:lnTo>
                      <a:pt x="1345" y="500"/>
                    </a:lnTo>
                    <a:lnTo>
                      <a:pt x="1345" y="503"/>
                    </a:lnTo>
                    <a:lnTo>
                      <a:pt x="1343" y="504"/>
                    </a:lnTo>
                    <a:lnTo>
                      <a:pt x="1345" y="508"/>
                    </a:lnTo>
                    <a:lnTo>
                      <a:pt x="1342" y="510"/>
                    </a:lnTo>
                    <a:lnTo>
                      <a:pt x="1342" y="514"/>
                    </a:lnTo>
                    <a:lnTo>
                      <a:pt x="1339" y="518"/>
                    </a:lnTo>
                    <a:lnTo>
                      <a:pt x="1339" y="521"/>
                    </a:lnTo>
                    <a:lnTo>
                      <a:pt x="1337" y="522"/>
                    </a:lnTo>
                    <a:lnTo>
                      <a:pt x="1337" y="526"/>
                    </a:lnTo>
                    <a:lnTo>
                      <a:pt x="1335" y="526"/>
                    </a:lnTo>
                    <a:lnTo>
                      <a:pt x="1334" y="533"/>
                    </a:lnTo>
                    <a:lnTo>
                      <a:pt x="1334" y="539"/>
                    </a:lnTo>
                    <a:lnTo>
                      <a:pt x="1334" y="540"/>
                    </a:lnTo>
                    <a:lnTo>
                      <a:pt x="1334" y="543"/>
                    </a:lnTo>
                    <a:lnTo>
                      <a:pt x="1332" y="546"/>
                    </a:lnTo>
                    <a:lnTo>
                      <a:pt x="1332" y="549"/>
                    </a:lnTo>
                    <a:lnTo>
                      <a:pt x="1330" y="553"/>
                    </a:lnTo>
                    <a:lnTo>
                      <a:pt x="1330" y="554"/>
                    </a:lnTo>
                    <a:lnTo>
                      <a:pt x="1328" y="554"/>
                    </a:lnTo>
                    <a:lnTo>
                      <a:pt x="1328" y="558"/>
                    </a:lnTo>
                    <a:lnTo>
                      <a:pt x="1324" y="561"/>
                    </a:lnTo>
                    <a:lnTo>
                      <a:pt x="1324" y="565"/>
                    </a:lnTo>
                    <a:lnTo>
                      <a:pt x="1320" y="569"/>
                    </a:lnTo>
                    <a:lnTo>
                      <a:pt x="1320" y="571"/>
                    </a:lnTo>
                    <a:lnTo>
                      <a:pt x="1317" y="575"/>
                    </a:lnTo>
                    <a:lnTo>
                      <a:pt x="1317" y="578"/>
                    </a:lnTo>
                    <a:lnTo>
                      <a:pt x="1316" y="580"/>
                    </a:lnTo>
                    <a:lnTo>
                      <a:pt x="1317" y="583"/>
                    </a:lnTo>
                    <a:lnTo>
                      <a:pt x="1320" y="584"/>
                    </a:lnTo>
                    <a:lnTo>
                      <a:pt x="1323" y="583"/>
                    </a:lnTo>
                    <a:lnTo>
                      <a:pt x="1324" y="586"/>
                    </a:lnTo>
                    <a:lnTo>
                      <a:pt x="1327" y="586"/>
                    </a:lnTo>
                    <a:lnTo>
                      <a:pt x="1330" y="583"/>
                    </a:lnTo>
                    <a:lnTo>
                      <a:pt x="1332" y="583"/>
                    </a:lnTo>
                    <a:lnTo>
                      <a:pt x="1334" y="580"/>
                    </a:lnTo>
                    <a:lnTo>
                      <a:pt x="1335" y="582"/>
                    </a:lnTo>
                    <a:lnTo>
                      <a:pt x="1338" y="580"/>
                    </a:lnTo>
                    <a:lnTo>
                      <a:pt x="1338" y="587"/>
                    </a:lnTo>
                    <a:lnTo>
                      <a:pt x="1342" y="591"/>
                    </a:lnTo>
                    <a:lnTo>
                      <a:pt x="1342" y="596"/>
                    </a:lnTo>
                    <a:lnTo>
                      <a:pt x="1342" y="598"/>
                    </a:lnTo>
                    <a:lnTo>
                      <a:pt x="1346" y="601"/>
                    </a:lnTo>
                    <a:lnTo>
                      <a:pt x="1348" y="600"/>
                    </a:lnTo>
                    <a:lnTo>
                      <a:pt x="1348" y="600"/>
                    </a:lnTo>
                    <a:lnTo>
                      <a:pt x="1349" y="598"/>
                    </a:lnTo>
                    <a:lnTo>
                      <a:pt x="1350" y="596"/>
                    </a:lnTo>
                    <a:lnTo>
                      <a:pt x="1353" y="596"/>
                    </a:lnTo>
                    <a:lnTo>
                      <a:pt x="1353" y="597"/>
                    </a:lnTo>
                    <a:lnTo>
                      <a:pt x="1354" y="596"/>
                    </a:lnTo>
                    <a:lnTo>
                      <a:pt x="1359" y="596"/>
                    </a:lnTo>
                    <a:lnTo>
                      <a:pt x="1357" y="597"/>
                    </a:lnTo>
                    <a:lnTo>
                      <a:pt x="1356" y="598"/>
                    </a:lnTo>
                    <a:lnTo>
                      <a:pt x="1356" y="602"/>
                    </a:lnTo>
                    <a:lnTo>
                      <a:pt x="1354" y="602"/>
                    </a:lnTo>
                    <a:lnTo>
                      <a:pt x="1353" y="604"/>
                    </a:lnTo>
                    <a:lnTo>
                      <a:pt x="1353" y="605"/>
                    </a:lnTo>
                    <a:lnTo>
                      <a:pt x="1359" y="605"/>
                    </a:lnTo>
                    <a:lnTo>
                      <a:pt x="1363" y="602"/>
                    </a:lnTo>
                    <a:lnTo>
                      <a:pt x="1363" y="598"/>
                    </a:lnTo>
                    <a:lnTo>
                      <a:pt x="1363" y="597"/>
                    </a:lnTo>
                    <a:lnTo>
                      <a:pt x="1364" y="594"/>
                    </a:lnTo>
                    <a:lnTo>
                      <a:pt x="1366" y="598"/>
                    </a:lnTo>
                    <a:lnTo>
                      <a:pt x="1366" y="601"/>
                    </a:lnTo>
                    <a:lnTo>
                      <a:pt x="1366" y="605"/>
                    </a:lnTo>
                    <a:lnTo>
                      <a:pt x="1367" y="604"/>
                    </a:lnTo>
                    <a:lnTo>
                      <a:pt x="1368" y="600"/>
                    </a:lnTo>
                    <a:lnTo>
                      <a:pt x="1367" y="596"/>
                    </a:lnTo>
                    <a:lnTo>
                      <a:pt x="1367" y="593"/>
                    </a:lnTo>
                    <a:lnTo>
                      <a:pt x="1366" y="591"/>
                    </a:lnTo>
                    <a:lnTo>
                      <a:pt x="1364" y="586"/>
                    </a:lnTo>
                    <a:lnTo>
                      <a:pt x="1367" y="586"/>
                    </a:lnTo>
                    <a:lnTo>
                      <a:pt x="1370" y="587"/>
                    </a:lnTo>
                    <a:lnTo>
                      <a:pt x="1368" y="589"/>
                    </a:lnTo>
                    <a:lnTo>
                      <a:pt x="1370" y="590"/>
                    </a:lnTo>
                    <a:lnTo>
                      <a:pt x="1371" y="590"/>
                    </a:lnTo>
                    <a:lnTo>
                      <a:pt x="1372" y="589"/>
                    </a:lnTo>
                    <a:lnTo>
                      <a:pt x="1375" y="589"/>
                    </a:lnTo>
                    <a:lnTo>
                      <a:pt x="1378" y="586"/>
                    </a:lnTo>
                    <a:lnTo>
                      <a:pt x="1381" y="589"/>
                    </a:lnTo>
                    <a:lnTo>
                      <a:pt x="1384" y="589"/>
                    </a:lnTo>
                    <a:lnTo>
                      <a:pt x="1386" y="590"/>
                    </a:lnTo>
                    <a:lnTo>
                      <a:pt x="1388" y="593"/>
                    </a:lnTo>
                    <a:lnTo>
                      <a:pt x="1389" y="594"/>
                    </a:lnTo>
                    <a:lnTo>
                      <a:pt x="1393" y="596"/>
                    </a:lnTo>
                    <a:lnTo>
                      <a:pt x="1395" y="597"/>
                    </a:lnTo>
                    <a:lnTo>
                      <a:pt x="1400" y="598"/>
                    </a:lnTo>
                    <a:lnTo>
                      <a:pt x="1400" y="601"/>
                    </a:lnTo>
                    <a:lnTo>
                      <a:pt x="1403" y="601"/>
                    </a:lnTo>
                    <a:lnTo>
                      <a:pt x="1404" y="602"/>
                    </a:lnTo>
                    <a:lnTo>
                      <a:pt x="1406" y="602"/>
                    </a:lnTo>
                    <a:lnTo>
                      <a:pt x="1408" y="607"/>
                    </a:lnTo>
                    <a:lnTo>
                      <a:pt x="1407" y="609"/>
                    </a:lnTo>
                    <a:lnTo>
                      <a:pt x="1407" y="612"/>
                    </a:lnTo>
                    <a:lnTo>
                      <a:pt x="1404" y="612"/>
                    </a:lnTo>
                    <a:lnTo>
                      <a:pt x="1407" y="615"/>
                    </a:lnTo>
                    <a:lnTo>
                      <a:pt x="1410" y="615"/>
                    </a:lnTo>
                    <a:lnTo>
                      <a:pt x="1413" y="620"/>
                    </a:lnTo>
                    <a:lnTo>
                      <a:pt x="1413" y="622"/>
                    </a:lnTo>
                    <a:lnTo>
                      <a:pt x="1411" y="625"/>
                    </a:lnTo>
                    <a:lnTo>
                      <a:pt x="1411" y="627"/>
                    </a:lnTo>
                    <a:lnTo>
                      <a:pt x="1414" y="629"/>
                    </a:lnTo>
                    <a:lnTo>
                      <a:pt x="1417" y="630"/>
                    </a:lnTo>
                    <a:lnTo>
                      <a:pt x="1418" y="629"/>
                    </a:lnTo>
                    <a:lnTo>
                      <a:pt x="1418" y="630"/>
                    </a:lnTo>
                    <a:lnTo>
                      <a:pt x="1417" y="633"/>
                    </a:lnTo>
                    <a:lnTo>
                      <a:pt x="1418" y="636"/>
                    </a:lnTo>
                    <a:lnTo>
                      <a:pt x="1419" y="637"/>
                    </a:lnTo>
                    <a:lnTo>
                      <a:pt x="1418" y="638"/>
                    </a:lnTo>
                    <a:lnTo>
                      <a:pt x="1418" y="641"/>
                    </a:lnTo>
                    <a:lnTo>
                      <a:pt x="1419" y="643"/>
                    </a:lnTo>
                    <a:lnTo>
                      <a:pt x="1418" y="645"/>
                    </a:lnTo>
                    <a:lnTo>
                      <a:pt x="1418" y="647"/>
                    </a:lnTo>
                    <a:lnTo>
                      <a:pt x="1418" y="648"/>
                    </a:lnTo>
                    <a:lnTo>
                      <a:pt x="1418" y="649"/>
                    </a:lnTo>
                    <a:lnTo>
                      <a:pt x="1419" y="651"/>
                    </a:lnTo>
                    <a:lnTo>
                      <a:pt x="1418" y="652"/>
                    </a:lnTo>
                    <a:lnTo>
                      <a:pt x="1419" y="659"/>
                    </a:lnTo>
                    <a:lnTo>
                      <a:pt x="1419" y="660"/>
                    </a:lnTo>
                    <a:lnTo>
                      <a:pt x="1419" y="666"/>
                    </a:lnTo>
                    <a:lnTo>
                      <a:pt x="1419" y="667"/>
                    </a:lnTo>
                    <a:lnTo>
                      <a:pt x="1419" y="670"/>
                    </a:lnTo>
                    <a:lnTo>
                      <a:pt x="1422" y="678"/>
                    </a:lnTo>
                    <a:lnTo>
                      <a:pt x="1425" y="678"/>
                    </a:lnTo>
                    <a:lnTo>
                      <a:pt x="1426" y="677"/>
                    </a:lnTo>
                    <a:lnTo>
                      <a:pt x="1428" y="678"/>
                    </a:lnTo>
                    <a:lnTo>
                      <a:pt x="1425" y="681"/>
                    </a:lnTo>
                    <a:lnTo>
                      <a:pt x="1424" y="683"/>
                    </a:lnTo>
                    <a:lnTo>
                      <a:pt x="1425" y="685"/>
                    </a:lnTo>
                    <a:lnTo>
                      <a:pt x="1426" y="685"/>
                    </a:lnTo>
                    <a:lnTo>
                      <a:pt x="1430" y="690"/>
                    </a:lnTo>
                    <a:lnTo>
                      <a:pt x="1430" y="694"/>
                    </a:lnTo>
                    <a:lnTo>
                      <a:pt x="1430" y="696"/>
                    </a:lnTo>
                    <a:lnTo>
                      <a:pt x="1430" y="698"/>
                    </a:lnTo>
                    <a:lnTo>
                      <a:pt x="1432" y="705"/>
                    </a:lnTo>
                    <a:lnTo>
                      <a:pt x="1433" y="703"/>
                    </a:lnTo>
                    <a:lnTo>
                      <a:pt x="1433" y="707"/>
                    </a:lnTo>
                    <a:lnTo>
                      <a:pt x="1432" y="707"/>
                    </a:lnTo>
                    <a:lnTo>
                      <a:pt x="1433" y="712"/>
                    </a:lnTo>
                    <a:lnTo>
                      <a:pt x="1435" y="714"/>
                    </a:lnTo>
                    <a:lnTo>
                      <a:pt x="1435" y="719"/>
                    </a:lnTo>
                    <a:lnTo>
                      <a:pt x="1430" y="721"/>
                    </a:lnTo>
                    <a:lnTo>
                      <a:pt x="1430" y="725"/>
                    </a:lnTo>
                    <a:lnTo>
                      <a:pt x="1429" y="730"/>
                    </a:lnTo>
                    <a:lnTo>
                      <a:pt x="1429" y="734"/>
                    </a:lnTo>
                    <a:lnTo>
                      <a:pt x="1429" y="735"/>
                    </a:lnTo>
                    <a:lnTo>
                      <a:pt x="1429" y="739"/>
                    </a:lnTo>
                    <a:lnTo>
                      <a:pt x="1426" y="741"/>
                    </a:lnTo>
                    <a:lnTo>
                      <a:pt x="1426" y="745"/>
                    </a:lnTo>
                    <a:lnTo>
                      <a:pt x="1425" y="749"/>
                    </a:lnTo>
                    <a:lnTo>
                      <a:pt x="1426" y="749"/>
                    </a:lnTo>
                    <a:lnTo>
                      <a:pt x="1426" y="750"/>
                    </a:lnTo>
                    <a:lnTo>
                      <a:pt x="1424" y="753"/>
                    </a:lnTo>
                    <a:lnTo>
                      <a:pt x="1425" y="760"/>
                    </a:lnTo>
                    <a:lnTo>
                      <a:pt x="1422" y="763"/>
                    </a:lnTo>
                    <a:lnTo>
                      <a:pt x="1424" y="766"/>
                    </a:lnTo>
                    <a:lnTo>
                      <a:pt x="1425" y="767"/>
                    </a:lnTo>
                    <a:lnTo>
                      <a:pt x="1425" y="770"/>
                    </a:lnTo>
                    <a:lnTo>
                      <a:pt x="1421" y="772"/>
                    </a:lnTo>
                    <a:lnTo>
                      <a:pt x="1421" y="777"/>
                    </a:lnTo>
                    <a:lnTo>
                      <a:pt x="1418" y="778"/>
                    </a:lnTo>
                    <a:lnTo>
                      <a:pt x="1418" y="781"/>
                    </a:lnTo>
                    <a:lnTo>
                      <a:pt x="1415" y="785"/>
                    </a:lnTo>
                    <a:lnTo>
                      <a:pt x="1413" y="796"/>
                    </a:lnTo>
                    <a:lnTo>
                      <a:pt x="1411" y="796"/>
                    </a:lnTo>
                    <a:lnTo>
                      <a:pt x="1411" y="800"/>
                    </a:lnTo>
                    <a:lnTo>
                      <a:pt x="1411" y="800"/>
                    </a:lnTo>
                    <a:lnTo>
                      <a:pt x="1411" y="801"/>
                    </a:lnTo>
                    <a:lnTo>
                      <a:pt x="1408" y="804"/>
                    </a:lnTo>
                    <a:lnTo>
                      <a:pt x="1407" y="807"/>
                    </a:lnTo>
                    <a:lnTo>
                      <a:pt x="1406" y="808"/>
                    </a:lnTo>
                    <a:lnTo>
                      <a:pt x="1406" y="813"/>
                    </a:lnTo>
                    <a:lnTo>
                      <a:pt x="1404" y="813"/>
                    </a:lnTo>
                    <a:lnTo>
                      <a:pt x="1406" y="815"/>
                    </a:lnTo>
                    <a:lnTo>
                      <a:pt x="1403" y="819"/>
                    </a:lnTo>
                    <a:lnTo>
                      <a:pt x="1401" y="819"/>
                    </a:lnTo>
                    <a:lnTo>
                      <a:pt x="1400" y="818"/>
                    </a:lnTo>
                    <a:lnTo>
                      <a:pt x="1401" y="821"/>
                    </a:lnTo>
                    <a:lnTo>
                      <a:pt x="1401" y="825"/>
                    </a:lnTo>
                    <a:lnTo>
                      <a:pt x="1399" y="826"/>
                    </a:lnTo>
                    <a:lnTo>
                      <a:pt x="1399" y="828"/>
                    </a:lnTo>
                    <a:lnTo>
                      <a:pt x="1395" y="833"/>
                    </a:lnTo>
                    <a:lnTo>
                      <a:pt x="1392" y="836"/>
                    </a:lnTo>
                    <a:lnTo>
                      <a:pt x="1390" y="836"/>
                    </a:lnTo>
                    <a:lnTo>
                      <a:pt x="1390" y="837"/>
                    </a:lnTo>
                    <a:lnTo>
                      <a:pt x="1386" y="839"/>
                    </a:lnTo>
                    <a:lnTo>
                      <a:pt x="1384" y="842"/>
                    </a:lnTo>
                    <a:lnTo>
                      <a:pt x="1382" y="840"/>
                    </a:lnTo>
                    <a:lnTo>
                      <a:pt x="1381" y="842"/>
                    </a:lnTo>
                    <a:lnTo>
                      <a:pt x="1377" y="839"/>
                    </a:lnTo>
                    <a:lnTo>
                      <a:pt x="1372" y="837"/>
                    </a:lnTo>
                    <a:lnTo>
                      <a:pt x="1371" y="833"/>
                    </a:lnTo>
                    <a:lnTo>
                      <a:pt x="1370" y="832"/>
                    </a:lnTo>
                    <a:lnTo>
                      <a:pt x="1367" y="833"/>
                    </a:lnTo>
                    <a:lnTo>
                      <a:pt x="1364" y="832"/>
                    </a:lnTo>
                    <a:lnTo>
                      <a:pt x="1363" y="833"/>
                    </a:lnTo>
                    <a:lnTo>
                      <a:pt x="1364" y="835"/>
                    </a:lnTo>
                    <a:lnTo>
                      <a:pt x="1361" y="837"/>
                    </a:lnTo>
                    <a:lnTo>
                      <a:pt x="1361" y="842"/>
                    </a:lnTo>
                    <a:lnTo>
                      <a:pt x="1359" y="843"/>
                    </a:lnTo>
                    <a:lnTo>
                      <a:pt x="1359" y="847"/>
                    </a:lnTo>
                    <a:lnTo>
                      <a:pt x="1357" y="846"/>
                    </a:lnTo>
                    <a:lnTo>
                      <a:pt x="1353" y="847"/>
                    </a:lnTo>
                    <a:lnTo>
                      <a:pt x="1353" y="851"/>
                    </a:lnTo>
                    <a:lnTo>
                      <a:pt x="1352" y="851"/>
                    </a:lnTo>
                    <a:lnTo>
                      <a:pt x="1349" y="847"/>
                    </a:lnTo>
                    <a:lnTo>
                      <a:pt x="1350" y="847"/>
                    </a:lnTo>
                    <a:lnTo>
                      <a:pt x="1350" y="846"/>
                    </a:lnTo>
                    <a:lnTo>
                      <a:pt x="1349" y="844"/>
                    </a:lnTo>
                    <a:lnTo>
                      <a:pt x="1349" y="843"/>
                    </a:lnTo>
                    <a:lnTo>
                      <a:pt x="1349" y="842"/>
                    </a:lnTo>
                    <a:lnTo>
                      <a:pt x="1350" y="840"/>
                    </a:lnTo>
                    <a:lnTo>
                      <a:pt x="1353" y="840"/>
                    </a:lnTo>
                    <a:lnTo>
                      <a:pt x="1354" y="840"/>
                    </a:lnTo>
                    <a:lnTo>
                      <a:pt x="1354" y="839"/>
                    </a:lnTo>
                    <a:lnTo>
                      <a:pt x="1353" y="837"/>
                    </a:lnTo>
                    <a:lnTo>
                      <a:pt x="1354" y="835"/>
                    </a:lnTo>
                    <a:lnTo>
                      <a:pt x="1354" y="833"/>
                    </a:lnTo>
                    <a:lnTo>
                      <a:pt x="1354" y="832"/>
                    </a:lnTo>
                    <a:lnTo>
                      <a:pt x="1354" y="829"/>
                    </a:lnTo>
                    <a:lnTo>
                      <a:pt x="1353" y="828"/>
                    </a:lnTo>
                    <a:lnTo>
                      <a:pt x="1353" y="824"/>
                    </a:lnTo>
                    <a:lnTo>
                      <a:pt x="1353" y="821"/>
                    </a:lnTo>
                    <a:lnTo>
                      <a:pt x="1352" y="818"/>
                    </a:lnTo>
                    <a:lnTo>
                      <a:pt x="1352" y="815"/>
                    </a:lnTo>
                    <a:lnTo>
                      <a:pt x="1350" y="814"/>
                    </a:lnTo>
                    <a:lnTo>
                      <a:pt x="1350" y="811"/>
                    </a:lnTo>
                    <a:lnTo>
                      <a:pt x="1349" y="810"/>
                    </a:lnTo>
                    <a:lnTo>
                      <a:pt x="1346" y="806"/>
                    </a:lnTo>
                    <a:lnTo>
                      <a:pt x="1345" y="803"/>
                    </a:lnTo>
                    <a:lnTo>
                      <a:pt x="1346" y="801"/>
                    </a:lnTo>
                    <a:lnTo>
                      <a:pt x="1348" y="800"/>
                    </a:lnTo>
                    <a:lnTo>
                      <a:pt x="1349" y="800"/>
                    </a:lnTo>
                    <a:lnTo>
                      <a:pt x="1350" y="799"/>
                    </a:lnTo>
                    <a:lnTo>
                      <a:pt x="1350" y="797"/>
                    </a:lnTo>
                    <a:lnTo>
                      <a:pt x="1353" y="793"/>
                    </a:lnTo>
                    <a:lnTo>
                      <a:pt x="1354" y="793"/>
                    </a:lnTo>
                    <a:lnTo>
                      <a:pt x="1356" y="793"/>
                    </a:lnTo>
                    <a:lnTo>
                      <a:pt x="1357" y="795"/>
                    </a:lnTo>
                    <a:lnTo>
                      <a:pt x="1366" y="796"/>
                    </a:lnTo>
                    <a:lnTo>
                      <a:pt x="1367" y="796"/>
                    </a:lnTo>
                    <a:lnTo>
                      <a:pt x="1368" y="796"/>
                    </a:lnTo>
                    <a:lnTo>
                      <a:pt x="1370" y="795"/>
                    </a:lnTo>
                    <a:lnTo>
                      <a:pt x="1370" y="793"/>
                    </a:lnTo>
                    <a:lnTo>
                      <a:pt x="1368" y="792"/>
                    </a:lnTo>
                    <a:lnTo>
                      <a:pt x="1368" y="790"/>
                    </a:lnTo>
                    <a:lnTo>
                      <a:pt x="1370" y="789"/>
                    </a:lnTo>
                    <a:lnTo>
                      <a:pt x="1368" y="788"/>
                    </a:lnTo>
                    <a:lnTo>
                      <a:pt x="1368" y="786"/>
                    </a:lnTo>
                    <a:lnTo>
                      <a:pt x="1370" y="784"/>
                    </a:lnTo>
                    <a:lnTo>
                      <a:pt x="1370" y="782"/>
                    </a:lnTo>
                    <a:lnTo>
                      <a:pt x="1370" y="781"/>
                    </a:lnTo>
                    <a:lnTo>
                      <a:pt x="1370" y="779"/>
                    </a:lnTo>
                    <a:lnTo>
                      <a:pt x="1370" y="778"/>
                    </a:lnTo>
                    <a:lnTo>
                      <a:pt x="1371" y="778"/>
                    </a:lnTo>
                    <a:lnTo>
                      <a:pt x="1371" y="777"/>
                    </a:lnTo>
                    <a:lnTo>
                      <a:pt x="1371" y="775"/>
                    </a:lnTo>
                    <a:lnTo>
                      <a:pt x="1370" y="774"/>
                    </a:lnTo>
                    <a:lnTo>
                      <a:pt x="1370" y="771"/>
                    </a:lnTo>
                    <a:lnTo>
                      <a:pt x="1371" y="771"/>
                    </a:lnTo>
                    <a:lnTo>
                      <a:pt x="1371" y="770"/>
                    </a:lnTo>
                    <a:lnTo>
                      <a:pt x="1371" y="768"/>
                    </a:lnTo>
                    <a:lnTo>
                      <a:pt x="1370" y="766"/>
                    </a:lnTo>
                    <a:lnTo>
                      <a:pt x="1370" y="763"/>
                    </a:lnTo>
                    <a:lnTo>
                      <a:pt x="1371" y="761"/>
                    </a:lnTo>
                    <a:lnTo>
                      <a:pt x="1371" y="761"/>
                    </a:lnTo>
                    <a:lnTo>
                      <a:pt x="1371" y="760"/>
                    </a:lnTo>
                    <a:lnTo>
                      <a:pt x="1371" y="760"/>
                    </a:lnTo>
                    <a:lnTo>
                      <a:pt x="1371" y="759"/>
                    </a:lnTo>
                    <a:lnTo>
                      <a:pt x="1370" y="757"/>
                    </a:lnTo>
                    <a:lnTo>
                      <a:pt x="1368" y="756"/>
                    </a:lnTo>
                    <a:lnTo>
                      <a:pt x="1370" y="754"/>
                    </a:lnTo>
                    <a:lnTo>
                      <a:pt x="1370" y="752"/>
                    </a:lnTo>
                    <a:lnTo>
                      <a:pt x="1368" y="752"/>
                    </a:lnTo>
                    <a:lnTo>
                      <a:pt x="1368" y="749"/>
                    </a:lnTo>
                    <a:lnTo>
                      <a:pt x="1368" y="749"/>
                    </a:lnTo>
                    <a:lnTo>
                      <a:pt x="1370" y="746"/>
                    </a:lnTo>
                    <a:lnTo>
                      <a:pt x="1371" y="746"/>
                    </a:lnTo>
                    <a:lnTo>
                      <a:pt x="1372" y="745"/>
                    </a:lnTo>
                    <a:lnTo>
                      <a:pt x="1372" y="742"/>
                    </a:lnTo>
                    <a:lnTo>
                      <a:pt x="1372" y="739"/>
                    </a:lnTo>
                    <a:lnTo>
                      <a:pt x="1371" y="739"/>
                    </a:lnTo>
                    <a:lnTo>
                      <a:pt x="1370" y="738"/>
                    </a:lnTo>
                    <a:lnTo>
                      <a:pt x="1370" y="735"/>
                    </a:lnTo>
                    <a:lnTo>
                      <a:pt x="1367" y="734"/>
                    </a:lnTo>
                    <a:lnTo>
                      <a:pt x="1367" y="732"/>
                    </a:lnTo>
                    <a:lnTo>
                      <a:pt x="1368" y="731"/>
                    </a:lnTo>
                    <a:lnTo>
                      <a:pt x="1367" y="728"/>
                    </a:lnTo>
                    <a:lnTo>
                      <a:pt x="1367" y="727"/>
                    </a:lnTo>
                    <a:lnTo>
                      <a:pt x="1364" y="727"/>
                    </a:lnTo>
                    <a:lnTo>
                      <a:pt x="1363" y="725"/>
                    </a:lnTo>
                    <a:lnTo>
                      <a:pt x="1360" y="724"/>
                    </a:lnTo>
                    <a:lnTo>
                      <a:pt x="1359" y="725"/>
                    </a:lnTo>
                    <a:lnTo>
                      <a:pt x="1357" y="727"/>
                    </a:lnTo>
                    <a:lnTo>
                      <a:pt x="1354" y="727"/>
                    </a:lnTo>
                    <a:lnTo>
                      <a:pt x="1354" y="730"/>
                    </a:lnTo>
                    <a:lnTo>
                      <a:pt x="1353" y="730"/>
                    </a:lnTo>
                    <a:lnTo>
                      <a:pt x="1352" y="730"/>
                    </a:lnTo>
                    <a:lnTo>
                      <a:pt x="1352" y="732"/>
                    </a:lnTo>
                    <a:lnTo>
                      <a:pt x="1349" y="732"/>
                    </a:lnTo>
                    <a:lnTo>
                      <a:pt x="1348" y="734"/>
                    </a:lnTo>
                    <a:lnTo>
                      <a:pt x="1346" y="735"/>
                    </a:lnTo>
                    <a:lnTo>
                      <a:pt x="1346" y="737"/>
                    </a:lnTo>
                    <a:lnTo>
                      <a:pt x="1345" y="738"/>
                    </a:lnTo>
                    <a:lnTo>
                      <a:pt x="1343" y="741"/>
                    </a:lnTo>
                    <a:lnTo>
                      <a:pt x="1343" y="742"/>
                    </a:lnTo>
                    <a:lnTo>
                      <a:pt x="1342" y="742"/>
                    </a:lnTo>
                    <a:lnTo>
                      <a:pt x="1341" y="743"/>
                    </a:lnTo>
                    <a:lnTo>
                      <a:pt x="1338" y="745"/>
                    </a:lnTo>
                    <a:lnTo>
                      <a:pt x="1337" y="745"/>
                    </a:lnTo>
                    <a:lnTo>
                      <a:pt x="1334" y="745"/>
                    </a:lnTo>
                    <a:lnTo>
                      <a:pt x="1332" y="746"/>
                    </a:lnTo>
                    <a:lnTo>
                      <a:pt x="1331" y="746"/>
                    </a:lnTo>
                    <a:lnTo>
                      <a:pt x="1331" y="745"/>
                    </a:lnTo>
                    <a:lnTo>
                      <a:pt x="1330" y="743"/>
                    </a:lnTo>
                    <a:lnTo>
                      <a:pt x="1328" y="743"/>
                    </a:lnTo>
                    <a:lnTo>
                      <a:pt x="1325" y="745"/>
                    </a:lnTo>
                    <a:lnTo>
                      <a:pt x="1324" y="745"/>
                    </a:lnTo>
                    <a:lnTo>
                      <a:pt x="1323" y="743"/>
                    </a:lnTo>
                    <a:lnTo>
                      <a:pt x="1321" y="741"/>
                    </a:lnTo>
                    <a:lnTo>
                      <a:pt x="1320" y="741"/>
                    </a:lnTo>
                    <a:lnTo>
                      <a:pt x="1317" y="737"/>
                    </a:lnTo>
                    <a:lnTo>
                      <a:pt x="1317" y="735"/>
                    </a:lnTo>
                    <a:lnTo>
                      <a:pt x="1319" y="734"/>
                    </a:lnTo>
                    <a:lnTo>
                      <a:pt x="1319" y="732"/>
                    </a:lnTo>
                    <a:lnTo>
                      <a:pt x="1317" y="730"/>
                    </a:lnTo>
                    <a:lnTo>
                      <a:pt x="1317" y="727"/>
                    </a:lnTo>
                    <a:lnTo>
                      <a:pt x="1314" y="727"/>
                    </a:lnTo>
                    <a:lnTo>
                      <a:pt x="1314" y="725"/>
                    </a:lnTo>
                    <a:lnTo>
                      <a:pt x="1314" y="724"/>
                    </a:lnTo>
                    <a:lnTo>
                      <a:pt x="1316" y="723"/>
                    </a:lnTo>
                    <a:lnTo>
                      <a:pt x="1316" y="721"/>
                    </a:lnTo>
                    <a:lnTo>
                      <a:pt x="1314" y="720"/>
                    </a:lnTo>
                    <a:lnTo>
                      <a:pt x="1314" y="720"/>
                    </a:lnTo>
                    <a:lnTo>
                      <a:pt x="1313" y="721"/>
                    </a:lnTo>
                    <a:lnTo>
                      <a:pt x="1312" y="721"/>
                    </a:lnTo>
                    <a:lnTo>
                      <a:pt x="1310" y="723"/>
                    </a:lnTo>
                    <a:lnTo>
                      <a:pt x="1308" y="721"/>
                    </a:lnTo>
                    <a:lnTo>
                      <a:pt x="1306" y="721"/>
                    </a:lnTo>
                    <a:lnTo>
                      <a:pt x="1305" y="720"/>
                    </a:lnTo>
                    <a:lnTo>
                      <a:pt x="1305" y="720"/>
                    </a:lnTo>
                    <a:lnTo>
                      <a:pt x="1302" y="719"/>
                    </a:lnTo>
                    <a:lnTo>
                      <a:pt x="1302" y="717"/>
                    </a:lnTo>
                    <a:lnTo>
                      <a:pt x="1301" y="716"/>
                    </a:lnTo>
                    <a:lnTo>
                      <a:pt x="1299" y="716"/>
                    </a:lnTo>
                    <a:lnTo>
                      <a:pt x="1298" y="714"/>
                    </a:lnTo>
                    <a:lnTo>
                      <a:pt x="1298" y="713"/>
                    </a:lnTo>
                    <a:lnTo>
                      <a:pt x="1296" y="713"/>
                    </a:lnTo>
                    <a:lnTo>
                      <a:pt x="1295" y="712"/>
                    </a:lnTo>
                    <a:lnTo>
                      <a:pt x="1294" y="710"/>
                    </a:lnTo>
                    <a:lnTo>
                      <a:pt x="1294" y="709"/>
                    </a:lnTo>
                    <a:lnTo>
                      <a:pt x="1292" y="710"/>
                    </a:lnTo>
                    <a:lnTo>
                      <a:pt x="1291" y="712"/>
                    </a:lnTo>
                    <a:lnTo>
                      <a:pt x="1290" y="710"/>
                    </a:lnTo>
                    <a:lnTo>
                      <a:pt x="1288" y="712"/>
                    </a:lnTo>
                    <a:lnTo>
                      <a:pt x="1288" y="713"/>
                    </a:lnTo>
                    <a:lnTo>
                      <a:pt x="1287" y="712"/>
                    </a:lnTo>
                    <a:lnTo>
                      <a:pt x="1285" y="710"/>
                    </a:lnTo>
                    <a:lnTo>
                      <a:pt x="1284" y="710"/>
                    </a:lnTo>
                    <a:lnTo>
                      <a:pt x="1281" y="709"/>
                    </a:lnTo>
                    <a:lnTo>
                      <a:pt x="1281" y="709"/>
                    </a:lnTo>
                    <a:lnTo>
                      <a:pt x="1281" y="707"/>
                    </a:lnTo>
                    <a:lnTo>
                      <a:pt x="1281" y="706"/>
                    </a:lnTo>
                    <a:lnTo>
                      <a:pt x="1280" y="706"/>
                    </a:lnTo>
                    <a:lnTo>
                      <a:pt x="1278" y="707"/>
                    </a:lnTo>
                    <a:lnTo>
                      <a:pt x="1276" y="707"/>
                    </a:lnTo>
                    <a:lnTo>
                      <a:pt x="1274" y="707"/>
                    </a:lnTo>
                    <a:lnTo>
                      <a:pt x="1273" y="707"/>
                    </a:lnTo>
                    <a:lnTo>
                      <a:pt x="1272" y="707"/>
                    </a:lnTo>
                    <a:lnTo>
                      <a:pt x="1270" y="707"/>
                    </a:lnTo>
                    <a:lnTo>
                      <a:pt x="1269" y="706"/>
                    </a:lnTo>
                    <a:lnTo>
                      <a:pt x="1267" y="705"/>
                    </a:lnTo>
                    <a:lnTo>
                      <a:pt x="1265" y="702"/>
                    </a:lnTo>
                    <a:lnTo>
                      <a:pt x="1263" y="699"/>
                    </a:lnTo>
                    <a:lnTo>
                      <a:pt x="1263" y="698"/>
                    </a:lnTo>
                    <a:lnTo>
                      <a:pt x="1262" y="695"/>
                    </a:lnTo>
                    <a:lnTo>
                      <a:pt x="1261" y="695"/>
                    </a:lnTo>
                    <a:lnTo>
                      <a:pt x="1259" y="694"/>
                    </a:lnTo>
                    <a:lnTo>
                      <a:pt x="1259" y="691"/>
                    </a:lnTo>
                    <a:lnTo>
                      <a:pt x="1259" y="691"/>
                    </a:lnTo>
                    <a:lnTo>
                      <a:pt x="1258" y="688"/>
                    </a:lnTo>
                    <a:lnTo>
                      <a:pt x="1258" y="685"/>
                    </a:lnTo>
                    <a:lnTo>
                      <a:pt x="1252" y="683"/>
                    </a:lnTo>
                    <a:lnTo>
                      <a:pt x="1249" y="678"/>
                    </a:lnTo>
                    <a:lnTo>
                      <a:pt x="1249" y="677"/>
                    </a:lnTo>
                    <a:lnTo>
                      <a:pt x="1248" y="676"/>
                    </a:lnTo>
                    <a:lnTo>
                      <a:pt x="1247" y="676"/>
                    </a:lnTo>
                    <a:lnTo>
                      <a:pt x="1247" y="676"/>
                    </a:lnTo>
                    <a:lnTo>
                      <a:pt x="1247" y="674"/>
                    </a:lnTo>
                    <a:lnTo>
                      <a:pt x="1247" y="673"/>
                    </a:lnTo>
                    <a:lnTo>
                      <a:pt x="1245" y="672"/>
                    </a:lnTo>
                    <a:lnTo>
                      <a:pt x="1244" y="670"/>
                    </a:lnTo>
                    <a:lnTo>
                      <a:pt x="1243" y="669"/>
                    </a:lnTo>
                    <a:lnTo>
                      <a:pt x="1243" y="667"/>
                    </a:lnTo>
                    <a:lnTo>
                      <a:pt x="1241" y="665"/>
                    </a:lnTo>
                    <a:lnTo>
                      <a:pt x="1240" y="663"/>
                    </a:lnTo>
                    <a:lnTo>
                      <a:pt x="1237" y="660"/>
                    </a:lnTo>
                    <a:lnTo>
                      <a:pt x="1237" y="659"/>
                    </a:lnTo>
                    <a:lnTo>
                      <a:pt x="1237" y="658"/>
                    </a:lnTo>
                    <a:lnTo>
                      <a:pt x="1237" y="656"/>
                    </a:lnTo>
                    <a:lnTo>
                      <a:pt x="1233" y="656"/>
                    </a:lnTo>
                    <a:lnTo>
                      <a:pt x="1233" y="655"/>
                    </a:lnTo>
                    <a:lnTo>
                      <a:pt x="1233" y="654"/>
                    </a:lnTo>
                    <a:lnTo>
                      <a:pt x="1232" y="652"/>
                    </a:lnTo>
                    <a:lnTo>
                      <a:pt x="1232" y="651"/>
                    </a:lnTo>
                    <a:lnTo>
                      <a:pt x="1232" y="649"/>
                    </a:lnTo>
                    <a:lnTo>
                      <a:pt x="1230" y="648"/>
                    </a:lnTo>
                    <a:lnTo>
                      <a:pt x="1230" y="647"/>
                    </a:lnTo>
                    <a:lnTo>
                      <a:pt x="1229" y="647"/>
                    </a:lnTo>
                    <a:lnTo>
                      <a:pt x="1227" y="647"/>
                    </a:lnTo>
                    <a:lnTo>
                      <a:pt x="1226" y="645"/>
                    </a:lnTo>
                    <a:lnTo>
                      <a:pt x="1225" y="644"/>
                    </a:lnTo>
                    <a:lnTo>
                      <a:pt x="1226" y="644"/>
                    </a:lnTo>
                    <a:lnTo>
                      <a:pt x="1225" y="643"/>
                    </a:lnTo>
                    <a:lnTo>
                      <a:pt x="1223" y="641"/>
                    </a:lnTo>
                    <a:lnTo>
                      <a:pt x="1222" y="643"/>
                    </a:lnTo>
                    <a:lnTo>
                      <a:pt x="1222" y="641"/>
                    </a:lnTo>
                    <a:lnTo>
                      <a:pt x="1220" y="641"/>
                    </a:lnTo>
                    <a:lnTo>
                      <a:pt x="1219" y="640"/>
                    </a:lnTo>
                    <a:lnTo>
                      <a:pt x="1219" y="638"/>
                    </a:lnTo>
                    <a:lnTo>
                      <a:pt x="1219" y="638"/>
                    </a:lnTo>
                    <a:lnTo>
                      <a:pt x="1218" y="637"/>
                    </a:lnTo>
                    <a:lnTo>
                      <a:pt x="1216" y="637"/>
                    </a:lnTo>
                    <a:lnTo>
                      <a:pt x="1215" y="636"/>
                    </a:lnTo>
                    <a:lnTo>
                      <a:pt x="1214" y="636"/>
                    </a:lnTo>
                    <a:lnTo>
                      <a:pt x="1212" y="636"/>
                    </a:lnTo>
                    <a:lnTo>
                      <a:pt x="1211" y="636"/>
                    </a:lnTo>
                    <a:lnTo>
                      <a:pt x="1209" y="637"/>
                    </a:lnTo>
                    <a:lnTo>
                      <a:pt x="1209" y="638"/>
                    </a:lnTo>
                    <a:lnTo>
                      <a:pt x="1208" y="638"/>
                    </a:lnTo>
                    <a:lnTo>
                      <a:pt x="1207" y="637"/>
                    </a:lnTo>
                    <a:lnTo>
                      <a:pt x="1205" y="637"/>
                    </a:lnTo>
                    <a:lnTo>
                      <a:pt x="1204" y="637"/>
                    </a:lnTo>
                    <a:lnTo>
                      <a:pt x="1200" y="637"/>
                    </a:lnTo>
                    <a:lnTo>
                      <a:pt x="1200" y="636"/>
                    </a:lnTo>
                    <a:lnTo>
                      <a:pt x="1198" y="634"/>
                    </a:lnTo>
                    <a:lnTo>
                      <a:pt x="1194" y="634"/>
                    </a:lnTo>
                    <a:lnTo>
                      <a:pt x="1193" y="633"/>
                    </a:lnTo>
                    <a:lnTo>
                      <a:pt x="1190" y="633"/>
                    </a:lnTo>
                    <a:lnTo>
                      <a:pt x="1189" y="633"/>
                    </a:lnTo>
                    <a:lnTo>
                      <a:pt x="1187" y="633"/>
                    </a:lnTo>
                    <a:lnTo>
                      <a:pt x="1185" y="633"/>
                    </a:lnTo>
                    <a:lnTo>
                      <a:pt x="1183" y="636"/>
                    </a:lnTo>
                    <a:lnTo>
                      <a:pt x="1182" y="636"/>
                    </a:lnTo>
                    <a:lnTo>
                      <a:pt x="1182" y="636"/>
                    </a:lnTo>
                    <a:lnTo>
                      <a:pt x="1179" y="636"/>
                    </a:lnTo>
                    <a:lnTo>
                      <a:pt x="1176" y="637"/>
                    </a:lnTo>
                    <a:lnTo>
                      <a:pt x="1173" y="636"/>
                    </a:lnTo>
                    <a:lnTo>
                      <a:pt x="1172" y="637"/>
                    </a:lnTo>
                    <a:lnTo>
                      <a:pt x="1171" y="637"/>
                    </a:lnTo>
                    <a:lnTo>
                      <a:pt x="1169" y="640"/>
                    </a:lnTo>
                    <a:lnTo>
                      <a:pt x="1167" y="641"/>
                    </a:lnTo>
                    <a:lnTo>
                      <a:pt x="1165" y="640"/>
                    </a:lnTo>
                    <a:lnTo>
                      <a:pt x="1165" y="641"/>
                    </a:lnTo>
                    <a:lnTo>
                      <a:pt x="1162" y="641"/>
                    </a:lnTo>
                    <a:lnTo>
                      <a:pt x="1161" y="641"/>
                    </a:lnTo>
                    <a:lnTo>
                      <a:pt x="1158" y="641"/>
                    </a:lnTo>
                    <a:lnTo>
                      <a:pt x="1157" y="643"/>
                    </a:lnTo>
                    <a:lnTo>
                      <a:pt x="1157" y="645"/>
                    </a:lnTo>
                    <a:lnTo>
                      <a:pt x="1154" y="647"/>
                    </a:lnTo>
                    <a:lnTo>
                      <a:pt x="1154" y="649"/>
                    </a:lnTo>
                    <a:lnTo>
                      <a:pt x="1153" y="651"/>
                    </a:lnTo>
                    <a:lnTo>
                      <a:pt x="1153" y="652"/>
                    </a:lnTo>
                    <a:lnTo>
                      <a:pt x="1151" y="654"/>
                    </a:lnTo>
                    <a:lnTo>
                      <a:pt x="1151" y="656"/>
                    </a:lnTo>
                    <a:lnTo>
                      <a:pt x="1153" y="658"/>
                    </a:lnTo>
                    <a:lnTo>
                      <a:pt x="1154" y="658"/>
                    </a:lnTo>
                    <a:lnTo>
                      <a:pt x="1157" y="656"/>
                    </a:lnTo>
                    <a:lnTo>
                      <a:pt x="1158" y="655"/>
                    </a:lnTo>
                    <a:lnTo>
                      <a:pt x="1161" y="655"/>
                    </a:lnTo>
                    <a:lnTo>
                      <a:pt x="1162" y="659"/>
                    </a:lnTo>
                    <a:lnTo>
                      <a:pt x="1164" y="660"/>
                    </a:lnTo>
                    <a:lnTo>
                      <a:pt x="1165" y="663"/>
                    </a:lnTo>
                    <a:lnTo>
                      <a:pt x="1165" y="665"/>
                    </a:lnTo>
                    <a:lnTo>
                      <a:pt x="1167" y="666"/>
                    </a:lnTo>
                    <a:lnTo>
                      <a:pt x="1165" y="669"/>
                    </a:lnTo>
                    <a:lnTo>
                      <a:pt x="1164" y="670"/>
                    </a:lnTo>
                    <a:lnTo>
                      <a:pt x="1162" y="673"/>
                    </a:lnTo>
                    <a:lnTo>
                      <a:pt x="1162" y="676"/>
                    </a:lnTo>
                    <a:lnTo>
                      <a:pt x="1160" y="677"/>
                    </a:lnTo>
                    <a:lnTo>
                      <a:pt x="1158" y="680"/>
                    </a:lnTo>
                    <a:lnTo>
                      <a:pt x="1158" y="683"/>
                    </a:lnTo>
                    <a:lnTo>
                      <a:pt x="1160" y="684"/>
                    </a:lnTo>
                    <a:lnTo>
                      <a:pt x="1160" y="685"/>
                    </a:lnTo>
                    <a:lnTo>
                      <a:pt x="1160" y="690"/>
                    </a:lnTo>
                    <a:lnTo>
                      <a:pt x="1161" y="691"/>
                    </a:lnTo>
                    <a:lnTo>
                      <a:pt x="1161" y="694"/>
                    </a:lnTo>
                    <a:lnTo>
                      <a:pt x="1160" y="694"/>
                    </a:lnTo>
                    <a:lnTo>
                      <a:pt x="1160" y="695"/>
                    </a:lnTo>
                    <a:lnTo>
                      <a:pt x="1160" y="698"/>
                    </a:lnTo>
                    <a:lnTo>
                      <a:pt x="1160" y="702"/>
                    </a:lnTo>
                    <a:lnTo>
                      <a:pt x="1160" y="703"/>
                    </a:lnTo>
                    <a:lnTo>
                      <a:pt x="1160" y="706"/>
                    </a:lnTo>
                    <a:lnTo>
                      <a:pt x="1161" y="706"/>
                    </a:lnTo>
                    <a:lnTo>
                      <a:pt x="1162" y="707"/>
                    </a:lnTo>
                    <a:lnTo>
                      <a:pt x="1162" y="706"/>
                    </a:lnTo>
                    <a:lnTo>
                      <a:pt x="1164" y="707"/>
                    </a:lnTo>
                    <a:lnTo>
                      <a:pt x="1164" y="710"/>
                    </a:lnTo>
                    <a:lnTo>
                      <a:pt x="1164" y="713"/>
                    </a:lnTo>
                    <a:lnTo>
                      <a:pt x="1161" y="714"/>
                    </a:lnTo>
                    <a:lnTo>
                      <a:pt x="1157" y="716"/>
                    </a:lnTo>
                    <a:lnTo>
                      <a:pt x="1154" y="717"/>
                    </a:lnTo>
                    <a:lnTo>
                      <a:pt x="1147" y="723"/>
                    </a:lnTo>
                    <a:lnTo>
                      <a:pt x="1146" y="724"/>
                    </a:lnTo>
                    <a:lnTo>
                      <a:pt x="1144" y="721"/>
                    </a:lnTo>
                    <a:lnTo>
                      <a:pt x="1140" y="721"/>
                    </a:lnTo>
                    <a:lnTo>
                      <a:pt x="1138" y="721"/>
                    </a:lnTo>
                    <a:lnTo>
                      <a:pt x="1138" y="721"/>
                    </a:lnTo>
                    <a:lnTo>
                      <a:pt x="1136" y="721"/>
                    </a:lnTo>
                    <a:lnTo>
                      <a:pt x="1133" y="721"/>
                    </a:lnTo>
                    <a:lnTo>
                      <a:pt x="1133" y="720"/>
                    </a:lnTo>
                    <a:lnTo>
                      <a:pt x="1128" y="719"/>
                    </a:lnTo>
                    <a:lnTo>
                      <a:pt x="1124" y="719"/>
                    </a:lnTo>
                    <a:lnTo>
                      <a:pt x="1124" y="720"/>
                    </a:lnTo>
                    <a:lnTo>
                      <a:pt x="1121" y="723"/>
                    </a:lnTo>
                    <a:lnTo>
                      <a:pt x="1118" y="723"/>
                    </a:lnTo>
                    <a:lnTo>
                      <a:pt x="1117" y="721"/>
                    </a:lnTo>
                    <a:lnTo>
                      <a:pt x="1114" y="723"/>
                    </a:lnTo>
                    <a:lnTo>
                      <a:pt x="1113" y="721"/>
                    </a:lnTo>
                    <a:lnTo>
                      <a:pt x="1111" y="720"/>
                    </a:lnTo>
                    <a:lnTo>
                      <a:pt x="1107" y="717"/>
                    </a:lnTo>
                    <a:lnTo>
                      <a:pt x="1106" y="717"/>
                    </a:lnTo>
                    <a:lnTo>
                      <a:pt x="1102" y="719"/>
                    </a:lnTo>
                    <a:lnTo>
                      <a:pt x="1100" y="717"/>
                    </a:lnTo>
                    <a:lnTo>
                      <a:pt x="1097" y="717"/>
                    </a:lnTo>
                    <a:lnTo>
                      <a:pt x="1096" y="720"/>
                    </a:lnTo>
                    <a:lnTo>
                      <a:pt x="1095" y="723"/>
                    </a:lnTo>
                    <a:lnTo>
                      <a:pt x="1093" y="724"/>
                    </a:lnTo>
                    <a:lnTo>
                      <a:pt x="1091" y="725"/>
                    </a:lnTo>
                    <a:lnTo>
                      <a:pt x="1089" y="728"/>
                    </a:lnTo>
                    <a:lnTo>
                      <a:pt x="1089" y="730"/>
                    </a:lnTo>
                    <a:lnTo>
                      <a:pt x="1088" y="732"/>
                    </a:lnTo>
                    <a:lnTo>
                      <a:pt x="1085" y="734"/>
                    </a:lnTo>
                    <a:lnTo>
                      <a:pt x="1080" y="734"/>
                    </a:lnTo>
                    <a:lnTo>
                      <a:pt x="1077" y="734"/>
                    </a:lnTo>
                    <a:lnTo>
                      <a:pt x="1075" y="737"/>
                    </a:lnTo>
                    <a:lnTo>
                      <a:pt x="1071" y="737"/>
                    </a:lnTo>
                    <a:lnTo>
                      <a:pt x="1067" y="739"/>
                    </a:lnTo>
                    <a:lnTo>
                      <a:pt x="1064" y="743"/>
                    </a:lnTo>
                    <a:lnTo>
                      <a:pt x="1063" y="743"/>
                    </a:lnTo>
                    <a:lnTo>
                      <a:pt x="1060" y="742"/>
                    </a:lnTo>
                    <a:lnTo>
                      <a:pt x="1057" y="742"/>
                    </a:lnTo>
                    <a:lnTo>
                      <a:pt x="1056" y="742"/>
                    </a:lnTo>
                    <a:lnTo>
                      <a:pt x="1053" y="743"/>
                    </a:lnTo>
                    <a:lnTo>
                      <a:pt x="1045" y="743"/>
                    </a:lnTo>
                    <a:lnTo>
                      <a:pt x="1039" y="742"/>
                    </a:lnTo>
                    <a:lnTo>
                      <a:pt x="1034" y="742"/>
                    </a:lnTo>
                    <a:lnTo>
                      <a:pt x="1033" y="742"/>
                    </a:lnTo>
                    <a:lnTo>
                      <a:pt x="1030" y="739"/>
                    </a:lnTo>
                    <a:lnTo>
                      <a:pt x="1028" y="739"/>
                    </a:lnTo>
                    <a:lnTo>
                      <a:pt x="1027" y="738"/>
                    </a:lnTo>
                    <a:lnTo>
                      <a:pt x="1024" y="737"/>
                    </a:lnTo>
                    <a:lnTo>
                      <a:pt x="1023" y="732"/>
                    </a:lnTo>
                    <a:lnTo>
                      <a:pt x="1021" y="731"/>
                    </a:lnTo>
                    <a:lnTo>
                      <a:pt x="1019" y="732"/>
                    </a:lnTo>
                    <a:lnTo>
                      <a:pt x="1015" y="732"/>
                    </a:lnTo>
                    <a:lnTo>
                      <a:pt x="1010" y="730"/>
                    </a:lnTo>
                    <a:lnTo>
                      <a:pt x="1008" y="727"/>
                    </a:lnTo>
                    <a:lnTo>
                      <a:pt x="1002" y="727"/>
                    </a:lnTo>
                    <a:lnTo>
                      <a:pt x="998" y="725"/>
                    </a:lnTo>
                    <a:lnTo>
                      <a:pt x="995" y="724"/>
                    </a:lnTo>
                    <a:lnTo>
                      <a:pt x="992" y="725"/>
                    </a:lnTo>
                    <a:lnTo>
                      <a:pt x="988" y="725"/>
                    </a:lnTo>
                    <a:lnTo>
                      <a:pt x="986" y="727"/>
                    </a:lnTo>
                    <a:lnTo>
                      <a:pt x="980" y="727"/>
                    </a:lnTo>
                    <a:lnTo>
                      <a:pt x="977" y="728"/>
                    </a:lnTo>
                    <a:lnTo>
                      <a:pt x="974" y="731"/>
                    </a:lnTo>
                    <a:lnTo>
                      <a:pt x="973" y="732"/>
                    </a:lnTo>
                    <a:lnTo>
                      <a:pt x="970" y="731"/>
                    </a:lnTo>
                    <a:lnTo>
                      <a:pt x="969" y="731"/>
                    </a:lnTo>
                    <a:lnTo>
                      <a:pt x="968" y="732"/>
                    </a:lnTo>
                    <a:lnTo>
                      <a:pt x="963" y="732"/>
                    </a:lnTo>
                    <a:lnTo>
                      <a:pt x="962" y="732"/>
                    </a:lnTo>
                    <a:lnTo>
                      <a:pt x="961" y="732"/>
                    </a:lnTo>
                    <a:lnTo>
                      <a:pt x="957" y="731"/>
                    </a:lnTo>
                    <a:lnTo>
                      <a:pt x="952" y="730"/>
                    </a:lnTo>
                    <a:lnTo>
                      <a:pt x="951" y="728"/>
                    </a:lnTo>
                    <a:lnTo>
                      <a:pt x="950" y="725"/>
                    </a:lnTo>
                    <a:lnTo>
                      <a:pt x="947" y="725"/>
                    </a:lnTo>
                    <a:lnTo>
                      <a:pt x="945" y="724"/>
                    </a:lnTo>
                    <a:lnTo>
                      <a:pt x="945" y="723"/>
                    </a:lnTo>
                    <a:lnTo>
                      <a:pt x="944" y="719"/>
                    </a:lnTo>
                    <a:lnTo>
                      <a:pt x="943" y="717"/>
                    </a:lnTo>
                    <a:lnTo>
                      <a:pt x="943" y="716"/>
                    </a:lnTo>
                    <a:lnTo>
                      <a:pt x="941" y="714"/>
                    </a:lnTo>
                    <a:lnTo>
                      <a:pt x="941" y="712"/>
                    </a:lnTo>
                    <a:lnTo>
                      <a:pt x="941" y="710"/>
                    </a:lnTo>
                    <a:lnTo>
                      <a:pt x="939" y="709"/>
                    </a:lnTo>
                    <a:lnTo>
                      <a:pt x="933" y="709"/>
                    </a:lnTo>
                    <a:lnTo>
                      <a:pt x="932" y="709"/>
                    </a:lnTo>
                    <a:lnTo>
                      <a:pt x="929" y="707"/>
                    </a:lnTo>
                    <a:lnTo>
                      <a:pt x="926" y="707"/>
                    </a:lnTo>
                    <a:lnTo>
                      <a:pt x="925" y="706"/>
                    </a:lnTo>
                    <a:lnTo>
                      <a:pt x="923" y="706"/>
                    </a:lnTo>
                    <a:lnTo>
                      <a:pt x="918" y="706"/>
                    </a:lnTo>
                    <a:lnTo>
                      <a:pt x="915" y="705"/>
                    </a:lnTo>
                    <a:lnTo>
                      <a:pt x="911" y="705"/>
                    </a:lnTo>
                    <a:lnTo>
                      <a:pt x="911" y="703"/>
                    </a:lnTo>
                    <a:lnTo>
                      <a:pt x="908" y="702"/>
                    </a:lnTo>
                    <a:lnTo>
                      <a:pt x="904" y="701"/>
                    </a:lnTo>
                    <a:lnTo>
                      <a:pt x="903" y="699"/>
                    </a:lnTo>
                    <a:lnTo>
                      <a:pt x="900" y="699"/>
                    </a:lnTo>
                    <a:lnTo>
                      <a:pt x="898" y="701"/>
                    </a:lnTo>
                    <a:lnTo>
                      <a:pt x="897" y="703"/>
                    </a:lnTo>
                    <a:lnTo>
                      <a:pt x="898" y="705"/>
                    </a:lnTo>
                    <a:lnTo>
                      <a:pt x="897" y="707"/>
                    </a:lnTo>
                    <a:lnTo>
                      <a:pt x="896" y="707"/>
                    </a:lnTo>
                    <a:lnTo>
                      <a:pt x="894" y="707"/>
                    </a:lnTo>
                    <a:lnTo>
                      <a:pt x="893" y="710"/>
                    </a:lnTo>
                    <a:lnTo>
                      <a:pt x="893" y="712"/>
                    </a:lnTo>
                    <a:lnTo>
                      <a:pt x="890" y="714"/>
                    </a:lnTo>
                    <a:lnTo>
                      <a:pt x="890" y="721"/>
                    </a:lnTo>
                    <a:lnTo>
                      <a:pt x="890" y="724"/>
                    </a:lnTo>
                    <a:lnTo>
                      <a:pt x="894" y="725"/>
                    </a:lnTo>
                    <a:lnTo>
                      <a:pt x="896" y="727"/>
                    </a:lnTo>
                    <a:lnTo>
                      <a:pt x="898" y="728"/>
                    </a:lnTo>
                    <a:lnTo>
                      <a:pt x="898" y="730"/>
                    </a:lnTo>
                    <a:lnTo>
                      <a:pt x="898" y="734"/>
                    </a:lnTo>
                    <a:lnTo>
                      <a:pt x="898" y="738"/>
                    </a:lnTo>
                    <a:lnTo>
                      <a:pt x="901" y="741"/>
                    </a:lnTo>
                    <a:lnTo>
                      <a:pt x="903" y="742"/>
                    </a:lnTo>
                    <a:lnTo>
                      <a:pt x="900" y="746"/>
                    </a:lnTo>
                    <a:lnTo>
                      <a:pt x="896" y="746"/>
                    </a:lnTo>
                    <a:lnTo>
                      <a:pt x="893" y="746"/>
                    </a:lnTo>
                    <a:lnTo>
                      <a:pt x="893" y="746"/>
                    </a:lnTo>
                    <a:lnTo>
                      <a:pt x="890" y="746"/>
                    </a:lnTo>
                    <a:lnTo>
                      <a:pt x="887" y="746"/>
                    </a:lnTo>
                    <a:lnTo>
                      <a:pt x="882" y="746"/>
                    </a:lnTo>
                    <a:lnTo>
                      <a:pt x="879" y="746"/>
                    </a:lnTo>
                    <a:lnTo>
                      <a:pt x="878" y="745"/>
                    </a:lnTo>
                    <a:lnTo>
                      <a:pt x="875" y="745"/>
                    </a:lnTo>
                    <a:lnTo>
                      <a:pt x="874" y="745"/>
                    </a:lnTo>
                    <a:lnTo>
                      <a:pt x="871" y="746"/>
                    </a:lnTo>
                    <a:lnTo>
                      <a:pt x="868" y="748"/>
                    </a:lnTo>
                    <a:lnTo>
                      <a:pt x="865" y="749"/>
                    </a:lnTo>
                    <a:lnTo>
                      <a:pt x="861" y="746"/>
                    </a:lnTo>
                    <a:lnTo>
                      <a:pt x="858" y="745"/>
                    </a:lnTo>
                    <a:lnTo>
                      <a:pt x="852" y="741"/>
                    </a:lnTo>
                    <a:lnTo>
                      <a:pt x="852" y="739"/>
                    </a:lnTo>
                    <a:lnTo>
                      <a:pt x="852" y="737"/>
                    </a:lnTo>
                    <a:lnTo>
                      <a:pt x="850" y="735"/>
                    </a:lnTo>
                    <a:lnTo>
                      <a:pt x="846" y="735"/>
                    </a:lnTo>
                    <a:lnTo>
                      <a:pt x="843" y="737"/>
                    </a:lnTo>
                    <a:lnTo>
                      <a:pt x="842" y="737"/>
                    </a:lnTo>
                    <a:lnTo>
                      <a:pt x="840" y="737"/>
                    </a:lnTo>
                    <a:lnTo>
                      <a:pt x="838" y="737"/>
                    </a:lnTo>
                    <a:lnTo>
                      <a:pt x="836" y="735"/>
                    </a:lnTo>
                    <a:lnTo>
                      <a:pt x="835" y="734"/>
                    </a:lnTo>
                    <a:lnTo>
                      <a:pt x="834" y="731"/>
                    </a:lnTo>
                    <a:lnTo>
                      <a:pt x="834" y="731"/>
                    </a:lnTo>
                    <a:lnTo>
                      <a:pt x="831" y="732"/>
                    </a:lnTo>
                    <a:lnTo>
                      <a:pt x="828" y="732"/>
                    </a:lnTo>
                    <a:lnTo>
                      <a:pt x="825" y="732"/>
                    </a:lnTo>
                    <a:lnTo>
                      <a:pt x="824" y="732"/>
                    </a:lnTo>
                    <a:lnTo>
                      <a:pt x="818" y="734"/>
                    </a:lnTo>
                    <a:lnTo>
                      <a:pt x="817" y="734"/>
                    </a:lnTo>
                    <a:lnTo>
                      <a:pt x="816" y="738"/>
                    </a:lnTo>
                    <a:lnTo>
                      <a:pt x="813" y="739"/>
                    </a:lnTo>
                    <a:lnTo>
                      <a:pt x="809" y="738"/>
                    </a:lnTo>
                    <a:lnTo>
                      <a:pt x="809" y="739"/>
                    </a:lnTo>
                    <a:lnTo>
                      <a:pt x="809" y="741"/>
                    </a:lnTo>
                    <a:lnTo>
                      <a:pt x="810" y="742"/>
                    </a:lnTo>
                    <a:lnTo>
                      <a:pt x="809" y="742"/>
                    </a:lnTo>
                    <a:lnTo>
                      <a:pt x="807" y="745"/>
                    </a:lnTo>
                    <a:lnTo>
                      <a:pt x="805" y="746"/>
                    </a:lnTo>
                    <a:lnTo>
                      <a:pt x="802" y="748"/>
                    </a:lnTo>
                    <a:lnTo>
                      <a:pt x="802" y="750"/>
                    </a:lnTo>
                    <a:lnTo>
                      <a:pt x="799" y="752"/>
                    </a:lnTo>
                    <a:lnTo>
                      <a:pt x="798" y="754"/>
                    </a:lnTo>
                    <a:lnTo>
                      <a:pt x="798" y="757"/>
                    </a:lnTo>
                    <a:lnTo>
                      <a:pt x="793" y="759"/>
                    </a:lnTo>
                    <a:lnTo>
                      <a:pt x="791" y="761"/>
                    </a:lnTo>
                    <a:lnTo>
                      <a:pt x="791" y="761"/>
                    </a:lnTo>
                    <a:lnTo>
                      <a:pt x="784" y="761"/>
                    </a:lnTo>
                    <a:lnTo>
                      <a:pt x="782" y="763"/>
                    </a:lnTo>
                    <a:lnTo>
                      <a:pt x="780" y="768"/>
                    </a:lnTo>
                    <a:lnTo>
                      <a:pt x="780" y="768"/>
                    </a:lnTo>
                    <a:lnTo>
                      <a:pt x="778" y="768"/>
                    </a:lnTo>
                    <a:lnTo>
                      <a:pt x="776" y="767"/>
                    </a:lnTo>
                    <a:lnTo>
                      <a:pt x="774" y="767"/>
                    </a:lnTo>
                    <a:lnTo>
                      <a:pt x="774" y="767"/>
                    </a:lnTo>
                    <a:lnTo>
                      <a:pt x="770" y="766"/>
                    </a:lnTo>
                    <a:lnTo>
                      <a:pt x="767" y="763"/>
                    </a:lnTo>
                    <a:lnTo>
                      <a:pt x="764" y="761"/>
                    </a:lnTo>
                    <a:lnTo>
                      <a:pt x="764" y="760"/>
                    </a:lnTo>
                    <a:lnTo>
                      <a:pt x="766" y="757"/>
                    </a:lnTo>
                    <a:lnTo>
                      <a:pt x="764" y="756"/>
                    </a:lnTo>
                    <a:lnTo>
                      <a:pt x="762" y="757"/>
                    </a:lnTo>
                    <a:lnTo>
                      <a:pt x="760" y="760"/>
                    </a:lnTo>
                    <a:lnTo>
                      <a:pt x="758" y="760"/>
                    </a:lnTo>
                    <a:lnTo>
                      <a:pt x="751" y="761"/>
                    </a:lnTo>
                    <a:lnTo>
                      <a:pt x="749" y="763"/>
                    </a:lnTo>
                    <a:lnTo>
                      <a:pt x="748" y="763"/>
                    </a:lnTo>
                    <a:lnTo>
                      <a:pt x="746" y="763"/>
                    </a:lnTo>
                    <a:lnTo>
                      <a:pt x="744" y="761"/>
                    </a:lnTo>
                    <a:lnTo>
                      <a:pt x="742" y="761"/>
                    </a:lnTo>
                    <a:lnTo>
                      <a:pt x="742" y="760"/>
                    </a:lnTo>
                    <a:lnTo>
                      <a:pt x="741" y="760"/>
                    </a:lnTo>
                    <a:lnTo>
                      <a:pt x="740" y="757"/>
                    </a:lnTo>
                    <a:lnTo>
                      <a:pt x="740" y="756"/>
                    </a:lnTo>
                    <a:lnTo>
                      <a:pt x="740" y="754"/>
                    </a:lnTo>
                    <a:lnTo>
                      <a:pt x="740" y="753"/>
                    </a:lnTo>
                    <a:lnTo>
                      <a:pt x="738" y="752"/>
                    </a:lnTo>
                    <a:lnTo>
                      <a:pt x="737" y="752"/>
                    </a:lnTo>
                    <a:lnTo>
                      <a:pt x="734" y="750"/>
                    </a:lnTo>
                    <a:lnTo>
                      <a:pt x="731" y="749"/>
                    </a:lnTo>
                    <a:lnTo>
                      <a:pt x="730" y="749"/>
                    </a:lnTo>
                    <a:lnTo>
                      <a:pt x="729" y="746"/>
                    </a:lnTo>
                    <a:lnTo>
                      <a:pt x="726" y="742"/>
                    </a:lnTo>
                    <a:lnTo>
                      <a:pt x="723" y="739"/>
                    </a:lnTo>
                    <a:lnTo>
                      <a:pt x="719" y="738"/>
                    </a:lnTo>
                    <a:lnTo>
                      <a:pt x="713" y="738"/>
                    </a:lnTo>
                    <a:lnTo>
                      <a:pt x="709" y="739"/>
                    </a:lnTo>
                    <a:lnTo>
                      <a:pt x="709" y="741"/>
                    </a:lnTo>
                    <a:lnTo>
                      <a:pt x="709" y="742"/>
                    </a:lnTo>
                    <a:lnTo>
                      <a:pt x="709" y="743"/>
                    </a:lnTo>
                    <a:lnTo>
                      <a:pt x="706" y="743"/>
                    </a:lnTo>
                    <a:lnTo>
                      <a:pt x="705" y="743"/>
                    </a:lnTo>
                    <a:lnTo>
                      <a:pt x="701" y="745"/>
                    </a:lnTo>
                    <a:lnTo>
                      <a:pt x="698" y="742"/>
                    </a:lnTo>
                    <a:lnTo>
                      <a:pt x="695" y="743"/>
                    </a:lnTo>
                    <a:lnTo>
                      <a:pt x="694" y="745"/>
                    </a:lnTo>
                    <a:lnTo>
                      <a:pt x="691" y="745"/>
                    </a:lnTo>
                    <a:lnTo>
                      <a:pt x="690" y="742"/>
                    </a:lnTo>
                    <a:lnTo>
                      <a:pt x="687" y="742"/>
                    </a:lnTo>
                    <a:lnTo>
                      <a:pt x="687" y="739"/>
                    </a:lnTo>
                    <a:lnTo>
                      <a:pt x="687" y="738"/>
                    </a:lnTo>
                    <a:lnTo>
                      <a:pt x="683" y="737"/>
                    </a:lnTo>
                    <a:lnTo>
                      <a:pt x="682" y="737"/>
                    </a:lnTo>
                    <a:lnTo>
                      <a:pt x="682" y="739"/>
                    </a:lnTo>
                    <a:lnTo>
                      <a:pt x="682" y="741"/>
                    </a:lnTo>
                    <a:lnTo>
                      <a:pt x="682" y="742"/>
                    </a:lnTo>
                    <a:lnTo>
                      <a:pt x="679" y="743"/>
                    </a:lnTo>
                    <a:lnTo>
                      <a:pt x="676" y="743"/>
                    </a:lnTo>
                    <a:lnTo>
                      <a:pt x="643" y="703"/>
                    </a:lnTo>
                    <a:lnTo>
                      <a:pt x="619" y="685"/>
                    </a:lnTo>
                    <a:lnTo>
                      <a:pt x="618" y="684"/>
                    </a:lnTo>
                    <a:lnTo>
                      <a:pt x="621" y="683"/>
                    </a:lnTo>
                    <a:lnTo>
                      <a:pt x="624" y="681"/>
                    </a:lnTo>
                    <a:lnTo>
                      <a:pt x="624" y="678"/>
                    </a:lnTo>
                    <a:lnTo>
                      <a:pt x="622" y="677"/>
                    </a:lnTo>
                    <a:lnTo>
                      <a:pt x="618" y="678"/>
                    </a:lnTo>
                    <a:lnTo>
                      <a:pt x="615" y="678"/>
                    </a:lnTo>
                    <a:lnTo>
                      <a:pt x="614" y="681"/>
                    </a:lnTo>
                    <a:lnTo>
                      <a:pt x="611" y="683"/>
                    </a:lnTo>
                    <a:lnTo>
                      <a:pt x="608" y="685"/>
                    </a:lnTo>
                    <a:lnTo>
                      <a:pt x="608" y="687"/>
                    </a:lnTo>
                    <a:lnTo>
                      <a:pt x="606" y="688"/>
                    </a:lnTo>
                    <a:lnTo>
                      <a:pt x="606" y="691"/>
                    </a:lnTo>
                    <a:lnTo>
                      <a:pt x="603" y="692"/>
                    </a:lnTo>
                    <a:lnTo>
                      <a:pt x="599" y="692"/>
                    </a:lnTo>
                    <a:lnTo>
                      <a:pt x="596" y="694"/>
                    </a:lnTo>
                    <a:lnTo>
                      <a:pt x="597" y="696"/>
                    </a:lnTo>
                    <a:lnTo>
                      <a:pt x="594" y="698"/>
                    </a:lnTo>
                    <a:lnTo>
                      <a:pt x="593" y="698"/>
                    </a:lnTo>
                    <a:lnTo>
                      <a:pt x="589" y="696"/>
                    </a:lnTo>
                    <a:lnTo>
                      <a:pt x="585" y="696"/>
                    </a:lnTo>
                    <a:lnTo>
                      <a:pt x="583" y="699"/>
                    </a:lnTo>
                    <a:lnTo>
                      <a:pt x="582" y="699"/>
                    </a:lnTo>
                    <a:lnTo>
                      <a:pt x="581" y="696"/>
                    </a:lnTo>
                    <a:lnTo>
                      <a:pt x="581" y="692"/>
                    </a:lnTo>
                    <a:lnTo>
                      <a:pt x="582" y="691"/>
                    </a:lnTo>
                    <a:lnTo>
                      <a:pt x="583" y="690"/>
                    </a:lnTo>
                    <a:lnTo>
                      <a:pt x="582" y="688"/>
                    </a:lnTo>
                    <a:lnTo>
                      <a:pt x="579" y="690"/>
                    </a:lnTo>
                    <a:lnTo>
                      <a:pt x="578" y="690"/>
                    </a:lnTo>
                    <a:lnTo>
                      <a:pt x="572" y="687"/>
                    </a:lnTo>
                    <a:lnTo>
                      <a:pt x="570" y="688"/>
                    </a:lnTo>
                    <a:lnTo>
                      <a:pt x="571" y="690"/>
                    </a:lnTo>
                    <a:lnTo>
                      <a:pt x="572" y="690"/>
                    </a:lnTo>
                    <a:lnTo>
                      <a:pt x="570" y="692"/>
                    </a:lnTo>
                    <a:lnTo>
                      <a:pt x="568" y="692"/>
                    </a:lnTo>
                    <a:lnTo>
                      <a:pt x="567" y="690"/>
                    </a:lnTo>
                    <a:lnTo>
                      <a:pt x="567" y="685"/>
                    </a:lnTo>
                    <a:lnTo>
                      <a:pt x="561" y="681"/>
                    </a:lnTo>
                    <a:lnTo>
                      <a:pt x="561" y="683"/>
                    </a:lnTo>
                    <a:lnTo>
                      <a:pt x="563" y="685"/>
                    </a:lnTo>
                    <a:lnTo>
                      <a:pt x="561" y="687"/>
                    </a:lnTo>
                    <a:lnTo>
                      <a:pt x="560" y="687"/>
                    </a:lnTo>
                    <a:lnTo>
                      <a:pt x="560" y="684"/>
                    </a:lnTo>
                    <a:lnTo>
                      <a:pt x="557" y="685"/>
                    </a:lnTo>
                    <a:lnTo>
                      <a:pt x="557" y="687"/>
                    </a:lnTo>
                    <a:lnTo>
                      <a:pt x="556" y="688"/>
                    </a:lnTo>
                    <a:lnTo>
                      <a:pt x="553" y="687"/>
                    </a:lnTo>
                    <a:lnTo>
                      <a:pt x="550" y="688"/>
                    </a:lnTo>
                    <a:lnTo>
                      <a:pt x="549" y="687"/>
                    </a:lnTo>
                    <a:lnTo>
                      <a:pt x="548" y="684"/>
                    </a:lnTo>
                    <a:lnTo>
                      <a:pt x="550" y="684"/>
                    </a:lnTo>
                    <a:lnTo>
                      <a:pt x="550" y="683"/>
                    </a:lnTo>
                    <a:lnTo>
                      <a:pt x="550" y="680"/>
                    </a:lnTo>
                    <a:lnTo>
                      <a:pt x="550" y="678"/>
                    </a:lnTo>
                    <a:lnTo>
                      <a:pt x="550" y="677"/>
                    </a:lnTo>
                    <a:lnTo>
                      <a:pt x="548" y="676"/>
                    </a:lnTo>
                    <a:lnTo>
                      <a:pt x="546" y="673"/>
                    </a:lnTo>
                    <a:lnTo>
                      <a:pt x="545" y="670"/>
                    </a:lnTo>
                    <a:lnTo>
                      <a:pt x="545" y="670"/>
                    </a:lnTo>
                    <a:lnTo>
                      <a:pt x="543" y="666"/>
                    </a:lnTo>
                    <a:lnTo>
                      <a:pt x="541" y="666"/>
                    </a:lnTo>
                    <a:lnTo>
                      <a:pt x="538" y="667"/>
                    </a:lnTo>
                    <a:lnTo>
                      <a:pt x="535" y="667"/>
                    </a:lnTo>
                    <a:lnTo>
                      <a:pt x="531" y="666"/>
                    </a:lnTo>
                    <a:lnTo>
                      <a:pt x="528" y="666"/>
                    </a:lnTo>
                    <a:lnTo>
                      <a:pt x="524" y="665"/>
                    </a:lnTo>
                    <a:lnTo>
                      <a:pt x="523" y="665"/>
                    </a:lnTo>
                    <a:lnTo>
                      <a:pt x="521" y="665"/>
                    </a:lnTo>
                    <a:lnTo>
                      <a:pt x="518" y="666"/>
                    </a:lnTo>
                    <a:lnTo>
                      <a:pt x="517" y="669"/>
                    </a:lnTo>
                    <a:lnTo>
                      <a:pt x="514" y="669"/>
                    </a:lnTo>
                    <a:lnTo>
                      <a:pt x="513" y="670"/>
                    </a:lnTo>
                    <a:lnTo>
                      <a:pt x="514" y="672"/>
                    </a:lnTo>
                    <a:lnTo>
                      <a:pt x="514" y="673"/>
                    </a:lnTo>
                    <a:lnTo>
                      <a:pt x="510" y="674"/>
                    </a:lnTo>
                    <a:lnTo>
                      <a:pt x="509" y="674"/>
                    </a:lnTo>
                    <a:lnTo>
                      <a:pt x="507" y="676"/>
                    </a:lnTo>
                    <a:lnTo>
                      <a:pt x="503" y="677"/>
                    </a:lnTo>
                    <a:lnTo>
                      <a:pt x="503" y="677"/>
                    </a:lnTo>
                    <a:lnTo>
                      <a:pt x="502" y="677"/>
                    </a:lnTo>
                    <a:lnTo>
                      <a:pt x="496" y="681"/>
                    </a:lnTo>
                    <a:lnTo>
                      <a:pt x="492" y="683"/>
                    </a:lnTo>
                    <a:lnTo>
                      <a:pt x="491" y="684"/>
                    </a:lnTo>
                    <a:lnTo>
                      <a:pt x="488" y="684"/>
                    </a:lnTo>
                    <a:lnTo>
                      <a:pt x="487" y="683"/>
                    </a:lnTo>
                    <a:lnTo>
                      <a:pt x="485" y="684"/>
                    </a:lnTo>
                    <a:lnTo>
                      <a:pt x="485" y="685"/>
                    </a:lnTo>
                    <a:lnTo>
                      <a:pt x="483" y="685"/>
                    </a:lnTo>
                    <a:lnTo>
                      <a:pt x="481" y="687"/>
                    </a:lnTo>
                    <a:lnTo>
                      <a:pt x="481" y="690"/>
                    </a:lnTo>
                    <a:lnTo>
                      <a:pt x="480" y="691"/>
                    </a:lnTo>
                    <a:lnTo>
                      <a:pt x="478" y="690"/>
                    </a:lnTo>
                    <a:lnTo>
                      <a:pt x="476" y="690"/>
                    </a:lnTo>
                    <a:lnTo>
                      <a:pt x="474" y="691"/>
                    </a:lnTo>
                    <a:lnTo>
                      <a:pt x="470" y="691"/>
                    </a:lnTo>
                    <a:lnTo>
                      <a:pt x="467" y="694"/>
                    </a:lnTo>
                    <a:lnTo>
                      <a:pt x="466" y="695"/>
                    </a:lnTo>
                    <a:lnTo>
                      <a:pt x="463" y="695"/>
                    </a:lnTo>
                    <a:lnTo>
                      <a:pt x="459" y="696"/>
                    </a:lnTo>
                    <a:lnTo>
                      <a:pt x="456" y="696"/>
                    </a:lnTo>
                    <a:lnTo>
                      <a:pt x="452" y="698"/>
                    </a:lnTo>
                    <a:lnTo>
                      <a:pt x="452" y="701"/>
                    </a:lnTo>
                    <a:lnTo>
                      <a:pt x="451" y="702"/>
                    </a:lnTo>
                    <a:lnTo>
                      <a:pt x="449" y="699"/>
                    </a:lnTo>
                    <a:lnTo>
                      <a:pt x="447" y="699"/>
                    </a:lnTo>
                    <a:lnTo>
                      <a:pt x="444" y="701"/>
                    </a:lnTo>
                    <a:lnTo>
                      <a:pt x="444" y="702"/>
                    </a:lnTo>
                    <a:lnTo>
                      <a:pt x="442" y="703"/>
                    </a:lnTo>
                    <a:lnTo>
                      <a:pt x="441" y="702"/>
                    </a:lnTo>
                    <a:lnTo>
                      <a:pt x="438" y="702"/>
                    </a:lnTo>
                    <a:lnTo>
                      <a:pt x="437" y="701"/>
                    </a:lnTo>
                    <a:lnTo>
                      <a:pt x="436" y="701"/>
                    </a:lnTo>
                    <a:lnTo>
                      <a:pt x="434" y="702"/>
                    </a:lnTo>
                    <a:lnTo>
                      <a:pt x="430" y="703"/>
                    </a:lnTo>
                    <a:lnTo>
                      <a:pt x="430" y="703"/>
                    </a:lnTo>
                    <a:lnTo>
                      <a:pt x="431" y="706"/>
                    </a:lnTo>
                    <a:lnTo>
                      <a:pt x="430" y="707"/>
                    </a:lnTo>
                    <a:lnTo>
                      <a:pt x="433" y="709"/>
                    </a:lnTo>
                    <a:lnTo>
                      <a:pt x="436" y="709"/>
                    </a:lnTo>
                    <a:lnTo>
                      <a:pt x="437" y="712"/>
                    </a:lnTo>
                    <a:lnTo>
                      <a:pt x="433" y="712"/>
                    </a:lnTo>
                    <a:lnTo>
                      <a:pt x="431" y="712"/>
                    </a:lnTo>
                    <a:lnTo>
                      <a:pt x="433" y="714"/>
                    </a:lnTo>
                    <a:lnTo>
                      <a:pt x="436" y="714"/>
                    </a:lnTo>
                    <a:lnTo>
                      <a:pt x="438" y="716"/>
                    </a:lnTo>
                    <a:lnTo>
                      <a:pt x="440" y="714"/>
                    </a:lnTo>
                    <a:lnTo>
                      <a:pt x="442" y="714"/>
                    </a:lnTo>
                    <a:lnTo>
                      <a:pt x="444" y="716"/>
                    </a:lnTo>
                    <a:lnTo>
                      <a:pt x="447" y="717"/>
                    </a:lnTo>
                    <a:lnTo>
                      <a:pt x="447" y="720"/>
                    </a:lnTo>
                    <a:lnTo>
                      <a:pt x="445" y="720"/>
                    </a:lnTo>
                    <a:lnTo>
                      <a:pt x="442" y="720"/>
                    </a:lnTo>
                    <a:lnTo>
                      <a:pt x="437" y="720"/>
                    </a:lnTo>
                    <a:lnTo>
                      <a:pt x="434" y="723"/>
                    </a:lnTo>
                    <a:lnTo>
                      <a:pt x="431" y="727"/>
                    </a:lnTo>
                    <a:lnTo>
                      <a:pt x="431" y="730"/>
                    </a:lnTo>
                    <a:lnTo>
                      <a:pt x="434" y="731"/>
                    </a:lnTo>
                    <a:lnTo>
                      <a:pt x="434" y="734"/>
                    </a:lnTo>
                    <a:lnTo>
                      <a:pt x="433" y="737"/>
                    </a:lnTo>
                    <a:lnTo>
                      <a:pt x="431" y="739"/>
                    </a:lnTo>
                    <a:lnTo>
                      <a:pt x="430" y="739"/>
                    </a:lnTo>
                    <a:lnTo>
                      <a:pt x="429" y="741"/>
                    </a:lnTo>
                    <a:lnTo>
                      <a:pt x="430" y="742"/>
                    </a:lnTo>
                    <a:lnTo>
                      <a:pt x="430" y="743"/>
                    </a:lnTo>
                    <a:lnTo>
                      <a:pt x="433" y="743"/>
                    </a:lnTo>
                    <a:lnTo>
                      <a:pt x="436" y="745"/>
                    </a:lnTo>
                    <a:lnTo>
                      <a:pt x="438" y="746"/>
                    </a:lnTo>
                    <a:lnTo>
                      <a:pt x="438" y="748"/>
                    </a:lnTo>
                    <a:lnTo>
                      <a:pt x="441" y="749"/>
                    </a:lnTo>
                    <a:lnTo>
                      <a:pt x="445" y="749"/>
                    </a:lnTo>
                    <a:lnTo>
                      <a:pt x="447" y="750"/>
                    </a:lnTo>
                    <a:lnTo>
                      <a:pt x="447" y="761"/>
                    </a:lnTo>
                    <a:lnTo>
                      <a:pt x="445" y="763"/>
                    </a:lnTo>
                    <a:lnTo>
                      <a:pt x="441" y="764"/>
                    </a:lnTo>
                    <a:lnTo>
                      <a:pt x="437" y="764"/>
                    </a:lnTo>
                    <a:lnTo>
                      <a:pt x="433" y="761"/>
                    </a:lnTo>
                    <a:lnTo>
                      <a:pt x="431" y="763"/>
                    </a:lnTo>
                    <a:lnTo>
                      <a:pt x="431" y="766"/>
                    </a:lnTo>
                    <a:lnTo>
                      <a:pt x="430" y="768"/>
                    </a:lnTo>
                    <a:lnTo>
                      <a:pt x="427" y="768"/>
                    </a:lnTo>
                    <a:lnTo>
                      <a:pt x="423" y="767"/>
                    </a:lnTo>
                    <a:lnTo>
                      <a:pt x="419" y="767"/>
                    </a:lnTo>
                    <a:lnTo>
                      <a:pt x="416" y="766"/>
                    </a:lnTo>
                    <a:lnTo>
                      <a:pt x="416" y="766"/>
                    </a:lnTo>
                    <a:lnTo>
                      <a:pt x="413" y="766"/>
                    </a:lnTo>
                    <a:lnTo>
                      <a:pt x="411" y="763"/>
                    </a:lnTo>
                    <a:lnTo>
                      <a:pt x="413" y="761"/>
                    </a:lnTo>
                    <a:lnTo>
                      <a:pt x="413" y="760"/>
                    </a:lnTo>
                    <a:lnTo>
                      <a:pt x="412" y="759"/>
                    </a:lnTo>
                    <a:lnTo>
                      <a:pt x="408" y="757"/>
                    </a:lnTo>
                    <a:lnTo>
                      <a:pt x="407" y="759"/>
                    </a:lnTo>
                    <a:lnTo>
                      <a:pt x="404" y="759"/>
                    </a:lnTo>
                    <a:lnTo>
                      <a:pt x="402" y="759"/>
                    </a:lnTo>
                    <a:lnTo>
                      <a:pt x="402" y="763"/>
                    </a:lnTo>
                    <a:lnTo>
                      <a:pt x="398" y="763"/>
                    </a:lnTo>
                    <a:lnTo>
                      <a:pt x="398" y="761"/>
                    </a:lnTo>
                    <a:lnTo>
                      <a:pt x="394" y="757"/>
                    </a:lnTo>
                    <a:lnTo>
                      <a:pt x="391" y="759"/>
                    </a:lnTo>
                    <a:lnTo>
                      <a:pt x="390" y="760"/>
                    </a:lnTo>
                    <a:lnTo>
                      <a:pt x="389" y="759"/>
                    </a:lnTo>
                    <a:lnTo>
                      <a:pt x="386" y="759"/>
                    </a:lnTo>
                    <a:lnTo>
                      <a:pt x="386" y="761"/>
                    </a:lnTo>
                    <a:lnTo>
                      <a:pt x="383" y="761"/>
                    </a:lnTo>
                    <a:lnTo>
                      <a:pt x="383" y="767"/>
                    </a:lnTo>
                    <a:lnTo>
                      <a:pt x="380" y="770"/>
                    </a:lnTo>
                    <a:lnTo>
                      <a:pt x="378" y="768"/>
                    </a:lnTo>
                    <a:lnTo>
                      <a:pt x="376" y="766"/>
                    </a:lnTo>
                    <a:lnTo>
                      <a:pt x="372" y="766"/>
                    </a:lnTo>
                    <a:lnTo>
                      <a:pt x="369" y="763"/>
                    </a:lnTo>
                    <a:lnTo>
                      <a:pt x="366" y="764"/>
                    </a:lnTo>
                    <a:lnTo>
                      <a:pt x="368" y="767"/>
                    </a:lnTo>
                    <a:lnTo>
                      <a:pt x="365" y="770"/>
                    </a:lnTo>
                    <a:lnTo>
                      <a:pt x="364" y="770"/>
                    </a:lnTo>
                    <a:lnTo>
                      <a:pt x="364" y="767"/>
                    </a:lnTo>
                    <a:lnTo>
                      <a:pt x="362" y="764"/>
                    </a:lnTo>
                    <a:lnTo>
                      <a:pt x="361" y="764"/>
                    </a:lnTo>
                    <a:lnTo>
                      <a:pt x="357" y="761"/>
                    </a:lnTo>
                    <a:lnTo>
                      <a:pt x="355" y="759"/>
                    </a:lnTo>
                    <a:lnTo>
                      <a:pt x="353" y="759"/>
                    </a:lnTo>
                    <a:lnTo>
                      <a:pt x="350" y="756"/>
                    </a:lnTo>
                    <a:lnTo>
                      <a:pt x="349" y="756"/>
                    </a:lnTo>
                    <a:lnTo>
                      <a:pt x="347" y="753"/>
                    </a:lnTo>
                    <a:lnTo>
                      <a:pt x="344" y="753"/>
                    </a:lnTo>
                    <a:lnTo>
                      <a:pt x="340" y="754"/>
                    </a:lnTo>
                    <a:lnTo>
                      <a:pt x="336" y="753"/>
                    </a:lnTo>
                    <a:lnTo>
                      <a:pt x="335" y="749"/>
                    </a:lnTo>
                    <a:lnTo>
                      <a:pt x="333" y="749"/>
                    </a:lnTo>
                    <a:lnTo>
                      <a:pt x="331" y="752"/>
                    </a:lnTo>
                    <a:lnTo>
                      <a:pt x="328" y="752"/>
                    </a:lnTo>
                    <a:lnTo>
                      <a:pt x="326" y="753"/>
                    </a:lnTo>
                    <a:lnTo>
                      <a:pt x="325" y="754"/>
                    </a:lnTo>
                    <a:lnTo>
                      <a:pt x="325" y="753"/>
                    </a:lnTo>
                    <a:lnTo>
                      <a:pt x="324" y="754"/>
                    </a:lnTo>
                    <a:lnTo>
                      <a:pt x="322" y="756"/>
                    </a:lnTo>
                    <a:lnTo>
                      <a:pt x="321" y="757"/>
                    </a:lnTo>
                    <a:lnTo>
                      <a:pt x="320" y="756"/>
                    </a:lnTo>
                    <a:lnTo>
                      <a:pt x="321" y="753"/>
                    </a:lnTo>
                    <a:lnTo>
                      <a:pt x="321" y="752"/>
                    </a:lnTo>
                    <a:lnTo>
                      <a:pt x="318" y="750"/>
                    </a:lnTo>
                    <a:lnTo>
                      <a:pt x="314" y="749"/>
                    </a:lnTo>
                    <a:lnTo>
                      <a:pt x="314" y="750"/>
                    </a:lnTo>
                    <a:lnTo>
                      <a:pt x="314" y="753"/>
                    </a:lnTo>
                    <a:lnTo>
                      <a:pt x="314" y="754"/>
                    </a:lnTo>
                    <a:lnTo>
                      <a:pt x="311" y="754"/>
                    </a:lnTo>
                    <a:lnTo>
                      <a:pt x="308" y="756"/>
                    </a:lnTo>
                    <a:lnTo>
                      <a:pt x="307" y="759"/>
                    </a:lnTo>
                    <a:lnTo>
                      <a:pt x="306" y="759"/>
                    </a:lnTo>
                    <a:lnTo>
                      <a:pt x="302" y="761"/>
                    </a:lnTo>
                    <a:lnTo>
                      <a:pt x="302" y="764"/>
                    </a:lnTo>
                    <a:lnTo>
                      <a:pt x="303" y="767"/>
                    </a:lnTo>
                    <a:lnTo>
                      <a:pt x="303" y="770"/>
                    </a:lnTo>
                    <a:lnTo>
                      <a:pt x="299" y="770"/>
                    </a:lnTo>
                    <a:lnTo>
                      <a:pt x="295" y="771"/>
                    </a:lnTo>
                    <a:lnTo>
                      <a:pt x="297" y="781"/>
                    </a:lnTo>
                    <a:lnTo>
                      <a:pt x="296" y="782"/>
                    </a:lnTo>
                    <a:lnTo>
                      <a:pt x="296" y="786"/>
                    </a:lnTo>
                    <a:lnTo>
                      <a:pt x="292" y="788"/>
                    </a:lnTo>
                    <a:lnTo>
                      <a:pt x="289" y="785"/>
                    </a:lnTo>
                    <a:lnTo>
                      <a:pt x="288" y="782"/>
                    </a:lnTo>
                    <a:lnTo>
                      <a:pt x="281" y="775"/>
                    </a:lnTo>
                    <a:lnTo>
                      <a:pt x="278" y="778"/>
                    </a:lnTo>
                    <a:lnTo>
                      <a:pt x="278" y="782"/>
                    </a:lnTo>
                    <a:lnTo>
                      <a:pt x="275" y="786"/>
                    </a:lnTo>
                    <a:lnTo>
                      <a:pt x="273" y="788"/>
                    </a:lnTo>
                    <a:lnTo>
                      <a:pt x="274" y="793"/>
                    </a:lnTo>
                    <a:lnTo>
                      <a:pt x="275" y="796"/>
                    </a:lnTo>
                    <a:lnTo>
                      <a:pt x="274" y="804"/>
                    </a:lnTo>
                    <a:lnTo>
                      <a:pt x="273" y="808"/>
                    </a:lnTo>
                    <a:lnTo>
                      <a:pt x="278" y="811"/>
                    </a:lnTo>
                    <a:lnTo>
                      <a:pt x="279" y="814"/>
                    </a:lnTo>
                    <a:lnTo>
                      <a:pt x="279" y="817"/>
                    </a:lnTo>
                    <a:lnTo>
                      <a:pt x="284" y="819"/>
                    </a:lnTo>
                    <a:lnTo>
                      <a:pt x="285" y="818"/>
                    </a:lnTo>
                    <a:lnTo>
                      <a:pt x="293" y="821"/>
                    </a:lnTo>
                    <a:lnTo>
                      <a:pt x="299" y="826"/>
                    </a:lnTo>
                    <a:lnTo>
                      <a:pt x="304" y="835"/>
                    </a:lnTo>
                    <a:lnTo>
                      <a:pt x="299" y="835"/>
                    </a:lnTo>
                    <a:lnTo>
                      <a:pt x="299" y="837"/>
                    </a:lnTo>
                    <a:lnTo>
                      <a:pt x="304" y="840"/>
                    </a:lnTo>
                    <a:lnTo>
                      <a:pt x="307" y="839"/>
                    </a:lnTo>
                    <a:lnTo>
                      <a:pt x="310" y="842"/>
                    </a:lnTo>
                    <a:lnTo>
                      <a:pt x="310" y="842"/>
                    </a:lnTo>
                    <a:lnTo>
                      <a:pt x="310" y="842"/>
                    </a:lnTo>
                    <a:lnTo>
                      <a:pt x="310" y="843"/>
                    </a:lnTo>
                    <a:lnTo>
                      <a:pt x="310" y="844"/>
                    </a:lnTo>
                    <a:lnTo>
                      <a:pt x="308" y="844"/>
                    </a:lnTo>
                    <a:lnTo>
                      <a:pt x="310" y="846"/>
                    </a:lnTo>
                    <a:lnTo>
                      <a:pt x="310" y="847"/>
                    </a:lnTo>
                    <a:lnTo>
                      <a:pt x="308" y="847"/>
                    </a:lnTo>
                    <a:lnTo>
                      <a:pt x="308" y="847"/>
                    </a:lnTo>
                    <a:lnTo>
                      <a:pt x="308" y="850"/>
                    </a:lnTo>
                    <a:lnTo>
                      <a:pt x="307" y="848"/>
                    </a:lnTo>
                    <a:lnTo>
                      <a:pt x="306" y="848"/>
                    </a:lnTo>
                    <a:lnTo>
                      <a:pt x="303" y="848"/>
                    </a:lnTo>
                    <a:lnTo>
                      <a:pt x="302" y="848"/>
                    </a:lnTo>
                    <a:lnTo>
                      <a:pt x="306" y="851"/>
                    </a:lnTo>
                    <a:lnTo>
                      <a:pt x="306" y="853"/>
                    </a:lnTo>
                    <a:lnTo>
                      <a:pt x="306" y="854"/>
                    </a:lnTo>
                    <a:lnTo>
                      <a:pt x="304" y="853"/>
                    </a:lnTo>
                    <a:lnTo>
                      <a:pt x="302" y="853"/>
                    </a:lnTo>
                    <a:lnTo>
                      <a:pt x="300" y="853"/>
                    </a:lnTo>
                    <a:lnTo>
                      <a:pt x="300" y="853"/>
                    </a:lnTo>
                    <a:lnTo>
                      <a:pt x="302" y="853"/>
                    </a:lnTo>
                    <a:lnTo>
                      <a:pt x="302" y="854"/>
                    </a:lnTo>
                    <a:lnTo>
                      <a:pt x="300" y="855"/>
                    </a:lnTo>
                    <a:lnTo>
                      <a:pt x="299" y="855"/>
                    </a:lnTo>
                    <a:lnTo>
                      <a:pt x="297" y="857"/>
                    </a:lnTo>
                    <a:lnTo>
                      <a:pt x="296" y="855"/>
                    </a:lnTo>
                    <a:lnTo>
                      <a:pt x="295" y="857"/>
                    </a:lnTo>
                    <a:lnTo>
                      <a:pt x="295" y="857"/>
                    </a:lnTo>
                    <a:lnTo>
                      <a:pt x="293" y="857"/>
                    </a:lnTo>
                    <a:lnTo>
                      <a:pt x="292" y="855"/>
                    </a:lnTo>
                    <a:lnTo>
                      <a:pt x="292" y="858"/>
                    </a:lnTo>
                    <a:lnTo>
                      <a:pt x="290" y="860"/>
                    </a:lnTo>
                    <a:lnTo>
                      <a:pt x="289" y="862"/>
                    </a:lnTo>
                    <a:lnTo>
                      <a:pt x="288" y="864"/>
                    </a:lnTo>
                    <a:lnTo>
                      <a:pt x="288" y="866"/>
                    </a:lnTo>
                    <a:lnTo>
                      <a:pt x="286" y="868"/>
                    </a:lnTo>
                    <a:lnTo>
                      <a:pt x="286" y="873"/>
                    </a:lnTo>
                    <a:lnTo>
                      <a:pt x="285" y="875"/>
                    </a:lnTo>
                    <a:lnTo>
                      <a:pt x="284" y="876"/>
                    </a:lnTo>
                    <a:lnTo>
                      <a:pt x="285" y="882"/>
                    </a:lnTo>
                    <a:lnTo>
                      <a:pt x="288" y="882"/>
                    </a:lnTo>
                    <a:lnTo>
                      <a:pt x="289" y="882"/>
                    </a:lnTo>
                    <a:lnTo>
                      <a:pt x="290" y="883"/>
                    </a:lnTo>
                    <a:lnTo>
                      <a:pt x="293" y="884"/>
                    </a:lnTo>
                    <a:lnTo>
                      <a:pt x="293" y="889"/>
                    </a:lnTo>
                    <a:lnTo>
                      <a:pt x="296" y="890"/>
                    </a:lnTo>
                    <a:lnTo>
                      <a:pt x="297" y="889"/>
                    </a:lnTo>
                    <a:lnTo>
                      <a:pt x="299" y="889"/>
                    </a:lnTo>
                    <a:lnTo>
                      <a:pt x="299" y="891"/>
                    </a:lnTo>
                    <a:lnTo>
                      <a:pt x="297" y="894"/>
                    </a:lnTo>
                    <a:lnTo>
                      <a:pt x="296" y="893"/>
                    </a:lnTo>
                    <a:lnTo>
                      <a:pt x="296" y="895"/>
                    </a:lnTo>
                    <a:lnTo>
                      <a:pt x="297" y="895"/>
                    </a:lnTo>
                    <a:lnTo>
                      <a:pt x="299" y="897"/>
                    </a:lnTo>
                    <a:lnTo>
                      <a:pt x="299" y="898"/>
                    </a:lnTo>
                    <a:lnTo>
                      <a:pt x="299" y="902"/>
                    </a:lnTo>
                    <a:lnTo>
                      <a:pt x="302" y="905"/>
                    </a:lnTo>
                    <a:lnTo>
                      <a:pt x="302" y="908"/>
                    </a:lnTo>
                    <a:lnTo>
                      <a:pt x="307" y="915"/>
                    </a:lnTo>
                    <a:lnTo>
                      <a:pt x="314" y="920"/>
                    </a:lnTo>
                    <a:lnTo>
                      <a:pt x="315" y="920"/>
                    </a:lnTo>
                    <a:lnTo>
                      <a:pt x="315" y="922"/>
                    </a:lnTo>
                    <a:lnTo>
                      <a:pt x="311" y="927"/>
                    </a:lnTo>
                    <a:lnTo>
                      <a:pt x="307" y="929"/>
                    </a:lnTo>
                    <a:lnTo>
                      <a:pt x="306" y="931"/>
                    </a:lnTo>
                    <a:lnTo>
                      <a:pt x="300" y="930"/>
                    </a:lnTo>
                    <a:lnTo>
                      <a:pt x="297" y="927"/>
                    </a:lnTo>
                    <a:lnTo>
                      <a:pt x="292" y="922"/>
                    </a:lnTo>
                    <a:lnTo>
                      <a:pt x="288" y="922"/>
                    </a:lnTo>
                    <a:lnTo>
                      <a:pt x="288" y="923"/>
                    </a:lnTo>
                    <a:lnTo>
                      <a:pt x="286" y="923"/>
                    </a:lnTo>
                    <a:lnTo>
                      <a:pt x="285" y="923"/>
                    </a:lnTo>
                    <a:lnTo>
                      <a:pt x="284" y="923"/>
                    </a:lnTo>
                    <a:lnTo>
                      <a:pt x="284" y="922"/>
                    </a:lnTo>
                    <a:lnTo>
                      <a:pt x="281" y="919"/>
                    </a:lnTo>
                    <a:lnTo>
                      <a:pt x="279" y="919"/>
                    </a:lnTo>
                    <a:lnTo>
                      <a:pt x="278" y="919"/>
                    </a:lnTo>
                    <a:lnTo>
                      <a:pt x="278" y="919"/>
                    </a:lnTo>
                    <a:lnTo>
                      <a:pt x="277" y="919"/>
                    </a:lnTo>
                    <a:lnTo>
                      <a:pt x="274" y="920"/>
                    </a:lnTo>
                    <a:lnTo>
                      <a:pt x="271" y="922"/>
                    </a:lnTo>
                    <a:lnTo>
                      <a:pt x="268" y="923"/>
                    </a:lnTo>
                    <a:lnTo>
                      <a:pt x="266" y="923"/>
                    </a:lnTo>
                    <a:lnTo>
                      <a:pt x="264" y="923"/>
                    </a:lnTo>
                    <a:lnTo>
                      <a:pt x="261" y="923"/>
                    </a:lnTo>
                    <a:lnTo>
                      <a:pt x="260" y="922"/>
                    </a:lnTo>
                    <a:lnTo>
                      <a:pt x="259" y="920"/>
                    </a:lnTo>
                    <a:lnTo>
                      <a:pt x="259" y="920"/>
                    </a:lnTo>
                    <a:lnTo>
                      <a:pt x="244" y="920"/>
                    </a:lnTo>
                    <a:lnTo>
                      <a:pt x="244" y="922"/>
                    </a:lnTo>
                    <a:lnTo>
                      <a:pt x="244" y="922"/>
                    </a:lnTo>
                    <a:lnTo>
                      <a:pt x="244" y="925"/>
                    </a:lnTo>
                    <a:lnTo>
                      <a:pt x="244" y="926"/>
                    </a:lnTo>
                    <a:lnTo>
                      <a:pt x="241" y="926"/>
                    </a:lnTo>
                    <a:lnTo>
                      <a:pt x="238" y="927"/>
                    </a:lnTo>
                    <a:lnTo>
                      <a:pt x="234" y="927"/>
                    </a:lnTo>
                    <a:lnTo>
                      <a:pt x="230" y="927"/>
                    </a:lnTo>
                    <a:lnTo>
                      <a:pt x="227" y="927"/>
                    </a:lnTo>
                    <a:lnTo>
                      <a:pt x="227" y="926"/>
                    </a:lnTo>
                    <a:lnTo>
                      <a:pt x="227" y="925"/>
                    </a:lnTo>
                    <a:lnTo>
                      <a:pt x="226" y="920"/>
                    </a:lnTo>
                    <a:lnTo>
                      <a:pt x="224" y="915"/>
                    </a:lnTo>
                    <a:lnTo>
                      <a:pt x="223" y="912"/>
                    </a:lnTo>
                    <a:lnTo>
                      <a:pt x="220" y="908"/>
                    </a:lnTo>
                    <a:lnTo>
                      <a:pt x="217" y="908"/>
                    </a:lnTo>
                    <a:lnTo>
                      <a:pt x="217" y="907"/>
                    </a:lnTo>
                    <a:lnTo>
                      <a:pt x="213" y="902"/>
                    </a:lnTo>
                    <a:lnTo>
                      <a:pt x="212" y="904"/>
                    </a:lnTo>
                    <a:lnTo>
                      <a:pt x="210" y="904"/>
                    </a:lnTo>
                    <a:lnTo>
                      <a:pt x="208" y="902"/>
                    </a:lnTo>
                    <a:lnTo>
                      <a:pt x="206" y="900"/>
                    </a:lnTo>
                    <a:lnTo>
                      <a:pt x="205" y="900"/>
                    </a:lnTo>
                    <a:lnTo>
                      <a:pt x="202" y="898"/>
                    </a:lnTo>
                    <a:lnTo>
                      <a:pt x="201" y="897"/>
                    </a:lnTo>
                    <a:lnTo>
                      <a:pt x="199" y="897"/>
                    </a:lnTo>
                    <a:lnTo>
                      <a:pt x="197" y="895"/>
                    </a:lnTo>
                    <a:lnTo>
                      <a:pt x="197" y="893"/>
                    </a:lnTo>
                    <a:lnTo>
                      <a:pt x="194" y="893"/>
                    </a:lnTo>
                    <a:lnTo>
                      <a:pt x="192" y="890"/>
                    </a:lnTo>
                    <a:lnTo>
                      <a:pt x="184" y="883"/>
                    </a:lnTo>
                    <a:lnTo>
                      <a:pt x="180" y="882"/>
                    </a:lnTo>
                    <a:lnTo>
                      <a:pt x="174" y="879"/>
                    </a:lnTo>
                    <a:lnTo>
                      <a:pt x="170" y="879"/>
                    </a:lnTo>
                    <a:lnTo>
                      <a:pt x="168" y="876"/>
                    </a:lnTo>
                    <a:lnTo>
                      <a:pt x="168" y="875"/>
                    </a:lnTo>
                    <a:lnTo>
                      <a:pt x="163" y="872"/>
                    </a:lnTo>
                    <a:lnTo>
                      <a:pt x="162" y="872"/>
                    </a:lnTo>
                    <a:lnTo>
                      <a:pt x="159" y="871"/>
                    </a:lnTo>
                    <a:lnTo>
                      <a:pt x="161" y="869"/>
                    </a:lnTo>
                    <a:lnTo>
                      <a:pt x="162" y="869"/>
                    </a:lnTo>
                    <a:lnTo>
                      <a:pt x="162" y="866"/>
                    </a:lnTo>
                    <a:lnTo>
                      <a:pt x="162" y="865"/>
                    </a:lnTo>
                    <a:lnTo>
                      <a:pt x="165" y="866"/>
                    </a:lnTo>
                    <a:lnTo>
                      <a:pt x="166" y="868"/>
                    </a:lnTo>
                    <a:lnTo>
                      <a:pt x="168" y="868"/>
                    </a:lnTo>
                    <a:lnTo>
                      <a:pt x="170" y="868"/>
                    </a:lnTo>
                    <a:lnTo>
                      <a:pt x="170" y="864"/>
                    </a:lnTo>
                    <a:lnTo>
                      <a:pt x="169" y="864"/>
                    </a:lnTo>
                    <a:lnTo>
                      <a:pt x="169" y="861"/>
                    </a:lnTo>
                    <a:lnTo>
                      <a:pt x="172" y="858"/>
                    </a:lnTo>
                    <a:lnTo>
                      <a:pt x="172" y="857"/>
                    </a:lnTo>
                    <a:lnTo>
                      <a:pt x="173" y="855"/>
                    </a:lnTo>
                    <a:lnTo>
                      <a:pt x="174" y="857"/>
                    </a:lnTo>
                    <a:lnTo>
                      <a:pt x="176" y="854"/>
                    </a:lnTo>
                    <a:lnTo>
                      <a:pt x="177" y="854"/>
                    </a:lnTo>
                    <a:lnTo>
                      <a:pt x="177" y="853"/>
                    </a:lnTo>
                    <a:lnTo>
                      <a:pt x="174" y="853"/>
                    </a:lnTo>
                    <a:lnTo>
                      <a:pt x="174" y="851"/>
                    </a:lnTo>
                    <a:lnTo>
                      <a:pt x="173" y="853"/>
                    </a:lnTo>
                    <a:lnTo>
                      <a:pt x="170" y="850"/>
                    </a:lnTo>
                    <a:lnTo>
                      <a:pt x="169" y="846"/>
                    </a:lnTo>
                    <a:lnTo>
                      <a:pt x="173" y="846"/>
                    </a:lnTo>
                    <a:lnTo>
                      <a:pt x="177" y="846"/>
                    </a:lnTo>
                    <a:lnTo>
                      <a:pt x="179" y="844"/>
                    </a:lnTo>
                    <a:lnTo>
                      <a:pt x="177" y="844"/>
                    </a:lnTo>
                    <a:lnTo>
                      <a:pt x="176" y="843"/>
                    </a:lnTo>
                    <a:lnTo>
                      <a:pt x="179" y="842"/>
                    </a:lnTo>
                    <a:lnTo>
                      <a:pt x="185" y="837"/>
                    </a:lnTo>
                    <a:lnTo>
                      <a:pt x="185" y="835"/>
                    </a:lnTo>
                    <a:lnTo>
                      <a:pt x="185" y="833"/>
                    </a:lnTo>
                    <a:lnTo>
                      <a:pt x="181" y="835"/>
                    </a:lnTo>
                    <a:lnTo>
                      <a:pt x="179" y="836"/>
                    </a:lnTo>
                    <a:lnTo>
                      <a:pt x="176" y="836"/>
                    </a:lnTo>
                    <a:lnTo>
                      <a:pt x="176" y="836"/>
                    </a:lnTo>
                    <a:lnTo>
                      <a:pt x="176" y="836"/>
                    </a:lnTo>
                    <a:lnTo>
                      <a:pt x="176" y="831"/>
                    </a:lnTo>
                    <a:lnTo>
                      <a:pt x="179" y="829"/>
                    </a:lnTo>
                    <a:lnTo>
                      <a:pt x="181" y="825"/>
                    </a:lnTo>
                    <a:lnTo>
                      <a:pt x="187" y="825"/>
                    </a:lnTo>
                    <a:lnTo>
                      <a:pt x="190" y="822"/>
                    </a:lnTo>
                    <a:lnTo>
                      <a:pt x="190" y="819"/>
                    </a:lnTo>
                    <a:lnTo>
                      <a:pt x="191" y="814"/>
                    </a:lnTo>
                    <a:lnTo>
                      <a:pt x="190" y="811"/>
                    </a:lnTo>
                    <a:lnTo>
                      <a:pt x="187" y="808"/>
                    </a:lnTo>
                    <a:lnTo>
                      <a:pt x="187" y="801"/>
                    </a:lnTo>
                    <a:lnTo>
                      <a:pt x="190" y="801"/>
                    </a:lnTo>
                    <a:lnTo>
                      <a:pt x="192" y="799"/>
                    </a:lnTo>
                    <a:lnTo>
                      <a:pt x="192" y="795"/>
                    </a:lnTo>
                    <a:lnTo>
                      <a:pt x="190" y="795"/>
                    </a:lnTo>
                    <a:lnTo>
                      <a:pt x="190" y="790"/>
                    </a:lnTo>
                    <a:lnTo>
                      <a:pt x="187" y="793"/>
                    </a:lnTo>
                    <a:lnTo>
                      <a:pt x="183" y="792"/>
                    </a:lnTo>
                    <a:lnTo>
                      <a:pt x="180" y="790"/>
                    </a:lnTo>
                    <a:lnTo>
                      <a:pt x="177" y="790"/>
                    </a:lnTo>
                    <a:lnTo>
                      <a:pt x="174" y="789"/>
                    </a:lnTo>
                    <a:lnTo>
                      <a:pt x="170" y="789"/>
                    </a:lnTo>
                    <a:lnTo>
                      <a:pt x="166" y="788"/>
                    </a:lnTo>
                    <a:lnTo>
                      <a:pt x="165" y="789"/>
                    </a:lnTo>
                    <a:lnTo>
                      <a:pt x="163" y="788"/>
                    </a:lnTo>
                    <a:lnTo>
                      <a:pt x="159" y="785"/>
                    </a:lnTo>
                    <a:lnTo>
                      <a:pt x="156" y="778"/>
                    </a:lnTo>
                    <a:lnTo>
                      <a:pt x="154" y="778"/>
                    </a:lnTo>
                    <a:lnTo>
                      <a:pt x="150" y="782"/>
                    </a:lnTo>
                    <a:lnTo>
                      <a:pt x="147" y="781"/>
                    </a:lnTo>
                    <a:lnTo>
                      <a:pt x="144" y="782"/>
                    </a:lnTo>
                    <a:lnTo>
                      <a:pt x="140" y="781"/>
                    </a:lnTo>
                    <a:lnTo>
                      <a:pt x="137" y="782"/>
                    </a:lnTo>
                    <a:lnTo>
                      <a:pt x="132" y="777"/>
                    </a:lnTo>
                    <a:lnTo>
                      <a:pt x="130" y="772"/>
                    </a:lnTo>
                    <a:lnTo>
                      <a:pt x="130" y="770"/>
                    </a:lnTo>
                    <a:lnTo>
                      <a:pt x="127" y="768"/>
                    </a:lnTo>
                    <a:lnTo>
                      <a:pt x="127" y="766"/>
                    </a:lnTo>
                    <a:lnTo>
                      <a:pt x="125" y="764"/>
                    </a:lnTo>
                    <a:lnTo>
                      <a:pt x="118" y="764"/>
                    </a:lnTo>
                    <a:lnTo>
                      <a:pt x="114" y="760"/>
                    </a:lnTo>
                    <a:lnTo>
                      <a:pt x="115" y="757"/>
                    </a:lnTo>
                    <a:lnTo>
                      <a:pt x="112" y="754"/>
                    </a:lnTo>
                    <a:lnTo>
                      <a:pt x="111" y="749"/>
                    </a:lnTo>
                    <a:lnTo>
                      <a:pt x="107" y="749"/>
                    </a:lnTo>
                    <a:lnTo>
                      <a:pt x="104" y="750"/>
                    </a:lnTo>
                    <a:lnTo>
                      <a:pt x="97" y="750"/>
                    </a:lnTo>
                    <a:lnTo>
                      <a:pt x="90" y="748"/>
                    </a:lnTo>
                    <a:lnTo>
                      <a:pt x="89" y="750"/>
                    </a:lnTo>
                    <a:lnTo>
                      <a:pt x="89" y="753"/>
                    </a:lnTo>
                    <a:lnTo>
                      <a:pt x="86" y="753"/>
                    </a:lnTo>
                    <a:lnTo>
                      <a:pt x="83" y="753"/>
                    </a:lnTo>
                    <a:lnTo>
                      <a:pt x="83" y="749"/>
                    </a:lnTo>
                    <a:lnTo>
                      <a:pt x="80" y="746"/>
                    </a:lnTo>
                    <a:lnTo>
                      <a:pt x="80" y="742"/>
                    </a:lnTo>
                    <a:lnTo>
                      <a:pt x="78" y="738"/>
                    </a:lnTo>
                    <a:lnTo>
                      <a:pt x="78" y="735"/>
                    </a:lnTo>
                    <a:lnTo>
                      <a:pt x="79" y="732"/>
                    </a:lnTo>
                    <a:lnTo>
                      <a:pt x="82" y="735"/>
                    </a:lnTo>
                    <a:lnTo>
                      <a:pt x="89" y="735"/>
                    </a:lnTo>
                    <a:lnTo>
                      <a:pt x="92" y="730"/>
                    </a:lnTo>
                    <a:lnTo>
                      <a:pt x="93" y="728"/>
                    </a:lnTo>
                    <a:lnTo>
                      <a:pt x="90" y="727"/>
                    </a:lnTo>
                    <a:lnTo>
                      <a:pt x="89" y="724"/>
                    </a:lnTo>
                    <a:lnTo>
                      <a:pt x="85" y="720"/>
                    </a:lnTo>
                    <a:lnTo>
                      <a:pt x="80" y="719"/>
                    </a:lnTo>
                    <a:lnTo>
                      <a:pt x="79" y="714"/>
                    </a:lnTo>
                    <a:lnTo>
                      <a:pt x="76" y="712"/>
                    </a:lnTo>
                    <a:lnTo>
                      <a:pt x="72" y="707"/>
                    </a:lnTo>
                    <a:lnTo>
                      <a:pt x="71" y="703"/>
                    </a:lnTo>
                    <a:lnTo>
                      <a:pt x="68" y="701"/>
                    </a:lnTo>
                    <a:lnTo>
                      <a:pt x="68" y="696"/>
                    </a:lnTo>
                    <a:lnTo>
                      <a:pt x="65" y="694"/>
                    </a:lnTo>
                    <a:lnTo>
                      <a:pt x="67" y="691"/>
                    </a:lnTo>
                    <a:lnTo>
                      <a:pt x="67" y="687"/>
                    </a:lnTo>
                    <a:lnTo>
                      <a:pt x="60" y="685"/>
                    </a:lnTo>
                    <a:lnTo>
                      <a:pt x="58" y="685"/>
                    </a:lnTo>
                    <a:lnTo>
                      <a:pt x="57" y="684"/>
                    </a:lnTo>
                    <a:lnTo>
                      <a:pt x="53" y="684"/>
                    </a:lnTo>
                    <a:lnTo>
                      <a:pt x="50" y="687"/>
                    </a:lnTo>
                    <a:lnTo>
                      <a:pt x="47" y="683"/>
                    </a:lnTo>
                    <a:lnTo>
                      <a:pt x="45" y="683"/>
                    </a:lnTo>
                    <a:lnTo>
                      <a:pt x="42" y="684"/>
                    </a:lnTo>
                    <a:lnTo>
                      <a:pt x="39" y="680"/>
                    </a:lnTo>
                    <a:lnTo>
                      <a:pt x="35" y="681"/>
                    </a:lnTo>
                    <a:lnTo>
                      <a:pt x="33" y="680"/>
                    </a:lnTo>
                    <a:lnTo>
                      <a:pt x="32" y="680"/>
                    </a:lnTo>
                    <a:lnTo>
                      <a:pt x="32" y="676"/>
                    </a:lnTo>
                    <a:lnTo>
                      <a:pt x="29" y="674"/>
                    </a:lnTo>
                    <a:lnTo>
                      <a:pt x="28" y="670"/>
                    </a:lnTo>
                    <a:lnTo>
                      <a:pt x="28" y="669"/>
                    </a:lnTo>
                    <a:lnTo>
                      <a:pt x="27" y="666"/>
                    </a:lnTo>
                    <a:lnTo>
                      <a:pt x="27" y="663"/>
                    </a:lnTo>
                    <a:lnTo>
                      <a:pt x="25" y="662"/>
                    </a:lnTo>
                    <a:lnTo>
                      <a:pt x="24" y="660"/>
                    </a:lnTo>
                    <a:lnTo>
                      <a:pt x="25" y="659"/>
                    </a:lnTo>
                    <a:lnTo>
                      <a:pt x="25" y="658"/>
                    </a:lnTo>
                    <a:lnTo>
                      <a:pt x="22" y="656"/>
                    </a:lnTo>
                    <a:lnTo>
                      <a:pt x="24" y="654"/>
                    </a:lnTo>
                    <a:lnTo>
                      <a:pt x="24" y="651"/>
                    </a:lnTo>
                    <a:lnTo>
                      <a:pt x="25" y="649"/>
                    </a:lnTo>
                    <a:lnTo>
                      <a:pt x="25" y="647"/>
                    </a:lnTo>
                    <a:lnTo>
                      <a:pt x="20" y="636"/>
                    </a:lnTo>
                    <a:lnTo>
                      <a:pt x="21" y="626"/>
                    </a:lnTo>
                    <a:lnTo>
                      <a:pt x="22" y="625"/>
                    </a:lnTo>
                    <a:lnTo>
                      <a:pt x="22" y="620"/>
                    </a:lnTo>
                    <a:lnTo>
                      <a:pt x="25" y="619"/>
                    </a:lnTo>
                    <a:lnTo>
                      <a:pt x="25" y="618"/>
                    </a:lnTo>
                    <a:lnTo>
                      <a:pt x="25" y="618"/>
                    </a:lnTo>
                    <a:lnTo>
                      <a:pt x="24" y="615"/>
                    </a:lnTo>
                    <a:lnTo>
                      <a:pt x="24" y="615"/>
                    </a:lnTo>
                    <a:lnTo>
                      <a:pt x="25" y="612"/>
                    </a:lnTo>
                    <a:lnTo>
                      <a:pt x="24" y="609"/>
                    </a:lnTo>
                    <a:lnTo>
                      <a:pt x="24" y="608"/>
                    </a:lnTo>
                    <a:lnTo>
                      <a:pt x="25" y="608"/>
                    </a:lnTo>
                    <a:lnTo>
                      <a:pt x="27" y="611"/>
                    </a:lnTo>
                    <a:lnTo>
                      <a:pt x="28" y="609"/>
                    </a:lnTo>
                    <a:lnTo>
                      <a:pt x="28" y="607"/>
                    </a:lnTo>
                    <a:lnTo>
                      <a:pt x="29" y="605"/>
                    </a:lnTo>
                    <a:lnTo>
                      <a:pt x="32" y="607"/>
                    </a:lnTo>
                    <a:lnTo>
                      <a:pt x="35" y="605"/>
                    </a:lnTo>
                    <a:lnTo>
                      <a:pt x="36" y="602"/>
                    </a:lnTo>
                    <a:lnTo>
                      <a:pt x="38" y="602"/>
                    </a:lnTo>
                    <a:lnTo>
                      <a:pt x="42" y="604"/>
                    </a:lnTo>
                    <a:lnTo>
                      <a:pt x="43" y="601"/>
                    </a:lnTo>
                    <a:lnTo>
                      <a:pt x="40" y="598"/>
                    </a:lnTo>
                    <a:lnTo>
                      <a:pt x="39" y="598"/>
                    </a:lnTo>
                    <a:lnTo>
                      <a:pt x="38" y="598"/>
                    </a:lnTo>
                    <a:lnTo>
                      <a:pt x="35" y="598"/>
                    </a:lnTo>
                    <a:lnTo>
                      <a:pt x="33" y="596"/>
                    </a:lnTo>
                    <a:lnTo>
                      <a:pt x="29" y="596"/>
                    </a:lnTo>
                    <a:lnTo>
                      <a:pt x="27" y="593"/>
                    </a:lnTo>
                    <a:lnTo>
                      <a:pt x="27" y="590"/>
                    </a:lnTo>
                    <a:lnTo>
                      <a:pt x="31" y="593"/>
                    </a:lnTo>
                    <a:lnTo>
                      <a:pt x="31" y="591"/>
                    </a:lnTo>
                    <a:lnTo>
                      <a:pt x="29" y="589"/>
                    </a:lnTo>
                    <a:lnTo>
                      <a:pt x="31" y="587"/>
                    </a:lnTo>
                    <a:lnTo>
                      <a:pt x="28" y="589"/>
                    </a:lnTo>
                    <a:lnTo>
                      <a:pt x="28" y="589"/>
                    </a:lnTo>
                    <a:lnTo>
                      <a:pt x="27" y="589"/>
                    </a:lnTo>
                    <a:lnTo>
                      <a:pt x="25" y="590"/>
                    </a:lnTo>
                    <a:lnTo>
                      <a:pt x="25" y="590"/>
                    </a:lnTo>
                    <a:lnTo>
                      <a:pt x="24" y="590"/>
                    </a:lnTo>
                    <a:lnTo>
                      <a:pt x="24" y="590"/>
                    </a:lnTo>
                    <a:lnTo>
                      <a:pt x="24" y="587"/>
                    </a:lnTo>
                    <a:lnTo>
                      <a:pt x="29" y="582"/>
                    </a:lnTo>
                    <a:lnTo>
                      <a:pt x="32" y="580"/>
                    </a:lnTo>
                    <a:lnTo>
                      <a:pt x="36" y="573"/>
                    </a:lnTo>
                    <a:lnTo>
                      <a:pt x="40" y="568"/>
                    </a:lnTo>
                    <a:lnTo>
                      <a:pt x="43" y="561"/>
                    </a:lnTo>
                    <a:lnTo>
                      <a:pt x="47" y="553"/>
                    </a:lnTo>
                    <a:lnTo>
                      <a:pt x="51" y="543"/>
                    </a:lnTo>
                    <a:lnTo>
                      <a:pt x="51" y="539"/>
                    </a:lnTo>
                    <a:lnTo>
                      <a:pt x="45" y="532"/>
                    </a:lnTo>
                    <a:lnTo>
                      <a:pt x="42" y="531"/>
                    </a:lnTo>
                    <a:lnTo>
                      <a:pt x="36" y="522"/>
                    </a:lnTo>
                    <a:lnTo>
                      <a:pt x="36" y="518"/>
                    </a:lnTo>
                    <a:lnTo>
                      <a:pt x="39" y="515"/>
                    </a:lnTo>
                    <a:lnTo>
                      <a:pt x="39" y="511"/>
                    </a:lnTo>
                    <a:lnTo>
                      <a:pt x="35" y="508"/>
                    </a:lnTo>
                    <a:lnTo>
                      <a:pt x="33" y="506"/>
                    </a:lnTo>
                    <a:lnTo>
                      <a:pt x="33" y="500"/>
                    </a:lnTo>
                    <a:lnTo>
                      <a:pt x="35" y="499"/>
                    </a:lnTo>
                    <a:lnTo>
                      <a:pt x="33" y="497"/>
                    </a:lnTo>
                    <a:lnTo>
                      <a:pt x="29" y="496"/>
                    </a:lnTo>
                    <a:lnTo>
                      <a:pt x="28" y="495"/>
                    </a:lnTo>
                    <a:lnTo>
                      <a:pt x="28" y="489"/>
                    </a:lnTo>
                    <a:lnTo>
                      <a:pt x="31" y="488"/>
                    </a:lnTo>
                    <a:lnTo>
                      <a:pt x="28" y="486"/>
                    </a:lnTo>
                    <a:lnTo>
                      <a:pt x="28" y="485"/>
                    </a:lnTo>
                    <a:lnTo>
                      <a:pt x="28" y="475"/>
                    </a:lnTo>
                    <a:lnTo>
                      <a:pt x="31" y="475"/>
                    </a:lnTo>
                    <a:lnTo>
                      <a:pt x="24" y="461"/>
                    </a:lnTo>
                    <a:lnTo>
                      <a:pt x="20" y="452"/>
                    </a:lnTo>
                    <a:lnTo>
                      <a:pt x="18" y="448"/>
                    </a:lnTo>
                    <a:lnTo>
                      <a:pt x="14" y="445"/>
                    </a:lnTo>
                    <a:lnTo>
                      <a:pt x="17" y="438"/>
                    </a:lnTo>
                    <a:lnTo>
                      <a:pt x="20" y="434"/>
                    </a:lnTo>
                    <a:lnTo>
                      <a:pt x="21" y="430"/>
                    </a:lnTo>
                    <a:lnTo>
                      <a:pt x="20" y="428"/>
                    </a:lnTo>
                    <a:lnTo>
                      <a:pt x="13" y="424"/>
                    </a:lnTo>
                    <a:lnTo>
                      <a:pt x="13" y="421"/>
                    </a:lnTo>
                    <a:lnTo>
                      <a:pt x="10" y="419"/>
                    </a:lnTo>
                    <a:lnTo>
                      <a:pt x="6" y="417"/>
                    </a:lnTo>
                    <a:lnTo>
                      <a:pt x="4" y="417"/>
                    </a:lnTo>
                    <a:lnTo>
                      <a:pt x="3" y="410"/>
                    </a:lnTo>
                    <a:lnTo>
                      <a:pt x="0" y="409"/>
                    </a:lnTo>
                    <a:lnTo>
                      <a:pt x="2" y="403"/>
                    </a:lnTo>
                    <a:lnTo>
                      <a:pt x="2" y="401"/>
                    </a:lnTo>
                    <a:lnTo>
                      <a:pt x="0" y="399"/>
                    </a:lnTo>
                    <a:lnTo>
                      <a:pt x="2" y="398"/>
                    </a:lnTo>
                    <a:lnTo>
                      <a:pt x="6" y="396"/>
                    </a:lnTo>
                    <a:lnTo>
                      <a:pt x="6" y="396"/>
                    </a:lnTo>
                    <a:lnTo>
                      <a:pt x="7" y="396"/>
                    </a:lnTo>
                    <a:lnTo>
                      <a:pt x="7" y="392"/>
                    </a:lnTo>
                    <a:lnTo>
                      <a:pt x="11" y="388"/>
                    </a:lnTo>
                    <a:lnTo>
                      <a:pt x="14" y="388"/>
                    </a:lnTo>
                    <a:lnTo>
                      <a:pt x="16" y="385"/>
                    </a:lnTo>
                    <a:lnTo>
                      <a:pt x="16" y="381"/>
                    </a:lnTo>
                    <a:lnTo>
                      <a:pt x="18" y="381"/>
                    </a:lnTo>
                    <a:lnTo>
                      <a:pt x="21" y="383"/>
                    </a:lnTo>
                    <a:lnTo>
                      <a:pt x="22" y="380"/>
                    </a:lnTo>
                    <a:lnTo>
                      <a:pt x="22" y="377"/>
                    </a:lnTo>
                    <a:lnTo>
                      <a:pt x="22" y="377"/>
                    </a:lnTo>
                    <a:lnTo>
                      <a:pt x="25" y="378"/>
                    </a:lnTo>
                    <a:lnTo>
                      <a:pt x="27" y="378"/>
                    </a:lnTo>
                    <a:lnTo>
                      <a:pt x="27" y="381"/>
                    </a:lnTo>
                    <a:lnTo>
                      <a:pt x="28" y="383"/>
                    </a:lnTo>
                    <a:lnTo>
                      <a:pt x="28" y="380"/>
                    </a:lnTo>
                    <a:lnTo>
                      <a:pt x="29" y="378"/>
                    </a:lnTo>
                    <a:lnTo>
                      <a:pt x="31" y="378"/>
                    </a:lnTo>
                    <a:lnTo>
                      <a:pt x="32" y="377"/>
                    </a:lnTo>
                    <a:lnTo>
                      <a:pt x="29" y="376"/>
                    </a:lnTo>
                    <a:lnTo>
                      <a:pt x="29" y="376"/>
                    </a:lnTo>
                    <a:lnTo>
                      <a:pt x="31" y="376"/>
                    </a:lnTo>
                    <a:lnTo>
                      <a:pt x="32" y="376"/>
                    </a:lnTo>
                    <a:lnTo>
                      <a:pt x="32" y="374"/>
                    </a:lnTo>
                    <a:lnTo>
                      <a:pt x="32" y="374"/>
                    </a:lnTo>
                    <a:lnTo>
                      <a:pt x="31" y="373"/>
                    </a:lnTo>
                    <a:lnTo>
                      <a:pt x="31" y="372"/>
                    </a:lnTo>
                    <a:lnTo>
                      <a:pt x="33" y="372"/>
                    </a:lnTo>
                    <a:lnTo>
                      <a:pt x="36" y="373"/>
                    </a:lnTo>
                    <a:lnTo>
                      <a:pt x="38" y="374"/>
                    </a:lnTo>
                    <a:lnTo>
                      <a:pt x="39" y="376"/>
                    </a:lnTo>
                    <a:lnTo>
                      <a:pt x="40" y="376"/>
                    </a:lnTo>
                    <a:lnTo>
                      <a:pt x="42" y="376"/>
                    </a:lnTo>
                    <a:lnTo>
                      <a:pt x="43" y="377"/>
                    </a:lnTo>
                    <a:lnTo>
                      <a:pt x="45" y="378"/>
                    </a:lnTo>
                    <a:lnTo>
                      <a:pt x="45" y="380"/>
                    </a:lnTo>
                    <a:lnTo>
                      <a:pt x="42" y="381"/>
                    </a:lnTo>
                    <a:lnTo>
                      <a:pt x="40" y="380"/>
                    </a:lnTo>
                    <a:lnTo>
                      <a:pt x="38" y="381"/>
                    </a:lnTo>
                    <a:lnTo>
                      <a:pt x="35" y="378"/>
                    </a:lnTo>
                    <a:lnTo>
                      <a:pt x="35" y="377"/>
                    </a:lnTo>
                    <a:lnTo>
                      <a:pt x="33" y="378"/>
                    </a:lnTo>
                    <a:lnTo>
                      <a:pt x="33" y="381"/>
                    </a:lnTo>
                    <a:lnTo>
                      <a:pt x="35" y="384"/>
                    </a:lnTo>
                    <a:lnTo>
                      <a:pt x="36" y="383"/>
                    </a:lnTo>
                    <a:lnTo>
                      <a:pt x="38" y="383"/>
                    </a:lnTo>
                    <a:lnTo>
                      <a:pt x="38" y="385"/>
                    </a:lnTo>
                    <a:lnTo>
                      <a:pt x="40" y="384"/>
                    </a:lnTo>
                    <a:lnTo>
                      <a:pt x="42" y="384"/>
                    </a:lnTo>
                    <a:lnTo>
                      <a:pt x="43" y="387"/>
                    </a:lnTo>
                    <a:lnTo>
                      <a:pt x="43" y="385"/>
                    </a:lnTo>
                    <a:lnTo>
                      <a:pt x="45" y="384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5" y="388"/>
                    </a:lnTo>
                    <a:lnTo>
                      <a:pt x="47" y="385"/>
                    </a:lnTo>
                    <a:lnTo>
                      <a:pt x="49" y="384"/>
                    </a:lnTo>
                    <a:lnTo>
                      <a:pt x="49" y="384"/>
                    </a:lnTo>
                    <a:lnTo>
                      <a:pt x="49" y="385"/>
                    </a:lnTo>
                    <a:lnTo>
                      <a:pt x="49" y="387"/>
                    </a:lnTo>
                    <a:lnTo>
                      <a:pt x="50" y="387"/>
                    </a:lnTo>
                    <a:lnTo>
                      <a:pt x="51" y="388"/>
                    </a:lnTo>
                    <a:lnTo>
                      <a:pt x="50" y="390"/>
                    </a:lnTo>
                    <a:lnTo>
                      <a:pt x="47" y="392"/>
                    </a:lnTo>
                    <a:lnTo>
                      <a:pt x="50" y="391"/>
                    </a:lnTo>
                    <a:lnTo>
                      <a:pt x="53" y="388"/>
                    </a:lnTo>
                    <a:lnTo>
                      <a:pt x="51" y="387"/>
                    </a:lnTo>
                    <a:lnTo>
                      <a:pt x="53" y="385"/>
                    </a:lnTo>
                    <a:lnTo>
                      <a:pt x="56" y="385"/>
                    </a:lnTo>
                    <a:lnTo>
                      <a:pt x="57" y="387"/>
                    </a:lnTo>
                    <a:lnTo>
                      <a:pt x="58" y="385"/>
                    </a:lnTo>
                    <a:lnTo>
                      <a:pt x="57" y="384"/>
                    </a:lnTo>
                    <a:lnTo>
                      <a:pt x="57" y="383"/>
                    </a:lnTo>
                    <a:lnTo>
                      <a:pt x="58" y="384"/>
                    </a:lnTo>
                    <a:lnTo>
                      <a:pt x="61" y="385"/>
                    </a:lnTo>
                    <a:lnTo>
                      <a:pt x="64" y="387"/>
                    </a:lnTo>
                    <a:lnTo>
                      <a:pt x="67" y="387"/>
                    </a:lnTo>
                    <a:lnTo>
                      <a:pt x="69" y="387"/>
                    </a:lnTo>
                    <a:lnTo>
                      <a:pt x="68" y="385"/>
                    </a:lnTo>
                    <a:lnTo>
                      <a:pt x="72" y="385"/>
                    </a:lnTo>
                    <a:lnTo>
                      <a:pt x="75" y="387"/>
                    </a:lnTo>
                    <a:lnTo>
                      <a:pt x="75" y="387"/>
                    </a:lnTo>
                    <a:lnTo>
                      <a:pt x="78" y="387"/>
                    </a:lnTo>
                    <a:lnTo>
                      <a:pt x="92" y="395"/>
                    </a:lnTo>
                    <a:lnTo>
                      <a:pt x="101" y="401"/>
                    </a:lnTo>
                    <a:lnTo>
                      <a:pt x="103" y="403"/>
                    </a:lnTo>
                    <a:lnTo>
                      <a:pt x="105" y="403"/>
                    </a:lnTo>
                    <a:lnTo>
                      <a:pt x="108" y="409"/>
                    </a:lnTo>
                    <a:lnTo>
                      <a:pt x="111" y="409"/>
                    </a:lnTo>
                    <a:lnTo>
                      <a:pt x="109" y="408"/>
                    </a:lnTo>
                    <a:lnTo>
                      <a:pt x="109" y="406"/>
                    </a:lnTo>
                    <a:lnTo>
                      <a:pt x="111" y="406"/>
                    </a:lnTo>
                    <a:lnTo>
                      <a:pt x="115" y="410"/>
                    </a:lnTo>
                    <a:lnTo>
                      <a:pt x="116" y="410"/>
                    </a:lnTo>
                    <a:lnTo>
                      <a:pt x="121" y="413"/>
                    </a:lnTo>
                    <a:lnTo>
                      <a:pt x="122" y="412"/>
                    </a:lnTo>
                    <a:lnTo>
                      <a:pt x="121" y="409"/>
                    </a:lnTo>
                    <a:lnTo>
                      <a:pt x="119" y="408"/>
                    </a:lnTo>
                    <a:lnTo>
                      <a:pt x="121" y="408"/>
                    </a:lnTo>
                    <a:lnTo>
                      <a:pt x="123" y="410"/>
                    </a:lnTo>
                    <a:lnTo>
                      <a:pt x="123" y="413"/>
                    </a:lnTo>
                    <a:lnTo>
                      <a:pt x="129" y="417"/>
                    </a:lnTo>
                    <a:lnTo>
                      <a:pt x="129" y="419"/>
                    </a:lnTo>
                    <a:lnTo>
                      <a:pt x="132" y="420"/>
                    </a:lnTo>
                    <a:lnTo>
                      <a:pt x="132" y="419"/>
                    </a:lnTo>
                    <a:lnTo>
                      <a:pt x="134" y="419"/>
                    </a:lnTo>
                    <a:lnTo>
                      <a:pt x="137" y="421"/>
                    </a:lnTo>
                    <a:lnTo>
                      <a:pt x="138" y="425"/>
                    </a:lnTo>
                    <a:lnTo>
                      <a:pt x="140" y="427"/>
                    </a:lnTo>
                    <a:lnTo>
                      <a:pt x="141" y="430"/>
                    </a:lnTo>
                    <a:lnTo>
                      <a:pt x="143" y="430"/>
                    </a:lnTo>
                    <a:lnTo>
                      <a:pt x="144" y="430"/>
                    </a:lnTo>
                    <a:lnTo>
                      <a:pt x="144" y="434"/>
                    </a:lnTo>
                    <a:lnTo>
                      <a:pt x="144" y="437"/>
                    </a:lnTo>
                    <a:lnTo>
                      <a:pt x="144" y="441"/>
                    </a:lnTo>
                    <a:lnTo>
                      <a:pt x="143" y="442"/>
                    </a:lnTo>
                    <a:lnTo>
                      <a:pt x="143" y="445"/>
                    </a:lnTo>
                    <a:lnTo>
                      <a:pt x="140" y="448"/>
                    </a:lnTo>
                    <a:lnTo>
                      <a:pt x="138" y="450"/>
                    </a:lnTo>
                    <a:lnTo>
                      <a:pt x="134" y="457"/>
                    </a:lnTo>
                    <a:lnTo>
                      <a:pt x="130" y="459"/>
                    </a:lnTo>
                    <a:lnTo>
                      <a:pt x="126" y="460"/>
                    </a:lnTo>
                    <a:lnTo>
                      <a:pt x="125" y="461"/>
                    </a:lnTo>
                    <a:lnTo>
                      <a:pt x="121" y="461"/>
                    </a:lnTo>
                    <a:lnTo>
                      <a:pt x="119" y="461"/>
                    </a:lnTo>
                    <a:lnTo>
                      <a:pt x="114" y="463"/>
                    </a:lnTo>
                    <a:lnTo>
                      <a:pt x="105" y="463"/>
                    </a:lnTo>
                    <a:lnTo>
                      <a:pt x="101" y="461"/>
                    </a:lnTo>
                    <a:lnTo>
                      <a:pt x="98" y="459"/>
                    </a:lnTo>
                    <a:lnTo>
                      <a:pt x="97" y="460"/>
                    </a:lnTo>
                    <a:lnTo>
                      <a:pt x="94" y="460"/>
                    </a:lnTo>
                    <a:lnTo>
                      <a:pt x="90" y="460"/>
                    </a:lnTo>
                    <a:lnTo>
                      <a:pt x="90" y="459"/>
                    </a:lnTo>
                    <a:lnTo>
                      <a:pt x="87" y="457"/>
                    </a:lnTo>
                    <a:lnTo>
                      <a:pt x="86" y="459"/>
                    </a:lnTo>
                    <a:lnTo>
                      <a:pt x="83" y="456"/>
                    </a:lnTo>
                    <a:lnTo>
                      <a:pt x="83" y="455"/>
                    </a:lnTo>
                    <a:lnTo>
                      <a:pt x="80" y="455"/>
                    </a:lnTo>
                    <a:lnTo>
                      <a:pt x="78" y="455"/>
                    </a:lnTo>
                    <a:lnTo>
                      <a:pt x="79" y="453"/>
                    </a:lnTo>
                    <a:lnTo>
                      <a:pt x="75" y="453"/>
                    </a:lnTo>
                    <a:lnTo>
                      <a:pt x="74" y="455"/>
                    </a:lnTo>
                    <a:lnTo>
                      <a:pt x="71" y="455"/>
                    </a:lnTo>
                    <a:lnTo>
                      <a:pt x="71" y="453"/>
                    </a:lnTo>
                    <a:lnTo>
                      <a:pt x="69" y="452"/>
                    </a:lnTo>
                    <a:lnTo>
                      <a:pt x="72" y="452"/>
                    </a:lnTo>
                    <a:lnTo>
                      <a:pt x="69" y="449"/>
                    </a:lnTo>
                    <a:lnTo>
                      <a:pt x="69" y="450"/>
                    </a:lnTo>
                    <a:lnTo>
                      <a:pt x="65" y="450"/>
                    </a:lnTo>
                    <a:lnTo>
                      <a:pt x="62" y="449"/>
                    </a:lnTo>
                    <a:lnTo>
                      <a:pt x="62" y="449"/>
                    </a:lnTo>
                    <a:lnTo>
                      <a:pt x="60" y="449"/>
                    </a:lnTo>
                    <a:lnTo>
                      <a:pt x="54" y="445"/>
                    </a:lnTo>
                    <a:lnTo>
                      <a:pt x="54" y="442"/>
                    </a:lnTo>
                    <a:lnTo>
                      <a:pt x="50" y="442"/>
                    </a:lnTo>
                    <a:lnTo>
                      <a:pt x="50" y="441"/>
                    </a:lnTo>
                    <a:lnTo>
                      <a:pt x="47" y="441"/>
                    </a:lnTo>
                    <a:lnTo>
                      <a:pt x="47" y="442"/>
                    </a:lnTo>
                    <a:lnTo>
                      <a:pt x="50" y="443"/>
                    </a:lnTo>
                    <a:lnTo>
                      <a:pt x="50" y="448"/>
                    </a:lnTo>
                    <a:lnTo>
                      <a:pt x="53" y="449"/>
                    </a:lnTo>
                    <a:lnTo>
                      <a:pt x="54" y="452"/>
                    </a:lnTo>
                    <a:lnTo>
                      <a:pt x="58" y="453"/>
                    </a:lnTo>
                    <a:lnTo>
                      <a:pt x="58" y="453"/>
                    </a:lnTo>
                    <a:lnTo>
                      <a:pt x="56" y="455"/>
                    </a:lnTo>
                    <a:lnTo>
                      <a:pt x="54" y="456"/>
                    </a:lnTo>
                    <a:lnTo>
                      <a:pt x="56" y="457"/>
                    </a:lnTo>
                    <a:lnTo>
                      <a:pt x="60" y="456"/>
                    </a:lnTo>
                    <a:lnTo>
                      <a:pt x="61" y="455"/>
                    </a:lnTo>
                    <a:lnTo>
                      <a:pt x="64" y="456"/>
                    </a:lnTo>
                    <a:lnTo>
                      <a:pt x="61" y="457"/>
                    </a:lnTo>
                    <a:lnTo>
                      <a:pt x="61" y="457"/>
                    </a:lnTo>
                    <a:lnTo>
                      <a:pt x="64" y="457"/>
                    </a:lnTo>
                    <a:lnTo>
                      <a:pt x="64" y="460"/>
                    </a:lnTo>
                    <a:lnTo>
                      <a:pt x="61" y="460"/>
                    </a:lnTo>
                    <a:lnTo>
                      <a:pt x="60" y="461"/>
                    </a:lnTo>
                    <a:lnTo>
                      <a:pt x="62" y="463"/>
                    </a:lnTo>
                    <a:lnTo>
                      <a:pt x="64" y="461"/>
                    </a:lnTo>
                    <a:lnTo>
                      <a:pt x="67" y="461"/>
                    </a:lnTo>
                    <a:lnTo>
                      <a:pt x="68" y="463"/>
                    </a:lnTo>
                    <a:lnTo>
                      <a:pt x="69" y="461"/>
                    </a:lnTo>
                    <a:lnTo>
                      <a:pt x="75" y="464"/>
                    </a:lnTo>
                    <a:lnTo>
                      <a:pt x="78" y="468"/>
                    </a:lnTo>
                    <a:lnTo>
                      <a:pt x="79" y="468"/>
                    </a:lnTo>
                    <a:lnTo>
                      <a:pt x="79" y="470"/>
                    </a:lnTo>
                    <a:lnTo>
                      <a:pt x="79" y="472"/>
                    </a:lnTo>
                    <a:lnTo>
                      <a:pt x="79" y="472"/>
                    </a:lnTo>
                    <a:lnTo>
                      <a:pt x="79" y="475"/>
                    </a:lnTo>
                    <a:lnTo>
                      <a:pt x="79" y="479"/>
                    </a:lnTo>
                    <a:lnTo>
                      <a:pt x="78" y="479"/>
                    </a:lnTo>
                    <a:lnTo>
                      <a:pt x="76" y="482"/>
                    </a:lnTo>
                    <a:lnTo>
                      <a:pt x="79" y="482"/>
                    </a:lnTo>
                    <a:lnTo>
                      <a:pt x="79" y="485"/>
                    </a:lnTo>
                    <a:lnTo>
                      <a:pt x="82" y="489"/>
                    </a:lnTo>
                    <a:lnTo>
                      <a:pt x="82" y="492"/>
                    </a:lnTo>
                    <a:lnTo>
                      <a:pt x="85" y="493"/>
                    </a:lnTo>
                    <a:lnTo>
                      <a:pt x="85" y="496"/>
                    </a:lnTo>
                    <a:lnTo>
                      <a:pt x="86" y="499"/>
                    </a:lnTo>
                    <a:lnTo>
                      <a:pt x="85" y="502"/>
                    </a:lnTo>
                    <a:lnTo>
                      <a:pt x="86" y="502"/>
                    </a:lnTo>
                    <a:lnTo>
                      <a:pt x="87" y="504"/>
                    </a:lnTo>
                    <a:lnTo>
                      <a:pt x="92" y="506"/>
                    </a:lnTo>
                    <a:lnTo>
                      <a:pt x="94" y="504"/>
                    </a:lnTo>
                    <a:lnTo>
                      <a:pt x="96" y="504"/>
                    </a:lnTo>
                    <a:lnTo>
                      <a:pt x="97" y="507"/>
                    </a:lnTo>
                    <a:lnTo>
                      <a:pt x="100" y="508"/>
                    </a:lnTo>
                    <a:lnTo>
                      <a:pt x="100" y="511"/>
                    </a:lnTo>
                    <a:lnTo>
                      <a:pt x="101" y="513"/>
                    </a:lnTo>
                    <a:lnTo>
                      <a:pt x="105" y="513"/>
                    </a:lnTo>
                    <a:lnTo>
                      <a:pt x="107" y="514"/>
                    </a:lnTo>
                    <a:lnTo>
                      <a:pt x="111" y="514"/>
                    </a:lnTo>
                    <a:lnTo>
                      <a:pt x="114" y="517"/>
                    </a:lnTo>
                    <a:lnTo>
                      <a:pt x="115" y="517"/>
                    </a:lnTo>
                    <a:lnTo>
                      <a:pt x="118" y="514"/>
                    </a:lnTo>
                    <a:lnTo>
                      <a:pt x="119" y="513"/>
                    </a:lnTo>
                    <a:lnTo>
                      <a:pt x="122" y="513"/>
                    </a:lnTo>
                    <a:lnTo>
                      <a:pt x="122" y="508"/>
                    </a:lnTo>
                    <a:lnTo>
                      <a:pt x="119" y="507"/>
                    </a:lnTo>
                    <a:lnTo>
                      <a:pt x="121" y="506"/>
                    </a:lnTo>
                    <a:lnTo>
                      <a:pt x="121" y="504"/>
                    </a:lnTo>
                    <a:lnTo>
                      <a:pt x="118" y="503"/>
                    </a:lnTo>
                    <a:lnTo>
                      <a:pt x="116" y="502"/>
                    </a:lnTo>
                    <a:lnTo>
                      <a:pt x="115" y="503"/>
                    </a:lnTo>
                    <a:lnTo>
                      <a:pt x="114" y="503"/>
                    </a:lnTo>
                    <a:lnTo>
                      <a:pt x="111" y="503"/>
                    </a:lnTo>
                    <a:lnTo>
                      <a:pt x="108" y="502"/>
                    </a:lnTo>
                    <a:lnTo>
                      <a:pt x="105" y="499"/>
                    </a:lnTo>
                    <a:lnTo>
                      <a:pt x="101" y="497"/>
                    </a:lnTo>
                    <a:lnTo>
                      <a:pt x="101" y="495"/>
                    </a:lnTo>
                    <a:lnTo>
                      <a:pt x="100" y="490"/>
                    </a:lnTo>
                    <a:lnTo>
                      <a:pt x="101" y="490"/>
                    </a:lnTo>
                    <a:lnTo>
                      <a:pt x="104" y="489"/>
                    </a:lnTo>
                    <a:lnTo>
                      <a:pt x="103" y="488"/>
                    </a:lnTo>
                    <a:lnTo>
                      <a:pt x="103" y="486"/>
                    </a:lnTo>
                    <a:lnTo>
                      <a:pt x="103" y="485"/>
                    </a:lnTo>
                    <a:lnTo>
                      <a:pt x="103" y="482"/>
                    </a:lnTo>
                    <a:lnTo>
                      <a:pt x="105" y="482"/>
                    </a:lnTo>
                    <a:lnTo>
                      <a:pt x="109" y="485"/>
                    </a:lnTo>
                    <a:lnTo>
                      <a:pt x="112" y="485"/>
                    </a:lnTo>
                    <a:lnTo>
                      <a:pt x="115" y="488"/>
                    </a:lnTo>
                    <a:lnTo>
                      <a:pt x="116" y="490"/>
                    </a:lnTo>
                    <a:lnTo>
                      <a:pt x="122" y="490"/>
                    </a:lnTo>
                    <a:lnTo>
                      <a:pt x="122" y="492"/>
                    </a:lnTo>
                    <a:lnTo>
                      <a:pt x="125" y="492"/>
                    </a:lnTo>
                    <a:lnTo>
                      <a:pt x="134" y="496"/>
                    </a:lnTo>
                    <a:lnTo>
                      <a:pt x="137" y="500"/>
                    </a:lnTo>
                    <a:lnTo>
                      <a:pt x="138" y="497"/>
                    </a:lnTo>
                    <a:lnTo>
                      <a:pt x="141" y="496"/>
                    </a:lnTo>
                    <a:lnTo>
                      <a:pt x="141" y="493"/>
                    </a:lnTo>
                    <a:lnTo>
                      <a:pt x="143" y="493"/>
                    </a:lnTo>
                    <a:lnTo>
                      <a:pt x="145" y="490"/>
                    </a:lnTo>
                    <a:lnTo>
                      <a:pt x="141" y="485"/>
                    </a:lnTo>
                    <a:lnTo>
                      <a:pt x="136" y="479"/>
                    </a:lnTo>
                    <a:lnTo>
                      <a:pt x="134" y="475"/>
                    </a:lnTo>
                    <a:lnTo>
                      <a:pt x="134" y="472"/>
                    </a:lnTo>
                    <a:lnTo>
                      <a:pt x="138" y="470"/>
                    </a:lnTo>
                    <a:lnTo>
                      <a:pt x="141" y="467"/>
                    </a:lnTo>
                    <a:lnTo>
                      <a:pt x="141" y="463"/>
                    </a:lnTo>
                    <a:lnTo>
                      <a:pt x="144" y="461"/>
                    </a:lnTo>
                    <a:lnTo>
                      <a:pt x="147" y="460"/>
                    </a:lnTo>
                    <a:lnTo>
                      <a:pt x="151" y="457"/>
                    </a:lnTo>
                    <a:lnTo>
                      <a:pt x="154" y="450"/>
                    </a:lnTo>
                    <a:lnTo>
                      <a:pt x="156" y="449"/>
                    </a:lnTo>
                    <a:lnTo>
                      <a:pt x="159" y="449"/>
                    </a:lnTo>
                    <a:lnTo>
                      <a:pt x="162" y="452"/>
                    </a:lnTo>
                    <a:lnTo>
                      <a:pt x="166" y="450"/>
                    </a:lnTo>
                    <a:lnTo>
                      <a:pt x="170" y="452"/>
                    </a:lnTo>
                    <a:lnTo>
                      <a:pt x="172" y="453"/>
                    </a:lnTo>
                    <a:lnTo>
                      <a:pt x="170" y="456"/>
                    </a:lnTo>
                    <a:lnTo>
                      <a:pt x="174" y="453"/>
                    </a:lnTo>
                    <a:lnTo>
                      <a:pt x="177" y="456"/>
                    </a:lnTo>
                    <a:lnTo>
                      <a:pt x="179" y="459"/>
                    </a:lnTo>
                    <a:lnTo>
                      <a:pt x="180" y="460"/>
                    </a:lnTo>
                    <a:lnTo>
                      <a:pt x="180" y="456"/>
                    </a:lnTo>
                    <a:lnTo>
                      <a:pt x="179" y="452"/>
                    </a:lnTo>
                    <a:lnTo>
                      <a:pt x="179" y="450"/>
                    </a:lnTo>
                    <a:lnTo>
                      <a:pt x="179" y="445"/>
                    </a:lnTo>
                    <a:lnTo>
                      <a:pt x="180" y="442"/>
                    </a:lnTo>
                    <a:lnTo>
                      <a:pt x="179" y="442"/>
                    </a:lnTo>
                    <a:lnTo>
                      <a:pt x="179" y="441"/>
                    </a:lnTo>
                    <a:lnTo>
                      <a:pt x="179" y="439"/>
                    </a:lnTo>
                    <a:lnTo>
                      <a:pt x="179" y="437"/>
                    </a:lnTo>
                    <a:lnTo>
                      <a:pt x="179" y="435"/>
                    </a:lnTo>
                    <a:lnTo>
                      <a:pt x="177" y="434"/>
                    </a:lnTo>
                    <a:lnTo>
                      <a:pt x="174" y="432"/>
                    </a:lnTo>
                    <a:lnTo>
                      <a:pt x="170" y="432"/>
                    </a:lnTo>
                    <a:lnTo>
                      <a:pt x="169" y="428"/>
                    </a:lnTo>
                    <a:lnTo>
                      <a:pt x="170" y="425"/>
                    </a:lnTo>
                    <a:lnTo>
                      <a:pt x="170" y="420"/>
                    </a:lnTo>
                    <a:lnTo>
                      <a:pt x="172" y="419"/>
                    </a:lnTo>
                    <a:lnTo>
                      <a:pt x="170" y="417"/>
                    </a:lnTo>
                    <a:lnTo>
                      <a:pt x="170" y="414"/>
                    </a:lnTo>
                    <a:lnTo>
                      <a:pt x="172" y="413"/>
                    </a:lnTo>
                    <a:lnTo>
                      <a:pt x="170" y="412"/>
                    </a:lnTo>
                    <a:lnTo>
                      <a:pt x="170" y="409"/>
                    </a:lnTo>
                    <a:lnTo>
                      <a:pt x="169" y="403"/>
                    </a:lnTo>
                    <a:lnTo>
                      <a:pt x="165" y="401"/>
                    </a:lnTo>
                    <a:lnTo>
                      <a:pt x="158" y="395"/>
                    </a:lnTo>
                    <a:lnTo>
                      <a:pt x="158" y="394"/>
                    </a:lnTo>
                    <a:lnTo>
                      <a:pt x="161" y="394"/>
                    </a:lnTo>
                    <a:lnTo>
                      <a:pt x="166" y="398"/>
                    </a:lnTo>
                    <a:lnTo>
                      <a:pt x="170" y="396"/>
                    </a:lnTo>
                    <a:lnTo>
                      <a:pt x="172" y="396"/>
                    </a:lnTo>
                    <a:lnTo>
                      <a:pt x="177" y="395"/>
                    </a:lnTo>
                    <a:lnTo>
                      <a:pt x="184" y="396"/>
                    </a:lnTo>
                    <a:lnTo>
                      <a:pt x="187" y="398"/>
                    </a:lnTo>
                    <a:lnTo>
                      <a:pt x="187" y="401"/>
                    </a:lnTo>
                    <a:lnTo>
                      <a:pt x="190" y="403"/>
                    </a:lnTo>
                    <a:lnTo>
                      <a:pt x="192" y="405"/>
                    </a:lnTo>
                    <a:lnTo>
                      <a:pt x="194" y="406"/>
                    </a:lnTo>
                    <a:lnTo>
                      <a:pt x="197" y="412"/>
                    </a:lnTo>
                    <a:lnTo>
                      <a:pt x="197" y="413"/>
                    </a:lnTo>
                    <a:lnTo>
                      <a:pt x="192" y="413"/>
                    </a:lnTo>
                    <a:lnTo>
                      <a:pt x="191" y="414"/>
                    </a:lnTo>
                    <a:lnTo>
                      <a:pt x="187" y="414"/>
                    </a:lnTo>
                    <a:lnTo>
                      <a:pt x="185" y="416"/>
                    </a:lnTo>
                    <a:lnTo>
                      <a:pt x="185" y="419"/>
                    </a:lnTo>
                    <a:lnTo>
                      <a:pt x="184" y="420"/>
                    </a:lnTo>
                    <a:lnTo>
                      <a:pt x="183" y="419"/>
                    </a:lnTo>
                    <a:lnTo>
                      <a:pt x="183" y="420"/>
                    </a:lnTo>
                    <a:lnTo>
                      <a:pt x="183" y="424"/>
                    </a:lnTo>
                    <a:lnTo>
                      <a:pt x="184" y="425"/>
                    </a:lnTo>
                    <a:lnTo>
                      <a:pt x="190" y="430"/>
                    </a:lnTo>
                    <a:lnTo>
                      <a:pt x="195" y="437"/>
                    </a:lnTo>
                    <a:lnTo>
                      <a:pt x="197" y="437"/>
                    </a:lnTo>
                    <a:lnTo>
                      <a:pt x="201" y="434"/>
                    </a:lnTo>
                    <a:lnTo>
                      <a:pt x="202" y="438"/>
                    </a:lnTo>
                    <a:lnTo>
                      <a:pt x="203" y="435"/>
                    </a:lnTo>
                    <a:lnTo>
                      <a:pt x="206" y="435"/>
                    </a:lnTo>
                    <a:lnTo>
                      <a:pt x="208" y="434"/>
                    </a:lnTo>
                    <a:lnTo>
                      <a:pt x="212" y="432"/>
                    </a:lnTo>
                    <a:lnTo>
                      <a:pt x="213" y="430"/>
                    </a:lnTo>
                    <a:lnTo>
                      <a:pt x="212" y="425"/>
                    </a:lnTo>
                    <a:lnTo>
                      <a:pt x="213" y="423"/>
                    </a:lnTo>
                    <a:lnTo>
                      <a:pt x="213" y="420"/>
                    </a:lnTo>
                    <a:lnTo>
                      <a:pt x="210" y="417"/>
                    </a:lnTo>
                    <a:lnTo>
                      <a:pt x="212" y="417"/>
                    </a:lnTo>
                    <a:lnTo>
                      <a:pt x="220" y="416"/>
                    </a:lnTo>
                    <a:lnTo>
                      <a:pt x="220" y="414"/>
                    </a:lnTo>
                    <a:lnTo>
                      <a:pt x="226" y="416"/>
                    </a:lnTo>
                    <a:lnTo>
                      <a:pt x="224" y="414"/>
                    </a:lnTo>
                    <a:lnTo>
                      <a:pt x="221" y="412"/>
                    </a:lnTo>
                    <a:lnTo>
                      <a:pt x="220" y="409"/>
                    </a:lnTo>
                    <a:lnTo>
                      <a:pt x="221" y="409"/>
                    </a:lnTo>
                    <a:lnTo>
                      <a:pt x="223" y="410"/>
                    </a:lnTo>
                    <a:lnTo>
                      <a:pt x="226" y="409"/>
                    </a:lnTo>
                    <a:lnTo>
                      <a:pt x="230" y="403"/>
                    </a:lnTo>
                    <a:lnTo>
                      <a:pt x="231" y="403"/>
                    </a:lnTo>
                    <a:lnTo>
                      <a:pt x="237" y="396"/>
                    </a:lnTo>
                    <a:lnTo>
                      <a:pt x="237" y="395"/>
                    </a:lnTo>
                    <a:lnTo>
                      <a:pt x="238" y="394"/>
                    </a:lnTo>
                    <a:lnTo>
                      <a:pt x="242" y="395"/>
                    </a:lnTo>
                    <a:lnTo>
                      <a:pt x="245" y="392"/>
                    </a:lnTo>
                    <a:lnTo>
                      <a:pt x="246" y="391"/>
                    </a:lnTo>
                    <a:lnTo>
                      <a:pt x="250" y="390"/>
                    </a:lnTo>
                    <a:lnTo>
                      <a:pt x="252" y="391"/>
                    </a:lnTo>
                    <a:lnTo>
                      <a:pt x="252" y="391"/>
                    </a:lnTo>
                    <a:lnTo>
                      <a:pt x="253" y="394"/>
                    </a:lnTo>
                    <a:lnTo>
                      <a:pt x="252" y="395"/>
                    </a:lnTo>
                    <a:lnTo>
                      <a:pt x="253" y="396"/>
                    </a:lnTo>
                    <a:lnTo>
                      <a:pt x="256" y="394"/>
                    </a:lnTo>
                    <a:lnTo>
                      <a:pt x="256" y="391"/>
                    </a:lnTo>
                    <a:lnTo>
                      <a:pt x="255" y="391"/>
                    </a:lnTo>
                    <a:lnTo>
                      <a:pt x="253" y="388"/>
                    </a:lnTo>
                    <a:lnTo>
                      <a:pt x="253" y="387"/>
                    </a:lnTo>
                    <a:lnTo>
                      <a:pt x="257" y="383"/>
                    </a:lnTo>
                    <a:lnTo>
                      <a:pt x="259" y="383"/>
                    </a:lnTo>
                    <a:lnTo>
                      <a:pt x="259" y="384"/>
                    </a:lnTo>
                    <a:lnTo>
                      <a:pt x="257" y="385"/>
                    </a:lnTo>
                    <a:lnTo>
                      <a:pt x="257" y="385"/>
                    </a:lnTo>
                    <a:lnTo>
                      <a:pt x="260" y="388"/>
                    </a:lnTo>
                    <a:lnTo>
                      <a:pt x="261" y="388"/>
                    </a:lnTo>
                    <a:lnTo>
                      <a:pt x="263" y="387"/>
                    </a:lnTo>
                    <a:lnTo>
                      <a:pt x="261" y="384"/>
                    </a:lnTo>
                    <a:lnTo>
                      <a:pt x="261" y="383"/>
                    </a:lnTo>
                    <a:lnTo>
                      <a:pt x="260" y="381"/>
                    </a:lnTo>
                    <a:lnTo>
                      <a:pt x="261" y="380"/>
                    </a:lnTo>
                    <a:lnTo>
                      <a:pt x="268" y="376"/>
                    </a:lnTo>
                    <a:lnTo>
                      <a:pt x="274" y="376"/>
                    </a:lnTo>
                    <a:lnTo>
                      <a:pt x="274" y="377"/>
                    </a:lnTo>
                    <a:lnTo>
                      <a:pt x="271" y="378"/>
                    </a:lnTo>
                    <a:lnTo>
                      <a:pt x="270" y="378"/>
                    </a:lnTo>
                    <a:lnTo>
                      <a:pt x="264" y="380"/>
                    </a:lnTo>
                    <a:lnTo>
                      <a:pt x="266" y="381"/>
                    </a:lnTo>
                    <a:lnTo>
                      <a:pt x="267" y="383"/>
                    </a:lnTo>
                    <a:lnTo>
                      <a:pt x="268" y="381"/>
                    </a:lnTo>
                    <a:lnTo>
                      <a:pt x="273" y="384"/>
                    </a:lnTo>
                    <a:lnTo>
                      <a:pt x="270" y="385"/>
                    </a:lnTo>
                    <a:lnTo>
                      <a:pt x="270" y="387"/>
                    </a:lnTo>
                    <a:lnTo>
                      <a:pt x="271" y="390"/>
                    </a:lnTo>
                    <a:lnTo>
                      <a:pt x="270" y="391"/>
                    </a:lnTo>
                    <a:lnTo>
                      <a:pt x="267" y="391"/>
                    </a:lnTo>
                    <a:lnTo>
                      <a:pt x="266" y="394"/>
                    </a:lnTo>
                    <a:lnTo>
                      <a:pt x="266" y="395"/>
                    </a:lnTo>
                    <a:lnTo>
                      <a:pt x="268" y="396"/>
                    </a:lnTo>
                    <a:lnTo>
                      <a:pt x="270" y="395"/>
                    </a:lnTo>
                    <a:lnTo>
                      <a:pt x="271" y="395"/>
                    </a:lnTo>
                    <a:lnTo>
                      <a:pt x="273" y="395"/>
                    </a:lnTo>
                    <a:lnTo>
                      <a:pt x="275" y="395"/>
                    </a:lnTo>
                    <a:lnTo>
                      <a:pt x="275" y="399"/>
                    </a:lnTo>
                    <a:lnTo>
                      <a:pt x="277" y="395"/>
                    </a:lnTo>
                    <a:lnTo>
                      <a:pt x="279" y="392"/>
                    </a:lnTo>
                    <a:lnTo>
                      <a:pt x="281" y="392"/>
                    </a:lnTo>
                    <a:lnTo>
                      <a:pt x="282" y="394"/>
                    </a:lnTo>
                    <a:lnTo>
                      <a:pt x="285" y="395"/>
                    </a:lnTo>
                    <a:lnTo>
                      <a:pt x="285" y="394"/>
                    </a:lnTo>
                    <a:lnTo>
                      <a:pt x="285" y="392"/>
                    </a:lnTo>
                    <a:lnTo>
                      <a:pt x="285" y="391"/>
                    </a:lnTo>
                    <a:lnTo>
                      <a:pt x="284" y="390"/>
                    </a:lnTo>
                    <a:lnTo>
                      <a:pt x="284" y="388"/>
                    </a:lnTo>
                    <a:lnTo>
                      <a:pt x="285" y="385"/>
                    </a:lnTo>
                    <a:lnTo>
                      <a:pt x="288" y="385"/>
                    </a:lnTo>
                    <a:lnTo>
                      <a:pt x="289" y="384"/>
                    </a:lnTo>
                    <a:lnTo>
                      <a:pt x="292" y="383"/>
                    </a:lnTo>
                    <a:lnTo>
                      <a:pt x="295" y="383"/>
                    </a:lnTo>
                    <a:lnTo>
                      <a:pt x="296" y="384"/>
                    </a:lnTo>
                    <a:lnTo>
                      <a:pt x="297" y="383"/>
                    </a:lnTo>
                    <a:lnTo>
                      <a:pt x="299" y="384"/>
                    </a:lnTo>
                    <a:lnTo>
                      <a:pt x="304" y="384"/>
                    </a:lnTo>
                    <a:lnTo>
                      <a:pt x="307" y="383"/>
                    </a:lnTo>
                    <a:lnTo>
                      <a:pt x="307" y="380"/>
                    </a:lnTo>
                    <a:lnTo>
                      <a:pt x="308" y="378"/>
                    </a:lnTo>
                    <a:lnTo>
                      <a:pt x="311" y="378"/>
                    </a:lnTo>
                    <a:lnTo>
                      <a:pt x="311" y="377"/>
                    </a:lnTo>
                    <a:lnTo>
                      <a:pt x="314" y="374"/>
                    </a:lnTo>
                    <a:lnTo>
                      <a:pt x="317" y="374"/>
                    </a:lnTo>
                    <a:lnTo>
                      <a:pt x="320" y="372"/>
                    </a:lnTo>
                    <a:lnTo>
                      <a:pt x="321" y="370"/>
                    </a:lnTo>
                    <a:lnTo>
                      <a:pt x="324" y="370"/>
                    </a:lnTo>
                    <a:lnTo>
                      <a:pt x="324" y="370"/>
                    </a:lnTo>
                    <a:lnTo>
                      <a:pt x="321" y="373"/>
                    </a:lnTo>
                    <a:lnTo>
                      <a:pt x="324" y="374"/>
                    </a:lnTo>
                    <a:lnTo>
                      <a:pt x="326" y="376"/>
                    </a:lnTo>
                    <a:lnTo>
                      <a:pt x="326" y="378"/>
                    </a:lnTo>
                    <a:lnTo>
                      <a:pt x="324" y="380"/>
                    </a:lnTo>
                    <a:lnTo>
                      <a:pt x="325" y="383"/>
                    </a:lnTo>
                    <a:lnTo>
                      <a:pt x="325" y="384"/>
                    </a:lnTo>
                    <a:lnTo>
                      <a:pt x="326" y="387"/>
                    </a:lnTo>
                    <a:lnTo>
                      <a:pt x="333" y="387"/>
                    </a:lnTo>
                    <a:lnTo>
                      <a:pt x="335" y="385"/>
                    </a:lnTo>
                    <a:lnTo>
                      <a:pt x="335" y="384"/>
                    </a:lnTo>
                    <a:lnTo>
                      <a:pt x="333" y="383"/>
                    </a:lnTo>
                    <a:lnTo>
                      <a:pt x="331" y="380"/>
                    </a:lnTo>
                    <a:lnTo>
                      <a:pt x="331" y="378"/>
                    </a:lnTo>
                    <a:lnTo>
                      <a:pt x="333" y="376"/>
                    </a:lnTo>
                    <a:lnTo>
                      <a:pt x="336" y="378"/>
                    </a:lnTo>
                    <a:lnTo>
                      <a:pt x="339" y="376"/>
                    </a:lnTo>
                    <a:lnTo>
                      <a:pt x="340" y="372"/>
                    </a:lnTo>
                    <a:lnTo>
                      <a:pt x="342" y="372"/>
                    </a:lnTo>
                    <a:lnTo>
                      <a:pt x="343" y="373"/>
                    </a:lnTo>
                    <a:lnTo>
                      <a:pt x="347" y="373"/>
                    </a:lnTo>
                    <a:lnTo>
                      <a:pt x="343" y="369"/>
                    </a:lnTo>
                    <a:lnTo>
                      <a:pt x="340" y="369"/>
                    </a:lnTo>
                    <a:lnTo>
                      <a:pt x="340" y="366"/>
                    </a:lnTo>
                    <a:lnTo>
                      <a:pt x="337" y="362"/>
                    </a:lnTo>
                    <a:lnTo>
                      <a:pt x="336" y="362"/>
                    </a:lnTo>
                    <a:lnTo>
                      <a:pt x="336" y="365"/>
                    </a:lnTo>
                    <a:lnTo>
                      <a:pt x="335" y="362"/>
                    </a:lnTo>
                    <a:lnTo>
                      <a:pt x="333" y="356"/>
                    </a:lnTo>
                    <a:lnTo>
                      <a:pt x="331" y="356"/>
                    </a:lnTo>
                    <a:lnTo>
                      <a:pt x="329" y="354"/>
                    </a:lnTo>
                    <a:lnTo>
                      <a:pt x="329" y="352"/>
                    </a:lnTo>
                    <a:lnTo>
                      <a:pt x="332" y="351"/>
                    </a:lnTo>
                    <a:lnTo>
                      <a:pt x="332" y="348"/>
                    </a:lnTo>
                    <a:lnTo>
                      <a:pt x="331" y="345"/>
                    </a:lnTo>
                    <a:lnTo>
                      <a:pt x="332" y="344"/>
                    </a:lnTo>
                    <a:lnTo>
                      <a:pt x="335" y="345"/>
                    </a:lnTo>
                    <a:lnTo>
                      <a:pt x="336" y="344"/>
                    </a:lnTo>
                    <a:lnTo>
                      <a:pt x="337" y="345"/>
                    </a:lnTo>
                    <a:lnTo>
                      <a:pt x="340" y="345"/>
                    </a:lnTo>
                    <a:lnTo>
                      <a:pt x="343" y="347"/>
                    </a:lnTo>
                    <a:lnTo>
                      <a:pt x="353" y="345"/>
                    </a:lnTo>
                    <a:lnTo>
                      <a:pt x="365" y="345"/>
                    </a:lnTo>
                    <a:lnTo>
                      <a:pt x="369" y="348"/>
                    </a:lnTo>
                    <a:lnTo>
                      <a:pt x="378" y="351"/>
                    </a:lnTo>
                    <a:lnTo>
                      <a:pt x="379" y="354"/>
                    </a:lnTo>
                    <a:lnTo>
                      <a:pt x="378" y="355"/>
                    </a:lnTo>
                    <a:lnTo>
                      <a:pt x="379" y="358"/>
                    </a:lnTo>
                    <a:lnTo>
                      <a:pt x="382" y="355"/>
                    </a:lnTo>
                    <a:lnTo>
                      <a:pt x="384" y="354"/>
                    </a:lnTo>
                    <a:lnTo>
                      <a:pt x="387" y="356"/>
                    </a:lnTo>
                    <a:lnTo>
                      <a:pt x="390" y="356"/>
                    </a:lnTo>
                    <a:lnTo>
                      <a:pt x="390" y="358"/>
                    </a:lnTo>
                    <a:lnTo>
                      <a:pt x="394" y="359"/>
                    </a:lnTo>
                    <a:lnTo>
                      <a:pt x="401" y="363"/>
                    </a:lnTo>
                    <a:lnTo>
                      <a:pt x="408" y="363"/>
                    </a:lnTo>
                    <a:lnTo>
                      <a:pt x="411" y="366"/>
                    </a:lnTo>
                    <a:lnTo>
                      <a:pt x="413" y="370"/>
                    </a:lnTo>
                    <a:lnTo>
                      <a:pt x="418" y="370"/>
                    </a:lnTo>
                    <a:lnTo>
                      <a:pt x="420" y="373"/>
                    </a:lnTo>
                    <a:lnTo>
                      <a:pt x="423" y="380"/>
                    </a:lnTo>
                    <a:lnTo>
                      <a:pt x="427" y="380"/>
                    </a:lnTo>
                    <a:lnTo>
                      <a:pt x="427" y="378"/>
                    </a:lnTo>
                    <a:lnTo>
                      <a:pt x="426" y="374"/>
                    </a:lnTo>
                    <a:lnTo>
                      <a:pt x="427" y="374"/>
                    </a:lnTo>
                    <a:lnTo>
                      <a:pt x="429" y="373"/>
                    </a:lnTo>
                    <a:lnTo>
                      <a:pt x="426" y="370"/>
                    </a:lnTo>
                    <a:lnTo>
                      <a:pt x="427" y="369"/>
                    </a:lnTo>
                    <a:lnTo>
                      <a:pt x="427" y="362"/>
                    </a:lnTo>
                    <a:lnTo>
                      <a:pt x="430" y="359"/>
                    </a:lnTo>
                    <a:lnTo>
                      <a:pt x="427" y="359"/>
                    </a:lnTo>
                    <a:lnTo>
                      <a:pt x="427" y="358"/>
                    </a:lnTo>
                    <a:lnTo>
                      <a:pt x="425" y="358"/>
                    </a:lnTo>
                    <a:lnTo>
                      <a:pt x="422" y="359"/>
                    </a:lnTo>
                    <a:lnTo>
                      <a:pt x="419" y="359"/>
                    </a:lnTo>
                    <a:lnTo>
                      <a:pt x="415" y="352"/>
                    </a:lnTo>
                    <a:lnTo>
                      <a:pt x="412" y="352"/>
                    </a:lnTo>
                    <a:lnTo>
                      <a:pt x="411" y="349"/>
                    </a:lnTo>
                    <a:lnTo>
                      <a:pt x="411" y="345"/>
                    </a:lnTo>
                    <a:lnTo>
                      <a:pt x="409" y="344"/>
                    </a:lnTo>
                    <a:lnTo>
                      <a:pt x="407" y="347"/>
                    </a:lnTo>
                    <a:lnTo>
                      <a:pt x="404" y="345"/>
                    </a:lnTo>
                    <a:lnTo>
                      <a:pt x="401" y="345"/>
                    </a:lnTo>
                    <a:lnTo>
                      <a:pt x="398" y="344"/>
                    </a:lnTo>
                    <a:lnTo>
                      <a:pt x="397" y="345"/>
                    </a:lnTo>
                    <a:lnTo>
                      <a:pt x="397" y="341"/>
                    </a:lnTo>
                    <a:lnTo>
                      <a:pt x="394" y="340"/>
                    </a:lnTo>
                    <a:lnTo>
                      <a:pt x="393" y="334"/>
                    </a:lnTo>
                    <a:lnTo>
                      <a:pt x="393" y="331"/>
                    </a:lnTo>
                    <a:lnTo>
                      <a:pt x="394" y="333"/>
                    </a:lnTo>
                    <a:lnTo>
                      <a:pt x="396" y="331"/>
                    </a:lnTo>
                    <a:lnTo>
                      <a:pt x="396" y="329"/>
                    </a:lnTo>
                    <a:lnTo>
                      <a:pt x="391" y="326"/>
                    </a:lnTo>
                    <a:lnTo>
                      <a:pt x="391" y="322"/>
                    </a:lnTo>
                    <a:lnTo>
                      <a:pt x="394" y="319"/>
                    </a:lnTo>
                    <a:lnTo>
                      <a:pt x="396" y="320"/>
                    </a:lnTo>
                    <a:lnTo>
                      <a:pt x="393" y="318"/>
                    </a:lnTo>
                    <a:lnTo>
                      <a:pt x="390" y="318"/>
                    </a:lnTo>
                    <a:lnTo>
                      <a:pt x="389" y="312"/>
                    </a:lnTo>
                    <a:lnTo>
                      <a:pt x="386" y="311"/>
                    </a:lnTo>
                    <a:lnTo>
                      <a:pt x="384" y="312"/>
                    </a:lnTo>
                    <a:lnTo>
                      <a:pt x="382" y="309"/>
                    </a:lnTo>
                    <a:lnTo>
                      <a:pt x="382" y="305"/>
                    </a:lnTo>
                    <a:lnTo>
                      <a:pt x="383" y="302"/>
                    </a:lnTo>
                    <a:lnTo>
                      <a:pt x="382" y="300"/>
                    </a:lnTo>
                    <a:lnTo>
                      <a:pt x="382" y="298"/>
                    </a:lnTo>
                    <a:lnTo>
                      <a:pt x="383" y="297"/>
                    </a:lnTo>
                    <a:lnTo>
                      <a:pt x="387" y="289"/>
                    </a:lnTo>
                    <a:lnTo>
                      <a:pt x="390" y="287"/>
                    </a:lnTo>
                    <a:lnTo>
                      <a:pt x="391" y="286"/>
                    </a:lnTo>
                    <a:lnTo>
                      <a:pt x="390" y="282"/>
                    </a:lnTo>
                    <a:lnTo>
                      <a:pt x="390" y="280"/>
                    </a:lnTo>
                    <a:lnTo>
                      <a:pt x="391" y="276"/>
                    </a:lnTo>
                    <a:lnTo>
                      <a:pt x="390" y="273"/>
                    </a:lnTo>
                    <a:lnTo>
                      <a:pt x="390" y="269"/>
                    </a:lnTo>
                    <a:lnTo>
                      <a:pt x="390" y="268"/>
                    </a:lnTo>
                    <a:lnTo>
                      <a:pt x="390" y="265"/>
                    </a:lnTo>
                    <a:lnTo>
                      <a:pt x="390" y="262"/>
                    </a:lnTo>
                    <a:lnTo>
                      <a:pt x="387" y="261"/>
                    </a:lnTo>
                    <a:lnTo>
                      <a:pt x="389" y="255"/>
                    </a:lnTo>
                    <a:lnTo>
                      <a:pt x="390" y="255"/>
                    </a:lnTo>
                    <a:lnTo>
                      <a:pt x="387" y="251"/>
                    </a:lnTo>
                    <a:lnTo>
                      <a:pt x="389" y="247"/>
                    </a:lnTo>
                    <a:lnTo>
                      <a:pt x="389" y="242"/>
                    </a:lnTo>
                    <a:lnTo>
                      <a:pt x="390" y="242"/>
                    </a:lnTo>
                    <a:lnTo>
                      <a:pt x="393" y="242"/>
                    </a:lnTo>
                    <a:lnTo>
                      <a:pt x="391" y="243"/>
                    </a:lnTo>
                    <a:lnTo>
                      <a:pt x="393" y="244"/>
                    </a:lnTo>
                    <a:lnTo>
                      <a:pt x="396" y="243"/>
                    </a:lnTo>
                    <a:lnTo>
                      <a:pt x="400" y="243"/>
                    </a:lnTo>
                    <a:lnTo>
                      <a:pt x="402" y="242"/>
                    </a:lnTo>
                    <a:lnTo>
                      <a:pt x="405" y="242"/>
                    </a:lnTo>
                    <a:lnTo>
                      <a:pt x="407" y="243"/>
                    </a:lnTo>
                    <a:lnTo>
                      <a:pt x="408" y="242"/>
                    </a:lnTo>
                    <a:lnTo>
                      <a:pt x="412" y="242"/>
                    </a:lnTo>
                    <a:lnTo>
                      <a:pt x="419" y="244"/>
                    </a:lnTo>
                    <a:lnTo>
                      <a:pt x="423" y="244"/>
                    </a:lnTo>
                    <a:lnTo>
                      <a:pt x="426" y="246"/>
                    </a:lnTo>
                    <a:lnTo>
                      <a:pt x="427" y="247"/>
                    </a:lnTo>
                    <a:lnTo>
                      <a:pt x="425" y="249"/>
                    </a:lnTo>
                    <a:lnTo>
                      <a:pt x="427" y="251"/>
                    </a:lnTo>
                    <a:lnTo>
                      <a:pt x="427" y="255"/>
                    </a:lnTo>
                    <a:lnTo>
                      <a:pt x="429" y="257"/>
                    </a:lnTo>
                    <a:lnTo>
                      <a:pt x="429" y="261"/>
                    </a:lnTo>
                    <a:lnTo>
                      <a:pt x="430" y="265"/>
                    </a:lnTo>
                    <a:lnTo>
                      <a:pt x="429" y="272"/>
                    </a:lnTo>
                    <a:lnTo>
                      <a:pt x="430" y="275"/>
                    </a:lnTo>
                    <a:lnTo>
                      <a:pt x="430" y="276"/>
                    </a:lnTo>
                    <a:lnTo>
                      <a:pt x="430" y="279"/>
                    </a:lnTo>
                    <a:lnTo>
                      <a:pt x="430" y="280"/>
                    </a:lnTo>
                    <a:lnTo>
                      <a:pt x="429" y="282"/>
                    </a:lnTo>
                    <a:lnTo>
                      <a:pt x="429" y="284"/>
                    </a:lnTo>
                    <a:lnTo>
                      <a:pt x="431" y="287"/>
                    </a:lnTo>
                    <a:lnTo>
                      <a:pt x="434" y="291"/>
                    </a:lnTo>
                    <a:lnTo>
                      <a:pt x="437" y="291"/>
                    </a:lnTo>
                    <a:lnTo>
                      <a:pt x="437" y="293"/>
                    </a:lnTo>
                    <a:lnTo>
                      <a:pt x="438" y="291"/>
                    </a:lnTo>
                    <a:lnTo>
                      <a:pt x="440" y="293"/>
                    </a:lnTo>
                    <a:lnTo>
                      <a:pt x="441" y="298"/>
                    </a:lnTo>
                    <a:lnTo>
                      <a:pt x="445" y="300"/>
                    </a:lnTo>
                    <a:lnTo>
                      <a:pt x="447" y="302"/>
                    </a:lnTo>
                    <a:lnTo>
                      <a:pt x="448" y="311"/>
                    </a:lnTo>
                    <a:lnTo>
                      <a:pt x="449" y="314"/>
                    </a:lnTo>
                    <a:lnTo>
                      <a:pt x="449" y="315"/>
                    </a:lnTo>
                    <a:lnTo>
                      <a:pt x="449" y="316"/>
                    </a:lnTo>
                    <a:lnTo>
                      <a:pt x="452" y="320"/>
                    </a:lnTo>
                    <a:lnTo>
                      <a:pt x="452" y="325"/>
                    </a:lnTo>
                    <a:lnTo>
                      <a:pt x="455" y="330"/>
                    </a:lnTo>
                    <a:lnTo>
                      <a:pt x="455" y="333"/>
                    </a:lnTo>
                    <a:lnTo>
                      <a:pt x="456" y="337"/>
                    </a:lnTo>
                    <a:lnTo>
                      <a:pt x="459" y="338"/>
                    </a:lnTo>
                    <a:lnTo>
                      <a:pt x="458" y="340"/>
                    </a:lnTo>
                    <a:lnTo>
                      <a:pt x="459" y="341"/>
                    </a:lnTo>
                    <a:lnTo>
                      <a:pt x="460" y="348"/>
                    </a:lnTo>
                    <a:lnTo>
                      <a:pt x="466" y="354"/>
                    </a:lnTo>
                    <a:lnTo>
                      <a:pt x="470" y="355"/>
                    </a:lnTo>
                    <a:lnTo>
                      <a:pt x="472" y="358"/>
                    </a:lnTo>
                    <a:lnTo>
                      <a:pt x="473" y="358"/>
                    </a:lnTo>
                    <a:lnTo>
                      <a:pt x="477" y="362"/>
                    </a:lnTo>
                    <a:lnTo>
                      <a:pt x="477" y="365"/>
                    </a:lnTo>
                    <a:lnTo>
                      <a:pt x="476" y="363"/>
                    </a:lnTo>
                    <a:lnTo>
                      <a:pt x="476" y="366"/>
                    </a:lnTo>
                    <a:lnTo>
                      <a:pt x="476" y="370"/>
                    </a:lnTo>
                    <a:lnTo>
                      <a:pt x="477" y="376"/>
                    </a:lnTo>
                    <a:lnTo>
                      <a:pt x="480" y="378"/>
                    </a:lnTo>
                    <a:lnTo>
                      <a:pt x="480" y="383"/>
                    </a:lnTo>
                    <a:lnTo>
                      <a:pt x="478" y="384"/>
                    </a:lnTo>
                    <a:lnTo>
                      <a:pt x="478" y="385"/>
                    </a:lnTo>
                    <a:lnTo>
                      <a:pt x="477" y="388"/>
                    </a:lnTo>
                    <a:lnTo>
                      <a:pt x="477" y="390"/>
                    </a:lnTo>
                    <a:lnTo>
                      <a:pt x="477" y="395"/>
                    </a:lnTo>
                    <a:lnTo>
                      <a:pt x="474" y="396"/>
                    </a:lnTo>
                    <a:lnTo>
                      <a:pt x="476" y="398"/>
                    </a:lnTo>
                    <a:lnTo>
                      <a:pt x="477" y="398"/>
                    </a:lnTo>
                    <a:lnTo>
                      <a:pt x="477" y="399"/>
                    </a:lnTo>
                    <a:lnTo>
                      <a:pt x="474" y="401"/>
                    </a:lnTo>
                    <a:lnTo>
                      <a:pt x="474" y="406"/>
                    </a:lnTo>
                    <a:lnTo>
                      <a:pt x="473" y="408"/>
                    </a:lnTo>
                    <a:lnTo>
                      <a:pt x="470" y="406"/>
                    </a:lnTo>
                    <a:lnTo>
                      <a:pt x="470" y="408"/>
                    </a:lnTo>
                    <a:lnTo>
                      <a:pt x="473" y="410"/>
                    </a:lnTo>
                    <a:lnTo>
                      <a:pt x="473" y="413"/>
                    </a:lnTo>
                    <a:lnTo>
                      <a:pt x="470" y="414"/>
                    </a:lnTo>
                    <a:lnTo>
                      <a:pt x="467" y="417"/>
                    </a:lnTo>
                    <a:lnTo>
                      <a:pt x="463" y="417"/>
                    </a:lnTo>
                    <a:lnTo>
                      <a:pt x="460" y="414"/>
                    </a:lnTo>
                    <a:lnTo>
                      <a:pt x="465" y="413"/>
                    </a:lnTo>
                    <a:lnTo>
                      <a:pt x="465" y="410"/>
                    </a:lnTo>
                    <a:lnTo>
                      <a:pt x="462" y="410"/>
                    </a:lnTo>
                    <a:lnTo>
                      <a:pt x="460" y="413"/>
                    </a:lnTo>
                    <a:lnTo>
                      <a:pt x="459" y="413"/>
                    </a:lnTo>
                    <a:lnTo>
                      <a:pt x="454" y="409"/>
                    </a:lnTo>
                    <a:lnTo>
                      <a:pt x="452" y="412"/>
                    </a:lnTo>
                    <a:lnTo>
                      <a:pt x="444" y="412"/>
                    </a:lnTo>
                    <a:lnTo>
                      <a:pt x="441" y="413"/>
                    </a:lnTo>
                    <a:lnTo>
                      <a:pt x="438" y="416"/>
                    </a:lnTo>
                    <a:lnTo>
                      <a:pt x="440" y="416"/>
                    </a:lnTo>
                    <a:lnTo>
                      <a:pt x="441" y="417"/>
                    </a:lnTo>
                    <a:lnTo>
                      <a:pt x="442" y="414"/>
                    </a:lnTo>
                    <a:lnTo>
                      <a:pt x="447" y="414"/>
                    </a:lnTo>
                    <a:lnTo>
                      <a:pt x="448" y="416"/>
                    </a:lnTo>
                    <a:lnTo>
                      <a:pt x="452" y="420"/>
                    </a:lnTo>
                    <a:lnTo>
                      <a:pt x="462" y="421"/>
                    </a:lnTo>
                    <a:lnTo>
                      <a:pt x="466" y="423"/>
                    </a:lnTo>
                    <a:lnTo>
                      <a:pt x="470" y="421"/>
                    </a:lnTo>
                    <a:lnTo>
                      <a:pt x="476" y="421"/>
                    </a:lnTo>
                    <a:lnTo>
                      <a:pt x="476" y="423"/>
                    </a:lnTo>
                    <a:lnTo>
                      <a:pt x="481" y="424"/>
                    </a:lnTo>
                    <a:lnTo>
                      <a:pt x="485" y="421"/>
                    </a:lnTo>
                    <a:lnTo>
                      <a:pt x="485" y="419"/>
                    </a:lnTo>
                    <a:lnTo>
                      <a:pt x="484" y="417"/>
                    </a:lnTo>
                    <a:lnTo>
                      <a:pt x="484" y="414"/>
                    </a:lnTo>
                    <a:lnTo>
                      <a:pt x="485" y="412"/>
                    </a:lnTo>
                    <a:lnTo>
                      <a:pt x="488" y="410"/>
                    </a:lnTo>
                    <a:lnTo>
                      <a:pt x="488" y="409"/>
                    </a:lnTo>
                    <a:lnTo>
                      <a:pt x="491" y="405"/>
                    </a:lnTo>
                    <a:lnTo>
                      <a:pt x="492" y="402"/>
                    </a:lnTo>
                    <a:lnTo>
                      <a:pt x="494" y="396"/>
                    </a:lnTo>
                    <a:lnTo>
                      <a:pt x="492" y="392"/>
                    </a:lnTo>
                    <a:lnTo>
                      <a:pt x="492" y="388"/>
                    </a:lnTo>
                    <a:lnTo>
                      <a:pt x="496" y="381"/>
                    </a:lnTo>
                    <a:lnTo>
                      <a:pt x="496" y="378"/>
                    </a:lnTo>
                    <a:lnTo>
                      <a:pt x="494" y="369"/>
                    </a:lnTo>
                    <a:lnTo>
                      <a:pt x="488" y="366"/>
                    </a:lnTo>
                    <a:lnTo>
                      <a:pt x="485" y="363"/>
                    </a:lnTo>
                    <a:lnTo>
                      <a:pt x="485" y="355"/>
                    </a:lnTo>
                    <a:lnTo>
                      <a:pt x="489" y="352"/>
                    </a:lnTo>
                    <a:lnTo>
                      <a:pt x="492" y="349"/>
                    </a:lnTo>
                    <a:lnTo>
                      <a:pt x="495" y="349"/>
                    </a:lnTo>
                    <a:lnTo>
                      <a:pt x="501" y="344"/>
                    </a:lnTo>
                    <a:lnTo>
                      <a:pt x="505" y="344"/>
                    </a:lnTo>
                    <a:lnTo>
                      <a:pt x="509" y="348"/>
                    </a:lnTo>
                    <a:lnTo>
                      <a:pt x="509" y="351"/>
                    </a:lnTo>
                    <a:lnTo>
                      <a:pt x="513" y="354"/>
                    </a:lnTo>
                    <a:lnTo>
                      <a:pt x="514" y="355"/>
                    </a:lnTo>
                    <a:lnTo>
                      <a:pt x="514" y="355"/>
                    </a:lnTo>
                    <a:lnTo>
                      <a:pt x="518" y="359"/>
                    </a:lnTo>
                    <a:lnTo>
                      <a:pt x="518" y="362"/>
                    </a:lnTo>
                    <a:lnTo>
                      <a:pt x="520" y="365"/>
                    </a:lnTo>
                    <a:lnTo>
                      <a:pt x="521" y="367"/>
                    </a:lnTo>
                    <a:lnTo>
                      <a:pt x="523" y="370"/>
                    </a:lnTo>
                    <a:lnTo>
                      <a:pt x="524" y="373"/>
                    </a:lnTo>
                    <a:lnTo>
                      <a:pt x="523" y="374"/>
                    </a:lnTo>
                    <a:lnTo>
                      <a:pt x="524" y="377"/>
                    </a:lnTo>
                    <a:lnTo>
                      <a:pt x="528" y="378"/>
                    </a:lnTo>
                    <a:lnTo>
                      <a:pt x="531" y="380"/>
                    </a:lnTo>
                    <a:lnTo>
                      <a:pt x="535" y="380"/>
                    </a:lnTo>
                    <a:lnTo>
                      <a:pt x="536" y="378"/>
                    </a:lnTo>
                    <a:lnTo>
                      <a:pt x="541" y="378"/>
                    </a:lnTo>
                    <a:lnTo>
                      <a:pt x="542" y="377"/>
                    </a:lnTo>
                    <a:lnTo>
                      <a:pt x="543" y="376"/>
                    </a:lnTo>
                    <a:lnTo>
                      <a:pt x="542" y="376"/>
                    </a:lnTo>
                    <a:lnTo>
                      <a:pt x="539" y="376"/>
                    </a:lnTo>
                    <a:lnTo>
                      <a:pt x="538" y="374"/>
                    </a:lnTo>
                    <a:lnTo>
                      <a:pt x="536" y="377"/>
                    </a:lnTo>
                    <a:lnTo>
                      <a:pt x="532" y="377"/>
                    </a:lnTo>
                    <a:lnTo>
                      <a:pt x="531" y="376"/>
                    </a:lnTo>
                    <a:lnTo>
                      <a:pt x="528" y="376"/>
                    </a:lnTo>
                    <a:lnTo>
                      <a:pt x="525" y="373"/>
                    </a:lnTo>
                    <a:lnTo>
                      <a:pt x="527" y="370"/>
                    </a:lnTo>
                    <a:lnTo>
                      <a:pt x="525" y="370"/>
                    </a:lnTo>
                    <a:lnTo>
                      <a:pt x="524" y="366"/>
                    </a:lnTo>
                    <a:lnTo>
                      <a:pt x="524" y="362"/>
                    </a:lnTo>
                    <a:lnTo>
                      <a:pt x="527" y="361"/>
                    </a:lnTo>
                    <a:lnTo>
                      <a:pt x="528" y="359"/>
                    </a:lnTo>
                    <a:lnTo>
                      <a:pt x="527" y="358"/>
                    </a:lnTo>
                    <a:lnTo>
                      <a:pt x="525" y="355"/>
                    </a:lnTo>
                    <a:lnTo>
                      <a:pt x="525" y="355"/>
                    </a:lnTo>
                    <a:lnTo>
                      <a:pt x="524" y="352"/>
                    </a:lnTo>
                    <a:lnTo>
                      <a:pt x="520" y="351"/>
                    </a:lnTo>
                    <a:lnTo>
                      <a:pt x="520" y="348"/>
                    </a:lnTo>
                    <a:lnTo>
                      <a:pt x="517" y="344"/>
                    </a:lnTo>
                    <a:lnTo>
                      <a:pt x="513" y="344"/>
                    </a:lnTo>
                    <a:lnTo>
                      <a:pt x="506" y="341"/>
                    </a:lnTo>
                    <a:lnTo>
                      <a:pt x="505" y="338"/>
                    </a:lnTo>
                    <a:lnTo>
                      <a:pt x="502" y="340"/>
                    </a:lnTo>
                    <a:lnTo>
                      <a:pt x="496" y="337"/>
                    </a:lnTo>
                    <a:lnTo>
                      <a:pt x="495" y="338"/>
                    </a:lnTo>
                    <a:lnTo>
                      <a:pt x="491" y="337"/>
                    </a:lnTo>
                    <a:lnTo>
                      <a:pt x="488" y="340"/>
                    </a:lnTo>
                    <a:lnTo>
                      <a:pt x="487" y="344"/>
                    </a:lnTo>
                    <a:lnTo>
                      <a:pt x="485" y="345"/>
                    </a:lnTo>
                    <a:lnTo>
                      <a:pt x="481" y="344"/>
                    </a:lnTo>
                    <a:lnTo>
                      <a:pt x="477" y="347"/>
                    </a:lnTo>
                    <a:lnTo>
                      <a:pt x="473" y="345"/>
                    </a:lnTo>
                    <a:lnTo>
                      <a:pt x="472" y="343"/>
                    </a:lnTo>
                    <a:lnTo>
                      <a:pt x="473" y="340"/>
                    </a:lnTo>
                    <a:lnTo>
                      <a:pt x="472" y="337"/>
                    </a:lnTo>
                    <a:lnTo>
                      <a:pt x="467" y="331"/>
                    </a:lnTo>
                    <a:lnTo>
                      <a:pt x="465" y="329"/>
                    </a:lnTo>
                    <a:lnTo>
                      <a:pt x="466" y="323"/>
                    </a:lnTo>
                    <a:lnTo>
                      <a:pt x="463" y="318"/>
                    </a:lnTo>
                    <a:lnTo>
                      <a:pt x="463" y="315"/>
                    </a:lnTo>
                    <a:lnTo>
                      <a:pt x="465" y="307"/>
                    </a:lnTo>
                    <a:lnTo>
                      <a:pt x="462" y="301"/>
                    </a:lnTo>
                    <a:lnTo>
                      <a:pt x="459" y="297"/>
                    </a:lnTo>
                    <a:lnTo>
                      <a:pt x="455" y="297"/>
                    </a:lnTo>
                    <a:lnTo>
                      <a:pt x="454" y="294"/>
                    </a:lnTo>
                    <a:lnTo>
                      <a:pt x="448" y="289"/>
                    </a:lnTo>
                    <a:lnTo>
                      <a:pt x="442" y="286"/>
                    </a:lnTo>
                    <a:lnTo>
                      <a:pt x="442" y="283"/>
                    </a:lnTo>
                    <a:lnTo>
                      <a:pt x="445" y="278"/>
                    </a:lnTo>
                    <a:lnTo>
                      <a:pt x="444" y="273"/>
                    </a:lnTo>
                    <a:lnTo>
                      <a:pt x="442" y="272"/>
                    </a:lnTo>
                    <a:lnTo>
                      <a:pt x="442" y="271"/>
                    </a:lnTo>
                    <a:lnTo>
                      <a:pt x="445" y="267"/>
                    </a:lnTo>
                    <a:lnTo>
                      <a:pt x="449" y="262"/>
                    </a:lnTo>
                    <a:lnTo>
                      <a:pt x="451" y="257"/>
                    </a:lnTo>
                    <a:lnTo>
                      <a:pt x="449" y="249"/>
                    </a:lnTo>
                    <a:lnTo>
                      <a:pt x="444" y="239"/>
                    </a:lnTo>
                    <a:lnTo>
                      <a:pt x="445" y="237"/>
                    </a:lnTo>
                    <a:lnTo>
                      <a:pt x="449" y="240"/>
                    </a:lnTo>
                    <a:lnTo>
                      <a:pt x="449" y="243"/>
                    </a:lnTo>
                    <a:lnTo>
                      <a:pt x="451" y="244"/>
                    </a:lnTo>
                    <a:lnTo>
                      <a:pt x="452" y="246"/>
                    </a:lnTo>
                    <a:lnTo>
                      <a:pt x="452" y="250"/>
                    </a:lnTo>
                    <a:lnTo>
                      <a:pt x="455" y="253"/>
                    </a:lnTo>
                    <a:lnTo>
                      <a:pt x="455" y="258"/>
                    </a:lnTo>
                    <a:lnTo>
                      <a:pt x="458" y="262"/>
                    </a:lnTo>
                    <a:lnTo>
                      <a:pt x="456" y="265"/>
                    </a:lnTo>
                    <a:lnTo>
                      <a:pt x="458" y="268"/>
                    </a:lnTo>
                    <a:lnTo>
                      <a:pt x="462" y="272"/>
                    </a:lnTo>
                    <a:lnTo>
                      <a:pt x="462" y="273"/>
                    </a:lnTo>
                    <a:lnTo>
                      <a:pt x="465" y="276"/>
                    </a:lnTo>
                    <a:lnTo>
                      <a:pt x="465" y="278"/>
                    </a:lnTo>
                    <a:lnTo>
                      <a:pt x="462" y="279"/>
                    </a:lnTo>
                    <a:lnTo>
                      <a:pt x="463" y="282"/>
                    </a:lnTo>
                    <a:lnTo>
                      <a:pt x="466" y="280"/>
                    </a:lnTo>
                    <a:lnTo>
                      <a:pt x="470" y="283"/>
                    </a:lnTo>
                    <a:lnTo>
                      <a:pt x="474" y="283"/>
                    </a:lnTo>
                    <a:lnTo>
                      <a:pt x="477" y="282"/>
                    </a:lnTo>
                    <a:lnTo>
                      <a:pt x="480" y="283"/>
                    </a:lnTo>
                    <a:lnTo>
                      <a:pt x="480" y="286"/>
                    </a:lnTo>
                    <a:lnTo>
                      <a:pt x="483" y="283"/>
                    </a:lnTo>
                    <a:lnTo>
                      <a:pt x="485" y="283"/>
                    </a:lnTo>
                    <a:lnTo>
                      <a:pt x="488" y="282"/>
                    </a:lnTo>
                    <a:lnTo>
                      <a:pt x="491" y="282"/>
                    </a:lnTo>
                    <a:lnTo>
                      <a:pt x="494" y="286"/>
                    </a:lnTo>
                    <a:lnTo>
                      <a:pt x="496" y="286"/>
                    </a:lnTo>
                    <a:lnTo>
                      <a:pt x="501" y="289"/>
                    </a:lnTo>
                    <a:lnTo>
                      <a:pt x="506" y="287"/>
                    </a:lnTo>
                    <a:lnTo>
                      <a:pt x="507" y="284"/>
                    </a:lnTo>
                    <a:lnTo>
                      <a:pt x="505" y="286"/>
                    </a:lnTo>
                    <a:lnTo>
                      <a:pt x="499" y="286"/>
                    </a:lnTo>
                    <a:lnTo>
                      <a:pt x="499" y="283"/>
                    </a:lnTo>
                    <a:lnTo>
                      <a:pt x="498" y="283"/>
                    </a:lnTo>
                    <a:lnTo>
                      <a:pt x="496" y="279"/>
                    </a:lnTo>
                    <a:lnTo>
                      <a:pt x="491" y="279"/>
                    </a:lnTo>
                    <a:lnTo>
                      <a:pt x="491" y="276"/>
                    </a:lnTo>
                    <a:lnTo>
                      <a:pt x="489" y="276"/>
                    </a:lnTo>
                    <a:lnTo>
                      <a:pt x="488" y="279"/>
                    </a:lnTo>
                    <a:lnTo>
                      <a:pt x="481" y="278"/>
                    </a:lnTo>
                    <a:lnTo>
                      <a:pt x="480" y="276"/>
                    </a:lnTo>
                    <a:lnTo>
                      <a:pt x="474" y="276"/>
                    </a:lnTo>
                    <a:lnTo>
                      <a:pt x="470" y="272"/>
                    </a:lnTo>
                    <a:lnTo>
                      <a:pt x="469" y="268"/>
                    </a:lnTo>
                    <a:lnTo>
                      <a:pt x="467" y="268"/>
                    </a:lnTo>
                    <a:lnTo>
                      <a:pt x="463" y="262"/>
                    </a:lnTo>
                    <a:lnTo>
                      <a:pt x="466" y="261"/>
                    </a:lnTo>
                    <a:lnTo>
                      <a:pt x="466" y="260"/>
                    </a:lnTo>
                    <a:lnTo>
                      <a:pt x="470" y="257"/>
                    </a:lnTo>
                    <a:lnTo>
                      <a:pt x="473" y="257"/>
                    </a:lnTo>
                    <a:lnTo>
                      <a:pt x="476" y="261"/>
                    </a:lnTo>
                    <a:lnTo>
                      <a:pt x="483" y="264"/>
                    </a:lnTo>
                    <a:lnTo>
                      <a:pt x="485" y="262"/>
                    </a:lnTo>
                    <a:lnTo>
                      <a:pt x="488" y="258"/>
                    </a:lnTo>
                    <a:lnTo>
                      <a:pt x="487" y="253"/>
                    </a:lnTo>
                    <a:lnTo>
                      <a:pt x="481" y="251"/>
                    </a:lnTo>
                    <a:lnTo>
                      <a:pt x="477" y="254"/>
                    </a:lnTo>
                    <a:lnTo>
                      <a:pt x="476" y="253"/>
                    </a:lnTo>
                    <a:lnTo>
                      <a:pt x="476" y="251"/>
                    </a:lnTo>
                    <a:lnTo>
                      <a:pt x="477" y="251"/>
                    </a:lnTo>
                    <a:lnTo>
                      <a:pt x="478" y="251"/>
                    </a:lnTo>
                    <a:lnTo>
                      <a:pt x="478" y="249"/>
                    </a:lnTo>
                    <a:lnTo>
                      <a:pt x="483" y="243"/>
                    </a:lnTo>
                    <a:lnTo>
                      <a:pt x="485" y="242"/>
                    </a:lnTo>
                    <a:lnTo>
                      <a:pt x="488" y="242"/>
                    </a:lnTo>
                    <a:lnTo>
                      <a:pt x="496" y="242"/>
                    </a:lnTo>
                    <a:lnTo>
                      <a:pt x="501" y="246"/>
                    </a:lnTo>
                    <a:lnTo>
                      <a:pt x="503" y="247"/>
                    </a:lnTo>
                    <a:lnTo>
                      <a:pt x="512" y="249"/>
                    </a:lnTo>
                    <a:lnTo>
                      <a:pt x="512" y="251"/>
                    </a:lnTo>
                    <a:lnTo>
                      <a:pt x="514" y="253"/>
                    </a:lnTo>
                    <a:lnTo>
                      <a:pt x="520" y="258"/>
                    </a:lnTo>
                    <a:lnTo>
                      <a:pt x="524" y="258"/>
                    </a:lnTo>
                    <a:lnTo>
                      <a:pt x="531" y="258"/>
                    </a:lnTo>
                    <a:lnTo>
                      <a:pt x="536" y="254"/>
                    </a:lnTo>
                    <a:lnTo>
                      <a:pt x="539" y="257"/>
                    </a:lnTo>
                    <a:lnTo>
                      <a:pt x="539" y="255"/>
                    </a:lnTo>
                    <a:lnTo>
                      <a:pt x="543" y="257"/>
                    </a:lnTo>
                    <a:lnTo>
                      <a:pt x="542" y="261"/>
                    </a:lnTo>
                    <a:lnTo>
                      <a:pt x="542" y="264"/>
                    </a:lnTo>
                    <a:lnTo>
                      <a:pt x="542" y="265"/>
                    </a:lnTo>
                    <a:lnTo>
                      <a:pt x="539" y="268"/>
                    </a:lnTo>
                    <a:lnTo>
                      <a:pt x="538" y="271"/>
                    </a:lnTo>
                    <a:lnTo>
                      <a:pt x="541" y="275"/>
                    </a:lnTo>
                    <a:lnTo>
                      <a:pt x="541" y="279"/>
                    </a:lnTo>
                    <a:lnTo>
                      <a:pt x="545" y="282"/>
                    </a:lnTo>
                    <a:lnTo>
                      <a:pt x="545" y="284"/>
                    </a:lnTo>
                    <a:lnTo>
                      <a:pt x="543" y="287"/>
                    </a:lnTo>
                    <a:lnTo>
                      <a:pt x="545" y="296"/>
                    </a:lnTo>
                    <a:lnTo>
                      <a:pt x="546" y="296"/>
                    </a:lnTo>
                    <a:lnTo>
                      <a:pt x="546" y="293"/>
                    </a:lnTo>
                    <a:lnTo>
                      <a:pt x="546" y="291"/>
                    </a:lnTo>
                    <a:lnTo>
                      <a:pt x="548" y="289"/>
                    </a:lnTo>
                    <a:lnTo>
                      <a:pt x="548" y="286"/>
                    </a:lnTo>
                    <a:lnTo>
                      <a:pt x="549" y="284"/>
                    </a:lnTo>
                    <a:lnTo>
                      <a:pt x="550" y="280"/>
                    </a:lnTo>
                    <a:lnTo>
                      <a:pt x="553" y="282"/>
                    </a:lnTo>
                    <a:lnTo>
                      <a:pt x="554" y="287"/>
                    </a:lnTo>
                    <a:lnTo>
                      <a:pt x="554" y="293"/>
                    </a:lnTo>
                    <a:lnTo>
                      <a:pt x="556" y="296"/>
                    </a:lnTo>
                    <a:lnTo>
                      <a:pt x="553" y="297"/>
                    </a:lnTo>
                    <a:lnTo>
                      <a:pt x="553" y="300"/>
                    </a:lnTo>
                    <a:lnTo>
                      <a:pt x="553" y="301"/>
                    </a:lnTo>
                    <a:lnTo>
                      <a:pt x="557" y="304"/>
                    </a:lnTo>
                    <a:lnTo>
                      <a:pt x="561" y="304"/>
                    </a:lnTo>
                    <a:lnTo>
                      <a:pt x="565" y="304"/>
                    </a:lnTo>
                    <a:lnTo>
                      <a:pt x="568" y="308"/>
                    </a:lnTo>
                    <a:lnTo>
                      <a:pt x="568" y="311"/>
                    </a:lnTo>
                    <a:lnTo>
                      <a:pt x="571" y="312"/>
                    </a:lnTo>
                    <a:lnTo>
                      <a:pt x="577" y="312"/>
                    </a:lnTo>
                    <a:lnTo>
                      <a:pt x="582" y="318"/>
                    </a:lnTo>
                    <a:lnTo>
                      <a:pt x="581" y="316"/>
                    </a:lnTo>
                    <a:lnTo>
                      <a:pt x="581" y="312"/>
                    </a:lnTo>
                    <a:lnTo>
                      <a:pt x="585" y="308"/>
                    </a:lnTo>
                    <a:lnTo>
                      <a:pt x="588" y="308"/>
                    </a:lnTo>
                    <a:lnTo>
                      <a:pt x="593" y="314"/>
                    </a:lnTo>
                    <a:lnTo>
                      <a:pt x="597" y="314"/>
                    </a:lnTo>
                    <a:lnTo>
                      <a:pt x="600" y="315"/>
                    </a:lnTo>
                    <a:lnTo>
                      <a:pt x="601" y="320"/>
                    </a:lnTo>
                    <a:lnTo>
                      <a:pt x="600" y="315"/>
                    </a:lnTo>
                    <a:lnTo>
                      <a:pt x="599" y="312"/>
                    </a:lnTo>
                    <a:lnTo>
                      <a:pt x="596" y="312"/>
                    </a:lnTo>
                    <a:lnTo>
                      <a:pt x="593" y="311"/>
                    </a:lnTo>
                    <a:lnTo>
                      <a:pt x="588" y="307"/>
                    </a:lnTo>
                    <a:lnTo>
                      <a:pt x="583" y="308"/>
                    </a:lnTo>
                    <a:lnTo>
                      <a:pt x="579" y="311"/>
                    </a:lnTo>
                    <a:lnTo>
                      <a:pt x="578" y="311"/>
                    </a:lnTo>
                    <a:lnTo>
                      <a:pt x="577" y="311"/>
                    </a:lnTo>
                    <a:lnTo>
                      <a:pt x="572" y="309"/>
                    </a:lnTo>
                    <a:lnTo>
                      <a:pt x="567" y="304"/>
                    </a:lnTo>
                    <a:lnTo>
                      <a:pt x="564" y="302"/>
                    </a:lnTo>
                    <a:lnTo>
                      <a:pt x="560" y="301"/>
                    </a:lnTo>
                    <a:lnTo>
                      <a:pt x="557" y="297"/>
                    </a:lnTo>
                    <a:lnTo>
                      <a:pt x="560" y="298"/>
                    </a:lnTo>
                    <a:lnTo>
                      <a:pt x="561" y="298"/>
                    </a:lnTo>
                    <a:lnTo>
                      <a:pt x="564" y="293"/>
                    </a:lnTo>
                    <a:lnTo>
                      <a:pt x="564" y="290"/>
                    </a:lnTo>
                    <a:lnTo>
                      <a:pt x="560" y="286"/>
                    </a:lnTo>
                    <a:lnTo>
                      <a:pt x="559" y="280"/>
                    </a:lnTo>
                    <a:lnTo>
                      <a:pt x="554" y="275"/>
                    </a:lnTo>
                    <a:lnTo>
                      <a:pt x="552" y="272"/>
                    </a:lnTo>
                    <a:lnTo>
                      <a:pt x="549" y="269"/>
                    </a:lnTo>
                    <a:lnTo>
                      <a:pt x="549" y="267"/>
                    </a:lnTo>
                    <a:lnTo>
                      <a:pt x="549" y="264"/>
                    </a:lnTo>
                    <a:lnTo>
                      <a:pt x="548" y="257"/>
                    </a:lnTo>
                    <a:lnTo>
                      <a:pt x="545" y="253"/>
                    </a:lnTo>
                    <a:lnTo>
                      <a:pt x="543" y="253"/>
                    </a:lnTo>
                    <a:lnTo>
                      <a:pt x="538" y="250"/>
                    </a:lnTo>
                    <a:lnTo>
                      <a:pt x="531" y="250"/>
                    </a:lnTo>
                    <a:lnTo>
                      <a:pt x="530" y="246"/>
                    </a:lnTo>
                    <a:lnTo>
                      <a:pt x="525" y="244"/>
                    </a:lnTo>
                    <a:lnTo>
                      <a:pt x="525" y="240"/>
                    </a:lnTo>
                    <a:lnTo>
                      <a:pt x="524" y="239"/>
                    </a:lnTo>
                    <a:lnTo>
                      <a:pt x="524" y="236"/>
                    </a:lnTo>
                    <a:lnTo>
                      <a:pt x="521" y="239"/>
                    </a:lnTo>
                    <a:lnTo>
                      <a:pt x="512" y="237"/>
                    </a:lnTo>
                    <a:lnTo>
                      <a:pt x="509" y="239"/>
                    </a:lnTo>
                    <a:lnTo>
                      <a:pt x="505" y="236"/>
                    </a:lnTo>
                    <a:lnTo>
                      <a:pt x="505" y="232"/>
                    </a:lnTo>
                    <a:lnTo>
                      <a:pt x="503" y="232"/>
                    </a:lnTo>
                    <a:lnTo>
                      <a:pt x="502" y="231"/>
                    </a:lnTo>
                    <a:lnTo>
                      <a:pt x="503" y="225"/>
                    </a:lnTo>
                    <a:lnTo>
                      <a:pt x="499" y="220"/>
                    </a:lnTo>
                    <a:lnTo>
                      <a:pt x="495" y="217"/>
                    </a:lnTo>
                    <a:lnTo>
                      <a:pt x="495" y="214"/>
                    </a:lnTo>
                    <a:lnTo>
                      <a:pt x="495" y="213"/>
                    </a:lnTo>
                    <a:lnTo>
                      <a:pt x="492" y="213"/>
                    </a:lnTo>
                    <a:lnTo>
                      <a:pt x="491" y="211"/>
                    </a:lnTo>
                    <a:lnTo>
                      <a:pt x="492" y="208"/>
                    </a:lnTo>
                    <a:lnTo>
                      <a:pt x="492" y="206"/>
                    </a:lnTo>
                    <a:lnTo>
                      <a:pt x="489" y="203"/>
                    </a:lnTo>
                    <a:lnTo>
                      <a:pt x="491" y="202"/>
                    </a:lnTo>
                    <a:lnTo>
                      <a:pt x="495" y="202"/>
                    </a:lnTo>
                    <a:lnTo>
                      <a:pt x="498" y="199"/>
                    </a:lnTo>
                    <a:lnTo>
                      <a:pt x="502" y="199"/>
                    </a:lnTo>
                    <a:lnTo>
                      <a:pt x="509" y="196"/>
                    </a:lnTo>
                    <a:lnTo>
                      <a:pt x="518" y="193"/>
                    </a:lnTo>
                    <a:lnTo>
                      <a:pt x="523" y="189"/>
                    </a:lnTo>
                    <a:lnTo>
                      <a:pt x="525" y="189"/>
                    </a:lnTo>
                    <a:lnTo>
                      <a:pt x="528" y="190"/>
                    </a:lnTo>
                    <a:lnTo>
                      <a:pt x="531" y="189"/>
                    </a:lnTo>
                    <a:lnTo>
                      <a:pt x="532" y="185"/>
                    </a:lnTo>
                    <a:lnTo>
                      <a:pt x="538" y="184"/>
                    </a:lnTo>
                    <a:lnTo>
                      <a:pt x="546" y="179"/>
                    </a:lnTo>
                    <a:lnTo>
                      <a:pt x="548" y="181"/>
                    </a:lnTo>
                    <a:lnTo>
                      <a:pt x="546" y="184"/>
                    </a:lnTo>
                    <a:lnTo>
                      <a:pt x="546" y="185"/>
                    </a:lnTo>
                    <a:lnTo>
                      <a:pt x="545" y="186"/>
                    </a:lnTo>
                    <a:lnTo>
                      <a:pt x="542" y="192"/>
                    </a:lnTo>
                    <a:lnTo>
                      <a:pt x="542" y="195"/>
                    </a:lnTo>
                    <a:lnTo>
                      <a:pt x="548" y="200"/>
                    </a:lnTo>
                    <a:lnTo>
                      <a:pt x="553" y="200"/>
                    </a:lnTo>
                    <a:lnTo>
                      <a:pt x="550" y="199"/>
                    </a:lnTo>
                    <a:lnTo>
                      <a:pt x="545" y="193"/>
                    </a:lnTo>
                    <a:lnTo>
                      <a:pt x="545" y="192"/>
                    </a:lnTo>
                    <a:lnTo>
                      <a:pt x="548" y="189"/>
                    </a:lnTo>
                    <a:lnTo>
                      <a:pt x="552" y="186"/>
                    </a:lnTo>
                    <a:lnTo>
                      <a:pt x="554" y="181"/>
                    </a:lnTo>
                    <a:lnTo>
                      <a:pt x="552" y="177"/>
                    </a:lnTo>
                    <a:lnTo>
                      <a:pt x="549" y="177"/>
                    </a:lnTo>
                    <a:lnTo>
                      <a:pt x="545" y="174"/>
                    </a:lnTo>
                    <a:lnTo>
                      <a:pt x="546" y="173"/>
                    </a:lnTo>
                    <a:lnTo>
                      <a:pt x="542" y="173"/>
                    </a:lnTo>
                    <a:lnTo>
                      <a:pt x="541" y="174"/>
                    </a:lnTo>
                    <a:lnTo>
                      <a:pt x="539" y="173"/>
                    </a:lnTo>
                    <a:lnTo>
                      <a:pt x="538" y="168"/>
                    </a:lnTo>
                    <a:lnTo>
                      <a:pt x="534" y="168"/>
                    </a:lnTo>
                    <a:lnTo>
                      <a:pt x="531" y="170"/>
                    </a:lnTo>
                    <a:lnTo>
                      <a:pt x="528" y="166"/>
                    </a:lnTo>
                    <a:lnTo>
                      <a:pt x="530" y="166"/>
                    </a:lnTo>
                    <a:lnTo>
                      <a:pt x="530" y="163"/>
                    </a:lnTo>
                    <a:lnTo>
                      <a:pt x="531" y="163"/>
                    </a:lnTo>
                    <a:lnTo>
                      <a:pt x="534" y="164"/>
                    </a:lnTo>
                    <a:lnTo>
                      <a:pt x="536" y="164"/>
                    </a:lnTo>
                    <a:lnTo>
                      <a:pt x="539" y="163"/>
                    </a:lnTo>
                    <a:lnTo>
                      <a:pt x="539" y="161"/>
                    </a:lnTo>
                    <a:lnTo>
                      <a:pt x="538" y="163"/>
                    </a:lnTo>
                    <a:lnTo>
                      <a:pt x="535" y="163"/>
                    </a:lnTo>
                    <a:lnTo>
                      <a:pt x="532" y="161"/>
                    </a:lnTo>
                    <a:lnTo>
                      <a:pt x="532" y="159"/>
                    </a:lnTo>
                    <a:lnTo>
                      <a:pt x="528" y="159"/>
                    </a:lnTo>
                    <a:lnTo>
                      <a:pt x="524" y="157"/>
                    </a:lnTo>
                    <a:lnTo>
                      <a:pt x="523" y="157"/>
                    </a:lnTo>
                    <a:lnTo>
                      <a:pt x="520" y="156"/>
                    </a:lnTo>
                    <a:lnTo>
                      <a:pt x="521" y="153"/>
                    </a:lnTo>
                    <a:lnTo>
                      <a:pt x="521" y="152"/>
                    </a:lnTo>
                    <a:lnTo>
                      <a:pt x="520" y="149"/>
                    </a:lnTo>
                    <a:lnTo>
                      <a:pt x="520" y="149"/>
                    </a:lnTo>
                    <a:lnTo>
                      <a:pt x="523" y="149"/>
                    </a:lnTo>
                    <a:lnTo>
                      <a:pt x="525" y="153"/>
                    </a:lnTo>
                    <a:lnTo>
                      <a:pt x="528" y="152"/>
                    </a:lnTo>
                    <a:lnTo>
                      <a:pt x="531" y="156"/>
                    </a:lnTo>
                    <a:lnTo>
                      <a:pt x="531" y="153"/>
                    </a:lnTo>
                    <a:lnTo>
                      <a:pt x="531" y="152"/>
                    </a:lnTo>
                    <a:lnTo>
                      <a:pt x="532" y="150"/>
                    </a:lnTo>
                    <a:lnTo>
                      <a:pt x="534" y="145"/>
                    </a:lnTo>
                    <a:lnTo>
                      <a:pt x="531" y="143"/>
                    </a:lnTo>
                    <a:lnTo>
                      <a:pt x="532" y="142"/>
                    </a:lnTo>
                    <a:lnTo>
                      <a:pt x="535" y="142"/>
                    </a:lnTo>
                    <a:lnTo>
                      <a:pt x="536" y="141"/>
                    </a:lnTo>
                    <a:lnTo>
                      <a:pt x="530" y="139"/>
                    </a:lnTo>
                    <a:lnTo>
                      <a:pt x="528" y="141"/>
                    </a:lnTo>
                    <a:lnTo>
                      <a:pt x="527" y="141"/>
                    </a:lnTo>
                    <a:lnTo>
                      <a:pt x="527" y="138"/>
                    </a:lnTo>
                    <a:lnTo>
                      <a:pt x="530" y="137"/>
                    </a:lnTo>
                    <a:lnTo>
                      <a:pt x="534" y="137"/>
                    </a:lnTo>
                    <a:lnTo>
                      <a:pt x="536" y="135"/>
                    </a:lnTo>
                    <a:lnTo>
                      <a:pt x="536" y="132"/>
                    </a:lnTo>
                    <a:lnTo>
                      <a:pt x="539" y="130"/>
                    </a:lnTo>
                    <a:lnTo>
                      <a:pt x="539" y="127"/>
                    </a:lnTo>
                    <a:lnTo>
                      <a:pt x="541" y="126"/>
                    </a:lnTo>
                    <a:lnTo>
                      <a:pt x="539" y="126"/>
                    </a:lnTo>
                    <a:lnTo>
                      <a:pt x="542" y="121"/>
                    </a:lnTo>
                    <a:lnTo>
                      <a:pt x="543" y="121"/>
                    </a:lnTo>
                    <a:lnTo>
                      <a:pt x="545" y="123"/>
                    </a:lnTo>
                    <a:lnTo>
                      <a:pt x="546" y="123"/>
                    </a:lnTo>
                    <a:lnTo>
                      <a:pt x="546" y="120"/>
                    </a:lnTo>
                    <a:lnTo>
                      <a:pt x="548" y="120"/>
                    </a:lnTo>
                    <a:lnTo>
                      <a:pt x="546" y="117"/>
                    </a:lnTo>
                    <a:lnTo>
                      <a:pt x="548" y="116"/>
                    </a:lnTo>
                    <a:lnTo>
                      <a:pt x="550" y="114"/>
                    </a:lnTo>
                    <a:lnTo>
                      <a:pt x="552" y="114"/>
                    </a:lnTo>
                    <a:lnTo>
                      <a:pt x="553" y="112"/>
                    </a:lnTo>
                    <a:lnTo>
                      <a:pt x="554" y="112"/>
                    </a:lnTo>
                    <a:lnTo>
                      <a:pt x="556" y="113"/>
                    </a:lnTo>
                    <a:lnTo>
                      <a:pt x="561" y="112"/>
                    </a:lnTo>
                    <a:lnTo>
                      <a:pt x="560" y="110"/>
                    </a:lnTo>
                    <a:lnTo>
                      <a:pt x="560" y="108"/>
                    </a:lnTo>
                    <a:lnTo>
                      <a:pt x="565" y="108"/>
                    </a:lnTo>
                    <a:lnTo>
                      <a:pt x="570" y="105"/>
                    </a:lnTo>
                    <a:lnTo>
                      <a:pt x="571" y="102"/>
                    </a:lnTo>
                    <a:lnTo>
                      <a:pt x="578" y="99"/>
                    </a:lnTo>
                    <a:lnTo>
                      <a:pt x="579" y="96"/>
                    </a:lnTo>
                    <a:lnTo>
                      <a:pt x="577" y="96"/>
                    </a:lnTo>
                    <a:lnTo>
                      <a:pt x="572" y="99"/>
                    </a:lnTo>
                    <a:lnTo>
                      <a:pt x="571" y="98"/>
                    </a:lnTo>
                    <a:lnTo>
                      <a:pt x="568" y="101"/>
                    </a:lnTo>
                    <a:lnTo>
                      <a:pt x="567" y="99"/>
                    </a:lnTo>
                    <a:lnTo>
                      <a:pt x="567" y="92"/>
                    </a:lnTo>
                    <a:lnTo>
                      <a:pt x="568" y="92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1" y="91"/>
                    </a:lnTo>
                    <a:lnTo>
                      <a:pt x="571" y="92"/>
                    </a:lnTo>
                    <a:lnTo>
                      <a:pt x="574" y="90"/>
                    </a:lnTo>
                    <a:lnTo>
                      <a:pt x="571" y="87"/>
                    </a:lnTo>
                    <a:lnTo>
                      <a:pt x="574" y="87"/>
                    </a:lnTo>
                    <a:lnTo>
                      <a:pt x="577" y="88"/>
                    </a:lnTo>
                    <a:lnTo>
                      <a:pt x="578" y="88"/>
                    </a:lnTo>
                    <a:lnTo>
                      <a:pt x="582" y="85"/>
                    </a:lnTo>
                    <a:lnTo>
                      <a:pt x="585" y="87"/>
                    </a:lnTo>
                    <a:lnTo>
                      <a:pt x="592" y="84"/>
                    </a:lnTo>
                    <a:lnTo>
                      <a:pt x="594" y="84"/>
                    </a:lnTo>
                    <a:lnTo>
                      <a:pt x="596" y="87"/>
                    </a:lnTo>
                    <a:lnTo>
                      <a:pt x="593" y="92"/>
                    </a:lnTo>
                    <a:lnTo>
                      <a:pt x="593" y="95"/>
                    </a:lnTo>
                    <a:lnTo>
                      <a:pt x="596" y="96"/>
                    </a:lnTo>
                    <a:lnTo>
                      <a:pt x="597" y="92"/>
                    </a:lnTo>
                    <a:lnTo>
                      <a:pt x="599" y="88"/>
                    </a:lnTo>
                    <a:lnTo>
                      <a:pt x="599" y="87"/>
                    </a:lnTo>
                    <a:lnTo>
                      <a:pt x="599" y="85"/>
                    </a:lnTo>
                    <a:lnTo>
                      <a:pt x="601" y="88"/>
                    </a:lnTo>
                    <a:lnTo>
                      <a:pt x="601" y="92"/>
                    </a:lnTo>
                    <a:lnTo>
                      <a:pt x="604" y="92"/>
                    </a:lnTo>
                    <a:lnTo>
                      <a:pt x="606" y="88"/>
                    </a:lnTo>
                    <a:lnTo>
                      <a:pt x="604" y="85"/>
                    </a:lnTo>
                    <a:lnTo>
                      <a:pt x="606" y="84"/>
                    </a:lnTo>
                    <a:lnTo>
                      <a:pt x="607" y="85"/>
                    </a:lnTo>
                    <a:lnTo>
                      <a:pt x="607" y="88"/>
                    </a:lnTo>
                    <a:lnTo>
                      <a:pt x="611" y="84"/>
                    </a:lnTo>
                    <a:lnTo>
                      <a:pt x="612" y="83"/>
                    </a:lnTo>
                    <a:lnTo>
                      <a:pt x="610" y="81"/>
                    </a:lnTo>
                    <a:lnTo>
                      <a:pt x="612" y="81"/>
                    </a:lnTo>
                    <a:lnTo>
                      <a:pt x="615" y="80"/>
                    </a:lnTo>
                    <a:lnTo>
                      <a:pt x="612" y="79"/>
                    </a:lnTo>
                    <a:lnTo>
                      <a:pt x="615" y="76"/>
                    </a:lnTo>
                    <a:lnTo>
                      <a:pt x="618" y="76"/>
                    </a:lnTo>
                    <a:lnTo>
                      <a:pt x="621" y="74"/>
                    </a:lnTo>
                    <a:lnTo>
                      <a:pt x="622" y="74"/>
                    </a:lnTo>
                    <a:lnTo>
                      <a:pt x="622" y="76"/>
                    </a:lnTo>
                    <a:lnTo>
                      <a:pt x="624" y="77"/>
                    </a:lnTo>
                    <a:lnTo>
                      <a:pt x="628" y="77"/>
                    </a:lnTo>
                    <a:lnTo>
                      <a:pt x="628" y="81"/>
                    </a:lnTo>
                    <a:lnTo>
                      <a:pt x="629" y="83"/>
                    </a:lnTo>
                    <a:lnTo>
                      <a:pt x="626" y="88"/>
                    </a:lnTo>
                    <a:lnTo>
                      <a:pt x="630" y="87"/>
                    </a:lnTo>
                    <a:lnTo>
                      <a:pt x="633" y="81"/>
                    </a:lnTo>
                    <a:lnTo>
                      <a:pt x="630" y="76"/>
                    </a:lnTo>
                    <a:lnTo>
                      <a:pt x="626" y="74"/>
                    </a:lnTo>
                    <a:lnTo>
                      <a:pt x="624" y="70"/>
                    </a:lnTo>
                    <a:lnTo>
                      <a:pt x="621" y="72"/>
                    </a:lnTo>
                    <a:lnTo>
                      <a:pt x="619" y="70"/>
                    </a:lnTo>
                    <a:lnTo>
                      <a:pt x="617" y="72"/>
                    </a:lnTo>
                    <a:lnTo>
                      <a:pt x="617" y="69"/>
                    </a:lnTo>
                    <a:lnTo>
                      <a:pt x="614" y="69"/>
                    </a:lnTo>
                    <a:lnTo>
                      <a:pt x="612" y="67"/>
                    </a:lnTo>
                    <a:lnTo>
                      <a:pt x="615" y="65"/>
                    </a:lnTo>
                    <a:lnTo>
                      <a:pt x="621" y="66"/>
                    </a:lnTo>
                    <a:lnTo>
                      <a:pt x="622" y="63"/>
                    </a:lnTo>
                    <a:lnTo>
                      <a:pt x="625" y="63"/>
                    </a:lnTo>
                    <a:lnTo>
                      <a:pt x="626" y="65"/>
                    </a:lnTo>
                    <a:lnTo>
                      <a:pt x="629" y="63"/>
                    </a:lnTo>
                    <a:lnTo>
                      <a:pt x="632" y="65"/>
                    </a:lnTo>
                    <a:lnTo>
                      <a:pt x="637" y="62"/>
                    </a:lnTo>
                    <a:lnTo>
                      <a:pt x="640" y="63"/>
                    </a:lnTo>
                    <a:lnTo>
                      <a:pt x="643" y="63"/>
                    </a:lnTo>
                    <a:lnTo>
                      <a:pt x="644" y="63"/>
                    </a:lnTo>
                    <a:lnTo>
                      <a:pt x="647" y="62"/>
                    </a:lnTo>
                    <a:lnTo>
                      <a:pt x="646" y="61"/>
                    </a:lnTo>
                    <a:lnTo>
                      <a:pt x="641" y="61"/>
                    </a:lnTo>
                    <a:lnTo>
                      <a:pt x="637" y="58"/>
                    </a:lnTo>
                    <a:lnTo>
                      <a:pt x="635" y="59"/>
                    </a:lnTo>
                    <a:lnTo>
                      <a:pt x="629" y="59"/>
                    </a:lnTo>
                    <a:lnTo>
                      <a:pt x="629" y="58"/>
                    </a:lnTo>
                    <a:lnTo>
                      <a:pt x="629" y="54"/>
                    </a:lnTo>
                    <a:lnTo>
                      <a:pt x="632" y="51"/>
                    </a:lnTo>
                    <a:lnTo>
                      <a:pt x="629" y="51"/>
                    </a:lnTo>
                    <a:lnTo>
                      <a:pt x="626" y="47"/>
                    </a:lnTo>
                    <a:lnTo>
                      <a:pt x="624" y="47"/>
                    </a:lnTo>
                    <a:lnTo>
                      <a:pt x="621" y="44"/>
                    </a:lnTo>
                    <a:lnTo>
                      <a:pt x="621" y="41"/>
                    </a:lnTo>
                    <a:lnTo>
                      <a:pt x="622" y="41"/>
                    </a:lnTo>
                    <a:lnTo>
                      <a:pt x="622" y="37"/>
                    </a:lnTo>
                    <a:lnTo>
                      <a:pt x="619" y="34"/>
                    </a:lnTo>
                    <a:lnTo>
                      <a:pt x="619" y="22"/>
                    </a:lnTo>
                    <a:lnTo>
                      <a:pt x="622" y="19"/>
                    </a:lnTo>
                    <a:lnTo>
                      <a:pt x="622" y="16"/>
                    </a:lnTo>
                    <a:lnTo>
                      <a:pt x="622" y="11"/>
                    </a:lnTo>
                    <a:lnTo>
                      <a:pt x="625" y="9"/>
                    </a:lnTo>
                    <a:lnTo>
                      <a:pt x="624" y="7"/>
                    </a:lnTo>
                    <a:lnTo>
                      <a:pt x="625" y="5"/>
                    </a:lnTo>
                    <a:lnTo>
                      <a:pt x="626" y="4"/>
                    </a:lnTo>
                    <a:lnTo>
                      <a:pt x="6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" name="Freeform 1435"/>
              <p:cNvSpPr>
                <a:spLocks/>
              </p:cNvSpPr>
              <p:nvPr/>
            </p:nvSpPr>
            <p:spPr bwMode="auto">
              <a:xfrm>
                <a:off x="4842483" y="3770880"/>
                <a:ext cx="235669" cy="182310"/>
              </a:xfrm>
              <a:custGeom>
                <a:avLst/>
                <a:gdLst>
                  <a:gd name="T0" fmla="*/ 132 w 159"/>
                  <a:gd name="T1" fmla="*/ 2 h 123"/>
                  <a:gd name="T2" fmla="*/ 132 w 159"/>
                  <a:gd name="T3" fmla="*/ 22 h 123"/>
                  <a:gd name="T4" fmla="*/ 137 w 159"/>
                  <a:gd name="T5" fmla="*/ 25 h 123"/>
                  <a:gd name="T6" fmla="*/ 140 w 159"/>
                  <a:gd name="T7" fmla="*/ 29 h 123"/>
                  <a:gd name="T8" fmla="*/ 141 w 159"/>
                  <a:gd name="T9" fmla="*/ 36 h 123"/>
                  <a:gd name="T10" fmla="*/ 143 w 159"/>
                  <a:gd name="T11" fmla="*/ 42 h 123"/>
                  <a:gd name="T12" fmla="*/ 143 w 159"/>
                  <a:gd name="T13" fmla="*/ 56 h 123"/>
                  <a:gd name="T14" fmla="*/ 133 w 159"/>
                  <a:gd name="T15" fmla="*/ 56 h 123"/>
                  <a:gd name="T16" fmla="*/ 133 w 159"/>
                  <a:gd name="T17" fmla="*/ 65 h 123"/>
                  <a:gd name="T18" fmla="*/ 143 w 159"/>
                  <a:gd name="T19" fmla="*/ 72 h 123"/>
                  <a:gd name="T20" fmla="*/ 151 w 159"/>
                  <a:gd name="T21" fmla="*/ 80 h 123"/>
                  <a:gd name="T22" fmla="*/ 158 w 159"/>
                  <a:gd name="T23" fmla="*/ 92 h 123"/>
                  <a:gd name="T24" fmla="*/ 148 w 159"/>
                  <a:gd name="T25" fmla="*/ 109 h 123"/>
                  <a:gd name="T26" fmla="*/ 138 w 159"/>
                  <a:gd name="T27" fmla="*/ 117 h 123"/>
                  <a:gd name="T28" fmla="*/ 123 w 159"/>
                  <a:gd name="T29" fmla="*/ 120 h 123"/>
                  <a:gd name="T30" fmla="*/ 118 w 159"/>
                  <a:gd name="T31" fmla="*/ 123 h 123"/>
                  <a:gd name="T32" fmla="*/ 107 w 159"/>
                  <a:gd name="T33" fmla="*/ 119 h 123"/>
                  <a:gd name="T34" fmla="*/ 103 w 159"/>
                  <a:gd name="T35" fmla="*/ 123 h 123"/>
                  <a:gd name="T36" fmla="*/ 97 w 159"/>
                  <a:gd name="T37" fmla="*/ 119 h 123"/>
                  <a:gd name="T38" fmla="*/ 89 w 159"/>
                  <a:gd name="T39" fmla="*/ 112 h 123"/>
                  <a:gd name="T40" fmla="*/ 80 w 159"/>
                  <a:gd name="T41" fmla="*/ 107 h 123"/>
                  <a:gd name="T42" fmla="*/ 74 w 159"/>
                  <a:gd name="T43" fmla="*/ 109 h 123"/>
                  <a:gd name="T44" fmla="*/ 64 w 159"/>
                  <a:gd name="T45" fmla="*/ 112 h 123"/>
                  <a:gd name="T46" fmla="*/ 56 w 159"/>
                  <a:gd name="T47" fmla="*/ 103 h 123"/>
                  <a:gd name="T48" fmla="*/ 51 w 159"/>
                  <a:gd name="T49" fmla="*/ 98 h 123"/>
                  <a:gd name="T50" fmla="*/ 43 w 159"/>
                  <a:gd name="T51" fmla="*/ 89 h 123"/>
                  <a:gd name="T52" fmla="*/ 38 w 159"/>
                  <a:gd name="T53" fmla="*/ 80 h 123"/>
                  <a:gd name="T54" fmla="*/ 29 w 159"/>
                  <a:gd name="T55" fmla="*/ 74 h 123"/>
                  <a:gd name="T56" fmla="*/ 27 w 159"/>
                  <a:gd name="T57" fmla="*/ 67 h 123"/>
                  <a:gd name="T58" fmla="*/ 21 w 159"/>
                  <a:gd name="T59" fmla="*/ 62 h 123"/>
                  <a:gd name="T60" fmla="*/ 11 w 159"/>
                  <a:gd name="T61" fmla="*/ 55 h 123"/>
                  <a:gd name="T62" fmla="*/ 2 w 159"/>
                  <a:gd name="T63" fmla="*/ 54 h 123"/>
                  <a:gd name="T64" fmla="*/ 3 w 159"/>
                  <a:gd name="T65" fmla="*/ 41 h 123"/>
                  <a:gd name="T66" fmla="*/ 10 w 159"/>
                  <a:gd name="T67" fmla="*/ 41 h 123"/>
                  <a:gd name="T68" fmla="*/ 13 w 159"/>
                  <a:gd name="T69" fmla="*/ 36 h 123"/>
                  <a:gd name="T70" fmla="*/ 24 w 159"/>
                  <a:gd name="T71" fmla="*/ 34 h 123"/>
                  <a:gd name="T72" fmla="*/ 27 w 159"/>
                  <a:gd name="T73" fmla="*/ 38 h 123"/>
                  <a:gd name="T74" fmla="*/ 29 w 159"/>
                  <a:gd name="T75" fmla="*/ 41 h 123"/>
                  <a:gd name="T76" fmla="*/ 51 w 159"/>
                  <a:gd name="T77" fmla="*/ 41 h 123"/>
                  <a:gd name="T78" fmla="*/ 54 w 159"/>
                  <a:gd name="T79" fmla="*/ 44 h 123"/>
                  <a:gd name="T80" fmla="*/ 65 w 159"/>
                  <a:gd name="T81" fmla="*/ 41 h 123"/>
                  <a:gd name="T82" fmla="*/ 75 w 159"/>
                  <a:gd name="T83" fmla="*/ 37 h 123"/>
                  <a:gd name="T84" fmla="*/ 78 w 159"/>
                  <a:gd name="T85" fmla="*/ 31 h 123"/>
                  <a:gd name="T86" fmla="*/ 85 w 159"/>
                  <a:gd name="T87" fmla="*/ 31 h 123"/>
                  <a:gd name="T88" fmla="*/ 90 w 159"/>
                  <a:gd name="T89" fmla="*/ 34 h 123"/>
                  <a:gd name="T90" fmla="*/ 94 w 159"/>
                  <a:gd name="T91" fmla="*/ 37 h 123"/>
                  <a:gd name="T92" fmla="*/ 101 w 159"/>
                  <a:gd name="T93" fmla="*/ 38 h 123"/>
                  <a:gd name="T94" fmla="*/ 105 w 159"/>
                  <a:gd name="T95" fmla="*/ 33 h 123"/>
                  <a:gd name="T96" fmla="*/ 109 w 159"/>
                  <a:gd name="T97" fmla="*/ 30 h 123"/>
                  <a:gd name="T98" fmla="*/ 111 w 159"/>
                  <a:gd name="T99" fmla="*/ 26 h 123"/>
                  <a:gd name="T100" fmla="*/ 115 w 159"/>
                  <a:gd name="T101" fmla="*/ 22 h 123"/>
                  <a:gd name="T102" fmla="*/ 119 w 159"/>
                  <a:gd name="T103" fmla="*/ 18 h 123"/>
                  <a:gd name="T104" fmla="*/ 118 w 159"/>
                  <a:gd name="T105" fmla="*/ 7 h 123"/>
                  <a:gd name="T106" fmla="*/ 122 w 159"/>
                  <a:gd name="T107" fmla="*/ 4 h 123"/>
                  <a:gd name="T108" fmla="*/ 127 w 159"/>
                  <a:gd name="T10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9" h="123">
                    <a:moveTo>
                      <a:pt x="127" y="0"/>
                    </a:moveTo>
                    <a:lnTo>
                      <a:pt x="130" y="0"/>
                    </a:lnTo>
                    <a:lnTo>
                      <a:pt x="132" y="1"/>
                    </a:lnTo>
                    <a:lnTo>
                      <a:pt x="132" y="2"/>
                    </a:lnTo>
                    <a:lnTo>
                      <a:pt x="132" y="2"/>
                    </a:lnTo>
                    <a:lnTo>
                      <a:pt x="130" y="7"/>
                    </a:lnTo>
                    <a:lnTo>
                      <a:pt x="130" y="11"/>
                    </a:lnTo>
                    <a:lnTo>
                      <a:pt x="130" y="15"/>
                    </a:lnTo>
                    <a:lnTo>
                      <a:pt x="132" y="19"/>
                    </a:lnTo>
                    <a:lnTo>
                      <a:pt x="132" y="22"/>
                    </a:lnTo>
                    <a:lnTo>
                      <a:pt x="133" y="23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3"/>
                    </a:lnTo>
                    <a:lnTo>
                      <a:pt x="137" y="25"/>
                    </a:lnTo>
                    <a:lnTo>
                      <a:pt x="137" y="26"/>
                    </a:lnTo>
                    <a:lnTo>
                      <a:pt x="137" y="26"/>
                    </a:lnTo>
                    <a:lnTo>
                      <a:pt x="138" y="27"/>
                    </a:lnTo>
                    <a:lnTo>
                      <a:pt x="138" y="27"/>
                    </a:lnTo>
                    <a:lnTo>
                      <a:pt x="140" y="29"/>
                    </a:lnTo>
                    <a:lnTo>
                      <a:pt x="141" y="29"/>
                    </a:lnTo>
                    <a:lnTo>
                      <a:pt x="141" y="30"/>
                    </a:lnTo>
                    <a:lnTo>
                      <a:pt x="141" y="31"/>
                    </a:lnTo>
                    <a:lnTo>
                      <a:pt x="143" y="31"/>
                    </a:lnTo>
                    <a:lnTo>
                      <a:pt x="141" y="36"/>
                    </a:lnTo>
                    <a:lnTo>
                      <a:pt x="141" y="40"/>
                    </a:lnTo>
                    <a:lnTo>
                      <a:pt x="141" y="40"/>
                    </a:lnTo>
                    <a:lnTo>
                      <a:pt x="141" y="41"/>
                    </a:lnTo>
                    <a:lnTo>
                      <a:pt x="141" y="41"/>
                    </a:lnTo>
                    <a:lnTo>
                      <a:pt x="143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8"/>
                    </a:lnTo>
                    <a:lnTo>
                      <a:pt x="144" y="55"/>
                    </a:lnTo>
                    <a:lnTo>
                      <a:pt x="143" y="56"/>
                    </a:lnTo>
                    <a:lnTo>
                      <a:pt x="141" y="58"/>
                    </a:lnTo>
                    <a:lnTo>
                      <a:pt x="140" y="58"/>
                    </a:lnTo>
                    <a:lnTo>
                      <a:pt x="138" y="56"/>
                    </a:lnTo>
                    <a:lnTo>
                      <a:pt x="136" y="56"/>
                    </a:lnTo>
                    <a:lnTo>
                      <a:pt x="133" y="56"/>
                    </a:lnTo>
                    <a:lnTo>
                      <a:pt x="133" y="59"/>
                    </a:lnTo>
                    <a:lnTo>
                      <a:pt x="132" y="59"/>
                    </a:lnTo>
                    <a:lnTo>
                      <a:pt x="129" y="63"/>
                    </a:lnTo>
                    <a:lnTo>
                      <a:pt x="130" y="65"/>
                    </a:lnTo>
                    <a:lnTo>
                      <a:pt x="133" y="65"/>
                    </a:lnTo>
                    <a:lnTo>
                      <a:pt x="138" y="65"/>
                    </a:lnTo>
                    <a:lnTo>
                      <a:pt x="140" y="67"/>
                    </a:lnTo>
                    <a:lnTo>
                      <a:pt x="141" y="69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5" y="76"/>
                    </a:lnTo>
                    <a:lnTo>
                      <a:pt x="148" y="77"/>
                    </a:lnTo>
                    <a:lnTo>
                      <a:pt x="148" y="78"/>
                    </a:lnTo>
                    <a:lnTo>
                      <a:pt x="150" y="80"/>
                    </a:lnTo>
                    <a:lnTo>
                      <a:pt x="151" y="80"/>
                    </a:lnTo>
                    <a:lnTo>
                      <a:pt x="154" y="81"/>
                    </a:lnTo>
                    <a:lnTo>
                      <a:pt x="154" y="84"/>
                    </a:lnTo>
                    <a:lnTo>
                      <a:pt x="156" y="85"/>
                    </a:lnTo>
                    <a:lnTo>
                      <a:pt x="156" y="91"/>
                    </a:lnTo>
                    <a:lnTo>
                      <a:pt x="158" y="92"/>
                    </a:lnTo>
                    <a:lnTo>
                      <a:pt x="159" y="96"/>
                    </a:lnTo>
                    <a:lnTo>
                      <a:pt x="155" y="102"/>
                    </a:lnTo>
                    <a:lnTo>
                      <a:pt x="151" y="107"/>
                    </a:lnTo>
                    <a:lnTo>
                      <a:pt x="150" y="106"/>
                    </a:lnTo>
                    <a:lnTo>
                      <a:pt x="148" y="109"/>
                    </a:lnTo>
                    <a:lnTo>
                      <a:pt x="147" y="110"/>
                    </a:lnTo>
                    <a:lnTo>
                      <a:pt x="145" y="110"/>
                    </a:lnTo>
                    <a:lnTo>
                      <a:pt x="144" y="113"/>
                    </a:lnTo>
                    <a:lnTo>
                      <a:pt x="141" y="114"/>
                    </a:lnTo>
                    <a:lnTo>
                      <a:pt x="138" y="117"/>
                    </a:lnTo>
                    <a:lnTo>
                      <a:pt x="136" y="119"/>
                    </a:lnTo>
                    <a:lnTo>
                      <a:pt x="133" y="117"/>
                    </a:lnTo>
                    <a:lnTo>
                      <a:pt x="129" y="119"/>
                    </a:lnTo>
                    <a:lnTo>
                      <a:pt x="126" y="120"/>
                    </a:lnTo>
                    <a:lnTo>
                      <a:pt x="123" y="120"/>
                    </a:lnTo>
                    <a:lnTo>
                      <a:pt x="122" y="120"/>
                    </a:lnTo>
                    <a:lnTo>
                      <a:pt x="120" y="120"/>
                    </a:lnTo>
                    <a:lnTo>
                      <a:pt x="119" y="121"/>
                    </a:lnTo>
                    <a:lnTo>
                      <a:pt x="119" y="123"/>
                    </a:lnTo>
                    <a:lnTo>
                      <a:pt x="118" y="123"/>
                    </a:lnTo>
                    <a:lnTo>
                      <a:pt x="115" y="123"/>
                    </a:lnTo>
                    <a:lnTo>
                      <a:pt x="114" y="120"/>
                    </a:lnTo>
                    <a:lnTo>
                      <a:pt x="112" y="120"/>
                    </a:lnTo>
                    <a:lnTo>
                      <a:pt x="109" y="120"/>
                    </a:lnTo>
                    <a:lnTo>
                      <a:pt x="107" y="119"/>
                    </a:lnTo>
                    <a:lnTo>
                      <a:pt x="104" y="117"/>
                    </a:lnTo>
                    <a:lnTo>
                      <a:pt x="103" y="120"/>
                    </a:lnTo>
                    <a:lnTo>
                      <a:pt x="103" y="121"/>
                    </a:lnTo>
                    <a:lnTo>
                      <a:pt x="103" y="123"/>
                    </a:lnTo>
                    <a:lnTo>
                      <a:pt x="103" y="123"/>
                    </a:lnTo>
                    <a:lnTo>
                      <a:pt x="101" y="123"/>
                    </a:lnTo>
                    <a:lnTo>
                      <a:pt x="98" y="123"/>
                    </a:lnTo>
                    <a:lnTo>
                      <a:pt x="97" y="123"/>
                    </a:lnTo>
                    <a:lnTo>
                      <a:pt x="97" y="121"/>
                    </a:lnTo>
                    <a:lnTo>
                      <a:pt x="97" y="119"/>
                    </a:lnTo>
                    <a:lnTo>
                      <a:pt x="96" y="117"/>
                    </a:lnTo>
                    <a:lnTo>
                      <a:pt x="94" y="116"/>
                    </a:lnTo>
                    <a:lnTo>
                      <a:pt x="93" y="114"/>
                    </a:lnTo>
                    <a:lnTo>
                      <a:pt x="90" y="113"/>
                    </a:lnTo>
                    <a:lnTo>
                      <a:pt x="89" y="112"/>
                    </a:lnTo>
                    <a:lnTo>
                      <a:pt x="87" y="110"/>
                    </a:lnTo>
                    <a:lnTo>
                      <a:pt x="86" y="107"/>
                    </a:lnTo>
                    <a:lnTo>
                      <a:pt x="85" y="106"/>
                    </a:lnTo>
                    <a:lnTo>
                      <a:pt x="82" y="106"/>
                    </a:lnTo>
                    <a:lnTo>
                      <a:pt x="80" y="107"/>
                    </a:lnTo>
                    <a:lnTo>
                      <a:pt x="79" y="109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5" y="109"/>
                    </a:lnTo>
                    <a:lnTo>
                      <a:pt x="74" y="109"/>
                    </a:lnTo>
                    <a:lnTo>
                      <a:pt x="71" y="109"/>
                    </a:lnTo>
                    <a:lnTo>
                      <a:pt x="69" y="110"/>
                    </a:lnTo>
                    <a:lnTo>
                      <a:pt x="68" y="112"/>
                    </a:lnTo>
                    <a:lnTo>
                      <a:pt x="67" y="112"/>
                    </a:lnTo>
                    <a:lnTo>
                      <a:pt x="64" y="112"/>
                    </a:lnTo>
                    <a:lnTo>
                      <a:pt x="61" y="109"/>
                    </a:lnTo>
                    <a:lnTo>
                      <a:pt x="60" y="107"/>
                    </a:lnTo>
                    <a:lnTo>
                      <a:pt x="58" y="106"/>
                    </a:lnTo>
                    <a:lnTo>
                      <a:pt x="57" y="105"/>
                    </a:lnTo>
                    <a:lnTo>
                      <a:pt x="56" y="103"/>
                    </a:lnTo>
                    <a:lnTo>
                      <a:pt x="56" y="103"/>
                    </a:lnTo>
                    <a:lnTo>
                      <a:pt x="56" y="102"/>
                    </a:lnTo>
                    <a:lnTo>
                      <a:pt x="54" y="101"/>
                    </a:lnTo>
                    <a:lnTo>
                      <a:pt x="53" y="99"/>
                    </a:lnTo>
                    <a:lnTo>
                      <a:pt x="51" y="98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9" y="91"/>
                    </a:lnTo>
                    <a:lnTo>
                      <a:pt x="44" y="89"/>
                    </a:lnTo>
                    <a:lnTo>
                      <a:pt x="43" y="89"/>
                    </a:lnTo>
                    <a:lnTo>
                      <a:pt x="43" y="87"/>
                    </a:lnTo>
                    <a:lnTo>
                      <a:pt x="43" y="85"/>
                    </a:lnTo>
                    <a:lnTo>
                      <a:pt x="40" y="84"/>
                    </a:lnTo>
                    <a:lnTo>
                      <a:pt x="39" y="83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3" y="76"/>
                    </a:lnTo>
                    <a:lnTo>
                      <a:pt x="32" y="76"/>
                    </a:lnTo>
                    <a:lnTo>
                      <a:pt x="29" y="74"/>
                    </a:lnTo>
                    <a:lnTo>
                      <a:pt x="29" y="74"/>
                    </a:lnTo>
                    <a:lnTo>
                      <a:pt x="27" y="74"/>
                    </a:lnTo>
                    <a:lnTo>
                      <a:pt x="24" y="72"/>
                    </a:lnTo>
                    <a:lnTo>
                      <a:pt x="25" y="70"/>
                    </a:lnTo>
                    <a:lnTo>
                      <a:pt x="25" y="69"/>
                    </a:lnTo>
                    <a:lnTo>
                      <a:pt x="27" y="67"/>
                    </a:lnTo>
                    <a:lnTo>
                      <a:pt x="28" y="66"/>
                    </a:lnTo>
                    <a:lnTo>
                      <a:pt x="27" y="65"/>
                    </a:lnTo>
                    <a:lnTo>
                      <a:pt x="24" y="65"/>
                    </a:lnTo>
                    <a:lnTo>
                      <a:pt x="21" y="63"/>
                    </a:lnTo>
                    <a:lnTo>
                      <a:pt x="21" y="62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4" y="59"/>
                    </a:lnTo>
                    <a:lnTo>
                      <a:pt x="11" y="58"/>
                    </a:lnTo>
                    <a:lnTo>
                      <a:pt x="11" y="55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6" y="54"/>
                    </a:lnTo>
                    <a:lnTo>
                      <a:pt x="2" y="54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2" y="44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10" y="41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4" y="34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1" y="33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8" y="38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41"/>
                    </a:lnTo>
                    <a:lnTo>
                      <a:pt x="31" y="42"/>
                    </a:lnTo>
                    <a:lnTo>
                      <a:pt x="33" y="41"/>
                    </a:lnTo>
                    <a:lnTo>
                      <a:pt x="40" y="41"/>
                    </a:lnTo>
                    <a:lnTo>
                      <a:pt x="46" y="40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1" y="42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4" y="44"/>
                    </a:lnTo>
                    <a:lnTo>
                      <a:pt x="61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5" y="41"/>
                    </a:lnTo>
                    <a:lnTo>
                      <a:pt x="65" y="41"/>
                    </a:lnTo>
                    <a:lnTo>
                      <a:pt x="68" y="40"/>
                    </a:lnTo>
                    <a:lnTo>
                      <a:pt x="69" y="38"/>
                    </a:lnTo>
                    <a:lnTo>
                      <a:pt x="72" y="38"/>
                    </a:lnTo>
                    <a:lnTo>
                      <a:pt x="74" y="38"/>
                    </a:lnTo>
                    <a:lnTo>
                      <a:pt x="75" y="37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6" y="33"/>
                    </a:lnTo>
                    <a:lnTo>
                      <a:pt x="76" y="31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9" y="31"/>
                    </a:lnTo>
                    <a:lnTo>
                      <a:pt x="82" y="30"/>
                    </a:lnTo>
                    <a:lnTo>
                      <a:pt x="83" y="30"/>
                    </a:lnTo>
                    <a:lnTo>
                      <a:pt x="85" y="31"/>
                    </a:lnTo>
                    <a:lnTo>
                      <a:pt x="86" y="33"/>
                    </a:lnTo>
                    <a:lnTo>
                      <a:pt x="87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90" y="34"/>
                    </a:lnTo>
                    <a:lnTo>
                      <a:pt x="91" y="34"/>
                    </a:lnTo>
                    <a:lnTo>
                      <a:pt x="91" y="36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94" y="37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3" y="37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5" y="34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3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9" y="30"/>
                    </a:lnTo>
                    <a:lnTo>
                      <a:pt x="111" y="29"/>
                    </a:lnTo>
                    <a:lnTo>
                      <a:pt x="111" y="29"/>
                    </a:lnTo>
                    <a:lnTo>
                      <a:pt x="111" y="27"/>
                    </a:lnTo>
                    <a:lnTo>
                      <a:pt x="111" y="26"/>
                    </a:lnTo>
                    <a:lnTo>
                      <a:pt x="111" y="26"/>
                    </a:lnTo>
                    <a:lnTo>
                      <a:pt x="112" y="25"/>
                    </a:lnTo>
                    <a:lnTo>
                      <a:pt x="114" y="25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115" y="22"/>
                    </a:lnTo>
                    <a:lnTo>
                      <a:pt x="116" y="22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9" y="19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19" y="13"/>
                    </a:lnTo>
                    <a:lnTo>
                      <a:pt x="119" y="9"/>
                    </a:lnTo>
                    <a:lnTo>
                      <a:pt x="119" y="8"/>
                    </a:lnTo>
                    <a:lnTo>
                      <a:pt x="118" y="7"/>
                    </a:lnTo>
                    <a:lnTo>
                      <a:pt x="116" y="5"/>
                    </a:lnTo>
                    <a:lnTo>
                      <a:pt x="116" y="5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" name="Freeform 1011"/>
              <p:cNvSpPr>
                <a:spLocks/>
              </p:cNvSpPr>
              <p:nvPr/>
            </p:nvSpPr>
            <p:spPr bwMode="auto">
              <a:xfrm>
                <a:off x="3687858" y="257178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" name="Freeform 1012"/>
              <p:cNvSpPr>
                <a:spLocks/>
              </p:cNvSpPr>
              <p:nvPr/>
            </p:nvSpPr>
            <p:spPr bwMode="auto">
              <a:xfrm>
                <a:off x="3548532" y="2487304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3 h 4"/>
                  <a:gd name="T4" fmla="*/ 1 w 5"/>
                  <a:gd name="T5" fmla="*/ 4 h 4"/>
                  <a:gd name="T6" fmla="*/ 0 w 5"/>
                  <a:gd name="T7" fmla="*/ 4 h 4"/>
                  <a:gd name="T8" fmla="*/ 3 w 5"/>
                  <a:gd name="T9" fmla="*/ 2 h 4"/>
                  <a:gd name="T10" fmla="*/ 4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" name="Freeform 1013"/>
              <p:cNvSpPr>
                <a:spLocks/>
              </p:cNvSpPr>
              <p:nvPr/>
            </p:nvSpPr>
            <p:spPr bwMode="auto">
              <a:xfrm>
                <a:off x="3533710" y="240430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" name="Freeform 1014"/>
              <p:cNvSpPr>
                <a:spLocks/>
              </p:cNvSpPr>
              <p:nvPr/>
            </p:nvSpPr>
            <p:spPr bwMode="auto">
              <a:xfrm>
                <a:off x="3563354" y="2158258"/>
                <a:ext cx="11858" cy="10376"/>
              </a:xfrm>
              <a:custGeom>
                <a:avLst/>
                <a:gdLst>
                  <a:gd name="T0" fmla="*/ 5 w 8"/>
                  <a:gd name="T1" fmla="*/ 0 h 7"/>
                  <a:gd name="T2" fmla="*/ 8 w 8"/>
                  <a:gd name="T3" fmla="*/ 0 h 7"/>
                  <a:gd name="T4" fmla="*/ 8 w 8"/>
                  <a:gd name="T5" fmla="*/ 1 h 7"/>
                  <a:gd name="T6" fmla="*/ 5 w 8"/>
                  <a:gd name="T7" fmla="*/ 3 h 7"/>
                  <a:gd name="T8" fmla="*/ 1 w 8"/>
                  <a:gd name="T9" fmla="*/ 7 h 7"/>
                  <a:gd name="T10" fmla="*/ 1 w 8"/>
                  <a:gd name="T11" fmla="*/ 7 h 7"/>
                  <a:gd name="T12" fmla="*/ 0 w 8"/>
                  <a:gd name="T13" fmla="*/ 7 h 7"/>
                  <a:gd name="T14" fmla="*/ 0 w 8"/>
                  <a:gd name="T15" fmla="*/ 5 h 7"/>
                  <a:gd name="T16" fmla="*/ 0 w 8"/>
                  <a:gd name="T17" fmla="*/ 4 h 7"/>
                  <a:gd name="T18" fmla="*/ 1 w 8"/>
                  <a:gd name="T19" fmla="*/ 4 h 7"/>
                  <a:gd name="T20" fmla="*/ 2 w 8"/>
                  <a:gd name="T21" fmla="*/ 1 h 7"/>
                  <a:gd name="T22" fmla="*/ 4 w 8"/>
                  <a:gd name="T23" fmla="*/ 1 h 7"/>
                  <a:gd name="T24" fmla="*/ 5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" name="Freeform 1015"/>
              <p:cNvSpPr>
                <a:spLocks/>
              </p:cNvSpPr>
              <p:nvPr/>
            </p:nvSpPr>
            <p:spPr bwMode="auto">
              <a:xfrm>
                <a:off x="3569282" y="2350943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5 w 5"/>
                  <a:gd name="T5" fmla="*/ 2 h 2"/>
                  <a:gd name="T6" fmla="*/ 3 w 5"/>
                  <a:gd name="T7" fmla="*/ 2 h 2"/>
                  <a:gd name="T8" fmla="*/ 0 w 5"/>
                  <a:gd name="T9" fmla="*/ 2 h 2"/>
                  <a:gd name="T10" fmla="*/ 0 w 5"/>
                  <a:gd name="T11" fmla="*/ 1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" name="Freeform 1016"/>
              <p:cNvSpPr>
                <a:spLocks/>
              </p:cNvSpPr>
              <p:nvPr/>
            </p:nvSpPr>
            <p:spPr bwMode="auto">
              <a:xfrm>
                <a:off x="3595962" y="2245708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" name="Freeform 1017"/>
              <p:cNvSpPr>
                <a:spLocks/>
              </p:cNvSpPr>
              <p:nvPr/>
            </p:nvSpPr>
            <p:spPr bwMode="auto">
              <a:xfrm>
                <a:off x="3560389" y="2072291"/>
                <a:ext cx="16305" cy="7411"/>
              </a:xfrm>
              <a:custGeom>
                <a:avLst/>
                <a:gdLst>
                  <a:gd name="T0" fmla="*/ 3 w 11"/>
                  <a:gd name="T1" fmla="*/ 0 h 5"/>
                  <a:gd name="T2" fmla="*/ 6 w 11"/>
                  <a:gd name="T3" fmla="*/ 1 h 5"/>
                  <a:gd name="T4" fmla="*/ 6 w 11"/>
                  <a:gd name="T5" fmla="*/ 0 h 5"/>
                  <a:gd name="T6" fmla="*/ 10 w 11"/>
                  <a:gd name="T7" fmla="*/ 1 h 5"/>
                  <a:gd name="T8" fmla="*/ 11 w 11"/>
                  <a:gd name="T9" fmla="*/ 2 h 5"/>
                  <a:gd name="T10" fmla="*/ 10 w 11"/>
                  <a:gd name="T11" fmla="*/ 5 h 5"/>
                  <a:gd name="T12" fmla="*/ 10 w 11"/>
                  <a:gd name="T13" fmla="*/ 4 h 5"/>
                  <a:gd name="T14" fmla="*/ 9 w 11"/>
                  <a:gd name="T15" fmla="*/ 2 h 5"/>
                  <a:gd name="T16" fmla="*/ 3 w 11"/>
                  <a:gd name="T17" fmla="*/ 2 h 5"/>
                  <a:gd name="T18" fmla="*/ 3 w 11"/>
                  <a:gd name="T19" fmla="*/ 2 h 5"/>
                  <a:gd name="T20" fmla="*/ 0 w 11"/>
                  <a:gd name="T21" fmla="*/ 2 h 5"/>
                  <a:gd name="T22" fmla="*/ 0 w 11"/>
                  <a:gd name="T23" fmla="*/ 1 h 5"/>
                  <a:gd name="T24" fmla="*/ 2 w 11"/>
                  <a:gd name="T25" fmla="*/ 0 h 5"/>
                  <a:gd name="T26" fmla="*/ 3 w 11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5">
                    <a:moveTo>
                      <a:pt x="3" y="0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" name="Freeform 1018"/>
              <p:cNvSpPr>
                <a:spLocks/>
              </p:cNvSpPr>
              <p:nvPr/>
            </p:nvSpPr>
            <p:spPr bwMode="auto">
              <a:xfrm>
                <a:off x="3566318" y="2079702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" name="Freeform 1019"/>
              <p:cNvSpPr>
                <a:spLocks/>
              </p:cNvSpPr>
              <p:nvPr/>
            </p:nvSpPr>
            <p:spPr bwMode="auto">
              <a:xfrm>
                <a:off x="3410689" y="1892947"/>
                <a:ext cx="16305" cy="8893"/>
              </a:xfrm>
              <a:custGeom>
                <a:avLst/>
                <a:gdLst>
                  <a:gd name="T0" fmla="*/ 5 w 11"/>
                  <a:gd name="T1" fmla="*/ 0 h 6"/>
                  <a:gd name="T2" fmla="*/ 7 w 11"/>
                  <a:gd name="T3" fmla="*/ 2 h 6"/>
                  <a:gd name="T4" fmla="*/ 11 w 11"/>
                  <a:gd name="T5" fmla="*/ 5 h 6"/>
                  <a:gd name="T6" fmla="*/ 7 w 11"/>
                  <a:gd name="T7" fmla="*/ 6 h 6"/>
                  <a:gd name="T8" fmla="*/ 6 w 11"/>
                  <a:gd name="T9" fmla="*/ 5 h 6"/>
                  <a:gd name="T10" fmla="*/ 2 w 11"/>
                  <a:gd name="T11" fmla="*/ 5 h 6"/>
                  <a:gd name="T12" fmla="*/ 0 w 11"/>
                  <a:gd name="T13" fmla="*/ 2 h 6"/>
                  <a:gd name="T14" fmla="*/ 0 w 11"/>
                  <a:gd name="T15" fmla="*/ 0 h 6"/>
                  <a:gd name="T16" fmla="*/ 5 w 1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lnTo>
                      <a:pt x="7" y="2"/>
                    </a:lnTo>
                    <a:lnTo>
                      <a:pt x="11" y="5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" name="Freeform 1020"/>
              <p:cNvSpPr>
                <a:spLocks/>
              </p:cNvSpPr>
              <p:nvPr/>
            </p:nvSpPr>
            <p:spPr bwMode="auto">
              <a:xfrm>
                <a:off x="3595962" y="2288691"/>
                <a:ext cx="7411" cy="13340"/>
              </a:xfrm>
              <a:custGeom>
                <a:avLst/>
                <a:gdLst>
                  <a:gd name="T0" fmla="*/ 5 w 5"/>
                  <a:gd name="T1" fmla="*/ 0 h 9"/>
                  <a:gd name="T2" fmla="*/ 5 w 5"/>
                  <a:gd name="T3" fmla="*/ 2 h 9"/>
                  <a:gd name="T4" fmla="*/ 4 w 5"/>
                  <a:gd name="T5" fmla="*/ 3 h 9"/>
                  <a:gd name="T6" fmla="*/ 3 w 5"/>
                  <a:gd name="T7" fmla="*/ 7 h 9"/>
                  <a:gd name="T8" fmla="*/ 1 w 5"/>
                  <a:gd name="T9" fmla="*/ 9 h 9"/>
                  <a:gd name="T10" fmla="*/ 0 w 5"/>
                  <a:gd name="T11" fmla="*/ 7 h 9"/>
                  <a:gd name="T12" fmla="*/ 1 w 5"/>
                  <a:gd name="T13" fmla="*/ 4 h 9"/>
                  <a:gd name="T14" fmla="*/ 1 w 5"/>
                  <a:gd name="T15" fmla="*/ 3 h 9"/>
                  <a:gd name="T16" fmla="*/ 0 w 5"/>
                  <a:gd name="T17" fmla="*/ 3 h 9"/>
                  <a:gd name="T18" fmla="*/ 0 w 5"/>
                  <a:gd name="T19" fmla="*/ 2 h 9"/>
                  <a:gd name="T20" fmla="*/ 1 w 5"/>
                  <a:gd name="T21" fmla="*/ 0 h 9"/>
                  <a:gd name="T22" fmla="*/ 4 w 5"/>
                  <a:gd name="T23" fmla="*/ 0 h 9"/>
                  <a:gd name="T24" fmla="*/ 5 w 5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5" y="2"/>
                    </a:lnTo>
                    <a:lnTo>
                      <a:pt x="4" y="3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" name="Freeform 1021"/>
              <p:cNvSpPr>
                <a:spLocks/>
              </p:cNvSpPr>
              <p:nvPr/>
            </p:nvSpPr>
            <p:spPr bwMode="auto">
              <a:xfrm>
                <a:off x="3573729" y="2227921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3 h 7"/>
                  <a:gd name="T4" fmla="*/ 4 w 4"/>
                  <a:gd name="T5" fmla="*/ 4 h 7"/>
                  <a:gd name="T6" fmla="*/ 2 w 4"/>
                  <a:gd name="T7" fmla="*/ 7 h 7"/>
                  <a:gd name="T8" fmla="*/ 0 w 4"/>
                  <a:gd name="T9" fmla="*/ 5 h 7"/>
                  <a:gd name="T10" fmla="*/ 0 w 4"/>
                  <a:gd name="T11" fmla="*/ 3 h 7"/>
                  <a:gd name="T12" fmla="*/ 1 w 4"/>
                  <a:gd name="T13" fmla="*/ 1 h 7"/>
                  <a:gd name="T14" fmla="*/ 4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" name="Freeform 1022"/>
              <p:cNvSpPr>
                <a:spLocks/>
              </p:cNvSpPr>
              <p:nvPr/>
            </p:nvSpPr>
            <p:spPr bwMode="auto">
              <a:xfrm>
                <a:off x="3585587" y="2227921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1 h 5"/>
                  <a:gd name="T4" fmla="*/ 5 w 5"/>
                  <a:gd name="T5" fmla="*/ 4 h 5"/>
                  <a:gd name="T6" fmla="*/ 3 w 5"/>
                  <a:gd name="T7" fmla="*/ 5 h 5"/>
                  <a:gd name="T8" fmla="*/ 1 w 5"/>
                  <a:gd name="T9" fmla="*/ 5 h 5"/>
                  <a:gd name="T10" fmla="*/ 0 w 5"/>
                  <a:gd name="T11" fmla="*/ 5 h 5"/>
                  <a:gd name="T12" fmla="*/ 1 w 5"/>
                  <a:gd name="T13" fmla="*/ 0 h 5"/>
                  <a:gd name="T14" fmla="*/ 3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1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" name="Freeform 1023"/>
              <p:cNvSpPr>
                <a:spLocks/>
              </p:cNvSpPr>
              <p:nvPr/>
            </p:nvSpPr>
            <p:spPr bwMode="auto">
              <a:xfrm>
                <a:off x="3582623" y="2213099"/>
                <a:ext cx="10376" cy="5929"/>
              </a:xfrm>
              <a:custGeom>
                <a:avLst/>
                <a:gdLst>
                  <a:gd name="T0" fmla="*/ 3 w 7"/>
                  <a:gd name="T1" fmla="*/ 0 h 4"/>
                  <a:gd name="T2" fmla="*/ 5 w 7"/>
                  <a:gd name="T3" fmla="*/ 1 h 4"/>
                  <a:gd name="T4" fmla="*/ 7 w 7"/>
                  <a:gd name="T5" fmla="*/ 1 h 4"/>
                  <a:gd name="T6" fmla="*/ 7 w 7"/>
                  <a:gd name="T7" fmla="*/ 3 h 4"/>
                  <a:gd name="T8" fmla="*/ 6 w 7"/>
                  <a:gd name="T9" fmla="*/ 3 h 4"/>
                  <a:gd name="T10" fmla="*/ 3 w 7"/>
                  <a:gd name="T11" fmla="*/ 4 h 4"/>
                  <a:gd name="T12" fmla="*/ 2 w 7"/>
                  <a:gd name="T13" fmla="*/ 4 h 4"/>
                  <a:gd name="T14" fmla="*/ 0 w 7"/>
                  <a:gd name="T15" fmla="*/ 3 h 4"/>
                  <a:gd name="T16" fmla="*/ 2 w 7"/>
                  <a:gd name="T17" fmla="*/ 1 h 4"/>
                  <a:gd name="T18" fmla="*/ 3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" name="Freeform 1024"/>
              <p:cNvSpPr>
                <a:spLocks/>
              </p:cNvSpPr>
              <p:nvPr/>
            </p:nvSpPr>
            <p:spPr bwMode="auto">
              <a:xfrm>
                <a:off x="3563354" y="2330192"/>
                <a:ext cx="10376" cy="4447"/>
              </a:xfrm>
              <a:custGeom>
                <a:avLst/>
                <a:gdLst>
                  <a:gd name="T0" fmla="*/ 2 w 7"/>
                  <a:gd name="T1" fmla="*/ 0 h 3"/>
                  <a:gd name="T2" fmla="*/ 5 w 7"/>
                  <a:gd name="T3" fmla="*/ 0 h 3"/>
                  <a:gd name="T4" fmla="*/ 7 w 7"/>
                  <a:gd name="T5" fmla="*/ 1 h 3"/>
                  <a:gd name="T6" fmla="*/ 5 w 7"/>
                  <a:gd name="T7" fmla="*/ 3 h 3"/>
                  <a:gd name="T8" fmla="*/ 4 w 7"/>
                  <a:gd name="T9" fmla="*/ 3 h 3"/>
                  <a:gd name="T10" fmla="*/ 0 w 7"/>
                  <a:gd name="T11" fmla="*/ 1 h 3"/>
                  <a:gd name="T12" fmla="*/ 1 w 7"/>
                  <a:gd name="T13" fmla="*/ 0 h 3"/>
                  <a:gd name="T14" fmla="*/ 2 w 7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lnTo>
                      <a:pt x="5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" name="Freeform 1025"/>
              <p:cNvSpPr>
                <a:spLocks/>
              </p:cNvSpPr>
              <p:nvPr/>
            </p:nvSpPr>
            <p:spPr bwMode="auto">
              <a:xfrm>
                <a:off x="3775307" y="2454696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4 w 7"/>
                  <a:gd name="T3" fmla="*/ 2 h 7"/>
                  <a:gd name="T4" fmla="*/ 6 w 7"/>
                  <a:gd name="T5" fmla="*/ 2 h 7"/>
                  <a:gd name="T6" fmla="*/ 7 w 7"/>
                  <a:gd name="T7" fmla="*/ 6 h 7"/>
                  <a:gd name="T8" fmla="*/ 7 w 7"/>
                  <a:gd name="T9" fmla="*/ 7 h 7"/>
                  <a:gd name="T10" fmla="*/ 6 w 7"/>
                  <a:gd name="T11" fmla="*/ 6 h 7"/>
                  <a:gd name="T12" fmla="*/ 4 w 7"/>
                  <a:gd name="T13" fmla="*/ 7 h 7"/>
                  <a:gd name="T14" fmla="*/ 3 w 7"/>
                  <a:gd name="T15" fmla="*/ 7 h 7"/>
                  <a:gd name="T16" fmla="*/ 2 w 7"/>
                  <a:gd name="T17" fmla="*/ 6 h 7"/>
                  <a:gd name="T18" fmla="*/ 0 w 7"/>
                  <a:gd name="T19" fmla="*/ 4 h 7"/>
                  <a:gd name="T20" fmla="*/ 0 w 7"/>
                  <a:gd name="T21" fmla="*/ 3 h 7"/>
                  <a:gd name="T22" fmla="*/ 2 w 7"/>
                  <a:gd name="T23" fmla="*/ 2 h 7"/>
                  <a:gd name="T24" fmla="*/ 3 w 7"/>
                  <a:gd name="T25" fmla="*/ 0 h 7"/>
                  <a:gd name="T26" fmla="*/ 4 w 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" name="Freeform 1026"/>
              <p:cNvSpPr>
                <a:spLocks/>
              </p:cNvSpPr>
              <p:nvPr/>
            </p:nvSpPr>
            <p:spPr bwMode="auto">
              <a:xfrm>
                <a:off x="3790129" y="2459143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1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3 h 4"/>
                  <a:gd name="T10" fmla="*/ 0 w 1"/>
                  <a:gd name="T11" fmla="*/ 1 h 4"/>
                  <a:gd name="T12" fmla="*/ 1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" name="Freeform 1027"/>
              <p:cNvSpPr>
                <a:spLocks/>
              </p:cNvSpPr>
              <p:nvPr/>
            </p:nvSpPr>
            <p:spPr bwMode="auto">
              <a:xfrm>
                <a:off x="3748628" y="2466553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2 w 2"/>
                  <a:gd name="T5" fmla="*/ 3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" name="Freeform 1028"/>
              <p:cNvSpPr>
                <a:spLocks/>
              </p:cNvSpPr>
              <p:nvPr/>
            </p:nvSpPr>
            <p:spPr bwMode="auto">
              <a:xfrm>
                <a:off x="3421063" y="1586133"/>
                <a:ext cx="819651" cy="1055319"/>
              </a:xfrm>
              <a:custGeom>
                <a:avLst/>
                <a:gdLst>
                  <a:gd name="T0" fmla="*/ 411 w 553"/>
                  <a:gd name="T1" fmla="*/ 29 h 712"/>
                  <a:gd name="T2" fmla="*/ 397 w 553"/>
                  <a:gd name="T3" fmla="*/ 39 h 712"/>
                  <a:gd name="T4" fmla="*/ 449 w 553"/>
                  <a:gd name="T5" fmla="*/ 51 h 712"/>
                  <a:gd name="T6" fmla="*/ 451 w 553"/>
                  <a:gd name="T7" fmla="*/ 84 h 712"/>
                  <a:gd name="T8" fmla="*/ 383 w 553"/>
                  <a:gd name="T9" fmla="*/ 101 h 712"/>
                  <a:gd name="T10" fmla="*/ 455 w 553"/>
                  <a:gd name="T11" fmla="*/ 109 h 712"/>
                  <a:gd name="T12" fmla="*/ 433 w 553"/>
                  <a:gd name="T13" fmla="*/ 154 h 712"/>
                  <a:gd name="T14" fmla="*/ 506 w 553"/>
                  <a:gd name="T15" fmla="*/ 111 h 712"/>
                  <a:gd name="T16" fmla="*/ 510 w 553"/>
                  <a:gd name="T17" fmla="*/ 155 h 712"/>
                  <a:gd name="T18" fmla="*/ 476 w 553"/>
                  <a:gd name="T19" fmla="*/ 176 h 712"/>
                  <a:gd name="T20" fmla="*/ 466 w 553"/>
                  <a:gd name="T21" fmla="*/ 250 h 712"/>
                  <a:gd name="T22" fmla="*/ 480 w 553"/>
                  <a:gd name="T23" fmla="*/ 279 h 712"/>
                  <a:gd name="T24" fmla="*/ 445 w 553"/>
                  <a:gd name="T25" fmla="*/ 308 h 712"/>
                  <a:gd name="T26" fmla="*/ 463 w 553"/>
                  <a:gd name="T27" fmla="*/ 340 h 712"/>
                  <a:gd name="T28" fmla="*/ 442 w 553"/>
                  <a:gd name="T29" fmla="*/ 353 h 712"/>
                  <a:gd name="T30" fmla="*/ 434 w 553"/>
                  <a:gd name="T31" fmla="*/ 380 h 712"/>
                  <a:gd name="T32" fmla="*/ 425 w 553"/>
                  <a:gd name="T33" fmla="*/ 395 h 712"/>
                  <a:gd name="T34" fmla="*/ 384 w 553"/>
                  <a:gd name="T35" fmla="*/ 397 h 712"/>
                  <a:gd name="T36" fmla="*/ 387 w 553"/>
                  <a:gd name="T37" fmla="*/ 416 h 712"/>
                  <a:gd name="T38" fmla="*/ 425 w 553"/>
                  <a:gd name="T39" fmla="*/ 447 h 712"/>
                  <a:gd name="T40" fmla="*/ 419 w 553"/>
                  <a:gd name="T41" fmla="*/ 483 h 712"/>
                  <a:gd name="T42" fmla="*/ 369 w 553"/>
                  <a:gd name="T43" fmla="*/ 445 h 712"/>
                  <a:gd name="T44" fmla="*/ 355 w 553"/>
                  <a:gd name="T45" fmla="*/ 480 h 712"/>
                  <a:gd name="T46" fmla="*/ 398 w 553"/>
                  <a:gd name="T47" fmla="*/ 489 h 712"/>
                  <a:gd name="T48" fmla="*/ 383 w 553"/>
                  <a:gd name="T49" fmla="*/ 517 h 712"/>
                  <a:gd name="T50" fmla="*/ 329 w 553"/>
                  <a:gd name="T51" fmla="*/ 538 h 712"/>
                  <a:gd name="T52" fmla="*/ 292 w 553"/>
                  <a:gd name="T53" fmla="*/ 557 h 712"/>
                  <a:gd name="T54" fmla="*/ 250 w 553"/>
                  <a:gd name="T55" fmla="*/ 582 h 712"/>
                  <a:gd name="T56" fmla="*/ 216 w 553"/>
                  <a:gd name="T57" fmla="*/ 593 h 712"/>
                  <a:gd name="T58" fmla="*/ 192 w 553"/>
                  <a:gd name="T59" fmla="*/ 629 h 712"/>
                  <a:gd name="T60" fmla="*/ 183 w 553"/>
                  <a:gd name="T61" fmla="*/ 654 h 712"/>
                  <a:gd name="T62" fmla="*/ 167 w 553"/>
                  <a:gd name="T63" fmla="*/ 683 h 712"/>
                  <a:gd name="T64" fmla="*/ 158 w 553"/>
                  <a:gd name="T65" fmla="*/ 708 h 712"/>
                  <a:gd name="T66" fmla="*/ 130 w 553"/>
                  <a:gd name="T67" fmla="*/ 701 h 712"/>
                  <a:gd name="T68" fmla="*/ 111 w 553"/>
                  <a:gd name="T69" fmla="*/ 684 h 712"/>
                  <a:gd name="T70" fmla="*/ 93 w 553"/>
                  <a:gd name="T71" fmla="*/ 654 h 712"/>
                  <a:gd name="T72" fmla="*/ 85 w 553"/>
                  <a:gd name="T73" fmla="*/ 628 h 712"/>
                  <a:gd name="T74" fmla="*/ 93 w 553"/>
                  <a:gd name="T75" fmla="*/ 606 h 712"/>
                  <a:gd name="T76" fmla="*/ 97 w 553"/>
                  <a:gd name="T77" fmla="*/ 575 h 712"/>
                  <a:gd name="T78" fmla="*/ 100 w 553"/>
                  <a:gd name="T79" fmla="*/ 553 h 712"/>
                  <a:gd name="T80" fmla="*/ 76 w 553"/>
                  <a:gd name="T81" fmla="*/ 542 h 712"/>
                  <a:gd name="T82" fmla="*/ 112 w 553"/>
                  <a:gd name="T83" fmla="*/ 528 h 712"/>
                  <a:gd name="T84" fmla="*/ 93 w 553"/>
                  <a:gd name="T85" fmla="*/ 518 h 712"/>
                  <a:gd name="T86" fmla="*/ 114 w 553"/>
                  <a:gd name="T87" fmla="*/ 506 h 712"/>
                  <a:gd name="T88" fmla="*/ 130 w 553"/>
                  <a:gd name="T89" fmla="*/ 474 h 712"/>
                  <a:gd name="T90" fmla="*/ 123 w 553"/>
                  <a:gd name="T91" fmla="*/ 458 h 712"/>
                  <a:gd name="T92" fmla="*/ 121 w 553"/>
                  <a:gd name="T93" fmla="*/ 431 h 712"/>
                  <a:gd name="T94" fmla="*/ 105 w 553"/>
                  <a:gd name="T95" fmla="*/ 423 h 712"/>
                  <a:gd name="T96" fmla="*/ 96 w 553"/>
                  <a:gd name="T97" fmla="*/ 397 h 712"/>
                  <a:gd name="T98" fmla="*/ 100 w 553"/>
                  <a:gd name="T99" fmla="*/ 342 h 712"/>
                  <a:gd name="T100" fmla="*/ 82 w 553"/>
                  <a:gd name="T101" fmla="*/ 274 h 712"/>
                  <a:gd name="T102" fmla="*/ 18 w 553"/>
                  <a:gd name="T103" fmla="*/ 267 h 712"/>
                  <a:gd name="T104" fmla="*/ 31 w 553"/>
                  <a:gd name="T105" fmla="*/ 223 h 712"/>
                  <a:gd name="T106" fmla="*/ 20 w 553"/>
                  <a:gd name="T107" fmla="*/ 202 h 712"/>
                  <a:gd name="T108" fmla="*/ 32 w 553"/>
                  <a:gd name="T109" fmla="*/ 162 h 712"/>
                  <a:gd name="T110" fmla="*/ 111 w 553"/>
                  <a:gd name="T111" fmla="*/ 122 h 712"/>
                  <a:gd name="T112" fmla="*/ 127 w 553"/>
                  <a:gd name="T113" fmla="*/ 91 h 712"/>
                  <a:gd name="T114" fmla="*/ 177 w 553"/>
                  <a:gd name="T115" fmla="*/ 76 h 712"/>
                  <a:gd name="T116" fmla="*/ 223 w 553"/>
                  <a:gd name="T117" fmla="*/ 64 h 712"/>
                  <a:gd name="T118" fmla="*/ 255 w 553"/>
                  <a:gd name="T119" fmla="*/ 71 h 712"/>
                  <a:gd name="T120" fmla="*/ 302 w 553"/>
                  <a:gd name="T121" fmla="*/ 90 h 712"/>
                  <a:gd name="T122" fmla="*/ 339 w 553"/>
                  <a:gd name="T123" fmla="*/ 65 h 712"/>
                  <a:gd name="T124" fmla="*/ 343 w 553"/>
                  <a:gd name="T125" fmla="*/ 2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3" h="712">
                    <a:moveTo>
                      <a:pt x="382" y="0"/>
                    </a:moveTo>
                    <a:lnTo>
                      <a:pt x="384" y="0"/>
                    </a:lnTo>
                    <a:lnTo>
                      <a:pt x="389" y="0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3" y="1"/>
                    </a:lnTo>
                    <a:lnTo>
                      <a:pt x="394" y="0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2" y="3"/>
                    </a:lnTo>
                    <a:lnTo>
                      <a:pt x="404" y="3"/>
                    </a:lnTo>
                    <a:lnTo>
                      <a:pt x="405" y="1"/>
                    </a:lnTo>
                    <a:lnTo>
                      <a:pt x="407" y="3"/>
                    </a:lnTo>
                    <a:lnTo>
                      <a:pt x="408" y="4"/>
                    </a:lnTo>
                    <a:lnTo>
                      <a:pt x="411" y="7"/>
                    </a:lnTo>
                    <a:lnTo>
                      <a:pt x="412" y="7"/>
                    </a:lnTo>
                    <a:lnTo>
                      <a:pt x="413" y="6"/>
                    </a:lnTo>
                    <a:lnTo>
                      <a:pt x="413" y="6"/>
                    </a:lnTo>
                    <a:lnTo>
                      <a:pt x="418" y="8"/>
                    </a:lnTo>
                    <a:lnTo>
                      <a:pt x="420" y="8"/>
                    </a:lnTo>
                    <a:lnTo>
                      <a:pt x="423" y="11"/>
                    </a:lnTo>
                    <a:lnTo>
                      <a:pt x="427" y="11"/>
                    </a:lnTo>
                    <a:lnTo>
                      <a:pt x="429" y="13"/>
                    </a:lnTo>
                    <a:lnTo>
                      <a:pt x="433" y="11"/>
                    </a:lnTo>
                    <a:lnTo>
                      <a:pt x="433" y="13"/>
                    </a:lnTo>
                    <a:lnTo>
                      <a:pt x="434" y="14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1" y="15"/>
                    </a:lnTo>
                    <a:lnTo>
                      <a:pt x="445" y="17"/>
                    </a:lnTo>
                    <a:lnTo>
                      <a:pt x="448" y="18"/>
                    </a:lnTo>
                    <a:lnTo>
                      <a:pt x="449" y="21"/>
                    </a:lnTo>
                    <a:lnTo>
                      <a:pt x="451" y="22"/>
                    </a:lnTo>
                    <a:lnTo>
                      <a:pt x="455" y="24"/>
                    </a:lnTo>
                    <a:lnTo>
                      <a:pt x="455" y="25"/>
                    </a:lnTo>
                    <a:lnTo>
                      <a:pt x="454" y="28"/>
                    </a:lnTo>
                    <a:lnTo>
                      <a:pt x="451" y="28"/>
                    </a:lnTo>
                    <a:lnTo>
                      <a:pt x="448" y="26"/>
                    </a:lnTo>
                    <a:lnTo>
                      <a:pt x="447" y="28"/>
                    </a:lnTo>
                    <a:lnTo>
                      <a:pt x="445" y="29"/>
                    </a:lnTo>
                    <a:lnTo>
                      <a:pt x="442" y="29"/>
                    </a:lnTo>
                    <a:lnTo>
                      <a:pt x="442" y="29"/>
                    </a:lnTo>
                    <a:lnTo>
                      <a:pt x="440" y="30"/>
                    </a:lnTo>
                    <a:lnTo>
                      <a:pt x="437" y="30"/>
                    </a:lnTo>
                    <a:lnTo>
                      <a:pt x="431" y="28"/>
                    </a:lnTo>
                    <a:lnTo>
                      <a:pt x="430" y="26"/>
                    </a:lnTo>
                    <a:lnTo>
                      <a:pt x="427" y="26"/>
                    </a:lnTo>
                    <a:lnTo>
                      <a:pt x="426" y="26"/>
                    </a:lnTo>
                    <a:lnTo>
                      <a:pt x="423" y="26"/>
                    </a:lnTo>
                    <a:lnTo>
                      <a:pt x="422" y="26"/>
                    </a:lnTo>
                    <a:lnTo>
                      <a:pt x="420" y="26"/>
                    </a:lnTo>
                    <a:lnTo>
                      <a:pt x="419" y="26"/>
                    </a:lnTo>
                    <a:lnTo>
                      <a:pt x="416" y="26"/>
                    </a:lnTo>
                    <a:lnTo>
                      <a:pt x="412" y="28"/>
                    </a:lnTo>
                    <a:lnTo>
                      <a:pt x="411" y="29"/>
                    </a:lnTo>
                    <a:lnTo>
                      <a:pt x="408" y="28"/>
                    </a:lnTo>
                    <a:lnTo>
                      <a:pt x="407" y="28"/>
                    </a:lnTo>
                    <a:lnTo>
                      <a:pt x="404" y="29"/>
                    </a:lnTo>
                    <a:lnTo>
                      <a:pt x="400" y="29"/>
                    </a:lnTo>
                    <a:lnTo>
                      <a:pt x="398" y="28"/>
                    </a:lnTo>
                    <a:lnTo>
                      <a:pt x="398" y="25"/>
                    </a:lnTo>
                    <a:lnTo>
                      <a:pt x="400" y="24"/>
                    </a:lnTo>
                    <a:lnTo>
                      <a:pt x="401" y="24"/>
                    </a:lnTo>
                    <a:lnTo>
                      <a:pt x="401" y="22"/>
                    </a:lnTo>
                    <a:lnTo>
                      <a:pt x="400" y="21"/>
                    </a:lnTo>
                    <a:lnTo>
                      <a:pt x="398" y="21"/>
                    </a:lnTo>
                    <a:lnTo>
                      <a:pt x="397" y="22"/>
                    </a:lnTo>
                    <a:lnTo>
                      <a:pt x="394" y="24"/>
                    </a:lnTo>
                    <a:lnTo>
                      <a:pt x="394" y="26"/>
                    </a:lnTo>
                    <a:lnTo>
                      <a:pt x="395" y="28"/>
                    </a:lnTo>
                    <a:lnTo>
                      <a:pt x="397" y="28"/>
                    </a:lnTo>
                    <a:lnTo>
                      <a:pt x="397" y="29"/>
                    </a:lnTo>
                    <a:lnTo>
                      <a:pt x="395" y="30"/>
                    </a:lnTo>
                    <a:lnTo>
                      <a:pt x="394" y="30"/>
                    </a:lnTo>
                    <a:lnTo>
                      <a:pt x="391" y="30"/>
                    </a:lnTo>
                    <a:lnTo>
                      <a:pt x="389" y="30"/>
                    </a:lnTo>
                    <a:lnTo>
                      <a:pt x="387" y="32"/>
                    </a:lnTo>
                    <a:lnTo>
                      <a:pt x="386" y="32"/>
                    </a:lnTo>
                    <a:lnTo>
                      <a:pt x="383" y="30"/>
                    </a:lnTo>
                    <a:lnTo>
                      <a:pt x="379" y="30"/>
                    </a:lnTo>
                    <a:lnTo>
                      <a:pt x="376" y="33"/>
                    </a:lnTo>
                    <a:lnTo>
                      <a:pt x="371" y="36"/>
                    </a:lnTo>
                    <a:lnTo>
                      <a:pt x="371" y="37"/>
                    </a:lnTo>
                    <a:lnTo>
                      <a:pt x="371" y="42"/>
                    </a:lnTo>
                    <a:lnTo>
                      <a:pt x="369" y="43"/>
                    </a:lnTo>
                    <a:lnTo>
                      <a:pt x="369" y="44"/>
                    </a:lnTo>
                    <a:lnTo>
                      <a:pt x="371" y="46"/>
                    </a:lnTo>
                    <a:lnTo>
                      <a:pt x="372" y="44"/>
                    </a:lnTo>
                    <a:lnTo>
                      <a:pt x="372" y="43"/>
                    </a:lnTo>
                    <a:lnTo>
                      <a:pt x="373" y="40"/>
                    </a:lnTo>
                    <a:lnTo>
                      <a:pt x="373" y="40"/>
                    </a:lnTo>
                    <a:lnTo>
                      <a:pt x="375" y="39"/>
                    </a:lnTo>
                    <a:lnTo>
                      <a:pt x="378" y="39"/>
                    </a:lnTo>
                    <a:lnTo>
                      <a:pt x="379" y="39"/>
                    </a:lnTo>
                    <a:lnTo>
                      <a:pt x="379" y="39"/>
                    </a:lnTo>
                    <a:lnTo>
                      <a:pt x="379" y="40"/>
                    </a:lnTo>
                    <a:lnTo>
                      <a:pt x="378" y="43"/>
                    </a:lnTo>
                    <a:lnTo>
                      <a:pt x="378" y="44"/>
                    </a:lnTo>
                    <a:lnTo>
                      <a:pt x="379" y="44"/>
                    </a:lnTo>
                    <a:lnTo>
                      <a:pt x="380" y="42"/>
                    </a:lnTo>
                    <a:lnTo>
                      <a:pt x="380" y="39"/>
                    </a:lnTo>
                    <a:lnTo>
                      <a:pt x="383" y="36"/>
                    </a:lnTo>
                    <a:lnTo>
                      <a:pt x="386" y="35"/>
                    </a:lnTo>
                    <a:lnTo>
                      <a:pt x="387" y="35"/>
                    </a:lnTo>
                    <a:lnTo>
                      <a:pt x="390" y="35"/>
                    </a:lnTo>
                    <a:lnTo>
                      <a:pt x="393" y="35"/>
                    </a:lnTo>
                    <a:lnTo>
                      <a:pt x="394" y="33"/>
                    </a:lnTo>
                    <a:lnTo>
                      <a:pt x="395" y="35"/>
                    </a:lnTo>
                    <a:lnTo>
                      <a:pt x="395" y="36"/>
                    </a:lnTo>
                    <a:lnTo>
                      <a:pt x="397" y="39"/>
                    </a:lnTo>
                    <a:lnTo>
                      <a:pt x="398" y="40"/>
                    </a:lnTo>
                    <a:lnTo>
                      <a:pt x="400" y="40"/>
                    </a:lnTo>
                    <a:lnTo>
                      <a:pt x="400" y="39"/>
                    </a:lnTo>
                    <a:lnTo>
                      <a:pt x="398" y="35"/>
                    </a:lnTo>
                    <a:lnTo>
                      <a:pt x="400" y="35"/>
                    </a:lnTo>
                    <a:lnTo>
                      <a:pt x="402" y="33"/>
                    </a:lnTo>
                    <a:lnTo>
                      <a:pt x="405" y="35"/>
                    </a:lnTo>
                    <a:lnTo>
                      <a:pt x="408" y="33"/>
                    </a:lnTo>
                    <a:lnTo>
                      <a:pt x="411" y="33"/>
                    </a:lnTo>
                    <a:lnTo>
                      <a:pt x="415" y="32"/>
                    </a:lnTo>
                    <a:lnTo>
                      <a:pt x="418" y="30"/>
                    </a:lnTo>
                    <a:lnTo>
                      <a:pt x="422" y="30"/>
                    </a:lnTo>
                    <a:lnTo>
                      <a:pt x="426" y="32"/>
                    </a:lnTo>
                    <a:lnTo>
                      <a:pt x="429" y="33"/>
                    </a:lnTo>
                    <a:lnTo>
                      <a:pt x="430" y="33"/>
                    </a:lnTo>
                    <a:lnTo>
                      <a:pt x="433" y="35"/>
                    </a:lnTo>
                    <a:lnTo>
                      <a:pt x="434" y="35"/>
                    </a:lnTo>
                    <a:lnTo>
                      <a:pt x="437" y="36"/>
                    </a:lnTo>
                    <a:lnTo>
                      <a:pt x="438" y="37"/>
                    </a:lnTo>
                    <a:lnTo>
                      <a:pt x="440" y="36"/>
                    </a:lnTo>
                    <a:lnTo>
                      <a:pt x="441" y="36"/>
                    </a:lnTo>
                    <a:lnTo>
                      <a:pt x="442" y="36"/>
                    </a:lnTo>
                    <a:lnTo>
                      <a:pt x="444" y="37"/>
                    </a:lnTo>
                    <a:lnTo>
                      <a:pt x="445" y="37"/>
                    </a:lnTo>
                    <a:lnTo>
                      <a:pt x="447" y="36"/>
                    </a:lnTo>
                    <a:lnTo>
                      <a:pt x="449" y="36"/>
                    </a:lnTo>
                    <a:lnTo>
                      <a:pt x="451" y="36"/>
                    </a:lnTo>
                    <a:lnTo>
                      <a:pt x="455" y="35"/>
                    </a:lnTo>
                    <a:lnTo>
                      <a:pt x="456" y="32"/>
                    </a:lnTo>
                    <a:lnTo>
                      <a:pt x="458" y="32"/>
                    </a:lnTo>
                    <a:lnTo>
                      <a:pt x="459" y="32"/>
                    </a:lnTo>
                    <a:lnTo>
                      <a:pt x="460" y="35"/>
                    </a:lnTo>
                    <a:lnTo>
                      <a:pt x="463" y="36"/>
                    </a:lnTo>
                    <a:lnTo>
                      <a:pt x="463" y="37"/>
                    </a:lnTo>
                    <a:lnTo>
                      <a:pt x="462" y="39"/>
                    </a:lnTo>
                    <a:lnTo>
                      <a:pt x="462" y="40"/>
                    </a:lnTo>
                    <a:lnTo>
                      <a:pt x="463" y="40"/>
                    </a:lnTo>
                    <a:lnTo>
                      <a:pt x="463" y="42"/>
                    </a:lnTo>
                    <a:lnTo>
                      <a:pt x="463" y="43"/>
                    </a:lnTo>
                    <a:lnTo>
                      <a:pt x="460" y="46"/>
                    </a:lnTo>
                    <a:lnTo>
                      <a:pt x="456" y="47"/>
                    </a:lnTo>
                    <a:lnTo>
                      <a:pt x="454" y="47"/>
                    </a:lnTo>
                    <a:lnTo>
                      <a:pt x="452" y="46"/>
                    </a:lnTo>
                    <a:lnTo>
                      <a:pt x="451" y="44"/>
                    </a:lnTo>
                    <a:lnTo>
                      <a:pt x="449" y="44"/>
                    </a:lnTo>
                    <a:lnTo>
                      <a:pt x="449" y="46"/>
                    </a:lnTo>
                    <a:lnTo>
                      <a:pt x="452" y="48"/>
                    </a:lnTo>
                    <a:lnTo>
                      <a:pt x="452" y="50"/>
                    </a:lnTo>
                    <a:lnTo>
                      <a:pt x="452" y="50"/>
                    </a:lnTo>
                    <a:lnTo>
                      <a:pt x="449" y="48"/>
                    </a:lnTo>
                    <a:lnTo>
                      <a:pt x="448" y="47"/>
                    </a:lnTo>
                    <a:lnTo>
                      <a:pt x="447" y="47"/>
                    </a:lnTo>
                    <a:lnTo>
                      <a:pt x="447" y="50"/>
                    </a:lnTo>
                    <a:lnTo>
                      <a:pt x="448" y="51"/>
                    </a:lnTo>
                    <a:lnTo>
                      <a:pt x="449" y="51"/>
                    </a:lnTo>
                    <a:lnTo>
                      <a:pt x="452" y="51"/>
                    </a:lnTo>
                    <a:lnTo>
                      <a:pt x="455" y="53"/>
                    </a:lnTo>
                    <a:lnTo>
                      <a:pt x="456" y="53"/>
                    </a:lnTo>
                    <a:lnTo>
                      <a:pt x="460" y="51"/>
                    </a:lnTo>
                    <a:lnTo>
                      <a:pt x="462" y="51"/>
                    </a:lnTo>
                    <a:lnTo>
                      <a:pt x="463" y="51"/>
                    </a:lnTo>
                    <a:lnTo>
                      <a:pt x="463" y="51"/>
                    </a:lnTo>
                    <a:lnTo>
                      <a:pt x="463" y="50"/>
                    </a:lnTo>
                    <a:lnTo>
                      <a:pt x="466" y="48"/>
                    </a:lnTo>
                    <a:lnTo>
                      <a:pt x="471" y="48"/>
                    </a:lnTo>
                    <a:lnTo>
                      <a:pt x="473" y="50"/>
                    </a:lnTo>
                    <a:lnTo>
                      <a:pt x="473" y="51"/>
                    </a:lnTo>
                    <a:lnTo>
                      <a:pt x="474" y="53"/>
                    </a:lnTo>
                    <a:lnTo>
                      <a:pt x="476" y="51"/>
                    </a:lnTo>
                    <a:lnTo>
                      <a:pt x="476" y="51"/>
                    </a:lnTo>
                    <a:lnTo>
                      <a:pt x="477" y="51"/>
                    </a:lnTo>
                    <a:lnTo>
                      <a:pt x="478" y="53"/>
                    </a:lnTo>
                    <a:lnTo>
                      <a:pt x="480" y="55"/>
                    </a:lnTo>
                    <a:lnTo>
                      <a:pt x="483" y="55"/>
                    </a:lnTo>
                    <a:lnTo>
                      <a:pt x="484" y="57"/>
                    </a:lnTo>
                    <a:lnTo>
                      <a:pt x="485" y="58"/>
                    </a:lnTo>
                    <a:lnTo>
                      <a:pt x="487" y="61"/>
                    </a:lnTo>
                    <a:lnTo>
                      <a:pt x="491" y="61"/>
                    </a:lnTo>
                    <a:lnTo>
                      <a:pt x="494" y="64"/>
                    </a:lnTo>
                    <a:lnTo>
                      <a:pt x="494" y="65"/>
                    </a:lnTo>
                    <a:lnTo>
                      <a:pt x="494" y="68"/>
                    </a:lnTo>
                    <a:lnTo>
                      <a:pt x="492" y="68"/>
                    </a:lnTo>
                    <a:lnTo>
                      <a:pt x="492" y="69"/>
                    </a:lnTo>
                    <a:lnTo>
                      <a:pt x="492" y="71"/>
                    </a:lnTo>
                    <a:lnTo>
                      <a:pt x="491" y="72"/>
                    </a:lnTo>
                    <a:lnTo>
                      <a:pt x="488" y="73"/>
                    </a:lnTo>
                    <a:lnTo>
                      <a:pt x="487" y="75"/>
                    </a:lnTo>
                    <a:lnTo>
                      <a:pt x="485" y="73"/>
                    </a:lnTo>
                    <a:lnTo>
                      <a:pt x="484" y="75"/>
                    </a:lnTo>
                    <a:lnTo>
                      <a:pt x="484" y="76"/>
                    </a:lnTo>
                    <a:lnTo>
                      <a:pt x="484" y="76"/>
                    </a:lnTo>
                    <a:lnTo>
                      <a:pt x="481" y="77"/>
                    </a:lnTo>
                    <a:lnTo>
                      <a:pt x="477" y="80"/>
                    </a:lnTo>
                    <a:lnTo>
                      <a:pt x="473" y="80"/>
                    </a:lnTo>
                    <a:lnTo>
                      <a:pt x="471" y="80"/>
                    </a:lnTo>
                    <a:lnTo>
                      <a:pt x="470" y="80"/>
                    </a:lnTo>
                    <a:lnTo>
                      <a:pt x="469" y="79"/>
                    </a:lnTo>
                    <a:lnTo>
                      <a:pt x="467" y="77"/>
                    </a:lnTo>
                    <a:lnTo>
                      <a:pt x="467" y="79"/>
                    </a:lnTo>
                    <a:lnTo>
                      <a:pt x="467" y="80"/>
                    </a:lnTo>
                    <a:lnTo>
                      <a:pt x="469" y="80"/>
                    </a:lnTo>
                    <a:lnTo>
                      <a:pt x="469" y="82"/>
                    </a:lnTo>
                    <a:lnTo>
                      <a:pt x="466" y="82"/>
                    </a:lnTo>
                    <a:lnTo>
                      <a:pt x="463" y="80"/>
                    </a:lnTo>
                    <a:lnTo>
                      <a:pt x="462" y="82"/>
                    </a:lnTo>
                    <a:lnTo>
                      <a:pt x="460" y="82"/>
                    </a:lnTo>
                    <a:lnTo>
                      <a:pt x="459" y="82"/>
                    </a:lnTo>
                    <a:lnTo>
                      <a:pt x="456" y="82"/>
                    </a:lnTo>
                    <a:lnTo>
                      <a:pt x="455" y="82"/>
                    </a:lnTo>
                    <a:lnTo>
                      <a:pt x="451" y="84"/>
                    </a:lnTo>
                    <a:lnTo>
                      <a:pt x="449" y="83"/>
                    </a:lnTo>
                    <a:lnTo>
                      <a:pt x="448" y="83"/>
                    </a:lnTo>
                    <a:lnTo>
                      <a:pt x="445" y="83"/>
                    </a:lnTo>
                    <a:lnTo>
                      <a:pt x="444" y="82"/>
                    </a:lnTo>
                    <a:lnTo>
                      <a:pt x="442" y="82"/>
                    </a:lnTo>
                    <a:lnTo>
                      <a:pt x="441" y="83"/>
                    </a:lnTo>
                    <a:lnTo>
                      <a:pt x="438" y="83"/>
                    </a:lnTo>
                    <a:lnTo>
                      <a:pt x="437" y="83"/>
                    </a:lnTo>
                    <a:lnTo>
                      <a:pt x="433" y="80"/>
                    </a:lnTo>
                    <a:lnTo>
                      <a:pt x="431" y="80"/>
                    </a:lnTo>
                    <a:lnTo>
                      <a:pt x="431" y="80"/>
                    </a:lnTo>
                    <a:lnTo>
                      <a:pt x="427" y="80"/>
                    </a:lnTo>
                    <a:lnTo>
                      <a:pt x="426" y="79"/>
                    </a:lnTo>
                    <a:lnTo>
                      <a:pt x="425" y="79"/>
                    </a:lnTo>
                    <a:lnTo>
                      <a:pt x="422" y="79"/>
                    </a:lnTo>
                    <a:lnTo>
                      <a:pt x="419" y="79"/>
                    </a:lnTo>
                    <a:lnTo>
                      <a:pt x="418" y="77"/>
                    </a:lnTo>
                    <a:lnTo>
                      <a:pt x="415" y="79"/>
                    </a:lnTo>
                    <a:lnTo>
                      <a:pt x="413" y="80"/>
                    </a:lnTo>
                    <a:lnTo>
                      <a:pt x="412" y="80"/>
                    </a:lnTo>
                    <a:lnTo>
                      <a:pt x="409" y="80"/>
                    </a:lnTo>
                    <a:lnTo>
                      <a:pt x="407" y="82"/>
                    </a:lnTo>
                    <a:lnTo>
                      <a:pt x="407" y="82"/>
                    </a:lnTo>
                    <a:lnTo>
                      <a:pt x="405" y="83"/>
                    </a:lnTo>
                    <a:lnTo>
                      <a:pt x="405" y="80"/>
                    </a:lnTo>
                    <a:lnTo>
                      <a:pt x="404" y="79"/>
                    </a:lnTo>
                    <a:lnTo>
                      <a:pt x="402" y="79"/>
                    </a:lnTo>
                    <a:lnTo>
                      <a:pt x="401" y="79"/>
                    </a:lnTo>
                    <a:lnTo>
                      <a:pt x="400" y="79"/>
                    </a:lnTo>
                    <a:lnTo>
                      <a:pt x="398" y="80"/>
                    </a:lnTo>
                    <a:lnTo>
                      <a:pt x="400" y="80"/>
                    </a:lnTo>
                    <a:lnTo>
                      <a:pt x="402" y="80"/>
                    </a:lnTo>
                    <a:lnTo>
                      <a:pt x="404" y="82"/>
                    </a:lnTo>
                    <a:lnTo>
                      <a:pt x="404" y="83"/>
                    </a:lnTo>
                    <a:lnTo>
                      <a:pt x="404" y="84"/>
                    </a:lnTo>
                    <a:lnTo>
                      <a:pt x="402" y="84"/>
                    </a:lnTo>
                    <a:lnTo>
                      <a:pt x="401" y="84"/>
                    </a:lnTo>
                    <a:lnTo>
                      <a:pt x="398" y="84"/>
                    </a:lnTo>
                    <a:lnTo>
                      <a:pt x="397" y="86"/>
                    </a:lnTo>
                    <a:lnTo>
                      <a:pt x="394" y="87"/>
                    </a:lnTo>
                    <a:lnTo>
                      <a:pt x="390" y="87"/>
                    </a:lnTo>
                    <a:lnTo>
                      <a:pt x="389" y="89"/>
                    </a:lnTo>
                    <a:lnTo>
                      <a:pt x="387" y="90"/>
                    </a:lnTo>
                    <a:lnTo>
                      <a:pt x="386" y="90"/>
                    </a:lnTo>
                    <a:lnTo>
                      <a:pt x="383" y="90"/>
                    </a:lnTo>
                    <a:lnTo>
                      <a:pt x="380" y="91"/>
                    </a:lnTo>
                    <a:lnTo>
                      <a:pt x="379" y="91"/>
                    </a:lnTo>
                    <a:lnTo>
                      <a:pt x="378" y="94"/>
                    </a:lnTo>
                    <a:lnTo>
                      <a:pt x="378" y="95"/>
                    </a:lnTo>
                    <a:lnTo>
                      <a:pt x="379" y="97"/>
                    </a:lnTo>
                    <a:lnTo>
                      <a:pt x="379" y="98"/>
                    </a:lnTo>
                    <a:lnTo>
                      <a:pt x="379" y="101"/>
                    </a:lnTo>
                    <a:lnTo>
                      <a:pt x="380" y="102"/>
                    </a:lnTo>
                    <a:lnTo>
                      <a:pt x="382" y="102"/>
                    </a:lnTo>
                    <a:lnTo>
                      <a:pt x="383" y="101"/>
                    </a:lnTo>
                    <a:lnTo>
                      <a:pt x="383" y="98"/>
                    </a:lnTo>
                    <a:lnTo>
                      <a:pt x="384" y="97"/>
                    </a:lnTo>
                    <a:lnTo>
                      <a:pt x="387" y="97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4" y="94"/>
                    </a:lnTo>
                    <a:lnTo>
                      <a:pt x="395" y="93"/>
                    </a:lnTo>
                    <a:lnTo>
                      <a:pt x="400" y="91"/>
                    </a:lnTo>
                    <a:lnTo>
                      <a:pt x="404" y="90"/>
                    </a:lnTo>
                    <a:lnTo>
                      <a:pt x="407" y="90"/>
                    </a:lnTo>
                    <a:lnTo>
                      <a:pt x="407" y="90"/>
                    </a:lnTo>
                    <a:lnTo>
                      <a:pt x="405" y="93"/>
                    </a:lnTo>
                    <a:lnTo>
                      <a:pt x="407" y="93"/>
                    </a:lnTo>
                    <a:lnTo>
                      <a:pt x="408" y="91"/>
                    </a:lnTo>
                    <a:lnTo>
                      <a:pt x="408" y="89"/>
                    </a:lnTo>
                    <a:lnTo>
                      <a:pt x="411" y="86"/>
                    </a:lnTo>
                    <a:lnTo>
                      <a:pt x="412" y="86"/>
                    </a:lnTo>
                    <a:lnTo>
                      <a:pt x="413" y="87"/>
                    </a:lnTo>
                    <a:lnTo>
                      <a:pt x="416" y="87"/>
                    </a:lnTo>
                    <a:lnTo>
                      <a:pt x="419" y="87"/>
                    </a:lnTo>
                    <a:lnTo>
                      <a:pt x="422" y="87"/>
                    </a:lnTo>
                    <a:lnTo>
                      <a:pt x="425" y="87"/>
                    </a:lnTo>
                    <a:lnTo>
                      <a:pt x="427" y="89"/>
                    </a:lnTo>
                    <a:lnTo>
                      <a:pt x="433" y="87"/>
                    </a:lnTo>
                    <a:lnTo>
                      <a:pt x="434" y="89"/>
                    </a:lnTo>
                    <a:lnTo>
                      <a:pt x="437" y="90"/>
                    </a:lnTo>
                    <a:lnTo>
                      <a:pt x="441" y="90"/>
                    </a:lnTo>
                    <a:lnTo>
                      <a:pt x="447" y="90"/>
                    </a:lnTo>
                    <a:lnTo>
                      <a:pt x="448" y="90"/>
                    </a:lnTo>
                    <a:lnTo>
                      <a:pt x="449" y="91"/>
                    </a:lnTo>
                    <a:lnTo>
                      <a:pt x="449" y="93"/>
                    </a:lnTo>
                    <a:lnTo>
                      <a:pt x="449" y="94"/>
                    </a:lnTo>
                    <a:lnTo>
                      <a:pt x="448" y="95"/>
                    </a:lnTo>
                    <a:lnTo>
                      <a:pt x="447" y="97"/>
                    </a:lnTo>
                    <a:lnTo>
                      <a:pt x="445" y="100"/>
                    </a:lnTo>
                    <a:lnTo>
                      <a:pt x="444" y="101"/>
                    </a:lnTo>
                    <a:lnTo>
                      <a:pt x="438" y="101"/>
                    </a:lnTo>
                    <a:lnTo>
                      <a:pt x="436" y="102"/>
                    </a:lnTo>
                    <a:lnTo>
                      <a:pt x="434" y="102"/>
                    </a:lnTo>
                    <a:lnTo>
                      <a:pt x="433" y="102"/>
                    </a:lnTo>
                    <a:lnTo>
                      <a:pt x="433" y="102"/>
                    </a:lnTo>
                    <a:lnTo>
                      <a:pt x="431" y="104"/>
                    </a:lnTo>
                    <a:lnTo>
                      <a:pt x="431" y="107"/>
                    </a:lnTo>
                    <a:lnTo>
                      <a:pt x="431" y="108"/>
                    </a:lnTo>
                    <a:lnTo>
                      <a:pt x="431" y="109"/>
                    </a:lnTo>
                    <a:lnTo>
                      <a:pt x="433" y="109"/>
                    </a:lnTo>
                    <a:lnTo>
                      <a:pt x="436" y="109"/>
                    </a:lnTo>
                    <a:lnTo>
                      <a:pt x="438" y="108"/>
                    </a:lnTo>
                    <a:lnTo>
                      <a:pt x="441" y="107"/>
                    </a:lnTo>
                    <a:lnTo>
                      <a:pt x="447" y="107"/>
                    </a:lnTo>
                    <a:lnTo>
                      <a:pt x="451" y="108"/>
                    </a:lnTo>
                    <a:lnTo>
                      <a:pt x="452" y="108"/>
                    </a:lnTo>
                    <a:lnTo>
                      <a:pt x="454" y="109"/>
                    </a:lnTo>
                    <a:lnTo>
                      <a:pt x="455" y="109"/>
                    </a:lnTo>
                    <a:lnTo>
                      <a:pt x="456" y="108"/>
                    </a:lnTo>
                    <a:lnTo>
                      <a:pt x="456" y="107"/>
                    </a:lnTo>
                    <a:lnTo>
                      <a:pt x="458" y="108"/>
                    </a:lnTo>
                    <a:lnTo>
                      <a:pt x="459" y="109"/>
                    </a:lnTo>
                    <a:lnTo>
                      <a:pt x="462" y="107"/>
                    </a:lnTo>
                    <a:lnTo>
                      <a:pt x="463" y="102"/>
                    </a:lnTo>
                    <a:lnTo>
                      <a:pt x="463" y="98"/>
                    </a:lnTo>
                    <a:lnTo>
                      <a:pt x="463" y="97"/>
                    </a:lnTo>
                    <a:lnTo>
                      <a:pt x="463" y="95"/>
                    </a:lnTo>
                    <a:lnTo>
                      <a:pt x="463" y="94"/>
                    </a:lnTo>
                    <a:lnTo>
                      <a:pt x="466" y="93"/>
                    </a:lnTo>
                    <a:lnTo>
                      <a:pt x="469" y="93"/>
                    </a:lnTo>
                    <a:lnTo>
                      <a:pt x="471" y="94"/>
                    </a:lnTo>
                    <a:lnTo>
                      <a:pt x="474" y="94"/>
                    </a:lnTo>
                    <a:lnTo>
                      <a:pt x="477" y="93"/>
                    </a:lnTo>
                    <a:lnTo>
                      <a:pt x="480" y="94"/>
                    </a:lnTo>
                    <a:lnTo>
                      <a:pt x="480" y="95"/>
                    </a:lnTo>
                    <a:lnTo>
                      <a:pt x="480" y="101"/>
                    </a:lnTo>
                    <a:lnTo>
                      <a:pt x="480" y="104"/>
                    </a:lnTo>
                    <a:lnTo>
                      <a:pt x="477" y="107"/>
                    </a:lnTo>
                    <a:lnTo>
                      <a:pt x="476" y="111"/>
                    </a:lnTo>
                    <a:lnTo>
                      <a:pt x="474" y="113"/>
                    </a:lnTo>
                    <a:lnTo>
                      <a:pt x="474" y="116"/>
                    </a:lnTo>
                    <a:lnTo>
                      <a:pt x="466" y="123"/>
                    </a:lnTo>
                    <a:lnTo>
                      <a:pt x="465" y="123"/>
                    </a:lnTo>
                    <a:lnTo>
                      <a:pt x="465" y="122"/>
                    </a:lnTo>
                    <a:lnTo>
                      <a:pt x="462" y="123"/>
                    </a:lnTo>
                    <a:lnTo>
                      <a:pt x="460" y="124"/>
                    </a:lnTo>
                    <a:lnTo>
                      <a:pt x="459" y="124"/>
                    </a:lnTo>
                    <a:lnTo>
                      <a:pt x="458" y="124"/>
                    </a:lnTo>
                    <a:lnTo>
                      <a:pt x="456" y="127"/>
                    </a:lnTo>
                    <a:lnTo>
                      <a:pt x="456" y="129"/>
                    </a:lnTo>
                    <a:lnTo>
                      <a:pt x="454" y="130"/>
                    </a:lnTo>
                    <a:lnTo>
                      <a:pt x="452" y="131"/>
                    </a:lnTo>
                    <a:lnTo>
                      <a:pt x="451" y="131"/>
                    </a:lnTo>
                    <a:lnTo>
                      <a:pt x="451" y="131"/>
                    </a:lnTo>
                    <a:lnTo>
                      <a:pt x="449" y="131"/>
                    </a:lnTo>
                    <a:lnTo>
                      <a:pt x="449" y="134"/>
                    </a:lnTo>
                    <a:lnTo>
                      <a:pt x="449" y="136"/>
                    </a:lnTo>
                    <a:lnTo>
                      <a:pt x="447" y="138"/>
                    </a:lnTo>
                    <a:lnTo>
                      <a:pt x="444" y="140"/>
                    </a:lnTo>
                    <a:lnTo>
                      <a:pt x="444" y="142"/>
                    </a:lnTo>
                    <a:lnTo>
                      <a:pt x="440" y="145"/>
                    </a:lnTo>
                    <a:lnTo>
                      <a:pt x="437" y="148"/>
                    </a:lnTo>
                    <a:lnTo>
                      <a:pt x="436" y="148"/>
                    </a:lnTo>
                    <a:lnTo>
                      <a:pt x="431" y="151"/>
                    </a:lnTo>
                    <a:lnTo>
                      <a:pt x="431" y="152"/>
                    </a:lnTo>
                    <a:lnTo>
                      <a:pt x="430" y="152"/>
                    </a:lnTo>
                    <a:lnTo>
                      <a:pt x="430" y="154"/>
                    </a:lnTo>
                    <a:lnTo>
                      <a:pt x="430" y="156"/>
                    </a:lnTo>
                    <a:lnTo>
                      <a:pt x="429" y="159"/>
                    </a:lnTo>
                    <a:lnTo>
                      <a:pt x="429" y="160"/>
                    </a:lnTo>
                    <a:lnTo>
                      <a:pt x="430" y="159"/>
                    </a:lnTo>
                    <a:lnTo>
                      <a:pt x="430" y="158"/>
                    </a:lnTo>
                    <a:lnTo>
                      <a:pt x="433" y="154"/>
                    </a:lnTo>
                    <a:lnTo>
                      <a:pt x="434" y="151"/>
                    </a:lnTo>
                    <a:lnTo>
                      <a:pt x="437" y="149"/>
                    </a:lnTo>
                    <a:lnTo>
                      <a:pt x="438" y="149"/>
                    </a:lnTo>
                    <a:lnTo>
                      <a:pt x="438" y="151"/>
                    </a:lnTo>
                    <a:lnTo>
                      <a:pt x="441" y="148"/>
                    </a:lnTo>
                    <a:lnTo>
                      <a:pt x="445" y="145"/>
                    </a:lnTo>
                    <a:lnTo>
                      <a:pt x="447" y="144"/>
                    </a:lnTo>
                    <a:lnTo>
                      <a:pt x="447" y="142"/>
                    </a:lnTo>
                    <a:lnTo>
                      <a:pt x="452" y="138"/>
                    </a:lnTo>
                    <a:lnTo>
                      <a:pt x="455" y="136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60" y="134"/>
                    </a:lnTo>
                    <a:lnTo>
                      <a:pt x="462" y="133"/>
                    </a:lnTo>
                    <a:lnTo>
                      <a:pt x="462" y="133"/>
                    </a:lnTo>
                    <a:lnTo>
                      <a:pt x="465" y="131"/>
                    </a:lnTo>
                    <a:lnTo>
                      <a:pt x="469" y="131"/>
                    </a:lnTo>
                    <a:lnTo>
                      <a:pt x="471" y="130"/>
                    </a:lnTo>
                    <a:lnTo>
                      <a:pt x="474" y="127"/>
                    </a:lnTo>
                    <a:lnTo>
                      <a:pt x="477" y="127"/>
                    </a:lnTo>
                    <a:lnTo>
                      <a:pt x="478" y="126"/>
                    </a:lnTo>
                    <a:lnTo>
                      <a:pt x="480" y="124"/>
                    </a:lnTo>
                    <a:lnTo>
                      <a:pt x="483" y="124"/>
                    </a:lnTo>
                    <a:lnTo>
                      <a:pt x="484" y="123"/>
                    </a:lnTo>
                    <a:lnTo>
                      <a:pt x="487" y="119"/>
                    </a:lnTo>
                    <a:lnTo>
                      <a:pt x="488" y="116"/>
                    </a:lnTo>
                    <a:lnTo>
                      <a:pt x="488" y="115"/>
                    </a:lnTo>
                    <a:lnTo>
                      <a:pt x="489" y="113"/>
                    </a:lnTo>
                    <a:lnTo>
                      <a:pt x="491" y="112"/>
                    </a:lnTo>
                    <a:lnTo>
                      <a:pt x="492" y="111"/>
                    </a:lnTo>
                    <a:lnTo>
                      <a:pt x="492" y="112"/>
                    </a:lnTo>
                    <a:lnTo>
                      <a:pt x="492" y="115"/>
                    </a:lnTo>
                    <a:lnTo>
                      <a:pt x="492" y="116"/>
                    </a:lnTo>
                    <a:lnTo>
                      <a:pt x="492" y="118"/>
                    </a:lnTo>
                    <a:lnTo>
                      <a:pt x="494" y="120"/>
                    </a:lnTo>
                    <a:lnTo>
                      <a:pt x="494" y="123"/>
                    </a:lnTo>
                    <a:lnTo>
                      <a:pt x="494" y="123"/>
                    </a:lnTo>
                    <a:lnTo>
                      <a:pt x="494" y="126"/>
                    </a:lnTo>
                    <a:lnTo>
                      <a:pt x="494" y="124"/>
                    </a:lnTo>
                    <a:lnTo>
                      <a:pt x="495" y="122"/>
                    </a:lnTo>
                    <a:lnTo>
                      <a:pt x="496" y="120"/>
                    </a:lnTo>
                    <a:lnTo>
                      <a:pt x="495" y="119"/>
                    </a:lnTo>
                    <a:lnTo>
                      <a:pt x="495" y="118"/>
                    </a:lnTo>
                    <a:lnTo>
                      <a:pt x="496" y="116"/>
                    </a:lnTo>
                    <a:lnTo>
                      <a:pt x="498" y="116"/>
                    </a:lnTo>
                    <a:lnTo>
                      <a:pt x="498" y="118"/>
                    </a:lnTo>
                    <a:lnTo>
                      <a:pt x="499" y="120"/>
                    </a:lnTo>
                    <a:lnTo>
                      <a:pt x="502" y="120"/>
                    </a:lnTo>
                    <a:lnTo>
                      <a:pt x="503" y="119"/>
                    </a:lnTo>
                    <a:lnTo>
                      <a:pt x="505" y="118"/>
                    </a:lnTo>
                    <a:lnTo>
                      <a:pt x="503" y="116"/>
                    </a:lnTo>
                    <a:lnTo>
                      <a:pt x="503" y="115"/>
                    </a:lnTo>
                    <a:lnTo>
                      <a:pt x="505" y="115"/>
                    </a:lnTo>
                    <a:lnTo>
                      <a:pt x="506" y="113"/>
                    </a:lnTo>
                    <a:lnTo>
                      <a:pt x="506" y="111"/>
                    </a:lnTo>
                    <a:lnTo>
                      <a:pt x="506" y="108"/>
                    </a:lnTo>
                    <a:lnTo>
                      <a:pt x="506" y="107"/>
                    </a:lnTo>
                    <a:lnTo>
                      <a:pt x="509" y="107"/>
                    </a:lnTo>
                    <a:lnTo>
                      <a:pt x="509" y="108"/>
                    </a:lnTo>
                    <a:lnTo>
                      <a:pt x="512" y="109"/>
                    </a:lnTo>
                    <a:lnTo>
                      <a:pt x="514" y="108"/>
                    </a:lnTo>
                    <a:lnTo>
                      <a:pt x="516" y="107"/>
                    </a:lnTo>
                    <a:lnTo>
                      <a:pt x="518" y="105"/>
                    </a:lnTo>
                    <a:lnTo>
                      <a:pt x="521" y="105"/>
                    </a:lnTo>
                    <a:lnTo>
                      <a:pt x="523" y="104"/>
                    </a:lnTo>
                    <a:lnTo>
                      <a:pt x="527" y="105"/>
                    </a:lnTo>
                    <a:lnTo>
                      <a:pt x="530" y="107"/>
                    </a:lnTo>
                    <a:lnTo>
                      <a:pt x="534" y="108"/>
                    </a:lnTo>
                    <a:lnTo>
                      <a:pt x="536" y="108"/>
                    </a:lnTo>
                    <a:lnTo>
                      <a:pt x="538" y="109"/>
                    </a:lnTo>
                    <a:lnTo>
                      <a:pt x="541" y="111"/>
                    </a:lnTo>
                    <a:lnTo>
                      <a:pt x="542" y="111"/>
                    </a:lnTo>
                    <a:lnTo>
                      <a:pt x="543" y="112"/>
                    </a:lnTo>
                    <a:lnTo>
                      <a:pt x="545" y="115"/>
                    </a:lnTo>
                    <a:lnTo>
                      <a:pt x="545" y="116"/>
                    </a:lnTo>
                    <a:lnTo>
                      <a:pt x="549" y="119"/>
                    </a:lnTo>
                    <a:lnTo>
                      <a:pt x="550" y="120"/>
                    </a:lnTo>
                    <a:lnTo>
                      <a:pt x="552" y="123"/>
                    </a:lnTo>
                    <a:lnTo>
                      <a:pt x="553" y="126"/>
                    </a:lnTo>
                    <a:lnTo>
                      <a:pt x="553" y="129"/>
                    </a:lnTo>
                    <a:lnTo>
                      <a:pt x="552" y="130"/>
                    </a:lnTo>
                    <a:lnTo>
                      <a:pt x="549" y="131"/>
                    </a:lnTo>
                    <a:lnTo>
                      <a:pt x="546" y="133"/>
                    </a:lnTo>
                    <a:lnTo>
                      <a:pt x="546" y="134"/>
                    </a:lnTo>
                    <a:lnTo>
                      <a:pt x="545" y="136"/>
                    </a:lnTo>
                    <a:lnTo>
                      <a:pt x="542" y="137"/>
                    </a:lnTo>
                    <a:lnTo>
                      <a:pt x="539" y="141"/>
                    </a:lnTo>
                    <a:lnTo>
                      <a:pt x="538" y="142"/>
                    </a:lnTo>
                    <a:lnTo>
                      <a:pt x="538" y="142"/>
                    </a:lnTo>
                    <a:lnTo>
                      <a:pt x="535" y="142"/>
                    </a:lnTo>
                    <a:lnTo>
                      <a:pt x="532" y="140"/>
                    </a:lnTo>
                    <a:lnTo>
                      <a:pt x="531" y="140"/>
                    </a:lnTo>
                    <a:lnTo>
                      <a:pt x="528" y="141"/>
                    </a:lnTo>
                    <a:lnTo>
                      <a:pt x="527" y="144"/>
                    </a:lnTo>
                    <a:lnTo>
                      <a:pt x="527" y="145"/>
                    </a:lnTo>
                    <a:lnTo>
                      <a:pt x="528" y="145"/>
                    </a:lnTo>
                    <a:lnTo>
                      <a:pt x="528" y="147"/>
                    </a:lnTo>
                    <a:lnTo>
                      <a:pt x="530" y="149"/>
                    </a:lnTo>
                    <a:lnTo>
                      <a:pt x="531" y="149"/>
                    </a:lnTo>
                    <a:lnTo>
                      <a:pt x="531" y="151"/>
                    </a:lnTo>
                    <a:lnTo>
                      <a:pt x="530" y="152"/>
                    </a:lnTo>
                    <a:lnTo>
                      <a:pt x="528" y="152"/>
                    </a:lnTo>
                    <a:lnTo>
                      <a:pt x="525" y="152"/>
                    </a:lnTo>
                    <a:lnTo>
                      <a:pt x="523" y="155"/>
                    </a:lnTo>
                    <a:lnTo>
                      <a:pt x="520" y="156"/>
                    </a:lnTo>
                    <a:lnTo>
                      <a:pt x="517" y="156"/>
                    </a:lnTo>
                    <a:lnTo>
                      <a:pt x="516" y="156"/>
                    </a:lnTo>
                    <a:lnTo>
                      <a:pt x="514" y="156"/>
                    </a:lnTo>
                    <a:lnTo>
                      <a:pt x="512" y="155"/>
                    </a:lnTo>
                    <a:lnTo>
                      <a:pt x="510" y="155"/>
                    </a:lnTo>
                    <a:lnTo>
                      <a:pt x="509" y="154"/>
                    </a:lnTo>
                    <a:lnTo>
                      <a:pt x="507" y="154"/>
                    </a:lnTo>
                    <a:lnTo>
                      <a:pt x="507" y="154"/>
                    </a:lnTo>
                    <a:lnTo>
                      <a:pt x="506" y="154"/>
                    </a:lnTo>
                    <a:lnTo>
                      <a:pt x="505" y="154"/>
                    </a:lnTo>
                    <a:lnTo>
                      <a:pt x="505" y="155"/>
                    </a:lnTo>
                    <a:lnTo>
                      <a:pt x="503" y="155"/>
                    </a:lnTo>
                    <a:lnTo>
                      <a:pt x="502" y="154"/>
                    </a:lnTo>
                    <a:lnTo>
                      <a:pt x="501" y="155"/>
                    </a:lnTo>
                    <a:lnTo>
                      <a:pt x="501" y="156"/>
                    </a:lnTo>
                    <a:lnTo>
                      <a:pt x="499" y="156"/>
                    </a:lnTo>
                    <a:lnTo>
                      <a:pt x="498" y="156"/>
                    </a:lnTo>
                    <a:lnTo>
                      <a:pt x="496" y="156"/>
                    </a:lnTo>
                    <a:lnTo>
                      <a:pt x="495" y="158"/>
                    </a:lnTo>
                    <a:lnTo>
                      <a:pt x="492" y="156"/>
                    </a:lnTo>
                    <a:lnTo>
                      <a:pt x="489" y="156"/>
                    </a:lnTo>
                    <a:lnTo>
                      <a:pt x="487" y="156"/>
                    </a:lnTo>
                    <a:lnTo>
                      <a:pt x="485" y="158"/>
                    </a:lnTo>
                    <a:lnTo>
                      <a:pt x="483" y="158"/>
                    </a:lnTo>
                    <a:lnTo>
                      <a:pt x="481" y="158"/>
                    </a:lnTo>
                    <a:lnTo>
                      <a:pt x="483" y="159"/>
                    </a:lnTo>
                    <a:lnTo>
                      <a:pt x="485" y="159"/>
                    </a:lnTo>
                    <a:lnTo>
                      <a:pt x="489" y="159"/>
                    </a:lnTo>
                    <a:lnTo>
                      <a:pt x="492" y="158"/>
                    </a:lnTo>
                    <a:lnTo>
                      <a:pt x="494" y="158"/>
                    </a:lnTo>
                    <a:lnTo>
                      <a:pt x="496" y="159"/>
                    </a:lnTo>
                    <a:lnTo>
                      <a:pt x="499" y="159"/>
                    </a:lnTo>
                    <a:lnTo>
                      <a:pt x="505" y="159"/>
                    </a:lnTo>
                    <a:lnTo>
                      <a:pt x="506" y="160"/>
                    </a:lnTo>
                    <a:lnTo>
                      <a:pt x="507" y="160"/>
                    </a:lnTo>
                    <a:lnTo>
                      <a:pt x="509" y="159"/>
                    </a:lnTo>
                    <a:lnTo>
                      <a:pt x="510" y="159"/>
                    </a:lnTo>
                    <a:lnTo>
                      <a:pt x="512" y="159"/>
                    </a:lnTo>
                    <a:lnTo>
                      <a:pt x="513" y="160"/>
                    </a:lnTo>
                    <a:lnTo>
                      <a:pt x="516" y="162"/>
                    </a:lnTo>
                    <a:lnTo>
                      <a:pt x="517" y="163"/>
                    </a:lnTo>
                    <a:lnTo>
                      <a:pt x="517" y="166"/>
                    </a:lnTo>
                    <a:lnTo>
                      <a:pt x="514" y="167"/>
                    </a:lnTo>
                    <a:lnTo>
                      <a:pt x="513" y="167"/>
                    </a:lnTo>
                    <a:lnTo>
                      <a:pt x="512" y="167"/>
                    </a:lnTo>
                    <a:lnTo>
                      <a:pt x="512" y="169"/>
                    </a:lnTo>
                    <a:lnTo>
                      <a:pt x="512" y="171"/>
                    </a:lnTo>
                    <a:lnTo>
                      <a:pt x="510" y="173"/>
                    </a:lnTo>
                    <a:lnTo>
                      <a:pt x="505" y="173"/>
                    </a:lnTo>
                    <a:lnTo>
                      <a:pt x="503" y="173"/>
                    </a:lnTo>
                    <a:lnTo>
                      <a:pt x="501" y="174"/>
                    </a:lnTo>
                    <a:lnTo>
                      <a:pt x="495" y="173"/>
                    </a:lnTo>
                    <a:lnTo>
                      <a:pt x="494" y="171"/>
                    </a:lnTo>
                    <a:lnTo>
                      <a:pt x="489" y="169"/>
                    </a:lnTo>
                    <a:lnTo>
                      <a:pt x="485" y="167"/>
                    </a:lnTo>
                    <a:lnTo>
                      <a:pt x="484" y="167"/>
                    </a:lnTo>
                    <a:lnTo>
                      <a:pt x="481" y="170"/>
                    </a:lnTo>
                    <a:lnTo>
                      <a:pt x="480" y="173"/>
                    </a:lnTo>
                    <a:lnTo>
                      <a:pt x="477" y="174"/>
                    </a:lnTo>
                    <a:lnTo>
                      <a:pt x="476" y="176"/>
                    </a:lnTo>
                    <a:lnTo>
                      <a:pt x="474" y="176"/>
                    </a:lnTo>
                    <a:lnTo>
                      <a:pt x="476" y="177"/>
                    </a:lnTo>
                    <a:lnTo>
                      <a:pt x="477" y="177"/>
                    </a:lnTo>
                    <a:lnTo>
                      <a:pt x="478" y="178"/>
                    </a:lnTo>
                    <a:lnTo>
                      <a:pt x="478" y="180"/>
                    </a:lnTo>
                    <a:lnTo>
                      <a:pt x="477" y="181"/>
                    </a:lnTo>
                    <a:lnTo>
                      <a:pt x="476" y="181"/>
                    </a:lnTo>
                    <a:lnTo>
                      <a:pt x="476" y="183"/>
                    </a:lnTo>
                    <a:lnTo>
                      <a:pt x="477" y="184"/>
                    </a:lnTo>
                    <a:lnTo>
                      <a:pt x="478" y="185"/>
                    </a:lnTo>
                    <a:lnTo>
                      <a:pt x="480" y="184"/>
                    </a:lnTo>
                    <a:lnTo>
                      <a:pt x="481" y="183"/>
                    </a:lnTo>
                    <a:lnTo>
                      <a:pt x="484" y="181"/>
                    </a:lnTo>
                    <a:lnTo>
                      <a:pt x="485" y="180"/>
                    </a:lnTo>
                    <a:lnTo>
                      <a:pt x="488" y="178"/>
                    </a:lnTo>
                    <a:lnTo>
                      <a:pt x="492" y="177"/>
                    </a:lnTo>
                    <a:lnTo>
                      <a:pt x="495" y="176"/>
                    </a:lnTo>
                    <a:lnTo>
                      <a:pt x="498" y="176"/>
                    </a:lnTo>
                    <a:lnTo>
                      <a:pt x="499" y="177"/>
                    </a:lnTo>
                    <a:lnTo>
                      <a:pt x="499" y="177"/>
                    </a:lnTo>
                    <a:lnTo>
                      <a:pt x="502" y="178"/>
                    </a:lnTo>
                    <a:lnTo>
                      <a:pt x="503" y="180"/>
                    </a:lnTo>
                    <a:lnTo>
                      <a:pt x="505" y="180"/>
                    </a:lnTo>
                    <a:lnTo>
                      <a:pt x="503" y="181"/>
                    </a:lnTo>
                    <a:lnTo>
                      <a:pt x="501" y="184"/>
                    </a:lnTo>
                    <a:lnTo>
                      <a:pt x="499" y="187"/>
                    </a:lnTo>
                    <a:lnTo>
                      <a:pt x="496" y="189"/>
                    </a:lnTo>
                    <a:lnTo>
                      <a:pt x="496" y="191"/>
                    </a:lnTo>
                    <a:lnTo>
                      <a:pt x="492" y="194"/>
                    </a:lnTo>
                    <a:lnTo>
                      <a:pt x="491" y="198"/>
                    </a:lnTo>
                    <a:lnTo>
                      <a:pt x="487" y="203"/>
                    </a:lnTo>
                    <a:lnTo>
                      <a:pt x="484" y="206"/>
                    </a:lnTo>
                    <a:lnTo>
                      <a:pt x="483" y="207"/>
                    </a:lnTo>
                    <a:lnTo>
                      <a:pt x="483" y="212"/>
                    </a:lnTo>
                    <a:lnTo>
                      <a:pt x="483" y="214"/>
                    </a:lnTo>
                    <a:lnTo>
                      <a:pt x="481" y="216"/>
                    </a:lnTo>
                    <a:lnTo>
                      <a:pt x="480" y="217"/>
                    </a:lnTo>
                    <a:lnTo>
                      <a:pt x="480" y="221"/>
                    </a:lnTo>
                    <a:lnTo>
                      <a:pt x="478" y="225"/>
                    </a:lnTo>
                    <a:lnTo>
                      <a:pt x="477" y="230"/>
                    </a:lnTo>
                    <a:lnTo>
                      <a:pt x="478" y="231"/>
                    </a:lnTo>
                    <a:lnTo>
                      <a:pt x="478" y="234"/>
                    </a:lnTo>
                    <a:lnTo>
                      <a:pt x="478" y="238"/>
                    </a:lnTo>
                    <a:lnTo>
                      <a:pt x="477" y="239"/>
                    </a:lnTo>
                    <a:lnTo>
                      <a:pt x="474" y="241"/>
                    </a:lnTo>
                    <a:lnTo>
                      <a:pt x="476" y="243"/>
                    </a:lnTo>
                    <a:lnTo>
                      <a:pt x="476" y="245"/>
                    </a:lnTo>
                    <a:lnTo>
                      <a:pt x="474" y="246"/>
                    </a:lnTo>
                    <a:lnTo>
                      <a:pt x="473" y="250"/>
                    </a:lnTo>
                    <a:lnTo>
                      <a:pt x="473" y="253"/>
                    </a:lnTo>
                    <a:lnTo>
                      <a:pt x="470" y="254"/>
                    </a:lnTo>
                    <a:lnTo>
                      <a:pt x="469" y="254"/>
                    </a:lnTo>
                    <a:lnTo>
                      <a:pt x="467" y="253"/>
                    </a:lnTo>
                    <a:lnTo>
                      <a:pt x="467" y="252"/>
                    </a:lnTo>
                    <a:lnTo>
                      <a:pt x="466" y="250"/>
                    </a:lnTo>
                    <a:lnTo>
                      <a:pt x="465" y="250"/>
                    </a:lnTo>
                    <a:lnTo>
                      <a:pt x="467" y="249"/>
                    </a:lnTo>
                    <a:lnTo>
                      <a:pt x="466" y="248"/>
                    </a:lnTo>
                    <a:lnTo>
                      <a:pt x="465" y="248"/>
                    </a:lnTo>
                    <a:lnTo>
                      <a:pt x="463" y="248"/>
                    </a:lnTo>
                    <a:lnTo>
                      <a:pt x="462" y="248"/>
                    </a:lnTo>
                    <a:lnTo>
                      <a:pt x="460" y="249"/>
                    </a:lnTo>
                    <a:lnTo>
                      <a:pt x="462" y="250"/>
                    </a:lnTo>
                    <a:lnTo>
                      <a:pt x="462" y="250"/>
                    </a:lnTo>
                    <a:lnTo>
                      <a:pt x="462" y="252"/>
                    </a:lnTo>
                    <a:lnTo>
                      <a:pt x="460" y="253"/>
                    </a:lnTo>
                    <a:lnTo>
                      <a:pt x="460" y="254"/>
                    </a:lnTo>
                    <a:lnTo>
                      <a:pt x="462" y="256"/>
                    </a:lnTo>
                    <a:lnTo>
                      <a:pt x="465" y="256"/>
                    </a:lnTo>
                    <a:lnTo>
                      <a:pt x="466" y="259"/>
                    </a:lnTo>
                    <a:lnTo>
                      <a:pt x="466" y="260"/>
                    </a:lnTo>
                    <a:lnTo>
                      <a:pt x="467" y="263"/>
                    </a:lnTo>
                    <a:lnTo>
                      <a:pt x="470" y="264"/>
                    </a:lnTo>
                    <a:lnTo>
                      <a:pt x="471" y="264"/>
                    </a:lnTo>
                    <a:lnTo>
                      <a:pt x="474" y="267"/>
                    </a:lnTo>
                    <a:lnTo>
                      <a:pt x="476" y="271"/>
                    </a:lnTo>
                    <a:lnTo>
                      <a:pt x="474" y="272"/>
                    </a:lnTo>
                    <a:lnTo>
                      <a:pt x="473" y="272"/>
                    </a:lnTo>
                    <a:lnTo>
                      <a:pt x="471" y="271"/>
                    </a:lnTo>
                    <a:lnTo>
                      <a:pt x="469" y="268"/>
                    </a:lnTo>
                    <a:lnTo>
                      <a:pt x="469" y="267"/>
                    </a:lnTo>
                    <a:lnTo>
                      <a:pt x="467" y="265"/>
                    </a:lnTo>
                    <a:lnTo>
                      <a:pt x="466" y="265"/>
                    </a:lnTo>
                    <a:lnTo>
                      <a:pt x="465" y="265"/>
                    </a:lnTo>
                    <a:lnTo>
                      <a:pt x="465" y="267"/>
                    </a:lnTo>
                    <a:lnTo>
                      <a:pt x="465" y="268"/>
                    </a:lnTo>
                    <a:lnTo>
                      <a:pt x="466" y="271"/>
                    </a:lnTo>
                    <a:lnTo>
                      <a:pt x="466" y="272"/>
                    </a:lnTo>
                    <a:lnTo>
                      <a:pt x="465" y="271"/>
                    </a:lnTo>
                    <a:lnTo>
                      <a:pt x="463" y="271"/>
                    </a:lnTo>
                    <a:lnTo>
                      <a:pt x="463" y="272"/>
                    </a:lnTo>
                    <a:lnTo>
                      <a:pt x="463" y="272"/>
                    </a:lnTo>
                    <a:lnTo>
                      <a:pt x="466" y="274"/>
                    </a:lnTo>
                    <a:lnTo>
                      <a:pt x="466" y="275"/>
                    </a:lnTo>
                    <a:lnTo>
                      <a:pt x="465" y="275"/>
                    </a:lnTo>
                    <a:lnTo>
                      <a:pt x="466" y="277"/>
                    </a:lnTo>
                    <a:lnTo>
                      <a:pt x="467" y="277"/>
                    </a:lnTo>
                    <a:lnTo>
                      <a:pt x="469" y="277"/>
                    </a:lnTo>
                    <a:lnTo>
                      <a:pt x="470" y="278"/>
                    </a:lnTo>
                    <a:lnTo>
                      <a:pt x="470" y="279"/>
                    </a:lnTo>
                    <a:lnTo>
                      <a:pt x="470" y="281"/>
                    </a:lnTo>
                    <a:lnTo>
                      <a:pt x="470" y="282"/>
                    </a:lnTo>
                    <a:lnTo>
                      <a:pt x="473" y="281"/>
                    </a:lnTo>
                    <a:lnTo>
                      <a:pt x="474" y="279"/>
                    </a:lnTo>
                    <a:lnTo>
                      <a:pt x="476" y="277"/>
                    </a:lnTo>
                    <a:lnTo>
                      <a:pt x="477" y="277"/>
                    </a:lnTo>
                    <a:lnTo>
                      <a:pt x="477" y="278"/>
                    </a:lnTo>
                    <a:lnTo>
                      <a:pt x="477" y="279"/>
                    </a:lnTo>
                    <a:lnTo>
                      <a:pt x="478" y="278"/>
                    </a:lnTo>
                    <a:lnTo>
                      <a:pt x="480" y="279"/>
                    </a:lnTo>
                    <a:lnTo>
                      <a:pt x="483" y="281"/>
                    </a:lnTo>
                    <a:lnTo>
                      <a:pt x="483" y="283"/>
                    </a:lnTo>
                    <a:lnTo>
                      <a:pt x="483" y="285"/>
                    </a:lnTo>
                    <a:lnTo>
                      <a:pt x="481" y="286"/>
                    </a:lnTo>
                    <a:lnTo>
                      <a:pt x="481" y="289"/>
                    </a:lnTo>
                    <a:lnTo>
                      <a:pt x="481" y="292"/>
                    </a:lnTo>
                    <a:lnTo>
                      <a:pt x="481" y="293"/>
                    </a:lnTo>
                    <a:lnTo>
                      <a:pt x="480" y="297"/>
                    </a:lnTo>
                    <a:lnTo>
                      <a:pt x="478" y="299"/>
                    </a:lnTo>
                    <a:lnTo>
                      <a:pt x="478" y="301"/>
                    </a:lnTo>
                    <a:lnTo>
                      <a:pt x="478" y="301"/>
                    </a:lnTo>
                    <a:lnTo>
                      <a:pt x="477" y="301"/>
                    </a:lnTo>
                    <a:lnTo>
                      <a:pt x="476" y="300"/>
                    </a:lnTo>
                    <a:lnTo>
                      <a:pt x="473" y="299"/>
                    </a:lnTo>
                    <a:lnTo>
                      <a:pt x="471" y="297"/>
                    </a:lnTo>
                    <a:lnTo>
                      <a:pt x="470" y="296"/>
                    </a:lnTo>
                    <a:lnTo>
                      <a:pt x="470" y="297"/>
                    </a:lnTo>
                    <a:lnTo>
                      <a:pt x="467" y="296"/>
                    </a:lnTo>
                    <a:lnTo>
                      <a:pt x="467" y="295"/>
                    </a:lnTo>
                    <a:lnTo>
                      <a:pt x="467" y="293"/>
                    </a:lnTo>
                    <a:lnTo>
                      <a:pt x="466" y="292"/>
                    </a:lnTo>
                    <a:lnTo>
                      <a:pt x="465" y="292"/>
                    </a:lnTo>
                    <a:lnTo>
                      <a:pt x="465" y="292"/>
                    </a:lnTo>
                    <a:lnTo>
                      <a:pt x="463" y="292"/>
                    </a:lnTo>
                    <a:lnTo>
                      <a:pt x="462" y="290"/>
                    </a:lnTo>
                    <a:lnTo>
                      <a:pt x="459" y="289"/>
                    </a:lnTo>
                    <a:lnTo>
                      <a:pt x="458" y="290"/>
                    </a:lnTo>
                    <a:lnTo>
                      <a:pt x="458" y="292"/>
                    </a:lnTo>
                    <a:lnTo>
                      <a:pt x="458" y="293"/>
                    </a:lnTo>
                    <a:lnTo>
                      <a:pt x="456" y="293"/>
                    </a:lnTo>
                    <a:lnTo>
                      <a:pt x="456" y="292"/>
                    </a:lnTo>
                    <a:lnTo>
                      <a:pt x="454" y="292"/>
                    </a:lnTo>
                    <a:lnTo>
                      <a:pt x="452" y="292"/>
                    </a:lnTo>
                    <a:lnTo>
                      <a:pt x="452" y="293"/>
                    </a:lnTo>
                    <a:lnTo>
                      <a:pt x="454" y="293"/>
                    </a:lnTo>
                    <a:lnTo>
                      <a:pt x="456" y="293"/>
                    </a:lnTo>
                    <a:lnTo>
                      <a:pt x="456" y="295"/>
                    </a:lnTo>
                    <a:lnTo>
                      <a:pt x="456" y="295"/>
                    </a:lnTo>
                    <a:lnTo>
                      <a:pt x="455" y="296"/>
                    </a:lnTo>
                    <a:lnTo>
                      <a:pt x="452" y="299"/>
                    </a:lnTo>
                    <a:lnTo>
                      <a:pt x="449" y="300"/>
                    </a:lnTo>
                    <a:lnTo>
                      <a:pt x="448" y="300"/>
                    </a:lnTo>
                    <a:lnTo>
                      <a:pt x="448" y="299"/>
                    </a:lnTo>
                    <a:lnTo>
                      <a:pt x="448" y="297"/>
                    </a:lnTo>
                    <a:lnTo>
                      <a:pt x="447" y="296"/>
                    </a:lnTo>
                    <a:lnTo>
                      <a:pt x="445" y="297"/>
                    </a:lnTo>
                    <a:lnTo>
                      <a:pt x="445" y="299"/>
                    </a:lnTo>
                    <a:lnTo>
                      <a:pt x="447" y="300"/>
                    </a:lnTo>
                    <a:lnTo>
                      <a:pt x="445" y="301"/>
                    </a:lnTo>
                    <a:lnTo>
                      <a:pt x="447" y="303"/>
                    </a:lnTo>
                    <a:lnTo>
                      <a:pt x="447" y="304"/>
                    </a:lnTo>
                    <a:lnTo>
                      <a:pt x="445" y="306"/>
                    </a:lnTo>
                    <a:lnTo>
                      <a:pt x="447" y="306"/>
                    </a:lnTo>
                    <a:lnTo>
                      <a:pt x="447" y="307"/>
                    </a:lnTo>
                    <a:lnTo>
                      <a:pt x="445" y="308"/>
                    </a:lnTo>
                    <a:lnTo>
                      <a:pt x="442" y="307"/>
                    </a:lnTo>
                    <a:lnTo>
                      <a:pt x="441" y="307"/>
                    </a:lnTo>
                    <a:lnTo>
                      <a:pt x="441" y="308"/>
                    </a:lnTo>
                    <a:lnTo>
                      <a:pt x="442" y="310"/>
                    </a:lnTo>
                    <a:lnTo>
                      <a:pt x="444" y="310"/>
                    </a:lnTo>
                    <a:lnTo>
                      <a:pt x="447" y="310"/>
                    </a:lnTo>
                    <a:lnTo>
                      <a:pt x="448" y="310"/>
                    </a:lnTo>
                    <a:lnTo>
                      <a:pt x="447" y="311"/>
                    </a:lnTo>
                    <a:lnTo>
                      <a:pt x="448" y="314"/>
                    </a:lnTo>
                    <a:lnTo>
                      <a:pt x="448" y="314"/>
                    </a:lnTo>
                    <a:lnTo>
                      <a:pt x="449" y="312"/>
                    </a:lnTo>
                    <a:lnTo>
                      <a:pt x="452" y="312"/>
                    </a:lnTo>
                    <a:lnTo>
                      <a:pt x="454" y="314"/>
                    </a:lnTo>
                    <a:lnTo>
                      <a:pt x="455" y="314"/>
                    </a:lnTo>
                    <a:lnTo>
                      <a:pt x="458" y="314"/>
                    </a:lnTo>
                    <a:lnTo>
                      <a:pt x="459" y="315"/>
                    </a:lnTo>
                    <a:lnTo>
                      <a:pt x="462" y="314"/>
                    </a:lnTo>
                    <a:lnTo>
                      <a:pt x="462" y="314"/>
                    </a:lnTo>
                    <a:lnTo>
                      <a:pt x="463" y="314"/>
                    </a:lnTo>
                    <a:lnTo>
                      <a:pt x="463" y="315"/>
                    </a:lnTo>
                    <a:lnTo>
                      <a:pt x="463" y="318"/>
                    </a:lnTo>
                    <a:lnTo>
                      <a:pt x="463" y="319"/>
                    </a:lnTo>
                    <a:lnTo>
                      <a:pt x="463" y="321"/>
                    </a:lnTo>
                    <a:lnTo>
                      <a:pt x="462" y="321"/>
                    </a:lnTo>
                    <a:lnTo>
                      <a:pt x="460" y="321"/>
                    </a:lnTo>
                    <a:lnTo>
                      <a:pt x="459" y="319"/>
                    </a:lnTo>
                    <a:lnTo>
                      <a:pt x="458" y="321"/>
                    </a:lnTo>
                    <a:lnTo>
                      <a:pt x="456" y="321"/>
                    </a:lnTo>
                    <a:lnTo>
                      <a:pt x="455" y="319"/>
                    </a:lnTo>
                    <a:lnTo>
                      <a:pt x="451" y="321"/>
                    </a:lnTo>
                    <a:lnTo>
                      <a:pt x="448" y="321"/>
                    </a:lnTo>
                    <a:lnTo>
                      <a:pt x="447" y="321"/>
                    </a:lnTo>
                    <a:lnTo>
                      <a:pt x="447" y="319"/>
                    </a:lnTo>
                    <a:lnTo>
                      <a:pt x="447" y="321"/>
                    </a:lnTo>
                    <a:lnTo>
                      <a:pt x="447" y="322"/>
                    </a:lnTo>
                    <a:lnTo>
                      <a:pt x="447" y="322"/>
                    </a:lnTo>
                    <a:lnTo>
                      <a:pt x="448" y="322"/>
                    </a:lnTo>
                    <a:lnTo>
                      <a:pt x="451" y="322"/>
                    </a:lnTo>
                    <a:lnTo>
                      <a:pt x="455" y="322"/>
                    </a:lnTo>
                    <a:lnTo>
                      <a:pt x="456" y="324"/>
                    </a:lnTo>
                    <a:lnTo>
                      <a:pt x="458" y="325"/>
                    </a:lnTo>
                    <a:lnTo>
                      <a:pt x="459" y="325"/>
                    </a:lnTo>
                    <a:lnTo>
                      <a:pt x="462" y="325"/>
                    </a:lnTo>
                    <a:lnTo>
                      <a:pt x="463" y="326"/>
                    </a:lnTo>
                    <a:lnTo>
                      <a:pt x="465" y="329"/>
                    </a:lnTo>
                    <a:lnTo>
                      <a:pt x="466" y="330"/>
                    </a:lnTo>
                    <a:lnTo>
                      <a:pt x="466" y="332"/>
                    </a:lnTo>
                    <a:lnTo>
                      <a:pt x="466" y="332"/>
                    </a:lnTo>
                    <a:lnTo>
                      <a:pt x="465" y="332"/>
                    </a:lnTo>
                    <a:lnTo>
                      <a:pt x="463" y="330"/>
                    </a:lnTo>
                    <a:lnTo>
                      <a:pt x="463" y="332"/>
                    </a:lnTo>
                    <a:lnTo>
                      <a:pt x="463" y="333"/>
                    </a:lnTo>
                    <a:lnTo>
                      <a:pt x="463" y="336"/>
                    </a:lnTo>
                    <a:lnTo>
                      <a:pt x="465" y="339"/>
                    </a:lnTo>
                    <a:lnTo>
                      <a:pt x="463" y="340"/>
                    </a:lnTo>
                    <a:lnTo>
                      <a:pt x="465" y="342"/>
                    </a:lnTo>
                    <a:lnTo>
                      <a:pt x="463" y="343"/>
                    </a:lnTo>
                    <a:lnTo>
                      <a:pt x="463" y="344"/>
                    </a:lnTo>
                    <a:lnTo>
                      <a:pt x="462" y="348"/>
                    </a:lnTo>
                    <a:lnTo>
                      <a:pt x="460" y="351"/>
                    </a:lnTo>
                    <a:lnTo>
                      <a:pt x="459" y="351"/>
                    </a:lnTo>
                    <a:lnTo>
                      <a:pt x="458" y="350"/>
                    </a:lnTo>
                    <a:lnTo>
                      <a:pt x="456" y="347"/>
                    </a:lnTo>
                    <a:lnTo>
                      <a:pt x="458" y="346"/>
                    </a:lnTo>
                    <a:lnTo>
                      <a:pt x="458" y="344"/>
                    </a:lnTo>
                    <a:lnTo>
                      <a:pt x="456" y="344"/>
                    </a:lnTo>
                    <a:lnTo>
                      <a:pt x="455" y="346"/>
                    </a:lnTo>
                    <a:lnTo>
                      <a:pt x="454" y="344"/>
                    </a:lnTo>
                    <a:lnTo>
                      <a:pt x="451" y="342"/>
                    </a:lnTo>
                    <a:lnTo>
                      <a:pt x="448" y="339"/>
                    </a:lnTo>
                    <a:lnTo>
                      <a:pt x="445" y="337"/>
                    </a:lnTo>
                    <a:lnTo>
                      <a:pt x="445" y="336"/>
                    </a:lnTo>
                    <a:lnTo>
                      <a:pt x="445" y="333"/>
                    </a:lnTo>
                    <a:lnTo>
                      <a:pt x="442" y="330"/>
                    </a:lnTo>
                    <a:lnTo>
                      <a:pt x="441" y="329"/>
                    </a:lnTo>
                    <a:lnTo>
                      <a:pt x="440" y="329"/>
                    </a:lnTo>
                    <a:lnTo>
                      <a:pt x="440" y="330"/>
                    </a:lnTo>
                    <a:lnTo>
                      <a:pt x="441" y="332"/>
                    </a:lnTo>
                    <a:lnTo>
                      <a:pt x="442" y="335"/>
                    </a:lnTo>
                    <a:lnTo>
                      <a:pt x="442" y="336"/>
                    </a:lnTo>
                    <a:lnTo>
                      <a:pt x="442" y="336"/>
                    </a:lnTo>
                    <a:lnTo>
                      <a:pt x="440" y="336"/>
                    </a:lnTo>
                    <a:lnTo>
                      <a:pt x="438" y="335"/>
                    </a:lnTo>
                    <a:lnTo>
                      <a:pt x="437" y="333"/>
                    </a:lnTo>
                    <a:lnTo>
                      <a:pt x="436" y="332"/>
                    </a:lnTo>
                    <a:lnTo>
                      <a:pt x="436" y="333"/>
                    </a:lnTo>
                    <a:lnTo>
                      <a:pt x="436" y="335"/>
                    </a:lnTo>
                    <a:lnTo>
                      <a:pt x="437" y="337"/>
                    </a:lnTo>
                    <a:lnTo>
                      <a:pt x="441" y="339"/>
                    </a:lnTo>
                    <a:lnTo>
                      <a:pt x="445" y="339"/>
                    </a:lnTo>
                    <a:lnTo>
                      <a:pt x="448" y="342"/>
                    </a:lnTo>
                    <a:lnTo>
                      <a:pt x="454" y="346"/>
                    </a:lnTo>
                    <a:lnTo>
                      <a:pt x="454" y="347"/>
                    </a:lnTo>
                    <a:lnTo>
                      <a:pt x="452" y="348"/>
                    </a:lnTo>
                    <a:lnTo>
                      <a:pt x="452" y="348"/>
                    </a:lnTo>
                    <a:lnTo>
                      <a:pt x="451" y="347"/>
                    </a:lnTo>
                    <a:lnTo>
                      <a:pt x="448" y="347"/>
                    </a:lnTo>
                    <a:lnTo>
                      <a:pt x="447" y="348"/>
                    </a:lnTo>
                    <a:lnTo>
                      <a:pt x="444" y="351"/>
                    </a:lnTo>
                    <a:lnTo>
                      <a:pt x="442" y="351"/>
                    </a:lnTo>
                    <a:lnTo>
                      <a:pt x="440" y="350"/>
                    </a:lnTo>
                    <a:lnTo>
                      <a:pt x="440" y="348"/>
                    </a:lnTo>
                    <a:lnTo>
                      <a:pt x="440" y="347"/>
                    </a:lnTo>
                    <a:lnTo>
                      <a:pt x="440" y="347"/>
                    </a:lnTo>
                    <a:lnTo>
                      <a:pt x="438" y="346"/>
                    </a:lnTo>
                    <a:lnTo>
                      <a:pt x="438" y="347"/>
                    </a:lnTo>
                    <a:lnTo>
                      <a:pt x="438" y="348"/>
                    </a:lnTo>
                    <a:lnTo>
                      <a:pt x="440" y="351"/>
                    </a:lnTo>
                    <a:lnTo>
                      <a:pt x="440" y="353"/>
                    </a:lnTo>
                    <a:lnTo>
                      <a:pt x="442" y="353"/>
                    </a:lnTo>
                    <a:lnTo>
                      <a:pt x="445" y="353"/>
                    </a:lnTo>
                    <a:lnTo>
                      <a:pt x="447" y="350"/>
                    </a:lnTo>
                    <a:lnTo>
                      <a:pt x="448" y="350"/>
                    </a:lnTo>
                    <a:lnTo>
                      <a:pt x="451" y="351"/>
                    </a:lnTo>
                    <a:lnTo>
                      <a:pt x="451" y="353"/>
                    </a:lnTo>
                    <a:lnTo>
                      <a:pt x="451" y="354"/>
                    </a:lnTo>
                    <a:lnTo>
                      <a:pt x="451" y="358"/>
                    </a:lnTo>
                    <a:lnTo>
                      <a:pt x="449" y="359"/>
                    </a:lnTo>
                    <a:lnTo>
                      <a:pt x="448" y="359"/>
                    </a:lnTo>
                    <a:lnTo>
                      <a:pt x="448" y="361"/>
                    </a:lnTo>
                    <a:lnTo>
                      <a:pt x="449" y="361"/>
                    </a:lnTo>
                    <a:lnTo>
                      <a:pt x="451" y="361"/>
                    </a:lnTo>
                    <a:lnTo>
                      <a:pt x="454" y="361"/>
                    </a:lnTo>
                    <a:lnTo>
                      <a:pt x="455" y="364"/>
                    </a:lnTo>
                    <a:lnTo>
                      <a:pt x="458" y="365"/>
                    </a:lnTo>
                    <a:lnTo>
                      <a:pt x="459" y="364"/>
                    </a:lnTo>
                    <a:lnTo>
                      <a:pt x="460" y="364"/>
                    </a:lnTo>
                    <a:lnTo>
                      <a:pt x="463" y="364"/>
                    </a:lnTo>
                    <a:lnTo>
                      <a:pt x="463" y="365"/>
                    </a:lnTo>
                    <a:lnTo>
                      <a:pt x="462" y="366"/>
                    </a:lnTo>
                    <a:lnTo>
                      <a:pt x="463" y="368"/>
                    </a:lnTo>
                    <a:lnTo>
                      <a:pt x="465" y="369"/>
                    </a:lnTo>
                    <a:lnTo>
                      <a:pt x="463" y="372"/>
                    </a:lnTo>
                    <a:lnTo>
                      <a:pt x="460" y="376"/>
                    </a:lnTo>
                    <a:lnTo>
                      <a:pt x="458" y="377"/>
                    </a:lnTo>
                    <a:lnTo>
                      <a:pt x="456" y="376"/>
                    </a:lnTo>
                    <a:lnTo>
                      <a:pt x="456" y="375"/>
                    </a:lnTo>
                    <a:lnTo>
                      <a:pt x="455" y="373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1" y="368"/>
                    </a:lnTo>
                    <a:lnTo>
                      <a:pt x="449" y="368"/>
                    </a:lnTo>
                    <a:lnTo>
                      <a:pt x="447" y="366"/>
                    </a:lnTo>
                    <a:lnTo>
                      <a:pt x="445" y="365"/>
                    </a:lnTo>
                    <a:lnTo>
                      <a:pt x="444" y="366"/>
                    </a:lnTo>
                    <a:lnTo>
                      <a:pt x="441" y="366"/>
                    </a:lnTo>
                    <a:lnTo>
                      <a:pt x="441" y="366"/>
                    </a:lnTo>
                    <a:lnTo>
                      <a:pt x="440" y="364"/>
                    </a:lnTo>
                    <a:lnTo>
                      <a:pt x="438" y="362"/>
                    </a:lnTo>
                    <a:lnTo>
                      <a:pt x="437" y="362"/>
                    </a:lnTo>
                    <a:lnTo>
                      <a:pt x="437" y="364"/>
                    </a:lnTo>
                    <a:lnTo>
                      <a:pt x="438" y="365"/>
                    </a:lnTo>
                    <a:lnTo>
                      <a:pt x="438" y="368"/>
                    </a:lnTo>
                    <a:lnTo>
                      <a:pt x="437" y="369"/>
                    </a:lnTo>
                    <a:lnTo>
                      <a:pt x="436" y="371"/>
                    </a:lnTo>
                    <a:lnTo>
                      <a:pt x="434" y="371"/>
                    </a:lnTo>
                    <a:lnTo>
                      <a:pt x="433" y="372"/>
                    </a:lnTo>
                    <a:lnTo>
                      <a:pt x="434" y="372"/>
                    </a:lnTo>
                    <a:lnTo>
                      <a:pt x="436" y="373"/>
                    </a:lnTo>
                    <a:lnTo>
                      <a:pt x="436" y="375"/>
                    </a:lnTo>
                    <a:lnTo>
                      <a:pt x="433" y="377"/>
                    </a:lnTo>
                    <a:lnTo>
                      <a:pt x="431" y="377"/>
                    </a:lnTo>
                    <a:lnTo>
                      <a:pt x="431" y="379"/>
                    </a:lnTo>
                    <a:lnTo>
                      <a:pt x="433" y="380"/>
                    </a:lnTo>
                    <a:lnTo>
                      <a:pt x="434" y="380"/>
                    </a:lnTo>
                    <a:lnTo>
                      <a:pt x="434" y="383"/>
                    </a:lnTo>
                    <a:lnTo>
                      <a:pt x="436" y="384"/>
                    </a:lnTo>
                    <a:lnTo>
                      <a:pt x="437" y="387"/>
                    </a:lnTo>
                    <a:lnTo>
                      <a:pt x="436" y="390"/>
                    </a:lnTo>
                    <a:lnTo>
                      <a:pt x="436" y="390"/>
                    </a:lnTo>
                    <a:lnTo>
                      <a:pt x="437" y="389"/>
                    </a:lnTo>
                    <a:lnTo>
                      <a:pt x="438" y="387"/>
                    </a:lnTo>
                    <a:lnTo>
                      <a:pt x="437" y="384"/>
                    </a:lnTo>
                    <a:lnTo>
                      <a:pt x="437" y="384"/>
                    </a:lnTo>
                    <a:lnTo>
                      <a:pt x="437" y="382"/>
                    </a:lnTo>
                    <a:lnTo>
                      <a:pt x="437" y="380"/>
                    </a:lnTo>
                    <a:lnTo>
                      <a:pt x="438" y="380"/>
                    </a:lnTo>
                    <a:lnTo>
                      <a:pt x="440" y="382"/>
                    </a:lnTo>
                    <a:lnTo>
                      <a:pt x="441" y="383"/>
                    </a:lnTo>
                    <a:lnTo>
                      <a:pt x="441" y="384"/>
                    </a:lnTo>
                    <a:lnTo>
                      <a:pt x="444" y="386"/>
                    </a:lnTo>
                    <a:lnTo>
                      <a:pt x="444" y="386"/>
                    </a:lnTo>
                    <a:lnTo>
                      <a:pt x="445" y="386"/>
                    </a:lnTo>
                    <a:lnTo>
                      <a:pt x="447" y="386"/>
                    </a:lnTo>
                    <a:lnTo>
                      <a:pt x="447" y="386"/>
                    </a:lnTo>
                    <a:lnTo>
                      <a:pt x="449" y="384"/>
                    </a:lnTo>
                    <a:lnTo>
                      <a:pt x="451" y="384"/>
                    </a:lnTo>
                    <a:lnTo>
                      <a:pt x="451" y="386"/>
                    </a:lnTo>
                    <a:lnTo>
                      <a:pt x="451" y="387"/>
                    </a:lnTo>
                    <a:lnTo>
                      <a:pt x="449" y="391"/>
                    </a:lnTo>
                    <a:lnTo>
                      <a:pt x="448" y="393"/>
                    </a:lnTo>
                    <a:lnTo>
                      <a:pt x="448" y="395"/>
                    </a:lnTo>
                    <a:lnTo>
                      <a:pt x="448" y="398"/>
                    </a:lnTo>
                    <a:lnTo>
                      <a:pt x="448" y="398"/>
                    </a:lnTo>
                    <a:lnTo>
                      <a:pt x="445" y="398"/>
                    </a:lnTo>
                    <a:lnTo>
                      <a:pt x="442" y="400"/>
                    </a:lnTo>
                    <a:lnTo>
                      <a:pt x="441" y="398"/>
                    </a:lnTo>
                    <a:lnTo>
                      <a:pt x="440" y="398"/>
                    </a:lnTo>
                    <a:lnTo>
                      <a:pt x="438" y="398"/>
                    </a:lnTo>
                    <a:lnTo>
                      <a:pt x="437" y="400"/>
                    </a:lnTo>
                    <a:lnTo>
                      <a:pt x="437" y="401"/>
                    </a:lnTo>
                    <a:lnTo>
                      <a:pt x="436" y="402"/>
                    </a:lnTo>
                    <a:lnTo>
                      <a:pt x="433" y="402"/>
                    </a:lnTo>
                    <a:lnTo>
                      <a:pt x="433" y="402"/>
                    </a:lnTo>
                    <a:lnTo>
                      <a:pt x="431" y="404"/>
                    </a:lnTo>
                    <a:lnTo>
                      <a:pt x="431" y="405"/>
                    </a:lnTo>
                    <a:lnTo>
                      <a:pt x="429" y="405"/>
                    </a:lnTo>
                    <a:lnTo>
                      <a:pt x="427" y="405"/>
                    </a:lnTo>
                    <a:lnTo>
                      <a:pt x="426" y="404"/>
                    </a:lnTo>
                    <a:lnTo>
                      <a:pt x="422" y="401"/>
                    </a:lnTo>
                    <a:lnTo>
                      <a:pt x="420" y="400"/>
                    </a:lnTo>
                    <a:lnTo>
                      <a:pt x="415" y="394"/>
                    </a:lnTo>
                    <a:lnTo>
                      <a:pt x="413" y="391"/>
                    </a:lnTo>
                    <a:lnTo>
                      <a:pt x="413" y="390"/>
                    </a:lnTo>
                    <a:lnTo>
                      <a:pt x="415" y="390"/>
                    </a:lnTo>
                    <a:lnTo>
                      <a:pt x="416" y="390"/>
                    </a:lnTo>
                    <a:lnTo>
                      <a:pt x="416" y="390"/>
                    </a:lnTo>
                    <a:lnTo>
                      <a:pt x="418" y="391"/>
                    </a:lnTo>
                    <a:lnTo>
                      <a:pt x="422" y="393"/>
                    </a:lnTo>
                    <a:lnTo>
                      <a:pt x="425" y="395"/>
                    </a:lnTo>
                    <a:lnTo>
                      <a:pt x="426" y="395"/>
                    </a:lnTo>
                    <a:lnTo>
                      <a:pt x="429" y="394"/>
                    </a:lnTo>
                    <a:lnTo>
                      <a:pt x="430" y="393"/>
                    </a:lnTo>
                    <a:lnTo>
                      <a:pt x="429" y="393"/>
                    </a:lnTo>
                    <a:lnTo>
                      <a:pt x="427" y="393"/>
                    </a:lnTo>
                    <a:lnTo>
                      <a:pt x="426" y="394"/>
                    </a:lnTo>
                    <a:lnTo>
                      <a:pt x="425" y="393"/>
                    </a:lnTo>
                    <a:lnTo>
                      <a:pt x="420" y="390"/>
                    </a:lnTo>
                    <a:lnTo>
                      <a:pt x="416" y="389"/>
                    </a:lnTo>
                    <a:lnTo>
                      <a:pt x="415" y="389"/>
                    </a:lnTo>
                    <a:lnTo>
                      <a:pt x="413" y="387"/>
                    </a:lnTo>
                    <a:lnTo>
                      <a:pt x="413" y="386"/>
                    </a:lnTo>
                    <a:lnTo>
                      <a:pt x="413" y="384"/>
                    </a:lnTo>
                    <a:lnTo>
                      <a:pt x="412" y="386"/>
                    </a:lnTo>
                    <a:lnTo>
                      <a:pt x="411" y="386"/>
                    </a:lnTo>
                    <a:lnTo>
                      <a:pt x="411" y="389"/>
                    </a:lnTo>
                    <a:lnTo>
                      <a:pt x="409" y="393"/>
                    </a:lnTo>
                    <a:lnTo>
                      <a:pt x="411" y="394"/>
                    </a:lnTo>
                    <a:lnTo>
                      <a:pt x="409" y="395"/>
                    </a:lnTo>
                    <a:lnTo>
                      <a:pt x="409" y="395"/>
                    </a:lnTo>
                    <a:lnTo>
                      <a:pt x="405" y="390"/>
                    </a:lnTo>
                    <a:lnTo>
                      <a:pt x="402" y="386"/>
                    </a:lnTo>
                    <a:lnTo>
                      <a:pt x="401" y="384"/>
                    </a:lnTo>
                    <a:lnTo>
                      <a:pt x="401" y="383"/>
                    </a:lnTo>
                    <a:lnTo>
                      <a:pt x="400" y="382"/>
                    </a:lnTo>
                    <a:lnTo>
                      <a:pt x="398" y="382"/>
                    </a:lnTo>
                    <a:lnTo>
                      <a:pt x="398" y="382"/>
                    </a:lnTo>
                    <a:lnTo>
                      <a:pt x="398" y="383"/>
                    </a:lnTo>
                    <a:lnTo>
                      <a:pt x="401" y="384"/>
                    </a:lnTo>
                    <a:lnTo>
                      <a:pt x="404" y="390"/>
                    </a:lnTo>
                    <a:lnTo>
                      <a:pt x="404" y="391"/>
                    </a:lnTo>
                    <a:lnTo>
                      <a:pt x="405" y="393"/>
                    </a:lnTo>
                    <a:lnTo>
                      <a:pt x="407" y="394"/>
                    </a:lnTo>
                    <a:lnTo>
                      <a:pt x="405" y="395"/>
                    </a:lnTo>
                    <a:lnTo>
                      <a:pt x="404" y="395"/>
                    </a:lnTo>
                    <a:lnTo>
                      <a:pt x="402" y="395"/>
                    </a:lnTo>
                    <a:lnTo>
                      <a:pt x="401" y="397"/>
                    </a:lnTo>
                    <a:lnTo>
                      <a:pt x="400" y="398"/>
                    </a:lnTo>
                    <a:lnTo>
                      <a:pt x="398" y="400"/>
                    </a:lnTo>
                    <a:lnTo>
                      <a:pt x="397" y="401"/>
                    </a:lnTo>
                    <a:lnTo>
                      <a:pt x="394" y="401"/>
                    </a:lnTo>
                    <a:lnTo>
                      <a:pt x="393" y="401"/>
                    </a:lnTo>
                    <a:lnTo>
                      <a:pt x="390" y="400"/>
                    </a:lnTo>
                    <a:lnTo>
                      <a:pt x="390" y="400"/>
                    </a:lnTo>
                    <a:lnTo>
                      <a:pt x="389" y="398"/>
                    </a:lnTo>
                    <a:lnTo>
                      <a:pt x="387" y="397"/>
                    </a:lnTo>
                    <a:lnTo>
                      <a:pt x="384" y="395"/>
                    </a:lnTo>
                    <a:lnTo>
                      <a:pt x="383" y="394"/>
                    </a:lnTo>
                    <a:lnTo>
                      <a:pt x="383" y="393"/>
                    </a:lnTo>
                    <a:lnTo>
                      <a:pt x="383" y="391"/>
                    </a:lnTo>
                    <a:lnTo>
                      <a:pt x="382" y="391"/>
                    </a:lnTo>
                    <a:lnTo>
                      <a:pt x="382" y="391"/>
                    </a:lnTo>
                    <a:lnTo>
                      <a:pt x="380" y="394"/>
                    </a:lnTo>
                    <a:lnTo>
                      <a:pt x="382" y="395"/>
                    </a:lnTo>
                    <a:lnTo>
                      <a:pt x="384" y="397"/>
                    </a:lnTo>
                    <a:lnTo>
                      <a:pt x="386" y="398"/>
                    </a:lnTo>
                    <a:lnTo>
                      <a:pt x="387" y="401"/>
                    </a:lnTo>
                    <a:lnTo>
                      <a:pt x="389" y="402"/>
                    </a:lnTo>
                    <a:lnTo>
                      <a:pt x="387" y="402"/>
                    </a:lnTo>
                    <a:lnTo>
                      <a:pt x="383" y="402"/>
                    </a:lnTo>
                    <a:lnTo>
                      <a:pt x="380" y="402"/>
                    </a:lnTo>
                    <a:lnTo>
                      <a:pt x="378" y="402"/>
                    </a:lnTo>
                    <a:lnTo>
                      <a:pt x="376" y="404"/>
                    </a:lnTo>
                    <a:lnTo>
                      <a:pt x="376" y="405"/>
                    </a:lnTo>
                    <a:lnTo>
                      <a:pt x="378" y="405"/>
                    </a:lnTo>
                    <a:lnTo>
                      <a:pt x="379" y="406"/>
                    </a:lnTo>
                    <a:lnTo>
                      <a:pt x="379" y="406"/>
                    </a:lnTo>
                    <a:lnTo>
                      <a:pt x="380" y="406"/>
                    </a:lnTo>
                    <a:lnTo>
                      <a:pt x="380" y="405"/>
                    </a:lnTo>
                    <a:lnTo>
                      <a:pt x="383" y="404"/>
                    </a:lnTo>
                    <a:lnTo>
                      <a:pt x="384" y="405"/>
                    </a:lnTo>
                    <a:lnTo>
                      <a:pt x="387" y="405"/>
                    </a:lnTo>
                    <a:lnTo>
                      <a:pt x="389" y="405"/>
                    </a:lnTo>
                    <a:lnTo>
                      <a:pt x="389" y="404"/>
                    </a:lnTo>
                    <a:lnTo>
                      <a:pt x="390" y="402"/>
                    </a:lnTo>
                    <a:lnTo>
                      <a:pt x="393" y="404"/>
                    </a:lnTo>
                    <a:lnTo>
                      <a:pt x="395" y="402"/>
                    </a:lnTo>
                    <a:lnTo>
                      <a:pt x="395" y="404"/>
                    </a:lnTo>
                    <a:lnTo>
                      <a:pt x="398" y="405"/>
                    </a:lnTo>
                    <a:lnTo>
                      <a:pt x="401" y="405"/>
                    </a:lnTo>
                    <a:lnTo>
                      <a:pt x="402" y="406"/>
                    </a:lnTo>
                    <a:lnTo>
                      <a:pt x="402" y="408"/>
                    </a:lnTo>
                    <a:lnTo>
                      <a:pt x="402" y="409"/>
                    </a:lnTo>
                    <a:lnTo>
                      <a:pt x="401" y="411"/>
                    </a:lnTo>
                    <a:lnTo>
                      <a:pt x="400" y="412"/>
                    </a:lnTo>
                    <a:lnTo>
                      <a:pt x="398" y="412"/>
                    </a:lnTo>
                    <a:lnTo>
                      <a:pt x="395" y="412"/>
                    </a:lnTo>
                    <a:lnTo>
                      <a:pt x="394" y="413"/>
                    </a:lnTo>
                    <a:lnTo>
                      <a:pt x="391" y="415"/>
                    </a:lnTo>
                    <a:lnTo>
                      <a:pt x="390" y="415"/>
                    </a:lnTo>
                    <a:lnTo>
                      <a:pt x="387" y="412"/>
                    </a:lnTo>
                    <a:lnTo>
                      <a:pt x="386" y="411"/>
                    </a:lnTo>
                    <a:lnTo>
                      <a:pt x="384" y="411"/>
                    </a:lnTo>
                    <a:lnTo>
                      <a:pt x="384" y="412"/>
                    </a:lnTo>
                    <a:lnTo>
                      <a:pt x="383" y="412"/>
                    </a:lnTo>
                    <a:lnTo>
                      <a:pt x="382" y="412"/>
                    </a:lnTo>
                    <a:lnTo>
                      <a:pt x="380" y="412"/>
                    </a:lnTo>
                    <a:lnTo>
                      <a:pt x="380" y="413"/>
                    </a:lnTo>
                    <a:lnTo>
                      <a:pt x="382" y="413"/>
                    </a:lnTo>
                    <a:lnTo>
                      <a:pt x="384" y="413"/>
                    </a:lnTo>
                    <a:lnTo>
                      <a:pt x="386" y="412"/>
                    </a:lnTo>
                    <a:lnTo>
                      <a:pt x="387" y="413"/>
                    </a:lnTo>
                    <a:lnTo>
                      <a:pt x="387" y="415"/>
                    </a:lnTo>
                    <a:lnTo>
                      <a:pt x="387" y="415"/>
                    </a:lnTo>
                    <a:lnTo>
                      <a:pt x="384" y="416"/>
                    </a:lnTo>
                    <a:lnTo>
                      <a:pt x="382" y="416"/>
                    </a:lnTo>
                    <a:lnTo>
                      <a:pt x="382" y="418"/>
                    </a:lnTo>
                    <a:lnTo>
                      <a:pt x="383" y="418"/>
                    </a:lnTo>
                    <a:lnTo>
                      <a:pt x="384" y="418"/>
                    </a:lnTo>
                    <a:lnTo>
                      <a:pt x="387" y="416"/>
                    </a:lnTo>
                    <a:lnTo>
                      <a:pt x="387" y="416"/>
                    </a:lnTo>
                    <a:lnTo>
                      <a:pt x="389" y="418"/>
                    </a:lnTo>
                    <a:lnTo>
                      <a:pt x="389" y="419"/>
                    </a:lnTo>
                    <a:lnTo>
                      <a:pt x="389" y="419"/>
                    </a:lnTo>
                    <a:lnTo>
                      <a:pt x="390" y="418"/>
                    </a:lnTo>
                    <a:lnTo>
                      <a:pt x="393" y="416"/>
                    </a:lnTo>
                    <a:lnTo>
                      <a:pt x="394" y="416"/>
                    </a:lnTo>
                    <a:lnTo>
                      <a:pt x="395" y="415"/>
                    </a:lnTo>
                    <a:lnTo>
                      <a:pt x="397" y="415"/>
                    </a:lnTo>
                    <a:lnTo>
                      <a:pt x="398" y="415"/>
                    </a:lnTo>
                    <a:lnTo>
                      <a:pt x="401" y="418"/>
                    </a:lnTo>
                    <a:lnTo>
                      <a:pt x="402" y="418"/>
                    </a:lnTo>
                    <a:lnTo>
                      <a:pt x="402" y="418"/>
                    </a:lnTo>
                    <a:lnTo>
                      <a:pt x="404" y="420"/>
                    </a:lnTo>
                    <a:lnTo>
                      <a:pt x="402" y="424"/>
                    </a:lnTo>
                    <a:lnTo>
                      <a:pt x="401" y="426"/>
                    </a:lnTo>
                    <a:lnTo>
                      <a:pt x="398" y="426"/>
                    </a:lnTo>
                    <a:lnTo>
                      <a:pt x="397" y="426"/>
                    </a:lnTo>
                    <a:lnTo>
                      <a:pt x="394" y="424"/>
                    </a:lnTo>
                    <a:lnTo>
                      <a:pt x="390" y="424"/>
                    </a:lnTo>
                    <a:lnTo>
                      <a:pt x="390" y="424"/>
                    </a:lnTo>
                    <a:lnTo>
                      <a:pt x="387" y="426"/>
                    </a:lnTo>
                    <a:lnTo>
                      <a:pt x="389" y="426"/>
                    </a:lnTo>
                    <a:lnTo>
                      <a:pt x="391" y="426"/>
                    </a:lnTo>
                    <a:lnTo>
                      <a:pt x="394" y="426"/>
                    </a:lnTo>
                    <a:lnTo>
                      <a:pt x="397" y="427"/>
                    </a:lnTo>
                    <a:lnTo>
                      <a:pt x="398" y="429"/>
                    </a:lnTo>
                    <a:lnTo>
                      <a:pt x="397" y="430"/>
                    </a:lnTo>
                    <a:lnTo>
                      <a:pt x="400" y="427"/>
                    </a:lnTo>
                    <a:lnTo>
                      <a:pt x="402" y="427"/>
                    </a:lnTo>
                    <a:lnTo>
                      <a:pt x="404" y="427"/>
                    </a:lnTo>
                    <a:lnTo>
                      <a:pt x="407" y="429"/>
                    </a:lnTo>
                    <a:lnTo>
                      <a:pt x="407" y="430"/>
                    </a:lnTo>
                    <a:lnTo>
                      <a:pt x="411" y="433"/>
                    </a:lnTo>
                    <a:lnTo>
                      <a:pt x="412" y="434"/>
                    </a:lnTo>
                    <a:lnTo>
                      <a:pt x="412" y="434"/>
                    </a:lnTo>
                    <a:lnTo>
                      <a:pt x="413" y="434"/>
                    </a:lnTo>
                    <a:lnTo>
                      <a:pt x="415" y="436"/>
                    </a:lnTo>
                    <a:lnTo>
                      <a:pt x="415" y="436"/>
                    </a:lnTo>
                    <a:lnTo>
                      <a:pt x="418" y="437"/>
                    </a:lnTo>
                    <a:lnTo>
                      <a:pt x="419" y="438"/>
                    </a:lnTo>
                    <a:lnTo>
                      <a:pt x="419" y="440"/>
                    </a:lnTo>
                    <a:lnTo>
                      <a:pt x="420" y="441"/>
                    </a:lnTo>
                    <a:lnTo>
                      <a:pt x="422" y="441"/>
                    </a:lnTo>
                    <a:lnTo>
                      <a:pt x="422" y="442"/>
                    </a:lnTo>
                    <a:lnTo>
                      <a:pt x="423" y="442"/>
                    </a:lnTo>
                    <a:lnTo>
                      <a:pt x="423" y="444"/>
                    </a:lnTo>
                    <a:lnTo>
                      <a:pt x="422" y="447"/>
                    </a:lnTo>
                    <a:lnTo>
                      <a:pt x="420" y="447"/>
                    </a:lnTo>
                    <a:lnTo>
                      <a:pt x="419" y="449"/>
                    </a:lnTo>
                    <a:lnTo>
                      <a:pt x="419" y="451"/>
                    </a:lnTo>
                    <a:lnTo>
                      <a:pt x="419" y="451"/>
                    </a:lnTo>
                    <a:lnTo>
                      <a:pt x="420" y="449"/>
                    </a:lnTo>
                    <a:lnTo>
                      <a:pt x="423" y="448"/>
                    </a:lnTo>
                    <a:lnTo>
                      <a:pt x="425" y="447"/>
                    </a:lnTo>
                    <a:lnTo>
                      <a:pt x="425" y="447"/>
                    </a:lnTo>
                    <a:lnTo>
                      <a:pt x="425" y="449"/>
                    </a:lnTo>
                    <a:lnTo>
                      <a:pt x="423" y="451"/>
                    </a:lnTo>
                    <a:lnTo>
                      <a:pt x="425" y="451"/>
                    </a:lnTo>
                    <a:lnTo>
                      <a:pt x="425" y="449"/>
                    </a:lnTo>
                    <a:lnTo>
                      <a:pt x="426" y="448"/>
                    </a:lnTo>
                    <a:lnTo>
                      <a:pt x="427" y="448"/>
                    </a:lnTo>
                    <a:lnTo>
                      <a:pt x="429" y="449"/>
                    </a:lnTo>
                    <a:lnTo>
                      <a:pt x="427" y="451"/>
                    </a:lnTo>
                    <a:lnTo>
                      <a:pt x="426" y="452"/>
                    </a:lnTo>
                    <a:lnTo>
                      <a:pt x="423" y="453"/>
                    </a:lnTo>
                    <a:lnTo>
                      <a:pt x="423" y="455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3" y="459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5" y="463"/>
                    </a:lnTo>
                    <a:lnTo>
                      <a:pt x="425" y="459"/>
                    </a:lnTo>
                    <a:lnTo>
                      <a:pt x="427" y="456"/>
                    </a:lnTo>
                    <a:lnTo>
                      <a:pt x="429" y="455"/>
                    </a:lnTo>
                    <a:lnTo>
                      <a:pt x="430" y="455"/>
                    </a:lnTo>
                    <a:lnTo>
                      <a:pt x="430" y="456"/>
                    </a:lnTo>
                    <a:lnTo>
                      <a:pt x="429" y="459"/>
                    </a:lnTo>
                    <a:lnTo>
                      <a:pt x="427" y="460"/>
                    </a:lnTo>
                    <a:lnTo>
                      <a:pt x="427" y="462"/>
                    </a:lnTo>
                    <a:lnTo>
                      <a:pt x="429" y="462"/>
                    </a:lnTo>
                    <a:lnTo>
                      <a:pt x="430" y="462"/>
                    </a:lnTo>
                    <a:lnTo>
                      <a:pt x="430" y="465"/>
                    </a:lnTo>
                    <a:lnTo>
                      <a:pt x="429" y="466"/>
                    </a:lnTo>
                    <a:lnTo>
                      <a:pt x="426" y="466"/>
                    </a:lnTo>
                    <a:lnTo>
                      <a:pt x="426" y="467"/>
                    </a:lnTo>
                    <a:lnTo>
                      <a:pt x="426" y="469"/>
                    </a:lnTo>
                    <a:lnTo>
                      <a:pt x="429" y="467"/>
                    </a:lnTo>
                    <a:lnTo>
                      <a:pt x="429" y="469"/>
                    </a:lnTo>
                    <a:lnTo>
                      <a:pt x="429" y="469"/>
                    </a:lnTo>
                    <a:lnTo>
                      <a:pt x="427" y="471"/>
                    </a:lnTo>
                    <a:lnTo>
                      <a:pt x="429" y="471"/>
                    </a:lnTo>
                    <a:lnTo>
                      <a:pt x="430" y="473"/>
                    </a:lnTo>
                    <a:lnTo>
                      <a:pt x="429" y="473"/>
                    </a:lnTo>
                    <a:lnTo>
                      <a:pt x="429" y="476"/>
                    </a:lnTo>
                    <a:lnTo>
                      <a:pt x="429" y="477"/>
                    </a:lnTo>
                    <a:lnTo>
                      <a:pt x="429" y="481"/>
                    </a:lnTo>
                    <a:lnTo>
                      <a:pt x="429" y="483"/>
                    </a:lnTo>
                    <a:lnTo>
                      <a:pt x="429" y="485"/>
                    </a:lnTo>
                    <a:lnTo>
                      <a:pt x="427" y="485"/>
                    </a:lnTo>
                    <a:lnTo>
                      <a:pt x="426" y="485"/>
                    </a:lnTo>
                    <a:lnTo>
                      <a:pt x="425" y="487"/>
                    </a:lnTo>
                    <a:lnTo>
                      <a:pt x="425" y="485"/>
                    </a:lnTo>
                    <a:lnTo>
                      <a:pt x="425" y="484"/>
                    </a:lnTo>
                    <a:lnTo>
                      <a:pt x="425" y="483"/>
                    </a:lnTo>
                    <a:lnTo>
                      <a:pt x="423" y="483"/>
                    </a:lnTo>
                    <a:lnTo>
                      <a:pt x="422" y="483"/>
                    </a:lnTo>
                    <a:lnTo>
                      <a:pt x="420" y="484"/>
                    </a:lnTo>
                    <a:lnTo>
                      <a:pt x="419" y="483"/>
                    </a:lnTo>
                    <a:lnTo>
                      <a:pt x="420" y="481"/>
                    </a:lnTo>
                    <a:lnTo>
                      <a:pt x="420" y="480"/>
                    </a:lnTo>
                    <a:lnTo>
                      <a:pt x="420" y="477"/>
                    </a:lnTo>
                    <a:lnTo>
                      <a:pt x="420" y="476"/>
                    </a:lnTo>
                    <a:lnTo>
                      <a:pt x="420" y="473"/>
                    </a:lnTo>
                    <a:lnTo>
                      <a:pt x="420" y="471"/>
                    </a:lnTo>
                    <a:lnTo>
                      <a:pt x="419" y="471"/>
                    </a:lnTo>
                    <a:lnTo>
                      <a:pt x="419" y="473"/>
                    </a:lnTo>
                    <a:lnTo>
                      <a:pt x="418" y="476"/>
                    </a:lnTo>
                    <a:lnTo>
                      <a:pt x="418" y="480"/>
                    </a:lnTo>
                    <a:lnTo>
                      <a:pt x="418" y="483"/>
                    </a:lnTo>
                    <a:lnTo>
                      <a:pt x="418" y="484"/>
                    </a:lnTo>
                    <a:lnTo>
                      <a:pt x="418" y="484"/>
                    </a:lnTo>
                    <a:lnTo>
                      <a:pt x="415" y="484"/>
                    </a:lnTo>
                    <a:lnTo>
                      <a:pt x="413" y="485"/>
                    </a:lnTo>
                    <a:lnTo>
                      <a:pt x="412" y="485"/>
                    </a:lnTo>
                    <a:lnTo>
                      <a:pt x="411" y="484"/>
                    </a:lnTo>
                    <a:lnTo>
                      <a:pt x="408" y="481"/>
                    </a:lnTo>
                    <a:lnTo>
                      <a:pt x="405" y="477"/>
                    </a:lnTo>
                    <a:lnTo>
                      <a:pt x="404" y="476"/>
                    </a:lnTo>
                    <a:lnTo>
                      <a:pt x="402" y="474"/>
                    </a:lnTo>
                    <a:lnTo>
                      <a:pt x="402" y="470"/>
                    </a:lnTo>
                    <a:lnTo>
                      <a:pt x="401" y="467"/>
                    </a:lnTo>
                    <a:lnTo>
                      <a:pt x="400" y="466"/>
                    </a:lnTo>
                    <a:lnTo>
                      <a:pt x="398" y="463"/>
                    </a:lnTo>
                    <a:lnTo>
                      <a:pt x="400" y="460"/>
                    </a:lnTo>
                    <a:lnTo>
                      <a:pt x="400" y="459"/>
                    </a:lnTo>
                    <a:lnTo>
                      <a:pt x="400" y="458"/>
                    </a:lnTo>
                    <a:lnTo>
                      <a:pt x="398" y="458"/>
                    </a:lnTo>
                    <a:lnTo>
                      <a:pt x="395" y="458"/>
                    </a:lnTo>
                    <a:lnTo>
                      <a:pt x="395" y="459"/>
                    </a:lnTo>
                    <a:lnTo>
                      <a:pt x="394" y="458"/>
                    </a:lnTo>
                    <a:lnTo>
                      <a:pt x="389" y="452"/>
                    </a:lnTo>
                    <a:lnTo>
                      <a:pt x="389" y="451"/>
                    </a:lnTo>
                    <a:lnTo>
                      <a:pt x="389" y="449"/>
                    </a:lnTo>
                    <a:lnTo>
                      <a:pt x="386" y="451"/>
                    </a:lnTo>
                    <a:lnTo>
                      <a:pt x="384" y="451"/>
                    </a:lnTo>
                    <a:lnTo>
                      <a:pt x="382" y="449"/>
                    </a:lnTo>
                    <a:lnTo>
                      <a:pt x="380" y="451"/>
                    </a:lnTo>
                    <a:lnTo>
                      <a:pt x="379" y="451"/>
                    </a:lnTo>
                    <a:lnTo>
                      <a:pt x="378" y="451"/>
                    </a:lnTo>
                    <a:lnTo>
                      <a:pt x="376" y="448"/>
                    </a:lnTo>
                    <a:lnTo>
                      <a:pt x="376" y="447"/>
                    </a:lnTo>
                    <a:lnTo>
                      <a:pt x="373" y="444"/>
                    </a:lnTo>
                    <a:lnTo>
                      <a:pt x="373" y="442"/>
                    </a:lnTo>
                    <a:lnTo>
                      <a:pt x="372" y="441"/>
                    </a:lnTo>
                    <a:lnTo>
                      <a:pt x="372" y="438"/>
                    </a:lnTo>
                    <a:lnTo>
                      <a:pt x="371" y="437"/>
                    </a:lnTo>
                    <a:lnTo>
                      <a:pt x="369" y="438"/>
                    </a:lnTo>
                    <a:lnTo>
                      <a:pt x="369" y="441"/>
                    </a:lnTo>
                    <a:lnTo>
                      <a:pt x="369" y="441"/>
                    </a:lnTo>
                    <a:lnTo>
                      <a:pt x="366" y="442"/>
                    </a:lnTo>
                    <a:lnTo>
                      <a:pt x="366" y="444"/>
                    </a:lnTo>
                    <a:lnTo>
                      <a:pt x="368" y="444"/>
                    </a:lnTo>
                    <a:lnTo>
                      <a:pt x="369" y="445"/>
                    </a:lnTo>
                    <a:lnTo>
                      <a:pt x="372" y="447"/>
                    </a:lnTo>
                    <a:lnTo>
                      <a:pt x="373" y="449"/>
                    </a:lnTo>
                    <a:lnTo>
                      <a:pt x="372" y="451"/>
                    </a:lnTo>
                    <a:lnTo>
                      <a:pt x="369" y="449"/>
                    </a:lnTo>
                    <a:lnTo>
                      <a:pt x="368" y="451"/>
                    </a:lnTo>
                    <a:lnTo>
                      <a:pt x="366" y="452"/>
                    </a:lnTo>
                    <a:lnTo>
                      <a:pt x="365" y="451"/>
                    </a:lnTo>
                    <a:lnTo>
                      <a:pt x="365" y="452"/>
                    </a:lnTo>
                    <a:lnTo>
                      <a:pt x="366" y="453"/>
                    </a:lnTo>
                    <a:lnTo>
                      <a:pt x="368" y="453"/>
                    </a:lnTo>
                    <a:lnTo>
                      <a:pt x="371" y="451"/>
                    </a:lnTo>
                    <a:lnTo>
                      <a:pt x="372" y="451"/>
                    </a:lnTo>
                    <a:lnTo>
                      <a:pt x="375" y="451"/>
                    </a:lnTo>
                    <a:lnTo>
                      <a:pt x="376" y="451"/>
                    </a:lnTo>
                    <a:lnTo>
                      <a:pt x="376" y="452"/>
                    </a:lnTo>
                    <a:lnTo>
                      <a:pt x="376" y="453"/>
                    </a:lnTo>
                    <a:lnTo>
                      <a:pt x="379" y="452"/>
                    </a:lnTo>
                    <a:lnTo>
                      <a:pt x="380" y="452"/>
                    </a:lnTo>
                    <a:lnTo>
                      <a:pt x="386" y="455"/>
                    </a:lnTo>
                    <a:lnTo>
                      <a:pt x="389" y="456"/>
                    </a:lnTo>
                    <a:lnTo>
                      <a:pt x="390" y="455"/>
                    </a:lnTo>
                    <a:lnTo>
                      <a:pt x="390" y="458"/>
                    </a:lnTo>
                    <a:lnTo>
                      <a:pt x="391" y="460"/>
                    </a:lnTo>
                    <a:lnTo>
                      <a:pt x="391" y="462"/>
                    </a:lnTo>
                    <a:lnTo>
                      <a:pt x="389" y="463"/>
                    </a:lnTo>
                    <a:lnTo>
                      <a:pt x="387" y="465"/>
                    </a:lnTo>
                    <a:lnTo>
                      <a:pt x="386" y="466"/>
                    </a:lnTo>
                    <a:lnTo>
                      <a:pt x="384" y="465"/>
                    </a:lnTo>
                    <a:lnTo>
                      <a:pt x="378" y="469"/>
                    </a:lnTo>
                    <a:lnTo>
                      <a:pt x="375" y="469"/>
                    </a:lnTo>
                    <a:lnTo>
                      <a:pt x="372" y="470"/>
                    </a:lnTo>
                    <a:lnTo>
                      <a:pt x="371" y="469"/>
                    </a:lnTo>
                    <a:lnTo>
                      <a:pt x="369" y="466"/>
                    </a:lnTo>
                    <a:lnTo>
                      <a:pt x="369" y="465"/>
                    </a:lnTo>
                    <a:lnTo>
                      <a:pt x="368" y="463"/>
                    </a:lnTo>
                    <a:lnTo>
                      <a:pt x="366" y="463"/>
                    </a:lnTo>
                    <a:lnTo>
                      <a:pt x="366" y="465"/>
                    </a:lnTo>
                    <a:lnTo>
                      <a:pt x="368" y="466"/>
                    </a:lnTo>
                    <a:lnTo>
                      <a:pt x="368" y="467"/>
                    </a:lnTo>
                    <a:lnTo>
                      <a:pt x="368" y="469"/>
                    </a:lnTo>
                    <a:lnTo>
                      <a:pt x="365" y="467"/>
                    </a:lnTo>
                    <a:lnTo>
                      <a:pt x="365" y="467"/>
                    </a:lnTo>
                    <a:lnTo>
                      <a:pt x="364" y="467"/>
                    </a:lnTo>
                    <a:lnTo>
                      <a:pt x="362" y="469"/>
                    </a:lnTo>
                    <a:lnTo>
                      <a:pt x="362" y="469"/>
                    </a:lnTo>
                    <a:lnTo>
                      <a:pt x="365" y="469"/>
                    </a:lnTo>
                    <a:lnTo>
                      <a:pt x="366" y="470"/>
                    </a:lnTo>
                    <a:lnTo>
                      <a:pt x="366" y="471"/>
                    </a:lnTo>
                    <a:lnTo>
                      <a:pt x="365" y="473"/>
                    </a:lnTo>
                    <a:lnTo>
                      <a:pt x="364" y="474"/>
                    </a:lnTo>
                    <a:lnTo>
                      <a:pt x="362" y="474"/>
                    </a:lnTo>
                    <a:lnTo>
                      <a:pt x="362" y="476"/>
                    </a:lnTo>
                    <a:lnTo>
                      <a:pt x="362" y="477"/>
                    </a:lnTo>
                    <a:lnTo>
                      <a:pt x="360" y="478"/>
                    </a:lnTo>
                    <a:lnTo>
                      <a:pt x="355" y="480"/>
                    </a:lnTo>
                    <a:lnTo>
                      <a:pt x="353" y="480"/>
                    </a:lnTo>
                    <a:lnTo>
                      <a:pt x="351" y="480"/>
                    </a:lnTo>
                    <a:lnTo>
                      <a:pt x="350" y="481"/>
                    </a:lnTo>
                    <a:lnTo>
                      <a:pt x="349" y="484"/>
                    </a:lnTo>
                    <a:lnTo>
                      <a:pt x="350" y="484"/>
                    </a:lnTo>
                    <a:lnTo>
                      <a:pt x="354" y="483"/>
                    </a:lnTo>
                    <a:lnTo>
                      <a:pt x="357" y="483"/>
                    </a:lnTo>
                    <a:lnTo>
                      <a:pt x="358" y="481"/>
                    </a:lnTo>
                    <a:lnTo>
                      <a:pt x="360" y="481"/>
                    </a:lnTo>
                    <a:lnTo>
                      <a:pt x="361" y="483"/>
                    </a:lnTo>
                    <a:lnTo>
                      <a:pt x="364" y="484"/>
                    </a:lnTo>
                    <a:lnTo>
                      <a:pt x="366" y="484"/>
                    </a:lnTo>
                    <a:lnTo>
                      <a:pt x="369" y="483"/>
                    </a:lnTo>
                    <a:lnTo>
                      <a:pt x="372" y="483"/>
                    </a:lnTo>
                    <a:lnTo>
                      <a:pt x="375" y="484"/>
                    </a:lnTo>
                    <a:lnTo>
                      <a:pt x="376" y="483"/>
                    </a:lnTo>
                    <a:lnTo>
                      <a:pt x="378" y="484"/>
                    </a:lnTo>
                    <a:lnTo>
                      <a:pt x="379" y="484"/>
                    </a:lnTo>
                    <a:lnTo>
                      <a:pt x="380" y="484"/>
                    </a:lnTo>
                    <a:lnTo>
                      <a:pt x="380" y="485"/>
                    </a:lnTo>
                    <a:lnTo>
                      <a:pt x="379" y="487"/>
                    </a:lnTo>
                    <a:lnTo>
                      <a:pt x="378" y="488"/>
                    </a:lnTo>
                    <a:lnTo>
                      <a:pt x="375" y="487"/>
                    </a:lnTo>
                    <a:lnTo>
                      <a:pt x="372" y="487"/>
                    </a:lnTo>
                    <a:lnTo>
                      <a:pt x="371" y="489"/>
                    </a:lnTo>
                    <a:lnTo>
                      <a:pt x="368" y="489"/>
                    </a:lnTo>
                    <a:lnTo>
                      <a:pt x="365" y="491"/>
                    </a:lnTo>
                    <a:lnTo>
                      <a:pt x="364" y="489"/>
                    </a:lnTo>
                    <a:lnTo>
                      <a:pt x="362" y="488"/>
                    </a:lnTo>
                    <a:lnTo>
                      <a:pt x="360" y="488"/>
                    </a:lnTo>
                    <a:lnTo>
                      <a:pt x="358" y="489"/>
                    </a:lnTo>
                    <a:lnTo>
                      <a:pt x="360" y="491"/>
                    </a:lnTo>
                    <a:lnTo>
                      <a:pt x="361" y="491"/>
                    </a:lnTo>
                    <a:lnTo>
                      <a:pt x="362" y="491"/>
                    </a:lnTo>
                    <a:lnTo>
                      <a:pt x="366" y="491"/>
                    </a:lnTo>
                    <a:lnTo>
                      <a:pt x="368" y="492"/>
                    </a:lnTo>
                    <a:lnTo>
                      <a:pt x="369" y="494"/>
                    </a:lnTo>
                    <a:lnTo>
                      <a:pt x="371" y="492"/>
                    </a:lnTo>
                    <a:lnTo>
                      <a:pt x="373" y="489"/>
                    </a:lnTo>
                    <a:lnTo>
                      <a:pt x="376" y="489"/>
                    </a:lnTo>
                    <a:lnTo>
                      <a:pt x="378" y="488"/>
                    </a:lnTo>
                    <a:lnTo>
                      <a:pt x="379" y="489"/>
                    </a:lnTo>
                    <a:lnTo>
                      <a:pt x="380" y="489"/>
                    </a:lnTo>
                    <a:lnTo>
                      <a:pt x="382" y="489"/>
                    </a:lnTo>
                    <a:lnTo>
                      <a:pt x="384" y="489"/>
                    </a:lnTo>
                    <a:lnTo>
                      <a:pt x="386" y="488"/>
                    </a:lnTo>
                    <a:lnTo>
                      <a:pt x="390" y="485"/>
                    </a:lnTo>
                    <a:lnTo>
                      <a:pt x="391" y="484"/>
                    </a:lnTo>
                    <a:lnTo>
                      <a:pt x="391" y="485"/>
                    </a:lnTo>
                    <a:lnTo>
                      <a:pt x="391" y="487"/>
                    </a:lnTo>
                    <a:lnTo>
                      <a:pt x="391" y="487"/>
                    </a:lnTo>
                    <a:lnTo>
                      <a:pt x="393" y="485"/>
                    </a:lnTo>
                    <a:lnTo>
                      <a:pt x="394" y="485"/>
                    </a:lnTo>
                    <a:lnTo>
                      <a:pt x="395" y="487"/>
                    </a:lnTo>
                    <a:lnTo>
                      <a:pt x="398" y="489"/>
                    </a:lnTo>
                    <a:lnTo>
                      <a:pt x="402" y="489"/>
                    </a:lnTo>
                    <a:lnTo>
                      <a:pt x="405" y="491"/>
                    </a:lnTo>
                    <a:lnTo>
                      <a:pt x="408" y="492"/>
                    </a:lnTo>
                    <a:lnTo>
                      <a:pt x="411" y="492"/>
                    </a:lnTo>
                    <a:lnTo>
                      <a:pt x="413" y="492"/>
                    </a:lnTo>
                    <a:lnTo>
                      <a:pt x="415" y="492"/>
                    </a:lnTo>
                    <a:lnTo>
                      <a:pt x="418" y="494"/>
                    </a:lnTo>
                    <a:lnTo>
                      <a:pt x="422" y="492"/>
                    </a:lnTo>
                    <a:lnTo>
                      <a:pt x="422" y="492"/>
                    </a:lnTo>
                    <a:lnTo>
                      <a:pt x="420" y="495"/>
                    </a:lnTo>
                    <a:lnTo>
                      <a:pt x="418" y="496"/>
                    </a:lnTo>
                    <a:lnTo>
                      <a:pt x="415" y="496"/>
                    </a:lnTo>
                    <a:lnTo>
                      <a:pt x="413" y="496"/>
                    </a:lnTo>
                    <a:lnTo>
                      <a:pt x="412" y="498"/>
                    </a:lnTo>
                    <a:lnTo>
                      <a:pt x="412" y="499"/>
                    </a:lnTo>
                    <a:lnTo>
                      <a:pt x="413" y="500"/>
                    </a:lnTo>
                    <a:lnTo>
                      <a:pt x="413" y="500"/>
                    </a:lnTo>
                    <a:lnTo>
                      <a:pt x="412" y="502"/>
                    </a:lnTo>
                    <a:lnTo>
                      <a:pt x="411" y="502"/>
                    </a:lnTo>
                    <a:lnTo>
                      <a:pt x="411" y="500"/>
                    </a:lnTo>
                    <a:lnTo>
                      <a:pt x="409" y="500"/>
                    </a:lnTo>
                    <a:lnTo>
                      <a:pt x="408" y="502"/>
                    </a:lnTo>
                    <a:lnTo>
                      <a:pt x="408" y="502"/>
                    </a:lnTo>
                    <a:lnTo>
                      <a:pt x="407" y="502"/>
                    </a:lnTo>
                    <a:lnTo>
                      <a:pt x="405" y="502"/>
                    </a:lnTo>
                    <a:lnTo>
                      <a:pt x="404" y="502"/>
                    </a:lnTo>
                    <a:lnTo>
                      <a:pt x="404" y="503"/>
                    </a:lnTo>
                    <a:lnTo>
                      <a:pt x="405" y="505"/>
                    </a:lnTo>
                    <a:lnTo>
                      <a:pt x="405" y="506"/>
                    </a:lnTo>
                    <a:lnTo>
                      <a:pt x="404" y="507"/>
                    </a:lnTo>
                    <a:lnTo>
                      <a:pt x="402" y="507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0" y="506"/>
                    </a:lnTo>
                    <a:lnTo>
                      <a:pt x="400" y="507"/>
                    </a:lnTo>
                    <a:lnTo>
                      <a:pt x="400" y="509"/>
                    </a:lnTo>
                    <a:lnTo>
                      <a:pt x="398" y="509"/>
                    </a:lnTo>
                    <a:lnTo>
                      <a:pt x="397" y="510"/>
                    </a:lnTo>
                    <a:lnTo>
                      <a:pt x="395" y="512"/>
                    </a:lnTo>
                    <a:lnTo>
                      <a:pt x="394" y="510"/>
                    </a:lnTo>
                    <a:lnTo>
                      <a:pt x="394" y="509"/>
                    </a:lnTo>
                    <a:lnTo>
                      <a:pt x="393" y="509"/>
                    </a:lnTo>
                    <a:lnTo>
                      <a:pt x="393" y="512"/>
                    </a:lnTo>
                    <a:lnTo>
                      <a:pt x="394" y="513"/>
                    </a:lnTo>
                    <a:lnTo>
                      <a:pt x="393" y="516"/>
                    </a:lnTo>
                    <a:lnTo>
                      <a:pt x="391" y="514"/>
                    </a:lnTo>
                    <a:lnTo>
                      <a:pt x="390" y="513"/>
                    </a:lnTo>
                    <a:lnTo>
                      <a:pt x="389" y="513"/>
                    </a:lnTo>
                    <a:lnTo>
                      <a:pt x="389" y="514"/>
                    </a:lnTo>
                    <a:lnTo>
                      <a:pt x="390" y="516"/>
                    </a:lnTo>
                    <a:lnTo>
                      <a:pt x="389" y="517"/>
                    </a:lnTo>
                    <a:lnTo>
                      <a:pt x="387" y="518"/>
                    </a:lnTo>
                    <a:lnTo>
                      <a:pt x="386" y="518"/>
                    </a:lnTo>
                    <a:lnTo>
                      <a:pt x="384" y="517"/>
                    </a:lnTo>
                    <a:lnTo>
                      <a:pt x="383" y="517"/>
                    </a:lnTo>
                    <a:lnTo>
                      <a:pt x="382" y="517"/>
                    </a:lnTo>
                    <a:lnTo>
                      <a:pt x="382" y="518"/>
                    </a:lnTo>
                    <a:lnTo>
                      <a:pt x="383" y="520"/>
                    </a:lnTo>
                    <a:lnTo>
                      <a:pt x="383" y="521"/>
                    </a:lnTo>
                    <a:lnTo>
                      <a:pt x="382" y="521"/>
                    </a:lnTo>
                    <a:lnTo>
                      <a:pt x="379" y="523"/>
                    </a:lnTo>
                    <a:lnTo>
                      <a:pt x="379" y="524"/>
                    </a:lnTo>
                    <a:lnTo>
                      <a:pt x="376" y="524"/>
                    </a:lnTo>
                    <a:lnTo>
                      <a:pt x="375" y="525"/>
                    </a:lnTo>
                    <a:lnTo>
                      <a:pt x="373" y="527"/>
                    </a:lnTo>
                    <a:lnTo>
                      <a:pt x="373" y="527"/>
                    </a:lnTo>
                    <a:lnTo>
                      <a:pt x="372" y="525"/>
                    </a:lnTo>
                    <a:lnTo>
                      <a:pt x="371" y="525"/>
                    </a:lnTo>
                    <a:lnTo>
                      <a:pt x="368" y="527"/>
                    </a:lnTo>
                    <a:lnTo>
                      <a:pt x="366" y="527"/>
                    </a:lnTo>
                    <a:lnTo>
                      <a:pt x="365" y="527"/>
                    </a:lnTo>
                    <a:lnTo>
                      <a:pt x="365" y="530"/>
                    </a:lnTo>
                    <a:lnTo>
                      <a:pt x="364" y="530"/>
                    </a:lnTo>
                    <a:lnTo>
                      <a:pt x="362" y="528"/>
                    </a:lnTo>
                    <a:lnTo>
                      <a:pt x="361" y="528"/>
                    </a:lnTo>
                    <a:lnTo>
                      <a:pt x="361" y="528"/>
                    </a:lnTo>
                    <a:lnTo>
                      <a:pt x="360" y="530"/>
                    </a:lnTo>
                    <a:lnTo>
                      <a:pt x="358" y="530"/>
                    </a:lnTo>
                    <a:lnTo>
                      <a:pt x="357" y="528"/>
                    </a:lnTo>
                    <a:lnTo>
                      <a:pt x="357" y="528"/>
                    </a:lnTo>
                    <a:lnTo>
                      <a:pt x="355" y="530"/>
                    </a:lnTo>
                    <a:lnTo>
                      <a:pt x="354" y="531"/>
                    </a:lnTo>
                    <a:lnTo>
                      <a:pt x="353" y="530"/>
                    </a:lnTo>
                    <a:lnTo>
                      <a:pt x="353" y="530"/>
                    </a:lnTo>
                    <a:lnTo>
                      <a:pt x="353" y="530"/>
                    </a:lnTo>
                    <a:lnTo>
                      <a:pt x="353" y="531"/>
                    </a:lnTo>
                    <a:lnTo>
                      <a:pt x="351" y="531"/>
                    </a:lnTo>
                    <a:lnTo>
                      <a:pt x="350" y="531"/>
                    </a:lnTo>
                    <a:lnTo>
                      <a:pt x="349" y="531"/>
                    </a:lnTo>
                    <a:lnTo>
                      <a:pt x="349" y="532"/>
                    </a:lnTo>
                    <a:lnTo>
                      <a:pt x="347" y="534"/>
                    </a:lnTo>
                    <a:lnTo>
                      <a:pt x="346" y="534"/>
                    </a:lnTo>
                    <a:lnTo>
                      <a:pt x="346" y="532"/>
                    </a:lnTo>
                    <a:lnTo>
                      <a:pt x="344" y="532"/>
                    </a:lnTo>
                    <a:lnTo>
                      <a:pt x="344" y="534"/>
                    </a:lnTo>
                    <a:lnTo>
                      <a:pt x="343" y="534"/>
                    </a:lnTo>
                    <a:lnTo>
                      <a:pt x="343" y="534"/>
                    </a:lnTo>
                    <a:lnTo>
                      <a:pt x="342" y="534"/>
                    </a:lnTo>
                    <a:lnTo>
                      <a:pt x="342" y="536"/>
                    </a:lnTo>
                    <a:lnTo>
                      <a:pt x="340" y="536"/>
                    </a:lnTo>
                    <a:lnTo>
                      <a:pt x="339" y="538"/>
                    </a:lnTo>
                    <a:lnTo>
                      <a:pt x="337" y="538"/>
                    </a:lnTo>
                    <a:lnTo>
                      <a:pt x="337" y="536"/>
                    </a:lnTo>
                    <a:lnTo>
                      <a:pt x="335" y="534"/>
                    </a:lnTo>
                    <a:lnTo>
                      <a:pt x="333" y="532"/>
                    </a:lnTo>
                    <a:lnTo>
                      <a:pt x="332" y="534"/>
                    </a:lnTo>
                    <a:lnTo>
                      <a:pt x="332" y="534"/>
                    </a:lnTo>
                    <a:lnTo>
                      <a:pt x="331" y="535"/>
                    </a:lnTo>
                    <a:lnTo>
                      <a:pt x="331" y="536"/>
                    </a:lnTo>
                    <a:lnTo>
                      <a:pt x="329" y="538"/>
                    </a:lnTo>
                    <a:lnTo>
                      <a:pt x="328" y="538"/>
                    </a:lnTo>
                    <a:lnTo>
                      <a:pt x="326" y="536"/>
                    </a:lnTo>
                    <a:lnTo>
                      <a:pt x="326" y="538"/>
                    </a:lnTo>
                    <a:lnTo>
                      <a:pt x="324" y="538"/>
                    </a:lnTo>
                    <a:lnTo>
                      <a:pt x="322" y="538"/>
                    </a:lnTo>
                    <a:lnTo>
                      <a:pt x="321" y="536"/>
                    </a:lnTo>
                    <a:lnTo>
                      <a:pt x="319" y="536"/>
                    </a:lnTo>
                    <a:lnTo>
                      <a:pt x="318" y="538"/>
                    </a:lnTo>
                    <a:lnTo>
                      <a:pt x="318" y="539"/>
                    </a:lnTo>
                    <a:lnTo>
                      <a:pt x="317" y="538"/>
                    </a:lnTo>
                    <a:lnTo>
                      <a:pt x="315" y="538"/>
                    </a:lnTo>
                    <a:lnTo>
                      <a:pt x="314" y="535"/>
                    </a:lnTo>
                    <a:lnTo>
                      <a:pt x="315" y="534"/>
                    </a:lnTo>
                    <a:lnTo>
                      <a:pt x="314" y="532"/>
                    </a:lnTo>
                    <a:lnTo>
                      <a:pt x="313" y="532"/>
                    </a:lnTo>
                    <a:lnTo>
                      <a:pt x="311" y="530"/>
                    </a:lnTo>
                    <a:lnTo>
                      <a:pt x="311" y="528"/>
                    </a:lnTo>
                    <a:lnTo>
                      <a:pt x="310" y="525"/>
                    </a:lnTo>
                    <a:lnTo>
                      <a:pt x="310" y="524"/>
                    </a:lnTo>
                    <a:lnTo>
                      <a:pt x="308" y="523"/>
                    </a:lnTo>
                    <a:lnTo>
                      <a:pt x="307" y="523"/>
                    </a:lnTo>
                    <a:lnTo>
                      <a:pt x="307" y="525"/>
                    </a:lnTo>
                    <a:lnTo>
                      <a:pt x="307" y="525"/>
                    </a:lnTo>
                    <a:lnTo>
                      <a:pt x="308" y="528"/>
                    </a:lnTo>
                    <a:lnTo>
                      <a:pt x="310" y="530"/>
                    </a:lnTo>
                    <a:lnTo>
                      <a:pt x="310" y="531"/>
                    </a:lnTo>
                    <a:lnTo>
                      <a:pt x="310" y="534"/>
                    </a:lnTo>
                    <a:lnTo>
                      <a:pt x="310" y="535"/>
                    </a:lnTo>
                    <a:lnTo>
                      <a:pt x="310" y="535"/>
                    </a:lnTo>
                    <a:lnTo>
                      <a:pt x="311" y="536"/>
                    </a:lnTo>
                    <a:lnTo>
                      <a:pt x="313" y="539"/>
                    </a:lnTo>
                    <a:lnTo>
                      <a:pt x="311" y="542"/>
                    </a:lnTo>
                    <a:lnTo>
                      <a:pt x="310" y="543"/>
                    </a:lnTo>
                    <a:lnTo>
                      <a:pt x="308" y="543"/>
                    </a:lnTo>
                    <a:lnTo>
                      <a:pt x="308" y="543"/>
                    </a:lnTo>
                    <a:lnTo>
                      <a:pt x="307" y="543"/>
                    </a:lnTo>
                    <a:lnTo>
                      <a:pt x="304" y="545"/>
                    </a:lnTo>
                    <a:lnTo>
                      <a:pt x="303" y="546"/>
                    </a:lnTo>
                    <a:lnTo>
                      <a:pt x="302" y="547"/>
                    </a:ln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50"/>
                    </a:lnTo>
                    <a:lnTo>
                      <a:pt x="299" y="552"/>
                    </a:lnTo>
                    <a:lnTo>
                      <a:pt x="296" y="552"/>
                    </a:lnTo>
                    <a:lnTo>
                      <a:pt x="296" y="553"/>
                    </a:lnTo>
                    <a:lnTo>
                      <a:pt x="296" y="554"/>
                    </a:lnTo>
                    <a:lnTo>
                      <a:pt x="296" y="556"/>
                    </a:lnTo>
                    <a:lnTo>
                      <a:pt x="295" y="554"/>
                    </a:lnTo>
                    <a:lnTo>
                      <a:pt x="293" y="554"/>
                    </a:lnTo>
                    <a:lnTo>
                      <a:pt x="295" y="554"/>
                    </a:lnTo>
                    <a:lnTo>
                      <a:pt x="295" y="556"/>
                    </a:lnTo>
                    <a:lnTo>
                      <a:pt x="295" y="557"/>
                    </a:lnTo>
                    <a:lnTo>
                      <a:pt x="293" y="557"/>
                    </a:lnTo>
                    <a:lnTo>
                      <a:pt x="292" y="557"/>
                    </a:lnTo>
                    <a:lnTo>
                      <a:pt x="292" y="557"/>
                    </a:lnTo>
                    <a:lnTo>
                      <a:pt x="290" y="557"/>
                    </a:lnTo>
                    <a:lnTo>
                      <a:pt x="292" y="559"/>
                    </a:lnTo>
                    <a:lnTo>
                      <a:pt x="292" y="560"/>
                    </a:lnTo>
                    <a:lnTo>
                      <a:pt x="290" y="561"/>
                    </a:lnTo>
                    <a:lnTo>
                      <a:pt x="289" y="561"/>
                    </a:lnTo>
                    <a:lnTo>
                      <a:pt x="286" y="565"/>
                    </a:lnTo>
                    <a:lnTo>
                      <a:pt x="285" y="567"/>
                    </a:lnTo>
                    <a:lnTo>
                      <a:pt x="286" y="568"/>
                    </a:lnTo>
                    <a:lnTo>
                      <a:pt x="285" y="570"/>
                    </a:lnTo>
                    <a:lnTo>
                      <a:pt x="284" y="572"/>
                    </a:lnTo>
                    <a:lnTo>
                      <a:pt x="282" y="574"/>
                    </a:lnTo>
                    <a:lnTo>
                      <a:pt x="281" y="572"/>
                    </a:lnTo>
                    <a:lnTo>
                      <a:pt x="281" y="571"/>
                    </a:lnTo>
                    <a:lnTo>
                      <a:pt x="281" y="571"/>
                    </a:lnTo>
                    <a:lnTo>
                      <a:pt x="279" y="571"/>
                    </a:lnTo>
                    <a:lnTo>
                      <a:pt x="279" y="572"/>
                    </a:lnTo>
                    <a:lnTo>
                      <a:pt x="279" y="574"/>
                    </a:lnTo>
                    <a:lnTo>
                      <a:pt x="279" y="575"/>
                    </a:lnTo>
                    <a:lnTo>
                      <a:pt x="278" y="575"/>
                    </a:lnTo>
                    <a:lnTo>
                      <a:pt x="275" y="579"/>
                    </a:lnTo>
                    <a:lnTo>
                      <a:pt x="274" y="579"/>
                    </a:lnTo>
                    <a:lnTo>
                      <a:pt x="274" y="579"/>
                    </a:lnTo>
                    <a:lnTo>
                      <a:pt x="273" y="578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8"/>
                    </a:lnTo>
                    <a:lnTo>
                      <a:pt x="270" y="578"/>
                    </a:lnTo>
                    <a:lnTo>
                      <a:pt x="267" y="577"/>
                    </a:lnTo>
                    <a:lnTo>
                      <a:pt x="267" y="575"/>
                    </a:lnTo>
                    <a:lnTo>
                      <a:pt x="266" y="575"/>
                    </a:lnTo>
                    <a:lnTo>
                      <a:pt x="266" y="575"/>
                    </a:lnTo>
                    <a:lnTo>
                      <a:pt x="266" y="577"/>
                    </a:lnTo>
                    <a:lnTo>
                      <a:pt x="267" y="578"/>
                    </a:lnTo>
                    <a:lnTo>
                      <a:pt x="268" y="579"/>
                    </a:lnTo>
                    <a:lnTo>
                      <a:pt x="268" y="582"/>
                    </a:lnTo>
                    <a:lnTo>
                      <a:pt x="267" y="582"/>
                    </a:lnTo>
                    <a:lnTo>
                      <a:pt x="266" y="582"/>
                    </a:lnTo>
                    <a:lnTo>
                      <a:pt x="263" y="585"/>
                    </a:lnTo>
                    <a:lnTo>
                      <a:pt x="260" y="586"/>
                    </a:lnTo>
                    <a:lnTo>
                      <a:pt x="259" y="586"/>
                    </a:lnTo>
                    <a:lnTo>
                      <a:pt x="257" y="586"/>
                    </a:lnTo>
                    <a:lnTo>
                      <a:pt x="257" y="585"/>
                    </a:lnTo>
                    <a:lnTo>
                      <a:pt x="259" y="583"/>
                    </a:lnTo>
                    <a:lnTo>
                      <a:pt x="257" y="583"/>
                    </a:lnTo>
                    <a:lnTo>
                      <a:pt x="256" y="583"/>
                    </a:lnTo>
                    <a:lnTo>
                      <a:pt x="256" y="585"/>
                    </a:lnTo>
                    <a:lnTo>
                      <a:pt x="256" y="585"/>
                    </a:lnTo>
                    <a:lnTo>
                      <a:pt x="256" y="586"/>
                    </a:lnTo>
                    <a:lnTo>
                      <a:pt x="255" y="586"/>
                    </a:lnTo>
                    <a:lnTo>
                      <a:pt x="252" y="588"/>
                    </a:lnTo>
                    <a:lnTo>
                      <a:pt x="250" y="588"/>
                    </a:lnTo>
                    <a:lnTo>
                      <a:pt x="249" y="585"/>
                    </a:lnTo>
                    <a:lnTo>
                      <a:pt x="249" y="583"/>
                    </a:lnTo>
                    <a:lnTo>
                      <a:pt x="250" y="582"/>
                    </a:lnTo>
                    <a:lnTo>
                      <a:pt x="249" y="581"/>
                    </a:lnTo>
                    <a:lnTo>
                      <a:pt x="249" y="581"/>
                    </a:lnTo>
                    <a:lnTo>
                      <a:pt x="248" y="583"/>
                    </a:lnTo>
                    <a:lnTo>
                      <a:pt x="248" y="585"/>
                    </a:lnTo>
                    <a:lnTo>
                      <a:pt x="248" y="586"/>
                    </a:lnTo>
                    <a:lnTo>
                      <a:pt x="248" y="588"/>
                    </a:lnTo>
                    <a:lnTo>
                      <a:pt x="246" y="588"/>
                    </a:lnTo>
                    <a:lnTo>
                      <a:pt x="243" y="583"/>
                    </a:lnTo>
                    <a:lnTo>
                      <a:pt x="243" y="582"/>
                    </a:lnTo>
                    <a:lnTo>
                      <a:pt x="245" y="579"/>
                    </a:lnTo>
                    <a:lnTo>
                      <a:pt x="246" y="578"/>
                    </a:lnTo>
                    <a:lnTo>
                      <a:pt x="248" y="577"/>
                    </a:lnTo>
                    <a:lnTo>
                      <a:pt x="246" y="577"/>
                    </a:lnTo>
                    <a:lnTo>
                      <a:pt x="245" y="575"/>
                    </a:lnTo>
                    <a:lnTo>
                      <a:pt x="243" y="574"/>
                    </a:lnTo>
                    <a:lnTo>
                      <a:pt x="243" y="572"/>
                    </a:lnTo>
                    <a:lnTo>
                      <a:pt x="242" y="572"/>
                    </a:lnTo>
                    <a:lnTo>
                      <a:pt x="241" y="574"/>
                    </a:lnTo>
                    <a:lnTo>
                      <a:pt x="241" y="575"/>
                    </a:lnTo>
                    <a:lnTo>
                      <a:pt x="241" y="575"/>
                    </a:lnTo>
                    <a:lnTo>
                      <a:pt x="242" y="578"/>
                    </a:lnTo>
                    <a:lnTo>
                      <a:pt x="242" y="579"/>
                    </a:lnTo>
                    <a:lnTo>
                      <a:pt x="241" y="581"/>
                    </a:lnTo>
                    <a:lnTo>
                      <a:pt x="241" y="582"/>
                    </a:lnTo>
                    <a:lnTo>
                      <a:pt x="238" y="585"/>
                    </a:lnTo>
                    <a:lnTo>
                      <a:pt x="237" y="585"/>
                    </a:lnTo>
                    <a:lnTo>
                      <a:pt x="237" y="582"/>
                    </a:lnTo>
                    <a:lnTo>
                      <a:pt x="235" y="582"/>
                    </a:lnTo>
                    <a:lnTo>
                      <a:pt x="235" y="583"/>
                    </a:lnTo>
                    <a:lnTo>
                      <a:pt x="235" y="585"/>
                    </a:lnTo>
                    <a:lnTo>
                      <a:pt x="237" y="588"/>
                    </a:lnTo>
                    <a:lnTo>
                      <a:pt x="238" y="589"/>
                    </a:lnTo>
                    <a:lnTo>
                      <a:pt x="237" y="590"/>
                    </a:lnTo>
                    <a:lnTo>
                      <a:pt x="237" y="590"/>
                    </a:lnTo>
                    <a:lnTo>
                      <a:pt x="237" y="592"/>
                    </a:lnTo>
                    <a:lnTo>
                      <a:pt x="234" y="593"/>
                    </a:lnTo>
                    <a:lnTo>
                      <a:pt x="232" y="593"/>
                    </a:lnTo>
                    <a:lnTo>
                      <a:pt x="231" y="592"/>
                    </a:lnTo>
                    <a:lnTo>
                      <a:pt x="231" y="592"/>
                    </a:lnTo>
                    <a:lnTo>
                      <a:pt x="230" y="593"/>
                    </a:lnTo>
                    <a:lnTo>
                      <a:pt x="227" y="594"/>
                    </a:lnTo>
                    <a:lnTo>
                      <a:pt x="227" y="593"/>
                    </a:lnTo>
                    <a:lnTo>
                      <a:pt x="226" y="592"/>
                    </a:lnTo>
                    <a:lnTo>
                      <a:pt x="226" y="590"/>
                    </a:lnTo>
                    <a:lnTo>
                      <a:pt x="224" y="590"/>
                    </a:lnTo>
                    <a:lnTo>
                      <a:pt x="224" y="592"/>
                    </a:lnTo>
                    <a:lnTo>
                      <a:pt x="224" y="592"/>
                    </a:lnTo>
                    <a:lnTo>
                      <a:pt x="223" y="594"/>
                    </a:lnTo>
                    <a:lnTo>
                      <a:pt x="221" y="593"/>
                    </a:lnTo>
                    <a:lnTo>
                      <a:pt x="220" y="592"/>
                    </a:lnTo>
                    <a:lnTo>
                      <a:pt x="219" y="590"/>
                    </a:lnTo>
                    <a:lnTo>
                      <a:pt x="219" y="590"/>
                    </a:lnTo>
                    <a:lnTo>
                      <a:pt x="217" y="592"/>
                    </a:lnTo>
                    <a:lnTo>
                      <a:pt x="216" y="592"/>
                    </a:lnTo>
                    <a:lnTo>
                      <a:pt x="216" y="593"/>
                    </a:lnTo>
                    <a:lnTo>
                      <a:pt x="216" y="593"/>
                    </a:lnTo>
                    <a:lnTo>
                      <a:pt x="216" y="596"/>
                    </a:lnTo>
                    <a:lnTo>
                      <a:pt x="216" y="599"/>
                    </a:lnTo>
                    <a:lnTo>
                      <a:pt x="214" y="601"/>
                    </a:lnTo>
                    <a:lnTo>
                      <a:pt x="213" y="604"/>
                    </a:lnTo>
                    <a:lnTo>
                      <a:pt x="212" y="604"/>
                    </a:lnTo>
                    <a:lnTo>
                      <a:pt x="210" y="603"/>
                    </a:lnTo>
                    <a:lnTo>
                      <a:pt x="209" y="600"/>
                    </a:lnTo>
                    <a:lnTo>
                      <a:pt x="208" y="600"/>
                    </a:lnTo>
                    <a:lnTo>
                      <a:pt x="206" y="600"/>
                    </a:lnTo>
                    <a:lnTo>
                      <a:pt x="206" y="601"/>
                    </a:lnTo>
                    <a:lnTo>
                      <a:pt x="205" y="601"/>
                    </a:lnTo>
                    <a:lnTo>
                      <a:pt x="203" y="599"/>
                    </a:lnTo>
                    <a:lnTo>
                      <a:pt x="203" y="599"/>
                    </a:lnTo>
                    <a:lnTo>
                      <a:pt x="202" y="600"/>
                    </a:lnTo>
                    <a:lnTo>
                      <a:pt x="203" y="601"/>
                    </a:lnTo>
                    <a:lnTo>
                      <a:pt x="203" y="603"/>
                    </a:lnTo>
                    <a:lnTo>
                      <a:pt x="202" y="604"/>
                    </a:lnTo>
                    <a:lnTo>
                      <a:pt x="202" y="606"/>
                    </a:lnTo>
                    <a:lnTo>
                      <a:pt x="203" y="607"/>
                    </a:lnTo>
                    <a:lnTo>
                      <a:pt x="205" y="608"/>
                    </a:lnTo>
                    <a:lnTo>
                      <a:pt x="205" y="611"/>
                    </a:lnTo>
                    <a:lnTo>
                      <a:pt x="206" y="615"/>
                    </a:lnTo>
                    <a:lnTo>
                      <a:pt x="205" y="617"/>
                    </a:lnTo>
                    <a:lnTo>
                      <a:pt x="203" y="617"/>
                    </a:lnTo>
                    <a:lnTo>
                      <a:pt x="202" y="617"/>
                    </a:lnTo>
                    <a:lnTo>
                      <a:pt x="202" y="618"/>
                    </a:lnTo>
                    <a:lnTo>
                      <a:pt x="199" y="618"/>
                    </a:lnTo>
                    <a:lnTo>
                      <a:pt x="198" y="617"/>
                    </a:lnTo>
                    <a:lnTo>
                      <a:pt x="195" y="617"/>
                    </a:lnTo>
                    <a:lnTo>
                      <a:pt x="194" y="618"/>
                    </a:lnTo>
                    <a:lnTo>
                      <a:pt x="194" y="619"/>
                    </a:lnTo>
                    <a:lnTo>
                      <a:pt x="198" y="621"/>
                    </a:lnTo>
                    <a:lnTo>
                      <a:pt x="199" y="621"/>
                    </a:lnTo>
                    <a:lnTo>
                      <a:pt x="201" y="622"/>
                    </a:lnTo>
                    <a:lnTo>
                      <a:pt x="202" y="624"/>
                    </a:lnTo>
                    <a:lnTo>
                      <a:pt x="202" y="622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2" y="626"/>
                    </a:lnTo>
                    <a:lnTo>
                      <a:pt x="201" y="626"/>
                    </a:lnTo>
                    <a:lnTo>
                      <a:pt x="201" y="626"/>
                    </a:lnTo>
                    <a:lnTo>
                      <a:pt x="202" y="628"/>
                    </a:lnTo>
                    <a:lnTo>
                      <a:pt x="202" y="629"/>
                    </a:lnTo>
                    <a:lnTo>
                      <a:pt x="202" y="630"/>
                    </a:lnTo>
                    <a:lnTo>
                      <a:pt x="202" y="632"/>
                    </a:lnTo>
                    <a:lnTo>
                      <a:pt x="202" y="633"/>
                    </a:lnTo>
                    <a:lnTo>
                      <a:pt x="201" y="633"/>
                    </a:lnTo>
                    <a:lnTo>
                      <a:pt x="199" y="633"/>
                    </a:lnTo>
                    <a:lnTo>
                      <a:pt x="198" y="630"/>
                    </a:lnTo>
                    <a:lnTo>
                      <a:pt x="197" y="630"/>
                    </a:lnTo>
                    <a:lnTo>
                      <a:pt x="195" y="630"/>
                    </a:lnTo>
                    <a:lnTo>
                      <a:pt x="194" y="629"/>
                    </a:lnTo>
                    <a:lnTo>
                      <a:pt x="192" y="629"/>
                    </a:lnTo>
                    <a:lnTo>
                      <a:pt x="191" y="629"/>
                    </a:lnTo>
                    <a:lnTo>
                      <a:pt x="191" y="630"/>
                    </a:lnTo>
                    <a:lnTo>
                      <a:pt x="194" y="630"/>
                    </a:lnTo>
                    <a:lnTo>
                      <a:pt x="194" y="630"/>
                    </a:lnTo>
                    <a:lnTo>
                      <a:pt x="197" y="633"/>
                    </a:lnTo>
                    <a:lnTo>
                      <a:pt x="198" y="633"/>
                    </a:lnTo>
                    <a:lnTo>
                      <a:pt x="201" y="635"/>
                    </a:lnTo>
                    <a:lnTo>
                      <a:pt x="201" y="635"/>
                    </a:lnTo>
                    <a:lnTo>
                      <a:pt x="201" y="637"/>
                    </a:lnTo>
                    <a:lnTo>
                      <a:pt x="198" y="637"/>
                    </a:lnTo>
                    <a:lnTo>
                      <a:pt x="197" y="637"/>
                    </a:lnTo>
                    <a:lnTo>
                      <a:pt x="195" y="639"/>
                    </a:lnTo>
                    <a:lnTo>
                      <a:pt x="194" y="639"/>
                    </a:lnTo>
                    <a:lnTo>
                      <a:pt x="191" y="636"/>
                    </a:lnTo>
                    <a:lnTo>
                      <a:pt x="191" y="635"/>
                    </a:lnTo>
                    <a:lnTo>
                      <a:pt x="190" y="635"/>
                    </a:lnTo>
                    <a:lnTo>
                      <a:pt x="188" y="636"/>
                    </a:lnTo>
                    <a:lnTo>
                      <a:pt x="187" y="636"/>
                    </a:lnTo>
                    <a:lnTo>
                      <a:pt x="187" y="639"/>
                    </a:lnTo>
                    <a:lnTo>
                      <a:pt x="190" y="640"/>
                    </a:lnTo>
                    <a:lnTo>
                      <a:pt x="191" y="641"/>
                    </a:lnTo>
                    <a:lnTo>
                      <a:pt x="192" y="643"/>
                    </a:lnTo>
                    <a:lnTo>
                      <a:pt x="192" y="644"/>
                    </a:lnTo>
                    <a:lnTo>
                      <a:pt x="191" y="644"/>
                    </a:lnTo>
                    <a:lnTo>
                      <a:pt x="190" y="643"/>
                    </a:lnTo>
                    <a:lnTo>
                      <a:pt x="188" y="643"/>
                    </a:lnTo>
                    <a:lnTo>
                      <a:pt x="185" y="641"/>
                    </a:lnTo>
                    <a:lnTo>
                      <a:pt x="185" y="640"/>
                    </a:lnTo>
                    <a:lnTo>
                      <a:pt x="184" y="640"/>
                    </a:lnTo>
                    <a:lnTo>
                      <a:pt x="184" y="641"/>
                    </a:lnTo>
                    <a:lnTo>
                      <a:pt x="187" y="643"/>
                    </a:lnTo>
                    <a:lnTo>
                      <a:pt x="190" y="644"/>
                    </a:lnTo>
                    <a:lnTo>
                      <a:pt x="190" y="646"/>
                    </a:lnTo>
                    <a:lnTo>
                      <a:pt x="190" y="647"/>
                    </a:lnTo>
                    <a:lnTo>
                      <a:pt x="188" y="647"/>
                    </a:lnTo>
                    <a:lnTo>
                      <a:pt x="185" y="647"/>
                    </a:lnTo>
                    <a:lnTo>
                      <a:pt x="184" y="646"/>
                    </a:lnTo>
                    <a:lnTo>
                      <a:pt x="184" y="644"/>
                    </a:lnTo>
                    <a:lnTo>
                      <a:pt x="183" y="643"/>
                    </a:lnTo>
                    <a:lnTo>
                      <a:pt x="183" y="643"/>
                    </a:lnTo>
                    <a:lnTo>
                      <a:pt x="181" y="644"/>
                    </a:lnTo>
                    <a:lnTo>
                      <a:pt x="181" y="644"/>
                    </a:lnTo>
                    <a:lnTo>
                      <a:pt x="183" y="647"/>
                    </a:lnTo>
                    <a:lnTo>
                      <a:pt x="183" y="648"/>
                    </a:lnTo>
                    <a:lnTo>
                      <a:pt x="183" y="648"/>
                    </a:lnTo>
                    <a:lnTo>
                      <a:pt x="183" y="648"/>
                    </a:lnTo>
                    <a:lnTo>
                      <a:pt x="187" y="650"/>
                    </a:lnTo>
                    <a:lnTo>
                      <a:pt x="188" y="650"/>
                    </a:lnTo>
                    <a:lnTo>
                      <a:pt x="188" y="651"/>
                    </a:lnTo>
                    <a:lnTo>
                      <a:pt x="188" y="651"/>
                    </a:lnTo>
                    <a:lnTo>
                      <a:pt x="187" y="653"/>
                    </a:lnTo>
                    <a:lnTo>
                      <a:pt x="187" y="654"/>
                    </a:lnTo>
                    <a:lnTo>
                      <a:pt x="185" y="654"/>
                    </a:lnTo>
                    <a:lnTo>
                      <a:pt x="184" y="654"/>
                    </a:lnTo>
                    <a:lnTo>
                      <a:pt x="183" y="654"/>
                    </a:lnTo>
                    <a:lnTo>
                      <a:pt x="180" y="653"/>
                    </a:lnTo>
                    <a:lnTo>
                      <a:pt x="180" y="651"/>
                    </a:lnTo>
                    <a:lnTo>
                      <a:pt x="180" y="650"/>
                    </a:lnTo>
                    <a:lnTo>
                      <a:pt x="179" y="650"/>
                    </a:lnTo>
                    <a:lnTo>
                      <a:pt x="177" y="650"/>
                    </a:lnTo>
                    <a:lnTo>
                      <a:pt x="177" y="651"/>
                    </a:lnTo>
                    <a:lnTo>
                      <a:pt x="177" y="653"/>
                    </a:lnTo>
                    <a:lnTo>
                      <a:pt x="176" y="655"/>
                    </a:lnTo>
                    <a:lnTo>
                      <a:pt x="174" y="655"/>
                    </a:lnTo>
                    <a:lnTo>
                      <a:pt x="173" y="654"/>
                    </a:lnTo>
                    <a:lnTo>
                      <a:pt x="172" y="653"/>
                    </a:lnTo>
                    <a:lnTo>
                      <a:pt x="170" y="653"/>
                    </a:lnTo>
                    <a:lnTo>
                      <a:pt x="170" y="654"/>
                    </a:lnTo>
                    <a:lnTo>
                      <a:pt x="172" y="655"/>
                    </a:lnTo>
                    <a:lnTo>
                      <a:pt x="174" y="657"/>
                    </a:lnTo>
                    <a:lnTo>
                      <a:pt x="179" y="658"/>
                    </a:lnTo>
                    <a:lnTo>
                      <a:pt x="179" y="659"/>
                    </a:lnTo>
                    <a:lnTo>
                      <a:pt x="180" y="662"/>
                    </a:lnTo>
                    <a:lnTo>
                      <a:pt x="180" y="664"/>
                    </a:lnTo>
                    <a:lnTo>
                      <a:pt x="177" y="664"/>
                    </a:lnTo>
                    <a:lnTo>
                      <a:pt x="176" y="661"/>
                    </a:lnTo>
                    <a:lnTo>
                      <a:pt x="173" y="659"/>
                    </a:lnTo>
                    <a:lnTo>
                      <a:pt x="172" y="658"/>
                    </a:lnTo>
                    <a:lnTo>
                      <a:pt x="170" y="658"/>
                    </a:lnTo>
                    <a:lnTo>
                      <a:pt x="170" y="659"/>
                    </a:lnTo>
                    <a:lnTo>
                      <a:pt x="172" y="661"/>
                    </a:lnTo>
                    <a:lnTo>
                      <a:pt x="173" y="661"/>
                    </a:lnTo>
                    <a:lnTo>
                      <a:pt x="176" y="664"/>
                    </a:lnTo>
                    <a:lnTo>
                      <a:pt x="179" y="665"/>
                    </a:lnTo>
                    <a:lnTo>
                      <a:pt x="177" y="666"/>
                    </a:lnTo>
                    <a:lnTo>
                      <a:pt x="177" y="669"/>
                    </a:lnTo>
                    <a:lnTo>
                      <a:pt x="177" y="671"/>
                    </a:lnTo>
                    <a:lnTo>
                      <a:pt x="177" y="672"/>
                    </a:lnTo>
                    <a:lnTo>
                      <a:pt x="176" y="672"/>
                    </a:lnTo>
                    <a:lnTo>
                      <a:pt x="176" y="673"/>
                    </a:lnTo>
                    <a:lnTo>
                      <a:pt x="176" y="676"/>
                    </a:lnTo>
                    <a:lnTo>
                      <a:pt x="174" y="676"/>
                    </a:lnTo>
                    <a:lnTo>
                      <a:pt x="173" y="675"/>
                    </a:lnTo>
                    <a:lnTo>
                      <a:pt x="170" y="675"/>
                    </a:lnTo>
                    <a:lnTo>
                      <a:pt x="169" y="673"/>
                    </a:lnTo>
                    <a:lnTo>
                      <a:pt x="167" y="673"/>
                    </a:lnTo>
                    <a:lnTo>
                      <a:pt x="169" y="675"/>
                    </a:lnTo>
                    <a:lnTo>
                      <a:pt x="170" y="676"/>
                    </a:lnTo>
                    <a:lnTo>
                      <a:pt x="173" y="676"/>
                    </a:lnTo>
                    <a:lnTo>
                      <a:pt x="173" y="677"/>
                    </a:lnTo>
                    <a:lnTo>
                      <a:pt x="172" y="679"/>
                    </a:lnTo>
                    <a:lnTo>
                      <a:pt x="170" y="679"/>
                    </a:lnTo>
                    <a:lnTo>
                      <a:pt x="169" y="677"/>
                    </a:lnTo>
                    <a:lnTo>
                      <a:pt x="169" y="677"/>
                    </a:lnTo>
                    <a:lnTo>
                      <a:pt x="167" y="679"/>
                    </a:lnTo>
                    <a:lnTo>
                      <a:pt x="170" y="680"/>
                    </a:lnTo>
                    <a:lnTo>
                      <a:pt x="170" y="680"/>
                    </a:lnTo>
                    <a:lnTo>
                      <a:pt x="170" y="682"/>
                    </a:lnTo>
                    <a:lnTo>
                      <a:pt x="170" y="683"/>
                    </a:lnTo>
                    <a:lnTo>
                      <a:pt x="167" y="683"/>
                    </a:lnTo>
                    <a:lnTo>
                      <a:pt x="167" y="683"/>
                    </a:lnTo>
                    <a:lnTo>
                      <a:pt x="166" y="682"/>
                    </a:lnTo>
                    <a:lnTo>
                      <a:pt x="165" y="682"/>
                    </a:lnTo>
                    <a:lnTo>
                      <a:pt x="165" y="683"/>
                    </a:lnTo>
                    <a:lnTo>
                      <a:pt x="166" y="683"/>
                    </a:lnTo>
                    <a:lnTo>
                      <a:pt x="169" y="684"/>
                    </a:lnTo>
                    <a:lnTo>
                      <a:pt x="167" y="687"/>
                    </a:lnTo>
                    <a:lnTo>
                      <a:pt x="166" y="687"/>
                    </a:lnTo>
                    <a:lnTo>
                      <a:pt x="163" y="687"/>
                    </a:lnTo>
                    <a:lnTo>
                      <a:pt x="162" y="687"/>
                    </a:lnTo>
                    <a:lnTo>
                      <a:pt x="161" y="687"/>
                    </a:lnTo>
                    <a:lnTo>
                      <a:pt x="161" y="687"/>
                    </a:lnTo>
                    <a:lnTo>
                      <a:pt x="162" y="688"/>
                    </a:lnTo>
                    <a:lnTo>
                      <a:pt x="167" y="688"/>
                    </a:lnTo>
                    <a:lnTo>
                      <a:pt x="169" y="690"/>
                    </a:lnTo>
                    <a:lnTo>
                      <a:pt x="170" y="691"/>
                    </a:lnTo>
                    <a:lnTo>
                      <a:pt x="169" y="691"/>
                    </a:lnTo>
                    <a:lnTo>
                      <a:pt x="167" y="693"/>
                    </a:lnTo>
                    <a:lnTo>
                      <a:pt x="163" y="693"/>
                    </a:lnTo>
                    <a:lnTo>
                      <a:pt x="162" y="693"/>
                    </a:lnTo>
                    <a:lnTo>
                      <a:pt x="159" y="691"/>
                    </a:lnTo>
                    <a:lnTo>
                      <a:pt x="159" y="693"/>
                    </a:lnTo>
                    <a:lnTo>
                      <a:pt x="159" y="694"/>
                    </a:lnTo>
                    <a:lnTo>
                      <a:pt x="162" y="694"/>
                    </a:lnTo>
                    <a:lnTo>
                      <a:pt x="163" y="695"/>
                    </a:lnTo>
                    <a:lnTo>
                      <a:pt x="162" y="695"/>
                    </a:lnTo>
                    <a:lnTo>
                      <a:pt x="162" y="695"/>
                    </a:lnTo>
                    <a:lnTo>
                      <a:pt x="162" y="695"/>
                    </a:lnTo>
                    <a:lnTo>
                      <a:pt x="163" y="697"/>
                    </a:lnTo>
                    <a:lnTo>
                      <a:pt x="165" y="697"/>
                    </a:lnTo>
                    <a:lnTo>
                      <a:pt x="166" y="698"/>
                    </a:lnTo>
                    <a:lnTo>
                      <a:pt x="163" y="700"/>
                    </a:lnTo>
                    <a:lnTo>
                      <a:pt x="162" y="700"/>
                    </a:lnTo>
                    <a:lnTo>
                      <a:pt x="161" y="700"/>
                    </a:lnTo>
                    <a:lnTo>
                      <a:pt x="161" y="700"/>
                    </a:lnTo>
                    <a:lnTo>
                      <a:pt x="162" y="701"/>
                    </a:lnTo>
                    <a:lnTo>
                      <a:pt x="165" y="701"/>
                    </a:lnTo>
                    <a:lnTo>
                      <a:pt x="166" y="701"/>
                    </a:lnTo>
                    <a:lnTo>
                      <a:pt x="166" y="701"/>
                    </a:lnTo>
                    <a:lnTo>
                      <a:pt x="165" y="702"/>
                    </a:lnTo>
                    <a:lnTo>
                      <a:pt x="162" y="704"/>
                    </a:lnTo>
                    <a:lnTo>
                      <a:pt x="161" y="704"/>
                    </a:lnTo>
                    <a:lnTo>
                      <a:pt x="159" y="702"/>
                    </a:lnTo>
                    <a:lnTo>
                      <a:pt x="156" y="701"/>
                    </a:lnTo>
                    <a:lnTo>
                      <a:pt x="156" y="700"/>
                    </a:lnTo>
                    <a:lnTo>
                      <a:pt x="155" y="700"/>
                    </a:lnTo>
                    <a:lnTo>
                      <a:pt x="155" y="700"/>
                    </a:lnTo>
                    <a:lnTo>
                      <a:pt x="152" y="700"/>
                    </a:lnTo>
                    <a:lnTo>
                      <a:pt x="152" y="700"/>
                    </a:lnTo>
                    <a:lnTo>
                      <a:pt x="152" y="701"/>
                    </a:lnTo>
                    <a:lnTo>
                      <a:pt x="156" y="702"/>
                    </a:lnTo>
                    <a:lnTo>
                      <a:pt x="159" y="704"/>
                    </a:lnTo>
                    <a:lnTo>
                      <a:pt x="159" y="705"/>
                    </a:lnTo>
                    <a:lnTo>
                      <a:pt x="158" y="706"/>
                    </a:lnTo>
                    <a:lnTo>
                      <a:pt x="158" y="708"/>
                    </a:lnTo>
                    <a:lnTo>
                      <a:pt x="159" y="706"/>
                    </a:lnTo>
                    <a:lnTo>
                      <a:pt x="161" y="706"/>
                    </a:lnTo>
                    <a:lnTo>
                      <a:pt x="162" y="708"/>
                    </a:lnTo>
                    <a:lnTo>
                      <a:pt x="162" y="708"/>
                    </a:lnTo>
                    <a:lnTo>
                      <a:pt x="162" y="709"/>
                    </a:lnTo>
                    <a:lnTo>
                      <a:pt x="162" y="709"/>
                    </a:lnTo>
                    <a:lnTo>
                      <a:pt x="159" y="711"/>
                    </a:lnTo>
                    <a:lnTo>
                      <a:pt x="159" y="712"/>
                    </a:lnTo>
                    <a:lnTo>
                      <a:pt x="159" y="712"/>
                    </a:lnTo>
                    <a:lnTo>
                      <a:pt x="154" y="708"/>
                    </a:lnTo>
                    <a:lnTo>
                      <a:pt x="150" y="708"/>
                    </a:lnTo>
                    <a:lnTo>
                      <a:pt x="150" y="708"/>
                    </a:lnTo>
                    <a:lnTo>
                      <a:pt x="150" y="705"/>
                    </a:lnTo>
                    <a:lnTo>
                      <a:pt x="151" y="705"/>
                    </a:lnTo>
                    <a:lnTo>
                      <a:pt x="151" y="704"/>
                    </a:lnTo>
                    <a:lnTo>
                      <a:pt x="150" y="704"/>
                    </a:lnTo>
                    <a:lnTo>
                      <a:pt x="148" y="705"/>
                    </a:lnTo>
                    <a:lnTo>
                      <a:pt x="147" y="705"/>
                    </a:lnTo>
                    <a:lnTo>
                      <a:pt x="147" y="709"/>
                    </a:lnTo>
                    <a:lnTo>
                      <a:pt x="145" y="708"/>
                    </a:lnTo>
                    <a:lnTo>
                      <a:pt x="144" y="708"/>
                    </a:lnTo>
                    <a:lnTo>
                      <a:pt x="144" y="709"/>
                    </a:lnTo>
                    <a:lnTo>
                      <a:pt x="144" y="711"/>
                    </a:lnTo>
                    <a:lnTo>
                      <a:pt x="143" y="712"/>
                    </a:lnTo>
                    <a:lnTo>
                      <a:pt x="141" y="712"/>
                    </a:lnTo>
                    <a:lnTo>
                      <a:pt x="143" y="709"/>
                    </a:lnTo>
                    <a:lnTo>
                      <a:pt x="143" y="708"/>
                    </a:lnTo>
                    <a:lnTo>
                      <a:pt x="143" y="705"/>
                    </a:lnTo>
                    <a:lnTo>
                      <a:pt x="145" y="702"/>
                    </a:lnTo>
                    <a:lnTo>
                      <a:pt x="145" y="701"/>
                    </a:lnTo>
                    <a:lnTo>
                      <a:pt x="144" y="702"/>
                    </a:lnTo>
                    <a:lnTo>
                      <a:pt x="141" y="708"/>
                    </a:lnTo>
                    <a:lnTo>
                      <a:pt x="140" y="709"/>
                    </a:lnTo>
                    <a:lnTo>
                      <a:pt x="138" y="709"/>
                    </a:lnTo>
                    <a:lnTo>
                      <a:pt x="138" y="706"/>
                    </a:lnTo>
                    <a:lnTo>
                      <a:pt x="141" y="705"/>
                    </a:lnTo>
                    <a:lnTo>
                      <a:pt x="141" y="702"/>
                    </a:lnTo>
                    <a:lnTo>
                      <a:pt x="143" y="700"/>
                    </a:lnTo>
                    <a:lnTo>
                      <a:pt x="141" y="701"/>
                    </a:lnTo>
                    <a:lnTo>
                      <a:pt x="140" y="701"/>
                    </a:lnTo>
                    <a:lnTo>
                      <a:pt x="140" y="702"/>
                    </a:lnTo>
                    <a:lnTo>
                      <a:pt x="137" y="702"/>
                    </a:lnTo>
                    <a:lnTo>
                      <a:pt x="137" y="702"/>
                    </a:lnTo>
                    <a:lnTo>
                      <a:pt x="138" y="700"/>
                    </a:lnTo>
                    <a:lnTo>
                      <a:pt x="140" y="698"/>
                    </a:lnTo>
                    <a:lnTo>
                      <a:pt x="138" y="698"/>
                    </a:lnTo>
                    <a:lnTo>
                      <a:pt x="138" y="698"/>
                    </a:lnTo>
                    <a:lnTo>
                      <a:pt x="137" y="700"/>
                    </a:lnTo>
                    <a:lnTo>
                      <a:pt x="136" y="701"/>
                    </a:lnTo>
                    <a:lnTo>
                      <a:pt x="134" y="702"/>
                    </a:lnTo>
                    <a:lnTo>
                      <a:pt x="134" y="700"/>
                    </a:lnTo>
                    <a:lnTo>
                      <a:pt x="134" y="700"/>
                    </a:lnTo>
                    <a:lnTo>
                      <a:pt x="133" y="700"/>
                    </a:lnTo>
                    <a:lnTo>
                      <a:pt x="132" y="701"/>
                    </a:lnTo>
                    <a:lnTo>
                      <a:pt x="130" y="701"/>
                    </a:lnTo>
                    <a:lnTo>
                      <a:pt x="132" y="700"/>
                    </a:lnTo>
                    <a:lnTo>
                      <a:pt x="134" y="697"/>
                    </a:lnTo>
                    <a:lnTo>
                      <a:pt x="134" y="694"/>
                    </a:lnTo>
                    <a:lnTo>
                      <a:pt x="137" y="694"/>
                    </a:lnTo>
                    <a:lnTo>
                      <a:pt x="138" y="691"/>
                    </a:lnTo>
                    <a:lnTo>
                      <a:pt x="138" y="691"/>
                    </a:lnTo>
                    <a:lnTo>
                      <a:pt x="136" y="693"/>
                    </a:lnTo>
                    <a:lnTo>
                      <a:pt x="134" y="694"/>
                    </a:lnTo>
                    <a:lnTo>
                      <a:pt x="133" y="693"/>
                    </a:lnTo>
                    <a:lnTo>
                      <a:pt x="134" y="693"/>
                    </a:lnTo>
                    <a:lnTo>
                      <a:pt x="136" y="693"/>
                    </a:lnTo>
                    <a:lnTo>
                      <a:pt x="138" y="690"/>
                    </a:lnTo>
                    <a:lnTo>
                      <a:pt x="140" y="688"/>
                    </a:lnTo>
                    <a:lnTo>
                      <a:pt x="141" y="688"/>
                    </a:lnTo>
                    <a:lnTo>
                      <a:pt x="143" y="686"/>
                    </a:lnTo>
                    <a:lnTo>
                      <a:pt x="141" y="684"/>
                    </a:lnTo>
                    <a:lnTo>
                      <a:pt x="140" y="684"/>
                    </a:lnTo>
                    <a:lnTo>
                      <a:pt x="137" y="688"/>
                    </a:lnTo>
                    <a:lnTo>
                      <a:pt x="133" y="691"/>
                    </a:lnTo>
                    <a:lnTo>
                      <a:pt x="130" y="691"/>
                    </a:lnTo>
                    <a:lnTo>
                      <a:pt x="130" y="691"/>
                    </a:lnTo>
                    <a:lnTo>
                      <a:pt x="132" y="690"/>
                    </a:lnTo>
                    <a:lnTo>
                      <a:pt x="133" y="688"/>
                    </a:lnTo>
                    <a:lnTo>
                      <a:pt x="136" y="687"/>
                    </a:lnTo>
                    <a:lnTo>
                      <a:pt x="136" y="684"/>
                    </a:lnTo>
                    <a:lnTo>
                      <a:pt x="134" y="683"/>
                    </a:lnTo>
                    <a:lnTo>
                      <a:pt x="133" y="682"/>
                    </a:lnTo>
                    <a:lnTo>
                      <a:pt x="132" y="683"/>
                    </a:lnTo>
                    <a:lnTo>
                      <a:pt x="132" y="684"/>
                    </a:lnTo>
                    <a:lnTo>
                      <a:pt x="133" y="686"/>
                    </a:lnTo>
                    <a:lnTo>
                      <a:pt x="133" y="687"/>
                    </a:lnTo>
                    <a:lnTo>
                      <a:pt x="132" y="687"/>
                    </a:lnTo>
                    <a:lnTo>
                      <a:pt x="129" y="687"/>
                    </a:lnTo>
                    <a:lnTo>
                      <a:pt x="127" y="687"/>
                    </a:lnTo>
                    <a:lnTo>
                      <a:pt x="126" y="687"/>
                    </a:lnTo>
                    <a:lnTo>
                      <a:pt x="125" y="688"/>
                    </a:lnTo>
                    <a:lnTo>
                      <a:pt x="123" y="690"/>
                    </a:lnTo>
                    <a:lnTo>
                      <a:pt x="122" y="691"/>
                    </a:lnTo>
                    <a:lnTo>
                      <a:pt x="121" y="690"/>
                    </a:lnTo>
                    <a:lnTo>
                      <a:pt x="119" y="688"/>
                    </a:lnTo>
                    <a:lnTo>
                      <a:pt x="118" y="690"/>
                    </a:lnTo>
                    <a:lnTo>
                      <a:pt x="116" y="691"/>
                    </a:lnTo>
                    <a:lnTo>
                      <a:pt x="115" y="690"/>
                    </a:lnTo>
                    <a:lnTo>
                      <a:pt x="114" y="691"/>
                    </a:lnTo>
                    <a:lnTo>
                      <a:pt x="114" y="691"/>
                    </a:lnTo>
                    <a:lnTo>
                      <a:pt x="114" y="693"/>
                    </a:lnTo>
                    <a:lnTo>
                      <a:pt x="114" y="694"/>
                    </a:lnTo>
                    <a:lnTo>
                      <a:pt x="109" y="693"/>
                    </a:lnTo>
                    <a:lnTo>
                      <a:pt x="109" y="691"/>
                    </a:lnTo>
                    <a:lnTo>
                      <a:pt x="109" y="690"/>
                    </a:lnTo>
                    <a:lnTo>
                      <a:pt x="112" y="690"/>
                    </a:lnTo>
                    <a:lnTo>
                      <a:pt x="114" y="688"/>
                    </a:lnTo>
                    <a:lnTo>
                      <a:pt x="114" y="687"/>
                    </a:lnTo>
                    <a:lnTo>
                      <a:pt x="111" y="686"/>
                    </a:lnTo>
                    <a:lnTo>
                      <a:pt x="111" y="684"/>
                    </a:lnTo>
                    <a:lnTo>
                      <a:pt x="109" y="682"/>
                    </a:lnTo>
                    <a:lnTo>
                      <a:pt x="108" y="682"/>
                    </a:lnTo>
                    <a:lnTo>
                      <a:pt x="107" y="682"/>
                    </a:lnTo>
                    <a:lnTo>
                      <a:pt x="104" y="684"/>
                    </a:lnTo>
                    <a:lnTo>
                      <a:pt x="103" y="683"/>
                    </a:lnTo>
                    <a:lnTo>
                      <a:pt x="101" y="682"/>
                    </a:lnTo>
                    <a:lnTo>
                      <a:pt x="104" y="680"/>
                    </a:lnTo>
                    <a:lnTo>
                      <a:pt x="103" y="679"/>
                    </a:lnTo>
                    <a:lnTo>
                      <a:pt x="101" y="679"/>
                    </a:lnTo>
                    <a:lnTo>
                      <a:pt x="101" y="677"/>
                    </a:lnTo>
                    <a:lnTo>
                      <a:pt x="104" y="676"/>
                    </a:lnTo>
                    <a:lnTo>
                      <a:pt x="105" y="676"/>
                    </a:lnTo>
                    <a:lnTo>
                      <a:pt x="107" y="676"/>
                    </a:lnTo>
                    <a:lnTo>
                      <a:pt x="107" y="675"/>
                    </a:lnTo>
                    <a:lnTo>
                      <a:pt x="104" y="675"/>
                    </a:lnTo>
                    <a:lnTo>
                      <a:pt x="103" y="675"/>
                    </a:lnTo>
                    <a:lnTo>
                      <a:pt x="100" y="676"/>
                    </a:lnTo>
                    <a:lnTo>
                      <a:pt x="97" y="677"/>
                    </a:lnTo>
                    <a:lnTo>
                      <a:pt x="96" y="676"/>
                    </a:lnTo>
                    <a:lnTo>
                      <a:pt x="96" y="675"/>
                    </a:lnTo>
                    <a:lnTo>
                      <a:pt x="97" y="675"/>
                    </a:lnTo>
                    <a:lnTo>
                      <a:pt x="98" y="673"/>
                    </a:lnTo>
                    <a:lnTo>
                      <a:pt x="98" y="671"/>
                    </a:lnTo>
                    <a:lnTo>
                      <a:pt x="101" y="669"/>
                    </a:lnTo>
                    <a:lnTo>
                      <a:pt x="103" y="669"/>
                    </a:lnTo>
                    <a:lnTo>
                      <a:pt x="103" y="668"/>
                    </a:lnTo>
                    <a:lnTo>
                      <a:pt x="100" y="668"/>
                    </a:lnTo>
                    <a:lnTo>
                      <a:pt x="98" y="669"/>
                    </a:lnTo>
                    <a:lnTo>
                      <a:pt x="97" y="669"/>
                    </a:lnTo>
                    <a:lnTo>
                      <a:pt x="96" y="668"/>
                    </a:lnTo>
                    <a:lnTo>
                      <a:pt x="96" y="666"/>
                    </a:lnTo>
                    <a:lnTo>
                      <a:pt x="98" y="666"/>
                    </a:lnTo>
                    <a:lnTo>
                      <a:pt x="100" y="666"/>
                    </a:lnTo>
                    <a:lnTo>
                      <a:pt x="100" y="665"/>
                    </a:lnTo>
                    <a:lnTo>
                      <a:pt x="103" y="664"/>
                    </a:lnTo>
                    <a:lnTo>
                      <a:pt x="101" y="662"/>
                    </a:lnTo>
                    <a:lnTo>
                      <a:pt x="103" y="662"/>
                    </a:lnTo>
                    <a:lnTo>
                      <a:pt x="103" y="661"/>
                    </a:lnTo>
                    <a:lnTo>
                      <a:pt x="98" y="662"/>
                    </a:lnTo>
                    <a:lnTo>
                      <a:pt x="98" y="664"/>
                    </a:lnTo>
                    <a:lnTo>
                      <a:pt x="97" y="664"/>
                    </a:lnTo>
                    <a:lnTo>
                      <a:pt x="94" y="665"/>
                    </a:lnTo>
                    <a:lnTo>
                      <a:pt x="96" y="664"/>
                    </a:lnTo>
                    <a:lnTo>
                      <a:pt x="97" y="662"/>
                    </a:lnTo>
                    <a:lnTo>
                      <a:pt x="97" y="661"/>
                    </a:lnTo>
                    <a:lnTo>
                      <a:pt x="97" y="659"/>
                    </a:lnTo>
                    <a:lnTo>
                      <a:pt x="98" y="658"/>
                    </a:lnTo>
                    <a:lnTo>
                      <a:pt x="97" y="658"/>
                    </a:lnTo>
                    <a:lnTo>
                      <a:pt x="97" y="657"/>
                    </a:lnTo>
                    <a:lnTo>
                      <a:pt x="94" y="657"/>
                    </a:lnTo>
                    <a:lnTo>
                      <a:pt x="94" y="657"/>
                    </a:lnTo>
                    <a:lnTo>
                      <a:pt x="96" y="655"/>
                    </a:lnTo>
                    <a:lnTo>
                      <a:pt x="96" y="654"/>
                    </a:lnTo>
                    <a:lnTo>
                      <a:pt x="94" y="653"/>
                    </a:lnTo>
                    <a:lnTo>
                      <a:pt x="93" y="654"/>
                    </a:lnTo>
                    <a:lnTo>
                      <a:pt x="91" y="654"/>
                    </a:lnTo>
                    <a:lnTo>
                      <a:pt x="90" y="654"/>
                    </a:lnTo>
                    <a:lnTo>
                      <a:pt x="91" y="651"/>
                    </a:lnTo>
                    <a:lnTo>
                      <a:pt x="93" y="650"/>
                    </a:lnTo>
                    <a:lnTo>
                      <a:pt x="94" y="650"/>
                    </a:lnTo>
                    <a:lnTo>
                      <a:pt x="96" y="647"/>
                    </a:lnTo>
                    <a:lnTo>
                      <a:pt x="96" y="646"/>
                    </a:lnTo>
                    <a:lnTo>
                      <a:pt x="96" y="644"/>
                    </a:lnTo>
                    <a:lnTo>
                      <a:pt x="96" y="643"/>
                    </a:lnTo>
                    <a:lnTo>
                      <a:pt x="96" y="641"/>
                    </a:lnTo>
                    <a:lnTo>
                      <a:pt x="94" y="643"/>
                    </a:lnTo>
                    <a:lnTo>
                      <a:pt x="94" y="644"/>
                    </a:lnTo>
                    <a:lnTo>
                      <a:pt x="93" y="641"/>
                    </a:lnTo>
                    <a:lnTo>
                      <a:pt x="91" y="641"/>
                    </a:lnTo>
                    <a:lnTo>
                      <a:pt x="90" y="643"/>
                    </a:lnTo>
                    <a:lnTo>
                      <a:pt x="90" y="643"/>
                    </a:lnTo>
                    <a:lnTo>
                      <a:pt x="89" y="640"/>
                    </a:lnTo>
                    <a:lnTo>
                      <a:pt x="89" y="639"/>
                    </a:lnTo>
                    <a:lnTo>
                      <a:pt x="93" y="637"/>
                    </a:lnTo>
                    <a:lnTo>
                      <a:pt x="93" y="637"/>
                    </a:lnTo>
                    <a:lnTo>
                      <a:pt x="91" y="636"/>
                    </a:lnTo>
                    <a:lnTo>
                      <a:pt x="89" y="636"/>
                    </a:lnTo>
                    <a:lnTo>
                      <a:pt x="87" y="637"/>
                    </a:lnTo>
                    <a:lnTo>
                      <a:pt x="86" y="637"/>
                    </a:lnTo>
                    <a:lnTo>
                      <a:pt x="85" y="636"/>
                    </a:lnTo>
                    <a:lnTo>
                      <a:pt x="86" y="635"/>
                    </a:lnTo>
                    <a:lnTo>
                      <a:pt x="87" y="633"/>
                    </a:lnTo>
                    <a:lnTo>
                      <a:pt x="89" y="635"/>
                    </a:lnTo>
                    <a:lnTo>
                      <a:pt x="93" y="633"/>
                    </a:lnTo>
                    <a:lnTo>
                      <a:pt x="94" y="633"/>
                    </a:lnTo>
                    <a:lnTo>
                      <a:pt x="93" y="632"/>
                    </a:lnTo>
                    <a:lnTo>
                      <a:pt x="91" y="632"/>
                    </a:lnTo>
                    <a:lnTo>
                      <a:pt x="89" y="632"/>
                    </a:lnTo>
                    <a:lnTo>
                      <a:pt x="87" y="633"/>
                    </a:lnTo>
                    <a:lnTo>
                      <a:pt x="86" y="632"/>
                    </a:lnTo>
                    <a:lnTo>
                      <a:pt x="85" y="632"/>
                    </a:lnTo>
                    <a:lnTo>
                      <a:pt x="87" y="629"/>
                    </a:lnTo>
                    <a:lnTo>
                      <a:pt x="90" y="629"/>
                    </a:lnTo>
                    <a:lnTo>
                      <a:pt x="91" y="629"/>
                    </a:lnTo>
                    <a:lnTo>
                      <a:pt x="90" y="628"/>
                    </a:lnTo>
                    <a:lnTo>
                      <a:pt x="89" y="628"/>
                    </a:lnTo>
                    <a:lnTo>
                      <a:pt x="87" y="626"/>
                    </a:lnTo>
                    <a:lnTo>
                      <a:pt x="87" y="626"/>
                    </a:lnTo>
                    <a:lnTo>
                      <a:pt x="90" y="628"/>
                    </a:lnTo>
                    <a:lnTo>
                      <a:pt x="91" y="628"/>
                    </a:lnTo>
                    <a:lnTo>
                      <a:pt x="94" y="626"/>
                    </a:lnTo>
                    <a:lnTo>
                      <a:pt x="94" y="625"/>
                    </a:lnTo>
                    <a:lnTo>
                      <a:pt x="94" y="625"/>
                    </a:lnTo>
                    <a:lnTo>
                      <a:pt x="93" y="625"/>
                    </a:lnTo>
                    <a:lnTo>
                      <a:pt x="91" y="626"/>
                    </a:lnTo>
                    <a:lnTo>
                      <a:pt x="90" y="625"/>
                    </a:lnTo>
                    <a:lnTo>
                      <a:pt x="89" y="625"/>
                    </a:lnTo>
                    <a:lnTo>
                      <a:pt x="87" y="625"/>
                    </a:lnTo>
                    <a:lnTo>
                      <a:pt x="86" y="626"/>
                    </a:lnTo>
                    <a:lnTo>
                      <a:pt x="85" y="628"/>
                    </a:lnTo>
                    <a:lnTo>
                      <a:pt x="83" y="626"/>
                    </a:lnTo>
                    <a:lnTo>
                      <a:pt x="82" y="625"/>
                    </a:lnTo>
                    <a:lnTo>
                      <a:pt x="83" y="622"/>
                    </a:lnTo>
                    <a:lnTo>
                      <a:pt x="86" y="622"/>
                    </a:lnTo>
                    <a:lnTo>
                      <a:pt x="89" y="621"/>
                    </a:lnTo>
                    <a:lnTo>
                      <a:pt x="87" y="621"/>
                    </a:lnTo>
                    <a:lnTo>
                      <a:pt x="86" y="621"/>
                    </a:lnTo>
                    <a:lnTo>
                      <a:pt x="83" y="621"/>
                    </a:lnTo>
                    <a:lnTo>
                      <a:pt x="83" y="619"/>
                    </a:lnTo>
                    <a:lnTo>
                      <a:pt x="83" y="617"/>
                    </a:lnTo>
                    <a:lnTo>
                      <a:pt x="86" y="617"/>
                    </a:lnTo>
                    <a:lnTo>
                      <a:pt x="90" y="617"/>
                    </a:lnTo>
                    <a:lnTo>
                      <a:pt x="93" y="617"/>
                    </a:lnTo>
                    <a:lnTo>
                      <a:pt x="97" y="615"/>
                    </a:lnTo>
                    <a:lnTo>
                      <a:pt x="98" y="614"/>
                    </a:lnTo>
                    <a:lnTo>
                      <a:pt x="98" y="614"/>
                    </a:lnTo>
                    <a:lnTo>
                      <a:pt x="97" y="614"/>
                    </a:lnTo>
                    <a:lnTo>
                      <a:pt x="94" y="612"/>
                    </a:lnTo>
                    <a:lnTo>
                      <a:pt x="93" y="614"/>
                    </a:lnTo>
                    <a:lnTo>
                      <a:pt x="89" y="615"/>
                    </a:lnTo>
                    <a:lnTo>
                      <a:pt x="87" y="615"/>
                    </a:lnTo>
                    <a:lnTo>
                      <a:pt x="85" y="615"/>
                    </a:lnTo>
                    <a:lnTo>
                      <a:pt x="83" y="615"/>
                    </a:lnTo>
                    <a:lnTo>
                      <a:pt x="85" y="614"/>
                    </a:lnTo>
                    <a:lnTo>
                      <a:pt x="89" y="615"/>
                    </a:lnTo>
                    <a:lnTo>
                      <a:pt x="90" y="614"/>
                    </a:lnTo>
                    <a:lnTo>
                      <a:pt x="93" y="610"/>
                    </a:lnTo>
                    <a:lnTo>
                      <a:pt x="94" y="610"/>
                    </a:lnTo>
                    <a:lnTo>
                      <a:pt x="96" y="611"/>
                    </a:lnTo>
                    <a:lnTo>
                      <a:pt x="97" y="612"/>
                    </a:lnTo>
                    <a:lnTo>
                      <a:pt x="98" y="612"/>
                    </a:lnTo>
                    <a:lnTo>
                      <a:pt x="100" y="611"/>
                    </a:lnTo>
                    <a:lnTo>
                      <a:pt x="98" y="611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7"/>
                    </a:lnTo>
                    <a:lnTo>
                      <a:pt x="94" y="607"/>
                    </a:lnTo>
                    <a:lnTo>
                      <a:pt x="96" y="607"/>
                    </a:lnTo>
                    <a:lnTo>
                      <a:pt x="97" y="606"/>
                    </a:lnTo>
                    <a:lnTo>
                      <a:pt x="98" y="606"/>
                    </a:lnTo>
                    <a:lnTo>
                      <a:pt x="98" y="607"/>
                    </a:lnTo>
                    <a:lnTo>
                      <a:pt x="101" y="610"/>
                    </a:lnTo>
                    <a:lnTo>
                      <a:pt x="103" y="611"/>
                    </a:lnTo>
                    <a:lnTo>
                      <a:pt x="104" y="611"/>
                    </a:lnTo>
                    <a:lnTo>
                      <a:pt x="103" y="608"/>
                    </a:lnTo>
                    <a:lnTo>
                      <a:pt x="101" y="608"/>
                    </a:lnTo>
                    <a:lnTo>
                      <a:pt x="101" y="603"/>
                    </a:lnTo>
                    <a:lnTo>
                      <a:pt x="103" y="601"/>
                    </a:lnTo>
                    <a:lnTo>
                      <a:pt x="103" y="601"/>
                    </a:lnTo>
                    <a:lnTo>
                      <a:pt x="101" y="601"/>
                    </a:lnTo>
                    <a:lnTo>
                      <a:pt x="100" y="603"/>
                    </a:lnTo>
                    <a:lnTo>
                      <a:pt x="98" y="603"/>
                    </a:lnTo>
                    <a:lnTo>
                      <a:pt x="97" y="600"/>
                    </a:lnTo>
                    <a:lnTo>
                      <a:pt x="97" y="601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0" y="606"/>
                    </a:lnTo>
                    <a:lnTo>
                      <a:pt x="91" y="604"/>
                    </a:lnTo>
                    <a:lnTo>
                      <a:pt x="93" y="603"/>
                    </a:lnTo>
                    <a:lnTo>
                      <a:pt x="91" y="603"/>
                    </a:lnTo>
                    <a:lnTo>
                      <a:pt x="90" y="603"/>
                    </a:lnTo>
                    <a:lnTo>
                      <a:pt x="89" y="606"/>
                    </a:lnTo>
                    <a:lnTo>
                      <a:pt x="89" y="606"/>
                    </a:lnTo>
                    <a:lnTo>
                      <a:pt x="85" y="608"/>
                    </a:lnTo>
                    <a:lnTo>
                      <a:pt x="85" y="608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08"/>
                    </a:lnTo>
                    <a:lnTo>
                      <a:pt x="80" y="607"/>
                    </a:lnTo>
                    <a:lnTo>
                      <a:pt x="82" y="606"/>
                    </a:lnTo>
                    <a:lnTo>
                      <a:pt x="80" y="604"/>
                    </a:lnTo>
                    <a:lnTo>
                      <a:pt x="80" y="601"/>
                    </a:lnTo>
                    <a:lnTo>
                      <a:pt x="80" y="600"/>
                    </a:lnTo>
                    <a:lnTo>
                      <a:pt x="82" y="600"/>
                    </a:lnTo>
                    <a:lnTo>
                      <a:pt x="86" y="599"/>
                    </a:lnTo>
                    <a:lnTo>
                      <a:pt x="87" y="599"/>
                    </a:lnTo>
                    <a:lnTo>
                      <a:pt x="90" y="596"/>
                    </a:lnTo>
                    <a:lnTo>
                      <a:pt x="90" y="596"/>
                    </a:lnTo>
                    <a:lnTo>
                      <a:pt x="90" y="594"/>
                    </a:lnTo>
                    <a:lnTo>
                      <a:pt x="89" y="594"/>
                    </a:lnTo>
                    <a:lnTo>
                      <a:pt x="87" y="596"/>
                    </a:lnTo>
                    <a:lnTo>
                      <a:pt x="86" y="596"/>
                    </a:lnTo>
                    <a:lnTo>
                      <a:pt x="85" y="597"/>
                    </a:lnTo>
                    <a:lnTo>
                      <a:pt x="83" y="599"/>
                    </a:lnTo>
                    <a:lnTo>
                      <a:pt x="82" y="599"/>
                    </a:lnTo>
                    <a:lnTo>
                      <a:pt x="80" y="596"/>
                    </a:lnTo>
                    <a:lnTo>
                      <a:pt x="80" y="593"/>
                    </a:lnTo>
                    <a:lnTo>
                      <a:pt x="82" y="592"/>
                    </a:lnTo>
                    <a:lnTo>
                      <a:pt x="82" y="590"/>
                    </a:lnTo>
                    <a:lnTo>
                      <a:pt x="82" y="588"/>
                    </a:lnTo>
                    <a:lnTo>
                      <a:pt x="80" y="588"/>
                    </a:lnTo>
                    <a:lnTo>
                      <a:pt x="79" y="589"/>
                    </a:lnTo>
                    <a:lnTo>
                      <a:pt x="78" y="589"/>
                    </a:lnTo>
                    <a:lnTo>
                      <a:pt x="78" y="588"/>
                    </a:lnTo>
                    <a:lnTo>
                      <a:pt x="79" y="586"/>
                    </a:lnTo>
                    <a:lnTo>
                      <a:pt x="82" y="586"/>
                    </a:lnTo>
                    <a:lnTo>
                      <a:pt x="83" y="585"/>
                    </a:lnTo>
                    <a:lnTo>
                      <a:pt x="86" y="583"/>
                    </a:lnTo>
                    <a:lnTo>
                      <a:pt x="87" y="582"/>
                    </a:lnTo>
                    <a:lnTo>
                      <a:pt x="89" y="582"/>
                    </a:lnTo>
                    <a:lnTo>
                      <a:pt x="90" y="579"/>
                    </a:lnTo>
                    <a:lnTo>
                      <a:pt x="91" y="579"/>
                    </a:lnTo>
                    <a:lnTo>
                      <a:pt x="91" y="581"/>
                    </a:lnTo>
                    <a:lnTo>
                      <a:pt x="93" y="579"/>
                    </a:lnTo>
                    <a:lnTo>
                      <a:pt x="97" y="579"/>
                    </a:lnTo>
                    <a:lnTo>
                      <a:pt x="98" y="579"/>
                    </a:lnTo>
                    <a:lnTo>
                      <a:pt x="100" y="579"/>
                    </a:lnTo>
                    <a:lnTo>
                      <a:pt x="100" y="578"/>
                    </a:lnTo>
                    <a:lnTo>
                      <a:pt x="97" y="578"/>
                    </a:lnTo>
                    <a:lnTo>
                      <a:pt x="97" y="575"/>
                    </a:lnTo>
                    <a:lnTo>
                      <a:pt x="96" y="575"/>
                    </a:lnTo>
                    <a:lnTo>
                      <a:pt x="90" y="578"/>
                    </a:lnTo>
                    <a:lnTo>
                      <a:pt x="89" y="578"/>
                    </a:lnTo>
                    <a:lnTo>
                      <a:pt x="87" y="579"/>
                    </a:lnTo>
                    <a:lnTo>
                      <a:pt x="87" y="581"/>
                    </a:lnTo>
                    <a:lnTo>
                      <a:pt x="86" y="582"/>
                    </a:lnTo>
                    <a:lnTo>
                      <a:pt x="83" y="582"/>
                    </a:lnTo>
                    <a:lnTo>
                      <a:pt x="82" y="585"/>
                    </a:lnTo>
                    <a:lnTo>
                      <a:pt x="80" y="585"/>
                    </a:lnTo>
                    <a:lnTo>
                      <a:pt x="80" y="583"/>
                    </a:lnTo>
                    <a:lnTo>
                      <a:pt x="80" y="582"/>
                    </a:lnTo>
                    <a:lnTo>
                      <a:pt x="79" y="582"/>
                    </a:lnTo>
                    <a:lnTo>
                      <a:pt x="79" y="581"/>
                    </a:lnTo>
                    <a:lnTo>
                      <a:pt x="80" y="579"/>
                    </a:lnTo>
                    <a:lnTo>
                      <a:pt x="79" y="578"/>
                    </a:lnTo>
                    <a:lnTo>
                      <a:pt x="78" y="578"/>
                    </a:lnTo>
                    <a:lnTo>
                      <a:pt x="75" y="577"/>
                    </a:lnTo>
                    <a:lnTo>
                      <a:pt x="76" y="575"/>
                    </a:lnTo>
                    <a:lnTo>
                      <a:pt x="79" y="574"/>
                    </a:lnTo>
                    <a:lnTo>
                      <a:pt x="80" y="572"/>
                    </a:lnTo>
                    <a:lnTo>
                      <a:pt x="82" y="572"/>
                    </a:lnTo>
                    <a:lnTo>
                      <a:pt x="82" y="574"/>
                    </a:lnTo>
                    <a:lnTo>
                      <a:pt x="85" y="574"/>
                    </a:lnTo>
                    <a:lnTo>
                      <a:pt x="86" y="572"/>
                    </a:lnTo>
                    <a:lnTo>
                      <a:pt x="89" y="571"/>
                    </a:lnTo>
                    <a:lnTo>
                      <a:pt x="90" y="571"/>
                    </a:lnTo>
                    <a:lnTo>
                      <a:pt x="91" y="570"/>
                    </a:lnTo>
                    <a:lnTo>
                      <a:pt x="90" y="570"/>
                    </a:lnTo>
                    <a:lnTo>
                      <a:pt x="89" y="568"/>
                    </a:lnTo>
                    <a:lnTo>
                      <a:pt x="86" y="571"/>
                    </a:lnTo>
                    <a:lnTo>
                      <a:pt x="85" y="571"/>
                    </a:lnTo>
                    <a:lnTo>
                      <a:pt x="83" y="571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9" y="571"/>
                    </a:lnTo>
                    <a:lnTo>
                      <a:pt x="76" y="572"/>
                    </a:lnTo>
                    <a:lnTo>
                      <a:pt x="78" y="571"/>
                    </a:lnTo>
                    <a:lnTo>
                      <a:pt x="76" y="571"/>
                    </a:lnTo>
                    <a:lnTo>
                      <a:pt x="75" y="571"/>
                    </a:lnTo>
                    <a:lnTo>
                      <a:pt x="72" y="571"/>
                    </a:lnTo>
                    <a:lnTo>
                      <a:pt x="74" y="570"/>
                    </a:lnTo>
                    <a:lnTo>
                      <a:pt x="75" y="570"/>
                    </a:lnTo>
                    <a:lnTo>
                      <a:pt x="79" y="568"/>
                    </a:lnTo>
                    <a:lnTo>
                      <a:pt x="82" y="567"/>
                    </a:lnTo>
                    <a:lnTo>
                      <a:pt x="85" y="565"/>
                    </a:lnTo>
                    <a:lnTo>
                      <a:pt x="87" y="565"/>
                    </a:lnTo>
                    <a:lnTo>
                      <a:pt x="90" y="563"/>
                    </a:lnTo>
                    <a:lnTo>
                      <a:pt x="94" y="559"/>
                    </a:lnTo>
                    <a:lnTo>
                      <a:pt x="98" y="556"/>
                    </a:lnTo>
                    <a:lnTo>
                      <a:pt x="101" y="554"/>
                    </a:lnTo>
                    <a:lnTo>
                      <a:pt x="104" y="554"/>
                    </a:lnTo>
                    <a:lnTo>
                      <a:pt x="104" y="553"/>
                    </a:lnTo>
                    <a:lnTo>
                      <a:pt x="104" y="553"/>
                    </a:lnTo>
                    <a:lnTo>
                      <a:pt x="103" y="552"/>
                    </a:lnTo>
                    <a:lnTo>
                      <a:pt x="100" y="553"/>
                    </a:lnTo>
                    <a:lnTo>
                      <a:pt x="93" y="556"/>
                    </a:lnTo>
                    <a:lnTo>
                      <a:pt x="90" y="559"/>
                    </a:lnTo>
                    <a:lnTo>
                      <a:pt x="87" y="563"/>
                    </a:lnTo>
                    <a:lnTo>
                      <a:pt x="86" y="564"/>
                    </a:lnTo>
                    <a:lnTo>
                      <a:pt x="80" y="564"/>
                    </a:lnTo>
                    <a:lnTo>
                      <a:pt x="79" y="565"/>
                    </a:lnTo>
                    <a:lnTo>
                      <a:pt x="75" y="568"/>
                    </a:lnTo>
                    <a:lnTo>
                      <a:pt x="72" y="568"/>
                    </a:lnTo>
                    <a:lnTo>
                      <a:pt x="72" y="567"/>
                    </a:lnTo>
                    <a:lnTo>
                      <a:pt x="74" y="565"/>
                    </a:lnTo>
                    <a:lnTo>
                      <a:pt x="72" y="561"/>
                    </a:lnTo>
                    <a:lnTo>
                      <a:pt x="75" y="559"/>
                    </a:lnTo>
                    <a:lnTo>
                      <a:pt x="75" y="559"/>
                    </a:lnTo>
                    <a:lnTo>
                      <a:pt x="78" y="560"/>
                    </a:lnTo>
                    <a:lnTo>
                      <a:pt x="79" y="560"/>
                    </a:lnTo>
                    <a:lnTo>
                      <a:pt x="82" y="560"/>
                    </a:lnTo>
                    <a:lnTo>
                      <a:pt x="85" y="560"/>
                    </a:lnTo>
                    <a:lnTo>
                      <a:pt x="83" y="559"/>
                    </a:lnTo>
                    <a:lnTo>
                      <a:pt x="82" y="557"/>
                    </a:lnTo>
                    <a:lnTo>
                      <a:pt x="80" y="557"/>
                    </a:lnTo>
                    <a:lnTo>
                      <a:pt x="78" y="559"/>
                    </a:lnTo>
                    <a:lnTo>
                      <a:pt x="76" y="559"/>
                    </a:lnTo>
                    <a:lnTo>
                      <a:pt x="76" y="556"/>
                    </a:lnTo>
                    <a:lnTo>
                      <a:pt x="76" y="556"/>
                    </a:lnTo>
                    <a:lnTo>
                      <a:pt x="79" y="554"/>
                    </a:lnTo>
                    <a:lnTo>
                      <a:pt x="80" y="556"/>
                    </a:lnTo>
                    <a:lnTo>
                      <a:pt x="83" y="556"/>
                    </a:lnTo>
                    <a:lnTo>
                      <a:pt x="86" y="556"/>
                    </a:lnTo>
                    <a:lnTo>
                      <a:pt x="85" y="554"/>
                    </a:lnTo>
                    <a:lnTo>
                      <a:pt x="83" y="554"/>
                    </a:lnTo>
                    <a:lnTo>
                      <a:pt x="82" y="554"/>
                    </a:lnTo>
                    <a:lnTo>
                      <a:pt x="82" y="553"/>
                    </a:lnTo>
                    <a:lnTo>
                      <a:pt x="82" y="553"/>
                    </a:lnTo>
                    <a:lnTo>
                      <a:pt x="85" y="552"/>
                    </a:lnTo>
                    <a:lnTo>
                      <a:pt x="85" y="552"/>
                    </a:lnTo>
                    <a:lnTo>
                      <a:pt x="86" y="552"/>
                    </a:lnTo>
                    <a:lnTo>
                      <a:pt x="87" y="553"/>
                    </a:lnTo>
                    <a:lnTo>
                      <a:pt x="89" y="552"/>
                    </a:lnTo>
                    <a:lnTo>
                      <a:pt x="89" y="550"/>
                    </a:lnTo>
                    <a:lnTo>
                      <a:pt x="89" y="549"/>
                    </a:lnTo>
                    <a:lnTo>
                      <a:pt x="87" y="547"/>
                    </a:lnTo>
                    <a:lnTo>
                      <a:pt x="86" y="547"/>
                    </a:lnTo>
                    <a:lnTo>
                      <a:pt x="86" y="549"/>
                    </a:lnTo>
                    <a:lnTo>
                      <a:pt x="83" y="549"/>
                    </a:lnTo>
                    <a:lnTo>
                      <a:pt x="78" y="547"/>
                    </a:lnTo>
                    <a:lnTo>
                      <a:pt x="75" y="547"/>
                    </a:lnTo>
                    <a:lnTo>
                      <a:pt x="74" y="546"/>
                    </a:lnTo>
                    <a:lnTo>
                      <a:pt x="74" y="545"/>
                    </a:lnTo>
                    <a:lnTo>
                      <a:pt x="76" y="545"/>
                    </a:lnTo>
                    <a:lnTo>
                      <a:pt x="78" y="546"/>
                    </a:lnTo>
                    <a:lnTo>
                      <a:pt x="79" y="545"/>
                    </a:lnTo>
                    <a:lnTo>
                      <a:pt x="79" y="545"/>
                    </a:lnTo>
                    <a:lnTo>
                      <a:pt x="76" y="545"/>
                    </a:lnTo>
                    <a:lnTo>
                      <a:pt x="75" y="543"/>
                    </a:lnTo>
                    <a:lnTo>
                      <a:pt x="76" y="542"/>
                    </a:lnTo>
                    <a:lnTo>
                      <a:pt x="79" y="542"/>
                    </a:lnTo>
                    <a:lnTo>
                      <a:pt x="80" y="542"/>
                    </a:lnTo>
                    <a:lnTo>
                      <a:pt x="83" y="542"/>
                    </a:lnTo>
                    <a:lnTo>
                      <a:pt x="91" y="542"/>
                    </a:lnTo>
                    <a:lnTo>
                      <a:pt x="93" y="542"/>
                    </a:lnTo>
                    <a:lnTo>
                      <a:pt x="96" y="542"/>
                    </a:lnTo>
                    <a:lnTo>
                      <a:pt x="97" y="542"/>
                    </a:lnTo>
                    <a:lnTo>
                      <a:pt x="97" y="541"/>
                    </a:lnTo>
                    <a:lnTo>
                      <a:pt x="94" y="539"/>
                    </a:lnTo>
                    <a:lnTo>
                      <a:pt x="90" y="539"/>
                    </a:lnTo>
                    <a:lnTo>
                      <a:pt x="86" y="541"/>
                    </a:lnTo>
                    <a:lnTo>
                      <a:pt x="83" y="541"/>
                    </a:lnTo>
                    <a:lnTo>
                      <a:pt x="82" y="539"/>
                    </a:lnTo>
                    <a:lnTo>
                      <a:pt x="80" y="539"/>
                    </a:lnTo>
                    <a:lnTo>
                      <a:pt x="79" y="539"/>
                    </a:lnTo>
                    <a:lnTo>
                      <a:pt x="76" y="541"/>
                    </a:lnTo>
                    <a:lnTo>
                      <a:pt x="76" y="541"/>
                    </a:lnTo>
                    <a:lnTo>
                      <a:pt x="76" y="539"/>
                    </a:lnTo>
                    <a:lnTo>
                      <a:pt x="78" y="536"/>
                    </a:lnTo>
                    <a:lnTo>
                      <a:pt x="80" y="535"/>
                    </a:lnTo>
                    <a:lnTo>
                      <a:pt x="82" y="534"/>
                    </a:lnTo>
                    <a:lnTo>
                      <a:pt x="85" y="534"/>
                    </a:lnTo>
                    <a:lnTo>
                      <a:pt x="85" y="531"/>
                    </a:lnTo>
                    <a:lnTo>
                      <a:pt x="87" y="530"/>
                    </a:lnTo>
                    <a:lnTo>
                      <a:pt x="89" y="530"/>
                    </a:lnTo>
                    <a:lnTo>
                      <a:pt x="89" y="530"/>
                    </a:lnTo>
                    <a:lnTo>
                      <a:pt x="91" y="530"/>
                    </a:lnTo>
                    <a:lnTo>
                      <a:pt x="93" y="530"/>
                    </a:lnTo>
                    <a:lnTo>
                      <a:pt x="94" y="530"/>
                    </a:lnTo>
                    <a:lnTo>
                      <a:pt x="96" y="530"/>
                    </a:lnTo>
                    <a:lnTo>
                      <a:pt x="98" y="531"/>
                    </a:lnTo>
                    <a:lnTo>
                      <a:pt x="101" y="534"/>
                    </a:lnTo>
                    <a:lnTo>
                      <a:pt x="103" y="534"/>
                    </a:lnTo>
                    <a:lnTo>
                      <a:pt x="105" y="534"/>
                    </a:lnTo>
                    <a:lnTo>
                      <a:pt x="108" y="536"/>
                    </a:lnTo>
                    <a:lnTo>
                      <a:pt x="111" y="538"/>
                    </a:lnTo>
                    <a:lnTo>
                      <a:pt x="115" y="539"/>
                    </a:lnTo>
                    <a:lnTo>
                      <a:pt x="116" y="539"/>
                    </a:lnTo>
                    <a:lnTo>
                      <a:pt x="118" y="539"/>
                    </a:lnTo>
                    <a:lnTo>
                      <a:pt x="118" y="538"/>
                    </a:lnTo>
                    <a:lnTo>
                      <a:pt x="118" y="536"/>
                    </a:lnTo>
                    <a:lnTo>
                      <a:pt x="115" y="538"/>
                    </a:lnTo>
                    <a:lnTo>
                      <a:pt x="115" y="538"/>
                    </a:lnTo>
                    <a:lnTo>
                      <a:pt x="112" y="538"/>
                    </a:lnTo>
                    <a:lnTo>
                      <a:pt x="109" y="536"/>
                    </a:lnTo>
                    <a:lnTo>
                      <a:pt x="107" y="532"/>
                    </a:lnTo>
                    <a:lnTo>
                      <a:pt x="107" y="531"/>
                    </a:lnTo>
                    <a:lnTo>
                      <a:pt x="108" y="531"/>
                    </a:lnTo>
                    <a:lnTo>
                      <a:pt x="112" y="531"/>
                    </a:lnTo>
                    <a:lnTo>
                      <a:pt x="116" y="530"/>
                    </a:lnTo>
                    <a:lnTo>
                      <a:pt x="118" y="528"/>
                    </a:lnTo>
                    <a:lnTo>
                      <a:pt x="116" y="527"/>
                    </a:lnTo>
                    <a:lnTo>
                      <a:pt x="114" y="527"/>
                    </a:lnTo>
                    <a:lnTo>
                      <a:pt x="112" y="527"/>
                    </a:lnTo>
                    <a:lnTo>
                      <a:pt x="112" y="528"/>
                    </a:lnTo>
                    <a:lnTo>
                      <a:pt x="112" y="530"/>
                    </a:lnTo>
                    <a:lnTo>
                      <a:pt x="112" y="530"/>
                    </a:lnTo>
                    <a:lnTo>
                      <a:pt x="108" y="530"/>
                    </a:lnTo>
                    <a:lnTo>
                      <a:pt x="107" y="528"/>
                    </a:lnTo>
                    <a:lnTo>
                      <a:pt x="107" y="527"/>
                    </a:lnTo>
                    <a:lnTo>
                      <a:pt x="108" y="527"/>
                    </a:lnTo>
                    <a:lnTo>
                      <a:pt x="109" y="527"/>
                    </a:lnTo>
                    <a:lnTo>
                      <a:pt x="109" y="525"/>
                    </a:lnTo>
                    <a:lnTo>
                      <a:pt x="109" y="524"/>
                    </a:lnTo>
                    <a:lnTo>
                      <a:pt x="108" y="524"/>
                    </a:lnTo>
                    <a:lnTo>
                      <a:pt x="107" y="525"/>
                    </a:lnTo>
                    <a:lnTo>
                      <a:pt x="105" y="524"/>
                    </a:lnTo>
                    <a:lnTo>
                      <a:pt x="104" y="524"/>
                    </a:lnTo>
                    <a:lnTo>
                      <a:pt x="104" y="525"/>
                    </a:lnTo>
                    <a:lnTo>
                      <a:pt x="105" y="527"/>
                    </a:lnTo>
                    <a:lnTo>
                      <a:pt x="105" y="528"/>
                    </a:lnTo>
                    <a:lnTo>
                      <a:pt x="104" y="531"/>
                    </a:lnTo>
                    <a:lnTo>
                      <a:pt x="101" y="531"/>
                    </a:lnTo>
                    <a:lnTo>
                      <a:pt x="100" y="531"/>
                    </a:lnTo>
                    <a:lnTo>
                      <a:pt x="98" y="528"/>
                    </a:lnTo>
                    <a:lnTo>
                      <a:pt x="96" y="528"/>
                    </a:lnTo>
                    <a:lnTo>
                      <a:pt x="94" y="527"/>
                    </a:lnTo>
                    <a:lnTo>
                      <a:pt x="94" y="525"/>
                    </a:lnTo>
                    <a:lnTo>
                      <a:pt x="93" y="525"/>
                    </a:lnTo>
                    <a:lnTo>
                      <a:pt x="93" y="527"/>
                    </a:lnTo>
                    <a:lnTo>
                      <a:pt x="89" y="527"/>
                    </a:lnTo>
                    <a:lnTo>
                      <a:pt x="87" y="528"/>
                    </a:lnTo>
                    <a:lnTo>
                      <a:pt x="86" y="530"/>
                    </a:lnTo>
                    <a:lnTo>
                      <a:pt x="83" y="532"/>
                    </a:lnTo>
                    <a:lnTo>
                      <a:pt x="80" y="532"/>
                    </a:lnTo>
                    <a:lnTo>
                      <a:pt x="80" y="532"/>
                    </a:lnTo>
                    <a:lnTo>
                      <a:pt x="80" y="531"/>
                    </a:lnTo>
                    <a:lnTo>
                      <a:pt x="83" y="527"/>
                    </a:lnTo>
                    <a:lnTo>
                      <a:pt x="85" y="527"/>
                    </a:lnTo>
                    <a:lnTo>
                      <a:pt x="85" y="525"/>
                    </a:lnTo>
                    <a:lnTo>
                      <a:pt x="85" y="525"/>
                    </a:lnTo>
                    <a:lnTo>
                      <a:pt x="86" y="524"/>
                    </a:lnTo>
                    <a:lnTo>
                      <a:pt x="87" y="523"/>
                    </a:lnTo>
                    <a:lnTo>
                      <a:pt x="87" y="523"/>
                    </a:lnTo>
                    <a:lnTo>
                      <a:pt x="89" y="520"/>
                    </a:lnTo>
                    <a:lnTo>
                      <a:pt x="89" y="521"/>
                    </a:lnTo>
                    <a:lnTo>
                      <a:pt x="91" y="523"/>
                    </a:lnTo>
                    <a:lnTo>
                      <a:pt x="94" y="523"/>
                    </a:lnTo>
                    <a:lnTo>
                      <a:pt x="97" y="523"/>
                    </a:lnTo>
                    <a:lnTo>
                      <a:pt x="97" y="523"/>
                    </a:lnTo>
                    <a:lnTo>
                      <a:pt x="96" y="521"/>
                    </a:lnTo>
                    <a:lnTo>
                      <a:pt x="94" y="523"/>
                    </a:lnTo>
                    <a:lnTo>
                      <a:pt x="93" y="521"/>
                    </a:lnTo>
                    <a:lnTo>
                      <a:pt x="89" y="518"/>
                    </a:lnTo>
                    <a:lnTo>
                      <a:pt x="89" y="516"/>
                    </a:lnTo>
                    <a:lnTo>
                      <a:pt x="87" y="516"/>
                    </a:lnTo>
                    <a:lnTo>
                      <a:pt x="87" y="514"/>
                    </a:lnTo>
                    <a:lnTo>
                      <a:pt x="89" y="514"/>
                    </a:lnTo>
                    <a:lnTo>
                      <a:pt x="91" y="514"/>
                    </a:lnTo>
                    <a:lnTo>
                      <a:pt x="93" y="518"/>
                    </a:lnTo>
                    <a:lnTo>
                      <a:pt x="96" y="520"/>
                    </a:lnTo>
                    <a:lnTo>
                      <a:pt x="96" y="520"/>
                    </a:lnTo>
                    <a:lnTo>
                      <a:pt x="96" y="518"/>
                    </a:lnTo>
                    <a:lnTo>
                      <a:pt x="94" y="516"/>
                    </a:lnTo>
                    <a:lnTo>
                      <a:pt x="96" y="516"/>
                    </a:lnTo>
                    <a:lnTo>
                      <a:pt x="97" y="517"/>
                    </a:lnTo>
                    <a:lnTo>
                      <a:pt x="97" y="518"/>
                    </a:lnTo>
                    <a:lnTo>
                      <a:pt x="103" y="521"/>
                    </a:lnTo>
                    <a:lnTo>
                      <a:pt x="104" y="521"/>
                    </a:lnTo>
                    <a:lnTo>
                      <a:pt x="105" y="521"/>
                    </a:lnTo>
                    <a:lnTo>
                      <a:pt x="108" y="521"/>
                    </a:lnTo>
                    <a:lnTo>
                      <a:pt x="108" y="523"/>
                    </a:lnTo>
                    <a:lnTo>
                      <a:pt x="111" y="524"/>
                    </a:lnTo>
                    <a:lnTo>
                      <a:pt x="114" y="524"/>
                    </a:lnTo>
                    <a:lnTo>
                      <a:pt x="114" y="525"/>
                    </a:lnTo>
                    <a:lnTo>
                      <a:pt x="116" y="525"/>
                    </a:lnTo>
                    <a:lnTo>
                      <a:pt x="116" y="524"/>
                    </a:lnTo>
                    <a:lnTo>
                      <a:pt x="114" y="523"/>
                    </a:lnTo>
                    <a:lnTo>
                      <a:pt x="108" y="518"/>
                    </a:lnTo>
                    <a:lnTo>
                      <a:pt x="108" y="517"/>
                    </a:lnTo>
                    <a:lnTo>
                      <a:pt x="108" y="516"/>
                    </a:lnTo>
                    <a:lnTo>
                      <a:pt x="111" y="514"/>
                    </a:lnTo>
                    <a:lnTo>
                      <a:pt x="111" y="513"/>
                    </a:lnTo>
                    <a:lnTo>
                      <a:pt x="112" y="512"/>
                    </a:lnTo>
                    <a:lnTo>
                      <a:pt x="114" y="512"/>
                    </a:lnTo>
                    <a:lnTo>
                      <a:pt x="114" y="510"/>
                    </a:lnTo>
                    <a:lnTo>
                      <a:pt x="111" y="510"/>
                    </a:lnTo>
                    <a:lnTo>
                      <a:pt x="109" y="512"/>
                    </a:lnTo>
                    <a:lnTo>
                      <a:pt x="107" y="512"/>
                    </a:lnTo>
                    <a:lnTo>
                      <a:pt x="105" y="512"/>
                    </a:lnTo>
                    <a:lnTo>
                      <a:pt x="105" y="513"/>
                    </a:lnTo>
                    <a:lnTo>
                      <a:pt x="108" y="514"/>
                    </a:lnTo>
                    <a:lnTo>
                      <a:pt x="107" y="514"/>
                    </a:lnTo>
                    <a:lnTo>
                      <a:pt x="104" y="514"/>
                    </a:lnTo>
                    <a:lnTo>
                      <a:pt x="103" y="516"/>
                    </a:lnTo>
                    <a:lnTo>
                      <a:pt x="101" y="514"/>
                    </a:lnTo>
                    <a:lnTo>
                      <a:pt x="98" y="516"/>
                    </a:lnTo>
                    <a:lnTo>
                      <a:pt x="97" y="514"/>
                    </a:lnTo>
                    <a:lnTo>
                      <a:pt x="96" y="513"/>
                    </a:lnTo>
                    <a:lnTo>
                      <a:pt x="96" y="512"/>
                    </a:lnTo>
                    <a:lnTo>
                      <a:pt x="97" y="512"/>
                    </a:lnTo>
                    <a:lnTo>
                      <a:pt x="97" y="510"/>
                    </a:lnTo>
                    <a:lnTo>
                      <a:pt x="96" y="510"/>
                    </a:lnTo>
                    <a:lnTo>
                      <a:pt x="93" y="510"/>
                    </a:lnTo>
                    <a:lnTo>
                      <a:pt x="93" y="510"/>
                    </a:lnTo>
                    <a:lnTo>
                      <a:pt x="96" y="509"/>
                    </a:lnTo>
                    <a:lnTo>
                      <a:pt x="100" y="507"/>
                    </a:lnTo>
                    <a:lnTo>
                      <a:pt x="101" y="507"/>
                    </a:lnTo>
                    <a:lnTo>
                      <a:pt x="104" y="507"/>
                    </a:lnTo>
                    <a:lnTo>
                      <a:pt x="105" y="507"/>
                    </a:lnTo>
                    <a:lnTo>
                      <a:pt x="107" y="507"/>
                    </a:lnTo>
                    <a:lnTo>
                      <a:pt x="109" y="507"/>
                    </a:lnTo>
                    <a:lnTo>
                      <a:pt x="112" y="507"/>
                    </a:lnTo>
                    <a:lnTo>
                      <a:pt x="112" y="506"/>
                    </a:lnTo>
                    <a:lnTo>
                      <a:pt x="114" y="506"/>
                    </a:lnTo>
                    <a:lnTo>
                      <a:pt x="115" y="505"/>
                    </a:lnTo>
                    <a:lnTo>
                      <a:pt x="116" y="503"/>
                    </a:lnTo>
                    <a:lnTo>
                      <a:pt x="116" y="502"/>
                    </a:lnTo>
                    <a:lnTo>
                      <a:pt x="116" y="502"/>
                    </a:lnTo>
                    <a:lnTo>
                      <a:pt x="115" y="503"/>
                    </a:lnTo>
                    <a:lnTo>
                      <a:pt x="114" y="503"/>
                    </a:lnTo>
                    <a:lnTo>
                      <a:pt x="112" y="502"/>
                    </a:lnTo>
                    <a:lnTo>
                      <a:pt x="114" y="500"/>
                    </a:lnTo>
                    <a:lnTo>
                      <a:pt x="115" y="495"/>
                    </a:lnTo>
                    <a:lnTo>
                      <a:pt x="115" y="494"/>
                    </a:lnTo>
                    <a:lnTo>
                      <a:pt x="116" y="492"/>
                    </a:lnTo>
                    <a:lnTo>
                      <a:pt x="118" y="494"/>
                    </a:lnTo>
                    <a:lnTo>
                      <a:pt x="118" y="495"/>
                    </a:lnTo>
                    <a:lnTo>
                      <a:pt x="118" y="496"/>
                    </a:lnTo>
                    <a:lnTo>
                      <a:pt x="118" y="498"/>
                    </a:lnTo>
                    <a:lnTo>
                      <a:pt x="121" y="498"/>
                    </a:lnTo>
                    <a:lnTo>
                      <a:pt x="122" y="498"/>
                    </a:lnTo>
                    <a:lnTo>
                      <a:pt x="123" y="499"/>
                    </a:lnTo>
                    <a:lnTo>
                      <a:pt x="125" y="499"/>
                    </a:lnTo>
                    <a:lnTo>
                      <a:pt x="125" y="498"/>
                    </a:lnTo>
                    <a:lnTo>
                      <a:pt x="126" y="499"/>
                    </a:lnTo>
                    <a:lnTo>
                      <a:pt x="127" y="499"/>
                    </a:lnTo>
                    <a:lnTo>
                      <a:pt x="126" y="498"/>
                    </a:lnTo>
                    <a:lnTo>
                      <a:pt x="125" y="496"/>
                    </a:lnTo>
                    <a:lnTo>
                      <a:pt x="122" y="496"/>
                    </a:lnTo>
                    <a:lnTo>
                      <a:pt x="122" y="495"/>
                    </a:lnTo>
                    <a:lnTo>
                      <a:pt x="123" y="495"/>
                    </a:lnTo>
                    <a:lnTo>
                      <a:pt x="126" y="495"/>
                    </a:lnTo>
                    <a:lnTo>
                      <a:pt x="126" y="494"/>
                    </a:lnTo>
                    <a:lnTo>
                      <a:pt x="125" y="492"/>
                    </a:lnTo>
                    <a:lnTo>
                      <a:pt x="123" y="492"/>
                    </a:lnTo>
                    <a:lnTo>
                      <a:pt x="123" y="492"/>
                    </a:lnTo>
                    <a:lnTo>
                      <a:pt x="122" y="491"/>
                    </a:lnTo>
                    <a:lnTo>
                      <a:pt x="122" y="492"/>
                    </a:lnTo>
                    <a:lnTo>
                      <a:pt x="121" y="492"/>
                    </a:lnTo>
                    <a:lnTo>
                      <a:pt x="118" y="491"/>
                    </a:lnTo>
                    <a:lnTo>
                      <a:pt x="118" y="491"/>
                    </a:lnTo>
                    <a:lnTo>
                      <a:pt x="119" y="489"/>
                    </a:lnTo>
                    <a:lnTo>
                      <a:pt x="121" y="488"/>
                    </a:lnTo>
                    <a:lnTo>
                      <a:pt x="122" y="485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6" y="485"/>
                    </a:lnTo>
                    <a:lnTo>
                      <a:pt x="127" y="485"/>
                    </a:lnTo>
                    <a:lnTo>
                      <a:pt x="127" y="484"/>
                    </a:lnTo>
                    <a:lnTo>
                      <a:pt x="126" y="483"/>
                    </a:lnTo>
                    <a:lnTo>
                      <a:pt x="123" y="483"/>
                    </a:lnTo>
                    <a:lnTo>
                      <a:pt x="123" y="483"/>
                    </a:lnTo>
                    <a:lnTo>
                      <a:pt x="123" y="481"/>
                    </a:lnTo>
                    <a:lnTo>
                      <a:pt x="126" y="480"/>
                    </a:lnTo>
                    <a:lnTo>
                      <a:pt x="127" y="478"/>
                    </a:lnTo>
                    <a:lnTo>
                      <a:pt x="129" y="478"/>
                    </a:lnTo>
                    <a:lnTo>
                      <a:pt x="129" y="477"/>
                    </a:lnTo>
                    <a:lnTo>
                      <a:pt x="130" y="476"/>
                    </a:lnTo>
                    <a:lnTo>
                      <a:pt x="130" y="474"/>
                    </a:lnTo>
                    <a:lnTo>
                      <a:pt x="127" y="474"/>
                    </a:lnTo>
                    <a:lnTo>
                      <a:pt x="127" y="474"/>
                    </a:lnTo>
                    <a:lnTo>
                      <a:pt x="130" y="473"/>
                    </a:lnTo>
                    <a:lnTo>
                      <a:pt x="132" y="473"/>
                    </a:lnTo>
                    <a:lnTo>
                      <a:pt x="132" y="471"/>
                    </a:lnTo>
                    <a:lnTo>
                      <a:pt x="130" y="470"/>
                    </a:lnTo>
                    <a:lnTo>
                      <a:pt x="127" y="471"/>
                    </a:lnTo>
                    <a:lnTo>
                      <a:pt x="126" y="473"/>
                    </a:lnTo>
                    <a:lnTo>
                      <a:pt x="123" y="473"/>
                    </a:lnTo>
                    <a:lnTo>
                      <a:pt x="122" y="471"/>
                    </a:lnTo>
                    <a:lnTo>
                      <a:pt x="121" y="471"/>
                    </a:lnTo>
                    <a:lnTo>
                      <a:pt x="118" y="471"/>
                    </a:lnTo>
                    <a:lnTo>
                      <a:pt x="116" y="470"/>
                    </a:lnTo>
                    <a:lnTo>
                      <a:pt x="116" y="471"/>
                    </a:lnTo>
                    <a:lnTo>
                      <a:pt x="114" y="470"/>
                    </a:lnTo>
                    <a:lnTo>
                      <a:pt x="112" y="469"/>
                    </a:lnTo>
                    <a:lnTo>
                      <a:pt x="109" y="469"/>
                    </a:lnTo>
                    <a:lnTo>
                      <a:pt x="108" y="467"/>
                    </a:lnTo>
                    <a:lnTo>
                      <a:pt x="108" y="466"/>
                    </a:lnTo>
                    <a:lnTo>
                      <a:pt x="108" y="465"/>
                    </a:lnTo>
                    <a:lnTo>
                      <a:pt x="104" y="462"/>
                    </a:lnTo>
                    <a:lnTo>
                      <a:pt x="100" y="460"/>
                    </a:lnTo>
                    <a:lnTo>
                      <a:pt x="96" y="459"/>
                    </a:lnTo>
                    <a:lnTo>
                      <a:pt x="94" y="456"/>
                    </a:lnTo>
                    <a:lnTo>
                      <a:pt x="94" y="455"/>
                    </a:lnTo>
                    <a:lnTo>
                      <a:pt x="93" y="452"/>
                    </a:lnTo>
                    <a:lnTo>
                      <a:pt x="91" y="449"/>
                    </a:lnTo>
                    <a:lnTo>
                      <a:pt x="90" y="449"/>
                    </a:lnTo>
                    <a:lnTo>
                      <a:pt x="90" y="448"/>
                    </a:lnTo>
                    <a:lnTo>
                      <a:pt x="93" y="445"/>
                    </a:lnTo>
                    <a:lnTo>
                      <a:pt x="96" y="445"/>
                    </a:lnTo>
                    <a:lnTo>
                      <a:pt x="97" y="444"/>
                    </a:lnTo>
                    <a:lnTo>
                      <a:pt x="98" y="445"/>
                    </a:lnTo>
                    <a:lnTo>
                      <a:pt x="101" y="445"/>
                    </a:lnTo>
                    <a:lnTo>
                      <a:pt x="103" y="447"/>
                    </a:lnTo>
                    <a:lnTo>
                      <a:pt x="105" y="448"/>
                    </a:lnTo>
                    <a:lnTo>
                      <a:pt x="108" y="448"/>
                    </a:lnTo>
                    <a:lnTo>
                      <a:pt x="108" y="448"/>
                    </a:lnTo>
                    <a:lnTo>
                      <a:pt x="111" y="449"/>
                    </a:lnTo>
                    <a:lnTo>
                      <a:pt x="112" y="449"/>
                    </a:lnTo>
                    <a:lnTo>
                      <a:pt x="115" y="451"/>
                    </a:lnTo>
                    <a:lnTo>
                      <a:pt x="116" y="451"/>
                    </a:lnTo>
                    <a:lnTo>
                      <a:pt x="118" y="452"/>
                    </a:lnTo>
                    <a:lnTo>
                      <a:pt x="119" y="458"/>
                    </a:lnTo>
                    <a:lnTo>
                      <a:pt x="121" y="459"/>
                    </a:lnTo>
                    <a:lnTo>
                      <a:pt x="123" y="462"/>
                    </a:lnTo>
                    <a:lnTo>
                      <a:pt x="125" y="463"/>
                    </a:lnTo>
                    <a:lnTo>
                      <a:pt x="127" y="465"/>
                    </a:lnTo>
                    <a:lnTo>
                      <a:pt x="129" y="463"/>
                    </a:lnTo>
                    <a:lnTo>
                      <a:pt x="130" y="462"/>
                    </a:lnTo>
                    <a:lnTo>
                      <a:pt x="129" y="460"/>
                    </a:lnTo>
                    <a:lnTo>
                      <a:pt x="127" y="462"/>
                    </a:lnTo>
                    <a:lnTo>
                      <a:pt x="127" y="462"/>
                    </a:lnTo>
                    <a:lnTo>
                      <a:pt x="126" y="460"/>
                    </a:lnTo>
                    <a:lnTo>
                      <a:pt x="123" y="458"/>
                    </a:lnTo>
                    <a:lnTo>
                      <a:pt x="123" y="456"/>
                    </a:lnTo>
                    <a:lnTo>
                      <a:pt x="123" y="456"/>
                    </a:lnTo>
                    <a:lnTo>
                      <a:pt x="126" y="459"/>
                    </a:lnTo>
                    <a:lnTo>
                      <a:pt x="127" y="459"/>
                    </a:lnTo>
                    <a:lnTo>
                      <a:pt x="127" y="458"/>
                    </a:lnTo>
                    <a:lnTo>
                      <a:pt x="129" y="458"/>
                    </a:lnTo>
                    <a:lnTo>
                      <a:pt x="129" y="456"/>
                    </a:lnTo>
                    <a:lnTo>
                      <a:pt x="126" y="455"/>
                    </a:lnTo>
                    <a:lnTo>
                      <a:pt x="123" y="452"/>
                    </a:lnTo>
                    <a:lnTo>
                      <a:pt x="122" y="451"/>
                    </a:lnTo>
                    <a:lnTo>
                      <a:pt x="123" y="449"/>
                    </a:lnTo>
                    <a:lnTo>
                      <a:pt x="123" y="449"/>
                    </a:lnTo>
                    <a:lnTo>
                      <a:pt x="125" y="452"/>
                    </a:lnTo>
                    <a:lnTo>
                      <a:pt x="126" y="452"/>
                    </a:lnTo>
                    <a:lnTo>
                      <a:pt x="126" y="449"/>
                    </a:lnTo>
                    <a:lnTo>
                      <a:pt x="123" y="447"/>
                    </a:lnTo>
                    <a:lnTo>
                      <a:pt x="121" y="445"/>
                    </a:lnTo>
                    <a:lnTo>
                      <a:pt x="121" y="444"/>
                    </a:lnTo>
                    <a:lnTo>
                      <a:pt x="121" y="442"/>
                    </a:lnTo>
                    <a:lnTo>
                      <a:pt x="123" y="444"/>
                    </a:lnTo>
                    <a:lnTo>
                      <a:pt x="127" y="445"/>
                    </a:lnTo>
                    <a:lnTo>
                      <a:pt x="129" y="445"/>
                    </a:lnTo>
                    <a:lnTo>
                      <a:pt x="130" y="442"/>
                    </a:lnTo>
                    <a:lnTo>
                      <a:pt x="127" y="441"/>
                    </a:lnTo>
                    <a:lnTo>
                      <a:pt x="126" y="441"/>
                    </a:lnTo>
                    <a:lnTo>
                      <a:pt x="125" y="441"/>
                    </a:lnTo>
                    <a:lnTo>
                      <a:pt x="123" y="441"/>
                    </a:lnTo>
                    <a:lnTo>
                      <a:pt x="121" y="441"/>
                    </a:lnTo>
                    <a:lnTo>
                      <a:pt x="121" y="440"/>
                    </a:lnTo>
                    <a:lnTo>
                      <a:pt x="121" y="438"/>
                    </a:lnTo>
                    <a:lnTo>
                      <a:pt x="123" y="437"/>
                    </a:lnTo>
                    <a:lnTo>
                      <a:pt x="125" y="438"/>
                    </a:lnTo>
                    <a:lnTo>
                      <a:pt x="127" y="438"/>
                    </a:lnTo>
                    <a:lnTo>
                      <a:pt x="127" y="438"/>
                    </a:lnTo>
                    <a:lnTo>
                      <a:pt x="127" y="437"/>
                    </a:lnTo>
                    <a:lnTo>
                      <a:pt x="126" y="434"/>
                    </a:lnTo>
                    <a:lnTo>
                      <a:pt x="125" y="436"/>
                    </a:lnTo>
                    <a:lnTo>
                      <a:pt x="123" y="436"/>
                    </a:lnTo>
                    <a:lnTo>
                      <a:pt x="122" y="436"/>
                    </a:lnTo>
                    <a:lnTo>
                      <a:pt x="121" y="437"/>
                    </a:lnTo>
                    <a:lnTo>
                      <a:pt x="118" y="440"/>
                    </a:lnTo>
                    <a:lnTo>
                      <a:pt x="116" y="440"/>
                    </a:lnTo>
                    <a:lnTo>
                      <a:pt x="116" y="438"/>
                    </a:lnTo>
                    <a:lnTo>
                      <a:pt x="118" y="437"/>
                    </a:lnTo>
                    <a:lnTo>
                      <a:pt x="118" y="436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3" y="433"/>
                    </a:lnTo>
                    <a:lnTo>
                      <a:pt x="125" y="431"/>
                    </a:lnTo>
                    <a:lnTo>
                      <a:pt x="126" y="431"/>
                    </a:lnTo>
                    <a:lnTo>
                      <a:pt x="127" y="430"/>
                    </a:lnTo>
                    <a:lnTo>
                      <a:pt x="126" y="430"/>
                    </a:lnTo>
                    <a:lnTo>
                      <a:pt x="123" y="430"/>
                    </a:lnTo>
                    <a:lnTo>
                      <a:pt x="122" y="431"/>
                    </a:lnTo>
                    <a:lnTo>
                      <a:pt x="121" y="431"/>
                    </a:lnTo>
                    <a:lnTo>
                      <a:pt x="119" y="431"/>
                    </a:lnTo>
                    <a:lnTo>
                      <a:pt x="116" y="431"/>
                    </a:lnTo>
                    <a:lnTo>
                      <a:pt x="115" y="431"/>
                    </a:lnTo>
                    <a:lnTo>
                      <a:pt x="115" y="430"/>
                    </a:lnTo>
                    <a:lnTo>
                      <a:pt x="116" y="429"/>
                    </a:lnTo>
                    <a:lnTo>
                      <a:pt x="118" y="427"/>
                    </a:lnTo>
                    <a:lnTo>
                      <a:pt x="122" y="427"/>
                    </a:lnTo>
                    <a:lnTo>
                      <a:pt x="126" y="426"/>
                    </a:lnTo>
                    <a:lnTo>
                      <a:pt x="129" y="424"/>
                    </a:lnTo>
                    <a:lnTo>
                      <a:pt x="129" y="423"/>
                    </a:lnTo>
                    <a:lnTo>
                      <a:pt x="127" y="423"/>
                    </a:lnTo>
                    <a:lnTo>
                      <a:pt x="126" y="423"/>
                    </a:lnTo>
                    <a:lnTo>
                      <a:pt x="125" y="424"/>
                    </a:lnTo>
                    <a:lnTo>
                      <a:pt x="122" y="424"/>
                    </a:lnTo>
                    <a:lnTo>
                      <a:pt x="121" y="424"/>
                    </a:lnTo>
                    <a:lnTo>
                      <a:pt x="119" y="423"/>
                    </a:lnTo>
                    <a:lnTo>
                      <a:pt x="119" y="422"/>
                    </a:lnTo>
                    <a:lnTo>
                      <a:pt x="116" y="422"/>
                    </a:lnTo>
                    <a:lnTo>
                      <a:pt x="116" y="422"/>
                    </a:lnTo>
                    <a:lnTo>
                      <a:pt x="116" y="420"/>
                    </a:lnTo>
                    <a:lnTo>
                      <a:pt x="118" y="419"/>
                    </a:lnTo>
                    <a:lnTo>
                      <a:pt x="119" y="416"/>
                    </a:lnTo>
                    <a:lnTo>
                      <a:pt x="119" y="415"/>
                    </a:lnTo>
                    <a:lnTo>
                      <a:pt x="122" y="413"/>
                    </a:lnTo>
                    <a:lnTo>
                      <a:pt x="122" y="413"/>
                    </a:lnTo>
                    <a:lnTo>
                      <a:pt x="121" y="413"/>
                    </a:lnTo>
                    <a:lnTo>
                      <a:pt x="119" y="415"/>
                    </a:lnTo>
                    <a:lnTo>
                      <a:pt x="116" y="418"/>
                    </a:lnTo>
                    <a:lnTo>
                      <a:pt x="116" y="419"/>
                    </a:lnTo>
                    <a:lnTo>
                      <a:pt x="114" y="420"/>
                    </a:lnTo>
                    <a:lnTo>
                      <a:pt x="114" y="420"/>
                    </a:lnTo>
                    <a:lnTo>
                      <a:pt x="112" y="420"/>
                    </a:lnTo>
                    <a:lnTo>
                      <a:pt x="112" y="419"/>
                    </a:lnTo>
                    <a:lnTo>
                      <a:pt x="114" y="415"/>
                    </a:lnTo>
                    <a:lnTo>
                      <a:pt x="114" y="412"/>
                    </a:lnTo>
                    <a:lnTo>
                      <a:pt x="112" y="409"/>
                    </a:lnTo>
                    <a:lnTo>
                      <a:pt x="112" y="406"/>
                    </a:lnTo>
                    <a:lnTo>
                      <a:pt x="112" y="405"/>
                    </a:lnTo>
                    <a:lnTo>
                      <a:pt x="112" y="402"/>
                    </a:lnTo>
                    <a:lnTo>
                      <a:pt x="112" y="404"/>
                    </a:lnTo>
                    <a:lnTo>
                      <a:pt x="111" y="404"/>
                    </a:lnTo>
                    <a:lnTo>
                      <a:pt x="111" y="409"/>
                    </a:lnTo>
                    <a:lnTo>
                      <a:pt x="111" y="411"/>
                    </a:lnTo>
                    <a:lnTo>
                      <a:pt x="112" y="413"/>
                    </a:lnTo>
                    <a:lnTo>
                      <a:pt x="112" y="416"/>
                    </a:lnTo>
                    <a:lnTo>
                      <a:pt x="112" y="419"/>
                    </a:lnTo>
                    <a:lnTo>
                      <a:pt x="111" y="420"/>
                    </a:lnTo>
                    <a:lnTo>
                      <a:pt x="109" y="422"/>
                    </a:lnTo>
                    <a:lnTo>
                      <a:pt x="108" y="419"/>
                    </a:lnTo>
                    <a:lnTo>
                      <a:pt x="107" y="418"/>
                    </a:lnTo>
                    <a:lnTo>
                      <a:pt x="107" y="422"/>
                    </a:lnTo>
                    <a:lnTo>
                      <a:pt x="107" y="423"/>
                    </a:lnTo>
                    <a:lnTo>
                      <a:pt x="105" y="422"/>
                    </a:lnTo>
                    <a:lnTo>
                      <a:pt x="104" y="422"/>
                    </a:lnTo>
                    <a:lnTo>
                      <a:pt x="105" y="423"/>
                    </a:lnTo>
                    <a:lnTo>
                      <a:pt x="105" y="424"/>
                    </a:lnTo>
                    <a:lnTo>
                      <a:pt x="105" y="427"/>
                    </a:lnTo>
                    <a:lnTo>
                      <a:pt x="104" y="429"/>
                    </a:lnTo>
                    <a:lnTo>
                      <a:pt x="103" y="429"/>
                    </a:lnTo>
                    <a:lnTo>
                      <a:pt x="101" y="429"/>
                    </a:lnTo>
                    <a:lnTo>
                      <a:pt x="100" y="430"/>
                    </a:lnTo>
                    <a:lnTo>
                      <a:pt x="98" y="431"/>
                    </a:lnTo>
                    <a:lnTo>
                      <a:pt x="96" y="430"/>
                    </a:lnTo>
                    <a:lnTo>
                      <a:pt x="94" y="430"/>
                    </a:lnTo>
                    <a:lnTo>
                      <a:pt x="94" y="427"/>
                    </a:lnTo>
                    <a:lnTo>
                      <a:pt x="93" y="426"/>
                    </a:lnTo>
                    <a:lnTo>
                      <a:pt x="93" y="426"/>
                    </a:lnTo>
                    <a:lnTo>
                      <a:pt x="91" y="426"/>
                    </a:lnTo>
                    <a:lnTo>
                      <a:pt x="90" y="427"/>
                    </a:lnTo>
                    <a:lnTo>
                      <a:pt x="90" y="427"/>
                    </a:lnTo>
                    <a:lnTo>
                      <a:pt x="89" y="424"/>
                    </a:lnTo>
                    <a:lnTo>
                      <a:pt x="90" y="422"/>
                    </a:lnTo>
                    <a:lnTo>
                      <a:pt x="89" y="420"/>
                    </a:lnTo>
                    <a:lnTo>
                      <a:pt x="89" y="420"/>
                    </a:lnTo>
                    <a:lnTo>
                      <a:pt x="89" y="418"/>
                    </a:lnTo>
                    <a:lnTo>
                      <a:pt x="90" y="416"/>
                    </a:lnTo>
                    <a:lnTo>
                      <a:pt x="93" y="416"/>
                    </a:lnTo>
                    <a:lnTo>
                      <a:pt x="94" y="418"/>
                    </a:lnTo>
                    <a:lnTo>
                      <a:pt x="94" y="415"/>
                    </a:lnTo>
                    <a:lnTo>
                      <a:pt x="96" y="415"/>
                    </a:lnTo>
                    <a:lnTo>
                      <a:pt x="100" y="415"/>
                    </a:lnTo>
                    <a:lnTo>
                      <a:pt x="101" y="415"/>
                    </a:lnTo>
                    <a:lnTo>
                      <a:pt x="104" y="412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5" y="406"/>
                    </a:lnTo>
                    <a:lnTo>
                      <a:pt x="104" y="408"/>
                    </a:lnTo>
                    <a:lnTo>
                      <a:pt x="103" y="409"/>
                    </a:lnTo>
                    <a:lnTo>
                      <a:pt x="101" y="412"/>
                    </a:lnTo>
                    <a:lnTo>
                      <a:pt x="98" y="413"/>
                    </a:lnTo>
                    <a:lnTo>
                      <a:pt x="96" y="412"/>
                    </a:lnTo>
                    <a:lnTo>
                      <a:pt x="93" y="411"/>
                    </a:lnTo>
                    <a:lnTo>
                      <a:pt x="93" y="409"/>
                    </a:lnTo>
                    <a:lnTo>
                      <a:pt x="96" y="408"/>
                    </a:lnTo>
                    <a:lnTo>
                      <a:pt x="98" y="405"/>
                    </a:lnTo>
                    <a:lnTo>
                      <a:pt x="100" y="405"/>
                    </a:lnTo>
                    <a:lnTo>
                      <a:pt x="101" y="404"/>
                    </a:lnTo>
                    <a:lnTo>
                      <a:pt x="100" y="402"/>
                    </a:lnTo>
                    <a:lnTo>
                      <a:pt x="101" y="402"/>
                    </a:lnTo>
                    <a:lnTo>
                      <a:pt x="103" y="401"/>
                    </a:lnTo>
                    <a:lnTo>
                      <a:pt x="104" y="401"/>
                    </a:lnTo>
                    <a:lnTo>
                      <a:pt x="103" y="400"/>
                    </a:lnTo>
                    <a:lnTo>
                      <a:pt x="103" y="398"/>
                    </a:lnTo>
                    <a:lnTo>
                      <a:pt x="103" y="398"/>
                    </a:lnTo>
                    <a:lnTo>
                      <a:pt x="101" y="398"/>
                    </a:lnTo>
                    <a:lnTo>
                      <a:pt x="100" y="400"/>
                    </a:lnTo>
                    <a:lnTo>
                      <a:pt x="97" y="400"/>
                    </a:lnTo>
                    <a:lnTo>
                      <a:pt x="96" y="400"/>
                    </a:lnTo>
                    <a:lnTo>
                      <a:pt x="96" y="398"/>
                    </a:lnTo>
                    <a:lnTo>
                      <a:pt x="96" y="397"/>
                    </a:lnTo>
                    <a:lnTo>
                      <a:pt x="98" y="395"/>
                    </a:lnTo>
                    <a:lnTo>
                      <a:pt x="100" y="395"/>
                    </a:lnTo>
                    <a:lnTo>
                      <a:pt x="101" y="397"/>
                    </a:lnTo>
                    <a:lnTo>
                      <a:pt x="103" y="397"/>
                    </a:lnTo>
                    <a:lnTo>
                      <a:pt x="105" y="395"/>
                    </a:lnTo>
                    <a:lnTo>
                      <a:pt x="107" y="391"/>
                    </a:lnTo>
                    <a:lnTo>
                      <a:pt x="105" y="391"/>
                    </a:lnTo>
                    <a:lnTo>
                      <a:pt x="107" y="389"/>
                    </a:lnTo>
                    <a:lnTo>
                      <a:pt x="109" y="386"/>
                    </a:lnTo>
                    <a:lnTo>
                      <a:pt x="108" y="383"/>
                    </a:lnTo>
                    <a:lnTo>
                      <a:pt x="108" y="382"/>
                    </a:lnTo>
                    <a:lnTo>
                      <a:pt x="108" y="380"/>
                    </a:lnTo>
                    <a:lnTo>
                      <a:pt x="107" y="379"/>
                    </a:lnTo>
                    <a:lnTo>
                      <a:pt x="105" y="379"/>
                    </a:lnTo>
                    <a:lnTo>
                      <a:pt x="104" y="377"/>
                    </a:lnTo>
                    <a:lnTo>
                      <a:pt x="101" y="377"/>
                    </a:lnTo>
                    <a:lnTo>
                      <a:pt x="100" y="377"/>
                    </a:lnTo>
                    <a:lnTo>
                      <a:pt x="100" y="376"/>
                    </a:lnTo>
                    <a:lnTo>
                      <a:pt x="101" y="376"/>
                    </a:lnTo>
                    <a:lnTo>
                      <a:pt x="104" y="376"/>
                    </a:lnTo>
                    <a:lnTo>
                      <a:pt x="104" y="375"/>
                    </a:lnTo>
                    <a:lnTo>
                      <a:pt x="107" y="373"/>
                    </a:lnTo>
                    <a:lnTo>
                      <a:pt x="107" y="372"/>
                    </a:lnTo>
                    <a:lnTo>
                      <a:pt x="108" y="371"/>
                    </a:lnTo>
                    <a:lnTo>
                      <a:pt x="108" y="368"/>
                    </a:lnTo>
                    <a:lnTo>
                      <a:pt x="107" y="368"/>
                    </a:lnTo>
                    <a:lnTo>
                      <a:pt x="105" y="368"/>
                    </a:lnTo>
                    <a:lnTo>
                      <a:pt x="104" y="366"/>
                    </a:lnTo>
                    <a:lnTo>
                      <a:pt x="104" y="365"/>
                    </a:lnTo>
                    <a:lnTo>
                      <a:pt x="105" y="364"/>
                    </a:lnTo>
                    <a:lnTo>
                      <a:pt x="105" y="364"/>
                    </a:lnTo>
                    <a:lnTo>
                      <a:pt x="105" y="362"/>
                    </a:lnTo>
                    <a:lnTo>
                      <a:pt x="104" y="361"/>
                    </a:lnTo>
                    <a:lnTo>
                      <a:pt x="104" y="358"/>
                    </a:lnTo>
                    <a:lnTo>
                      <a:pt x="104" y="357"/>
                    </a:lnTo>
                    <a:lnTo>
                      <a:pt x="105" y="358"/>
                    </a:lnTo>
                    <a:lnTo>
                      <a:pt x="105" y="358"/>
                    </a:lnTo>
                    <a:lnTo>
                      <a:pt x="105" y="357"/>
                    </a:lnTo>
                    <a:lnTo>
                      <a:pt x="105" y="355"/>
                    </a:lnTo>
                    <a:lnTo>
                      <a:pt x="107" y="353"/>
                    </a:lnTo>
                    <a:lnTo>
                      <a:pt x="105" y="350"/>
                    </a:lnTo>
                    <a:lnTo>
                      <a:pt x="104" y="348"/>
                    </a:lnTo>
                    <a:lnTo>
                      <a:pt x="105" y="347"/>
                    </a:lnTo>
                    <a:lnTo>
                      <a:pt x="104" y="346"/>
                    </a:lnTo>
                    <a:lnTo>
                      <a:pt x="105" y="343"/>
                    </a:lnTo>
                    <a:lnTo>
                      <a:pt x="105" y="340"/>
                    </a:lnTo>
                    <a:lnTo>
                      <a:pt x="105" y="340"/>
                    </a:lnTo>
                    <a:lnTo>
                      <a:pt x="104" y="340"/>
                    </a:lnTo>
                    <a:lnTo>
                      <a:pt x="101" y="343"/>
                    </a:lnTo>
                    <a:lnTo>
                      <a:pt x="100" y="343"/>
                    </a:lnTo>
                    <a:lnTo>
                      <a:pt x="98" y="344"/>
                    </a:lnTo>
                    <a:lnTo>
                      <a:pt x="97" y="344"/>
                    </a:lnTo>
                    <a:lnTo>
                      <a:pt x="97" y="344"/>
                    </a:lnTo>
                    <a:lnTo>
                      <a:pt x="97" y="343"/>
                    </a:lnTo>
                    <a:lnTo>
                      <a:pt x="100" y="342"/>
                    </a:lnTo>
                    <a:lnTo>
                      <a:pt x="101" y="342"/>
                    </a:lnTo>
                    <a:lnTo>
                      <a:pt x="103" y="339"/>
                    </a:lnTo>
                    <a:lnTo>
                      <a:pt x="103" y="337"/>
                    </a:lnTo>
                    <a:lnTo>
                      <a:pt x="105" y="336"/>
                    </a:lnTo>
                    <a:lnTo>
                      <a:pt x="107" y="335"/>
                    </a:lnTo>
                    <a:lnTo>
                      <a:pt x="108" y="333"/>
                    </a:lnTo>
                    <a:lnTo>
                      <a:pt x="108" y="332"/>
                    </a:lnTo>
                    <a:lnTo>
                      <a:pt x="107" y="330"/>
                    </a:lnTo>
                    <a:lnTo>
                      <a:pt x="105" y="328"/>
                    </a:lnTo>
                    <a:lnTo>
                      <a:pt x="104" y="326"/>
                    </a:lnTo>
                    <a:lnTo>
                      <a:pt x="104" y="325"/>
                    </a:lnTo>
                    <a:lnTo>
                      <a:pt x="103" y="325"/>
                    </a:lnTo>
                    <a:lnTo>
                      <a:pt x="101" y="324"/>
                    </a:lnTo>
                    <a:lnTo>
                      <a:pt x="101" y="321"/>
                    </a:lnTo>
                    <a:lnTo>
                      <a:pt x="101" y="321"/>
                    </a:lnTo>
                    <a:lnTo>
                      <a:pt x="101" y="319"/>
                    </a:lnTo>
                    <a:lnTo>
                      <a:pt x="101" y="317"/>
                    </a:lnTo>
                    <a:lnTo>
                      <a:pt x="100" y="315"/>
                    </a:lnTo>
                    <a:lnTo>
                      <a:pt x="96" y="311"/>
                    </a:lnTo>
                    <a:lnTo>
                      <a:pt x="96" y="310"/>
                    </a:lnTo>
                    <a:lnTo>
                      <a:pt x="94" y="308"/>
                    </a:lnTo>
                    <a:lnTo>
                      <a:pt x="94" y="307"/>
                    </a:lnTo>
                    <a:lnTo>
                      <a:pt x="94" y="307"/>
                    </a:lnTo>
                    <a:lnTo>
                      <a:pt x="94" y="306"/>
                    </a:lnTo>
                    <a:lnTo>
                      <a:pt x="97" y="304"/>
                    </a:lnTo>
                    <a:lnTo>
                      <a:pt x="98" y="303"/>
                    </a:lnTo>
                    <a:lnTo>
                      <a:pt x="100" y="301"/>
                    </a:lnTo>
                    <a:lnTo>
                      <a:pt x="98" y="301"/>
                    </a:lnTo>
                    <a:lnTo>
                      <a:pt x="97" y="301"/>
                    </a:lnTo>
                    <a:lnTo>
                      <a:pt x="97" y="300"/>
                    </a:lnTo>
                    <a:lnTo>
                      <a:pt x="98" y="299"/>
                    </a:lnTo>
                    <a:lnTo>
                      <a:pt x="100" y="296"/>
                    </a:lnTo>
                    <a:lnTo>
                      <a:pt x="101" y="295"/>
                    </a:lnTo>
                    <a:lnTo>
                      <a:pt x="101" y="293"/>
                    </a:lnTo>
                    <a:lnTo>
                      <a:pt x="100" y="293"/>
                    </a:lnTo>
                    <a:lnTo>
                      <a:pt x="101" y="292"/>
                    </a:lnTo>
                    <a:lnTo>
                      <a:pt x="100" y="290"/>
                    </a:lnTo>
                    <a:lnTo>
                      <a:pt x="98" y="290"/>
                    </a:lnTo>
                    <a:lnTo>
                      <a:pt x="97" y="288"/>
                    </a:lnTo>
                    <a:lnTo>
                      <a:pt x="94" y="285"/>
                    </a:lnTo>
                    <a:lnTo>
                      <a:pt x="93" y="283"/>
                    </a:lnTo>
                    <a:lnTo>
                      <a:pt x="91" y="282"/>
                    </a:lnTo>
                    <a:lnTo>
                      <a:pt x="91" y="282"/>
                    </a:lnTo>
                    <a:lnTo>
                      <a:pt x="90" y="283"/>
                    </a:lnTo>
                    <a:lnTo>
                      <a:pt x="89" y="283"/>
                    </a:lnTo>
                    <a:lnTo>
                      <a:pt x="89" y="283"/>
                    </a:lnTo>
                    <a:lnTo>
                      <a:pt x="89" y="281"/>
                    </a:lnTo>
                    <a:lnTo>
                      <a:pt x="87" y="279"/>
                    </a:lnTo>
                    <a:lnTo>
                      <a:pt x="85" y="279"/>
                    </a:lnTo>
                    <a:lnTo>
                      <a:pt x="83" y="277"/>
                    </a:lnTo>
                    <a:lnTo>
                      <a:pt x="83" y="277"/>
                    </a:lnTo>
                    <a:lnTo>
                      <a:pt x="82" y="278"/>
                    </a:lnTo>
                    <a:lnTo>
                      <a:pt x="80" y="278"/>
                    </a:lnTo>
                    <a:lnTo>
                      <a:pt x="80" y="277"/>
                    </a:lnTo>
                    <a:lnTo>
                      <a:pt x="82" y="274"/>
                    </a:lnTo>
                    <a:lnTo>
                      <a:pt x="78" y="272"/>
                    </a:lnTo>
                    <a:lnTo>
                      <a:pt x="76" y="270"/>
                    </a:lnTo>
                    <a:lnTo>
                      <a:pt x="75" y="270"/>
                    </a:lnTo>
                    <a:lnTo>
                      <a:pt x="74" y="271"/>
                    </a:lnTo>
                    <a:lnTo>
                      <a:pt x="72" y="270"/>
                    </a:lnTo>
                    <a:lnTo>
                      <a:pt x="68" y="267"/>
                    </a:lnTo>
                    <a:lnTo>
                      <a:pt x="65" y="265"/>
                    </a:lnTo>
                    <a:lnTo>
                      <a:pt x="62" y="264"/>
                    </a:lnTo>
                    <a:lnTo>
                      <a:pt x="61" y="263"/>
                    </a:lnTo>
                    <a:lnTo>
                      <a:pt x="58" y="264"/>
                    </a:lnTo>
                    <a:lnTo>
                      <a:pt x="57" y="265"/>
                    </a:lnTo>
                    <a:lnTo>
                      <a:pt x="56" y="268"/>
                    </a:lnTo>
                    <a:lnTo>
                      <a:pt x="53" y="270"/>
                    </a:lnTo>
                    <a:lnTo>
                      <a:pt x="51" y="271"/>
                    </a:lnTo>
                    <a:lnTo>
                      <a:pt x="51" y="268"/>
                    </a:lnTo>
                    <a:lnTo>
                      <a:pt x="53" y="267"/>
                    </a:lnTo>
                    <a:lnTo>
                      <a:pt x="53" y="264"/>
                    </a:lnTo>
                    <a:lnTo>
                      <a:pt x="51" y="263"/>
                    </a:lnTo>
                    <a:lnTo>
                      <a:pt x="49" y="263"/>
                    </a:lnTo>
                    <a:lnTo>
                      <a:pt x="47" y="265"/>
                    </a:lnTo>
                    <a:lnTo>
                      <a:pt x="47" y="267"/>
                    </a:lnTo>
                    <a:lnTo>
                      <a:pt x="46" y="268"/>
                    </a:lnTo>
                    <a:lnTo>
                      <a:pt x="45" y="267"/>
                    </a:lnTo>
                    <a:lnTo>
                      <a:pt x="43" y="264"/>
                    </a:lnTo>
                    <a:lnTo>
                      <a:pt x="42" y="263"/>
                    </a:lnTo>
                    <a:lnTo>
                      <a:pt x="42" y="264"/>
                    </a:lnTo>
                    <a:lnTo>
                      <a:pt x="40" y="270"/>
                    </a:lnTo>
                    <a:lnTo>
                      <a:pt x="39" y="270"/>
                    </a:lnTo>
                    <a:lnTo>
                      <a:pt x="38" y="270"/>
                    </a:lnTo>
                    <a:lnTo>
                      <a:pt x="36" y="267"/>
                    </a:lnTo>
                    <a:lnTo>
                      <a:pt x="38" y="264"/>
                    </a:lnTo>
                    <a:lnTo>
                      <a:pt x="40" y="263"/>
                    </a:lnTo>
                    <a:lnTo>
                      <a:pt x="39" y="261"/>
                    </a:lnTo>
                    <a:lnTo>
                      <a:pt x="38" y="261"/>
                    </a:lnTo>
                    <a:lnTo>
                      <a:pt x="38" y="261"/>
                    </a:lnTo>
                    <a:lnTo>
                      <a:pt x="35" y="263"/>
                    </a:lnTo>
                    <a:lnTo>
                      <a:pt x="32" y="263"/>
                    </a:lnTo>
                    <a:lnTo>
                      <a:pt x="32" y="264"/>
                    </a:lnTo>
                    <a:lnTo>
                      <a:pt x="31" y="265"/>
                    </a:lnTo>
                    <a:lnTo>
                      <a:pt x="31" y="264"/>
                    </a:lnTo>
                    <a:lnTo>
                      <a:pt x="31" y="261"/>
                    </a:lnTo>
                    <a:lnTo>
                      <a:pt x="29" y="260"/>
                    </a:lnTo>
                    <a:lnTo>
                      <a:pt x="29" y="257"/>
                    </a:lnTo>
                    <a:lnTo>
                      <a:pt x="28" y="257"/>
                    </a:lnTo>
                    <a:lnTo>
                      <a:pt x="27" y="257"/>
                    </a:lnTo>
                    <a:lnTo>
                      <a:pt x="27" y="260"/>
                    </a:lnTo>
                    <a:lnTo>
                      <a:pt x="27" y="263"/>
                    </a:lnTo>
                    <a:lnTo>
                      <a:pt x="25" y="263"/>
                    </a:lnTo>
                    <a:lnTo>
                      <a:pt x="25" y="265"/>
                    </a:lnTo>
                    <a:lnTo>
                      <a:pt x="25" y="268"/>
                    </a:lnTo>
                    <a:lnTo>
                      <a:pt x="25" y="270"/>
                    </a:lnTo>
                    <a:lnTo>
                      <a:pt x="25" y="271"/>
                    </a:lnTo>
                    <a:lnTo>
                      <a:pt x="22" y="270"/>
                    </a:lnTo>
                    <a:lnTo>
                      <a:pt x="21" y="268"/>
                    </a:lnTo>
                    <a:lnTo>
                      <a:pt x="18" y="267"/>
                    </a:lnTo>
                    <a:lnTo>
                      <a:pt x="15" y="264"/>
                    </a:lnTo>
                    <a:lnTo>
                      <a:pt x="14" y="263"/>
                    </a:lnTo>
                    <a:lnTo>
                      <a:pt x="11" y="261"/>
                    </a:lnTo>
                    <a:lnTo>
                      <a:pt x="11" y="261"/>
                    </a:lnTo>
                    <a:lnTo>
                      <a:pt x="13" y="260"/>
                    </a:lnTo>
                    <a:lnTo>
                      <a:pt x="10" y="259"/>
                    </a:lnTo>
                    <a:lnTo>
                      <a:pt x="9" y="254"/>
                    </a:lnTo>
                    <a:lnTo>
                      <a:pt x="7" y="253"/>
                    </a:lnTo>
                    <a:lnTo>
                      <a:pt x="4" y="250"/>
                    </a:lnTo>
                    <a:lnTo>
                      <a:pt x="4" y="248"/>
                    </a:lnTo>
                    <a:lnTo>
                      <a:pt x="6" y="246"/>
                    </a:lnTo>
                    <a:lnTo>
                      <a:pt x="10" y="246"/>
                    </a:lnTo>
                    <a:lnTo>
                      <a:pt x="11" y="245"/>
                    </a:lnTo>
                    <a:lnTo>
                      <a:pt x="13" y="245"/>
                    </a:lnTo>
                    <a:lnTo>
                      <a:pt x="17" y="245"/>
                    </a:lnTo>
                    <a:lnTo>
                      <a:pt x="17" y="245"/>
                    </a:lnTo>
                    <a:lnTo>
                      <a:pt x="20" y="243"/>
                    </a:lnTo>
                    <a:lnTo>
                      <a:pt x="20" y="242"/>
                    </a:lnTo>
                    <a:lnTo>
                      <a:pt x="20" y="241"/>
                    </a:lnTo>
                    <a:lnTo>
                      <a:pt x="17" y="241"/>
                    </a:lnTo>
                    <a:lnTo>
                      <a:pt x="14" y="239"/>
                    </a:lnTo>
                    <a:lnTo>
                      <a:pt x="13" y="239"/>
                    </a:lnTo>
                    <a:lnTo>
                      <a:pt x="11" y="241"/>
                    </a:lnTo>
                    <a:lnTo>
                      <a:pt x="9" y="236"/>
                    </a:lnTo>
                    <a:lnTo>
                      <a:pt x="7" y="234"/>
                    </a:lnTo>
                    <a:lnTo>
                      <a:pt x="9" y="232"/>
                    </a:lnTo>
                    <a:lnTo>
                      <a:pt x="11" y="231"/>
                    </a:lnTo>
                    <a:lnTo>
                      <a:pt x="11" y="228"/>
                    </a:lnTo>
                    <a:lnTo>
                      <a:pt x="13" y="227"/>
                    </a:lnTo>
                    <a:lnTo>
                      <a:pt x="11" y="227"/>
                    </a:lnTo>
                    <a:lnTo>
                      <a:pt x="10" y="228"/>
                    </a:lnTo>
                    <a:lnTo>
                      <a:pt x="9" y="231"/>
                    </a:lnTo>
                    <a:lnTo>
                      <a:pt x="7" y="231"/>
                    </a:lnTo>
                    <a:lnTo>
                      <a:pt x="6" y="231"/>
                    </a:lnTo>
                    <a:lnTo>
                      <a:pt x="4" y="234"/>
                    </a:lnTo>
                    <a:lnTo>
                      <a:pt x="2" y="232"/>
                    </a:lnTo>
                    <a:lnTo>
                      <a:pt x="0" y="230"/>
                    </a:lnTo>
                    <a:lnTo>
                      <a:pt x="2" y="228"/>
                    </a:lnTo>
                    <a:lnTo>
                      <a:pt x="3" y="227"/>
                    </a:lnTo>
                    <a:lnTo>
                      <a:pt x="3" y="225"/>
                    </a:lnTo>
                    <a:lnTo>
                      <a:pt x="2" y="225"/>
                    </a:lnTo>
                    <a:lnTo>
                      <a:pt x="0" y="227"/>
                    </a:lnTo>
                    <a:lnTo>
                      <a:pt x="0" y="223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3" y="220"/>
                    </a:lnTo>
                    <a:lnTo>
                      <a:pt x="4" y="220"/>
                    </a:lnTo>
                    <a:lnTo>
                      <a:pt x="6" y="221"/>
                    </a:lnTo>
                    <a:lnTo>
                      <a:pt x="6" y="218"/>
                    </a:lnTo>
                    <a:lnTo>
                      <a:pt x="10" y="217"/>
                    </a:lnTo>
                    <a:lnTo>
                      <a:pt x="14" y="217"/>
                    </a:lnTo>
                    <a:lnTo>
                      <a:pt x="18" y="220"/>
                    </a:lnTo>
                    <a:lnTo>
                      <a:pt x="22" y="220"/>
                    </a:lnTo>
                    <a:lnTo>
                      <a:pt x="27" y="223"/>
                    </a:lnTo>
                    <a:lnTo>
                      <a:pt x="31" y="223"/>
                    </a:lnTo>
                    <a:lnTo>
                      <a:pt x="32" y="224"/>
                    </a:lnTo>
                    <a:lnTo>
                      <a:pt x="38" y="227"/>
                    </a:lnTo>
                    <a:lnTo>
                      <a:pt x="39" y="227"/>
                    </a:lnTo>
                    <a:lnTo>
                      <a:pt x="40" y="227"/>
                    </a:lnTo>
                    <a:lnTo>
                      <a:pt x="43" y="225"/>
                    </a:lnTo>
                    <a:lnTo>
                      <a:pt x="42" y="225"/>
                    </a:lnTo>
                    <a:lnTo>
                      <a:pt x="39" y="225"/>
                    </a:lnTo>
                    <a:lnTo>
                      <a:pt x="35" y="223"/>
                    </a:lnTo>
                    <a:lnTo>
                      <a:pt x="32" y="220"/>
                    </a:lnTo>
                    <a:lnTo>
                      <a:pt x="29" y="220"/>
                    </a:lnTo>
                    <a:lnTo>
                      <a:pt x="25" y="220"/>
                    </a:lnTo>
                    <a:lnTo>
                      <a:pt x="22" y="217"/>
                    </a:lnTo>
                    <a:lnTo>
                      <a:pt x="24" y="216"/>
                    </a:lnTo>
                    <a:lnTo>
                      <a:pt x="28" y="214"/>
                    </a:lnTo>
                    <a:lnTo>
                      <a:pt x="31" y="216"/>
                    </a:lnTo>
                    <a:lnTo>
                      <a:pt x="36" y="216"/>
                    </a:lnTo>
                    <a:lnTo>
                      <a:pt x="40" y="217"/>
                    </a:lnTo>
                    <a:lnTo>
                      <a:pt x="43" y="218"/>
                    </a:lnTo>
                    <a:lnTo>
                      <a:pt x="45" y="220"/>
                    </a:lnTo>
                    <a:lnTo>
                      <a:pt x="45" y="220"/>
                    </a:lnTo>
                    <a:lnTo>
                      <a:pt x="47" y="221"/>
                    </a:lnTo>
                    <a:lnTo>
                      <a:pt x="47" y="220"/>
                    </a:lnTo>
                    <a:lnTo>
                      <a:pt x="46" y="220"/>
                    </a:lnTo>
                    <a:lnTo>
                      <a:pt x="46" y="217"/>
                    </a:lnTo>
                    <a:lnTo>
                      <a:pt x="49" y="216"/>
                    </a:lnTo>
                    <a:lnTo>
                      <a:pt x="50" y="216"/>
                    </a:lnTo>
                    <a:lnTo>
                      <a:pt x="50" y="212"/>
                    </a:lnTo>
                    <a:lnTo>
                      <a:pt x="49" y="212"/>
                    </a:lnTo>
                    <a:lnTo>
                      <a:pt x="47" y="212"/>
                    </a:lnTo>
                    <a:lnTo>
                      <a:pt x="46" y="210"/>
                    </a:lnTo>
                    <a:lnTo>
                      <a:pt x="46" y="209"/>
                    </a:lnTo>
                    <a:lnTo>
                      <a:pt x="45" y="207"/>
                    </a:lnTo>
                    <a:lnTo>
                      <a:pt x="43" y="209"/>
                    </a:lnTo>
                    <a:lnTo>
                      <a:pt x="40" y="210"/>
                    </a:lnTo>
                    <a:lnTo>
                      <a:pt x="38" y="210"/>
                    </a:lnTo>
                    <a:lnTo>
                      <a:pt x="33" y="210"/>
                    </a:lnTo>
                    <a:lnTo>
                      <a:pt x="32" y="209"/>
                    </a:lnTo>
                    <a:lnTo>
                      <a:pt x="32" y="207"/>
                    </a:lnTo>
                    <a:lnTo>
                      <a:pt x="31" y="206"/>
                    </a:lnTo>
                    <a:lnTo>
                      <a:pt x="29" y="203"/>
                    </a:lnTo>
                    <a:lnTo>
                      <a:pt x="28" y="203"/>
                    </a:lnTo>
                    <a:lnTo>
                      <a:pt x="28" y="205"/>
                    </a:lnTo>
                    <a:lnTo>
                      <a:pt x="28" y="206"/>
                    </a:lnTo>
                    <a:lnTo>
                      <a:pt x="29" y="207"/>
                    </a:lnTo>
                    <a:lnTo>
                      <a:pt x="28" y="210"/>
                    </a:lnTo>
                    <a:lnTo>
                      <a:pt x="28" y="210"/>
                    </a:lnTo>
                    <a:lnTo>
                      <a:pt x="24" y="212"/>
                    </a:lnTo>
                    <a:lnTo>
                      <a:pt x="21" y="210"/>
                    </a:lnTo>
                    <a:lnTo>
                      <a:pt x="17" y="206"/>
                    </a:lnTo>
                    <a:lnTo>
                      <a:pt x="17" y="205"/>
                    </a:lnTo>
                    <a:lnTo>
                      <a:pt x="20" y="203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2" y="201"/>
                    </a:lnTo>
                    <a:lnTo>
                      <a:pt x="20" y="202"/>
                    </a:lnTo>
                    <a:lnTo>
                      <a:pt x="18" y="203"/>
                    </a:lnTo>
                    <a:lnTo>
                      <a:pt x="15" y="202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8" y="199"/>
                    </a:lnTo>
                    <a:lnTo>
                      <a:pt x="21" y="198"/>
                    </a:lnTo>
                    <a:lnTo>
                      <a:pt x="22" y="195"/>
                    </a:lnTo>
                    <a:lnTo>
                      <a:pt x="22" y="192"/>
                    </a:lnTo>
                    <a:lnTo>
                      <a:pt x="21" y="192"/>
                    </a:lnTo>
                    <a:lnTo>
                      <a:pt x="20" y="194"/>
                    </a:lnTo>
                    <a:lnTo>
                      <a:pt x="18" y="195"/>
                    </a:lnTo>
                    <a:lnTo>
                      <a:pt x="15" y="196"/>
                    </a:lnTo>
                    <a:lnTo>
                      <a:pt x="13" y="196"/>
                    </a:lnTo>
                    <a:lnTo>
                      <a:pt x="11" y="196"/>
                    </a:lnTo>
                    <a:lnTo>
                      <a:pt x="10" y="195"/>
                    </a:lnTo>
                    <a:lnTo>
                      <a:pt x="10" y="194"/>
                    </a:lnTo>
                    <a:lnTo>
                      <a:pt x="11" y="192"/>
                    </a:lnTo>
                    <a:lnTo>
                      <a:pt x="13" y="191"/>
                    </a:lnTo>
                    <a:lnTo>
                      <a:pt x="13" y="189"/>
                    </a:lnTo>
                    <a:lnTo>
                      <a:pt x="11" y="189"/>
                    </a:lnTo>
                    <a:lnTo>
                      <a:pt x="9" y="189"/>
                    </a:lnTo>
                    <a:lnTo>
                      <a:pt x="9" y="188"/>
                    </a:lnTo>
                    <a:lnTo>
                      <a:pt x="6" y="183"/>
                    </a:lnTo>
                    <a:lnTo>
                      <a:pt x="4" y="181"/>
                    </a:lnTo>
                    <a:lnTo>
                      <a:pt x="2" y="180"/>
                    </a:lnTo>
                    <a:lnTo>
                      <a:pt x="0" y="178"/>
                    </a:lnTo>
                    <a:lnTo>
                      <a:pt x="2" y="178"/>
                    </a:lnTo>
                    <a:lnTo>
                      <a:pt x="4" y="177"/>
                    </a:lnTo>
                    <a:lnTo>
                      <a:pt x="6" y="176"/>
                    </a:lnTo>
                    <a:lnTo>
                      <a:pt x="7" y="174"/>
                    </a:lnTo>
                    <a:lnTo>
                      <a:pt x="7" y="174"/>
                    </a:lnTo>
                    <a:lnTo>
                      <a:pt x="9" y="174"/>
                    </a:lnTo>
                    <a:lnTo>
                      <a:pt x="9" y="174"/>
                    </a:lnTo>
                    <a:lnTo>
                      <a:pt x="7" y="173"/>
                    </a:lnTo>
                    <a:lnTo>
                      <a:pt x="6" y="173"/>
                    </a:lnTo>
                    <a:lnTo>
                      <a:pt x="4" y="171"/>
                    </a:lnTo>
                    <a:lnTo>
                      <a:pt x="4" y="170"/>
                    </a:lnTo>
                    <a:lnTo>
                      <a:pt x="7" y="170"/>
                    </a:lnTo>
                    <a:lnTo>
                      <a:pt x="11" y="169"/>
                    </a:lnTo>
                    <a:lnTo>
                      <a:pt x="11" y="167"/>
                    </a:lnTo>
                    <a:lnTo>
                      <a:pt x="11" y="166"/>
                    </a:lnTo>
                    <a:lnTo>
                      <a:pt x="13" y="165"/>
                    </a:lnTo>
                    <a:lnTo>
                      <a:pt x="15" y="165"/>
                    </a:lnTo>
                    <a:lnTo>
                      <a:pt x="17" y="165"/>
                    </a:lnTo>
                    <a:lnTo>
                      <a:pt x="18" y="165"/>
                    </a:lnTo>
                    <a:lnTo>
                      <a:pt x="20" y="165"/>
                    </a:lnTo>
                    <a:lnTo>
                      <a:pt x="21" y="163"/>
                    </a:lnTo>
                    <a:lnTo>
                      <a:pt x="22" y="163"/>
                    </a:lnTo>
                    <a:lnTo>
                      <a:pt x="25" y="163"/>
                    </a:lnTo>
                    <a:lnTo>
                      <a:pt x="25" y="165"/>
                    </a:lnTo>
                    <a:lnTo>
                      <a:pt x="25" y="165"/>
                    </a:lnTo>
                    <a:lnTo>
                      <a:pt x="27" y="165"/>
                    </a:lnTo>
                    <a:lnTo>
                      <a:pt x="28" y="163"/>
                    </a:lnTo>
                    <a:lnTo>
                      <a:pt x="29" y="162"/>
                    </a:lnTo>
                    <a:lnTo>
                      <a:pt x="32" y="162"/>
                    </a:lnTo>
                    <a:lnTo>
                      <a:pt x="32" y="162"/>
                    </a:lnTo>
                    <a:lnTo>
                      <a:pt x="33" y="162"/>
                    </a:lnTo>
                    <a:lnTo>
                      <a:pt x="35" y="162"/>
                    </a:lnTo>
                    <a:lnTo>
                      <a:pt x="36" y="162"/>
                    </a:lnTo>
                    <a:lnTo>
                      <a:pt x="46" y="159"/>
                    </a:lnTo>
                    <a:lnTo>
                      <a:pt x="49" y="159"/>
                    </a:lnTo>
                    <a:lnTo>
                      <a:pt x="49" y="160"/>
                    </a:lnTo>
                    <a:lnTo>
                      <a:pt x="50" y="159"/>
                    </a:lnTo>
                    <a:lnTo>
                      <a:pt x="49" y="158"/>
                    </a:lnTo>
                    <a:lnTo>
                      <a:pt x="50" y="156"/>
                    </a:lnTo>
                    <a:lnTo>
                      <a:pt x="53" y="155"/>
                    </a:lnTo>
                    <a:lnTo>
                      <a:pt x="57" y="155"/>
                    </a:lnTo>
                    <a:lnTo>
                      <a:pt x="60" y="154"/>
                    </a:lnTo>
                    <a:lnTo>
                      <a:pt x="61" y="155"/>
                    </a:lnTo>
                    <a:lnTo>
                      <a:pt x="64" y="155"/>
                    </a:lnTo>
                    <a:lnTo>
                      <a:pt x="67" y="154"/>
                    </a:lnTo>
                    <a:lnTo>
                      <a:pt x="69" y="154"/>
                    </a:lnTo>
                    <a:lnTo>
                      <a:pt x="72" y="154"/>
                    </a:lnTo>
                    <a:lnTo>
                      <a:pt x="74" y="155"/>
                    </a:lnTo>
                    <a:lnTo>
                      <a:pt x="75" y="155"/>
                    </a:lnTo>
                    <a:lnTo>
                      <a:pt x="76" y="156"/>
                    </a:lnTo>
                    <a:lnTo>
                      <a:pt x="79" y="159"/>
                    </a:lnTo>
                    <a:lnTo>
                      <a:pt x="80" y="158"/>
                    </a:lnTo>
                    <a:lnTo>
                      <a:pt x="83" y="158"/>
                    </a:lnTo>
                    <a:lnTo>
                      <a:pt x="83" y="156"/>
                    </a:lnTo>
                    <a:lnTo>
                      <a:pt x="85" y="155"/>
                    </a:lnTo>
                    <a:lnTo>
                      <a:pt x="87" y="152"/>
                    </a:lnTo>
                    <a:lnTo>
                      <a:pt x="89" y="148"/>
                    </a:lnTo>
                    <a:lnTo>
                      <a:pt x="91" y="148"/>
                    </a:lnTo>
                    <a:lnTo>
                      <a:pt x="93" y="145"/>
                    </a:lnTo>
                    <a:lnTo>
                      <a:pt x="96" y="142"/>
                    </a:lnTo>
                    <a:lnTo>
                      <a:pt x="97" y="141"/>
                    </a:lnTo>
                    <a:lnTo>
                      <a:pt x="98" y="140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8" y="134"/>
                    </a:lnTo>
                    <a:lnTo>
                      <a:pt x="101" y="133"/>
                    </a:lnTo>
                    <a:lnTo>
                      <a:pt x="104" y="134"/>
                    </a:lnTo>
                    <a:lnTo>
                      <a:pt x="107" y="131"/>
                    </a:lnTo>
                    <a:lnTo>
                      <a:pt x="107" y="130"/>
                    </a:lnTo>
                    <a:lnTo>
                      <a:pt x="107" y="129"/>
                    </a:lnTo>
                    <a:lnTo>
                      <a:pt x="104" y="129"/>
                    </a:lnTo>
                    <a:lnTo>
                      <a:pt x="101" y="127"/>
                    </a:lnTo>
                    <a:lnTo>
                      <a:pt x="101" y="126"/>
                    </a:lnTo>
                    <a:lnTo>
                      <a:pt x="101" y="124"/>
                    </a:lnTo>
                    <a:lnTo>
                      <a:pt x="104" y="124"/>
                    </a:lnTo>
                    <a:lnTo>
                      <a:pt x="107" y="124"/>
                    </a:lnTo>
                    <a:lnTo>
                      <a:pt x="109" y="123"/>
                    </a:lnTo>
                    <a:lnTo>
                      <a:pt x="114" y="122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18"/>
                    </a:lnTo>
                    <a:lnTo>
                      <a:pt x="112" y="118"/>
                    </a:lnTo>
                    <a:lnTo>
                      <a:pt x="111" y="119"/>
                    </a:lnTo>
                    <a:lnTo>
                      <a:pt x="111" y="122"/>
                    </a:lnTo>
                    <a:lnTo>
                      <a:pt x="109" y="122"/>
                    </a:lnTo>
                    <a:lnTo>
                      <a:pt x="105" y="122"/>
                    </a:lnTo>
                    <a:lnTo>
                      <a:pt x="103" y="122"/>
                    </a:lnTo>
                    <a:lnTo>
                      <a:pt x="101" y="122"/>
                    </a:lnTo>
                    <a:lnTo>
                      <a:pt x="98" y="123"/>
                    </a:lnTo>
                    <a:lnTo>
                      <a:pt x="97" y="123"/>
                    </a:lnTo>
                    <a:lnTo>
                      <a:pt x="96" y="122"/>
                    </a:lnTo>
                    <a:lnTo>
                      <a:pt x="94" y="120"/>
                    </a:lnTo>
                    <a:lnTo>
                      <a:pt x="93" y="120"/>
                    </a:lnTo>
                    <a:lnTo>
                      <a:pt x="91" y="122"/>
                    </a:lnTo>
                    <a:lnTo>
                      <a:pt x="90" y="122"/>
                    </a:lnTo>
                    <a:lnTo>
                      <a:pt x="89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6" y="119"/>
                    </a:lnTo>
                    <a:lnTo>
                      <a:pt x="86" y="118"/>
                    </a:lnTo>
                    <a:lnTo>
                      <a:pt x="85" y="118"/>
                    </a:lnTo>
                    <a:lnTo>
                      <a:pt x="85" y="116"/>
                    </a:lnTo>
                    <a:lnTo>
                      <a:pt x="85" y="113"/>
                    </a:lnTo>
                    <a:lnTo>
                      <a:pt x="87" y="113"/>
                    </a:lnTo>
                    <a:lnTo>
                      <a:pt x="89" y="112"/>
                    </a:lnTo>
                    <a:lnTo>
                      <a:pt x="89" y="111"/>
                    </a:lnTo>
                    <a:lnTo>
                      <a:pt x="90" y="109"/>
                    </a:lnTo>
                    <a:lnTo>
                      <a:pt x="91" y="108"/>
                    </a:lnTo>
                    <a:lnTo>
                      <a:pt x="90" y="107"/>
                    </a:lnTo>
                    <a:lnTo>
                      <a:pt x="90" y="105"/>
                    </a:lnTo>
                    <a:lnTo>
                      <a:pt x="90" y="104"/>
                    </a:lnTo>
                    <a:lnTo>
                      <a:pt x="93" y="104"/>
                    </a:lnTo>
                    <a:lnTo>
                      <a:pt x="96" y="102"/>
                    </a:lnTo>
                    <a:lnTo>
                      <a:pt x="97" y="102"/>
                    </a:lnTo>
                    <a:lnTo>
                      <a:pt x="97" y="101"/>
                    </a:lnTo>
                    <a:lnTo>
                      <a:pt x="101" y="100"/>
                    </a:lnTo>
                    <a:lnTo>
                      <a:pt x="103" y="97"/>
                    </a:lnTo>
                    <a:lnTo>
                      <a:pt x="104" y="97"/>
                    </a:lnTo>
                    <a:lnTo>
                      <a:pt x="108" y="97"/>
                    </a:lnTo>
                    <a:lnTo>
                      <a:pt x="109" y="95"/>
                    </a:lnTo>
                    <a:lnTo>
                      <a:pt x="108" y="95"/>
                    </a:lnTo>
                    <a:lnTo>
                      <a:pt x="107" y="95"/>
                    </a:lnTo>
                    <a:lnTo>
                      <a:pt x="108" y="94"/>
                    </a:lnTo>
                    <a:lnTo>
                      <a:pt x="109" y="93"/>
                    </a:lnTo>
                    <a:lnTo>
                      <a:pt x="111" y="93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6" y="90"/>
                    </a:lnTo>
                    <a:lnTo>
                      <a:pt x="115" y="89"/>
                    </a:lnTo>
                    <a:lnTo>
                      <a:pt x="116" y="87"/>
                    </a:lnTo>
                    <a:lnTo>
                      <a:pt x="119" y="84"/>
                    </a:lnTo>
                    <a:lnTo>
                      <a:pt x="121" y="84"/>
                    </a:lnTo>
                    <a:lnTo>
                      <a:pt x="123" y="82"/>
                    </a:lnTo>
                    <a:lnTo>
                      <a:pt x="125" y="82"/>
                    </a:lnTo>
                    <a:lnTo>
                      <a:pt x="126" y="82"/>
                    </a:lnTo>
                    <a:lnTo>
                      <a:pt x="126" y="82"/>
                    </a:lnTo>
                    <a:lnTo>
                      <a:pt x="127" y="84"/>
                    </a:lnTo>
                    <a:lnTo>
                      <a:pt x="127" y="90"/>
                    </a:lnTo>
                    <a:lnTo>
                      <a:pt x="127" y="91"/>
                    </a:lnTo>
                    <a:lnTo>
                      <a:pt x="127" y="95"/>
                    </a:lnTo>
                    <a:lnTo>
                      <a:pt x="127" y="100"/>
                    </a:lnTo>
                    <a:lnTo>
                      <a:pt x="129" y="100"/>
                    </a:lnTo>
                    <a:lnTo>
                      <a:pt x="129" y="98"/>
                    </a:lnTo>
                    <a:lnTo>
                      <a:pt x="130" y="94"/>
                    </a:lnTo>
                    <a:lnTo>
                      <a:pt x="129" y="90"/>
                    </a:lnTo>
                    <a:lnTo>
                      <a:pt x="129" y="87"/>
                    </a:lnTo>
                    <a:lnTo>
                      <a:pt x="129" y="86"/>
                    </a:lnTo>
                    <a:lnTo>
                      <a:pt x="129" y="83"/>
                    </a:lnTo>
                    <a:lnTo>
                      <a:pt x="130" y="82"/>
                    </a:lnTo>
                    <a:lnTo>
                      <a:pt x="132" y="82"/>
                    </a:lnTo>
                    <a:lnTo>
                      <a:pt x="133" y="80"/>
                    </a:lnTo>
                    <a:lnTo>
                      <a:pt x="134" y="80"/>
                    </a:lnTo>
                    <a:lnTo>
                      <a:pt x="134" y="80"/>
                    </a:lnTo>
                    <a:lnTo>
                      <a:pt x="136" y="82"/>
                    </a:lnTo>
                    <a:lnTo>
                      <a:pt x="136" y="83"/>
                    </a:lnTo>
                    <a:lnTo>
                      <a:pt x="137" y="83"/>
                    </a:lnTo>
                    <a:lnTo>
                      <a:pt x="138" y="83"/>
                    </a:lnTo>
                    <a:lnTo>
                      <a:pt x="138" y="84"/>
                    </a:lnTo>
                    <a:lnTo>
                      <a:pt x="138" y="86"/>
                    </a:lnTo>
                    <a:lnTo>
                      <a:pt x="140" y="87"/>
                    </a:lnTo>
                    <a:lnTo>
                      <a:pt x="144" y="87"/>
                    </a:lnTo>
                    <a:lnTo>
                      <a:pt x="145" y="86"/>
                    </a:lnTo>
                    <a:lnTo>
                      <a:pt x="147" y="87"/>
                    </a:lnTo>
                    <a:lnTo>
                      <a:pt x="147" y="86"/>
                    </a:lnTo>
                    <a:lnTo>
                      <a:pt x="147" y="83"/>
                    </a:lnTo>
                    <a:lnTo>
                      <a:pt x="147" y="82"/>
                    </a:lnTo>
                    <a:lnTo>
                      <a:pt x="148" y="82"/>
                    </a:lnTo>
                    <a:lnTo>
                      <a:pt x="150" y="79"/>
                    </a:lnTo>
                    <a:lnTo>
                      <a:pt x="150" y="77"/>
                    </a:lnTo>
                    <a:lnTo>
                      <a:pt x="152" y="77"/>
                    </a:lnTo>
                    <a:lnTo>
                      <a:pt x="156" y="75"/>
                    </a:lnTo>
                    <a:lnTo>
                      <a:pt x="156" y="73"/>
                    </a:lnTo>
                    <a:lnTo>
                      <a:pt x="156" y="71"/>
                    </a:lnTo>
                    <a:lnTo>
                      <a:pt x="155" y="69"/>
                    </a:lnTo>
                    <a:lnTo>
                      <a:pt x="155" y="69"/>
                    </a:lnTo>
                    <a:lnTo>
                      <a:pt x="154" y="68"/>
                    </a:lnTo>
                    <a:lnTo>
                      <a:pt x="155" y="68"/>
                    </a:lnTo>
                    <a:lnTo>
                      <a:pt x="156" y="65"/>
                    </a:lnTo>
                    <a:lnTo>
                      <a:pt x="156" y="62"/>
                    </a:lnTo>
                    <a:lnTo>
                      <a:pt x="156" y="60"/>
                    </a:lnTo>
                    <a:lnTo>
                      <a:pt x="158" y="57"/>
                    </a:lnTo>
                    <a:lnTo>
                      <a:pt x="159" y="55"/>
                    </a:lnTo>
                    <a:lnTo>
                      <a:pt x="162" y="54"/>
                    </a:lnTo>
                    <a:lnTo>
                      <a:pt x="166" y="53"/>
                    </a:lnTo>
                    <a:lnTo>
                      <a:pt x="169" y="53"/>
                    </a:lnTo>
                    <a:lnTo>
                      <a:pt x="170" y="53"/>
                    </a:lnTo>
                    <a:lnTo>
                      <a:pt x="170" y="54"/>
                    </a:lnTo>
                    <a:lnTo>
                      <a:pt x="170" y="57"/>
                    </a:lnTo>
                    <a:lnTo>
                      <a:pt x="173" y="60"/>
                    </a:lnTo>
                    <a:lnTo>
                      <a:pt x="173" y="62"/>
                    </a:lnTo>
                    <a:lnTo>
                      <a:pt x="172" y="66"/>
                    </a:lnTo>
                    <a:lnTo>
                      <a:pt x="172" y="72"/>
                    </a:lnTo>
                    <a:lnTo>
                      <a:pt x="173" y="72"/>
                    </a:lnTo>
                    <a:lnTo>
                      <a:pt x="177" y="76"/>
                    </a:lnTo>
                    <a:lnTo>
                      <a:pt x="179" y="77"/>
                    </a:lnTo>
                    <a:lnTo>
                      <a:pt x="179" y="79"/>
                    </a:lnTo>
                    <a:lnTo>
                      <a:pt x="180" y="79"/>
                    </a:lnTo>
                    <a:lnTo>
                      <a:pt x="179" y="73"/>
                    </a:lnTo>
                    <a:lnTo>
                      <a:pt x="179" y="72"/>
                    </a:lnTo>
                    <a:lnTo>
                      <a:pt x="176" y="66"/>
                    </a:lnTo>
                    <a:lnTo>
                      <a:pt x="176" y="64"/>
                    </a:lnTo>
                    <a:lnTo>
                      <a:pt x="177" y="60"/>
                    </a:lnTo>
                    <a:lnTo>
                      <a:pt x="177" y="58"/>
                    </a:lnTo>
                    <a:lnTo>
                      <a:pt x="177" y="57"/>
                    </a:lnTo>
                    <a:lnTo>
                      <a:pt x="176" y="54"/>
                    </a:lnTo>
                    <a:lnTo>
                      <a:pt x="176" y="53"/>
                    </a:lnTo>
                    <a:lnTo>
                      <a:pt x="174" y="50"/>
                    </a:lnTo>
                    <a:lnTo>
                      <a:pt x="176" y="48"/>
                    </a:lnTo>
                    <a:lnTo>
                      <a:pt x="177" y="47"/>
                    </a:lnTo>
                    <a:lnTo>
                      <a:pt x="180" y="47"/>
                    </a:lnTo>
                    <a:lnTo>
                      <a:pt x="181" y="47"/>
                    </a:lnTo>
                    <a:lnTo>
                      <a:pt x="184" y="47"/>
                    </a:lnTo>
                    <a:lnTo>
                      <a:pt x="185" y="47"/>
                    </a:lnTo>
                    <a:lnTo>
                      <a:pt x="190" y="47"/>
                    </a:lnTo>
                    <a:lnTo>
                      <a:pt x="195" y="47"/>
                    </a:lnTo>
                    <a:lnTo>
                      <a:pt x="199" y="46"/>
                    </a:lnTo>
                    <a:lnTo>
                      <a:pt x="205" y="46"/>
                    </a:lnTo>
                    <a:lnTo>
                      <a:pt x="206" y="47"/>
                    </a:lnTo>
                    <a:lnTo>
                      <a:pt x="206" y="48"/>
                    </a:lnTo>
                    <a:lnTo>
                      <a:pt x="206" y="51"/>
                    </a:lnTo>
                    <a:lnTo>
                      <a:pt x="206" y="53"/>
                    </a:lnTo>
                    <a:lnTo>
                      <a:pt x="209" y="53"/>
                    </a:lnTo>
                    <a:lnTo>
                      <a:pt x="209" y="50"/>
                    </a:lnTo>
                    <a:lnTo>
                      <a:pt x="208" y="48"/>
                    </a:lnTo>
                    <a:lnTo>
                      <a:pt x="209" y="46"/>
                    </a:lnTo>
                    <a:lnTo>
                      <a:pt x="212" y="43"/>
                    </a:lnTo>
                    <a:lnTo>
                      <a:pt x="214" y="44"/>
                    </a:lnTo>
                    <a:lnTo>
                      <a:pt x="216" y="46"/>
                    </a:lnTo>
                    <a:lnTo>
                      <a:pt x="216" y="48"/>
                    </a:lnTo>
                    <a:lnTo>
                      <a:pt x="217" y="50"/>
                    </a:lnTo>
                    <a:lnTo>
                      <a:pt x="219" y="48"/>
                    </a:lnTo>
                    <a:lnTo>
                      <a:pt x="219" y="44"/>
                    </a:lnTo>
                    <a:lnTo>
                      <a:pt x="216" y="43"/>
                    </a:lnTo>
                    <a:lnTo>
                      <a:pt x="216" y="42"/>
                    </a:lnTo>
                    <a:lnTo>
                      <a:pt x="217" y="40"/>
                    </a:lnTo>
                    <a:lnTo>
                      <a:pt x="219" y="40"/>
                    </a:lnTo>
                    <a:lnTo>
                      <a:pt x="221" y="42"/>
                    </a:lnTo>
                    <a:lnTo>
                      <a:pt x="223" y="40"/>
                    </a:lnTo>
                    <a:lnTo>
                      <a:pt x="226" y="39"/>
                    </a:lnTo>
                    <a:lnTo>
                      <a:pt x="230" y="40"/>
                    </a:lnTo>
                    <a:lnTo>
                      <a:pt x="230" y="42"/>
                    </a:lnTo>
                    <a:lnTo>
                      <a:pt x="230" y="47"/>
                    </a:lnTo>
                    <a:lnTo>
                      <a:pt x="228" y="51"/>
                    </a:lnTo>
                    <a:lnTo>
                      <a:pt x="228" y="54"/>
                    </a:lnTo>
                    <a:lnTo>
                      <a:pt x="227" y="58"/>
                    </a:lnTo>
                    <a:lnTo>
                      <a:pt x="226" y="60"/>
                    </a:lnTo>
                    <a:lnTo>
                      <a:pt x="226" y="62"/>
                    </a:lnTo>
                    <a:lnTo>
                      <a:pt x="224" y="64"/>
                    </a:lnTo>
                    <a:lnTo>
                      <a:pt x="223" y="64"/>
                    </a:lnTo>
                    <a:lnTo>
                      <a:pt x="223" y="65"/>
                    </a:lnTo>
                    <a:lnTo>
                      <a:pt x="224" y="66"/>
                    </a:lnTo>
                    <a:lnTo>
                      <a:pt x="224" y="68"/>
                    </a:lnTo>
                    <a:lnTo>
                      <a:pt x="223" y="71"/>
                    </a:lnTo>
                    <a:lnTo>
                      <a:pt x="221" y="72"/>
                    </a:lnTo>
                    <a:lnTo>
                      <a:pt x="220" y="75"/>
                    </a:lnTo>
                    <a:lnTo>
                      <a:pt x="217" y="76"/>
                    </a:lnTo>
                    <a:lnTo>
                      <a:pt x="217" y="77"/>
                    </a:lnTo>
                    <a:lnTo>
                      <a:pt x="216" y="80"/>
                    </a:lnTo>
                    <a:lnTo>
                      <a:pt x="214" y="83"/>
                    </a:lnTo>
                    <a:lnTo>
                      <a:pt x="214" y="86"/>
                    </a:lnTo>
                    <a:lnTo>
                      <a:pt x="214" y="87"/>
                    </a:lnTo>
                    <a:lnTo>
                      <a:pt x="216" y="86"/>
                    </a:lnTo>
                    <a:lnTo>
                      <a:pt x="217" y="83"/>
                    </a:lnTo>
                    <a:lnTo>
                      <a:pt x="219" y="82"/>
                    </a:lnTo>
                    <a:lnTo>
                      <a:pt x="219" y="80"/>
                    </a:lnTo>
                    <a:lnTo>
                      <a:pt x="221" y="79"/>
                    </a:lnTo>
                    <a:lnTo>
                      <a:pt x="224" y="75"/>
                    </a:lnTo>
                    <a:lnTo>
                      <a:pt x="224" y="73"/>
                    </a:lnTo>
                    <a:lnTo>
                      <a:pt x="227" y="72"/>
                    </a:lnTo>
                    <a:lnTo>
                      <a:pt x="227" y="72"/>
                    </a:lnTo>
                    <a:lnTo>
                      <a:pt x="228" y="69"/>
                    </a:lnTo>
                    <a:lnTo>
                      <a:pt x="228" y="68"/>
                    </a:lnTo>
                    <a:lnTo>
                      <a:pt x="230" y="66"/>
                    </a:lnTo>
                    <a:lnTo>
                      <a:pt x="231" y="64"/>
                    </a:lnTo>
                    <a:lnTo>
                      <a:pt x="232" y="62"/>
                    </a:lnTo>
                    <a:lnTo>
                      <a:pt x="232" y="65"/>
                    </a:lnTo>
                    <a:lnTo>
                      <a:pt x="232" y="66"/>
                    </a:lnTo>
                    <a:lnTo>
                      <a:pt x="235" y="68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8" y="76"/>
                    </a:lnTo>
                    <a:lnTo>
                      <a:pt x="238" y="79"/>
                    </a:lnTo>
                    <a:lnTo>
                      <a:pt x="239" y="80"/>
                    </a:lnTo>
                    <a:lnTo>
                      <a:pt x="241" y="80"/>
                    </a:lnTo>
                    <a:lnTo>
                      <a:pt x="242" y="82"/>
                    </a:lnTo>
                    <a:lnTo>
                      <a:pt x="243" y="82"/>
                    </a:lnTo>
                    <a:lnTo>
                      <a:pt x="243" y="80"/>
                    </a:lnTo>
                    <a:lnTo>
                      <a:pt x="245" y="79"/>
                    </a:lnTo>
                    <a:lnTo>
                      <a:pt x="243" y="77"/>
                    </a:lnTo>
                    <a:lnTo>
                      <a:pt x="242" y="76"/>
                    </a:lnTo>
                    <a:lnTo>
                      <a:pt x="242" y="75"/>
                    </a:lnTo>
                    <a:lnTo>
                      <a:pt x="242" y="75"/>
                    </a:lnTo>
                    <a:lnTo>
                      <a:pt x="243" y="75"/>
                    </a:lnTo>
                    <a:lnTo>
                      <a:pt x="245" y="76"/>
                    </a:lnTo>
                    <a:lnTo>
                      <a:pt x="248" y="76"/>
                    </a:lnTo>
                    <a:lnTo>
                      <a:pt x="249" y="77"/>
                    </a:lnTo>
                    <a:lnTo>
                      <a:pt x="250" y="77"/>
                    </a:lnTo>
                    <a:lnTo>
                      <a:pt x="252" y="77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5" y="79"/>
                    </a:lnTo>
                    <a:lnTo>
                      <a:pt x="256" y="77"/>
                    </a:lnTo>
                    <a:lnTo>
                      <a:pt x="256" y="73"/>
                    </a:lnTo>
                    <a:lnTo>
                      <a:pt x="255" y="71"/>
                    </a:lnTo>
                    <a:lnTo>
                      <a:pt x="256" y="68"/>
                    </a:lnTo>
                    <a:lnTo>
                      <a:pt x="257" y="64"/>
                    </a:lnTo>
                    <a:lnTo>
                      <a:pt x="256" y="62"/>
                    </a:lnTo>
                    <a:lnTo>
                      <a:pt x="255" y="58"/>
                    </a:lnTo>
                    <a:lnTo>
                      <a:pt x="255" y="55"/>
                    </a:lnTo>
                    <a:lnTo>
                      <a:pt x="257" y="51"/>
                    </a:lnTo>
                    <a:lnTo>
                      <a:pt x="257" y="50"/>
                    </a:lnTo>
                    <a:lnTo>
                      <a:pt x="256" y="48"/>
                    </a:lnTo>
                    <a:lnTo>
                      <a:pt x="257" y="47"/>
                    </a:lnTo>
                    <a:lnTo>
                      <a:pt x="257" y="43"/>
                    </a:lnTo>
                    <a:lnTo>
                      <a:pt x="259" y="42"/>
                    </a:lnTo>
                    <a:lnTo>
                      <a:pt x="260" y="42"/>
                    </a:lnTo>
                    <a:lnTo>
                      <a:pt x="263" y="43"/>
                    </a:lnTo>
                    <a:lnTo>
                      <a:pt x="264" y="43"/>
                    </a:lnTo>
                    <a:lnTo>
                      <a:pt x="266" y="44"/>
                    </a:lnTo>
                    <a:lnTo>
                      <a:pt x="267" y="46"/>
                    </a:lnTo>
                    <a:lnTo>
                      <a:pt x="268" y="47"/>
                    </a:lnTo>
                    <a:lnTo>
                      <a:pt x="270" y="48"/>
                    </a:lnTo>
                    <a:lnTo>
                      <a:pt x="273" y="54"/>
                    </a:lnTo>
                    <a:lnTo>
                      <a:pt x="273" y="57"/>
                    </a:lnTo>
                    <a:lnTo>
                      <a:pt x="275" y="61"/>
                    </a:lnTo>
                    <a:lnTo>
                      <a:pt x="277" y="64"/>
                    </a:lnTo>
                    <a:lnTo>
                      <a:pt x="277" y="69"/>
                    </a:lnTo>
                    <a:lnTo>
                      <a:pt x="277" y="71"/>
                    </a:lnTo>
                    <a:lnTo>
                      <a:pt x="275" y="72"/>
                    </a:lnTo>
                    <a:lnTo>
                      <a:pt x="275" y="75"/>
                    </a:lnTo>
                    <a:lnTo>
                      <a:pt x="275" y="77"/>
                    </a:lnTo>
                    <a:lnTo>
                      <a:pt x="277" y="77"/>
                    </a:lnTo>
                    <a:lnTo>
                      <a:pt x="278" y="83"/>
                    </a:lnTo>
                    <a:lnTo>
                      <a:pt x="278" y="86"/>
                    </a:lnTo>
                    <a:lnTo>
                      <a:pt x="278" y="87"/>
                    </a:lnTo>
                    <a:lnTo>
                      <a:pt x="279" y="90"/>
                    </a:lnTo>
                    <a:lnTo>
                      <a:pt x="281" y="90"/>
                    </a:lnTo>
                    <a:lnTo>
                      <a:pt x="284" y="91"/>
                    </a:lnTo>
                    <a:lnTo>
                      <a:pt x="286" y="91"/>
                    </a:lnTo>
                    <a:lnTo>
                      <a:pt x="289" y="91"/>
                    </a:lnTo>
                    <a:lnTo>
                      <a:pt x="290" y="87"/>
                    </a:lnTo>
                    <a:lnTo>
                      <a:pt x="292" y="86"/>
                    </a:lnTo>
                    <a:lnTo>
                      <a:pt x="293" y="87"/>
                    </a:lnTo>
                    <a:lnTo>
                      <a:pt x="292" y="89"/>
                    </a:lnTo>
                    <a:lnTo>
                      <a:pt x="293" y="90"/>
                    </a:lnTo>
                    <a:lnTo>
                      <a:pt x="295" y="90"/>
                    </a:lnTo>
                    <a:lnTo>
                      <a:pt x="296" y="90"/>
                    </a:lnTo>
                    <a:lnTo>
                      <a:pt x="297" y="90"/>
                    </a:lnTo>
                    <a:lnTo>
                      <a:pt x="297" y="91"/>
                    </a:lnTo>
                    <a:lnTo>
                      <a:pt x="297" y="93"/>
                    </a:lnTo>
                    <a:lnTo>
                      <a:pt x="299" y="95"/>
                    </a:lnTo>
                    <a:lnTo>
                      <a:pt x="300" y="94"/>
                    </a:lnTo>
                    <a:lnTo>
                      <a:pt x="303" y="95"/>
                    </a:lnTo>
                    <a:lnTo>
                      <a:pt x="304" y="95"/>
                    </a:lnTo>
                    <a:lnTo>
                      <a:pt x="306" y="94"/>
                    </a:lnTo>
                    <a:lnTo>
                      <a:pt x="304" y="94"/>
                    </a:lnTo>
                    <a:lnTo>
                      <a:pt x="303" y="93"/>
                    </a:lnTo>
                    <a:lnTo>
                      <a:pt x="302" y="91"/>
                    </a:lnTo>
                    <a:lnTo>
                      <a:pt x="302" y="90"/>
                    </a:lnTo>
                    <a:lnTo>
                      <a:pt x="300" y="90"/>
                    </a:lnTo>
                    <a:lnTo>
                      <a:pt x="299" y="89"/>
                    </a:lnTo>
                    <a:lnTo>
                      <a:pt x="299" y="86"/>
                    </a:lnTo>
                    <a:lnTo>
                      <a:pt x="297" y="83"/>
                    </a:lnTo>
                    <a:lnTo>
                      <a:pt x="295" y="82"/>
                    </a:lnTo>
                    <a:lnTo>
                      <a:pt x="295" y="80"/>
                    </a:lnTo>
                    <a:lnTo>
                      <a:pt x="295" y="76"/>
                    </a:lnTo>
                    <a:lnTo>
                      <a:pt x="292" y="75"/>
                    </a:lnTo>
                    <a:lnTo>
                      <a:pt x="293" y="73"/>
                    </a:lnTo>
                    <a:lnTo>
                      <a:pt x="293" y="69"/>
                    </a:lnTo>
                    <a:lnTo>
                      <a:pt x="293" y="66"/>
                    </a:lnTo>
                    <a:lnTo>
                      <a:pt x="290" y="64"/>
                    </a:lnTo>
                    <a:lnTo>
                      <a:pt x="290" y="61"/>
                    </a:lnTo>
                    <a:lnTo>
                      <a:pt x="292" y="60"/>
                    </a:lnTo>
                    <a:lnTo>
                      <a:pt x="290" y="57"/>
                    </a:lnTo>
                    <a:lnTo>
                      <a:pt x="289" y="55"/>
                    </a:lnTo>
                    <a:lnTo>
                      <a:pt x="290" y="53"/>
                    </a:lnTo>
                    <a:lnTo>
                      <a:pt x="289" y="50"/>
                    </a:lnTo>
                    <a:lnTo>
                      <a:pt x="288" y="47"/>
                    </a:lnTo>
                    <a:lnTo>
                      <a:pt x="289" y="44"/>
                    </a:lnTo>
                    <a:lnTo>
                      <a:pt x="288" y="42"/>
                    </a:lnTo>
                    <a:lnTo>
                      <a:pt x="286" y="40"/>
                    </a:lnTo>
                    <a:lnTo>
                      <a:pt x="288" y="39"/>
                    </a:lnTo>
                    <a:lnTo>
                      <a:pt x="292" y="39"/>
                    </a:lnTo>
                    <a:lnTo>
                      <a:pt x="293" y="40"/>
                    </a:lnTo>
                    <a:lnTo>
                      <a:pt x="295" y="40"/>
                    </a:lnTo>
                    <a:lnTo>
                      <a:pt x="296" y="39"/>
                    </a:lnTo>
                    <a:lnTo>
                      <a:pt x="296" y="40"/>
                    </a:lnTo>
                    <a:lnTo>
                      <a:pt x="300" y="44"/>
                    </a:lnTo>
                    <a:lnTo>
                      <a:pt x="304" y="46"/>
                    </a:lnTo>
                    <a:lnTo>
                      <a:pt x="306" y="46"/>
                    </a:lnTo>
                    <a:lnTo>
                      <a:pt x="306" y="43"/>
                    </a:lnTo>
                    <a:lnTo>
                      <a:pt x="304" y="42"/>
                    </a:lnTo>
                    <a:lnTo>
                      <a:pt x="306" y="37"/>
                    </a:lnTo>
                    <a:lnTo>
                      <a:pt x="307" y="37"/>
                    </a:lnTo>
                    <a:lnTo>
                      <a:pt x="310" y="37"/>
                    </a:lnTo>
                    <a:lnTo>
                      <a:pt x="313" y="37"/>
                    </a:lnTo>
                    <a:lnTo>
                      <a:pt x="315" y="36"/>
                    </a:lnTo>
                    <a:lnTo>
                      <a:pt x="317" y="36"/>
                    </a:lnTo>
                    <a:lnTo>
                      <a:pt x="319" y="37"/>
                    </a:lnTo>
                    <a:lnTo>
                      <a:pt x="321" y="39"/>
                    </a:lnTo>
                    <a:lnTo>
                      <a:pt x="322" y="40"/>
                    </a:lnTo>
                    <a:lnTo>
                      <a:pt x="324" y="43"/>
                    </a:lnTo>
                    <a:lnTo>
                      <a:pt x="324" y="46"/>
                    </a:lnTo>
                    <a:lnTo>
                      <a:pt x="326" y="47"/>
                    </a:lnTo>
                    <a:lnTo>
                      <a:pt x="326" y="50"/>
                    </a:lnTo>
                    <a:lnTo>
                      <a:pt x="325" y="53"/>
                    </a:lnTo>
                    <a:lnTo>
                      <a:pt x="326" y="57"/>
                    </a:lnTo>
                    <a:lnTo>
                      <a:pt x="326" y="60"/>
                    </a:lnTo>
                    <a:lnTo>
                      <a:pt x="328" y="62"/>
                    </a:lnTo>
                    <a:lnTo>
                      <a:pt x="329" y="64"/>
                    </a:lnTo>
                    <a:lnTo>
                      <a:pt x="333" y="62"/>
                    </a:lnTo>
                    <a:lnTo>
                      <a:pt x="336" y="65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9" y="65"/>
                    </a:lnTo>
                    <a:lnTo>
                      <a:pt x="336" y="62"/>
                    </a:lnTo>
                    <a:lnTo>
                      <a:pt x="335" y="61"/>
                    </a:lnTo>
                    <a:lnTo>
                      <a:pt x="332" y="61"/>
                    </a:lnTo>
                    <a:lnTo>
                      <a:pt x="329" y="60"/>
                    </a:lnTo>
                    <a:lnTo>
                      <a:pt x="329" y="58"/>
                    </a:lnTo>
                    <a:lnTo>
                      <a:pt x="329" y="54"/>
                    </a:lnTo>
                    <a:lnTo>
                      <a:pt x="328" y="53"/>
                    </a:lnTo>
                    <a:lnTo>
                      <a:pt x="328" y="50"/>
                    </a:lnTo>
                    <a:lnTo>
                      <a:pt x="329" y="47"/>
                    </a:lnTo>
                    <a:lnTo>
                      <a:pt x="329" y="44"/>
                    </a:lnTo>
                    <a:lnTo>
                      <a:pt x="329" y="42"/>
                    </a:lnTo>
                    <a:lnTo>
                      <a:pt x="329" y="42"/>
                    </a:lnTo>
                    <a:lnTo>
                      <a:pt x="328" y="39"/>
                    </a:lnTo>
                    <a:lnTo>
                      <a:pt x="326" y="37"/>
                    </a:lnTo>
                    <a:lnTo>
                      <a:pt x="322" y="35"/>
                    </a:lnTo>
                    <a:lnTo>
                      <a:pt x="321" y="33"/>
                    </a:lnTo>
                    <a:lnTo>
                      <a:pt x="318" y="33"/>
                    </a:lnTo>
                    <a:lnTo>
                      <a:pt x="317" y="35"/>
                    </a:lnTo>
                    <a:lnTo>
                      <a:pt x="315" y="36"/>
                    </a:lnTo>
                    <a:lnTo>
                      <a:pt x="313" y="33"/>
                    </a:lnTo>
                    <a:lnTo>
                      <a:pt x="313" y="30"/>
                    </a:lnTo>
                    <a:lnTo>
                      <a:pt x="314" y="28"/>
                    </a:lnTo>
                    <a:lnTo>
                      <a:pt x="315" y="28"/>
                    </a:lnTo>
                    <a:lnTo>
                      <a:pt x="315" y="26"/>
                    </a:lnTo>
                    <a:lnTo>
                      <a:pt x="313" y="24"/>
                    </a:lnTo>
                    <a:lnTo>
                      <a:pt x="311" y="21"/>
                    </a:lnTo>
                    <a:lnTo>
                      <a:pt x="313" y="18"/>
                    </a:lnTo>
                    <a:lnTo>
                      <a:pt x="313" y="17"/>
                    </a:lnTo>
                    <a:lnTo>
                      <a:pt x="314" y="17"/>
                    </a:lnTo>
                    <a:lnTo>
                      <a:pt x="315" y="18"/>
                    </a:lnTo>
                    <a:lnTo>
                      <a:pt x="317" y="21"/>
                    </a:lnTo>
                    <a:lnTo>
                      <a:pt x="318" y="21"/>
                    </a:lnTo>
                    <a:lnTo>
                      <a:pt x="321" y="17"/>
                    </a:lnTo>
                    <a:lnTo>
                      <a:pt x="322" y="17"/>
                    </a:lnTo>
                    <a:lnTo>
                      <a:pt x="325" y="15"/>
                    </a:lnTo>
                    <a:lnTo>
                      <a:pt x="326" y="14"/>
                    </a:lnTo>
                    <a:lnTo>
                      <a:pt x="328" y="11"/>
                    </a:lnTo>
                    <a:lnTo>
                      <a:pt x="331" y="11"/>
                    </a:lnTo>
                    <a:lnTo>
                      <a:pt x="329" y="13"/>
                    </a:lnTo>
                    <a:lnTo>
                      <a:pt x="328" y="14"/>
                    </a:lnTo>
                    <a:lnTo>
                      <a:pt x="328" y="15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5"/>
                    </a:lnTo>
                    <a:lnTo>
                      <a:pt x="335" y="17"/>
                    </a:lnTo>
                    <a:lnTo>
                      <a:pt x="336" y="18"/>
                    </a:lnTo>
                    <a:lnTo>
                      <a:pt x="336" y="19"/>
                    </a:lnTo>
                    <a:lnTo>
                      <a:pt x="335" y="21"/>
                    </a:lnTo>
                    <a:lnTo>
                      <a:pt x="335" y="24"/>
                    </a:lnTo>
                    <a:lnTo>
                      <a:pt x="336" y="21"/>
                    </a:lnTo>
                    <a:lnTo>
                      <a:pt x="337" y="18"/>
                    </a:lnTo>
                    <a:lnTo>
                      <a:pt x="340" y="19"/>
                    </a:lnTo>
                    <a:lnTo>
                      <a:pt x="343" y="22"/>
                    </a:lnTo>
                    <a:lnTo>
                      <a:pt x="343" y="24"/>
                    </a:lnTo>
                    <a:lnTo>
                      <a:pt x="344" y="26"/>
                    </a:lnTo>
                    <a:lnTo>
                      <a:pt x="346" y="30"/>
                    </a:lnTo>
                    <a:lnTo>
                      <a:pt x="346" y="33"/>
                    </a:lnTo>
                    <a:lnTo>
                      <a:pt x="347" y="32"/>
                    </a:lnTo>
                    <a:lnTo>
                      <a:pt x="347" y="29"/>
                    </a:lnTo>
                    <a:lnTo>
                      <a:pt x="346" y="26"/>
                    </a:lnTo>
                    <a:lnTo>
                      <a:pt x="346" y="25"/>
                    </a:lnTo>
                    <a:lnTo>
                      <a:pt x="346" y="22"/>
                    </a:lnTo>
                    <a:lnTo>
                      <a:pt x="344" y="22"/>
                    </a:lnTo>
                    <a:lnTo>
                      <a:pt x="346" y="21"/>
                    </a:lnTo>
                    <a:lnTo>
                      <a:pt x="347" y="22"/>
                    </a:lnTo>
                    <a:lnTo>
                      <a:pt x="351" y="25"/>
                    </a:lnTo>
                    <a:lnTo>
                      <a:pt x="353" y="29"/>
                    </a:lnTo>
                    <a:lnTo>
                      <a:pt x="357" y="30"/>
                    </a:lnTo>
                    <a:lnTo>
                      <a:pt x="360" y="32"/>
                    </a:lnTo>
                    <a:lnTo>
                      <a:pt x="360" y="30"/>
                    </a:lnTo>
                    <a:lnTo>
                      <a:pt x="358" y="29"/>
                    </a:lnTo>
                    <a:lnTo>
                      <a:pt x="355" y="28"/>
                    </a:lnTo>
                    <a:lnTo>
                      <a:pt x="353" y="24"/>
                    </a:lnTo>
                    <a:lnTo>
                      <a:pt x="353" y="21"/>
                    </a:lnTo>
                    <a:lnTo>
                      <a:pt x="353" y="17"/>
                    </a:lnTo>
                    <a:lnTo>
                      <a:pt x="355" y="17"/>
                    </a:lnTo>
                    <a:lnTo>
                      <a:pt x="358" y="17"/>
                    </a:lnTo>
                    <a:lnTo>
                      <a:pt x="361" y="19"/>
                    </a:lnTo>
                    <a:lnTo>
                      <a:pt x="364" y="19"/>
                    </a:lnTo>
                    <a:lnTo>
                      <a:pt x="365" y="18"/>
                    </a:lnTo>
                    <a:lnTo>
                      <a:pt x="364" y="17"/>
                    </a:lnTo>
                    <a:lnTo>
                      <a:pt x="362" y="17"/>
                    </a:lnTo>
                    <a:lnTo>
                      <a:pt x="362" y="15"/>
                    </a:lnTo>
                    <a:lnTo>
                      <a:pt x="365" y="11"/>
                    </a:lnTo>
                    <a:lnTo>
                      <a:pt x="366" y="10"/>
                    </a:lnTo>
                    <a:lnTo>
                      <a:pt x="366" y="8"/>
                    </a:lnTo>
                    <a:lnTo>
                      <a:pt x="365" y="7"/>
                    </a:lnTo>
                    <a:lnTo>
                      <a:pt x="365" y="6"/>
                    </a:lnTo>
                    <a:lnTo>
                      <a:pt x="368" y="4"/>
                    </a:lnTo>
                    <a:lnTo>
                      <a:pt x="369" y="6"/>
                    </a:lnTo>
                    <a:lnTo>
                      <a:pt x="371" y="4"/>
                    </a:lnTo>
                    <a:lnTo>
                      <a:pt x="371" y="1"/>
                    </a:lnTo>
                    <a:lnTo>
                      <a:pt x="372" y="0"/>
                    </a:lnTo>
                    <a:lnTo>
                      <a:pt x="373" y="0"/>
                    </a:lnTo>
                    <a:lnTo>
                      <a:pt x="373" y="1"/>
                    </a:lnTo>
                    <a:lnTo>
                      <a:pt x="375" y="1"/>
                    </a:lnTo>
                    <a:lnTo>
                      <a:pt x="376" y="4"/>
                    </a:lnTo>
                    <a:lnTo>
                      <a:pt x="378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79" y="6"/>
                    </a:lnTo>
                    <a:lnTo>
                      <a:pt x="379" y="3"/>
                    </a:lnTo>
                    <a:lnTo>
                      <a:pt x="379" y="1"/>
                    </a:lnTo>
                    <a:lnTo>
                      <a:pt x="380" y="0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" name="Freeform 1029"/>
              <p:cNvSpPr>
                <a:spLocks/>
              </p:cNvSpPr>
              <p:nvPr/>
            </p:nvSpPr>
            <p:spPr bwMode="auto">
              <a:xfrm>
                <a:off x="3686376" y="2555485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2 w 5"/>
                  <a:gd name="T3" fmla="*/ 1 h 3"/>
                  <a:gd name="T4" fmla="*/ 5 w 5"/>
                  <a:gd name="T5" fmla="*/ 1 h 3"/>
                  <a:gd name="T6" fmla="*/ 5 w 5"/>
                  <a:gd name="T7" fmla="*/ 3 h 3"/>
                  <a:gd name="T8" fmla="*/ 5 w 5"/>
                  <a:gd name="T9" fmla="*/ 3 h 3"/>
                  <a:gd name="T10" fmla="*/ 2 w 5"/>
                  <a:gd name="T11" fmla="*/ 3 h 3"/>
                  <a:gd name="T12" fmla="*/ 2 w 5"/>
                  <a:gd name="T13" fmla="*/ 3 h 3"/>
                  <a:gd name="T14" fmla="*/ 1 w 5"/>
                  <a:gd name="T15" fmla="*/ 3 h 3"/>
                  <a:gd name="T16" fmla="*/ 0 w 5"/>
                  <a:gd name="T17" fmla="*/ 1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" name="Freeform 1030"/>
              <p:cNvSpPr>
                <a:spLocks/>
              </p:cNvSpPr>
              <p:nvPr/>
            </p:nvSpPr>
            <p:spPr bwMode="auto">
              <a:xfrm>
                <a:off x="3726394" y="2484340"/>
                <a:ext cx="4447" cy="16305"/>
              </a:xfrm>
              <a:custGeom>
                <a:avLst/>
                <a:gdLst>
                  <a:gd name="T0" fmla="*/ 0 w 3"/>
                  <a:gd name="T1" fmla="*/ 0 h 11"/>
                  <a:gd name="T2" fmla="*/ 2 w 3"/>
                  <a:gd name="T3" fmla="*/ 1 h 11"/>
                  <a:gd name="T4" fmla="*/ 2 w 3"/>
                  <a:gd name="T5" fmla="*/ 4 h 11"/>
                  <a:gd name="T6" fmla="*/ 3 w 3"/>
                  <a:gd name="T7" fmla="*/ 5 h 11"/>
                  <a:gd name="T8" fmla="*/ 3 w 3"/>
                  <a:gd name="T9" fmla="*/ 6 h 11"/>
                  <a:gd name="T10" fmla="*/ 3 w 3"/>
                  <a:gd name="T11" fmla="*/ 11 h 11"/>
                  <a:gd name="T12" fmla="*/ 2 w 3"/>
                  <a:gd name="T13" fmla="*/ 9 h 11"/>
                  <a:gd name="T14" fmla="*/ 0 w 3"/>
                  <a:gd name="T15" fmla="*/ 8 h 11"/>
                  <a:gd name="T16" fmla="*/ 2 w 3"/>
                  <a:gd name="T17" fmla="*/ 5 h 11"/>
                  <a:gd name="T18" fmla="*/ 0 w 3"/>
                  <a:gd name="T19" fmla="*/ 2 h 11"/>
                  <a:gd name="T20" fmla="*/ 0 w 3"/>
                  <a:gd name="T21" fmla="*/ 1 h 11"/>
                  <a:gd name="T22" fmla="*/ 0 w 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" name="Freeform 1031"/>
              <p:cNvSpPr>
                <a:spLocks/>
              </p:cNvSpPr>
              <p:nvPr/>
            </p:nvSpPr>
            <p:spPr bwMode="auto">
              <a:xfrm>
                <a:off x="3702679" y="2549556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" name="Freeform 1032"/>
              <p:cNvSpPr>
                <a:spLocks/>
              </p:cNvSpPr>
              <p:nvPr/>
            </p:nvSpPr>
            <p:spPr bwMode="auto">
              <a:xfrm>
                <a:off x="3699715" y="2530288"/>
                <a:ext cx="10376" cy="5929"/>
              </a:xfrm>
              <a:custGeom>
                <a:avLst/>
                <a:gdLst>
                  <a:gd name="T0" fmla="*/ 2 w 7"/>
                  <a:gd name="T1" fmla="*/ 0 h 4"/>
                  <a:gd name="T2" fmla="*/ 3 w 7"/>
                  <a:gd name="T3" fmla="*/ 2 h 4"/>
                  <a:gd name="T4" fmla="*/ 6 w 7"/>
                  <a:gd name="T5" fmla="*/ 3 h 4"/>
                  <a:gd name="T6" fmla="*/ 7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3 w 7"/>
                  <a:gd name="T13" fmla="*/ 3 h 4"/>
                  <a:gd name="T14" fmla="*/ 0 w 7"/>
                  <a:gd name="T15" fmla="*/ 0 h 4"/>
                  <a:gd name="T16" fmla="*/ 0 w 7"/>
                  <a:gd name="T17" fmla="*/ 0 h 4"/>
                  <a:gd name="T18" fmla="*/ 2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3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" name="Freeform 1033"/>
              <p:cNvSpPr>
                <a:spLocks/>
              </p:cNvSpPr>
              <p:nvPr/>
            </p:nvSpPr>
            <p:spPr bwMode="auto">
              <a:xfrm>
                <a:off x="3745663" y="2473965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" name="Freeform 1034"/>
              <p:cNvSpPr>
                <a:spLocks/>
              </p:cNvSpPr>
              <p:nvPr/>
            </p:nvSpPr>
            <p:spPr bwMode="auto">
              <a:xfrm>
                <a:off x="3686376" y="257623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" name="Freeform 1035"/>
              <p:cNvSpPr>
                <a:spLocks/>
              </p:cNvSpPr>
              <p:nvPr/>
            </p:nvSpPr>
            <p:spPr bwMode="auto">
              <a:xfrm>
                <a:off x="3689340" y="256289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" name="Freeform 1036"/>
              <p:cNvSpPr>
                <a:spLocks/>
              </p:cNvSpPr>
              <p:nvPr/>
            </p:nvSpPr>
            <p:spPr bwMode="auto">
              <a:xfrm>
                <a:off x="3576694" y="261329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2 w 3"/>
                  <a:gd name="T9" fmla="*/ 1 h 2"/>
                  <a:gd name="T10" fmla="*/ 0 w 3"/>
                  <a:gd name="T11" fmla="*/ 1 h 2"/>
                  <a:gd name="T12" fmla="*/ 0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" name="Freeform 1037"/>
              <p:cNvSpPr>
                <a:spLocks/>
              </p:cNvSpPr>
              <p:nvPr/>
            </p:nvSpPr>
            <p:spPr bwMode="auto">
              <a:xfrm>
                <a:off x="3532228" y="2448767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0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" name="Freeform 1038"/>
              <p:cNvSpPr>
                <a:spLocks/>
              </p:cNvSpPr>
              <p:nvPr/>
            </p:nvSpPr>
            <p:spPr bwMode="auto">
              <a:xfrm>
                <a:off x="3530745" y="2442838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1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" name="Freeform 1039"/>
              <p:cNvSpPr>
                <a:spLocks/>
              </p:cNvSpPr>
              <p:nvPr/>
            </p:nvSpPr>
            <p:spPr bwMode="auto">
              <a:xfrm>
                <a:off x="3597444" y="2610326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" name="Freeform 1040"/>
              <p:cNvSpPr>
                <a:spLocks/>
              </p:cNvSpPr>
              <p:nvPr/>
            </p:nvSpPr>
            <p:spPr bwMode="auto">
              <a:xfrm>
                <a:off x="3640427" y="2647380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2 h 3"/>
                  <a:gd name="T6" fmla="*/ 2 w 4"/>
                  <a:gd name="T7" fmla="*/ 2 h 3"/>
                  <a:gd name="T8" fmla="*/ 2 w 4"/>
                  <a:gd name="T9" fmla="*/ 3 h 3"/>
                  <a:gd name="T10" fmla="*/ 0 w 4"/>
                  <a:gd name="T11" fmla="*/ 2 h 3"/>
                  <a:gd name="T12" fmla="*/ 2 w 4"/>
                  <a:gd name="T13" fmla="*/ 0 h 3"/>
                  <a:gd name="T14" fmla="*/ 4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5" name="Freeform 1041"/>
              <p:cNvSpPr>
                <a:spLocks/>
              </p:cNvSpPr>
              <p:nvPr/>
            </p:nvSpPr>
            <p:spPr bwMode="auto">
              <a:xfrm>
                <a:off x="3665625" y="2614772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6" name="Freeform 1042"/>
              <p:cNvSpPr>
                <a:spLocks/>
              </p:cNvSpPr>
              <p:nvPr/>
            </p:nvSpPr>
            <p:spPr bwMode="auto">
              <a:xfrm>
                <a:off x="3606338" y="261032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7" name="Freeform 1043"/>
              <p:cNvSpPr>
                <a:spLocks/>
              </p:cNvSpPr>
              <p:nvPr/>
            </p:nvSpPr>
            <p:spPr bwMode="auto">
              <a:xfrm>
                <a:off x="3643392" y="2637006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6 w 6"/>
                  <a:gd name="T5" fmla="*/ 3 h 4"/>
                  <a:gd name="T6" fmla="*/ 5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8" name="Freeform 1044"/>
              <p:cNvSpPr>
                <a:spLocks/>
              </p:cNvSpPr>
              <p:nvPr/>
            </p:nvSpPr>
            <p:spPr bwMode="auto">
              <a:xfrm>
                <a:off x="3619677" y="2631077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1 h 4"/>
                  <a:gd name="T6" fmla="*/ 2 w 3"/>
                  <a:gd name="T7" fmla="*/ 4 h 4"/>
                  <a:gd name="T8" fmla="*/ 2 w 3"/>
                  <a:gd name="T9" fmla="*/ 4 h 4"/>
                  <a:gd name="T10" fmla="*/ 0 w 3"/>
                  <a:gd name="T11" fmla="*/ 4 h 4"/>
                  <a:gd name="T12" fmla="*/ 0 w 3"/>
                  <a:gd name="T13" fmla="*/ 3 h 4"/>
                  <a:gd name="T14" fmla="*/ 0 w 3"/>
                  <a:gd name="T15" fmla="*/ 1 h 4"/>
                  <a:gd name="T16" fmla="*/ 2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9" name="Freeform 1045"/>
              <p:cNvSpPr>
                <a:spLocks/>
              </p:cNvSpPr>
              <p:nvPr/>
            </p:nvSpPr>
            <p:spPr bwMode="auto">
              <a:xfrm>
                <a:off x="3597444" y="225608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1 h 3"/>
                  <a:gd name="T6" fmla="*/ 3 w 3"/>
                  <a:gd name="T7" fmla="*/ 3 h 3"/>
                  <a:gd name="T8" fmla="*/ 2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0" name="Freeform 1046"/>
              <p:cNvSpPr>
                <a:spLocks/>
              </p:cNvSpPr>
              <p:nvPr/>
            </p:nvSpPr>
            <p:spPr bwMode="auto">
              <a:xfrm>
                <a:off x="4091013" y="2039683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0 h 4"/>
                  <a:gd name="T4" fmla="*/ 6 w 6"/>
                  <a:gd name="T5" fmla="*/ 1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2 w 6"/>
                  <a:gd name="T13" fmla="*/ 1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1" name="Freeform 1047"/>
              <p:cNvSpPr>
                <a:spLocks/>
              </p:cNvSpPr>
              <p:nvPr/>
            </p:nvSpPr>
            <p:spPr bwMode="auto">
              <a:xfrm>
                <a:off x="4068781" y="219086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2" name="Freeform 1048"/>
              <p:cNvSpPr>
                <a:spLocks/>
              </p:cNvSpPr>
              <p:nvPr/>
            </p:nvSpPr>
            <p:spPr bwMode="auto">
              <a:xfrm>
                <a:off x="4091013" y="2109346"/>
                <a:ext cx="8893" cy="11858"/>
              </a:xfrm>
              <a:custGeom>
                <a:avLst/>
                <a:gdLst>
                  <a:gd name="T0" fmla="*/ 2 w 6"/>
                  <a:gd name="T1" fmla="*/ 0 h 8"/>
                  <a:gd name="T2" fmla="*/ 3 w 6"/>
                  <a:gd name="T3" fmla="*/ 0 h 8"/>
                  <a:gd name="T4" fmla="*/ 6 w 6"/>
                  <a:gd name="T5" fmla="*/ 1 h 8"/>
                  <a:gd name="T6" fmla="*/ 6 w 6"/>
                  <a:gd name="T7" fmla="*/ 4 h 8"/>
                  <a:gd name="T8" fmla="*/ 6 w 6"/>
                  <a:gd name="T9" fmla="*/ 5 h 8"/>
                  <a:gd name="T10" fmla="*/ 6 w 6"/>
                  <a:gd name="T11" fmla="*/ 6 h 8"/>
                  <a:gd name="T12" fmla="*/ 4 w 6"/>
                  <a:gd name="T13" fmla="*/ 8 h 8"/>
                  <a:gd name="T14" fmla="*/ 2 w 6"/>
                  <a:gd name="T15" fmla="*/ 6 h 8"/>
                  <a:gd name="T16" fmla="*/ 0 w 6"/>
                  <a:gd name="T17" fmla="*/ 4 h 8"/>
                  <a:gd name="T18" fmla="*/ 0 w 6"/>
                  <a:gd name="T19" fmla="*/ 1 h 8"/>
                  <a:gd name="T20" fmla="*/ 2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lnTo>
                      <a:pt x="3" y="0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3" name="Freeform 1049"/>
              <p:cNvSpPr>
                <a:spLocks/>
              </p:cNvSpPr>
              <p:nvPr/>
            </p:nvSpPr>
            <p:spPr bwMode="auto">
              <a:xfrm>
                <a:off x="4070262" y="2131579"/>
                <a:ext cx="20751" cy="17786"/>
              </a:xfrm>
              <a:custGeom>
                <a:avLst/>
                <a:gdLst>
                  <a:gd name="T0" fmla="*/ 9 w 14"/>
                  <a:gd name="T1" fmla="*/ 0 h 12"/>
                  <a:gd name="T2" fmla="*/ 14 w 14"/>
                  <a:gd name="T3" fmla="*/ 3 h 12"/>
                  <a:gd name="T4" fmla="*/ 14 w 14"/>
                  <a:gd name="T5" fmla="*/ 7 h 12"/>
                  <a:gd name="T6" fmla="*/ 14 w 14"/>
                  <a:gd name="T7" fmla="*/ 8 h 12"/>
                  <a:gd name="T8" fmla="*/ 13 w 14"/>
                  <a:gd name="T9" fmla="*/ 11 h 12"/>
                  <a:gd name="T10" fmla="*/ 11 w 14"/>
                  <a:gd name="T11" fmla="*/ 12 h 12"/>
                  <a:gd name="T12" fmla="*/ 7 w 14"/>
                  <a:gd name="T13" fmla="*/ 11 h 12"/>
                  <a:gd name="T14" fmla="*/ 6 w 14"/>
                  <a:gd name="T15" fmla="*/ 11 h 12"/>
                  <a:gd name="T16" fmla="*/ 3 w 14"/>
                  <a:gd name="T17" fmla="*/ 9 h 12"/>
                  <a:gd name="T18" fmla="*/ 2 w 14"/>
                  <a:gd name="T19" fmla="*/ 8 h 12"/>
                  <a:gd name="T20" fmla="*/ 0 w 14"/>
                  <a:gd name="T21" fmla="*/ 7 h 12"/>
                  <a:gd name="T22" fmla="*/ 0 w 14"/>
                  <a:gd name="T23" fmla="*/ 5 h 12"/>
                  <a:gd name="T24" fmla="*/ 2 w 14"/>
                  <a:gd name="T25" fmla="*/ 1 h 12"/>
                  <a:gd name="T26" fmla="*/ 6 w 14"/>
                  <a:gd name="T27" fmla="*/ 1 h 12"/>
                  <a:gd name="T28" fmla="*/ 9 w 14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2">
                    <a:moveTo>
                      <a:pt x="9" y="0"/>
                    </a:moveTo>
                    <a:lnTo>
                      <a:pt x="14" y="3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4" name="Freeform 1050"/>
              <p:cNvSpPr>
                <a:spLocks/>
              </p:cNvSpPr>
              <p:nvPr/>
            </p:nvSpPr>
            <p:spPr bwMode="auto">
              <a:xfrm>
                <a:off x="4110282" y="2125650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1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1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5" name="Freeform 1051"/>
              <p:cNvSpPr>
                <a:spLocks/>
              </p:cNvSpPr>
              <p:nvPr/>
            </p:nvSpPr>
            <p:spPr bwMode="auto">
              <a:xfrm>
                <a:off x="4089531" y="203227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6" name="Freeform 1052"/>
              <p:cNvSpPr>
                <a:spLocks/>
              </p:cNvSpPr>
              <p:nvPr/>
            </p:nvSpPr>
            <p:spPr bwMode="auto">
              <a:xfrm>
                <a:off x="4128068" y="1949270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7" name="Freeform 1053"/>
              <p:cNvSpPr>
                <a:spLocks/>
              </p:cNvSpPr>
              <p:nvPr/>
            </p:nvSpPr>
            <p:spPr bwMode="auto">
              <a:xfrm>
                <a:off x="4116211" y="2090077"/>
                <a:ext cx="22233" cy="22233"/>
              </a:xfrm>
              <a:custGeom>
                <a:avLst/>
                <a:gdLst>
                  <a:gd name="T0" fmla="*/ 8 w 15"/>
                  <a:gd name="T1" fmla="*/ 0 h 15"/>
                  <a:gd name="T2" fmla="*/ 9 w 15"/>
                  <a:gd name="T3" fmla="*/ 0 h 15"/>
                  <a:gd name="T4" fmla="*/ 9 w 15"/>
                  <a:gd name="T5" fmla="*/ 3 h 15"/>
                  <a:gd name="T6" fmla="*/ 8 w 15"/>
                  <a:gd name="T7" fmla="*/ 3 h 15"/>
                  <a:gd name="T8" fmla="*/ 7 w 15"/>
                  <a:gd name="T9" fmla="*/ 4 h 15"/>
                  <a:gd name="T10" fmla="*/ 9 w 15"/>
                  <a:gd name="T11" fmla="*/ 6 h 15"/>
                  <a:gd name="T12" fmla="*/ 9 w 15"/>
                  <a:gd name="T13" fmla="*/ 7 h 15"/>
                  <a:gd name="T14" fmla="*/ 11 w 15"/>
                  <a:gd name="T15" fmla="*/ 10 h 15"/>
                  <a:gd name="T16" fmla="*/ 12 w 15"/>
                  <a:gd name="T17" fmla="*/ 11 h 15"/>
                  <a:gd name="T18" fmla="*/ 12 w 15"/>
                  <a:gd name="T19" fmla="*/ 10 h 15"/>
                  <a:gd name="T20" fmla="*/ 12 w 15"/>
                  <a:gd name="T21" fmla="*/ 7 h 15"/>
                  <a:gd name="T22" fmla="*/ 15 w 15"/>
                  <a:gd name="T23" fmla="*/ 8 h 15"/>
                  <a:gd name="T24" fmla="*/ 15 w 15"/>
                  <a:gd name="T25" fmla="*/ 13 h 15"/>
                  <a:gd name="T26" fmla="*/ 14 w 15"/>
                  <a:gd name="T27" fmla="*/ 13 h 15"/>
                  <a:gd name="T28" fmla="*/ 12 w 15"/>
                  <a:gd name="T29" fmla="*/ 15 h 15"/>
                  <a:gd name="T30" fmla="*/ 11 w 15"/>
                  <a:gd name="T31" fmla="*/ 15 h 15"/>
                  <a:gd name="T32" fmla="*/ 9 w 15"/>
                  <a:gd name="T33" fmla="*/ 13 h 15"/>
                  <a:gd name="T34" fmla="*/ 8 w 15"/>
                  <a:gd name="T35" fmla="*/ 14 h 15"/>
                  <a:gd name="T36" fmla="*/ 5 w 15"/>
                  <a:gd name="T37" fmla="*/ 14 h 15"/>
                  <a:gd name="T38" fmla="*/ 2 w 15"/>
                  <a:gd name="T39" fmla="*/ 15 h 15"/>
                  <a:gd name="T40" fmla="*/ 1 w 15"/>
                  <a:gd name="T41" fmla="*/ 13 h 15"/>
                  <a:gd name="T42" fmla="*/ 0 w 15"/>
                  <a:gd name="T43" fmla="*/ 10 h 15"/>
                  <a:gd name="T44" fmla="*/ 1 w 15"/>
                  <a:gd name="T45" fmla="*/ 7 h 15"/>
                  <a:gd name="T46" fmla="*/ 1 w 15"/>
                  <a:gd name="T47" fmla="*/ 2 h 15"/>
                  <a:gd name="T48" fmla="*/ 2 w 15"/>
                  <a:gd name="T49" fmla="*/ 2 h 15"/>
                  <a:gd name="T50" fmla="*/ 4 w 15"/>
                  <a:gd name="T51" fmla="*/ 2 h 15"/>
                  <a:gd name="T52" fmla="*/ 5 w 15"/>
                  <a:gd name="T53" fmla="*/ 2 h 15"/>
                  <a:gd name="T54" fmla="*/ 8 w 15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5" y="14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8" name="Freeform 1054"/>
              <p:cNvSpPr>
                <a:spLocks/>
              </p:cNvSpPr>
              <p:nvPr/>
            </p:nvSpPr>
            <p:spPr bwMode="auto">
              <a:xfrm>
                <a:off x="4128068" y="1955198"/>
                <a:ext cx="1483" cy="7411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3 h 5"/>
                  <a:gd name="T4" fmla="*/ 1 w 1"/>
                  <a:gd name="T5" fmla="*/ 4 h 5"/>
                  <a:gd name="T6" fmla="*/ 0 w 1"/>
                  <a:gd name="T7" fmla="*/ 5 h 5"/>
                  <a:gd name="T8" fmla="*/ 0 w 1"/>
                  <a:gd name="T9" fmla="*/ 4 h 5"/>
                  <a:gd name="T10" fmla="*/ 1 w 1"/>
                  <a:gd name="T11" fmla="*/ 1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9" name="Freeform 1055"/>
              <p:cNvSpPr>
                <a:spLocks/>
              </p:cNvSpPr>
              <p:nvPr/>
            </p:nvSpPr>
            <p:spPr bwMode="auto">
              <a:xfrm>
                <a:off x="4113246" y="1970020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4 w 6"/>
                  <a:gd name="T5" fmla="*/ 1 h 4"/>
                  <a:gd name="T6" fmla="*/ 6 w 6"/>
                  <a:gd name="T7" fmla="*/ 2 h 4"/>
                  <a:gd name="T8" fmla="*/ 6 w 6"/>
                  <a:gd name="T9" fmla="*/ 4 h 4"/>
                  <a:gd name="T10" fmla="*/ 4 w 6"/>
                  <a:gd name="T11" fmla="*/ 4 h 4"/>
                  <a:gd name="T12" fmla="*/ 2 w 6"/>
                  <a:gd name="T13" fmla="*/ 2 h 4"/>
                  <a:gd name="T14" fmla="*/ 0 w 6"/>
                  <a:gd name="T15" fmla="*/ 0 h 4"/>
                  <a:gd name="T16" fmla="*/ 0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0" name="Freeform 1056"/>
              <p:cNvSpPr>
                <a:spLocks/>
              </p:cNvSpPr>
              <p:nvPr/>
            </p:nvSpPr>
            <p:spPr bwMode="auto">
              <a:xfrm>
                <a:off x="4025797" y="2198278"/>
                <a:ext cx="34091" cy="34091"/>
              </a:xfrm>
              <a:custGeom>
                <a:avLst/>
                <a:gdLst>
                  <a:gd name="T0" fmla="*/ 1 w 23"/>
                  <a:gd name="T1" fmla="*/ 0 h 23"/>
                  <a:gd name="T2" fmla="*/ 4 w 23"/>
                  <a:gd name="T3" fmla="*/ 2 h 23"/>
                  <a:gd name="T4" fmla="*/ 5 w 23"/>
                  <a:gd name="T5" fmla="*/ 2 h 23"/>
                  <a:gd name="T6" fmla="*/ 7 w 23"/>
                  <a:gd name="T7" fmla="*/ 2 h 23"/>
                  <a:gd name="T8" fmla="*/ 10 w 23"/>
                  <a:gd name="T9" fmla="*/ 5 h 23"/>
                  <a:gd name="T10" fmla="*/ 12 w 23"/>
                  <a:gd name="T11" fmla="*/ 5 h 23"/>
                  <a:gd name="T12" fmla="*/ 14 w 23"/>
                  <a:gd name="T13" fmla="*/ 5 h 23"/>
                  <a:gd name="T14" fmla="*/ 15 w 23"/>
                  <a:gd name="T15" fmla="*/ 9 h 23"/>
                  <a:gd name="T16" fmla="*/ 22 w 23"/>
                  <a:gd name="T17" fmla="*/ 11 h 23"/>
                  <a:gd name="T18" fmla="*/ 23 w 23"/>
                  <a:gd name="T19" fmla="*/ 14 h 23"/>
                  <a:gd name="T20" fmla="*/ 22 w 23"/>
                  <a:gd name="T21" fmla="*/ 14 h 23"/>
                  <a:gd name="T22" fmla="*/ 22 w 23"/>
                  <a:gd name="T23" fmla="*/ 14 h 23"/>
                  <a:gd name="T24" fmla="*/ 19 w 23"/>
                  <a:gd name="T25" fmla="*/ 13 h 23"/>
                  <a:gd name="T26" fmla="*/ 17 w 23"/>
                  <a:gd name="T27" fmla="*/ 11 h 23"/>
                  <a:gd name="T28" fmla="*/ 15 w 23"/>
                  <a:gd name="T29" fmla="*/ 11 h 23"/>
                  <a:gd name="T30" fmla="*/ 15 w 23"/>
                  <a:gd name="T31" fmla="*/ 13 h 23"/>
                  <a:gd name="T32" fmla="*/ 14 w 23"/>
                  <a:gd name="T33" fmla="*/ 13 h 23"/>
                  <a:gd name="T34" fmla="*/ 15 w 23"/>
                  <a:gd name="T35" fmla="*/ 16 h 23"/>
                  <a:gd name="T36" fmla="*/ 17 w 23"/>
                  <a:gd name="T37" fmla="*/ 16 h 23"/>
                  <a:gd name="T38" fmla="*/ 19 w 23"/>
                  <a:gd name="T39" fmla="*/ 16 h 23"/>
                  <a:gd name="T40" fmla="*/ 21 w 23"/>
                  <a:gd name="T41" fmla="*/ 18 h 23"/>
                  <a:gd name="T42" fmla="*/ 19 w 23"/>
                  <a:gd name="T43" fmla="*/ 20 h 23"/>
                  <a:gd name="T44" fmla="*/ 19 w 23"/>
                  <a:gd name="T45" fmla="*/ 21 h 23"/>
                  <a:gd name="T46" fmla="*/ 19 w 23"/>
                  <a:gd name="T47" fmla="*/ 23 h 23"/>
                  <a:gd name="T48" fmla="*/ 17 w 23"/>
                  <a:gd name="T49" fmla="*/ 21 h 23"/>
                  <a:gd name="T50" fmla="*/ 15 w 23"/>
                  <a:gd name="T51" fmla="*/ 20 h 23"/>
                  <a:gd name="T52" fmla="*/ 14 w 23"/>
                  <a:gd name="T53" fmla="*/ 20 h 23"/>
                  <a:gd name="T54" fmla="*/ 11 w 23"/>
                  <a:gd name="T55" fmla="*/ 18 h 23"/>
                  <a:gd name="T56" fmla="*/ 10 w 23"/>
                  <a:gd name="T57" fmla="*/ 16 h 23"/>
                  <a:gd name="T58" fmla="*/ 7 w 23"/>
                  <a:gd name="T59" fmla="*/ 13 h 23"/>
                  <a:gd name="T60" fmla="*/ 3 w 23"/>
                  <a:gd name="T61" fmla="*/ 13 h 23"/>
                  <a:gd name="T62" fmla="*/ 1 w 23"/>
                  <a:gd name="T63" fmla="*/ 10 h 23"/>
                  <a:gd name="T64" fmla="*/ 0 w 23"/>
                  <a:gd name="T65" fmla="*/ 6 h 23"/>
                  <a:gd name="T66" fmla="*/ 0 w 23"/>
                  <a:gd name="T67" fmla="*/ 5 h 23"/>
                  <a:gd name="T68" fmla="*/ 0 w 23"/>
                  <a:gd name="T69" fmla="*/ 3 h 23"/>
                  <a:gd name="T70" fmla="*/ 0 w 23"/>
                  <a:gd name="T71" fmla="*/ 2 h 23"/>
                  <a:gd name="T72" fmla="*/ 1 w 23"/>
                  <a:gd name="T7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3">
                    <a:moveTo>
                      <a:pt x="1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22" y="11"/>
                    </a:lnTo>
                    <a:lnTo>
                      <a:pt x="23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9" y="13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5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21" y="18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7" y="21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1" name="Freeform 1057"/>
              <p:cNvSpPr>
                <a:spLocks/>
              </p:cNvSpPr>
              <p:nvPr/>
            </p:nvSpPr>
            <p:spPr bwMode="auto">
              <a:xfrm>
                <a:off x="4025797" y="2192349"/>
                <a:ext cx="38537" cy="16305"/>
              </a:xfrm>
              <a:custGeom>
                <a:avLst/>
                <a:gdLst>
                  <a:gd name="T0" fmla="*/ 14 w 26"/>
                  <a:gd name="T1" fmla="*/ 0 h 11"/>
                  <a:gd name="T2" fmla="*/ 17 w 26"/>
                  <a:gd name="T3" fmla="*/ 0 h 11"/>
                  <a:gd name="T4" fmla="*/ 21 w 26"/>
                  <a:gd name="T5" fmla="*/ 3 h 11"/>
                  <a:gd name="T6" fmla="*/ 22 w 26"/>
                  <a:gd name="T7" fmla="*/ 3 h 11"/>
                  <a:gd name="T8" fmla="*/ 26 w 26"/>
                  <a:gd name="T9" fmla="*/ 6 h 11"/>
                  <a:gd name="T10" fmla="*/ 25 w 26"/>
                  <a:gd name="T11" fmla="*/ 6 h 11"/>
                  <a:gd name="T12" fmla="*/ 23 w 26"/>
                  <a:gd name="T13" fmla="*/ 7 h 11"/>
                  <a:gd name="T14" fmla="*/ 25 w 26"/>
                  <a:gd name="T15" fmla="*/ 9 h 11"/>
                  <a:gd name="T16" fmla="*/ 25 w 26"/>
                  <a:gd name="T17" fmla="*/ 10 h 11"/>
                  <a:gd name="T18" fmla="*/ 22 w 26"/>
                  <a:gd name="T19" fmla="*/ 11 h 11"/>
                  <a:gd name="T20" fmla="*/ 21 w 26"/>
                  <a:gd name="T21" fmla="*/ 10 h 11"/>
                  <a:gd name="T22" fmla="*/ 19 w 26"/>
                  <a:gd name="T23" fmla="*/ 10 h 11"/>
                  <a:gd name="T24" fmla="*/ 17 w 26"/>
                  <a:gd name="T25" fmla="*/ 9 h 11"/>
                  <a:gd name="T26" fmla="*/ 17 w 26"/>
                  <a:gd name="T27" fmla="*/ 7 h 11"/>
                  <a:gd name="T28" fmla="*/ 17 w 26"/>
                  <a:gd name="T29" fmla="*/ 7 h 11"/>
                  <a:gd name="T30" fmla="*/ 14 w 26"/>
                  <a:gd name="T31" fmla="*/ 7 h 11"/>
                  <a:gd name="T32" fmla="*/ 11 w 26"/>
                  <a:gd name="T33" fmla="*/ 6 h 11"/>
                  <a:gd name="T34" fmla="*/ 8 w 26"/>
                  <a:gd name="T35" fmla="*/ 4 h 11"/>
                  <a:gd name="T36" fmla="*/ 5 w 26"/>
                  <a:gd name="T37" fmla="*/ 3 h 11"/>
                  <a:gd name="T38" fmla="*/ 1 w 26"/>
                  <a:gd name="T39" fmla="*/ 3 h 11"/>
                  <a:gd name="T40" fmla="*/ 0 w 26"/>
                  <a:gd name="T41" fmla="*/ 2 h 11"/>
                  <a:gd name="T42" fmla="*/ 0 w 26"/>
                  <a:gd name="T43" fmla="*/ 2 h 11"/>
                  <a:gd name="T44" fmla="*/ 3 w 26"/>
                  <a:gd name="T45" fmla="*/ 2 h 11"/>
                  <a:gd name="T46" fmla="*/ 7 w 26"/>
                  <a:gd name="T47" fmla="*/ 0 h 11"/>
                  <a:gd name="T48" fmla="*/ 10 w 26"/>
                  <a:gd name="T49" fmla="*/ 2 h 11"/>
                  <a:gd name="T50" fmla="*/ 14 w 26"/>
                  <a:gd name="T5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11">
                    <a:moveTo>
                      <a:pt x="14" y="0"/>
                    </a:moveTo>
                    <a:lnTo>
                      <a:pt x="17" y="0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6" y="6"/>
                    </a:lnTo>
                    <a:lnTo>
                      <a:pt x="25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5" y="10"/>
                    </a:lnTo>
                    <a:lnTo>
                      <a:pt x="22" y="11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1" y="6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2" name="Freeform 1058"/>
              <p:cNvSpPr>
                <a:spLocks/>
              </p:cNvSpPr>
              <p:nvPr/>
            </p:nvSpPr>
            <p:spPr bwMode="auto">
              <a:xfrm>
                <a:off x="4000600" y="227535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3" name="Freeform 1059"/>
              <p:cNvSpPr>
                <a:spLocks/>
              </p:cNvSpPr>
              <p:nvPr/>
            </p:nvSpPr>
            <p:spPr bwMode="auto">
              <a:xfrm>
                <a:off x="3984295" y="2299066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" name="Freeform 1060"/>
              <p:cNvSpPr>
                <a:spLocks/>
              </p:cNvSpPr>
              <p:nvPr/>
            </p:nvSpPr>
            <p:spPr bwMode="auto">
              <a:xfrm>
                <a:off x="4025797" y="2331675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" name="Freeform 1061"/>
              <p:cNvSpPr>
                <a:spLocks/>
              </p:cNvSpPr>
              <p:nvPr/>
            </p:nvSpPr>
            <p:spPr bwMode="auto">
              <a:xfrm>
                <a:off x="3966509" y="228276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" name="Freeform 1062"/>
              <p:cNvSpPr>
                <a:spLocks/>
              </p:cNvSpPr>
              <p:nvPr/>
            </p:nvSpPr>
            <p:spPr bwMode="auto">
              <a:xfrm>
                <a:off x="3957616" y="2276833"/>
                <a:ext cx="45948" cy="25198"/>
              </a:xfrm>
              <a:custGeom>
                <a:avLst/>
                <a:gdLst>
                  <a:gd name="T0" fmla="*/ 27 w 31"/>
                  <a:gd name="T1" fmla="*/ 0 h 17"/>
                  <a:gd name="T2" fmla="*/ 28 w 31"/>
                  <a:gd name="T3" fmla="*/ 0 h 17"/>
                  <a:gd name="T4" fmla="*/ 29 w 31"/>
                  <a:gd name="T5" fmla="*/ 3 h 17"/>
                  <a:gd name="T6" fmla="*/ 31 w 31"/>
                  <a:gd name="T7" fmla="*/ 4 h 17"/>
                  <a:gd name="T8" fmla="*/ 31 w 31"/>
                  <a:gd name="T9" fmla="*/ 11 h 17"/>
                  <a:gd name="T10" fmla="*/ 28 w 31"/>
                  <a:gd name="T11" fmla="*/ 14 h 17"/>
                  <a:gd name="T12" fmla="*/ 27 w 31"/>
                  <a:gd name="T13" fmla="*/ 14 h 17"/>
                  <a:gd name="T14" fmla="*/ 22 w 31"/>
                  <a:gd name="T15" fmla="*/ 15 h 17"/>
                  <a:gd name="T16" fmla="*/ 20 w 31"/>
                  <a:gd name="T17" fmla="*/ 12 h 17"/>
                  <a:gd name="T18" fmla="*/ 18 w 31"/>
                  <a:gd name="T19" fmla="*/ 14 h 17"/>
                  <a:gd name="T20" fmla="*/ 16 w 31"/>
                  <a:gd name="T21" fmla="*/ 15 h 17"/>
                  <a:gd name="T22" fmla="*/ 10 w 31"/>
                  <a:gd name="T23" fmla="*/ 14 h 17"/>
                  <a:gd name="T24" fmla="*/ 4 w 31"/>
                  <a:gd name="T25" fmla="*/ 15 h 17"/>
                  <a:gd name="T26" fmla="*/ 2 w 31"/>
                  <a:gd name="T27" fmla="*/ 17 h 17"/>
                  <a:gd name="T28" fmla="*/ 0 w 31"/>
                  <a:gd name="T29" fmla="*/ 15 h 17"/>
                  <a:gd name="T30" fmla="*/ 2 w 31"/>
                  <a:gd name="T31" fmla="*/ 12 h 17"/>
                  <a:gd name="T32" fmla="*/ 2 w 31"/>
                  <a:gd name="T33" fmla="*/ 11 h 17"/>
                  <a:gd name="T34" fmla="*/ 4 w 31"/>
                  <a:gd name="T35" fmla="*/ 11 h 17"/>
                  <a:gd name="T36" fmla="*/ 7 w 31"/>
                  <a:gd name="T37" fmla="*/ 8 h 17"/>
                  <a:gd name="T38" fmla="*/ 9 w 31"/>
                  <a:gd name="T39" fmla="*/ 7 h 17"/>
                  <a:gd name="T40" fmla="*/ 11 w 31"/>
                  <a:gd name="T41" fmla="*/ 4 h 17"/>
                  <a:gd name="T42" fmla="*/ 18 w 31"/>
                  <a:gd name="T43" fmla="*/ 4 h 17"/>
                  <a:gd name="T44" fmla="*/ 27 w 31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17">
                    <a:moveTo>
                      <a:pt x="27" y="0"/>
                    </a:moveTo>
                    <a:lnTo>
                      <a:pt x="28" y="0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1" y="11"/>
                    </a:lnTo>
                    <a:lnTo>
                      <a:pt x="28" y="14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5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18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7" name="Freeform 1063"/>
              <p:cNvSpPr>
                <a:spLocks/>
              </p:cNvSpPr>
              <p:nvPr/>
            </p:nvSpPr>
            <p:spPr bwMode="auto">
              <a:xfrm>
                <a:off x="4015422" y="2196795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" name="Freeform 1064"/>
              <p:cNvSpPr>
                <a:spLocks/>
              </p:cNvSpPr>
              <p:nvPr/>
            </p:nvSpPr>
            <p:spPr bwMode="auto">
              <a:xfrm>
                <a:off x="4119175" y="2030790"/>
                <a:ext cx="8893" cy="37055"/>
              </a:xfrm>
              <a:custGeom>
                <a:avLst/>
                <a:gdLst>
                  <a:gd name="T0" fmla="*/ 2 w 6"/>
                  <a:gd name="T1" fmla="*/ 0 h 25"/>
                  <a:gd name="T2" fmla="*/ 3 w 6"/>
                  <a:gd name="T3" fmla="*/ 1 h 25"/>
                  <a:gd name="T4" fmla="*/ 5 w 6"/>
                  <a:gd name="T5" fmla="*/ 4 h 25"/>
                  <a:gd name="T6" fmla="*/ 3 w 6"/>
                  <a:gd name="T7" fmla="*/ 7 h 25"/>
                  <a:gd name="T8" fmla="*/ 3 w 6"/>
                  <a:gd name="T9" fmla="*/ 11 h 25"/>
                  <a:gd name="T10" fmla="*/ 5 w 6"/>
                  <a:gd name="T11" fmla="*/ 14 h 25"/>
                  <a:gd name="T12" fmla="*/ 6 w 6"/>
                  <a:gd name="T13" fmla="*/ 18 h 25"/>
                  <a:gd name="T14" fmla="*/ 5 w 6"/>
                  <a:gd name="T15" fmla="*/ 19 h 25"/>
                  <a:gd name="T16" fmla="*/ 3 w 6"/>
                  <a:gd name="T17" fmla="*/ 24 h 25"/>
                  <a:gd name="T18" fmla="*/ 3 w 6"/>
                  <a:gd name="T19" fmla="*/ 25 h 25"/>
                  <a:gd name="T20" fmla="*/ 2 w 6"/>
                  <a:gd name="T21" fmla="*/ 24 h 25"/>
                  <a:gd name="T22" fmla="*/ 2 w 6"/>
                  <a:gd name="T23" fmla="*/ 21 h 25"/>
                  <a:gd name="T24" fmla="*/ 3 w 6"/>
                  <a:gd name="T25" fmla="*/ 18 h 25"/>
                  <a:gd name="T26" fmla="*/ 3 w 6"/>
                  <a:gd name="T27" fmla="*/ 14 h 25"/>
                  <a:gd name="T28" fmla="*/ 0 w 6"/>
                  <a:gd name="T29" fmla="*/ 10 h 25"/>
                  <a:gd name="T30" fmla="*/ 0 w 6"/>
                  <a:gd name="T31" fmla="*/ 7 h 25"/>
                  <a:gd name="T32" fmla="*/ 2 w 6"/>
                  <a:gd name="T33" fmla="*/ 6 h 25"/>
                  <a:gd name="T34" fmla="*/ 2 w 6"/>
                  <a:gd name="T35" fmla="*/ 4 h 25"/>
                  <a:gd name="T36" fmla="*/ 0 w 6"/>
                  <a:gd name="T37" fmla="*/ 3 h 25"/>
                  <a:gd name="T38" fmla="*/ 0 w 6"/>
                  <a:gd name="T39" fmla="*/ 1 h 25"/>
                  <a:gd name="T40" fmla="*/ 2 w 6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5">
                    <a:moveTo>
                      <a:pt x="2" y="0"/>
                    </a:moveTo>
                    <a:lnTo>
                      <a:pt x="3" y="1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8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" name="Freeform 1065"/>
              <p:cNvSpPr>
                <a:spLocks/>
              </p:cNvSpPr>
              <p:nvPr/>
            </p:nvSpPr>
            <p:spPr bwMode="auto">
              <a:xfrm>
                <a:off x="4009493" y="2176044"/>
                <a:ext cx="41501" cy="16305"/>
              </a:xfrm>
              <a:custGeom>
                <a:avLst/>
                <a:gdLst>
                  <a:gd name="T0" fmla="*/ 7 w 28"/>
                  <a:gd name="T1" fmla="*/ 0 h 11"/>
                  <a:gd name="T2" fmla="*/ 15 w 28"/>
                  <a:gd name="T3" fmla="*/ 2 h 11"/>
                  <a:gd name="T4" fmla="*/ 21 w 28"/>
                  <a:gd name="T5" fmla="*/ 4 h 11"/>
                  <a:gd name="T6" fmla="*/ 22 w 28"/>
                  <a:gd name="T7" fmla="*/ 7 h 11"/>
                  <a:gd name="T8" fmla="*/ 21 w 28"/>
                  <a:gd name="T9" fmla="*/ 7 h 11"/>
                  <a:gd name="T10" fmla="*/ 15 w 28"/>
                  <a:gd name="T11" fmla="*/ 6 h 11"/>
                  <a:gd name="T12" fmla="*/ 11 w 28"/>
                  <a:gd name="T13" fmla="*/ 3 h 11"/>
                  <a:gd name="T14" fmla="*/ 10 w 28"/>
                  <a:gd name="T15" fmla="*/ 3 h 11"/>
                  <a:gd name="T16" fmla="*/ 8 w 28"/>
                  <a:gd name="T17" fmla="*/ 4 h 11"/>
                  <a:gd name="T18" fmla="*/ 10 w 28"/>
                  <a:gd name="T19" fmla="*/ 6 h 11"/>
                  <a:gd name="T20" fmla="*/ 12 w 28"/>
                  <a:gd name="T21" fmla="*/ 6 h 11"/>
                  <a:gd name="T22" fmla="*/ 16 w 28"/>
                  <a:gd name="T23" fmla="*/ 7 h 11"/>
                  <a:gd name="T24" fmla="*/ 18 w 28"/>
                  <a:gd name="T25" fmla="*/ 8 h 11"/>
                  <a:gd name="T26" fmla="*/ 25 w 28"/>
                  <a:gd name="T27" fmla="*/ 8 h 11"/>
                  <a:gd name="T28" fmla="*/ 28 w 28"/>
                  <a:gd name="T29" fmla="*/ 8 h 11"/>
                  <a:gd name="T30" fmla="*/ 28 w 28"/>
                  <a:gd name="T31" fmla="*/ 10 h 11"/>
                  <a:gd name="T32" fmla="*/ 25 w 28"/>
                  <a:gd name="T33" fmla="*/ 11 h 11"/>
                  <a:gd name="T34" fmla="*/ 16 w 28"/>
                  <a:gd name="T35" fmla="*/ 10 h 11"/>
                  <a:gd name="T36" fmla="*/ 12 w 28"/>
                  <a:gd name="T37" fmla="*/ 11 h 11"/>
                  <a:gd name="T38" fmla="*/ 8 w 28"/>
                  <a:gd name="T39" fmla="*/ 10 h 11"/>
                  <a:gd name="T40" fmla="*/ 5 w 28"/>
                  <a:gd name="T41" fmla="*/ 7 h 11"/>
                  <a:gd name="T42" fmla="*/ 1 w 28"/>
                  <a:gd name="T43" fmla="*/ 6 h 11"/>
                  <a:gd name="T44" fmla="*/ 0 w 28"/>
                  <a:gd name="T45" fmla="*/ 4 h 11"/>
                  <a:gd name="T46" fmla="*/ 1 w 28"/>
                  <a:gd name="T47" fmla="*/ 3 h 11"/>
                  <a:gd name="T48" fmla="*/ 5 w 28"/>
                  <a:gd name="T49" fmla="*/ 2 h 11"/>
                  <a:gd name="T50" fmla="*/ 5 w 28"/>
                  <a:gd name="T51" fmla="*/ 0 h 11"/>
                  <a:gd name="T52" fmla="*/ 7 w 28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11">
                    <a:moveTo>
                      <a:pt x="7" y="0"/>
                    </a:moveTo>
                    <a:lnTo>
                      <a:pt x="15" y="2"/>
                    </a:lnTo>
                    <a:lnTo>
                      <a:pt x="21" y="4"/>
                    </a:lnTo>
                    <a:lnTo>
                      <a:pt x="22" y="7"/>
                    </a:lnTo>
                    <a:lnTo>
                      <a:pt x="21" y="7"/>
                    </a:lnTo>
                    <a:lnTo>
                      <a:pt x="15" y="6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8" y="8"/>
                    </a:lnTo>
                    <a:lnTo>
                      <a:pt x="25" y="8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5" y="11"/>
                    </a:lnTo>
                    <a:lnTo>
                      <a:pt x="16" y="10"/>
                    </a:lnTo>
                    <a:lnTo>
                      <a:pt x="12" y="11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" name="Freeform 1066"/>
              <p:cNvSpPr>
                <a:spLocks/>
              </p:cNvSpPr>
              <p:nvPr/>
            </p:nvSpPr>
            <p:spPr bwMode="auto">
              <a:xfrm>
                <a:off x="3566318" y="213899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" name="Freeform 1067"/>
              <p:cNvSpPr>
                <a:spLocks/>
              </p:cNvSpPr>
              <p:nvPr/>
            </p:nvSpPr>
            <p:spPr bwMode="auto">
              <a:xfrm>
                <a:off x="3566318" y="213602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" name="Freeform 1068"/>
              <p:cNvSpPr>
                <a:spLocks/>
              </p:cNvSpPr>
              <p:nvPr/>
            </p:nvSpPr>
            <p:spPr bwMode="auto">
              <a:xfrm>
                <a:off x="4138443" y="1972985"/>
                <a:ext cx="5929" cy="13340"/>
              </a:xfrm>
              <a:custGeom>
                <a:avLst/>
                <a:gdLst>
                  <a:gd name="T0" fmla="*/ 4 w 4"/>
                  <a:gd name="T1" fmla="*/ 0 h 9"/>
                  <a:gd name="T2" fmla="*/ 4 w 4"/>
                  <a:gd name="T3" fmla="*/ 2 h 9"/>
                  <a:gd name="T4" fmla="*/ 3 w 4"/>
                  <a:gd name="T5" fmla="*/ 4 h 9"/>
                  <a:gd name="T6" fmla="*/ 3 w 4"/>
                  <a:gd name="T7" fmla="*/ 6 h 9"/>
                  <a:gd name="T8" fmla="*/ 4 w 4"/>
                  <a:gd name="T9" fmla="*/ 7 h 9"/>
                  <a:gd name="T10" fmla="*/ 3 w 4"/>
                  <a:gd name="T11" fmla="*/ 9 h 9"/>
                  <a:gd name="T12" fmla="*/ 1 w 4"/>
                  <a:gd name="T13" fmla="*/ 9 h 9"/>
                  <a:gd name="T14" fmla="*/ 0 w 4"/>
                  <a:gd name="T15" fmla="*/ 7 h 9"/>
                  <a:gd name="T16" fmla="*/ 1 w 4"/>
                  <a:gd name="T17" fmla="*/ 6 h 9"/>
                  <a:gd name="T18" fmla="*/ 1 w 4"/>
                  <a:gd name="T19" fmla="*/ 3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" name="Freeform 1069"/>
              <p:cNvSpPr>
                <a:spLocks/>
              </p:cNvSpPr>
              <p:nvPr/>
            </p:nvSpPr>
            <p:spPr bwMode="auto">
              <a:xfrm>
                <a:off x="3566318" y="2104899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1 h 4"/>
                  <a:gd name="T4" fmla="*/ 6 w 6"/>
                  <a:gd name="T5" fmla="*/ 3 h 4"/>
                  <a:gd name="T6" fmla="*/ 5 w 6"/>
                  <a:gd name="T7" fmla="*/ 4 h 4"/>
                  <a:gd name="T8" fmla="*/ 3 w 6"/>
                  <a:gd name="T9" fmla="*/ 3 h 4"/>
                  <a:gd name="T10" fmla="*/ 2 w 6"/>
                  <a:gd name="T11" fmla="*/ 3 h 4"/>
                  <a:gd name="T12" fmla="*/ 0 w 6"/>
                  <a:gd name="T13" fmla="*/ 1 h 4"/>
                  <a:gd name="T14" fmla="*/ 0 w 6"/>
                  <a:gd name="T15" fmla="*/ 0 h 4"/>
                  <a:gd name="T16" fmla="*/ 2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5" y="1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" name="Freeform 1070"/>
              <p:cNvSpPr>
                <a:spLocks/>
              </p:cNvSpPr>
              <p:nvPr/>
            </p:nvSpPr>
            <p:spPr bwMode="auto">
              <a:xfrm>
                <a:off x="3569282" y="214788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" name="Freeform 1071"/>
              <p:cNvSpPr>
                <a:spLocks/>
              </p:cNvSpPr>
              <p:nvPr/>
            </p:nvSpPr>
            <p:spPr bwMode="auto">
              <a:xfrm>
                <a:off x="3563354" y="2115275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1 w 4"/>
                  <a:gd name="T3" fmla="*/ 0 h 1"/>
                  <a:gd name="T4" fmla="*/ 4 w 4"/>
                  <a:gd name="T5" fmla="*/ 0 h 1"/>
                  <a:gd name="T6" fmla="*/ 2 w 4"/>
                  <a:gd name="T7" fmla="*/ 1 h 1"/>
                  <a:gd name="T8" fmla="*/ 1 w 4"/>
                  <a:gd name="T9" fmla="*/ 1 h 1"/>
                  <a:gd name="T10" fmla="*/ 0 w 4"/>
                  <a:gd name="T11" fmla="*/ 0 h 1"/>
                  <a:gd name="T12" fmla="*/ 1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1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" name="Freeform 1072"/>
              <p:cNvSpPr>
                <a:spLocks/>
              </p:cNvSpPr>
              <p:nvPr/>
            </p:nvSpPr>
            <p:spPr bwMode="auto">
              <a:xfrm>
                <a:off x="3564836" y="2147883"/>
                <a:ext cx="4447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3 w 3"/>
                  <a:gd name="T4" fmla="*/ 0 w 3"/>
                  <a:gd name="T5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" name="Freeform 1073"/>
              <p:cNvSpPr>
                <a:spLocks/>
              </p:cNvSpPr>
              <p:nvPr/>
            </p:nvSpPr>
            <p:spPr bwMode="auto">
              <a:xfrm>
                <a:off x="3570765" y="2164187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" name="Rectangle 1074"/>
              <p:cNvSpPr>
                <a:spLocks noChangeArrowheads="1"/>
              </p:cNvSpPr>
              <p:nvPr/>
            </p:nvSpPr>
            <p:spPr bwMode="auto">
              <a:xfrm>
                <a:off x="3569282" y="2168634"/>
                <a:ext cx="1483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" name="Freeform 1075"/>
              <p:cNvSpPr>
                <a:spLocks/>
              </p:cNvSpPr>
              <p:nvPr/>
            </p:nvSpPr>
            <p:spPr bwMode="auto">
              <a:xfrm>
                <a:off x="3563354" y="217011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" name="Freeform 1076"/>
              <p:cNvSpPr>
                <a:spLocks/>
              </p:cNvSpPr>
              <p:nvPr/>
            </p:nvSpPr>
            <p:spPr bwMode="auto">
              <a:xfrm>
                <a:off x="3569282" y="2125650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1 w 1"/>
                  <a:gd name="T5" fmla="*/ 2 h 4"/>
                  <a:gd name="T6" fmla="*/ 1 w 1"/>
                  <a:gd name="T7" fmla="*/ 4 h 4"/>
                  <a:gd name="T8" fmla="*/ 0 w 1"/>
                  <a:gd name="T9" fmla="*/ 4 h 4"/>
                  <a:gd name="T10" fmla="*/ 0 w 1"/>
                  <a:gd name="T11" fmla="*/ 1 h 4"/>
                  <a:gd name="T12" fmla="*/ 0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" name="Rectangle 1077"/>
              <p:cNvSpPr>
                <a:spLocks noChangeArrowheads="1"/>
              </p:cNvSpPr>
              <p:nvPr/>
            </p:nvSpPr>
            <p:spPr bwMode="auto">
              <a:xfrm>
                <a:off x="3563354" y="2136026"/>
                <a:ext cx="1483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" name="Freeform 1078"/>
              <p:cNvSpPr>
                <a:spLocks/>
              </p:cNvSpPr>
              <p:nvPr/>
            </p:nvSpPr>
            <p:spPr bwMode="auto">
              <a:xfrm>
                <a:off x="4133997" y="1838105"/>
                <a:ext cx="11858" cy="10376"/>
              </a:xfrm>
              <a:custGeom>
                <a:avLst/>
                <a:gdLst>
                  <a:gd name="T0" fmla="*/ 6 w 8"/>
                  <a:gd name="T1" fmla="*/ 0 h 7"/>
                  <a:gd name="T2" fmla="*/ 8 w 8"/>
                  <a:gd name="T3" fmla="*/ 1 h 7"/>
                  <a:gd name="T4" fmla="*/ 8 w 8"/>
                  <a:gd name="T5" fmla="*/ 4 h 7"/>
                  <a:gd name="T6" fmla="*/ 6 w 8"/>
                  <a:gd name="T7" fmla="*/ 6 h 7"/>
                  <a:gd name="T8" fmla="*/ 3 w 8"/>
                  <a:gd name="T9" fmla="*/ 6 h 7"/>
                  <a:gd name="T10" fmla="*/ 2 w 8"/>
                  <a:gd name="T11" fmla="*/ 7 h 7"/>
                  <a:gd name="T12" fmla="*/ 2 w 8"/>
                  <a:gd name="T13" fmla="*/ 7 h 7"/>
                  <a:gd name="T14" fmla="*/ 0 w 8"/>
                  <a:gd name="T15" fmla="*/ 4 h 7"/>
                  <a:gd name="T16" fmla="*/ 2 w 8"/>
                  <a:gd name="T17" fmla="*/ 1 h 7"/>
                  <a:gd name="T18" fmla="*/ 6 w 8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lnTo>
                      <a:pt x="8" y="1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" name="Freeform 1079"/>
              <p:cNvSpPr>
                <a:spLocks/>
              </p:cNvSpPr>
              <p:nvPr/>
            </p:nvSpPr>
            <p:spPr bwMode="auto">
              <a:xfrm>
                <a:off x="4145855" y="1895911"/>
                <a:ext cx="8893" cy="16305"/>
              </a:xfrm>
              <a:custGeom>
                <a:avLst/>
                <a:gdLst>
                  <a:gd name="T0" fmla="*/ 5 w 6"/>
                  <a:gd name="T1" fmla="*/ 0 h 11"/>
                  <a:gd name="T2" fmla="*/ 6 w 6"/>
                  <a:gd name="T3" fmla="*/ 1 h 11"/>
                  <a:gd name="T4" fmla="*/ 5 w 6"/>
                  <a:gd name="T5" fmla="*/ 3 h 11"/>
                  <a:gd name="T6" fmla="*/ 6 w 6"/>
                  <a:gd name="T7" fmla="*/ 5 h 11"/>
                  <a:gd name="T8" fmla="*/ 5 w 6"/>
                  <a:gd name="T9" fmla="*/ 8 h 11"/>
                  <a:gd name="T10" fmla="*/ 2 w 6"/>
                  <a:gd name="T11" fmla="*/ 11 h 11"/>
                  <a:gd name="T12" fmla="*/ 2 w 6"/>
                  <a:gd name="T13" fmla="*/ 9 h 11"/>
                  <a:gd name="T14" fmla="*/ 0 w 6"/>
                  <a:gd name="T15" fmla="*/ 7 h 11"/>
                  <a:gd name="T16" fmla="*/ 2 w 6"/>
                  <a:gd name="T17" fmla="*/ 3 h 11"/>
                  <a:gd name="T18" fmla="*/ 3 w 6"/>
                  <a:gd name="T19" fmla="*/ 1 h 11"/>
                  <a:gd name="T20" fmla="*/ 5 w 6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" name="Freeform 1080"/>
              <p:cNvSpPr>
                <a:spLocks/>
              </p:cNvSpPr>
              <p:nvPr/>
            </p:nvSpPr>
            <p:spPr bwMode="auto">
              <a:xfrm>
                <a:off x="3573729" y="2136026"/>
                <a:ext cx="148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" name="Freeform 1081"/>
              <p:cNvSpPr>
                <a:spLocks/>
              </p:cNvSpPr>
              <p:nvPr/>
            </p:nvSpPr>
            <p:spPr bwMode="auto">
              <a:xfrm>
                <a:off x="3429957" y="1892947"/>
                <a:ext cx="13340" cy="7411"/>
              </a:xfrm>
              <a:custGeom>
                <a:avLst/>
                <a:gdLst>
                  <a:gd name="T0" fmla="*/ 0 w 9"/>
                  <a:gd name="T1" fmla="*/ 0 h 5"/>
                  <a:gd name="T2" fmla="*/ 1 w 9"/>
                  <a:gd name="T3" fmla="*/ 0 h 5"/>
                  <a:gd name="T4" fmla="*/ 4 w 9"/>
                  <a:gd name="T5" fmla="*/ 0 h 5"/>
                  <a:gd name="T6" fmla="*/ 7 w 9"/>
                  <a:gd name="T7" fmla="*/ 3 h 5"/>
                  <a:gd name="T8" fmla="*/ 8 w 9"/>
                  <a:gd name="T9" fmla="*/ 3 h 5"/>
                  <a:gd name="T10" fmla="*/ 9 w 9"/>
                  <a:gd name="T11" fmla="*/ 5 h 5"/>
                  <a:gd name="T12" fmla="*/ 7 w 9"/>
                  <a:gd name="T13" fmla="*/ 5 h 5"/>
                  <a:gd name="T14" fmla="*/ 5 w 9"/>
                  <a:gd name="T15" fmla="*/ 3 h 5"/>
                  <a:gd name="T16" fmla="*/ 1 w 9"/>
                  <a:gd name="T17" fmla="*/ 3 h 5"/>
                  <a:gd name="T18" fmla="*/ 0 w 9"/>
                  <a:gd name="T19" fmla="*/ 2 h 5"/>
                  <a:gd name="T20" fmla="*/ 0 w 9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1" y="0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" name="Freeform 1082"/>
              <p:cNvSpPr>
                <a:spLocks/>
              </p:cNvSpPr>
              <p:nvPr/>
            </p:nvSpPr>
            <p:spPr bwMode="auto">
              <a:xfrm>
                <a:off x="3558908" y="215825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" name="Freeform 1083"/>
              <p:cNvSpPr>
                <a:spLocks/>
              </p:cNvSpPr>
              <p:nvPr/>
            </p:nvSpPr>
            <p:spPr bwMode="auto">
              <a:xfrm>
                <a:off x="3560389" y="2057469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" name="Freeform 1084"/>
              <p:cNvSpPr>
                <a:spLocks/>
              </p:cNvSpPr>
              <p:nvPr/>
            </p:nvSpPr>
            <p:spPr bwMode="auto">
              <a:xfrm>
                <a:off x="3555943" y="2180491"/>
                <a:ext cx="10376" cy="7411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1 h 5"/>
                  <a:gd name="T4" fmla="*/ 7 w 7"/>
                  <a:gd name="T5" fmla="*/ 3 h 5"/>
                  <a:gd name="T6" fmla="*/ 5 w 7"/>
                  <a:gd name="T7" fmla="*/ 3 h 5"/>
                  <a:gd name="T8" fmla="*/ 3 w 7"/>
                  <a:gd name="T9" fmla="*/ 5 h 5"/>
                  <a:gd name="T10" fmla="*/ 0 w 7"/>
                  <a:gd name="T11" fmla="*/ 5 h 5"/>
                  <a:gd name="T12" fmla="*/ 0 w 7"/>
                  <a:gd name="T13" fmla="*/ 3 h 5"/>
                  <a:gd name="T14" fmla="*/ 2 w 7"/>
                  <a:gd name="T15" fmla="*/ 3 h 5"/>
                  <a:gd name="T16" fmla="*/ 3 w 7"/>
                  <a:gd name="T17" fmla="*/ 1 h 5"/>
                  <a:gd name="T18" fmla="*/ 6 w 7"/>
                  <a:gd name="T19" fmla="*/ 1 h 5"/>
                  <a:gd name="T20" fmla="*/ 6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" name="Freeform 1085"/>
              <p:cNvSpPr>
                <a:spLocks/>
              </p:cNvSpPr>
              <p:nvPr/>
            </p:nvSpPr>
            <p:spPr bwMode="auto">
              <a:xfrm>
                <a:off x="3554460" y="219679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" name="Freeform 1086"/>
              <p:cNvSpPr>
                <a:spLocks/>
              </p:cNvSpPr>
              <p:nvPr/>
            </p:nvSpPr>
            <p:spPr bwMode="auto">
              <a:xfrm>
                <a:off x="3028284" y="2030790"/>
                <a:ext cx="382405" cy="520249"/>
              </a:xfrm>
              <a:custGeom>
                <a:avLst/>
                <a:gdLst>
                  <a:gd name="T0" fmla="*/ 50 w 258"/>
                  <a:gd name="T1" fmla="*/ 50 h 351"/>
                  <a:gd name="T2" fmla="*/ 48 w 258"/>
                  <a:gd name="T3" fmla="*/ 89 h 351"/>
                  <a:gd name="T4" fmla="*/ 58 w 258"/>
                  <a:gd name="T5" fmla="*/ 53 h 351"/>
                  <a:gd name="T6" fmla="*/ 72 w 258"/>
                  <a:gd name="T7" fmla="*/ 29 h 351"/>
                  <a:gd name="T8" fmla="*/ 83 w 258"/>
                  <a:gd name="T9" fmla="*/ 19 h 351"/>
                  <a:gd name="T10" fmla="*/ 116 w 258"/>
                  <a:gd name="T11" fmla="*/ 29 h 351"/>
                  <a:gd name="T12" fmla="*/ 105 w 258"/>
                  <a:gd name="T13" fmla="*/ 62 h 351"/>
                  <a:gd name="T14" fmla="*/ 119 w 258"/>
                  <a:gd name="T15" fmla="*/ 62 h 351"/>
                  <a:gd name="T16" fmla="*/ 133 w 258"/>
                  <a:gd name="T17" fmla="*/ 64 h 351"/>
                  <a:gd name="T18" fmla="*/ 160 w 258"/>
                  <a:gd name="T19" fmla="*/ 62 h 351"/>
                  <a:gd name="T20" fmla="*/ 166 w 258"/>
                  <a:gd name="T21" fmla="*/ 77 h 351"/>
                  <a:gd name="T22" fmla="*/ 155 w 258"/>
                  <a:gd name="T23" fmla="*/ 101 h 351"/>
                  <a:gd name="T24" fmla="*/ 171 w 258"/>
                  <a:gd name="T25" fmla="*/ 97 h 351"/>
                  <a:gd name="T26" fmla="*/ 180 w 258"/>
                  <a:gd name="T27" fmla="*/ 98 h 351"/>
                  <a:gd name="T28" fmla="*/ 178 w 258"/>
                  <a:gd name="T29" fmla="*/ 116 h 351"/>
                  <a:gd name="T30" fmla="*/ 188 w 258"/>
                  <a:gd name="T31" fmla="*/ 127 h 351"/>
                  <a:gd name="T32" fmla="*/ 192 w 258"/>
                  <a:gd name="T33" fmla="*/ 126 h 351"/>
                  <a:gd name="T34" fmla="*/ 211 w 258"/>
                  <a:gd name="T35" fmla="*/ 136 h 351"/>
                  <a:gd name="T36" fmla="*/ 203 w 258"/>
                  <a:gd name="T37" fmla="*/ 149 h 351"/>
                  <a:gd name="T38" fmla="*/ 217 w 258"/>
                  <a:gd name="T39" fmla="*/ 141 h 351"/>
                  <a:gd name="T40" fmla="*/ 221 w 258"/>
                  <a:gd name="T41" fmla="*/ 167 h 351"/>
                  <a:gd name="T42" fmla="*/ 196 w 258"/>
                  <a:gd name="T43" fmla="*/ 176 h 351"/>
                  <a:gd name="T44" fmla="*/ 189 w 258"/>
                  <a:gd name="T45" fmla="*/ 181 h 351"/>
                  <a:gd name="T46" fmla="*/ 211 w 258"/>
                  <a:gd name="T47" fmla="*/ 194 h 351"/>
                  <a:gd name="T48" fmla="*/ 217 w 258"/>
                  <a:gd name="T49" fmla="*/ 205 h 351"/>
                  <a:gd name="T50" fmla="*/ 228 w 258"/>
                  <a:gd name="T51" fmla="*/ 205 h 351"/>
                  <a:gd name="T52" fmla="*/ 228 w 258"/>
                  <a:gd name="T53" fmla="*/ 228 h 351"/>
                  <a:gd name="T54" fmla="*/ 240 w 258"/>
                  <a:gd name="T55" fmla="*/ 236 h 351"/>
                  <a:gd name="T56" fmla="*/ 257 w 258"/>
                  <a:gd name="T57" fmla="*/ 247 h 351"/>
                  <a:gd name="T58" fmla="*/ 245 w 258"/>
                  <a:gd name="T59" fmla="*/ 252 h 351"/>
                  <a:gd name="T60" fmla="*/ 240 w 258"/>
                  <a:gd name="T61" fmla="*/ 261 h 351"/>
                  <a:gd name="T62" fmla="*/ 224 w 258"/>
                  <a:gd name="T63" fmla="*/ 267 h 351"/>
                  <a:gd name="T64" fmla="*/ 218 w 258"/>
                  <a:gd name="T65" fmla="*/ 283 h 351"/>
                  <a:gd name="T66" fmla="*/ 211 w 258"/>
                  <a:gd name="T67" fmla="*/ 271 h 351"/>
                  <a:gd name="T68" fmla="*/ 214 w 258"/>
                  <a:gd name="T69" fmla="*/ 254 h 351"/>
                  <a:gd name="T70" fmla="*/ 199 w 258"/>
                  <a:gd name="T71" fmla="*/ 249 h 351"/>
                  <a:gd name="T72" fmla="*/ 189 w 258"/>
                  <a:gd name="T73" fmla="*/ 246 h 351"/>
                  <a:gd name="T74" fmla="*/ 175 w 258"/>
                  <a:gd name="T75" fmla="*/ 247 h 351"/>
                  <a:gd name="T76" fmla="*/ 185 w 258"/>
                  <a:gd name="T77" fmla="*/ 263 h 351"/>
                  <a:gd name="T78" fmla="*/ 191 w 258"/>
                  <a:gd name="T79" fmla="*/ 283 h 351"/>
                  <a:gd name="T80" fmla="*/ 203 w 258"/>
                  <a:gd name="T81" fmla="*/ 310 h 351"/>
                  <a:gd name="T82" fmla="*/ 189 w 258"/>
                  <a:gd name="T83" fmla="*/ 336 h 351"/>
                  <a:gd name="T84" fmla="*/ 174 w 258"/>
                  <a:gd name="T85" fmla="*/ 325 h 351"/>
                  <a:gd name="T86" fmla="*/ 158 w 258"/>
                  <a:gd name="T87" fmla="*/ 317 h 351"/>
                  <a:gd name="T88" fmla="*/ 177 w 258"/>
                  <a:gd name="T89" fmla="*/ 346 h 351"/>
                  <a:gd name="T90" fmla="*/ 138 w 258"/>
                  <a:gd name="T91" fmla="*/ 329 h 351"/>
                  <a:gd name="T92" fmla="*/ 122 w 258"/>
                  <a:gd name="T93" fmla="*/ 297 h 351"/>
                  <a:gd name="T94" fmla="*/ 99 w 258"/>
                  <a:gd name="T95" fmla="*/ 285 h 351"/>
                  <a:gd name="T96" fmla="*/ 65 w 258"/>
                  <a:gd name="T97" fmla="*/ 281 h 351"/>
                  <a:gd name="T98" fmla="*/ 87 w 258"/>
                  <a:gd name="T99" fmla="*/ 261 h 351"/>
                  <a:gd name="T100" fmla="*/ 112 w 258"/>
                  <a:gd name="T101" fmla="*/ 241 h 351"/>
                  <a:gd name="T102" fmla="*/ 146 w 258"/>
                  <a:gd name="T103" fmla="*/ 199 h 351"/>
                  <a:gd name="T104" fmla="*/ 137 w 258"/>
                  <a:gd name="T105" fmla="*/ 177 h 351"/>
                  <a:gd name="T106" fmla="*/ 117 w 258"/>
                  <a:gd name="T107" fmla="*/ 169 h 351"/>
                  <a:gd name="T108" fmla="*/ 113 w 258"/>
                  <a:gd name="T109" fmla="*/ 145 h 351"/>
                  <a:gd name="T110" fmla="*/ 105 w 258"/>
                  <a:gd name="T111" fmla="*/ 120 h 351"/>
                  <a:gd name="T112" fmla="*/ 99 w 258"/>
                  <a:gd name="T113" fmla="*/ 134 h 351"/>
                  <a:gd name="T114" fmla="*/ 58 w 258"/>
                  <a:gd name="T115" fmla="*/ 118 h 351"/>
                  <a:gd name="T116" fmla="*/ 39 w 258"/>
                  <a:gd name="T117" fmla="*/ 115 h 351"/>
                  <a:gd name="T118" fmla="*/ 17 w 258"/>
                  <a:gd name="T119" fmla="*/ 108 h 351"/>
                  <a:gd name="T120" fmla="*/ 11 w 258"/>
                  <a:gd name="T121" fmla="*/ 84 h 351"/>
                  <a:gd name="T122" fmla="*/ 11 w 258"/>
                  <a:gd name="T123" fmla="*/ 47 h 351"/>
                  <a:gd name="T124" fmla="*/ 43 w 258"/>
                  <a:gd name="T125" fmla="*/ 11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8" h="351">
                    <a:moveTo>
                      <a:pt x="68" y="0"/>
                    </a:moveTo>
                    <a:lnTo>
                      <a:pt x="70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1"/>
                    </a:lnTo>
                    <a:lnTo>
                      <a:pt x="87" y="4"/>
                    </a:lnTo>
                    <a:lnTo>
                      <a:pt x="87" y="7"/>
                    </a:lnTo>
                    <a:lnTo>
                      <a:pt x="86" y="8"/>
                    </a:lnTo>
                    <a:lnTo>
                      <a:pt x="83" y="10"/>
                    </a:lnTo>
                    <a:lnTo>
                      <a:pt x="79" y="11"/>
                    </a:lnTo>
                    <a:lnTo>
                      <a:pt x="76" y="11"/>
                    </a:lnTo>
                    <a:lnTo>
                      <a:pt x="75" y="14"/>
                    </a:lnTo>
                    <a:lnTo>
                      <a:pt x="72" y="1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1" y="28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2" y="36"/>
                    </a:lnTo>
                    <a:lnTo>
                      <a:pt x="52" y="39"/>
                    </a:lnTo>
                    <a:lnTo>
                      <a:pt x="52" y="42"/>
                    </a:lnTo>
                    <a:lnTo>
                      <a:pt x="54" y="43"/>
                    </a:lnTo>
                    <a:lnTo>
                      <a:pt x="54" y="46"/>
                    </a:lnTo>
                    <a:lnTo>
                      <a:pt x="52" y="47"/>
                    </a:lnTo>
                    <a:lnTo>
                      <a:pt x="50" y="50"/>
                    </a:lnTo>
                    <a:lnTo>
                      <a:pt x="48" y="53"/>
                    </a:lnTo>
                    <a:lnTo>
                      <a:pt x="47" y="55"/>
                    </a:lnTo>
                    <a:lnTo>
                      <a:pt x="46" y="58"/>
                    </a:lnTo>
                    <a:lnTo>
                      <a:pt x="44" y="59"/>
                    </a:lnTo>
                    <a:lnTo>
                      <a:pt x="44" y="61"/>
                    </a:lnTo>
                    <a:lnTo>
                      <a:pt x="46" y="64"/>
                    </a:lnTo>
                    <a:lnTo>
                      <a:pt x="47" y="66"/>
                    </a:lnTo>
                    <a:lnTo>
                      <a:pt x="47" y="69"/>
                    </a:lnTo>
                    <a:lnTo>
                      <a:pt x="47" y="72"/>
                    </a:lnTo>
                    <a:lnTo>
                      <a:pt x="50" y="75"/>
                    </a:lnTo>
                    <a:lnTo>
                      <a:pt x="50" y="76"/>
                    </a:lnTo>
                    <a:lnTo>
                      <a:pt x="52" y="77"/>
                    </a:lnTo>
                    <a:lnTo>
                      <a:pt x="52" y="80"/>
                    </a:lnTo>
                    <a:lnTo>
                      <a:pt x="51" y="83"/>
                    </a:lnTo>
                    <a:lnTo>
                      <a:pt x="51" y="80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47" y="83"/>
                    </a:lnTo>
                    <a:lnTo>
                      <a:pt x="46" y="83"/>
                    </a:lnTo>
                    <a:lnTo>
                      <a:pt x="44" y="83"/>
                    </a:lnTo>
                    <a:lnTo>
                      <a:pt x="46" y="84"/>
                    </a:lnTo>
                    <a:lnTo>
                      <a:pt x="47" y="86"/>
                    </a:lnTo>
                    <a:lnTo>
                      <a:pt x="48" y="86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48" y="89"/>
                    </a:lnTo>
                    <a:lnTo>
                      <a:pt x="47" y="93"/>
                    </a:lnTo>
                    <a:lnTo>
                      <a:pt x="47" y="94"/>
                    </a:lnTo>
                    <a:lnTo>
                      <a:pt x="47" y="95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2" y="86"/>
                    </a:lnTo>
                    <a:lnTo>
                      <a:pt x="54" y="84"/>
                    </a:lnTo>
                    <a:lnTo>
                      <a:pt x="55" y="80"/>
                    </a:lnTo>
                    <a:lnTo>
                      <a:pt x="55" y="79"/>
                    </a:lnTo>
                    <a:lnTo>
                      <a:pt x="58" y="77"/>
                    </a:lnTo>
                    <a:lnTo>
                      <a:pt x="58" y="75"/>
                    </a:lnTo>
                    <a:lnTo>
                      <a:pt x="57" y="73"/>
                    </a:lnTo>
                    <a:lnTo>
                      <a:pt x="58" y="71"/>
                    </a:lnTo>
                    <a:lnTo>
                      <a:pt x="57" y="71"/>
                    </a:lnTo>
                    <a:lnTo>
                      <a:pt x="54" y="69"/>
                    </a:lnTo>
                    <a:lnTo>
                      <a:pt x="54" y="66"/>
                    </a:lnTo>
                    <a:lnTo>
                      <a:pt x="54" y="65"/>
                    </a:lnTo>
                    <a:lnTo>
                      <a:pt x="54" y="62"/>
                    </a:lnTo>
                    <a:lnTo>
                      <a:pt x="52" y="59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4" y="58"/>
                    </a:lnTo>
                    <a:lnTo>
                      <a:pt x="55" y="57"/>
                    </a:lnTo>
                    <a:lnTo>
                      <a:pt x="58" y="57"/>
                    </a:lnTo>
                    <a:lnTo>
                      <a:pt x="59" y="54"/>
                    </a:lnTo>
                    <a:lnTo>
                      <a:pt x="58" y="53"/>
                    </a:lnTo>
                    <a:lnTo>
                      <a:pt x="59" y="51"/>
                    </a:lnTo>
                    <a:lnTo>
                      <a:pt x="62" y="51"/>
                    </a:lnTo>
                    <a:lnTo>
                      <a:pt x="64" y="55"/>
                    </a:lnTo>
                    <a:lnTo>
                      <a:pt x="64" y="57"/>
                    </a:lnTo>
                    <a:lnTo>
                      <a:pt x="64" y="57"/>
                    </a:lnTo>
                    <a:lnTo>
                      <a:pt x="66" y="55"/>
                    </a:lnTo>
                    <a:lnTo>
                      <a:pt x="66" y="53"/>
                    </a:lnTo>
                    <a:lnTo>
                      <a:pt x="68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70" y="48"/>
                    </a:lnTo>
                    <a:lnTo>
                      <a:pt x="73" y="47"/>
                    </a:lnTo>
                    <a:lnTo>
                      <a:pt x="72" y="46"/>
                    </a:lnTo>
                    <a:lnTo>
                      <a:pt x="70" y="46"/>
                    </a:lnTo>
                    <a:lnTo>
                      <a:pt x="66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2" y="44"/>
                    </a:lnTo>
                    <a:lnTo>
                      <a:pt x="62" y="43"/>
                    </a:lnTo>
                    <a:lnTo>
                      <a:pt x="65" y="43"/>
                    </a:lnTo>
                    <a:lnTo>
                      <a:pt x="64" y="40"/>
                    </a:lnTo>
                    <a:lnTo>
                      <a:pt x="64" y="36"/>
                    </a:lnTo>
                    <a:lnTo>
                      <a:pt x="66" y="33"/>
                    </a:lnTo>
                    <a:lnTo>
                      <a:pt x="66" y="30"/>
                    </a:lnTo>
                    <a:lnTo>
                      <a:pt x="68" y="29"/>
                    </a:lnTo>
                    <a:lnTo>
                      <a:pt x="72" y="29"/>
                    </a:lnTo>
                    <a:lnTo>
                      <a:pt x="73" y="32"/>
                    </a:lnTo>
                    <a:lnTo>
                      <a:pt x="73" y="33"/>
                    </a:lnTo>
                    <a:lnTo>
                      <a:pt x="77" y="35"/>
                    </a:lnTo>
                    <a:lnTo>
                      <a:pt x="79" y="37"/>
                    </a:lnTo>
                    <a:lnTo>
                      <a:pt x="82" y="37"/>
                    </a:lnTo>
                    <a:lnTo>
                      <a:pt x="79" y="36"/>
                    </a:lnTo>
                    <a:lnTo>
                      <a:pt x="79" y="35"/>
                    </a:lnTo>
                    <a:lnTo>
                      <a:pt x="75" y="32"/>
                    </a:lnTo>
                    <a:lnTo>
                      <a:pt x="75" y="29"/>
                    </a:lnTo>
                    <a:lnTo>
                      <a:pt x="73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5" y="26"/>
                    </a:lnTo>
                    <a:lnTo>
                      <a:pt x="76" y="25"/>
                    </a:lnTo>
                    <a:lnTo>
                      <a:pt x="77" y="25"/>
                    </a:lnTo>
                    <a:lnTo>
                      <a:pt x="82" y="29"/>
                    </a:lnTo>
                    <a:lnTo>
                      <a:pt x="84" y="30"/>
                    </a:lnTo>
                    <a:lnTo>
                      <a:pt x="86" y="30"/>
                    </a:lnTo>
                    <a:lnTo>
                      <a:pt x="83" y="29"/>
                    </a:lnTo>
                    <a:lnTo>
                      <a:pt x="80" y="25"/>
                    </a:lnTo>
                    <a:lnTo>
                      <a:pt x="77" y="24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3" y="24"/>
                    </a:lnTo>
                    <a:lnTo>
                      <a:pt x="84" y="22"/>
                    </a:lnTo>
                    <a:lnTo>
                      <a:pt x="84" y="19"/>
                    </a:lnTo>
                    <a:lnTo>
                      <a:pt x="86" y="18"/>
                    </a:lnTo>
                    <a:lnTo>
                      <a:pt x="88" y="18"/>
                    </a:lnTo>
                    <a:lnTo>
                      <a:pt x="91" y="21"/>
                    </a:lnTo>
                    <a:lnTo>
                      <a:pt x="91" y="22"/>
                    </a:lnTo>
                    <a:lnTo>
                      <a:pt x="93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1" y="19"/>
                    </a:lnTo>
                    <a:lnTo>
                      <a:pt x="93" y="17"/>
                    </a:lnTo>
                    <a:lnTo>
                      <a:pt x="98" y="15"/>
                    </a:lnTo>
                    <a:lnTo>
                      <a:pt x="102" y="14"/>
                    </a:lnTo>
                    <a:lnTo>
                      <a:pt x="106" y="14"/>
                    </a:lnTo>
                    <a:lnTo>
                      <a:pt x="109" y="11"/>
                    </a:lnTo>
                    <a:lnTo>
                      <a:pt x="112" y="12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5"/>
                    </a:lnTo>
                    <a:lnTo>
                      <a:pt x="120" y="17"/>
                    </a:lnTo>
                    <a:lnTo>
                      <a:pt x="120" y="22"/>
                    </a:lnTo>
                    <a:lnTo>
                      <a:pt x="119" y="24"/>
                    </a:lnTo>
                    <a:lnTo>
                      <a:pt x="117" y="26"/>
                    </a:lnTo>
                    <a:lnTo>
                      <a:pt x="116" y="29"/>
                    </a:lnTo>
                    <a:lnTo>
                      <a:pt x="116" y="30"/>
                    </a:lnTo>
                    <a:lnTo>
                      <a:pt x="119" y="32"/>
                    </a:lnTo>
                    <a:lnTo>
                      <a:pt x="120" y="35"/>
                    </a:lnTo>
                    <a:lnTo>
                      <a:pt x="119" y="36"/>
                    </a:lnTo>
                    <a:lnTo>
                      <a:pt x="116" y="39"/>
                    </a:lnTo>
                    <a:lnTo>
                      <a:pt x="115" y="42"/>
                    </a:lnTo>
                    <a:lnTo>
                      <a:pt x="115" y="43"/>
                    </a:lnTo>
                    <a:lnTo>
                      <a:pt x="116" y="46"/>
                    </a:lnTo>
                    <a:lnTo>
                      <a:pt x="116" y="47"/>
                    </a:lnTo>
                    <a:lnTo>
                      <a:pt x="115" y="50"/>
                    </a:lnTo>
                    <a:lnTo>
                      <a:pt x="113" y="50"/>
                    </a:lnTo>
                    <a:lnTo>
                      <a:pt x="111" y="51"/>
                    </a:lnTo>
                    <a:lnTo>
                      <a:pt x="109" y="53"/>
                    </a:lnTo>
                    <a:lnTo>
                      <a:pt x="106" y="54"/>
                    </a:lnTo>
                    <a:lnTo>
                      <a:pt x="105" y="57"/>
                    </a:lnTo>
                    <a:lnTo>
                      <a:pt x="104" y="58"/>
                    </a:lnTo>
                    <a:lnTo>
                      <a:pt x="105" y="58"/>
                    </a:lnTo>
                    <a:lnTo>
                      <a:pt x="108" y="55"/>
                    </a:lnTo>
                    <a:lnTo>
                      <a:pt x="112" y="53"/>
                    </a:lnTo>
                    <a:lnTo>
                      <a:pt x="113" y="53"/>
                    </a:lnTo>
                    <a:lnTo>
                      <a:pt x="115" y="53"/>
                    </a:lnTo>
                    <a:lnTo>
                      <a:pt x="112" y="55"/>
                    </a:lnTo>
                    <a:lnTo>
                      <a:pt x="112" y="57"/>
                    </a:lnTo>
                    <a:lnTo>
                      <a:pt x="108" y="59"/>
                    </a:lnTo>
                    <a:lnTo>
                      <a:pt x="105" y="61"/>
                    </a:lnTo>
                    <a:lnTo>
                      <a:pt x="105" y="62"/>
                    </a:lnTo>
                    <a:lnTo>
                      <a:pt x="105" y="64"/>
                    </a:lnTo>
                    <a:lnTo>
                      <a:pt x="105" y="65"/>
                    </a:lnTo>
                    <a:lnTo>
                      <a:pt x="104" y="64"/>
                    </a:lnTo>
                    <a:lnTo>
                      <a:pt x="102" y="64"/>
                    </a:lnTo>
                    <a:lnTo>
                      <a:pt x="102" y="65"/>
                    </a:lnTo>
                    <a:lnTo>
                      <a:pt x="104" y="66"/>
                    </a:lnTo>
                    <a:lnTo>
                      <a:pt x="105" y="66"/>
                    </a:lnTo>
                    <a:lnTo>
                      <a:pt x="104" y="69"/>
                    </a:lnTo>
                    <a:lnTo>
                      <a:pt x="102" y="71"/>
                    </a:lnTo>
                    <a:lnTo>
                      <a:pt x="105" y="71"/>
                    </a:lnTo>
                    <a:lnTo>
                      <a:pt x="105" y="69"/>
                    </a:lnTo>
                    <a:lnTo>
                      <a:pt x="108" y="68"/>
                    </a:lnTo>
                    <a:lnTo>
                      <a:pt x="109" y="66"/>
                    </a:lnTo>
                    <a:lnTo>
                      <a:pt x="109" y="64"/>
                    </a:lnTo>
                    <a:lnTo>
                      <a:pt x="112" y="64"/>
                    </a:lnTo>
                    <a:lnTo>
                      <a:pt x="112" y="61"/>
                    </a:lnTo>
                    <a:lnTo>
                      <a:pt x="113" y="61"/>
                    </a:lnTo>
                    <a:lnTo>
                      <a:pt x="113" y="65"/>
                    </a:lnTo>
                    <a:lnTo>
                      <a:pt x="115" y="66"/>
                    </a:lnTo>
                    <a:lnTo>
                      <a:pt x="115" y="62"/>
                    </a:lnTo>
                    <a:lnTo>
                      <a:pt x="115" y="59"/>
                    </a:lnTo>
                    <a:lnTo>
                      <a:pt x="115" y="58"/>
                    </a:lnTo>
                    <a:lnTo>
                      <a:pt x="116" y="57"/>
                    </a:lnTo>
                    <a:lnTo>
                      <a:pt x="119" y="58"/>
                    </a:lnTo>
                    <a:lnTo>
                      <a:pt x="117" y="61"/>
                    </a:lnTo>
                    <a:lnTo>
                      <a:pt x="119" y="62"/>
                    </a:lnTo>
                    <a:lnTo>
                      <a:pt x="120" y="61"/>
                    </a:lnTo>
                    <a:lnTo>
                      <a:pt x="123" y="58"/>
                    </a:lnTo>
                    <a:lnTo>
                      <a:pt x="123" y="61"/>
                    </a:lnTo>
                    <a:lnTo>
                      <a:pt x="126" y="62"/>
                    </a:lnTo>
                    <a:lnTo>
                      <a:pt x="124" y="65"/>
                    </a:lnTo>
                    <a:lnTo>
                      <a:pt x="122" y="69"/>
                    </a:lnTo>
                    <a:lnTo>
                      <a:pt x="119" y="71"/>
                    </a:lnTo>
                    <a:lnTo>
                      <a:pt x="117" y="73"/>
                    </a:lnTo>
                    <a:lnTo>
                      <a:pt x="120" y="73"/>
                    </a:lnTo>
                    <a:lnTo>
                      <a:pt x="122" y="75"/>
                    </a:lnTo>
                    <a:lnTo>
                      <a:pt x="124" y="73"/>
                    </a:lnTo>
                    <a:lnTo>
                      <a:pt x="123" y="72"/>
                    </a:lnTo>
                    <a:lnTo>
                      <a:pt x="123" y="69"/>
                    </a:lnTo>
                    <a:lnTo>
                      <a:pt x="126" y="66"/>
                    </a:lnTo>
                    <a:lnTo>
                      <a:pt x="127" y="71"/>
                    </a:lnTo>
                    <a:lnTo>
                      <a:pt x="127" y="72"/>
                    </a:lnTo>
                    <a:lnTo>
                      <a:pt x="128" y="71"/>
                    </a:lnTo>
                    <a:lnTo>
                      <a:pt x="128" y="68"/>
                    </a:lnTo>
                    <a:lnTo>
                      <a:pt x="127" y="65"/>
                    </a:lnTo>
                    <a:lnTo>
                      <a:pt x="127" y="59"/>
                    </a:lnTo>
                    <a:lnTo>
                      <a:pt x="127" y="59"/>
                    </a:lnTo>
                    <a:lnTo>
                      <a:pt x="130" y="61"/>
                    </a:lnTo>
                    <a:lnTo>
                      <a:pt x="130" y="64"/>
                    </a:lnTo>
                    <a:lnTo>
                      <a:pt x="128" y="65"/>
                    </a:lnTo>
                    <a:lnTo>
                      <a:pt x="130" y="65"/>
                    </a:lnTo>
                    <a:lnTo>
                      <a:pt x="133" y="64"/>
                    </a:lnTo>
                    <a:lnTo>
                      <a:pt x="137" y="68"/>
                    </a:lnTo>
                    <a:lnTo>
                      <a:pt x="137" y="71"/>
                    </a:lnTo>
                    <a:lnTo>
                      <a:pt x="140" y="71"/>
                    </a:lnTo>
                    <a:lnTo>
                      <a:pt x="141" y="71"/>
                    </a:lnTo>
                    <a:lnTo>
                      <a:pt x="142" y="71"/>
                    </a:lnTo>
                    <a:lnTo>
                      <a:pt x="141" y="69"/>
                    </a:lnTo>
                    <a:lnTo>
                      <a:pt x="140" y="68"/>
                    </a:lnTo>
                    <a:lnTo>
                      <a:pt x="140" y="66"/>
                    </a:lnTo>
                    <a:lnTo>
                      <a:pt x="134" y="62"/>
                    </a:lnTo>
                    <a:lnTo>
                      <a:pt x="133" y="62"/>
                    </a:lnTo>
                    <a:lnTo>
                      <a:pt x="131" y="61"/>
                    </a:lnTo>
                    <a:lnTo>
                      <a:pt x="134" y="57"/>
                    </a:lnTo>
                    <a:lnTo>
                      <a:pt x="137" y="57"/>
                    </a:lnTo>
                    <a:lnTo>
                      <a:pt x="140" y="54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8" y="55"/>
                    </a:lnTo>
                    <a:lnTo>
                      <a:pt x="149" y="55"/>
                    </a:lnTo>
                    <a:lnTo>
                      <a:pt x="153" y="57"/>
                    </a:lnTo>
                    <a:lnTo>
                      <a:pt x="153" y="58"/>
                    </a:lnTo>
                    <a:lnTo>
                      <a:pt x="155" y="61"/>
                    </a:lnTo>
                    <a:lnTo>
                      <a:pt x="156" y="61"/>
                    </a:lnTo>
                    <a:lnTo>
                      <a:pt x="158" y="64"/>
                    </a:lnTo>
                    <a:lnTo>
                      <a:pt x="159" y="64"/>
                    </a:lnTo>
                    <a:lnTo>
                      <a:pt x="159" y="62"/>
                    </a:lnTo>
                    <a:lnTo>
                      <a:pt x="160" y="62"/>
                    </a:lnTo>
                    <a:lnTo>
                      <a:pt x="162" y="65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4" y="69"/>
                    </a:lnTo>
                    <a:lnTo>
                      <a:pt x="166" y="71"/>
                    </a:lnTo>
                    <a:lnTo>
                      <a:pt x="166" y="72"/>
                    </a:lnTo>
                    <a:lnTo>
                      <a:pt x="163" y="75"/>
                    </a:lnTo>
                    <a:lnTo>
                      <a:pt x="162" y="75"/>
                    </a:lnTo>
                    <a:lnTo>
                      <a:pt x="159" y="73"/>
                    </a:lnTo>
                    <a:lnTo>
                      <a:pt x="155" y="75"/>
                    </a:lnTo>
                    <a:lnTo>
                      <a:pt x="151" y="79"/>
                    </a:lnTo>
                    <a:lnTo>
                      <a:pt x="156" y="76"/>
                    </a:lnTo>
                    <a:lnTo>
                      <a:pt x="160" y="76"/>
                    </a:lnTo>
                    <a:lnTo>
                      <a:pt x="160" y="77"/>
                    </a:lnTo>
                    <a:lnTo>
                      <a:pt x="159" y="79"/>
                    </a:lnTo>
                    <a:lnTo>
                      <a:pt x="156" y="80"/>
                    </a:lnTo>
                    <a:lnTo>
                      <a:pt x="153" y="84"/>
                    </a:lnTo>
                    <a:lnTo>
                      <a:pt x="151" y="86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51" y="89"/>
                    </a:lnTo>
                    <a:lnTo>
                      <a:pt x="155" y="84"/>
                    </a:lnTo>
                    <a:lnTo>
                      <a:pt x="158" y="80"/>
                    </a:lnTo>
                    <a:lnTo>
                      <a:pt x="160" y="80"/>
                    </a:lnTo>
                    <a:lnTo>
                      <a:pt x="163" y="77"/>
                    </a:lnTo>
                    <a:lnTo>
                      <a:pt x="166" y="77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2"/>
                    </a:lnTo>
                    <a:lnTo>
                      <a:pt x="169" y="83"/>
                    </a:lnTo>
                    <a:lnTo>
                      <a:pt x="169" y="84"/>
                    </a:lnTo>
                    <a:lnTo>
                      <a:pt x="166" y="86"/>
                    </a:lnTo>
                    <a:lnTo>
                      <a:pt x="164" y="89"/>
                    </a:lnTo>
                    <a:lnTo>
                      <a:pt x="162" y="89"/>
                    </a:lnTo>
                    <a:lnTo>
                      <a:pt x="160" y="89"/>
                    </a:lnTo>
                    <a:lnTo>
                      <a:pt x="158" y="89"/>
                    </a:lnTo>
                    <a:lnTo>
                      <a:pt x="156" y="90"/>
                    </a:lnTo>
                    <a:lnTo>
                      <a:pt x="159" y="90"/>
                    </a:lnTo>
                    <a:lnTo>
                      <a:pt x="159" y="91"/>
                    </a:lnTo>
                    <a:lnTo>
                      <a:pt x="155" y="94"/>
                    </a:lnTo>
                    <a:lnTo>
                      <a:pt x="156" y="94"/>
                    </a:lnTo>
                    <a:lnTo>
                      <a:pt x="159" y="93"/>
                    </a:lnTo>
                    <a:lnTo>
                      <a:pt x="162" y="91"/>
                    </a:lnTo>
                    <a:lnTo>
                      <a:pt x="163" y="91"/>
                    </a:lnTo>
                    <a:lnTo>
                      <a:pt x="163" y="91"/>
                    </a:lnTo>
                    <a:lnTo>
                      <a:pt x="162" y="93"/>
                    </a:lnTo>
                    <a:lnTo>
                      <a:pt x="159" y="94"/>
                    </a:lnTo>
                    <a:lnTo>
                      <a:pt x="156" y="95"/>
                    </a:lnTo>
                    <a:lnTo>
                      <a:pt x="159" y="95"/>
                    </a:lnTo>
                    <a:lnTo>
                      <a:pt x="159" y="97"/>
                    </a:lnTo>
                    <a:lnTo>
                      <a:pt x="158" y="98"/>
                    </a:lnTo>
                    <a:lnTo>
                      <a:pt x="155" y="101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8" y="101"/>
                    </a:lnTo>
                    <a:lnTo>
                      <a:pt x="160" y="97"/>
                    </a:lnTo>
                    <a:lnTo>
                      <a:pt x="162" y="94"/>
                    </a:lnTo>
                    <a:lnTo>
                      <a:pt x="166" y="91"/>
                    </a:lnTo>
                    <a:lnTo>
                      <a:pt x="167" y="93"/>
                    </a:lnTo>
                    <a:lnTo>
                      <a:pt x="167" y="94"/>
                    </a:lnTo>
                    <a:lnTo>
                      <a:pt x="169" y="93"/>
                    </a:lnTo>
                    <a:lnTo>
                      <a:pt x="169" y="91"/>
                    </a:lnTo>
                    <a:lnTo>
                      <a:pt x="173" y="89"/>
                    </a:lnTo>
                    <a:lnTo>
                      <a:pt x="174" y="89"/>
                    </a:lnTo>
                    <a:lnTo>
                      <a:pt x="174" y="91"/>
                    </a:lnTo>
                    <a:lnTo>
                      <a:pt x="170" y="94"/>
                    </a:lnTo>
                    <a:lnTo>
                      <a:pt x="166" y="97"/>
                    </a:lnTo>
                    <a:lnTo>
                      <a:pt x="163" y="98"/>
                    </a:lnTo>
                    <a:lnTo>
                      <a:pt x="163" y="98"/>
                    </a:lnTo>
                    <a:lnTo>
                      <a:pt x="164" y="100"/>
                    </a:lnTo>
                    <a:lnTo>
                      <a:pt x="163" y="102"/>
                    </a:lnTo>
                    <a:lnTo>
                      <a:pt x="163" y="104"/>
                    </a:lnTo>
                    <a:lnTo>
                      <a:pt x="163" y="104"/>
                    </a:lnTo>
                    <a:lnTo>
                      <a:pt x="166" y="102"/>
                    </a:lnTo>
                    <a:lnTo>
                      <a:pt x="166" y="100"/>
                    </a:lnTo>
                    <a:lnTo>
                      <a:pt x="170" y="97"/>
                    </a:lnTo>
                    <a:lnTo>
                      <a:pt x="173" y="95"/>
                    </a:lnTo>
                    <a:lnTo>
                      <a:pt x="171" y="97"/>
                    </a:lnTo>
                    <a:lnTo>
                      <a:pt x="173" y="98"/>
                    </a:lnTo>
                    <a:lnTo>
                      <a:pt x="171" y="100"/>
                    </a:lnTo>
                    <a:lnTo>
                      <a:pt x="167" y="104"/>
                    </a:lnTo>
                    <a:lnTo>
                      <a:pt x="167" y="105"/>
                    </a:lnTo>
                    <a:lnTo>
                      <a:pt x="166" y="108"/>
                    </a:lnTo>
                    <a:lnTo>
                      <a:pt x="164" y="109"/>
                    </a:lnTo>
                    <a:lnTo>
                      <a:pt x="164" y="111"/>
                    </a:lnTo>
                    <a:lnTo>
                      <a:pt x="167" y="109"/>
                    </a:lnTo>
                    <a:lnTo>
                      <a:pt x="167" y="108"/>
                    </a:lnTo>
                    <a:lnTo>
                      <a:pt x="171" y="104"/>
                    </a:lnTo>
                    <a:lnTo>
                      <a:pt x="173" y="102"/>
                    </a:lnTo>
                    <a:lnTo>
                      <a:pt x="174" y="104"/>
                    </a:lnTo>
                    <a:lnTo>
                      <a:pt x="174" y="104"/>
                    </a:lnTo>
                    <a:lnTo>
                      <a:pt x="174" y="105"/>
                    </a:lnTo>
                    <a:lnTo>
                      <a:pt x="173" y="106"/>
                    </a:lnTo>
                    <a:lnTo>
                      <a:pt x="170" y="109"/>
                    </a:lnTo>
                    <a:lnTo>
                      <a:pt x="170" y="113"/>
                    </a:lnTo>
                    <a:lnTo>
                      <a:pt x="171" y="113"/>
                    </a:lnTo>
                    <a:lnTo>
                      <a:pt x="171" y="112"/>
                    </a:lnTo>
                    <a:lnTo>
                      <a:pt x="173" y="109"/>
                    </a:lnTo>
                    <a:lnTo>
                      <a:pt x="174" y="106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8" y="101"/>
                    </a:lnTo>
                    <a:lnTo>
                      <a:pt x="180" y="101"/>
                    </a:lnTo>
                    <a:lnTo>
                      <a:pt x="180" y="98"/>
                    </a:lnTo>
                    <a:lnTo>
                      <a:pt x="181" y="97"/>
                    </a:lnTo>
                    <a:lnTo>
                      <a:pt x="182" y="97"/>
                    </a:lnTo>
                    <a:lnTo>
                      <a:pt x="184" y="94"/>
                    </a:lnTo>
                    <a:lnTo>
                      <a:pt x="184" y="93"/>
                    </a:lnTo>
                    <a:lnTo>
                      <a:pt x="184" y="93"/>
                    </a:lnTo>
                    <a:lnTo>
                      <a:pt x="187" y="97"/>
                    </a:lnTo>
                    <a:lnTo>
                      <a:pt x="188" y="98"/>
                    </a:lnTo>
                    <a:lnTo>
                      <a:pt x="191" y="100"/>
                    </a:lnTo>
                    <a:lnTo>
                      <a:pt x="191" y="102"/>
                    </a:lnTo>
                    <a:lnTo>
                      <a:pt x="192" y="105"/>
                    </a:lnTo>
                    <a:lnTo>
                      <a:pt x="193" y="108"/>
                    </a:lnTo>
                    <a:lnTo>
                      <a:pt x="195" y="109"/>
                    </a:lnTo>
                    <a:lnTo>
                      <a:pt x="192" y="111"/>
                    </a:lnTo>
                    <a:lnTo>
                      <a:pt x="189" y="113"/>
                    </a:lnTo>
                    <a:lnTo>
                      <a:pt x="188" y="113"/>
                    </a:lnTo>
                    <a:lnTo>
                      <a:pt x="187" y="112"/>
                    </a:lnTo>
                    <a:lnTo>
                      <a:pt x="185" y="111"/>
                    </a:lnTo>
                    <a:lnTo>
                      <a:pt x="184" y="111"/>
                    </a:lnTo>
                    <a:lnTo>
                      <a:pt x="182" y="112"/>
                    </a:lnTo>
                    <a:lnTo>
                      <a:pt x="181" y="112"/>
                    </a:lnTo>
                    <a:lnTo>
                      <a:pt x="180" y="115"/>
                    </a:lnTo>
                    <a:lnTo>
                      <a:pt x="177" y="115"/>
                    </a:lnTo>
                    <a:lnTo>
                      <a:pt x="175" y="115"/>
                    </a:lnTo>
                    <a:lnTo>
                      <a:pt x="174" y="118"/>
                    </a:lnTo>
                    <a:lnTo>
                      <a:pt x="177" y="116"/>
                    </a:lnTo>
                    <a:lnTo>
                      <a:pt x="178" y="116"/>
                    </a:lnTo>
                    <a:lnTo>
                      <a:pt x="180" y="119"/>
                    </a:lnTo>
                    <a:lnTo>
                      <a:pt x="177" y="120"/>
                    </a:lnTo>
                    <a:lnTo>
                      <a:pt x="175" y="122"/>
                    </a:lnTo>
                    <a:lnTo>
                      <a:pt x="173" y="123"/>
                    </a:lnTo>
                    <a:lnTo>
                      <a:pt x="175" y="123"/>
                    </a:lnTo>
                    <a:lnTo>
                      <a:pt x="178" y="122"/>
                    </a:lnTo>
                    <a:lnTo>
                      <a:pt x="181" y="122"/>
                    </a:lnTo>
                    <a:lnTo>
                      <a:pt x="182" y="122"/>
                    </a:lnTo>
                    <a:lnTo>
                      <a:pt x="185" y="119"/>
                    </a:lnTo>
                    <a:lnTo>
                      <a:pt x="188" y="120"/>
                    </a:lnTo>
                    <a:lnTo>
                      <a:pt x="189" y="120"/>
                    </a:lnTo>
                    <a:lnTo>
                      <a:pt x="189" y="122"/>
                    </a:lnTo>
                    <a:lnTo>
                      <a:pt x="189" y="123"/>
                    </a:lnTo>
                    <a:lnTo>
                      <a:pt x="191" y="122"/>
                    </a:lnTo>
                    <a:lnTo>
                      <a:pt x="191" y="119"/>
                    </a:lnTo>
                    <a:lnTo>
                      <a:pt x="191" y="118"/>
                    </a:lnTo>
                    <a:lnTo>
                      <a:pt x="192" y="115"/>
                    </a:lnTo>
                    <a:lnTo>
                      <a:pt x="196" y="113"/>
                    </a:lnTo>
                    <a:lnTo>
                      <a:pt x="196" y="113"/>
                    </a:lnTo>
                    <a:lnTo>
                      <a:pt x="196" y="116"/>
                    </a:lnTo>
                    <a:lnTo>
                      <a:pt x="196" y="118"/>
                    </a:lnTo>
                    <a:lnTo>
                      <a:pt x="196" y="120"/>
                    </a:lnTo>
                    <a:lnTo>
                      <a:pt x="193" y="123"/>
                    </a:lnTo>
                    <a:lnTo>
                      <a:pt x="191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7" y="127"/>
                    </a:lnTo>
                    <a:lnTo>
                      <a:pt x="185" y="126"/>
                    </a:lnTo>
                    <a:lnTo>
                      <a:pt x="182" y="126"/>
                    </a:lnTo>
                    <a:lnTo>
                      <a:pt x="181" y="129"/>
                    </a:lnTo>
                    <a:lnTo>
                      <a:pt x="181" y="130"/>
                    </a:lnTo>
                    <a:lnTo>
                      <a:pt x="178" y="133"/>
                    </a:lnTo>
                    <a:lnTo>
                      <a:pt x="178" y="134"/>
                    </a:lnTo>
                    <a:lnTo>
                      <a:pt x="178" y="136"/>
                    </a:lnTo>
                    <a:lnTo>
                      <a:pt x="180" y="136"/>
                    </a:lnTo>
                    <a:lnTo>
                      <a:pt x="182" y="131"/>
                    </a:lnTo>
                    <a:lnTo>
                      <a:pt x="184" y="129"/>
                    </a:lnTo>
                    <a:lnTo>
                      <a:pt x="185" y="127"/>
                    </a:lnTo>
                    <a:lnTo>
                      <a:pt x="187" y="129"/>
                    </a:lnTo>
                    <a:lnTo>
                      <a:pt x="187" y="129"/>
                    </a:lnTo>
                    <a:lnTo>
                      <a:pt x="188" y="130"/>
                    </a:lnTo>
                    <a:lnTo>
                      <a:pt x="187" y="131"/>
                    </a:lnTo>
                    <a:lnTo>
                      <a:pt x="185" y="134"/>
                    </a:lnTo>
                    <a:lnTo>
                      <a:pt x="181" y="137"/>
                    </a:lnTo>
                    <a:lnTo>
                      <a:pt x="180" y="140"/>
                    </a:lnTo>
                    <a:lnTo>
                      <a:pt x="180" y="140"/>
                    </a:lnTo>
                    <a:lnTo>
                      <a:pt x="184" y="138"/>
                    </a:lnTo>
                    <a:lnTo>
                      <a:pt x="188" y="133"/>
                    </a:lnTo>
                    <a:lnTo>
                      <a:pt x="189" y="129"/>
                    </a:lnTo>
                    <a:lnTo>
                      <a:pt x="191" y="127"/>
                    </a:lnTo>
                    <a:lnTo>
                      <a:pt x="191" y="126"/>
                    </a:lnTo>
                    <a:lnTo>
                      <a:pt x="192" y="126"/>
                    </a:lnTo>
                    <a:lnTo>
                      <a:pt x="196" y="123"/>
                    </a:lnTo>
                    <a:lnTo>
                      <a:pt x="200" y="122"/>
                    </a:lnTo>
                    <a:lnTo>
                      <a:pt x="202" y="120"/>
                    </a:lnTo>
                    <a:lnTo>
                      <a:pt x="202" y="122"/>
                    </a:lnTo>
                    <a:lnTo>
                      <a:pt x="200" y="123"/>
                    </a:lnTo>
                    <a:lnTo>
                      <a:pt x="198" y="126"/>
                    </a:lnTo>
                    <a:lnTo>
                      <a:pt x="196" y="126"/>
                    </a:lnTo>
                    <a:lnTo>
                      <a:pt x="193" y="127"/>
                    </a:lnTo>
                    <a:lnTo>
                      <a:pt x="193" y="130"/>
                    </a:lnTo>
                    <a:lnTo>
                      <a:pt x="195" y="130"/>
                    </a:lnTo>
                    <a:lnTo>
                      <a:pt x="196" y="129"/>
                    </a:lnTo>
                    <a:lnTo>
                      <a:pt x="199" y="129"/>
                    </a:lnTo>
                    <a:lnTo>
                      <a:pt x="200" y="126"/>
                    </a:lnTo>
                    <a:lnTo>
                      <a:pt x="203" y="126"/>
                    </a:lnTo>
                    <a:lnTo>
                      <a:pt x="204" y="124"/>
                    </a:lnTo>
                    <a:lnTo>
                      <a:pt x="206" y="123"/>
                    </a:lnTo>
                    <a:lnTo>
                      <a:pt x="207" y="123"/>
                    </a:lnTo>
                    <a:lnTo>
                      <a:pt x="209" y="126"/>
                    </a:lnTo>
                    <a:lnTo>
                      <a:pt x="211" y="129"/>
                    </a:lnTo>
                    <a:lnTo>
                      <a:pt x="213" y="131"/>
                    </a:lnTo>
                    <a:lnTo>
                      <a:pt x="216" y="133"/>
                    </a:lnTo>
                    <a:lnTo>
                      <a:pt x="216" y="134"/>
                    </a:lnTo>
                    <a:lnTo>
                      <a:pt x="216" y="136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1" y="136"/>
                    </a:lnTo>
                    <a:lnTo>
                      <a:pt x="210" y="136"/>
                    </a:lnTo>
                    <a:lnTo>
                      <a:pt x="210" y="137"/>
                    </a:lnTo>
                    <a:lnTo>
                      <a:pt x="209" y="138"/>
                    </a:lnTo>
                    <a:lnTo>
                      <a:pt x="207" y="140"/>
                    </a:lnTo>
                    <a:lnTo>
                      <a:pt x="203" y="140"/>
                    </a:lnTo>
                    <a:lnTo>
                      <a:pt x="202" y="141"/>
                    </a:lnTo>
                    <a:lnTo>
                      <a:pt x="199" y="141"/>
                    </a:lnTo>
                    <a:lnTo>
                      <a:pt x="195" y="144"/>
                    </a:lnTo>
                    <a:lnTo>
                      <a:pt x="192" y="144"/>
                    </a:lnTo>
                    <a:lnTo>
                      <a:pt x="189" y="145"/>
                    </a:lnTo>
                    <a:lnTo>
                      <a:pt x="191" y="145"/>
                    </a:lnTo>
                    <a:lnTo>
                      <a:pt x="192" y="147"/>
                    </a:lnTo>
                    <a:lnTo>
                      <a:pt x="192" y="148"/>
                    </a:lnTo>
                    <a:lnTo>
                      <a:pt x="188" y="148"/>
                    </a:lnTo>
                    <a:lnTo>
                      <a:pt x="188" y="149"/>
                    </a:lnTo>
                    <a:lnTo>
                      <a:pt x="192" y="149"/>
                    </a:lnTo>
                    <a:lnTo>
                      <a:pt x="195" y="147"/>
                    </a:lnTo>
                    <a:lnTo>
                      <a:pt x="199" y="142"/>
                    </a:lnTo>
                    <a:lnTo>
                      <a:pt x="202" y="142"/>
                    </a:lnTo>
                    <a:lnTo>
                      <a:pt x="203" y="144"/>
                    </a:lnTo>
                    <a:lnTo>
                      <a:pt x="204" y="142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7" y="147"/>
                    </a:lnTo>
                    <a:lnTo>
                      <a:pt x="204" y="148"/>
                    </a:lnTo>
                    <a:lnTo>
                      <a:pt x="203" y="149"/>
                    </a:lnTo>
                    <a:lnTo>
                      <a:pt x="202" y="149"/>
                    </a:lnTo>
                    <a:lnTo>
                      <a:pt x="199" y="149"/>
                    </a:lnTo>
                    <a:lnTo>
                      <a:pt x="198" y="152"/>
                    </a:lnTo>
                    <a:lnTo>
                      <a:pt x="196" y="153"/>
                    </a:lnTo>
                    <a:lnTo>
                      <a:pt x="193" y="152"/>
                    </a:lnTo>
                    <a:lnTo>
                      <a:pt x="192" y="152"/>
                    </a:lnTo>
                    <a:lnTo>
                      <a:pt x="189" y="155"/>
                    </a:lnTo>
                    <a:lnTo>
                      <a:pt x="191" y="155"/>
                    </a:lnTo>
                    <a:lnTo>
                      <a:pt x="193" y="153"/>
                    </a:lnTo>
                    <a:lnTo>
                      <a:pt x="195" y="153"/>
                    </a:lnTo>
                    <a:lnTo>
                      <a:pt x="196" y="155"/>
                    </a:lnTo>
                    <a:lnTo>
                      <a:pt x="199" y="152"/>
                    </a:lnTo>
                    <a:lnTo>
                      <a:pt x="200" y="151"/>
                    </a:lnTo>
                    <a:lnTo>
                      <a:pt x="203" y="149"/>
                    </a:lnTo>
                    <a:lnTo>
                      <a:pt x="204" y="151"/>
                    </a:lnTo>
                    <a:lnTo>
                      <a:pt x="207" y="151"/>
                    </a:lnTo>
                    <a:lnTo>
                      <a:pt x="209" y="148"/>
                    </a:lnTo>
                    <a:lnTo>
                      <a:pt x="211" y="148"/>
                    </a:lnTo>
                    <a:lnTo>
                      <a:pt x="213" y="147"/>
                    </a:lnTo>
                    <a:lnTo>
                      <a:pt x="213" y="145"/>
                    </a:lnTo>
                    <a:lnTo>
                      <a:pt x="211" y="144"/>
                    </a:lnTo>
                    <a:lnTo>
                      <a:pt x="213" y="142"/>
                    </a:lnTo>
                    <a:lnTo>
                      <a:pt x="213" y="141"/>
                    </a:lnTo>
                    <a:lnTo>
                      <a:pt x="214" y="140"/>
                    </a:lnTo>
                    <a:lnTo>
                      <a:pt x="216" y="141"/>
                    </a:lnTo>
                    <a:lnTo>
                      <a:pt x="217" y="141"/>
                    </a:lnTo>
                    <a:lnTo>
                      <a:pt x="217" y="144"/>
                    </a:lnTo>
                    <a:lnTo>
                      <a:pt x="220" y="148"/>
                    </a:lnTo>
                    <a:lnTo>
                      <a:pt x="220" y="152"/>
                    </a:lnTo>
                    <a:lnTo>
                      <a:pt x="221" y="153"/>
                    </a:lnTo>
                    <a:lnTo>
                      <a:pt x="221" y="156"/>
                    </a:lnTo>
                    <a:lnTo>
                      <a:pt x="220" y="158"/>
                    </a:lnTo>
                    <a:lnTo>
                      <a:pt x="217" y="158"/>
                    </a:lnTo>
                    <a:lnTo>
                      <a:pt x="216" y="156"/>
                    </a:lnTo>
                    <a:lnTo>
                      <a:pt x="211" y="156"/>
                    </a:lnTo>
                    <a:lnTo>
                      <a:pt x="210" y="156"/>
                    </a:lnTo>
                    <a:lnTo>
                      <a:pt x="207" y="158"/>
                    </a:lnTo>
                    <a:lnTo>
                      <a:pt x="206" y="158"/>
                    </a:lnTo>
                    <a:lnTo>
                      <a:pt x="206" y="158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198" y="160"/>
                    </a:lnTo>
                    <a:lnTo>
                      <a:pt x="199" y="160"/>
                    </a:lnTo>
                    <a:lnTo>
                      <a:pt x="204" y="160"/>
                    </a:lnTo>
                    <a:lnTo>
                      <a:pt x="206" y="160"/>
                    </a:lnTo>
                    <a:lnTo>
                      <a:pt x="210" y="163"/>
                    </a:lnTo>
                    <a:lnTo>
                      <a:pt x="211" y="165"/>
                    </a:lnTo>
                    <a:lnTo>
                      <a:pt x="213" y="165"/>
                    </a:lnTo>
                    <a:lnTo>
                      <a:pt x="214" y="163"/>
                    </a:lnTo>
                    <a:lnTo>
                      <a:pt x="216" y="165"/>
                    </a:lnTo>
                    <a:lnTo>
                      <a:pt x="218" y="166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2" y="171"/>
                    </a:lnTo>
                    <a:lnTo>
                      <a:pt x="222" y="174"/>
                    </a:lnTo>
                    <a:lnTo>
                      <a:pt x="221" y="174"/>
                    </a:lnTo>
                    <a:lnTo>
                      <a:pt x="220" y="174"/>
                    </a:lnTo>
                    <a:lnTo>
                      <a:pt x="218" y="173"/>
                    </a:lnTo>
                    <a:lnTo>
                      <a:pt x="217" y="173"/>
                    </a:lnTo>
                    <a:lnTo>
                      <a:pt x="216" y="174"/>
                    </a:lnTo>
                    <a:lnTo>
                      <a:pt x="216" y="173"/>
                    </a:lnTo>
                    <a:lnTo>
                      <a:pt x="214" y="171"/>
                    </a:lnTo>
                    <a:lnTo>
                      <a:pt x="213" y="173"/>
                    </a:lnTo>
                    <a:lnTo>
                      <a:pt x="211" y="173"/>
                    </a:lnTo>
                    <a:lnTo>
                      <a:pt x="209" y="169"/>
                    </a:lnTo>
                    <a:lnTo>
                      <a:pt x="207" y="169"/>
                    </a:lnTo>
                    <a:lnTo>
                      <a:pt x="204" y="169"/>
                    </a:lnTo>
                    <a:lnTo>
                      <a:pt x="203" y="169"/>
                    </a:lnTo>
                    <a:lnTo>
                      <a:pt x="200" y="167"/>
                    </a:lnTo>
                    <a:lnTo>
                      <a:pt x="202" y="169"/>
                    </a:lnTo>
                    <a:lnTo>
                      <a:pt x="204" y="170"/>
                    </a:lnTo>
                    <a:lnTo>
                      <a:pt x="206" y="170"/>
                    </a:lnTo>
                    <a:lnTo>
                      <a:pt x="206" y="171"/>
                    </a:lnTo>
                    <a:lnTo>
                      <a:pt x="202" y="171"/>
                    </a:lnTo>
                    <a:lnTo>
                      <a:pt x="202" y="173"/>
                    </a:lnTo>
                    <a:lnTo>
                      <a:pt x="198" y="173"/>
                    </a:lnTo>
                    <a:lnTo>
                      <a:pt x="196" y="174"/>
                    </a:lnTo>
                    <a:lnTo>
                      <a:pt x="196" y="176"/>
                    </a:lnTo>
                    <a:lnTo>
                      <a:pt x="198" y="176"/>
                    </a:lnTo>
                    <a:lnTo>
                      <a:pt x="199" y="174"/>
                    </a:lnTo>
                    <a:lnTo>
                      <a:pt x="202" y="174"/>
                    </a:lnTo>
                    <a:lnTo>
                      <a:pt x="203" y="173"/>
                    </a:lnTo>
                    <a:lnTo>
                      <a:pt x="206" y="173"/>
                    </a:lnTo>
                    <a:lnTo>
                      <a:pt x="207" y="174"/>
                    </a:lnTo>
                    <a:lnTo>
                      <a:pt x="207" y="176"/>
                    </a:lnTo>
                    <a:lnTo>
                      <a:pt x="209" y="176"/>
                    </a:lnTo>
                    <a:lnTo>
                      <a:pt x="209" y="177"/>
                    </a:lnTo>
                    <a:lnTo>
                      <a:pt x="209" y="177"/>
                    </a:lnTo>
                    <a:lnTo>
                      <a:pt x="206" y="177"/>
                    </a:lnTo>
                    <a:lnTo>
                      <a:pt x="204" y="178"/>
                    </a:lnTo>
                    <a:lnTo>
                      <a:pt x="203" y="177"/>
                    </a:lnTo>
                    <a:lnTo>
                      <a:pt x="203" y="177"/>
                    </a:lnTo>
                    <a:lnTo>
                      <a:pt x="202" y="177"/>
                    </a:lnTo>
                    <a:lnTo>
                      <a:pt x="200" y="177"/>
                    </a:lnTo>
                    <a:lnTo>
                      <a:pt x="203" y="178"/>
                    </a:lnTo>
                    <a:lnTo>
                      <a:pt x="204" y="180"/>
                    </a:lnTo>
                    <a:lnTo>
                      <a:pt x="206" y="181"/>
                    </a:lnTo>
                    <a:lnTo>
                      <a:pt x="206" y="183"/>
                    </a:lnTo>
                    <a:lnTo>
                      <a:pt x="206" y="184"/>
                    </a:lnTo>
                    <a:lnTo>
                      <a:pt x="204" y="184"/>
                    </a:lnTo>
                    <a:lnTo>
                      <a:pt x="200" y="183"/>
                    </a:lnTo>
                    <a:lnTo>
                      <a:pt x="196" y="183"/>
                    </a:lnTo>
                    <a:lnTo>
                      <a:pt x="192" y="180"/>
                    </a:lnTo>
                    <a:lnTo>
                      <a:pt x="189" y="181"/>
                    </a:lnTo>
                    <a:lnTo>
                      <a:pt x="191" y="181"/>
                    </a:lnTo>
                    <a:lnTo>
                      <a:pt x="193" y="183"/>
                    </a:lnTo>
                    <a:lnTo>
                      <a:pt x="200" y="185"/>
                    </a:lnTo>
                    <a:lnTo>
                      <a:pt x="200" y="187"/>
                    </a:lnTo>
                    <a:lnTo>
                      <a:pt x="199" y="187"/>
                    </a:lnTo>
                    <a:lnTo>
                      <a:pt x="196" y="185"/>
                    </a:lnTo>
                    <a:lnTo>
                      <a:pt x="195" y="185"/>
                    </a:lnTo>
                    <a:lnTo>
                      <a:pt x="192" y="187"/>
                    </a:lnTo>
                    <a:lnTo>
                      <a:pt x="195" y="187"/>
                    </a:lnTo>
                    <a:lnTo>
                      <a:pt x="196" y="188"/>
                    </a:lnTo>
                    <a:lnTo>
                      <a:pt x="198" y="189"/>
                    </a:lnTo>
                    <a:lnTo>
                      <a:pt x="198" y="188"/>
                    </a:lnTo>
                    <a:lnTo>
                      <a:pt x="199" y="189"/>
                    </a:lnTo>
                    <a:lnTo>
                      <a:pt x="199" y="191"/>
                    </a:lnTo>
                    <a:lnTo>
                      <a:pt x="200" y="192"/>
                    </a:lnTo>
                    <a:lnTo>
                      <a:pt x="200" y="191"/>
                    </a:lnTo>
                    <a:lnTo>
                      <a:pt x="202" y="189"/>
                    </a:lnTo>
                    <a:lnTo>
                      <a:pt x="203" y="189"/>
                    </a:lnTo>
                    <a:lnTo>
                      <a:pt x="203" y="191"/>
                    </a:lnTo>
                    <a:lnTo>
                      <a:pt x="203" y="192"/>
                    </a:lnTo>
                    <a:lnTo>
                      <a:pt x="203" y="194"/>
                    </a:lnTo>
                    <a:lnTo>
                      <a:pt x="204" y="194"/>
                    </a:lnTo>
                    <a:lnTo>
                      <a:pt x="204" y="191"/>
                    </a:lnTo>
                    <a:lnTo>
                      <a:pt x="206" y="191"/>
                    </a:lnTo>
                    <a:lnTo>
                      <a:pt x="209" y="192"/>
                    </a:lnTo>
                    <a:lnTo>
                      <a:pt x="211" y="194"/>
                    </a:lnTo>
                    <a:lnTo>
                      <a:pt x="213" y="194"/>
                    </a:lnTo>
                    <a:lnTo>
                      <a:pt x="211" y="195"/>
                    </a:lnTo>
                    <a:lnTo>
                      <a:pt x="211" y="196"/>
                    </a:lnTo>
                    <a:lnTo>
                      <a:pt x="209" y="195"/>
                    </a:lnTo>
                    <a:lnTo>
                      <a:pt x="207" y="195"/>
                    </a:lnTo>
                    <a:lnTo>
                      <a:pt x="204" y="195"/>
                    </a:lnTo>
                    <a:lnTo>
                      <a:pt x="200" y="196"/>
                    </a:lnTo>
                    <a:lnTo>
                      <a:pt x="200" y="199"/>
                    </a:lnTo>
                    <a:lnTo>
                      <a:pt x="203" y="196"/>
                    </a:lnTo>
                    <a:lnTo>
                      <a:pt x="206" y="196"/>
                    </a:lnTo>
                    <a:lnTo>
                      <a:pt x="207" y="198"/>
                    </a:lnTo>
                    <a:lnTo>
                      <a:pt x="206" y="198"/>
                    </a:lnTo>
                    <a:lnTo>
                      <a:pt x="204" y="199"/>
                    </a:lnTo>
                    <a:lnTo>
                      <a:pt x="207" y="199"/>
                    </a:lnTo>
                    <a:lnTo>
                      <a:pt x="210" y="199"/>
                    </a:lnTo>
                    <a:lnTo>
                      <a:pt x="211" y="200"/>
                    </a:lnTo>
                    <a:lnTo>
                      <a:pt x="210" y="200"/>
                    </a:lnTo>
                    <a:lnTo>
                      <a:pt x="213" y="202"/>
                    </a:lnTo>
                    <a:lnTo>
                      <a:pt x="214" y="203"/>
                    </a:lnTo>
                    <a:lnTo>
                      <a:pt x="213" y="205"/>
                    </a:lnTo>
                    <a:lnTo>
                      <a:pt x="211" y="207"/>
                    </a:lnTo>
                    <a:lnTo>
                      <a:pt x="211" y="209"/>
                    </a:lnTo>
                    <a:lnTo>
                      <a:pt x="213" y="209"/>
                    </a:lnTo>
                    <a:lnTo>
                      <a:pt x="213" y="207"/>
                    </a:lnTo>
                    <a:lnTo>
                      <a:pt x="214" y="205"/>
                    </a:lnTo>
                    <a:lnTo>
                      <a:pt x="217" y="205"/>
                    </a:lnTo>
                    <a:lnTo>
                      <a:pt x="217" y="207"/>
                    </a:lnTo>
                    <a:lnTo>
                      <a:pt x="216" y="209"/>
                    </a:lnTo>
                    <a:lnTo>
                      <a:pt x="213" y="213"/>
                    </a:lnTo>
                    <a:lnTo>
                      <a:pt x="213" y="214"/>
                    </a:lnTo>
                    <a:lnTo>
                      <a:pt x="213" y="217"/>
                    </a:lnTo>
                    <a:lnTo>
                      <a:pt x="214" y="216"/>
                    </a:lnTo>
                    <a:lnTo>
                      <a:pt x="216" y="213"/>
                    </a:lnTo>
                    <a:lnTo>
                      <a:pt x="216" y="212"/>
                    </a:lnTo>
                    <a:lnTo>
                      <a:pt x="217" y="210"/>
                    </a:lnTo>
                    <a:lnTo>
                      <a:pt x="220" y="209"/>
                    </a:lnTo>
                    <a:lnTo>
                      <a:pt x="218" y="207"/>
                    </a:lnTo>
                    <a:lnTo>
                      <a:pt x="220" y="206"/>
                    </a:lnTo>
                    <a:lnTo>
                      <a:pt x="221" y="205"/>
                    </a:lnTo>
                    <a:lnTo>
                      <a:pt x="222" y="205"/>
                    </a:lnTo>
                    <a:lnTo>
                      <a:pt x="221" y="207"/>
                    </a:lnTo>
                    <a:lnTo>
                      <a:pt x="220" y="210"/>
                    </a:lnTo>
                    <a:lnTo>
                      <a:pt x="218" y="212"/>
                    </a:lnTo>
                    <a:lnTo>
                      <a:pt x="218" y="214"/>
                    </a:lnTo>
                    <a:lnTo>
                      <a:pt x="218" y="217"/>
                    </a:lnTo>
                    <a:lnTo>
                      <a:pt x="220" y="216"/>
                    </a:lnTo>
                    <a:lnTo>
                      <a:pt x="220" y="214"/>
                    </a:lnTo>
                    <a:lnTo>
                      <a:pt x="220" y="212"/>
                    </a:lnTo>
                    <a:lnTo>
                      <a:pt x="221" y="210"/>
                    </a:lnTo>
                    <a:lnTo>
                      <a:pt x="222" y="209"/>
                    </a:lnTo>
                    <a:lnTo>
                      <a:pt x="225" y="206"/>
                    </a:lnTo>
                    <a:lnTo>
                      <a:pt x="228" y="205"/>
                    </a:lnTo>
                    <a:lnTo>
                      <a:pt x="228" y="206"/>
                    </a:lnTo>
                    <a:lnTo>
                      <a:pt x="228" y="209"/>
                    </a:lnTo>
                    <a:lnTo>
                      <a:pt x="227" y="210"/>
                    </a:lnTo>
                    <a:lnTo>
                      <a:pt x="224" y="210"/>
                    </a:lnTo>
                    <a:lnTo>
                      <a:pt x="224" y="213"/>
                    </a:lnTo>
                    <a:lnTo>
                      <a:pt x="222" y="214"/>
                    </a:lnTo>
                    <a:lnTo>
                      <a:pt x="224" y="216"/>
                    </a:lnTo>
                    <a:lnTo>
                      <a:pt x="224" y="214"/>
                    </a:lnTo>
                    <a:lnTo>
                      <a:pt x="225" y="216"/>
                    </a:lnTo>
                    <a:lnTo>
                      <a:pt x="227" y="214"/>
                    </a:lnTo>
                    <a:lnTo>
                      <a:pt x="229" y="213"/>
                    </a:lnTo>
                    <a:lnTo>
                      <a:pt x="231" y="214"/>
                    </a:lnTo>
                    <a:lnTo>
                      <a:pt x="231" y="217"/>
                    </a:lnTo>
                    <a:lnTo>
                      <a:pt x="231" y="220"/>
                    </a:lnTo>
                    <a:lnTo>
                      <a:pt x="229" y="220"/>
                    </a:lnTo>
                    <a:lnTo>
                      <a:pt x="229" y="221"/>
                    </a:lnTo>
                    <a:lnTo>
                      <a:pt x="231" y="221"/>
                    </a:lnTo>
                    <a:lnTo>
                      <a:pt x="232" y="224"/>
                    </a:lnTo>
                    <a:lnTo>
                      <a:pt x="231" y="224"/>
                    </a:lnTo>
                    <a:lnTo>
                      <a:pt x="228" y="224"/>
                    </a:lnTo>
                    <a:lnTo>
                      <a:pt x="231" y="225"/>
                    </a:lnTo>
                    <a:lnTo>
                      <a:pt x="232" y="225"/>
                    </a:lnTo>
                    <a:lnTo>
                      <a:pt x="227" y="227"/>
                    </a:lnTo>
                    <a:lnTo>
                      <a:pt x="225" y="227"/>
                    </a:lnTo>
                    <a:lnTo>
                      <a:pt x="227" y="228"/>
                    </a:lnTo>
                    <a:lnTo>
                      <a:pt x="228" y="228"/>
                    </a:lnTo>
                    <a:lnTo>
                      <a:pt x="232" y="228"/>
                    </a:lnTo>
                    <a:lnTo>
                      <a:pt x="234" y="227"/>
                    </a:lnTo>
                    <a:lnTo>
                      <a:pt x="235" y="227"/>
                    </a:lnTo>
                    <a:lnTo>
                      <a:pt x="236" y="227"/>
                    </a:lnTo>
                    <a:lnTo>
                      <a:pt x="234" y="230"/>
                    </a:lnTo>
                    <a:lnTo>
                      <a:pt x="234" y="232"/>
                    </a:lnTo>
                    <a:lnTo>
                      <a:pt x="235" y="230"/>
                    </a:lnTo>
                    <a:lnTo>
                      <a:pt x="238" y="230"/>
                    </a:lnTo>
                    <a:lnTo>
                      <a:pt x="239" y="228"/>
                    </a:lnTo>
                    <a:lnTo>
                      <a:pt x="242" y="225"/>
                    </a:lnTo>
                    <a:lnTo>
                      <a:pt x="243" y="227"/>
                    </a:lnTo>
                    <a:lnTo>
                      <a:pt x="243" y="228"/>
                    </a:lnTo>
                    <a:lnTo>
                      <a:pt x="242" y="230"/>
                    </a:lnTo>
                    <a:lnTo>
                      <a:pt x="240" y="230"/>
                    </a:lnTo>
                    <a:lnTo>
                      <a:pt x="239" y="231"/>
                    </a:lnTo>
                    <a:lnTo>
                      <a:pt x="238" y="234"/>
                    </a:lnTo>
                    <a:lnTo>
                      <a:pt x="235" y="235"/>
                    </a:lnTo>
                    <a:lnTo>
                      <a:pt x="234" y="238"/>
                    </a:lnTo>
                    <a:lnTo>
                      <a:pt x="234" y="239"/>
                    </a:lnTo>
                    <a:lnTo>
                      <a:pt x="235" y="239"/>
                    </a:lnTo>
                    <a:lnTo>
                      <a:pt x="238" y="238"/>
                    </a:lnTo>
                    <a:lnTo>
                      <a:pt x="238" y="236"/>
                    </a:lnTo>
                    <a:lnTo>
                      <a:pt x="239" y="234"/>
                    </a:lnTo>
                    <a:lnTo>
                      <a:pt x="242" y="232"/>
                    </a:lnTo>
                    <a:lnTo>
                      <a:pt x="242" y="234"/>
                    </a:lnTo>
                    <a:lnTo>
                      <a:pt x="240" y="236"/>
                    </a:lnTo>
                    <a:lnTo>
                      <a:pt x="240" y="239"/>
                    </a:lnTo>
                    <a:lnTo>
                      <a:pt x="239" y="242"/>
                    </a:lnTo>
                    <a:lnTo>
                      <a:pt x="240" y="241"/>
                    </a:lnTo>
                    <a:lnTo>
                      <a:pt x="242" y="236"/>
                    </a:lnTo>
                    <a:lnTo>
                      <a:pt x="242" y="235"/>
                    </a:lnTo>
                    <a:lnTo>
                      <a:pt x="243" y="235"/>
                    </a:lnTo>
                    <a:lnTo>
                      <a:pt x="245" y="235"/>
                    </a:lnTo>
                    <a:lnTo>
                      <a:pt x="245" y="239"/>
                    </a:lnTo>
                    <a:lnTo>
                      <a:pt x="246" y="241"/>
                    </a:lnTo>
                    <a:lnTo>
                      <a:pt x="246" y="241"/>
                    </a:lnTo>
                    <a:lnTo>
                      <a:pt x="246" y="238"/>
                    </a:lnTo>
                    <a:lnTo>
                      <a:pt x="247" y="236"/>
                    </a:lnTo>
                    <a:lnTo>
                      <a:pt x="250" y="234"/>
                    </a:lnTo>
                    <a:lnTo>
                      <a:pt x="251" y="235"/>
                    </a:lnTo>
                    <a:lnTo>
                      <a:pt x="250" y="236"/>
                    </a:lnTo>
                    <a:lnTo>
                      <a:pt x="250" y="236"/>
                    </a:lnTo>
                    <a:lnTo>
                      <a:pt x="253" y="236"/>
                    </a:lnTo>
                    <a:lnTo>
                      <a:pt x="254" y="238"/>
                    </a:lnTo>
                    <a:lnTo>
                      <a:pt x="253" y="241"/>
                    </a:lnTo>
                    <a:lnTo>
                      <a:pt x="256" y="241"/>
                    </a:lnTo>
                    <a:lnTo>
                      <a:pt x="256" y="242"/>
                    </a:lnTo>
                    <a:lnTo>
                      <a:pt x="256" y="243"/>
                    </a:lnTo>
                    <a:lnTo>
                      <a:pt x="258" y="245"/>
                    </a:lnTo>
                    <a:lnTo>
                      <a:pt x="258" y="246"/>
                    </a:lnTo>
                    <a:lnTo>
                      <a:pt x="257" y="247"/>
                    </a:lnTo>
                    <a:lnTo>
                      <a:pt x="257" y="247"/>
                    </a:lnTo>
                    <a:lnTo>
                      <a:pt x="254" y="247"/>
                    </a:lnTo>
                    <a:lnTo>
                      <a:pt x="254" y="246"/>
                    </a:lnTo>
                    <a:lnTo>
                      <a:pt x="253" y="245"/>
                    </a:lnTo>
                    <a:lnTo>
                      <a:pt x="251" y="245"/>
                    </a:lnTo>
                    <a:lnTo>
                      <a:pt x="250" y="243"/>
                    </a:lnTo>
                    <a:lnTo>
                      <a:pt x="249" y="245"/>
                    </a:lnTo>
                    <a:lnTo>
                      <a:pt x="247" y="246"/>
                    </a:lnTo>
                    <a:lnTo>
                      <a:pt x="250" y="246"/>
                    </a:lnTo>
                    <a:lnTo>
                      <a:pt x="251" y="246"/>
                    </a:lnTo>
                    <a:lnTo>
                      <a:pt x="251" y="247"/>
                    </a:lnTo>
                    <a:lnTo>
                      <a:pt x="251" y="247"/>
                    </a:lnTo>
                    <a:lnTo>
                      <a:pt x="251" y="247"/>
                    </a:lnTo>
                    <a:lnTo>
                      <a:pt x="253" y="249"/>
                    </a:lnTo>
                    <a:lnTo>
                      <a:pt x="251" y="250"/>
                    </a:lnTo>
                    <a:lnTo>
                      <a:pt x="250" y="249"/>
                    </a:lnTo>
                    <a:lnTo>
                      <a:pt x="249" y="250"/>
                    </a:lnTo>
                    <a:lnTo>
                      <a:pt x="249" y="252"/>
                    </a:lnTo>
                    <a:lnTo>
                      <a:pt x="253" y="252"/>
                    </a:lnTo>
                    <a:lnTo>
                      <a:pt x="254" y="252"/>
                    </a:lnTo>
                    <a:lnTo>
                      <a:pt x="254" y="252"/>
                    </a:lnTo>
                    <a:lnTo>
                      <a:pt x="253" y="253"/>
                    </a:lnTo>
                    <a:lnTo>
                      <a:pt x="250" y="253"/>
                    </a:lnTo>
                    <a:lnTo>
                      <a:pt x="249" y="254"/>
                    </a:lnTo>
                    <a:lnTo>
                      <a:pt x="246" y="253"/>
                    </a:lnTo>
                    <a:lnTo>
                      <a:pt x="245" y="253"/>
                    </a:lnTo>
                    <a:lnTo>
                      <a:pt x="245" y="252"/>
                    </a:lnTo>
                    <a:lnTo>
                      <a:pt x="245" y="250"/>
                    </a:lnTo>
                    <a:lnTo>
                      <a:pt x="243" y="249"/>
                    </a:lnTo>
                    <a:lnTo>
                      <a:pt x="242" y="249"/>
                    </a:lnTo>
                    <a:lnTo>
                      <a:pt x="240" y="249"/>
                    </a:lnTo>
                    <a:lnTo>
                      <a:pt x="242" y="250"/>
                    </a:lnTo>
                    <a:lnTo>
                      <a:pt x="242" y="250"/>
                    </a:lnTo>
                    <a:lnTo>
                      <a:pt x="243" y="253"/>
                    </a:lnTo>
                    <a:lnTo>
                      <a:pt x="242" y="254"/>
                    </a:lnTo>
                    <a:lnTo>
                      <a:pt x="240" y="254"/>
                    </a:lnTo>
                    <a:lnTo>
                      <a:pt x="239" y="253"/>
                    </a:lnTo>
                    <a:lnTo>
                      <a:pt x="239" y="252"/>
                    </a:lnTo>
                    <a:lnTo>
                      <a:pt x="238" y="254"/>
                    </a:lnTo>
                    <a:lnTo>
                      <a:pt x="239" y="256"/>
                    </a:lnTo>
                    <a:lnTo>
                      <a:pt x="242" y="256"/>
                    </a:lnTo>
                    <a:lnTo>
                      <a:pt x="243" y="257"/>
                    </a:lnTo>
                    <a:lnTo>
                      <a:pt x="245" y="257"/>
                    </a:lnTo>
                    <a:lnTo>
                      <a:pt x="245" y="259"/>
                    </a:lnTo>
                    <a:lnTo>
                      <a:pt x="245" y="260"/>
                    </a:lnTo>
                    <a:lnTo>
                      <a:pt x="240" y="260"/>
                    </a:lnTo>
                    <a:lnTo>
                      <a:pt x="240" y="259"/>
                    </a:lnTo>
                    <a:lnTo>
                      <a:pt x="238" y="257"/>
                    </a:lnTo>
                    <a:lnTo>
                      <a:pt x="236" y="256"/>
                    </a:lnTo>
                    <a:lnTo>
                      <a:pt x="236" y="256"/>
                    </a:lnTo>
                    <a:lnTo>
                      <a:pt x="236" y="257"/>
                    </a:lnTo>
                    <a:lnTo>
                      <a:pt x="239" y="259"/>
                    </a:lnTo>
                    <a:lnTo>
                      <a:pt x="240" y="261"/>
                    </a:lnTo>
                    <a:lnTo>
                      <a:pt x="240" y="264"/>
                    </a:lnTo>
                    <a:lnTo>
                      <a:pt x="239" y="265"/>
                    </a:lnTo>
                    <a:lnTo>
                      <a:pt x="238" y="265"/>
                    </a:lnTo>
                    <a:lnTo>
                      <a:pt x="238" y="264"/>
                    </a:lnTo>
                    <a:lnTo>
                      <a:pt x="235" y="263"/>
                    </a:lnTo>
                    <a:lnTo>
                      <a:pt x="234" y="261"/>
                    </a:lnTo>
                    <a:lnTo>
                      <a:pt x="234" y="263"/>
                    </a:lnTo>
                    <a:lnTo>
                      <a:pt x="235" y="263"/>
                    </a:lnTo>
                    <a:lnTo>
                      <a:pt x="235" y="265"/>
                    </a:lnTo>
                    <a:lnTo>
                      <a:pt x="235" y="268"/>
                    </a:lnTo>
                    <a:lnTo>
                      <a:pt x="235" y="270"/>
                    </a:lnTo>
                    <a:lnTo>
                      <a:pt x="234" y="270"/>
                    </a:lnTo>
                    <a:lnTo>
                      <a:pt x="232" y="268"/>
                    </a:lnTo>
                    <a:lnTo>
                      <a:pt x="232" y="265"/>
                    </a:lnTo>
                    <a:lnTo>
                      <a:pt x="231" y="267"/>
                    </a:lnTo>
                    <a:lnTo>
                      <a:pt x="231" y="268"/>
                    </a:lnTo>
                    <a:lnTo>
                      <a:pt x="229" y="268"/>
                    </a:lnTo>
                    <a:lnTo>
                      <a:pt x="228" y="267"/>
                    </a:lnTo>
                    <a:lnTo>
                      <a:pt x="228" y="265"/>
                    </a:lnTo>
                    <a:lnTo>
                      <a:pt x="228" y="264"/>
                    </a:lnTo>
                    <a:lnTo>
                      <a:pt x="228" y="261"/>
                    </a:lnTo>
                    <a:lnTo>
                      <a:pt x="227" y="261"/>
                    </a:lnTo>
                    <a:lnTo>
                      <a:pt x="227" y="263"/>
                    </a:lnTo>
                    <a:lnTo>
                      <a:pt x="227" y="265"/>
                    </a:lnTo>
                    <a:lnTo>
                      <a:pt x="225" y="267"/>
                    </a:lnTo>
                    <a:lnTo>
                      <a:pt x="224" y="267"/>
                    </a:lnTo>
                    <a:lnTo>
                      <a:pt x="224" y="268"/>
                    </a:lnTo>
                    <a:lnTo>
                      <a:pt x="225" y="268"/>
                    </a:lnTo>
                    <a:lnTo>
                      <a:pt x="225" y="268"/>
                    </a:lnTo>
                    <a:lnTo>
                      <a:pt x="225" y="270"/>
                    </a:lnTo>
                    <a:lnTo>
                      <a:pt x="224" y="270"/>
                    </a:lnTo>
                    <a:lnTo>
                      <a:pt x="222" y="270"/>
                    </a:lnTo>
                    <a:lnTo>
                      <a:pt x="222" y="270"/>
                    </a:lnTo>
                    <a:lnTo>
                      <a:pt x="224" y="271"/>
                    </a:lnTo>
                    <a:lnTo>
                      <a:pt x="225" y="271"/>
                    </a:lnTo>
                    <a:lnTo>
                      <a:pt x="225" y="272"/>
                    </a:lnTo>
                    <a:lnTo>
                      <a:pt x="225" y="274"/>
                    </a:lnTo>
                    <a:lnTo>
                      <a:pt x="224" y="275"/>
                    </a:lnTo>
                    <a:lnTo>
                      <a:pt x="224" y="275"/>
                    </a:lnTo>
                    <a:lnTo>
                      <a:pt x="224" y="278"/>
                    </a:lnTo>
                    <a:lnTo>
                      <a:pt x="224" y="279"/>
                    </a:lnTo>
                    <a:lnTo>
                      <a:pt x="224" y="279"/>
                    </a:lnTo>
                    <a:lnTo>
                      <a:pt x="222" y="278"/>
                    </a:lnTo>
                    <a:lnTo>
                      <a:pt x="222" y="278"/>
                    </a:lnTo>
                    <a:lnTo>
                      <a:pt x="224" y="281"/>
                    </a:lnTo>
                    <a:lnTo>
                      <a:pt x="224" y="282"/>
                    </a:lnTo>
                    <a:lnTo>
                      <a:pt x="224" y="283"/>
                    </a:lnTo>
                    <a:lnTo>
                      <a:pt x="221" y="285"/>
                    </a:lnTo>
                    <a:lnTo>
                      <a:pt x="221" y="285"/>
                    </a:lnTo>
                    <a:lnTo>
                      <a:pt x="220" y="285"/>
                    </a:lnTo>
                    <a:lnTo>
                      <a:pt x="220" y="283"/>
                    </a:lnTo>
                    <a:lnTo>
                      <a:pt x="218" y="283"/>
                    </a:lnTo>
                    <a:lnTo>
                      <a:pt x="218" y="282"/>
                    </a:lnTo>
                    <a:lnTo>
                      <a:pt x="217" y="282"/>
                    </a:lnTo>
                    <a:lnTo>
                      <a:pt x="217" y="281"/>
                    </a:lnTo>
                    <a:lnTo>
                      <a:pt x="218" y="279"/>
                    </a:lnTo>
                    <a:lnTo>
                      <a:pt x="218" y="278"/>
                    </a:lnTo>
                    <a:lnTo>
                      <a:pt x="217" y="279"/>
                    </a:lnTo>
                    <a:lnTo>
                      <a:pt x="216" y="279"/>
                    </a:lnTo>
                    <a:lnTo>
                      <a:pt x="214" y="281"/>
                    </a:lnTo>
                    <a:lnTo>
                      <a:pt x="214" y="281"/>
                    </a:lnTo>
                    <a:lnTo>
                      <a:pt x="213" y="279"/>
                    </a:lnTo>
                    <a:lnTo>
                      <a:pt x="214" y="278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214" y="275"/>
                    </a:lnTo>
                    <a:lnTo>
                      <a:pt x="214" y="274"/>
                    </a:lnTo>
                    <a:lnTo>
                      <a:pt x="214" y="272"/>
                    </a:lnTo>
                    <a:lnTo>
                      <a:pt x="214" y="272"/>
                    </a:lnTo>
                    <a:lnTo>
                      <a:pt x="213" y="274"/>
                    </a:lnTo>
                    <a:lnTo>
                      <a:pt x="211" y="277"/>
                    </a:lnTo>
                    <a:lnTo>
                      <a:pt x="210" y="278"/>
                    </a:lnTo>
                    <a:lnTo>
                      <a:pt x="210" y="278"/>
                    </a:lnTo>
                    <a:lnTo>
                      <a:pt x="209" y="277"/>
                    </a:lnTo>
                    <a:lnTo>
                      <a:pt x="209" y="275"/>
                    </a:lnTo>
                    <a:lnTo>
                      <a:pt x="207" y="272"/>
                    </a:lnTo>
                    <a:lnTo>
                      <a:pt x="209" y="272"/>
                    </a:lnTo>
                    <a:lnTo>
                      <a:pt x="211" y="271"/>
                    </a:lnTo>
                    <a:lnTo>
                      <a:pt x="211" y="271"/>
                    </a:lnTo>
                    <a:lnTo>
                      <a:pt x="213" y="270"/>
                    </a:lnTo>
                    <a:lnTo>
                      <a:pt x="211" y="270"/>
                    </a:lnTo>
                    <a:lnTo>
                      <a:pt x="210" y="270"/>
                    </a:lnTo>
                    <a:lnTo>
                      <a:pt x="209" y="270"/>
                    </a:lnTo>
                    <a:lnTo>
                      <a:pt x="207" y="270"/>
                    </a:lnTo>
                    <a:lnTo>
                      <a:pt x="206" y="268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07" y="265"/>
                    </a:lnTo>
                    <a:lnTo>
                      <a:pt x="207" y="265"/>
                    </a:lnTo>
                    <a:lnTo>
                      <a:pt x="206" y="264"/>
                    </a:lnTo>
                    <a:lnTo>
                      <a:pt x="207" y="263"/>
                    </a:lnTo>
                    <a:lnTo>
                      <a:pt x="210" y="263"/>
                    </a:lnTo>
                    <a:lnTo>
                      <a:pt x="211" y="261"/>
                    </a:lnTo>
                    <a:lnTo>
                      <a:pt x="210" y="261"/>
                    </a:lnTo>
                    <a:lnTo>
                      <a:pt x="207" y="261"/>
                    </a:lnTo>
                    <a:lnTo>
                      <a:pt x="207" y="263"/>
                    </a:lnTo>
                    <a:lnTo>
                      <a:pt x="206" y="261"/>
                    </a:lnTo>
                    <a:lnTo>
                      <a:pt x="206" y="260"/>
                    </a:lnTo>
                    <a:lnTo>
                      <a:pt x="207" y="257"/>
                    </a:lnTo>
                    <a:lnTo>
                      <a:pt x="209" y="257"/>
                    </a:lnTo>
                    <a:lnTo>
                      <a:pt x="211" y="257"/>
                    </a:lnTo>
                    <a:lnTo>
                      <a:pt x="214" y="254"/>
                    </a:lnTo>
                    <a:lnTo>
                      <a:pt x="216" y="254"/>
                    </a:lnTo>
                    <a:lnTo>
                      <a:pt x="217" y="252"/>
                    </a:lnTo>
                    <a:lnTo>
                      <a:pt x="218" y="249"/>
                    </a:lnTo>
                    <a:lnTo>
                      <a:pt x="220" y="249"/>
                    </a:lnTo>
                    <a:lnTo>
                      <a:pt x="220" y="247"/>
                    </a:lnTo>
                    <a:lnTo>
                      <a:pt x="218" y="247"/>
                    </a:lnTo>
                    <a:lnTo>
                      <a:pt x="216" y="250"/>
                    </a:lnTo>
                    <a:lnTo>
                      <a:pt x="214" y="250"/>
                    </a:lnTo>
                    <a:lnTo>
                      <a:pt x="213" y="253"/>
                    </a:lnTo>
                    <a:lnTo>
                      <a:pt x="210" y="254"/>
                    </a:lnTo>
                    <a:lnTo>
                      <a:pt x="209" y="254"/>
                    </a:lnTo>
                    <a:lnTo>
                      <a:pt x="206" y="257"/>
                    </a:lnTo>
                    <a:lnTo>
                      <a:pt x="203" y="257"/>
                    </a:lnTo>
                    <a:lnTo>
                      <a:pt x="202" y="256"/>
                    </a:lnTo>
                    <a:lnTo>
                      <a:pt x="202" y="256"/>
                    </a:lnTo>
                    <a:lnTo>
                      <a:pt x="204" y="252"/>
                    </a:lnTo>
                    <a:lnTo>
                      <a:pt x="207" y="250"/>
                    </a:lnTo>
                    <a:lnTo>
                      <a:pt x="209" y="249"/>
                    </a:lnTo>
                    <a:lnTo>
                      <a:pt x="209" y="247"/>
                    </a:lnTo>
                    <a:lnTo>
                      <a:pt x="209" y="246"/>
                    </a:lnTo>
                    <a:lnTo>
                      <a:pt x="207" y="249"/>
                    </a:lnTo>
                    <a:lnTo>
                      <a:pt x="202" y="252"/>
                    </a:lnTo>
                    <a:lnTo>
                      <a:pt x="200" y="253"/>
                    </a:lnTo>
                    <a:lnTo>
                      <a:pt x="199" y="252"/>
                    </a:lnTo>
                    <a:lnTo>
                      <a:pt x="199" y="252"/>
                    </a:lnTo>
                    <a:lnTo>
                      <a:pt x="199" y="249"/>
                    </a:lnTo>
                    <a:lnTo>
                      <a:pt x="199" y="249"/>
                    </a:lnTo>
                    <a:lnTo>
                      <a:pt x="198" y="249"/>
                    </a:lnTo>
                    <a:lnTo>
                      <a:pt x="196" y="247"/>
                    </a:lnTo>
                    <a:lnTo>
                      <a:pt x="196" y="247"/>
                    </a:lnTo>
                    <a:lnTo>
                      <a:pt x="198" y="246"/>
                    </a:lnTo>
                    <a:lnTo>
                      <a:pt x="198" y="246"/>
                    </a:lnTo>
                    <a:lnTo>
                      <a:pt x="196" y="245"/>
                    </a:lnTo>
                    <a:lnTo>
                      <a:pt x="195" y="245"/>
                    </a:lnTo>
                    <a:lnTo>
                      <a:pt x="195" y="245"/>
                    </a:lnTo>
                    <a:lnTo>
                      <a:pt x="195" y="242"/>
                    </a:lnTo>
                    <a:lnTo>
                      <a:pt x="196" y="241"/>
                    </a:lnTo>
                    <a:lnTo>
                      <a:pt x="196" y="239"/>
                    </a:lnTo>
                    <a:lnTo>
                      <a:pt x="195" y="239"/>
                    </a:lnTo>
                    <a:lnTo>
                      <a:pt x="193" y="238"/>
                    </a:lnTo>
                    <a:lnTo>
                      <a:pt x="193" y="238"/>
                    </a:lnTo>
                    <a:lnTo>
                      <a:pt x="193" y="239"/>
                    </a:lnTo>
                    <a:lnTo>
                      <a:pt x="193" y="241"/>
                    </a:lnTo>
                    <a:lnTo>
                      <a:pt x="192" y="242"/>
                    </a:lnTo>
                    <a:lnTo>
                      <a:pt x="191" y="241"/>
                    </a:lnTo>
                    <a:lnTo>
                      <a:pt x="189" y="239"/>
                    </a:lnTo>
                    <a:lnTo>
                      <a:pt x="187" y="239"/>
                    </a:lnTo>
                    <a:lnTo>
                      <a:pt x="189" y="241"/>
                    </a:lnTo>
                    <a:lnTo>
                      <a:pt x="191" y="243"/>
                    </a:lnTo>
                    <a:lnTo>
                      <a:pt x="191" y="246"/>
                    </a:lnTo>
                    <a:lnTo>
                      <a:pt x="189" y="245"/>
                    </a:lnTo>
                    <a:lnTo>
                      <a:pt x="189" y="246"/>
                    </a:lnTo>
                    <a:lnTo>
                      <a:pt x="189" y="246"/>
                    </a:lnTo>
                    <a:lnTo>
                      <a:pt x="188" y="246"/>
                    </a:lnTo>
                    <a:lnTo>
                      <a:pt x="187" y="245"/>
                    </a:lnTo>
                    <a:lnTo>
                      <a:pt x="185" y="243"/>
                    </a:lnTo>
                    <a:lnTo>
                      <a:pt x="185" y="242"/>
                    </a:lnTo>
                    <a:lnTo>
                      <a:pt x="184" y="243"/>
                    </a:lnTo>
                    <a:lnTo>
                      <a:pt x="185" y="245"/>
                    </a:lnTo>
                    <a:lnTo>
                      <a:pt x="185" y="246"/>
                    </a:lnTo>
                    <a:lnTo>
                      <a:pt x="185" y="247"/>
                    </a:lnTo>
                    <a:lnTo>
                      <a:pt x="187" y="247"/>
                    </a:lnTo>
                    <a:lnTo>
                      <a:pt x="188" y="250"/>
                    </a:lnTo>
                    <a:lnTo>
                      <a:pt x="189" y="252"/>
                    </a:lnTo>
                    <a:lnTo>
                      <a:pt x="189" y="254"/>
                    </a:lnTo>
                    <a:lnTo>
                      <a:pt x="189" y="254"/>
                    </a:lnTo>
                    <a:lnTo>
                      <a:pt x="189" y="256"/>
                    </a:lnTo>
                    <a:lnTo>
                      <a:pt x="188" y="256"/>
                    </a:lnTo>
                    <a:lnTo>
                      <a:pt x="185" y="256"/>
                    </a:lnTo>
                    <a:lnTo>
                      <a:pt x="184" y="254"/>
                    </a:lnTo>
                    <a:lnTo>
                      <a:pt x="184" y="256"/>
                    </a:lnTo>
                    <a:lnTo>
                      <a:pt x="182" y="256"/>
                    </a:lnTo>
                    <a:lnTo>
                      <a:pt x="180" y="253"/>
                    </a:lnTo>
                    <a:lnTo>
                      <a:pt x="180" y="252"/>
                    </a:lnTo>
                    <a:lnTo>
                      <a:pt x="181" y="250"/>
                    </a:lnTo>
                    <a:lnTo>
                      <a:pt x="180" y="249"/>
                    </a:lnTo>
                    <a:lnTo>
                      <a:pt x="178" y="247"/>
                    </a:lnTo>
                    <a:lnTo>
                      <a:pt x="175" y="247"/>
                    </a:lnTo>
                    <a:lnTo>
                      <a:pt x="175" y="246"/>
                    </a:lnTo>
                    <a:lnTo>
                      <a:pt x="174" y="245"/>
                    </a:lnTo>
                    <a:lnTo>
                      <a:pt x="174" y="245"/>
                    </a:lnTo>
                    <a:lnTo>
                      <a:pt x="171" y="246"/>
                    </a:lnTo>
                    <a:lnTo>
                      <a:pt x="169" y="246"/>
                    </a:lnTo>
                    <a:lnTo>
                      <a:pt x="170" y="247"/>
                    </a:lnTo>
                    <a:lnTo>
                      <a:pt x="173" y="247"/>
                    </a:lnTo>
                    <a:lnTo>
                      <a:pt x="174" y="247"/>
                    </a:lnTo>
                    <a:lnTo>
                      <a:pt x="177" y="249"/>
                    </a:lnTo>
                    <a:lnTo>
                      <a:pt x="177" y="252"/>
                    </a:lnTo>
                    <a:lnTo>
                      <a:pt x="175" y="253"/>
                    </a:lnTo>
                    <a:lnTo>
                      <a:pt x="175" y="254"/>
                    </a:lnTo>
                    <a:lnTo>
                      <a:pt x="177" y="254"/>
                    </a:lnTo>
                    <a:lnTo>
                      <a:pt x="178" y="256"/>
                    </a:lnTo>
                    <a:lnTo>
                      <a:pt x="177" y="257"/>
                    </a:lnTo>
                    <a:lnTo>
                      <a:pt x="178" y="257"/>
                    </a:lnTo>
                    <a:lnTo>
                      <a:pt x="181" y="257"/>
                    </a:lnTo>
                    <a:lnTo>
                      <a:pt x="181" y="259"/>
                    </a:lnTo>
                    <a:lnTo>
                      <a:pt x="180" y="261"/>
                    </a:lnTo>
                    <a:lnTo>
                      <a:pt x="175" y="264"/>
                    </a:lnTo>
                    <a:lnTo>
                      <a:pt x="174" y="265"/>
                    </a:lnTo>
                    <a:lnTo>
                      <a:pt x="178" y="265"/>
                    </a:lnTo>
                    <a:lnTo>
                      <a:pt x="180" y="263"/>
                    </a:lnTo>
                    <a:lnTo>
                      <a:pt x="180" y="261"/>
                    </a:lnTo>
                    <a:lnTo>
                      <a:pt x="184" y="263"/>
                    </a:lnTo>
                    <a:lnTo>
                      <a:pt x="185" y="263"/>
                    </a:lnTo>
                    <a:lnTo>
                      <a:pt x="185" y="264"/>
                    </a:lnTo>
                    <a:lnTo>
                      <a:pt x="182" y="265"/>
                    </a:lnTo>
                    <a:lnTo>
                      <a:pt x="181" y="267"/>
                    </a:lnTo>
                    <a:lnTo>
                      <a:pt x="182" y="268"/>
                    </a:lnTo>
                    <a:lnTo>
                      <a:pt x="185" y="268"/>
                    </a:lnTo>
                    <a:lnTo>
                      <a:pt x="187" y="270"/>
                    </a:lnTo>
                    <a:lnTo>
                      <a:pt x="185" y="270"/>
                    </a:lnTo>
                    <a:lnTo>
                      <a:pt x="182" y="271"/>
                    </a:lnTo>
                    <a:lnTo>
                      <a:pt x="181" y="271"/>
                    </a:lnTo>
                    <a:lnTo>
                      <a:pt x="182" y="272"/>
                    </a:lnTo>
                    <a:lnTo>
                      <a:pt x="184" y="274"/>
                    </a:lnTo>
                    <a:lnTo>
                      <a:pt x="182" y="274"/>
                    </a:lnTo>
                    <a:lnTo>
                      <a:pt x="184" y="275"/>
                    </a:lnTo>
                    <a:lnTo>
                      <a:pt x="184" y="275"/>
                    </a:lnTo>
                    <a:lnTo>
                      <a:pt x="184" y="277"/>
                    </a:lnTo>
                    <a:lnTo>
                      <a:pt x="185" y="277"/>
                    </a:lnTo>
                    <a:lnTo>
                      <a:pt x="185" y="279"/>
                    </a:lnTo>
                    <a:lnTo>
                      <a:pt x="185" y="282"/>
                    </a:lnTo>
                    <a:lnTo>
                      <a:pt x="187" y="282"/>
                    </a:lnTo>
                    <a:lnTo>
                      <a:pt x="187" y="281"/>
                    </a:lnTo>
                    <a:lnTo>
                      <a:pt x="188" y="278"/>
                    </a:lnTo>
                    <a:lnTo>
                      <a:pt x="188" y="278"/>
                    </a:lnTo>
                    <a:lnTo>
                      <a:pt x="189" y="279"/>
                    </a:lnTo>
                    <a:lnTo>
                      <a:pt x="191" y="282"/>
                    </a:lnTo>
                    <a:lnTo>
                      <a:pt x="191" y="283"/>
                    </a:lnTo>
                    <a:lnTo>
                      <a:pt x="191" y="283"/>
                    </a:lnTo>
                    <a:lnTo>
                      <a:pt x="189" y="285"/>
                    </a:lnTo>
                    <a:lnTo>
                      <a:pt x="189" y="286"/>
                    </a:lnTo>
                    <a:lnTo>
                      <a:pt x="192" y="286"/>
                    </a:lnTo>
                    <a:lnTo>
                      <a:pt x="193" y="285"/>
                    </a:lnTo>
                    <a:lnTo>
                      <a:pt x="193" y="286"/>
                    </a:lnTo>
                    <a:lnTo>
                      <a:pt x="195" y="285"/>
                    </a:lnTo>
                    <a:lnTo>
                      <a:pt x="195" y="283"/>
                    </a:lnTo>
                    <a:lnTo>
                      <a:pt x="196" y="283"/>
                    </a:lnTo>
                    <a:lnTo>
                      <a:pt x="198" y="286"/>
                    </a:lnTo>
                    <a:lnTo>
                      <a:pt x="196" y="288"/>
                    </a:lnTo>
                    <a:lnTo>
                      <a:pt x="195" y="289"/>
                    </a:lnTo>
                    <a:lnTo>
                      <a:pt x="195" y="292"/>
                    </a:lnTo>
                    <a:lnTo>
                      <a:pt x="193" y="292"/>
                    </a:lnTo>
                    <a:lnTo>
                      <a:pt x="195" y="293"/>
                    </a:lnTo>
                    <a:lnTo>
                      <a:pt x="199" y="293"/>
                    </a:lnTo>
                    <a:lnTo>
                      <a:pt x="200" y="292"/>
                    </a:lnTo>
                    <a:lnTo>
                      <a:pt x="202" y="293"/>
                    </a:lnTo>
                    <a:lnTo>
                      <a:pt x="199" y="294"/>
                    </a:lnTo>
                    <a:lnTo>
                      <a:pt x="199" y="296"/>
                    </a:lnTo>
                    <a:lnTo>
                      <a:pt x="196" y="296"/>
                    </a:lnTo>
                    <a:lnTo>
                      <a:pt x="198" y="297"/>
                    </a:lnTo>
                    <a:lnTo>
                      <a:pt x="199" y="300"/>
                    </a:lnTo>
                    <a:lnTo>
                      <a:pt x="198" y="303"/>
                    </a:lnTo>
                    <a:lnTo>
                      <a:pt x="199" y="303"/>
                    </a:lnTo>
                    <a:lnTo>
                      <a:pt x="200" y="306"/>
                    </a:lnTo>
                    <a:lnTo>
                      <a:pt x="203" y="310"/>
                    </a:lnTo>
                    <a:lnTo>
                      <a:pt x="203" y="311"/>
                    </a:lnTo>
                    <a:lnTo>
                      <a:pt x="202" y="312"/>
                    </a:lnTo>
                    <a:lnTo>
                      <a:pt x="202" y="315"/>
                    </a:lnTo>
                    <a:lnTo>
                      <a:pt x="200" y="318"/>
                    </a:lnTo>
                    <a:lnTo>
                      <a:pt x="200" y="321"/>
                    </a:lnTo>
                    <a:lnTo>
                      <a:pt x="200" y="322"/>
                    </a:lnTo>
                    <a:lnTo>
                      <a:pt x="196" y="318"/>
                    </a:lnTo>
                    <a:lnTo>
                      <a:pt x="196" y="315"/>
                    </a:lnTo>
                    <a:lnTo>
                      <a:pt x="196" y="312"/>
                    </a:lnTo>
                    <a:lnTo>
                      <a:pt x="196" y="308"/>
                    </a:lnTo>
                    <a:lnTo>
                      <a:pt x="195" y="312"/>
                    </a:lnTo>
                    <a:lnTo>
                      <a:pt x="195" y="317"/>
                    </a:lnTo>
                    <a:lnTo>
                      <a:pt x="196" y="321"/>
                    </a:lnTo>
                    <a:lnTo>
                      <a:pt x="196" y="325"/>
                    </a:lnTo>
                    <a:lnTo>
                      <a:pt x="195" y="326"/>
                    </a:lnTo>
                    <a:lnTo>
                      <a:pt x="196" y="329"/>
                    </a:lnTo>
                    <a:lnTo>
                      <a:pt x="196" y="330"/>
                    </a:lnTo>
                    <a:lnTo>
                      <a:pt x="193" y="329"/>
                    </a:lnTo>
                    <a:lnTo>
                      <a:pt x="192" y="328"/>
                    </a:lnTo>
                    <a:lnTo>
                      <a:pt x="191" y="328"/>
                    </a:lnTo>
                    <a:lnTo>
                      <a:pt x="192" y="332"/>
                    </a:lnTo>
                    <a:lnTo>
                      <a:pt x="192" y="336"/>
                    </a:lnTo>
                    <a:lnTo>
                      <a:pt x="192" y="336"/>
                    </a:lnTo>
                    <a:lnTo>
                      <a:pt x="192" y="337"/>
                    </a:lnTo>
                    <a:lnTo>
                      <a:pt x="191" y="337"/>
                    </a:lnTo>
                    <a:lnTo>
                      <a:pt x="189" y="336"/>
                    </a:lnTo>
                    <a:lnTo>
                      <a:pt x="188" y="332"/>
                    </a:lnTo>
                    <a:lnTo>
                      <a:pt x="188" y="330"/>
                    </a:lnTo>
                    <a:lnTo>
                      <a:pt x="188" y="328"/>
                    </a:lnTo>
                    <a:lnTo>
                      <a:pt x="188" y="329"/>
                    </a:lnTo>
                    <a:lnTo>
                      <a:pt x="185" y="330"/>
                    </a:lnTo>
                    <a:lnTo>
                      <a:pt x="185" y="329"/>
                    </a:lnTo>
                    <a:lnTo>
                      <a:pt x="185" y="325"/>
                    </a:lnTo>
                    <a:lnTo>
                      <a:pt x="184" y="325"/>
                    </a:lnTo>
                    <a:lnTo>
                      <a:pt x="182" y="328"/>
                    </a:lnTo>
                    <a:lnTo>
                      <a:pt x="182" y="326"/>
                    </a:lnTo>
                    <a:lnTo>
                      <a:pt x="182" y="325"/>
                    </a:lnTo>
                    <a:lnTo>
                      <a:pt x="181" y="322"/>
                    </a:lnTo>
                    <a:lnTo>
                      <a:pt x="180" y="322"/>
                    </a:lnTo>
                    <a:lnTo>
                      <a:pt x="180" y="324"/>
                    </a:lnTo>
                    <a:lnTo>
                      <a:pt x="181" y="325"/>
                    </a:lnTo>
                    <a:lnTo>
                      <a:pt x="180" y="326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2"/>
                    </a:lnTo>
                    <a:lnTo>
                      <a:pt x="177" y="319"/>
                    </a:lnTo>
                    <a:lnTo>
                      <a:pt x="175" y="317"/>
                    </a:lnTo>
                    <a:lnTo>
                      <a:pt x="175" y="314"/>
                    </a:lnTo>
                    <a:lnTo>
                      <a:pt x="175" y="317"/>
                    </a:lnTo>
                    <a:lnTo>
                      <a:pt x="175" y="321"/>
                    </a:lnTo>
                    <a:lnTo>
                      <a:pt x="175" y="324"/>
                    </a:lnTo>
                    <a:lnTo>
                      <a:pt x="174" y="325"/>
                    </a:lnTo>
                    <a:lnTo>
                      <a:pt x="173" y="321"/>
                    </a:lnTo>
                    <a:lnTo>
                      <a:pt x="171" y="318"/>
                    </a:lnTo>
                    <a:lnTo>
                      <a:pt x="171" y="317"/>
                    </a:lnTo>
                    <a:lnTo>
                      <a:pt x="169" y="317"/>
                    </a:lnTo>
                    <a:lnTo>
                      <a:pt x="169" y="312"/>
                    </a:lnTo>
                    <a:lnTo>
                      <a:pt x="167" y="311"/>
                    </a:lnTo>
                    <a:lnTo>
                      <a:pt x="167" y="310"/>
                    </a:lnTo>
                    <a:lnTo>
                      <a:pt x="166" y="308"/>
                    </a:lnTo>
                    <a:lnTo>
                      <a:pt x="164" y="310"/>
                    </a:lnTo>
                    <a:lnTo>
                      <a:pt x="164" y="310"/>
                    </a:lnTo>
                    <a:lnTo>
                      <a:pt x="166" y="314"/>
                    </a:lnTo>
                    <a:lnTo>
                      <a:pt x="166" y="315"/>
                    </a:lnTo>
                    <a:lnTo>
                      <a:pt x="164" y="314"/>
                    </a:lnTo>
                    <a:lnTo>
                      <a:pt x="164" y="312"/>
                    </a:lnTo>
                    <a:lnTo>
                      <a:pt x="163" y="311"/>
                    </a:lnTo>
                    <a:lnTo>
                      <a:pt x="160" y="310"/>
                    </a:lnTo>
                    <a:lnTo>
                      <a:pt x="159" y="307"/>
                    </a:lnTo>
                    <a:lnTo>
                      <a:pt x="158" y="304"/>
                    </a:lnTo>
                    <a:lnTo>
                      <a:pt x="156" y="304"/>
                    </a:lnTo>
                    <a:lnTo>
                      <a:pt x="155" y="306"/>
                    </a:lnTo>
                    <a:lnTo>
                      <a:pt x="153" y="304"/>
                    </a:lnTo>
                    <a:lnTo>
                      <a:pt x="152" y="307"/>
                    </a:lnTo>
                    <a:lnTo>
                      <a:pt x="153" y="310"/>
                    </a:lnTo>
                    <a:lnTo>
                      <a:pt x="156" y="312"/>
                    </a:lnTo>
                    <a:lnTo>
                      <a:pt x="156" y="314"/>
                    </a:lnTo>
                    <a:lnTo>
                      <a:pt x="158" y="317"/>
                    </a:lnTo>
                    <a:lnTo>
                      <a:pt x="158" y="319"/>
                    </a:lnTo>
                    <a:lnTo>
                      <a:pt x="159" y="319"/>
                    </a:lnTo>
                    <a:lnTo>
                      <a:pt x="162" y="319"/>
                    </a:lnTo>
                    <a:lnTo>
                      <a:pt x="163" y="322"/>
                    </a:lnTo>
                    <a:lnTo>
                      <a:pt x="163" y="324"/>
                    </a:lnTo>
                    <a:lnTo>
                      <a:pt x="163" y="324"/>
                    </a:lnTo>
                    <a:lnTo>
                      <a:pt x="166" y="324"/>
                    </a:lnTo>
                    <a:lnTo>
                      <a:pt x="164" y="325"/>
                    </a:lnTo>
                    <a:lnTo>
                      <a:pt x="166" y="325"/>
                    </a:lnTo>
                    <a:lnTo>
                      <a:pt x="167" y="328"/>
                    </a:lnTo>
                    <a:lnTo>
                      <a:pt x="169" y="329"/>
                    </a:lnTo>
                    <a:lnTo>
                      <a:pt x="169" y="332"/>
                    </a:lnTo>
                    <a:lnTo>
                      <a:pt x="170" y="332"/>
                    </a:lnTo>
                    <a:lnTo>
                      <a:pt x="171" y="332"/>
                    </a:lnTo>
                    <a:lnTo>
                      <a:pt x="173" y="335"/>
                    </a:lnTo>
                    <a:lnTo>
                      <a:pt x="170" y="337"/>
                    </a:lnTo>
                    <a:lnTo>
                      <a:pt x="171" y="337"/>
                    </a:lnTo>
                    <a:lnTo>
                      <a:pt x="171" y="339"/>
                    </a:lnTo>
                    <a:lnTo>
                      <a:pt x="173" y="340"/>
                    </a:lnTo>
                    <a:lnTo>
                      <a:pt x="174" y="339"/>
                    </a:lnTo>
                    <a:lnTo>
                      <a:pt x="175" y="339"/>
                    </a:lnTo>
                    <a:lnTo>
                      <a:pt x="174" y="341"/>
                    </a:lnTo>
                    <a:lnTo>
                      <a:pt x="175" y="343"/>
                    </a:lnTo>
                    <a:lnTo>
                      <a:pt x="177" y="341"/>
                    </a:lnTo>
                    <a:lnTo>
                      <a:pt x="177" y="343"/>
                    </a:lnTo>
                    <a:lnTo>
                      <a:pt x="177" y="346"/>
                    </a:lnTo>
                    <a:lnTo>
                      <a:pt x="174" y="344"/>
                    </a:lnTo>
                    <a:lnTo>
                      <a:pt x="174" y="346"/>
                    </a:lnTo>
                    <a:lnTo>
                      <a:pt x="174" y="347"/>
                    </a:lnTo>
                    <a:lnTo>
                      <a:pt x="175" y="348"/>
                    </a:lnTo>
                    <a:lnTo>
                      <a:pt x="175" y="351"/>
                    </a:lnTo>
                    <a:lnTo>
                      <a:pt x="175" y="351"/>
                    </a:lnTo>
                    <a:lnTo>
                      <a:pt x="173" y="351"/>
                    </a:lnTo>
                    <a:lnTo>
                      <a:pt x="171" y="350"/>
                    </a:lnTo>
                    <a:lnTo>
                      <a:pt x="167" y="348"/>
                    </a:lnTo>
                    <a:lnTo>
                      <a:pt x="164" y="347"/>
                    </a:lnTo>
                    <a:lnTo>
                      <a:pt x="163" y="347"/>
                    </a:lnTo>
                    <a:lnTo>
                      <a:pt x="159" y="344"/>
                    </a:lnTo>
                    <a:lnTo>
                      <a:pt x="159" y="341"/>
                    </a:lnTo>
                    <a:lnTo>
                      <a:pt x="158" y="341"/>
                    </a:lnTo>
                    <a:lnTo>
                      <a:pt x="155" y="341"/>
                    </a:lnTo>
                    <a:lnTo>
                      <a:pt x="153" y="340"/>
                    </a:lnTo>
                    <a:lnTo>
                      <a:pt x="153" y="341"/>
                    </a:lnTo>
                    <a:lnTo>
                      <a:pt x="149" y="340"/>
                    </a:lnTo>
                    <a:lnTo>
                      <a:pt x="148" y="339"/>
                    </a:lnTo>
                    <a:lnTo>
                      <a:pt x="146" y="337"/>
                    </a:lnTo>
                    <a:lnTo>
                      <a:pt x="145" y="337"/>
                    </a:lnTo>
                    <a:lnTo>
                      <a:pt x="142" y="333"/>
                    </a:lnTo>
                    <a:lnTo>
                      <a:pt x="142" y="332"/>
                    </a:lnTo>
                    <a:lnTo>
                      <a:pt x="141" y="332"/>
                    </a:lnTo>
                    <a:lnTo>
                      <a:pt x="140" y="332"/>
                    </a:lnTo>
                    <a:lnTo>
                      <a:pt x="138" y="329"/>
                    </a:lnTo>
                    <a:lnTo>
                      <a:pt x="140" y="328"/>
                    </a:lnTo>
                    <a:lnTo>
                      <a:pt x="141" y="328"/>
                    </a:lnTo>
                    <a:lnTo>
                      <a:pt x="138" y="326"/>
                    </a:lnTo>
                    <a:lnTo>
                      <a:pt x="138" y="326"/>
                    </a:lnTo>
                    <a:lnTo>
                      <a:pt x="137" y="328"/>
                    </a:lnTo>
                    <a:lnTo>
                      <a:pt x="135" y="326"/>
                    </a:lnTo>
                    <a:lnTo>
                      <a:pt x="135" y="326"/>
                    </a:lnTo>
                    <a:lnTo>
                      <a:pt x="134" y="326"/>
                    </a:lnTo>
                    <a:lnTo>
                      <a:pt x="130" y="324"/>
                    </a:lnTo>
                    <a:lnTo>
                      <a:pt x="127" y="322"/>
                    </a:lnTo>
                    <a:lnTo>
                      <a:pt x="127" y="322"/>
                    </a:lnTo>
                    <a:lnTo>
                      <a:pt x="124" y="319"/>
                    </a:lnTo>
                    <a:lnTo>
                      <a:pt x="124" y="318"/>
                    </a:lnTo>
                    <a:lnTo>
                      <a:pt x="123" y="318"/>
                    </a:lnTo>
                    <a:lnTo>
                      <a:pt x="122" y="317"/>
                    </a:lnTo>
                    <a:lnTo>
                      <a:pt x="119" y="314"/>
                    </a:lnTo>
                    <a:lnTo>
                      <a:pt x="119" y="311"/>
                    </a:lnTo>
                    <a:lnTo>
                      <a:pt x="116" y="310"/>
                    </a:lnTo>
                    <a:lnTo>
                      <a:pt x="117" y="308"/>
                    </a:lnTo>
                    <a:lnTo>
                      <a:pt x="122" y="308"/>
                    </a:lnTo>
                    <a:lnTo>
                      <a:pt x="126" y="306"/>
                    </a:lnTo>
                    <a:lnTo>
                      <a:pt x="127" y="304"/>
                    </a:lnTo>
                    <a:lnTo>
                      <a:pt x="123" y="304"/>
                    </a:lnTo>
                    <a:lnTo>
                      <a:pt x="122" y="301"/>
                    </a:lnTo>
                    <a:lnTo>
                      <a:pt x="120" y="299"/>
                    </a:lnTo>
                    <a:lnTo>
                      <a:pt x="122" y="297"/>
                    </a:lnTo>
                    <a:lnTo>
                      <a:pt x="119" y="299"/>
                    </a:lnTo>
                    <a:lnTo>
                      <a:pt x="119" y="301"/>
                    </a:lnTo>
                    <a:lnTo>
                      <a:pt x="117" y="303"/>
                    </a:lnTo>
                    <a:lnTo>
                      <a:pt x="116" y="300"/>
                    </a:lnTo>
                    <a:lnTo>
                      <a:pt x="117" y="299"/>
                    </a:lnTo>
                    <a:lnTo>
                      <a:pt x="117" y="294"/>
                    </a:lnTo>
                    <a:lnTo>
                      <a:pt x="116" y="297"/>
                    </a:lnTo>
                    <a:lnTo>
                      <a:pt x="115" y="296"/>
                    </a:lnTo>
                    <a:lnTo>
                      <a:pt x="115" y="293"/>
                    </a:lnTo>
                    <a:lnTo>
                      <a:pt x="113" y="294"/>
                    </a:lnTo>
                    <a:lnTo>
                      <a:pt x="112" y="292"/>
                    </a:lnTo>
                    <a:lnTo>
                      <a:pt x="112" y="289"/>
                    </a:lnTo>
                    <a:lnTo>
                      <a:pt x="112" y="286"/>
                    </a:lnTo>
                    <a:lnTo>
                      <a:pt x="109" y="285"/>
                    </a:lnTo>
                    <a:lnTo>
                      <a:pt x="109" y="282"/>
                    </a:lnTo>
                    <a:lnTo>
                      <a:pt x="112" y="281"/>
                    </a:lnTo>
                    <a:lnTo>
                      <a:pt x="112" y="279"/>
                    </a:lnTo>
                    <a:lnTo>
                      <a:pt x="106" y="282"/>
                    </a:lnTo>
                    <a:lnTo>
                      <a:pt x="106" y="285"/>
                    </a:lnTo>
                    <a:lnTo>
                      <a:pt x="106" y="283"/>
                    </a:lnTo>
                    <a:lnTo>
                      <a:pt x="108" y="281"/>
                    </a:lnTo>
                    <a:lnTo>
                      <a:pt x="105" y="279"/>
                    </a:lnTo>
                    <a:lnTo>
                      <a:pt x="105" y="281"/>
                    </a:lnTo>
                    <a:lnTo>
                      <a:pt x="104" y="279"/>
                    </a:lnTo>
                    <a:lnTo>
                      <a:pt x="102" y="283"/>
                    </a:lnTo>
                    <a:lnTo>
                      <a:pt x="99" y="285"/>
                    </a:lnTo>
                    <a:lnTo>
                      <a:pt x="99" y="282"/>
                    </a:lnTo>
                    <a:lnTo>
                      <a:pt x="102" y="281"/>
                    </a:lnTo>
                    <a:lnTo>
                      <a:pt x="101" y="278"/>
                    </a:lnTo>
                    <a:lnTo>
                      <a:pt x="102" y="277"/>
                    </a:lnTo>
                    <a:lnTo>
                      <a:pt x="99" y="277"/>
                    </a:lnTo>
                    <a:lnTo>
                      <a:pt x="98" y="279"/>
                    </a:lnTo>
                    <a:lnTo>
                      <a:pt x="97" y="279"/>
                    </a:lnTo>
                    <a:lnTo>
                      <a:pt x="95" y="281"/>
                    </a:lnTo>
                    <a:lnTo>
                      <a:pt x="94" y="282"/>
                    </a:lnTo>
                    <a:lnTo>
                      <a:pt x="91" y="282"/>
                    </a:lnTo>
                    <a:lnTo>
                      <a:pt x="90" y="279"/>
                    </a:lnTo>
                    <a:lnTo>
                      <a:pt x="87" y="279"/>
                    </a:lnTo>
                    <a:lnTo>
                      <a:pt x="84" y="275"/>
                    </a:lnTo>
                    <a:lnTo>
                      <a:pt x="84" y="275"/>
                    </a:lnTo>
                    <a:lnTo>
                      <a:pt x="83" y="278"/>
                    </a:lnTo>
                    <a:lnTo>
                      <a:pt x="83" y="281"/>
                    </a:lnTo>
                    <a:lnTo>
                      <a:pt x="82" y="281"/>
                    </a:lnTo>
                    <a:lnTo>
                      <a:pt x="80" y="281"/>
                    </a:lnTo>
                    <a:lnTo>
                      <a:pt x="79" y="281"/>
                    </a:lnTo>
                    <a:lnTo>
                      <a:pt x="76" y="281"/>
                    </a:lnTo>
                    <a:lnTo>
                      <a:pt x="75" y="282"/>
                    </a:lnTo>
                    <a:lnTo>
                      <a:pt x="72" y="282"/>
                    </a:lnTo>
                    <a:lnTo>
                      <a:pt x="70" y="283"/>
                    </a:lnTo>
                    <a:lnTo>
                      <a:pt x="68" y="283"/>
                    </a:lnTo>
                    <a:lnTo>
                      <a:pt x="65" y="282"/>
                    </a:lnTo>
                    <a:lnTo>
                      <a:pt x="65" y="281"/>
                    </a:lnTo>
                    <a:lnTo>
                      <a:pt x="62" y="278"/>
                    </a:lnTo>
                    <a:lnTo>
                      <a:pt x="61" y="279"/>
                    </a:lnTo>
                    <a:lnTo>
                      <a:pt x="58" y="277"/>
                    </a:lnTo>
                    <a:lnTo>
                      <a:pt x="57" y="271"/>
                    </a:lnTo>
                    <a:lnTo>
                      <a:pt x="58" y="268"/>
                    </a:lnTo>
                    <a:lnTo>
                      <a:pt x="59" y="267"/>
                    </a:lnTo>
                    <a:lnTo>
                      <a:pt x="59" y="264"/>
                    </a:lnTo>
                    <a:lnTo>
                      <a:pt x="62" y="263"/>
                    </a:lnTo>
                    <a:lnTo>
                      <a:pt x="65" y="263"/>
                    </a:lnTo>
                    <a:lnTo>
                      <a:pt x="66" y="261"/>
                    </a:lnTo>
                    <a:lnTo>
                      <a:pt x="69" y="260"/>
                    </a:lnTo>
                    <a:lnTo>
                      <a:pt x="70" y="260"/>
                    </a:lnTo>
                    <a:lnTo>
                      <a:pt x="70" y="259"/>
                    </a:lnTo>
                    <a:lnTo>
                      <a:pt x="69" y="257"/>
                    </a:lnTo>
                    <a:lnTo>
                      <a:pt x="69" y="254"/>
                    </a:lnTo>
                    <a:lnTo>
                      <a:pt x="69" y="254"/>
                    </a:lnTo>
                    <a:lnTo>
                      <a:pt x="70" y="254"/>
                    </a:lnTo>
                    <a:lnTo>
                      <a:pt x="72" y="254"/>
                    </a:lnTo>
                    <a:lnTo>
                      <a:pt x="72" y="252"/>
                    </a:lnTo>
                    <a:lnTo>
                      <a:pt x="72" y="252"/>
                    </a:lnTo>
                    <a:lnTo>
                      <a:pt x="75" y="256"/>
                    </a:lnTo>
                    <a:lnTo>
                      <a:pt x="77" y="256"/>
                    </a:lnTo>
                    <a:lnTo>
                      <a:pt x="80" y="257"/>
                    </a:lnTo>
                    <a:lnTo>
                      <a:pt x="82" y="260"/>
                    </a:lnTo>
                    <a:lnTo>
                      <a:pt x="84" y="260"/>
                    </a:lnTo>
                    <a:lnTo>
                      <a:pt x="87" y="261"/>
                    </a:lnTo>
                    <a:lnTo>
                      <a:pt x="88" y="260"/>
                    </a:lnTo>
                    <a:lnTo>
                      <a:pt x="90" y="260"/>
                    </a:lnTo>
                    <a:lnTo>
                      <a:pt x="91" y="261"/>
                    </a:lnTo>
                    <a:lnTo>
                      <a:pt x="93" y="261"/>
                    </a:lnTo>
                    <a:lnTo>
                      <a:pt x="95" y="263"/>
                    </a:lnTo>
                    <a:lnTo>
                      <a:pt x="98" y="260"/>
                    </a:lnTo>
                    <a:lnTo>
                      <a:pt x="99" y="257"/>
                    </a:lnTo>
                    <a:lnTo>
                      <a:pt x="102" y="257"/>
                    </a:lnTo>
                    <a:lnTo>
                      <a:pt x="102" y="259"/>
                    </a:lnTo>
                    <a:lnTo>
                      <a:pt x="101" y="260"/>
                    </a:lnTo>
                    <a:lnTo>
                      <a:pt x="104" y="261"/>
                    </a:lnTo>
                    <a:lnTo>
                      <a:pt x="105" y="259"/>
                    </a:lnTo>
                    <a:lnTo>
                      <a:pt x="106" y="257"/>
                    </a:lnTo>
                    <a:lnTo>
                      <a:pt x="109" y="254"/>
                    </a:lnTo>
                    <a:lnTo>
                      <a:pt x="111" y="257"/>
                    </a:lnTo>
                    <a:lnTo>
                      <a:pt x="111" y="260"/>
                    </a:lnTo>
                    <a:lnTo>
                      <a:pt x="111" y="263"/>
                    </a:lnTo>
                    <a:lnTo>
                      <a:pt x="112" y="260"/>
                    </a:lnTo>
                    <a:lnTo>
                      <a:pt x="113" y="259"/>
                    </a:lnTo>
                    <a:lnTo>
                      <a:pt x="115" y="259"/>
                    </a:lnTo>
                    <a:lnTo>
                      <a:pt x="116" y="259"/>
                    </a:lnTo>
                    <a:lnTo>
                      <a:pt x="115" y="252"/>
                    </a:lnTo>
                    <a:lnTo>
                      <a:pt x="113" y="247"/>
                    </a:lnTo>
                    <a:lnTo>
                      <a:pt x="112" y="246"/>
                    </a:lnTo>
                    <a:lnTo>
                      <a:pt x="111" y="243"/>
                    </a:lnTo>
                    <a:lnTo>
                      <a:pt x="112" y="241"/>
                    </a:lnTo>
                    <a:lnTo>
                      <a:pt x="112" y="239"/>
                    </a:lnTo>
                    <a:lnTo>
                      <a:pt x="113" y="239"/>
                    </a:lnTo>
                    <a:lnTo>
                      <a:pt x="117" y="236"/>
                    </a:lnTo>
                    <a:lnTo>
                      <a:pt x="123" y="234"/>
                    </a:lnTo>
                    <a:lnTo>
                      <a:pt x="124" y="232"/>
                    </a:lnTo>
                    <a:lnTo>
                      <a:pt x="127" y="230"/>
                    </a:lnTo>
                    <a:lnTo>
                      <a:pt x="128" y="230"/>
                    </a:lnTo>
                    <a:lnTo>
                      <a:pt x="130" y="231"/>
                    </a:lnTo>
                    <a:lnTo>
                      <a:pt x="133" y="230"/>
                    </a:lnTo>
                    <a:lnTo>
                      <a:pt x="134" y="230"/>
                    </a:lnTo>
                    <a:lnTo>
                      <a:pt x="130" y="228"/>
                    </a:lnTo>
                    <a:lnTo>
                      <a:pt x="130" y="225"/>
                    </a:lnTo>
                    <a:lnTo>
                      <a:pt x="134" y="221"/>
                    </a:lnTo>
                    <a:lnTo>
                      <a:pt x="135" y="220"/>
                    </a:lnTo>
                    <a:lnTo>
                      <a:pt x="137" y="218"/>
                    </a:lnTo>
                    <a:lnTo>
                      <a:pt x="141" y="220"/>
                    </a:lnTo>
                    <a:lnTo>
                      <a:pt x="144" y="218"/>
                    </a:lnTo>
                    <a:lnTo>
                      <a:pt x="145" y="217"/>
                    </a:lnTo>
                    <a:lnTo>
                      <a:pt x="144" y="214"/>
                    </a:lnTo>
                    <a:lnTo>
                      <a:pt x="145" y="213"/>
                    </a:lnTo>
                    <a:lnTo>
                      <a:pt x="145" y="207"/>
                    </a:lnTo>
                    <a:lnTo>
                      <a:pt x="145" y="207"/>
                    </a:lnTo>
                    <a:lnTo>
                      <a:pt x="145" y="206"/>
                    </a:lnTo>
                    <a:lnTo>
                      <a:pt x="145" y="203"/>
                    </a:lnTo>
                    <a:lnTo>
                      <a:pt x="146" y="202"/>
                    </a:lnTo>
                    <a:lnTo>
                      <a:pt x="146" y="199"/>
                    </a:lnTo>
                    <a:lnTo>
                      <a:pt x="145" y="199"/>
                    </a:lnTo>
                    <a:lnTo>
                      <a:pt x="145" y="198"/>
                    </a:lnTo>
                    <a:lnTo>
                      <a:pt x="145" y="194"/>
                    </a:lnTo>
                    <a:lnTo>
                      <a:pt x="148" y="194"/>
                    </a:lnTo>
                    <a:lnTo>
                      <a:pt x="148" y="191"/>
                    </a:lnTo>
                    <a:lnTo>
                      <a:pt x="149" y="189"/>
                    </a:lnTo>
                    <a:lnTo>
                      <a:pt x="149" y="188"/>
                    </a:lnTo>
                    <a:lnTo>
                      <a:pt x="148" y="188"/>
                    </a:lnTo>
                    <a:lnTo>
                      <a:pt x="146" y="189"/>
                    </a:lnTo>
                    <a:lnTo>
                      <a:pt x="146" y="191"/>
                    </a:lnTo>
                    <a:lnTo>
                      <a:pt x="145" y="192"/>
                    </a:lnTo>
                    <a:lnTo>
                      <a:pt x="145" y="189"/>
                    </a:lnTo>
                    <a:lnTo>
                      <a:pt x="145" y="188"/>
                    </a:lnTo>
                    <a:lnTo>
                      <a:pt x="144" y="187"/>
                    </a:lnTo>
                    <a:lnTo>
                      <a:pt x="138" y="187"/>
                    </a:lnTo>
                    <a:lnTo>
                      <a:pt x="137" y="185"/>
                    </a:lnTo>
                    <a:lnTo>
                      <a:pt x="138" y="184"/>
                    </a:lnTo>
                    <a:lnTo>
                      <a:pt x="141" y="183"/>
                    </a:lnTo>
                    <a:lnTo>
                      <a:pt x="141" y="181"/>
                    </a:lnTo>
                    <a:lnTo>
                      <a:pt x="140" y="180"/>
                    </a:lnTo>
                    <a:lnTo>
                      <a:pt x="141" y="178"/>
                    </a:lnTo>
                    <a:lnTo>
                      <a:pt x="141" y="176"/>
                    </a:lnTo>
                    <a:lnTo>
                      <a:pt x="137" y="174"/>
                    </a:lnTo>
                    <a:lnTo>
                      <a:pt x="137" y="174"/>
                    </a:lnTo>
                    <a:lnTo>
                      <a:pt x="137" y="176"/>
                    </a:lnTo>
                    <a:lnTo>
                      <a:pt x="137" y="177"/>
                    </a:lnTo>
                    <a:lnTo>
                      <a:pt x="137" y="178"/>
                    </a:lnTo>
                    <a:lnTo>
                      <a:pt x="133" y="180"/>
                    </a:lnTo>
                    <a:lnTo>
                      <a:pt x="133" y="177"/>
                    </a:lnTo>
                    <a:lnTo>
                      <a:pt x="131" y="177"/>
                    </a:lnTo>
                    <a:lnTo>
                      <a:pt x="131" y="174"/>
                    </a:lnTo>
                    <a:lnTo>
                      <a:pt x="133" y="171"/>
                    </a:lnTo>
                    <a:lnTo>
                      <a:pt x="133" y="170"/>
                    </a:lnTo>
                    <a:lnTo>
                      <a:pt x="128" y="170"/>
                    </a:lnTo>
                    <a:lnTo>
                      <a:pt x="128" y="170"/>
                    </a:lnTo>
                    <a:lnTo>
                      <a:pt x="131" y="169"/>
                    </a:lnTo>
                    <a:lnTo>
                      <a:pt x="133" y="167"/>
                    </a:lnTo>
                    <a:lnTo>
                      <a:pt x="130" y="167"/>
                    </a:lnTo>
                    <a:lnTo>
                      <a:pt x="131" y="166"/>
                    </a:lnTo>
                    <a:lnTo>
                      <a:pt x="134" y="166"/>
                    </a:lnTo>
                    <a:lnTo>
                      <a:pt x="134" y="165"/>
                    </a:lnTo>
                    <a:lnTo>
                      <a:pt x="133" y="163"/>
                    </a:lnTo>
                    <a:lnTo>
                      <a:pt x="130" y="165"/>
                    </a:lnTo>
                    <a:lnTo>
                      <a:pt x="128" y="167"/>
                    </a:lnTo>
                    <a:lnTo>
                      <a:pt x="127" y="169"/>
                    </a:lnTo>
                    <a:lnTo>
                      <a:pt x="126" y="167"/>
                    </a:lnTo>
                    <a:lnTo>
                      <a:pt x="126" y="165"/>
                    </a:lnTo>
                    <a:lnTo>
                      <a:pt x="124" y="166"/>
                    </a:lnTo>
                    <a:lnTo>
                      <a:pt x="123" y="167"/>
                    </a:lnTo>
                    <a:lnTo>
                      <a:pt x="122" y="167"/>
                    </a:lnTo>
                    <a:lnTo>
                      <a:pt x="119" y="169"/>
                    </a:lnTo>
                    <a:lnTo>
                      <a:pt x="117" y="169"/>
                    </a:lnTo>
                    <a:lnTo>
                      <a:pt x="115" y="170"/>
                    </a:lnTo>
                    <a:lnTo>
                      <a:pt x="115" y="170"/>
                    </a:lnTo>
                    <a:lnTo>
                      <a:pt x="113" y="170"/>
                    </a:lnTo>
                    <a:lnTo>
                      <a:pt x="113" y="169"/>
                    </a:lnTo>
                    <a:lnTo>
                      <a:pt x="115" y="167"/>
                    </a:lnTo>
                    <a:lnTo>
                      <a:pt x="115" y="166"/>
                    </a:lnTo>
                    <a:lnTo>
                      <a:pt x="113" y="166"/>
                    </a:lnTo>
                    <a:lnTo>
                      <a:pt x="115" y="163"/>
                    </a:lnTo>
                    <a:lnTo>
                      <a:pt x="116" y="162"/>
                    </a:lnTo>
                    <a:lnTo>
                      <a:pt x="117" y="163"/>
                    </a:lnTo>
                    <a:lnTo>
                      <a:pt x="119" y="165"/>
                    </a:lnTo>
                    <a:lnTo>
                      <a:pt x="120" y="163"/>
                    </a:lnTo>
                    <a:lnTo>
                      <a:pt x="122" y="163"/>
                    </a:lnTo>
                    <a:lnTo>
                      <a:pt x="124" y="162"/>
                    </a:lnTo>
                    <a:lnTo>
                      <a:pt x="126" y="159"/>
                    </a:lnTo>
                    <a:lnTo>
                      <a:pt x="124" y="158"/>
                    </a:lnTo>
                    <a:lnTo>
                      <a:pt x="123" y="156"/>
                    </a:lnTo>
                    <a:lnTo>
                      <a:pt x="120" y="155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19" y="151"/>
                    </a:lnTo>
                    <a:lnTo>
                      <a:pt x="119" y="149"/>
                    </a:lnTo>
                    <a:lnTo>
                      <a:pt x="116" y="148"/>
                    </a:lnTo>
                    <a:lnTo>
                      <a:pt x="116" y="148"/>
                    </a:lnTo>
                    <a:lnTo>
                      <a:pt x="113" y="147"/>
                    </a:lnTo>
                    <a:lnTo>
                      <a:pt x="113" y="145"/>
                    </a:lnTo>
                    <a:lnTo>
                      <a:pt x="116" y="144"/>
                    </a:lnTo>
                    <a:lnTo>
                      <a:pt x="116" y="145"/>
                    </a:lnTo>
                    <a:lnTo>
                      <a:pt x="117" y="145"/>
                    </a:lnTo>
                    <a:lnTo>
                      <a:pt x="117" y="144"/>
                    </a:lnTo>
                    <a:lnTo>
                      <a:pt x="120" y="142"/>
                    </a:lnTo>
                    <a:lnTo>
                      <a:pt x="116" y="142"/>
                    </a:lnTo>
                    <a:lnTo>
                      <a:pt x="115" y="140"/>
                    </a:lnTo>
                    <a:lnTo>
                      <a:pt x="113" y="140"/>
                    </a:lnTo>
                    <a:lnTo>
                      <a:pt x="113" y="140"/>
                    </a:lnTo>
                    <a:lnTo>
                      <a:pt x="112" y="138"/>
                    </a:lnTo>
                    <a:lnTo>
                      <a:pt x="111" y="141"/>
                    </a:lnTo>
                    <a:lnTo>
                      <a:pt x="109" y="141"/>
                    </a:lnTo>
                    <a:lnTo>
                      <a:pt x="109" y="140"/>
                    </a:lnTo>
                    <a:lnTo>
                      <a:pt x="111" y="136"/>
                    </a:lnTo>
                    <a:lnTo>
                      <a:pt x="113" y="133"/>
                    </a:lnTo>
                    <a:lnTo>
                      <a:pt x="113" y="131"/>
                    </a:lnTo>
                    <a:lnTo>
                      <a:pt x="115" y="127"/>
                    </a:lnTo>
                    <a:lnTo>
                      <a:pt x="115" y="124"/>
                    </a:lnTo>
                    <a:lnTo>
                      <a:pt x="116" y="123"/>
                    </a:lnTo>
                    <a:lnTo>
                      <a:pt x="115" y="122"/>
                    </a:lnTo>
                    <a:lnTo>
                      <a:pt x="113" y="123"/>
                    </a:lnTo>
                    <a:lnTo>
                      <a:pt x="112" y="123"/>
                    </a:lnTo>
                    <a:lnTo>
                      <a:pt x="111" y="123"/>
                    </a:lnTo>
                    <a:lnTo>
                      <a:pt x="111" y="124"/>
                    </a:lnTo>
                    <a:lnTo>
                      <a:pt x="109" y="124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4" y="118"/>
                    </a:lnTo>
                    <a:lnTo>
                      <a:pt x="104" y="116"/>
                    </a:lnTo>
                    <a:lnTo>
                      <a:pt x="104" y="113"/>
                    </a:lnTo>
                    <a:lnTo>
                      <a:pt x="106" y="113"/>
                    </a:lnTo>
                    <a:lnTo>
                      <a:pt x="106" y="112"/>
                    </a:lnTo>
                    <a:lnTo>
                      <a:pt x="105" y="111"/>
                    </a:lnTo>
                    <a:lnTo>
                      <a:pt x="105" y="108"/>
                    </a:lnTo>
                    <a:lnTo>
                      <a:pt x="104" y="108"/>
                    </a:lnTo>
                    <a:lnTo>
                      <a:pt x="102" y="109"/>
                    </a:lnTo>
                    <a:lnTo>
                      <a:pt x="102" y="113"/>
                    </a:lnTo>
                    <a:lnTo>
                      <a:pt x="101" y="115"/>
                    </a:lnTo>
                    <a:lnTo>
                      <a:pt x="101" y="113"/>
                    </a:lnTo>
                    <a:lnTo>
                      <a:pt x="99" y="112"/>
                    </a:lnTo>
                    <a:lnTo>
                      <a:pt x="98" y="112"/>
                    </a:lnTo>
                    <a:lnTo>
                      <a:pt x="98" y="113"/>
                    </a:lnTo>
                    <a:lnTo>
                      <a:pt x="97" y="115"/>
                    </a:lnTo>
                    <a:lnTo>
                      <a:pt x="97" y="118"/>
                    </a:lnTo>
                    <a:lnTo>
                      <a:pt x="98" y="120"/>
                    </a:lnTo>
                    <a:lnTo>
                      <a:pt x="99" y="120"/>
                    </a:lnTo>
                    <a:lnTo>
                      <a:pt x="102" y="124"/>
                    </a:lnTo>
                    <a:lnTo>
                      <a:pt x="104" y="126"/>
                    </a:lnTo>
                    <a:lnTo>
                      <a:pt x="102" y="129"/>
                    </a:lnTo>
                    <a:lnTo>
                      <a:pt x="102" y="130"/>
                    </a:lnTo>
                    <a:lnTo>
                      <a:pt x="101" y="133"/>
                    </a:lnTo>
                    <a:lnTo>
                      <a:pt x="99" y="134"/>
                    </a:lnTo>
                    <a:lnTo>
                      <a:pt x="93" y="134"/>
                    </a:lnTo>
                    <a:lnTo>
                      <a:pt x="93" y="134"/>
                    </a:lnTo>
                    <a:lnTo>
                      <a:pt x="90" y="134"/>
                    </a:lnTo>
                    <a:lnTo>
                      <a:pt x="87" y="133"/>
                    </a:lnTo>
                    <a:lnTo>
                      <a:pt x="88" y="131"/>
                    </a:lnTo>
                    <a:lnTo>
                      <a:pt x="88" y="129"/>
                    </a:lnTo>
                    <a:lnTo>
                      <a:pt x="84" y="129"/>
                    </a:lnTo>
                    <a:lnTo>
                      <a:pt x="80" y="127"/>
                    </a:lnTo>
                    <a:lnTo>
                      <a:pt x="76" y="127"/>
                    </a:lnTo>
                    <a:lnTo>
                      <a:pt x="77" y="131"/>
                    </a:lnTo>
                    <a:lnTo>
                      <a:pt x="79" y="134"/>
                    </a:lnTo>
                    <a:lnTo>
                      <a:pt x="79" y="134"/>
                    </a:lnTo>
                    <a:lnTo>
                      <a:pt x="76" y="134"/>
                    </a:lnTo>
                    <a:lnTo>
                      <a:pt x="75" y="131"/>
                    </a:lnTo>
                    <a:lnTo>
                      <a:pt x="73" y="130"/>
                    </a:lnTo>
                    <a:lnTo>
                      <a:pt x="72" y="130"/>
                    </a:lnTo>
                    <a:lnTo>
                      <a:pt x="72" y="127"/>
                    </a:lnTo>
                    <a:lnTo>
                      <a:pt x="69" y="124"/>
                    </a:lnTo>
                    <a:lnTo>
                      <a:pt x="66" y="123"/>
                    </a:lnTo>
                    <a:lnTo>
                      <a:pt x="66" y="122"/>
                    </a:lnTo>
                    <a:lnTo>
                      <a:pt x="65" y="120"/>
                    </a:lnTo>
                    <a:lnTo>
                      <a:pt x="62" y="118"/>
                    </a:lnTo>
                    <a:lnTo>
                      <a:pt x="61" y="118"/>
                    </a:lnTo>
                    <a:lnTo>
                      <a:pt x="61" y="116"/>
                    </a:lnTo>
                    <a:lnTo>
                      <a:pt x="58" y="115"/>
                    </a:lnTo>
                    <a:lnTo>
                      <a:pt x="58" y="118"/>
                    </a:lnTo>
                    <a:lnTo>
                      <a:pt x="64" y="122"/>
                    </a:lnTo>
                    <a:lnTo>
                      <a:pt x="65" y="123"/>
                    </a:lnTo>
                    <a:lnTo>
                      <a:pt x="66" y="126"/>
                    </a:lnTo>
                    <a:lnTo>
                      <a:pt x="69" y="127"/>
                    </a:lnTo>
                    <a:lnTo>
                      <a:pt x="69" y="129"/>
                    </a:lnTo>
                    <a:lnTo>
                      <a:pt x="68" y="130"/>
                    </a:lnTo>
                    <a:lnTo>
                      <a:pt x="66" y="130"/>
                    </a:lnTo>
                    <a:lnTo>
                      <a:pt x="66" y="131"/>
                    </a:lnTo>
                    <a:lnTo>
                      <a:pt x="62" y="129"/>
                    </a:lnTo>
                    <a:lnTo>
                      <a:pt x="61" y="129"/>
                    </a:lnTo>
                    <a:lnTo>
                      <a:pt x="59" y="127"/>
                    </a:lnTo>
                    <a:lnTo>
                      <a:pt x="57" y="126"/>
                    </a:lnTo>
                    <a:lnTo>
                      <a:pt x="55" y="123"/>
                    </a:lnTo>
                    <a:lnTo>
                      <a:pt x="51" y="124"/>
                    </a:lnTo>
                    <a:lnTo>
                      <a:pt x="50" y="126"/>
                    </a:lnTo>
                    <a:lnTo>
                      <a:pt x="47" y="124"/>
                    </a:lnTo>
                    <a:lnTo>
                      <a:pt x="44" y="123"/>
                    </a:lnTo>
                    <a:lnTo>
                      <a:pt x="43" y="123"/>
                    </a:lnTo>
                    <a:lnTo>
                      <a:pt x="41" y="122"/>
                    </a:lnTo>
                    <a:lnTo>
                      <a:pt x="37" y="120"/>
                    </a:lnTo>
                    <a:lnTo>
                      <a:pt x="37" y="118"/>
                    </a:lnTo>
                    <a:lnTo>
                      <a:pt x="41" y="115"/>
                    </a:lnTo>
                    <a:lnTo>
                      <a:pt x="43" y="113"/>
                    </a:lnTo>
                    <a:lnTo>
                      <a:pt x="43" y="113"/>
                    </a:lnTo>
                    <a:lnTo>
                      <a:pt x="41" y="113"/>
                    </a:lnTo>
                    <a:lnTo>
                      <a:pt x="39" y="115"/>
                    </a:lnTo>
                    <a:lnTo>
                      <a:pt x="37" y="118"/>
                    </a:lnTo>
                    <a:lnTo>
                      <a:pt x="36" y="118"/>
                    </a:lnTo>
                    <a:lnTo>
                      <a:pt x="33" y="116"/>
                    </a:lnTo>
                    <a:lnTo>
                      <a:pt x="32" y="116"/>
                    </a:lnTo>
                    <a:lnTo>
                      <a:pt x="30" y="116"/>
                    </a:lnTo>
                    <a:lnTo>
                      <a:pt x="32" y="118"/>
                    </a:lnTo>
                    <a:lnTo>
                      <a:pt x="32" y="119"/>
                    </a:lnTo>
                    <a:lnTo>
                      <a:pt x="28" y="119"/>
                    </a:lnTo>
                    <a:lnTo>
                      <a:pt x="25" y="116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26" y="106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5" y="105"/>
                    </a:lnTo>
                    <a:lnTo>
                      <a:pt x="22" y="105"/>
                    </a:lnTo>
                    <a:lnTo>
                      <a:pt x="21" y="108"/>
                    </a:lnTo>
                    <a:lnTo>
                      <a:pt x="19" y="109"/>
                    </a:lnTo>
                    <a:lnTo>
                      <a:pt x="19" y="106"/>
                    </a:lnTo>
                    <a:lnTo>
                      <a:pt x="19" y="105"/>
                    </a:lnTo>
                    <a:lnTo>
                      <a:pt x="18" y="104"/>
                    </a:lnTo>
                    <a:lnTo>
                      <a:pt x="17" y="104"/>
                    </a:lnTo>
                    <a:lnTo>
                      <a:pt x="17" y="105"/>
                    </a:lnTo>
                    <a:lnTo>
                      <a:pt x="17" y="106"/>
                    </a:lnTo>
                    <a:lnTo>
                      <a:pt x="17" y="108"/>
                    </a:lnTo>
                    <a:lnTo>
                      <a:pt x="14" y="108"/>
                    </a:lnTo>
                    <a:lnTo>
                      <a:pt x="12" y="106"/>
                    </a:lnTo>
                    <a:lnTo>
                      <a:pt x="11" y="105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7" y="108"/>
                    </a:lnTo>
                    <a:lnTo>
                      <a:pt x="6" y="105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7" y="105"/>
                    </a:lnTo>
                    <a:lnTo>
                      <a:pt x="7" y="104"/>
                    </a:lnTo>
                    <a:lnTo>
                      <a:pt x="4" y="101"/>
                    </a:lnTo>
                    <a:lnTo>
                      <a:pt x="1" y="100"/>
                    </a:lnTo>
                    <a:lnTo>
                      <a:pt x="1" y="97"/>
                    </a:lnTo>
                    <a:lnTo>
                      <a:pt x="1" y="94"/>
                    </a:lnTo>
                    <a:lnTo>
                      <a:pt x="1" y="91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3" y="86"/>
                    </a:lnTo>
                    <a:lnTo>
                      <a:pt x="3" y="84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4" y="80"/>
                    </a:lnTo>
                    <a:lnTo>
                      <a:pt x="6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6"/>
                    </a:lnTo>
                    <a:lnTo>
                      <a:pt x="17" y="89"/>
                    </a:lnTo>
                    <a:lnTo>
                      <a:pt x="21" y="89"/>
                    </a:lnTo>
                    <a:lnTo>
                      <a:pt x="22" y="87"/>
                    </a:lnTo>
                    <a:lnTo>
                      <a:pt x="26" y="87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1" y="82"/>
                    </a:lnTo>
                    <a:lnTo>
                      <a:pt x="21" y="79"/>
                    </a:lnTo>
                    <a:lnTo>
                      <a:pt x="17" y="79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8" y="75"/>
                    </a:lnTo>
                    <a:lnTo>
                      <a:pt x="7" y="75"/>
                    </a:lnTo>
                    <a:lnTo>
                      <a:pt x="1" y="72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4" y="64"/>
                    </a:lnTo>
                    <a:lnTo>
                      <a:pt x="3" y="62"/>
                    </a:lnTo>
                    <a:lnTo>
                      <a:pt x="4" y="59"/>
                    </a:lnTo>
                    <a:lnTo>
                      <a:pt x="7" y="59"/>
                    </a:lnTo>
                    <a:lnTo>
                      <a:pt x="8" y="57"/>
                    </a:lnTo>
                    <a:lnTo>
                      <a:pt x="8" y="53"/>
                    </a:lnTo>
                    <a:lnTo>
                      <a:pt x="8" y="50"/>
                    </a:lnTo>
                    <a:lnTo>
                      <a:pt x="11" y="50"/>
                    </a:lnTo>
                    <a:lnTo>
                      <a:pt x="11" y="47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8" y="37"/>
                    </a:lnTo>
                    <a:lnTo>
                      <a:pt x="19" y="35"/>
                    </a:lnTo>
                    <a:lnTo>
                      <a:pt x="21" y="33"/>
                    </a:lnTo>
                    <a:lnTo>
                      <a:pt x="22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9" y="29"/>
                    </a:lnTo>
                    <a:lnTo>
                      <a:pt x="30" y="28"/>
                    </a:lnTo>
                    <a:lnTo>
                      <a:pt x="29" y="25"/>
                    </a:lnTo>
                    <a:lnTo>
                      <a:pt x="32" y="21"/>
                    </a:lnTo>
                    <a:lnTo>
                      <a:pt x="35" y="21"/>
                    </a:lnTo>
                    <a:lnTo>
                      <a:pt x="35" y="18"/>
                    </a:lnTo>
                    <a:lnTo>
                      <a:pt x="36" y="15"/>
                    </a:lnTo>
                    <a:lnTo>
                      <a:pt x="39" y="15"/>
                    </a:lnTo>
                    <a:lnTo>
                      <a:pt x="40" y="12"/>
                    </a:lnTo>
                    <a:lnTo>
                      <a:pt x="43" y="12"/>
                    </a:lnTo>
                    <a:lnTo>
                      <a:pt x="44" y="14"/>
                    </a:lnTo>
                    <a:lnTo>
                      <a:pt x="43" y="11"/>
                    </a:lnTo>
                    <a:lnTo>
                      <a:pt x="44" y="8"/>
                    </a:lnTo>
                    <a:lnTo>
                      <a:pt x="48" y="7"/>
                    </a:lnTo>
                    <a:lnTo>
                      <a:pt x="52" y="3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" name="Freeform 1087"/>
              <p:cNvSpPr>
                <a:spLocks/>
              </p:cNvSpPr>
              <p:nvPr/>
            </p:nvSpPr>
            <p:spPr bwMode="auto">
              <a:xfrm>
                <a:off x="3149823" y="1869231"/>
                <a:ext cx="8893" cy="22233"/>
              </a:xfrm>
              <a:custGeom>
                <a:avLst/>
                <a:gdLst>
                  <a:gd name="T0" fmla="*/ 2 w 6"/>
                  <a:gd name="T1" fmla="*/ 0 h 15"/>
                  <a:gd name="T2" fmla="*/ 6 w 6"/>
                  <a:gd name="T3" fmla="*/ 1 h 15"/>
                  <a:gd name="T4" fmla="*/ 6 w 6"/>
                  <a:gd name="T5" fmla="*/ 5 h 15"/>
                  <a:gd name="T6" fmla="*/ 5 w 6"/>
                  <a:gd name="T7" fmla="*/ 10 h 15"/>
                  <a:gd name="T8" fmla="*/ 5 w 6"/>
                  <a:gd name="T9" fmla="*/ 11 h 15"/>
                  <a:gd name="T10" fmla="*/ 5 w 6"/>
                  <a:gd name="T11" fmla="*/ 12 h 15"/>
                  <a:gd name="T12" fmla="*/ 5 w 6"/>
                  <a:gd name="T13" fmla="*/ 15 h 15"/>
                  <a:gd name="T14" fmla="*/ 4 w 6"/>
                  <a:gd name="T15" fmla="*/ 15 h 15"/>
                  <a:gd name="T16" fmla="*/ 1 w 6"/>
                  <a:gd name="T17" fmla="*/ 14 h 15"/>
                  <a:gd name="T18" fmla="*/ 1 w 6"/>
                  <a:gd name="T19" fmla="*/ 11 h 15"/>
                  <a:gd name="T20" fmla="*/ 1 w 6"/>
                  <a:gd name="T21" fmla="*/ 5 h 15"/>
                  <a:gd name="T22" fmla="*/ 1 w 6"/>
                  <a:gd name="T23" fmla="*/ 5 h 15"/>
                  <a:gd name="T24" fmla="*/ 1 w 6"/>
                  <a:gd name="T25" fmla="*/ 1 h 15"/>
                  <a:gd name="T26" fmla="*/ 0 w 6"/>
                  <a:gd name="T27" fmla="*/ 1 h 15"/>
                  <a:gd name="T28" fmla="*/ 2 w 6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5">
                    <a:moveTo>
                      <a:pt x="2" y="0"/>
                    </a:moveTo>
                    <a:lnTo>
                      <a:pt x="6" y="1"/>
                    </a:lnTo>
                    <a:lnTo>
                      <a:pt x="6" y="5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" name="Freeform 1088"/>
              <p:cNvSpPr>
                <a:spLocks/>
              </p:cNvSpPr>
              <p:nvPr/>
            </p:nvSpPr>
            <p:spPr bwMode="auto">
              <a:xfrm>
                <a:off x="3158716" y="18469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1 h 4"/>
                  <a:gd name="T4" fmla="*/ 2 w 3"/>
                  <a:gd name="T5" fmla="*/ 2 h 4"/>
                  <a:gd name="T6" fmla="*/ 3 w 3"/>
                  <a:gd name="T7" fmla="*/ 4 h 4"/>
                  <a:gd name="T8" fmla="*/ 2 w 3"/>
                  <a:gd name="T9" fmla="*/ 4 h 4"/>
                  <a:gd name="T10" fmla="*/ 0 w 3"/>
                  <a:gd name="T11" fmla="*/ 4 h 4"/>
                  <a:gd name="T12" fmla="*/ 0 w 3"/>
                  <a:gd name="T13" fmla="*/ 1 h 4"/>
                  <a:gd name="T14" fmla="*/ 0 w 3"/>
                  <a:gd name="T15" fmla="*/ 0 h 4"/>
                  <a:gd name="T16" fmla="*/ 0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" name="Freeform 1089"/>
              <p:cNvSpPr>
                <a:spLocks/>
              </p:cNvSpPr>
              <p:nvPr/>
            </p:nvSpPr>
            <p:spPr bwMode="auto">
              <a:xfrm>
                <a:off x="3099429" y="1801051"/>
                <a:ext cx="50394" cy="26679"/>
              </a:xfrm>
              <a:custGeom>
                <a:avLst/>
                <a:gdLst>
                  <a:gd name="T0" fmla="*/ 9 w 34"/>
                  <a:gd name="T1" fmla="*/ 0 h 18"/>
                  <a:gd name="T2" fmla="*/ 11 w 34"/>
                  <a:gd name="T3" fmla="*/ 0 h 18"/>
                  <a:gd name="T4" fmla="*/ 13 w 34"/>
                  <a:gd name="T5" fmla="*/ 0 h 18"/>
                  <a:gd name="T6" fmla="*/ 14 w 34"/>
                  <a:gd name="T7" fmla="*/ 0 h 18"/>
                  <a:gd name="T8" fmla="*/ 14 w 34"/>
                  <a:gd name="T9" fmla="*/ 2 h 18"/>
                  <a:gd name="T10" fmla="*/ 17 w 34"/>
                  <a:gd name="T11" fmla="*/ 2 h 18"/>
                  <a:gd name="T12" fmla="*/ 18 w 34"/>
                  <a:gd name="T13" fmla="*/ 2 h 18"/>
                  <a:gd name="T14" fmla="*/ 20 w 34"/>
                  <a:gd name="T15" fmla="*/ 3 h 18"/>
                  <a:gd name="T16" fmla="*/ 21 w 34"/>
                  <a:gd name="T17" fmla="*/ 3 h 18"/>
                  <a:gd name="T18" fmla="*/ 24 w 34"/>
                  <a:gd name="T19" fmla="*/ 6 h 18"/>
                  <a:gd name="T20" fmla="*/ 27 w 34"/>
                  <a:gd name="T21" fmla="*/ 7 h 18"/>
                  <a:gd name="T22" fmla="*/ 25 w 34"/>
                  <a:gd name="T23" fmla="*/ 9 h 18"/>
                  <a:gd name="T24" fmla="*/ 27 w 34"/>
                  <a:gd name="T25" fmla="*/ 10 h 18"/>
                  <a:gd name="T26" fmla="*/ 28 w 34"/>
                  <a:gd name="T27" fmla="*/ 10 h 18"/>
                  <a:gd name="T28" fmla="*/ 29 w 34"/>
                  <a:gd name="T29" fmla="*/ 9 h 18"/>
                  <a:gd name="T30" fmla="*/ 31 w 34"/>
                  <a:gd name="T31" fmla="*/ 10 h 18"/>
                  <a:gd name="T32" fmla="*/ 34 w 34"/>
                  <a:gd name="T33" fmla="*/ 11 h 18"/>
                  <a:gd name="T34" fmla="*/ 32 w 34"/>
                  <a:gd name="T35" fmla="*/ 14 h 18"/>
                  <a:gd name="T36" fmla="*/ 34 w 34"/>
                  <a:gd name="T37" fmla="*/ 14 h 18"/>
                  <a:gd name="T38" fmla="*/ 32 w 34"/>
                  <a:gd name="T39" fmla="*/ 15 h 18"/>
                  <a:gd name="T40" fmla="*/ 29 w 34"/>
                  <a:gd name="T41" fmla="*/ 15 h 18"/>
                  <a:gd name="T42" fmla="*/ 27 w 34"/>
                  <a:gd name="T43" fmla="*/ 18 h 18"/>
                  <a:gd name="T44" fmla="*/ 24 w 34"/>
                  <a:gd name="T45" fmla="*/ 18 h 18"/>
                  <a:gd name="T46" fmla="*/ 21 w 34"/>
                  <a:gd name="T47" fmla="*/ 17 h 18"/>
                  <a:gd name="T48" fmla="*/ 17 w 34"/>
                  <a:gd name="T49" fmla="*/ 17 h 18"/>
                  <a:gd name="T50" fmla="*/ 13 w 34"/>
                  <a:gd name="T51" fmla="*/ 14 h 18"/>
                  <a:gd name="T52" fmla="*/ 10 w 34"/>
                  <a:gd name="T53" fmla="*/ 14 h 18"/>
                  <a:gd name="T54" fmla="*/ 7 w 34"/>
                  <a:gd name="T55" fmla="*/ 13 h 18"/>
                  <a:gd name="T56" fmla="*/ 6 w 34"/>
                  <a:gd name="T57" fmla="*/ 10 h 18"/>
                  <a:gd name="T58" fmla="*/ 3 w 34"/>
                  <a:gd name="T59" fmla="*/ 10 h 18"/>
                  <a:gd name="T60" fmla="*/ 2 w 34"/>
                  <a:gd name="T61" fmla="*/ 10 h 18"/>
                  <a:gd name="T62" fmla="*/ 0 w 34"/>
                  <a:gd name="T63" fmla="*/ 6 h 18"/>
                  <a:gd name="T64" fmla="*/ 2 w 34"/>
                  <a:gd name="T65" fmla="*/ 2 h 18"/>
                  <a:gd name="T66" fmla="*/ 4 w 34"/>
                  <a:gd name="T67" fmla="*/ 0 h 18"/>
                  <a:gd name="T68" fmla="*/ 7 w 34"/>
                  <a:gd name="T69" fmla="*/ 0 h 18"/>
                  <a:gd name="T70" fmla="*/ 9 w 34"/>
                  <a:gd name="T7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" h="18">
                    <a:moveTo>
                      <a:pt x="9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4" y="6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4" y="11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7"/>
                    </a:lnTo>
                    <a:lnTo>
                      <a:pt x="17" y="17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" name="Freeform 1090"/>
              <p:cNvSpPr>
                <a:spLocks/>
              </p:cNvSpPr>
              <p:nvPr/>
            </p:nvSpPr>
            <p:spPr bwMode="auto">
              <a:xfrm>
                <a:off x="3069785" y="1833659"/>
                <a:ext cx="198613" cy="180827"/>
              </a:xfrm>
              <a:custGeom>
                <a:avLst/>
                <a:gdLst>
                  <a:gd name="T0" fmla="*/ 24 w 134"/>
                  <a:gd name="T1" fmla="*/ 7 h 122"/>
                  <a:gd name="T2" fmla="*/ 30 w 134"/>
                  <a:gd name="T3" fmla="*/ 13 h 122"/>
                  <a:gd name="T4" fmla="*/ 23 w 134"/>
                  <a:gd name="T5" fmla="*/ 31 h 122"/>
                  <a:gd name="T6" fmla="*/ 33 w 134"/>
                  <a:gd name="T7" fmla="*/ 25 h 122"/>
                  <a:gd name="T8" fmla="*/ 45 w 134"/>
                  <a:gd name="T9" fmla="*/ 25 h 122"/>
                  <a:gd name="T10" fmla="*/ 49 w 134"/>
                  <a:gd name="T11" fmla="*/ 32 h 122"/>
                  <a:gd name="T12" fmla="*/ 45 w 134"/>
                  <a:gd name="T13" fmla="*/ 32 h 122"/>
                  <a:gd name="T14" fmla="*/ 58 w 134"/>
                  <a:gd name="T15" fmla="*/ 46 h 122"/>
                  <a:gd name="T16" fmla="*/ 45 w 134"/>
                  <a:gd name="T17" fmla="*/ 45 h 122"/>
                  <a:gd name="T18" fmla="*/ 36 w 134"/>
                  <a:gd name="T19" fmla="*/ 42 h 122"/>
                  <a:gd name="T20" fmla="*/ 45 w 134"/>
                  <a:gd name="T21" fmla="*/ 51 h 122"/>
                  <a:gd name="T22" fmla="*/ 34 w 134"/>
                  <a:gd name="T23" fmla="*/ 54 h 122"/>
                  <a:gd name="T24" fmla="*/ 40 w 134"/>
                  <a:gd name="T25" fmla="*/ 56 h 122"/>
                  <a:gd name="T26" fmla="*/ 45 w 134"/>
                  <a:gd name="T27" fmla="*/ 60 h 122"/>
                  <a:gd name="T28" fmla="*/ 47 w 134"/>
                  <a:gd name="T29" fmla="*/ 68 h 122"/>
                  <a:gd name="T30" fmla="*/ 54 w 134"/>
                  <a:gd name="T31" fmla="*/ 65 h 122"/>
                  <a:gd name="T32" fmla="*/ 59 w 134"/>
                  <a:gd name="T33" fmla="*/ 71 h 122"/>
                  <a:gd name="T34" fmla="*/ 65 w 134"/>
                  <a:gd name="T35" fmla="*/ 69 h 122"/>
                  <a:gd name="T36" fmla="*/ 66 w 134"/>
                  <a:gd name="T37" fmla="*/ 81 h 122"/>
                  <a:gd name="T38" fmla="*/ 73 w 134"/>
                  <a:gd name="T39" fmla="*/ 78 h 122"/>
                  <a:gd name="T40" fmla="*/ 81 w 134"/>
                  <a:gd name="T41" fmla="*/ 79 h 122"/>
                  <a:gd name="T42" fmla="*/ 91 w 134"/>
                  <a:gd name="T43" fmla="*/ 78 h 122"/>
                  <a:gd name="T44" fmla="*/ 102 w 134"/>
                  <a:gd name="T45" fmla="*/ 74 h 122"/>
                  <a:gd name="T46" fmla="*/ 120 w 134"/>
                  <a:gd name="T47" fmla="*/ 76 h 122"/>
                  <a:gd name="T48" fmla="*/ 128 w 134"/>
                  <a:gd name="T49" fmla="*/ 86 h 122"/>
                  <a:gd name="T50" fmla="*/ 134 w 134"/>
                  <a:gd name="T51" fmla="*/ 93 h 122"/>
                  <a:gd name="T52" fmla="*/ 131 w 134"/>
                  <a:gd name="T53" fmla="*/ 103 h 122"/>
                  <a:gd name="T54" fmla="*/ 120 w 134"/>
                  <a:gd name="T55" fmla="*/ 105 h 122"/>
                  <a:gd name="T56" fmla="*/ 128 w 134"/>
                  <a:gd name="T57" fmla="*/ 112 h 122"/>
                  <a:gd name="T58" fmla="*/ 120 w 134"/>
                  <a:gd name="T59" fmla="*/ 111 h 122"/>
                  <a:gd name="T60" fmla="*/ 118 w 134"/>
                  <a:gd name="T61" fmla="*/ 115 h 122"/>
                  <a:gd name="T62" fmla="*/ 107 w 134"/>
                  <a:gd name="T63" fmla="*/ 119 h 122"/>
                  <a:gd name="T64" fmla="*/ 95 w 134"/>
                  <a:gd name="T65" fmla="*/ 119 h 122"/>
                  <a:gd name="T66" fmla="*/ 92 w 134"/>
                  <a:gd name="T67" fmla="*/ 107 h 122"/>
                  <a:gd name="T68" fmla="*/ 88 w 134"/>
                  <a:gd name="T69" fmla="*/ 110 h 122"/>
                  <a:gd name="T70" fmla="*/ 78 w 134"/>
                  <a:gd name="T71" fmla="*/ 115 h 122"/>
                  <a:gd name="T72" fmla="*/ 70 w 134"/>
                  <a:gd name="T73" fmla="*/ 108 h 122"/>
                  <a:gd name="T74" fmla="*/ 65 w 134"/>
                  <a:gd name="T75" fmla="*/ 111 h 122"/>
                  <a:gd name="T76" fmla="*/ 59 w 134"/>
                  <a:gd name="T77" fmla="*/ 108 h 122"/>
                  <a:gd name="T78" fmla="*/ 55 w 134"/>
                  <a:gd name="T79" fmla="*/ 105 h 122"/>
                  <a:gd name="T80" fmla="*/ 48 w 134"/>
                  <a:gd name="T81" fmla="*/ 110 h 122"/>
                  <a:gd name="T82" fmla="*/ 42 w 134"/>
                  <a:gd name="T83" fmla="*/ 108 h 122"/>
                  <a:gd name="T84" fmla="*/ 40 w 134"/>
                  <a:gd name="T85" fmla="*/ 97 h 122"/>
                  <a:gd name="T86" fmla="*/ 36 w 134"/>
                  <a:gd name="T87" fmla="*/ 96 h 122"/>
                  <a:gd name="T88" fmla="*/ 30 w 134"/>
                  <a:gd name="T89" fmla="*/ 100 h 122"/>
                  <a:gd name="T90" fmla="*/ 19 w 134"/>
                  <a:gd name="T91" fmla="*/ 96 h 122"/>
                  <a:gd name="T92" fmla="*/ 19 w 134"/>
                  <a:gd name="T93" fmla="*/ 92 h 122"/>
                  <a:gd name="T94" fmla="*/ 12 w 134"/>
                  <a:gd name="T95" fmla="*/ 93 h 122"/>
                  <a:gd name="T96" fmla="*/ 11 w 134"/>
                  <a:gd name="T97" fmla="*/ 82 h 122"/>
                  <a:gd name="T98" fmla="*/ 12 w 134"/>
                  <a:gd name="T99" fmla="*/ 71 h 122"/>
                  <a:gd name="T100" fmla="*/ 24 w 134"/>
                  <a:gd name="T101" fmla="*/ 58 h 122"/>
                  <a:gd name="T102" fmla="*/ 26 w 134"/>
                  <a:gd name="T103" fmla="*/ 43 h 122"/>
                  <a:gd name="T104" fmla="*/ 22 w 134"/>
                  <a:gd name="T105" fmla="*/ 34 h 122"/>
                  <a:gd name="T106" fmla="*/ 12 w 134"/>
                  <a:gd name="T107" fmla="*/ 29 h 122"/>
                  <a:gd name="T108" fmla="*/ 5 w 134"/>
                  <a:gd name="T109" fmla="*/ 27 h 122"/>
                  <a:gd name="T110" fmla="*/ 5 w 134"/>
                  <a:gd name="T111" fmla="*/ 18 h 122"/>
                  <a:gd name="T112" fmla="*/ 0 w 134"/>
                  <a:gd name="T113" fmla="*/ 9 h 122"/>
                  <a:gd name="T114" fmla="*/ 4 w 134"/>
                  <a:gd name="T115" fmla="*/ 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4" h="122">
                    <a:moveTo>
                      <a:pt x="12" y="0"/>
                    </a:moveTo>
                    <a:lnTo>
                      <a:pt x="15" y="2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23" y="4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6" y="10"/>
                    </a:lnTo>
                    <a:lnTo>
                      <a:pt x="29" y="10"/>
                    </a:lnTo>
                    <a:lnTo>
                      <a:pt x="30" y="9"/>
                    </a:lnTo>
                    <a:lnTo>
                      <a:pt x="31" y="11"/>
                    </a:lnTo>
                    <a:lnTo>
                      <a:pt x="30" y="13"/>
                    </a:lnTo>
                    <a:lnTo>
                      <a:pt x="30" y="18"/>
                    </a:lnTo>
                    <a:lnTo>
                      <a:pt x="31" y="21"/>
                    </a:lnTo>
                    <a:lnTo>
                      <a:pt x="31" y="22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3" y="31"/>
                    </a:lnTo>
                    <a:lnTo>
                      <a:pt x="23" y="32"/>
                    </a:lnTo>
                    <a:lnTo>
                      <a:pt x="24" y="31"/>
                    </a:lnTo>
                    <a:lnTo>
                      <a:pt x="24" y="29"/>
                    </a:lnTo>
                    <a:lnTo>
                      <a:pt x="29" y="27"/>
                    </a:lnTo>
                    <a:lnTo>
                      <a:pt x="31" y="22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40" y="27"/>
                    </a:lnTo>
                    <a:lnTo>
                      <a:pt x="42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8" y="25"/>
                    </a:lnTo>
                    <a:lnTo>
                      <a:pt x="51" y="29"/>
                    </a:lnTo>
                    <a:lnTo>
                      <a:pt x="52" y="34"/>
                    </a:lnTo>
                    <a:lnTo>
                      <a:pt x="51" y="35"/>
                    </a:lnTo>
                    <a:lnTo>
                      <a:pt x="49" y="35"/>
                    </a:lnTo>
                    <a:lnTo>
                      <a:pt x="49" y="32"/>
                    </a:lnTo>
                    <a:lnTo>
                      <a:pt x="47" y="32"/>
                    </a:lnTo>
                    <a:lnTo>
                      <a:pt x="45" y="31"/>
                    </a:lnTo>
                    <a:lnTo>
                      <a:pt x="44" y="29"/>
                    </a:lnTo>
                    <a:lnTo>
                      <a:pt x="42" y="31"/>
                    </a:lnTo>
                    <a:lnTo>
                      <a:pt x="44" y="32"/>
                    </a:lnTo>
                    <a:lnTo>
                      <a:pt x="45" y="32"/>
                    </a:lnTo>
                    <a:lnTo>
                      <a:pt x="48" y="35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2" y="39"/>
                    </a:lnTo>
                    <a:lnTo>
                      <a:pt x="58" y="43"/>
                    </a:lnTo>
                    <a:lnTo>
                      <a:pt x="58" y="46"/>
                    </a:lnTo>
                    <a:lnTo>
                      <a:pt x="58" y="49"/>
                    </a:lnTo>
                    <a:lnTo>
                      <a:pt x="55" y="49"/>
                    </a:lnTo>
                    <a:lnTo>
                      <a:pt x="51" y="47"/>
                    </a:lnTo>
                    <a:lnTo>
                      <a:pt x="49" y="46"/>
                    </a:lnTo>
                    <a:lnTo>
                      <a:pt x="48" y="47"/>
                    </a:lnTo>
                    <a:lnTo>
                      <a:pt x="45" y="45"/>
                    </a:lnTo>
                    <a:lnTo>
                      <a:pt x="42" y="45"/>
                    </a:lnTo>
                    <a:lnTo>
                      <a:pt x="40" y="42"/>
                    </a:lnTo>
                    <a:lnTo>
                      <a:pt x="38" y="39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1" y="46"/>
                    </a:lnTo>
                    <a:lnTo>
                      <a:pt x="40" y="47"/>
                    </a:lnTo>
                    <a:lnTo>
                      <a:pt x="42" y="47"/>
                    </a:lnTo>
                    <a:lnTo>
                      <a:pt x="44" y="50"/>
                    </a:lnTo>
                    <a:lnTo>
                      <a:pt x="45" y="51"/>
                    </a:lnTo>
                    <a:lnTo>
                      <a:pt x="41" y="51"/>
                    </a:lnTo>
                    <a:lnTo>
                      <a:pt x="38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6" y="53"/>
                    </a:lnTo>
                    <a:lnTo>
                      <a:pt x="34" y="54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8" y="53"/>
                    </a:lnTo>
                    <a:lnTo>
                      <a:pt x="41" y="53"/>
                    </a:lnTo>
                    <a:lnTo>
                      <a:pt x="41" y="54"/>
                    </a:lnTo>
                    <a:lnTo>
                      <a:pt x="40" y="56"/>
                    </a:lnTo>
                    <a:lnTo>
                      <a:pt x="41" y="56"/>
                    </a:lnTo>
                    <a:lnTo>
                      <a:pt x="42" y="54"/>
                    </a:lnTo>
                    <a:lnTo>
                      <a:pt x="45" y="56"/>
                    </a:lnTo>
                    <a:lnTo>
                      <a:pt x="47" y="54"/>
                    </a:lnTo>
                    <a:lnTo>
                      <a:pt x="47" y="56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4" y="61"/>
                    </a:lnTo>
                    <a:lnTo>
                      <a:pt x="47" y="60"/>
                    </a:lnTo>
                    <a:lnTo>
                      <a:pt x="48" y="63"/>
                    </a:lnTo>
                    <a:lnTo>
                      <a:pt x="47" y="67"/>
                    </a:lnTo>
                    <a:lnTo>
                      <a:pt x="47" y="68"/>
                    </a:lnTo>
                    <a:lnTo>
                      <a:pt x="47" y="69"/>
                    </a:lnTo>
                    <a:lnTo>
                      <a:pt x="47" y="72"/>
                    </a:lnTo>
                    <a:lnTo>
                      <a:pt x="49" y="72"/>
                    </a:lnTo>
                    <a:lnTo>
                      <a:pt x="48" y="69"/>
                    </a:lnTo>
                    <a:lnTo>
                      <a:pt x="51" y="65"/>
                    </a:lnTo>
                    <a:lnTo>
                      <a:pt x="54" y="65"/>
                    </a:lnTo>
                    <a:lnTo>
                      <a:pt x="54" y="68"/>
                    </a:lnTo>
                    <a:lnTo>
                      <a:pt x="55" y="69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8" y="71"/>
                    </a:lnTo>
                    <a:lnTo>
                      <a:pt x="59" y="71"/>
                    </a:lnTo>
                    <a:lnTo>
                      <a:pt x="60" y="72"/>
                    </a:lnTo>
                    <a:lnTo>
                      <a:pt x="59" y="75"/>
                    </a:lnTo>
                    <a:lnTo>
                      <a:pt x="60" y="75"/>
                    </a:lnTo>
                    <a:lnTo>
                      <a:pt x="62" y="74"/>
                    </a:lnTo>
                    <a:lnTo>
                      <a:pt x="60" y="72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74"/>
                    </a:lnTo>
                    <a:lnTo>
                      <a:pt x="67" y="76"/>
                    </a:lnTo>
                    <a:lnTo>
                      <a:pt x="67" y="78"/>
                    </a:lnTo>
                    <a:lnTo>
                      <a:pt x="65" y="79"/>
                    </a:lnTo>
                    <a:lnTo>
                      <a:pt x="66" y="81"/>
                    </a:lnTo>
                    <a:lnTo>
                      <a:pt x="70" y="79"/>
                    </a:lnTo>
                    <a:lnTo>
                      <a:pt x="71" y="79"/>
                    </a:lnTo>
                    <a:lnTo>
                      <a:pt x="73" y="82"/>
                    </a:lnTo>
                    <a:lnTo>
                      <a:pt x="76" y="82"/>
                    </a:lnTo>
                    <a:lnTo>
                      <a:pt x="73" y="81"/>
                    </a:lnTo>
                    <a:lnTo>
                      <a:pt x="73" y="78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8" y="76"/>
                    </a:lnTo>
                    <a:lnTo>
                      <a:pt x="80" y="76"/>
                    </a:lnTo>
                    <a:lnTo>
                      <a:pt x="81" y="76"/>
                    </a:lnTo>
                    <a:lnTo>
                      <a:pt x="81" y="79"/>
                    </a:lnTo>
                    <a:lnTo>
                      <a:pt x="83" y="78"/>
                    </a:lnTo>
                    <a:lnTo>
                      <a:pt x="83" y="76"/>
                    </a:lnTo>
                    <a:lnTo>
                      <a:pt x="85" y="75"/>
                    </a:lnTo>
                    <a:lnTo>
                      <a:pt x="88" y="75"/>
                    </a:lnTo>
                    <a:lnTo>
                      <a:pt x="91" y="76"/>
                    </a:lnTo>
                    <a:lnTo>
                      <a:pt x="91" y="78"/>
                    </a:lnTo>
                    <a:lnTo>
                      <a:pt x="92" y="75"/>
                    </a:lnTo>
                    <a:lnTo>
                      <a:pt x="95" y="75"/>
                    </a:lnTo>
                    <a:lnTo>
                      <a:pt x="96" y="75"/>
                    </a:lnTo>
                    <a:lnTo>
                      <a:pt x="99" y="75"/>
                    </a:lnTo>
                    <a:lnTo>
                      <a:pt x="100" y="74"/>
                    </a:lnTo>
                    <a:lnTo>
                      <a:pt x="102" y="74"/>
                    </a:lnTo>
                    <a:lnTo>
                      <a:pt x="103" y="76"/>
                    </a:lnTo>
                    <a:lnTo>
                      <a:pt x="107" y="79"/>
                    </a:lnTo>
                    <a:lnTo>
                      <a:pt x="112" y="78"/>
                    </a:lnTo>
                    <a:lnTo>
                      <a:pt x="116" y="78"/>
                    </a:lnTo>
                    <a:lnTo>
                      <a:pt x="117" y="76"/>
                    </a:lnTo>
                    <a:lnTo>
                      <a:pt x="120" y="76"/>
                    </a:lnTo>
                    <a:lnTo>
                      <a:pt x="124" y="81"/>
                    </a:lnTo>
                    <a:lnTo>
                      <a:pt x="124" y="82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4" y="86"/>
                    </a:lnTo>
                    <a:lnTo>
                      <a:pt x="128" y="86"/>
                    </a:lnTo>
                    <a:lnTo>
                      <a:pt x="131" y="87"/>
                    </a:lnTo>
                    <a:lnTo>
                      <a:pt x="131" y="90"/>
                    </a:lnTo>
                    <a:lnTo>
                      <a:pt x="130" y="90"/>
                    </a:lnTo>
                    <a:lnTo>
                      <a:pt x="128" y="93"/>
                    </a:lnTo>
                    <a:lnTo>
                      <a:pt x="131" y="92"/>
                    </a:lnTo>
                    <a:lnTo>
                      <a:pt x="134" y="93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2" y="96"/>
                    </a:lnTo>
                    <a:lnTo>
                      <a:pt x="131" y="98"/>
                    </a:lnTo>
                    <a:lnTo>
                      <a:pt x="132" y="100"/>
                    </a:lnTo>
                    <a:lnTo>
                      <a:pt x="131" y="103"/>
                    </a:lnTo>
                    <a:lnTo>
                      <a:pt x="128" y="103"/>
                    </a:lnTo>
                    <a:lnTo>
                      <a:pt x="127" y="101"/>
                    </a:lnTo>
                    <a:lnTo>
                      <a:pt x="125" y="104"/>
                    </a:lnTo>
                    <a:lnTo>
                      <a:pt x="123" y="105"/>
                    </a:lnTo>
                    <a:lnTo>
                      <a:pt x="121" y="104"/>
                    </a:lnTo>
                    <a:lnTo>
                      <a:pt x="120" y="105"/>
                    </a:lnTo>
                    <a:lnTo>
                      <a:pt x="121" y="107"/>
                    </a:lnTo>
                    <a:lnTo>
                      <a:pt x="124" y="107"/>
                    </a:lnTo>
                    <a:lnTo>
                      <a:pt x="127" y="107"/>
                    </a:lnTo>
                    <a:lnTo>
                      <a:pt x="128" y="107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28" y="114"/>
                    </a:lnTo>
                    <a:lnTo>
                      <a:pt x="127" y="112"/>
                    </a:lnTo>
                    <a:lnTo>
                      <a:pt x="125" y="114"/>
                    </a:lnTo>
                    <a:lnTo>
                      <a:pt x="124" y="112"/>
                    </a:lnTo>
                    <a:lnTo>
                      <a:pt x="123" y="115"/>
                    </a:lnTo>
                    <a:lnTo>
                      <a:pt x="120" y="111"/>
                    </a:lnTo>
                    <a:lnTo>
                      <a:pt x="120" y="110"/>
                    </a:lnTo>
                    <a:lnTo>
                      <a:pt x="118" y="108"/>
                    </a:lnTo>
                    <a:lnTo>
                      <a:pt x="118" y="111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18" y="115"/>
                    </a:lnTo>
                    <a:lnTo>
                      <a:pt x="117" y="119"/>
                    </a:lnTo>
                    <a:lnTo>
                      <a:pt x="117" y="121"/>
                    </a:lnTo>
                    <a:lnTo>
                      <a:pt x="116" y="122"/>
                    </a:lnTo>
                    <a:lnTo>
                      <a:pt x="114" y="121"/>
                    </a:lnTo>
                    <a:lnTo>
                      <a:pt x="112" y="121"/>
                    </a:lnTo>
                    <a:lnTo>
                      <a:pt x="107" y="119"/>
                    </a:lnTo>
                    <a:lnTo>
                      <a:pt x="106" y="119"/>
                    </a:lnTo>
                    <a:lnTo>
                      <a:pt x="100" y="122"/>
                    </a:lnTo>
                    <a:lnTo>
                      <a:pt x="98" y="122"/>
                    </a:lnTo>
                    <a:lnTo>
                      <a:pt x="98" y="122"/>
                    </a:lnTo>
                    <a:lnTo>
                      <a:pt x="95" y="122"/>
                    </a:lnTo>
                    <a:lnTo>
                      <a:pt x="95" y="119"/>
                    </a:lnTo>
                    <a:lnTo>
                      <a:pt x="92" y="119"/>
                    </a:lnTo>
                    <a:lnTo>
                      <a:pt x="89" y="119"/>
                    </a:lnTo>
                    <a:lnTo>
                      <a:pt x="89" y="114"/>
                    </a:lnTo>
                    <a:lnTo>
                      <a:pt x="91" y="110"/>
                    </a:lnTo>
                    <a:lnTo>
                      <a:pt x="92" y="108"/>
                    </a:lnTo>
                    <a:lnTo>
                      <a:pt x="92" y="107"/>
                    </a:lnTo>
                    <a:lnTo>
                      <a:pt x="91" y="107"/>
                    </a:lnTo>
                    <a:lnTo>
                      <a:pt x="91" y="104"/>
                    </a:lnTo>
                    <a:lnTo>
                      <a:pt x="89" y="103"/>
                    </a:lnTo>
                    <a:lnTo>
                      <a:pt x="88" y="105"/>
                    </a:lnTo>
                    <a:lnTo>
                      <a:pt x="89" y="108"/>
                    </a:lnTo>
                    <a:lnTo>
                      <a:pt x="88" y="110"/>
                    </a:lnTo>
                    <a:lnTo>
                      <a:pt x="87" y="112"/>
                    </a:lnTo>
                    <a:lnTo>
                      <a:pt x="87" y="115"/>
                    </a:lnTo>
                    <a:lnTo>
                      <a:pt x="84" y="115"/>
                    </a:lnTo>
                    <a:lnTo>
                      <a:pt x="81" y="116"/>
                    </a:lnTo>
                    <a:lnTo>
                      <a:pt x="81" y="115"/>
                    </a:lnTo>
                    <a:lnTo>
                      <a:pt x="78" y="115"/>
                    </a:lnTo>
                    <a:lnTo>
                      <a:pt x="77" y="116"/>
                    </a:lnTo>
                    <a:lnTo>
                      <a:pt x="73" y="114"/>
                    </a:lnTo>
                    <a:lnTo>
                      <a:pt x="70" y="114"/>
                    </a:lnTo>
                    <a:lnTo>
                      <a:pt x="70" y="112"/>
                    </a:lnTo>
                    <a:lnTo>
                      <a:pt x="70" y="107"/>
                    </a:lnTo>
                    <a:lnTo>
                      <a:pt x="70" y="108"/>
                    </a:lnTo>
                    <a:lnTo>
                      <a:pt x="69" y="112"/>
                    </a:lnTo>
                    <a:lnTo>
                      <a:pt x="66" y="112"/>
                    </a:lnTo>
                    <a:lnTo>
                      <a:pt x="66" y="111"/>
                    </a:lnTo>
                    <a:lnTo>
                      <a:pt x="67" y="110"/>
                    </a:lnTo>
                    <a:lnTo>
                      <a:pt x="66" y="107"/>
                    </a:lnTo>
                    <a:lnTo>
                      <a:pt x="65" y="111"/>
                    </a:lnTo>
                    <a:lnTo>
                      <a:pt x="63" y="112"/>
                    </a:lnTo>
                    <a:lnTo>
                      <a:pt x="59" y="112"/>
                    </a:lnTo>
                    <a:lnTo>
                      <a:pt x="59" y="111"/>
                    </a:lnTo>
                    <a:lnTo>
                      <a:pt x="60" y="110"/>
                    </a:lnTo>
                    <a:lnTo>
                      <a:pt x="60" y="108"/>
                    </a:lnTo>
                    <a:lnTo>
                      <a:pt x="59" y="108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55" y="107"/>
                    </a:lnTo>
                    <a:lnTo>
                      <a:pt x="55" y="105"/>
                    </a:lnTo>
                    <a:lnTo>
                      <a:pt x="54" y="107"/>
                    </a:lnTo>
                    <a:lnTo>
                      <a:pt x="54" y="110"/>
                    </a:lnTo>
                    <a:lnTo>
                      <a:pt x="54" y="111"/>
                    </a:lnTo>
                    <a:lnTo>
                      <a:pt x="52" y="112"/>
                    </a:lnTo>
                    <a:lnTo>
                      <a:pt x="51" y="111"/>
                    </a:lnTo>
                    <a:lnTo>
                      <a:pt x="48" y="110"/>
                    </a:lnTo>
                    <a:lnTo>
                      <a:pt x="48" y="110"/>
                    </a:lnTo>
                    <a:lnTo>
                      <a:pt x="49" y="108"/>
                    </a:lnTo>
                    <a:lnTo>
                      <a:pt x="47" y="107"/>
                    </a:lnTo>
                    <a:lnTo>
                      <a:pt x="45" y="110"/>
                    </a:lnTo>
                    <a:lnTo>
                      <a:pt x="42" y="110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37" y="107"/>
                    </a:lnTo>
                    <a:lnTo>
                      <a:pt x="34" y="105"/>
                    </a:lnTo>
                    <a:lnTo>
                      <a:pt x="34" y="104"/>
                    </a:lnTo>
                    <a:lnTo>
                      <a:pt x="36" y="101"/>
                    </a:lnTo>
                    <a:lnTo>
                      <a:pt x="40" y="97"/>
                    </a:lnTo>
                    <a:lnTo>
                      <a:pt x="40" y="94"/>
                    </a:lnTo>
                    <a:lnTo>
                      <a:pt x="40" y="93"/>
                    </a:lnTo>
                    <a:lnTo>
                      <a:pt x="38" y="94"/>
                    </a:lnTo>
                    <a:lnTo>
                      <a:pt x="37" y="98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4" y="96"/>
                    </a:lnTo>
                    <a:lnTo>
                      <a:pt x="33" y="96"/>
                    </a:lnTo>
                    <a:lnTo>
                      <a:pt x="33" y="98"/>
                    </a:lnTo>
                    <a:lnTo>
                      <a:pt x="30" y="100"/>
                    </a:lnTo>
                    <a:lnTo>
                      <a:pt x="27" y="101"/>
                    </a:lnTo>
                    <a:lnTo>
                      <a:pt x="24" y="100"/>
                    </a:lnTo>
                    <a:lnTo>
                      <a:pt x="24" y="100"/>
                    </a:lnTo>
                    <a:lnTo>
                      <a:pt x="22" y="100"/>
                    </a:lnTo>
                    <a:lnTo>
                      <a:pt x="19" y="97"/>
                    </a:lnTo>
                    <a:lnTo>
                      <a:pt x="19" y="96"/>
                    </a:lnTo>
                    <a:lnTo>
                      <a:pt x="18" y="94"/>
                    </a:lnTo>
                    <a:lnTo>
                      <a:pt x="18" y="93"/>
                    </a:lnTo>
                    <a:lnTo>
                      <a:pt x="20" y="93"/>
                    </a:lnTo>
                    <a:lnTo>
                      <a:pt x="22" y="89"/>
                    </a:lnTo>
                    <a:lnTo>
                      <a:pt x="20" y="87"/>
                    </a:lnTo>
                    <a:lnTo>
                      <a:pt x="19" y="92"/>
                    </a:lnTo>
                    <a:lnTo>
                      <a:pt x="18" y="92"/>
                    </a:lnTo>
                    <a:lnTo>
                      <a:pt x="16" y="90"/>
                    </a:lnTo>
                    <a:lnTo>
                      <a:pt x="15" y="92"/>
                    </a:lnTo>
                    <a:lnTo>
                      <a:pt x="15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12" y="90"/>
                    </a:lnTo>
                    <a:lnTo>
                      <a:pt x="9" y="90"/>
                    </a:lnTo>
                    <a:lnTo>
                      <a:pt x="9" y="87"/>
                    </a:lnTo>
                    <a:lnTo>
                      <a:pt x="9" y="85"/>
                    </a:lnTo>
                    <a:lnTo>
                      <a:pt x="11" y="83"/>
                    </a:lnTo>
                    <a:lnTo>
                      <a:pt x="11" y="82"/>
                    </a:lnTo>
                    <a:lnTo>
                      <a:pt x="11" y="79"/>
                    </a:lnTo>
                    <a:lnTo>
                      <a:pt x="13" y="79"/>
                    </a:lnTo>
                    <a:lnTo>
                      <a:pt x="13" y="76"/>
                    </a:lnTo>
                    <a:lnTo>
                      <a:pt x="11" y="76"/>
                    </a:lnTo>
                    <a:lnTo>
                      <a:pt x="11" y="74"/>
                    </a:lnTo>
                    <a:lnTo>
                      <a:pt x="12" y="71"/>
                    </a:lnTo>
                    <a:lnTo>
                      <a:pt x="15" y="69"/>
                    </a:lnTo>
                    <a:lnTo>
                      <a:pt x="15" y="68"/>
                    </a:lnTo>
                    <a:lnTo>
                      <a:pt x="18" y="64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4" y="58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7" y="51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6" y="43"/>
                    </a:lnTo>
                    <a:lnTo>
                      <a:pt x="26" y="38"/>
                    </a:lnTo>
                    <a:lnTo>
                      <a:pt x="27" y="36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2" y="35"/>
                    </a:lnTo>
                    <a:lnTo>
                      <a:pt x="22" y="34"/>
                    </a:lnTo>
                    <a:lnTo>
                      <a:pt x="20" y="36"/>
                    </a:lnTo>
                    <a:lnTo>
                      <a:pt x="19" y="36"/>
                    </a:lnTo>
                    <a:lnTo>
                      <a:pt x="16" y="34"/>
                    </a:lnTo>
                    <a:lnTo>
                      <a:pt x="16" y="31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8" y="31"/>
                    </a:lnTo>
                    <a:lnTo>
                      <a:pt x="7" y="29"/>
                    </a:lnTo>
                    <a:lnTo>
                      <a:pt x="2" y="31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11" y="28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" name="Freeform 1091"/>
              <p:cNvSpPr>
                <a:spLocks/>
              </p:cNvSpPr>
              <p:nvPr/>
            </p:nvSpPr>
            <p:spPr bwMode="auto">
              <a:xfrm>
                <a:off x="3262470" y="1935930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2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0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" name="Freeform 1092"/>
              <p:cNvSpPr>
                <a:spLocks/>
              </p:cNvSpPr>
              <p:nvPr/>
            </p:nvSpPr>
            <p:spPr bwMode="auto">
              <a:xfrm>
                <a:off x="3149823" y="1774371"/>
                <a:ext cx="1483" cy="10376"/>
              </a:xfrm>
              <a:custGeom>
                <a:avLst/>
                <a:gdLst>
                  <a:gd name="T0" fmla="*/ 1 w 1"/>
                  <a:gd name="T1" fmla="*/ 0 h 7"/>
                  <a:gd name="T2" fmla="*/ 1 w 1"/>
                  <a:gd name="T3" fmla="*/ 6 h 7"/>
                  <a:gd name="T4" fmla="*/ 1 w 1"/>
                  <a:gd name="T5" fmla="*/ 7 h 7"/>
                  <a:gd name="T6" fmla="*/ 0 w 1"/>
                  <a:gd name="T7" fmla="*/ 7 h 7"/>
                  <a:gd name="T8" fmla="*/ 0 w 1"/>
                  <a:gd name="T9" fmla="*/ 6 h 7"/>
                  <a:gd name="T10" fmla="*/ 0 w 1"/>
                  <a:gd name="T11" fmla="*/ 3 h 7"/>
                  <a:gd name="T12" fmla="*/ 0 w 1"/>
                  <a:gd name="T13" fmla="*/ 0 h 7"/>
                  <a:gd name="T14" fmla="*/ 1 w 1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" name="Freeform 1093"/>
              <p:cNvSpPr>
                <a:spLocks/>
              </p:cNvSpPr>
              <p:nvPr/>
            </p:nvSpPr>
            <p:spPr bwMode="auto">
              <a:xfrm>
                <a:off x="3023837" y="1909250"/>
                <a:ext cx="10376" cy="8893"/>
              </a:xfrm>
              <a:custGeom>
                <a:avLst/>
                <a:gdLst>
                  <a:gd name="T0" fmla="*/ 4 w 7"/>
                  <a:gd name="T1" fmla="*/ 0 h 6"/>
                  <a:gd name="T2" fmla="*/ 6 w 7"/>
                  <a:gd name="T3" fmla="*/ 0 h 6"/>
                  <a:gd name="T4" fmla="*/ 7 w 7"/>
                  <a:gd name="T5" fmla="*/ 2 h 6"/>
                  <a:gd name="T6" fmla="*/ 6 w 7"/>
                  <a:gd name="T7" fmla="*/ 3 h 6"/>
                  <a:gd name="T8" fmla="*/ 6 w 7"/>
                  <a:gd name="T9" fmla="*/ 5 h 6"/>
                  <a:gd name="T10" fmla="*/ 4 w 7"/>
                  <a:gd name="T11" fmla="*/ 5 h 6"/>
                  <a:gd name="T12" fmla="*/ 4 w 7"/>
                  <a:gd name="T13" fmla="*/ 6 h 6"/>
                  <a:gd name="T14" fmla="*/ 3 w 7"/>
                  <a:gd name="T15" fmla="*/ 6 h 6"/>
                  <a:gd name="T16" fmla="*/ 2 w 7"/>
                  <a:gd name="T17" fmla="*/ 6 h 6"/>
                  <a:gd name="T18" fmla="*/ 0 w 7"/>
                  <a:gd name="T19" fmla="*/ 2 h 6"/>
                  <a:gd name="T20" fmla="*/ 2 w 7"/>
                  <a:gd name="T21" fmla="*/ 2 h 6"/>
                  <a:gd name="T22" fmla="*/ 3 w 7"/>
                  <a:gd name="T23" fmla="*/ 0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" name="Freeform 1094"/>
              <p:cNvSpPr>
                <a:spLocks/>
              </p:cNvSpPr>
              <p:nvPr/>
            </p:nvSpPr>
            <p:spPr bwMode="auto">
              <a:xfrm>
                <a:off x="3029765" y="190332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" name="Freeform 1095"/>
              <p:cNvSpPr>
                <a:spLocks/>
              </p:cNvSpPr>
              <p:nvPr/>
            </p:nvSpPr>
            <p:spPr bwMode="auto">
              <a:xfrm>
                <a:off x="3022355" y="1913697"/>
                <a:ext cx="44466" cy="51877"/>
              </a:xfrm>
              <a:custGeom>
                <a:avLst/>
                <a:gdLst>
                  <a:gd name="T0" fmla="*/ 26 w 30"/>
                  <a:gd name="T1" fmla="*/ 2 h 35"/>
                  <a:gd name="T2" fmla="*/ 27 w 30"/>
                  <a:gd name="T3" fmla="*/ 4 h 35"/>
                  <a:gd name="T4" fmla="*/ 30 w 30"/>
                  <a:gd name="T5" fmla="*/ 10 h 35"/>
                  <a:gd name="T6" fmla="*/ 30 w 30"/>
                  <a:gd name="T7" fmla="*/ 13 h 35"/>
                  <a:gd name="T8" fmla="*/ 29 w 30"/>
                  <a:gd name="T9" fmla="*/ 21 h 35"/>
                  <a:gd name="T10" fmla="*/ 26 w 30"/>
                  <a:gd name="T11" fmla="*/ 25 h 35"/>
                  <a:gd name="T12" fmla="*/ 25 w 30"/>
                  <a:gd name="T13" fmla="*/ 32 h 35"/>
                  <a:gd name="T14" fmla="*/ 23 w 30"/>
                  <a:gd name="T15" fmla="*/ 35 h 35"/>
                  <a:gd name="T16" fmla="*/ 22 w 30"/>
                  <a:gd name="T17" fmla="*/ 35 h 35"/>
                  <a:gd name="T18" fmla="*/ 16 w 30"/>
                  <a:gd name="T19" fmla="*/ 32 h 35"/>
                  <a:gd name="T20" fmla="*/ 14 w 30"/>
                  <a:gd name="T21" fmla="*/ 29 h 35"/>
                  <a:gd name="T22" fmla="*/ 11 w 30"/>
                  <a:gd name="T23" fmla="*/ 29 h 35"/>
                  <a:gd name="T24" fmla="*/ 8 w 30"/>
                  <a:gd name="T25" fmla="*/ 25 h 35"/>
                  <a:gd name="T26" fmla="*/ 7 w 30"/>
                  <a:gd name="T27" fmla="*/ 27 h 35"/>
                  <a:gd name="T28" fmla="*/ 5 w 30"/>
                  <a:gd name="T29" fmla="*/ 24 h 35"/>
                  <a:gd name="T30" fmla="*/ 3 w 30"/>
                  <a:gd name="T31" fmla="*/ 24 h 35"/>
                  <a:gd name="T32" fmla="*/ 4 w 30"/>
                  <a:gd name="T33" fmla="*/ 20 h 35"/>
                  <a:gd name="T34" fmla="*/ 1 w 30"/>
                  <a:gd name="T35" fmla="*/ 21 h 35"/>
                  <a:gd name="T36" fmla="*/ 1 w 30"/>
                  <a:gd name="T37" fmla="*/ 20 h 35"/>
                  <a:gd name="T38" fmla="*/ 0 w 30"/>
                  <a:gd name="T39" fmla="*/ 17 h 35"/>
                  <a:gd name="T40" fmla="*/ 0 w 30"/>
                  <a:gd name="T41" fmla="*/ 15 h 35"/>
                  <a:gd name="T42" fmla="*/ 4 w 30"/>
                  <a:gd name="T43" fmla="*/ 11 h 35"/>
                  <a:gd name="T44" fmla="*/ 10 w 30"/>
                  <a:gd name="T45" fmla="*/ 11 h 35"/>
                  <a:gd name="T46" fmla="*/ 10 w 30"/>
                  <a:gd name="T47" fmla="*/ 10 h 35"/>
                  <a:gd name="T48" fmla="*/ 10 w 30"/>
                  <a:gd name="T49" fmla="*/ 7 h 35"/>
                  <a:gd name="T50" fmla="*/ 12 w 30"/>
                  <a:gd name="T51" fmla="*/ 6 h 35"/>
                  <a:gd name="T52" fmla="*/ 10 w 30"/>
                  <a:gd name="T53" fmla="*/ 4 h 35"/>
                  <a:gd name="T54" fmla="*/ 12 w 30"/>
                  <a:gd name="T55" fmla="*/ 3 h 35"/>
                  <a:gd name="T56" fmla="*/ 15 w 30"/>
                  <a:gd name="T57" fmla="*/ 6 h 35"/>
                  <a:gd name="T58" fmla="*/ 14 w 30"/>
                  <a:gd name="T59" fmla="*/ 2 h 35"/>
                  <a:gd name="T60" fmla="*/ 18 w 30"/>
                  <a:gd name="T61" fmla="*/ 0 h 35"/>
                  <a:gd name="T62" fmla="*/ 23 w 30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35">
                    <a:moveTo>
                      <a:pt x="23" y="0"/>
                    </a:moveTo>
                    <a:lnTo>
                      <a:pt x="26" y="2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7"/>
                    </a:lnTo>
                    <a:lnTo>
                      <a:pt x="29" y="21"/>
                    </a:lnTo>
                    <a:lnTo>
                      <a:pt x="27" y="22"/>
                    </a:lnTo>
                    <a:lnTo>
                      <a:pt x="26" y="25"/>
                    </a:lnTo>
                    <a:lnTo>
                      <a:pt x="26" y="28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3" y="35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9" y="35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4" y="29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" name="Freeform 1096"/>
              <p:cNvSpPr>
                <a:spLocks/>
              </p:cNvSpPr>
              <p:nvPr/>
            </p:nvSpPr>
            <p:spPr bwMode="auto">
              <a:xfrm>
                <a:off x="3053480" y="1747692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1 w 2"/>
                  <a:gd name="T11" fmla="*/ 2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" name="Freeform 1097"/>
              <p:cNvSpPr>
                <a:spLocks/>
              </p:cNvSpPr>
              <p:nvPr/>
            </p:nvSpPr>
            <p:spPr bwMode="auto">
              <a:xfrm>
                <a:off x="3037177" y="1897393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2 w 4"/>
                  <a:gd name="T5" fmla="*/ 2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2 h 3"/>
                  <a:gd name="T12" fmla="*/ 1 w 4"/>
                  <a:gd name="T13" fmla="*/ 0 h 3"/>
                  <a:gd name="T14" fmla="*/ 4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" name="Freeform 1098"/>
              <p:cNvSpPr>
                <a:spLocks/>
              </p:cNvSpPr>
              <p:nvPr/>
            </p:nvSpPr>
            <p:spPr bwMode="auto">
              <a:xfrm>
                <a:off x="3206146" y="2051540"/>
                <a:ext cx="63735" cy="59288"/>
              </a:xfrm>
              <a:custGeom>
                <a:avLst/>
                <a:gdLst>
                  <a:gd name="T0" fmla="*/ 10 w 43"/>
                  <a:gd name="T1" fmla="*/ 0 h 40"/>
                  <a:gd name="T2" fmla="*/ 11 w 43"/>
                  <a:gd name="T3" fmla="*/ 1 h 40"/>
                  <a:gd name="T4" fmla="*/ 11 w 43"/>
                  <a:gd name="T5" fmla="*/ 4 h 40"/>
                  <a:gd name="T6" fmla="*/ 17 w 43"/>
                  <a:gd name="T7" fmla="*/ 5 h 40"/>
                  <a:gd name="T8" fmla="*/ 18 w 43"/>
                  <a:gd name="T9" fmla="*/ 7 h 40"/>
                  <a:gd name="T10" fmla="*/ 22 w 43"/>
                  <a:gd name="T11" fmla="*/ 8 h 40"/>
                  <a:gd name="T12" fmla="*/ 22 w 43"/>
                  <a:gd name="T13" fmla="*/ 7 h 40"/>
                  <a:gd name="T14" fmla="*/ 28 w 43"/>
                  <a:gd name="T15" fmla="*/ 8 h 40"/>
                  <a:gd name="T16" fmla="*/ 31 w 43"/>
                  <a:gd name="T17" fmla="*/ 8 h 40"/>
                  <a:gd name="T18" fmla="*/ 33 w 43"/>
                  <a:gd name="T19" fmla="*/ 10 h 40"/>
                  <a:gd name="T20" fmla="*/ 33 w 43"/>
                  <a:gd name="T21" fmla="*/ 12 h 40"/>
                  <a:gd name="T22" fmla="*/ 38 w 43"/>
                  <a:gd name="T23" fmla="*/ 14 h 40"/>
                  <a:gd name="T24" fmla="*/ 39 w 43"/>
                  <a:gd name="T25" fmla="*/ 16 h 40"/>
                  <a:gd name="T26" fmla="*/ 38 w 43"/>
                  <a:gd name="T27" fmla="*/ 19 h 40"/>
                  <a:gd name="T28" fmla="*/ 38 w 43"/>
                  <a:gd name="T29" fmla="*/ 22 h 40"/>
                  <a:gd name="T30" fmla="*/ 40 w 43"/>
                  <a:gd name="T31" fmla="*/ 23 h 40"/>
                  <a:gd name="T32" fmla="*/ 39 w 43"/>
                  <a:gd name="T33" fmla="*/ 25 h 40"/>
                  <a:gd name="T34" fmla="*/ 40 w 43"/>
                  <a:gd name="T35" fmla="*/ 26 h 40"/>
                  <a:gd name="T36" fmla="*/ 40 w 43"/>
                  <a:gd name="T37" fmla="*/ 29 h 40"/>
                  <a:gd name="T38" fmla="*/ 42 w 43"/>
                  <a:gd name="T39" fmla="*/ 32 h 40"/>
                  <a:gd name="T40" fmla="*/ 40 w 43"/>
                  <a:gd name="T41" fmla="*/ 33 h 40"/>
                  <a:gd name="T42" fmla="*/ 39 w 43"/>
                  <a:gd name="T43" fmla="*/ 34 h 40"/>
                  <a:gd name="T44" fmla="*/ 43 w 43"/>
                  <a:gd name="T45" fmla="*/ 36 h 40"/>
                  <a:gd name="T46" fmla="*/ 43 w 43"/>
                  <a:gd name="T47" fmla="*/ 37 h 40"/>
                  <a:gd name="T48" fmla="*/ 40 w 43"/>
                  <a:gd name="T49" fmla="*/ 39 h 40"/>
                  <a:gd name="T50" fmla="*/ 40 w 43"/>
                  <a:gd name="T51" fmla="*/ 40 h 40"/>
                  <a:gd name="T52" fmla="*/ 35 w 43"/>
                  <a:gd name="T53" fmla="*/ 39 h 40"/>
                  <a:gd name="T54" fmla="*/ 35 w 43"/>
                  <a:gd name="T55" fmla="*/ 39 h 40"/>
                  <a:gd name="T56" fmla="*/ 29 w 43"/>
                  <a:gd name="T57" fmla="*/ 37 h 40"/>
                  <a:gd name="T58" fmla="*/ 28 w 43"/>
                  <a:gd name="T59" fmla="*/ 36 h 40"/>
                  <a:gd name="T60" fmla="*/ 25 w 43"/>
                  <a:gd name="T61" fmla="*/ 34 h 40"/>
                  <a:gd name="T62" fmla="*/ 24 w 43"/>
                  <a:gd name="T63" fmla="*/ 34 h 40"/>
                  <a:gd name="T64" fmla="*/ 21 w 43"/>
                  <a:gd name="T65" fmla="*/ 33 h 40"/>
                  <a:gd name="T66" fmla="*/ 17 w 43"/>
                  <a:gd name="T67" fmla="*/ 34 h 40"/>
                  <a:gd name="T68" fmla="*/ 15 w 43"/>
                  <a:gd name="T69" fmla="*/ 34 h 40"/>
                  <a:gd name="T70" fmla="*/ 13 w 43"/>
                  <a:gd name="T71" fmla="*/ 37 h 40"/>
                  <a:gd name="T72" fmla="*/ 11 w 43"/>
                  <a:gd name="T73" fmla="*/ 37 h 40"/>
                  <a:gd name="T74" fmla="*/ 7 w 43"/>
                  <a:gd name="T75" fmla="*/ 36 h 40"/>
                  <a:gd name="T76" fmla="*/ 4 w 43"/>
                  <a:gd name="T77" fmla="*/ 34 h 40"/>
                  <a:gd name="T78" fmla="*/ 4 w 43"/>
                  <a:gd name="T79" fmla="*/ 32 h 40"/>
                  <a:gd name="T80" fmla="*/ 2 w 43"/>
                  <a:gd name="T81" fmla="*/ 30 h 40"/>
                  <a:gd name="T82" fmla="*/ 2 w 43"/>
                  <a:gd name="T83" fmla="*/ 29 h 40"/>
                  <a:gd name="T84" fmla="*/ 2 w 43"/>
                  <a:gd name="T85" fmla="*/ 25 h 40"/>
                  <a:gd name="T86" fmla="*/ 4 w 43"/>
                  <a:gd name="T87" fmla="*/ 23 h 40"/>
                  <a:gd name="T88" fmla="*/ 4 w 43"/>
                  <a:gd name="T89" fmla="*/ 22 h 40"/>
                  <a:gd name="T90" fmla="*/ 6 w 43"/>
                  <a:gd name="T91" fmla="*/ 19 h 40"/>
                  <a:gd name="T92" fmla="*/ 6 w 43"/>
                  <a:gd name="T93" fmla="*/ 18 h 40"/>
                  <a:gd name="T94" fmla="*/ 3 w 43"/>
                  <a:gd name="T95" fmla="*/ 18 h 40"/>
                  <a:gd name="T96" fmla="*/ 0 w 43"/>
                  <a:gd name="T97" fmla="*/ 15 h 40"/>
                  <a:gd name="T98" fmla="*/ 3 w 43"/>
                  <a:gd name="T99" fmla="*/ 10 h 40"/>
                  <a:gd name="T100" fmla="*/ 4 w 43"/>
                  <a:gd name="T101" fmla="*/ 10 h 40"/>
                  <a:gd name="T102" fmla="*/ 6 w 43"/>
                  <a:gd name="T103" fmla="*/ 8 h 40"/>
                  <a:gd name="T104" fmla="*/ 4 w 43"/>
                  <a:gd name="T105" fmla="*/ 5 h 40"/>
                  <a:gd name="T106" fmla="*/ 6 w 43"/>
                  <a:gd name="T107" fmla="*/ 4 h 40"/>
                  <a:gd name="T108" fmla="*/ 7 w 43"/>
                  <a:gd name="T109" fmla="*/ 0 h 40"/>
                  <a:gd name="T110" fmla="*/ 10 w 43"/>
                  <a:gd name="T1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40">
                    <a:moveTo>
                      <a:pt x="10" y="0"/>
                    </a:moveTo>
                    <a:lnTo>
                      <a:pt x="11" y="1"/>
                    </a:lnTo>
                    <a:lnTo>
                      <a:pt x="11" y="4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8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39" y="16"/>
                    </a:lnTo>
                    <a:lnTo>
                      <a:pt x="38" y="19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40" y="26"/>
                    </a:lnTo>
                    <a:lnTo>
                      <a:pt x="40" y="29"/>
                    </a:lnTo>
                    <a:lnTo>
                      <a:pt x="42" y="32"/>
                    </a:lnTo>
                    <a:lnTo>
                      <a:pt x="40" y="33"/>
                    </a:lnTo>
                    <a:lnTo>
                      <a:pt x="39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0" y="39"/>
                    </a:lnTo>
                    <a:lnTo>
                      <a:pt x="40" y="40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29" y="37"/>
                    </a:lnTo>
                    <a:lnTo>
                      <a:pt x="28" y="36"/>
                    </a:lnTo>
                    <a:lnTo>
                      <a:pt x="25" y="34"/>
                    </a:lnTo>
                    <a:lnTo>
                      <a:pt x="24" y="34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5" y="34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7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" name="Freeform 1099"/>
              <p:cNvSpPr>
                <a:spLocks/>
              </p:cNvSpPr>
              <p:nvPr/>
            </p:nvSpPr>
            <p:spPr bwMode="auto">
              <a:xfrm>
                <a:off x="3034212" y="1907768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3 w 4"/>
                  <a:gd name="T3" fmla="*/ 1 h 6"/>
                  <a:gd name="T4" fmla="*/ 4 w 4"/>
                  <a:gd name="T5" fmla="*/ 3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3 h 6"/>
                  <a:gd name="T12" fmla="*/ 0 w 4"/>
                  <a:gd name="T13" fmla="*/ 3 h 6"/>
                  <a:gd name="T14" fmla="*/ 2 w 4"/>
                  <a:gd name="T15" fmla="*/ 0 h 6"/>
                  <a:gd name="T16" fmla="*/ 2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" name="Freeform 1100"/>
              <p:cNvSpPr>
                <a:spLocks/>
              </p:cNvSpPr>
              <p:nvPr/>
            </p:nvSpPr>
            <p:spPr bwMode="auto">
              <a:xfrm>
                <a:off x="2780758" y="2207171"/>
                <a:ext cx="10376" cy="10376"/>
              </a:xfrm>
              <a:custGeom>
                <a:avLst/>
                <a:gdLst>
                  <a:gd name="T0" fmla="*/ 5 w 7"/>
                  <a:gd name="T1" fmla="*/ 0 h 7"/>
                  <a:gd name="T2" fmla="*/ 7 w 7"/>
                  <a:gd name="T3" fmla="*/ 0 h 7"/>
                  <a:gd name="T4" fmla="*/ 5 w 7"/>
                  <a:gd name="T5" fmla="*/ 3 h 7"/>
                  <a:gd name="T6" fmla="*/ 7 w 7"/>
                  <a:gd name="T7" fmla="*/ 4 h 7"/>
                  <a:gd name="T8" fmla="*/ 5 w 7"/>
                  <a:gd name="T9" fmla="*/ 5 h 7"/>
                  <a:gd name="T10" fmla="*/ 4 w 7"/>
                  <a:gd name="T11" fmla="*/ 7 h 7"/>
                  <a:gd name="T12" fmla="*/ 3 w 7"/>
                  <a:gd name="T13" fmla="*/ 5 h 7"/>
                  <a:gd name="T14" fmla="*/ 0 w 7"/>
                  <a:gd name="T15" fmla="*/ 3 h 7"/>
                  <a:gd name="T16" fmla="*/ 1 w 7"/>
                  <a:gd name="T17" fmla="*/ 3 h 7"/>
                  <a:gd name="T18" fmla="*/ 4 w 7"/>
                  <a:gd name="T19" fmla="*/ 3 h 7"/>
                  <a:gd name="T20" fmla="*/ 4 w 7"/>
                  <a:gd name="T21" fmla="*/ 1 h 7"/>
                  <a:gd name="T22" fmla="*/ 5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" name="Freeform 1101"/>
              <p:cNvSpPr>
                <a:spLocks/>
              </p:cNvSpPr>
              <p:nvPr/>
            </p:nvSpPr>
            <p:spPr bwMode="auto">
              <a:xfrm>
                <a:off x="3060892" y="1849963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3 h 5"/>
                  <a:gd name="T4" fmla="*/ 1 w 3"/>
                  <a:gd name="T5" fmla="*/ 5 h 5"/>
                  <a:gd name="T6" fmla="*/ 0 w 3"/>
                  <a:gd name="T7" fmla="*/ 5 h 5"/>
                  <a:gd name="T8" fmla="*/ 1 w 3"/>
                  <a:gd name="T9" fmla="*/ 3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" name="Freeform 1102"/>
              <p:cNvSpPr>
                <a:spLocks/>
              </p:cNvSpPr>
              <p:nvPr/>
            </p:nvSpPr>
            <p:spPr bwMode="auto">
              <a:xfrm>
                <a:off x="3023837" y="1956680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3 w 3"/>
                  <a:gd name="T3" fmla="*/ 0 h 6"/>
                  <a:gd name="T4" fmla="*/ 3 w 3"/>
                  <a:gd name="T5" fmla="*/ 3 h 6"/>
                  <a:gd name="T6" fmla="*/ 3 w 3"/>
                  <a:gd name="T7" fmla="*/ 6 h 6"/>
                  <a:gd name="T8" fmla="*/ 2 w 3"/>
                  <a:gd name="T9" fmla="*/ 6 h 6"/>
                  <a:gd name="T10" fmla="*/ 0 w 3"/>
                  <a:gd name="T11" fmla="*/ 4 h 6"/>
                  <a:gd name="T12" fmla="*/ 0 w 3"/>
                  <a:gd name="T13" fmla="*/ 2 h 6"/>
                  <a:gd name="T14" fmla="*/ 2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" name="Freeform 1103"/>
              <p:cNvSpPr>
                <a:spLocks/>
              </p:cNvSpPr>
              <p:nvPr/>
            </p:nvSpPr>
            <p:spPr bwMode="auto">
              <a:xfrm>
                <a:off x="3200218" y="2106382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2 h 4"/>
                  <a:gd name="T4" fmla="*/ 1 w 1"/>
                  <a:gd name="T5" fmla="*/ 3 h 4"/>
                  <a:gd name="T6" fmla="*/ 0 w 1"/>
                  <a:gd name="T7" fmla="*/ 4 h 4"/>
                  <a:gd name="T8" fmla="*/ 0 w 1"/>
                  <a:gd name="T9" fmla="*/ 2 h 4"/>
                  <a:gd name="T10" fmla="*/ 0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" name="Freeform 1104"/>
              <p:cNvSpPr>
                <a:spLocks/>
              </p:cNvSpPr>
              <p:nvPr/>
            </p:nvSpPr>
            <p:spPr bwMode="auto">
              <a:xfrm>
                <a:off x="3212075" y="2112311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3 h 3"/>
                  <a:gd name="T8" fmla="*/ 0 w 3"/>
                  <a:gd name="T9" fmla="*/ 0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" name="Freeform 1105"/>
              <p:cNvSpPr>
                <a:spLocks/>
              </p:cNvSpPr>
              <p:nvPr/>
            </p:nvSpPr>
            <p:spPr bwMode="auto">
              <a:xfrm>
                <a:off x="3292113" y="2165669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2 h 4"/>
                  <a:gd name="T4" fmla="*/ 3 w 3"/>
                  <a:gd name="T5" fmla="*/ 4 h 4"/>
                  <a:gd name="T6" fmla="*/ 2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" name="Freeform 1106"/>
              <p:cNvSpPr>
                <a:spLocks/>
              </p:cNvSpPr>
              <p:nvPr/>
            </p:nvSpPr>
            <p:spPr bwMode="auto">
              <a:xfrm>
                <a:off x="3286185" y="2171598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3 w 4"/>
                  <a:gd name="T3" fmla="*/ 2 h 7"/>
                  <a:gd name="T4" fmla="*/ 3 w 4"/>
                  <a:gd name="T5" fmla="*/ 2 h 7"/>
                  <a:gd name="T6" fmla="*/ 4 w 4"/>
                  <a:gd name="T7" fmla="*/ 3 h 7"/>
                  <a:gd name="T8" fmla="*/ 3 w 4"/>
                  <a:gd name="T9" fmla="*/ 5 h 7"/>
                  <a:gd name="T10" fmla="*/ 1 w 4"/>
                  <a:gd name="T11" fmla="*/ 7 h 7"/>
                  <a:gd name="T12" fmla="*/ 1 w 4"/>
                  <a:gd name="T13" fmla="*/ 7 h 7"/>
                  <a:gd name="T14" fmla="*/ 0 w 4"/>
                  <a:gd name="T15" fmla="*/ 5 h 7"/>
                  <a:gd name="T16" fmla="*/ 0 w 4"/>
                  <a:gd name="T17" fmla="*/ 5 h 7"/>
                  <a:gd name="T18" fmla="*/ 0 w 4"/>
                  <a:gd name="T19" fmla="*/ 2 h 7"/>
                  <a:gd name="T20" fmla="*/ 1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" name="Freeform 1107"/>
              <p:cNvSpPr>
                <a:spLocks/>
              </p:cNvSpPr>
              <p:nvPr/>
            </p:nvSpPr>
            <p:spPr bwMode="auto">
              <a:xfrm>
                <a:off x="3062374" y="1897393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5 w 5"/>
                  <a:gd name="T3" fmla="*/ 0 h 8"/>
                  <a:gd name="T4" fmla="*/ 3 w 5"/>
                  <a:gd name="T5" fmla="*/ 6 h 8"/>
                  <a:gd name="T6" fmla="*/ 2 w 5"/>
                  <a:gd name="T7" fmla="*/ 8 h 8"/>
                  <a:gd name="T8" fmla="*/ 2 w 5"/>
                  <a:gd name="T9" fmla="*/ 8 h 8"/>
                  <a:gd name="T10" fmla="*/ 0 w 5"/>
                  <a:gd name="T11" fmla="*/ 7 h 8"/>
                  <a:gd name="T12" fmla="*/ 0 w 5"/>
                  <a:gd name="T13" fmla="*/ 6 h 8"/>
                  <a:gd name="T14" fmla="*/ 0 w 5"/>
                  <a:gd name="T15" fmla="*/ 4 h 8"/>
                  <a:gd name="T16" fmla="*/ 0 w 5"/>
                  <a:gd name="T17" fmla="*/ 4 h 8"/>
                  <a:gd name="T18" fmla="*/ 0 w 5"/>
                  <a:gd name="T19" fmla="*/ 0 h 8"/>
                  <a:gd name="T20" fmla="*/ 2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5" y="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" name="Freeform 1108"/>
              <p:cNvSpPr>
                <a:spLocks/>
              </p:cNvSpPr>
              <p:nvPr/>
            </p:nvSpPr>
            <p:spPr bwMode="auto">
              <a:xfrm>
                <a:off x="3204664" y="211231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2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" name="Freeform 1109"/>
              <p:cNvSpPr>
                <a:spLocks/>
              </p:cNvSpPr>
              <p:nvPr/>
            </p:nvSpPr>
            <p:spPr bwMode="auto">
              <a:xfrm>
                <a:off x="3087571" y="200559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1 w 4"/>
                  <a:gd name="T9" fmla="*/ 3 h 3"/>
                  <a:gd name="T10" fmla="*/ 0 w 4"/>
                  <a:gd name="T11" fmla="*/ 0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" name="Freeform 1110"/>
              <p:cNvSpPr>
                <a:spLocks/>
              </p:cNvSpPr>
              <p:nvPr/>
            </p:nvSpPr>
            <p:spPr bwMode="auto">
              <a:xfrm>
                <a:off x="3066821" y="1887018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" name="Freeform 1111"/>
              <p:cNvSpPr>
                <a:spLocks/>
              </p:cNvSpPr>
              <p:nvPr/>
            </p:nvSpPr>
            <p:spPr bwMode="auto">
              <a:xfrm>
                <a:off x="3066821" y="1830695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" name="Freeform 1112"/>
              <p:cNvSpPr>
                <a:spLocks/>
              </p:cNvSpPr>
              <p:nvPr/>
            </p:nvSpPr>
            <p:spPr bwMode="auto">
              <a:xfrm>
                <a:off x="2948245" y="1858856"/>
                <a:ext cx="25198" cy="5929"/>
              </a:xfrm>
              <a:custGeom>
                <a:avLst/>
                <a:gdLst>
                  <a:gd name="T0" fmla="*/ 3 w 17"/>
                  <a:gd name="T1" fmla="*/ 0 h 4"/>
                  <a:gd name="T2" fmla="*/ 6 w 17"/>
                  <a:gd name="T3" fmla="*/ 1 h 4"/>
                  <a:gd name="T4" fmla="*/ 7 w 17"/>
                  <a:gd name="T5" fmla="*/ 1 h 4"/>
                  <a:gd name="T6" fmla="*/ 8 w 17"/>
                  <a:gd name="T7" fmla="*/ 1 h 4"/>
                  <a:gd name="T8" fmla="*/ 15 w 17"/>
                  <a:gd name="T9" fmla="*/ 0 h 4"/>
                  <a:gd name="T10" fmla="*/ 17 w 17"/>
                  <a:gd name="T11" fmla="*/ 1 h 4"/>
                  <a:gd name="T12" fmla="*/ 17 w 17"/>
                  <a:gd name="T13" fmla="*/ 3 h 4"/>
                  <a:gd name="T14" fmla="*/ 14 w 17"/>
                  <a:gd name="T15" fmla="*/ 3 h 4"/>
                  <a:gd name="T16" fmla="*/ 13 w 17"/>
                  <a:gd name="T17" fmla="*/ 4 h 4"/>
                  <a:gd name="T18" fmla="*/ 11 w 17"/>
                  <a:gd name="T19" fmla="*/ 3 h 4"/>
                  <a:gd name="T20" fmla="*/ 10 w 17"/>
                  <a:gd name="T21" fmla="*/ 3 h 4"/>
                  <a:gd name="T22" fmla="*/ 7 w 17"/>
                  <a:gd name="T23" fmla="*/ 4 h 4"/>
                  <a:gd name="T24" fmla="*/ 1 w 17"/>
                  <a:gd name="T25" fmla="*/ 3 h 4"/>
                  <a:gd name="T26" fmla="*/ 0 w 17"/>
                  <a:gd name="T27" fmla="*/ 1 h 4"/>
                  <a:gd name="T28" fmla="*/ 3 w 17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3" y="0"/>
                    </a:move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" name="Freeform 1113"/>
              <p:cNvSpPr>
                <a:spLocks/>
              </p:cNvSpPr>
              <p:nvPr/>
            </p:nvSpPr>
            <p:spPr bwMode="auto">
              <a:xfrm>
                <a:off x="2721470" y="1795122"/>
                <a:ext cx="44466" cy="28162"/>
              </a:xfrm>
              <a:custGeom>
                <a:avLst/>
                <a:gdLst>
                  <a:gd name="T0" fmla="*/ 29 w 30"/>
                  <a:gd name="T1" fmla="*/ 0 h 19"/>
                  <a:gd name="T2" fmla="*/ 30 w 30"/>
                  <a:gd name="T3" fmla="*/ 0 h 19"/>
                  <a:gd name="T4" fmla="*/ 29 w 30"/>
                  <a:gd name="T5" fmla="*/ 1 h 19"/>
                  <a:gd name="T6" fmla="*/ 26 w 30"/>
                  <a:gd name="T7" fmla="*/ 4 h 19"/>
                  <a:gd name="T8" fmla="*/ 22 w 30"/>
                  <a:gd name="T9" fmla="*/ 7 h 19"/>
                  <a:gd name="T10" fmla="*/ 14 w 30"/>
                  <a:gd name="T11" fmla="*/ 13 h 19"/>
                  <a:gd name="T12" fmla="*/ 11 w 30"/>
                  <a:gd name="T13" fmla="*/ 17 h 19"/>
                  <a:gd name="T14" fmla="*/ 9 w 30"/>
                  <a:gd name="T15" fmla="*/ 17 h 19"/>
                  <a:gd name="T16" fmla="*/ 8 w 30"/>
                  <a:gd name="T17" fmla="*/ 17 h 19"/>
                  <a:gd name="T18" fmla="*/ 7 w 30"/>
                  <a:gd name="T19" fmla="*/ 19 h 19"/>
                  <a:gd name="T20" fmla="*/ 5 w 30"/>
                  <a:gd name="T21" fmla="*/ 19 h 19"/>
                  <a:gd name="T22" fmla="*/ 4 w 30"/>
                  <a:gd name="T23" fmla="*/ 17 h 19"/>
                  <a:gd name="T24" fmla="*/ 2 w 30"/>
                  <a:gd name="T25" fmla="*/ 15 h 19"/>
                  <a:gd name="T26" fmla="*/ 1 w 30"/>
                  <a:gd name="T27" fmla="*/ 15 h 19"/>
                  <a:gd name="T28" fmla="*/ 0 w 30"/>
                  <a:gd name="T29" fmla="*/ 15 h 19"/>
                  <a:gd name="T30" fmla="*/ 1 w 30"/>
                  <a:gd name="T31" fmla="*/ 13 h 19"/>
                  <a:gd name="T32" fmla="*/ 7 w 30"/>
                  <a:gd name="T33" fmla="*/ 8 h 19"/>
                  <a:gd name="T34" fmla="*/ 9 w 30"/>
                  <a:gd name="T35" fmla="*/ 7 h 19"/>
                  <a:gd name="T36" fmla="*/ 12 w 30"/>
                  <a:gd name="T37" fmla="*/ 4 h 19"/>
                  <a:gd name="T38" fmla="*/ 14 w 30"/>
                  <a:gd name="T39" fmla="*/ 4 h 19"/>
                  <a:gd name="T40" fmla="*/ 18 w 30"/>
                  <a:gd name="T41" fmla="*/ 1 h 19"/>
                  <a:gd name="T42" fmla="*/ 22 w 30"/>
                  <a:gd name="T43" fmla="*/ 1 h 19"/>
                  <a:gd name="T44" fmla="*/ 23 w 30"/>
                  <a:gd name="T45" fmla="*/ 0 h 19"/>
                  <a:gd name="T46" fmla="*/ 25 w 30"/>
                  <a:gd name="T47" fmla="*/ 0 h 19"/>
                  <a:gd name="T48" fmla="*/ 29 w 30"/>
                  <a:gd name="T4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19">
                    <a:moveTo>
                      <a:pt x="29" y="0"/>
                    </a:moveTo>
                    <a:lnTo>
                      <a:pt x="30" y="0"/>
                    </a:lnTo>
                    <a:lnTo>
                      <a:pt x="29" y="1"/>
                    </a:lnTo>
                    <a:lnTo>
                      <a:pt x="26" y="4"/>
                    </a:lnTo>
                    <a:lnTo>
                      <a:pt x="22" y="7"/>
                    </a:lnTo>
                    <a:lnTo>
                      <a:pt x="14" y="13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" name="Freeform 1114"/>
              <p:cNvSpPr>
                <a:spLocks/>
              </p:cNvSpPr>
              <p:nvPr/>
            </p:nvSpPr>
            <p:spPr bwMode="auto">
              <a:xfrm>
                <a:off x="2899333" y="2192349"/>
                <a:ext cx="4447" cy="8893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3 h 6"/>
                  <a:gd name="T4" fmla="*/ 1 w 3"/>
                  <a:gd name="T5" fmla="*/ 6 h 6"/>
                  <a:gd name="T6" fmla="*/ 0 w 3"/>
                  <a:gd name="T7" fmla="*/ 6 h 6"/>
                  <a:gd name="T8" fmla="*/ 0 w 3"/>
                  <a:gd name="T9" fmla="*/ 2 h 6"/>
                  <a:gd name="T10" fmla="*/ 1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3" y="3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" name="Freeform 1115"/>
              <p:cNvSpPr>
                <a:spLocks/>
              </p:cNvSpPr>
              <p:nvPr/>
            </p:nvSpPr>
            <p:spPr bwMode="auto">
              <a:xfrm>
                <a:off x="2706648" y="1789193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0 w 3"/>
                  <a:gd name="T5" fmla="*/ 4 h 4"/>
                  <a:gd name="T6" fmla="*/ 0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" name="Rectangle 1116"/>
              <p:cNvSpPr>
                <a:spLocks noChangeArrowheads="1"/>
              </p:cNvSpPr>
              <p:nvPr/>
            </p:nvSpPr>
            <p:spPr bwMode="auto">
              <a:xfrm>
                <a:off x="2659218" y="2221993"/>
                <a:ext cx="2964" cy="1483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" name="Freeform 1117"/>
              <p:cNvSpPr>
                <a:spLocks/>
              </p:cNvSpPr>
              <p:nvPr/>
            </p:nvSpPr>
            <p:spPr bwMode="auto">
              <a:xfrm>
                <a:off x="2851903" y="212713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1 h 8"/>
                  <a:gd name="T4" fmla="*/ 4 w 4"/>
                  <a:gd name="T5" fmla="*/ 3 h 8"/>
                  <a:gd name="T6" fmla="*/ 4 w 4"/>
                  <a:gd name="T7" fmla="*/ 4 h 8"/>
                  <a:gd name="T8" fmla="*/ 4 w 4"/>
                  <a:gd name="T9" fmla="*/ 6 h 8"/>
                  <a:gd name="T10" fmla="*/ 3 w 4"/>
                  <a:gd name="T11" fmla="*/ 8 h 8"/>
                  <a:gd name="T12" fmla="*/ 2 w 4"/>
                  <a:gd name="T13" fmla="*/ 8 h 8"/>
                  <a:gd name="T14" fmla="*/ 2 w 4"/>
                  <a:gd name="T15" fmla="*/ 6 h 8"/>
                  <a:gd name="T16" fmla="*/ 0 w 4"/>
                  <a:gd name="T17" fmla="*/ 4 h 8"/>
                  <a:gd name="T18" fmla="*/ 2 w 4"/>
                  <a:gd name="T19" fmla="*/ 1 h 8"/>
                  <a:gd name="T20" fmla="*/ 3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" name="Freeform 1118"/>
              <p:cNvSpPr>
                <a:spLocks/>
              </p:cNvSpPr>
              <p:nvPr/>
            </p:nvSpPr>
            <p:spPr bwMode="auto">
              <a:xfrm>
                <a:off x="2828188" y="1961127"/>
                <a:ext cx="42984" cy="48913"/>
              </a:xfrm>
              <a:custGeom>
                <a:avLst/>
                <a:gdLst>
                  <a:gd name="T0" fmla="*/ 12 w 29"/>
                  <a:gd name="T1" fmla="*/ 0 h 33"/>
                  <a:gd name="T2" fmla="*/ 15 w 29"/>
                  <a:gd name="T3" fmla="*/ 1 h 33"/>
                  <a:gd name="T4" fmla="*/ 16 w 29"/>
                  <a:gd name="T5" fmla="*/ 1 h 33"/>
                  <a:gd name="T6" fmla="*/ 19 w 29"/>
                  <a:gd name="T7" fmla="*/ 3 h 33"/>
                  <a:gd name="T8" fmla="*/ 20 w 29"/>
                  <a:gd name="T9" fmla="*/ 3 h 33"/>
                  <a:gd name="T10" fmla="*/ 23 w 29"/>
                  <a:gd name="T11" fmla="*/ 4 h 33"/>
                  <a:gd name="T12" fmla="*/ 24 w 29"/>
                  <a:gd name="T13" fmla="*/ 3 h 33"/>
                  <a:gd name="T14" fmla="*/ 26 w 29"/>
                  <a:gd name="T15" fmla="*/ 3 h 33"/>
                  <a:gd name="T16" fmla="*/ 29 w 29"/>
                  <a:gd name="T17" fmla="*/ 7 h 33"/>
                  <a:gd name="T18" fmla="*/ 29 w 29"/>
                  <a:gd name="T19" fmla="*/ 8 h 33"/>
                  <a:gd name="T20" fmla="*/ 27 w 29"/>
                  <a:gd name="T21" fmla="*/ 10 h 33"/>
                  <a:gd name="T22" fmla="*/ 29 w 29"/>
                  <a:gd name="T23" fmla="*/ 12 h 33"/>
                  <a:gd name="T24" fmla="*/ 29 w 29"/>
                  <a:gd name="T25" fmla="*/ 14 h 33"/>
                  <a:gd name="T26" fmla="*/ 29 w 29"/>
                  <a:gd name="T27" fmla="*/ 15 h 33"/>
                  <a:gd name="T28" fmla="*/ 27 w 29"/>
                  <a:gd name="T29" fmla="*/ 17 h 33"/>
                  <a:gd name="T30" fmla="*/ 24 w 29"/>
                  <a:gd name="T31" fmla="*/ 21 h 33"/>
                  <a:gd name="T32" fmla="*/ 23 w 29"/>
                  <a:gd name="T33" fmla="*/ 21 h 33"/>
                  <a:gd name="T34" fmla="*/ 20 w 29"/>
                  <a:gd name="T35" fmla="*/ 24 h 33"/>
                  <a:gd name="T36" fmla="*/ 16 w 29"/>
                  <a:gd name="T37" fmla="*/ 26 h 33"/>
                  <a:gd name="T38" fmla="*/ 13 w 29"/>
                  <a:gd name="T39" fmla="*/ 29 h 33"/>
                  <a:gd name="T40" fmla="*/ 11 w 29"/>
                  <a:gd name="T41" fmla="*/ 29 h 33"/>
                  <a:gd name="T42" fmla="*/ 9 w 29"/>
                  <a:gd name="T43" fmla="*/ 30 h 33"/>
                  <a:gd name="T44" fmla="*/ 9 w 29"/>
                  <a:gd name="T45" fmla="*/ 32 h 33"/>
                  <a:gd name="T46" fmla="*/ 8 w 29"/>
                  <a:gd name="T47" fmla="*/ 33 h 33"/>
                  <a:gd name="T48" fmla="*/ 6 w 29"/>
                  <a:gd name="T49" fmla="*/ 30 h 33"/>
                  <a:gd name="T50" fmla="*/ 6 w 29"/>
                  <a:gd name="T51" fmla="*/ 25 h 33"/>
                  <a:gd name="T52" fmla="*/ 5 w 29"/>
                  <a:gd name="T53" fmla="*/ 22 h 33"/>
                  <a:gd name="T54" fmla="*/ 5 w 29"/>
                  <a:gd name="T55" fmla="*/ 21 h 33"/>
                  <a:gd name="T56" fmla="*/ 5 w 29"/>
                  <a:gd name="T57" fmla="*/ 19 h 33"/>
                  <a:gd name="T58" fmla="*/ 5 w 29"/>
                  <a:gd name="T59" fmla="*/ 17 h 33"/>
                  <a:gd name="T60" fmla="*/ 5 w 29"/>
                  <a:gd name="T61" fmla="*/ 12 h 33"/>
                  <a:gd name="T62" fmla="*/ 2 w 29"/>
                  <a:gd name="T63" fmla="*/ 10 h 33"/>
                  <a:gd name="T64" fmla="*/ 0 w 29"/>
                  <a:gd name="T65" fmla="*/ 8 h 33"/>
                  <a:gd name="T66" fmla="*/ 0 w 29"/>
                  <a:gd name="T67" fmla="*/ 7 h 33"/>
                  <a:gd name="T68" fmla="*/ 4 w 29"/>
                  <a:gd name="T69" fmla="*/ 3 h 33"/>
                  <a:gd name="T70" fmla="*/ 6 w 29"/>
                  <a:gd name="T71" fmla="*/ 3 h 33"/>
                  <a:gd name="T72" fmla="*/ 9 w 29"/>
                  <a:gd name="T73" fmla="*/ 0 h 33"/>
                  <a:gd name="T74" fmla="*/ 12 w 29"/>
                  <a:gd name="T7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33">
                    <a:moveTo>
                      <a:pt x="12" y="0"/>
                    </a:moveTo>
                    <a:lnTo>
                      <a:pt x="15" y="1"/>
                    </a:lnTo>
                    <a:lnTo>
                      <a:pt x="16" y="1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27" y="10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5"/>
                    </a:lnTo>
                    <a:lnTo>
                      <a:pt x="27" y="17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0" y="24"/>
                    </a:lnTo>
                    <a:lnTo>
                      <a:pt x="16" y="26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8" y="33"/>
                    </a:lnTo>
                    <a:lnTo>
                      <a:pt x="6" y="30"/>
                    </a:lnTo>
                    <a:lnTo>
                      <a:pt x="6" y="25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" name="Freeform 1119"/>
              <p:cNvSpPr>
                <a:spLocks/>
              </p:cNvSpPr>
              <p:nvPr/>
            </p:nvSpPr>
            <p:spPr bwMode="auto">
              <a:xfrm>
                <a:off x="2814848" y="1961127"/>
                <a:ext cx="8893" cy="4447"/>
              </a:xfrm>
              <a:custGeom>
                <a:avLst/>
                <a:gdLst>
                  <a:gd name="T0" fmla="*/ 2 w 6"/>
                  <a:gd name="T1" fmla="*/ 0 h 3"/>
                  <a:gd name="T2" fmla="*/ 4 w 6"/>
                  <a:gd name="T3" fmla="*/ 0 h 3"/>
                  <a:gd name="T4" fmla="*/ 6 w 6"/>
                  <a:gd name="T5" fmla="*/ 1 h 3"/>
                  <a:gd name="T6" fmla="*/ 4 w 6"/>
                  <a:gd name="T7" fmla="*/ 3 h 3"/>
                  <a:gd name="T8" fmla="*/ 3 w 6"/>
                  <a:gd name="T9" fmla="*/ 1 h 3"/>
                  <a:gd name="T10" fmla="*/ 2 w 6"/>
                  <a:gd name="T11" fmla="*/ 3 h 3"/>
                  <a:gd name="T12" fmla="*/ 0 w 6"/>
                  <a:gd name="T13" fmla="*/ 1 h 3"/>
                  <a:gd name="T14" fmla="*/ 0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" name="Freeform 1120"/>
              <p:cNvSpPr>
                <a:spLocks/>
              </p:cNvSpPr>
              <p:nvPr/>
            </p:nvSpPr>
            <p:spPr bwMode="auto">
              <a:xfrm>
                <a:off x="2665147" y="2233850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0 h 4"/>
                  <a:gd name="T4" fmla="*/ 5 w 6"/>
                  <a:gd name="T5" fmla="*/ 1 h 4"/>
                  <a:gd name="T6" fmla="*/ 5 w 6"/>
                  <a:gd name="T7" fmla="*/ 1 h 4"/>
                  <a:gd name="T8" fmla="*/ 3 w 6"/>
                  <a:gd name="T9" fmla="*/ 4 h 4"/>
                  <a:gd name="T10" fmla="*/ 2 w 6"/>
                  <a:gd name="T11" fmla="*/ 4 h 4"/>
                  <a:gd name="T12" fmla="*/ 0 w 6"/>
                  <a:gd name="T13" fmla="*/ 0 h 4"/>
                  <a:gd name="T14" fmla="*/ 2 w 6"/>
                  <a:gd name="T15" fmla="*/ 0 h 4"/>
                  <a:gd name="T16" fmla="*/ 3 w 6"/>
                  <a:gd name="T17" fmla="*/ 1 h 4"/>
                  <a:gd name="T18" fmla="*/ 3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" name="Freeform 1121"/>
              <p:cNvSpPr>
                <a:spLocks/>
              </p:cNvSpPr>
              <p:nvPr/>
            </p:nvSpPr>
            <p:spPr bwMode="auto">
              <a:xfrm>
                <a:off x="2668111" y="2202724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0 h 2"/>
                  <a:gd name="T4" fmla="*/ 1 w 3"/>
                  <a:gd name="T5" fmla="*/ 2 h 2"/>
                  <a:gd name="T6" fmla="*/ 0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" name="Freeform 1122"/>
              <p:cNvSpPr>
                <a:spLocks/>
              </p:cNvSpPr>
              <p:nvPr/>
            </p:nvSpPr>
            <p:spPr bwMode="auto">
              <a:xfrm>
                <a:off x="2653289" y="2207171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3 w 4"/>
                  <a:gd name="T3" fmla="*/ 1 h 1"/>
                  <a:gd name="T4" fmla="*/ 4 w 4"/>
                  <a:gd name="T5" fmla="*/ 1 h 1"/>
                  <a:gd name="T6" fmla="*/ 0 w 4"/>
                  <a:gd name="T7" fmla="*/ 1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" name="Freeform 1123"/>
              <p:cNvSpPr>
                <a:spLocks/>
              </p:cNvSpPr>
              <p:nvPr/>
            </p:nvSpPr>
            <p:spPr bwMode="auto">
              <a:xfrm>
                <a:off x="2659218" y="2241261"/>
                <a:ext cx="5929" cy="16305"/>
              </a:xfrm>
              <a:custGeom>
                <a:avLst/>
                <a:gdLst>
                  <a:gd name="T0" fmla="*/ 3 w 4"/>
                  <a:gd name="T1" fmla="*/ 0 h 11"/>
                  <a:gd name="T2" fmla="*/ 4 w 4"/>
                  <a:gd name="T3" fmla="*/ 2 h 11"/>
                  <a:gd name="T4" fmla="*/ 4 w 4"/>
                  <a:gd name="T5" fmla="*/ 5 h 11"/>
                  <a:gd name="T6" fmla="*/ 4 w 4"/>
                  <a:gd name="T7" fmla="*/ 5 h 11"/>
                  <a:gd name="T8" fmla="*/ 4 w 4"/>
                  <a:gd name="T9" fmla="*/ 6 h 11"/>
                  <a:gd name="T10" fmla="*/ 4 w 4"/>
                  <a:gd name="T11" fmla="*/ 9 h 11"/>
                  <a:gd name="T12" fmla="*/ 3 w 4"/>
                  <a:gd name="T13" fmla="*/ 9 h 11"/>
                  <a:gd name="T14" fmla="*/ 3 w 4"/>
                  <a:gd name="T15" fmla="*/ 10 h 11"/>
                  <a:gd name="T16" fmla="*/ 2 w 4"/>
                  <a:gd name="T17" fmla="*/ 11 h 11"/>
                  <a:gd name="T18" fmla="*/ 0 w 4"/>
                  <a:gd name="T19" fmla="*/ 7 h 11"/>
                  <a:gd name="T20" fmla="*/ 2 w 4"/>
                  <a:gd name="T21" fmla="*/ 6 h 11"/>
                  <a:gd name="T22" fmla="*/ 2 w 4"/>
                  <a:gd name="T23" fmla="*/ 3 h 11"/>
                  <a:gd name="T24" fmla="*/ 3 w 4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" name="Freeform 1124"/>
              <p:cNvSpPr>
                <a:spLocks/>
              </p:cNvSpPr>
              <p:nvPr/>
            </p:nvSpPr>
            <p:spPr bwMode="auto">
              <a:xfrm>
                <a:off x="2657736" y="2221993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" name="Freeform 1125"/>
              <p:cNvSpPr>
                <a:spLocks/>
              </p:cNvSpPr>
              <p:nvPr/>
            </p:nvSpPr>
            <p:spPr bwMode="auto">
              <a:xfrm>
                <a:off x="3017908" y="1916662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" name="Freeform 1126"/>
              <p:cNvSpPr>
                <a:spLocks/>
              </p:cNvSpPr>
              <p:nvPr/>
            </p:nvSpPr>
            <p:spPr bwMode="auto">
              <a:xfrm>
                <a:off x="1983340" y="1999664"/>
                <a:ext cx="1421420" cy="1108678"/>
              </a:xfrm>
              <a:custGeom>
                <a:avLst/>
                <a:gdLst>
                  <a:gd name="T0" fmla="*/ 203 w 959"/>
                  <a:gd name="T1" fmla="*/ 64 h 748"/>
                  <a:gd name="T2" fmla="*/ 279 w 959"/>
                  <a:gd name="T3" fmla="*/ 24 h 748"/>
                  <a:gd name="T4" fmla="*/ 227 w 959"/>
                  <a:gd name="T5" fmla="*/ 53 h 748"/>
                  <a:gd name="T6" fmla="*/ 304 w 959"/>
                  <a:gd name="T7" fmla="*/ 22 h 748"/>
                  <a:gd name="T8" fmla="*/ 331 w 959"/>
                  <a:gd name="T9" fmla="*/ 58 h 748"/>
                  <a:gd name="T10" fmla="*/ 401 w 959"/>
                  <a:gd name="T11" fmla="*/ 105 h 748"/>
                  <a:gd name="T12" fmla="*/ 409 w 959"/>
                  <a:gd name="T13" fmla="*/ 145 h 748"/>
                  <a:gd name="T14" fmla="*/ 453 w 959"/>
                  <a:gd name="T15" fmla="*/ 173 h 748"/>
                  <a:gd name="T16" fmla="*/ 481 w 959"/>
                  <a:gd name="T17" fmla="*/ 150 h 748"/>
                  <a:gd name="T18" fmla="*/ 480 w 959"/>
                  <a:gd name="T19" fmla="*/ 137 h 748"/>
                  <a:gd name="T20" fmla="*/ 510 w 959"/>
                  <a:gd name="T21" fmla="*/ 155 h 748"/>
                  <a:gd name="T22" fmla="*/ 572 w 959"/>
                  <a:gd name="T23" fmla="*/ 172 h 748"/>
                  <a:gd name="T24" fmla="*/ 593 w 959"/>
                  <a:gd name="T25" fmla="*/ 166 h 748"/>
                  <a:gd name="T26" fmla="*/ 596 w 959"/>
                  <a:gd name="T27" fmla="*/ 205 h 748"/>
                  <a:gd name="T28" fmla="*/ 610 w 959"/>
                  <a:gd name="T29" fmla="*/ 177 h 748"/>
                  <a:gd name="T30" fmla="*/ 641 w 959"/>
                  <a:gd name="T31" fmla="*/ 147 h 748"/>
                  <a:gd name="T32" fmla="*/ 640 w 959"/>
                  <a:gd name="T33" fmla="*/ 78 h 748"/>
                  <a:gd name="T34" fmla="*/ 672 w 959"/>
                  <a:gd name="T35" fmla="*/ 96 h 748"/>
                  <a:gd name="T36" fmla="*/ 670 w 959"/>
                  <a:gd name="T37" fmla="*/ 141 h 748"/>
                  <a:gd name="T38" fmla="*/ 677 w 959"/>
                  <a:gd name="T39" fmla="*/ 162 h 748"/>
                  <a:gd name="T40" fmla="*/ 704 w 959"/>
                  <a:gd name="T41" fmla="*/ 198 h 748"/>
                  <a:gd name="T42" fmla="*/ 738 w 959"/>
                  <a:gd name="T43" fmla="*/ 147 h 748"/>
                  <a:gd name="T44" fmla="*/ 759 w 959"/>
                  <a:gd name="T45" fmla="*/ 188 h 748"/>
                  <a:gd name="T46" fmla="*/ 730 w 959"/>
                  <a:gd name="T47" fmla="*/ 239 h 748"/>
                  <a:gd name="T48" fmla="*/ 705 w 959"/>
                  <a:gd name="T49" fmla="*/ 238 h 748"/>
                  <a:gd name="T50" fmla="*/ 655 w 959"/>
                  <a:gd name="T51" fmla="*/ 252 h 748"/>
                  <a:gd name="T52" fmla="*/ 640 w 959"/>
                  <a:gd name="T53" fmla="*/ 293 h 748"/>
                  <a:gd name="T54" fmla="*/ 585 w 959"/>
                  <a:gd name="T55" fmla="*/ 288 h 748"/>
                  <a:gd name="T56" fmla="*/ 585 w 959"/>
                  <a:gd name="T57" fmla="*/ 324 h 748"/>
                  <a:gd name="T58" fmla="*/ 556 w 959"/>
                  <a:gd name="T59" fmla="*/ 356 h 748"/>
                  <a:gd name="T60" fmla="*/ 543 w 959"/>
                  <a:gd name="T61" fmla="*/ 419 h 748"/>
                  <a:gd name="T62" fmla="*/ 623 w 959"/>
                  <a:gd name="T63" fmla="*/ 498 h 748"/>
                  <a:gd name="T64" fmla="*/ 652 w 959"/>
                  <a:gd name="T65" fmla="*/ 574 h 748"/>
                  <a:gd name="T66" fmla="*/ 677 w 959"/>
                  <a:gd name="T67" fmla="*/ 548 h 748"/>
                  <a:gd name="T68" fmla="*/ 724 w 959"/>
                  <a:gd name="T69" fmla="*/ 480 h 748"/>
                  <a:gd name="T70" fmla="*/ 738 w 959"/>
                  <a:gd name="T71" fmla="*/ 385 h 748"/>
                  <a:gd name="T72" fmla="*/ 785 w 959"/>
                  <a:gd name="T73" fmla="*/ 353 h 748"/>
                  <a:gd name="T74" fmla="*/ 833 w 959"/>
                  <a:gd name="T75" fmla="*/ 396 h 748"/>
                  <a:gd name="T76" fmla="*/ 838 w 959"/>
                  <a:gd name="T77" fmla="*/ 452 h 748"/>
                  <a:gd name="T78" fmla="*/ 878 w 959"/>
                  <a:gd name="T79" fmla="*/ 418 h 748"/>
                  <a:gd name="T80" fmla="*/ 886 w 959"/>
                  <a:gd name="T81" fmla="*/ 440 h 748"/>
                  <a:gd name="T82" fmla="*/ 897 w 959"/>
                  <a:gd name="T83" fmla="*/ 473 h 748"/>
                  <a:gd name="T84" fmla="*/ 905 w 959"/>
                  <a:gd name="T85" fmla="*/ 506 h 748"/>
                  <a:gd name="T86" fmla="*/ 925 w 959"/>
                  <a:gd name="T87" fmla="*/ 521 h 748"/>
                  <a:gd name="T88" fmla="*/ 903 w 959"/>
                  <a:gd name="T89" fmla="*/ 550 h 748"/>
                  <a:gd name="T90" fmla="*/ 948 w 959"/>
                  <a:gd name="T91" fmla="*/ 552 h 748"/>
                  <a:gd name="T92" fmla="*/ 943 w 959"/>
                  <a:gd name="T93" fmla="*/ 592 h 748"/>
                  <a:gd name="T94" fmla="*/ 878 w 959"/>
                  <a:gd name="T95" fmla="*/ 614 h 748"/>
                  <a:gd name="T96" fmla="*/ 788 w 959"/>
                  <a:gd name="T97" fmla="*/ 632 h 748"/>
                  <a:gd name="T98" fmla="*/ 835 w 959"/>
                  <a:gd name="T99" fmla="*/ 638 h 748"/>
                  <a:gd name="T100" fmla="*/ 829 w 959"/>
                  <a:gd name="T101" fmla="*/ 679 h 748"/>
                  <a:gd name="T102" fmla="*/ 833 w 959"/>
                  <a:gd name="T103" fmla="*/ 709 h 748"/>
                  <a:gd name="T104" fmla="*/ 831 w 959"/>
                  <a:gd name="T105" fmla="*/ 698 h 748"/>
                  <a:gd name="T106" fmla="*/ 789 w 959"/>
                  <a:gd name="T107" fmla="*/ 687 h 748"/>
                  <a:gd name="T108" fmla="*/ 633 w 959"/>
                  <a:gd name="T109" fmla="*/ 736 h 748"/>
                  <a:gd name="T110" fmla="*/ 466 w 959"/>
                  <a:gd name="T111" fmla="*/ 610 h 748"/>
                  <a:gd name="T112" fmla="*/ 103 w 959"/>
                  <a:gd name="T113" fmla="*/ 539 h 748"/>
                  <a:gd name="T114" fmla="*/ 78 w 959"/>
                  <a:gd name="T115" fmla="*/ 527 h 748"/>
                  <a:gd name="T116" fmla="*/ 76 w 959"/>
                  <a:gd name="T117" fmla="*/ 515 h 748"/>
                  <a:gd name="T118" fmla="*/ 73 w 959"/>
                  <a:gd name="T119" fmla="*/ 492 h 748"/>
                  <a:gd name="T120" fmla="*/ 67 w 959"/>
                  <a:gd name="T121" fmla="*/ 461 h 748"/>
                  <a:gd name="T122" fmla="*/ 82 w 959"/>
                  <a:gd name="T123" fmla="*/ 405 h 748"/>
                  <a:gd name="T124" fmla="*/ 57 w 959"/>
                  <a:gd name="T125" fmla="*/ 30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9" h="748">
                    <a:moveTo>
                      <a:pt x="154" y="0"/>
                    </a:moveTo>
                    <a:lnTo>
                      <a:pt x="154" y="2"/>
                    </a:lnTo>
                    <a:lnTo>
                      <a:pt x="155" y="2"/>
                    </a:lnTo>
                    <a:lnTo>
                      <a:pt x="163" y="7"/>
                    </a:lnTo>
                    <a:lnTo>
                      <a:pt x="165" y="7"/>
                    </a:lnTo>
                    <a:lnTo>
                      <a:pt x="167" y="10"/>
                    </a:lnTo>
                    <a:lnTo>
                      <a:pt x="169" y="11"/>
                    </a:lnTo>
                    <a:lnTo>
                      <a:pt x="169" y="11"/>
                    </a:lnTo>
                    <a:lnTo>
                      <a:pt x="172" y="13"/>
                    </a:lnTo>
                    <a:lnTo>
                      <a:pt x="172" y="16"/>
                    </a:lnTo>
                    <a:lnTo>
                      <a:pt x="174" y="18"/>
                    </a:lnTo>
                    <a:lnTo>
                      <a:pt x="174" y="20"/>
                    </a:lnTo>
                    <a:lnTo>
                      <a:pt x="174" y="21"/>
                    </a:lnTo>
                    <a:lnTo>
                      <a:pt x="173" y="24"/>
                    </a:lnTo>
                    <a:lnTo>
                      <a:pt x="174" y="27"/>
                    </a:lnTo>
                    <a:lnTo>
                      <a:pt x="176" y="28"/>
                    </a:lnTo>
                    <a:lnTo>
                      <a:pt x="177" y="27"/>
                    </a:lnTo>
                    <a:lnTo>
                      <a:pt x="177" y="27"/>
                    </a:lnTo>
                    <a:lnTo>
                      <a:pt x="177" y="31"/>
                    </a:lnTo>
                    <a:lnTo>
                      <a:pt x="179" y="35"/>
                    </a:lnTo>
                    <a:lnTo>
                      <a:pt x="183" y="39"/>
                    </a:lnTo>
                    <a:lnTo>
                      <a:pt x="185" y="40"/>
                    </a:lnTo>
                    <a:lnTo>
                      <a:pt x="185" y="40"/>
                    </a:lnTo>
                    <a:lnTo>
                      <a:pt x="188" y="42"/>
                    </a:lnTo>
                    <a:lnTo>
                      <a:pt x="188" y="43"/>
                    </a:lnTo>
                    <a:lnTo>
                      <a:pt x="190" y="45"/>
                    </a:lnTo>
                    <a:lnTo>
                      <a:pt x="191" y="45"/>
                    </a:lnTo>
                    <a:lnTo>
                      <a:pt x="194" y="49"/>
                    </a:lnTo>
                    <a:lnTo>
                      <a:pt x="194" y="51"/>
                    </a:lnTo>
                    <a:lnTo>
                      <a:pt x="195" y="53"/>
                    </a:lnTo>
                    <a:lnTo>
                      <a:pt x="196" y="54"/>
                    </a:lnTo>
                    <a:lnTo>
                      <a:pt x="198" y="54"/>
                    </a:lnTo>
                    <a:lnTo>
                      <a:pt x="201" y="58"/>
                    </a:lnTo>
                    <a:lnTo>
                      <a:pt x="201" y="60"/>
                    </a:lnTo>
                    <a:lnTo>
                      <a:pt x="202" y="61"/>
                    </a:lnTo>
                    <a:lnTo>
                      <a:pt x="202" y="63"/>
                    </a:lnTo>
                    <a:lnTo>
                      <a:pt x="199" y="65"/>
                    </a:lnTo>
                    <a:lnTo>
                      <a:pt x="198" y="68"/>
                    </a:lnTo>
                    <a:lnTo>
                      <a:pt x="203" y="64"/>
                    </a:lnTo>
                    <a:lnTo>
                      <a:pt x="205" y="63"/>
                    </a:lnTo>
                    <a:lnTo>
                      <a:pt x="206" y="63"/>
                    </a:lnTo>
                    <a:lnTo>
                      <a:pt x="208" y="60"/>
                    </a:lnTo>
                    <a:lnTo>
                      <a:pt x="206" y="51"/>
                    </a:lnTo>
                    <a:lnTo>
                      <a:pt x="208" y="47"/>
                    </a:lnTo>
                    <a:lnTo>
                      <a:pt x="209" y="46"/>
                    </a:lnTo>
                    <a:lnTo>
                      <a:pt x="213" y="43"/>
                    </a:lnTo>
                    <a:lnTo>
                      <a:pt x="216" y="42"/>
                    </a:lnTo>
                    <a:lnTo>
                      <a:pt x="219" y="40"/>
                    </a:lnTo>
                    <a:lnTo>
                      <a:pt x="221" y="39"/>
                    </a:lnTo>
                    <a:lnTo>
                      <a:pt x="223" y="38"/>
                    </a:lnTo>
                    <a:lnTo>
                      <a:pt x="224" y="38"/>
                    </a:lnTo>
                    <a:lnTo>
                      <a:pt x="225" y="36"/>
                    </a:lnTo>
                    <a:lnTo>
                      <a:pt x="228" y="36"/>
                    </a:lnTo>
                    <a:lnTo>
                      <a:pt x="230" y="36"/>
                    </a:lnTo>
                    <a:lnTo>
                      <a:pt x="232" y="36"/>
                    </a:lnTo>
                    <a:lnTo>
                      <a:pt x="234" y="38"/>
                    </a:lnTo>
                    <a:lnTo>
                      <a:pt x="237" y="33"/>
                    </a:lnTo>
                    <a:lnTo>
                      <a:pt x="238" y="31"/>
                    </a:lnTo>
                    <a:lnTo>
                      <a:pt x="239" y="31"/>
                    </a:lnTo>
                    <a:lnTo>
                      <a:pt x="242" y="32"/>
                    </a:lnTo>
                    <a:lnTo>
                      <a:pt x="243" y="31"/>
                    </a:lnTo>
                    <a:lnTo>
                      <a:pt x="243" y="29"/>
                    </a:lnTo>
                    <a:lnTo>
                      <a:pt x="245" y="29"/>
                    </a:lnTo>
                    <a:lnTo>
                      <a:pt x="246" y="31"/>
                    </a:lnTo>
                    <a:lnTo>
                      <a:pt x="253" y="31"/>
                    </a:lnTo>
                    <a:lnTo>
                      <a:pt x="260" y="28"/>
                    </a:lnTo>
                    <a:lnTo>
                      <a:pt x="261" y="27"/>
                    </a:lnTo>
                    <a:lnTo>
                      <a:pt x="263" y="27"/>
                    </a:lnTo>
                    <a:lnTo>
                      <a:pt x="264" y="28"/>
                    </a:lnTo>
                    <a:lnTo>
                      <a:pt x="267" y="28"/>
                    </a:lnTo>
                    <a:lnTo>
                      <a:pt x="267" y="25"/>
                    </a:lnTo>
                    <a:lnTo>
                      <a:pt x="271" y="22"/>
                    </a:lnTo>
                    <a:lnTo>
                      <a:pt x="274" y="22"/>
                    </a:lnTo>
                    <a:lnTo>
                      <a:pt x="275" y="24"/>
                    </a:lnTo>
                    <a:lnTo>
                      <a:pt x="277" y="24"/>
                    </a:lnTo>
                    <a:lnTo>
                      <a:pt x="277" y="25"/>
                    </a:lnTo>
                    <a:lnTo>
                      <a:pt x="279" y="25"/>
                    </a:lnTo>
                    <a:lnTo>
                      <a:pt x="279" y="24"/>
                    </a:lnTo>
                    <a:lnTo>
                      <a:pt x="281" y="22"/>
                    </a:lnTo>
                    <a:lnTo>
                      <a:pt x="282" y="22"/>
                    </a:lnTo>
                    <a:lnTo>
                      <a:pt x="282" y="25"/>
                    </a:lnTo>
                    <a:lnTo>
                      <a:pt x="284" y="27"/>
                    </a:lnTo>
                    <a:lnTo>
                      <a:pt x="282" y="28"/>
                    </a:lnTo>
                    <a:lnTo>
                      <a:pt x="281" y="28"/>
                    </a:lnTo>
                    <a:lnTo>
                      <a:pt x="281" y="31"/>
                    </a:lnTo>
                    <a:lnTo>
                      <a:pt x="275" y="32"/>
                    </a:lnTo>
                    <a:lnTo>
                      <a:pt x="270" y="33"/>
                    </a:lnTo>
                    <a:lnTo>
                      <a:pt x="268" y="36"/>
                    </a:lnTo>
                    <a:lnTo>
                      <a:pt x="264" y="36"/>
                    </a:lnTo>
                    <a:lnTo>
                      <a:pt x="263" y="36"/>
                    </a:lnTo>
                    <a:lnTo>
                      <a:pt x="261" y="38"/>
                    </a:lnTo>
                    <a:lnTo>
                      <a:pt x="260" y="38"/>
                    </a:lnTo>
                    <a:lnTo>
                      <a:pt x="259" y="36"/>
                    </a:lnTo>
                    <a:lnTo>
                      <a:pt x="255" y="38"/>
                    </a:lnTo>
                    <a:lnTo>
                      <a:pt x="250" y="38"/>
                    </a:lnTo>
                    <a:lnTo>
                      <a:pt x="249" y="39"/>
                    </a:lnTo>
                    <a:lnTo>
                      <a:pt x="245" y="39"/>
                    </a:lnTo>
                    <a:lnTo>
                      <a:pt x="242" y="39"/>
                    </a:lnTo>
                    <a:lnTo>
                      <a:pt x="241" y="43"/>
                    </a:lnTo>
                    <a:lnTo>
                      <a:pt x="234" y="46"/>
                    </a:lnTo>
                    <a:lnTo>
                      <a:pt x="234" y="45"/>
                    </a:lnTo>
                    <a:lnTo>
                      <a:pt x="231" y="46"/>
                    </a:lnTo>
                    <a:lnTo>
                      <a:pt x="230" y="49"/>
                    </a:lnTo>
                    <a:lnTo>
                      <a:pt x="228" y="49"/>
                    </a:lnTo>
                    <a:lnTo>
                      <a:pt x="227" y="47"/>
                    </a:lnTo>
                    <a:lnTo>
                      <a:pt x="224" y="50"/>
                    </a:lnTo>
                    <a:lnTo>
                      <a:pt x="223" y="53"/>
                    </a:lnTo>
                    <a:lnTo>
                      <a:pt x="221" y="53"/>
                    </a:lnTo>
                    <a:lnTo>
                      <a:pt x="220" y="54"/>
                    </a:lnTo>
                    <a:lnTo>
                      <a:pt x="221" y="58"/>
                    </a:lnTo>
                    <a:lnTo>
                      <a:pt x="224" y="60"/>
                    </a:lnTo>
                    <a:lnTo>
                      <a:pt x="221" y="56"/>
                    </a:lnTo>
                    <a:lnTo>
                      <a:pt x="221" y="56"/>
                    </a:lnTo>
                    <a:lnTo>
                      <a:pt x="224" y="56"/>
                    </a:lnTo>
                    <a:lnTo>
                      <a:pt x="225" y="56"/>
                    </a:lnTo>
                    <a:lnTo>
                      <a:pt x="228" y="56"/>
                    </a:lnTo>
                    <a:lnTo>
                      <a:pt x="227" y="53"/>
                    </a:lnTo>
                    <a:lnTo>
                      <a:pt x="231" y="50"/>
                    </a:lnTo>
                    <a:lnTo>
                      <a:pt x="235" y="49"/>
                    </a:lnTo>
                    <a:lnTo>
                      <a:pt x="238" y="49"/>
                    </a:lnTo>
                    <a:lnTo>
                      <a:pt x="245" y="45"/>
                    </a:lnTo>
                    <a:lnTo>
                      <a:pt x="245" y="42"/>
                    </a:lnTo>
                    <a:lnTo>
                      <a:pt x="246" y="42"/>
                    </a:lnTo>
                    <a:lnTo>
                      <a:pt x="249" y="43"/>
                    </a:lnTo>
                    <a:lnTo>
                      <a:pt x="250" y="42"/>
                    </a:lnTo>
                    <a:lnTo>
                      <a:pt x="252" y="42"/>
                    </a:lnTo>
                    <a:lnTo>
                      <a:pt x="253" y="43"/>
                    </a:lnTo>
                    <a:lnTo>
                      <a:pt x="256" y="40"/>
                    </a:lnTo>
                    <a:lnTo>
                      <a:pt x="257" y="42"/>
                    </a:lnTo>
                    <a:lnTo>
                      <a:pt x="255" y="46"/>
                    </a:lnTo>
                    <a:lnTo>
                      <a:pt x="255" y="49"/>
                    </a:lnTo>
                    <a:lnTo>
                      <a:pt x="257" y="43"/>
                    </a:lnTo>
                    <a:lnTo>
                      <a:pt x="261" y="43"/>
                    </a:lnTo>
                    <a:lnTo>
                      <a:pt x="270" y="38"/>
                    </a:lnTo>
                    <a:lnTo>
                      <a:pt x="274" y="38"/>
                    </a:lnTo>
                    <a:lnTo>
                      <a:pt x="277" y="35"/>
                    </a:lnTo>
                    <a:lnTo>
                      <a:pt x="281" y="35"/>
                    </a:lnTo>
                    <a:lnTo>
                      <a:pt x="284" y="33"/>
                    </a:lnTo>
                    <a:lnTo>
                      <a:pt x="286" y="33"/>
                    </a:lnTo>
                    <a:lnTo>
                      <a:pt x="285" y="36"/>
                    </a:lnTo>
                    <a:lnTo>
                      <a:pt x="282" y="38"/>
                    </a:lnTo>
                    <a:lnTo>
                      <a:pt x="282" y="39"/>
                    </a:lnTo>
                    <a:lnTo>
                      <a:pt x="284" y="40"/>
                    </a:lnTo>
                    <a:lnTo>
                      <a:pt x="286" y="38"/>
                    </a:lnTo>
                    <a:lnTo>
                      <a:pt x="293" y="35"/>
                    </a:lnTo>
                    <a:lnTo>
                      <a:pt x="295" y="35"/>
                    </a:lnTo>
                    <a:lnTo>
                      <a:pt x="295" y="33"/>
                    </a:lnTo>
                    <a:lnTo>
                      <a:pt x="296" y="31"/>
                    </a:lnTo>
                    <a:lnTo>
                      <a:pt x="299" y="32"/>
                    </a:lnTo>
                    <a:lnTo>
                      <a:pt x="299" y="29"/>
                    </a:lnTo>
                    <a:lnTo>
                      <a:pt x="300" y="28"/>
                    </a:lnTo>
                    <a:lnTo>
                      <a:pt x="301" y="31"/>
                    </a:lnTo>
                    <a:lnTo>
                      <a:pt x="303" y="31"/>
                    </a:lnTo>
                    <a:lnTo>
                      <a:pt x="304" y="27"/>
                    </a:lnTo>
                    <a:lnTo>
                      <a:pt x="303" y="24"/>
                    </a:lnTo>
                    <a:lnTo>
                      <a:pt x="304" y="22"/>
                    </a:lnTo>
                    <a:lnTo>
                      <a:pt x="303" y="21"/>
                    </a:lnTo>
                    <a:lnTo>
                      <a:pt x="306" y="17"/>
                    </a:lnTo>
                    <a:lnTo>
                      <a:pt x="308" y="16"/>
                    </a:lnTo>
                    <a:lnTo>
                      <a:pt x="308" y="20"/>
                    </a:lnTo>
                    <a:lnTo>
                      <a:pt x="310" y="29"/>
                    </a:lnTo>
                    <a:lnTo>
                      <a:pt x="308" y="32"/>
                    </a:lnTo>
                    <a:lnTo>
                      <a:pt x="308" y="40"/>
                    </a:lnTo>
                    <a:lnTo>
                      <a:pt x="306" y="45"/>
                    </a:lnTo>
                    <a:lnTo>
                      <a:pt x="306" y="57"/>
                    </a:lnTo>
                    <a:lnTo>
                      <a:pt x="307" y="60"/>
                    </a:lnTo>
                    <a:lnTo>
                      <a:pt x="310" y="61"/>
                    </a:lnTo>
                    <a:lnTo>
                      <a:pt x="311" y="65"/>
                    </a:lnTo>
                    <a:lnTo>
                      <a:pt x="315" y="63"/>
                    </a:lnTo>
                    <a:lnTo>
                      <a:pt x="314" y="61"/>
                    </a:lnTo>
                    <a:lnTo>
                      <a:pt x="313" y="61"/>
                    </a:lnTo>
                    <a:lnTo>
                      <a:pt x="311" y="58"/>
                    </a:lnTo>
                    <a:lnTo>
                      <a:pt x="314" y="57"/>
                    </a:lnTo>
                    <a:lnTo>
                      <a:pt x="317" y="58"/>
                    </a:lnTo>
                    <a:lnTo>
                      <a:pt x="317" y="56"/>
                    </a:lnTo>
                    <a:lnTo>
                      <a:pt x="315" y="56"/>
                    </a:lnTo>
                    <a:lnTo>
                      <a:pt x="318" y="53"/>
                    </a:lnTo>
                    <a:lnTo>
                      <a:pt x="322" y="53"/>
                    </a:lnTo>
                    <a:lnTo>
                      <a:pt x="322" y="56"/>
                    </a:lnTo>
                    <a:lnTo>
                      <a:pt x="324" y="53"/>
                    </a:lnTo>
                    <a:lnTo>
                      <a:pt x="321" y="49"/>
                    </a:lnTo>
                    <a:lnTo>
                      <a:pt x="324" y="49"/>
                    </a:lnTo>
                    <a:lnTo>
                      <a:pt x="329" y="46"/>
                    </a:lnTo>
                    <a:lnTo>
                      <a:pt x="329" y="43"/>
                    </a:lnTo>
                    <a:lnTo>
                      <a:pt x="332" y="43"/>
                    </a:lnTo>
                    <a:lnTo>
                      <a:pt x="332" y="46"/>
                    </a:lnTo>
                    <a:lnTo>
                      <a:pt x="332" y="47"/>
                    </a:lnTo>
                    <a:lnTo>
                      <a:pt x="331" y="50"/>
                    </a:lnTo>
                    <a:lnTo>
                      <a:pt x="331" y="51"/>
                    </a:lnTo>
                    <a:lnTo>
                      <a:pt x="328" y="53"/>
                    </a:lnTo>
                    <a:lnTo>
                      <a:pt x="328" y="56"/>
                    </a:lnTo>
                    <a:lnTo>
                      <a:pt x="328" y="56"/>
                    </a:lnTo>
                    <a:lnTo>
                      <a:pt x="331" y="56"/>
                    </a:lnTo>
                    <a:lnTo>
                      <a:pt x="331" y="57"/>
                    </a:lnTo>
                    <a:lnTo>
                      <a:pt x="331" y="58"/>
                    </a:lnTo>
                    <a:lnTo>
                      <a:pt x="328" y="58"/>
                    </a:lnTo>
                    <a:lnTo>
                      <a:pt x="326" y="61"/>
                    </a:lnTo>
                    <a:lnTo>
                      <a:pt x="325" y="61"/>
                    </a:lnTo>
                    <a:lnTo>
                      <a:pt x="324" y="63"/>
                    </a:lnTo>
                    <a:lnTo>
                      <a:pt x="322" y="65"/>
                    </a:lnTo>
                    <a:lnTo>
                      <a:pt x="324" y="67"/>
                    </a:lnTo>
                    <a:lnTo>
                      <a:pt x="326" y="67"/>
                    </a:lnTo>
                    <a:lnTo>
                      <a:pt x="329" y="68"/>
                    </a:lnTo>
                    <a:lnTo>
                      <a:pt x="332" y="68"/>
                    </a:lnTo>
                    <a:lnTo>
                      <a:pt x="333" y="67"/>
                    </a:lnTo>
                    <a:lnTo>
                      <a:pt x="336" y="65"/>
                    </a:lnTo>
                    <a:lnTo>
                      <a:pt x="339" y="61"/>
                    </a:lnTo>
                    <a:lnTo>
                      <a:pt x="342" y="58"/>
                    </a:lnTo>
                    <a:lnTo>
                      <a:pt x="346" y="57"/>
                    </a:lnTo>
                    <a:lnTo>
                      <a:pt x="347" y="58"/>
                    </a:lnTo>
                    <a:lnTo>
                      <a:pt x="350" y="58"/>
                    </a:lnTo>
                    <a:lnTo>
                      <a:pt x="351" y="61"/>
                    </a:lnTo>
                    <a:lnTo>
                      <a:pt x="354" y="61"/>
                    </a:lnTo>
                    <a:lnTo>
                      <a:pt x="357" y="63"/>
                    </a:lnTo>
                    <a:lnTo>
                      <a:pt x="360" y="63"/>
                    </a:lnTo>
                    <a:lnTo>
                      <a:pt x="360" y="65"/>
                    </a:lnTo>
                    <a:lnTo>
                      <a:pt x="362" y="72"/>
                    </a:lnTo>
                    <a:lnTo>
                      <a:pt x="362" y="75"/>
                    </a:lnTo>
                    <a:lnTo>
                      <a:pt x="365" y="80"/>
                    </a:lnTo>
                    <a:lnTo>
                      <a:pt x="376" y="86"/>
                    </a:lnTo>
                    <a:lnTo>
                      <a:pt x="376" y="89"/>
                    </a:lnTo>
                    <a:lnTo>
                      <a:pt x="380" y="92"/>
                    </a:lnTo>
                    <a:lnTo>
                      <a:pt x="384" y="96"/>
                    </a:lnTo>
                    <a:lnTo>
                      <a:pt x="384" y="96"/>
                    </a:lnTo>
                    <a:lnTo>
                      <a:pt x="387" y="97"/>
                    </a:lnTo>
                    <a:lnTo>
                      <a:pt x="389" y="100"/>
                    </a:lnTo>
                    <a:lnTo>
                      <a:pt x="390" y="100"/>
                    </a:lnTo>
                    <a:lnTo>
                      <a:pt x="391" y="98"/>
                    </a:lnTo>
                    <a:lnTo>
                      <a:pt x="393" y="101"/>
                    </a:lnTo>
                    <a:lnTo>
                      <a:pt x="397" y="103"/>
                    </a:lnTo>
                    <a:lnTo>
                      <a:pt x="398" y="103"/>
                    </a:lnTo>
                    <a:lnTo>
                      <a:pt x="398" y="105"/>
                    </a:lnTo>
                    <a:lnTo>
                      <a:pt x="401" y="108"/>
                    </a:lnTo>
                    <a:lnTo>
                      <a:pt x="401" y="105"/>
                    </a:lnTo>
                    <a:lnTo>
                      <a:pt x="400" y="104"/>
                    </a:lnTo>
                    <a:lnTo>
                      <a:pt x="401" y="103"/>
                    </a:lnTo>
                    <a:lnTo>
                      <a:pt x="398" y="101"/>
                    </a:lnTo>
                    <a:lnTo>
                      <a:pt x="398" y="100"/>
                    </a:lnTo>
                    <a:lnTo>
                      <a:pt x="402" y="101"/>
                    </a:lnTo>
                    <a:lnTo>
                      <a:pt x="404" y="103"/>
                    </a:lnTo>
                    <a:lnTo>
                      <a:pt x="404" y="103"/>
                    </a:lnTo>
                    <a:lnTo>
                      <a:pt x="405" y="101"/>
                    </a:lnTo>
                    <a:lnTo>
                      <a:pt x="407" y="101"/>
                    </a:lnTo>
                    <a:lnTo>
                      <a:pt x="409" y="104"/>
                    </a:lnTo>
                    <a:lnTo>
                      <a:pt x="411" y="107"/>
                    </a:lnTo>
                    <a:lnTo>
                      <a:pt x="412" y="107"/>
                    </a:lnTo>
                    <a:lnTo>
                      <a:pt x="413" y="111"/>
                    </a:lnTo>
                    <a:lnTo>
                      <a:pt x="415" y="112"/>
                    </a:lnTo>
                    <a:lnTo>
                      <a:pt x="415" y="116"/>
                    </a:lnTo>
                    <a:lnTo>
                      <a:pt x="416" y="119"/>
                    </a:lnTo>
                    <a:lnTo>
                      <a:pt x="415" y="122"/>
                    </a:lnTo>
                    <a:lnTo>
                      <a:pt x="415" y="125"/>
                    </a:lnTo>
                    <a:lnTo>
                      <a:pt x="412" y="127"/>
                    </a:lnTo>
                    <a:lnTo>
                      <a:pt x="407" y="125"/>
                    </a:lnTo>
                    <a:lnTo>
                      <a:pt x="404" y="125"/>
                    </a:lnTo>
                    <a:lnTo>
                      <a:pt x="404" y="126"/>
                    </a:lnTo>
                    <a:lnTo>
                      <a:pt x="402" y="126"/>
                    </a:lnTo>
                    <a:lnTo>
                      <a:pt x="398" y="125"/>
                    </a:lnTo>
                    <a:lnTo>
                      <a:pt x="397" y="125"/>
                    </a:lnTo>
                    <a:lnTo>
                      <a:pt x="397" y="127"/>
                    </a:lnTo>
                    <a:lnTo>
                      <a:pt x="395" y="129"/>
                    </a:lnTo>
                    <a:lnTo>
                      <a:pt x="395" y="132"/>
                    </a:lnTo>
                    <a:lnTo>
                      <a:pt x="393" y="132"/>
                    </a:lnTo>
                    <a:lnTo>
                      <a:pt x="390" y="132"/>
                    </a:lnTo>
                    <a:lnTo>
                      <a:pt x="390" y="133"/>
                    </a:lnTo>
                    <a:lnTo>
                      <a:pt x="393" y="134"/>
                    </a:lnTo>
                    <a:lnTo>
                      <a:pt x="394" y="137"/>
                    </a:lnTo>
                    <a:lnTo>
                      <a:pt x="395" y="139"/>
                    </a:lnTo>
                    <a:lnTo>
                      <a:pt x="398" y="139"/>
                    </a:lnTo>
                    <a:lnTo>
                      <a:pt x="401" y="141"/>
                    </a:lnTo>
                    <a:lnTo>
                      <a:pt x="401" y="143"/>
                    </a:lnTo>
                    <a:lnTo>
                      <a:pt x="405" y="143"/>
                    </a:lnTo>
                    <a:lnTo>
                      <a:pt x="409" y="145"/>
                    </a:lnTo>
                    <a:lnTo>
                      <a:pt x="413" y="145"/>
                    </a:lnTo>
                    <a:lnTo>
                      <a:pt x="419" y="148"/>
                    </a:lnTo>
                    <a:lnTo>
                      <a:pt x="422" y="148"/>
                    </a:lnTo>
                    <a:lnTo>
                      <a:pt x="422" y="147"/>
                    </a:lnTo>
                    <a:lnTo>
                      <a:pt x="423" y="147"/>
                    </a:lnTo>
                    <a:lnTo>
                      <a:pt x="426" y="148"/>
                    </a:lnTo>
                    <a:lnTo>
                      <a:pt x="426" y="150"/>
                    </a:lnTo>
                    <a:lnTo>
                      <a:pt x="429" y="147"/>
                    </a:lnTo>
                    <a:lnTo>
                      <a:pt x="430" y="148"/>
                    </a:lnTo>
                    <a:lnTo>
                      <a:pt x="433" y="148"/>
                    </a:lnTo>
                    <a:lnTo>
                      <a:pt x="434" y="147"/>
                    </a:lnTo>
                    <a:lnTo>
                      <a:pt x="436" y="147"/>
                    </a:lnTo>
                    <a:lnTo>
                      <a:pt x="436" y="148"/>
                    </a:lnTo>
                    <a:lnTo>
                      <a:pt x="437" y="148"/>
                    </a:lnTo>
                    <a:lnTo>
                      <a:pt x="441" y="145"/>
                    </a:lnTo>
                    <a:lnTo>
                      <a:pt x="448" y="144"/>
                    </a:lnTo>
                    <a:lnTo>
                      <a:pt x="451" y="143"/>
                    </a:lnTo>
                    <a:lnTo>
                      <a:pt x="451" y="145"/>
                    </a:lnTo>
                    <a:lnTo>
                      <a:pt x="449" y="147"/>
                    </a:lnTo>
                    <a:lnTo>
                      <a:pt x="449" y="148"/>
                    </a:lnTo>
                    <a:lnTo>
                      <a:pt x="451" y="148"/>
                    </a:lnTo>
                    <a:lnTo>
                      <a:pt x="451" y="151"/>
                    </a:lnTo>
                    <a:lnTo>
                      <a:pt x="451" y="152"/>
                    </a:lnTo>
                    <a:lnTo>
                      <a:pt x="451" y="154"/>
                    </a:lnTo>
                    <a:lnTo>
                      <a:pt x="452" y="155"/>
                    </a:lnTo>
                    <a:lnTo>
                      <a:pt x="453" y="152"/>
                    </a:lnTo>
                    <a:lnTo>
                      <a:pt x="455" y="154"/>
                    </a:lnTo>
                    <a:lnTo>
                      <a:pt x="455" y="157"/>
                    </a:lnTo>
                    <a:lnTo>
                      <a:pt x="453" y="161"/>
                    </a:lnTo>
                    <a:lnTo>
                      <a:pt x="453" y="163"/>
                    </a:lnTo>
                    <a:lnTo>
                      <a:pt x="455" y="165"/>
                    </a:lnTo>
                    <a:lnTo>
                      <a:pt x="456" y="162"/>
                    </a:lnTo>
                    <a:lnTo>
                      <a:pt x="456" y="159"/>
                    </a:lnTo>
                    <a:lnTo>
                      <a:pt x="458" y="158"/>
                    </a:lnTo>
                    <a:lnTo>
                      <a:pt x="459" y="158"/>
                    </a:lnTo>
                    <a:lnTo>
                      <a:pt x="458" y="161"/>
                    </a:lnTo>
                    <a:lnTo>
                      <a:pt x="456" y="165"/>
                    </a:lnTo>
                    <a:lnTo>
                      <a:pt x="455" y="168"/>
                    </a:lnTo>
                    <a:lnTo>
                      <a:pt x="453" y="173"/>
                    </a:lnTo>
                    <a:lnTo>
                      <a:pt x="456" y="176"/>
                    </a:lnTo>
                    <a:lnTo>
                      <a:pt x="456" y="180"/>
                    </a:lnTo>
                    <a:lnTo>
                      <a:pt x="455" y="183"/>
                    </a:lnTo>
                    <a:lnTo>
                      <a:pt x="458" y="186"/>
                    </a:lnTo>
                    <a:lnTo>
                      <a:pt x="458" y="187"/>
                    </a:lnTo>
                    <a:lnTo>
                      <a:pt x="456" y="190"/>
                    </a:lnTo>
                    <a:lnTo>
                      <a:pt x="458" y="191"/>
                    </a:lnTo>
                    <a:lnTo>
                      <a:pt x="459" y="194"/>
                    </a:lnTo>
                    <a:lnTo>
                      <a:pt x="460" y="202"/>
                    </a:lnTo>
                    <a:lnTo>
                      <a:pt x="460" y="194"/>
                    </a:lnTo>
                    <a:lnTo>
                      <a:pt x="459" y="188"/>
                    </a:lnTo>
                    <a:lnTo>
                      <a:pt x="459" y="183"/>
                    </a:lnTo>
                    <a:lnTo>
                      <a:pt x="462" y="177"/>
                    </a:lnTo>
                    <a:lnTo>
                      <a:pt x="465" y="177"/>
                    </a:lnTo>
                    <a:lnTo>
                      <a:pt x="465" y="179"/>
                    </a:lnTo>
                    <a:lnTo>
                      <a:pt x="463" y="180"/>
                    </a:lnTo>
                    <a:lnTo>
                      <a:pt x="463" y="181"/>
                    </a:lnTo>
                    <a:lnTo>
                      <a:pt x="463" y="183"/>
                    </a:lnTo>
                    <a:lnTo>
                      <a:pt x="466" y="181"/>
                    </a:lnTo>
                    <a:lnTo>
                      <a:pt x="466" y="183"/>
                    </a:lnTo>
                    <a:lnTo>
                      <a:pt x="467" y="181"/>
                    </a:lnTo>
                    <a:lnTo>
                      <a:pt x="467" y="179"/>
                    </a:lnTo>
                    <a:lnTo>
                      <a:pt x="466" y="176"/>
                    </a:lnTo>
                    <a:lnTo>
                      <a:pt x="466" y="174"/>
                    </a:lnTo>
                    <a:lnTo>
                      <a:pt x="469" y="174"/>
                    </a:lnTo>
                    <a:lnTo>
                      <a:pt x="469" y="173"/>
                    </a:lnTo>
                    <a:lnTo>
                      <a:pt x="466" y="170"/>
                    </a:lnTo>
                    <a:lnTo>
                      <a:pt x="467" y="169"/>
                    </a:lnTo>
                    <a:lnTo>
                      <a:pt x="467" y="163"/>
                    </a:lnTo>
                    <a:lnTo>
                      <a:pt x="470" y="157"/>
                    </a:lnTo>
                    <a:lnTo>
                      <a:pt x="470" y="155"/>
                    </a:lnTo>
                    <a:lnTo>
                      <a:pt x="470" y="152"/>
                    </a:lnTo>
                    <a:lnTo>
                      <a:pt x="471" y="151"/>
                    </a:lnTo>
                    <a:lnTo>
                      <a:pt x="476" y="151"/>
                    </a:lnTo>
                    <a:lnTo>
                      <a:pt x="476" y="150"/>
                    </a:lnTo>
                    <a:lnTo>
                      <a:pt x="477" y="148"/>
                    </a:lnTo>
                    <a:lnTo>
                      <a:pt x="478" y="148"/>
                    </a:lnTo>
                    <a:lnTo>
                      <a:pt x="480" y="150"/>
                    </a:lnTo>
                    <a:lnTo>
                      <a:pt x="481" y="150"/>
                    </a:lnTo>
                    <a:lnTo>
                      <a:pt x="483" y="147"/>
                    </a:lnTo>
                    <a:lnTo>
                      <a:pt x="484" y="147"/>
                    </a:lnTo>
                    <a:lnTo>
                      <a:pt x="484" y="148"/>
                    </a:lnTo>
                    <a:lnTo>
                      <a:pt x="485" y="148"/>
                    </a:lnTo>
                    <a:lnTo>
                      <a:pt x="488" y="147"/>
                    </a:lnTo>
                    <a:lnTo>
                      <a:pt x="489" y="144"/>
                    </a:lnTo>
                    <a:lnTo>
                      <a:pt x="491" y="144"/>
                    </a:lnTo>
                    <a:lnTo>
                      <a:pt x="492" y="147"/>
                    </a:lnTo>
                    <a:lnTo>
                      <a:pt x="494" y="147"/>
                    </a:lnTo>
                    <a:lnTo>
                      <a:pt x="494" y="151"/>
                    </a:lnTo>
                    <a:lnTo>
                      <a:pt x="494" y="147"/>
                    </a:lnTo>
                    <a:lnTo>
                      <a:pt x="494" y="144"/>
                    </a:lnTo>
                    <a:lnTo>
                      <a:pt x="495" y="140"/>
                    </a:lnTo>
                    <a:lnTo>
                      <a:pt x="496" y="140"/>
                    </a:lnTo>
                    <a:lnTo>
                      <a:pt x="498" y="141"/>
                    </a:lnTo>
                    <a:lnTo>
                      <a:pt x="500" y="141"/>
                    </a:lnTo>
                    <a:lnTo>
                      <a:pt x="502" y="140"/>
                    </a:lnTo>
                    <a:lnTo>
                      <a:pt x="503" y="141"/>
                    </a:lnTo>
                    <a:lnTo>
                      <a:pt x="506" y="139"/>
                    </a:lnTo>
                    <a:lnTo>
                      <a:pt x="505" y="136"/>
                    </a:lnTo>
                    <a:lnTo>
                      <a:pt x="507" y="134"/>
                    </a:lnTo>
                    <a:lnTo>
                      <a:pt x="505" y="134"/>
                    </a:lnTo>
                    <a:lnTo>
                      <a:pt x="505" y="133"/>
                    </a:lnTo>
                    <a:lnTo>
                      <a:pt x="502" y="133"/>
                    </a:lnTo>
                    <a:lnTo>
                      <a:pt x="498" y="136"/>
                    </a:lnTo>
                    <a:lnTo>
                      <a:pt x="495" y="136"/>
                    </a:lnTo>
                    <a:lnTo>
                      <a:pt x="495" y="137"/>
                    </a:lnTo>
                    <a:lnTo>
                      <a:pt x="492" y="137"/>
                    </a:lnTo>
                    <a:lnTo>
                      <a:pt x="492" y="139"/>
                    </a:lnTo>
                    <a:lnTo>
                      <a:pt x="492" y="140"/>
                    </a:lnTo>
                    <a:lnTo>
                      <a:pt x="489" y="137"/>
                    </a:lnTo>
                    <a:lnTo>
                      <a:pt x="489" y="136"/>
                    </a:lnTo>
                    <a:lnTo>
                      <a:pt x="488" y="137"/>
                    </a:lnTo>
                    <a:lnTo>
                      <a:pt x="488" y="139"/>
                    </a:lnTo>
                    <a:lnTo>
                      <a:pt x="487" y="140"/>
                    </a:lnTo>
                    <a:lnTo>
                      <a:pt x="484" y="139"/>
                    </a:lnTo>
                    <a:lnTo>
                      <a:pt x="481" y="139"/>
                    </a:lnTo>
                    <a:lnTo>
                      <a:pt x="481" y="137"/>
                    </a:lnTo>
                    <a:lnTo>
                      <a:pt x="480" y="137"/>
                    </a:lnTo>
                    <a:lnTo>
                      <a:pt x="480" y="139"/>
                    </a:lnTo>
                    <a:lnTo>
                      <a:pt x="481" y="141"/>
                    </a:lnTo>
                    <a:lnTo>
                      <a:pt x="481" y="143"/>
                    </a:lnTo>
                    <a:lnTo>
                      <a:pt x="478" y="143"/>
                    </a:lnTo>
                    <a:lnTo>
                      <a:pt x="477" y="141"/>
                    </a:lnTo>
                    <a:lnTo>
                      <a:pt x="474" y="141"/>
                    </a:lnTo>
                    <a:lnTo>
                      <a:pt x="473" y="140"/>
                    </a:lnTo>
                    <a:lnTo>
                      <a:pt x="476" y="139"/>
                    </a:lnTo>
                    <a:lnTo>
                      <a:pt x="476" y="136"/>
                    </a:lnTo>
                    <a:lnTo>
                      <a:pt x="474" y="136"/>
                    </a:lnTo>
                    <a:lnTo>
                      <a:pt x="473" y="137"/>
                    </a:lnTo>
                    <a:lnTo>
                      <a:pt x="471" y="136"/>
                    </a:lnTo>
                    <a:lnTo>
                      <a:pt x="473" y="134"/>
                    </a:lnTo>
                    <a:lnTo>
                      <a:pt x="474" y="133"/>
                    </a:lnTo>
                    <a:lnTo>
                      <a:pt x="478" y="127"/>
                    </a:lnTo>
                    <a:lnTo>
                      <a:pt x="481" y="127"/>
                    </a:lnTo>
                    <a:lnTo>
                      <a:pt x="484" y="129"/>
                    </a:lnTo>
                    <a:lnTo>
                      <a:pt x="494" y="127"/>
                    </a:lnTo>
                    <a:lnTo>
                      <a:pt x="499" y="126"/>
                    </a:lnTo>
                    <a:lnTo>
                      <a:pt x="502" y="126"/>
                    </a:lnTo>
                    <a:lnTo>
                      <a:pt x="505" y="125"/>
                    </a:lnTo>
                    <a:lnTo>
                      <a:pt x="506" y="127"/>
                    </a:lnTo>
                    <a:lnTo>
                      <a:pt x="507" y="129"/>
                    </a:lnTo>
                    <a:lnTo>
                      <a:pt x="509" y="129"/>
                    </a:lnTo>
                    <a:lnTo>
                      <a:pt x="510" y="130"/>
                    </a:lnTo>
                    <a:lnTo>
                      <a:pt x="509" y="136"/>
                    </a:lnTo>
                    <a:lnTo>
                      <a:pt x="509" y="139"/>
                    </a:lnTo>
                    <a:lnTo>
                      <a:pt x="510" y="139"/>
                    </a:lnTo>
                    <a:lnTo>
                      <a:pt x="509" y="140"/>
                    </a:lnTo>
                    <a:lnTo>
                      <a:pt x="507" y="141"/>
                    </a:lnTo>
                    <a:lnTo>
                      <a:pt x="507" y="141"/>
                    </a:lnTo>
                    <a:lnTo>
                      <a:pt x="509" y="143"/>
                    </a:lnTo>
                    <a:lnTo>
                      <a:pt x="509" y="148"/>
                    </a:lnTo>
                    <a:lnTo>
                      <a:pt x="512" y="148"/>
                    </a:lnTo>
                    <a:lnTo>
                      <a:pt x="513" y="148"/>
                    </a:lnTo>
                    <a:lnTo>
                      <a:pt x="513" y="150"/>
                    </a:lnTo>
                    <a:lnTo>
                      <a:pt x="510" y="151"/>
                    </a:lnTo>
                    <a:lnTo>
                      <a:pt x="510" y="154"/>
                    </a:lnTo>
                    <a:lnTo>
                      <a:pt x="510" y="155"/>
                    </a:lnTo>
                    <a:lnTo>
                      <a:pt x="512" y="155"/>
                    </a:lnTo>
                    <a:lnTo>
                      <a:pt x="514" y="157"/>
                    </a:lnTo>
                    <a:lnTo>
                      <a:pt x="514" y="158"/>
                    </a:lnTo>
                    <a:lnTo>
                      <a:pt x="516" y="157"/>
                    </a:lnTo>
                    <a:lnTo>
                      <a:pt x="518" y="159"/>
                    </a:lnTo>
                    <a:lnTo>
                      <a:pt x="521" y="159"/>
                    </a:lnTo>
                    <a:lnTo>
                      <a:pt x="523" y="158"/>
                    </a:lnTo>
                    <a:lnTo>
                      <a:pt x="524" y="158"/>
                    </a:lnTo>
                    <a:lnTo>
                      <a:pt x="524" y="161"/>
                    </a:lnTo>
                    <a:lnTo>
                      <a:pt x="524" y="161"/>
                    </a:lnTo>
                    <a:lnTo>
                      <a:pt x="525" y="161"/>
                    </a:lnTo>
                    <a:lnTo>
                      <a:pt x="527" y="162"/>
                    </a:lnTo>
                    <a:lnTo>
                      <a:pt x="527" y="163"/>
                    </a:lnTo>
                    <a:lnTo>
                      <a:pt x="527" y="165"/>
                    </a:lnTo>
                    <a:lnTo>
                      <a:pt x="527" y="165"/>
                    </a:lnTo>
                    <a:lnTo>
                      <a:pt x="528" y="168"/>
                    </a:lnTo>
                    <a:lnTo>
                      <a:pt x="531" y="170"/>
                    </a:lnTo>
                    <a:lnTo>
                      <a:pt x="531" y="172"/>
                    </a:lnTo>
                    <a:lnTo>
                      <a:pt x="534" y="170"/>
                    </a:lnTo>
                    <a:lnTo>
                      <a:pt x="535" y="172"/>
                    </a:lnTo>
                    <a:lnTo>
                      <a:pt x="535" y="173"/>
                    </a:lnTo>
                    <a:lnTo>
                      <a:pt x="536" y="173"/>
                    </a:lnTo>
                    <a:lnTo>
                      <a:pt x="539" y="176"/>
                    </a:lnTo>
                    <a:lnTo>
                      <a:pt x="542" y="174"/>
                    </a:lnTo>
                    <a:lnTo>
                      <a:pt x="546" y="174"/>
                    </a:lnTo>
                    <a:lnTo>
                      <a:pt x="547" y="173"/>
                    </a:lnTo>
                    <a:lnTo>
                      <a:pt x="552" y="170"/>
                    </a:lnTo>
                    <a:lnTo>
                      <a:pt x="552" y="170"/>
                    </a:lnTo>
                    <a:lnTo>
                      <a:pt x="553" y="172"/>
                    </a:lnTo>
                    <a:lnTo>
                      <a:pt x="559" y="172"/>
                    </a:lnTo>
                    <a:lnTo>
                      <a:pt x="563" y="176"/>
                    </a:lnTo>
                    <a:lnTo>
                      <a:pt x="564" y="176"/>
                    </a:lnTo>
                    <a:lnTo>
                      <a:pt x="567" y="177"/>
                    </a:lnTo>
                    <a:lnTo>
                      <a:pt x="567" y="177"/>
                    </a:lnTo>
                    <a:lnTo>
                      <a:pt x="572" y="176"/>
                    </a:lnTo>
                    <a:lnTo>
                      <a:pt x="574" y="179"/>
                    </a:lnTo>
                    <a:lnTo>
                      <a:pt x="575" y="177"/>
                    </a:lnTo>
                    <a:lnTo>
                      <a:pt x="575" y="174"/>
                    </a:lnTo>
                    <a:lnTo>
                      <a:pt x="572" y="172"/>
                    </a:lnTo>
                    <a:lnTo>
                      <a:pt x="572" y="169"/>
                    </a:lnTo>
                    <a:lnTo>
                      <a:pt x="574" y="168"/>
                    </a:lnTo>
                    <a:lnTo>
                      <a:pt x="575" y="168"/>
                    </a:lnTo>
                    <a:lnTo>
                      <a:pt x="576" y="172"/>
                    </a:lnTo>
                    <a:lnTo>
                      <a:pt x="576" y="176"/>
                    </a:lnTo>
                    <a:lnTo>
                      <a:pt x="581" y="180"/>
                    </a:lnTo>
                    <a:lnTo>
                      <a:pt x="582" y="181"/>
                    </a:lnTo>
                    <a:lnTo>
                      <a:pt x="583" y="184"/>
                    </a:lnTo>
                    <a:lnTo>
                      <a:pt x="583" y="179"/>
                    </a:lnTo>
                    <a:lnTo>
                      <a:pt x="582" y="177"/>
                    </a:lnTo>
                    <a:lnTo>
                      <a:pt x="578" y="176"/>
                    </a:lnTo>
                    <a:lnTo>
                      <a:pt x="578" y="172"/>
                    </a:lnTo>
                    <a:lnTo>
                      <a:pt x="576" y="166"/>
                    </a:lnTo>
                    <a:lnTo>
                      <a:pt x="576" y="165"/>
                    </a:lnTo>
                    <a:lnTo>
                      <a:pt x="578" y="165"/>
                    </a:lnTo>
                    <a:lnTo>
                      <a:pt x="578" y="166"/>
                    </a:lnTo>
                    <a:lnTo>
                      <a:pt x="579" y="168"/>
                    </a:lnTo>
                    <a:lnTo>
                      <a:pt x="581" y="166"/>
                    </a:lnTo>
                    <a:lnTo>
                      <a:pt x="581" y="165"/>
                    </a:lnTo>
                    <a:lnTo>
                      <a:pt x="579" y="162"/>
                    </a:lnTo>
                    <a:lnTo>
                      <a:pt x="581" y="161"/>
                    </a:lnTo>
                    <a:lnTo>
                      <a:pt x="579" y="159"/>
                    </a:lnTo>
                    <a:lnTo>
                      <a:pt x="579" y="158"/>
                    </a:lnTo>
                    <a:lnTo>
                      <a:pt x="582" y="158"/>
                    </a:lnTo>
                    <a:lnTo>
                      <a:pt x="583" y="159"/>
                    </a:lnTo>
                    <a:lnTo>
                      <a:pt x="583" y="162"/>
                    </a:lnTo>
                    <a:lnTo>
                      <a:pt x="585" y="162"/>
                    </a:lnTo>
                    <a:lnTo>
                      <a:pt x="585" y="161"/>
                    </a:lnTo>
                    <a:lnTo>
                      <a:pt x="588" y="159"/>
                    </a:lnTo>
                    <a:lnTo>
                      <a:pt x="589" y="157"/>
                    </a:lnTo>
                    <a:lnTo>
                      <a:pt x="590" y="157"/>
                    </a:lnTo>
                    <a:lnTo>
                      <a:pt x="592" y="159"/>
                    </a:lnTo>
                    <a:lnTo>
                      <a:pt x="590" y="161"/>
                    </a:lnTo>
                    <a:lnTo>
                      <a:pt x="590" y="162"/>
                    </a:lnTo>
                    <a:lnTo>
                      <a:pt x="592" y="161"/>
                    </a:lnTo>
                    <a:lnTo>
                      <a:pt x="593" y="161"/>
                    </a:lnTo>
                    <a:lnTo>
                      <a:pt x="594" y="162"/>
                    </a:lnTo>
                    <a:lnTo>
                      <a:pt x="594" y="165"/>
                    </a:lnTo>
                    <a:lnTo>
                      <a:pt x="593" y="166"/>
                    </a:lnTo>
                    <a:lnTo>
                      <a:pt x="596" y="169"/>
                    </a:lnTo>
                    <a:lnTo>
                      <a:pt x="597" y="168"/>
                    </a:lnTo>
                    <a:lnTo>
                      <a:pt x="599" y="169"/>
                    </a:lnTo>
                    <a:lnTo>
                      <a:pt x="599" y="170"/>
                    </a:lnTo>
                    <a:lnTo>
                      <a:pt x="596" y="172"/>
                    </a:lnTo>
                    <a:lnTo>
                      <a:pt x="594" y="173"/>
                    </a:lnTo>
                    <a:lnTo>
                      <a:pt x="597" y="174"/>
                    </a:lnTo>
                    <a:lnTo>
                      <a:pt x="600" y="172"/>
                    </a:lnTo>
                    <a:lnTo>
                      <a:pt x="601" y="169"/>
                    </a:lnTo>
                    <a:lnTo>
                      <a:pt x="604" y="169"/>
                    </a:lnTo>
                    <a:lnTo>
                      <a:pt x="607" y="169"/>
                    </a:lnTo>
                    <a:lnTo>
                      <a:pt x="607" y="170"/>
                    </a:lnTo>
                    <a:lnTo>
                      <a:pt x="605" y="170"/>
                    </a:lnTo>
                    <a:lnTo>
                      <a:pt x="604" y="172"/>
                    </a:lnTo>
                    <a:lnTo>
                      <a:pt x="603" y="174"/>
                    </a:lnTo>
                    <a:lnTo>
                      <a:pt x="600" y="177"/>
                    </a:lnTo>
                    <a:lnTo>
                      <a:pt x="599" y="179"/>
                    </a:lnTo>
                    <a:lnTo>
                      <a:pt x="596" y="183"/>
                    </a:lnTo>
                    <a:lnTo>
                      <a:pt x="596" y="184"/>
                    </a:lnTo>
                    <a:lnTo>
                      <a:pt x="594" y="186"/>
                    </a:lnTo>
                    <a:lnTo>
                      <a:pt x="593" y="183"/>
                    </a:lnTo>
                    <a:lnTo>
                      <a:pt x="592" y="186"/>
                    </a:lnTo>
                    <a:lnTo>
                      <a:pt x="592" y="190"/>
                    </a:lnTo>
                    <a:lnTo>
                      <a:pt x="592" y="191"/>
                    </a:lnTo>
                    <a:lnTo>
                      <a:pt x="593" y="191"/>
                    </a:lnTo>
                    <a:lnTo>
                      <a:pt x="594" y="191"/>
                    </a:lnTo>
                    <a:lnTo>
                      <a:pt x="594" y="192"/>
                    </a:lnTo>
                    <a:lnTo>
                      <a:pt x="592" y="195"/>
                    </a:lnTo>
                    <a:lnTo>
                      <a:pt x="592" y="197"/>
                    </a:lnTo>
                    <a:lnTo>
                      <a:pt x="596" y="195"/>
                    </a:lnTo>
                    <a:lnTo>
                      <a:pt x="597" y="194"/>
                    </a:lnTo>
                    <a:lnTo>
                      <a:pt x="599" y="194"/>
                    </a:lnTo>
                    <a:lnTo>
                      <a:pt x="597" y="197"/>
                    </a:lnTo>
                    <a:lnTo>
                      <a:pt x="596" y="198"/>
                    </a:lnTo>
                    <a:lnTo>
                      <a:pt x="597" y="198"/>
                    </a:lnTo>
                    <a:lnTo>
                      <a:pt x="600" y="198"/>
                    </a:lnTo>
                    <a:lnTo>
                      <a:pt x="599" y="201"/>
                    </a:lnTo>
                    <a:lnTo>
                      <a:pt x="599" y="204"/>
                    </a:lnTo>
                    <a:lnTo>
                      <a:pt x="596" y="205"/>
                    </a:lnTo>
                    <a:lnTo>
                      <a:pt x="593" y="204"/>
                    </a:lnTo>
                    <a:lnTo>
                      <a:pt x="592" y="201"/>
                    </a:lnTo>
                    <a:lnTo>
                      <a:pt x="589" y="202"/>
                    </a:lnTo>
                    <a:lnTo>
                      <a:pt x="588" y="199"/>
                    </a:lnTo>
                    <a:lnTo>
                      <a:pt x="586" y="199"/>
                    </a:lnTo>
                    <a:lnTo>
                      <a:pt x="586" y="202"/>
                    </a:lnTo>
                    <a:lnTo>
                      <a:pt x="588" y="205"/>
                    </a:lnTo>
                    <a:lnTo>
                      <a:pt x="589" y="209"/>
                    </a:lnTo>
                    <a:lnTo>
                      <a:pt x="588" y="215"/>
                    </a:lnTo>
                    <a:lnTo>
                      <a:pt x="590" y="209"/>
                    </a:lnTo>
                    <a:lnTo>
                      <a:pt x="589" y="205"/>
                    </a:lnTo>
                    <a:lnTo>
                      <a:pt x="590" y="204"/>
                    </a:lnTo>
                    <a:lnTo>
                      <a:pt x="593" y="205"/>
                    </a:lnTo>
                    <a:lnTo>
                      <a:pt x="596" y="205"/>
                    </a:lnTo>
                    <a:lnTo>
                      <a:pt x="597" y="206"/>
                    </a:lnTo>
                    <a:lnTo>
                      <a:pt x="599" y="205"/>
                    </a:lnTo>
                    <a:lnTo>
                      <a:pt x="600" y="202"/>
                    </a:lnTo>
                    <a:lnTo>
                      <a:pt x="603" y="201"/>
                    </a:lnTo>
                    <a:lnTo>
                      <a:pt x="605" y="199"/>
                    </a:lnTo>
                    <a:lnTo>
                      <a:pt x="608" y="198"/>
                    </a:lnTo>
                    <a:lnTo>
                      <a:pt x="610" y="197"/>
                    </a:lnTo>
                    <a:lnTo>
                      <a:pt x="607" y="198"/>
                    </a:lnTo>
                    <a:lnTo>
                      <a:pt x="605" y="198"/>
                    </a:lnTo>
                    <a:lnTo>
                      <a:pt x="604" y="199"/>
                    </a:lnTo>
                    <a:lnTo>
                      <a:pt x="601" y="201"/>
                    </a:lnTo>
                    <a:lnTo>
                      <a:pt x="601" y="201"/>
                    </a:lnTo>
                    <a:lnTo>
                      <a:pt x="603" y="197"/>
                    </a:lnTo>
                    <a:lnTo>
                      <a:pt x="604" y="195"/>
                    </a:lnTo>
                    <a:lnTo>
                      <a:pt x="603" y="194"/>
                    </a:lnTo>
                    <a:lnTo>
                      <a:pt x="603" y="192"/>
                    </a:lnTo>
                    <a:lnTo>
                      <a:pt x="604" y="188"/>
                    </a:lnTo>
                    <a:lnTo>
                      <a:pt x="604" y="187"/>
                    </a:lnTo>
                    <a:lnTo>
                      <a:pt x="603" y="186"/>
                    </a:lnTo>
                    <a:lnTo>
                      <a:pt x="604" y="184"/>
                    </a:lnTo>
                    <a:lnTo>
                      <a:pt x="605" y="180"/>
                    </a:lnTo>
                    <a:lnTo>
                      <a:pt x="607" y="177"/>
                    </a:lnTo>
                    <a:lnTo>
                      <a:pt x="610" y="174"/>
                    </a:lnTo>
                    <a:lnTo>
                      <a:pt x="611" y="176"/>
                    </a:lnTo>
                    <a:lnTo>
                      <a:pt x="610" y="177"/>
                    </a:lnTo>
                    <a:lnTo>
                      <a:pt x="611" y="177"/>
                    </a:lnTo>
                    <a:lnTo>
                      <a:pt x="612" y="174"/>
                    </a:lnTo>
                    <a:lnTo>
                      <a:pt x="614" y="176"/>
                    </a:lnTo>
                    <a:lnTo>
                      <a:pt x="615" y="176"/>
                    </a:lnTo>
                    <a:lnTo>
                      <a:pt x="615" y="177"/>
                    </a:lnTo>
                    <a:lnTo>
                      <a:pt x="618" y="177"/>
                    </a:lnTo>
                    <a:lnTo>
                      <a:pt x="619" y="174"/>
                    </a:lnTo>
                    <a:lnTo>
                      <a:pt x="625" y="172"/>
                    </a:lnTo>
                    <a:lnTo>
                      <a:pt x="626" y="170"/>
                    </a:lnTo>
                    <a:lnTo>
                      <a:pt x="626" y="169"/>
                    </a:lnTo>
                    <a:lnTo>
                      <a:pt x="628" y="168"/>
                    </a:lnTo>
                    <a:lnTo>
                      <a:pt x="630" y="166"/>
                    </a:lnTo>
                    <a:lnTo>
                      <a:pt x="635" y="165"/>
                    </a:lnTo>
                    <a:lnTo>
                      <a:pt x="636" y="163"/>
                    </a:lnTo>
                    <a:lnTo>
                      <a:pt x="636" y="162"/>
                    </a:lnTo>
                    <a:lnTo>
                      <a:pt x="636" y="158"/>
                    </a:lnTo>
                    <a:lnTo>
                      <a:pt x="639" y="155"/>
                    </a:lnTo>
                    <a:lnTo>
                      <a:pt x="639" y="152"/>
                    </a:lnTo>
                    <a:lnTo>
                      <a:pt x="637" y="151"/>
                    </a:lnTo>
                    <a:lnTo>
                      <a:pt x="636" y="152"/>
                    </a:lnTo>
                    <a:lnTo>
                      <a:pt x="635" y="152"/>
                    </a:lnTo>
                    <a:lnTo>
                      <a:pt x="635" y="154"/>
                    </a:lnTo>
                    <a:lnTo>
                      <a:pt x="633" y="157"/>
                    </a:lnTo>
                    <a:lnTo>
                      <a:pt x="630" y="157"/>
                    </a:lnTo>
                    <a:lnTo>
                      <a:pt x="629" y="155"/>
                    </a:lnTo>
                    <a:lnTo>
                      <a:pt x="628" y="155"/>
                    </a:lnTo>
                    <a:lnTo>
                      <a:pt x="628" y="155"/>
                    </a:lnTo>
                    <a:lnTo>
                      <a:pt x="629" y="151"/>
                    </a:lnTo>
                    <a:lnTo>
                      <a:pt x="630" y="151"/>
                    </a:lnTo>
                    <a:lnTo>
                      <a:pt x="632" y="150"/>
                    </a:lnTo>
                    <a:lnTo>
                      <a:pt x="636" y="148"/>
                    </a:lnTo>
                    <a:lnTo>
                      <a:pt x="636" y="145"/>
                    </a:lnTo>
                    <a:lnTo>
                      <a:pt x="635" y="144"/>
                    </a:lnTo>
                    <a:lnTo>
                      <a:pt x="637" y="141"/>
                    </a:lnTo>
                    <a:lnTo>
                      <a:pt x="640" y="141"/>
                    </a:lnTo>
                    <a:lnTo>
                      <a:pt x="643" y="143"/>
                    </a:lnTo>
                    <a:lnTo>
                      <a:pt x="640" y="144"/>
                    </a:lnTo>
                    <a:lnTo>
                      <a:pt x="640" y="147"/>
                    </a:lnTo>
                    <a:lnTo>
                      <a:pt x="641" y="147"/>
                    </a:lnTo>
                    <a:lnTo>
                      <a:pt x="644" y="145"/>
                    </a:lnTo>
                    <a:lnTo>
                      <a:pt x="646" y="140"/>
                    </a:lnTo>
                    <a:lnTo>
                      <a:pt x="646" y="139"/>
                    </a:lnTo>
                    <a:lnTo>
                      <a:pt x="643" y="137"/>
                    </a:lnTo>
                    <a:lnTo>
                      <a:pt x="641" y="137"/>
                    </a:lnTo>
                    <a:lnTo>
                      <a:pt x="639" y="137"/>
                    </a:lnTo>
                    <a:lnTo>
                      <a:pt x="636" y="136"/>
                    </a:lnTo>
                    <a:lnTo>
                      <a:pt x="635" y="132"/>
                    </a:lnTo>
                    <a:lnTo>
                      <a:pt x="635" y="129"/>
                    </a:lnTo>
                    <a:lnTo>
                      <a:pt x="633" y="132"/>
                    </a:lnTo>
                    <a:lnTo>
                      <a:pt x="632" y="132"/>
                    </a:lnTo>
                    <a:lnTo>
                      <a:pt x="630" y="129"/>
                    </a:lnTo>
                    <a:lnTo>
                      <a:pt x="628" y="127"/>
                    </a:lnTo>
                    <a:lnTo>
                      <a:pt x="628" y="125"/>
                    </a:lnTo>
                    <a:lnTo>
                      <a:pt x="626" y="125"/>
                    </a:lnTo>
                    <a:lnTo>
                      <a:pt x="623" y="125"/>
                    </a:lnTo>
                    <a:lnTo>
                      <a:pt x="623" y="122"/>
                    </a:lnTo>
                    <a:lnTo>
                      <a:pt x="622" y="122"/>
                    </a:lnTo>
                    <a:lnTo>
                      <a:pt x="623" y="119"/>
                    </a:lnTo>
                    <a:lnTo>
                      <a:pt x="623" y="118"/>
                    </a:lnTo>
                    <a:lnTo>
                      <a:pt x="622" y="115"/>
                    </a:lnTo>
                    <a:lnTo>
                      <a:pt x="623" y="108"/>
                    </a:lnTo>
                    <a:lnTo>
                      <a:pt x="625" y="107"/>
                    </a:lnTo>
                    <a:lnTo>
                      <a:pt x="629" y="103"/>
                    </a:lnTo>
                    <a:lnTo>
                      <a:pt x="632" y="101"/>
                    </a:lnTo>
                    <a:lnTo>
                      <a:pt x="635" y="101"/>
                    </a:lnTo>
                    <a:lnTo>
                      <a:pt x="635" y="100"/>
                    </a:lnTo>
                    <a:lnTo>
                      <a:pt x="636" y="98"/>
                    </a:lnTo>
                    <a:lnTo>
                      <a:pt x="636" y="97"/>
                    </a:lnTo>
                    <a:lnTo>
                      <a:pt x="635" y="97"/>
                    </a:lnTo>
                    <a:lnTo>
                      <a:pt x="633" y="98"/>
                    </a:lnTo>
                    <a:lnTo>
                      <a:pt x="632" y="98"/>
                    </a:lnTo>
                    <a:lnTo>
                      <a:pt x="632" y="96"/>
                    </a:lnTo>
                    <a:lnTo>
                      <a:pt x="630" y="93"/>
                    </a:lnTo>
                    <a:lnTo>
                      <a:pt x="632" y="90"/>
                    </a:lnTo>
                    <a:lnTo>
                      <a:pt x="635" y="87"/>
                    </a:lnTo>
                    <a:lnTo>
                      <a:pt x="636" y="82"/>
                    </a:lnTo>
                    <a:lnTo>
                      <a:pt x="639" y="82"/>
                    </a:lnTo>
                    <a:lnTo>
                      <a:pt x="640" y="78"/>
                    </a:lnTo>
                    <a:lnTo>
                      <a:pt x="641" y="78"/>
                    </a:lnTo>
                    <a:lnTo>
                      <a:pt x="644" y="75"/>
                    </a:lnTo>
                    <a:lnTo>
                      <a:pt x="647" y="74"/>
                    </a:lnTo>
                    <a:lnTo>
                      <a:pt x="648" y="75"/>
                    </a:lnTo>
                    <a:lnTo>
                      <a:pt x="647" y="78"/>
                    </a:lnTo>
                    <a:lnTo>
                      <a:pt x="650" y="79"/>
                    </a:lnTo>
                    <a:lnTo>
                      <a:pt x="648" y="82"/>
                    </a:lnTo>
                    <a:lnTo>
                      <a:pt x="651" y="80"/>
                    </a:lnTo>
                    <a:lnTo>
                      <a:pt x="651" y="78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2" y="72"/>
                    </a:lnTo>
                    <a:lnTo>
                      <a:pt x="650" y="71"/>
                    </a:lnTo>
                    <a:lnTo>
                      <a:pt x="648" y="69"/>
                    </a:lnTo>
                    <a:lnTo>
                      <a:pt x="651" y="67"/>
                    </a:lnTo>
                    <a:lnTo>
                      <a:pt x="654" y="67"/>
                    </a:lnTo>
                    <a:lnTo>
                      <a:pt x="655" y="65"/>
                    </a:lnTo>
                    <a:lnTo>
                      <a:pt x="659" y="63"/>
                    </a:lnTo>
                    <a:lnTo>
                      <a:pt x="659" y="61"/>
                    </a:lnTo>
                    <a:lnTo>
                      <a:pt x="661" y="60"/>
                    </a:lnTo>
                    <a:lnTo>
                      <a:pt x="664" y="61"/>
                    </a:lnTo>
                    <a:lnTo>
                      <a:pt x="668" y="63"/>
                    </a:lnTo>
                    <a:lnTo>
                      <a:pt x="668" y="64"/>
                    </a:lnTo>
                    <a:lnTo>
                      <a:pt x="668" y="65"/>
                    </a:lnTo>
                    <a:lnTo>
                      <a:pt x="669" y="67"/>
                    </a:lnTo>
                    <a:lnTo>
                      <a:pt x="672" y="68"/>
                    </a:lnTo>
                    <a:lnTo>
                      <a:pt x="673" y="69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5"/>
                    </a:lnTo>
                    <a:lnTo>
                      <a:pt x="672" y="78"/>
                    </a:lnTo>
                    <a:lnTo>
                      <a:pt x="673" y="79"/>
                    </a:lnTo>
                    <a:lnTo>
                      <a:pt x="675" y="82"/>
                    </a:lnTo>
                    <a:lnTo>
                      <a:pt x="673" y="86"/>
                    </a:lnTo>
                    <a:lnTo>
                      <a:pt x="676" y="87"/>
                    </a:lnTo>
                    <a:lnTo>
                      <a:pt x="676" y="89"/>
                    </a:lnTo>
                    <a:lnTo>
                      <a:pt x="673" y="90"/>
                    </a:lnTo>
                    <a:lnTo>
                      <a:pt x="673" y="93"/>
                    </a:lnTo>
                    <a:lnTo>
                      <a:pt x="672" y="96"/>
                    </a:lnTo>
                    <a:lnTo>
                      <a:pt x="672" y="100"/>
                    </a:lnTo>
                    <a:lnTo>
                      <a:pt x="670" y="100"/>
                    </a:lnTo>
                    <a:lnTo>
                      <a:pt x="672" y="103"/>
                    </a:lnTo>
                    <a:lnTo>
                      <a:pt x="670" y="105"/>
                    </a:lnTo>
                    <a:lnTo>
                      <a:pt x="673" y="108"/>
                    </a:lnTo>
                    <a:lnTo>
                      <a:pt x="673" y="111"/>
                    </a:lnTo>
                    <a:lnTo>
                      <a:pt x="672" y="111"/>
                    </a:lnTo>
                    <a:lnTo>
                      <a:pt x="673" y="114"/>
                    </a:lnTo>
                    <a:lnTo>
                      <a:pt x="672" y="116"/>
                    </a:lnTo>
                    <a:lnTo>
                      <a:pt x="672" y="118"/>
                    </a:lnTo>
                    <a:lnTo>
                      <a:pt x="675" y="118"/>
                    </a:lnTo>
                    <a:lnTo>
                      <a:pt x="676" y="121"/>
                    </a:lnTo>
                    <a:lnTo>
                      <a:pt x="676" y="123"/>
                    </a:lnTo>
                    <a:lnTo>
                      <a:pt x="673" y="125"/>
                    </a:lnTo>
                    <a:lnTo>
                      <a:pt x="672" y="123"/>
                    </a:lnTo>
                    <a:lnTo>
                      <a:pt x="669" y="125"/>
                    </a:lnTo>
                    <a:lnTo>
                      <a:pt x="668" y="122"/>
                    </a:lnTo>
                    <a:lnTo>
                      <a:pt x="669" y="119"/>
                    </a:lnTo>
                    <a:lnTo>
                      <a:pt x="666" y="121"/>
                    </a:lnTo>
                    <a:lnTo>
                      <a:pt x="665" y="123"/>
                    </a:lnTo>
                    <a:lnTo>
                      <a:pt x="662" y="123"/>
                    </a:lnTo>
                    <a:lnTo>
                      <a:pt x="662" y="125"/>
                    </a:lnTo>
                    <a:lnTo>
                      <a:pt x="666" y="125"/>
                    </a:lnTo>
                    <a:lnTo>
                      <a:pt x="668" y="126"/>
                    </a:lnTo>
                    <a:lnTo>
                      <a:pt x="668" y="127"/>
                    </a:lnTo>
                    <a:lnTo>
                      <a:pt x="661" y="132"/>
                    </a:lnTo>
                    <a:lnTo>
                      <a:pt x="658" y="133"/>
                    </a:lnTo>
                    <a:lnTo>
                      <a:pt x="658" y="134"/>
                    </a:lnTo>
                    <a:lnTo>
                      <a:pt x="657" y="134"/>
                    </a:lnTo>
                    <a:lnTo>
                      <a:pt x="655" y="137"/>
                    </a:lnTo>
                    <a:lnTo>
                      <a:pt x="657" y="139"/>
                    </a:lnTo>
                    <a:lnTo>
                      <a:pt x="659" y="139"/>
                    </a:lnTo>
                    <a:lnTo>
                      <a:pt x="661" y="139"/>
                    </a:lnTo>
                    <a:lnTo>
                      <a:pt x="661" y="141"/>
                    </a:lnTo>
                    <a:lnTo>
                      <a:pt x="664" y="143"/>
                    </a:lnTo>
                    <a:lnTo>
                      <a:pt x="668" y="143"/>
                    </a:lnTo>
                    <a:lnTo>
                      <a:pt x="668" y="140"/>
                    </a:lnTo>
                    <a:lnTo>
                      <a:pt x="669" y="140"/>
                    </a:lnTo>
                    <a:lnTo>
                      <a:pt x="670" y="141"/>
                    </a:lnTo>
                    <a:lnTo>
                      <a:pt x="669" y="141"/>
                    </a:lnTo>
                    <a:lnTo>
                      <a:pt x="669" y="143"/>
                    </a:lnTo>
                    <a:lnTo>
                      <a:pt x="672" y="144"/>
                    </a:lnTo>
                    <a:lnTo>
                      <a:pt x="673" y="145"/>
                    </a:lnTo>
                    <a:lnTo>
                      <a:pt x="676" y="144"/>
                    </a:lnTo>
                    <a:lnTo>
                      <a:pt x="677" y="144"/>
                    </a:lnTo>
                    <a:lnTo>
                      <a:pt x="676" y="147"/>
                    </a:lnTo>
                    <a:lnTo>
                      <a:pt x="673" y="147"/>
                    </a:lnTo>
                    <a:lnTo>
                      <a:pt x="670" y="150"/>
                    </a:lnTo>
                    <a:lnTo>
                      <a:pt x="669" y="151"/>
                    </a:lnTo>
                    <a:lnTo>
                      <a:pt x="669" y="147"/>
                    </a:lnTo>
                    <a:lnTo>
                      <a:pt x="668" y="147"/>
                    </a:lnTo>
                    <a:lnTo>
                      <a:pt x="666" y="147"/>
                    </a:lnTo>
                    <a:lnTo>
                      <a:pt x="666" y="148"/>
                    </a:lnTo>
                    <a:lnTo>
                      <a:pt x="668" y="151"/>
                    </a:lnTo>
                    <a:lnTo>
                      <a:pt x="668" y="152"/>
                    </a:lnTo>
                    <a:lnTo>
                      <a:pt x="670" y="157"/>
                    </a:lnTo>
                    <a:lnTo>
                      <a:pt x="670" y="159"/>
                    </a:lnTo>
                    <a:lnTo>
                      <a:pt x="670" y="161"/>
                    </a:lnTo>
                    <a:lnTo>
                      <a:pt x="670" y="162"/>
                    </a:lnTo>
                    <a:lnTo>
                      <a:pt x="669" y="163"/>
                    </a:lnTo>
                    <a:lnTo>
                      <a:pt x="668" y="166"/>
                    </a:lnTo>
                    <a:lnTo>
                      <a:pt x="668" y="169"/>
                    </a:lnTo>
                    <a:lnTo>
                      <a:pt x="665" y="172"/>
                    </a:lnTo>
                    <a:lnTo>
                      <a:pt x="666" y="173"/>
                    </a:lnTo>
                    <a:lnTo>
                      <a:pt x="666" y="176"/>
                    </a:lnTo>
                    <a:lnTo>
                      <a:pt x="665" y="177"/>
                    </a:lnTo>
                    <a:lnTo>
                      <a:pt x="665" y="179"/>
                    </a:lnTo>
                    <a:lnTo>
                      <a:pt x="666" y="179"/>
                    </a:lnTo>
                    <a:lnTo>
                      <a:pt x="669" y="176"/>
                    </a:lnTo>
                    <a:lnTo>
                      <a:pt x="669" y="174"/>
                    </a:lnTo>
                    <a:lnTo>
                      <a:pt x="673" y="173"/>
                    </a:lnTo>
                    <a:lnTo>
                      <a:pt x="673" y="172"/>
                    </a:lnTo>
                    <a:lnTo>
                      <a:pt x="673" y="172"/>
                    </a:lnTo>
                    <a:lnTo>
                      <a:pt x="675" y="169"/>
                    </a:lnTo>
                    <a:lnTo>
                      <a:pt x="676" y="170"/>
                    </a:lnTo>
                    <a:lnTo>
                      <a:pt x="677" y="169"/>
                    </a:lnTo>
                    <a:lnTo>
                      <a:pt x="677" y="165"/>
                    </a:lnTo>
                    <a:lnTo>
                      <a:pt x="677" y="162"/>
                    </a:lnTo>
                    <a:lnTo>
                      <a:pt x="681" y="159"/>
                    </a:lnTo>
                    <a:lnTo>
                      <a:pt x="684" y="155"/>
                    </a:lnTo>
                    <a:lnTo>
                      <a:pt x="686" y="152"/>
                    </a:lnTo>
                    <a:lnTo>
                      <a:pt x="686" y="152"/>
                    </a:lnTo>
                    <a:lnTo>
                      <a:pt x="687" y="152"/>
                    </a:lnTo>
                    <a:lnTo>
                      <a:pt x="688" y="155"/>
                    </a:lnTo>
                    <a:lnTo>
                      <a:pt x="690" y="159"/>
                    </a:lnTo>
                    <a:lnTo>
                      <a:pt x="690" y="163"/>
                    </a:lnTo>
                    <a:lnTo>
                      <a:pt x="693" y="166"/>
                    </a:lnTo>
                    <a:lnTo>
                      <a:pt x="693" y="169"/>
                    </a:lnTo>
                    <a:lnTo>
                      <a:pt x="691" y="172"/>
                    </a:lnTo>
                    <a:lnTo>
                      <a:pt x="693" y="177"/>
                    </a:lnTo>
                    <a:lnTo>
                      <a:pt x="691" y="180"/>
                    </a:lnTo>
                    <a:lnTo>
                      <a:pt x="690" y="180"/>
                    </a:lnTo>
                    <a:lnTo>
                      <a:pt x="687" y="179"/>
                    </a:lnTo>
                    <a:lnTo>
                      <a:pt x="686" y="180"/>
                    </a:lnTo>
                    <a:lnTo>
                      <a:pt x="686" y="183"/>
                    </a:lnTo>
                    <a:lnTo>
                      <a:pt x="686" y="186"/>
                    </a:lnTo>
                    <a:lnTo>
                      <a:pt x="684" y="188"/>
                    </a:lnTo>
                    <a:lnTo>
                      <a:pt x="683" y="191"/>
                    </a:lnTo>
                    <a:lnTo>
                      <a:pt x="683" y="192"/>
                    </a:lnTo>
                    <a:lnTo>
                      <a:pt x="683" y="197"/>
                    </a:lnTo>
                    <a:lnTo>
                      <a:pt x="686" y="206"/>
                    </a:lnTo>
                    <a:lnTo>
                      <a:pt x="687" y="210"/>
                    </a:lnTo>
                    <a:lnTo>
                      <a:pt x="687" y="213"/>
                    </a:lnTo>
                    <a:lnTo>
                      <a:pt x="688" y="215"/>
                    </a:lnTo>
                    <a:lnTo>
                      <a:pt x="691" y="215"/>
                    </a:lnTo>
                    <a:lnTo>
                      <a:pt x="690" y="212"/>
                    </a:lnTo>
                    <a:lnTo>
                      <a:pt x="690" y="210"/>
                    </a:lnTo>
                    <a:lnTo>
                      <a:pt x="691" y="209"/>
                    </a:lnTo>
                    <a:lnTo>
                      <a:pt x="693" y="209"/>
                    </a:lnTo>
                    <a:lnTo>
                      <a:pt x="694" y="212"/>
                    </a:lnTo>
                    <a:lnTo>
                      <a:pt x="695" y="212"/>
                    </a:lnTo>
                    <a:lnTo>
                      <a:pt x="697" y="208"/>
                    </a:lnTo>
                    <a:lnTo>
                      <a:pt x="698" y="206"/>
                    </a:lnTo>
                    <a:lnTo>
                      <a:pt x="698" y="202"/>
                    </a:lnTo>
                    <a:lnTo>
                      <a:pt x="701" y="201"/>
                    </a:lnTo>
                    <a:lnTo>
                      <a:pt x="704" y="198"/>
                    </a:lnTo>
                    <a:lnTo>
                      <a:pt x="704" y="198"/>
                    </a:lnTo>
                    <a:lnTo>
                      <a:pt x="705" y="195"/>
                    </a:lnTo>
                    <a:lnTo>
                      <a:pt x="711" y="192"/>
                    </a:lnTo>
                    <a:lnTo>
                      <a:pt x="713" y="187"/>
                    </a:lnTo>
                    <a:lnTo>
                      <a:pt x="716" y="181"/>
                    </a:lnTo>
                    <a:lnTo>
                      <a:pt x="717" y="176"/>
                    </a:lnTo>
                    <a:lnTo>
                      <a:pt x="720" y="174"/>
                    </a:lnTo>
                    <a:lnTo>
                      <a:pt x="722" y="177"/>
                    </a:lnTo>
                    <a:lnTo>
                      <a:pt x="724" y="176"/>
                    </a:lnTo>
                    <a:lnTo>
                      <a:pt x="726" y="177"/>
                    </a:lnTo>
                    <a:lnTo>
                      <a:pt x="727" y="176"/>
                    </a:lnTo>
                    <a:lnTo>
                      <a:pt x="727" y="174"/>
                    </a:lnTo>
                    <a:lnTo>
                      <a:pt x="726" y="174"/>
                    </a:lnTo>
                    <a:lnTo>
                      <a:pt x="724" y="173"/>
                    </a:lnTo>
                    <a:lnTo>
                      <a:pt x="726" y="170"/>
                    </a:lnTo>
                    <a:lnTo>
                      <a:pt x="728" y="170"/>
                    </a:lnTo>
                    <a:lnTo>
                      <a:pt x="730" y="172"/>
                    </a:lnTo>
                    <a:lnTo>
                      <a:pt x="730" y="170"/>
                    </a:lnTo>
                    <a:lnTo>
                      <a:pt x="733" y="172"/>
                    </a:lnTo>
                    <a:lnTo>
                      <a:pt x="734" y="170"/>
                    </a:lnTo>
                    <a:lnTo>
                      <a:pt x="733" y="168"/>
                    </a:lnTo>
                    <a:lnTo>
                      <a:pt x="731" y="168"/>
                    </a:lnTo>
                    <a:lnTo>
                      <a:pt x="730" y="165"/>
                    </a:lnTo>
                    <a:lnTo>
                      <a:pt x="728" y="165"/>
                    </a:lnTo>
                    <a:lnTo>
                      <a:pt x="728" y="161"/>
                    </a:lnTo>
                    <a:lnTo>
                      <a:pt x="730" y="159"/>
                    </a:lnTo>
                    <a:lnTo>
                      <a:pt x="730" y="158"/>
                    </a:lnTo>
                    <a:lnTo>
                      <a:pt x="733" y="157"/>
                    </a:lnTo>
                    <a:lnTo>
                      <a:pt x="731" y="155"/>
                    </a:lnTo>
                    <a:lnTo>
                      <a:pt x="731" y="154"/>
                    </a:lnTo>
                    <a:lnTo>
                      <a:pt x="733" y="151"/>
                    </a:lnTo>
                    <a:lnTo>
                      <a:pt x="733" y="151"/>
                    </a:lnTo>
                    <a:lnTo>
                      <a:pt x="733" y="150"/>
                    </a:lnTo>
                    <a:lnTo>
                      <a:pt x="734" y="150"/>
                    </a:lnTo>
                    <a:lnTo>
                      <a:pt x="735" y="147"/>
                    </a:lnTo>
                    <a:lnTo>
                      <a:pt x="734" y="145"/>
                    </a:lnTo>
                    <a:lnTo>
                      <a:pt x="733" y="144"/>
                    </a:lnTo>
                    <a:lnTo>
                      <a:pt x="735" y="145"/>
                    </a:lnTo>
                    <a:lnTo>
                      <a:pt x="737" y="147"/>
                    </a:lnTo>
                    <a:lnTo>
                      <a:pt x="738" y="147"/>
                    </a:lnTo>
                    <a:lnTo>
                      <a:pt x="741" y="145"/>
                    </a:lnTo>
                    <a:lnTo>
                      <a:pt x="745" y="147"/>
                    </a:lnTo>
                    <a:lnTo>
                      <a:pt x="748" y="150"/>
                    </a:lnTo>
                    <a:lnTo>
                      <a:pt x="748" y="151"/>
                    </a:lnTo>
                    <a:lnTo>
                      <a:pt x="749" y="152"/>
                    </a:lnTo>
                    <a:lnTo>
                      <a:pt x="755" y="155"/>
                    </a:lnTo>
                    <a:lnTo>
                      <a:pt x="756" y="152"/>
                    </a:lnTo>
                    <a:lnTo>
                      <a:pt x="759" y="155"/>
                    </a:lnTo>
                    <a:lnTo>
                      <a:pt x="763" y="157"/>
                    </a:lnTo>
                    <a:lnTo>
                      <a:pt x="763" y="158"/>
                    </a:lnTo>
                    <a:lnTo>
                      <a:pt x="762" y="158"/>
                    </a:lnTo>
                    <a:lnTo>
                      <a:pt x="763" y="161"/>
                    </a:lnTo>
                    <a:lnTo>
                      <a:pt x="762" y="161"/>
                    </a:lnTo>
                    <a:lnTo>
                      <a:pt x="759" y="159"/>
                    </a:lnTo>
                    <a:lnTo>
                      <a:pt x="757" y="159"/>
                    </a:lnTo>
                    <a:lnTo>
                      <a:pt x="757" y="161"/>
                    </a:lnTo>
                    <a:lnTo>
                      <a:pt x="763" y="163"/>
                    </a:lnTo>
                    <a:lnTo>
                      <a:pt x="763" y="166"/>
                    </a:lnTo>
                    <a:lnTo>
                      <a:pt x="762" y="168"/>
                    </a:lnTo>
                    <a:lnTo>
                      <a:pt x="763" y="169"/>
                    </a:lnTo>
                    <a:lnTo>
                      <a:pt x="764" y="168"/>
                    </a:lnTo>
                    <a:lnTo>
                      <a:pt x="769" y="169"/>
                    </a:lnTo>
                    <a:lnTo>
                      <a:pt x="770" y="170"/>
                    </a:lnTo>
                    <a:lnTo>
                      <a:pt x="771" y="170"/>
                    </a:lnTo>
                    <a:lnTo>
                      <a:pt x="771" y="172"/>
                    </a:lnTo>
                    <a:lnTo>
                      <a:pt x="770" y="174"/>
                    </a:lnTo>
                    <a:lnTo>
                      <a:pt x="766" y="177"/>
                    </a:lnTo>
                    <a:lnTo>
                      <a:pt x="763" y="179"/>
                    </a:lnTo>
                    <a:lnTo>
                      <a:pt x="762" y="179"/>
                    </a:lnTo>
                    <a:lnTo>
                      <a:pt x="766" y="179"/>
                    </a:lnTo>
                    <a:lnTo>
                      <a:pt x="766" y="180"/>
                    </a:lnTo>
                    <a:lnTo>
                      <a:pt x="767" y="181"/>
                    </a:lnTo>
                    <a:lnTo>
                      <a:pt x="767" y="181"/>
                    </a:lnTo>
                    <a:lnTo>
                      <a:pt x="769" y="183"/>
                    </a:lnTo>
                    <a:lnTo>
                      <a:pt x="767" y="186"/>
                    </a:lnTo>
                    <a:lnTo>
                      <a:pt x="767" y="186"/>
                    </a:lnTo>
                    <a:lnTo>
                      <a:pt x="764" y="188"/>
                    </a:lnTo>
                    <a:lnTo>
                      <a:pt x="762" y="190"/>
                    </a:lnTo>
                    <a:lnTo>
                      <a:pt x="759" y="188"/>
                    </a:lnTo>
                    <a:lnTo>
                      <a:pt x="757" y="191"/>
                    </a:lnTo>
                    <a:lnTo>
                      <a:pt x="756" y="190"/>
                    </a:lnTo>
                    <a:lnTo>
                      <a:pt x="753" y="187"/>
                    </a:lnTo>
                    <a:lnTo>
                      <a:pt x="752" y="187"/>
                    </a:lnTo>
                    <a:lnTo>
                      <a:pt x="751" y="186"/>
                    </a:lnTo>
                    <a:lnTo>
                      <a:pt x="749" y="186"/>
                    </a:lnTo>
                    <a:lnTo>
                      <a:pt x="749" y="188"/>
                    </a:lnTo>
                    <a:lnTo>
                      <a:pt x="748" y="190"/>
                    </a:lnTo>
                    <a:lnTo>
                      <a:pt x="751" y="190"/>
                    </a:lnTo>
                    <a:lnTo>
                      <a:pt x="752" y="191"/>
                    </a:lnTo>
                    <a:lnTo>
                      <a:pt x="751" y="192"/>
                    </a:lnTo>
                    <a:lnTo>
                      <a:pt x="749" y="194"/>
                    </a:lnTo>
                    <a:lnTo>
                      <a:pt x="752" y="194"/>
                    </a:lnTo>
                    <a:lnTo>
                      <a:pt x="751" y="197"/>
                    </a:lnTo>
                    <a:lnTo>
                      <a:pt x="751" y="198"/>
                    </a:lnTo>
                    <a:lnTo>
                      <a:pt x="751" y="198"/>
                    </a:lnTo>
                    <a:lnTo>
                      <a:pt x="753" y="197"/>
                    </a:lnTo>
                    <a:lnTo>
                      <a:pt x="753" y="197"/>
                    </a:lnTo>
                    <a:lnTo>
                      <a:pt x="753" y="199"/>
                    </a:lnTo>
                    <a:lnTo>
                      <a:pt x="749" y="201"/>
                    </a:lnTo>
                    <a:lnTo>
                      <a:pt x="749" y="202"/>
                    </a:lnTo>
                    <a:lnTo>
                      <a:pt x="749" y="205"/>
                    </a:lnTo>
                    <a:lnTo>
                      <a:pt x="752" y="208"/>
                    </a:lnTo>
                    <a:lnTo>
                      <a:pt x="752" y="209"/>
                    </a:lnTo>
                    <a:lnTo>
                      <a:pt x="755" y="215"/>
                    </a:lnTo>
                    <a:lnTo>
                      <a:pt x="755" y="219"/>
                    </a:lnTo>
                    <a:lnTo>
                      <a:pt x="753" y="219"/>
                    </a:lnTo>
                    <a:lnTo>
                      <a:pt x="753" y="221"/>
                    </a:lnTo>
                    <a:lnTo>
                      <a:pt x="749" y="224"/>
                    </a:lnTo>
                    <a:lnTo>
                      <a:pt x="751" y="227"/>
                    </a:lnTo>
                    <a:lnTo>
                      <a:pt x="749" y="228"/>
                    </a:lnTo>
                    <a:lnTo>
                      <a:pt x="746" y="227"/>
                    </a:lnTo>
                    <a:lnTo>
                      <a:pt x="742" y="227"/>
                    </a:lnTo>
                    <a:lnTo>
                      <a:pt x="741" y="228"/>
                    </a:lnTo>
                    <a:lnTo>
                      <a:pt x="740" y="231"/>
                    </a:lnTo>
                    <a:lnTo>
                      <a:pt x="737" y="233"/>
                    </a:lnTo>
                    <a:lnTo>
                      <a:pt x="735" y="235"/>
                    </a:lnTo>
                    <a:lnTo>
                      <a:pt x="734" y="235"/>
                    </a:lnTo>
                    <a:lnTo>
                      <a:pt x="730" y="239"/>
                    </a:lnTo>
                    <a:lnTo>
                      <a:pt x="728" y="238"/>
                    </a:lnTo>
                    <a:lnTo>
                      <a:pt x="727" y="238"/>
                    </a:lnTo>
                    <a:lnTo>
                      <a:pt x="726" y="241"/>
                    </a:lnTo>
                    <a:lnTo>
                      <a:pt x="719" y="242"/>
                    </a:lnTo>
                    <a:lnTo>
                      <a:pt x="717" y="242"/>
                    </a:lnTo>
                    <a:lnTo>
                      <a:pt x="719" y="239"/>
                    </a:lnTo>
                    <a:lnTo>
                      <a:pt x="717" y="237"/>
                    </a:lnTo>
                    <a:lnTo>
                      <a:pt x="716" y="235"/>
                    </a:lnTo>
                    <a:lnTo>
                      <a:pt x="716" y="234"/>
                    </a:lnTo>
                    <a:lnTo>
                      <a:pt x="717" y="233"/>
                    </a:lnTo>
                    <a:lnTo>
                      <a:pt x="717" y="231"/>
                    </a:lnTo>
                    <a:lnTo>
                      <a:pt x="720" y="227"/>
                    </a:lnTo>
                    <a:lnTo>
                      <a:pt x="717" y="230"/>
                    </a:lnTo>
                    <a:lnTo>
                      <a:pt x="716" y="230"/>
                    </a:lnTo>
                    <a:lnTo>
                      <a:pt x="716" y="224"/>
                    </a:lnTo>
                    <a:lnTo>
                      <a:pt x="715" y="224"/>
                    </a:lnTo>
                    <a:lnTo>
                      <a:pt x="713" y="221"/>
                    </a:lnTo>
                    <a:lnTo>
                      <a:pt x="711" y="223"/>
                    </a:lnTo>
                    <a:lnTo>
                      <a:pt x="709" y="223"/>
                    </a:lnTo>
                    <a:lnTo>
                      <a:pt x="708" y="223"/>
                    </a:lnTo>
                    <a:lnTo>
                      <a:pt x="705" y="226"/>
                    </a:lnTo>
                    <a:lnTo>
                      <a:pt x="706" y="227"/>
                    </a:lnTo>
                    <a:lnTo>
                      <a:pt x="709" y="224"/>
                    </a:lnTo>
                    <a:lnTo>
                      <a:pt x="711" y="224"/>
                    </a:lnTo>
                    <a:lnTo>
                      <a:pt x="711" y="227"/>
                    </a:lnTo>
                    <a:lnTo>
                      <a:pt x="713" y="228"/>
                    </a:lnTo>
                    <a:lnTo>
                      <a:pt x="715" y="233"/>
                    </a:lnTo>
                    <a:lnTo>
                      <a:pt x="715" y="235"/>
                    </a:lnTo>
                    <a:lnTo>
                      <a:pt x="715" y="237"/>
                    </a:lnTo>
                    <a:lnTo>
                      <a:pt x="716" y="241"/>
                    </a:lnTo>
                    <a:lnTo>
                      <a:pt x="715" y="242"/>
                    </a:lnTo>
                    <a:lnTo>
                      <a:pt x="716" y="242"/>
                    </a:lnTo>
                    <a:lnTo>
                      <a:pt x="716" y="245"/>
                    </a:lnTo>
                    <a:lnTo>
                      <a:pt x="715" y="245"/>
                    </a:lnTo>
                    <a:lnTo>
                      <a:pt x="711" y="241"/>
                    </a:lnTo>
                    <a:lnTo>
                      <a:pt x="709" y="239"/>
                    </a:lnTo>
                    <a:lnTo>
                      <a:pt x="708" y="238"/>
                    </a:lnTo>
                    <a:lnTo>
                      <a:pt x="708" y="237"/>
                    </a:lnTo>
                    <a:lnTo>
                      <a:pt x="705" y="238"/>
                    </a:lnTo>
                    <a:lnTo>
                      <a:pt x="708" y="241"/>
                    </a:lnTo>
                    <a:lnTo>
                      <a:pt x="708" y="244"/>
                    </a:lnTo>
                    <a:lnTo>
                      <a:pt x="705" y="241"/>
                    </a:lnTo>
                    <a:lnTo>
                      <a:pt x="702" y="241"/>
                    </a:lnTo>
                    <a:lnTo>
                      <a:pt x="702" y="239"/>
                    </a:lnTo>
                    <a:lnTo>
                      <a:pt x="701" y="241"/>
                    </a:lnTo>
                    <a:lnTo>
                      <a:pt x="699" y="239"/>
                    </a:lnTo>
                    <a:lnTo>
                      <a:pt x="701" y="235"/>
                    </a:lnTo>
                    <a:lnTo>
                      <a:pt x="702" y="234"/>
                    </a:lnTo>
                    <a:lnTo>
                      <a:pt x="701" y="234"/>
                    </a:lnTo>
                    <a:lnTo>
                      <a:pt x="701" y="233"/>
                    </a:lnTo>
                    <a:lnTo>
                      <a:pt x="697" y="234"/>
                    </a:lnTo>
                    <a:lnTo>
                      <a:pt x="694" y="234"/>
                    </a:lnTo>
                    <a:lnTo>
                      <a:pt x="691" y="233"/>
                    </a:lnTo>
                    <a:lnTo>
                      <a:pt x="690" y="233"/>
                    </a:lnTo>
                    <a:lnTo>
                      <a:pt x="686" y="231"/>
                    </a:lnTo>
                    <a:lnTo>
                      <a:pt x="686" y="233"/>
                    </a:lnTo>
                    <a:lnTo>
                      <a:pt x="687" y="234"/>
                    </a:lnTo>
                    <a:lnTo>
                      <a:pt x="686" y="235"/>
                    </a:lnTo>
                    <a:lnTo>
                      <a:pt x="686" y="238"/>
                    </a:lnTo>
                    <a:lnTo>
                      <a:pt x="687" y="239"/>
                    </a:lnTo>
                    <a:lnTo>
                      <a:pt x="690" y="241"/>
                    </a:lnTo>
                    <a:lnTo>
                      <a:pt x="691" y="242"/>
                    </a:lnTo>
                    <a:lnTo>
                      <a:pt x="690" y="246"/>
                    </a:lnTo>
                    <a:lnTo>
                      <a:pt x="687" y="246"/>
                    </a:lnTo>
                    <a:lnTo>
                      <a:pt x="681" y="252"/>
                    </a:lnTo>
                    <a:lnTo>
                      <a:pt x="679" y="255"/>
                    </a:lnTo>
                    <a:lnTo>
                      <a:pt x="676" y="259"/>
                    </a:lnTo>
                    <a:lnTo>
                      <a:pt x="673" y="257"/>
                    </a:lnTo>
                    <a:lnTo>
                      <a:pt x="672" y="259"/>
                    </a:lnTo>
                    <a:lnTo>
                      <a:pt x="670" y="263"/>
                    </a:lnTo>
                    <a:lnTo>
                      <a:pt x="669" y="263"/>
                    </a:lnTo>
                    <a:lnTo>
                      <a:pt x="661" y="262"/>
                    </a:lnTo>
                    <a:lnTo>
                      <a:pt x="658" y="259"/>
                    </a:lnTo>
                    <a:lnTo>
                      <a:pt x="657" y="256"/>
                    </a:lnTo>
                    <a:lnTo>
                      <a:pt x="652" y="255"/>
                    </a:lnTo>
                    <a:lnTo>
                      <a:pt x="652" y="253"/>
                    </a:lnTo>
                    <a:lnTo>
                      <a:pt x="654" y="253"/>
                    </a:lnTo>
                    <a:lnTo>
                      <a:pt x="655" y="252"/>
                    </a:lnTo>
                    <a:lnTo>
                      <a:pt x="654" y="251"/>
                    </a:lnTo>
                    <a:lnTo>
                      <a:pt x="651" y="251"/>
                    </a:lnTo>
                    <a:lnTo>
                      <a:pt x="648" y="245"/>
                    </a:lnTo>
                    <a:lnTo>
                      <a:pt x="646" y="242"/>
                    </a:lnTo>
                    <a:lnTo>
                      <a:pt x="640" y="242"/>
                    </a:lnTo>
                    <a:lnTo>
                      <a:pt x="636" y="239"/>
                    </a:lnTo>
                    <a:lnTo>
                      <a:pt x="630" y="239"/>
                    </a:lnTo>
                    <a:lnTo>
                      <a:pt x="628" y="238"/>
                    </a:lnTo>
                    <a:lnTo>
                      <a:pt x="628" y="241"/>
                    </a:lnTo>
                    <a:lnTo>
                      <a:pt x="629" y="242"/>
                    </a:lnTo>
                    <a:lnTo>
                      <a:pt x="630" y="241"/>
                    </a:lnTo>
                    <a:lnTo>
                      <a:pt x="632" y="241"/>
                    </a:lnTo>
                    <a:lnTo>
                      <a:pt x="639" y="242"/>
                    </a:lnTo>
                    <a:lnTo>
                      <a:pt x="644" y="242"/>
                    </a:lnTo>
                    <a:lnTo>
                      <a:pt x="646" y="244"/>
                    </a:lnTo>
                    <a:lnTo>
                      <a:pt x="644" y="245"/>
                    </a:lnTo>
                    <a:lnTo>
                      <a:pt x="644" y="245"/>
                    </a:lnTo>
                    <a:lnTo>
                      <a:pt x="643" y="246"/>
                    </a:lnTo>
                    <a:lnTo>
                      <a:pt x="644" y="248"/>
                    </a:lnTo>
                    <a:lnTo>
                      <a:pt x="644" y="252"/>
                    </a:lnTo>
                    <a:lnTo>
                      <a:pt x="646" y="252"/>
                    </a:lnTo>
                    <a:lnTo>
                      <a:pt x="648" y="257"/>
                    </a:lnTo>
                    <a:lnTo>
                      <a:pt x="650" y="262"/>
                    </a:lnTo>
                    <a:lnTo>
                      <a:pt x="654" y="263"/>
                    </a:lnTo>
                    <a:lnTo>
                      <a:pt x="659" y="264"/>
                    </a:lnTo>
                    <a:lnTo>
                      <a:pt x="669" y="267"/>
                    </a:lnTo>
                    <a:lnTo>
                      <a:pt x="669" y="270"/>
                    </a:lnTo>
                    <a:lnTo>
                      <a:pt x="668" y="270"/>
                    </a:lnTo>
                    <a:lnTo>
                      <a:pt x="665" y="273"/>
                    </a:lnTo>
                    <a:lnTo>
                      <a:pt x="664" y="274"/>
                    </a:lnTo>
                    <a:lnTo>
                      <a:pt x="659" y="278"/>
                    </a:lnTo>
                    <a:lnTo>
                      <a:pt x="658" y="278"/>
                    </a:lnTo>
                    <a:lnTo>
                      <a:pt x="658" y="278"/>
                    </a:lnTo>
                    <a:lnTo>
                      <a:pt x="657" y="280"/>
                    </a:lnTo>
                    <a:lnTo>
                      <a:pt x="648" y="289"/>
                    </a:lnTo>
                    <a:lnTo>
                      <a:pt x="646" y="291"/>
                    </a:lnTo>
                    <a:lnTo>
                      <a:pt x="643" y="295"/>
                    </a:lnTo>
                    <a:lnTo>
                      <a:pt x="640" y="295"/>
                    </a:lnTo>
                    <a:lnTo>
                      <a:pt x="640" y="293"/>
                    </a:lnTo>
                    <a:lnTo>
                      <a:pt x="637" y="293"/>
                    </a:lnTo>
                    <a:lnTo>
                      <a:pt x="637" y="295"/>
                    </a:lnTo>
                    <a:lnTo>
                      <a:pt x="635" y="292"/>
                    </a:lnTo>
                    <a:lnTo>
                      <a:pt x="632" y="291"/>
                    </a:lnTo>
                    <a:lnTo>
                      <a:pt x="630" y="292"/>
                    </a:lnTo>
                    <a:lnTo>
                      <a:pt x="630" y="291"/>
                    </a:lnTo>
                    <a:lnTo>
                      <a:pt x="629" y="291"/>
                    </a:lnTo>
                    <a:lnTo>
                      <a:pt x="630" y="288"/>
                    </a:lnTo>
                    <a:lnTo>
                      <a:pt x="630" y="286"/>
                    </a:lnTo>
                    <a:lnTo>
                      <a:pt x="629" y="286"/>
                    </a:lnTo>
                    <a:lnTo>
                      <a:pt x="626" y="288"/>
                    </a:lnTo>
                    <a:lnTo>
                      <a:pt x="625" y="292"/>
                    </a:lnTo>
                    <a:lnTo>
                      <a:pt x="625" y="291"/>
                    </a:lnTo>
                    <a:lnTo>
                      <a:pt x="623" y="286"/>
                    </a:lnTo>
                    <a:lnTo>
                      <a:pt x="622" y="289"/>
                    </a:lnTo>
                    <a:lnTo>
                      <a:pt x="623" y="291"/>
                    </a:lnTo>
                    <a:lnTo>
                      <a:pt x="623" y="296"/>
                    </a:lnTo>
                    <a:lnTo>
                      <a:pt x="619" y="300"/>
                    </a:lnTo>
                    <a:lnTo>
                      <a:pt x="618" y="300"/>
                    </a:lnTo>
                    <a:lnTo>
                      <a:pt x="618" y="299"/>
                    </a:lnTo>
                    <a:lnTo>
                      <a:pt x="615" y="295"/>
                    </a:lnTo>
                    <a:lnTo>
                      <a:pt x="615" y="298"/>
                    </a:lnTo>
                    <a:lnTo>
                      <a:pt x="617" y="299"/>
                    </a:lnTo>
                    <a:lnTo>
                      <a:pt x="614" y="300"/>
                    </a:lnTo>
                    <a:lnTo>
                      <a:pt x="614" y="303"/>
                    </a:lnTo>
                    <a:lnTo>
                      <a:pt x="612" y="303"/>
                    </a:lnTo>
                    <a:lnTo>
                      <a:pt x="610" y="302"/>
                    </a:lnTo>
                    <a:lnTo>
                      <a:pt x="610" y="300"/>
                    </a:lnTo>
                    <a:lnTo>
                      <a:pt x="607" y="298"/>
                    </a:lnTo>
                    <a:lnTo>
                      <a:pt x="605" y="295"/>
                    </a:lnTo>
                    <a:lnTo>
                      <a:pt x="600" y="293"/>
                    </a:lnTo>
                    <a:lnTo>
                      <a:pt x="594" y="291"/>
                    </a:lnTo>
                    <a:lnTo>
                      <a:pt x="593" y="286"/>
                    </a:lnTo>
                    <a:lnTo>
                      <a:pt x="592" y="285"/>
                    </a:lnTo>
                    <a:lnTo>
                      <a:pt x="588" y="282"/>
                    </a:lnTo>
                    <a:lnTo>
                      <a:pt x="586" y="281"/>
                    </a:lnTo>
                    <a:lnTo>
                      <a:pt x="586" y="284"/>
                    </a:lnTo>
                    <a:lnTo>
                      <a:pt x="583" y="284"/>
                    </a:lnTo>
                    <a:lnTo>
                      <a:pt x="585" y="288"/>
                    </a:lnTo>
                    <a:lnTo>
                      <a:pt x="588" y="289"/>
                    </a:lnTo>
                    <a:lnTo>
                      <a:pt x="589" y="289"/>
                    </a:lnTo>
                    <a:lnTo>
                      <a:pt x="588" y="286"/>
                    </a:lnTo>
                    <a:lnTo>
                      <a:pt x="588" y="285"/>
                    </a:lnTo>
                    <a:lnTo>
                      <a:pt x="589" y="285"/>
                    </a:lnTo>
                    <a:lnTo>
                      <a:pt x="594" y="291"/>
                    </a:lnTo>
                    <a:lnTo>
                      <a:pt x="599" y="295"/>
                    </a:lnTo>
                    <a:lnTo>
                      <a:pt x="600" y="295"/>
                    </a:lnTo>
                    <a:lnTo>
                      <a:pt x="596" y="298"/>
                    </a:lnTo>
                    <a:lnTo>
                      <a:pt x="593" y="298"/>
                    </a:lnTo>
                    <a:lnTo>
                      <a:pt x="592" y="298"/>
                    </a:lnTo>
                    <a:lnTo>
                      <a:pt x="592" y="299"/>
                    </a:lnTo>
                    <a:lnTo>
                      <a:pt x="592" y="300"/>
                    </a:lnTo>
                    <a:lnTo>
                      <a:pt x="593" y="299"/>
                    </a:lnTo>
                    <a:lnTo>
                      <a:pt x="599" y="299"/>
                    </a:lnTo>
                    <a:lnTo>
                      <a:pt x="601" y="296"/>
                    </a:lnTo>
                    <a:lnTo>
                      <a:pt x="603" y="296"/>
                    </a:lnTo>
                    <a:lnTo>
                      <a:pt x="604" y="298"/>
                    </a:lnTo>
                    <a:lnTo>
                      <a:pt x="604" y="300"/>
                    </a:lnTo>
                    <a:lnTo>
                      <a:pt x="610" y="307"/>
                    </a:lnTo>
                    <a:lnTo>
                      <a:pt x="610" y="313"/>
                    </a:lnTo>
                    <a:lnTo>
                      <a:pt x="605" y="317"/>
                    </a:lnTo>
                    <a:lnTo>
                      <a:pt x="604" y="317"/>
                    </a:lnTo>
                    <a:lnTo>
                      <a:pt x="601" y="318"/>
                    </a:lnTo>
                    <a:lnTo>
                      <a:pt x="599" y="318"/>
                    </a:lnTo>
                    <a:lnTo>
                      <a:pt x="597" y="315"/>
                    </a:lnTo>
                    <a:lnTo>
                      <a:pt x="590" y="315"/>
                    </a:lnTo>
                    <a:lnTo>
                      <a:pt x="588" y="310"/>
                    </a:lnTo>
                    <a:lnTo>
                      <a:pt x="586" y="306"/>
                    </a:lnTo>
                    <a:lnTo>
                      <a:pt x="585" y="304"/>
                    </a:lnTo>
                    <a:lnTo>
                      <a:pt x="583" y="306"/>
                    </a:lnTo>
                    <a:lnTo>
                      <a:pt x="583" y="307"/>
                    </a:lnTo>
                    <a:lnTo>
                      <a:pt x="583" y="310"/>
                    </a:lnTo>
                    <a:lnTo>
                      <a:pt x="586" y="313"/>
                    </a:lnTo>
                    <a:lnTo>
                      <a:pt x="588" y="318"/>
                    </a:lnTo>
                    <a:lnTo>
                      <a:pt x="590" y="322"/>
                    </a:lnTo>
                    <a:lnTo>
                      <a:pt x="589" y="324"/>
                    </a:lnTo>
                    <a:lnTo>
                      <a:pt x="588" y="324"/>
                    </a:lnTo>
                    <a:lnTo>
                      <a:pt x="585" y="324"/>
                    </a:lnTo>
                    <a:lnTo>
                      <a:pt x="585" y="320"/>
                    </a:lnTo>
                    <a:lnTo>
                      <a:pt x="583" y="322"/>
                    </a:lnTo>
                    <a:lnTo>
                      <a:pt x="583" y="322"/>
                    </a:lnTo>
                    <a:lnTo>
                      <a:pt x="583" y="324"/>
                    </a:lnTo>
                    <a:lnTo>
                      <a:pt x="586" y="325"/>
                    </a:lnTo>
                    <a:lnTo>
                      <a:pt x="586" y="327"/>
                    </a:lnTo>
                    <a:lnTo>
                      <a:pt x="582" y="325"/>
                    </a:lnTo>
                    <a:lnTo>
                      <a:pt x="581" y="325"/>
                    </a:lnTo>
                    <a:lnTo>
                      <a:pt x="581" y="327"/>
                    </a:lnTo>
                    <a:lnTo>
                      <a:pt x="582" y="328"/>
                    </a:lnTo>
                    <a:lnTo>
                      <a:pt x="582" y="331"/>
                    </a:lnTo>
                    <a:lnTo>
                      <a:pt x="581" y="333"/>
                    </a:lnTo>
                    <a:lnTo>
                      <a:pt x="579" y="329"/>
                    </a:lnTo>
                    <a:lnTo>
                      <a:pt x="578" y="329"/>
                    </a:lnTo>
                    <a:lnTo>
                      <a:pt x="579" y="331"/>
                    </a:lnTo>
                    <a:lnTo>
                      <a:pt x="578" y="332"/>
                    </a:lnTo>
                    <a:lnTo>
                      <a:pt x="578" y="332"/>
                    </a:lnTo>
                    <a:lnTo>
                      <a:pt x="574" y="332"/>
                    </a:lnTo>
                    <a:lnTo>
                      <a:pt x="574" y="333"/>
                    </a:lnTo>
                    <a:lnTo>
                      <a:pt x="570" y="335"/>
                    </a:lnTo>
                    <a:lnTo>
                      <a:pt x="571" y="336"/>
                    </a:lnTo>
                    <a:lnTo>
                      <a:pt x="572" y="338"/>
                    </a:lnTo>
                    <a:lnTo>
                      <a:pt x="571" y="339"/>
                    </a:lnTo>
                    <a:lnTo>
                      <a:pt x="570" y="338"/>
                    </a:lnTo>
                    <a:lnTo>
                      <a:pt x="567" y="335"/>
                    </a:lnTo>
                    <a:lnTo>
                      <a:pt x="565" y="335"/>
                    </a:lnTo>
                    <a:lnTo>
                      <a:pt x="565" y="336"/>
                    </a:lnTo>
                    <a:lnTo>
                      <a:pt x="564" y="338"/>
                    </a:lnTo>
                    <a:lnTo>
                      <a:pt x="567" y="340"/>
                    </a:lnTo>
                    <a:lnTo>
                      <a:pt x="565" y="342"/>
                    </a:lnTo>
                    <a:lnTo>
                      <a:pt x="565" y="343"/>
                    </a:lnTo>
                    <a:lnTo>
                      <a:pt x="563" y="343"/>
                    </a:lnTo>
                    <a:lnTo>
                      <a:pt x="561" y="346"/>
                    </a:lnTo>
                    <a:lnTo>
                      <a:pt x="557" y="347"/>
                    </a:lnTo>
                    <a:lnTo>
                      <a:pt x="559" y="349"/>
                    </a:lnTo>
                    <a:lnTo>
                      <a:pt x="559" y="351"/>
                    </a:lnTo>
                    <a:lnTo>
                      <a:pt x="557" y="351"/>
                    </a:lnTo>
                    <a:lnTo>
                      <a:pt x="556" y="353"/>
                    </a:lnTo>
                    <a:lnTo>
                      <a:pt x="556" y="356"/>
                    </a:lnTo>
                    <a:lnTo>
                      <a:pt x="553" y="356"/>
                    </a:lnTo>
                    <a:lnTo>
                      <a:pt x="549" y="360"/>
                    </a:lnTo>
                    <a:lnTo>
                      <a:pt x="546" y="361"/>
                    </a:lnTo>
                    <a:lnTo>
                      <a:pt x="546" y="364"/>
                    </a:lnTo>
                    <a:lnTo>
                      <a:pt x="543" y="365"/>
                    </a:lnTo>
                    <a:lnTo>
                      <a:pt x="541" y="364"/>
                    </a:lnTo>
                    <a:lnTo>
                      <a:pt x="541" y="365"/>
                    </a:lnTo>
                    <a:lnTo>
                      <a:pt x="542" y="368"/>
                    </a:lnTo>
                    <a:lnTo>
                      <a:pt x="539" y="371"/>
                    </a:lnTo>
                    <a:lnTo>
                      <a:pt x="539" y="376"/>
                    </a:lnTo>
                    <a:lnTo>
                      <a:pt x="536" y="378"/>
                    </a:lnTo>
                    <a:lnTo>
                      <a:pt x="536" y="382"/>
                    </a:lnTo>
                    <a:lnTo>
                      <a:pt x="534" y="383"/>
                    </a:lnTo>
                    <a:lnTo>
                      <a:pt x="532" y="389"/>
                    </a:lnTo>
                    <a:lnTo>
                      <a:pt x="532" y="389"/>
                    </a:lnTo>
                    <a:lnTo>
                      <a:pt x="532" y="393"/>
                    </a:lnTo>
                    <a:lnTo>
                      <a:pt x="531" y="397"/>
                    </a:lnTo>
                    <a:lnTo>
                      <a:pt x="529" y="400"/>
                    </a:lnTo>
                    <a:lnTo>
                      <a:pt x="527" y="400"/>
                    </a:lnTo>
                    <a:lnTo>
                      <a:pt x="527" y="401"/>
                    </a:lnTo>
                    <a:lnTo>
                      <a:pt x="529" y="403"/>
                    </a:lnTo>
                    <a:lnTo>
                      <a:pt x="529" y="404"/>
                    </a:lnTo>
                    <a:lnTo>
                      <a:pt x="529" y="407"/>
                    </a:lnTo>
                    <a:lnTo>
                      <a:pt x="529" y="408"/>
                    </a:lnTo>
                    <a:lnTo>
                      <a:pt x="529" y="412"/>
                    </a:lnTo>
                    <a:lnTo>
                      <a:pt x="531" y="412"/>
                    </a:lnTo>
                    <a:lnTo>
                      <a:pt x="528" y="418"/>
                    </a:lnTo>
                    <a:lnTo>
                      <a:pt x="525" y="422"/>
                    </a:lnTo>
                    <a:lnTo>
                      <a:pt x="518" y="423"/>
                    </a:lnTo>
                    <a:lnTo>
                      <a:pt x="517" y="426"/>
                    </a:lnTo>
                    <a:lnTo>
                      <a:pt x="521" y="423"/>
                    </a:lnTo>
                    <a:lnTo>
                      <a:pt x="527" y="422"/>
                    </a:lnTo>
                    <a:lnTo>
                      <a:pt x="531" y="416"/>
                    </a:lnTo>
                    <a:lnTo>
                      <a:pt x="535" y="409"/>
                    </a:lnTo>
                    <a:lnTo>
                      <a:pt x="542" y="409"/>
                    </a:lnTo>
                    <a:lnTo>
                      <a:pt x="545" y="411"/>
                    </a:lnTo>
                    <a:lnTo>
                      <a:pt x="545" y="414"/>
                    </a:lnTo>
                    <a:lnTo>
                      <a:pt x="543" y="416"/>
                    </a:lnTo>
                    <a:lnTo>
                      <a:pt x="543" y="419"/>
                    </a:lnTo>
                    <a:lnTo>
                      <a:pt x="545" y="423"/>
                    </a:lnTo>
                    <a:lnTo>
                      <a:pt x="545" y="429"/>
                    </a:lnTo>
                    <a:lnTo>
                      <a:pt x="543" y="433"/>
                    </a:lnTo>
                    <a:lnTo>
                      <a:pt x="545" y="436"/>
                    </a:lnTo>
                    <a:lnTo>
                      <a:pt x="546" y="441"/>
                    </a:lnTo>
                    <a:lnTo>
                      <a:pt x="545" y="444"/>
                    </a:lnTo>
                    <a:lnTo>
                      <a:pt x="536" y="451"/>
                    </a:lnTo>
                    <a:lnTo>
                      <a:pt x="532" y="452"/>
                    </a:lnTo>
                    <a:lnTo>
                      <a:pt x="529" y="452"/>
                    </a:lnTo>
                    <a:lnTo>
                      <a:pt x="532" y="454"/>
                    </a:lnTo>
                    <a:lnTo>
                      <a:pt x="536" y="454"/>
                    </a:lnTo>
                    <a:lnTo>
                      <a:pt x="546" y="451"/>
                    </a:lnTo>
                    <a:lnTo>
                      <a:pt x="556" y="447"/>
                    </a:lnTo>
                    <a:lnTo>
                      <a:pt x="560" y="447"/>
                    </a:lnTo>
                    <a:lnTo>
                      <a:pt x="565" y="451"/>
                    </a:lnTo>
                    <a:lnTo>
                      <a:pt x="570" y="454"/>
                    </a:lnTo>
                    <a:lnTo>
                      <a:pt x="575" y="455"/>
                    </a:lnTo>
                    <a:lnTo>
                      <a:pt x="578" y="456"/>
                    </a:lnTo>
                    <a:lnTo>
                      <a:pt x="579" y="458"/>
                    </a:lnTo>
                    <a:lnTo>
                      <a:pt x="583" y="462"/>
                    </a:lnTo>
                    <a:lnTo>
                      <a:pt x="586" y="463"/>
                    </a:lnTo>
                    <a:lnTo>
                      <a:pt x="588" y="466"/>
                    </a:lnTo>
                    <a:lnTo>
                      <a:pt x="590" y="469"/>
                    </a:lnTo>
                    <a:lnTo>
                      <a:pt x="590" y="470"/>
                    </a:lnTo>
                    <a:lnTo>
                      <a:pt x="592" y="473"/>
                    </a:lnTo>
                    <a:lnTo>
                      <a:pt x="594" y="477"/>
                    </a:lnTo>
                    <a:lnTo>
                      <a:pt x="594" y="479"/>
                    </a:lnTo>
                    <a:lnTo>
                      <a:pt x="596" y="477"/>
                    </a:lnTo>
                    <a:lnTo>
                      <a:pt x="597" y="479"/>
                    </a:lnTo>
                    <a:lnTo>
                      <a:pt x="603" y="483"/>
                    </a:lnTo>
                    <a:lnTo>
                      <a:pt x="604" y="483"/>
                    </a:lnTo>
                    <a:lnTo>
                      <a:pt x="608" y="486"/>
                    </a:lnTo>
                    <a:lnTo>
                      <a:pt x="610" y="487"/>
                    </a:lnTo>
                    <a:lnTo>
                      <a:pt x="615" y="491"/>
                    </a:lnTo>
                    <a:lnTo>
                      <a:pt x="615" y="492"/>
                    </a:lnTo>
                    <a:lnTo>
                      <a:pt x="618" y="495"/>
                    </a:lnTo>
                    <a:lnTo>
                      <a:pt x="618" y="497"/>
                    </a:lnTo>
                    <a:lnTo>
                      <a:pt x="619" y="498"/>
                    </a:lnTo>
                    <a:lnTo>
                      <a:pt x="623" y="498"/>
                    </a:lnTo>
                    <a:lnTo>
                      <a:pt x="625" y="498"/>
                    </a:lnTo>
                    <a:lnTo>
                      <a:pt x="628" y="498"/>
                    </a:lnTo>
                    <a:lnTo>
                      <a:pt x="633" y="498"/>
                    </a:lnTo>
                    <a:lnTo>
                      <a:pt x="635" y="499"/>
                    </a:lnTo>
                    <a:lnTo>
                      <a:pt x="635" y="499"/>
                    </a:lnTo>
                    <a:lnTo>
                      <a:pt x="639" y="501"/>
                    </a:lnTo>
                    <a:lnTo>
                      <a:pt x="644" y="501"/>
                    </a:lnTo>
                    <a:lnTo>
                      <a:pt x="647" y="499"/>
                    </a:lnTo>
                    <a:lnTo>
                      <a:pt x="648" y="499"/>
                    </a:lnTo>
                    <a:lnTo>
                      <a:pt x="648" y="501"/>
                    </a:lnTo>
                    <a:lnTo>
                      <a:pt x="650" y="501"/>
                    </a:lnTo>
                    <a:lnTo>
                      <a:pt x="651" y="501"/>
                    </a:lnTo>
                    <a:lnTo>
                      <a:pt x="651" y="505"/>
                    </a:lnTo>
                    <a:lnTo>
                      <a:pt x="648" y="510"/>
                    </a:lnTo>
                    <a:lnTo>
                      <a:pt x="648" y="513"/>
                    </a:lnTo>
                    <a:lnTo>
                      <a:pt x="646" y="516"/>
                    </a:lnTo>
                    <a:lnTo>
                      <a:pt x="644" y="519"/>
                    </a:lnTo>
                    <a:lnTo>
                      <a:pt x="644" y="521"/>
                    </a:lnTo>
                    <a:lnTo>
                      <a:pt x="646" y="523"/>
                    </a:lnTo>
                    <a:lnTo>
                      <a:pt x="646" y="528"/>
                    </a:lnTo>
                    <a:lnTo>
                      <a:pt x="643" y="534"/>
                    </a:lnTo>
                    <a:lnTo>
                      <a:pt x="643" y="537"/>
                    </a:lnTo>
                    <a:lnTo>
                      <a:pt x="641" y="539"/>
                    </a:lnTo>
                    <a:lnTo>
                      <a:pt x="639" y="542"/>
                    </a:lnTo>
                    <a:lnTo>
                      <a:pt x="637" y="548"/>
                    </a:lnTo>
                    <a:lnTo>
                      <a:pt x="639" y="549"/>
                    </a:lnTo>
                    <a:lnTo>
                      <a:pt x="641" y="552"/>
                    </a:lnTo>
                    <a:lnTo>
                      <a:pt x="641" y="555"/>
                    </a:lnTo>
                    <a:lnTo>
                      <a:pt x="643" y="556"/>
                    </a:lnTo>
                    <a:lnTo>
                      <a:pt x="644" y="557"/>
                    </a:lnTo>
                    <a:lnTo>
                      <a:pt x="644" y="560"/>
                    </a:lnTo>
                    <a:lnTo>
                      <a:pt x="644" y="562"/>
                    </a:lnTo>
                    <a:lnTo>
                      <a:pt x="644" y="563"/>
                    </a:lnTo>
                    <a:lnTo>
                      <a:pt x="647" y="564"/>
                    </a:lnTo>
                    <a:lnTo>
                      <a:pt x="650" y="566"/>
                    </a:lnTo>
                    <a:lnTo>
                      <a:pt x="650" y="566"/>
                    </a:lnTo>
                    <a:lnTo>
                      <a:pt x="651" y="567"/>
                    </a:lnTo>
                    <a:lnTo>
                      <a:pt x="652" y="570"/>
                    </a:lnTo>
                    <a:lnTo>
                      <a:pt x="652" y="574"/>
                    </a:lnTo>
                    <a:lnTo>
                      <a:pt x="654" y="575"/>
                    </a:lnTo>
                    <a:lnTo>
                      <a:pt x="652" y="580"/>
                    </a:lnTo>
                    <a:lnTo>
                      <a:pt x="647" y="584"/>
                    </a:lnTo>
                    <a:lnTo>
                      <a:pt x="651" y="582"/>
                    </a:lnTo>
                    <a:lnTo>
                      <a:pt x="654" y="580"/>
                    </a:lnTo>
                    <a:lnTo>
                      <a:pt x="658" y="581"/>
                    </a:lnTo>
                    <a:lnTo>
                      <a:pt x="661" y="582"/>
                    </a:lnTo>
                    <a:lnTo>
                      <a:pt x="662" y="584"/>
                    </a:lnTo>
                    <a:lnTo>
                      <a:pt x="664" y="581"/>
                    </a:lnTo>
                    <a:lnTo>
                      <a:pt x="664" y="578"/>
                    </a:lnTo>
                    <a:lnTo>
                      <a:pt x="668" y="573"/>
                    </a:lnTo>
                    <a:lnTo>
                      <a:pt x="669" y="573"/>
                    </a:lnTo>
                    <a:lnTo>
                      <a:pt x="668" y="575"/>
                    </a:lnTo>
                    <a:lnTo>
                      <a:pt x="669" y="577"/>
                    </a:lnTo>
                    <a:lnTo>
                      <a:pt x="670" y="577"/>
                    </a:lnTo>
                    <a:lnTo>
                      <a:pt x="670" y="582"/>
                    </a:lnTo>
                    <a:lnTo>
                      <a:pt x="670" y="585"/>
                    </a:lnTo>
                    <a:lnTo>
                      <a:pt x="673" y="588"/>
                    </a:lnTo>
                    <a:lnTo>
                      <a:pt x="679" y="588"/>
                    </a:lnTo>
                    <a:lnTo>
                      <a:pt x="676" y="586"/>
                    </a:lnTo>
                    <a:lnTo>
                      <a:pt x="673" y="584"/>
                    </a:lnTo>
                    <a:lnTo>
                      <a:pt x="673" y="581"/>
                    </a:lnTo>
                    <a:lnTo>
                      <a:pt x="673" y="577"/>
                    </a:lnTo>
                    <a:lnTo>
                      <a:pt x="675" y="575"/>
                    </a:lnTo>
                    <a:lnTo>
                      <a:pt x="673" y="574"/>
                    </a:lnTo>
                    <a:lnTo>
                      <a:pt x="673" y="571"/>
                    </a:lnTo>
                    <a:lnTo>
                      <a:pt x="675" y="571"/>
                    </a:lnTo>
                    <a:lnTo>
                      <a:pt x="676" y="571"/>
                    </a:lnTo>
                    <a:lnTo>
                      <a:pt x="677" y="567"/>
                    </a:lnTo>
                    <a:lnTo>
                      <a:pt x="680" y="564"/>
                    </a:lnTo>
                    <a:lnTo>
                      <a:pt x="679" y="563"/>
                    </a:lnTo>
                    <a:lnTo>
                      <a:pt x="679" y="559"/>
                    </a:lnTo>
                    <a:lnTo>
                      <a:pt x="677" y="559"/>
                    </a:lnTo>
                    <a:lnTo>
                      <a:pt x="677" y="556"/>
                    </a:lnTo>
                    <a:lnTo>
                      <a:pt x="680" y="552"/>
                    </a:lnTo>
                    <a:lnTo>
                      <a:pt x="679" y="550"/>
                    </a:lnTo>
                    <a:lnTo>
                      <a:pt x="679" y="549"/>
                    </a:lnTo>
                    <a:lnTo>
                      <a:pt x="677" y="549"/>
                    </a:lnTo>
                    <a:lnTo>
                      <a:pt x="677" y="548"/>
                    </a:lnTo>
                    <a:lnTo>
                      <a:pt x="679" y="541"/>
                    </a:lnTo>
                    <a:lnTo>
                      <a:pt x="679" y="538"/>
                    </a:lnTo>
                    <a:lnTo>
                      <a:pt x="679" y="534"/>
                    </a:lnTo>
                    <a:lnTo>
                      <a:pt x="680" y="533"/>
                    </a:lnTo>
                    <a:lnTo>
                      <a:pt x="680" y="530"/>
                    </a:lnTo>
                    <a:lnTo>
                      <a:pt x="681" y="530"/>
                    </a:lnTo>
                    <a:lnTo>
                      <a:pt x="680" y="527"/>
                    </a:lnTo>
                    <a:lnTo>
                      <a:pt x="681" y="526"/>
                    </a:lnTo>
                    <a:lnTo>
                      <a:pt x="680" y="526"/>
                    </a:lnTo>
                    <a:lnTo>
                      <a:pt x="679" y="524"/>
                    </a:lnTo>
                    <a:lnTo>
                      <a:pt x="680" y="523"/>
                    </a:lnTo>
                    <a:lnTo>
                      <a:pt x="680" y="521"/>
                    </a:lnTo>
                    <a:lnTo>
                      <a:pt x="680" y="519"/>
                    </a:lnTo>
                    <a:lnTo>
                      <a:pt x="679" y="516"/>
                    </a:lnTo>
                    <a:lnTo>
                      <a:pt x="679" y="513"/>
                    </a:lnTo>
                    <a:lnTo>
                      <a:pt x="677" y="512"/>
                    </a:lnTo>
                    <a:lnTo>
                      <a:pt x="681" y="510"/>
                    </a:lnTo>
                    <a:lnTo>
                      <a:pt x="686" y="510"/>
                    </a:lnTo>
                    <a:lnTo>
                      <a:pt x="688" y="508"/>
                    </a:lnTo>
                    <a:lnTo>
                      <a:pt x="691" y="508"/>
                    </a:lnTo>
                    <a:lnTo>
                      <a:pt x="694" y="506"/>
                    </a:lnTo>
                    <a:lnTo>
                      <a:pt x="698" y="505"/>
                    </a:lnTo>
                    <a:lnTo>
                      <a:pt x="706" y="501"/>
                    </a:lnTo>
                    <a:lnTo>
                      <a:pt x="706" y="501"/>
                    </a:lnTo>
                    <a:lnTo>
                      <a:pt x="708" y="499"/>
                    </a:lnTo>
                    <a:lnTo>
                      <a:pt x="715" y="497"/>
                    </a:lnTo>
                    <a:lnTo>
                      <a:pt x="715" y="494"/>
                    </a:lnTo>
                    <a:lnTo>
                      <a:pt x="717" y="492"/>
                    </a:lnTo>
                    <a:lnTo>
                      <a:pt x="722" y="487"/>
                    </a:lnTo>
                    <a:lnTo>
                      <a:pt x="723" y="487"/>
                    </a:lnTo>
                    <a:lnTo>
                      <a:pt x="724" y="488"/>
                    </a:lnTo>
                    <a:lnTo>
                      <a:pt x="727" y="488"/>
                    </a:lnTo>
                    <a:lnTo>
                      <a:pt x="730" y="486"/>
                    </a:lnTo>
                    <a:lnTo>
                      <a:pt x="727" y="483"/>
                    </a:lnTo>
                    <a:lnTo>
                      <a:pt x="727" y="479"/>
                    </a:lnTo>
                    <a:lnTo>
                      <a:pt x="724" y="480"/>
                    </a:lnTo>
                    <a:lnTo>
                      <a:pt x="724" y="483"/>
                    </a:lnTo>
                    <a:lnTo>
                      <a:pt x="723" y="484"/>
                    </a:lnTo>
                    <a:lnTo>
                      <a:pt x="724" y="480"/>
                    </a:lnTo>
                    <a:lnTo>
                      <a:pt x="727" y="474"/>
                    </a:lnTo>
                    <a:lnTo>
                      <a:pt x="727" y="473"/>
                    </a:lnTo>
                    <a:lnTo>
                      <a:pt x="727" y="468"/>
                    </a:lnTo>
                    <a:lnTo>
                      <a:pt x="728" y="465"/>
                    </a:lnTo>
                    <a:lnTo>
                      <a:pt x="726" y="461"/>
                    </a:lnTo>
                    <a:lnTo>
                      <a:pt x="726" y="452"/>
                    </a:lnTo>
                    <a:lnTo>
                      <a:pt x="726" y="445"/>
                    </a:lnTo>
                    <a:lnTo>
                      <a:pt x="722" y="440"/>
                    </a:lnTo>
                    <a:lnTo>
                      <a:pt x="719" y="437"/>
                    </a:lnTo>
                    <a:lnTo>
                      <a:pt x="717" y="434"/>
                    </a:lnTo>
                    <a:lnTo>
                      <a:pt x="715" y="434"/>
                    </a:lnTo>
                    <a:lnTo>
                      <a:pt x="715" y="432"/>
                    </a:lnTo>
                    <a:lnTo>
                      <a:pt x="716" y="427"/>
                    </a:lnTo>
                    <a:lnTo>
                      <a:pt x="719" y="426"/>
                    </a:lnTo>
                    <a:lnTo>
                      <a:pt x="726" y="419"/>
                    </a:lnTo>
                    <a:lnTo>
                      <a:pt x="727" y="418"/>
                    </a:lnTo>
                    <a:lnTo>
                      <a:pt x="730" y="416"/>
                    </a:lnTo>
                    <a:lnTo>
                      <a:pt x="730" y="415"/>
                    </a:lnTo>
                    <a:lnTo>
                      <a:pt x="728" y="414"/>
                    </a:lnTo>
                    <a:lnTo>
                      <a:pt x="728" y="412"/>
                    </a:lnTo>
                    <a:lnTo>
                      <a:pt x="731" y="409"/>
                    </a:lnTo>
                    <a:lnTo>
                      <a:pt x="733" y="409"/>
                    </a:lnTo>
                    <a:lnTo>
                      <a:pt x="734" y="412"/>
                    </a:lnTo>
                    <a:lnTo>
                      <a:pt x="735" y="414"/>
                    </a:lnTo>
                    <a:lnTo>
                      <a:pt x="735" y="412"/>
                    </a:lnTo>
                    <a:lnTo>
                      <a:pt x="735" y="409"/>
                    </a:lnTo>
                    <a:lnTo>
                      <a:pt x="738" y="408"/>
                    </a:lnTo>
                    <a:lnTo>
                      <a:pt x="741" y="403"/>
                    </a:lnTo>
                    <a:lnTo>
                      <a:pt x="740" y="401"/>
                    </a:lnTo>
                    <a:lnTo>
                      <a:pt x="737" y="401"/>
                    </a:lnTo>
                    <a:lnTo>
                      <a:pt x="737" y="400"/>
                    </a:lnTo>
                    <a:lnTo>
                      <a:pt x="738" y="397"/>
                    </a:lnTo>
                    <a:lnTo>
                      <a:pt x="737" y="396"/>
                    </a:lnTo>
                    <a:lnTo>
                      <a:pt x="737" y="393"/>
                    </a:lnTo>
                    <a:lnTo>
                      <a:pt x="738" y="392"/>
                    </a:lnTo>
                    <a:lnTo>
                      <a:pt x="741" y="390"/>
                    </a:lnTo>
                    <a:lnTo>
                      <a:pt x="738" y="390"/>
                    </a:lnTo>
                    <a:lnTo>
                      <a:pt x="738" y="389"/>
                    </a:lnTo>
                    <a:lnTo>
                      <a:pt x="738" y="385"/>
                    </a:lnTo>
                    <a:lnTo>
                      <a:pt x="741" y="383"/>
                    </a:lnTo>
                    <a:lnTo>
                      <a:pt x="740" y="383"/>
                    </a:lnTo>
                    <a:lnTo>
                      <a:pt x="735" y="383"/>
                    </a:lnTo>
                    <a:lnTo>
                      <a:pt x="734" y="383"/>
                    </a:lnTo>
                    <a:lnTo>
                      <a:pt x="734" y="382"/>
                    </a:lnTo>
                    <a:lnTo>
                      <a:pt x="740" y="376"/>
                    </a:lnTo>
                    <a:lnTo>
                      <a:pt x="742" y="372"/>
                    </a:lnTo>
                    <a:lnTo>
                      <a:pt x="744" y="368"/>
                    </a:lnTo>
                    <a:lnTo>
                      <a:pt x="745" y="369"/>
                    </a:lnTo>
                    <a:lnTo>
                      <a:pt x="746" y="368"/>
                    </a:lnTo>
                    <a:lnTo>
                      <a:pt x="746" y="364"/>
                    </a:lnTo>
                    <a:lnTo>
                      <a:pt x="745" y="364"/>
                    </a:lnTo>
                    <a:lnTo>
                      <a:pt x="745" y="362"/>
                    </a:lnTo>
                    <a:lnTo>
                      <a:pt x="744" y="362"/>
                    </a:lnTo>
                    <a:lnTo>
                      <a:pt x="742" y="360"/>
                    </a:lnTo>
                    <a:lnTo>
                      <a:pt x="742" y="354"/>
                    </a:lnTo>
                    <a:lnTo>
                      <a:pt x="744" y="351"/>
                    </a:lnTo>
                    <a:lnTo>
                      <a:pt x="744" y="347"/>
                    </a:lnTo>
                    <a:lnTo>
                      <a:pt x="746" y="346"/>
                    </a:lnTo>
                    <a:lnTo>
                      <a:pt x="746" y="347"/>
                    </a:lnTo>
                    <a:lnTo>
                      <a:pt x="748" y="347"/>
                    </a:lnTo>
                    <a:lnTo>
                      <a:pt x="748" y="346"/>
                    </a:lnTo>
                    <a:lnTo>
                      <a:pt x="751" y="343"/>
                    </a:lnTo>
                    <a:lnTo>
                      <a:pt x="752" y="343"/>
                    </a:lnTo>
                    <a:lnTo>
                      <a:pt x="753" y="343"/>
                    </a:lnTo>
                    <a:lnTo>
                      <a:pt x="755" y="345"/>
                    </a:lnTo>
                    <a:lnTo>
                      <a:pt x="759" y="345"/>
                    </a:lnTo>
                    <a:lnTo>
                      <a:pt x="764" y="347"/>
                    </a:lnTo>
                    <a:lnTo>
                      <a:pt x="770" y="350"/>
                    </a:lnTo>
                    <a:lnTo>
                      <a:pt x="773" y="350"/>
                    </a:lnTo>
                    <a:lnTo>
                      <a:pt x="773" y="353"/>
                    </a:lnTo>
                    <a:lnTo>
                      <a:pt x="769" y="354"/>
                    </a:lnTo>
                    <a:lnTo>
                      <a:pt x="773" y="353"/>
                    </a:lnTo>
                    <a:lnTo>
                      <a:pt x="777" y="351"/>
                    </a:lnTo>
                    <a:lnTo>
                      <a:pt x="780" y="351"/>
                    </a:lnTo>
                    <a:lnTo>
                      <a:pt x="781" y="353"/>
                    </a:lnTo>
                    <a:lnTo>
                      <a:pt x="782" y="353"/>
                    </a:lnTo>
                    <a:lnTo>
                      <a:pt x="785" y="356"/>
                    </a:lnTo>
                    <a:lnTo>
                      <a:pt x="785" y="353"/>
                    </a:lnTo>
                    <a:lnTo>
                      <a:pt x="788" y="354"/>
                    </a:lnTo>
                    <a:lnTo>
                      <a:pt x="789" y="353"/>
                    </a:lnTo>
                    <a:lnTo>
                      <a:pt x="791" y="351"/>
                    </a:lnTo>
                    <a:lnTo>
                      <a:pt x="795" y="350"/>
                    </a:lnTo>
                    <a:lnTo>
                      <a:pt x="799" y="353"/>
                    </a:lnTo>
                    <a:lnTo>
                      <a:pt x="799" y="356"/>
                    </a:lnTo>
                    <a:lnTo>
                      <a:pt x="802" y="358"/>
                    </a:lnTo>
                    <a:lnTo>
                      <a:pt x="804" y="358"/>
                    </a:lnTo>
                    <a:lnTo>
                      <a:pt x="804" y="362"/>
                    </a:lnTo>
                    <a:lnTo>
                      <a:pt x="803" y="365"/>
                    </a:lnTo>
                    <a:lnTo>
                      <a:pt x="803" y="367"/>
                    </a:lnTo>
                    <a:lnTo>
                      <a:pt x="804" y="365"/>
                    </a:lnTo>
                    <a:lnTo>
                      <a:pt x="807" y="368"/>
                    </a:lnTo>
                    <a:lnTo>
                      <a:pt x="809" y="371"/>
                    </a:lnTo>
                    <a:lnTo>
                      <a:pt x="807" y="372"/>
                    </a:lnTo>
                    <a:lnTo>
                      <a:pt x="809" y="374"/>
                    </a:lnTo>
                    <a:lnTo>
                      <a:pt x="811" y="372"/>
                    </a:lnTo>
                    <a:lnTo>
                      <a:pt x="813" y="375"/>
                    </a:lnTo>
                    <a:lnTo>
                      <a:pt x="813" y="376"/>
                    </a:lnTo>
                    <a:lnTo>
                      <a:pt x="810" y="375"/>
                    </a:lnTo>
                    <a:lnTo>
                      <a:pt x="810" y="378"/>
                    </a:lnTo>
                    <a:lnTo>
                      <a:pt x="807" y="378"/>
                    </a:lnTo>
                    <a:lnTo>
                      <a:pt x="810" y="380"/>
                    </a:lnTo>
                    <a:lnTo>
                      <a:pt x="810" y="383"/>
                    </a:lnTo>
                    <a:lnTo>
                      <a:pt x="813" y="380"/>
                    </a:lnTo>
                    <a:lnTo>
                      <a:pt x="813" y="383"/>
                    </a:lnTo>
                    <a:lnTo>
                      <a:pt x="814" y="382"/>
                    </a:lnTo>
                    <a:lnTo>
                      <a:pt x="818" y="386"/>
                    </a:lnTo>
                    <a:lnTo>
                      <a:pt x="821" y="385"/>
                    </a:lnTo>
                    <a:lnTo>
                      <a:pt x="821" y="386"/>
                    </a:lnTo>
                    <a:lnTo>
                      <a:pt x="824" y="385"/>
                    </a:lnTo>
                    <a:lnTo>
                      <a:pt x="828" y="386"/>
                    </a:lnTo>
                    <a:lnTo>
                      <a:pt x="827" y="390"/>
                    </a:lnTo>
                    <a:lnTo>
                      <a:pt x="828" y="393"/>
                    </a:lnTo>
                    <a:lnTo>
                      <a:pt x="832" y="390"/>
                    </a:lnTo>
                    <a:lnTo>
                      <a:pt x="832" y="386"/>
                    </a:lnTo>
                    <a:lnTo>
                      <a:pt x="833" y="386"/>
                    </a:lnTo>
                    <a:lnTo>
                      <a:pt x="835" y="392"/>
                    </a:lnTo>
                    <a:lnTo>
                      <a:pt x="833" y="396"/>
                    </a:lnTo>
                    <a:lnTo>
                      <a:pt x="831" y="396"/>
                    </a:lnTo>
                    <a:lnTo>
                      <a:pt x="828" y="400"/>
                    </a:lnTo>
                    <a:lnTo>
                      <a:pt x="828" y="407"/>
                    </a:lnTo>
                    <a:lnTo>
                      <a:pt x="827" y="408"/>
                    </a:lnTo>
                    <a:lnTo>
                      <a:pt x="827" y="405"/>
                    </a:lnTo>
                    <a:lnTo>
                      <a:pt x="825" y="407"/>
                    </a:lnTo>
                    <a:lnTo>
                      <a:pt x="825" y="411"/>
                    </a:lnTo>
                    <a:lnTo>
                      <a:pt x="818" y="409"/>
                    </a:lnTo>
                    <a:lnTo>
                      <a:pt x="811" y="408"/>
                    </a:lnTo>
                    <a:lnTo>
                      <a:pt x="818" y="411"/>
                    </a:lnTo>
                    <a:lnTo>
                      <a:pt x="822" y="412"/>
                    </a:lnTo>
                    <a:lnTo>
                      <a:pt x="827" y="415"/>
                    </a:lnTo>
                    <a:lnTo>
                      <a:pt x="827" y="419"/>
                    </a:lnTo>
                    <a:lnTo>
                      <a:pt x="824" y="423"/>
                    </a:lnTo>
                    <a:lnTo>
                      <a:pt x="824" y="425"/>
                    </a:lnTo>
                    <a:lnTo>
                      <a:pt x="821" y="429"/>
                    </a:lnTo>
                    <a:lnTo>
                      <a:pt x="821" y="429"/>
                    </a:lnTo>
                    <a:lnTo>
                      <a:pt x="825" y="433"/>
                    </a:lnTo>
                    <a:lnTo>
                      <a:pt x="827" y="434"/>
                    </a:lnTo>
                    <a:lnTo>
                      <a:pt x="825" y="434"/>
                    </a:lnTo>
                    <a:lnTo>
                      <a:pt x="821" y="433"/>
                    </a:lnTo>
                    <a:lnTo>
                      <a:pt x="824" y="437"/>
                    </a:lnTo>
                    <a:lnTo>
                      <a:pt x="827" y="439"/>
                    </a:lnTo>
                    <a:lnTo>
                      <a:pt x="828" y="439"/>
                    </a:lnTo>
                    <a:lnTo>
                      <a:pt x="827" y="436"/>
                    </a:lnTo>
                    <a:lnTo>
                      <a:pt x="829" y="436"/>
                    </a:lnTo>
                    <a:lnTo>
                      <a:pt x="832" y="439"/>
                    </a:lnTo>
                    <a:lnTo>
                      <a:pt x="833" y="441"/>
                    </a:lnTo>
                    <a:lnTo>
                      <a:pt x="832" y="444"/>
                    </a:lnTo>
                    <a:lnTo>
                      <a:pt x="832" y="447"/>
                    </a:lnTo>
                    <a:lnTo>
                      <a:pt x="829" y="451"/>
                    </a:lnTo>
                    <a:lnTo>
                      <a:pt x="829" y="454"/>
                    </a:lnTo>
                    <a:lnTo>
                      <a:pt x="828" y="456"/>
                    </a:lnTo>
                    <a:lnTo>
                      <a:pt x="831" y="455"/>
                    </a:lnTo>
                    <a:lnTo>
                      <a:pt x="833" y="448"/>
                    </a:lnTo>
                    <a:lnTo>
                      <a:pt x="838" y="445"/>
                    </a:lnTo>
                    <a:lnTo>
                      <a:pt x="838" y="445"/>
                    </a:lnTo>
                    <a:lnTo>
                      <a:pt x="838" y="448"/>
                    </a:lnTo>
                    <a:lnTo>
                      <a:pt x="838" y="452"/>
                    </a:lnTo>
                    <a:lnTo>
                      <a:pt x="836" y="454"/>
                    </a:lnTo>
                    <a:lnTo>
                      <a:pt x="838" y="456"/>
                    </a:lnTo>
                    <a:lnTo>
                      <a:pt x="836" y="459"/>
                    </a:lnTo>
                    <a:lnTo>
                      <a:pt x="839" y="455"/>
                    </a:lnTo>
                    <a:lnTo>
                      <a:pt x="839" y="452"/>
                    </a:lnTo>
                    <a:lnTo>
                      <a:pt x="842" y="450"/>
                    </a:lnTo>
                    <a:lnTo>
                      <a:pt x="845" y="450"/>
                    </a:lnTo>
                    <a:lnTo>
                      <a:pt x="847" y="448"/>
                    </a:lnTo>
                    <a:lnTo>
                      <a:pt x="849" y="448"/>
                    </a:lnTo>
                    <a:lnTo>
                      <a:pt x="849" y="450"/>
                    </a:lnTo>
                    <a:lnTo>
                      <a:pt x="850" y="448"/>
                    </a:lnTo>
                    <a:lnTo>
                      <a:pt x="853" y="447"/>
                    </a:lnTo>
                    <a:lnTo>
                      <a:pt x="853" y="445"/>
                    </a:lnTo>
                    <a:lnTo>
                      <a:pt x="854" y="443"/>
                    </a:lnTo>
                    <a:lnTo>
                      <a:pt x="858" y="440"/>
                    </a:lnTo>
                    <a:lnTo>
                      <a:pt x="860" y="441"/>
                    </a:lnTo>
                    <a:lnTo>
                      <a:pt x="861" y="445"/>
                    </a:lnTo>
                    <a:lnTo>
                      <a:pt x="860" y="448"/>
                    </a:lnTo>
                    <a:lnTo>
                      <a:pt x="863" y="444"/>
                    </a:lnTo>
                    <a:lnTo>
                      <a:pt x="863" y="440"/>
                    </a:lnTo>
                    <a:lnTo>
                      <a:pt x="863" y="440"/>
                    </a:lnTo>
                    <a:lnTo>
                      <a:pt x="863" y="439"/>
                    </a:lnTo>
                    <a:lnTo>
                      <a:pt x="864" y="437"/>
                    </a:lnTo>
                    <a:lnTo>
                      <a:pt x="867" y="436"/>
                    </a:lnTo>
                    <a:lnTo>
                      <a:pt x="867" y="433"/>
                    </a:lnTo>
                    <a:lnTo>
                      <a:pt x="869" y="432"/>
                    </a:lnTo>
                    <a:lnTo>
                      <a:pt x="871" y="429"/>
                    </a:lnTo>
                    <a:lnTo>
                      <a:pt x="872" y="427"/>
                    </a:lnTo>
                    <a:lnTo>
                      <a:pt x="874" y="427"/>
                    </a:lnTo>
                    <a:lnTo>
                      <a:pt x="875" y="429"/>
                    </a:lnTo>
                    <a:lnTo>
                      <a:pt x="875" y="427"/>
                    </a:lnTo>
                    <a:lnTo>
                      <a:pt x="874" y="426"/>
                    </a:lnTo>
                    <a:lnTo>
                      <a:pt x="872" y="426"/>
                    </a:lnTo>
                    <a:lnTo>
                      <a:pt x="872" y="425"/>
                    </a:lnTo>
                    <a:lnTo>
                      <a:pt x="874" y="421"/>
                    </a:lnTo>
                    <a:lnTo>
                      <a:pt x="875" y="419"/>
                    </a:lnTo>
                    <a:lnTo>
                      <a:pt x="876" y="421"/>
                    </a:lnTo>
                    <a:lnTo>
                      <a:pt x="876" y="419"/>
                    </a:lnTo>
                    <a:lnTo>
                      <a:pt x="878" y="418"/>
                    </a:lnTo>
                    <a:lnTo>
                      <a:pt x="878" y="415"/>
                    </a:lnTo>
                    <a:lnTo>
                      <a:pt x="880" y="412"/>
                    </a:lnTo>
                    <a:lnTo>
                      <a:pt x="882" y="409"/>
                    </a:lnTo>
                    <a:lnTo>
                      <a:pt x="882" y="408"/>
                    </a:lnTo>
                    <a:lnTo>
                      <a:pt x="885" y="405"/>
                    </a:lnTo>
                    <a:lnTo>
                      <a:pt x="887" y="404"/>
                    </a:lnTo>
                    <a:lnTo>
                      <a:pt x="887" y="405"/>
                    </a:lnTo>
                    <a:lnTo>
                      <a:pt x="886" y="407"/>
                    </a:lnTo>
                    <a:lnTo>
                      <a:pt x="887" y="407"/>
                    </a:lnTo>
                    <a:lnTo>
                      <a:pt x="889" y="407"/>
                    </a:lnTo>
                    <a:lnTo>
                      <a:pt x="887" y="408"/>
                    </a:lnTo>
                    <a:lnTo>
                      <a:pt x="887" y="411"/>
                    </a:lnTo>
                    <a:lnTo>
                      <a:pt x="889" y="411"/>
                    </a:lnTo>
                    <a:lnTo>
                      <a:pt x="887" y="414"/>
                    </a:lnTo>
                    <a:lnTo>
                      <a:pt x="886" y="414"/>
                    </a:lnTo>
                    <a:lnTo>
                      <a:pt x="886" y="415"/>
                    </a:lnTo>
                    <a:lnTo>
                      <a:pt x="887" y="415"/>
                    </a:lnTo>
                    <a:lnTo>
                      <a:pt x="889" y="415"/>
                    </a:lnTo>
                    <a:lnTo>
                      <a:pt x="887" y="418"/>
                    </a:lnTo>
                    <a:lnTo>
                      <a:pt x="887" y="418"/>
                    </a:lnTo>
                    <a:lnTo>
                      <a:pt x="889" y="418"/>
                    </a:lnTo>
                    <a:lnTo>
                      <a:pt x="889" y="421"/>
                    </a:lnTo>
                    <a:lnTo>
                      <a:pt x="887" y="422"/>
                    </a:lnTo>
                    <a:lnTo>
                      <a:pt x="889" y="425"/>
                    </a:lnTo>
                    <a:lnTo>
                      <a:pt x="890" y="426"/>
                    </a:lnTo>
                    <a:lnTo>
                      <a:pt x="892" y="430"/>
                    </a:lnTo>
                    <a:lnTo>
                      <a:pt x="890" y="430"/>
                    </a:lnTo>
                    <a:lnTo>
                      <a:pt x="889" y="430"/>
                    </a:lnTo>
                    <a:lnTo>
                      <a:pt x="887" y="430"/>
                    </a:lnTo>
                    <a:lnTo>
                      <a:pt x="889" y="432"/>
                    </a:lnTo>
                    <a:lnTo>
                      <a:pt x="889" y="433"/>
                    </a:lnTo>
                    <a:lnTo>
                      <a:pt x="890" y="433"/>
                    </a:lnTo>
                    <a:lnTo>
                      <a:pt x="892" y="432"/>
                    </a:lnTo>
                    <a:lnTo>
                      <a:pt x="893" y="434"/>
                    </a:lnTo>
                    <a:lnTo>
                      <a:pt x="894" y="434"/>
                    </a:lnTo>
                    <a:lnTo>
                      <a:pt x="892" y="439"/>
                    </a:lnTo>
                    <a:lnTo>
                      <a:pt x="890" y="439"/>
                    </a:lnTo>
                    <a:lnTo>
                      <a:pt x="887" y="439"/>
                    </a:lnTo>
                    <a:lnTo>
                      <a:pt x="886" y="440"/>
                    </a:lnTo>
                    <a:lnTo>
                      <a:pt x="887" y="441"/>
                    </a:lnTo>
                    <a:lnTo>
                      <a:pt x="894" y="440"/>
                    </a:lnTo>
                    <a:lnTo>
                      <a:pt x="896" y="440"/>
                    </a:lnTo>
                    <a:lnTo>
                      <a:pt x="894" y="443"/>
                    </a:lnTo>
                    <a:lnTo>
                      <a:pt x="893" y="445"/>
                    </a:lnTo>
                    <a:lnTo>
                      <a:pt x="894" y="445"/>
                    </a:lnTo>
                    <a:lnTo>
                      <a:pt x="897" y="444"/>
                    </a:lnTo>
                    <a:lnTo>
                      <a:pt x="897" y="447"/>
                    </a:lnTo>
                    <a:lnTo>
                      <a:pt x="894" y="451"/>
                    </a:lnTo>
                    <a:lnTo>
                      <a:pt x="890" y="451"/>
                    </a:lnTo>
                    <a:lnTo>
                      <a:pt x="889" y="450"/>
                    </a:lnTo>
                    <a:lnTo>
                      <a:pt x="887" y="451"/>
                    </a:lnTo>
                    <a:lnTo>
                      <a:pt x="887" y="452"/>
                    </a:lnTo>
                    <a:lnTo>
                      <a:pt x="887" y="455"/>
                    </a:lnTo>
                    <a:lnTo>
                      <a:pt x="890" y="454"/>
                    </a:lnTo>
                    <a:lnTo>
                      <a:pt x="894" y="454"/>
                    </a:lnTo>
                    <a:lnTo>
                      <a:pt x="897" y="452"/>
                    </a:lnTo>
                    <a:lnTo>
                      <a:pt x="898" y="452"/>
                    </a:lnTo>
                    <a:lnTo>
                      <a:pt x="897" y="455"/>
                    </a:lnTo>
                    <a:lnTo>
                      <a:pt x="897" y="455"/>
                    </a:lnTo>
                    <a:lnTo>
                      <a:pt x="894" y="456"/>
                    </a:lnTo>
                    <a:lnTo>
                      <a:pt x="892" y="456"/>
                    </a:lnTo>
                    <a:lnTo>
                      <a:pt x="889" y="462"/>
                    </a:lnTo>
                    <a:lnTo>
                      <a:pt x="893" y="459"/>
                    </a:lnTo>
                    <a:lnTo>
                      <a:pt x="896" y="459"/>
                    </a:lnTo>
                    <a:lnTo>
                      <a:pt x="897" y="459"/>
                    </a:lnTo>
                    <a:lnTo>
                      <a:pt x="900" y="459"/>
                    </a:lnTo>
                    <a:lnTo>
                      <a:pt x="900" y="462"/>
                    </a:lnTo>
                    <a:lnTo>
                      <a:pt x="897" y="462"/>
                    </a:lnTo>
                    <a:lnTo>
                      <a:pt x="894" y="465"/>
                    </a:lnTo>
                    <a:lnTo>
                      <a:pt x="894" y="466"/>
                    </a:lnTo>
                    <a:lnTo>
                      <a:pt x="896" y="465"/>
                    </a:lnTo>
                    <a:lnTo>
                      <a:pt x="898" y="466"/>
                    </a:lnTo>
                    <a:lnTo>
                      <a:pt x="900" y="465"/>
                    </a:lnTo>
                    <a:lnTo>
                      <a:pt x="903" y="466"/>
                    </a:lnTo>
                    <a:lnTo>
                      <a:pt x="904" y="470"/>
                    </a:lnTo>
                    <a:lnTo>
                      <a:pt x="901" y="473"/>
                    </a:lnTo>
                    <a:lnTo>
                      <a:pt x="898" y="473"/>
                    </a:lnTo>
                    <a:lnTo>
                      <a:pt x="897" y="473"/>
                    </a:lnTo>
                    <a:lnTo>
                      <a:pt x="894" y="473"/>
                    </a:lnTo>
                    <a:lnTo>
                      <a:pt x="897" y="476"/>
                    </a:lnTo>
                    <a:lnTo>
                      <a:pt x="898" y="474"/>
                    </a:lnTo>
                    <a:lnTo>
                      <a:pt x="900" y="476"/>
                    </a:lnTo>
                    <a:lnTo>
                      <a:pt x="903" y="476"/>
                    </a:lnTo>
                    <a:lnTo>
                      <a:pt x="904" y="477"/>
                    </a:lnTo>
                    <a:lnTo>
                      <a:pt x="903" y="479"/>
                    </a:lnTo>
                    <a:lnTo>
                      <a:pt x="901" y="480"/>
                    </a:lnTo>
                    <a:lnTo>
                      <a:pt x="904" y="481"/>
                    </a:lnTo>
                    <a:lnTo>
                      <a:pt x="905" y="481"/>
                    </a:lnTo>
                    <a:lnTo>
                      <a:pt x="908" y="483"/>
                    </a:lnTo>
                    <a:lnTo>
                      <a:pt x="907" y="486"/>
                    </a:lnTo>
                    <a:lnTo>
                      <a:pt x="905" y="487"/>
                    </a:lnTo>
                    <a:lnTo>
                      <a:pt x="903" y="488"/>
                    </a:lnTo>
                    <a:lnTo>
                      <a:pt x="900" y="488"/>
                    </a:lnTo>
                    <a:lnTo>
                      <a:pt x="900" y="490"/>
                    </a:lnTo>
                    <a:lnTo>
                      <a:pt x="901" y="491"/>
                    </a:lnTo>
                    <a:lnTo>
                      <a:pt x="903" y="492"/>
                    </a:lnTo>
                    <a:lnTo>
                      <a:pt x="900" y="492"/>
                    </a:lnTo>
                    <a:lnTo>
                      <a:pt x="896" y="490"/>
                    </a:lnTo>
                    <a:lnTo>
                      <a:pt x="892" y="491"/>
                    </a:lnTo>
                    <a:lnTo>
                      <a:pt x="896" y="492"/>
                    </a:lnTo>
                    <a:lnTo>
                      <a:pt x="896" y="495"/>
                    </a:lnTo>
                    <a:lnTo>
                      <a:pt x="898" y="497"/>
                    </a:lnTo>
                    <a:lnTo>
                      <a:pt x="900" y="499"/>
                    </a:lnTo>
                    <a:lnTo>
                      <a:pt x="898" y="499"/>
                    </a:lnTo>
                    <a:lnTo>
                      <a:pt x="896" y="501"/>
                    </a:lnTo>
                    <a:lnTo>
                      <a:pt x="896" y="502"/>
                    </a:lnTo>
                    <a:lnTo>
                      <a:pt x="892" y="502"/>
                    </a:lnTo>
                    <a:lnTo>
                      <a:pt x="896" y="503"/>
                    </a:lnTo>
                    <a:lnTo>
                      <a:pt x="898" y="502"/>
                    </a:lnTo>
                    <a:lnTo>
                      <a:pt x="898" y="502"/>
                    </a:lnTo>
                    <a:lnTo>
                      <a:pt x="901" y="501"/>
                    </a:lnTo>
                    <a:lnTo>
                      <a:pt x="903" y="501"/>
                    </a:lnTo>
                    <a:lnTo>
                      <a:pt x="903" y="503"/>
                    </a:lnTo>
                    <a:lnTo>
                      <a:pt x="904" y="505"/>
                    </a:lnTo>
                    <a:lnTo>
                      <a:pt x="903" y="505"/>
                    </a:lnTo>
                    <a:lnTo>
                      <a:pt x="904" y="505"/>
                    </a:lnTo>
                    <a:lnTo>
                      <a:pt x="905" y="506"/>
                    </a:lnTo>
                    <a:lnTo>
                      <a:pt x="904" y="508"/>
                    </a:lnTo>
                    <a:lnTo>
                      <a:pt x="905" y="509"/>
                    </a:lnTo>
                    <a:lnTo>
                      <a:pt x="908" y="508"/>
                    </a:lnTo>
                    <a:lnTo>
                      <a:pt x="908" y="508"/>
                    </a:lnTo>
                    <a:lnTo>
                      <a:pt x="911" y="509"/>
                    </a:lnTo>
                    <a:lnTo>
                      <a:pt x="909" y="512"/>
                    </a:lnTo>
                    <a:lnTo>
                      <a:pt x="909" y="513"/>
                    </a:lnTo>
                    <a:lnTo>
                      <a:pt x="909" y="515"/>
                    </a:lnTo>
                    <a:lnTo>
                      <a:pt x="911" y="515"/>
                    </a:lnTo>
                    <a:lnTo>
                      <a:pt x="914" y="510"/>
                    </a:lnTo>
                    <a:lnTo>
                      <a:pt x="914" y="512"/>
                    </a:lnTo>
                    <a:lnTo>
                      <a:pt x="914" y="513"/>
                    </a:lnTo>
                    <a:lnTo>
                      <a:pt x="915" y="516"/>
                    </a:lnTo>
                    <a:lnTo>
                      <a:pt x="912" y="517"/>
                    </a:lnTo>
                    <a:lnTo>
                      <a:pt x="908" y="523"/>
                    </a:lnTo>
                    <a:lnTo>
                      <a:pt x="905" y="524"/>
                    </a:lnTo>
                    <a:lnTo>
                      <a:pt x="903" y="524"/>
                    </a:lnTo>
                    <a:lnTo>
                      <a:pt x="905" y="526"/>
                    </a:lnTo>
                    <a:lnTo>
                      <a:pt x="907" y="524"/>
                    </a:lnTo>
                    <a:lnTo>
                      <a:pt x="912" y="520"/>
                    </a:lnTo>
                    <a:lnTo>
                      <a:pt x="914" y="520"/>
                    </a:lnTo>
                    <a:lnTo>
                      <a:pt x="914" y="521"/>
                    </a:lnTo>
                    <a:lnTo>
                      <a:pt x="912" y="523"/>
                    </a:lnTo>
                    <a:lnTo>
                      <a:pt x="911" y="526"/>
                    </a:lnTo>
                    <a:lnTo>
                      <a:pt x="912" y="526"/>
                    </a:lnTo>
                    <a:lnTo>
                      <a:pt x="915" y="523"/>
                    </a:lnTo>
                    <a:lnTo>
                      <a:pt x="918" y="520"/>
                    </a:lnTo>
                    <a:lnTo>
                      <a:pt x="921" y="520"/>
                    </a:lnTo>
                    <a:lnTo>
                      <a:pt x="921" y="520"/>
                    </a:lnTo>
                    <a:lnTo>
                      <a:pt x="918" y="521"/>
                    </a:lnTo>
                    <a:lnTo>
                      <a:pt x="916" y="523"/>
                    </a:lnTo>
                    <a:lnTo>
                      <a:pt x="918" y="523"/>
                    </a:lnTo>
                    <a:lnTo>
                      <a:pt x="921" y="521"/>
                    </a:lnTo>
                    <a:lnTo>
                      <a:pt x="922" y="523"/>
                    </a:lnTo>
                    <a:lnTo>
                      <a:pt x="919" y="526"/>
                    </a:lnTo>
                    <a:lnTo>
                      <a:pt x="916" y="528"/>
                    </a:lnTo>
                    <a:lnTo>
                      <a:pt x="918" y="528"/>
                    </a:lnTo>
                    <a:lnTo>
                      <a:pt x="921" y="527"/>
                    </a:lnTo>
                    <a:lnTo>
                      <a:pt x="925" y="521"/>
                    </a:lnTo>
                    <a:lnTo>
                      <a:pt x="926" y="523"/>
                    </a:lnTo>
                    <a:lnTo>
                      <a:pt x="925" y="524"/>
                    </a:lnTo>
                    <a:lnTo>
                      <a:pt x="925" y="526"/>
                    </a:lnTo>
                    <a:lnTo>
                      <a:pt x="929" y="523"/>
                    </a:lnTo>
                    <a:lnTo>
                      <a:pt x="927" y="524"/>
                    </a:lnTo>
                    <a:lnTo>
                      <a:pt x="927" y="528"/>
                    </a:lnTo>
                    <a:lnTo>
                      <a:pt x="926" y="528"/>
                    </a:lnTo>
                    <a:lnTo>
                      <a:pt x="926" y="530"/>
                    </a:lnTo>
                    <a:lnTo>
                      <a:pt x="929" y="530"/>
                    </a:lnTo>
                    <a:lnTo>
                      <a:pt x="933" y="531"/>
                    </a:lnTo>
                    <a:lnTo>
                      <a:pt x="934" y="530"/>
                    </a:lnTo>
                    <a:lnTo>
                      <a:pt x="939" y="528"/>
                    </a:lnTo>
                    <a:lnTo>
                      <a:pt x="940" y="528"/>
                    </a:lnTo>
                    <a:lnTo>
                      <a:pt x="939" y="531"/>
                    </a:lnTo>
                    <a:lnTo>
                      <a:pt x="937" y="531"/>
                    </a:lnTo>
                    <a:lnTo>
                      <a:pt x="936" y="533"/>
                    </a:lnTo>
                    <a:lnTo>
                      <a:pt x="943" y="534"/>
                    </a:lnTo>
                    <a:lnTo>
                      <a:pt x="945" y="537"/>
                    </a:lnTo>
                    <a:lnTo>
                      <a:pt x="941" y="537"/>
                    </a:lnTo>
                    <a:lnTo>
                      <a:pt x="941" y="538"/>
                    </a:lnTo>
                    <a:lnTo>
                      <a:pt x="936" y="539"/>
                    </a:lnTo>
                    <a:lnTo>
                      <a:pt x="934" y="538"/>
                    </a:lnTo>
                    <a:lnTo>
                      <a:pt x="930" y="539"/>
                    </a:lnTo>
                    <a:lnTo>
                      <a:pt x="929" y="542"/>
                    </a:lnTo>
                    <a:lnTo>
                      <a:pt x="923" y="542"/>
                    </a:lnTo>
                    <a:lnTo>
                      <a:pt x="916" y="544"/>
                    </a:lnTo>
                    <a:lnTo>
                      <a:pt x="916" y="545"/>
                    </a:lnTo>
                    <a:lnTo>
                      <a:pt x="921" y="544"/>
                    </a:lnTo>
                    <a:lnTo>
                      <a:pt x="926" y="542"/>
                    </a:lnTo>
                    <a:lnTo>
                      <a:pt x="927" y="544"/>
                    </a:lnTo>
                    <a:lnTo>
                      <a:pt x="927" y="544"/>
                    </a:lnTo>
                    <a:lnTo>
                      <a:pt x="923" y="545"/>
                    </a:lnTo>
                    <a:lnTo>
                      <a:pt x="918" y="546"/>
                    </a:lnTo>
                    <a:lnTo>
                      <a:pt x="914" y="548"/>
                    </a:lnTo>
                    <a:lnTo>
                      <a:pt x="912" y="549"/>
                    </a:lnTo>
                    <a:lnTo>
                      <a:pt x="909" y="550"/>
                    </a:lnTo>
                    <a:lnTo>
                      <a:pt x="908" y="552"/>
                    </a:lnTo>
                    <a:lnTo>
                      <a:pt x="908" y="553"/>
                    </a:lnTo>
                    <a:lnTo>
                      <a:pt x="903" y="550"/>
                    </a:lnTo>
                    <a:lnTo>
                      <a:pt x="900" y="546"/>
                    </a:lnTo>
                    <a:lnTo>
                      <a:pt x="900" y="548"/>
                    </a:lnTo>
                    <a:lnTo>
                      <a:pt x="900" y="549"/>
                    </a:lnTo>
                    <a:lnTo>
                      <a:pt x="901" y="550"/>
                    </a:lnTo>
                    <a:lnTo>
                      <a:pt x="903" y="552"/>
                    </a:lnTo>
                    <a:lnTo>
                      <a:pt x="907" y="556"/>
                    </a:lnTo>
                    <a:lnTo>
                      <a:pt x="907" y="557"/>
                    </a:lnTo>
                    <a:lnTo>
                      <a:pt x="905" y="556"/>
                    </a:lnTo>
                    <a:lnTo>
                      <a:pt x="904" y="559"/>
                    </a:lnTo>
                    <a:lnTo>
                      <a:pt x="904" y="560"/>
                    </a:lnTo>
                    <a:lnTo>
                      <a:pt x="905" y="560"/>
                    </a:lnTo>
                    <a:lnTo>
                      <a:pt x="907" y="559"/>
                    </a:lnTo>
                    <a:lnTo>
                      <a:pt x="908" y="560"/>
                    </a:lnTo>
                    <a:lnTo>
                      <a:pt x="911" y="555"/>
                    </a:lnTo>
                    <a:lnTo>
                      <a:pt x="915" y="555"/>
                    </a:lnTo>
                    <a:lnTo>
                      <a:pt x="918" y="553"/>
                    </a:lnTo>
                    <a:lnTo>
                      <a:pt x="919" y="552"/>
                    </a:lnTo>
                    <a:lnTo>
                      <a:pt x="921" y="550"/>
                    </a:lnTo>
                    <a:lnTo>
                      <a:pt x="923" y="548"/>
                    </a:lnTo>
                    <a:lnTo>
                      <a:pt x="926" y="546"/>
                    </a:lnTo>
                    <a:lnTo>
                      <a:pt x="930" y="545"/>
                    </a:lnTo>
                    <a:lnTo>
                      <a:pt x="933" y="545"/>
                    </a:lnTo>
                    <a:lnTo>
                      <a:pt x="936" y="545"/>
                    </a:lnTo>
                    <a:lnTo>
                      <a:pt x="936" y="545"/>
                    </a:lnTo>
                    <a:lnTo>
                      <a:pt x="932" y="545"/>
                    </a:lnTo>
                    <a:lnTo>
                      <a:pt x="932" y="544"/>
                    </a:lnTo>
                    <a:lnTo>
                      <a:pt x="933" y="544"/>
                    </a:lnTo>
                    <a:lnTo>
                      <a:pt x="939" y="542"/>
                    </a:lnTo>
                    <a:lnTo>
                      <a:pt x="943" y="544"/>
                    </a:lnTo>
                    <a:lnTo>
                      <a:pt x="945" y="548"/>
                    </a:lnTo>
                    <a:lnTo>
                      <a:pt x="944" y="550"/>
                    </a:lnTo>
                    <a:lnTo>
                      <a:pt x="941" y="553"/>
                    </a:lnTo>
                    <a:lnTo>
                      <a:pt x="940" y="553"/>
                    </a:lnTo>
                    <a:lnTo>
                      <a:pt x="939" y="555"/>
                    </a:lnTo>
                    <a:lnTo>
                      <a:pt x="941" y="555"/>
                    </a:lnTo>
                    <a:lnTo>
                      <a:pt x="943" y="557"/>
                    </a:lnTo>
                    <a:lnTo>
                      <a:pt x="944" y="556"/>
                    </a:lnTo>
                    <a:lnTo>
                      <a:pt x="945" y="553"/>
                    </a:lnTo>
                    <a:lnTo>
                      <a:pt x="948" y="552"/>
                    </a:lnTo>
                    <a:lnTo>
                      <a:pt x="951" y="552"/>
                    </a:lnTo>
                    <a:lnTo>
                      <a:pt x="952" y="553"/>
                    </a:lnTo>
                    <a:lnTo>
                      <a:pt x="951" y="553"/>
                    </a:lnTo>
                    <a:lnTo>
                      <a:pt x="951" y="555"/>
                    </a:lnTo>
                    <a:lnTo>
                      <a:pt x="954" y="555"/>
                    </a:lnTo>
                    <a:lnTo>
                      <a:pt x="958" y="556"/>
                    </a:lnTo>
                    <a:lnTo>
                      <a:pt x="958" y="557"/>
                    </a:lnTo>
                    <a:lnTo>
                      <a:pt x="956" y="556"/>
                    </a:lnTo>
                    <a:lnTo>
                      <a:pt x="955" y="557"/>
                    </a:lnTo>
                    <a:lnTo>
                      <a:pt x="955" y="560"/>
                    </a:lnTo>
                    <a:lnTo>
                      <a:pt x="959" y="562"/>
                    </a:lnTo>
                    <a:lnTo>
                      <a:pt x="959" y="563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54" y="566"/>
                    </a:lnTo>
                    <a:lnTo>
                      <a:pt x="956" y="567"/>
                    </a:lnTo>
                    <a:lnTo>
                      <a:pt x="956" y="570"/>
                    </a:lnTo>
                    <a:lnTo>
                      <a:pt x="954" y="570"/>
                    </a:lnTo>
                    <a:lnTo>
                      <a:pt x="954" y="573"/>
                    </a:lnTo>
                    <a:lnTo>
                      <a:pt x="951" y="574"/>
                    </a:lnTo>
                    <a:lnTo>
                      <a:pt x="948" y="571"/>
                    </a:lnTo>
                    <a:lnTo>
                      <a:pt x="950" y="574"/>
                    </a:lnTo>
                    <a:lnTo>
                      <a:pt x="954" y="575"/>
                    </a:lnTo>
                    <a:lnTo>
                      <a:pt x="955" y="575"/>
                    </a:lnTo>
                    <a:lnTo>
                      <a:pt x="958" y="577"/>
                    </a:lnTo>
                    <a:lnTo>
                      <a:pt x="955" y="578"/>
                    </a:lnTo>
                    <a:lnTo>
                      <a:pt x="954" y="577"/>
                    </a:lnTo>
                    <a:lnTo>
                      <a:pt x="952" y="578"/>
                    </a:lnTo>
                    <a:lnTo>
                      <a:pt x="954" y="580"/>
                    </a:lnTo>
                    <a:lnTo>
                      <a:pt x="955" y="578"/>
                    </a:lnTo>
                    <a:lnTo>
                      <a:pt x="958" y="580"/>
                    </a:lnTo>
                    <a:lnTo>
                      <a:pt x="956" y="582"/>
                    </a:lnTo>
                    <a:lnTo>
                      <a:pt x="955" y="584"/>
                    </a:lnTo>
                    <a:lnTo>
                      <a:pt x="954" y="584"/>
                    </a:lnTo>
                    <a:lnTo>
                      <a:pt x="952" y="586"/>
                    </a:lnTo>
                    <a:lnTo>
                      <a:pt x="950" y="589"/>
                    </a:lnTo>
                    <a:lnTo>
                      <a:pt x="947" y="589"/>
                    </a:lnTo>
                    <a:lnTo>
                      <a:pt x="944" y="592"/>
                    </a:lnTo>
                    <a:lnTo>
                      <a:pt x="943" y="592"/>
                    </a:lnTo>
                    <a:lnTo>
                      <a:pt x="940" y="593"/>
                    </a:lnTo>
                    <a:lnTo>
                      <a:pt x="939" y="593"/>
                    </a:lnTo>
                    <a:lnTo>
                      <a:pt x="939" y="595"/>
                    </a:lnTo>
                    <a:lnTo>
                      <a:pt x="936" y="595"/>
                    </a:lnTo>
                    <a:lnTo>
                      <a:pt x="934" y="593"/>
                    </a:lnTo>
                    <a:lnTo>
                      <a:pt x="933" y="595"/>
                    </a:lnTo>
                    <a:lnTo>
                      <a:pt x="930" y="595"/>
                    </a:lnTo>
                    <a:lnTo>
                      <a:pt x="930" y="593"/>
                    </a:lnTo>
                    <a:lnTo>
                      <a:pt x="927" y="596"/>
                    </a:lnTo>
                    <a:lnTo>
                      <a:pt x="925" y="595"/>
                    </a:lnTo>
                    <a:lnTo>
                      <a:pt x="923" y="593"/>
                    </a:lnTo>
                    <a:lnTo>
                      <a:pt x="922" y="595"/>
                    </a:lnTo>
                    <a:lnTo>
                      <a:pt x="922" y="596"/>
                    </a:lnTo>
                    <a:lnTo>
                      <a:pt x="921" y="596"/>
                    </a:lnTo>
                    <a:lnTo>
                      <a:pt x="918" y="596"/>
                    </a:lnTo>
                    <a:lnTo>
                      <a:pt x="916" y="597"/>
                    </a:lnTo>
                    <a:lnTo>
                      <a:pt x="918" y="597"/>
                    </a:lnTo>
                    <a:lnTo>
                      <a:pt x="918" y="599"/>
                    </a:lnTo>
                    <a:lnTo>
                      <a:pt x="915" y="602"/>
                    </a:lnTo>
                    <a:lnTo>
                      <a:pt x="914" y="600"/>
                    </a:lnTo>
                    <a:lnTo>
                      <a:pt x="914" y="603"/>
                    </a:lnTo>
                    <a:lnTo>
                      <a:pt x="912" y="607"/>
                    </a:lnTo>
                    <a:lnTo>
                      <a:pt x="909" y="606"/>
                    </a:lnTo>
                    <a:lnTo>
                      <a:pt x="909" y="607"/>
                    </a:lnTo>
                    <a:lnTo>
                      <a:pt x="907" y="609"/>
                    </a:lnTo>
                    <a:lnTo>
                      <a:pt x="905" y="611"/>
                    </a:lnTo>
                    <a:lnTo>
                      <a:pt x="904" y="611"/>
                    </a:lnTo>
                    <a:lnTo>
                      <a:pt x="903" y="611"/>
                    </a:lnTo>
                    <a:lnTo>
                      <a:pt x="900" y="611"/>
                    </a:lnTo>
                    <a:lnTo>
                      <a:pt x="898" y="614"/>
                    </a:lnTo>
                    <a:lnTo>
                      <a:pt x="897" y="614"/>
                    </a:lnTo>
                    <a:lnTo>
                      <a:pt x="894" y="614"/>
                    </a:lnTo>
                    <a:lnTo>
                      <a:pt x="890" y="614"/>
                    </a:lnTo>
                    <a:lnTo>
                      <a:pt x="890" y="613"/>
                    </a:lnTo>
                    <a:lnTo>
                      <a:pt x="887" y="614"/>
                    </a:lnTo>
                    <a:lnTo>
                      <a:pt x="885" y="614"/>
                    </a:lnTo>
                    <a:lnTo>
                      <a:pt x="879" y="615"/>
                    </a:lnTo>
                    <a:lnTo>
                      <a:pt x="876" y="615"/>
                    </a:lnTo>
                    <a:lnTo>
                      <a:pt x="878" y="614"/>
                    </a:lnTo>
                    <a:lnTo>
                      <a:pt x="875" y="613"/>
                    </a:lnTo>
                    <a:lnTo>
                      <a:pt x="874" y="614"/>
                    </a:lnTo>
                    <a:lnTo>
                      <a:pt x="871" y="614"/>
                    </a:lnTo>
                    <a:lnTo>
                      <a:pt x="867" y="613"/>
                    </a:lnTo>
                    <a:lnTo>
                      <a:pt x="867" y="613"/>
                    </a:lnTo>
                    <a:lnTo>
                      <a:pt x="863" y="613"/>
                    </a:lnTo>
                    <a:lnTo>
                      <a:pt x="861" y="611"/>
                    </a:lnTo>
                    <a:lnTo>
                      <a:pt x="860" y="611"/>
                    </a:lnTo>
                    <a:lnTo>
                      <a:pt x="858" y="613"/>
                    </a:lnTo>
                    <a:lnTo>
                      <a:pt x="854" y="611"/>
                    </a:lnTo>
                    <a:lnTo>
                      <a:pt x="850" y="610"/>
                    </a:lnTo>
                    <a:lnTo>
                      <a:pt x="849" y="611"/>
                    </a:lnTo>
                    <a:lnTo>
                      <a:pt x="846" y="611"/>
                    </a:lnTo>
                    <a:lnTo>
                      <a:pt x="845" y="610"/>
                    </a:lnTo>
                    <a:lnTo>
                      <a:pt x="842" y="611"/>
                    </a:lnTo>
                    <a:lnTo>
                      <a:pt x="839" y="611"/>
                    </a:lnTo>
                    <a:lnTo>
                      <a:pt x="838" y="611"/>
                    </a:lnTo>
                    <a:lnTo>
                      <a:pt x="833" y="609"/>
                    </a:lnTo>
                    <a:lnTo>
                      <a:pt x="828" y="610"/>
                    </a:lnTo>
                    <a:lnTo>
                      <a:pt x="825" y="609"/>
                    </a:lnTo>
                    <a:lnTo>
                      <a:pt x="822" y="607"/>
                    </a:lnTo>
                    <a:lnTo>
                      <a:pt x="821" y="607"/>
                    </a:lnTo>
                    <a:lnTo>
                      <a:pt x="820" y="609"/>
                    </a:lnTo>
                    <a:lnTo>
                      <a:pt x="821" y="610"/>
                    </a:lnTo>
                    <a:lnTo>
                      <a:pt x="820" y="611"/>
                    </a:lnTo>
                    <a:lnTo>
                      <a:pt x="817" y="613"/>
                    </a:lnTo>
                    <a:lnTo>
                      <a:pt x="813" y="617"/>
                    </a:lnTo>
                    <a:lnTo>
                      <a:pt x="810" y="618"/>
                    </a:lnTo>
                    <a:lnTo>
                      <a:pt x="809" y="620"/>
                    </a:lnTo>
                    <a:lnTo>
                      <a:pt x="809" y="621"/>
                    </a:lnTo>
                    <a:lnTo>
                      <a:pt x="807" y="625"/>
                    </a:lnTo>
                    <a:lnTo>
                      <a:pt x="806" y="627"/>
                    </a:lnTo>
                    <a:lnTo>
                      <a:pt x="802" y="627"/>
                    </a:lnTo>
                    <a:lnTo>
                      <a:pt x="800" y="628"/>
                    </a:lnTo>
                    <a:lnTo>
                      <a:pt x="795" y="628"/>
                    </a:lnTo>
                    <a:lnTo>
                      <a:pt x="793" y="631"/>
                    </a:lnTo>
                    <a:lnTo>
                      <a:pt x="792" y="632"/>
                    </a:lnTo>
                    <a:lnTo>
                      <a:pt x="791" y="631"/>
                    </a:lnTo>
                    <a:lnTo>
                      <a:pt x="788" y="632"/>
                    </a:lnTo>
                    <a:lnTo>
                      <a:pt x="788" y="635"/>
                    </a:lnTo>
                    <a:lnTo>
                      <a:pt x="785" y="635"/>
                    </a:lnTo>
                    <a:lnTo>
                      <a:pt x="782" y="638"/>
                    </a:lnTo>
                    <a:lnTo>
                      <a:pt x="781" y="639"/>
                    </a:lnTo>
                    <a:lnTo>
                      <a:pt x="780" y="639"/>
                    </a:lnTo>
                    <a:lnTo>
                      <a:pt x="777" y="643"/>
                    </a:lnTo>
                    <a:lnTo>
                      <a:pt x="771" y="646"/>
                    </a:lnTo>
                    <a:lnTo>
                      <a:pt x="770" y="651"/>
                    </a:lnTo>
                    <a:lnTo>
                      <a:pt x="767" y="653"/>
                    </a:lnTo>
                    <a:lnTo>
                      <a:pt x="764" y="656"/>
                    </a:lnTo>
                    <a:lnTo>
                      <a:pt x="762" y="657"/>
                    </a:lnTo>
                    <a:lnTo>
                      <a:pt x="760" y="660"/>
                    </a:lnTo>
                    <a:lnTo>
                      <a:pt x="759" y="662"/>
                    </a:lnTo>
                    <a:lnTo>
                      <a:pt x="752" y="667"/>
                    </a:lnTo>
                    <a:lnTo>
                      <a:pt x="752" y="668"/>
                    </a:lnTo>
                    <a:lnTo>
                      <a:pt x="745" y="671"/>
                    </a:lnTo>
                    <a:lnTo>
                      <a:pt x="741" y="672"/>
                    </a:lnTo>
                    <a:lnTo>
                      <a:pt x="744" y="672"/>
                    </a:lnTo>
                    <a:lnTo>
                      <a:pt x="751" y="669"/>
                    </a:lnTo>
                    <a:lnTo>
                      <a:pt x="757" y="667"/>
                    </a:lnTo>
                    <a:lnTo>
                      <a:pt x="762" y="664"/>
                    </a:lnTo>
                    <a:lnTo>
                      <a:pt x="764" y="660"/>
                    </a:lnTo>
                    <a:lnTo>
                      <a:pt x="767" y="656"/>
                    </a:lnTo>
                    <a:lnTo>
                      <a:pt x="770" y="656"/>
                    </a:lnTo>
                    <a:lnTo>
                      <a:pt x="777" y="649"/>
                    </a:lnTo>
                    <a:lnTo>
                      <a:pt x="785" y="643"/>
                    </a:lnTo>
                    <a:lnTo>
                      <a:pt x="792" y="639"/>
                    </a:lnTo>
                    <a:lnTo>
                      <a:pt x="795" y="639"/>
                    </a:lnTo>
                    <a:lnTo>
                      <a:pt x="799" y="636"/>
                    </a:lnTo>
                    <a:lnTo>
                      <a:pt x="806" y="635"/>
                    </a:lnTo>
                    <a:lnTo>
                      <a:pt x="814" y="632"/>
                    </a:lnTo>
                    <a:lnTo>
                      <a:pt x="817" y="632"/>
                    </a:lnTo>
                    <a:lnTo>
                      <a:pt x="820" y="631"/>
                    </a:lnTo>
                    <a:lnTo>
                      <a:pt x="828" y="631"/>
                    </a:lnTo>
                    <a:lnTo>
                      <a:pt x="833" y="633"/>
                    </a:lnTo>
                    <a:lnTo>
                      <a:pt x="838" y="636"/>
                    </a:lnTo>
                    <a:lnTo>
                      <a:pt x="838" y="638"/>
                    </a:lnTo>
                    <a:lnTo>
                      <a:pt x="833" y="636"/>
                    </a:lnTo>
                    <a:lnTo>
                      <a:pt x="835" y="638"/>
                    </a:lnTo>
                    <a:lnTo>
                      <a:pt x="833" y="638"/>
                    </a:lnTo>
                    <a:lnTo>
                      <a:pt x="836" y="638"/>
                    </a:lnTo>
                    <a:lnTo>
                      <a:pt x="839" y="639"/>
                    </a:lnTo>
                    <a:lnTo>
                      <a:pt x="840" y="640"/>
                    </a:lnTo>
                    <a:lnTo>
                      <a:pt x="839" y="642"/>
                    </a:lnTo>
                    <a:lnTo>
                      <a:pt x="839" y="642"/>
                    </a:lnTo>
                    <a:lnTo>
                      <a:pt x="838" y="647"/>
                    </a:lnTo>
                    <a:lnTo>
                      <a:pt x="835" y="647"/>
                    </a:lnTo>
                    <a:lnTo>
                      <a:pt x="832" y="650"/>
                    </a:lnTo>
                    <a:lnTo>
                      <a:pt x="829" y="650"/>
                    </a:lnTo>
                    <a:lnTo>
                      <a:pt x="827" y="653"/>
                    </a:lnTo>
                    <a:lnTo>
                      <a:pt x="824" y="653"/>
                    </a:lnTo>
                    <a:lnTo>
                      <a:pt x="821" y="650"/>
                    </a:lnTo>
                    <a:lnTo>
                      <a:pt x="818" y="650"/>
                    </a:lnTo>
                    <a:lnTo>
                      <a:pt x="817" y="650"/>
                    </a:lnTo>
                    <a:lnTo>
                      <a:pt x="814" y="651"/>
                    </a:lnTo>
                    <a:lnTo>
                      <a:pt x="811" y="650"/>
                    </a:lnTo>
                    <a:lnTo>
                      <a:pt x="807" y="653"/>
                    </a:lnTo>
                    <a:lnTo>
                      <a:pt x="811" y="651"/>
                    </a:lnTo>
                    <a:lnTo>
                      <a:pt x="814" y="653"/>
                    </a:lnTo>
                    <a:lnTo>
                      <a:pt x="820" y="654"/>
                    </a:lnTo>
                    <a:lnTo>
                      <a:pt x="821" y="656"/>
                    </a:lnTo>
                    <a:lnTo>
                      <a:pt x="821" y="658"/>
                    </a:lnTo>
                    <a:lnTo>
                      <a:pt x="825" y="657"/>
                    </a:lnTo>
                    <a:lnTo>
                      <a:pt x="827" y="654"/>
                    </a:lnTo>
                    <a:lnTo>
                      <a:pt x="829" y="654"/>
                    </a:lnTo>
                    <a:lnTo>
                      <a:pt x="831" y="656"/>
                    </a:lnTo>
                    <a:lnTo>
                      <a:pt x="832" y="656"/>
                    </a:lnTo>
                    <a:lnTo>
                      <a:pt x="833" y="657"/>
                    </a:lnTo>
                    <a:lnTo>
                      <a:pt x="831" y="660"/>
                    </a:lnTo>
                    <a:lnTo>
                      <a:pt x="827" y="667"/>
                    </a:lnTo>
                    <a:lnTo>
                      <a:pt x="825" y="667"/>
                    </a:lnTo>
                    <a:lnTo>
                      <a:pt x="824" y="668"/>
                    </a:lnTo>
                    <a:lnTo>
                      <a:pt x="829" y="668"/>
                    </a:lnTo>
                    <a:lnTo>
                      <a:pt x="829" y="669"/>
                    </a:lnTo>
                    <a:lnTo>
                      <a:pt x="827" y="672"/>
                    </a:lnTo>
                    <a:lnTo>
                      <a:pt x="829" y="674"/>
                    </a:lnTo>
                    <a:lnTo>
                      <a:pt x="828" y="676"/>
                    </a:lnTo>
                    <a:lnTo>
                      <a:pt x="829" y="679"/>
                    </a:lnTo>
                    <a:lnTo>
                      <a:pt x="831" y="680"/>
                    </a:lnTo>
                    <a:lnTo>
                      <a:pt x="832" y="683"/>
                    </a:lnTo>
                    <a:lnTo>
                      <a:pt x="835" y="683"/>
                    </a:lnTo>
                    <a:lnTo>
                      <a:pt x="835" y="685"/>
                    </a:lnTo>
                    <a:lnTo>
                      <a:pt x="839" y="685"/>
                    </a:lnTo>
                    <a:lnTo>
                      <a:pt x="839" y="687"/>
                    </a:lnTo>
                    <a:lnTo>
                      <a:pt x="836" y="687"/>
                    </a:lnTo>
                    <a:lnTo>
                      <a:pt x="839" y="690"/>
                    </a:lnTo>
                    <a:lnTo>
                      <a:pt x="843" y="690"/>
                    </a:lnTo>
                    <a:lnTo>
                      <a:pt x="846" y="691"/>
                    </a:lnTo>
                    <a:lnTo>
                      <a:pt x="847" y="690"/>
                    </a:lnTo>
                    <a:lnTo>
                      <a:pt x="850" y="691"/>
                    </a:lnTo>
                    <a:lnTo>
                      <a:pt x="851" y="693"/>
                    </a:lnTo>
                    <a:lnTo>
                      <a:pt x="856" y="694"/>
                    </a:lnTo>
                    <a:lnTo>
                      <a:pt x="857" y="693"/>
                    </a:lnTo>
                    <a:lnTo>
                      <a:pt x="860" y="690"/>
                    </a:lnTo>
                    <a:lnTo>
                      <a:pt x="861" y="693"/>
                    </a:lnTo>
                    <a:lnTo>
                      <a:pt x="860" y="694"/>
                    </a:lnTo>
                    <a:lnTo>
                      <a:pt x="864" y="694"/>
                    </a:lnTo>
                    <a:lnTo>
                      <a:pt x="868" y="697"/>
                    </a:lnTo>
                    <a:lnTo>
                      <a:pt x="868" y="698"/>
                    </a:lnTo>
                    <a:lnTo>
                      <a:pt x="867" y="698"/>
                    </a:lnTo>
                    <a:lnTo>
                      <a:pt x="865" y="698"/>
                    </a:lnTo>
                    <a:lnTo>
                      <a:pt x="868" y="700"/>
                    </a:lnTo>
                    <a:lnTo>
                      <a:pt x="869" y="700"/>
                    </a:lnTo>
                    <a:lnTo>
                      <a:pt x="871" y="701"/>
                    </a:lnTo>
                    <a:lnTo>
                      <a:pt x="869" y="703"/>
                    </a:lnTo>
                    <a:lnTo>
                      <a:pt x="868" y="701"/>
                    </a:lnTo>
                    <a:lnTo>
                      <a:pt x="865" y="701"/>
                    </a:lnTo>
                    <a:lnTo>
                      <a:pt x="861" y="703"/>
                    </a:lnTo>
                    <a:lnTo>
                      <a:pt x="856" y="707"/>
                    </a:lnTo>
                    <a:lnTo>
                      <a:pt x="853" y="707"/>
                    </a:lnTo>
                    <a:lnTo>
                      <a:pt x="849" y="708"/>
                    </a:lnTo>
                    <a:lnTo>
                      <a:pt x="845" y="708"/>
                    </a:lnTo>
                    <a:lnTo>
                      <a:pt x="840" y="711"/>
                    </a:lnTo>
                    <a:lnTo>
                      <a:pt x="838" y="711"/>
                    </a:lnTo>
                    <a:lnTo>
                      <a:pt x="838" y="712"/>
                    </a:lnTo>
                    <a:lnTo>
                      <a:pt x="835" y="712"/>
                    </a:lnTo>
                    <a:lnTo>
                      <a:pt x="833" y="709"/>
                    </a:lnTo>
                    <a:lnTo>
                      <a:pt x="832" y="708"/>
                    </a:lnTo>
                    <a:lnTo>
                      <a:pt x="831" y="709"/>
                    </a:lnTo>
                    <a:lnTo>
                      <a:pt x="829" y="709"/>
                    </a:lnTo>
                    <a:lnTo>
                      <a:pt x="828" y="714"/>
                    </a:lnTo>
                    <a:lnTo>
                      <a:pt x="829" y="715"/>
                    </a:lnTo>
                    <a:lnTo>
                      <a:pt x="825" y="718"/>
                    </a:lnTo>
                    <a:lnTo>
                      <a:pt x="821" y="722"/>
                    </a:lnTo>
                    <a:lnTo>
                      <a:pt x="818" y="723"/>
                    </a:lnTo>
                    <a:lnTo>
                      <a:pt x="816" y="725"/>
                    </a:lnTo>
                    <a:lnTo>
                      <a:pt x="814" y="725"/>
                    </a:lnTo>
                    <a:lnTo>
                      <a:pt x="813" y="726"/>
                    </a:lnTo>
                    <a:lnTo>
                      <a:pt x="813" y="727"/>
                    </a:lnTo>
                    <a:lnTo>
                      <a:pt x="811" y="729"/>
                    </a:lnTo>
                    <a:lnTo>
                      <a:pt x="810" y="727"/>
                    </a:lnTo>
                    <a:lnTo>
                      <a:pt x="809" y="729"/>
                    </a:lnTo>
                    <a:lnTo>
                      <a:pt x="807" y="727"/>
                    </a:lnTo>
                    <a:lnTo>
                      <a:pt x="807" y="725"/>
                    </a:lnTo>
                    <a:lnTo>
                      <a:pt x="806" y="723"/>
                    </a:lnTo>
                    <a:lnTo>
                      <a:pt x="804" y="725"/>
                    </a:lnTo>
                    <a:lnTo>
                      <a:pt x="803" y="722"/>
                    </a:lnTo>
                    <a:lnTo>
                      <a:pt x="803" y="719"/>
                    </a:lnTo>
                    <a:lnTo>
                      <a:pt x="803" y="716"/>
                    </a:lnTo>
                    <a:lnTo>
                      <a:pt x="804" y="712"/>
                    </a:lnTo>
                    <a:lnTo>
                      <a:pt x="809" y="709"/>
                    </a:lnTo>
                    <a:lnTo>
                      <a:pt x="809" y="707"/>
                    </a:lnTo>
                    <a:lnTo>
                      <a:pt x="814" y="704"/>
                    </a:lnTo>
                    <a:lnTo>
                      <a:pt x="820" y="703"/>
                    </a:lnTo>
                    <a:lnTo>
                      <a:pt x="824" y="700"/>
                    </a:lnTo>
                    <a:lnTo>
                      <a:pt x="828" y="698"/>
                    </a:lnTo>
                    <a:lnTo>
                      <a:pt x="829" y="700"/>
                    </a:lnTo>
                    <a:lnTo>
                      <a:pt x="829" y="703"/>
                    </a:lnTo>
                    <a:lnTo>
                      <a:pt x="832" y="703"/>
                    </a:lnTo>
                    <a:lnTo>
                      <a:pt x="831" y="703"/>
                    </a:lnTo>
                    <a:lnTo>
                      <a:pt x="832" y="700"/>
                    </a:lnTo>
                    <a:lnTo>
                      <a:pt x="833" y="700"/>
                    </a:lnTo>
                    <a:lnTo>
                      <a:pt x="838" y="700"/>
                    </a:lnTo>
                    <a:lnTo>
                      <a:pt x="840" y="698"/>
                    </a:lnTo>
                    <a:lnTo>
                      <a:pt x="836" y="698"/>
                    </a:lnTo>
                    <a:lnTo>
                      <a:pt x="831" y="698"/>
                    </a:lnTo>
                    <a:lnTo>
                      <a:pt x="829" y="697"/>
                    </a:lnTo>
                    <a:lnTo>
                      <a:pt x="827" y="697"/>
                    </a:lnTo>
                    <a:lnTo>
                      <a:pt x="825" y="698"/>
                    </a:lnTo>
                    <a:lnTo>
                      <a:pt x="822" y="698"/>
                    </a:lnTo>
                    <a:lnTo>
                      <a:pt x="825" y="694"/>
                    </a:lnTo>
                    <a:lnTo>
                      <a:pt x="827" y="694"/>
                    </a:lnTo>
                    <a:lnTo>
                      <a:pt x="829" y="691"/>
                    </a:lnTo>
                    <a:lnTo>
                      <a:pt x="831" y="690"/>
                    </a:lnTo>
                    <a:lnTo>
                      <a:pt x="828" y="690"/>
                    </a:lnTo>
                    <a:lnTo>
                      <a:pt x="828" y="689"/>
                    </a:lnTo>
                    <a:lnTo>
                      <a:pt x="825" y="693"/>
                    </a:lnTo>
                    <a:lnTo>
                      <a:pt x="822" y="694"/>
                    </a:lnTo>
                    <a:lnTo>
                      <a:pt x="820" y="697"/>
                    </a:lnTo>
                    <a:lnTo>
                      <a:pt x="817" y="697"/>
                    </a:lnTo>
                    <a:lnTo>
                      <a:pt x="816" y="698"/>
                    </a:lnTo>
                    <a:lnTo>
                      <a:pt x="810" y="700"/>
                    </a:lnTo>
                    <a:lnTo>
                      <a:pt x="809" y="700"/>
                    </a:lnTo>
                    <a:lnTo>
                      <a:pt x="810" y="698"/>
                    </a:lnTo>
                    <a:lnTo>
                      <a:pt x="809" y="698"/>
                    </a:lnTo>
                    <a:lnTo>
                      <a:pt x="810" y="696"/>
                    </a:lnTo>
                    <a:lnTo>
                      <a:pt x="809" y="698"/>
                    </a:lnTo>
                    <a:lnTo>
                      <a:pt x="807" y="700"/>
                    </a:lnTo>
                    <a:lnTo>
                      <a:pt x="803" y="701"/>
                    </a:lnTo>
                    <a:lnTo>
                      <a:pt x="802" y="700"/>
                    </a:lnTo>
                    <a:lnTo>
                      <a:pt x="800" y="701"/>
                    </a:lnTo>
                    <a:lnTo>
                      <a:pt x="799" y="701"/>
                    </a:lnTo>
                    <a:lnTo>
                      <a:pt x="798" y="700"/>
                    </a:lnTo>
                    <a:lnTo>
                      <a:pt x="795" y="700"/>
                    </a:lnTo>
                    <a:lnTo>
                      <a:pt x="791" y="698"/>
                    </a:lnTo>
                    <a:lnTo>
                      <a:pt x="791" y="698"/>
                    </a:lnTo>
                    <a:lnTo>
                      <a:pt x="791" y="698"/>
                    </a:lnTo>
                    <a:lnTo>
                      <a:pt x="791" y="697"/>
                    </a:lnTo>
                    <a:lnTo>
                      <a:pt x="791" y="696"/>
                    </a:lnTo>
                    <a:lnTo>
                      <a:pt x="791" y="694"/>
                    </a:lnTo>
                    <a:lnTo>
                      <a:pt x="791" y="693"/>
                    </a:lnTo>
                    <a:lnTo>
                      <a:pt x="791" y="690"/>
                    </a:lnTo>
                    <a:lnTo>
                      <a:pt x="789" y="689"/>
                    </a:lnTo>
                    <a:lnTo>
                      <a:pt x="788" y="689"/>
                    </a:lnTo>
                    <a:lnTo>
                      <a:pt x="789" y="687"/>
                    </a:lnTo>
                    <a:lnTo>
                      <a:pt x="792" y="671"/>
                    </a:lnTo>
                    <a:lnTo>
                      <a:pt x="792" y="667"/>
                    </a:lnTo>
                    <a:lnTo>
                      <a:pt x="787" y="661"/>
                    </a:lnTo>
                    <a:lnTo>
                      <a:pt x="785" y="662"/>
                    </a:lnTo>
                    <a:lnTo>
                      <a:pt x="781" y="661"/>
                    </a:lnTo>
                    <a:lnTo>
                      <a:pt x="778" y="662"/>
                    </a:lnTo>
                    <a:lnTo>
                      <a:pt x="777" y="660"/>
                    </a:lnTo>
                    <a:lnTo>
                      <a:pt x="775" y="660"/>
                    </a:lnTo>
                    <a:lnTo>
                      <a:pt x="774" y="660"/>
                    </a:lnTo>
                    <a:lnTo>
                      <a:pt x="773" y="661"/>
                    </a:lnTo>
                    <a:lnTo>
                      <a:pt x="771" y="664"/>
                    </a:lnTo>
                    <a:lnTo>
                      <a:pt x="767" y="669"/>
                    </a:lnTo>
                    <a:lnTo>
                      <a:pt x="764" y="672"/>
                    </a:lnTo>
                    <a:lnTo>
                      <a:pt x="764" y="674"/>
                    </a:lnTo>
                    <a:lnTo>
                      <a:pt x="762" y="676"/>
                    </a:lnTo>
                    <a:lnTo>
                      <a:pt x="760" y="679"/>
                    </a:lnTo>
                    <a:lnTo>
                      <a:pt x="760" y="682"/>
                    </a:lnTo>
                    <a:lnTo>
                      <a:pt x="756" y="686"/>
                    </a:lnTo>
                    <a:lnTo>
                      <a:pt x="755" y="686"/>
                    </a:lnTo>
                    <a:lnTo>
                      <a:pt x="751" y="691"/>
                    </a:lnTo>
                    <a:lnTo>
                      <a:pt x="749" y="693"/>
                    </a:lnTo>
                    <a:lnTo>
                      <a:pt x="748" y="694"/>
                    </a:lnTo>
                    <a:lnTo>
                      <a:pt x="745" y="694"/>
                    </a:lnTo>
                    <a:lnTo>
                      <a:pt x="744" y="694"/>
                    </a:lnTo>
                    <a:lnTo>
                      <a:pt x="742" y="694"/>
                    </a:lnTo>
                    <a:lnTo>
                      <a:pt x="742" y="694"/>
                    </a:lnTo>
                    <a:lnTo>
                      <a:pt x="738" y="697"/>
                    </a:lnTo>
                    <a:lnTo>
                      <a:pt x="699" y="697"/>
                    </a:lnTo>
                    <a:lnTo>
                      <a:pt x="695" y="697"/>
                    </a:lnTo>
                    <a:lnTo>
                      <a:pt x="694" y="700"/>
                    </a:lnTo>
                    <a:lnTo>
                      <a:pt x="690" y="701"/>
                    </a:lnTo>
                    <a:lnTo>
                      <a:pt x="687" y="704"/>
                    </a:lnTo>
                    <a:lnTo>
                      <a:pt x="681" y="709"/>
                    </a:lnTo>
                    <a:lnTo>
                      <a:pt x="677" y="709"/>
                    </a:lnTo>
                    <a:lnTo>
                      <a:pt x="676" y="711"/>
                    </a:lnTo>
                    <a:lnTo>
                      <a:pt x="665" y="719"/>
                    </a:lnTo>
                    <a:lnTo>
                      <a:pt x="640" y="727"/>
                    </a:lnTo>
                    <a:lnTo>
                      <a:pt x="639" y="733"/>
                    </a:lnTo>
                    <a:lnTo>
                      <a:pt x="633" y="736"/>
                    </a:lnTo>
                    <a:lnTo>
                      <a:pt x="588" y="748"/>
                    </a:lnTo>
                    <a:lnTo>
                      <a:pt x="585" y="744"/>
                    </a:lnTo>
                    <a:lnTo>
                      <a:pt x="588" y="740"/>
                    </a:lnTo>
                    <a:lnTo>
                      <a:pt x="593" y="738"/>
                    </a:lnTo>
                    <a:lnTo>
                      <a:pt x="594" y="736"/>
                    </a:lnTo>
                    <a:lnTo>
                      <a:pt x="596" y="732"/>
                    </a:lnTo>
                    <a:lnTo>
                      <a:pt x="597" y="729"/>
                    </a:lnTo>
                    <a:lnTo>
                      <a:pt x="599" y="711"/>
                    </a:lnTo>
                    <a:lnTo>
                      <a:pt x="590" y="671"/>
                    </a:lnTo>
                    <a:lnTo>
                      <a:pt x="582" y="664"/>
                    </a:lnTo>
                    <a:lnTo>
                      <a:pt x="578" y="660"/>
                    </a:lnTo>
                    <a:lnTo>
                      <a:pt x="525" y="635"/>
                    </a:lnTo>
                    <a:lnTo>
                      <a:pt x="524" y="633"/>
                    </a:lnTo>
                    <a:lnTo>
                      <a:pt x="520" y="633"/>
                    </a:lnTo>
                    <a:lnTo>
                      <a:pt x="518" y="632"/>
                    </a:lnTo>
                    <a:lnTo>
                      <a:pt x="513" y="632"/>
                    </a:lnTo>
                    <a:lnTo>
                      <a:pt x="512" y="629"/>
                    </a:lnTo>
                    <a:lnTo>
                      <a:pt x="510" y="628"/>
                    </a:lnTo>
                    <a:lnTo>
                      <a:pt x="509" y="629"/>
                    </a:lnTo>
                    <a:lnTo>
                      <a:pt x="505" y="629"/>
                    </a:lnTo>
                    <a:lnTo>
                      <a:pt x="502" y="629"/>
                    </a:lnTo>
                    <a:lnTo>
                      <a:pt x="500" y="627"/>
                    </a:lnTo>
                    <a:lnTo>
                      <a:pt x="498" y="627"/>
                    </a:lnTo>
                    <a:lnTo>
                      <a:pt x="494" y="625"/>
                    </a:lnTo>
                    <a:lnTo>
                      <a:pt x="492" y="621"/>
                    </a:lnTo>
                    <a:lnTo>
                      <a:pt x="489" y="621"/>
                    </a:lnTo>
                    <a:lnTo>
                      <a:pt x="487" y="620"/>
                    </a:lnTo>
                    <a:lnTo>
                      <a:pt x="484" y="620"/>
                    </a:lnTo>
                    <a:lnTo>
                      <a:pt x="483" y="618"/>
                    </a:lnTo>
                    <a:lnTo>
                      <a:pt x="480" y="620"/>
                    </a:lnTo>
                    <a:lnTo>
                      <a:pt x="478" y="620"/>
                    </a:lnTo>
                    <a:lnTo>
                      <a:pt x="477" y="618"/>
                    </a:lnTo>
                    <a:lnTo>
                      <a:pt x="474" y="617"/>
                    </a:lnTo>
                    <a:lnTo>
                      <a:pt x="474" y="617"/>
                    </a:lnTo>
                    <a:lnTo>
                      <a:pt x="471" y="615"/>
                    </a:lnTo>
                    <a:lnTo>
                      <a:pt x="471" y="615"/>
                    </a:lnTo>
                    <a:lnTo>
                      <a:pt x="470" y="613"/>
                    </a:lnTo>
                    <a:lnTo>
                      <a:pt x="469" y="613"/>
                    </a:lnTo>
                    <a:lnTo>
                      <a:pt x="466" y="610"/>
                    </a:lnTo>
                    <a:lnTo>
                      <a:pt x="463" y="610"/>
                    </a:lnTo>
                    <a:lnTo>
                      <a:pt x="460" y="610"/>
                    </a:lnTo>
                    <a:lnTo>
                      <a:pt x="118" y="575"/>
                    </a:lnTo>
                    <a:lnTo>
                      <a:pt x="118" y="575"/>
                    </a:lnTo>
                    <a:lnTo>
                      <a:pt x="115" y="575"/>
                    </a:lnTo>
                    <a:lnTo>
                      <a:pt x="115" y="570"/>
                    </a:lnTo>
                    <a:lnTo>
                      <a:pt x="116" y="566"/>
                    </a:lnTo>
                    <a:lnTo>
                      <a:pt x="118" y="562"/>
                    </a:lnTo>
                    <a:lnTo>
                      <a:pt x="116" y="563"/>
                    </a:lnTo>
                    <a:lnTo>
                      <a:pt x="114" y="564"/>
                    </a:lnTo>
                    <a:lnTo>
                      <a:pt x="109" y="566"/>
                    </a:lnTo>
                    <a:lnTo>
                      <a:pt x="107" y="563"/>
                    </a:lnTo>
                    <a:lnTo>
                      <a:pt x="108" y="560"/>
                    </a:lnTo>
                    <a:lnTo>
                      <a:pt x="109" y="560"/>
                    </a:lnTo>
                    <a:lnTo>
                      <a:pt x="109" y="563"/>
                    </a:lnTo>
                    <a:lnTo>
                      <a:pt x="111" y="563"/>
                    </a:lnTo>
                    <a:lnTo>
                      <a:pt x="111" y="562"/>
                    </a:lnTo>
                    <a:lnTo>
                      <a:pt x="109" y="559"/>
                    </a:lnTo>
                    <a:lnTo>
                      <a:pt x="109" y="557"/>
                    </a:lnTo>
                    <a:lnTo>
                      <a:pt x="108" y="557"/>
                    </a:lnTo>
                    <a:lnTo>
                      <a:pt x="105" y="557"/>
                    </a:lnTo>
                    <a:lnTo>
                      <a:pt x="103" y="556"/>
                    </a:lnTo>
                    <a:lnTo>
                      <a:pt x="101" y="553"/>
                    </a:lnTo>
                    <a:lnTo>
                      <a:pt x="101" y="552"/>
                    </a:lnTo>
                    <a:lnTo>
                      <a:pt x="104" y="549"/>
                    </a:lnTo>
                    <a:lnTo>
                      <a:pt x="105" y="546"/>
                    </a:lnTo>
                    <a:lnTo>
                      <a:pt x="108" y="545"/>
                    </a:lnTo>
                    <a:lnTo>
                      <a:pt x="107" y="544"/>
                    </a:lnTo>
                    <a:lnTo>
                      <a:pt x="104" y="545"/>
                    </a:lnTo>
                    <a:lnTo>
                      <a:pt x="101" y="545"/>
                    </a:lnTo>
                    <a:lnTo>
                      <a:pt x="101" y="544"/>
                    </a:lnTo>
                    <a:lnTo>
                      <a:pt x="103" y="542"/>
                    </a:lnTo>
                    <a:lnTo>
                      <a:pt x="105" y="538"/>
                    </a:lnTo>
                    <a:lnTo>
                      <a:pt x="105" y="535"/>
                    </a:lnTo>
                    <a:lnTo>
                      <a:pt x="107" y="534"/>
                    </a:lnTo>
                    <a:lnTo>
                      <a:pt x="107" y="531"/>
                    </a:lnTo>
                    <a:lnTo>
                      <a:pt x="104" y="533"/>
                    </a:lnTo>
                    <a:lnTo>
                      <a:pt x="104" y="534"/>
                    </a:lnTo>
                    <a:lnTo>
                      <a:pt x="103" y="539"/>
                    </a:lnTo>
                    <a:lnTo>
                      <a:pt x="100" y="544"/>
                    </a:lnTo>
                    <a:lnTo>
                      <a:pt x="98" y="544"/>
                    </a:lnTo>
                    <a:lnTo>
                      <a:pt x="97" y="542"/>
                    </a:lnTo>
                    <a:lnTo>
                      <a:pt x="96" y="542"/>
                    </a:lnTo>
                    <a:lnTo>
                      <a:pt x="96" y="541"/>
                    </a:lnTo>
                    <a:lnTo>
                      <a:pt x="97" y="539"/>
                    </a:lnTo>
                    <a:lnTo>
                      <a:pt x="97" y="538"/>
                    </a:lnTo>
                    <a:lnTo>
                      <a:pt x="94" y="539"/>
                    </a:lnTo>
                    <a:lnTo>
                      <a:pt x="93" y="541"/>
                    </a:lnTo>
                    <a:lnTo>
                      <a:pt x="93" y="541"/>
                    </a:lnTo>
                    <a:lnTo>
                      <a:pt x="91" y="539"/>
                    </a:lnTo>
                    <a:lnTo>
                      <a:pt x="90" y="539"/>
                    </a:lnTo>
                    <a:lnTo>
                      <a:pt x="89" y="541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7"/>
                    </a:lnTo>
                    <a:lnTo>
                      <a:pt x="91" y="537"/>
                    </a:lnTo>
                    <a:lnTo>
                      <a:pt x="94" y="537"/>
                    </a:lnTo>
                    <a:lnTo>
                      <a:pt x="97" y="534"/>
                    </a:lnTo>
                    <a:lnTo>
                      <a:pt x="98" y="531"/>
                    </a:lnTo>
                    <a:lnTo>
                      <a:pt x="98" y="528"/>
                    </a:lnTo>
                    <a:lnTo>
                      <a:pt x="98" y="531"/>
                    </a:lnTo>
                    <a:lnTo>
                      <a:pt x="96" y="533"/>
                    </a:lnTo>
                    <a:lnTo>
                      <a:pt x="94" y="535"/>
                    </a:lnTo>
                    <a:lnTo>
                      <a:pt x="93" y="535"/>
                    </a:lnTo>
                    <a:lnTo>
                      <a:pt x="90" y="535"/>
                    </a:lnTo>
                    <a:lnTo>
                      <a:pt x="89" y="533"/>
                    </a:lnTo>
                    <a:lnTo>
                      <a:pt x="86" y="533"/>
                    </a:lnTo>
                    <a:lnTo>
                      <a:pt x="86" y="531"/>
                    </a:lnTo>
                    <a:lnTo>
                      <a:pt x="89" y="531"/>
                    </a:lnTo>
                    <a:lnTo>
                      <a:pt x="87" y="530"/>
                    </a:lnTo>
                    <a:lnTo>
                      <a:pt x="85" y="531"/>
                    </a:lnTo>
                    <a:lnTo>
                      <a:pt x="82" y="530"/>
                    </a:lnTo>
                    <a:lnTo>
                      <a:pt x="80" y="530"/>
                    </a:lnTo>
                    <a:lnTo>
                      <a:pt x="79" y="531"/>
                    </a:lnTo>
                    <a:lnTo>
                      <a:pt x="76" y="530"/>
                    </a:lnTo>
                    <a:lnTo>
                      <a:pt x="75" y="527"/>
                    </a:lnTo>
                    <a:lnTo>
                      <a:pt x="76" y="526"/>
                    </a:lnTo>
                    <a:lnTo>
                      <a:pt x="78" y="527"/>
                    </a:lnTo>
                    <a:lnTo>
                      <a:pt x="80" y="528"/>
                    </a:lnTo>
                    <a:lnTo>
                      <a:pt x="85" y="527"/>
                    </a:lnTo>
                    <a:lnTo>
                      <a:pt x="85" y="526"/>
                    </a:lnTo>
                    <a:lnTo>
                      <a:pt x="83" y="527"/>
                    </a:lnTo>
                    <a:lnTo>
                      <a:pt x="79" y="526"/>
                    </a:lnTo>
                    <a:lnTo>
                      <a:pt x="78" y="526"/>
                    </a:lnTo>
                    <a:lnTo>
                      <a:pt x="79" y="524"/>
                    </a:lnTo>
                    <a:lnTo>
                      <a:pt x="80" y="526"/>
                    </a:lnTo>
                    <a:lnTo>
                      <a:pt x="83" y="524"/>
                    </a:lnTo>
                    <a:lnTo>
                      <a:pt x="85" y="524"/>
                    </a:lnTo>
                    <a:lnTo>
                      <a:pt x="80" y="524"/>
                    </a:lnTo>
                    <a:lnTo>
                      <a:pt x="79" y="523"/>
                    </a:lnTo>
                    <a:lnTo>
                      <a:pt x="76" y="523"/>
                    </a:lnTo>
                    <a:lnTo>
                      <a:pt x="75" y="523"/>
                    </a:lnTo>
                    <a:lnTo>
                      <a:pt x="73" y="523"/>
                    </a:lnTo>
                    <a:lnTo>
                      <a:pt x="73" y="520"/>
                    </a:lnTo>
                    <a:lnTo>
                      <a:pt x="76" y="520"/>
                    </a:lnTo>
                    <a:lnTo>
                      <a:pt x="78" y="520"/>
                    </a:lnTo>
                    <a:lnTo>
                      <a:pt x="80" y="521"/>
                    </a:lnTo>
                    <a:lnTo>
                      <a:pt x="82" y="520"/>
                    </a:lnTo>
                    <a:lnTo>
                      <a:pt x="79" y="520"/>
                    </a:lnTo>
                    <a:lnTo>
                      <a:pt x="78" y="519"/>
                    </a:lnTo>
                    <a:lnTo>
                      <a:pt x="73" y="519"/>
                    </a:lnTo>
                    <a:lnTo>
                      <a:pt x="75" y="517"/>
                    </a:lnTo>
                    <a:lnTo>
                      <a:pt x="78" y="516"/>
                    </a:lnTo>
                    <a:lnTo>
                      <a:pt x="79" y="517"/>
                    </a:lnTo>
                    <a:lnTo>
                      <a:pt x="82" y="516"/>
                    </a:lnTo>
                    <a:lnTo>
                      <a:pt x="80" y="516"/>
                    </a:lnTo>
                    <a:lnTo>
                      <a:pt x="80" y="515"/>
                    </a:lnTo>
                    <a:lnTo>
                      <a:pt x="82" y="513"/>
                    </a:lnTo>
                    <a:lnTo>
                      <a:pt x="86" y="513"/>
                    </a:lnTo>
                    <a:lnTo>
                      <a:pt x="87" y="513"/>
                    </a:lnTo>
                    <a:lnTo>
                      <a:pt x="89" y="512"/>
                    </a:lnTo>
                    <a:lnTo>
                      <a:pt x="85" y="512"/>
                    </a:lnTo>
                    <a:lnTo>
                      <a:pt x="83" y="510"/>
                    </a:lnTo>
                    <a:lnTo>
                      <a:pt x="82" y="510"/>
                    </a:lnTo>
                    <a:lnTo>
                      <a:pt x="80" y="512"/>
                    </a:lnTo>
                    <a:lnTo>
                      <a:pt x="78" y="513"/>
                    </a:lnTo>
                    <a:lnTo>
                      <a:pt x="76" y="515"/>
                    </a:lnTo>
                    <a:lnTo>
                      <a:pt x="76" y="513"/>
                    </a:lnTo>
                    <a:lnTo>
                      <a:pt x="76" y="512"/>
                    </a:lnTo>
                    <a:lnTo>
                      <a:pt x="75" y="510"/>
                    </a:lnTo>
                    <a:lnTo>
                      <a:pt x="76" y="508"/>
                    </a:lnTo>
                    <a:lnTo>
                      <a:pt x="80" y="506"/>
                    </a:lnTo>
                    <a:lnTo>
                      <a:pt x="82" y="505"/>
                    </a:lnTo>
                    <a:lnTo>
                      <a:pt x="87" y="499"/>
                    </a:lnTo>
                    <a:lnTo>
                      <a:pt x="89" y="499"/>
                    </a:lnTo>
                    <a:lnTo>
                      <a:pt x="90" y="501"/>
                    </a:lnTo>
                    <a:lnTo>
                      <a:pt x="90" y="505"/>
                    </a:lnTo>
                    <a:lnTo>
                      <a:pt x="91" y="506"/>
                    </a:lnTo>
                    <a:lnTo>
                      <a:pt x="93" y="506"/>
                    </a:lnTo>
                    <a:lnTo>
                      <a:pt x="91" y="502"/>
                    </a:lnTo>
                    <a:lnTo>
                      <a:pt x="91" y="498"/>
                    </a:lnTo>
                    <a:lnTo>
                      <a:pt x="94" y="498"/>
                    </a:lnTo>
                    <a:lnTo>
                      <a:pt x="97" y="498"/>
                    </a:lnTo>
                    <a:lnTo>
                      <a:pt x="94" y="497"/>
                    </a:lnTo>
                    <a:lnTo>
                      <a:pt x="91" y="497"/>
                    </a:lnTo>
                    <a:lnTo>
                      <a:pt x="90" y="498"/>
                    </a:lnTo>
                    <a:lnTo>
                      <a:pt x="89" y="495"/>
                    </a:lnTo>
                    <a:lnTo>
                      <a:pt x="90" y="494"/>
                    </a:lnTo>
                    <a:lnTo>
                      <a:pt x="91" y="492"/>
                    </a:lnTo>
                    <a:lnTo>
                      <a:pt x="94" y="491"/>
                    </a:lnTo>
                    <a:lnTo>
                      <a:pt x="97" y="488"/>
                    </a:lnTo>
                    <a:lnTo>
                      <a:pt x="96" y="486"/>
                    </a:lnTo>
                    <a:lnTo>
                      <a:pt x="96" y="487"/>
                    </a:lnTo>
                    <a:lnTo>
                      <a:pt x="94" y="488"/>
                    </a:lnTo>
                    <a:lnTo>
                      <a:pt x="93" y="491"/>
                    </a:lnTo>
                    <a:lnTo>
                      <a:pt x="90" y="491"/>
                    </a:lnTo>
                    <a:lnTo>
                      <a:pt x="87" y="494"/>
                    </a:lnTo>
                    <a:lnTo>
                      <a:pt x="83" y="497"/>
                    </a:lnTo>
                    <a:lnTo>
                      <a:pt x="80" y="498"/>
                    </a:lnTo>
                    <a:lnTo>
                      <a:pt x="78" y="497"/>
                    </a:lnTo>
                    <a:lnTo>
                      <a:pt x="79" y="495"/>
                    </a:lnTo>
                    <a:lnTo>
                      <a:pt x="80" y="494"/>
                    </a:lnTo>
                    <a:lnTo>
                      <a:pt x="79" y="494"/>
                    </a:lnTo>
                    <a:lnTo>
                      <a:pt x="75" y="495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8" y="491"/>
                    </a:lnTo>
                    <a:lnTo>
                      <a:pt x="79" y="490"/>
                    </a:lnTo>
                    <a:lnTo>
                      <a:pt x="82" y="490"/>
                    </a:lnTo>
                    <a:lnTo>
                      <a:pt x="83" y="488"/>
                    </a:lnTo>
                    <a:lnTo>
                      <a:pt x="83" y="487"/>
                    </a:lnTo>
                    <a:lnTo>
                      <a:pt x="82" y="487"/>
                    </a:lnTo>
                    <a:lnTo>
                      <a:pt x="82" y="486"/>
                    </a:lnTo>
                    <a:lnTo>
                      <a:pt x="83" y="484"/>
                    </a:lnTo>
                    <a:lnTo>
                      <a:pt x="82" y="483"/>
                    </a:lnTo>
                    <a:lnTo>
                      <a:pt x="80" y="484"/>
                    </a:lnTo>
                    <a:lnTo>
                      <a:pt x="79" y="484"/>
                    </a:lnTo>
                    <a:lnTo>
                      <a:pt x="78" y="483"/>
                    </a:lnTo>
                    <a:lnTo>
                      <a:pt x="78" y="477"/>
                    </a:lnTo>
                    <a:lnTo>
                      <a:pt x="76" y="474"/>
                    </a:lnTo>
                    <a:lnTo>
                      <a:pt x="76" y="473"/>
                    </a:lnTo>
                    <a:lnTo>
                      <a:pt x="76" y="470"/>
                    </a:lnTo>
                    <a:lnTo>
                      <a:pt x="80" y="472"/>
                    </a:lnTo>
                    <a:lnTo>
                      <a:pt x="83" y="472"/>
                    </a:lnTo>
                    <a:lnTo>
                      <a:pt x="86" y="472"/>
                    </a:lnTo>
                    <a:lnTo>
                      <a:pt x="89" y="473"/>
                    </a:lnTo>
                    <a:lnTo>
                      <a:pt x="87" y="472"/>
                    </a:lnTo>
                    <a:lnTo>
                      <a:pt x="86" y="472"/>
                    </a:lnTo>
                    <a:lnTo>
                      <a:pt x="83" y="472"/>
                    </a:lnTo>
                    <a:lnTo>
                      <a:pt x="82" y="469"/>
                    </a:lnTo>
                    <a:lnTo>
                      <a:pt x="79" y="468"/>
                    </a:lnTo>
                    <a:lnTo>
                      <a:pt x="79" y="466"/>
                    </a:lnTo>
                    <a:lnTo>
                      <a:pt x="80" y="463"/>
                    </a:lnTo>
                    <a:lnTo>
                      <a:pt x="82" y="463"/>
                    </a:lnTo>
                    <a:lnTo>
                      <a:pt x="83" y="461"/>
                    </a:lnTo>
                    <a:lnTo>
                      <a:pt x="83" y="458"/>
                    </a:lnTo>
                    <a:lnTo>
                      <a:pt x="82" y="458"/>
                    </a:lnTo>
                    <a:lnTo>
                      <a:pt x="79" y="461"/>
                    </a:lnTo>
                    <a:lnTo>
                      <a:pt x="78" y="463"/>
                    </a:lnTo>
                    <a:lnTo>
                      <a:pt x="73" y="463"/>
                    </a:lnTo>
                    <a:lnTo>
                      <a:pt x="71" y="466"/>
                    </a:lnTo>
                    <a:lnTo>
                      <a:pt x="71" y="468"/>
                    </a:lnTo>
                    <a:lnTo>
                      <a:pt x="69" y="468"/>
                    </a:lnTo>
                    <a:lnTo>
                      <a:pt x="68" y="463"/>
                    </a:lnTo>
                    <a:lnTo>
                      <a:pt x="67" y="461"/>
                    </a:lnTo>
                    <a:lnTo>
                      <a:pt x="67" y="454"/>
                    </a:lnTo>
                    <a:lnTo>
                      <a:pt x="68" y="450"/>
                    </a:lnTo>
                    <a:lnTo>
                      <a:pt x="68" y="447"/>
                    </a:lnTo>
                    <a:lnTo>
                      <a:pt x="65" y="447"/>
                    </a:lnTo>
                    <a:lnTo>
                      <a:pt x="65" y="443"/>
                    </a:lnTo>
                    <a:lnTo>
                      <a:pt x="67" y="443"/>
                    </a:lnTo>
                    <a:lnTo>
                      <a:pt x="68" y="443"/>
                    </a:lnTo>
                    <a:lnTo>
                      <a:pt x="69" y="444"/>
                    </a:lnTo>
                    <a:lnTo>
                      <a:pt x="69" y="441"/>
                    </a:lnTo>
                    <a:lnTo>
                      <a:pt x="72" y="439"/>
                    </a:lnTo>
                    <a:lnTo>
                      <a:pt x="73" y="436"/>
                    </a:lnTo>
                    <a:lnTo>
                      <a:pt x="75" y="434"/>
                    </a:lnTo>
                    <a:lnTo>
                      <a:pt x="78" y="436"/>
                    </a:lnTo>
                    <a:lnTo>
                      <a:pt x="79" y="434"/>
                    </a:lnTo>
                    <a:lnTo>
                      <a:pt x="78" y="434"/>
                    </a:lnTo>
                    <a:lnTo>
                      <a:pt x="78" y="433"/>
                    </a:lnTo>
                    <a:lnTo>
                      <a:pt x="80" y="429"/>
                    </a:lnTo>
                    <a:lnTo>
                      <a:pt x="82" y="426"/>
                    </a:lnTo>
                    <a:lnTo>
                      <a:pt x="86" y="425"/>
                    </a:lnTo>
                    <a:lnTo>
                      <a:pt x="86" y="423"/>
                    </a:lnTo>
                    <a:lnTo>
                      <a:pt x="85" y="423"/>
                    </a:lnTo>
                    <a:lnTo>
                      <a:pt x="85" y="422"/>
                    </a:lnTo>
                    <a:lnTo>
                      <a:pt x="80" y="425"/>
                    </a:lnTo>
                    <a:lnTo>
                      <a:pt x="80" y="427"/>
                    </a:lnTo>
                    <a:lnTo>
                      <a:pt x="76" y="432"/>
                    </a:lnTo>
                    <a:lnTo>
                      <a:pt x="75" y="432"/>
                    </a:lnTo>
                    <a:lnTo>
                      <a:pt x="75" y="430"/>
                    </a:lnTo>
                    <a:lnTo>
                      <a:pt x="78" y="426"/>
                    </a:lnTo>
                    <a:lnTo>
                      <a:pt x="79" y="422"/>
                    </a:lnTo>
                    <a:lnTo>
                      <a:pt x="82" y="416"/>
                    </a:lnTo>
                    <a:lnTo>
                      <a:pt x="83" y="414"/>
                    </a:lnTo>
                    <a:lnTo>
                      <a:pt x="83" y="412"/>
                    </a:lnTo>
                    <a:lnTo>
                      <a:pt x="83" y="412"/>
                    </a:lnTo>
                    <a:lnTo>
                      <a:pt x="83" y="409"/>
                    </a:lnTo>
                    <a:lnTo>
                      <a:pt x="83" y="409"/>
                    </a:lnTo>
                    <a:lnTo>
                      <a:pt x="83" y="408"/>
                    </a:lnTo>
                    <a:lnTo>
                      <a:pt x="85" y="407"/>
                    </a:lnTo>
                    <a:lnTo>
                      <a:pt x="83" y="405"/>
                    </a:lnTo>
                    <a:lnTo>
                      <a:pt x="82" y="405"/>
                    </a:lnTo>
                    <a:lnTo>
                      <a:pt x="82" y="403"/>
                    </a:lnTo>
                    <a:lnTo>
                      <a:pt x="80" y="400"/>
                    </a:lnTo>
                    <a:lnTo>
                      <a:pt x="78" y="398"/>
                    </a:lnTo>
                    <a:lnTo>
                      <a:pt x="76" y="397"/>
                    </a:lnTo>
                    <a:lnTo>
                      <a:pt x="76" y="394"/>
                    </a:lnTo>
                    <a:lnTo>
                      <a:pt x="73" y="392"/>
                    </a:lnTo>
                    <a:lnTo>
                      <a:pt x="71" y="390"/>
                    </a:lnTo>
                    <a:lnTo>
                      <a:pt x="69" y="390"/>
                    </a:lnTo>
                    <a:lnTo>
                      <a:pt x="69" y="390"/>
                    </a:lnTo>
                    <a:lnTo>
                      <a:pt x="69" y="389"/>
                    </a:lnTo>
                    <a:lnTo>
                      <a:pt x="69" y="386"/>
                    </a:lnTo>
                    <a:lnTo>
                      <a:pt x="68" y="386"/>
                    </a:lnTo>
                    <a:lnTo>
                      <a:pt x="68" y="383"/>
                    </a:lnTo>
                    <a:lnTo>
                      <a:pt x="69" y="382"/>
                    </a:lnTo>
                    <a:lnTo>
                      <a:pt x="71" y="382"/>
                    </a:lnTo>
                    <a:lnTo>
                      <a:pt x="69" y="380"/>
                    </a:lnTo>
                    <a:lnTo>
                      <a:pt x="68" y="380"/>
                    </a:lnTo>
                    <a:lnTo>
                      <a:pt x="67" y="380"/>
                    </a:lnTo>
                    <a:lnTo>
                      <a:pt x="67" y="379"/>
                    </a:lnTo>
                    <a:lnTo>
                      <a:pt x="69" y="376"/>
                    </a:lnTo>
                    <a:lnTo>
                      <a:pt x="68" y="367"/>
                    </a:lnTo>
                    <a:lnTo>
                      <a:pt x="69" y="358"/>
                    </a:lnTo>
                    <a:lnTo>
                      <a:pt x="69" y="350"/>
                    </a:lnTo>
                    <a:lnTo>
                      <a:pt x="69" y="349"/>
                    </a:lnTo>
                    <a:lnTo>
                      <a:pt x="68" y="346"/>
                    </a:lnTo>
                    <a:lnTo>
                      <a:pt x="69" y="343"/>
                    </a:lnTo>
                    <a:lnTo>
                      <a:pt x="69" y="340"/>
                    </a:lnTo>
                    <a:lnTo>
                      <a:pt x="68" y="339"/>
                    </a:lnTo>
                    <a:lnTo>
                      <a:pt x="68" y="333"/>
                    </a:lnTo>
                    <a:lnTo>
                      <a:pt x="65" y="331"/>
                    </a:lnTo>
                    <a:lnTo>
                      <a:pt x="64" y="325"/>
                    </a:lnTo>
                    <a:lnTo>
                      <a:pt x="65" y="324"/>
                    </a:lnTo>
                    <a:lnTo>
                      <a:pt x="62" y="315"/>
                    </a:lnTo>
                    <a:lnTo>
                      <a:pt x="62" y="314"/>
                    </a:lnTo>
                    <a:lnTo>
                      <a:pt x="64" y="310"/>
                    </a:lnTo>
                    <a:lnTo>
                      <a:pt x="64" y="309"/>
                    </a:lnTo>
                    <a:lnTo>
                      <a:pt x="64" y="306"/>
                    </a:lnTo>
                    <a:lnTo>
                      <a:pt x="61" y="304"/>
                    </a:lnTo>
                    <a:lnTo>
                      <a:pt x="57" y="304"/>
                    </a:lnTo>
                    <a:lnTo>
                      <a:pt x="53" y="306"/>
                    </a:lnTo>
                    <a:lnTo>
                      <a:pt x="51" y="306"/>
                    </a:lnTo>
                    <a:lnTo>
                      <a:pt x="46" y="307"/>
                    </a:lnTo>
                    <a:lnTo>
                      <a:pt x="43" y="310"/>
                    </a:lnTo>
                    <a:lnTo>
                      <a:pt x="40" y="315"/>
                    </a:lnTo>
                    <a:lnTo>
                      <a:pt x="36" y="318"/>
                    </a:lnTo>
                    <a:lnTo>
                      <a:pt x="32" y="318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7"/>
                    </a:lnTo>
                    <a:lnTo>
                      <a:pt x="29" y="314"/>
                    </a:lnTo>
                    <a:lnTo>
                      <a:pt x="28" y="310"/>
                    </a:lnTo>
                    <a:lnTo>
                      <a:pt x="24" y="295"/>
                    </a:lnTo>
                    <a:lnTo>
                      <a:pt x="21" y="288"/>
                    </a:lnTo>
                    <a:lnTo>
                      <a:pt x="20" y="285"/>
                    </a:lnTo>
                    <a:lnTo>
                      <a:pt x="22" y="280"/>
                    </a:lnTo>
                    <a:lnTo>
                      <a:pt x="17" y="278"/>
                    </a:lnTo>
                    <a:lnTo>
                      <a:pt x="11" y="281"/>
                    </a:lnTo>
                    <a:lnTo>
                      <a:pt x="9" y="280"/>
                    </a:lnTo>
                    <a:lnTo>
                      <a:pt x="0" y="28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" name="Freeform 1127"/>
              <p:cNvSpPr>
                <a:spLocks/>
              </p:cNvSpPr>
              <p:nvPr/>
            </p:nvSpPr>
            <p:spPr bwMode="auto">
              <a:xfrm>
                <a:off x="2963067" y="2039683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2 h 4"/>
                  <a:gd name="T4" fmla="*/ 1 w 4"/>
                  <a:gd name="T5" fmla="*/ 4 h 4"/>
                  <a:gd name="T6" fmla="*/ 0 w 4"/>
                  <a:gd name="T7" fmla="*/ 4 h 4"/>
                  <a:gd name="T8" fmla="*/ 0 w 4"/>
                  <a:gd name="T9" fmla="*/ 1 h 4"/>
                  <a:gd name="T10" fmla="*/ 3 w 4"/>
                  <a:gd name="T11" fmla="*/ 0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" name="Freeform 1128"/>
              <p:cNvSpPr>
                <a:spLocks/>
              </p:cNvSpPr>
              <p:nvPr/>
            </p:nvSpPr>
            <p:spPr bwMode="auto">
              <a:xfrm>
                <a:off x="2986782" y="1950751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2 h 4"/>
                  <a:gd name="T4" fmla="*/ 6 w 7"/>
                  <a:gd name="T5" fmla="*/ 3 h 4"/>
                  <a:gd name="T6" fmla="*/ 4 w 7"/>
                  <a:gd name="T7" fmla="*/ 4 h 4"/>
                  <a:gd name="T8" fmla="*/ 2 w 7"/>
                  <a:gd name="T9" fmla="*/ 4 h 4"/>
                  <a:gd name="T10" fmla="*/ 0 w 7"/>
                  <a:gd name="T11" fmla="*/ 4 h 4"/>
                  <a:gd name="T12" fmla="*/ 2 w 7"/>
                  <a:gd name="T13" fmla="*/ 2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" name="Rectangle 1129"/>
              <p:cNvSpPr>
                <a:spLocks noChangeArrowheads="1"/>
              </p:cNvSpPr>
              <p:nvPr/>
            </p:nvSpPr>
            <p:spPr bwMode="auto">
              <a:xfrm>
                <a:off x="2970478" y="2020415"/>
                <a:ext cx="2964" cy="2964"/>
              </a:xfrm>
              <a:prstGeom prst="rect">
                <a:avLst/>
              </a:pr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" name="Freeform 1130"/>
              <p:cNvSpPr>
                <a:spLocks/>
              </p:cNvSpPr>
              <p:nvPr/>
            </p:nvSpPr>
            <p:spPr bwMode="auto">
              <a:xfrm>
                <a:off x="2964549" y="2024861"/>
                <a:ext cx="8893" cy="11858"/>
              </a:xfrm>
              <a:custGeom>
                <a:avLst/>
                <a:gdLst>
                  <a:gd name="T0" fmla="*/ 4 w 6"/>
                  <a:gd name="T1" fmla="*/ 0 h 8"/>
                  <a:gd name="T2" fmla="*/ 4 w 6"/>
                  <a:gd name="T3" fmla="*/ 3 h 8"/>
                  <a:gd name="T4" fmla="*/ 6 w 6"/>
                  <a:gd name="T5" fmla="*/ 3 h 8"/>
                  <a:gd name="T6" fmla="*/ 6 w 6"/>
                  <a:gd name="T7" fmla="*/ 5 h 8"/>
                  <a:gd name="T8" fmla="*/ 3 w 6"/>
                  <a:gd name="T9" fmla="*/ 8 h 8"/>
                  <a:gd name="T10" fmla="*/ 2 w 6"/>
                  <a:gd name="T11" fmla="*/ 8 h 8"/>
                  <a:gd name="T12" fmla="*/ 0 w 6"/>
                  <a:gd name="T13" fmla="*/ 7 h 8"/>
                  <a:gd name="T14" fmla="*/ 0 w 6"/>
                  <a:gd name="T15" fmla="*/ 4 h 8"/>
                  <a:gd name="T16" fmla="*/ 2 w 6"/>
                  <a:gd name="T17" fmla="*/ 3 h 8"/>
                  <a:gd name="T18" fmla="*/ 3 w 6"/>
                  <a:gd name="T19" fmla="*/ 1 h 8"/>
                  <a:gd name="T20" fmla="*/ 4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" name="Freeform 1131"/>
              <p:cNvSpPr>
                <a:spLocks/>
              </p:cNvSpPr>
              <p:nvPr/>
            </p:nvSpPr>
            <p:spPr bwMode="auto">
              <a:xfrm>
                <a:off x="2909709" y="1885535"/>
                <a:ext cx="17786" cy="17786"/>
              </a:xfrm>
              <a:custGeom>
                <a:avLst/>
                <a:gdLst>
                  <a:gd name="T0" fmla="*/ 12 w 12"/>
                  <a:gd name="T1" fmla="*/ 0 h 12"/>
                  <a:gd name="T2" fmla="*/ 12 w 12"/>
                  <a:gd name="T3" fmla="*/ 3 h 12"/>
                  <a:gd name="T4" fmla="*/ 12 w 12"/>
                  <a:gd name="T5" fmla="*/ 4 h 12"/>
                  <a:gd name="T6" fmla="*/ 12 w 12"/>
                  <a:gd name="T7" fmla="*/ 7 h 12"/>
                  <a:gd name="T8" fmla="*/ 12 w 12"/>
                  <a:gd name="T9" fmla="*/ 10 h 12"/>
                  <a:gd name="T10" fmla="*/ 10 w 12"/>
                  <a:gd name="T11" fmla="*/ 11 h 12"/>
                  <a:gd name="T12" fmla="*/ 7 w 12"/>
                  <a:gd name="T13" fmla="*/ 11 h 12"/>
                  <a:gd name="T14" fmla="*/ 5 w 12"/>
                  <a:gd name="T15" fmla="*/ 12 h 12"/>
                  <a:gd name="T16" fmla="*/ 4 w 12"/>
                  <a:gd name="T17" fmla="*/ 12 h 12"/>
                  <a:gd name="T18" fmla="*/ 3 w 12"/>
                  <a:gd name="T19" fmla="*/ 10 h 12"/>
                  <a:gd name="T20" fmla="*/ 1 w 12"/>
                  <a:gd name="T21" fmla="*/ 10 h 12"/>
                  <a:gd name="T22" fmla="*/ 0 w 12"/>
                  <a:gd name="T23" fmla="*/ 8 h 12"/>
                  <a:gd name="T24" fmla="*/ 1 w 12"/>
                  <a:gd name="T25" fmla="*/ 7 h 12"/>
                  <a:gd name="T26" fmla="*/ 4 w 12"/>
                  <a:gd name="T27" fmla="*/ 5 h 12"/>
                  <a:gd name="T28" fmla="*/ 5 w 12"/>
                  <a:gd name="T29" fmla="*/ 4 h 12"/>
                  <a:gd name="T30" fmla="*/ 5 w 12"/>
                  <a:gd name="T31" fmla="*/ 3 h 12"/>
                  <a:gd name="T32" fmla="*/ 8 w 12"/>
                  <a:gd name="T33" fmla="*/ 1 h 12"/>
                  <a:gd name="T34" fmla="*/ 10 w 12"/>
                  <a:gd name="T35" fmla="*/ 0 h 12"/>
                  <a:gd name="T36" fmla="*/ 12 w 12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lnTo>
                      <a:pt x="12" y="3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" name="Freeform 1132"/>
              <p:cNvSpPr>
                <a:spLocks/>
              </p:cNvSpPr>
              <p:nvPr/>
            </p:nvSpPr>
            <p:spPr bwMode="auto">
              <a:xfrm>
                <a:off x="3287666" y="2164187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1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" name="Freeform 1133"/>
              <p:cNvSpPr>
                <a:spLocks/>
              </p:cNvSpPr>
              <p:nvPr/>
            </p:nvSpPr>
            <p:spPr bwMode="auto">
              <a:xfrm>
                <a:off x="2949727" y="1844034"/>
                <a:ext cx="26679" cy="14822"/>
              </a:xfrm>
              <a:custGeom>
                <a:avLst/>
                <a:gdLst>
                  <a:gd name="T0" fmla="*/ 3 w 18"/>
                  <a:gd name="T1" fmla="*/ 0 h 10"/>
                  <a:gd name="T2" fmla="*/ 5 w 18"/>
                  <a:gd name="T3" fmla="*/ 0 h 10"/>
                  <a:gd name="T4" fmla="*/ 7 w 18"/>
                  <a:gd name="T5" fmla="*/ 0 h 10"/>
                  <a:gd name="T6" fmla="*/ 12 w 18"/>
                  <a:gd name="T7" fmla="*/ 0 h 10"/>
                  <a:gd name="T8" fmla="*/ 14 w 18"/>
                  <a:gd name="T9" fmla="*/ 2 h 10"/>
                  <a:gd name="T10" fmla="*/ 17 w 18"/>
                  <a:gd name="T11" fmla="*/ 2 h 10"/>
                  <a:gd name="T12" fmla="*/ 18 w 18"/>
                  <a:gd name="T13" fmla="*/ 4 h 10"/>
                  <a:gd name="T14" fmla="*/ 16 w 18"/>
                  <a:gd name="T15" fmla="*/ 7 h 10"/>
                  <a:gd name="T16" fmla="*/ 14 w 18"/>
                  <a:gd name="T17" fmla="*/ 10 h 10"/>
                  <a:gd name="T18" fmla="*/ 9 w 18"/>
                  <a:gd name="T19" fmla="*/ 9 h 10"/>
                  <a:gd name="T20" fmla="*/ 6 w 18"/>
                  <a:gd name="T21" fmla="*/ 9 h 10"/>
                  <a:gd name="T22" fmla="*/ 5 w 18"/>
                  <a:gd name="T23" fmla="*/ 7 h 10"/>
                  <a:gd name="T24" fmla="*/ 2 w 18"/>
                  <a:gd name="T25" fmla="*/ 7 h 10"/>
                  <a:gd name="T26" fmla="*/ 2 w 18"/>
                  <a:gd name="T27" fmla="*/ 6 h 10"/>
                  <a:gd name="T28" fmla="*/ 0 w 18"/>
                  <a:gd name="T29" fmla="*/ 4 h 10"/>
                  <a:gd name="T30" fmla="*/ 0 w 18"/>
                  <a:gd name="T31" fmla="*/ 4 h 10"/>
                  <a:gd name="T32" fmla="*/ 0 w 18"/>
                  <a:gd name="T33" fmla="*/ 2 h 10"/>
                  <a:gd name="T34" fmla="*/ 2 w 18"/>
                  <a:gd name="T35" fmla="*/ 2 h 10"/>
                  <a:gd name="T36" fmla="*/ 3 w 18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0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" name="Freeform 1134"/>
              <p:cNvSpPr>
                <a:spLocks/>
              </p:cNvSpPr>
              <p:nvPr/>
            </p:nvSpPr>
            <p:spPr bwMode="auto">
              <a:xfrm>
                <a:off x="2967513" y="1889982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" name="Freeform 1135"/>
              <p:cNvSpPr>
                <a:spLocks/>
              </p:cNvSpPr>
              <p:nvPr/>
            </p:nvSpPr>
            <p:spPr bwMode="auto">
              <a:xfrm>
                <a:off x="2948245" y="1866267"/>
                <a:ext cx="25198" cy="10376"/>
              </a:xfrm>
              <a:custGeom>
                <a:avLst/>
                <a:gdLst>
                  <a:gd name="T0" fmla="*/ 15 w 17"/>
                  <a:gd name="T1" fmla="*/ 0 h 7"/>
                  <a:gd name="T2" fmla="*/ 17 w 17"/>
                  <a:gd name="T3" fmla="*/ 0 h 7"/>
                  <a:gd name="T4" fmla="*/ 17 w 17"/>
                  <a:gd name="T5" fmla="*/ 2 h 7"/>
                  <a:gd name="T6" fmla="*/ 15 w 17"/>
                  <a:gd name="T7" fmla="*/ 3 h 7"/>
                  <a:gd name="T8" fmla="*/ 13 w 17"/>
                  <a:gd name="T9" fmla="*/ 3 h 7"/>
                  <a:gd name="T10" fmla="*/ 10 w 17"/>
                  <a:gd name="T11" fmla="*/ 3 h 7"/>
                  <a:gd name="T12" fmla="*/ 10 w 17"/>
                  <a:gd name="T13" fmla="*/ 5 h 7"/>
                  <a:gd name="T14" fmla="*/ 7 w 17"/>
                  <a:gd name="T15" fmla="*/ 7 h 7"/>
                  <a:gd name="T16" fmla="*/ 4 w 17"/>
                  <a:gd name="T17" fmla="*/ 6 h 7"/>
                  <a:gd name="T18" fmla="*/ 1 w 17"/>
                  <a:gd name="T19" fmla="*/ 5 h 7"/>
                  <a:gd name="T20" fmla="*/ 0 w 17"/>
                  <a:gd name="T21" fmla="*/ 6 h 7"/>
                  <a:gd name="T22" fmla="*/ 0 w 17"/>
                  <a:gd name="T23" fmla="*/ 6 h 7"/>
                  <a:gd name="T24" fmla="*/ 0 w 17"/>
                  <a:gd name="T25" fmla="*/ 5 h 7"/>
                  <a:gd name="T26" fmla="*/ 1 w 17"/>
                  <a:gd name="T27" fmla="*/ 3 h 7"/>
                  <a:gd name="T28" fmla="*/ 4 w 17"/>
                  <a:gd name="T29" fmla="*/ 3 h 7"/>
                  <a:gd name="T30" fmla="*/ 7 w 17"/>
                  <a:gd name="T31" fmla="*/ 2 h 7"/>
                  <a:gd name="T32" fmla="*/ 13 w 17"/>
                  <a:gd name="T33" fmla="*/ 0 h 7"/>
                  <a:gd name="T34" fmla="*/ 14 w 17"/>
                  <a:gd name="T35" fmla="*/ 0 h 7"/>
                  <a:gd name="T36" fmla="*/ 15 w 1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5" y="0"/>
                    </a:moveTo>
                    <a:lnTo>
                      <a:pt x="17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" name="Freeform 1136"/>
              <p:cNvSpPr>
                <a:spLocks/>
              </p:cNvSpPr>
              <p:nvPr/>
            </p:nvSpPr>
            <p:spPr bwMode="auto">
              <a:xfrm>
                <a:off x="2949727" y="1975949"/>
                <a:ext cx="35573" cy="11858"/>
              </a:xfrm>
              <a:custGeom>
                <a:avLst/>
                <a:gdLst>
                  <a:gd name="T0" fmla="*/ 20 w 24"/>
                  <a:gd name="T1" fmla="*/ 0 h 8"/>
                  <a:gd name="T2" fmla="*/ 23 w 24"/>
                  <a:gd name="T3" fmla="*/ 1 h 8"/>
                  <a:gd name="T4" fmla="*/ 24 w 24"/>
                  <a:gd name="T5" fmla="*/ 4 h 8"/>
                  <a:gd name="T6" fmla="*/ 20 w 24"/>
                  <a:gd name="T7" fmla="*/ 4 h 8"/>
                  <a:gd name="T8" fmla="*/ 18 w 24"/>
                  <a:gd name="T9" fmla="*/ 5 h 8"/>
                  <a:gd name="T10" fmla="*/ 17 w 24"/>
                  <a:gd name="T11" fmla="*/ 7 h 8"/>
                  <a:gd name="T12" fmla="*/ 14 w 24"/>
                  <a:gd name="T13" fmla="*/ 5 h 8"/>
                  <a:gd name="T14" fmla="*/ 12 w 24"/>
                  <a:gd name="T15" fmla="*/ 7 h 8"/>
                  <a:gd name="T16" fmla="*/ 9 w 24"/>
                  <a:gd name="T17" fmla="*/ 7 h 8"/>
                  <a:gd name="T18" fmla="*/ 7 w 24"/>
                  <a:gd name="T19" fmla="*/ 8 h 8"/>
                  <a:gd name="T20" fmla="*/ 5 w 24"/>
                  <a:gd name="T21" fmla="*/ 5 h 8"/>
                  <a:gd name="T22" fmla="*/ 2 w 24"/>
                  <a:gd name="T23" fmla="*/ 4 h 8"/>
                  <a:gd name="T24" fmla="*/ 0 w 24"/>
                  <a:gd name="T25" fmla="*/ 2 h 8"/>
                  <a:gd name="T26" fmla="*/ 0 w 24"/>
                  <a:gd name="T27" fmla="*/ 2 h 8"/>
                  <a:gd name="T28" fmla="*/ 5 w 24"/>
                  <a:gd name="T29" fmla="*/ 2 h 8"/>
                  <a:gd name="T30" fmla="*/ 7 w 24"/>
                  <a:gd name="T31" fmla="*/ 0 h 8"/>
                  <a:gd name="T32" fmla="*/ 10 w 24"/>
                  <a:gd name="T33" fmla="*/ 2 h 8"/>
                  <a:gd name="T34" fmla="*/ 13 w 24"/>
                  <a:gd name="T35" fmla="*/ 1 h 8"/>
                  <a:gd name="T36" fmla="*/ 14 w 24"/>
                  <a:gd name="T37" fmla="*/ 1 h 8"/>
                  <a:gd name="T38" fmla="*/ 17 w 24"/>
                  <a:gd name="T39" fmla="*/ 1 h 8"/>
                  <a:gd name="T40" fmla="*/ 20 w 24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8">
                    <a:moveTo>
                      <a:pt x="20" y="0"/>
                    </a:moveTo>
                    <a:lnTo>
                      <a:pt x="23" y="1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5"/>
                    </a:lnTo>
                    <a:lnTo>
                      <a:pt x="17" y="7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" name="Freeform 1137"/>
              <p:cNvSpPr>
                <a:spLocks/>
              </p:cNvSpPr>
              <p:nvPr/>
            </p:nvSpPr>
            <p:spPr bwMode="auto">
              <a:xfrm>
                <a:off x="3280256" y="1940377"/>
                <a:ext cx="16305" cy="16305"/>
              </a:xfrm>
              <a:custGeom>
                <a:avLst/>
                <a:gdLst>
                  <a:gd name="T0" fmla="*/ 11 w 11"/>
                  <a:gd name="T1" fmla="*/ 0 h 11"/>
                  <a:gd name="T2" fmla="*/ 10 w 11"/>
                  <a:gd name="T3" fmla="*/ 3 h 11"/>
                  <a:gd name="T4" fmla="*/ 7 w 11"/>
                  <a:gd name="T5" fmla="*/ 6 h 11"/>
                  <a:gd name="T6" fmla="*/ 5 w 11"/>
                  <a:gd name="T7" fmla="*/ 9 h 11"/>
                  <a:gd name="T8" fmla="*/ 7 w 11"/>
                  <a:gd name="T9" fmla="*/ 10 h 11"/>
                  <a:gd name="T10" fmla="*/ 7 w 11"/>
                  <a:gd name="T11" fmla="*/ 11 h 11"/>
                  <a:gd name="T12" fmla="*/ 5 w 11"/>
                  <a:gd name="T13" fmla="*/ 10 h 11"/>
                  <a:gd name="T14" fmla="*/ 4 w 11"/>
                  <a:gd name="T15" fmla="*/ 9 h 11"/>
                  <a:gd name="T16" fmla="*/ 3 w 11"/>
                  <a:gd name="T17" fmla="*/ 10 h 11"/>
                  <a:gd name="T18" fmla="*/ 1 w 11"/>
                  <a:gd name="T19" fmla="*/ 11 h 11"/>
                  <a:gd name="T20" fmla="*/ 1 w 11"/>
                  <a:gd name="T21" fmla="*/ 11 h 11"/>
                  <a:gd name="T22" fmla="*/ 0 w 11"/>
                  <a:gd name="T23" fmla="*/ 7 h 11"/>
                  <a:gd name="T24" fmla="*/ 1 w 11"/>
                  <a:gd name="T25" fmla="*/ 7 h 11"/>
                  <a:gd name="T26" fmla="*/ 4 w 11"/>
                  <a:gd name="T27" fmla="*/ 4 h 11"/>
                  <a:gd name="T28" fmla="*/ 10 w 11"/>
                  <a:gd name="T29" fmla="*/ 0 h 11"/>
                  <a:gd name="T30" fmla="*/ 11 w 11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10" y="3"/>
                    </a:lnTo>
                    <a:lnTo>
                      <a:pt x="7" y="6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" name="Freeform 1138"/>
              <p:cNvSpPr>
                <a:spLocks/>
              </p:cNvSpPr>
              <p:nvPr/>
            </p:nvSpPr>
            <p:spPr bwMode="auto">
              <a:xfrm>
                <a:off x="2090057" y="2743723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1 h 6"/>
                  <a:gd name="T4" fmla="*/ 3 w 4"/>
                  <a:gd name="T5" fmla="*/ 6 h 6"/>
                  <a:gd name="T6" fmla="*/ 0 w 4"/>
                  <a:gd name="T7" fmla="*/ 6 h 6"/>
                  <a:gd name="T8" fmla="*/ 0 w 4"/>
                  <a:gd name="T9" fmla="*/ 6 h 6"/>
                  <a:gd name="T10" fmla="*/ 0 w 4"/>
                  <a:gd name="T11" fmla="*/ 3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1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" name="Freeform 1139"/>
              <p:cNvSpPr>
                <a:spLocks/>
              </p:cNvSpPr>
              <p:nvPr/>
            </p:nvSpPr>
            <p:spPr bwMode="auto">
              <a:xfrm>
                <a:off x="2133041" y="2825243"/>
                <a:ext cx="8893" cy="10376"/>
              </a:xfrm>
              <a:custGeom>
                <a:avLst/>
                <a:gdLst>
                  <a:gd name="T0" fmla="*/ 0 w 6"/>
                  <a:gd name="T1" fmla="*/ 0 h 7"/>
                  <a:gd name="T2" fmla="*/ 3 w 6"/>
                  <a:gd name="T3" fmla="*/ 3 h 7"/>
                  <a:gd name="T4" fmla="*/ 6 w 6"/>
                  <a:gd name="T5" fmla="*/ 6 h 7"/>
                  <a:gd name="T6" fmla="*/ 4 w 6"/>
                  <a:gd name="T7" fmla="*/ 7 h 7"/>
                  <a:gd name="T8" fmla="*/ 0 w 6"/>
                  <a:gd name="T9" fmla="*/ 5 h 7"/>
                  <a:gd name="T10" fmla="*/ 0 w 6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3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" name="Freeform 1140"/>
              <p:cNvSpPr>
                <a:spLocks/>
              </p:cNvSpPr>
              <p:nvPr/>
            </p:nvSpPr>
            <p:spPr bwMode="auto">
              <a:xfrm>
                <a:off x="2088576" y="2755581"/>
                <a:ext cx="2964" cy="8893"/>
              </a:xfrm>
              <a:custGeom>
                <a:avLst/>
                <a:gdLst>
                  <a:gd name="T0" fmla="*/ 1 w 2"/>
                  <a:gd name="T1" fmla="*/ 0 h 6"/>
                  <a:gd name="T2" fmla="*/ 2 w 2"/>
                  <a:gd name="T3" fmla="*/ 3 h 6"/>
                  <a:gd name="T4" fmla="*/ 1 w 2"/>
                  <a:gd name="T5" fmla="*/ 6 h 6"/>
                  <a:gd name="T6" fmla="*/ 0 w 2"/>
                  <a:gd name="T7" fmla="*/ 5 h 6"/>
                  <a:gd name="T8" fmla="*/ 0 w 2"/>
                  <a:gd name="T9" fmla="*/ 2 h 6"/>
                  <a:gd name="T10" fmla="*/ 1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lnTo>
                      <a:pt x="2" y="3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" name="Freeform 1141"/>
              <p:cNvSpPr>
                <a:spLocks/>
              </p:cNvSpPr>
              <p:nvPr/>
            </p:nvSpPr>
            <p:spPr bwMode="auto">
              <a:xfrm>
                <a:off x="2090057" y="2739276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" name="Freeform 1142"/>
              <p:cNvSpPr>
                <a:spLocks/>
              </p:cNvSpPr>
              <p:nvPr/>
            </p:nvSpPr>
            <p:spPr bwMode="auto">
              <a:xfrm>
                <a:off x="2079682" y="2712597"/>
                <a:ext cx="4447" cy="13340"/>
              </a:xfrm>
              <a:custGeom>
                <a:avLst/>
                <a:gdLst>
                  <a:gd name="T0" fmla="*/ 0 w 3"/>
                  <a:gd name="T1" fmla="*/ 0 h 9"/>
                  <a:gd name="T2" fmla="*/ 3 w 3"/>
                  <a:gd name="T3" fmla="*/ 3 h 9"/>
                  <a:gd name="T4" fmla="*/ 3 w 3"/>
                  <a:gd name="T5" fmla="*/ 6 h 9"/>
                  <a:gd name="T6" fmla="*/ 2 w 3"/>
                  <a:gd name="T7" fmla="*/ 9 h 9"/>
                  <a:gd name="T8" fmla="*/ 2 w 3"/>
                  <a:gd name="T9" fmla="*/ 7 h 9"/>
                  <a:gd name="T10" fmla="*/ 0 w 3"/>
                  <a:gd name="T11" fmla="*/ 6 h 9"/>
                  <a:gd name="T12" fmla="*/ 0 w 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3" y="3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" name="Freeform 1143"/>
              <p:cNvSpPr>
                <a:spLocks/>
              </p:cNvSpPr>
              <p:nvPr/>
            </p:nvSpPr>
            <p:spPr bwMode="auto">
              <a:xfrm>
                <a:off x="2085611" y="272297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" name="Freeform 1144"/>
              <p:cNvSpPr>
                <a:spLocks/>
              </p:cNvSpPr>
              <p:nvPr/>
            </p:nvSpPr>
            <p:spPr bwMode="auto">
              <a:xfrm>
                <a:off x="2957139" y="1820319"/>
                <a:ext cx="16305" cy="22233"/>
              </a:xfrm>
              <a:custGeom>
                <a:avLst/>
                <a:gdLst>
                  <a:gd name="T0" fmla="*/ 4 w 11"/>
                  <a:gd name="T1" fmla="*/ 0 h 15"/>
                  <a:gd name="T2" fmla="*/ 7 w 11"/>
                  <a:gd name="T3" fmla="*/ 0 h 15"/>
                  <a:gd name="T4" fmla="*/ 8 w 11"/>
                  <a:gd name="T5" fmla="*/ 1 h 15"/>
                  <a:gd name="T6" fmla="*/ 9 w 11"/>
                  <a:gd name="T7" fmla="*/ 1 h 15"/>
                  <a:gd name="T8" fmla="*/ 9 w 11"/>
                  <a:gd name="T9" fmla="*/ 2 h 15"/>
                  <a:gd name="T10" fmla="*/ 8 w 11"/>
                  <a:gd name="T11" fmla="*/ 4 h 15"/>
                  <a:gd name="T12" fmla="*/ 7 w 11"/>
                  <a:gd name="T13" fmla="*/ 5 h 15"/>
                  <a:gd name="T14" fmla="*/ 8 w 11"/>
                  <a:gd name="T15" fmla="*/ 5 h 15"/>
                  <a:gd name="T16" fmla="*/ 11 w 11"/>
                  <a:gd name="T17" fmla="*/ 5 h 15"/>
                  <a:gd name="T18" fmla="*/ 11 w 11"/>
                  <a:gd name="T19" fmla="*/ 7 h 15"/>
                  <a:gd name="T20" fmla="*/ 9 w 11"/>
                  <a:gd name="T21" fmla="*/ 8 h 15"/>
                  <a:gd name="T22" fmla="*/ 11 w 11"/>
                  <a:gd name="T23" fmla="*/ 9 h 15"/>
                  <a:gd name="T24" fmla="*/ 11 w 11"/>
                  <a:gd name="T25" fmla="*/ 12 h 15"/>
                  <a:gd name="T26" fmla="*/ 9 w 11"/>
                  <a:gd name="T27" fmla="*/ 15 h 15"/>
                  <a:gd name="T28" fmla="*/ 8 w 11"/>
                  <a:gd name="T29" fmla="*/ 15 h 15"/>
                  <a:gd name="T30" fmla="*/ 7 w 11"/>
                  <a:gd name="T31" fmla="*/ 13 h 15"/>
                  <a:gd name="T32" fmla="*/ 2 w 11"/>
                  <a:gd name="T33" fmla="*/ 13 h 15"/>
                  <a:gd name="T34" fmla="*/ 0 w 11"/>
                  <a:gd name="T35" fmla="*/ 12 h 15"/>
                  <a:gd name="T36" fmla="*/ 0 w 11"/>
                  <a:gd name="T37" fmla="*/ 9 h 15"/>
                  <a:gd name="T38" fmla="*/ 1 w 11"/>
                  <a:gd name="T39" fmla="*/ 7 h 15"/>
                  <a:gd name="T40" fmla="*/ 2 w 11"/>
                  <a:gd name="T41" fmla="*/ 5 h 15"/>
                  <a:gd name="T42" fmla="*/ 1 w 11"/>
                  <a:gd name="T43" fmla="*/ 4 h 15"/>
                  <a:gd name="T44" fmla="*/ 1 w 11"/>
                  <a:gd name="T45" fmla="*/ 1 h 15"/>
                  <a:gd name="T46" fmla="*/ 4 w 11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" name="Freeform 1145"/>
              <p:cNvSpPr>
                <a:spLocks/>
              </p:cNvSpPr>
              <p:nvPr/>
            </p:nvSpPr>
            <p:spPr bwMode="auto">
              <a:xfrm>
                <a:off x="2973442" y="1756585"/>
                <a:ext cx="17786" cy="38537"/>
              </a:xfrm>
              <a:custGeom>
                <a:avLst/>
                <a:gdLst>
                  <a:gd name="T0" fmla="*/ 9 w 12"/>
                  <a:gd name="T1" fmla="*/ 0 h 26"/>
                  <a:gd name="T2" fmla="*/ 11 w 12"/>
                  <a:gd name="T3" fmla="*/ 1 h 26"/>
                  <a:gd name="T4" fmla="*/ 11 w 12"/>
                  <a:gd name="T5" fmla="*/ 4 h 26"/>
                  <a:gd name="T6" fmla="*/ 12 w 12"/>
                  <a:gd name="T7" fmla="*/ 5 h 26"/>
                  <a:gd name="T8" fmla="*/ 11 w 12"/>
                  <a:gd name="T9" fmla="*/ 11 h 26"/>
                  <a:gd name="T10" fmla="*/ 11 w 12"/>
                  <a:gd name="T11" fmla="*/ 14 h 26"/>
                  <a:gd name="T12" fmla="*/ 9 w 12"/>
                  <a:gd name="T13" fmla="*/ 16 h 26"/>
                  <a:gd name="T14" fmla="*/ 11 w 12"/>
                  <a:gd name="T15" fmla="*/ 18 h 26"/>
                  <a:gd name="T16" fmla="*/ 8 w 12"/>
                  <a:gd name="T17" fmla="*/ 25 h 26"/>
                  <a:gd name="T18" fmla="*/ 5 w 12"/>
                  <a:gd name="T19" fmla="*/ 26 h 26"/>
                  <a:gd name="T20" fmla="*/ 2 w 12"/>
                  <a:gd name="T21" fmla="*/ 26 h 26"/>
                  <a:gd name="T22" fmla="*/ 0 w 12"/>
                  <a:gd name="T23" fmla="*/ 22 h 26"/>
                  <a:gd name="T24" fmla="*/ 1 w 12"/>
                  <a:gd name="T25" fmla="*/ 19 h 26"/>
                  <a:gd name="T26" fmla="*/ 2 w 12"/>
                  <a:gd name="T27" fmla="*/ 16 h 26"/>
                  <a:gd name="T28" fmla="*/ 2 w 12"/>
                  <a:gd name="T29" fmla="*/ 14 h 26"/>
                  <a:gd name="T30" fmla="*/ 5 w 12"/>
                  <a:gd name="T31" fmla="*/ 11 h 26"/>
                  <a:gd name="T32" fmla="*/ 5 w 12"/>
                  <a:gd name="T33" fmla="*/ 9 h 26"/>
                  <a:gd name="T34" fmla="*/ 5 w 12"/>
                  <a:gd name="T35" fmla="*/ 8 h 26"/>
                  <a:gd name="T36" fmla="*/ 5 w 12"/>
                  <a:gd name="T37" fmla="*/ 7 h 26"/>
                  <a:gd name="T38" fmla="*/ 8 w 12"/>
                  <a:gd name="T39" fmla="*/ 3 h 26"/>
                  <a:gd name="T40" fmla="*/ 8 w 12"/>
                  <a:gd name="T41" fmla="*/ 1 h 26"/>
                  <a:gd name="T42" fmla="*/ 9 w 12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26">
                    <a:moveTo>
                      <a:pt x="9" y="0"/>
                    </a:moveTo>
                    <a:lnTo>
                      <a:pt x="11" y="1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18"/>
                    </a:lnTo>
                    <a:lnTo>
                      <a:pt x="8" y="25"/>
                    </a:lnTo>
                    <a:lnTo>
                      <a:pt x="5" y="26"/>
                    </a:lnTo>
                    <a:lnTo>
                      <a:pt x="2" y="26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" name="Freeform 1146"/>
              <p:cNvSpPr>
                <a:spLocks/>
              </p:cNvSpPr>
              <p:nvPr/>
            </p:nvSpPr>
            <p:spPr bwMode="auto">
              <a:xfrm>
                <a:off x="2125630" y="2811904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4 h 4"/>
                  <a:gd name="T4" fmla="*/ 0 w 1"/>
                  <a:gd name="T5" fmla="*/ 0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" name="Freeform 1147"/>
              <p:cNvSpPr>
                <a:spLocks/>
              </p:cNvSpPr>
              <p:nvPr/>
            </p:nvSpPr>
            <p:spPr bwMode="auto">
              <a:xfrm>
                <a:off x="2082647" y="2702222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" name="Freeform 1148"/>
              <p:cNvSpPr>
                <a:spLocks/>
              </p:cNvSpPr>
              <p:nvPr/>
            </p:nvSpPr>
            <p:spPr bwMode="auto">
              <a:xfrm>
                <a:off x="2979371" y="1796604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0 h 3"/>
                  <a:gd name="T4" fmla="*/ 4 w 5"/>
                  <a:gd name="T5" fmla="*/ 2 h 3"/>
                  <a:gd name="T6" fmla="*/ 1 w 5"/>
                  <a:gd name="T7" fmla="*/ 3 h 3"/>
                  <a:gd name="T8" fmla="*/ 0 w 5"/>
                  <a:gd name="T9" fmla="*/ 2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" name="Freeform 1149"/>
              <p:cNvSpPr>
                <a:spLocks/>
              </p:cNvSpPr>
              <p:nvPr/>
            </p:nvSpPr>
            <p:spPr bwMode="auto">
              <a:xfrm>
                <a:off x="2909709" y="1678029"/>
                <a:ext cx="59288" cy="35573"/>
              </a:xfrm>
              <a:custGeom>
                <a:avLst/>
                <a:gdLst>
                  <a:gd name="T0" fmla="*/ 36 w 40"/>
                  <a:gd name="T1" fmla="*/ 0 h 24"/>
                  <a:gd name="T2" fmla="*/ 39 w 40"/>
                  <a:gd name="T3" fmla="*/ 0 h 24"/>
                  <a:gd name="T4" fmla="*/ 37 w 40"/>
                  <a:gd name="T5" fmla="*/ 2 h 24"/>
                  <a:gd name="T6" fmla="*/ 40 w 40"/>
                  <a:gd name="T7" fmla="*/ 6 h 24"/>
                  <a:gd name="T8" fmla="*/ 40 w 40"/>
                  <a:gd name="T9" fmla="*/ 7 h 24"/>
                  <a:gd name="T10" fmla="*/ 37 w 40"/>
                  <a:gd name="T11" fmla="*/ 11 h 24"/>
                  <a:gd name="T12" fmla="*/ 39 w 40"/>
                  <a:gd name="T13" fmla="*/ 14 h 24"/>
                  <a:gd name="T14" fmla="*/ 37 w 40"/>
                  <a:gd name="T15" fmla="*/ 20 h 24"/>
                  <a:gd name="T16" fmla="*/ 34 w 40"/>
                  <a:gd name="T17" fmla="*/ 21 h 24"/>
                  <a:gd name="T18" fmla="*/ 32 w 40"/>
                  <a:gd name="T19" fmla="*/ 24 h 24"/>
                  <a:gd name="T20" fmla="*/ 29 w 40"/>
                  <a:gd name="T21" fmla="*/ 24 h 24"/>
                  <a:gd name="T22" fmla="*/ 27 w 40"/>
                  <a:gd name="T23" fmla="*/ 24 h 24"/>
                  <a:gd name="T24" fmla="*/ 26 w 40"/>
                  <a:gd name="T25" fmla="*/ 21 h 24"/>
                  <a:gd name="T26" fmla="*/ 23 w 40"/>
                  <a:gd name="T27" fmla="*/ 22 h 24"/>
                  <a:gd name="T28" fmla="*/ 19 w 40"/>
                  <a:gd name="T29" fmla="*/ 18 h 24"/>
                  <a:gd name="T30" fmla="*/ 21 w 40"/>
                  <a:gd name="T31" fmla="*/ 15 h 24"/>
                  <a:gd name="T32" fmla="*/ 18 w 40"/>
                  <a:gd name="T33" fmla="*/ 13 h 24"/>
                  <a:gd name="T34" fmla="*/ 16 w 40"/>
                  <a:gd name="T35" fmla="*/ 14 h 24"/>
                  <a:gd name="T36" fmla="*/ 16 w 40"/>
                  <a:gd name="T37" fmla="*/ 15 h 24"/>
                  <a:gd name="T38" fmla="*/ 15 w 40"/>
                  <a:gd name="T39" fmla="*/ 18 h 24"/>
                  <a:gd name="T40" fmla="*/ 12 w 40"/>
                  <a:gd name="T41" fmla="*/ 15 h 24"/>
                  <a:gd name="T42" fmla="*/ 12 w 40"/>
                  <a:gd name="T43" fmla="*/ 13 h 24"/>
                  <a:gd name="T44" fmla="*/ 14 w 40"/>
                  <a:gd name="T45" fmla="*/ 11 h 24"/>
                  <a:gd name="T46" fmla="*/ 12 w 40"/>
                  <a:gd name="T47" fmla="*/ 10 h 24"/>
                  <a:gd name="T48" fmla="*/ 10 w 40"/>
                  <a:gd name="T49" fmla="*/ 10 h 24"/>
                  <a:gd name="T50" fmla="*/ 8 w 40"/>
                  <a:gd name="T51" fmla="*/ 9 h 24"/>
                  <a:gd name="T52" fmla="*/ 5 w 40"/>
                  <a:gd name="T53" fmla="*/ 10 h 24"/>
                  <a:gd name="T54" fmla="*/ 3 w 40"/>
                  <a:gd name="T55" fmla="*/ 10 h 24"/>
                  <a:gd name="T56" fmla="*/ 1 w 40"/>
                  <a:gd name="T57" fmla="*/ 10 h 24"/>
                  <a:gd name="T58" fmla="*/ 0 w 40"/>
                  <a:gd name="T59" fmla="*/ 9 h 24"/>
                  <a:gd name="T60" fmla="*/ 3 w 40"/>
                  <a:gd name="T61" fmla="*/ 6 h 24"/>
                  <a:gd name="T62" fmla="*/ 4 w 40"/>
                  <a:gd name="T63" fmla="*/ 3 h 24"/>
                  <a:gd name="T64" fmla="*/ 7 w 40"/>
                  <a:gd name="T65" fmla="*/ 3 h 24"/>
                  <a:gd name="T66" fmla="*/ 10 w 40"/>
                  <a:gd name="T67" fmla="*/ 3 h 24"/>
                  <a:gd name="T68" fmla="*/ 16 w 40"/>
                  <a:gd name="T69" fmla="*/ 2 h 24"/>
                  <a:gd name="T70" fmla="*/ 19 w 40"/>
                  <a:gd name="T71" fmla="*/ 2 h 24"/>
                  <a:gd name="T72" fmla="*/ 22 w 40"/>
                  <a:gd name="T73" fmla="*/ 3 h 24"/>
                  <a:gd name="T74" fmla="*/ 23 w 40"/>
                  <a:gd name="T75" fmla="*/ 3 h 24"/>
                  <a:gd name="T76" fmla="*/ 26 w 40"/>
                  <a:gd name="T77" fmla="*/ 3 h 24"/>
                  <a:gd name="T78" fmla="*/ 29 w 40"/>
                  <a:gd name="T79" fmla="*/ 0 h 24"/>
                  <a:gd name="T80" fmla="*/ 33 w 40"/>
                  <a:gd name="T81" fmla="*/ 0 h 24"/>
                  <a:gd name="T82" fmla="*/ 34 w 40"/>
                  <a:gd name="T83" fmla="*/ 0 h 24"/>
                  <a:gd name="T84" fmla="*/ 36 w 40"/>
                  <a:gd name="T8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" h="24">
                    <a:moveTo>
                      <a:pt x="36" y="0"/>
                    </a:moveTo>
                    <a:lnTo>
                      <a:pt x="39" y="0"/>
                    </a:lnTo>
                    <a:lnTo>
                      <a:pt x="37" y="2"/>
                    </a:lnTo>
                    <a:lnTo>
                      <a:pt x="40" y="6"/>
                    </a:lnTo>
                    <a:lnTo>
                      <a:pt x="40" y="7"/>
                    </a:lnTo>
                    <a:lnTo>
                      <a:pt x="37" y="11"/>
                    </a:lnTo>
                    <a:lnTo>
                      <a:pt x="39" y="14"/>
                    </a:lnTo>
                    <a:lnTo>
                      <a:pt x="37" y="20"/>
                    </a:lnTo>
                    <a:lnTo>
                      <a:pt x="34" y="21"/>
                    </a:lnTo>
                    <a:lnTo>
                      <a:pt x="32" y="24"/>
                    </a:lnTo>
                    <a:lnTo>
                      <a:pt x="29" y="24"/>
                    </a:lnTo>
                    <a:lnTo>
                      <a:pt x="27" y="24"/>
                    </a:lnTo>
                    <a:lnTo>
                      <a:pt x="26" y="21"/>
                    </a:lnTo>
                    <a:lnTo>
                      <a:pt x="23" y="22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18" y="13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" name="Freeform 1150"/>
              <p:cNvSpPr>
                <a:spLocks/>
              </p:cNvSpPr>
              <p:nvPr/>
            </p:nvSpPr>
            <p:spPr bwMode="auto">
              <a:xfrm>
                <a:off x="2072271" y="2782260"/>
                <a:ext cx="71145" cy="90414"/>
              </a:xfrm>
              <a:custGeom>
                <a:avLst/>
                <a:gdLst>
                  <a:gd name="T0" fmla="*/ 7 w 48"/>
                  <a:gd name="T1" fmla="*/ 2 h 61"/>
                  <a:gd name="T2" fmla="*/ 12 w 48"/>
                  <a:gd name="T3" fmla="*/ 5 h 61"/>
                  <a:gd name="T4" fmla="*/ 15 w 48"/>
                  <a:gd name="T5" fmla="*/ 9 h 61"/>
                  <a:gd name="T6" fmla="*/ 19 w 48"/>
                  <a:gd name="T7" fmla="*/ 13 h 61"/>
                  <a:gd name="T8" fmla="*/ 25 w 48"/>
                  <a:gd name="T9" fmla="*/ 14 h 61"/>
                  <a:gd name="T10" fmla="*/ 33 w 48"/>
                  <a:gd name="T11" fmla="*/ 17 h 61"/>
                  <a:gd name="T12" fmla="*/ 34 w 48"/>
                  <a:gd name="T13" fmla="*/ 24 h 61"/>
                  <a:gd name="T14" fmla="*/ 38 w 48"/>
                  <a:gd name="T15" fmla="*/ 36 h 61"/>
                  <a:gd name="T16" fmla="*/ 47 w 48"/>
                  <a:gd name="T17" fmla="*/ 43 h 61"/>
                  <a:gd name="T18" fmla="*/ 47 w 48"/>
                  <a:gd name="T19" fmla="*/ 50 h 61"/>
                  <a:gd name="T20" fmla="*/ 48 w 48"/>
                  <a:gd name="T21" fmla="*/ 60 h 61"/>
                  <a:gd name="T22" fmla="*/ 44 w 48"/>
                  <a:gd name="T23" fmla="*/ 61 h 61"/>
                  <a:gd name="T24" fmla="*/ 36 w 48"/>
                  <a:gd name="T25" fmla="*/ 54 h 61"/>
                  <a:gd name="T26" fmla="*/ 29 w 48"/>
                  <a:gd name="T27" fmla="*/ 49 h 61"/>
                  <a:gd name="T28" fmla="*/ 30 w 48"/>
                  <a:gd name="T29" fmla="*/ 45 h 61"/>
                  <a:gd name="T30" fmla="*/ 26 w 48"/>
                  <a:gd name="T31" fmla="*/ 46 h 61"/>
                  <a:gd name="T32" fmla="*/ 25 w 48"/>
                  <a:gd name="T33" fmla="*/ 40 h 61"/>
                  <a:gd name="T34" fmla="*/ 22 w 48"/>
                  <a:gd name="T35" fmla="*/ 38 h 61"/>
                  <a:gd name="T36" fmla="*/ 18 w 48"/>
                  <a:gd name="T37" fmla="*/ 36 h 61"/>
                  <a:gd name="T38" fmla="*/ 15 w 48"/>
                  <a:gd name="T39" fmla="*/ 34 h 61"/>
                  <a:gd name="T40" fmla="*/ 18 w 48"/>
                  <a:gd name="T41" fmla="*/ 29 h 61"/>
                  <a:gd name="T42" fmla="*/ 15 w 48"/>
                  <a:gd name="T43" fmla="*/ 27 h 61"/>
                  <a:gd name="T44" fmla="*/ 12 w 48"/>
                  <a:gd name="T45" fmla="*/ 29 h 61"/>
                  <a:gd name="T46" fmla="*/ 15 w 48"/>
                  <a:gd name="T47" fmla="*/ 22 h 61"/>
                  <a:gd name="T48" fmla="*/ 9 w 48"/>
                  <a:gd name="T49" fmla="*/ 22 h 61"/>
                  <a:gd name="T50" fmla="*/ 7 w 48"/>
                  <a:gd name="T51" fmla="*/ 20 h 61"/>
                  <a:gd name="T52" fmla="*/ 2 w 48"/>
                  <a:gd name="T53" fmla="*/ 18 h 61"/>
                  <a:gd name="T54" fmla="*/ 4 w 48"/>
                  <a:gd name="T55" fmla="*/ 14 h 61"/>
                  <a:gd name="T56" fmla="*/ 4 w 48"/>
                  <a:gd name="T57" fmla="*/ 10 h 61"/>
                  <a:gd name="T58" fmla="*/ 9 w 48"/>
                  <a:gd name="T59" fmla="*/ 9 h 61"/>
                  <a:gd name="T60" fmla="*/ 2 w 48"/>
                  <a:gd name="T61" fmla="*/ 5 h 61"/>
                  <a:gd name="T62" fmla="*/ 0 w 48"/>
                  <a:gd name="T63" fmla="*/ 2 h 61"/>
                  <a:gd name="T64" fmla="*/ 5 w 48"/>
                  <a:gd name="T6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61">
                    <a:moveTo>
                      <a:pt x="5" y="0"/>
                    </a:moveTo>
                    <a:lnTo>
                      <a:pt x="7" y="2"/>
                    </a:lnTo>
                    <a:lnTo>
                      <a:pt x="8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5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30" y="17"/>
                    </a:lnTo>
                    <a:lnTo>
                      <a:pt x="33" y="17"/>
                    </a:lnTo>
                    <a:lnTo>
                      <a:pt x="34" y="18"/>
                    </a:lnTo>
                    <a:lnTo>
                      <a:pt x="34" y="24"/>
                    </a:lnTo>
                    <a:lnTo>
                      <a:pt x="37" y="28"/>
                    </a:lnTo>
                    <a:lnTo>
                      <a:pt x="38" y="36"/>
                    </a:lnTo>
                    <a:lnTo>
                      <a:pt x="44" y="39"/>
                    </a:lnTo>
                    <a:lnTo>
                      <a:pt x="47" y="43"/>
                    </a:lnTo>
                    <a:lnTo>
                      <a:pt x="45" y="47"/>
                    </a:lnTo>
                    <a:lnTo>
                      <a:pt x="47" y="50"/>
                    </a:lnTo>
                    <a:lnTo>
                      <a:pt x="47" y="53"/>
                    </a:lnTo>
                    <a:lnTo>
                      <a:pt x="48" y="60"/>
                    </a:lnTo>
                    <a:lnTo>
                      <a:pt x="45" y="60"/>
                    </a:lnTo>
                    <a:lnTo>
                      <a:pt x="44" y="61"/>
                    </a:lnTo>
                    <a:lnTo>
                      <a:pt x="36" y="56"/>
                    </a:lnTo>
                    <a:lnTo>
                      <a:pt x="36" y="54"/>
                    </a:lnTo>
                    <a:lnTo>
                      <a:pt x="33" y="54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0" y="45"/>
                    </a:lnTo>
                    <a:lnTo>
                      <a:pt x="29" y="43"/>
                    </a:lnTo>
                    <a:lnTo>
                      <a:pt x="26" y="46"/>
                    </a:lnTo>
                    <a:lnTo>
                      <a:pt x="23" y="43"/>
                    </a:lnTo>
                    <a:lnTo>
                      <a:pt x="25" y="40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5"/>
                    </a:lnTo>
                    <a:lnTo>
                      <a:pt x="18" y="36"/>
                    </a:lnTo>
                    <a:lnTo>
                      <a:pt x="16" y="32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8" y="29"/>
                    </a:lnTo>
                    <a:lnTo>
                      <a:pt x="18" y="25"/>
                    </a:lnTo>
                    <a:lnTo>
                      <a:pt x="15" y="27"/>
                    </a:lnTo>
                    <a:lnTo>
                      <a:pt x="15" y="29"/>
                    </a:lnTo>
                    <a:lnTo>
                      <a:pt x="12" y="29"/>
                    </a:lnTo>
                    <a:lnTo>
                      <a:pt x="11" y="27"/>
                    </a:lnTo>
                    <a:lnTo>
                      <a:pt x="15" y="22"/>
                    </a:lnTo>
                    <a:lnTo>
                      <a:pt x="12" y="24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4" y="14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" name="Freeform 1151"/>
              <p:cNvSpPr>
                <a:spLocks/>
              </p:cNvSpPr>
              <p:nvPr/>
            </p:nvSpPr>
            <p:spPr bwMode="auto">
              <a:xfrm>
                <a:off x="2024841" y="2659238"/>
                <a:ext cx="31126" cy="74109"/>
              </a:xfrm>
              <a:custGeom>
                <a:avLst/>
                <a:gdLst>
                  <a:gd name="T0" fmla="*/ 4 w 21"/>
                  <a:gd name="T1" fmla="*/ 0 h 50"/>
                  <a:gd name="T2" fmla="*/ 10 w 21"/>
                  <a:gd name="T3" fmla="*/ 2 h 50"/>
                  <a:gd name="T4" fmla="*/ 8 w 21"/>
                  <a:gd name="T5" fmla="*/ 5 h 50"/>
                  <a:gd name="T6" fmla="*/ 10 w 21"/>
                  <a:gd name="T7" fmla="*/ 5 h 50"/>
                  <a:gd name="T8" fmla="*/ 11 w 21"/>
                  <a:gd name="T9" fmla="*/ 3 h 50"/>
                  <a:gd name="T10" fmla="*/ 14 w 21"/>
                  <a:gd name="T11" fmla="*/ 3 h 50"/>
                  <a:gd name="T12" fmla="*/ 14 w 21"/>
                  <a:gd name="T13" fmla="*/ 5 h 50"/>
                  <a:gd name="T14" fmla="*/ 14 w 21"/>
                  <a:gd name="T15" fmla="*/ 9 h 50"/>
                  <a:gd name="T16" fmla="*/ 11 w 21"/>
                  <a:gd name="T17" fmla="*/ 10 h 50"/>
                  <a:gd name="T18" fmla="*/ 5 w 21"/>
                  <a:gd name="T19" fmla="*/ 13 h 50"/>
                  <a:gd name="T20" fmla="*/ 7 w 21"/>
                  <a:gd name="T21" fmla="*/ 13 h 50"/>
                  <a:gd name="T22" fmla="*/ 8 w 21"/>
                  <a:gd name="T23" fmla="*/ 16 h 50"/>
                  <a:gd name="T24" fmla="*/ 11 w 21"/>
                  <a:gd name="T25" fmla="*/ 14 h 50"/>
                  <a:gd name="T26" fmla="*/ 12 w 21"/>
                  <a:gd name="T27" fmla="*/ 10 h 50"/>
                  <a:gd name="T28" fmla="*/ 15 w 21"/>
                  <a:gd name="T29" fmla="*/ 6 h 50"/>
                  <a:gd name="T30" fmla="*/ 19 w 21"/>
                  <a:gd name="T31" fmla="*/ 5 h 50"/>
                  <a:gd name="T32" fmla="*/ 21 w 21"/>
                  <a:gd name="T33" fmla="*/ 5 h 50"/>
                  <a:gd name="T34" fmla="*/ 16 w 21"/>
                  <a:gd name="T35" fmla="*/ 10 h 50"/>
                  <a:gd name="T36" fmla="*/ 15 w 21"/>
                  <a:gd name="T37" fmla="*/ 14 h 50"/>
                  <a:gd name="T38" fmla="*/ 12 w 21"/>
                  <a:gd name="T39" fmla="*/ 17 h 50"/>
                  <a:gd name="T40" fmla="*/ 12 w 21"/>
                  <a:gd name="T41" fmla="*/ 21 h 50"/>
                  <a:gd name="T42" fmla="*/ 10 w 21"/>
                  <a:gd name="T43" fmla="*/ 24 h 50"/>
                  <a:gd name="T44" fmla="*/ 7 w 21"/>
                  <a:gd name="T45" fmla="*/ 24 h 50"/>
                  <a:gd name="T46" fmla="*/ 5 w 21"/>
                  <a:gd name="T47" fmla="*/ 25 h 50"/>
                  <a:gd name="T48" fmla="*/ 7 w 21"/>
                  <a:gd name="T49" fmla="*/ 25 h 50"/>
                  <a:gd name="T50" fmla="*/ 10 w 21"/>
                  <a:gd name="T51" fmla="*/ 25 h 50"/>
                  <a:gd name="T52" fmla="*/ 12 w 21"/>
                  <a:gd name="T53" fmla="*/ 25 h 50"/>
                  <a:gd name="T54" fmla="*/ 12 w 21"/>
                  <a:gd name="T55" fmla="*/ 28 h 50"/>
                  <a:gd name="T56" fmla="*/ 8 w 21"/>
                  <a:gd name="T57" fmla="*/ 28 h 50"/>
                  <a:gd name="T58" fmla="*/ 7 w 21"/>
                  <a:gd name="T59" fmla="*/ 32 h 50"/>
                  <a:gd name="T60" fmla="*/ 8 w 21"/>
                  <a:gd name="T61" fmla="*/ 35 h 50"/>
                  <a:gd name="T62" fmla="*/ 8 w 21"/>
                  <a:gd name="T63" fmla="*/ 38 h 50"/>
                  <a:gd name="T64" fmla="*/ 10 w 21"/>
                  <a:gd name="T65" fmla="*/ 43 h 50"/>
                  <a:gd name="T66" fmla="*/ 10 w 21"/>
                  <a:gd name="T67" fmla="*/ 46 h 50"/>
                  <a:gd name="T68" fmla="*/ 12 w 21"/>
                  <a:gd name="T69" fmla="*/ 46 h 50"/>
                  <a:gd name="T70" fmla="*/ 12 w 21"/>
                  <a:gd name="T71" fmla="*/ 47 h 50"/>
                  <a:gd name="T72" fmla="*/ 11 w 21"/>
                  <a:gd name="T73" fmla="*/ 50 h 50"/>
                  <a:gd name="T74" fmla="*/ 8 w 21"/>
                  <a:gd name="T75" fmla="*/ 49 h 50"/>
                  <a:gd name="T76" fmla="*/ 4 w 21"/>
                  <a:gd name="T77" fmla="*/ 41 h 50"/>
                  <a:gd name="T78" fmla="*/ 4 w 21"/>
                  <a:gd name="T79" fmla="*/ 36 h 50"/>
                  <a:gd name="T80" fmla="*/ 4 w 21"/>
                  <a:gd name="T81" fmla="*/ 35 h 50"/>
                  <a:gd name="T82" fmla="*/ 1 w 21"/>
                  <a:gd name="T83" fmla="*/ 34 h 50"/>
                  <a:gd name="T84" fmla="*/ 0 w 21"/>
                  <a:gd name="T85" fmla="*/ 32 h 50"/>
                  <a:gd name="T86" fmla="*/ 1 w 21"/>
                  <a:gd name="T87" fmla="*/ 29 h 50"/>
                  <a:gd name="T88" fmla="*/ 4 w 21"/>
                  <a:gd name="T89" fmla="*/ 31 h 50"/>
                  <a:gd name="T90" fmla="*/ 3 w 21"/>
                  <a:gd name="T91" fmla="*/ 28 h 50"/>
                  <a:gd name="T92" fmla="*/ 1 w 21"/>
                  <a:gd name="T93" fmla="*/ 27 h 50"/>
                  <a:gd name="T94" fmla="*/ 3 w 21"/>
                  <a:gd name="T95" fmla="*/ 24 h 50"/>
                  <a:gd name="T96" fmla="*/ 0 w 21"/>
                  <a:gd name="T97" fmla="*/ 23 h 50"/>
                  <a:gd name="T98" fmla="*/ 0 w 21"/>
                  <a:gd name="T99" fmla="*/ 21 h 50"/>
                  <a:gd name="T100" fmla="*/ 3 w 21"/>
                  <a:gd name="T101" fmla="*/ 21 h 50"/>
                  <a:gd name="T102" fmla="*/ 4 w 21"/>
                  <a:gd name="T103" fmla="*/ 21 h 50"/>
                  <a:gd name="T104" fmla="*/ 4 w 21"/>
                  <a:gd name="T105" fmla="*/ 20 h 50"/>
                  <a:gd name="T106" fmla="*/ 3 w 21"/>
                  <a:gd name="T107" fmla="*/ 17 h 50"/>
                  <a:gd name="T108" fmla="*/ 0 w 21"/>
                  <a:gd name="T109" fmla="*/ 17 h 50"/>
                  <a:gd name="T110" fmla="*/ 0 w 21"/>
                  <a:gd name="T111" fmla="*/ 14 h 50"/>
                  <a:gd name="T112" fmla="*/ 1 w 21"/>
                  <a:gd name="T113" fmla="*/ 11 h 50"/>
                  <a:gd name="T114" fmla="*/ 1 w 21"/>
                  <a:gd name="T115" fmla="*/ 7 h 50"/>
                  <a:gd name="T116" fmla="*/ 4 w 21"/>
                  <a:gd name="T11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50">
                    <a:moveTo>
                      <a:pt x="4" y="0"/>
                    </a:moveTo>
                    <a:lnTo>
                      <a:pt x="10" y="2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9"/>
                    </a:lnTo>
                    <a:lnTo>
                      <a:pt x="11" y="10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8" y="16"/>
                    </a:lnTo>
                    <a:lnTo>
                      <a:pt x="11" y="14"/>
                    </a:lnTo>
                    <a:lnTo>
                      <a:pt x="12" y="10"/>
                    </a:lnTo>
                    <a:lnTo>
                      <a:pt x="15" y="6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16" y="10"/>
                    </a:lnTo>
                    <a:lnTo>
                      <a:pt x="15" y="14"/>
                    </a:lnTo>
                    <a:lnTo>
                      <a:pt x="12" y="17"/>
                    </a:lnTo>
                    <a:lnTo>
                      <a:pt x="12" y="21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7" y="32"/>
                    </a:lnTo>
                    <a:lnTo>
                      <a:pt x="8" y="35"/>
                    </a:lnTo>
                    <a:lnTo>
                      <a:pt x="8" y="38"/>
                    </a:lnTo>
                    <a:lnTo>
                      <a:pt x="10" y="43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2" y="47"/>
                    </a:lnTo>
                    <a:lnTo>
                      <a:pt x="11" y="50"/>
                    </a:lnTo>
                    <a:lnTo>
                      <a:pt x="8" y="49"/>
                    </a:lnTo>
                    <a:lnTo>
                      <a:pt x="4" y="41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1" y="27"/>
                    </a:lnTo>
                    <a:lnTo>
                      <a:pt x="3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1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" name="Freeform 1152"/>
              <p:cNvSpPr>
                <a:spLocks/>
              </p:cNvSpPr>
              <p:nvPr/>
            </p:nvSpPr>
            <p:spPr bwMode="auto">
              <a:xfrm>
                <a:off x="2075235" y="2678507"/>
                <a:ext cx="8893" cy="20751"/>
              </a:xfrm>
              <a:custGeom>
                <a:avLst/>
                <a:gdLst>
                  <a:gd name="T0" fmla="*/ 0 w 6"/>
                  <a:gd name="T1" fmla="*/ 0 h 14"/>
                  <a:gd name="T2" fmla="*/ 2 w 6"/>
                  <a:gd name="T3" fmla="*/ 0 h 14"/>
                  <a:gd name="T4" fmla="*/ 3 w 6"/>
                  <a:gd name="T5" fmla="*/ 4 h 14"/>
                  <a:gd name="T6" fmla="*/ 6 w 6"/>
                  <a:gd name="T7" fmla="*/ 10 h 14"/>
                  <a:gd name="T8" fmla="*/ 5 w 6"/>
                  <a:gd name="T9" fmla="*/ 14 h 14"/>
                  <a:gd name="T10" fmla="*/ 2 w 6"/>
                  <a:gd name="T11" fmla="*/ 11 h 14"/>
                  <a:gd name="T12" fmla="*/ 2 w 6"/>
                  <a:gd name="T13" fmla="*/ 7 h 14"/>
                  <a:gd name="T14" fmla="*/ 0 w 6"/>
                  <a:gd name="T15" fmla="*/ 4 h 14"/>
                  <a:gd name="T16" fmla="*/ 0 w 6"/>
                  <a:gd name="T17" fmla="*/ 1 h 14"/>
                  <a:gd name="T18" fmla="*/ 0 w 6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lnTo>
                      <a:pt x="2" y="0"/>
                    </a:lnTo>
                    <a:lnTo>
                      <a:pt x="3" y="4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" name="Freeform 1153"/>
              <p:cNvSpPr>
                <a:spLocks/>
              </p:cNvSpPr>
              <p:nvPr/>
            </p:nvSpPr>
            <p:spPr bwMode="auto">
              <a:xfrm>
                <a:off x="3295078" y="2196795"/>
                <a:ext cx="13340" cy="11858"/>
              </a:xfrm>
              <a:custGeom>
                <a:avLst/>
                <a:gdLst>
                  <a:gd name="T0" fmla="*/ 4 w 9"/>
                  <a:gd name="T1" fmla="*/ 0 h 8"/>
                  <a:gd name="T2" fmla="*/ 5 w 9"/>
                  <a:gd name="T3" fmla="*/ 1 h 8"/>
                  <a:gd name="T4" fmla="*/ 7 w 9"/>
                  <a:gd name="T5" fmla="*/ 3 h 8"/>
                  <a:gd name="T6" fmla="*/ 8 w 9"/>
                  <a:gd name="T7" fmla="*/ 3 h 8"/>
                  <a:gd name="T8" fmla="*/ 9 w 9"/>
                  <a:gd name="T9" fmla="*/ 4 h 8"/>
                  <a:gd name="T10" fmla="*/ 8 w 9"/>
                  <a:gd name="T11" fmla="*/ 6 h 8"/>
                  <a:gd name="T12" fmla="*/ 5 w 9"/>
                  <a:gd name="T13" fmla="*/ 7 h 8"/>
                  <a:gd name="T14" fmla="*/ 5 w 9"/>
                  <a:gd name="T15" fmla="*/ 6 h 8"/>
                  <a:gd name="T16" fmla="*/ 2 w 9"/>
                  <a:gd name="T17" fmla="*/ 7 h 8"/>
                  <a:gd name="T18" fmla="*/ 2 w 9"/>
                  <a:gd name="T19" fmla="*/ 8 h 8"/>
                  <a:gd name="T20" fmla="*/ 1 w 9"/>
                  <a:gd name="T21" fmla="*/ 7 h 8"/>
                  <a:gd name="T22" fmla="*/ 1 w 9"/>
                  <a:gd name="T23" fmla="*/ 6 h 8"/>
                  <a:gd name="T24" fmla="*/ 0 w 9"/>
                  <a:gd name="T25" fmla="*/ 4 h 8"/>
                  <a:gd name="T26" fmla="*/ 1 w 9"/>
                  <a:gd name="T27" fmla="*/ 1 h 8"/>
                  <a:gd name="T28" fmla="*/ 4 w 9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lnTo>
                      <a:pt x="5" y="1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" name="Freeform 1154"/>
              <p:cNvSpPr>
                <a:spLocks/>
              </p:cNvSpPr>
              <p:nvPr/>
            </p:nvSpPr>
            <p:spPr bwMode="auto">
              <a:xfrm>
                <a:off x="2516928" y="1864784"/>
                <a:ext cx="191203" cy="154148"/>
              </a:xfrm>
              <a:custGeom>
                <a:avLst/>
                <a:gdLst>
                  <a:gd name="T0" fmla="*/ 95 w 129"/>
                  <a:gd name="T1" fmla="*/ 6 h 104"/>
                  <a:gd name="T2" fmla="*/ 106 w 129"/>
                  <a:gd name="T3" fmla="*/ 14 h 104"/>
                  <a:gd name="T4" fmla="*/ 106 w 129"/>
                  <a:gd name="T5" fmla="*/ 17 h 104"/>
                  <a:gd name="T6" fmla="*/ 110 w 129"/>
                  <a:gd name="T7" fmla="*/ 21 h 104"/>
                  <a:gd name="T8" fmla="*/ 111 w 129"/>
                  <a:gd name="T9" fmla="*/ 22 h 104"/>
                  <a:gd name="T10" fmla="*/ 117 w 129"/>
                  <a:gd name="T11" fmla="*/ 18 h 104"/>
                  <a:gd name="T12" fmla="*/ 123 w 129"/>
                  <a:gd name="T13" fmla="*/ 21 h 104"/>
                  <a:gd name="T14" fmla="*/ 128 w 129"/>
                  <a:gd name="T15" fmla="*/ 35 h 104"/>
                  <a:gd name="T16" fmla="*/ 128 w 129"/>
                  <a:gd name="T17" fmla="*/ 44 h 104"/>
                  <a:gd name="T18" fmla="*/ 129 w 129"/>
                  <a:gd name="T19" fmla="*/ 51 h 104"/>
                  <a:gd name="T20" fmla="*/ 121 w 129"/>
                  <a:gd name="T21" fmla="*/ 57 h 104"/>
                  <a:gd name="T22" fmla="*/ 105 w 129"/>
                  <a:gd name="T23" fmla="*/ 60 h 104"/>
                  <a:gd name="T24" fmla="*/ 92 w 129"/>
                  <a:gd name="T25" fmla="*/ 64 h 104"/>
                  <a:gd name="T26" fmla="*/ 82 w 129"/>
                  <a:gd name="T27" fmla="*/ 66 h 104"/>
                  <a:gd name="T28" fmla="*/ 74 w 129"/>
                  <a:gd name="T29" fmla="*/ 66 h 104"/>
                  <a:gd name="T30" fmla="*/ 70 w 129"/>
                  <a:gd name="T31" fmla="*/ 73 h 104"/>
                  <a:gd name="T32" fmla="*/ 62 w 129"/>
                  <a:gd name="T33" fmla="*/ 80 h 104"/>
                  <a:gd name="T34" fmla="*/ 55 w 129"/>
                  <a:gd name="T35" fmla="*/ 79 h 104"/>
                  <a:gd name="T36" fmla="*/ 48 w 129"/>
                  <a:gd name="T37" fmla="*/ 87 h 104"/>
                  <a:gd name="T38" fmla="*/ 45 w 129"/>
                  <a:gd name="T39" fmla="*/ 94 h 104"/>
                  <a:gd name="T40" fmla="*/ 35 w 129"/>
                  <a:gd name="T41" fmla="*/ 100 h 104"/>
                  <a:gd name="T42" fmla="*/ 27 w 129"/>
                  <a:gd name="T43" fmla="*/ 100 h 104"/>
                  <a:gd name="T44" fmla="*/ 29 w 129"/>
                  <a:gd name="T45" fmla="*/ 93 h 104"/>
                  <a:gd name="T46" fmla="*/ 24 w 129"/>
                  <a:gd name="T47" fmla="*/ 97 h 104"/>
                  <a:gd name="T48" fmla="*/ 15 w 129"/>
                  <a:gd name="T49" fmla="*/ 101 h 104"/>
                  <a:gd name="T50" fmla="*/ 9 w 129"/>
                  <a:gd name="T51" fmla="*/ 104 h 104"/>
                  <a:gd name="T52" fmla="*/ 6 w 129"/>
                  <a:gd name="T53" fmla="*/ 97 h 104"/>
                  <a:gd name="T54" fmla="*/ 9 w 129"/>
                  <a:gd name="T55" fmla="*/ 86 h 104"/>
                  <a:gd name="T56" fmla="*/ 5 w 129"/>
                  <a:gd name="T57" fmla="*/ 75 h 104"/>
                  <a:gd name="T58" fmla="*/ 4 w 129"/>
                  <a:gd name="T59" fmla="*/ 73 h 104"/>
                  <a:gd name="T60" fmla="*/ 1 w 129"/>
                  <a:gd name="T61" fmla="*/ 69 h 104"/>
                  <a:gd name="T62" fmla="*/ 8 w 129"/>
                  <a:gd name="T63" fmla="*/ 64 h 104"/>
                  <a:gd name="T64" fmla="*/ 13 w 129"/>
                  <a:gd name="T65" fmla="*/ 61 h 104"/>
                  <a:gd name="T66" fmla="*/ 20 w 129"/>
                  <a:gd name="T67" fmla="*/ 55 h 104"/>
                  <a:gd name="T68" fmla="*/ 24 w 129"/>
                  <a:gd name="T69" fmla="*/ 46 h 104"/>
                  <a:gd name="T70" fmla="*/ 33 w 129"/>
                  <a:gd name="T71" fmla="*/ 46 h 104"/>
                  <a:gd name="T72" fmla="*/ 34 w 129"/>
                  <a:gd name="T73" fmla="*/ 39 h 104"/>
                  <a:gd name="T74" fmla="*/ 48 w 129"/>
                  <a:gd name="T75" fmla="*/ 29 h 104"/>
                  <a:gd name="T76" fmla="*/ 56 w 129"/>
                  <a:gd name="T77" fmla="*/ 22 h 104"/>
                  <a:gd name="T78" fmla="*/ 56 w 129"/>
                  <a:gd name="T79" fmla="*/ 13 h 104"/>
                  <a:gd name="T80" fmla="*/ 56 w 129"/>
                  <a:gd name="T81" fmla="*/ 6 h 104"/>
                  <a:gd name="T82" fmla="*/ 63 w 129"/>
                  <a:gd name="T83" fmla="*/ 3 h 104"/>
                  <a:gd name="T84" fmla="*/ 82 w 129"/>
                  <a:gd name="T85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9" h="104">
                    <a:moveTo>
                      <a:pt x="88" y="0"/>
                    </a:moveTo>
                    <a:lnTo>
                      <a:pt x="96" y="3"/>
                    </a:lnTo>
                    <a:lnTo>
                      <a:pt x="95" y="6"/>
                    </a:lnTo>
                    <a:lnTo>
                      <a:pt x="96" y="7"/>
                    </a:lnTo>
                    <a:lnTo>
                      <a:pt x="99" y="10"/>
                    </a:lnTo>
                    <a:lnTo>
                      <a:pt x="106" y="14"/>
                    </a:lnTo>
                    <a:lnTo>
                      <a:pt x="106" y="15"/>
                    </a:lnTo>
                    <a:lnTo>
                      <a:pt x="105" y="18"/>
                    </a:lnTo>
                    <a:lnTo>
                      <a:pt x="106" y="17"/>
                    </a:lnTo>
                    <a:lnTo>
                      <a:pt x="109" y="15"/>
                    </a:lnTo>
                    <a:lnTo>
                      <a:pt x="111" y="18"/>
                    </a:lnTo>
                    <a:lnTo>
                      <a:pt x="110" y="21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111" y="22"/>
                    </a:lnTo>
                    <a:lnTo>
                      <a:pt x="111" y="19"/>
                    </a:lnTo>
                    <a:lnTo>
                      <a:pt x="114" y="18"/>
                    </a:lnTo>
                    <a:lnTo>
                      <a:pt x="117" y="18"/>
                    </a:lnTo>
                    <a:lnTo>
                      <a:pt x="121" y="17"/>
                    </a:lnTo>
                    <a:lnTo>
                      <a:pt x="123" y="18"/>
                    </a:lnTo>
                    <a:lnTo>
                      <a:pt x="123" y="21"/>
                    </a:lnTo>
                    <a:lnTo>
                      <a:pt x="128" y="25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29" y="39"/>
                    </a:lnTo>
                    <a:lnTo>
                      <a:pt x="129" y="43"/>
                    </a:lnTo>
                    <a:lnTo>
                      <a:pt x="128" y="44"/>
                    </a:lnTo>
                    <a:lnTo>
                      <a:pt x="129" y="46"/>
                    </a:lnTo>
                    <a:lnTo>
                      <a:pt x="129" y="48"/>
                    </a:lnTo>
                    <a:lnTo>
                      <a:pt x="129" y="51"/>
                    </a:lnTo>
                    <a:lnTo>
                      <a:pt x="128" y="54"/>
                    </a:lnTo>
                    <a:lnTo>
                      <a:pt x="123" y="55"/>
                    </a:lnTo>
                    <a:lnTo>
                      <a:pt x="121" y="57"/>
                    </a:lnTo>
                    <a:lnTo>
                      <a:pt x="116" y="57"/>
                    </a:lnTo>
                    <a:lnTo>
                      <a:pt x="111" y="57"/>
                    </a:lnTo>
                    <a:lnTo>
                      <a:pt x="105" y="60"/>
                    </a:lnTo>
                    <a:lnTo>
                      <a:pt x="99" y="61"/>
                    </a:lnTo>
                    <a:lnTo>
                      <a:pt x="93" y="62"/>
                    </a:lnTo>
                    <a:lnTo>
                      <a:pt x="92" y="64"/>
                    </a:lnTo>
                    <a:lnTo>
                      <a:pt x="88" y="65"/>
                    </a:lnTo>
                    <a:lnTo>
                      <a:pt x="84" y="65"/>
                    </a:lnTo>
                    <a:lnTo>
                      <a:pt x="82" y="66"/>
                    </a:lnTo>
                    <a:lnTo>
                      <a:pt x="81" y="65"/>
                    </a:lnTo>
                    <a:lnTo>
                      <a:pt x="80" y="65"/>
                    </a:lnTo>
                    <a:lnTo>
                      <a:pt x="74" y="66"/>
                    </a:lnTo>
                    <a:lnTo>
                      <a:pt x="74" y="71"/>
                    </a:lnTo>
                    <a:lnTo>
                      <a:pt x="71" y="72"/>
                    </a:lnTo>
                    <a:lnTo>
                      <a:pt x="70" y="73"/>
                    </a:lnTo>
                    <a:lnTo>
                      <a:pt x="69" y="76"/>
                    </a:lnTo>
                    <a:lnTo>
                      <a:pt x="66" y="77"/>
                    </a:lnTo>
                    <a:lnTo>
                      <a:pt x="62" y="80"/>
                    </a:lnTo>
                    <a:lnTo>
                      <a:pt x="59" y="80"/>
                    </a:lnTo>
                    <a:lnTo>
                      <a:pt x="56" y="76"/>
                    </a:lnTo>
                    <a:lnTo>
                      <a:pt x="55" y="79"/>
                    </a:lnTo>
                    <a:lnTo>
                      <a:pt x="55" y="82"/>
                    </a:lnTo>
                    <a:lnTo>
                      <a:pt x="52" y="83"/>
                    </a:lnTo>
                    <a:lnTo>
                      <a:pt x="48" y="87"/>
                    </a:lnTo>
                    <a:lnTo>
                      <a:pt x="48" y="89"/>
                    </a:lnTo>
                    <a:lnTo>
                      <a:pt x="45" y="93"/>
                    </a:lnTo>
                    <a:lnTo>
                      <a:pt x="45" y="94"/>
                    </a:lnTo>
                    <a:lnTo>
                      <a:pt x="41" y="97"/>
                    </a:lnTo>
                    <a:lnTo>
                      <a:pt x="38" y="100"/>
                    </a:lnTo>
                    <a:lnTo>
                      <a:pt x="35" y="100"/>
                    </a:lnTo>
                    <a:lnTo>
                      <a:pt x="31" y="102"/>
                    </a:lnTo>
                    <a:lnTo>
                      <a:pt x="29" y="102"/>
                    </a:lnTo>
                    <a:lnTo>
                      <a:pt x="27" y="100"/>
                    </a:lnTo>
                    <a:lnTo>
                      <a:pt x="30" y="98"/>
                    </a:lnTo>
                    <a:lnTo>
                      <a:pt x="30" y="94"/>
                    </a:lnTo>
                    <a:lnTo>
                      <a:pt x="29" y="93"/>
                    </a:lnTo>
                    <a:lnTo>
                      <a:pt x="26" y="95"/>
                    </a:lnTo>
                    <a:lnTo>
                      <a:pt x="26" y="97"/>
                    </a:lnTo>
                    <a:lnTo>
                      <a:pt x="24" y="97"/>
                    </a:lnTo>
                    <a:lnTo>
                      <a:pt x="20" y="101"/>
                    </a:lnTo>
                    <a:lnTo>
                      <a:pt x="17" y="101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1" y="104"/>
                    </a:lnTo>
                    <a:lnTo>
                      <a:pt x="9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97"/>
                    </a:lnTo>
                    <a:lnTo>
                      <a:pt x="9" y="93"/>
                    </a:lnTo>
                    <a:lnTo>
                      <a:pt x="8" y="90"/>
                    </a:lnTo>
                    <a:lnTo>
                      <a:pt x="9" y="86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5" y="75"/>
                    </a:lnTo>
                    <a:lnTo>
                      <a:pt x="9" y="75"/>
                    </a:lnTo>
                    <a:lnTo>
                      <a:pt x="9" y="73"/>
                    </a:lnTo>
                    <a:lnTo>
                      <a:pt x="4" y="73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4" y="68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5" y="57"/>
                    </a:lnTo>
                    <a:lnTo>
                      <a:pt x="20" y="57"/>
                    </a:lnTo>
                    <a:lnTo>
                      <a:pt x="20" y="55"/>
                    </a:lnTo>
                    <a:lnTo>
                      <a:pt x="22" y="54"/>
                    </a:lnTo>
                    <a:lnTo>
                      <a:pt x="24" y="51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1" y="42"/>
                    </a:lnTo>
                    <a:lnTo>
                      <a:pt x="31" y="40"/>
                    </a:lnTo>
                    <a:lnTo>
                      <a:pt x="34" y="39"/>
                    </a:lnTo>
                    <a:lnTo>
                      <a:pt x="41" y="35"/>
                    </a:lnTo>
                    <a:lnTo>
                      <a:pt x="42" y="30"/>
                    </a:lnTo>
                    <a:lnTo>
                      <a:pt x="48" y="29"/>
                    </a:lnTo>
                    <a:lnTo>
                      <a:pt x="49" y="26"/>
                    </a:lnTo>
                    <a:lnTo>
                      <a:pt x="53" y="22"/>
                    </a:lnTo>
                    <a:lnTo>
                      <a:pt x="56" y="22"/>
                    </a:lnTo>
                    <a:lnTo>
                      <a:pt x="58" y="21"/>
                    </a:lnTo>
                    <a:lnTo>
                      <a:pt x="56" y="18"/>
                    </a:lnTo>
                    <a:lnTo>
                      <a:pt x="56" y="13"/>
                    </a:lnTo>
                    <a:lnTo>
                      <a:pt x="56" y="10"/>
                    </a:lnTo>
                    <a:lnTo>
                      <a:pt x="58" y="7"/>
                    </a:lnTo>
                    <a:lnTo>
                      <a:pt x="56" y="6"/>
                    </a:lnTo>
                    <a:lnTo>
                      <a:pt x="58" y="3"/>
                    </a:lnTo>
                    <a:lnTo>
                      <a:pt x="62" y="1"/>
                    </a:lnTo>
                    <a:lnTo>
                      <a:pt x="63" y="3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82" y="3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" name="Freeform 1155"/>
              <p:cNvSpPr>
                <a:spLocks/>
              </p:cNvSpPr>
              <p:nvPr/>
            </p:nvSpPr>
            <p:spPr bwMode="auto">
              <a:xfrm>
                <a:off x="2690345" y="1713601"/>
                <a:ext cx="149702" cy="83003"/>
              </a:xfrm>
              <a:custGeom>
                <a:avLst/>
                <a:gdLst>
                  <a:gd name="T0" fmla="*/ 99 w 101"/>
                  <a:gd name="T1" fmla="*/ 4 h 56"/>
                  <a:gd name="T2" fmla="*/ 101 w 101"/>
                  <a:gd name="T3" fmla="*/ 12 h 56"/>
                  <a:gd name="T4" fmla="*/ 97 w 101"/>
                  <a:gd name="T5" fmla="*/ 16 h 56"/>
                  <a:gd name="T6" fmla="*/ 90 w 101"/>
                  <a:gd name="T7" fmla="*/ 18 h 56"/>
                  <a:gd name="T8" fmla="*/ 90 w 101"/>
                  <a:gd name="T9" fmla="*/ 26 h 56"/>
                  <a:gd name="T10" fmla="*/ 87 w 101"/>
                  <a:gd name="T11" fmla="*/ 29 h 56"/>
                  <a:gd name="T12" fmla="*/ 84 w 101"/>
                  <a:gd name="T13" fmla="*/ 29 h 56"/>
                  <a:gd name="T14" fmla="*/ 79 w 101"/>
                  <a:gd name="T15" fmla="*/ 40 h 56"/>
                  <a:gd name="T16" fmla="*/ 70 w 101"/>
                  <a:gd name="T17" fmla="*/ 41 h 56"/>
                  <a:gd name="T18" fmla="*/ 66 w 101"/>
                  <a:gd name="T19" fmla="*/ 40 h 56"/>
                  <a:gd name="T20" fmla="*/ 64 w 101"/>
                  <a:gd name="T21" fmla="*/ 47 h 56"/>
                  <a:gd name="T22" fmla="*/ 58 w 101"/>
                  <a:gd name="T23" fmla="*/ 52 h 56"/>
                  <a:gd name="T24" fmla="*/ 55 w 101"/>
                  <a:gd name="T25" fmla="*/ 48 h 56"/>
                  <a:gd name="T26" fmla="*/ 57 w 101"/>
                  <a:gd name="T27" fmla="*/ 40 h 56"/>
                  <a:gd name="T28" fmla="*/ 61 w 101"/>
                  <a:gd name="T29" fmla="*/ 36 h 56"/>
                  <a:gd name="T30" fmla="*/ 66 w 101"/>
                  <a:gd name="T31" fmla="*/ 25 h 56"/>
                  <a:gd name="T32" fmla="*/ 61 w 101"/>
                  <a:gd name="T33" fmla="*/ 23 h 56"/>
                  <a:gd name="T34" fmla="*/ 57 w 101"/>
                  <a:gd name="T35" fmla="*/ 27 h 56"/>
                  <a:gd name="T36" fmla="*/ 50 w 101"/>
                  <a:gd name="T37" fmla="*/ 32 h 56"/>
                  <a:gd name="T38" fmla="*/ 48 w 101"/>
                  <a:gd name="T39" fmla="*/ 38 h 56"/>
                  <a:gd name="T40" fmla="*/ 43 w 101"/>
                  <a:gd name="T41" fmla="*/ 44 h 56"/>
                  <a:gd name="T42" fmla="*/ 39 w 101"/>
                  <a:gd name="T43" fmla="*/ 50 h 56"/>
                  <a:gd name="T44" fmla="*/ 39 w 101"/>
                  <a:gd name="T45" fmla="*/ 43 h 56"/>
                  <a:gd name="T46" fmla="*/ 37 w 101"/>
                  <a:gd name="T47" fmla="*/ 41 h 56"/>
                  <a:gd name="T48" fmla="*/ 33 w 101"/>
                  <a:gd name="T49" fmla="*/ 47 h 56"/>
                  <a:gd name="T50" fmla="*/ 30 w 101"/>
                  <a:gd name="T51" fmla="*/ 51 h 56"/>
                  <a:gd name="T52" fmla="*/ 23 w 101"/>
                  <a:gd name="T53" fmla="*/ 56 h 56"/>
                  <a:gd name="T54" fmla="*/ 21 w 101"/>
                  <a:gd name="T55" fmla="*/ 55 h 56"/>
                  <a:gd name="T56" fmla="*/ 22 w 101"/>
                  <a:gd name="T57" fmla="*/ 50 h 56"/>
                  <a:gd name="T58" fmla="*/ 25 w 101"/>
                  <a:gd name="T59" fmla="*/ 43 h 56"/>
                  <a:gd name="T60" fmla="*/ 21 w 101"/>
                  <a:gd name="T61" fmla="*/ 43 h 56"/>
                  <a:gd name="T62" fmla="*/ 17 w 101"/>
                  <a:gd name="T63" fmla="*/ 45 h 56"/>
                  <a:gd name="T64" fmla="*/ 14 w 101"/>
                  <a:gd name="T65" fmla="*/ 48 h 56"/>
                  <a:gd name="T66" fmla="*/ 8 w 101"/>
                  <a:gd name="T67" fmla="*/ 41 h 56"/>
                  <a:gd name="T68" fmla="*/ 3 w 101"/>
                  <a:gd name="T69" fmla="*/ 44 h 56"/>
                  <a:gd name="T70" fmla="*/ 4 w 101"/>
                  <a:gd name="T71" fmla="*/ 41 h 56"/>
                  <a:gd name="T72" fmla="*/ 4 w 101"/>
                  <a:gd name="T73" fmla="*/ 37 h 56"/>
                  <a:gd name="T74" fmla="*/ 3 w 101"/>
                  <a:gd name="T75" fmla="*/ 36 h 56"/>
                  <a:gd name="T76" fmla="*/ 10 w 101"/>
                  <a:gd name="T77" fmla="*/ 32 h 56"/>
                  <a:gd name="T78" fmla="*/ 21 w 101"/>
                  <a:gd name="T79" fmla="*/ 25 h 56"/>
                  <a:gd name="T80" fmla="*/ 30 w 101"/>
                  <a:gd name="T81" fmla="*/ 21 h 56"/>
                  <a:gd name="T82" fmla="*/ 37 w 101"/>
                  <a:gd name="T83" fmla="*/ 21 h 56"/>
                  <a:gd name="T84" fmla="*/ 43 w 101"/>
                  <a:gd name="T85" fmla="*/ 18 h 56"/>
                  <a:gd name="T86" fmla="*/ 50 w 101"/>
                  <a:gd name="T87" fmla="*/ 14 h 56"/>
                  <a:gd name="T88" fmla="*/ 61 w 101"/>
                  <a:gd name="T89" fmla="*/ 7 h 56"/>
                  <a:gd name="T90" fmla="*/ 65 w 101"/>
                  <a:gd name="T91" fmla="*/ 5 h 56"/>
                  <a:gd name="T92" fmla="*/ 75 w 101"/>
                  <a:gd name="T93" fmla="*/ 3 h 56"/>
                  <a:gd name="T94" fmla="*/ 82 w 101"/>
                  <a:gd name="T95" fmla="*/ 3 h 56"/>
                  <a:gd name="T96" fmla="*/ 86 w 101"/>
                  <a:gd name="T97" fmla="*/ 4 h 56"/>
                  <a:gd name="T98" fmla="*/ 88 w 101"/>
                  <a:gd name="T99" fmla="*/ 9 h 56"/>
                  <a:gd name="T100" fmla="*/ 91 w 101"/>
                  <a:gd name="T101" fmla="*/ 9 h 56"/>
                  <a:gd name="T102" fmla="*/ 93 w 101"/>
                  <a:gd name="T103" fmla="*/ 5 h 56"/>
                  <a:gd name="T104" fmla="*/ 98 w 101"/>
                  <a:gd name="T10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1" h="56">
                    <a:moveTo>
                      <a:pt x="98" y="0"/>
                    </a:moveTo>
                    <a:lnTo>
                      <a:pt x="99" y="1"/>
                    </a:lnTo>
                    <a:lnTo>
                      <a:pt x="99" y="4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101" y="12"/>
                    </a:lnTo>
                    <a:lnTo>
                      <a:pt x="101" y="14"/>
                    </a:lnTo>
                    <a:lnTo>
                      <a:pt x="98" y="16"/>
                    </a:lnTo>
                    <a:lnTo>
                      <a:pt x="97" y="16"/>
                    </a:lnTo>
                    <a:lnTo>
                      <a:pt x="95" y="16"/>
                    </a:lnTo>
                    <a:lnTo>
                      <a:pt x="93" y="18"/>
                    </a:lnTo>
                    <a:lnTo>
                      <a:pt x="90" y="18"/>
                    </a:lnTo>
                    <a:lnTo>
                      <a:pt x="87" y="21"/>
                    </a:lnTo>
                    <a:lnTo>
                      <a:pt x="87" y="22"/>
                    </a:lnTo>
                    <a:lnTo>
                      <a:pt x="90" y="26"/>
                    </a:lnTo>
                    <a:lnTo>
                      <a:pt x="90" y="27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84" y="25"/>
                    </a:lnTo>
                    <a:lnTo>
                      <a:pt x="84" y="26"/>
                    </a:lnTo>
                    <a:lnTo>
                      <a:pt x="84" y="29"/>
                    </a:lnTo>
                    <a:lnTo>
                      <a:pt x="82" y="33"/>
                    </a:lnTo>
                    <a:lnTo>
                      <a:pt x="80" y="37"/>
                    </a:lnTo>
                    <a:lnTo>
                      <a:pt x="79" y="40"/>
                    </a:lnTo>
                    <a:lnTo>
                      <a:pt x="75" y="40"/>
                    </a:lnTo>
                    <a:lnTo>
                      <a:pt x="73" y="41"/>
                    </a:lnTo>
                    <a:lnTo>
                      <a:pt x="70" y="41"/>
                    </a:lnTo>
                    <a:lnTo>
                      <a:pt x="69" y="40"/>
                    </a:lnTo>
                    <a:lnTo>
                      <a:pt x="68" y="40"/>
                    </a:lnTo>
                    <a:lnTo>
                      <a:pt x="66" y="40"/>
                    </a:lnTo>
                    <a:lnTo>
                      <a:pt x="65" y="43"/>
                    </a:lnTo>
                    <a:lnTo>
                      <a:pt x="64" y="44"/>
                    </a:lnTo>
                    <a:lnTo>
                      <a:pt x="64" y="47"/>
                    </a:lnTo>
                    <a:lnTo>
                      <a:pt x="62" y="50"/>
                    </a:lnTo>
                    <a:lnTo>
                      <a:pt x="59" y="51"/>
                    </a:lnTo>
                    <a:lnTo>
                      <a:pt x="58" y="52"/>
                    </a:lnTo>
                    <a:lnTo>
                      <a:pt x="57" y="51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4" y="45"/>
                    </a:lnTo>
                    <a:lnTo>
                      <a:pt x="54" y="44"/>
                    </a:lnTo>
                    <a:lnTo>
                      <a:pt x="57" y="40"/>
                    </a:lnTo>
                    <a:lnTo>
                      <a:pt x="59" y="38"/>
                    </a:lnTo>
                    <a:lnTo>
                      <a:pt x="59" y="37"/>
                    </a:lnTo>
                    <a:lnTo>
                      <a:pt x="61" y="36"/>
                    </a:lnTo>
                    <a:lnTo>
                      <a:pt x="62" y="32"/>
                    </a:lnTo>
                    <a:lnTo>
                      <a:pt x="65" y="29"/>
                    </a:lnTo>
                    <a:lnTo>
                      <a:pt x="66" y="25"/>
                    </a:lnTo>
                    <a:lnTo>
                      <a:pt x="65" y="23"/>
                    </a:lnTo>
                    <a:lnTo>
                      <a:pt x="62" y="25"/>
                    </a:lnTo>
                    <a:lnTo>
                      <a:pt x="61" y="23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32"/>
                    </a:lnTo>
                    <a:lnTo>
                      <a:pt x="51" y="34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6" y="43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3" y="47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37" y="48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6" y="44"/>
                    </a:lnTo>
                    <a:lnTo>
                      <a:pt x="35" y="45"/>
                    </a:lnTo>
                    <a:lnTo>
                      <a:pt x="33" y="47"/>
                    </a:lnTo>
                    <a:lnTo>
                      <a:pt x="33" y="50"/>
                    </a:lnTo>
                    <a:lnTo>
                      <a:pt x="32" y="51"/>
                    </a:lnTo>
                    <a:lnTo>
                      <a:pt x="30" y="51"/>
                    </a:lnTo>
                    <a:lnTo>
                      <a:pt x="29" y="54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1" y="55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2" y="50"/>
                    </a:lnTo>
                    <a:lnTo>
                      <a:pt x="21" y="48"/>
                    </a:lnTo>
                    <a:lnTo>
                      <a:pt x="22" y="44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19" y="43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17" y="48"/>
                    </a:lnTo>
                    <a:lnTo>
                      <a:pt x="15" y="50"/>
                    </a:lnTo>
                    <a:lnTo>
                      <a:pt x="14" y="48"/>
                    </a:lnTo>
                    <a:lnTo>
                      <a:pt x="12" y="45"/>
                    </a:lnTo>
                    <a:lnTo>
                      <a:pt x="11" y="43"/>
                    </a:lnTo>
                    <a:lnTo>
                      <a:pt x="8" y="41"/>
                    </a:lnTo>
                    <a:lnTo>
                      <a:pt x="7" y="41"/>
                    </a:lnTo>
                    <a:lnTo>
                      <a:pt x="6" y="44"/>
                    </a:lnTo>
                    <a:lnTo>
                      <a:pt x="3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3" y="36"/>
                    </a:lnTo>
                    <a:lnTo>
                      <a:pt x="4" y="33"/>
                    </a:lnTo>
                    <a:lnTo>
                      <a:pt x="7" y="32"/>
                    </a:lnTo>
                    <a:lnTo>
                      <a:pt x="10" y="32"/>
                    </a:lnTo>
                    <a:lnTo>
                      <a:pt x="12" y="27"/>
                    </a:lnTo>
                    <a:lnTo>
                      <a:pt x="18" y="26"/>
                    </a:lnTo>
                    <a:lnTo>
                      <a:pt x="21" y="25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30" y="21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4" y="16"/>
                    </a:lnTo>
                    <a:lnTo>
                      <a:pt x="47" y="15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4" y="11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5"/>
                    </a:lnTo>
                    <a:lnTo>
                      <a:pt x="65" y="3"/>
                    </a:lnTo>
                    <a:lnTo>
                      <a:pt x="68" y="1"/>
                    </a:lnTo>
                    <a:lnTo>
                      <a:pt x="75" y="3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3" y="1"/>
                    </a:lnTo>
                    <a:lnTo>
                      <a:pt x="84" y="1"/>
                    </a:lnTo>
                    <a:lnTo>
                      <a:pt x="86" y="4"/>
                    </a:lnTo>
                    <a:lnTo>
                      <a:pt x="87" y="8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90" y="7"/>
                    </a:lnTo>
                    <a:lnTo>
                      <a:pt x="90" y="7"/>
                    </a:lnTo>
                    <a:lnTo>
                      <a:pt x="91" y="9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7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" name="Freeform 1156"/>
              <p:cNvSpPr>
                <a:spLocks/>
              </p:cNvSpPr>
              <p:nvPr/>
            </p:nvSpPr>
            <p:spPr bwMode="auto">
              <a:xfrm>
                <a:off x="2829670" y="1763996"/>
                <a:ext cx="17786" cy="13340"/>
              </a:xfrm>
              <a:custGeom>
                <a:avLst/>
                <a:gdLst>
                  <a:gd name="T0" fmla="*/ 4 w 12"/>
                  <a:gd name="T1" fmla="*/ 0 h 9"/>
                  <a:gd name="T2" fmla="*/ 7 w 12"/>
                  <a:gd name="T3" fmla="*/ 2 h 9"/>
                  <a:gd name="T4" fmla="*/ 10 w 12"/>
                  <a:gd name="T5" fmla="*/ 2 h 9"/>
                  <a:gd name="T6" fmla="*/ 11 w 12"/>
                  <a:gd name="T7" fmla="*/ 2 h 9"/>
                  <a:gd name="T8" fmla="*/ 11 w 12"/>
                  <a:gd name="T9" fmla="*/ 4 h 9"/>
                  <a:gd name="T10" fmla="*/ 12 w 12"/>
                  <a:gd name="T11" fmla="*/ 6 h 9"/>
                  <a:gd name="T12" fmla="*/ 11 w 12"/>
                  <a:gd name="T13" fmla="*/ 7 h 9"/>
                  <a:gd name="T14" fmla="*/ 8 w 12"/>
                  <a:gd name="T15" fmla="*/ 9 h 9"/>
                  <a:gd name="T16" fmla="*/ 7 w 12"/>
                  <a:gd name="T17" fmla="*/ 7 h 9"/>
                  <a:gd name="T18" fmla="*/ 4 w 12"/>
                  <a:gd name="T19" fmla="*/ 7 h 9"/>
                  <a:gd name="T20" fmla="*/ 4 w 12"/>
                  <a:gd name="T21" fmla="*/ 4 h 9"/>
                  <a:gd name="T22" fmla="*/ 1 w 12"/>
                  <a:gd name="T23" fmla="*/ 3 h 9"/>
                  <a:gd name="T24" fmla="*/ 0 w 12"/>
                  <a:gd name="T25" fmla="*/ 2 h 9"/>
                  <a:gd name="T26" fmla="*/ 0 w 12"/>
                  <a:gd name="T27" fmla="*/ 2 h 9"/>
                  <a:gd name="T28" fmla="*/ 1 w 12"/>
                  <a:gd name="T29" fmla="*/ 2 h 9"/>
                  <a:gd name="T30" fmla="*/ 4 w 12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9">
                    <a:moveTo>
                      <a:pt x="4" y="0"/>
                    </a:moveTo>
                    <a:lnTo>
                      <a:pt x="7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" name="Freeform 1157"/>
              <p:cNvSpPr>
                <a:spLocks/>
              </p:cNvSpPr>
              <p:nvPr/>
            </p:nvSpPr>
            <p:spPr bwMode="auto">
              <a:xfrm>
                <a:off x="2473945" y="2057469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1 h 3"/>
                  <a:gd name="T8" fmla="*/ 1 w 4"/>
                  <a:gd name="T9" fmla="*/ 3 h 3"/>
                  <a:gd name="T10" fmla="*/ 0 w 4"/>
                  <a:gd name="T11" fmla="*/ 1 h 3"/>
                  <a:gd name="T12" fmla="*/ 1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" name="Freeform 1158"/>
              <p:cNvSpPr>
                <a:spLocks/>
              </p:cNvSpPr>
              <p:nvPr/>
            </p:nvSpPr>
            <p:spPr bwMode="auto">
              <a:xfrm>
                <a:off x="2066342" y="2684436"/>
                <a:ext cx="11858" cy="17786"/>
              </a:xfrm>
              <a:custGeom>
                <a:avLst/>
                <a:gdLst>
                  <a:gd name="T0" fmla="*/ 1 w 8"/>
                  <a:gd name="T1" fmla="*/ 0 h 12"/>
                  <a:gd name="T2" fmla="*/ 6 w 8"/>
                  <a:gd name="T3" fmla="*/ 6 h 12"/>
                  <a:gd name="T4" fmla="*/ 8 w 8"/>
                  <a:gd name="T5" fmla="*/ 10 h 12"/>
                  <a:gd name="T6" fmla="*/ 6 w 8"/>
                  <a:gd name="T7" fmla="*/ 12 h 12"/>
                  <a:gd name="T8" fmla="*/ 5 w 8"/>
                  <a:gd name="T9" fmla="*/ 11 h 12"/>
                  <a:gd name="T10" fmla="*/ 5 w 8"/>
                  <a:gd name="T11" fmla="*/ 8 h 12"/>
                  <a:gd name="T12" fmla="*/ 1 w 8"/>
                  <a:gd name="T13" fmla="*/ 4 h 12"/>
                  <a:gd name="T14" fmla="*/ 0 w 8"/>
                  <a:gd name="T15" fmla="*/ 1 h 12"/>
                  <a:gd name="T16" fmla="*/ 1 w 8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lnTo>
                      <a:pt x="6" y="6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" name="Freeform 1159"/>
              <p:cNvSpPr>
                <a:spLocks/>
              </p:cNvSpPr>
              <p:nvPr/>
            </p:nvSpPr>
            <p:spPr bwMode="auto">
              <a:xfrm>
                <a:off x="2877100" y="1713601"/>
                <a:ext cx="66699" cy="44466"/>
              </a:xfrm>
              <a:custGeom>
                <a:avLst/>
                <a:gdLst>
                  <a:gd name="T0" fmla="*/ 19 w 45"/>
                  <a:gd name="T1" fmla="*/ 0 h 30"/>
                  <a:gd name="T2" fmla="*/ 20 w 45"/>
                  <a:gd name="T3" fmla="*/ 1 h 30"/>
                  <a:gd name="T4" fmla="*/ 23 w 45"/>
                  <a:gd name="T5" fmla="*/ 1 h 30"/>
                  <a:gd name="T6" fmla="*/ 25 w 45"/>
                  <a:gd name="T7" fmla="*/ 3 h 30"/>
                  <a:gd name="T8" fmla="*/ 27 w 45"/>
                  <a:gd name="T9" fmla="*/ 3 h 30"/>
                  <a:gd name="T10" fmla="*/ 29 w 45"/>
                  <a:gd name="T11" fmla="*/ 1 h 30"/>
                  <a:gd name="T12" fmla="*/ 33 w 45"/>
                  <a:gd name="T13" fmla="*/ 3 h 30"/>
                  <a:gd name="T14" fmla="*/ 33 w 45"/>
                  <a:gd name="T15" fmla="*/ 3 h 30"/>
                  <a:gd name="T16" fmla="*/ 37 w 45"/>
                  <a:gd name="T17" fmla="*/ 3 h 30"/>
                  <a:gd name="T18" fmla="*/ 40 w 45"/>
                  <a:gd name="T19" fmla="*/ 4 h 30"/>
                  <a:gd name="T20" fmla="*/ 41 w 45"/>
                  <a:gd name="T21" fmla="*/ 5 h 30"/>
                  <a:gd name="T22" fmla="*/ 44 w 45"/>
                  <a:gd name="T23" fmla="*/ 5 h 30"/>
                  <a:gd name="T24" fmla="*/ 45 w 45"/>
                  <a:gd name="T25" fmla="*/ 7 h 30"/>
                  <a:gd name="T26" fmla="*/ 43 w 45"/>
                  <a:gd name="T27" fmla="*/ 11 h 30"/>
                  <a:gd name="T28" fmla="*/ 40 w 45"/>
                  <a:gd name="T29" fmla="*/ 11 h 30"/>
                  <a:gd name="T30" fmla="*/ 34 w 45"/>
                  <a:gd name="T31" fmla="*/ 12 h 30"/>
                  <a:gd name="T32" fmla="*/ 32 w 45"/>
                  <a:gd name="T33" fmla="*/ 12 h 30"/>
                  <a:gd name="T34" fmla="*/ 29 w 45"/>
                  <a:gd name="T35" fmla="*/ 15 h 30"/>
                  <a:gd name="T36" fmla="*/ 29 w 45"/>
                  <a:gd name="T37" fmla="*/ 18 h 30"/>
                  <a:gd name="T38" fmla="*/ 32 w 45"/>
                  <a:gd name="T39" fmla="*/ 18 h 30"/>
                  <a:gd name="T40" fmla="*/ 32 w 45"/>
                  <a:gd name="T41" fmla="*/ 16 h 30"/>
                  <a:gd name="T42" fmla="*/ 33 w 45"/>
                  <a:gd name="T43" fmla="*/ 19 h 30"/>
                  <a:gd name="T44" fmla="*/ 29 w 45"/>
                  <a:gd name="T45" fmla="*/ 23 h 30"/>
                  <a:gd name="T46" fmla="*/ 29 w 45"/>
                  <a:gd name="T47" fmla="*/ 25 h 30"/>
                  <a:gd name="T48" fmla="*/ 26 w 45"/>
                  <a:gd name="T49" fmla="*/ 25 h 30"/>
                  <a:gd name="T50" fmla="*/ 26 w 45"/>
                  <a:gd name="T51" fmla="*/ 26 h 30"/>
                  <a:gd name="T52" fmla="*/ 25 w 45"/>
                  <a:gd name="T53" fmla="*/ 29 h 30"/>
                  <a:gd name="T54" fmla="*/ 22 w 45"/>
                  <a:gd name="T55" fmla="*/ 29 h 30"/>
                  <a:gd name="T56" fmla="*/ 19 w 45"/>
                  <a:gd name="T57" fmla="*/ 30 h 30"/>
                  <a:gd name="T58" fmla="*/ 16 w 45"/>
                  <a:gd name="T59" fmla="*/ 30 h 30"/>
                  <a:gd name="T60" fmla="*/ 14 w 45"/>
                  <a:gd name="T61" fmla="*/ 27 h 30"/>
                  <a:gd name="T62" fmla="*/ 12 w 45"/>
                  <a:gd name="T63" fmla="*/ 29 h 30"/>
                  <a:gd name="T64" fmla="*/ 9 w 45"/>
                  <a:gd name="T65" fmla="*/ 29 h 30"/>
                  <a:gd name="T66" fmla="*/ 7 w 45"/>
                  <a:gd name="T67" fmla="*/ 29 h 30"/>
                  <a:gd name="T68" fmla="*/ 5 w 45"/>
                  <a:gd name="T69" fmla="*/ 27 h 30"/>
                  <a:gd name="T70" fmla="*/ 7 w 45"/>
                  <a:gd name="T71" fmla="*/ 26 h 30"/>
                  <a:gd name="T72" fmla="*/ 5 w 45"/>
                  <a:gd name="T73" fmla="*/ 22 h 30"/>
                  <a:gd name="T74" fmla="*/ 2 w 45"/>
                  <a:gd name="T75" fmla="*/ 21 h 30"/>
                  <a:gd name="T76" fmla="*/ 1 w 45"/>
                  <a:gd name="T77" fmla="*/ 21 h 30"/>
                  <a:gd name="T78" fmla="*/ 1 w 45"/>
                  <a:gd name="T79" fmla="*/ 18 h 30"/>
                  <a:gd name="T80" fmla="*/ 0 w 45"/>
                  <a:gd name="T81" fmla="*/ 15 h 30"/>
                  <a:gd name="T82" fmla="*/ 2 w 45"/>
                  <a:gd name="T83" fmla="*/ 12 h 30"/>
                  <a:gd name="T84" fmla="*/ 2 w 45"/>
                  <a:gd name="T85" fmla="*/ 9 h 30"/>
                  <a:gd name="T86" fmla="*/ 5 w 45"/>
                  <a:gd name="T87" fmla="*/ 7 h 30"/>
                  <a:gd name="T88" fmla="*/ 5 w 45"/>
                  <a:gd name="T89" fmla="*/ 4 h 30"/>
                  <a:gd name="T90" fmla="*/ 8 w 45"/>
                  <a:gd name="T91" fmla="*/ 3 h 30"/>
                  <a:gd name="T92" fmla="*/ 11 w 45"/>
                  <a:gd name="T93" fmla="*/ 1 h 30"/>
                  <a:gd name="T94" fmla="*/ 12 w 45"/>
                  <a:gd name="T95" fmla="*/ 1 h 30"/>
                  <a:gd name="T96" fmla="*/ 19 w 45"/>
                  <a:gd name="T9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5" h="30">
                    <a:moveTo>
                      <a:pt x="19" y="0"/>
                    </a:moveTo>
                    <a:lnTo>
                      <a:pt x="20" y="1"/>
                    </a:lnTo>
                    <a:lnTo>
                      <a:pt x="23" y="1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9" y="1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7" y="3"/>
                    </a:lnTo>
                    <a:lnTo>
                      <a:pt x="40" y="4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45" y="7"/>
                    </a:lnTo>
                    <a:lnTo>
                      <a:pt x="43" y="11"/>
                    </a:lnTo>
                    <a:lnTo>
                      <a:pt x="40" y="11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3" y="19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6" y="25"/>
                    </a:lnTo>
                    <a:lnTo>
                      <a:pt x="26" y="26"/>
                    </a:lnTo>
                    <a:lnTo>
                      <a:pt x="25" y="29"/>
                    </a:lnTo>
                    <a:lnTo>
                      <a:pt x="22" y="29"/>
                    </a:lnTo>
                    <a:lnTo>
                      <a:pt x="19" y="30"/>
                    </a:lnTo>
                    <a:lnTo>
                      <a:pt x="16" y="30"/>
                    </a:lnTo>
                    <a:lnTo>
                      <a:pt x="14" y="27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" name="Freeform 1160"/>
              <p:cNvSpPr>
                <a:spLocks/>
              </p:cNvSpPr>
              <p:nvPr/>
            </p:nvSpPr>
            <p:spPr bwMode="auto">
              <a:xfrm>
                <a:off x="2854867" y="1750656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1 w 4"/>
                  <a:gd name="T5" fmla="*/ 2 h 2"/>
                  <a:gd name="T6" fmla="*/ 0 w 4"/>
                  <a:gd name="T7" fmla="*/ 2 h 2"/>
                  <a:gd name="T8" fmla="*/ 1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" name="Freeform 1161"/>
              <p:cNvSpPr>
                <a:spLocks/>
              </p:cNvSpPr>
              <p:nvPr/>
            </p:nvSpPr>
            <p:spPr bwMode="auto">
              <a:xfrm>
                <a:off x="2868207" y="1700262"/>
                <a:ext cx="16305" cy="20751"/>
              </a:xfrm>
              <a:custGeom>
                <a:avLst/>
                <a:gdLst>
                  <a:gd name="T0" fmla="*/ 6 w 11"/>
                  <a:gd name="T1" fmla="*/ 0 h 14"/>
                  <a:gd name="T2" fmla="*/ 7 w 11"/>
                  <a:gd name="T3" fmla="*/ 2 h 14"/>
                  <a:gd name="T4" fmla="*/ 8 w 11"/>
                  <a:gd name="T5" fmla="*/ 2 h 14"/>
                  <a:gd name="T6" fmla="*/ 11 w 11"/>
                  <a:gd name="T7" fmla="*/ 0 h 14"/>
                  <a:gd name="T8" fmla="*/ 10 w 11"/>
                  <a:gd name="T9" fmla="*/ 5 h 14"/>
                  <a:gd name="T10" fmla="*/ 10 w 11"/>
                  <a:gd name="T11" fmla="*/ 6 h 14"/>
                  <a:gd name="T12" fmla="*/ 10 w 11"/>
                  <a:gd name="T13" fmla="*/ 7 h 14"/>
                  <a:gd name="T14" fmla="*/ 10 w 11"/>
                  <a:gd name="T15" fmla="*/ 12 h 14"/>
                  <a:gd name="T16" fmla="*/ 8 w 11"/>
                  <a:gd name="T17" fmla="*/ 14 h 14"/>
                  <a:gd name="T18" fmla="*/ 4 w 11"/>
                  <a:gd name="T19" fmla="*/ 14 h 14"/>
                  <a:gd name="T20" fmla="*/ 3 w 11"/>
                  <a:gd name="T21" fmla="*/ 14 h 14"/>
                  <a:gd name="T22" fmla="*/ 0 w 11"/>
                  <a:gd name="T23" fmla="*/ 10 h 14"/>
                  <a:gd name="T24" fmla="*/ 2 w 11"/>
                  <a:gd name="T25" fmla="*/ 7 h 14"/>
                  <a:gd name="T26" fmla="*/ 2 w 11"/>
                  <a:gd name="T27" fmla="*/ 5 h 14"/>
                  <a:gd name="T28" fmla="*/ 2 w 11"/>
                  <a:gd name="T29" fmla="*/ 2 h 14"/>
                  <a:gd name="T30" fmla="*/ 4 w 11"/>
                  <a:gd name="T31" fmla="*/ 2 h 14"/>
                  <a:gd name="T32" fmla="*/ 6 w 11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6" y="0"/>
                    </a:moveTo>
                    <a:lnTo>
                      <a:pt x="7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" name="Freeform 1162"/>
              <p:cNvSpPr>
                <a:spLocks/>
              </p:cNvSpPr>
              <p:nvPr/>
            </p:nvSpPr>
            <p:spPr bwMode="auto">
              <a:xfrm>
                <a:off x="2733328" y="1784746"/>
                <a:ext cx="194167" cy="121540"/>
              </a:xfrm>
              <a:custGeom>
                <a:avLst/>
                <a:gdLst>
                  <a:gd name="T0" fmla="*/ 61 w 131"/>
                  <a:gd name="T1" fmla="*/ 7 h 82"/>
                  <a:gd name="T2" fmla="*/ 64 w 131"/>
                  <a:gd name="T3" fmla="*/ 13 h 82"/>
                  <a:gd name="T4" fmla="*/ 69 w 131"/>
                  <a:gd name="T5" fmla="*/ 18 h 82"/>
                  <a:gd name="T6" fmla="*/ 69 w 131"/>
                  <a:gd name="T7" fmla="*/ 32 h 82"/>
                  <a:gd name="T8" fmla="*/ 66 w 131"/>
                  <a:gd name="T9" fmla="*/ 35 h 82"/>
                  <a:gd name="T10" fmla="*/ 68 w 131"/>
                  <a:gd name="T11" fmla="*/ 47 h 82"/>
                  <a:gd name="T12" fmla="*/ 75 w 131"/>
                  <a:gd name="T13" fmla="*/ 49 h 82"/>
                  <a:gd name="T14" fmla="*/ 87 w 131"/>
                  <a:gd name="T15" fmla="*/ 53 h 82"/>
                  <a:gd name="T16" fmla="*/ 87 w 131"/>
                  <a:gd name="T17" fmla="*/ 40 h 82"/>
                  <a:gd name="T18" fmla="*/ 93 w 131"/>
                  <a:gd name="T19" fmla="*/ 33 h 82"/>
                  <a:gd name="T20" fmla="*/ 94 w 131"/>
                  <a:gd name="T21" fmla="*/ 22 h 82"/>
                  <a:gd name="T22" fmla="*/ 101 w 131"/>
                  <a:gd name="T23" fmla="*/ 15 h 82"/>
                  <a:gd name="T24" fmla="*/ 112 w 131"/>
                  <a:gd name="T25" fmla="*/ 4 h 82"/>
                  <a:gd name="T26" fmla="*/ 113 w 131"/>
                  <a:gd name="T27" fmla="*/ 13 h 82"/>
                  <a:gd name="T28" fmla="*/ 112 w 131"/>
                  <a:gd name="T29" fmla="*/ 22 h 82"/>
                  <a:gd name="T30" fmla="*/ 104 w 131"/>
                  <a:gd name="T31" fmla="*/ 35 h 82"/>
                  <a:gd name="T32" fmla="*/ 112 w 131"/>
                  <a:gd name="T33" fmla="*/ 36 h 82"/>
                  <a:gd name="T34" fmla="*/ 102 w 131"/>
                  <a:gd name="T35" fmla="*/ 49 h 82"/>
                  <a:gd name="T36" fmla="*/ 115 w 131"/>
                  <a:gd name="T37" fmla="*/ 44 h 82"/>
                  <a:gd name="T38" fmla="*/ 117 w 131"/>
                  <a:gd name="T39" fmla="*/ 50 h 82"/>
                  <a:gd name="T40" fmla="*/ 123 w 131"/>
                  <a:gd name="T41" fmla="*/ 40 h 82"/>
                  <a:gd name="T42" fmla="*/ 130 w 131"/>
                  <a:gd name="T43" fmla="*/ 51 h 82"/>
                  <a:gd name="T44" fmla="*/ 119 w 131"/>
                  <a:gd name="T45" fmla="*/ 62 h 82"/>
                  <a:gd name="T46" fmla="*/ 112 w 131"/>
                  <a:gd name="T47" fmla="*/ 73 h 82"/>
                  <a:gd name="T48" fmla="*/ 106 w 131"/>
                  <a:gd name="T49" fmla="*/ 78 h 82"/>
                  <a:gd name="T50" fmla="*/ 93 w 131"/>
                  <a:gd name="T51" fmla="*/ 79 h 82"/>
                  <a:gd name="T52" fmla="*/ 90 w 131"/>
                  <a:gd name="T53" fmla="*/ 72 h 82"/>
                  <a:gd name="T54" fmla="*/ 80 w 131"/>
                  <a:gd name="T55" fmla="*/ 73 h 82"/>
                  <a:gd name="T56" fmla="*/ 77 w 131"/>
                  <a:gd name="T57" fmla="*/ 72 h 82"/>
                  <a:gd name="T58" fmla="*/ 66 w 131"/>
                  <a:gd name="T59" fmla="*/ 73 h 82"/>
                  <a:gd name="T60" fmla="*/ 57 w 131"/>
                  <a:gd name="T61" fmla="*/ 75 h 82"/>
                  <a:gd name="T62" fmla="*/ 48 w 131"/>
                  <a:gd name="T63" fmla="*/ 80 h 82"/>
                  <a:gd name="T64" fmla="*/ 37 w 131"/>
                  <a:gd name="T65" fmla="*/ 80 h 82"/>
                  <a:gd name="T66" fmla="*/ 21 w 131"/>
                  <a:gd name="T67" fmla="*/ 76 h 82"/>
                  <a:gd name="T68" fmla="*/ 23 w 131"/>
                  <a:gd name="T69" fmla="*/ 64 h 82"/>
                  <a:gd name="T70" fmla="*/ 37 w 131"/>
                  <a:gd name="T71" fmla="*/ 61 h 82"/>
                  <a:gd name="T72" fmla="*/ 53 w 131"/>
                  <a:gd name="T73" fmla="*/ 62 h 82"/>
                  <a:gd name="T74" fmla="*/ 59 w 131"/>
                  <a:gd name="T75" fmla="*/ 60 h 82"/>
                  <a:gd name="T76" fmla="*/ 48 w 131"/>
                  <a:gd name="T77" fmla="*/ 57 h 82"/>
                  <a:gd name="T78" fmla="*/ 39 w 131"/>
                  <a:gd name="T79" fmla="*/ 58 h 82"/>
                  <a:gd name="T80" fmla="*/ 39 w 131"/>
                  <a:gd name="T81" fmla="*/ 50 h 82"/>
                  <a:gd name="T82" fmla="*/ 30 w 131"/>
                  <a:gd name="T83" fmla="*/ 51 h 82"/>
                  <a:gd name="T84" fmla="*/ 19 w 131"/>
                  <a:gd name="T85" fmla="*/ 57 h 82"/>
                  <a:gd name="T86" fmla="*/ 17 w 131"/>
                  <a:gd name="T87" fmla="*/ 55 h 82"/>
                  <a:gd name="T88" fmla="*/ 11 w 131"/>
                  <a:gd name="T89" fmla="*/ 49 h 82"/>
                  <a:gd name="T90" fmla="*/ 0 w 131"/>
                  <a:gd name="T91" fmla="*/ 43 h 82"/>
                  <a:gd name="T92" fmla="*/ 7 w 131"/>
                  <a:gd name="T93" fmla="*/ 35 h 82"/>
                  <a:gd name="T94" fmla="*/ 22 w 131"/>
                  <a:gd name="T95" fmla="*/ 36 h 82"/>
                  <a:gd name="T96" fmla="*/ 28 w 131"/>
                  <a:gd name="T97" fmla="*/ 31 h 82"/>
                  <a:gd name="T98" fmla="*/ 14 w 131"/>
                  <a:gd name="T99" fmla="*/ 28 h 82"/>
                  <a:gd name="T100" fmla="*/ 30 w 131"/>
                  <a:gd name="T101" fmla="*/ 21 h 82"/>
                  <a:gd name="T102" fmla="*/ 39 w 131"/>
                  <a:gd name="T103" fmla="*/ 20 h 82"/>
                  <a:gd name="T104" fmla="*/ 29 w 131"/>
                  <a:gd name="T105" fmla="*/ 13 h 82"/>
                  <a:gd name="T106" fmla="*/ 39 w 131"/>
                  <a:gd name="T107" fmla="*/ 7 h 82"/>
                  <a:gd name="T108" fmla="*/ 46 w 131"/>
                  <a:gd name="T109" fmla="*/ 8 h 82"/>
                  <a:gd name="T110" fmla="*/ 50 w 131"/>
                  <a:gd name="T11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82">
                    <a:moveTo>
                      <a:pt x="50" y="0"/>
                    </a:moveTo>
                    <a:lnTo>
                      <a:pt x="53" y="2"/>
                    </a:lnTo>
                    <a:lnTo>
                      <a:pt x="57" y="2"/>
                    </a:lnTo>
                    <a:lnTo>
                      <a:pt x="59" y="3"/>
                    </a:lnTo>
                    <a:lnTo>
                      <a:pt x="61" y="7"/>
                    </a:lnTo>
                    <a:lnTo>
                      <a:pt x="58" y="8"/>
                    </a:lnTo>
                    <a:lnTo>
                      <a:pt x="57" y="11"/>
                    </a:lnTo>
                    <a:lnTo>
                      <a:pt x="57" y="14"/>
                    </a:lnTo>
                    <a:lnTo>
                      <a:pt x="62" y="14"/>
                    </a:lnTo>
                    <a:lnTo>
                      <a:pt x="64" y="13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69" y="18"/>
                    </a:lnTo>
                    <a:lnTo>
                      <a:pt x="69" y="21"/>
                    </a:lnTo>
                    <a:lnTo>
                      <a:pt x="68" y="21"/>
                    </a:lnTo>
                    <a:lnTo>
                      <a:pt x="66" y="24"/>
                    </a:lnTo>
                    <a:lnTo>
                      <a:pt x="69" y="26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6" y="32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9" y="36"/>
                    </a:lnTo>
                    <a:lnTo>
                      <a:pt x="72" y="36"/>
                    </a:lnTo>
                    <a:lnTo>
                      <a:pt x="69" y="42"/>
                    </a:lnTo>
                    <a:lnTo>
                      <a:pt x="68" y="43"/>
                    </a:lnTo>
                    <a:lnTo>
                      <a:pt x="68" y="47"/>
                    </a:lnTo>
                    <a:lnTo>
                      <a:pt x="69" y="49"/>
                    </a:lnTo>
                    <a:lnTo>
                      <a:pt x="72" y="47"/>
                    </a:lnTo>
                    <a:lnTo>
                      <a:pt x="73" y="46"/>
                    </a:lnTo>
                    <a:lnTo>
                      <a:pt x="75" y="47"/>
                    </a:lnTo>
                    <a:lnTo>
                      <a:pt x="75" y="49"/>
                    </a:lnTo>
                    <a:lnTo>
                      <a:pt x="77" y="49"/>
                    </a:lnTo>
                    <a:lnTo>
                      <a:pt x="79" y="49"/>
                    </a:lnTo>
                    <a:lnTo>
                      <a:pt x="84" y="50"/>
                    </a:lnTo>
                    <a:lnTo>
                      <a:pt x="86" y="53"/>
                    </a:lnTo>
                    <a:lnTo>
                      <a:pt x="87" y="53"/>
                    </a:lnTo>
                    <a:lnTo>
                      <a:pt x="87" y="51"/>
                    </a:lnTo>
                    <a:lnTo>
                      <a:pt x="87" y="50"/>
                    </a:lnTo>
                    <a:lnTo>
                      <a:pt x="90" y="49"/>
                    </a:lnTo>
                    <a:lnTo>
                      <a:pt x="90" y="43"/>
                    </a:lnTo>
                    <a:lnTo>
                      <a:pt x="87" y="40"/>
                    </a:lnTo>
                    <a:lnTo>
                      <a:pt x="87" y="39"/>
                    </a:lnTo>
                    <a:lnTo>
                      <a:pt x="86" y="37"/>
                    </a:lnTo>
                    <a:lnTo>
                      <a:pt x="87" y="36"/>
                    </a:lnTo>
                    <a:lnTo>
                      <a:pt x="88" y="36"/>
                    </a:lnTo>
                    <a:lnTo>
                      <a:pt x="93" y="33"/>
                    </a:lnTo>
                    <a:lnTo>
                      <a:pt x="95" y="35"/>
                    </a:lnTo>
                    <a:lnTo>
                      <a:pt x="97" y="31"/>
                    </a:lnTo>
                    <a:lnTo>
                      <a:pt x="95" y="26"/>
                    </a:lnTo>
                    <a:lnTo>
                      <a:pt x="94" y="25"/>
                    </a:lnTo>
                    <a:lnTo>
                      <a:pt x="94" y="22"/>
                    </a:lnTo>
                    <a:lnTo>
                      <a:pt x="93" y="20"/>
                    </a:lnTo>
                    <a:lnTo>
                      <a:pt x="95" y="15"/>
                    </a:lnTo>
                    <a:lnTo>
                      <a:pt x="97" y="14"/>
                    </a:lnTo>
                    <a:lnTo>
                      <a:pt x="98" y="15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1" y="11"/>
                    </a:lnTo>
                    <a:lnTo>
                      <a:pt x="105" y="10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6" y="7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6" y="13"/>
                    </a:lnTo>
                    <a:lnTo>
                      <a:pt x="113" y="13"/>
                    </a:lnTo>
                    <a:lnTo>
                      <a:pt x="112" y="14"/>
                    </a:lnTo>
                    <a:lnTo>
                      <a:pt x="112" y="15"/>
                    </a:lnTo>
                    <a:lnTo>
                      <a:pt x="111" y="18"/>
                    </a:lnTo>
                    <a:lnTo>
                      <a:pt x="111" y="21"/>
                    </a:lnTo>
                    <a:lnTo>
                      <a:pt x="112" y="22"/>
                    </a:lnTo>
                    <a:lnTo>
                      <a:pt x="112" y="29"/>
                    </a:lnTo>
                    <a:lnTo>
                      <a:pt x="111" y="31"/>
                    </a:lnTo>
                    <a:lnTo>
                      <a:pt x="109" y="31"/>
                    </a:lnTo>
                    <a:lnTo>
                      <a:pt x="105" y="33"/>
                    </a:lnTo>
                    <a:lnTo>
                      <a:pt x="104" y="35"/>
                    </a:lnTo>
                    <a:lnTo>
                      <a:pt x="104" y="36"/>
                    </a:lnTo>
                    <a:lnTo>
                      <a:pt x="105" y="36"/>
                    </a:lnTo>
                    <a:lnTo>
                      <a:pt x="106" y="35"/>
                    </a:lnTo>
                    <a:lnTo>
                      <a:pt x="111" y="36"/>
                    </a:lnTo>
                    <a:lnTo>
                      <a:pt x="112" y="36"/>
                    </a:lnTo>
                    <a:lnTo>
                      <a:pt x="109" y="40"/>
                    </a:lnTo>
                    <a:lnTo>
                      <a:pt x="105" y="42"/>
                    </a:lnTo>
                    <a:lnTo>
                      <a:pt x="101" y="46"/>
                    </a:lnTo>
                    <a:lnTo>
                      <a:pt x="101" y="47"/>
                    </a:lnTo>
                    <a:lnTo>
                      <a:pt x="102" y="49"/>
                    </a:lnTo>
                    <a:lnTo>
                      <a:pt x="104" y="47"/>
                    </a:lnTo>
                    <a:lnTo>
                      <a:pt x="108" y="44"/>
                    </a:lnTo>
                    <a:lnTo>
                      <a:pt x="109" y="43"/>
                    </a:lnTo>
                    <a:lnTo>
                      <a:pt x="111" y="42"/>
                    </a:lnTo>
                    <a:lnTo>
                      <a:pt x="115" y="44"/>
                    </a:lnTo>
                    <a:lnTo>
                      <a:pt x="115" y="47"/>
                    </a:lnTo>
                    <a:lnTo>
                      <a:pt x="112" y="51"/>
                    </a:lnTo>
                    <a:lnTo>
                      <a:pt x="112" y="53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49"/>
                    </a:lnTo>
                    <a:lnTo>
                      <a:pt x="117" y="47"/>
                    </a:lnTo>
                    <a:lnTo>
                      <a:pt x="119" y="46"/>
                    </a:lnTo>
                    <a:lnTo>
                      <a:pt x="119" y="43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9" y="42"/>
                    </a:lnTo>
                    <a:lnTo>
                      <a:pt x="130" y="46"/>
                    </a:lnTo>
                    <a:lnTo>
                      <a:pt x="131" y="49"/>
                    </a:lnTo>
                    <a:lnTo>
                      <a:pt x="130" y="51"/>
                    </a:lnTo>
                    <a:lnTo>
                      <a:pt x="127" y="58"/>
                    </a:lnTo>
                    <a:lnTo>
                      <a:pt x="123" y="61"/>
                    </a:lnTo>
                    <a:lnTo>
                      <a:pt x="122" y="61"/>
                    </a:lnTo>
                    <a:lnTo>
                      <a:pt x="119" y="62"/>
                    </a:lnTo>
                    <a:lnTo>
                      <a:pt x="119" y="62"/>
                    </a:lnTo>
                    <a:lnTo>
                      <a:pt x="119" y="65"/>
                    </a:lnTo>
                    <a:lnTo>
                      <a:pt x="116" y="69"/>
                    </a:lnTo>
                    <a:lnTo>
                      <a:pt x="115" y="69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1" y="75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8" y="76"/>
                    </a:lnTo>
                    <a:lnTo>
                      <a:pt x="106" y="78"/>
                    </a:lnTo>
                    <a:lnTo>
                      <a:pt x="105" y="76"/>
                    </a:lnTo>
                    <a:lnTo>
                      <a:pt x="102" y="76"/>
                    </a:lnTo>
                    <a:lnTo>
                      <a:pt x="101" y="76"/>
                    </a:lnTo>
                    <a:lnTo>
                      <a:pt x="97" y="79"/>
                    </a:lnTo>
                    <a:lnTo>
                      <a:pt x="93" y="79"/>
                    </a:lnTo>
                    <a:lnTo>
                      <a:pt x="90" y="78"/>
                    </a:lnTo>
                    <a:lnTo>
                      <a:pt x="88" y="76"/>
                    </a:lnTo>
                    <a:lnTo>
                      <a:pt x="90" y="73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87" y="73"/>
                    </a:lnTo>
                    <a:lnTo>
                      <a:pt x="86" y="75"/>
                    </a:lnTo>
                    <a:lnTo>
                      <a:pt x="84" y="76"/>
                    </a:lnTo>
                    <a:lnTo>
                      <a:pt x="80" y="75"/>
                    </a:lnTo>
                    <a:lnTo>
                      <a:pt x="80" y="73"/>
                    </a:lnTo>
                    <a:lnTo>
                      <a:pt x="82" y="72"/>
                    </a:lnTo>
                    <a:lnTo>
                      <a:pt x="82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7" y="72"/>
                    </a:lnTo>
                    <a:lnTo>
                      <a:pt x="76" y="72"/>
                    </a:lnTo>
                    <a:lnTo>
                      <a:pt x="72" y="73"/>
                    </a:lnTo>
                    <a:lnTo>
                      <a:pt x="70" y="75"/>
                    </a:lnTo>
                    <a:lnTo>
                      <a:pt x="68" y="75"/>
                    </a:lnTo>
                    <a:lnTo>
                      <a:pt x="66" y="73"/>
                    </a:lnTo>
                    <a:lnTo>
                      <a:pt x="64" y="73"/>
                    </a:lnTo>
                    <a:lnTo>
                      <a:pt x="61" y="73"/>
                    </a:lnTo>
                    <a:lnTo>
                      <a:pt x="61" y="75"/>
                    </a:lnTo>
                    <a:lnTo>
                      <a:pt x="58" y="75"/>
                    </a:lnTo>
                    <a:lnTo>
                      <a:pt x="57" y="75"/>
                    </a:lnTo>
                    <a:lnTo>
                      <a:pt x="57" y="78"/>
                    </a:lnTo>
                    <a:lnTo>
                      <a:pt x="55" y="79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48" y="80"/>
                    </a:lnTo>
                    <a:lnTo>
                      <a:pt x="47" y="80"/>
                    </a:lnTo>
                    <a:lnTo>
                      <a:pt x="44" y="82"/>
                    </a:lnTo>
                    <a:lnTo>
                      <a:pt x="41" y="82"/>
                    </a:lnTo>
                    <a:lnTo>
                      <a:pt x="40" y="80"/>
                    </a:lnTo>
                    <a:lnTo>
                      <a:pt x="37" y="80"/>
                    </a:lnTo>
                    <a:lnTo>
                      <a:pt x="33" y="82"/>
                    </a:lnTo>
                    <a:lnTo>
                      <a:pt x="30" y="82"/>
                    </a:lnTo>
                    <a:lnTo>
                      <a:pt x="26" y="79"/>
                    </a:lnTo>
                    <a:lnTo>
                      <a:pt x="22" y="79"/>
                    </a:lnTo>
                    <a:lnTo>
                      <a:pt x="21" y="76"/>
                    </a:lnTo>
                    <a:lnTo>
                      <a:pt x="18" y="73"/>
                    </a:lnTo>
                    <a:lnTo>
                      <a:pt x="19" y="71"/>
                    </a:lnTo>
                    <a:lnTo>
                      <a:pt x="18" y="68"/>
                    </a:lnTo>
                    <a:lnTo>
                      <a:pt x="19" y="64"/>
                    </a:lnTo>
                    <a:lnTo>
                      <a:pt x="23" y="64"/>
                    </a:lnTo>
                    <a:lnTo>
                      <a:pt x="28" y="65"/>
                    </a:lnTo>
                    <a:lnTo>
                      <a:pt x="29" y="64"/>
                    </a:lnTo>
                    <a:lnTo>
                      <a:pt x="32" y="64"/>
                    </a:lnTo>
                    <a:lnTo>
                      <a:pt x="35" y="64"/>
                    </a:lnTo>
                    <a:lnTo>
                      <a:pt x="37" y="61"/>
                    </a:lnTo>
                    <a:lnTo>
                      <a:pt x="41" y="61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1" y="64"/>
                    </a:lnTo>
                    <a:lnTo>
                      <a:pt x="53" y="62"/>
                    </a:lnTo>
                    <a:lnTo>
                      <a:pt x="59" y="62"/>
                    </a:lnTo>
                    <a:lnTo>
                      <a:pt x="61" y="60"/>
                    </a:lnTo>
                    <a:lnTo>
                      <a:pt x="62" y="58"/>
                    </a:lnTo>
                    <a:lnTo>
                      <a:pt x="61" y="57"/>
                    </a:lnTo>
                    <a:lnTo>
                      <a:pt x="59" y="60"/>
                    </a:lnTo>
                    <a:lnTo>
                      <a:pt x="55" y="60"/>
                    </a:lnTo>
                    <a:lnTo>
                      <a:pt x="55" y="58"/>
                    </a:lnTo>
                    <a:lnTo>
                      <a:pt x="51" y="60"/>
                    </a:lnTo>
                    <a:lnTo>
                      <a:pt x="48" y="60"/>
                    </a:lnTo>
                    <a:lnTo>
                      <a:pt x="48" y="57"/>
                    </a:lnTo>
                    <a:lnTo>
                      <a:pt x="47" y="55"/>
                    </a:lnTo>
                    <a:lnTo>
                      <a:pt x="44" y="58"/>
                    </a:lnTo>
                    <a:lnTo>
                      <a:pt x="41" y="58"/>
                    </a:lnTo>
                    <a:lnTo>
                      <a:pt x="40" y="58"/>
                    </a:lnTo>
                    <a:lnTo>
                      <a:pt x="39" y="58"/>
                    </a:lnTo>
                    <a:lnTo>
                      <a:pt x="36" y="58"/>
                    </a:lnTo>
                    <a:lnTo>
                      <a:pt x="33" y="57"/>
                    </a:lnTo>
                    <a:lnTo>
                      <a:pt x="33" y="55"/>
                    </a:lnTo>
                    <a:lnTo>
                      <a:pt x="36" y="53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5" y="51"/>
                    </a:lnTo>
                    <a:lnTo>
                      <a:pt x="32" y="53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29" y="54"/>
                    </a:lnTo>
                    <a:lnTo>
                      <a:pt x="25" y="55"/>
                    </a:lnTo>
                    <a:lnTo>
                      <a:pt x="25" y="58"/>
                    </a:lnTo>
                    <a:lnTo>
                      <a:pt x="22" y="58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21" y="53"/>
                    </a:lnTo>
                    <a:lnTo>
                      <a:pt x="18" y="53"/>
                    </a:lnTo>
                    <a:lnTo>
                      <a:pt x="17" y="51"/>
                    </a:lnTo>
                    <a:lnTo>
                      <a:pt x="17" y="55"/>
                    </a:lnTo>
                    <a:lnTo>
                      <a:pt x="15" y="57"/>
                    </a:lnTo>
                    <a:lnTo>
                      <a:pt x="12" y="55"/>
                    </a:lnTo>
                    <a:lnTo>
                      <a:pt x="12" y="53"/>
                    </a:lnTo>
                    <a:lnTo>
                      <a:pt x="10" y="50"/>
                    </a:lnTo>
                    <a:lnTo>
                      <a:pt x="11" y="49"/>
                    </a:lnTo>
                    <a:lnTo>
                      <a:pt x="10" y="47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4" y="46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1" y="37"/>
                    </a:lnTo>
                    <a:lnTo>
                      <a:pt x="7" y="35"/>
                    </a:lnTo>
                    <a:lnTo>
                      <a:pt x="10" y="33"/>
                    </a:lnTo>
                    <a:lnTo>
                      <a:pt x="11" y="35"/>
                    </a:lnTo>
                    <a:lnTo>
                      <a:pt x="17" y="33"/>
                    </a:lnTo>
                    <a:lnTo>
                      <a:pt x="19" y="36"/>
                    </a:lnTo>
                    <a:lnTo>
                      <a:pt x="22" y="36"/>
                    </a:lnTo>
                    <a:lnTo>
                      <a:pt x="25" y="35"/>
                    </a:lnTo>
                    <a:lnTo>
                      <a:pt x="28" y="35"/>
                    </a:lnTo>
                    <a:lnTo>
                      <a:pt x="30" y="32"/>
                    </a:lnTo>
                    <a:lnTo>
                      <a:pt x="29" y="32"/>
                    </a:lnTo>
                    <a:lnTo>
                      <a:pt x="28" y="31"/>
                    </a:lnTo>
                    <a:lnTo>
                      <a:pt x="25" y="31"/>
                    </a:lnTo>
                    <a:lnTo>
                      <a:pt x="22" y="31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4" y="28"/>
                    </a:lnTo>
                    <a:lnTo>
                      <a:pt x="18" y="25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30" y="21"/>
                    </a:lnTo>
                    <a:lnTo>
                      <a:pt x="36" y="21"/>
                    </a:lnTo>
                    <a:lnTo>
                      <a:pt x="39" y="22"/>
                    </a:lnTo>
                    <a:lnTo>
                      <a:pt x="40" y="21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28" y="17"/>
                    </a:lnTo>
                    <a:lnTo>
                      <a:pt x="26" y="14"/>
                    </a:lnTo>
                    <a:lnTo>
                      <a:pt x="29" y="13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3" y="8"/>
                    </a:lnTo>
                    <a:lnTo>
                      <a:pt x="46" y="11"/>
                    </a:lnTo>
                    <a:lnTo>
                      <a:pt x="47" y="11"/>
                    </a:lnTo>
                    <a:lnTo>
                      <a:pt x="46" y="8"/>
                    </a:lnTo>
                    <a:lnTo>
                      <a:pt x="43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3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" name="Freeform 1163"/>
              <p:cNvSpPr>
                <a:spLocks/>
              </p:cNvSpPr>
              <p:nvPr/>
            </p:nvSpPr>
            <p:spPr bwMode="auto">
              <a:xfrm>
                <a:off x="2688862" y="1768443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2 w 2"/>
                  <a:gd name="T5" fmla="*/ 3 h 4"/>
                  <a:gd name="T6" fmla="*/ 2 w 2"/>
                  <a:gd name="T7" fmla="*/ 4 h 4"/>
                  <a:gd name="T8" fmla="*/ 0 w 2"/>
                  <a:gd name="T9" fmla="*/ 3 h 4"/>
                  <a:gd name="T10" fmla="*/ 0 w 2"/>
                  <a:gd name="T11" fmla="*/ 1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" name="Freeform 1164"/>
              <p:cNvSpPr>
                <a:spLocks/>
              </p:cNvSpPr>
              <p:nvPr/>
            </p:nvSpPr>
            <p:spPr bwMode="auto">
              <a:xfrm>
                <a:off x="3407724" y="2865263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0 w 2"/>
                  <a:gd name="T9" fmla="*/ 4 h 4"/>
                  <a:gd name="T10" fmla="*/ 0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" name="Freeform 1165"/>
              <p:cNvSpPr>
                <a:spLocks/>
              </p:cNvSpPr>
              <p:nvPr/>
            </p:nvSpPr>
            <p:spPr bwMode="auto">
              <a:xfrm>
                <a:off x="3226897" y="1793639"/>
                <a:ext cx="8893" cy="10376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1 h 7"/>
                  <a:gd name="T4" fmla="*/ 4 w 6"/>
                  <a:gd name="T5" fmla="*/ 2 h 7"/>
                  <a:gd name="T6" fmla="*/ 4 w 6"/>
                  <a:gd name="T7" fmla="*/ 4 h 7"/>
                  <a:gd name="T8" fmla="*/ 1 w 6"/>
                  <a:gd name="T9" fmla="*/ 7 h 7"/>
                  <a:gd name="T10" fmla="*/ 0 w 6"/>
                  <a:gd name="T11" fmla="*/ 7 h 7"/>
                  <a:gd name="T12" fmla="*/ 0 w 6"/>
                  <a:gd name="T13" fmla="*/ 5 h 7"/>
                  <a:gd name="T14" fmla="*/ 3 w 6"/>
                  <a:gd name="T15" fmla="*/ 2 h 7"/>
                  <a:gd name="T16" fmla="*/ 3 w 6"/>
                  <a:gd name="T17" fmla="*/ 1 h 7"/>
                  <a:gd name="T18" fmla="*/ 4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6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" name="Freeform 1166"/>
              <p:cNvSpPr>
                <a:spLocks/>
              </p:cNvSpPr>
              <p:nvPr/>
            </p:nvSpPr>
            <p:spPr bwMode="auto">
              <a:xfrm>
                <a:off x="3388455" y="2368729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3 w 6"/>
                  <a:gd name="T5" fmla="*/ 3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3 w 6"/>
                  <a:gd name="T13" fmla="*/ 0 h 4"/>
                  <a:gd name="T14" fmla="*/ 4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" name="Freeform 1167"/>
              <p:cNvSpPr>
                <a:spLocks/>
              </p:cNvSpPr>
              <p:nvPr/>
            </p:nvSpPr>
            <p:spPr bwMode="auto">
              <a:xfrm>
                <a:off x="3413653" y="2926032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3 w 4"/>
                  <a:gd name="T5" fmla="*/ 2 h 4"/>
                  <a:gd name="T6" fmla="*/ 3 w 4"/>
                  <a:gd name="T7" fmla="*/ 2 h 4"/>
                  <a:gd name="T8" fmla="*/ 4 w 4"/>
                  <a:gd name="T9" fmla="*/ 2 h 4"/>
                  <a:gd name="T10" fmla="*/ 4 w 4"/>
                  <a:gd name="T11" fmla="*/ 3 h 4"/>
                  <a:gd name="T12" fmla="*/ 3 w 4"/>
                  <a:gd name="T13" fmla="*/ 4 h 4"/>
                  <a:gd name="T14" fmla="*/ 1 w 4"/>
                  <a:gd name="T15" fmla="*/ 4 h 4"/>
                  <a:gd name="T16" fmla="*/ 0 w 4"/>
                  <a:gd name="T17" fmla="*/ 2 h 4"/>
                  <a:gd name="T18" fmla="*/ 0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" name="Freeform 1168"/>
              <p:cNvSpPr>
                <a:spLocks/>
              </p:cNvSpPr>
              <p:nvPr/>
            </p:nvSpPr>
            <p:spPr bwMode="auto">
              <a:xfrm>
                <a:off x="3372152" y="2347978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2 w 4"/>
                  <a:gd name="T9" fmla="*/ 6 h 6"/>
                  <a:gd name="T10" fmla="*/ 0 w 4"/>
                  <a:gd name="T11" fmla="*/ 3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" name="Freeform 1169"/>
              <p:cNvSpPr>
                <a:spLocks/>
              </p:cNvSpPr>
              <p:nvPr/>
            </p:nvSpPr>
            <p:spPr bwMode="auto">
              <a:xfrm>
                <a:off x="3419582" y="1811426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1 w 4"/>
                  <a:gd name="T11" fmla="*/ 0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" name="Freeform 1170"/>
              <p:cNvSpPr>
                <a:spLocks/>
              </p:cNvSpPr>
              <p:nvPr/>
            </p:nvSpPr>
            <p:spPr bwMode="auto">
              <a:xfrm>
                <a:off x="3404760" y="2928996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0 h 4"/>
                  <a:gd name="T4" fmla="*/ 4 w 4"/>
                  <a:gd name="T5" fmla="*/ 1 h 4"/>
                  <a:gd name="T6" fmla="*/ 3 w 4"/>
                  <a:gd name="T7" fmla="*/ 2 h 4"/>
                  <a:gd name="T8" fmla="*/ 2 w 4"/>
                  <a:gd name="T9" fmla="*/ 4 h 4"/>
                  <a:gd name="T10" fmla="*/ 0 w 4"/>
                  <a:gd name="T11" fmla="*/ 4 h 4"/>
                  <a:gd name="T12" fmla="*/ 0 w 4"/>
                  <a:gd name="T13" fmla="*/ 2 h 4"/>
                  <a:gd name="T14" fmla="*/ 0 w 4"/>
                  <a:gd name="T15" fmla="*/ 1 h 4"/>
                  <a:gd name="T16" fmla="*/ 2 w 4"/>
                  <a:gd name="T17" fmla="*/ 2 h 4"/>
                  <a:gd name="T18" fmla="*/ 3 w 4"/>
                  <a:gd name="T19" fmla="*/ 2 h 4"/>
                  <a:gd name="T20" fmla="*/ 3 w 4"/>
                  <a:gd name="T21" fmla="*/ 1 h 4"/>
                  <a:gd name="T22" fmla="*/ 3 w 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" name="Freeform 1171"/>
              <p:cNvSpPr>
                <a:spLocks/>
              </p:cNvSpPr>
              <p:nvPr/>
            </p:nvSpPr>
            <p:spPr bwMode="auto">
              <a:xfrm>
                <a:off x="3327686" y="230796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" name="Freeform 1172"/>
              <p:cNvSpPr>
                <a:spLocks/>
              </p:cNvSpPr>
              <p:nvPr/>
            </p:nvSpPr>
            <p:spPr bwMode="auto">
              <a:xfrm>
                <a:off x="3345472" y="2266458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2 w 4"/>
                  <a:gd name="T7" fmla="*/ 3 h 3"/>
                  <a:gd name="T8" fmla="*/ 0 w 4"/>
                  <a:gd name="T9" fmla="*/ 1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" name="Freeform 1173"/>
              <p:cNvSpPr>
                <a:spLocks/>
              </p:cNvSpPr>
              <p:nvPr/>
            </p:nvSpPr>
            <p:spPr bwMode="auto">
              <a:xfrm>
                <a:off x="3349918" y="1854410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" name="Freeform 1174"/>
              <p:cNvSpPr>
                <a:spLocks/>
              </p:cNvSpPr>
              <p:nvPr/>
            </p:nvSpPr>
            <p:spPr bwMode="auto">
              <a:xfrm>
                <a:off x="3343990" y="2325746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3 w 4"/>
                  <a:gd name="T3" fmla="*/ 0 h 1"/>
                  <a:gd name="T4" fmla="*/ 4 w 4"/>
                  <a:gd name="T5" fmla="*/ 1 h 1"/>
                  <a:gd name="T6" fmla="*/ 3 w 4"/>
                  <a:gd name="T7" fmla="*/ 1 h 1"/>
                  <a:gd name="T8" fmla="*/ 0 w 4"/>
                  <a:gd name="T9" fmla="*/ 0 h 1"/>
                  <a:gd name="T10" fmla="*/ 1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" name="Freeform 1175"/>
              <p:cNvSpPr>
                <a:spLocks/>
              </p:cNvSpPr>
              <p:nvPr/>
            </p:nvSpPr>
            <p:spPr bwMode="auto">
              <a:xfrm>
                <a:off x="3339543" y="2264976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1 h 2"/>
                  <a:gd name="T12" fmla="*/ 3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" name="Freeform 1176"/>
              <p:cNvSpPr>
                <a:spLocks/>
              </p:cNvSpPr>
              <p:nvPr/>
            </p:nvSpPr>
            <p:spPr bwMode="auto">
              <a:xfrm>
                <a:off x="3249129" y="1846998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1 h 5"/>
                  <a:gd name="T4" fmla="*/ 3 w 3"/>
                  <a:gd name="T5" fmla="*/ 4 h 5"/>
                  <a:gd name="T6" fmla="*/ 2 w 3"/>
                  <a:gd name="T7" fmla="*/ 5 h 5"/>
                  <a:gd name="T8" fmla="*/ 2 w 3"/>
                  <a:gd name="T9" fmla="*/ 5 h 5"/>
                  <a:gd name="T10" fmla="*/ 0 w 3"/>
                  <a:gd name="T11" fmla="*/ 1 h 5"/>
                  <a:gd name="T12" fmla="*/ 0 w 3"/>
                  <a:gd name="T13" fmla="*/ 0 h 5"/>
                  <a:gd name="T14" fmla="*/ 2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" name="Freeform 1177"/>
              <p:cNvSpPr>
                <a:spLocks/>
              </p:cNvSpPr>
              <p:nvPr/>
            </p:nvSpPr>
            <p:spPr bwMode="auto">
              <a:xfrm>
                <a:off x="3028284" y="1762514"/>
                <a:ext cx="17786" cy="17786"/>
              </a:xfrm>
              <a:custGeom>
                <a:avLst/>
                <a:gdLst>
                  <a:gd name="T0" fmla="*/ 6 w 12"/>
                  <a:gd name="T1" fmla="*/ 0 h 12"/>
                  <a:gd name="T2" fmla="*/ 10 w 12"/>
                  <a:gd name="T3" fmla="*/ 0 h 12"/>
                  <a:gd name="T4" fmla="*/ 12 w 12"/>
                  <a:gd name="T5" fmla="*/ 5 h 12"/>
                  <a:gd name="T6" fmla="*/ 12 w 12"/>
                  <a:gd name="T7" fmla="*/ 8 h 12"/>
                  <a:gd name="T8" fmla="*/ 12 w 12"/>
                  <a:gd name="T9" fmla="*/ 12 h 12"/>
                  <a:gd name="T10" fmla="*/ 11 w 12"/>
                  <a:gd name="T11" fmla="*/ 12 h 12"/>
                  <a:gd name="T12" fmla="*/ 8 w 12"/>
                  <a:gd name="T13" fmla="*/ 11 h 12"/>
                  <a:gd name="T14" fmla="*/ 7 w 12"/>
                  <a:gd name="T15" fmla="*/ 12 h 12"/>
                  <a:gd name="T16" fmla="*/ 4 w 12"/>
                  <a:gd name="T17" fmla="*/ 12 h 12"/>
                  <a:gd name="T18" fmla="*/ 3 w 12"/>
                  <a:gd name="T19" fmla="*/ 8 h 12"/>
                  <a:gd name="T20" fmla="*/ 0 w 12"/>
                  <a:gd name="T21" fmla="*/ 5 h 12"/>
                  <a:gd name="T22" fmla="*/ 0 w 12"/>
                  <a:gd name="T23" fmla="*/ 3 h 12"/>
                  <a:gd name="T24" fmla="*/ 1 w 12"/>
                  <a:gd name="T25" fmla="*/ 0 h 12"/>
                  <a:gd name="T26" fmla="*/ 6 w 12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0" y="0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" name="Freeform 1178"/>
              <p:cNvSpPr>
                <a:spLocks/>
              </p:cNvSpPr>
              <p:nvPr/>
            </p:nvSpPr>
            <p:spPr bwMode="auto">
              <a:xfrm>
                <a:off x="2957139" y="1836623"/>
                <a:ext cx="93378" cy="93378"/>
              </a:xfrm>
              <a:custGeom>
                <a:avLst/>
                <a:gdLst>
                  <a:gd name="T0" fmla="*/ 45 w 63"/>
                  <a:gd name="T1" fmla="*/ 1 h 63"/>
                  <a:gd name="T2" fmla="*/ 49 w 63"/>
                  <a:gd name="T3" fmla="*/ 4 h 63"/>
                  <a:gd name="T4" fmla="*/ 48 w 63"/>
                  <a:gd name="T5" fmla="*/ 12 h 63"/>
                  <a:gd name="T6" fmla="*/ 51 w 63"/>
                  <a:gd name="T7" fmla="*/ 12 h 63"/>
                  <a:gd name="T8" fmla="*/ 55 w 63"/>
                  <a:gd name="T9" fmla="*/ 5 h 63"/>
                  <a:gd name="T10" fmla="*/ 58 w 63"/>
                  <a:gd name="T11" fmla="*/ 4 h 63"/>
                  <a:gd name="T12" fmla="*/ 60 w 63"/>
                  <a:gd name="T13" fmla="*/ 4 h 63"/>
                  <a:gd name="T14" fmla="*/ 60 w 63"/>
                  <a:gd name="T15" fmla="*/ 8 h 63"/>
                  <a:gd name="T16" fmla="*/ 62 w 63"/>
                  <a:gd name="T17" fmla="*/ 11 h 63"/>
                  <a:gd name="T18" fmla="*/ 60 w 63"/>
                  <a:gd name="T19" fmla="*/ 18 h 63"/>
                  <a:gd name="T20" fmla="*/ 58 w 63"/>
                  <a:gd name="T21" fmla="*/ 26 h 63"/>
                  <a:gd name="T22" fmla="*/ 52 w 63"/>
                  <a:gd name="T23" fmla="*/ 33 h 63"/>
                  <a:gd name="T24" fmla="*/ 48 w 63"/>
                  <a:gd name="T25" fmla="*/ 38 h 63"/>
                  <a:gd name="T26" fmla="*/ 44 w 63"/>
                  <a:gd name="T27" fmla="*/ 40 h 63"/>
                  <a:gd name="T28" fmla="*/ 47 w 63"/>
                  <a:gd name="T29" fmla="*/ 44 h 63"/>
                  <a:gd name="T30" fmla="*/ 42 w 63"/>
                  <a:gd name="T31" fmla="*/ 48 h 63"/>
                  <a:gd name="T32" fmla="*/ 40 w 63"/>
                  <a:gd name="T33" fmla="*/ 47 h 63"/>
                  <a:gd name="T34" fmla="*/ 36 w 63"/>
                  <a:gd name="T35" fmla="*/ 51 h 63"/>
                  <a:gd name="T36" fmla="*/ 34 w 63"/>
                  <a:gd name="T37" fmla="*/ 55 h 63"/>
                  <a:gd name="T38" fmla="*/ 36 w 63"/>
                  <a:gd name="T39" fmla="*/ 58 h 63"/>
                  <a:gd name="T40" fmla="*/ 34 w 63"/>
                  <a:gd name="T41" fmla="*/ 62 h 63"/>
                  <a:gd name="T42" fmla="*/ 31 w 63"/>
                  <a:gd name="T43" fmla="*/ 55 h 63"/>
                  <a:gd name="T44" fmla="*/ 31 w 63"/>
                  <a:gd name="T45" fmla="*/ 61 h 63"/>
                  <a:gd name="T46" fmla="*/ 22 w 63"/>
                  <a:gd name="T47" fmla="*/ 61 h 63"/>
                  <a:gd name="T48" fmla="*/ 18 w 63"/>
                  <a:gd name="T49" fmla="*/ 61 h 63"/>
                  <a:gd name="T50" fmla="*/ 16 w 63"/>
                  <a:gd name="T51" fmla="*/ 58 h 63"/>
                  <a:gd name="T52" fmla="*/ 12 w 63"/>
                  <a:gd name="T53" fmla="*/ 59 h 63"/>
                  <a:gd name="T54" fmla="*/ 8 w 63"/>
                  <a:gd name="T55" fmla="*/ 55 h 63"/>
                  <a:gd name="T56" fmla="*/ 11 w 63"/>
                  <a:gd name="T57" fmla="*/ 49 h 63"/>
                  <a:gd name="T58" fmla="*/ 13 w 63"/>
                  <a:gd name="T59" fmla="*/ 52 h 63"/>
                  <a:gd name="T60" fmla="*/ 11 w 63"/>
                  <a:gd name="T61" fmla="*/ 48 h 63"/>
                  <a:gd name="T62" fmla="*/ 9 w 63"/>
                  <a:gd name="T63" fmla="*/ 44 h 63"/>
                  <a:gd name="T64" fmla="*/ 12 w 63"/>
                  <a:gd name="T65" fmla="*/ 45 h 63"/>
                  <a:gd name="T66" fmla="*/ 15 w 63"/>
                  <a:gd name="T67" fmla="*/ 44 h 63"/>
                  <a:gd name="T68" fmla="*/ 19 w 63"/>
                  <a:gd name="T69" fmla="*/ 43 h 63"/>
                  <a:gd name="T70" fmla="*/ 22 w 63"/>
                  <a:gd name="T71" fmla="*/ 41 h 63"/>
                  <a:gd name="T72" fmla="*/ 31 w 63"/>
                  <a:gd name="T73" fmla="*/ 40 h 63"/>
                  <a:gd name="T74" fmla="*/ 20 w 63"/>
                  <a:gd name="T75" fmla="*/ 36 h 63"/>
                  <a:gd name="T76" fmla="*/ 12 w 63"/>
                  <a:gd name="T77" fmla="*/ 36 h 63"/>
                  <a:gd name="T78" fmla="*/ 7 w 63"/>
                  <a:gd name="T79" fmla="*/ 34 h 63"/>
                  <a:gd name="T80" fmla="*/ 1 w 63"/>
                  <a:gd name="T81" fmla="*/ 34 h 63"/>
                  <a:gd name="T82" fmla="*/ 0 w 63"/>
                  <a:gd name="T83" fmla="*/ 30 h 63"/>
                  <a:gd name="T84" fmla="*/ 4 w 63"/>
                  <a:gd name="T85" fmla="*/ 30 h 63"/>
                  <a:gd name="T86" fmla="*/ 5 w 63"/>
                  <a:gd name="T87" fmla="*/ 26 h 63"/>
                  <a:gd name="T88" fmla="*/ 11 w 63"/>
                  <a:gd name="T89" fmla="*/ 25 h 63"/>
                  <a:gd name="T90" fmla="*/ 12 w 63"/>
                  <a:gd name="T91" fmla="*/ 32 h 63"/>
                  <a:gd name="T92" fmla="*/ 13 w 63"/>
                  <a:gd name="T93" fmla="*/ 27 h 63"/>
                  <a:gd name="T94" fmla="*/ 16 w 63"/>
                  <a:gd name="T95" fmla="*/ 23 h 63"/>
                  <a:gd name="T96" fmla="*/ 15 w 63"/>
                  <a:gd name="T97" fmla="*/ 18 h 63"/>
                  <a:gd name="T98" fmla="*/ 20 w 63"/>
                  <a:gd name="T99" fmla="*/ 14 h 63"/>
                  <a:gd name="T100" fmla="*/ 16 w 63"/>
                  <a:gd name="T101" fmla="*/ 11 h 63"/>
                  <a:gd name="T102" fmla="*/ 20 w 63"/>
                  <a:gd name="T103" fmla="*/ 7 h 63"/>
                  <a:gd name="T104" fmla="*/ 24 w 63"/>
                  <a:gd name="T105" fmla="*/ 9 h 63"/>
                  <a:gd name="T106" fmla="*/ 26 w 63"/>
                  <a:gd name="T107" fmla="*/ 14 h 63"/>
                  <a:gd name="T108" fmla="*/ 29 w 63"/>
                  <a:gd name="T109" fmla="*/ 25 h 63"/>
                  <a:gd name="T110" fmla="*/ 30 w 63"/>
                  <a:gd name="T111" fmla="*/ 29 h 63"/>
                  <a:gd name="T112" fmla="*/ 33 w 63"/>
                  <a:gd name="T113" fmla="*/ 22 h 63"/>
                  <a:gd name="T114" fmla="*/ 30 w 63"/>
                  <a:gd name="T115" fmla="*/ 16 h 63"/>
                  <a:gd name="T116" fmla="*/ 36 w 63"/>
                  <a:gd name="T117" fmla="*/ 16 h 63"/>
                  <a:gd name="T118" fmla="*/ 31 w 63"/>
                  <a:gd name="T119" fmla="*/ 8 h 63"/>
                  <a:gd name="T120" fmla="*/ 34 w 63"/>
                  <a:gd name="T121" fmla="*/ 2 h 63"/>
                  <a:gd name="T122" fmla="*/ 40 w 63"/>
                  <a:gd name="T1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63">
                    <a:moveTo>
                      <a:pt x="42" y="0"/>
                    </a:moveTo>
                    <a:lnTo>
                      <a:pt x="44" y="0"/>
                    </a:lnTo>
                    <a:lnTo>
                      <a:pt x="45" y="1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9" y="4"/>
                    </a:lnTo>
                    <a:lnTo>
                      <a:pt x="49" y="9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1"/>
                    </a:lnTo>
                    <a:lnTo>
                      <a:pt x="51" y="12"/>
                    </a:lnTo>
                    <a:lnTo>
                      <a:pt x="52" y="11"/>
                    </a:lnTo>
                    <a:lnTo>
                      <a:pt x="52" y="7"/>
                    </a:lnTo>
                    <a:lnTo>
                      <a:pt x="55" y="5"/>
                    </a:lnTo>
                    <a:lnTo>
                      <a:pt x="56" y="7"/>
                    </a:lnTo>
                    <a:lnTo>
                      <a:pt x="59" y="5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60" y="4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8"/>
                    </a:lnTo>
                    <a:lnTo>
                      <a:pt x="59" y="8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3" y="14"/>
                    </a:lnTo>
                    <a:lnTo>
                      <a:pt x="63" y="16"/>
                    </a:lnTo>
                    <a:lnTo>
                      <a:pt x="60" y="18"/>
                    </a:lnTo>
                    <a:lnTo>
                      <a:pt x="58" y="22"/>
                    </a:lnTo>
                    <a:lnTo>
                      <a:pt x="58" y="25"/>
                    </a:lnTo>
                    <a:lnTo>
                      <a:pt x="58" y="26"/>
                    </a:lnTo>
                    <a:lnTo>
                      <a:pt x="55" y="27"/>
                    </a:lnTo>
                    <a:lnTo>
                      <a:pt x="52" y="32"/>
                    </a:lnTo>
                    <a:lnTo>
                      <a:pt x="52" y="33"/>
                    </a:lnTo>
                    <a:lnTo>
                      <a:pt x="49" y="36"/>
                    </a:lnTo>
                    <a:lnTo>
                      <a:pt x="49" y="37"/>
                    </a:lnTo>
                    <a:lnTo>
                      <a:pt x="48" y="38"/>
                    </a:lnTo>
                    <a:lnTo>
                      <a:pt x="47" y="40"/>
                    </a:lnTo>
                    <a:lnTo>
                      <a:pt x="45" y="38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4" y="48"/>
                    </a:lnTo>
                    <a:lnTo>
                      <a:pt x="42" y="49"/>
                    </a:lnTo>
                    <a:lnTo>
                      <a:pt x="42" y="48"/>
                    </a:lnTo>
                    <a:lnTo>
                      <a:pt x="42" y="47"/>
                    </a:lnTo>
                    <a:lnTo>
                      <a:pt x="41" y="45"/>
                    </a:lnTo>
                    <a:lnTo>
                      <a:pt x="40" y="47"/>
                    </a:lnTo>
                    <a:lnTo>
                      <a:pt x="40" y="48"/>
                    </a:lnTo>
                    <a:lnTo>
                      <a:pt x="37" y="4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3" y="54"/>
                    </a:lnTo>
                    <a:lnTo>
                      <a:pt x="34" y="55"/>
                    </a:lnTo>
                    <a:lnTo>
                      <a:pt x="37" y="54"/>
                    </a:lnTo>
                    <a:lnTo>
                      <a:pt x="36" y="55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61"/>
                    </a:lnTo>
                    <a:lnTo>
                      <a:pt x="34" y="62"/>
                    </a:lnTo>
                    <a:lnTo>
                      <a:pt x="33" y="59"/>
                    </a:lnTo>
                    <a:lnTo>
                      <a:pt x="33" y="56"/>
                    </a:lnTo>
                    <a:lnTo>
                      <a:pt x="31" y="55"/>
                    </a:lnTo>
                    <a:lnTo>
                      <a:pt x="31" y="56"/>
                    </a:lnTo>
                    <a:lnTo>
                      <a:pt x="30" y="59"/>
                    </a:lnTo>
                    <a:lnTo>
                      <a:pt x="31" y="61"/>
                    </a:lnTo>
                    <a:lnTo>
                      <a:pt x="29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2" y="59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59"/>
                    </a:lnTo>
                    <a:lnTo>
                      <a:pt x="19" y="56"/>
                    </a:lnTo>
                    <a:lnTo>
                      <a:pt x="16" y="58"/>
                    </a:lnTo>
                    <a:lnTo>
                      <a:pt x="15" y="61"/>
                    </a:lnTo>
                    <a:lnTo>
                      <a:pt x="13" y="61"/>
                    </a:lnTo>
                    <a:lnTo>
                      <a:pt x="12" y="59"/>
                    </a:lnTo>
                    <a:lnTo>
                      <a:pt x="11" y="59"/>
                    </a:lnTo>
                    <a:lnTo>
                      <a:pt x="8" y="58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1" y="51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4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0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9" y="41"/>
                    </a:lnTo>
                    <a:lnTo>
                      <a:pt x="22" y="41"/>
                    </a:lnTo>
                    <a:lnTo>
                      <a:pt x="24" y="40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2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2" y="29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5" y="30"/>
                    </a:lnTo>
                    <a:lnTo>
                      <a:pt x="13" y="27"/>
                    </a:lnTo>
                    <a:lnTo>
                      <a:pt x="12" y="26"/>
                    </a:lnTo>
                    <a:lnTo>
                      <a:pt x="13" y="23"/>
                    </a:lnTo>
                    <a:lnTo>
                      <a:pt x="16" y="23"/>
                    </a:lnTo>
                    <a:lnTo>
                      <a:pt x="16" y="22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8" y="16"/>
                    </a:lnTo>
                    <a:lnTo>
                      <a:pt x="18" y="15"/>
                    </a:lnTo>
                    <a:lnTo>
                      <a:pt x="20" y="14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20" y="7"/>
                    </a:lnTo>
                    <a:lnTo>
                      <a:pt x="23" y="5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6" y="15"/>
                    </a:lnTo>
                    <a:lnTo>
                      <a:pt x="27" y="16"/>
                    </a:lnTo>
                    <a:lnTo>
                      <a:pt x="29" y="25"/>
                    </a:lnTo>
                    <a:lnTo>
                      <a:pt x="27" y="26"/>
                    </a:lnTo>
                    <a:lnTo>
                      <a:pt x="27" y="27"/>
                    </a:lnTo>
                    <a:lnTo>
                      <a:pt x="30" y="29"/>
                    </a:lnTo>
                    <a:lnTo>
                      <a:pt x="33" y="27"/>
                    </a:lnTo>
                    <a:lnTo>
                      <a:pt x="31" y="26"/>
                    </a:lnTo>
                    <a:lnTo>
                      <a:pt x="33" y="22"/>
                    </a:lnTo>
                    <a:lnTo>
                      <a:pt x="34" y="20"/>
                    </a:lnTo>
                    <a:lnTo>
                      <a:pt x="34" y="19"/>
                    </a:lnTo>
                    <a:lnTo>
                      <a:pt x="30" y="16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6" y="16"/>
                    </a:lnTo>
                    <a:lnTo>
                      <a:pt x="34" y="15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3" y="4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40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" name="Freeform 1179"/>
              <p:cNvSpPr>
                <a:spLocks/>
              </p:cNvSpPr>
              <p:nvPr/>
            </p:nvSpPr>
            <p:spPr bwMode="auto">
              <a:xfrm>
                <a:off x="3037177" y="1737316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4 w 5"/>
                  <a:gd name="T5" fmla="*/ 2 h 6"/>
                  <a:gd name="T6" fmla="*/ 4 w 5"/>
                  <a:gd name="T7" fmla="*/ 3 h 6"/>
                  <a:gd name="T8" fmla="*/ 1 w 5"/>
                  <a:gd name="T9" fmla="*/ 6 h 6"/>
                  <a:gd name="T10" fmla="*/ 0 w 5"/>
                  <a:gd name="T11" fmla="*/ 5 h 6"/>
                  <a:gd name="T12" fmla="*/ 0 w 5"/>
                  <a:gd name="T13" fmla="*/ 3 h 6"/>
                  <a:gd name="T14" fmla="*/ 4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" name="Freeform 1180"/>
              <p:cNvSpPr>
                <a:spLocks/>
              </p:cNvSpPr>
              <p:nvPr/>
            </p:nvSpPr>
            <p:spPr bwMode="auto">
              <a:xfrm>
                <a:off x="3019391" y="1664689"/>
                <a:ext cx="84485" cy="120058"/>
              </a:xfrm>
              <a:custGeom>
                <a:avLst/>
                <a:gdLst>
                  <a:gd name="T0" fmla="*/ 24 w 57"/>
                  <a:gd name="T1" fmla="*/ 0 h 81"/>
                  <a:gd name="T2" fmla="*/ 27 w 57"/>
                  <a:gd name="T3" fmla="*/ 5 h 81"/>
                  <a:gd name="T4" fmla="*/ 34 w 57"/>
                  <a:gd name="T5" fmla="*/ 2 h 81"/>
                  <a:gd name="T6" fmla="*/ 39 w 57"/>
                  <a:gd name="T7" fmla="*/ 4 h 81"/>
                  <a:gd name="T8" fmla="*/ 42 w 57"/>
                  <a:gd name="T9" fmla="*/ 8 h 81"/>
                  <a:gd name="T10" fmla="*/ 41 w 57"/>
                  <a:gd name="T11" fmla="*/ 15 h 81"/>
                  <a:gd name="T12" fmla="*/ 39 w 57"/>
                  <a:gd name="T13" fmla="*/ 20 h 81"/>
                  <a:gd name="T14" fmla="*/ 38 w 57"/>
                  <a:gd name="T15" fmla="*/ 24 h 81"/>
                  <a:gd name="T16" fmla="*/ 42 w 57"/>
                  <a:gd name="T17" fmla="*/ 22 h 81"/>
                  <a:gd name="T18" fmla="*/ 46 w 57"/>
                  <a:gd name="T19" fmla="*/ 19 h 81"/>
                  <a:gd name="T20" fmla="*/ 50 w 57"/>
                  <a:gd name="T21" fmla="*/ 18 h 81"/>
                  <a:gd name="T22" fmla="*/ 52 w 57"/>
                  <a:gd name="T23" fmla="*/ 22 h 81"/>
                  <a:gd name="T24" fmla="*/ 53 w 57"/>
                  <a:gd name="T25" fmla="*/ 27 h 81"/>
                  <a:gd name="T26" fmla="*/ 50 w 57"/>
                  <a:gd name="T27" fmla="*/ 31 h 81"/>
                  <a:gd name="T28" fmla="*/ 49 w 57"/>
                  <a:gd name="T29" fmla="*/ 34 h 81"/>
                  <a:gd name="T30" fmla="*/ 54 w 57"/>
                  <a:gd name="T31" fmla="*/ 36 h 81"/>
                  <a:gd name="T32" fmla="*/ 57 w 57"/>
                  <a:gd name="T33" fmla="*/ 38 h 81"/>
                  <a:gd name="T34" fmla="*/ 57 w 57"/>
                  <a:gd name="T35" fmla="*/ 42 h 81"/>
                  <a:gd name="T36" fmla="*/ 56 w 57"/>
                  <a:gd name="T37" fmla="*/ 47 h 81"/>
                  <a:gd name="T38" fmla="*/ 52 w 57"/>
                  <a:gd name="T39" fmla="*/ 52 h 81"/>
                  <a:gd name="T40" fmla="*/ 47 w 57"/>
                  <a:gd name="T41" fmla="*/ 54 h 81"/>
                  <a:gd name="T42" fmla="*/ 45 w 57"/>
                  <a:gd name="T43" fmla="*/ 59 h 81"/>
                  <a:gd name="T44" fmla="*/ 46 w 57"/>
                  <a:gd name="T45" fmla="*/ 62 h 81"/>
                  <a:gd name="T46" fmla="*/ 43 w 57"/>
                  <a:gd name="T47" fmla="*/ 69 h 81"/>
                  <a:gd name="T48" fmla="*/ 41 w 57"/>
                  <a:gd name="T49" fmla="*/ 76 h 81"/>
                  <a:gd name="T50" fmla="*/ 39 w 57"/>
                  <a:gd name="T51" fmla="*/ 78 h 81"/>
                  <a:gd name="T52" fmla="*/ 34 w 57"/>
                  <a:gd name="T53" fmla="*/ 81 h 81"/>
                  <a:gd name="T54" fmla="*/ 29 w 57"/>
                  <a:gd name="T55" fmla="*/ 80 h 81"/>
                  <a:gd name="T56" fmla="*/ 27 w 57"/>
                  <a:gd name="T57" fmla="*/ 77 h 81"/>
                  <a:gd name="T58" fmla="*/ 29 w 57"/>
                  <a:gd name="T59" fmla="*/ 65 h 81"/>
                  <a:gd name="T60" fmla="*/ 31 w 57"/>
                  <a:gd name="T61" fmla="*/ 60 h 81"/>
                  <a:gd name="T62" fmla="*/ 28 w 57"/>
                  <a:gd name="T63" fmla="*/ 59 h 81"/>
                  <a:gd name="T64" fmla="*/ 23 w 57"/>
                  <a:gd name="T65" fmla="*/ 54 h 81"/>
                  <a:gd name="T66" fmla="*/ 18 w 57"/>
                  <a:gd name="T67" fmla="*/ 51 h 81"/>
                  <a:gd name="T68" fmla="*/ 23 w 57"/>
                  <a:gd name="T69" fmla="*/ 49 h 81"/>
                  <a:gd name="T70" fmla="*/ 18 w 57"/>
                  <a:gd name="T71" fmla="*/ 48 h 81"/>
                  <a:gd name="T72" fmla="*/ 13 w 57"/>
                  <a:gd name="T73" fmla="*/ 47 h 81"/>
                  <a:gd name="T74" fmla="*/ 7 w 57"/>
                  <a:gd name="T75" fmla="*/ 45 h 81"/>
                  <a:gd name="T76" fmla="*/ 3 w 57"/>
                  <a:gd name="T77" fmla="*/ 47 h 81"/>
                  <a:gd name="T78" fmla="*/ 0 w 57"/>
                  <a:gd name="T79" fmla="*/ 41 h 81"/>
                  <a:gd name="T80" fmla="*/ 3 w 57"/>
                  <a:gd name="T81" fmla="*/ 34 h 81"/>
                  <a:gd name="T82" fmla="*/ 12 w 57"/>
                  <a:gd name="T83" fmla="*/ 36 h 81"/>
                  <a:gd name="T84" fmla="*/ 14 w 57"/>
                  <a:gd name="T85" fmla="*/ 40 h 81"/>
                  <a:gd name="T86" fmla="*/ 20 w 57"/>
                  <a:gd name="T87" fmla="*/ 37 h 81"/>
                  <a:gd name="T88" fmla="*/ 17 w 57"/>
                  <a:gd name="T89" fmla="*/ 34 h 81"/>
                  <a:gd name="T90" fmla="*/ 20 w 57"/>
                  <a:gd name="T91" fmla="*/ 33 h 81"/>
                  <a:gd name="T92" fmla="*/ 25 w 57"/>
                  <a:gd name="T93" fmla="*/ 30 h 81"/>
                  <a:gd name="T94" fmla="*/ 20 w 57"/>
                  <a:gd name="T95" fmla="*/ 29 h 81"/>
                  <a:gd name="T96" fmla="*/ 20 w 57"/>
                  <a:gd name="T97" fmla="*/ 24 h 81"/>
                  <a:gd name="T98" fmla="*/ 24 w 57"/>
                  <a:gd name="T99" fmla="*/ 22 h 81"/>
                  <a:gd name="T100" fmla="*/ 24 w 57"/>
                  <a:gd name="T101" fmla="*/ 18 h 81"/>
                  <a:gd name="T102" fmla="*/ 21 w 57"/>
                  <a:gd name="T103" fmla="*/ 19 h 81"/>
                  <a:gd name="T104" fmla="*/ 14 w 57"/>
                  <a:gd name="T105" fmla="*/ 23 h 81"/>
                  <a:gd name="T106" fmla="*/ 16 w 57"/>
                  <a:gd name="T107" fmla="*/ 19 h 81"/>
                  <a:gd name="T108" fmla="*/ 23 w 57"/>
                  <a:gd name="T109" fmla="*/ 13 h 81"/>
                  <a:gd name="T110" fmla="*/ 18 w 57"/>
                  <a:gd name="T111" fmla="*/ 13 h 81"/>
                  <a:gd name="T112" fmla="*/ 14 w 57"/>
                  <a:gd name="T113" fmla="*/ 13 h 81"/>
                  <a:gd name="T114" fmla="*/ 17 w 57"/>
                  <a:gd name="T115" fmla="*/ 8 h 81"/>
                  <a:gd name="T116" fmla="*/ 21 w 57"/>
                  <a:gd name="T117" fmla="*/ 4 h 81"/>
                  <a:gd name="T118" fmla="*/ 24 w 57"/>
                  <a:gd name="T1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" h="81">
                    <a:moveTo>
                      <a:pt x="24" y="0"/>
                    </a:moveTo>
                    <a:lnTo>
                      <a:pt x="24" y="0"/>
                    </a:lnTo>
                    <a:lnTo>
                      <a:pt x="25" y="4"/>
                    </a:lnTo>
                    <a:lnTo>
                      <a:pt x="27" y="5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39" y="7"/>
                    </a:lnTo>
                    <a:lnTo>
                      <a:pt x="42" y="8"/>
                    </a:lnTo>
                    <a:lnTo>
                      <a:pt x="42" y="11"/>
                    </a:lnTo>
                    <a:lnTo>
                      <a:pt x="41" y="15"/>
                    </a:lnTo>
                    <a:lnTo>
                      <a:pt x="41" y="19"/>
                    </a:lnTo>
                    <a:lnTo>
                      <a:pt x="39" y="20"/>
                    </a:lnTo>
                    <a:lnTo>
                      <a:pt x="36" y="22"/>
                    </a:lnTo>
                    <a:lnTo>
                      <a:pt x="38" y="24"/>
                    </a:lnTo>
                    <a:lnTo>
                      <a:pt x="39" y="24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6" y="19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3" y="20"/>
                    </a:lnTo>
                    <a:lnTo>
                      <a:pt x="52" y="22"/>
                    </a:lnTo>
                    <a:lnTo>
                      <a:pt x="52" y="26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0" y="31"/>
                    </a:lnTo>
                    <a:lnTo>
                      <a:pt x="49" y="33"/>
                    </a:lnTo>
                    <a:lnTo>
                      <a:pt x="49" y="34"/>
                    </a:lnTo>
                    <a:lnTo>
                      <a:pt x="52" y="34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7" y="38"/>
                    </a:lnTo>
                    <a:lnTo>
                      <a:pt x="57" y="41"/>
                    </a:lnTo>
                    <a:lnTo>
                      <a:pt x="57" y="42"/>
                    </a:lnTo>
                    <a:lnTo>
                      <a:pt x="56" y="44"/>
                    </a:lnTo>
                    <a:lnTo>
                      <a:pt x="56" y="47"/>
                    </a:lnTo>
                    <a:lnTo>
                      <a:pt x="54" y="49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7" y="54"/>
                    </a:lnTo>
                    <a:lnTo>
                      <a:pt x="46" y="58"/>
                    </a:lnTo>
                    <a:lnTo>
                      <a:pt x="45" y="59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45" y="65"/>
                    </a:lnTo>
                    <a:lnTo>
                      <a:pt x="43" y="69"/>
                    </a:lnTo>
                    <a:lnTo>
                      <a:pt x="43" y="73"/>
                    </a:lnTo>
                    <a:lnTo>
                      <a:pt x="41" y="76"/>
                    </a:lnTo>
                    <a:lnTo>
                      <a:pt x="39" y="77"/>
                    </a:lnTo>
                    <a:lnTo>
                      <a:pt x="39" y="78"/>
                    </a:lnTo>
                    <a:lnTo>
                      <a:pt x="35" y="81"/>
                    </a:lnTo>
                    <a:lnTo>
                      <a:pt x="34" y="81"/>
                    </a:lnTo>
                    <a:lnTo>
                      <a:pt x="32" y="80"/>
                    </a:lnTo>
                    <a:lnTo>
                      <a:pt x="29" y="80"/>
                    </a:lnTo>
                    <a:lnTo>
                      <a:pt x="28" y="80"/>
                    </a:lnTo>
                    <a:lnTo>
                      <a:pt x="27" y="77"/>
                    </a:lnTo>
                    <a:lnTo>
                      <a:pt x="25" y="73"/>
                    </a:lnTo>
                    <a:lnTo>
                      <a:pt x="29" y="65"/>
                    </a:lnTo>
                    <a:lnTo>
                      <a:pt x="29" y="62"/>
                    </a:lnTo>
                    <a:lnTo>
                      <a:pt x="31" y="60"/>
                    </a:lnTo>
                    <a:lnTo>
                      <a:pt x="29" y="59"/>
                    </a:lnTo>
                    <a:lnTo>
                      <a:pt x="28" y="59"/>
                    </a:lnTo>
                    <a:lnTo>
                      <a:pt x="25" y="55"/>
                    </a:lnTo>
                    <a:lnTo>
                      <a:pt x="23" y="54"/>
                    </a:lnTo>
                    <a:lnTo>
                      <a:pt x="20" y="54"/>
                    </a:lnTo>
                    <a:lnTo>
                      <a:pt x="18" y="51"/>
                    </a:lnTo>
                    <a:lnTo>
                      <a:pt x="20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18" y="48"/>
                    </a:lnTo>
                    <a:lnTo>
                      <a:pt x="17" y="47"/>
                    </a:lnTo>
                    <a:lnTo>
                      <a:pt x="13" y="47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5" y="48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0" y="41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9" y="33"/>
                    </a:lnTo>
                    <a:lnTo>
                      <a:pt x="12" y="36"/>
                    </a:lnTo>
                    <a:lnTo>
                      <a:pt x="13" y="37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0" y="37"/>
                    </a:lnTo>
                    <a:lnTo>
                      <a:pt x="20" y="34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20" y="33"/>
                    </a:lnTo>
                    <a:lnTo>
                      <a:pt x="23" y="31"/>
                    </a:lnTo>
                    <a:lnTo>
                      <a:pt x="25" y="30"/>
                    </a:lnTo>
                    <a:lnTo>
                      <a:pt x="24" y="29"/>
                    </a:lnTo>
                    <a:lnTo>
                      <a:pt x="20" y="29"/>
                    </a:lnTo>
                    <a:lnTo>
                      <a:pt x="18" y="27"/>
                    </a:lnTo>
                    <a:lnTo>
                      <a:pt x="20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7" y="15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7" y="8"/>
                    </a:lnTo>
                    <a:lnTo>
                      <a:pt x="18" y="5"/>
                    </a:lnTo>
                    <a:lnTo>
                      <a:pt x="21" y="4"/>
                    </a:lnTo>
                    <a:lnTo>
                      <a:pt x="21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" name="Freeform 1181"/>
              <p:cNvSpPr>
                <a:spLocks/>
              </p:cNvSpPr>
              <p:nvPr/>
            </p:nvSpPr>
            <p:spPr bwMode="auto">
              <a:xfrm>
                <a:off x="3000122" y="1827730"/>
                <a:ext cx="22233" cy="8893"/>
              </a:xfrm>
              <a:custGeom>
                <a:avLst/>
                <a:gdLst>
                  <a:gd name="T0" fmla="*/ 11 w 15"/>
                  <a:gd name="T1" fmla="*/ 0 h 6"/>
                  <a:gd name="T2" fmla="*/ 15 w 15"/>
                  <a:gd name="T3" fmla="*/ 0 h 6"/>
                  <a:gd name="T4" fmla="*/ 15 w 15"/>
                  <a:gd name="T5" fmla="*/ 2 h 6"/>
                  <a:gd name="T6" fmla="*/ 12 w 15"/>
                  <a:gd name="T7" fmla="*/ 2 h 6"/>
                  <a:gd name="T8" fmla="*/ 11 w 15"/>
                  <a:gd name="T9" fmla="*/ 3 h 6"/>
                  <a:gd name="T10" fmla="*/ 7 w 15"/>
                  <a:gd name="T11" fmla="*/ 4 h 6"/>
                  <a:gd name="T12" fmla="*/ 5 w 15"/>
                  <a:gd name="T13" fmla="*/ 4 h 6"/>
                  <a:gd name="T14" fmla="*/ 2 w 15"/>
                  <a:gd name="T15" fmla="*/ 4 h 6"/>
                  <a:gd name="T16" fmla="*/ 1 w 15"/>
                  <a:gd name="T17" fmla="*/ 6 h 6"/>
                  <a:gd name="T18" fmla="*/ 0 w 15"/>
                  <a:gd name="T19" fmla="*/ 4 h 6"/>
                  <a:gd name="T20" fmla="*/ 0 w 15"/>
                  <a:gd name="T21" fmla="*/ 3 h 6"/>
                  <a:gd name="T22" fmla="*/ 1 w 15"/>
                  <a:gd name="T23" fmla="*/ 2 h 6"/>
                  <a:gd name="T24" fmla="*/ 4 w 15"/>
                  <a:gd name="T25" fmla="*/ 2 h 6"/>
                  <a:gd name="T26" fmla="*/ 5 w 15"/>
                  <a:gd name="T27" fmla="*/ 2 h 6"/>
                  <a:gd name="T28" fmla="*/ 8 w 15"/>
                  <a:gd name="T29" fmla="*/ 0 h 6"/>
                  <a:gd name="T30" fmla="*/ 11 w 15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6">
                    <a:moveTo>
                      <a:pt x="11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" name="Freeform 1182"/>
              <p:cNvSpPr>
                <a:spLocks/>
              </p:cNvSpPr>
              <p:nvPr/>
            </p:nvSpPr>
            <p:spPr bwMode="auto">
              <a:xfrm>
                <a:off x="3028284" y="1830695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2 h 5"/>
                  <a:gd name="T6" fmla="*/ 3 w 3"/>
                  <a:gd name="T7" fmla="*/ 5 h 5"/>
                  <a:gd name="T8" fmla="*/ 3 w 3"/>
                  <a:gd name="T9" fmla="*/ 5 h 5"/>
                  <a:gd name="T10" fmla="*/ 1 w 3"/>
                  <a:gd name="T11" fmla="*/ 4 h 5"/>
                  <a:gd name="T12" fmla="*/ 0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" name="Freeform 1183"/>
              <p:cNvSpPr>
                <a:spLocks/>
              </p:cNvSpPr>
              <p:nvPr/>
            </p:nvSpPr>
            <p:spPr bwMode="auto">
              <a:xfrm>
                <a:off x="3175020" y="1587616"/>
                <a:ext cx="131915" cy="217882"/>
              </a:xfrm>
              <a:custGeom>
                <a:avLst/>
                <a:gdLst>
                  <a:gd name="T0" fmla="*/ 67 w 89"/>
                  <a:gd name="T1" fmla="*/ 3 h 147"/>
                  <a:gd name="T2" fmla="*/ 72 w 89"/>
                  <a:gd name="T3" fmla="*/ 21 h 147"/>
                  <a:gd name="T4" fmla="*/ 71 w 89"/>
                  <a:gd name="T5" fmla="*/ 45 h 147"/>
                  <a:gd name="T6" fmla="*/ 79 w 89"/>
                  <a:gd name="T7" fmla="*/ 47 h 147"/>
                  <a:gd name="T8" fmla="*/ 79 w 89"/>
                  <a:gd name="T9" fmla="*/ 57 h 147"/>
                  <a:gd name="T10" fmla="*/ 79 w 89"/>
                  <a:gd name="T11" fmla="*/ 67 h 147"/>
                  <a:gd name="T12" fmla="*/ 88 w 89"/>
                  <a:gd name="T13" fmla="*/ 54 h 147"/>
                  <a:gd name="T14" fmla="*/ 85 w 89"/>
                  <a:gd name="T15" fmla="*/ 67 h 147"/>
                  <a:gd name="T16" fmla="*/ 85 w 89"/>
                  <a:gd name="T17" fmla="*/ 68 h 147"/>
                  <a:gd name="T18" fmla="*/ 74 w 89"/>
                  <a:gd name="T19" fmla="*/ 85 h 147"/>
                  <a:gd name="T20" fmla="*/ 75 w 89"/>
                  <a:gd name="T21" fmla="*/ 89 h 147"/>
                  <a:gd name="T22" fmla="*/ 81 w 89"/>
                  <a:gd name="T23" fmla="*/ 93 h 147"/>
                  <a:gd name="T24" fmla="*/ 82 w 89"/>
                  <a:gd name="T25" fmla="*/ 92 h 147"/>
                  <a:gd name="T26" fmla="*/ 83 w 89"/>
                  <a:gd name="T27" fmla="*/ 107 h 147"/>
                  <a:gd name="T28" fmla="*/ 68 w 89"/>
                  <a:gd name="T29" fmla="*/ 114 h 147"/>
                  <a:gd name="T30" fmla="*/ 61 w 89"/>
                  <a:gd name="T31" fmla="*/ 112 h 147"/>
                  <a:gd name="T32" fmla="*/ 49 w 89"/>
                  <a:gd name="T33" fmla="*/ 130 h 147"/>
                  <a:gd name="T34" fmla="*/ 50 w 89"/>
                  <a:gd name="T35" fmla="*/ 115 h 147"/>
                  <a:gd name="T36" fmla="*/ 46 w 89"/>
                  <a:gd name="T37" fmla="*/ 118 h 147"/>
                  <a:gd name="T38" fmla="*/ 42 w 89"/>
                  <a:gd name="T39" fmla="*/ 130 h 147"/>
                  <a:gd name="T40" fmla="*/ 36 w 89"/>
                  <a:gd name="T41" fmla="*/ 136 h 147"/>
                  <a:gd name="T42" fmla="*/ 28 w 89"/>
                  <a:gd name="T43" fmla="*/ 146 h 147"/>
                  <a:gd name="T44" fmla="*/ 25 w 89"/>
                  <a:gd name="T45" fmla="*/ 135 h 147"/>
                  <a:gd name="T46" fmla="*/ 24 w 89"/>
                  <a:gd name="T47" fmla="*/ 132 h 147"/>
                  <a:gd name="T48" fmla="*/ 21 w 89"/>
                  <a:gd name="T49" fmla="*/ 137 h 147"/>
                  <a:gd name="T50" fmla="*/ 5 w 89"/>
                  <a:gd name="T51" fmla="*/ 137 h 147"/>
                  <a:gd name="T52" fmla="*/ 0 w 89"/>
                  <a:gd name="T53" fmla="*/ 128 h 147"/>
                  <a:gd name="T54" fmla="*/ 9 w 89"/>
                  <a:gd name="T55" fmla="*/ 122 h 147"/>
                  <a:gd name="T56" fmla="*/ 0 w 89"/>
                  <a:gd name="T57" fmla="*/ 115 h 147"/>
                  <a:gd name="T58" fmla="*/ 3 w 89"/>
                  <a:gd name="T59" fmla="*/ 107 h 147"/>
                  <a:gd name="T60" fmla="*/ 17 w 89"/>
                  <a:gd name="T61" fmla="*/ 101 h 147"/>
                  <a:gd name="T62" fmla="*/ 38 w 89"/>
                  <a:gd name="T63" fmla="*/ 104 h 147"/>
                  <a:gd name="T64" fmla="*/ 25 w 89"/>
                  <a:gd name="T65" fmla="*/ 99 h 147"/>
                  <a:gd name="T66" fmla="*/ 27 w 89"/>
                  <a:gd name="T67" fmla="*/ 96 h 147"/>
                  <a:gd name="T68" fmla="*/ 20 w 89"/>
                  <a:gd name="T69" fmla="*/ 92 h 147"/>
                  <a:gd name="T70" fmla="*/ 13 w 89"/>
                  <a:gd name="T71" fmla="*/ 92 h 147"/>
                  <a:gd name="T72" fmla="*/ 13 w 89"/>
                  <a:gd name="T73" fmla="*/ 85 h 147"/>
                  <a:gd name="T74" fmla="*/ 6 w 89"/>
                  <a:gd name="T75" fmla="*/ 83 h 147"/>
                  <a:gd name="T76" fmla="*/ 13 w 89"/>
                  <a:gd name="T77" fmla="*/ 75 h 147"/>
                  <a:gd name="T78" fmla="*/ 17 w 89"/>
                  <a:gd name="T79" fmla="*/ 72 h 147"/>
                  <a:gd name="T80" fmla="*/ 14 w 89"/>
                  <a:gd name="T81" fmla="*/ 61 h 147"/>
                  <a:gd name="T82" fmla="*/ 17 w 89"/>
                  <a:gd name="T83" fmla="*/ 52 h 147"/>
                  <a:gd name="T84" fmla="*/ 35 w 89"/>
                  <a:gd name="T85" fmla="*/ 61 h 147"/>
                  <a:gd name="T86" fmla="*/ 32 w 89"/>
                  <a:gd name="T87" fmla="*/ 54 h 147"/>
                  <a:gd name="T88" fmla="*/ 28 w 89"/>
                  <a:gd name="T89" fmla="*/ 47 h 147"/>
                  <a:gd name="T90" fmla="*/ 21 w 89"/>
                  <a:gd name="T91" fmla="*/ 35 h 147"/>
                  <a:gd name="T92" fmla="*/ 31 w 89"/>
                  <a:gd name="T93" fmla="*/ 41 h 147"/>
                  <a:gd name="T94" fmla="*/ 36 w 89"/>
                  <a:gd name="T95" fmla="*/ 34 h 147"/>
                  <a:gd name="T96" fmla="*/ 43 w 89"/>
                  <a:gd name="T97" fmla="*/ 35 h 147"/>
                  <a:gd name="T98" fmla="*/ 41 w 89"/>
                  <a:gd name="T99" fmla="*/ 25 h 147"/>
                  <a:gd name="T100" fmla="*/ 53 w 89"/>
                  <a:gd name="T101" fmla="*/ 20 h 147"/>
                  <a:gd name="T102" fmla="*/ 60 w 89"/>
                  <a:gd name="T103" fmla="*/ 18 h 147"/>
                  <a:gd name="T104" fmla="*/ 59 w 89"/>
                  <a:gd name="T105" fmla="*/ 9 h 147"/>
                  <a:gd name="T106" fmla="*/ 57 w 89"/>
                  <a:gd name="T10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147">
                    <a:moveTo>
                      <a:pt x="57" y="0"/>
                    </a:moveTo>
                    <a:lnTo>
                      <a:pt x="61" y="3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3" y="0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71" y="7"/>
                    </a:lnTo>
                    <a:lnTo>
                      <a:pt x="72" y="10"/>
                    </a:lnTo>
                    <a:lnTo>
                      <a:pt x="74" y="13"/>
                    </a:lnTo>
                    <a:lnTo>
                      <a:pt x="74" y="17"/>
                    </a:lnTo>
                    <a:lnTo>
                      <a:pt x="72" y="21"/>
                    </a:lnTo>
                    <a:lnTo>
                      <a:pt x="72" y="24"/>
                    </a:lnTo>
                    <a:lnTo>
                      <a:pt x="72" y="28"/>
                    </a:lnTo>
                    <a:lnTo>
                      <a:pt x="71" y="31"/>
                    </a:lnTo>
                    <a:lnTo>
                      <a:pt x="71" y="35"/>
                    </a:lnTo>
                    <a:lnTo>
                      <a:pt x="70" y="41"/>
                    </a:lnTo>
                    <a:lnTo>
                      <a:pt x="71" y="45"/>
                    </a:lnTo>
                    <a:lnTo>
                      <a:pt x="71" y="49"/>
                    </a:lnTo>
                    <a:lnTo>
                      <a:pt x="72" y="49"/>
                    </a:lnTo>
                    <a:lnTo>
                      <a:pt x="72" y="50"/>
                    </a:lnTo>
                    <a:lnTo>
                      <a:pt x="74" y="49"/>
                    </a:lnTo>
                    <a:lnTo>
                      <a:pt x="76" y="47"/>
                    </a:lnTo>
                    <a:lnTo>
                      <a:pt x="79" y="47"/>
                    </a:lnTo>
                    <a:lnTo>
                      <a:pt x="81" y="50"/>
                    </a:lnTo>
                    <a:lnTo>
                      <a:pt x="82" y="53"/>
                    </a:lnTo>
                    <a:lnTo>
                      <a:pt x="79" y="54"/>
                    </a:lnTo>
                    <a:lnTo>
                      <a:pt x="78" y="54"/>
                    </a:lnTo>
                    <a:lnTo>
                      <a:pt x="78" y="56"/>
                    </a:lnTo>
                    <a:lnTo>
                      <a:pt x="79" y="57"/>
                    </a:lnTo>
                    <a:lnTo>
                      <a:pt x="76" y="63"/>
                    </a:lnTo>
                    <a:lnTo>
                      <a:pt x="76" y="64"/>
                    </a:lnTo>
                    <a:lnTo>
                      <a:pt x="78" y="65"/>
                    </a:lnTo>
                    <a:lnTo>
                      <a:pt x="78" y="67"/>
                    </a:lnTo>
                    <a:lnTo>
                      <a:pt x="78" y="68"/>
                    </a:lnTo>
                    <a:lnTo>
                      <a:pt x="79" y="67"/>
                    </a:lnTo>
                    <a:lnTo>
                      <a:pt x="81" y="64"/>
                    </a:lnTo>
                    <a:lnTo>
                      <a:pt x="79" y="63"/>
                    </a:lnTo>
                    <a:lnTo>
                      <a:pt x="81" y="60"/>
                    </a:lnTo>
                    <a:lnTo>
                      <a:pt x="83" y="54"/>
                    </a:lnTo>
                    <a:lnTo>
                      <a:pt x="85" y="53"/>
                    </a:lnTo>
                    <a:lnTo>
                      <a:pt x="88" y="54"/>
                    </a:lnTo>
                    <a:lnTo>
                      <a:pt x="88" y="56"/>
                    </a:lnTo>
                    <a:lnTo>
                      <a:pt x="89" y="57"/>
                    </a:lnTo>
                    <a:lnTo>
                      <a:pt x="89" y="60"/>
                    </a:lnTo>
                    <a:lnTo>
                      <a:pt x="86" y="63"/>
                    </a:lnTo>
                    <a:lnTo>
                      <a:pt x="86" y="65"/>
                    </a:lnTo>
                    <a:lnTo>
                      <a:pt x="85" y="67"/>
                    </a:lnTo>
                    <a:lnTo>
                      <a:pt x="83" y="67"/>
                    </a:lnTo>
                    <a:lnTo>
                      <a:pt x="82" y="68"/>
                    </a:lnTo>
                    <a:lnTo>
                      <a:pt x="81" y="70"/>
                    </a:lnTo>
                    <a:lnTo>
                      <a:pt x="82" y="71"/>
                    </a:lnTo>
                    <a:lnTo>
                      <a:pt x="83" y="70"/>
                    </a:lnTo>
                    <a:lnTo>
                      <a:pt x="85" y="68"/>
                    </a:lnTo>
                    <a:lnTo>
                      <a:pt x="86" y="70"/>
                    </a:lnTo>
                    <a:lnTo>
                      <a:pt x="85" y="74"/>
                    </a:lnTo>
                    <a:lnTo>
                      <a:pt x="82" y="79"/>
                    </a:lnTo>
                    <a:lnTo>
                      <a:pt x="81" y="81"/>
                    </a:lnTo>
                    <a:lnTo>
                      <a:pt x="76" y="85"/>
                    </a:lnTo>
                    <a:lnTo>
                      <a:pt x="74" y="85"/>
                    </a:lnTo>
                    <a:lnTo>
                      <a:pt x="67" y="88"/>
                    </a:lnTo>
                    <a:lnTo>
                      <a:pt x="67" y="89"/>
                    </a:lnTo>
                    <a:lnTo>
                      <a:pt x="68" y="90"/>
                    </a:lnTo>
                    <a:lnTo>
                      <a:pt x="71" y="89"/>
                    </a:lnTo>
                    <a:lnTo>
                      <a:pt x="72" y="88"/>
                    </a:lnTo>
                    <a:lnTo>
                      <a:pt x="75" y="89"/>
                    </a:lnTo>
                    <a:lnTo>
                      <a:pt x="75" y="88"/>
                    </a:lnTo>
                    <a:lnTo>
                      <a:pt x="76" y="86"/>
                    </a:lnTo>
                    <a:lnTo>
                      <a:pt x="78" y="88"/>
                    </a:lnTo>
                    <a:lnTo>
                      <a:pt x="78" y="89"/>
                    </a:lnTo>
                    <a:lnTo>
                      <a:pt x="81" y="92"/>
                    </a:lnTo>
                    <a:lnTo>
                      <a:pt x="81" y="93"/>
                    </a:lnTo>
                    <a:lnTo>
                      <a:pt x="78" y="96"/>
                    </a:lnTo>
                    <a:lnTo>
                      <a:pt x="76" y="97"/>
                    </a:lnTo>
                    <a:lnTo>
                      <a:pt x="76" y="100"/>
                    </a:lnTo>
                    <a:lnTo>
                      <a:pt x="78" y="100"/>
                    </a:lnTo>
                    <a:lnTo>
                      <a:pt x="81" y="96"/>
                    </a:lnTo>
                    <a:lnTo>
                      <a:pt x="82" y="92"/>
                    </a:lnTo>
                    <a:lnTo>
                      <a:pt x="83" y="92"/>
                    </a:lnTo>
                    <a:lnTo>
                      <a:pt x="83" y="99"/>
                    </a:lnTo>
                    <a:lnTo>
                      <a:pt x="82" y="101"/>
                    </a:lnTo>
                    <a:lnTo>
                      <a:pt x="85" y="103"/>
                    </a:lnTo>
                    <a:lnTo>
                      <a:pt x="83" y="106"/>
                    </a:lnTo>
                    <a:lnTo>
                      <a:pt x="83" y="107"/>
                    </a:lnTo>
                    <a:lnTo>
                      <a:pt x="82" y="110"/>
                    </a:lnTo>
                    <a:lnTo>
                      <a:pt x="81" y="110"/>
                    </a:lnTo>
                    <a:lnTo>
                      <a:pt x="78" y="112"/>
                    </a:lnTo>
                    <a:lnTo>
                      <a:pt x="76" y="112"/>
                    </a:lnTo>
                    <a:lnTo>
                      <a:pt x="72" y="114"/>
                    </a:lnTo>
                    <a:lnTo>
                      <a:pt x="68" y="114"/>
                    </a:lnTo>
                    <a:lnTo>
                      <a:pt x="65" y="114"/>
                    </a:lnTo>
                    <a:lnTo>
                      <a:pt x="63" y="117"/>
                    </a:lnTo>
                    <a:lnTo>
                      <a:pt x="61" y="118"/>
                    </a:lnTo>
                    <a:lnTo>
                      <a:pt x="61" y="115"/>
                    </a:lnTo>
                    <a:lnTo>
                      <a:pt x="61" y="114"/>
                    </a:lnTo>
                    <a:lnTo>
                      <a:pt x="61" y="112"/>
                    </a:lnTo>
                    <a:lnTo>
                      <a:pt x="60" y="112"/>
                    </a:lnTo>
                    <a:lnTo>
                      <a:pt x="57" y="115"/>
                    </a:lnTo>
                    <a:lnTo>
                      <a:pt x="57" y="119"/>
                    </a:lnTo>
                    <a:lnTo>
                      <a:pt x="56" y="122"/>
                    </a:lnTo>
                    <a:lnTo>
                      <a:pt x="52" y="126"/>
                    </a:lnTo>
                    <a:lnTo>
                      <a:pt x="49" y="130"/>
                    </a:lnTo>
                    <a:lnTo>
                      <a:pt x="47" y="132"/>
                    </a:lnTo>
                    <a:lnTo>
                      <a:pt x="46" y="129"/>
                    </a:lnTo>
                    <a:lnTo>
                      <a:pt x="46" y="126"/>
                    </a:lnTo>
                    <a:lnTo>
                      <a:pt x="46" y="123"/>
                    </a:lnTo>
                    <a:lnTo>
                      <a:pt x="49" y="119"/>
                    </a:lnTo>
                    <a:lnTo>
                      <a:pt x="50" y="115"/>
                    </a:lnTo>
                    <a:lnTo>
                      <a:pt x="52" y="115"/>
                    </a:lnTo>
                    <a:lnTo>
                      <a:pt x="52" y="114"/>
                    </a:lnTo>
                    <a:lnTo>
                      <a:pt x="52" y="111"/>
                    </a:lnTo>
                    <a:lnTo>
                      <a:pt x="50" y="114"/>
                    </a:lnTo>
                    <a:lnTo>
                      <a:pt x="47" y="114"/>
                    </a:lnTo>
                    <a:lnTo>
                      <a:pt x="46" y="118"/>
                    </a:lnTo>
                    <a:lnTo>
                      <a:pt x="43" y="121"/>
                    </a:lnTo>
                    <a:lnTo>
                      <a:pt x="43" y="123"/>
                    </a:lnTo>
                    <a:lnTo>
                      <a:pt x="45" y="125"/>
                    </a:lnTo>
                    <a:lnTo>
                      <a:pt x="45" y="129"/>
                    </a:lnTo>
                    <a:lnTo>
                      <a:pt x="42" y="130"/>
                    </a:lnTo>
                    <a:lnTo>
                      <a:pt x="42" y="130"/>
                    </a:lnTo>
                    <a:lnTo>
                      <a:pt x="43" y="132"/>
                    </a:lnTo>
                    <a:lnTo>
                      <a:pt x="45" y="135"/>
                    </a:lnTo>
                    <a:lnTo>
                      <a:pt x="42" y="136"/>
                    </a:lnTo>
                    <a:lnTo>
                      <a:pt x="39" y="139"/>
                    </a:lnTo>
                    <a:lnTo>
                      <a:pt x="36" y="137"/>
                    </a:lnTo>
                    <a:lnTo>
                      <a:pt x="36" y="136"/>
                    </a:lnTo>
                    <a:lnTo>
                      <a:pt x="38" y="133"/>
                    </a:lnTo>
                    <a:lnTo>
                      <a:pt x="38" y="130"/>
                    </a:lnTo>
                    <a:lnTo>
                      <a:pt x="36" y="132"/>
                    </a:lnTo>
                    <a:lnTo>
                      <a:pt x="35" y="139"/>
                    </a:lnTo>
                    <a:lnTo>
                      <a:pt x="31" y="143"/>
                    </a:lnTo>
                    <a:lnTo>
                      <a:pt x="28" y="146"/>
                    </a:lnTo>
                    <a:lnTo>
                      <a:pt x="27" y="147"/>
                    </a:lnTo>
                    <a:lnTo>
                      <a:pt x="27" y="146"/>
                    </a:lnTo>
                    <a:lnTo>
                      <a:pt x="27" y="144"/>
                    </a:lnTo>
                    <a:lnTo>
                      <a:pt x="25" y="141"/>
                    </a:lnTo>
                    <a:lnTo>
                      <a:pt x="27" y="137"/>
                    </a:lnTo>
                    <a:lnTo>
                      <a:pt x="25" y="135"/>
                    </a:lnTo>
                    <a:lnTo>
                      <a:pt x="27" y="132"/>
                    </a:lnTo>
                    <a:lnTo>
                      <a:pt x="29" y="126"/>
                    </a:lnTo>
                    <a:lnTo>
                      <a:pt x="29" y="122"/>
                    </a:lnTo>
                    <a:lnTo>
                      <a:pt x="28" y="126"/>
                    </a:lnTo>
                    <a:lnTo>
                      <a:pt x="25" y="129"/>
                    </a:lnTo>
                    <a:lnTo>
                      <a:pt x="24" y="132"/>
                    </a:lnTo>
                    <a:lnTo>
                      <a:pt x="24" y="137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1"/>
                    </a:lnTo>
                    <a:lnTo>
                      <a:pt x="21" y="140"/>
                    </a:lnTo>
                    <a:lnTo>
                      <a:pt x="21" y="137"/>
                    </a:lnTo>
                    <a:lnTo>
                      <a:pt x="17" y="137"/>
                    </a:lnTo>
                    <a:lnTo>
                      <a:pt x="17" y="139"/>
                    </a:lnTo>
                    <a:lnTo>
                      <a:pt x="17" y="141"/>
                    </a:lnTo>
                    <a:lnTo>
                      <a:pt x="14" y="143"/>
                    </a:lnTo>
                    <a:lnTo>
                      <a:pt x="9" y="139"/>
                    </a:lnTo>
                    <a:lnTo>
                      <a:pt x="5" y="137"/>
                    </a:lnTo>
                    <a:lnTo>
                      <a:pt x="5" y="135"/>
                    </a:lnTo>
                    <a:lnTo>
                      <a:pt x="3" y="133"/>
                    </a:lnTo>
                    <a:lnTo>
                      <a:pt x="2" y="135"/>
                    </a:lnTo>
                    <a:lnTo>
                      <a:pt x="2" y="129"/>
                    </a:lnTo>
                    <a:lnTo>
                      <a:pt x="3" y="128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3" y="121"/>
                    </a:lnTo>
                    <a:lnTo>
                      <a:pt x="6" y="123"/>
                    </a:lnTo>
                    <a:lnTo>
                      <a:pt x="7" y="122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3" y="119"/>
                    </a:lnTo>
                    <a:lnTo>
                      <a:pt x="2" y="119"/>
                    </a:lnTo>
                    <a:lnTo>
                      <a:pt x="0" y="115"/>
                    </a:lnTo>
                    <a:lnTo>
                      <a:pt x="2" y="110"/>
                    </a:lnTo>
                    <a:lnTo>
                      <a:pt x="5" y="110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3" y="107"/>
                    </a:lnTo>
                    <a:lnTo>
                      <a:pt x="5" y="103"/>
                    </a:lnTo>
                    <a:lnTo>
                      <a:pt x="6" y="101"/>
                    </a:lnTo>
                    <a:lnTo>
                      <a:pt x="10" y="101"/>
                    </a:lnTo>
                    <a:lnTo>
                      <a:pt x="12" y="99"/>
                    </a:lnTo>
                    <a:lnTo>
                      <a:pt x="14" y="97"/>
                    </a:lnTo>
                    <a:lnTo>
                      <a:pt x="17" y="101"/>
                    </a:lnTo>
                    <a:lnTo>
                      <a:pt x="20" y="101"/>
                    </a:lnTo>
                    <a:lnTo>
                      <a:pt x="21" y="104"/>
                    </a:lnTo>
                    <a:lnTo>
                      <a:pt x="25" y="104"/>
                    </a:lnTo>
                    <a:lnTo>
                      <a:pt x="29" y="104"/>
                    </a:lnTo>
                    <a:lnTo>
                      <a:pt x="32" y="106"/>
                    </a:lnTo>
                    <a:lnTo>
                      <a:pt x="38" y="104"/>
                    </a:lnTo>
                    <a:lnTo>
                      <a:pt x="35" y="103"/>
                    </a:lnTo>
                    <a:lnTo>
                      <a:pt x="31" y="103"/>
                    </a:lnTo>
                    <a:lnTo>
                      <a:pt x="25" y="103"/>
                    </a:lnTo>
                    <a:lnTo>
                      <a:pt x="21" y="101"/>
                    </a:lnTo>
                    <a:lnTo>
                      <a:pt x="23" y="100"/>
                    </a:lnTo>
                    <a:lnTo>
                      <a:pt x="25" y="99"/>
                    </a:lnTo>
                    <a:lnTo>
                      <a:pt x="28" y="100"/>
                    </a:lnTo>
                    <a:lnTo>
                      <a:pt x="31" y="100"/>
                    </a:lnTo>
                    <a:lnTo>
                      <a:pt x="36" y="100"/>
                    </a:lnTo>
                    <a:lnTo>
                      <a:pt x="36" y="100"/>
                    </a:lnTo>
                    <a:lnTo>
                      <a:pt x="29" y="97"/>
                    </a:lnTo>
                    <a:lnTo>
                      <a:pt x="27" y="96"/>
                    </a:lnTo>
                    <a:lnTo>
                      <a:pt x="24" y="96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0" y="92"/>
                    </a:lnTo>
                    <a:lnTo>
                      <a:pt x="18" y="92"/>
                    </a:lnTo>
                    <a:lnTo>
                      <a:pt x="20" y="90"/>
                    </a:lnTo>
                    <a:lnTo>
                      <a:pt x="20" y="89"/>
                    </a:lnTo>
                    <a:lnTo>
                      <a:pt x="17" y="90"/>
                    </a:lnTo>
                    <a:lnTo>
                      <a:pt x="16" y="90"/>
                    </a:lnTo>
                    <a:lnTo>
                      <a:pt x="13" y="92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2" y="89"/>
                    </a:lnTo>
                    <a:lnTo>
                      <a:pt x="14" y="89"/>
                    </a:lnTo>
                    <a:lnTo>
                      <a:pt x="14" y="86"/>
                    </a:lnTo>
                    <a:lnTo>
                      <a:pt x="13" y="85"/>
                    </a:lnTo>
                    <a:lnTo>
                      <a:pt x="12" y="88"/>
                    </a:lnTo>
                    <a:lnTo>
                      <a:pt x="7" y="86"/>
                    </a:lnTo>
                    <a:lnTo>
                      <a:pt x="6" y="88"/>
                    </a:lnTo>
                    <a:lnTo>
                      <a:pt x="5" y="86"/>
                    </a:lnTo>
                    <a:lnTo>
                      <a:pt x="5" y="85"/>
                    </a:lnTo>
                    <a:lnTo>
                      <a:pt x="6" y="83"/>
                    </a:lnTo>
                    <a:lnTo>
                      <a:pt x="6" y="82"/>
                    </a:lnTo>
                    <a:lnTo>
                      <a:pt x="5" y="81"/>
                    </a:lnTo>
                    <a:lnTo>
                      <a:pt x="6" y="78"/>
                    </a:lnTo>
                    <a:lnTo>
                      <a:pt x="9" y="74"/>
                    </a:lnTo>
                    <a:lnTo>
                      <a:pt x="12" y="74"/>
                    </a:lnTo>
                    <a:lnTo>
                      <a:pt x="13" y="75"/>
                    </a:lnTo>
                    <a:lnTo>
                      <a:pt x="17" y="74"/>
                    </a:lnTo>
                    <a:lnTo>
                      <a:pt x="20" y="75"/>
                    </a:lnTo>
                    <a:lnTo>
                      <a:pt x="21" y="74"/>
                    </a:lnTo>
                    <a:lnTo>
                      <a:pt x="21" y="74"/>
                    </a:lnTo>
                    <a:lnTo>
                      <a:pt x="18" y="74"/>
                    </a:lnTo>
                    <a:lnTo>
                      <a:pt x="17" y="72"/>
                    </a:lnTo>
                    <a:lnTo>
                      <a:pt x="13" y="72"/>
                    </a:lnTo>
                    <a:lnTo>
                      <a:pt x="12" y="71"/>
                    </a:lnTo>
                    <a:lnTo>
                      <a:pt x="12" y="65"/>
                    </a:lnTo>
                    <a:lnTo>
                      <a:pt x="13" y="64"/>
                    </a:lnTo>
                    <a:lnTo>
                      <a:pt x="13" y="61"/>
                    </a:lnTo>
                    <a:lnTo>
                      <a:pt x="14" y="61"/>
                    </a:lnTo>
                    <a:lnTo>
                      <a:pt x="16" y="60"/>
                    </a:lnTo>
                    <a:lnTo>
                      <a:pt x="14" y="56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7" y="52"/>
                    </a:lnTo>
                    <a:lnTo>
                      <a:pt x="17" y="52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3" y="57"/>
                    </a:lnTo>
                    <a:lnTo>
                      <a:pt x="31" y="59"/>
                    </a:lnTo>
                    <a:lnTo>
                      <a:pt x="34" y="61"/>
                    </a:lnTo>
                    <a:lnTo>
                      <a:pt x="35" y="61"/>
                    </a:lnTo>
                    <a:lnTo>
                      <a:pt x="36" y="57"/>
                    </a:lnTo>
                    <a:lnTo>
                      <a:pt x="38" y="56"/>
                    </a:lnTo>
                    <a:lnTo>
                      <a:pt x="38" y="53"/>
                    </a:lnTo>
                    <a:lnTo>
                      <a:pt x="36" y="53"/>
                    </a:lnTo>
                    <a:lnTo>
                      <a:pt x="35" y="54"/>
                    </a:lnTo>
                    <a:lnTo>
                      <a:pt x="32" y="54"/>
                    </a:lnTo>
                    <a:lnTo>
                      <a:pt x="29" y="53"/>
                    </a:lnTo>
                    <a:lnTo>
                      <a:pt x="28" y="52"/>
                    </a:lnTo>
                    <a:lnTo>
                      <a:pt x="25" y="49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28" y="47"/>
                    </a:lnTo>
                    <a:lnTo>
                      <a:pt x="25" y="47"/>
                    </a:lnTo>
                    <a:lnTo>
                      <a:pt x="23" y="46"/>
                    </a:lnTo>
                    <a:lnTo>
                      <a:pt x="21" y="42"/>
                    </a:lnTo>
                    <a:lnTo>
                      <a:pt x="23" y="39"/>
                    </a:lnTo>
                    <a:lnTo>
                      <a:pt x="21" y="36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8" y="38"/>
                    </a:lnTo>
                    <a:lnTo>
                      <a:pt x="31" y="39"/>
                    </a:lnTo>
                    <a:lnTo>
                      <a:pt x="31" y="41"/>
                    </a:lnTo>
                    <a:lnTo>
                      <a:pt x="32" y="42"/>
                    </a:lnTo>
                    <a:lnTo>
                      <a:pt x="34" y="39"/>
                    </a:lnTo>
                    <a:lnTo>
                      <a:pt x="31" y="38"/>
                    </a:lnTo>
                    <a:lnTo>
                      <a:pt x="32" y="35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3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3" y="35"/>
                    </a:lnTo>
                    <a:lnTo>
                      <a:pt x="45" y="32"/>
                    </a:lnTo>
                    <a:lnTo>
                      <a:pt x="46" y="32"/>
                    </a:lnTo>
                    <a:lnTo>
                      <a:pt x="46" y="31"/>
                    </a:lnTo>
                    <a:lnTo>
                      <a:pt x="43" y="29"/>
                    </a:lnTo>
                    <a:lnTo>
                      <a:pt x="42" y="27"/>
                    </a:lnTo>
                    <a:lnTo>
                      <a:pt x="41" y="25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3" y="20"/>
                    </a:lnTo>
                    <a:lnTo>
                      <a:pt x="47" y="17"/>
                    </a:lnTo>
                    <a:lnTo>
                      <a:pt x="50" y="21"/>
                    </a:lnTo>
                    <a:lnTo>
                      <a:pt x="53" y="20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7" y="16"/>
                    </a:lnTo>
                    <a:lnTo>
                      <a:pt x="60" y="18"/>
                    </a:lnTo>
                    <a:lnTo>
                      <a:pt x="61" y="18"/>
                    </a:lnTo>
                    <a:lnTo>
                      <a:pt x="65" y="14"/>
                    </a:lnTo>
                    <a:lnTo>
                      <a:pt x="65" y="13"/>
                    </a:lnTo>
                    <a:lnTo>
                      <a:pt x="63" y="12"/>
                    </a:lnTo>
                    <a:lnTo>
                      <a:pt x="63" y="10"/>
                    </a:lnTo>
                    <a:lnTo>
                      <a:pt x="59" y="9"/>
                    </a:lnTo>
                    <a:lnTo>
                      <a:pt x="57" y="9"/>
                    </a:lnTo>
                    <a:lnTo>
                      <a:pt x="54" y="9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" name="Freeform 1184"/>
              <p:cNvSpPr>
                <a:spLocks/>
              </p:cNvSpPr>
              <p:nvPr/>
            </p:nvSpPr>
            <p:spPr bwMode="auto">
              <a:xfrm>
                <a:off x="3225414" y="1630599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0 h 3"/>
                  <a:gd name="T4" fmla="*/ 2 w 5"/>
                  <a:gd name="T5" fmla="*/ 2 h 3"/>
                  <a:gd name="T6" fmla="*/ 5 w 5"/>
                  <a:gd name="T7" fmla="*/ 2 h 3"/>
                  <a:gd name="T8" fmla="*/ 5 w 5"/>
                  <a:gd name="T9" fmla="*/ 3 h 3"/>
                  <a:gd name="T10" fmla="*/ 4 w 5"/>
                  <a:gd name="T11" fmla="*/ 3 h 3"/>
                  <a:gd name="T12" fmla="*/ 2 w 5"/>
                  <a:gd name="T13" fmla="*/ 3 h 3"/>
                  <a:gd name="T14" fmla="*/ 0 w 5"/>
                  <a:gd name="T15" fmla="*/ 3 h 3"/>
                  <a:gd name="T16" fmla="*/ 0 w 5"/>
                  <a:gd name="T17" fmla="*/ 2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" name="Freeform 1185"/>
              <p:cNvSpPr>
                <a:spLocks/>
              </p:cNvSpPr>
              <p:nvPr/>
            </p:nvSpPr>
            <p:spPr bwMode="auto">
              <a:xfrm>
                <a:off x="3146859" y="1645420"/>
                <a:ext cx="22233" cy="29644"/>
              </a:xfrm>
              <a:custGeom>
                <a:avLst/>
                <a:gdLst>
                  <a:gd name="T0" fmla="*/ 11 w 15"/>
                  <a:gd name="T1" fmla="*/ 0 h 20"/>
                  <a:gd name="T2" fmla="*/ 10 w 15"/>
                  <a:gd name="T3" fmla="*/ 3 h 20"/>
                  <a:gd name="T4" fmla="*/ 11 w 15"/>
                  <a:gd name="T5" fmla="*/ 3 h 20"/>
                  <a:gd name="T6" fmla="*/ 14 w 15"/>
                  <a:gd name="T7" fmla="*/ 3 h 20"/>
                  <a:gd name="T8" fmla="*/ 15 w 15"/>
                  <a:gd name="T9" fmla="*/ 4 h 20"/>
                  <a:gd name="T10" fmla="*/ 14 w 15"/>
                  <a:gd name="T11" fmla="*/ 8 h 20"/>
                  <a:gd name="T12" fmla="*/ 10 w 15"/>
                  <a:gd name="T13" fmla="*/ 11 h 20"/>
                  <a:gd name="T14" fmla="*/ 10 w 15"/>
                  <a:gd name="T15" fmla="*/ 13 h 20"/>
                  <a:gd name="T16" fmla="*/ 8 w 15"/>
                  <a:gd name="T17" fmla="*/ 17 h 20"/>
                  <a:gd name="T18" fmla="*/ 6 w 15"/>
                  <a:gd name="T19" fmla="*/ 20 h 20"/>
                  <a:gd name="T20" fmla="*/ 4 w 15"/>
                  <a:gd name="T21" fmla="*/ 17 h 20"/>
                  <a:gd name="T22" fmla="*/ 4 w 15"/>
                  <a:gd name="T23" fmla="*/ 17 h 20"/>
                  <a:gd name="T24" fmla="*/ 4 w 15"/>
                  <a:gd name="T25" fmla="*/ 14 h 20"/>
                  <a:gd name="T26" fmla="*/ 6 w 15"/>
                  <a:gd name="T27" fmla="*/ 11 h 20"/>
                  <a:gd name="T28" fmla="*/ 6 w 15"/>
                  <a:gd name="T29" fmla="*/ 10 h 20"/>
                  <a:gd name="T30" fmla="*/ 4 w 15"/>
                  <a:gd name="T31" fmla="*/ 10 h 20"/>
                  <a:gd name="T32" fmla="*/ 0 w 15"/>
                  <a:gd name="T33" fmla="*/ 10 h 20"/>
                  <a:gd name="T34" fmla="*/ 0 w 15"/>
                  <a:gd name="T35" fmla="*/ 7 h 20"/>
                  <a:gd name="T36" fmla="*/ 2 w 15"/>
                  <a:gd name="T37" fmla="*/ 6 h 20"/>
                  <a:gd name="T38" fmla="*/ 3 w 15"/>
                  <a:gd name="T39" fmla="*/ 4 h 20"/>
                  <a:gd name="T40" fmla="*/ 7 w 15"/>
                  <a:gd name="T41" fmla="*/ 3 h 20"/>
                  <a:gd name="T42" fmla="*/ 10 w 15"/>
                  <a:gd name="T43" fmla="*/ 0 h 20"/>
                  <a:gd name="T44" fmla="*/ 11 w 15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0">
                    <a:moveTo>
                      <a:pt x="11" y="0"/>
                    </a:moveTo>
                    <a:lnTo>
                      <a:pt x="10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4" y="8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7" y="3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" name="Freeform 1186"/>
              <p:cNvSpPr>
                <a:spLocks/>
              </p:cNvSpPr>
              <p:nvPr/>
            </p:nvSpPr>
            <p:spPr bwMode="auto">
              <a:xfrm>
                <a:off x="3099429" y="1726941"/>
                <a:ext cx="50394" cy="66699"/>
              </a:xfrm>
              <a:custGeom>
                <a:avLst/>
                <a:gdLst>
                  <a:gd name="T0" fmla="*/ 17 w 34"/>
                  <a:gd name="T1" fmla="*/ 0 h 45"/>
                  <a:gd name="T2" fmla="*/ 20 w 34"/>
                  <a:gd name="T3" fmla="*/ 0 h 45"/>
                  <a:gd name="T4" fmla="*/ 22 w 34"/>
                  <a:gd name="T5" fmla="*/ 5 h 45"/>
                  <a:gd name="T6" fmla="*/ 24 w 34"/>
                  <a:gd name="T7" fmla="*/ 7 h 45"/>
                  <a:gd name="T8" fmla="*/ 24 w 34"/>
                  <a:gd name="T9" fmla="*/ 10 h 45"/>
                  <a:gd name="T10" fmla="*/ 25 w 34"/>
                  <a:gd name="T11" fmla="*/ 12 h 45"/>
                  <a:gd name="T12" fmla="*/ 27 w 34"/>
                  <a:gd name="T13" fmla="*/ 12 h 45"/>
                  <a:gd name="T14" fmla="*/ 27 w 34"/>
                  <a:gd name="T15" fmla="*/ 14 h 45"/>
                  <a:gd name="T16" fmla="*/ 28 w 34"/>
                  <a:gd name="T17" fmla="*/ 16 h 45"/>
                  <a:gd name="T18" fmla="*/ 28 w 34"/>
                  <a:gd name="T19" fmla="*/ 17 h 45"/>
                  <a:gd name="T20" fmla="*/ 29 w 34"/>
                  <a:gd name="T21" fmla="*/ 20 h 45"/>
                  <a:gd name="T22" fmla="*/ 32 w 34"/>
                  <a:gd name="T23" fmla="*/ 20 h 45"/>
                  <a:gd name="T24" fmla="*/ 32 w 34"/>
                  <a:gd name="T25" fmla="*/ 21 h 45"/>
                  <a:gd name="T26" fmla="*/ 34 w 34"/>
                  <a:gd name="T27" fmla="*/ 24 h 45"/>
                  <a:gd name="T28" fmla="*/ 34 w 34"/>
                  <a:gd name="T29" fmla="*/ 28 h 45"/>
                  <a:gd name="T30" fmla="*/ 32 w 34"/>
                  <a:gd name="T31" fmla="*/ 31 h 45"/>
                  <a:gd name="T32" fmla="*/ 29 w 34"/>
                  <a:gd name="T33" fmla="*/ 32 h 45"/>
                  <a:gd name="T34" fmla="*/ 28 w 34"/>
                  <a:gd name="T35" fmla="*/ 32 h 45"/>
                  <a:gd name="T36" fmla="*/ 27 w 34"/>
                  <a:gd name="T37" fmla="*/ 32 h 45"/>
                  <a:gd name="T38" fmla="*/ 27 w 34"/>
                  <a:gd name="T39" fmla="*/ 34 h 45"/>
                  <a:gd name="T40" fmla="*/ 28 w 34"/>
                  <a:gd name="T41" fmla="*/ 34 h 45"/>
                  <a:gd name="T42" fmla="*/ 29 w 34"/>
                  <a:gd name="T43" fmla="*/ 38 h 45"/>
                  <a:gd name="T44" fmla="*/ 29 w 34"/>
                  <a:gd name="T45" fmla="*/ 41 h 45"/>
                  <a:gd name="T46" fmla="*/ 24 w 34"/>
                  <a:gd name="T47" fmla="*/ 43 h 45"/>
                  <a:gd name="T48" fmla="*/ 22 w 34"/>
                  <a:gd name="T49" fmla="*/ 45 h 45"/>
                  <a:gd name="T50" fmla="*/ 21 w 34"/>
                  <a:gd name="T51" fmla="*/ 45 h 45"/>
                  <a:gd name="T52" fmla="*/ 21 w 34"/>
                  <a:gd name="T53" fmla="*/ 43 h 45"/>
                  <a:gd name="T54" fmla="*/ 20 w 34"/>
                  <a:gd name="T55" fmla="*/ 42 h 45"/>
                  <a:gd name="T56" fmla="*/ 17 w 34"/>
                  <a:gd name="T57" fmla="*/ 43 h 45"/>
                  <a:gd name="T58" fmla="*/ 14 w 34"/>
                  <a:gd name="T59" fmla="*/ 43 h 45"/>
                  <a:gd name="T60" fmla="*/ 11 w 34"/>
                  <a:gd name="T61" fmla="*/ 45 h 45"/>
                  <a:gd name="T62" fmla="*/ 9 w 34"/>
                  <a:gd name="T63" fmla="*/ 43 h 45"/>
                  <a:gd name="T64" fmla="*/ 9 w 34"/>
                  <a:gd name="T65" fmla="*/ 41 h 45"/>
                  <a:gd name="T66" fmla="*/ 7 w 34"/>
                  <a:gd name="T67" fmla="*/ 41 h 45"/>
                  <a:gd name="T68" fmla="*/ 6 w 34"/>
                  <a:gd name="T69" fmla="*/ 42 h 45"/>
                  <a:gd name="T70" fmla="*/ 3 w 34"/>
                  <a:gd name="T71" fmla="*/ 43 h 45"/>
                  <a:gd name="T72" fmla="*/ 3 w 34"/>
                  <a:gd name="T73" fmla="*/ 41 h 45"/>
                  <a:gd name="T74" fmla="*/ 4 w 34"/>
                  <a:gd name="T75" fmla="*/ 39 h 45"/>
                  <a:gd name="T76" fmla="*/ 3 w 34"/>
                  <a:gd name="T77" fmla="*/ 38 h 45"/>
                  <a:gd name="T78" fmla="*/ 3 w 34"/>
                  <a:gd name="T79" fmla="*/ 34 h 45"/>
                  <a:gd name="T80" fmla="*/ 0 w 34"/>
                  <a:gd name="T81" fmla="*/ 32 h 45"/>
                  <a:gd name="T82" fmla="*/ 2 w 34"/>
                  <a:gd name="T83" fmla="*/ 31 h 45"/>
                  <a:gd name="T84" fmla="*/ 3 w 34"/>
                  <a:gd name="T85" fmla="*/ 29 h 45"/>
                  <a:gd name="T86" fmla="*/ 6 w 34"/>
                  <a:gd name="T87" fmla="*/ 29 h 45"/>
                  <a:gd name="T88" fmla="*/ 9 w 34"/>
                  <a:gd name="T89" fmla="*/ 32 h 45"/>
                  <a:gd name="T90" fmla="*/ 10 w 34"/>
                  <a:gd name="T91" fmla="*/ 32 h 45"/>
                  <a:gd name="T92" fmla="*/ 10 w 34"/>
                  <a:gd name="T93" fmla="*/ 29 h 45"/>
                  <a:gd name="T94" fmla="*/ 7 w 34"/>
                  <a:gd name="T95" fmla="*/ 25 h 45"/>
                  <a:gd name="T96" fmla="*/ 4 w 34"/>
                  <a:gd name="T97" fmla="*/ 24 h 45"/>
                  <a:gd name="T98" fmla="*/ 4 w 34"/>
                  <a:gd name="T99" fmla="*/ 23 h 45"/>
                  <a:gd name="T100" fmla="*/ 7 w 34"/>
                  <a:gd name="T101" fmla="*/ 23 h 45"/>
                  <a:gd name="T102" fmla="*/ 4 w 34"/>
                  <a:gd name="T103" fmla="*/ 20 h 45"/>
                  <a:gd name="T104" fmla="*/ 7 w 34"/>
                  <a:gd name="T105" fmla="*/ 17 h 45"/>
                  <a:gd name="T106" fmla="*/ 7 w 34"/>
                  <a:gd name="T107" fmla="*/ 13 h 45"/>
                  <a:gd name="T108" fmla="*/ 9 w 34"/>
                  <a:gd name="T109" fmla="*/ 10 h 45"/>
                  <a:gd name="T110" fmla="*/ 10 w 34"/>
                  <a:gd name="T111" fmla="*/ 10 h 45"/>
                  <a:gd name="T112" fmla="*/ 11 w 34"/>
                  <a:gd name="T113" fmla="*/ 9 h 45"/>
                  <a:gd name="T114" fmla="*/ 13 w 34"/>
                  <a:gd name="T115" fmla="*/ 5 h 45"/>
                  <a:gd name="T116" fmla="*/ 14 w 34"/>
                  <a:gd name="T117" fmla="*/ 3 h 45"/>
                  <a:gd name="T118" fmla="*/ 17 w 34"/>
                  <a:gd name="T1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" h="45">
                    <a:moveTo>
                      <a:pt x="17" y="0"/>
                    </a:moveTo>
                    <a:lnTo>
                      <a:pt x="20" y="0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4" y="10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8" y="16"/>
                    </a:lnTo>
                    <a:lnTo>
                      <a:pt x="28" y="17"/>
                    </a:lnTo>
                    <a:lnTo>
                      <a:pt x="29" y="20"/>
                    </a:lnTo>
                    <a:lnTo>
                      <a:pt x="32" y="20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4" y="28"/>
                    </a:lnTo>
                    <a:lnTo>
                      <a:pt x="32" y="31"/>
                    </a:lnTo>
                    <a:lnTo>
                      <a:pt x="29" y="32"/>
                    </a:lnTo>
                    <a:lnTo>
                      <a:pt x="28" y="32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8" y="34"/>
                    </a:lnTo>
                    <a:lnTo>
                      <a:pt x="29" y="38"/>
                    </a:lnTo>
                    <a:lnTo>
                      <a:pt x="29" y="41"/>
                    </a:lnTo>
                    <a:lnTo>
                      <a:pt x="24" y="43"/>
                    </a:lnTo>
                    <a:lnTo>
                      <a:pt x="22" y="45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0" y="42"/>
                    </a:lnTo>
                    <a:lnTo>
                      <a:pt x="17" y="43"/>
                    </a:lnTo>
                    <a:lnTo>
                      <a:pt x="14" y="43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6" y="42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3" y="34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3" y="29"/>
                    </a:lnTo>
                    <a:lnTo>
                      <a:pt x="6" y="29"/>
                    </a:lnTo>
                    <a:lnTo>
                      <a:pt x="9" y="32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7" y="25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4" y="20"/>
                    </a:lnTo>
                    <a:lnTo>
                      <a:pt x="7" y="17"/>
                    </a:lnTo>
                    <a:lnTo>
                      <a:pt x="7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" name="Freeform 1187"/>
              <p:cNvSpPr>
                <a:spLocks/>
              </p:cNvSpPr>
              <p:nvPr/>
            </p:nvSpPr>
            <p:spPr bwMode="auto">
              <a:xfrm>
                <a:off x="3163162" y="1830695"/>
                <a:ext cx="16305" cy="19269"/>
              </a:xfrm>
              <a:custGeom>
                <a:avLst/>
                <a:gdLst>
                  <a:gd name="T0" fmla="*/ 4 w 11"/>
                  <a:gd name="T1" fmla="*/ 0 h 13"/>
                  <a:gd name="T2" fmla="*/ 6 w 11"/>
                  <a:gd name="T3" fmla="*/ 0 h 13"/>
                  <a:gd name="T4" fmla="*/ 7 w 11"/>
                  <a:gd name="T5" fmla="*/ 2 h 13"/>
                  <a:gd name="T6" fmla="*/ 10 w 11"/>
                  <a:gd name="T7" fmla="*/ 2 h 13"/>
                  <a:gd name="T8" fmla="*/ 11 w 11"/>
                  <a:gd name="T9" fmla="*/ 4 h 13"/>
                  <a:gd name="T10" fmla="*/ 10 w 11"/>
                  <a:gd name="T11" fmla="*/ 5 h 13"/>
                  <a:gd name="T12" fmla="*/ 11 w 11"/>
                  <a:gd name="T13" fmla="*/ 6 h 13"/>
                  <a:gd name="T14" fmla="*/ 11 w 11"/>
                  <a:gd name="T15" fmla="*/ 8 h 13"/>
                  <a:gd name="T16" fmla="*/ 8 w 11"/>
                  <a:gd name="T17" fmla="*/ 12 h 13"/>
                  <a:gd name="T18" fmla="*/ 6 w 11"/>
                  <a:gd name="T19" fmla="*/ 13 h 13"/>
                  <a:gd name="T20" fmla="*/ 3 w 11"/>
                  <a:gd name="T21" fmla="*/ 13 h 13"/>
                  <a:gd name="T22" fmla="*/ 0 w 11"/>
                  <a:gd name="T23" fmla="*/ 12 h 13"/>
                  <a:gd name="T24" fmla="*/ 0 w 11"/>
                  <a:gd name="T25" fmla="*/ 9 h 13"/>
                  <a:gd name="T26" fmla="*/ 0 w 11"/>
                  <a:gd name="T27" fmla="*/ 6 h 13"/>
                  <a:gd name="T28" fmla="*/ 0 w 11"/>
                  <a:gd name="T29" fmla="*/ 4 h 13"/>
                  <a:gd name="T30" fmla="*/ 2 w 11"/>
                  <a:gd name="T31" fmla="*/ 1 h 13"/>
                  <a:gd name="T32" fmla="*/ 4 w 11"/>
                  <a:gd name="T3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" name="Freeform 1188"/>
              <p:cNvSpPr>
                <a:spLocks/>
              </p:cNvSpPr>
              <p:nvPr/>
            </p:nvSpPr>
            <p:spPr bwMode="auto">
              <a:xfrm>
                <a:off x="3268398" y="1758067"/>
                <a:ext cx="17786" cy="10376"/>
              </a:xfrm>
              <a:custGeom>
                <a:avLst/>
                <a:gdLst>
                  <a:gd name="T0" fmla="*/ 7 w 12"/>
                  <a:gd name="T1" fmla="*/ 0 h 7"/>
                  <a:gd name="T2" fmla="*/ 9 w 12"/>
                  <a:gd name="T3" fmla="*/ 2 h 7"/>
                  <a:gd name="T4" fmla="*/ 12 w 12"/>
                  <a:gd name="T5" fmla="*/ 3 h 7"/>
                  <a:gd name="T6" fmla="*/ 11 w 12"/>
                  <a:gd name="T7" fmla="*/ 6 h 7"/>
                  <a:gd name="T8" fmla="*/ 8 w 12"/>
                  <a:gd name="T9" fmla="*/ 6 h 7"/>
                  <a:gd name="T10" fmla="*/ 5 w 12"/>
                  <a:gd name="T11" fmla="*/ 7 h 7"/>
                  <a:gd name="T12" fmla="*/ 2 w 12"/>
                  <a:gd name="T13" fmla="*/ 7 h 7"/>
                  <a:gd name="T14" fmla="*/ 0 w 12"/>
                  <a:gd name="T15" fmla="*/ 7 h 7"/>
                  <a:gd name="T16" fmla="*/ 0 w 12"/>
                  <a:gd name="T17" fmla="*/ 6 h 7"/>
                  <a:gd name="T18" fmla="*/ 2 w 12"/>
                  <a:gd name="T19" fmla="*/ 2 h 7"/>
                  <a:gd name="T20" fmla="*/ 5 w 12"/>
                  <a:gd name="T21" fmla="*/ 2 h 7"/>
                  <a:gd name="T22" fmla="*/ 7 w 12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lnTo>
                      <a:pt x="9" y="2"/>
                    </a:lnTo>
                    <a:lnTo>
                      <a:pt x="12" y="3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" name="Freeform 1189"/>
              <p:cNvSpPr>
                <a:spLocks/>
              </p:cNvSpPr>
              <p:nvPr/>
            </p:nvSpPr>
            <p:spPr bwMode="auto">
              <a:xfrm>
                <a:off x="3292113" y="2561413"/>
                <a:ext cx="14822" cy="11858"/>
              </a:xfrm>
              <a:custGeom>
                <a:avLst/>
                <a:gdLst>
                  <a:gd name="T0" fmla="*/ 3 w 10"/>
                  <a:gd name="T1" fmla="*/ 0 h 8"/>
                  <a:gd name="T2" fmla="*/ 7 w 10"/>
                  <a:gd name="T3" fmla="*/ 1 h 8"/>
                  <a:gd name="T4" fmla="*/ 10 w 10"/>
                  <a:gd name="T5" fmla="*/ 3 h 8"/>
                  <a:gd name="T6" fmla="*/ 10 w 10"/>
                  <a:gd name="T7" fmla="*/ 4 h 8"/>
                  <a:gd name="T8" fmla="*/ 9 w 10"/>
                  <a:gd name="T9" fmla="*/ 4 h 8"/>
                  <a:gd name="T10" fmla="*/ 9 w 10"/>
                  <a:gd name="T11" fmla="*/ 6 h 8"/>
                  <a:gd name="T12" fmla="*/ 7 w 10"/>
                  <a:gd name="T13" fmla="*/ 7 h 8"/>
                  <a:gd name="T14" fmla="*/ 7 w 10"/>
                  <a:gd name="T15" fmla="*/ 8 h 8"/>
                  <a:gd name="T16" fmla="*/ 6 w 10"/>
                  <a:gd name="T17" fmla="*/ 8 h 8"/>
                  <a:gd name="T18" fmla="*/ 6 w 10"/>
                  <a:gd name="T19" fmla="*/ 7 h 8"/>
                  <a:gd name="T20" fmla="*/ 4 w 10"/>
                  <a:gd name="T21" fmla="*/ 6 h 8"/>
                  <a:gd name="T22" fmla="*/ 4 w 10"/>
                  <a:gd name="T23" fmla="*/ 6 h 8"/>
                  <a:gd name="T24" fmla="*/ 3 w 10"/>
                  <a:gd name="T25" fmla="*/ 4 h 8"/>
                  <a:gd name="T26" fmla="*/ 0 w 10"/>
                  <a:gd name="T27" fmla="*/ 3 h 8"/>
                  <a:gd name="T28" fmla="*/ 0 w 10"/>
                  <a:gd name="T29" fmla="*/ 1 h 8"/>
                  <a:gd name="T30" fmla="*/ 2 w 10"/>
                  <a:gd name="T31" fmla="*/ 1 h 8"/>
                  <a:gd name="T32" fmla="*/ 3 w 10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3" y="0"/>
                    </a:moveTo>
                    <a:lnTo>
                      <a:pt x="7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" name="Freeform 1190"/>
              <p:cNvSpPr>
                <a:spLocks/>
              </p:cNvSpPr>
              <p:nvPr/>
            </p:nvSpPr>
            <p:spPr bwMode="auto">
              <a:xfrm>
                <a:off x="3232826" y="2589575"/>
                <a:ext cx="11858" cy="14822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2 h 10"/>
                  <a:gd name="T4" fmla="*/ 8 w 8"/>
                  <a:gd name="T5" fmla="*/ 3 h 10"/>
                  <a:gd name="T6" fmla="*/ 8 w 8"/>
                  <a:gd name="T7" fmla="*/ 3 h 10"/>
                  <a:gd name="T8" fmla="*/ 8 w 8"/>
                  <a:gd name="T9" fmla="*/ 5 h 10"/>
                  <a:gd name="T10" fmla="*/ 7 w 8"/>
                  <a:gd name="T11" fmla="*/ 6 h 10"/>
                  <a:gd name="T12" fmla="*/ 6 w 8"/>
                  <a:gd name="T13" fmla="*/ 7 h 10"/>
                  <a:gd name="T14" fmla="*/ 4 w 8"/>
                  <a:gd name="T15" fmla="*/ 7 h 10"/>
                  <a:gd name="T16" fmla="*/ 2 w 8"/>
                  <a:gd name="T17" fmla="*/ 10 h 10"/>
                  <a:gd name="T18" fmla="*/ 0 w 8"/>
                  <a:gd name="T19" fmla="*/ 10 h 10"/>
                  <a:gd name="T20" fmla="*/ 0 w 8"/>
                  <a:gd name="T21" fmla="*/ 9 h 10"/>
                  <a:gd name="T22" fmla="*/ 2 w 8"/>
                  <a:gd name="T23" fmla="*/ 6 h 10"/>
                  <a:gd name="T24" fmla="*/ 2 w 8"/>
                  <a:gd name="T25" fmla="*/ 5 h 10"/>
                  <a:gd name="T26" fmla="*/ 3 w 8"/>
                  <a:gd name="T27" fmla="*/ 3 h 10"/>
                  <a:gd name="T28" fmla="*/ 6 w 8"/>
                  <a:gd name="T29" fmla="*/ 2 h 10"/>
                  <a:gd name="T30" fmla="*/ 8 w 8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6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" name="Freeform 1191"/>
              <p:cNvSpPr>
                <a:spLocks/>
              </p:cNvSpPr>
              <p:nvPr/>
            </p:nvSpPr>
            <p:spPr bwMode="auto">
              <a:xfrm>
                <a:off x="3149823" y="2506573"/>
                <a:ext cx="11858" cy="7411"/>
              </a:xfrm>
              <a:custGeom>
                <a:avLst/>
                <a:gdLst>
                  <a:gd name="T0" fmla="*/ 0 w 8"/>
                  <a:gd name="T1" fmla="*/ 0 h 5"/>
                  <a:gd name="T2" fmla="*/ 2 w 8"/>
                  <a:gd name="T3" fmla="*/ 1 h 5"/>
                  <a:gd name="T4" fmla="*/ 5 w 8"/>
                  <a:gd name="T5" fmla="*/ 3 h 5"/>
                  <a:gd name="T6" fmla="*/ 6 w 8"/>
                  <a:gd name="T7" fmla="*/ 4 h 5"/>
                  <a:gd name="T8" fmla="*/ 8 w 8"/>
                  <a:gd name="T9" fmla="*/ 5 h 5"/>
                  <a:gd name="T10" fmla="*/ 5 w 8"/>
                  <a:gd name="T11" fmla="*/ 4 h 5"/>
                  <a:gd name="T12" fmla="*/ 2 w 8"/>
                  <a:gd name="T13" fmla="*/ 4 h 5"/>
                  <a:gd name="T14" fmla="*/ 1 w 8"/>
                  <a:gd name="T15" fmla="*/ 1 h 5"/>
                  <a:gd name="T16" fmla="*/ 0 w 8"/>
                  <a:gd name="T17" fmla="*/ 0 h 5"/>
                  <a:gd name="T18" fmla="*/ 0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2" y="1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" name="Freeform 1192"/>
              <p:cNvSpPr>
                <a:spLocks/>
              </p:cNvSpPr>
              <p:nvPr/>
            </p:nvSpPr>
            <p:spPr bwMode="auto">
              <a:xfrm>
                <a:off x="3298042" y="2551039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3 h 7"/>
                  <a:gd name="T4" fmla="*/ 3 w 5"/>
                  <a:gd name="T5" fmla="*/ 4 h 7"/>
                  <a:gd name="T6" fmla="*/ 5 w 5"/>
                  <a:gd name="T7" fmla="*/ 6 h 7"/>
                  <a:gd name="T8" fmla="*/ 5 w 5"/>
                  <a:gd name="T9" fmla="*/ 7 h 7"/>
                  <a:gd name="T10" fmla="*/ 5 w 5"/>
                  <a:gd name="T11" fmla="*/ 7 h 7"/>
                  <a:gd name="T12" fmla="*/ 2 w 5"/>
                  <a:gd name="T13" fmla="*/ 6 h 7"/>
                  <a:gd name="T14" fmla="*/ 2 w 5"/>
                  <a:gd name="T15" fmla="*/ 4 h 7"/>
                  <a:gd name="T16" fmla="*/ 0 w 5"/>
                  <a:gd name="T17" fmla="*/ 3 h 7"/>
                  <a:gd name="T18" fmla="*/ 0 w 5"/>
                  <a:gd name="T19" fmla="*/ 2 h 7"/>
                  <a:gd name="T20" fmla="*/ 2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" name="Freeform 1193"/>
              <p:cNvSpPr>
                <a:spLocks/>
              </p:cNvSpPr>
              <p:nvPr/>
            </p:nvSpPr>
            <p:spPr bwMode="auto">
              <a:xfrm>
                <a:off x="3210593" y="2511019"/>
                <a:ext cx="11858" cy="8893"/>
              </a:xfrm>
              <a:custGeom>
                <a:avLst/>
                <a:gdLst>
                  <a:gd name="T0" fmla="*/ 0 w 8"/>
                  <a:gd name="T1" fmla="*/ 0 h 6"/>
                  <a:gd name="T2" fmla="*/ 3 w 8"/>
                  <a:gd name="T3" fmla="*/ 0 h 6"/>
                  <a:gd name="T4" fmla="*/ 4 w 8"/>
                  <a:gd name="T5" fmla="*/ 1 h 6"/>
                  <a:gd name="T6" fmla="*/ 5 w 8"/>
                  <a:gd name="T7" fmla="*/ 2 h 6"/>
                  <a:gd name="T8" fmla="*/ 7 w 8"/>
                  <a:gd name="T9" fmla="*/ 2 h 6"/>
                  <a:gd name="T10" fmla="*/ 8 w 8"/>
                  <a:gd name="T11" fmla="*/ 4 h 6"/>
                  <a:gd name="T12" fmla="*/ 8 w 8"/>
                  <a:gd name="T13" fmla="*/ 5 h 6"/>
                  <a:gd name="T14" fmla="*/ 8 w 8"/>
                  <a:gd name="T15" fmla="*/ 6 h 6"/>
                  <a:gd name="T16" fmla="*/ 7 w 8"/>
                  <a:gd name="T17" fmla="*/ 6 h 6"/>
                  <a:gd name="T18" fmla="*/ 5 w 8"/>
                  <a:gd name="T19" fmla="*/ 6 h 6"/>
                  <a:gd name="T20" fmla="*/ 5 w 8"/>
                  <a:gd name="T21" fmla="*/ 6 h 6"/>
                  <a:gd name="T22" fmla="*/ 3 w 8"/>
                  <a:gd name="T23" fmla="*/ 5 h 6"/>
                  <a:gd name="T24" fmla="*/ 3 w 8"/>
                  <a:gd name="T25" fmla="*/ 4 h 6"/>
                  <a:gd name="T26" fmla="*/ 3 w 8"/>
                  <a:gd name="T27" fmla="*/ 2 h 6"/>
                  <a:gd name="T28" fmla="*/ 3 w 8"/>
                  <a:gd name="T29" fmla="*/ 1 h 6"/>
                  <a:gd name="T30" fmla="*/ 0 w 8"/>
                  <a:gd name="T31" fmla="*/ 1 h 6"/>
                  <a:gd name="T32" fmla="*/ 0 w 8"/>
                  <a:gd name="T33" fmla="*/ 0 h 6"/>
                  <a:gd name="T34" fmla="*/ 0 w 8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" name="Freeform 1194"/>
              <p:cNvSpPr>
                <a:spLocks/>
              </p:cNvSpPr>
              <p:nvPr/>
            </p:nvSpPr>
            <p:spPr bwMode="auto">
              <a:xfrm>
                <a:off x="2104879" y="2797082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0 w 4"/>
                  <a:gd name="T5" fmla="*/ 1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" name="Freeform 1195"/>
              <p:cNvSpPr>
                <a:spLocks/>
              </p:cNvSpPr>
              <p:nvPr/>
            </p:nvSpPr>
            <p:spPr bwMode="auto">
              <a:xfrm>
                <a:off x="2106362" y="2791153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0 w 4"/>
                  <a:gd name="T7" fmla="*/ 3 h 3"/>
                  <a:gd name="T8" fmla="*/ 0 w 4"/>
                  <a:gd name="T9" fmla="*/ 1 h 3"/>
                  <a:gd name="T10" fmla="*/ 3 w 4"/>
                  <a:gd name="T11" fmla="*/ 1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" name="Freeform 1196"/>
              <p:cNvSpPr>
                <a:spLocks/>
              </p:cNvSpPr>
              <p:nvPr/>
            </p:nvSpPr>
            <p:spPr bwMode="auto">
              <a:xfrm>
                <a:off x="2807437" y="2165669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" name="Freeform 1197"/>
              <p:cNvSpPr>
                <a:spLocks/>
              </p:cNvSpPr>
              <p:nvPr/>
            </p:nvSpPr>
            <p:spPr bwMode="auto">
              <a:xfrm>
                <a:off x="2094504" y="2720008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1 w 3"/>
                  <a:gd name="T5" fmla="*/ 2 h 4"/>
                  <a:gd name="T6" fmla="*/ 1 w 3"/>
                  <a:gd name="T7" fmla="*/ 4 h 4"/>
                  <a:gd name="T8" fmla="*/ 0 w 3"/>
                  <a:gd name="T9" fmla="*/ 4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" name="Freeform 1198"/>
              <p:cNvSpPr>
                <a:spLocks/>
              </p:cNvSpPr>
              <p:nvPr/>
            </p:nvSpPr>
            <p:spPr bwMode="auto">
              <a:xfrm>
                <a:off x="3308417" y="2533252"/>
                <a:ext cx="10376" cy="7411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1 h 5"/>
                  <a:gd name="T4" fmla="*/ 7 w 7"/>
                  <a:gd name="T5" fmla="*/ 1 h 5"/>
                  <a:gd name="T6" fmla="*/ 7 w 7"/>
                  <a:gd name="T7" fmla="*/ 2 h 5"/>
                  <a:gd name="T8" fmla="*/ 6 w 7"/>
                  <a:gd name="T9" fmla="*/ 4 h 5"/>
                  <a:gd name="T10" fmla="*/ 4 w 7"/>
                  <a:gd name="T11" fmla="*/ 5 h 5"/>
                  <a:gd name="T12" fmla="*/ 3 w 7"/>
                  <a:gd name="T13" fmla="*/ 2 h 5"/>
                  <a:gd name="T14" fmla="*/ 0 w 7"/>
                  <a:gd name="T15" fmla="*/ 2 h 5"/>
                  <a:gd name="T16" fmla="*/ 0 w 7"/>
                  <a:gd name="T17" fmla="*/ 2 h 5"/>
                  <a:gd name="T18" fmla="*/ 2 w 7"/>
                  <a:gd name="T19" fmla="*/ 1 h 5"/>
                  <a:gd name="T20" fmla="*/ 4 w 7"/>
                  <a:gd name="T21" fmla="*/ 1 h 5"/>
                  <a:gd name="T22" fmla="*/ 6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" name="Freeform 1199"/>
              <p:cNvSpPr>
                <a:spLocks/>
              </p:cNvSpPr>
              <p:nvPr/>
            </p:nvSpPr>
            <p:spPr bwMode="auto">
              <a:xfrm>
                <a:off x="2104879" y="2786706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" name="Freeform 1200"/>
              <p:cNvSpPr>
                <a:spLocks/>
              </p:cNvSpPr>
              <p:nvPr/>
            </p:nvSpPr>
            <p:spPr bwMode="auto">
              <a:xfrm>
                <a:off x="3318793" y="2454696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2 w 4"/>
                  <a:gd name="T7" fmla="*/ 4 h 4"/>
                  <a:gd name="T8" fmla="*/ 0 w 4"/>
                  <a:gd name="T9" fmla="*/ 4 h 4"/>
                  <a:gd name="T10" fmla="*/ 3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" name="Freeform 1201"/>
              <p:cNvSpPr>
                <a:spLocks/>
              </p:cNvSpPr>
              <p:nvPr/>
            </p:nvSpPr>
            <p:spPr bwMode="auto">
              <a:xfrm>
                <a:off x="3151305" y="2291655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1 h 5"/>
                  <a:gd name="T4" fmla="*/ 4 w 4"/>
                  <a:gd name="T5" fmla="*/ 1 h 5"/>
                  <a:gd name="T6" fmla="*/ 4 w 4"/>
                  <a:gd name="T7" fmla="*/ 2 h 5"/>
                  <a:gd name="T8" fmla="*/ 1 w 4"/>
                  <a:gd name="T9" fmla="*/ 2 h 5"/>
                  <a:gd name="T10" fmla="*/ 1 w 4"/>
                  <a:gd name="T11" fmla="*/ 4 h 5"/>
                  <a:gd name="T12" fmla="*/ 0 w 4"/>
                  <a:gd name="T13" fmla="*/ 5 h 5"/>
                  <a:gd name="T14" fmla="*/ 0 w 4"/>
                  <a:gd name="T15" fmla="*/ 2 h 5"/>
                  <a:gd name="T16" fmla="*/ 0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" name="Freeform 1202"/>
              <p:cNvSpPr>
                <a:spLocks/>
              </p:cNvSpPr>
              <p:nvPr/>
            </p:nvSpPr>
            <p:spPr bwMode="auto">
              <a:xfrm>
                <a:off x="3145376" y="2229403"/>
                <a:ext cx="16305" cy="10376"/>
              </a:xfrm>
              <a:custGeom>
                <a:avLst/>
                <a:gdLst>
                  <a:gd name="T0" fmla="*/ 3 w 11"/>
                  <a:gd name="T1" fmla="*/ 0 h 7"/>
                  <a:gd name="T2" fmla="*/ 5 w 11"/>
                  <a:gd name="T3" fmla="*/ 0 h 7"/>
                  <a:gd name="T4" fmla="*/ 7 w 11"/>
                  <a:gd name="T5" fmla="*/ 2 h 7"/>
                  <a:gd name="T6" fmla="*/ 9 w 11"/>
                  <a:gd name="T7" fmla="*/ 3 h 7"/>
                  <a:gd name="T8" fmla="*/ 11 w 11"/>
                  <a:gd name="T9" fmla="*/ 4 h 7"/>
                  <a:gd name="T10" fmla="*/ 9 w 11"/>
                  <a:gd name="T11" fmla="*/ 6 h 7"/>
                  <a:gd name="T12" fmla="*/ 9 w 11"/>
                  <a:gd name="T13" fmla="*/ 6 h 7"/>
                  <a:gd name="T14" fmla="*/ 7 w 11"/>
                  <a:gd name="T15" fmla="*/ 6 h 7"/>
                  <a:gd name="T16" fmla="*/ 5 w 11"/>
                  <a:gd name="T17" fmla="*/ 6 h 7"/>
                  <a:gd name="T18" fmla="*/ 5 w 11"/>
                  <a:gd name="T19" fmla="*/ 7 h 7"/>
                  <a:gd name="T20" fmla="*/ 4 w 11"/>
                  <a:gd name="T21" fmla="*/ 7 h 7"/>
                  <a:gd name="T22" fmla="*/ 3 w 11"/>
                  <a:gd name="T23" fmla="*/ 6 h 7"/>
                  <a:gd name="T24" fmla="*/ 3 w 11"/>
                  <a:gd name="T25" fmla="*/ 4 h 7"/>
                  <a:gd name="T26" fmla="*/ 3 w 11"/>
                  <a:gd name="T27" fmla="*/ 4 h 7"/>
                  <a:gd name="T28" fmla="*/ 3 w 11"/>
                  <a:gd name="T29" fmla="*/ 3 h 7"/>
                  <a:gd name="T30" fmla="*/ 0 w 11"/>
                  <a:gd name="T31" fmla="*/ 3 h 7"/>
                  <a:gd name="T32" fmla="*/ 3 w 11"/>
                  <a:gd name="T33" fmla="*/ 2 h 7"/>
                  <a:gd name="T34" fmla="*/ 3 w 11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" name="Freeform 1203"/>
              <p:cNvSpPr>
                <a:spLocks/>
              </p:cNvSpPr>
              <p:nvPr/>
            </p:nvSpPr>
            <p:spPr bwMode="auto">
              <a:xfrm>
                <a:off x="3212075" y="2309441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6 w 13"/>
                  <a:gd name="T3" fmla="*/ 1 h 11"/>
                  <a:gd name="T4" fmla="*/ 6 w 13"/>
                  <a:gd name="T5" fmla="*/ 3 h 11"/>
                  <a:gd name="T6" fmla="*/ 6 w 13"/>
                  <a:gd name="T7" fmla="*/ 3 h 11"/>
                  <a:gd name="T8" fmla="*/ 9 w 13"/>
                  <a:gd name="T9" fmla="*/ 3 h 11"/>
                  <a:gd name="T10" fmla="*/ 10 w 13"/>
                  <a:gd name="T11" fmla="*/ 6 h 11"/>
                  <a:gd name="T12" fmla="*/ 11 w 13"/>
                  <a:gd name="T13" fmla="*/ 6 h 11"/>
                  <a:gd name="T14" fmla="*/ 11 w 13"/>
                  <a:gd name="T15" fmla="*/ 8 h 11"/>
                  <a:gd name="T16" fmla="*/ 13 w 13"/>
                  <a:gd name="T17" fmla="*/ 10 h 11"/>
                  <a:gd name="T18" fmla="*/ 11 w 13"/>
                  <a:gd name="T19" fmla="*/ 11 h 11"/>
                  <a:gd name="T20" fmla="*/ 10 w 13"/>
                  <a:gd name="T21" fmla="*/ 10 h 11"/>
                  <a:gd name="T22" fmla="*/ 7 w 13"/>
                  <a:gd name="T23" fmla="*/ 11 h 11"/>
                  <a:gd name="T24" fmla="*/ 6 w 13"/>
                  <a:gd name="T25" fmla="*/ 10 h 11"/>
                  <a:gd name="T26" fmla="*/ 3 w 13"/>
                  <a:gd name="T27" fmla="*/ 10 h 11"/>
                  <a:gd name="T28" fmla="*/ 2 w 13"/>
                  <a:gd name="T29" fmla="*/ 10 h 11"/>
                  <a:gd name="T30" fmla="*/ 0 w 13"/>
                  <a:gd name="T31" fmla="*/ 10 h 11"/>
                  <a:gd name="T32" fmla="*/ 0 w 13"/>
                  <a:gd name="T33" fmla="*/ 6 h 11"/>
                  <a:gd name="T34" fmla="*/ 0 w 13"/>
                  <a:gd name="T35" fmla="*/ 4 h 11"/>
                  <a:gd name="T36" fmla="*/ 0 w 13"/>
                  <a:gd name="T37" fmla="*/ 3 h 11"/>
                  <a:gd name="T38" fmla="*/ 2 w 13"/>
                  <a:gd name="T39" fmla="*/ 3 h 11"/>
                  <a:gd name="T40" fmla="*/ 3 w 13"/>
                  <a:gd name="T41" fmla="*/ 3 h 11"/>
                  <a:gd name="T42" fmla="*/ 4 w 13"/>
                  <a:gd name="T43" fmla="*/ 1 h 11"/>
                  <a:gd name="T44" fmla="*/ 4 w 13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10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" name="Freeform 1204"/>
              <p:cNvSpPr>
                <a:spLocks/>
              </p:cNvSpPr>
              <p:nvPr/>
            </p:nvSpPr>
            <p:spPr bwMode="auto">
              <a:xfrm>
                <a:off x="3109804" y="2454696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0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" name="Freeform 1205"/>
              <p:cNvSpPr>
                <a:spLocks/>
              </p:cNvSpPr>
              <p:nvPr/>
            </p:nvSpPr>
            <p:spPr bwMode="auto">
              <a:xfrm>
                <a:off x="3218004" y="2288691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3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4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2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" name="Freeform 1206"/>
              <p:cNvSpPr>
                <a:spLocks/>
              </p:cNvSpPr>
              <p:nvPr/>
            </p:nvSpPr>
            <p:spPr bwMode="auto">
              <a:xfrm>
                <a:off x="3155752" y="2278316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2 h 6"/>
                  <a:gd name="T4" fmla="*/ 2 w 2"/>
                  <a:gd name="T5" fmla="*/ 3 h 6"/>
                  <a:gd name="T6" fmla="*/ 2 w 2"/>
                  <a:gd name="T7" fmla="*/ 4 h 6"/>
                  <a:gd name="T8" fmla="*/ 2 w 2"/>
                  <a:gd name="T9" fmla="*/ 6 h 6"/>
                  <a:gd name="T10" fmla="*/ 0 w 2"/>
                  <a:gd name="T11" fmla="*/ 6 h 6"/>
                  <a:gd name="T12" fmla="*/ 0 w 2"/>
                  <a:gd name="T13" fmla="*/ 4 h 6"/>
                  <a:gd name="T14" fmla="*/ 1 w 2"/>
                  <a:gd name="T15" fmla="*/ 3 h 6"/>
                  <a:gd name="T16" fmla="*/ 0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" name="Freeform 1207"/>
              <p:cNvSpPr>
                <a:spLocks/>
              </p:cNvSpPr>
              <p:nvPr/>
            </p:nvSpPr>
            <p:spPr bwMode="auto">
              <a:xfrm>
                <a:off x="3189842" y="2224957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" name="Freeform 1208"/>
              <p:cNvSpPr>
                <a:spLocks/>
              </p:cNvSpPr>
              <p:nvPr/>
            </p:nvSpPr>
            <p:spPr bwMode="auto">
              <a:xfrm>
                <a:off x="3167610" y="2297584"/>
                <a:ext cx="41501" cy="42984"/>
              </a:xfrm>
              <a:custGeom>
                <a:avLst/>
                <a:gdLst>
                  <a:gd name="T0" fmla="*/ 19 w 28"/>
                  <a:gd name="T1" fmla="*/ 0 h 29"/>
                  <a:gd name="T2" fmla="*/ 22 w 28"/>
                  <a:gd name="T3" fmla="*/ 1 h 29"/>
                  <a:gd name="T4" fmla="*/ 23 w 28"/>
                  <a:gd name="T5" fmla="*/ 3 h 29"/>
                  <a:gd name="T6" fmla="*/ 25 w 28"/>
                  <a:gd name="T7" fmla="*/ 3 h 29"/>
                  <a:gd name="T8" fmla="*/ 26 w 28"/>
                  <a:gd name="T9" fmla="*/ 4 h 29"/>
                  <a:gd name="T10" fmla="*/ 28 w 28"/>
                  <a:gd name="T11" fmla="*/ 7 h 29"/>
                  <a:gd name="T12" fmla="*/ 28 w 28"/>
                  <a:gd name="T13" fmla="*/ 9 h 29"/>
                  <a:gd name="T14" fmla="*/ 25 w 28"/>
                  <a:gd name="T15" fmla="*/ 11 h 29"/>
                  <a:gd name="T16" fmla="*/ 25 w 28"/>
                  <a:gd name="T17" fmla="*/ 14 h 29"/>
                  <a:gd name="T18" fmla="*/ 23 w 28"/>
                  <a:gd name="T19" fmla="*/ 16 h 29"/>
                  <a:gd name="T20" fmla="*/ 21 w 28"/>
                  <a:gd name="T21" fmla="*/ 22 h 29"/>
                  <a:gd name="T22" fmla="*/ 19 w 28"/>
                  <a:gd name="T23" fmla="*/ 23 h 29"/>
                  <a:gd name="T24" fmla="*/ 18 w 28"/>
                  <a:gd name="T25" fmla="*/ 25 h 29"/>
                  <a:gd name="T26" fmla="*/ 14 w 28"/>
                  <a:gd name="T27" fmla="*/ 26 h 29"/>
                  <a:gd name="T28" fmla="*/ 14 w 28"/>
                  <a:gd name="T29" fmla="*/ 26 h 29"/>
                  <a:gd name="T30" fmla="*/ 11 w 28"/>
                  <a:gd name="T31" fmla="*/ 27 h 29"/>
                  <a:gd name="T32" fmla="*/ 8 w 28"/>
                  <a:gd name="T33" fmla="*/ 29 h 29"/>
                  <a:gd name="T34" fmla="*/ 7 w 28"/>
                  <a:gd name="T35" fmla="*/ 27 h 29"/>
                  <a:gd name="T36" fmla="*/ 3 w 28"/>
                  <a:gd name="T37" fmla="*/ 27 h 29"/>
                  <a:gd name="T38" fmla="*/ 1 w 28"/>
                  <a:gd name="T39" fmla="*/ 27 h 29"/>
                  <a:gd name="T40" fmla="*/ 0 w 28"/>
                  <a:gd name="T41" fmla="*/ 27 h 29"/>
                  <a:gd name="T42" fmla="*/ 0 w 28"/>
                  <a:gd name="T43" fmla="*/ 26 h 29"/>
                  <a:gd name="T44" fmla="*/ 0 w 28"/>
                  <a:gd name="T45" fmla="*/ 23 h 29"/>
                  <a:gd name="T46" fmla="*/ 0 w 28"/>
                  <a:gd name="T47" fmla="*/ 22 h 29"/>
                  <a:gd name="T48" fmla="*/ 0 w 28"/>
                  <a:gd name="T49" fmla="*/ 19 h 29"/>
                  <a:gd name="T50" fmla="*/ 0 w 28"/>
                  <a:gd name="T51" fmla="*/ 16 h 29"/>
                  <a:gd name="T52" fmla="*/ 3 w 28"/>
                  <a:gd name="T53" fmla="*/ 14 h 29"/>
                  <a:gd name="T54" fmla="*/ 5 w 28"/>
                  <a:gd name="T55" fmla="*/ 9 h 29"/>
                  <a:gd name="T56" fmla="*/ 7 w 28"/>
                  <a:gd name="T57" fmla="*/ 8 h 29"/>
                  <a:gd name="T58" fmla="*/ 11 w 28"/>
                  <a:gd name="T59" fmla="*/ 3 h 29"/>
                  <a:gd name="T60" fmla="*/ 14 w 28"/>
                  <a:gd name="T61" fmla="*/ 1 h 29"/>
                  <a:gd name="T62" fmla="*/ 14 w 28"/>
                  <a:gd name="T63" fmla="*/ 1 h 29"/>
                  <a:gd name="T64" fmla="*/ 15 w 28"/>
                  <a:gd name="T65" fmla="*/ 0 h 29"/>
                  <a:gd name="T66" fmla="*/ 17 w 28"/>
                  <a:gd name="T67" fmla="*/ 1 h 29"/>
                  <a:gd name="T68" fmla="*/ 19 w 28"/>
                  <a:gd name="T6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9">
                    <a:moveTo>
                      <a:pt x="19" y="0"/>
                    </a:moveTo>
                    <a:lnTo>
                      <a:pt x="22" y="1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6" y="4"/>
                    </a:lnTo>
                    <a:lnTo>
                      <a:pt x="28" y="7"/>
                    </a:lnTo>
                    <a:lnTo>
                      <a:pt x="28" y="9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1" y="22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1" y="27"/>
                    </a:lnTo>
                    <a:lnTo>
                      <a:pt x="8" y="29"/>
                    </a:lnTo>
                    <a:lnTo>
                      <a:pt x="7" y="27"/>
                    </a:lnTo>
                    <a:lnTo>
                      <a:pt x="3" y="27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" name="Freeform 1209"/>
              <p:cNvSpPr>
                <a:spLocks/>
              </p:cNvSpPr>
              <p:nvPr/>
            </p:nvSpPr>
            <p:spPr bwMode="auto">
              <a:xfrm>
                <a:off x="3189842" y="2256082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4 w 7"/>
                  <a:gd name="T3" fmla="*/ 0 h 8"/>
                  <a:gd name="T4" fmla="*/ 7 w 7"/>
                  <a:gd name="T5" fmla="*/ 1 h 8"/>
                  <a:gd name="T6" fmla="*/ 7 w 7"/>
                  <a:gd name="T7" fmla="*/ 4 h 8"/>
                  <a:gd name="T8" fmla="*/ 7 w 7"/>
                  <a:gd name="T9" fmla="*/ 6 h 8"/>
                  <a:gd name="T10" fmla="*/ 4 w 7"/>
                  <a:gd name="T11" fmla="*/ 7 h 8"/>
                  <a:gd name="T12" fmla="*/ 3 w 7"/>
                  <a:gd name="T13" fmla="*/ 8 h 8"/>
                  <a:gd name="T14" fmla="*/ 2 w 7"/>
                  <a:gd name="T15" fmla="*/ 8 h 8"/>
                  <a:gd name="T16" fmla="*/ 0 w 7"/>
                  <a:gd name="T17" fmla="*/ 4 h 8"/>
                  <a:gd name="T18" fmla="*/ 2 w 7"/>
                  <a:gd name="T19" fmla="*/ 3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4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" name="Freeform 1210"/>
              <p:cNvSpPr>
                <a:spLocks/>
              </p:cNvSpPr>
              <p:nvPr/>
            </p:nvSpPr>
            <p:spPr bwMode="auto">
              <a:xfrm>
                <a:off x="3151305" y="2251636"/>
                <a:ext cx="26679" cy="20751"/>
              </a:xfrm>
              <a:custGeom>
                <a:avLst/>
                <a:gdLst>
                  <a:gd name="T0" fmla="*/ 16 w 18"/>
                  <a:gd name="T1" fmla="*/ 0 h 14"/>
                  <a:gd name="T2" fmla="*/ 18 w 18"/>
                  <a:gd name="T3" fmla="*/ 2 h 14"/>
                  <a:gd name="T4" fmla="*/ 18 w 18"/>
                  <a:gd name="T5" fmla="*/ 3 h 14"/>
                  <a:gd name="T6" fmla="*/ 15 w 18"/>
                  <a:gd name="T7" fmla="*/ 6 h 14"/>
                  <a:gd name="T8" fmla="*/ 14 w 18"/>
                  <a:gd name="T9" fmla="*/ 7 h 14"/>
                  <a:gd name="T10" fmla="*/ 12 w 18"/>
                  <a:gd name="T11" fmla="*/ 7 h 14"/>
                  <a:gd name="T12" fmla="*/ 11 w 18"/>
                  <a:gd name="T13" fmla="*/ 10 h 14"/>
                  <a:gd name="T14" fmla="*/ 5 w 18"/>
                  <a:gd name="T15" fmla="*/ 14 h 14"/>
                  <a:gd name="T16" fmla="*/ 4 w 18"/>
                  <a:gd name="T17" fmla="*/ 14 h 14"/>
                  <a:gd name="T18" fmla="*/ 1 w 18"/>
                  <a:gd name="T19" fmla="*/ 13 h 14"/>
                  <a:gd name="T20" fmla="*/ 1 w 18"/>
                  <a:gd name="T21" fmla="*/ 14 h 14"/>
                  <a:gd name="T22" fmla="*/ 0 w 18"/>
                  <a:gd name="T23" fmla="*/ 11 h 14"/>
                  <a:gd name="T24" fmla="*/ 1 w 18"/>
                  <a:gd name="T25" fmla="*/ 10 h 14"/>
                  <a:gd name="T26" fmla="*/ 3 w 18"/>
                  <a:gd name="T27" fmla="*/ 7 h 14"/>
                  <a:gd name="T28" fmla="*/ 4 w 18"/>
                  <a:gd name="T29" fmla="*/ 6 h 14"/>
                  <a:gd name="T30" fmla="*/ 8 w 18"/>
                  <a:gd name="T31" fmla="*/ 6 h 14"/>
                  <a:gd name="T32" fmla="*/ 10 w 18"/>
                  <a:gd name="T33" fmla="*/ 6 h 14"/>
                  <a:gd name="T34" fmla="*/ 12 w 18"/>
                  <a:gd name="T35" fmla="*/ 3 h 14"/>
                  <a:gd name="T36" fmla="*/ 14 w 18"/>
                  <a:gd name="T37" fmla="*/ 3 h 14"/>
                  <a:gd name="T38" fmla="*/ 14 w 18"/>
                  <a:gd name="T39" fmla="*/ 0 h 14"/>
                  <a:gd name="T40" fmla="*/ 16 w 18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lnTo>
                      <a:pt x="18" y="2"/>
                    </a:lnTo>
                    <a:lnTo>
                      <a:pt x="18" y="3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1" y="10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" name="Freeform 1212"/>
              <p:cNvSpPr>
                <a:spLocks/>
              </p:cNvSpPr>
              <p:nvPr/>
            </p:nvSpPr>
            <p:spPr bwMode="auto">
              <a:xfrm>
                <a:off x="3173538" y="2239778"/>
                <a:ext cx="11858" cy="8893"/>
              </a:xfrm>
              <a:custGeom>
                <a:avLst/>
                <a:gdLst>
                  <a:gd name="T0" fmla="*/ 7 w 8"/>
                  <a:gd name="T1" fmla="*/ 0 h 6"/>
                  <a:gd name="T2" fmla="*/ 8 w 8"/>
                  <a:gd name="T3" fmla="*/ 1 h 6"/>
                  <a:gd name="T4" fmla="*/ 8 w 8"/>
                  <a:gd name="T5" fmla="*/ 3 h 6"/>
                  <a:gd name="T6" fmla="*/ 6 w 8"/>
                  <a:gd name="T7" fmla="*/ 3 h 6"/>
                  <a:gd name="T8" fmla="*/ 4 w 8"/>
                  <a:gd name="T9" fmla="*/ 6 h 6"/>
                  <a:gd name="T10" fmla="*/ 1 w 8"/>
                  <a:gd name="T11" fmla="*/ 6 h 6"/>
                  <a:gd name="T12" fmla="*/ 0 w 8"/>
                  <a:gd name="T13" fmla="*/ 6 h 6"/>
                  <a:gd name="T14" fmla="*/ 1 w 8"/>
                  <a:gd name="T15" fmla="*/ 4 h 6"/>
                  <a:gd name="T16" fmla="*/ 3 w 8"/>
                  <a:gd name="T17" fmla="*/ 1 h 6"/>
                  <a:gd name="T18" fmla="*/ 6 w 8"/>
                  <a:gd name="T19" fmla="*/ 1 h 6"/>
                  <a:gd name="T20" fmla="*/ 7 w 8"/>
                  <a:gd name="T21" fmla="*/ 0 h 6"/>
                  <a:gd name="T22" fmla="*/ 7 w 8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" name="Freeform 1213"/>
              <p:cNvSpPr>
                <a:spLocks/>
              </p:cNvSpPr>
              <p:nvPr/>
            </p:nvSpPr>
            <p:spPr bwMode="auto">
              <a:xfrm>
                <a:off x="3563355" y="1531291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3 h 4"/>
                  <a:gd name="T8" fmla="*/ 1 w 4"/>
                  <a:gd name="T9" fmla="*/ 1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" name="Freeform 1214"/>
              <p:cNvSpPr>
                <a:spLocks/>
              </p:cNvSpPr>
              <p:nvPr/>
            </p:nvSpPr>
            <p:spPr bwMode="auto">
              <a:xfrm>
                <a:off x="3394385" y="2897870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0 w 3"/>
                  <a:gd name="T11" fmla="*/ 3 h 3"/>
                  <a:gd name="T12" fmla="*/ 0 w 3"/>
                  <a:gd name="T13" fmla="*/ 1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" name="Freeform 1215"/>
              <p:cNvSpPr>
                <a:spLocks/>
              </p:cNvSpPr>
              <p:nvPr/>
            </p:nvSpPr>
            <p:spPr bwMode="auto">
              <a:xfrm>
                <a:off x="3364741" y="2991248"/>
                <a:ext cx="2964" cy="14822"/>
              </a:xfrm>
              <a:custGeom>
                <a:avLst/>
                <a:gdLst>
                  <a:gd name="T0" fmla="*/ 1 w 2"/>
                  <a:gd name="T1" fmla="*/ 0 h 10"/>
                  <a:gd name="T2" fmla="*/ 1 w 2"/>
                  <a:gd name="T3" fmla="*/ 2 h 10"/>
                  <a:gd name="T4" fmla="*/ 1 w 2"/>
                  <a:gd name="T5" fmla="*/ 3 h 10"/>
                  <a:gd name="T6" fmla="*/ 1 w 2"/>
                  <a:gd name="T7" fmla="*/ 5 h 10"/>
                  <a:gd name="T8" fmla="*/ 1 w 2"/>
                  <a:gd name="T9" fmla="*/ 6 h 10"/>
                  <a:gd name="T10" fmla="*/ 1 w 2"/>
                  <a:gd name="T11" fmla="*/ 6 h 10"/>
                  <a:gd name="T12" fmla="*/ 1 w 2"/>
                  <a:gd name="T13" fmla="*/ 7 h 10"/>
                  <a:gd name="T14" fmla="*/ 2 w 2"/>
                  <a:gd name="T15" fmla="*/ 9 h 10"/>
                  <a:gd name="T16" fmla="*/ 1 w 2"/>
                  <a:gd name="T17" fmla="*/ 10 h 10"/>
                  <a:gd name="T18" fmla="*/ 0 w 2"/>
                  <a:gd name="T19" fmla="*/ 10 h 10"/>
                  <a:gd name="T20" fmla="*/ 0 w 2"/>
                  <a:gd name="T21" fmla="*/ 9 h 10"/>
                  <a:gd name="T22" fmla="*/ 0 w 2"/>
                  <a:gd name="T23" fmla="*/ 7 h 10"/>
                  <a:gd name="T24" fmla="*/ 0 w 2"/>
                  <a:gd name="T25" fmla="*/ 5 h 10"/>
                  <a:gd name="T26" fmla="*/ 0 w 2"/>
                  <a:gd name="T27" fmla="*/ 3 h 10"/>
                  <a:gd name="T28" fmla="*/ 0 w 2"/>
                  <a:gd name="T29" fmla="*/ 2 h 10"/>
                  <a:gd name="T30" fmla="*/ 1 w 2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" name="Freeform 1216"/>
              <p:cNvSpPr>
                <a:spLocks/>
              </p:cNvSpPr>
              <p:nvPr/>
            </p:nvSpPr>
            <p:spPr bwMode="auto">
              <a:xfrm>
                <a:off x="3324722" y="2470999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" name="Freeform 1217"/>
              <p:cNvSpPr>
                <a:spLocks/>
              </p:cNvSpPr>
              <p:nvPr/>
            </p:nvSpPr>
            <p:spPr bwMode="auto">
              <a:xfrm>
                <a:off x="3367706" y="300607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" name="Freeform 1218"/>
              <p:cNvSpPr>
                <a:spLocks/>
              </p:cNvSpPr>
              <p:nvPr/>
            </p:nvSpPr>
            <p:spPr bwMode="auto">
              <a:xfrm>
                <a:off x="2294600" y="2036718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" name="Freeform 1219"/>
              <p:cNvSpPr>
                <a:spLocks/>
              </p:cNvSpPr>
              <p:nvPr/>
            </p:nvSpPr>
            <p:spPr bwMode="auto">
              <a:xfrm>
                <a:off x="3327686" y="2493233"/>
                <a:ext cx="2964" cy="14822"/>
              </a:xfrm>
              <a:custGeom>
                <a:avLst/>
                <a:gdLst>
                  <a:gd name="T0" fmla="*/ 1 w 2"/>
                  <a:gd name="T1" fmla="*/ 0 h 10"/>
                  <a:gd name="T2" fmla="*/ 2 w 2"/>
                  <a:gd name="T3" fmla="*/ 2 h 10"/>
                  <a:gd name="T4" fmla="*/ 2 w 2"/>
                  <a:gd name="T5" fmla="*/ 5 h 10"/>
                  <a:gd name="T6" fmla="*/ 1 w 2"/>
                  <a:gd name="T7" fmla="*/ 7 h 10"/>
                  <a:gd name="T8" fmla="*/ 2 w 2"/>
                  <a:gd name="T9" fmla="*/ 9 h 10"/>
                  <a:gd name="T10" fmla="*/ 1 w 2"/>
                  <a:gd name="T11" fmla="*/ 10 h 10"/>
                  <a:gd name="T12" fmla="*/ 0 w 2"/>
                  <a:gd name="T13" fmla="*/ 9 h 10"/>
                  <a:gd name="T14" fmla="*/ 1 w 2"/>
                  <a:gd name="T15" fmla="*/ 5 h 10"/>
                  <a:gd name="T16" fmla="*/ 1 w 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" name="Freeform 1220"/>
              <p:cNvSpPr>
                <a:spLocks/>
              </p:cNvSpPr>
              <p:nvPr/>
            </p:nvSpPr>
            <p:spPr bwMode="auto">
              <a:xfrm>
                <a:off x="3161681" y="1528327"/>
                <a:ext cx="524695" cy="410567"/>
              </a:xfrm>
              <a:custGeom>
                <a:avLst/>
                <a:gdLst>
                  <a:gd name="T0" fmla="*/ 283 w 354"/>
                  <a:gd name="T1" fmla="*/ 9 h 277"/>
                  <a:gd name="T2" fmla="*/ 308 w 354"/>
                  <a:gd name="T3" fmla="*/ 22 h 277"/>
                  <a:gd name="T4" fmla="*/ 312 w 354"/>
                  <a:gd name="T5" fmla="*/ 39 h 277"/>
                  <a:gd name="T6" fmla="*/ 340 w 354"/>
                  <a:gd name="T7" fmla="*/ 36 h 277"/>
                  <a:gd name="T8" fmla="*/ 344 w 354"/>
                  <a:gd name="T9" fmla="*/ 58 h 277"/>
                  <a:gd name="T10" fmla="*/ 315 w 354"/>
                  <a:gd name="T11" fmla="*/ 92 h 277"/>
                  <a:gd name="T12" fmla="*/ 284 w 354"/>
                  <a:gd name="T13" fmla="*/ 90 h 277"/>
                  <a:gd name="T14" fmla="*/ 260 w 354"/>
                  <a:gd name="T15" fmla="*/ 110 h 277"/>
                  <a:gd name="T16" fmla="*/ 278 w 354"/>
                  <a:gd name="T17" fmla="*/ 122 h 277"/>
                  <a:gd name="T18" fmla="*/ 236 w 354"/>
                  <a:gd name="T19" fmla="*/ 134 h 277"/>
                  <a:gd name="T20" fmla="*/ 226 w 354"/>
                  <a:gd name="T21" fmla="*/ 148 h 277"/>
                  <a:gd name="T22" fmla="*/ 197 w 354"/>
                  <a:gd name="T23" fmla="*/ 151 h 277"/>
                  <a:gd name="T24" fmla="*/ 182 w 354"/>
                  <a:gd name="T25" fmla="*/ 166 h 277"/>
                  <a:gd name="T26" fmla="*/ 163 w 354"/>
                  <a:gd name="T27" fmla="*/ 162 h 277"/>
                  <a:gd name="T28" fmla="*/ 182 w 354"/>
                  <a:gd name="T29" fmla="*/ 180 h 277"/>
                  <a:gd name="T30" fmla="*/ 164 w 354"/>
                  <a:gd name="T31" fmla="*/ 175 h 277"/>
                  <a:gd name="T32" fmla="*/ 168 w 354"/>
                  <a:gd name="T33" fmla="*/ 183 h 277"/>
                  <a:gd name="T34" fmla="*/ 155 w 354"/>
                  <a:gd name="T35" fmla="*/ 199 h 277"/>
                  <a:gd name="T36" fmla="*/ 150 w 354"/>
                  <a:gd name="T37" fmla="*/ 220 h 277"/>
                  <a:gd name="T38" fmla="*/ 116 w 354"/>
                  <a:gd name="T39" fmla="*/ 238 h 277"/>
                  <a:gd name="T40" fmla="*/ 85 w 354"/>
                  <a:gd name="T41" fmla="*/ 230 h 277"/>
                  <a:gd name="T42" fmla="*/ 105 w 354"/>
                  <a:gd name="T43" fmla="*/ 244 h 277"/>
                  <a:gd name="T44" fmla="*/ 102 w 354"/>
                  <a:gd name="T45" fmla="*/ 269 h 277"/>
                  <a:gd name="T46" fmla="*/ 76 w 354"/>
                  <a:gd name="T47" fmla="*/ 270 h 277"/>
                  <a:gd name="T48" fmla="*/ 63 w 354"/>
                  <a:gd name="T49" fmla="*/ 266 h 277"/>
                  <a:gd name="T50" fmla="*/ 51 w 354"/>
                  <a:gd name="T51" fmla="*/ 253 h 277"/>
                  <a:gd name="T52" fmla="*/ 38 w 354"/>
                  <a:gd name="T53" fmla="*/ 266 h 277"/>
                  <a:gd name="T54" fmla="*/ 22 w 354"/>
                  <a:gd name="T55" fmla="*/ 252 h 277"/>
                  <a:gd name="T56" fmla="*/ 8 w 354"/>
                  <a:gd name="T57" fmla="*/ 252 h 277"/>
                  <a:gd name="T58" fmla="*/ 0 w 354"/>
                  <a:gd name="T59" fmla="*/ 242 h 277"/>
                  <a:gd name="T60" fmla="*/ 34 w 354"/>
                  <a:gd name="T61" fmla="*/ 228 h 277"/>
                  <a:gd name="T62" fmla="*/ 38 w 354"/>
                  <a:gd name="T63" fmla="*/ 219 h 277"/>
                  <a:gd name="T64" fmla="*/ 55 w 354"/>
                  <a:gd name="T65" fmla="*/ 216 h 277"/>
                  <a:gd name="T66" fmla="*/ 90 w 354"/>
                  <a:gd name="T67" fmla="*/ 206 h 277"/>
                  <a:gd name="T68" fmla="*/ 62 w 354"/>
                  <a:gd name="T69" fmla="*/ 210 h 277"/>
                  <a:gd name="T70" fmla="*/ 73 w 354"/>
                  <a:gd name="T71" fmla="*/ 201 h 277"/>
                  <a:gd name="T72" fmla="*/ 59 w 354"/>
                  <a:gd name="T73" fmla="*/ 197 h 277"/>
                  <a:gd name="T74" fmla="*/ 62 w 354"/>
                  <a:gd name="T75" fmla="*/ 177 h 277"/>
                  <a:gd name="T76" fmla="*/ 108 w 354"/>
                  <a:gd name="T77" fmla="*/ 177 h 277"/>
                  <a:gd name="T78" fmla="*/ 92 w 354"/>
                  <a:gd name="T79" fmla="*/ 168 h 277"/>
                  <a:gd name="T80" fmla="*/ 97 w 354"/>
                  <a:gd name="T81" fmla="*/ 122 h 277"/>
                  <a:gd name="T82" fmla="*/ 128 w 354"/>
                  <a:gd name="T83" fmla="*/ 119 h 277"/>
                  <a:gd name="T84" fmla="*/ 134 w 354"/>
                  <a:gd name="T85" fmla="*/ 115 h 277"/>
                  <a:gd name="T86" fmla="*/ 170 w 354"/>
                  <a:gd name="T87" fmla="*/ 111 h 277"/>
                  <a:gd name="T88" fmla="*/ 190 w 354"/>
                  <a:gd name="T89" fmla="*/ 96 h 277"/>
                  <a:gd name="T90" fmla="*/ 163 w 354"/>
                  <a:gd name="T91" fmla="*/ 108 h 277"/>
                  <a:gd name="T92" fmla="*/ 144 w 354"/>
                  <a:gd name="T93" fmla="*/ 93 h 277"/>
                  <a:gd name="T94" fmla="*/ 138 w 354"/>
                  <a:gd name="T95" fmla="*/ 79 h 277"/>
                  <a:gd name="T96" fmla="*/ 108 w 354"/>
                  <a:gd name="T97" fmla="*/ 90 h 277"/>
                  <a:gd name="T98" fmla="*/ 130 w 354"/>
                  <a:gd name="T99" fmla="*/ 74 h 277"/>
                  <a:gd name="T100" fmla="*/ 109 w 354"/>
                  <a:gd name="T101" fmla="*/ 68 h 277"/>
                  <a:gd name="T102" fmla="*/ 120 w 354"/>
                  <a:gd name="T103" fmla="*/ 50 h 277"/>
                  <a:gd name="T104" fmla="*/ 110 w 354"/>
                  <a:gd name="T105" fmla="*/ 38 h 277"/>
                  <a:gd name="T106" fmla="*/ 109 w 354"/>
                  <a:gd name="T107" fmla="*/ 29 h 277"/>
                  <a:gd name="T108" fmla="*/ 132 w 354"/>
                  <a:gd name="T109" fmla="*/ 25 h 277"/>
                  <a:gd name="T110" fmla="*/ 150 w 354"/>
                  <a:gd name="T111" fmla="*/ 39 h 277"/>
                  <a:gd name="T112" fmla="*/ 153 w 354"/>
                  <a:gd name="T113" fmla="*/ 24 h 277"/>
                  <a:gd name="T114" fmla="*/ 175 w 354"/>
                  <a:gd name="T115" fmla="*/ 25 h 277"/>
                  <a:gd name="T116" fmla="*/ 192 w 354"/>
                  <a:gd name="T117" fmla="*/ 7 h 277"/>
                  <a:gd name="T118" fmla="*/ 210 w 354"/>
                  <a:gd name="T119" fmla="*/ 6 h 277"/>
                  <a:gd name="T120" fmla="*/ 220 w 354"/>
                  <a:gd name="T121" fmla="*/ 7 h 277"/>
                  <a:gd name="T122" fmla="*/ 237 w 354"/>
                  <a:gd name="T123" fmla="*/ 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4" h="277">
                    <a:moveTo>
                      <a:pt x="246" y="0"/>
                    </a:moveTo>
                    <a:lnTo>
                      <a:pt x="247" y="0"/>
                    </a:lnTo>
                    <a:lnTo>
                      <a:pt x="250" y="2"/>
                    </a:lnTo>
                    <a:lnTo>
                      <a:pt x="251" y="2"/>
                    </a:lnTo>
                    <a:lnTo>
                      <a:pt x="255" y="0"/>
                    </a:lnTo>
                    <a:lnTo>
                      <a:pt x="258" y="2"/>
                    </a:lnTo>
                    <a:lnTo>
                      <a:pt x="260" y="3"/>
                    </a:lnTo>
                    <a:lnTo>
                      <a:pt x="262" y="5"/>
                    </a:lnTo>
                    <a:lnTo>
                      <a:pt x="265" y="3"/>
                    </a:lnTo>
                    <a:lnTo>
                      <a:pt x="269" y="6"/>
                    </a:lnTo>
                    <a:lnTo>
                      <a:pt x="269" y="7"/>
                    </a:lnTo>
                    <a:lnTo>
                      <a:pt x="271" y="9"/>
                    </a:lnTo>
                    <a:lnTo>
                      <a:pt x="271" y="13"/>
                    </a:lnTo>
                    <a:lnTo>
                      <a:pt x="269" y="16"/>
                    </a:lnTo>
                    <a:lnTo>
                      <a:pt x="271" y="17"/>
                    </a:lnTo>
                    <a:lnTo>
                      <a:pt x="272" y="17"/>
                    </a:lnTo>
                    <a:lnTo>
                      <a:pt x="275" y="13"/>
                    </a:lnTo>
                    <a:lnTo>
                      <a:pt x="279" y="10"/>
                    </a:lnTo>
                    <a:lnTo>
                      <a:pt x="280" y="9"/>
                    </a:lnTo>
                    <a:lnTo>
                      <a:pt x="283" y="9"/>
                    </a:lnTo>
                    <a:lnTo>
                      <a:pt x="286" y="10"/>
                    </a:lnTo>
                    <a:lnTo>
                      <a:pt x="290" y="10"/>
                    </a:lnTo>
                    <a:lnTo>
                      <a:pt x="290" y="11"/>
                    </a:lnTo>
                    <a:lnTo>
                      <a:pt x="287" y="14"/>
                    </a:lnTo>
                    <a:lnTo>
                      <a:pt x="289" y="17"/>
                    </a:lnTo>
                    <a:lnTo>
                      <a:pt x="290" y="17"/>
                    </a:lnTo>
                    <a:lnTo>
                      <a:pt x="290" y="14"/>
                    </a:lnTo>
                    <a:lnTo>
                      <a:pt x="293" y="11"/>
                    </a:lnTo>
                    <a:lnTo>
                      <a:pt x="296" y="11"/>
                    </a:lnTo>
                    <a:lnTo>
                      <a:pt x="300" y="13"/>
                    </a:lnTo>
                    <a:lnTo>
                      <a:pt x="304" y="14"/>
                    </a:lnTo>
                    <a:lnTo>
                      <a:pt x="307" y="16"/>
                    </a:lnTo>
                    <a:lnTo>
                      <a:pt x="305" y="17"/>
                    </a:lnTo>
                    <a:lnTo>
                      <a:pt x="304" y="17"/>
                    </a:lnTo>
                    <a:lnTo>
                      <a:pt x="304" y="18"/>
                    </a:lnTo>
                    <a:lnTo>
                      <a:pt x="302" y="21"/>
                    </a:lnTo>
                    <a:lnTo>
                      <a:pt x="304" y="22"/>
                    </a:lnTo>
                    <a:lnTo>
                      <a:pt x="305" y="21"/>
                    </a:lnTo>
                    <a:lnTo>
                      <a:pt x="308" y="20"/>
                    </a:lnTo>
                    <a:lnTo>
                      <a:pt x="308" y="22"/>
                    </a:lnTo>
                    <a:lnTo>
                      <a:pt x="309" y="24"/>
                    </a:lnTo>
                    <a:lnTo>
                      <a:pt x="311" y="21"/>
                    </a:lnTo>
                    <a:lnTo>
                      <a:pt x="315" y="21"/>
                    </a:lnTo>
                    <a:lnTo>
                      <a:pt x="315" y="22"/>
                    </a:lnTo>
                    <a:lnTo>
                      <a:pt x="313" y="24"/>
                    </a:lnTo>
                    <a:lnTo>
                      <a:pt x="315" y="27"/>
                    </a:lnTo>
                    <a:lnTo>
                      <a:pt x="316" y="27"/>
                    </a:lnTo>
                    <a:lnTo>
                      <a:pt x="318" y="25"/>
                    </a:lnTo>
                    <a:lnTo>
                      <a:pt x="320" y="24"/>
                    </a:lnTo>
                    <a:lnTo>
                      <a:pt x="320" y="24"/>
                    </a:lnTo>
                    <a:lnTo>
                      <a:pt x="322" y="27"/>
                    </a:lnTo>
                    <a:lnTo>
                      <a:pt x="326" y="29"/>
                    </a:lnTo>
                    <a:lnTo>
                      <a:pt x="329" y="29"/>
                    </a:lnTo>
                    <a:lnTo>
                      <a:pt x="330" y="29"/>
                    </a:lnTo>
                    <a:lnTo>
                      <a:pt x="329" y="32"/>
                    </a:lnTo>
                    <a:lnTo>
                      <a:pt x="323" y="34"/>
                    </a:lnTo>
                    <a:lnTo>
                      <a:pt x="320" y="36"/>
                    </a:lnTo>
                    <a:lnTo>
                      <a:pt x="318" y="38"/>
                    </a:lnTo>
                    <a:lnTo>
                      <a:pt x="315" y="39"/>
                    </a:lnTo>
                    <a:lnTo>
                      <a:pt x="312" y="39"/>
                    </a:lnTo>
                    <a:lnTo>
                      <a:pt x="311" y="38"/>
                    </a:lnTo>
                    <a:lnTo>
                      <a:pt x="309" y="40"/>
                    </a:lnTo>
                    <a:lnTo>
                      <a:pt x="305" y="40"/>
                    </a:lnTo>
                    <a:lnTo>
                      <a:pt x="311" y="40"/>
                    </a:lnTo>
                    <a:lnTo>
                      <a:pt x="316" y="42"/>
                    </a:lnTo>
                    <a:lnTo>
                      <a:pt x="318" y="43"/>
                    </a:lnTo>
                    <a:lnTo>
                      <a:pt x="320" y="43"/>
                    </a:lnTo>
                    <a:lnTo>
                      <a:pt x="322" y="40"/>
                    </a:lnTo>
                    <a:lnTo>
                      <a:pt x="323" y="39"/>
                    </a:lnTo>
                    <a:lnTo>
                      <a:pt x="326" y="39"/>
                    </a:lnTo>
                    <a:lnTo>
                      <a:pt x="327" y="36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4" y="36"/>
                    </a:lnTo>
                    <a:lnTo>
                      <a:pt x="333" y="39"/>
                    </a:lnTo>
                    <a:lnTo>
                      <a:pt x="334" y="40"/>
                    </a:lnTo>
                    <a:lnTo>
                      <a:pt x="336" y="40"/>
                    </a:lnTo>
                    <a:lnTo>
                      <a:pt x="337" y="38"/>
                    </a:lnTo>
                    <a:lnTo>
                      <a:pt x="338" y="35"/>
                    </a:lnTo>
                    <a:lnTo>
                      <a:pt x="340" y="36"/>
                    </a:lnTo>
                    <a:lnTo>
                      <a:pt x="338" y="39"/>
                    </a:lnTo>
                    <a:lnTo>
                      <a:pt x="338" y="40"/>
                    </a:lnTo>
                    <a:lnTo>
                      <a:pt x="337" y="42"/>
                    </a:lnTo>
                    <a:lnTo>
                      <a:pt x="338" y="43"/>
                    </a:lnTo>
                    <a:lnTo>
                      <a:pt x="340" y="43"/>
                    </a:lnTo>
                    <a:lnTo>
                      <a:pt x="341" y="42"/>
                    </a:lnTo>
                    <a:lnTo>
                      <a:pt x="342" y="39"/>
                    </a:lnTo>
                    <a:lnTo>
                      <a:pt x="345" y="38"/>
                    </a:lnTo>
                    <a:lnTo>
                      <a:pt x="347" y="39"/>
                    </a:lnTo>
                    <a:lnTo>
                      <a:pt x="345" y="45"/>
                    </a:lnTo>
                    <a:lnTo>
                      <a:pt x="344" y="46"/>
                    </a:lnTo>
                    <a:lnTo>
                      <a:pt x="345" y="46"/>
                    </a:lnTo>
                    <a:lnTo>
                      <a:pt x="347" y="49"/>
                    </a:lnTo>
                    <a:lnTo>
                      <a:pt x="345" y="53"/>
                    </a:lnTo>
                    <a:lnTo>
                      <a:pt x="344" y="54"/>
                    </a:lnTo>
                    <a:lnTo>
                      <a:pt x="342" y="56"/>
                    </a:lnTo>
                    <a:lnTo>
                      <a:pt x="340" y="60"/>
                    </a:lnTo>
                    <a:lnTo>
                      <a:pt x="341" y="61"/>
                    </a:lnTo>
                    <a:lnTo>
                      <a:pt x="342" y="60"/>
                    </a:lnTo>
                    <a:lnTo>
                      <a:pt x="344" y="58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49" y="57"/>
                    </a:lnTo>
                    <a:lnTo>
                      <a:pt x="352" y="60"/>
                    </a:lnTo>
                    <a:lnTo>
                      <a:pt x="354" y="63"/>
                    </a:lnTo>
                    <a:lnTo>
                      <a:pt x="354" y="67"/>
                    </a:lnTo>
                    <a:lnTo>
                      <a:pt x="354" y="72"/>
                    </a:lnTo>
                    <a:lnTo>
                      <a:pt x="349" y="78"/>
                    </a:lnTo>
                    <a:lnTo>
                      <a:pt x="345" y="81"/>
                    </a:lnTo>
                    <a:lnTo>
                      <a:pt x="344" y="82"/>
                    </a:lnTo>
                    <a:lnTo>
                      <a:pt x="341" y="82"/>
                    </a:lnTo>
                    <a:lnTo>
                      <a:pt x="338" y="82"/>
                    </a:lnTo>
                    <a:lnTo>
                      <a:pt x="338" y="83"/>
                    </a:lnTo>
                    <a:lnTo>
                      <a:pt x="337" y="85"/>
                    </a:lnTo>
                    <a:lnTo>
                      <a:pt x="329" y="89"/>
                    </a:lnTo>
                    <a:lnTo>
                      <a:pt x="326" y="92"/>
                    </a:lnTo>
                    <a:lnTo>
                      <a:pt x="323" y="92"/>
                    </a:lnTo>
                    <a:lnTo>
                      <a:pt x="320" y="93"/>
                    </a:lnTo>
                    <a:lnTo>
                      <a:pt x="316" y="93"/>
                    </a:lnTo>
                    <a:lnTo>
                      <a:pt x="315" y="92"/>
                    </a:lnTo>
                    <a:lnTo>
                      <a:pt x="313" y="94"/>
                    </a:lnTo>
                    <a:lnTo>
                      <a:pt x="312" y="94"/>
                    </a:lnTo>
                    <a:lnTo>
                      <a:pt x="308" y="93"/>
                    </a:lnTo>
                    <a:lnTo>
                      <a:pt x="305" y="92"/>
                    </a:lnTo>
                    <a:lnTo>
                      <a:pt x="301" y="90"/>
                    </a:lnTo>
                    <a:lnTo>
                      <a:pt x="301" y="93"/>
                    </a:lnTo>
                    <a:lnTo>
                      <a:pt x="305" y="93"/>
                    </a:lnTo>
                    <a:lnTo>
                      <a:pt x="307" y="94"/>
                    </a:lnTo>
                    <a:lnTo>
                      <a:pt x="304" y="96"/>
                    </a:lnTo>
                    <a:lnTo>
                      <a:pt x="301" y="94"/>
                    </a:lnTo>
                    <a:lnTo>
                      <a:pt x="300" y="94"/>
                    </a:lnTo>
                    <a:lnTo>
                      <a:pt x="297" y="93"/>
                    </a:lnTo>
                    <a:lnTo>
                      <a:pt x="293" y="93"/>
                    </a:lnTo>
                    <a:lnTo>
                      <a:pt x="291" y="92"/>
                    </a:lnTo>
                    <a:lnTo>
                      <a:pt x="290" y="93"/>
                    </a:lnTo>
                    <a:lnTo>
                      <a:pt x="289" y="93"/>
                    </a:lnTo>
                    <a:lnTo>
                      <a:pt x="284" y="87"/>
                    </a:lnTo>
                    <a:lnTo>
                      <a:pt x="282" y="85"/>
                    </a:lnTo>
                    <a:lnTo>
                      <a:pt x="282" y="87"/>
                    </a:lnTo>
                    <a:lnTo>
                      <a:pt x="284" y="90"/>
                    </a:lnTo>
                    <a:lnTo>
                      <a:pt x="286" y="92"/>
                    </a:lnTo>
                    <a:lnTo>
                      <a:pt x="283" y="93"/>
                    </a:lnTo>
                    <a:lnTo>
                      <a:pt x="279" y="92"/>
                    </a:lnTo>
                    <a:lnTo>
                      <a:pt x="280" y="93"/>
                    </a:lnTo>
                    <a:lnTo>
                      <a:pt x="290" y="94"/>
                    </a:lnTo>
                    <a:lnTo>
                      <a:pt x="294" y="96"/>
                    </a:lnTo>
                    <a:lnTo>
                      <a:pt x="296" y="97"/>
                    </a:lnTo>
                    <a:lnTo>
                      <a:pt x="294" y="99"/>
                    </a:lnTo>
                    <a:lnTo>
                      <a:pt x="283" y="104"/>
                    </a:lnTo>
                    <a:lnTo>
                      <a:pt x="275" y="104"/>
                    </a:lnTo>
                    <a:lnTo>
                      <a:pt x="272" y="104"/>
                    </a:lnTo>
                    <a:lnTo>
                      <a:pt x="268" y="105"/>
                    </a:lnTo>
                    <a:lnTo>
                      <a:pt x="265" y="105"/>
                    </a:lnTo>
                    <a:lnTo>
                      <a:pt x="264" y="103"/>
                    </a:lnTo>
                    <a:lnTo>
                      <a:pt x="262" y="104"/>
                    </a:lnTo>
                    <a:lnTo>
                      <a:pt x="260" y="104"/>
                    </a:lnTo>
                    <a:lnTo>
                      <a:pt x="257" y="104"/>
                    </a:lnTo>
                    <a:lnTo>
                      <a:pt x="255" y="107"/>
                    </a:lnTo>
                    <a:lnTo>
                      <a:pt x="258" y="107"/>
                    </a:lnTo>
                    <a:lnTo>
                      <a:pt x="260" y="110"/>
                    </a:lnTo>
                    <a:lnTo>
                      <a:pt x="262" y="107"/>
                    </a:lnTo>
                    <a:lnTo>
                      <a:pt x="271" y="107"/>
                    </a:lnTo>
                    <a:lnTo>
                      <a:pt x="273" y="107"/>
                    </a:lnTo>
                    <a:lnTo>
                      <a:pt x="283" y="107"/>
                    </a:lnTo>
                    <a:lnTo>
                      <a:pt x="290" y="105"/>
                    </a:lnTo>
                    <a:lnTo>
                      <a:pt x="294" y="101"/>
                    </a:lnTo>
                    <a:lnTo>
                      <a:pt x="297" y="101"/>
                    </a:lnTo>
                    <a:lnTo>
                      <a:pt x="300" y="103"/>
                    </a:lnTo>
                    <a:lnTo>
                      <a:pt x="302" y="101"/>
                    </a:lnTo>
                    <a:lnTo>
                      <a:pt x="307" y="101"/>
                    </a:lnTo>
                    <a:lnTo>
                      <a:pt x="305" y="105"/>
                    </a:lnTo>
                    <a:lnTo>
                      <a:pt x="302" y="110"/>
                    </a:lnTo>
                    <a:lnTo>
                      <a:pt x="298" y="111"/>
                    </a:lnTo>
                    <a:lnTo>
                      <a:pt x="297" y="112"/>
                    </a:lnTo>
                    <a:lnTo>
                      <a:pt x="291" y="114"/>
                    </a:lnTo>
                    <a:lnTo>
                      <a:pt x="290" y="116"/>
                    </a:lnTo>
                    <a:lnTo>
                      <a:pt x="287" y="116"/>
                    </a:lnTo>
                    <a:lnTo>
                      <a:pt x="284" y="119"/>
                    </a:lnTo>
                    <a:lnTo>
                      <a:pt x="280" y="121"/>
                    </a:lnTo>
                    <a:lnTo>
                      <a:pt x="278" y="122"/>
                    </a:lnTo>
                    <a:lnTo>
                      <a:pt x="276" y="122"/>
                    </a:lnTo>
                    <a:lnTo>
                      <a:pt x="273" y="122"/>
                    </a:lnTo>
                    <a:lnTo>
                      <a:pt x="271" y="123"/>
                    </a:lnTo>
                    <a:lnTo>
                      <a:pt x="266" y="125"/>
                    </a:lnTo>
                    <a:lnTo>
                      <a:pt x="264" y="128"/>
                    </a:lnTo>
                    <a:lnTo>
                      <a:pt x="260" y="129"/>
                    </a:lnTo>
                    <a:lnTo>
                      <a:pt x="257" y="130"/>
                    </a:lnTo>
                    <a:lnTo>
                      <a:pt x="255" y="129"/>
                    </a:lnTo>
                    <a:lnTo>
                      <a:pt x="253" y="132"/>
                    </a:lnTo>
                    <a:lnTo>
                      <a:pt x="250" y="132"/>
                    </a:lnTo>
                    <a:lnTo>
                      <a:pt x="250" y="133"/>
                    </a:lnTo>
                    <a:lnTo>
                      <a:pt x="250" y="136"/>
                    </a:lnTo>
                    <a:lnTo>
                      <a:pt x="247" y="137"/>
                    </a:lnTo>
                    <a:lnTo>
                      <a:pt x="246" y="140"/>
                    </a:lnTo>
                    <a:lnTo>
                      <a:pt x="239" y="140"/>
                    </a:lnTo>
                    <a:lnTo>
                      <a:pt x="237" y="141"/>
                    </a:lnTo>
                    <a:lnTo>
                      <a:pt x="235" y="140"/>
                    </a:lnTo>
                    <a:lnTo>
                      <a:pt x="235" y="139"/>
                    </a:lnTo>
                    <a:lnTo>
                      <a:pt x="236" y="137"/>
                    </a:lnTo>
                    <a:lnTo>
                      <a:pt x="236" y="134"/>
                    </a:lnTo>
                    <a:lnTo>
                      <a:pt x="235" y="133"/>
                    </a:lnTo>
                    <a:lnTo>
                      <a:pt x="235" y="137"/>
                    </a:lnTo>
                    <a:lnTo>
                      <a:pt x="233" y="139"/>
                    </a:lnTo>
                    <a:lnTo>
                      <a:pt x="232" y="140"/>
                    </a:lnTo>
                    <a:lnTo>
                      <a:pt x="236" y="143"/>
                    </a:lnTo>
                    <a:lnTo>
                      <a:pt x="236" y="144"/>
                    </a:lnTo>
                    <a:lnTo>
                      <a:pt x="233" y="147"/>
                    </a:lnTo>
                    <a:lnTo>
                      <a:pt x="232" y="147"/>
                    </a:lnTo>
                    <a:lnTo>
                      <a:pt x="229" y="146"/>
                    </a:lnTo>
                    <a:lnTo>
                      <a:pt x="228" y="147"/>
                    </a:lnTo>
                    <a:lnTo>
                      <a:pt x="224" y="144"/>
                    </a:lnTo>
                    <a:lnTo>
                      <a:pt x="222" y="146"/>
                    </a:lnTo>
                    <a:lnTo>
                      <a:pt x="221" y="146"/>
                    </a:lnTo>
                    <a:lnTo>
                      <a:pt x="220" y="144"/>
                    </a:lnTo>
                    <a:lnTo>
                      <a:pt x="220" y="143"/>
                    </a:lnTo>
                    <a:lnTo>
                      <a:pt x="218" y="146"/>
                    </a:lnTo>
                    <a:lnTo>
                      <a:pt x="215" y="146"/>
                    </a:lnTo>
                    <a:lnTo>
                      <a:pt x="215" y="147"/>
                    </a:lnTo>
                    <a:lnTo>
                      <a:pt x="220" y="148"/>
                    </a:lnTo>
                    <a:lnTo>
                      <a:pt x="226" y="148"/>
                    </a:lnTo>
                    <a:lnTo>
                      <a:pt x="229" y="150"/>
                    </a:lnTo>
                    <a:lnTo>
                      <a:pt x="228" y="152"/>
                    </a:lnTo>
                    <a:lnTo>
                      <a:pt x="225" y="154"/>
                    </a:lnTo>
                    <a:lnTo>
                      <a:pt x="222" y="154"/>
                    </a:lnTo>
                    <a:lnTo>
                      <a:pt x="218" y="154"/>
                    </a:lnTo>
                    <a:lnTo>
                      <a:pt x="218" y="155"/>
                    </a:lnTo>
                    <a:lnTo>
                      <a:pt x="220" y="157"/>
                    </a:lnTo>
                    <a:lnTo>
                      <a:pt x="220" y="155"/>
                    </a:lnTo>
                    <a:lnTo>
                      <a:pt x="222" y="157"/>
                    </a:lnTo>
                    <a:lnTo>
                      <a:pt x="221" y="159"/>
                    </a:lnTo>
                    <a:lnTo>
                      <a:pt x="217" y="163"/>
                    </a:lnTo>
                    <a:lnTo>
                      <a:pt x="214" y="162"/>
                    </a:lnTo>
                    <a:lnTo>
                      <a:pt x="207" y="162"/>
                    </a:lnTo>
                    <a:lnTo>
                      <a:pt x="206" y="161"/>
                    </a:lnTo>
                    <a:lnTo>
                      <a:pt x="203" y="161"/>
                    </a:lnTo>
                    <a:lnTo>
                      <a:pt x="203" y="159"/>
                    </a:lnTo>
                    <a:lnTo>
                      <a:pt x="203" y="155"/>
                    </a:lnTo>
                    <a:lnTo>
                      <a:pt x="199" y="154"/>
                    </a:lnTo>
                    <a:lnTo>
                      <a:pt x="197" y="154"/>
                    </a:lnTo>
                    <a:lnTo>
                      <a:pt x="197" y="151"/>
                    </a:lnTo>
                    <a:lnTo>
                      <a:pt x="196" y="150"/>
                    </a:lnTo>
                    <a:lnTo>
                      <a:pt x="195" y="150"/>
                    </a:lnTo>
                    <a:lnTo>
                      <a:pt x="193" y="150"/>
                    </a:lnTo>
                    <a:lnTo>
                      <a:pt x="189" y="150"/>
                    </a:lnTo>
                    <a:lnTo>
                      <a:pt x="188" y="151"/>
                    </a:lnTo>
                    <a:lnTo>
                      <a:pt x="190" y="152"/>
                    </a:lnTo>
                    <a:lnTo>
                      <a:pt x="190" y="151"/>
                    </a:lnTo>
                    <a:lnTo>
                      <a:pt x="193" y="151"/>
                    </a:lnTo>
                    <a:lnTo>
                      <a:pt x="199" y="158"/>
                    </a:lnTo>
                    <a:lnTo>
                      <a:pt x="199" y="165"/>
                    </a:lnTo>
                    <a:lnTo>
                      <a:pt x="197" y="166"/>
                    </a:lnTo>
                    <a:lnTo>
                      <a:pt x="195" y="166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90" y="166"/>
                    </a:lnTo>
                    <a:lnTo>
                      <a:pt x="189" y="166"/>
                    </a:lnTo>
                    <a:lnTo>
                      <a:pt x="188" y="163"/>
                    </a:lnTo>
                    <a:lnTo>
                      <a:pt x="185" y="165"/>
                    </a:lnTo>
                    <a:lnTo>
                      <a:pt x="184" y="166"/>
                    </a:lnTo>
                    <a:lnTo>
                      <a:pt x="182" y="166"/>
                    </a:lnTo>
                    <a:lnTo>
                      <a:pt x="181" y="165"/>
                    </a:lnTo>
                    <a:lnTo>
                      <a:pt x="178" y="163"/>
                    </a:lnTo>
                    <a:lnTo>
                      <a:pt x="177" y="161"/>
                    </a:lnTo>
                    <a:lnTo>
                      <a:pt x="175" y="162"/>
                    </a:lnTo>
                    <a:lnTo>
                      <a:pt x="174" y="159"/>
                    </a:lnTo>
                    <a:lnTo>
                      <a:pt x="173" y="158"/>
                    </a:lnTo>
                    <a:lnTo>
                      <a:pt x="170" y="158"/>
                    </a:lnTo>
                    <a:lnTo>
                      <a:pt x="167" y="155"/>
                    </a:lnTo>
                    <a:lnTo>
                      <a:pt x="167" y="157"/>
                    </a:lnTo>
                    <a:lnTo>
                      <a:pt x="167" y="158"/>
                    </a:lnTo>
                    <a:lnTo>
                      <a:pt x="170" y="159"/>
                    </a:lnTo>
                    <a:lnTo>
                      <a:pt x="173" y="161"/>
                    </a:lnTo>
                    <a:lnTo>
                      <a:pt x="175" y="166"/>
                    </a:lnTo>
                    <a:lnTo>
                      <a:pt x="175" y="168"/>
                    </a:lnTo>
                    <a:lnTo>
                      <a:pt x="167" y="165"/>
                    </a:lnTo>
                    <a:lnTo>
                      <a:pt x="166" y="163"/>
                    </a:lnTo>
                    <a:lnTo>
                      <a:pt x="166" y="161"/>
                    </a:lnTo>
                    <a:lnTo>
                      <a:pt x="164" y="159"/>
                    </a:lnTo>
                    <a:lnTo>
                      <a:pt x="163" y="161"/>
                    </a:lnTo>
                    <a:lnTo>
                      <a:pt x="163" y="162"/>
                    </a:lnTo>
                    <a:lnTo>
                      <a:pt x="163" y="163"/>
                    </a:lnTo>
                    <a:lnTo>
                      <a:pt x="160" y="163"/>
                    </a:lnTo>
                    <a:lnTo>
                      <a:pt x="159" y="162"/>
                    </a:lnTo>
                    <a:lnTo>
                      <a:pt x="156" y="162"/>
                    </a:lnTo>
                    <a:lnTo>
                      <a:pt x="156" y="163"/>
                    </a:lnTo>
                    <a:lnTo>
                      <a:pt x="160" y="165"/>
                    </a:lnTo>
                    <a:lnTo>
                      <a:pt x="160" y="168"/>
                    </a:lnTo>
                    <a:lnTo>
                      <a:pt x="161" y="168"/>
                    </a:lnTo>
                    <a:lnTo>
                      <a:pt x="163" y="166"/>
                    </a:lnTo>
                    <a:lnTo>
                      <a:pt x="164" y="166"/>
                    </a:lnTo>
                    <a:lnTo>
                      <a:pt x="167" y="169"/>
                    </a:lnTo>
                    <a:lnTo>
                      <a:pt x="170" y="169"/>
                    </a:lnTo>
                    <a:lnTo>
                      <a:pt x="171" y="172"/>
                    </a:lnTo>
                    <a:lnTo>
                      <a:pt x="174" y="172"/>
                    </a:lnTo>
                    <a:lnTo>
                      <a:pt x="175" y="172"/>
                    </a:lnTo>
                    <a:lnTo>
                      <a:pt x="182" y="173"/>
                    </a:lnTo>
                    <a:lnTo>
                      <a:pt x="184" y="175"/>
                    </a:lnTo>
                    <a:lnTo>
                      <a:pt x="182" y="176"/>
                    </a:lnTo>
                    <a:lnTo>
                      <a:pt x="182" y="177"/>
                    </a:lnTo>
                    <a:lnTo>
                      <a:pt x="182" y="180"/>
                    </a:lnTo>
                    <a:lnTo>
                      <a:pt x="182" y="183"/>
                    </a:lnTo>
                    <a:lnTo>
                      <a:pt x="181" y="184"/>
                    </a:lnTo>
                    <a:lnTo>
                      <a:pt x="179" y="184"/>
                    </a:lnTo>
                    <a:lnTo>
                      <a:pt x="178" y="181"/>
                    </a:lnTo>
                    <a:lnTo>
                      <a:pt x="175" y="181"/>
                    </a:lnTo>
                    <a:lnTo>
                      <a:pt x="171" y="179"/>
                    </a:lnTo>
                    <a:lnTo>
                      <a:pt x="170" y="177"/>
                    </a:lnTo>
                    <a:lnTo>
                      <a:pt x="171" y="173"/>
                    </a:lnTo>
                    <a:lnTo>
                      <a:pt x="170" y="172"/>
                    </a:lnTo>
                    <a:lnTo>
                      <a:pt x="166" y="170"/>
                    </a:lnTo>
                    <a:lnTo>
                      <a:pt x="160" y="170"/>
                    </a:lnTo>
                    <a:lnTo>
                      <a:pt x="157" y="169"/>
                    </a:lnTo>
                    <a:lnTo>
                      <a:pt x="155" y="169"/>
                    </a:lnTo>
                    <a:lnTo>
                      <a:pt x="155" y="170"/>
                    </a:lnTo>
                    <a:lnTo>
                      <a:pt x="157" y="172"/>
                    </a:lnTo>
                    <a:lnTo>
                      <a:pt x="163" y="172"/>
                    </a:lnTo>
                    <a:lnTo>
                      <a:pt x="168" y="173"/>
                    </a:lnTo>
                    <a:lnTo>
                      <a:pt x="168" y="177"/>
                    </a:lnTo>
                    <a:lnTo>
                      <a:pt x="167" y="177"/>
                    </a:lnTo>
                    <a:lnTo>
                      <a:pt x="164" y="175"/>
                    </a:lnTo>
                    <a:lnTo>
                      <a:pt x="160" y="175"/>
                    </a:lnTo>
                    <a:lnTo>
                      <a:pt x="156" y="176"/>
                    </a:lnTo>
                    <a:lnTo>
                      <a:pt x="156" y="175"/>
                    </a:lnTo>
                    <a:lnTo>
                      <a:pt x="155" y="173"/>
                    </a:lnTo>
                    <a:lnTo>
                      <a:pt x="150" y="172"/>
                    </a:lnTo>
                    <a:lnTo>
                      <a:pt x="148" y="170"/>
                    </a:lnTo>
                    <a:lnTo>
                      <a:pt x="149" y="172"/>
                    </a:lnTo>
                    <a:lnTo>
                      <a:pt x="153" y="175"/>
                    </a:lnTo>
                    <a:lnTo>
                      <a:pt x="153" y="176"/>
                    </a:lnTo>
                    <a:lnTo>
                      <a:pt x="153" y="177"/>
                    </a:lnTo>
                    <a:lnTo>
                      <a:pt x="155" y="177"/>
                    </a:lnTo>
                    <a:lnTo>
                      <a:pt x="156" y="177"/>
                    </a:lnTo>
                    <a:lnTo>
                      <a:pt x="156" y="179"/>
                    </a:lnTo>
                    <a:lnTo>
                      <a:pt x="159" y="177"/>
                    </a:lnTo>
                    <a:lnTo>
                      <a:pt x="159" y="177"/>
                    </a:lnTo>
                    <a:lnTo>
                      <a:pt x="160" y="177"/>
                    </a:lnTo>
                    <a:lnTo>
                      <a:pt x="163" y="177"/>
                    </a:lnTo>
                    <a:lnTo>
                      <a:pt x="164" y="177"/>
                    </a:lnTo>
                    <a:lnTo>
                      <a:pt x="168" y="181"/>
                    </a:lnTo>
                    <a:lnTo>
                      <a:pt x="168" y="183"/>
                    </a:lnTo>
                    <a:lnTo>
                      <a:pt x="166" y="183"/>
                    </a:lnTo>
                    <a:lnTo>
                      <a:pt x="163" y="184"/>
                    </a:lnTo>
                    <a:lnTo>
                      <a:pt x="161" y="186"/>
                    </a:lnTo>
                    <a:lnTo>
                      <a:pt x="164" y="184"/>
                    </a:lnTo>
                    <a:lnTo>
                      <a:pt x="167" y="184"/>
                    </a:lnTo>
                    <a:lnTo>
                      <a:pt x="168" y="184"/>
                    </a:lnTo>
                    <a:lnTo>
                      <a:pt x="171" y="187"/>
                    </a:lnTo>
                    <a:lnTo>
                      <a:pt x="174" y="188"/>
                    </a:lnTo>
                    <a:lnTo>
                      <a:pt x="174" y="190"/>
                    </a:lnTo>
                    <a:lnTo>
                      <a:pt x="171" y="195"/>
                    </a:lnTo>
                    <a:lnTo>
                      <a:pt x="170" y="199"/>
                    </a:lnTo>
                    <a:lnTo>
                      <a:pt x="168" y="199"/>
                    </a:lnTo>
                    <a:lnTo>
                      <a:pt x="164" y="202"/>
                    </a:lnTo>
                    <a:lnTo>
                      <a:pt x="163" y="201"/>
                    </a:lnTo>
                    <a:lnTo>
                      <a:pt x="161" y="201"/>
                    </a:lnTo>
                    <a:lnTo>
                      <a:pt x="159" y="201"/>
                    </a:lnTo>
                    <a:lnTo>
                      <a:pt x="159" y="199"/>
                    </a:lnTo>
                    <a:lnTo>
                      <a:pt x="156" y="198"/>
                    </a:lnTo>
                    <a:lnTo>
                      <a:pt x="153" y="198"/>
                    </a:lnTo>
                    <a:lnTo>
                      <a:pt x="155" y="199"/>
                    </a:lnTo>
                    <a:lnTo>
                      <a:pt x="157" y="201"/>
                    </a:lnTo>
                    <a:lnTo>
                      <a:pt x="157" y="202"/>
                    </a:lnTo>
                    <a:lnTo>
                      <a:pt x="159" y="202"/>
                    </a:lnTo>
                    <a:lnTo>
                      <a:pt x="163" y="204"/>
                    </a:lnTo>
                    <a:lnTo>
                      <a:pt x="163" y="208"/>
                    </a:lnTo>
                    <a:lnTo>
                      <a:pt x="161" y="209"/>
                    </a:lnTo>
                    <a:lnTo>
                      <a:pt x="160" y="209"/>
                    </a:lnTo>
                    <a:lnTo>
                      <a:pt x="157" y="212"/>
                    </a:lnTo>
                    <a:lnTo>
                      <a:pt x="155" y="212"/>
                    </a:lnTo>
                    <a:lnTo>
                      <a:pt x="150" y="209"/>
                    </a:lnTo>
                    <a:lnTo>
                      <a:pt x="149" y="209"/>
                    </a:lnTo>
                    <a:lnTo>
                      <a:pt x="148" y="208"/>
                    </a:lnTo>
                    <a:lnTo>
                      <a:pt x="145" y="208"/>
                    </a:lnTo>
                    <a:lnTo>
                      <a:pt x="144" y="209"/>
                    </a:lnTo>
                    <a:lnTo>
                      <a:pt x="144" y="210"/>
                    </a:lnTo>
                    <a:lnTo>
                      <a:pt x="152" y="215"/>
                    </a:lnTo>
                    <a:lnTo>
                      <a:pt x="155" y="215"/>
                    </a:lnTo>
                    <a:lnTo>
                      <a:pt x="155" y="217"/>
                    </a:lnTo>
                    <a:lnTo>
                      <a:pt x="152" y="217"/>
                    </a:lnTo>
                    <a:lnTo>
                      <a:pt x="150" y="220"/>
                    </a:lnTo>
                    <a:lnTo>
                      <a:pt x="148" y="222"/>
                    </a:lnTo>
                    <a:lnTo>
                      <a:pt x="146" y="219"/>
                    </a:lnTo>
                    <a:lnTo>
                      <a:pt x="144" y="219"/>
                    </a:lnTo>
                    <a:lnTo>
                      <a:pt x="141" y="220"/>
                    </a:lnTo>
                    <a:lnTo>
                      <a:pt x="138" y="220"/>
                    </a:lnTo>
                    <a:lnTo>
                      <a:pt x="135" y="219"/>
                    </a:lnTo>
                    <a:lnTo>
                      <a:pt x="130" y="217"/>
                    </a:lnTo>
                    <a:lnTo>
                      <a:pt x="127" y="217"/>
                    </a:lnTo>
                    <a:lnTo>
                      <a:pt x="127" y="223"/>
                    </a:lnTo>
                    <a:lnTo>
                      <a:pt x="124" y="226"/>
                    </a:lnTo>
                    <a:lnTo>
                      <a:pt x="126" y="226"/>
                    </a:lnTo>
                    <a:lnTo>
                      <a:pt x="127" y="226"/>
                    </a:lnTo>
                    <a:lnTo>
                      <a:pt x="127" y="228"/>
                    </a:lnTo>
                    <a:lnTo>
                      <a:pt x="123" y="230"/>
                    </a:lnTo>
                    <a:lnTo>
                      <a:pt x="123" y="234"/>
                    </a:lnTo>
                    <a:lnTo>
                      <a:pt x="120" y="235"/>
                    </a:lnTo>
                    <a:lnTo>
                      <a:pt x="119" y="234"/>
                    </a:lnTo>
                    <a:lnTo>
                      <a:pt x="119" y="235"/>
                    </a:lnTo>
                    <a:lnTo>
                      <a:pt x="117" y="237"/>
                    </a:lnTo>
                    <a:lnTo>
                      <a:pt x="116" y="238"/>
                    </a:lnTo>
                    <a:lnTo>
                      <a:pt x="113" y="237"/>
                    </a:lnTo>
                    <a:lnTo>
                      <a:pt x="114" y="235"/>
                    </a:lnTo>
                    <a:lnTo>
                      <a:pt x="113" y="235"/>
                    </a:lnTo>
                    <a:lnTo>
                      <a:pt x="112" y="237"/>
                    </a:lnTo>
                    <a:lnTo>
                      <a:pt x="110" y="241"/>
                    </a:lnTo>
                    <a:lnTo>
                      <a:pt x="109" y="242"/>
                    </a:lnTo>
                    <a:lnTo>
                      <a:pt x="102" y="238"/>
                    </a:lnTo>
                    <a:lnTo>
                      <a:pt x="99" y="238"/>
                    </a:lnTo>
                    <a:lnTo>
                      <a:pt x="98" y="240"/>
                    </a:lnTo>
                    <a:lnTo>
                      <a:pt x="95" y="238"/>
                    </a:lnTo>
                    <a:lnTo>
                      <a:pt x="90" y="231"/>
                    </a:lnTo>
                    <a:lnTo>
                      <a:pt x="88" y="226"/>
                    </a:lnTo>
                    <a:lnTo>
                      <a:pt x="90" y="226"/>
                    </a:lnTo>
                    <a:lnTo>
                      <a:pt x="90" y="223"/>
                    </a:lnTo>
                    <a:lnTo>
                      <a:pt x="90" y="222"/>
                    </a:lnTo>
                    <a:lnTo>
                      <a:pt x="90" y="220"/>
                    </a:lnTo>
                    <a:lnTo>
                      <a:pt x="87" y="223"/>
                    </a:lnTo>
                    <a:lnTo>
                      <a:pt x="87" y="224"/>
                    </a:lnTo>
                    <a:lnTo>
                      <a:pt x="87" y="228"/>
                    </a:lnTo>
                    <a:lnTo>
                      <a:pt x="85" y="230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5" y="234"/>
                    </a:lnTo>
                    <a:lnTo>
                      <a:pt x="81" y="234"/>
                    </a:lnTo>
                    <a:lnTo>
                      <a:pt x="81" y="234"/>
                    </a:lnTo>
                    <a:lnTo>
                      <a:pt x="79" y="234"/>
                    </a:lnTo>
                    <a:lnTo>
                      <a:pt x="81" y="237"/>
                    </a:lnTo>
                    <a:lnTo>
                      <a:pt x="80" y="241"/>
                    </a:lnTo>
                    <a:lnTo>
                      <a:pt x="81" y="241"/>
                    </a:lnTo>
                    <a:lnTo>
                      <a:pt x="84" y="237"/>
                    </a:lnTo>
                    <a:lnTo>
                      <a:pt x="85" y="237"/>
                    </a:lnTo>
                    <a:lnTo>
                      <a:pt x="87" y="235"/>
                    </a:lnTo>
                    <a:lnTo>
                      <a:pt x="88" y="235"/>
                    </a:lnTo>
                    <a:lnTo>
                      <a:pt x="92" y="238"/>
                    </a:lnTo>
                    <a:lnTo>
                      <a:pt x="94" y="241"/>
                    </a:lnTo>
                    <a:lnTo>
                      <a:pt x="92" y="244"/>
                    </a:lnTo>
                    <a:lnTo>
                      <a:pt x="95" y="241"/>
                    </a:lnTo>
                    <a:lnTo>
                      <a:pt x="101" y="240"/>
                    </a:lnTo>
                    <a:lnTo>
                      <a:pt x="103" y="241"/>
                    </a:lnTo>
                    <a:lnTo>
                      <a:pt x="105" y="244"/>
                    </a:lnTo>
                    <a:lnTo>
                      <a:pt x="103" y="245"/>
                    </a:lnTo>
                    <a:lnTo>
                      <a:pt x="101" y="249"/>
                    </a:lnTo>
                    <a:lnTo>
                      <a:pt x="99" y="251"/>
                    </a:lnTo>
                    <a:lnTo>
                      <a:pt x="99" y="252"/>
                    </a:lnTo>
                    <a:lnTo>
                      <a:pt x="99" y="252"/>
                    </a:lnTo>
                    <a:lnTo>
                      <a:pt x="102" y="252"/>
                    </a:lnTo>
                    <a:lnTo>
                      <a:pt x="102" y="255"/>
                    </a:lnTo>
                    <a:lnTo>
                      <a:pt x="99" y="256"/>
                    </a:lnTo>
                    <a:lnTo>
                      <a:pt x="102" y="256"/>
                    </a:lnTo>
                    <a:lnTo>
                      <a:pt x="103" y="255"/>
                    </a:lnTo>
                    <a:lnTo>
                      <a:pt x="106" y="253"/>
                    </a:lnTo>
                    <a:lnTo>
                      <a:pt x="109" y="253"/>
                    </a:lnTo>
                    <a:lnTo>
                      <a:pt x="109" y="252"/>
                    </a:lnTo>
                    <a:lnTo>
                      <a:pt x="110" y="253"/>
                    </a:lnTo>
                    <a:lnTo>
                      <a:pt x="110" y="256"/>
                    </a:lnTo>
                    <a:lnTo>
                      <a:pt x="112" y="257"/>
                    </a:lnTo>
                    <a:lnTo>
                      <a:pt x="110" y="262"/>
                    </a:lnTo>
                    <a:lnTo>
                      <a:pt x="108" y="267"/>
                    </a:lnTo>
                    <a:lnTo>
                      <a:pt x="105" y="267"/>
                    </a:lnTo>
                    <a:lnTo>
                      <a:pt x="102" y="269"/>
                    </a:lnTo>
                    <a:lnTo>
                      <a:pt x="101" y="271"/>
                    </a:lnTo>
                    <a:lnTo>
                      <a:pt x="98" y="273"/>
                    </a:lnTo>
                    <a:lnTo>
                      <a:pt x="97" y="273"/>
                    </a:lnTo>
                    <a:lnTo>
                      <a:pt x="98" y="270"/>
                    </a:lnTo>
                    <a:lnTo>
                      <a:pt x="98" y="266"/>
                    </a:lnTo>
                    <a:lnTo>
                      <a:pt x="98" y="266"/>
                    </a:lnTo>
                    <a:lnTo>
                      <a:pt x="97" y="267"/>
                    </a:lnTo>
                    <a:lnTo>
                      <a:pt x="94" y="270"/>
                    </a:lnTo>
                    <a:lnTo>
                      <a:pt x="92" y="271"/>
                    </a:lnTo>
                    <a:lnTo>
                      <a:pt x="88" y="274"/>
                    </a:lnTo>
                    <a:lnTo>
                      <a:pt x="87" y="274"/>
                    </a:lnTo>
                    <a:lnTo>
                      <a:pt x="84" y="274"/>
                    </a:lnTo>
                    <a:lnTo>
                      <a:pt x="80" y="277"/>
                    </a:lnTo>
                    <a:lnTo>
                      <a:pt x="80" y="275"/>
                    </a:lnTo>
                    <a:lnTo>
                      <a:pt x="77" y="277"/>
                    </a:lnTo>
                    <a:lnTo>
                      <a:pt x="74" y="277"/>
                    </a:lnTo>
                    <a:lnTo>
                      <a:pt x="73" y="275"/>
                    </a:lnTo>
                    <a:lnTo>
                      <a:pt x="73" y="274"/>
                    </a:lnTo>
                    <a:lnTo>
                      <a:pt x="74" y="273"/>
                    </a:lnTo>
                    <a:lnTo>
                      <a:pt x="76" y="270"/>
                    </a:lnTo>
                    <a:lnTo>
                      <a:pt x="76" y="269"/>
                    </a:lnTo>
                    <a:lnTo>
                      <a:pt x="74" y="264"/>
                    </a:lnTo>
                    <a:lnTo>
                      <a:pt x="72" y="266"/>
                    </a:lnTo>
                    <a:lnTo>
                      <a:pt x="69" y="264"/>
                    </a:lnTo>
                    <a:lnTo>
                      <a:pt x="68" y="263"/>
                    </a:lnTo>
                    <a:lnTo>
                      <a:pt x="69" y="260"/>
                    </a:lnTo>
                    <a:lnTo>
                      <a:pt x="72" y="259"/>
                    </a:lnTo>
                    <a:lnTo>
                      <a:pt x="70" y="259"/>
                    </a:lnTo>
                    <a:lnTo>
                      <a:pt x="68" y="257"/>
                    </a:lnTo>
                    <a:lnTo>
                      <a:pt x="66" y="255"/>
                    </a:lnTo>
                    <a:lnTo>
                      <a:pt x="68" y="252"/>
                    </a:lnTo>
                    <a:lnTo>
                      <a:pt x="68" y="249"/>
                    </a:lnTo>
                    <a:lnTo>
                      <a:pt x="66" y="248"/>
                    </a:lnTo>
                    <a:lnTo>
                      <a:pt x="66" y="251"/>
                    </a:lnTo>
                    <a:lnTo>
                      <a:pt x="65" y="255"/>
                    </a:lnTo>
                    <a:lnTo>
                      <a:pt x="66" y="259"/>
                    </a:lnTo>
                    <a:lnTo>
                      <a:pt x="66" y="260"/>
                    </a:lnTo>
                    <a:lnTo>
                      <a:pt x="65" y="262"/>
                    </a:lnTo>
                    <a:lnTo>
                      <a:pt x="65" y="264"/>
                    </a:lnTo>
                    <a:lnTo>
                      <a:pt x="63" y="266"/>
                    </a:lnTo>
                    <a:lnTo>
                      <a:pt x="62" y="264"/>
                    </a:lnTo>
                    <a:lnTo>
                      <a:pt x="59" y="266"/>
                    </a:lnTo>
                    <a:lnTo>
                      <a:pt x="58" y="263"/>
                    </a:lnTo>
                    <a:lnTo>
                      <a:pt x="56" y="262"/>
                    </a:lnTo>
                    <a:lnTo>
                      <a:pt x="59" y="257"/>
                    </a:lnTo>
                    <a:lnTo>
                      <a:pt x="58" y="255"/>
                    </a:lnTo>
                    <a:lnTo>
                      <a:pt x="58" y="252"/>
                    </a:lnTo>
                    <a:lnTo>
                      <a:pt x="61" y="249"/>
                    </a:lnTo>
                    <a:lnTo>
                      <a:pt x="58" y="251"/>
                    </a:lnTo>
                    <a:lnTo>
                      <a:pt x="56" y="252"/>
                    </a:lnTo>
                    <a:lnTo>
                      <a:pt x="55" y="256"/>
                    </a:lnTo>
                    <a:lnTo>
                      <a:pt x="56" y="257"/>
                    </a:lnTo>
                    <a:lnTo>
                      <a:pt x="55" y="262"/>
                    </a:lnTo>
                    <a:lnTo>
                      <a:pt x="52" y="263"/>
                    </a:lnTo>
                    <a:lnTo>
                      <a:pt x="50" y="262"/>
                    </a:lnTo>
                    <a:lnTo>
                      <a:pt x="50" y="259"/>
                    </a:lnTo>
                    <a:lnTo>
                      <a:pt x="50" y="259"/>
                    </a:lnTo>
                    <a:lnTo>
                      <a:pt x="50" y="256"/>
                    </a:lnTo>
                    <a:lnTo>
                      <a:pt x="51" y="255"/>
                    </a:lnTo>
                    <a:lnTo>
                      <a:pt x="51" y="253"/>
                    </a:lnTo>
                    <a:lnTo>
                      <a:pt x="50" y="251"/>
                    </a:lnTo>
                    <a:lnTo>
                      <a:pt x="50" y="249"/>
                    </a:lnTo>
                    <a:lnTo>
                      <a:pt x="48" y="251"/>
                    </a:lnTo>
                    <a:lnTo>
                      <a:pt x="48" y="253"/>
                    </a:lnTo>
                    <a:lnTo>
                      <a:pt x="47" y="255"/>
                    </a:lnTo>
                    <a:lnTo>
                      <a:pt x="47" y="257"/>
                    </a:lnTo>
                    <a:lnTo>
                      <a:pt x="45" y="259"/>
                    </a:lnTo>
                    <a:lnTo>
                      <a:pt x="44" y="259"/>
                    </a:lnTo>
                    <a:lnTo>
                      <a:pt x="43" y="259"/>
                    </a:lnTo>
                    <a:lnTo>
                      <a:pt x="41" y="259"/>
                    </a:lnTo>
                    <a:lnTo>
                      <a:pt x="41" y="257"/>
                    </a:lnTo>
                    <a:lnTo>
                      <a:pt x="41" y="256"/>
                    </a:lnTo>
                    <a:lnTo>
                      <a:pt x="40" y="253"/>
                    </a:lnTo>
                    <a:lnTo>
                      <a:pt x="40" y="252"/>
                    </a:lnTo>
                    <a:lnTo>
                      <a:pt x="38" y="253"/>
                    </a:lnTo>
                    <a:lnTo>
                      <a:pt x="37" y="256"/>
                    </a:lnTo>
                    <a:lnTo>
                      <a:pt x="38" y="260"/>
                    </a:lnTo>
                    <a:lnTo>
                      <a:pt x="40" y="263"/>
                    </a:lnTo>
                    <a:lnTo>
                      <a:pt x="40" y="264"/>
                    </a:lnTo>
                    <a:lnTo>
                      <a:pt x="38" y="266"/>
                    </a:lnTo>
                    <a:lnTo>
                      <a:pt x="36" y="264"/>
                    </a:lnTo>
                    <a:lnTo>
                      <a:pt x="32" y="264"/>
                    </a:lnTo>
                    <a:lnTo>
                      <a:pt x="32" y="262"/>
                    </a:lnTo>
                    <a:lnTo>
                      <a:pt x="30" y="262"/>
                    </a:lnTo>
                    <a:lnTo>
                      <a:pt x="26" y="259"/>
                    </a:lnTo>
                    <a:lnTo>
                      <a:pt x="25" y="259"/>
                    </a:lnTo>
                    <a:lnTo>
                      <a:pt x="25" y="259"/>
                    </a:lnTo>
                    <a:lnTo>
                      <a:pt x="23" y="257"/>
                    </a:lnTo>
                    <a:lnTo>
                      <a:pt x="22" y="257"/>
                    </a:lnTo>
                    <a:lnTo>
                      <a:pt x="22" y="256"/>
                    </a:lnTo>
                    <a:lnTo>
                      <a:pt x="23" y="255"/>
                    </a:lnTo>
                    <a:lnTo>
                      <a:pt x="23" y="253"/>
                    </a:lnTo>
                    <a:lnTo>
                      <a:pt x="25" y="252"/>
                    </a:lnTo>
                    <a:lnTo>
                      <a:pt x="25" y="251"/>
                    </a:lnTo>
                    <a:lnTo>
                      <a:pt x="23" y="246"/>
                    </a:lnTo>
                    <a:lnTo>
                      <a:pt x="22" y="245"/>
                    </a:lnTo>
                    <a:lnTo>
                      <a:pt x="22" y="248"/>
                    </a:lnTo>
                    <a:lnTo>
                      <a:pt x="23" y="249"/>
                    </a:lnTo>
                    <a:lnTo>
                      <a:pt x="23" y="251"/>
                    </a:lnTo>
                    <a:lnTo>
                      <a:pt x="22" y="252"/>
                    </a:lnTo>
                    <a:lnTo>
                      <a:pt x="21" y="252"/>
                    </a:lnTo>
                    <a:lnTo>
                      <a:pt x="19" y="253"/>
                    </a:lnTo>
                    <a:lnTo>
                      <a:pt x="21" y="253"/>
                    </a:lnTo>
                    <a:lnTo>
                      <a:pt x="21" y="255"/>
                    </a:lnTo>
                    <a:lnTo>
                      <a:pt x="19" y="257"/>
                    </a:lnTo>
                    <a:lnTo>
                      <a:pt x="18" y="256"/>
                    </a:lnTo>
                    <a:lnTo>
                      <a:pt x="16" y="253"/>
                    </a:lnTo>
                    <a:lnTo>
                      <a:pt x="16" y="252"/>
                    </a:lnTo>
                    <a:lnTo>
                      <a:pt x="15" y="251"/>
                    </a:lnTo>
                    <a:lnTo>
                      <a:pt x="16" y="248"/>
                    </a:lnTo>
                    <a:lnTo>
                      <a:pt x="16" y="246"/>
                    </a:lnTo>
                    <a:lnTo>
                      <a:pt x="16" y="245"/>
                    </a:lnTo>
                    <a:lnTo>
                      <a:pt x="15" y="246"/>
                    </a:lnTo>
                    <a:lnTo>
                      <a:pt x="15" y="248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4" y="253"/>
                    </a:lnTo>
                    <a:lnTo>
                      <a:pt x="11" y="253"/>
                    </a:lnTo>
                    <a:lnTo>
                      <a:pt x="9" y="252"/>
                    </a:lnTo>
                    <a:lnTo>
                      <a:pt x="8" y="252"/>
                    </a:lnTo>
                    <a:lnTo>
                      <a:pt x="7" y="251"/>
                    </a:lnTo>
                    <a:lnTo>
                      <a:pt x="8" y="248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12" y="237"/>
                    </a:lnTo>
                    <a:lnTo>
                      <a:pt x="11" y="238"/>
                    </a:lnTo>
                    <a:lnTo>
                      <a:pt x="8" y="238"/>
                    </a:lnTo>
                    <a:lnTo>
                      <a:pt x="7" y="244"/>
                    </a:lnTo>
                    <a:lnTo>
                      <a:pt x="7" y="248"/>
                    </a:lnTo>
                    <a:lnTo>
                      <a:pt x="5" y="249"/>
                    </a:lnTo>
                    <a:lnTo>
                      <a:pt x="4" y="249"/>
                    </a:lnTo>
                    <a:lnTo>
                      <a:pt x="5" y="246"/>
                    </a:lnTo>
                    <a:lnTo>
                      <a:pt x="5" y="245"/>
                    </a:lnTo>
                    <a:lnTo>
                      <a:pt x="5" y="245"/>
                    </a:lnTo>
                    <a:lnTo>
                      <a:pt x="4" y="249"/>
                    </a:lnTo>
                    <a:lnTo>
                      <a:pt x="1" y="249"/>
                    </a:lnTo>
                    <a:lnTo>
                      <a:pt x="0" y="248"/>
                    </a:lnTo>
                    <a:lnTo>
                      <a:pt x="0" y="244"/>
                    </a:lnTo>
                    <a:lnTo>
                      <a:pt x="0" y="242"/>
                    </a:lnTo>
                    <a:lnTo>
                      <a:pt x="0" y="241"/>
                    </a:lnTo>
                    <a:lnTo>
                      <a:pt x="3" y="240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4" y="234"/>
                    </a:lnTo>
                    <a:lnTo>
                      <a:pt x="5" y="231"/>
                    </a:lnTo>
                    <a:lnTo>
                      <a:pt x="8" y="231"/>
                    </a:lnTo>
                    <a:lnTo>
                      <a:pt x="9" y="230"/>
                    </a:lnTo>
                    <a:lnTo>
                      <a:pt x="12" y="230"/>
                    </a:lnTo>
                    <a:lnTo>
                      <a:pt x="14" y="228"/>
                    </a:lnTo>
                    <a:lnTo>
                      <a:pt x="16" y="227"/>
                    </a:lnTo>
                    <a:lnTo>
                      <a:pt x="18" y="227"/>
                    </a:lnTo>
                    <a:lnTo>
                      <a:pt x="18" y="226"/>
                    </a:lnTo>
                    <a:lnTo>
                      <a:pt x="19" y="224"/>
                    </a:lnTo>
                    <a:lnTo>
                      <a:pt x="22" y="224"/>
                    </a:lnTo>
                    <a:lnTo>
                      <a:pt x="25" y="226"/>
                    </a:lnTo>
                    <a:lnTo>
                      <a:pt x="29" y="226"/>
                    </a:lnTo>
                    <a:lnTo>
                      <a:pt x="30" y="224"/>
                    </a:lnTo>
                    <a:lnTo>
                      <a:pt x="33" y="226"/>
                    </a:lnTo>
                    <a:lnTo>
                      <a:pt x="34" y="228"/>
                    </a:lnTo>
                    <a:lnTo>
                      <a:pt x="36" y="228"/>
                    </a:lnTo>
                    <a:lnTo>
                      <a:pt x="36" y="226"/>
                    </a:lnTo>
                    <a:lnTo>
                      <a:pt x="37" y="226"/>
                    </a:lnTo>
                    <a:lnTo>
                      <a:pt x="40" y="228"/>
                    </a:lnTo>
                    <a:lnTo>
                      <a:pt x="41" y="227"/>
                    </a:lnTo>
                    <a:lnTo>
                      <a:pt x="44" y="227"/>
                    </a:lnTo>
                    <a:lnTo>
                      <a:pt x="45" y="227"/>
                    </a:lnTo>
                    <a:lnTo>
                      <a:pt x="44" y="226"/>
                    </a:lnTo>
                    <a:lnTo>
                      <a:pt x="41" y="226"/>
                    </a:lnTo>
                    <a:lnTo>
                      <a:pt x="40" y="224"/>
                    </a:lnTo>
                    <a:lnTo>
                      <a:pt x="38" y="224"/>
                    </a:lnTo>
                    <a:lnTo>
                      <a:pt x="38" y="223"/>
                    </a:lnTo>
                    <a:lnTo>
                      <a:pt x="41" y="222"/>
                    </a:lnTo>
                    <a:lnTo>
                      <a:pt x="41" y="220"/>
                    </a:lnTo>
                    <a:lnTo>
                      <a:pt x="38" y="220"/>
                    </a:lnTo>
                    <a:lnTo>
                      <a:pt x="40" y="219"/>
                    </a:lnTo>
                    <a:lnTo>
                      <a:pt x="41" y="219"/>
                    </a:lnTo>
                    <a:lnTo>
                      <a:pt x="43" y="219"/>
                    </a:lnTo>
                    <a:lnTo>
                      <a:pt x="40" y="217"/>
                    </a:lnTo>
                    <a:lnTo>
                      <a:pt x="38" y="219"/>
                    </a:lnTo>
                    <a:lnTo>
                      <a:pt x="37" y="219"/>
                    </a:lnTo>
                    <a:lnTo>
                      <a:pt x="36" y="216"/>
                    </a:lnTo>
                    <a:lnTo>
                      <a:pt x="36" y="215"/>
                    </a:lnTo>
                    <a:lnTo>
                      <a:pt x="38" y="213"/>
                    </a:lnTo>
                    <a:lnTo>
                      <a:pt x="38" y="212"/>
                    </a:lnTo>
                    <a:lnTo>
                      <a:pt x="37" y="212"/>
                    </a:lnTo>
                    <a:lnTo>
                      <a:pt x="37" y="209"/>
                    </a:lnTo>
                    <a:lnTo>
                      <a:pt x="37" y="205"/>
                    </a:lnTo>
                    <a:lnTo>
                      <a:pt x="37" y="205"/>
                    </a:lnTo>
                    <a:lnTo>
                      <a:pt x="37" y="202"/>
                    </a:lnTo>
                    <a:lnTo>
                      <a:pt x="37" y="199"/>
                    </a:lnTo>
                    <a:lnTo>
                      <a:pt x="38" y="199"/>
                    </a:lnTo>
                    <a:lnTo>
                      <a:pt x="41" y="199"/>
                    </a:lnTo>
                    <a:lnTo>
                      <a:pt x="44" y="199"/>
                    </a:lnTo>
                    <a:lnTo>
                      <a:pt x="45" y="198"/>
                    </a:lnTo>
                    <a:lnTo>
                      <a:pt x="48" y="199"/>
                    </a:lnTo>
                    <a:lnTo>
                      <a:pt x="51" y="199"/>
                    </a:lnTo>
                    <a:lnTo>
                      <a:pt x="54" y="202"/>
                    </a:lnTo>
                    <a:lnTo>
                      <a:pt x="55" y="208"/>
                    </a:lnTo>
                    <a:lnTo>
                      <a:pt x="55" y="216"/>
                    </a:lnTo>
                    <a:lnTo>
                      <a:pt x="54" y="219"/>
                    </a:lnTo>
                    <a:lnTo>
                      <a:pt x="55" y="220"/>
                    </a:lnTo>
                    <a:lnTo>
                      <a:pt x="56" y="219"/>
                    </a:lnTo>
                    <a:lnTo>
                      <a:pt x="61" y="222"/>
                    </a:lnTo>
                    <a:lnTo>
                      <a:pt x="63" y="224"/>
                    </a:lnTo>
                    <a:lnTo>
                      <a:pt x="65" y="226"/>
                    </a:lnTo>
                    <a:lnTo>
                      <a:pt x="65" y="224"/>
                    </a:lnTo>
                    <a:lnTo>
                      <a:pt x="70" y="223"/>
                    </a:lnTo>
                    <a:lnTo>
                      <a:pt x="73" y="227"/>
                    </a:lnTo>
                    <a:lnTo>
                      <a:pt x="74" y="226"/>
                    </a:lnTo>
                    <a:lnTo>
                      <a:pt x="73" y="224"/>
                    </a:lnTo>
                    <a:lnTo>
                      <a:pt x="74" y="223"/>
                    </a:lnTo>
                    <a:lnTo>
                      <a:pt x="79" y="220"/>
                    </a:lnTo>
                    <a:lnTo>
                      <a:pt x="81" y="217"/>
                    </a:lnTo>
                    <a:lnTo>
                      <a:pt x="87" y="213"/>
                    </a:lnTo>
                    <a:lnTo>
                      <a:pt x="91" y="209"/>
                    </a:lnTo>
                    <a:lnTo>
                      <a:pt x="91" y="206"/>
                    </a:lnTo>
                    <a:lnTo>
                      <a:pt x="92" y="205"/>
                    </a:lnTo>
                    <a:lnTo>
                      <a:pt x="91" y="205"/>
                    </a:lnTo>
                    <a:lnTo>
                      <a:pt x="90" y="206"/>
                    </a:lnTo>
                    <a:lnTo>
                      <a:pt x="90" y="209"/>
                    </a:lnTo>
                    <a:lnTo>
                      <a:pt x="85" y="213"/>
                    </a:lnTo>
                    <a:lnTo>
                      <a:pt x="83" y="215"/>
                    </a:lnTo>
                    <a:lnTo>
                      <a:pt x="83" y="216"/>
                    </a:lnTo>
                    <a:lnTo>
                      <a:pt x="79" y="219"/>
                    </a:lnTo>
                    <a:lnTo>
                      <a:pt x="74" y="222"/>
                    </a:lnTo>
                    <a:lnTo>
                      <a:pt x="72" y="220"/>
                    </a:lnTo>
                    <a:lnTo>
                      <a:pt x="70" y="220"/>
                    </a:lnTo>
                    <a:lnTo>
                      <a:pt x="70" y="220"/>
                    </a:lnTo>
                    <a:lnTo>
                      <a:pt x="68" y="220"/>
                    </a:lnTo>
                    <a:lnTo>
                      <a:pt x="63" y="219"/>
                    </a:lnTo>
                    <a:lnTo>
                      <a:pt x="65" y="217"/>
                    </a:lnTo>
                    <a:lnTo>
                      <a:pt x="66" y="215"/>
                    </a:lnTo>
                    <a:lnTo>
                      <a:pt x="69" y="213"/>
                    </a:lnTo>
                    <a:lnTo>
                      <a:pt x="69" y="210"/>
                    </a:lnTo>
                    <a:lnTo>
                      <a:pt x="66" y="213"/>
                    </a:lnTo>
                    <a:lnTo>
                      <a:pt x="65" y="215"/>
                    </a:lnTo>
                    <a:lnTo>
                      <a:pt x="63" y="215"/>
                    </a:lnTo>
                    <a:lnTo>
                      <a:pt x="62" y="212"/>
                    </a:lnTo>
                    <a:lnTo>
                      <a:pt x="62" y="210"/>
                    </a:lnTo>
                    <a:lnTo>
                      <a:pt x="63" y="210"/>
                    </a:lnTo>
                    <a:lnTo>
                      <a:pt x="65" y="209"/>
                    </a:lnTo>
                    <a:lnTo>
                      <a:pt x="66" y="208"/>
                    </a:lnTo>
                    <a:lnTo>
                      <a:pt x="63" y="208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6" y="206"/>
                    </a:lnTo>
                    <a:lnTo>
                      <a:pt x="69" y="206"/>
                    </a:lnTo>
                    <a:lnTo>
                      <a:pt x="69" y="205"/>
                    </a:lnTo>
                    <a:lnTo>
                      <a:pt x="66" y="205"/>
                    </a:lnTo>
                    <a:lnTo>
                      <a:pt x="65" y="204"/>
                    </a:lnTo>
                    <a:lnTo>
                      <a:pt x="63" y="205"/>
                    </a:lnTo>
                    <a:lnTo>
                      <a:pt x="62" y="205"/>
                    </a:lnTo>
                    <a:lnTo>
                      <a:pt x="61" y="204"/>
                    </a:lnTo>
                    <a:lnTo>
                      <a:pt x="62" y="202"/>
                    </a:lnTo>
                    <a:lnTo>
                      <a:pt x="63" y="201"/>
                    </a:lnTo>
                    <a:lnTo>
                      <a:pt x="66" y="201"/>
                    </a:lnTo>
                    <a:lnTo>
                      <a:pt x="69" y="201"/>
                    </a:lnTo>
                    <a:lnTo>
                      <a:pt x="70" y="201"/>
                    </a:lnTo>
                    <a:lnTo>
                      <a:pt x="73" y="201"/>
                    </a:lnTo>
                    <a:lnTo>
                      <a:pt x="70" y="201"/>
                    </a:lnTo>
                    <a:lnTo>
                      <a:pt x="69" y="198"/>
                    </a:lnTo>
                    <a:lnTo>
                      <a:pt x="72" y="197"/>
                    </a:lnTo>
                    <a:lnTo>
                      <a:pt x="73" y="197"/>
                    </a:lnTo>
                    <a:lnTo>
                      <a:pt x="74" y="195"/>
                    </a:lnTo>
                    <a:lnTo>
                      <a:pt x="73" y="195"/>
                    </a:lnTo>
                    <a:lnTo>
                      <a:pt x="73" y="194"/>
                    </a:lnTo>
                    <a:lnTo>
                      <a:pt x="74" y="191"/>
                    </a:lnTo>
                    <a:lnTo>
                      <a:pt x="76" y="191"/>
                    </a:lnTo>
                    <a:lnTo>
                      <a:pt x="76" y="188"/>
                    </a:lnTo>
                    <a:lnTo>
                      <a:pt x="79" y="184"/>
                    </a:lnTo>
                    <a:lnTo>
                      <a:pt x="81" y="183"/>
                    </a:lnTo>
                    <a:lnTo>
                      <a:pt x="81" y="181"/>
                    </a:lnTo>
                    <a:lnTo>
                      <a:pt x="79" y="181"/>
                    </a:lnTo>
                    <a:lnTo>
                      <a:pt x="76" y="186"/>
                    </a:lnTo>
                    <a:lnTo>
                      <a:pt x="73" y="191"/>
                    </a:lnTo>
                    <a:lnTo>
                      <a:pt x="69" y="194"/>
                    </a:lnTo>
                    <a:lnTo>
                      <a:pt x="66" y="198"/>
                    </a:lnTo>
                    <a:lnTo>
                      <a:pt x="63" y="197"/>
                    </a:lnTo>
                    <a:lnTo>
                      <a:pt x="59" y="197"/>
                    </a:lnTo>
                    <a:lnTo>
                      <a:pt x="59" y="195"/>
                    </a:lnTo>
                    <a:lnTo>
                      <a:pt x="62" y="193"/>
                    </a:lnTo>
                    <a:lnTo>
                      <a:pt x="65" y="191"/>
                    </a:lnTo>
                    <a:lnTo>
                      <a:pt x="65" y="188"/>
                    </a:lnTo>
                    <a:lnTo>
                      <a:pt x="61" y="191"/>
                    </a:lnTo>
                    <a:lnTo>
                      <a:pt x="56" y="191"/>
                    </a:lnTo>
                    <a:lnTo>
                      <a:pt x="56" y="193"/>
                    </a:lnTo>
                    <a:lnTo>
                      <a:pt x="55" y="194"/>
                    </a:lnTo>
                    <a:lnTo>
                      <a:pt x="51" y="194"/>
                    </a:lnTo>
                    <a:lnTo>
                      <a:pt x="48" y="191"/>
                    </a:lnTo>
                    <a:lnTo>
                      <a:pt x="50" y="190"/>
                    </a:lnTo>
                    <a:lnTo>
                      <a:pt x="52" y="190"/>
                    </a:lnTo>
                    <a:lnTo>
                      <a:pt x="51" y="188"/>
                    </a:lnTo>
                    <a:lnTo>
                      <a:pt x="50" y="188"/>
                    </a:lnTo>
                    <a:lnTo>
                      <a:pt x="50" y="186"/>
                    </a:lnTo>
                    <a:lnTo>
                      <a:pt x="54" y="183"/>
                    </a:lnTo>
                    <a:lnTo>
                      <a:pt x="54" y="180"/>
                    </a:lnTo>
                    <a:lnTo>
                      <a:pt x="56" y="180"/>
                    </a:lnTo>
                    <a:lnTo>
                      <a:pt x="59" y="177"/>
                    </a:lnTo>
                    <a:lnTo>
                      <a:pt x="62" y="177"/>
                    </a:lnTo>
                    <a:lnTo>
                      <a:pt x="62" y="175"/>
                    </a:lnTo>
                    <a:lnTo>
                      <a:pt x="63" y="170"/>
                    </a:lnTo>
                    <a:lnTo>
                      <a:pt x="68" y="166"/>
                    </a:lnTo>
                    <a:lnTo>
                      <a:pt x="69" y="168"/>
                    </a:lnTo>
                    <a:lnTo>
                      <a:pt x="74" y="166"/>
                    </a:lnTo>
                    <a:lnTo>
                      <a:pt x="79" y="168"/>
                    </a:lnTo>
                    <a:lnTo>
                      <a:pt x="80" y="166"/>
                    </a:lnTo>
                    <a:lnTo>
                      <a:pt x="83" y="166"/>
                    </a:lnTo>
                    <a:lnTo>
                      <a:pt x="85" y="165"/>
                    </a:lnTo>
                    <a:lnTo>
                      <a:pt x="87" y="163"/>
                    </a:lnTo>
                    <a:lnTo>
                      <a:pt x="87" y="165"/>
                    </a:lnTo>
                    <a:lnTo>
                      <a:pt x="91" y="168"/>
                    </a:lnTo>
                    <a:lnTo>
                      <a:pt x="92" y="169"/>
                    </a:lnTo>
                    <a:lnTo>
                      <a:pt x="98" y="172"/>
                    </a:lnTo>
                    <a:lnTo>
                      <a:pt x="99" y="175"/>
                    </a:lnTo>
                    <a:lnTo>
                      <a:pt x="101" y="176"/>
                    </a:lnTo>
                    <a:lnTo>
                      <a:pt x="102" y="176"/>
                    </a:lnTo>
                    <a:lnTo>
                      <a:pt x="106" y="181"/>
                    </a:lnTo>
                    <a:lnTo>
                      <a:pt x="105" y="179"/>
                    </a:lnTo>
                    <a:lnTo>
                      <a:pt x="108" y="177"/>
                    </a:lnTo>
                    <a:lnTo>
                      <a:pt x="108" y="176"/>
                    </a:lnTo>
                    <a:lnTo>
                      <a:pt x="105" y="176"/>
                    </a:lnTo>
                    <a:lnTo>
                      <a:pt x="103" y="176"/>
                    </a:lnTo>
                    <a:lnTo>
                      <a:pt x="103" y="173"/>
                    </a:lnTo>
                    <a:lnTo>
                      <a:pt x="106" y="172"/>
                    </a:lnTo>
                    <a:lnTo>
                      <a:pt x="112" y="172"/>
                    </a:lnTo>
                    <a:lnTo>
                      <a:pt x="113" y="173"/>
                    </a:lnTo>
                    <a:lnTo>
                      <a:pt x="114" y="173"/>
                    </a:lnTo>
                    <a:lnTo>
                      <a:pt x="114" y="169"/>
                    </a:lnTo>
                    <a:lnTo>
                      <a:pt x="116" y="168"/>
                    </a:lnTo>
                    <a:lnTo>
                      <a:pt x="116" y="165"/>
                    </a:lnTo>
                    <a:lnTo>
                      <a:pt x="114" y="166"/>
                    </a:lnTo>
                    <a:lnTo>
                      <a:pt x="114" y="168"/>
                    </a:lnTo>
                    <a:lnTo>
                      <a:pt x="112" y="170"/>
                    </a:lnTo>
                    <a:lnTo>
                      <a:pt x="109" y="172"/>
                    </a:lnTo>
                    <a:lnTo>
                      <a:pt x="105" y="170"/>
                    </a:lnTo>
                    <a:lnTo>
                      <a:pt x="101" y="169"/>
                    </a:lnTo>
                    <a:lnTo>
                      <a:pt x="99" y="168"/>
                    </a:lnTo>
                    <a:lnTo>
                      <a:pt x="97" y="166"/>
                    </a:lnTo>
                    <a:lnTo>
                      <a:pt x="92" y="168"/>
                    </a:lnTo>
                    <a:lnTo>
                      <a:pt x="90" y="161"/>
                    </a:lnTo>
                    <a:lnTo>
                      <a:pt x="90" y="157"/>
                    </a:lnTo>
                    <a:lnTo>
                      <a:pt x="91" y="155"/>
                    </a:lnTo>
                    <a:lnTo>
                      <a:pt x="94" y="157"/>
                    </a:lnTo>
                    <a:lnTo>
                      <a:pt x="94" y="159"/>
                    </a:lnTo>
                    <a:lnTo>
                      <a:pt x="95" y="161"/>
                    </a:lnTo>
                    <a:lnTo>
                      <a:pt x="98" y="158"/>
                    </a:lnTo>
                    <a:lnTo>
                      <a:pt x="98" y="154"/>
                    </a:lnTo>
                    <a:lnTo>
                      <a:pt x="97" y="155"/>
                    </a:lnTo>
                    <a:lnTo>
                      <a:pt x="95" y="154"/>
                    </a:lnTo>
                    <a:lnTo>
                      <a:pt x="95" y="151"/>
                    </a:lnTo>
                    <a:lnTo>
                      <a:pt x="98" y="147"/>
                    </a:lnTo>
                    <a:lnTo>
                      <a:pt x="98" y="144"/>
                    </a:lnTo>
                    <a:lnTo>
                      <a:pt x="99" y="140"/>
                    </a:lnTo>
                    <a:lnTo>
                      <a:pt x="98" y="133"/>
                    </a:lnTo>
                    <a:lnTo>
                      <a:pt x="97" y="129"/>
                    </a:lnTo>
                    <a:lnTo>
                      <a:pt x="95" y="128"/>
                    </a:lnTo>
                    <a:lnTo>
                      <a:pt x="95" y="125"/>
                    </a:lnTo>
                    <a:lnTo>
                      <a:pt x="95" y="123"/>
                    </a:lnTo>
                    <a:lnTo>
                      <a:pt x="97" y="122"/>
                    </a:lnTo>
                    <a:lnTo>
                      <a:pt x="98" y="122"/>
                    </a:lnTo>
                    <a:lnTo>
                      <a:pt x="99" y="123"/>
                    </a:lnTo>
                    <a:lnTo>
                      <a:pt x="102" y="123"/>
                    </a:lnTo>
                    <a:lnTo>
                      <a:pt x="103" y="126"/>
                    </a:lnTo>
                    <a:lnTo>
                      <a:pt x="103" y="126"/>
                    </a:lnTo>
                    <a:lnTo>
                      <a:pt x="103" y="125"/>
                    </a:lnTo>
                    <a:lnTo>
                      <a:pt x="102" y="121"/>
                    </a:lnTo>
                    <a:lnTo>
                      <a:pt x="99" y="121"/>
                    </a:lnTo>
                    <a:lnTo>
                      <a:pt x="98" y="119"/>
                    </a:lnTo>
                    <a:lnTo>
                      <a:pt x="98" y="116"/>
                    </a:lnTo>
                    <a:lnTo>
                      <a:pt x="99" y="114"/>
                    </a:lnTo>
                    <a:lnTo>
                      <a:pt x="108" y="104"/>
                    </a:lnTo>
                    <a:lnTo>
                      <a:pt x="110" y="104"/>
                    </a:lnTo>
                    <a:lnTo>
                      <a:pt x="113" y="104"/>
                    </a:lnTo>
                    <a:lnTo>
                      <a:pt x="114" y="107"/>
                    </a:lnTo>
                    <a:lnTo>
                      <a:pt x="117" y="110"/>
                    </a:lnTo>
                    <a:lnTo>
                      <a:pt x="120" y="110"/>
                    </a:lnTo>
                    <a:lnTo>
                      <a:pt x="126" y="114"/>
                    </a:lnTo>
                    <a:lnTo>
                      <a:pt x="126" y="116"/>
                    </a:lnTo>
                    <a:lnTo>
                      <a:pt x="128" y="119"/>
                    </a:lnTo>
                    <a:lnTo>
                      <a:pt x="130" y="126"/>
                    </a:lnTo>
                    <a:lnTo>
                      <a:pt x="130" y="130"/>
                    </a:lnTo>
                    <a:lnTo>
                      <a:pt x="130" y="136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4" y="136"/>
                    </a:lnTo>
                    <a:lnTo>
                      <a:pt x="137" y="139"/>
                    </a:lnTo>
                    <a:lnTo>
                      <a:pt x="137" y="141"/>
                    </a:lnTo>
                    <a:lnTo>
                      <a:pt x="138" y="140"/>
                    </a:lnTo>
                    <a:lnTo>
                      <a:pt x="139" y="139"/>
                    </a:lnTo>
                    <a:lnTo>
                      <a:pt x="142" y="139"/>
                    </a:lnTo>
                    <a:lnTo>
                      <a:pt x="141" y="137"/>
                    </a:lnTo>
                    <a:lnTo>
                      <a:pt x="137" y="137"/>
                    </a:lnTo>
                    <a:lnTo>
                      <a:pt x="135" y="134"/>
                    </a:lnTo>
                    <a:lnTo>
                      <a:pt x="134" y="133"/>
                    </a:lnTo>
                    <a:lnTo>
                      <a:pt x="132" y="132"/>
                    </a:lnTo>
                    <a:lnTo>
                      <a:pt x="135" y="129"/>
                    </a:lnTo>
                    <a:lnTo>
                      <a:pt x="135" y="128"/>
                    </a:lnTo>
                    <a:lnTo>
                      <a:pt x="135" y="118"/>
                    </a:lnTo>
                    <a:lnTo>
                      <a:pt x="134" y="115"/>
                    </a:lnTo>
                    <a:lnTo>
                      <a:pt x="135" y="112"/>
                    </a:lnTo>
                    <a:lnTo>
                      <a:pt x="141" y="112"/>
                    </a:lnTo>
                    <a:lnTo>
                      <a:pt x="142" y="112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53" y="116"/>
                    </a:lnTo>
                    <a:lnTo>
                      <a:pt x="159" y="115"/>
                    </a:lnTo>
                    <a:lnTo>
                      <a:pt x="163" y="114"/>
                    </a:lnTo>
                    <a:lnTo>
                      <a:pt x="166" y="114"/>
                    </a:lnTo>
                    <a:lnTo>
                      <a:pt x="167" y="116"/>
                    </a:lnTo>
                    <a:lnTo>
                      <a:pt x="173" y="116"/>
                    </a:lnTo>
                    <a:lnTo>
                      <a:pt x="175" y="118"/>
                    </a:lnTo>
                    <a:lnTo>
                      <a:pt x="178" y="118"/>
                    </a:lnTo>
                    <a:lnTo>
                      <a:pt x="178" y="116"/>
                    </a:lnTo>
                    <a:lnTo>
                      <a:pt x="175" y="115"/>
                    </a:lnTo>
                    <a:lnTo>
                      <a:pt x="173" y="115"/>
                    </a:lnTo>
                    <a:lnTo>
                      <a:pt x="168" y="114"/>
                    </a:lnTo>
                    <a:lnTo>
                      <a:pt x="167" y="112"/>
                    </a:lnTo>
                    <a:lnTo>
                      <a:pt x="167" y="111"/>
                    </a:lnTo>
                    <a:lnTo>
                      <a:pt x="170" y="111"/>
                    </a:lnTo>
                    <a:lnTo>
                      <a:pt x="173" y="110"/>
                    </a:lnTo>
                    <a:lnTo>
                      <a:pt x="182" y="110"/>
                    </a:lnTo>
                    <a:lnTo>
                      <a:pt x="188" y="108"/>
                    </a:lnTo>
                    <a:lnTo>
                      <a:pt x="193" y="110"/>
                    </a:lnTo>
                    <a:lnTo>
                      <a:pt x="196" y="112"/>
                    </a:lnTo>
                    <a:lnTo>
                      <a:pt x="199" y="111"/>
                    </a:lnTo>
                    <a:lnTo>
                      <a:pt x="202" y="111"/>
                    </a:lnTo>
                    <a:lnTo>
                      <a:pt x="200" y="110"/>
                    </a:lnTo>
                    <a:lnTo>
                      <a:pt x="199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3" y="105"/>
                    </a:lnTo>
                    <a:lnTo>
                      <a:pt x="190" y="105"/>
                    </a:lnTo>
                    <a:lnTo>
                      <a:pt x="189" y="104"/>
                    </a:lnTo>
                    <a:lnTo>
                      <a:pt x="182" y="104"/>
                    </a:lnTo>
                    <a:lnTo>
                      <a:pt x="182" y="104"/>
                    </a:lnTo>
                    <a:lnTo>
                      <a:pt x="184" y="103"/>
                    </a:lnTo>
                    <a:lnTo>
                      <a:pt x="185" y="99"/>
                    </a:lnTo>
                    <a:lnTo>
                      <a:pt x="188" y="99"/>
                    </a:lnTo>
                    <a:lnTo>
                      <a:pt x="190" y="96"/>
                    </a:lnTo>
                    <a:lnTo>
                      <a:pt x="192" y="93"/>
                    </a:lnTo>
                    <a:lnTo>
                      <a:pt x="199" y="89"/>
                    </a:lnTo>
                    <a:lnTo>
                      <a:pt x="203" y="89"/>
                    </a:lnTo>
                    <a:lnTo>
                      <a:pt x="208" y="85"/>
                    </a:lnTo>
                    <a:lnTo>
                      <a:pt x="208" y="83"/>
                    </a:lnTo>
                    <a:lnTo>
                      <a:pt x="202" y="86"/>
                    </a:lnTo>
                    <a:lnTo>
                      <a:pt x="196" y="87"/>
                    </a:lnTo>
                    <a:lnTo>
                      <a:pt x="189" y="93"/>
                    </a:lnTo>
                    <a:lnTo>
                      <a:pt x="189" y="96"/>
                    </a:lnTo>
                    <a:lnTo>
                      <a:pt x="188" y="96"/>
                    </a:lnTo>
                    <a:lnTo>
                      <a:pt x="186" y="93"/>
                    </a:lnTo>
                    <a:lnTo>
                      <a:pt x="186" y="92"/>
                    </a:lnTo>
                    <a:lnTo>
                      <a:pt x="184" y="94"/>
                    </a:lnTo>
                    <a:lnTo>
                      <a:pt x="182" y="96"/>
                    </a:lnTo>
                    <a:lnTo>
                      <a:pt x="178" y="99"/>
                    </a:lnTo>
                    <a:lnTo>
                      <a:pt x="179" y="100"/>
                    </a:lnTo>
                    <a:lnTo>
                      <a:pt x="181" y="100"/>
                    </a:lnTo>
                    <a:lnTo>
                      <a:pt x="175" y="104"/>
                    </a:lnTo>
                    <a:lnTo>
                      <a:pt x="173" y="104"/>
                    </a:lnTo>
                    <a:lnTo>
                      <a:pt x="163" y="108"/>
                    </a:lnTo>
                    <a:lnTo>
                      <a:pt x="160" y="110"/>
                    </a:lnTo>
                    <a:lnTo>
                      <a:pt x="159" y="108"/>
                    </a:lnTo>
                    <a:lnTo>
                      <a:pt x="150" y="108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1" y="105"/>
                    </a:lnTo>
                    <a:lnTo>
                      <a:pt x="141" y="103"/>
                    </a:lnTo>
                    <a:lnTo>
                      <a:pt x="145" y="100"/>
                    </a:lnTo>
                    <a:lnTo>
                      <a:pt x="148" y="100"/>
                    </a:lnTo>
                    <a:lnTo>
                      <a:pt x="150" y="99"/>
                    </a:lnTo>
                    <a:lnTo>
                      <a:pt x="155" y="99"/>
                    </a:lnTo>
                    <a:lnTo>
                      <a:pt x="157" y="96"/>
                    </a:lnTo>
                    <a:lnTo>
                      <a:pt x="155" y="96"/>
                    </a:lnTo>
                    <a:lnTo>
                      <a:pt x="152" y="97"/>
                    </a:lnTo>
                    <a:lnTo>
                      <a:pt x="149" y="97"/>
                    </a:lnTo>
                    <a:lnTo>
                      <a:pt x="145" y="99"/>
                    </a:lnTo>
                    <a:lnTo>
                      <a:pt x="144" y="97"/>
                    </a:lnTo>
                    <a:lnTo>
                      <a:pt x="144" y="96"/>
                    </a:lnTo>
                    <a:lnTo>
                      <a:pt x="146" y="93"/>
                    </a:lnTo>
                    <a:lnTo>
                      <a:pt x="144" y="93"/>
                    </a:lnTo>
                    <a:lnTo>
                      <a:pt x="139" y="94"/>
                    </a:lnTo>
                    <a:lnTo>
                      <a:pt x="139" y="99"/>
                    </a:lnTo>
                    <a:lnTo>
                      <a:pt x="135" y="103"/>
                    </a:lnTo>
                    <a:lnTo>
                      <a:pt x="131" y="103"/>
                    </a:lnTo>
                    <a:lnTo>
                      <a:pt x="126" y="100"/>
                    </a:lnTo>
                    <a:lnTo>
                      <a:pt x="120" y="100"/>
                    </a:lnTo>
                    <a:lnTo>
                      <a:pt x="119" y="97"/>
                    </a:lnTo>
                    <a:lnTo>
                      <a:pt x="119" y="96"/>
                    </a:lnTo>
                    <a:lnTo>
                      <a:pt x="116" y="96"/>
                    </a:lnTo>
                    <a:lnTo>
                      <a:pt x="113" y="94"/>
                    </a:lnTo>
                    <a:lnTo>
                      <a:pt x="113" y="93"/>
                    </a:lnTo>
                    <a:lnTo>
                      <a:pt x="114" y="90"/>
                    </a:lnTo>
                    <a:lnTo>
                      <a:pt x="117" y="87"/>
                    </a:lnTo>
                    <a:lnTo>
                      <a:pt x="120" y="85"/>
                    </a:lnTo>
                    <a:lnTo>
                      <a:pt x="123" y="82"/>
                    </a:lnTo>
                    <a:lnTo>
                      <a:pt x="127" y="81"/>
                    </a:lnTo>
                    <a:lnTo>
                      <a:pt x="128" y="78"/>
                    </a:lnTo>
                    <a:lnTo>
                      <a:pt x="131" y="79"/>
                    </a:lnTo>
                    <a:lnTo>
                      <a:pt x="137" y="79"/>
                    </a:lnTo>
                    <a:lnTo>
                      <a:pt x="138" y="79"/>
                    </a:lnTo>
                    <a:lnTo>
                      <a:pt x="141" y="79"/>
                    </a:lnTo>
                    <a:lnTo>
                      <a:pt x="145" y="82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6" y="82"/>
                    </a:lnTo>
                    <a:lnTo>
                      <a:pt x="157" y="81"/>
                    </a:lnTo>
                    <a:lnTo>
                      <a:pt x="155" y="79"/>
                    </a:lnTo>
                    <a:lnTo>
                      <a:pt x="150" y="81"/>
                    </a:lnTo>
                    <a:lnTo>
                      <a:pt x="145" y="79"/>
                    </a:lnTo>
                    <a:lnTo>
                      <a:pt x="141" y="78"/>
                    </a:lnTo>
                    <a:lnTo>
                      <a:pt x="138" y="76"/>
                    </a:lnTo>
                    <a:lnTo>
                      <a:pt x="132" y="78"/>
                    </a:lnTo>
                    <a:lnTo>
                      <a:pt x="127" y="76"/>
                    </a:lnTo>
                    <a:lnTo>
                      <a:pt x="126" y="76"/>
                    </a:lnTo>
                    <a:lnTo>
                      <a:pt x="124" y="78"/>
                    </a:lnTo>
                    <a:lnTo>
                      <a:pt x="121" y="81"/>
                    </a:lnTo>
                    <a:lnTo>
                      <a:pt x="117" y="83"/>
                    </a:lnTo>
                    <a:lnTo>
                      <a:pt x="112" y="86"/>
                    </a:lnTo>
                    <a:lnTo>
                      <a:pt x="109" y="90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2" y="85"/>
                    </a:lnTo>
                    <a:lnTo>
                      <a:pt x="101" y="85"/>
                    </a:lnTo>
                    <a:lnTo>
                      <a:pt x="99" y="83"/>
                    </a:lnTo>
                    <a:lnTo>
                      <a:pt x="98" y="79"/>
                    </a:lnTo>
                    <a:lnTo>
                      <a:pt x="98" y="76"/>
                    </a:lnTo>
                    <a:lnTo>
                      <a:pt x="97" y="75"/>
                    </a:lnTo>
                    <a:lnTo>
                      <a:pt x="97" y="71"/>
                    </a:lnTo>
                    <a:lnTo>
                      <a:pt x="98" y="69"/>
                    </a:lnTo>
                    <a:lnTo>
                      <a:pt x="99" y="71"/>
                    </a:lnTo>
                    <a:lnTo>
                      <a:pt x="102" y="69"/>
                    </a:lnTo>
                    <a:lnTo>
                      <a:pt x="105" y="71"/>
                    </a:lnTo>
                    <a:lnTo>
                      <a:pt x="112" y="71"/>
                    </a:lnTo>
                    <a:lnTo>
                      <a:pt x="116" y="74"/>
                    </a:lnTo>
                    <a:lnTo>
                      <a:pt x="119" y="74"/>
                    </a:lnTo>
                    <a:lnTo>
                      <a:pt x="120" y="75"/>
                    </a:lnTo>
                    <a:lnTo>
                      <a:pt x="121" y="75"/>
                    </a:lnTo>
                    <a:lnTo>
                      <a:pt x="126" y="74"/>
                    </a:lnTo>
                    <a:lnTo>
                      <a:pt x="128" y="74"/>
                    </a:lnTo>
                    <a:lnTo>
                      <a:pt x="130" y="74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8" y="71"/>
                    </a:lnTo>
                    <a:lnTo>
                      <a:pt x="144" y="69"/>
                    </a:lnTo>
                    <a:lnTo>
                      <a:pt x="145" y="68"/>
                    </a:lnTo>
                    <a:lnTo>
                      <a:pt x="144" y="67"/>
                    </a:lnTo>
                    <a:lnTo>
                      <a:pt x="142" y="67"/>
                    </a:lnTo>
                    <a:lnTo>
                      <a:pt x="141" y="68"/>
                    </a:lnTo>
                    <a:lnTo>
                      <a:pt x="139" y="68"/>
                    </a:lnTo>
                    <a:lnTo>
                      <a:pt x="137" y="69"/>
                    </a:lnTo>
                    <a:lnTo>
                      <a:pt x="131" y="69"/>
                    </a:lnTo>
                    <a:lnTo>
                      <a:pt x="127" y="71"/>
                    </a:lnTo>
                    <a:lnTo>
                      <a:pt x="124" y="72"/>
                    </a:lnTo>
                    <a:lnTo>
                      <a:pt x="121" y="71"/>
                    </a:lnTo>
                    <a:lnTo>
                      <a:pt x="120" y="72"/>
                    </a:lnTo>
                    <a:lnTo>
                      <a:pt x="117" y="72"/>
                    </a:lnTo>
                    <a:lnTo>
                      <a:pt x="114" y="69"/>
                    </a:lnTo>
                    <a:lnTo>
                      <a:pt x="113" y="69"/>
                    </a:lnTo>
                    <a:lnTo>
                      <a:pt x="112" y="68"/>
                    </a:lnTo>
                    <a:lnTo>
                      <a:pt x="109" y="68"/>
                    </a:lnTo>
                    <a:lnTo>
                      <a:pt x="105" y="67"/>
                    </a:lnTo>
                    <a:lnTo>
                      <a:pt x="101" y="67"/>
                    </a:lnTo>
                    <a:lnTo>
                      <a:pt x="98" y="65"/>
                    </a:lnTo>
                    <a:lnTo>
                      <a:pt x="98" y="64"/>
                    </a:lnTo>
                    <a:lnTo>
                      <a:pt x="99" y="63"/>
                    </a:lnTo>
                    <a:lnTo>
                      <a:pt x="99" y="60"/>
                    </a:lnTo>
                    <a:lnTo>
                      <a:pt x="101" y="58"/>
                    </a:lnTo>
                    <a:lnTo>
                      <a:pt x="102" y="58"/>
                    </a:lnTo>
                    <a:lnTo>
                      <a:pt x="103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08" y="57"/>
                    </a:lnTo>
                    <a:lnTo>
                      <a:pt x="105" y="57"/>
                    </a:lnTo>
                    <a:lnTo>
                      <a:pt x="103" y="56"/>
                    </a:lnTo>
                    <a:lnTo>
                      <a:pt x="103" y="54"/>
                    </a:lnTo>
                    <a:lnTo>
                      <a:pt x="108" y="54"/>
                    </a:lnTo>
                    <a:lnTo>
                      <a:pt x="112" y="52"/>
                    </a:lnTo>
                    <a:lnTo>
                      <a:pt x="116" y="52"/>
                    </a:lnTo>
                    <a:lnTo>
                      <a:pt x="117" y="50"/>
                    </a:lnTo>
                    <a:lnTo>
                      <a:pt x="120" y="50"/>
                    </a:lnTo>
                    <a:lnTo>
                      <a:pt x="121" y="50"/>
                    </a:lnTo>
                    <a:lnTo>
                      <a:pt x="124" y="50"/>
                    </a:lnTo>
                    <a:lnTo>
                      <a:pt x="124" y="49"/>
                    </a:lnTo>
                    <a:lnTo>
                      <a:pt x="123" y="47"/>
                    </a:lnTo>
                    <a:lnTo>
                      <a:pt x="117" y="49"/>
                    </a:lnTo>
                    <a:lnTo>
                      <a:pt x="113" y="49"/>
                    </a:lnTo>
                    <a:lnTo>
                      <a:pt x="109" y="50"/>
                    </a:lnTo>
                    <a:lnTo>
                      <a:pt x="106" y="50"/>
                    </a:lnTo>
                    <a:lnTo>
                      <a:pt x="105" y="52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7"/>
                    </a:lnTo>
                    <a:lnTo>
                      <a:pt x="105" y="46"/>
                    </a:lnTo>
                    <a:lnTo>
                      <a:pt x="109" y="43"/>
                    </a:lnTo>
                    <a:lnTo>
                      <a:pt x="113" y="43"/>
                    </a:lnTo>
                    <a:lnTo>
                      <a:pt x="116" y="42"/>
                    </a:lnTo>
                    <a:lnTo>
                      <a:pt x="112" y="42"/>
                    </a:lnTo>
                    <a:lnTo>
                      <a:pt x="112" y="40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09" y="40"/>
                    </a:lnTo>
                    <a:lnTo>
                      <a:pt x="108" y="38"/>
                    </a:lnTo>
                    <a:lnTo>
                      <a:pt x="106" y="39"/>
                    </a:lnTo>
                    <a:lnTo>
                      <a:pt x="105" y="40"/>
                    </a:lnTo>
                    <a:lnTo>
                      <a:pt x="102" y="40"/>
                    </a:lnTo>
                    <a:lnTo>
                      <a:pt x="102" y="42"/>
                    </a:lnTo>
                    <a:lnTo>
                      <a:pt x="101" y="45"/>
                    </a:lnTo>
                    <a:lnTo>
                      <a:pt x="98" y="45"/>
                    </a:lnTo>
                    <a:lnTo>
                      <a:pt x="98" y="42"/>
                    </a:lnTo>
                    <a:lnTo>
                      <a:pt x="98" y="39"/>
                    </a:lnTo>
                    <a:lnTo>
                      <a:pt x="97" y="39"/>
                    </a:lnTo>
                    <a:lnTo>
                      <a:pt x="97" y="38"/>
                    </a:lnTo>
                    <a:lnTo>
                      <a:pt x="97" y="36"/>
                    </a:lnTo>
                    <a:lnTo>
                      <a:pt x="99" y="38"/>
                    </a:lnTo>
                    <a:lnTo>
                      <a:pt x="99" y="34"/>
                    </a:lnTo>
                    <a:lnTo>
                      <a:pt x="102" y="34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9" y="29"/>
                    </a:lnTo>
                    <a:lnTo>
                      <a:pt x="110" y="29"/>
                    </a:lnTo>
                    <a:lnTo>
                      <a:pt x="114" y="28"/>
                    </a:lnTo>
                    <a:lnTo>
                      <a:pt x="120" y="27"/>
                    </a:lnTo>
                    <a:lnTo>
                      <a:pt x="121" y="27"/>
                    </a:lnTo>
                    <a:lnTo>
                      <a:pt x="124" y="27"/>
                    </a:lnTo>
                    <a:lnTo>
                      <a:pt x="124" y="28"/>
                    </a:lnTo>
                    <a:lnTo>
                      <a:pt x="123" y="29"/>
                    </a:lnTo>
                    <a:lnTo>
                      <a:pt x="123" y="36"/>
                    </a:lnTo>
                    <a:lnTo>
                      <a:pt x="124" y="36"/>
                    </a:lnTo>
                    <a:lnTo>
                      <a:pt x="126" y="32"/>
                    </a:lnTo>
                    <a:lnTo>
                      <a:pt x="128" y="31"/>
                    </a:lnTo>
                    <a:lnTo>
                      <a:pt x="128" y="31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30" y="34"/>
                    </a:lnTo>
                    <a:lnTo>
                      <a:pt x="130" y="31"/>
                    </a:lnTo>
                    <a:lnTo>
                      <a:pt x="131" y="29"/>
                    </a:lnTo>
                    <a:lnTo>
                      <a:pt x="130" y="28"/>
                    </a:lnTo>
                    <a:lnTo>
                      <a:pt x="131" y="25"/>
                    </a:lnTo>
                    <a:lnTo>
                      <a:pt x="132" y="25"/>
                    </a:lnTo>
                    <a:lnTo>
                      <a:pt x="135" y="21"/>
                    </a:lnTo>
                    <a:lnTo>
                      <a:pt x="137" y="22"/>
                    </a:lnTo>
                    <a:lnTo>
                      <a:pt x="137" y="24"/>
                    </a:lnTo>
                    <a:lnTo>
                      <a:pt x="137" y="28"/>
                    </a:lnTo>
                    <a:lnTo>
                      <a:pt x="139" y="29"/>
                    </a:lnTo>
                    <a:lnTo>
                      <a:pt x="141" y="32"/>
                    </a:lnTo>
                    <a:lnTo>
                      <a:pt x="139" y="34"/>
                    </a:lnTo>
                    <a:lnTo>
                      <a:pt x="141" y="36"/>
                    </a:lnTo>
                    <a:lnTo>
                      <a:pt x="139" y="38"/>
                    </a:lnTo>
                    <a:lnTo>
                      <a:pt x="142" y="39"/>
                    </a:lnTo>
                    <a:lnTo>
                      <a:pt x="144" y="39"/>
                    </a:lnTo>
                    <a:lnTo>
                      <a:pt x="142" y="36"/>
                    </a:lnTo>
                    <a:lnTo>
                      <a:pt x="142" y="34"/>
                    </a:lnTo>
                    <a:lnTo>
                      <a:pt x="144" y="34"/>
                    </a:lnTo>
                    <a:lnTo>
                      <a:pt x="146" y="29"/>
                    </a:lnTo>
                    <a:lnTo>
                      <a:pt x="148" y="29"/>
                    </a:lnTo>
                    <a:lnTo>
                      <a:pt x="149" y="32"/>
                    </a:lnTo>
                    <a:lnTo>
                      <a:pt x="150" y="35"/>
                    </a:lnTo>
                    <a:lnTo>
                      <a:pt x="149" y="38"/>
                    </a:lnTo>
                    <a:lnTo>
                      <a:pt x="150" y="39"/>
                    </a:lnTo>
                    <a:lnTo>
                      <a:pt x="150" y="42"/>
                    </a:lnTo>
                    <a:lnTo>
                      <a:pt x="152" y="40"/>
                    </a:lnTo>
                    <a:lnTo>
                      <a:pt x="152" y="36"/>
                    </a:lnTo>
                    <a:lnTo>
                      <a:pt x="153" y="36"/>
                    </a:lnTo>
                    <a:lnTo>
                      <a:pt x="155" y="35"/>
                    </a:lnTo>
                    <a:lnTo>
                      <a:pt x="156" y="36"/>
                    </a:lnTo>
                    <a:lnTo>
                      <a:pt x="155" y="38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59" y="39"/>
                    </a:lnTo>
                    <a:lnTo>
                      <a:pt x="160" y="39"/>
                    </a:lnTo>
                    <a:lnTo>
                      <a:pt x="159" y="42"/>
                    </a:lnTo>
                    <a:lnTo>
                      <a:pt x="160" y="40"/>
                    </a:lnTo>
                    <a:lnTo>
                      <a:pt x="160" y="38"/>
                    </a:lnTo>
                    <a:lnTo>
                      <a:pt x="159" y="34"/>
                    </a:lnTo>
                    <a:lnTo>
                      <a:pt x="157" y="34"/>
                    </a:lnTo>
                    <a:lnTo>
                      <a:pt x="156" y="31"/>
                    </a:lnTo>
                    <a:lnTo>
                      <a:pt x="156" y="28"/>
                    </a:lnTo>
                    <a:lnTo>
                      <a:pt x="155" y="27"/>
                    </a:lnTo>
                    <a:lnTo>
                      <a:pt x="153" y="24"/>
                    </a:lnTo>
                    <a:lnTo>
                      <a:pt x="152" y="22"/>
                    </a:lnTo>
                    <a:lnTo>
                      <a:pt x="152" y="20"/>
                    </a:lnTo>
                    <a:lnTo>
                      <a:pt x="155" y="20"/>
                    </a:lnTo>
                    <a:lnTo>
                      <a:pt x="156" y="22"/>
                    </a:lnTo>
                    <a:lnTo>
                      <a:pt x="159" y="21"/>
                    </a:lnTo>
                    <a:lnTo>
                      <a:pt x="161" y="22"/>
                    </a:lnTo>
                    <a:lnTo>
                      <a:pt x="163" y="21"/>
                    </a:lnTo>
                    <a:lnTo>
                      <a:pt x="163" y="16"/>
                    </a:lnTo>
                    <a:lnTo>
                      <a:pt x="161" y="14"/>
                    </a:lnTo>
                    <a:lnTo>
                      <a:pt x="161" y="11"/>
                    </a:lnTo>
                    <a:lnTo>
                      <a:pt x="166" y="10"/>
                    </a:lnTo>
                    <a:lnTo>
                      <a:pt x="166" y="11"/>
                    </a:lnTo>
                    <a:lnTo>
                      <a:pt x="171" y="11"/>
                    </a:lnTo>
                    <a:lnTo>
                      <a:pt x="173" y="13"/>
                    </a:lnTo>
                    <a:lnTo>
                      <a:pt x="173" y="16"/>
                    </a:lnTo>
                    <a:lnTo>
                      <a:pt x="171" y="17"/>
                    </a:lnTo>
                    <a:lnTo>
                      <a:pt x="171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5" y="25"/>
                    </a:lnTo>
                    <a:lnTo>
                      <a:pt x="175" y="31"/>
                    </a:lnTo>
                    <a:lnTo>
                      <a:pt x="178" y="31"/>
                    </a:lnTo>
                    <a:lnTo>
                      <a:pt x="179" y="28"/>
                    </a:lnTo>
                    <a:lnTo>
                      <a:pt x="181" y="28"/>
                    </a:lnTo>
                    <a:lnTo>
                      <a:pt x="181" y="29"/>
                    </a:lnTo>
                    <a:lnTo>
                      <a:pt x="182" y="31"/>
                    </a:lnTo>
                    <a:lnTo>
                      <a:pt x="184" y="29"/>
                    </a:lnTo>
                    <a:lnTo>
                      <a:pt x="185" y="28"/>
                    </a:lnTo>
                    <a:lnTo>
                      <a:pt x="188" y="27"/>
                    </a:lnTo>
                    <a:lnTo>
                      <a:pt x="189" y="25"/>
                    </a:lnTo>
                    <a:lnTo>
                      <a:pt x="186" y="21"/>
                    </a:lnTo>
                    <a:lnTo>
                      <a:pt x="188" y="18"/>
                    </a:lnTo>
                    <a:lnTo>
                      <a:pt x="190" y="18"/>
                    </a:lnTo>
                    <a:lnTo>
                      <a:pt x="192" y="20"/>
                    </a:lnTo>
                    <a:lnTo>
                      <a:pt x="196" y="20"/>
                    </a:lnTo>
                    <a:lnTo>
                      <a:pt x="196" y="18"/>
                    </a:lnTo>
                    <a:lnTo>
                      <a:pt x="192" y="16"/>
                    </a:lnTo>
                    <a:lnTo>
                      <a:pt x="190" y="11"/>
                    </a:lnTo>
                    <a:lnTo>
                      <a:pt x="192" y="10"/>
                    </a:lnTo>
                    <a:lnTo>
                      <a:pt x="192" y="7"/>
                    </a:lnTo>
                    <a:lnTo>
                      <a:pt x="195" y="7"/>
                    </a:lnTo>
                    <a:lnTo>
                      <a:pt x="199" y="10"/>
                    </a:lnTo>
                    <a:lnTo>
                      <a:pt x="200" y="14"/>
                    </a:lnTo>
                    <a:lnTo>
                      <a:pt x="200" y="17"/>
                    </a:lnTo>
                    <a:lnTo>
                      <a:pt x="200" y="20"/>
                    </a:lnTo>
                    <a:lnTo>
                      <a:pt x="202" y="22"/>
                    </a:lnTo>
                    <a:lnTo>
                      <a:pt x="202" y="25"/>
                    </a:lnTo>
                    <a:lnTo>
                      <a:pt x="203" y="28"/>
                    </a:lnTo>
                    <a:lnTo>
                      <a:pt x="204" y="27"/>
                    </a:lnTo>
                    <a:lnTo>
                      <a:pt x="204" y="24"/>
                    </a:lnTo>
                    <a:lnTo>
                      <a:pt x="204" y="21"/>
                    </a:lnTo>
                    <a:lnTo>
                      <a:pt x="203" y="18"/>
                    </a:lnTo>
                    <a:lnTo>
                      <a:pt x="202" y="14"/>
                    </a:lnTo>
                    <a:lnTo>
                      <a:pt x="203" y="10"/>
                    </a:lnTo>
                    <a:lnTo>
                      <a:pt x="203" y="5"/>
                    </a:lnTo>
                    <a:lnTo>
                      <a:pt x="203" y="2"/>
                    </a:lnTo>
                    <a:lnTo>
                      <a:pt x="206" y="2"/>
                    </a:lnTo>
                    <a:lnTo>
                      <a:pt x="207" y="5"/>
                    </a:lnTo>
                    <a:lnTo>
                      <a:pt x="210" y="5"/>
                    </a:lnTo>
                    <a:lnTo>
                      <a:pt x="210" y="6"/>
                    </a:lnTo>
                    <a:lnTo>
                      <a:pt x="210" y="9"/>
                    </a:lnTo>
                    <a:lnTo>
                      <a:pt x="211" y="11"/>
                    </a:lnTo>
                    <a:lnTo>
                      <a:pt x="211" y="16"/>
                    </a:lnTo>
                    <a:lnTo>
                      <a:pt x="211" y="20"/>
                    </a:lnTo>
                    <a:lnTo>
                      <a:pt x="213" y="20"/>
                    </a:lnTo>
                    <a:lnTo>
                      <a:pt x="213" y="17"/>
                    </a:lnTo>
                    <a:lnTo>
                      <a:pt x="214" y="16"/>
                    </a:lnTo>
                    <a:lnTo>
                      <a:pt x="215" y="16"/>
                    </a:lnTo>
                    <a:lnTo>
                      <a:pt x="220" y="21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2" y="18"/>
                    </a:lnTo>
                    <a:lnTo>
                      <a:pt x="221" y="18"/>
                    </a:lnTo>
                    <a:lnTo>
                      <a:pt x="218" y="16"/>
                    </a:lnTo>
                    <a:lnTo>
                      <a:pt x="220" y="14"/>
                    </a:lnTo>
                    <a:lnTo>
                      <a:pt x="220" y="13"/>
                    </a:lnTo>
                    <a:lnTo>
                      <a:pt x="217" y="10"/>
                    </a:lnTo>
                    <a:lnTo>
                      <a:pt x="215" y="7"/>
                    </a:lnTo>
                    <a:lnTo>
                      <a:pt x="215" y="7"/>
                    </a:lnTo>
                    <a:lnTo>
                      <a:pt x="220" y="7"/>
                    </a:lnTo>
                    <a:lnTo>
                      <a:pt x="218" y="6"/>
                    </a:lnTo>
                    <a:lnTo>
                      <a:pt x="215" y="5"/>
                    </a:lnTo>
                    <a:lnTo>
                      <a:pt x="214" y="3"/>
                    </a:lnTo>
                    <a:lnTo>
                      <a:pt x="215" y="2"/>
                    </a:lnTo>
                    <a:lnTo>
                      <a:pt x="218" y="2"/>
                    </a:lnTo>
                    <a:lnTo>
                      <a:pt x="221" y="0"/>
                    </a:lnTo>
                    <a:lnTo>
                      <a:pt x="226" y="0"/>
                    </a:lnTo>
                    <a:lnTo>
                      <a:pt x="228" y="2"/>
                    </a:lnTo>
                    <a:lnTo>
                      <a:pt x="228" y="5"/>
                    </a:lnTo>
                    <a:lnTo>
                      <a:pt x="225" y="7"/>
                    </a:lnTo>
                    <a:lnTo>
                      <a:pt x="226" y="9"/>
                    </a:lnTo>
                    <a:lnTo>
                      <a:pt x="228" y="9"/>
                    </a:lnTo>
                    <a:lnTo>
                      <a:pt x="231" y="5"/>
                    </a:lnTo>
                    <a:lnTo>
                      <a:pt x="231" y="5"/>
                    </a:lnTo>
                    <a:lnTo>
                      <a:pt x="232" y="6"/>
                    </a:lnTo>
                    <a:lnTo>
                      <a:pt x="231" y="10"/>
                    </a:lnTo>
                    <a:lnTo>
                      <a:pt x="232" y="10"/>
                    </a:lnTo>
                    <a:lnTo>
                      <a:pt x="233" y="10"/>
                    </a:lnTo>
                    <a:lnTo>
                      <a:pt x="235" y="9"/>
                    </a:lnTo>
                    <a:lnTo>
                      <a:pt x="237" y="6"/>
                    </a:lnTo>
                    <a:lnTo>
                      <a:pt x="239" y="7"/>
                    </a:lnTo>
                    <a:lnTo>
                      <a:pt x="239" y="10"/>
                    </a:lnTo>
                    <a:lnTo>
                      <a:pt x="237" y="11"/>
                    </a:lnTo>
                    <a:lnTo>
                      <a:pt x="239" y="17"/>
                    </a:lnTo>
                    <a:lnTo>
                      <a:pt x="236" y="18"/>
                    </a:lnTo>
                    <a:lnTo>
                      <a:pt x="237" y="20"/>
                    </a:lnTo>
                    <a:lnTo>
                      <a:pt x="240" y="18"/>
                    </a:lnTo>
                    <a:lnTo>
                      <a:pt x="243" y="20"/>
                    </a:lnTo>
                    <a:lnTo>
                      <a:pt x="243" y="18"/>
                    </a:lnTo>
                    <a:lnTo>
                      <a:pt x="244" y="14"/>
                    </a:lnTo>
                    <a:lnTo>
                      <a:pt x="246" y="10"/>
                    </a:lnTo>
                    <a:lnTo>
                      <a:pt x="243" y="5"/>
                    </a:lnTo>
                    <a:lnTo>
                      <a:pt x="244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" name="Freeform 1221"/>
              <p:cNvSpPr>
                <a:spLocks/>
              </p:cNvSpPr>
              <p:nvPr/>
            </p:nvSpPr>
            <p:spPr bwMode="auto">
              <a:xfrm>
                <a:off x="3265434" y="2995694"/>
                <a:ext cx="35573" cy="38537"/>
              </a:xfrm>
              <a:custGeom>
                <a:avLst/>
                <a:gdLst>
                  <a:gd name="T0" fmla="*/ 17 w 24"/>
                  <a:gd name="T1" fmla="*/ 0 h 26"/>
                  <a:gd name="T2" fmla="*/ 17 w 24"/>
                  <a:gd name="T3" fmla="*/ 2 h 26"/>
                  <a:gd name="T4" fmla="*/ 15 w 24"/>
                  <a:gd name="T5" fmla="*/ 3 h 26"/>
                  <a:gd name="T6" fmla="*/ 18 w 24"/>
                  <a:gd name="T7" fmla="*/ 3 h 26"/>
                  <a:gd name="T8" fmla="*/ 18 w 24"/>
                  <a:gd name="T9" fmla="*/ 4 h 26"/>
                  <a:gd name="T10" fmla="*/ 15 w 24"/>
                  <a:gd name="T11" fmla="*/ 10 h 26"/>
                  <a:gd name="T12" fmla="*/ 14 w 24"/>
                  <a:gd name="T13" fmla="*/ 11 h 26"/>
                  <a:gd name="T14" fmla="*/ 17 w 24"/>
                  <a:gd name="T15" fmla="*/ 13 h 26"/>
                  <a:gd name="T16" fmla="*/ 17 w 24"/>
                  <a:gd name="T17" fmla="*/ 14 h 26"/>
                  <a:gd name="T18" fmla="*/ 17 w 24"/>
                  <a:gd name="T19" fmla="*/ 15 h 26"/>
                  <a:gd name="T20" fmla="*/ 17 w 24"/>
                  <a:gd name="T21" fmla="*/ 17 h 26"/>
                  <a:gd name="T22" fmla="*/ 18 w 24"/>
                  <a:gd name="T23" fmla="*/ 15 h 26"/>
                  <a:gd name="T24" fmla="*/ 18 w 24"/>
                  <a:gd name="T25" fmla="*/ 14 h 26"/>
                  <a:gd name="T26" fmla="*/ 20 w 24"/>
                  <a:gd name="T27" fmla="*/ 14 h 26"/>
                  <a:gd name="T28" fmla="*/ 22 w 24"/>
                  <a:gd name="T29" fmla="*/ 14 h 26"/>
                  <a:gd name="T30" fmla="*/ 24 w 24"/>
                  <a:gd name="T31" fmla="*/ 17 h 26"/>
                  <a:gd name="T32" fmla="*/ 24 w 24"/>
                  <a:gd name="T33" fmla="*/ 18 h 26"/>
                  <a:gd name="T34" fmla="*/ 21 w 24"/>
                  <a:gd name="T35" fmla="*/ 19 h 26"/>
                  <a:gd name="T36" fmla="*/ 20 w 24"/>
                  <a:gd name="T37" fmla="*/ 21 h 26"/>
                  <a:gd name="T38" fmla="*/ 17 w 24"/>
                  <a:gd name="T39" fmla="*/ 21 h 26"/>
                  <a:gd name="T40" fmla="*/ 13 w 24"/>
                  <a:gd name="T41" fmla="*/ 24 h 26"/>
                  <a:gd name="T42" fmla="*/ 10 w 24"/>
                  <a:gd name="T43" fmla="*/ 24 h 26"/>
                  <a:gd name="T44" fmla="*/ 9 w 24"/>
                  <a:gd name="T45" fmla="*/ 22 h 26"/>
                  <a:gd name="T46" fmla="*/ 9 w 24"/>
                  <a:gd name="T47" fmla="*/ 22 h 26"/>
                  <a:gd name="T48" fmla="*/ 7 w 24"/>
                  <a:gd name="T49" fmla="*/ 25 h 26"/>
                  <a:gd name="T50" fmla="*/ 7 w 24"/>
                  <a:gd name="T51" fmla="*/ 26 h 26"/>
                  <a:gd name="T52" fmla="*/ 6 w 24"/>
                  <a:gd name="T53" fmla="*/ 24 h 26"/>
                  <a:gd name="T54" fmla="*/ 2 w 24"/>
                  <a:gd name="T55" fmla="*/ 22 h 26"/>
                  <a:gd name="T56" fmla="*/ 2 w 24"/>
                  <a:gd name="T57" fmla="*/ 18 h 26"/>
                  <a:gd name="T58" fmla="*/ 0 w 24"/>
                  <a:gd name="T59" fmla="*/ 17 h 26"/>
                  <a:gd name="T60" fmla="*/ 2 w 24"/>
                  <a:gd name="T61" fmla="*/ 15 h 26"/>
                  <a:gd name="T62" fmla="*/ 6 w 24"/>
                  <a:gd name="T63" fmla="*/ 13 h 26"/>
                  <a:gd name="T64" fmla="*/ 9 w 24"/>
                  <a:gd name="T65" fmla="*/ 8 h 26"/>
                  <a:gd name="T66" fmla="*/ 10 w 24"/>
                  <a:gd name="T67" fmla="*/ 7 h 26"/>
                  <a:gd name="T68" fmla="*/ 11 w 24"/>
                  <a:gd name="T69" fmla="*/ 4 h 26"/>
                  <a:gd name="T70" fmla="*/ 14 w 24"/>
                  <a:gd name="T71" fmla="*/ 2 h 26"/>
                  <a:gd name="T72" fmla="*/ 15 w 24"/>
                  <a:gd name="T73" fmla="*/ 0 h 26"/>
                  <a:gd name="T74" fmla="*/ 17 w 24"/>
                  <a:gd name="T7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26">
                    <a:moveTo>
                      <a:pt x="17" y="0"/>
                    </a:moveTo>
                    <a:lnTo>
                      <a:pt x="17" y="2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5" y="10"/>
                    </a:lnTo>
                    <a:lnTo>
                      <a:pt x="14" y="11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4" y="17"/>
                    </a:lnTo>
                    <a:lnTo>
                      <a:pt x="24" y="18"/>
                    </a:lnTo>
                    <a:lnTo>
                      <a:pt x="21" y="19"/>
                    </a:lnTo>
                    <a:lnTo>
                      <a:pt x="20" y="21"/>
                    </a:lnTo>
                    <a:lnTo>
                      <a:pt x="17" y="21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6" y="24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6" y="13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1" y="4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" name="Freeform 1222"/>
              <p:cNvSpPr>
                <a:spLocks/>
              </p:cNvSpPr>
              <p:nvPr/>
            </p:nvSpPr>
            <p:spPr bwMode="auto">
              <a:xfrm>
                <a:off x="3314347" y="2877119"/>
                <a:ext cx="121540" cy="134880"/>
              </a:xfrm>
              <a:custGeom>
                <a:avLst/>
                <a:gdLst>
                  <a:gd name="T0" fmla="*/ 58 w 82"/>
                  <a:gd name="T1" fmla="*/ 1 h 91"/>
                  <a:gd name="T2" fmla="*/ 50 w 82"/>
                  <a:gd name="T3" fmla="*/ 5 h 91"/>
                  <a:gd name="T4" fmla="*/ 52 w 82"/>
                  <a:gd name="T5" fmla="*/ 12 h 91"/>
                  <a:gd name="T6" fmla="*/ 49 w 82"/>
                  <a:gd name="T7" fmla="*/ 15 h 91"/>
                  <a:gd name="T8" fmla="*/ 41 w 82"/>
                  <a:gd name="T9" fmla="*/ 23 h 91"/>
                  <a:gd name="T10" fmla="*/ 36 w 82"/>
                  <a:gd name="T11" fmla="*/ 36 h 91"/>
                  <a:gd name="T12" fmla="*/ 46 w 82"/>
                  <a:gd name="T13" fmla="*/ 26 h 91"/>
                  <a:gd name="T14" fmla="*/ 50 w 82"/>
                  <a:gd name="T15" fmla="*/ 30 h 91"/>
                  <a:gd name="T16" fmla="*/ 50 w 82"/>
                  <a:gd name="T17" fmla="*/ 33 h 91"/>
                  <a:gd name="T18" fmla="*/ 47 w 82"/>
                  <a:gd name="T19" fmla="*/ 36 h 91"/>
                  <a:gd name="T20" fmla="*/ 49 w 82"/>
                  <a:gd name="T21" fmla="*/ 41 h 91"/>
                  <a:gd name="T22" fmla="*/ 53 w 82"/>
                  <a:gd name="T23" fmla="*/ 43 h 91"/>
                  <a:gd name="T24" fmla="*/ 54 w 82"/>
                  <a:gd name="T25" fmla="*/ 47 h 91"/>
                  <a:gd name="T26" fmla="*/ 61 w 82"/>
                  <a:gd name="T27" fmla="*/ 41 h 91"/>
                  <a:gd name="T28" fmla="*/ 65 w 82"/>
                  <a:gd name="T29" fmla="*/ 43 h 91"/>
                  <a:gd name="T30" fmla="*/ 68 w 82"/>
                  <a:gd name="T31" fmla="*/ 40 h 91"/>
                  <a:gd name="T32" fmla="*/ 75 w 82"/>
                  <a:gd name="T33" fmla="*/ 46 h 91"/>
                  <a:gd name="T34" fmla="*/ 64 w 82"/>
                  <a:gd name="T35" fmla="*/ 50 h 91"/>
                  <a:gd name="T36" fmla="*/ 71 w 82"/>
                  <a:gd name="T37" fmla="*/ 52 h 91"/>
                  <a:gd name="T38" fmla="*/ 68 w 82"/>
                  <a:gd name="T39" fmla="*/ 59 h 91"/>
                  <a:gd name="T40" fmla="*/ 72 w 82"/>
                  <a:gd name="T41" fmla="*/ 57 h 91"/>
                  <a:gd name="T42" fmla="*/ 78 w 82"/>
                  <a:gd name="T43" fmla="*/ 54 h 91"/>
                  <a:gd name="T44" fmla="*/ 74 w 82"/>
                  <a:gd name="T45" fmla="*/ 58 h 91"/>
                  <a:gd name="T46" fmla="*/ 68 w 82"/>
                  <a:gd name="T47" fmla="*/ 65 h 91"/>
                  <a:gd name="T48" fmla="*/ 68 w 82"/>
                  <a:gd name="T49" fmla="*/ 68 h 91"/>
                  <a:gd name="T50" fmla="*/ 71 w 82"/>
                  <a:gd name="T51" fmla="*/ 70 h 91"/>
                  <a:gd name="T52" fmla="*/ 81 w 82"/>
                  <a:gd name="T53" fmla="*/ 64 h 91"/>
                  <a:gd name="T54" fmla="*/ 75 w 82"/>
                  <a:gd name="T55" fmla="*/ 72 h 91"/>
                  <a:gd name="T56" fmla="*/ 81 w 82"/>
                  <a:gd name="T57" fmla="*/ 69 h 91"/>
                  <a:gd name="T58" fmla="*/ 79 w 82"/>
                  <a:gd name="T59" fmla="*/ 83 h 91"/>
                  <a:gd name="T60" fmla="*/ 75 w 82"/>
                  <a:gd name="T61" fmla="*/ 90 h 91"/>
                  <a:gd name="T62" fmla="*/ 68 w 82"/>
                  <a:gd name="T63" fmla="*/ 87 h 91"/>
                  <a:gd name="T64" fmla="*/ 70 w 82"/>
                  <a:gd name="T65" fmla="*/ 80 h 91"/>
                  <a:gd name="T66" fmla="*/ 61 w 82"/>
                  <a:gd name="T67" fmla="*/ 87 h 91"/>
                  <a:gd name="T68" fmla="*/ 65 w 82"/>
                  <a:gd name="T69" fmla="*/ 75 h 91"/>
                  <a:gd name="T70" fmla="*/ 63 w 82"/>
                  <a:gd name="T71" fmla="*/ 66 h 91"/>
                  <a:gd name="T72" fmla="*/ 58 w 82"/>
                  <a:gd name="T73" fmla="*/ 76 h 91"/>
                  <a:gd name="T74" fmla="*/ 50 w 82"/>
                  <a:gd name="T75" fmla="*/ 82 h 91"/>
                  <a:gd name="T76" fmla="*/ 43 w 82"/>
                  <a:gd name="T77" fmla="*/ 83 h 91"/>
                  <a:gd name="T78" fmla="*/ 42 w 82"/>
                  <a:gd name="T79" fmla="*/ 80 h 91"/>
                  <a:gd name="T80" fmla="*/ 49 w 82"/>
                  <a:gd name="T81" fmla="*/ 76 h 91"/>
                  <a:gd name="T82" fmla="*/ 54 w 82"/>
                  <a:gd name="T83" fmla="*/ 70 h 91"/>
                  <a:gd name="T84" fmla="*/ 47 w 82"/>
                  <a:gd name="T85" fmla="*/ 73 h 91"/>
                  <a:gd name="T86" fmla="*/ 41 w 82"/>
                  <a:gd name="T87" fmla="*/ 73 h 91"/>
                  <a:gd name="T88" fmla="*/ 42 w 82"/>
                  <a:gd name="T89" fmla="*/ 69 h 91"/>
                  <a:gd name="T90" fmla="*/ 41 w 82"/>
                  <a:gd name="T91" fmla="*/ 65 h 91"/>
                  <a:gd name="T92" fmla="*/ 39 w 82"/>
                  <a:gd name="T93" fmla="*/ 70 h 91"/>
                  <a:gd name="T94" fmla="*/ 31 w 82"/>
                  <a:gd name="T95" fmla="*/ 70 h 91"/>
                  <a:gd name="T96" fmla="*/ 24 w 82"/>
                  <a:gd name="T97" fmla="*/ 69 h 91"/>
                  <a:gd name="T98" fmla="*/ 14 w 82"/>
                  <a:gd name="T99" fmla="*/ 66 h 91"/>
                  <a:gd name="T100" fmla="*/ 0 w 82"/>
                  <a:gd name="T101" fmla="*/ 69 h 91"/>
                  <a:gd name="T102" fmla="*/ 7 w 82"/>
                  <a:gd name="T103" fmla="*/ 59 h 91"/>
                  <a:gd name="T104" fmla="*/ 3 w 82"/>
                  <a:gd name="T105" fmla="*/ 54 h 91"/>
                  <a:gd name="T106" fmla="*/ 9 w 82"/>
                  <a:gd name="T107" fmla="*/ 50 h 91"/>
                  <a:gd name="T108" fmla="*/ 16 w 82"/>
                  <a:gd name="T109" fmla="*/ 46 h 91"/>
                  <a:gd name="T110" fmla="*/ 21 w 82"/>
                  <a:gd name="T111" fmla="*/ 40 h 91"/>
                  <a:gd name="T112" fmla="*/ 24 w 82"/>
                  <a:gd name="T113" fmla="*/ 37 h 91"/>
                  <a:gd name="T114" fmla="*/ 29 w 82"/>
                  <a:gd name="T115" fmla="*/ 25 h 91"/>
                  <a:gd name="T116" fmla="*/ 34 w 82"/>
                  <a:gd name="T117" fmla="*/ 19 h 91"/>
                  <a:gd name="T118" fmla="*/ 38 w 82"/>
                  <a:gd name="T119" fmla="*/ 14 h 91"/>
                  <a:gd name="T120" fmla="*/ 41 w 82"/>
                  <a:gd name="T121" fmla="*/ 8 h 91"/>
                  <a:gd name="T122" fmla="*/ 53 w 82"/>
                  <a:gd name="T1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" h="91">
                    <a:moveTo>
                      <a:pt x="54" y="0"/>
                    </a:moveTo>
                    <a:lnTo>
                      <a:pt x="54" y="1"/>
                    </a:lnTo>
                    <a:lnTo>
                      <a:pt x="54" y="3"/>
                    </a:lnTo>
                    <a:lnTo>
                      <a:pt x="56" y="3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4"/>
                    </a:lnTo>
                    <a:lnTo>
                      <a:pt x="57" y="5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3" y="4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2" y="7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1"/>
                    </a:lnTo>
                    <a:lnTo>
                      <a:pt x="52" y="12"/>
                    </a:lnTo>
                    <a:lnTo>
                      <a:pt x="50" y="15"/>
                    </a:lnTo>
                    <a:lnTo>
                      <a:pt x="49" y="14"/>
                    </a:lnTo>
                    <a:lnTo>
                      <a:pt x="50" y="12"/>
                    </a:lnTo>
                    <a:lnTo>
                      <a:pt x="50" y="11"/>
                    </a:lnTo>
                    <a:lnTo>
                      <a:pt x="49" y="14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7" y="17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5" y="19"/>
                    </a:lnTo>
                    <a:lnTo>
                      <a:pt x="43" y="22"/>
                    </a:lnTo>
                    <a:lnTo>
                      <a:pt x="42" y="22"/>
                    </a:lnTo>
                    <a:lnTo>
                      <a:pt x="41" y="23"/>
                    </a:lnTo>
                    <a:lnTo>
                      <a:pt x="41" y="25"/>
                    </a:lnTo>
                    <a:lnTo>
                      <a:pt x="39" y="26"/>
                    </a:lnTo>
                    <a:lnTo>
                      <a:pt x="38" y="29"/>
                    </a:lnTo>
                    <a:lnTo>
                      <a:pt x="38" y="30"/>
                    </a:lnTo>
                    <a:lnTo>
                      <a:pt x="36" y="32"/>
                    </a:lnTo>
                    <a:lnTo>
                      <a:pt x="36" y="33"/>
                    </a:lnTo>
                    <a:lnTo>
                      <a:pt x="36" y="36"/>
                    </a:lnTo>
                    <a:lnTo>
                      <a:pt x="38" y="35"/>
                    </a:lnTo>
                    <a:lnTo>
                      <a:pt x="39" y="33"/>
                    </a:lnTo>
                    <a:lnTo>
                      <a:pt x="41" y="32"/>
                    </a:lnTo>
                    <a:lnTo>
                      <a:pt x="42" y="30"/>
                    </a:lnTo>
                    <a:lnTo>
                      <a:pt x="43" y="29"/>
                    </a:lnTo>
                    <a:lnTo>
                      <a:pt x="45" y="28"/>
                    </a:lnTo>
                    <a:lnTo>
                      <a:pt x="46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6" y="28"/>
                    </a:lnTo>
                    <a:lnTo>
                      <a:pt x="46" y="29"/>
                    </a:lnTo>
                    <a:lnTo>
                      <a:pt x="46" y="29"/>
                    </a:lnTo>
                    <a:lnTo>
                      <a:pt x="47" y="28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3" y="29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2"/>
                    </a:lnTo>
                    <a:lnTo>
                      <a:pt x="52" y="32"/>
                    </a:lnTo>
                    <a:lnTo>
                      <a:pt x="50" y="33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47" y="36"/>
                    </a:lnTo>
                    <a:lnTo>
                      <a:pt x="46" y="39"/>
                    </a:lnTo>
                    <a:lnTo>
                      <a:pt x="45" y="40"/>
                    </a:lnTo>
                    <a:lnTo>
                      <a:pt x="45" y="40"/>
                    </a:lnTo>
                    <a:lnTo>
                      <a:pt x="46" y="40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9" y="41"/>
                    </a:lnTo>
                    <a:lnTo>
                      <a:pt x="50" y="41"/>
                    </a:lnTo>
                    <a:lnTo>
                      <a:pt x="52" y="40"/>
                    </a:lnTo>
                    <a:lnTo>
                      <a:pt x="53" y="39"/>
                    </a:lnTo>
                    <a:lnTo>
                      <a:pt x="54" y="40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3" y="43"/>
                    </a:lnTo>
                    <a:lnTo>
                      <a:pt x="54" y="41"/>
                    </a:lnTo>
                    <a:lnTo>
                      <a:pt x="54" y="40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6" y="43"/>
                    </a:lnTo>
                    <a:lnTo>
                      <a:pt x="56" y="46"/>
                    </a:lnTo>
                    <a:lnTo>
                      <a:pt x="54" y="47"/>
                    </a:lnTo>
                    <a:lnTo>
                      <a:pt x="56" y="46"/>
                    </a:lnTo>
                    <a:lnTo>
                      <a:pt x="56" y="43"/>
                    </a:lnTo>
                    <a:lnTo>
                      <a:pt x="57" y="41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0" y="41"/>
                    </a:lnTo>
                    <a:lnTo>
                      <a:pt x="61" y="41"/>
                    </a:lnTo>
                    <a:lnTo>
                      <a:pt x="63" y="41"/>
                    </a:lnTo>
                    <a:lnTo>
                      <a:pt x="64" y="40"/>
                    </a:lnTo>
                    <a:lnTo>
                      <a:pt x="65" y="39"/>
                    </a:lnTo>
                    <a:lnTo>
                      <a:pt x="67" y="39"/>
                    </a:lnTo>
                    <a:lnTo>
                      <a:pt x="65" y="40"/>
                    </a:lnTo>
                    <a:lnTo>
                      <a:pt x="65" y="41"/>
                    </a:lnTo>
                    <a:lnTo>
                      <a:pt x="65" y="43"/>
                    </a:lnTo>
                    <a:lnTo>
                      <a:pt x="65" y="44"/>
                    </a:lnTo>
                    <a:lnTo>
                      <a:pt x="64" y="46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7" y="41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71" y="39"/>
                    </a:lnTo>
                    <a:lnTo>
                      <a:pt x="72" y="39"/>
                    </a:lnTo>
                    <a:lnTo>
                      <a:pt x="75" y="41"/>
                    </a:lnTo>
                    <a:lnTo>
                      <a:pt x="76" y="43"/>
                    </a:lnTo>
                    <a:lnTo>
                      <a:pt x="76" y="43"/>
                    </a:lnTo>
                    <a:lnTo>
                      <a:pt x="75" y="44"/>
                    </a:lnTo>
                    <a:lnTo>
                      <a:pt x="75" y="46"/>
                    </a:lnTo>
                    <a:lnTo>
                      <a:pt x="74" y="47"/>
                    </a:lnTo>
                    <a:lnTo>
                      <a:pt x="72" y="47"/>
                    </a:lnTo>
                    <a:lnTo>
                      <a:pt x="71" y="48"/>
                    </a:lnTo>
                    <a:lnTo>
                      <a:pt x="70" y="48"/>
                    </a:lnTo>
                    <a:lnTo>
                      <a:pt x="68" y="50"/>
                    </a:lnTo>
                    <a:lnTo>
                      <a:pt x="67" y="50"/>
                    </a:lnTo>
                    <a:lnTo>
                      <a:pt x="64" y="50"/>
                    </a:lnTo>
                    <a:lnTo>
                      <a:pt x="67" y="51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1" y="52"/>
                    </a:lnTo>
                    <a:lnTo>
                      <a:pt x="70" y="54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8" y="58"/>
                    </a:lnTo>
                    <a:lnTo>
                      <a:pt x="67" y="58"/>
                    </a:lnTo>
                    <a:lnTo>
                      <a:pt x="68" y="59"/>
                    </a:lnTo>
                    <a:lnTo>
                      <a:pt x="68" y="58"/>
                    </a:lnTo>
                    <a:lnTo>
                      <a:pt x="68" y="59"/>
                    </a:lnTo>
                    <a:lnTo>
                      <a:pt x="68" y="61"/>
                    </a:lnTo>
                    <a:lnTo>
                      <a:pt x="70" y="61"/>
                    </a:lnTo>
                    <a:lnTo>
                      <a:pt x="70" y="59"/>
                    </a:lnTo>
                    <a:lnTo>
                      <a:pt x="71" y="58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4" y="55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6" y="55"/>
                    </a:lnTo>
                    <a:lnTo>
                      <a:pt x="78" y="54"/>
                    </a:lnTo>
                    <a:lnTo>
                      <a:pt x="79" y="52"/>
                    </a:lnTo>
                    <a:lnTo>
                      <a:pt x="79" y="54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4" y="58"/>
                    </a:lnTo>
                    <a:lnTo>
                      <a:pt x="74" y="59"/>
                    </a:lnTo>
                    <a:lnTo>
                      <a:pt x="71" y="61"/>
                    </a:lnTo>
                    <a:lnTo>
                      <a:pt x="71" y="62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8" y="64"/>
                    </a:lnTo>
                    <a:lnTo>
                      <a:pt x="68" y="65"/>
                    </a:lnTo>
                    <a:lnTo>
                      <a:pt x="71" y="65"/>
                    </a:lnTo>
                    <a:lnTo>
                      <a:pt x="68" y="65"/>
                    </a:lnTo>
                    <a:lnTo>
                      <a:pt x="67" y="65"/>
                    </a:lnTo>
                    <a:lnTo>
                      <a:pt x="70" y="66"/>
                    </a:lnTo>
                    <a:lnTo>
                      <a:pt x="71" y="66"/>
                    </a:lnTo>
                    <a:lnTo>
                      <a:pt x="68" y="68"/>
                    </a:lnTo>
                    <a:lnTo>
                      <a:pt x="68" y="68"/>
                    </a:lnTo>
                    <a:lnTo>
                      <a:pt x="67" y="66"/>
                    </a:lnTo>
                    <a:lnTo>
                      <a:pt x="67" y="68"/>
                    </a:lnTo>
                    <a:lnTo>
                      <a:pt x="68" y="70"/>
                    </a:lnTo>
                    <a:lnTo>
                      <a:pt x="68" y="70"/>
                    </a:lnTo>
                    <a:lnTo>
                      <a:pt x="70" y="73"/>
                    </a:lnTo>
                    <a:lnTo>
                      <a:pt x="71" y="72"/>
                    </a:lnTo>
                    <a:lnTo>
                      <a:pt x="71" y="70"/>
                    </a:lnTo>
                    <a:lnTo>
                      <a:pt x="74" y="69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8" y="66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81" y="64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5" y="70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5" y="76"/>
                    </a:lnTo>
                    <a:lnTo>
                      <a:pt x="76" y="75"/>
                    </a:lnTo>
                    <a:lnTo>
                      <a:pt x="78" y="73"/>
                    </a:lnTo>
                    <a:lnTo>
                      <a:pt x="81" y="72"/>
                    </a:lnTo>
                    <a:lnTo>
                      <a:pt x="81" y="70"/>
                    </a:lnTo>
                    <a:lnTo>
                      <a:pt x="81" y="69"/>
                    </a:lnTo>
                    <a:lnTo>
                      <a:pt x="82" y="69"/>
                    </a:lnTo>
                    <a:lnTo>
                      <a:pt x="82" y="70"/>
                    </a:lnTo>
                    <a:lnTo>
                      <a:pt x="82" y="75"/>
                    </a:lnTo>
                    <a:lnTo>
                      <a:pt x="81" y="76"/>
                    </a:lnTo>
                    <a:lnTo>
                      <a:pt x="79" y="80"/>
                    </a:lnTo>
                    <a:lnTo>
                      <a:pt x="78" y="82"/>
                    </a:lnTo>
                    <a:lnTo>
                      <a:pt x="79" y="83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8" y="86"/>
                    </a:lnTo>
                    <a:lnTo>
                      <a:pt x="78" y="87"/>
                    </a:lnTo>
                    <a:lnTo>
                      <a:pt x="76" y="87"/>
                    </a:lnTo>
                    <a:lnTo>
                      <a:pt x="76" y="88"/>
                    </a:lnTo>
                    <a:lnTo>
                      <a:pt x="75" y="90"/>
                    </a:lnTo>
                    <a:lnTo>
                      <a:pt x="74" y="90"/>
                    </a:lnTo>
                    <a:lnTo>
                      <a:pt x="72" y="87"/>
                    </a:lnTo>
                    <a:lnTo>
                      <a:pt x="71" y="88"/>
                    </a:lnTo>
                    <a:lnTo>
                      <a:pt x="71" y="88"/>
                    </a:lnTo>
                    <a:lnTo>
                      <a:pt x="70" y="91"/>
                    </a:lnTo>
                    <a:lnTo>
                      <a:pt x="68" y="90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4"/>
                    </a:lnTo>
                    <a:lnTo>
                      <a:pt x="68" y="83"/>
                    </a:lnTo>
                    <a:lnTo>
                      <a:pt x="71" y="80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0" y="80"/>
                    </a:lnTo>
                    <a:lnTo>
                      <a:pt x="70" y="79"/>
                    </a:lnTo>
                    <a:lnTo>
                      <a:pt x="68" y="80"/>
                    </a:lnTo>
                    <a:lnTo>
                      <a:pt x="67" y="83"/>
                    </a:lnTo>
                    <a:lnTo>
                      <a:pt x="65" y="83"/>
                    </a:lnTo>
                    <a:lnTo>
                      <a:pt x="64" y="86"/>
                    </a:lnTo>
                    <a:lnTo>
                      <a:pt x="63" y="87"/>
                    </a:lnTo>
                    <a:lnTo>
                      <a:pt x="61" y="87"/>
                    </a:lnTo>
                    <a:lnTo>
                      <a:pt x="61" y="84"/>
                    </a:lnTo>
                    <a:lnTo>
                      <a:pt x="61" y="84"/>
                    </a:lnTo>
                    <a:lnTo>
                      <a:pt x="61" y="83"/>
                    </a:lnTo>
                    <a:lnTo>
                      <a:pt x="63" y="79"/>
                    </a:lnTo>
                    <a:lnTo>
                      <a:pt x="65" y="77"/>
                    </a:lnTo>
                    <a:lnTo>
                      <a:pt x="65" y="76"/>
                    </a:lnTo>
                    <a:lnTo>
                      <a:pt x="65" y="75"/>
                    </a:lnTo>
                    <a:lnTo>
                      <a:pt x="65" y="73"/>
                    </a:lnTo>
                    <a:lnTo>
                      <a:pt x="65" y="70"/>
                    </a:lnTo>
                    <a:lnTo>
                      <a:pt x="65" y="69"/>
                    </a:lnTo>
                    <a:lnTo>
                      <a:pt x="64" y="68"/>
                    </a:lnTo>
                    <a:lnTo>
                      <a:pt x="64" y="68"/>
                    </a:lnTo>
                    <a:lnTo>
                      <a:pt x="63" y="66"/>
                    </a:lnTo>
                    <a:lnTo>
                      <a:pt x="63" y="66"/>
                    </a:lnTo>
                    <a:lnTo>
                      <a:pt x="61" y="68"/>
                    </a:lnTo>
                    <a:lnTo>
                      <a:pt x="61" y="69"/>
                    </a:lnTo>
                    <a:lnTo>
                      <a:pt x="60" y="72"/>
                    </a:lnTo>
                    <a:lnTo>
                      <a:pt x="60" y="75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4" y="76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2"/>
                    </a:lnTo>
                    <a:lnTo>
                      <a:pt x="49" y="83"/>
                    </a:lnTo>
                    <a:lnTo>
                      <a:pt x="47" y="84"/>
                    </a:lnTo>
                    <a:lnTo>
                      <a:pt x="46" y="84"/>
                    </a:lnTo>
                    <a:lnTo>
                      <a:pt x="45" y="84"/>
                    </a:lnTo>
                    <a:lnTo>
                      <a:pt x="45" y="83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2" y="84"/>
                    </a:lnTo>
                    <a:lnTo>
                      <a:pt x="41" y="84"/>
                    </a:lnTo>
                    <a:lnTo>
                      <a:pt x="41" y="84"/>
                    </a:lnTo>
                    <a:lnTo>
                      <a:pt x="39" y="83"/>
                    </a:lnTo>
                    <a:lnTo>
                      <a:pt x="41" y="82"/>
                    </a:lnTo>
                    <a:lnTo>
                      <a:pt x="42" y="80"/>
                    </a:lnTo>
                    <a:lnTo>
                      <a:pt x="45" y="80"/>
                    </a:lnTo>
                    <a:lnTo>
                      <a:pt x="45" y="79"/>
                    </a:lnTo>
                    <a:lnTo>
                      <a:pt x="46" y="77"/>
                    </a:lnTo>
                    <a:lnTo>
                      <a:pt x="46" y="77"/>
                    </a:lnTo>
                    <a:lnTo>
                      <a:pt x="47" y="77"/>
                    </a:lnTo>
                    <a:lnTo>
                      <a:pt x="49" y="76"/>
                    </a:lnTo>
                    <a:lnTo>
                      <a:pt x="49" y="76"/>
                    </a:lnTo>
                    <a:lnTo>
                      <a:pt x="49" y="76"/>
                    </a:lnTo>
                    <a:lnTo>
                      <a:pt x="50" y="75"/>
                    </a:lnTo>
                    <a:lnTo>
                      <a:pt x="53" y="73"/>
                    </a:lnTo>
                    <a:lnTo>
                      <a:pt x="56" y="73"/>
                    </a:lnTo>
                    <a:lnTo>
                      <a:pt x="56" y="72"/>
                    </a:lnTo>
                    <a:lnTo>
                      <a:pt x="57" y="70"/>
                    </a:lnTo>
                    <a:lnTo>
                      <a:pt x="54" y="70"/>
                    </a:lnTo>
                    <a:lnTo>
                      <a:pt x="53" y="72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49" y="70"/>
                    </a:lnTo>
                    <a:lnTo>
                      <a:pt x="47" y="69"/>
                    </a:lnTo>
                    <a:lnTo>
                      <a:pt x="49" y="70"/>
                    </a:lnTo>
                    <a:lnTo>
                      <a:pt x="47" y="73"/>
                    </a:lnTo>
                    <a:lnTo>
                      <a:pt x="46" y="73"/>
                    </a:lnTo>
                    <a:lnTo>
                      <a:pt x="45" y="73"/>
                    </a:lnTo>
                    <a:lnTo>
                      <a:pt x="45" y="73"/>
                    </a:lnTo>
                    <a:lnTo>
                      <a:pt x="43" y="73"/>
                    </a:lnTo>
                    <a:lnTo>
                      <a:pt x="42" y="72"/>
                    </a:lnTo>
                    <a:lnTo>
                      <a:pt x="41" y="72"/>
                    </a:lnTo>
                    <a:lnTo>
                      <a:pt x="41" y="73"/>
                    </a:lnTo>
                    <a:lnTo>
                      <a:pt x="39" y="72"/>
                    </a:lnTo>
                    <a:lnTo>
                      <a:pt x="42" y="72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3" y="68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1" y="68"/>
                    </a:lnTo>
                    <a:lnTo>
                      <a:pt x="41" y="69"/>
                    </a:lnTo>
                    <a:lnTo>
                      <a:pt x="41" y="68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1" y="65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39" y="68"/>
                    </a:lnTo>
                    <a:lnTo>
                      <a:pt x="39" y="69"/>
                    </a:lnTo>
                    <a:lnTo>
                      <a:pt x="39" y="70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5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1" y="70"/>
                    </a:lnTo>
                    <a:lnTo>
                      <a:pt x="31" y="70"/>
                    </a:lnTo>
                    <a:lnTo>
                      <a:pt x="31" y="72"/>
                    </a:lnTo>
                    <a:lnTo>
                      <a:pt x="29" y="72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5" y="70"/>
                    </a:lnTo>
                    <a:lnTo>
                      <a:pt x="24" y="70"/>
                    </a:lnTo>
                    <a:lnTo>
                      <a:pt x="24" y="69"/>
                    </a:lnTo>
                    <a:lnTo>
                      <a:pt x="21" y="69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6" y="69"/>
                    </a:lnTo>
                    <a:lnTo>
                      <a:pt x="13" y="68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1" y="68"/>
                    </a:lnTo>
                    <a:lnTo>
                      <a:pt x="9" y="69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1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11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9" y="48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8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10" y="50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3" y="50"/>
                    </a:lnTo>
                    <a:lnTo>
                      <a:pt x="14" y="47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1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20" y="37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7" y="29"/>
                    </a:lnTo>
                    <a:lnTo>
                      <a:pt x="27" y="28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5" y="15"/>
                    </a:lnTo>
                    <a:lnTo>
                      <a:pt x="38" y="14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1" y="8"/>
                    </a:lnTo>
                    <a:lnTo>
                      <a:pt x="43" y="5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" name="Freeform 1223"/>
              <p:cNvSpPr>
                <a:spLocks/>
              </p:cNvSpPr>
              <p:nvPr/>
            </p:nvSpPr>
            <p:spPr bwMode="auto">
              <a:xfrm>
                <a:off x="3415136" y="2969015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" name="Freeform 1224"/>
              <p:cNvSpPr>
                <a:spLocks/>
              </p:cNvSpPr>
              <p:nvPr/>
            </p:nvSpPr>
            <p:spPr bwMode="auto">
              <a:xfrm>
                <a:off x="3375116" y="2979391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" name="Freeform 1225"/>
              <p:cNvSpPr>
                <a:spLocks/>
              </p:cNvSpPr>
              <p:nvPr/>
            </p:nvSpPr>
            <p:spPr bwMode="auto">
              <a:xfrm>
                <a:off x="2084130" y="2705185"/>
                <a:ext cx="11858" cy="16305"/>
              </a:xfrm>
              <a:custGeom>
                <a:avLst/>
                <a:gdLst>
                  <a:gd name="T0" fmla="*/ 5 w 8"/>
                  <a:gd name="T1" fmla="*/ 0 h 11"/>
                  <a:gd name="T2" fmla="*/ 8 w 8"/>
                  <a:gd name="T3" fmla="*/ 1 h 11"/>
                  <a:gd name="T4" fmla="*/ 8 w 8"/>
                  <a:gd name="T5" fmla="*/ 8 h 11"/>
                  <a:gd name="T6" fmla="*/ 5 w 8"/>
                  <a:gd name="T7" fmla="*/ 11 h 11"/>
                  <a:gd name="T8" fmla="*/ 4 w 8"/>
                  <a:gd name="T9" fmla="*/ 8 h 11"/>
                  <a:gd name="T10" fmla="*/ 5 w 8"/>
                  <a:gd name="T11" fmla="*/ 5 h 11"/>
                  <a:gd name="T12" fmla="*/ 3 w 8"/>
                  <a:gd name="T13" fmla="*/ 8 h 11"/>
                  <a:gd name="T14" fmla="*/ 1 w 8"/>
                  <a:gd name="T15" fmla="*/ 7 h 11"/>
                  <a:gd name="T16" fmla="*/ 1 w 8"/>
                  <a:gd name="T17" fmla="*/ 5 h 11"/>
                  <a:gd name="T18" fmla="*/ 1 w 8"/>
                  <a:gd name="T19" fmla="*/ 4 h 11"/>
                  <a:gd name="T20" fmla="*/ 0 w 8"/>
                  <a:gd name="T21" fmla="*/ 4 h 11"/>
                  <a:gd name="T22" fmla="*/ 3 w 8"/>
                  <a:gd name="T23" fmla="*/ 1 h 11"/>
                  <a:gd name="T24" fmla="*/ 5 w 8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lnTo>
                      <a:pt x="8" y="1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" name="Freeform 1226"/>
              <p:cNvSpPr>
                <a:spLocks/>
              </p:cNvSpPr>
              <p:nvPr/>
            </p:nvSpPr>
            <p:spPr bwMode="auto">
              <a:xfrm>
                <a:off x="2239759" y="2013003"/>
                <a:ext cx="10376" cy="7411"/>
              </a:xfrm>
              <a:custGeom>
                <a:avLst/>
                <a:gdLst>
                  <a:gd name="T0" fmla="*/ 1 w 7"/>
                  <a:gd name="T1" fmla="*/ 0 h 5"/>
                  <a:gd name="T2" fmla="*/ 4 w 7"/>
                  <a:gd name="T3" fmla="*/ 1 h 5"/>
                  <a:gd name="T4" fmla="*/ 7 w 7"/>
                  <a:gd name="T5" fmla="*/ 5 h 5"/>
                  <a:gd name="T6" fmla="*/ 6 w 7"/>
                  <a:gd name="T7" fmla="*/ 5 h 5"/>
                  <a:gd name="T8" fmla="*/ 3 w 7"/>
                  <a:gd name="T9" fmla="*/ 4 h 5"/>
                  <a:gd name="T10" fmla="*/ 1 w 7"/>
                  <a:gd name="T11" fmla="*/ 4 h 5"/>
                  <a:gd name="T12" fmla="*/ 0 w 7"/>
                  <a:gd name="T13" fmla="*/ 1 h 5"/>
                  <a:gd name="T14" fmla="*/ 1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4" y="1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" name="Freeform 1227"/>
              <p:cNvSpPr>
                <a:spLocks/>
              </p:cNvSpPr>
              <p:nvPr/>
            </p:nvSpPr>
            <p:spPr bwMode="auto">
              <a:xfrm>
                <a:off x="2067825" y="2669613"/>
                <a:ext cx="10376" cy="5929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2 h 4"/>
                  <a:gd name="T4" fmla="*/ 5 w 7"/>
                  <a:gd name="T5" fmla="*/ 4 h 4"/>
                  <a:gd name="T6" fmla="*/ 4 w 7"/>
                  <a:gd name="T7" fmla="*/ 4 h 4"/>
                  <a:gd name="T8" fmla="*/ 4 w 7"/>
                  <a:gd name="T9" fmla="*/ 3 h 4"/>
                  <a:gd name="T10" fmla="*/ 0 w 7"/>
                  <a:gd name="T11" fmla="*/ 3 h 4"/>
                  <a:gd name="T12" fmla="*/ 1 w 7"/>
                  <a:gd name="T13" fmla="*/ 2 h 4"/>
                  <a:gd name="T14" fmla="*/ 5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" name="Freeform 1228"/>
              <p:cNvSpPr>
                <a:spLocks/>
              </p:cNvSpPr>
              <p:nvPr/>
            </p:nvSpPr>
            <p:spPr bwMode="auto">
              <a:xfrm>
                <a:off x="2073754" y="2651827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0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" name="Freeform 1229"/>
              <p:cNvSpPr>
                <a:spLocks/>
              </p:cNvSpPr>
              <p:nvPr/>
            </p:nvSpPr>
            <p:spPr bwMode="auto">
              <a:xfrm>
                <a:off x="2084130" y="2699257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1 w 3"/>
                  <a:gd name="T5" fmla="*/ 4 h 4"/>
                  <a:gd name="T6" fmla="*/ 0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" name="Freeform 1230"/>
              <p:cNvSpPr>
                <a:spLocks/>
              </p:cNvSpPr>
              <p:nvPr/>
            </p:nvSpPr>
            <p:spPr bwMode="auto">
              <a:xfrm>
                <a:off x="2090058" y="2688882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4 w 6"/>
                  <a:gd name="T5" fmla="*/ 3 h 4"/>
                  <a:gd name="T6" fmla="*/ 3 w 6"/>
                  <a:gd name="T7" fmla="*/ 3 h 4"/>
                  <a:gd name="T8" fmla="*/ 0 w 6"/>
                  <a:gd name="T9" fmla="*/ 4 h 4"/>
                  <a:gd name="T10" fmla="*/ 1 w 6"/>
                  <a:gd name="T11" fmla="*/ 1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" name="Freeform 1231"/>
              <p:cNvSpPr>
                <a:spLocks/>
              </p:cNvSpPr>
              <p:nvPr/>
            </p:nvSpPr>
            <p:spPr bwMode="auto">
              <a:xfrm>
                <a:off x="2270885" y="2051540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5 h 8"/>
                  <a:gd name="T4" fmla="*/ 4 w 4"/>
                  <a:gd name="T5" fmla="*/ 8 h 8"/>
                  <a:gd name="T6" fmla="*/ 1 w 4"/>
                  <a:gd name="T7" fmla="*/ 7 h 8"/>
                  <a:gd name="T8" fmla="*/ 0 w 4"/>
                  <a:gd name="T9" fmla="*/ 5 h 8"/>
                  <a:gd name="T10" fmla="*/ 1 w 4"/>
                  <a:gd name="T11" fmla="*/ 5 h 8"/>
                  <a:gd name="T12" fmla="*/ 1 w 4"/>
                  <a:gd name="T13" fmla="*/ 3 h 8"/>
                  <a:gd name="T14" fmla="*/ 4 w 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5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" name="Freeform 1232"/>
              <p:cNvSpPr>
                <a:spLocks/>
              </p:cNvSpPr>
              <p:nvPr/>
            </p:nvSpPr>
            <p:spPr bwMode="auto">
              <a:xfrm>
                <a:off x="2297565" y="2030790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" name="Freeform 1233"/>
              <p:cNvSpPr>
                <a:spLocks/>
              </p:cNvSpPr>
              <p:nvPr/>
            </p:nvSpPr>
            <p:spPr bwMode="auto">
              <a:xfrm>
                <a:off x="2287189" y="2035236"/>
                <a:ext cx="32608" cy="28162"/>
              </a:xfrm>
              <a:custGeom>
                <a:avLst/>
                <a:gdLst>
                  <a:gd name="T0" fmla="*/ 19 w 22"/>
                  <a:gd name="T1" fmla="*/ 0 h 19"/>
                  <a:gd name="T2" fmla="*/ 19 w 22"/>
                  <a:gd name="T3" fmla="*/ 5 h 19"/>
                  <a:gd name="T4" fmla="*/ 20 w 22"/>
                  <a:gd name="T5" fmla="*/ 7 h 19"/>
                  <a:gd name="T6" fmla="*/ 22 w 22"/>
                  <a:gd name="T7" fmla="*/ 5 h 19"/>
                  <a:gd name="T8" fmla="*/ 20 w 22"/>
                  <a:gd name="T9" fmla="*/ 8 h 19"/>
                  <a:gd name="T10" fmla="*/ 16 w 22"/>
                  <a:gd name="T11" fmla="*/ 11 h 19"/>
                  <a:gd name="T12" fmla="*/ 8 w 22"/>
                  <a:gd name="T13" fmla="*/ 18 h 19"/>
                  <a:gd name="T14" fmla="*/ 5 w 22"/>
                  <a:gd name="T15" fmla="*/ 18 h 19"/>
                  <a:gd name="T16" fmla="*/ 4 w 22"/>
                  <a:gd name="T17" fmla="*/ 19 h 19"/>
                  <a:gd name="T18" fmla="*/ 1 w 22"/>
                  <a:gd name="T19" fmla="*/ 19 h 19"/>
                  <a:gd name="T20" fmla="*/ 0 w 22"/>
                  <a:gd name="T21" fmla="*/ 18 h 19"/>
                  <a:gd name="T22" fmla="*/ 3 w 22"/>
                  <a:gd name="T23" fmla="*/ 15 h 19"/>
                  <a:gd name="T24" fmla="*/ 1 w 22"/>
                  <a:gd name="T25" fmla="*/ 11 h 19"/>
                  <a:gd name="T26" fmla="*/ 3 w 22"/>
                  <a:gd name="T27" fmla="*/ 9 h 19"/>
                  <a:gd name="T28" fmla="*/ 4 w 22"/>
                  <a:gd name="T29" fmla="*/ 7 h 19"/>
                  <a:gd name="T30" fmla="*/ 5 w 22"/>
                  <a:gd name="T31" fmla="*/ 7 h 19"/>
                  <a:gd name="T32" fmla="*/ 7 w 22"/>
                  <a:gd name="T33" fmla="*/ 5 h 19"/>
                  <a:gd name="T34" fmla="*/ 8 w 22"/>
                  <a:gd name="T35" fmla="*/ 7 h 19"/>
                  <a:gd name="T36" fmla="*/ 8 w 22"/>
                  <a:gd name="T37" fmla="*/ 8 h 19"/>
                  <a:gd name="T38" fmla="*/ 9 w 22"/>
                  <a:gd name="T39" fmla="*/ 9 h 19"/>
                  <a:gd name="T40" fmla="*/ 9 w 22"/>
                  <a:gd name="T41" fmla="*/ 8 h 19"/>
                  <a:gd name="T42" fmla="*/ 11 w 22"/>
                  <a:gd name="T43" fmla="*/ 7 h 19"/>
                  <a:gd name="T44" fmla="*/ 12 w 22"/>
                  <a:gd name="T45" fmla="*/ 7 h 19"/>
                  <a:gd name="T46" fmla="*/ 12 w 22"/>
                  <a:gd name="T47" fmla="*/ 5 h 19"/>
                  <a:gd name="T48" fmla="*/ 15 w 22"/>
                  <a:gd name="T49" fmla="*/ 4 h 19"/>
                  <a:gd name="T50" fmla="*/ 16 w 22"/>
                  <a:gd name="T51" fmla="*/ 1 h 19"/>
                  <a:gd name="T52" fmla="*/ 19 w 22"/>
                  <a:gd name="T5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9">
                    <a:moveTo>
                      <a:pt x="19" y="0"/>
                    </a:moveTo>
                    <a:lnTo>
                      <a:pt x="19" y="5"/>
                    </a:lnTo>
                    <a:lnTo>
                      <a:pt x="20" y="7"/>
                    </a:lnTo>
                    <a:lnTo>
                      <a:pt x="22" y="5"/>
                    </a:lnTo>
                    <a:lnTo>
                      <a:pt x="20" y="8"/>
                    </a:lnTo>
                    <a:lnTo>
                      <a:pt x="16" y="11"/>
                    </a:lnTo>
                    <a:lnTo>
                      <a:pt x="8" y="18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5" y="4"/>
                    </a:lnTo>
                    <a:lnTo>
                      <a:pt x="1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" name="Freeform 1234"/>
              <p:cNvSpPr>
                <a:spLocks/>
              </p:cNvSpPr>
              <p:nvPr/>
            </p:nvSpPr>
            <p:spPr bwMode="auto">
              <a:xfrm>
                <a:off x="2436891" y="2015968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3 h 5"/>
                  <a:gd name="T4" fmla="*/ 1 w 4"/>
                  <a:gd name="T5" fmla="*/ 5 h 5"/>
                  <a:gd name="T6" fmla="*/ 0 w 4"/>
                  <a:gd name="T7" fmla="*/ 3 h 5"/>
                  <a:gd name="T8" fmla="*/ 0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" name="Freeform 1235"/>
              <p:cNvSpPr>
                <a:spLocks/>
              </p:cNvSpPr>
              <p:nvPr/>
            </p:nvSpPr>
            <p:spPr bwMode="auto">
              <a:xfrm>
                <a:off x="2270885" y="2066362"/>
                <a:ext cx="13340" cy="19269"/>
              </a:xfrm>
              <a:custGeom>
                <a:avLst/>
                <a:gdLst>
                  <a:gd name="T0" fmla="*/ 1 w 9"/>
                  <a:gd name="T1" fmla="*/ 0 h 13"/>
                  <a:gd name="T2" fmla="*/ 5 w 9"/>
                  <a:gd name="T3" fmla="*/ 2 h 13"/>
                  <a:gd name="T4" fmla="*/ 8 w 9"/>
                  <a:gd name="T5" fmla="*/ 2 h 13"/>
                  <a:gd name="T6" fmla="*/ 8 w 9"/>
                  <a:gd name="T7" fmla="*/ 6 h 13"/>
                  <a:gd name="T8" fmla="*/ 9 w 9"/>
                  <a:gd name="T9" fmla="*/ 11 h 13"/>
                  <a:gd name="T10" fmla="*/ 8 w 9"/>
                  <a:gd name="T11" fmla="*/ 13 h 13"/>
                  <a:gd name="T12" fmla="*/ 4 w 9"/>
                  <a:gd name="T13" fmla="*/ 9 h 13"/>
                  <a:gd name="T14" fmla="*/ 1 w 9"/>
                  <a:gd name="T15" fmla="*/ 6 h 13"/>
                  <a:gd name="T16" fmla="*/ 1 w 9"/>
                  <a:gd name="T17" fmla="*/ 5 h 13"/>
                  <a:gd name="T18" fmla="*/ 5 w 9"/>
                  <a:gd name="T19" fmla="*/ 5 h 13"/>
                  <a:gd name="T20" fmla="*/ 0 w 9"/>
                  <a:gd name="T21" fmla="*/ 1 h 13"/>
                  <a:gd name="T22" fmla="*/ 0 w 9"/>
                  <a:gd name="T23" fmla="*/ 0 h 13"/>
                  <a:gd name="T24" fmla="*/ 1 w 9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5" y="2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4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" name="Freeform 1236"/>
              <p:cNvSpPr>
                <a:spLocks/>
              </p:cNvSpPr>
              <p:nvPr/>
            </p:nvSpPr>
            <p:spPr bwMode="auto">
              <a:xfrm>
                <a:off x="2276814" y="2045612"/>
                <a:ext cx="10376" cy="22233"/>
              </a:xfrm>
              <a:custGeom>
                <a:avLst/>
                <a:gdLst>
                  <a:gd name="T0" fmla="*/ 5 w 7"/>
                  <a:gd name="T1" fmla="*/ 0 h 15"/>
                  <a:gd name="T2" fmla="*/ 7 w 7"/>
                  <a:gd name="T3" fmla="*/ 4 h 15"/>
                  <a:gd name="T4" fmla="*/ 7 w 7"/>
                  <a:gd name="T5" fmla="*/ 9 h 15"/>
                  <a:gd name="T6" fmla="*/ 5 w 7"/>
                  <a:gd name="T7" fmla="*/ 12 h 15"/>
                  <a:gd name="T8" fmla="*/ 7 w 7"/>
                  <a:gd name="T9" fmla="*/ 14 h 15"/>
                  <a:gd name="T10" fmla="*/ 3 w 7"/>
                  <a:gd name="T11" fmla="*/ 15 h 15"/>
                  <a:gd name="T12" fmla="*/ 0 w 7"/>
                  <a:gd name="T13" fmla="*/ 14 h 15"/>
                  <a:gd name="T14" fmla="*/ 1 w 7"/>
                  <a:gd name="T15" fmla="*/ 14 h 15"/>
                  <a:gd name="T16" fmla="*/ 3 w 7"/>
                  <a:gd name="T17" fmla="*/ 11 h 15"/>
                  <a:gd name="T18" fmla="*/ 1 w 7"/>
                  <a:gd name="T19" fmla="*/ 8 h 15"/>
                  <a:gd name="T20" fmla="*/ 1 w 7"/>
                  <a:gd name="T21" fmla="*/ 4 h 15"/>
                  <a:gd name="T22" fmla="*/ 3 w 7"/>
                  <a:gd name="T23" fmla="*/ 1 h 15"/>
                  <a:gd name="T24" fmla="*/ 4 w 7"/>
                  <a:gd name="T25" fmla="*/ 2 h 15"/>
                  <a:gd name="T26" fmla="*/ 4 w 7"/>
                  <a:gd name="T27" fmla="*/ 1 h 15"/>
                  <a:gd name="T28" fmla="*/ 5 w 7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5">
                    <a:moveTo>
                      <a:pt x="5" y="0"/>
                    </a:moveTo>
                    <a:lnTo>
                      <a:pt x="7" y="4"/>
                    </a:lnTo>
                    <a:lnTo>
                      <a:pt x="7" y="9"/>
                    </a:lnTo>
                    <a:lnTo>
                      <a:pt x="5" y="12"/>
                    </a:lnTo>
                    <a:lnTo>
                      <a:pt x="7" y="14"/>
                    </a:lnTo>
                    <a:lnTo>
                      <a:pt x="3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" name="Freeform 1237"/>
              <p:cNvSpPr>
                <a:spLocks/>
              </p:cNvSpPr>
              <p:nvPr/>
            </p:nvSpPr>
            <p:spPr bwMode="auto">
              <a:xfrm>
                <a:off x="3112769" y="2469518"/>
                <a:ext cx="13340" cy="14822"/>
              </a:xfrm>
              <a:custGeom>
                <a:avLst/>
                <a:gdLst>
                  <a:gd name="T0" fmla="*/ 2 w 9"/>
                  <a:gd name="T1" fmla="*/ 0 h 10"/>
                  <a:gd name="T2" fmla="*/ 4 w 9"/>
                  <a:gd name="T3" fmla="*/ 0 h 10"/>
                  <a:gd name="T4" fmla="*/ 5 w 9"/>
                  <a:gd name="T5" fmla="*/ 0 h 10"/>
                  <a:gd name="T6" fmla="*/ 5 w 9"/>
                  <a:gd name="T7" fmla="*/ 1 h 10"/>
                  <a:gd name="T8" fmla="*/ 5 w 9"/>
                  <a:gd name="T9" fmla="*/ 1 h 10"/>
                  <a:gd name="T10" fmla="*/ 8 w 9"/>
                  <a:gd name="T11" fmla="*/ 1 h 10"/>
                  <a:gd name="T12" fmla="*/ 9 w 9"/>
                  <a:gd name="T13" fmla="*/ 4 h 10"/>
                  <a:gd name="T14" fmla="*/ 9 w 9"/>
                  <a:gd name="T15" fmla="*/ 4 h 10"/>
                  <a:gd name="T16" fmla="*/ 8 w 9"/>
                  <a:gd name="T17" fmla="*/ 5 h 10"/>
                  <a:gd name="T18" fmla="*/ 9 w 9"/>
                  <a:gd name="T19" fmla="*/ 5 h 10"/>
                  <a:gd name="T20" fmla="*/ 9 w 9"/>
                  <a:gd name="T21" fmla="*/ 7 h 10"/>
                  <a:gd name="T22" fmla="*/ 9 w 9"/>
                  <a:gd name="T23" fmla="*/ 7 h 10"/>
                  <a:gd name="T24" fmla="*/ 8 w 9"/>
                  <a:gd name="T25" fmla="*/ 8 h 10"/>
                  <a:gd name="T26" fmla="*/ 8 w 9"/>
                  <a:gd name="T27" fmla="*/ 10 h 10"/>
                  <a:gd name="T28" fmla="*/ 7 w 9"/>
                  <a:gd name="T29" fmla="*/ 8 h 10"/>
                  <a:gd name="T30" fmla="*/ 5 w 9"/>
                  <a:gd name="T31" fmla="*/ 8 h 10"/>
                  <a:gd name="T32" fmla="*/ 4 w 9"/>
                  <a:gd name="T33" fmla="*/ 8 h 10"/>
                  <a:gd name="T34" fmla="*/ 4 w 9"/>
                  <a:gd name="T35" fmla="*/ 5 h 10"/>
                  <a:gd name="T36" fmla="*/ 2 w 9"/>
                  <a:gd name="T37" fmla="*/ 4 h 10"/>
                  <a:gd name="T38" fmla="*/ 2 w 9"/>
                  <a:gd name="T39" fmla="*/ 3 h 10"/>
                  <a:gd name="T40" fmla="*/ 1 w 9"/>
                  <a:gd name="T41" fmla="*/ 3 h 10"/>
                  <a:gd name="T42" fmla="*/ 1 w 9"/>
                  <a:gd name="T43" fmla="*/ 3 h 10"/>
                  <a:gd name="T44" fmla="*/ 0 w 9"/>
                  <a:gd name="T45" fmla="*/ 1 h 10"/>
                  <a:gd name="T46" fmla="*/ 1 w 9"/>
                  <a:gd name="T47" fmla="*/ 0 h 10"/>
                  <a:gd name="T48" fmla="*/ 2 w 9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" name="Freeform 1238"/>
              <p:cNvSpPr>
                <a:spLocks/>
              </p:cNvSpPr>
              <p:nvPr/>
            </p:nvSpPr>
            <p:spPr bwMode="auto">
              <a:xfrm>
                <a:off x="3115733" y="2238296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" name="Freeform 1239"/>
              <p:cNvSpPr>
                <a:spLocks/>
              </p:cNvSpPr>
              <p:nvPr/>
            </p:nvSpPr>
            <p:spPr bwMode="auto">
              <a:xfrm>
                <a:off x="3120179" y="2241261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3 w 4"/>
                  <a:gd name="T7" fmla="*/ 2 h 3"/>
                  <a:gd name="T8" fmla="*/ 2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3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" name="Freeform 1240"/>
              <p:cNvSpPr>
                <a:spLocks/>
              </p:cNvSpPr>
              <p:nvPr/>
            </p:nvSpPr>
            <p:spPr bwMode="auto">
              <a:xfrm>
                <a:off x="3108322" y="2223474"/>
                <a:ext cx="7411" cy="4447"/>
              </a:xfrm>
              <a:custGeom>
                <a:avLst/>
                <a:gdLst>
                  <a:gd name="T0" fmla="*/ 1 w 5"/>
                  <a:gd name="T1" fmla="*/ 0 h 3"/>
                  <a:gd name="T2" fmla="*/ 3 w 5"/>
                  <a:gd name="T3" fmla="*/ 0 h 3"/>
                  <a:gd name="T4" fmla="*/ 3 w 5"/>
                  <a:gd name="T5" fmla="*/ 0 h 3"/>
                  <a:gd name="T6" fmla="*/ 5 w 5"/>
                  <a:gd name="T7" fmla="*/ 1 h 3"/>
                  <a:gd name="T8" fmla="*/ 5 w 5"/>
                  <a:gd name="T9" fmla="*/ 3 h 3"/>
                  <a:gd name="T10" fmla="*/ 4 w 5"/>
                  <a:gd name="T11" fmla="*/ 3 h 3"/>
                  <a:gd name="T12" fmla="*/ 3 w 5"/>
                  <a:gd name="T13" fmla="*/ 1 h 3"/>
                  <a:gd name="T14" fmla="*/ 1 w 5"/>
                  <a:gd name="T15" fmla="*/ 1 h 3"/>
                  <a:gd name="T16" fmla="*/ 0 w 5"/>
                  <a:gd name="T17" fmla="*/ 1 h 3"/>
                  <a:gd name="T18" fmla="*/ 1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" name="Freeform 1241"/>
              <p:cNvSpPr>
                <a:spLocks/>
              </p:cNvSpPr>
              <p:nvPr/>
            </p:nvSpPr>
            <p:spPr bwMode="auto">
              <a:xfrm>
                <a:off x="3123144" y="2238296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" name="Freeform 1242"/>
              <p:cNvSpPr>
                <a:spLocks/>
              </p:cNvSpPr>
              <p:nvPr/>
            </p:nvSpPr>
            <p:spPr bwMode="auto">
              <a:xfrm>
                <a:off x="3096464" y="2219027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2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" name="Freeform 1243"/>
              <p:cNvSpPr>
                <a:spLocks/>
              </p:cNvSpPr>
              <p:nvPr/>
            </p:nvSpPr>
            <p:spPr bwMode="auto">
              <a:xfrm>
                <a:off x="3089054" y="2473964"/>
                <a:ext cx="19269" cy="16305"/>
              </a:xfrm>
              <a:custGeom>
                <a:avLst/>
                <a:gdLst>
                  <a:gd name="T0" fmla="*/ 6 w 13"/>
                  <a:gd name="T1" fmla="*/ 0 h 11"/>
                  <a:gd name="T2" fmla="*/ 7 w 13"/>
                  <a:gd name="T3" fmla="*/ 1 h 11"/>
                  <a:gd name="T4" fmla="*/ 9 w 13"/>
                  <a:gd name="T5" fmla="*/ 2 h 11"/>
                  <a:gd name="T6" fmla="*/ 11 w 13"/>
                  <a:gd name="T7" fmla="*/ 2 h 11"/>
                  <a:gd name="T8" fmla="*/ 13 w 13"/>
                  <a:gd name="T9" fmla="*/ 2 h 11"/>
                  <a:gd name="T10" fmla="*/ 13 w 13"/>
                  <a:gd name="T11" fmla="*/ 7 h 11"/>
                  <a:gd name="T12" fmla="*/ 13 w 13"/>
                  <a:gd name="T13" fmla="*/ 8 h 11"/>
                  <a:gd name="T14" fmla="*/ 13 w 13"/>
                  <a:gd name="T15" fmla="*/ 9 h 11"/>
                  <a:gd name="T16" fmla="*/ 11 w 13"/>
                  <a:gd name="T17" fmla="*/ 9 h 11"/>
                  <a:gd name="T18" fmla="*/ 10 w 13"/>
                  <a:gd name="T19" fmla="*/ 9 h 11"/>
                  <a:gd name="T20" fmla="*/ 9 w 13"/>
                  <a:gd name="T21" fmla="*/ 11 h 11"/>
                  <a:gd name="T22" fmla="*/ 6 w 13"/>
                  <a:gd name="T23" fmla="*/ 11 h 11"/>
                  <a:gd name="T24" fmla="*/ 6 w 13"/>
                  <a:gd name="T25" fmla="*/ 11 h 11"/>
                  <a:gd name="T26" fmla="*/ 5 w 13"/>
                  <a:gd name="T27" fmla="*/ 8 h 11"/>
                  <a:gd name="T28" fmla="*/ 5 w 13"/>
                  <a:gd name="T29" fmla="*/ 7 h 11"/>
                  <a:gd name="T30" fmla="*/ 3 w 13"/>
                  <a:gd name="T31" fmla="*/ 5 h 11"/>
                  <a:gd name="T32" fmla="*/ 2 w 13"/>
                  <a:gd name="T33" fmla="*/ 2 h 11"/>
                  <a:gd name="T34" fmla="*/ 0 w 13"/>
                  <a:gd name="T35" fmla="*/ 1 h 11"/>
                  <a:gd name="T36" fmla="*/ 2 w 13"/>
                  <a:gd name="T37" fmla="*/ 0 h 11"/>
                  <a:gd name="T38" fmla="*/ 2 w 13"/>
                  <a:gd name="T39" fmla="*/ 0 h 11"/>
                  <a:gd name="T40" fmla="*/ 5 w 13"/>
                  <a:gd name="T41" fmla="*/ 0 h 11"/>
                  <a:gd name="T42" fmla="*/ 6 w 13"/>
                  <a:gd name="T4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lnTo>
                      <a:pt x="7" y="1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" name="Freeform 1244"/>
              <p:cNvSpPr>
                <a:spLocks/>
              </p:cNvSpPr>
              <p:nvPr/>
            </p:nvSpPr>
            <p:spPr bwMode="auto">
              <a:xfrm>
                <a:off x="2979372" y="2219027"/>
                <a:ext cx="4447" cy="8893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2 h 6"/>
                  <a:gd name="T4" fmla="*/ 3 w 3"/>
                  <a:gd name="T5" fmla="*/ 4 h 6"/>
                  <a:gd name="T6" fmla="*/ 3 w 3"/>
                  <a:gd name="T7" fmla="*/ 6 h 6"/>
                  <a:gd name="T8" fmla="*/ 1 w 3"/>
                  <a:gd name="T9" fmla="*/ 4 h 6"/>
                  <a:gd name="T10" fmla="*/ 1 w 3"/>
                  <a:gd name="T11" fmla="*/ 3 h 6"/>
                  <a:gd name="T12" fmla="*/ 0 w 3"/>
                  <a:gd name="T13" fmla="*/ 3 h 6"/>
                  <a:gd name="T14" fmla="*/ 1 w 3"/>
                  <a:gd name="T15" fmla="*/ 0 h 6"/>
                  <a:gd name="T16" fmla="*/ 1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" name="Freeform 1245"/>
              <p:cNvSpPr>
                <a:spLocks/>
              </p:cNvSpPr>
              <p:nvPr/>
            </p:nvSpPr>
            <p:spPr bwMode="auto">
              <a:xfrm>
                <a:off x="2985301" y="2217546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1 w 3"/>
                  <a:gd name="T5" fmla="*/ 3 h 4"/>
                  <a:gd name="T6" fmla="*/ 1 w 3"/>
                  <a:gd name="T7" fmla="*/ 4 h 4"/>
                  <a:gd name="T8" fmla="*/ 0 w 3"/>
                  <a:gd name="T9" fmla="*/ 4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" name="Freeform 1246"/>
              <p:cNvSpPr>
                <a:spLocks/>
              </p:cNvSpPr>
              <p:nvPr/>
            </p:nvSpPr>
            <p:spPr bwMode="auto">
              <a:xfrm>
                <a:off x="2973443" y="2196795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0 h 3"/>
                  <a:gd name="T6" fmla="*/ 2 w 2"/>
                  <a:gd name="T7" fmla="*/ 1 h 3"/>
                  <a:gd name="T8" fmla="*/ 1 w 2"/>
                  <a:gd name="T9" fmla="*/ 1 h 3"/>
                  <a:gd name="T10" fmla="*/ 0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" name="Freeform 1247"/>
              <p:cNvSpPr>
                <a:spLocks/>
              </p:cNvSpPr>
              <p:nvPr/>
            </p:nvSpPr>
            <p:spPr bwMode="auto">
              <a:xfrm>
                <a:off x="3210593" y="2287208"/>
                <a:ext cx="5929" cy="14822"/>
              </a:xfrm>
              <a:custGeom>
                <a:avLst/>
                <a:gdLst>
                  <a:gd name="T0" fmla="*/ 3 w 4"/>
                  <a:gd name="T1" fmla="*/ 0 h 10"/>
                  <a:gd name="T2" fmla="*/ 4 w 4"/>
                  <a:gd name="T3" fmla="*/ 1 h 10"/>
                  <a:gd name="T4" fmla="*/ 4 w 4"/>
                  <a:gd name="T5" fmla="*/ 5 h 10"/>
                  <a:gd name="T6" fmla="*/ 4 w 4"/>
                  <a:gd name="T7" fmla="*/ 8 h 10"/>
                  <a:gd name="T8" fmla="*/ 3 w 4"/>
                  <a:gd name="T9" fmla="*/ 10 h 10"/>
                  <a:gd name="T10" fmla="*/ 1 w 4"/>
                  <a:gd name="T11" fmla="*/ 10 h 10"/>
                  <a:gd name="T12" fmla="*/ 1 w 4"/>
                  <a:gd name="T13" fmla="*/ 8 h 10"/>
                  <a:gd name="T14" fmla="*/ 0 w 4"/>
                  <a:gd name="T15" fmla="*/ 7 h 10"/>
                  <a:gd name="T16" fmla="*/ 0 w 4"/>
                  <a:gd name="T17" fmla="*/ 4 h 10"/>
                  <a:gd name="T18" fmla="*/ 1 w 4"/>
                  <a:gd name="T19" fmla="*/ 3 h 10"/>
                  <a:gd name="T20" fmla="*/ 1 w 4"/>
                  <a:gd name="T21" fmla="*/ 0 h 10"/>
                  <a:gd name="T22" fmla="*/ 3 w 4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4" y="1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" name="Freeform 1248"/>
              <p:cNvSpPr>
                <a:spLocks/>
              </p:cNvSpPr>
              <p:nvPr/>
            </p:nvSpPr>
            <p:spPr bwMode="auto">
              <a:xfrm>
                <a:off x="3044588" y="2196795"/>
                <a:ext cx="16305" cy="10376"/>
              </a:xfrm>
              <a:custGeom>
                <a:avLst/>
                <a:gdLst>
                  <a:gd name="T0" fmla="*/ 4 w 11"/>
                  <a:gd name="T1" fmla="*/ 0 h 7"/>
                  <a:gd name="T2" fmla="*/ 6 w 11"/>
                  <a:gd name="T3" fmla="*/ 0 h 7"/>
                  <a:gd name="T4" fmla="*/ 7 w 11"/>
                  <a:gd name="T5" fmla="*/ 1 h 7"/>
                  <a:gd name="T6" fmla="*/ 10 w 11"/>
                  <a:gd name="T7" fmla="*/ 3 h 7"/>
                  <a:gd name="T8" fmla="*/ 11 w 11"/>
                  <a:gd name="T9" fmla="*/ 4 h 7"/>
                  <a:gd name="T10" fmla="*/ 10 w 11"/>
                  <a:gd name="T11" fmla="*/ 6 h 7"/>
                  <a:gd name="T12" fmla="*/ 8 w 11"/>
                  <a:gd name="T13" fmla="*/ 7 h 7"/>
                  <a:gd name="T14" fmla="*/ 7 w 11"/>
                  <a:gd name="T15" fmla="*/ 6 h 7"/>
                  <a:gd name="T16" fmla="*/ 6 w 11"/>
                  <a:gd name="T17" fmla="*/ 6 h 7"/>
                  <a:gd name="T18" fmla="*/ 4 w 11"/>
                  <a:gd name="T19" fmla="*/ 4 h 7"/>
                  <a:gd name="T20" fmla="*/ 3 w 11"/>
                  <a:gd name="T21" fmla="*/ 4 h 7"/>
                  <a:gd name="T22" fmla="*/ 1 w 11"/>
                  <a:gd name="T23" fmla="*/ 4 h 7"/>
                  <a:gd name="T24" fmla="*/ 1 w 11"/>
                  <a:gd name="T25" fmla="*/ 3 h 7"/>
                  <a:gd name="T26" fmla="*/ 0 w 11"/>
                  <a:gd name="T27" fmla="*/ 1 h 7"/>
                  <a:gd name="T28" fmla="*/ 3 w 11"/>
                  <a:gd name="T29" fmla="*/ 0 h 7"/>
                  <a:gd name="T30" fmla="*/ 4 w 11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7">
                    <a:moveTo>
                      <a:pt x="4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" name="Freeform 1249"/>
              <p:cNvSpPr>
                <a:spLocks/>
              </p:cNvSpPr>
              <p:nvPr/>
            </p:nvSpPr>
            <p:spPr bwMode="auto">
              <a:xfrm>
                <a:off x="2098951" y="2736312"/>
                <a:ext cx="13340" cy="11858"/>
              </a:xfrm>
              <a:custGeom>
                <a:avLst/>
                <a:gdLst>
                  <a:gd name="T0" fmla="*/ 9 w 9"/>
                  <a:gd name="T1" fmla="*/ 0 h 8"/>
                  <a:gd name="T2" fmla="*/ 9 w 9"/>
                  <a:gd name="T3" fmla="*/ 1 h 8"/>
                  <a:gd name="T4" fmla="*/ 5 w 9"/>
                  <a:gd name="T5" fmla="*/ 5 h 8"/>
                  <a:gd name="T6" fmla="*/ 4 w 9"/>
                  <a:gd name="T7" fmla="*/ 5 h 8"/>
                  <a:gd name="T8" fmla="*/ 1 w 9"/>
                  <a:gd name="T9" fmla="*/ 8 h 8"/>
                  <a:gd name="T10" fmla="*/ 0 w 9"/>
                  <a:gd name="T11" fmla="*/ 8 h 8"/>
                  <a:gd name="T12" fmla="*/ 2 w 9"/>
                  <a:gd name="T13" fmla="*/ 2 h 8"/>
                  <a:gd name="T14" fmla="*/ 4 w 9"/>
                  <a:gd name="T15" fmla="*/ 2 h 8"/>
                  <a:gd name="T16" fmla="*/ 7 w 9"/>
                  <a:gd name="T17" fmla="*/ 1 h 8"/>
                  <a:gd name="T18" fmla="*/ 9 w 9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9" y="1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" name="Freeform 1250"/>
              <p:cNvSpPr>
                <a:spLocks/>
              </p:cNvSpPr>
              <p:nvPr/>
            </p:nvSpPr>
            <p:spPr bwMode="auto">
              <a:xfrm>
                <a:off x="3225415" y="230203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" name="Freeform 1251"/>
              <p:cNvSpPr>
                <a:spLocks/>
              </p:cNvSpPr>
              <p:nvPr/>
            </p:nvSpPr>
            <p:spPr bwMode="auto">
              <a:xfrm>
                <a:off x="3103876" y="222347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" name="Freeform 1252"/>
              <p:cNvSpPr>
                <a:spLocks/>
              </p:cNvSpPr>
              <p:nvPr/>
            </p:nvSpPr>
            <p:spPr bwMode="auto">
              <a:xfrm>
                <a:off x="2837082" y="2171597"/>
                <a:ext cx="66699" cy="68181"/>
              </a:xfrm>
              <a:custGeom>
                <a:avLst/>
                <a:gdLst>
                  <a:gd name="T0" fmla="*/ 34 w 45"/>
                  <a:gd name="T1" fmla="*/ 0 h 46"/>
                  <a:gd name="T2" fmla="*/ 34 w 45"/>
                  <a:gd name="T3" fmla="*/ 5 h 46"/>
                  <a:gd name="T4" fmla="*/ 32 w 45"/>
                  <a:gd name="T5" fmla="*/ 6 h 46"/>
                  <a:gd name="T6" fmla="*/ 34 w 45"/>
                  <a:gd name="T7" fmla="*/ 9 h 46"/>
                  <a:gd name="T8" fmla="*/ 32 w 45"/>
                  <a:gd name="T9" fmla="*/ 10 h 46"/>
                  <a:gd name="T10" fmla="*/ 32 w 45"/>
                  <a:gd name="T11" fmla="*/ 13 h 46"/>
                  <a:gd name="T12" fmla="*/ 34 w 45"/>
                  <a:gd name="T13" fmla="*/ 10 h 46"/>
                  <a:gd name="T14" fmla="*/ 36 w 45"/>
                  <a:gd name="T15" fmla="*/ 11 h 46"/>
                  <a:gd name="T16" fmla="*/ 36 w 45"/>
                  <a:gd name="T17" fmla="*/ 14 h 46"/>
                  <a:gd name="T18" fmla="*/ 39 w 45"/>
                  <a:gd name="T19" fmla="*/ 16 h 46"/>
                  <a:gd name="T20" fmla="*/ 41 w 45"/>
                  <a:gd name="T21" fmla="*/ 25 h 46"/>
                  <a:gd name="T22" fmla="*/ 39 w 45"/>
                  <a:gd name="T23" fmla="*/ 31 h 46"/>
                  <a:gd name="T24" fmla="*/ 39 w 45"/>
                  <a:gd name="T25" fmla="*/ 34 h 46"/>
                  <a:gd name="T26" fmla="*/ 41 w 45"/>
                  <a:gd name="T27" fmla="*/ 29 h 46"/>
                  <a:gd name="T28" fmla="*/ 45 w 45"/>
                  <a:gd name="T29" fmla="*/ 28 h 46"/>
                  <a:gd name="T30" fmla="*/ 43 w 45"/>
                  <a:gd name="T31" fmla="*/ 31 h 46"/>
                  <a:gd name="T32" fmla="*/ 41 w 45"/>
                  <a:gd name="T33" fmla="*/ 36 h 46"/>
                  <a:gd name="T34" fmla="*/ 42 w 45"/>
                  <a:gd name="T35" fmla="*/ 38 h 46"/>
                  <a:gd name="T36" fmla="*/ 45 w 45"/>
                  <a:gd name="T37" fmla="*/ 36 h 46"/>
                  <a:gd name="T38" fmla="*/ 45 w 45"/>
                  <a:gd name="T39" fmla="*/ 39 h 46"/>
                  <a:gd name="T40" fmla="*/ 41 w 45"/>
                  <a:gd name="T41" fmla="*/ 42 h 46"/>
                  <a:gd name="T42" fmla="*/ 41 w 45"/>
                  <a:gd name="T43" fmla="*/ 43 h 46"/>
                  <a:gd name="T44" fmla="*/ 39 w 45"/>
                  <a:gd name="T45" fmla="*/ 41 h 46"/>
                  <a:gd name="T46" fmla="*/ 36 w 45"/>
                  <a:gd name="T47" fmla="*/ 43 h 46"/>
                  <a:gd name="T48" fmla="*/ 34 w 45"/>
                  <a:gd name="T49" fmla="*/ 43 h 46"/>
                  <a:gd name="T50" fmla="*/ 31 w 45"/>
                  <a:gd name="T51" fmla="*/ 46 h 46"/>
                  <a:gd name="T52" fmla="*/ 28 w 45"/>
                  <a:gd name="T53" fmla="*/ 46 h 46"/>
                  <a:gd name="T54" fmla="*/ 27 w 45"/>
                  <a:gd name="T55" fmla="*/ 46 h 46"/>
                  <a:gd name="T56" fmla="*/ 24 w 45"/>
                  <a:gd name="T57" fmla="*/ 43 h 46"/>
                  <a:gd name="T58" fmla="*/ 23 w 45"/>
                  <a:gd name="T59" fmla="*/ 41 h 46"/>
                  <a:gd name="T60" fmla="*/ 21 w 45"/>
                  <a:gd name="T61" fmla="*/ 45 h 46"/>
                  <a:gd name="T62" fmla="*/ 20 w 45"/>
                  <a:gd name="T63" fmla="*/ 42 h 46"/>
                  <a:gd name="T64" fmla="*/ 18 w 45"/>
                  <a:gd name="T65" fmla="*/ 38 h 46"/>
                  <a:gd name="T66" fmla="*/ 16 w 45"/>
                  <a:gd name="T67" fmla="*/ 38 h 46"/>
                  <a:gd name="T68" fmla="*/ 13 w 45"/>
                  <a:gd name="T69" fmla="*/ 34 h 46"/>
                  <a:gd name="T70" fmla="*/ 13 w 45"/>
                  <a:gd name="T71" fmla="*/ 32 h 46"/>
                  <a:gd name="T72" fmla="*/ 13 w 45"/>
                  <a:gd name="T73" fmla="*/ 31 h 46"/>
                  <a:gd name="T74" fmla="*/ 12 w 45"/>
                  <a:gd name="T75" fmla="*/ 34 h 46"/>
                  <a:gd name="T76" fmla="*/ 9 w 45"/>
                  <a:gd name="T77" fmla="*/ 31 h 46"/>
                  <a:gd name="T78" fmla="*/ 9 w 45"/>
                  <a:gd name="T79" fmla="*/ 27 h 46"/>
                  <a:gd name="T80" fmla="*/ 6 w 45"/>
                  <a:gd name="T81" fmla="*/ 25 h 46"/>
                  <a:gd name="T82" fmla="*/ 6 w 45"/>
                  <a:gd name="T83" fmla="*/ 27 h 46"/>
                  <a:gd name="T84" fmla="*/ 6 w 45"/>
                  <a:gd name="T85" fmla="*/ 28 h 46"/>
                  <a:gd name="T86" fmla="*/ 5 w 45"/>
                  <a:gd name="T87" fmla="*/ 29 h 46"/>
                  <a:gd name="T88" fmla="*/ 2 w 45"/>
                  <a:gd name="T89" fmla="*/ 27 h 46"/>
                  <a:gd name="T90" fmla="*/ 0 w 45"/>
                  <a:gd name="T91" fmla="*/ 24 h 46"/>
                  <a:gd name="T92" fmla="*/ 7 w 45"/>
                  <a:gd name="T93" fmla="*/ 20 h 46"/>
                  <a:gd name="T94" fmla="*/ 9 w 45"/>
                  <a:gd name="T95" fmla="*/ 20 h 46"/>
                  <a:gd name="T96" fmla="*/ 10 w 45"/>
                  <a:gd name="T97" fmla="*/ 20 h 46"/>
                  <a:gd name="T98" fmla="*/ 14 w 45"/>
                  <a:gd name="T99" fmla="*/ 20 h 46"/>
                  <a:gd name="T100" fmla="*/ 16 w 45"/>
                  <a:gd name="T101" fmla="*/ 17 h 46"/>
                  <a:gd name="T102" fmla="*/ 18 w 45"/>
                  <a:gd name="T103" fmla="*/ 17 h 46"/>
                  <a:gd name="T104" fmla="*/ 20 w 45"/>
                  <a:gd name="T105" fmla="*/ 16 h 46"/>
                  <a:gd name="T106" fmla="*/ 18 w 45"/>
                  <a:gd name="T107" fmla="*/ 13 h 46"/>
                  <a:gd name="T108" fmla="*/ 20 w 45"/>
                  <a:gd name="T109" fmla="*/ 13 h 46"/>
                  <a:gd name="T110" fmla="*/ 21 w 45"/>
                  <a:gd name="T111" fmla="*/ 10 h 46"/>
                  <a:gd name="T112" fmla="*/ 21 w 45"/>
                  <a:gd name="T113" fmla="*/ 10 h 46"/>
                  <a:gd name="T114" fmla="*/ 23 w 45"/>
                  <a:gd name="T115" fmla="*/ 13 h 46"/>
                  <a:gd name="T116" fmla="*/ 25 w 45"/>
                  <a:gd name="T117" fmla="*/ 14 h 46"/>
                  <a:gd name="T118" fmla="*/ 24 w 45"/>
                  <a:gd name="T119" fmla="*/ 10 h 46"/>
                  <a:gd name="T120" fmla="*/ 25 w 45"/>
                  <a:gd name="T121" fmla="*/ 6 h 46"/>
                  <a:gd name="T122" fmla="*/ 29 w 45"/>
                  <a:gd name="T123" fmla="*/ 2 h 46"/>
                  <a:gd name="T124" fmla="*/ 34 w 45"/>
                  <a:gd name="T12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46">
                    <a:moveTo>
                      <a:pt x="34" y="0"/>
                    </a:moveTo>
                    <a:lnTo>
                      <a:pt x="34" y="5"/>
                    </a:lnTo>
                    <a:lnTo>
                      <a:pt x="32" y="6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2" y="13"/>
                    </a:lnTo>
                    <a:lnTo>
                      <a:pt x="34" y="10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9" y="16"/>
                    </a:lnTo>
                    <a:lnTo>
                      <a:pt x="41" y="25"/>
                    </a:lnTo>
                    <a:lnTo>
                      <a:pt x="39" y="31"/>
                    </a:lnTo>
                    <a:lnTo>
                      <a:pt x="39" y="34"/>
                    </a:lnTo>
                    <a:lnTo>
                      <a:pt x="41" y="29"/>
                    </a:lnTo>
                    <a:lnTo>
                      <a:pt x="45" y="28"/>
                    </a:lnTo>
                    <a:lnTo>
                      <a:pt x="43" y="31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1" y="42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1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4" y="43"/>
                    </a:lnTo>
                    <a:lnTo>
                      <a:pt x="23" y="41"/>
                    </a:lnTo>
                    <a:lnTo>
                      <a:pt x="21" y="45"/>
                    </a:lnTo>
                    <a:lnTo>
                      <a:pt x="20" y="42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2" y="34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5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4" y="20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20" y="16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4" y="10"/>
                    </a:lnTo>
                    <a:lnTo>
                      <a:pt x="25" y="6"/>
                    </a:lnTo>
                    <a:lnTo>
                      <a:pt x="29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" name="Freeform 1253"/>
              <p:cNvSpPr>
                <a:spLocks/>
              </p:cNvSpPr>
              <p:nvPr/>
            </p:nvSpPr>
            <p:spPr bwMode="auto">
              <a:xfrm>
                <a:off x="2579181" y="1949269"/>
                <a:ext cx="257901" cy="251972"/>
              </a:xfrm>
              <a:custGeom>
                <a:avLst/>
                <a:gdLst>
                  <a:gd name="T0" fmla="*/ 87 w 174"/>
                  <a:gd name="T1" fmla="*/ 16 h 170"/>
                  <a:gd name="T2" fmla="*/ 81 w 174"/>
                  <a:gd name="T3" fmla="*/ 25 h 170"/>
                  <a:gd name="T4" fmla="*/ 94 w 174"/>
                  <a:gd name="T5" fmla="*/ 18 h 170"/>
                  <a:gd name="T6" fmla="*/ 112 w 174"/>
                  <a:gd name="T7" fmla="*/ 29 h 170"/>
                  <a:gd name="T8" fmla="*/ 97 w 174"/>
                  <a:gd name="T9" fmla="*/ 37 h 170"/>
                  <a:gd name="T10" fmla="*/ 111 w 174"/>
                  <a:gd name="T11" fmla="*/ 40 h 170"/>
                  <a:gd name="T12" fmla="*/ 121 w 174"/>
                  <a:gd name="T13" fmla="*/ 45 h 170"/>
                  <a:gd name="T14" fmla="*/ 123 w 174"/>
                  <a:gd name="T15" fmla="*/ 34 h 170"/>
                  <a:gd name="T16" fmla="*/ 129 w 174"/>
                  <a:gd name="T17" fmla="*/ 27 h 170"/>
                  <a:gd name="T18" fmla="*/ 132 w 174"/>
                  <a:gd name="T19" fmla="*/ 45 h 170"/>
                  <a:gd name="T20" fmla="*/ 123 w 174"/>
                  <a:gd name="T21" fmla="*/ 69 h 170"/>
                  <a:gd name="T22" fmla="*/ 130 w 174"/>
                  <a:gd name="T23" fmla="*/ 76 h 170"/>
                  <a:gd name="T24" fmla="*/ 134 w 174"/>
                  <a:gd name="T25" fmla="*/ 66 h 170"/>
                  <a:gd name="T26" fmla="*/ 143 w 174"/>
                  <a:gd name="T27" fmla="*/ 45 h 170"/>
                  <a:gd name="T28" fmla="*/ 151 w 174"/>
                  <a:gd name="T29" fmla="*/ 22 h 170"/>
                  <a:gd name="T30" fmla="*/ 163 w 174"/>
                  <a:gd name="T31" fmla="*/ 22 h 170"/>
                  <a:gd name="T32" fmla="*/ 172 w 174"/>
                  <a:gd name="T33" fmla="*/ 38 h 170"/>
                  <a:gd name="T34" fmla="*/ 166 w 174"/>
                  <a:gd name="T35" fmla="*/ 59 h 170"/>
                  <a:gd name="T36" fmla="*/ 161 w 174"/>
                  <a:gd name="T37" fmla="*/ 84 h 170"/>
                  <a:gd name="T38" fmla="*/ 151 w 174"/>
                  <a:gd name="T39" fmla="*/ 98 h 170"/>
                  <a:gd name="T40" fmla="*/ 162 w 174"/>
                  <a:gd name="T41" fmla="*/ 112 h 170"/>
                  <a:gd name="T42" fmla="*/ 170 w 174"/>
                  <a:gd name="T43" fmla="*/ 132 h 170"/>
                  <a:gd name="T44" fmla="*/ 173 w 174"/>
                  <a:gd name="T45" fmla="*/ 144 h 170"/>
                  <a:gd name="T46" fmla="*/ 165 w 174"/>
                  <a:gd name="T47" fmla="*/ 142 h 170"/>
                  <a:gd name="T48" fmla="*/ 159 w 174"/>
                  <a:gd name="T49" fmla="*/ 139 h 170"/>
                  <a:gd name="T50" fmla="*/ 148 w 174"/>
                  <a:gd name="T51" fmla="*/ 145 h 170"/>
                  <a:gd name="T52" fmla="*/ 139 w 174"/>
                  <a:gd name="T53" fmla="*/ 145 h 170"/>
                  <a:gd name="T54" fmla="*/ 137 w 174"/>
                  <a:gd name="T55" fmla="*/ 159 h 170"/>
                  <a:gd name="T56" fmla="*/ 152 w 174"/>
                  <a:gd name="T57" fmla="*/ 155 h 170"/>
                  <a:gd name="T58" fmla="*/ 150 w 174"/>
                  <a:gd name="T59" fmla="*/ 167 h 170"/>
                  <a:gd name="T60" fmla="*/ 141 w 174"/>
                  <a:gd name="T61" fmla="*/ 170 h 170"/>
                  <a:gd name="T62" fmla="*/ 132 w 174"/>
                  <a:gd name="T63" fmla="*/ 168 h 170"/>
                  <a:gd name="T64" fmla="*/ 119 w 174"/>
                  <a:gd name="T65" fmla="*/ 164 h 170"/>
                  <a:gd name="T66" fmla="*/ 112 w 174"/>
                  <a:gd name="T67" fmla="*/ 160 h 170"/>
                  <a:gd name="T68" fmla="*/ 108 w 174"/>
                  <a:gd name="T69" fmla="*/ 153 h 170"/>
                  <a:gd name="T70" fmla="*/ 107 w 174"/>
                  <a:gd name="T71" fmla="*/ 146 h 170"/>
                  <a:gd name="T72" fmla="*/ 100 w 174"/>
                  <a:gd name="T73" fmla="*/ 145 h 170"/>
                  <a:gd name="T74" fmla="*/ 83 w 174"/>
                  <a:gd name="T75" fmla="*/ 153 h 170"/>
                  <a:gd name="T76" fmla="*/ 64 w 174"/>
                  <a:gd name="T77" fmla="*/ 159 h 170"/>
                  <a:gd name="T78" fmla="*/ 51 w 174"/>
                  <a:gd name="T79" fmla="*/ 160 h 170"/>
                  <a:gd name="T80" fmla="*/ 36 w 174"/>
                  <a:gd name="T81" fmla="*/ 157 h 170"/>
                  <a:gd name="T82" fmla="*/ 20 w 174"/>
                  <a:gd name="T83" fmla="*/ 156 h 170"/>
                  <a:gd name="T84" fmla="*/ 25 w 174"/>
                  <a:gd name="T85" fmla="*/ 139 h 170"/>
                  <a:gd name="T86" fmla="*/ 20 w 174"/>
                  <a:gd name="T87" fmla="*/ 128 h 170"/>
                  <a:gd name="T88" fmla="*/ 3 w 174"/>
                  <a:gd name="T89" fmla="*/ 121 h 170"/>
                  <a:gd name="T90" fmla="*/ 3 w 174"/>
                  <a:gd name="T91" fmla="*/ 98 h 170"/>
                  <a:gd name="T92" fmla="*/ 35 w 174"/>
                  <a:gd name="T93" fmla="*/ 97 h 170"/>
                  <a:gd name="T94" fmla="*/ 49 w 174"/>
                  <a:gd name="T95" fmla="*/ 103 h 170"/>
                  <a:gd name="T96" fmla="*/ 69 w 174"/>
                  <a:gd name="T97" fmla="*/ 109 h 170"/>
                  <a:gd name="T98" fmla="*/ 61 w 174"/>
                  <a:gd name="T99" fmla="*/ 95 h 170"/>
                  <a:gd name="T100" fmla="*/ 50 w 174"/>
                  <a:gd name="T101" fmla="*/ 85 h 170"/>
                  <a:gd name="T102" fmla="*/ 31 w 174"/>
                  <a:gd name="T103" fmla="*/ 84 h 170"/>
                  <a:gd name="T104" fmla="*/ 18 w 174"/>
                  <a:gd name="T105" fmla="*/ 80 h 170"/>
                  <a:gd name="T106" fmla="*/ 10 w 174"/>
                  <a:gd name="T107" fmla="*/ 74 h 170"/>
                  <a:gd name="T108" fmla="*/ 28 w 174"/>
                  <a:gd name="T109" fmla="*/ 59 h 170"/>
                  <a:gd name="T110" fmla="*/ 45 w 174"/>
                  <a:gd name="T111" fmla="*/ 56 h 170"/>
                  <a:gd name="T112" fmla="*/ 36 w 174"/>
                  <a:gd name="T113" fmla="*/ 54 h 170"/>
                  <a:gd name="T114" fmla="*/ 17 w 174"/>
                  <a:gd name="T115" fmla="*/ 51 h 170"/>
                  <a:gd name="T116" fmla="*/ 17 w 174"/>
                  <a:gd name="T117" fmla="*/ 47 h 170"/>
                  <a:gd name="T118" fmla="*/ 21 w 174"/>
                  <a:gd name="T119" fmla="*/ 32 h 170"/>
                  <a:gd name="T120" fmla="*/ 45 w 174"/>
                  <a:gd name="T121" fmla="*/ 1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" h="170">
                    <a:moveTo>
                      <a:pt x="90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2" y="5"/>
                    </a:lnTo>
                    <a:lnTo>
                      <a:pt x="93" y="9"/>
                    </a:lnTo>
                    <a:lnTo>
                      <a:pt x="90" y="12"/>
                    </a:lnTo>
                    <a:lnTo>
                      <a:pt x="89" y="12"/>
                    </a:lnTo>
                    <a:lnTo>
                      <a:pt x="87" y="14"/>
                    </a:lnTo>
                    <a:lnTo>
                      <a:pt x="87" y="16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2" y="20"/>
                    </a:lnTo>
                    <a:lnTo>
                      <a:pt x="81" y="22"/>
                    </a:lnTo>
                    <a:lnTo>
                      <a:pt x="76" y="23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9" y="25"/>
                    </a:lnTo>
                    <a:lnTo>
                      <a:pt x="81" y="25"/>
                    </a:lnTo>
                    <a:lnTo>
                      <a:pt x="83" y="23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7" y="26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3"/>
                    </a:lnTo>
                    <a:lnTo>
                      <a:pt x="90" y="22"/>
                    </a:lnTo>
                    <a:lnTo>
                      <a:pt x="94" y="18"/>
                    </a:lnTo>
                    <a:lnTo>
                      <a:pt x="96" y="18"/>
                    </a:lnTo>
                    <a:lnTo>
                      <a:pt x="98" y="15"/>
                    </a:lnTo>
                    <a:lnTo>
                      <a:pt x="101" y="15"/>
                    </a:lnTo>
                    <a:lnTo>
                      <a:pt x="101" y="16"/>
                    </a:lnTo>
                    <a:lnTo>
                      <a:pt x="105" y="20"/>
                    </a:lnTo>
                    <a:lnTo>
                      <a:pt x="105" y="22"/>
                    </a:lnTo>
                    <a:lnTo>
                      <a:pt x="108" y="23"/>
                    </a:lnTo>
                    <a:lnTo>
                      <a:pt x="111" y="27"/>
                    </a:lnTo>
                    <a:lnTo>
                      <a:pt x="112" y="29"/>
                    </a:lnTo>
                    <a:lnTo>
                      <a:pt x="112" y="30"/>
                    </a:lnTo>
                    <a:lnTo>
                      <a:pt x="112" y="33"/>
                    </a:lnTo>
                    <a:lnTo>
                      <a:pt x="110" y="36"/>
                    </a:lnTo>
                    <a:lnTo>
                      <a:pt x="107" y="34"/>
                    </a:lnTo>
                    <a:lnTo>
                      <a:pt x="105" y="36"/>
                    </a:lnTo>
                    <a:lnTo>
                      <a:pt x="105" y="37"/>
                    </a:lnTo>
                    <a:lnTo>
                      <a:pt x="103" y="37"/>
                    </a:lnTo>
                    <a:lnTo>
                      <a:pt x="101" y="37"/>
                    </a:lnTo>
                    <a:lnTo>
                      <a:pt x="97" y="37"/>
                    </a:lnTo>
                    <a:lnTo>
                      <a:pt x="96" y="40"/>
                    </a:lnTo>
                    <a:lnTo>
                      <a:pt x="97" y="40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103" y="41"/>
                    </a:lnTo>
                    <a:lnTo>
                      <a:pt x="105" y="40"/>
                    </a:lnTo>
                    <a:lnTo>
                      <a:pt x="107" y="40"/>
                    </a:lnTo>
                    <a:lnTo>
                      <a:pt x="108" y="43"/>
                    </a:lnTo>
                    <a:lnTo>
                      <a:pt x="111" y="40"/>
                    </a:lnTo>
                    <a:lnTo>
                      <a:pt x="115" y="38"/>
                    </a:lnTo>
                    <a:lnTo>
                      <a:pt x="115" y="38"/>
                    </a:lnTo>
                    <a:lnTo>
                      <a:pt x="114" y="41"/>
                    </a:lnTo>
                    <a:lnTo>
                      <a:pt x="114" y="44"/>
                    </a:lnTo>
                    <a:lnTo>
                      <a:pt x="115" y="44"/>
                    </a:lnTo>
                    <a:lnTo>
                      <a:pt x="116" y="41"/>
                    </a:lnTo>
                    <a:lnTo>
                      <a:pt x="118" y="41"/>
                    </a:lnTo>
                    <a:lnTo>
                      <a:pt x="118" y="43"/>
                    </a:lnTo>
                    <a:lnTo>
                      <a:pt x="121" y="45"/>
                    </a:lnTo>
                    <a:lnTo>
                      <a:pt x="121" y="41"/>
                    </a:lnTo>
                    <a:lnTo>
                      <a:pt x="122" y="43"/>
                    </a:lnTo>
                    <a:lnTo>
                      <a:pt x="122" y="44"/>
                    </a:lnTo>
                    <a:lnTo>
                      <a:pt x="123" y="43"/>
                    </a:lnTo>
                    <a:lnTo>
                      <a:pt x="123" y="40"/>
                    </a:lnTo>
                    <a:lnTo>
                      <a:pt x="122" y="37"/>
                    </a:lnTo>
                    <a:lnTo>
                      <a:pt x="121" y="37"/>
                    </a:lnTo>
                    <a:lnTo>
                      <a:pt x="122" y="34"/>
                    </a:lnTo>
                    <a:lnTo>
                      <a:pt x="123" y="34"/>
                    </a:lnTo>
                    <a:lnTo>
                      <a:pt x="125" y="37"/>
                    </a:lnTo>
                    <a:lnTo>
                      <a:pt x="126" y="37"/>
                    </a:lnTo>
                    <a:lnTo>
                      <a:pt x="126" y="34"/>
                    </a:lnTo>
                    <a:lnTo>
                      <a:pt x="125" y="33"/>
                    </a:lnTo>
                    <a:lnTo>
                      <a:pt x="125" y="30"/>
                    </a:lnTo>
                    <a:lnTo>
                      <a:pt x="122" y="29"/>
                    </a:lnTo>
                    <a:lnTo>
                      <a:pt x="123" y="26"/>
                    </a:lnTo>
                    <a:lnTo>
                      <a:pt x="127" y="25"/>
                    </a:lnTo>
                    <a:lnTo>
                      <a:pt x="129" y="27"/>
                    </a:lnTo>
                    <a:lnTo>
                      <a:pt x="132" y="29"/>
                    </a:lnTo>
                    <a:lnTo>
                      <a:pt x="132" y="32"/>
                    </a:lnTo>
                    <a:lnTo>
                      <a:pt x="130" y="33"/>
                    </a:lnTo>
                    <a:lnTo>
                      <a:pt x="132" y="36"/>
                    </a:lnTo>
                    <a:lnTo>
                      <a:pt x="133" y="36"/>
                    </a:lnTo>
                    <a:lnTo>
                      <a:pt x="133" y="41"/>
                    </a:lnTo>
                    <a:lnTo>
                      <a:pt x="130" y="44"/>
                    </a:lnTo>
                    <a:lnTo>
                      <a:pt x="130" y="45"/>
                    </a:lnTo>
                    <a:lnTo>
                      <a:pt x="132" y="45"/>
                    </a:lnTo>
                    <a:lnTo>
                      <a:pt x="133" y="45"/>
                    </a:lnTo>
                    <a:lnTo>
                      <a:pt x="133" y="48"/>
                    </a:lnTo>
                    <a:lnTo>
                      <a:pt x="130" y="51"/>
                    </a:lnTo>
                    <a:lnTo>
                      <a:pt x="129" y="56"/>
                    </a:lnTo>
                    <a:lnTo>
                      <a:pt x="127" y="58"/>
                    </a:lnTo>
                    <a:lnTo>
                      <a:pt x="127" y="61"/>
                    </a:lnTo>
                    <a:lnTo>
                      <a:pt x="126" y="62"/>
                    </a:lnTo>
                    <a:lnTo>
                      <a:pt x="126" y="65"/>
                    </a:lnTo>
                    <a:lnTo>
                      <a:pt x="123" y="69"/>
                    </a:lnTo>
                    <a:lnTo>
                      <a:pt x="123" y="73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5" y="79"/>
                    </a:lnTo>
                    <a:lnTo>
                      <a:pt x="126" y="80"/>
                    </a:lnTo>
                    <a:lnTo>
                      <a:pt x="127" y="79"/>
                    </a:lnTo>
                    <a:lnTo>
                      <a:pt x="127" y="76"/>
                    </a:lnTo>
                    <a:lnTo>
                      <a:pt x="129" y="76"/>
                    </a:lnTo>
                    <a:lnTo>
                      <a:pt x="130" y="76"/>
                    </a:lnTo>
                    <a:lnTo>
                      <a:pt x="132" y="74"/>
                    </a:lnTo>
                    <a:lnTo>
                      <a:pt x="134" y="74"/>
                    </a:lnTo>
                    <a:lnTo>
                      <a:pt x="136" y="74"/>
                    </a:lnTo>
                    <a:lnTo>
                      <a:pt x="136" y="73"/>
                    </a:lnTo>
                    <a:lnTo>
                      <a:pt x="133" y="72"/>
                    </a:lnTo>
                    <a:lnTo>
                      <a:pt x="132" y="70"/>
                    </a:lnTo>
                    <a:lnTo>
                      <a:pt x="134" y="70"/>
                    </a:lnTo>
                    <a:lnTo>
                      <a:pt x="136" y="69"/>
                    </a:lnTo>
                    <a:lnTo>
                      <a:pt x="134" y="66"/>
                    </a:lnTo>
                    <a:lnTo>
                      <a:pt x="136" y="63"/>
                    </a:lnTo>
                    <a:lnTo>
                      <a:pt x="136" y="61"/>
                    </a:lnTo>
                    <a:lnTo>
                      <a:pt x="137" y="59"/>
                    </a:lnTo>
                    <a:lnTo>
                      <a:pt x="136" y="56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41" y="52"/>
                    </a:lnTo>
                    <a:lnTo>
                      <a:pt x="141" y="47"/>
                    </a:lnTo>
                    <a:lnTo>
                      <a:pt x="143" y="45"/>
                    </a:lnTo>
                    <a:lnTo>
                      <a:pt x="144" y="43"/>
                    </a:lnTo>
                    <a:lnTo>
                      <a:pt x="144" y="43"/>
                    </a:lnTo>
                    <a:lnTo>
                      <a:pt x="144" y="40"/>
                    </a:lnTo>
                    <a:lnTo>
                      <a:pt x="145" y="37"/>
                    </a:lnTo>
                    <a:lnTo>
                      <a:pt x="145" y="34"/>
                    </a:lnTo>
                    <a:lnTo>
                      <a:pt x="148" y="29"/>
                    </a:lnTo>
                    <a:lnTo>
                      <a:pt x="150" y="27"/>
                    </a:lnTo>
                    <a:lnTo>
                      <a:pt x="150" y="26"/>
                    </a:lnTo>
                    <a:lnTo>
                      <a:pt x="151" y="22"/>
                    </a:lnTo>
                    <a:lnTo>
                      <a:pt x="152" y="23"/>
                    </a:lnTo>
                    <a:lnTo>
                      <a:pt x="154" y="22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20"/>
                    </a:lnTo>
                    <a:lnTo>
                      <a:pt x="158" y="20"/>
                    </a:lnTo>
                    <a:lnTo>
                      <a:pt x="161" y="26"/>
                    </a:lnTo>
                    <a:lnTo>
                      <a:pt x="162" y="26"/>
                    </a:lnTo>
                    <a:lnTo>
                      <a:pt x="163" y="22"/>
                    </a:lnTo>
                    <a:lnTo>
                      <a:pt x="163" y="22"/>
                    </a:lnTo>
                    <a:lnTo>
                      <a:pt x="165" y="23"/>
                    </a:lnTo>
                    <a:lnTo>
                      <a:pt x="168" y="23"/>
                    </a:lnTo>
                    <a:lnTo>
                      <a:pt x="169" y="27"/>
                    </a:lnTo>
                    <a:lnTo>
                      <a:pt x="169" y="29"/>
                    </a:lnTo>
                    <a:lnTo>
                      <a:pt x="169" y="33"/>
                    </a:lnTo>
                    <a:lnTo>
                      <a:pt x="172" y="34"/>
                    </a:lnTo>
                    <a:lnTo>
                      <a:pt x="172" y="36"/>
                    </a:lnTo>
                    <a:lnTo>
                      <a:pt x="172" y="38"/>
                    </a:lnTo>
                    <a:lnTo>
                      <a:pt x="173" y="41"/>
                    </a:lnTo>
                    <a:lnTo>
                      <a:pt x="173" y="43"/>
                    </a:lnTo>
                    <a:lnTo>
                      <a:pt x="170" y="44"/>
                    </a:lnTo>
                    <a:lnTo>
                      <a:pt x="170" y="45"/>
                    </a:lnTo>
                    <a:lnTo>
                      <a:pt x="170" y="48"/>
                    </a:lnTo>
                    <a:lnTo>
                      <a:pt x="168" y="51"/>
                    </a:lnTo>
                    <a:lnTo>
                      <a:pt x="168" y="54"/>
                    </a:lnTo>
                    <a:lnTo>
                      <a:pt x="166" y="55"/>
                    </a:lnTo>
                    <a:lnTo>
                      <a:pt x="166" y="59"/>
                    </a:lnTo>
                    <a:lnTo>
                      <a:pt x="165" y="62"/>
                    </a:lnTo>
                    <a:lnTo>
                      <a:pt x="165" y="63"/>
                    </a:lnTo>
                    <a:lnTo>
                      <a:pt x="162" y="67"/>
                    </a:lnTo>
                    <a:lnTo>
                      <a:pt x="162" y="72"/>
                    </a:lnTo>
                    <a:lnTo>
                      <a:pt x="161" y="72"/>
                    </a:lnTo>
                    <a:lnTo>
                      <a:pt x="159" y="74"/>
                    </a:lnTo>
                    <a:lnTo>
                      <a:pt x="161" y="79"/>
                    </a:lnTo>
                    <a:lnTo>
                      <a:pt x="161" y="80"/>
                    </a:lnTo>
                    <a:lnTo>
                      <a:pt x="161" y="84"/>
                    </a:lnTo>
                    <a:lnTo>
                      <a:pt x="158" y="88"/>
                    </a:lnTo>
                    <a:lnTo>
                      <a:pt x="158" y="91"/>
                    </a:lnTo>
                    <a:lnTo>
                      <a:pt x="157" y="92"/>
                    </a:lnTo>
                    <a:lnTo>
                      <a:pt x="157" y="91"/>
                    </a:lnTo>
                    <a:lnTo>
                      <a:pt x="154" y="91"/>
                    </a:lnTo>
                    <a:lnTo>
                      <a:pt x="154" y="94"/>
                    </a:lnTo>
                    <a:lnTo>
                      <a:pt x="151" y="94"/>
                    </a:lnTo>
                    <a:lnTo>
                      <a:pt x="151" y="97"/>
                    </a:lnTo>
                    <a:lnTo>
                      <a:pt x="151" y="98"/>
                    </a:lnTo>
                    <a:lnTo>
                      <a:pt x="152" y="101"/>
                    </a:lnTo>
                    <a:lnTo>
                      <a:pt x="154" y="103"/>
                    </a:lnTo>
                    <a:lnTo>
                      <a:pt x="154" y="108"/>
                    </a:lnTo>
                    <a:lnTo>
                      <a:pt x="155" y="108"/>
                    </a:lnTo>
                    <a:lnTo>
                      <a:pt x="157" y="113"/>
                    </a:lnTo>
                    <a:lnTo>
                      <a:pt x="159" y="114"/>
                    </a:lnTo>
                    <a:lnTo>
                      <a:pt x="161" y="117"/>
                    </a:lnTo>
                    <a:lnTo>
                      <a:pt x="161" y="116"/>
                    </a:lnTo>
                    <a:lnTo>
                      <a:pt x="162" y="112"/>
                    </a:lnTo>
                    <a:lnTo>
                      <a:pt x="163" y="116"/>
                    </a:lnTo>
                    <a:lnTo>
                      <a:pt x="162" y="119"/>
                    </a:lnTo>
                    <a:lnTo>
                      <a:pt x="163" y="123"/>
                    </a:lnTo>
                    <a:lnTo>
                      <a:pt x="165" y="126"/>
                    </a:lnTo>
                    <a:lnTo>
                      <a:pt x="165" y="128"/>
                    </a:lnTo>
                    <a:lnTo>
                      <a:pt x="168" y="130"/>
                    </a:lnTo>
                    <a:lnTo>
                      <a:pt x="168" y="131"/>
                    </a:lnTo>
                    <a:lnTo>
                      <a:pt x="170" y="131"/>
                    </a:lnTo>
                    <a:lnTo>
                      <a:pt x="170" y="132"/>
                    </a:lnTo>
                    <a:lnTo>
                      <a:pt x="169" y="132"/>
                    </a:lnTo>
                    <a:lnTo>
                      <a:pt x="169" y="135"/>
                    </a:lnTo>
                    <a:lnTo>
                      <a:pt x="172" y="135"/>
                    </a:lnTo>
                    <a:lnTo>
                      <a:pt x="173" y="135"/>
                    </a:lnTo>
                    <a:lnTo>
                      <a:pt x="174" y="135"/>
                    </a:lnTo>
                    <a:lnTo>
                      <a:pt x="174" y="137"/>
                    </a:lnTo>
                    <a:lnTo>
                      <a:pt x="173" y="138"/>
                    </a:lnTo>
                    <a:lnTo>
                      <a:pt x="174" y="141"/>
                    </a:lnTo>
                    <a:lnTo>
                      <a:pt x="173" y="144"/>
                    </a:lnTo>
                    <a:lnTo>
                      <a:pt x="172" y="148"/>
                    </a:lnTo>
                    <a:lnTo>
                      <a:pt x="169" y="149"/>
                    </a:lnTo>
                    <a:lnTo>
                      <a:pt x="168" y="152"/>
                    </a:lnTo>
                    <a:lnTo>
                      <a:pt x="166" y="150"/>
                    </a:lnTo>
                    <a:lnTo>
                      <a:pt x="165" y="150"/>
                    </a:lnTo>
                    <a:lnTo>
                      <a:pt x="163" y="146"/>
                    </a:lnTo>
                    <a:lnTo>
                      <a:pt x="166" y="144"/>
                    </a:lnTo>
                    <a:lnTo>
                      <a:pt x="166" y="141"/>
                    </a:lnTo>
                    <a:lnTo>
                      <a:pt x="165" y="142"/>
                    </a:lnTo>
                    <a:lnTo>
                      <a:pt x="163" y="146"/>
                    </a:lnTo>
                    <a:lnTo>
                      <a:pt x="162" y="146"/>
                    </a:lnTo>
                    <a:lnTo>
                      <a:pt x="161" y="149"/>
                    </a:lnTo>
                    <a:lnTo>
                      <a:pt x="159" y="149"/>
                    </a:lnTo>
                    <a:lnTo>
                      <a:pt x="159" y="148"/>
                    </a:lnTo>
                    <a:lnTo>
                      <a:pt x="159" y="146"/>
                    </a:lnTo>
                    <a:lnTo>
                      <a:pt x="158" y="148"/>
                    </a:lnTo>
                    <a:lnTo>
                      <a:pt x="158" y="144"/>
                    </a:lnTo>
                    <a:lnTo>
                      <a:pt x="159" y="139"/>
                    </a:lnTo>
                    <a:lnTo>
                      <a:pt x="157" y="142"/>
                    </a:lnTo>
                    <a:lnTo>
                      <a:pt x="157" y="142"/>
                    </a:lnTo>
                    <a:lnTo>
                      <a:pt x="155" y="139"/>
                    </a:lnTo>
                    <a:lnTo>
                      <a:pt x="155" y="142"/>
                    </a:lnTo>
                    <a:lnTo>
                      <a:pt x="152" y="144"/>
                    </a:lnTo>
                    <a:lnTo>
                      <a:pt x="151" y="145"/>
                    </a:lnTo>
                    <a:lnTo>
                      <a:pt x="151" y="144"/>
                    </a:lnTo>
                    <a:lnTo>
                      <a:pt x="148" y="144"/>
                    </a:lnTo>
                    <a:lnTo>
                      <a:pt x="148" y="145"/>
                    </a:lnTo>
                    <a:lnTo>
                      <a:pt x="150" y="146"/>
                    </a:lnTo>
                    <a:lnTo>
                      <a:pt x="148" y="149"/>
                    </a:lnTo>
                    <a:lnTo>
                      <a:pt x="147" y="149"/>
                    </a:lnTo>
                    <a:lnTo>
                      <a:pt x="145" y="149"/>
                    </a:lnTo>
                    <a:lnTo>
                      <a:pt x="143" y="148"/>
                    </a:lnTo>
                    <a:lnTo>
                      <a:pt x="143" y="144"/>
                    </a:lnTo>
                    <a:lnTo>
                      <a:pt x="143" y="142"/>
                    </a:lnTo>
                    <a:lnTo>
                      <a:pt x="141" y="142"/>
                    </a:lnTo>
                    <a:lnTo>
                      <a:pt x="139" y="145"/>
                    </a:lnTo>
                    <a:lnTo>
                      <a:pt x="141" y="148"/>
                    </a:lnTo>
                    <a:lnTo>
                      <a:pt x="139" y="149"/>
                    </a:lnTo>
                    <a:lnTo>
                      <a:pt x="139" y="152"/>
                    </a:lnTo>
                    <a:lnTo>
                      <a:pt x="140" y="152"/>
                    </a:lnTo>
                    <a:lnTo>
                      <a:pt x="141" y="150"/>
                    </a:lnTo>
                    <a:lnTo>
                      <a:pt x="141" y="153"/>
                    </a:lnTo>
                    <a:lnTo>
                      <a:pt x="140" y="156"/>
                    </a:lnTo>
                    <a:lnTo>
                      <a:pt x="137" y="157"/>
                    </a:lnTo>
                    <a:lnTo>
                      <a:pt x="137" y="159"/>
                    </a:lnTo>
                    <a:lnTo>
                      <a:pt x="140" y="156"/>
                    </a:lnTo>
                    <a:lnTo>
                      <a:pt x="143" y="153"/>
                    </a:lnTo>
                    <a:lnTo>
                      <a:pt x="145" y="153"/>
                    </a:lnTo>
                    <a:lnTo>
                      <a:pt x="147" y="155"/>
                    </a:lnTo>
                    <a:lnTo>
                      <a:pt x="148" y="153"/>
                    </a:lnTo>
                    <a:lnTo>
                      <a:pt x="148" y="152"/>
                    </a:lnTo>
                    <a:lnTo>
                      <a:pt x="150" y="152"/>
                    </a:lnTo>
                    <a:lnTo>
                      <a:pt x="152" y="153"/>
                    </a:lnTo>
                    <a:lnTo>
                      <a:pt x="152" y="155"/>
                    </a:lnTo>
                    <a:lnTo>
                      <a:pt x="151" y="156"/>
                    </a:lnTo>
                    <a:lnTo>
                      <a:pt x="150" y="157"/>
                    </a:lnTo>
                    <a:lnTo>
                      <a:pt x="150" y="159"/>
                    </a:lnTo>
                    <a:lnTo>
                      <a:pt x="152" y="160"/>
                    </a:lnTo>
                    <a:lnTo>
                      <a:pt x="152" y="161"/>
                    </a:lnTo>
                    <a:lnTo>
                      <a:pt x="151" y="163"/>
                    </a:lnTo>
                    <a:lnTo>
                      <a:pt x="151" y="164"/>
                    </a:lnTo>
                    <a:lnTo>
                      <a:pt x="150" y="166"/>
                    </a:lnTo>
                    <a:lnTo>
                      <a:pt x="150" y="167"/>
                    </a:lnTo>
                    <a:lnTo>
                      <a:pt x="150" y="168"/>
                    </a:lnTo>
                    <a:lnTo>
                      <a:pt x="148" y="168"/>
                    </a:lnTo>
                    <a:lnTo>
                      <a:pt x="147" y="168"/>
                    </a:lnTo>
                    <a:lnTo>
                      <a:pt x="147" y="167"/>
                    </a:lnTo>
                    <a:lnTo>
                      <a:pt x="145" y="167"/>
                    </a:lnTo>
                    <a:lnTo>
                      <a:pt x="144" y="168"/>
                    </a:lnTo>
                    <a:lnTo>
                      <a:pt x="143" y="168"/>
                    </a:lnTo>
                    <a:lnTo>
                      <a:pt x="143" y="170"/>
                    </a:lnTo>
                    <a:lnTo>
                      <a:pt x="141" y="170"/>
                    </a:lnTo>
                    <a:lnTo>
                      <a:pt x="140" y="168"/>
                    </a:lnTo>
                    <a:lnTo>
                      <a:pt x="140" y="168"/>
                    </a:lnTo>
                    <a:lnTo>
                      <a:pt x="139" y="170"/>
                    </a:lnTo>
                    <a:lnTo>
                      <a:pt x="136" y="170"/>
                    </a:lnTo>
                    <a:lnTo>
                      <a:pt x="136" y="170"/>
                    </a:lnTo>
                    <a:lnTo>
                      <a:pt x="136" y="168"/>
                    </a:lnTo>
                    <a:lnTo>
                      <a:pt x="134" y="167"/>
                    </a:lnTo>
                    <a:lnTo>
                      <a:pt x="133" y="168"/>
                    </a:lnTo>
                    <a:lnTo>
                      <a:pt x="132" y="168"/>
                    </a:lnTo>
                    <a:lnTo>
                      <a:pt x="132" y="170"/>
                    </a:lnTo>
                    <a:lnTo>
                      <a:pt x="130" y="170"/>
                    </a:lnTo>
                    <a:lnTo>
                      <a:pt x="129" y="168"/>
                    </a:lnTo>
                    <a:lnTo>
                      <a:pt x="127" y="168"/>
                    </a:lnTo>
                    <a:lnTo>
                      <a:pt x="126" y="167"/>
                    </a:lnTo>
                    <a:lnTo>
                      <a:pt x="125" y="166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19" y="164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8" y="164"/>
                    </a:lnTo>
                    <a:lnTo>
                      <a:pt x="115" y="166"/>
                    </a:lnTo>
                    <a:lnTo>
                      <a:pt x="114" y="163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11" y="161"/>
                    </a:lnTo>
                    <a:lnTo>
                      <a:pt x="112" y="160"/>
                    </a:lnTo>
                    <a:lnTo>
                      <a:pt x="114" y="160"/>
                    </a:lnTo>
                    <a:lnTo>
                      <a:pt x="115" y="159"/>
                    </a:lnTo>
                    <a:lnTo>
                      <a:pt x="115" y="157"/>
                    </a:lnTo>
                    <a:lnTo>
                      <a:pt x="114" y="156"/>
                    </a:lnTo>
                    <a:lnTo>
                      <a:pt x="112" y="157"/>
                    </a:lnTo>
                    <a:lnTo>
                      <a:pt x="112" y="157"/>
                    </a:lnTo>
                    <a:lnTo>
                      <a:pt x="112" y="157"/>
                    </a:lnTo>
                    <a:lnTo>
                      <a:pt x="111" y="155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7" y="155"/>
                    </a:lnTo>
                    <a:lnTo>
                      <a:pt x="104" y="153"/>
                    </a:lnTo>
                    <a:lnTo>
                      <a:pt x="103" y="152"/>
                    </a:lnTo>
                    <a:lnTo>
                      <a:pt x="103" y="152"/>
                    </a:lnTo>
                    <a:lnTo>
                      <a:pt x="104" y="150"/>
                    </a:lnTo>
                    <a:lnTo>
                      <a:pt x="105" y="149"/>
                    </a:lnTo>
                    <a:lnTo>
                      <a:pt x="105" y="148"/>
                    </a:lnTo>
                    <a:lnTo>
                      <a:pt x="107" y="146"/>
                    </a:lnTo>
                    <a:lnTo>
                      <a:pt x="105" y="145"/>
                    </a:lnTo>
                    <a:lnTo>
                      <a:pt x="105" y="144"/>
                    </a:lnTo>
                    <a:lnTo>
                      <a:pt x="105" y="142"/>
                    </a:lnTo>
                    <a:lnTo>
                      <a:pt x="104" y="142"/>
                    </a:lnTo>
                    <a:lnTo>
                      <a:pt x="103" y="142"/>
                    </a:lnTo>
                    <a:lnTo>
                      <a:pt x="103" y="144"/>
                    </a:lnTo>
                    <a:lnTo>
                      <a:pt x="101" y="145"/>
                    </a:lnTo>
                    <a:lnTo>
                      <a:pt x="100" y="145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8" y="146"/>
                    </a:lnTo>
                    <a:lnTo>
                      <a:pt x="97" y="148"/>
                    </a:lnTo>
                    <a:lnTo>
                      <a:pt x="96" y="149"/>
                    </a:lnTo>
                    <a:lnTo>
                      <a:pt x="94" y="149"/>
                    </a:lnTo>
                    <a:lnTo>
                      <a:pt x="94" y="149"/>
                    </a:lnTo>
                    <a:lnTo>
                      <a:pt x="93" y="150"/>
                    </a:lnTo>
                    <a:lnTo>
                      <a:pt x="87" y="153"/>
                    </a:lnTo>
                    <a:lnTo>
                      <a:pt x="83" y="153"/>
                    </a:lnTo>
                    <a:lnTo>
                      <a:pt x="81" y="153"/>
                    </a:lnTo>
                    <a:lnTo>
                      <a:pt x="79" y="153"/>
                    </a:lnTo>
                    <a:lnTo>
                      <a:pt x="76" y="153"/>
                    </a:lnTo>
                    <a:lnTo>
                      <a:pt x="75" y="153"/>
                    </a:lnTo>
                    <a:lnTo>
                      <a:pt x="74" y="153"/>
                    </a:lnTo>
                    <a:lnTo>
                      <a:pt x="72" y="155"/>
                    </a:lnTo>
                    <a:lnTo>
                      <a:pt x="69" y="156"/>
                    </a:lnTo>
                    <a:lnTo>
                      <a:pt x="67" y="159"/>
                    </a:lnTo>
                    <a:lnTo>
                      <a:pt x="64" y="159"/>
                    </a:lnTo>
                    <a:lnTo>
                      <a:pt x="63" y="159"/>
                    </a:lnTo>
                    <a:lnTo>
                      <a:pt x="61" y="160"/>
                    </a:lnTo>
                    <a:lnTo>
                      <a:pt x="57" y="161"/>
                    </a:lnTo>
                    <a:lnTo>
                      <a:pt x="57" y="161"/>
                    </a:lnTo>
                    <a:lnTo>
                      <a:pt x="56" y="161"/>
                    </a:lnTo>
                    <a:lnTo>
                      <a:pt x="54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1" y="160"/>
                    </a:lnTo>
                    <a:lnTo>
                      <a:pt x="50" y="159"/>
                    </a:lnTo>
                    <a:lnTo>
                      <a:pt x="49" y="159"/>
                    </a:lnTo>
                    <a:lnTo>
                      <a:pt x="47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5" y="157"/>
                    </a:lnTo>
                    <a:lnTo>
                      <a:pt x="42" y="157"/>
                    </a:lnTo>
                    <a:lnTo>
                      <a:pt x="40" y="160"/>
                    </a:lnTo>
                    <a:lnTo>
                      <a:pt x="36" y="157"/>
                    </a:lnTo>
                    <a:lnTo>
                      <a:pt x="32" y="157"/>
                    </a:lnTo>
                    <a:lnTo>
                      <a:pt x="32" y="157"/>
                    </a:lnTo>
                    <a:lnTo>
                      <a:pt x="31" y="157"/>
                    </a:lnTo>
                    <a:lnTo>
                      <a:pt x="29" y="159"/>
                    </a:lnTo>
                    <a:lnTo>
                      <a:pt x="28" y="157"/>
                    </a:lnTo>
                    <a:lnTo>
                      <a:pt x="27" y="157"/>
                    </a:lnTo>
                    <a:lnTo>
                      <a:pt x="25" y="159"/>
                    </a:lnTo>
                    <a:lnTo>
                      <a:pt x="21" y="157"/>
                    </a:lnTo>
                    <a:lnTo>
                      <a:pt x="20" y="156"/>
                    </a:lnTo>
                    <a:lnTo>
                      <a:pt x="22" y="156"/>
                    </a:lnTo>
                    <a:lnTo>
                      <a:pt x="24" y="155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1" y="144"/>
                    </a:lnTo>
                    <a:lnTo>
                      <a:pt x="24" y="142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27" y="138"/>
                    </a:lnTo>
                    <a:lnTo>
                      <a:pt x="25" y="135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7" y="132"/>
                    </a:lnTo>
                    <a:lnTo>
                      <a:pt x="25" y="130"/>
                    </a:lnTo>
                    <a:lnTo>
                      <a:pt x="22" y="130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6" y="130"/>
                    </a:lnTo>
                    <a:lnTo>
                      <a:pt x="14" y="128"/>
                    </a:lnTo>
                    <a:lnTo>
                      <a:pt x="13" y="127"/>
                    </a:lnTo>
                    <a:lnTo>
                      <a:pt x="10" y="128"/>
                    </a:lnTo>
                    <a:lnTo>
                      <a:pt x="9" y="127"/>
                    </a:lnTo>
                    <a:lnTo>
                      <a:pt x="6" y="124"/>
                    </a:lnTo>
                    <a:lnTo>
                      <a:pt x="5" y="123"/>
                    </a:lnTo>
                    <a:lnTo>
                      <a:pt x="3" y="121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3" y="114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6"/>
                    </a:lnTo>
                    <a:lnTo>
                      <a:pt x="3" y="102"/>
                    </a:lnTo>
                    <a:lnTo>
                      <a:pt x="3" y="98"/>
                    </a:lnTo>
                    <a:lnTo>
                      <a:pt x="5" y="97"/>
                    </a:lnTo>
                    <a:lnTo>
                      <a:pt x="7" y="95"/>
                    </a:lnTo>
                    <a:lnTo>
                      <a:pt x="9" y="95"/>
                    </a:lnTo>
                    <a:lnTo>
                      <a:pt x="20" y="95"/>
                    </a:lnTo>
                    <a:lnTo>
                      <a:pt x="22" y="97"/>
                    </a:lnTo>
                    <a:lnTo>
                      <a:pt x="25" y="97"/>
                    </a:lnTo>
                    <a:lnTo>
                      <a:pt x="31" y="97"/>
                    </a:lnTo>
                    <a:lnTo>
                      <a:pt x="32" y="97"/>
                    </a:lnTo>
                    <a:lnTo>
                      <a:pt x="35" y="97"/>
                    </a:lnTo>
                    <a:lnTo>
                      <a:pt x="36" y="97"/>
                    </a:lnTo>
                    <a:lnTo>
                      <a:pt x="38" y="97"/>
                    </a:lnTo>
                    <a:lnTo>
                      <a:pt x="38" y="99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7" y="102"/>
                    </a:lnTo>
                    <a:lnTo>
                      <a:pt x="49" y="103"/>
                    </a:lnTo>
                    <a:lnTo>
                      <a:pt x="51" y="105"/>
                    </a:lnTo>
                    <a:lnTo>
                      <a:pt x="53" y="106"/>
                    </a:lnTo>
                    <a:lnTo>
                      <a:pt x="54" y="106"/>
                    </a:lnTo>
                    <a:lnTo>
                      <a:pt x="56" y="106"/>
                    </a:lnTo>
                    <a:lnTo>
                      <a:pt x="57" y="106"/>
                    </a:lnTo>
                    <a:lnTo>
                      <a:pt x="60" y="106"/>
                    </a:lnTo>
                    <a:lnTo>
                      <a:pt x="63" y="106"/>
                    </a:lnTo>
                    <a:lnTo>
                      <a:pt x="68" y="108"/>
                    </a:lnTo>
                    <a:lnTo>
                      <a:pt x="69" y="109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69" y="105"/>
                    </a:lnTo>
                    <a:lnTo>
                      <a:pt x="65" y="103"/>
                    </a:lnTo>
                    <a:lnTo>
                      <a:pt x="63" y="101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3" y="95"/>
                    </a:lnTo>
                    <a:lnTo>
                      <a:pt x="61" y="95"/>
                    </a:lnTo>
                    <a:lnTo>
                      <a:pt x="60" y="94"/>
                    </a:lnTo>
                    <a:lnTo>
                      <a:pt x="58" y="92"/>
                    </a:lnTo>
                    <a:lnTo>
                      <a:pt x="56" y="92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3" y="88"/>
                    </a:lnTo>
                    <a:lnTo>
                      <a:pt x="53" y="87"/>
                    </a:lnTo>
                    <a:lnTo>
                      <a:pt x="51" y="88"/>
                    </a:lnTo>
                    <a:lnTo>
                      <a:pt x="50" y="85"/>
                    </a:lnTo>
                    <a:lnTo>
                      <a:pt x="49" y="85"/>
                    </a:lnTo>
                    <a:lnTo>
                      <a:pt x="46" y="85"/>
                    </a:lnTo>
                    <a:lnTo>
                      <a:pt x="42" y="85"/>
                    </a:lnTo>
                    <a:lnTo>
                      <a:pt x="40" y="84"/>
                    </a:lnTo>
                    <a:lnTo>
                      <a:pt x="39" y="85"/>
                    </a:lnTo>
                    <a:lnTo>
                      <a:pt x="36" y="84"/>
                    </a:lnTo>
                    <a:lnTo>
                      <a:pt x="35" y="85"/>
                    </a:lnTo>
                    <a:lnTo>
                      <a:pt x="32" y="85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5" y="84"/>
                    </a:lnTo>
                    <a:lnTo>
                      <a:pt x="25" y="83"/>
                    </a:lnTo>
                    <a:lnTo>
                      <a:pt x="24" y="81"/>
                    </a:lnTo>
                    <a:lnTo>
                      <a:pt x="22" y="81"/>
                    </a:lnTo>
                    <a:lnTo>
                      <a:pt x="21" y="80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4" y="80"/>
                    </a:lnTo>
                    <a:lnTo>
                      <a:pt x="13" y="80"/>
                    </a:lnTo>
                    <a:lnTo>
                      <a:pt x="10" y="80"/>
                    </a:lnTo>
                    <a:lnTo>
                      <a:pt x="10" y="79"/>
                    </a:lnTo>
                    <a:lnTo>
                      <a:pt x="9" y="77"/>
                    </a:lnTo>
                    <a:lnTo>
                      <a:pt x="10" y="77"/>
                    </a:lnTo>
                    <a:lnTo>
                      <a:pt x="10" y="74"/>
                    </a:lnTo>
                    <a:lnTo>
                      <a:pt x="10" y="73"/>
                    </a:lnTo>
                    <a:lnTo>
                      <a:pt x="9" y="65"/>
                    </a:lnTo>
                    <a:lnTo>
                      <a:pt x="10" y="62"/>
                    </a:lnTo>
                    <a:lnTo>
                      <a:pt x="14" y="62"/>
                    </a:lnTo>
                    <a:lnTo>
                      <a:pt x="16" y="61"/>
                    </a:lnTo>
                    <a:lnTo>
                      <a:pt x="22" y="61"/>
                    </a:lnTo>
                    <a:lnTo>
                      <a:pt x="24" y="61"/>
                    </a:lnTo>
                    <a:lnTo>
                      <a:pt x="27" y="59"/>
                    </a:lnTo>
                    <a:lnTo>
                      <a:pt x="28" y="59"/>
                    </a:lnTo>
                    <a:lnTo>
                      <a:pt x="29" y="61"/>
                    </a:lnTo>
                    <a:lnTo>
                      <a:pt x="31" y="59"/>
                    </a:lnTo>
                    <a:lnTo>
                      <a:pt x="36" y="59"/>
                    </a:lnTo>
                    <a:lnTo>
                      <a:pt x="39" y="61"/>
                    </a:lnTo>
                    <a:lnTo>
                      <a:pt x="43" y="61"/>
                    </a:lnTo>
                    <a:lnTo>
                      <a:pt x="42" y="59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45" y="56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1" y="58"/>
                    </a:lnTo>
                    <a:lnTo>
                      <a:pt x="49" y="58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42" y="55"/>
                    </a:lnTo>
                    <a:lnTo>
                      <a:pt x="39" y="54"/>
                    </a:lnTo>
                    <a:lnTo>
                      <a:pt x="36" y="54"/>
                    </a:lnTo>
                    <a:lnTo>
                      <a:pt x="32" y="55"/>
                    </a:lnTo>
                    <a:lnTo>
                      <a:pt x="28" y="54"/>
                    </a:lnTo>
                    <a:lnTo>
                      <a:pt x="25" y="54"/>
                    </a:lnTo>
                    <a:lnTo>
                      <a:pt x="27" y="52"/>
                    </a:lnTo>
                    <a:lnTo>
                      <a:pt x="25" y="51"/>
                    </a:lnTo>
                    <a:lnTo>
                      <a:pt x="24" y="51"/>
                    </a:lnTo>
                    <a:lnTo>
                      <a:pt x="24" y="52"/>
                    </a:lnTo>
                    <a:lnTo>
                      <a:pt x="22" y="54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8" y="48"/>
                    </a:lnTo>
                    <a:lnTo>
                      <a:pt x="21" y="50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4" y="45"/>
                    </a:lnTo>
                    <a:lnTo>
                      <a:pt x="21" y="45"/>
                    </a:lnTo>
                    <a:lnTo>
                      <a:pt x="18" y="47"/>
                    </a:lnTo>
                    <a:lnTo>
                      <a:pt x="17" y="47"/>
                    </a:lnTo>
                    <a:lnTo>
                      <a:pt x="17" y="45"/>
                    </a:lnTo>
                    <a:lnTo>
                      <a:pt x="17" y="44"/>
                    </a:lnTo>
                    <a:lnTo>
                      <a:pt x="16" y="43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20" y="36"/>
                    </a:lnTo>
                    <a:lnTo>
                      <a:pt x="20" y="33"/>
                    </a:lnTo>
                    <a:lnTo>
                      <a:pt x="21" y="32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2" y="27"/>
                    </a:lnTo>
                    <a:lnTo>
                      <a:pt x="35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5" y="19"/>
                    </a:lnTo>
                    <a:lnTo>
                      <a:pt x="45" y="15"/>
                    </a:lnTo>
                    <a:lnTo>
                      <a:pt x="51" y="14"/>
                    </a:lnTo>
                    <a:lnTo>
                      <a:pt x="54" y="11"/>
                    </a:lnTo>
                    <a:lnTo>
                      <a:pt x="67" y="7"/>
                    </a:lnTo>
                    <a:lnTo>
                      <a:pt x="76" y="4"/>
                    </a:lnTo>
                    <a:lnTo>
                      <a:pt x="81" y="3"/>
                    </a:lnTo>
                    <a:lnTo>
                      <a:pt x="86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" name="Freeform 1254"/>
              <p:cNvSpPr>
                <a:spLocks/>
              </p:cNvSpPr>
              <p:nvPr/>
            </p:nvSpPr>
            <p:spPr bwMode="auto">
              <a:xfrm>
                <a:off x="2817813" y="2198277"/>
                <a:ext cx="10376" cy="16305"/>
              </a:xfrm>
              <a:custGeom>
                <a:avLst/>
                <a:gdLst>
                  <a:gd name="T0" fmla="*/ 2 w 7"/>
                  <a:gd name="T1" fmla="*/ 0 h 11"/>
                  <a:gd name="T2" fmla="*/ 5 w 7"/>
                  <a:gd name="T3" fmla="*/ 2 h 11"/>
                  <a:gd name="T4" fmla="*/ 5 w 7"/>
                  <a:gd name="T5" fmla="*/ 3 h 11"/>
                  <a:gd name="T6" fmla="*/ 7 w 7"/>
                  <a:gd name="T7" fmla="*/ 5 h 11"/>
                  <a:gd name="T8" fmla="*/ 5 w 7"/>
                  <a:gd name="T9" fmla="*/ 7 h 11"/>
                  <a:gd name="T10" fmla="*/ 2 w 7"/>
                  <a:gd name="T11" fmla="*/ 9 h 11"/>
                  <a:gd name="T12" fmla="*/ 2 w 7"/>
                  <a:gd name="T13" fmla="*/ 10 h 11"/>
                  <a:gd name="T14" fmla="*/ 1 w 7"/>
                  <a:gd name="T15" fmla="*/ 11 h 11"/>
                  <a:gd name="T16" fmla="*/ 0 w 7"/>
                  <a:gd name="T17" fmla="*/ 10 h 11"/>
                  <a:gd name="T18" fmla="*/ 0 w 7"/>
                  <a:gd name="T19" fmla="*/ 7 h 11"/>
                  <a:gd name="T20" fmla="*/ 2 w 7"/>
                  <a:gd name="T21" fmla="*/ 5 h 11"/>
                  <a:gd name="T22" fmla="*/ 1 w 7"/>
                  <a:gd name="T23" fmla="*/ 2 h 11"/>
                  <a:gd name="T24" fmla="*/ 2 w 7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5" y="2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" name="Freeform 1255"/>
              <p:cNvSpPr>
                <a:spLocks/>
              </p:cNvSpPr>
              <p:nvPr/>
            </p:nvSpPr>
            <p:spPr bwMode="auto">
              <a:xfrm>
                <a:off x="2819295" y="2176044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3 w 4"/>
                  <a:gd name="T3" fmla="*/ 2 h 7"/>
                  <a:gd name="T4" fmla="*/ 4 w 4"/>
                  <a:gd name="T5" fmla="*/ 3 h 7"/>
                  <a:gd name="T6" fmla="*/ 4 w 4"/>
                  <a:gd name="T7" fmla="*/ 4 h 7"/>
                  <a:gd name="T8" fmla="*/ 3 w 4"/>
                  <a:gd name="T9" fmla="*/ 6 h 7"/>
                  <a:gd name="T10" fmla="*/ 1 w 4"/>
                  <a:gd name="T11" fmla="*/ 6 h 7"/>
                  <a:gd name="T12" fmla="*/ 1 w 4"/>
                  <a:gd name="T13" fmla="*/ 7 h 7"/>
                  <a:gd name="T14" fmla="*/ 0 w 4"/>
                  <a:gd name="T15" fmla="*/ 7 h 7"/>
                  <a:gd name="T16" fmla="*/ 0 w 4"/>
                  <a:gd name="T17" fmla="*/ 6 h 7"/>
                  <a:gd name="T18" fmla="*/ 0 w 4"/>
                  <a:gd name="T19" fmla="*/ 4 h 7"/>
                  <a:gd name="T20" fmla="*/ 1 w 4"/>
                  <a:gd name="T21" fmla="*/ 3 h 7"/>
                  <a:gd name="T22" fmla="*/ 0 w 4"/>
                  <a:gd name="T23" fmla="*/ 2 h 7"/>
                  <a:gd name="T24" fmla="*/ 1 w 4"/>
                  <a:gd name="T25" fmla="*/ 0 h 7"/>
                  <a:gd name="T26" fmla="*/ 3 w 4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3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" name="Freeform 1256"/>
              <p:cNvSpPr>
                <a:spLocks/>
              </p:cNvSpPr>
              <p:nvPr/>
            </p:nvSpPr>
            <p:spPr bwMode="auto">
              <a:xfrm>
                <a:off x="2828189" y="2195312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2 h 7"/>
                  <a:gd name="T4" fmla="*/ 2 w 4"/>
                  <a:gd name="T5" fmla="*/ 4 h 7"/>
                  <a:gd name="T6" fmla="*/ 2 w 4"/>
                  <a:gd name="T7" fmla="*/ 5 h 7"/>
                  <a:gd name="T8" fmla="*/ 1 w 4"/>
                  <a:gd name="T9" fmla="*/ 7 h 7"/>
                  <a:gd name="T10" fmla="*/ 1 w 4"/>
                  <a:gd name="T11" fmla="*/ 5 h 7"/>
                  <a:gd name="T12" fmla="*/ 0 w 4"/>
                  <a:gd name="T13" fmla="*/ 4 h 7"/>
                  <a:gd name="T14" fmla="*/ 1 w 4"/>
                  <a:gd name="T15" fmla="*/ 0 h 7"/>
                  <a:gd name="T16" fmla="*/ 2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" name="Freeform 1257"/>
              <p:cNvSpPr>
                <a:spLocks/>
              </p:cNvSpPr>
              <p:nvPr/>
            </p:nvSpPr>
            <p:spPr bwMode="auto">
              <a:xfrm>
                <a:off x="2825224" y="2244225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0 h 4"/>
                  <a:gd name="T4" fmla="*/ 3 w 3"/>
                  <a:gd name="T5" fmla="*/ 3 h 4"/>
                  <a:gd name="T6" fmla="*/ 2 w 3"/>
                  <a:gd name="T7" fmla="*/ 4 h 4"/>
                  <a:gd name="T8" fmla="*/ 2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" name="Freeform 1258"/>
              <p:cNvSpPr>
                <a:spLocks/>
              </p:cNvSpPr>
              <p:nvPr/>
            </p:nvSpPr>
            <p:spPr bwMode="auto">
              <a:xfrm>
                <a:off x="2900815" y="2195312"/>
                <a:ext cx="13340" cy="11858"/>
              </a:xfrm>
              <a:custGeom>
                <a:avLst/>
                <a:gdLst>
                  <a:gd name="T0" fmla="*/ 4 w 9"/>
                  <a:gd name="T1" fmla="*/ 0 h 8"/>
                  <a:gd name="T2" fmla="*/ 7 w 9"/>
                  <a:gd name="T3" fmla="*/ 1 h 8"/>
                  <a:gd name="T4" fmla="*/ 9 w 9"/>
                  <a:gd name="T5" fmla="*/ 4 h 8"/>
                  <a:gd name="T6" fmla="*/ 6 w 9"/>
                  <a:gd name="T7" fmla="*/ 8 h 8"/>
                  <a:gd name="T8" fmla="*/ 3 w 9"/>
                  <a:gd name="T9" fmla="*/ 8 h 8"/>
                  <a:gd name="T10" fmla="*/ 4 w 9"/>
                  <a:gd name="T11" fmla="*/ 7 h 8"/>
                  <a:gd name="T12" fmla="*/ 4 w 9"/>
                  <a:gd name="T13" fmla="*/ 4 h 8"/>
                  <a:gd name="T14" fmla="*/ 3 w 9"/>
                  <a:gd name="T15" fmla="*/ 5 h 8"/>
                  <a:gd name="T16" fmla="*/ 3 w 9"/>
                  <a:gd name="T17" fmla="*/ 7 h 8"/>
                  <a:gd name="T18" fmla="*/ 0 w 9"/>
                  <a:gd name="T19" fmla="*/ 7 h 8"/>
                  <a:gd name="T20" fmla="*/ 2 w 9"/>
                  <a:gd name="T21" fmla="*/ 2 h 8"/>
                  <a:gd name="T22" fmla="*/ 4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lnTo>
                      <a:pt x="7" y="1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" name="Freeform 1259"/>
              <p:cNvSpPr>
                <a:spLocks/>
              </p:cNvSpPr>
              <p:nvPr/>
            </p:nvSpPr>
            <p:spPr bwMode="auto">
              <a:xfrm>
                <a:off x="3013462" y="2288691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3 h 4"/>
                  <a:gd name="T12" fmla="*/ 2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3" name="Freeform 1260"/>
              <p:cNvSpPr>
                <a:spLocks/>
              </p:cNvSpPr>
              <p:nvPr/>
            </p:nvSpPr>
            <p:spPr bwMode="auto">
              <a:xfrm>
                <a:off x="2967514" y="1987806"/>
                <a:ext cx="115611" cy="102272"/>
              </a:xfrm>
              <a:custGeom>
                <a:avLst/>
                <a:gdLst>
                  <a:gd name="T0" fmla="*/ 44 w 78"/>
                  <a:gd name="T1" fmla="*/ 1 h 69"/>
                  <a:gd name="T2" fmla="*/ 47 w 78"/>
                  <a:gd name="T3" fmla="*/ 3 h 69"/>
                  <a:gd name="T4" fmla="*/ 52 w 78"/>
                  <a:gd name="T5" fmla="*/ 1 h 69"/>
                  <a:gd name="T6" fmla="*/ 56 w 78"/>
                  <a:gd name="T7" fmla="*/ 6 h 69"/>
                  <a:gd name="T8" fmla="*/ 59 w 78"/>
                  <a:gd name="T9" fmla="*/ 6 h 69"/>
                  <a:gd name="T10" fmla="*/ 59 w 78"/>
                  <a:gd name="T11" fmla="*/ 10 h 69"/>
                  <a:gd name="T12" fmla="*/ 62 w 78"/>
                  <a:gd name="T13" fmla="*/ 10 h 69"/>
                  <a:gd name="T14" fmla="*/ 71 w 78"/>
                  <a:gd name="T15" fmla="*/ 11 h 69"/>
                  <a:gd name="T16" fmla="*/ 76 w 78"/>
                  <a:gd name="T17" fmla="*/ 15 h 69"/>
                  <a:gd name="T18" fmla="*/ 78 w 78"/>
                  <a:gd name="T19" fmla="*/ 19 h 69"/>
                  <a:gd name="T20" fmla="*/ 76 w 78"/>
                  <a:gd name="T21" fmla="*/ 18 h 69"/>
                  <a:gd name="T22" fmla="*/ 71 w 78"/>
                  <a:gd name="T23" fmla="*/ 25 h 69"/>
                  <a:gd name="T24" fmla="*/ 66 w 78"/>
                  <a:gd name="T25" fmla="*/ 29 h 69"/>
                  <a:gd name="T26" fmla="*/ 60 w 78"/>
                  <a:gd name="T27" fmla="*/ 33 h 69"/>
                  <a:gd name="T28" fmla="*/ 55 w 78"/>
                  <a:gd name="T29" fmla="*/ 37 h 69"/>
                  <a:gd name="T30" fmla="*/ 56 w 78"/>
                  <a:gd name="T31" fmla="*/ 40 h 69"/>
                  <a:gd name="T32" fmla="*/ 51 w 78"/>
                  <a:gd name="T33" fmla="*/ 44 h 69"/>
                  <a:gd name="T34" fmla="*/ 42 w 78"/>
                  <a:gd name="T35" fmla="*/ 51 h 69"/>
                  <a:gd name="T36" fmla="*/ 38 w 78"/>
                  <a:gd name="T37" fmla="*/ 51 h 69"/>
                  <a:gd name="T38" fmla="*/ 35 w 78"/>
                  <a:gd name="T39" fmla="*/ 51 h 69"/>
                  <a:gd name="T40" fmla="*/ 31 w 78"/>
                  <a:gd name="T41" fmla="*/ 46 h 69"/>
                  <a:gd name="T42" fmla="*/ 29 w 78"/>
                  <a:gd name="T43" fmla="*/ 46 h 69"/>
                  <a:gd name="T44" fmla="*/ 23 w 78"/>
                  <a:gd name="T45" fmla="*/ 46 h 69"/>
                  <a:gd name="T46" fmla="*/ 19 w 78"/>
                  <a:gd name="T47" fmla="*/ 44 h 69"/>
                  <a:gd name="T48" fmla="*/ 20 w 78"/>
                  <a:gd name="T49" fmla="*/ 47 h 69"/>
                  <a:gd name="T50" fmla="*/ 24 w 78"/>
                  <a:gd name="T51" fmla="*/ 50 h 69"/>
                  <a:gd name="T52" fmla="*/ 24 w 78"/>
                  <a:gd name="T53" fmla="*/ 53 h 69"/>
                  <a:gd name="T54" fmla="*/ 23 w 78"/>
                  <a:gd name="T55" fmla="*/ 58 h 69"/>
                  <a:gd name="T56" fmla="*/ 20 w 78"/>
                  <a:gd name="T57" fmla="*/ 61 h 69"/>
                  <a:gd name="T58" fmla="*/ 16 w 78"/>
                  <a:gd name="T59" fmla="*/ 62 h 69"/>
                  <a:gd name="T60" fmla="*/ 12 w 78"/>
                  <a:gd name="T61" fmla="*/ 66 h 69"/>
                  <a:gd name="T62" fmla="*/ 11 w 78"/>
                  <a:gd name="T63" fmla="*/ 69 h 69"/>
                  <a:gd name="T64" fmla="*/ 5 w 78"/>
                  <a:gd name="T65" fmla="*/ 66 h 69"/>
                  <a:gd name="T66" fmla="*/ 0 w 78"/>
                  <a:gd name="T67" fmla="*/ 66 h 69"/>
                  <a:gd name="T68" fmla="*/ 2 w 78"/>
                  <a:gd name="T69" fmla="*/ 62 h 69"/>
                  <a:gd name="T70" fmla="*/ 5 w 78"/>
                  <a:gd name="T71" fmla="*/ 62 h 69"/>
                  <a:gd name="T72" fmla="*/ 2 w 78"/>
                  <a:gd name="T73" fmla="*/ 61 h 69"/>
                  <a:gd name="T74" fmla="*/ 5 w 78"/>
                  <a:gd name="T75" fmla="*/ 55 h 69"/>
                  <a:gd name="T76" fmla="*/ 6 w 78"/>
                  <a:gd name="T77" fmla="*/ 50 h 69"/>
                  <a:gd name="T78" fmla="*/ 8 w 78"/>
                  <a:gd name="T79" fmla="*/ 47 h 69"/>
                  <a:gd name="T80" fmla="*/ 6 w 78"/>
                  <a:gd name="T81" fmla="*/ 43 h 69"/>
                  <a:gd name="T82" fmla="*/ 9 w 78"/>
                  <a:gd name="T83" fmla="*/ 35 h 69"/>
                  <a:gd name="T84" fmla="*/ 12 w 78"/>
                  <a:gd name="T85" fmla="*/ 32 h 69"/>
                  <a:gd name="T86" fmla="*/ 15 w 78"/>
                  <a:gd name="T87" fmla="*/ 28 h 69"/>
                  <a:gd name="T88" fmla="*/ 16 w 78"/>
                  <a:gd name="T89" fmla="*/ 22 h 69"/>
                  <a:gd name="T90" fmla="*/ 20 w 78"/>
                  <a:gd name="T91" fmla="*/ 15 h 69"/>
                  <a:gd name="T92" fmla="*/ 23 w 78"/>
                  <a:gd name="T93" fmla="*/ 14 h 69"/>
                  <a:gd name="T94" fmla="*/ 24 w 78"/>
                  <a:gd name="T95" fmla="*/ 8 h 69"/>
                  <a:gd name="T96" fmla="*/ 27 w 78"/>
                  <a:gd name="T97" fmla="*/ 12 h 69"/>
                  <a:gd name="T98" fmla="*/ 31 w 78"/>
                  <a:gd name="T99" fmla="*/ 15 h 69"/>
                  <a:gd name="T100" fmla="*/ 29 w 78"/>
                  <a:gd name="T101" fmla="*/ 10 h 69"/>
                  <a:gd name="T102" fmla="*/ 31 w 78"/>
                  <a:gd name="T103" fmla="*/ 8 h 69"/>
                  <a:gd name="T104" fmla="*/ 31 w 78"/>
                  <a:gd name="T105" fmla="*/ 3 h 69"/>
                  <a:gd name="T106" fmla="*/ 41 w 78"/>
                  <a:gd name="T107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69">
                    <a:moveTo>
                      <a:pt x="42" y="0"/>
                    </a:moveTo>
                    <a:lnTo>
                      <a:pt x="44" y="1"/>
                    </a:lnTo>
                    <a:lnTo>
                      <a:pt x="47" y="1"/>
                    </a:lnTo>
                    <a:lnTo>
                      <a:pt x="47" y="3"/>
                    </a:lnTo>
                    <a:lnTo>
                      <a:pt x="49" y="1"/>
                    </a:lnTo>
                    <a:lnTo>
                      <a:pt x="52" y="1"/>
                    </a:lnTo>
                    <a:lnTo>
                      <a:pt x="53" y="4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60" y="8"/>
                    </a:lnTo>
                    <a:lnTo>
                      <a:pt x="59" y="10"/>
                    </a:lnTo>
                    <a:lnTo>
                      <a:pt x="60" y="11"/>
                    </a:lnTo>
                    <a:lnTo>
                      <a:pt x="62" y="10"/>
                    </a:lnTo>
                    <a:lnTo>
                      <a:pt x="66" y="11"/>
                    </a:lnTo>
                    <a:lnTo>
                      <a:pt x="71" y="11"/>
                    </a:lnTo>
                    <a:lnTo>
                      <a:pt x="76" y="14"/>
                    </a:lnTo>
                    <a:lnTo>
                      <a:pt x="76" y="15"/>
                    </a:lnTo>
                    <a:lnTo>
                      <a:pt x="77" y="17"/>
                    </a:lnTo>
                    <a:lnTo>
                      <a:pt x="78" y="19"/>
                    </a:lnTo>
                    <a:lnTo>
                      <a:pt x="77" y="18"/>
                    </a:lnTo>
                    <a:lnTo>
                      <a:pt x="76" y="18"/>
                    </a:lnTo>
                    <a:lnTo>
                      <a:pt x="74" y="22"/>
                    </a:lnTo>
                    <a:lnTo>
                      <a:pt x="71" y="25"/>
                    </a:lnTo>
                    <a:lnTo>
                      <a:pt x="69" y="28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0" y="33"/>
                    </a:lnTo>
                    <a:lnTo>
                      <a:pt x="58" y="37"/>
                    </a:lnTo>
                    <a:lnTo>
                      <a:pt x="55" y="37"/>
                    </a:lnTo>
                    <a:lnTo>
                      <a:pt x="55" y="39"/>
                    </a:lnTo>
                    <a:lnTo>
                      <a:pt x="56" y="40"/>
                    </a:lnTo>
                    <a:lnTo>
                      <a:pt x="55" y="41"/>
                    </a:lnTo>
                    <a:lnTo>
                      <a:pt x="51" y="44"/>
                    </a:lnTo>
                    <a:lnTo>
                      <a:pt x="48" y="48"/>
                    </a:lnTo>
                    <a:lnTo>
                      <a:pt x="42" y="51"/>
                    </a:lnTo>
                    <a:lnTo>
                      <a:pt x="40" y="53"/>
                    </a:lnTo>
                    <a:lnTo>
                      <a:pt x="38" y="51"/>
                    </a:lnTo>
                    <a:lnTo>
                      <a:pt x="37" y="50"/>
                    </a:lnTo>
                    <a:lnTo>
                      <a:pt x="35" y="51"/>
                    </a:lnTo>
                    <a:lnTo>
                      <a:pt x="33" y="48"/>
                    </a:lnTo>
                    <a:lnTo>
                      <a:pt x="31" y="46"/>
                    </a:lnTo>
                    <a:lnTo>
                      <a:pt x="30" y="44"/>
                    </a:lnTo>
                    <a:lnTo>
                      <a:pt x="29" y="46"/>
                    </a:lnTo>
                    <a:lnTo>
                      <a:pt x="26" y="46"/>
                    </a:lnTo>
                    <a:lnTo>
                      <a:pt x="23" y="46"/>
                    </a:lnTo>
                    <a:lnTo>
                      <a:pt x="22" y="44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0" y="47"/>
                    </a:lnTo>
                    <a:lnTo>
                      <a:pt x="26" y="47"/>
                    </a:lnTo>
                    <a:lnTo>
                      <a:pt x="24" y="50"/>
                    </a:lnTo>
                    <a:lnTo>
                      <a:pt x="23" y="51"/>
                    </a:lnTo>
                    <a:lnTo>
                      <a:pt x="24" y="53"/>
                    </a:lnTo>
                    <a:lnTo>
                      <a:pt x="24" y="55"/>
                    </a:lnTo>
                    <a:lnTo>
                      <a:pt x="23" y="58"/>
                    </a:lnTo>
                    <a:lnTo>
                      <a:pt x="22" y="59"/>
                    </a:lnTo>
                    <a:lnTo>
                      <a:pt x="20" y="61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5" y="65"/>
                    </a:lnTo>
                    <a:lnTo>
                      <a:pt x="12" y="66"/>
                    </a:lnTo>
                    <a:lnTo>
                      <a:pt x="11" y="66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1" y="64"/>
                    </a:lnTo>
                    <a:lnTo>
                      <a:pt x="2" y="62"/>
                    </a:lnTo>
                    <a:lnTo>
                      <a:pt x="4" y="64"/>
                    </a:lnTo>
                    <a:lnTo>
                      <a:pt x="5" y="62"/>
                    </a:lnTo>
                    <a:lnTo>
                      <a:pt x="5" y="61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5" y="55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8" y="48"/>
                    </a:lnTo>
                    <a:lnTo>
                      <a:pt x="8" y="47"/>
                    </a:lnTo>
                    <a:lnTo>
                      <a:pt x="5" y="46"/>
                    </a:lnTo>
                    <a:lnTo>
                      <a:pt x="6" y="43"/>
                    </a:lnTo>
                    <a:lnTo>
                      <a:pt x="6" y="40"/>
                    </a:lnTo>
                    <a:lnTo>
                      <a:pt x="9" y="35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3" y="30"/>
                    </a:lnTo>
                    <a:lnTo>
                      <a:pt x="15" y="28"/>
                    </a:lnTo>
                    <a:lnTo>
                      <a:pt x="16" y="25"/>
                    </a:lnTo>
                    <a:lnTo>
                      <a:pt x="16" y="22"/>
                    </a:lnTo>
                    <a:lnTo>
                      <a:pt x="19" y="19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3" y="14"/>
                    </a:lnTo>
                    <a:lnTo>
                      <a:pt x="22" y="12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7" y="12"/>
                    </a:lnTo>
                    <a:lnTo>
                      <a:pt x="29" y="15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31" y="3"/>
                    </a:lnTo>
                    <a:lnTo>
                      <a:pt x="37" y="1"/>
                    </a:lnTo>
                    <a:lnTo>
                      <a:pt x="41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4" name="Freeform 1261"/>
              <p:cNvSpPr>
                <a:spLocks/>
              </p:cNvSpPr>
              <p:nvPr/>
            </p:nvSpPr>
            <p:spPr bwMode="auto">
              <a:xfrm>
                <a:off x="2872654" y="1977431"/>
                <a:ext cx="111165" cy="134880"/>
              </a:xfrm>
              <a:custGeom>
                <a:avLst/>
                <a:gdLst>
                  <a:gd name="T0" fmla="*/ 50 w 75"/>
                  <a:gd name="T1" fmla="*/ 3 h 91"/>
                  <a:gd name="T2" fmla="*/ 55 w 75"/>
                  <a:gd name="T3" fmla="*/ 7 h 91"/>
                  <a:gd name="T4" fmla="*/ 65 w 75"/>
                  <a:gd name="T5" fmla="*/ 8 h 91"/>
                  <a:gd name="T6" fmla="*/ 75 w 75"/>
                  <a:gd name="T7" fmla="*/ 11 h 91"/>
                  <a:gd name="T8" fmla="*/ 70 w 75"/>
                  <a:gd name="T9" fmla="*/ 18 h 91"/>
                  <a:gd name="T10" fmla="*/ 65 w 75"/>
                  <a:gd name="T11" fmla="*/ 18 h 91"/>
                  <a:gd name="T12" fmla="*/ 66 w 75"/>
                  <a:gd name="T13" fmla="*/ 26 h 91"/>
                  <a:gd name="T14" fmla="*/ 59 w 75"/>
                  <a:gd name="T15" fmla="*/ 28 h 91"/>
                  <a:gd name="T16" fmla="*/ 50 w 75"/>
                  <a:gd name="T17" fmla="*/ 32 h 91"/>
                  <a:gd name="T18" fmla="*/ 50 w 75"/>
                  <a:gd name="T19" fmla="*/ 36 h 91"/>
                  <a:gd name="T20" fmla="*/ 59 w 75"/>
                  <a:gd name="T21" fmla="*/ 40 h 91"/>
                  <a:gd name="T22" fmla="*/ 59 w 75"/>
                  <a:gd name="T23" fmla="*/ 44 h 91"/>
                  <a:gd name="T24" fmla="*/ 58 w 75"/>
                  <a:gd name="T25" fmla="*/ 51 h 91"/>
                  <a:gd name="T26" fmla="*/ 65 w 75"/>
                  <a:gd name="T27" fmla="*/ 46 h 91"/>
                  <a:gd name="T28" fmla="*/ 62 w 75"/>
                  <a:gd name="T29" fmla="*/ 58 h 91"/>
                  <a:gd name="T30" fmla="*/ 55 w 75"/>
                  <a:gd name="T31" fmla="*/ 64 h 91"/>
                  <a:gd name="T32" fmla="*/ 51 w 75"/>
                  <a:gd name="T33" fmla="*/ 68 h 91"/>
                  <a:gd name="T34" fmla="*/ 51 w 75"/>
                  <a:gd name="T35" fmla="*/ 72 h 91"/>
                  <a:gd name="T36" fmla="*/ 47 w 75"/>
                  <a:gd name="T37" fmla="*/ 78 h 91"/>
                  <a:gd name="T38" fmla="*/ 37 w 75"/>
                  <a:gd name="T39" fmla="*/ 82 h 91"/>
                  <a:gd name="T40" fmla="*/ 29 w 75"/>
                  <a:gd name="T41" fmla="*/ 75 h 91"/>
                  <a:gd name="T42" fmla="*/ 26 w 75"/>
                  <a:gd name="T43" fmla="*/ 76 h 91"/>
                  <a:gd name="T44" fmla="*/ 26 w 75"/>
                  <a:gd name="T45" fmla="*/ 87 h 91"/>
                  <a:gd name="T46" fmla="*/ 19 w 75"/>
                  <a:gd name="T47" fmla="*/ 87 h 91"/>
                  <a:gd name="T48" fmla="*/ 18 w 75"/>
                  <a:gd name="T49" fmla="*/ 83 h 91"/>
                  <a:gd name="T50" fmla="*/ 17 w 75"/>
                  <a:gd name="T51" fmla="*/ 72 h 91"/>
                  <a:gd name="T52" fmla="*/ 14 w 75"/>
                  <a:gd name="T53" fmla="*/ 65 h 91"/>
                  <a:gd name="T54" fmla="*/ 8 w 75"/>
                  <a:gd name="T55" fmla="*/ 54 h 91"/>
                  <a:gd name="T56" fmla="*/ 4 w 75"/>
                  <a:gd name="T57" fmla="*/ 51 h 91"/>
                  <a:gd name="T58" fmla="*/ 0 w 75"/>
                  <a:gd name="T59" fmla="*/ 46 h 91"/>
                  <a:gd name="T60" fmla="*/ 3 w 75"/>
                  <a:gd name="T61" fmla="*/ 37 h 91"/>
                  <a:gd name="T62" fmla="*/ 7 w 75"/>
                  <a:gd name="T63" fmla="*/ 26 h 91"/>
                  <a:gd name="T64" fmla="*/ 15 w 75"/>
                  <a:gd name="T65" fmla="*/ 24 h 91"/>
                  <a:gd name="T66" fmla="*/ 15 w 75"/>
                  <a:gd name="T67" fmla="*/ 28 h 91"/>
                  <a:gd name="T68" fmla="*/ 18 w 75"/>
                  <a:gd name="T69" fmla="*/ 33 h 91"/>
                  <a:gd name="T70" fmla="*/ 25 w 75"/>
                  <a:gd name="T71" fmla="*/ 42 h 91"/>
                  <a:gd name="T72" fmla="*/ 29 w 75"/>
                  <a:gd name="T73" fmla="*/ 35 h 91"/>
                  <a:gd name="T74" fmla="*/ 30 w 75"/>
                  <a:gd name="T75" fmla="*/ 28 h 91"/>
                  <a:gd name="T76" fmla="*/ 36 w 75"/>
                  <a:gd name="T77" fmla="*/ 29 h 91"/>
                  <a:gd name="T78" fmla="*/ 36 w 75"/>
                  <a:gd name="T79" fmla="*/ 22 h 91"/>
                  <a:gd name="T80" fmla="*/ 28 w 75"/>
                  <a:gd name="T81" fmla="*/ 21 h 91"/>
                  <a:gd name="T82" fmla="*/ 28 w 75"/>
                  <a:gd name="T83" fmla="*/ 13 h 91"/>
                  <a:gd name="T84" fmla="*/ 33 w 75"/>
                  <a:gd name="T85" fmla="*/ 14 h 91"/>
                  <a:gd name="T86" fmla="*/ 36 w 75"/>
                  <a:gd name="T87" fmla="*/ 15 h 91"/>
                  <a:gd name="T88" fmla="*/ 33 w 75"/>
                  <a:gd name="T89" fmla="*/ 6 h 91"/>
                  <a:gd name="T90" fmla="*/ 39 w 75"/>
                  <a:gd name="T91" fmla="*/ 3 h 91"/>
                  <a:gd name="T92" fmla="*/ 47 w 75"/>
                  <a:gd name="T93" fmla="*/ 3 h 91"/>
                  <a:gd name="T94" fmla="*/ 46 w 75"/>
                  <a:gd name="T9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5" h="91">
                    <a:moveTo>
                      <a:pt x="46" y="0"/>
                    </a:moveTo>
                    <a:lnTo>
                      <a:pt x="50" y="0"/>
                    </a:lnTo>
                    <a:lnTo>
                      <a:pt x="51" y="1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1" y="6"/>
                    </a:lnTo>
                    <a:lnTo>
                      <a:pt x="52" y="8"/>
                    </a:lnTo>
                    <a:lnTo>
                      <a:pt x="55" y="7"/>
                    </a:lnTo>
                    <a:lnTo>
                      <a:pt x="58" y="8"/>
                    </a:lnTo>
                    <a:lnTo>
                      <a:pt x="61" y="8"/>
                    </a:lnTo>
                    <a:lnTo>
                      <a:pt x="62" y="7"/>
                    </a:lnTo>
                    <a:lnTo>
                      <a:pt x="65" y="8"/>
                    </a:lnTo>
                    <a:lnTo>
                      <a:pt x="70" y="8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3" y="17"/>
                    </a:lnTo>
                    <a:lnTo>
                      <a:pt x="70" y="18"/>
                    </a:lnTo>
                    <a:lnTo>
                      <a:pt x="68" y="18"/>
                    </a:lnTo>
                    <a:lnTo>
                      <a:pt x="68" y="17"/>
                    </a:lnTo>
                    <a:lnTo>
                      <a:pt x="66" y="18"/>
                    </a:lnTo>
                    <a:lnTo>
                      <a:pt x="65" y="18"/>
                    </a:lnTo>
                    <a:lnTo>
                      <a:pt x="65" y="19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66" y="26"/>
                    </a:lnTo>
                    <a:lnTo>
                      <a:pt x="65" y="28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8"/>
                    </a:lnTo>
                    <a:lnTo>
                      <a:pt x="59" y="29"/>
                    </a:lnTo>
                    <a:lnTo>
                      <a:pt x="54" y="31"/>
                    </a:lnTo>
                    <a:lnTo>
                      <a:pt x="51" y="32"/>
                    </a:lnTo>
                    <a:lnTo>
                      <a:pt x="50" y="32"/>
                    </a:lnTo>
                    <a:lnTo>
                      <a:pt x="47" y="36"/>
                    </a:lnTo>
                    <a:lnTo>
                      <a:pt x="47" y="37"/>
                    </a:lnTo>
                    <a:lnTo>
                      <a:pt x="50" y="37"/>
                    </a:lnTo>
                    <a:lnTo>
                      <a:pt x="50" y="36"/>
                    </a:lnTo>
                    <a:lnTo>
                      <a:pt x="54" y="35"/>
                    </a:lnTo>
                    <a:lnTo>
                      <a:pt x="55" y="35"/>
                    </a:lnTo>
                    <a:lnTo>
                      <a:pt x="59" y="37"/>
                    </a:lnTo>
                    <a:lnTo>
                      <a:pt x="59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9" y="42"/>
                    </a:lnTo>
                    <a:lnTo>
                      <a:pt x="59" y="44"/>
                    </a:lnTo>
                    <a:lnTo>
                      <a:pt x="59" y="46"/>
                    </a:lnTo>
                    <a:lnTo>
                      <a:pt x="57" y="47"/>
                    </a:lnTo>
                    <a:lnTo>
                      <a:pt x="57" y="50"/>
                    </a:lnTo>
                    <a:lnTo>
                      <a:pt x="58" y="51"/>
                    </a:lnTo>
                    <a:lnTo>
                      <a:pt x="59" y="48"/>
                    </a:lnTo>
                    <a:lnTo>
                      <a:pt x="62" y="47"/>
                    </a:lnTo>
                    <a:lnTo>
                      <a:pt x="64" y="46"/>
                    </a:lnTo>
                    <a:lnTo>
                      <a:pt x="65" y="46"/>
                    </a:lnTo>
                    <a:lnTo>
                      <a:pt x="64" y="48"/>
                    </a:lnTo>
                    <a:lnTo>
                      <a:pt x="64" y="51"/>
                    </a:lnTo>
                    <a:lnTo>
                      <a:pt x="62" y="55"/>
                    </a:lnTo>
                    <a:lnTo>
                      <a:pt x="62" y="58"/>
                    </a:lnTo>
                    <a:lnTo>
                      <a:pt x="58" y="61"/>
                    </a:lnTo>
                    <a:lnTo>
                      <a:pt x="55" y="61"/>
                    </a:lnTo>
                    <a:lnTo>
                      <a:pt x="55" y="62"/>
                    </a:lnTo>
                    <a:lnTo>
                      <a:pt x="55" y="64"/>
                    </a:lnTo>
                    <a:lnTo>
                      <a:pt x="54" y="66"/>
                    </a:lnTo>
                    <a:lnTo>
                      <a:pt x="52" y="68"/>
                    </a:lnTo>
                    <a:lnTo>
                      <a:pt x="52" y="66"/>
                    </a:lnTo>
                    <a:lnTo>
                      <a:pt x="51" y="68"/>
                    </a:lnTo>
                    <a:lnTo>
                      <a:pt x="51" y="68"/>
                    </a:lnTo>
                    <a:lnTo>
                      <a:pt x="54" y="71"/>
                    </a:lnTo>
                    <a:lnTo>
                      <a:pt x="54" y="72"/>
                    </a:lnTo>
                    <a:lnTo>
                      <a:pt x="51" y="72"/>
                    </a:lnTo>
                    <a:lnTo>
                      <a:pt x="52" y="75"/>
                    </a:lnTo>
                    <a:lnTo>
                      <a:pt x="50" y="76"/>
                    </a:lnTo>
                    <a:lnTo>
                      <a:pt x="48" y="75"/>
                    </a:lnTo>
                    <a:lnTo>
                      <a:pt x="47" y="78"/>
                    </a:lnTo>
                    <a:lnTo>
                      <a:pt x="44" y="76"/>
                    </a:lnTo>
                    <a:lnTo>
                      <a:pt x="41" y="78"/>
                    </a:lnTo>
                    <a:lnTo>
                      <a:pt x="41" y="80"/>
                    </a:lnTo>
                    <a:lnTo>
                      <a:pt x="37" y="82"/>
                    </a:lnTo>
                    <a:lnTo>
                      <a:pt x="35" y="79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9" y="75"/>
                    </a:lnTo>
                    <a:lnTo>
                      <a:pt x="32" y="72"/>
                    </a:lnTo>
                    <a:lnTo>
                      <a:pt x="32" y="69"/>
                    </a:lnTo>
                    <a:lnTo>
                      <a:pt x="28" y="73"/>
                    </a:lnTo>
                    <a:lnTo>
                      <a:pt x="26" y="76"/>
                    </a:lnTo>
                    <a:lnTo>
                      <a:pt x="29" y="82"/>
                    </a:lnTo>
                    <a:lnTo>
                      <a:pt x="30" y="83"/>
                    </a:lnTo>
                    <a:lnTo>
                      <a:pt x="29" y="86"/>
                    </a:lnTo>
                    <a:lnTo>
                      <a:pt x="26" y="87"/>
                    </a:lnTo>
                    <a:lnTo>
                      <a:pt x="25" y="90"/>
                    </a:lnTo>
                    <a:lnTo>
                      <a:pt x="22" y="91"/>
                    </a:lnTo>
                    <a:lnTo>
                      <a:pt x="21" y="90"/>
                    </a:lnTo>
                    <a:lnTo>
                      <a:pt x="19" y="87"/>
                    </a:lnTo>
                    <a:lnTo>
                      <a:pt x="19" y="86"/>
                    </a:lnTo>
                    <a:lnTo>
                      <a:pt x="17" y="87"/>
                    </a:lnTo>
                    <a:lnTo>
                      <a:pt x="17" y="86"/>
                    </a:lnTo>
                    <a:lnTo>
                      <a:pt x="18" y="83"/>
                    </a:lnTo>
                    <a:lnTo>
                      <a:pt x="17" y="80"/>
                    </a:lnTo>
                    <a:lnTo>
                      <a:pt x="15" y="78"/>
                    </a:lnTo>
                    <a:lnTo>
                      <a:pt x="17" y="75"/>
                    </a:lnTo>
                    <a:lnTo>
                      <a:pt x="17" y="72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1" y="62"/>
                    </a:lnTo>
                    <a:lnTo>
                      <a:pt x="12" y="58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3" y="44"/>
                    </a:lnTo>
                    <a:lnTo>
                      <a:pt x="4" y="40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3" y="33"/>
                    </a:lnTo>
                    <a:lnTo>
                      <a:pt x="1" y="32"/>
                    </a:lnTo>
                    <a:lnTo>
                      <a:pt x="5" y="28"/>
                    </a:lnTo>
                    <a:lnTo>
                      <a:pt x="7" y="26"/>
                    </a:lnTo>
                    <a:lnTo>
                      <a:pt x="8" y="25"/>
                    </a:lnTo>
                    <a:lnTo>
                      <a:pt x="10" y="24"/>
                    </a:lnTo>
                    <a:lnTo>
                      <a:pt x="11" y="25"/>
                    </a:lnTo>
                    <a:lnTo>
                      <a:pt x="15" y="24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17" y="28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1" y="37"/>
                    </a:lnTo>
                    <a:lnTo>
                      <a:pt x="22" y="39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8" y="37"/>
                    </a:lnTo>
                    <a:lnTo>
                      <a:pt x="29" y="35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33" y="25"/>
                    </a:lnTo>
                    <a:lnTo>
                      <a:pt x="35" y="26"/>
                    </a:lnTo>
                    <a:lnTo>
                      <a:pt x="36" y="29"/>
                    </a:lnTo>
                    <a:lnTo>
                      <a:pt x="39" y="29"/>
                    </a:lnTo>
                    <a:lnTo>
                      <a:pt x="37" y="28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5" y="22"/>
                    </a:lnTo>
                    <a:lnTo>
                      <a:pt x="33" y="24"/>
                    </a:lnTo>
                    <a:lnTo>
                      <a:pt x="30" y="25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3" y="14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5" y="11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6" y="3"/>
                    </a:lnTo>
                    <a:lnTo>
                      <a:pt x="37" y="1"/>
                    </a:lnTo>
                    <a:lnTo>
                      <a:pt x="39" y="3"/>
                    </a:lnTo>
                    <a:lnTo>
                      <a:pt x="40" y="1"/>
                    </a:lnTo>
                    <a:lnTo>
                      <a:pt x="43" y="4"/>
                    </a:lnTo>
                    <a:lnTo>
                      <a:pt x="46" y="6"/>
                    </a:lnTo>
                    <a:lnTo>
                      <a:pt x="47" y="3"/>
                    </a:lnTo>
                    <a:lnTo>
                      <a:pt x="44" y="3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5" name="Freeform 1262"/>
              <p:cNvSpPr>
                <a:spLocks/>
              </p:cNvSpPr>
              <p:nvPr/>
            </p:nvSpPr>
            <p:spPr bwMode="auto">
              <a:xfrm>
                <a:off x="2926013" y="2110828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3 h 4"/>
                  <a:gd name="T4" fmla="*/ 1 w 3"/>
                  <a:gd name="T5" fmla="*/ 4 h 4"/>
                  <a:gd name="T6" fmla="*/ 0 w 3"/>
                  <a:gd name="T7" fmla="*/ 3 h 4"/>
                  <a:gd name="T8" fmla="*/ 1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6" name="Freeform 1263"/>
              <p:cNvSpPr>
                <a:spLocks/>
              </p:cNvSpPr>
              <p:nvPr/>
            </p:nvSpPr>
            <p:spPr bwMode="auto">
              <a:xfrm>
                <a:off x="3016426" y="2275350"/>
                <a:ext cx="10376" cy="13340"/>
              </a:xfrm>
              <a:custGeom>
                <a:avLst/>
                <a:gdLst>
                  <a:gd name="T0" fmla="*/ 5 w 7"/>
                  <a:gd name="T1" fmla="*/ 0 h 9"/>
                  <a:gd name="T2" fmla="*/ 7 w 7"/>
                  <a:gd name="T3" fmla="*/ 0 h 9"/>
                  <a:gd name="T4" fmla="*/ 7 w 7"/>
                  <a:gd name="T5" fmla="*/ 2 h 9"/>
                  <a:gd name="T6" fmla="*/ 5 w 7"/>
                  <a:gd name="T7" fmla="*/ 5 h 9"/>
                  <a:gd name="T8" fmla="*/ 5 w 7"/>
                  <a:gd name="T9" fmla="*/ 8 h 9"/>
                  <a:gd name="T10" fmla="*/ 4 w 7"/>
                  <a:gd name="T11" fmla="*/ 9 h 9"/>
                  <a:gd name="T12" fmla="*/ 0 w 7"/>
                  <a:gd name="T13" fmla="*/ 9 h 9"/>
                  <a:gd name="T14" fmla="*/ 1 w 7"/>
                  <a:gd name="T15" fmla="*/ 6 h 9"/>
                  <a:gd name="T16" fmla="*/ 1 w 7"/>
                  <a:gd name="T17" fmla="*/ 4 h 9"/>
                  <a:gd name="T18" fmla="*/ 4 w 7"/>
                  <a:gd name="T19" fmla="*/ 1 h 9"/>
                  <a:gd name="T20" fmla="*/ 5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7" name="Freeform 1264"/>
              <p:cNvSpPr>
                <a:spLocks/>
              </p:cNvSpPr>
              <p:nvPr/>
            </p:nvSpPr>
            <p:spPr bwMode="auto">
              <a:xfrm>
                <a:off x="3206146" y="2632559"/>
                <a:ext cx="2964" cy="7411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3 h 5"/>
                  <a:gd name="T4" fmla="*/ 2 w 2"/>
                  <a:gd name="T5" fmla="*/ 5 h 5"/>
                  <a:gd name="T6" fmla="*/ 2 w 2"/>
                  <a:gd name="T7" fmla="*/ 5 h 5"/>
                  <a:gd name="T8" fmla="*/ 2 w 2"/>
                  <a:gd name="T9" fmla="*/ 5 h 5"/>
                  <a:gd name="T10" fmla="*/ 0 w 2"/>
                  <a:gd name="T11" fmla="*/ 2 h 5"/>
                  <a:gd name="T12" fmla="*/ 2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8" name="Freeform 1265"/>
              <p:cNvSpPr>
                <a:spLocks/>
              </p:cNvSpPr>
              <p:nvPr/>
            </p:nvSpPr>
            <p:spPr bwMode="auto">
              <a:xfrm>
                <a:off x="2973443" y="2797081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0 w 1"/>
                  <a:gd name="T5" fmla="*/ 4 h 4"/>
                  <a:gd name="T6" fmla="*/ 0 w 1"/>
                  <a:gd name="T7" fmla="*/ 3 h 4"/>
                  <a:gd name="T8" fmla="*/ 0 w 1"/>
                  <a:gd name="T9" fmla="*/ 0 h 4"/>
                  <a:gd name="T10" fmla="*/ 0 w 1"/>
                  <a:gd name="T11" fmla="*/ 0 h 4"/>
                  <a:gd name="T12" fmla="*/ 1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9" name="Freeform 1266"/>
              <p:cNvSpPr>
                <a:spLocks/>
              </p:cNvSpPr>
              <p:nvPr/>
            </p:nvSpPr>
            <p:spPr bwMode="auto">
              <a:xfrm>
                <a:off x="3016426" y="2364282"/>
                <a:ext cx="5929" cy="19269"/>
              </a:xfrm>
              <a:custGeom>
                <a:avLst/>
                <a:gdLst>
                  <a:gd name="T0" fmla="*/ 1 w 4"/>
                  <a:gd name="T1" fmla="*/ 0 h 13"/>
                  <a:gd name="T2" fmla="*/ 2 w 4"/>
                  <a:gd name="T3" fmla="*/ 2 h 13"/>
                  <a:gd name="T4" fmla="*/ 4 w 4"/>
                  <a:gd name="T5" fmla="*/ 3 h 13"/>
                  <a:gd name="T6" fmla="*/ 2 w 4"/>
                  <a:gd name="T7" fmla="*/ 5 h 13"/>
                  <a:gd name="T8" fmla="*/ 2 w 4"/>
                  <a:gd name="T9" fmla="*/ 6 h 13"/>
                  <a:gd name="T10" fmla="*/ 4 w 4"/>
                  <a:gd name="T11" fmla="*/ 7 h 13"/>
                  <a:gd name="T12" fmla="*/ 2 w 4"/>
                  <a:gd name="T13" fmla="*/ 11 h 13"/>
                  <a:gd name="T14" fmla="*/ 0 w 4"/>
                  <a:gd name="T15" fmla="*/ 13 h 13"/>
                  <a:gd name="T16" fmla="*/ 1 w 4"/>
                  <a:gd name="T17" fmla="*/ 10 h 13"/>
                  <a:gd name="T18" fmla="*/ 0 w 4"/>
                  <a:gd name="T19" fmla="*/ 9 h 13"/>
                  <a:gd name="T20" fmla="*/ 1 w 4"/>
                  <a:gd name="T21" fmla="*/ 7 h 13"/>
                  <a:gd name="T22" fmla="*/ 1 w 4"/>
                  <a:gd name="T23" fmla="*/ 3 h 13"/>
                  <a:gd name="T24" fmla="*/ 1 w 4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lnTo>
                      <a:pt x="2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0" name="Freeform 1267"/>
              <p:cNvSpPr>
                <a:spLocks/>
              </p:cNvSpPr>
              <p:nvPr/>
            </p:nvSpPr>
            <p:spPr bwMode="auto">
              <a:xfrm>
                <a:off x="2970479" y="2835618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4 h 4"/>
                  <a:gd name="T8" fmla="*/ 2 w 4"/>
                  <a:gd name="T9" fmla="*/ 2 h 4"/>
                  <a:gd name="T10" fmla="*/ 3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1" name="Freeform 1268"/>
              <p:cNvSpPr>
                <a:spLocks/>
              </p:cNvSpPr>
              <p:nvPr/>
            </p:nvSpPr>
            <p:spPr bwMode="auto">
              <a:xfrm>
                <a:off x="3016426" y="2711114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3 h 4"/>
                  <a:gd name="T4" fmla="*/ 0 w 2"/>
                  <a:gd name="T5" fmla="*/ 4 h 4"/>
                  <a:gd name="T6" fmla="*/ 0 w 2"/>
                  <a:gd name="T7" fmla="*/ 4 h 4"/>
                  <a:gd name="T8" fmla="*/ 1 w 2"/>
                  <a:gd name="T9" fmla="*/ 3 h 4"/>
                  <a:gd name="T10" fmla="*/ 1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2" name="Freeform 1269"/>
              <p:cNvSpPr>
                <a:spLocks/>
              </p:cNvSpPr>
              <p:nvPr/>
            </p:nvSpPr>
            <p:spPr bwMode="auto">
              <a:xfrm>
                <a:off x="3011980" y="270073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3" name="Freeform 1270"/>
              <p:cNvSpPr>
                <a:spLocks/>
              </p:cNvSpPr>
              <p:nvPr/>
            </p:nvSpPr>
            <p:spPr bwMode="auto">
              <a:xfrm>
                <a:off x="3029766" y="2362800"/>
                <a:ext cx="16305" cy="20751"/>
              </a:xfrm>
              <a:custGeom>
                <a:avLst/>
                <a:gdLst>
                  <a:gd name="T0" fmla="*/ 2 w 11"/>
                  <a:gd name="T1" fmla="*/ 0 h 14"/>
                  <a:gd name="T2" fmla="*/ 3 w 11"/>
                  <a:gd name="T3" fmla="*/ 3 h 14"/>
                  <a:gd name="T4" fmla="*/ 5 w 11"/>
                  <a:gd name="T5" fmla="*/ 3 h 14"/>
                  <a:gd name="T6" fmla="*/ 6 w 11"/>
                  <a:gd name="T7" fmla="*/ 6 h 14"/>
                  <a:gd name="T8" fmla="*/ 7 w 11"/>
                  <a:gd name="T9" fmla="*/ 7 h 14"/>
                  <a:gd name="T10" fmla="*/ 7 w 11"/>
                  <a:gd name="T11" fmla="*/ 10 h 14"/>
                  <a:gd name="T12" fmla="*/ 10 w 11"/>
                  <a:gd name="T13" fmla="*/ 11 h 14"/>
                  <a:gd name="T14" fmla="*/ 11 w 11"/>
                  <a:gd name="T15" fmla="*/ 11 h 14"/>
                  <a:gd name="T16" fmla="*/ 11 w 11"/>
                  <a:gd name="T17" fmla="*/ 14 h 14"/>
                  <a:gd name="T18" fmla="*/ 9 w 11"/>
                  <a:gd name="T19" fmla="*/ 14 h 14"/>
                  <a:gd name="T20" fmla="*/ 7 w 11"/>
                  <a:gd name="T21" fmla="*/ 14 h 14"/>
                  <a:gd name="T22" fmla="*/ 7 w 11"/>
                  <a:gd name="T23" fmla="*/ 12 h 14"/>
                  <a:gd name="T24" fmla="*/ 6 w 11"/>
                  <a:gd name="T25" fmla="*/ 11 h 14"/>
                  <a:gd name="T26" fmla="*/ 3 w 11"/>
                  <a:gd name="T27" fmla="*/ 10 h 14"/>
                  <a:gd name="T28" fmla="*/ 3 w 11"/>
                  <a:gd name="T29" fmla="*/ 8 h 14"/>
                  <a:gd name="T30" fmla="*/ 2 w 11"/>
                  <a:gd name="T31" fmla="*/ 6 h 14"/>
                  <a:gd name="T32" fmla="*/ 0 w 11"/>
                  <a:gd name="T33" fmla="*/ 4 h 14"/>
                  <a:gd name="T34" fmla="*/ 0 w 11"/>
                  <a:gd name="T35" fmla="*/ 1 h 14"/>
                  <a:gd name="T36" fmla="*/ 2 w 11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4">
                    <a:moveTo>
                      <a:pt x="2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4" name="Freeform 1271"/>
              <p:cNvSpPr>
                <a:spLocks/>
              </p:cNvSpPr>
              <p:nvPr/>
            </p:nvSpPr>
            <p:spPr bwMode="auto">
              <a:xfrm>
                <a:off x="2991229" y="2485821"/>
                <a:ext cx="41501" cy="26679"/>
              </a:xfrm>
              <a:custGeom>
                <a:avLst/>
                <a:gdLst>
                  <a:gd name="T0" fmla="*/ 13 w 28"/>
                  <a:gd name="T1" fmla="*/ 0 h 18"/>
                  <a:gd name="T2" fmla="*/ 13 w 28"/>
                  <a:gd name="T3" fmla="*/ 1 h 18"/>
                  <a:gd name="T4" fmla="*/ 15 w 28"/>
                  <a:gd name="T5" fmla="*/ 3 h 18"/>
                  <a:gd name="T6" fmla="*/ 17 w 28"/>
                  <a:gd name="T7" fmla="*/ 1 h 18"/>
                  <a:gd name="T8" fmla="*/ 18 w 28"/>
                  <a:gd name="T9" fmla="*/ 0 h 18"/>
                  <a:gd name="T10" fmla="*/ 19 w 28"/>
                  <a:gd name="T11" fmla="*/ 1 h 18"/>
                  <a:gd name="T12" fmla="*/ 21 w 28"/>
                  <a:gd name="T13" fmla="*/ 0 h 18"/>
                  <a:gd name="T14" fmla="*/ 24 w 28"/>
                  <a:gd name="T15" fmla="*/ 0 h 18"/>
                  <a:gd name="T16" fmla="*/ 24 w 28"/>
                  <a:gd name="T17" fmla="*/ 1 h 18"/>
                  <a:gd name="T18" fmla="*/ 26 w 28"/>
                  <a:gd name="T19" fmla="*/ 1 h 18"/>
                  <a:gd name="T20" fmla="*/ 28 w 28"/>
                  <a:gd name="T21" fmla="*/ 1 h 18"/>
                  <a:gd name="T22" fmla="*/ 25 w 28"/>
                  <a:gd name="T23" fmla="*/ 4 h 18"/>
                  <a:gd name="T24" fmla="*/ 25 w 28"/>
                  <a:gd name="T25" fmla="*/ 5 h 18"/>
                  <a:gd name="T26" fmla="*/ 22 w 28"/>
                  <a:gd name="T27" fmla="*/ 8 h 18"/>
                  <a:gd name="T28" fmla="*/ 19 w 28"/>
                  <a:gd name="T29" fmla="*/ 8 h 18"/>
                  <a:gd name="T30" fmla="*/ 18 w 28"/>
                  <a:gd name="T31" fmla="*/ 11 h 18"/>
                  <a:gd name="T32" fmla="*/ 15 w 28"/>
                  <a:gd name="T33" fmla="*/ 12 h 18"/>
                  <a:gd name="T34" fmla="*/ 14 w 28"/>
                  <a:gd name="T35" fmla="*/ 14 h 18"/>
                  <a:gd name="T36" fmla="*/ 10 w 28"/>
                  <a:gd name="T37" fmla="*/ 17 h 18"/>
                  <a:gd name="T38" fmla="*/ 8 w 28"/>
                  <a:gd name="T39" fmla="*/ 17 h 18"/>
                  <a:gd name="T40" fmla="*/ 8 w 28"/>
                  <a:gd name="T41" fmla="*/ 15 h 18"/>
                  <a:gd name="T42" fmla="*/ 7 w 28"/>
                  <a:gd name="T43" fmla="*/ 15 h 18"/>
                  <a:gd name="T44" fmla="*/ 4 w 28"/>
                  <a:gd name="T45" fmla="*/ 15 h 18"/>
                  <a:gd name="T46" fmla="*/ 3 w 28"/>
                  <a:gd name="T47" fmla="*/ 18 h 18"/>
                  <a:gd name="T48" fmla="*/ 1 w 28"/>
                  <a:gd name="T49" fmla="*/ 18 h 18"/>
                  <a:gd name="T50" fmla="*/ 1 w 28"/>
                  <a:gd name="T51" fmla="*/ 18 h 18"/>
                  <a:gd name="T52" fmla="*/ 1 w 28"/>
                  <a:gd name="T53" fmla="*/ 15 h 18"/>
                  <a:gd name="T54" fmla="*/ 1 w 28"/>
                  <a:gd name="T55" fmla="*/ 14 h 18"/>
                  <a:gd name="T56" fmla="*/ 1 w 28"/>
                  <a:gd name="T57" fmla="*/ 11 h 18"/>
                  <a:gd name="T58" fmla="*/ 0 w 28"/>
                  <a:gd name="T59" fmla="*/ 10 h 18"/>
                  <a:gd name="T60" fmla="*/ 0 w 28"/>
                  <a:gd name="T61" fmla="*/ 8 h 18"/>
                  <a:gd name="T62" fmla="*/ 4 w 28"/>
                  <a:gd name="T63" fmla="*/ 7 h 18"/>
                  <a:gd name="T64" fmla="*/ 6 w 28"/>
                  <a:gd name="T65" fmla="*/ 5 h 18"/>
                  <a:gd name="T66" fmla="*/ 6 w 28"/>
                  <a:gd name="T67" fmla="*/ 4 h 18"/>
                  <a:gd name="T68" fmla="*/ 8 w 28"/>
                  <a:gd name="T69" fmla="*/ 0 h 18"/>
                  <a:gd name="T70" fmla="*/ 11 w 28"/>
                  <a:gd name="T71" fmla="*/ 0 h 18"/>
                  <a:gd name="T72" fmla="*/ 13 w 28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8">
                    <a:moveTo>
                      <a:pt x="13" y="0"/>
                    </a:moveTo>
                    <a:lnTo>
                      <a:pt x="13" y="1"/>
                    </a:lnTo>
                    <a:lnTo>
                      <a:pt x="15" y="3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5" name="Freeform 1272"/>
              <p:cNvSpPr>
                <a:spLocks/>
              </p:cNvSpPr>
              <p:nvPr/>
            </p:nvSpPr>
            <p:spPr bwMode="auto">
              <a:xfrm>
                <a:off x="3201700" y="2632559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6" name="Freeform 1273"/>
              <p:cNvSpPr>
                <a:spLocks/>
              </p:cNvSpPr>
              <p:nvPr/>
            </p:nvSpPr>
            <p:spPr bwMode="auto">
              <a:xfrm>
                <a:off x="2991229" y="2705185"/>
                <a:ext cx="11858" cy="7411"/>
              </a:xfrm>
              <a:custGeom>
                <a:avLst/>
                <a:gdLst>
                  <a:gd name="T0" fmla="*/ 8 w 8"/>
                  <a:gd name="T1" fmla="*/ 0 h 5"/>
                  <a:gd name="T2" fmla="*/ 7 w 8"/>
                  <a:gd name="T3" fmla="*/ 3 h 5"/>
                  <a:gd name="T4" fmla="*/ 3 w 8"/>
                  <a:gd name="T5" fmla="*/ 5 h 5"/>
                  <a:gd name="T6" fmla="*/ 1 w 8"/>
                  <a:gd name="T7" fmla="*/ 5 h 5"/>
                  <a:gd name="T8" fmla="*/ 0 w 8"/>
                  <a:gd name="T9" fmla="*/ 5 h 5"/>
                  <a:gd name="T10" fmla="*/ 1 w 8"/>
                  <a:gd name="T11" fmla="*/ 3 h 5"/>
                  <a:gd name="T12" fmla="*/ 4 w 8"/>
                  <a:gd name="T13" fmla="*/ 3 h 5"/>
                  <a:gd name="T14" fmla="*/ 4 w 8"/>
                  <a:gd name="T15" fmla="*/ 1 h 5"/>
                  <a:gd name="T16" fmla="*/ 6 w 8"/>
                  <a:gd name="T17" fmla="*/ 1 h 5"/>
                  <a:gd name="T18" fmla="*/ 7 w 8"/>
                  <a:gd name="T19" fmla="*/ 1 h 5"/>
                  <a:gd name="T20" fmla="*/ 8 w 8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7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7" name="Freeform 1274"/>
              <p:cNvSpPr>
                <a:spLocks/>
              </p:cNvSpPr>
              <p:nvPr/>
            </p:nvSpPr>
            <p:spPr bwMode="auto">
              <a:xfrm>
                <a:off x="3204665" y="26325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8" name="Freeform 1275"/>
              <p:cNvSpPr>
                <a:spLocks/>
              </p:cNvSpPr>
              <p:nvPr/>
            </p:nvSpPr>
            <p:spPr bwMode="auto">
              <a:xfrm>
                <a:off x="3231344" y="2914174"/>
                <a:ext cx="47430" cy="28162"/>
              </a:xfrm>
              <a:custGeom>
                <a:avLst/>
                <a:gdLst>
                  <a:gd name="T0" fmla="*/ 3 w 32"/>
                  <a:gd name="T1" fmla="*/ 0 h 19"/>
                  <a:gd name="T2" fmla="*/ 5 w 32"/>
                  <a:gd name="T3" fmla="*/ 1 h 19"/>
                  <a:gd name="T4" fmla="*/ 12 w 32"/>
                  <a:gd name="T5" fmla="*/ 3 h 19"/>
                  <a:gd name="T6" fmla="*/ 15 w 32"/>
                  <a:gd name="T7" fmla="*/ 3 h 19"/>
                  <a:gd name="T8" fmla="*/ 18 w 32"/>
                  <a:gd name="T9" fmla="*/ 4 h 19"/>
                  <a:gd name="T10" fmla="*/ 21 w 32"/>
                  <a:gd name="T11" fmla="*/ 7 h 19"/>
                  <a:gd name="T12" fmla="*/ 22 w 32"/>
                  <a:gd name="T13" fmla="*/ 7 h 19"/>
                  <a:gd name="T14" fmla="*/ 25 w 32"/>
                  <a:gd name="T15" fmla="*/ 10 h 19"/>
                  <a:gd name="T16" fmla="*/ 27 w 32"/>
                  <a:gd name="T17" fmla="*/ 12 h 19"/>
                  <a:gd name="T18" fmla="*/ 29 w 32"/>
                  <a:gd name="T19" fmla="*/ 12 h 19"/>
                  <a:gd name="T20" fmla="*/ 30 w 32"/>
                  <a:gd name="T21" fmla="*/ 14 h 19"/>
                  <a:gd name="T22" fmla="*/ 30 w 32"/>
                  <a:gd name="T23" fmla="*/ 15 h 19"/>
                  <a:gd name="T24" fmla="*/ 32 w 32"/>
                  <a:gd name="T25" fmla="*/ 16 h 19"/>
                  <a:gd name="T26" fmla="*/ 32 w 32"/>
                  <a:gd name="T27" fmla="*/ 18 h 19"/>
                  <a:gd name="T28" fmla="*/ 29 w 32"/>
                  <a:gd name="T29" fmla="*/ 19 h 19"/>
                  <a:gd name="T30" fmla="*/ 26 w 32"/>
                  <a:gd name="T31" fmla="*/ 18 h 19"/>
                  <a:gd name="T32" fmla="*/ 25 w 32"/>
                  <a:gd name="T33" fmla="*/ 18 h 19"/>
                  <a:gd name="T34" fmla="*/ 22 w 32"/>
                  <a:gd name="T35" fmla="*/ 16 h 19"/>
                  <a:gd name="T36" fmla="*/ 21 w 32"/>
                  <a:gd name="T37" fmla="*/ 15 h 19"/>
                  <a:gd name="T38" fmla="*/ 16 w 32"/>
                  <a:gd name="T39" fmla="*/ 15 h 19"/>
                  <a:gd name="T40" fmla="*/ 11 w 32"/>
                  <a:gd name="T41" fmla="*/ 12 h 19"/>
                  <a:gd name="T42" fmla="*/ 9 w 32"/>
                  <a:gd name="T43" fmla="*/ 12 h 19"/>
                  <a:gd name="T44" fmla="*/ 9 w 32"/>
                  <a:gd name="T45" fmla="*/ 11 h 19"/>
                  <a:gd name="T46" fmla="*/ 8 w 32"/>
                  <a:gd name="T47" fmla="*/ 8 h 19"/>
                  <a:gd name="T48" fmla="*/ 4 w 32"/>
                  <a:gd name="T49" fmla="*/ 5 h 19"/>
                  <a:gd name="T50" fmla="*/ 1 w 32"/>
                  <a:gd name="T51" fmla="*/ 4 h 19"/>
                  <a:gd name="T52" fmla="*/ 0 w 32"/>
                  <a:gd name="T53" fmla="*/ 1 h 19"/>
                  <a:gd name="T54" fmla="*/ 3 w 32"/>
                  <a:gd name="T5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9">
                    <a:moveTo>
                      <a:pt x="3" y="0"/>
                    </a:moveTo>
                    <a:lnTo>
                      <a:pt x="5" y="1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5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0" y="14"/>
                    </a:lnTo>
                    <a:lnTo>
                      <a:pt x="30" y="15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29" y="19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16" y="15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8" y="8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9" name="Freeform 1276"/>
              <p:cNvSpPr>
                <a:spLocks/>
              </p:cNvSpPr>
              <p:nvPr/>
            </p:nvSpPr>
            <p:spPr bwMode="auto">
              <a:xfrm>
                <a:off x="2936388" y="2801528"/>
                <a:ext cx="22233" cy="13340"/>
              </a:xfrm>
              <a:custGeom>
                <a:avLst/>
                <a:gdLst>
                  <a:gd name="T0" fmla="*/ 5 w 15"/>
                  <a:gd name="T1" fmla="*/ 0 h 9"/>
                  <a:gd name="T2" fmla="*/ 8 w 15"/>
                  <a:gd name="T3" fmla="*/ 0 h 9"/>
                  <a:gd name="T4" fmla="*/ 8 w 15"/>
                  <a:gd name="T5" fmla="*/ 1 h 9"/>
                  <a:gd name="T6" fmla="*/ 11 w 15"/>
                  <a:gd name="T7" fmla="*/ 1 h 9"/>
                  <a:gd name="T8" fmla="*/ 14 w 15"/>
                  <a:gd name="T9" fmla="*/ 4 h 9"/>
                  <a:gd name="T10" fmla="*/ 15 w 15"/>
                  <a:gd name="T11" fmla="*/ 7 h 9"/>
                  <a:gd name="T12" fmla="*/ 15 w 15"/>
                  <a:gd name="T13" fmla="*/ 8 h 9"/>
                  <a:gd name="T14" fmla="*/ 15 w 15"/>
                  <a:gd name="T15" fmla="*/ 9 h 9"/>
                  <a:gd name="T16" fmla="*/ 8 w 15"/>
                  <a:gd name="T17" fmla="*/ 8 h 9"/>
                  <a:gd name="T18" fmla="*/ 7 w 15"/>
                  <a:gd name="T19" fmla="*/ 7 h 9"/>
                  <a:gd name="T20" fmla="*/ 4 w 15"/>
                  <a:gd name="T21" fmla="*/ 7 h 9"/>
                  <a:gd name="T22" fmla="*/ 4 w 15"/>
                  <a:gd name="T23" fmla="*/ 8 h 9"/>
                  <a:gd name="T24" fmla="*/ 4 w 15"/>
                  <a:gd name="T25" fmla="*/ 9 h 9"/>
                  <a:gd name="T26" fmla="*/ 3 w 15"/>
                  <a:gd name="T27" fmla="*/ 8 h 9"/>
                  <a:gd name="T28" fmla="*/ 3 w 15"/>
                  <a:gd name="T29" fmla="*/ 7 h 9"/>
                  <a:gd name="T30" fmla="*/ 0 w 15"/>
                  <a:gd name="T31" fmla="*/ 7 h 9"/>
                  <a:gd name="T32" fmla="*/ 0 w 15"/>
                  <a:gd name="T33" fmla="*/ 5 h 9"/>
                  <a:gd name="T34" fmla="*/ 1 w 15"/>
                  <a:gd name="T35" fmla="*/ 3 h 9"/>
                  <a:gd name="T36" fmla="*/ 4 w 15"/>
                  <a:gd name="T37" fmla="*/ 3 h 9"/>
                  <a:gd name="T38" fmla="*/ 4 w 15"/>
                  <a:gd name="T39" fmla="*/ 1 h 9"/>
                  <a:gd name="T40" fmla="*/ 5 w 15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9">
                    <a:moveTo>
                      <a:pt x="5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4" y="4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0" name="Freeform 1277"/>
              <p:cNvSpPr>
                <a:spLocks/>
              </p:cNvSpPr>
              <p:nvPr/>
            </p:nvSpPr>
            <p:spPr bwMode="auto">
              <a:xfrm>
                <a:off x="3053481" y="2361317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1 w 2"/>
                  <a:gd name="T9" fmla="*/ 2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1" name="Freeform 1278"/>
              <p:cNvSpPr>
                <a:spLocks/>
              </p:cNvSpPr>
              <p:nvPr/>
            </p:nvSpPr>
            <p:spPr bwMode="auto">
              <a:xfrm>
                <a:off x="3265434" y="2980873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0 h 6"/>
                  <a:gd name="T4" fmla="*/ 4 w 4"/>
                  <a:gd name="T5" fmla="*/ 0 h 6"/>
                  <a:gd name="T6" fmla="*/ 4 w 4"/>
                  <a:gd name="T7" fmla="*/ 0 h 6"/>
                  <a:gd name="T8" fmla="*/ 2 w 4"/>
                  <a:gd name="T9" fmla="*/ 2 h 6"/>
                  <a:gd name="T10" fmla="*/ 2 w 4"/>
                  <a:gd name="T11" fmla="*/ 3 h 6"/>
                  <a:gd name="T12" fmla="*/ 0 w 4"/>
                  <a:gd name="T13" fmla="*/ 5 h 6"/>
                  <a:gd name="T14" fmla="*/ 0 w 4"/>
                  <a:gd name="T15" fmla="*/ 5 h 6"/>
                  <a:gd name="T16" fmla="*/ 2 w 4"/>
                  <a:gd name="T17" fmla="*/ 5 h 6"/>
                  <a:gd name="T18" fmla="*/ 2 w 4"/>
                  <a:gd name="T19" fmla="*/ 6 h 6"/>
                  <a:gd name="T20" fmla="*/ 0 w 4"/>
                  <a:gd name="T21" fmla="*/ 6 h 6"/>
                  <a:gd name="T22" fmla="*/ 0 w 4"/>
                  <a:gd name="T23" fmla="*/ 5 h 6"/>
                  <a:gd name="T24" fmla="*/ 2 w 4"/>
                  <a:gd name="T25" fmla="*/ 2 h 6"/>
                  <a:gd name="T26" fmla="*/ 3 w 4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2" name="Freeform 1279"/>
              <p:cNvSpPr>
                <a:spLocks/>
              </p:cNvSpPr>
              <p:nvPr/>
            </p:nvSpPr>
            <p:spPr bwMode="auto">
              <a:xfrm>
                <a:off x="3218004" y="2991248"/>
                <a:ext cx="40020" cy="29644"/>
              </a:xfrm>
              <a:custGeom>
                <a:avLst/>
                <a:gdLst>
                  <a:gd name="T0" fmla="*/ 6 w 27"/>
                  <a:gd name="T1" fmla="*/ 0 h 20"/>
                  <a:gd name="T2" fmla="*/ 6 w 27"/>
                  <a:gd name="T3" fmla="*/ 2 h 20"/>
                  <a:gd name="T4" fmla="*/ 5 w 27"/>
                  <a:gd name="T5" fmla="*/ 5 h 20"/>
                  <a:gd name="T6" fmla="*/ 5 w 27"/>
                  <a:gd name="T7" fmla="*/ 5 h 20"/>
                  <a:gd name="T8" fmla="*/ 6 w 27"/>
                  <a:gd name="T9" fmla="*/ 6 h 20"/>
                  <a:gd name="T10" fmla="*/ 6 w 27"/>
                  <a:gd name="T11" fmla="*/ 9 h 20"/>
                  <a:gd name="T12" fmla="*/ 7 w 27"/>
                  <a:gd name="T13" fmla="*/ 10 h 20"/>
                  <a:gd name="T14" fmla="*/ 9 w 27"/>
                  <a:gd name="T15" fmla="*/ 7 h 20"/>
                  <a:gd name="T16" fmla="*/ 10 w 27"/>
                  <a:gd name="T17" fmla="*/ 7 h 20"/>
                  <a:gd name="T18" fmla="*/ 13 w 27"/>
                  <a:gd name="T19" fmla="*/ 10 h 20"/>
                  <a:gd name="T20" fmla="*/ 14 w 27"/>
                  <a:gd name="T21" fmla="*/ 10 h 20"/>
                  <a:gd name="T22" fmla="*/ 16 w 27"/>
                  <a:gd name="T23" fmla="*/ 11 h 20"/>
                  <a:gd name="T24" fmla="*/ 20 w 27"/>
                  <a:gd name="T25" fmla="*/ 11 h 20"/>
                  <a:gd name="T26" fmla="*/ 21 w 27"/>
                  <a:gd name="T27" fmla="*/ 10 h 20"/>
                  <a:gd name="T28" fmla="*/ 23 w 27"/>
                  <a:gd name="T29" fmla="*/ 11 h 20"/>
                  <a:gd name="T30" fmla="*/ 27 w 27"/>
                  <a:gd name="T31" fmla="*/ 11 h 20"/>
                  <a:gd name="T32" fmla="*/ 25 w 27"/>
                  <a:gd name="T33" fmla="*/ 11 h 20"/>
                  <a:gd name="T34" fmla="*/ 23 w 27"/>
                  <a:gd name="T35" fmla="*/ 13 h 20"/>
                  <a:gd name="T36" fmla="*/ 23 w 27"/>
                  <a:gd name="T37" fmla="*/ 16 h 20"/>
                  <a:gd name="T38" fmla="*/ 23 w 27"/>
                  <a:gd name="T39" fmla="*/ 17 h 20"/>
                  <a:gd name="T40" fmla="*/ 21 w 27"/>
                  <a:gd name="T41" fmla="*/ 20 h 20"/>
                  <a:gd name="T42" fmla="*/ 20 w 27"/>
                  <a:gd name="T43" fmla="*/ 20 h 20"/>
                  <a:gd name="T44" fmla="*/ 17 w 27"/>
                  <a:gd name="T45" fmla="*/ 18 h 20"/>
                  <a:gd name="T46" fmla="*/ 16 w 27"/>
                  <a:gd name="T47" fmla="*/ 16 h 20"/>
                  <a:gd name="T48" fmla="*/ 10 w 27"/>
                  <a:gd name="T49" fmla="*/ 16 h 20"/>
                  <a:gd name="T50" fmla="*/ 9 w 27"/>
                  <a:gd name="T51" fmla="*/ 14 h 20"/>
                  <a:gd name="T52" fmla="*/ 7 w 27"/>
                  <a:gd name="T53" fmla="*/ 13 h 20"/>
                  <a:gd name="T54" fmla="*/ 7 w 27"/>
                  <a:gd name="T55" fmla="*/ 11 h 20"/>
                  <a:gd name="T56" fmla="*/ 6 w 27"/>
                  <a:gd name="T57" fmla="*/ 11 h 20"/>
                  <a:gd name="T58" fmla="*/ 5 w 27"/>
                  <a:gd name="T59" fmla="*/ 10 h 20"/>
                  <a:gd name="T60" fmla="*/ 3 w 27"/>
                  <a:gd name="T61" fmla="*/ 9 h 20"/>
                  <a:gd name="T62" fmla="*/ 3 w 27"/>
                  <a:gd name="T63" fmla="*/ 7 h 20"/>
                  <a:gd name="T64" fmla="*/ 2 w 27"/>
                  <a:gd name="T65" fmla="*/ 6 h 20"/>
                  <a:gd name="T66" fmla="*/ 0 w 27"/>
                  <a:gd name="T67" fmla="*/ 6 h 20"/>
                  <a:gd name="T68" fmla="*/ 0 w 27"/>
                  <a:gd name="T69" fmla="*/ 6 h 20"/>
                  <a:gd name="T70" fmla="*/ 0 w 27"/>
                  <a:gd name="T71" fmla="*/ 3 h 20"/>
                  <a:gd name="T72" fmla="*/ 6 w 27"/>
                  <a:gd name="T7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20">
                    <a:moveTo>
                      <a:pt x="6" y="0"/>
                    </a:moveTo>
                    <a:lnTo>
                      <a:pt x="6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3" y="17"/>
                    </a:lnTo>
                    <a:lnTo>
                      <a:pt x="21" y="20"/>
                    </a:lnTo>
                    <a:lnTo>
                      <a:pt x="20" y="20"/>
                    </a:lnTo>
                    <a:lnTo>
                      <a:pt x="17" y="18"/>
                    </a:lnTo>
                    <a:lnTo>
                      <a:pt x="16" y="16"/>
                    </a:lnTo>
                    <a:lnTo>
                      <a:pt x="10" y="16"/>
                    </a:lnTo>
                    <a:lnTo>
                      <a:pt x="9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3" name="Freeform 1280"/>
              <p:cNvSpPr>
                <a:spLocks/>
              </p:cNvSpPr>
              <p:nvPr/>
            </p:nvSpPr>
            <p:spPr bwMode="auto">
              <a:xfrm>
                <a:off x="3092018" y="2503608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4" name="Freeform 1281"/>
              <p:cNvSpPr>
                <a:spLocks/>
              </p:cNvSpPr>
              <p:nvPr/>
            </p:nvSpPr>
            <p:spPr bwMode="auto">
              <a:xfrm>
                <a:off x="3044588" y="2503608"/>
                <a:ext cx="22233" cy="32608"/>
              </a:xfrm>
              <a:custGeom>
                <a:avLst/>
                <a:gdLst>
                  <a:gd name="T0" fmla="*/ 10 w 15"/>
                  <a:gd name="T1" fmla="*/ 0 h 22"/>
                  <a:gd name="T2" fmla="*/ 10 w 15"/>
                  <a:gd name="T3" fmla="*/ 2 h 22"/>
                  <a:gd name="T4" fmla="*/ 11 w 15"/>
                  <a:gd name="T5" fmla="*/ 3 h 22"/>
                  <a:gd name="T6" fmla="*/ 12 w 15"/>
                  <a:gd name="T7" fmla="*/ 3 h 22"/>
                  <a:gd name="T8" fmla="*/ 14 w 15"/>
                  <a:gd name="T9" fmla="*/ 2 h 22"/>
                  <a:gd name="T10" fmla="*/ 15 w 15"/>
                  <a:gd name="T11" fmla="*/ 3 h 22"/>
                  <a:gd name="T12" fmla="*/ 15 w 15"/>
                  <a:gd name="T13" fmla="*/ 5 h 22"/>
                  <a:gd name="T14" fmla="*/ 15 w 15"/>
                  <a:gd name="T15" fmla="*/ 6 h 22"/>
                  <a:gd name="T16" fmla="*/ 14 w 15"/>
                  <a:gd name="T17" fmla="*/ 7 h 22"/>
                  <a:gd name="T18" fmla="*/ 12 w 15"/>
                  <a:gd name="T19" fmla="*/ 9 h 22"/>
                  <a:gd name="T20" fmla="*/ 14 w 15"/>
                  <a:gd name="T21" fmla="*/ 10 h 22"/>
                  <a:gd name="T22" fmla="*/ 14 w 15"/>
                  <a:gd name="T23" fmla="*/ 11 h 22"/>
                  <a:gd name="T24" fmla="*/ 12 w 15"/>
                  <a:gd name="T25" fmla="*/ 13 h 22"/>
                  <a:gd name="T26" fmla="*/ 11 w 15"/>
                  <a:gd name="T27" fmla="*/ 13 h 22"/>
                  <a:gd name="T28" fmla="*/ 10 w 15"/>
                  <a:gd name="T29" fmla="*/ 14 h 22"/>
                  <a:gd name="T30" fmla="*/ 8 w 15"/>
                  <a:gd name="T31" fmla="*/ 17 h 22"/>
                  <a:gd name="T32" fmla="*/ 7 w 15"/>
                  <a:gd name="T33" fmla="*/ 18 h 22"/>
                  <a:gd name="T34" fmla="*/ 8 w 15"/>
                  <a:gd name="T35" fmla="*/ 18 h 22"/>
                  <a:gd name="T36" fmla="*/ 8 w 15"/>
                  <a:gd name="T37" fmla="*/ 20 h 22"/>
                  <a:gd name="T38" fmla="*/ 7 w 15"/>
                  <a:gd name="T39" fmla="*/ 21 h 22"/>
                  <a:gd name="T40" fmla="*/ 7 w 15"/>
                  <a:gd name="T41" fmla="*/ 21 h 22"/>
                  <a:gd name="T42" fmla="*/ 6 w 15"/>
                  <a:gd name="T43" fmla="*/ 22 h 22"/>
                  <a:gd name="T44" fmla="*/ 6 w 15"/>
                  <a:gd name="T45" fmla="*/ 22 h 22"/>
                  <a:gd name="T46" fmla="*/ 4 w 15"/>
                  <a:gd name="T47" fmla="*/ 21 h 22"/>
                  <a:gd name="T48" fmla="*/ 4 w 15"/>
                  <a:gd name="T49" fmla="*/ 20 h 22"/>
                  <a:gd name="T50" fmla="*/ 3 w 15"/>
                  <a:gd name="T51" fmla="*/ 18 h 22"/>
                  <a:gd name="T52" fmla="*/ 1 w 15"/>
                  <a:gd name="T53" fmla="*/ 18 h 22"/>
                  <a:gd name="T54" fmla="*/ 0 w 15"/>
                  <a:gd name="T55" fmla="*/ 17 h 22"/>
                  <a:gd name="T56" fmla="*/ 1 w 15"/>
                  <a:gd name="T57" fmla="*/ 16 h 22"/>
                  <a:gd name="T58" fmla="*/ 1 w 15"/>
                  <a:gd name="T59" fmla="*/ 13 h 22"/>
                  <a:gd name="T60" fmla="*/ 1 w 15"/>
                  <a:gd name="T61" fmla="*/ 11 h 22"/>
                  <a:gd name="T62" fmla="*/ 3 w 15"/>
                  <a:gd name="T63" fmla="*/ 11 h 22"/>
                  <a:gd name="T64" fmla="*/ 3 w 15"/>
                  <a:gd name="T65" fmla="*/ 9 h 22"/>
                  <a:gd name="T66" fmla="*/ 3 w 15"/>
                  <a:gd name="T67" fmla="*/ 7 h 22"/>
                  <a:gd name="T68" fmla="*/ 4 w 15"/>
                  <a:gd name="T69" fmla="*/ 5 h 22"/>
                  <a:gd name="T70" fmla="*/ 6 w 15"/>
                  <a:gd name="T71" fmla="*/ 5 h 22"/>
                  <a:gd name="T72" fmla="*/ 8 w 15"/>
                  <a:gd name="T73" fmla="*/ 3 h 22"/>
                  <a:gd name="T74" fmla="*/ 10 w 15"/>
                  <a:gd name="T7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22">
                    <a:moveTo>
                      <a:pt x="10" y="0"/>
                    </a:moveTo>
                    <a:lnTo>
                      <a:pt x="10" y="2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5" name="Freeform 1282"/>
              <p:cNvSpPr>
                <a:spLocks/>
              </p:cNvSpPr>
              <p:nvPr/>
            </p:nvSpPr>
            <p:spPr bwMode="auto">
              <a:xfrm>
                <a:off x="2960103" y="2368729"/>
                <a:ext cx="106718" cy="105236"/>
              </a:xfrm>
              <a:custGeom>
                <a:avLst/>
                <a:gdLst>
                  <a:gd name="T0" fmla="*/ 32 w 72"/>
                  <a:gd name="T1" fmla="*/ 4 h 71"/>
                  <a:gd name="T2" fmla="*/ 35 w 72"/>
                  <a:gd name="T3" fmla="*/ 7 h 71"/>
                  <a:gd name="T4" fmla="*/ 34 w 72"/>
                  <a:gd name="T5" fmla="*/ 11 h 71"/>
                  <a:gd name="T6" fmla="*/ 34 w 72"/>
                  <a:gd name="T7" fmla="*/ 15 h 71"/>
                  <a:gd name="T8" fmla="*/ 36 w 72"/>
                  <a:gd name="T9" fmla="*/ 18 h 71"/>
                  <a:gd name="T10" fmla="*/ 39 w 72"/>
                  <a:gd name="T11" fmla="*/ 13 h 71"/>
                  <a:gd name="T12" fmla="*/ 42 w 72"/>
                  <a:gd name="T13" fmla="*/ 18 h 71"/>
                  <a:gd name="T14" fmla="*/ 46 w 72"/>
                  <a:gd name="T15" fmla="*/ 24 h 71"/>
                  <a:gd name="T16" fmla="*/ 50 w 72"/>
                  <a:gd name="T17" fmla="*/ 28 h 71"/>
                  <a:gd name="T18" fmla="*/ 53 w 72"/>
                  <a:gd name="T19" fmla="*/ 33 h 71"/>
                  <a:gd name="T20" fmla="*/ 60 w 72"/>
                  <a:gd name="T21" fmla="*/ 39 h 71"/>
                  <a:gd name="T22" fmla="*/ 61 w 72"/>
                  <a:gd name="T23" fmla="*/ 43 h 71"/>
                  <a:gd name="T24" fmla="*/ 61 w 72"/>
                  <a:gd name="T25" fmla="*/ 49 h 71"/>
                  <a:gd name="T26" fmla="*/ 58 w 72"/>
                  <a:gd name="T27" fmla="*/ 53 h 71"/>
                  <a:gd name="T28" fmla="*/ 61 w 72"/>
                  <a:gd name="T29" fmla="*/ 55 h 71"/>
                  <a:gd name="T30" fmla="*/ 64 w 72"/>
                  <a:gd name="T31" fmla="*/ 54 h 71"/>
                  <a:gd name="T32" fmla="*/ 68 w 72"/>
                  <a:gd name="T33" fmla="*/ 55 h 71"/>
                  <a:gd name="T34" fmla="*/ 71 w 72"/>
                  <a:gd name="T35" fmla="*/ 55 h 71"/>
                  <a:gd name="T36" fmla="*/ 69 w 72"/>
                  <a:gd name="T37" fmla="*/ 58 h 71"/>
                  <a:gd name="T38" fmla="*/ 72 w 72"/>
                  <a:gd name="T39" fmla="*/ 62 h 71"/>
                  <a:gd name="T40" fmla="*/ 67 w 72"/>
                  <a:gd name="T41" fmla="*/ 65 h 71"/>
                  <a:gd name="T42" fmla="*/ 61 w 72"/>
                  <a:gd name="T43" fmla="*/ 66 h 71"/>
                  <a:gd name="T44" fmla="*/ 56 w 72"/>
                  <a:gd name="T45" fmla="*/ 65 h 71"/>
                  <a:gd name="T46" fmla="*/ 53 w 72"/>
                  <a:gd name="T47" fmla="*/ 62 h 71"/>
                  <a:gd name="T48" fmla="*/ 47 w 72"/>
                  <a:gd name="T49" fmla="*/ 62 h 71"/>
                  <a:gd name="T50" fmla="*/ 52 w 72"/>
                  <a:gd name="T51" fmla="*/ 57 h 71"/>
                  <a:gd name="T52" fmla="*/ 45 w 72"/>
                  <a:gd name="T53" fmla="*/ 54 h 71"/>
                  <a:gd name="T54" fmla="*/ 46 w 72"/>
                  <a:gd name="T55" fmla="*/ 50 h 71"/>
                  <a:gd name="T56" fmla="*/ 43 w 72"/>
                  <a:gd name="T57" fmla="*/ 47 h 71"/>
                  <a:gd name="T58" fmla="*/ 39 w 72"/>
                  <a:gd name="T59" fmla="*/ 49 h 71"/>
                  <a:gd name="T60" fmla="*/ 36 w 72"/>
                  <a:gd name="T61" fmla="*/ 54 h 71"/>
                  <a:gd name="T62" fmla="*/ 32 w 72"/>
                  <a:gd name="T63" fmla="*/ 58 h 71"/>
                  <a:gd name="T64" fmla="*/ 28 w 72"/>
                  <a:gd name="T65" fmla="*/ 58 h 71"/>
                  <a:gd name="T66" fmla="*/ 24 w 72"/>
                  <a:gd name="T67" fmla="*/ 65 h 71"/>
                  <a:gd name="T68" fmla="*/ 18 w 72"/>
                  <a:gd name="T69" fmla="*/ 68 h 71"/>
                  <a:gd name="T70" fmla="*/ 14 w 72"/>
                  <a:gd name="T71" fmla="*/ 71 h 71"/>
                  <a:gd name="T72" fmla="*/ 10 w 72"/>
                  <a:gd name="T73" fmla="*/ 71 h 71"/>
                  <a:gd name="T74" fmla="*/ 10 w 72"/>
                  <a:gd name="T75" fmla="*/ 64 h 71"/>
                  <a:gd name="T76" fmla="*/ 11 w 72"/>
                  <a:gd name="T77" fmla="*/ 57 h 71"/>
                  <a:gd name="T78" fmla="*/ 9 w 72"/>
                  <a:gd name="T79" fmla="*/ 57 h 71"/>
                  <a:gd name="T80" fmla="*/ 3 w 72"/>
                  <a:gd name="T81" fmla="*/ 55 h 71"/>
                  <a:gd name="T82" fmla="*/ 0 w 72"/>
                  <a:gd name="T83" fmla="*/ 58 h 71"/>
                  <a:gd name="T84" fmla="*/ 2 w 72"/>
                  <a:gd name="T85" fmla="*/ 49 h 71"/>
                  <a:gd name="T86" fmla="*/ 10 w 72"/>
                  <a:gd name="T87" fmla="*/ 44 h 71"/>
                  <a:gd name="T88" fmla="*/ 11 w 72"/>
                  <a:gd name="T89" fmla="*/ 36 h 71"/>
                  <a:gd name="T90" fmla="*/ 16 w 72"/>
                  <a:gd name="T91" fmla="*/ 29 h 71"/>
                  <a:gd name="T92" fmla="*/ 17 w 72"/>
                  <a:gd name="T93" fmla="*/ 24 h 71"/>
                  <a:gd name="T94" fmla="*/ 21 w 72"/>
                  <a:gd name="T95" fmla="*/ 15 h 71"/>
                  <a:gd name="T96" fmla="*/ 25 w 72"/>
                  <a:gd name="T9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71">
                    <a:moveTo>
                      <a:pt x="34" y="0"/>
                    </a:moveTo>
                    <a:lnTo>
                      <a:pt x="35" y="2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5" y="6"/>
                    </a:lnTo>
                    <a:lnTo>
                      <a:pt x="35" y="7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4" y="15"/>
                    </a:lnTo>
                    <a:lnTo>
                      <a:pt x="34" y="18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2" y="17"/>
                    </a:lnTo>
                    <a:lnTo>
                      <a:pt x="42" y="18"/>
                    </a:lnTo>
                    <a:lnTo>
                      <a:pt x="40" y="19"/>
                    </a:lnTo>
                    <a:lnTo>
                      <a:pt x="42" y="21"/>
                    </a:lnTo>
                    <a:lnTo>
                      <a:pt x="46" y="24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0" y="28"/>
                    </a:lnTo>
                    <a:lnTo>
                      <a:pt x="50" y="29"/>
                    </a:lnTo>
                    <a:lnTo>
                      <a:pt x="53" y="29"/>
                    </a:lnTo>
                    <a:lnTo>
                      <a:pt x="53" y="33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0" y="39"/>
                    </a:lnTo>
                    <a:lnTo>
                      <a:pt x="60" y="42"/>
                    </a:lnTo>
                    <a:lnTo>
                      <a:pt x="61" y="42"/>
                    </a:lnTo>
                    <a:lnTo>
                      <a:pt x="61" y="43"/>
                    </a:lnTo>
                    <a:lnTo>
                      <a:pt x="61" y="46"/>
                    </a:lnTo>
                    <a:lnTo>
                      <a:pt x="61" y="49"/>
                    </a:lnTo>
                    <a:lnTo>
                      <a:pt x="61" y="49"/>
                    </a:lnTo>
                    <a:lnTo>
                      <a:pt x="61" y="51"/>
                    </a:lnTo>
                    <a:lnTo>
                      <a:pt x="60" y="53"/>
                    </a:lnTo>
                    <a:lnTo>
                      <a:pt x="58" y="53"/>
                    </a:lnTo>
                    <a:lnTo>
                      <a:pt x="56" y="54"/>
                    </a:lnTo>
                    <a:lnTo>
                      <a:pt x="57" y="55"/>
                    </a:lnTo>
                    <a:lnTo>
                      <a:pt x="61" y="55"/>
                    </a:lnTo>
                    <a:lnTo>
                      <a:pt x="64" y="53"/>
                    </a:lnTo>
                    <a:lnTo>
                      <a:pt x="64" y="53"/>
                    </a:lnTo>
                    <a:lnTo>
                      <a:pt x="64" y="54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68" y="54"/>
                    </a:lnTo>
                    <a:lnTo>
                      <a:pt x="69" y="53"/>
                    </a:lnTo>
                    <a:lnTo>
                      <a:pt x="71" y="55"/>
                    </a:lnTo>
                    <a:lnTo>
                      <a:pt x="72" y="55"/>
                    </a:lnTo>
                    <a:lnTo>
                      <a:pt x="71" y="58"/>
                    </a:lnTo>
                    <a:lnTo>
                      <a:pt x="69" y="58"/>
                    </a:lnTo>
                    <a:lnTo>
                      <a:pt x="71" y="60"/>
                    </a:lnTo>
                    <a:lnTo>
                      <a:pt x="72" y="61"/>
                    </a:lnTo>
                    <a:lnTo>
                      <a:pt x="72" y="62"/>
                    </a:lnTo>
                    <a:lnTo>
                      <a:pt x="69" y="62"/>
                    </a:lnTo>
                    <a:lnTo>
                      <a:pt x="68" y="64"/>
                    </a:lnTo>
                    <a:lnTo>
                      <a:pt x="67" y="65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1" y="66"/>
                    </a:lnTo>
                    <a:lnTo>
                      <a:pt x="60" y="66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3" y="62"/>
                    </a:lnTo>
                    <a:lnTo>
                      <a:pt x="50" y="62"/>
                    </a:lnTo>
                    <a:lnTo>
                      <a:pt x="50" y="64"/>
                    </a:lnTo>
                    <a:lnTo>
                      <a:pt x="47" y="62"/>
                    </a:lnTo>
                    <a:lnTo>
                      <a:pt x="47" y="60"/>
                    </a:lnTo>
                    <a:lnTo>
                      <a:pt x="50" y="60"/>
                    </a:lnTo>
                    <a:lnTo>
                      <a:pt x="52" y="57"/>
                    </a:lnTo>
                    <a:lnTo>
                      <a:pt x="50" y="55"/>
                    </a:lnTo>
                    <a:lnTo>
                      <a:pt x="49" y="54"/>
                    </a:lnTo>
                    <a:lnTo>
                      <a:pt x="45" y="54"/>
                    </a:lnTo>
                    <a:lnTo>
                      <a:pt x="43" y="53"/>
                    </a:lnTo>
                    <a:lnTo>
                      <a:pt x="45" y="51"/>
                    </a:lnTo>
                    <a:lnTo>
                      <a:pt x="46" y="50"/>
                    </a:lnTo>
                    <a:lnTo>
                      <a:pt x="46" y="49"/>
                    </a:lnTo>
                    <a:lnTo>
                      <a:pt x="45" y="47"/>
                    </a:lnTo>
                    <a:lnTo>
                      <a:pt x="43" y="47"/>
                    </a:lnTo>
                    <a:lnTo>
                      <a:pt x="42" y="49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8" y="50"/>
                    </a:lnTo>
                    <a:lnTo>
                      <a:pt x="35" y="51"/>
                    </a:lnTo>
                    <a:lnTo>
                      <a:pt x="36" y="54"/>
                    </a:lnTo>
                    <a:lnTo>
                      <a:pt x="35" y="58"/>
                    </a:lnTo>
                    <a:lnTo>
                      <a:pt x="34" y="58"/>
                    </a:lnTo>
                    <a:lnTo>
                      <a:pt x="32" y="58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28" y="58"/>
                    </a:lnTo>
                    <a:lnTo>
                      <a:pt x="27" y="61"/>
                    </a:lnTo>
                    <a:lnTo>
                      <a:pt x="25" y="62"/>
                    </a:lnTo>
                    <a:lnTo>
                      <a:pt x="24" y="65"/>
                    </a:lnTo>
                    <a:lnTo>
                      <a:pt x="22" y="66"/>
                    </a:lnTo>
                    <a:lnTo>
                      <a:pt x="20" y="66"/>
                    </a:lnTo>
                    <a:lnTo>
                      <a:pt x="18" y="68"/>
                    </a:lnTo>
                    <a:lnTo>
                      <a:pt x="17" y="69"/>
                    </a:lnTo>
                    <a:lnTo>
                      <a:pt x="16" y="69"/>
                    </a:lnTo>
                    <a:lnTo>
                      <a:pt x="14" y="71"/>
                    </a:lnTo>
                    <a:lnTo>
                      <a:pt x="11" y="71"/>
                    </a:lnTo>
                    <a:lnTo>
                      <a:pt x="11" y="69"/>
                    </a:lnTo>
                    <a:lnTo>
                      <a:pt x="10" y="71"/>
                    </a:lnTo>
                    <a:lnTo>
                      <a:pt x="9" y="69"/>
                    </a:lnTo>
                    <a:lnTo>
                      <a:pt x="9" y="65"/>
                    </a:lnTo>
                    <a:lnTo>
                      <a:pt x="10" y="64"/>
                    </a:lnTo>
                    <a:lnTo>
                      <a:pt x="10" y="61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0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6" y="57"/>
                    </a:lnTo>
                    <a:lnTo>
                      <a:pt x="5" y="55"/>
                    </a:lnTo>
                    <a:lnTo>
                      <a:pt x="3" y="55"/>
                    </a:lnTo>
                    <a:lnTo>
                      <a:pt x="2" y="55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6" y="47"/>
                    </a:lnTo>
                    <a:lnTo>
                      <a:pt x="9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1" y="39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7" y="26"/>
                    </a:lnTo>
                    <a:lnTo>
                      <a:pt x="18" y="25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5" y="6"/>
                    </a:lnTo>
                    <a:lnTo>
                      <a:pt x="28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6" name="Freeform 1283"/>
              <p:cNvSpPr>
                <a:spLocks noEditPoints="1"/>
              </p:cNvSpPr>
              <p:nvPr/>
            </p:nvSpPr>
            <p:spPr bwMode="auto">
              <a:xfrm>
                <a:off x="2992711" y="2702221"/>
                <a:ext cx="23715" cy="23715"/>
              </a:xfrm>
              <a:custGeom>
                <a:avLst/>
                <a:gdLst>
                  <a:gd name="T0" fmla="*/ 12 w 16"/>
                  <a:gd name="T1" fmla="*/ 6 h 16"/>
                  <a:gd name="T2" fmla="*/ 9 w 16"/>
                  <a:gd name="T3" fmla="*/ 10 h 16"/>
                  <a:gd name="T4" fmla="*/ 7 w 16"/>
                  <a:gd name="T5" fmla="*/ 12 h 16"/>
                  <a:gd name="T6" fmla="*/ 9 w 16"/>
                  <a:gd name="T7" fmla="*/ 12 h 16"/>
                  <a:gd name="T8" fmla="*/ 10 w 16"/>
                  <a:gd name="T9" fmla="*/ 10 h 16"/>
                  <a:gd name="T10" fmla="*/ 12 w 16"/>
                  <a:gd name="T11" fmla="*/ 6 h 16"/>
                  <a:gd name="T12" fmla="*/ 13 w 16"/>
                  <a:gd name="T13" fmla="*/ 0 h 16"/>
                  <a:gd name="T14" fmla="*/ 14 w 16"/>
                  <a:gd name="T15" fmla="*/ 2 h 16"/>
                  <a:gd name="T16" fmla="*/ 14 w 16"/>
                  <a:gd name="T17" fmla="*/ 3 h 16"/>
                  <a:gd name="T18" fmla="*/ 16 w 16"/>
                  <a:gd name="T19" fmla="*/ 3 h 16"/>
                  <a:gd name="T20" fmla="*/ 16 w 16"/>
                  <a:gd name="T21" fmla="*/ 5 h 16"/>
                  <a:gd name="T22" fmla="*/ 16 w 16"/>
                  <a:gd name="T23" fmla="*/ 7 h 16"/>
                  <a:gd name="T24" fmla="*/ 14 w 16"/>
                  <a:gd name="T25" fmla="*/ 9 h 16"/>
                  <a:gd name="T26" fmla="*/ 12 w 16"/>
                  <a:gd name="T27" fmla="*/ 13 h 16"/>
                  <a:gd name="T28" fmla="*/ 10 w 16"/>
                  <a:gd name="T29" fmla="*/ 13 h 16"/>
                  <a:gd name="T30" fmla="*/ 12 w 16"/>
                  <a:gd name="T31" fmla="*/ 12 h 16"/>
                  <a:gd name="T32" fmla="*/ 14 w 16"/>
                  <a:gd name="T33" fmla="*/ 7 h 16"/>
                  <a:gd name="T34" fmla="*/ 14 w 16"/>
                  <a:gd name="T35" fmla="*/ 6 h 16"/>
                  <a:gd name="T36" fmla="*/ 14 w 16"/>
                  <a:gd name="T37" fmla="*/ 6 h 16"/>
                  <a:gd name="T38" fmla="*/ 13 w 16"/>
                  <a:gd name="T39" fmla="*/ 7 h 16"/>
                  <a:gd name="T40" fmla="*/ 10 w 16"/>
                  <a:gd name="T41" fmla="*/ 12 h 16"/>
                  <a:gd name="T42" fmla="*/ 9 w 16"/>
                  <a:gd name="T43" fmla="*/ 14 h 16"/>
                  <a:gd name="T44" fmla="*/ 7 w 16"/>
                  <a:gd name="T45" fmla="*/ 14 h 16"/>
                  <a:gd name="T46" fmla="*/ 5 w 16"/>
                  <a:gd name="T47" fmla="*/ 16 h 16"/>
                  <a:gd name="T48" fmla="*/ 5 w 16"/>
                  <a:gd name="T49" fmla="*/ 16 h 16"/>
                  <a:gd name="T50" fmla="*/ 6 w 16"/>
                  <a:gd name="T51" fmla="*/ 13 h 16"/>
                  <a:gd name="T52" fmla="*/ 6 w 16"/>
                  <a:gd name="T53" fmla="*/ 12 h 16"/>
                  <a:gd name="T54" fmla="*/ 5 w 16"/>
                  <a:gd name="T55" fmla="*/ 12 h 16"/>
                  <a:gd name="T56" fmla="*/ 3 w 16"/>
                  <a:gd name="T57" fmla="*/ 14 h 16"/>
                  <a:gd name="T58" fmla="*/ 2 w 16"/>
                  <a:gd name="T59" fmla="*/ 14 h 16"/>
                  <a:gd name="T60" fmla="*/ 0 w 16"/>
                  <a:gd name="T61" fmla="*/ 13 h 16"/>
                  <a:gd name="T62" fmla="*/ 3 w 16"/>
                  <a:gd name="T63" fmla="*/ 12 h 16"/>
                  <a:gd name="T64" fmla="*/ 3 w 16"/>
                  <a:gd name="T65" fmla="*/ 10 h 16"/>
                  <a:gd name="T66" fmla="*/ 6 w 16"/>
                  <a:gd name="T67" fmla="*/ 7 h 16"/>
                  <a:gd name="T68" fmla="*/ 7 w 16"/>
                  <a:gd name="T69" fmla="*/ 3 h 16"/>
                  <a:gd name="T70" fmla="*/ 10 w 16"/>
                  <a:gd name="T71" fmla="*/ 2 h 16"/>
                  <a:gd name="T72" fmla="*/ 10 w 16"/>
                  <a:gd name="T73" fmla="*/ 3 h 16"/>
                  <a:gd name="T74" fmla="*/ 9 w 16"/>
                  <a:gd name="T75" fmla="*/ 6 h 16"/>
                  <a:gd name="T76" fmla="*/ 7 w 16"/>
                  <a:gd name="T77" fmla="*/ 7 h 16"/>
                  <a:gd name="T78" fmla="*/ 7 w 16"/>
                  <a:gd name="T79" fmla="*/ 9 h 16"/>
                  <a:gd name="T80" fmla="*/ 9 w 16"/>
                  <a:gd name="T81" fmla="*/ 7 h 16"/>
                  <a:gd name="T82" fmla="*/ 10 w 16"/>
                  <a:gd name="T83" fmla="*/ 6 h 16"/>
                  <a:gd name="T84" fmla="*/ 12 w 16"/>
                  <a:gd name="T85" fmla="*/ 2 h 16"/>
                  <a:gd name="T86" fmla="*/ 13 w 16"/>
                  <a:gd name="T8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" h="16">
                    <a:moveTo>
                      <a:pt x="12" y="6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  <a:moveTo>
                      <a:pt x="13" y="0"/>
                    </a:moveTo>
                    <a:lnTo>
                      <a:pt x="14" y="2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2" y="12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7" name="Freeform 1284"/>
              <p:cNvSpPr>
                <a:spLocks/>
              </p:cNvSpPr>
              <p:nvPr/>
            </p:nvSpPr>
            <p:spPr bwMode="auto">
              <a:xfrm>
                <a:off x="2813367" y="363155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2 h 2"/>
                  <a:gd name="T4" fmla="*/ 0 w 4"/>
                  <a:gd name="T5" fmla="*/ 2 h 2"/>
                  <a:gd name="T6" fmla="*/ 1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8" name="Freeform 1285"/>
              <p:cNvSpPr>
                <a:spLocks/>
              </p:cNvSpPr>
              <p:nvPr/>
            </p:nvSpPr>
            <p:spPr bwMode="auto">
              <a:xfrm>
                <a:off x="2872654" y="3649340"/>
                <a:ext cx="42984" cy="19269"/>
              </a:xfrm>
              <a:custGeom>
                <a:avLst/>
                <a:gdLst>
                  <a:gd name="T0" fmla="*/ 11 w 29"/>
                  <a:gd name="T1" fmla="*/ 0 h 13"/>
                  <a:gd name="T2" fmla="*/ 22 w 29"/>
                  <a:gd name="T3" fmla="*/ 0 h 13"/>
                  <a:gd name="T4" fmla="*/ 23 w 29"/>
                  <a:gd name="T5" fmla="*/ 4 h 13"/>
                  <a:gd name="T6" fmla="*/ 28 w 29"/>
                  <a:gd name="T7" fmla="*/ 6 h 13"/>
                  <a:gd name="T8" fmla="*/ 29 w 29"/>
                  <a:gd name="T9" fmla="*/ 8 h 13"/>
                  <a:gd name="T10" fmla="*/ 29 w 29"/>
                  <a:gd name="T11" fmla="*/ 8 h 13"/>
                  <a:gd name="T12" fmla="*/ 25 w 29"/>
                  <a:gd name="T13" fmla="*/ 8 h 13"/>
                  <a:gd name="T14" fmla="*/ 23 w 29"/>
                  <a:gd name="T15" fmla="*/ 8 h 13"/>
                  <a:gd name="T16" fmla="*/ 22 w 29"/>
                  <a:gd name="T17" fmla="*/ 10 h 13"/>
                  <a:gd name="T18" fmla="*/ 21 w 29"/>
                  <a:gd name="T19" fmla="*/ 11 h 13"/>
                  <a:gd name="T20" fmla="*/ 19 w 29"/>
                  <a:gd name="T21" fmla="*/ 10 h 13"/>
                  <a:gd name="T22" fmla="*/ 18 w 29"/>
                  <a:gd name="T23" fmla="*/ 10 h 13"/>
                  <a:gd name="T24" fmla="*/ 18 w 29"/>
                  <a:gd name="T25" fmla="*/ 13 h 13"/>
                  <a:gd name="T26" fmla="*/ 14 w 29"/>
                  <a:gd name="T27" fmla="*/ 13 h 13"/>
                  <a:gd name="T28" fmla="*/ 12 w 29"/>
                  <a:gd name="T29" fmla="*/ 10 h 13"/>
                  <a:gd name="T30" fmla="*/ 10 w 29"/>
                  <a:gd name="T31" fmla="*/ 11 h 13"/>
                  <a:gd name="T32" fmla="*/ 7 w 29"/>
                  <a:gd name="T33" fmla="*/ 8 h 13"/>
                  <a:gd name="T34" fmla="*/ 5 w 29"/>
                  <a:gd name="T35" fmla="*/ 6 h 13"/>
                  <a:gd name="T36" fmla="*/ 4 w 29"/>
                  <a:gd name="T37" fmla="*/ 4 h 13"/>
                  <a:gd name="T38" fmla="*/ 3 w 29"/>
                  <a:gd name="T39" fmla="*/ 6 h 13"/>
                  <a:gd name="T40" fmla="*/ 0 w 29"/>
                  <a:gd name="T41" fmla="*/ 3 h 13"/>
                  <a:gd name="T42" fmla="*/ 1 w 29"/>
                  <a:gd name="T43" fmla="*/ 1 h 13"/>
                  <a:gd name="T44" fmla="*/ 4 w 29"/>
                  <a:gd name="T45" fmla="*/ 1 h 13"/>
                  <a:gd name="T46" fmla="*/ 7 w 29"/>
                  <a:gd name="T47" fmla="*/ 1 h 13"/>
                  <a:gd name="T48" fmla="*/ 11 w 29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13">
                    <a:moveTo>
                      <a:pt x="11" y="0"/>
                    </a:moveTo>
                    <a:lnTo>
                      <a:pt x="22" y="0"/>
                    </a:lnTo>
                    <a:lnTo>
                      <a:pt x="23" y="4"/>
                    </a:lnTo>
                    <a:lnTo>
                      <a:pt x="28" y="6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5" y="8"/>
                    </a:lnTo>
                    <a:lnTo>
                      <a:pt x="23" y="8"/>
                    </a:lnTo>
                    <a:lnTo>
                      <a:pt x="22" y="10"/>
                    </a:lnTo>
                    <a:lnTo>
                      <a:pt x="21" y="11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4" y="13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9" name="Freeform 1286"/>
              <p:cNvSpPr>
                <a:spLocks/>
              </p:cNvSpPr>
              <p:nvPr/>
            </p:nvSpPr>
            <p:spPr bwMode="auto">
              <a:xfrm>
                <a:off x="2974925" y="3638965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4 w 4"/>
                  <a:gd name="T5" fmla="*/ 4 h 4"/>
                  <a:gd name="T6" fmla="*/ 1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0" name="Freeform 1287"/>
              <p:cNvSpPr>
                <a:spLocks/>
              </p:cNvSpPr>
              <p:nvPr/>
            </p:nvSpPr>
            <p:spPr bwMode="auto">
              <a:xfrm>
                <a:off x="2949728" y="3621178"/>
                <a:ext cx="56323" cy="38537"/>
              </a:xfrm>
              <a:custGeom>
                <a:avLst/>
                <a:gdLst>
                  <a:gd name="T0" fmla="*/ 24 w 38"/>
                  <a:gd name="T1" fmla="*/ 0 h 26"/>
                  <a:gd name="T2" fmla="*/ 29 w 38"/>
                  <a:gd name="T3" fmla="*/ 0 h 26"/>
                  <a:gd name="T4" fmla="*/ 32 w 38"/>
                  <a:gd name="T5" fmla="*/ 2 h 26"/>
                  <a:gd name="T6" fmla="*/ 35 w 38"/>
                  <a:gd name="T7" fmla="*/ 2 h 26"/>
                  <a:gd name="T8" fmla="*/ 36 w 38"/>
                  <a:gd name="T9" fmla="*/ 2 h 26"/>
                  <a:gd name="T10" fmla="*/ 36 w 38"/>
                  <a:gd name="T11" fmla="*/ 2 h 26"/>
                  <a:gd name="T12" fmla="*/ 38 w 38"/>
                  <a:gd name="T13" fmla="*/ 4 h 26"/>
                  <a:gd name="T14" fmla="*/ 36 w 38"/>
                  <a:gd name="T15" fmla="*/ 7 h 26"/>
                  <a:gd name="T16" fmla="*/ 36 w 38"/>
                  <a:gd name="T17" fmla="*/ 8 h 26"/>
                  <a:gd name="T18" fmla="*/ 36 w 38"/>
                  <a:gd name="T19" fmla="*/ 11 h 26"/>
                  <a:gd name="T20" fmla="*/ 34 w 38"/>
                  <a:gd name="T21" fmla="*/ 12 h 26"/>
                  <a:gd name="T22" fmla="*/ 34 w 38"/>
                  <a:gd name="T23" fmla="*/ 14 h 26"/>
                  <a:gd name="T24" fmla="*/ 35 w 38"/>
                  <a:gd name="T25" fmla="*/ 16 h 26"/>
                  <a:gd name="T26" fmla="*/ 35 w 38"/>
                  <a:gd name="T27" fmla="*/ 18 h 26"/>
                  <a:gd name="T28" fmla="*/ 35 w 38"/>
                  <a:gd name="T29" fmla="*/ 20 h 26"/>
                  <a:gd name="T30" fmla="*/ 31 w 38"/>
                  <a:gd name="T31" fmla="*/ 23 h 26"/>
                  <a:gd name="T32" fmla="*/ 32 w 38"/>
                  <a:gd name="T33" fmla="*/ 25 h 26"/>
                  <a:gd name="T34" fmla="*/ 29 w 38"/>
                  <a:gd name="T35" fmla="*/ 25 h 26"/>
                  <a:gd name="T36" fmla="*/ 28 w 38"/>
                  <a:gd name="T37" fmla="*/ 23 h 26"/>
                  <a:gd name="T38" fmla="*/ 27 w 38"/>
                  <a:gd name="T39" fmla="*/ 25 h 26"/>
                  <a:gd name="T40" fmla="*/ 18 w 38"/>
                  <a:gd name="T41" fmla="*/ 25 h 26"/>
                  <a:gd name="T42" fmla="*/ 17 w 38"/>
                  <a:gd name="T43" fmla="*/ 23 h 26"/>
                  <a:gd name="T44" fmla="*/ 10 w 38"/>
                  <a:gd name="T45" fmla="*/ 23 h 26"/>
                  <a:gd name="T46" fmla="*/ 9 w 38"/>
                  <a:gd name="T47" fmla="*/ 25 h 26"/>
                  <a:gd name="T48" fmla="*/ 9 w 38"/>
                  <a:gd name="T49" fmla="*/ 26 h 26"/>
                  <a:gd name="T50" fmla="*/ 7 w 38"/>
                  <a:gd name="T51" fmla="*/ 26 h 26"/>
                  <a:gd name="T52" fmla="*/ 5 w 38"/>
                  <a:gd name="T53" fmla="*/ 22 h 26"/>
                  <a:gd name="T54" fmla="*/ 0 w 38"/>
                  <a:gd name="T55" fmla="*/ 22 h 26"/>
                  <a:gd name="T56" fmla="*/ 0 w 38"/>
                  <a:gd name="T57" fmla="*/ 19 h 26"/>
                  <a:gd name="T58" fmla="*/ 2 w 38"/>
                  <a:gd name="T59" fmla="*/ 18 h 26"/>
                  <a:gd name="T60" fmla="*/ 3 w 38"/>
                  <a:gd name="T61" fmla="*/ 16 h 26"/>
                  <a:gd name="T62" fmla="*/ 6 w 38"/>
                  <a:gd name="T63" fmla="*/ 19 h 26"/>
                  <a:gd name="T64" fmla="*/ 10 w 38"/>
                  <a:gd name="T65" fmla="*/ 18 h 26"/>
                  <a:gd name="T66" fmla="*/ 12 w 38"/>
                  <a:gd name="T67" fmla="*/ 18 h 26"/>
                  <a:gd name="T68" fmla="*/ 12 w 38"/>
                  <a:gd name="T69" fmla="*/ 19 h 26"/>
                  <a:gd name="T70" fmla="*/ 14 w 38"/>
                  <a:gd name="T71" fmla="*/ 18 h 26"/>
                  <a:gd name="T72" fmla="*/ 17 w 38"/>
                  <a:gd name="T73" fmla="*/ 19 h 26"/>
                  <a:gd name="T74" fmla="*/ 21 w 38"/>
                  <a:gd name="T75" fmla="*/ 19 h 26"/>
                  <a:gd name="T76" fmla="*/ 23 w 38"/>
                  <a:gd name="T77" fmla="*/ 19 h 26"/>
                  <a:gd name="T78" fmla="*/ 24 w 38"/>
                  <a:gd name="T79" fmla="*/ 19 h 26"/>
                  <a:gd name="T80" fmla="*/ 29 w 38"/>
                  <a:gd name="T81" fmla="*/ 19 h 26"/>
                  <a:gd name="T82" fmla="*/ 29 w 38"/>
                  <a:gd name="T83" fmla="*/ 18 h 26"/>
                  <a:gd name="T84" fmla="*/ 27 w 38"/>
                  <a:gd name="T85" fmla="*/ 15 h 26"/>
                  <a:gd name="T86" fmla="*/ 25 w 38"/>
                  <a:gd name="T87" fmla="*/ 14 h 26"/>
                  <a:gd name="T88" fmla="*/ 24 w 38"/>
                  <a:gd name="T89" fmla="*/ 12 h 26"/>
                  <a:gd name="T90" fmla="*/ 24 w 38"/>
                  <a:gd name="T91" fmla="*/ 8 h 26"/>
                  <a:gd name="T92" fmla="*/ 24 w 38"/>
                  <a:gd name="T93" fmla="*/ 7 h 26"/>
                  <a:gd name="T94" fmla="*/ 24 w 38"/>
                  <a:gd name="T95" fmla="*/ 5 h 26"/>
                  <a:gd name="T96" fmla="*/ 17 w 38"/>
                  <a:gd name="T97" fmla="*/ 2 h 26"/>
                  <a:gd name="T98" fmla="*/ 14 w 38"/>
                  <a:gd name="T99" fmla="*/ 1 h 26"/>
                  <a:gd name="T100" fmla="*/ 16 w 38"/>
                  <a:gd name="T101" fmla="*/ 0 h 26"/>
                  <a:gd name="T102" fmla="*/ 20 w 38"/>
                  <a:gd name="T103" fmla="*/ 0 h 26"/>
                  <a:gd name="T104" fmla="*/ 23 w 38"/>
                  <a:gd name="T105" fmla="*/ 1 h 26"/>
                  <a:gd name="T106" fmla="*/ 24 w 38"/>
                  <a:gd name="T10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26">
                    <a:moveTo>
                      <a:pt x="24" y="0"/>
                    </a:moveTo>
                    <a:lnTo>
                      <a:pt x="29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4" y="14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5" y="20"/>
                    </a:lnTo>
                    <a:lnTo>
                      <a:pt x="31" y="23"/>
                    </a:lnTo>
                    <a:lnTo>
                      <a:pt x="32" y="25"/>
                    </a:lnTo>
                    <a:lnTo>
                      <a:pt x="29" y="25"/>
                    </a:lnTo>
                    <a:lnTo>
                      <a:pt x="28" y="23"/>
                    </a:lnTo>
                    <a:lnTo>
                      <a:pt x="27" y="25"/>
                    </a:lnTo>
                    <a:lnTo>
                      <a:pt x="18" y="25"/>
                    </a:lnTo>
                    <a:lnTo>
                      <a:pt x="17" y="23"/>
                    </a:lnTo>
                    <a:lnTo>
                      <a:pt x="10" y="23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5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4" y="18"/>
                    </a:lnTo>
                    <a:lnTo>
                      <a:pt x="17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4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7" y="15"/>
                    </a:lnTo>
                    <a:lnTo>
                      <a:pt x="25" y="14"/>
                    </a:lnTo>
                    <a:lnTo>
                      <a:pt x="24" y="12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1" name="Freeform 1288"/>
              <p:cNvSpPr>
                <a:spLocks/>
              </p:cNvSpPr>
              <p:nvPr/>
            </p:nvSpPr>
            <p:spPr bwMode="auto">
              <a:xfrm>
                <a:off x="2980854" y="3615250"/>
                <a:ext cx="10376" cy="2964"/>
              </a:xfrm>
              <a:custGeom>
                <a:avLst/>
                <a:gdLst>
                  <a:gd name="T0" fmla="*/ 3 w 7"/>
                  <a:gd name="T1" fmla="*/ 0 h 2"/>
                  <a:gd name="T2" fmla="*/ 7 w 7"/>
                  <a:gd name="T3" fmla="*/ 2 h 2"/>
                  <a:gd name="T4" fmla="*/ 3 w 7"/>
                  <a:gd name="T5" fmla="*/ 2 h 2"/>
                  <a:gd name="T6" fmla="*/ 0 w 7"/>
                  <a:gd name="T7" fmla="*/ 1 h 2"/>
                  <a:gd name="T8" fmla="*/ 3 w 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lnTo>
                      <a:pt x="7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2" name="Freeform 1289"/>
              <p:cNvSpPr>
                <a:spLocks/>
              </p:cNvSpPr>
              <p:nvPr/>
            </p:nvSpPr>
            <p:spPr bwMode="auto">
              <a:xfrm>
                <a:off x="2748150" y="3548552"/>
                <a:ext cx="208989" cy="74109"/>
              </a:xfrm>
              <a:custGeom>
                <a:avLst/>
                <a:gdLst>
                  <a:gd name="T0" fmla="*/ 48 w 141"/>
                  <a:gd name="T1" fmla="*/ 2 h 50"/>
                  <a:gd name="T2" fmla="*/ 54 w 141"/>
                  <a:gd name="T3" fmla="*/ 4 h 50"/>
                  <a:gd name="T4" fmla="*/ 67 w 141"/>
                  <a:gd name="T5" fmla="*/ 4 h 50"/>
                  <a:gd name="T6" fmla="*/ 70 w 141"/>
                  <a:gd name="T7" fmla="*/ 6 h 50"/>
                  <a:gd name="T8" fmla="*/ 74 w 141"/>
                  <a:gd name="T9" fmla="*/ 13 h 50"/>
                  <a:gd name="T10" fmla="*/ 84 w 141"/>
                  <a:gd name="T11" fmla="*/ 14 h 50"/>
                  <a:gd name="T12" fmla="*/ 91 w 141"/>
                  <a:gd name="T13" fmla="*/ 18 h 50"/>
                  <a:gd name="T14" fmla="*/ 99 w 141"/>
                  <a:gd name="T15" fmla="*/ 22 h 50"/>
                  <a:gd name="T16" fmla="*/ 102 w 141"/>
                  <a:gd name="T17" fmla="*/ 22 h 50"/>
                  <a:gd name="T18" fmla="*/ 103 w 141"/>
                  <a:gd name="T19" fmla="*/ 25 h 50"/>
                  <a:gd name="T20" fmla="*/ 106 w 141"/>
                  <a:gd name="T21" fmla="*/ 24 h 50"/>
                  <a:gd name="T22" fmla="*/ 112 w 141"/>
                  <a:gd name="T23" fmla="*/ 28 h 50"/>
                  <a:gd name="T24" fmla="*/ 117 w 141"/>
                  <a:gd name="T25" fmla="*/ 31 h 50"/>
                  <a:gd name="T26" fmla="*/ 123 w 141"/>
                  <a:gd name="T27" fmla="*/ 29 h 50"/>
                  <a:gd name="T28" fmla="*/ 123 w 141"/>
                  <a:gd name="T29" fmla="*/ 34 h 50"/>
                  <a:gd name="T30" fmla="*/ 123 w 141"/>
                  <a:gd name="T31" fmla="*/ 36 h 50"/>
                  <a:gd name="T32" fmla="*/ 136 w 141"/>
                  <a:gd name="T33" fmla="*/ 38 h 50"/>
                  <a:gd name="T34" fmla="*/ 139 w 141"/>
                  <a:gd name="T35" fmla="*/ 42 h 50"/>
                  <a:gd name="T36" fmla="*/ 139 w 141"/>
                  <a:gd name="T37" fmla="*/ 46 h 50"/>
                  <a:gd name="T38" fmla="*/ 132 w 141"/>
                  <a:gd name="T39" fmla="*/ 46 h 50"/>
                  <a:gd name="T40" fmla="*/ 128 w 141"/>
                  <a:gd name="T41" fmla="*/ 47 h 50"/>
                  <a:gd name="T42" fmla="*/ 121 w 141"/>
                  <a:gd name="T43" fmla="*/ 50 h 50"/>
                  <a:gd name="T44" fmla="*/ 113 w 141"/>
                  <a:gd name="T45" fmla="*/ 49 h 50"/>
                  <a:gd name="T46" fmla="*/ 103 w 141"/>
                  <a:gd name="T47" fmla="*/ 49 h 50"/>
                  <a:gd name="T48" fmla="*/ 96 w 141"/>
                  <a:gd name="T49" fmla="*/ 49 h 50"/>
                  <a:gd name="T50" fmla="*/ 101 w 141"/>
                  <a:gd name="T51" fmla="*/ 43 h 50"/>
                  <a:gd name="T52" fmla="*/ 105 w 141"/>
                  <a:gd name="T53" fmla="*/ 39 h 50"/>
                  <a:gd name="T54" fmla="*/ 102 w 141"/>
                  <a:gd name="T55" fmla="*/ 38 h 50"/>
                  <a:gd name="T56" fmla="*/ 94 w 141"/>
                  <a:gd name="T57" fmla="*/ 36 h 50"/>
                  <a:gd name="T58" fmla="*/ 91 w 141"/>
                  <a:gd name="T59" fmla="*/ 36 h 50"/>
                  <a:gd name="T60" fmla="*/ 84 w 141"/>
                  <a:gd name="T61" fmla="*/ 24 h 50"/>
                  <a:gd name="T62" fmla="*/ 78 w 141"/>
                  <a:gd name="T63" fmla="*/ 24 h 50"/>
                  <a:gd name="T64" fmla="*/ 74 w 141"/>
                  <a:gd name="T65" fmla="*/ 24 h 50"/>
                  <a:gd name="T66" fmla="*/ 70 w 141"/>
                  <a:gd name="T67" fmla="*/ 22 h 50"/>
                  <a:gd name="T68" fmla="*/ 63 w 141"/>
                  <a:gd name="T69" fmla="*/ 18 h 50"/>
                  <a:gd name="T70" fmla="*/ 60 w 141"/>
                  <a:gd name="T71" fmla="*/ 16 h 50"/>
                  <a:gd name="T72" fmla="*/ 58 w 141"/>
                  <a:gd name="T73" fmla="*/ 18 h 50"/>
                  <a:gd name="T74" fmla="*/ 52 w 141"/>
                  <a:gd name="T75" fmla="*/ 16 h 50"/>
                  <a:gd name="T76" fmla="*/ 48 w 141"/>
                  <a:gd name="T77" fmla="*/ 16 h 50"/>
                  <a:gd name="T78" fmla="*/ 38 w 141"/>
                  <a:gd name="T79" fmla="*/ 13 h 50"/>
                  <a:gd name="T80" fmla="*/ 44 w 141"/>
                  <a:gd name="T81" fmla="*/ 11 h 50"/>
                  <a:gd name="T82" fmla="*/ 44 w 141"/>
                  <a:gd name="T83" fmla="*/ 9 h 50"/>
                  <a:gd name="T84" fmla="*/ 36 w 141"/>
                  <a:gd name="T85" fmla="*/ 9 h 50"/>
                  <a:gd name="T86" fmla="*/ 30 w 141"/>
                  <a:gd name="T87" fmla="*/ 10 h 50"/>
                  <a:gd name="T88" fmla="*/ 23 w 141"/>
                  <a:gd name="T89" fmla="*/ 16 h 50"/>
                  <a:gd name="T90" fmla="*/ 19 w 141"/>
                  <a:gd name="T91" fmla="*/ 14 h 50"/>
                  <a:gd name="T92" fmla="*/ 15 w 141"/>
                  <a:gd name="T93" fmla="*/ 14 h 50"/>
                  <a:gd name="T94" fmla="*/ 9 w 141"/>
                  <a:gd name="T95" fmla="*/ 20 h 50"/>
                  <a:gd name="T96" fmla="*/ 7 w 141"/>
                  <a:gd name="T97" fmla="*/ 18 h 50"/>
                  <a:gd name="T98" fmla="*/ 2 w 141"/>
                  <a:gd name="T99" fmla="*/ 21 h 50"/>
                  <a:gd name="T100" fmla="*/ 1 w 141"/>
                  <a:gd name="T101" fmla="*/ 18 h 50"/>
                  <a:gd name="T102" fmla="*/ 7 w 141"/>
                  <a:gd name="T103" fmla="*/ 17 h 50"/>
                  <a:gd name="T104" fmla="*/ 9 w 141"/>
                  <a:gd name="T105" fmla="*/ 17 h 50"/>
                  <a:gd name="T106" fmla="*/ 8 w 141"/>
                  <a:gd name="T107" fmla="*/ 11 h 50"/>
                  <a:gd name="T108" fmla="*/ 13 w 141"/>
                  <a:gd name="T109" fmla="*/ 7 h 50"/>
                  <a:gd name="T110" fmla="*/ 20 w 141"/>
                  <a:gd name="T111" fmla="*/ 4 h 50"/>
                  <a:gd name="T112" fmla="*/ 33 w 141"/>
                  <a:gd name="T113" fmla="*/ 2 h 50"/>
                  <a:gd name="T114" fmla="*/ 41 w 141"/>
                  <a:gd name="T1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50">
                    <a:moveTo>
                      <a:pt x="41" y="0"/>
                    </a:moveTo>
                    <a:lnTo>
                      <a:pt x="48" y="2"/>
                    </a:lnTo>
                    <a:lnTo>
                      <a:pt x="49" y="4"/>
                    </a:lnTo>
                    <a:lnTo>
                      <a:pt x="54" y="4"/>
                    </a:lnTo>
                    <a:lnTo>
                      <a:pt x="58" y="3"/>
                    </a:lnTo>
                    <a:lnTo>
                      <a:pt x="67" y="4"/>
                    </a:lnTo>
                    <a:lnTo>
                      <a:pt x="69" y="6"/>
                    </a:lnTo>
                    <a:lnTo>
                      <a:pt x="70" y="6"/>
                    </a:lnTo>
                    <a:lnTo>
                      <a:pt x="74" y="9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4" y="14"/>
                    </a:lnTo>
                    <a:lnTo>
                      <a:pt x="88" y="17"/>
                    </a:lnTo>
                    <a:lnTo>
                      <a:pt x="91" y="18"/>
                    </a:lnTo>
                    <a:lnTo>
                      <a:pt x="94" y="21"/>
                    </a:lnTo>
                    <a:lnTo>
                      <a:pt x="99" y="22"/>
                    </a:lnTo>
                    <a:lnTo>
                      <a:pt x="101" y="24"/>
                    </a:lnTo>
                    <a:lnTo>
                      <a:pt x="102" y="22"/>
                    </a:lnTo>
                    <a:lnTo>
                      <a:pt x="103" y="22"/>
                    </a:lnTo>
                    <a:lnTo>
                      <a:pt x="103" y="25"/>
                    </a:lnTo>
                    <a:lnTo>
                      <a:pt x="103" y="27"/>
                    </a:lnTo>
                    <a:lnTo>
                      <a:pt x="106" y="24"/>
                    </a:lnTo>
                    <a:lnTo>
                      <a:pt x="109" y="27"/>
                    </a:lnTo>
                    <a:lnTo>
                      <a:pt x="112" y="28"/>
                    </a:lnTo>
                    <a:lnTo>
                      <a:pt x="113" y="27"/>
                    </a:lnTo>
                    <a:lnTo>
                      <a:pt x="117" y="31"/>
                    </a:lnTo>
                    <a:lnTo>
                      <a:pt x="120" y="31"/>
                    </a:lnTo>
                    <a:lnTo>
                      <a:pt x="123" y="29"/>
                    </a:lnTo>
                    <a:lnTo>
                      <a:pt x="124" y="31"/>
                    </a:lnTo>
                    <a:lnTo>
                      <a:pt x="123" y="34"/>
                    </a:lnTo>
                    <a:lnTo>
                      <a:pt x="121" y="35"/>
                    </a:lnTo>
                    <a:lnTo>
                      <a:pt x="123" y="36"/>
                    </a:lnTo>
                    <a:lnTo>
                      <a:pt x="130" y="36"/>
                    </a:lnTo>
                    <a:lnTo>
                      <a:pt x="136" y="38"/>
                    </a:lnTo>
                    <a:lnTo>
                      <a:pt x="138" y="42"/>
                    </a:lnTo>
                    <a:lnTo>
                      <a:pt x="139" y="42"/>
                    </a:lnTo>
                    <a:lnTo>
                      <a:pt x="141" y="43"/>
                    </a:lnTo>
                    <a:lnTo>
                      <a:pt x="139" y="46"/>
                    </a:lnTo>
                    <a:lnTo>
                      <a:pt x="136" y="47"/>
                    </a:lnTo>
                    <a:lnTo>
                      <a:pt x="132" y="46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7" y="49"/>
                    </a:lnTo>
                    <a:lnTo>
                      <a:pt x="121" y="50"/>
                    </a:lnTo>
                    <a:lnTo>
                      <a:pt x="116" y="49"/>
                    </a:lnTo>
                    <a:lnTo>
                      <a:pt x="113" y="49"/>
                    </a:lnTo>
                    <a:lnTo>
                      <a:pt x="106" y="50"/>
                    </a:lnTo>
                    <a:lnTo>
                      <a:pt x="103" y="49"/>
                    </a:lnTo>
                    <a:lnTo>
                      <a:pt x="101" y="50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1" y="43"/>
                    </a:lnTo>
                    <a:lnTo>
                      <a:pt x="103" y="42"/>
                    </a:lnTo>
                    <a:lnTo>
                      <a:pt x="105" y="39"/>
                    </a:lnTo>
                    <a:lnTo>
                      <a:pt x="102" y="39"/>
                    </a:lnTo>
                    <a:lnTo>
                      <a:pt x="102" y="38"/>
                    </a:lnTo>
                    <a:lnTo>
                      <a:pt x="96" y="38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1" y="36"/>
                    </a:lnTo>
                    <a:lnTo>
                      <a:pt x="87" y="31"/>
                    </a:lnTo>
                    <a:lnTo>
                      <a:pt x="84" y="24"/>
                    </a:lnTo>
                    <a:lnTo>
                      <a:pt x="83" y="22"/>
                    </a:lnTo>
                    <a:lnTo>
                      <a:pt x="78" y="24"/>
                    </a:lnTo>
                    <a:lnTo>
                      <a:pt x="77" y="24"/>
                    </a:lnTo>
                    <a:lnTo>
                      <a:pt x="74" y="24"/>
                    </a:lnTo>
                    <a:lnTo>
                      <a:pt x="72" y="21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3" y="18"/>
                    </a:lnTo>
                    <a:lnTo>
                      <a:pt x="63" y="17"/>
                    </a:lnTo>
                    <a:lnTo>
                      <a:pt x="60" y="16"/>
                    </a:lnTo>
                    <a:lnTo>
                      <a:pt x="60" y="17"/>
                    </a:lnTo>
                    <a:lnTo>
                      <a:pt x="58" y="18"/>
                    </a:lnTo>
                    <a:lnTo>
                      <a:pt x="55" y="17"/>
                    </a:lnTo>
                    <a:lnTo>
                      <a:pt x="52" y="16"/>
                    </a:lnTo>
                    <a:lnTo>
                      <a:pt x="49" y="16"/>
                    </a:lnTo>
                    <a:lnTo>
                      <a:pt x="48" y="16"/>
                    </a:lnTo>
                    <a:lnTo>
                      <a:pt x="41" y="14"/>
                    </a:lnTo>
                    <a:lnTo>
                      <a:pt x="38" y="13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1" y="9"/>
                    </a:lnTo>
                    <a:lnTo>
                      <a:pt x="30" y="10"/>
                    </a:lnTo>
                    <a:lnTo>
                      <a:pt x="27" y="10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19" y="14"/>
                    </a:lnTo>
                    <a:lnTo>
                      <a:pt x="18" y="16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2" y="21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3" y="7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6" y="3"/>
                    </a:lnTo>
                    <a:lnTo>
                      <a:pt x="33" y="2"/>
                    </a:lnTo>
                    <a:lnTo>
                      <a:pt x="36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3" name="Freeform 1290"/>
              <p:cNvSpPr>
                <a:spLocks/>
              </p:cNvSpPr>
              <p:nvPr/>
            </p:nvSpPr>
            <p:spPr bwMode="auto">
              <a:xfrm>
                <a:off x="2785205" y="3575231"/>
                <a:ext cx="11858" cy="10376"/>
              </a:xfrm>
              <a:custGeom>
                <a:avLst/>
                <a:gdLst>
                  <a:gd name="T0" fmla="*/ 2 w 8"/>
                  <a:gd name="T1" fmla="*/ 0 h 7"/>
                  <a:gd name="T2" fmla="*/ 5 w 8"/>
                  <a:gd name="T3" fmla="*/ 2 h 7"/>
                  <a:gd name="T4" fmla="*/ 8 w 8"/>
                  <a:gd name="T5" fmla="*/ 4 h 7"/>
                  <a:gd name="T6" fmla="*/ 6 w 8"/>
                  <a:gd name="T7" fmla="*/ 7 h 7"/>
                  <a:gd name="T8" fmla="*/ 4 w 8"/>
                  <a:gd name="T9" fmla="*/ 7 h 7"/>
                  <a:gd name="T10" fmla="*/ 1 w 8"/>
                  <a:gd name="T11" fmla="*/ 6 h 7"/>
                  <a:gd name="T12" fmla="*/ 0 w 8"/>
                  <a:gd name="T13" fmla="*/ 4 h 7"/>
                  <a:gd name="T14" fmla="*/ 1 w 8"/>
                  <a:gd name="T15" fmla="*/ 6 h 7"/>
                  <a:gd name="T16" fmla="*/ 2 w 8"/>
                  <a:gd name="T17" fmla="*/ 6 h 7"/>
                  <a:gd name="T18" fmla="*/ 4 w 8"/>
                  <a:gd name="T19" fmla="*/ 4 h 7"/>
                  <a:gd name="T20" fmla="*/ 2 w 8"/>
                  <a:gd name="T21" fmla="*/ 4 h 7"/>
                  <a:gd name="T22" fmla="*/ 2 w 8"/>
                  <a:gd name="T23" fmla="*/ 3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5" y="2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4" name="Freeform 1291"/>
              <p:cNvSpPr>
                <a:spLocks/>
              </p:cNvSpPr>
              <p:nvPr/>
            </p:nvSpPr>
            <p:spPr bwMode="auto">
              <a:xfrm>
                <a:off x="2958621" y="3557445"/>
                <a:ext cx="10376" cy="1185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1 h 8"/>
                  <a:gd name="T4" fmla="*/ 7 w 7"/>
                  <a:gd name="T5" fmla="*/ 5 h 8"/>
                  <a:gd name="T6" fmla="*/ 1 w 7"/>
                  <a:gd name="T7" fmla="*/ 8 h 8"/>
                  <a:gd name="T8" fmla="*/ 0 w 7"/>
                  <a:gd name="T9" fmla="*/ 8 h 8"/>
                  <a:gd name="T10" fmla="*/ 0 w 7"/>
                  <a:gd name="T11" fmla="*/ 7 h 8"/>
                  <a:gd name="T12" fmla="*/ 1 w 7"/>
                  <a:gd name="T13" fmla="*/ 7 h 8"/>
                  <a:gd name="T14" fmla="*/ 4 w 7"/>
                  <a:gd name="T15" fmla="*/ 4 h 8"/>
                  <a:gd name="T16" fmla="*/ 4 w 7"/>
                  <a:gd name="T17" fmla="*/ 1 h 8"/>
                  <a:gd name="T18" fmla="*/ 7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lnTo>
                      <a:pt x="7" y="1"/>
                    </a:lnTo>
                    <a:lnTo>
                      <a:pt x="7" y="5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5" name="Freeform 1292"/>
              <p:cNvSpPr>
                <a:spLocks/>
              </p:cNvSpPr>
              <p:nvPr/>
            </p:nvSpPr>
            <p:spPr bwMode="auto">
              <a:xfrm>
                <a:off x="2980854" y="358412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6" name="Freeform 1293"/>
              <p:cNvSpPr>
                <a:spLocks/>
              </p:cNvSpPr>
              <p:nvPr/>
            </p:nvSpPr>
            <p:spPr bwMode="auto">
              <a:xfrm>
                <a:off x="2940835" y="3538176"/>
                <a:ext cx="8893" cy="19269"/>
              </a:xfrm>
              <a:custGeom>
                <a:avLst/>
                <a:gdLst>
                  <a:gd name="T0" fmla="*/ 1 w 6"/>
                  <a:gd name="T1" fmla="*/ 0 h 13"/>
                  <a:gd name="T2" fmla="*/ 2 w 6"/>
                  <a:gd name="T3" fmla="*/ 5 h 13"/>
                  <a:gd name="T4" fmla="*/ 4 w 6"/>
                  <a:gd name="T5" fmla="*/ 9 h 13"/>
                  <a:gd name="T6" fmla="*/ 6 w 6"/>
                  <a:gd name="T7" fmla="*/ 13 h 13"/>
                  <a:gd name="T8" fmla="*/ 4 w 6"/>
                  <a:gd name="T9" fmla="*/ 13 h 13"/>
                  <a:gd name="T10" fmla="*/ 2 w 6"/>
                  <a:gd name="T11" fmla="*/ 10 h 13"/>
                  <a:gd name="T12" fmla="*/ 1 w 6"/>
                  <a:gd name="T13" fmla="*/ 7 h 13"/>
                  <a:gd name="T14" fmla="*/ 2 w 6"/>
                  <a:gd name="T15" fmla="*/ 6 h 13"/>
                  <a:gd name="T16" fmla="*/ 0 w 6"/>
                  <a:gd name="T17" fmla="*/ 3 h 13"/>
                  <a:gd name="T18" fmla="*/ 1 w 6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3">
                    <a:moveTo>
                      <a:pt x="1" y="0"/>
                    </a:moveTo>
                    <a:lnTo>
                      <a:pt x="2" y="5"/>
                    </a:lnTo>
                    <a:lnTo>
                      <a:pt x="4" y="9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0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7" name="Freeform 1294"/>
              <p:cNvSpPr>
                <a:spLocks/>
              </p:cNvSpPr>
              <p:nvPr/>
            </p:nvSpPr>
            <p:spPr bwMode="auto">
              <a:xfrm>
                <a:off x="2936388" y="3518908"/>
                <a:ext cx="7411" cy="16305"/>
              </a:xfrm>
              <a:custGeom>
                <a:avLst/>
                <a:gdLst>
                  <a:gd name="T0" fmla="*/ 0 w 5"/>
                  <a:gd name="T1" fmla="*/ 0 h 11"/>
                  <a:gd name="T2" fmla="*/ 3 w 5"/>
                  <a:gd name="T3" fmla="*/ 2 h 11"/>
                  <a:gd name="T4" fmla="*/ 4 w 5"/>
                  <a:gd name="T5" fmla="*/ 5 h 11"/>
                  <a:gd name="T6" fmla="*/ 5 w 5"/>
                  <a:gd name="T7" fmla="*/ 8 h 11"/>
                  <a:gd name="T8" fmla="*/ 5 w 5"/>
                  <a:gd name="T9" fmla="*/ 9 h 11"/>
                  <a:gd name="T10" fmla="*/ 3 w 5"/>
                  <a:gd name="T11" fmla="*/ 11 h 11"/>
                  <a:gd name="T12" fmla="*/ 1 w 5"/>
                  <a:gd name="T13" fmla="*/ 9 h 11"/>
                  <a:gd name="T14" fmla="*/ 3 w 5"/>
                  <a:gd name="T15" fmla="*/ 8 h 11"/>
                  <a:gd name="T16" fmla="*/ 1 w 5"/>
                  <a:gd name="T17" fmla="*/ 4 h 11"/>
                  <a:gd name="T18" fmla="*/ 0 w 5"/>
                  <a:gd name="T19" fmla="*/ 1 h 11"/>
                  <a:gd name="T20" fmla="*/ 0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lnTo>
                      <a:pt x="3" y="2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8" name="Freeform 1295"/>
              <p:cNvSpPr>
                <a:spLocks/>
              </p:cNvSpPr>
              <p:nvPr/>
            </p:nvSpPr>
            <p:spPr bwMode="auto">
              <a:xfrm>
                <a:off x="2927495" y="353669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9" name="Freeform 1296"/>
              <p:cNvSpPr>
                <a:spLocks/>
              </p:cNvSpPr>
              <p:nvPr/>
            </p:nvSpPr>
            <p:spPr bwMode="auto">
              <a:xfrm>
                <a:off x="2979372" y="3564855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3 h 5"/>
                  <a:gd name="T4" fmla="*/ 5 w 5"/>
                  <a:gd name="T5" fmla="*/ 5 h 5"/>
                  <a:gd name="T6" fmla="*/ 4 w 5"/>
                  <a:gd name="T7" fmla="*/ 3 h 5"/>
                  <a:gd name="T8" fmla="*/ 1 w 5"/>
                  <a:gd name="T9" fmla="*/ 3 h 5"/>
                  <a:gd name="T10" fmla="*/ 0 w 5"/>
                  <a:gd name="T11" fmla="*/ 2 h 5"/>
                  <a:gd name="T12" fmla="*/ 3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0" name="Freeform 1297"/>
              <p:cNvSpPr>
                <a:spLocks/>
              </p:cNvSpPr>
              <p:nvPr/>
            </p:nvSpPr>
            <p:spPr bwMode="auto">
              <a:xfrm>
                <a:off x="2957139" y="3530765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1" name="Freeform 1298"/>
              <p:cNvSpPr>
                <a:spLocks/>
              </p:cNvSpPr>
              <p:nvPr/>
            </p:nvSpPr>
            <p:spPr bwMode="auto">
              <a:xfrm>
                <a:off x="2957139" y="3554480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2 h 5"/>
                  <a:gd name="T4" fmla="*/ 4 w 4"/>
                  <a:gd name="T5" fmla="*/ 5 h 5"/>
                  <a:gd name="T6" fmla="*/ 1 w 4"/>
                  <a:gd name="T7" fmla="*/ 3 h 5"/>
                  <a:gd name="T8" fmla="*/ 0 w 4"/>
                  <a:gd name="T9" fmla="*/ 2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2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2" name="Freeform 1299"/>
              <p:cNvSpPr>
                <a:spLocks/>
              </p:cNvSpPr>
              <p:nvPr/>
            </p:nvSpPr>
            <p:spPr bwMode="auto">
              <a:xfrm>
                <a:off x="2967514" y="3590053"/>
                <a:ext cx="13340" cy="10376"/>
              </a:xfrm>
              <a:custGeom>
                <a:avLst/>
                <a:gdLst>
                  <a:gd name="T0" fmla="*/ 9 w 9"/>
                  <a:gd name="T1" fmla="*/ 0 h 7"/>
                  <a:gd name="T2" fmla="*/ 9 w 9"/>
                  <a:gd name="T3" fmla="*/ 3 h 7"/>
                  <a:gd name="T4" fmla="*/ 6 w 9"/>
                  <a:gd name="T5" fmla="*/ 6 h 7"/>
                  <a:gd name="T6" fmla="*/ 0 w 9"/>
                  <a:gd name="T7" fmla="*/ 7 h 7"/>
                  <a:gd name="T8" fmla="*/ 1 w 9"/>
                  <a:gd name="T9" fmla="*/ 3 h 7"/>
                  <a:gd name="T10" fmla="*/ 4 w 9"/>
                  <a:gd name="T11" fmla="*/ 1 h 7"/>
                  <a:gd name="T12" fmla="*/ 6 w 9"/>
                  <a:gd name="T13" fmla="*/ 3 h 7"/>
                  <a:gd name="T14" fmla="*/ 8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9" y="3"/>
                    </a:lnTo>
                    <a:lnTo>
                      <a:pt x="6" y="6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3" name="Freeform 1300"/>
              <p:cNvSpPr>
                <a:spLocks/>
              </p:cNvSpPr>
              <p:nvPr/>
            </p:nvSpPr>
            <p:spPr bwMode="auto">
              <a:xfrm>
                <a:off x="2920084" y="3502603"/>
                <a:ext cx="10376" cy="13340"/>
              </a:xfrm>
              <a:custGeom>
                <a:avLst/>
                <a:gdLst>
                  <a:gd name="T0" fmla="*/ 1 w 7"/>
                  <a:gd name="T1" fmla="*/ 0 h 9"/>
                  <a:gd name="T2" fmla="*/ 4 w 7"/>
                  <a:gd name="T3" fmla="*/ 2 h 9"/>
                  <a:gd name="T4" fmla="*/ 7 w 7"/>
                  <a:gd name="T5" fmla="*/ 5 h 9"/>
                  <a:gd name="T6" fmla="*/ 5 w 7"/>
                  <a:gd name="T7" fmla="*/ 9 h 9"/>
                  <a:gd name="T8" fmla="*/ 4 w 7"/>
                  <a:gd name="T9" fmla="*/ 9 h 9"/>
                  <a:gd name="T10" fmla="*/ 3 w 7"/>
                  <a:gd name="T11" fmla="*/ 8 h 9"/>
                  <a:gd name="T12" fmla="*/ 4 w 7"/>
                  <a:gd name="T13" fmla="*/ 8 h 9"/>
                  <a:gd name="T14" fmla="*/ 5 w 7"/>
                  <a:gd name="T15" fmla="*/ 5 h 9"/>
                  <a:gd name="T16" fmla="*/ 4 w 7"/>
                  <a:gd name="T17" fmla="*/ 2 h 9"/>
                  <a:gd name="T18" fmla="*/ 0 w 7"/>
                  <a:gd name="T19" fmla="*/ 1 h 9"/>
                  <a:gd name="T20" fmla="*/ 1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lnTo>
                      <a:pt x="4" y="2"/>
                    </a:lnTo>
                    <a:lnTo>
                      <a:pt x="7" y="5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4" name="Freeform 1301"/>
              <p:cNvSpPr>
                <a:spLocks/>
              </p:cNvSpPr>
              <p:nvPr/>
            </p:nvSpPr>
            <p:spPr bwMode="auto">
              <a:xfrm>
                <a:off x="2894887" y="3524836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5" name="Freeform 1302"/>
              <p:cNvSpPr>
                <a:spLocks/>
              </p:cNvSpPr>
              <p:nvPr/>
            </p:nvSpPr>
            <p:spPr bwMode="auto">
              <a:xfrm>
                <a:off x="2890441" y="3529283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6" name="Freeform 1303"/>
              <p:cNvSpPr>
                <a:spLocks/>
              </p:cNvSpPr>
              <p:nvPr/>
            </p:nvSpPr>
            <p:spPr bwMode="auto">
              <a:xfrm>
                <a:off x="2887476" y="3508532"/>
                <a:ext cx="10376" cy="16305"/>
              </a:xfrm>
              <a:custGeom>
                <a:avLst/>
                <a:gdLst>
                  <a:gd name="T0" fmla="*/ 2 w 7"/>
                  <a:gd name="T1" fmla="*/ 0 h 11"/>
                  <a:gd name="T2" fmla="*/ 4 w 7"/>
                  <a:gd name="T3" fmla="*/ 1 h 11"/>
                  <a:gd name="T4" fmla="*/ 4 w 7"/>
                  <a:gd name="T5" fmla="*/ 4 h 11"/>
                  <a:gd name="T6" fmla="*/ 7 w 7"/>
                  <a:gd name="T7" fmla="*/ 8 h 11"/>
                  <a:gd name="T8" fmla="*/ 4 w 7"/>
                  <a:gd name="T9" fmla="*/ 11 h 11"/>
                  <a:gd name="T10" fmla="*/ 2 w 7"/>
                  <a:gd name="T11" fmla="*/ 8 h 11"/>
                  <a:gd name="T12" fmla="*/ 1 w 7"/>
                  <a:gd name="T13" fmla="*/ 9 h 11"/>
                  <a:gd name="T14" fmla="*/ 0 w 7"/>
                  <a:gd name="T15" fmla="*/ 7 h 11"/>
                  <a:gd name="T16" fmla="*/ 1 w 7"/>
                  <a:gd name="T17" fmla="*/ 4 h 11"/>
                  <a:gd name="T18" fmla="*/ 2 w 7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7" name="Freeform 1304"/>
              <p:cNvSpPr>
                <a:spLocks/>
              </p:cNvSpPr>
              <p:nvPr/>
            </p:nvSpPr>
            <p:spPr bwMode="auto">
              <a:xfrm>
                <a:off x="2893405" y="3529283"/>
                <a:ext cx="7411" cy="11858"/>
              </a:xfrm>
              <a:custGeom>
                <a:avLst/>
                <a:gdLst>
                  <a:gd name="T0" fmla="*/ 4 w 5"/>
                  <a:gd name="T1" fmla="*/ 0 h 8"/>
                  <a:gd name="T2" fmla="*/ 4 w 5"/>
                  <a:gd name="T3" fmla="*/ 1 h 8"/>
                  <a:gd name="T4" fmla="*/ 4 w 5"/>
                  <a:gd name="T5" fmla="*/ 2 h 8"/>
                  <a:gd name="T6" fmla="*/ 5 w 5"/>
                  <a:gd name="T7" fmla="*/ 5 h 8"/>
                  <a:gd name="T8" fmla="*/ 4 w 5"/>
                  <a:gd name="T9" fmla="*/ 6 h 8"/>
                  <a:gd name="T10" fmla="*/ 1 w 5"/>
                  <a:gd name="T11" fmla="*/ 8 h 8"/>
                  <a:gd name="T12" fmla="*/ 0 w 5"/>
                  <a:gd name="T13" fmla="*/ 4 h 8"/>
                  <a:gd name="T14" fmla="*/ 0 w 5"/>
                  <a:gd name="T15" fmla="*/ 2 h 8"/>
                  <a:gd name="T16" fmla="*/ 4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4" y="1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8" name="Freeform 1305"/>
              <p:cNvSpPr>
                <a:spLocks/>
              </p:cNvSpPr>
              <p:nvPr/>
            </p:nvSpPr>
            <p:spPr bwMode="auto">
              <a:xfrm>
                <a:off x="2900815" y="3505568"/>
                <a:ext cx="10376" cy="4447"/>
              </a:xfrm>
              <a:custGeom>
                <a:avLst/>
                <a:gdLst>
                  <a:gd name="T0" fmla="*/ 3 w 7"/>
                  <a:gd name="T1" fmla="*/ 0 h 3"/>
                  <a:gd name="T2" fmla="*/ 7 w 7"/>
                  <a:gd name="T3" fmla="*/ 2 h 3"/>
                  <a:gd name="T4" fmla="*/ 6 w 7"/>
                  <a:gd name="T5" fmla="*/ 3 h 3"/>
                  <a:gd name="T6" fmla="*/ 2 w 7"/>
                  <a:gd name="T7" fmla="*/ 3 h 3"/>
                  <a:gd name="T8" fmla="*/ 0 w 7"/>
                  <a:gd name="T9" fmla="*/ 3 h 3"/>
                  <a:gd name="T10" fmla="*/ 3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lnTo>
                      <a:pt x="7" y="2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9" name="Freeform 1306"/>
              <p:cNvSpPr>
                <a:spLocks/>
              </p:cNvSpPr>
              <p:nvPr/>
            </p:nvSpPr>
            <p:spPr bwMode="auto">
              <a:xfrm>
                <a:off x="2900815" y="3467031"/>
                <a:ext cx="14822" cy="25198"/>
              </a:xfrm>
              <a:custGeom>
                <a:avLst/>
                <a:gdLst>
                  <a:gd name="T0" fmla="*/ 3 w 10"/>
                  <a:gd name="T1" fmla="*/ 0 h 17"/>
                  <a:gd name="T2" fmla="*/ 7 w 10"/>
                  <a:gd name="T3" fmla="*/ 3 h 17"/>
                  <a:gd name="T4" fmla="*/ 9 w 10"/>
                  <a:gd name="T5" fmla="*/ 6 h 17"/>
                  <a:gd name="T6" fmla="*/ 10 w 10"/>
                  <a:gd name="T7" fmla="*/ 7 h 17"/>
                  <a:gd name="T8" fmla="*/ 10 w 10"/>
                  <a:gd name="T9" fmla="*/ 11 h 17"/>
                  <a:gd name="T10" fmla="*/ 7 w 10"/>
                  <a:gd name="T11" fmla="*/ 12 h 17"/>
                  <a:gd name="T12" fmla="*/ 7 w 10"/>
                  <a:gd name="T13" fmla="*/ 15 h 17"/>
                  <a:gd name="T14" fmla="*/ 6 w 10"/>
                  <a:gd name="T15" fmla="*/ 17 h 17"/>
                  <a:gd name="T16" fmla="*/ 6 w 10"/>
                  <a:gd name="T17" fmla="*/ 12 h 17"/>
                  <a:gd name="T18" fmla="*/ 6 w 10"/>
                  <a:gd name="T19" fmla="*/ 10 h 17"/>
                  <a:gd name="T20" fmla="*/ 7 w 10"/>
                  <a:gd name="T21" fmla="*/ 8 h 17"/>
                  <a:gd name="T22" fmla="*/ 4 w 10"/>
                  <a:gd name="T23" fmla="*/ 4 h 17"/>
                  <a:gd name="T24" fmla="*/ 4 w 10"/>
                  <a:gd name="T25" fmla="*/ 1 h 17"/>
                  <a:gd name="T26" fmla="*/ 0 w 10"/>
                  <a:gd name="T27" fmla="*/ 0 h 17"/>
                  <a:gd name="T28" fmla="*/ 3 w 10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lnTo>
                      <a:pt x="7" y="3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2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0" name="Freeform 1307"/>
              <p:cNvSpPr>
                <a:spLocks/>
              </p:cNvSpPr>
              <p:nvPr/>
            </p:nvSpPr>
            <p:spPr bwMode="auto">
              <a:xfrm>
                <a:off x="2877100" y="3471478"/>
                <a:ext cx="22233" cy="5929"/>
              </a:xfrm>
              <a:custGeom>
                <a:avLst/>
                <a:gdLst>
                  <a:gd name="T0" fmla="*/ 8 w 15"/>
                  <a:gd name="T1" fmla="*/ 0 h 4"/>
                  <a:gd name="T2" fmla="*/ 12 w 15"/>
                  <a:gd name="T3" fmla="*/ 0 h 4"/>
                  <a:gd name="T4" fmla="*/ 15 w 15"/>
                  <a:gd name="T5" fmla="*/ 3 h 4"/>
                  <a:gd name="T6" fmla="*/ 14 w 15"/>
                  <a:gd name="T7" fmla="*/ 1 h 4"/>
                  <a:gd name="T8" fmla="*/ 11 w 15"/>
                  <a:gd name="T9" fmla="*/ 1 h 4"/>
                  <a:gd name="T10" fmla="*/ 7 w 15"/>
                  <a:gd name="T11" fmla="*/ 4 h 4"/>
                  <a:gd name="T12" fmla="*/ 4 w 15"/>
                  <a:gd name="T13" fmla="*/ 4 h 4"/>
                  <a:gd name="T14" fmla="*/ 0 w 15"/>
                  <a:gd name="T15" fmla="*/ 0 h 4"/>
                  <a:gd name="T16" fmla="*/ 4 w 15"/>
                  <a:gd name="T17" fmla="*/ 0 h 4"/>
                  <a:gd name="T18" fmla="*/ 5 w 15"/>
                  <a:gd name="T19" fmla="*/ 1 h 4"/>
                  <a:gd name="T20" fmla="*/ 8 w 1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">
                    <a:moveTo>
                      <a:pt x="8" y="0"/>
                    </a:moveTo>
                    <a:lnTo>
                      <a:pt x="12" y="0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1" name="Freeform 1308"/>
              <p:cNvSpPr>
                <a:spLocks/>
              </p:cNvSpPr>
              <p:nvPr/>
            </p:nvSpPr>
            <p:spPr bwMode="auto">
              <a:xfrm>
                <a:off x="3016426" y="3135020"/>
                <a:ext cx="38537" cy="14822"/>
              </a:xfrm>
              <a:custGeom>
                <a:avLst/>
                <a:gdLst>
                  <a:gd name="T0" fmla="*/ 22 w 26"/>
                  <a:gd name="T1" fmla="*/ 0 h 10"/>
                  <a:gd name="T2" fmla="*/ 22 w 26"/>
                  <a:gd name="T3" fmla="*/ 2 h 10"/>
                  <a:gd name="T4" fmla="*/ 20 w 26"/>
                  <a:gd name="T5" fmla="*/ 3 h 10"/>
                  <a:gd name="T6" fmla="*/ 20 w 26"/>
                  <a:gd name="T7" fmla="*/ 4 h 10"/>
                  <a:gd name="T8" fmla="*/ 23 w 26"/>
                  <a:gd name="T9" fmla="*/ 3 h 10"/>
                  <a:gd name="T10" fmla="*/ 25 w 26"/>
                  <a:gd name="T11" fmla="*/ 3 h 10"/>
                  <a:gd name="T12" fmla="*/ 26 w 26"/>
                  <a:gd name="T13" fmla="*/ 3 h 10"/>
                  <a:gd name="T14" fmla="*/ 25 w 26"/>
                  <a:gd name="T15" fmla="*/ 4 h 10"/>
                  <a:gd name="T16" fmla="*/ 22 w 26"/>
                  <a:gd name="T17" fmla="*/ 6 h 10"/>
                  <a:gd name="T18" fmla="*/ 20 w 26"/>
                  <a:gd name="T19" fmla="*/ 4 h 10"/>
                  <a:gd name="T20" fmla="*/ 19 w 26"/>
                  <a:gd name="T21" fmla="*/ 6 h 10"/>
                  <a:gd name="T22" fmla="*/ 15 w 26"/>
                  <a:gd name="T23" fmla="*/ 6 h 10"/>
                  <a:gd name="T24" fmla="*/ 14 w 26"/>
                  <a:gd name="T25" fmla="*/ 7 h 10"/>
                  <a:gd name="T26" fmla="*/ 9 w 26"/>
                  <a:gd name="T27" fmla="*/ 7 h 10"/>
                  <a:gd name="T28" fmla="*/ 7 w 26"/>
                  <a:gd name="T29" fmla="*/ 7 h 10"/>
                  <a:gd name="T30" fmla="*/ 4 w 26"/>
                  <a:gd name="T31" fmla="*/ 8 h 10"/>
                  <a:gd name="T32" fmla="*/ 2 w 26"/>
                  <a:gd name="T33" fmla="*/ 8 h 10"/>
                  <a:gd name="T34" fmla="*/ 1 w 26"/>
                  <a:gd name="T35" fmla="*/ 10 h 10"/>
                  <a:gd name="T36" fmla="*/ 2 w 26"/>
                  <a:gd name="T37" fmla="*/ 8 h 10"/>
                  <a:gd name="T38" fmla="*/ 0 w 26"/>
                  <a:gd name="T39" fmla="*/ 8 h 10"/>
                  <a:gd name="T40" fmla="*/ 0 w 26"/>
                  <a:gd name="T41" fmla="*/ 7 h 10"/>
                  <a:gd name="T42" fmla="*/ 1 w 26"/>
                  <a:gd name="T43" fmla="*/ 6 h 10"/>
                  <a:gd name="T44" fmla="*/ 4 w 26"/>
                  <a:gd name="T45" fmla="*/ 4 h 10"/>
                  <a:gd name="T46" fmla="*/ 8 w 26"/>
                  <a:gd name="T47" fmla="*/ 3 h 10"/>
                  <a:gd name="T48" fmla="*/ 11 w 26"/>
                  <a:gd name="T49" fmla="*/ 4 h 10"/>
                  <a:gd name="T50" fmla="*/ 14 w 26"/>
                  <a:gd name="T51" fmla="*/ 3 h 10"/>
                  <a:gd name="T52" fmla="*/ 18 w 26"/>
                  <a:gd name="T53" fmla="*/ 3 h 10"/>
                  <a:gd name="T54" fmla="*/ 22 w 26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" h="10">
                    <a:moveTo>
                      <a:pt x="22" y="0"/>
                    </a:moveTo>
                    <a:lnTo>
                      <a:pt x="22" y="2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8" y="3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2" name="Freeform 1309"/>
              <p:cNvSpPr>
                <a:spLocks/>
              </p:cNvSpPr>
              <p:nvPr/>
            </p:nvSpPr>
            <p:spPr bwMode="auto">
              <a:xfrm>
                <a:off x="2058932" y="2851923"/>
                <a:ext cx="1110160" cy="653646"/>
              </a:xfrm>
              <a:custGeom>
                <a:avLst/>
                <a:gdLst>
                  <a:gd name="T0" fmla="*/ 433 w 749"/>
                  <a:gd name="T1" fmla="*/ 45 h 441"/>
                  <a:gd name="T2" fmla="*/ 473 w 749"/>
                  <a:gd name="T3" fmla="*/ 58 h 441"/>
                  <a:gd name="T4" fmla="*/ 589 w 749"/>
                  <a:gd name="T5" fmla="*/ 152 h 441"/>
                  <a:gd name="T6" fmla="*/ 697 w 749"/>
                  <a:gd name="T7" fmla="*/ 119 h 441"/>
                  <a:gd name="T8" fmla="*/ 726 w 749"/>
                  <a:gd name="T9" fmla="*/ 85 h 441"/>
                  <a:gd name="T10" fmla="*/ 740 w 749"/>
                  <a:gd name="T11" fmla="*/ 123 h 441"/>
                  <a:gd name="T12" fmla="*/ 736 w 749"/>
                  <a:gd name="T13" fmla="*/ 136 h 441"/>
                  <a:gd name="T14" fmla="*/ 711 w 749"/>
                  <a:gd name="T15" fmla="*/ 146 h 441"/>
                  <a:gd name="T16" fmla="*/ 691 w 749"/>
                  <a:gd name="T17" fmla="*/ 165 h 441"/>
                  <a:gd name="T18" fmla="*/ 690 w 749"/>
                  <a:gd name="T19" fmla="*/ 183 h 441"/>
                  <a:gd name="T20" fmla="*/ 662 w 749"/>
                  <a:gd name="T21" fmla="*/ 190 h 441"/>
                  <a:gd name="T22" fmla="*/ 642 w 749"/>
                  <a:gd name="T23" fmla="*/ 210 h 441"/>
                  <a:gd name="T24" fmla="*/ 628 w 749"/>
                  <a:gd name="T25" fmla="*/ 224 h 441"/>
                  <a:gd name="T26" fmla="*/ 624 w 749"/>
                  <a:gd name="T27" fmla="*/ 241 h 441"/>
                  <a:gd name="T28" fmla="*/ 615 w 749"/>
                  <a:gd name="T29" fmla="*/ 246 h 441"/>
                  <a:gd name="T30" fmla="*/ 611 w 749"/>
                  <a:gd name="T31" fmla="*/ 223 h 441"/>
                  <a:gd name="T32" fmla="*/ 607 w 749"/>
                  <a:gd name="T33" fmla="*/ 237 h 441"/>
                  <a:gd name="T34" fmla="*/ 607 w 749"/>
                  <a:gd name="T35" fmla="*/ 245 h 441"/>
                  <a:gd name="T36" fmla="*/ 603 w 749"/>
                  <a:gd name="T37" fmla="*/ 256 h 441"/>
                  <a:gd name="T38" fmla="*/ 610 w 749"/>
                  <a:gd name="T39" fmla="*/ 273 h 441"/>
                  <a:gd name="T40" fmla="*/ 607 w 749"/>
                  <a:gd name="T41" fmla="*/ 282 h 441"/>
                  <a:gd name="T42" fmla="*/ 596 w 749"/>
                  <a:gd name="T43" fmla="*/ 287 h 441"/>
                  <a:gd name="T44" fmla="*/ 597 w 749"/>
                  <a:gd name="T45" fmla="*/ 298 h 441"/>
                  <a:gd name="T46" fmla="*/ 559 w 749"/>
                  <a:gd name="T47" fmla="*/ 322 h 441"/>
                  <a:gd name="T48" fmla="*/ 538 w 749"/>
                  <a:gd name="T49" fmla="*/ 336 h 441"/>
                  <a:gd name="T50" fmla="*/ 532 w 749"/>
                  <a:gd name="T51" fmla="*/ 392 h 441"/>
                  <a:gd name="T52" fmla="*/ 531 w 749"/>
                  <a:gd name="T53" fmla="*/ 437 h 441"/>
                  <a:gd name="T54" fmla="*/ 510 w 749"/>
                  <a:gd name="T55" fmla="*/ 422 h 441"/>
                  <a:gd name="T56" fmla="*/ 508 w 749"/>
                  <a:gd name="T57" fmla="*/ 403 h 441"/>
                  <a:gd name="T58" fmla="*/ 501 w 749"/>
                  <a:gd name="T59" fmla="*/ 379 h 441"/>
                  <a:gd name="T60" fmla="*/ 477 w 749"/>
                  <a:gd name="T61" fmla="*/ 374 h 441"/>
                  <a:gd name="T62" fmla="*/ 467 w 749"/>
                  <a:gd name="T63" fmla="*/ 364 h 441"/>
                  <a:gd name="T64" fmla="*/ 448 w 749"/>
                  <a:gd name="T65" fmla="*/ 363 h 441"/>
                  <a:gd name="T66" fmla="*/ 412 w 749"/>
                  <a:gd name="T67" fmla="*/ 369 h 441"/>
                  <a:gd name="T68" fmla="*/ 420 w 749"/>
                  <a:gd name="T69" fmla="*/ 385 h 441"/>
                  <a:gd name="T70" fmla="*/ 398 w 749"/>
                  <a:gd name="T71" fmla="*/ 382 h 441"/>
                  <a:gd name="T72" fmla="*/ 385 w 749"/>
                  <a:gd name="T73" fmla="*/ 371 h 441"/>
                  <a:gd name="T74" fmla="*/ 353 w 749"/>
                  <a:gd name="T75" fmla="*/ 371 h 441"/>
                  <a:gd name="T76" fmla="*/ 328 w 749"/>
                  <a:gd name="T77" fmla="*/ 389 h 441"/>
                  <a:gd name="T78" fmla="*/ 313 w 749"/>
                  <a:gd name="T79" fmla="*/ 400 h 441"/>
                  <a:gd name="T80" fmla="*/ 295 w 749"/>
                  <a:gd name="T81" fmla="*/ 423 h 441"/>
                  <a:gd name="T82" fmla="*/ 280 w 749"/>
                  <a:gd name="T83" fmla="*/ 394 h 441"/>
                  <a:gd name="T84" fmla="*/ 263 w 749"/>
                  <a:gd name="T85" fmla="*/ 367 h 441"/>
                  <a:gd name="T86" fmla="*/ 244 w 749"/>
                  <a:gd name="T87" fmla="*/ 376 h 441"/>
                  <a:gd name="T88" fmla="*/ 226 w 749"/>
                  <a:gd name="T89" fmla="*/ 371 h 441"/>
                  <a:gd name="T90" fmla="*/ 217 w 749"/>
                  <a:gd name="T91" fmla="*/ 351 h 441"/>
                  <a:gd name="T92" fmla="*/ 180 w 749"/>
                  <a:gd name="T93" fmla="*/ 332 h 441"/>
                  <a:gd name="T94" fmla="*/ 54 w 749"/>
                  <a:gd name="T95" fmla="*/ 292 h 441"/>
                  <a:gd name="T96" fmla="*/ 27 w 749"/>
                  <a:gd name="T97" fmla="*/ 275 h 441"/>
                  <a:gd name="T98" fmla="*/ 17 w 749"/>
                  <a:gd name="T99" fmla="*/ 242 h 441"/>
                  <a:gd name="T100" fmla="*/ 20 w 749"/>
                  <a:gd name="T101" fmla="*/ 226 h 441"/>
                  <a:gd name="T102" fmla="*/ 16 w 749"/>
                  <a:gd name="T103" fmla="*/ 213 h 441"/>
                  <a:gd name="T104" fmla="*/ 3 w 749"/>
                  <a:gd name="T105" fmla="*/ 190 h 441"/>
                  <a:gd name="T106" fmla="*/ 10 w 749"/>
                  <a:gd name="T107" fmla="*/ 146 h 441"/>
                  <a:gd name="T108" fmla="*/ 22 w 749"/>
                  <a:gd name="T109" fmla="*/ 94 h 441"/>
                  <a:gd name="T110" fmla="*/ 49 w 749"/>
                  <a:gd name="T111" fmla="*/ 61 h 441"/>
                  <a:gd name="T112" fmla="*/ 36 w 749"/>
                  <a:gd name="T113" fmla="*/ 46 h 441"/>
                  <a:gd name="T114" fmla="*/ 47 w 749"/>
                  <a:gd name="T115" fmla="*/ 16 h 441"/>
                  <a:gd name="T116" fmla="*/ 64 w 749"/>
                  <a:gd name="T117" fmla="*/ 25 h 441"/>
                  <a:gd name="T118" fmla="*/ 63 w 749"/>
                  <a:gd name="T119" fmla="*/ 31 h 441"/>
                  <a:gd name="T120" fmla="*/ 67 w 749"/>
                  <a:gd name="T121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9" h="441">
                    <a:moveTo>
                      <a:pt x="67" y="0"/>
                    </a:moveTo>
                    <a:lnTo>
                      <a:pt x="409" y="35"/>
                    </a:lnTo>
                    <a:lnTo>
                      <a:pt x="412" y="35"/>
                    </a:lnTo>
                    <a:lnTo>
                      <a:pt x="415" y="35"/>
                    </a:lnTo>
                    <a:lnTo>
                      <a:pt x="418" y="38"/>
                    </a:lnTo>
                    <a:lnTo>
                      <a:pt x="419" y="38"/>
                    </a:lnTo>
                    <a:lnTo>
                      <a:pt x="420" y="40"/>
                    </a:lnTo>
                    <a:lnTo>
                      <a:pt x="420" y="40"/>
                    </a:lnTo>
                    <a:lnTo>
                      <a:pt x="423" y="42"/>
                    </a:lnTo>
                    <a:lnTo>
                      <a:pt x="423" y="42"/>
                    </a:lnTo>
                    <a:lnTo>
                      <a:pt x="426" y="43"/>
                    </a:lnTo>
                    <a:lnTo>
                      <a:pt x="427" y="45"/>
                    </a:lnTo>
                    <a:lnTo>
                      <a:pt x="429" y="45"/>
                    </a:lnTo>
                    <a:lnTo>
                      <a:pt x="432" y="43"/>
                    </a:lnTo>
                    <a:lnTo>
                      <a:pt x="433" y="45"/>
                    </a:lnTo>
                    <a:lnTo>
                      <a:pt x="436" y="45"/>
                    </a:lnTo>
                    <a:lnTo>
                      <a:pt x="438" y="46"/>
                    </a:lnTo>
                    <a:lnTo>
                      <a:pt x="441" y="46"/>
                    </a:lnTo>
                    <a:lnTo>
                      <a:pt x="443" y="50"/>
                    </a:lnTo>
                    <a:lnTo>
                      <a:pt x="447" y="52"/>
                    </a:lnTo>
                    <a:lnTo>
                      <a:pt x="449" y="52"/>
                    </a:lnTo>
                    <a:lnTo>
                      <a:pt x="451" y="54"/>
                    </a:lnTo>
                    <a:lnTo>
                      <a:pt x="454" y="54"/>
                    </a:lnTo>
                    <a:lnTo>
                      <a:pt x="458" y="54"/>
                    </a:lnTo>
                    <a:lnTo>
                      <a:pt x="459" y="53"/>
                    </a:lnTo>
                    <a:lnTo>
                      <a:pt x="461" y="54"/>
                    </a:lnTo>
                    <a:lnTo>
                      <a:pt x="462" y="57"/>
                    </a:lnTo>
                    <a:lnTo>
                      <a:pt x="467" y="57"/>
                    </a:lnTo>
                    <a:lnTo>
                      <a:pt x="469" y="58"/>
                    </a:lnTo>
                    <a:lnTo>
                      <a:pt x="473" y="58"/>
                    </a:lnTo>
                    <a:lnTo>
                      <a:pt x="474" y="60"/>
                    </a:lnTo>
                    <a:lnTo>
                      <a:pt x="527" y="85"/>
                    </a:lnTo>
                    <a:lnTo>
                      <a:pt x="531" y="89"/>
                    </a:lnTo>
                    <a:lnTo>
                      <a:pt x="539" y="96"/>
                    </a:lnTo>
                    <a:lnTo>
                      <a:pt x="548" y="136"/>
                    </a:lnTo>
                    <a:lnTo>
                      <a:pt x="546" y="154"/>
                    </a:lnTo>
                    <a:lnTo>
                      <a:pt x="545" y="157"/>
                    </a:lnTo>
                    <a:lnTo>
                      <a:pt x="543" y="161"/>
                    </a:lnTo>
                    <a:lnTo>
                      <a:pt x="542" y="163"/>
                    </a:lnTo>
                    <a:lnTo>
                      <a:pt x="537" y="165"/>
                    </a:lnTo>
                    <a:lnTo>
                      <a:pt x="534" y="169"/>
                    </a:lnTo>
                    <a:lnTo>
                      <a:pt x="537" y="173"/>
                    </a:lnTo>
                    <a:lnTo>
                      <a:pt x="582" y="161"/>
                    </a:lnTo>
                    <a:lnTo>
                      <a:pt x="588" y="158"/>
                    </a:lnTo>
                    <a:lnTo>
                      <a:pt x="589" y="152"/>
                    </a:lnTo>
                    <a:lnTo>
                      <a:pt x="614" y="144"/>
                    </a:lnTo>
                    <a:lnTo>
                      <a:pt x="625" y="136"/>
                    </a:lnTo>
                    <a:lnTo>
                      <a:pt x="626" y="134"/>
                    </a:lnTo>
                    <a:lnTo>
                      <a:pt x="630" y="134"/>
                    </a:lnTo>
                    <a:lnTo>
                      <a:pt x="636" y="129"/>
                    </a:lnTo>
                    <a:lnTo>
                      <a:pt x="639" y="126"/>
                    </a:lnTo>
                    <a:lnTo>
                      <a:pt x="643" y="125"/>
                    </a:lnTo>
                    <a:lnTo>
                      <a:pt x="644" y="122"/>
                    </a:lnTo>
                    <a:lnTo>
                      <a:pt x="648" y="122"/>
                    </a:lnTo>
                    <a:lnTo>
                      <a:pt x="687" y="122"/>
                    </a:lnTo>
                    <a:lnTo>
                      <a:pt x="691" y="119"/>
                    </a:lnTo>
                    <a:lnTo>
                      <a:pt x="691" y="119"/>
                    </a:lnTo>
                    <a:lnTo>
                      <a:pt x="693" y="119"/>
                    </a:lnTo>
                    <a:lnTo>
                      <a:pt x="694" y="119"/>
                    </a:lnTo>
                    <a:lnTo>
                      <a:pt x="697" y="119"/>
                    </a:lnTo>
                    <a:lnTo>
                      <a:pt x="698" y="118"/>
                    </a:lnTo>
                    <a:lnTo>
                      <a:pt x="700" y="116"/>
                    </a:lnTo>
                    <a:lnTo>
                      <a:pt x="704" y="111"/>
                    </a:lnTo>
                    <a:lnTo>
                      <a:pt x="705" y="111"/>
                    </a:lnTo>
                    <a:lnTo>
                      <a:pt x="709" y="107"/>
                    </a:lnTo>
                    <a:lnTo>
                      <a:pt x="709" y="104"/>
                    </a:lnTo>
                    <a:lnTo>
                      <a:pt x="711" y="101"/>
                    </a:lnTo>
                    <a:lnTo>
                      <a:pt x="713" y="99"/>
                    </a:lnTo>
                    <a:lnTo>
                      <a:pt x="713" y="97"/>
                    </a:lnTo>
                    <a:lnTo>
                      <a:pt x="716" y="94"/>
                    </a:lnTo>
                    <a:lnTo>
                      <a:pt x="720" y="89"/>
                    </a:lnTo>
                    <a:lnTo>
                      <a:pt x="722" y="86"/>
                    </a:lnTo>
                    <a:lnTo>
                      <a:pt x="723" y="85"/>
                    </a:lnTo>
                    <a:lnTo>
                      <a:pt x="724" y="85"/>
                    </a:lnTo>
                    <a:lnTo>
                      <a:pt x="726" y="85"/>
                    </a:lnTo>
                    <a:lnTo>
                      <a:pt x="727" y="87"/>
                    </a:lnTo>
                    <a:lnTo>
                      <a:pt x="730" y="86"/>
                    </a:lnTo>
                    <a:lnTo>
                      <a:pt x="734" y="87"/>
                    </a:lnTo>
                    <a:lnTo>
                      <a:pt x="736" y="86"/>
                    </a:lnTo>
                    <a:lnTo>
                      <a:pt x="741" y="92"/>
                    </a:lnTo>
                    <a:lnTo>
                      <a:pt x="741" y="96"/>
                    </a:lnTo>
                    <a:lnTo>
                      <a:pt x="738" y="112"/>
                    </a:lnTo>
                    <a:lnTo>
                      <a:pt x="737" y="114"/>
                    </a:lnTo>
                    <a:lnTo>
                      <a:pt x="738" y="114"/>
                    </a:lnTo>
                    <a:lnTo>
                      <a:pt x="740" y="115"/>
                    </a:lnTo>
                    <a:lnTo>
                      <a:pt x="740" y="118"/>
                    </a:lnTo>
                    <a:lnTo>
                      <a:pt x="740" y="119"/>
                    </a:lnTo>
                    <a:lnTo>
                      <a:pt x="740" y="121"/>
                    </a:lnTo>
                    <a:lnTo>
                      <a:pt x="740" y="122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0" y="123"/>
                    </a:lnTo>
                    <a:lnTo>
                      <a:pt x="745" y="126"/>
                    </a:lnTo>
                    <a:lnTo>
                      <a:pt x="744" y="130"/>
                    </a:lnTo>
                    <a:lnTo>
                      <a:pt x="747" y="132"/>
                    </a:lnTo>
                    <a:lnTo>
                      <a:pt x="748" y="130"/>
                    </a:lnTo>
                    <a:lnTo>
                      <a:pt x="749" y="132"/>
                    </a:lnTo>
                    <a:lnTo>
                      <a:pt x="748" y="133"/>
                    </a:lnTo>
                    <a:lnTo>
                      <a:pt x="745" y="134"/>
                    </a:lnTo>
                    <a:lnTo>
                      <a:pt x="745" y="133"/>
                    </a:lnTo>
                    <a:lnTo>
                      <a:pt x="741" y="134"/>
                    </a:lnTo>
                    <a:lnTo>
                      <a:pt x="740" y="134"/>
                    </a:lnTo>
                    <a:lnTo>
                      <a:pt x="737" y="136"/>
                    </a:lnTo>
                    <a:lnTo>
                      <a:pt x="736" y="136"/>
                    </a:lnTo>
                    <a:lnTo>
                      <a:pt x="734" y="136"/>
                    </a:lnTo>
                    <a:lnTo>
                      <a:pt x="731" y="139"/>
                    </a:lnTo>
                    <a:lnTo>
                      <a:pt x="730" y="139"/>
                    </a:lnTo>
                    <a:lnTo>
                      <a:pt x="729" y="136"/>
                    </a:lnTo>
                    <a:lnTo>
                      <a:pt x="726" y="136"/>
                    </a:lnTo>
                    <a:lnTo>
                      <a:pt x="724" y="139"/>
                    </a:lnTo>
                    <a:lnTo>
                      <a:pt x="722" y="139"/>
                    </a:lnTo>
                    <a:lnTo>
                      <a:pt x="720" y="136"/>
                    </a:lnTo>
                    <a:lnTo>
                      <a:pt x="722" y="134"/>
                    </a:lnTo>
                    <a:lnTo>
                      <a:pt x="718" y="139"/>
                    </a:lnTo>
                    <a:lnTo>
                      <a:pt x="716" y="143"/>
                    </a:lnTo>
                    <a:lnTo>
                      <a:pt x="713" y="143"/>
                    </a:lnTo>
                    <a:lnTo>
                      <a:pt x="713" y="141"/>
                    </a:lnTo>
                    <a:lnTo>
                      <a:pt x="712" y="146"/>
                    </a:lnTo>
                    <a:lnTo>
                      <a:pt x="711" y="146"/>
                    </a:lnTo>
                    <a:lnTo>
                      <a:pt x="709" y="143"/>
                    </a:lnTo>
                    <a:lnTo>
                      <a:pt x="708" y="146"/>
                    </a:lnTo>
                    <a:lnTo>
                      <a:pt x="706" y="147"/>
                    </a:lnTo>
                    <a:lnTo>
                      <a:pt x="705" y="146"/>
                    </a:lnTo>
                    <a:lnTo>
                      <a:pt x="705" y="144"/>
                    </a:lnTo>
                    <a:lnTo>
                      <a:pt x="704" y="147"/>
                    </a:lnTo>
                    <a:lnTo>
                      <a:pt x="702" y="147"/>
                    </a:lnTo>
                    <a:lnTo>
                      <a:pt x="701" y="150"/>
                    </a:lnTo>
                    <a:lnTo>
                      <a:pt x="695" y="154"/>
                    </a:lnTo>
                    <a:lnTo>
                      <a:pt x="694" y="158"/>
                    </a:lnTo>
                    <a:lnTo>
                      <a:pt x="693" y="161"/>
                    </a:lnTo>
                    <a:lnTo>
                      <a:pt x="691" y="162"/>
                    </a:lnTo>
                    <a:lnTo>
                      <a:pt x="690" y="163"/>
                    </a:lnTo>
                    <a:lnTo>
                      <a:pt x="690" y="165"/>
                    </a:lnTo>
                    <a:lnTo>
                      <a:pt x="691" y="165"/>
                    </a:lnTo>
                    <a:lnTo>
                      <a:pt x="693" y="168"/>
                    </a:lnTo>
                    <a:lnTo>
                      <a:pt x="687" y="172"/>
                    </a:lnTo>
                    <a:lnTo>
                      <a:pt x="687" y="173"/>
                    </a:lnTo>
                    <a:lnTo>
                      <a:pt x="691" y="175"/>
                    </a:lnTo>
                    <a:lnTo>
                      <a:pt x="693" y="179"/>
                    </a:lnTo>
                    <a:lnTo>
                      <a:pt x="693" y="181"/>
                    </a:lnTo>
                    <a:lnTo>
                      <a:pt x="697" y="181"/>
                    </a:lnTo>
                    <a:lnTo>
                      <a:pt x="697" y="177"/>
                    </a:lnTo>
                    <a:lnTo>
                      <a:pt x="697" y="176"/>
                    </a:lnTo>
                    <a:lnTo>
                      <a:pt x="698" y="176"/>
                    </a:lnTo>
                    <a:lnTo>
                      <a:pt x="700" y="180"/>
                    </a:lnTo>
                    <a:lnTo>
                      <a:pt x="698" y="183"/>
                    </a:lnTo>
                    <a:lnTo>
                      <a:pt x="691" y="186"/>
                    </a:lnTo>
                    <a:lnTo>
                      <a:pt x="690" y="186"/>
                    </a:lnTo>
                    <a:lnTo>
                      <a:pt x="690" y="183"/>
                    </a:lnTo>
                    <a:lnTo>
                      <a:pt x="689" y="180"/>
                    </a:lnTo>
                    <a:lnTo>
                      <a:pt x="687" y="186"/>
                    </a:lnTo>
                    <a:lnTo>
                      <a:pt x="684" y="188"/>
                    </a:lnTo>
                    <a:lnTo>
                      <a:pt x="683" y="187"/>
                    </a:lnTo>
                    <a:lnTo>
                      <a:pt x="683" y="186"/>
                    </a:lnTo>
                    <a:lnTo>
                      <a:pt x="683" y="183"/>
                    </a:lnTo>
                    <a:lnTo>
                      <a:pt x="680" y="180"/>
                    </a:lnTo>
                    <a:lnTo>
                      <a:pt x="680" y="183"/>
                    </a:lnTo>
                    <a:lnTo>
                      <a:pt x="680" y="187"/>
                    </a:lnTo>
                    <a:lnTo>
                      <a:pt x="680" y="188"/>
                    </a:lnTo>
                    <a:lnTo>
                      <a:pt x="679" y="188"/>
                    </a:lnTo>
                    <a:lnTo>
                      <a:pt x="673" y="188"/>
                    </a:lnTo>
                    <a:lnTo>
                      <a:pt x="671" y="190"/>
                    </a:lnTo>
                    <a:lnTo>
                      <a:pt x="668" y="190"/>
                    </a:lnTo>
                    <a:lnTo>
                      <a:pt x="662" y="190"/>
                    </a:lnTo>
                    <a:lnTo>
                      <a:pt x="662" y="188"/>
                    </a:lnTo>
                    <a:lnTo>
                      <a:pt x="660" y="188"/>
                    </a:lnTo>
                    <a:lnTo>
                      <a:pt x="655" y="191"/>
                    </a:lnTo>
                    <a:lnTo>
                      <a:pt x="653" y="191"/>
                    </a:lnTo>
                    <a:lnTo>
                      <a:pt x="648" y="194"/>
                    </a:lnTo>
                    <a:lnTo>
                      <a:pt x="647" y="195"/>
                    </a:lnTo>
                    <a:lnTo>
                      <a:pt x="644" y="197"/>
                    </a:lnTo>
                    <a:lnTo>
                      <a:pt x="644" y="198"/>
                    </a:lnTo>
                    <a:lnTo>
                      <a:pt x="642" y="201"/>
                    </a:lnTo>
                    <a:lnTo>
                      <a:pt x="642" y="202"/>
                    </a:lnTo>
                    <a:lnTo>
                      <a:pt x="644" y="204"/>
                    </a:lnTo>
                    <a:lnTo>
                      <a:pt x="644" y="205"/>
                    </a:lnTo>
                    <a:lnTo>
                      <a:pt x="643" y="206"/>
                    </a:lnTo>
                    <a:lnTo>
                      <a:pt x="643" y="208"/>
                    </a:lnTo>
                    <a:lnTo>
                      <a:pt x="642" y="210"/>
                    </a:lnTo>
                    <a:lnTo>
                      <a:pt x="642" y="212"/>
                    </a:lnTo>
                    <a:lnTo>
                      <a:pt x="642" y="213"/>
                    </a:lnTo>
                    <a:lnTo>
                      <a:pt x="640" y="216"/>
                    </a:lnTo>
                    <a:lnTo>
                      <a:pt x="639" y="216"/>
                    </a:lnTo>
                    <a:lnTo>
                      <a:pt x="637" y="217"/>
                    </a:lnTo>
                    <a:lnTo>
                      <a:pt x="636" y="222"/>
                    </a:lnTo>
                    <a:lnTo>
                      <a:pt x="635" y="222"/>
                    </a:lnTo>
                    <a:lnTo>
                      <a:pt x="633" y="223"/>
                    </a:lnTo>
                    <a:lnTo>
                      <a:pt x="632" y="223"/>
                    </a:lnTo>
                    <a:lnTo>
                      <a:pt x="632" y="226"/>
                    </a:lnTo>
                    <a:lnTo>
                      <a:pt x="630" y="228"/>
                    </a:lnTo>
                    <a:lnTo>
                      <a:pt x="629" y="227"/>
                    </a:lnTo>
                    <a:lnTo>
                      <a:pt x="628" y="228"/>
                    </a:lnTo>
                    <a:lnTo>
                      <a:pt x="629" y="224"/>
                    </a:lnTo>
                    <a:lnTo>
                      <a:pt x="628" y="224"/>
                    </a:lnTo>
                    <a:lnTo>
                      <a:pt x="626" y="224"/>
                    </a:lnTo>
                    <a:lnTo>
                      <a:pt x="624" y="222"/>
                    </a:lnTo>
                    <a:lnTo>
                      <a:pt x="622" y="219"/>
                    </a:lnTo>
                    <a:lnTo>
                      <a:pt x="622" y="217"/>
                    </a:lnTo>
                    <a:lnTo>
                      <a:pt x="626" y="213"/>
                    </a:lnTo>
                    <a:lnTo>
                      <a:pt x="624" y="215"/>
                    </a:lnTo>
                    <a:lnTo>
                      <a:pt x="622" y="216"/>
                    </a:lnTo>
                    <a:lnTo>
                      <a:pt x="621" y="219"/>
                    </a:lnTo>
                    <a:lnTo>
                      <a:pt x="621" y="222"/>
                    </a:lnTo>
                    <a:lnTo>
                      <a:pt x="622" y="223"/>
                    </a:lnTo>
                    <a:lnTo>
                      <a:pt x="622" y="226"/>
                    </a:lnTo>
                    <a:lnTo>
                      <a:pt x="624" y="227"/>
                    </a:lnTo>
                    <a:lnTo>
                      <a:pt x="625" y="233"/>
                    </a:lnTo>
                    <a:lnTo>
                      <a:pt x="625" y="235"/>
                    </a:lnTo>
                    <a:lnTo>
                      <a:pt x="624" y="241"/>
                    </a:lnTo>
                    <a:lnTo>
                      <a:pt x="621" y="242"/>
                    </a:lnTo>
                    <a:lnTo>
                      <a:pt x="618" y="248"/>
                    </a:lnTo>
                    <a:lnTo>
                      <a:pt x="617" y="251"/>
                    </a:lnTo>
                    <a:lnTo>
                      <a:pt x="617" y="252"/>
                    </a:lnTo>
                    <a:lnTo>
                      <a:pt x="615" y="253"/>
                    </a:lnTo>
                    <a:lnTo>
                      <a:pt x="615" y="252"/>
                    </a:lnTo>
                    <a:lnTo>
                      <a:pt x="615" y="251"/>
                    </a:lnTo>
                    <a:lnTo>
                      <a:pt x="613" y="256"/>
                    </a:lnTo>
                    <a:lnTo>
                      <a:pt x="613" y="256"/>
                    </a:lnTo>
                    <a:lnTo>
                      <a:pt x="611" y="257"/>
                    </a:lnTo>
                    <a:lnTo>
                      <a:pt x="611" y="255"/>
                    </a:lnTo>
                    <a:lnTo>
                      <a:pt x="613" y="252"/>
                    </a:lnTo>
                    <a:lnTo>
                      <a:pt x="614" y="249"/>
                    </a:lnTo>
                    <a:lnTo>
                      <a:pt x="613" y="248"/>
                    </a:lnTo>
                    <a:lnTo>
                      <a:pt x="615" y="246"/>
                    </a:lnTo>
                    <a:lnTo>
                      <a:pt x="614" y="245"/>
                    </a:lnTo>
                    <a:lnTo>
                      <a:pt x="617" y="244"/>
                    </a:lnTo>
                    <a:lnTo>
                      <a:pt x="614" y="244"/>
                    </a:lnTo>
                    <a:lnTo>
                      <a:pt x="613" y="242"/>
                    </a:lnTo>
                    <a:lnTo>
                      <a:pt x="614" y="241"/>
                    </a:lnTo>
                    <a:lnTo>
                      <a:pt x="614" y="241"/>
                    </a:lnTo>
                    <a:lnTo>
                      <a:pt x="613" y="241"/>
                    </a:lnTo>
                    <a:lnTo>
                      <a:pt x="611" y="240"/>
                    </a:lnTo>
                    <a:lnTo>
                      <a:pt x="611" y="241"/>
                    </a:lnTo>
                    <a:lnTo>
                      <a:pt x="608" y="238"/>
                    </a:lnTo>
                    <a:lnTo>
                      <a:pt x="608" y="235"/>
                    </a:lnTo>
                    <a:lnTo>
                      <a:pt x="611" y="233"/>
                    </a:lnTo>
                    <a:lnTo>
                      <a:pt x="611" y="228"/>
                    </a:lnTo>
                    <a:lnTo>
                      <a:pt x="610" y="226"/>
                    </a:lnTo>
                    <a:lnTo>
                      <a:pt x="611" y="223"/>
                    </a:lnTo>
                    <a:lnTo>
                      <a:pt x="613" y="222"/>
                    </a:lnTo>
                    <a:lnTo>
                      <a:pt x="613" y="220"/>
                    </a:lnTo>
                    <a:lnTo>
                      <a:pt x="613" y="217"/>
                    </a:lnTo>
                    <a:lnTo>
                      <a:pt x="613" y="217"/>
                    </a:lnTo>
                    <a:lnTo>
                      <a:pt x="613" y="217"/>
                    </a:lnTo>
                    <a:lnTo>
                      <a:pt x="611" y="220"/>
                    </a:lnTo>
                    <a:lnTo>
                      <a:pt x="608" y="222"/>
                    </a:lnTo>
                    <a:lnTo>
                      <a:pt x="607" y="223"/>
                    </a:lnTo>
                    <a:lnTo>
                      <a:pt x="606" y="223"/>
                    </a:lnTo>
                    <a:lnTo>
                      <a:pt x="607" y="226"/>
                    </a:lnTo>
                    <a:lnTo>
                      <a:pt x="607" y="227"/>
                    </a:lnTo>
                    <a:lnTo>
                      <a:pt x="607" y="231"/>
                    </a:lnTo>
                    <a:lnTo>
                      <a:pt x="607" y="233"/>
                    </a:lnTo>
                    <a:lnTo>
                      <a:pt x="607" y="234"/>
                    </a:lnTo>
                    <a:lnTo>
                      <a:pt x="607" y="237"/>
                    </a:lnTo>
                    <a:lnTo>
                      <a:pt x="607" y="241"/>
                    </a:lnTo>
                    <a:lnTo>
                      <a:pt x="606" y="242"/>
                    </a:lnTo>
                    <a:lnTo>
                      <a:pt x="603" y="238"/>
                    </a:lnTo>
                    <a:lnTo>
                      <a:pt x="600" y="238"/>
                    </a:lnTo>
                    <a:lnTo>
                      <a:pt x="599" y="235"/>
                    </a:lnTo>
                    <a:lnTo>
                      <a:pt x="597" y="234"/>
                    </a:lnTo>
                    <a:lnTo>
                      <a:pt x="596" y="234"/>
                    </a:lnTo>
                    <a:lnTo>
                      <a:pt x="597" y="231"/>
                    </a:lnTo>
                    <a:lnTo>
                      <a:pt x="596" y="233"/>
                    </a:lnTo>
                    <a:lnTo>
                      <a:pt x="596" y="235"/>
                    </a:lnTo>
                    <a:lnTo>
                      <a:pt x="597" y="237"/>
                    </a:lnTo>
                    <a:lnTo>
                      <a:pt x="599" y="238"/>
                    </a:lnTo>
                    <a:lnTo>
                      <a:pt x="603" y="240"/>
                    </a:lnTo>
                    <a:lnTo>
                      <a:pt x="606" y="244"/>
                    </a:lnTo>
                    <a:lnTo>
                      <a:pt x="607" y="245"/>
                    </a:lnTo>
                    <a:lnTo>
                      <a:pt x="607" y="246"/>
                    </a:lnTo>
                    <a:lnTo>
                      <a:pt x="607" y="249"/>
                    </a:lnTo>
                    <a:lnTo>
                      <a:pt x="604" y="249"/>
                    </a:lnTo>
                    <a:lnTo>
                      <a:pt x="604" y="248"/>
                    </a:lnTo>
                    <a:lnTo>
                      <a:pt x="603" y="246"/>
                    </a:lnTo>
                    <a:lnTo>
                      <a:pt x="604" y="249"/>
                    </a:lnTo>
                    <a:lnTo>
                      <a:pt x="607" y="252"/>
                    </a:lnTo>
                    <a:lnTo>
                      <a:pt x="607" y="253"/>
                    </a:lnTo>
                    <a:lnTo>
                      <a:pt x="607" y="255"/>
                    </a:lnTo>
                    <a:lnTo>
                      <a:pt x="607" y="256"/>
                    </a:lnTo>
                    <a:lnTo>
                      <a:pt x="604" y="255"/>
                    </a:lnTo>
                    <a:lnTo>
                      <a:pt x="607" y="257"/>
                    </a:lnTo>
                    <a:lnTo>
                      <a:pt x="606" y="260"/>
                    </a:lnTo>
                    <a:lnTo>
                      <a:pt x="604" y="259"/>
                    </a:lnTo>
                    <a:lnTo>
                      <a:pt x="603" y="256"/>
                    </a:lnTo>
                    <a:lnTo>
                      <a:pt x="600" y="256"/>
                    </a:lnTo>
                    <a:lnTo>
                      <a:pt x="597" y="255"/>
                    </a:lnTo>
                    <a:lnTo>
                      <a:pt x="599" y="257"/>
                    </a:lnTo>
                    <a:lnTo>
                      <a:pt x="601" y="259"/>
                    </a:lnTo>
                    <a:lnTo>
                      <a:pt x="603" y="259"/>
                    </a:lnTo>
                    <a:lnTo>
                      <a:pt x="604" y="262"/>
                    </a:lnTo>
                    <a:lnTo>
                      <a:pt x="607" y="262"/>
                    </a:lnTo>
                    <a:lnTo>
                      <a:pt x="608" y="262"/>
                    </a:lnTo>
                    <a:lnTo>
                      <a:pt x="610" y="263"/>
                    </a:lnTo>
                    <a:lnTo>
                      <a:pt x="610" y="266"/>
                    </a:lnTo>
                    <a:lnTo>
                      <a:pt x="610" y="267"/>
                    </a:lnTo>
                    <a:lnTo>
                      <a:pt x="608" y="267"/>
                    </a:lnTo>
                    <a:lnTo>
                      <a:pt x="607" y="269"/>
                    </a:lnTo>
                    <a:lnTo>
                      <a:pt x="608" y="270"/>
                    </a:lnTo>
                    <a:lnTo>
                      <a:pt x="610" y="273"/>
                    </a:lnTo>
                    <a:lnTo>
                      <a:pt x="608" y="274"/>
                    </a:lnTo>
                    <a:lnTo>
                      <a:pt x="607" y="274"/>
                    </a:lnTo>
                    <a:lnTo>
                      <a:pt x="606" y="274"/>
                    </a:lnTo>
                    <a:lnTo>
                      <a:pt x="603" y="275"/>
                    </a:lnTo>
                    <a:lnTo>
                      <a:pt x="601" y="277"/>
                    </a:lnTo>
                    <a:lnTo>
                      <a:pt x="600" y="275"/>
                    </a:lnTo>
                    <a:lnTo>
                      <a:pt x="599" y="273"/>
                    </a:lnTo>
                    <a:lnTo>
                      <a:pt x="597" y="274"/>
                    </a:lnTo>
                    <a:lnTo>
                      <a:pt x="597" y="278"/>
                    </a:lnTo>
                    <a:lnTo>
                      <a:pt x="597" y="280"/>
                    </a:lnTo>
                    <a:lnTo>
                      <a:pt x="600" y="278"/>
                    </a:lnTo>
                    <a:lnTo>
                      <a:pt x="604" y="278"/>
                    </a:lnTo>
                    <a:lnTo>
                      <a:pt x="606" y="278"/>
                    </a:lnTo>
                    <a:lnTo>
                      <a:pt x="606" y="282"/>
                    </a:lnTo>
                    <a:lnTo>
                      <a:pt x="607" y="282"/>
                    </a:lnTo>
                    <a:lnTo>
                      <a:pt x="607" y="281"/>
                    </a:lnTo>
                    <a:lnTo>
                      <a:pt x="608" y="278"/>
                    </a:lnTo>
                    <a:lnTo>
                      <a:pt x="610" y="278"/>
                    </a:lnTo>
                    <a:lnTo>
                      <a:pt x="611" y="281"/>
                    </a:lnTo>
                    <a:lnTo>
                      <a:pt x="610" y="284"/>
                    </a:lnTo>
                    <a:lnTo>
                      <a:pt x="610" y="284"/>
                    </a:lnTo>
                    <a:lnTo>
                      <a:pt x="607" y="285"/>
                    </a:lnTo>
                    <a:lnTo>
                      <a:pt x="606" y="288"/>
                    </a:lnTo>
                    <a:lnTo>
                      <a:pt x="604" y="288"/>
                    </a:lnTo>
                    <a:lnTo>
                      <a:pt x="603" y="288"/>
                    </a:lnTo>
                    <a:lnTo>
                      <a:pt x="600" y="288"/>
                    </a:lnTo>
                    <a:lnTo>
                      <a:pt x="600" y="285"/>
                    </a:lnTo>
                    <a:lnTo>
                      <a:pt x="599" y="287"/>
                    </a:lnTo>
                    <a:lnTo>
                      <a:pt x="597" y="288"/>
                    </a:lnTo>
                    <a:lnTo>
                      <a:pt x="596" y="287"/>
                    </a:lnTo>
                    <a:lnTo>
                      <a:pt x="595" y="287"/>
                    </a:lnTo>
                    <a:lnTo>
                      <a:pt x="596" y="288"/>
                    </a:lnTo>
                    <a:lnTo>
                      <a:pt x="599" y="289"/>
                    </a:lnTo>
                    <a:lnTo>
                      <a:pt x="599" y="291"/>
                    </a:lnTo>
                    <a:lnTo>
                      <a:pt x="599" y="291"/>
                    </a:lnTo>
                    <a:lnTo>
                      <a:pt x="599" y="292"/>
                    </a:lnTo>
                    <a:lnTo>
                      <a:pt x="595" y="293"/>
                    </a:lnTo>
                    <a:lnTo>
                      <a:pt x="593" y="292"/>
                    </a:lnTo>
                    <a:lnTo>
                      <a:pt x="595" y="295"/>
                    </a:lnTo>
                    <a:lnTo>
                      <a:pt x="599" y="295"/>
                    </a:lnTo>
                    <a:lnTo>
                      <a:pt x="600" y="292"/>
                    </a:lnTo>
                    <a:lnTo>
                      <a:pt x="601" y="293"/>
                    </a:lnTo>
                    <a:lnTo>
                      <a:pt x="601" y="293"/>
                    </a:lnTo>
                    <a:lnTo>
                      <a:pt x="600" y="296"/>
                    </a:lnTo>
                    <a:lnTo>
                      <a:pt x="597" y="298"/>
                    </a:lnTo>
                    <a:lnTo>
                      <a:pt x="597" y="296"/>
                    </a:lnTo>
                    <a:lnTo>
                      <a:pt x="596" y="296"/>
                    </a:lnTo>
                    <a:lnTo>
                      <a:pt x="595" y="298"/>
                    </a:lnTo>
                    <a:lnTo>
                      <a:pt x="592" y="298"/>
                    </a:lnTo>
                    <a:lnTo>
                      <a:pt x="585" y="300"/>
                    </a:lnTo>
                    <a:lnTo>
                      <a:pt x="578" y="306"/>
                    </a:lnTo>
                    <a:lnTo>
                      <a:pt x="577" y="310"/>
                    </a:lnTo>
                    <a:lnTo>
                      <a:pt x="575" y="310"/>
                    </a:lnTo>
                    <a:lnTo>
                      <a:pt x="574" y="310"/>
                    </a:lnTo>
                    <a:lnTo>
                      <a:pt x="570" y="310"/>
                    </a:lnTo>
                    <a:lnTo>
                      <a:pt x="567" y="313"/>
                    </a:lnTo>
                    <a:lnTo>
                      <a:pt x="563" y="320"/>
                    </a:lnTo>
                    <a:lnTo>
                      <a:pt x="563" y="321"/>
                    </a:lnTo>
                    <a:lnTo>
                      <a:pt x="560" y="322"/>
                    </a:lnTo>
                    <a:lnTo>
                      <a:pt x="559" y="322"/>
                    </a:lnTo>
                    <a:lnTo>
                      <a:pt x="559" y="324"/>
                    </a:lnTo>
                    <a:lnTo>
                      <a:pt x="556" y="327"/>
                    </a:lnTo>
                    <a:lnTo>
                      <a:pt x="554" y="327"/>
                    </a:lnTo>
                    <a:lnTo>
                      <a:pt x="553" y="327"/>
                    </a:lnTo>
                    <a:lnTo>
                      <a:pt x="553" y="328"/>
                    </a:lnTo>
                    <a:lnTo>
                      <a:pt x="550" y="328"/>
                    </a:lnTo>
                    <a:lnTo>
                      <a:pt x="549" y="329"/>
                    </a:lnTo>
                    <a:lnTo>
                      <a:pt x="545" y="329"/>
                    </a:lnTo>
                    <a:lnTo>
                      <a:pt x="543" y="331"/>
                    </a:lnTo>
                    <a:lnTo>
                      <a:pt x="542" y="331"/>
                    </a:lnTo>
                    <a:lnTo>
                      <a:pt x="541" y="332"/>
                    </a:lnTo>
                    <a:lnTo>
                      <a:pt x="538" y="332"/>
                    </a:lnTo>
                    <a:lnTo>
                      <a:pt x="537" y="333"/>
                    </a:lnTo>
                    <a:lnTo>
                      <a:pt x="538" y="333"/>
                    </a:lnTo>
                    <a:lnTo>
                      <a:pt x="538" y="336"/>
                    </a:lnTo>
                    <a:lnTo>
                      <a:pt x="537" y="339"/>
                    </a:lnTo>
                    <a:lnTo>
                      <a:pt x="535" y="339"/>
                    </a:lnTo>
                    <a:lnTo>
                      <a:pt x="534" y="340"/>
                    </a:lnTo>
                    <a:lnTo>
                      <a:pt x="531" y="340"/>
                    </a:lnTo>
                    <a:lnTo>
                      <a:pt x="530" y="345"/>
                    </a:lnTo>
                    <a:lnTo>
                      <a:pt x="527" y="349"/>
                    </a:lnTo>
                    <a:lnTo>
                      <a:pt x="527" y="353"/>
                    </a:lnTo>
                    <a:lnTo>
                      <a:pt x="527" y="361"/>
                    </a:lnTo>
                    <a:lnTo>
                      <a:pt x="527" y="365"/>
                    </a:lnTo>
                    <a:lnTo>
                      <a:pt x="525" y="371"/>
                    </a:lnTo>
                    <a:lnTo>
                      <a:pt x="528" y="375"/>
                    </a:lnTo>
                    <a:lnTo>
                      <a:pt x="528" y="380"/>
                    </a:lnTo>
                    <a:lnTo>
                      <a:pt x="530" y="382"/>
                    </a:lnTo>
                    <a:lnTo>
                      <a:pt x="531" y="389"/>
                    </a:lnTo>
                    <a:lnTo>
                      <a:pt x="532" y="392"/>
                    </a:lnTo>
                    <a:lnTo>
                      <a:pt x="534" y="393"/>
                    </a:lnTo>
                    <a:lnTo>
                      <a:pt x="532" y="397"/>
                    </a:lnTo>
                    <a:lnTo>
                      <a:pt x="532" y="400"/>
                    </a:lnTo>
                    <a:lnTo>
                      <a:pt x="532" y="401"/>
                    </a:lnTo>
                    <a:lnTo>
                      <a:pt x="534" y="411"/>
                    </a:lnTo>
                    <a:lnTo>
                      <a:pt x="537" y="412"/>
                    </a:lnTo>
                    <a:lnTo>
                      <a:pt x="538" y="416"/>
                    </a:lnTo>
                    <a:lnTo>
                      <a:pt x="537" y="418"/>
                    </a:lnTo>
                    <a:lnTo>
                      <a:pt x="537" y="418"/>
                    </a:lnTo>
                    <a:lnTo>
                      <a:pt x="537" y="423"/>
                    </a:lnTo>
                    <a:lnTo>
                      <a:pt x="535" y="425"/>
                    </a:lnTo>
                    <a:lnTo>
                      <a:pt x="537" y="426"/>
                    </a:lnTo>
                    <a:lnTo>
                      <a:pt x="534" y="432"/>
                    </a:lnTo>
                    <a:lnTo>
                      <a:pt x="532" y="434"/>
                    </a:lnTo>
                    <a:lnTo>
                      <a:pt x="531" y="437"/>
                    </a:lnTo>
                    <a:lnTo>
                      <a:pt x="531" y="440"/>
                    </a:lnTo>
                    <a:lnTo>
                      <a:pt x="528" y="441"/>
                    </a:lnTo>
                    <a:lnTo>
                      <a:pt x="525" y="441"/>
                    </a:lnTo>
                    <a:lnTo>
                      <a:pt x="523" y="441"/>
                    </a:lnTo>
                    <a:lnTo>
                      <a:pt x="523" y="440"/>
                    </a:lnTo>
                    <a:lnTo>
                      <a:pt x="520" y="439"/>
                    </a:lnTo>
                    <a:lnTo>
                      <a:pt x="521" y="439"/>
                    </a:lnTo>
                    <a:lnTo>
                      <a:pt x="517" y="436"/>
                    </a:lnTo>
                    <a:lnTo>
                      <a:pt x="519" y="433"/>
                    </a:lnTo>
                    <a:lnTo>
                      <a:pt x="517" y="432"/>
                    </a:lnTo>
                    <a:lnTo>
                      <a:pt x="514" y="432"/>
                    </a:lnTo>
                    <a:lnTo>
                      <a:pt x="514" y="430"/>
                    </a:lnTo>
                    <a:lnTo>
                      <a:pt x="514" y="427"/>
                    </a:lnTo>
                    <a:lnTo>
                      <a:pt x="513" y="425"/>
                    </a:lnTo>
                    <a:lnTo>
                      <a:pt x="510" y="422"/>
                    </a:lnTo>
                    <a:lnTo>
                      <a:pt x="510" y="421"/>
                    </a:lnTo>
                    <a:lnTo>
                      <a:pt x="512" y="419"/>
                    </a:lnTo>
                    <a:lnTo>
                      <a:pt x="512" y="416"/>
                    </a:lnTo>
                    <a:lnTo>
                      <a:pt x="513" y="415"/>
                    </a:lnTo>
                    <a:lnTo>
                      <a:pt x="512" y="415"/>
                    </a:lnTo>
                    <a:lnTo>
                      <a:pt x="510" y="415"/>
                    </a:lnTo>
                    <a:lnTo>
                      <a:pt x="510" y="416"/>
                    </a:lnTo>
                    <a:lnTo>
                      <a:pt x="509" y="416"/>
                    </a:lnTo>
                    <a:lnTo>
                      <a:pt x="509" y="415"/>
                    </a:lnTo>
                    <a:lnTo>
                      <a:pt x="508" y="415"/>
                    </a:lnTo>
                    <a:lnTo>
                      <a:pt x="508" y="414"/>
                    </a:lnTo>
                    <a:lnTo>
                      <a:pt x="505" y="412"/>
                    </a:lnTo>
                    <a:lnTo>
                      <a:pt x="505" y="410"/>
                    </a:lnTo>
                    <a:lnTo>
                      <a:pt x="505" y="408"/>
                    </a:lnTo>
                    <a:lnTo>
                      <a:pt x="508" y="403"/>
                    </a:lnTo>
                    <a:lnTo>
                      <a:pt x="508" y="400"/>
                    </a:lnTo>
                    <a:lnTo>
                      <a:pt x="506" y="400"/>
                    </a:lnTo>
                    <a:lnTo>
                      <a:pt x="505" y="400"/>
                    </a:lnTo>
                    <a:lnTo>
                      <a:pt x="505" y="401"/>
                    </a:lnTo>
                    <a:lnTo>
                      <a:pt x="503" y="404"/>
                    </a:lnTo>
                    <a:lnTo>
                      <a:pt x="503" y="404"/>
                    </a:lnTo>
                    <a:lnTo>
                      <a:pt x="501" y="401"/>
                    </a:lnTo>
                    <a:lnTo>
                      <a:pt x="501" y="400"/>
                    </a:lnTo>
                    <a:lnTo>
                      <a:pt x="503" y="394"/>
                    </a:lnTo>
                    <a:lnTo>
                      <a:pt x="506" y="389"/>
                    </a:lnTo>
                    <a:lnTo>
                      <a:pt x="506" y="386"/>
                    </a:lnTo>
                    <a:lnTo>
                      <a:pt x="505" y="382"/>
                    </a:lnTo>
                    <a:lnTo>
                      <a:pt x="502" y="382"/>
                    </a:lnTo>
                    <a:lnTo>
                      <a:pt x="501" y="380"/>
                    </a:lnTo>
                    <a:lnTo>
                      <a:pt x="501" y="379"/>
                    </a:lnTo>
                    <a:lnTo>
                      <a:pt x="501" y="379"/>
                    </a:lnTo>
                    <a:lnTo>
                      <a:pt x="498" y="378"/>
                    </a:lnTo>
                    <a:lnTo>
                      <a:pt x="498" y="375"/>
                    </a:lnTo>
                    <a:lnTo>
                      <a:pt x="496" y="375"/>
                    </a:lnTo>
                    <a:lnTo>
                      <a:pt x="495" y="374"/>
                    </a:lnTo>
                    <a:lnTo>
                      <a:pt x="494" y="369"/>
                    </a:lnTo>
                    <a:lnTo>
                      <a:pt x="491" y="368"/>
                    </a:lnTo>
                    <a:lnTo>
                      <a:pt x="490" y="367"/>
                    </a:lnTo>
                    <a:lnTo>
                      <a:pt x="487" y="367"/>
                    </a:lnTo>
                    <a:lnTo>
                      <a:pt x="485" y="368"/>
                    </a:lnTo>
                    <a:lnTo>
                      <a:pt x="485" y="369"/>
                    </a:lnTo>
                    <a:lnTo>
                      <a:pt x="484" y="369"/>
                    </a:lnTo>
                    <a:lnTo>
                      <a:pt x="484" y="369"/>
                    </a:lnTo>
                    <a:lnTo>
                      <a:pt x="480" y="372"/>
                    </a:lnTo>
                    <a:lnTo>
                      <a:pt x="477" y="374"/>
                    </a:lnTo>
                    <a:lnTo>
                      <a:pt x="474" y="374"/>
                    </a:lnTo>
                    <a:lnTo>
                      <a:pt x="473" y="372"/>
                    </a:lnTo>
                    <a:lnTo>
                      <a:pt x="473" y="371"/>
                    </a:lnTo>
                    <a:lnTo>
                      <a:pt x="474" y="372"/>
                    </a:lnTo>
                    <a:lnTo>
                      <a:pt x="474" y="372"/>
                    </a:lnTo>
                    <a:lnTo>
                      <a:pt x="474" y="371"/>
                    </a:lnTo>
                    <a:lnTo>
                      <a:pt x="473" y="369"/>
                    </a:lnTo>
                    <a:lnTo>
                      <a:pt x="469" y="367"/>
                    </a:lnTo>
                    <a:lnTo>
                      <a:pt x="470" y="367"/>
                    </a:lnTo>
                    <a:lnTo>
                      <a:pt x="472" y="368"/>
                    </a:lnTo>
                    <a:lnTo>
                      <a:pt x="472" y="367"/>
                    </a:lnTo>
                    <a:lnTo>
                      <a:pt x="469" y="365"/>
                    </a:lnTo>
                    <a:lnTo>
                      <a:pt x="469" y="364"/>
                    </a:lnTo>
                    <a:lnTo>
                      <a:pt x="467" y="364"/>
                    </a:lnTo>
                    <a:lnTo>
                      <a:pt x="467" y="364"/>
                    </a:lnTo>
                    <a:lnTo>
                      <a:pt x="469" y="367"/>
                    </a:lnTo>
                    <a:lnTo>
                      <a:pt x="466" y="365"/>
                    </a:lnTo>
                    <a:lnTo>
                      <a:pt x="465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58" y="363"/>
                    </a:lnTo>
                    <a:lnTo>
                      <a:pt x="462" y="363"/>
                    </a:lnTo>
                    <a:lnTo>
                      <a:pt x="463" y="363"/>
                    </a:lnTo>
                    <a:lnTo>
                      <a:pt x="462" y="361"/>
                    </a:lnTo>
                    <a:lnTo>
                      <a:pt x="459" y="361"/>
                    </a:lnTo>
                    <a:lnTo>
                      <a:pt x="456" y="363"/>
                    </a:lnTo>
                    <a:lnTo>
                      <a:pt x="455" y="363"/>
                    </a:lnTo>
                    <a:lnTo>
                      <a:pt x="451" y="363"/>
                    </a:lnTo>
                    <a:lnTo>
                      <a:pt x="449" y="361"/>
                    </a:lnTo>
                    <a:lnTo>
                      <a:pt x="448" y="363"/>
                    </a:lnTo>
                    <a:lnTo>
                      <a:pt x="444" y="363"/>
                    </a:lnTo>
                    <a:lnTo>
                      <a:pt x="443" y="363"/>
                    </a:lnTo>
                    <a:lnTo>
                      <a:pt x="440" y="361"/>
                    </a:lnTo>
                    <a:lnTo>
                      <a:pt x="440" y="360"/>
                    </a:lnTo>
                    <a:lnTo>
                      <a:pt x="440" y="358"/>
                    </a:lnTo>
                    <a:lnTo>
                      <a:pt x="438" y="357"/>
                    </a:lnTo>
                    <a:lnTo>
                      <a:pt x="437" y="360"/>
                    </a:lnTo>
                    <a:lnTo>
                      <a:pt x="436" y="363"/>
                    </a:lnTo>
                    <a:lnTo>
                      <a:pt x="434" y="361"/>
                    </a:lnTo>
                    <a:lnTo>
                      <a:pt x="433" y="363"/>
                    </a:lnTo>
                    <a:lnTo>
                      <a:pt x="430" y="361"/>
                    </a:lnTo>
                    <a:lnTo>
                      <a:pt x="422" y="363"/>
                    </a:lnTo>
                    <a:lnTo>
                      <a:pt x="419" y="365"/>
                    </a:lnTo>
                    <a:lnTo>
                      <a:pt x="415" y="367"/>
                    </a:lnTo>
                    <a:lnTo>
                      <a:pt x="412" y="369"/>
                    </a:lnTo>
                    <a:lnTo>
                      <a:pt x="412" y="371"/>
                    </a:lnTo>
                    <a:lnTo>
                      <a:pt x="415" y="371"/>
                    </a:lnTo>
                    <a:lnTo>
                      <a:pt x="416" y="369"/>
                    </a:lnTo>
                    <a:lnTo>
                      <a:pt x="416" y="369"/>
                    </a:lnTo>
                    <a:lnTo>
                      <a:pt x="418" y="371"/>
                    </a:lnTo>
                    <a:lnTo>
                      <a:pt x="420" y="371"/>
                    </a:lnTo>
                    <a:lnTo>
                      <a:pt x="419" y="372"/>
                    </a:lnTo>
                    <a:lnTo>
                      <a:pt x="415" y="374"/>
                    </a:lnTo>
                    <a:lnTo>
                      <a:pt x="415" y="376"/>
                    </a:lnTo>
                    <a:lnTo>
                      <a:pt x="416" y="378"/>
                    </a:lnTo>
                    <a:lnTo>
                      <a:pt x="420" y="379"/>
                    </a:lnTo>
                    <a:lnTo>
                      <a:pt x="423" y="382"/>
                    </a:lnTo>
                    <a:lnTo>
                      <a:pt x="423" y="383"/>
                    </a:lnTo>
                    <a:lnTo>
                      <a:pt x="420" y="383"/>
                    </a:lnTo>
                    <a:lnTo>
                      <a:pt x="420" y="385"/>
                    </a:lnTo>
                    <a:lnTo>
                      <a:pt x="420" y="382"/>
                    </a:lnTo>
                    <a:lnTo>
                      <a:pt x="419" y="382"/>
                    </a:lnTo>
                    <a:lnTo>
                      <a:pt x="418" y="382"/>
                    </a:lnTo>
                    <a:lnTo>
                      <a:pt x="416" y="379"/>
                    </a:lnTo>
                    <a:lnTo>
                      <a:pt x="414" y="379"/>
                    </a:lnTo>
                    <a:lnTo>
                      <a:pt x="412" y="376"/>
                    </a:lnTo>
                    <a:lnTo>
                      <a:pt x="409" y="376"/>
                    </a:lnTo>
                    <a:lnTo>
                      <a:pt x="411" y="379"/>
                    </a:lnTo>
                    <a:lnTo>
                      <a:pt x="411" y="382"/>
                    </a:lnTo>
                    <a:lnTo>
                      <a:pt x="408" y="383"/>
                    </a:lnTo>
                    <a:lnTo>
                      <a:pt x="408" y="382"/>
                    </a:lnTo>
                    <a:lnTo>
                      <a:pt x="405" y="379"/>
                    </a:lnTo>
                    <a:lnTo>
                      <a:pt x="404" y="380"/>
                    </a:lnTo>
                    <a:lnTo>
                      <a:pt x="402" y="383"/>
                    </a:lnTo>
                    <a:lnTo>
                      <a:pt x="398" y="382"/>
                    </a:lnTo>
                    <a:lnTo>
                      <a:pt x="397" y="380"/>
                    </a:lnTo>
                    <a:lnTo>
                      <a:pt x="394" y="380"/>
                    </a:lnTo>
                    <a:lnTo>
                      <a:pt x="393" y="380"/>
                    </a:lnTo>
                    <a:lnTo>
                      <a:pt x="394" y="379"/>
                    </a:lnTo>
                    <a:lnTo>
                      <a:pt x="397" y="378"/>
                    </a:lnTo>
                    <a:lnTo>
                      <a:pt x="396" y="376"/>
                    </a:lnTo>
                    <a:lnTo>
                      <a:pt x="393" y="376"/>
                    </a:lnTo>
                    <a:lnTo>
                      <a:pt x="391" y="375"/>
                    </a:lnTo>
                    <a:lnTo>
                      <a:pt x="391" y="374"/>
                    </a:lnTo>
                    <a:lnTo>
                      <a:pt x="391" y="372"/>
                    </a:lnTo>
                    <a:lnTo>
                      <a:pt x="389" y="374"/>
                    </a:lnTo>
                    <a:lnTo>
                      <a:pt x="387" y="372"/>
                    </a:lnTo>
                    <a:lnTo>
                      <a:pt x="389" y="371"/>
                    </a:lnTo>
                    <a:lnTo>
                      <a:pt x="387" y="371"/>
                    </a:lnTo>
                    <a:lnTo>
                      <a:pt x="385" y="371"/>
                    </a:lnTo>
                    <a:lnTo>
                      <a:pt x="385" y="372"/>
                    </a:lnTo>
                    <a:lnTo>
                      <a:pt x="385" y="375"/>
                    </a:lnTo>
                    <a:lnTo>
                      <a:pt x="383" y="375"/>
                    </a:lnTo>
                    <a:lnTo>
                      <a:pt x="375" y="374"/>
                    </a:lnTo>
                    <a:lnTo>
                      <a:pt x="373" y="372"/>
                    </a:lnTo>
                    <a:lnTo>
                      <a:pt x="368" y="371"/>
                    </a:lnTo>
                    <a:lnTo>
                      <a:pt x="364" y="371"/>
                    </a:lnTo>
                    <a:lnTo>
                      <a:pt x="360" y="372"/>
                    </a:lnTo>
                    <a:lnTo>
                      <a:pt x="358" y="374"/>
                    </a:lnTo>
                    <a:lnTo>
                      <a:pt x="356" y="374"/>
                    </a:lnTo>
                    <a:lnTo>
                      <a:pt x="354" y="376"/>
                    </a:lnTo>
                    <a:lnTo>
                      <a:pt x="351" y="378"/>
                    </a:lnTo>
                    <a:lnTo>
                      <a:pt x="351" y="375"/>
                    </a:lnTo>
                    <a:lnTo>
                      <a:pt x="351" y="372"/>
                    </a:lnTo>
                    <a:lnTo>
                      <a:pt x="353" y="371"/>
                    </a:lnTo>
                    <a:lnTo>
                      <a:pt x="351" y="368"/>
                    </a:lnTo>
                    <a:lnTo>
                      <a:pt x="351" y="369"/>
                    </a:lnTo>
                    <a:lnTo>
                      <a:pt x="349" y="372"/>
                    </a:lnTo>
                    <a:lnTo>
                      <a:pt x="347" y="372"/>
                    </a:lnTo>
                    <a:lnTo>
                      <a:pt x="346" y="369"/>
                    </a:lnTo>
                    <a:lnTo>
                      <a:pt x="347" y="374"/>
                    </a:lnTo>
                    <a:lnTo>
                      <a:pt x="347" y="376"/>
                    </a:lnTo>
                    <a:lnTo>
                      <a:pt x="347" y="379"/>
                    </a:lnTo>
                    <a:lnTo>
                      <a:pt x="346" y="380"/>
                    </a:lnTo>
                    <a:lnTo>
                      <a:pt x="344" y="380"/>
                    </a:lnTo>
                    <a:lnTo>
                      <a:pt x="340" y="385"/>
                    </a:lnTo>
                    <a:lnTo>
                      <a:pt x="335" y="387"/>
                    </a:lnTo>
                    <a:lnTo>
                      <a:pt x="333" y="387"/>
                    </a:lnTo>
                    <a:lnTo>
                      <a:pt x="331" y="389"/>
                    </a:lnTo>
                    <a:lnTo>
                      <a:pt x="328" y="389"/>
                    </a:lnTo>
                    <a:lnTo>
                      <a:pt x="331" y="387"/>
                    </a:lnTo>
                    <a:lnTo>
                      <a:pt x="329" y="386"/>
                    </a:lnTo>
                    <a:lnTo>
                      <a:pt x="328" y="386"/>
                    </a:lnTo>
                    <a:lnTo>
                      <a:pt x="326" y="386"/>
                    </a:lnTo>
                    <a:lnTo>
                      <a:pt x="324" y="387"/>
                    </a:lnTo>
                    <a:lnTo>
                      <a:pt x="325" y="389"/>
                    </a:lnTo>
                    <a:lnTo>
                      <a:pt x="322" y="390"/>
                    </a:lnTo>
                    <a:lnTo>
                      <a:pt x="321" y="389"/>
                    </a:lnTo>
                    <a:lnTo>
                      <a:pt x="321" y="392"/>
                    </a:lnTo>
                    <a:lnTo>
                      <a:pt x="320" y="393"/>
                    </a:lnTo>
                    <a:lnTo>
                      <a:pt x="318" y="392"/>
                    </a:lnTo>
                    <a:lnTo>
                      <a:pt x="315" y="396"/>
                    </a:lnTo>
                    <a:lnTo>
                      <a:pt x="317" y="397"/>
                    </a:lnTo>
                    <a:lnTo>
                      <a:pt x="314" y="398"/>
                    </a:lnTo>
                    <a:lnTo>
                      <a:pt x="313" y="400"/>
                    </a:lnTo>
                    <a:lnTo>
                      <a:pt x="313" y="405"/>
                    </a:lnTo>
                    <a:lnTo>
                      <a:pt x="311" y="407"/>
                    </a:lnTo>
                    <a:lnTo>
                      <a:pt x="310" y="411"/>
                    </a:lnTo>
                    <a:lnTo>
                      <a:pt x="309" y="415"/>
                    </a:lnTo>
                    <a:lnTo>
                      <a:pt x="310" y="416"/>
                    </a:lnTo>
                    <a:lnTo>
                      <a:pt x="310" y="422"/>
                    </a:lnTo>
                    <a:lnTo>
                      <a:pt x="310" y="423"/>
                    </a:lnTo>
                    <a:lnTo>
                      <a:pt x="310" y="427"/>
                    </a:lnTo>
                    <a:lnTo>
                      <a:pt x="309" y="430"/>
                    </a:lnTo>
                    <a:lnTo>
                      <a:pt x="307" y="430"/>
                    </a:lnTo>
                    <a:lnTo>
                      <a:pt x="306" y="429"/>
                    </a:lnTo>
                    <a:lnTo>
                      <a:pt x="304" y="427"/>
                    </a:lnTo>
                    <a:lnTo>
                      <a:pt x="302" y="426"/>
                    </a:lnTo>
                    <a:lnTo>
                      <a:pt x="297" y="425"/>
                    </a:lnTo>
                    <a:lnTo>
                      <a:pt x="295" y="423"/>
                    </a:lnTo>
                    <a:lnTo>
                      <a:pt x="293" y="422"/>
                    </a:lnTo>
                    <a:lnTo>
                      <a:pt x="292" y="422"/>
                    </a:lnTo>
                    <a:lnTo>
                      <a:pt x="291" y="422"/>
                    </a:lnTo>
                    <a:lnTo>
                      <a:pt x="289" y="422"/>
                    </a:lnTo>
                    <a:lnTo>
                      <a:pt x="288" y="421"/>
                    </a:lnTo>
                    <a:lnTo>
                      <a:pt x="289" y="416"/>
                    </a:lnTo>
                    <a:lnTo>
                      <a:pt x="286" y="410"/>
                    </a:lnTo>
                    <a:lnTo>
                      <a:pt x="286" y="408"/>
                    </a:lnTo>
                    <a:lnTo>
                      <a:pt x="286" y="408"/>
                    </a:lnTo>
                    <a:lnTo>
                      <a:pt x="286" y="405"/>
                    </a:lnTo>
                    <a:lnTo>
                      <a:pt x="286" y="403"/>
                    </a:lnTo>
                    <a:lnTo>
                      <a:pt x="284" y="400"/>
                    </a:lnTo>
                    <a:lnTo>
                      <a:pt x="282" y="398"/>
                    </a:lnTo>
                    <a:lnTo>
                      <a:pt x="282" y="396"/>
                    </a:lnTo>
                    <a:lnTo>
                      <a:pt x="280" y="394"/>
                    </a:lnTo>
                    <a:lnTo>
                      <a:pt x="280" y="393"/>
                    </a:lnTo>
                    <a:lnTo>
                      <a:pt x="278" y="392"/>
                    </a:lnTo>
                    <a:lnTo>
                      <a:pt x="277" y="387"/>
                    </a:lnTo>
                    <a:lnTo>
                      <a:pt x="277" y="386"/>
                    </a:lnTo>
                    <a:lnTo>
                      <a:pt x="274" y="385"/>
                    </a:lnTo>
                    <a:lnTo>
                      <a:pt x="274" y="382"/>
                    </a:lnTo>
                    <a:lnTo>
                      <a:pt x="274" y="379"/>
                    </a:lnTo>
                    <a:lnTo>
                      <a:pt x="274" y="379"/>
                    </a:lnTo>
                    <a:lnTo>
                      <a:pt x="273" y="376"/>
                    </a:lnTo>
                    <a:lnTo>
                      <a:pt x="270" y="372"/>
                    </a:lnTo>
                    <a:lnTo>
                      <a:pt x="268" y="371"/>
                    </a:lnTo>
                    <a:lnTo>
                      <a:pt x="267" y="368"/>
                    </a:lnTo>
                    <a:lnTo>
                      <a:pt x="264" y="368"/>
                    </a:lnTo>
                    <a:lnTo>
                      <a:pt x="263" y="368"/>
                    </a:lnTo>
                    <a:lnTo>
                      <a:pt x="263" y="367"/>
                    </a:lnTo>
                    <a:lnTo>
                      <a:pt x="262" y="367"/>
                    </a:lnTo>
                    <a:lnTo>
                      <a:pt x="259" y="367"/>
                    </a:lnTo>
                    <a:lnTo>
                      <a:pt x="257" y="367"/>
                    </a:lnTo>
                    <a:lnTo>
                      <a:pt x="255" y="367"/>
                    </a:lnTo>
                    <a:lnTo>
                      <a:pt x="253" y="368"/>
                    </a:lnTo>
                    <a:lnTo>
                      <a:pt x="253" y="368"/>
                    </a:lnTo>
                    <a:lnTo>
                      <a:pt x="252" y="368"/>
                    </a:lnTo>
                    <a:lnTo>
                      <a:pt x="252" y="368"/>
                    </a:lnTo>
                    <a:lnTo>
                      <a:pt x="250" y="368"/>
                    </a:lnTo>
                    <a:lnTo>
                      <a:pt x="249" y="369"/>
                    </a:lnTo>
                    <a:lnTo>
                      <a:pt x="246" y="374"/>
                    </a:lnTo>
                    <a:lnTo>
                      <a:pt x="245" y="375"/>
                    </a:lnTo>
                    <a:lnTo>
                      <a:pt x="246" y="375"/>
                    </a:lnTo>
                    <a:lnTo>
                      <a:pt x="245" y="376"/>
                    </a:lnTo>
                    <a:lnTo>
                      <a:pt x="244" y="376"/>
                    </a:lnTo>
                    <a:lnTo>
                      <a:pt x="242" y="378"/>
                    </a:lnTo>
                    <a:lnTo>
                      <a:pt x="242" y="379"/>
                    </a:lnTo>
                    <a:lnTo>
                      <a:pt x="241" y="379"/>
                    </a:lnTo>
                    <a:lnTo>
                      <a:pt x="239" y="379"/>
                    </a:lnTo>
                    <a:lnTo>
                      <a:pt x="239" y="379"/>
                    </a:lnTo>
                    <a:lnTo>
                      <a:pt x="237" y="378"/>
                    </a:lnTo>
                    <a:lnTo>
                      <a:pt x="234" y="376"/>
                    </a:lnTo>
                    <a:lnTo>
                      <a:pt x="234" y="375"/>
                    </a:lnTo>
                    <a:lnTo>
                      <a:pt x="231" y="374"/>
                    </a:lnTo>
                    <a:lnTo>
                      <a:pt x="230" y="374"/>
                    </a:lnTo>
                    <a:lnTo>
                      <a:pt x="228" y="374"/>
                    </a:lnTo>
                    <a:lnTo>
                      <a:pt x="228" y="372"/>
                    </a:lnTo>
                    <a:lnTo>
                      <a:pt x="228" y="371"/>
                    </a:lnTo>
                    <a:lnTo>
                      <a:pt x="227" y="371"/>
                    </a:lnTo>
                    <a:lnTo>
                      <a:pt x="226" y="371"/>
                    </a:lnTo>
                    <a:lnTo>
                      <a:pt x="224" y="369"/>
                    </a:lnTo>
                    <a:lnTo>
                      <a:pt x="224" y="369"/>
                    </a:lnTo>
                    <a:lnTo>
                      <a:pt x="224" y="369"/>
                    </a:lnTo>
                    <a:lnTo>
                      <a:pt x="223" y="367"/>
                    </a:lnTo>
                    <a:lnTo>
                      <a:pt x="221" y="365"/>
                    </a:lnTo>
                    <a:lnTo>
                      <a:pt x="219" y="363"/>
                    </a:lnTo>
                    <a:lnTo>
                      <a:pt x="219" y="361"/>
                    </a:lnTo>
                    <a:lnTo>
                      <a:pt x="220" y="361"/>
                    </a:lnTo>
                    <a:lnTo>
                      <a:pt x="221" y="361"/>
                    </a:lnTo>
                    <a:lnTo>
                      <a:pt x="221" y="358"/>
                    </a:lnTo>
                    <a:lnTo>
                      <a:pt x="220" y="357"/>
                    </a:lnTo>
                    <a:lnTo>
                      <a:pt x="220" y="356"/>
                    </a:lnTo>
                    <a:lnTo>
                      <a:pt x="219" y="356"/>
                    </a:lnTo>
                    <a:lnTo>
                      <a:pt x="217" y="354"/>
                    </a:lnTo>
                    <a:lnTo>
                      <a:pt x="217" y="351"/>
                    </a:lnTo>
                    <a:lnTo>
                      <a:pt x="216" y="350"/>
                    </a:lnTo>
                    <a:lnTo>
                      <a:pt x="215" y="349"/>
                    </a:lnTo>
                    <a:lnTo>
                      <a:pt x="213" y="349"/>
                    </a:lnTo>
                    <a:lnTo>
                      <a:pt x="213" y="347"/>
                    </a:lnTo>
                    <a:lnTo>
                      <a:pt x="213" y="346"/>
                    </a:lnTo>
                    <a:lnTo>
                      <a:pt x="212" y="345"/>
                    </a:lnTo>
                    <a:lnTo>
                      <a:pt x="209" y="343"/>
                    </a:lnTo>
                    <a:lnTo>
                      <a:pt x="210" y="342"/>
                    </a:lnTo>
                    <a:lnTo>
                      <a:pt x="209" y="340"/>
                    </a:lnTo>
                    <a:lnTo>
                      <a:pt x="208" y="340"/>
                    </a:lnTo>
                    <a:lnTo>
                      <a:pt x="208" y="339"/>
                    </a:lnTo>
                    <a:lnTo>
                      <a:pt x="206" y="338"/>
                    </a:lnTo>
                    <a:lnTo>
                      <a:pt x="204" y="335"/>
                    </a:lnTo>
                    <a:lnTo>
                      <a:pt x="202" y="333"/>
                    </a:lnTo>
                    <a:lnTo>
                      <a:pt x="180" y="332"/>
                    </a:lnTo>
                    <a:lnTo>
                      <a:pt x="180" y="338"/>
                    </a:lnTo>
                    <a:lnTo>
                      <a:pt x="143" y="336"/>
                    </a:lnTo>
                    <a:lnTo>
                      <a:pt x="97" y="316"/>
                    </a:lnTo>
                    <a:lnTo>
                      <a:pt x="97" y="314"/>
                    </a:lnTo>
                    <a:lnTo>
                      <a:pt x="97" y="314"/>
                    </a:lnTo>
                    <a:lnTo>
                      <a:pt x="65" y="314"/>
                    </a:lnTo>
                    <a:lnTo>
                      <a:pt x="65" y="313"/>
                    </a:lnTo>
                    <a:lnTo>
                      <a:pt x="65" y="309"/>
                    </a:lnTo>
                    <a:lnTo>
                      <a:pt x="65" y="304"/>
                    </a:lnTo>
                    <a:lnTo>
                      <a:pt x="61" y="298"/>
                    </a:lnTo>
                    <a:lnTo>
                      <a:pt x="57" y="295"/>
                    </a:lnTo>
                    <a:lnTo>
                      <a:pt x="56" y="295"/>
                    </a:lnTo>
                    <a:lnTo>
                      <a:pt x="54" y="295"/>
                    </a:lnTo>
                    <a:lnTo>
                      <a:pt x="54" y="295"/>
                    </a:lnTo>
                    <a:lnTo>
                      <a:pt x="54" y="292"/>
                    </a:lnTo>
                    <a:lnTo>
                      <a:pt x="53" y="291"/>
                    </a:lnTo>
                    <a:lnTo>
                      <a:pt x="50" y="291"/>
                    </a:lnTo>
                    <a:lnTo>
                      <a:pt x="47" y="291"/>
                    </a:lnTo>
                    <a:lnTo>
                      <a:pt x="45" y="288"/>
                    </a:lnTo>
                    <a:lnTo>
                      <a:pt x="45" y="287"/>
                    </a:lnTo>
                    <a:lnTo>
                      <a:pt x="43" y="284"/>
                    </a:lnTo>
                    <a:lnTo>
                      <a:pt x="39" y="284"/>
                    </a:lnTo>
                    <a:lnTo>
                      <a:pt x="38" y="284"/>
                    </a:lnTo>
                    <a:lnTo>
                      <a:pt x="35" y="282"/>
                    </a:lnTo>
                    <a:lnTo>
                      <a:pt x="32" y="282"/>
                    </a:lnTo>
                    <a:lnTo>
                      <a:pt x="28" y="282"/>
                    </a:lnTo>
                    <a:lnTo>
                      <a:pt x="27" y="281"/>
                    </a:lnTo>
                    <a:lnTo>
                      <a:pt x="25" y="278"/>
                    </a:lnTo>
                    <a:lnTo>
                      <a:pt x="27" y="278"/>
                    </a:lnTo>
                    <a:lnTo>
                      <a:pt x="27" y="275"/>
                    </a:lnTo>
                    <a:lnTo>
                      <a:pt x="28" y="273"/>
                    </a:lnTo>
                    <a:lnTo>
                      <a:pt x="27" y="270"/>
                    </a:lnTo>
                    <a:lnTo>
                      <a:pt x="25" y="267"/>
                    </a:lnTo>
                    <a:lnTo>
                      <a:pt x="25" y="266"/>
                    </a:lnTo>
                    <a:lnTo>
                      <a:pt x="25" y="266"/>
                    </a:lnTo>
                    <a:lnTo>
                      <a:pt x="24" y="264"/>
                    </a:lnTo>
                    <a:lnTo>
                      <a:pt x="22" y="262"/>
                    </a:lnTo>
                    <a:lnTo>
                      <a:pt x="20" y="256"/>
                    </a:lnTo>
                    <a:lnTo>
                      <a:pt x="18" y="251"/>
                    </a:lnTo>
                    <a:lnTo>
                      <a:pt x="17" y="249"/>
                    </a:lnTo>
                    <a:lnTo>
                      <a:pt x="17" y="248"/>
                    </a:lnTo>
                    <a:lnTo>
                      <a:pt x="17" y="245"/>
                    </a:lnTo>
                    <a:lnTo>
                      <a:pt x="16" y="242"/>
                    </a:lnTo>
                    <a:lnTo>
                      <a:pt x="16" y="241"/>
                    </a:lnTo>
                    <a:lnTo>
                      <a:pt x="17" y="242"/>
                    </a:lnTo>
                    <a:lnTo>
                      <a:pt x="18" y="240"/>
                    </a:lnTo>
                    <a:lnTo>
                      <a:pt x="18" y="238"/>
                    </a:lnTo>
                    <a:lnTo>
                      <a:pt x="17" y="237"/>
                    </a:lnTo>
                    <a:lnTo>
                      <a:pt x="16" y="235"/>
                    </a:lnTo>
                    <a:lnTo>
                      <a:pt x="14" y="233"/>
                    </a:lnTo>
                    <a:lnTo>
                      <a:pt x="14" y="231"/>
                    </a:lnTo>
                    <a:lnTo>
                      <a:pt x="13" y="230"/>
                    </a:lnTo>
                    <a:lnTo>
                      <a:pt x="14" y="227"/>
                    </a:lnTo>
                    <a:lnTo>
                      <a:pt x="14" y="226"/>
                    </a:lnTo>
                    <a:lnTo>
                      <a:pt x="14" y="224"/>
                    </a:lnTo>
                    <a:lnTo>
                      <a:pt x="14" y="223"/>
                    </a:lnTo>
                    <a:lnTo>
                      <a:pt x="16" y="222"/>
                    </a:lnTo>
                    <a:lnTo>
                      <a:pt x="17" y="223"/>
                    </a:lnTo>
                    <a:lnTo>
                      <a:pt x="18" y="226"/>
                    </a:lnTo>
                    <a:lnTo>
                      <a:pt x="20" y="226"/>
                    </a:lnTo>
                    <a:lnTo>
                      <a:pt x="20" y="226"/>
                    </a:lnTo>
                    <a:lnTo>
                      <a:pt x="18" y="223"/>
                    </a:lnTo>
                    <a:lnTo>
                      <a:pt x="18" y="220"/>
                    </a:lnTo>
                    <a:lnTo>
                      <a:pt x="17" y="219"/>
                    </a:lnTo>
                    <a:lnTo>
                      <a:pt x="17" y="217"/>
                    </a:lnTo>
                    <a:lnTo>
                      <a:pt x="18" y="217"/>
                    </a:lnTo>
                    <a:lnTo>
                      <a:pt x="20" y="217"/>
                    </a:lnTo>
                    <a:lnTo>
                      <a:pt x="21" y="217"/>
                    </a:lnTo>
                    <a:lnTo>
                      <a:pt x="24" y="217"/>
                    </a:lnTo>
                    <a:lnTo>
                      <a:pt x="21" y="216"/>
                    </a:lnTo>
                    <a:lnTo>
                      <a:pt x="20" y="216"/>
                    </a:lnTo>
                    <a:lnTo>
                      <a:pt x="18" y="215"/>
                    </a:lnTo>
                    <a:lnTo>
                      <a:pt x="17" y="215"/>
                    </a:lnTo>
                    <a:lnTo>
                      <a:pt x="17" y="215"/>
                    </a:lnTo>
                    <a:lnTo>
                      <a:pt x="16" y="213"/>
                    </a:lnTo>
                    <a:lnTo>
                      <a:pt x="16" y="217"/>
                    </a:lnTo>
                    <a:lnTo>
                      <a:pt x="16" y="220"/>
                    </a:lnTo>
                    <a:lnTo>
                      <a:pt x="14" y="219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0" y="215"/>
                    </a:lnTo>
                    <a:lnTo>
                      <a:pt x="9" y="213"/>
                    </a:lnTo>
                    <a:lnTo>
                      <a:pt x="10" y="212"/>
                    </a:lnTo>
                    <a:lnTo>
                      <a:pt x="10" y="209"/>
                    </a:lnTo>
                    <a:lnTo>
                      <a:pt x="5" y="201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5" y="195"/>
                    </a:lnTo>
                    <a:lnTo>
                      <a:pt x="5" y="193"/>
                    </a:lnTo>
                    <a:lnTo>
                      <a:pt x="3" y="190"/>
                    </a:lnTo>
                    <a:lnTo>
                      <a:pt x="3" y="190"/>
                    </a:lnTo>
                    <a:lnTo>
                      <a:pt x="5" y="187"/>
                    </a:lnTo>
                    <a:lnTo>
                      <a:pt x="6" y="184"/>
                    </a:lnTo>
                    <a:lnTo>
                      <a:pt x="6" y="179"/>
                    </a:lnTo>
                    <a:lnTo>
                      <a:pt x="3" y="173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5"/>
                    </a:lnTo>
                    <a:lnTo>
                      <a:pt x="6" y="162"/>
                    </a:lnTo>
                    <a:lnTo>
                      <a:pt x="7" y="158"/>
                    </a:lnTo>
                    <a:lnTo>
                      <a:pt x="7" y="158"/>
                    </a:lnTo>
                    <a:lnTo>
                      <a:pt x="6" y="157"/>
                    </a:lnTo>
                    <a:lnTo>
                      <a:pt x="7" y="154"/>
                    </a:lnTo>
                    <a:lnTo>
                      <a:pt x="9" y="151"/>
                    </a:lnTo>
                    <a:lnTo>
                      <a:pt x="10" y="146"/>
                    </a:lnTo>
                    <a:lnTo>
                      <a:pt x="9" y="143"/>
                    </a:lnTo>
                    <a:lnTo>
                      <a:pt x="9" y="141"/>
                    </a:lnTo>
                    <a:lnTo>
                      <a:pt x="10" y="139"/>
                    </a:lnTo>
                    <a:lnTo>
                      <a:pt x="9" y="136"/>
                    </a:lnTo>
                    <a:lnTo>
                      <a:pt x="9" y="133"/>
                    </a:lnTo>
                    <a:lnTo>
                      <a:pt x="10" y="128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4" y="116"/>
                    </a:lnTo>
                    <a:lnTo>
                      <a:pt x="14" y="114"/>
                    </a:lnTo>
                    <a:lnTo>
                      <a:pt x="16" y="112"/>
                    </a:lnTo>
                    <a:lnTo>
                      <a:pt x="17" y="108"/>
                    </a:lnTo>
                    <a:lnTo>
                      <a:pt x="20" y="105"/>
                    </a:lnTo>
                    <a:lnTo>
                      <a:pt x="21" y="101"/>
                    </a:lnTo>
                    <a:lnTo>
                      <a:pt x="22" y="94"/>
                    </a:lnTo>
                    <a:lnTo>
                      <a:pt x="25" y="87"/>
                    </a:lnTo>
                    <a:lnTo>
                      <a:pt x="27" y="82"/>
                    </a:lnTo>
                    <a:lnTo>
                      <a:pt x="29" y="74"/>
                    </a:lnTo>
                    <a:lnTo>
                      <a:pt x="31" y="71"/>
                    </a:lnTo>
                    <a:lnTo>
                      <a:pt x="34" y="68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6" y="60"/>
                    </a:lnTo>
                    <a:lnTo>
                      <a:pt x="36" y="58"/>
                    </a:lnTo>
                    <a:lnTo>
                      <a:pt x="36" y="57"/>
                    </a:lnTo>
                    <a:lnTo>
                      <a:pt x="38" y="58"/>
                    </a:lnTo>
                    <a:lnTo>
                      <a:pt x="43" y="58"/>
                    </a:lnTo>
                    <a:lnTo>
                      <a:pt x="45" y="60"/>
                    </a:lnTo>
                    <a:lnTo>
                      <a:pt x="46" y="60"/>
                    </a:lnTo>
                    <a:lnTo>
                      <a:pt x="49" y="61"/>
                    </a:lnTo>
                    <a:lnTo>
                      <a:pt x="50" y="64"/>
                    </a:lnTo>
                    <a:lnTo>
                      <a:pt x="49" y="61"/>
                    </a:lnTo>
                    <a:lnTo>
                      <a:pt x="47" y="60"/>
                    </a:lnTo>
                    <a:lnTo>
                      <a:pt x="45" y="58"/>
                    </a:lnTo>
                    <a:lnTo>
                      <a:pt x="43" y="57"/>
                    </a:lnTo>
                    <a:lnTo>
                      <a:pt x="39" y="57"/>
                    </a:lnTo>
                    <a:lnTo>
                      <a:pt x="36" y="56"/>
                    </a:lnTo>
                    <a:lnTo>
                      <a:pt x="35" y="54"/>
                    </a:lnTo>
                    <a:lnTo>
                      <a:pt x="36" y="53"/>
                    </a:lnTo>
                    <a:lnTo>
                      <a:pt x="38" y="54"/>
                    </a:lnTo>
                    <a:lnTo>
                      <a:pt x="39" y="52"/>
                    </a:lnTo>
                    <a:lnTo>
                      <a:pt x="39" y="49"/>
                    </a:lnTo>
                    <a:lnTo>
                      <a:pt x="39" y="47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8" y="43"/>
                    </a:lnTo>
                    <a:lnTo>
                      <a:pt x="39" y="43"/>
                    </a:lnTo>
                    <a:lnTo>
                      <a:pt x="39" y="42"/>
                    </a:lnTo>
                    <a:lnTo>
                      <a:pt x="39" y="40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8" y="35"/>
                    </a:lnTo>
                    <a:lnTo>
                      <a:pt x="38" y="32"/>
                    </a:lnTo>
                    <a:lnTo>
                      <a:pt x="39" y="25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9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7" y="16"/>
                    </a:lnTo>
                    <a:lnTo>
                      <a:pt x="50" y="17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60" y="21"/>
                    </a:lnTo>
                    <a:lnTo>
                      <a:pt x="61" y="21"/>
                    </a:lnTo>
                    <a:lnTo>
                      <a:pt x="61" y="21"/>
                    </a:lnTo>
                    <a:lnTo>
                      <a:pt x="63" y="22"/>
                    </a:lnTo>
                    <a:lnTo>
                      <a:pt x="61" y="24"/>
                    </a:lnTo>
                    <a:lnTo>
                      <a:pt x="58" y="25"/>
                    </a:lnTo>
                    <a:lnTo>
                      <a:pt x="57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60" y="27"/>
                    </a:lnTo>
                    <a:lnTo>
                      <a:pt x="63" y="25"/>
                    </a:lnTo>
                    <a:lnTo>
                      <a:pt x="64" y="25"/>
                    </a:lnTo>
                    <a:lnTo>
                      <a:pt x="64" y="27"/>
                    </a:lnTo>
                    <a:lnTo>
                      <a:pt x="63" y="28"/>
                    </a:lnTo>
                    <a:lnTo>
                      <a:pt x="60" y="32"/>
                    </a:lnTo>
                    <a:lnTo>
                      <a:pt x="60" y="35"/>
                    </a:lnTo>
                    <a:lnTo>
                      <a:pt x="60" y="36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7" y="34"/>
                    </a:lnTo>
                    <a:lnTo>
                      <a:pt x="54" y="36"/>
                    </a:lnTo>
                    <a:lnTo>
                      <a:pt x="56" y="38"/>
                    </a:lnTo>
                    <a:lnTo>
                      <a:pt x="58" y="39"/>
                    </a:lnTo>
                    <a:lnTo>
                      <a:pt x="61" y="38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3" y="31"/>
                    </a:lnTo>
                    <a:lnTo>
                      <a:pt x="64" y="29"/>
                    </a:lnTo>
                    <a:lnTo>
                      <a:pt x="65" y="25"/>
                    </a:lnTo>
                    <a:lnTo>
                      <a:pt x="68" y="24"/>
                    </a:lnTo>
                    <a:lnTo>
                      <a:pt x="69" y="21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68" y="17"/>
                    </a:lnTo>
                    <a:lnTo>
                      <a:pt x="69" y="16"/>
                    </a:lnTo>
                    <a:lnTo>
                      <a:pt x="69" y="14"/>
                    </a:lnTo>
                    <a:lnTo>
                      <a:pt x="68" y="13"/>
                    </a:lnTo>
                    <a:lnTo>
                      <a:pt x="68" y="10"/>
                    </a:lnTo>
                    <a:lnTo>
                      <a:pt x="69" y="9"/>
                    </a:lnTo>
                    <a:lnTo>
                      <a:pt x="69" y="7"/>
                    </a:lnTo>
                    <a:lnTo>
                      <a:pt x="67" y="5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chemeClr val="tx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3" name="Freeform 1310"/>
              <p:cNvSpPr>
                <a:spLocks/>
              </p:cNvSpPr>
              <p:nvPr/>
            </p:nvSpPr>
            <p:spPr bwMode="auto">
              <a:xfrm>
                <a:off x="2524339" y="3446280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2 h 6"/>
                  <a:gd name="T4" fmla="*/ 1 w 3"/>
                  <a:gd name="T5" fmla="*/ 4 h 6"/>
                  <a:gd name="T6" fmla="*/ 0 w 3"/>
                  <a:gd name="T7" fmla="*/ 6 h 6"/>
                  <a:gd name="T8" fmla="*/ 3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4" name="Freeform 1311"/>
              <p:cNvSpPr>
                <a:spLocks/>
              </p:cNvSpPr>
              <p:nvPr/>
            </p:nvSpPr>
            <p:spPr bwMode="auto">
              <a:xfrm>
                <a:off x="2519893" y="3456656"/>
                <a:ext cx="4447" cy="25198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6 h 17"/>
                  <a:gd name="T4" fmla="*/ 0 w 3"/>
                  <a:gd name="T5" fmla="*/ 11 h 17"/>
                  <a:gd name="T6" fmla="*/ 2 w 3"/>
                  <a:gd name="T7" fmla="*/ 17 h 17"/>
                  <a:gd name="T8" fmla="*/ 2 w 3"/>
                  <a:gd name="T9" fmla="*/ 15 h 17"/>
                  <a:gd name="T10" fmla="*/ 0 w 3"/>
                  <a:gd name="T11" fmla="*/ 14 h 17"/>
                  <a:gd name="T12" fmla="*/ 0 w 3"/>
                  <a:gd name="T13" fmla="*/ 13 h 17"/>
                  <a:gd name="T14" fmla="*/ 0 w 3"/>
                  <a:gd name="T15" fmla="*/ 11 h 17"/>
                  <a:gd name="T16" fmla="*/ 0 w 3"/>
                  <a:gd name="T17" fmla="*/ 6 h 17"/>
                  <a:gd name="T18" fmla="*/ 3 w 3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5" name="Freeform 1312"/>
              <p:cNvSpPr>
                <a:spLocks/>
              </p:cNvSpPr>
              <p:nvPr/>
            </p:nvSpPr>
            <p:spPr bwMode="auto">
              <a:xfrm>
                <a:off x="2528786" y="3434422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4 w 5"/>
                  <a:gd name="T3" fmla="*/ 3 h 7"/>
                  <a:gd name="T4" fmla="*/ 1 w 5"/>
                  <a:gd name="T5" fmla="*/ 5 h 7"/>
                  <a:gd name="T6" fmla="*/ 0 w 5"/>
                  <a:gd name="T7" fmla="*/ 7 h 7"/>
                  <a:gd name="T8" fmla="*/ 3 w 5"/>
                  <a:gd name="T9" fmla="*/ 1 h 7"/>
                  <a:gd name="T10" fmla="*/ 5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4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6" name="Freeform 1313"/>
              <p:cNvSpPr>
                <a:spLocks/>
              </p:cNvSpPr>
              <p:nvPr/>
            </p:nvSpPr>
            <p:spPr bwMode="auto">
              <a:xfrm>
                <a:off x="3080161" y="3129091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1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1 h 3"/>
                  <a:gd name="T12" fmla="*/ 0 w 4"/>
                  <a:gd name="T13" fmla="*/ 0 h 3"/>
                  <a:gd name="T14" fmla="*/ 1 w 4"/>
                  <a:gd name="T15" fmla="*/ 0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7" name="Freeform 1314"/>
              <p:cNvSpPr>
                <a:spLocks/>
              </p:cNvSpPr>
              <p:nvPr/>
            </p:nvSpPr>
            <p:spPr bwMode="auto">
              <a:xfrm>
                <a:off x="2153792" y="2872673"/>
                <a:ext cx="4447" cy="14822"/>
              </a:xfrm>
              <a:custGeom>
                <a:avLst/>
                <a:gdLst>
                  <a:gd name="T0" fmla="*/ 3 w 3"/>
                  <a:gd name="T1" fmla="*/ 0 h 10"/>
                  <a:gd name="T2" fmla="*/ 3 w 3"/>
                  <a:gd name="T3" fmla="*/ 0 h 10"/>
                  <a:gd name="T4" fmla="*/ 1 w 3"/>
                  <a:gd name="T5" fmla="*/ 2 h 10"/>
                  <a:gd name="T6" fmla="*/ 1 w 3"/>
                  <a:gd name="T7" fmla="*/ 3 h 10"/>
                  <a:gd name="T8" fmla="*/ 3 w 3"/>
                  <a:gd name="T9" fmla="*/ 8 h 10"/>
                  <a:gd name="T10" fmla="*/ 1 w 3"/>
                  <a:gd name="T11" fmla="*/ 10 h 10"/>
                  <a:gd name="T12" fmla="*/ 0 w 3"/>
                  <a:gd name="T13" fmla="*/ 6 h 10"/>
                  <a:gd name="T14" fmla="*/ 0 w 3"/>
                  <a:gd name="T15" fmla="*/ 2 h 10"/>
                  <a:gd name="T16" fmla="*/ 3 w 3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8" name="Freeform 1315"/>
              <p:cNvSpPr>
                <a:spLocks/>
              </p:cNvSpPr>
              <p:nvPr/>
            </p:nvSpPr>
            <p:spPr bwMode="auto">
              <a:xfrm>
                <a:off x="3306935" y="5180442"/>
                <a:ext cx="7411" cy="2964"/>
              </a:xfrm>
              <a:custGeom>
                <a:avLst/>
                <a:gdLst>
                  <a:gd name="T0" fmla="*/ 1 w 5"/>
                  <a:gd name="T1" fmla="*/ 0 h 2"/>
                  <a:gd name="T2" fmla="*/ 3 w 5"/>
                  <a:gd name="T3" fmla="*/ 1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9" name="Freeform 1316"/>
              <p:cNvSpPr>
                <a:spLocks/>
              </p:cNvSpPr>
              <p:nvPr/>
            </p:nvSpPr>
            <p:spPr bwMode="auto">
              <a:xfrm>
                <a:off x="3327686" y="5164138"/>
                <a:ext cx="7411" cy="1483"/>
              </a:xfrm>
              <a:custGeom>
                <a:avLst/>
                <a:gdLst>
                  <a:gd name="T0" fmla="*/ 4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lnTo>
                      <a:pt x="5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0" name="Freeform 1317"/>
              <p:cNvSpPr>
                <a:spLocks/>
              </p:cNvSpPr>
              <p:nvPr/>
            </p:nvSpPr>
            <p:spPr bwMode="auto">
              <a:xfrm>
                <a:off x="3312864" y="5167102"/>
                <a:ext cx="28162" cy="25198"/>
              </a:xfrm>
              <a:custGeom>
                <a:avLst/>
                <a:gdLst>
                  <a:gd name="T0" fmla="*/ 18 w 19"/>
                  <a:gd name="T1" fmla="*/ 0 h 17"/>
                  <a:gd name="T2" fmla="*/ 19 w 19"/>
                  <a:gd name="T3" fmla="*/ 2 h 17"/>
                  <a:gd name="T4" fmla="*/ 18 w 19"/>
                  <a:gd name="T5" fmla="*/ 6 h 17"/>
                  <a:gd name="T6" fmla="*/ 14 w 19"/>
                  <a:gd name="T7" fmla="*/ 7 h 17"/>
                  <a:gd name="T8" fmla="*/ 14 w 19"/>
                  <a:gd name="T9" fmla="*/ 10 h 17"/>
                  <a:gd name="T10" fmla="*/ 11 w 19"/>
                  <a:gd name="T11" fmla="*/ 11 h 17"/>
                  <a:gd name="T12" fmla="*/ 7 w 19"/>
                  <a:gd name="T13" fmla="*/ 11 h 17"/>
                  <a:gd name="T14" fmla="*/ 6 w 19"/>
                  <a:gd name="T15" fmla="*/ 13 h 17"/>
                  <a:gd name="T16" fmla="*/ 8 w 19"/>
                  <a:gd name="T17" fmla="*/ 14 h 17"/>
                  <a:gd name="T18" fmla="*/ 7 w 19"/>
                  <a:gd name="T19" fmla="*/ 17 h 17"/>
                  <a:gd name="T20" fmla="*/ 4 w 19"/>
                  <a:gd name="T21" fmla="*/ 16 h 17"/>
                  <a:gd name="T22" fmla="*/ 3 w 19"/>
                  <a:gd name="T23" fmla="*/ 17 h 17"/>
                  <a:gd name="T24" fmla="*/ 0 w 19"/>
                  <a:gd name="T25" fmla="*/ 16 h 17"/>
                  <a:gd name="T26" fmla="*/ 0 w 19"/>
                  <a:gd name="T27" fmla="*/ 14 h 17"/>
                  <a:gd name="T28" fmla="*/ 1 w 19"/>
                  <a:gd name="T29" fmla="*/ 14 h 17"/>
                  <a:gd name="T30" fmla="*/ 4 w 19"/>
                  <a:gd name="T31" fmla="*/ 11 h 17"/>
                  <a:gd name="T32" fmla="*/ 4 w 19"/>
                  <a:gd name="T33" fmla="*/ 10 h 17"/>
                  <a:gd name="T34" fmla="*/ 6 w 19"/>
                  <a:gd name="T35" fmla="*/ 9 h 17"/>
                  <a:gd name="T36" fmla="*/ 8 w 19"/>
                  <a:gd name="T37" fmla="*/ 9 h 17"/>
                  <a:gd name="T38" fmla="*/ 8 w 19"/>
                  <a:gd name="T39" fmla="*/ 7 h 17"/>
                  <a:gd name="T40" fmla="*/ 6 w 19"/>
                  <a:gd name="T41" fmla="*/ 7 h 17"/>
                  <a:gd name="T42" fmla="*/ 3 w 19"/>
                  <a:gd name="T43" fmla="*/ 2 h 17"/>
                  <a:gd name="T44" fmla="*/ 3 w 19"/>
                  <a:gd name="T45" fmla="*/ 2 h 17"/>
                  <a:gd name="T46" fmla="*/ 6 w 19"/>
                  <a:gd name="T47" fmla="*/ 3 h 17"/>
                  <a:gd name="T48" fmla="*/ 8 w 19"/>
                  <a:gd name="T49" fmla="*/ 3 h 17"/>
                  <a:gd name="T50" fmla="*/ 10 w 19"/>
                  <a:gd name="T51" fmla="*/ 2 h 17"/>
                  <a:gd name="T52" fmla="*/ 12 w 19"/>
                  <a:gd name="T53" fmla="*/ 0 h 17"/>
                  <a:gd name="T54" fmla="*/ 14 w 19"/>
                  <a:gd name="T55" fmla="*/ 3 h 17"/>
                  <a:gd name="T56" fmla="*/ 15 w 19"/>
                  <a:gd name="T57" fmla="*/ 3 h 17"/>
                  <a:gd name="T58" fmla="*/ 17 w 19"/>
                  <a:gd name="T59" fmla="*/ 0 h 17"/>
                  <a:gd name="T60" fmla="*/ 18 w 19"/>
                  <a:gd name="T6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17">
                    <a:moveTo>
                      <a:pt x="18" y="0"/>
                    </a:moveTo>
                    <a:lnTo>
                      <a:pt x="19" y="2"/>
                    </a:lnTo>
                    <a:lnTo>
                      <a:pt x="18" y="6"/>
                    </a:lnTo>
                    <a:lnTo>
                      <a:pt x="14" y="7"/>
                    </a:lnTo>
                    <a:lnTo>
                      <a:pt x="14" y="10"/>
                    </a:lnTo>
                    <a:lnTo>
                      <a:pt x="11" y="11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8" y="14"/>
                    </a:lnTo>
                    <a:lnTo>
                      <a:pt x="7" y="17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1" name="Freeform 1318"/>
              <p:cNvSpPr>
                <a:spLocks/>
              </p:cNvSpPr>
              <p:nvPr/>
            </p:nvSpPr>
            <p:spPr bwMode="auto">
              <a:xfrm>
                <a:off x="3321757" y="5165620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2" name="Freeform 1319"/>
              <p:cNvSpPr>
                <a:spLocks/>
              </p:cNvSpPr>
              <p:nvPr/>
            </p:nvSpPr>
            <p:spPr bwMode="auto">
              <a:xfrm>
                <a:off x="3736770" y="5226390"/>
                <a:ext cx="22233" cy="17786"/>
              </a:xfrm>
              <a:custGeom>
                <a:avLst/>
                <a:gdLst>
                  <a:gd name="T0" fmla="*/ 3 w 15"/>
                  <a:gd name="T1" fmla="*/ 0 h 12"/>
                  <a:gd name="T2" fmla="*/ 6 w 15"/>
                  <a:gd name="T3" fmla="*/ 2 h 12"/>
                  <a:gd name="T4" fmla="*/ 6 w 15"/>
                  <a:gd name="T5" fmla="*/ 3 h 12"/>
                  <a:gd name="T6" fmla="*/ 7 w 15"/>
                  <a:gd name="T7" fmla="*/ 3 h 12"/>
                  <a:gd name="T8" fmla="*/ 10 w 15"/>
                  <a:gd name="T9" fmla="*/ 6 h 12"/>
                  <a:gd name="T10" fmla="*/ 11 w 15"/>
                  <a:gd name="T11" fmla="*/ 6 h 12"/>
                  <a:gd name="T12" fmla="*/ 11 w 15"/>
                  <a:gd name="T13" fmla="*/ 9 h 12"/>
                  <a:gd name="T14" fmla="*/ 14 w 15"/>
                  <a:gd name="T15" fmla="*/ 9 h 12"/>
                  <a:gd name="T16" fmla="*/ 15 w 15"/>
                  <a:gd name="T17" fmla="*/ 10 h 12"/>
                  <a:gd name="T18" fmla="*/ 14 w 15"/>
                  <a:gd name="T19" fmla="*/ 10 h 12"/>
                  <a:gd name="T20" fmla="*/ 13 w 15"/>
                  <a:gd name="T21" fmla="*/ 12 h 12"/>
                  <a:gd name="T22" fmla="*/ 11 w 15"/>
                  <a:gd name="T23" fmla="*/ 12 h 12"/>
                  <a:gd name="T24" fmla="*/ 10 w 15"/>
                  <a:gd name="T25" fmla="*/ 12 h 12"/>
                  <a:gd name="T26" fmla="*/ 8 w 15"/>
                  <a:gd name="T27" fmla="*/ 12 h 12"/>
                  <a:gd name="T28" fmla="*/ 8 w 15"/>
                  <a:gd name="T29" fmla="*/ 9 h 12"/>
                  <a:gd name="T30" fmla="*/ 6 w 15"/>
                  <a:gd name="T31" fmla="*/ 7 h 12"/>
                  <a:gd name="T32" fmla="*/ 6 w 15"/>
                  <a:gd name="T33" fmla="*/ 5 h 12"/>
                  <a:gd name="T34" fmla="*/ 3 w 15"/>
                  <a:gd name="T35" fmla="*/ 5 h 12"/>
                  <a:gd name="T36" fmla="*/ 3 w 15"/>
                  <a:gd name="T37" fmla="*/ 2 h 12"/>
                  <a:gd name="T38" fmla="*/ 0 w 15"/>
                  <a:gd name="T39" fmla="*/ 2 h 12"/>
                  <a:gd name="T40" fmla="*/ 0 w 15"/>
                  <a:gd name="T41" fmla="*/ 0 h 12"/>
                  <a:gd name="T42" fmla="*/ 3 w 15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2">
                    <a:moveTo>
                      <a:pt x="3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3" name="Freeform 1320"/>
              <p:cNvSpPr>
                <a:spLocks/>
              </p:cNvSpPr>
              <p:nvPr/>
            </p:nvSpPr>
            <p:spPr bwMode="auto">
              <a:xfrm>
                <a:off x="3335097" y="5164138"/>
                <a:ext cx="31126" cy="29644"/>
              </a:xfrm>
              <a:custGeom>
                <a:avLst/>
                <a:gdLst>
                  <a:gd name="T0" fmla="*/ 9 w 21"/>
                  <a:gd name="T1" fmla="*/ 0 h 20"/>
                  <a:gd name="T2" fmla="*/ 13 w 21"/>
                  <a:gd name="T3" fmla="*/ 1 h 20"/>
                  <a:gd name="T4" fmla="*/ 13 w 21"/>
                  <a:gd name="T5" fmla="*/ 2 h 20"/>
                  <a:gd name="T6" fmla="*/ 14 w 21"/>
                  <a:gd name="T7" fmla="*/ 5 h 20"/>
                  <a:gd name="T8" fmla="*/ 15 w 21"/>
                  <a:gd name="T9" fmla="*/ 5 h 20"/>
                  <a:gd name="T10" fmla="*/ 15 w 21"/>
                  <a:gd name="T11" fmla="*/ 4 h 20"/>
                  <a:gd name="T12" fmla="*/ 17 w 21"/>
                  <a:gd name="T13" fmla="*/ 2 h 20"/>
                  <a:gd name="T14" fmla="*/ 20 w 21"/>
                  <a:gd name="T15" fmla="*/ 4 h 20"/>
                  <a:gd name="T16" fmla="*/ 21 w 21"/>
                  <a:gd name="T17" fmla="*/ 5 h 20"/>
                  <a:gd name="T18" fmla="*/ 20 w 21"/>
                  <a:gd name="T19" fmla="*/ 5 h 20"/>
                  <a:gd name="T20" fmla="*/ 18 w 21"/>
                  <a:gd name="T21" fmla="*/ 5 h 20"/>
                  <a:gd name="T22" fmla="*/ 18 w 21"/>
                  <a:gd name="T23" fmla="*/ 7 h 20"/>
                  <a:gd name="T24" fmla="*/ 20 w 21"/>
                  <a:gd name="T25" fmla="*/ 7 h 20"/>
                  <a:gd name="T26" fmla="*/ 20 w 21"/>
                  <a:gd name="T27" fmla="*/ 8 h 20"/>
                  <a:gd name="T28" fmla="*/ 18 w 21"/>
                  <a:gd name="T29" fmla="*/ 9 h 20"/>
                  <a:gd name="T30" fmla="*/ 15 w 21"/>
                  <a:gd name="T31" fmla="*/ 11 h 20"/>
                  <a:gd name="T32" fmla="*/ 13 w 21"/>
                  <a:gd name="T33" fmla="*/ 12 h 20"/>
                  <a:gd name="T34" fmla="*/ 10 w 21"/>
                  <a:gd name="T35" fmla="*/ 11 h 20"/>
                  <a:gd name="T36" fmla="*/ 9 w 21"/>
                  <a:gd name="T37" fmla="*/ 12 h 20"/>
                  <a:gd name="T38" fmla="*/ 10 w 21"/>
                  <a:gd name="T39" fmla="*/ 13 h 20"/>
                  <a:gd name="T40" fmla="*/ 13 w 21"/>
                  <a:gd name="T41" fmla="*/ 13 h 20"/>
                  <a:gd name="T42" fmla="*/ 13 w 21"/>
                  <a:gd name="T43" fmla="*/ 13 h 20"/>
                  <a:gd name="T44" fmla="*/ 10 w 21"/>
                  <a:gd name="T45" fmla="*/ 15 h 20"/>
                  <a:gd name="T46" fmla="*/ 7 w 21"/>
                  <a:gd name="T47" fmla="*/ 13 h 20"/>
                  <a:gd name="T48" fmla="*/ 7 w 21"/>
                  <a:gd name="T49" fmla="*/ 15 h 20"/>
                  <a:gd name="T50" fmla="*/ 9 w 21"/>
                  <a:gd name="T51" fmla="*/ 16 h 20"/>
                  <a:gd name="T52" fmla="*/ 7 w 21"/>
                  <a:gd name="T53" fmla="*/ 18 h 20"/>
                  <a:gd name="T54" fmla="*/ 4 w 21"/>
                  <a:gd name="T55" fmla="*/ 16 h 20"/>
                  <a:gd name="T56" fmla="*/ 4 w 21"/>
                  <a:gd name="T57" fmla="*/ 16 h 20"/>
                  <a:gd name="T58" fmla="*/ 6 w 21"/>
                  <a:gd name="T59" fmla="*/ 19 h 20"/>
                  <a:gd name="T60" fmla="*/ 6 w 21"/>
                  <a:gd name="T61" fmla="*/ 20 h 20"/>
                  <a:gd name="T62" fmla="*/ 4 w 21"/>
                  <a:gd name="T63" fmla="*/ 20 h 20"/>
                  <a:gd name="T64" fmla="*/ 2 w 21"/>
                  <a:gd name="T65" fmla="*/ 16 h 20"/>
                  <a:gd name="T66" fmla="*/ 0 w 21"/>
                  <a:gd name="T67" fmla="*/ 16 h 20"/>
                  <a:gd name="T68" fmla="*/ 4 w 21"/>
                  <a:gd name="T69" fmla="*/ 9 h 20"/>
                  <a:gd name="T70" fmla="*/ 7 w 21"/>
                  <a:gd name="T71" fmla="*/ 9 h 20"/>
                  <a:gd name="T72" fmla="*/ 9 w 21"/>
                  <a:gd name="T73" fmla="*/ 11 h 20"/>
                  <a:gd name="T74" fmla="*/ 9 w 21"/>
                  <a:gd name="T75" fmla="*/ 9 h 20"/>
                  <a:gd name="T76" fmla="*/ 6 w 21"/>
                  <a:gd name="T77" fmla="*/ 7 h 20"/>
                  <a:gd name="T78" fmla="*/ 7 w 21"/>
                  <a:gd name="T79" fmla="*/ 5 h 20"/>
                  <a:gd name="T80" fmla="*/ 6 w 21"/>
                  <a:gd name="T81" fmla="*/ 4 h 20"/>
                  <a:gd name="T82" fmla="*/ 9 w 21"/>
                  <a:gd name="T83" fmla="*/ 2 h 20"/>
                  <a:gd name="T84" fmla="*/ 9 w 21"/>
                  <a:gd name="T8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20">
                    <a:moveTo>
                      <a:pt x="9" y="0"/>
                    </a:moveTo>
                    <a:lnTo>
                      <a:pt x="13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18" y="9"/>
                    </a:lnTo>
                    <a:lnTo>
                      <a:pt x="15" y="11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4" name="Freeform 1321"/>
              <p:cNvSpPr>
                <a:spLocks/>
              </p:cNvSpPr>
              <p:nvPr/>
            </p:nvSpPr>
            <p:spPr bwMode="auto">
              <a:xfrm>
                <a:off x="2776311" y="3830167"/>
                <a:ext cx="108200" cy="50394"/>
              </a:xfrm>
              <a:custGeom>
                <a:avLst/>
                <a:gdLst>
                  <a:gd name="T0" fmla="*/ 50 w 73"/>
                  <a:gd name="T1" fmla="*/ 1 h 34"/>
                  <a:gd name="T2" fmla="*/ 53 w 73"/>
                  <a:gd name="T3" fmla="*/ 2 h 34"/>
                  <a:gd name="T4" fmla="*/ 61 w 73"/>
                  <a:gd name="T5" fmla="*/ 4 h 34"/>
                  <a:gd name="T6" fmla="*/ 69 w 73"/>
                  <a:gd name="T7" fmla="*/ 9 h 34"/>
                  <a:gd name="T8" fmla="*/ 72 w 73"/>
                  <a:gd name="T9" fmla="*/ 12 h 34"/>
                  <a:gd name="T10" fmla="*/ 72 w 73"/>
                  <a:gd name="T11" fmla="*/ 15 h 34"/>
                  <a:gd name="T12" fmla="*/ 73 w 73"/>
                  <a:gd name="T13" fmla="*/ 20 h 34"/>
                  <a:gd name="T14" fmla="*/ 70 w 73"/>
                  <a:gd name="T15" fmla="*/ 27 h 34"/>
                  <a:gd name="T16" fmla="*/ 68 w 73"/>
                  <a:gd name="T17" fmla="*/ 29 h 34"/>
                  <a:gd name="T18" fmla="*/ 64 w 73"/>
                  <a:gd name="T19" fmla="*/ 30 h 34"/>
                  <a:gd name="T20" fmla="*/ 59 w 73"/>
                  <a:gd name="T21" fmla="*/ 22 h 34"/>
                  <a:gd name="T22" fmla="*/ 62 w 73"/>
                  <a:gd name="T23" fmla="*/ 18 h 34"/>
                  <a:gd name="T24" fmla="*/ 65 w 73"/>
                  <a:gd name="T25" fmla="*/ 16 h 34"/>
                  <a:gd name="T26" fmla="*/ 64 w 73"/>
                  <a:gd name="T27" fmla="*/ 15 h 34"/>
                  <a:gd name="T28" fmla="*/ 61 w 73"/>
                  <a:gd name="T29" fmla="*/ 18 h 34"/>
                  <a:gd name="T30" fmla="*/ 58 w 73"/>
                  <a:gd name="T31" fmla="*/ 14 h 34"/>
                  <a:gd name="T32" fmla="*/ 54 w 73"/>
                  <a:gd name="T33" fmla="*/ 11 h 34"/>
                  <a:gd name="T34" fmla="*/ 50 w 73"/>
                  <a:gd name="T35" fmla="*/ 8 h 34"/>
                  <a:gd name="T36" fmla="*/ 43 w 73"/>
                  <a:gd name="T37" fmla="*/ 9 h 34"/>
                  <a:gd name="T38" fmla="*/ 44 w 73"/>
                  <a:gd name="T39" fmla="*/ 14 h 34"/>
                  <a:gd name="T40" fmla="*/ 40 w 73"/>
                  <a:gd name="T41" fmla="*/ 18 h 34"/>
                  <a:gd name="T42" fmla="*/ 33 w 73"/>
                  <a:gd name="T43" fmla="*/ 19 h 34"/>
                  <a:gd name="T44" fmla="*/ 35 w 73"/>
                  <a:gd name="T45" fmla="*/ 23 h 34"/>
                  <a:gd name="T46" fmla="*/ 39 w 73"/>
                  <a:gd name="T47" fmla="*/ 26 h 34"/>
                  <a:gd name="T48" fmla="*/ 37 w 73"/>
                  <a:gd name="T49" fmla="*/ 30 h 34"/>
                  <a:gd name="T50" fmla="*/ 33 w 73"/>
                  <a:gd name="T51" fmla="*/ 32 h 34"/>
                  <a:gd name="T52" fmla="*/ 28 w 73"/>
                  <a:gd name="T53" fmla="*/ 33 h 34"/>
                  <a:gd name="T54" fmla="*/ 28 w 73"/>
                  <a:gd name="T55" fmla="*/ 30 h 34"/>
                  <a:gd name="T56" fmla="*/ 26 w 73"/>
                  <a:gd name="T57" fmla="*/ 26 h 34"/>
                  <a:gd name="T58" fmla="*/ 25 w 73"/>
                  <a:gd name="T59" fmla="*/ 25 h 34"/>
                  <a:gd name="T60" fmla="*/ 25 w 73"/>
                  <a:gd name="T61" fmla="*/ 26 h 34"/>
                  <a:gd name="T62" fmla="*/ 21 w 73"/>
                  <a:gd name="T63" fmla="*/ 29 h 34"/>
                  <a:gd name="T64" fmla="*/ 18 w 73"/>
                  <a:gd name="T65" fmla="*/ 23 h 34"/>
                  <a:gd name="T66" fmla="*/ 12 w 73"/>
                  <a:gd name="T67" fmla="*/ 19 h 34"/>
                  <a:gd name="T68" fmla="*/ 11 w 73"/>
                  <a:gd name="T69" fmla="*/ 18 h 34"/>
                  <a:gd name="T70" fmla="*/ 8 w 73"/>
                  <a:gd name="T71" fmla="*/ 18 h 34"/>
                  <a:gd name="T72" fmla="*/ 4 w 73"/>
                  <a:gd name="T73" fmla="*/ 18 h 34"/>
                  <a:gd name="T74" fmla="*/ 1 w 73"/>
                  <a:gd name="T75" fmla="*/ 16 h 34"/>
                  <a:gd name="T76" fmla="*/ 1 w 73"/>
                  <a:gd name="T77" fmla="*/ 14 h 34"/>
                  <a:gd name="T78" fmla="*/ 1 w 73"/>
                  <a:gd name="T79" fmla="*/ 9 h 34"/>
                  <a:gd name="T80" fmla="*/ 1 w 73"/>
                  <a:gd name="T81" fmla="*/ 7 h 34"/>
                  <a:gd name="T82" fmla="*/ 3 w 73"/>
                  <a:gd name="T83" fmla="*/ 2 h 34"/>
                  <a:gd name="T84" fmla="*/ 6 w 73"/>
                  <a:gd name="T85" fmla="*/ 2 h 34"/>
                  <a:gd name="T86" fmla="*/ 8 w 73"/>
                  <a:gd name="T87" fmla="*/ 5 h 34"/>
                  <a:gd name="T88" fmla="*/ 11 w 73"/>
                  <a:gd name="T89" fmla="*/ 5 h 34"/>
                  <a:gd name="T90" fmla="*/ 10 w 73"/>
                  <a:gd name="T91" fmla="*/ 7 h 34"/>
                  <a:gd name="T92" fmla="*/ 11 w 73"/>
                  <a:gd name="T93" fmla="*/ 8 h 34"/>
                  <a:gd name="T94" fmla="*/ 15 w 73"/>
                  <a:gd name="T95" fmla="*/ 9 h 34"/>
                  <a:gd name="T96" fmla="*/ 14 w 73"/>
                  <a:gd name="T97" fmla="*/ 7 h 34"/>
                  <a:gd name="T98" fmla="*/ 17 w 73"/>
                  <a:gd name="T99" fmla="*/ 8 h 34"/>
                  <a:gd name="T100" fmla="*/ 26 w 73"/>
                  <a:gd name="T101" fmla="*/ 11 h 34"/>
                  <a:gd name="T102" fmla="*/ 30 w 73"/>
                  <a:gd name="T103" fmla="*/ 8 h 34"/>
                  <a:gd name="T104" fmla="*/ 43 w 73"/>
                  <a:gd name="T105" fmla="*/ 2 h 34"/>
                  <a:gd name="T106" fmla="*/ 48 w 73"/>
                  <a:gd name="T10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" h="34">
                    <a:moveTo>
                      <a:pt x="48" y="0"/>
                    </a:moveTo>
                    <a:lnTo>
                      <a:pt x="50" y="1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8" y="2"/>
                    </a:lnTo>
                    <a:lnTo>
                      <a:pt x="61" y="4"/>
                    </a:lnTo>
                    <a:lnTo>
                      <a:pt x="66" y="7"/>
                    </a:lnTo>
                    <a:lnTo>
                      <a:pt x="69" y="9"/>
                    </a:lnTo>
                    <a:lnTo>
                      <a:pt x="70" y="11"/>
                    </a:lnTo>
                    <a:lnTo>
                      <a:pt x="72" y="12"/>
                    </a:lnTo>
                    <a:lnTo>
                      <a:pt x="73" y="14"/>
                    </a:lnTo>
                    <a:lnTo>
                      <a:pt x="72" y="15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2" y="23"/>
                    </a:lnTo>
                    <a:lnTo>
                      <a:pt x="70" y="27"/>
                    </a:lnTo>
                    <a:lnTo>
                      <a:pt x="69" y="29"/>
                    </a:lnTo>
                    <a:lnTo>
                      <a:pt x="68" y="29"/>
                    </a:lnTo>
                    <a:lnTo>
                      <a:pt x="66" y="33"/>
                    </a:lnTo>
                    <a:lnTo>
                      <a:pt x="64" y="30"/>
                    </a:lnTo>
                    <a:lnTo>
                      <a:pt x="61" y="26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5" y="16"/>
                    </a:lnTo>
                    <a:lnTo>
                      <a:pt x="65" y="15"/>
                    </a:lnTo>
                    <a:lnTo>
                      <a:pt x="64" y="15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59" y="16"/>
                    </a:lnTo>
                    <a:lnTo>
                      <a:pt x="58" y="14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3" y="8"/>
                    </a:lnTo>
                    <a:lnTo>
                      <a:pt x="50" y="8"/>
                    </a:lnTo>
                    <a:lnTo>
                      <a:pt x="47" y="8"/>
                    </a:lnTo>
                    <a:lnTo>
                      <a:pt x="43" y="9"/>
                    </a:lnTo>
                    <a:lnTo>
                      <a:pt x="43" y="12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0" y="18"/>
                    </a:lnTo>
                    <a:lnTo>
                      <a:pt x="36" y="19"/>
                    </a:lnTo>
                    <a:lnTo>
                      <a:pt x="33" y="19"/>
                    </a:lnTo>
                    <a:lnTo>
                      <a:pt x="33" y="20"/>
                    </a:lnTo>
                    <a:lnTo>
                      <a:pt x="35" y="23"/>
                    </a:lnTo>
                    <a:lnTo>
                      <a:pt x="36" y="25"/>
                    </a:lnTo>
                    <a:lnTo>
                      <a:pt x="39" y="26"/>
                    </a:lnTo>
                    <a:lnTo>
                      <a:pt x="39" y="29"/>
                    </a:lnTo>
                    <a:lnTo>
                      <a:pt x="37" y="30"/>
                    </a:lnTo>
                    <a:lnTo>
                      <a:pt x="35" y="29"/>
                    </a:lnTo>
                    <a:lnTo>
                      <a:pt x="33" y="32"/>
                    </a:lnTo>
                    <a:lnTo>
                      <a:pt x="32" y="34"/>
                    </a:lnTo>
                    <a:lnTo>
                      <a:pt x="28" y="33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6" y="27"/>
                    </a:lnTo>
                    <a:lnTo>
                      <a:pt x="26" y="26"/>
                    </a:lnTo>
                    <a:lnTo>
                      <a:pt x="26" y="25"/>
                    </a:lnTo>
                    <a:lnTo>
                      <a:pt x="25" y="25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9" y="27"/>
                    </a:lnTo>
                    <a:lnTo>
                      <a:pt x="18" y="23"/>
                    </a:lnTo>
                    <a:lnTo>
                      <a:pt x="17" y="20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4" y="12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7" y="8"/>
                    </a:lnTo>
                    <a:lnTo>
                      <a:pt x="22" y="11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30" y="8"/>
                    </a:lnTo>
                    <a:lnTo>
                      <a:pt x="39" y="4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5" name="Freeform 1322"/>
              <p:cNvSpPr>
                <a:spLocks/>
              </p:cNvSpPr>
              <p:nvPr/>
            </p:nvSpPr>
            <p:spPr bwMode="auto">
              <a:xfrm>
                <a:off x="2718507" y="3799041"/>
                <a:ext cx="66699" cy="60770"/>
              </a:xfrm>
              <a:custGeom>
                <a:avLst/>
                <a:gdLst>
                  <a:gd name="T0" fmla="*/ 14 w 45"/>
                  <a:gd name="T1" fmla="*/ 1 h 41"/>
                  <a:gd name="T2" fmla="*/ 21 w 45"/>
                  <a:gd name="T3" fmla="*/ 1 h 41"/>
                  <a:gd name="T4" fmla="*/ 24 w 45"/>
                  <a:gd name="T5" fmla="*/ 4 h 41"/>
                  <a:gd name="T6" fmla="*/ 27 w 45"/>
                  <a:gd name="T7" fmla="*/ 7 h 41"/>
                  <a:gd name="T8" fmla="*/ 29 w 45"/>
                  <a:gd name="T9" fmla="*/ 7 h 41"/>
                  <a:gd name="T10" fmla="*/ 31 w 45"/>
                  <a:gd name="T11" fmla="*/ 7 h 41"/>
                  <a:gd name="T12" fmla="*/ 33 w 45"/>
                  <a:gd name="T13" fmla="*/ 6 h 41"/>
                  <a:gd name="T14" fmla="*/ 33 w 45"/>
                  <a:gd name="T15" fmla="*/ 11 h 41"/>
                  <a:gd name="T16" fmla="*/ 39 w 45"/>
                  <a:gd name="T17" fmla="*/ 17 h 41"/>
                  <a:gd name="T18" fmla="*/ 40 w 45"/>
                  <a:gd name="T19" fmla="*/ 21 h 41"/>
                  <a:gd name="T20" fmla="*/ 45 w 45"/>
                  <a:gd name="T21" fmla="*/ 22 h 41"/>
                  <a:gd name="T22" fmla="*/ 43 w 45"/>
                  <a:gd name="T23" fmla="*/ 23 h 41"/>
                  <a:gd name="T24" fmla="*/ 42 w 45"/>
                  <a:gd name="T25" fmla="*/ 26 h 41"/>
                  <a:gd name="T26" fmla="*/ 39 w 45"/>
                  <a:gd name="T27" fmla="*/ 30 h 41"/>
                  <a:gd name="T28" fmla="*/ 43 w 45"/>
                  <a:gd name="T29" fmla="*/ 33 h 41"/>
                  <a:gd name="T30" fmla="*/ 40 w 45"/>
                  <a:gd name="T31" fmla="*/ 36 h 41"/>
                  <a:gd name="T32" fmla="*/ 40 w 45"/>
                  <a:gd name="T33" fmla="*/ 39 h 41"/>
                  <a:gd name="T34" fmla="*/ 40 w 45"/>
                  <a:gd name="T35" fmla="*/ 40 h 41"/>
                  <a:gd name="T36" fmla="*/ 39 w 45"/>
                  <a:gd name="T37" fmla="*/ 41 h 41"/>
                  <a:gd name="T38" fmla="*/ 36 w 45"/>
                  <a:gd name="T39" fmla="*/ 40 h 41"/>
                  <a:gd name="T40" fmla="*/ 36 w 45"/>
                  <a:gd name="T41" fmla="*/ 37 h 41"/>
                  <a:gd name="T42" fmla="*/ 32 w 45"/>
                  <a:gd name="T43" fmla="*/ 33 h 41"/>
                  <a:gd name="T44" fmla="*/ 31 w 45"/>
                  <a:gd name="T45" fmla="*/ 35 h 41"/>
                  <a:gd name="T46" fmla="*/ 35 w 45"/>
                  <a:gd name="T47" fmla="*/ 37 h 41"/>
                  <a:gd name="T48" fmla="*/ 33 w 45"/>
                  <a:gd name="T49" fmla="*/ 40 h 41"/>
                  <a:gd name="T50" fmla="*/ 28 w 45"/>
                  <a:gd name="T51" fmla="*/ 37 h 41"/>
                  <a:gd name="T52" fmla="*/ 27 w 45"/>
                  <a:gd name="T53" fmla="*/ 35 h 41"/>
                  <a:gd name="T54" fmla="*/ 28 w 45"/>
                  <a:gd name="T55" fmla="*/ 30 h 41"/>
                  <a:gd name="T56" fmla="*/ 24 w 45"/>
                  <a:gd name="T57" fmla="*/ 26 h 41"/>
                  <a:gd name="T58" fmla="*/ 18 w 45"/>
                  <a:gd name="T59" fmla="*/ 22 h 41"/>
                  <a:gd name="T60" fmla="*/ 16 w 45"/>
                  <a:gd name="T61" fmla="*/ 18 h 41"/>
                  <a:gd name="T62" fmla="*/ 13 w 45"/>
                  <a:gd name="T63" fmla="*/ 15 h 41"/>
                  <a:gd name="T64" fmla="*/ 9 w 45"/>
                  <a:gd name="T65" fmla="*/ 14 h 41"/>
                  <a:gd name="T66" fmla="*/ 13 w 45"/>
                  <a:gd name="T67" fmla="*/ 18 h 41"/>
                  <a:gd name="T68" fmla="*/ 13 w 45"/>
                  <a:gd name="T69" fmla="*/ 23 h 41"/>
                  <a:gd name="T70" fmla="*/ 10 w 45"/>
                  <a:gd name="T71" fmla="*/ 21 h 41"/>
                  <a:gd name="T72" fmla="*/ 4 w 45"/>
                  <a:gd name="T73" fmla="*/ 19 h 41"/>
                  <a:gd name="T74" fmla="*/ 0 w 45"/>
                  <a:gd name="T75" fmla="*/ 14 h 41"/>
                  <a:gd name="T76" fmla="*/ 4 w 45"/>
                  <a:gd name="T77" fmla="*/ 10 h 41"/>
                  <a:gd name="T78" fmla="*/ 2 w 45"/>
                  <a:gd name="T79" fmla="*/ 6 h 41"/>
                  <a:gd name="T80" fmla="*/ 2 w 45"/>
                  <a:gd name="T81" fmla="*/ 4 h 41"/>
                  <a:gd name="T82" fmla="*/ 2 w 45"/>
                  <a:gd name="T83" fmla="*/ 1 h 41"/>
                  <a:gd name="T84" fmla="*/ 3 w 45"/>
                  <a:gd name="T8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41">
                    <a:moveTo>
                      <a:pt x="7" y="0"/>
                    </a:moveTo>
                    <a:lnTo>
                      <a:pt x="14" y="1"/>
                    </a:lnTo>
                    <a:lnTo>
                      <a:pt x="17" y="1"/>
                    </a:lnTo>
                    <a:lnTo>
                      <a:pt x="21" y="1"/>
                    </a:lnTo>
                    <a:lnTo>
                      <a:pt x="22" y="3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8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11"/>
                    </a:lnTo>
                    <a:lnTo>
                      <a:pt x="36" y="14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40" y="21"/>
                    </a:lnTo>
                    <a:lnTo>
                      <a:pt x="43" y="21"/>
                    </a:lnTo>
                    <a:lnTo>
                      <a:pt x="45" y="22"/>
                    </a:lnTo>
                    <a:lnTo>
                      <a:pt x="45" y="23"/>
                    </a:lnTo>
                    <a:lnTo>
                      <a:pt x="43" y="23"/>
                    </a:lnTo>
                    <a:lnTo>
                      <a:pt x="42" y="23"/>
                    </a:lnTo>
                    <a:lnTo>
                      <a:pt x="42" y="26"/>
                    </a:lnTo>
                    <a:lnTo>
                      <a:pt x="40" y="28"/>
                    </a:lnTo>
                    <a:lnTo>
                      <a:pt x="39" y="30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0" y="35"/>
                    </a:lnTo>
                    <a:lnTo>
                      <a:pt x="40" y="36"/>
                    </a:lnTo>
                    <a:lnTo>
                      <a:pt x="40" y="37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0" y="40"/>
                    </a:lnTo>
                    <a:lnTo>
                      <a:pt x="40" y="41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37"/>
                    </a:lnTo>
                    <a:lnTo>
                      <a:pt x="33" y="35"/>
                    </a:lnTo>
                    <a:lnTo>
                      <a:pt x="32" y="33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3" y="36"/>
                    </a:lnTo>
                    <a:lnTo>
                      <a:pt x="35" y="37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2" y="39"/>
                    </a:lnTo>
                    <a:lnTo>
                      <a:pt x="28" y="37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9" y="32"/>
                    </a:lnTo>
                    <a:lnTo>
                      <a:pt x="28" y="30"/>
                    </a:lnTo>
                    <a:lnTo>
                      <a:pt x="25" y="28"/>
                    </a:lnTo>
                    <a:lnTo>
                      <a:pt x="24" y="26"/>
                    </a:lnTo>
                    <a:lnTo>
                      <a:pt x="21" y="25"/>
                    </a:lnTo>
                    <a:lnTo>
                      <a:pt x="18" y="22"/>
                    </a:lnTo>
                    <a:lnTo>
                      <a:pt x="18" y="19"/>
                    </a:lnTo>
                    <a:lnTo>
                      <a:pt x="16" y="18"/>
                    </a:lnTo>
                    <a:lnTo>
                      <a:pt x="16" y="17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10" y="15"/>
                    </a:lnTo>
                    <a:lnTo>
                      <a:pt x="13" y="18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0" y="21"/>
                    </a:lnTo>
                    <a:lnTo>
                      <a:pt x="9" y="19"/>
                    </a:lnTo>
                    <a:lnTo>
                      <a:pt x="4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6" name="Freeform 1323"/>
              <p:cNvSpPr>
                <a:spLocks/>
              </p:cNvSpPr>
              <p:nvPr/>
            </p:nvSpPr>
            <p:spPr bwMode="auto">
              <a:xfrm>
                <a:off x="2688863" y="3720485"/>
                <a:ext cx="88931" cy="88931"/>
              </a:xfrm>
              <a:custGeom>
                <a:avLst/>
                <a:gdLst>
                  <a:gd name="T0" fmla="*/ 56 w 60"/>
                  <a:gd name="T1" fmla="*/ 0 h 60"/>
                  <a:gd name="T2" fmla="*/ 59 w 60"/>
                  <a:gd name="T3" fmla="*/ 2 h 60"/>
                  <a:gd name="T4" fmla="*/ 59 w 60"/>
                  <a:gd name="T5" fmla="*/ 2 h 60"/>
                  <a:gd name="T6" fmla="*/ 58 w 60"/>
                  <a:gd name="T7" fmla="*/ 7 h 60"/>
                  <a:gd name="T8" fmla="*/ 58 w 60"/>
                  <a:gd name="T9" fmla="*/ 10 h 60"/>
                  <a:gd name="T10" fmla="*/ 59 w 60"/>
                  <a:gd name="T11" fmla="*/ 13 h 60"/>
                  <a:gd name="T12" fmla="*/ 58 w 60"/>
                  <a:gd name="T13" fmla="*/ 16 h 60"/>
                  <a:gd name="T14" fmla="*/ 55 w 60"/>
                  <a:gd name="T15" fmla="*/ 23 h 60"/>
                  <a:gd name="T16" fmla="*/ 53 w 60"/>
                  <a:gd name="T17" fmla="*/ 21 h 60"/>
                  <a:gd name="T18" fmla="*/ 52 w 60"/>
                  <a:gd name="T19" fmla="*/ 24 h 60"/>
                  <a:gd name="T20" fmla="*/ 55 w 60"/>
                  <a:gd name="T21" fmla="*/ 25 h 60"/>
                  <a:gd name="T22" fmla="*/ 55 w 60"/>
                  <a:gd name="T23" fmla="*/ 32 h 60"/>
                  <a:gd name="T24" fmla="*/ 52 w 60"/>
                  <a:gd name="T25" fmla="*/ 39 h 60"/>
                  <a:gd name="T26" fmla="*/ 52 w 60"/>
                  <a:gd name="T27" fmla="*/ 36 h 60"/>
                  <a:gd name="T28" fmla="*/ 52 w 60"/>
                  <a:gd name="T29" fmla="*/ 34 h 60"/>
                  <a:gd name="T30" fmla="*/ 49 w 60"/>
                  <a:gd name="T31" fmla="*/ 38 h 60"/>
                  <a:gd name="T32" fmla="*/ 49 w 60"/>
                  <a:gd name="T33" fmla="*/ 41 h 60"/>
                  <a:gd name="T34" fmla="*/ 48 w 60"/>
                  <a:gd name="T35" fmla="*/ 46 h 60"/>
                  <a:gd name="T36" fmla="*/ 49 w 60"/>
                  <a:gd name="T37" fmla="*/ 46 h 60"/>
                  <a:gd name="T38" fmla="*/ 51 w 60"/>
                  <a:gd name="T39" fmla="*/ 43 h 60"/>
                  <a:gd name="T40" fmla="*/ 49 w 60"/>
                  <a:gd name="T41" fmla="*/ 49 h 60"/>
                  <a:gd name="T42" fmla="*/ 48 w 60"/>
                  <a:gd name="T43" fmla="*/ 54 h 60"/>
                  <a:gd name="T44" fmla="*/ 51 w 60"/>
                  <a:gd name="T45" fmla="*/ 59 h 60"/>
                  <a:gd name="T46" fmla="*/ 49 w 60"/>
                  <a:gd name="T47" fmla="*/ 60 h 60"/>
                  <a:gd name="T48" fmla="*/ 47 w 60"/>
                  <a:gd name="T49" fmla="*/ 60 h 60"/>
                  <a:gd name="T50" fmla="*/ 44 w 60"/>
                  <a:gd name="T51" fmla="*/ 57 h 60"/>
                  <a:gd name="T52" fmla="*/ 41 w 60"/>
                  <a:gd name="T53" fmla="*/ 54 h 60"/>
                  <a:gd name="T54" fmla="*/ 34 w 60"/>
                  <a:gd name="T55" fmla="*/ 54 h 60"/>
                  <a:gd name="T56" fmla="*/ 23 w 60"/>
                  <a:gd name="T57" fmla="*/ 53 h 60"/>
                  <a:gd name="T58" fmla="*/ 22 w 60"/>
                  <a:gd name="T59" fmla="*/ 54 h 60"/>
                  <a:gd name="T60" fmla="*/ 19 w 60"/>
                  <a:gd name="T61" fmla="*/ 53 h 60"/>
                  <a:gd name="T62" fmla="*/ 9 w 60"/>
                  <a:gd name="T63" fmla="*/ 42 h 60"/>
                  <a:gd name="T64" fmla="*/ 7 w 60"/>
                  <a:gd name="T65" fmla="*/ 38 h 60"/>
                  <a:gd name="T66" fmla="*/ 0 w 60"/>
                  <a:gd name="T67" fmla="*/ 29 h 60"/>
                  <a:gd name="T68" fmla="*/ 2 w 60"/>
                  <a:gd name="T69" fmla="*/ 29 h 60"/>
                  <a:gd name="T70" fmla="*/ 2 w 60"/>
                  <a:gd name="T71" fmla="*/ 28 h 60"/>
                  <a:gd name="T72" fmla="*/ 8 w 60"/>
                  <a:gd name="T73" fmla="*/ 28 h 60"/>
                  <a:gd name="T74" fmla="*/ 9 w 60"/>
                  <a:gd name="T75" fmla="*/ 23 h 60"/>
                  <a:gd name="T76" fmla="*/ 9 w 60"/>
                  <a:gd name="T77" fmla="*/ 18 h 60"/>
                  <a:gd name="T78" fmla="*/ 18 w 60"/>
                  <a:gd name="T79" fmla="*/ 16 h 60"/>
                  <a:gd name="T80" fmla="*/ 23 w 60"/>
                  <a:gd name="T81" fmla="*/ 17 h 60"/>
                  <a:gd name="T82" fmla="*/ 26 w 60"/>
                  <a:gd name="T83" fmla="*/ 17 h 60"/>
                  <a:gd name="T84" fmla="*/ 30 w 60"/>
                  <a:gd name="T85" fmla="*/ 14 h 60"/>
                  <a:gd name="T86" fmla="*/ 33 w 60"/>
                  <a:gd name="T87" fmla="*/ 12 h 60"/>
                  <a:gd name="T88" fmla="*/ 36 w 60"/>
                  <a:gd name="T89" fmla="*/ 7 h 60"/>
                  <a:gd name="T90" fmla="*/ 38 w 60"/>
                  <a:gd name="T91" fmla="*/ 5 h 60"/>
                  <a:gd name="T92" fmla="*/ 41 w 60"/>
                  <a:gd name="T93" fmla="*/ 6 h 60"/>
                  <a:gd name="T94" fmla="*/ 44 w 60"/>
                  <a:gd name="T95" fmla="*/ 6 h 60"/>
                  <a:gd name="T96" fmla="*/ 47 w 60"/>
                  <a:gd name="T97" fmla="*/ 6 h 60"/>
                  <a:gd name="T98" fmla="*/ 51 w 60"/>
                  <a:gd name="T99" fmla="*/ 3 h 60"/>
                  <a:gd name="T100" fmla="*/ 53 w 60"/>
                  <a:gd name="T10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60">
                    <a:moveTo>
                      <a:pt x="55" y="0"/>
                    </a:moveTo>
                    <a:lnTo>
                      <a:pt x="56" y="0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0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8" y="7"/>
                    </a:lnTo>
                    <a:lnTo>
                      <a:pt x="59" y="9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9" y="13"/>
                    </a:lnTo>
                    <a:lnTo>
                      <a:pt x="59" y="14"/>
                    </a:lnTo>
                    <a:lnTo>
                      <a:pt x="58" y="16"/>
                    </a:lnTo>
                    <a:lnTo>
                      <a:pt x="56" y="18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3" y="21"/>
                    </a:lnTo>
                    <a:lnTo>
                      <a:pt x="52" y="23"/>
                    </a:lnTo>
                    <a:lnTo>
                      <a:pt x="52" y="24"/>
                    </a:lnTo>
                    <a:lnTo>
                      <a:pt x="53" y="24"/>
                    </a:lnTo>
                    <a:lnTo>
                      <a:pt x="55" y="25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3" y="38"/>
                    </a:lnTo>
                    <a:lnTo>
                      <a:pt x="52" y="39"/>
                    </a:lnTo>
                    <a:lnTo>
                      <a:pt x="52" y="39"/>
                    </a:lnTo>
                    <a:lnTo>
                      <a:pt x="52" y="36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1" y="34"/>
                    </a:lnTo>
                    <a:lnTo>
                      <a:pt x="49" y="38"/>
                    </a:lnTo>
                    <a:lnTo>
                      <a:pt x="49" y="39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48" y="46"/>
                    </a:lnTo>
                    <a:lnTo>
                      <a:pt x="48" y="47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51" y="43"/>
                    </a:lnTo>
                    <a:lnTo>
                      <a:pt x="51" y="46"/>
                    </a:lnTo>
                    <a:lnTo>
                      <a:pt x="49" y="49"/>
                    </a:lnTo>
                    <a:lnTo>
                      <a:pt x="48" y="52"/>
                    </a:lnTo>
                    <a:lnTo>
                      <a:pt x="48" y="54"/>
                    </a:lnTo>
                    <a:lnTo>
                      <a:pt x="51" y="57"/>
                    </a:lnTo>
                    <a:lnTo>
                      <a:pt x="51" y="59"/>
                    </a:lnTo>
                    <a:lnTo>
                      <a:pt x="49" y="60"/>
                    </a:lnTo>
                    <a:lnTo>
                      <a:pt x="49" y="60"/>
                    </a:lnTo>
                    <a:lnTo>
                      <a:pt x="48" y="60"/>
                    </a:lnTo>
                    <a:lnTo>
                      <a:pt x="47" y="60"/>
                    </a:lnTo>
                    <a:lnTo>
                      <a:pt x="44" y="57"/>
                    </a:lnTo>
                    <a:lnTo>
                      <a:pt x="44" y="57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37" y="54"/>
                    </a:lnTo>
                    <a:lnTo>
                      <a:pt x="34" y="54"/>
                    </a:lnTo>
                    <a:lnTo>
                      <a:pt x="27" y="53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3" y="47"/>
                    </a:lnTo>
                    <a:lnTo>
                      <a:pt x="9" y="42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8" y="16"/>
                    </a:lnTo>
                    <a:lnTo>
                      <a:pt x="22" y="16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7" y="16"/>
                    </a:lnTo>
                    <a:lnTo>
                      <a:pt x="30" y="14"/>
                    </a:lnTo>
                    <a:lnTo>
                      <a:pt x="31" y="13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1" y="6"/>
                    </a:lnTo>
                    <a:lnTo>
                      <a:pt x="42" y="7"/>
                    </a:lnTo>
                    <a:lnTo>
                      <a:pt x="44" y="6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5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3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7" name="Freeform 1324"/>
              <p:cNvSpPr>
                <a:spLocks/>
              </p:cNvSpPr>
              <p:nvPr/>
            </p:nvSpPr>
            <p:spPr bwMode="auto">
              <a:xfrm>
                <a:off x="2653290" y="3698252"/>
                <a:ext cx="124504" cy="63735"/>
              </a:xfrm>
              <a:custGeom>
                <a:avLst/>
                <a:gdLst>
                  <a:gd name="T0" fmla="*/ 47 w 84"/>
                  <a:gd name="T1" fmla="*/ 2 h 43"/>
                  <a:gd name="T2" fmla="*/ 57 w 84"/>
                  <a:gd name="T3" fmla="*/ 4 h 43"/>
                  <a:gd name="T4" fmla="*/ 64 w 84"/>
                  <a:gd name="T5" fmla="*/ 7 h 43"/>
                  <a:gd name="T6" fmla="*/ 66 w 84"/>
                  <a:gd name="T7" fmla="*/ 6 h 43"/>
                  <a:gd name="T8" fmla="*/ 71 w 84"/>
                  <a:gd name="T9" fmla="*/ 6 h 43"/>
                  <a:gd name="T10" fmla="*/ 76 w 84"/>
                  <a:gd name="T11" fmla="*/ 9 h 43"/>
                  <a:gd name="T12" fmla="*/ 72 w 84"/>
                  <a:gd name="T13" fmla="*/ 9 h 43"/>
                  <a:gd name="T14" fmla="*/ 69 w 84"/>
                  <a:gd name="T15" fmla="*/ 9 h 43"/>
                  <a:gd name="T16" fmla="*/ 68 w 84"/>
                  <a:gd name="T17" fmla="*/ 10 h 43"/>
                  <a:gd name="T18" fmla="*/ 69 w 84"/>
                  <a:gd name="T19" fmla="*/ 11 h 43"/>
                  <a:gd name="T20" fmla="*/ 73 w 84"/>
                  <a:gd name="T21" fmla="*/ 13 h 43"/>
                  <a:gd name="T22" fmla="*/ 79 w 84"/>
                  <a:gd name="T23" fmla="*/ 13 h 43"/>
                  <a:gd name="T24" fmla="*/ 77 w 84"/>
                  <a:gd name="T25" fmla="*/ 10 h 43"/>
                  <a:gd name="T26" fmla="*/ 84 w 84"/>
                  <a:gd name="T27" fmla="*/ 14 h 43"/>
                  <a:gd name="T28" fmla="*/ 84 w 84"/>
                  <a:gd name="T29" fmla="*/ 15 h 43"/>
                  <a:gd name="T30" fmla="*/ 80 w 84"/>
                  <a:gd name="T31" fmla="*/ 17 h 43"/>
                  <a:gd name="T32" fmla="*/ 79 w 84"/>
                  <a:gd name="T33" fmla="*/ 15 h 43"/>
                  <a:gd name="T34" fmla="*/ 77 w 84"/>
                  <a:gd name="T35" fmla="*/ 18 h 43"/>
                  <a:gd name="T36" fmla="*/ 73 w 84"/>
                  <a:gd name="T37" fmla="*/ 20 h 43"/>
                  <a:gd name="T38" fmla="*/ 71 w 84"/>
                  <a:gd name="T39" fmla="*/ 22 h 43"/>
                  <a:gd name="T40" fmla="*/ 66 w 84"/>
                  <a:gd name="T41" fmla="*/ 22 h 43"/>
                  <a:gd name="T42" fmla="*/ 64 w 84"/>
                  <a:gd name="T43" fmla="*/ 20 h 43"/>
                  <a:gd name="T44" fmla="*/ 62 w 84"/>
                  <a:gd name="T45" fmla="*/ 22 h 43"/>
                  <a:gd name="T46" fmla="*/ 57 w 84"/>
                  <a:gd name="T47" fmla="*/ 25 h 43"/>
                  <a:gd name="T48" fmla="*/ 55 w 84"/>
                  <a:gd name="T49" fmla="*/ 28 h 43"/>
                  <a:gd name="T50" fmla="*/ 51 w 84"/>
                  <a:gd name="T51" fmla="*/ 31 h 43"/>
                  <a:gd name="T52" fmla="*/ 48 w 84"/>
                  <a:gd name="T53" fmla="*/ 32 h 43"/>
                  <a:gd name="T54" fmla="*/ 46 w 84"/>
                  <a:gd name="T55" fmla="*/ 31 h 43"/>
                  <a:gd name="T56" fmla="*/ 37 w 84"/>
                  <a:gd name="T57" fmla="*/ 32 h 43"/>
                  <a:gd name="T58" fmla="*/ 33 w 84"/>
                  <a:gd name="T59" fmla="*/ 35 h 43"/>
                  <a:gd name="T60" fmla="*/ 33 w 84"/>
                  <a:gd name="T61" fmla="*/ 40 h 43"/>
                  <a:gd name="T62" fmla="*/ 29 w 84"/>
                  <a:gd name="T63" fmla="*/ 43 h 43"/>
                  <a:gd name="T64" fmla="*/ 26 w 84"/>
                  <a:gd name="T65" fmla="*/ 43 h 43"/>
                  <a:gd name="T66" fmla="*/ 26 w 84"/>
                  <a:gd name="T67" fmla="*/ 40 h 43"/>
                  <a:gd name="T68" fmla="*/ 25 w 84"/>
                  <a:gd name="T69" fmla="*/ 40 h 43"/>
                  <a:gd name="T70" fmla="*/ 24 w 84"/>
                  <a:gd name="T71" fmla="*/ 40 h 43"/>
                  <a:gd name="T72" fmla="*/ 21 w 84"/>
                  <a:gd name="T73" fmla="*/ 39 h 43"/>
                  <a:gd name="T74" fmla="*/ 22 w 84"/>
                  <a:gd name="T75" fmla="*/ 36 h 43"/>
                  <a:gd name="T76" fmla="*/ 22 w 84"/>
                  <a:gd name="T77" fmla="*/ 32 h 43"/>
                  <a:gd name="T78" fmla="*/ 21 w 84"/>
                  <a:gd name="T79" fmla="*/ 29 h 43"/>
                  <a:gd name="T80" fmla="*/ 17 w 84"/>
                  <a:gd name="T81" fmla="*/ 29 h 43"/>
                  <a:gd name="T82" fmla="*/ 15 w 84"/>
                  <a:gd name="T83" fmla="*/ 32 h 43"/>
                  <a:gd name="T84" fmla="*/ 14 w 84"/>
                  <a:gd name="T85" fmla="*/ 29 h 43"/>
                  <a:gd name="T86" fmla="*/ 10 w 84"/>
                  <a:gd name="T87" fmla="*/ 27 h 43"/>
                  <a:gd name="T88" fmla="*/ 6 w 84"/>
                  <a:gd name="T89" fmla="*/ 25 h 43"/>
                  <a:gd name="T90" fmla="*/ 4 w 84"/>
                  <a:gd name="T91" fmla="*/ 24 h 43"/>
                  <a:gd name="T92" fmla="*/ 0 w 84"/>
                  <a:gd name="T93" fmla="*/ 25 h 43"/>
                  <a:gd name="T94" fmla="*/ 3 w 84"/>
                  <a:gd name="T95" fmla="*/ 20 h 43"/>
                  <a:gd name="T96" fmla="*/ 4 w 84"/>
                  <a:gd name="T97" fmla="*/ 15 h 43"/>
                  <a:gd name="T98" fmla="*/ 10 w 84"/>
                  <a:gd name="T99" fmla="*/ 13 h 43"/>
                  <a:gd name="T100" fmla="*/ 15 w 84"/>
                  <a:gd name="T101" fmla="*/ 7 h 43"/>
                  <a:gd name="T102" fmla="*/ 17 w 84"/>
                  <a:gd name="T103" fmla="*/ 6 h 43"/>
                  <a:gd name="T104" fmla="*/ 22 w 84"/>
                  <a:gd name="T105" fmla="*/ 4 h 43"/>
                  <a:gd name="T106" fmla="*/ 36 w 84"/>
                  <a:gd name="T107" fmla="*/ 6 h 43"/>
                  <a:gd name="T108" fmla="*/ 42 w 84"/>
                  <a:gd name="T109" fmla="*/ 4 h 43"/>
                  <a:gd name="T110" fmla="*/ 46 w 84"/>
                  <a:gd name="T111" fmla="*/ 3 h 43"/>
                  <a:gd name="T112" fmla="*/ 46 w 84"/>
                  <a:gd name="T1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4" h="43">
                    <a:moveTo>
                      <a:pt x="46" y="0"/>
                    </a:moveTo>
                    <a:lnTo>
                      <a:pt x="47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2" y="6"/>
                    </a:lnTo>
                    <a:lnTo>
                      <a:pt x="64" y="7"/>
                    </a:lnTo>
                    <a:lnTo>
                      <a:pt x="65" y="4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1" y="6"/>
                    </a:lnTo>
                    <a:lnTo>
                      <a:pt x="73" y="7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69" y="9"/>
                    </a:lnTo>
                    <a:lnTo>
                      <a:pt x="69" y="10"/>
                    </a:lnTo>
                    <a:lnTo>
                      <a:pt x="68" y="10"/>
                    </a:lnTo>
                    <a:lnTo>
                      <a:pt x="66" y="11"/>
                    </a:lnTo>
                    <a:lnTo>
                      <a:pt x="69" y="11"/>
                    </a:lnTo>
                    <a:lnTo>
                      <a:pt x="72" y="11"/>
                    </a:lnTo>
                    <a:lnTo>
                      <a:pt x="73" y="13"/>
                    </a:lnTo>
                    <a:lnTo>
                      <a:pt x="76" y="13"/>
                    </a:lnTo>
                    <a:lnTo>
                      <a:pt x="79" y="13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80" y="11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3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79" y="15"/>
                    </a:lnTo>
                    <a:lnTo>
                      <a:pt x="77" y="15"/>
                    </a:lnTo>
                    <a:lnTo>
                      <a:pt x="77" y="18"/>
                    </a:lnTo>
                    <a:lnTo>
                      <a:pt x="75" y="18"/>
                    </a:lnTo>
                    <a:lnTo>
                      <a:pt x="73" y="20"/>
                    </a:lnTo>
                    <a:lnTo>
                      <a:pt x="71" y="21"/>
                    </a:lnTo>
                    <a:lnTo>
                      <a:pt x="71" y="22"/>
                    </a:lnTo>
                    <a:lnTo>
                      <a:pt x="68" y="21"/>
                    </a:lnTo>
                    <a:lnTo>
                      <a:pt x="66" y="22"/>
                    </a:lnTo>
                    <a:lnTo>
                      <a:pt x="65" y="21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2" y="22"/>
                    </a:lnTo>
                    <a:lnTo>
                      <a:pt x="60" y="22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28"/>
                    </a:lnTo>
                    <a:lnTo>
                      <a:pt x="54" y="29"/>
                    </a:lnTo>
                    <a:lnTo>
                      <a:pt x="51" y="31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6" y="31"/>
                    </a:lnTo>
                    <a:lnTo>
                      <a:pt x="42" y="31"/>
                    </a:lnTo>
                    <a:lnTo>
                      <a:pt x="37" y="32"/>
                    </a:lnTo>
                    <a:lnTo>
                      <a:pt x="33" y="33"/>
                    </a:lnTo>
                    <a:lnTo>
                      <a:pt x="33" y="35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2" y="43"/>
                    </a:lnTo>
                    <a:lnTo>
                      <a:pt x="29" y="43"/>
                    </a:lnTo>
                    <a:lnTo>
                      <a:pt x="26" y="43"/>
                    </a:lnTo>
                    <a:lnTo>
                      <a:pt x="26" y="43"/>
                    </a:lnTo>
                    <a:lnTo>
                      <a:pt x="26" y="42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2" y="39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22" y="36"/>
                    </a:lnTo>
                    <a:lnTo>
                      <a:pt x="22" y="35"/>
                    </a:lnTo>
                    <a:lnTo>
                      <a:pt x="22" y="32"/>
                    </a:lnTo>
                    <a:lnTo>
                      <a:pt x="22" y="31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7" y="31"/>
                    </a:lnTo>
                    <a:lnTo>
                      <a:pt x="15" y="32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7" y="27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4" y="15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8" y="7"/>
                    </a:lnTo>
                    <a:lnTo>
                      <a:pt x="22" y="4"/>
                    </a:lnTo>
                    <a:lnTo>
                      <a:pt x="31" y="4"/>
                    </a:lnTo>
                    <a:lnTo>
                      <a:pt x="36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8" name="Freeform 1325"/>
              <p:cNvSpPr>
                <a:spLocks/>
              </p:cNvSpPr>
              <p:nvPr/>
            </p:nvSpPr>
            <p:spPr bwMode="auto">
              <a:xfrm>
                <a:off x="2636986" y="3733825"/>
                <a:ext cx="48913" cy="28162"/>
              </a:xfrm>
              <a:custGeom>
                <a:avLst/>
                <a:gdLst>
                  <a:gd name="T0" fmla="*/ 12 w 33"/>
                  <a:gd name="T1" fmla="*/ 0 h 19"/>
                  <a:gd name="T2" fmla="*/ 15 w 33"/>
                  <a:gd name="T3" fmla="*/ 0 h 19"/>
                  <a:gd name="T4" fmla="*/ 15 w 33"/>
                  <a:gd name="T5" fmla="*/ 1 h 19"/>
                  <a:gd name="T6" fmla="*/ 17 w 33"/>
                  <a:gd name="T7" fmla="*/ 1 h 19"/>
                  <a:gd name="T8" fmla="*/ 18 w 33"/>
                  <a:gd name="T9" fmla="*/ 3 h 19"/>
                  <a:gd name="T10" fmla="*/ 21 w 33"/>
                  <a:gd name="T11" fmla="*/ 3 h 19"/>
                  <a:gd name="T12" fmla="*/ 24 w 33"/>
                  <a:gd name="T13" fmla="*/ 4 h 19"/>
                  <a:gd name="T14" fmla="*/ 25 w 33"/>
                  <a:gd name="T15" fmla="*/ 5 h 19"/>
                  <a:gd name="T16" fmla="*/ 25 w 33"/>
                  <a:gd name="T17" fmla="*/ 7 h 19"/>
                  <a:gd name="T18" fmla="*/ 26 w 33"/>
                  <a:gd name="T19" fmla="*/ 8 h 19"/>
                  <a:gd name="T20" fmla="*/ 28 w 33"/>
                  <a:gd name="T21" fmla="*/ 7 h 19"/>
                  <a:gd name="T22" fmla="*/ 28 w 33"/>
                  <a:gd name="T23" fmla="*/ 5 h 19"/>
                  <a:gd name="T24" fmla="*/ 30 w 33"/>
                  <a:gd name="T25" fmla="*/ 5 h 19"/>
                  <a:gd name="T26" fmla="*/ 32 w 33"/>
                  <a:gd name="T27" fmla="*/ 5 h 19"/>
                  <a:gd name="T28" fmla="*/ 33 w 33"/>
                  <a:gd name="T29" fmla="*/ 7 h 19"/>
                  <a:gd name="T30" fmla="*/ 33 w 33"/>
                  <a:gd name="T31" fmla="*/ 8 h 19"/>
                  <a:gd name="T32" fmla="*/ 33 w 33"/>
                  <a:gd name="T33" fmla="*/ 11 h 19"/>
                  <a:gd name="T34" fmla="*/ 33 w 33"/>
                  <a:gd name="T35" fmla="*/ 12 h 19"/>
                  <a:gd name="T36" fmla="*/ 32 w 33"/>
                  <a:gd name="T37" fmla="*/ 14 h 19"/>
                  <a:gd name="T38" fmla="*/ 32 w 33"/>
                  <a:gd name="T39" fmla="*/ 15 h 19"/>
                  <a:gd name="T40" fmla="*/ 32 w 33"/>
                  <a:gd name="T41" fmla="*/ 16 h 19"/>
                  <a:gd name="T42" fmla="*/ 32 w 33"/>
                  <a:gd name="T43" fmla="*/ 16 h 19"/>
                  <a:gd name="T44" fmla="*/ 30 w 33"/>
                  <a:gd name="T45" fmla="*/ 19 h 19"/>
                  <a:gd name="T46" fmla="*/ 25 w 33"/>
                  <a:gd name="T47" fmla="*/ 19 h 19"/>
                  <a:gd name="T48" fmla="*/ 24 w 33"/>
                  <a:gd name="T49" fmla="*/ 18 h 19"/>
                  <a:gd name="T50" fmla="*/ 21 w 33"/>
                  <a:gd name="T51" fmla="*/ 15 h 19"/>
                  <a:gd name="T52" fmla="*/ 19 w 33"/>
                  <a:gd name="T53" fmla="*/ 15 h 19"/>
                  <a:gd name="T54" fmla="*/ 18 w 33"/>
                  <a:gd name="T55" fmla="*/ 16 h 19"/>
                  <a:gd name="T56" fmla="*/ 19 w 33"/>
                  <a:gd name="T57" fmla="*/ 16 h 19"/>
                  <a:gd name="T58" fmla="*/ 19 w 33"/>
                  <a:gd name="T59" fmla="*/ 18 h 19"/>
                  <a:gd name="T60" fmla="*/ 15 w 33"/>
                  <a:gd name="T61" fmla="*/ 16 h 19"/>
                  <a:gd name="T62" fmla="*/ 11 w 33"/>
                  <a:gd name="T63" fmla="*/ 14 h 19"/>
                  <a:gd name="T64" fmla="*/ 10 w 33"/>
                  <a:gd name="T65" fmla="*/ 14 h 19"/>
                  <a:gd name="T66" fmla="*/ 10 w 33"/>
                  <a:gd name="T67" fmla="*/ 14 h 19"/>
                  <a:gd name="T68" fmla="*/ 6 w 33"/>
                  <a:gd name="T69" fmla="*/ 14 h 19"/>
                  <a:gd name="T70" fmla="*/ 4 w 33"/>
                  <a:gd name="T71" fmla="*/ 11 h 19"/>
                  <a:gd name="T72" fmla="*/ 1 w 33"/>
                  <a:gd name="T73" fmla="*/ 11 h 19"/>
                  <a:gd name="T74" fmla="*/ 0 w 33"/>
                  <a:gd name="T75" fmla="*/ 11 h 19"/>
                  <a:gd name="T76" fmla="*/ 1 w 33"/>
                  <a:gd name="T77" fmla="*/ 9 h 19"/>
                  <a:gd name="T78" fmla="*/ 1 w 33"/>
                  <a:gd name="T79" fmla="*/ 8 h 19"/>
                  <a:gd name="T80" fmla="*/ 4 w 33"/>
                  <a:gd name="T81" fmla="*/ 5 h 19"/>
                  <a:gd name="T82" fmla="*/ 7 w 33"/>
                  <a:gd name="T83" fmla="*/ 4 h 19"/>
                  <a:gd name="T84" fmla="*/ 10 w 33"/>
                  <a:gd name="T85" fmla="*/ 4 h 19"/>
                  <a:gd name="T86" fmla="*/ 10 w 33"/>
                  <a:gd name="T87" fmla="*/ 3 h 19"/>
                  <a:gd name="T88" fmla="*/ 11 w 33"/>
                  <a:gd name="T89" fmla="*/ 1 h 19"/>
                  <a:gd name="T90" fmla="*/ 12 w 33"/>
                  <a:gd name="T9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19">
                    <a:moveTo>
                      <a:pt x="12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0" y="19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1" y="15"/>
                    </a:lnTo>
                    <a:lnTo>
                      <a:pt x="19" y="15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5" y="16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9" name="Freeform 1326"/>
              <p:cNvSpPr>
                <a:spLocks/>
              </p:cNvSpPr>
              <p:nvPr/>
            </p:nvSpPr>
            <p:spPr bwMode="auto">
              <a:xfrm>
                <a:off x="2659219" y="3653786"/>
                <a:ext cx="22233" cy="48913"/>
              </a:xfrm>
              <a:custGeom>
                <a:avLst/>
                <a:gdLst>
                  <a:gd name="T0" fmla="*/ 10 w 15"/>
                  <a:gd name="T1" fmla="*/ 0 h 33"/>
                  <a:gd name="T2" fmla="*/ 11 w 15"/>
                  <a:gd name="T3" fmla="*/ 0 h 33"/>
                  <a:gd name="T4" fmla="*/ 13 w 15"/>
                  <a:gd name="T5" fmla="*/ 0 h 33"/>
                  <a:gd name="T6" fmla="*/ 14 w 15"/>
                  <a:gd name="T7" fmla="*/ 0 h 33"/>
                  <a:gd name="T8" fmla="*/ 15 w 15"/>
                  <a:gd name="T9" fmla="*/ 0 h 33"/>
                  <a:gd name="T10" fmla="*/ 15 w 15"/>
                  <a:gd name="T11" fmla="*/ 1 h 33"/>
                  <a:gd name="T12" fmla="*/ 15 w 15"/>
                  <a:gd name="T13" fmla="*/ 3 h 33"/>
                  <a:gd name="T14" fmla="*/ 14 w 15"/>
                  <a:gd name="T15" fmla="*/ 8 h 33"/>
                  <a:gd name="T16" fmla="*/ 13 w 15"/>
                  <a:gd name="T17" fmla="*/ 11 h 33"/>
                  <a:gd name="T18" fmla="*/ 13 w 15"/>
                  <a:gd name="T19" fmla="*/ 15 h 33"/>
                  <a:gd name="T20" fmla="*/ 14 w 15"/>
                  <a:gd name="T21" fmla="*/ 16 h 33"/>
                  <a:gd name="T22" fmla="*/ 14 w 15"/>
                  <a:gd name="T23" fmla="*/ 21 h 33"/>
                  <a:gd name="T24" fmla="*/ 13 w 15"/>
                  <a:gd name="T25" fmla="*/ 25 h 33"/>
                  <a:gd name="T26" fmla="*/ 9 w 15"/>
                  <a:gd name="T27" fmla="*/ 29 h 33"/>
                  <a:gd name="T28" fmla="*/ 7 w 15"/>
                  <a:gd name="T29" fmla="*/ 29 h 33"/>
                  <a:gd name="T30" fmla="*/ 6 w 15"/>
                  <a:gd name="T31" fmla="*/ 30 h 33"/>
                  <a:gd name="T32" fmla="*/ 4 w 15"/>
                  <a:gd name="T33" fmla="*/ 33 h 33"/>
                  <a:gd name="T34" fmla="*/ 4 w 15"/>
                  <a:gd name="T35" fmla="*/ 33 h 33"/>
                  <a:gd name="T36" fmla="*/ 3 w 15"/>
                  <a:gd name="T37" fmla="*/ 33 h 33"/>
                  <a:gd name="T38" fmla="*/ 2 w 15"/>
                  <a:gd name="T39" fmla="*/ 33 h 33"/>
                  <a:gd name="T40" fmla="*/ 0 w 15"/>
                  <a:gd name="T41" fmla="*/ 33 h 33"/>
                  <a:gd name="T42" fmla="*/ 0 w 15"/>
                  <a:gd name="T43" fmla="*/ 8 h 33"/>
                  <a:gd name="T44" fmla="*/ 0 w 15"/>
                  <a:gd name="T45" fmla="*/ 8 h 33"/>
                  <a:gd name="T46" fmla="*/ 0 w 15"/>
                  <a:gd name="T47" fmla="*/ 8 h 33"/>
                  <a:gd name="T48" fmla="*/ 0 w 15"/>
                  <a:gd name="T49" fmla="*/ 5 h 33"/>
                  <a:gd name="T50" fmla="*/ 2 w 15"/>
                  <a:gd name="T51" fmla="*/ 5 h 33"/>
                  <a:gd name="T52" fmla="*/ 4 w 15"/>
                  <a:gd name="T53" fmla="*/ 5 h 33"/>
                  <a:gd name="T54" fmla="*/ 4 w 15"/>
                  <a:gd name="T55" fmla="*/ 7 h 33"/>
                  <a:gd name="T56" fmla="*/ 4 w 15"/>
                  <a:gd name="T57" fmla="*/ 7 h 33"/>
                  <a:gd name="T58" fmla="*/ 4 w 15"/>
                  <a:gd name="T59" fmla="*/ 5 h 33"/>
                  <a:gd name="T60" fmla="*/ 6 w 15"/>
                  <a:gd name="T61" fmla="*/ 5 h 33"/>
                  <a:gd name="T62" fmla="*/ 6 w 15"/>
                  <a:gd name="T63" fmla="*/ 5 h 33"/>
                  <a:gd name="T64" fmla="*/ 9 w 15"/>
                  <a:gd name="T65" fmla="*/ 3 h 33"/>
                  <a:gd name="T66" fmla="*/ 9 w 15"/>
                  <a:gd name="T67" fmla="*/ 1 h 33"/>
                  <a:gd name="T68" fmla="*/ 9 w 15"/>
                  <a:gd name="T69" fmla="*/ 0 h 33"/>
                  <a:gd name="T70" fmla="*/ 10 w 15"/>
                  <a:gd name="T7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33">
                    <a:moveTo>
                      <a:pt x="1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6" y="30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0" name="Freeform 1327"/>
              <p:cNvSpPr>
                <a:spLocks/>
              </p:cNvSpPr>
              <p:nvPr/>
            </p:nvSpPr>
            <p:spPr bwMode="auto">
              <a:xfrm>
                <a:off x="2598449" y="3665644"/>
                <a:ext cx="80038" cy="84485"/>
              </a:xfrm>
              <a:custGeom>
                <a:avLst/>
                <a:gdLst>
                  <a:gd name="T0" fmla="*/ 18 w 54"/>
                  <a:gd name="T1" fmla="*/ 0 h 57"/>
                  <a:gd name="T2" fmla="*/ 41 w 54"/>
                  <a:gd name="T3" fmla="*/ 0 h 57"/>
                  <a:gd name="T4" fmla="*/ 41 w 54"/>
                  <a:gd name="T5" fmla="*/ 0 h 57"/>
                  <a:gd name="T6" fmla="*/ 41 w 54"/>
                  <a:gd name="T7" fmla="*/ 25 h 57"/>
                  <a:gd name="T8" fmla="*/ 43 w 54"/>
                  <a:gd name="T9" fmla="*/ 25 h 57"/>
                  <a:gd name="T10" fmla="*/ 44 w 54"/>
                  <a:gd name="T11" fmla="*/ 25 h 57"/>
                  <a:gd name="T12" fmla="*/ 45 w 54"/>
                  <a:gd name="T13" fmla="*/ 25 h 57"/>
                  <a:gd name="T14" fmla="*/ 45 w 54"/>
                  <a:gd name="T15" fmla="*/ 26 h 57"/>
                  <a:gd name="T16" fmla="*/ 48 w 54"/>
                  <a:gd name="T17" fmla="*/ 26 h 57"/>
                  <a:gd name="T18" fmla="*/ 50 w 54"/>
                  <a:gd name="T19" fmla="*/ 28 h 57"/>
                  <a:gd name="T20" fmla="*/ 51 w 54"/>
                  <a:gd name="T21" fmla="*/ 26 h 57"/>
                  <a:gd name="T22" fmla="*/ 52 w 54"/>
                  <a:gd name="T23" fmla="*/ 26 h 57"/>
                  <a:gd name="T24" fmla="*/ 54 w 54"/>
                  <a:gd name="T25" fmla="*/ 28 h 57"/>
                  <a:gd name="T26" fmla="*/ 54 w 54"/>
                  <a:gd name="T27" fmla="*/ 29 h 57"/>
                  <a:gd name="T28" fmla="*/ 52 w 54"/>
                  <a:gd name="T29" fmla="*/ 29 h 57"/>
                  <a:gd name="T30" fmla="*/ 51 w 54"/>
                  <a:gd name="T31" fmla="*/ 32 h 57"/>
                  <a:gd name="T32" fmla="*/ 47 w 54"/>
                  <a:gd name="T33" fmla="*/ 35 h 57"/>
                  <a:gd name="T34" fmla="*/ 45 w 54"/>
                  <a:gd name="T35" fmla="*/ 35 h 57"/>
                  <a:gd name="T36" fmla="*/ 41 w 54"/>
                  <a:gd name="T37" fmla="*/ 37 h 57"/>
                  <a:gd name="T38" fmla="*/ 40 w 54"/>
                  <a:gd name="T39" fmla="*/ 40 h 57"/>
                  <a:gd name="T40" fmla="*/ 40 w 54"/>
                  <a:gd name="T41" fmla="*/ 42 h 57"/>
                  <a:gd name="T42" fmla="*/ 38 w 54"/>
                  <a:gd name="T43" fmla="*/ 46 h 57"/>
                  <a:gd name="T44" fmla="*/ 36 w 54"/>
                  <a:gd name="T45" fmla="*/ 49 h 57"/>
                  <a:gd name="T46" fmla="*/ 36 w 54"/>
                  <a:gd name="T47" fmla="*/ 50 h 57"/>
                  <a:gd name="T48" fmla="*/ 33 w 54"/>
                  <a:gd name="T49" fmla="*/ 50 h 57"/>
                  <a:gd name="T50" fmla="*/ 30 w 54"/>
                  <a:gd name="T51" fmla="*/ 51 h 57"/>
                  <a:gd name="T52" fmla="*/ 27 w 54"/>
                  <a:gd name="T53" fmla="*/ 54 h 57"/>
                  <a:gd name="T54" fmla="*/ 27 w 54"/>
                  <a:gd name="T55" fmla="*/ 55 h 57"/>
                  <a:gd name="T56" fmla="*/ 26 w 54"/>
                  <a:gd name="T57" fmla="*/ 57 h 57"/>
                  <a:gd name="T58" fmla="*/ 21 w 54"/>
                  <a:gd name="T59" fmla="*/ 55 h 57"/>
                  <a:gd name="T60" fmla="*/ 18 w 54"/>
                  <a:gd name="T61" fmla="*/ 55 h 57"/>
                  <a:gd name="T62" fmla="*/ 14 w 54"/>
                  <a:gd name="T63" fmla="*/ 55 h 57"/>
                  <a:gd name="T64" fmla="*/ 7 w 54"/>
                  <a:gd name="T65" fmla="*/ 53 h 57"/>
                  <a:gd name="T66" fmla="*/ 5 w 54"/>
                  <a:gd name="T67" fmla="*/ 50 h 57"/>
                  <a:gd name="T68" fmla="*/ 3 w 54"/>
                  <a:gd name="T69" fmla="*/ 50 h 57"/>
                  <a:gd name="T70" fmla="*/ 1 w 54"/>
                  <a:gd name="T71" fmla="*/ 47 h 57"/>
                  <a:gd name="T72" fmla="*/ 0 w 54"/>
                  <a:gd name="T73" fmla="*/ 44 h 57"/>
                  <a:gd name="T74" fmla="*/ 0 w 54"/>
                  <a:gd name="T75" fmla="*/ 44 h 57"/>
                  <a:gd name="T76" fmla="*/ 0 w 54"/>
                  <a:gd name="T77" fmla="*/ 43 h 57"/>
                  <a:gd name="T78" fmla="*/ 1 w 54"/>
                  <a:gd name="T79" fmla="*/ 42 h 57"/>
                  <a:gd name="T80" fmla="*/ 1 w 54"/>
                  <a:gd name="T81" fmla="*/ 42 h 57"/>
                  <a:gd name="T82" fmla="*/ 1 w 54"/>
                  <a:gd name="T83" fmla="*/ 40 h 57"/>
                  <a:gd name="T84" fmla="*/ 1 w 54"/>
                  <a:gd name="T85" fmla="*/ 40 h 57"/>
                  <a:gd name="T86" fmla="*/ 1 w 54"/>
                  <a:gd name="T87" fmla="*/ 39 h 57"/>
                  <a:gd name="T88" fmla="*/ 1 w 54"/>
                  <a:gd name="T89" fmla="*/ 37 h 57"/>
                  <a:gd name="T90" fmla="*/ 0 w 54"/>
                  <a:gd name="T91" fmla="*/ 36 h 57"/>
                  <a:gd name="T92" fmla="*/ 8 w 54"/>
                  <a:gd name="T93" fmla="*/ 24 h 57"/>
                  <a:gd name="T94" fmla="*/ 25 w 54"/>
                  <a:gd name="T95" fmla="*/ 22 h 57"/>
                  <a:gd name="T96" fmla="*/ 26 w 54"/>
                  <a:gd name="T97" fmla="*/ 21 h 57"/>
                  <a:gd name="T98" fmla="*/ 26 w 54"/>
                  <a:gd name="T99" fmla="*/ 19 h 57"/>
                  <a:gd name="T100" fmla="*/ 25 w 54"/>
                  <a:gd name="T101" fmla="*/ 19 h 57"/>
                  <a:gd name="T102" fmla="*/ 23 w 54"/>
                  <a:gd name="T103" fmla="*/ 18 h 57"/>
                  <a:gd name="T104" fmla="*/ 22 w 54"/>
                  <a:gd name="T105" fmla="*/ 18 h 57"/>
                  <a:gd name="T106" fmla="*/ 22 w 54"/>
                  <a:gd name="T107" fmla="*/ 15 h 57"/>
                  <a:gd name="T108" fmla="*/ 21 w 54"/>
                  <a:gd name="T109" fmla="*/ 14 h 57"/>
                  <a:gd name="T110" fmla="*/ 19 w 54"/>
                  <a:gd name="T111" fmla="*/ 14 h 57"/>
                  <a:gd name="T112" fmla="*/ 18 w 54"/>
                  <a:gd name="T113" fmla="*/ 13 h 57"/>
                  <a:gd name="T114" fmla="*/ 15 w 54"/>
                  <a:gd name="T115" fmla="*/ 10 h 57"/>
                  <a:gd name="T116" fmla="*/ 14 w 54"/>
                  <a:gd name="T117" fmla="*/ 8 h 57"/>
                  <a:gd name="T118" fmla="*/ 12 w 54"/>
                  <a:gd name="T119" fmla="*/ 7 h 57"/>
                  <a:gd name="T120" fmla="*/ 18 w 54"/>
                  <a:gd name="T121" fmla="*/ 7 h 57"/>
                  <a:gd name="T122" fmla="*/ 18 w 54"/>
                  <a:gd name="T1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" h="57">
                    <a:moveTo>
                      <a:pt x="18" y="0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4" y="25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8" y="26"/>
                    </a:lnTo>
                    <a:lnTo>
                      <a:pt x="50" y="28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2" y="29"/>
                    </a:lnTo>
                    <a:lnTo>
                      <a:pt x="51" y="32"/>
                    </a:lnTo>
                    <a:lnTo>
                      <a:pt x="47" y="35"/>
                    </a:lnTo>
                    <a:lnTo>
                      <a:pt x="45" y="35"/>
                    </a:lnTo>
                    <a:lnTo>
                      <a:pt x="41" y="37"/>
                    </a:lnTo>
                    <a:lnTo>
                      <a:pt x="40" y="40"/>
                    </a:lnTo>
                    <a:lnTo>
                      <a:pt x="40" y="42"/>
                    </a:lnTo>
                    <a:lnTo>
                      <a:pt x="38" y="46"/>
                    </a:lnTo>
                    <a:lnTo>
                      <a:pt x="36" y="49"/>
                    </a:lnTo>
                    <a:lnTo>
                      <a:pt x="36" y="50"/>
                    </a:lnTo>
                    <a:lnTo>
                      <a:pt x="33" y="50"/>
                    </a:lnTo>
                    <a:lnTo>
                      <a:pt x="30" y="51"/>
                    </a:lnTo>
                    <a:lnTo>
                      <a:pt x="27" y="54"/>
                    </a:lnTo>
                    <a:lnTo>
                      <a:pt x="27" y="55"/>
                    </a:lnTo>
                    <a:lnTo>
                      <a:pt x="26" y="57"/>
                    </a:lnTo>
                    <a:lnTo>
                      <a:pt x="21" y="55"/>
                    </a:lnTo>
                    <a:lnTo>
                      <a:pt x="18" y="55"/>
                    </a:lnTo>
                    <a:lnTo>
                      <a:pt x="14" y="55"/>
                    </a:lnTo>
                    <a:lnTo>
                      <a:pt x="7" y="53"/>
                    </a:lnTo>
                    <a:lnTo>
                      <a:pt x="5" y="50"/>
                    </a:lnTo>
                    <a:lnTo>
                      <a:pt x="3" y="50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7"/>
                    </a:lnTo>
                    <a:lnTo>
                      <a:pt x="0" y="36"/>
                    </a:lnTo>
                    <a:lnTo>
                      <a:pt x="8" y="24"/>
                    </a:lnTo>
                    <a:lnTo>
                      <a:pt x="25" y="22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5" y="19"/>
                    </a:lnTo>
                    <a:lnTo>
                      <a:pt x="23" y="18"/>
                    </a:lnTo>
                    <a:lnTo>
                      <a:pt x="22" y="18"/>
                    </a:lnTo>
                    <a:lnTo>
                      <a:pt x="22" y="15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8" y="13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2" y="7"/>
                    </a:lnTo>
                    <a:lnTo>
                      <a:pt x="18" y="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1" name="Freeform 1328"/>
              <p:cNvSpPr>
                <a:spLocks/>
              </p:cNvSpPr>
              <p:nvPr/>
            </p:nvSpPr>
            <p:spPr bwMode="auto">
              <a:xfrm>
                <a:off x="2256063" y="3498157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4 h 5"/>
                  <a:gd name="T6" fmla="*/ 0 w 1"/>
                  <a:gd name="T7" fmla="*/ 5 h 5"/>
                  <a:gd name="T8" fmla="*/ 0 w 1"/>
                  <a:gd name="T9" fmla="*/ 3 h 5"/>
                  <a:gd name="T10" fmla="*/ 0 w 1"/>
                  <a:gd name="T11" fmla="*/ 1 h 5"/>
                  <a:gd name="T12" fmla="*/ 0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2" name="Freeform 1329"/>
              <p:cNvSpPr>
                <a:spLocks/>
              </p:cNvSpPr>
              <p:nvPr/>
            </p:nvSpPr>
            <p:spPr bwMode="auto">
              <a:xfrm>
                <a:off x="2512482" y="3505568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3" name="Freeform 1330"/>
              <p:cNvSpPr>
                <a:spLocks/>
              </p:cNvSpPr>
              <p:nvPr/>
            </p:nvSpPr>
            <p:spPr bwMode="auto">
              <a:xfrm>
                <a:off x="2508036" y="3515943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4" name="Rectangle 1331"/>
              <p:cNvSpPr>
                <a:spLocks noChangeArrowheads="1"/>
              </p:cNvSpPr>
              <p:nvPr/>
            </p:nvSpPr>
            <p:spPr bwMode="auto">
              <a:xfrm>
                <a:off x="2509517" y="3510015"/>
                <a:ext cx="2964" cy="4447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5" name="Freeform 1332"/>
              <p:cNvSpPr>
                <a:spLocks/>
              </p:cNvSpPr>
              <p:nvPr/>
            </p:nvSpPr>
            <p:spPr bwMode="auto">
              <a:xfrm>
                <a:off x="2155275" y="3317330"/>
                <a:ext cx="561750" cy="413531"/>
              </a:xfrm>
              <a:custGeom>
                <a:avLst/>
                <a:gdLst>
                  <a:gd name="T0" fmla="*/ 143 w 379"/>
                  <a:gd name="T1" fmla="*/ 25 h 279"/>
                  <a:gd name="T2" fmla="*/ 151 w 379"/>
                  <a:gd name="T3" fmla="*/ 36 h 279"/>
                  <a:gd name="T4" fmla="*/ 154 w 379"/>
                  <a:gd name="T5" fmla="*/ 49 h 279"/>
                  <a:gd name="T6" fmla="*/ 163 w 379"/>
                  <a:gd name="T7" fmla="*/ 60 h 279"/>
                  <a:gd name="T8" fmla="*/ 177 w 379"/>
                  <a:gd name="T9" fmla="*/ 64 h 279"/>
                  <a:gd name="T10" fmla="*/ 188 w 379"/>
                  <a:gd name="T11" fmla="*/ 54 h 279"/>
                  <a:gd name="T12" fmla="*/ 203 w 379"/>
                  <a:gd name="T13" fmla="*/ 57 h 279"/>
                  <a:gd name="T14" fmla="*/ 215 w 379"/>
                  <a:gd name="T15" fmla="*/ 79 h 279"/>
                  <a:gd name="T16" fmla="*/ 224 w 379"/>
                  <a:gd name="T17" fmla="*/ 102 h 279"/>
                  <a:gd name="T18" fmla="*/ 241 w 379"/>
                  <a:gd name="T19" fmla="*/ 115 h 279"/>
                  <a:gd name="T20" fmla="*/ 245 w 379"/>
                  <a:gd name="T21" fmla="*/ 120 h 279"/>
                  <a:gd name="T22" fmla="*/ 239 w 379"/>
                  <a:gd name="T23" fmla="*/ 130 h 279"/>
                  <a:gd name="T24" fmla="*/ 234 w 379"/>
                  <a:gd name="T25" fmla="*/ 163 h 279"/>
                  <a:gd name="T26" fmla="*/ 235 w 379"/>
                  <a:gd name="T27" fmla="*/ 180 h 279"/>
                  <a:gd name="T28" fmla="*/ 250 w 379"/>
                  <a:gd name="T29" fmla="*/ 212 h 279"/>
                  <a:gd name="T30" fmla="*/ 278 w 379"/>
                  <a:gd name="T31" fmla="*/ 228 h 279"/>
                  <a:gd name="T32" fmla="*/ 306 w 379"/>
                  <a:gd name="T33" fmla="*/ 221 h 279"/>
                  <a:gd name="T34" fmla="*/ 315 w 379"/>
                  <a:gd name="T35" fmla="*/ 217 h 279"/>
                  <a:gd name="T36" fmla="*/ 333 w 379"/>
                  <a:gd name="T37" fmla="*/ 188 h 279"/>
                  <a:gd name="T38" fmla="*/ 365 w 379"/>
                  <a:gd name="T39" fmla="*/ 178 h 279"/>
                  <a:gd name="T40" fmla="*/ 367 w 379"/>
                  <a:gd name="T41" fmla="*/ 202 h 279"/>
                  <a:gd name="T42" fmla="*/ 367 w 379"/>
                  <a:gd name="T43" fmla="*/ 214 h 279"/>
                  <a:gd name="T44" fmla="*/ 358 w 379"/>
                  <a:gd name="T45" fmla="*/ 220 h 279"/>
                  <a:gd name="T46" fmla="*/ 346 w 379"/>
                  <a:gd name="T47" fmla="*/ 232 h 279"/>
                  <a:gd name="T48" fmla="*/ 311 w 379"/>
                  <a:gd name="T49" fmla="*/ 242 h 279"/>
                  <a:gd name="T50" fmla="*/ 325 w 379"/>
                  <a:gd name="T51" fmla="*/ 254 h 279"/>
                  <a:gd name="T52" fmla="*/ 300 w 379"/>
                  <a:gd name="T53" fmla="*/ 277 h 279"/>
                  <a:gd name="T54" fmla="*/ 279 w 379"/>
                  <a:gd name="T55" fmla="*/ 261 h 279"/>
                  <a:gd name="T56" fmla="*/ 277 w 379"/>
                  <a:gd name="T57" fmla="*/ 261 h 279"/>
                  <a:gd name="T58" fmla="*/ 266 w 379"/>
                  <a:gd name="T59" fmla="*/ 254 h 279"/>
                  <a:gd name="T60" fmla="*/ 256 w 379"/>
                  <a:gd name="T61" fmla="*/ 261 h 279"/>
                  <a:gd name="T62" fmla="*/ 217 w 379"/>
                  <a:gd name="T63" fmla="*/ 257 h 279"/>
                  <a:gd name="T64" fmla="*/ 185 w 379"/>
                  <a:gd name="T65" fmla="*/ 243 h 279"/>
                  <a:gd name="T66" fmla="*/ 159 w 379"/>
                  <a:gd name="T67" fmla="*/ 230 h 279"/>
                  <a:gd name="T68" fmla="*/ 141 w 379"/>
                  <a:gd name="T69" fmla="*/ 214 h 279"/>
                  <a:gd name="T70" fmla="*/ 126 w 379"/>
                  <a:gd name="T71" fmla="*/ 195 h 279"/>
                  <a:gd name="T72" fmla="*/ 130 w 379"/>
                  <a:gd name="T73" fmla="*/ 174 h 279"/>
                  <a:gd name="T74" fmla="*/ 109 w 379"/>
                  <a:gd name="T75" fmla="*/ 137 h 279"/>
                  <a:gd name="T76" fmla="*/ 101 w 379"/>
                  <a:gd name="T77" fmla="*/ 122 h 279"/>
                  <a:gd name="T78" fmla="*/ 90 w 379"/>
                  <a:gd name="T79" fmla="*/ 105 h 279"/>
                  <a:gd name="T80" fmla="*/ 82 w 379"/>
                  <a:gd name="T81" fmla="*/ 97 h 279"/>
                  <a:gd name="T82" fmla="*/ 71 w 379"/>
                  <a:gd name="T83" fmla="*/ 80 h 279"/>
                  <a:gd name="T84" fmla="*/ 60 w 379"/>
                  <a:gd name="T85" fmla="*/ 64 h 279"/>
                  <a:gd name="T86" fmla="*/ 51 w 379"/>
                  <a:gd name="T87" fmla="*/ 44 h 279"/>
                  <a:gd name="T88" fmla="*/ 43 w 379"/>
                  <a:gd name="T89" fmla="*/ 22 h 279"/>
                  <a:gd name="T90" fmla="*/ 29 w 379"/>
                  <a:gd name="T91" fmla="*/ 22 h 279"/>
                  <a:gd name="T92" fmla="*/ 38 w 379"/>
                  <a:gd name="T93" fmla="*/ 55 h 279"/>
                  <a:gd name="T94" fmla="*/ 47 w 379"/>
                  <a:gd name="T95" fmla="*/ 76 h 279"/>
                  <a:gd name="T96" fmla="*/ 57 w 379"/>
                  <a:gd name="T97" fmla="*/ 100 h 279"/>
                  <a:gd name="T98" fmla="*/ 63 w 379"/>
                  <a:gd name="T99" fmla="*/ 112 h 279"/>
                  <a:gd name="T100" fmla="*/ 65 w 379"/>
                  <a:gd name="T101" fmla="*/ 133 h 279"/>
                  <a:gd name="T102" fmla="*/ 78 w 379"/>
                  <a:gd name="T103" fmla="*/ 141 h 279"/>
                  <a:gd name="T104" fmla="*/ 72 w 379"/>
                  <a:gd name="T105" fmla="*/ 152 h 279"/>
                  <a:gd name="T106" fmla="*/ 53 w 379"/>
                  <a:gd name="T107" fmla="*/ 130 h 279"/>
                  <a:gd name="T108" fmla="*/ 46 w 379"/>
                  <a:gd name="T109" fmla="*/ 105 h 279"/>
                  <a:gd name="T110" fmla="*/ 32 w 379"/>
                  <a:gd name="T111" fmla="*/ 94 h 279"/>
                  <a:gd name="T112" fmla="*/ 18 w 379"/>
                  <a:gd name="T113" fmla="*/ 79 h 279"/>
                  <a:gd name="T114" fmla="*/ 29 w 379"/>
                  <a:gd name="T115" fmla="*/ 76 h 279"/>
                  <a:gd name="T116" fmla="*/ 21 w 379"/>
                  <a:gd name="T117" fmla="*/ 54 h 279"/>
                  <a:gd name="T118" fmla="*/ 11 w 379"/>
                  <a:gd name="T119" fmla="*/ 31 h 279"/>
                  <a:gd name="T120" fmla="*/ 3 w 379"/>
                  <a:gd name="T121" fmla="*/ 1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9" h="279">
                    <a:moveTo>
                      <a:pt x="32" y="0"/>
                    </a:moveTo>
                    <a:lnTo>
                      <a:pt x="32" y="0"/>
                    </a:lnTo>
                    <a:lnTo>
                      <a:pt x="32" y="2"/>
                    </a:lnTo>
                    <a:lnTo>
                      <a:pt x="78" y="22"/>
                    </a:lnTo>
                    <a:lnTo>
                      <a:pt x="115" y="24"/>
                    </a:lnTo>
                    <a:lnTo>
                      <a:pt x="115" y="18"/>
                    </a:lnTo>
                    <a:lnTo>
                      <a:pt x="137" y="19"/>
                    </a:lnTo>
                    <a:lnTo>
                      <a:pt x="139" y="21"/>
                    </a:lnTo>
                    <a:lnTo>
                      <a:pt x="141" y="24"/>
                    </a:lnTo>
                    <a:lnTo>
                      <a:pt x="143" y="25"/>
                    </a:lnTo>
                    <a:lnTo>
                      <a:pt x="143" y="26"/>
                    </a:lnTo>
                    <a:lnTo>
                      <a:pt x="144" y="26"/>
                    </a:lnTo>
                    <a:lnTo>
                      <a:pt x="145" y="28"/>
                    </a:lnTo>
                    <a:lnTo>
                      <a:pt x="144" y="29"/>
                    </a:lnTo>
                    <a:lnTo>
                      <a:pt x="147" y="31"/>
                    </a:lnTo>
                    <a:lnTo>
                      <a:pt x="148" y="32"/>
                    </a:lnTo>
                    <a:lnTo>
                      <a:pt x="148" y="33"/>
                    </a:lnTo>
                    <a:lnTo>
                      <a:pt x="148" y="35"/>
                    </a:lnTo>
                    <a:lnTo>
                      <a:pt x="150" y="35"/>
                    </a:lnTo>
                    <a:lnTo>
                      <a:pt x="151" y="36"/>
                    </a:lnTo>
                    <a:lnTo>
                      <a:pt x="152" y="37"/>
                    </a:lnTo>
                    <a:lnTo>
                      <a:pt x="152" y="40"/>
                    </a:lnTo>
                    <a:lnTo>
                      <a:pt x="154" y="42"/>
                    </a:lnTo>
                    <a:lnTo>
                      <a:pt x="155" y="42"/>
                    </a:lnTo>
                    <a:lnTo>
                      <a:pt x="155" y="43"/>
                    </a:lnTo>
                    <a:lnTo>
                      <a:pt x="156" y="44"/>
                    </a:lnTo>
                    <a:lnTo>
                      <a:pt x="156" y="47"/>
                    </a:lnTo>
                    <a:lnTo>
                      <a:pt x="155" y="47"/>
                    </a:lnTo>
                    <a:lnTo>
                      <a:pt x="154" y="47"/>
                    </a:lnTo>
                    <a:lnTo>
                      <a:pt x="154" y="49"/>
                    </a:lnTo>
                    <a:lnTo>
                      <a:pt x="156" y="51"/>
                    </a:lnTo>
                    <a:lnTo>
                      <a:pt x="158" y="53"/>
                    </a:lnTo>
                    <a:lnTo>
                      <a:pt x="159" y="55"/>
                    </a:lnTo>
                    <a:lnTo>
                      <a:pt x="159" y="55"/>
                    </a:lnTo>
                    <a:lnTo>
                      <a:pt x="159" y="55"/>
                    </a:lnTo>
                    <a:lnTo>
                      <a:pt x="161" y="57"/>
                    </a:lnTo>
                    <a:lnTo>
                      <a:pt x="162" y="57"/>
                    </a:lnTo>
                    <a:lnTo>
                      <a:pt x="163" y="57"/>
                    </a:lnTo>
                    <a:lnTo>
                      <a:pt x="163" y="58"/>
                    </a:lnTo>
                    <a:lnTo>
                      <a:pt x="163" y="60"/>
                    </a:lnTo>
                    <a:lnTo>
                      <a:pt x="165" y="60"/>
                    </a:lnTo>
                    <a:lnTo>
                      <a:pt x="166" y="60"/>
                    </a:lnTo>
                    <a:lnTo>
                      <a:pt x="169" y="61"/>
                    </a:lnTo>
                    <a:lnTo>
                      <a:pt x="169" y="62"/>
                    </a:lnTo>
                    <a:lnTo>
                      <a:pt x="172" y="64"/>
                    </a:lnTo>
                    <a:lnTo>
                      <a:pt x="174" y="65"/>
                    </a:lnTo>
                    <a:lnTo>
                      <a:pt x="174" y="65"/>
                    </a:lnTo>
                    <a:lnTo>
                      <a:pt x="176" y="65"/>
                    </a:lnTo>
                    <a:lnTo>
                      <a:pt x="177" y="65"/>
                    </a:lnTo>
                    <a:lnTo>
                      <a:pt x="177" y="64"/>
                    </a:lnTo>
                    <a:lnTo>
                      <a:pt x="179" y="62"/>
                    </a:lnTo>
                    <a:lnTo>
                      <a:pt x="180" y="62"/>
                    </a:lnTo>
                    <a:lnTo>
                      <a:pt x="181" y="61"/>
                    </a:lnTo>
                    <a:lnTo>
                      <a:pt x="180" y="61"/>
                    </a:lnTo>
                    <a:lnTo>
                      <a:pt x="181" y="60"/>
                    </a:lnTo>
                    <a:lnTo>
                      <a:pt x="184" y="55"/>
                    </a:lnTo>
                    <a:lnTo>
                      <a:pt x="185" y="54"/>
                    </a:lnTo>
                    <a:lnTo>
                      <a:pt x="187" y="54"/>
                    </a:lnTo>
                    <a:lnTo>
                      <a:pt x="187" y="54"/>
                    </a:lnTo>
                    <a:lnTo>
                      <a:pt x="188" y="54"/>
                    </a:lnTo>
                    <a:lnTo>
                      <a:pt x="188" y="54"/>
                    </a:lnTo>
                    <a:lnTo>
                      <a:pt x="190" y="53"/>
                    </a:lnTo>
                    <a:lnTo>
                      <a:pt x="192" y="53"/>
                    </a:lnTo>
                    <a:lnTo>
                      <a:pt x="194" y="53"/>
                    </a:lnTo>
                    <a:lnTo>
                      <a:pt x="197" y="53"/>
                    </a:lnTo>
                    <a:lnTo>
                      <a:pt x="198" y="53"/>
                    </a:lnTo>
                    <a:lnTo>
                      <a:pt x="198" y="54"/>
                    </a:lnTo>
                    <a:lnTo>
                      <a:pt x="199" y="54"/>
                    </a:lnTo>
                    <a:lnTo>
                      <a:pt x="202" y="54"/>
                    </a:lnTo>
                    <a:lnTo>
                      <a:pt x="203" y="57"/>
                    </a:lnTo>
                    <a:lnTo>
                      <a:pt x="205" y="58"/>
                    </a:lnTo>
                    <a:lnTo>
                      <a:pt x="208" y="62"/>
                    </a:lnTo>
                    <a:lnTo>
                      <a:pt x="209" y="65"/>
                    </a:lnTo>
                    <a:lnTo>
                      <a:pt x="209" y="65"/>
                    </a:lnTo>
                    <a:lnTo>
                      <a:pt x="209" y="68"/>
                    </a:lnTo>
                    <a:lnTo>
                      <a:pt x="209" y="71"/>
                    </a:lnTo>
                    <a:lnTo>
                      <a:pt x="212" y="72"/>
                    </a:lnTo>
                    <a:lnTo>
                      <a:pt x="212" y="73"/>
                    </a:lnTo>
                    <a:lnTo>
                      <a:pt x="213" y="78"/>
                    </a:lnTo>
                    <a:lnTo>
                      <a:pt x="215" y="79"/>
                    </a:lnTo>
                    <a:lnTo>
                      <a:pt x="215" y="80"/>
                    </a:lnTo>
                    <a:lnTo>
                      <a:pt x="217" y="82"/>
                    </a:lnTo>
                    <a:lnTo>
                      <a:pt x="217" y="84"/>
                    </a:lnTo>
                    <a:lnTo>
                      <a:pt x="219" y="86"/>
                    </a:lnTo>
                    <a:lnTo>
                      <a:pt x="221" y="89"/>
                    </a:lnTo>
                    <a:lnTo>
                      <a:pt x="221" y="91"/>
                    </a:lnTo>
                    <a:lnTo>
                      <a:pt x="221" y="94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4" y="102"/>
                    </a:lnTo>
                    <a:lnTo>
                      <a:pt x="223" y="107"/>
                    </a:lnTo>
                    <a:lnTo>
                      <a:pt x="224" y="108"/>
                    </a:lnTo>
                    <a:lnTo>
                      <a:pt x="226" y="108"/>
                    </a:lnTo>
                    <a:lnTo>
                      <a:pt x="227" y="108"/>
                    </a:lnTo>
                    <a:lnTo>
                      <a:pt x="228" y="108"/>
                    </a:lnTo>
                    <a:lnTo>
                      <a:pt x="230" y="109"/>
                    </a:lnTo>
                    <a:lnTo>
                      <a:pt x="232" y="111"/>
                    </a:lnTo>
                    <a:lnTo>
                      <a:pt x="237" y="112"/>
                    </a:lnTo>
                    <a:lnTo>
                      <a:pt x="239" y="113"/>
                    </a:lnTo>
                    <a:lnTo>
                      <a:pt x="241" y="115"/>
                    </a:lnTo>
                    <a:lnTo>
                      <a:pt x="242" y="116"/>
                    </a:lnTo>
                    <a:lnTo>
                      <a:pt x="244" y="116"/>
                    </a:lnTo>
                    <a:lnTo>
                      <a:pt x="242" y="119"/>
                    </a:lnTo>
                    <a:lnTo>
                      <a:pt x="245" y="118"/>
                    </a:lnTo>
                    <a:lnTo>
                      <a:pt x="245" y="113"/>
                    </a:lnTo>
                    <a:lnTo>
                      <a:pt x="248" y="112"/>
                    </a:lnTo>
                    <a:lnTo>
                      <a:pt x="248" y="113"/>
                    </a:lnTo>
                    <a:lnTo>
                      <a:pt x="246" y="116"/>
                    </a:lnTo>
                    <a:lnTo>
                      <a:pt x="245" y="118"/>
                    </a:lnTo>
                    <a:lnTo>
                      <a:pt x="245" y="120"/>
                    </a:lnTo>
                    <a:lnTo>
                      <a:pt x="242" y="123"/>
                    </a:lnTo>
                    <a:lnTo>
                      <a:pt x="242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2" y="122"/>
                    </a:lnTo>
                    <a:lnTo>
                      <a:pt x="239" y="122"/>
                    </a:lnTo>
                    <a:lnTo>
                      <a:pt x="239" y="126"/>
                    </a:lnTo>
                    <a:lnTo>
                      <a:pt x="238" y="127"/>
                    </a:lnTo>
                    <a:lnTo>
                      <a:pt x="239" y="129"/>
                    </a:lnTo>
                    <a:lnTo>
                      <a:pt x="239" y="130"/>
                    </a:lnTo>
                    <a:lnTo>
                      <a:pt x="238" y="134"/>
                    </a:lnTo>
                    <a:lnTo>
                      <a:pt x="237" y="136"/>
                    </a:lnTo>
                    <a:lnTo>
                      <a:pt x="237" y="138"/>
                    </a:lnTo>
                    <a:lnTo>
                      <a:pt x="238" y="140"/>
                    </a:lnTo>
                    <a:lnTo>
                      <a:pt x="237" y="141"/>
                    </a:lnTo>
                    <a:lnTo>
                      <a:pt x="237" y="144"/>
                    </a:lnTo>
                    <a:lnTo>
                      <a:pt x="235" y="149"/>
                    </a:lnTo>
                    <a:lnTo>
                      <a:pt x="237" y="154"/>
                    </a:lnTo>
                    <a:lnTo>
                      <a:pt x="235" y="160"/>
                    </a:lnTo>
                    <a:lnTo>
                      <a:pt x="234" y="163"/>
                    </a:lnTo>
                    <a:lnTo>
                      <a:pt x="234" y="165"/>
                    </a:lnTo>
                    <a:lnTo>
                      <a:pt x="235" y="170"/>
                    </a:lnTo>
                    <a:lnTo>
                      <a:pt x="234" y="173"/>
                    </a:lnTo>
                    <a:lnTo>
                      <a:pt x="238" y="178"/>
                    </a:lnTo>
                    <a:lnTo>
                      <a:pt x="238" y="183"/>
                    </a:lnTo>
                    <a:lnTo>
                      <a:pt x="237" y="183"/>
                    </a:lnTo>
                    <a:lnTo>
                      <a:pt x="237" y="178"/>
                    </a:lnTo>
                    <a:lnTo>
                      <a:pt x="234" y="174"/>
                    </a:lnTo>
                    <a:lnTo>
                      <a:pt x="234" y="177"/>
                    </a:lnTo>
                    <a:lnTo>
                      <a:pt x="235" y="180"/>
                    </a:lnTo>
                    <a:lnTo>
                      <a:pt x="237" y="185"/>
                    </a:lnTo>
                    <a:lnTo>
                      <a:pt x="238" y="187"/>
                    </a:lnTo>
                    <a:lnTo>
                      <a:pt x="237" y="188"/>
                    </a:lnTo>
                    <a:lnTo>
                      <a:pt x="238" y="191"/>
                    </a:lnTo>
                    <a:lnTo>
                      <a:pt x="239" y="194"/>
                    </a:lnTo>
                    <a:lnTo>
                      <a:pt x="246" y="201"/>
                    </a:lnTo>
                    <a:lnTo>
                      <a:pt x="248" y="205"/>
                    </a:lnTo>
                    <a:lnTo>
                      <a:pt x="249" y="207"/>
                    </a:lnTo>
                    <a:lnTo>
                      <a:pt x="249" y="210"/>
                    </a:lnTo>
                    <a:lnTo>
                      <a:pt x="250" y="212"/>
                    </a:lnTo>
                    <a:lnTo>
                      <a:pt x="256" y="219"/>
                    </a:lnTo>
                    <a:lnTo>
                      <a:pt x="257" y="220"/>
                    </a:lnTo>
                    <a:lnTo>
                      <a:pt x="259" y="220"/>
                    </a:lnTo>
                    <a:lnTo>
                      <a:pt x="263" y="220"/>
                    </a:lnTo>
                    <a:lnTo>
                      <a:pt x="263" y="221"/>
                    </a:lnTo>
                    <a:lnTo>
                      <a:pt x="267" y="223"/>
                    </a:lnTo>
                    <a:lnTo>
                      <a:pt x="270" y="227"/>
                    </a:lnTo>
                    <a:lnTo>
                      <a:pt x="271" y="230"/>
                    </a:lnTo>
                    <a:lnTo>
                      <a:pt x="274" y="228"/>
                    </a:lnTo>
                    <a:lnTo>
                      <a:pt x="278" y="228"/>
                    </a:lnTo>
                    <a:lnTo>
                      <a:pt x="279" y="230"/>
                    </a:lnTo>
                    <a:lnTo>
                      <a:pt x="281" y="230"/>
                    </a:lnTo>
                    <a:lnTo>
                      <a:pt x="286" y="225"/>
                    </a:lnTo>
                    <a:lnTo>
                      <a:pt x="288" y="225"/>
                    </a:lnTo>
                    <a:lnTo>
                      <a:pt x="292" y="224"/>
                    </a:lnTo>
                    <a:lnTo>
                      <a:pt x="296" y="224"/>
                    </a:lnTo>
                    <a:lnTo>
                      <a:pt x="297" y="223"/>
                    </a:lnTo>
                    <a:lnTo>
                      <a:pt x="302" y="223"/>
                    </a:lnTo>
                    <a:lnTo>
                      <a:pt x="304" y="223"/>
                    </a:lnTo>
                    <a:lnTo>
                      <a:pt x="306" y="221"/>
                    </a:lnTo>
                    <a:lnTo>
                      <a:pt x="308" y="223"/>
                    </a:lnTo>
                    <a:lnTo>
                      <a:pt x="307" y="224"/>
                    </a:lnTo>
                    <a:lnTo>
                      <a:pt x="306" y="225"/>
                    </a:lnTo>
                    <a:lnTo>
                      <a:pt x="308" y="227"/>
                    </a:lnTo>
                    <a:lnTo>
                      <a:pt x="310" y="228"/>
                    </a:lnTo>
                    <a:lnTo>
                      <a:pt x="311" y="227"/>
                    </a:lnTo>
                    <a:lnTo>
                      <a:pt x="313" y="227"/>
                    </a:lnTo>
                    <a:lnTo>
                      <a:pt x="315" y="224"/>
                    </a:lnTo>
                    <a:lnTo>
                      <a:pt x="315" y="220"/>
                    </a:lnTo>
                    <a:lnTo>
                      <a:pt x="315" y="217"/>
                    </a:lnTo>
                    <a:lnTo>
                      <a:pt x="313" y="220"/>
                    </a:lnTo>
                    <a:lnTo>
                      <a:pt x="313" y="219"/>
                    </a:lnTo>
                    <a:lnTo>
                      <a:pt x="318" y="216"/>
                    </a:lnTo>
                    <a:lnTo>
                      <a:pt x="321" y="216"/>
                    </a:lnTo>
                    <a:lnTo>
                      <a:pt x="324" y="212"/>
                    </a:lnTo>
                    <a:lnTo>
                      <a:pt x="324" y="207"/>
                    </a:lnTo>
                    <a:lnTo>
                      <a:pt x="328" y="202"/>
                    </a:lnTo>
                    <a:lnTo>
                      <a:pt x="328" y="202"/>
                    </a:lnTo>
                    <a:lnTo>
                      <a:pt x="328" y="194"/>
                    </a:lnTo>
                    <a:lnTo>
                      <a:pt x="333" y="188"/>
                    </a:lnTo>
                    <a:lnTo>
                      <a:pt x="331" y="188"/>
                    </a:lnTo>
                    <a:lnTo>
                      <a:pt x="331" y="185"/>
                    </a:lnTo>
                    <a:lnTo>
                      <a:pt x="339" y="184"/>
                    </a:lnTo>
                    <a:lnTo>
                      <a:pt x="351" y="184"/>
                    </a:lnTo>
                    <a:lnTo>
                      <a:pt x="353" y="181"/>
                    </a:lnTo>
                    <a:lnTo>
                      <a:pt x="355" y="181"/>
                    </a:lnTo>
                    <a:lnTo>
                      <a:pt x="357" y="183"/>
                    </a:lnTo>
                    <a:lnTo>
                      <a:pt x="360" y="180"/>
                    </a:lnTo>
                    <a:lnTo>
                      <a:pt x="360" y="178"/>
                    </a:lnTo>
                    <a:lnTo>
                      <a:pt x="365" y="178"/>
                    </a:lnTo>
                    <a:lnTo>
                      <a:pt x="371" y="180"/>
                    </a:lnTo>
                    <a:lnTo>
                      <a:pt x="373" y="180"/>
                    </a:lnTo>
                    <a:lnTo>
                      <a:pt x="372" y="178"/>
                    </a:lnTo>
                    <a:lnTo>
                      <a:pt x="375" y="178"/>
                    </a:lnTo>
                    <a:lnTo>
                      <a:pt x="379" y="183"/>
                    </a:lnTo>
                    <a:lnTo>
                      <a:pt x="379" y="185"/>
                    </a:lnTo>
                    <a:lnTo>
                      <a:pt x="376" y="190"/>
                    </a:lnTo>
                    <a:lnTo>
                      <a:pt x="373" y="194"/>
                    </a:lnTo>
                    <a:lnTo>
                      <a:pt x="368" y="199"/>
                    </a:lnTo>
                    <a:lnTo>
                      <a:pt x="367" y="202"/>
                    </a:lnTo>
                    <a:lnTo>
                      <a:pt x="367" y="205"/>
                    </a:lnTo>
                    <a:lnTo>
                      <a:pt x="364" y="206"/>
                    </a:lnTo>
                    <a:lnTo>
                      <a:pt x="362" y="207"/>
                    </a:lnTo>
                    <a:lnTo>
                      <a:pt x="365" y="209"/>
                    </a:lnTo>
                    <a:lnTo>
                      <a:pt x="367" y="209"/>
                    </a:lnTo>
                    <a:lnTo>
                      <a:pt x="367" y="210"/>
                    </a:lnTo>
                    <a:lnTo>
                      <a:pt x="364" y="214"/>
                    </a:lnTo>
                    <a:lnTo>
                      <a:pt x="364" y="214"/>
                    </a:lnTo>
                    <a:lnTo>
                      <a:pt x="365" y="216"/>
                    </a:lnTo>
                    <a:lnTo>
                      <a:pt x="367" y="214"/>
                    </a:lnTo>
                    <a:lnTo>
                      <a:pt x="368" y="214"/>
                    </a:lnTo>
                    <a:lnTo>
                      <a:pt x="367" y="216"/>
                    </a:lnTo>
                    <a:lnTo>
                      <a:pt x="364" y="224"/>
                    </a:lnTo>
                    <a:lnTo>
                      <a:pt x="361" y="228"/>
                    </a:lnTo>
                    <a:lnTo>
                      <a:pt x="361" y="230"/>
                    </a:lnTo>
                    <a:lnTo>
                      <a:pt x="360" y="227"/>
                    </a:lnTo>
                    <a:lnTo>
                      <a:pt x="357" y="225"/>
                    </a:lnTo>
                    <a:lnTo>
                      <a:pt x="357" y="224"/>
                    </a:lnTo>
                    <a:lnTo>
                      <a:pt x="358" y="223"/>
                    </a:lnTo>
                    <a:lnTo>
                      <a:pt x="358" y="220"/>
                    </a:lnTo>
                    <a:lnTo>
                      <a:pt x="357" y="221"/>
                    </a:lnTo>
                    <a:lnTo>
                      <a:pt x="354" y="224"/>
                    </a:lnTo>
                    <a:lnTo>
                      <a:pt x="351" y="227"/>
                    </a:lnTo>
                    <a:lnTo>
                      <a:pt x="351" y="227"/>
                    </a:lnTo>
                    <a:lnTo>
                      <a:pt x="350" y="227"/>
                    </a:lnTo>
                    <a:lnTo>
                      <a:pt x="349" y="227"/>
                    </a:lnTo>
                    <a:lnTo>
                      <a:pt x="349" y="228"/>
                    </a:lnTo>
                    <a:lnTo>
                      <a:pt x="349" y="230"/>
                    </a:lnTo>
                    <a:lnTo>
                      <a:pt x="346" y="232"/>
                    </a:lnTo>
                    <a:lnTo>
                      <a:pt x="346" y="232"/>
                    </a:lnTo>
                    <a:lnTo>
                      <a:pt x="344" y="232"/>
                    </a:lnTo>
                    <a:lnTo>
                      <a:pt x="344" y="234"/>
                    </a:lnTo>
                    <a:lnTo>
                      <a:pt x="344" y="234"/>
                    </a:lnTo>
                    <a:lnTo>
                      <a:pt x="344" y="232"/>
                    </a:lnTo>
                    <a:lnTo>
                      <a:pt x="342" y="232"/>
                    </a:lnTo>
                    <a:lnTo>
                      <a:pt x="340" y="232"/>
                    </a:lnTo>
                    <a:lnTo>
                      <a:pt x="340" y="235"/>
                    </a:lnTo>
                    <a:lnTo>
                      <a:pt x="317" y="235"/>
                    </a:lnTo>
                    <a:lnTo>
                      <a:pt x="317" y="242"/>
                    </a:lnTo>
                    <a:lnTo>
                      <a:pt x="311" y="242"/>
                    </a:lnTo>
                    <a:lnTo>
                      <a:pt x="313" y="243"/>
                    </a:lnTo>
                    <a:lnTo>
                      <a:pt x="314" y="245"/>
                    </a:lnTo>
                    <a:lnTo>
                      <a:pt x="317" y="248"/>
                    </a:lnTo>
                    <a:lnTo>
                      <a:pt x="318" y="249"/>
                    </a:lnTo>
                    <a:lnTo>
                      <a:pt x="320" y="249"/>
                    </a:lnTo>
                    <a:lnTo>
                      <a:pt x="321" y="250"/>
                    </a:lnTo>
                    <a:lnTo>
                      <a:pt x="321" y="253"/>
                    </a:lnTo>
                    <a:lnTo>
                      <a:pt x="322" y="253"/>
                    </a:lnTo>
                    <a:lnTo>
                      <a:pt x="324" y="254"/>
                    </a:lnTo>
                    <a:lnTo>
                      <a:pt x="325" y="254"/>
                    </a:lnTo>
                    <a:lnTo>
                      <a:pt x="325" y="256"/>
                    </a:lnTo>
                    <a:lnTo>
                      <a:pt x="324" y="257"/>
                    </a:lnTo>
                    <a:lnTo>
                      <a:pt x="307" y="259"/>
                    </a:lnTo>
                    <a:lnTo>
                      <a:pt x="299" y="271"/>
                    </a:lnTo>
                    <a:lnTo>
                      <a:pt x="300" y="272"/>
                    </a:lnTo>
                    <a:lnTo>
                      <a:pt x="300" y="274"/>
                    </a:lnTo>
                    <a:lnTo>
                      <a:pt x="300" y="275"/>
                    </a:lnTo>
                    <a:lnTo>
                      <a:pt x="300" y="275"/>
                    </a:lnTo>
                    <a:lnTo>
                      <a:pt x="300" y="277"/>
                    </a:lnTo>
                    <a:lnTo>
                      <a:pt x="300" y="277"/>
                    </a:lnTo>
                    <a:lnTo>
                      <a:pt x="299" y="278"/>
                    </a:lnTo>
                    <a:lnTo>
                      <a:pt x="299" y="279"/>
                    </a:lnTo>
                    <a:lnTo>
                      <a:pt x="299" y="279"/>
                    </a:lnTo>
                    <a:lnTo>
                      <a:pt x="296" y="278"/>
                    </a:lnTo>
                    <a:lnTo>
                      <a:pt x="292" y="275"/>
                    </a:lnTo>
                    <a:lnTo>
                      <a:pt x="292" y="272"/>
                    </a:lnTo>
                    <a:lnTo>
                      <a:pt x="289" y="272"/>
                    </a:lnTo>
                    <a:lnTo>
                      <a:pt x="279" y="264"/>
                    </a:lnTo>
                    <a:lnTo>
                      <a:pt x="279" y="263"/>
                    </a:lnTo>
                    <a:lnTo>
                      <a:pt x="279" y="261"/>
                    </a:lnTo>
                    <a:lnTo>
                      <a:pt x="277" y="259"/>
                    </a:lnTo>
                    <a:lnTo>
                      <a:pt x="274" y="257"/>
                    </a:lnTo>
                    <a:lnTo>
                      <a:pt x="271" y="256"/>
                    </a:lnTo>
                    <a:lnTo>
                      <a:pt x="271" y="256"/>
                    </a:lnTo>
                    <a:lnTo>
                      <a:pt x="270" y="256"/>
                    </a:lnTo>
                    <a:lnTo>
                      <a:pt x="271" y="257"/>
                    </a:lnTo>
                    <a:lnTo>
                      <a:pt x="275" y="259"/>
                    </a:lnTo>
                    <a:lnTo>
                      <a:pt x="278" y="261"/>
                    </a:lnTo>
                    <a:lnTo>
                      <a:pt x="278" y="263"/>
                    </a:lnTo>
                    <a:lnTo>
                      <a:pt x="277" y="261"/>
                    </a:lnTo>
                    <a:lnTo>
                      <a:pt x="273" y="259"/>
                    </a:lnTo>
                    <a:lnTo>
                      <a:pt x="270" y="257"/>
                    </a:lnTo>
                    <a:lnTo>
                      <a:pt x="268" y="257"/>
                    </a:lnTo>
                    <a:lnTo>
                      <a:pt x="267" y="257"/>
                    </a:lnTo>
                    <a:lnTo>
                      <a:pt x="267" y="257"/>
                    </a:lnTo>
                    <a:lnTo>
                      <a:pt x="268" y="256"/>
                    </a:lnTo>
                    <a:lnTo>
                      <a:pt x="268" y="256"/>
                    </a:lnTo>
                    <a:lnTo>
                      <a:pt x="267" y="256"/>
                    </a:lnTo>
                    <a:lnTo>
                      <a:pt x="266" y="256"/>
                    </a:lnTo>
                    <a:lnTo>
                      <a:pt x="266" y="254"/>
                    </a:lnTo>
                    <a:lnTo>
                      <a:pt x="264" y="254"/>
                    </a:lnTo>
                    <a:lnTo>
                      <a:pt x="261" y="256"/>
                    </a:lnTo>
                    <a:lnTo>
                      <a:pt x="261" y="257"/>
                    </a:lnTo>
                    <a:lnTo>
                      <a:pt x="264" y="257"/>
                    </a:lnTo>
                    <a:lnTo>
                      <a:pt x="266" y="257"/>
                    </a:lnTo>
                    <a:lnTo>
                      <a:pt x="266" y="259"/>
                    </a:lnTo>
                    <a:lnTo>
                      <a:pt x="264" y="259"/>
                    </a:lnTo>
                    <a:lnTo>
                      <a:pt x="261" y="259"/>
                    </a:lnTo>
                    <a:lnTo>
                      <a:pt x="259" y="259"/>
                    </a:lnTo>
                    <a:lnTo>
                      <a:pt x="256" y="261"/>
                    </a:lnTo>
                    <a:lnTo>
                      <a:pt x="252" y="261"/>
                    </a:lnTo>
                    <a:lnTo>
                      <a:pt x="246" y="264"/>
                    </a:lnTo>
                    <a:lnTo>
                      <a:pt x="244" y="264"/>
                    </a:lnTo>
                    <a:lnTo>
                      <a:pt x="237" y="263"/>
                    </a:lnTo>
                    <a:lnTo>
                      <a:pt x="232" y="260"/>
                    </a:lnTo>
                    <a:lnTo>
                      <a:pt x="228" y="260"/>
                    </a:lnTo>
                    <a:lnTo>
                      <a:pt x="223" y="259"/>
                    </a:lnTo>
                    <a:lnTo>
                      <a:pt x="221" y="257"/>
                    </a:lnTo>
                    <a:lnTo>
                      <a:pt x="220" y="257"/>
                    </a:lnTo>
                    <a:lnTo>
                      <a:pt x="217" y="257"/>
                    </a:lnTo>
                    <a:lnTo>
                      <a:pt x="215" y="256"/>
                    </a:lnTo>
                    <a:lnTo>
                      <a:pt x="213" y="253"/>
                    </a:lnTo>
                    <a:lnTo>
                      <a:pt x="212" y="252"/>
                    </a:lnTo>
                    <a:lnTo>
                      <a:pt x="210" y="253"/>
                    </a:lnTo>
                    <a:lnTo>
                      <a:pt x="206" y="252"/>
                    </a:lnTo>
                    <a:lnTo>
                      <a:pt x="203" y="250"/>
                    </a:lnTo>
                    <a:lnTo>
                      <a:pt x="201" y="248"/>
                    </a:lnTo>
                    <a:lnTo>
                      <a:pt x="198" y="246"/>
                    </a:lnTo>
                    <a:lnTo>
                      <a:pt x="191" y="246"/>
                    </a:lnTo>
                    <a:lnTo>
                      <a:pt x="185" y="243"/>
                    </a:lnTo>
                    <a:lnTo>
                      <a:pt x="181" y="239"/>
                    </a:lnTo>
                    <a:lnTo>
                      <a:pt x="180" y="239"/>
                    </a:lnTo>
                    <a:lnTo>
                      <a:pt x="174" y="232"/>
                    </a:lnTo>
                    <a:lnTo>
                      <a:pt x="173" y="231"/>
                    </a:lnTo>
                    <a:lnTo>
                      <a:pt x="172" y="231"/>
                    </a:lnTo>
                    <a:lnTo>
                      <a:pt x="170" y="232"/>
                    </a:lnTo>
                    <a:lnTo>
                      <a:pt x="169" y="232"/>
                    </a:lnTo>
                    <a:lnTo>
                      <a:pt x="163" y="230"/>
                    </a:lnTo>
                    <a:lnTo>
                      <a:pt x="162" y="230"/>
                    </a:lnTo>
                    <a:lnTo>
                      <a:pt x="159" y="230"/>
                    </a:lnTo>
                    <a:lnTo>
                      <a:pt x="158" y="230"/>
                    </a:lnTo>
                    <a:lnTo>
                      <a:pt x="155" y="228"/>
                    </a:lnTo>
                    <a:lnTo>
                      <a:pt x="154" y="225"/>
                    </a:lnTo>
                    <a:lnTo>
                      <a:pt x="151" y="221"/>
                    </a:lnTo>
                    <a:lnTo>
                      <a:pt x="148" y="219"/>
                    </a:lnTo>
                    <a:lnTo>
                      <a:pt x="144" y="217"/>
                    </a:lnTo>
                    <a:lnTo>
                      <a:pt x="144" y="216"/>
                    </a:lnTo>
                    <a:lnTo>
                      <a:pt x="145" y="214"/>
                    </a:lnTo>
                    <a:lnTo>
                      <a:pt x="144" y="214"/>
                    </a:lnTo>
                    <a:lnTo>
                      <a:pt x="141" y="214"/>
                    </a:lnTo>
                    <a:lnTo>
                      <a:pt x="137" y="214"/>
                    </a:lnTo>
                    <a:lnTo>
                      <a:pt x="136" y="213"/>
                    </a:lnTo>
                    <a:lnTo>
                      <a:pt x="134" y="213"/>
                    </a:lnTo>
                    <a:lnTo>
                      <a:pt x="133" y="212"/>
                    </a:lnTo>
                    <a:lnTo>
                      <a:pt x="132" y="209"/>
                    </a:lnTo>
                    <a:lnTo>
                      <a:pt x="130" y="205"/>
                    </a:lnTo>
                    <a:lnTo>
                      <a:pt x="130" y="203"/>
                    </a:lnTo>
                    <a:lnTo>
                      <a:pt x="127" y="202"/>
                    </a:lnTo>
                    <a:lnTo>
                      <a:pt x="126" y="196"/>
                    </a:lnTo>
                    <a:lnTo>
                      <a:pt x="126" y="195"/>
                    </a:lnTo>
                    <a:lnTo>
                      <a:pt x="127" y="195"/>
                    </a:lnTo>
                    <a:lnTo>
                      <a:pt x="130" y="195"/>
                    </a:lnTo>
                    <a:lnTo>
                      <a:pt x="132" y="194"/>
                    </a:lnTo>
                    <a:lnTo>
                      <a:pt x="130" y="192"/>
                    </a:lnTo>
                    <a:lnTo>
                      <a:pt x="129" y="192"/>
                    </a:lnTo>
                    <a:lnTo>
                      <a:pt x="129" y="190"/>
                    </a:lnTo>
                    <a:lnTo>
                      <a:pt x="133" y="187"/>
                    </a:lnTo>
                    <a:lnTo>
                      <a:pt x="134" y="185"/>
                    </a:lnTo>
                    <a:lnTo>
                      <a:pt x="134" y="183"/>
                    </a:lnTo>
                    <a:lnTo>
                      <a:pt x="130" y="174"/>
                    </a:lnTo>
                    <a:lnTo>
                      <a:pt x="129" y="172"/>
                    </a:lnTo>
                    <a:lnTo>
                      <a:pt x="129" y="169"/>
                    </a:lnTo>
                    <a:lnTo>
                      <a:pt x="129" y="167"/>
                    </a:lnTo>
                    <a:lnTo>
                      <a:pt x="129" y="165"/>
                    </a:lnTo>
                    <a:lnTo>
                      <a:pt x="125" y="158"/>
                    </a:lnTo>
                    <a:lnTo>
                      <a:pt x="125" y="155"/>
                    </a:lnTo>
                    <a:lnTo>
                      <a:pt x="119" y="151"/>
                    </a:lnTo>
                    <a:lnTo>
                      <a:pt x="116" y="145"/>
                    </a:lnTo>
                    <a:lnTo>
                      <a:pt x="112" y="140"/>
                    </a:lnTo>
                    <a:lnTo>
                      <a:pt x="109" y="137"/>
                    </a:lnTo>
                    <a:lnTo>
                      <a:pt x="108" y="137"/>
                    </a:lnTo>
                    <a:lnTo>
                      <a:pt x="108" y="134"/>
                    </a:lnTo>
                    <a:lnTo>
                      <a:pt x="104" y="133"/>
                    </a:lnTo>
                    <a:lnTo>
                      <a:pt x="101" y="131"/>
                    </a:lnTo>
                    <a:lnTo>
                      <a:pt x="101" y="131"/>
                    </a:lnTo>
                    <a:lnTo>
                      <a:pt x="103" y="130"/>
                    </a:lnTo>
                    <a:lnTo>
                      <a:pt x="104" y="129"/>
                    </a:lnTo>
                    <a:lnTo>
                      <a:pt x="103" y="126"/>
                    </a:lnTo>
                    <a:lnTo>
                      <a:pt x="103" y="125"/>
                    </a:lnTo>
                    <a:lnTo>
                      <a:pt x="101" y="122"/>
                    </a:lnTo>
                    <a:lnTo>
                      <a:pt x="100" y="122"/>
                    </a:lnTo>
                    <a:lnTo>
                      <a:pt x="97" y="122"/>
                    </a:lnTo>
                    <a:lnTo>
                      <a:pt x="92" y="118"/>
                    </a:lnTo>
                    <a:lnTo>
                      <a:pt x="90" y="116"/>
                    </a:lnTo>
                    <a:lnTo>
                      <a:pt x="87" y="116"/>
                    </a:lnTo>
                    <a:lnTo>
                      <a:pt x="86" y="115"/>
                    </a:lnTo>
                    <a:lnTo>
                      <a:pt x="85" y="112"/>
                    </a:lnTo>
                    <a:lnTo>
                      <a:pt x="86" y="108"/>
                    </a:lnTo>
                    <a:lnTo>
                      <a:pt x="89" y="105"/>
                    </a:lnTo>
                    <a:lnTo>
                      <a:pt x="90" y="105"/>
                    </a:lnTo>
                    <a:lnTo>
                      <a:pt x="92" y="107"/>
                    </a:lnTo>
                    <a:lnTo>
                      <a:pt x="93" y="105"/>
                    </a:lnTo>
                    <a:lnTo>
                      <a:pt x="93" y="104"/>
                    </a:lnTo>
                    <a:lnTo>
                      <a:pt x="92" y="102"/>
                    </a:lnTo>
                    <a:lnTo>
                      <a:pt x="92" y="104"/>
                    </a:lnTo>
                    <a:lnTo>
                      <a:pt x="89" y="102"/>
                    </a:lnTo>
                    <a:lnTo>
                      <a:pt x="89" y="101"/>
                    </a:lnTo>
                    <a:lnTo>
                      <a:pt x="86" y="98"/>
                    </a:lnTo>
                    <a:lnTo>
                      <a:pt x="85" y="98"/>
                    </a:lnTo>
                    <a:lnTo>
                      <a:pt x="82" y="97"/>
                    </a:lnTo>
                    <a:lnTo>
                      <a:pt x="80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8" y="93"/>
                    </a:lnTo>
                    <a:lnTo>
                      <a:pt x="74" y="89"/>
                    </a:lnTo>
                    <a:lnTo>
                      <a:pt x="74" y="84"/>
                    </a:lnTo>
                    <a:lnTo>
                      <a:pt x="75" y="83"/>
                    </a:lnTo>
                    <a:lnTo>
                      <a:pt x="75" y="80"/>
                    </a:lnTo>
                    <a:lnTo>
                      <a:pt x="74" y="79"/>
                    </a:lnTo>
                    <a:lnTo>
                      <a:pt x="71" y="80"/>
                    </a:lnTo>
                    <a:lnTo>
                      <a:pt x="71" y="79"/>
                    </a:lnTo>
                    <a:lnTo>
                      <a:pt x="68" y="79"/>
                    </a:lnTo>
                    <a:lnTo>
                      <a:pt x="68" y="78"/>
                    </a:lnTo>
                    <a:lnTo>
                      <a:pt x="67" y="76"/>
                    </a:lnTo>
                    <a:lnTo>
                      <a:pt x="65" y="73"/>
                    </a:lnTo>
                    <a:lnTo>
                      <a:pt x="64" y="71"/>
                    </a:lnTo>
                    <a:lnTo>
                      <a:pt x="63" y="71"/>
                    </a:lnTo>
                    <a:lnTo>
                      <a:pt x="61" y="69"/>
                    </a:lnTo>
                    <a:lnTo>
                      <a:pt x="61" y="66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7" y="60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4" y="55"/>
                    </a:lnTo>
                    <a:lnTo>
                      <a:pt x="54" y="54"/>
                    </a:lnTo>
                    <a:lnTo>
                      <a:pt x="56" y="53"/>
                    </a:lnTo>
                    <a:lnTo>
                      <a:pt x="51" y="49"/>
                    </a:lnTo>
                    <a:lnTo>
                      <a:pt x="51" y="46"/>
                    </a:lnTo>
                    <a:lnTo>
                      <a:pt x="51" y="44"/>
                    </a:lnTo>
                    <a:lnTo>
                      <a:pt x="51" y="42"/>
                    </a:lnTo>
                    <a:lnTo>
                      <a:pt x="50" y="39"/>
                    </a:lnTo>
                    <a:lnTo>
                      <a:pt x="49" y="35"/>
                    </a:lnTo>
                    <a:lnTo>
                      <a:pt x="47" y="32"/>
                    </a:lnTo>
                    <a:lnTo>
                      <a:pt x="47" y="29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47" y="25"/>
                    </a:lnTo>
                    <a:lnTo>
                      <a:pt x="45" y="24"/>
                    </a:lnTo>
                    <a:lnTo>
                      <a:pt x="43" y="22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1" y="15"/>
                    </a:lnTo>
                    <a:lnTo>
                      <a:pt x="28" y="13"/>
                    </a:lnTo>
                    <a:lnTo>
                      <a:pt x="29" y="15"/>
                    </a:lnTo>
                    <a:lnTo>
                      <a:pt x="31" y="18"/>
                    </a:lnTo>
                    <a:lnTo>
                      <a:pt x="29" y="22"/>
                    </a:lnTo>
                    <a:lnTo>
                      <a:pt x="28" y="25"/>
                    </a:lnTo>
                    <a:lnTo>
                      <a:pt x="28" y="31"/>
                    </a:lnTo>
                    <a:lnTo>
                      <a:pt x="29" y="40"/>
                    </a:lnTo>
                    <a:lnTo>
                      <a:pt x="28" y="43"/>
                    </a:lnTo>
                    <a:lnTo>
                      <a:pt x="29" y="44"/>
                    </a:lnTo>
                    <a:lnTo>
                      <a:pt x="31" y="47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3" y="53"/>
                    </a:lnTo>
                    <a:lnTo>
                      <a:pt x="38" y="55"/>
                    </a:lnTo>
                    <a:lnTo>
                      <a:pt x="38" y="58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5"/>
                    </a:lnTo>
                    <a:lnTo>
                      <a:pt x="42" y="68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7" y="73"/>
                    </a:lnTo>
                    <a:lnTo>
                      <a:pt x="47" y="76"/>
                    </a:lnTo>
                    <a:lnTo>
                      <a:pt x="47" y="79"/>
                    </a:lnTo>
                    <a:lnTo>
                      <a:pt x="50" y="82"/>
                    </a:lnTo>
                    <a:lnTo>
                      <a:pt x="50" y="82"/>
                    </a:lnTo>
                    <a:lnTo>
                      <a:pt x="53" y="86"/>
                    </a:lnTo>
                    <a:lnTo>
                      <a:pt x="53" y="90"/>
                    </a:lnTo>
                    <a:lnTo>
                      <a:pt x="54" y="90"/>
                    </a:lnTo>
                    <a:lnTo>
                      <a:pt x="56" y="91"/>
                    </a:lnTo>
                    <a:lnTo>
                      <a:pt x="54" y="94"/>
                    </a:lnTo>
                    <a:lnTo>
                      <a:pt x="54" y="96"/>
                    </a:lnTo>
                    <a:lnTo>
                      <a:pt x="57" y="100"/>
                    </a:lnTo>
                    <a:lnTo>
                      <a:pt x="58" y="98"/>
                    </a:lnTo>
                    <a:lnTo>
                      <a:pt x="58" y="97"/>
                    </a:lnTo>
                    <a:lnTo>
                      <a:pt x="58" y="96"/>
                    </a:lnTo>
                    <a:lnTo>
                      <a:pt x="58" y="96"/>
                    </a:lnTo>
                    <a:lnTo>
                      <a:pt x="60" y="98"/>
                    </a:lnTo>
                    <a:lnTo>
                      <a:pt x="61" y="101"/>
                    </a:lnTo>
                    <a:lnTo>
                      <a:pt x="63" y="105"/>
                    </a:lnTo>
                    <a:lnTo>
                      <a:pt x="61" y="108"/>
                    </a:lnTo>
                    <a:lnTo>
                      <a:pt x="61" y="111"/>
                    </a:lnTo>
                    <a:lnTo>
                      <a:pt x="63" y="112"/>
                    </a:lnTo>
                    <a:lnTo>
                      <a:pt x="63" y="115"/>
                    </a:lnTo>
                    <a:lnTo>
                      <a:pt x="64" y="116"/>
                    </a:lnTo>
                    <a:lnTo>
                      <a:pt x="64" y="118"/>
                    </a:lnTo>
                    <a:lnTo>
                      <a:pt x="65" y="119"/>
                    </a:lnTo>
                    <a:lnTo>
                      <a:pt x="65" y="122"/>
                    </a:lnTo>
                    <a:lnTo>
                      <a:pt x="65" y="123"/>
                    </a:lnTo>
                    <a:lnTo>
                      <a:pt x="67" y="126"/>
                    </a:lnTo>
                    <a:lnTo>
                      <a:pt x="67" y="129"/>
                    </a:lnTo>
                    <a:lnTo>
                      <a:pt x="65" y="131"/>
                    </a:lnTo>
                    <a:lnTo>
                      <a:pt x="65" y="133"/>
                    </a:lnTo>
                    <a:lnTo>
                      <a:pt x="68" y="136"/>
                    </a:lnTo>
                    <a:lnTo>
                      <a:pt x="69" y="137"/>
                    </a:lnTo>
                    <a:lnTo>
                      <a:pt x="71" y="138"/>
                    </a:lnTo>
                    <a:lnTo>
                      <a:pt x="72" y="138"/>
                    </a:lnTo>
                    <a:lnTo>
                      <a:pt x="72" y="137"/>
                    </a:lnTo>
                    <a:lnTo>
                      <a:pt x="72" y="136"/>
                    </a:lnTo>
                    <a:lnTo>
                      <a:pt x="74" y="137"/>
                    </a:lnTo>
                    <a:lnTo>
                      <a:pt x="75" y="138"/>
                    </a:lnTo>
                    <a:lnTo>
                      <a:pt x="76" y="140"/>
                    </a:lnTo>
                    <a:lnTo>
                      <a:pt x="78" y="141"/>
                    </a:lnTo>
                    <a:lnTo>
                      <a:pt x="79" y="144"/>
                    </a:lnTo>
                    <a:lnTo>
                      <a:pt x="79" y="145"/>
                    </a:lnTo>
                    <a:lnTo>
                      <a:pt x="80" y="147"/>
                    </a:lnTo>
                    <a:lnTo>
                      <a:pt x="82" y="148"/>
                    </a:lnTo>
                    <a:lnTo>
                      <a:pt x="82" y="152"/>
                    </a:lnTo>
                    <a:lnTo>
                      <a:pt x="79" y="155"/>
                    </a:lnTo>
                    <a:lnTo>
                      <a:pt x="75" y="158"/>
                    </a:lnTo>
                    <a:lnTo>
                      <a:pt x="74" y="156"/>
                    </a:lnTo>
                    <a:lnTo>
                      <a:pt x="72" y="154"/>
                    </a:lnTo>
                    <a:lnTo>
                      <a:pt x="72" y="152"/>
                    </a:lnTo>
                    <a:lnTo>
                      <a:pt x="71" y="151"/>
                    </a:lnTo>
                    <a:lnTo>
                      <a:pt x="71" y="147"/>
                    </a:lnTo>
                    <a:lnTo>
                      <a:pt x="69" y="145"/>
                    </a:lnTo>
                    <a:lnTo>
                      <a:pt x="67" y="145"/>
                    </a:lnTo>
                    <a:lnTo>
                      <a:pt x="65" y="143"/>
                    </a:lnTo>
                    <a:lnTo>
                      <a:pt x="64" y="141"/>
                    </a:lnTo>
                    <a:lnTo>
                      <a:pt x="61" y="140"/>
                    </a:lnTo>
                    <a:lnTo>
                      <a:pt x="56" y="134"/>
                    </a:lnTo>
                    <a:lnTo>
                      <a:pt x="56" y="131"/>
                    </a:lnTo>
                    <a:lnTo>
                      <a:pt x="53" y="130"/>
                    </a:lnTo>
                    <a:lnTo>
                      <a:pt x="51" y="129"/>
                    </a:lnTo>
                    <a:lnTo>
                      <a:pt x="50" y="129"/>
                    </a:lnTo>
                    <a:lnTo>
                      <a:pt x="47" y="127"/>
                    </a:lnTo>
                    <a:lnTo>
                      <a:pt x="47" y="125"/>
                    </a:lnTo>
                    <a:lnTo>
                      <a:pt x="50" y="122"/>
                    </a:lnTo>
                    <a:lnTo>
                      <a:pt x="50" y="118"/>
                    </a:lnTo>
                    <a:lnTo>
                      <a:pt x="50" y="112"/>
                    </a:lnTo>
                    <a:lnTo>
                      <a:pt x="49" y="107"/>
                    </a:lnTo>
                    <a:lnTo>
                      <a:pt x="47" y="105"/>
                    </a:lnTo>
                    <a:lnTo>
                      <a:pt x="46" y="105"/>
                    </a:lnTo>
                    <a:lnTo>
                      <a:pt x="45" y="104"/>
                    </a:lnTo>
                    <a:lnTo>
                      <a:pt x="39" y="100"/>
                    </a:lnTo>
                    <a:lnTo>
                      <a:pt x="39" y="96"/>
                    </a:lnTo>
                    <a:lnTo>
                      <a:pt x="39" y="93"/>
                    </a:lnTo>
                    <a:lnTo>
                      <a:pt x="39" y="93"/>
                    </a:lnTo>
                    <a:lnTo>
                      <a:pt x="36" y="96"/>
                    </a:lnTo>
                    <a:lnTo>
                      <a:pt x="35" y="96"/>
                    </a:lnTo>
                    <a:lnTo>
                      <a:pt x="33" y="97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1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25" y="90"/>
                    </a:lnTo>
                    <a:lnTo>
                      <a:pt x="24" y="90"/>
                    </a:lnTo>
                    <a:lnTo>
                      <a:pt x="22" y="87"/>
                    </a:lnTo>
                    <a:lnTo>
                      <a:pt x="22" y="84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21" y="79"/>
                    </a:lnTo>
                    <a:lnTo>
                      <a:pt x="22" y="80"/>
                    </a:lnTo>
                    <a:lnTo>
                      <a:pt x="27" y="80"/>
                    </a:lnTo>
                    <a:lnTo>
                      <a:pt x="28" y="82"/>
                    </a:lnTo>
                    <a:lnTo>
                      <a:pt x="29" y="80"/>
                    </a:lnTo>
                    <a:lnTo>
                      <a:pt x="29" y="79"/>
                    </a:lnTo>
                    <a:lnTo>
                      <a:pt x="28" y="78"/>
                    </a:lnTo>
                    <a:lnTo>
                      <a:pt x="27" y="78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1" y="75"/>
                    </a:lnTo>
                    <a:lnTo>
                      <a:pt x="29" y="73"/>
                    </a:lnTo>
                    <a:lnTo>
                      <a:pt x="29" y="72"/>
                    </a:lnTo>
                    <a:lnTo>
                      <a:pt x="31" y="69"/>
                    </a:lnTo>
                    <a:lnTo>
                      <a:pt x="29" y="66"/>
                    </a:lnTo>
                    <a:lnTo>
                      <a:pt x="28" y="66"/>
                    </a:lnTo>
                    <a:lnTo>
                      <a:pt x="27" y="62"/>
                    </a:lnTo>
                    <a:lnTo>
                      <a:pt x="24" y="60"/>
                    </a:lnTo>
                    <a:lnTo>
                      <a:pt x="24" y="57"/>
                    </a:lnTo>
                    <a:lnTo>
                      <a:pt x="21" y="54"/>
                    </a:lnTo>
                    <a:lnTo>
                      <a:pt x="17" y="50"/>
                    </a:lnTo>
                    <a:lnTo>
                      <a:pt x="16" y="51"/>
                    </a:lnTo>
                    <a:lnTo>
                      <a:pt x="14" y="49"/>
                    </a:lnTo>
                    <a:lnTo>
                      <a:pt x="13" y="44"/>
                    </a:lnTo>
                    <a:lnTo>
                      <a:pt x="13" y="40"/>
                    </a:lnTo>
                    <a:lnTo>
                      <a:pt x="11" y="39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9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3"/>
                    </a:lnTo>
                    <a:lnTo>
                      <a:pt x="3" y="1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6" name="Rectangle 1333"/>
              <p:cNvSpPr>
                <a:spLocks noChangeArrowheads="1"/>
              </p:cNvSpPr>
              <p:nvPr/>
            </p:nvSpPr>
            <p:spPr bwMode="auto">
              <a:xfrm>
                <a:off x="2260510" y="3514461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7" name="Freeform 1334"/>
              <p:cNvSpPr>
                <a:spLocks/>
              </p:cNvSpPr>
              <p:nvPr/>
            </p:nvSpPr>
            <p:spPr bwMode="auto">
              <a:xfrm>
                <a:off x="3410689" y="3976904"/>
                <a:ext cx="7411" cy="8893"/>
              </a:xfrm>
              <a:custGeom>
                <a:avLst/>
                <a:gdLst>
                  <a:gd name="T0" fmla="*/ 0 w 5"/>
                  <a:gd name="T1" fmla="*/ 0 h 6"/>
                  <a:gd name="T2" fmla="*/ 3 w 5"/>
                  <a:gd name="T3" fmla="*/ 2 h 6"/>
                  <a:gd name="T4" fmla="*/ 5 w 5"/>
                  <a:gd name="T5" fmla="*/ 4 h 6"/>
                  <a:gd name="T6" fmla="*/ 5 w 5"/>
                  <a:gd name="T7" fmla="*/ 6 h 6"/>
                  <a:gd name="T8" fmla="*/ 3 w 5"/>
                  <a:gd name="T9" fmla="*/ 6 h 6"/>
                  <a:gd name="T10" fmla="*/ 2 w 5"/>
                  <a:gd name="T11" fmla="*/ 4 h 6"/>
                  <a:gd name="T12" fmla="*/ 0 w 5"/>
                  <a:gd name="T13" fmla="*/ 0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8" name="Freeform 1335"/>
              <p:cNvSpPr>
                <a:spLocks/>
              </p:cNvSpPr>
              <p:nvPr/>
            </p:nvSpPr>
            <p:spPr bwMode="auto">
              <a:xfrm>
                <a:off x="3397349" y="4025816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2 h 7"/>
                  <a:gd name="T4" fmla="*/ 7 w 8"/>
                  <a:gd name="T5" fmla="*/ 3 h 7"/>
                  <a:gd name="T6" fmla="*/ 5 w 8"/>
                  <a:gd name="T7" fmla="*/ 3 h 7"/>
                  <a:gd name="T8" fmla="*/ 1 w 8"/>
                  <a:gd name="T9" fmla="*/ 6 h 7"/>
                  <a:gd name="T10" fmla="*/ 1 w 8"/>
                  <a:gd name="T11" fmla="*/ 7 h 7"/>
                  <a:gd name="T12" fmla="*/ 0 w 8"/>
                  <a:gd name="T13" fmla="*/ 7 h 7"/>
                  <a:gd name="T14" fmla="*/ 2 w 8"/>
                  <a:gd name="T15" fmla="*/ 3 h 7"/>
                  <a:gd name="T16" fmla="*/ 4 w 8"/>
                  <a:gd name="T17" fmla="*/ 0 h 7"/>
                  <a:gd name="T18" fmla="*/ 5 w 8"/>
                  <a:gd name="T19" fmla="*/ 0 h 7"/>
                  <a:gd name="T20" fmla="*/ 7 w 8"/>
                  <a:gd name="T21" fmla="*/ 0 h 7"/>
                  <a:gd name="T22" fmla="*/ 8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8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9" name="Freeform 1336"/>
              <p:cNvSpPr>
                <a:spLocks/>
              </p:cNvSpPr>
              <p:nvPr/>
            </p:nvSpPr>
            <p:spPr bwMode="auto">
              <a:xfrm>
                <a:off x="3426993" y="4024334"/>
                <a:ext cx="8893" cy="4447"/>
              </a:xfrm>
              <a:custGeom>
                <a:avLst/>
                <a:gdLst>
                  <a:gd name="T0" fmla="*/ 5 w 6"/>
                  <a:gd name="T1" fmla="*/ 0 h 3"/>
                  <a:gd name="T2" fmla="*/ 6 w 6"/>
                  <a:gd name="T3" fmla="*/ 0 h 3"/>
                  <a:gd name="T4" fmla="*/ 5 w 6"/>
                  <a:gd name="T5" fmla="*/ 1 h 3"/>
                  <a:gd name="T6" fmla="*/ 2 w 6"/>
                  <a:gd name="T7" fmla="*/ 3 h 3"/>
                  <a:gd name="T8" fmla="*/ 0 w 6"/>
                  <a:gd name="T9" fmla="*/ 1 h 3"/>
                  <a:gd name="T10" fmla="*/ 2 w 6"/>
                  <a:gd name="T11" fmla="*/ 0 h 3"/>
                  <a:gd name="T12" fmla="*/ 3 w 6"/>
                  <a:gd name="T13" fmla="*/ 0 h 3"/>
                  <a:gd name="T14" fmla="*/ 5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0" name="Freeform 1337"/>
              <p:cNvSpPr>
                <a:spLocks/>
              </p:cNvSpPr>
              <p:nvPr/>
            </p:nvSpPr>
            <p:spPr bwMode="auto">
              <a:xfrm>
                <a:off x="3400314" y="4034710"/>
                <a:ext cx="7411" cy="1483"/>
              </a:xfrm>
              <a:custGeom>
                <a:avLst/>
                <a:gdLst>
                  <a:gd name="T0" fmla="*/ 3 w 5"/>
                  <a:gd name="T1" fmla="*/ 0 h 1"/>
                  <a:gd name="T2" fmla="*/ 5 w 5"/>
                  <a:gd name="T3" fmla="*/ 0 h 1"/>
                  <a:gd name="T4" fmla="*/ 3 w 5"/>
                  <a:gd name="T5" fmla="*/ 1 h 1"/>
                  <a:gd name="T6" fmla="*/ 2 w 5"/>
                  <a:gd name="T7" fmla="*/ 1 h 1"/>
                  <a:gd name="T8" fmla="*/ 0 w 5"/>
                  <a:gd name="T9" fmla="*/ 1 h 1"/>
                  <a:gd name="T10" fmla="*/ 2 w 5"/>
                  <a:gd name="T11" fmla="*/ 0 h 1"/>
                  <a:gd name="T12" fmla="*/ 3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1" name="Freeform 1338"/>
              <p:cNvSpPr>
                <a:spLocks/>
              </p:cNvSpPr>
              <p:nvPr/>
            </p:nvSpPr>
            <p:spPr bwMode="auto">
              <a:xfrm>
                <a:off x="3415136" y="4018405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8 w 8"/>
                  <a:gd name="T5" fmla="*/ 3 h 4"/>
                  <a:gd name="T6" fmla="*/ 6 w 8"/>
                  <a:gd name="T7" fmla="*/ 4 h 4"/>
                  <a:gd name="T8" fmla="*/ 6 w 8"/>
                  <a:gd name="T9" fmla="*/ 3 h 4"/>
                  <a:gd name="T10" fmla="*/ 2 w 8"/>
                  <a:gd name="T11" fmla="*/ 3 h 4"/>
                  <a:gd name="T12" fmla="*/ 0 w 8"/>
                  <a:gd name="T13" fmla="*/ 3 h 4"/>
                  <a:gd name="T14" fmla="*/ 2 w 8"/>
                  <a:gd name="T15" fmla="*/ 1 h 4"/>
                  <a:gd name="T16" fmla="*/ 3 w 8"/>
                  <a:gd name="T17" fmla="*/ 1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2" name="Freeform 1339"/>
              <p:cNvSpPr>
                <a:spLocks/>
              </p:cNvSpPr>
              <p:nvPr/>
            </p:nvSpPr>
            <p:spPr bwMode="auto">
              <a:xfrm>
                <a:off x="3413653" y="4009512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5 w 5"/>
                  <a:gd name="T5" fmla="*/ 3 h 7"/>
                  <a:gd name="T6" fmla="*/ 4 w 5"/>
                  <a:gd name="T7" fmla="*/ 3 h 7"/>
                  <a:gd name="T8" fmla="*/ 3 w 5"/>
                  <a:gd name="T9" fmla="*/ 5 h 7"/>
                  <a:gd name="T10" fmla="*/ 1 w 5"/>
                  <a:gd name="T11" fmla="*/ 7 h 7"/>
                  <a:gd name="T12" fmla="*/ 0 w 5"/>
                  <a:gd name="T13" fmla="*/ 5 h 7"/>
                  <a:gd name="T14" fmla="*/ 1 w 5"/>
                  <a:gd name="T15" fmla="*/ 3 h 7"/>
                  <a:gd name="T16" fmla="*/ 3 w 5"/>
                  <a:gd name="T17" fmla="*/ 2 h 7"/>
                  <a:gd name="T18" fmla="*/ 5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3" name="Freeform 1340"/>
              <p:cNvSpPr>
                <a:spLocks/>
              </p:cNvSpPr>
              <p:nvPr/>
            </p:nvSpPr>
            <p:spPr bwMode="auto">
              <a:xfrm>
                <a:off x="2952693" y="3917616"/>
                <a:ext cx="767774" cy="807794"/>
              </a:xfrm>
              <a:custGeom>
                <a:avLst/>
                <a:gdLst>
                  <a:gd name="T0" fmla="*/ 188 w 518"/>
                  <a:gd name="T1" fmla="*/ 15 h 545"/>
                  <a:gd name="T2" fmla="*/ 185 w 518"/>
                  <a:gd name="T3" fmla="*/ 42 h 545"/>
                  <a:gd name="T4" fmla="*/ 209 w 518"/>
                  <a:gd name="T5" fmla="*/ 51 h 545"/>
                  <a:gd name="T6" fmla="*/ 235 w 518"/>
                  <a:gd name="T7" fmla="*/ 47 h 545"/>
                  <a:gd name="T8" fmla="*/ 254 w 518"/>
                  <a:gd name="T9" fmla="*/ 35 h 545"/>
                  <a:gd name="T10" fmla="*/ 269 w 518"/>
                  <a:gd name="T11" fmla="*/ 44 h 545"/>
                  <a:gd name="T12" fmla="*/ 289 w 518"/>
                  <a:gd name="T13" fmla="*/ 25 h 545"/>
                  <a:gd name="T14" fmla="*/ 301 w 518"/>
                  <a:gd name="T15" fmla="*/ 22 h 545"/>
                  <a:gd name="T16" fmla="*/ 316 w 518"/>
                  <a:gd name="T17" fmla="*/ 54 h 545"/>
                  <a:gd name="T18" fmla="*/ 291 w 518"/>
                  <a:gd name="T19" fmla="*/ 89 h 545"/>
                  <a:gd name="T20" fmla="*/ 301 w 518"/>
                  <a:gd name="T21" fmla="*/ 83 h 545"/>
                  <a:gd name="T22" fmla="*/ 320 w 518"/>
                  <a:gd name="T23" fmla="*/ 76 h 545"/>
                  <a:gd name="T24" fmla="*/ 326 w 518"/>
                  <a:gd name="T25" fmla="*/ 94 h 545"/>
                  <a:gd name="T26" fmla="*/ 315 w 518"/>
                  <a:gd name="T27" fmla="*/ 98 h 545"/>
                  <a:gd name="T28" fmla="*/ 322 w 518"/>
                  <a:gd name="T29" fmla="*/ 114 h 545"/>
                  <a:gd name="T30" fmla="*/ 341 w 518"/>
                  <a:gd name="T31" fmla="*/ 83 h 545"/>
                  <a:gd name="T32" fmla="*/ 363 w 518"/>
                  <a:gd name="T33" fmla="*/ 86 h 545"/>
                  <a:gd name="T34" fmla="*/ 377 w 518"/>
                  <a:gd name="T35" fmla="*/ 94 h 545"/>
                  <a:gd name="T36" fmla="*/ 388 w 518"/>
                  <a:gd name="T37" fmla="*/ 116 h 545"/>
                  <a:gd name="T38" fmla="*/ 399 w 518"/>
                  <a:gd name="T39" fmla="*/ 105 h 545"/>
                  <a:gd name="T40" fmla="*/ 421 w 518"/>
                  <a:gd name="T41" fmla="*/ 107 h 545"/>
                  <a:gd name="T42" fmla="*/ 441 w 518"/>
                  <a:gd name="T43" fmla="*/ 109 h 545"/>
                  <a:gd name="T44" fmla="*/ 488 w 518"/>
                  <a:gd name="T45" fmla="*/ 138 h 545"/>
                  <a:gd name="T46" fmla="*/ 517 w 518"/>
                  <a:gd name="T47" fmla="*/ 174 h 545"/>
                  <a:gd name="T48" fmla="*/ 495 w 518"/>
                  <a:gd name="T49" fmla="*/ 213 h 545"/>
                  <a:gd name="T50" fmla="*/ 470 w 518"/>
                  <a:gd name="T51" fmla="*/ 245 h 545"/>
                  <a:gd name="T52" fmla="*/ 466 w 518"/>
                  <a:gd name="T53" fmla="*/ 246 h 545"/>
                  <a:gd name="T54" fmla="*/ 466 w 518"/>
                  <a:gd name="T55" fmla="*/ 285 h 545"/>
                  <a:gd name="T56" fmla="*/ 456 w 518"/>
                  <a:gd name="T57" fmla="*/ 326 h 545"/>
                  <a:gd name="T58" fmla="*/ 443 w 518"/>
                  <a:gd name="T59" fmla="*/ 368 h 545"/>
                  <a:gd name="T60" fmla="*/ 417 w 518"/>
                  <a:gd name="T61" fmla="*/ 383 h 545"/>
                  <a:gd name="T62" fmla="*/ 406 w 518"/>
                  <a:gd name="T63" fmla="*/ 382 h 545"/>
                  <a:gd name="T64" fmla="*/ 395 w 518"/>
                  <a:gd name="T65" fmla="*/ 389 h 545"/>
                  <a:gd name="T66" fmla="*/ 358 w 518"/>
                  <a:gd name="T67" fmla="*/ 413 h 545"/>
                  <a:gd name="T68" fmla="*/ 344 w 518"/>
                  <a:gd name="T69" fmla="*/ 430 h 545"/>
                  <a:gd name="T70" fmla="*/ 349 w 518"/>
                  <a:gd name="T71" fmla="*/ 456 h 545"/>
                  <a:gd name="T72" fmla="*/ 318 w 518"/>
                  <a:gd name="T73" fmla="*/ 512 h 545"/>
                  <a:gd name="T74" fmla="*/ 320 w 518"/>
                  <a:gd name="T75" fmla="*/ 505 h 545"/>
                  <a:gd name="T76" fmla="*/ 316 w 518"/>
                  <a:gd name="T77" fmla="*/ 491 h 545"/>
                  <a:gd name="T78" fmla="*/ 308 w 518"/>
                  <a:gd name="T79" fmla="*/ 507 h 545"/>
                  <a:gd name="T80" fmla="*/ 294 w 518"/>
                  <a:gd name="T81" fmla="*/ 543 h 545"/>
                  <a:gd name="T82" fmla="*/ 276 w 518"/>
                  <a:gd name="T83" fmla="*/ 513 h 545"/>
                  <a:gd name="T84" fmla="*/ 244 w 518"/>
                  <a:gd name="T85" fmla="*/ 490 h 545"/>
                  <a:gd name="T86" fmla="*/ 247 w 518"/>
                  <a:gd name="T87" fmla="*/ 470 h 545"/>
                  <a:gd name="T88" fmla="*/ 273 w 518"/>
                  <a:gd name="T89" fmla="*/ 448 h 545"/>
                  <a:gd name="T90" fmla="*/ 269 w 518"/>
                  <a:gd name="T91" fmla="*/ 420 h 545"/>
                  <a:gd name="T92" fmla="*/ 255 w 518"/>
                  <a:gd name="T93" fmla="*/ 394 h 545"/>
                  <a:gd name="T94" fmla="*/ 221 w 518"/>
                  <a:gd name="T95" fmla="*/ 366 h 545"/>
                  <a:gd name="T96" fmla="*/ 210 w 518"/>
                  <a:gd name="T97" fmla="*/ 306 h 545"/>
                  <a:gd name="T98" fmla="*/ 164 w 518"/>
                  <a:gd name="T99" fmla="*/ 256 h 545"/>
                  <a:gd name="T100" fmla="*/ 123 w 518"/>
                  <a:gd name="T101" fmla="*/ 238 h 545"/>
                  <a:gd name="T102" fmla="*/ 108 w 518"/>
                  <a:gd name="T103" fmla="*/ 203 h 545"/>
                  <a:gd name="T104" fmla="*/ 59 w 518"/>
                  <a:gd name="T105" fmla="*/ 221 h 545"/>
                  <a:gd name="T106" fmla="*/ 47 w 518"/>
                  <a:gd name="T107" fmla="*/ 202 h 545"/>
                  <a:gd name="T108" fmla="*/ 0 w 518"/>
                  <a:gd name="T109" fmla="*/ 181 h 545"/>
                  <a:gd name="T110" fmla="*/ 8 w 518"/>
                  <a:gd name="T111" fmla="*/ 155 h 545"/>
                  <a:gd name="T112" fmla="*/ 40 w 518"/>
                  <a:gd name="T113" fmla="*/ 129 h 545"/>
                  <a:gd name="T114" fmla="*/ 61 w 518"/>
                  <a:gd name="T115" fmla="*/ 89 h 545"/>
                  <a:gd name="T116" fmla="*/ 55 w 518"/>
                  <a:gd name="T117" fmla="*/ 54 h 545"/>
                  <a:gd name="T118" fmla="*/ 87 w 518"/>
                  <a:gd name="T119" fmla="*/ 57 h 545"/>
                  <a:gd name="T120" fmla="*/ 130 w 518"/>
                  <a:gd name="T121" fmla="*/ 44 h 545"/>
                  <a:gd name="T122" fmla="*/ 123 w 518"/>
                  <a:gd name="T123" fmla="*/ 20 h 545"/>
                  <a:gd name="T124" fmla="*/ 157 w 518"/>
                  <a:gd name="T125" fmla="*/ 14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" h="545">
                    <a:moveTo>
                      <a:pt x="175" y="0"/>
                    </a:moveTo>
                    <a:lnTo>
                      <a:pt x="177" y="2"/>
                    </a:lnTo>
                    <a:lnTo>
                      <a:pt x="178" y="2"/>
                    </a:lnTo>
                    <a:lnTo>
                      <a:pt x="179" y="2"/>
                    </a:lnTo>
                    <a:lnTo>
                      <a:pt x="182" y="2"/>
                    </a:lnTo>
                    <a:lnTo>
                      <a:pt x="184" y="4"/>
                    </a:lnTo>
                    <a:lnTo>
                      <a:pt x="184" y="7"/>
                    </a:lnTo>
                    <a:lnTo>
                      <a:pt x="182" y="10"/>
                    </a:lnTo>
                    <a:lnTo>
                      <a:pt x="181" y="11"/>
                    </a:lnTo>
                    <a:lnTo>
                      <a:pt x="184" y="13"/>
                    </a:lnTo>
                    <a:lnTo>
                      <a:pt x="186" y="13"/>
                    </a:lnTo>
                    <a:lnTo>
                      <a:pt x="188" y="15"/>
                    </a:lnTo>
                    <a:lnTo>
                      <a:pt x="189" y="17"/>
                    </a:lnTo>
                    <a:lnTo>
                      <a:pt x="191" y="17"/>
                    </a:lnTo>
                    <a:lnTo>
                      <a:pt x="191" y="18"/>
                    </a:lnTo>
                    <a:lnTo>
                      <a:pt x="189" y="21"/>
                    </a:lnTo>
                    <a:lnTo>
                      <a:pt x="188" y="25"/>
                    </a:lnTo>
                    <a:lnTo>
                      <a:pt x="185" y="29"/>
                    </a:lnTo>
                    <a:lnTo>
                      <a:pt x="185" y="32"/>
                    </a:lnTo>
                    <a:lnTo>
                      <a:pt x="185" y="33"/>
                    </a:lnTo>
                    <a:lnTo>
                      <a:pt x="184" y="36"/>
                    </a:lnTo>
                    <a:lnTo>
                      <a:pt x="185" y="37"/>
                    </a:lnTo>
                    <a:lnTo>
                      <a:pt x="184" y="39"/>
                    </a:lnTo>
                    <a:lnTo>
                      <a:pt x="185" y="42"/>
                    </a:lnTo>
                    <a:lnTo>
                      <a:pt x="186" y="44"/>
                    </a:lnTo>
                    <a:lnTo>
                      <a:pt x="189" y="47"/>
                    </a:lnTo>
                    <a:lnTo>
                      <a:pt x="189" y="49"/>
                    </a:lnTo>
                    <a:lnTo>
                      <a:pt x="192" y="51"/>
                    </a:lnTo>
                    <a:lnTo>
                      <a:pt x="197" y="55"/>
                    </a:lnTo>
                    <a:lnTo>
                      <a:pt x="199" y="57"/>
                    </a:lnTo>
                    <a:lnTo>
                      <a:pt x="200" y="55"/>
                    </a:lnTo>
                    <a:lnTo>
                      <a:pt x="203" y="54"/>
                    </a:lnTo>
                    <a:lnTo>
                      <a:pt x="203" y="55"/>
                    </a:lnTo>
                    <a:lnTo>
                      <a:pt x="206" y="55"/>
                    </a:lnTo>
                    <a:lnTo>
                      <a:pt x="207" y="53"/>
                    </a:lnTo>
                    <a:lnTo>
                      <a:pt x="209" y="51"/>
                    </a:lnTo>
                    <a:lnTo>
                      <a:pt x="211" y="50"/>
                    </a:lnTo>
                    <a:lnTo>
                      <a:pt x="217" y="51"/>
                    </a:lnTo>
                    <a:lnTo>
                      <a:pt x="218" y="47"/>
                    </a:lnTo>
                    <a:lnTo>
                      <a:pt x="221" y="46"/>
                    </a:lnTo>
                    <a:lnTo>
                      <a:pt x="225" y="46"/>
                    </a:lnTo>
                    <a:lnTo>
                      <a:pt x="225" y="46"/>
                    </a:lnTo>
                    <a:lnTo>
                      <a:pt x="228" y="46"/>
                    </a:lnTo>
                    <a:lnTo>
                      <a:pt x="232" y="46"/>
                    </a:lnTo>
                    <a:lnTo>
                      <a:pt x="232" y="46"/>
                    </a:lnTo>
                    <a:lnTo>
                      <a:pt x="232" y="46"/>
                    </a:lnTo>
                    <a:lnTo>
                      <a:pt x="233" y="46"/>
                    </a:lnTo>
                    <a:lnTo>
                      <a:pt x="235" y="47"/>
                    </a:lnTo>
                    <a:lnTo>
                      <a:pt x="238" y="47"/>
                    </a:lnTo>
                    <a:lnTo>
                      <a:pt x="240" y="47"/>
                    </a:lnTo>
                    <a:lnTo>
                      <a:pt x="240" y="47"/>
                    </a:lnTo>
                    <a:lnTo>
                      <a:pt x="239" y="43"/>
                    </a:lnTo>
                    <a:lnTo>
                      <a:pt x="239" y="42"/>
                    </a:lnTo>
                    <a:lnTo>
                      <a:pt x="236" y="40"/>
                    </a:lnTo>
                    <a:lnTo>
                      <a:pt x="236" y="37"/>
                    </a:lnTo>
                    <a:lnTo>
                      <a:pt x="239" y="36"/>
                    </a:lnTo>
                    <a:lnTo>
                      <a:pt x="242" y="36"/>
                    </a:lnTo>
                    <a:lnTo>
                      <a:pt x="247" y="36"/>
                    </a:lnTo>
                    <a:lnTo>
                      <a:pt x="250" y="35"/>
                    </a:lnTo>
                    <a:lnTo>
                      <a:pt x="254" y="35"/>
                    </a:lnTo>
                    <a:lnTo>
                      <a:pt x="255" y="37"/>
                    </a:lnTo>
                    <a:lnTo>
                      <a:pt x="258" y="37"/>
                    </a:lnTo>
                    <a:lnTo>
                      <a:pt x="258" y="39"/>
                    </a:lnTo>
                    <a:lnTo>
                      <a:pt x="260" y="42"/>
                    </a:lnTo>
                    <a:lnTo>
                      <a:pt x="260" y="42"/>
                    </a:lnTo>
                    <a:lnTo>
                      <a:pt x="260" y="43"/>
                    </a:lnTo>
                    <a:lnTo>
                      <a:pt x="261" y="46"/>
                    </a:lnTo>
                    <a:lnTo>
                      <a:pt x="264" y="46"/>
                    </a:lnTo>
                    <a:lnTo>
                      <a:pt x="265" y="44"/>
                    </a:lnTo>
                    <a:lnTo>
                      <a:pt x="268" y="43"/>
                    </a:lnTo>
                    <a:lnTo>
                      <a:pt x="269" y="43"/>
                    </a:lnTo>
                    <a:lnTo>
                      <a:pt x="269" y="44"/>
                    </a:lnTo>
                    <a:lnTo>
                      <a:pt x="271" y="46"/>
                    </a:lnTo>
                    <a:lnTo>
                      <a:pt x="271" y="49"/>
                    </a:lnTo>
                    <a:lnTo>
                      <a:pt x="272" y="49"/>
                    </a:lnTo>
                    <a:lnTo>
                      <a:pt x="273" y="47"/>
                    </a:lnTo>
                    <a:lnTo>
                      <a:pt x="275" y="46"/>
                    </a:lnTo>
                    <a:lnTo>
                      <a:pt x="276" y="44"/>
                    </a:lnTo>
                    <a:lnTo>
                      <a:pt x="278" y="44"/>
                    </a:lnTo>
                    <a:lnTo>
                      <a:pt x="280" y="40"/>
                    </a:lnTo>
                    <a:lnTo>
                      <a:pt x="282" y="37"/>
                    </a:lnTo>
                    <a:lnTo>
                      <a:pt x="285" y="32"/>
                    </a:lnTo>
                    <a:lnTo>
                      <a:pt x="285" y="29"/>
                    </a:lnTo>
                    <a:lnTo>
                      <a:pt x="289" y="25"/>
                    </a:lnTo>
                    <a:lnTo>
                      <a:pt x="291" y="21"/>
                    </a:lnTo>
                    <a:lnTo>
                      <a:pt x="293" y="20"/>
                    </a:lnTo>
                    <a:lnTo>
                      <a:pt x="293" y="20"/>
                    </a:lnTo>
                    <a:lnTo>
                      <a:pt x="293" y="20"/>
                    </a:lnTo>
                    <a:lnTo>
                      <a:pt x="296" y="17"/>
                    </a:lnTo>
                    <a:lnTo>
                      <a:pt x="297" y="15"/>
                    </a:lnTo>
                    <a:lnTo>
                      <a:pt x="297" y="14"/>
                    </a:lnTo>
                    <a:lnTo>
                      <a:pt x="297" y="13"/>
                    </a:lnTo>
                    <a:lnTo>
                      <a:pt x="298" y="17"/>
                    </a:lnTo>
                    <a:lnTo>
                      <a:pt x="298" y="18"/>
                    </a:lnTo>
                    <a:lnTo>
                      <a:pt x="300" y="20"/>
                    </a:lnTo>
                    <a:lnTo>
                      <a:pt x="301" y="22"/>
                    </a:lnTo>
                    <a:lnTo>
                      <a:pt x="301" y="25"/>
                    </a:lnTo>
                    <a:lnTo>
                      <a:pt x="302" y="31"/>
                    </a:lnTo>
                    <a:lnTo>
                      <a:pt x="305" y="35"/>
                    </a:lnTo>
                    <a:lnTo>
                      <a:pt x="308" y="42"/>
                    </a:lnTo>
                    <a:lnTo>
                      <a:pt x="309" y="47"/>
                    </a:lnTo>
                    <a:lnTo>
                      <a:pt x="311" y="49"/>
                    </a:lnTo>
                    <a:lnTo>
                      <a:pt x="312" y="47"/>
                    </a:lnTo>
                    <a:lnTo>
                      <a:pt x="315" y="47"/>
                    </a:lnTo>
                    <a:lnTo>
                      <a:pt x="318" y="50"/>
                    </a:lnTo>
                    <a:lnTo>
                      <a:pt x="318" y="51"/>
                    </a:lnTo>
                    <a:lnTo>
                      <a:pt x="316" y="53"/>
                    </a:lnTo>
                    <a:lnTo>
                      <a:pt x="316" y="54"/>
                    </a:lnTo>
                    <a:lnTo>
                      <a:pt x="318" y="55"/>
                    </a:lnTo>
                    <a:lnTo>
                      <a:pt x="316" y="57"/>
                    </a:lnTo>
                    <a:lnTo>
                      <a:pt x="315" y="58"/>
                    </a:lnTo>
                    <a:lnTo>
                      <a:pt x="309" y="65"/>
                    </a:lnTo>
                    <a:lnTo>
                      <a:pt x="307" y="69"/>
                    </a:lnTo>
                    <a:lnTo>
                      <a:pt x="305" y="69"/>
                    </a:lnTo>
                    <a:lnTo>
                      <a:pt x="302" y="72"/>
                    </a:lnTo>
                    <a:lnTo>
                      <a:pt x="300" y="73"/>
                    </a:lnTo>
                    <a:lnTo>
                      <a:pt x="298" y="75"/>
                    </a:lnTo>
                    <a:lnTo>
                      <a:pt x="297" y="79"/>
                    </a:lnTo>
                    <a:lnTo>
                      <a:pt x="291" y="84"/>
                    </a:lnTo>
                    <a:lnTo>
                      <a:pt x="291" y="89"/>
                    </a:lnTo>
                    <a:lnTo>
                      <a:pt x="290" y="93"/>
                    </a:lnTo>
                    <a:lnTo>
                      <a:pt x="291" y="91"/>
                    </a:lnTo>
                    <a:lnTo>
                      <a:pt x="293" y="87"/>
                    </a:lnTo>
                    <a:lnTo>
                      <a:pt x="294" y="84"/>
                    </a:lnTo>
                    <a:lnTo>
                      <a:pt x="297" y="82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7" y="86"/>
                    </a:lnTo>
                    <a:lnTo>
                      <a:pt x="297" y="89"/>
                    </a:lnTo>
                    <a:lnTo>
                      <a:pt x="294" y="93"/>
                    </a:lnTo>
                    <a:lnTo>
                      <a:pt x="298" y="87"/>
                    </a:lnTo>
                    <a:lnTo>
                      <a:pt x="301" y="83"/>
                    </a:lnTo>
                    <a:lnTo>
                      <a:pt x="304" y="83"/>
                    </a:lnTo>
                    <a:lnTo>
                      <a:pt x="305" y="83"/>
                    </a:lnTo>
                    <a:lnTo>
                      <a:pt x="307" y="84"/>
                    </a:lnTo>
                    <a:lnTo>
                      <a:pt x="308" y="83"/>
                    </a:lnTo>
                    <a:lnTo>
                      <a:pt x="308" y="82"/>
                    </a:lnTo>
                    <a:lnTo>
                      <a:pt x="311" y="82"/>
                    </a:lnTo>
                    <a:lnTo>
                      <a:pt x="309" y="80"/>
                    </a:lnTo>
                    <a:lnTo>
                      <a:pt x="308" y="80"/>
                    </a:lnTo>
                    <a:lnTo>
                      <a:pt x="308" y="78"/>
                    </a:lnTo>
                    <a:lnTo>
                      <a:pt x="312" y="75"/>
                    </a:lnTo>
                    <a:lnTo>
                      <a:pt x="316" y="75"/>
                    </a:lnTo>
                    <a:lnTo>
                      <a:pt x="320" y="76"/>
                    </a:lnTo>
                    <a:lnTo>
                      <a:pt x="325" y="76"/>
                    </a:lnTo>
                    <a:lnTo>
                      <a:pt x="329" y="75"/>
                    </a:lnTo>
                    <a:lnTo>
                      <a:pt x="331" y="75"/>
                    </a:lnTo>
                    <a:lnTo>
                      <a:pt x="334" y="76"/>
                    </a:lnTo>
                    <a:lnTo>
                      <a:pt x="337" y="78"/>
                    </a:lnTo>
                    <a:lnTo>
                      <a:pt x="337" y="79"/>
                    </a:lnTo>
                    <a:lnTo>
                      <a:pt x="336" y="82"/>
                    </a:lnTo>
                    <a:lnTo>
                      <a:pt x="336" y="84"/>
                    </a:lnTo>
                    <a:lnTo>
                      <a:pt x="333" y="89"/>
                    </a:lnTo>
                    <a:lnTo>
                      <a:pt x="333" y="91"/>
                    </a:lnTo>
                    <a:lnTo>
                      <a:pt x="329" y="93"/>
                    </a:lnTo>
                    <a:lnTo>
                      <a:pt x="326" y="94"/>
                    </a:lnTo>
                    <a:lnTo>
                      <a:pt x="325" y="94"/>
                    </a:lnTo>
                    <a:lnTo>
                      <a:pt x="323" y="93"/>
                    </a:lnTo>
                    <a:lnTo>
                      <a:pt x="323" y="94"/>
                    </a:lnTo>
                    <a:lnTo>
                      <a:pt x="320" y="96"/>
                    </a:lnTo>
                    <a:lnTo>
                      <a:pt x="318" y="97"/>
                    </a:lnTo>
                    <a:lnTo>
                      <a:pt x="315" y="96"/>
                    </a:lnTo>
                    <a:lnTo>
                      <a:pt x="312" y="97"/>
                    </a:lnTo>
                    <a:lnTo>
                      <a:pt x="309" y="98"/>
                    </a:lnTo>
                    <a:lnTo>
                      <a:pt x="308" y="98"/>
                    </a:lnTo>
                    <a:lnTo>
                      <a:pt x="309" y="100"/>
                    </a:lnTo>
                    <a:lnTo>
                      <a:pt x="312" y="98"/>
                    </a:lnTo>
                    <a:lnTo>
                      <a:pt x="315" y="98"/>
                    </a:lnTo>
                    <a:lnTo>
                      <a:pt x="318" y="100"/>
                    </a:lnTo>
                    <a:lnTo>
                      <a:pt x="322" y="98"/>
                    </a:lnTo>
                    <a:lnTo>
                      <a:pt x="323" y="98"/>
                    </a:lnTo>
                    <a:lnTo>
                      <a:pt x="323" y="100"/>
                    </a:lnTo>
                    <a:lnTo>
                      <a:pt x="322" y="104"/>
                    </a:lnTo>
                    <a:lnTo>
                      <a:pt x="322" y="107"/>
                    </a:lnTo>
                    <a:lnTo>
                      <a:pt x="320" y="108"/>
                    </a:lnTo>
                    <a:lnTo>
                      <a:pt x="319" y="111"/>
                    </a:lnTo>
                    <a:lnTo>
                      <a:pt x="319" y="114"/>
                    </a:lnTo>
                    <a:lnTo>
                      <a:pt x="320" y="116"/>
                    </a:lnTo>
                    <a:lnTo>
                      <a:pt x="320" y="119"/>
                    </a:lnTo>
                    <a:lnTo>
                      <a:pt x="322" y="114"/>
                    </a:lnTo>
                    <a:lnTo>
                      <a:pt x="320" y="111"/>
                    </a:lnTo>
                    <a:lnTo>
                      <a:pt x="320" y="109"/>
                    </a:lnTo>
                    <a:lnTo>
                      <a:pt x="323" y="108"/>
                    </a:lnTo>
                    <a:lnTo>
                      <a:pt x="325" y="105"/>
                    </a:lnTo>
                    <a:lnTo>
                      <a:pt x="325" y="102"/>
                    </a:lnTo>
                    <a:lnTo>
                      <a:pt x="326" y="98"/>
                    </a:lnTo>
                    <a:lnTo>
                      <a:pt x="329" y="96"/>
                    </a:lnTo>
                    <a:lnTo>
                      <a:pt x="333" y="93"/>
                    </a:lnTo>
                    <a:lnTo>
                      <a:pt x="337" y="90"/>
                    </a:lnTo>
                    <a:lnTo>
                      <a:pt x="340" y="87"/>
                    </a:lnTo>
                    <a:lnTo>
                      <a:pt x="340" y="86"/>
                    </a:lnTo>
                    <a:lnTo>
                      <a:pt x="341" y="83"/>
                    </a:lnTo>
                    <a:lnTo>
                      <a:pt x="344" y="82"/>
                    </a:lnTo>
                    <a:lnTo>
                      <a:pt x="347" y="82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9" y="82"/>
                    </a:lnTo>
                    <a:lnTo>
                      <a:pt x="351" y="82"/>
                    </a:lnTo>
                    <a:lnTo>
                      <a:pt x="354" y="83"/>
                    </a:lnTo>
                    <a:lnTo>
                      <a:pt x="354" y="83"/>
                    </a:lnTo>
                    <a:lnTo>
                      <a:pt x="355" y="83"/>
                    </a:lnTo>
                    <a:lnTo>
                      <a:pt x="359" y="84"/>
                    </a:lnTo>
                    <a:lnTo>
                      <a:pt x="362" y="86"/>
                    </a:lnTo>
                    <a:lnTo>
                      <a:pt x="363" y="86"/>
                    </a:lnTo>
                    <a:lnTo>
                      <a:pt x="365" y="87"/>
                    </a:lnTo>
                    <a:lnTo>
                      <a:pt x="366" y="89"/>
                    </a:lnTo>
                    <a:lnTo>
                      <a:pt x="366" y="89"/>
                    </a:lnTo>
                    <a:lnTo>
                      <a:pt x="367" y="87"/>
                    </a:lnTo>
                    <a:lnTo>
                      <a:pt x="369" y="89"/>
                    </a:lnTo>
                    <a:lnTo>
                      <a:pt x="370" y="90"/>
                    </a:lnTo>
                    <a:lnTo>
                      <a:pt x="372" y="90"/>
                    </a:lnTo>
                    <a:lnTo>
                      <a:pt x="373" y="91"/>
                    </a:lnTo>
                    <a:lnTo>
                      <a:pt x="374" y="93"/>
                    </a:lnTo>
                    <a:lnTo>
                      <a:pt x="376" y="94"/>
                    </a:lnTo>
                    <a:lnTo>
                      <a:pt x="376" y="96"/>
                    </a:lnTo>
                    <a:lnTo>
                      <a:pt x="377" y="94"/>
                    </a:lnTo>
                    <a:lnTo>
                      <a:pt x="380" y="93"/>
                    </a:lnTo>
                    <a:lnTo>
                      <a:pt x="383" y="93"/>
                    </a:lnTo>
                    <a:lnTo>
                      <a:pt x="384" y="93"/>
                    </a:lnTo>
                    <a:lnTo>
                      <a:pt x="387" y="96"/>
                    </a:lnTo>
                    <a:lnTo>
                      <a:pt x="390" y="100"/>
                    </a:lnTo>
                    <a:lnTo>
                      <a:pt x="387" y="102"/>
                    </a:lnTo>
                    <a:lnTo>
                      <a:pt x="390" y="104"/>
                    </a:lnTo>
                    <a:lnTo>
                      <a:pt x="391" y="104"/>
                    </a:lnTo>
                    <a:lnTo>
                      <a:pt x="390" y="105"/>
                    </a:lnTo>
                    <a:lnTo>
                      <a:pt x="388" y="109"/>
                    </a:lnTo>
                    <a:lnTo>
                      <a:pt x="388" y="112"/>
                    </a:lnTo>
                    <a:lnTo>
                      <a:pt x="388" y="116"/>
                    </a:lnTo>
                    <a:lnTo>
                      <a:pt x="388" y="119"/>
                    </a:lnTo>
                    <a:lnTo>
                      <a:pt x="388" y="115"/>
                    </a:lnTo>
                    <a:lnTo>
                      <a:pt x="391" y="111"/>
                    </a:lnTo>
                    <a:lnTo>
                      <a:pt x="391" y="109"/>
                    </a:lnTo>
                    <a:lnTo>
                      <a:pt x="392" y="108"/>
                    </a:lnTo>
                    <a:lnTo>
                      <a:pt x="392" y="111"/>
                    </a:lnTo>
                    <a:lnTo>
                      <a:pt x="394" y="112"/>
                    </a:lnTo>
                    <a:lnTo>
                      <a:pt x="394" y="109"/>
                    </a:lnTo>
                    <a:lnTo>
                      <a:pt x="395" y="108"/>
                    </a:lnTo>
                    <a:lnTo>
                      <a:pt x="398" y="107"/>
                    </a:lnTo>
                    <a:lnTo>
                      <a:pt x="398" y="105"/>
                    </a:lnTo>
                    <a:lnTo>
                      <a:pt x="399" y="105"/>
                    </a:lnTo>
                    <a:lnTo>
                      <a:pt x="401" y="107"/>
                    </a:lnTo>
                    <a:lnTo>
                      <a:pt x="401" y="105"/>
                    </a:lnTo>
                    <a:lnTo>
                      <a:pt x="401" y="104"/>
                    </a:lnTo>
                    <a:lnTo>
                      <a:pt x="401" y="104"/>
                    </a:lnTo>
                    <a:lnTo>
                      <a:pt x="403" y="102"/>
                    </a:lnTo>
                    <a:lnTo>
                      <a:pt x="410" y="107"/>
                    </a:lnTo>
                    <a:lnTo>
                      <a:pt x="413" y="107"/>
                    </a:lnTo>
                    <a:lnTo>
                      <a:pt x="414" y="107"/>
                    </a:lnTo>
                    <a:lnTo>
                      <a:pt x="419" y="108"/>
                    </a:lnTo>
                    <a:lnTo>
                      <a:pt x="420" y="108"/>
                    </a:lnTo>
                    <a:lnTo>
                      <a:pt x="419" y="107"/>
                    </a:lnTo>
                    <a:lnTo>
                      <a:pt x="421" y="107"/>
                    </a:lnTo>
                    <a:lnTo>
                      <a:pt x="421" y="108"/>
                    </a:lnTo>
                    <a:lnTo>
                      <a:pt x="423" y="109"/>
                    </a:lnTo>
                    <a:lnTo>
                      <a:pt x="423" y="109"/>
                    </a:lnTo>
                    <a:lnTo>
                      <a:pt x="424" y="107"/>
                    </a:lnTo>
                    <a:lnTo>
                      <a:pt x="425" y="108"/>
                    </a:lnTo>
                    <a:lnTo>
                      <a:pt x="425" y="107"/>
                    </a:lnTo>
                    <a:lnTo>
                      <a:pt x="430" y="109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5" y="108"/>
                    </a:lnTo>
                    <a:lnTo>
                      <a:pt x="437" y="109"/>
                    </a:lnTo>
                    <a:lnTo>
                      <a:pt x="441" y="109"/>
                    </a:lnTo>
                    <a:lnTo>
                      <a:pt x="443" y="108"/>
                    </a:lnTo>
                    <a:lnTo>
                      <a:pt x="448" y="109"/>
                    </a:lnTo>
                    <a:lnTo>
                      <a:pt x="450" y="109"/>
                    </a:lnTo>
                    <a:lnTo>
                      <a:pt x="459" y="116"/>
                    </a:lnTo>
                    <a:lnTo>
                      <a:pt x="461" y="115"/>
                    </a:lnTo>
                    <a:lnTo>
                      <a:pt x="466" y="119"/>
                    </a:lnTo>
                    <a:lnTo>
                      <a:pt x="467" y="119"/>
                    </a:lnTo>
                    <a:lnTo>
                      <a:pt x="472" y="126"/>
                    </a:lnTo>
                    <a:lnTo>
                      <a:pt x="478" y="133"/>
                    </a:lnTo>
                    <a:lnTo>
                      <a:pt x="481" y="133"/>
                    </a:lnTo>
                    <a:lnTo>
                      <a:pt x="485" y="134"/>
                    </a:lnTo>
                    <a:lnTo>
                      <a:pt x="488" y="138"/>
                    </a:lnTo>
                    <a:lnTo>
                      <a:pt x="490" y="138"/>
                    </a:lnTo>
                    <a:lnTo>
                      <a:pt x="493" y="141"/>
                    </a:lnTo>
                    <a:lnTo>
                      <a:pt x="496" y="140"/>
                    </a:lnTo>
                    <a:lnTo>
                      <a:pt x="501" y="140"/>
                    </a:lnTo>
                    <a:lnTo>
                      <a:pt x="510" y="144"/>
                    </a:lnTo>
                    <a:lnTo>
                      <a:pt x="511" y="148"/>
                    </a:lnTo>
                    <a:lnTo>
                      <a:pt x="511" y="151"/>
                    </a:lnTo>
                    <a:lnTo>
                      <a:pt x="515" y="162"/>
                    </a:lnTo>
                    <a:lnTo>
                      <a:pt x="515" y="165"/>
                    </a:lnTo>
                    <a:lnTo>
                      <a:pt x="517" y="166"/>
                    </a:lnTo>
                    <a:lnTo>
                      <a:pt x="518" y="173"/>
                    </a:lnTo>
                    <a:lnTo>
                      <a:pt x="517" y="174"/>
                    </a:lnTo>
                    <a:lnTo>
                      <a:pt x="515" y="176"/>
                    </a:lnTo>
                    <a:lnTo>
                      <a:pt x="517" y="178"/>
                    </a:lnTo>
                    <a:lnTo>
                      <a:pt x="517" y="181"/>
                    </a:lnTo>
                    <a:lnTo>
                      <a:pt x="515" y="184"/>
                    </a:lnTo>
                    <a:lnTo>
                      <a:pt x="515" y="187"/>
                    </a:lnTo>
                    <a:lnTo>
                      <a:pt x="511" y="194"/>
                    </a:lnTo>
                    <a:lnTo>
                      <a:pt x="510" y="195"/>
                    </a:lnTo>
                    <a:lnTo>
                      <a:pt x="504" y="203"/>
                    </a:lnTo>
                    <a:lnTo>
                      <a:pt x="499" y="208"/>
                    </a:lnTo>
                    <a:lnTo>
                      <a:pt x="497" y="210"/>
                    </a:lnTo>
                    <a:lnTo>
                      <a:pt x="496" y="212"/>
                    </a:lnTo>
                    <a:lnTo>
                      <a:pt x="495" y="213"/>
                    </a:lnTo>
                    <a:lnTo>
                      <a:pt x="488" y="219"/>
                    </a:lnTo>
                    <a:lnTo>
                      <a:pt x="486" y="223"/>
                    </a:lnTo>
                    <a:lnTo>
                      <a:pt x="483" y="227"/>
                    </a:lnTo>
                    <a:lnTo>
                      <a:pt x="482" y="228"/>
                    </a:lnTo>
                    <a:lnTo>
                      <a:pt x="482" y="231"/>
                    </a:lnTo>
                    <a:lnTo>
                      <a:pt x="479" y="237"/>
                    </a:lnTo>
                    <a:lnTo>
                      <a:pt x="475" y="243"/>
                    </a:lnTo>
                    <a:lnTo>
                      <a:pt x="471" y="245"/>
                    </a:lnTo>
                    <a:lnTo>
                      <a:pt x="470" y="248"/>
                    </a:lnTo>
                    <a:lnTo>
                      <a:pt x="468" y="248"/>
                    </a:lnTo>
                    <a:lnTo>
                      <a:pt x="468" y="246"/>
                    </a:lnTo>
                    <a:lnTo>
                      <a:pt x="470" y="245"/>
                    </a:lnTo>
                    <a:lnTo>
                      <a:pt x="471" y="242"/>
                    </a:lnTo>
                    <a:lnTo>
                      <a:pt x="470" y="242"/>
                    </a:lnTo>
                    <a:lnTo>
                      <a:pt x="470" y="241"/>
                    </a:lnTo>
                    <a:lnTo>
                      <a:pt x="467" y="239"/>
                    </a:lnTo>
                    <a:lnTo>
                      <a:pt x="467" y="243"/>
                    </a:lnTo>
                    <a:lnTo>
                      <a:pt x="466" y="242"/>
                    </a:lnTo>
                    <a:lnTo>
                      <a:pt x="463" y="241"/>
                    </a:lnTo>
                    <a:lnTo>
                      <a:pt x="463" y="239"/>
                    </a:lnTo>
                    <a:lnTo>
                      <a:pt x="461" y="241"/>
                    </a:lnTo>
                    <a:lnTo>
                      <a:pt x="461" y="241"/>
                    </a:lnTo>
                    <a:lnTo>
                      <a:pt x="464" y="242"/>
                    </a:lnTo>
                    <a:lnTo>
                      <a:pt x="466" y="246"/>
                    </a:lnTo>
                    <a:lnTo>
                      <a:pt x="466" y="249"/>
                    </a:lnTo>
                    <a:lnTo>
                      <a:pt x="464" y="249"/>
                    </a:lnTo>
                    <a:lnTo>
                      <a:pt x="463" y="252"/>
                    </a:lnTo>
                    <a:lnTo>
                      <a:pt x="464" y="255"/>
                    </a:lnTo>
                    <a:lnTo>
                      <a:pt x="461" y="257"/>
                    </a:lnTo>
                    <a:lnTo>
                      <a:pt x="461" y="259"/>
                    </a:lnTo>
                    <a:lnTo>
                      <a:pt x="464" y="260"/>
                    </a:lnTo>
                    <a:lnTo>
                      <a:pt x="466" y="259"/>
                    </a:lnTo>
                    <a:lnTo>
                      <a:pt x="466" y="261"/>
                    </a:lnTo>
                    <a:lnTo>
                      <a:pt x="464" y="264"/>
                    </a:lnTo>
                    <a:lnTo>
                      <a:pt x="464" y="267"/>
                    </a:lnTo>
                    <a:lnTo>
                      <a:pt x="466" y="285"/>
                    </a:lnTo>
                    <a:lnTo>
                      <a:pt x="464" y="290"/>
                    </a:lnTo>
                    <a:lnTo>
                      <a:pt x="464" y="292"/>
                    </a:lnTo>
                    <a:lnTo>
                      <a:pt x="464" y="296"/>
                    </a:lnTo>
                    <a:lnTo>
                      <a:pt x="464" y="300"/>
                    </a:lnTo>
                    <a:lnTo>
                      <a:pt x="463" y="306"/>
                    </a:lnTo>
                    <a:lnTo>
                      <a:pt x="463" y="311"/>
                    </a:lnTo>
                    <a:lnTo>
                      <a:pt x="463" y="313"/>
                    </a:lnTo>
                    <a:lnTo>
                      <a:pt x="459" y="315"/>
                    </a:lnTo>
                    <a:lnTo>
                      <a:pt x="459" y="317"/>
                    </a:lnTo>
                    <a:lnTo>
                      <a:pt x="457" y="319"/>
                    </a:lnTo>
                    <a:lnTo>
                      <a:pt x="456" y="324"/>
                    </a:lnTo>
                    <a:lnTo>
                      <a:pt x="456" y="326"/>
                    </a:lnTo>
                    <a:lnTo>
                      <a:pt x="457" y="335"/>
                    </a:lnTo>
                    <a:lnTo>
                      <a:pt x="457" y="337"/>
                    </a:lnTo>
                    <a:lnTo>
                      <a:pt x="453" y="343"/>
                    </a:lnTo>
                    <a:lnTo>
                      <a:pt x="449" y="349"/>
                    </a:lnTo>
                    <a:lnTo>
                      <a:pt x="449" y="349"/>
                    </a:lnTo>
                    <a:lnTo>
                      <a:pt x="449" y="351"/>
                    </a:lnTo>
                    <a:lnTo>
                      <a:pt x="446" y="354"/>
                    </a:lnTo>
                    <a:lnTo>
                      <a:pt x="445" y="354"/>
                    </a:lnTo>
                    <a:lnTo>
                      <a:pt x="445" y="357"/>
                    </a:lnTo>
                    <a:lnTo>
                      <a:pt x="443" y="360"/>
                    </a:lnTo>
                    <a:lnTo>
                      <a:pt x="442" y="362"/>
                    </a:lnTo>
                    <a:lnTo>
                      <a:pt x="443" y="368"/>
                    </a:lnTo>
                    <a:lnTo>
                      <a:pt x="445" y="369"/>
                    </a:lnTo>
                    <a:lnTo>
                      <a:pt x="443" y="371"/>
                    </a:lnTo>
                    <a:lnTo>
                      <a:pt x="442" y="372"/>
                    </a:lnTo>
                    <a:lnTo>
                      <a:pt x="437" y="373"/>
                    </a:lnTo>
                    <a:lnTo>
                      <a:pt x="431" y="378"/>
                    </a:lnTo>
                    <a:lnTo>
                      <a:pt x="430" y="379"/>
                    </a:lnTo>
                    <a:lnTo>
                      <a:pt x="431" y="380"/>
                    </a:lnTo>
                    <a:lnTo>
                      <a:pt x="431" y="382"/>
                    </a:lnTo>
                    <a:lnTo>
                      <a:pt x="428" y="383"/>
                    </a:lnTo>
                    <a:lnTo>
                      <a:pt x="424" y="383"/>
                    </a:lnTo>
                    <a:lnTo>
                      <a:pt x="420" y="383"/>
                    </a:lnTo>
                    <a:lnTo>
                      <a:pt x="417" y="383"/>
                    </a:lnTo>
                    <a:lnTo>
                      <a:pt x="414" y="383"/>
                    </a:lnTo>
                    <a:lnTo>
                      <a:pt x="413" y="380"/>
                    </a:lnTo>
                    <a:lnTo>
                      <a:pt x="414" y="379"/>
                    </a:lnTo>
                    <a:lnTo>
                      <a:pt x="413" y="379"/>
                    </a:lnTo>
                    <a:lnTo>
                      <a:pt x="412" y="380"/>
                    </a:lnTo>
                    <a:lnTo>
                      <a:pt x="412" y="382"/>
                    </a:lnTo>
                    <a:lnTo>
                      <a:pt x="405" y="384"/>
                    </a:lnTo>
                    <a:lnTo>
                      <a:pt x="401" y="386"/>
                    </a:lnTo>
                    <a:lnTo>
                      <a:pt x="399" y="384"/>
                    </a:lnTo>
                    <a:lnTo>
                      <a:pt x="399" y="384"/>
                    </a:lnTo>
                    <a:lnTo>
                      <a:pt x="403" y="383"/>
                    </a:lnTo>
                    <a:lnTo>
                      <a:pt x="406" y="382"/>
                    </a:lnTo>
                    <a:lnTo>
                      <a:pt x="406" y="380"/>
                    </a:lnTo>
                    <a:lnTo>
                      <a:pt x="405" y="380"/>
                    </a:lnTo>
                    <a:lnTo>
                      <a:pt x="402" y="382"/>
                    </a:lnTo>
                    <a:lnTo>
                      <a:pt x="401" y="382"/>
                    </a:lnTo>
                    <a:lnTo>
                      <a:pt x="398" y="382"/>
                    </a:lnTo>
                    <a:lnTo>
                      <a:pt x="395" y="383"/>
                    </a:lnTo>
                    <a:lnTo>
                      <a:pt x="392" y="384"/>
                    </a:lnTo>
                    <a:lnTo>
                      <a:pt x="394" y="386"/>
                    </a:lnTo>
                    <a:lnTo>
                      <a:pt x="395" y="386"/>
                    </a:lnTo>
                    <a:lnTo>
                      <a:pt x="396" y="387"/>
                    </a:lnTo>
                    <a:lnTo>
                      <a:pt x="396" y="387"/>
                    </a:lnTo>
                    <a:lnTo>
                      <a:pt x="395" y="389"/>
                    </a:lnTo>
                    <a:lnTo>
                      <a:pt x="390" y="393"/>
                    </a:lnTo>
                    <a:lnTo>
                      <a:pt x="387" y="396"/>
                    </a:lnTo>
                    <a:lnTo>
                      <a:pt x="387" y="397"/>
                    </a:lnTo>
                    <a:lnTo>
                      <a:pt x="385" y="397"/>
                    </a:lnTo>
                    <a:lnTo>
                      <a:pt x="384" y="396"/>
                    </a:lnTo>
                    <a:lnTo>
                      <a:pt x="381" y="396"/>
                    </a:lnTo>
                    <a:lnTo>
                      <a:pt x="378" y="398"/>
                    </a:lnTo>
                    <a:lnTo>
                      <a:pt x="376" y="400"/>
                    </a:lnTo>
                    <a:lnTo>
                      <a:pt x="370" y="401"/>
                    </a:lnTo>
                    <a:lnTo>
                      <a:pt x="365" y="407"/>
                    </a:lnTo>
                    <a:lnTo>
                      <a:pt x="361" y="409"/>
                    </a:lnTo>
                    <a:lnTo>
                      <a:pt x="358" y="413"/>
                    </a:lnTo>
                    <a:lnTo>
                      <a:pt x="358" y="413"/>
                    </a:lnTo>
                    <a:lnTo>
                      <a:pt x="355" y="416"/>
                    </a:lnTo>
                    <a:lnTo>
                      <a:pt x="351" y="419"/>
                    </a:lnTo>
                    <a:lnTo>
                      <a:pt x="349" y="419"/>
                    </a:lnTo>
                    <a:lnTo>
                      <a:pt x="348" y="422"/>
                    </a:lnTo>
                    <a:lnTo>
                      <a:pt x="345" y="422"/>
                    </a:lnTo>
                    <a:lnTo>
                      <a:pt x="348" y="423"/>
                    </a:lnTo>
                    <a:lnTo>
                      <a:pt x="348" y="426"/>
                    </a:lnTo>
                    <a:lnTo>
                      <a:pt x="345" y="427"/>
                    </a:lnTo>
                    <a:lnTo>
                      <a:pt x="347" y="427"/>
                    </a:lnTo>
                    <a:lnTo>
                      <a:pt x="348" y="430"/>
                    </a:lnTo>
                    <a:lnTo>
                      <a:pt x="344" y="430"/>
                    </a:lnTo>
                    <a:lnTo>
                      <a:pt x="343" y="431"/>
                    </a:lnTo>
                    <a:lnTo>
                      <a:pt x="344" y="436"/>
                    </a:lnTo>
                    <a:lnTo>
                      <a:pt x="345" y="440"/>
                    </a:lnTo>
                    <a:lnTo>
                      <a:pt x="345" y="441"/>
                    </a:lnTo>
                    <a:lnTo>
                      <a:pt x="345" y="443"/>
                    </a:lnTo>
                    <a:lnTo>
                      <a:pt x="345" y="444"/>
                    </a:lnTo>
                    <a:lnTo>
                      <a:pt x="348" y="448"/>
                    </a:lnTo>
                    <a:lnTo>
                      <a:pt x="348" y="451"/>
                    </a:lnTo>
                    <a:lnTo>
                      <a:pt x="349" y="451"/>
                    </a:lnTo>
                    <a:lnTo>
                      <a:pt x="349" y="452"/>
                    </a:lnTo>
                    <a:lnTo>
                      <a:pt x="349" y="454"/>
                    </a:lnTo>
                    <a:lnTo>
                      <a:pt x="349" y="456"/>
                    </a:lnTo>
                    <a:lnTo>
                      <a:pt x="348" y="458"/>
                    </a:lnTo>
                    <a:lnTo>
                      <a:pt x="347" y="460"/>
                    </a:lnTo>
                    <a:lnTo>
                      <a:pt x="345" y="460"/>
                    </a:lnTo>
                    <a:lnTo>
                      <a:pt x="345" y="462"/>
                    </a:lnTo>
                    <a:lnTo>
                      <a:pt x="345" y="463"/>
                    </a:lnTo>
                    <a:lnTo>
                      <a:pt x="345" y="465"/>
                    </a:lnTo>
                    <a:lnTo>
                      <a:pt x="338" y="473"/>
                    </a:lnTo>
                    <a:lnTo>
                      <a:pt x="333" y="484"/>
                    </a:lnTo>
                    <a:lnTo>
                      <a:pt x="330" y="491"/>
                    </a:lnTo>
                    <a:lnTo>
                      <a:pt x="329" y="496"/>
                    </a:lnTo>
                    <a:lnTo>
                      <a:pt x="322" y="506"/>
                    </a:lnTo>
                    <a:lnTo>
                      <a:pt x="318" y="512"/>
                    </a:lnTo>
                    <a:lnTo>
                      <a:pt x="309" y="519"/>
                    </a:lnTo>
                    <a:lnTo>
                      <a:pt x="307" y="517"/>
                    </a:lnTo>
                    <a:lnTo>
                      <a:pt x="307" y="516"/>
                    </a:lnTo>
                    <a:lnTo>
                      <a:pt x="308" y="514"/>
                    </a:lnTo>
                    <a:lnTo>
                      <a:pt x="309" y="514"/>
                    </a:lnTo>
                    <a:lnTo>
                      <a:pt x="311" y="513"/>
                    </a:lnTo>
                    <a:lnTo>
                      <a:pt x="312" y="512"/>
                    </a:lnTo>
                    <a:lnTo>
                      <a:pt x="315" y="510"/>
                    </a:lnTo>
                    <a:lnTo>
                      <a:pt x="316" y="510"/>
                    </a:lnTo>
                    <a:lnTo>
                      <a:pt x="316" y="507"/>
                    </a:lnTo>
                    <a:lnTo>
                      <a:pt x="318" y="505"/>
                    </a:lnTo>
                    <a:lnTo>
                      <a:pt x="320" y="505"/>
                    </a:lnTo>
                    <a:lnTo>
                      <a:pt x="323" y="499"/>
                    </a:lnTo>
                    <a:lnTo>
                      <a:pt x="325" y="495"/>
                    </a:lnTo>
                    <a:lnTo>
                      <a:pt x="325" y="495"/>
                    </a:lnTo>
                    <a:lnTo>
                      <a:pt x="325" y="492"/>
                    </a:lnTo>
                    <a:lnTo>
                      <a:pt x="325" y="491"/>
                    </a:lnTo>
                    <a:lnTo>
                      <a:pt x="323" y="492"/>
                    </a:lnTo>
                    <a:lnTo>
                      <a:pt x="322" y="492"/>
                    </a:lnTo>
                    <a:lnTo>
                      <a:pt x="318" y="488"/>
                    </a:lnTo>
                    <a:lnTo>
                      <a:pt x="316" y="485"/>
                    </a:lnTo>
                    <a:lnTo>
                      <a:pt x="315" y="485"/>
                    </a:lnTo>
                    <a:lnTo>
                      <a:pt x="316" y="487"/>
                    </a:lnTo>
                    <a:lnTo>
                      <a:pt x="316" y="491"/>
                    </a:lnTo>
                    <a:lnTo>
                      <a:pt x="318" y="492"/>
                    </a:lnTo>
                    <a:lnTo>
                      <a:pt x="319" y="494"/>
                    </a:lnTo>
                    <a:lnTo>
                      <a:pt x="318" y="496"/>
                    </a:lnTo>
                    <a:lnTo>
                      <a:pt x="316" y="496"/>
                    </a:lnTo>
                    <a:lnTo>
                      <a:pt x="315" y="498"/>
                    </a:lnTo>
                    <a:lnTo>
                      <a:pt x="315" y="501"/>
                    </a:lnTo>
                    <a:lnTo>
                      <a:pt x="314" y="502"/>
                    </a:lnTo>
                    <a:lnTo>
                      <a:pt x="314" y="505"/>
                    </a:lnTo>
                    <a:lnTo>
                      <a:pt x="312" y="506"/>
                    </a:lnTo>
                    <a:lnTo>
                      <a:pt x="309" y="506"/>
                    </a:lnTo>
                    <a:lnTo>
                      <a:pt x="308" y="505"/>
                    </a:lnTo>
                    <a:lnTo>
                      <a:pt x="308" y="507"/>
                    </a:lnTo>
                    <a:lnTo>
                      <a:pt x="307" y="510"/>
                    </a:lnTo>
                    <a:lnTo>
                      <a:pt x="307" y="512"/>
                    </a:lnTo>
                    <a:lnTo>
                      <a:pt x="304" y="513"/>
                    </a:lnTo>
                    <a:lnTo>
                      <a:pt x="304" y="516"/>
                    </a:lnTo>
                    <a:lnTo>
                      <a:pt x="305" y="519"/>
                    </a:lnTo>
                    <a:lnTo>
                      <a:pt x="307" y="520"/>
                    </a:lnTo>
                    <a:lnTo>
                      <a:pt x="305" y="521"/>
                    </a:lnTo>
                    <a:lnTo>
                      <a:pt x="304" y="527"/>
                    </a:lnTo>
                    <a:lnTo>
                      <a:pt x="301" y="537"/>
                    </a:lnTo>
                    <a:lnTo>
                      <a:pt x="300" y="541"/>
                    </a:lnTo>
                    <a:lnTo>
                      <a:pt x="294" y="545"/>
                    </a:lnTo>
                    <a:lnTo>
                      <a:pt x="294" y="543"/>
                    </a:lnTo>
                    <a:lnTo>
                      <a:pt x="293" y="542"/>
                    </a:lnTo>
                    <a:lnTo>
                      <a:pt x="291" y="541"/>
                    </a:lnTo>
                    <a:lnTo>
                      <a:pt x="291" y="541"/>
                    </a:lnTo>
                    <a:lnTo>
                      <a:pt x="290" y="537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0" y="527"/>
                    </a:lnTo>
                    <a:lnTo>
                      <a:pt x="287" y="523"/>
                    </a:lnTo>
                    <a:lnTo>
                      <a:pt x="285" y="519"/>
                    </a:lnTo>
                    <a:lnTo>
                      <a:pt x="279" y="516"/>
                    </a:lnTo>
                    <a:lnTo>
                      <a:pt x="276" y="517"/>
                    </a:lnTo>
                    <a:lnTo>
                      <a:pt x="276" y="513"/>
                    </a:lnTo>
                    <a:lnTo>
                      <a:pt x="273" y="510"/>
                    </a:lnTo>
                    <a:lnTo>
                      <a:pt x="271" y="509"/>
                    </a:lnTo>
                    <a:lnTo>
                      <a:pt x="267" y="507"/>
                    </a:lnTo>
                    <a:lnTo>
                      <a:pt x="264" y="503"/>
                    </a:lnTo>
                    <a:lnTo>
                      <a:pt x="262" y="502"/>
                    </a:lnTo>
                    <a:lnTo>
                      <a:pt x="260" y="505"/>
                    </a:lnTo>
                    <a:lnTo>
                      <a:pt x="258" y="505"/>
                    </a:lnTo>
                    <a:lnTo>
                      <a:pt x="255" y="501"/>
                    </a:lnTo>
                    <a:lnTo>
                      <a:pt x="253" y="496"/>
                    </a:lnTo>
                    <a:lnTo>
                      <a:pt x="250" y="495"/>
                    </a:lnTo>
                    <a:lnTo>
                      <a:pt x="247" y="491"/>
                    </a:lnTo>
                    <a:lnTo>
                      <a:pt x="244" y="490"/>
                    </a:lnTo>
                    <a:lnTo>
                      <a:pt x="238" y="491"/>
                    </a:lnTo>
                    <a:lnTo>
                      <a:pt x="236" y="491"/>
                    </a:lnTo>
                    <a:lnTo>
                      <a:pt x="235" y="491"/>
                    </a:lnTo>
                    <a:lnTo>
                      <a:pt x="235" y="490"/>
                    </a:lnTo>
                    <a:lnTo>
                      <a:pt x="238" y="488"/>
                    </a:lnTo>
                    <a:lnTo>
                      <a:pt x="238" y="487"/>
                    </a:lnTo>
                    <a:lnTo>
                      <a:pt x="240" y="483"/>
                    </a:lnTo>
                    <a:lnTo>
                      <a:pt x="242" y="481"/>
                    </a:lnTo>
                    <a:lnTo>
                      <a:pt x="244" y="476"/>
                    </a:lnTo>
                    <a:lnTo>
                      <a:pt x="246" y="474"/>
                    </a:lnTo>
                    <a:lnTo>
                      <a:pt x="247" y="474"/>
                    </a:lnTo>
                    <a:lnTo>
                      <a:pt x="247" y="470"/>
                    </a:lnTo>
                    <a:lnTo>
                      <a:pt x="247" y="469"/>
                    </a:lnTo>
                    <a:lnTo>
                      <a:pt x="253" y="463"/>
                    </a:lnTo>
                    <a:lnTo>
                      <a:pt x="254" y="463"/>
                    </a:lnTo>
                    <a:lnTo>
                      <a:pt x="255" y="463"/>
                    </a:lnTo>
                    <a:lnTo>
                      <a:pt x="255" y="460"/>
                    </a:lnTo>
                    <a:lnTo>
                      <a:pt x="257" y="459"/>
                    </a:lnTo>
                    <a:lnTo>
                      <a:pt x="262" y="455"/>
                    </a:lnTo>
                    <a:lnTo>
                      <a:pt x="264" y="455"/>
                    </a:lnTo>
                    <a:lnTo>
                      <a:pt x="265" y="454"/>
                    </a:lnTo>
                    <a:lnTo>
                      <a:pt x="271" y="449"/>
                    </a:lnTo>
                    <a:lnTo>
                      <a:pt x="272" y="449"/>
                    </a:lnTo>
                    <a:lnTo>
                      <a:pt x="273" y="448"/>
                    </a:lnTo>
                    <a:lnTo>
                      <a:pt x="273" y="448"/>
                    </a:lnTo>
                    <a:lnTo>
                      <a:pt x="278" y="445"/>
                    </a:lnTo>
                    <a:lnTo>
                      <a:pt x="280" y="445"/>
                    </a:lnTo>
                    <a:lnTo>
                      <a:pt x="280" y="444"/>
                    </a:lnTo>
                    <a:lnTo>
                      <a:pt x="280" y="440"/>
                    </a:lnTo>
                    <a:lnTo>
                      <a:pt x="279" y="434"/>
                    </a:lnTo>
                    <a:lnTo>
                      <a:pt x="280" y="430"/>
                    </a:lnTo>
                    <a:lnTo>
                      <a:pt x="278" y="423"/>
                    </a:lnTo>
                    <a:lnTo>
                      <a:pt x="278" y="422"/>
                    </a:lnTo>
                    <a:lnTo>
                      <a:pt x="271" y="420"/>
                    </a:lnTo>
                    <a:lnTo>
                      <a:pt x="269" y="422"/>
                    </a:lnTo>
                    <a:lnTo>
                      <a:pt x="269" y="420"/>
                    </a:lnTo>
                    <a:lnTo>
                      <a:pt x="269" y="419"/>
                    </a:lnTo>
                    <a:lnTo>
                      <a:pt x="269" y="418"/>
                    </a:lnTo>
                    <a:lnTo>
                      <a:pt x="269" y="416"/>
                    </a:lnTo>
                    <a:lnTo>
                      <a:pt x="271" y="415"/>
                    </a:lnTo>
                    <a:lnTo>
                      <a:pt x="271" y="402"/>
                    </a:lnTo>
                    <a:lnTo>
                      <a:pt x="272" y="401"/>
                    </a:lnTo>
                    <a:lnTo>
                      <a:pt x="269" y="400"/>
                    </a:lnTo>
                    <a:lnTo>
                      <a:pt x="268" y="398"/>
                    </a:lnTo>
                    <a:lnTo>
                      <a:pt x="265" y="397"/>
                    </a:lnTo>
                    <a:lnTo>
                      <a:pt x="260" y="400"/>
                    </a:lnTo>
                    <a:lnTo>
                      <a:pt x="257" y="400"/>
                    </a:lnTo>
                    <a:lnTo>
                      <a:pt x="255" y="394"/>
                    </a:lnTo>
                    <a:lnTo>
                      <a:pt x="251" y="380"/>
                    </a:lnTo>
                    <a:lnTo>
                      <a:pt x="251" y="378"/>
                    </a:lnTo>
                    <a:lnTo>
                      <a:pt x="249" y="376"/>
                    </a:lnTo>
                    <a:lnTo>
                      <a:pt x="244" y="373"/>
                    </a:lnTo>
                    <a:lnTo>
                      <a:pt x="239" y="376"/>
                    </a:lnTo>
                    <a:lnTo>
                      <a:pt x="235" y="375"/>
                    </a:lnTo>
                    <a:lnTo>
                      <a:pt x="229" y="376"/>
                    </a:lnTo>
                    <a:lnTo>
                      <a:pt x="226" y="375"/>
                    </a:lnTo>
                    <a:lnTo>
                      <a:pt x="222" y="375"/>
                    </a:lnTo>
                    <a:lnTo>
                      <a:pt x="221" y="372"/>
                    </a:lnTo>
                    <a:lnTo>
                      <a:pt x="222" y="369"/>
                    </a:lnTo>
                    <a:lnTo>
                      <a:pt x="221" y="366"/>
                    </a:lnTo>
                    <a:lnTo>
                      <a:pt x="222" y="358"/>
                    </a:lnTo>
                    <a:lnTo>
                      <a:pt x="220" y="354"/>
                    </a:lnTo>
                    <a:lnTo>
                      <a:pt x="220" y="350"/>
                    </a:lnTo>
                    <a:lnTo>
                      <a:pt x="217" y="347"/>
                    </a:lnTo>
                    <a:lnTo>
                      <a:pt x="217" y="344"/>
                    </a:lnTo>
                    <a:lnTo>
                      <a:pt x="215" y="343"/>
                    </a:lnTo>
                    <a:lnTo>
                      <a:pt x="218" y="340"/>
                    </a:lnTo>
                    <a:lnTo>
                      <a:pt x="217" y="339"/>
                    </a:lnTo>
                    <a:lnTo>
                      <a:pt x="224" y="326"/>
                    </a:lnTo>
                    <a:lnTo>
                      <a:pt x="224" y="319"/>
                    </a:lnTo>
                    <a:lnTo>
                      <a:pt x="217" y="307"/>
                    </a:lnTo>
                    <a:lnTo>
                      <a:pt x="210" y="306"/>
                    </a:lnTo>
                    <a:lnTo>
                      <a:pt x="210" y="300"/>
                    </a:lnTo>
                    <a:lnTo>
                      <a:pt x="209" y="292"/>
                    </a:lnTo>
                    <a:lnTo>
                      <a:pt x="185" y="292"/>
                    </a:lnTo>
                    <a:lnTo>
                      <a:pt x="186" y="285"/>
                    </a:lnTo>
                    <a:lnTo>
                      <a:pt x="181" y="277"/>
                    </a:lnTo>
                    <a:lnTo>
                      <a:pt x="182" y="274"/>
                    </a:lnTo>
                    <a:lnTo>
                      <a:pt x="181" y="268"/>
                    </a:lnTo>
                    <a:lnTo>
                      <a:pt x="182" y="263"/>
                    </a:lnTo>
                    <a:lnTo>
                      <a:pt x="181" y="260"/>
                    </a:lnTo>
                    <a:lnTo>
                      <a:pt x="175" y="257"/>
                    </a:lnTo>
                    <a:lnTo>
                      <a:pt x="168" y="259"/>
                    </a:lnTo>
                    <a:lnTo>
                      <a:pt x="164" y="256"/>
                    </a:lnTo>
                    <a:lnTo>
                      <a:pt x="162" y="256"/>
                    </a:lnTo>
                    <a:lnTo>
                      <a:pt x="162" y="252"/>
                    </a:lnTo>
                    <a:lnTo>
                      <a:pt x="157" y="250"/>
                    </a:lnTo>
                    <a:lnTo>
                      <a:pt x="152" y="249"/>
                    </a:lnTo>
                    <a:lnTo>
                      <a:pt x="149" y="249"/>
                    </a:lnTo>
                    <a:lnTo>
                      <a:pt x="145" y="243"/>
                    </a:lnTo>
                    <a:lnTo>
                      <a:pt x="142" y="245"/>
                    </a:lnTo>
                    <a:lnTo>
                      <a:pt x="137" y="239"/>
                    </a:lnTo>
                    <a:lnTo>
                      <a:pt x="131" y="241"/>
                    </a:lnTo>
                    <a:lnTo>
                      <a:pt x="130" y="242"/>
                    </a:lnTo>
                    <a:lnTo>
                      <a:pt x="127" y="239"/>
                    </a:lnTo>
                    <a:lnTo>
                      <a:pt x="123" y="238"/>
                    </a:lnTo>
                    <a:lnTo>
                      <a:pt x="120" y="235"/>
                    </a:lnTo>
                    <a:lnTo>
                      <a:pt x="119" y="232"/>
                    </a:lnTo>
                    <a:lnTo>
                      <a:pt x="116" y="231"/>
                    </a:lnTo>
                    <a:lnTo>
                      <a:pt x="115" y="225"/>
                    </a:lnTo>
                    <a:lnTo>
                      <a:pt x="115" y="223"/>
                    </a:lnTo>
                    <a:lnTo>
                      <a:pt x="113" y="217"/>
                    </a:lnTo>
                    <a:lnTo>
                      <a:pt x="116" y="213"/>
                    </a:lnTo>
                    <a:lnTo>
                      <a:pt x="115" y="208"/>
                    </a:lnTo>
                    <a:lnTo>
                      <a:pt x="115" y="205"/>
                    </a:lnTo>
                    <a:lnTo>
                      <a:pt x="113" y="203"/>
                    </a:lnTo>
                    <a:lnTo>
                      <a:pt x="109" y="206"/>
                    </a:lnTo>
                    <a:lnTo>
                      <a:pt x="108" y="203"/>
                    </a:lnTo>
                    <a:lnTo>
                      <a:pt x="103" y="203"/>
                    </a:lnTo>
                    <a:lnTo>
                      <a:pt x="99" y="206"/>
                    </a:lnTo>
                    <a:lnTo>
                      <a:pt x="95" y="206"/>
                    </a:lnTo>
                    <a:lnTo>
                      <a:pt x="90" y="210"/>
                    </a:lnTo>
                    <a:lnTo>
                      <a:pt x="87" y="216"/>
                    </a:lnTo>
                    <a:lnTo>
                      <a:pt x="83" y="217"/>
                    </a:lnTo>
                    <a:lnTo>
                      <a:pt x="80" y="217"/>
                    </a:lnTo>
                    <a:lnTo>
                      <a:pt x="77" y="220"/>
                    </a:lnTo>
                    <a:lnTo>
                      <a:pt x="74" y="220"/>
                    </a:lnTo>
                    <a:lnTo>
                      <a:pt x="72" y="223"/>
                    </a:lnTo>
                    <a:lnTo>
                      <a:pt x="68" y="221"/>
                    </a:lnTo>
                    <a:lnTo>
                      <a:pt x="59" y="221"/>
                    </a:lnTo>
                    <a:lnTo>
                      <a:pt x="58" y="221"/>
                    </a:lnTo>
                    <a:lnTo>
                      <a:pt x="58" y="221"/>
                    </a:lnTo>
                    <a:lnTo>
                      <a:pt x="55" y="221"/>
                    </a:lnTo>
                    <a:lnTo>
                      <a:pt x="52" y="221"/>
                    </a:lnTo>
                    <a:lnTo>
                      <a:pt x="51" y="223"/>
                    </a:lnTo>
                    <a:lnTo>
                      <a:pt x="48" y="223"/>
                    </a:lnTo>
                    <a:lnTo>
                      <a:pt x="47" y="221"/>
                    </a:lnTo>
                    <a:lnTo>
                      <a:pt x="45" y="219"/>
                    </a:lnTo>
                    <a:lnTo>
                      <a:pt x="45" y="210"/>
                    </a:lnTo>
                    <a:lnTo>
                      <a:pt x="45" y="206"/>
                    </a:lnTo>
                    <a:lnTo>
                      <a:pt x="47" y="205"/>
                    </a:lnTo>
                    <a:lnTo>
                      <a:pt x="47" y="202"/>
                    </a:lnTo>
                    <a:lnTo>
                      <a:pt x="45" y="201"/>
                    </a:lnTo>
                    <a:lnTo>
                      <a:pt x="41" y="203"/>
                    </a:lnTo>
                    <a:lnTo>
                      <a:pt x="36" y="208"/>
                    </a:lnTo>
                    <a:lnTo>
                      <a:pt x="29" y="208"/>
                    </a:lnTo>
                    <a:lnTo>
                      <a:pt x="23" y="208"/>
                    </a:lnTo>
                    <a:lnTo>
                      <a:pt x="22" y="203"/>
                    </a:lnTo>
                    <a:lnTo>
                      <a:pt x="19" y="199"/>
                    </a:lnTo>
                    <a:lnTo>
                      <a:pt x="15" y="199"/>
                    </a:lnTo>
                    <a:lnTo>
                      <a:pt x="7" y="199"/>
                    </a:lnTo>
                    <a:lnTo>
                      <a:pt x="11" y="195"/>
                    </a:lnTo>
                    <a:lnTo>
                      <a:pt x="4" y="184"/>
                    </a:lnTo>
                    <a:lnTo>
                      <a:pt x="0" y="181"/>
                    </a:lnTo>
                    <a:lnTo>
                      <a:pt x="1" y="178"/>
                    </a:lnTo>
                    <a:lnTo>
                      <a:pt x="0" y="177"/>
                    </a:lnTo>
                    <a:lnTo>
                      <a:pt x="1" y="174"/>
                    </a:lnTo>
                    <a:lnTo>
                      <a:pt x="1" y="172"/>
                    </a:lnTo>
                    <a:lnTo>
                      <a:pt x="1" y="170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3"/>
                    </a:lnTo>
                    <a:lnTo>
                      <a:pt x="8" y="163"/>
                    </a:lnTo>
                    <a:lnTo>
                      <a:pt x="10" y="162"/>
                    </a:lnTo>
                    <a:lnTo>
                      <a:pt x="8" y="159"/>
                    </a:lnTo>
                    <a:lnTo>
                      <a:pt x="8" y="155"/>
                    </a:lnTo>
                    <a:lnTo>
                      <a:pt x="11" y="151"/>
                    </a:lnTo>
                    <a:lnTo>
                      <a:pt x="11" y="148"/>
                    </a:lnTo>
                    <a:lnTo>
                      <a:pt x="12" y="147"/>
                    </a:lnTo>
                    <a:lnTo>
                      <a:pt x="11" y="144"/>
                    </a:lnTo>
                    <a:lnTo>
                      <a:pt x="14" y="141"/>
                    </a:lnTo>
                    <a:lnTo>
                      <a:pt x="16" y="140"/>
                    </a:lnTo>
                    <a:lnTo>
                      <a:pt x="19" y="137"/>
                    </a:lnTo>
                    <a:lnTo>
                      <a:pt x="22" y="137"/>
                    </a:lnTo>
                    <a:lnTo>
                      <a:pt x="23" y="136"/>
                    </a:lnTo>
                    <a:lnTo>
                      <a:pt x="30" y="134"/>
                    </a:lnTo>
                    <a:lnTo>
                      <a:pt x="39" y="131"/>
                    </a:lnTo>
                    <a:lnTo>
                      <a:pt x="40" y="129"/>
                    </a:lnTo>
                    <a:lnTo>
                      <a:pt x="41" y="129"/>
                    </a:lnTo>
                    <a:lnTo>
                      <a:pt x="44" y="129"/>
                    </a:lnTo>
                    <a:lnTo>
                      <a:pt x="44" y="129"/>
                    </a:lnTo>
                    <a:lnTo>
                      <a:pt x="48" y="131"/>
                    </a:lnTo>
                    <a:lnTo>
                      <a:pt x="47" y="131"/>
                    </a:lnTo>
                    <a:lnTo>
                      <a:pt x="50" y="133"/>
                    </a:lnTo>
                    <a:lnTo>
                      <a:pt x="51" y="130"/>
                    </a:lnTo>
                    <a:lnTo>
                      <a:pt x="51" y="130"/>
                    </a:lnTo>
                    <a:lnTo>
                      <a:pt x="54" y="122"/>
                    </a:lnTo>
                    <a:lnTo>
                      <a:pt x="61" y="94"/>
                    </a:lnTo>
                    <a:lnTo>
                      <a:pt x="61" y="93"/>
                    </a:lnTo>
                    <a:lnTo>
                      <a:pt x="61" y="89"/>
                    </a:lnTo>
                    <a:lnTo>
                      <a:pt x="58" y="82"/>
                    </a:lnTo>
                    <a:lnTo>
                      <a:pt x="52" y="79"/>
                    </a:lnTo>
                    <a:lnTo>
                      <a:pt x="51" y="76"/>
                    </a:lnTo>
                    <a:lnTo>
                      <a:pt x="50" y="68"/>
                    </a:lnTo>
                    <a:lnTo>
                      <a:pt x="59" y="65"/>
                    </a:lnTo>
                    <a:lnTo>
                      <a:pt x="62" y="68"/>
                    </a:lnTo>
                    <a:lnTo>
                      <a:pt x="63" y="65"/>
                    </a:lnTo>
                    <a:lnTo>
                      <a:pt x="61" y="64"/>
                    </a:lnTo>
                    <a:lnTo>
                      <a:pt x="62" y="62"/>
                    </a:lnTo>
                    <a:lnTo>
                      <a:pt x="61" y="58"/>
                    </a:lnTo>
                    <a:lnTo>
                      <a:pt x="55" y="57"/>
                    </a:lnTo>
                    <a:lnTo>
                      <a:pt x="55" y="54"/>
                    </a:lnTo>
                    <a:lnTo>
                      <a:pt x="55" y="50"/>
                    </a:lnTo>
                    <a:lnTo>
                      <a:pt x="70" y="50"/>
                    </a:lnTo>
                    <a:lnTo>
                      <a:pt x="72" y="47"/>
                    </a:lnTo>
                    <a:lnTo>
                      <a:pt x="74" y="47"/>
                    </a:lnTo>
                    <a:lnTo>
                      <a:pt x="76" y="49"/>
                    </a:lnTo>
                    <a:lnTo>
                      <a:pt x="77" y="49"/>
                    </a:lnTo>
                    <a:lnTo>
                      <a:pt x="80" y="46"/>
                    </a:lnTo>
                    <a:lnTo>
                      <a:pt x="84" y="44"/>
                    </a:lnTo>
                    <a:lnTo>
                      <a:pt x="84" y="47"/>
                    </a:lnTo>
                    <a:lnTo>
                      <a:pt x="87" y="50"/>
                    </a:lnTo>
                    <a:lnTo>
                      <a:pt x="87" y="53"/>
                    </a:lnTo>
                    <a:lnTo>
                      <a:pt x="87" y="57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101" y="64"/>
                    </a:lnTo>
                    <a:lnTo>
                      <a:pt x="103" y="64"/>
                    </a:lnTo>
                    <a:lnTo>
                      <a:pt x="109" y="64"/>
                    </a:lnTo>
                    <a:lnTo>
                      <a:pt x="113" y="60"/>
                    </a:lnTo>
                    <a:lnTo>
                      <a:pt x="117" y="57"/>
                    </a:lnTo>
                    <a:lnTo>
                      <a:pt x="119" y="54"/>
                    </a:lnTo>
                    <a:lnTo>
                      <a:pt x="126" y="51"/>
                    </a:lnTo>
                    <a:lnTo>
                      <a:pt x="127" y="47"/>
                    </a:lnTo>
                    <a:lnTo>
                      <a:pt x="128" y="46"/>
                    </a:lnTo>
                    <a:lnTo>
                      <a:pt x="130" y="44"/>
                    </a:lnTo>
                    <a:lnTo>
                      <a:pt x="135" y="43"/>
                    </a:lnTo>
                    <a:lnTo>
                      <a:pt x="138" y="42"/>
                    </a:lnTo>
                    <a:lnTo>
                      <a:pt x="138" y="39"/>
                    </a:lnTo>
                    <a:lnTo>
                      <a:pt x="134" y="39"/>
                    </a:lnTo>
                    <a:lnTo>
                      <a:pt x="130" y="39"/>
                    </a:lnTo>
                    <a:lnTo>
                      <a:pt x="124" y="37"/>
                    </a:lnTo>
                    <a:lnTo>
                      <a:pt x="124" y="33"/>
                    </a:lnTo>
                    <a:lnTo>
                      <a:pt x="124" y="32"/>
                    </a:lnTo>
                    <a:lnTo>
                      <a:pt x="123" y="31"/>
                    </a:lnTo>
                    <a:lnTo>
                      <a:pt x="127" y="25"/>
                    </a:lnTo>
                    <a:lnTo>
                      <a:pt x="126" y="22"/>
                    </a:lnTo>
                    <a:lnTo>
                      <a:pt x="123" y="20"/>
                    </a:lnTo>
                    <a:lnTo>
                      <a:pt x="120" y="18"/>
                    </a:lnTo>
                    <a:lnTo>
                      <a:pt x="119" y="15"/>
                    </a:lnTo>
                    <a:lnTo>
                      <a:pt x="123" y="17"/>
                    </a:lnTo>
                    <a:lnTo>
                      <a:pt x="127" y="17"/>
                    </a:lnTo>
                    <a:lnTo>
                      <a:pt x="131" y="20"/>
                    </a:lnTo>
                    <a:lnTo>
                      <a:pt x="135" y="18"/>
                    </a:lnTo>
                    <a:lnTo>
                      <a:pt x="141" y="18"/>
                    </a:lnTo>
                    <a:lnTo>
                      <a:pt x="142" y="20"/>
                    </a:lnTo>
                    <a:lnTo>
                      <a:pt x="146" y="18"/>
                    </a:lnTo>
                    <a:lnTo>
                      <a:pt x="152" y="14"/>
                    </a:lnTo>
                    <a:lnTo>
                      <a:pt x="155" y="14"/>
                    </a:lnTo>
                    <a:lnTo>
                      <a:pt x="157" y="14"/>
                    </a:lnTo>
                    <a:lnTo>
                      <a:pt x="163" y="11"/>
                    </a:lnTo>
                    <a:lnTo>
                      <a:pt x="167" y="11"/>
                    </a:lnTo>
                    <a:lnTo>
                      <a:pt x="174" y="7"/>
                    </a:lnTo>
                    <a:lnTo>
                      <a:pt x="175" y="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4" name="Freeform 1341"/>
              <p:cNvSpPr>
                <a:spLocks/>
              </p:cNvSpPr>
              <p:nvPr/>
            </p:nvSpPr>
            <p:spPr bwMode="auto">
              <a:xfrm>
                <a:off x="3410689" y="4019888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3 h 3"/>
                  <a:gd name="T8" fmla="*/ 2 w 3"/>
                  <a:gd name="T9" fmla="*/ 3 h 3"/>
                  <a:gd name="T10" fmla="*/ 0 w 3"/>
                  <a:gd name="T11" fmla="*/ 2 h 3"/>
                  <a:gd name="T12" fmla="*/ 0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5" name="Freeform 1342"/>
              <p:cNvSpPr>
                <a:spLocks/>
              </p:cNvSpPr>
              <p:nvPr/>
            </p:nvSpPr>
            <p:spPr bwMode="auto">
              <a:xfrm>
                <a:off x="3333615" y="3910206"/>
                <a:ext cx="54841" cy="80038"/>
              </a:xfrm>
              <a:custGeom>
                <a:avLst/>
                <a:gdLst>
                  <a:gd name="T0" fmla="*/ 8 w 37"/>
                  <a:gd name="T1" fmla="*/ 0 h 54"/>
                  <a:gd name="T2" fmla="*/ 12 w 37"/>
                  <a:gd name="T3" fmla="*/ 1 h 54"/>
                  <a:gd name="T4" fmla="*/ 15 w 37"/>
                  <a:gd name="T5" fmla="*/ 2 h 54"/>
                  <a:gd name="T6" fmla="*/ 23 w 37"/>
                  <a:gd name="T7" fmla="*/ 5 h 54"/>
                  <a:gd name="T8" fmla="*/ 26 w 37"/>
                  <a:gd name="T9" fmla="*/ 8 h 54"/>
                  <a:gd name="T10" fmla="*/ 28 w 37"/>
                  <a:gd name="T11" fmla="*/ 8 h 54"/>
                  <a:gd name="T12" fmla="*/ 32 w 37"/>
                  <a:gd name="T13" fmla="*/ 13 h 54"/>
                  <a:gd name="T14" fmla="*/ 32 w 37"/>
                  <a:gd name="T15" fmla="*/ 15 h 54"/>
                  <a:gd name="T16" fmla="*/ 34 w 37"/>
                  <a:gd name="T17" fmla="*/ 16 h 54"/>
                  <a:gd name="T18" fmla="*/ 34 w 37"/>
                  <a:gd name="T19" fmla="*/ 15 h 54"/>
                  <a:gd name="T20" fmla="*/ 37 w 37"/>
                  <a:gd name="T21" fmla="*/ 18 h 54"/>
                  <a:gd name="T22" fmla="*/ 37 w 37"/>
                  <a:gd name="T23" fmla="*/ 22 h 54"/>
                  <a:gd name="T24" fmla="*/ 36 w 37"/>
                  <a:gd name="T25" fmla="*/ 25 h 54"/>
                  <a:gd name="T26" fmla="*/ 36 w 37"/>
                  <a:gd name="T27" fmla="*/ 25 h 54"/>
                  <a:gd name="T28" fmla="*/ 34 w 37"/>
                  <a:gd name="T29" fmla="*/ 26 h 54"/>
                  <a:gd name="T30" fmla="*/ 32 w 37"/>
                  <a:gd name="T31" fmla="*/ 30 h 54"/>
                  <a:gd name="T32" fmla="*/ 28 w 37"/>
                  <a:gd name="T33" fmla="*/ 34 h 54"/>
                  <a:gd name="T34" fmla="*/ 28 w 37"/>
                  <a:gd name="T35" fmla="*/ 37 h 54"/>
                  <a:gd name="T36" fmla="*/ 25 w 37"/>
                  <a:gd name="T37" fmla="*/ 42 h 54"/>
                  <a:gd name="T38" fmla="*/ 23 w 37"/>
                  <a:gd name="T39" fmla="*/ 45 h 54"/>
                  <a:gd name="T40" fmla="*/ 21 w 37"/>
                  <a:gd name="T41" fmla="*/ 49 h 54"/>
                  <a:gd name="T42" fmla="*/ 19 w 37"/>
                  <a:gd name="T43" fmla="*/ 49 h 54"/>
                  <a:gd name="T44" fmla="*/ 18 w 37"/>
                  <a:gd name="T45" fmla="*/ 51 h 54"/>
                  <a:gd name="T46" fmla="*/ 16 w 37"/>
                  <a:gd name="T47" fmla="*/ 52 h 54"/>
                  <a:gd name="T48" fmla="*/ 15 w 37"/>
                  <a:gd name="T49" fmla="*/ 54 h 54"/>
                  <a:gd name="T50" fmla="*/ 14 w 37"/>
                  <a:gd name="T51" fmla="*/ 54 h 54"/>
                  <a:gd name="T52" fmla="*/ 14 w 37"/>
                  <a:gd name="T53" fmla="*/ 51 h 54"/>
                  <a:gd name="T54" fmla="*/ 12 w 37"/>
                  <a:gd name="T55" fmla="*/ 49 h 54"/>
                  <a:gd name="T56" fmla="*/ 12 w 37"/>
                  <a:gd name="T57" fmla="*/ 48 h 54"/>
                  <a:gd name="T58" fmla="*/ 11 w 37"/>
                  <a:gd name="T59" fmla="*/ 48 h 54"/>
                  <a:gd name="T60" fmla="*/ 8 w 37"/>
                  <a:gd name="T61" fmla="*/ 49 h 54"/>
                  <a:gd name="T62" fmla="*/ 7 w 37"/>
                  <a:gd name="T63" fmla="*/ 51 h 54"/>
                  <a:gd name="T64" fmla="*/ 4 w 37"/>
                  <a:gd name="T65" fmla="*/ 51 h 54"/>
                  <a:gd name="T66" fmla="*/ 3 w 37"/>
                  <a:gd name="T67" fmla="*/ 48 h 54"/>
                  <a:gd name="T68" fmla="*/ 3 w 37"/>
                  <a:gd name="T69" fmla="*/ 47 h 54"/>
                  <a:gd name="T70" fmla="*/ 3 w 37"/>
                  <a:gd name="T71" fmla="*/ 47 h 54"/>
                  <a:gd name="T72" fmla="*/ 1 w 37"/>
                  <a:gd name="T73" fmla="*/ 44 h 54"/>
                  <a:gd name="T74" fmla="*/ 1 w 37"/>
                  <a:gd name="T75" fmla="*/ 42 h 54"/>
                  <a:gd name="T76" fmla="*/ 1 w 37"/>
                  <a:gd name="T77" fmla="*/ 42 h 54"/>
                  <a:gd name="T78" fmla="*/ 5 w 37"/>
                  <a:gd name="T79" fmla="*/ 41 h 54"/>
                  <a:gd name="T80" fmla="*/ 5 w 37"/>
                  <a:gd name="T81" fmla="*/ 38 h 54"/>
                  <a:gd name="T82" fmla="*/ 5 w 37"/>
                  <a:gd name="T83" fmla="*/ 37 h 54"/>
                  <a:gd name="T84" fmla="*/ 5 w 37"/>
                  <a:gd name="T85" fmla="*/ 33 h 54"/>
                  <a:gd name="T86" fmla="*/ 7 w 37"/>
                  <a:gd name="T87" fmla="*/ 31 h 54"/>
                  <a:gd name="T88" fmla="*/ 7 w 37"/>
                  <a:gd name="T89" fmla="*/ 29 h 54"/>
                  <a:gd name="T90" fmla="*/ 7 w 37"/>
                  <a:gd name="T91" fmla="*/ 27 h 54"/>
                  <a:gd name="T92" fmla="*/ 7 w 37"/>
                  <a:gd name="T93" fmla="*/ 25 h 54"/>
                  <a:gd name="T94" fmla="*/ 5 w 37"/>
                  <a:gd name="T95" fmla="*/ 22 h 54"/>
                  <a:gd name="T96" fmla="*/ 4 w 37"/>
                  <a:gd name="T97" fmla="*/ 20 h 54"/>
                  <a:gd name="T98" fmla="*/ 1 w 37"/>
                  <a:gd name="T99" fmla="*/ 19 h 54"/>
                  <a:gd name="T100" fmla="*/ 1 w 37"/>
                  <a:gd name="T101" fmla="*/ 16 h 54"/>
                  <a:gd name="T102" fmla="*/ 1 w 37"/>
                  <a:gd name="T103" fmla="*/ 13 h 54"/>
                  <a:gd name="T104" fmla="*/ 1 w 37"/>
                  <a:gd name="T105" fmla="*/ 11 h 54"/>
                  <a:gd name="T106" fmla="*/ 0 w 37"/>
                  <a:gd name="T107" fmla="*/ 8 h 54"/>
                  <a:gd name="T108" fmla="*/ 3 w 37"/>
                  <a:gd name="T109" fmla="*/ 5 h 54"/>
                  <a:gd name="T110" fmla="*/ 4 w 37"/>
                  <a:gd name="T111" fmla="*/ 4 h 54"/>
                  <a:gd name="T112" fmla="*/ 4 w 37"/>
                  <a:gd name="T113" fmla="*/ 4 h 54"/>
                  <a:gd name="T114" fmla="*/ 4 w 37"/>
                  <a:gd name="T115" fmla="*/ 4 h 54"/>
                  <a:gd name="T116" fmla="*/ 5 w 37"/>
                  <a:gd name="T117" fmla="*/ 2 h 54"/>
                  <a:gd name="T118" fmla="*/ 8 w 37"/>
                  <a:gd name="T1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" h="54">
                    <a:moveTo>
                      <a:pt x="8" y="0"/>
                    </a:moveTo>
                    <a:lnTo>
                      <a:pt x="12" y="1"/>
                    </a:lnTo>
                    <a:lnTo>
                      <a:pt x="15" y="2"/>
                    </a:lnTo>
                    <a:lnTo>
                      <a:pt x="23" y="5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7" y="18"/>
                    </a:lnTo>
                    <a:lnTo>
                      <a:pt x="37" y="22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8" y="37"/>
                    </a:lnTo>
                    <a:lnTo>
                      <a:pt x="25" y="42"/>
                    </a:lnTo>
                    <a:lnTo>
                      <a:pt x="23" y="45"/>
                    </a:lnTo>
                    <a:lnTo>
                      <a:pt x="21" y="49"/>
                    </a:lnTo>
                    <a:lnTo>
                      <a:pt x="19" y="49"/>
                    </a:lnTo>
                    <a:lnTo>
                      <a:pt x="18" y="51"/>
                    </a:lnTo>
                    <a:lnTo>
                      <a:pt x="16" y="52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8" y="49"/>
                    </a:lnTo>
                    <a:lnTo>
                      <a:pt x="7" y="51"/>
                    </a:lnTo>
                    <a:lnTo>
                      <a:pt x="4" y="51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5" y="41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5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6" name="Freeform 1343"/>
              <p:cNvSpPr>
                <a:spLocks/>
              </p:cNvSpPr>
              <p:nvPr/>
            </p:nvSpPr>
            <p:spPr bwMode="auto">
              <a:xfrm>
                <a:off x="3265434" y="3901313"/>
                <a:ext cx="78557" cy="85967"/>
              </a:xfrm>
              <a:custGeom>
                <a:avLst/>
                <a:gdLst>
                  <a:gd name="T0" fmla="*/ 44 w 53"/>
                  <a:gd name="T1" fmla="*/ 3 h 58"/>
                  <a:gd name="T2" fmla="*/ 51 w 53"/>
                  <a:gd name="T3" fmla="*/ 4 h 58"/>
                  <a:gd name="T4" fmla="*/ 50 w 53"/>
                  <a:gd name="T5" fmla="*/ 10 h 58"/>
                  <a:gd name="T6" fmla="*/ 49 w 53"/>
                  <a:gd name="T7" fmla="*/ 11 h 58"/>
                  <a:gd name="T8" fmla="*/ 47 w 53"/>
                  <a:gd name="T9" fmla="*/ 17 h 58"/>
                  <a:gd name="T10" fmla="*/ 47 w 53"/>
                  <a:gd name="T11" fmla="*/ 22 h 58"/>
                  <a:gd name="T12" fmla="*/ 50 w 53"/>
                  <a:gd name="T13" fmla="*/ 26 h 58"/>
                  <a:gd name="T14" fmla="*/ 53 w 53"/>
                  <a:gd name="T15" fmla="*/ 31 h 58"/>
                  <a:gd name="T16" fmla="*/ 53 w 53"/>
                  <a:gd name="T17" fmla="*/ 35 h 58"/>
                  <a:gd name="T18" fmla="*/ 51 w 53"/>
                  <a:gd name="T19" fmla="*/ 39 h 58"/>
                  <a:gd name="T20" fmla="*/ 51 w 53"/>
                  <a:gd name="T21" fmla="*/ 44 h 58"/>
                  <a:gd name="T22" fmla="*/ 47 w 53"/>
                  <a:gd name="T23" fmla="*/ 48 h 58"/>
                  <a:gd name="T24" fmla="*/ 44 w 53"/>
                  <a:gd name="T25" fmla="*/ 48 h 58"/>
                  <a:gd name="T26" fmla="*/ 39 w 53"/>
                  <a:gd name="T27" fmla="*/ 46 h 58"/>
                  <a:gd name="T28" fmla="*/ 31 w 53"/>
                  <a:gd name="T29" fmla="*/ 47 h 58"/>
                  <a:gd name="T30" fmla="*/ 25 w 53"/>
                  <a:gd name="T31" fmla="*/ 48 h 58"/>
                  <a:gd name="T32" fmla="*/ 28 w 53"/>
                  <a:gd name="T33" fmla="*/ 53 h 58"/>
                  <a:gd name="T34" fmla="*/ 29 w 53"/>
                  <a:gd name="T35" fmla="*/ 58 h 58"/>
                  <a:gd name="T36" fmla="*/ 27 w 53"/>
                  <a:gd name="T37" fmla="*/ 58 h 58"/>
                  <a:gd name="T38" fmla="*/ 22 w 53"/>
                  <a:gd name="T39" fmla="*/ 57 h 58"/>
                  <a:gd name="T40" fmla="*/ 21 w 53"/>
                  <a:gd name="T41" fmla="*/ 57 h 58"/>
                  <a:gd name="T42" fmla="*/ 18 w 53"/>
                  <a:gd name="T43" fmla="*/ 54 h 58"/>
                  <a:gd name="T44" fmla="*/ 15 w 53"/>
                  <a:gd name="T45" fmla="*/ 51 h 58"/>
                  <a:gd name="T46" fmla="*/ 13 w 53"/>
                  <a:gd name="T47" fmla="*/ 47 h 58"/>
                  <a:gd name="T48" fmla="*/ 13 w 53"/>
                  <a:gd name="T49" fmla="*/ 43 h 58"/>
                  <a:gd name="T50" fmla="*/ 10 w 53"/>
                  <a:gd name="T51" fmla="*/ 37 h 58"/>
                  <a:gd name="T52" fmla="*/ 7 w 53"/>
                  <a:gd name="T53" fmla="*/ 36 h 58"/>
                  <a:gd name="T54" fmla="*/ 6 w 53"/>
                  <a:gd name="T55" fmla="*/ 33 h 58"/>
                  <a:gd name="T56" fmla="*/ 4 w 53"/>
                  <a:gd name="T57" fmla="*/ 31 h 58"/>
                  <a:gd name="T58" fmla="*/ 0 w 53"/>
                  <a:gd name="T59" fmla="*/ 26 h 58"/>
                  <a:gd name="T60" fmla="*/ 2 w 53"/>
                  <a:gd name="T61" fmla="*/ 19 h 58"/>
                  <a:gd name="T62" fmla="*/ 4 w 53"/>
                  <a:gd name="T63" fmla="*/ 14 h 58"/>
                  <a:gd name="T64" fmla="*/ 10 w 53"/>
                  <a:gd name="T65" fmla="*/ 13 h 58"/>
                  <a:gd name="T66" fmla="*/ 11 w 53"/>
                  <a:gd name="T67" fmla="*/ 8 h 58"/>
                  <a:gd name="T68" fmla="*/ 13 w 53"/>
                  <a:gd name="T69" fmla="*/ 6 h 58"/>
                  <a:gd name="T70" fmla="*/ 15 w 53"/>
                  <a:gd name="T71" fmla="*/ 1 h 58"/>
                  <a:gd name="T72" fmla="*/ 27 w 53"/>
                  <a:gd name="T73" fmla="*/ 3 h 58"/>
                  <a:gd name="T74" fmla="*/ 35 w 53"/>
                  <a:gd name="T75" fmla="*/ 1 h 58"/>
                  <a:gd name="T76" fmla="*/ 39 w 53"/>
                  <a:gd name="T7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" h="58">
                    <a:moveTo>
                      <a:pt x="39" y="0"/>
                    </a:moveTo>
                    <a:lnTo>
                      <a:pt x="44" y="3"/>
                    </a:lnTo>
                    <a:lnTo>
                      <a:pt x="49" y="3"/>
                    </a:lnTo>
                    <a:lnTo>
                      <a:pt x="51" y="4"/>
                    </a:lnTo>
                    <a:lnTo>
                      <a:pt x="53" y="6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49" y="11"/>
                    </a:lnTo>
                    <a:lnTo>
                      <a:pt x="46" y="14"/>
                    </a:lnTo>
                    <a:lnTo>
                      <a:pt x="47" y="17"/>
                    </a:lnTo>
                    <a:lnTo>
                      <a:pt x="47" y="19"/>
                    </a:lnTo>
                    <a:lnTo>
                      <a:pt x="47" y="22"/>
                    </a:lnTo>
                    <a:lnTo>
                      <a:pt x="47" y="25"/>
                    </a:lnTo>
                    <a:lnTo>
                      <a:pt x="50" y="26"/>
                    </a:lnTo>
                    <a:lnTo>
                      <a:pt x="51" y="28"/>
                    </a:lnTo>
                    <a:lnTo>
                      <a:pt x="53" y="31"/>
                    </a:lnTo>
                    <a:lnTo>
                      <a:pt x="53" y="33"/>
                    </a:lnTo>
                    <a:lnTo>
                      <a:pt x="53" y="35"/>
                    </a:lnTo>
                    <a:lnTo>
                      <a:pt x="53" y="37"/>
                    </a:lnTo>
                    <a:lnTo>
                      <a:pt x="51" y="39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1" y="47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4" y="48"/>
                    </a:lnTo>
                    <a:lnTo>
                      <a:pt x="43" y="46"/>
                    </a:lnTo>
                    <a:lnTo>
                      <a:pt x="39" y="46"/>
                    </a:lnTo>
                    <a:lnTo>
                      <a:pt x="36" y="47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25" y="48"/>
                    </a:lnTo>
                    <a:lnTo>
                      <a:pt x="25" y="51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8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0" y="55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5" y="51"/>
                    </a:lnTo>
                    <a:lnTo>
                      <a:pt x="15" y="50"/>
                    </a:lnTo>
                    <a:lnTo>
                      <a:pt x="13" y="47"/>
                    </a:lnTo>
                    <a:lnTo>
                      <a:pt x="11" y="46"/>
                    </a:lnTo>
                    <a:lnTo>
                      <a:pt x="13" y="43"/>
                    </a:lnTo>
                    <a:lnTo>
                      <a:pt x="11" y="39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2" y="1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7" name="Freeform 1344"/>
              <p:cNvSpPr>
                <a:spLocks/>
              </p:cNvSpPr>
              <p:nvPr/>
            </p:nvSpPr>
            <p:spPr bwMode="auto">
              <a:xfrm>
                <a:off x="3198736" y="3853883"/>
                <a:ext cx="97825" cy="148219"/>
              </a:xfrm>
              <a:custGeom>
                <a:avLst/>
                <a:gdLst>
                  <a:gd name="T0" fmla="*/ 20 w 66"/>
                  <a:gd name="T1" fmla="*/ 0 h 100"/>
                  <a:gd name="T2" fmla="*/ 26 w 66"/>
                  <a:gd name="T3" fmla="*/ 3 h 100"/>
                  <a:gd name="T4" fmla="*/ 30 w 66"/>
                  <a:gd name="T5" fmla="*/ 9 h 100"/>
                  <a:gd name="T6" fmla="*/ 37 w 66"/>
                  <a:gd name="T7" fmla="*/ 14 h 100"/>
                  <a:gd name="T8" fmla="*/ 37 w 66"/>
                  <a:gd name="T9" fmla="*/ 21 h 100"/>
                  <a:gd name="T10" fmla="*/ 37 w 66"/>
                  <a:gd name="T11" fmla="*/ 28 h 100"/>
                  <a:gd name="T12" fmla="*/ 40 w 66"/>
                  <a:gd name="T13" fmla="*/ 24 h 100"/>
                  <a:gd name="T14" fmla="*/ 44 w 66"/>
                  <a:gd name="T15" fmla="*/ 22 h 100"/>
                  <a:gd name="T16" fmla="*/ 51 w 66"/>
                  <a:gd name="T17" fmla="*/ 28 h 100"/>
                  <a:gd name="T18" fmla="*/ 56 w 66"/>
                  <a:gd name="T19" fmla="*/ 32 h 100"/>
                  <a:gd name="T20" fmla="*/ 58 w 66"/>
                  <a:gd name="T21" fmla="*/ 38 h 100"/>
                  <a:gd name="T22" fmla="*/ 58 w 66"/>
                  <a:gd name="T23" fmla="*/ 38 h 100"/>
                  <a:gd name="T24" fmla="*/ 56 w 66"/>
                  <a:gd name="T25" fmla="*/ 42 h 100"/>
                  <a:gd name="T26" fmla="*/ 52 w 66"/>
                  <a:gd name="T27" fmla="*/ 46 h 100"/>
                  <a:gd name="T28" fmla="*/ 48 w 66"/>
                  <a:gd name="T29" fmla="*/ 49 h 100"/>
                  <a:gd name="T30" fmla="*/ 45 w 66"/>
                  <a:gd name="T31" fmla="*/ 57 h 100"/>
                  <a:gd name="T32" fmla="*/ 48 w 66"/>
                  <a:gd name="T33" fmla="*/ 60 h 100"/>
                  <a:gd name="T34" fmla="*/ 49 w 66"/>
                  <a:gd name="T35" fmla="*/ 64 h 100"/>
                  <a:gd name="T36" fmla="*/ 51 w 66"/>
                  <a:gd name="T37" fmla="*/ 67 h 100"/>
                  <a:gd name="T38" fmla="*/ 55 w 66"/>
                  <a:gd name="T39" fmla="*/ 68 h 100"/>
                  <a:gd name="T40" fmla="*/ 56 w 66"/>
                  <a:gd name="T41" fmla="*/ 71 h 100"/>
                  <a:gd name="T42" fmla="*/ 56 w 66"/>
                  <a:gd name="T43" fmla="*/ 78 h 100"/>
                  <a:gd name="T44" fmla="*/ 60 w 66"/>
                  <a:gd name="T45" fmla="*/ 82 h 100"/>
                  <a:gd name="T46" fmla="*/ 63 w 66"/>
                  <a:gd name="T47" fmla="*/ 85 h 100"/>
                  <a:gd name="T48" fmla="*/ 65 w 66"/>
                  <a:gd name="T49" fmla="*/ 87 h 100"/>
                  <a:gd name="T50" fmla="*/ 66 w 66"/>
                  <a:gd name="T51" fmla="*/ 89 h 100"/>
                  <a:gd name="T52" fmla="*/ 59 w 66"/>
                  <a:gd name="T53" fmla="*/ 89 h 100"/>
                  <a:gd name="T54" fmla="*/ 55 w 66"/>
                  <a:gd name="T55" fmla="*/ 89 h 100"/>
                  <a:gd name="T56" fmla="*/ 51 w 66"/>
                  <a:gd name="T57" fmla="*/ 94 h 100"/>
                  <a:gd name="T58" fmla="*/ 43 w 66"/>
                  <a:gd name="T59" fmla="*/ 94 h 100"/>
                  <a:gd name="T60" fmla="*/ 40 w 66"/>
                  <a:gd name="T61" fmla="*/ 98 h 100"/>
                  <a:gd name="T62" fmla="*/ 37 w 66"/>
                  <a:gd name="T63" fmla="*/ 97 h 100"/>
                  <a:gd name="T64" fmla="*/ 33 w 66"/>
                  <a:gd name="T65" fmla="*/ 100 h 100"/>
                  <a:gd name="T66" fmla="*/ 26 w 66"/>
                  <a:gd name="T67" fmla="*/ 94 h 100"/>
                  <a:gd name="T68" fmla="*/ 23 w 66"/>
                  <a:gd name="T69" fmla="*/ 90 h 100"/>
                  <a:gd name="T70" fmla="*/ 19 w 66"/>
                  <a:gd name="T71" fmla="*/ 85 h 100"/>
                  <a:gd name="T72" fmla="*/ 19 w 66"/>
                  <a:gd name="T73" fmla="*/ 80 h 100"/>
                  <a:gd name="T74" fmla="*/ 19 w 66"/>
                  <a:gd name="T75" fmla="*/ 76 h 100"/>
                  <a:gd name="T76" fmla="*/ 19 w 66"/>
                  <a:gd name="T77" fmla="*/ 72 h 100"/>
                  <a:gd name="T78" fmla="*/ 23 w 66"/>
                  <a:gd name="T79" fmla="*/ 64 h 100"/>
                  <a:gd name="T80" fmla="*/ 25 w 66"/>
                  <a:gd name="T81" fmla="*/ 60 h 100"/>
                  <a:gd name="T82" fmla="*/ 22 w 66"/>
                  <a:gd name="T83" fmla="*/ 58 h 100"/>
                  <a:gd name="T84" fmla="*/ 18 w 66"/>
                  <a:gd name="T85" fmla="*/ 56 h 100"/>
                  <a:gd name="T86" fmla="*/ 16 w 66"/>
                  <a:gd name="T87" fmla="*/ 53 h 100"/>
                  <a:gd name="T88" fmla="*/ 18 w 66"/>
                  <a:gd name="T89" fmla="*/ 47 h 100"/>
                  <a:gd name="T90" fmla="*/ 13 w 66"/>
                  <a:gd name="T91" fmla="*/ 45 h 100"/>
                  <a:gd name="T92" fmla="*/ 11 w 66"/>
                  <a:gd name="T93" fmla="*/ 45 h 100"/>
                  <a:gd name="T94" fmla="*/ 9 w 66"/>
                  <a:gd name="T95" fmla="*/ 43 h 100"/>
                  <a:gd name="T96" fmla="*/ 1 w 66"/>
                  <a:gd name="T97" fmla="*/ 35 h 100"/>
                  <a:gd name="T98" fmla="*/ 2 w 66"/>
                  <a:gd name="T99" fmla="*/ 29 h 100"/>
                  <a:gd name="T100" fmla="*/ 5 w 66"/>
                  <a:gd name="T101" fmla="*/ 22 h 100"/>
                  <a:gd name="T102" fmla="*/ 8 w 66"/>
                  <a:gd name="T103" fmla="*/ 22 h 100"/>
                  <a:gd name="T104" fmla="*/ 15 w 66"/>
                  <a:gd name="T105" fmla="*/ 21 h 100"/>
                  <a:gd name="T106" fmla="*/ 13 w 66"/>
                  <a:gd name="T107" fmla="*/ 17 h 100"/>
                  <a:gd name="T108" fmla="*/ 8 w 66"/>
                  <a:gd name="T109" fmla="*/ 14 h 100"/>
                  <a:gd name="T110" fmla="*/ 11 w 66"/>
                  <a:gd name="T111" fmla="*/ 7 h 100"/>
                  <a:gd name="T112" fmla="*/ 16 w 66"/>
                  <a:gd name="T113" fmla="*/ 6 h 100"/>
                  <a:gd name="T114" fmla="*/ 20 w 66"/>
                  <a:gd name="T1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00">
                    <a:moveTo>
                      <a:pt x="20" y="0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6" y="6"/>
                    </a:lnTo>
                    <a:lnTo>
                      <a:pt x="30" y="9"/>
                    </a:lnTo>
                    <a:lnTo>
                      <a:pt x="34" y="13"/>
                    </a:lnTo>
                    <a:lnTo>
                      <a:pt x="37" y="14"/>
                    </a:lnTo>
                    <a:lnTo>
                      <a:pt x="38" y="18"/>
                    </a:lnTo>
                    <a:lnTo>
                      <a:pt x="37" y="21"/>
                    </a:lnTo>
                    <a:lnTo>
                      <a:pt x="37" y="25"/>
                    </a:lnTo>
                    <a:lnTo>
                      <a:pt x="37" y="28"/>
                    </a:lnTo>
                    <a:lnTo>
                      <a:pt x="38" y="25"/>
                    </a:lnTo>
                    <a:lnTo>
                      <a:pt x="40" y="24"/>
                    </a:lnTo>
                    <a:lnTo>
                      <a:pt x="43" y="22"/>
                    </a:lnTo>
                    <a:lnTo>
                      <a:pt x="44" y="22"/>
                    </a:lnTo>
                    <a:lnTo>
                      <a:pt x="47" y="24"/>
                    </a:lnTo>
                    <a:lnTo>
                      <a:pt x="51" y="28"/>
                    </a:lnTo>
                    <a:lnTo>
                      <a:pt x="55" y="29"/>
                    </a:lnTo>
                    <a:lnTo>
                      <a:pt x="56" y="32"/>
                    </a:lnTo>
                    <a:lnTo>
                      <a:pt x="56" y="35"/>
                    </a:lnTo>
                    <a:lnTo>
                      <a:pt x="58" y="38"/>
                    </a:lnTo>
                    <a:lnTo>
                      <a:pt x="58" y="38"/>
                    </a:lnTo>
                    <a:lnTo>
                      <a:pt x="58" y="38"/>
                    </a:lnTo>
                    <a:lnTo>
                      <a:pt x="56" y="40"/>
                    </a:lnTo>
                    <a:lnTo>
                      <a:pt x="56" y="42"/>
                    </a:lnTo>
                    <a:lnTo>
                      <a:pt x="55" y="45"/>
                    </a:lnTo>
                    <a:lnTo>
                      <a:pt x="52" y="46"/>
                    </a:lnTo>
                    <a:lnTo>
                      <a:pt x="49" y="46"/>
                    </a:lnTo>
                    <a:lnTo>
                      <a:pt x="48" y="49"/>
                    </a:lnTo>
                    <a:lnTo>
                      <a:pt x="47" y="51"/>
                    </a:lnTo>
                    <a:lnTo>
                      <a:pt x="45" y="57"/>
                    </a:lnTo>
                    <a:lnTo>
                      <a:pt x="45" y="58"/>
                    </a:lnTo>
                    <a:lnTo>
                      <a:pt x="48" y="60"/>
                    </a:lnTo>
                    <a:lnTo>
                      <a:pt x="49" y="63"/>
                    </a:lnTo>
                    <a:lnTo>
                      <a:pt x="49" y="64"/>
                    </a:lnTo>
                    <a:lnTo>
                      <a:pt x="51" y="65"/>
                    </a:lnTo>
                    <a:lnTo>
                      <a:pt x="51" y="67"/>
                    </a:lnTo>
                    <a:lnTo>
                      <a:pt x="52" y="68"/>
                    </a:lnTo>
                    <a:lnTo>
                      <a:pt x="55" y="68"/>
                    </a:lnTo>
                    <a:lnTo>
                      <a:pt x="55" y="69"/>
                    </a:lnTo>
                    <a:lnTo>
                      <a:pt x="56" y="71"/>
                    </a:lnTo>
                    <a:lnTo>
                      <a:pt x="58" y="75"/>
                    </a:lnTo>
                    <a:lnTo>
                      <a:pt x="56" y="78"/>
                    </a:lnTo>
                    <a:lnTo>
                      <a:pt x="58" y="79"/>
                    </a:lnTo>
                    <a:lnTo>
                      <a:pt x="60" y="82"/>
                    </a:lnTo>
                    <a:lnTo>
                      <a:pt x="60" y="83"/>
                    </a:lnTo>
                    <a:lnTo>
                      <a:pt x="63" y="85"/>
                    </a:lnTo>
                    <a:lnTo>
                      <a:pt x="63" y="86"/>
                    </a:lnTo>
                    <a:lnTo>
                      <a:pt x="65" y="87"/>
                    </a:lnTo>
                    <a:lnTo>
                      <a:pt x="66" y="89"/>
                    </a:lnTo>
                    <a:lnTo>
                      <a:pt x="66" y="89"/>
                    </a:lnTo>
                    <a:lnTo>
                      <a:pt x="62" y="89"/>
                    </a:lnTo>
                    <a:lnTo>
                      <a:pt x="59" y="89"/>
                    </a:lnTo>
                    <a:lnTo>
                      <a:pt x="59" y="89"/>
                    </a:lnTo>
                    <a:lnTo>
                      <a:pt x="55" y="89"/>
                    </a:lnTo>
                    <a:lnTo>
                      <a:pt x="52" y="90"/>
                    </a:lnTo>
                    <a:lnTo>
                      <a:pt x="51" y="94"/>
                    </a:lnTo>
                    <a:lnTo>
                      <a:pt x="45" y="93"/>
                    </a:lnTo>
                    <a:lnTo>
                      <a:pt x="43" y="94"/>
                    </a:lnTo>
                    <a:lnTo>
                      <a:pt x="41" y="96"/>
                    </a:lnTo>
                    <a:lnTo>
                      <a:pt x="40" y="98"/>
                    </a:lnTo>
                    <a:lnTo>
                      <a:pt x="37" y="98"/>
                    </a:lnTo>
                    <a:lnTo>
                      <a:pt x="37" y="97"/>
                    </a:lnTo>
                    <a:lnTo>
                      <a:pt x="34" y="98"/>
                    </a:lnTo>
                    <a:lnTo>
                      <a:pt x="33" y="100"/>
                    </a:lnTo>
                    <a:lnTo>
                      <a:pt x="31" y="98"/>
                    </a:lnTo>
                    <a:lnTo>
                      <a:pt x="26" y="94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0" y="87"/>
                    </a:lnTo>
                    <a:lnTo>
                      <a:pt x="19" y="85"/>
                    </a:lnTo>
                    <a:lnTo>
                      <a:pt x="18" y="82"/>
                    </a:lnTo>
                    <a:lnTo>
                      <a:pt x="19" y="80"/>
                    </a:lnTo>
                    <a:lnTo>
                      <a:pt x="18" y="79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19" y="72"/>
                    </a:lnTo>
                    <a:lnTo>
                      <a:pt x="22" y="68"/>
                    </a:lnTo>
                    <a:lnTo>
                      <a:pt x="23" y="64"/>
                    </a:lnTo>
                    <a:lnTo>
                      <a:pt x="25" y="61"/>
                    </a:lnTo>
                    <a:lnTo>
                      <a:pt x="25" y="60"/>
                    </a:lnTo>
                    <a:lnTo>
                      <a:pt x="23" y="60"/>
                    </a:lnTo>
                    <a:lnTo>
                      <a:pt x="22" y="58"/>
                    </a:lnTo>
                    <a:lnTo>
                      <a:pt x="20" y="56"/>
                    </a:lnTo>
                    <a:lnTo>
                      <a:pt x="18" y="56"/>
                    </a:lnTo>
                    <a:lnTo>
                      <a:pt x="15" y="54"/>
                    </a:lnTo>
                    <a:lnTo>
                      <a:pt x="16" y="53"/>
                    </a:lnTo>
                    <a:lnTo>
                      <a:pt x="18" y="50"/>
                    </a:lnTo>
                    <a:lnTo>
                      <a:pt x="18" y="47"/>
                    </a:lnTo>
                    <a:lnTo>
                      <a:pt x="16" y="45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4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8" y="22"/>
                    </a:lnTo>
                    <a:lnTo>
                      <a:pt x="11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3" y="17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6" y="6"/>
                    </a:lnTo>
                    <a:lnTo>
                      <a:pt x="19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8" name="Freeform 1345"/>
              <p:cNvSpPr>
                <a:spLocks/>
              </p:cNvSpPr>
              <p:nvPr/>
            </p:nvSpPr>
            <p:spPr bwMode="auto">
              <a:xfrm>
                <a:off x="3060892" y="3776809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3 h 4"/>
                  <a:gd name="T4" fmla="*/ 4 w 6"/>
                  <a:gd name="T5" fmla="*/ 4 h 4"/>
                  <a:gd name="T6" fmla="*/ 3 w 6"/>
                  <a:gd name="T7" fmla="*/ 3 h 4"/>
                  <a:gd name="T8" fmla="*/ 1 w 6"/>
                  <a:gd name="T9" fmla="*/ 3 h 4"/>
                  <a:gd name="T10" fmla="*/ 0 w 6"/>
                  <a:gd name="T11" fmla="*/ 0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3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9" name="Freeform 1346"/>
              <p:cNvSpPr>
                <a:spLocks/>
              </p:cNvSpPr>
              <p:nvPr/>
            </p:nvSpPr>
            <p:spPr bwMode="auto">
              <a:xfrm>
                <a:off x="3029766" y="3770880"/>
                <a:ext cx="7411" cy="2964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2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0" name="Freeform 1347"/>
              <p:cNvSpPr>
                <a:spLocks/>
              </p:cNvSpPr>
              <p:nvPr/>
            </p:nvSpPr>
            <p:spPr bwMode="auto">
              <a:xfrm>
                <a:off x="3139448" y="3799041"/>
                <a:ext cx="13340" cy="5929"/>
              </a:xfrm>
              <a:custGeom>
                <a:avLst/>
                <a:gdLst>
                  <a:gd name="T0" fmla="*/ 8 w 9"/>
                  <a:gd name="T1" fmla="*/ 0 h 4"/>
                  <a:gd name="T2" fmla="*/ 9 w 9"/>
                  <a:gd name="T3" fmla="*/ 1 h 4"/>
                  <a:gd name="T4" fmla="*/ 8 w 9"/>
                  <a:gd name="T5" fmla="*/ 4 h 4"/>
                  <a:gd name="T6" fmla="*/ 5 w 9"/>
                  <a:gd name="T7" fmla="*/ 4 h 4"/>
                  <a:gd name="T8" fmla="*/ 1 w 9"/>
                  <a:gd name="T9" fmla="*/ 4 h 4"/>
                  <a:gd name="T10" fmla="*/ 0 w 9"/>
                  <a:gd name="T11" fmla="*/ 3 h 4"/>
                  <a:gd name="T12" fmla="*/ 2 w 9"/>
                  <a:gd name="T13" fmla="*/ 1 h 4"/>
                  <a:gd name="T14" fmla="*/ 4 w 9"/>
                  <a:gd name="T15" fmla="*/ 3 h 4"/>
                  <a:gd name="T16" fmla="*/ 8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9" y="1"/>
                    </a:lnTo>
                    <a:lnTo>
                      <a:pt x="8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1" name="Freeform 1348"/>
              <p:cNvSpPr>
                <a:spLocks/>
              </p:cNvSpPr>
              <p:nvPr/>
            </p:nvSpPr>
            <p:spPr bwMode="auto">
              <a:xfrm>
                <a:off x="2967514" y="3778290"/>
                <a:ext cx="260865" cy="234186"/>
              </a:xfrm>
              <a:custGeom>
                <a:avLst/>
                <a:gdLst>
                  <a:gd name="T0" fmla="*/ 48 w 176"/>
                  <a:gd name="T1" fmla="*/ 8 h 158"/>
                  <a:gd name="T2" fmla="*/ 56 w 176"/>
                  <a:gd name="T3" fmla="*/ 13 h 158"/>
                  <a:gd name="T4" fmla="*/ 69 w 176"/>
                  <a:gd name="T5" fmla="*/ 20 h 158"/>
                  <a:gd name="T6" fmla="*/ 70 w 176"/>
                  <a:gd name="T7" fmla="*/ 25 h 158"/>
                  <a:gd name="T8" fmla="*/ 96 w 176"/>
                  <a:gd name="T9" fmla="*/ 22 h 158"/>
                  <a:gd name="T10" fmla="*/ 107 w 176"/>
                  <a:gd name="T11" fmla="*/ 29 h 158"/>
                  <a:gd name="T12" fmla="*/ 117 w 176"/>
                  <a:gd name="T13" fmla="*/ 25 h 158"/>
                  <a:gd name="T14" fmla="*/ 132 w 176"/>
                  <a:gd name="T15" fmla="*/ 20 h 158"/>
                  <a:gd name="T16" fmla="*/ 149 w 176"/>
                  <a:gd name="T17" fmla="*/ 20 h 158"/>
                  <a:gd name="T18" fmla="*/ 136 w 176"/>
                  <a:gd name="T19" fmla="*/ 24 h 158"/>
                  <a:gd name="T20" fmla="*/ 139 w 176"/>
                  <a:gd name="T21" fmla="*/ 31 h 158"/>
                  <a:gd name="T22" fmla="*/ 146 w 176"/>
                  <a:gd name="T23" fmla="*/ 32 h 158"/>
                  <a:gd name="T24" fmla="*/ 152 w 176"/>
                  <a:gd name="T25" fmla="*/ 35 h 158"/>
                  <a:gd name="T26" fmla="*/ 160 w 176"/>
                  <a:gd name="T27" fmla="*/ 42 h 158"/>
                  <a:gd name="T28" fmla="*/ 157 w 176"/>
                  <a:gd name="T29" fmla="*/ 47 h 158"/>
                  <a:gd name="T30" fmla="*/ 153 w 176"/>
                  <a:gd name="T31" fmla="*/ 50 h 158"/>
                  <a:gd name="T32" fmla="*/ 164 w 176"/>
                  <a:gd name="T33" fmla="*/ 49 h 158"/>
                  <a:gd name="T34" fmla="*/ 175 w 176"/>
                  <a:gd name="T35" fmla="*/ 50 h 158"/>
                  <a:gd name="T36" fmla="*/ 169 w 176"/>
                  <a:gd name="T37" fmla="*/ 58 h 158"/>
                  <a:gd name="T38" fmla="*/ 165 w 176"/>
                  <a:gd name="T39" fmla="*/ 68 h 158"/>
                  <a:gd name="T40" fmla="*/ 167 w 176"/>
                  <a:gd name="T41" fmla="*/ 75 h 158"/>
                  <a:gd name="T42" fmla="*/ 158 w 176"/>
                  <a:gd name="T43" fmla="*/ 76 h 158"/>
                  <a:gd name="T44" fmla="*/ 160 w 176"/>
                  <a:gd name="T45" fmla="*/ 90 h 158"/>
                  <a:gd name="T46" fmla="*/ 164 w 176"/>
                  <a:gd name="T47" fmla="*/ 101 h 158"/>
                  <a:gd name="T48" fmla="*/ 145 w 176"/>
                  <a:gd name="T49" fmla="*/ 108 h 158"/>
                  <a:gd name="T50" fmla="*/ 131 w 176"/>
                  <a:gd name="T51" fmla="*/ 112 h 158"/>
                  <a:gd name="T52" fmla="*/ 113 w 176"/>
                  <a:gd name="T53" fmla="*/ 111 h 158"/>
                  <a:gd name="T54" fmla="*/ 116 w 176"/>
                  <a:gd name="T55" fmla="*/ 116 h 158"/>
                  <a:gd name="T56" fmla="*/ 114 w 176"/>
                  <a:gd name="T57" fmla="*/ 127 h 158"/>
                  <a:gd name="T58" fmla="*/ 128 w 176"/>
                  <a:gd name="T59" fmla="*/ 133 h 158"/>
                  <a:gd name="T60" fmla="*/ 118 w 176"/>
                  <a:gd name="T61" fmla="*/ 140 h 158"/>
                  <a:gd name="T62" fmla="*/ 107 w 176"/>
                  <a:gd name="T63" fmla="*/ 151 h 158"/>
                  <a:gd name="T64" fmla="*/ 91 w 176"/>
                  <a:gd name="T65" fmla="*/ 158 h 158"/>
                  <a:gd name="T66" fmla="*/ 81 w 176"/>
                  <a:gd name="T67" fmla="*/ 147 h 158"/>
                  <a:gd name="T68" fmla="*/ 76 w 176"/>
                  <a:gd name="T69" fmla="*/ 133 h 158"/>
                  <a:gd name="T70" fmla="*/ 71 w 176"/>
                  <a:gd name="T71" fmla="*/ 130 h 158"/>
                  <a:gd name="T72" fmla="*/ 71 w 176"/>
                  <a:gd name="T73" fmla="*/ 114 h 158"/>
                  <a:gd name="T74" fmla="*/ 71 w 176"/>
                  <a:gd name="T75" fmla="*/ 102 h 158"/>
                  <a:gd name="T76" fmla="*/ 74 w 176"/>
                  <a:gd name="T77" fmla="*/ 93 h 158"/>
                  <a:gd name="T78" fmla="*/ 76 w 176"/>
                  <a:gd name="T79" fmla="*/ 82 h 158"/>
                  <a:gd name="T80" fmla="*/ 67 w 176"/>
                  <a:gd name="T81" fmla="*/ 82 h 158"/>
                  <a:gd name="T82" fmla="*/ 58 w 176"/>
                  <a:gd name="T83" fmla="*/ 80 h 158"/>
                  <a:gd name="T84" fmla="*/ 42 w 176"/>
                  <a:gd name="T85" fmla="*/ 71 h 158"/>
                  <a:gd name="T86" fmla="*/ 30 w 176"/>
                  <a:gd name="T87" fmla="*/ 71 h 158"/>
                  <a:gd name="T88" fmla="*/ 22 w 176"/>
                  <a:gd name="T89" fmla="*/ 71 h 158"/>
                  <a:gd name="T90" fmla="*/ 11 w 176"/>
                  <a:gd name="T91" fmla="*/ 65 h 158"/>
                  <a:gd name="T92" fmla="*/ 12 w 176"/>
                  <a:gd name="T93" fmla="*/ 57 h 158"/>
                  <a:gd name="T94" fmla="*/ 1 w 176"/>
                  <a:gd name="T95" fmla="*/ 42 h 158"/>
                  <a:gd name="T96" fmla="*/ 2 w 176"/>
                  <a:gd name="T97" fmla="*/ 32 h 158"/>
                  <a:gd name="T98" fmla="*/ 8 w 176"/>
                  <a:gd name="T99" fmla="*/ 20 h 158"/>
                  <a:gd name="T100" fmla="*/ 17 w 176"/>
                  <a:gd name="T101" fmla="*/ 7 h 158"/>
                  <a:gd name="T102" fmla="*/ 24 w 176"/>
                  <a:gd name="T103" fmla="*/ 7 h 158"/>
                  <a:gd name="T104" fmla="*/ 19 w 176"/>
                  <a:gd name="T105" fmla="*/ 14 h 158"/>
                  <a:gd name="T106" fmla="*/ 22 w 176"/>
                  <a:gd name="T107" fmla="*/ 21 h 158"/>
                  <a:gd name="T108" fmla="*/ 15 w 176"/>
                  <a:gd name="T109" fmla="*/ 33 h 158"/>
                  <a:gd name="T110" fmla="*/ 20 w 176"/>
                  <a:gd name="T111" fmla="*/ 43 h 158"/>
                  <a:gd name="T112" fmla="*/ 24 w 176"/>
                  <a:gd name="T113" fmla="*/ 31 h 158"/>
                  <a:gd name="T114" fmla="*/ 24 w 176"/>
                  <a:gd name="T115" fmla="*/ 18 h 158"/>
                  <a:gd name="T116" fmla="*/ 40 w 176"/>
                  <a:gd name="T117" fmla="*/ 11 h 158"/>
                  <a:gd name="T118" fmla="*/ 47 w 176"/>
                  <a:gd name="T119" fmla="*/ 13 h 158"/>
                  <a:gd name="T120" fmla="*/ 40 w 176"/>
                  <a:gd name="T121" fmla="*/ 10 h 158"/>
                  <a:gd name="T122" fmla="*/ 45 w 176"/>
                  <a:gd name="T12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6" h="158">
                    <a:moveTo>
                      <a:pt x="45" y="0"/>
                    </a:moveTo>
                    <a:lnTo>
                      <a:pt x="47" y="0"/>
                    </a:lnTo>
                    <a:lnTo>
                      <a:pt x="48" y="4"/>
                    </a:lnTo>
                    <a:lnTo>
                      <a:pt x="48" y="8"/>
                    </a:lnTo>
                    <a:lnTo>
                      <a:pt x="49" y="11"/>
                    </a:lnTo>
                    <a:lnTo>
                      <a:pt x="52" y="11"/>
                    </a:lnTo>
                    <a:lnTo>
                      <a:pt x="53" y="11"/>
                    </a:lnTo>
                    <a:lnTo>
                      <a:pt x="56" y="13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7" y="17"/>
                    </a:lnTo>
                    <a:lnTo>
                      <a:pt x="69" y="20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7" y="24"/>
                    </a:lnTo>
                    <a:lnTo>
                      <a:pt x="70" y="25"/>
                    </a:lnTo>
                    <a:lnTo>
                      <a:pt x="76" y="25"/>
                    </a:lnTo>
                    <a:lnTo>
                      <a:pt x="88" y="22"/>
                    </a:lnTo>
                    <a:lnTo>
                      <a:pt x="95" y="22"/>
                    </a:lnTo>
                    <a:lnTo>
                      <a:pt x="96" y="22"/>
                    </a:lnTo>
                    <a:lnTo>
                      <a:pt x="98" y="25"/>
                    </a:lnTo>
                    <a:lnTo>
                      <a:pt x="103" y="29"/>
                    </a:lnTo>
                    <a:lnTo>
                      <a:pt x="106" y="29"/>
                    </a:lnTo>
                    <a:lnTo>
                      <a:pt x="107" y="29"/>
                    </a:lnTo>
                    <a:lnTo>
                      <a:pt x="110" y="28"/>
                    </a:lnTo>
                    <a:lnTo>
                      <a:pt x="111" y="26"/>
                    </a:lnTo>
                    <a:lnTo>
                      <a:pt x="114" y="25"/>
                    </a:lnTo>
                    <a:lnTo>
                      <a:pt x="117" y="25"/>
                    </a:lnTo>
                    <a:lnTo>
                      <a:pt x="123" y="21"/>
                    </a:lnTo>
                    <a:lnTo>
                      <a:pt x="124" y="21"/>
                    </a:lnTo>
                    <a:lnTo>
                      <a:pt x="127" y="22"/>
                    </a:lnTo>
                    <a:lnTo>
                      <a:pt x="132" y="20"/>
                    </a:lnTo>
                    <a:lnTo>
                      <a:pt x="135" y="20"/>
                    </a:lnTo>
                    <a:lnTo>
                      <a:pt x="139" y="20"/>
                    </a:lnTo>
                    <a:lnTo>
                      <a:pt x="146" y="21"/>
                    </a:lnTo>
                    <a:lnTo>
                      <a:pt x="149" y="20"/>
                    </a:lnTo>
                    <a:lnTo>
                      <a:pt x="149" y="22"/>
                    </a:lnTo>
                    <a:lnTo>
                      <a:pt x="145" y="22"/>
                    </a:lnTo>
                    <a:lnTo>
                      <a:pt x="142" y="24"/>
                    </a:lnTo>
                    <a:lnTo>
                      <a:pt x="136" y="24"/>
                    </a:lnTo>
                    <a:lnTo>
                      <a:pt x="135" y="25"/>
                    </a:lnTo>
                    <a:lnTo>
                      <a:pt x="136" y="26"/>
                    </a:lnTo>
                    <a:lnTo>
                      <a:pt x="139" y="28"/>
                    </a:lnTo>
                    <a:lnTo>
                      <a:pt x="139" y="31"/>
                    </a:lnTo>
                    <a:lnTo>
                      <a:pt x="142" y="32"/>
                    </a:lnTo>
                    <a:lnTo>
                      <a:pt x="142" y="31"/>
                    </a:lnTo>
                    <a:lnTo>
                      <a:pt x="143" y="31"/>
                    </a:lnTo>
                    <a:lnTo>
                      <a:pt x="146" y="32"/>
                    </a:lnTo>
                    <a:lnTo>
                      <a:pt x="146" y="32"/>
                    </a:lnTo>
                    <a:lnTo>
                      <a:pt x="149" y="32"/>
                    </a:lnTo>
                    <a:lnTo>
                      <a:pt x="150" y="33"/>
                    </a:lnTo>
                    <a:lnTo>
                      <a:pt x="152" y="35"/>
                    </a:lnTo>
                    <a:lnTo>
                      <a:pt x="156" y="36"/>
                    </a:lnTo>
                    <a:lnTo>
                      <a:pt x="160" y="37"/>
                    </a:lnTo>
                    <a:lnTo>
                      <a:pt x="161" y="40"/>
                    </a:lnTo>
                    <a:lnTo>
                      <a:pt x="160" y="42"/>
                    </a:lnTo>
                    <a:lnTo>
                      <a:pt x="163" y="42"/>
                    </a:lnTo>
                    <a:lnTo>
                      <a:pt x="161" y="43"/>
                    </a:lnTo>
                    <a:lnTo>
                      <a:pt x="158" y="46"/>
                    </a:lnTo>
                    <a:lnTo>
                      <a:pt x="157" y="47"/>
                    </a:lnTo>
                    <a:lnTo>
                      <a:pt x="156" y="49"/>
                    </a:lnTo>
                    <a:lnTo>
                      <a:pt x="154" y="49"/>
                    </a:lnTo>
                    <a:lnTo>
                      <a:pt x="152" y="50"/>
                    </a:lnTo>
                    <a:lnTo>
                      <a:pt x="153" y="50"/>
                    </a:lnTo>
                    <a:lnTo>
                      <a:pt x="156" y="50"/>
                    </a:lnTo>
                    <a:lnTo>
                      <a:pt x="160" y="49"/>
                    </a:lnTo>
                    <a:lnTo>
                      <a:pt x="163" y="49"/>
                    </a:lnTo>
                    <a:lnTo>
                      <a:pt x="164" y="49"/>
                    </a:lnTo>
                    <a:lnTo>
                      <a:pt x="167" y="49"/>
                    </a:lnTo>
                    <a:lnTo>
                      <a:pt x="168" y="49"/>
                    </a:lnTo>
                    <a:lnTo>
                      <a:pt x="171" y="49"/>
                    </a:lnTo>
                    <a:lnTo>
                      <a:pt x="175" y="50"/>
                    </a:lnTo>
                    <a:lnTo>
                      <a:pt x="176" y="51"/>
                    </a:lnTo>
                    <a:lnTo>
                      <a:pt x="175" y="53"/>
                    </a:lnTo>
                    <a:lnTo>
                      <a:pt x="172" y="57"/>
                    </a:lnTo>
                    <a:lnTo>
                      <a:pt x="169" y="58"/>
                    </a:lnTo>
                    <a:lnTo>
                      <a:pt x="167" y="58"/>
                    </a:lnTo>
                    <a:lnTo>
                      <a:pt x="164" y="62"/>
                    </a:lnTo>
                    <a:lnTo>
                      <a:pt x="164" y="65"/>
                    </a:lnTo>
                    <a:lnTo>
                      <a:pt x="165" y="68"/>
                    </a:lnTo>
                    <a:lnTo>
                      <a:pt x="169" y="68"/>
                    </a:lnTo>
                    <a:lnTo>
                      <a:pt x="171" y="69"/>
                    </a:lnTo>
                    <a:lnTo>
                      <a:pt x="171" y="72"/>
                    </a:lnTo>
                    <a:lnTo>
                      <a:pt x="167" y="75"/>
                    </a:lnTo>
                    <a:lnTo>
                      <a:pt x="164" y="73"/>
                    </a:lnTo>
                    <a:lnTo>
                      <a:pt x="163" y="75"/>
                    </a:lnTo>
                    <a:lnTo>
                      <a:pt x="161" y="73"/>
                    </a:lnTo>
                    <a:lnTo>
                      <a:pt x="158" y="76"/>
                    </a:lnTo>
                    <a:lnTo>
                      <a:pt x="158" y="80"/>
                    </a:lnTo>
                    <a:lnTo>
                      <a:pt x="156" y="82"/>
                    </a:lnTo>
                    <a:lnTo>
                      <a:pt x="157" y="86"/>
                    </a:lnTo>
                    <a:lnTo>
                      <a:pt x="160" y="90"/>
                    </a:lnTo>
                    <a:lnTo>
                      <a:pt x="165" y="94"/>
                    </a:lnTo>
                    <a:lnTo>
                      <a:pt x="165" y="94"/>
                    </a:lnTo>
                    <a:lnTo>
                      <a:pt x="165" y="97"/>
                    </a:lnTo>
                    <a:lnTo>
                      <a:pt x="164" y="101"/>
                    </a:lnTo>
                    <a:lnTo>
                      <a:pt x="157" y="105"/>
                    </a:lnTo>
                    <a:lnTo>
                      <a:pt x="153" y="105"/>
                    </a:lnTo>
                    <a:lnTo>
                      <a:pt x="147" y="108"/>
                    </a:lnTo>
                    <a:lnTo>
                      <a:pt x="145" y="108"/>
                    </a:lnTo>
                    <a:lnTo>
                      <a:pt x="142" y="108"/>
                    </a:lnTo>
                    <a:lnTo>
                      <a:pt x="136" y="112"/>
                    </a:lnTo>
                    <a:lnTo>
                      <a:pt x="132" y="114"/>
                    </a:lnTo>
                    <a:lnTo>
                      <a:pt x="131" y="112"/>
                    </a:lnTo>
                    <a:lnTo>
                      <a:pt x="125" y="112"/>
                    </a:lnTo>
                    <a:lnTo>
                      <a:pt x="121" y="114"/>
                    </a:lnTo>
                    <a:lnTo>
                      <a:pt x="117" y="111"/>
                    </a:lnTo>
                    <a:lnTo>
                      <a:pt x="113" y="111"/>
                    </a:lnTo>
                    <a:lnTo>
                      <a:pt x="109" y="109"/>
                    </a:lnTo>
                    <a:lnTo>
                      <a:pt x="110" y="112"/>
                    </a:lnTo>
                    <a:lnTo>
                      <a:pt x="113" y="114"/>
                    </a:lnTo>
                    <a:lnTo>
                      <a:pt x="116" y="116"/>
                    </a:lnTo>
                    <a:lnTo>
                      <a:pt x="117" y="119"/>
                    </a:lnTo>
                    <a:lnTo>
                      <a:pt x="113" y="125"/>
                    </a:lnTo>
                    <a:lnTo>
                      <a:pt x="114" y="126"/>
                    </a:lnTo>
                    <a:lnTo>
                      <a:pt x="114" y="127"/>
                    </a:lnTo>
                    <a:lnTo>
                      <a:pt x="114" y="131"/>
                    </a:lnTo>
                    <a:lnTo>
                      <a:pt x="120" y="133"/>
                    </a:lnTo>
                    <a:lnTo>
                      <a:pt x="124" y="133"/>
                    </a:lnTo>
                    <a:lnTo>
                      <a:pt x="128" y="133"/>
                    </a:lnTo>
                    <a:lnTo>
                      <a:pt x="128" y="136"/>
                    </a:lnTo>
                    <a:lnTo>
                      <a:pt x="125" y="137"/>
                    </a:lnTo>
                    <a:lnTo>
                      <a:pt x="120" y="138"/>
                    </a:lnTo>
                    <a:lnTo>
                      <a:pt x="118" y="140"/>
                    </a:lnTo>
                    <a:lnTo>
                      <a:pt x="117" y="141"/>
                    </a:lnTo>
                    <a:lnTo>
                      <a:pt x="116" y="145"/>
                    </a:lnTo>
                    <a:lnTo>
                      <a:pt x="109" y="148"/>
                    </a:lnTo>
                    <a:lnTo>
                      <a:pt x="107" y="151"/>
                    </a:lnTo>
                    <a:lnTo>
                      <a:pt x="103" y="154"/>
                    </a:lnTo>
                    <a:lnTo>
                      <a:pt x="99" y="158"/>
                    </a:lnTo>
                    <a:lnTo>
                      <a:pt x="93" y="158"/>
                    </a:lnTo>
                    <a:lnTo>
                      <a:pt x="91" y="158"/>
                    </a:lnTo>
                    <a:lnTo>
                      <a:pt x="85" y="154"/>
                    </a:lnTo>
                    <a:lnTo>
                      <a:pt x="81" y="149"/>
                    </a:lnTo>
                    <a:lnTo>
                      <a:pt x="81" y="149"/>
                    </a:lnTo>
                    <a:lnTo>
                      <a:pt x="81" y="147"/>
                    </a:lnTo>
                    <a:lnTo>
                      <a:pt x="78" y="141"/>
                    </a:lnTo>
                    <a:lnTo>
                      <a:pt x="77" y="137"/>
                    </a:lnTo>
                    <a:lnTo>
                      <a:pt x="77" y="136"/>
                    </a:lnTo>
                    <a:lnTo>
                      <a:pt x="76" y="133"/>
                    </a:lnTo>
                    <a:lnTo>
                      <a:pt x="74" y="133"/>
                    </a:lnTo>
                    <a:lnTo>
                      <a:pt x="74" y="130"/>
                    </a:lnTo>
                    <a:lnTo>
                      <a:pt x="73" y="130"/>
                    </a:lnTo>
                    <a:lnTo>
                      <a:pt x="71" y="130"/>
                    </a:lnTo>
                    <a:lnTo>
                      <a:pt x="70" y="130"/>
                    </a:lnTo>
                    <a:lnTo>
                      <a:pt x="70" y="129"/>
                    </a:lnTo>
                    <a:lnTo>
                      <a:pt x="74" y="120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70" y="109"/>
                    </a:lnTo>
                    <a:lnTo>
                      <a:pt x="70" y="105"/>
                    </a:lnTo>
                    <a:lnTo>
                      <a:pt x="71" y="102"/>
                    </a:lnTo>
                    <a:lnTo>
                      <a:pt x="71" y="101"/>
                    </a:lnTo>
                    <a:lnTo>
                      <a:pt x="70" y="96"/>
                    </a:lnTo>
                    <a:lnTo>
                      <a:pt x="71" y="94"/>
                    </a:lnTo>
                    <a:lnTo>
                      <a:pt x="74" y="93"/>
                    </a:lnTo>
                    <a:lnTo>
                      <a:pt x="76" y="91"/>
                    </a:lnTo>
                    <a:lnTo>
                      <a:pt x="76" y="89"/>
                    </a:lnTo>
                    <a:lnTo>
                      <a:pt x="77" y="87"/>
                    </a:lnTo>
                    <a:lnTo>
                      <a:pt x="76" y="82"/>
                    </a:lnTo>
                    <a:lnTo>
                      <a:pt x="74" y="80"/>
                    </a:lnTo>
                    <a:lnTo>
                      <a:pt x="71" y="80"/>
                    </a:lnTo>
                    <a:lnTo>
                      <a:pt x="70" y="82"/>
                    </a:lnTo>
                    <a:lnTo>
                      <a:pt x="67" y="82"/>
                    </a:lnTo>
                    <a:lnTo>
                      <a:pt x="64" y="82"/>
                    </a:lnTo>
                    <a:lnTo>
                      <a:pt x="62" y="83"/>
                    </a:lnTo>
                    <a:lnTo>
                      <a:pt x="60" y="82"/>
                    </a:lnTo>
                    <a:lnTo>
                      <a:pt x="58" y="80"/>
                    </a:lnTo>
                    <a:lnTo>
                      <a:pt x="56" y="82"/>
                    </a:lnTo>
                    <a:lnTo>
                      <a:pt x="55" y="80"/>
                    </a:lnTo>
                    <a:lnTo>
                      <a:pt x="52" y="82"/>
                    </a:lnTo>
                    <a:lnTo>
                      <a:pt x="42" y="71"/>
                    </a:lnTo>
                    <a:lnTo>
                      <a:pt x="40" y="71"/>
                    </a:lnTo>
                    <a:lnTo>
                      <a:pt x="35" y="69"/>
                    </a:lnTo>
                    <a:lnTo>
                      <a:pt x="31" y="71"/>
                    </a:lnTo>
                    <a:lnTo>
                      <a:pt x="30" y="71"/>
                    </a:lnTo>
                    <a:lnTo>
                      <a:pt x="27" y="71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22" y="71"/>
                    </a:lnTo>
                    <a:lnTo>
                      <a:pt x="19" y="69"/>
                    </a:lnTo>
                    <a:lnTo>
                      <a:pt x="16" y="69"/>
                    </a:lnTo>
                    <a:lnTo>
                      <a:pt x="13" y="68"/>
                    </a:lnTo>
                    <a:lnTo>
                      <a:pt x="11" y="65"/>
                    </a:lnTo>
                    <a:lnTo>
                      <a:pt x="9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1" y="54"/>
                    </a:lnTo>
                    <a:lnTo>
                      <a:pt x="9" y="51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2" y="26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7"/>
                    </a:lnTo>
                    <a:lnTo>
                      <a:pt x="24" y="6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4" y="7"/>
                    </a:lnTo>
                    <a:lnTo>
                      <a:pt x="22" y="8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9" y="14"/>
                    </a:lnTo>
                    <a:lnTo>
                      <a:pt x="20" y="15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2" y="21"/>
                    </a:lnTo>
                    <a:lnTo>
                      <a:pt x="22" y="25"/>
                    </a:lnTo>
                    <a:lnTo>
                      <a:pt x="17" y="31"/>
                    </a:lnTo>
                    <a:lnTo>
                      <a:pt x="16" y="32"/>
                    </a:lnTo>
                    <a:lnTo>
                      <a:pt x="15" y="33"/>
                    </a:lnTo>
                    <a:lnTo>
                      <a:pt x="15" y="36"/>
                    </a:lnTo>
                    <a:lnTo>
                      <a:pt x="17" y="39"/>
                    </a:lnTo>
                    <a:lnTo>
                      <a:pt x="17" y="43"/>
                    </a:lnTo>
                    <a:lnTo>
                      <a:pt x="20" y="43"/>
                    </a:lnTo>
                    <a:lnTo>
                      <a:pt x="24" y="42"/>
                    </a:lnTo>
                    <a:lnTo>
                      <a:pt x="26" y="37"/>
                    </a:lnTo>
                    <a:lnTo>
                      <a:pt x="26" y="33"/>
                    </a:lnTo>
                    <a:lnTo>
                      <a:pt x="24" y="31"/>
                    </a:lnTo>
                    <a:lnTo>
                      <a:pt x="24" y="25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4" y="18"/>
                    </a:lnTo>
                    <a:lnTo>
                      <a:pt x="31" y="15"/>
                    </a:lnTo>
                    <a:lnTo>
                      <a:pt x="37" y="14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7" y="11"/>
                    </a:lnTo>
                    <a:lnTo>
                      <a:pt x="45" y="8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2" name="Freeform 1349"/>
              <p:cNvSpPr>
                <a:spLocks/>
              </p:cNvSpPr>
              <p:nvPr/>
            </p:nvSpPr>
            <p:spPr bwMode="auto">
              <a:xfrm>
                <a:off x="3046070" y="3773844"/>
                <a:ext cx="8893" cy="8893"/>
              </a:xfrm>
              <a:custGeom>
                <a:avLst/>
                <a:gdLst>
                  <a:gd name="T0" fmla="*/ 2 w 6"/>
                  <a:gd name="T1" fmla="*/ 0 h 6"/>
                  <a:gd name="T2" fmla="*/ 3 w 6"/>
                  <a:gd name="T3" fmla="*/ 3 h 6"/>
                  <a:gd name="T4" fmla="*/ 6 w 6"/>
                  <a:gd name="T5" fmla="*/ 5 h 6"/>
                  <a:gd name="T6" fmla="*/ 5 w 6"/>
                  <a:gd name="T7" fmla="*/ 6 h 6"/>
                  <a:gd name="T8" fmla="*/ 2 w 6"/>
                  <a:gd name="T9" fmla="*/ 5 h 6"/>
                  <a:gd name="T10" fmla="*/ 0 w 6"/>
                  <a:gd name="T11" fmla="*/ 2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3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3" name="Freeform 1350"/>
              <p:cNvSpPr>
                <a:spLocks/>
              </p:cNvSpPr>
              <p:nvPr/>
            </p:nvSpPr>
            <p:spPr bwMode="auto">
              <a:xfrm>
                <a:off x="2851904" y="3773844"/>
                <a:ext cx="235669" cy="336457"/>
              </a:xfrm>
              <a:custGeom>
                <a:avLst/>
                <a:gdLst>
                  <a:gd name="T0" fmla="*/ 107 w 159"/>
                  <a:gd name="T1" fmla="*/ 6 h 227"/>
                  <a:gd name="T2" fmla="*/ 95 w 159"/>
                  <a:gd name="T3" fmla="*/ 10 h 227"/>
                  <a:gd name="T4" fmla="*/ 84 w 159"/>
                  <a:gd name="T5" fmla="*/ 24 h 227"/>
                  <a:gd name="T6" fmla="*/ 78 w 159"/>
                  <a:gd name="T7" fmla="*/ 43 h 227"/>
                  <a:gd name="T8" fmla="*/ 89 w 159"/>
                  <a:gd name="T9" fmla="*/ 57 h 227"/>
                  <a:gd name="T10" fmla="*/ 89 w 159"/>
                  <a:gd name="T11" fmla="*/ 68 h 227"/>
                  <a:gd name="T12" fmla="*/ 102 w 159"/>
                  <a:gd name="T13" fmla="*/ 72 h 227"/>
                  <a:gd name="T14" fmla="*/ 118 w 159"/>
                  <a:gd name="T15" fmla="*/ 74 h 227"/>
                  <a:gd name="T16" fmla="*/ 136 w 159"/>
                  <a:gd name="T17" fmla="*/ 83 h 227"/>
                  <a:gd name="T18" fmla="*/ 148 w 159"/>
                  <a:gd name="T19" fmla="*/ 85 h 227"/>
                  <a:gd name="T20" fmla="*/ 154 w 159"/>
                  <a:gd name="T21" fmla="*/ 92 h 227"/>
                  <a:gd name="T22" fmla="*/ 149 w 159"/>
                  <a:gd name="T23" fmla="*/ 104 h 227"/>
                  <a:gd name="T24" fmla="*/ 149 w 159"/>
                  <a:gd name="T25" fmla="*/ 115 h 227"/>
                  <a:gd name="T26" fmla="*/ 149 w 159"/>
                  <a:gd name="T27" fmla="*/ 133 h 227"/>
                  <a:gd name="T28" fmla="*/ 155 w 159"/>
                  <a:gd name="T29" fmla="*/ 139 h 227"/>
                  <a:gd name="T30" fmla="*/ 159 w 159"/>
                  <a:gd name="T31" fmla="*/ 152 h 227"/>
                  <a:gd name="T32" fmla="*/ 152 w 159"/>
                  <a:gd name="T33" fmla="*/ 141 h 227"/>
                  <a:gd name="T34" fmla="*/ 140 w 159"/>
                  <a:gd name="T35" fmla="*/ 144 h 227"/>
                  <a:gd name="T36" fmla="*/ 129 w 159"/>
                  <a:gd name="T37" fmla="*/ 155 h 227"/>
                  <a:gd name="T38" fmla="*/ 127 w 159"/>
                  <a:gd name="T39" fmla="*/ 162 h 227"/>
                  <a:gd name="T40" fmla="*/ 129 w 159"/>
                  <a:gd name="T41" fmla="*/ 186 h 227"/>
                  <a:gd name="T42" fmla="*/ 119 w 159"/>
                  <a:gd name="T43" fmla="*/ 223 h 227"/>
                  <a:gd name="T44" fmla="*/ 118 w 159"/>
                  <a:gd name="T45" fmla="*/ 206 h 227"/>
                  <a:gd name="T46" fmla="*/ 109 w 159"/>
                  <a:gd name="T47" fmla="*/ 202 h 227"/>
                  <a:gd name="T48" fmla="*/ 95 w 159"/>
                  <a:gd name="T49" fmla="*/ 199 h 227"/>
                  <a:gd name="T50" fmla="*/ 82 w 159"/>
                  <a:gd name="T51" fmla="*/ 204 h 227"/>
                  <a:gd name="T52" fmla="*/ 75 w 159"/>
                  <a:gd name="T53" fmla="*/ 194 h 227"/>
                  <a:gd name="T54" fmla="*/ 64 w 159"/>
                  <a:gd name="T55" fmla="*/ 186 h 227"/>
                  <a:gd name="T56" fmla="*/ 54 w 159"/>
                  <a:gd name="T57" fmla="*/ 173 h 227"/>
                  <a:gd name="T58" fmla="*/ 46 w 159"/>
                  <a:gd name="T59" fmla="*/ 169 h 227"/>
                  <a:gd name="T60" fmla="*/ 36 w 159"/>
                  <a:gd name="T61" fmla="*/ 166 h 227"/>
                  <a:gd name="T62" fmla="*/ 24 w 159"/>
                  <a:gd name="T63" fmla="*/ 166 h 227"/>
                  <a:gd name="T64" fmla="*/ 14 w 159"/>
                  <a:gd name="T65" fmla="*/ 159 h 227"/>
                  <a:gd name="T66" fmla="*/ 2 w 159"/>
                  <a:gd name="T67" fmla="*/ 144 h 227"/>
                  <a:gd name="T68" fmla="*/ 18 w 159"/>
                  <a:gd name="T69" fmla="*/ 128 h 227"/>
                  <a:gd name="T70" fmla="*/ 25 w 159"/>
                  <a:gd name="T71" fmla="*/ 117 h 227"/>
                  <a:gd name="T72" fmla="*/ 19 w 159"/>
                  <a:gd name="T73" fmla="*/ 111 h 227"/>
                  <a:gd name="T74" fmla="*/ 19 w 159"/>
                  <a:gd name="T75" fmla="*/ 94 h 227"/>
                  <a:gd name="T76" fmla="*/ 21 w 159"/>
                  <a:gd name="T77" fmla="*/ 85 h 227"/>
                  <a:gd name="T78" fmla="*/ 19 w 159"/>
                  <a:gd name="T79" fmla="*/ 81 h 227"/>
                  <a:gd name="T80" fmla="*/ 17 w 159"/>
                  <a:gd name="T81" fmla="*/ 67 h 227"/>
                  <a:gd name="T82" fmla="*/ 22 w 159"/>
                  <a:gd name="T83" fmla="*/ 56 h 227"/>
                  <a:gd name="T84" fmla="*/ 28 w 159"/>
                  <a:gd name="T85" fmla="*/ 57 h 227"/>
                  <a:gd name="T86" fmla="*/ 32 w 159"/>
                  <a:gd name="T87" fmla="*/ 58 h 227"/>
                  <a:gd name="T88" fmla="*/ 32 w 159"/>
                  <a:gd name="T89" fmla="*/ 50 h 227"/>
                  <a:gd name="T90" fmla="*/ 44 w 159"/>
                  <a:gd name="T91" fmla="*/ 40 h 227"/>
                  <a:gd name="T92" fmla="*/ 44 w 159"/>
                  <a:gd name="T93" fmla="*/ 35 h 227"/>
                  <a:gd name="T94" fmla="*/ 57 w 159"/>
                  <a:gd name="T95" fmla="*/ 18 h 227"/>
                  <a:gd name="T96" fmla="*/ 62 w 159"/>
                  <a:gd name="T97" fmla="*/ 21 h 227"/>
                  <a:gd name="T98" fmla="*/ 65 w 159"/>
                  <a:gd name="T99" fmla="*/ 18 h 227"/>
                  <a:gd name="T100" fmla="*/ 79 w 159"/>
                  <a:gd name="T101" fmla="*/ 14 h 227"/>
                  <a:gd name="T102" fmla="*/ 90 w 159"/>
                  <a:gd name="T103" fmla="*/ 5 h 227"/>
                  <a:gd name="T104" fmla="*/ 98 w 159"/>
                  <a:gd name="T105" fmla="*/ 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9" h="227">
                    <a:moveTo>
                      <a:pt x="100" y="0"/>
                    </a:moveTo>
                    <a:lnTo>
                      <a:pt x="101" y="0"/>
                    </a:lnTo>
                    <a:lnTo>
                      <a:pt x="105" y="2"/>
                    </a:lnTo>
                    <a:lnTo>
                      <a:pt x="108" y="5"/>
                    </a:lnTo>
                    <a:lnTo>
                      <a:pt x="107" y="6"/>
                    </a:lnTo>
                    <a:lnTo>
                      <a:pt x="105" y="7"/>
                    </a:lnTo>
                    <a:lnTo>
                      <a:pt x="105" y="7"/>
                    </a:lnTo>
                    <a:lnTo>
                      <a:pt x="104" y="7"/>
                    </a:lnTo>
                    <a:lnTo>
                      <a:pt x="102" y="9"/>
                    </a:lnTo>
                    <a:lnTo>
                      <a:pt x="95" y="10"/>
                    </a:lnTo>
                    <a:lnTo>
                      <a:pt x="93" y="17"/>
                    </a:lnTo>
                    <a:lnTo>
                      <a:pt x="91" y="18"/>
                    </a:lnTo>
                    <a:lnTo>
                      <a:pt x="89" y="18"/>
                    </a:lnTo>
                    <a:lnTo>
                      <a:pt x="86" y="23"/>
                    </a:lnTo>
                    <a:lnTo>
                      <a:pt x="84" y="24"/>
                    </a:lnTo>
                    <a:lnTo>
                      <a:pt x="80" y="29"/>
                    </a:lnTo>
                    <a:lnTo>
                      <a:pt x="79" y="32"/>
                    </a:lnTo>
                    <a:lnTo>
                      <a:pt x="80" y="35"/>
                    </a:lnTo>
                    <a:lnTo>
                      <a:pt x="80" y="39"/>
                    </a:lnTo>
                    <a:lnTo>
                      <a:pt x="78" y="43"/>
                    </a:lnTo>
                    <a:lnTo>
                      <a:pt x="78" y="45"/>
                    </a:lnTo>
                    <a:lnTo>
                      <a:pt x="79" y="45"/>
                    </a:lnTo>
                    <a:lnTo>
                      <a:pt x="82" y="45"/>
                    </a:lnTo>
                    <a:lnTo>
                      <a:pt x="87" y="54"/>
                    </a:lnTo>
                    <a:lnTo>
                      <a:pt x="89" y="57"/>
                    </a:lnTo>
                    <a:lnTo>
                      <a:pt x="90" y="60"/>
                    </a:lnTo>
                    <a:lnTo>
                      <a:pt x="89" y="63"/>
                    </a:lnTo>
                    <a:lnTo>
                      <a:pt x="89" y="65"/>
                    </a:lnTo>
                    <a:lnTo>
                      <a:pt x="87" y="67"/>
                    </a:lnTo>
                    <a:lnTo>
                      <a:pt x="89" y="68"/>
                    </a:lnTo>
                    <a:lnTo>
                      <a:pt x="91" y="71"/>
                    </a:lnTo>
                    <a:lnTo>
                      <a:pt x="94" y="72"/>
                    </a:lnTo>
                    <a:lnTo>
                      <a:pt x="97" y="72"/>
                    </a:lnTo>
                    <a:lnTo>
                      <a:pt x="100" y="74"/>
                    </a:lnTo>
                    <a:lnTo>
                      <a:pt x="102" y="72"/>
                    </a:lnTo>
                    <a:lnTo>
                      <a:pt x="105" y="74"/>
                    </a:lnTo>
                    <a:lnTo>
                      <a:pt x="108" y="74"/>
                    </a:lnTo>
                    <a:lnTo>
                      <a:pt x="109" y="74"/>
                    </a:lnTo>
                    <a:lnTo>
                      <a:pt x="113" y="72"/>
                    </a:lnTo>
                    <a:lnTo>
                      <a:pt x="118" y="74"/>
                    </a:lnTo>
                    <a:lnTo>
                      <a:pt x="120" y="74"/>
                    </a:lnTo>
                    <a:lnTo>
                      <a:pt x="130" y="85"/>
                    </a:lnTo>
                    <a:lnTo>
                      <a:pt x="133" y="83"/>
                    </a:lnTo>
                    <a:lnTo>
                      <a:pt x="134" y="85"/>
                    </a:lnTo>
                    <a:lnTo>
                      <a:pt x="136" y="83"/>
                    </a:lnTo>
                    <a:lnTo>
                      <a:pt x="138" y="85"/>
                    </a:lnTo>
                    <a:lnTo>
                      <a:pt x="140" y="86"/>
                    </a:lnTo>
                    <a:lnTo>
                      <a:pt x="142" y="85"/>
                    </a:lnTo>
                    <a:lnTo>
                      <a:pt x="145" y="85"/>
                    </a:lnTo>
                    <a:lnTo>
                      <a:pt x="148" y="85"/>
                    </a:lnTo>
                    <a:lnTo>
                      <a:pt x="149" y="83"/>
                    </a:lnTo>
                    <a:lnTo>
                      <a:pt x="152" y="83"/>
                    </a:lnTo>
                    <a:lnTo>
                      <a:pt x="154" y="85"/>
                    </a:lnTo>
                    <a:lnTo>
                      <a:pt x="155" y="90"/>
                    </a:lnTo>
                    <a:lnTo>
                      <a:pt x="154" y="92"/>
                    </a:lnTo>
                    <a:lnTo>
                      <a:pt x="154" y="94"/>
                    </a:lnTo>
                    <a:lnTo>
                      <a:pt x="152" y="96"/>
                    </a:lnTo>
                    <a:lnTo>
                      <a:pt x="149" y="97"/>
                    </a:lnTo>
                    <a:lnTo>
                      <a:pt x="148" y="99"/>
                    </a:lnTo>
                    <a:lnTo>
                      <a:pt x="149" y="104"/>
                    </a:lnTo>
                    <a:lnTo>
                      <a:pt x="149" y="105"/>
                    </a:lnTo>
                    <a:lnTo>
                      <a:pt x="148" y="108"/>
                    </a:lnTo>
                    <a:lnTo>
                      <a:pt x="148" y="108"/>
                    </a:lnTo>
                    <a:lnTo>
                      <a:pt x="148" y="112"/>
                    </a:lnTo>
                    <a:lnTo>
                      <a:pt x="149" y="115"/>
                    </a:lnTo>
                    <a:lnTo>
                      <a:pt x="149" y="117"/>
                    </a:lnTo>
                    <a:lnTo>
                      <a:pt x="152" y="123"/>
                    </a:lnTo>
                    <a:lnTo>
                      <a:pt x="148" y="132"/>
                    </a:lnTo>
                    <a:lnTo>
                      <a:pt x="148" y="133"/>
                    </a:lnTo>
                    <a:lnTo>
                      <a:pt x="149" y="133"/>
                    </a:lnTo>
                    <a:lnTo>
                      <a:pt x="151" y="133"/>
                    </a:lnTo>
                    <a:lnTo>
                      <a:pt x="152" y="133"/>
                    </a:lnTo>
                    <a:lnTo>
                      <a:pt x="152" y="136"/>
                    </a:lnTo>
                    <a:lnTo>
                      <a:pt x="154" y="136"/>
                    </a:lnTo>
                    <a:lnTo>
                      <a:pt x="155" y="139"/>
                    </a:lnTo>
                    <a:lnTo>
                      <a:pt x="155" y="140"/>
                    </a:lnTo>
                    <a:lnTo>
                      <a:pt x="156" y="144"/>
                    </a:lnTo>
                    <a:lnTo>
                      <a:pt x="159" y="150"/>
                    </a:lnTo>
                    <a:lnTo>
                      <a:pt x="159" y="152"/>
                    </a:lnTo>
                    <a:lnTo>
                      <a:pt x="159" y="152"/>
                    </a:lnTo>
                    <a:lnTo>
                      <a:pt x="155" y="154"/>
                    </a:lnTo>
                    <a:lnTo>
                      <a:pt x="155" y="150"/>
                    </a:lnTo>
                    <a:lnTo>
                      <a:pt x="155" y="147"/>
                    </a:lnTo>
                    <a:lnTo>
                      <a:pt x="152" y="144"/>
                    </a:lnTo>
                    <a:lnTo>
                      <a:pt x="152" y="141"/>
                    </a:lnTo>
                    <a:lnTo>
                      <a:pt x="148" y="143"/>
                    </a:lnTo>
                    <a:lnTo>
                      <a:pt x="145" y="146"/>
                    </a:lnTo>
                    <a:lnTo>
                      <a:pt x="144" y="146"/>
                    </a:lnTo>
                    <a:lnTo>
                      <a:pt x="142" y="144"/>
                    </a:lnTo>
                    <a:lnTo>
                      <a:pt x="140" y="144"/>
                    </a:lnTo>
                    <a:lnTo>
                      <a:pt x="138" y="147"/>
                    </a:lnTo>
                    <a:lnTo>
                      <a:pt x="123" y="147"/>
                    </a:lnTo>
                    <a:lnTo>
                      <a:pt x="123" y="151"/>
                    </a:lnTo>
                    <a:lnTo>
                      <a:pt x="123" y="154"/>
                    </a:lnTo>
                    <a:lnTo>
                      <a:pt x="129" y="155"/>
                    </a:lnTo>
                    <a:lnTo>
                      <a:pt x="130" y="159"/>
                    </a:lnTo>
                    <a:lnTo>
                      <a:pt x="129" y="161"/>
                    </a:lnTo>
                    <a:lnTo>
                      <a:pt x="131" y="162"/>
                    </a:lnTo>
                    <a:lnTo>
                      <a:pt x="130" y="165"/>
                    </a:lnTo>
                    <a:lnTo>
                      <a:pt x="127" y="162"/>
                    </a:lnTo>
                    <a:lnTo>
                      <a:pt x="118" y="165"/>
                    </a:lnTo>
                    <a:lnTo>
                      <a:pt x="119" y="173"/>
                    </a:lnTo>
                    <a:lnTo>
                      <a:pt x="120" y="176"/>
                    </a:lnTo>
                    <a:lnTo>
                      <a:pt x="126" y="179"/>
                    </a:lnTo>
                    <a:lnTo>
                      <a:pt x="129" y="186"/>
                    </a:lnTo>
                    <a:lnTo>
                      <a:pt x="129" y="190"/>
                    </a:lnTo>
                    <a:lnTo>
                      <a:pt x="129" y="191"/>
                    </a:lnTo>
                    <a:lnTo>
                      <a:pt x="122" y="219"/>
                    </a:lnTo>
                    <a:lnTo>
                      <a:pt x="119" y="227"/>
                    </a:lnTo>
                    <a:lnTo>
                      <a:pt x="119" y="223"/>
                    </a:lnTo>
                    <a:lnTo>
                      <a:pt x="116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09" y="220"/>
                    </a:lnTo>
                    <a:lnTo>
                      <a:pt x="118" y="206"/>
                    </a:lnTo>
                    <a:lnTo>
                      <a:pt x="118" y="204"/>
                    </a:lnTo>
                    <a:lnTo>
                      <a:pt x="115" y="205"/>
                    </a:lnTo>
                    <a:lnTo>
                      <a:pt x="113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8" y="201"/>
                    </a:lnTo>
                    <a:lnTo>
                      <a:pt x="107" y="201"/>
                    </a:lnTo>
                    <a:lnTo>
                      <a:pt x="101" y="202"/>
                    </a:lnTo>
                    <a:lnTo>
                      <a:pt x="98" y="201"/>
                    </a:lnTo>
                    <a:lnTo>
                      <a:pt x="95" y="199"/>
                    </a:lnTo>
                    <a:lnTo>
                      <a:pt x="90" y="202"/>
                    </a:lnTo>
                    <a:lnTo>
                      <a:pt x="90" y="204"/>
                    </a:lnTo>
                    <a:lnTo>
                      <a:pt x="86" y="204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79" y="202"/>
                    </a:lnTo>
                    <a:lnTo>
                      <a:pt x="78" y="201"/>
                    </a:lnTo>
                    <a:lnTo>
                      <a:pt x="79" y="199"/>
                    </a:lnTo>
                    <a:lnTo>
                      <a:pt x="78" y="195"/>
                    </a:lnTo>
                    <a:lnTo>
                      <a:pt x="75" y="194"/>
                    </a:lnTo>
                    <a:lnTo>
                      <a:pt x="75" y="194"/>
                    </a:lnTo>
                    <a:lnTo>
                      <a:pt x="75" y="191"/>
                    </a:lnTo>
                    <a:lnTo>
                      <a:pt x="72" y="187"/>
                    </a:lnTo>
                    <a:lnTo>
                      <a:pt x="65" y="186"/>
                    </a:lnTo>
                    <a:lnTo>
                      <a:pt x="64" y="186"/>
                    </a:lnTo>
                    <a:lnTo>
                      <a:pt x="61" y="181"/>
                    </a:lnTo>
                    <a:lnTo>
                      <a:pt x="61" y="179"/>
                    </a:lnTo>
                    <a:lnTo>
                      <a:pt x="58" y="175"/>
                    </a:lnTo>
                    <a:lnTo>
                      <a:pt x="57" y="173"/>
                    </a:lnTo>
                    <a:lnTo>
                      <a:pt x="54" y="173"/>
                    </a:lnTo>
                    <a:lnTo>
                      <a:pt x="50" y="172"/>
                    </a:lnTo>
                    <a:lnTo>
                      <a:pt x="49" y="170"/>
                    </a:lnTo>
                    <a:lnTo>
                      <a:pt x="47" y="170"/>
                    </a:lnTo>
                    <a:lnTo>
                      <a:pt x="47" y="170"/>
                    </a:lnTo>
                    <a:lnTo>
                      <a:pt x="46" y="169"/>
                    </a:lnTo>
                    <a:lnTo>
                      <a:pt x="44" y="168"/>
                    </a:lnTo>
                    <a:lnTo>
                      <a:pt x="43" y="166"/>
                    </a:lnTo>
                    <a:lnTo>
                      <a:pt x="39" y="165"/>
                    </a:lnTo>
                    <a:lnTo>
                      <a:pt x="37" y="165"/>
                    </a:lnTo>
                    <a:lnTo>
                      <a:pt x="36" y="166"/>
                    </a:lnTo>
                    <a:lnTo>
                      <a:pt x="36" y="169"/>
                    </a:lnTo>
                    <a:lnTo>
                      <a:pt x="35" y="170"/>
                    </a:lnTo>
                    <a:lnTo>
                      <a:pt x="31" y="169"/>
                    </a:lnTo>
                    <a:lnTo>
                      <a:pt x="28" y="168"/>
                    </a:lnTo>
                    <a:lnTo>
                      <a:pt x="24" y="166"/>
                    </a:lnTo>
                    <a:lnTo>
                      <a:pt x="19" y="166"/>
                    </a:lnTo>
                    <a:lnTo>
                      <a:pt x="19" y="164"/>
                    </a:lnTo>
                    <a:lnTo>
                      <a:pt x="19" y="162"/>
                    </a:lnTo>
                    <a:lnTo>
                      <a:pt x="17" y="159"/>
                    </a:lnTo>
                    <a:lnTo>
                      <a:pt x="14" y="159"/>
                    </a:lnTo>
                    <a:lnTo>
                      <a:pt x="8" y="155"/>
                    </a:lnTo>
                    <a:lnTo>
                      <a:pt x="4" y="152"/>
                    </a:lnTo>
                    <a:lnTo>
                      <a:pt x="0" y="151"/>
                    </a:lnTo>
                    <a:lnTo>
                      <a:pt x="0" y="148"/>
                    </a:lnTo>
                    <a:lnTo>
                      <a:pt x="2" y="144"/>
                    </a:lnTo>
                    <a:lnTo>
                      <a:pt x="4" y="139"/>
                    </a:lnTo>
                    <a:lnTo>
                      <a:pt x="8" y="136"/>
                    </a:lnTo>
                    <a:lnTo>
                      <a:pt x="14" y="134"/>
                    </a:lnTo>
                    <a:lnTo>
                      <a:pt x="17" y="130"/>
                    </a:lnTo>
                    <a:lnTo>
                      <a:pt x="18" y="128"/>
                    </a:lnTo>
                    <a:lnTo>
                      <a:pt x="24" y="123"/>
                    </a:lnTo>
                    <a:lnTo>
                      <a:pt x="25" y="119"/>
                    </a:lnTo>
                    <a:lnTo>
                      <a:pt x="26" y="118"/>
                    </a:lnTo>
                    <a:lnTo>
                      <a:pt x="26" y="117"/>
                    </a:lnTo>
                    <a:lnTo>
                      <a:pt x="25" y="117"/>
                    </a:lnTo>
                    <a:lnTo>
                      <a:pt x="24" y="115"/>
                    </a:lnTo>
                    <a:lnTo>
                      <a:pt x="24" y="114"/>
                    </a:lnTo>
                    <a:lnTo>
                      <a:pt x="21" y="115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22" y="108"/>
                    </a:lnTo>
                    <a:lnTo>
                      <a:pt x="22" y="103"/>
                    </a:lnTo>
                    <a:lnTo>
                      <a:pt x="22" y="97"/>
                    </a:lnTo>
                    <a:lnTo>
                      <a:pt x="21" y="96"/>
                    </a:lnTo>
                    <a:lnTo>
                      <a:pt x="19" y="94"/>
                    </a:lnTo>
                    <a:lnTo>
                      <a:pt x="21" y="93"/>
                    </a:lnTo>
                    <a:lnTo>
                      <a:pt x="22" y="92"/>
                    </a:lnTo>
                    <a:lnTo>
                      <a:pt x="22" y="87"/>
                    </a:lnTo>
                    <a:lnTo>
                      <a:pt x="21" y="86"/>
                    </a:lnTo>
                    <a:lnTo>
                      <a:pt x="21" y="85"/>
                    </a:lnTo>
                    <a:lnTo>
                      <a:pt x="22" y="83"/>
                    </a:lnTo>
                    <a:lnTo>
                      <a:pt x="22" y="81"/>
                    </a:lnTo>
                    <a:lnTo>
                      <a:pt x="22" y="79"/>
                    </a:lnTo>
                    <a:lnTo>
                      <a:pt x="21" y="81"/>
                    </a:lnTo>
                    <a:lnTo>
                      <a:pt x="19" y="81"/>
                    </a:lnTo>
                    <a:lnTo>
                      <a:pt x="17" y="76"/>
                    </a:lnTo>
                    <a:lnTo>
                      <a:pt x="17" y="74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17" y="67"/>
                    </a:lnTo>
                    <a:lnTo>
                      <a:pt x="18" y="67"/>
                    </a:lnTo>
                    <a:lnTo>
                      <a:pt x="19" y="65"/>
                    </a:lnTo>
                    <a:lnTo>
                      <a:pt x="21" y="61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1" y="53"/>
                    </a:lnTo>
                    <a:lnTo>
                      <a:pt x="22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8" y="57"/>
                    </a:lnTo>
                    <a:lnTo>
                      <a:pt x="26" y="58"/>
                    </a:lnTo>
                    <a:lnTo>
                      <a:pt x="26" y="60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29" y="53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5" y="46"/>
                    </a:lnTo>
                    <a:lnTo>
                      <a:pt x="36" y="46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6" y="35"/>
                    </a:lnTo>
                    <a:lnTo>
                      <a:pt x="44" y="35"/>
                    </a:lnTo>
                    <a:lnTo>
                      <a:pt x="44" y="32"/>
                    </a:lnTo>
                    <a:lnTo>
                      <a:pt x="49" y="27"/>
                    </a:lnTo>
                    <a:lnTo>
                      <a:pt x="51" y="23"/>
                    </a:lnTo>
                    <a:lnTo>
                      <a:pt x="53" y="21"/>
                    </a:lnTo>
                    <a:lnTo>
                      <a:pt x="57" y="18"/>
                    </a:lnTo>
                    <a:lnTo>
                      <a:pt x="58" y="18"/>
                    </a:lnTo>
                    <a:lnTo>
                      <a:pt x="62" y="20"/>
                    </a:lnTo>
                    <a:lnTo>
                      <a:pt x="65" y="20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4"/>
                    </a:lnTo>
                    <a:lnTo>
                      <a:pt x="64" y="24"/>
                    </a:lnTo>
                    <a:lnTo>
                      <a:pt x="65" y="23"/>
                    </a:lnTo>
                    <a:lnTo>
                      <a:pt x="66" y="20"/>
                    </a:lnTo>
                    <a:lnTo>
                      <a:pt x="65" y="18"/>
                    </a:lnTo>
                    <a:lnTo>
                      <a:pt x="65" y="16"/>
                    </a:lnTo>
                    <a:lnTo>
                      <a:pt x="68" y="14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79" y="14"/>
                    </a:lnTo>
                    <a:lnTo>
                      <a:pt x="83" y="11"/>
                    </a:lnTo>
                    <a:lnTo>
                      <a:pt x="87" y="9"/>
                    </a:lnTo>
                    <a:lnTo>
                      <a:pt x="90" y="7"/>
                    </a:lnTo>
                    <a:lnTo>
                      <a:pt x="91" y="6"/>
                    </a:lnTo>
                    <a:lnTo>
                      <a:pt x="90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4" name="Freeform 1351"/>
              <p:cNvSpPr>
                <a:spLocks/>
              </p:cNvSpPr>
              <p:nvPr/>
            </p:nvSpPr>
            <p:spPr bwMode="auto">
              <a:xfrm>
                <a:off x="2825224" y="4082140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3 w 3"/>
                  <a:gd name="T5" fmla="*/ 3 h 5"/>
                  <a:gd name="T6" fmla="*/ 3 w 3"/>
                  <a:gd name="T7" fmla="*/ 4 h 5"/>
                  <a:gd name="T8" fmla="*/ 2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0 w 3"/>
                  <a:gd name="T15" fmla="*/ 4 h 5"/>
                  <a:gd name="T16" fmla="*/ 2 w 3"/>
                  <a:gd name="T17" fmla="*/ 1 h 5"/>
                  <a:gd name="T18" fmla="*/ 3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5" name="Freeform 1352"/>
              <p:cNvSpPr>
                <a:spLocks/>
              </p:cNvSpPr>
              <p:nvPr/>
            </p:nvSpPr>
            <p:spPr bwMode="auto">
              <a:xfrm>
                <a:off x="2811884" y="3997654"/>
                <a:ext cx="115611" cy="127468"/>
              </a:xfrm>
              <a:custGeom>
                <a:avLst/>
                <a:gdLst>
                  <a:gd name="T0" fmla="*/ 31 w 78"/>
                  <a:gd name="T1" fmla="*/ 1 h 86"/>
                  <a:gd name="T2" fmla="*/ 41 w 78"/>
                  <a:gd name="T3" fmla="*/ 8 h 86"/>
                  <a:gd name="T4" fmla="*/ 46 w 78"/>
                  <a:gd name="T5" fmla="*/ 11 h 86"/>
                  <a:gd name="T6" fmla="*/ 46 w 78"/>
                  <a:gd name="T7" fmla="*/ 15 h 86"/>
                  <a:gd name="T8" fmla="*/ 55 w 78"/>
                  <a:gd name="T9" fmla="*/ 17 h 86"/>
                  <a:gd name="T10" fmla="*/ 62 w 78"/>
                  <a:gd name="T11" fmla="*/ 19 h 86"/>
                  <a:gd name="T12" fmla="*/ 63 w 78"/>
                  <a:gd name="T13" fmla="*/ 15 h 86"/>
                  <a:gd name="T14" fmla="*/ 66 w 78"/>
                  <a:gd name="T15" fmla="*/ 14 h 86"/>
                  <a:gd name="T16" fmla="*/ 71 w 78"/>
                  <a:gd name="T17" fmla="*/ 17 h 86"/>
                  <a:gd name="T18" fmla="*/ 74 w 78"/>
                  <a:gd name="T19" fmla="*/ 19 h 86"/>
                  <a:gd name="T20" fmla="*/ 74 w 78"/>
                  <a:gd name="T21" fmla="*/ 19 h 86"/>
                  <a:gd name="T22" fmla="*/ 74 w 78"/>
                  <a:gd name="T23" fmla="*/ 22 h 86"/>
                  <a:gd name="T24" fmla="*/ 78 w 78"/>
                  <a:gd name="T25" fmla="*/ 30 h 86"/>
                  <a:gd name="T26" fmla="*/ 77 w 78"/>
                  <a:gd name="T27" fmla="*/ 35 h 86"/>
                  <a:gd name="T28" fmla="*/ 70 w 78"/>
                  <a:gd name="T29" fmla="*/ 43 h 86"/>
                  <a:gd name="T30" fmla="*/ 56 w 78"/>
                  <a:gd name="T31" fmla="*/ 55 h 86"/>
                  <a:gd name="T32" fmla="*/ 40 w 78"/>
                  <a:gd name="T33" fmla="*/ 62 h 86"/>
                  <a:gd name="T34" fmla="*/ 27 w 78"/>
                  <a:gd name="T35" fmla="*/ 86 h 86"/>
                  <a:gd name="T36" fmla="*/ 22 w 78"/>
                  <a:gd name="T37" fmla="*/ 80 h 86"/>
                  <a:gd name="T38" fmla="*/ 16 w 78"/>
                  <a:gd name="T39" fmla="*/ 79 h 86"/>
                  <a:gd name="T40" fmla="*/ 12 w 78"/>
                  <a:gd name="T41" fmla="*/ 77 h 86"/>
                  <a:gd name="T42" fmla="*/ 8 w 78"/>
                  <a:gd name="T43" fmla="*/ 75 h 86"/>
                  <a:gd name="T44" fmla="*/ 13 w 78"/>
                  <a:gd name="T45" fmla="*/ 71 h 86"/>
                  <a:gd name="T46" fmla="*/ 11 w 78"/>
                  <a:gd name="T47" fmla="*/ 66 h 86"/>
                  <a:gd name="T48" fmla="*/ 16 w 78"/>
                  <a:gd name="T49" fmla="*/ 61 h 86"/>
                  <a:gd name="T50" fmla="*/ 16 w 78"/>
                  <a:gd name="T51" fmla="*/ 55 h 86"/>
                  <a:gd name="T52" fmla="*/ 15 w 78"/>
                  <a:gd name="T53" fmla="*/ 51 h 86"/>
                  <a:gd name="T54" fmla="*/ 13 w 78"/>
                  <a:gd name="T55" fmla="*/ 55 h 86"/>
                  <a:gd name="T56" fmla="*/ 13 w 78"/>
                  <a:gd name="T57" fmla="*/ 50 h 86"/>
                  <a:gd name="T58" fmla="*/ 11 w 78"/>
                  <a:gd name="T59" fmla="*/ 54 h 86"/>
                  <a:gd name="T60" fmla="*/ 9 w 78"/>
                  <a:gd name="T61" fmla="*/ 58 h 86"/>
                  <a:gd name="T62" fmla="*/ 4 w 78"/>
                  <a:gd name="T63" fmla="*/ 54 h 86"/>
                  <a:gd name="T64" fmla="*/ 0 w 78"/>
                  <a:gd name="T65" fmla="*/ 51 h 86"/>
                  <a:gd name="T66" fmla="*/ 2 w 78"/>
                  <a:gd name="T67" fmla="*/ 47 h 86"/>
                  <a:gd name="T68" fmla="*/ 2 w 78"/>
                  <a:gd name="T69" fmla="*/ 40 h 86"/>
                  <a:gd name="T70" fmla="*/ 0 w 78"/>
                  <a:gd name="T71" fmla="*/ 36 h 86"/>
                  <a:gd name="T72" fmla="*/ 5 w 78"/>
                  <a:gd name="T73" fmla="*/ 32 h 86"/>
                  <a:gd name="T74" fmla="*/ 6 w 78"/>
                  <a:gd name="T75" fmla="*/ 28 h 86"/>
                  <a:gd name="T76" fmla="*/ 12 w 78"/>
                  <a:gd name="T77" fmla="*/ 19 h 86"/>
                  <a:gd name="T78" fmla="*/ 12 w 78"/>
                  <a:gd name="T79" fmla="*/ 14 h 86"/>
                  <a:gd name="T80" fmla="*/ 9 w 78"/>
                  <a:gd name="T81" fmla="*/ 10 h 86"/>
                  <a:gd name="T82" fmla="*/ 16 w 78"/>
                  <a:gd name="T83" fmla="*/ 7 h 86"/>
                  <a:gd name="T84" fmla="*/ 26 w 78"/>
                  <a:gd name="T85" fmla="*/ 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86">
                    <a:moveTo>
                      <a:pt x="27" y="0"/>
                    </a:moveTo>
                    <a:lnTo>
                      <a:pt x="31" y="1"/>
                    </a:lnTo>
                    <a:lnTo>
                      <a:pt x="35" y="4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51" y="15"/>
                    </a:lnTo>
                    <a:lnTo>
                      <a:pt x="55" y="17"/>
                    </a:lnTo>
                    <a:lnTo>
                      <a:pt x="58" y="18"/>
                    </a:lnTo>
                    <a:lnTo>
                      <a:pt x="62" y="19"/>
                    </a:lnTo>
                    <a:lnTo>
                      <a:pt x="63" y="18"/>
                    </a:lnTo>
                    <a:lnTo>
                      <a:pt x="63" y="15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70" y="15"/>
                    </a:lnTo>
                    <a:lnTo>
                      <a:pt x="71" y="17"/>
                    </a:lnTo>
                    <a:lnTo>
                      <a:pt x="73" y="18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2"/>
                    </a:lnTo>
                    <a:lnTo>
                      <a:pt x="77" y="28"/>
                    </a:lnTo>
                    <a:lnTo>
                      <a:pt x="78" y="30"/>
                    </a:lnTo>
                    <a:lnTo>
                      <a:pt x="77" y="33"/>
                    </a:lnTo>
                    <a:lnTo>
                      <a:pt x="77" y="35"/>
                    </a:lnTo>
                    <a:lnTo>
                      <a:pt x="74" y="35"/>
                    </a:lnTo>
                    <a:lnTo>
                      <a:pt x="70" y="43"/>
                    </a:lnTo>
                    <a:lnTo>
                      <a:pt x="62" y="51"/>
                    </a:lnTo>
                    <a:lnTo>
                      <a:pt x="56" y="55"/>
                    </a:lnTo>
                    <a:lnTo>
                      <a:pt x="42" y="60"/>
                    </a:lnTo>
                    <a:lnTo>
                      <a:pt x="40" y="62"/>
                    </a:lnTo>
                    <a:lnTo>
                      <a:pt x="30" y="83"/>
                    </a:lnTo>
                    <a:lnTo>
                      <a:pt x="27" y="86"/>
                    </a:lnTo>
                    <a:lnTo>
                      <a:pt x="26" y="86"/>
                    </a:lnTo>
                    <a:lnTo>
                      <a:pt x="22" y="80"/>
                    </a:lnTo>
                    <a:lnTo>
                      <a:pt x="19" y="79"/>
                    </a:lnTo>
                    <a:lnTo>
                      <a:pt x="16" y="79"/>
                    </a:lnTo>
                    <a:lnTo>
                      <a:pt x="15" y="76"/>
                    </a:lnTo>
                    <a:lnTo>
                      <a:pt x="12" y="77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11" y="73"/>
                    </a:lnTo>
                    <a:lnTo>
                      <a:pt x="13" y="71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5" y="64"/>
                    </a:lnTo>
                    <a:lnTo>
                      <a:pt x="16" y="61"/>
                    </a:lnTo>
                    <a:lnTo>
                      <a:pt x="15" y="58"/>
                    </a:lnTo>
                    <a:lnTo>
                      <a:pt x="16" y="55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5" y="54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50"/>
                    </a:lnTo>
                    <a:lnTo>
                      <a:pt x="12" y="53"/>
                    </a:lnTo>
                    <a:lnTo>
                      <a:pt x="11" y="54"/>
                    </a:lnTo>
                    <a:lnTo>
                      <a:pt x="9" y="57"/>
                    </a:lnTo>
                    <a:lnTo>
                      <a:pt x="9" y="58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1" y="53"/>
                    </a:lnTo>
                    <a:lnTo>
                      <a:pt x="0" y="51"/>
                    </a:lnTo>
                    <a:lnTo>
                      <a:pt x="1" y="50"/>
                    </a:lnTo>
                    <a:lnTo>
                      <a:pt x="2" y="47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1" y="39"/>
                    </a:lnTo>
                    <a:lnTo>
                      <a:pt x="0" y="36"/>
                    </a:lnTo>
                    <a:lnTo>
                      <a:pt x="2" y="33"/>
                    </a:lnTo>
                    <a:lnTo>
                      <a:pt x="5" y="32"/>
                    </a:lnTo>
                    <a:lnTo>
                      <a:pt x="8" y="29"/>
                    </a:lnTo>
                    <a:lnTo>
                      <a:pt x="6" y="28"/>
                    </a:lnTo>
                    <a:lnTo>
                      <a:pt x="6" y="25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3"/>
                    </a:lnTo>
                    <a:lnTo>
                      <a:pt x="9" y="10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6" name="Freeform 1353"/>
              <p:cNvSpPr>
                <a:spLocks/>
              </p:cNvSpPr>
              <p:nvPr/>
            </p:nvSpPr>
            <p:spPr bwMode="auto">
              <a:xfrm>
                <a:off x="2804474" y="4025816"/>
                <a:ext cx="254937" cy="373512"/>
              </a:xfrm>
              <a:custGeom>
                <a:avLst/>
                <a:gdLst>
                  <a:gd name="T0" fmla="*/ 89 w 172"/>
                  <a:gd name="T1" fmla="*/ 3 h 252"/>
                  <a:gd name="T2" fmla="*/ 96 w 172"/>
                  <a:gd name="T3" fmla="*/ 16 h 252"/>
                  <a:gd name="T4" fmla="*/ 107 w 172"/>
                  <a:gd name="T5" fmla="*/ 24 h 252"/>
                  <a:gd name="T6" fmla="*/ 110 w 172"/>
                  <a:gd name="T7" fmla="*/ 31 h 252"/>
                  <a:gd name="T8" fmla="*/ 118 w 172"/>
                  <a:gd name="T9" fmla="*/ 34 h 252"/>
                  <a:gd name="T10" fmla="*/ 130 w 172"/>
                  <a:gd name="T11" fmla="*/ 31 h 252"/>
                  <a:gd name="T12" fmla="*/ 141 w 172"/>
                  <a:gd name="T13" fmla="*/ 32 h 252"/>
                  <a:gd name="T14" fmla="*/ 150 w 172"/>
                  <a:gd name="T15" fmla="*/ 34 h 252"/>
                  <a:gd name="T16" fmla="*/ 145 w 172"/>
                  <a:gd name="T17" fmla="*/ 52 h 252"/>
                  <a:gd name="T18" fmla="*/ 150 w 172"/>
                  <a:gd name="T19" fmla="*/ 60 h 252"/>
                  <a:gd name="T20" fmla="*/ 144 w 172"/>
                  <a:gd name="T21" fmla="*/ 56 h 252"/>
                  <a:gd name="T22" fmla="*/ 130 w 172"/>
                  <a:gd name="T23" fmla="*/ 61 h 252"/>
                  <a:gd name="T24" fmla="*/ 116 w 172"/>
                  <a:gd name="T25" fmla="*/ 67 h 252"/>
                  <a:gd name="T26" fmla="*/ 111 w 172"/>
                  <a:gd name="T27" fmla="*/ 75 h 252"/>
                  <a:gd name="T28" fmla="*/ 110 w 172"/>
                  <a:gd name="T29" fmla="*/ 89 h 252"/>
                  <a:gd name="T30" fmla="*/ 103 w 172"/>
                  <a:gd name="T31" fmla="*/ 96 h 252"/>
                  <a:gd name="T32" fmla="*/ 100 w 172"/>
                  <a:gd name="T33" fmla="*/ 104 h 252"/>
                  <a:gd name="T34" fmla="*/ 111 w 172"/>
                  <a:gd name="T35" fmla="*/ 122 h 252"/>
                  <a:gd name="T36" fmla="*/ 122 w 172"/>
                  <a:gd name="T37" fmla="*/ 130 h 252"/>
                  <a:gd name="T38" fmla="*/ 141 w 172"/>
                  <a:gd name="T39" fmla="*/ 130 h 252"/>
                  <a:gd name="T40" fmla="*/ 145 w 172"/>
                  <a:gd name="T41" fmla="*/ 133 h 252"/>
                  <a:gd name="T42" fmla="*/ 148 w 172"/>
                  <a:gd name="T43" fmla="*/ 150 h 252"/>
                  <a:gd name="T44" fmla="*/ 158 w 172"/>
                  <a:gd name="T45" fmla="*/ 148 h 252"/>
                  <a:gd name="T46" fmla="*/ 172 w 172"/>
                  <a:gd name="T47" fmla="*/ 168 h 252"/>
                  <a:gd name="T48" fmla="*/ 169 w 172"/>
                  <a:gd name="T49" fmla="*/ 188 h 252"/>
                  <a:gd name="T50" fmla="*/ 168 w 172"/>
                  <a:gd name="T51" fmla="*/ 206 h 252"/>
                  <a:gd name="T52" fmla="*/ 170 w 172"/>
                  <a:gd name="T53" fmla="*/ 223 h 252"/>
                  <a:gd name="T54" fmla="*/ 163 w 172"/>
                  <a:gd name="T55" fmla="*/ 235 h 252"/>
                  <a:gd name="T56" fmla="*/ 163 w 172"/>
                  <a:gd name="T57" fmla="*/ 238 h 252"/>
                  <a:gd name="T58" fmla="*/ 163 w 172"/>
                  <a:gd name="T59" fmla="*/ 246 h 252"/>
                  <a:gd name="T60" fmla="*/ 152 w 172"/>
                  <a:gd name="T61" fmla="*/ 252 h 252"/>
                  <a:gd name="T62" fmla="*/ 143 w 172"/>
                  <a:gd name="T63" fmla="*/ 244 h 252"/>
                  <a:gd name="T64" fmla="*/ 137 w 172"/>
                  <a:gd name="T65" fmla="*/ 238 h 252"/>
                  <a:gd name="T66" fmla="*/ 130 w 172"/>
                  <a:gd name="T67" fmla="*/ 233 h 252"/>
                  <a:gd name="T68" fmla="*/ 122 w 172"/>
                  <a:gd name="T69" fmla="*/ 227 h 252"/>
                  <a:gd name="T70" fmla="*/ 110 w 172"/>
                  <a:gd name="T71" fmla="*/ 223 h 252"/>
                  <a:gd name="T72" fmla="*/ 103 w 172"/>
                  <a:gd name="T73" fmla="*/ 216 h 252"/>
                  <a:gd name="T74" fmla="*/ 96 w 172"/>
                  <a:gd name="T75" fmla="*/ 211 h 252"/>
                  <a:gd name="T76" fmla="*/ 87 w 172"/>
                  <a:gd name="T77" fmla="*/ 206 h 252"/>
                  <a:gd name="T78" fmla="*/ 79 w 172"/>
                  <a:gd name="T79" fmla="*/ 199 h 252"/>
                  <a:gd name="T80" fmla="*/ 72 w 172"/>
                  <a:gd name="T81" fmla="*/ 193 h 252"/>
                  <a:gd name="T82" fmla="*/ 71 w 172"/>
                  <a:gd name="T83" fmla="*/ 187 h 252"/>
                  <a:gd name="T84" fmla="*/ 69 w 172"/>
                  <a:gd name="T85" fmla="*/ 179 h 252"/>
                  <a:gd name="T86" fmla="*/ 60 w 172"/>
                  <a:gd name="T87" fmla="*/ 165 h 252"/>
                  <a:gd name="T88" fmla="*/ 53 w 172"/>
                  <a:gd name="T89" fmla="*/ 154 h 252"/>
                  <a:gd name="T90" fmla="*/ 50 w 172"/>
                  <a:gd name="T91" fmla="*/ 147 h 252"/>
                  <a:gd name="T92" fmla="*/ 43 w 172"/>
                  <a:gd name="T93" fmla="*/ 132 h 252"/>
                  <a:gd name="T94" fmla="*/ 36 w 172"/>
                  <a:gd name="T95" fmla="*/ 119 h 252"/>
                  <a:gd name="T96" fmla="*/ 27 w 172"/>
                  <a:gd name="T97" fmla="*/ 107 h 252"/>
                  <a:gd name="T98" fmla="*/ 21 w 172"/>
                  <a:gd name="T99" fmla="*/ 94 h 252"/>
                  <a:gd name="T100" fmla="*/ 6 w 172"/>
                  <a:gd name="T101" fmla="*/ 86 h 252"/>
                  <a:gd name="T102" fmla="*/ 3 w 172"/>
                  <a:gd name="T103" fmla="*/ 79 h 252"/>
                  <a:gd name="T104" fmla="*/ 2 w 172"/>
                  <a:gd name="T105" fmla="*/ 71 h 252"/>
                  <a:gd name="T106" fmla="*/ 0 w 172"/>
                  <a:gd name="T107" fmla="*/ 65 h 252"/>
                  <a:gd name="T108" fmla="*/ 7 w 172"/>
                  <a:gd name="T109" fmla="*/ 53 h 252"/>
                  <a:gd name="T110" fmla="*/ 17 w 172"/>
                  <a:gd name="T111" fmla="*/ 49 h 252"/>
                  <a:gd name="T112" fmla="*/ 14 w 172"/>
                  <a:gd name="T113" fmla="*/ 58 h 252"/>
                  <a:gd name="T114" fmla="*/ 24 w 172"/>
                  <a:gd name="T115" fmla="*/ 60 h 252"/>
                  <a:gd name="T116" fmla="*/ 35 w 172"/>
                  <a:gd name="T117" fmla="*/ 64 h 252"/>
                  <a:gd name="T118" fmla="*/ 67 w 172"/>
                  <a:gd name="T119" fmla="*/ 32 h 252"/>
                  <a:gd name="T120" fmla="*/ 82 w 172"/>
                  <a:gd name="T121" fmla="*/ 14 h 252"/>
                  <a:gd name="T122" fmla="*/ 79 w 172"/>
                  <a:gd name="T123" fmla="*/ 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" h="252">
                    <a:moveTo>
                      <a:pt x="81" y="0"/>
                    </a:moveTo>
                    <a:lnTo>
                      <a:pt x="82" y="2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90" y="5"/>
                    </a:lnTo>
                    <a:lnTo>
                      <a:pt x="93" y="9"/>
                    </a:lnTo>
                    <a:lnTo>
                      <a:pt x="93" y="11"/>
                    </a:lnTo>
                    <a:lnTo>
                      <a:pt x="96" y="16"/>
                    </a:lnTo>
                    <a:lnTo>
                      <a:pt x="97" y="16"/>
                    </a:lnTo>
                    <a:lnTo>
                      <a:pt x="104" y="17"/>
                    </a:lnTo>
                    <a:lnTo>
                      <a:pt x="107" y="21"/>
                    </a:lnTo>
                    <a:lnTo>
                      <a:pt x="107" y="24"/>
                    </a:lnTo>
                    <a:lnTo>
                      <a:pt x="107" y="24"/>
                    </a:lnTo>
                    <a:lnTo>
                      <a:pt x="110" y="25"/>
                    </a:lnTo>
                    <a:lnTo>
                      <a:pt x="111" y="29"/>
                    </a:lnTo>
                    <a:lnTo>
                      <a:pt x="110" y="31"/>
                    </a:lnTo>
                    <a:lnTo>
                      <a:pt x="111" y="32"/>
                    </a:lnTo>
                    <a:lnTo>
                      <a:pt x="114" y="34"/>
                    </a:lnTo>
                    <a:lnTo>
                      <a:pt x="116" y="32"/>
                    </a:lnTo>
                    <a:lnTo>
                      <a:pt x="118" y="34"/>
                    </a:lnTo>
                    <a:lnTo>
                      <a:pt x="122" y="34"/>
                    </a:lnTo>
                    <a:lnTo>
                      <a:pt x="122" y="32"/>
                    </a:lnTo>
                    <a:lnTo>
                      <a:pt x="127" y="29"/>
                    </a:lnTo>
                    <a:lnTo>
                      <a:pt x="130" y="31"/>
                    </a:lnTo>
                    <a:lnTo>
                      <a:pt x="133" y="32"/>
                    </a:lnTo>
                    <a:lnTo>
                      <a:pt x="139" y="31"/>
                    </a:lnTo>
                    <a:lnTo>
                      <a:pt x="140" y="31"/>
                    </a:lnTo>
                    <a:lnTo>
                      <a:pt x="141" y="32"/>
                    </a:lnTo>
                    <a:lnTo>
                      <a:pt x="143" y="32"/>
                    </a:lnTo>
                    <a:lnTo>
                      <a:pt x="145" y="34"/>
                    </a:lnTo>
                    <a:lnTo>
                      <a:pt x="147" y="35"/>
                    </a:lnTo>
                    <a:lnTo>
                      <a:pt x="150" y="34"/>
                    </a:lnTo>
                    <a:lnTo>
                      <a:pt x="150" y="36"/>
                    </a:lnTo>
                    <a:lnTo>
                      <a:pt x="141" y="50"/>
                    </a:lnTo>
                    <a:lnTo>
                      <a:pt x="143" y="52"/>
                    </a:lnTo>
                    <a:lnTo>
                      <a:pt x="145" y="52"/>
                    </a:lnTo>
                    <a:lnTo>
                      <a:pt x="148" y="52"/>
                    </a:lnTo>
                    <a:lnTo>
                      <a:pt x="151" y="53"/>
                    </a:lnTo>
                    <a:lnTo>
                      <a:pt x="151" y="57"/>
                    </a:lnTo>
                    <a:lnTo>
                      <a:pt x="150" y="60"/>
                    </a:lnTo>
                    <a:lnTo>
                      <a:pt x="147" y="58"/>
                    </a:lnTo>
                    <a:lnTo>
                      <a:pt x="148" y="58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1" y="56"/>
                    </a:lnTo>
                    <a:lnTo>
                      <a:pt x="140" y="56"/>
                    </a:lnTo>
                    <a:lnTo>
                      <a:pt x="139" y="58"/>
                    </a:lnTo>
                    <a:lnTo>
                      <a:pt x="130" y="61"/>
                    </a:lnTo>
                    <a:lnTo>
                      <a:pt x="123" y="63"/>
                    </a:lnTo>
                    <a:lnTo>
                      <a:pt x="122" y="64"/>
                    </a:lnTo>
                    <a:lnTo>
                      <a:pt x="119" y="64"/>
                    </a:lnTo>
                    <a:lnTo>
                      <a:pt x="116" y="67"/>
                    </a:lnTo>
                    <a:lnTo>
                      <a:pt x="114" y="68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1" y="75"/>
                    </a:lnTo>
                    <a:lnTo>
                      <a:pt x="111" y="78"/>
                    </a:lnTo>
                    <a:lnTo>
                      <a:pt x="108" y="82"/>
                    </a:lnTo>
                    <a:lnTo>
                      <a:pt x="108" y="86"/>
                    </a:lnTo>
                    <a:lnTo>
                      <a:pt x="110" y="89"/>
                    </a:lnTo>
                    <a:lnTo>
                      <a:pt x="108" y="90"/>
                    </a:lnTo>
                    <a:lnTo>
                      <a:pt x="105" y="90"/>
                    </a:lnTo>
                    <a:lnTo>
                      <a:pt x="103" y="93"/>
                    </a:lnTo>
                    <a:lnTo>
                      <a:pt x="103" y="96"/>
                    </a:lnTo>
                    <a:lnTo>
                      <a:pt x="101" y="97"/>
                    </a:lnTo>
                    <a:lnTo>
                      <a:pt x="101" y="99"/>
                    </a:lnTo>
                    <a:lnTo>
                      <a:pt x="101" y="101"/>
                    </a:lnTo>
                    <a:lnTo>
                      <a:pt x="100" y="104"/>
                    </a:lnTo>
                    <a:lnTo>
                      <a:pt x="101" y="105"/>
                    </a:lnTo>
                    <a:lnTo>
                      <a:pt x="100" y="108"/>
                    </a:lnTo>
                    <a:lnTo>
                      <a:pt x="104" y="111"/>
                    </a:lnTo>
                    <a:lnTo>
                      <a:pt x="111" y="122"/>
                    </a:lnTo>
                    <a:lnTo>
                      <a:pt x="107" y="126"/>
                    </a:lnTo>
                    <a:lnTo>
                      <a:pt x="115" y="126"/>
                    </a:lnTo>
                    <a:lnTo>
                      <a:pt x="119" y="126"/>
                    </a:lnTo>
                    <a:lnTo>
                      <a:pt x="122" y="130"/>
                    </a:lnTo>
                    <a:lnTo>
                      <a:pt x="123" y="135"/>
                    </a:lnTo>
                    <a:lnTo>
                      <a:pt x="129" y="135"/>
                    </a:lnTo>
                    <a:lnTo>
                      <a:pt x="136" y="135"/>
                    </a:lnTo>
                    <a:lnTo>
                      <a:pt x="141" y="130"/>
                    </a:lnTo>
                    <a:lnTo>
                      <a:pt x="145" y="128"/>
                    </a:lnTo>
                    <a:lnTo>
                      <a:pt x="147" y="129"/>
                    </a:lnTo>
                    <a:lnTo>
                      <a:pt x="147" y="132"/>
                    </a:lnTo>
                    <a:lnTo>
                      <a:pt x="145" y="133"/>
                    </a:lnTo>
                    <a:lnTo>
                      <a:pt x="145" y="137"/>
                    </a:lnTo>
                    <a:lnTo>
                      <a:pt x="145" y="146"/>
                    </a:lnTo>
                    <a:lnTo>
                      <a:pt x="147" y="148"/>
                    </a:lnTo>
                    <a:lnTo>
                      <a:pt x="148" y="150"/>
                    </a:lnTo>
                    <a:lnTo>
                      <a:pt x="151" y="150"/>
                    </a:lnTo>
                    <a:lnTo>
                      <a:pt x="152" y="148"/>
                    </a:lnTo>
                    <a:lnTo>
                      <a:pt x="155" y="148"/>
                    </a:lnTo>
                    <a:lnTo>
                      <a:pt x="158" y="148"/>
                    </a:lnTo>
                    <a:lnTo>
                      <a:pt x="158" y="148"/>
                    </a:lnTo>
                    <a:lnTo>
                      <a:pt x="159" y="148"/>
                    </a:lnTo>
                    <a:lnTo>
                      <a:pt x="172" y="166"/>
                    </a:lnTo>
                    <a:lnTo>
                      <a:pt x="172" y="168"/>
                    </a:lnTo>
                    <a:lnTo>
                      <a:pt x="169" y="172"/>
                    </a:lnTo>
                    <a:lnTo>
                      <a:pt x="169" y="182"/>
                    </a:lnTo>
                    <a:lnTo>
                      <a:pt x="168" y="186"/>
                    </a:lnTo>
                    <a:lnTo>
                      <a:pt x="169" y="188"/>
                    </a:lnTo>
                    <a:lnTo>
                      <a:pt x="169" y="197"/>
                    </a:lnTo>
                    <a:lnTo>
                      <a:pt x="168" y="202"/>
                    </a:lnTo>
                    <a:lnTo>
                      <a:pt x="166" y="204"/>
                    </a:lnTo>
                    <a:lnTo>
                      <a:pt x="168" y="206"/>
                    </a:lnTo>
                    <a:lnTo>
                      <a:pt x="168" y="208"/>
                    </a:lnTo>
                    <a:lnTo>
                      <a:pt x="169" y="212"/>
                    </a:lnTo>
                    <a:lnTo>
                      <a:pt x="168" y="213"/>
                    </a:lnTo>
                    <a:lnTo>
                      <a:pt x="170" y="223"/>
                    </a:lnTo>
                    <a:lnTo>
                      <a:pt x="170" y="226"/>
                    </a:lnTo>
                    <a:lnTo>
                      <a:pt x="168" y="229"/>
                    </a:lnTo>
                    <a:lnTo>
                      <a:pt x="165" y="231"/>
                    </a:lnTo>
                    <a:lnTo>
                      <a:pt x="163" y="235"/>
                    </a:lnTo>
                    <a:lnTo>
                      <a:pt x="163" y="237"/>
                    </a:lnTo>
                    <a:lnTo>
                      <a:pt x="166" y="237"/>
                    </a:lnTo>
                    <a:lnTo>
                      <a:pt x="166" y="238"/>
                    </a:lnTo>
                    <a:lnTo>
                      <a:pt x="163" y="238"/>
                    </a:lnTo>
                    <a:lnTo>
                      <a:pt x="163" y="241"/>
                    </a:lnTo>
                    <a:lnTo>
                      <a:pt x="162" y="242"/>
                    </a:lnTo>
                    <a:lnTo>
                      <a:pt x="165" y="245"/>
                    </a:lnTo>
                    <a:lnTo>
                      <a:pt x="163" y="246"/>
                    </a:lnTo>
                    <a:lnTo>
                      <a:pt x="161" y="249"/>
                    </a:lnTo>
                    <a:lnTo>
                      <a:pt x="159" y="248"/>
                    </a:lnTo>
                    <a:lnTo>
                      <a:pt x="157" y="251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0" y="251"/>
                    </a:lnTo>
                    <a:lnTo>
                      <a:pt x="147" y="248"/>
                    </a:lnTo>
                    <a:lnTo>
                      <a:pt x="143" y="244"/>
                    </a:lnTo>
                    <a:lnTo>
                      <a:pt x="140" y="242"/>
                    </a:lnTo>
                    <a:lnTo>
                      <a:pt x="137" y="242"/>
                    </a:lnTo>
                    <a:lnTo>
                      <a:pt x="137" y="240"/>
                    </a:lnTo>
                    <a:lnTo>
                      <a:pt x="137" y="238"/>
                    </a:lnTo>
                    <a:lnTo>
                      <a:pt x="136" y="237"/>
                    </a:lnTo>
                    <a:lnTo>
                      <a:pt x="134" y="237"/>
                    </a:lnTo>
                    <a:lnTo>
                      <a:pt x="132" y="234"/>
                    </a:lnTo>
                    <a:lnTo>
                      <a:pt x="130" y="233"/>
                    </a:lnTo>
                    <a:lnTo>
                      <a:pt x="126" y="230"/>
                    </a:lnTo>
                    <a:lnTo>
                      <a:pt x="125" y="229"/>
                    </a:lnTo>
                    <a:lnTo>
                      <a:pt x="125" y="227"/>
                    </a:lnTo>
                    <a:lnTo>
                      <a:pt x="122" y="227"/>
                    </a:lnTo>
                    <a:lnTo>
                      <a:pt x="118" y="226"/>
                    </a:lnTo>
                    <a:lnTo>
                      <a:pt x="114" y="223"/>
                    </a:lnTo>
                    <a:lnTo>
                      <a:pt x="111" y="222"/>
                    </a:lnTo>
                    <a:lnTo>
                      <a:pt x="110" y="223"/>
                    </a:lnTo>
                    <a:lnTo>
                      <a:pt x="107" y="222"/>
                    </a:lnTo>
                    <a:lnTo>
                      <a:pt x="104" y="220"/>
                    </a:lnTo>
                    <a:lnTo>
                      <a:pt x="104" y="217"/>
                    </a:lnTo>
                    <a:lnTo>
                      <a:pt x="103" y="216"/>
                    </a:lnTo>
                    <a:lnTo>
                      <a:pt x="98" y="215"/>
                    </a:lnTo>
                    <a:lnTo>
                      <a:pt x="96" y="212"/>
                    </a:lnTo>
                    <a:lnTo>
                      <a:pt x="97" y="209"/>
                    </a:lnTo>
                    <a:lnTo>
                      <a:pt x="96" y="211"/>
                    </a:lnTo>
                    <a:lnTo>
                      <a:pt x="92" y="211"/>
                    </a:lnTo>
                    <a:lnTo>
                      <a:pt x="90" y="211"/>
                    </a:lnTo>
                    <a:lnTo>
                      <a:pt x="89" y="208"/>
                    </a:lnTo>
                    <a:lnTo>
                      <a:pt x="87" y="206"/>
                    </a:lnTo>
                    <a:lnTo>
                      <a:pt x="85" y="206"/>
                    </a:lnTo>
                    <a:lnTo>
                      <a:pt x="83" y="204"/>
                    </a:lnTo>
                    <a:lnTo>
                      <a:pt x="83" y="202"/>
                    </a:lnTo>
                    <a:lnTo>
                      <a:pt x="79" y="199"/>
                    </a:lnTo>
                    <a:lnTo>
                      <a:pt x="75" y="197"/>
                    </a:lnTo>
                    <a:lnTo>
                      <a:pt x="75" y="195"/>
                    </a:lnTo>
                    <a:lnTo>
                      <a:pt x="75" y="194"/>
                    </a:lnTo>
                    <a:lnTo>
                      <a:pt x="72" y="193"/>
                    </a:lnTo>
                    <a:lnTo>
                      <a:pt x="71" y="193"/>
                    </a:lnTo>
                    <a:lnTo>
                      <a:pt x="71" y="191"/>
                    </a:lnTo>
                    <a:lnTo>
                      <a:pt x="71" y="188"/>
                    </a:lnTo>
                    <a:lnTo>
                      <a:pt x="71" y="187"/>
                    </a:lnTo>
                    <a:lnTo>
                      <a:pt x="72" y="188"/>
                    </a:lnTo>
                    <a:lnTo>
                      <a:pt x="74" y="187"/>
                    </a:lnTo>
                    <a:lnTo>
                      <a:pt x="74" y="186"/>
                    </a:lnTo>
                    <a:lnTo>
                      <a:pt x="69" y="179"/>
                    </a:lnTo>
                    <a:lnTo>
                      <a:pt x="68" y="176"/>
                    </a:lnTo>
                    <a:lnTo>
                      <a:pt x="64" y="170"/>
                    </a:lnTo>
                    <a:lnTo>
                      <a:pt x="64" y="166"/>
                    </a:lnTo>
                    <a:lnTo>
                      <a:pt x="60" y="165"/>
                    </a:lnTo>
                    <a:lnTo>
                      <a:pt x="58" y="164"/>
                    </a:lnTo>
                    <a:lnTo>
                      <a:pt x="58" y="161"/>
                    </a:lnTo>
                    <a:lnTo>
                      <a:pt x="57" y="158"/>
                    </a:lnTo>
                    <a:lnTo>
                      <a:pt x="53" y="154"/>
                    </a:lnTo>
                    <a:lnTo>
                      <a:pt x="51" y="152"/>
                    </a:lnTo>
                    <a:lnTo>
                      <a:pt x="50" y="151"/>
                    </a:lnTo>
                    <a:lnTo>
                      <a:pt x="51" y="150"/>
                    </a:lnTo>
                    <a:lnTo>
                      <a:pt x="50" y="147"/>
                    </a:lnTo>
                    <a:lnTo>
                      <a:pt x="46" y="141"/>
                    </a:lnTo>
                    <a:lnTo>
                      <a:pt x="43" y="136"/>
                    </a:lnTo>
                    <a:lnTo>
                      <a:pt x="45" y="136"/>
                    </a:lnTo>
                    <a:lnTo>
                      <a:pt x="43" y="132"/>
                    </a:lnTo>
                    <a:lnTo>
                      <a:pt x="42" y="128"/>
                    </a:lnTo>
                    <a:lnTo>
                      <a:pt x="39" y="126"/>
                    </a:lnTo>
                    <a:lnTo>
                      <a:pt x="38" y="123"/>
                    </a:lnTo>
                    <a:lnTo>
                      <a:pt x="36" y="119"/>
                    </a:lnTo>
                    <a:lnTo>
                      <a:pt x="35" y="117"/>
                    </a:lnTo>
                    <a:lnTo>
                      <a:pt x="35" y="114"/>
                    </a:lnTo>
                    <a:lnTo>
                      <a:pt x="32" y="110"/>
                    </a:lnTo>
                    <a:lnTo>
                      <a:pt x="27" y="107"/>
                    </a:lnTo>
                    <a:lnTo>
                      <a:pt x="25" y="104"/>
                    </a:lnTo>
                    <a:lnTo>
                      <a:pt x="25" y="100"/>
                    </a:lnTo>
                    <a:lnTo>
                      <a:pt x="22" y="96"/>
                    </a:lnTo>
                    <a:lnTo>
                      <a:pt x="21" y="94"/>
                    </a:lnTo>
                    <a:lnTo>
                      <a:pt x="18" y="93"/>
                    </a:lnTo>
                    <a:lnTo>
                      <a:pt x="13" y="89"/>
                    </a:lnTo>
                    <a:lnTo>
                      <a:pt x="10" y="89"/>
                    </a:lnTo>
                    <a:lnTo>
                      <a:pt x="6" y="86"/>
                    </a:lnTo>
                    <a:lnTo>
                      <a:pt x="3" y="85"/>
                    </a:lnTo>
                    <a:lnTo>
                      <a:pt x="0" y="82"/>
                    </a:lnTo>
                    <a:lnTo>
                      <a:pt x="2" y="81"/>
                    </a:lnTo>
                    <a:lnTo>
                      <a:pt x="3" y="79"/>
                    </a:lnTo>
                    <a:lnTo>
                      <a:pt x="6" y="79"/>
                    </a:lnTo>
                    <a:lnTo>
                      <a:pt x="6" y="76"/>
                    </a:lnTo>
                    <a:lnTo>
                      <a:pt x="5" y="74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1"/>
                    </a:lnTo>
                    <a:lnTo>
                      <a:pt x="2" y="57"/>
                    </a:lnTo>
                    <a:lnTo>
                      <a:pt x="7" y="53"/>
                    </a:lnTo>
                    <a:lnTo>
                      <a:pt x="9" y="52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7" y="49"/>
                    </a:lnTo>
                    <a:lnTo>
                      <a:pt x="18" y="52"/>
                    </a:lnTo>
                    <a:lnTo>
                      <a:pt x="16" y="54"/>
                    </a:lnTo>
                    <a:lnTo>
                      <a:pt x="13" y="56"/>
                    </a:lnTo>
                    <a:lnTo>
                      <a:pt x="14" y="58"/>
                    </a:lnTo>
                    <a:lnTo>
                      <a:pt x="17" y="58"/>
                    </a:lnTo>
                    <a:lnTo>
                      <a:pt x="20" y="57"/>
                    </a:lnTo>
                    <a:lnTo>
                      <a:pt x="21" y="60"/>
                    </a:lnTo>
                    <a:lnTo>
                      <a:pt x="24" y="60"/>
                    </a:lnTo>
                    <a:lnTo>
                      <a:pt x="27" y="61"/>
                    </a:lnTo>
                    <a:lnTo>
                      <a:pt x="31" y="67"/>
                    </a:lnTo>
                    <a:lnTo>
                      <a:pt x="32" y="67"/>
                    </a:lnTo>
                    <a:lnTo>
                      <a:pt x="35" y="64"/>
                    </a:lnTo>
                    <a:lnTo>
                      <a:pt x="45" y="43"/>
                    </a:lnTo>
                    <a:lnTo>
                      <a:pt x="47" y="41"/>
                    </a:lnTo>
                    <a:lnTo>
                      <a:pt x="61" y="36"/>
                    </a:lnTo>
                    <a:lnTo>
                      <a:pt x="67" y="32"/>
                    </a:lnTo>
                    <a:lnTo>
                      <a:pt x="75" y="24"/>
                    </a:lnTo>
                    <a:lnTo>
                      <a:pt x="79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3" y="11"/>
                    </a:lnTo>
                    <a:lnTo>
                      <a:pt x="82" y="9"/>
                    </a:lnTo>
                    <a:lnTo>
                      <a:pt x="79" y="3"/>
                    </a:lnTo>
                    <a:lnTo>
                      <a:pt x="79" y="2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7" name="Freeform 1354"/>
              <p:cNvSpPr>
                <a:spLocks/>
              </p:cNvSpPr>
              <p:nvPr/>
            </p:nvSpPr>
            <p:spPr bwMode="auto">
              <a:xfrm>
                <a:off x="3040141" y="4218501"/>
                <a:ext cx="244562" cy="275687"/>
              </a:xfrm>
              <a:custGeom>
                <a:avLst/>
                <a:gdLst>
                  <a:gd name="T0" fmla="*/ 50 w 165"/>
                  <a:gd name="T1" fmla="*/ 3 h 186"/>
                  <a:gd name="T2" fmla="*/ 56 w 165"/>
                  <a:gd name="T3" fmla="*/ 5 h 186"/>
                  <a:gd name="T4" fmla="*/ 56 w 165"/>
                  <a:gd name="T5" fmla="*/ 20 h 186"/>
                  <a:gd name="T6" fmla="*/ 60 w 165"/>
                  <a:gd name="T7" fmla="*/ 29 h 186"/>
                  <a:gd name="T8" fmla="*/ 68 w 165"/>
                  <a:gd name="T9" fmla="*/ 36 h 186"/>
                  <a:gd name="T10" fmla="*/ 78 w 165"/>
                  <a:gd name="T11" fmla="*/ 36 h 186"/>
                  <a:gd name="T12" fmla="*/ 90 w 165"/>
                  <a:gd name="T13" fmla="*/ 46 h 186"/>
                  <a:gd name="T14" fmla="*/ 103 w 165"/>
                  <a:gd name="T15" fmla="*/ 49 h 186"/>
                  <a:gd name="T16" fmla="*/ 109 w 165"/>
                  <a:gd name="T17" fmla="*/ 56 h 186"/>
                  <a:gd name="T18" fmla="*/ 123 w 165"/>
                  <a:gd name="T19" fmla="*/ 60 h 186"/>
                  <a:gd name="T20" fmla="*/ 122 w 165"/>
                  <a:gd name="T21" fmla="*/ 74 h 186"/>
                  <a:gd name="T22" fmla="*/ 150 w 165"/>
                  <a:gd name="T23" fmla="*/ 89 h 186"/>
                  <a:gd name="T24" fmla="*/ 158 w 165"/>
                  <a:gd name="T25" fmla="*/ 104 h 186"/>
                  <a:gd name="T26" fmla="*/ 158 w 165"/>
                  <a:gd name="T27" fmla="*/ 136 h 186"/>
                  <a:gd name="T28" fmla="*/ 155 w 165"/>
                  <a:gd name="T29" fmla="*/ 139 h 186"/>
                  <a:gd name="T30" fmla="*/ 130 w 165"/>
                  <a:gd name="T31" fmla="*/ 132 h 186"/>
                  <a:gd name="T32" fmla="*/ 108 w 165"/>
                  <a:gd name="T33" fmla="*/ 140 h 186"/>
                  <a:gd name="T34" fmla="*/ 104 w 165"/>
                  <a:gd name="T35" fmla="*/ 154 h 186"/>
                  <a:gd name="T36" fmla="*/ 100 w 165"/>
                  <a:gd name="T37" fmla="*/ 168 h 186"/>
                  <a:gd name="T38" fmla="*/ 90 w 165"/>
                  <a:gd name="T39" fmla="*/ 170 h 186"/>
                  <a:gd name="T40" fmla="*/ 80 w 165"/>
                  <a:gd name="T41" fmla="*/ 176 h 186"/>
                  <a:gd name="T42" fmla="*/ 78 w 165"/>
                  <a:gd name="T43" fmla="*/ 183 h 186"/>
                  <a:gd name="T44" fmla="*/ 75 w 165"/>
                  <a:gd name="T45" fmla="*/ 172 h 186"/>
                  <a:gd name="T46" fmla="*/ 64 w 165"/>
                  <a:gd name="T47" fmla="*/ 172 h 186"/>
                  <a:gd name="T48" fmla="*/ 56 w 165"/>
                  <a:gd name="T49" fmla="*/ 169 h 186"/>
                  <a:gd name="T50" fmla="*/ 44 w 165"/>
                  <a:gd name="T51" fmla="*/ 181 h 186"/>
                  <a:gd name="T52" fmla="*/ 40 w 165"/>
                  <a:gd name="T53" fmla="*/ 183 h 186"/>
                  <a:gd name="T54" fmla="*/ 27 w 165"/>
                  <a:gd name="T55" fmla="*/ 159 h 186"/>
                  <a:gd name="T56" fmla="*/ 21 w 165"/>
                  <a:gd name="T57" fmla="*/ 143 h 186"/>
                  <a:gd name="T58" fmla="*/ 21 w 165"/>
                  <a:gd name="T59" fmla="*/ 134 h 186"/>
                  <a:gd name="T60" fmla="*/ 13 w 165"/>
                  <a:gd name="T61" fmla="*/ 122 h 186"/>
                  <a:gd name="T62" fmla="*/ 11 w 165"/>
                  <a:gd name="T63" fmla="*/ 115 h 186"/>
                  <a:gd name="T64" fmla="*/ 7 w 165"/>
                  <a:gd name="T65" fmla="*/ 108 h 186"/>
                  <a:gd name="T66" fmla="*/ 4 w 165"/>
                  <a:gd name="T67" fmla="*/ 107 h 186"/>
                  <a:gd name="T68" fmla="*/ 9 w 165"/>
                  <a:gd name="T69" fmla="*/ 99 h 186"/>
                  <a:gd name="T70" fmla="*/ 9 w 165"/>
                  <a:gd name="T71" fmla="*/ 83 h 186"/>
                  <a:gd name="T72" fmla="*/ 9 w 165"/>
                  <a:gd name="T73" fmla="*/ 76 h 186"/>
                  <a:gd name="T74" fmla="*/ 10 w 165"/>
                  <a:gd name="T75" fmla="*/ 67 h 186"/>
                  <a:gd name="T76" fmla="*/ 10 w 165"/>
                  <a:gd name="T77" fmla="*/ 52 h 186"/>
                  <a:gd name="T78" fmla="*/ 13 w 165"/>
                  <a:gd name="T79" fmla="*/ 36 h 186"/>
                  <a:gd name="T80" fmla="*/ 13 w 165"/>
                  <a:gd name="T81" fmla="*/ 20 h 186"/>
                  <a:gd name="T82" fmla="*/ 21 w 165"/>
                  <a:gd name="T83" fmla="*/ 14 h 186"/>
                  <a:gd name="T84" fmla="*/ 31 w 165"/>
                  <a:gd name="T85" fmla="*/ 7 h 186"/>
                  <a:gd name="T86" fmla="*/ 44 w 165"/>
                  <a:gd name="T87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5" h="186">
                    <a:moveTo>
                      <a:pt x="44" y="0"/>
                    </a:moveTo>
                    <a:lnTo>
                      <a:pt x="49" y="0"/>
                    </a:lnTo>
                    <a:lnTo>
                      <a:pt x="50" y="3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56" y="5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7" y="28"/>
                    </a:lnTo>
                    <a:lnTo>
                      <a:pt x="60" y="29"/>
                    </a:lnTo>
                    <a:lnTo>
                      <a:pt x="61" y="32"/>
                    </a:lnTo>
                    <a:lnTo>
                      <a:pt x="64" y="35"/>
                    </a:lnTo>
                    <a:lnTo>
                      <a:pt x="68" y="36"/>
                    </a:lnTo>
                    <a:lnTo>
                      <a:pt x="71" y="39"/>
                    </a:lnTo>
                    <a:lnTo>
                      <a:pt x="72" y="38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0"/>
                    </a:lnTo>
                    <a:lnTo>
                      <a:pt x="90" y="46"/>
                    </a:lnTo>
                    <a:lnTo>
                      <a:pt x="93" y="46"/>
                    </a:lnTo>
                    <a:lnTo>
                      <a:pt x="98" y="47"/>
                    </a:lnTo>
                    <a:lnTo>
                      <a:pt x="103" y="49"/>
                    </a:lnTo>
                    <a:lnTo>
                      <a:pt x="103" y="53"/>
                    </a:lnTo>
                    <a:lnTo>
                      <a:pt x="105" y="53"/>
                    </a:lnTo>
                    <a:lnTo>
                      <a:pt x="109" y="56"/>
                    </a:lnTo>
                    <a:lnTo>
                      <a:pt x="116" y="54"/>
                    </a:lnTo>
                    <a:lnTo>
                      <a:pt x="122" y="57"/>
                    </a:lnTo>
                    <a:lnTo>
                      <a:pt x="123" y="60"/>
                    </a:lnTo>
                    <a:lnTo>
                      <a:pt x="122" y="65"/>
                    </a:lnTo>
                    <a:lnTo>
                      <a:pt x="123" y="71"/>
                    </a:lnTo>
                    <a:lnTo>
                      <a:pt x="122" y="74"/>
                    </a:lnTo>
                    <a:lnTo>
                      <a:pt x="127" y="82"/>
                    </a:lnTo>
                    <a:lnTo>
                      <a:pt x="126" y="89"/>
                    </a:lnTo>
                    <a:lnTo>
                      <a:pt x="150" y="89"/>
                    </a:lnTo>
                    <a:lnTo>
                      <a:pt x="151" y="97"/>
                    </a:lnTo>
                    <a:lnTo>
                      <a:pt x="151" y="103"/>
                    </a:lnTo>
                    <a:lnTo>
                      <a:pt x="158" y="104"/>
                    </a:lnTo>
                    <a:lnTo>
                      <a:pt x="165" y="116"/>
                    </a:lnTo>
                    <a:lnTo>
                      <a:pt x="165" y="123"/>
                    </a:lnTo>
                    <a:lnTo>
                      <a:pt x="158" y="136"/>
                    </a:lnTo>
                    <a:lnTo>
                      <a:pt x="159" y="137"/>
                    </a:lnTo>
                    <a:lnTo>
                      <a:pt x="156" y="140"/>
                    </a:lnTo>
                    <a:lnTo>
                      <a:pt x="155" y="139"/>
                    </a:lnTo>
                    <a:lnTo>
                      <a:pt x="154" y="139"/>
                    </a:lnTo>
                    <a:lnTo>
                      <a:pt x="144" y="132"/>
                    </a:lnTo>
                    <a:lnTo>
                      <a:pt x="130" y="132"/>
                    </a:lnTo>
                    <a:lnTo>
                      <a:pt x="111" y="136"/>
                    </a:lnTo>
                    <a:lnTo>
                      <a:pt x="108" y="139"/>
                    </a:lnTo>
                    <a:lnTo>
                      <a:pt x="108" y="140"/>
                    </a:lnTo>
                    <a:lnTo>
                      <a:pt x="107" y="146"/>
                    </a:lnTo>
                    <a:lnTo>
                      <a:pt x="103" y="152"/>
                    </a:lnTo>
                    <a:lnTo>
                      <a:pt x="104" y="154"/>
                    </a:lnTo>
                    <a:lnTo>
                      <a:pt x="104" y="158"/>
                    </a:lnTo>
                    <a:lnTo>
                      <a:pt x="104" y="161"/>
                    </a:lnTo>
                    <a:lnTo>
                      <a:pt x="100" y="168"/>
                    </a:lnTo>
                    <a:lnTo>
                      <a:pt x="100" y="173"/>
                    </a:lnTo>
                    <a:lnTo>
                      <a:pt x="97" y="170"/>
                    </a:lnTo>
                    <a:lnTo>
                      <a:pt x="90" y="170"/>
                    </a:lnTo>
                    <a:lnTo>
                      <a:pt x="83" y="170"/>
                    </a:lnTo>
                    <a:lnTo>
                      <a:pt x="80" y="173"/>
                    </a:lnTo>
                    <a:lnTo>
                      <a:pt x="80" y="176"/>
                    </a:lnTo>
                    <a:lnTo>
                      <a:pt x="79" y="179"/>
                    </a:lnTo>
                    <a:lnTo>
                      <a:pt x="79" y="180"/>
                    </a:lnTo>
                    <a:lnTo>
                      <a:pt x="78" y="183"/>
                    </a:lnTo>
                    <a:lnTo>
                      <a:pt x="78" y="180"/>
                    </a:lnTo>
                    <a:lnTo>
                      <a:pt x="75" y="175"/>
                    </a:lnTo>
                    <a:lnTo>
                      <a:pt x="75" y="172"/>
                    </a:lnTo>
                    <a:lnTo>
                      <a:pt x="72" y="172"/>
                    </a:lnTo>
                    <a:lnTo>
                      <a:pt x="68" y="172"/>
                    </a:lnTo>
                    <a:lnTo>
                      <a:pt x="64" y="172"/>
                    </a:lnTo>
                    <a:lnTo>
                      <a:pt x="62" y="172"/>
                    </a:lnTo>
                    <a:lnTo>
                      <a:pt x="58" y="173"/>
                    </a:lnTo>
                    <a:lnTo>
                      <a:pt x="56" y="169"/>
                    </a:lnTo>
                    <a:lnTo>
                      <a:pt x="51" y="170"/>
                    </a:lnTo>
                    <a:lnTo>
                      <a:pt x="46" y="176"/>
                    </a:lnTo>
                    <a:lnTo>
                      <a:pt x="44" y="181"/>
                    </a:lnTo>
                    <a:lnTo>
                      <a:pt x="43" y="183"/>
                    </a:lnTo>
                    <a:lnTo>
                      <a:pt x="43" y="183"/>
                    </a:lnTo>
                    <a:lnTo>
                      <a:pt x="40" y="183"/>
                    </a:lnTo>
                    <a:lnTo>
                      <a:pt x="39" y="186"/>
                    </a:lnTo>
                    <a:lnTo>
                      <a:pt x="36" y="186"/>
                    </a:lnTo>
                    <a:lnTo>
                      <a:pt x="27" y="159"/>
                    </a:lnTo>
                    <a:lnTo>
                      <a:pt x="20" y="152"/>
                    </a:lnTo>
                    <a:lnTo>
                      <a:pt x="18" y="150"/>
                    </a:lnTo>
                    <a:lnTo>
                      <a:pt x="21" y="143"/>
                    </a:lnTo>
                    <a:lnTo>
                      <a:pt x="20" y="140"/>
                    </a:lnTo>
                    <a:lnTo>
                      <a:pt x="21" y="137"/>
                    </a:lnTo>
                    <a:lnTo>
                      <a:pt x="21" y="134"/>
                    </a:lnTo>
                    <a:lnTo>
                      <a:pt x="15" y="130"/>
                    </a:lnTo>
                    <a:lnTo>
                      <a:pt x="13" y="126"/>
                    </a:lnTo>
                    <a:lnTo>
                      <a:pt x="13" y="122"/>
                    </a:lnTo>
                    <a:lnTo>
                      <a:pt x="11" y="121"/>
                    </a:lnTo>
                    <a:lnTo>
                      <a:pt x="13" y="118"/>
                    </a:lnTo>
                    <a:lnTo>
                      <a:pt x="11" y="115"/>
                    </a:lnTo>
                    <a:lnTo>
                      <a:pt x="10" y="115"/>
                    </a:lnTo>
                    <a:lnTo>
                      <a:pt x="7" y="112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7" y="107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6" y="101"/>
                    </a:lnTo>
                    <a:lnTo>
                      <a:pt x="9" y="99"/>
                    </a:lnTo>
                    <a:lnTo>
                      <a:pt x="11" y="96"/>
                    </a:lnTo>
                    <a:lnTo>
                      <a:pt x="11" y="93"/>
                    </a:lnTo>
                    <a:lnTo>
                      <a:pt x="9" y="83"/>
                    </a:lnTo>
                    <a:lnTo>
                      <a:pt x="10" y="82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7" y="74"/>
                    </a:lnTo>
                    <a:lnTo>
                      <a:pt x="9" y="72"/>
                    </a:lnTo>
                    <a:lnTo>
                      <a:pt x="10" y="67"/>
                    </a:lnTo>
                    <a:lnTo>
                      <a:pt x="10" y="58"/>
                    </a:lnTo>
                    <a:lnTo>
                      <a:pt x="9" y="56"/>
                    </a:lnTo>
                    <a:lnTo>
                      <a:pt x="10" y="52"/>
                    </a:lnTo>
                    <a:lnTo>
                      <a:pt x="10" y="42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0" y="18"/>
                    </a:lnTo>
                    <a:lnTo>
                      <a:pt x="9" y="18"/>
                    </a:lnTo>
                    <a:lnTo>
                      <a:pt x="13" y="20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1" y="14"/>
                    </a:lnTo>
                    <a:lnTo>
                      <a:pt x="24" y="14"/>
                    </a:lnTo>
                    <a:lnTo>
                      <a:pt x="28" y="13"/>
                    </a:lnTo>
                    <a:lnTo>
                      <a:pt x="31" y="7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8" name="Freeform 1355"/>
              <p:cNvSpPr>
                <a:spLocks/>
              </p:cNvSpPr>
              <p:nvPr/>
            </p:nvSpPr>
            <p:spPr bwMode="auto">
              <a:xfrm>
                <a:off x="3188360" y="4414150"/>
                <a:ext cx="167488" cy="176381"/>
              </a:xfrm>
              <a:custGeom>
                <a:avLst/>
                <a:gdLst>
                  <a:gd name="T0" fmla="*/ 44 w 113"/>
                  <a:gd name="T1" fmla="*/ 0 h 119"/>
                  <a:gd name="T2" fmla="*/ 55 w 113"/>
                  <a:gd name="T3" fmla="*/ 7 h 119"/>
                  <a:gd name="T4" fmla="*/ 58 w 113"/>
                  <a:gd name="T5" fmla="*/ 12 h 119"/>
                  <a:gd name="T6" fmla="*/ 61 w 113"/>
                  <a:gd name="T7" fmla="*/ 19 h 119"/>
                  <a:gd name="T8" fmla="*/ 62 w 113"/>
                  <a:gd name="T9" fmla="*/ 31 h 119"/>
                  <a:gd name="T10" fmla="*/ 62 w 113"/>
                  <a:gd name="T11" fmla="*/ 37 h 119"/>
                  <a:gd name="T12" fmla="*/ 67 w 113"/>
                  <a:gd name="T13" fmla="*/ 40 h 119"/>
                  <a:gd name="T14" fmla="*/ 76 w 113"/>
                  <a:gd name="T15" fmla="*/ 40 h 119"/>
                  <a:gd name="T16" fmla="*/ 85 w 113"/>
                  <a:gd name="T17" fmla="*/ 38 h 119"/>
                  <a:gd name="T18" fmla="*/ 92 w 113"/>
                  <a:gd name="T19" fmla="*/ 43 h 119"/>
                  <a:gd name="T20" fmla="*/ 96 w 113"/>
                  <a:gd name="T21" fmla="*/ 59 h 119"/>
                  <a:gd name="T22" fmla="*/ 101 w 113"/>
                  <a:gd name="T23" fmla="*/ 65 h 119"/>
                  <a:gd name="T24" fmla="*/ 109 w 113"/>
                  <a:gd name="T25" fmla="*/ 63 h 119"/>
                  <a:gd name="T26" fmla="*/ 113 w 113"/>
                  <a:gd name="T27" fmla="*/ 66 h 119"/>
                  <a:gd name="T28" fmla="*/ 112 w 113"/>
                  <a:gd name="T29" fmla="*/ 80 h 119"/>
                  <a:gd name="T30" fmla="*/ 110 w 113"/>
                  <a:gd name="T31" fmla="*/ 83 h 119"/>
                  <a:gd name="T32" fmla="*/ 110 w 113"/>
                  <a:gd name="T33" fmla="*/ 85 h 119"/>
                  <a:gd name="T34" fmla="*/ 109 w 113"/>
                  <a:gd name="T35" fmla="*/ 87 h 119"/>
                  <a:gd name="T36" fmla="*/ 109 w 113"/>
                  <a:gd name="T37" fmla="*/ 92 h 119"/>
                  <a:gd name="T38" fmla="*/ 106 w 113"/>
                  <a:gd name="T39" fmla="*/ 99 h 119"/>
                  <a:gd name="T40" fmla="*/ 103 w 113"/>
                  <a:gd name="T41" fmla="*/ 105 h 119"/>
                  <a:gd name="T42" fmla="*/ 96 w 113"/>
                  <a:gd name="T43" fmla="*/ 113 h 119"/>
                  <a:gd name="T44" fmla="*/ 91 w 113"/>
                  <a:gd name="T45" fmla="*/ 114 h 119"/>
                  <a:gd name="T46" fmla="*/ 88 w 113"/>
                  <a:gd name="T47" fmla="*/ 119 h 119"/>
                  <a:gd name="T48" fmla="*/ 84 w 113"/>
                  <a:gd name="T49" fmla="*/ 117 h 119"/>
                  <a:gd name="T50" fmla="*/ 76 w 113"/>
                  <a:gd name="T51" fmla="*/ 116 h 119"/>
                  <a:gd name="T52" fmla="*/ 59 w 113"/>
                  <a:gd name="T53" fmla="*/ 114 h 119"/>
                  <a:gd name="T54" fmla="*/ 58 w 113"/>
                  <a:gd name="T55" fmla="*/ 112 h 119"/>
                  <a:gd name="T56" fmla="*/ 63 w 113"/>
                  <a:gd name="T57" fmla="*/ 102 h 119"/>
                  <a:gd name="T58" fmla="*/ 63 w 113"/>
                  <a:gd name="T59" fmla="*/ 98 h 119"/>
                  <a:gd name="T60" fmla="*/ 69 w 113"/>
                  <a:gd name="T61" fmla="*/ 92 h 119"/>
                  <a:gd name="T62" fmla="*/ 67 w 113"/>
                  <a:gd name="T63" fmla="*/ 87 h 119"/>
                  <a:gd name="T64" fmla="*/ 61 w 113"/>
                  <a:gd name="T65" fmla="*/ 80 h 119"/>
                  <a:gd name="T66" fmla="*/ 47 w 113"/>
                  <a:gd name="T67" fmla="*/ 76 h 119"/>
                  <a:gd name="T68" fmla="*/ 38 w 113"/>
                  <a:gd name="T69" fmla="*/ 70 h 119"/>
                  <a:gd name="T70" fmla="*/ 25 w 113"/>
                  <a:gd name="T71" fmla="*/ 66 h 119"/>
                  <a:gd name="T72" fmla="*/ 20 w 113"/>
                  <a:gd name="T73" fmla="*/ 59 h 119"/>
                  <a:gd name="T74" fmla="*/ 8 w 113"/>
                  <a:gd name="T75" fmla="*/ 51 h 119"/>
                  <a:gd name="T76" fmla="*/ 3 w 113"/>
                  <a:gd name="T77" fmla="*/ 44 h 119"/>
                  <a:gd name="T78" fmla="*/ 0 w 113"/>
                  <a:gd name="T79" fmla="*/ 41 h 119"/>
                  <a:gd name="T80" fmla="*/ 4 w 113"/>
                  <a:gd name="T81" fmla="*/ 29 h 119"/>
                  <a:gd name="T82" fmla="*/ 4 w 113"/>
                  <a:gd name="T83" fmla="*/ 22 h 119"/>
                  <a:gd name="T84" fmla="*/ 7 w 113"/>
                  <a:gd name="T85" fmla="*/ 14 h 119"/>
                  <a:gd name="T86" fmla="*/ 8 w 113"/>
                  <a:gd name="T87" fmla="*/ 7 h 119"/>
                  <a:gd name="T88" fmla="*/ 30 w 113"/>
                  <a:gd name="T8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" h="119">
                    <a:moveTo>
                      <a:pt x="30" y="0"/>
                    </a:moveTo>
                    <a:lnTo>
                      <a:pt x="44" y="0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8" y="9"/>
                    </a:lnTo>
                    <a:lnTo>
                      <a:pt x="58" y="12"/>
                    </a:lnTo>
                    <a:lnTo>
                      <a:pt x="61" y="15"/>
                    </a:lnTo>
                    <a:lnTo>
                      <a:pt x="61" y="19"/>
                    </a:lnTo>
                    <a:lnTo>
                      <a:pt x="63" y="23"/>
                    </a:lnTo>
                    <a:lnTo>
                      <a:pt x="62" y="31"/>
                    </a:lnTo>
                    <a:lnTo>
                      <a:pt x="63" y="34"/>
                    </a:lnTo>
                    <a:lnTo>
                      <a:pt x="62" y="37"/>
                    </a:lnTo>
                    <a:lnTo>
                      <a:pt x="63" y="40"/>
                    </a:lnTo>
                    <a:lnTo>
                      <a:pt x="67" y="40"/>
                    </a:lnTo>
                    <a:lnTo>
                      <a:pt x="70" y="41"/>
                    </a:lnTo>
                    <a:lnTo>
                      <a:pt x="76" y="40"/>
                    </a:lnTo>
                    <a:lnTo>
                      <a:pt x="80" y="41"/>
                    </a:lnTo>
                    <a:lnTo>
                      <a:pt x="85" y="38"/>
                    </a:lnTo>
                    <a:lnTo>
                      <a:pt x="90" y="41"/>
                    </a:lnTo>
                    <a:lnTo>
                      <a:pt x="92" y="43"/>
                    </a:lnTo>
                    <a:lnTo>
                      <a:pt x="92" y="45"/>
                    </a:lnTo>
                    <a:lnTo>
                      <a:pt x="96" y="59"/>
                    </a:lnTo>
                    <a:lnTo>
                      <a:pt x="98" y="65"/>
                    </a:lnTo>
                    <a:lnTo>
                      <a:pt x="101" y="65"/>
                    </a:lnTo>
                    <a:lnTo>
                      <a:pt x="106" y="62"/>
                    </a:lnTo>
                    <a:lnTo>
                      <a:pt x="109" y="63"/>
                    </a:lnTo>
                    <a:lnTo>
                      <a:pt x="110" y="65"/>
                    </a:lnTo>
                    <a:lnTo>
                      <a:pt x="113" y="66"/>
                    </a:lnTo>
                    <a:lnTo>
                      <a:pt x="112" y="67"/>
                    </a:lnTo>
                    <a:lnTo>
                      <a:pt x="112" y="80"/>
                    </a:lnTo>
                    <a:lnTo>
                      <a:pt x="110" y="81"/>
                    </a:lnTo>
                    <a:lnTo>
                      <a:pt x="110" y="83"/>
                    </a:lnTo>
                    <a:lnTo>
                      <a:pt x="110" y="84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09" y="87"/>
                    </a:lnTo>
                    <a:lnTo>
                      <a:pt x="109" y="91"/>
                    </a:lnTo>
                    <a:lnTo>
                      <a:pt x="109" y="92"/>
                    </a:lnTo>
                    <a:lnTo>
                      <a:pt x="109" y="98"/>
                    </a:lnTo>
                    <a:lnTo>
                      <a:pt x="106" y="99"/>
                    </a:lnTo>
                    <a:lnTo>
                      <a:pt x="105" y="102"/>
                    </a:lnTo>
                    <a:lnTo>
                      <a:pt x="103" y="105"/>
                    </a:lnTo>
                    <a:lnTo>
                      <a:pt x="98" y="109"/>
                    </a:lnTo>
                    <a:lnTo>
                      <a:pt x="96" y="113"/>
                    </a:lnTo>
                    <a:lnTo>
                      <a:pt x="95" y="116"/>
                    </a:lnTo>
                    <a:lnTo>
                      <a:pt x="91" y="114"/>
                    </a:lnTo>
                    <a:lnTo>
                      <a:pt x="91" y="116"/>
                    </a:lnTo>
                    <a:lnTo>
                      <a:pt x="88" y="119"/>
                    </a:lnTo>
                    <a:lnTo>
                      <a:pt x="87" y="117"/>
                    </a:lnTo>
                    <a:lnTo>
                      <a:pt x="84" y="117"/>
                    </a:lnTo>
                    <a:lnTo>
                      <a:pt x="81" y="119"/>
                    </a:lnTo>
                    <a:lnTo>
                      <a:pt x="76" y="116"/>
                    </a:lnTo>
                    <a:lnTo>
                      <a:pt x="69" y="113"/>
                    </a:lnTo>
                    <a:lnTo>
                      <a:pt x="59" y="114"/>
                    </a:lnTo>
                    <a:lnTo>
                      <a:pt x="56" y="114"/>
                    </a:lnTo>
                    <a:lnTo>
                      <a:pt x="58" y="112"/>
                    </a:lnTo>
                    <a:lnTo>
                      <a:pt x="62" y="108"/>
                    </a:lnTo>
                    <a:lnTo>
                      <a:pt x="63" y="102"/>
                    </a:lnTo>
                    <a:lnTo>
                      <a:pt x="62" y="99"/>
                    </a:lnTo>
                    <a:lnTo>
                      <a:pt x="63" y="98"/>
                    </a:lnTo>
                    <a:lnTo>
                      <a:pt x="66" y="96"/>
                    </a:lnTo>
                    <a:lnTo>
                      <a:pt x="69" y="92"/>
                    </a:lnTo>
                    <a:lnTo>
                      <a:pt x="69" y="90"/>
                    </a:lnTo>
                    <a:lnTo>
                      <a:pt x="67" y="87"/>
                    </a:lnTo>
                    <a:lnTo>
                      <a:pt x="63" y="84"/>
                    </a:lnTo>
                    <a:lnTo>
                      <a:pt x="61" y="80"/>
                    </a:lnTo>
                    <a:lnTo>
                      <a:pt x="52" y="78"/>
                    </a:lnTo>
                    <a:lnTo>
                      <a:pt x="47" y="76"/>
                    </a:lnTo>
                    <a:lnTo>
                      <a:pt x="41" y="70"/>
                    </a:lnTo>
                    <a:lnTo>
                      <a:pt x="38" y="70"/>
                    </a:lnTo>
                    <a:lnTo>
                      <a:pt x="33" y="67"/>
                    </a:lnTo>
                    <a:lnTo>
                      <a:pt x="25" y="66"/>
                    </a:lnTo>
                    <a:lnTo>
                      <a:pt x="23" y="62"/>
                    </a:lnTo>
                    <a:lnTo>
                      <a:pt x="20" y="59"/>
                    </a:lnTo>
                    <a:lnTo>
                      <a:pt x="16" y="59"/>
                    </a:lnTo>
                    <a:lnTo>
                      <a:pt x="8" y="51"/>
                    </a:lnTo>
                    <a:lnTo>
                      <a:pt x="5" y="45"/>
                    </a:lnTo>
                    <a:lnTo>
                      <a:pt x="3" y="44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4" y="29"/>
                    </a:lnTo>
                    <a:lnTo>
                      <a:pt x="4" y="26"/>
                    </a:lnTo>
                    <a:lnTo>
                      <a:pt x="4" y="22"/>
                    </a:lnTo>
                    <a:lnTo>
                      <a:pt x="3" y="20"/>
                    </a:lnTo>
                    <a:lnTo>
                      <a:pt x="7" y="14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9" name="Freeform 1356"/>
              <p:cNvSpPr>
                <a:spLocks/>
              </p:cNvSpPr>
              <p:nvPr/>
            </p:nvSpPr>
            <p:spPr bwMode="auto">
              <a:xfrm>
                <a:off x="3290632" y="4643889"/>
                <a:ext cx="97825" cy="112646"/>
              </a:xfrm>
              <a:custGeom>
                <a:avLst/>
                <a:gdLst>
                  <a:gd name="T0" fmla="*/ 19 w 66"/>
                  <a:gd name="T1" fmla="*/ 1 h 76"/>
                  <a:gd name="T2" fmla="*/ 25 w 66"/>
                  <a:gd name="T3" fmla="*/ 6 h 76"/>
                  <a:gd name="T4" fmla="*/ 30 w 66"/>
                  <a:gd name="T5" fmla="*/ 15 h 76"/>
                  <a:gd name="T6" fmla="*/ 34 w 66"/>
                  <a:gd name="T7" fmla="*/ 12 h 76"/>
                  <a:gd name="T8" fmla="*/ 39 w 66"/>
                  <a:gd name="T9" fmla="*/ 17 h 76"/>
                  <a:gd name="T10" fmla="*/ 45 w 66"/>
                  <a:gd name="T11" fmla="*/ 20 h 76"/>
                  <a:gd name="T12" fmla="*/ 48 w 66"/>
                  <a:gd name="T13" fmla="*/ 27 h 76"/>
                  <a:gd name="T14" fmla="*/ 57 w 66"/>
                  <a:gd name="T15" fmla="*/ 29 h 76"/>
                  <a:gd name="T16" fmla="*/ 62 w 66"/>
                  <a:gd name="T17" fmla="*/ 37 h 76"/>
                  <a:gd name="T18" fmla="*/ 65 w 66"/>
                  <a:gd name="T19" fmla="*/ 42 h 76"/>
                  <a:gd name="T20" fmla="*/ 63 w 66"/>
                  <a:gd name="T21" fmla="*/ 51 h 76"/>
                  <a:gd name="T22" fmla="*/ 65 w 66"/>
                  <a:gd name="T23" fmla="*/ 52 h 76"/>
                  <a:gd name="T24" fmla="*/ 66 w 66"/>
                  <a:gd name="T25" fmla="*/ 55 h 76"/>
                  <a:gd name="T26" fmla="*/ 63 w 66"/>
                  <a:gd name="T27" fmla="*/ 58 h 76"/>
                  <a:gd name="T28" fmla="*/ 61 w 66"/>
                  <a:gd name="T29" fmla="*/ 64 h 76"/>
                  <a:gd name="T30" fmla="*/ 61 w 66"/>
                  <a:gd name="T31" fmla="*/ 66 h 76"/>
                  <a:gd name="T32" fmla="*/ 57 w 66"/>
                  <a:gd name="T33" fmla="*/ 71 h 76"/>
                  <a:gd name="T34" fmla="*/ 50 w 66"/>
                  <a:gd name="T35" fmla="*/ 73 h 76"/>
                  <a:gd name="T36" fmla="*/ 50 w 66"/>
                  <a:gd name="T37" fmla="*/ 74 h 76"/>
                  <a:gd name="T38" fmla="*/ 45 w 66"/>
                  <a:gd name="T39" fmla="*/ 76 h 76"/>
                  <a:gd name="T40" fmla="*/ 43 w 66"/>
                  <a:gd name="T41" fmla="*/ 74 h 76"/>
                  <a:gd name="T42" fmla="*/ 39 w 66"/>
                  <a:gd name="T43" fmla="*/ 73 h 76"/>
                  <a:gd name="T44" fmla="*/ 32 w 66"/>
                  <a:gd name="T45" fmla="*/ 76 h 76"/>
                  <a:gd name="T46" fmla="*/ 29 w 66"/>
                  <a:gd name="T47" fmla="*/ 74 h 76"/>
                  <a:gd name="T48" fmla="*/ 29 w 66"/>
                  <a:gd name="T49" fmla="*/ 73 h 76"/>
                  <a:gd name="T50" fmla="*/ 25 w 66"/>
                  <a:gd name="T51" fmla="*/ 71 h 76"/>
                  <a:gd name="T52" fmla="*/ 18 w 66"/>
                  <a:gd name="T53" fmla="*/ 69 h 76"/>
                  <a:gd name="T54" fmla="*/ 11 w 66"/>
                  <a:gd name="T55" fmla="*/ 70 h 76"/>
                  <a:gd name="T56" fmla="*/ 5 w 66"/>
                  <a:gd name="T57" fmla="*/ 66 h 76"/>
                  <a:gd name="T58" fmla="*/ 0 w 66"/>
                  <a:gd name="T59" fmla="*/ 55 h 76"/>
                  <a:gd name="T60" fmla="*/ 0 w 66"/>
                  <a:gd name="T61" fmla="*/ 49 h 76"/>
                  <a:gd name="T62" fmla="*/ 3 w 66"/>
                  <a:gd name="T63" fmla="*/ 47 h 76"/>
                  <a:gd name="T64" fmla="*/ 1 w 66"/>
                  <a:gd name="T65" fmla="*/ 40 h 76"/>
                  <a:gd name="T66" fmla="*/ 3 w 66"/>
                  <a:gd name="T67" fmla="*/ 33 h 76"/>
                  <a:gd name="T68" fmla="*/ 3 w 66"/>
                  <a:gd name="T69" fmla="*/ 26 h 76"/>
                  <a:gd name="T70" fmla="*/ 3 w 66"/>
                  <a:gd name="T71" fmla="*/ 22 h 76"/>
                  <a:gd name="T72" fmla="*/ 3 w 66"/>
                  <a:gd name="T73" fmla="*/ 13 h 76"/>
                  <a:gd name="T74" fmla="*/ 3 w 66"/>
                  <a:gd name="T75" fmla="*/ 8 h 76"/>
                  <a:gd name="T76" fmla="*/ 7 w 66"/>
                  <a:gd name="T77" fmla="*/ 1 h 76"/>
                  <a:gd name="T78" fmla="*/ 8 w 66"/>
                  <a:gd name="T79" fmla="*/ 1 h 76"/>
                  <a:gd name="T80" fmla="*/ 16 w 66"/>
                  <a:gd name="T8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6" h="76">
                    <a:moveTo>
                      <a:pt x="16" y="0"/>
                    </a:moveTo>
                    <a:lnTo>
                      <a:pt x="19" y="1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11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2"/>
                    </a:lnTo>
                    <a:lnTo>
                      <a:pt x="36" y="13"/>
                    </a:lnTo>
                    <a:lnTo>
                      <a:pt x="39" y="17"/>
                    </a:lnTo>
                    <a:lnTo>
                      <a:pt x="43" y="19"/>
                    </a:lnTo>
                    <a:lnTo>
                      <a:pt x="45" y="20"/>
                    </a:lnTo>
                    <a:lnTo>
                      <a:pt x="48" y="23"/>
                    </a:lnTo>
                    <a:lnTo>
                      <a:pt x="48" y="27"/>
                    </a:lnTo>
                    <a:lnTo>
                      <a:pt x="51" y="26"/>
                    </a:lnTo>
                    <a:lnTo>
                      <a:pt x="57" y="29"/>
                    </a:lnTo>
                    <a:lnTo>
                      <a:pt x="59" y="33"/>
                    </a:lnTo>
                    <a:lnTo>
                      <a:pt x="62" y="37"/>
                    </a:lnTo>
                    <a:lnTo>
                      <a:pt x="65" y="40"/>
                    </a:lnTo>
                    <a:lnTo>
                      <a:pt x="65" y="42"/>
                    </a:lnTo>
                    <a:lnTo>
                      <a:pt x="62" y="47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6" y="55"/>
                    </a:lnTo>
                    <a:lnTo>
                      <a:pt x="63" y="58"/>
                    </a:lnTo>
                    <a:lnTo>
                      <a:pt x="63" y="62"/>
                    </a:lnTo>
                    <a:lnTo>
                      <a:pt x="61" y="64"/>
                    </a:lnTo>
                    <a:lnTo>
                      <a:pt x="59" y="66"/>
                    </a:lnTo>
                    <a:lnTo>
                      <a:pt x="61" y="66"/>
                    </a:lnTo>
                    <a:lnTo>
                      <a:pt x="59" y="67"/>
                    </a:lnTo>
                    <a:lnTo>
                      <a:pt x="57" y="71"/>
                    </a:lnTo>
                    <a:lnTo>
                      <a:pt x="51" y="73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0" y="74"/>
                    </a:lnTo>
                    <a:lnTo>
                      <a:pt x="48" y="76"/>
                    </a:lnTo>
                    <a:lnTo>
                      <a:pt x="45" y="76"/>
                    </a:lnTo>
                    <a:lnTo>
                      <a:pt x="44" y="74"/>
                    </a:lnTo>
                    <a:lnTo>
                      <a:pt x="43" y="74"/>
                    </a:lnTo>
                    <a:lnTo>
                      <a:pt x="41" y="74"/>
                    </a:lnTo>
                    <a:lnTo>
                      <a:pt x="39" y="73"/>
                    </a:lnTo>
                    <a:lnTo>
                      <a:pt x="34" y="74"/>
                    </a:lnTo>
                    <a:lnTo>
                      <a:pt x="32" y="76"/>
                    </a:lnTo>
                    <a:lnTo>
                      <a:pt x="29" y="76"/>
                    </a:lnTo>
                    <a:lnTo>
                      <a:pt x="29" y="74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6" y="71"/>
                    </a:lnTo>
                    <a:lnTo>
                      <a:pt x="25" y="71"/>
                    </a:lnTo>
                    <a:lnTo>
                      <a:pt x="22" y="70"/>
                    </a:lnTo>
                    <a:lnTo>
                      <a:pt x="18" y="69"/>
                    </a:lnTo>
                    <a:lnTo>
                      <a:pt x="12" y="70"/>
                    </a:lnTo>
                    <a:lnTo>
                      <a:pt x="11" y="70"/>
                    </a:lnTo>
                    <a:lnTo>
                      <a:pt x="7" y="66"/>
                    </a:lnTo>
                    <a:lnTo>
                      <a:pt x="5" y="66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1" y="40"/>
                    </a:lnTo>
                    <a:lnTo>
                      <a:pt x="1" y="34"/>
                    </a:lnTo>
                    <a:lnTo>
                      <a:pt x="3" y="33"/>
                    </a:lnTo>
                    <a:lnTo>
                      <a:pt x="1" y="29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16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0" name="Freeform 1357"/>
              <p:cNvSpPr>
                <a:spLocks/>
              </p:cNvSpPr>
              <p:nvPr/>
            </p:nvSpPr>
            <p:spPr bwMode="auto">
              <a:xfrm>
                <a:off x="3054963" y="4468991"/>
                <a:ext cx="312742" cy="738130"/>
              </a:xfrm>
              <a:custGeom>
                <a:avLst/>
                <a:gdLst>
                  <a:gd name="T0" fmla="*/ 65 w 211"/>
                  <a:gd name="T1" fmla="*/ 6 h 498"/>
                  <a:gd name="T2" fmla="*/ 80 w 211"/>
                  <a:gd name="T3" fmla="*/ 1 h 498"/>
                  <a:gd name="T4" fmla="*/ 110 w 211"/>
                  <a:gd name="T5" fmla="*/ 22 h 498"/>
                  <a:gd name="T6" fmla="*/ 151 w 211"/>
                  <a:gd name="T7" fmla="*/ 43 h 498"/>
                  <a:gd name="T8" fmla="*/ 153 w 211"/>
                  <a:gd name="T9" fmla="*/ 65 h 498"/>
                  <a:gd name="T10" fmla="*/ 174 w 211"/>
                  <a:gd name="T11" fmla="*/ 80 h 498"/>
                  <a:gd name="T12" fmla="*/ 193 w 211"/>
                  <a:gd name="T13" fmla="*/ 68 h 498"/>
                  <a:gd name="T14" fmla="*/ 202 w 211"/>
                  <a:gd name="T15" fmla="*/ 48 h 498"/>
                  <a:gd name="T16" fmla="*/ 209 w 211"/>
                  <a:gd name="T17" fmla="*/ 73 h 498"/>
                  <a:gd name="T18" fmla="*/ 188 w 211"/>
                  <a:gd name="T19" fmla="*/ 87 h 498"/>
                  <a:gd name="T20" fmla="*/ 177 w 211"/>
                  <a:gd name="T21" fmla="*/ 102 h 498"/>
                  <a:gd name="T22" fmla="*/ 166 w 211"/>
                  <a:gd name="T23" fmla="*/ 119 h 498"/>
                  <a:gd name="T24" fmla="*/ 162 w 211"/>
                  <a:gd name="T25" fmla="*/ 144 h 498"/>
                  <a:gd name="T26" fmla="*/ 159 w 211"/>
                  <a:gd name="T27" fmla="*/ 167 h 498"/>
                  <a:gd name="T28" fmla="*/ 159 w 211"/>
                  <a:gd name="T29" fmla="*/ 184 h 498"/>
                  <a:gd name="T30" fmla="*/ 177 w 211"/>
                  <a:gd name="T31" fmla="*/ 212 h 498"/>
                  <a:gd name="T32" fmla="*/ 186 w 211"/>
                  <a:gd name="T33" fmla="*/ 225 h 498"/>
                  <a:gd name="T34" fmla="*/ 180 w 211"/>
                  <a:gd name="T35" fmla="*/ 245 h 498"/>
                  <a:gd name="T36" fmla="*/ 138 w 211"/>
                  <a:gd name="T37" fmla="*/ 257 h 498"/>
                  <a:gd name="T38" fmla="*/ 122 w 211"/>
                  <a:gd name="T39" fmla="*/ 256 h 498"/>
                  <a:gd name="T40" fmla="*/ 124 w 211"/>
                  <a:gd name="T41" fmla="*/ 270 h 498"/>
                  <a:gd name="T42" fmla="*/ 124 w 211"/>
                  <a:gd name="T43" fmla="*/ 285 h 498"/>
                  <a:gd name="T44" fmla="*/ 105 w 211"/>
                  <a:gd name="T45" fmla="*/ 296 h 498"/>
                  <a:gd name="T46" fmla="*/ 88 w 211"/>
                  <a:gd name="T47" fmla="*/ 296 h 498"/>
                  <a:gd name="T48" fmla="*/ 99 w 211"/>
                  <a:gd name="T49" fmla="*/ 314 h 498"/>
                  <a:gd name="T50" fmla="*/ 105 w 211"/>
                  <a:gd name="T51" fmla="*/ 311 h 498"/>
                  <a:gd name="T52" fmla="*/ 112 w 211"/>
                  <a:gd name="T53" fmla="*/ 323 h 498"/>
                  <a:gd name="T54" fmla="*/ 95 w 211"/>
                  <a:gd name="T55" fmla="*/ 322 h 498"/>
                  <a:gd name="T56" fmla="*/ 94 w 211"/>
                  <a:gd name="T57" fmla="*/ 333 h 498"/>
                  <a:gd name="T58" fmla="*/ 97 w 211"/>
                  <a:gd name="T59" fmla="*/ 351 h 498"/>
                  <a:gd name="T60" fmla="*/ 95 w 211"/>
                  <a:gd name="T61" fmla="*/ 362 h 498"/>
                  <a:gd name="T62" fmla="*/ 75 w 211"/>
                  <a:gd name="T63" fmla="*/ 370 h 498"/>
                  <a:gd name="T64" fmla="*/ 77 w 211"/>
                  <a:gd name="T65" fmla="*/ 391 h 498"/>
                  <a:gd name="T66" fmla="*/ 98 w 211"/>
                  <a:gd name="T67" fmla="*/ 401 h 498"/>
                  <a:gd name="T68" fmla="*/ 99 w 211"/>
                  <a:gd name="T69" fmla="*/ 415 h 498"/>
                  <a:gd name="T70" fmla="*/ 91 w 211"/>
                  <a:gd name="T71" fmla="*/ 429 h 498"/>
                  <a:gd name="T72" fmla="*/ 84 w 211"/>
                  <a:gd name="T73" fmla="*/ 441 h 498"/>
                  <a:gd name="T74" fmla="*/ 73 w 211"/>
                  <a:gd name="T75" fmla="*/ 451 h 498"/>
                  <a:gd name="T76" fmla="*/ 72 w 211"/>
                  <a:gd name="T77" fmla="*/ 473 h 498"/>
                  <a:gd name="T78" fmla="*/ 77 w 211"/>
                  <a:gd name="T79" fmla="*/ 488 h 498"/>
                  <a:gd name="T80" fmla="*/ 75 w 211"/>
                  <a:gd name="T81" fmla="*/ 492 h 498"/>
                  <a:gd name="T82" fmla="*/ 33 w 211"/>
                  <a:gd name="T83" fmla="*/ 478 h 498"/>
                  <a:gd name="T84" fmla="*/ 14 w 211"/>
                  <a:gd name="T85" fmla="*/ 456 h 498"/>
                  <a:gd name="T86" fmla="*/ 25 w 211"/>
                  <a:gd name="T87" fmla="*/ 408 h 498"/>
                  <a:gd name="T88" fmla="*/ 23 w 211"/>
                  <a:gd name="T89" fmla="*/ 373 h 498"/>
                  <a:gd name="T90" fmla="*/ 18 w 211"/>
                  <a:gd name="T91" fmla="*/ 359 h 498"/>
                  <a:gd name="T92" fmla="*/ 11 w 211"/>
                  <a:gd name="T93" fmla="*/ 339 h 498"/>
                  <a:gd name="T94" fmla="*/ 5 w 211"/>
                  <a:gd name="T95" fmla="*/ 308 h 498"/>
                  <a:gd name="T96" fmla="*/ 11 w 211"/>
                  <a:gd name="T97" fmla="*/ 260 h 498"/>
                  <a:gd name="T98" fmla="*/ 11 w 211"/>
                  <a:gd name="T99" fmla="*/ 210 h 498"/>
                  <a:gd name="T100" fmla="*/ 12 w 211"/>
                  <a:gd name="T101" fmla="*/ 173 h 498"/>
                  <a:gd name="T102" fmla="*/ 0 w 211"/>
                  <a:gd name="T103" fmla="*/ 137 h 498"/>
                  <a:gd name="T104" fmla="*/ 7 w 211"/>
                  <a:gd name="T105" fmla="*/ 95 h 498"/>
                  <a:gd name="T106" fmla="*/ 18 w 211"/>
                  <a:gd name="T107" fmla="*/ 69 h 498"/>
                  <a:gd name="T108" fmla="*/ 17 w 211"/>
                  <a:gd name="T109" fmla="*/ 47 h 498"/>
                  <a:gd name="T110" fmla="*/ 41 w 211"/>
                  <a:gd name="T111" fmla="*/ 1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1" h="498">
                    <a:moveTo>
                      <a:pt x="46" y="0"/>
                    </a:moveTo>
                    <a:lnTo>
                      <a:pt x="48" y="4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8" y="3"/>
                    </a:lnTo>
                    <a:lnTo>
                      <a:pt x="62" y="3"/>
                    </a:lnTo>
                    <a:lnTo>
                      <a:pt x="65" y="3"/>
                    </a:lnTo>
                    <a:lnTo>
                      <a:pt x="65" y="6"/>
                    </a:lnTo>
                    <a:lnTo>
                      <a:pt x="68" y="11"/>
                    </a:lnTo>
                    <a:lnTo>
                      <a:pt x="68" y="14"/>
                    </a:lnTo>
                    <a:lnTo>
                      <a:pt x="69" y="11"/>
                    </a:lnTo>
                    <a:lnTo>
                      <a:pt x="69" y="10"/>
                    </a:lnTo>
                    <a:lnTo>
                      <a:pt x="70" y="7"/>
                    </a:lnTo>
                    <a:lnTo>
                      <a:pt x="70" y="4"/>
                    </a:lnTo>
                    <a:lnTo>
                      <a:pt x="73" y="1"/>
                    </a:lnTo>
                    <a:lnTo>
                      <a:pt x="80" y="1"/>
                    </a:lnTo>
                    <a:lnTo>
                      <a:pt x="87" y="1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3" y="7"/>
                    </a:lnTo>
                    <a:lnTo>
                      <a:pt x="95" y="8"/>
                    </a:lnTo>
                    <a:lnTo>
                      <a:pt x="98" y="14"/>
                    </a:lnTo>
                    <a:lnTo>
                      <a:pt x="106" y="22"/>
                    </a:lnTo>
                    <a:lnTo>
                      <a:pt x="110" y="22"/>
                    </a:lnTo>
                    <a:lnTo>
                      <a:pt x="113" y="25"/>
                    </a:lnTo>
                    <a:lnTo>
                      <a:pt x="115" y="29"/>
                    </a:lnTo>
                    <a:lnTo>
                      <a:pt x="123" y="30"/>
                    </a:lnTo>
                    <a:lnTo>
                      <a:pt x="128" y="33"/>
                    </a:lnTo>
                    <a:lnTo>
                      <a:pt x="131" y="33"/>
                    </a:lnTo>
                    <a:lnTo>
                      <a:pt x="137" y="39"/>
                    </a:lnTo>
                    <a:lnTo>
                      <a:pt x="142" y="41"/>
                    </a:lnTo>
                    <a:lnTo>
                      <a:pt x="151" y="43"/>
                    </a:lnTo>
                    <a:lnTo>
                      <a:pt x="153" y="47"/>
                    </a:lnTo>
                    <a:lnTo>
                      <a:pt x="157" y="50"/>
                    </a:lnTo>
                    <a:lnTo>
                      <a:pt x="159" y="53"/>
                    </a:lnTo>
                    <a:lnTo>
                      <a:pt x="159" y="55"/>
                    </a:lnTo>
                    <a:lnTo>
                      <a:pt x="156" y="59"/>
                    </a:lnTo>
                    <a:lnTo>
                      <a:pt x="153" y="61"/>
                    </a:lnTo>
                    <a:lnTo>
                      <a:pt x="152" y="62"/>
                    </a:lnTo>
                    <a:lnTo>
                      <a:pt x="153" y="65"/>
                    </a:lnTo>
                    <a:lnTo>
                      <a:pt x="152" y="71"/>
                    </a:lnTo>
                    <a:lnTo>
                      <a:pt x="148" y="75"/>
                    </a:lnTo>
                    <a:lnTo>
                      <a:pt x="146" y="77"/>
                    </a:lnTo>
                    <a:lnTo>
                      <a:pt x="149" y="77"/>
                    </a:lnTo>
                    <a:lnTo>
                      <a:pt x="159" y="76"/>
                    </a:lnTo>
                    <a:lnTo>
                      <a:pt x="166" y="79"/>
                    </a:lnTo>
                    <a:lnTo>
                      <a:pt x="171" y="82"/>
                    </a:lnTo>
                    <a:lnTo>
                      <a:pt x="174" y="80"/>
                    </a:lnTo>
                    <a:lnTo>
                      <a:pt x="177" y="80"/>
                    </a:lnTo>
                    <a:lnTo>
                      <a:pt x="178" y="82"/>
                    </a:lnTo>
                    <a:lnTo>
                      <a:pt x="181" y="79"/>
                    </a:lnTo>
                    <a:lnTo>
                      <a:pt x="181" y="77"/>
                    </a:lnTo>
                    <a:lnTo>
                      <a:pt x="185" y="79"/>
                    </a:lnTo>
                    <a:lnTo>
                      <a:pt x="186" y="76"/>
                    </a:lnTo>
                    <a:lnTo>
                      <a:pt x="188" y="72"/>
                    </a:lnTo>
                    <a:lnTo>
                      <a:pt x="193" y="68"/>
                    </a:lnTo>
                    <a:lnTo>
                      <a:pt x="195" y="65"/>
                    </a:lnTo>
                    <a:lnTo>
                      <a:pt x="196" y="62"/>
                    </a:lnTo>
                    <a:lnTo>
                      <a:pt x="199" y="61"/>
                    </a:lnTo>
                    <a:lnTo>
                      <a:pt x="199" y="55"/>
                    </a:lnTo>
                    <a:lnTo>
                      <a:pt x="199" y="54"/>
                    </a:lnTo>
                    <a:lnTo>
                      <a:pt x="199" y="50"/>
                    </a:lnTo>
                    <a:lnTo>
                      <a:pt x="200" y="50"/>
                    </a:lnTo>
                    <a:lnTo>
                      <a:pt x="202" y="48"/>
                    </a:lnTo>
                    <a:lnTo>
                      <a:pt x="209" y="50"/>
                    </a:lnTo>
                    <a:lnTo>
                      <a:pt x="209" y="51"/>
                    </a:lnTo>
                    <a:lnTo>
                      <a:pt x="211" y="58"/>
                    </a:lnTo>
                    <a:lnTo>
                      <a:pt x="210" y="62"/>
                    </a:lnTo>
                    <a:lnTo>
                      <a:pt x="211" y="68"/>
                    </a:lnTo>
                    <a:lnTo>
                      <a:pt x="211" y="72"/>
                    </a:lnTo>
                    <a:lnTo>
                      <a:pt x="211" y="73"/>
                    </a:lnTo>
                    <a:lnTo>
                      <a:pt x="209" y="73"/>
                    </a:lnTo>
                    <a:lnTo>
                      <a:pt x="204" y="76"/>
                    </a:lnTo>
                    <a:lnTo>
                      <a:pt x="204" y="76"/>
                    </a:lnTo>
                    <a:lnTo>
                      <a:pt x="203" y="77"/>
                    </a:lnTo>
                    <a:lnTo>
                      <a:pt x="202" y="77"/>
                    </a:lnTo>
                    <a:lnTo>
                      <a:pt x="196" y="82"/>
                    </a:lnTo>
                    <a:lnTo>
                      <a:pt x="195" y="83"/>
                    </a:lnTo>
                    <a:lnTo>
                      <a:pt x="193" y="83"/>
                    </a:lnTo>
                    <a:lnTo>
                      <a:pt x="188" y="87"/>
                    </a:lnTo>
                    <a:lnTo>
                      <a:pt x="186" y="88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4" y="91"/>
                    </a:lnTo>
                    <a:lnTo>
                      <a:pt x="178" y="97"/>
                    </a:lnTo>
                    <a:lnTo>
                      <a:pt x="178" y="98"/>
                    </a:lnTo>
                    <a:lnTo>
                      <a:pt x="178" y="102"/>
                    </a:lnTo>
                    <a:lnTo>
                      <a:pt x="177" y="102"/>
                    </a:lnTo>
                    <a:lnTo>
                      <a:pt x="175" y="104"/>
                    </a:lnTo>
                    <a:lnTo>
                      <a:pt x="173" y="109"/>
                    </a:lnTo>
                    <a:lnTo>
                      <a:pt x="171" y="111"/>
                    </a:lnTo>
                    <a:lnTo>
                      <a:pt x="169" y="115"/>
                    </a:lnTo>
                    <a:lnTo>
                      <a:pt x="169" y="116"/>
                    </a:lnTo>
                    <a:lnTo>
                      <a:pt x="166" y="118"/>
                    </a:lnTo>
                    <a:lnTo>
                      <a:pt x="166" y="119"/>
                    </a:lnTo>
                    <a:lnTo>
                      <a:pt x="166" y="119"/>
                    </a:lnTo>
                    <a:lnTo>
                      <a:pt x="164" y="122"/>
                    </a:lnTo>
                    <a:lnTo>
                      <a:pt x="162" y="126"/>
                    </a:lnTo>
                    <a:lnTo>
                      <a:pt x="163" y="130"/>
                    </a:lnTo>
                    <a:lnTo>
                      <a:pt x="162" y="131"/>
                    </a:lnTo>
                    <a:lnTo>
                      <a:pt x="163" y="134"/>
                    </a:lnTo>
                    <a:lnTo>
                      <a:pt x="162" y="140"/>
                    </a:lnTo>
                    <a:lnTo>
                      <a:pt x="162" y="141"/>
                    </a:lnTo>
                    <a:lnTo>
                      <a:pt x="162" y="144"/>
                    </a:lnTo>
                    <a:lnTo>
                      <a:pt x="160" y="147"/>
                    </a:lnTo>
                    <a:lnTo>
                      <a:pt x="162" y="151"/>
                    </a:lnTo>
                    <a:lnTo>
                      <a:pt x="160" y="152"/>
                    </a:lnTo>
                    <a:lnTo>
                      <a:pt x="160" y="158"/>
                    </a:lnTo>
                    <a:lnTo>
                      <a:pt x="162" y="163"/>
                    </a:lnTo>
                    <a:lnTo>
                      <a:pt x="162" y="165"/>
                    </a:lnTo>
                    <a:lnTo>
                      <a:pt x="159" y="166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57" y="173"/>
                    </a:lnTo>
                    <a:lnTo>
                      <a:pt x="159" y="177"/>
                    </a:lnTo>
                    <a:lnTo>
                      <a:pt x="159" y="180"/>
                    </a:lnTo>
                    <a:lnTo>
                      <a:pt x="160" y="181"/>
                    </a:lnTo>
                    <a:lnTo>
                      <a:pt x="160" y="182"/>
                    </a:lnTo>
                    <a:lnTo>
                      <a:pt x="159" y="184"/>
                    </a:lnTo>
                    <a:lnTo>
                      <a:pt x="160" y="187"/>
                    </a:lnTo>
                    <a:lnTo>
                      <a:pt x="166" y="191"/>
                    </a:lnTo>
                    <a:lnTo>
                      <a:pt x="171" y="192"/>
                    </a:lnTo>
                    <a:lnTo>
                      <a:pt x="178" y="198"/>
                    </a:lnTo>
                    <a:lnTo>
                      <a:pt x="180" y="200"/>
                    </a:lnTo>
                    <a:lnTo>
                      <a:pt x="180" y="203"/>
                    </a:lnTo>
                    <a:lnTo>
                      <a:pt x="177" y="209"/>
                    </a:lnTo>
                    <a:lnTo>
                      <a:pt x="177" y="212"/>
                    </a:lnTo>
                    <a:lnTo>
                      <a:pt x="178" y="214"/>
                    </a:lnTo>
                    <a:lnTo>
                      <a:pt x="182" y="217"/>
                    </a:lnTo>
                    <a:lnTo>
                      <a:pt x="185" y="217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8" y="217"/>
                    </a:lnTo>
                    <a:lnTo>
                      <a:pt x="188" y="224"/>
                    </a:lnTo>
                    <a:lnTo>
                      <a:pt x="186" y="225"/>
                    </a:lnTo>
                    <a:lnTo>
                      <a:pt x="184" y="229"/>
                    </a:lnTo>
                    <a:lnTo>
                      <a:pt x="184" y="234"/>
                    </a:lnTo>
                    <a:lnTo>
                      <a:pt x="182" y="235"/>
                    </a:lnTo>
                    <a:lnTo>
                      <a:pt x="182" y="234"/>
                    </a:lnTo>
                    <a:lnTo>
                      <a:pt x="181" y="235"/>
                    </a:lnTo>
                    <a:lnTo>
                      <a:pt x="180" y="239"/>
                    </a:lnTo>
                    <a:lnTo>
                      <a:pt x="181" y="242"/>
                    </a:lnTo>
                    <a:lnTo>
                      <a:pt x="180" y="245"/>
                    </a:lnTo>
                    <a:lnTo>
                      <a:pt x="173" y="249"/>
                    </a:lnTo>
                    <a:lnTo>
                      <a:pt x="167" y="252"/>
                    </a:lnTo>
                    <a:lnTo>
                      <a:pt x="166" y="250"/>
                    </a:lnTo>
                    <a:lnTo>
                      <a:pt x="166" y="252"/>
                    </a:lnTo>
                    <a:lnTo>
                      <a:pt x="157" y="254"/>
                    </a:lnTo>
                    <a:lnTo>
                      <a:pt x="148" y="257"/>
                    </a:lnTo>
                    <a:lnTo>
                      <a:pt x="142" y="257"/>
                    </a:lnTo>
                    <a:lnTo>
                      <a:pt x="138" y="257"/>
                    </a:lnTo>
                    <a:lnTo>
                      <a:pt x="134" y="257"/>
                    </a:lnTo>
                    <a:lnTo>
                      <a:pt x="131" y="257"/>
                    </a:lnTo>
                    <a:lnTo>
                      <a:pt x="128" y="256"/>
                    </a:lnTo>
                    <a:lnTo>
                      <a:pt x="124" y="254"/>
                    </a:lnTo>
                    <a:lnTo>
                      <a:pt x="123" y="254"/>
                    </a:lnTo>
                    <a:lnTo>
                      <a:pt x="122" y="253"/>
                    </a:lnTo>
                    <a:lnTo>
                      <a:pt x="122" y="254"/>
                    </a:lnTo>
                    <a:lnTo>
                      <a:pt x="122" y="256"/>
                    </a:lnTo>
                    <a:lnTo>
                      <a:pt x="122" y="257"/>
                    </a:lnTo>
                    <a:lnTo>
                      <a:pt x="122" y="263"/>
                    </a:lnTo>
                    <a:lnTo>
                      <a:pt x="123" y="264"/>
                    </a:lnTo>
                    <a:lnTo>
                      <a:pt x="123" y="265"/>
                    </a:lnTo>
                    <a:lnTo>
                      <a:pt x="124" y="265"/>
                    </a:lnTo>
                    <a:lnTo>
                      <a:pt x="126" y="268"/>
                    </a:lnTo>
                    <a:lnTo>
                      <a:pt x="124" y="270"/>
                    </a:lnTo>
                    <a:lnTo>
                      <a:pt x="124" y="270"/>
                    </a:lnTo>
                    <a:lnTo>
                      <a:pt x="124" y="271"/>
                    </a:lnTo>
                    <a:lnTo>
                      <a:pt x="122" y="274"/>
                    </a:lnTo>
                    <a:lnTo>
                      <a:pt x="122" y="274"/>
                    </a:lnTo>
                    <a:lnTo>
                      <a:pt x="122" y="276"/>
                    </a:lnTo>
                    <a:lnTo>
                      <a:pt x="122" y="278"/>
                    </a:lnTo>
                    <a:lnTo>
                      <a:pt x="123" y="281"/>
                    </a:lnTo>
                    <a:lnTo>
                      <a:pt x="126" y="282"/>
                    </a:lnTo>
                    <a:lnTo>
                      <a:pt x="124" y="285"/>
                    </a:lnTo>
                    <a:lnTo>
                      <a:pt x="123" y="286"/>
                    </a:lnTo>
                    <a:lnTo>
                      <a:pt x="124" y="288"/>
                    </a:lnTo>
                    <a:lnTo>
                      <a:pt x="124" y="290"/>
                    </a:lnTo>
                    <a:lnTo>
                      <a:pt x="120" y="292"/>
                    </a:lnTo>
                    <a:lnTo>
                      <a:pt x="122" y="293"/>
                    </a:lnTo>
                    <a:lnTo>
                      <a:pt x="116" y="296"/>
                    </a:lnTo>
                    <a:lnTo>
                      <a:pt x="109" y="296"/>
                    </a:lnTo>
                    <a:lnTo>
                      <a:pt x="105" y="296"/>
                    </a:lnTo>
                    <a:lnTo>
                      <a:pt x="101" y="292"/>
                    </a:lnTo>
                    <a:lnTo>
                      <a:pt x="95" y="290"/>
                    </a:lnTo>
                    <a:lnTo>
                      <a:pt x="93" y="290"/>
                    </a:lnTo>
                    <a:lnTo>
                      <a:pt x="91" y="289"/>
                    </a:lnTo>
                    <a:lnTo>
                      <a:pt x="93" y="288"/>
                    </a:lnTo>
                    <a:lnTo>
                      <a:pt x="91" y="288"/>
                    </a:lnTo>
                    <a:lnTo>
                      <a:pt x="88" y="290"/>
                    </a:lnTo>
                    <a:lnTo>
                      <a:pt x="88" y="296"/>
                    </a:lnTo>
                    <a:lnTo>
                      <a:pt x="91" y="299"/>
                    </a:lnTo>
                    <a:lnTo>
                      <a:pt x="91" y="303"/>
                    </a:lnTo>
                    <a:lnTo>
                      <a:pt x="91" y="310"/>
                    </a:lnTo>
                    <a:lnTo>
                      <a:pt x="93" y="311"/>
                    </a:lnTo>
                    <a:lnTo>
                      <a:pt x="95" y="312"/>
                    </a:lnTo>
                    <a:lnTo>
                      <a:pt x="99" y="312"/>
                    </a:lnTo>
                    <a:lnTo>
                      <a:pt x="101" y="314"/>
                    </a:lnTo>
                    <a:lnTo>
                      <a:pt x="99" y="314"/>
                    </a:lnTo>
                    <a:lnTo>
                      <a:pt x="98" y="315"/>
                    </a:lnTo>
                    <a:lnTo>
                      <a:pt x="99" y="317"/>
                    </a:lnTo>
                    <a:lnTo>
                      <a:pt x="105" y="315"/>
                    </a:lnTo>
                    <a:lnTo>
                      <a:pt x="105" y="314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4" y="311"/>
                    </a:lnTo>
                    <a:lnTo>
                      <a:pt x="105" y="311"/>
                    </a:lnTo>
                    <a:lnTo>
                      <a:pt x="108" y="310"/>
                    </a:lnTo>
                    <a:lnTo>
                      <a:pt x="109" y="310"/>
                    </a:lnTo>
                    <a:lnTo>
                      <a:pt x="112" y="312"/>
                    </a:lnTo>
                    <a:lnTo>
                      <a:pt x="110" y="315"/>
                    </a:lnTo>
                    <a:lnTo>
                      <a:pt x="110" y="315"/>
                    </a:lnTo>
                    <a:lnTo>
                      <a:pt x="112" y="318"/>
                    </a:lnTo>
                    <a:lnTo>
                      <a:pt x="113" y="321"/>
                    </a:lnTo>
                    <a:lnTo>
                      <a:pt x="112" y="323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4" y="323"/>
                    </a:lnTo>
                    <a:lnTo>
                      <a:pt x="105" y="322"/>
                    </a:lnTo>
                    <a:lnTo>
                      <a:pt x="105" y="321"/>
                    </a:lnTo>
                    <a:lnTo>
                      <a:pt x="101" y="318"/>
                    </a:lnTo>
                    <a:lnTo>
                      <a:pt x="98" y="319"/>
                    </a:lnTo>
                    <a:lnTo>
                      <a:pt x="95" y="322"/>
                    </a:lnTo>
                    <a:lnTo>
                      <a:pt x="95" y="323"/>
                    </a:lnTo>
                    <a:lnTo>
                      <a:pt x="95" y="325"/>
                    </a:lnTo>
                    <a:lnTo>
                      <a:pt x="98" y="325"/>
                    </a:lnTo>
                    <a:lnTo>
                      <a:pt x="102" y="326"/>
                    </a:lnTo>
                    <a:lnTo>
                      <a:pt x="102" y="328"/>
                    </a:lnTo>
                    <a:lnTo>
                      <a:pt x="99" y="330"/>
                    </a:lnTo>
                    <a:lnTo>
                      <a:pt x="95" y="332"/>
                    </a:lnTo>
                    <a:lnTo>
                      <a:pt x="94" y="333"/>
                    </a:lnTo>
                    <a:lnTo>
                      <a:pt x="95" y="335"/>
                    </a:lnTo>
                    <a:lnTo>
                      <a:pt x="94" y="337"/>
                    </a:lnTo>
                    <a:lnTo>
                      <a:pt x="93" y="339"/>
                    </a:lnTo>
                    <a:lnTo>
                      <a:pt x="93" y="343"/>
                    </a:lnTo>
                    <a:lnTo>
                      <a:pt x="94" y="344"/>
                    </a:lnTo>
                    <a:lnTo>
                      <a:pt x="94" y="346"/>
                    </a:lnTo>
                    <a:lnTo>
                      <a:pt x="94" y="347"/>
                    </a:lnTo>
                    <a:lnTo>
                      <a:pt x="97" y="351"/>
                    </a:lnTo>
                    <a:lnTo>
                      <a:pt x="97" y="353"/>
                    </a:lnTo>
                    <a:lnTo>
                      <a:pt x="95" y="354"/>
                    </a:lnTo>
                    <a:lnTo>
                      <a:pt x="95" y="355"/>
                    </a:lnTo>
                    <a:lnTo>
                      <a:pt x="93" y="357"/>
                    </a:lnTo>
                    <a:lnTo>
                      <a:pt x="91" y="359"/>
                    </a:lnTo>
                    <a:lnTo>
                      <a:pt x="91" y="361"/>
                    </a:lnTo>
                    <a:lnTo>
                      <a:pt x="94" y="361"/>
                    </a:lnTo>
                    <a:lnTo>
                      <a:pt x="95" y="362"/>
                    </a:lnTo>
                    <a:lnTo>
                      <a:pt x="95" y="364"/>
                    </a:lnTo>
                    <a:lnTo>
                      <a:pt x="91" y="365"/>
                    </a:lnTo>
                    <a:lnTo>
                      <a:pt x="88" y="364"/>
                    </a:lnTo>
                    <a:lnTo>
                      <a:pt x="84" y="365"/>
                    </a:lnTo>
                    <a:lnTo>
                      <a:pt x="81" y="368"/>
                    </a:lnTo>
                    <a:lnTo>
                      <a:pt x="79" y="368"/>
                    </a:lnTo>
                    <a:lnTo>
                      <a:pt x="77" y="370"/>
                    </a:lnTo>
                    <a:lnTo>
                      <a:pt x="75" y="370"/>
                    </a:lnTo>
                    <a:lnTo>
                      <a:pt x="75" y="373"/>
                    </a:lnTo>
                    <a:lnTo>
                      <a:pt x="73" y="376"/>
                    </a:lnTo>
                    <a:lnTo>
                      <a:pt x="70" y="379"/>
                    </a:lnTo>
                    <a:lnTo>
                      <a:pt x="70" y="380"/>
                    </a:lnTo>
                    <a:lnTo>
                      <a:pt x="72" y="382"/>
                    </a:lnTo>
                    <a:lnTo>
                      <a:pt x="72" y="384"/>
                    </a:lnTo>
                    <a:lnTo>
                      <a:pt x="75" y="390"/>
                    </a:lnTo>
                    <a:lnTo>
                      <a:pt x="77" y="391"/>
                    </a:lnTo>
                    <a:lnTo>
                      <a:pt x="79" y="393"/>
                    </a:lnTo>
                    <a:lnTo>
                      <a:pt x="83" y="395"/>
                    </a:lnTo>
                    <a:lnTo>
                      <a:pt x="88" y="400"/>
                    </a:lnTo>
                    <a:lnTo>
                      <a:pt x="93" y="400"/>
                    </a:lnTo>
                    <a:lnTo>
                      <a:pt x="94" y="400"/>
                    </a:lnTo>
                    <a:lnTo>
                      <a:pt x="95" y="400"/>
                    </a:lnTo>
                    <a:lnTo>
                      <a:pt x="98" y="400"/>
                    </a:lnTo>
                    <a:lnTo>
                      <a:pt x="98" y="401"/>
                    </a:lnTo>
                    <a:lnTo>
                      <a:pt x="98" y="402"/>
                    </a:lnTo>
                    <a:lnTo>
                      <a:pt x="98" y="404"/>
                    </a:lnTo>
                    <a:lnTo>
                      <a:pt x="99" y="406"/>
                    </a:lnTo>
                    <a:lnTo>
                      <a:pt x="99" y="409"/>
                    </a:lnTo>
                    <a:lnTo>
                      <a:pt x="97" y="412"/>
                    </a:lnTo>
                    <a:lnTo>
                      <a:pt x="98" y="412"/>
                    </a:lnTo>
                    <a:lnTo>
                      <a:pt x="101" y="413"/>
                    </a:lnTo>
                    <a:lnTo>
                      <a:pt x="99" y="415"/>
                    </a:lnTo>
                    <a:lnTo>
                      <a:pt x="99" y="416"/>
                    </a:lnTo>
                    <a:lnTo>
                      <a:pt x="99" y="417"/>
                    </a:lnTo>
                    <a:lnTo>
                      <a:pt x="97" y="420"/>
                    </a:lnTo>
                    <a:lnTo>
                      <a:pt x="95" y="420"/>
                    </a:lnTo>
                    <a:lnTo>
                      <a:pt x="95" y="423"/>
                    </a:lnTo>
                    <a:lnTo>
                      <a:pt x="94" y="423"/>
                    </a:lnTo>
                    <a:lnTo>
                      <a:pt x="91" y="426"/>
                    </a:lnTo>
                    <a:lnTo>
                      <a:pt x="91" y="429"/>
                    </a:lnTo>
                    <a:lnTo>
                      <a:pt x="88" y="429"/>
                    </a:lnTo>
                    <a:lnTo>
                      <a:pt x="84" y="433"/>
                    </a:lnTo>
                    <a:lnTo>
                      <a:pt x="84" y="435"/>
                    </a:lnTo>
                    <a:lnTo>
                      <a:pt x="83" y="438"/>
                    </a:lnTo>
                    <a:lnTo>
                      <a:pt x="81" y="440"/>
                    </a:lnTo>
                    <a:lnTo>
                      <a:pt x="80" y="442"/>
                    </a:lnTo>
                    <a:lnTo>
                      <a:pt x="81" y="441"/>
                    </a:lnTo>
                    <a:lnTo>
                      <a:pt x="84" y="441"/>
                    </a:lnTo>
                    <a:lnTo>
                      <a:pt x="84" y="445"/>
                    </a:lnTo>
                    <a:lnTo>
                      <a:pt x="84" y="448"/>
                    </a:lnTo>
                    <a:lnTo>
                      <a:pt x="81" y="451"/>
                    </a:lnTo>
                    <a:lnTo>
                      <a:pt x="81" y="452"/>
                    </a:lnTo>
                    <a:lnTo>
                      <a:pt x="79" y="455"/>
                    </a:lnTo>
                    <a:lnTo>
                      <a:pt x="76" y="453"/>
                    </a:lnTo>
                    <a:lnTo>
                      <a:pt x="75" y="452"/>
                    </a:lnTo>
                    <a:lnTo>
                      <a:pt x="73" y="451"/>
                    </a:lnTo>
                    <a:lnTo>
                      <a:pt x="75" y="452"/>
                    </a:lnTo>
                    <a:lnTo>
                      <a:pt x="75" y="455"/>
                    </a:lnTo>
                    <a:lnTo>
                      <a:pt x="75" y="456"/>
                    </a:lnTo>
                    <a:lnTo>
                      <a:pt x="75" y="458"/>
                    </a:lnTo>
                    <a:lnTo>
                      <a:pt x="70" y="460"/>
                    </a:lnTo>
                    <a:lnTo>
                      <a:pt x="69" y="466"/>
                    </a:lnTo>
                    <a:lnTo>
                      <a:pt x="69" y="469"/>
                    </a:lnTo>
                    <a:lnTo>
                      <a:pt x="72" y="473"/>
                    </a:lnTo>
                    <a:lnTo>
                      <a:pt x="75" y="480"/>
                    </a:lnTo>
                    <a:lnTo>
                      <a:pt x="75" y="481"/>
                    </a:lnTo>
                    <a:lnTo>
                      <a:pt x="75" y="481"/>
                    </a:lnTo>
                    <a:lnTo>
                      <a:pt x="75" y="484"/>
                    </a:lnTo>
                    <a:lnTo>
                      <a:pt x="73" y="484"/>
                    </a:lnTo>
                    <a:lnTo>
                      <a:pt x="75" y="485"/>
                    </a:lnTo>
                    <a:lnTo>
                      <a:pt x="76" y="485"/>
                    </a:lnTo>
                    <a:lnTo>
                      <a:pt x="77" y="488"/>
                    </a:lnTo>
                    <a:lnTo>
                      <a:pt x="79" y="491"/>
                    </a:lnTo>
                    <a:lnTo>
                      <a:pt x="83" y="493"/>
                    </a:lnTo>
                    <a:lnTo>
                      <a:pt x="86" y="495"/>
                    </a:lnTo>
                    <a:lnTo>
                      <a:pt x="86" y="498"/>
                    </a:lnTo>
                    <a:lnTo>
                      <a:pt x="84" y="498"/>
                    </a:lnTo>
                    <a:lnTo>
                      <a:pt x="81" y="496"/>
                    </a:lnTo>
                    <a:lnTo>
                      <a:pt x="77" y="492"/>
                    </a:lnTo>
                    <a:lnTo>
                      <a:pt x="75" y="492"/>
                    </a:lnTo>
                    <a:lnTo>
                      <a:pt x="75" y="491"/>
                    </a:lnTo>
                    <a:lnTo>
                      <a:pt x="57" y="491"/>
                    </a:lnTo>
                    <a:lnTo>
                      <a:pt x="47" y="492"/>
                    </a:lnTo>
                    <a:lnTo>
                      <a:pt x="46" y="492"/>
                    </a:lnTo>
                    <a:lnTo>
                      <a:pt x="39" y="491"/>
                    </a:lnTo>
                    <a:lnTo>
                      <a:pt x="37" y="485"/>
                    </a:lnTo>
                    <a:lnTo>
                      <a:pt x="36" y="481"/>
                    </a:lnTo>
                    <a:lnTo>
                      <a:pt x="33" y="478"/>
                    </a:lnTo>
                    <a:lnTo>
                      <a:pt x="32" y="470"/>
                    </a:lnTo>
                    <a:lnTo>
                      <a:pt x="32" y="467"/>
                    </a:lnTo>
                    <a:lnTo>
                      <a:pt x="29" y="467"/>
                    </a:lnTo>
                    <a:lnTo>
                      <a:pt x="25" y="469"/>
                    </a:lnTo>
                    <a:lnTo>
                      <a:pt x="22" y="471"/>
                    </a:lnTo>
                    <a:lnTo>
                      <a:pt x="19" y="471"/>
                    </a:lnTo>
                    <a:lnTo>
                      <a:pt x="14" y="460"/>
                    </a:lnTo>
                    <a:lnTo>
                      <a:pt x="14" y="456"/>
                    </a:lnTo>
                    <a:lnTo>
                      <a:pt x="15" y="444"/>
                    </a:lnTo>
                    <a:lnTo>
                      <a:pt x="18" y="440"/>
                    </a:lnTo>
                    <a:lnTo>
                      <a:pt x="22" y="435"/>
                    </a:lnTo>
                    <a:lnTo>
                      <a:pt x="23" y="429"/>
                    </a:lnTo>
                    <a:lnTo>
                      <a:pt x="22" y="422"/>
                    </a:lnTo>
                    <a:lnTo>
                      <a:pt x="21" y="416"/>
                    </a:lnTo>
                    <a:lnTo>
                      <a:pt x="22" y="411"/>
                    </a:lnTo>
                    <a:lnTo>
                      <a:pt x="25" y="408"/>
                    </a:lnTo>
                    <a:lnTo>
                      <a:pt x="22" y="401"/>
                    </a:lnTo>
                    <a:lnTo>
                      <a:pt x="22" y="398"/>
                    </a:lnTo>
                    <a:lnTo>
                      <a:pt x="25" y="395"/>
                    </a:lnTo>
                    <a:lnTo>
                      <a:pt x="23" y="390"/>
                    </a:lnTo>
                    <a:lnTo>
                      <a:pt x="22" y="383"/>
                    </a:lnTo>
                    <a:lnTo>
                      <a:pt x="21" y="379"/>
                    </a:lnTo>
                    <a:lnTo>
                      <a:pt x="21" y="376"/>
                    </a:lnTo>
                    <a:lnTo>
                      <a:pt x="23" y="373"/>
                    </a:lnTo>
                    <a:lnTo>
                      <a:pt x="23" y="370"/>
                    </a:lnTo>
                    <a:lnTo>
                      <a:pt x="21" y="366"/>
                    </a:lnTo>
                    <a:lnTo>
                      <a:pt x="17" y="362"/>
                    </a:lnTo>
                    <a:lnTo>
                      <a:pt x="14" y="362"/>
                    </a:lnTo>
                    <a:lnTo>
                      <a:pt x="12" y="364"/>
                    </a:lnTo>
                    <a:lnTo>
                      <a:pt x="11" y="362"/>
                    </a:lnTo>
                    <a:lnTo>
                      <a:pt x="12" y="359"/>
                    </a:lnTo>
                    <a:lnTo>
                      <a:pt x="18" y="359"/>
                    </a:lnTo>
                    <a:lnTo>
                      <a:pt x="21" y="357"/>
                    </a:lnTo>
                    <a:lnTo>
                      <a:pt x="21" y="353"/>
                    </a:lnTo>
                    <a:lnTo>
                      <a:pt x="19" y="353"/>
                    </a:lnTo>
                    <a:lnTo>
                      <a:pt x="18" y="354"/>
                    </a:lnTo>
                    <a:lnTo>
                      <a:pt x="15" y="354"/>
                    </a:lnTo>
                    <a:lnTo>
                      <a:pt x="14" y="347"/>
                    </a:lnTo>
                    <a:lnTo>
                      <a:pt x="11" y="341"/>
                    </a:lnTo>
                    <a:lnTo>
                      <a:pt x="11" y="339"/>
                    </a:lnTo>
                    <a:lnTo>
                      <a:pt x="11" y="333"/>
                    </a:lnTo>
                    <a:lnTo>
                      <a:pt x="7" y="332"/>
                    </a:lnTo>
                    <a:lnTo>
                      <a:pt x="5" y="328"/>
                    </a:lnTo>
                    <a:lnTo>
                      <a:pt x="5" y="318"/>
                    </a:lnTo>
                    <a:lnTo>
                      <a:pt x="8" y="317"/>
                    </a:lnTo>
                    <a:lnTo>
                      <a:pt x="8" y="312"/>
                    </a:lnTo>
                    <a:lnTo>
                      <a:pt x="7" y="310"/>
                    </a:lnTo>
                    <a:lnTo>
                      <a:pt x="5" y="308"/>
                    </a:lnTo>
                    <a:lnTo>
                      <a:pt x="4" y="303"/>
                    </a:lnTo>
                    <a:lnTo>
                      <a:pt x="3" y="294"/>
                    </a:lnTo>
                    <a:lnTo>
                      <a:pt x="4" y="285"/>
                    </a:lnTo>
                    <a:lnTo>
                      <a:pt x="1" y="281"/>
                    </a:lnTo>
                    <a:lnTo>
                      <a:pt x="1" y="275"/>
                    </a:lnTo>
                    <a:lnTo>
                      <a:pt x="5" y="270"/>
                    </a:lnTo>
                    <a:lnTo>
                      <a:pt x="7" y="261"/>
                    </a:lnTo>
                    <a:lnTo>
                      <a:pt x="11" y="260"/>
                    </a:lnTo>
                    <a:lnTo>
                      <a:pt x="12" y="257"/>
                    </a:lnTo>
                    <a:lnTo>
                      <a:pt x="4" y="242"/>
                    </a:lnTo>
                    <a:lnTo>
                      <a:pt x="5" y="236"/>
                    </a:lnTo>
                    <a:lnTo>
                      <a:pt x="5" y="234"/>
                    </a:lnTo>
                    <a:lnTo>
                      <a:pt x="5" y="224"/>
                    </a:lnTo>
                    <a:lnTo>
                      <a:pt x="8" y="218"/>
                    </a:lnTo>
                    <a:lnTo>
                      <a:pt x="11" y="216"/>
                    </a:lnTo>
                    <a:lnTo>
                      <a:pt x="11" y="210"/>
                    </a:lnTo>
                    <a:lnTo>
                      <a:pt x="8" y="206"/>
                    </a:lnTo>
                    <a:lnTo>
                      <a:pt x="5" y="205"/>
                    </a:lnTo>
                    <a:lnTo>
                      <a:pt x="10" y="200"/>
                    </a:lnTo>
                    <a:lnTo>
                      <a:pt x="8" y="195"/>
                    </a:lnTo>
                    <a:lnTo>
                      <a:pt x="11" y="189"/>
                    </a:lnTo>
                    <a:lnTo>
                      <a:pt x="12" y="188"/>
                    </a:lnTo>
                    <a:lnTo>
                      <a:pt x="14" y="182"/>
                    </a:lnTo>
                    <a:lnTo>
                      <a:pt x="12" y="173"/>
                    </a:lnTo>
                    <a:lnTo>
                      <a:pt x="11" y="170"/>
                    </a:lnTo>
                    <a:lnTo>
                      <a:pt x="10" y="163"/>
                    </a:lnTo>
                    <a:lnTo>
                      <a:pt x="7" y="159"/>
                    </a:lnTo>
                    <a:lnTo>
                      <a:pt x="4" y="153"/>
                    </a:lnTo>
                    <a:lnTo>
                      <a:pt x="3" y="151"/>
                    </a:lnTo>
                    <a:lnTo>
                      <a:pt x="1" y="148"/>
                    </a:lnTo>
                    <a:lnTo>
                      <a:pt x="0" y="141"/>
                    </a:lnTo>
                    <a:lnTo>
                      <a:pt x="0" y="137"/>
                    </a:lnTo>
                    <a:lnTo>
                      <a:pt x="4" y="135"/>
                    </a:lnTo>
                    <a:lnTo>
                      <a:pt x="4" y="129"/>
                    </a:lnTo>
                    <a:lnTo>
                      <a:pt x="7" y="126"/>
                    </a:lnTo>
                    <a:lnTo>
                      <a:pt x="7" y="120"/>
                    </a:lnTo>
                    <a:lnTo>
                      <a:pt x="4" y="115"/>
                    </a:lnTo>
                    <a:lnTo>
                      <a:pt x="4" y="106"/>
                    </a:lnTo>
                    <a:lnTo>
                      <a:pt x="5" y="105"/>
                    </a:lnTo>
                    <a:lnTo>
                      <a:pt x="7" y="95"/>
                    </a:lnTo>
                    <a:lnTo>
                      <a:pt x="8" y="93"/>
                    </a:lnTo>
                    <a:lnTo>
                      <a:pt x="12" y="83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21" y="76"/>
                    </a:lnTo>
                    <a:lnTo>
                      <a:pt x="19" y="75"/>
                    </a:lnTo>
                    <a:lnTo>
                      <a:pt x="19" y="71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7" y="65"/>
                    </a:lnTo>
                    <a:lnTo>
                      <a:pt x="19" y="64"/>
                    </a:lnTo>
                    <a:lnTo>
                      <a:pt x="19" y="59"/>
                    </a:lnTo>
                    <a:lnTo>
                      <a:pt x="17" y="57"/>
                    </a:lnTo>
                    <a:lnTo>
                      <a:pt x="15" y="53"/>
                    </a:lnTo>
                    <a:lnTo>
                      <a:pt x="18" y="48"/>
                    </a:lnTo>
                    <a:lnTo>
                      <a:pt x="17" y="47"/>
                    </a:lnTo>
                    <a:lnTo>
                      <a:pt x="14" y="44"/>
                    </a:lnTo>
                    <a:lnTo>
                      <a:pt x="15" y="41"/>
                    </a:lnTo>
                    <a:lnTo>
                      <a:pt x="30" y="33"/>
                    </a:lnTo>
                    <a:lnTo>
                      <a:pt x="34" y="18"/>
                    </a:lnTo>
                    <a:lnTo>
                      <a:pt x="33" y="14"/>
                    </a:lnTo>
                    <a:lnTo>
                      <a:pt x="34" y="12"/>
                    </a:lnTo>
                    <a:lnTo>
                      <a:pt x="36" y="7"/>
                    </a:lnTo>
                    <a:lnTo>
                      <a:pt x="41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1" name="Freeform 1358"/>
              <p:cNvSpPr>
                <a:spLocks/>
              </p:cNvSpPr>
              <p:nvPr/>
            </p:nvSpPr>
            <p:spPr bwMode="auto">
              <a:xfrm>
                <a:off x="3182431" y="5233800"/>
                <a:ext cx="71145" cy="48913"/>
              </a:xfrm>
              <a:custGeom>
                <a:avLst/>
                <a:gdLst>
                  <a:gd name="T0" fmla="*/ 0 w 48"/>
                  <a:gd name="T1" fmla="*/ 0 h 33"/>
                  <a:gd name="T2" fmla="*/ 2 w 48"/>
                  <a:gd name="T3" fmla="*/ 1 h 33"/>
                  <a:gd name="T4" fmla="*/ 7 w 48"/>
                  <a:gd name="T5" fmla="*/ 1 h 33"/>
                  <a:gd name="T6" fmla="*/ 8 w 48"/>
                  <a:gd name="T7" fmla="*/ 4 h 33"/>
                  <a:gd name="T8" fmla="*/ 9 w 48"/>
                  <a:gd name="T9" fmla="*/ 8 h 33"/>
                  <a:gd name="T10" fmla="*/ 12 w 48"/>
                  <a:gd name="T11" fmla="*/ 8 h 33"/>
                  <a:gd name="T12" fmla="*/ 16 w 48"/>
                  <a:gd name="T13" fmla="*/ 11 h 33"/>
                  <a:gd name="T14" fmla="*/ 16 w 48"/>
                  <a:gd name="T15" fmla="*/ 13 h 33"/>
                  <a:gd name="T16" fmla="*/ 19 w 48"/>
                  <a:gd name="T17" fmla="*/ 15 h 33"/>
                  <a:gd name="T18" fmla="*/ 29 w 48"/>
                  <a:gd name="T19" fmla="*/ 18 h 33"/>
                  <a:gd name="T20" fmla="*/ 30 w 48"/>
                  <a:gd name="T21" fmla="*/ 19 h 33"/>
                  <a:gd name="T22" fmla="*/ 34 w 48"/>
                  <a:gd name="T23" fmla="*/ 20 h 33"/>
                  <a:gd name="T24" fmla="*/ 37 w 48"/>
                  <a:gd name="T25" fmla="*/ 23 h 33"/>
                  <a:gd name="T26" fmla="*/ 40 w 48"/>
                  <a:gd name="T27" fmla="*/ 24 h 33"/>
                  <a:gd name="T28" fmla="*/ 45 w 48"/>
                  <a:gd name="T29" fmla="*/ 23 h 33"/>
                  <a:gd name="T30" fmla="*/ 47 w 48"/>
                  <a:gd name="T31" fmla="*/ 23 h 33"/>
                  <a:gd name="T32" fmla="*/ 48 w 48"/>
                  <a:gd name="T33" fmla="*/ 26 h 33"/>
                  <a:gd name="T34" fmla="*/ 44 w 48"/>
                  <a:gd name="T35" fmla="*/ 27 h 33"/>
                  <a:gd name="T36" fmla="*/ 42 w 48"/>
                  <a:gd name="T37" fmla="*/ 27 h 33"/>
                  <a:gd name="T38" fmla="*/ 40 w 48"/>
                  <a:gd name="T39" fmla="*/ 27 h 33"/>
                  <a:gd name="T40" fmla="*/ 40 w 48"/>
                  <a:gd name="T41" fmla="*/ 30 h 33"/>
                  <a:gd name="T42" fmla="*/ 37 w 48"/>
                  <a:gd name="T43" fmla="*/ 33 h 33"/>
                  <a:gd name="T44" fmla="*/ 34 w 48"/>
                  <a:gd name="T45" fmla="*/ 33 h 33"/>
                  <a:gd name="T46" fmla="*/ 31 w 48"/>
                  <a:gd name="T47" fmla="*/ 31 h 33"/>
                  <a:gd name="T48" fmla="*/ 29 w 48"/>
                  <a:gd name="T49" fmla="*/ 30 h 33"/>
                  <a:gd name="T50" fmla="*/ 23 w 48"/>
                  <a:gd name="T51" fmla="*/ 30 h 33"/>
                  <a:gd name="T52" fmla="*/ 19 w 48"/>
                  <a:gd name="T53" fmla="*/ 30 h 33"/>
                  <a:gd name="T54" fmla="*/ 13 w 48"/>
                  <a:gd name="T55" fmla="*/ 30 h 33"/>
                  <a:gd name="T56" fmla="*/ 9 w 48"/>
                  <a:gd name="T57" fmla="*/ 31 h 33"/>
                  <a:gd name="T58" fmla="*/ 8 w 48"/>
                  <a:gd name="T59" fmla="*/ 31 h 33"/>
                  <a:gd name="T60" fmla="*/ 7 w 48"/>
                  <a:gd name="T61" fmla="*/ 26 h 33"/>
                  <a:gd name="T62" fmla="*/ 12 w 48"/>
                  <a:gd name="T63" fmla="*/ 26 h 33"/>
                  <a:gd name="T64" fmla="*/ 16 w 48"/>
                  <a:gd name="T65" fmla="*/ 24 h 33"/>
                  <a:gd name="T66" fmla="*/ 19 w 48"/>
                  <a:gd name="T67" fmla="*/ 24 h 33"/>
                  <a:gd name="T68" fmla="*/ 19 w 48"/>
                  <a:gd name="T69" fmla="*/ 23 h 33"/>
                  <a:gd name="T70" fmla="*/ 15 w 48"/>
                  <a:gd name="T71" fmla="*/ 24 h 33"/>
                  <a:gd name="T72" fmla="*/ 12 w 48"/>
                  <a:gd name="T73" fmla="*/ 24 h 33"/>
                  <a:gd name="T74" fmla="*/ 7 w 48"/>
                  <a:gd name="T75" fmla="*/ 24 h 33"/>
                  <a:gd name="T76" fmla="*/ 7 w 48"/>
                  <a:gd name="T77" fmla="*/ 24 h 33"/>
                  <a:gd name="T78" fmla="*/ 0 w 48"/>
                  <a:gd name="T7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" h="33">
                    <a:moveTo>
                      <a:pt x="0" y="0"/>
                    </a:moveTo>
                    <a:lnTo>
                      <a:pt x="2" y="1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9" y="15"/>
                    </a:lnTo>
                    <a:lnTo>
                      <a:pt x="29" y="18"/>
                    </a:lnTo>
                    <a:lnTo>
                      <a:pt x="30" y="19"/>
                    </a:lnTo>
                    <a:lnTo>
                      <a:pt x="34" y="20"/>
                    </a:lnTo>
                    <a:lnTo>
                      <a:pt x="37" y="23"/>
                    </a:lnTo>
                    <a:lnTo>
                      <a:pt x="40" y="24"/>
                    </a:lnTo>
                    <a:lnTo>
                      <a:pt x="45" y="23"/>
                    </a:lnTo>
                    <a:lnTo>
                      <a:pt x="47" y="23"/>
                    </a:lnTo>
                    <a:lnTo>
                      <a:pt x="48" y="26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0" y="27"/>
                    </a:lnTo>
                    <a:lnTo>
                      <a:pt x="40" y="30"/>
                    </a:lnTo>
                    <a:lnTo>
                      <a:pt x="37" y="33"/>
                    </a:lnTo>
                    <a:lnTo>
                      <a:pt x="34" y="33"/>
                    </a:lnTo>
                    <a:lnTo>
                      <a:pt x="31" y="31"/>
                    </a:lnTo>
                    <a:lnTo>
                      <a:pt x="29" y="30"/>
                    </a:lnTo>
                    <a:lnTo>
                      <a:pt x="23" y="30"/>
                    </a:lnTo>
                    <a:lnTo>
                      <a:pt x="19" y="30"/>
                    </a:lnTo>
                    <a:lnTo>
                      <a:pt x="13" y="30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7" y="26"/>
                    </a:lnTo>
                    <a:lnTo>
                      <a:pt x="12" y="26"/>
                    </a:lnTo>
                    <a:lnTo>
                      <a:pt x="16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5" y="24"/>
                    </a:lnTo>
                    <a:lnTo>
                      <a:pt x="12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2" name="Freeform 1359"/>
              <p:cNvSpPr>
                <a:spLocks/>
              </p:cNvSpPr>
              <p:nvPr/>
            </p:nvSpPr>
            <p:spPr bwMode="auto">
              <a:xfrm>
                <a:off x="3175021" y="5210085"/>
                <a:ext cx="13340" cy="23715"/>
              </a:xfrm>
              <a:custGeom>
                <a:avLst/>
                <a:gdLst>
                  <a:gd name="T0" fmla="*/ 2 w 9"/>
                  <a:gd name="T1" fmla="*/ 0 h 16"/>
                  <a:gd name="T2" fmla="*/ 3 w 9"/>
                  <a:gd name="T3" fmla="*/ 3 h 16"/>
                  <a:gd name="T4" fmla="*/ 7 w 9"/>
                  <a:gd name="T5" fmla="*/ 7 h 16"/>
                  <a:gd name="T6" fmla="*/ 9 w 9"/>
                  <a:gd name="T7" fmla="*/ 14 h 16"/>
                  <a:gd name="T8" fmla="*/ 7 w 9"/>
                  <a:gd name="T9" fmla="*/ 13 h 16"/>
                  <a:gd name="T10" fmla="*/ 6 w 9"/>
                  <a:gd name="T11" fmla="*/ 13 h 16"/>
                  <a:gd name="T12" fmla="*/ 5 w 9"/>
                  <a:gd name="T13" fmla="*/ 16 h 16"/>
                  <a:gd name="T14" fmla="*/ 0 w 9"/>
                  <a:gd name="T15" fmla="*/ 0 h 16"/>
                  <a:gd name="T16" fmla="*/ 2 w 9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lnTo>
                      <a:pt x="3" y="3"/>
                    </a:lnTo>
                    <a:lnTo>
                      <a:pt x="7" y="7"/>
                    </a:lnTo>
                    <a:lnTo>
                      <a:pt x="9" y="14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5" y="1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3" name="Freeform 1360"/>
              <p:cNvSpPr>
                <a:spLocks/>
              </p:cNvSpPr>
              <p:nvPr/>
            </p:nvSpPr>
            <p:spPr bwMode="auto">
              <a:xfrm>
                <a:off x="3263952" y="5267891"/>
                <a:ext cx="14822" cy="8893"/>
              </a:xfrm>
              <a:custGeom>
                <a:avLst/>
                <a:gdLst>
                  <a:gd name="T0" fmla="*/ 7 w 10"/>
                  <a:gd name="T1" fmla="*/ 0 h 6"/>
                  <a:gd name="T2" fmla="*/ 10 w 10"/>
                  <a:gd name="T3" fmla="*/ 0 h 6"/>
                  <a:gd name="T4" fmla="*/ 8 w 10"/>
                  <a:gd name="T5" fmla="*/ 3 h 6"/>
                  <a:gd name="T6" fmla="*/ 5 w 10"/>
                  <a:gd name="T7" fmla="*/ 3 h 6"/>
                  <a:gd name="T8" fmla="*/ 3 w 10"/>
                  <a:gd name="T9" fmla="*/ 6 h 6"/>
                  <a:gd name="T10" fmla="*/ 0 w 10"/>
                  <a:gd name="T11" fmla="*/ 3 h 6"/>
                  <a:gd name="T12" fmla="*/ 1 w 10"/>
                  <a:gd name="T13" fmla="*/ 3 h 6"/>
                  <a:gd name="T14" fmla="*/ 5 w 10"/>
                  <a:gd name="T15" fmla="*/ 3 h 6"/>
                  <a:gd name="T16" fmla="*/ 7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lnTo>
                      <a:pt x="10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4" name="Freeform 1361"/>
              <p:cNvSpPr>
                <a:spLocks/>
              </p:cNvSpPr>
              <p:nvPr/>
            </p:nvSpPr>
            <p:spPr bwMode="auto">
              <a:xfrm>
                <a:off x="3029766" y="5005543"/>
                <a:ext cx="8893" cy="4447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5 w 6"/>
                  <a:gd name="T5" fmla="*/ 2 h 3"/>
                  <a:gd name="T6" fmla="*/ 2 w 6"/>
                  <a:gd name="T7" fmla="*/ 2 h 3"/>
                  <a:gd name="T8" fmla="*/ 0 w 6"/>
                  <a:gd name="T9" fmla="*/ 3 h 3"/>
                  <a:gd name="T10" fmla="*/ 0 w 6"/>
                  <a:gd name="T11" fmla="*/ 2 h 3"/>
                  <a:gd name="T12" fmla="*/ 0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5" name="Freeform 1362"/>
              <p:cNvSpPr>
                <a:spLocks/>
              </p:cNvSpPr>
              <p:nvPr/>
            </p:nvSpPr>
            <p:spPr bwMode="auto">
              <a:xfrm>
                <a:off x="3029766" y="5113743"/>
                <a:ext cx="8893" cy="13340"/>
              </a:xfrm>
              <a:custGeom>
                <a:avLst/>
                <a:gdLst>
                  <a:gd name="T0" fmla="*/ 2 w 6"/>
                  <a:gd name="T1" fmla="*/ 0 h 9"/>
                  <a:gd name="T2" fmla="*/ 2 w 6"/>
                  <a:gd name="T3" fmla="*/ 2 h 9"/>
                  <a:gd name="T4" fmla="*/ 6 w 6"/>
                  <a:gd name="T5" fmla="*/ 3 h 9"/>
                  <a:gd name="T6" fmla="*/ 6 w 6"/>
                  <a:gd name="T7" fmla="*/ 5 h 9"/>
                  <a:gd name="T8" fmla="*/ 5 w 6"/>
                  <a:gd name="T9" fmla="*/ 6 h 9"/>
                  <a:gd name="T10" fmla="*/ 3 w 6"/>
                  <a:gd name="T11" fmla="*/ 9 h 9"/>
                  <a:gd name="T12" fmla="*/ 2 w 6"/>
                  <a:gd name="T13" fmla="*/ 9 h 9"/>
                  <a:gd name="T14" fmla="*/ 2 w 6"/>
                  <a:gd name="T15" fmla="*/ 6 h 9"/>
                  <a:gd name="T16" fmla="*/ 0 w 6"/>
                  <a:gd name="T17" fmla="*/ 2 h 9"/>
                  <a:gd name="T18" fmla="*/ 2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2" y="0"/>
                    </a:moveTo>
                    <a:lnTo>
                      <a:pt x="2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6" name="Freeform 1363"/>
              <p:cNvSpPr>
                <a:spLocks/>
              </p:cNvSpPr>
              <p:nvPr/>
            </p:nvSpPr>
            <p:spPr bwMode="auto">
              <a:xfrm>
                <a:off x="3026802" y="5104850"/>
                <a:ext cx="5929" cy="7411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2 w 4"/>
                  <a:gd name="T5" fmla="*/ 1 h 5"/>
                  <a:gd name="T6" fmla="*/ 4 w 4"/>
                  <a:gd name="T7" fmla="*/ 4 h 5"/>
                  <a:gd name="T8" fmla="*/ 2 w 4"/>
                  <a:gd name="T9" fmla="*/ 5 h 5"/>
                  <a:gd name="T10" fmla="*/ 1 w 4"/>
                  <a:gd name="T11" fmla="*/ 5 h 5"/>
                  <a:gd name="T12" fmla="*/ 1 w 4"/>
                  <a:gd name="T13" fmla="*/ 4 h 5"/>
                  <a:gd name="T14" fmla="*/ 0 w 4"/>
                  <a:gd name="T15" fmla="*/ 4 h 5"/>
                  <a:gd name="T16" fmla="*/ 0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7" name="Freeform 1364"/>
              <p:cNvSpPr>
                <a:spLocks/>
              </p:cNvSpPr>
              <p:nvPr/>
            </p:nvSpPr>
            <p:spPr bwMode="auto">
              <a:xfrm>
                <a:off x="3032731" y="5134494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3 h 6"/>
                  <a:gd name="T4" fmla="*/ 4 w 5"/>
                  <a:gd name="T5" fmla="*/ 6 h 6"/>
                  <a:gd name="T6" fmla="*/ 3 w 5"/>
                  <a:gd name="T7" fmla="*/ 6 h 6"/>
                  <a:gd name="T8" fmla="*/ 1 w 5"/>
                  <a:gd name="T9" fmla="*/ 4 h 6"/>
                  <a:gd name="T10" fmla="*/ 1 w 5"/>
                  <a:gd name="T11" fmla="*/ 3 h 6"/>
                  <a:gd name="T12" fmla="*/ 0 w 5"/>
                  <a:gd name="T13" fmla="*/ 2 h 6"/>
                  <a:gd name="T14" fmla="*/ 4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3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8" name="Freeform 1365"/>
              <p:cNvSpPr>
                <a:spLocks/>
              </p:cNvSpPr>
              <p:nvPr/>
            </p:nvSpPr>
            <p:spPr bwMode="auto">
              <a:xfrm>
                <a:off x="3026802" y="4992204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4 w 4"/>
                  <a:gd name="T5" fmla="*/ 1 h 4"/>
                  <a:gd name="T6" fmla="*/ 4 w 4"/>
                  <a:gd name="T7" fmla="*/ 2 h 4"/>
                  <a:gd name="T8" fmla="*/ 1 w 4"/>
                  <a:gd name="T9" fmla="*/ 4 h 4"/>
                  <a:gd name="T10" fmla="*/ 0 w 4"/>
                  <a:gd name="T11" fmla="*/ 2 h 4"/>
                  <a:gd name="T12" fmla="*/ 0 w 4"/>
                  <a:gd name="T13" fmla="*/ 2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9" name="Freeform 1366"/>
              <p:cNvSpPr>
                <a:spLocks/>
              </p:cNvSpPr>
              <p:nvPr/>
            </p:nvSpPr>
            <p:spPr bwMode="auto">
              <a:xfrm>
                <a:off x="3040141" y="499961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0" name="Freeform 1367"/>
              <p:cNvSpPr>
                <a:spLocks/>
              </p:cNvSpPr>
              <p:nvPr/>
            </p:nvSpPr>
            <p:spPr bwMode="auto">
              <a:xfrm>
                <a:off x="3029766" y="5026294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2 w 6"/>
                  <a:gd name="T3" fmla="*/ 1 h 4"/>
                  <a:gd name="T4" fmla="*/ 5 w 6"/>
                  <a:gd name="T5" fmla="*/ 1 h 4"/>
                  <a:gd name="T6" fmla="*/ 6 w 6"/>
                  <a:gd name="T7" fmla="*/ 4 h 4"/>
                  <a:gd name="T8" fmla="*/ 3 w 6"/>
                  <a:gd name="T9" fmla="*/ 4 h 4"/>
                  <a:gd name="T10" fmla="*/ 0 w 6"/>
                  <a:gd name="T11" fmla="*/ 1 h 4"/>
                  <a:gd name="T12" fmla="*/ 2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1" name="Freeform 1368"/>
              <p:cNvSpPr>
                <a:spLocks/>
              </p:cNvSpPr>
              <p:nvPr/>
            </p:nvSpPr>
            <p:spPr bwMode="auto">
              <a:xfrm>
                <a:off x="3043106" y="5164138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2" name="Freeform 1369"/>
              <p:cNvSpPr>
                <a:spLocks/>
              </p:cNvSpPr>
              <p:nvPr/>
            </p:nvSpPr>
            <p:spPr bwMode="auto">
              <a:xfrm>
                <a:off x="3029766" y="4989240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3" name="Freeform 1370"/>
              <p:cNvSpPr>
                <a:spLocks/>
              </p:cNvSpPr>
              <p:nvPr/>
            </p:nvSpPr>
            <p:spPr bwMode="auto">
              <a:xfrm>
                <a:off x="3054963" y="5159691"/>
                <a:ext cx="10376" cy="11858"/>
              </a:xfrm>
              <a:custGeom>
                <a:avLst/>
                <a:gdLst>
                  <a:gd name="T0" fmla="*/ 0 w 7"/>
                  <a:gd name="T1" fmla="*/ 0 h 8"/>
                  <a:gd name="T2" fmla="*/ 3 w 7"/>
                  <a:gd name="T3" fmla="*/ 1 h 8"/>
                  <a:gd name="T4" fmla="*/ 4 w 7"/>
                  <a:gd name="T5" fmla="*/ 3 h 8"/>
                  <a:gd name="T6" fmla="*/ 7 w 7"/>
                  <a:gd name="T7" fmla="*/ 5 h 8"/>
                  <a:gd name="T8" fmla="*/ 7 w 7"/>
                  <a:gd name="T9" fmla="*/ 8 h 8"/>
                  <a:gd name="T10" fmla="*/ 4 w 7"/>
                  <a:gd name="T11" fmla="*/ 5 h 8"/>
                  <a:gd name="T12" fmla="*/ 1 w 7"/>
                  <a:gd name="T13" fmla="*/ 4 h 8"/>
                  <a:gd name="T14" fmla="*/ 0 w 7"/>
                  <a:gd name="T15" fmla="*/ 1 h 8"/>
                  <a:gd name="T16" fmla="*/ 0 w 7"/>
                  <a:gd name="T17" fmla="*/ 0 h 8"/>
                  <a:gd name="T18" fmla="*/ 0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4" name="Freeform 1371"/>
              <p:cNvSpPr>
                <a:spLocks/>
              </p:cNvSpPr>
              <p:nvPr/>
            </p:nvSpPr>
            <p:spPr bwMode="auto">
              <a:xfrm>
                <a:off x="3032731" y="5011472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3 w 4"/>
                  <a:gd name="T9" fmla="*/ 0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5" name="Freeform 1372"/>
              <p:cNvSpPr>
                <a:spLocks/>
              </p:cNvSpPr>
              <p:nvPr/>
            </p:nvSpPr>
            <p:spPr bwMode="auto">
              <a:xfrm>
                <a:off x="3037177" y="5112261"/>
                <a:ext cx="17786" cy="37055"/>
              </a:xfrm>
              <a:custGeom>
                <a:avLst/>
                <a:gdLst>
                  <a:gd name="T0" fmla="*/ 2 w 12"/>
                  <a:gd name="T1" fmla="*/ 0 h 25"/>
                  <a:gd name="T2" fmla="*/ 6 w 12"/>
                  <a:gd name="T3" fmla="*/ 0 h 25"/>
                  <a:gd name="T4" fmla="*/ 8 w 12"/>
                  <a:gd name="T5" fmla="*/ 1 h 25"/>
                  <a:gd name="T6" fmla="*/ 9 w 12"/>
                  <a:gd name="T7" fmla="*/ 7 h 25"/>
                  <a:gd name="T8" fmla="*/ 11 w 12"/>
                  <a:gd name="T9" fmla="*/ 10 h 25"/>
                  <a:gd name="T10" fmla="*/ 12 w 12"/>
                  <a:gd name="T11" fmla="*/ 15 h 25"/>
                  <a:gd name="T12" fmla="*/ 11 w 12"/>
                  <a:gd name="T13" fmla="*/ 15 h 25"/>
                  <a:gd name="T14" fmla="*/ 12 w 12"/>
                  <a:gd name="T15" fmla="*/ 19 h 25"/>
                  <a:gd name="T16" fmla="*/ 12 w 12"/>
                  <a:gd name="T17" fmla="*/ 24 h 25"/>
                  <a:gd name="T18" fmla="*/ 11 w 12"/>
                  <a:gd name="T19" fmla="*/ 25 h 25"/>
                  <a:gd name="T20" fmla="*/ 9 w 12"/>
                  <a:gd name="T21" fmla="*/ 24 h 25"/>
                  <a:gd name="T22" fmla="*/ 9 w 12"/>
                  <a:gd name="T23" fmla="*/ 21 h 25"/>
                  <a:gd name="T24" fmla="*/ 8 w 12"/>
                  <a:gd name="T25" fmla="*/ 19 h 25"/>
                  <a:gd name="T26" fmla="*/ 8 w 12"/>
                  <a:gd name="T27" fmla="*/ 22 h 25"/>
                  <a:gd name="T28" fmla="*/ 6 w 12"/>
                  <a:gd name="T29" fmla="*/ 22 h 25"/>
                  <a:gd name="T30" fmla="*/ 4 w 12"/>
                  <a:gd name="T31" fmla="*/ 21 h 25"/>
                  <a:gd name="T32" fmla="*/ 2 w 12"/>
                  <a:gd name="T33" fmla="*/ 17 h 25"/>
                  <a:gd name="T34" fmla="*/ 0 w 12"/>
                  <a:gd name="T35" fmla="*/ 12 h 25"/>
                  <a:gd name="T36" fmla="*/ 2 w 12"/>
                  <a:gd name="T37" fmla="*/ 11 h 25"/>
                  <a:gd name="T38" fmla="*/ 5 w 12"/>
                  <a:gd name="T39" fmla="*/ 10 h 25"/>
                  <a:gd name="T40" fmla="*/ 5 w 12"/>
                  <a:gd name="T41" fmla="*/ 8 h 25"/>
                  <a:gd name="T42" fmla="*/ 4 w 12"/>
                  <a:gd name="T43" fmla="*/ 10 h 25"/>
                  <a:gd name="T44" fmla="*/ 2 w 12"/>
                  <a:gd name="T45" fmla="*/ 10 h 25"/>
                  <a:gd name="T46" fmla="*/ 2 w 12"/>
                  <a:gd name="T47" fmla="*/ 8 h 25"/>
                  <a:gd name="T48" fmla="*/ 4 w 12"/>
                  <a:gd name="T49" fmla="*/ 6 h 25"/>
                  <a:gd name="T50" fmla="*/ 2 w 12"/>
                  <a:gd name="T51" fmla="*/ 4 h 25"/>
                  <a:gd name="T52" fmla="*/ 1 w 12"/>
                  <a:gd name="T53" fmla="*/ 1 h 25"/>
                  <a:gd name="T54" fmla="*/ 2 w 12"/>
                  <a:gd name="T5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25">
                    <a:moveTo>
                      <a:pt x="2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2" y="19"/>
                    </a:lnTo>
                    <a:lnTo>
                      <a:pt x="12" y="24"/>
                    </a:lnTo>
                    <a:lnTo>
                      <a:pt x="11" y="25"/>
                    </a:lnTo>
                    <a:lnTo>
                      <a:pt x="9" y="24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4" y="21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6" name="Freeform 1373"/>
              <p:cNvSpPr>
                <a:spLocks/>
              </p:cNvSpPr>
              <p:nvPr/>
            </p:nvSpPr>
            <p:spPr bwMode="auto">
              <a:xfrm>
                <a:off x="3054963" y="5167102"/>
                <a:ext cx="7411" cy="10376"/>
              </a:xfrm>
              <a:custGeom>
                <a:avLst/>
                <a:gdLst>
                  <a:gd name="T0" fmla="*/ 0 w 5"/>
                  <a:gd name="T1" fmla="*/ 0 h 7"/>
                  <a:gd name="T2" fmla="*/ 3 w 5"/>
                  <a:gd name="T3" fmla="*/ 2 h 7"/>
                  <a:gd name="T4" fmla="*/ 5 w 5"/>
                  <a:gd name="T5" fmla="*/ 6 h 7"/>
                  <a:gd name="T6" fmla="*/ 5 w 5"/>
                  <a:gd name="T7" fmla="*/ 7 h 7"/>
                  <a:gd name="T8" fmla="*/ 3 w 5"/>
                  <a:gd name="T9" fmla="*/ 7 h 7"/>
                  <a:gd name="T10" fmla="*/ 0 w 5"/>
                  <a:gd name="T11" fmla="*/ 5 h 7"/>
                  <a:gd name="T12" fmla="*/ 0 w 5"/>
                  <a:gd name="T13" fmla="*/ 0 h 7"/>
                  <a:gd name="T14" fmla="*/ 0 w 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3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7" name="Freeform 1374"/>
              <p:cNvSpPr>
                <a:spLocks/>
              </p:cNvSpPr>
              <p:nvPr/>
            </p:nvSpPr>
            <p:spPr bwMode="auto">
              <a:xfrm>
                <a:off x="3038659" y="5027776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8" name="Rectangle 1375"/>
              <p:cNvSpPr>
                <a:spLocks noChangeArrowheads="1"/>
              </p:cNvSpPr>
              <p:nvPr/>
            </p:nvSpPr>
            <p:spPr bwMode="auto">
              <a:xfrm>
                <a:off x="3026802" y="5027776"/>
                <a:ext cx="1483" cy="4447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9" name="Freeform 1376"/>
              <p:cNvSpPr>
                <a:spLocks/>
              </p:cNvSpPr>
              <p:nvPr/>
            </p:nvSpPr>
            <p:spPr bwMode="auto">
              <a:xfrm>
                <a:off x="3026802" y="4998133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1 w 4"/>
                  <a:gd name="T7" fmla="*/ 2 h 4"/>
                  <a:gd name="T8" fmla="*/ 0 w 4"/>
                  <a:gd name="T9" fmla="*/ 4 h 4"/>
                  <a:gd name="T10" fmla="*/ 0 w 4"/>
                  <a:gd name="T11" fmla="*/ 1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0" name="Freeform 1377"/>
              <p:cNvSpPr>
                <a:spLocks/>
              </p:cNvSpPr>
              <p:nvPr/>
            </p:nvSpPr>
            <p:spPr bwMode="auto">
              <a:xfrm>
                <a:off x="3017909" y="4977382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1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1" name="Freeform 1378"/>
              <p:cNvSpPr>
                <a:spLocks/>
              </p:cNvSpPr>
              <p:nvPr/>
            </p:nvSpPr>
            <p:spPr bwMode="auto">
              <a:xfrm>
                <a:off x="3029766" y="4981828"/>
                <a:ext cx="7411" cy="296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2 w 5"/>
                  <a:gd name="T5" fmla="*/ 2 h 2"/>
                  <a:gd name="T6" fmla="*/ 0 w 5"/>
                  <a:gd name="T7" fmla="*/ 1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0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2" name="Freeform 1379"/>
              <p:cNvSpPr>
                <a:spLocks/>
              </p:cNvSpPr>
              <p:nvPr/>
            </p:nvSpPr>
            <p:spPr bwMode="auto">
              <a:xfrm>
                <a:off x="3013462" y="500554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3" name="Freeform 1380"/>
              <p:cNvSpPr>
                <a:spLocks/>
              </p:cNvSpPr>
              <p:nvPr/>
            </p:nvSpPr>
            <p:spPr bwMode="auto">
              <a:xfrm>
                <a:off x="3019391" y="5001097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4" name="Freeform 1381"/>
              <p:cNvSpPr>
                <a:spLocks/>
              </p:cNvSpPr>
              <p:nvPr/>
            </p:nvSpPr>
            <p:spPr bwMode="auto">
              <a:xfrm>
                <a:off x="3037177" y="4983311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4 w 4"/>
                  <a:gd name="T5" fmla="*/ 3 h 4"/>
                  <a:gd name="T6" fmla="*/ 1 w 4"/>
                  <a:gd name="T7" fmla="*/ 4 h 4"/>
                  <a:gd name="T8" fmla="*/ 1 w 4"/>
                  <a:gd name="T9" fmla="*/ 3 h 4"/>
                  <a:gd name="T10" fmla="*/ 0 w 4"/>
                  <a:gd name="T11" fmla="*/ 1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5" name="Freeform 1382"/>
              <p:cNvSpPr>
                <a:spLocks/>
              </p:cNvSpPr>
              <p:nvPr/>
            </p:nvSpPr>
            <p:spPr bwMode="auto">
              <a:xfrm>
                <a:off x="3034212" y="4998133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6" name="Freeform 1383"/>
              <p:cNvSpPr>
                <a:spLocks/>
              </p:cNvSpPr>
              <p:nvPr/>
            </p:nvSpPr>
            <p:spPr bwMode="auto">
              <a:xfrm>
                <a:off x="3032731" y="502184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7" name="Freeform 1384"/>
              <p:cNvSpPr>
                <a:spLocks/>
              </p:cNvSpPr>
              <p:nvPr/>
            </p:nvSpPr>
            <p:spPr bwMode="auto">
              <a:xfrm>
                <a:off x="3032731" y="5087064"/>
                <a:ext cx="16305" cy="23715"/>
              </a:xfrm>
              <a:custGeom>
                <a:avLst/>
                <a:gdLst>
                  <a:gd name="T0" fmla="*/ 5 w 11"/>
                  <a:gd name="T1" fmla="*/ 0 h 16"/>
                  <a:gd name="T2" fmla="*/ 5 w 11"/>
                  <a:gd name="T3" fmla="*/ 5 h 16"/>
                  <a:gd name="T4" fmla="*/ 8 w 11"/>
                  <a:gd name="T5" fmla="*/ 6 h 16"/>
                  <a:gd name="T6" fmla="*/ 8 w 11"/>
                  <a:gd name="T7" fmla="*/ 9 h 16"/>
                  <a:gd name="T8" fmla="*/ 9 w 11"/>
                  <a:gd name="T9" fmla="*/ 10 h 16"/>
                  <a:gd name="T10" fmla="*/ 11 w 11"/>
                  <a:gd name="T11" fmla="*/ 16 h 16"/>
                  <a:gd name="T12" fmla="*/ 8 w 11"/>
                  <a:gd name="T13" fmla="*/ 14 h 16"/>
                  <a:gd name="T14" fmla="*/ 5 w 11"/>
                  <a:gd name="T15" fmla="*/ 16 h 16"/>
                  <a:gd name="T16" fmla="*/ 5 w 11"/>
                  <a:gd name="T17" fmla="*/ 12 h 16"/>
                  <a:gd name="T18" fmla="*/ 7 w 11"/>
                  <a:gd name="T19" fmla="*/ 10 h 16"/>
                  <a:gd name="T20" fmla="*/ 5 w 11"/>
                  <a:gd name="T21" fmla="*/ 10 h 16"/>
                  <a:gd name="T22" fmla="*/ 5 w 11"/>
                  <a:gd name="T23" fmla="*/ 10 h 16"/>
                  <a:gd name="T24" fmla="*/ 1 w 11"/>
                  <a:gd name="T25" fmla="*/ 6 h 16"/>
                  <a:gd name="T26" fmla="*/ 0 w 11"/>
                  <a:gd name="T27" fmla="*/ 3 h 16"/>
                  <a:gd name="T28" fmla="*/ 0 w 11"/>
                  <a:gd name="T29" fmla="*/ 2 h 16"/>
                  <a:gd name="T30" fmla="*/ 3 w 11"/>
                  <a:gd name="T31" fmla="*/ 2 h 16"/>
                  <a:gd name="T32" fmla="*/ 5 w 1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6">
                    <a:moveTo>
                      <a:pt x="5" y="0"/>
                    </a:moveTo>
                    <a:lnTo>
                      <a:pt x="5" y="5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1" y="16"/>
                    </a:lnTo>
                    <a:lnTo>
                      <a:pt x="8" y="14"/>
                    </a:lnTo>
                    <a:lnTo>
                      <a:pt x="5" y="16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8" name="Freeform 1385"/>
              <p:cNvSpPr>
                <a:spLocks/>
              </p:cNvSpPr>
              <p:nvPr/>
            </p:nvSpPr>
            <p:spPr bwMode="auto">
              <a:xfrm>
                <a:off x="3026802" y="5094475"/>
                <a:ext cx="11858" cy="19269"/>
              </a:xfrm>
              <a:custGeom>
                <a:avLst/>
                <a:gdLst>
                  <a:gd name="T0" fmla="*/ 0 w 8"/>
                  <a:gd name="T1" fmla="*/ 0 h 13"/>
                  <a:gd name="T2" fmla="*/ 2 w 8"/>
                  <a:gd name="T3" fmla="*/ 0 h 13"/>
                  <a:gd name="T4" fmla="*/ 7 w 8"/>
                  <a:gd name="T5" fmla="*/ 5 h 13"/>
                  <a:gd name="T6" fmla="*/ 8 w 8"/>
                  <a:gd name="T7" fmla="*/ 9 h 13"/>
                  <a:gd name="T8" fmla="*/ 8 w 8"/>
                  <a:gd name="T9" fmla="*/ 12 h 13"/>
                  <a:gd name="T10" fmla="*/ 7 w 8"/>
                  <a:gd name="T11" fmla="*/ 13 h 13"/>
                  <a:gd name="T12" fmla="*/ 5 w 8"/>
                  <a:gd name="T13" fmla="*/ 12 h 13"/>
                  <a:gd name="T14" fmla="*/ 4 w 8"/>
                  <a:gd name="T15" fmla="*/ 8 h 13"/>
                  <a:gd name="T16" fmla="*/ 4 w 8"/>
                  <a:gd name="T17" fmla="*/ 7 h 13"/>
                  <a:gd name="T18" fmla="*/ 2 w 8"/>
                  <a:gd name="T19" fmla="*/ 5 h 13"/>
                  <a:gd name="T20" fmla="*/ 0 w 8"/>
                  <a:gd name="T21" fmla="*/ 5 h 13"/>
                  <a:gd name="T22" fmla="*/ 0 w 8"/>
                  <a:gd name="T23" fmla="*/ 2 h 13"/>
                  <a:gd name="T24" fmla="*/ 0 w 8"/>
                  <a:gd name="T25" fmla="*/ 1 h 13"/>
                  <a:gd name="T26" fmla="*/ 0 w 8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2" y="0"/>
                    </a:lnTo>
                    <a:lnTo>
                      <a:pt x="7" y="5"/>
                    </a:lnTo>
                    <a:lnTo>
                      <a:pt x="8" y="9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5" y="12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9" name="Freeform 1386"/>
              <p:cNvSpPr>
                <a:spLocks/>
              </p:cNvSpPr>
              <p:nvPr/>
            </p:nvSpPr>
            <p:spPr bwMode="auto">
              <a:xfrm>
                <a:off x="3050517" y="5164138"/>
                <a:ext cx="2964" cy="7411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1 h 5"/>
                  <a:gd name="T4" fmla="*/ 2 w 2"/>
                  <a:gd name="T5" fmla="*/ 4 h 5"/>
                  <a:gd name="T6" fmla="*/ 0 w 2"/>
                  <a:gd name="T7" fmla="*/ 5 h 5"/>
                  <a:gd name="T8" fmla="*/ 0 w 2"/>
                  <a:gd name="T9" fmla="*/ 2 h 5"/>
                  <a:gd name="T10" fmla="*/ 0 w 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0" name="Freeform 1387"/>
              <p:cNvSpPr>
                <a:spLocks/>
              </p:cNvSpPr>
              <p:nvPr/>
            </p:nvSpPr>
            <p:spPr bwMode="auto">
              <a:xfrm>
                <a:off x="3081643" y="5245658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1" name="Freeform 1388"/>
              <p:cNvSpPr>
                <a:spLocks/>
              </p:cNvSpPr>
              <p:nvPr/>
            </p:nvSpPr>
            <p:spPr bwMode="auto">
              <a:xfrm>
                <a:off x="3072749" y="5192299"/>
                <a:ext cx="8893" cy="10376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5 h 7"/>
                  <a:gd name="T6" fmla="*/ 6 w 6"/>
                  <a:gd name="T7" fmla="*/ 7 h 7"/>
                  <a:gd name="T8" fmla="*/ 5 w 6"/>
                  <a:gd name="T9" fmla="*/ 7 h 7"/>
                  <a:gd name="T10" fmla="*/ 2 w 6"/>
                  <a:gd name="T11" fmla="*/ 5 h 7"/>
                  <a:gd name="T12" fmla="*/ 0 w 6"/>
                  <a:gd name="T13" fmla="*/ 4 h 7"/>
                  <a:gd name="T14" fmla="*/ 0 w 6"/>
                  <a:gd name="T15" fmla="*/ 0 h 7"/>
                  <a:gd name="T16" fmla="*/ 0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2" name="Freeform 1389"/>
              <p:cNvSpPr>
                <a:spLocks/>
              </p:cNvSpPr>
              <p:nvPr/>
            </p:nvSpPr>
            <p:spPr bwMode="auto">
              <a:xfrm>
                <a:off x="3093500" y="5245658"/>
                <a:ext cx="32608" cy="20751"/>
              </a:xfrm>
              <a:custGeom>
                <a:avLst/>
                <a:gdLst>
                  <a:gd name="T0" fmla="*/ 3 w 22"/>
                  <a:gd name="T1" fmla="*/ 0 h 14"/>
                  <a:gd name="T2" fmla="*/ 4 w 22"/>
                  <a:gd name="T3" fmla="*/ 1 h 14"/>
                  <a:gd name="T4" fmla="*/ 6 w 22"/>
                  <a:gd name="T5" fmla="*/ 3 h 14"/>
                  <a:gd name="T6" fmla="*/ 7 w 22"/>
                  <a:gd name="T7" fmla="*/ 1 h 14"/>
                  <a:gd name="T8" fmla="*/ 10 w 22"/>
                  <a:gd name="T9" fmla="*/ 1 h 14"/>
                  <a:gd name="T10" fmla="*/ 14 w 22"/>
                  <a:gd name="T11" fmla="*/ 4 h 14"/>
                  <a:gd name="T12" fmla="*/ 15 w 22"/>
                  <a:gd name="T13" fmla="*/ 4 h 14"/>
                  <a:gd name="T14" fmla="*/ 17 w 22"/>
                  <a:gd name="T15" fmla="*/ 5 h 14"/>
                  <a:gd name="T16" fmla="*/ 20 w 22"/>
                  <a:gd name="T17" fmla="*/ 5 h 14"/>
                  <a:gd name="T18" fmla="*/ 21 w 22"/>
                  <a:gd name="T19" fmla="*/ 5 h 14"/>
                  <a:gd name="T20" fmla="*/ 22 w 22"/>
                  <a:gd name="T21" fmla="*/ 8 h 14"/>
                  <a:gd name="T22" fmla="*/ 20 w 22"/>
                  <a:gd name="T23" fmla="*/ 8 h 14"/>
                  <a:gd name="T24" fmla="*/ 18 w 22"/>
                  <a:gd name="T25" fmla="*/ 8 h 14"/>
                  <a:gd name="T26" fmla="*/ 20 w 22"/>
                  <a:gd name="T27" fmla="*/ 10 h 14"/>
                  <a:gd name="T28" fmla="*/ 20 w 22"/>
                  <a:gd name="T29" fmla="*/ 11 h 14"/>
                  <a:gd name="T30" fmla="*/ 18 w 22"/>
                  <a:gd name="T31" fmla="*/ 12 h 14"/>
                  <a:gd name="T32" fmla="*/ 18 w 22"/>
                  <a:gd name="T33" fmla="*/ 14 h 14"/>
                  <a:gd name="T34" fmla="*/ 17 w 22"/>
                  <a:gd name="T35" fmla="*/ 14 h 14"/>
                  <a:gd name="T36" fmla="*/ 15 w 22"/>
                  <a:gd name="T37" fmla="*/ 12 h 14"/>
                  <a:gd name="T38" fmla="*/ 15 w 22"/>
                  <a:gd name="T39" fmla="*/ 11 h 14"/>
                  <a:gd name="T40" fmla="*/ 14 w 22"/>
                  <a:gd name="T41" fmla="*/ 10 h 14"/>
                  <a:gd name="T42" fmla="*/ 10 w 22"/>
                  <a:gd name="T43" fmla="*/ 11 h 14"/>
                  <a:gd name="T44" fmla="*/ 8 w 22"/>
                  <a:gd name="T45" fmla="*/ 11 h 14"/>
                  <a:gd name="T46" fmla="*/ 6 w 22"/>
                  <a:gd name="T47" fmla="*/ 7 h 14"/>
                  <a:gd name="T48" fmla="*/ 3 w 22"/>
                  <a:gd name="T49" fmla="*/ 7 h 14"/>
                  <a:gd name="T50" fmla="*/ 3 w 22"/>
                  <a:gd name="T51" fmla="*/ 4 h 14"/>
                  <a:gd name="T52" fmla="*/ 0 w 22"/>
                  <a:gd name="T53" fmla="*/ 3 h 14"/>
                  <a:gd name="T54" fmla="*/ 0 w 22"/>
                  <a:gd name="T55" fmla="*/ 1 h 14"/>
                  <a:gd name="T56" fmla="*/ 0 w 22"/>
                  <a:gd name="T57" fmla="*/ 0 h 14"/>
                  <a:gd name="T58" fmla="*/ 3 w 22"/>
                  <a:gd name="T5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4">
                    <a:moveTo>
                      <a:pt x="3" y="0"/>
                    </a:moveTo>
                    <a:lnTo>
                      <a:pt x="4" y="1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3" name="Freeform 1390"/>
              <p:cNvSpPr>
                <a:spLocks/>
              </p:cNvSpPr>
              <p:nvPr/>
            </p:nvSpPr>
            <p:spPr bwMode="auto">
              <a:xfrm>
                <a:off x="3075714" y="520415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4" name="Freeform 1391"/>
              <p:cNvSpPr>
                <a:spLocks/>
              </p:cNvSpPr>
              <p:nvPr/>
            </p:nvSpPr>
            <p:spPr bwMode="auto">
              <a:xfrm>
                <a:off x="3109805" y="526196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0 w 3"/>
                  <a:gd name="T7" fmla="*/ 1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5" name="Freeform 1392"/>
              <p:cNvSpPr>
                <a:spLocks/>
              </p:cNvSpPr>
              <p:nvPr/>
            </p:nvSpPr>
            <p:spPr bwMode="auto">
              <a:xfrm>
                <a:off x="3071268" y="5226390"/>
                <a:ext cx="32608" cy="19269"/>
              </a:xfrm>
              <a:custGeom>
                <a:avLst/>
                <a:gdLst>
                  <a:gd name="T0" fmla="*/ 1 w 22"/>
                  <a:gd name="T1" fmla="*/ 0 h 13"/>
                  <a:gd name="T2" fmla="*/ 3 w 22"/>
                  <a:gd name="T3" fmla="*/ 2 h 13"/>
                  <a:gd name="T4" fmla="*/ 6 w 22"/>
                  <a:gd name="T5" fmla="*/ 5 h 13"/>
                  <a:gd name="T6" fmla="*/ 7 w 22"/>
                  <a:gd name="T7" fmla="*/ 6 h 13"/>
                  <a:gd name="T8" fmla="*/ 10 w 22"/>
                  <a:gd name="T9" fmla="*/ 6 h 13"/>
                  <a:gd name="T10" fmla="*/ 12 w 22"/>
                  <a:gd name="T11" fmla="*/ 7 h 13"/>
                  <a:gd name="T12" fmla="*/ 14 w 22"/>
                  <a:gd name="T13" fmla="*/ 9 h 13"/>
                  <a:gd name="T14" fmla="*/ 17 w 22"/>
                  <a:gd name="T15" fmla="*/ 9 h 13"/>
                  <a:gd name="T16" fmla="*/ 18 w 22"/>
                  <a:gd name="T17" fmla="*/ 10 h 13"/>
                  <a:gd name="T18" fmla="*/ 21 w 22"/>
                  <a:gd name="T19" fmla="*/ 12 h 13"/>
                  <a:gd name="T20" fmla="*/ 22 w 22"/>
                  <a:gd name="T21" fmla="*/ 12 h 13"/>
                  <a:gd name="T22" fmla="*/ 22 w 22"/>
                  <a:gd name="T23" fmla="*/ 13 h 13"/>
                  <a:gd name="T24" fmla="*/ 22 w 22"/>
                  <a:gd name="T25" fmla="*/ 13 h 13"/>
                  <a:gd name="T26" fmla="*/ 19 w 22"/>
                  <a:gd name="T27" fmla="*/ 13 h 13"/>
                  <a:gd name="T28" fmla="*/ 17 w 22"/>
                  <a:gd name="T29" fmla="*/ 13 h 13"/>
                  <a:gd name="T30" fmla="*/ 14 w 22"/>
                  <a:gd name="T31" fmla="*/ 12 h 13"/>
                  <a:gd name="T32" fmla="*/ 12 w 22"/>
                  <a:gd name="T33" fmla="*/ 12 h 13"/>
                  <a:gd name="T34" fmla="*/ 11 w 22"/>
                  <a:gd name="T35" fmla="*/ 12 h 13"/>
                  <a:gd name="T36" fmla="*/ 10 w 22"/>
                  <a:gd name="T37" fmla="*/ 10 h 13"/>
                  <a:gd name="T38" fmla="*/ 6 w 22"/>
                  <a:gd name="T39" fmla="*/ 9 h 13"/>
                  <a:gd name="T40" fmla="*/ 3 w 22"/>
                  <a:gd name="T41" fmla="*/ 7 h 13"/>
                  <a:gd name="T42" fmla="*/ 1 w 22"/>
                  <a:gd name="T43" fmla="*/ 5 h 13"/>
                  <a:gd name="T44" fmla="*/ 0 w 22"/>
                  <a:gd name="T45" fmla="*/ 2 h 13"/>
                  <a:gd name="T46" fmla="*/ 1 w 22"/>
                  <a:gd name="T4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13">
                    <a:moveTo>
                      <a:pt x="1" y="0"/>
                    </a:moveTo>
                    <a:lnTo>
                      <a:pt x="3" y="2"/>
                    </a:lnTo>
                    <a:lnTo>
                      <a:pt x="6" y="5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14" y="9"/>
                    </a:lnTo>
                    <a:lnTo>
                      <a:pt x="17" y="9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6" name="Freeform 1393"/>
              <p:cNvSpPr>
                <a:spLocks/>
              </p:cNvSpPr>
              <p:nvPr/>
            </p:nvSpPr>
            <p:spPr bwMode="auto">
              <a:xfrm>
                <a:off x="3065339" y="5207121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1 w 3"/>
                  <a:gd name="T7" fmla="*/ 4 h 4"/>
                  <a:gd name="T8" fmla="*/ 0 w 3"/>
                  <a:gd name="T9" fmla="*/ 4 h 4"/>
                  <a:gd name="T10" fmla="*/ 1 w 3"/>
                  <a:gd name="T11" fmla="*/ 2 h 4"/>
                  <a:gd name="T12" fmla="*/ 1 w 3"/>
                  <a:gd name="T13" fmla="*/ 0 h 4"/>
                  <a:gd name="T14" fmla="*/ 3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7" name="Freeform 1394"/>
              <p:cNvSpPr>
                <a:spLocks/>
              </p:cNvSpPr>
              <p:nvPr/>
            </p:nvSpPr>
            <p:spPr bwMode="auto">
              <a:xfrm>
                <a:off x="3069785" y="5199710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1 w 4"/>
                  <a:gd name="T9" fmla="*/ 2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8" name="Freeform 1395"/>
              <p:cNvSpPr>
                <a:spLocks/>
              </p:cNvSpPr>
              <p:nvPr/>
            </p:nvSpPr>
            <p:spPr bwMode="auto">
              <a:xfrm>
                <a:off x="3075714" y="5208604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3 h 6"/>
                  <a:gd name="T4" fmla="*/ 4 w 4"/>
                  <a:gd name="T5" fmla="*/ 4 h 6"/>
                  <a:gd name="T6" fmla="*/ 4 w 4"/>
                  <a:gd name="T7" fmla="*/ 6 h 6"/>
                  <a:gd name="T8" fmla="*/ 0 w 4"/>
                  <a:gd name="T9" fmla="*/ 1 h 6"/>
                  <a:gd name="T10" fmla="*/ 0 w 4"/>
                  <a:gd name="T11" fmla="*/ 0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9" name="Freeform 1396"/>
              <p:cNvSpPr>
                <a:spLocks/>
              </p:cNvSpPr>
              <p:nvPr/>
            </p:nvSpPr>
            <p:spPr bwMode="auto">
              <a:xfrm>
                <a:off x="3075714" y="5218978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7 w 8"/>
                  <a:gd name="T5" fmla="*/ 4 h 4"/>
                  <a:gd name="T6" fmla="*/ 5 w 8"/>
                  <a:gd name="T7" fmla="*/ 4 h 4"/>
                  <a:gd name="T8" fmla="*/ 4 w 8"/>
                  <a:gd name="T9" fmla="*/ 3 h 4"/>
                  <a:gd name="T10" fmla="*/ 4 w 8"/>
                  <a:gd name="T11" fmla="*/ 1 h 4"/>
                  <a:gd name="T12" fmla="*/ 1 w 8"/>
                  <a:gd name="T13" fmla="*/ 1 h 4"/>
                  <a:gd name="T14" fmla="*/ 0 w 8"/>
                  <a:gd name="T15" fmla="*/ 0 h 4"/>
                  <a:gd name="T16" fmla="*/ 1 w 8"/>
                  <a:gd name="T17" fmla="*/ 0 h 4"/>
                  <a:gd name="T18" fmla="*/ 4 w 8"/>
                  <a:gd name="T19" fmla="*/ 0 h 4"/>
                  <a:gd name="T20" fmla="*/ 7 w 8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0" name="Freeform 1397"/>
              <p:cNvSpPr>
                <a:spLocks/>
              </p:cNvSpPr>
              <p:nvPr/>
            </p:nvSpPr>
            <p:spPr bwMode="auto">
              <a:xfrm>
                <a:off x="3215040" y="5306428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1" name="Freeform 1398"/>
              <p:cNvSpPr>
                <a:spLocks/>
              </p:cNvSpPr>
              <p:nvPr/>
            </p:nvSpPr>
            <p:spPr bwMode="auto">
              <a:xfrm>
                <a:off x="3124626" y="5263444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1 w 3"/>
                  <a:gd name="T7" fmla="*/ 3 h 4"/>
                  <a:gd name="T8" fmla="*/ 0 w 3"/>
                  <a:gd name="T9" fmla="*/ 4 h 4"/>
                  <a:gd name="T10" fmla="*/ 0 w 3"/>
                  <a:gd name="T11" fmla="*/ 3 h 4"/>
                  <a:gd name="T12" fmla="*/ 1 w 3"/>
                  <a:gd name="T13" fmla="*/ 0 h 4"/>
                  <a:gd name="T14" fmla="*/ 1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2" name="Freeform 1399"/>
              <p:cNvSpPr>
                <a:spLocks/>
              </p:cNvSpPr>
              <p:nvPr/>
            </p:nvSpPr>
            <p:spPr bwMode="auto">
              <a:xfrm>
                <a:off x="3220968" y="5299017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3 h 5"/>
                  <a:gd name="T6" fmla="*/ 3 w 3"/>
                  <a:gd name="T7" fmla="*/ 5 h 5"/>
                  <a:gd name="T8" fmla="*/ 1 w 3"/>
                  <a:gd name="T9" fmla="*/ 5 h 5"/>
                  <a:gd name="T10" fmla="*/ 0 w 3"/>
                  <a:gd name="T11" fmla="*/ 4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3" name="Freeform 1400"/>
              <p:cNvSpPr>
                <a:spLocks/>
              </p:cNvSpPr>
              <p:nvPr/>
            </p:nvSpPr>
            <p:spPr bwMode="auto">
              <a:xfrm>
                <a:off x="3135001" y="5261962"/>
                <a:ext cx="59288" cy="34091"/>
              </a:xfrm>
              <a:custGeom>
                <a:avLst/>
                <a:gdLst>
                  <a:gd name="T0" fmla="*/ 14 w 40"/>
                  <a:gd name="T1" fmla="*/ 1 h 23"/>
                  <a:gd name="T2" fmla="*/ 19 w 40"/>
                  <a:gd name="T3" fmla="*/ 4 h 23"/>
                  <a:gd name="T4" fmla="*/ 21 w 40"/>
                  <a:gd name="T5" fmla="*/ 1 h 23"/>
                  <a:gd name="T6" fmla="*/ 23 w 40"/>
                  <a:gd name="T7" fmla="*/ 1 h 23"/>
                  <a:gd name="T8" fmla="*/ 34 w 40"/>
                  <a:gd name="T9" fmla="*/ 5 h 23"/>
                  <a:gd name="T10" fmla="*/ 39 w 40"/>
                  <a:gd name="T11" fmla="*/ 7 h 23"/>
                  <a:gd name="T12" fmla="*/ 37 w 40"/>
                  <a:gd name="T13" fmla="*/ 12 h 23"/>
                  <a:gd name="T14" fmla="*/ 36 w 40"/>
                  <a:gd name="T15" fmla="*/ 14 h 23"/>
                  <a:gd name="T16" fmla="*/ 23 w 40"/>
                  <a:gd name="T17" fmla="*/ 12 h 23"/>
                  <a:gd name="T18" fmla="*/ 19 w 40"/>
                  <a:gd name="T19" fmla="*/ 17 h 23"/>
                  <a:gd name="T20" fmla="*/ 21 w 40"/>
                  <a:gd name="T21" fmla="*/ 18 h 23"/>
                  <a:gd name="T22" fmla="*/ 16 w 40"/>
                  <a:gd name="T23" fmla="*/ 18 h 23"/>
                  <a:gd name="T24" fmla="*/ 16 w 40"/>
                  <a:gd name="T25" fmla="*/ 19 h 23"/>
                  <a:gd name="T26" fmla="*/ 21 w 40"/>
                  <a:gd name="T27" fmla="*/ 22 h 23"/>
                  <a:gd name="T28" fmla="*/ 19 w 40"/>
                  <a:gd name="T29" fmla="*/ 23 h 23"/>
                  <a:gd name="T30" fmla="*/ 15 w 40"/>
                  <a:gd name="T31" fmla="*/ 21 h 23"/>
                  <a:gd name="T32" fmla="*/ 12 w 40"/>
                  <a:gd name="T33" fmla="*/ 18 h 23"/>
                  <a:gd name="T34" fmla="*/ 15 w 40"/>
                  <a:gd name="T35" fmla="*/ 15 h 23"/>
                  <a:gd name="T36" fmla="*/ 14 w 40"/>
                  <a:gd name="T37" fmla="*/ 12 h 23"/>
                  <a:gd name="T38" fmla="*/ 11 w 40"/>
                  <a:gd name="T39" fmla="*/ 12 h 23"/>
                  <a:gd name="T40" fmla="*/ 7 w 40"/>
                  <a:gd name="T41" fmla="*/ 10 h 23"/>
                  <a:gd name="T42" fmla="*/ 5 w 40"/>
                  <a:gd name="T43" fmla="*/ 11 h 23"/>
                  <a:gd name="T44" fmla="*/ 0 w 40"/>
                  <a:gd name="T45" fmla="*/ 11 h 23"/>
                  <a:gd name="T46" fmla="*/ 3 w 40"/>
                  <a:gd name="T47" fmla="*/ 10 h 23"/>
                  <a:gd name="T48" fmla="*/ 5 w 40"/>
                  <a:gd name="T49" fmla="*/ 8 h 23"/>
                  <a:gd name="T50" fmla="*/ 5 w 40"/>
                  <a:gd name="T51" fmla="*/ 7 h 23"/>
                  <a:gd name="T52" fmla="*/ 11 w 40"/>
                  <a:gd name="T53" fmla="*/ 7 h 23"/>
                  <a:gd name="T54" fmla="*/ 11 w 40"/>
                  <a:gd name="T55" fmla="*/ 4 h 23"/>
                  <a:gd name="T56" fmla="*/ 15 w 40"/>
                  <a:gd name="T57" fmla="*/ 7 h 23"/>
                  <a:gd name="T58" fmla="*/ 16 w 40"/>
                  <a:gd name="T59" fmla="*/ 5 h 23"/>
                  <a:gd name="T60" fmla="*/ 18 w 40"/>
                  <a:gd name="T61" fmla="*/ 5 h 23"/>
                  <a:gd name="T62" fmla="*/ 12 w 40"/>
                  <a:gd name="T63" fmla="*/ 3 h 23"/>
                  <a:gd name="T64" fmla="*/ 12 w 40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23">
                    <a:moveTo>
                      <a:pt x="12" y="0"/>
                    </a:moveTo>
                    <a:lnTo>
                      <a:pt x="14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30" y="4"/>
                    </a:lnTo>
                    <a:lnTo>
                      <a:pt x="34" y="5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12"/>
                    </a:lnTo>
                    <a:lnTo>
                      <a:pt x="37" y="12"/>
                    </a:lnTo>
                    <a:lnTo>
                      <a:pt x="37" y="14"/>
                    </a:lnTo>
                    <a:lnTo>
                      <a:pt x="36" y="1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5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9"/>
                    </a:lnTo>
                    <a:lnTo>
                      <a:pt x="19" y="21"/>
                    </a:lnTo>
                    <a:lnTo>
                      <a:pt x="21" y="22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2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4" name="Freeform 1401"/>
              <p:cNvSpPr>
                <a:spLocks/>
              </p:cNvSpPr>
              <p:nvPr/>
            </p:nvSpPr>
            <p:spPr bwMode="auto">
              <a:xfrm>
                <a:off x="3149823" y="5241212"/>
                <a:ext cx="8893" cy="20751"/>
              </a:xfrm>
              <a:custGeom>
                <a:avLst/>
                <a:gdLst>
                  <a:gd name="T0" fmla="*/ 1 w 6"/>
                  <a:gd name="T1" fmla="*/ 0 h 14"/>
                  <a:gd name="T2" fmla="*/ 2 w 6"/>
                  <a:gd name="T3" fmla="*/ 2 h 14"/>
                  <a:gd name="T4" fmla="*/ 2 w 6"/>
                  <a:gd name="T5" fmla="*/ 4 h 14"/>
                  <a:gd name="T6" fmla="*/ 4 w 6"/>
                  <a:gd name="T7" fmla="*/ 7 h 14"/>
                  <a:gd name="T8" fmla="*/ 4 w 6"/>
                  <a:gd name="T9" fmla="*/ 7 h 14"/>
                  <a:gd name="T10" fmla="*/ 5 w 6"/>
                  <a:gd name="T11" fmla="*/ 8 h 14"/>
                  <a:gd name="T12" fmla="*/ 4 w 6"/>
                  <a:gd name="T13" fmla="*/ 11 h 14"/>
                  <a:gd name="T14" fmla="*/ 6 w 6"/>
                  <a:gd name="T15" fmla="*/ 13 h 14"/>
                  <a:gd name="T16" fmla="*/ 5 w 6"/>
                  <a:gd name="T17" fmla="*/ 14 h 14"/>
                  <a:gd name="T18" fmla="*/ 4 w 6"/>
                  <a:gd name="T19" fmla="*/ 13 h 14"/>
                  <a:gd name="T20" fmla="*/ 1 w 6"/>
                  <a:gd name="T21" fmla="*/ 13 h 14"/>
                  <a:gd name="T22" fmla="*/ 0 w 6"/>
                  <a:gd name="T23" fmla="*/ 11 h 14"/>
                  <a:gd name="T24" fmla="*/ 0 w 6"/>
                  <a:gd name="T25" fmla="*/ 8 h 14"/>
                  <a:gd name="T26" fmla="*/ 0 w 6"/>
                  <a:gd name="T27" fmla="*/ 7 h 14"/>
                  <a:gd name="T28" fmla="*/ 0 w 6"/>
                  <a:gd name="T29" fmla="*/ 6 h 14"/>
                  <a:gd name="T30" fmla="*/ 0 w 6"/>
                  <a:gd name="T31" fmla="*/ 3 h 14"/>
                  <a:gd name="T32" fmla="*/ 1 w 6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14">
                    <a:moveTo>
                      <a:pt x="1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4" y="11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5" name="Freeform 1402"/>
              <p:cNvSpPr>
                <a:spLocks/>
              </p:cNvSpPr>
              <p:nvPr/>
            </p:nvSpPr>
            <p:spPr bwMode="auto">
              <a:xfrm>
                <a:off x="3062375" y="5193782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2 h 7"/>
                  <a:gd name="T4" fmla="*/ 5 w 5"/>
                  <a:gd name="T5" fmla="*/ 3 h 7"/>
                  <a:gd name="T6" fmla="*/ 5 w 5"/>
                  <a:gd name="T7" fmla="*/ 6 h 7"/>
                  <a:gd name="T8" fmla="*/ 3 w 5"/>
                  <a:gd name="T9" fmla="*/ 7 h 7"/>
                  <a:gd name="T10" fmla="*/ 2 w 5"/>
                  <a:gd name="T11" fmla="*/ 6 h 7"/>
                  <a:gd name="T12" fmla="*/ 2 w 5"/>
                  <a:gd name="T13" fmla="*/ 6 h 7"/>
                  <a:gd name="T14" fmla="*/ 0 w 5"/>
                  <a:gd name="T15" fmla="*/ 4 h 7"/>
                  <a:gd name="T16" fmla="*/ 0 w 5"/>
                  <a:gd name="T17" fmla="*/ 3 h 7"/>
                  <a:gd name="T18" fmla="*/ 0 w 5"/>
                  <a:gd name="T19" fmla="*/ 2 h 7"/>
                  <a:gd name="T20" fmla="*/ 2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6" name="Freeform 1403"/>
              <p:cNvSpPr>
                <a:spLocks/>
              </p:cNvSpPr>
              <p:nvPr/>
            </p:nvSpPr>
            <p:spPr bwMode="auto">
              <a:xfrm>
                <a:off x="3172057" y="5279749"/>
                <a:ext cx="50394" cy="23715"/>
              </a:xfrm>
              <a:custGeom>
                <a:avLst/>
                <a:gdLst>
                  <a:gd name="T0" fmla="*/ 19 w 34"/>
                  <a:gd name="T1" fmla="*/ 0 h 16"/>
                  <a:gd name="T2" fmla="*/ 23 w 34"/>
                  <a:gd name="T3" fmla="*/ 2 h 16"/>
                  <a:gd name="T4" fmla="*/ 26 w 34"/>
                  <a:gd name="T5" fmla="*/ 0 h 16"/>
                  <a:gd name="T6" fmla="*/ 30 w 34"/>
                  <a:gd name="T7" fmla="*/ 0 h 16"/>
                  <a:gd name="T8" fmla="*/ 33 w 34"/>
                  <a:gd name="T9" fmla="*/ 2 h 16"/>
                  <a:gd name="T10" fmla="*/ 33 w 34"/>
                  <a:gd name="T11" fmla="*/ 3 h 16"/>
                  <a:gd name="T12" fmla="*/ 34 w 34"/>
                  <a:gd name="T13" fmla="*/ 5 h 16"/>
                  <a:gd name="T14" fmla="*/ 33 w 34"/>
                  <a:gd name="T15" fmla="*/ 6 h 16"/>
                  <a:gd name="T16" fmla="*/ 31 w 34"/>
                  <a:gd name="T17" fmla="*/ 7 h 16"/>
                  <a:gd name="T18" fmla="*/ 30 w 34"/>
                  <a:gd name="T19" fmla="*/ 6 h 16"/>
                  <a:gd name="T20" fmla="*/ 29 w 34"/>
                  <a:gd name="T21" fmla="*/ 6 h 16"/>
                  <a:gd name="T22" fmla="*/ 26 w 34"/>
                  <a:gd name="T23" fmla="*/ 7 h 16"/>
                  <a:gd name="T24" fmla="*/ 23 w 34"/>
                  <a:gd name="T25" fmla="*/ 7 h 16"/>
                  <a:gd name="T26" fmla="*/ 22 w 34"/>
                  <a:gd name="T27" fmla="*/ 6 h 16"/>
                  <a:gd name="T28" fmla="*/ 20 w 34"/>
                  <a:gd name="T29" fmla="*/ 3 h 16"/>
                  <a:gd name="T30" fmla="*/ 19 w 34"/>
                  <a:gd name="T31" fmla="*/ 3 h 16"/>
                  <a:gd name="T32" fmla="*/ 16 w 34"/>
                  <a:gd name="T33" fmla="*/ 6 h 16"/>
                  <a:gd name="T34" fmla="*/ 15 w 34"/>
                  <a:gd name="T35" fmla="*/ 6 h 16"/>
                  <a:gd name="T36" fmla="*/ 12 w 34"/>
                  <a:gd name="T37" fmla="*/ 6 h 16"/>
                  <a:gd name="T38" fmla="*/ 15 w 34"/>
                  <a:gd name="T39" fmla="*/ 7 h 16"/>
                  <a:gd name="T40" fmla="*/ 15 w 34"/>
                  <a:gd name="T41" fmla="*/ 7 h 16"/>
                  <a:gd name="T42" fmla="*/ 18 w 34"/>
                  <a:gd name="T43" fmla="*/ 9 h 16"/>
                  <a:gd name="T44" fmla="*/ 19 w 34"/>
                  <a:gd name="T45" fmla="*/ 9 h 16"/>
                  <a:gd name="T46" fmla="*/ 19 w 34"/>
                  <a:gd name="T47" fmla="*/ 10 h 16"/>
                  <a:gd name="T48" fmla="*/ 20 w 34"/>
                  <a:gd name="T49" fmla="*/ 11 h 16"/>
                  <a:gd name="T50" fmla="*/ 23 w 34"/>
                  <a:gd name="T51" fmla="*/ 13 h 16"/>
                  <a:gd name="T52" fmla="*/ 23 w 34"/>
                  <a:gd name="T53" fmla="*/ 16 h 16"/>
                  <a:gd name="T54" fmla="*/ 23 w 34"/>
                  <a:gd name="T55" fmla="*/ 16 h 16"/>
                  <a:gd name="T56" fmla="*/ 19 w 34"/>
                  <a:gd name="T57" fmla="*/ 13 h 16"/>
                  <a:gd name="T58" fmla="*/ 18 w 34"/>
                  <a:gd name="T59" fmla="*/ 13 h 16"/>
                  <a:gd name="T60" fmla="*/ 16 w 34"/>
                  <a:gd name="T61" fmla="*/ 13 h 16"/>
                  <a:gd name="T62" fmla="*/ 14 w 34"/>
                  <a:gd name="T63" fmla="*/ 11 h 16"/>
                  <a:gd name="T64" fmla="*/ 14 w 34"/>
                  <a:gd name="T65" fmla="*/ 10 h 16"/>
                  <a:gd name="T66" fmla="*/ 11 w 34"/>
                  <a:gd name="T67" fmla="*/ 10 h 16"/>
                  <a:gd name="T68" fmla="*/ 9 w 34"/>
                  <a:gd name="T69" fmla="*/ 11 h 16"/>
                  <a:gd name="T70" fmla="*/ 12 w 34"/>
                  <a:gd name="T71" fmla="*/ 13 h 16"/>
                  <a:gd name="T72" fmla="*/ 12 w 34"/>
                  <a:gd name="T73" fmla="*/ 14 h 16"/>
                  <a:gd name="T74" fmla="*/ 11 w 34"/>
                  <a:gd name="T75" fmla="*/ 14 h 16"/>
                  <a:gd name="T76" fmla="*/ 8 w 34"/>
                  <a:gd name="T77" fmla="*/ 13 h 16"/>
                  <a:gd name="T78" fmla="*/ 5 w 34"/>
                  <a:gd name="T79" fmla="*/ 14 h 16"/>
                  <a:gd name="T80" fmla="*/ 5 w 34"/>
                  <a:gd name="T81" fmla="*/ 13 h 16"/>
                  <a:gd name="T82" fmla="*/ 4 w 34"/>
                  <a:gd name="T83" fmla="*/ 11 h 16"/>
                  <a:gd name="T84" fmla="*/ 4 w 34"/>
                  <a:gd name="T85" fmla="*/ 10 h 16"/>
                  <a:gd name="T86" fmla="*/ 2 w 34"/>
                  <a:gd name="T87" fmla="*/ 11 h 16"/>
                  <a:gd name="T88" fmla="*/ 0 w 34"/>
                  <a:gd name="T89" fmla="*/ 10 h 16"/>
                  <a:gd name="T90" fmla="*/ 0 w 34"/>
                  <a:gd name="T91" fmla="*/ 9 h 16"/>
                  <a:gd name="T92" fmla="*/ 2 w 34"/>
                  <a:gd name="T93" fmla="*/ 7 h 16"/>
                  <a:gd name="T94" fmla="*/ 7 w 34"/>
                  <a:gd name="T95" fmla="*/ 6 h 16"/>
                  <a:gd name="T96" fmla="*/ 4 w 34"/>
                  <a:gd name="T97" fmla="*/ 5 h 16"/>
                  <a:gd name="T98" fmla="*/ 2 w 34"/>
                  <a:gd name="T99" fmla="*/ 6 h 16"/>
                  <a:gd name="T100" fmla="*/ 1 w 34"/>
                  <a:gd name="T101" fmla="*/ 5 h 16"/>
                  <a:gd name="T102" fmla="*/ 2 w 34"/>
                  <a:gd name="T103" fmla="*/ 3 h 16"/>
                  <a:gd name="T104" fmla="*/ 5 w 34"/>
                  <a:gd name="T105" fmla="*/ 3 h 16"/>
                  <a:gd name="T106" fmla="*/ 7 w 34"/>
                  <a:gd name="T107" fmla="*/ 3 h 16"/>
                  <a:gd name="T108" fmla="*/ 9 w 34"/>
                  <a:gd name="T109" fmla="*/ 3 h 16"/>
                  <a:gd name="T110" fmla="*/ 16 w 34"/>
                  <a:gd name="T111" fmla="*/ 2 h 16"/>
                  <a:gd name="T112" fmla="*/ 19 w 34"/>
                  <a:gd name="T1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4" h="16">
                    <a:moveTo>
                      <a:pt x="19" y="0"/>
                    </a:move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4" y="5"/>
                    </a:lnTo>
                    <a:lnTo>
                      <a:pt x="33" y="6"/>
                    </a:lnTo>
                    <a:lnTo>
                      <a:pt x="31" y="7"/>
                    </a:lnTo>
                    <a:lnTo>
                      <a:pt x="30" y="6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9" y="10"/>
                    </a:lnTo>
                    <a:lnTo>
                      <a:pt x="20" y="11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1" y="10"/>
                    </a:lnTo>
                    <a:lnTo>
                      <a:pt x="9" y="11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7" name="Freeform 1404"/>
              <p:cNvSpPr>
                <a:spLocks/>
              </p:cNvSpPr>
              <p:nvPr/>
            </p:nvSpPr>
            <p:spPr bwMode="auto">
              <a:xfrm>
                <a:off x="3145377" y="528864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8" name="Freeform 1405"/>
              <p:cNvSpPr>
                <a:spLocks/>
              </p:cNvSpPr>
              <p:nvPr/>
            </p:nvSpPr>
            <p:spPr bwMode="auto">
              <a:xfrm>
                <a:off x="3126108" y="5257515"/>
                <a:ext cx="20751" cy="10376"/>
              </a:xfrm>
              <a:custGeom>
                <a:avLst/>
                <a:gdLst>
                  <a:gd name="T0" fmla="*/ 6 w 14"/>
                  <a:gd name="T1" fmla="*/ 0 h 7"/>
                  <a:gd name="T2" fmla="*/ 10 w 14"/>
                  <a:gd name="T3" fmla="*/ 2 h 7"/>
                  <a:gd name="T4" fmla="*/ 11 w 14"/>
                  <a:gd name="T5" fmla="*/ 3 h 7"/>
                  <a:gd name="T6" fmla="*/ 13 w 14"/>
                  <a:gd name="T7" fmla="*/ 2 h 7"/>
                  <a:gd name="T8" fmla="*/ 14 w 14"/>
                  <a:gd name="T9" fmla="*/ 2 h 7"/>
                  <a:gd name="T10" fmla="*/ 14 w 14"/>
                  <a:gd name="T11" fmla="*/ 3 h 7"/>
                  <a:gd name="T12" fmla="*/ 14 w 14"/>
                  <a:gd name="T13" fmla="*/ 4 h 7"/>
                  <a:gd name="T14" fmla="*/ 14 w 14"/>
                  <a:gd name="T15" fmla="*/ 6 h 7"/>
                  <a:gd name="T16" fmla="*/ 13 w 14"/>
                  <a:gd name="T17" fmla="*/ 7 h 7"/>
                  <a:gd name="T18" fmla="*/ 10 w 14"/>
                  <a:gd name="T19" fmla="*/ 7 h 7"/>
                  <a:gd name="T20" fmla="*/ 10 w 14"/>
                  <a:gd name="T21" fmla="*/ 6 h 7"/>
                  <a:gd name="T22" fmla="*/ 9 w 14"/>
                  <a:gd name="T23" fmla="*/ 6 h 7"/>
                  <a:gd name="T24" fmla="*/ 7 w 14"/>
                  <a:gd name="T25" fmla="*/ 4 h 7"/>
                  <a:gd name="T26" fmla="*/ 4 w 14"/>
                  <a:gd name="T27" fmla="*/ 4 h 7"/>
                  <a:gd name="T28" fmla="*/ 3 w 14"/>
                  <a:gd name="T29" fmla="*/ 6 h 7"/>
                  <a:gd name="T30" fmla="*/ 2 w 14"/>
                  <a:gd name="T31" fmla="*/ 3 h 7"/>
                  <a:gd name="T32" fmla="*/ 0 w 14"/>
                  <a:gd name="T33" fmla="*/ 3 h 7"/>
                  <a:gd name="T34" fmla="*/ 0 w 14"/>
                  <a:gd name="T35" fmla="*/ 2 h 7"/>
                  <a:gd name="T36" fmla="*/ 4 w 14"/>
                  <a:gd name="T37" fmla="*/ 2 h 7"/>
                  <a:gd name="T38" fmla="*/ 6 w 14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7">
                    <a:moveTo>
                      <a:pt x="6" y="0"/>
                    </a:moveTo>
                    <a:lnTo>
                      <a:pt x="10" y="2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9" name="Freeform 1406"/>
              <p:cNvSpPr>
                <a:spLocks/>
              </p:cNvSpPr>
              <p:nvPr/>
            </p:nvSpPr>
            <p:spPr bwMode="auto">
              <a:xfrm>
                <a:off x="3145377" y="528271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0" name="Freeform 1407"/>
              <p:cNvSpPr>
                <a:spLocks/>
              </p:cNvSpPr>
              <p:nvPr/>
            </p:nvSpPr>
            <p:spPr bwMode="auto">
              <a:xfrm>
                <a:off x="3019391" y="4929952"/>
                <a:ext cx="19269" cy="41501"/>
              </a:xfrm>
              <a:custGeom>
                <a:avLst/>
                <a:gdLst>
                  <a:gd name="T0" fmla="*/ 3 w 13"/>
                  <a:gd name="T1" fmla="*/ 0 h 28"/>
                  <a:gd name="T2" fmla="*/ 6 w 13"/>
                  <a:gd name="T3" fmla="*/ 0 h 28"/>
                  <a:gd name="T4" fmla="*/ 9 w 13"/>
                  <a:gd name="T5" fmla="*/ 1 h 28"/>
                  <a:gd name="T6" fmla="*/ 12 w 13"/>
                  <a:gd name="T7" fmla="*/ 6 h 28"/>
                  <a:gd name="T8" fmla="*/ 10 w 13"/>
                  <a:gd name="T9" fmla="*/ 8 h 28"/>
                  <a:gd name="T10" fmla="*/ 12 w 13"/>
                  <a:gd name="T11" fmla="*/ 10 h 28"/>
                  <a:gd name="T12" fmla="*/ 12 w 13"/>
                  <a:gd name="T13" fmla="*/ 12 h 28"/>
                  <a:gd name="T14" fmla="*/ 9 w 13"/>
                  <a:gd name="T15" fmla="*/ 11 h 28"/>
                  <a:gd name="T16" fmla="*/ 12 w 13"/>
                  <a:gd name="T17" fmla="*/ 14 h 28"/>
                  <a:gd name="T18" fmla="*/ 13 w 13"/>
                  <a:gd name="T19" fmla="*/ 15 h 28"/>
                  <a:gd name="T20" fmla="*/ 13 w 13"/>
                  <a:gd name="T21" fmla="*/ 15 h 28"/>
                  <a:gd name="T22" fmla="*/ 10 w 13"/>
                  <a:gd name="T23" fmla="*/ 14 h 28"/>
                  <a:gd name="T24" fmla="*/ 9 w 13"/>
                  <a:gd name="T25" fmla="*/ 14 h 28"/>
                  <a:gd name="T26" fmla="*/ 9 w 13"/>
                  <a:gd name="T27" fmla="*/ 15 h 28"/>
                  <a:gd name="T28" fmla="*/ 12 w 13"/>
                  <a:gd name="T29" fmla="*/ 18 h 28"/>
                  <a:gd name="T30" fmla="*/ 10 w 13"/>
                  <a:gd name="T31" fmla="*/ 19 h 28"/>
                  <a:gd name="T32" fmla="*/ 13 w 13"/>
                  <a:gd name="T33" fmla="*/ 22 h 28"/>
                  <a:gd name="T34" fmla="*/ 13 w 13"/>
                  <a:gd name="T35" fmla="*/ 22 h 28"/>
                  <a:gd name="T36" fmla="*/ 10 w 13"/>
                  <a:gd name="T37" fmla="*/ 22 h 28"/>
                  <a:gd name="T38" fmla="*/ 9 w 13"/>
                  <a:gd name="T39" fmla="*/ 24 h 28"/>
                  <a:gd name="T40" fmla="*/ 9 w 13"/>
                  <a:gd name="T41" fmla="*/ 26 h 28"/>
                  <a:gd name="T42" fmla="*/ 9 w 13"/>
                  <a:gd name="T43" fmla="*/ 28 h 28"/>
                  <a:gd name="T44" fmla="*/ 5 w 13"/>
                  <a:gd name="T45" fmla="*/ 28 h 28"/>
                  <a:gd name="T46" fmla="*/ 2 w 13"/>
                  <a:gd name="T47" fmla="*/ 26 h 28"/>
                  <a:gd name="T48" fmla="*/ 3 w 13"/>
                  <a:gd name="T49" fmla="*/ 24 h 28"/>
                  <a:gd name="T50" fmla="*/ 2 w 13"/>
                  <a:gd name="T51" fmla="*/ 15 h 28"/>
                  <a:gd name="T52" fmla="*/ 2 w 13"/>
                  <a:gd name="T53" fmla="*/ 12 h 28"/>
                  <a:gd name="T54" fmla="*/ 0 w 13"/>
                  <a:gd name="T55" fmla="*/ 11 h 28"/>
                  <a:gd name="T56" fmla="*/ 0 w 13"/>
                  <a:gd name="T57" fmla="*/ 10 h 28"/>
                  <a:gd name="T58" fmla="*/ 0 w 13"/>
                  <a:gd name="T59" fmla="*/ 8 h 28"/>
                  <a:gd name="T60" fmla="*/ 2 w 13"/>
                  <a:gd name="T61" fmla="*/ 7 h 28"/>
                  <a:gd name="T62" fmla="*/ 2 w 13"/>
                  <a:gd name="T63" fmla="*/ 6 h 28"/>
                  <a:gd name="T64" fmla="*/ 2 w 13"/>
                  <a:gd name="T65" fmla="*/ 4 h 28"/>
                  <a:gd name="T66" fmla="*/ 2 w 13"/>
                  <a:gd name="T67" fmla="*/ 3 h 28"/>
                  <a:gd name="T68" fmla="*/ 3 w 13"/>
                  <a:gd name="T6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28">
                    <a:moveTo>
                      <a:pt x="3" y="0"/>
                    </a:moveTo>
                    <a:lnTo>
                      <a:pt x="6" y="0"/>
                    </a:lnTo>
                    <a:lnTo>
                      <a:pt x="9" y="1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9" y="11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9" y="24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5" y="28"/>
                    </a:lnTo>
                    <a:lnTo>
                      <a:pt x="2" y="26"/>
                    </a:lnTo>
                    <a:lnTo>
                      <a:pt x="3" y="24"/>
                    </a:lnTo>
                    <a:lnTo>
                      <a:pt x="2" y="15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1" name="Freeform 1408"/>
              <p:cNvSpPr>
                <a:spLocks/>
              </p:cNvSpPr>
              <p:nvPr/>
            </p:nvSpPr>
            <p:spPr bwMode="auto">
              <a:xfrm>
                <a:off x="3056446" y="5193782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4 w 4"/>
                  <a:gd name="T5" fmla="*/ 4 h 7"/>
                  <a:gd name="T6" fmla="*/ 3 w 4"/>
                  <a:gd name="T7" fmla="*/ 4 h 7"/>
                  <a:gd name="T8" fmla="*/ 4 w 4"/>
                  <a:gd name="T9" fmla="*/ 7 h 7"/>
                  <a:gd name="T10" fmla="*/ 3 w 4"/>
                  <a:gd name="T11" fmla="*/ 7 h 7"/>
                  <a:gd name="T12" fmla="*/ 2 w 4"/>
                  <a:gd name="T13" fmla="*/ 6 h 7"/>
                  <a:gd name="T14" fmla="*/ 0 w 4"/>
                  <a:gd name="T15" fmla="*/ 4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0 h 7"/>
                  <a:gd name="T24" fmla="*/ 3 w 4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2" name="Freeform 1409"/>
              <p:cNvSpPr>
                <a:spLocks/>
              </p:cNvSpPr>
              <p:nvPr/>
            </p:nvSpPr>
            <p:spPr bwMode="auto">
              <a:xfrm>
                <a:off x="3037177" y="5015919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4 w 4"/>
                  <a:gd name="T3" fmla="*/ 0 h 7"/>
                  <a:gd name="T4" fmla="*/ 4 w 4"/>
                  <a:gd name="T5" fmla="*/ 4 h 7"/>
                  <a:gd name="T6" fmla="*/ 2 w 4"/>
                  <a:gd name="T7" fmla="*/ 7 h 7"/>
                  <a:gd name="T8" fmla="*/ 1 w 4"/>
                  <a:gd name="T9" fmla="*/ 6 h 7"/>
                  <a:gd name="T10" fmla="*/ 1 w 4"/>
                  <a:gd name="T11" fmla="*/ 3 h 7"/>
                  <a:gd name="T12" fmla="*/ 0 w 4"/>
                  <a:gd name="T13" fmla="*/ 1 h 7"/>
                  <a:gd name="T14" fmla="*/ 1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3" name="Freeform 1410"/>
              <p:cNvSpPr>
                <a:spLocks/>
              </p:cNvSpPr>
              <p:nvPr/>
            </p:nvSpPr>
            <p:spPr bwMode="auto">
              <a:xfrm>
                <a:off x="3044588" y="4993686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1 h 1"/>
                  <a:gd name="T4" fmla="*/ 1 w 4"/>
                  <a:gd name="T5" fmla="*/ 1 h 1"/>
                  <a:gd name="T6" fmla="*/ 0 w 4"/>
                  <a:gd name="T7" fmla="*/ 0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4" name="Freeform 1411"/>
              <p:cNvSpPr>
                <a:spLocks/>
              </p:cNvSpPr>
              <p:nvPr/>
            </p:nvSpPr>
            <p:spPr bwMode="auto">
              <a:xfrm>
                <a:off x="3044588" y="4998133"/>
                <a:ext cx="14822" cy="13340"/>
              </a:xfrm>
              <a:custGeom>
                <a:avLst/>
                <a:gdLst>
                  <a:gd name="T0" fmla="*/ 4 w 10"/>
                  <a:gd name="T1" fmla="*/ 0 h 9"/>
                  <a:gd name="T2" fmla="*/ 7 w 10"/>
                  <a:gd name="T3" fmla="*/ 0 h 9"/>
                  <a:gd name="T4" fmla="*/ 7 w 10"/>
                  <a:gd name="T5" fmla="*/ 1 h 9"/>
                  <a:gd name="T6" fmla="*/ 10 w 10"/>
                  <a:gd name="T7" fmla="*/ 4 h 9"/>
                  <a:gd name="T8" fmla="*/ 8 w 10"/>
                  <a:gd name="T9" fmla="*/ 5 h 9"/>
                  <a:gd name="T10" fmla="*/ 7 w 10"/>
                  <a:gd name="T11" fmla="*/ 8 h 9"/>
                  <a:gd name="T12" fmla="*/ 6 w 10"/>
                  <a:gd name="T13" fmla="*/ 8 h 9"/>
                  <a:gd name="T14" fmla="*/ 4 w 10"/>
                  <a:gd name="T15" fmla="*/ 8 h 9"/>
                  <a:gd name="T16" fmla="*/ 3 w 10"/>
                  <a:gd name="T17" fmla="*/ 7 h 9"/>
                  <a:gd name="T18" fmla="*/ 1 w 10"/>
                  <a:gd name="T19" fmla="*/ 9 h 9"/>
                  <a:gd name="T20" fmla="*/ 1 w 10"/>
                  <a:gd name="T21" fmla="*/ 7 h 9"/>
                  <a:gd name="T22" fmla="*/ 0 w 10"/>
                  <a:gd name="T23" fmla="*/ 4 h 9"/>
                  <a:gd name="T24" fmla="*/ 1 w 10"/>
                  <a:gd name="T25" fmla="*/ 0 h 9"/>
                  <a:gd name="T26" fmla="*/ 4 w 10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5" name="Freeform 7"/>
              <p:cNvSpPr>
                <a:spLocks/>
              </p:cNvSpPr>
              <p:nvPr/>
            </p:nvSpPr>
            <p:spPr bwMode="auto">
              <a:xfrm>
                <a:off x="1858836" y="2390962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3 h 4"/>
                  <a:gd name="T4" fmla="*/ 1 w 3"/>
                  <a:gd name="T5" fmla="*/ 4 h 4"/>
                  <a:gd name="T6" fmla="*/ 0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6" name="Freeform 8"/>
              <p:cNvSpPr>
                <a:spLocks/>
              </p:cNvSpPr>
              <p:nvPr/>
            </p:nvSpPr>
            <p:spPr bwMode="auto">
              <a:xfrm>
                <a:off x="1869211" y="2374658"/>
                <a:ext cx="10376" cy="13340"/>
              </a:xfrm>
              <a:custGeom>
                <a:avLst/>
                <a:gdLst>
                  <a:gd name="T0" fmla="*/ 5 w 7"/>
                  <a:gd name="T1" fmla="*/ 0 h 9"/>
                  <a:gd name="T2" fmla="*/ 7 w 7"/>
                  <a:gd name="T3" fmla="*/ 0 h 9"/>
                  <a:gd name="T4" fmla="*/ 7 w 7"/>
                  <a:gd name="T5" fmla="*/ 2 h 9"/>
                  <a:gd name="T6" fmla="*/ 5 w 7"/>
                  <a:gd name="T7" fmla="*/ 4 h 9"/>
                  <a:gd name="T8" fmla="*/ 4 w 7"/>
                  <a:gd name="T9" fmla="*/ 6 h 9"/>
                  <a:gd name="T10" fmla="*/ 1 w 7"/>
                  <a:gd name="T11" fmla="*/ 7 h 9"/>
                  <a:gd name="T12" fmla="*/ 1 w 7"/>
                  <a:gd name="T13" fmla="*/ 9 h 9"/>
                  <a:gd name="T14" fmla="*/ 0 w 7"/>
                  <a:gd name="T15" fmla="*/ 9 h 9"/>
                  <a:gd name="T16" fmla="*/ 0 w 7"/>
                  <a:gd name="T17" fmla="*/ 7 h 9"/>
                  <a:gd name="T18" fmla="*/ 3 w 7"/>
                  <a:gd name="T19" fmla="*/ 4 h 9"/>
                  <a:gd name="T20" fmla="*/ 3 w 7"/>
                  <a:gd name="T21" fmla="*/ 3 h 9"/>
                  <a:gd name="T22" fmla="*/ 5 w 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7" name="Freeform 9"/>
              <p:cNvSpPr>
                <a:spLocks/>
              </p:cNvSpPr>
              <p:nvPr/>
            </p:nvSpPr>
            <p:spPr bwMode="auto">
              <a:xfrm>
                <a:off x="1873658" y="2358354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0 h 4"/>
                  <a:gd name="T4" fmla="*/ 2 w 4"/>
                  <a:gd name="T5" fmla="*/ 3 h 4"/>
                  <a:gd name="T6" fmla="*/ 4 w 4"/>
                  <a:gd name="T7" fmla="*/ 4 h 4"/>
                  <a:gd name="T8" fmla="*/ 2 w 4"/>
                  <a:gd name="T9" fmla="*/ 4 h 4"/>
                  <a:gd name="T10" fmla="*/ 0 w 4"/>
                  <a:gd name="T11" fmla="*/ 2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0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8" name="Freeform 10"/>
              <p:cNvSpPr>
                <a:spLocks/>
              </p:cNvSpPr>
              <p:nvPr/>
            </p:nvSpPr>
            <p:spPr bwMode="auto">
              <a:xfrm>
                <a:off x="1858836" y="2383551"/>
                <a:ext cx="26679" cy="22233"/>
              </a:xfrm>
              <a:custGeom>
                <a:avLst/>
                <a:gdLst>
                  <a:gd name="T0" fmla="*/ 17 w 18"/>
                  <a:gd name="T1" fmla="*/ 0 h 15"/>
                  <a:gd name="T2" fmla="*/ 18 w 18"/>
                  <a:gd name="T3" fmla="*/ 1 h 15"/>
                  <a:gd name="T4" fmla="*/ 17 w 18"/>
                  <a:gd name="T5" fmla="*/ 3 h 15"/>
                  <a:gd name="T6" fmla="*/ 18 w 18"/>
                  <a:gd name="T7" fmla="*/ 3 h 15"/>
                  <a:gd name="T8" fmla="*/ 17 w 18"/>
                  <a:gd name="T9" fmla="*/ 4 h 15"/>
                  <a:gd name="T10" fmla="*/ 14 w 18"/>
                  <a:gd name="T11" fmla="*/ 5 h 15"/>
                  <a:gd name="T12" fmla="*/ 10 w 18"/>
                  <a:gd name="T13" fmla="*/ 11 h 15"/>
                  <a:gd name="T14" fmla="*/ 7 w 18"/>
                  <a:gd name="T15" fmla="*/ 11 h 15"/>
                  <a:gd name="T16" fmla="*/ 8 w 18"/>
                  <a:gd name="T17" fmla="*/ 12 h 15"/>
                  <a:gd name="T18" fmla="*/ 7 w 18"/>
                  <a:gd name="T19" fmla="*/ 14 h 15"/>
                  <a:gd name="T20" fmla="*/ 4 w 18"/>
                  <a:gd name="T21" fmla="*/ 14 h 15"/>
                  <a:gd name="T22" fmla="*/ 3 w 18"/>
                  <a:gd name="T23" fmla="*/ 15 h 15"/>
                  <a:gd name="T24" fmla="*/ 0 w 18"/>
                  <a:gd name="T25" fmla="*/ 15 h 15"/>
                  <a:gd name="T26" fmla="*/ 0 w 18"/>
                  <a:gd name="T27" fmla="*/ 14 h 15"/>
                  <a:gd name="T28" fmla="*/ 3 w 18"/>
                  <a:gd name="T29" fmla="*/ 12 h 15"/>
                  <a:gd name="T30" fmla="*/ 3 w 18"/>
                  <a:gd name="T31" fmla="*/ 12 h 15"/>
                  <a:gd name="T32" fmla="*/ 4 w 18"/>
                  <a:gd name="T33" fmla="*/ 11 h 15"/>
                  <a:gd name="T34" fmla="*/ 8 w 18"/>
                  <a:gd name="T35" fmla="*/ 7 h 15"/>
                  <a:gd name="T36" fmla="*/ 11 w 18"/>
                  <a:gd name="T37" fmla="*/ 5 h 15"/>
                  <a:gd name="T38" fmla="*/ 14 w 18"/>
                  <a:gd name="T39" fmla="*/ 3 h 15"/>
                  <a:gd name="T40" fmla="*/ 15 w 18"/>
                  <a:gd name="T41" fmla="*/ 3 h 15"/>
                  <a:gd name="T42" fmla="*/ 17 w 18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5">
                    <a:moveTo>
                      <a:pt x="17" y="0"/>
                    </a:moveTo>
                    <a:lnTo>
                      <a:pt x="18" y="1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7" y="4"/>
                    </a:lnTo>
                    <a:lnTo>
                      <a:pt x="14" y="5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9" name="Freeform 11"/>
              <p:cNvSpPr>
                <a:spLocks/>
              </p:cNvSpPr>
              <p:nvPr/>
            </p:nvSpPr>
            <p:spPr bwMode="auto">
              <a:xfrm>
                <a:off x="1873658" y="2420606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1 h 1"/>
                  <a:gd name="T4" fmla="*/ 0 w 4"/>
                  <a:gd name="T5" fmla="*/ 1 h 1"/>
                  <a:gd name="T6" fmla="*/ 2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0" name="Freeform 12"/>
              <p:cNvSpPr>
                <a:spLocks/>
              </p:cNvSpPr>
              <p:nvPr/>
            </p:nvSpPr>
            <p:spPr bwMode="auto">
              <a:xfrm>
                <a:off x="1572773" y="2534734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1" name="Freeform 13"/>
              <p:cNvSpPr>
                <a:spLocks/>
              </p:cNvSpPr>
              <p:nvPr/>
            </p:nvSpPr>
            <p:spPr bwMode="auto">
              <a:xfrm>
                <a:off x="1916641" y="2410230"/>
                <a:ext cx="7411" cy="5929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0 h 4"/>
                  <a:gd name="T4" fmla="*/ 2 w 5"/>
                  <a:gd name="T5" fmla="*/ 3 h 4"/>
                  <a:gd name="T6" fmla="*/ 0 w 5"/>
                  <a:gd name="T7" fmla="*/ 4 h 4"/>
                  <a:gd name="T8" fmla="*/ 0 w 5"/>
                  <a:gd name="T9" fmla="*/ 1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2" name="Freeform 14"/>
              <p:cNvSpPr>
                <a:spLocks/>
              </p:cNvSpPr>
              <p:nvPr/>
            </p:nvSpPr>
            <p:spPr bwMode="auto">
              <a:xfrm>
                <a:off x="2045592" y="2586611"/>
                <a:ext cx="20751" cy="56323"/>
              </a:xfrm>
              <a:custGeom>
                <a:avLst/>
                <a:gdLst>
                  <a:gd name="T0" fmla="*/ 5 w 14"/>
                  <a:gd name="T1" fmla="*/ 0 h 38"/>
                  <a:gd name="T2" fmla="*/ 8 w 14"/>
                  <a:gd name="T3" fmla="*/ 0 h 38"/>
                  <a:gd name="T4" fmla="*/ 9 w 14"/>
                  <a:gd name="T5" fmla="*/ 2 h 38"/>
                  <a:gd name="T6" fmla="*/ 8 w 14"/>
                  <a:gd name="T7" fmla="*/ 5 h 38"/>
                  <a:gd name="T8" fmla="*/ 7 w 14"/>
                  <a:gd name="T9" fmla="*/ 7 h 38"/>
                  <a:gd name="T10" fmla="*/ 8 w 14"/>
                  <a:gd name="T11" fmla="*/ 8 h 38"/>
                  <a:gd name="T12" fmla="*/ 9 w 14"/>
                  <a:gd name="T13" fmla="*/ 8 h 38"/>
                  <a:gd name="T14" fmla="*/ 12 w 14"/>
                  <a:gd name="T15" fmla="*/ 9 h 38"/>
                  <a:gd name="T16" fmla="*/ 12 w 14"/>
                  <a:gd name="T17" fmla="*/ 13 h 38"/>
                  <a:gd name="T18" fmla="*/ 11 w 14"/>
                  <a:gd name="T19" fmla="*/ 13 h 38"/>
                  <a:gd name="T20" fmla="*/ 12 w 14"/>
                  <a:gd name="T21" fmla="*/ 16 h 38"/>
                  <a:gd name="T22" fmla="*/ 12 w 14"/>
                  <a:gd name="T23" fmla="*/ 18 h 38"/>
                  <a:gd name="T24" fmla="*/ 11 w 14"/>
                  <a:gd name="T25" fmla="*/ 18 h 38"/>
                  <a:gd name="T26" fmla="*/ 9 w 14"/>
                  <a:gd name="T27" fmla="*/ 18 h 38"/>
                  <a:gd name="T28" fmla="*/ 9 w 14"/>
                  <a:gd name="T29" fmla="*/ 20 h 38"/>
                  <a:gd name="T30" fmla="*/ 12 w 14"/>
                  <a:gd name="T31" fmla="*/ 22 h 38"/>
                  <a:gd name="T32" fmla="*/ 14 w 14"/>
                  <a:gd name="T33" fmla="*/ 25 h 38"/>
                  <a:gd name="T34" fmla="*/ 11 w 14"/>
                  <a:gd name="T35" fmla="*/ 26 h 38"/>
                  <a:gd name="T36" fmla="*/ 11 w 14"/>
                  <a:gd name="T37" fmla="*/ 27 h 38"/>
                  <a:gd name="T38" fmla="*/ 12 w 14"/>
                  <a:gd name="T39" fmla="*/ 27 h 38"/>
                  <a:gd name="T40" fmla="*/ 14 w 14"/>
                  <a:gd name="T41" fmla="*/ 27 h 38"/>
                  <a:gd name="T42" fmla="*/ 14 w 14"/>
                  <a:gd name="T43" fmla="*/ 29 h 38"/>
                  <a:gd name="T44" fmla="*/ 11 w 14"/>
                  <a:gd name="T45" fmla="*/ 30 h 38"/>
                  <a:gd name="T46" fmla="*/ 9 w 14"/>
                  <a:gd name="T47" fmla="*/ 31 h 38"/>
                  <a:gd name="T48" fmla="*/ 8 w 14"/>
                  <a:gd name="T49" fmla="*/ 33 h 38"/>
                  <a:gd name="T50" fmla="*/ 9 w 14"/>
                  <a:gd name="T51" fmla="*/ 33 h 38"/>
                  <a:gd name="T52" fmla="*/ 11 w 14"/>
                  <a:gd name="T53" fmla="*/ 34 h 38"/>
                  <a:gd name="T54" fmla="*/ 9 w 14"/>
                  <a:gd name="T55" fmla="*/ 36 h 38"/>
                  <a:gd name="T56" fmla="*/ 9 w 14"/>
                  <a:gd name="T57" fmla="*/ 37 h 38"/>
                  <a:gd name="T58" fmla="*/ 8 w 14"/>
                  <a:gd name="T59" fmla="*/ 38 h 38"/>
                  <a:gd name="T60" fmla="*/ 7 w 14"/>
                  <a:gd name="T61" fmla="*/ 38 h 38"/>
                  <a:gd name="T62" fmla="*/ 5 w 14"/>
                  <a:gd name="T63" fmla="*/ 38 h 38"/>
                  <a:gd name="T64" fmla="*/ 7 w 14"/>
                  <a:gd name="T65" fmla="*/ 36 h 38"/>
                  <a:gd name="T66" fmla="*/ 4 w 14"/>
                  <a:gd name="T67" fmla="*/ 34 h 38"/>
                  <a:gd name="T68" fmla="*/ 4 w 14"/>
                  <a:gd name="T69" fmla="*/ 31 h 38"/>
                  <a:gd name="T70" fmla="*/ 5 w 14"/>
                  <a:gd name="T71" fmla="*/ 30 h 38"/>
                  <a:gd name="T72" fmla="*/ 4 w 14"/>
                  <a:gd name="T73" fmla="*/ 29 h 38"/>
                  <a:gd name="T74" fmla="*/ 5 w 14"/>
                  <a:gd name="T75" fmla="*/ 27 h 38"/>
                  <a:gd name="T76" fmla="*/ 7 w 14"/>
                  <a:gd name="T77" fmla="*/ 26 h 38"/>
                  <a:gd name="T78" fmla="*/ 5 w 14"/>
                  <a:gd name="T79" fmla="*/ 25 h 38"/>
                  <a:gd name="T80" fmla="*/ 4 w 14"/>
                  <a:gd name="T81" fmla="*/ 25 h 38"/>
                  <a:gd name="T82" fmla="*/ 2 w 14"/>
                  <a:gd name="T83" fmla="*/ 26 h 38"/>
                  <a:gd name="T84" fmla="*/ 2 w 14"/>
                  <a:gd name="T85" fmla="*/ 26 h 38"/>
                  <a:gd name="T86" fmla="*/ 0 w 14"/>
                  <a:gd name="T87" fmla="*/ 26 h 38"/>
                  <a:gd name="T88" fmla="*/ 0 w 14"/>
                  <a:gd name="T89" fmla="*/ 25 h 38"/>
                  <a:gd name="T90" fmla="*/ 0 w 14"/>
                  <a:gd name="T91" fmla="*/ 23 h 38"/>
                  <a:gd name="T92" fmla="*/ 1 w 14"/>
                  <a:gd name="T93" fmla="*/ 23 h 38"/>
                  <a:gd name="T94" fmla="*/ 2 w 14"/>
                  <a:gd name="T95" fmla="*/ 20 h 38"/>
                  <a:gd name="T96" fmla="*/ 2 w 14"/>
                  <a:gd name="T97" fmla="*/ 19 h 38"/>
                  <a:gd name="T98" fmla="*/ 5 w 14"/>
                  <a:gd name="T99" fmla="*/ 18 h 38"/>
                  <a:gd name="T100" fmla="*/ 5 w 14"/>
                  <a:gd name="T101" fmla="*/ 16 h 38"/>
                  <a:gd name="T102" fmla="*/ 4 w 14"/>
                  <a:gd name="T103" fmla="*/ 16 h 38"/>
                  <a:gd name="T104" fmla="*/ 2 w 14"/>
                  <a:gd name="T105" fmla="*/ 16 h 38"/>
                  <a:gd name="T106" fmla="*/ 1 w 14"/>
                  <a:gd name="T107" fmla="*/ 15 h 38"/>
                  <a:gd name="T108" fmla="*/ 2 w 14"/>
                  <a:gd name="T109" fmla="*/ 15 h 38"/>
                  <a:gd name="T110" fmla="*/ 4 w 14"/>
                  <a:gd name="T111" fmla="*/ 13 h 38"/>
                  <a:gd name="T112" fmla="*/ 5 w 14"/>
                  <a:gd name="T113" fmla="*/ 11 h 38"/>
                  <a:gd name="T114" fmla="*/ 5 w 14"/>
                  <a:gd name="T115" fmla="*/ 9 h 38"/>
                  <a:gd name="T116" fmla="*/ 7 w 14"/>
                  <a:gd name="T117" fmla="*/ 5 h 38"/>
                  <a:gd name="T118" fmla="*/ 5 w 14"/>
                  <a:gd name="T119" fmla="*/ 2 h 38"/>
                  <a:gd name="T120" fmla="*/ 4 w 14"/>
                  <a:gd name="T121" fmla="*/ 1 h 38"/>
                  <a:gd name="T122" fmla="*/ 5 w 14"/>
                  <a:gd name="T12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38">
                    <a:moveTo>
                      <a:pt x="5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2" y="22"/>
                    </a:lnTo>
                    <a:lnTo>
                      <a:pt x="14" y="25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1" y="30"/>
                    </a:lnTo>
                    <a:lnTo>
                      <a:pt x="9" y="31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7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3" name="Freeform 15"/>
              <p:cNvSpPr>
                <a:spLocks/>
              </p:cNvSpPr>
              <p:nvPr/>
            </p:nvSpPr>
            <p:spPr bwMode="auto">
              <a:xfrm>
                <a:off x="1753600" y="2390962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3 w 5"/>
                  <a:gd name="T5" fmla="*/ 2 h 2"/>
                  <a:gd name="T6" fmla="*/ 0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4" name="Freeform 16"/>
              <p:cNvSpPr>
                <a:spLocks/>
              </p:cNvSpPr>
              <p:nvPr/>
            </p:nvSpPr>
            <p:spPr bwMode="auto">
              <a:xfrm>
                <a:off x="1892926" y="2362800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5" name="Freeform 17"/>
              <p:cNvSpPr>
                <a:spLocks/>
              </p:cNvSpPr>
              <p:nvPr/>
            </p:nvSpPr>
            <p:spPr bwMode="auto">
              <a:xfrm>
                <a:off x="1885515" y="2368729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6" name="Freeform 18"/>
              <p:cNvSpPr>
                <a:spLocks/>
              </p:cNvSpPr>
              <p:nvPr/>
            </p:nvSpPr>
            <p:spPr bwMode="auto">
              <a:xfrm>
                <a:off x="1891444" y="2379105"/>
                <a:ext cx="8893" cy="8893"/>
              </a:xfrm>
              <a:custGeom>
                <a:avLst/>
                <a:gdLst>
                  <a:gd name="T0" fmla="*/ 1 w 6"/>
                  <a:gd name="T1" fmla="*/ 0 h 6"/>
                  <a:gd name="T2" fmla="*/ 3 w 6"/>
                  <a:gd name="T3" fmla="*/ 1 h 6"/>
                  <a:gd name="T4" fmla="*/ 3 w 6"/>
                  <a:gd name="T5" fmla="*/ 3 h 6"/>
                  <a:gd name="T6" fmla="*/ 4 w 6"/>
                  <a:gd name="T7" fmla="*/ 3 h 6"/>
                  <a:gd name="T8" fmla="*/ 6 w 6"/>
                  <a:gd name="T9" fmla="*/ 6 h 6"/>
                  <a:gd name="T10" fmla="*/ 3 w 6"/>
                  <a:gd name="T11" fmla="*/ 6 h 6"/>
                  <a:gd name="T12" fmla="*/ 0 w 6"/>
                  <a:gd name="T13" fmla="*/ 6 h 6"/>
                  <a:gd name="T14" fmla="*/ 0 w 6"/>
                  <a:gd name="T15" fmla="*/ 1 h 6"/>
                  <a:gd name="T16" fmla="*/ 1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7" name="Freeform 19"/>
              <p:cNvSpPr>
                <a:spLocks/>
              </p:cNvSpPr>
              <p:nvPr/>
            </p:nvSpPr>
            <p:spPr bwMode="auto">
              <a:xfrm>
                <a:off x="1692831" y="2171598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3 h 5"/>
                  <a:gd name="T4" fmla="*/ 6 w 6"/>
                  <a:gd name="T5" fmla="*/ 5 h 5"/>
                  <a:gd name="T6" fmla="*/ 3 w 6"/>
                  <a:gd name="T7" fmla="*/ 5 h 5"/>
                  <a:gd name="T8" fmla="*/ 0 w 6"/>
                  <a:gd name="T9" fmla="*/ 2 h 5"/>
                  <a:gd name="T10" fmla="*/ 1 w 6"/>
                  <a:gd name="T11" fmla="*/ 0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8" name="Freeform 20"/>
              <p:cNvSpPr>
                <a:spLocks/>
              </p:cNvSpPr>
              <p:nvPr/>
            </p:nvSpPr>
            <p:spPr bwMode="auto">
              <a:xfrm>
                <a:off x="1612792" y="2385033"/>
                <a:ext cx="10376" cy="8893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2 h 6"/>
                  <a:gd name="T4" fmla="*/ 4 w 7"/>
                  <a:gd name="T5" fmla="*/ 6 h 6"/>
                  <a:gd name="T6" fmla="*/ 2 w 7"/>
                  <a:gd name="T7" fmla="*/ 6 h 6"/>
                  <a:gd name="T8" fmla="*/ 0 w 7"/>
                  <a:gd name="T9" fmla="*/ 6 h 6"/>
                  <a:gd name="T10" fmla="*/ 2 w 7"/>
                  <a:gd name="T11" fmla="*/ 3 h 6"/>
                  <a:gd name="T12" fmla="*/ 4 w 7"/>
                  <a:gd name="T13" fmla="*/ 2 h 6"/>
                  <a:gd name="T14" fmla="*/ 6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7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9" name="Freeform 21"/>
              <p:cNvSpPr>
                <a:spLocks/>
              </p:cNvSpPr>
              <p:nvPr/>
            </p:nvSpPr>
            <p:spPr bwMode="auto">
              <a:xfrm>
                <a:off x="1623167" y="2389479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0" name="Freeform 22"/>
              <p:cNvSpPr>
                <a:spLocks/>
              </p:cNvSpPr>
              <p:nvPr/>
            </p:nvSpPr>
            <p:spPr bwMode="auto">
              <a:xfrm>
                <a:off x="1637989" y="2491751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1 h 1"/>
                  <a:gd name="T4" fmla="*/ 2 w 4"/>
                  <a:gd name="T5" fmla="*/ 1 h 1"/>
                  <a:gd name="T6" fmla="*/ 0 w 4"/>
                  <a:gd name="T7" fmla="*/ 0 h 1"/>
                  <a:gd name="T8" fmla="*/ 2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1" name="Freeform 23"/>
              <p:cNvSpPr>
                <a:spLocks/>
              </p:cNvSpPr>
              <p:nvPr/>
            </p:nvSpPr>
            <p:spPr bwMode="auto">
              <a:xfrm>
                <a:off x="1795101" y="2356871"/>
                <a:ext cx="8893" cy="7411"/>
              </a:xfrm>
              <a:custGeom>
                <a:avLst/>
                <a:gdLst>
                  <a:gd name="T0" fmla="*/ 6 w 6"/>
                  <a:gd name="T1" fmla="*/ 0 h 5"/>
                  <a:gd name="T2" fmla="*/ 6 w 6"/>
                  <a:gd name="T3" fmla="*/ 3 h 5"/>
                  <a:gd name="T4" fmla="*/ 3 w 6"/>
                  <a:gd name="T5" fmla="*/ 5 h 5"/>
                  <a:gd name="T6" fmla="*/ 0 w 6"/>
                  <a:gd name="T7" fmla="*/ 4 h 5"/>
                  <a:gd name="T8" fmla="*/ 4 w 6"/>
                  <a:gd name="T9" fmla="*/ 0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6" y="3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2" name="Freeform 24"/>
              <p:cNvSpPr>
                <a:spLocks/>
              </p:cNvSpPr>
              <p:nvPr/>
            </p:nvSpPr>
            <p:spPr bwMode="auto">
              <a:xfrm>
                <a:off x="1692831" y="2448767"/>
                <a:ext cx="57806" cy="47430"/>
              </a:xfrm>
              <a:custGeom>
                <a:avLst/>
                <a:gdLst>
                  <a:gd name="T0" fmla="*/ 30 w 39"/>
                  <a:gd name="T1" fmla="*/ 1 h 32"/>
                  <a:gd name="T2" fmla="*/ 29 w 39"/>
                  <a:gd name="T3" fmla="*/ 4 h 32"/>
                  <a:gd name="T4" fmla="*/ 30 w 39"/>
                  <a:gd name="T5" fmla="*/ 6 h 32"/>
                  <a:gd name="T6" fmla="*/ 36 w 39"/>
                  <a:gd name="T7" fmla="*/ 3 h 32"/>
                  <a:gd name="T8" fmla="*/ 39 w 39"/>
                  <a:gd name="T9" fmla="*/ 6 h 32"/>
                  <a:gd name="T10" fmla="*/ 33 w 39"/>
                  <a:gd name="T11" fmla="*/ 7 h 32"/>
                  <a:gd name="T12" fmla="*/ 35 w 39"/>
                  <a:gd name="T13" fmla="*/ 8 h 32"/>
                  <a:gd name="T14" fmla="*/ 35 w 39"/>
                  <a:gd name="T15" fmla="*/ 14 h 32"/>
                  <a:gd name="T16" fmla="*/ 32 w 39"/>
                  <a:gd name="T17" fmla="*/ 11 h 32"/>
                  <a:gd name="T18" fmla="*/ 28 w 39"/>
                  <a:gd name="T19" fmla="*/ 11 h 32"/>
                  <a:gd name="T20" fmla="*/ 25 w 39"/>
                  <a:gd name="T21" fmla="*/ 12 h 32"/>
                  <a:gd name="T22" fmla="*/ 29 w 39"/>
                  <a:gd name="T23" fmla="*/ 17 h 32"/>
                  <a:gd name="T24" fmla="*/ 25 w 39"/>
                  <a:gd name="T25" fmla="*/ 18 h 32"/>
                  <a:gd name="T26" fmla="*/ 19 w 39"/>
                  <a:gd name="T27" fmla="*/ 15 h 32"/>
                  <a:gd name="T28" fmla="*/ 21 w 39"/>
                  <a:gd name="T29" fmla="*/ 18 h 32"/>
                  <a:gd name="T30" fmla="*/ 19 w 39"/>
                  <a:gd name="T31" fmla="*/ 21 h 32"/>
                  <a:gd name="T32" fmla="*/ 15 w 39"/>
                  <a:gd name="T33" fmla="*/ 21 h 32"/>
                  <a:gd name="T34" fmla="*/ 12 w 39"/>
                  <a:gd name="T35" fmla="*/ 24 h 32"/>
                  <a:gd name="T36" fmla="*/ 10 w 39"/>
                  <a:gd name="T37" fmla="*/ 25 h 32"/>
                  <a:gd name="T38" fmla="*/ 8 w 39"/>
                  <a:gd name="T39" fmla="*/ 28 h 32"/>
                  <a:gd name="T40" fmla="*/ 6 w 39"/>
                  <a:gd name="T41" fmla="*/ 30 h 32"/>
                  <a:gd name="T42" fmla="*/ 3 w 39"/>
                  <a:gd name="T43" fmla="*/ 32 h 32"/>
                  <a:gd name="T44" fmla="*/ 7 w 39"/>
                  <a:gd name="T45" fmla="*/ 26 h 32"/>
                  <a:gd name="T46" fmla="*/ 10 w 39"/>
                  <a:gd name="T47" fmla="*/ 22 h 32"/>
                  <a:gd name="T48" fmla="*/ 6 w 39"/>
                  <a:gd name="T49" fmla="*/ 24 h 32"/>
                  <a:gd name="T50" fmla="*/ 6 w 39"/>
                  <a:gd name="T51" fmla="*/ 22 h 32"/>
                  <a:gd name="T52" fmla="*/ 1 w 39"/>
                  <a:gd name="T53" fmla="*/ 24 h 32"/>
                  <a:gd name="T54" fmla="*/ 4 w 39"/>
                  <a:gd name="T55" fmla="*/ 24 h 32"/>
                  <a:gd name="T56" fmla="*/ 1 w 39"/>
                  <a:gd name="T57" fmla="*/ 26 h 32"/>
                  <a:gd name="T58" fmla="*/ 0 w 39"/>
                  <a:gd name="T59" fmla="*/ 22 h 32"/>
                  <a:gd name="T60" fmla="*/ 1 w 39"/>
                  <a:gd name="T61" fmla="*/ 18 h 32"/>
                  <a:gd name="T62" fmla="*/ 0 w 39"/>
                  <a:gd name="T63" fmla="*/ 14 h 32"/>
                  <a:gd name="T64" fmla="*/ 4 w 39"/>
                  <a:gd name="T65" fmla="*/ 10 h 32"/>
                  <a:gd name="T66" fmla="*/ 14 w 39"/>
                  <a:gd name="T67" fmla="*/ 6 h 32"/>
                  <a:gd name="T68" fmla="*/ 15 w 39"/>
                  <a:gd name="T69" fmla="*/ 11 h 32"/>
                  <a:gd name="T70" fmla="*/ 18 w 39"/>
                  <a:gd name="T71" fmla="*/ 10 h 32"/>
                  <a:gd name="T72" fmla="*/ 18 w 39"/>
                  <a:gd name="T73" fmla="*/ 7 h 32"/>
                  <a:gd name="T74" fmla="*/ 21 w 39"/>
                  <a:gd name="T75" fmla="*/ 6 h 32"/>
                  <a:gd name="T76" fmla="*/ 18 w 39"/>
                  <a:gd name="T77" fmla="*/ 3 h 32"/>
                  <a:gd name="T78" fmla="*/ 22 w 39"/>
                  <a:gd name="T79" fmla="*/ 0 h 32"/>
                  <a:gd name="T80" fmla="*/ 24 w 39"/>
                  <a:gd name="T81" fmla="*/ 4 h 32"/>
                  <a:gd name="T82" fmla="*/ 22 w 39"/>
                  <a:gd name="T83" fmla="*/ 7 h 32"/>
                  <a:gd name="T84" fmla="*/ 25 w 39"/>
                  <a:gd name="T85" fmla="*/ 4 h 32"/>
                  <a:gd name="T86" fmla="*/ 28 w 39"/>
                  <a:gd name="T87" fmla="*/ 4 h 32"/>
                  <a:gd name="T88" fmla="*/ 26 w 39"/>
                  <a:gd name="T8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32">
                    <a:moveTo>
                      <a:pt x="28" y="0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3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6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6" y="11"/>
                    </a:lnTo>
                    <a:lnTo>
                      <a:pt x="35" y="14"/>
                    </a:lnTo>
                    <a:lnTo>
                      <a:pt x="32" y="12"/>
                    </a:lnTo>
                    <a:lnTo>
                      <a:pt x="32" y="11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8" y="14"/>
                    </a:lnTo>
                    <a:lnTo>
                      <a:pt x="29" y="17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21" y="18"/>
                    </a:lnTo>
                    <a:lnTo>
                      <a:pt x="22" y="19"/>
                    </a:lnTo>
                    <a:lnTo>
                      <a:pt x="19" y="21"/>
                    </a:lnTo>
                    <a:lnTo>
                      <a:pt x="18" y="19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11" y="26"/>
                    </a:lnTo>
                    <a:lnTo>
                      <a:pt x="8" y="28"/>
                    </a:lnTo>
                    <a:lnTo>
                      <a:pt x="8" y="29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3" y="25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1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3" name="Freeform 25"/>
              <p:cNvSpPr>
                <a:spLocks/>
              </p:cNvSpPr>
              <p:nvPr/>
            </p:nvSpPr>
            <p:spPr bwMode="auto">
              <a:xfrm>
                <a:off x="1651329" y="2522877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0 w 3"/>
                  <a:gd name="T9" fmla="*/ 1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4" name="Freeform 26"/>
              <p:cNvSpPr>
                <a:spLocks/>
              </p:cNvSpPr>
              <p:nvPr/>
            </p:nvSpPr>
            <p:spPr bwMode="auto">
              <a:xfrm>
                <a:off x="1737296" y="2432463"/>
                <a:ext cx="23715" cy="16305"/>
              </a:xfrm>
              <a:custGeom>
                <a:avLst/>
                <a:gdLst>
                  <a:gd name="T0" fmla="*/ 10 w 16"/>
                  <a:gd name="T1" fmla="*/ 0 h 11"/>
                  <a:gd name="T2" fmla="*/ 11 w 16"/>
                  <a:gd name="T3" fmla="*/ 0 h 11"/>
                  <a:gd name="T4" fmla="*/ 11 w 16"/>
                  <a:gd name="T5" fmla="*/ 3 h 11"/>
                  <a:gd name="T6" fmla="*/ 13 w 16"/>
                  <a:gd name="T7" fmla="*/ 3 h 11"/>
                  <a:gd name="T8" fmla="*/ 13 w 16"/>
                  <a:gd name="T9" fmla="*/ 1 h 11"/>
                  <a:gd name="T10" fmla="*/ 14 w 16"/>
                  <a:gd name="T11" fmla="*/ 1 h 11"/>
                  <a:gd name="T12" fmla="*/ 16 w 16"/>
                  <a:gd name="T13" fmla="*/ 3 h 11"/>
                  <a:gd name="T14" fmla="*/ 14 w 16"/>
                  <a:gd name="T15" fmla="*/ 4 h 11"/>
                  <a:gd name="T16" fmla="*/ 13 w 16"/>
                  <a:gd name="T17" fmla="*/ 7 h 11"/>
                  <a:gd name="T18" fmla="*/ 14 w 16"/>
                  <a:gd name="T19" fmla="*/ 7 h 11"/>
                  <a:gd name="T20" fmla="*/ 16 w 16"/>
                  <a:gd name="T21" fmla="*/ 8 h 11"/>
                  <a:gd name="T22" fmla="*/ 14 w 16"/>
                  <a:gd name="T23" fmla="*/ 8 h 11"/>
                  <a:gd name="T24" fmla="*/ 13 w 16"/>
                  <a:gd name="T25" fmla="*/ 8 h 11"/>
                  <a:gd name="T26" fmla="*/ 10 w 16"/>
                  <a:gd name="T27" fmla="*/ 10 h 11"/>
                  <a:gd name="T28" fmla="*/ 9 w 16"/>
                  <a:gd name="T29" fmla="*/ 10 h 11"/>
                  <a:gd name="T30" fmla="*/ 9 w 16"/>
                  <a:gd name="T31" fmla="*/ 8 h 11"/>
                  <a:gd name="T32" fmla="*/ 6 w 16"/>
                  <a:gd name="T33" fmla="*/ 11 h 11"/>
                  <a:gd name="T34" fmla="*/ 5 w 16"/>
                  <a:gd name="T35" fmla="*/ 11 h 11"/>
                  <a:gd name="T36" fmla="*/ 0 w 16"/>
                  <a:gd name="T37" fmla="*/ 7 h 11"/>
                  <a:gd name="T38" fmla="*/ 0 w 16"/>
                  <a:gd name="T39" fmla="*/ 7 h 11"/>
                  <a:gd name="T40" fmla="*/ 2 w 16"/>
                  <a:gd name="T41" fmla="*/ 6 h 11"/>
                  <a:gd name="T42" fmla="*/ 3 w 16"/>
                  <a:gd name="T43" fmla="*/ 6 h 11"/>
                  <a:gd name="T44" fmla="*/ 5 w 16"/>
                  <a:gd name="T45" fmla="*/ 6 h 11"/>
                  <a:gd name="T46" fmla="*/ 6 w 16"/>
                  <a:gd name="T47" fmla="*/ 6 h 11"/>
                  <a:gd name="T48" fmla="*/ 7 w 16"/>
                  <a:gd name="T49" fmla="*/ 3 h 11"/>
                  <a:gd name="T50" fmla="*/ 6 w 16"/>
                  <a:gd name="T51" fmla="*/ 3 h 11"/>
                  <a:gd name="T52" fmla="*/ 7 w 16"/>
                  <a:gd name="T53" fmla="*/ 0 h 11"/>
                  <a:gd name="T54" fmla="*/ 10 w 16"/>
                  <a:gd name="T5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1">
                    <a:moveTo>
                      <a:pt x="10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4" y="4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5" name="Freeform 27"/>
              <p:cNvSpPr>
                <a:spLocks/>
              </p:cNvSpPr>
              <p:nvPr/>
            </p:nvSpPr>
            <p:spPr bwMode="auto">
              <a:xfrm>
                <a:off x="1753600" y="2423570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0 h 5"/>
                  <a:gd name="T4" fmla="*/ 3 w 3"/>
                  <a:gd name="T5" fmla="*/ 3 h 5"/>
                  <a:gd name="T6" fmla="*/ 2 w 3"/>
                  <a:gd name="T7" fmla="*/ 5 h 5"/>
                  <a:gd name="T8" fmla="*/ 0 w 3"/>
                  <a:gd name="T9" fmla="*/ 3 h 5"/>
                  <a:gd name="T10" fmla="*/ 0 w 3"/>
                  <a:gd name="T11" fmla="*/ 0 h 5"/>
                  <a:gd name="T12" fmla="*/ 2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6" name="Freeform 28"/>
              <p:cNvSpPr>
                <a:spLocks/>
              </p:cNvSpPr>
              <p:nvPr/>
            </p:nvSpPr>
            <p:spPr bwMode="auto">
              <a:xfrm>
                <a:off x="1678009" y="2496197"/>
                <a:ext cx="13340" cy="7411"/>
              </a:xfrm>
              <a:custGeom>
                <a:avLst/>
                <a:gdLst>
                  <a:gd name="T0" fmla="*/ 9 w 9"/>
                  <a:gd name="T1" fmla="*/ 0 h 5"/>
                  <a:gd name="T2" fmla="*/ 3 w 9"/>
                  <a:gd name="T3" fmla="*/ 5 h 5"/>
                  <a:gd name="T4" fmla="*/ 0 w 9"/>
                  <a:gd name="T5" fmla="*/ 5 h 5"/>
                  <a:gd name="T6" fmla="*/ 3 w 9"/>
                  <a:gd name="T7" fmla="*/ 3 h 5"/>
                  <a:gd name="T8" fmla="*/ 9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3" y="5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7" name="Freeform 29"/>
              <p:cNvSpPr>
                <a:spLocks/>
              </p:cNvSpPr>
              <p:nvPr/>
            </p:nvSpPr>
            <p:spPr bwMode="auto">
              <a:xfrm>
                <a:off x="1691348" y="250064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8" name="Freeform 30"/>
              <p:cNvSpPr>
                <a:spLocks/>
              </p:cNvSpPr>
              <p:nvPr/>
            </p:nvSpPr>
            <p:spPr bwMode="auto">
              <a:xfrm>
                <a:off x="2047073" y="2629594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9" name="Freeform 31"/>
              <p:cNvSpPr>
                <a:spLocks/>
              </p:cNvSpPr>
              <p:nvPr/>
            </p:nvSpPr>
            <p:spPr bwMode="auto">
              <a:xfrm>
                <a:off x="2069307" y="2637006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0" name="Freeform 32"/>
              <p:cNvSpPr>
                <a:spLocks/>
              </p:cNvSpPr>
              <p:nvPr/>
            </p:nvSpPr>
            <p:spPr bwMode="auto">
              <a:xfrm>
                <a:off x="2069307" y="2626630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4 h 6"/>
                  <a:gd name="T4" fmla="*/ 2 w 4"/>
                  <a:gd name="T5" fmla="*/ 6 h 6"/>
                  <a:gd name="T6" fmla="*/ 0 w 4"/>
                  <a:gd name="T7" fmla="*/ 4 h 6"/>
                  <a:gd name="T8" fmla="*/ 2 w 4"/>
                  <a:gd name="T9" fmla="*/ 3 h 6"/>
                  <a:gd name="T10" fmla="*/ 2 w 4"/>
                  <a:gd name="T11" fmla="*/ 2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1" name="Freeform 33"/>
              <p:cNvSpPr>
                <a:spLocks/>
              </p:cNvSpPr>
              <p:nvPr/>
            </p:nvSpPr>
            <p:spPr bwMode="auto">
              <a:xfrm>
                <a:off x="2042627" y="2543627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2" name="Freeform 34"/>
              <p:cNvSpPr>
                <a:spLocks/>
              </p:cNvSpPr>
              <p:nvPr/>
            </p:nvSpPr>
            <p:spPr bwMode="auto">
              <a:xfrm>
                <a:off x="2066342" y="2589575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2 h 6"/>
                  <a:gd name="T4" fmla="*/ 4 w 5"/>
                  <a:gd name="T5" fmla="*/ 3 h 6"/>
                  <a:gd name="T6" fmla="*/ 2 w 5"/>
                  <a:gd name="T7" fmla="*/ 6 h 6"/>
                  <a:gd name="T8" fmla="*/ 0 w 5"/>
                  <a:gd name="T9" fmla="*/ 5 h 6"/>
                  <a:gd name="T10" fmla="*/ 0 w 5"/>
                  <a:gd name="T11" fmla="*/ 3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3" name="Freeform 35"/>
              <p:cNvSpPr>
                <a:spLocks/>
              </p:cNvSpPr>
              <p:nvPr/>
            </p:nvSpPr>
            <p:spPr bwMode="auto">
              <a:xfrm>
                <a:off x="2061895" y="2583647"/>
                <a:ext cx="10376" cy="8893"/>
              </a:xfrm>
              <a:custGeom>
                <a:avLst/>
                <a:gdLst>
                  <a:gd name="T0" fmla="*/ 3 w 7"/>
                  <a:gd name="T1" fmla="*/ 0 h 6"/>
                  <a:gd name="T2" fmla="*/ 7 w 7"/>
                  <a:gd name="T3" fmla="*/ 0 h 6"/>
                  <a:gd name="T4" fmla="*/ 7 w 7"/>
                  <a:gd name="T5" fmla="*/ 2 h 6"/>
                  <a:gd name="T6" fmla="*/ 4 w 7"/>
                  <a:gd name="T7" fmla="*/ 6 h 6"/>
                  <a:gd name="T8" fmla="*/ 1 w 7"/>
                  <a:gd name="T9" fmla="*/ 4 h 6"/>
                  <a:gd name="T10" fmla="*/ 0 w 7"/>
                  <a:gd name="T11" fmla="*/ 2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4" name="Freeform 36"/>
              <p:cNvSpPr>
                <a:spLocks/>
              </p:cNvSpPr>
              <p:nvPr/>
            </p:nvSpPr>
            <p:spPr bwMode="auto">
              <a:xfrm>
                <a:off x="2073753" y="2605879"/>
                <a:ext cx="14822" cy="23715"/>
              </a:xfrm>
              <a:custGeom>
                <a:avLst/>
                <a:gdLst>
                  <a:gd name="T0" fmla="*/ 10 w 10"/>
                  <a:gd name="T1" fmla="*/ 0 h 16"/>
                  <a:gd name="T2" fmla="*/ 10 w 10"/>
                  <a:gd name="T3" fmla="*/ 3 h 16"/>
                  <a:gd name="T4" fmla="*/ 10 w 10"/>
                  <a:gd name="T5" fmla="*/ 6 h 16"/>
                  <a:gd name="T6" fmla="*/ 10 w 10"/>
                  <a:gd name="T7" fmla="*/ 7 h 16"/>
                  <a:gd name="T8" fmla="*/ 7 w 10"/>
                  <a:gd name="T9" fmla="*/ 13 h 16"/>
                  <a:gd name="T10" fmla="*/ 3 w 10"/>
                  <a:gd name="T11" fmla="*/ 16 h 16"/>
                  <a:gd name="T12" fmla="*/ 1 w 10"/>
                  <a:gd name="T13" fmla="*/ 14 h 16"/>
                  <a:gd name="T14" fmla="*/ 3 w 10"/>
                  <a:gd name="T15" fmla="*/ 12 h 16"/>
                  <a:gd name="T16" fmla="*/ 6 w 10"/>
                  <a:gd name="T17" fmla="*/ 10 h 16"/>
                  <a:gd name="T18" fmla="*/ 6 w 10"/>
                  <a:gd name="T19" fmla="*/ 9 h 16"/>
                  <a:gd name="T20" fmla="*/ 1 w 10"/>
                  <a:gd name="T21" fmla="*/ 12 h 16"/>
                  <a:gd name="T22" fmla="*/ 0 w 10"/>
                  <a:gd name="T23" fmla="*/ 9 h 16"/>
                  <a:gd name="T24" fmla="*/ 1 w 10"/>
                  <a:gd name="T25" fmla="*/ 7 h 16"/>
                  <a:gd name="T26" fmla="*/ 1 w 10"/>
                  <a:gd name="T27" fmla="*/ 6 h 16"/>
                  <a:gd name="T28" fmla="*/ 3 w 10"/>
                  <a:gd name="T29" fmla="*/ 2 h 16"/>
                  <a:gd name="T30" fmla="*/ 6 w 10"/>
                  <a:gd name="T31" fmla="*/ 2 h 16"/>
                  <a:gd name="T32" fmla="*/ 6 w 10"/>
                  <a:gd name="T33" fmla="*/ 0 h 16"/>
                  <a:gd name="T34" fmla="*/ 10 w 10"/>
                  <a:gd name="T3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7" y="13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5" name="Freeform 37"/>
              <p:cNvSpPr>
                <a:spLocks/>
              </p:cNvSpPr>
              <p:nvPr/>
            </p:nvSpPr>
            <p:spPr bwMode="auto">
              <a:xfrm>
                <a:off x="2073753" y="2588093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1 h 6"/>
                  <a:gd name="T4" fmla="*/ 3 w 3"/>
                  <a:gd name="T5" fmla="*/ 4 h 6"/>
                  <a:gd name="T6" fmla="*/ 1 w 3"/>
                  <a:gd name="T7" fmla="*/ 6 h 6"/>
                  <a:gd name="T8" fmla="*/ 0 w 3"/>
                  <a:gd name="T9" fmla="*/ 4 h 6"/>
                  <a:gd name="T10" fmla="*/ 1 w 3"/>
                  <a:gd name="T11" fmla="*/ 3 h 6"/>
                  <a:gd name="T12" fmla="*/ 3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6" name="Freeform 38"/>
              <p:cNvSpPr>
                <a:spLocks/>
              </p:cNvSpPr>
              <p:nvPr/>
            </p:nvSpPr>
            <p:spPr bwMode="auto">
              <a:xfrm>
                <a:off x="2035216" y="2502126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1 h 3"/>
                  <a:gd name="T4" fmla="*/ 1 w 4"/>
                  <a:gd name="T5" fmla="*/ 3 h 3"/>
                  <a:gd name="T6" fmla="*/ 0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7" name="Freeform 39"/>
              <p:cNvSpPr>
                <a:spLocks/>
              </p:cNvSpPr>
              <p:nvPr/>
            </p:nvSpPr>
            <p:spPr bwMode="auto">
              <a:xfrm>
                <a:off x="2024841" y="2508055"/>
                <a:ext cx="26679" cy="32608"/>
              </a:xfrm>
              <a:custGeom>
                <a:avLst/>
                <a:gdLst>
                  <a:gd name="T0" fmla="*/ 10 w 18"/>
                  <a:gd name="T1" fmla="*/ 0 h 22"/>
                  <a:gd name="T2" fmla="*/ 12 w 18"/>
                  <a:gd name="T3" fmla="*/ 2 h 22"/>
                  <a:gd name="T4" fmla="*/ 12 w 18"/>
                  <a:gd name="T5" fmla="*/ 3 h 22"/>
                  <a:gd name="T6" fmla="*/ 11 w 18"/>
                  <a:gd name="T7" fmla="*/ 6 h 22"/>
                  <a:gd name="T8" fmla="*/ 12 w 18"/>
                  <a:gd name="T9" fmla="*/ 7 h 22"/>
                  <a:gd name="T10" fmla="*/ 14 w 18"/>
                  <a:gd name="T11" fmla="*/ 6 h 22"/>
                  <a:gd name="T12" fmla="*/ 15 w 18"/>
                  <a:gd name="T13" fmla="*/ 4 h 22"/>
                  <a:gd name="T14" fmla="*/ 18 w 18"/>
                  <a:gd name="T15" fmla="*/ 7 h 22"/>
                  <a:gd name="T16" fmla="*/ 18 w 18"/>
                  <a:gd name="T17" fmla="*/ 8 h 22"/>
                  <a:gd name="T18" fmla="*/ 16 w 18"/>
                  <a:gd name="T19" fmla="*/ 10 h 22"/>
                  <a:gd name="T20" fmla="*/ 16 w 18"/>
                  <a:gd name="T21" fmla="*/ 11 h 22"/>
                  <a:gd name="T22" fmla="*/ 15 w 18"/>
                  <a:gd name="T23" fmla="*/ 13 h 22"/>
                  <a:gd name="T24" fmla="*/ 14 w 18"/>
                  <a:gd name="T25" fmla="*/ 13 h 22"/>
                  <a:gd name="T26" fmla="*/ 11 w 18"/>
                  <a:gd name="T27" fmla="*/ 8 h 22"/>
                  <a:gd name="T28" fmla="*/ 8 w 18"/>
                  <a:gd name="T29" fmla="*/ 6 h 22"/>
                  <a:gd name="T30" fmla="*/ 8 w 18"/>
                  <a:gd name="T31" fmla="*/ 7 h 22"/>
                  <a:gd name="T32" fmla="*/ 11 w 18"/>
                  <a:gd name="T33" fmla="*/ 13 h 22"/>
                  <a:gd name="T34" fmla="*/ 11 w 18"/>
                  <a:gd name="T35" fmla="*/ 14 h 22"/>
                  <a:gd name="T36" fmla="*/ 14 w 18"/>
                  <a:gd name="T37" fmla="*/ 14 h 22"/>
                  <a:gd name="T38" fmla="*/ 15 w 18"/>
                  <a:gd name="T39" fmla="*/ 17 h 22"/>
                  <a:gd name="T40" fmla="*/ 14 w 18"/>
                  <a:gd name="T41" fmla="*/ 18 h 22"/>
                  <a:gd name="T42" fmla="*/ 14 w 18"/>
                  <a:gd name="T43" fmla="*/ 22 h 22"/>
                  <a:gd name="T44" fmla="*/ 12 w 18"/>
                  <a:gd name="T45" fmla="*/ 22 h 22"/>
                  <a:gd name="T46" fmla="*/ 10 w 18"/>
                  <a:gd name="T47" fmla="*/ 19 h 22"/>
                  <a:gd name="T48" fmla="*/ 10 w 18"/>
                  <a:gd name="T49" fmla="*/ 17 h 22"/>
                  <a:gd name="T50" fmla="*/ 7 w 18"/>
                  <a:gd name="T51" fmla="*/ 11 h 22"/>
                  <a:gd name="T52" fmla="*/ 5 w 18"/>
                  <a:gd name="T53" fmla="*/ 14 h 22"/>
                  <a:gd name="T54" fmla="*/ 8 w 18"/>
                  <a:gd name="T55" fmla="*/ 17 h 22"/>
                  <a:gd name="T56" fmla="*/ 8 w 18"/>
                  <a:gd name="T57" fmla="*/ 19 h 22"/>
                  <a:gd name="T58" fmla="*/ 7 w 18"/>
                  <a:gd name="T59" fmla="*/ 22 h 22"/>
                  <a:gd name="T60" fmla="*/ 4 w 18"/>
                  <a:gd name="T61" fmla="*/ 22 h 22"/>
                  <a:gd name="T62" fmla="*/ 1 w 18"/>
                  <a:gd name="T63" fmla="*/ 19 h 22"/>
                  <a:gd name="T64" fmla="*/ 3 w 18"/>
                  <a:gd name="T65" fmla="*/ 17 h 22"/>
                  <a:gd name="T66" fmla="*/ 1 w 18"/>
                  <a:gd name="T67" fmla="*/ 15 h 22"/>
                  <a:gd name="T68" fmla="*/ 3 w 18"/>
                  <a:gd name="T69" fmla="*/ 14 h 22"/>
                  <a:gd name="T70" fmla="*/ 0 w 18"/>
                  <a:gd name="T71" fmla="*/ 10 h 22"/>
                  <a:gd name="T72" fmla="*/ 1 w 18"/>
                  <a:gd name="T73" fmla="*/ 7 h 22"/>
                  <a:gd name="T74" fmla="*/ 3 w 18"/>
                  <a:gd name="T75" fmla="*/ 8 h 22"/>
                  <a:gd name="T76" fmla="*/ 4 w 18"/>
                  <a:gd name="T77" fmla="*/ 7 h 22"/>
                  <a:gd name="T78" fmla="*/ 3 w 18"/>
                  <a:gd name="T79" fmla="*/ 6 h 22"/>
                  <a:gd name="T80" fmla="*/ 3 w 18"/>
                  <a:gd name="T81" fmla="*/ 3 h 22"/>
                  <a:gd name="T82" fmla="*/ 4 w 18"/>
                  <a:gd name="T83" fmla="*/ 0 h 22"/>
                  <a:gd name="T84" fmla="*/ 4 w 18"/>
                  <a:gd name="T85" fmla="*/ 3 h 22"/>
                  <a:gd name="T86" fmla="*/ 5 w 18"/>
                  <a:gd name="T87" fmla="*/ 3 h 22"/>
                  <a:gd name="T88" fmla="*/ 7 w 18"/>
                  <a:gd name="T89" fmla="*/ 2 h 22"/>
                  <a:gd name="T90" fmla="*/ 10 w 18"/>
                  <a:gd name="T9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" h="22">
                    <a:moveTo>
                      <a:pt x="10" y="0"/>
                    </a:moveTo>
                    <a:lnTo>
                      <a:pt x="12" y="2"/>
                    </a:lnTo>
                    <a:lnTo>
                      <a:pt x="12" y="3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1" y="8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5" y="17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7" y="11"/>
                    </a:lnTo>
                    <a:lnTo>
                      <a:pt x="5" y="14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4" y="22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8" name="Freeform 40"/>
              <p:cNvSpPr>
                <a:spLocks/>
              </p:cNvSpPr>
              <p:nvPr/>
            </p:nvSpPr>
            <p:spPr bwMode="auto">
              <a:xfrm>
                <a:off x="2067824" y="2570307"/>
                <a:ext cx="7411" cy="11858"/>
              </a:xfrm>
              <a:custGeom>
                <a:avLst/>
                <a:gdLst>
                  <a:gd name="T0" fmla="*/ 4 w 5"/>
                  <a:gd name="T1" fmla="*/ 0 h 8"/>
                  <a:gd name="T2" fmla="*/ 5 w 5"/>
                  <a:gd name="T3" fmla="*/ 4 h 8"/>
                  <a:gd name="T4" fmla="*/ 4 w 5"/>
                  <a:gd name="T5" fmla="*/ 7 h 8"/>
                  <a:gd name="T6" fmla="*/ 1 w 5"/>
                  <a:gd name="T7" fmla="*/ 8 h 8"/>
                  <a:gd name="T8" fmla="*/ 0 w 5"/>
                  <a:gd name="T9" fmla="*/ 7 h 8"/>
                  <a:gd name="T10" fmla="*/ 0 w 5"/>
                  <a:gd name="T11" fmla="*/ 5 h 8"/>
                  <a:gd name="T12" fmla="*/ 3 w 5"/>
                  <a:gd name="T13" fmla="*/ 1 h 8"/>
                  <a:gd name="T14" fmla="*/ 4 w 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5" y="4"/>
                    </a:lnTo>
                    <a:lnTo>
                      <a:pt x="4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9" name="Freeform 41"/>
              <p:cNvSpPr>
                <a:spLocks/>
              </p:cNvSpPr>
              <p:nvPr/>
            </p:nvSpPr>
            <p:spPr bwMode="auto">
              <a:xfrm>
                <a:off x="2042627" y="2508055"/>
                <a:ext cx="25198" cy="48913"/>
              </a:xfrm>
              <a:custGeom>
                <a:avLst/>
                <a:gdLst>
                  <a:gd name="T0" fmla="*/ 11 w 17"/>
                  <a:gd name="T1" fmla="*/ 0 h 33"/>
                  <a:gd name="T2" fmla="*/ 11 w 17"/>
                  <a:gd name="T3" fmla="*/ 2 h 33"/>
                  <a:gd name="T4" fmla="*/ 11 w 17"/>
                  <a:gd name="T5" fmla="*/ 3 h 33"/>
                  <a:gd name="T6" fmla="*/ 16 w 17"/>
                  <a:gd name="T7" fmla="*/ 6 h 33"/>
                  <a:gd name="T8" fmla="*/ 17 w 17"/>
                  <a:gd name="T9" fmla="*/ 8 h 33"/>
                  <a:gd name="T10" fmla="*/ 17 w 17"/>
                  <a:gd name="T11" fmla="*/ 18 h 33"/>
                  <a:gd name="T12" fmla="*/ 16 w 17"/>
                  <a:gd name="T13" fmla="*/ 21 h 33"/>
                  <a:gd name="T14" fmla="*/ 14 w 17"/>
                  <a:gd name="T15" fmla="*/ 21 h 33"/>
                  <a:gd name="T16" fmla="*/ 16 w 17"/>
                  <a:gd name="T17" fmla="*/ 14 h 33"/>
                  <a:gd name="T18" fmla="*/ 14 w 17"/>
                  <a:gd name="T19" fmla="*/ 8 h 33"/>
                  <a:gd name="T20" fmla="*/ 14 w 17"/>
                  <a:gd name="T21" fmla="*/ 11 h 33"/>
                  <a:gd name="T22" fmla="*/ 13 w 17"/>
                  <a:gd name="T23" fmla="*/ 21 h 33"/>
                  <a:gd name="T24" fmla="*/ 13 w 17"/>
                  <a:gd name="T25" fmla="*/ 22 h 33"/>
                  <a:gd name="T26" fmla="*/ 13 w 17"/>
                  <a:gd name="T27" fmla="*/ 25 h 33"/>
                  <a:gd name="T28" fmla="*/ 11 w 17"/>
                  <a:gd name="T29" fmla="*/ 25 h 33"/>
                  <a:gd name="T30" fmla="*/ 9 w 17"/>
                  <a:gd name="T31" fmla="*/ 25 h 33"/>
                  <a:gd name="T32" fmla="*/ 9 w 17"/>
                  <a:gd name="T33" fmla="*/ 29 h 33"/>
                  <a:gd name="T34" fmla="*/ 4 w 17"/>
                  <a:gd name="T35" fmla="*/ 31 h 33"/>
                  <a:gd name="T36" fmla="*/ 2 w 17"/>
                  <a:gd name="T37" fmla="*/ 33 h 33"/>
                  <a:gd name="T38" fmla="*/ 0 w 17"/>
                  <a:gd name="T39" fmla="*/ 31 h 33"/>
                  <a:gd name="T40" fmla="*/ 3 w 17"/>
                  <a:gd name="T41" fmla="*/ 28 h 33"/>
                  <a:gd name="T42" fmla="*/ 3 w 17"/>
                  <a:gd name="T43" fmla="*/ 25 h 33"/>
                  <a:gd name="T44" fmla="*/ 4 w 17"/>
                  <a:gd name="T45" fmla="*/ 24 h 33"/>
                  <a:gd name="T46" fmla="*/ 7 w 17"/>
                  <a:gd name="T47" fmla="*/ 24 h 33"/>
                  <a:gd name="T48" fmla="*/ 6 w 17"/>
                  <a:gd name="T49" fmla="*/ 22 h 33"/>
                  <a:gd name="T50" fmla="*/ 7 w 17"/>
                  <a:gd name="T51" fmla="*/ 21 h 33"/>
                  <a:gd name="T52" fmla="*/ 6 w 17"/>
                  <a:gd name="T53" fmla="*/ 19 h 33"/>
                  <a:gd name="T54" fmla="*/ 6 w 17"/>
                  <a:gd name="T55" fmla="*/ 15 h 33"/>
                  <a:gd name="T56" fmla="*/ 9 w 17"/>
                  <a:gd name="T57" fmla="*/ 11 h 33"/>
                  <a:gd name="T58" fmla="*/ 9 w 17"/>
                  <a:gd name="T59" fmla="*/ 3 h 33"/>
                  <a:gd name="T60" fmla="*/ 11 w 17"/>
                  <a:gd name="T6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33">
                    <a:moveTo>
                      <a:pt x="11" y="0"/>
                    </a:moveTo>
                    <a:lnTo>
                      <a:pt x="11" y="2"/>
                    </a:lnTo>
                    <a:lnTo>
                      <a:pt x="11" y="3"/>
                    </a:lnTo>
                    <a:lnTo>
                      <a:pt x="16" y="6"/>
                    </a:lnTo>
                    <a:lnTo>
                      <a:pt x="17" y="8"/>
                    </a:lnTo>
                    <a:lnTo>
                      <a:pt x="17" y="18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6" y="14"/>
                    </a:lnTo>
                    <a:lnTo>
                      <a:pt x="14" y="8"/>
                    </a:lnTo>
                    <a:lnTo>
                      <a:pt x="14" y="11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9" y="29"/>
                    </a:lnTo>
                    <a:lnTo>
                      <a:pt x="4" y="31"/>
                    </a:lnTo>
                    <a:lnTo>
                      <a:pt x="2" y="33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7" y="24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6" y="19"/>
                    </a:lnTo>
                    <a:lnTo>
                      <a:pt x="6" y="15"/>
                    </a:lnTo>
                    <a:lnTo>
                      <a:pt x="9" y="11"/>
                    </a:lnTo>
                    <a:lnTo>
                      <a:pt x="9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0" name="Freeform 42"/>
              <p:cNvSpPr>
                <a:spLocks/>
              </p:cNvSpPr>
              <p:nvPr/>
            </p:nvSpPr>
            <p:spPr bwMode="auto">
              <a:xfrm>
                <a:off x="2067824" y="2620701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1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1" name="Freeform 43"/>
              <p:cNvSpPr>
                <a:spLocks/>
              </p:cNvSpPr>
              <p:nvPr/>
            </p:nvSpPr>
            <p:spPr bwMode="auto">
              <a:xfrm>
                <a:off x="2042627" y="2602915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2" name="Freeform 44"/>
              <p:cNvSpPr>
                <a:spLocks/>
              </p:cNvSpPr>
              <p:nvPr/>
            </p:nvSpPr>
            <p:spPr bwMode="auto">
              <a:xfrm>
                <a:off x="2039663" y="2625148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1 h 4"/>
                  <a:gd name="T4" fmla="*/ 4 w 4"/>
                  <a:gd name="T5" fmla="*/ 3 h 4"/>
                  <a:gd name="T6" fmla="*/ 1 w 4"/>
                  <a:gd name="T7" fmla="*/ 4 h 4"/>
                  <a:gd name="T8" fmla="*/ 0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1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3" name="Freeform 45"/>
              <p:cNvSpPr>
                <a:spLocks/>
              </p:cNvSpPr>
              <p:nvPr/>
            </p:nvSpPr>
            <p:spPr bwMode="auto">
              <a:xfrm>
                <a:off x="2036699" y="2559932"/>
                <a:ext cx="19269" cy="32608"/>
              </a:xfrm>
              <a:custGeom>
                <a:avLst/>
                <a:gdLst>
                  <a:gd name="T0" fmla="*/ 7 w 13"/>
                  <a:gd name="T1" fmla="*/ 0 h 22"/>
                  <a:gd name="T2" fmla="*/ 8 w 13"/>
                  <a:gd name="T3" fmla="*/ 0 h 22"/>
                  <a:gd name="T4" fmla="*/ 11 w 13"/>
                  <a:gd name="T5" fmla="*/ 4 h 22"/>
                  <a:gd name="T6" fmla="*/ 10 w 13"/>
                  <a:gd name="T7" fmla="*/ 5 h 22"/>
                  <a:gd name="T8" fmla="*/ 10 w 13"/>
                  <a:gd name="T9" fmla="*/ 7 h 22"/>
                  <a:gd name="T10" fmla="*/ 11 w 13"/>
                  <a:gd name="T11" fmla="*/ 5 h 22"/>
                  <a:gd name="T12" fmla="*/ 13 w 13"/>
                  <a:gd name="T13" fmla="*/ 7 h 22"/>
                  <a:gd name="T14" fmla="*/ 10 w 13"/>
                  <a:gd name="T15" fmla="*/ 12 h 22"/>
                  <a:gd name="T16" fmla="*/ 7 w 13"/>
                  <a:gd name="T17" fmla="*/ 16 h 22"/>
                  <a:gd name="T18" fmla="*/ 7 w 13"/>
                  <a:gd name="T19" fmla="*/ 19 h 22"/>
                  <a:gd name="T20" fmla="*/ 6 w 13"/>
                  <a:gd name="T21" fmla="*/ 20 h 22"/>
                  <a:gd name="T22" fmla="*/ 3 w 13"/>
                  <a:gd name="T23" fmla="*/ 22 h 22"/>
                  <a:gd name="T24" fmla="*/ 3 w 13"/>
                  <a:gd name="T25" fmla="*/ 19 h 22"/>
                  <a:gd name="T26" fmla="*/ 3 w 13"/>
                  <a:gd name="T27" fmla="*/ 18 h 22"/>
                  <a:gd name="T28" fmla="*/ 2 w 13"/>
                  <a:gd name="T29" fmla="*/ 22 h 22"/>
                  <a:gd name="T30" fmla="*/ 0 w 13"/>
                  <a:gd name="T31" fmla="*/ 20 h 22"/>
                  <a:gd name="T32" fmla="*/ 0 w 13"/>
                  <a:gd name="T33" fmla="*/ 19 h 22"/>
                  <a:gd name="T34" fmla="*/ 2 w 13"/>
                  <a:gd name="T35" fmla="*/ 16 h 22"/>
                  <a:gd name="T36" fmla="*/ 2 w 13"/>
                  <a:gd name="T37" fmla="*/ 15 h 22"/>
                  <a:gd name="T38" fmla="*/ 3 w 13"/>
                  <a:gd name="T39" fmla="*/ 14 h 22"/>
                  <a:gd name="T40" fmla="*/ 4 w 13"/>
                  <a:gd name="T41" fmla="*/ 15 h 22"/>
                  <a:gd name="T42" fmla="*/ 6 w 13"/>
                  <a:gd name="T43" fmla="*/ 14 h 22"/>
                  <a:gd name="T44" fmla="*/ 6 w 13"/>
                  <a:gd name="T45" fmla="*/ 12 h 22"/>
                  <a:gd name="T46" fmla="*/ 3 w 13"/>
                  <a:gd name="T47" fmla="*/ 11 h 22"/>
                  <a:gd name="T48" fmla="*/ 6 w 13"/>
                  <a:gd name="T49" fmla="*/ 8 h 22"/>
                  <a:gd name="T50" fmla="*/ 4 w 13"/>
                  <a:gd name="T51" fmla="*/ 7 h 22"/>
                  <a:gd name="T52" fmla="*/ 4 w 13"/>
                  <a:gd name="T53" fmla="*/ 4 h 22"/>
                  <a:gd name="T54" fmla="*/ 6 w 13"/>
                  <a:gd name="T55" fmla="*/ 2 h 22"/>
                  <a:gd name="T56" fmla="*/ 7 w 13"/>
                  <a:gd name="T57" fmla="*/ 2 h 22"/>
                  <a:gd name="T58" fmla="*/ 7 w 13"/>
                  <a:gd name="T5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22">
                    <a:moveTo>
                      <a:pt x="7" y="0"/>
                    </a:moveTo>
                    <a:lnTo>
                      <a:pt x="8" y="0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4" name="Freeform 46"/>
              <p:cNvSpPr>
                <a:spLocks/>
              </p:cNvSpPr>
              <p:nvPr/>
            </p:nvSpPr>
            <p:spPr bwMode="auto">
              <a:xfrm>
                <a:off x="2036699" y="2631077"/>
                <a:ext cx="8893" cy="14822"/>
              </a:xfrm>
              <a:custGeom>
                <a:avLst/>
                <a:gdLst>
                  <a:gd name="T0" fmla="*/ 3 w 6"/>
                  <a:gd name="T1" fmla="*/ 0 h 10"/>
                  <a:gd name="T2" fmla="*/ 4 w 6"/>
                  <a:gd name="T3" fmla="*/ 1 h 10"/>
                  <a:gd name="T4" fmla="*/ 4 w 6"/>
                  <a:gd name="T5" fmla="*/ 3 h 10"/>
                  <a:gd name="T6" fmla="*/ 6 w 6"/>
                  <a:gd name="T7" fmla="*/ 6 h 10"/>
                  <a:gd name="T8" fmla="*/ 4 w 6"/>
                  <a:gd name="T9" fmla="*/ 10 h 10"/>
                  <a:gd name="T10" fmla="*/ 3 w 6"/>
                  <a:gd name="T11" fmla="*/ 8 h 10"/>
                  <a:gd name="T12" fmla="*/ 3 w 6"/>
                  <a:gd name="T13" fmla="*/ 6 h 10"/>
                  <a:gd name="T14" fmla="*/ 0 w 6"/>
                  <a:gd name="T15" fmla="*/ 3 h 10"/>
                  <a:gd name="T16" fmla="*/ 2 w 6"/>
                  <a:gd name="T17" fmla="*/ 0 h 10"/>
                  <a:gd name="T18" fmla="*/ 3 w 6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5" name="Freeform 47"/>
              <p:cNvSpPr>
                <a:spLocks/>
              </p:cNvSpPr>
              <p:nvPr/>
            </p:nvSpPr>
            <p:spPr bwMode="auto">
              <a:xfrm>
                <a:off x="2042627" y="2592540"/>
                <a:ext cx="10376" cy="5929"/>
              </a:xfrm>
              <a:custGeom>
                <a:avLst/>
                <a:gdLst>
                  <a:gd name="T0" fmla="*/ 6 w 7"/>
                  <a:gd name="T1" fmla="*/ 0 h 4"/>
                  <a:gd name="T2" fmla="*/ 7 w 7"/>
                  <a:gd name="T3" fmla="*/ 1 h 4"/>
                  <a:gd name="T4" fmla="*/ 6 w 7"/>
                  <a:gd name="T5" fmla="*/ 3 h 4"/>
                  <a:gd name="T6" fmla="*/ 4 w 7"/>
                  <a:gd name="T7" fmla="*/ 3 h 4"/>
                  <a:gd name="T8" fmla="*/ 2 w 7"/>
                  <a:gd name="T9" fmla="*/ 4 h 4"/>
                  <a:gd name="T10" fmla="*/ 0 w 7"/>
                  <a:gd name="T11" fmla="*/ 3 h 4"/>
                  <a:gd name="T12" fmla="*/ 3 w 7"/>
                  <a:gd name="T13" fmla="*/ 0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7" y="1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6" name="Freeform 48"/>
              <p:cNvSpPr>
                <a:spLocks/>
              </p:cNvSpPr>
              <p:nvPr/>
            </p:nvSpPr>
            <p:spPr bwMode="auto">
              <a:xfrm>
                <a:off x="2032251" y="2594022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7" name="Freeform 49"/>
              <p:cNvSpPr>
                <a:spLocks/>
              </p:cNvSpPr>
              <p:nvPr/>
            </p:nvSpPr>
            <p:spPr bwMode="auto">
              <a:xfrm>
                <a:off x="2055967" y="2556967"/>
                <a:ext cx="13340" cy="26679"/>
              </a:xfrm>
              <a:custGeom>
                <a:avLst/>
                <a:gdLst>
                  <a:gd name="T0" fmla="*/ 2 w 9"/>
                  <a:gd name="T1" fmla="*/ 0 h 18"/>
                  <a:gd name="T2" fmla="*/ 5 w 9"/>
                  <a:gd name="T3" fmla="*/ 3 h 18"/>
                  <a:gd name="T4" fmla="*/ 8 w 9"/>
                  <a:gd name="T5" fmla="*/ 3 h 18"/>
                  <a:gd name="T6" fmla="*/ 9 w 9"/>
                  <a:gd name="T7" fmla="*/ 6 h 18"/>
                  <a:gd name="T8" fmla="*/ 9 w 9"/>
                  <a:gd name="T9" fmla="*/ 9 h 18"/>
                  <a:gd name="T10" fmla="*/ 8 w 9"/>
                  <a:gd name="T11" fmla="*/ 11 h 18"/>
                  <a:gd name="T12" fmla="*/ 7 w 9"/>
                  <a:gd name="T13" fmla="*/ 13 h 18"/>
                  <a:gd name="T14" fmla="*/ 7 w 9"/>
                  <a:gd name="T15" fmla="*/ 9 h 18"/>
                  <a:gd name="T16" fmla="*/ 5 w 9"/>
                  <a:gd name="T17" fmla="*/ 10 h 18"/>
                  <a:gd name="T18" fmla="*/ 5 w 9"/>
                  <a:gd name="T19" fmla="*/ 13 h 18"/>
                  <a:gd name="T20" fmla="*/ 4 w 9"/>
                  <a:gd name="T21" fmla="*/ 13 h 18"/>
                  <a:gd name="T22" fmla="*/ 5 w 9"/>
                  <a:gd name="T23" fmla="*/ 16 h 18"/>
                  <a:gd name="T24" fmla="*/ 4 w 9"/>
                  <a:gd name="T25" fmla="*/ 17 h 18"/>
                  <a:gd name="T26" fmla="*/ 2 w 9"/>
                  <a:gd name="T27" fmla="*/ 16 h 18"/>
                  <a:gd name="T28" fmla="*/ 1 w 9"/>
                  <a:gd name="T29" fmla="*/ 18 h 18"/>
                  <a:gd name="T30" fmla="*/ 0 w 9"/>
                  <a:gd name="T31" fmla="*/ 17 h 18"/>
                  <a:gd name="T32" fmla="*/ 0 w 9"/>
                  <a:gd name="T33" fmla="*/ 14 h 18"/>
                  <a:gd name="T34" fmla="*/ 1 w 9"/>
                  <a:gd name="T35" fmla="*/ 9 h 18"/>
                  <a:gd name="T36" fmla="*/ 2 w 9"/>
                  <a:gd name="T37" fmla="*/ 6 h 18"/>
                  <a:gd name="T38" fmla="*/ 0 w 9"/>
                  <a:gd name="T39" fmla="*/ 6 h 18"/>
                  <a:gd name="T40" fmla="*/ 0 w 9"/>
                  <a:gd name="T41" fmla="*/ 3 h 18"/>
                  <a:gd name="T42" fmla="*/ 0 w 9"/>
                  <a:gd name="T43" fmla="*/ 2 h 18"/>
                  <a:gd name="T44" fmla="*/ 0 w 9"/>
                  <a:gd name="T45" fmla="*/ 0 h 18"/>
                  <a:gd name="T46" fmla="*/ 2 w 9"/>
                  <a:gd name="T4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8">
                    <a:moveTo>
                      <a:pt x="2" y="0"/>
                    </a:moveTo>
                    <a:lnTo>
                      <a:pt x="5" y="3"/>
                    </a:lnTo>
                    <a:lnTo>
                      <a:pt x="8" y="3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8" name="Freeform 50"/>
              <p:cNvSpPr>
                <a:spLocks/>
              </p:cNvSpPr>
              <p:nvPr/>
            </p:nvSpPr>
            <p:spPr bwMode="auto">
              <a:xfrm>
                <a:off x="2029287" y="2540663"/>
                <a:ext cx="11858" cy="42984"/>
              </a:xfrm>
              <a:custGeom>
                <a:avLst/>
                <a:gdLst>
                  <a:gd name="T0" fmla="*/ 5 w 8"/>
                  <a:gd name="T1" fmla="*/ 0 h 29"/>
                  <a:gd name="T2" fmla="*/ 7 w 8"/>
                  <a:gd name="T3" fmla="*/ 0 h 29"/>
                  <a:gd name="T4" fmla="*/ 8 w 8"/>
                  <a:gd name="T5" fmla="*/ 4 h 29"/>
                  <a:gd name="T6" fmla="*/ 8 w 8"/>
                  <a:gd name="T7" fmla="*/ 9 h 29"/>
                  <a:gd name="T8" fmla="*/ 8 w 8"/>
                  <a:gd name="T9" fmla="*/ 13 h 29"/>
                  <a:gd name="T10" fmla="*/ 7 w 8"/>
                  <a:gd name="T11" fmla="*/ 14 h 29"/>
                  <a:gd name="T12" fmla="*/ 7 w 8"/>
                  <a:gd name="T13" fmla="*/ 18 h 29"/>
                  <a:gd name="T14" fmla="*/ 4 w 8"/>
                  <a:gd name="T15" fmla="*/ 21 h 29"/>
                  <a:gd name="T16" fmla="*/ 4 w 8"/>
                  <a:gd name="T17" fmla="*/ 24 h 29"/>
                  <a:gd name="T18" fmla="*/ 2 w 8"/>
                  <a:gd name="T19" fmla="*/ 27 h 29"/>
                  <a:gd name="T20" fmla="*/ 2 w 8"/>
                  <a:gd name="T21" fmla="*/ 29 h 29"/>
                  <a:gd name="T22" fmla="*/ 1 w 8"/>
                  <a:gd name="T23" fmla="*/ 29 h 29"/>
                  <a:gd name="T24" fmla="*/ 1 w 8"/>
                  <a:gd name="T25" fmla="*/ 28 h 29"/>
                  <a:gd name="T26" fmla="*/ 1 w 8"/>
                  <a:gd name="T27" fmla="*/ 25 h 29"/>
                  <a:gd name="T28" fmla="*/ 0 w 8"/>
                  <a:gd name="T29" fmla="*/ 25 h 29"/>
                  <a:gd name="T30" fmla="*/ 0 w 8"/>
                  <a:gd name="T31" fmla="*/ 21 h 29"/>
                  <a:gd name="T32" fmla="*/ 1 w 8"/>
                  <a:gd name="T33" fmla="*/ 20 h 29"/>
                  <a:gd name="T34" fmla="*/ 2 w 8"/>
                  <a:gd name="T35" fmla="*/ 20 h 29"/>
                  <a:gd name="T36" fmla="*/ 4 w 8"/>
                  <a:gd name="T37" fmla="*/ 18 h 29"/>
                  <a:gd name="T38" fmla="*/ 4 w 8"/>
                  <a:gd name="T39" fmla="*/ 17 h 29"/>
                  <a:gd name="T40" fmla="*/ 1 w 8"/>
                  <a:gd name="T41" fmla="*/ 18 h 29"/>
                  <a:gd name="T42" fmla="*/ 1 w 8"/>
                  <a:gd name="T43" fmla="*/ 18 h 29"/>
                  <a:gd name="T44" fmla="*/ 0 w 8"/>
                  <a:gd name="T45" fmla="*/ 15 h 29"/>
                  <a:gd name="T46" fmla="*/ 1 w 8"/>
                  <a:gd name="T47" fmla="*/ 15 h 29"/>
                  <a:gd name="T48" fmla="*/ 2 w 8"/>
                  <a:gd name="T49" fmla="*/ 14 h 29"/>
                  <a:gd name="T50" fmla="*/ 0 w 8"/>
                  <a:gd name="T51" fmla="*/ 13 h 29"/>
                  <a:gd name="T52" fmla="*/ 0 w 8"/>
                  <a:gd name="T53" fmla="*/ 13 h 29"/>
                  <a:gd name="T54" fmla="*/ 1 w 8"/>
                  <a:gd name="T55" fmla="*/ 11 h 29"/>
                  <a:gd name="T56" fmla="*/ 2 w 8"/>
                  <a:gd name="T57" fmla="*/ 10 h 29"/>
                  <a:gd name="T58" fmla="*/ 2 w 8"/>
                  <a:gd name="T59" fmla="*/ 7 h 29"/>
                  <a:gd name="T60" fmla="*/ 5 w 8"/>
                  <a:gd name="T61" fmla="*/ 6 h 29"/>
                  <a:gd name="T62" fmla="*/ 2 w 8"/>
                  <a:gd name="T63" fmla="*/ 4 h 29"/>
                  <a:gd name="T64" fmla="*/ 2 w 8"/>
                  <a:gd name="T65" fmla="*/ 3 h 29"/>
                  <a:gd name="T66" fmla="*/ 5 w 8"/>
                  <a:gd name="T67" fmla="*/ 2 h 29"/>
                  <a:gd name="T68" fmla="*/ 5 w 8"/>
                  <a:gd name="T6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9">
                    <a:moveTo>
                      <a:pt x="5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8" y="13"/>
                    </a:lnTo>
                    <a:lnTo>
                      <a:pt x="7" y="14"/>
                    </a:lnTo>
                    <a:lnTo>
                      <a:pt x="7" y="18"/>
                    </a:lnTo>
                    <a:lnTo>
                      <a:pt x="4" y="21"/>
                    </a:lnTo>
                    <a:lnTo>
                      <a:pt x="4" y="24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9" name="Freeform 51"/>
              <p:cNvSpPr>
                <a:spLocks/>
              </p:cNvSpPr>
              <p:nvPr/>
            </p:nvSpPr>
            <p:spPr bwMode="auto">
              <a:xfrm>
                <a:off x="2036699" y="2619219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0" name="Freeform 52"/>
              <p:cNvSpPr>
                <a:spLocks/>
              </p:cNvSpPr>
              <p:nvPr/>
            </p:nvSpPr>
            <p:spPr bwMode="auto">
              <a:xfrm>
                <a:off x="2067824" y="2594022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0 w 4"/>
                  <a:gd name="T9" fmla="*/ 4 h 6"/>
                  <a:gd name="T10" fmla="*/ 3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1" name="Freeform 53"/>
              <p:cNvSpPr>
                <a:spLocks/>
              </p:cNvSpPr>
              <p:nvPr/>
            </p:nvSpPr>
            <p:spPr bwMode="auto">
              <a:xfrm>
                <a:off x="2035216" y="261625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2" name="Freeform 54"/>
              <p:cNvSpPr>
                <a:spLocks/>
              </p:cNvSpPr>
              <p:nvPr/>
            </p:nvSpPr>
            <p:spPr bwMode="auto">
              <a:xfrm>
                <a:off x="1554986" y="2534734"/>
                <a:ext cx="13340" cy="10376"/>
              </a:xfrm>
              <a:custGeom>
                <a:avLst/>
                <a:gdLst>
                  <a:gd name="T0" fmla="*/ 9 w 9"/>
                  <a:gd name="T1" fmla="*/ 0 h 7"/>
                  <a:gd name="T2" fmla="*/ 6 w 9"/>
                  <a:gd name="T3" fmla="*/ 1 h 7"/>
                  <a:gd name="T4" fmla="*/ 6 w 9"/>
                  <a:gd name="T5" fmla="*/ 3 h 7"/>
                  <a:gd name="T6" fmla="*/ 2 w 9"/>
                  <a:gd name="T7" fmla="*/ 6 h 7"/>
                  <a:gd name="T8" fmla="*/ 0 w 9"/>
                  <a:gd name="T9" fmla="*/ 7 h 7"/>
                  <a:gd name="T10" fmla="*/ 2 w 9"/>
                  <a:gd name="T11" fmla="*/ 3 h 7"/>
                  <a:gd name="T12" fmla="*/ 5 w 9"/>
                  <a:gd name="T13" fmla="*/ 1 h 7"/>
                  <a:gd name="T14" fmla="*/ 5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3" name="Freeform 55"/>
              <p:cNvSpPr>
                <a:spLocks/>
              </p:cNvSpPr>
              <p:nvPr/>
            </p:nvSpPr>
            <p:spPr bwMode="auto">
              <a:xfrm>
                <a:off x="1343034" y="2586611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4" name="Freeform 56"/>
              <p:cNvSpPr>
                <a:spLocks/>
              </p:cNvSpPr>
              <p:nvPr/>
            </p:nvSpPr>
            <p:spPr bwMode="auto">
              <a:xfrm>
                <a:off x="1347480" y="2588093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5" name="Freeform 57"/>
              <p:cNvSpPr>
                <a:spLocks/>
              </p:cNvSpPr>
              <p:nvPr/>
            </p:nvSpPr>
            <p:spPr bwMode="auto">
              <a:xfrm>
                <a:off x="1363785" y="2570307"/>
                <a:ext cx="32608" cy="23715"/>
              </a:xfrm>
              <a:custGeom>
                <a:avLst/>
                <a:gdLst>
                  <a:gd name="T0" fmla="*/ 20 w 22"/>
                  <a:gd name="T1" fmla="*/ 0 h 16"/>
                  <a:gd name="T2" fmla="*/ 20 w 22"/>
                  <a:gd name="T3" fmla="*/ 2 h 16"/>
                  <a:gd name="T4" fmla="*/ 22 w 22"/>
                  <a:gd name="T5" fmla="*/ 2 h 16"/>
                  <a:gd name="T6" fmla="*/ 20 w 22"/>
                  <a:gd name="T7" fmla="*/ 4 h 16"/>
                  <a:gd name="T8" fmla="*/ 19 w 22"/>
                  <a:gd name="T9" fmla="*/ 7 h 16"/>
                  <a:gd name="T10" fmla="*/ 15 w 22"/>
                  <a:gd name="T11" fmla="*/ 8 h 16"/>
                  <a:gd name="T12" fmla="*/ 11 w 22"/>
                  <a:gd name="T13" fmla="*/ 12 h 16"/>
                  <a:gd name="T14" fmla="*/ 8 w 22"/>
                  <a:gd name="T15" fmla="*/ 12 h 16"/>
                  <a:gd name="T16" fmla="*/ 4 w 22"/>
                  <a:gd name="T17" fmla="*/ 16 h 16"/>
                  <a:gd name="T18" fmla="*/ 0 w 22"/>
                  <a:gd name="T19" fmla="*/ 16 h 16"/>
                  <a:gd name="T20" fmla="*/ 2 w 22"/>
                  <a:gd name="T21" fmla="*/ 13 h 16"/>
                  <a:gd name="T22" fmla="*/ 4 w 22"/>
                  <a:gd name="T23" fmla="*/ 13 h 16"/>
                  <a:gd name="T24" fmla="*/ 5 w 22"/>
                  <a:gd name="T25" fmla="*/ 11 h 16"/>
                  <a:gd name="T26" fmla="*/ 6 w 22"/>
                  <a:gd name="T27" fmla="*/ 9 h 16"/>
                  <a:gd name="T28" fmla="*/ 6 w 22"/>
                  <a:gd name="T29" fmla="*/ 8 h 16"/>
                  <a:gd name="T30" fmla="*/ 11 w 22"/>
                  <a:gd name="T31" fmla="*/ 5 h 16"/>
                  <a:gd name="T32" fmla="*/ 13 w 22"/>
                  <a:gd name="T33" fmla="*/ 5 h 16"/>
                  <a:gd name="T34" fmla="*/ 13 w 22"/>
                  <a:gd name="T35" fmla="*/ 2 h 16"/>
                  <a:gd name="T36" fmla="*/ 13 w 22"/>
                  <a:gd name="T37" fmla="*/ 1 h 16"/>
                  <a:gd name="T38" fmla="*/ 18 w 22"/>
                  <a:gd name="T39" fmla="*/ 1 h 16"/>
                  <a:gd name="T40" fmla="*/ 20 w 22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0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6" name="Freeform 58"/>
              <p:cNvSpPr>
                <a:spLocks/>
              </p:cNvSpPr>
              <p:nvPr/>
            </p:nvSpPr>
            <p:spPr bwMode="auto">
              <a:xfrm>
                <a:off x="1396393" y="2555485"/>
                <a:ext cx="37055" cy="26679"/>
              </a:xfrm>
              <a:custGeom>
                <a:avLst/>
                <a:gdLst>
                  <a:gd name="T0" fmla="*/ 20 w 25"/>
                  <a:gd name="T1" fmla="*/ 0 h 18"/>
                  <a:gd name="T2" fmla="*/ 20 w 25"/>
                  <a:gd name="T3" fmla="*/ 3 h 18"/>
                  <a:gd name="T4" fmla="*/ 23 w 25"/>
                  <a:gd name="T5" fmla="*/ 3 h 18"/>
                  <a:gd name="T6" fmla="*/ 25 w 25"/>
                  <a:gd name="T7" fmla="*/ 5 h 18"/>
                  <a:gd name="T8" fmla="*/ 22 w 25"/>
                  <a:gd name="T9" fmla="*/ 7 h 18"/>
                  <a:gd name="T10" fmla="*/ 23 w 25"/>
                  <a:gd name="T11" fmla="*/ 8 h 18"/>
                  <a:gd name="T12" fmla="*/ 25 w 25"/>
                  <a:gd name="T13" fmla="*/ 8 h 18"/>
                  <a:gd name="T14" fmla="*/ 20 w 25"/>
                  <a:gd name="T15" fmla="*/ 11 h 18"/>
                  <a:gd name="T16" fmla="*/ 19 w 25"/>
                  <a:gd name="T17" fmla="*/ 14 h 18"/>
                  <a:gd name="T18" fmla="*/ 18 w 25"/>
                  <a:gd name="T19" fmla="*/ 14 h 18"/>
                  <a:gd name="T20" fmla="*/ 16 w 25"/>
                  <a:gd name="T21" fmla="*/ 12 h 18"/>
                  <a:gd name="T22" fmla="*/ 15 w 25"/>
                  <a:gd name="T23" fmla="*/ 11 h 18"/>
                  <a:gd name="T24" fmla="*/ 13 w 25"/>
                  <a:gd name="T25" fmla="*/ 14 h 18"/>
                  <a:gd name="T26" fmla="*/ 13 w 25"/>
                  <a:gd name="T27" fmla="*/ 17 h 18"/>
                  <a:gd name="T28" fmla="*/ 12 w 25"/>
                  <a:gd name="T29" fmla="*/ 15 h 18"/>
                  <a:gd name="T30" fmla="*/ 12 w 25"/>
                  <a:gd name="T31" fmla="*/ 14 h 18"/>
                  <a:gd name="T32" fmla="*/ 8 w 25"/>
                  <a:gd name="T33" fmla="*/ 17 h 18"/>
                  <a:gd name="T34" fmla="*/ 5 w 25"/>
                  <a:gd name="T35" fmla="*/ 18 h 18"/>
                  <a:gd name="T36" fmla="*/ 1 w 25"/>
                  <a:gd name="T37" fmla="*/ 18 h 18"/>
                  <a:gd name="T38" fmla="*/ 0 w 25"/>
                  <a:gd name="T39" fmla="*/ 17 h 18"/>
                  <a:gd name="T40" fmla="*/ 1 w 25"/>
                  <a:gd name="T41" fmla="*/ 15 h 18"/>
                  <a:gd name="T42" fmla="*/ 2 w 25"/>
                  <a:gd name="T43" fmla="*/ 15 h 18"/>
                  <a:gd name="T44" fmla="*/ 7 w 25"/>
                  <a:gd name="T45" fmla="*/ 14 h 18"/>
                  <a:gd name="T46" fmla="*/ 8 w 25"/>
                  <a:gd name="T47" fmla="*/ 14 h 18"/>
                  <a:gd name="T48" fmla="*/ 9 w 25"/>
                  <a:gd name="T49" fmla="*/ 11 h 18"/>
                  <a:gd name="T50" fmla="*/ 11 w 25"/>
                  <a:gd name="T51" fmla="*/ 10 h 18"/>
                  <a:gd name="T52" fmla="*/ 11 w 25"/>
                  <a:gd name="T53" fmla="*/ 8 h 18"/>
                  <a:gd name="T54" fmla="*/ 13 w 25"/>
                  <a:gd name="T55" fmla="*/ 7 h 18"/>
                  <a:gd name="T56" fmla="*/ 16 w 25"/>
                  <a:gd name="T57" fmla="*/ 8 h 18"/>
                  <a:gd name="T58" fmla="*/ 18 w 25"/>
                  <a:gd name="T59" fmla="*/ 7 h 18"/>
                  <a:gd name="T60" fmla="*/ 15 w 25"/>
                  <a:gd name="T61" fmla="*/ 5 h 18"/>
                  <a:gd name="T62" fmla="*/ 15 w 25"/>
                  <a:gd name="T63" fmla="*/ 3 h 18"/>
                  <a:gd name="T64" fmla="*/ 18 w 25"/>
                  <a:gd name="T65" fmla="*/ 1 h 18"/>
                  <a:gd name="T66" fmla="*/ 20 w 25"/>
                  <a:gd name="T6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18">
                    <a:moveTo>
                      <a:pt x="20" y="0"/>
                    </a:moveTo>
                    <a:lnTo>
                      <a:pt x="20" y="3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22" y="7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0" y="11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3" y="14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8" y="17"/>
                    </a:lnTo>
                    <a:lnTo>
                      <a:pt x="5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1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6" y="8"/>
                    </a:lnTo>
                    <a:lnTo>
                      <a:pt x="18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7" name="Freeform 59"/>
              <p:cNvSpPr>
                <a:spLocks/>
              </p:cNvSpPr>
              <p:nvPr/>
            </p:nvSpPr>
            <p:spPr bwMode="auto">
              <a:xfrm>
                <a:off x="1340069" y="2592540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8" name="Freeform 60"/>
              <p:cNvSpPr>
                <a:spLocks/>
              </p:cNvSpPr>
              <p:nvPr/>
            </p:nvSpPr>
            <p:spPr bwMode="auto">
              <a:xfrm>
                <a:off x="1317836" y="2596986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9" name="Freeform 61"/>
              <p:cNvSpPr>
                <a:spLocks/>
              </p:cNvSpPr>
              <p:nvPr/>
            </p:nvSpPr>
            <p:spPr bwMode="auto">
              <a:xfrm>
                <a:off x="1289675" y="2599950"/>
                <a:ext cx="10376" cy="4447"/>
              </a:xfrm>
              <a:custGeom>
                <a:avLst/>
                <a:gdLst>
                  <a:gd name="T0" fmla="*/ 4 w 7"/>
                  <a:gd name="T1" fmla="*/ 0 h 3"/>
                  <a:gd name="T2" fmla="*/ 7 w 7"/>
                  <a:gd name="T3" fmla="*/ 2 h 3"/>
                  <a:gd name="T4" fmla="*/ 4 w 7"/>
                  <a:gd name="T5" fmla="*/ 3 h 3"/>
                  <a:gd name="T6" fmla="*/ 0 w 7"/>
                  <a:gd name="T7" fmla="*/ 3 h 3"/>
                  <a:gd name="T8" fmla="*/ 1 w 7"/>
                  <a:gd name="T9" fmla="*/ 0 h 3"/>
                  <a:gd name="T10" fmla="*/ 4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lnTo>
                      <a:pt x="7" y="2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0" name="Freeform 62"/>
              <p:cNvSpPr>
                <a:spLocks/>
              </p:cNvSpPr>
              <p:nvPr/>
            </p:nvSpPr>
            <p:spPr bwMode="auto">
              <a:xfrm>
                <a:off x="1328212" y="2592540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1 h 4"/>
                  <a:gd name="T4" fmla="*/ 3 w 6"/>
                  <a:gd name="T5" fmla="*/ 1 h 4"/>
                  <a:gd name="T6" fmla="*/ 0 w 6"/>
                  <a:gd name="T7" fmla="*/ 4 h 4"/>
                  <a:gd name="T8" fmla="*/ 0 w 6"/>
                  <a:gd name="T9" fmla="*/ 1 h 4"/>
                  <a:gd name="T10" fmla="*/ 3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1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1" name="Freeform 63"/>
              <p:cNvSpPr>
                <a:spLocks/>
              </p:cNvSpPr>
              <p:nvPr/>
            </p:nvSpPr>
            <p:spPr bwMode="auto">
              <a:xfrm>
                <a:off x="1457162" y="2556967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2" name="Freeform 64"/>
              <p:cNvSpPr>
                <a:spLocks/>
              </p:cNvSpPr>
              <p:nvPr/>
            </p:nvSpPr>
            <p:spPr bwMode="auto">
              <a:xfrm>
                <a:off x="1466055" y="2527324"/>
                <a:ext cx="38537" cy="22233"/>
              </a:xfrm>
              <a:custGeom>
                <a:avLst/>
                <a:gdLst>
                  <a:gd name="T0" fmla="*/ 18 w 26"/>
                  <a:gd name="T1" fmla="*/ 0 h 15"/>
                  <a:gd name="T2" fmla="*/ 22 w 26"/>
                  <a:gd name="T3" fmla="*/ 1 h 15"/>
                  <a:gd name="T4" fmla="*/ 23 w 26"/>
                  <a:gd name="T5" fmla="*/ 2 h 15"/>
                  <a:gd name="T6" fmla="*/ 22 w 26"/>
                  <a:gd name="T7" fmla="*/ 5 h 15"/>
                  <a:gd name="T8" fmla="*/ 26 w 26"/>
                  <a:gd name="T9" fmla="*/ 8 h 15"/>
                  <a:gd name="T10" fmla="*/ 26 w 26"/>
                  <a:gd name="T11" fmla="*/ 9 h 15"/>
                  <a:gd name="T12" fmla="*/ 22 w 26"/>
                  <a:gd name="T13" fmla="*/ 9 h 15"/>
                  <a:gd name="T14" fmla="*/ 20 w 26"/>
                  <a:gd name="T15" fmla="*/ 11 h 15"/>
                  <a:gd name="T16" fmla="*/ 16 w 26"/>
                  <a:gd name="T17" fmla="*/ 11 h 15"/>
                  <a:gd name="T18" fmla="*/ 13 w 26"/>
                  <a:gd name="T19" fmla="*/ 11 h 15"/>
                  <a:gd name="T20" fmla="*/ 9 w 26"/>
                  <a:gd name="T21" fmla="*/ 11 h 15"/>
                  <a:gd name="T22" fmla="*/ 7 w 26"/>
                  <a:gd name="T23" fmla="*/ 13 h 15"/>
                  <a:gd name="T24" fmla="*/ 5 w 26"/>
                  <a:gd name="T25" fmla="*/ 13 h 15"/>
                  <a:gd name="T26" fmla="*/ 2 w 26"/>
                  <a:gd name="T27" fmla="*/ 15 h 15"/>
                  <a:gd name="T28" fmla="*/ 1 w 26"/>
                  <a:gd name="T29" fmla="*/ 13 h 15"/>
                  <a:gd name="T30" fmla="*/ 0 w 26"/>
                  <a:gd name="T31" fmla="*/ 11 h 15"/>
                  <a:gd name="T32" fmla="*/ 1 w 26"/>
                  <a:gd name="T33" fmla="*/ 8 h 15"/>
                  <a:gd name="T34" fmla="*/ 1 w 26"/>
                  <a:gd name="T35" fmla="*/ 6 h 15"/>
                  <a:gd name="T36" fmla="*/ 2 w 26"/>
                  <a:gd name="T37" fmla="*/ 8 h 15"/>
                  <a:gd name="T38" fmla="*/ 5 w 26"/>
                  <a:gd name="T39" fmla="*/ 6 h 15"/>
                  <a:gd name="T40" fmla="*/ 7 w 26"/>
                  <a:gd name="T41" fmla="*/ 5 h 15"/>
                  <a:gd name="T42" fmla="*/ 8 w 26"/>
                  <a:gd name="T43" fmla="*/ 1 h 15"/>
                  <a:gd name="T44" fmla="*/ 9 w 26"/>
                  <a:gd name="T45" fmla="*/ 1 h 15"/>
                  <a:gd name="T46" fmla="*/ 12 w 26"/>
                  <a:gd name="T47" fmla="*/ 4 h 15"/>
                  <a:gd name="T48" fmla="*/ 13 w 26"/>
                  <a:gd name="T49" fmla="*/ 2 h 15"/>
                  <a:gd name="T50" fmla="*/ 15 w 26"/>
                  <a:gd name="T51" fmla="*/ 2 h 15"/>
                  <a:gd name="T52" fmla="*/ 18 w 26"/>
                  <a:gd name="T53" fmla="*/ 1 h 15"/>
                  <a:gd name="T54" fmla="*/ 18 w 26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" h="15">
                    <a:moveTo>
                      <a:pt x="18" y="0"/>
                    </a:moveTo>
                    <a:lnTo>
                      <a:pt x="22" y="1"/>
                    </a:lnTo>
                    <a:lnTo>
                      <a:pt x="23" y="2"/>
                    </a:lnTo>
                    <a:lnTo>
                      <a:pt x="22" y="5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2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3" name="Freeform 65"/>
              <p:cNvSpPr>
                <a:spLocks/>
              </p:cNvSpPr>
              <p:nvPr/>
            </p:nvSpPr>
            <p:spPr bwMode="auto">
              <a:xfrm>
                <a:off x="1503110" y="254955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4" name="Freeform 66"/>
              <p:cNvSpPr>
                <a:spLocks/>
              </p:cNvSpPr>
              <p:nvPr/>
            </p:nvSpPr>
            <p:spPr bwMode="auto">
              <a:xfrm>
                <a:off x="1439376" y="2551039"/>
                <a:ext cx="7411" cy="8893"/>
              </a:xfrm>
              <a:custGeom>
                <a:avLst/>
                <a:gdLst>
                  <a:gd name="T0" fmla="*/ 2 w 5"/>
                  <a:gd name="T1" fmla="*/ 0 h 6"/>
                  <a:gd name="T2" fmla="*/ 4 w 5"/>
                  <a:gd name="T3" fmla="*/ 3 h 6"/>
                  <a:gd name="T4" fmla="*/ 5 w 5"/>
                  <a:gd name="T5" fmla="*/ 3 h 6"/>
                  <a:gd name="T6" fmla="*/ 4 w 5"/>
                  <a:gd name="T7" fmla="*/ 4 h 6"/>
                  <a:gd name="T8" fmla="*/ 2 w 5"/>
                  <a:gd name="T9" fmla="*/ 6 h 6"/>
                  <a:gd name="T10" fmla="*/ 0 w 5"/>
                  <a:gd name="T11" fmla="*/ 3 h 6"/>
                  <a:gd name="T12" fmla="*/ 0 w 5"/>
                  <a:gd name="T13" fmla="*/ 2 h 6"/>
                  <a:gd name="T14" fmla="*/ 2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5" name="Freeform 67"/>
              <p:cNvSpPr>
                <a:spLocks/>
              </p:cNvSpPr>
              <p:nvPr/>
            </p:nvSpPr>
            <p:spPr bwMode="auto">
              <a:xfrm>
                <a:off x="1446787" y="2266458"/>
                <a:ext cx="8893" cy="11858"/>
              </a:xfrm>
              <a:custGeom>
                <a:avLst/>
                <a:gdLst>
                  <a:gd name="T0" fmla="*/ 2 w 6"/>
                  <a:gd name="T1" fmla="*/ 0 h 8"/>
                  <a:gd name="T2" fmla="*/ 3 w 6"/>
                  <a:gd name="T3" fmla="*/ 0 h 8"/>
                  <a:gd name="T4" fmla="*/ 3 w 6"/>
                  <a:gd name="T5" fmla="*/ 3 h 8"/>
                  <a:gd name="T6" fmla="*/ 6 w 6"/>
                  <a:gd name="T7" fmla="*/ 7 h 8"/>
                  <a:gd name="T8" fmla="*/ 6 w 6"/>
                  <a:gd name="T9" fmla="*/ 8 h 8"/>
                  <a:gd name="T10" fmla="*/ 2 w 6"/>
                  <a:gd name="T11" fmla="*/ 6 h 8"/>
                  <a:gd name="T12" fmla="*/ 0 w 6"/>
                  <a:gd name="T13" fmla="*/ 3 h 8"/>
                  <a:gd name="T14" fmla="*/ 0 w 6"/>
                  <a:gd name="T15" fmla="*/ 0 h 8"/>
                  <a:gd name="T16" fmla="*/ 2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6" name="Freeform 68"/>
              <p:cNvSpPr>
                <a:spLocks/>
              </p:cNvSpPr>
              <p:nvPr/>
            </p:nvSpPr>
            <p:spPr bwMode="auto">
              <a:xfrm>
                <a:off x="1449752" y="2549556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2 w 2"/>
                  <a:gd name="T5" fmla="*/ 3 h 4"/>
                  <a:gd name="T6" fmla="*/ 0 w 2"/>
                  <a:gd name="T7" fmla="*/ 4 h 4"/>
                  <a:gd name="T8" fmla="*/ 0 w 2"/>
                  <a:gd name="T9" fmla="*/ 3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7" name="Freeform 69"/>
              <p:cNvSpPr>
                <a:spLocks/>
              </p:cNvSpPr>
              <p:nvPr/>
            </p:nvSpPr>
            <p:spPr bwMode="auto">
              <a:xfrm>
                <a:off x="1451233" y="2556967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8" name="Freeform 70"/>
              <p:cNvSpPr>
                <a:spLocks/>
              </p:cNvSpPr>
              <p:nvPr/>
            </p:nvSpPr>
            <p:spPr bwMode="auto">
              <a:xfrm>
                <a:off x="1449752" y="2260529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9" name="Freeform 71"/>
              <p:cNvSpPr>
                <a:spLocks/>
              </p:cNvSpPr>
              <p:nvPr/>
            </p:nvSpPr>
            <p:spPr bwMode="auto">
              <a:xfrm>
                <a:off x="1538683" y="2121204"/>
                <a:ext cx="47430" cy="50394"/>
              </a:xfrm>
              <a:custGeom>
                <a:avLst/>
                <a:gdLst>
                  <a:gd name="T0" fmla="*/ 9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9 w 32"/>
                  <a:gd name="T7" fmla="*/ 7 h 34"/>
                  <a:gd name="T8" fmla="*/ 13 w 32"/>
                  <a:gd name="T9" fmla="*/ 8 h 34"/>
                  <a:gd name="T10" fmla="*/ 13 w 32"/>
                  <a:gd name="T11" fmla="*/ 10 h 34"/>
                  <a:gd name="T12" fmla="*/ 16 w 32"/>
                  <a:gd name="T13" fmla="*/ 10 h 34"/>
                  <a:gd name="T14" fmla="*/ 17 w 32"/>
                  <a:gd name="T15" fmla="*/ 10 h 34"/>
                  <a:gd name="T16" fmla="*/ 23 w 32"/>
                  <a:gd name="T17" fmla="*/ 10 h 34"/>
                  <a:gd name="T18" fmla="*/ 24 w 32"/>
                  <a:gd name="T19" fmla="*/ 12 h 34"/>
                  <a:gd name="T20" fmla="*/ 24 w 32"/>
                  <a:gd name="T21" fmla="*/ 14 h 34"/>
                  <a:gd name="T22" fmla="*/ 23 w 32"/>
                  <a:gd name="T23" fmla="*/ 15 h 34"/>
                  <a:gd name="T24" fmla="*/ 24 w 32"/>
                  <a:gd name="T25" fmla="*/ 18 h 34"/>
                  <a:gd name="T26" fmla="*/ 27 w 32"/>
                  <a:gd name="T27" fmla="*/ 21 h 34"/>
                  <a:gd name="T28" fmla="*/ 27 w 32"/>
                  <a:gd name="T29" fmla="*/ 23 h 34"/>
                  <a:gd name="T30" fmla="*/ 32 w 32"/>
                  <a:gd name="T31" fmla="*/ 28 h 34"/>
                  <a:gd name="T32" fmla="*/ 32 w 32"/>
                  <a:gd name="T33" fmla="*/ 30 h 34"/>
                  <a:gd name="T34" fmla="*/ 31 w 32"/>
                  <a:gd name="T35" fmla="*/ 32 h 34"/>
                  <a:gd name="T36" fmla="*/ 27 w 32"/>
                  <a:gd name="T37" fmla="*/ 29 h 34"/>
                  <a:gd name="T38" fmla="*/ 25 w 32"/>
                  <a:gd name="T39" fmla="*/ 30 h 34"/>
                  <a:gd name="T40" fmla="*/ 24 w 32"/>
                  <a:gd name="T41" fmla="*/ 32 h 34"/>
                  <a:gd name="T42" fmla="*/ 21 w 32"/>
                  <a:gd name="T43" fmla="*/ 32 h 34"/>
                  <a:gd name="T44" fmla="*/ 18 w 32"/>
                  <a:gd name="T45" fmla="*/ 34 h 34"/>
                  <a:gd name="T46" fmla="*/ 16 w 32"/>
                  <a:gd name="T47" fmla="*/ 33 h 34"/>
                  <a:gd name="T48" fmla="*/ 18 w 32"/>
                  <a:gd name="T49" fmla="*/ 30 h 34"/>
                  <a:gd name="T50" fmla="*/ 17 w 32"/>
                  <a:gd name="T51" fmla="*/ 26 h 34"/>
                  <a:gd name="T52" fmla="*/ 14 w 32"/>
                  <a:gd name="T53" fmla="*/ 25 h 34"/>
                  <a:gd name="T54" fmla="*/ 16 w 32"/>
                  <a:gd name="T55" fmla="*/ 22 h 34"/>
                  <a:gd name="T56" fmla="*/ 14 w 32"/>
                  <a:gd name="T57" fmla="*/ 18 h 34"/>
                  <a:gd name="T58" fmla="*/ 11 w 32"/>
                  <a:gd name="T59" fmla="*/ 15 h 34"/>
                  <a:gd name="T60" fmla="*/ 7 w 32"/>
                  <a:gd name="T61" fmla="*/ 15 h 34"/>
                  <a:gd name="T62" fmla="*/ 6 w 32"/>
                  <a:gd name="T63" fmla="*/ 18 h 34"/>
                  <a:gd name="T64" fmla="*/ 3 w 32"/>
                  <a:gd name="T65" fmla="*/ 18 h 34"/>
                  <a:gd name="T66" fmla="*/ 0 w 32"/>
                  <a:gd name="T67" fmla="*/ 14 h 34"/>
                  <a:gd name="T68" fmla="*/ 0 w 32"/>
                  <a:gd name="T69" fmla="*/ 11 h 34"/>
                  <a:gd name="T70" fmla="*/ 7 w 32"/>
                  <a:gd name="T71" fmla="*/ 5 h 34"/>
                  <a:gd name="T72" fmla="*/ 9 w 32"/>
                  <a:gd name="T7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9" y="0"/>
                    </a:moveTo>
                    <a:lnTo>
                      <a:pt x="10" y="0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23" y="10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3" y="15"/>
                    </a:lnTo>
                    <a:lnTo>
                      <a:pt x="24" y="18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1" y="32"/>
                    </a:lnTo>
                    <a:lnTo>
                      <a:pt x="27" y="29"/>
                    </a:lnTo>
                    <a:lnTo>
                      <a:pt x="25" y="30"/>
                    </a:lnTo>
                    <a:lnTo>
                      <a:pt x="24" y="32"/>
                    </a:lnTo>
                    <a:lnTo>
                      <a:pt x="21" y="32"/>
                    </a:lnTo>
                    <a:lnTo>
                      <a:pt x="18" y="34"/>
                    </a:lnTo>
                    <a:lnTo>
                      <a:pt x="16" y="33"/>
                    </a:lnTo>
                    <a:lnTo>
                      <a:pt x="18" y="30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6" y="22"/>
                    </a:lnTo>
                    <a:lnTo>
                      <a:pt x="14" y="18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7" y="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0" name="Freeform 72"/>
              <p:cNvSpPr>
                <a:spLocks/>
              </p:cNvSpPr>
              <p:nvPr/>
            </p:nvSpPr>
            <p:spPr bwMode="auto">
              <a:xfrm>
                <a:off x="1535718" y="2302031"/>
                <a:ext cx="29644" cy="19269"/>
              </a:xfrm>
              <a:custGeom>
                <a:avLst/>
                <a:gdLst>
                  <a:gd name="T0" fmla="*/ 18 w 20"/>
                  <a:gd name="T1" fmla="*/ 0 h 13"/>
                  <a:gd name="T2" fmla="*/ 18 w 20"/>
                  <a:gd name="T3" fmla="*/ 1 h 13"/>
                  <a:gd name="T4" fmla="*/ 20 w 20"/>
                  <a:gd name="T5" fmla="*/ 4 h 13"/>
                  <a:gd name="T6" fmla="*/ 20 w 20"/>
                  <a:gd name="T7" fmla="*/ 5 h 13"/>
                  <a:gd name="T8" fmla="*/ 18 w 20"/>
                  <a:gd name="T9" fmla="*/ 9 h 13"/>
                  <a:gd name="T10" fmla="*/ 18 w 20"/>
                  <a:gd name="T11" fmla="*/ 12 h 13"/>
                  <a:gd name="T12" fmla="*/ 13 w 20"/>
                  <a:gd name="T13" fmla="*/ 12 h 13"/>
                  <a:gd name="T14" fmla="*/ 11 w 20"/>
                  <a:gd name="T15" fmla="*/ 11 h 13"/>
                  <a:gd name="T16" fmla="*/ 9 w 20"/>
                  <a:gd name="T17" fmla="*/ 13 h 13"/>
                  <a:gd name="T18" fmla="*/ 7 w 20"/>
                  <a:gd name="T19" fmla="*/ 11 h 13"/>
                  <a:gd name="T20" fmla="*/ 4 w 20"/>
                  <a:gd name="T21" fmla="*/ 11 h 13"/>
                  <a:gd name="T22" fmla="*/ 1 w 20"/>
                  <a:gd name="T23" fmla="*/ 6 h 13"/>
                  <a:gd name="T24" fmla="*/ 0 w 20"/>
                  <a:gd name="T25" fmla="*/ 1 h 13"/>
                  <a:gd name="T26" fmla="*/ 4 w 20"/>
                  <a:gd name="T27" fmla="*/ 1 h 13"/>
                  <a:gd name="T28" fmla="*/ 7 w 20"/>
                  <a:gd name="T29" fmla="*/ 2 h 13"/>
                  <a:gd name="T30" fmla="*/ 9 w 20"/>
                  <a:gd name="T31" fmla="*/ 1 h 13"/>
                  <a:gd name="T32" fmla="*/ 11 w 20"/>
                  <a:gd name="T33" fmla="*/ 2 h 13"/>
                  <a:gd name="T34" fmla="*/ 13 w 20"/>
                  <a:gd name="T35" fmla="*/ 0 h 13"/>
                  <a:gd name="T36" fmla="*/ 18 w 20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8" y="0"/>
                    </a:moveTo>
                    <a:lnTo>
                      <a:pt x="18" y="1"/>
                    </a:lnTo>
                    <a:lnTo>
                      <a:pt x="20" y="4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1" name="Freeform 73"/>
              <p:cNvSpPr>
                <a:spLocks/>
              </p:cNvSpPr>
              <p:nvPr/>
            </p:nvSpPr>
            <p:spPr bwMode="auto">
              <a:xfrm>
                <a:off x="1516450" y="253473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1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2" name="Freeform 74"/>
              <p:cNvSpPr>
                <a:spLocks/>
              </p:cNvSpPr>
              <p:nvPr/>
            </p:nvSpPr>
            <p:spPr bwMode="auto">
              <a:xfrm>
                <a:off x="1156278" y="261625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3" name="Freeform 75"/>
              <p:cNvSpPr>
                <a:spLocks/>
              </p:cNvSpPr>
              <p:nvPr/>
            </p:nvSpPr>
            <p:spPr bwMode="auto">
              <a:xfrm>
                <a:off x="1651329" y="2184937"/>
                <a:ext cx="19269" cy="16305"/>
              </a:xfrm>
              <a:custGeom>
                <a:avLst/>
                <a:gdLst>
                  <a:gd name="T0" fmla="*/ 7 w 13"/>
                  <a:gd name="T1" fmla="*/ 0 h 11"/>
                  <a:gd name="T2" fmla="*/ 13 w 13"/>
                  <a:gd name="T3" fmla="*/ 2 h 11"/>
                  <a:gd name="T4" fmla="*/ 13 w 13"/>
                  <a:gd name="T5" fmla="*/ 4 h 11"/>
                  <a:gd name="T6" fmla="*/ 10 w 13"/>
                  <a:gd name="T7" fmla="*/ 5 h 11"/>
                  <a:gd name="T8" fmla="*/ 5 w 13"/>
                  <a:gd name="T9" fmla="*/ 11 h 11"/>
                  <a:gd name="T10" fmla="*/ 3 w 13"/>
                  <a:gd name="T11" fmla="*/ 9 h 11"/>
                  <a:gd name="T12" fmla="*/ 5 w 13"/>
                  <a:gd name="T13" fmla="*/ 8 h 11"/>
                  <a:gd name="T14" fmla="*/ 5 w 13"/>
                  <a:gd name="T15" fmla="*/ 7 h 11"/>
                  <a:gd name="T16" fmla="*/ 3 w 13"/>
                  <a:gd name="T17" fmla="*/ 5 h 11"/>
                  <a:gd name="T18" fmla="*/ 3 w 13"/>
                  <a:gd name="T19" fmla="*/ 4 h 11"/>
                  <a:gd name="T20" fmla="*/ 0 w 13"/>
                  <a:gd name="T21" fmla="*/ 1 h 11"/>
                  <a:gd name="T22" fmla="*/ 3 w 13"/>
                  <a:gd name="T23" fmla="*/ 0 h 11"/>
                  <a:gd name="T24" fmla="*/ 7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7" y="0"/>
                    </a:moveTo>
                    <a:lnTo>
                      <a:pt x="13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4" name="Freeform 76"/>
              <p:cNvSpPr>
                <a:spLocks/>
              </p:cNvSpPr>
              <p:nvPr/>
            </p:nvSpPr>
            <p:spPr bwMode="auto">
              <a:xfrm>
                <a:off x="1262996" y="2605879"/>
                <a:ext cx="17786" cy="7411"/>
              </a:xfrm>
              <a:custGeom>
                <a:avLst/>
                <a:gdLst>
                  <a:gd name="T0" fmla="*/ 3 w 12"/>
                  <a:gd name="T1" fmla="*/ 0 h 5"/>
                  <a:gd name="T2" fmla="*/ 10 w 12"/>
                  <a:gd name="T3" fmla="*/ 2 h 5"/>
                  <a:gd name="T4" fmla="*/ 11 w 12"/>
                  <a:gd name="T5" fmla="*/ 2 h 5"/>
                  <a:gd name="T6" fmla="*/ 12 w 12"/>
                  <a:gd name="T7" fmla="*/ 3 h 5"/>
                  <a:gd name="T8" fmla="*/ 10 w 12"/>
                  <a:gd name="T9" fmla="*/ 5 h 5"/>
                  <a:gd name="T10" fmla="*/ 4 w 12"/>
                  <a:gd name="T11" fmla="*/ 2 h 5"/>
                  <a:gd name="T12" fmla="*/ 1 w 12"/>
                  <a:gd name="T13" fmla="*/ 3 h 5"/>
                  <a:gd name="T14" fmla="*/ 0 w 12"/>
                  <a:gd name="T15" fmla="*/ 2 h 5"/>
                  <a:gd name="T16" fmla="*/ 3 w 12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5" name="Freeform 77"/>
              <p:cNvSpPr>
                <a:spLocks/>
              </p:cNvSpPr>
              <p:nvPr/>
            </p:nvSpPr>
            <p:spPr bwMode="auto">
              <a:xfrm>
                <a:off x="1637989" y="2088596"/>
                <a:ext cx="5929" cy="1483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0 h 1"/>
                  <a:gd name="T8" fmla="*/ 2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6" name="Freeform 78"/>
              <p:cNvSpPr>
                <a:spLocks/>
              </p:cNvSpPr>
              <p:nvPr/>
            </p:nvSpPr>
            <p:spPr bwMode="auto">
              <a:xfrm>
                <a:off x="1635025" y="2190866"/>
                <a:ext cx="16305" cy="22233"/>
              </a:xfrm>
              <a:custGeom>
                <a:avLst/>
                <a:gdLst>
                  <a:gd name="T0" fmla="*/ 10 w 11"/>
                  <a:gd name="T1" fmla="*/ 0 h 15"/>
                  <a:gd name="T2" fmla="*/ 11 w 11"/>
                  <a:gd name="T3" fmla="*/ 0 h 15"/>
                  <a:gd name="T4" fmla="*/ 11 w 11"/>
                  <a:gd name="T5" fmla="*/ 5 h 15"/>
                  <a:gd name="T6" fmla="*/ 10 w 11"/>
                  <a:gd name="T7" fmla="*/ 10 h 15"/>
                  <a:gd name="T8" fmla="*/ 10 w 11"/>
                  <a:gd name="T9" fmla="*/ 15 h 15"/>
                  <a:gd name="T10" fmla="*/ 7 w 11"/>
                  <a:gd name="T11" fmla="*/ 14 h 15"/>
                  <a:gd name="T12" fmla="*/ 7 w 11"/>
                  <a:gd name="T13" fmla="*/ 12 h 15"/>
                  <a:gd name="T14" fmla="*/ 6 w 11"/>
                  <a:gd name="T15" fmla="*/ 11 h 15"/>
                  <a:gd name="T16" fmla="*/ 3 w 11"/>
                  <a:gd name="T17" fmla="*/ 11 h 15"/>
                  <a:gd name="T18" fmla="*/ 0 w 11"/>
                  <a:gd name="T19" fmla="*/ 10 h 15"/>
                  <a:gd name="T20" fmla="*/ 0 w 11"/>
                  <a:gd name="T21" fmla="*/ 8 h 15"/>
                  <a:gd name="T22" fmla="*/ 7 w 11"/>
                  <a:gd name="T23" fmla="*/ 1 h 15"/>
                  <a:gd name="T24" fmla="*/ 10 w 11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0" y="0"/>
                    </a:moveTo>
                    <a:lnTo>
                      <a:pt x="11" y="0"/>
                    </a:lnTo>
                    <a:lnTo>
                      <a:pt x="11" y="5"/>
                    </a:lnTo>
                    <a:lnTo>
                      <a:pt x="10" y="10"/>
                    </a:lnTo>
                    <a:lnTo>
                      <a:pt x="10" y="15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7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7" name="Freeform 79"/>
              <p:cNvSpPr>
                <a:spLocks/>
              </p:cNvSpPr>
              <p:nvPr/>
            </p:nvSpPr>
            <p:spPr bwMode="auto">
              <a:xfrm>
                <a:off x="1205190" y="2602915"/>
                <a:ext cx="8893" cy="7411"/>
              </a:xfrm>
              <a:custGeom>
                <a:avLst/>
                <a:gdLst>
                  <a:gd name="T0" fmla="*/ 3 w 6"/>
                  <a:gd name="T1" fmla="*/ 0 h 5"/>
                  <a:gd name="T2" fmla="*/ 4 w 6"/>
                  <a:gd name="T3" fmla="*/ 0 h 5"/>
                  <a:gd name="T4" fmla="*/ 6 w 6"/>
                  <a:gd name="T5" fmla="*/ 2 h 5"/>
                  <a:gd name="T6" fmla="*/ 3 w 6"/>
                  <a:gd name="T7" fmla="*/ 5 h 5"/>
                  <a:gd name="T8" fmla="*/ 0 w 6"/>
                  <a:gd name="T9" fmla="*/ 5 h 5"/>
                  <a:gd name="T10" fmla="*/ 2 w 6"/>
                  <a:gd name="T11" fmla="*/ 2 h 5"/>
                  <a:gd name="T12" fmla="*/ 3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8" name="Freeform 80"/>
              <p:cNvSpPr>
                <a:spLocks/>
              </p:cNvSpPr>
              <p:nvPr/>
            </p:nvSpPr>
            <p:spPr bwMode="auto">
              <a:xfrm>
                <a:off x="1193332" y="2599950"/>
                <a:ext cx="10376" cy="10376"/>
              </a:xfrm>
              <a:custGeom>
                <a:avLst/>
                <a:gdLst>
                  <a:gd name="T0" fmla="*/ 5 w 7"/>
                  <a:gd name="T1" fmla="*/ 0 h 7"/>
                  <a:gd name="T2" fmla="*/ 7 w 7"/>
                  <a:gd name="T3" fmla="*/ 2 h 7"/>
                  <a:gd name="T4" fmla="*/ 5 w 7"/>
                  <a:gd name="T5" fmla="*/ 3 h 7"/>
                  <a:gd name="T6" fmla="*/ 4 w 7"/>
                  <a:gd name="T7" fmla="*/ 6 h 7"/>
                  <a:gd name="T8" fmla="*/ 1 w 7"/>
                  <a:gd name="T9" fmla="*/ 7 h 7"/>
                  <a:gd name="T10" fmla="*/ 0 w 7"/>
                  <a:gd name="T11" fmla="*/ 7 h 7"/>
                  <a:gd name="T12" fmla="*/ 3 w 7"/>
                  <a:gd name="T13" fmla="*/ 6 h 7"/>
                  <a:gd name="T14" fmla="*/ 3 w 7"/>
                  <a:gd name="T15" fmla="*/ 3 h 7"/>
                  <a:gd name="T16" fmla="*/ 5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7" y="2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9" name="Freeform 81"/>
              <p:cNvSpPr>
                <a:spLocks/>
              </p:cNvSpPr>
              <p:nvPr/>
            </p:nvSpPr>
            <p:spPr bwMode="auto">
              <a:xfrm>
                <a:off x="1242245" y="2596986"/>
                <a:ext cx="20751" cy="8893"/>
              </a:xfrm>
              <a:custGeom>
                <a:avLst/>
                <a:gdLst>
                  <a:gd name="T0" fmla="*/ 12 w 14"/>
                  <a:gd name="T1" fmla="*/ 0 h 6"/>
                  <a:gd name="T2" fmla="*/ 14 w 14"/>
                  <a:gd name="T3" fmla="*/ 0 h 6"/>
                  <a:gd name="T4" fmla="*/ 14 w 14"/>
                  <a:gd name="T5" fmla="*/ 2 h 6"/>
                  <a:gd name="T6" fmla="*/ 12 w 14"/>
                  <a:gd name="T7" fmla="*/ 4 h 6"/>
                  <a:gd name="T8" fmla="*/ 12 w 14"/>
                  <a:gd name="T9" fmla="*/ 6 h 6"/>
                  <a:gd name="T10" fmla="*/ 10 w 14"/>
                  <a:gd name="T11" fmla="*/ 5 h 6"/>
                  <a:gd name="T12" fmla="*/ 6 w 14"/>
                  <a:gd name="T13" fmla="*/ 6 h 6"/>
                  <a:gd name="T14" fmla="*/ 3 w 14"/>
                  <a:gd name="T15" fmla="*/ 6 h 6"/>
                  <a:gd name="T16" fmla="*/ 1 w 14"/>
                  <a:gd name="T17" fmla="*/ 6 h 6"/>
                  <a:gd name="T18" fmla="*/ 0 w 14"/>
                  <a:gd name="T19" fmla="*/ 5 h 6"/>
                  <a:gd name="T20" fmla="*/ 0 w 14"/>
                  <a:gd name="T21" fmla="*/ 4 h 6"/>
                  <a:gd name="T22" fmla="*/ 3 w 14"/>
                  <a:gd name="T23" fmla="*/ 5 h 6"/>
                  <a:gd name="T24" fmla="*/ 4 w 14"/>
                  <a:gd name="T25" fmla="*/ 5 h 6"/>
                  <a:gd name="T26" fmla="*/ 7 w 14"/>
                  <a:gd name="T27" fmla="*/ 2 h 6"/>
                  <a:gd name="T28" fmla="*/ 8 w 14"/>
                  <a:gd name="T29" fmla="*/ 4 h 6"/>
                  <a:gd name="T30" fmla="*/ 10 w 14"/>
                  <a:gd name="T31" fmla="*/ 2 h 6"/>
                  <a:gd name="T32" fmla="*/ 10 w 14"/>
                  <a:gd name="T33" fmla="*/ 1 h 6"/>
                  <a:gd name="T34" fmla="*/ 12 w 14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">
                    <a:moveTo>
                      <a:pt x="12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0" name="Freeform 82"/>
              <p:cNvSpPr>
                <a:spLocks/>
              </p:cNvSpPr>
              <p:nvPr/>
            </p:nvSpPr>
            <p:spPr bwMode="auto">
              <a:xfrm>
                <a:off x="1503110" y="1842552"/>
                <a:ext cx="708487" cy="804829"/>
              </a:xfrm>
              <a:custGeom>
                <a:avLst/>
                <a:gdLst>
                  <a:gd name="T0" fmla="*/ 352 w 478"/>
                  <a:gd name="T1" fmla="*/ 21 h 543"/>
                  <a:gd name="T2" fmla="*/ 371 w 478"/>
                  <a:gd name="T3" fmla="*/ 14 h 543"/>
                  <a:gd name="T4" fmla="*/ 388 w 478"/>
                  <a:gd name="T5" fmla="*/ 34 h 543"/>
                  <a:gd name="T6" fmla="*/ 413 w 478"/>
                  <a:gd name="T7" fmla="*/ 55 h 543"/>
                  <a:gd name="T8" fmla="*/ 427 w 478"/>
                  <a:gd name="T9" fmla="*/ 72 h 543"/>
                  <a:gd name="T10" fmla="*/ 447 w 478"/>
                  <a:gd name="T11" fmla="*/ 86 h 543"/>
                  <a:gd name="T12" fmla="*/ 346 w 478"/>
                  <a:gd name="T13" fmla="*/ 386 h 543"/>
                  <a:gd name="T14" fmla="*/ 386 w 478"/>
                  <a:gd name="T15" fmla="*/ 421 h 543"/>
                  <a:gd name="T16" fmla="*/ 393 w 478"/>
                  <a:gd name="T17" fmla="*/ 492 h 543"/>
                  <a:gd name="T18" fmla="*/ 402 w 478"/>
                  <a:gd name="T19" fmla="*/ 531 h 543"/>
                  <a:gd name="T20" fmla="*/ 395 w 478"/>
                  <a:gd name="T21" fmla="*/ 528 h 543"/>
                  <a:gd name="T22" fmla="*/ 389 w 478"/>
                  <a:gd name="T23" fmla="*/ 507 h 543"/>
                  <a:gd name="T24" fmla="*/ 384 w 478"/>
                  <a:gd name="T25" fmla="*/ 484 h 543"/>
                  <a:gd name="T26" fmla="*/ 388 w 478"/>
                  <a:gd name="T27" fmla="*/ 460 h 543"/>
                  <a:gd name="T28" fmla="*/ 384 w 478"/>
                  <a:gd name="T29" fmla="*/ 417 h 543"/>
                  <a:gd name="T30" fmla="*/ 364 w 478"/>
                  <a:gd name="T31" fmla="*/ 445 h 543"/>
                  <a:gd name="T32" fmla="*/ 357 w 478"/>
                  <a:gd name="T33" fmla="*/ 435 h 543"/>
                  <a:gd name="T34" fmla="*/ 345 w 478"/>
                  <a:gd name="T35" fmla="*/ 424 h 543"/>
                  <a:gd name="T36" fmla="*/ 334 w 478"/>
                  <a:gd name="T37" fmla="*/ 406 h 543"/>
                  <a:gd name="T38" fmla="*/ 315 w 478"/>
                  <a:gd name="T39" fmla="*/ 390 h 543"/>
                  <a:gd name="T40" fmla="*/ 290 w 478"/>
                  <a:gd name="T41" fmla="*/ 370 h 543"/>
                  <a:gd name="T42" fmla="*/ 272 w 478"/>
                  <a:gd name="T43" fmla="*/ 359 h 543"/>
                  <a:gd name="T44" fmla="*/ 266 w 478"/>
                  <a:gd name="T45" fmla="*/ 350 h 543"/>
                  <a:gd name="T46" fmla="*/ 243 w 478"/>
                  <a:gd name="T47" fmla="*/ 348 h 543"/>
                  <a:gd name="T48" fmla="*/ 230 w 478"/>
                  <a:gd name="T49" fmla="*/ 372 h 543"/>
                  <a:gd name="T50" fmla="*/ 205 w 478"/>
                  <a:gd name="T51" fmla="*/ 377 h 543"/>
                  <a:gd name="T52" fmla="*/ 197 w 478"/>
                  <a:gd name="T53" fmla="*/ 376 h 543"/>
                  <a:gd name="T54" fmla="*/ 226 w 478"/>
                  <a:gd name="T55" fmla="*/ 341 h 543"/>
                  <a:gd name="T56" fmla="*/ 228 w 478"/>
                  <a:gd name="T57" fmla="*/ 330 h 543"/>
                  <a:gd name="T58" fmla="*/ 185 w 478"/>
                  <a:gd name="T59" fmla="*/ 362 h 543"/>
                  <a:gd name="T60" fmla="*/ 163 w 478"/>
                  <a:gd name="T61" fmla="*/ 377 h 543"/>
                  <a:gd name="T62" fmla="*/ 147 w 478"/>
                  <a:gd name="T63" fmla="*/ 404 h 543"/>
                  <a:gd name="T64" fmla="*/ 120 w 478"/>
                  <a:gd name="T65" fmla="*/ 413 h 543"/>
                  <a:gd name="T66" fmla="*/ 92 w 478"/>
                  <a:gd name="T67" fmla="*/ 430 h 543"/>
                  <a:gd name="T68" fmla="*/ 71 w 478"/>
                  <a:gd name="T69" fmla="*/ 449 h 543"/>
                  <a:gd name="T70" fmla="*/ 52 w 478"/>
                  <a:gd name="T71" fmla="*/ 451 h 543"/>
                  <a:gd name="T72" fmla="*/ 29 w 478"/>
                  <a:gd name="T73" fmla="*/ 452 h 543"/>
                  <a:gd name="T74" fmla="*/ 2 w 478"/>
                  <a:gd name="T75" fmla="*/ 464 h 543"/>
                  <a:gd name="T76" fmla="*/ 34 w 478"/>
                  <a:gd name="T77" fmla="*/ 444 h 543"/>
                  <a:gd name="T78" fmla="*/ 66 w 478"/>
                  <a:gd name="T79" fmla="*/ 428 h 543"/>
                  <a:gd name="T80" fmla="*/ 98 w 478"/>
                  <a:gd name="T81" fmla="*/ 408 h 543"/>
                  <a:gd name="T82" fmla="*/ 109 w 478"/>
                  <a:gd name="T83" fmla="*/ 379 h 543"/>
                  <a:gd name="T84" fmla="*/ 89 w 478"/>
                  <a:gd name="T85" fmla="*/ 372 h 543"/>
                  <a:gd name="T86" fmla="*/ 73 w 478"/>
                  <a:gd name="T87" fmla="*/ 362 h 543"/>
                  <a:gd name="T88" fmla="*/ 78 w 478"/>
                  <a:gd name="T89" fmla="*/ 332 h 543"/>
                  <a:gd name="T90" fmla="*/ 55 w 478"/>
                  <a:gd name="T91" fmla="*/ 329 h 543"/>
                  <a:gd name="T92" fmla="*/ 69 w 478"/>
                  <a:gd name="T93" fmla="*/ 304 h 543"/>
                  <a:gd name="T94" fmla="*/ 64 w 478"/>
                  <a:gd name="T95" fmla="*/ 296 h 543"/>
                  <a:gd name="T96" fmla="*/ 64 w 478"/>
                  <a:gd name="T97" fmla="*/ 271 h 543"/>
                  <a:gd name="T98" fmla="*/ 98 w 478"/>
                  <a:gd name="T99" fmla="*/ 253 h 543"/>
                  <a:gd name="T100" fmla="*/ 149 w 478"/>
                  <a:gd name="T101" fmla="*/ 231 h 543"/>
                  <a:gd name="T102" fmla="*/ 171 w 478"/>
                  <a:gd name="T103" fmla="*/ 193 h 543"/>
                  <a:gd name="T104" fmla="*/ 140 w 478"/>
                  <a:gd name="T105" fmla="*/ 202 h 543"/>
                  <a:gd name="T106" fmla="*/ 111 w 478"/>
                  <a:gd name="T107" fmla="*/ 166 h 543"/>
                  <a:gd name="T108" fmla="*/ 110 w 478"/>
                  <a:gd name="T109" fmla="*/ 146 h 543"/>
                  <a:gd name="T110" fmla="*/ 154 w 478"/>
                  <a:gd name="T111" fmla="*/ 130 h 543"/>
                  <a:gd name="T112" fmla="*/ 176 w 478"/>
                  <a:gd name="T113" fmla="*/ 151 h 543"/>
                  <a:gd name="T114" fmla="*/ 192 w 478"/>
                  <a:gd name="T115" fmla="*/ 145 h 543"/>
                  <a:gd name="T116" fmla="*/ 221 w 478"/>
                  <a:gd name="T117" fmla="*/ 144 h 543"/>
                  <a:gd name="T118" fmla="*/ 187 w 478"/>
                  <a:gd name="T119" fmla="*/ 115 h 543"/>
                  <a:gd name="T120" fmla="*/ 219 w 478"/>
                  <a:gd name="T121" fmla="*/ 54 h 543"/>
                  <a:gd name="T122" fmla="*/ 291 w 478"/>
                  <a:gd name="T123" fmla="*/ 21 h 543"/>
                  <a:gd name="T124" fmla="*/ 319 w 478"/>
                  <a:gd name="T125" fmla="*/ 8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8" h="543">
                    <a:moveTo>
                      <a:pt x="362" y="0"/>
                    </a:moveTo>
                    <a:lnTo>
                      <a:pt x="362" y="0"/>
                    </a:lnTo>
                    <a:lnTo>
                      <a:pt x="362" y="1"/>
                    </a:lnTo>
                    <a:lnTo>
                      <a:pt x="360" y="1"/>
                    </a:lnTo>
                    <a:lnTo>
                      <a:pt x="360" y="3"/>
                    </a:lnTo>
                    <a:lnTo>
                      <a:pt x="360" y="3"/>
                    </a:lnTo>
                    <a:lnTo>
                      <a:pt x="362" y="4"/>
                    </a:lnTo>
                    <a:lnTo>
                      <a:pt x="362" y="5"/>
                    </a:lnTo>
                    <a:lnTo>
                      <a:pt x="363" y="5"/>
                    </a:lnTo>
                    <a:lnTo>
                      <a:pt x="366" y="7"/>
                    </a:lnTo>
                    <a:lnTo>
                      <a:pt x="367" y="8"/>
                    </a:lnTo>
                    <a:lnTo>
                      <a:pt x="366" y="10"/>
                    </a:lnTo>
                    <a:lnTo>
                      <a:pt x="366" y="11"/>
                    </a:lnTo>
                    <a:lnTo>
                      <a:pt x="363" y="14"/>
                    </a:lnTo>
                    <a:lnTo>
                      <a:pt x="360" y="14"/>
                    </a:lnTo>
                    <a:lnTo>
                      <a:pt x="357" y="15"/>
                    </a:lnTo>
                    <a:lnTo>
                      <a:pt x="355" y="14"/>
                    </a:lnTo>
                    <a:lnTo>
                      <a:pt x="352" y="14"/>
                    </a:lnTo>
                    <a:lnTo>
                      <a:pt x="349" y="16"/>
                    </a:lnTo>
                    <a:lnTo>
                      <a:pt x="348" y="18"/>
                    </a:lnTo>
                    <a:lnTo>
                      <a:pt x="351" y="18"/>
                    </a:lnTo>
                    <a:lnTo>
                      <a:pt x="352" y="21"/>
                    </a:lnTo>
                    <a:lnTo>
                      <a:pt x="351" y="25"/>
                    </a:lnTo>
                    <a:lnTo>
                      <a:pt x="352" y="23"/>
                    </a:lnTo>
                    <a:lnTo>
                      <a:pt x="353" y="22"/>
                    </a:lnTo>
                    <a:lnTo>
                      <a:pt x="355" y="21"/>
                    </a:lnTo>
                    <a:lnTo>
                      <a:pt x="356" y="21"/>
                    </a:lnTo>
                    <a:lnTo>
                      <a:pt x="355" y="23"/>
                    </a:lnTo>
                    <a:lnTo>
                      <a:pt x="355" y="25"/>
                    </a:lnTo>
                    <a:lnTo>
                      <a:pt x="356" y="28"/>
                    </a:lnTo>
                    <a:lnTo>
                      <a:pt x="356" y="26"/>
                    </a:lnTo>
                    <a:lnTo>
                      <a:pt x="357" y="22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62" y="21"/>
                    </a:lnTo>
                    <a:lnTo>
                      <a:pt x="360" y="19"/>
                    </a:lnTo>
                    <a:lnTo>
                      <a:pt x="362" y="18"/>
                    </a:lnTo>
                    <a:lnTo>
                      <a:pt x="363" y="16"/>
                    </a:lnTo>
                    <a:lnTo>
                      <a:pt x="366" y="18"/>
                    </a:lnTo>
                    <a:lnTo>
                      <a:pt x="366" y="18"/>
                    </a:lnTo>
                    <a:lnTo>
                      <a:pt x="367" y="15"/>
                    </a:lnTo>
                    <a:lnTo>
                      <a:pt x="370" y="12"/>
                    </a:lnTo>
                    <a:lnTo>
                      <a:pt x="371" y="12"/>
                    </a:lnTo>
                    <a:lnTo>
                      <a:pt x="371" y="14"/>
                    </a:lnTo>
                    <a:lnTo>
                      <a:pt x="371" y="16"/>
                    </a:lnTo>
                    <a:lnTo>
                      <a:pt x="370" y="19"/>
                    </a:lnTo>
                    <a:lnTo>
                      <a:pt x="368" y="19"/>
                    </a:lnTo>
                    <a:lnTo>
                      <a:pt x="368" y="21"/>
                    </a:lnTo>
                    <a:lnTo>
                      <a:pt x="368" y="23"/>
                    </a:lnTo>
                    <a:lnTo>
                      <a:pt x="367" y="23"/>
                    </a:lnTo>
                    <a:lnTo>
                      <a:pt x="366" y="26"/>
                    </a:lnTo>
                    <a:lnTo>
                      <a:pt x="368" y="29"/>
                    </a:lnTo>
                    <a:lnTo>
                      <a:pt x="368" y="28"/>
                    </a:lnTo>
                    <a:lnTo>
                      <a:pt x="370" y="25"/>
                    </a:lnTo>
                    <a:lnTo>
                      <a:pt x="373" y="25"/>
                    </a:lnTo>
                    <a:lnTo>
                      <a:pt x="374" y="25"/>
                    </a:lnTo>
                    <a:lnTo>
                      <a:pt x="375" y="25"/>
                    </a:lnTo>
                    <a:lnTo>
                      <a:pt x="378" y="26"/>
                    </a:lnTo>
                    <a:lnTo>
                      <a:pt x="381" y="26"/>
                    </a:lnTo>
                    <a:lnTo>
                      <a:pt x="384" y="28"/>
                    </a:lnTo>
                    <a:lnTo>
                      <a:pt x="384" y="29"/>
                    </a:lnTo>
                    <a:lnTo>
                      <a:pt x="385" y="28"/>
                    </a:lnTo>
                    <a:lnTo>
                      <a:pt x="386" y="28"/>
                    </a:lnTo>
                    <a:lnTo>
                      <a:pt x="388" y="30"/>
                    </a:lnTo>
                    <a:lnTo>
                      <a:pt x="389" y="33"/>
                    </a:lnTo>
                    <a:lnTo>
                      <a:pt x="388" y="34"/>
                    </a:lnTo>
                    <a:lnTo>
                      <a:pt x="384" y="36"/>
                    </a:lnTo>
                    <a:lnTo>
                      <a:pt x="382" y="39"/>
                    </a:lnTo>
                    <a:lnTo>
                      <a:pt x="384" y="40"/>
                    </a:lnTo>
                    <a:lnTo>
                      <a:pt x="389" y="44"/>
                    </a:lnTo>
                    <a:lnTo>
                      <a:pt x="391" y="44"/>
                    </a:lnTo>
                    <a:lnTo>
                      <a:pt x="388" y="44"/>
                    </a:lnTo>
                    <a:lnTo>
                      <a:pt x="385" y="45"/>
                    </a:lnTo>
                    <a:lnTo>
                      <a:pt x="385" y="47"/>
                    </a:lnTo>
                    <a:lnTo>
                      <a:pt x="389" y="50"/>
                    </a:lnTo>
                    <a:lnTo>
                      <a:pt x="389" y="51"/>
                    </a:lnTo>
                    <a:lnTo>
                      <a:pt x="389" y="54"/>
                    </a:lnTo>
                    <a:lnTo>
                      <a:pt x="389" y="58"/>
                    </a:lnTo>
                    <a:lnTo>
                      <a:pt x="388" y="61"/>
                    </a:lnTo>
                    <a:lnTo>
                      <a:pt x="391" y="58"/>
                    </a:lnTo>
                    <a:lnTo>
                      <a:pt x="393" y="55"/>
                    </a:lnTo>
                    <a:lnTo>
                      <a:pt x="397" y="54"/>
                    </a:lnTo>
                    <a:lnTo>
                      <a:pt x="399" y="54"/>
                    </a:lnTo>
                    <a:lnTo>
                      <a:pt x="400" y="54"/>
                    </a:lnTo>
                    <a:lnTo>
                      <a:pt x="404" y="52"/>
                    </a:lnTo>
                    <a:lnTo>
                      <a:pt x="407" y="52"/>
                    </a:lnTo>
                    <a:lnTo>
                      <a:pt x="411" y="54"/>
                    </a:lnTo>
                    <a:lnTo>
                      <a:pt x="413" y="55"/>
                    </a:lnTo>
                    <a:lnTo>
                      <a:pt x="411" y="59"/>
                    </a:lnTo>
                    <a:lnTo>
                      <a:pt x="409" y="62"/>
                    </a:lnTo>
                    <a:lnTo>
                      <a:pt x="406" y="66"/>
                    </a:lnTo>
                    <a:lnTo>
                      <a:pt x="402" y="69"/>
                    </a:lnTo>
                    <a:lnTo>
                      <a:pt x="407" y="66"/>
                    </a:lnTo>
                    <a:lnTo>
                      <a:pt x="411" y="62"/>
                    </a:lnTo>
                    <a:lnTo>
                      <a:pt x="413" y="61"/>
                    </a:lnTo>
                    <a:lnTo>
                      <a:pt x="414" y="62"/>
                    </a:lnTo>
                    <a:lnTo>
                      <a:pt x="415" y="62"/>
                    </a:lnTo>
                    <a:lnTo>
                      <a:pt x="415" y="63"/>
                    </a:lnTo>
                    <a:lnTo>
                      <a:pt x="417" y="65"/>
                    </a:lnTo>
                    <a:lnTo>
                      <a:pt x="420" y="66"/>
                    </a:lnTo>
                    <a:lnTo>
                      <a:pt x="420" y="68"/>
                    </a:lnTo>
                    <a:lnTo>
                      <a:pt x="418" y="69"/>
                    </a:lnTo>
                    <a:lnTo>
                      <a:pt x="421" y="69"/>
                    </a:lnTo>
                    <a:lnTo>
                      <a:pt x="422" y="69"/>
                    </a:lnTo>
                    <a:lnTo>
                      <a:pt x="424" y="70"/>
                    </a:lnTo>
                    <a:lnTo>
                      <a:pt x="422" y="72"/>
                    </a:lnTo>
                    <a:lnTo>
                      <a:pt x="422" y="73"/>
                    </a:lnTo>
                    <a:lnTo>
                      <a:pt x="424" y="73"/>
                    </a:lnTo>
                    <a:lnTo>
                      <a:pt x="425" y="72"/>
                    </a:lnTo>
                    <a:lnTo>
                      <a:pt x="427" y="72"/>
                    </a:lnTo>
                    <a:lnTo>
                      <a:pt x="428" y="73"/>
                    </a:lnTo>
                    <a:lnTo>
                      <a:pt x="427" y="75"/>
                    </a:lnTo>
                    <a:lnTo>
                      <a:pt x="428" y="73"/>
                    </a:lnTo>
                    <a:lnTo>
                      <a:pt x="429" y="73"/>
                    </a:lnTo>
                    <a:lnTo>
                      <a:pt x="431" y="75"/>
                    </a:lnTo>
                    <a:lnTo>
                      <a:pt x="431" y="73"/>
                    </a:lnTo>
                    <a:lnTo>
                      <a:pt x="435" y="77"/>
                    </a:lnTo>
                    <a:lnTo>
                      <a:pt x="438" y="79"/>
                    </a:lnTo>
                    <a:lnTo>
                      <a:pt x="438" y="80"/>
                    </a:lnTo>
                    <a:lnTo>
                      <a:pt x="439" y="80"/>
                    </a:lnTo>
                    <a:lnTo>
                      <a:pt x="440" y="80"/>
                    </a:lnTo>
                    <a:lnTo>
                      <a:pt x="442" y="81"/>
                    </a:lnTo>
                    <a:lnTo>
                      <a:pt x="440" y="81"/>
                    </a:lnTo>
                    <a:lnTo>
                      <a:pt x="440" y="83"/>
                    </a:lnTo>
                    <a:lnTo>
                      <a:pt x="442" y="83"/>
                    </a:lnTo>
                    <a:lnTo>
                      <a:pt x="443" y="83"/>
                    </a:lnTo>
                    <a:lnTo>
                      <a:pt x="446" y="84"/>
                    </a:lnTo>
                    <a:lnTo>
                      <a:pt x="446" y="86"/>
                    </a:lnTo>
                    <a:lnTo>
                      <a:pt x="444" y="86"/>
                    </a:lnTo>
                    <a:lnTo>
                      <a:pt x="444" y="87"/>
                    </a:lnTo>
                    <a:lnTo>
                      <a:pt x="446" y="87"/>
                    </a:lnTo>
                    <a:lnTo>
                      <a:pt x="447" y="86"/>
                    </a:lnTo>
                    <a:lnTo>
                      <a:pt x="447" y="87"/>
                    </a:lnTo>
                    <a:lnTo>
                      <a:pt x="449" y="86"/>
                    </a:lnTo>
                    <a:lnTo>
                      <a:pt x="450" y="87"/>
                    </a:lnTo>
                    <a:lnTo>
                      <a:pt x="454" y="87"/>
                    </a:lnTo>
                    <a:lnTo>
                      <a:pt x="457" y="87"/>
                    </a:lnTo>
                    <a:lnTo>
                      <a:pt x="458" y="86"/>
                    </a:lnTo>
                    <a:lnTo>
                      <a:pt x="462" y="87"/>
                    </a:lnTo>
                    <a:lnTo>
                      <a:pt x="464" y="87"/>
                    </a:lnTo>
                    <a:lnTo>
                      <a:pt x="465" y="91"/>
                    </a:lnTo>
                    <a:lnTo>
                      <a:pt x="467" y="94"/>
                    </a:lnTo>
                    <a:lnTo>
                      <a:pt x="468" y="95"/>
                    </a:lnTo>
                    <a:lnTo>
                      <a:pt x="469" y="98"/>
                    </a:lnTo>
                    <a:lnTo>
                      <a:pt x="471" y="102"/>
                    </a:lnTo>
                    <a:lnTo>
                      <a:pt x="472" y="105"/>
                    </a:lnTo>
                    <a:lnTo>
                      <a:pt x="473" y="104"/>
                    </a:lnTo>
                    <a:lnTo>
                      <a:pt x="476" y="105"/>
                    </a:lnTo>
                    <a:lnTo>
                      <a:pt x="478" y="106"/>
                    </a:lnTo>
                    <a:lnTo>
                      <a:pt x="324" y="386"/>
                    </a:lnTo>
                    <a:lnTo>
                      <a:pt x="333" y="386"/>
                    </a:lnTo>
                    <a:lnTo>
                      <a:pt x="335" y="387"/>
                    </a:lnTo>
                    <a:lnTo>
                      <a:pt x="341" y="384"/>
                    </a:lnTo>
                    <a:lnTo>
                      <a:pt x="346" y="386"/>
                    </a:lnTo>
                    <a:lnTo>
                      <a:pt x="344" y="391"/>
                    </a:lnTo>
                    <a:lnTo>
                      <a:pt x="345" y="394"/>
                    </a:lnTo>
                    <a:lnTo>
                      <a:pt x="348" y="401"/>
                    </a:lnTo>
                    <a:lnTo>
                      <a:pt x="352" y="416"/>
                    </a:lnTo>
                    <a:lnTo>
                      <a:pt x="353" y="420"/>
                    </a:lnTo>
                    <a:lnTo>
                      <a:pt x="351" y="423"/>
                    </a:lnTo>
                    <a:lnTo>
                      <a:pt x="351" y="426"/>
                    </a:lnTo>
                    <a:lnTo>
                      <a:pt x="351" y="426"/>
                    </a:lnTo>
                    <a:lnTo>
                      <a:pt x="356" y="424"/>
                    </a:lnTo>
                    <a:lnTo>
                      <a:pt x="360" y="424"/>
                    </a:lnTo>
                    <a:lnTo>
                      <a:pt x="364" y="421"/>
                    </a:lnTo>
                    <a:lnTo>
                      <a:pt x="367" y="416"/>
                    </a:lnTo>
                    <a:lnTo>
                      <a:pt x="370" y="413"/>
                    </a:lnTo>
                    <a:lnTo>
                      <a:pt x="375" y="412"/>
                    </a:lnTo>
                    <a:lnTo>
                      <a:pt x="377" y="412"/>
                    </a:lnTo>
                    <a:lnTo>
                      <a:pt x="381" y="410"/>
                    </a:lnTo>
                    <a:lnTo>
                      <a:pt x="385" y="410"/>
                    </a:lnTo>
                    <a:lnTo>
                      <a:pt x="388" y="412"/>
                    </a:lnTo>
                    <a:lnTo>
                      <a:pt x="388" y="415"/>
                    </a:lnTo>
                    <a:lnTo>
                      <a:pt x="388" y="416"/>
                    </a:lnTo>
                    <a:lnTo>
                      <a:pt x="386" y="420"/>
                    </a:lnTo>
                    <a:lnTo>
                      <a:pt x="386" y="421"/>
                    </a:lnTo>
                    <a:lnTo>
                      <a:pt x="389" y="430"/>
                    </a:lnTo>
                    <a:lnTo>
                      <a:pt x="388" y="431"/>
                    </a:lnTo>
                    <a:lnTo>
                      <a:pt x="389" y="437"/>
                    </a:lnTo>
                    <a:lnTo>
                      <a:pt x="392" y="439"/>
                    </a:lnTo>
                    <a:lnTo>
                      <a:pt x="392" y="445"/>
                    </a:lnTo>
                    <a:lnTo>
                      <a:pt x="393" y="446"/>
                    </a:lnTo>
                    <a:lnTo>
                      <a:pt x="393" y="449"/>
                    </a:lnTo>
                    <a:lnTo>
                      <a:pt x="392" y="452"/>
                    </a:lnTo>
                    <a:lnTo>
                      <a:pt x="393" y="455"/>
                    </a:lnTo>
                    <a:lnTo>
                      <a:pt x="393" y="456"/>
                    </a:lnTo>
                    <a:lnTo>
                      <a:pt x="393" y="464"/>
                    </a:lnTo>
                    <a:lnTo>
                      <a:pt x="392" y="473"/>
                    </a:lnTo>
                    <a:lnTo>
                      <a:pt x="393" y="482"/>
                    </a:lnTo>
                    <a:lnTo>
                      <a:pt x="391" y="485"/>
                    </a:lnTo>
                    <a:lnTo>
                      <a:pt x="391" y="486"/>
                    </a:lnTo>
                    <a:lnTo>
                      <a:pt x="392" y="486"/>
                    </a:lnTo>
                    <a:lnTo>
                      <a:pt x="393" y="486"/>
                    </a:lnTo>
                    <a:lnTo>
                      <a:pt x="395" y="488"/>
                    </a:lnTo>
                    <a:lnTo>
                      <a:pt x="393" y="488"/>
                    </a:lnTo>
                    <a:lnTo>
                      <a:pt x="392" y="489"/>
                    </a:lnTo>
                    <a:lnTo>
                      <a:pt x="392" y="492"/>
                    </a:lnTo>
                    <a:lnTo>
                      <a:pt x="393" y="492"/>
                    </a:lnTo>
                    <a:lnTo>
                      <a:pt x="393" y="495"/>
                    </a:lnTo>
                    <a:lnTo>
                      <a:pt x="393" y="496"/>
                    </a:lnTo>
                    <a:lnTo>
                      <a:pt x="393" y="496"/>
                    </a:lnTo>
                    <a:lnTo>
                      <a:pt x="395" y="496"/>
                    </a:lnTo>
                    <a:lnTo>
                      <a:pt x="397" y="498"/>
                    </a:lnTo>
                    <a:lnTo>
                      <a:pt x="400" y="500"/>
                    </a:lnTo>
                    <a:lnTo>
                      <a:pt x="400" y="503"/>
                    </a:lnTo>
                    <a:lnTo>
                      <a:pt x="402" y="504"/>
                    </a:lnTo>
                    <a:lnTo>
                      <a:pt x="404" y="506"/>
                    </a:lnTo>
                    <a:lnTo>
                      <a:pt x="406" y="509"/>
                    </a:lnTo>
                    <a:lnTo>
                      <a:pt x="406" y="511"/>
                    </a:lnTo>
                    <a:lnTo>
                      <a:pt x="407" y="511"/>
                    </a:lnTo>
                    <a:lnTo>
                      <a:pt x="409" y="513"/>
                    </a:lnTo>
                    <a:lnTo>
                      <a:pt x="407" y="514"/>
                    </a:lnTo>
                    <a:lnTo>
                      <a:pt x="407" y="515"/>
                    </a:lnTo>
                    <a:lnTo>
                      <a:pt x="407" y="515"/>
                    </a:lnTo>
                    <a:lnTo>
                      <a:pt x="407" y="518"/>
                    </a:lnTo>
                    <a:lnTo>
                      <a:pt x="407" y="518"/>
                    </a:lnTo>
                    <a:lnTo>
                      <a:pt x="407" y="518"/>
                    </a:lnTo>
                    <a:lnTo>
                      <a:pt x="406" y="520"/>
                    </a:lnTo>
                    <a:lnTo>
                      <a:pt x="403" y="525"/>
                    </a:lnTo>
                    <a:lnTo>
                      <a:pt x="402" y="531"/>
                    </a:lnTo>
                    <a:lnTo>
                      <a:pt x="399" y="535"/>
                    </a:lnTo>
                    <a:lnTo>
                      <a:pt x="396" y="539"/>
                    </a:lnTo>
                    <a:lnTo>
                      <a:pt x="393" y="540"/>
                    </a:lnTo>
                    <a:lnTo>
                      <a:pt x="392" y="539"/>
                    </a:lnTo>
                    <a:lnTo>
                      <a:pt x="391" y="542"/>
                    </a:lnTo>
                    <a:lnTo>
                      <a:pt x="389" y="543"/>
                    </a:lnTo>
                    <a:lnTo>
                      <a:pt x="388" y="540"/>
                    </a:lnTo>
                    <a:lnTo>
                      <a:pt x="389" y="536"/>
                    </a:lnTo>
                    <a:lnTo>
                      <a:pt x="391" y="536"/>
                    </a:lnTo>
                    <a:lnTo>
                      <a:pt x="392" y="536"/>
                    </a:lnTo>
                    <a:lnTo>
                      <a:pt x="393" y="536"/>
                    </a:lnTo>
                    <a:lnTo>
                      <a:pt x="395" y="533"/>
                    </a:lnTo>
                    <a:lnTo>
                      <a:pt x="395" y="533"/>
                    </a:lnTo>
                    <a:lnTo>
                      <a:pt x="392" y="533"/>
                    </a:lnTo>
                    <a:lnTo>
                      <a:pt x="392" y="533"/>
                    </a:lnTo>
                    <a:lnTo>
                      <a:pt x="389" y="533"/>
                    </a:lnTo>
                    <a:lnTo>
                      <a:pt x="389" y="532"/>
                    </a:lnTo>
                    <a:lnTo>
                      <a:pt x="391" y="531"/>
                    </a:lnTo>
                    <a:lnTo>
                      <a:pt x="393" y="531"/>
                    </a:lnTo>
                    <a:lnTo>
                      <a:pt x="395" y="531"/>
                    </a:lnTo>
                    <a:lnTo>
                      <a:pt x="395" y="529"/>
                    </a:lnTo>
                    <a:lnTo>
                      <a:pt x="395" y="528"/>
                    </a:lnTo>
                    <a:lnTo>
                      <a:pt x="395" y="527"/>
                    </a:lnTo>
                    <a:lnTo>
                      <a:pt x="396" y="522"/>
                    </a:lnTo>
                    <a:lnTo>
                      <a:pt x="396" y="521"/>
                    </a:lnTo>
                    <a:lnTo>
                      <a:pt x="396" y="518"/>
                    </a:lnTo>
                    <a:lnTo>
                      <a:pt x="399" y="517"/>
                    </a:lnTo>
                    <a:lnTo>
                      <a:pt x="399" y="515"/>
                    </a:lnTo>
                    <a:lnTo>
                      <a:pt x="396" y="515"/>
                    </a:lnTo>
                    <a:lnTo>
                      <a:pt x="396" y="514"/>
                    </a:lnTo>
                    <a:lnTo>
                      <a:pt x="397" y="513"/>
                    </a:lnTo>
                    <a:lnTo>
                      <a:pt x="395" y="513"/>
                    </a:lnTo>
                    <a:lnTo>
                      <a:pt x="392" y="513"/>
                    </a:lnTo>
                    <a:lnTo>
                      <a:pt x="392" y="511"/>
                    </a:lnTo>
                    <a:lnTo>
                      <a:pt x="389" y="514"/>
                    </a:lnTo>
                    <a:lnTo>
                      <a:pt x="386" y="515"/>
                    </a:lnTo>
                    <a:lnTo>
                      <a:pt x="386" y="515"/>
                    </a:lnTo>
                    <a:lnTo>
                      <a:pt x="385" y="520"/>
                    </a:lnTo>
                    <a:lnTo>
                      <a:pt x="382" y="522"/>
                    </a:lnTo>
                    <a:lnTo>
                      <a:pt x="381" y="520"/>
                    </a:lnTo>
                    <a:lnTo>
                      <a:pt x="381" y="517"/>
                    </a:lnTo>
                    <a:lnTo>
                      <a:pt x="384" y="515"/>
                    </a:lnTo>
                    <a:lnTo>
                      <a:pt x="388" y="510"/>
                    </a:lnTo>
                    <a:lnTo>
                      <a:pt x="389" y="507"/>
                    </a:lnTo>
                    <a:lnTo>
                      <a:pt x="392" y="507"/>
                    </a:lnTo>
                    <a:lnTo>
                      <a:pt x="395" y="507"/>
                    </a:lnTo>
                    <a:lnTo>
                      <a:pt x="397" y="506"/>
                    </a:lnTo>
                    <a:lnTo>
                      <a:pt x="395" y="504"/>
                    </a:lnTo>
                    <a:lnTo>
                      <a:pt x="392" y="506"/>
                    </a:lnTo>
                    <a:lnTo>
                      <a:pt x="391" y="504"/>
                    </a:lnTo>
                    <a:lnTo>
                      <a:pt x="388" y="500"/>
                    </a:lnTo>
                    <a:lnTo>
                      <a:pt x="388" y="498"/>
                    </a:lnTo>
                    <a:lnTo>
                      <a:pt x="389" y="495"/>
                    </a:lnTo>
                    <a:lnTo>
                      <a:pt x="391" y="495"/>
                    </a:lnTo>
                    <a:lnTo>
                      <a:pt x="393" y="495"/>
                    </a:lnTo>
                    <a:lnTo>
                      <a:pt x="392" y="493"/>
                    </a:lnTo>
                    <a:lnTo>
                      <a:pt x="389" y="492"/>
                    </a:lnTo>
                    <a:lnTo>
                      <a:pt x="388" y="491"/>
                    </a:lnTo>
                    <a:lnTo>
                      <a:pt x="386" y="489"/>
                    </a:lnTo>
                    <a:lnTo>
                      <a:pt x="386" y="488"/>
                    </a:lnTo>
                    <a:lnTo>
                      <a:pt x="386" y="486"/>
                    </a:lnTo>
                    <a:lnTo>
                      <a:pt x="389" y="486"/>
                    </a:lnTo>
                    <a:lnTo>
                      <a:pt x="389" y="486"/>
                    </a:lnTo>
                    <a:lnTo>
                      <a:pt x="388" y="485"/>
                    </a:lnTo>
                    <a:lnTo>
                      <a:pt x="386" y="485"/>
                    </a:lnTo>
                    <a:lnTo>
                      <a:pt x="384" y="484"/>
                    </a:lnTo>
                    <a:lnTo>
                      <a:pt x="384" y="481"/>
                    </a:lnTo>
                    <a:lnTo>
                      <a:pt x="382" y="481"/>
                    </a:lnTo>
                    <a:lnTo>
                      <a:pt x="381" y="481"/>
                    </a:lnTo>
                    <a:lnTo>
                      <a:pt x="380" y="480"/>
                    </a:lnTo>
                    <a:lnTo>
                      <a:pt x="381" y="478"/>
                    </a:lnTo>
                    <a:lnTo>
                      <a:pt x="384" y="478"/>
                    </a:lnTo>
                    <a:lnTo>
                      <a:pt x="384" y="477"/>
                    </a:lnTo>
                    <a:lnTo>
                      <a:pt x="384" y="475"/>
                    </a:lnTo>
                    <a:lnTo>
                      <a:pt x="384" y="473"/>
                    </a:lnTo>
                    <a:lnTo>
                      <a:pt x="385" y="471"/>
                    </a:lnTo>
                    <a:lnTo>
                      <a:pt x="384" y="468"/>
                    </a:lnTo>
                    <a:lnTo>
                      <a:pt x="385" y="468"/>
                    </a:lnTo>
                    <a:lnTo>
                      <a:pt x="385" y="470"/>
                    </a:lnTo>
                    <a:lnTo>
                      <a:pt x="388" y="471"/>
                    </a:lnTo>
                    <a:lnTo>
                      <a:pt x="389" y="471"/>
                    </a:lnTo>
                    <a:lnTo>
                      <a:pt x="389" y="468"/>
                    </a:lnTo>
                    <a:lnTo>
                      <a:pt x="386" y="466"/>
                    </a:lnTo>
                    <a:lnTo>
                      <a:pt x="386" y="464"/>
                    </a:lnTo>
                    <a:lnTo>
                      <a:pt x="389" y="464"/>
                    </a:lnTo>
                    <a:lnTo>
                      <a:pt x="389" y="463"/>
                    </a:lnTo>
                    <a:lnTo>
                      <a:pt x="388" y="462"/>
                    </a:lnTo>
                    <a:lnTo>
                      <a:pt x="388" y="460"/>
                    </a:lnTo>
                    <a:lnTo>
                      <a:pt x="389" y="460"/>
                    </a:lnTo>
                    <a:lnTo>
                      <a:pt x="393" y="457"/>
                    </a:lnTo>
                    <a:lnTo>
                      <a:pt x="393" y="457"/>
                    </a:lnTo>
                    <a:lnTo>
                      <a:pt x="389" y="457"/>
                    </a:lnTo>
                    <a:lnTo>
                      <a:pt x="388" y="457"/>
                    </a:lnTo>
                    <a:lnTo>
                      <a:pt x="386" y="457"/>
                    </a:lnTo>
                    <a:lnTo>
                      <a:pt x="385" y="459"/>
                    </a:lnTo>
                    <a:lnTo>
                      <a:pt x="382" y="456"/>
                    </a:lnTo>
                    <a:lnTo>
                      <a:pt x="382" y="453"/>
                    </a:lnTo>
                    <a:lnTo>
                      <a:pt x="381" y="453"/>
                    </a:lnTo>
                    <a:lnTo>
                      <a:pt x="381" y="451"/>
                    </a:lnTo>
                    <a:lnTo>
                      <a:pt x="378" y="449"/>
                    </a:lnTo>
                    <a:lnTo>
                      <a:pt x="378" y="446"/>
                    </a:lnTo>
                    <a:lnTo>
                      <a:pt x="378" y="444"/>
                    </a:lnTo>
                    <a:lnTo>
                      <a:pt x="378" y="439"/>
                    </a:lnTo>
                    <a:lnTo>
                      <a:pt x="380" y="438"/>
                    </a:lnTo>
                    <a:lnTo>
                      <a:pt x="378" y="437"/>
                    </a:lnTo>
                    <a:lnTo>
                      <a:pt x="380" y="434"/>
                    </a:lnTo>
                    <a:lnTo>
                      <a:pt x="381" y="428"/>
                    </a:lnTo>
                    <a:lnTo>
                      <a:pt x="381" y="424"/>
                    </a:lnTo>
                    <a:lnTo>
                      <a:pt x="382" y="420"/>
                    </a:lnTo>
                    <a:lnTo>
                      <a:pt x="384" y="417"/>
                    </a:lnTo>
                    <a:lnTo>
                      <a:pt x="381" y="419"/>
                    </a:lnTo>
                    <a:lnTo>
                      <a:pt x="380" y="421"/>
                    </a:lnTo>
                    <a:lnTo>
                      <a:pt x="378" y="421"/>
                    </a:lnTo>
                    <a:lnTo>
                      <a:pt x="377" y="419"/>
                    </a:lnTo>
                    <a:lnTo>
                      <a:pt x="375" y="417"/>
                    </a:lnTo>
                    <a:lnTo>
                      <a:pt x="375" y="419"/>
                    </a:lnTo>
                    <a:lnTo>
                      <a:pt x="377" y="420"/>
                    </a:lnTo>
                    <a:lnTo>
                      <a:pt x="377" y="424"/>
                    </a:lnTo>
                    <a:lnTo>
                      <a:pt x="377" y="430"/>
                    </a:lnTo>
                    <a:lnTo>
                      <a:pt x="375" y="435"/>
                    </a:lnTo>
                    <a:lnTo>
                      <a:pt x="375" y="441"/>
                    </a:lnTo>
                    <a:lnTo>
                      <a:pt x="374" y="444"/>
                    </a:lnTo>
                    <a:lnTo>
                      <a:pt x="374" y="446"/>
                    </a:lnTo>
                    <a:lnTo>
                      <a:pt x="371" y="451"/>
                    </a:lnTo>
                    <a:lnTo>
                      <a:pt x="370" y="449"/>
                    </a:lnTo>
                    <a:lnTo>
                      <a:pt x="368" y="446"/>
                    </a:lnTo>
                    <a:lnTo>
                      <a:pt x="370" y="445"/>
                    </a:lnTo>
                    <a:lnTo>
                      <a:pt x="370" y="444"/>
                    </a:lnTo>
                    <a:lnTo>
                      <a:pt x="368" y="446"/>
                    </a:lnTo>
                    <a:lnTo>
                      <a:pt x="367" y="446"/>
                    </a:lnTo>
                    <a:lnTo>
                      <a:pt x="364" y="446"/>
                    </a:lnTo>
                    <a:lnTo>
                      <a:pt x="364" y="445"/>
                    </a:lnTo>
                    <a:lnTo>
                      <a:pt x="364" y="442"/>
                    </a:lnTo>
                    <a:lnTo>
                      <a:pt x="364" y="439"/>
                    </a:lnTo>
                    <a:lnTo>
                      <a:pt x="364" y="438"/>
                    </a:lnTo>
                    <a:lnTo>
                      <a:pt x="366" y="435"/>
                    </a:lnTo>
                    <a:lnTo>
                      <a:pt x="367" y="434"/>
                    </a:lnTo>
                    <a:lnTo>
                      <a:pt x="366" y="434"/>
                    </a:lnTo>
                    <a:lnTo>
                      <a:pt x="363" y="437"/>
                    </a:lnTo>
                    <a:lnTo>
                      <a:pt x="362" y="435"/>
                    </a:lnTo>
                    <a:lnTo>
                      <a:pt x="362" y="434"/>
                    </a:lnTo>
                    <a:lnTo>
                      <a:pt x="363" y="431"/>
                    </a:lnTo>
                    <a:lnTo>
                      <a:pt x="362" y="430"/>
                    </a:lnTo>
                    <a:lnTo>
                      <a:pt x="360" y="428"/>
                    </a:lnTo>
                    <a:lnTo>
                      <a:pt x="359" y="430"/>
                    </a:lnTo>
                    <a:lnTo>
                      <a:pt x="359" y="428"/>
                    </a:lnTo>
                    <a:lnTo>
                      <a:pt x="357" y="426"/>
                    </a:lnTo>
                    <a:lnTo>
                      <a:pt x="356" y="426"/>
                    </a:lnTo>
                    <a:lnTo>
                      <a:pt x="356" y="428"/>
                    </a:lnTo>
                    <a:lnTo>
                      <a:pt x="355" y="430"/>
                    </a:lnTo>
                    <a:lnTo>
                      <a:pt x="355" y="431"/>
                    </a:lnTo>
                    <a:lnTo>
                      <a:pt x="357" y="433"/>
                    </a:lnTo>
                    <a:lnTo>
                      <a:pt x="357" y="434"/>
                    </a:lnTo>
                    <a:lnTo>
                      <a:pt x="357" y="435"/>
                    </a:lnTo>
                    <a:lnTo>
                      <a:pt x="356" y="438"/>
                    </a:lnTo>
                    <a:lnTo>
                      <a:pt x="357" y="439"/>
                    </a:lnTo>
                    <a:lnTo>
                      <a:pt x="357" y="438"/>
                    </a:lnTo>
                    <a:lnTo>
                      <a:pt x="359" y="438"/>
                    </a:lnTo>
                    <a:lnTo>
                      <a:pt x="362" y="442"/>
                    </a:lnTo>
                    <a:lnTo>
                      <a:pt x="360" y="444"/>
                    </a:lnTo>
                    <a:lnTo>
                      <a:pt x="359" y="444"/>
                    </a:lnTo>
                    <a:lnTo>
                      <a:pt x="357" y="442"/>
                    </a:lnTo>
                    <a:lnTo>
                      <a:pt x="356" y="444"/>
                    </a:lnTo>
                    <a:lnTo>
                      <a:pt x="357" y="445"/>
                    </a:lnTo>
                    <a:lnTo>
                      <a:pt x="356" y="445"/>
                    </a:lnTo>
                    <a:lnTo>
                      <a:pt x="355" y="444"/>
                    </a:lnTo>
                    <a:lnTo>
                      <a:pt x="353" y="445"/>
                    </a:lnTo>
                    <a:lnTo>
                      <a:pt x="352" y="444"/>
                    </a:lnTo>
                    <a:lnTo>
                      <a:pt x="351" y="442"/>
                    </a:lnTo>
                    <a:lnTo>
                      <a:pt x="348" y="438"/>
                    </a:lnTo>
                    <a:lnTo>
                      <a:pt x="346" y="435"/>
                    </a:lnTo>
                    <a:lnTo>
                      <a:pt x="348" y="434"/>
                    </a:lnTo>
                    <a:lnTo>
                      <a:pt x="345" y="434"/>
                    </a:lnTo>
                    <a:lnTo>
                      <a:pt x="344" y="433"/>
                    </a:lnTo>
                    <a:lnTo>
                      <a:pt x="344" y="426"/>
                    </a:lnTo>
                    <a:lnTo>
                      <a:pt x="345" y="424"/>
                    </a:lnTo>
                    <a:lnTo>
                      <a:pt x="344" y="423"/>
                    </a:lnTo>
                    <a:lnTo>
                      <a:pt x="342" y="421"/>
                    </a:lnTo>
                    <a:lnTo>
                      <a:pt x="345" y="420"/>
                    </a:lnTo>
                    <a:lnTo>
                      <a:pt x="346" y="419"/>
                    </a:lnTo>
                    <a:lnTo>
                      <a:pt x="346" y="417"/>
                    </a:lnTo>
                    <a:lnTo>
                      <a:pt x="346" y="415"/>
                    </a:lnTo>
                    <a:lnTo>
                      <a:pt x="348" y="410"/>
                    </a:lnTo>
                    <a:lnTo>
                      <a:pt x="345" y="416"/>
                    </a:lnTo>
                    <a:lnTo>
                      <a:pt x="344" y="417"/>
                    </a:lnTo>
                    <a:lnTo>
                      <a:pt x="341" y="417"/>
                    </a:lnTo>
                    <a:lnTo>
                      <a:pt x="339" y="419"/>
                    </a:lnTo>
                    <a:lnTo>
                      <a:pt x="335" y="415"/>
                    </a:lnTo>
                    <a:lnTo>
                      <a:pt x="335" y="413"/>
                    </a:lnTo>
                    <a:lnTo>
                      <a:pt x="337" y="413"/>
                    </a:lnTo>
                    <a:lnTo>
                      <a:pt x="338" y="412"/>
                    </a:lnTo>
                    <a:lnTo>
                      <a:pt x="337" y="412"/>
                    </a:lnTo>
                    <a:lnTo>
                      <a:pt x="334" y="412"/>
                    </a:lnTo>
                    <a:lnTo>
                      <a:pt x="333" y="410"/>
                    </a:lnTo>
                    <a:lnTo>
                      <a:pt x="333" y="408"/>
                    </a:lnTo>
                    <a:lnTo>
                      <a:pt x="330" y="405"/>
                    </a:lnTo>
                    <a:lnTo>
                      <a:pt x="331" y="405"/>
                    </a:lnTo>
                    <a:lnTo>
                      <a:pt x="334" y="406"/>
                    </a:lnTo>
                    <a:lnTo>
                      <a:pt x="335" y="406"/>
                    </a:lnTo>
                    <a:lnTo>
                      <a:pt x="337" y="404"/>
                    </a:lnTo>
                    <a:lnTo>
                      <a:pt x="337" y="398"/>
                    </a:lnTo>
                    <a:lnTo>
                      <a:pt x="339" y="397"/>
                    </a:lnTo>
                    <a:lnTo>
                      <a:pt x="341" y="395"/>
                    </a:lnTo>
                    <a:lnTo>
                      <a:pt x="339" y="395"/>
                    </a:lnTo>
                    <a:lnTo>
                      <a:pt x="335" y="398"/>
                    </a:lnTo>
                    <a:lnTo>
                      <a:pt x="334" y="399"/>
                    </a:lnTo>
                    <a:lnTo>
                      <a:pt x="334" y="398"/>
                    </a:lnTo>
                    <a:lnTo>
                      <a:pt x="331" y="399"/>
                    </a:lnTo>
                    <a:lnTo>
                      <a:pt x="327" y="399"/>
                    </a:lnTo>
                    <a:lnTo>
                      <a:pt x="323" y="398"/>
                    </a:lnTo>
                    <a:lnTo>
                      <a:pt x="321" y="397"/>
                    </a:lnTo>
                    <a:lnTo>
                      <a:pt x="320" y="395"/>
                    </a:lnTo>
                    <a:lnTo>
                      <a:pt x="317" y="394"/>
                    </a:lnTo>
                    <a:lnTo>
                      <a:pt x="316" y="392"/>
                    </a:lnTo>
                    <a:lnTo>
                      <a:pt x="319" y="392"/>
                    </a:lnTo>
                    <a:lnTo>
                      <a:pt x="320" y="390"/>
                    </a:lnTo>
                    <a:lnTo>
                      <a:pt x="321" y="388"/>
                    </a:lnTo>
                    <a:lnTo>
                      <a:pt x="320" y="388"/>
                    </a:lnTo>
                    <a:lnTo>
                      <a:pt x="319" y="388"/>
                    </a:lnTo>
                    <a:lnTo>
                      <a:pt x="315" y="390"/>
                    </a:lnTo>
                    <a:lnTo>
                      <a:pt x="313" y="391"/>
                    </a:lnTo>
                    <a:lnTo>
                      <a:pt x="312" y="388"/>
                    </a:lnTo>
                    <a:lnTo>
                      <a:pt x="310" y="387"/>
                    </a:lnTo>
                    <a:lnTo>
                      <a:pt x="309" y="386"/>
                    </a:lnTo>
                    <a:lnTo>
                      <a:pt x="308" y="386"/>
                    </a:lnTo>
                    <a:lnTo>
                      <a:pt x="308" y="383"/>
                    </a:lnTo>
                    <a:lnTo>
                      <a:pt x="306" y="383"/>
                    </a:lnTo>
                    <a:lnTo>
                      <a:pt x="302" y="383"/>
                    </a:lnTo>
                    <a:lnTo>
                      <a:pt x="299" y="383"/>
                    </a:lnTo>
                    <a:lnTo>
                      <a:pt x="297" y="383"/>
                    </a:lnTo>
                    <a:lnTo>
                      <a:pt x="295" y="383"/>
                    </a:lnTo>
                    <a:lnTo>
                      <a:pt x="292" y="384"/>
                    </a:lnTo>
                    <a:lnTo>
                      <a:pt x="287" y="383"/>
                    </a:lnTo>
                    <a:lnTo>
                      <a:pt x="286" y="381"/>
                    </a:lnTo>
                    <a:lnTo>
                      <a:pt x="287" y="380"/>
                    </a:lnTo>
                    <a:lnTo>
                      <a:pt x="288" y="381"/>
                    </a:lnTo>
                    <a:lnTo>
                      <a:pt x="290" y="380"/>
                    </a:lnTo>
                    <a:lnTo>
                      <a:pt x="287" y="377"/>
                    </a:lnTo>
                    <a:lnTo>
                      <a:pt x="291" y="374"/>
                    </a:lnTo>
                    <a:lnTo>
                      <a:pt x="291" y="373"/>
                    </a:lnTo>
                    <a:lnTo>
                      <a:pt x="292" y="370"/>
                    </a:lnTo>
                    <a:lnTo>
                      <a:pt x="290" y="370"/>
                    </a:lnTo>
                    <a:lnTo>
                      <a:pt x="288" y="372"/>
                    </a:lnTo>
                    <a:lnTo>
                      <a:pt x="290" y="373"/>
                    </a:lnTo>
                    <a:lnTo>
                      <a:pt x="288" y="374"/>
                    </a:lnTo>
                    <a:lnTo>
                      <a:pt x="286" y="374"/>
                    </a:lnTo>
                    <a:lnTo>
                      <a:pt x="286" y="373"/>
                    </a:lnTo>
                    <a:lnTo>
                      <a:pt x="284" y="372"/>
                    </a:lnTo>
                    <a:lnTo>
                      <a:pt x="284" y="370"/>
                    </a:lnTo>
                    <a:lnTo>
                      <a:pt x="286" y="369"/>
                    </a:lnTo>
                    <a:lnTo>
                      <a:pt x="286" y="369"/>
                    </a:lnTo>
                    <a:lnTo>
                      <a:pt x="284" y="366"/>
                    </a:lnTo>
                    <a:lnTo>
                      <a:pt x="280" y="368"/>
                    </a:lnTo>
                    <a:lnTo>
                      <a:pt x="279" y="368"/>
                    </a:lnTo>
                    <a:lnTo>
                      <a:pt x="276" y="365"/>
                    </a:lnTo>
                    <a:lnTo>
                      <a:pt x="273" y="366"/>
                    </a:lnTo>
                    <a:lnTo>
                      <a:pt x="270" y="366"/>
                    </a:lnTo>
                    <a:lnTo>
                      <a:pt x="270" y="365"/>
                    </a:lnTo>
                    <a:lnTo>
                      <a:pt x="272" y="365"/>
                    </a:lnTo>
                    <a:lnTo>
                      <a:pt x="275" y="363"/>
                    </a:lnTo>
                    <a:lnTo>
                      <a:pt x="273" y="362"/>
                    </a:lnTo>
                    <a:lnTo>
                      <a:pt x="269" y="361"/>
                    </a:lnTo>
                    <a:lnTo>
                      <a:pt x="269" y="359"/>
                    </a:lnTo>
                    <a:lnTo>
                      <a:pt x="272" y="359"/>
                    </a:lnTo>
                    <a:lnTo>
                      <a:pt x="273" y="358"/>
                    </a:lnTo>
                    <a:lnTo>
                      <a:pt x="272" y="357"/>
                    </a:lnTo>
                    <a:lnTo>
                      <a:pt x="269" y="358"/>
                    </a:lnTo>
                    <a:lnTo>
                      <a:pt x="268" y="357"/>
                    </a:lnTo>
                    <a:lnTo>
                      <a:pt x="268" y="355"/>
                    </a:lnTo>
                    <a:lnTo>
                      <a:pt x="269" y="354"/>
                    </a:lnTo>
                    <a:lnTo>
                      <a:pt x="273" y="354"/>
                    </a:lnTo>
                    <a:lnTo>
                      <a:pt x="276" y="357"/>
                    </a:lnTo>
                    <a:lnTo>
                      <a:pt x="276" y="355"/>
                    </a:lnTo>
                    <a:lnTo>
                      <a:pt x="275" y="354"/>
                    </a:lnTo>
                    <a:lnTo>
                      <a:pt x="269" y="352"/>
                    </a:lnTo>
                    <a:lnTo>
                      <a:pt x="269" y="351"/>
                    </a:lnTo>
                    <a:lnTo>
                      <a:pt x="270" y="350"/>
                    </a:lnTo>
                    <a:lnTo>
                      <a:pt x="272" y="350"/>
                    </a:lnTo>
                    <a:lnTo>
                      <a:pt x="275" y="347"/>
                    </a:lnTo>
                    <a:lnTo>
                      <a:pt x="277" y="347"/>
                    </a:lnTo>
                    <a:lnTo>
                      <a:pt x="277" y="345"/>
                    </a:lnTo>
                    <a:lnTo>
                      <a:pt x="276" y="344"/>
                    </a:lnTo>
                    <a:lnTo>
                      <a:pt x="273" y="345"/>
                    </a:lnTo>
                    <a:lnTo>
                      <a:pt x="270" y="347"/>
                    </a:lnTo>
                    <a:lnTo>
                      <a:pt x="269" y="347"/>
                    </a:lnTo>
                    <a:lnTo>
                      <a:pt x="266" y="350"/>
                    </a:lnTo>
                    <a:lnTo>
                      <a:pt x="265" y="348"/>
                    </a:lnTo>
                    <a:lnTo>
                      <a:pt x="263" y="350"/>
                    </a:lnTo>
                    <a:lnTo>
                      <a:pt x="261" y="351"/>
                    </a:lnTo>
                    <a:lnTo>
                      <a:pt x="261" y="350"/>
                    </a:lnTo>
                    <a:lnTo>
                      <a:pt x="261" y="348"/>
                    </a:lnTo>
                    <a:lnTo>
                      <a:pt x="262" y="345"/>
                    </a:lnTo>
                    <a:lnTo>
                      <a:pt x="261" y="345"/>
                    </a:lnTo>
                    <a:lnTo>
                      <a:pt x="259" y="347"/>
                    </a:lnTo>
                    <a:lnTo>
                      <a:pt x="258" y="352"/>
                    </a:lnTo>
                    <a:lnTo>
                      <a:pt x="257" y="352"/>
                    </a:lnTo>
                    <a:lnTo>
                      <a:pt x="255" y="348"/>
                    </a:lnTo>
                    <a:lnTo>
                      <a:pt x="255" y="345"/>
                    </a:lnTo>
                    <a:lnTo>
                      <a:pt x="259" y="343"/>
                    </a:lnTo>
                    <a:lnTo>
                      <a:pt x="257" y="343"/>
                    </a:lnTo>
                    <a:lnTo>
                      <a:pt x="255" y="343"/>
                    </a:lnTo>
                    <a:lnTo>
                      <a:pt x="252" y="341"/>
                    </a:lnTo>
                    <a:lnTo>
                      <a:pt x="248" y="343"/>
                    </a:lnTo>
                    <a:lnTo>
                      <a:pt x="250" y="347"/>
                    </a:lnTo>
                    <a:lnTo>
                      <a:pt x="248" y="348"/>
                    </a:lnTo>
                    <a:lnTo>
                      <a:pt x="247" y="347"/>
                    </a:lnTo>
                    <a:lnTo>
                      <a:pt x="245" y="348"/>
                    </a:lnTo>
                    <a:lnTo>
                      <a:pt x="243" y="348"/>
                    </a:lnTo>
                    <a:lnTo>
                      <a:pt x="243" y="350"/>
                    </a:lnTo>
                    <a:lnTo>
                      <a:pt x="245" y="352"/>
                    </a:lnTo>
                    <a:lnTo>
                      <a:pt x="248" y="351"/>
                    </a:lnTo>
                    <a:lnTo>
                      <a:pt x="248" y="354"/>
                    </a:lnTo>
                    <a:lnTo>
                      <a:pt x="247" y="355"/>
                    </a:lnTo>
                    <a:lnTo>
                      <a:pt x="244" y="354"/>
                    </a:lnTo>
                    <a:lnTo>
                      <a:pt x="243" y="354"/>
                    </a:lnTo>
                    <a:lnTo>
                      <a:pt x="241" y="357"/>
                    </a:lnTo>
                    <a:lnTo>
                      <a:pt x="244" y="357"/>
                    </a:lnTo>
                    <a:lnTo>
                      <a:pt x="245" y="358"/>
                    </a:lnTo>
                    <a:lnTo>
                      <a:pt x="248" y="357"/>
                    </a:lnTo>
                    <a:lnTo>
                      <a:pt x="248" y="359"/>
                    </a:lnTo>
                    <a:lnTo>
                      <a:pt x="247" y="362"/>
                    </a:lnTo>
                    <a:lnTo>
                      <a:pt x="243" y="363"/>
                    </a:lnTo>
                    <a:lnTo>
                      <a:pt x="241" y="366"/>
                    </a:lnTo>
                    <a:lnTo>
                      <a:pt x="243" y="366"/>
                    </a:lnTo>
                    <a:lnTo>
                      <a:pt x="241" y="369"/>
                    </a:lnTo>
                    <a:lnTo>
                      <a:pt x="237" y="369"/>
                    </a:lnTo>
                    <a:lnTo>
                      <a:pt x="236" y="372"/>
                    </a:lnTo>
                    <a:lnTo>
                      <a:pt x="234" y="373"/>
                    </a:lnTo>
                    <a:lnTo>
                      <a:pt x="233" y="373"/>
                    </a:lnTo>
                    <a:lnTo>
                      <a:pt x="230" y="372"/>
                    </a:lnTo>
                    <a:lnTo>
                      <a:pt x="230" y="370"/>
                    </a:lnTo>
                    <a:lnTo>
                      <a:pt x="229" y="369"/>
                    </a:lnTo>
                    <a:lnTo>
                      <a:pt x="226" y="372"/>
                    </a:lnTo>
                    <a:lnTo>
                      <a:pt x="226" y="370"/>
                    </a:lnTo>
                    <a:lnTo>
                      <a:pt x="228" y="368"/>
                    </a:lnTo>
                    <a:lnTo>
                      <a:pt x="228" y="366"/>
                    </a:lnTo>
                    <a:lnTo>
                      <a:pt x="226" y="368"/>
                    </a:lnTo>
                    <a:lnTo>
                      <a:pt x="225" y="372"/>
                    </a:lnTo>
                    <a:lnTo>
                      <a:pt x="222" y="374"/>
                    </a:lnTo>
                    <a:lnTo>
                      <a:pt x="219" y="376"/>
                    </a:lnTo>
                    <a:lnTo>
                      <a:pt x="219" y="374"/>
                    </a:lnTo>
                    <a:lnTo>
                      <a:pt x="223" y="370"/>
                    </a:lnTo>
                    <a:lnTo>
                      <a:pt x="222" y="370"/>
                    </a:lnTo>
                    <a:lnTo>
                      <a:pt x="219" y="373"/>
                    </a:lnTo>
                    <a:lnTo>
                      <a:pt x="218" y="377"/>
                    </a:lnTo>
                    <a:lnTo>
                      <a:pt x="216" y="379"/>
                    </a:lnTo>
                    <a:lnTo>
                      <a:pt x="215" y="377"/>
                    </a:lnTo>
                    <a:lnTo>
                      <a:pt x="212" y="377"/>
                    </a:lnTo>
                    <a:lnTo>
                      <a:pt x="208" y="380"/>
                    </a:lnTo>
                    <a:lnTo>
                      <a:pt x="205" y="380"/>
                    </a:lnTo>
                    <a:lnTo>
                      <a:pt x="204" y="379"/>
                    </a:lnTo>
                    <a:lnTo>
                      <a:pt x="205" y="377"/>
                    </a:lnTo>
                    <a:lnTo>
                      <a:pt x="205" y="376"/>
                    </a:lnTo>
                    <a:lnTo>
                      <a:pt x="203" y="377"/>
                    </a:lnTo>
                    <a:lnTo>
                      <a:pt x="203" y="380"/>
                    </a:lnTo>
                    <a:lnTo>
                      <a:pt x="200" y="383"/>
                    </a:lnTo>
                    <a:lnTo>
                      <a:pt x="199" y="383"/>
                    </a:lnTo>
                    <a:lnTo>
                      <a:pt x="199" y="386"/>
                    </a:lnTo>
                    <a:lnTo>
                      <a:pt x="196" y="386"/>
                    </a:lnTo>
                    <a:lnTo>
                      <a:pt x="196" y="384"/>
                    </a:lnTo>
                    <a:lnTo>
                      <a:pt x="194" y="384"/>
                    </a:lnTo>
                    <a:lnTo>
                      <a:pt x="193" y="387"/>
                    </a:lnTo>
                    <a:lnTo>
                      <a:pt x="192" y="386"/>
                    </a:lnTo>
                    <a:lnTo>
                      <a:pt x="190" y="387"/>
                    </a:lnTo>
                    <a:lnTo>
                      <a:pt x="190" y="387"/>
                    </a:lnTo>
                    <a:lnTo>
                      <a:pt x="186" y="384"/>
                    </a:lnTo>
                    <a:lnTo>
                      <a:pt x="186" y="380"/>
                    </a:lnTo>
                    <a:lnTo>
                      <a:pt x="187" y="380"/>
                    </a:lnTo>
                    <a:lnTo>
                      <a:pt x="190" y="380"/>
                    </a:lnTo>
                    <a:lnTo>
                      <a:pt x="190" y="379"/>
                    </a:lnTo>
                    <a:lnTo>
                      <a:pt x="192" y="377"/>
                    </a:lnTo>
                    <a:lnTo>
                      <a:pt x="194" y="377"/>
                    </a:lnTo>
                    <a:lnTo>
                      <a:pt x="196" y="379"/>
                    </a:lnTo>
                    <a:lnTo>
                      <a:pt x="197" y="376"/>
                    </a:lnTo>
                    <a:lnTo>
                      <a:pt x="200" y="376"/>
                    </a:lnTo>
                    <a:lnTo>
                      <a:pt x="204" y="372"/>
                    </a:lnTo>
                    <a:lnTo>
                      <a:pt x="204" y="370"/>
                    </a:lnTo>
                    <a:lnTo>
                      <a:pt x="203" y="370"/>
                    </a:lnTo>
                    <a:lnTo>
                      <a:pt x="200" y="372"/>
                    </a:lnTo>
                    <a:lnTo>
                      <a:pt x="199" y="372"/>
                    </a:lnTo>
                    <a:lnTo>
                      <a:pt x="197" y="374"/>
                    </a:lnTo>
                    <a:lnTo>
                      <a:pt x="194" y="370"/>
                    </a:lnTo>
                    <a:lnTo>
                      <a:pt x="194" y="369"/>
                    </a:lnTo>
                    <a:lnTo>
                      <a:pt x="196" y="366"/>
                    </a:lnTo>
                    <a:lnTo>
                      <a:pt x="204" y="359"/>
                    </a:lnTo>
                    <a:lnTo>
                      <a:pt x="205" y="355"/>
                    </a:lnTo>
                    <a:lnTo>
                      <a:pt x="208" y="354"/>
                    </a:lnTo>
                    <a:lnTo>
                      <a:pt x="210" y="350"/>
                    </a:lnTo>
                    <a:lnTo>
                      <a:pt x="210" y="348"/>
                    </a:lnTo>
                    <a:lnTo>
                      <a:pt x="210" y="345"/>
                    </a:lnTo>
                    <a:lnTo>
                      <a:pt x="212" y="343"/>
                    </a:lnTo>
                    <a:lnTo>
                      <a:pt x="216" y="343"/>
                    </a:lnTo>
                    <a:lnTo>
                      <a:pt x="219" y="341"/>
                    </a:lnTo>
                    <a:lnTo>
                      <a:pt x="222" y="340"/>
                    </a:lnTo>
                    <a:lnTo>
                      <a:pt x="226" y="339"/>
                    </a:lnTo>
                    <a:lnTo>
                      <a:pt x="226" y="341"/>
                    </a:lnTo>
                    <a:lnTo>
                      <a:pt x="229" y="344"/>
                    </a:lnTo>
                    <a:lnTo>
                      <a:pt x="232" y="344"/>
                    </a:lnTo>
                    <a:lnTo>
                      <a:pt x="233" y="343"/>
                    </a:lnTo>
                    <a:lnTo>
                      <a:pt x="234" y="343"/>
                    </a:lnTo>
                    <a:lnTo>
                      <a:pt x="237" y="345"/>
                    </a:lnTo>
                    <a:lnTo>
                      <a:pt x="237" y="343"/>
                    </a:lnTo>
                    <a:lnTo>
                      <a:pt x="234" y="339"/>
                    </a:lnTo>
                    <a:lnTo>
                      <a:pt x="234" y="336"/>
                    </a:lnTo>
                    <a:lnTo>
                      <a:pt x="240" y="330"/>
                    </a:lnTo>
                    <a:lnTo>
                      <a:pt x="243" y="330"/>
                    </a:lnTo>
                    <a:lnTo>
                      <a:pt x="247" y="327"/>
                    </a:lnTo>
                    <a:lnTo>
                      <a:pt x="248" y="325"/>
                    </a:lnTo>
                    <a:lnTo>
                      <a:pt x="247" y="326"/>
                    </a:lnTo>
                    <a:lnTo>
                      <a:pt x="241" y="327"/>
                    </a:lnTo>
                    <a:lnTo>
                      <a:pt x="239" y="329"/>
                    </a:lnTo>
                    <a:lnTo>
                      <a:pt x="236" y="333"/>
                    </a:lnTo>
                    <a:lnTo>
                      <a:pt x="234" y="332"/>
                    </a:lnTo>
                    <a:lnTo>
                      <a:pt x="233" y="332"/>
                    </a:lnTo>
                    <a:lnTo>
                      <a:pt x="232" y="330"/>
                    </a:lnTo>
                    <a:lnTo>
                      <a:pt x="232" y="327"/>
                    </a:lnTo>
                    <a:lnTo>
                      <a:pt x="233" y="325"/>
                    </a:lnTo>
                    <a:lnTo>
                      <a:pt x="228" y="330"/>
                    </a:lnTo>
                    <a:lnTo>
                      <a:pt x="225" y="330"/>
                    </a:lnTo>
                    <a:lnTo>
                      <a:pt x="219" y="334"/>
                    </a:lnTo>
                    <a:lnTo>
                      <a:pt x="214" y="336"/>
                    </a:lnTo>
                    <a:lnTo>
                      <a:pt x="208" y="340"/>
                    </a:lnTo>
                    <a:lnTo>
                      <a:pt x="208" y="341"/>
                    </a:lnTo>
                    <a:lnTo>
                      <a:pt x="207" y="343"/>
                    </a:lnTo>
                    <a:lnTo>
                      <a:pt x="204" y="343"/>
                    </a:lnTo>
                    <a:lnTo>
                      <a:pt x="201" y="345"/>
                    </a:lnTo>
                    <a:lnTo>
                      <a:pt x="196" y="348"/>
                    </a:lnTo>
                    <a:lnTo>
                      <a:pt x="196" y="350"/>
                    </a:lnTo>
                    <a:lnTo>
                      <a:pt x="193" y="352"/>
                    </a:lnTo>
                    <a:lnTo>
                      <a:pt x="189" y="352"/>
                    </a:lnTo>
                    <a:lnTo>
                      <a:pt x="187" y="351"/>
                    </a:lnTo>
                    <a:lnTo>
                      <a:pt x="185" y="351"/>
                    </a:lnTo>
                    <a:lnTo>
                      <a:pt x="182" y="352"/>
                    </a:lnTo>
                    <a:lnTo>
                      <a:pt x="182" y="354"/>
                    </a:lnTo>
                    <a:lnTo>
                      <a:pt x="183" y="352"/>
                    </a:lnTo>
                    <a:lnTo>
                      <a:pt x="185" y="352"/>
                    </a:lnTo>
                    <a:lnTo>
                      <a:pt x="189" y="355"/>
                    </a:lnTo>
                    <a:lnTo>
                      <a:pt x="190" y="358"/>
                    </a:lnTo>
                    <a:lnTo>
                      <a:pt x="189" y="361"/>
                    </a:lnTo>
                    <a:lnTo>
                      <a:pt x="185" y="362"/>
                    </a:lnTo>
                    <a:lnTo>
                      <a:pt x="182" y="362"/>
                    </a:lnTo>
                    <a:lnTo>
                      <a:pt x="181" y="362"/>
                    </a:lnTo>
                    <a:lnTo>
                      <a:pt x="181" y="363"/>
                    </a:lnTo>
                    <a:lnTo>
                      <a:pt x="182" y="363"/>
                    </a:lnTo>
                    <a:lnTo>
                      <a:pt x="183" y="365"/>
                    </a:lnTo>
                    <a:lnTo>
                      <a:pt x="181" y="368"/>
                    </a:lnTo>
                    <a:lnTo>
                      <a:pt x="179" y="368"/>
                    </a:lnTo>
                    <a:lnTo>
                      <a:pt x="178" y="366"/>
                    </a:lnTo>
                    <a:lnTo>
                      <a:pt x="179" y="365"/>
                    </a:lnTo>
                    <a:lnTo>
                      <a:pt x="175" y="366"/>
                    </a:lnTo>
                    <a:lnTo>
                      <a:pt x="174" y="365"/>
                    </a:lnTo>
                    <a:lnTo>
                      <a:pt x="169" y="368"/>
                    </a:lnTo>
                    <a:lnTo>
                      <a:pt x="167" y="366"/>
                    </a:lnTo>
                    <a:lnTo>
                      <a:pt x="165" y="368"/>
                    </a:lnTo>
                    <a:lnTo>
                      <a:pt x="167" y="368"/>
                    </a:lnTo>
                    <a:lnTo>
                      <a:pt x="165" y="369"/>
                    </a:lnTo>
                    <a:lnTo>
                      <a:pt x="164" y="370"/>
                    </a:lnTo>
                    <a:lnTo>
                      <a:pt x="163" y="372"/>
                    </a:lnTo>
                    <a:lnTo>
                      <a:pt x="160" y="373"/>
                    </a:lnTo>
                    <a:lnTo>
                      <a:pt x="160" y="374"/>
                    </a:lnTo>
                    <a:lnTo>
                      <a:pt x="160" y="377"/>
                    </a:lnTo>
                    <a:lnTo>
                      <a:pt x="163" y="377"/>
                    </a:lnTo>
                    <a:lnTo>
                      <a:pt x="164" y="379"/>
                    </a:lnTo>
                    <a:lnTo>
                      <a:pt x="165" y="381"/>
                    </a:lnTo>
                    <a:lnTo>
                      <a:pt x="165" y="381"/>
                    </a:lnTo>
                    <a:lnTo>
                      <a:pt x="167" y="381"/>
                    </a:lnTo>
                    <a:lnTo>
                      <a:pt x="167" y="386"/>
                    </a:lnTo>
                    <a:lnTo>
                      <a:pt x="164" y="388"/>
                    </a:lnTo>
                    <a:lnTo>
                      <a:pt x="161" y="390"/>
                    </a:lnTo>
                    <a:lnTo>
                      <a:pt x="158" y="391"/>
                    </a:lnTo>
                    <a:lnTo>
                      <a:pt x="156" y="391"/>
                    </a:lnTo>
                    <a:lnTo>
                      <a:pt x="153" y="394"/>
                    </a:lnTo>
                    <a:lnTo>
                      <a:pt x="150" y="394"/>
                    </a:lnTo>
                    <a:lnTo>
                      <a:pt x="149" y="394"/>
                    </a:lnTo>
                    <a:lnTo>
                      <a:pt x="152" y="395"/>
                    </a:lnTo>
                    <a:lnTo>
                      <a:pt x="152" y="397"/>
                    </a:lnTo>
                    <a:lnTo>
                      <a:pt x="152" y="397"/>
                    </a:lnTo>
                    <a:lnTo>
                      <a:pt x="150" y="397"/>
                    </a:lnTo>
                    <a:lnTo>
                      <a:pt x="149" y="397"/>
                    </a:lnTo>
                    <a:lnTo>
                      <a:pt x="146" y="398"/>
                    </a:lnTo>
                    <a:lnTo>
                      <a:pt x="146" y="401"/>
                    </a:lnTo>
                    <a:lnTo>
                      <a:pt x="147" y="399"/>
                    </a:lnTo>
                    <a:lnTo>
                      <a:pt x="149" y="399"/>
                    </a:lnTo>
                    <a:lnTo>
                      <a:pt x="147" y="404"/>
                    </a:lnTo>
                    <a:lnTo>
                      <a:pt x="146" y="404"/>
                    </a:lnTo>
                    <a:lnTo>
                      <a:pt x="145" y="404"/>
                    </a:lnTo>
                    <a:lnTo>
                      <a:pt x="143" y="405"/>
                    </a:lnTo>
                    <a:lnTo>
                      <a:pt x="143" y="405"/>
                    </a:lnTo>
                    <a:lnTo>
                      <a:pt x="142" y="404"/>
                    </a:lnTo>
                    <a:lnTo>
                      <a:pt x="142" y="404"/>
                    </a:lnTo>
                    <a:lnTo>
                      <a:pt x="140" y="405"/>
                    </a:lnTo>
                    <a:lnTo>
                      <a:pt x="136" y="405"/>
                    </a:lnTo>
                    <a:lnTo>
                      <a:pt x="136" y="405"/>
                    </a:lnTo>
                    <a:lnTo>
                      <a:pt x="135" y="405"/>
                    </a:lnTo>
                    <a:lnTo>
                      <a:pt x="134" y="406"/>
                    </a:lnTo>
                    <a:lnTo>
                      <a:pt x="134" y="408"/>
                    </a:lnTo>
                    <a:lnTo>
                      <a:pt x="132" y="409"/>
                    </a:lnTo>
                    <a:lnTo>
                      <a:pt x="129" y="409"/>
                    </a:lnTo>
                    <a:lnTo>
                      <a:pt x="129" y="410"/>
                    </a:lnTo>
                    <a:lnTo>
                      <a:pt x="128" y="409"/>
                    </a:lnTo>
                    <a:lnTo>
                      <a:pt x="127" y="408"/>
                    </a:lnTo>
                    <a:lnTo>
                      <a:pt x="125" y="409"/>
                    </a:lnTo>
                    <a:lnTo>
                      <a:pt x="124" y="409"/>
                    </a:lnTo>
                    <a:lnTo>
                      <a:pt x="123" y="410"/>
                    </a:lnTo>
                    <a:lnTo>
                      <a:pt x="123" y="412"/>
                    </a:lnTo>
                    <a:lnTo>
                      <a:pt x="120" y="413"/>
                    </a:lnTo>
                    <a:lnTo>
                      <a:pt x="117" y="416"/>
                    </a:lnTo>
                    <a:lnTo>
                      <a:pt x="116" y="415"/>
                    </a:lnTo>
                    <a:lnTo>
                      <a:pt x="116" y="415"/>
                    </a:lnTo>
                    <a:lnTo>
                      <a:pt x="113" y="417"/>
                    </a:lnTo>
                    <a:lnTo>
                      <a:pt x="111" y="419"/>
                    </a:lnTo>
                    <a:lnTo>
                      <a:pt x="107" y="420"/>
                    </a:lnTo>
                    <a:lnTo>
                      <a:pt x="107" y="421"/>
                    </a:lnTo>
                    <a:lnTo>
                      <a:pt x="110" y="421"/>
                    </a:lnTo>
                    <a:lnTo>
                      <a:pt x="110" y="421"/>
                    </a:lnTo>
                    <a:lnTo>
                      <a:pt x="110" y="423"/>
                    </a:lnTo>
                    <a:lnTo>
                      <a:pt x="107" y="427"/>
                    </a:lnTo>
                    <a:lnTo>
                      <a:pt x="106" y="427"/>
                    </a:lnTo>
                    <a:lnTo>
                      <a:pt x="105" y="426"/>
                    </a:lnTo>
                    <a:lnTo>
                      <a:pt x="103" y="426"/>
                    </a:lnTo>
                    <a:lnTo>
                      <a:pt x="102" y="428"/>
                    </a:lnTo>
                    <a:lnTo>
                      <a:pt x="100" y="428"/>
                    </a:lnTo>
                    <a:lnTo>
                      <a:pt x="99" y="430"/>
                    </a:lnTo>
                    <a:lnTo>
                      <a:pt x="95" y="433"/>
                    </a:lnTo>
                    <a:lnTo>
                      <a:pt x="93" y="431"/>
                    </a:lnTo>
                    <a:lnTo>
                      <a:pt x="93" y="430"/>
                    </a:lnTo>
                    <a:lnTo>
                      <a:pt x="93" y="428"/>
                    </a:lnTo>
                    <a:lnTo>
                      <a:pt x="92" y="430"/>
                    </a:lnTo>
                    <a:lnTo>
                      <a:pt x="92" y="431"/>
                    </a:lnTo>
                    <a:lnTo>
                      <a:pt x="91" y="434"/>
                    </a:lnTo>
                    <a:lnTo>
                      <a:pt x="91" y="434"/>
                    </a:lnTo>
                    <a:lnTo>
                      <a:pt x="89" y="435"/>
                    </a:lnTo>
                    <a:lnTo>
                      <a:pt x="88" y="435"/>
                    </a:lnTo>
                    <a:lnTo>
                      <a:pt x="88" y="434"/>
                    </a:lnTo>
                    <a:lnTo>
                      <a:pt x="87" y="434"/>
                    </a:lnTo>
                    <a:lnTo>
                      <a:pt x="85" y="435"/>
                    </a:lnTo>
                    <a:lnTo>
                      <a:pt x="82" y="435"/>
                    </a:lnTo>
                    <a:lnTo>
                      <a:pt x="81" y="435"/>
                    </a:lnTo>
                    <a:lnTo>
                      <a:pt x="82" y="437"/>
                    </a:lnTo>
                    <a:lnTo>
                      <a:pt x="82" y="438"/>
                    </a:lnTo>
                    <a:lnTo>
                      <a:pt x="81" y="439"/>
                    </a:lnTo>
                    <a:lnTo>
                      <a:pt x="77" y="439"/>
                    </a:lnTo>
                    <a:lnTo>
                      <a:pt x="73" y="441"/>
                    </a:lnTo>
                    <a:lnTo>
                      <a:pt x="69" y="442"/>
                    </a:lnTo>
                    <a:lnTo>
                      <a:pt x="70" y="444"/>
                    </a:lnTo>
                    <a:lnTo>
                      <a:pt x="74" y="444"/>
                    </a:lnTo>
                    <a:lnTo>
                      <a:pt x="74" y="444"/>
                    </a:lnTo>
                    <a:lnTo>
                      <a:pt x="73" y="446"/>
                    </a:lnTo>
                    <a:lnTo>
                      <a:pt x="73" y="446"/>
                    </a:lnTo>
                    <a:lnTo>
                      <a:pt x="71" y="449"/>
                    </a:lnTo>
                    <a:lnTo>
                      <a:pt x="70" y="449"/>
                    </a:lnTo>
                    <a:lnTo>
                      <a:pt x="70" y="446"/>
                    </a:lnTo>
                    <a:lnTo>
                      <a:pt x="70" y="445"/>
                    </a:lnTo>
                    <a:lnTo>
                      <a:pt x="70" y="445"/>
                    </a:lnTo>
                    <a:lnTo>
                      <a:pt x="69" y="445"/>
                    </a:lnTo>
                    <a:lnTo>
                      <a:pt x="67" y="449"/>
                    </a:lnTo>
                    <a:lnTo>
                      <a:pt x="66" y="448"/>
                    </a:lnTo>
                    <a:lnTo>
                      <a:pt x="66" y="448"/>
                    </a:lnTo>
                    <a:lnTo>
                      <a:pt x="63" y="451"/>
                    </a:lnTo>
                    <a:lnTo>
                      <a:pt x="60" y="451"/>
                    </a:lnTo>
                    <a:lnTo>
                      <a:pt x="59" y="451"/>
                    </a:lnTo>
                    <a:lnTo>
                      <a:pt x="56" y="452"/>
                    </a:lnTo>
                    <a:lnTo>
                      <a:pt x="55" y="451"/>
                    </a:lnTo>
                    <a:lnTo>
                      <a:pt x="55" y="451"/>
                    </a:lnTo>
                    <a:lnTo>
                      <a:pt x="55" y="455"/>
                    </a:lnTo>
                    <a:lnTo>
                      <a:pt x="51" y="459"/>
                    </a:lnTo>
                    <a:lnTo>
                      <a:pt x="49" y="459"/>
                    </a:lnTo>
                    <a:lnTo>
                      <a:pt x="49" y="457"/>
                    </a:lnTo>
                    <a:lnTo>
                      <a:pt x="52" y="455"/>
                    </a:lnTo>
                    <a:lnTo>
                      <a:pt x="53" y="452"/>
                    </a:lnTo>
                    <a:lnTo>
                      <a:pt x="53" y="451"/>
                    </a:lnTo>
                    <a:lnTo>
                      <a:pt x="52" y="451"/>
                    </a:lnTo>
                    <a:lnTo>
                      <a:pt x="49" y="452"/>
                    </a:lnTo>
                    <a:lnTo>
                      <a:pt x="47" y="455"/>
                    </a:lnTo>
                    <a:lnTo>
                      <a:pt x="44" y="455"/>
                    </a:lnTo>
                    <a:lnTo>
                      <a:pt x="42" y="456"/>
                    </a:lnTo>
                    <a:lnTo>
                      <a:pt x="41" y="456"/>
                    </a:lnTo>
                    <a:lnTo>
                      <a:pt x="38" y="459"/>
                    </a:lnTo>
                    <a:lnTo>
                      <a:pt x="38" y="459"/>
                    </a:lnTo>
                    <a:lnTo>
                      <a:pt x="38" y="457"/>
                    </a:lnTo>
                    <a:lnTo>
                      <a:pt x="38" y="456"/>
                    </a:lnTo>
                    <a:lnTo>
                      <a:pt x="37" y="455"/>
                    </a:lnTo>
                    <a:lnTo>
                      <a:pt x="35" y="457"/>
                    </a:lnTo>
                    <a:lnTo>
                      <a:pt x="35" y="456"/>
                    </a:lnTo>
                    <a:lnTo>
                      <a:pt x="34" y="456"/>
                    </a:lnTo>
                    <a:lnTo>
                      <a:pt x="33" y="457"/>
                    </a:lnTo>
                    <a:lnTo>
                      <a:pt x="30" y="460"/>
                    </a:lnTo>
                    <a:lnTo>
                      <a:pt x="29" y="460"/>
                    </a:lnTo>
                    <a:lnTo>
                      <a:pt x="29" y="457"/>
                    </a:lnTo>
                    <a:lnTo>
                      <a:pt x="30" y="456"/>
                    </a:lnTo>
                    <a:lnTo>
                      <a:pt x="33" y="455"/>
                    </a:lnTo>
                    <a:lnTo>
                      <a:pt x="33" y="455"/>
                    </a:lnTo>
                    <a:lnTo>
                      <a:pt x="30" y="452"/>
                    </a:lnTo>
                    <a:lnTo>
                      <a:pt x="29" y="452"/>
                    </a:lnTo>
                    <a:lnTo>
                      <a:pt x="27" y="455"/>
                    </a:lnTo>
                    <a:lnTo>
                      <a:pt x="24" y="456"/>
                    </a:lnTo>
                    <a:lnTo>
                      <a:pt x="24" y="457"/>
                    </a:lnTo>
                    <a:lnTo>
                      <a:pt x="23" y="462"/>
                    </a:lnTo>
                    <a:lnTo>
                      <a:pt x="20" y="463"/>
                    </a:lnTo>
                    <a:lnTo>
                      <a:pt x="19" y="463"/>
                    </a:lnTo>
                    <a:lnTo>
                      <a:pt x="16" y="463"/>
                    </a:lnTo>
                    <a:lnTo>
                      <a:pt x="16" y="466"/>
                    </a:lnTo>
                    <a:lnTo>
                      <a:pt x="16" y="464"/>
                    </a:lnTo>
                    <a:lnTo>
                      <a:pt x="15" y="463"/>
                    </a:lnTo>
                    <a:lnTo>
                      <a:pt x="13" y="466"/>
                    </a:lnTo>
                    <a:lnTo>
                      <a:pt x="12" y="466"/>
                    </a:lnTo>
                    <a:lnTo>
                      <a:pt x="11" y="464"/>
                    </a:lnTo>
                    <a:lnTo>
                      <a:pt x="12" y="463"/>
                    </a:lnTo>
                    <a:lnTo>
                      <a:pt x="11" y="462"/>
                    </a:lnTo>
                    <a:lnTo>
                      <a:pt x="9" y="462"/>
                    </a:lnTo>
                    <a:lnTo>
                      <a:pt x="8" y="466"/>
                    </a:lnTo>
                    <a:lnTo>
                      <a:pt x="5" y="467"/>
                    </a:lnTo>
                    <a:lnTo>
                      <a:pt x="5" y="466"/>
                    </a:lnTo>
                    <a:lnTo>
                      <a:pt x="5" y="464"/>
                    </a:lnTo>
                    <a:lnTo>
                      <a:pt x="4" y="463"/>
                    </a:lnTo>
                    <a:lnTo>
                      <a:pt x="2" y="464"/>
                    </a:lnTo>
                    <a:lnTo>
                      <a:pt x="2" y="466"/>
                    </a:lnTo>
                    <a:lnTo>
                      <a:pt x="2" y="467"/>
                    </a:lnTo>
                    <a:lnTo>
                      <a:pt x="0" y="468"/>
                    </a:lnTo>
                    <a:lnTo>
                      <a:pt x="0" y="466"/>
                    </a:lnTo>
                    <a:lnTo>
                      <a:pt x="0" y="463"/>
                    </a:lnTo>
                    <a:lnTo>
                      <a:pt x="1" y="462"/>
                    </a:lnTo>
                    <a:lnTo>
                      <a:pt x="4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8" y="460"/>
                    </a:lnTo>
                    <a:lnTo>
                      <a:pt x="9" y="459"/>
                    </a:lnTo>
                    <a:lnTo>
                      <a:pt x="12" y="457"/>
                    </a:lnTo>
                    <a:lnTo>
                      <a:pt x="13" y="457"/>
                    </a:lnTo>
                    <a:lnTo>
                      <a:pt x="15" y="456"/>
                    </a:lnTo>
                    <a:lnTo>
                      <a:pt x="13" y="455"/>
                    </a:lnTo>
                    <a:lnTo>
                      <a:pt x="17" y="452"/>
                    </a:lnTo>
                    <a:lnTo>
                      <a:pt x="20" y="451"/>
                    </a:lnTo>
                    <a:lnTo>
                      <a:pt x="23" y="449"/>
                    </a:lnTo>
                    <a:lnTo>
                      <a:pt x="24" y="446"/>
                    </a:lnTo>
                    <a:lnTo>
                      <a:pt x="27" y="445"/>
                    </a:lnTo>
                    <a:lnTo>
                      <a:pt x="31" y="445"/>
                    </a:lnTo>
                    <a:lnTo>
                      <a:pt x="34" y="444"/>
                    </a:lnTo>
                    <a:lnTo>
                      <a:pt x="35" y="445"/>
                    </a:lnTo>
                    <a:lnTo>
                      <a:pt x="38" y="445"/>
                    </a:lnTo>
                    <a:lnTo>
                      <a:pt x="40" y="445"/>
                    </a:lnTo>
                    <a:lnTo>
                      <a:pt x="38" y="448"/>
                    </a:lnTo>
                    <a:lnTo>
                      <a:pt x="38" y="449"/>
                    </a:lnTo>
                    <a:lnTo>
                      <a:pt x="40" y="452"/>
                    </a:lnTo>
                    <a:lnTo>
                      <a:pt x="41" y="451"/>
                    </a:lnTo>
                    <a:lnTo>
                      <a:pt x="41" y="449"/>
                    </a:lnTo>
                    <a:lnTo>
                      <a:pt x="41" y="448"/>
                    </a:lnTo>
                    <a:lnTo>
                      <a:pt x="42" y="448"/>
                    </a:lnTo>
                    <a:lnTo>
                      <a:pt x="44" y="449"/>
                    </a:lnTo>
                    <a:lnTo>
                      <a:pt x="45" y="449"/>
                    </a:lnTo>
                    <a:lnTo>
                      <a:pt x="45" y="448"/>
                    </a:lnTo>
                    <a:lnTo>
                      <a:pt x="44" y="445"/>
                    </a:lnTo>
                    <a:lnTo>
                      <a:pt x="45" y="444"/>
                    </a:lnTo>
                    <a:lnTo>
                      <a:pt x="47" y="439"/>
                    </a:lnTo>
                    <a:lnTo>
                      <a:pt x="51" y="437"/>
                    </a:lnTo>
                    <a:lnTo>
                      <a:pt x="56" y="434"/>
                    </a:lnTo>
                    <a:lnTo>
                      <a:pt x="60" y="431"/>
                    </a:lnTo>
                    <a:lnTo>
                      <a:pt x="63" y="431"/>
                    </a:lnTo>
                    <a:lnTo>
                      <a:pt x="66" y="430"/>
                    </a:lnTo>
                    <a:lnTo>
                      <a:pt x="66" y="428"/>
                    </a:lnTo>
                    <a:lnTo>
                      <a:pt x="69" y="427"/>
                    </a:lnTo>
                    <a:lnTo>
                      <a:pt x="71" y="426"/>
                    </a:lnTo>
                    <a:lnTo>
                      <a:pt x="76" y="424"/>
                    </a:lnTo>
                    <a:lnTo>
                      <a:pt x="76" y="426"/>
                    </a:lnTo>
                    <a:lnTo>
                      <a:pt x="77" y="427"/>
                    </a:lnTo>
                    <a:lnTo>
                      <a:pt x="78" y="426"/>
                    </a:lnTo>
                    <a:lnTo>
                      <a:pt x="78" y="424"/>
                    </a:lnTo>
                    <a:lnTo>
                      <a:pt x="80" y="421"/>
                    </a:lnTo>
                    <a:lnTo>
                      <a:pt x="85" y="417"/>
                    </a:lnTo>
                    <a:lnTo>
                      <a:pt x="87" y="416"/>
                    </a:lnTo>
                    <a:lnTo>
                      <a:pt x="88" y="417"/>
                    </a:lnTo>
                    <a:lnTo>
                      <a:pt x="89" y="417"/>
                    </a:lnTo>
                    <a:lnTo>
                      <a:pt x="91" y="416"/>
                    </a:lnTo>
                    <a:lnTo>
                      <a:pt x="89" y="415"/>
                    </a:lnTo>
                    <a:lnTo>
                      <a:pt x="93" y="412"/>
                    </a:lnTo>
                    <a:lnTo>
                      <a:pt x="95" y="409"/>
                    </a:lnTo>
                    <a:lnTo>
                      <a:pt x="96" y="410"/>
                    </a:lnTo>
                    <a:lnTo>
                      <a:pt x="98" y="412"/>
                    </a:lnTo>
                    <a:lnTo>
                      <a:pt x="99" y="412"/>
                    </a:lnTo>
                    <a:lnTo>
                      <a:pt x="99" y="410"/>
                    </a:lnTo>
                    <a:lnTo>
                      <a:pt x="99" y="409"/>
                    </a:lnTo>
                    <a:lnTo>
                      <a:pt x="98" y="408"/>
                    </a:lnTo>
                    <a:lnTo>
                      <a:pt x="99" y="405"/>
                    </a:lnTo>
                    <a:lnTo>
                      <a:pt x="103" y="402"/>
                    </a:lnTo>
                    <a:lnTo>
                      <a:pt x="103" y="398"/>
                    </a:lnTo>
                    <a:lnTo>
                      <a:pt x="106" y="395"/>
                    </a:lnTo>
                    <a:lnTo>
                      <a:pt x="107" y="395"/>
                    </a:lnTo>
                    <a:lnTo>
                      <a:pt x="111" y="395"/>
                    </a:lnTo>
                    <a:lnTo>
                      <a:pt x="110" y="394"/>
                    </a:lnTo>
                    <a:lnTo>
                      <a:pt x="109" y="391"/>
                    </a:lnTo>
                    <a:lnTo>
                      <a:pt x="109" y="390"/>
                    </a:lnTo>
                    <a:lnTo>
                      <a:pt x="111" y="386"/>
                    </a:lnTo>
                    <a:lnTo>
                      <a:pt x="114" y="383"/>
                    </a:lnTo>
                    <a:lnTo>
                      <a:pt x="121" y="379"/>
                    </a:lnTo>
                    <a:lnTo>
                      <a:pt x="124" y="377"/>
                    </a:lnTo>
                    <a:lnTo>
                      <a:pt x="124" y="376"/>
                    </a:lnTo>
                    <a:lnTo>
                      <a:pt x="127" y="372"/>
                    </a:lnTo>
                    <a:lnTo>
                      <a:pt x="128" y="372"/>
                    </a:lnTo>
                    <a:lnTo>
                      <a:pt x="127" y="372"/>
                    </a:lnTo>
                    <a:lnTo>
                      <a:pt x="121" y="373"/>
                    </a:lnTo>
                    <a:lnTo>
                      <a:pt x="120" y="373"/>
                    </a:lnTo>
                    <a:lnTo>
                      <a:pt x="118" y="376"/>
                    </a:lnTo>
                    <a:lnTo>
                      <a:pt x="113" y="376"/>
                    </a:lnTo>
                    <a:lnTo>
                      <a:pt x="109" y="379"/>
                    </a:lnTo>
                    <a:lnTo>
                      <a:pt x="107" y="377"/>
                    </a:lnTo>
                    <a:lnTo>
                      <a:pt x="103" y="374"/>
                    </a:lnTo>
                    <a:lnTo>
                      <a:pt x="105" y="372"/>
                    </a:lnTo>
                    <a:lnTo>
                      <a:pt x="107" y="369"/>
                    </a:lnTo>
                    <a:lnTo>
                      <a:pt x="111" y="366"/>
                    </a:lnTo>
                    <a:lnTo>
                      <a:pt x="107" y="368"/>
                    </a:lnTo>
                    <a:lnTo>
                      <a:pt x="105" y="369"/>
                    </a:lnTo>
                    <a:lnTo>
                      <a:pt x="103" y="369"/>
                    </a:lnTo>
                    <a:lnTo>
                      <a:pt x="100" y="372"/>
                    </a:lnTo>
                    <a:lnTo>
                      <a:pt x="100" y="373"/>
                    </a:lnTo>
                    <a:lnTo>
                      <a:pt x="98" y="377"/>
                    </a:lnTo>
                    <a:lnTo>
                      <a:pt x="98" y="380"/>
                    </a:lnTo>
                    <a:lnTo>
                      <a:pt x="98" y="383"/>
                    </a:lnTo>
                    <a:lnTo>
                      <a:pt x="95" y="383"/>
                    </a:lnTo>
                    <a:lnTo>
                      <a:pt x="95" y="380"/>
                    </a:lnTo>
                    <a:lnTo>
                      <a:pt x="95" y="377"/>
                    </a:lnTo>
                    <a:lnTo>
                      <a:pt x="93" y="373"/>
                    </a:lnTo>
                    <a:lnTo>
                      <a:pt x="92" y="370"/>
                    </a:lnTo>
                    <a:lnTo>
                      <a:pt x="93" y="369"/>
                    </a:lnTo>
                    <a:lnTo>
                      <a:pt x="92" y="368"/>
                    </a:lnTo>
                    <a:lnTo>
                      <a:pt x="91" y="369"/>
                    </a:lnTo>
                    <a:lnTo>
                      <a:pt x="89" y="372"/>
                    </a:lnTo>
                    <a:lnTo>
                      <a:pt x="87" y="370"/>
                    </a:lnTo>
                    <a:lnTo>
                      <a:pt x="88" y="369"/>
                    </a:lnTo>
                    <a:lnTo>
                      <a:pt x="87" y="366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7" y="363"/>
                    </a:lnTo>
                    <a:lnTo>
                      <a:pt x="87" y="362"/>
                    </a:lnTo>
                    <a:lnTo>
                      <a:pt x="82" y="363"/>
                    </a:lnTo>
                    <a:lnTo>
                      <a:pt x="81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3" y="368"/>
                    </a:lnTo>
                    <a:lnTo>
                      <a:pt x="70" y="370"/>
                    </a:lnTo>
                    <a:lnTo>
                      <a:pt x="69" y="369"/>
                    </a:lnTo>
                    <a:lnTo>
                      <a:pt x="66" y="369"/>
                    </a:lnTo>
                    <a:lnTo>
                      <a:pt x="64" y="368"/>
                    </a:lnTo>
                    <a:lnTo>
                      <a:pt x="64" y="368"/>
                    </a:lnTo>
                    <a:lnTo>
                      <a:pt x="67" y="368"/>
                    </a:lnTo>
                    <a:lnTo>
                      <a:pt x="69" y="366"/>
                    </a:lnTo>
                    <a:lnTo>
                      <a:pt x="71" y="366"/>
                    </a:lnTo>
                    <a:lnTo>
                      <a:pt x="73" y="365"/>
                    </a:lnTo>
                    <a:lnTo>
                      <a:pt x="73" y="362"/>
                    </a:lnTo>
                    <a:lnTo>
                      <a:pt x="73" y="362"/>
                    </a:lnTo>
                    <a:lnTo>
                      <a:pt x="71" y="361"/>
                    </a:lnTo>
                    <a:lnTo>
                      <a:pt x="73" y="359"/>
                    </a:lnTo>
                    <a:lnTo>
                      <a:pt x="76" y="359"/>
                    </a:lnTo>
                    <a:lnTo>
                      <a:pt x="77" y="358"/>
                    </a:lnTo>
                    <a:lnTo>
                      <a:pt x="77" y="357"/>
                    </a:lnTo>
                    <a:lnTo>
                      <a:pt x="76" y="357"/>
                    </a:lnTo>
                    <a:lnTo>
                      <a:pt x="73" y="357"/>
                    </a:lnTo>
                    <a:lnTo>
                      <a:pt x="71" y="357"/>
                    </a:lnTo>
                    <a:lnTo>
                      <a:pt x="71" y="354"/>
                    </a:lnTo>
                    <a:lnTo>
                      <a:pt x="70" y="351"/>
                    </a:lnTo>
                    <a:lnTo>
                      <a:pt x="71" y="350"/>
                    </a:lnTo>
                    <a:lnTo>
                      <a:pt x="73" y="351"/>
                    </a:lnTo>
                    <a:lnTo>
                      <a:pt x="73" y="348"/>
                    </a:lnTo>
                    <a:lnTo>
                      <a:pt x="76" y="347"/>
                    </a:lnTo>
                    <a:lnTo>
                      <a:pt x="78" y="347"/>
                    </a:lnTo>
                    <a:lnTo>
                      <a:pt x="78" y="343"/>
                    </a:lnTo>
                    <a:lnTo>
                      <a:pt x="78" y="341"/>
                    </a:lnTo>
                    <a:lnTo>
                      <a:pt x="78" y="340"/>
                    </a:lnTo>
                    <a:lnTo>
                      <a:pt x="78" y="337"/>
                    </a:lnTo>
                    <a:lnTo>
                      <a:pt x="78" y="334"/>
                    </a:lnTo>
                    <a:lnTo>
                      <a:pt x="78" y="332"/>
                    </a:lnTo>
                    <a:lnTo>
                      <a:pt x="81" y="329"/>
                    </a:lnTo>
                    <a:lnTo>
                      <a:pt x="84" y="325"/>
                    </a:lnTo>
                    <a:lnTo>
                      <a:pt x="84" y="323"/>
                    </a:lnTo>
                    <a:lnTo>
                      <a:pt x="81" y="322"/>
                    </a:lnTo>
                    <a:lnTo>
                      <a:pt x="82" y="321"/>
                    </a:lnTo>
                    <a:lnTo>
                      <a:pt x="85" y="318"/>
                    </a:lnTo>
                    <a:lnTo>
                      <a:pt x="91" y="314"/>
                    </a:lnTo>
                    <a:lnTo>
                      <a:pt x="93" y="312"/>
                    </a:lnTo>
                    <a:lnTo>
                      <a:pt x="91" y="312"/>
                    </a:lnTo>
                    <a:lnTo>
                      <a:pt x="85" y="316"/>
                    </a:lnTo>
                    <a:lnTo>
                      <a:pt x="81" y="319"/>
                    </a:lnTo>
                    <a:lnTo>
                      <a:pt x="78" y="321"/>
                    </a:lnTo>
                    <a:lnTo>
                      <a:pt x="78" y="322"/>
                    </a:lnTo>
                    <a:lnTo>
                      <a:pt x="80" y="323"/>
                    </a:lnTo>
                    <a:lnTo>
                      <a:pt x="78" y="326"/>
                    </a:lnTo>
                    <a:lnTo>
                      <a:pt x="76" y="330"/>
                    </a:lnTo>
                    <a:lnTo>
                      <a:pt x="74" y="332"/>
                    </a:lnTo>
                    <a:lnTo>
                      <a:pt x="73" y="330"/>
                    </a:lnTo>
                    <a:lnTo>
                      <a:pt x="70" y="332"/>
                    </a:lnTo>
                    <a:lnTo>
                      <a:pt x="66" y="333"/>
                    </a:lnTo>
                    <a:lnTo>
                      <a:pt x="63" y="333"/>
                    </a:lnTo>
                    <a:lnTo>
                      <a:pt x="55" y="329"/>
                    </a:lnTo>
                    <a:lnTo>
                      <a:pt x="55" y="327"/>
                    </a:lnTo>
                    <a:lnTo>
                      <a:pt x="58" y="327"/>
                    </a:lnTo>
                    <a:lnTo>
                      <a:pt x="58" y="326"/>
                    </a:lnTo>
                    <a:lnTo>
                      <a:pt x="56" y="323"/>
                    </a:lnTo>
                    <a:lnTo>
                      <a:pt x="56" y="322"/>
                    </a:lnTo>
                    <a:lnTo>
                      <a:pt x="55" y="321"/>
                    </a:lnTo>
                    <a:lnTo>
                      <a:pt x="55" y="316"/>
                    </a:lnTo>
                    <a:lnTo>
                      <a:pt x="53" y="315"/>
                    </a:lnTo>
                    <a:lnTo>
                      <a:pt x="52" y="314"/>
                    </a:lnTo>
                    <a:lnTo>
                      <a:pt x="53" y="310"/>
                    </a:lnTo>
                    <a:lnTo>
                      <a:pt x="55" y="308"/>
                    </a:lnTo>
                    <a:lnTo>
                      <a:pt x="53" y="308"/>
                    </a:lnTo>
                    <a:lnTo>
                      <a:pt x="52" y="305"/>
                    </a:lnTo>
                    <a:lnTo>
                      <a:pt x="52" y="304"/>
                    </a:lnTo>
                    <a:lnTo>
                      <a:pt x="55" y="304"/>
                    </a:lnTo>
                    <a:lnTo>
                      <a:pt x="58" y="303"/>
                    </a:lnTo>
                    <a:lnTo>
                      <a:pt x="58" y="301"/>
                    </a:lnTo>
                    <a:lnTo>
                      <a:pt x="60" y="300"/>
                    </a:lnTo>
                    <a:lnTo>
                      <a:pt x="62" y="298"/>
                    </a:lnTo>
                    <a:lnTo>
                      <a:pt x="63" y="301"/>
                    </a:lnTo>
                    <a:lnTo>
                      <a:pt x="67" y="301"/>
                    </a:lnTo>
                    <a:lnTo>
                      <a:pt x="69" y="304"/>
                    </a:lnTo>
                    <a:lnTo>
                      <a:pt x="70" y="303"/>
                    </a:lnTo>
                    <a:lnTo>
                      <a:pt x="71" y="304"/>
                    </a:lnTo>
                    <a:lnTo>
                      <a:pt x="71" y="307"/>
                    </a:lnTo>
                    <a:lnTo>
                      <a:pt x="73" y="307"/>
                    </a:lnTo>
                    <a:lnTo>
                      <a:pt x="77" y="307"/>
                    </a:lnTo>
                    <a:lnTo>
                      <a:pt x="76" y="304"/>
                    </a:lnTo>
                    <a:lnTo>
                      <a:pt x="74" y="301"/>
                    </a:lnTo>
                    <a:lnTo>
                      <a:pt x="76" y="300"/>
                    </a:lnTo>
                    <a:lnTo>
                      <a:pt x="76" y="297"/>
                    </a:lnTo>
                    <a:lnTo>
                      <a:pt x="80" y="293"/>
                    </a:lnTo>
                    <a:lnTo>
                      <a:pt x="82" y="293"/>
                    </a:lnTo>
                    <a:lnTo>
                      <a:pt x="84" y="290"/>
                    </a:lnTo>
                    <a:lnTo>
                      <a:pt x="82" y="292"/>
                    </a:lnTo>
                    <a:lnTo>
                      <a:pt x="78" y="292"/>
                    </a:lnTo>
                    <a:lnTo>
                      <a:pt x="76" y="294"/>
                    </a:lnTo>
                    <a:lnTo>
                      <a:pt x="76" y="298"/>
                    </a:lnTo>
                    <a:lnTo>
                      <a:pt x="73" y="300"/>
                    </a:lnTo>
                    <a:lnTo>
                      <a:pt x="70" y="301"/>
                    </a:lnTo>
                    <a:lnTo>
                      <a:pt x="67" y="298"/>
                    </a:lnTo>
                    <a:lnTo>
                      <a:pt x="64" y="298"/>
                    </a:lnTo>
                    <a:lnTo>
                      <a:pt x="64" y="297"/>
                    </a:lnTo>
                    <a:lnTo>
                      <a:pt x="64" y="296"/>
                    </a:lnTo>
                    <a:lnTo>
                      <a:pt x="63" y="296"/>
                    </a:lnTo>
                    <a:lnTo>
                      <a:pt x="62" y="297"/>
                    </a:lnTo>
                    <a:lnTo>
                      <a:pt x="59" y="297"/>
                    </a:lnTo>
                    <a:lnTo>
                      <a:pt x="59" y="297"/>
                    </a:lnTo>
                    <a:lnTo>
                      <a:pt x="59" y="296"/>
                    </a:lnTo>
                    <a:lnTo>
                      <a:pt x="60" y="294"/>
                    </a:lnTo>
                    <a:lnTo>
                      <a:pt x="60" y="292"/>
                    </a:lnTo>
                    <a:lnTo>
                      <a:pt x="60" y="290"/>
                    </a:lnTo>
                    <a:lnTo>
                      <a:pt x="59" y="292"/>
                    </a:lnTo>
                    <a:lnTo>
                      <a:pt x="56" y="292"/>
                    </a:lnTo>
                    <a:lnTo>
                      <a:pt x="56" y="290"/>
                    </a:lnTo>
                    <a:lnTo>
                      <a:pt x="58" y="287"/>
                    </a:lnTo>
                    <a:lnTo>
                      <a:pt x="58" y="286"/>
                    </a:lnTo>
                    <a:lnTo>
                      <a:pt x="58" y="282"/>
                    </a:lnTo>
                    <a:lnTo>
                      <a:pt x="55" y="279"/>
                    </a:lnTo>
                    <a:lnTo>
                      <a:pt x="55" y="276"/>
                    </a:lnTo>
                    <a:lnTo>
                      <a:pt x="59" y="274"/>
                    </a:lnTo>
                    <a:lnTo>
                      <a:pt x="59" y="271"/>
                    </a:lnTo>
                    <a:lnTo>
                      <a:pt x="60" y="271"/>
                    </a:lnTo>
                    <a:lnTo>
                      <a:pt x="62" y="274"/>
                    </a:lnTo>
                    <a:lnTo>
                      <a:pt x="63" y="272"/>
                    </a:lnTo>
                    <a:lnTo>
                      <a:pt x="64" y="271"/>
                    </a:lnTo>
                    <a:lnTo>
                      <a:pt x="62" y="268"/>
                    </a:lnTo>
                    <a:lnTo>
                      <a:pt x="62" y="267"/>
                    </a:lnTo>
                    <a:lnTo>
                      <a:pt x="64" y="268"/>
                    </a:lnTo>
                    <a:lnTo>
                      <a:pt x="67" y="268"/>
                    </a:lnTo>
                    <a:lnTo>
                      <a:pt x="69" y="267"/>
                    </a:lnTo>
                    <a:lnTo>
                      <a:pt x="70" y="263"/>
                    </a:lnTo>
                    <a:lnTo>
                      <a:pt x="76" y="257"/>
                    </a:lnTo>
                    <a:lnTo>
                      <a:pt x="77" y="257"/>
                    </a:lnTo>
                    <a:lnTo>
                      <a:pt x="78" y="257"/>
                    </a:lnTo>
                    <a:lnTo>
                      <a:pt x="80" y="253"/>
                    </a:lnTo>
                    <a:lnTo>
                      <a:pt x="84" y="250"/>
                    </a:lnTo>
                    <a:lnTo>
                      <a:pt x="85" y="249"/>
                    </a:lnTo>
                    <a:lnTo>
                      <a:pt x="88" y="251"/>
                    </a:lnTo>
                    <a:lnTo>
                      <a:pt x="88" y="254"/>
                    </a:lnTo>
                    <a:lnTo>
                      <a:pt x="89" y="254"/>
                    </a:lnTo>
                    <a:lnTo>
                      <a:pt x="91" y="253"/>
                    </a:lnTo>
                    <a:lnTo>
                      <a:pt x="89" y="251"/>
                    </a:lnTo>
                    <a:lnTo>
                      <a:pt x="89" y="249"/>
                    </a:lnTo>
                    <a:lnTo>
                      <a:pt x="91" y="249"/>
                    </a:lnTo>
                    <a:lnTo>
                      <a:pt x="95" y="249"/>
                    </a:lnTo>
                    <a:lnTo>
                      <a:pt x="98" y="251"/>
                    </a:lnTo>
                    <a:lnTo>
                      <a:pt x="98" y="253"/>
                    </a:lnTo>
                    <a:lnTo>
                      <a:pt x="99" y="251"/>
                    </a:lnTo>
                    <a:lnTo>
                      <a:pt x="102" y="247"/>
                    </a:lnTo>
                    <a:lnTo>
                      <a:pt x="102" y="243"/>
                    </a:lnTo>
                    <a:lnTo>
                      <a:pt x="103" y="242"/>
                    </a:lnTo>
                    <a:lnTo>
                      <a:pt x="106" y="242"/>
                    </a:lnTo>
                    <a:lnTo>
                      <a:pt x="109" y="239"/>
                    </a:lnTo>
                    <a:lnTo>
                      <a:pt x="113" y="239"/>
                    </a:lnTo>
                    <a:lnTo>
                      <a:pt x="116" y="240"/>
                    </a:lnTo>
                    <a:lnTo>
                      <a:pt x="118" y="240"/>
                    </a:lnTo>
                    <a:lnTo>
                      <a:pt x="120" y="239"/>
                    </a:lnTo>
                    <a:lnTo>
                      <a:pt x="125" y="236"/>
                    </a:lnTo>
                    <a:lnTo>
                      <a:pt x="127" y="235"/>
                    </a:lnTo>
                    <a:lnTo>
                      <a:pt x="131" y="232"/>
                    </a:lnTo>
                    <a:lnTo>
                      <a:pt x="132" y="229"/>
                    </a:lnTo>
                    <a:lnTo>
                      <a:pt x="134" y="228"/>
                    </a:lnTo>
                    <a:lnTo>
                      <a:pt x="135" y="231"/>
                    </a:lnTo>
                    <a:lnTo>
                      <a:pt x="136" y="232"/>
                    </a:lnTo>
                    <a:lnTo>
                      <a:pt x="138" y="232"/>
                    </a:lnTo>
                    <a:lnTo>
                      <a:pt x="142" y="233"/>
                    </a:lnTo>
                    <a:lnTo>
                      <a:pt x="145" y="235"/>
                    </a:lnTo>
                    <a:lnTo>
                      <a:pt x="146" y="233"/>
                    </a:lnTo>
                    <a:lnTo>
                      <a:pt x="149" y="231"/>
                    </a:lnTo>
                    <a:lnTo>
                      <a:pt x="152" y="231"/>
                    </a:lnTo>
                    <a:lnTo>
                      <a:pt x="153" y="231"/>
                    </a:lnTo>
                    <a:lnTo>
                      <a:pt x="156" y="229"/>
                    </a:lnTo>
                    <a:lnTo>
                      <a:pt x="158" y="225"/>
                    </a:lnTo>
                    <a:lnTo>
                      <a:pt x="158" y="222"/>
                    </a:lnTo>
                    <a:lnTo>
                      <a:pt x="158" y="221"/>
                    </a:lnTo>
                    <a:lnTo>
                      <a:pt x="158" y="220"/>
                    </a:lnTo>
                    <a:lnTo>
                      <a:pt x="158" y="218"/>
                    </a:lnTo>
                    <a:lnTo>
                      <a:pt x="160" y="216"/>
                    </a:lnTo>
                    <a:lnTo>
                      <a:pt x="160" y="213"/>
                    </a:lnTo>
                    <a:lnTo>
                      <a:pt x="165" y="209"/>
                    </a:lnTo>
                    <a:lnTo>
                      <a:pt x="165" y="204"/>
                    </a:lnTo>
                    <a:lnTo>
                      <a:pt x="164" y="203"/>
                    </a:lnTo>
                    <a:lnTo>
                      <a:pt x="160" y="203"/>
                    </a:lnTo>
                    <a:lnTo>
                      <a:pt x="160" y="202"/>
                    </a:lnTo>
                    <a:lnTo>
                      <a:pt x="164" y="199"/>
                    </a:lnTo>
                    <a:lnTo>
                      <a:pt x="165" y="199"/>
                    </a:lnTo>
                    <a:lnTo>
                      <a:pt x="167" y="200"/>
                    </a:lnTo>
                    <a:lnTo>
                      <a:pt x="171" y="200"/>
                    </a:lnTo>
                    <a:lnTo>
                      <a:pt x="172" y="196"/>
                    </a:lnTo>
                    <a:lnTo>
                      <a:pt x="171" y="195"/>
                    </a:lnTo>
                    <a:lnTo>
                      <a:pt x="171" y="193"/>
                    </a:lnTo>
                    <a:lnTo>
                      <a:pt x="174" y="192"/>
                    </a:lnTo>
                    <a:lnTo>
                      <a:pt x="175" y="189"/>
                    </a:lnTo>
                    <a:lnTo>
                      <a:pt x="174" y="191"/>
                    </a:lnTo>
                    <a:lnTo>
                      <a:pt x="171" y="191"/>
                    </a:lnTo>
                    <a:lnTo>
                      <a:pt x="167" y="193"/>
                    </a:lnTo>
                    <a:lnTo>
                      <a:pt x="165" y="193"/>
                    </a:lnTo>
                    <a:lnTo>
                      <a:pt x="164" y="192"/>
                    </a:lnTo>
                    <a:lnTo>
                      <a:pt x="163" y="192"/>
                    </a:lnTo>
                    <a:lnTo>
                      <a:pt x="161" y="195"/>
                    </a:lnTo>
                    <a:lnTo>
                      <a:pt x="157" y="195"/>
                    </a:lnTo>
                    <a:lnTo>
                      <a:pt x="152" y="198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3" y="203"/>
                    </a:lnTo>
                    <a:lnTo>
                      <a:pt x="142" y="203"/>
                    </a:lnTo>
                    <a:lnTo>
                      <a:pt x="142" y="200"/>
                    </a:lnTo>
                    <a:lnTo>
                      <a:pt x="145" y="198"/>
                    </a:lnTo>
                    <a:lnTo>
                      <a:pt x="145" y="196"/>
                    </a:lnTo>
                    <a:lnTo>
                      <a:pt x="142" y="195"/>
                    </a:lnTo>
                    <a:lnTo>
                      <a:pt x="142" y="196"/>
                    </a:lnTo>
                    <a:lnTo>
                      <a:pt x="142" y="200"/>
                    </a:lnTo>
                    <a:lnTo>
                      <a:pt x="140" y="202"/>
                    </a:lnTo>
                    <a:lnTo>
                      <a:pt x="139" y="200"/>
                    </a:lnTo>
                    <a:lnTo>
                      <a:pt x="138" y="198"/>
                    </a:lnTo>
                    <a:lnTo>
                      <a:pt x="136" y="196"/>
                    </a:lnTo>
                    <a:lnTo>
                      <a:pt x="129" y="195"/>
                    </a:lnTo>
                    <a:lnTo>
                      <a:pt x="127" y="193"/>
                    </a:lnTo>
                    <a:lnTo>
                      <a:pt x="124" y="195"/>
                    </a:lnTo>
                    <a:lnTo>
                      <a:pt x="120" y="198"/>
                    </a:lnTo>
                    <a:lnTo>
                      <a:pt x="118" y="198"/>
                    </a:lnTo>
                    <a:lnTo>
                      <a:pt x="116" y="193"/>
                    </a:lnTo>
                    <a:lnTo>
                      <a:pt x="111" y="192"/>
                    </a:lnTo>
                    <a:lnTo>
                      <a:pt x="106" y="186"/>
                    </a:lnTo>
                    <a:lnTo>
                      <a:pt x="106" y="184"/>
                    </a:lnTo>
                    <a:lnTo>
                      <a:pt x="106" y="180"/>
                    </a:lnTo>
                    <a:lnTo>
                      <a:pt x="109" y="177"/>
                    </a:lnTo>
                    <a:lnTo>
                      <a:pt x="111" y="174"/>
                    </a:lnTo>
                    <a:lnTo>
                      <a:pt x="111" y="171"/>
                    </a:lnTo>
                    <a:lnTo>
                      <a:pt x="110" y="171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111" y="166"/>
                    </a:lnTo>
                    <a:lnTo>
                      <a:pt x="114" y="169"/>
                    </a:lnTo>
                    <a:lnTo>
                      <a:pt x="116" y="169"/>
                    </a:lnTo>
                    <a:lnTo>
                      <a:pt x="118" y="166"/>
                    </a:lnTo>
                    <a:lnTo>
                      <a:pt x="120" y="166"/>
                    </a:lnTo>
                    <a:lnTo>
                      <a:pt x="121" y="167"/>
                    </a:lnTo>
                    <a:lnTo>
                      <a:pt x="124" y="169"/>
                    </a:lnTo>
                    <a:lnTo>
                      <a:pt x="125" y="171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27" y="169"/>
                    </a:lnTo>
                    <a:lnTo>
                      <a:pt x="124" y="169"/>
                    </a:lnTo>
                    <a:lnTo>
                      <a:pt x="124" y="166"/>
                    </a:lnTo>
                    <a:lnTo>
                      <a:pt x="121" y="164"/>
                    </a:lnTo>
                    <a:lnTo>
                      <a:pt x="118" y="160"/>
                    </a:lnTo>
                    <a:lnTo>
                      <a:pt x="114" y="159"/>
                    </a:lnTo>
                    <a:lnTo>
                      <a:pt x="110" y="153"/>
                    </a:lnTo>
                    <a:lnTo>
                      <a:pt x="107" y="149"/>
                    </a:lnTo>
                    <a:lnTo>
                      <a:pt x="107" y="148"/>
                    </a:lnTo>
                    <a:lnTo>
                      <a:pt x="109" y="145"/>
                    </a:lnTo>
                    <a:lnTo>
                      <a:pt x="111" y="144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11" y="146"/>
                    </a:lnTo>
                    <a:lnTo>
                      <a:pt x="114" y="145"/>
                    </a:lnTo>
                    <a:lnTo>
                      <a:pt x="118" y="142"/>
                    </a:lnTo>
                    <a:lnTo>
                      <a:pt x="121" y="142"/>
                    </a:lnTo>
                    <a:lnTo>
                      <a:pt x="121" y="141"/>
                    </a:lnTo>
                    <a:lnTo>
                      <a:pt x="124" y="138"/>
                    </a:lnTo>
                    <a:lnTo>
                      <a:pt x="127" y="138"/>
                    </a:lnTo>
                    <a:lnTo>
                      <a:pt x="127" y="139"/>
                    </a:lnTo>
                    <a:lnTo>
                      <a:pt x="129" y="139"/>
                    </a:lnTo>
                    <a:lnTo>
                      <a:pt x="129" y="138"/>
                    </a:lnTo>
                    <a:lnTo>
                      <a:pt x="131" y="137"/>
                    </a:lnTo>
                    <a:lnTo>
                      <a:pt x="136" y="135"/>
                    </a:lnTo>
                    <a:lnTo>
                      <a:pt x="140" y="137"/>
                    </a:lnTo>
                    <a:lnTo>
                      <a:pt x="143" y="137"/>
                    </a:lnTo>
                    <a:lnTo>
                      <a:pt x="145" y="138"/>
                    </a:lnTo>
                    <a:lnTo>
                      <a:pt x="147" y="138"/>
                    </a:lnTo>
                    <a:lnTo>
                      <a:pt x="149" y="139"/>
                    </a:lnTo>
                    <a:lnTo>
                      <a:pt x="149" y="138"/>
                    </a:lnTo>
                    <a:lnTo>
                      <a:pt x="146" y="135"/>
                    </a:lnTo>
                    <a:lnTo>
                      <a:pt x="145" y="134"/>
                    </a:lnTo>
                    <a:lnTo>
                      <a:pt x="146" y="133"/>
                    </a:lnTo>
                    <a:lnTo>
                      <a:pt x="154" y="130"/>
                    </a:lnTo>
                    <a:lnTo>
                      <a:pt x="156" y="130"/>
                    </a:lnTo>
                    <a:lnTo>
                      <a:pt x="158" y="131"/>
                    </a:lnTo>
                    <a:lnTo>
                      <a:pt x="161" y="131"/>
                    </a:lnTo>
                    <a:lnTo>
                      <a:pt x="165" y="128"/>
                    </a:lnTo>
                    <a:lnTo>
                      <a:pt x="167" y="128"/>
                    </a:lnTo>
                    <a:lnTo>
                      <a:pt x="169" y="130"/>
                    </a:lnTo>
                    <a:lnTo>
                      <a:pt x="172" y="133"/>
                    </a:lnTo>
                    <a:lnTo>
                      <a:pt x="174" y="135"/>
                    </a:lnTo>
                    <a:lnTo>
                      <a:pt x="171" y="137"/>
                    </a:lnTo>
                    <a:lnTo>
                      <a:pt x="169" y="137"/>
                    </a:lnTo>
                    <a:lnTo>
                      <a:pt x="167" y="141"/>
                    </a:lnTo>
                    <a:lnTo>
                      <a:pt x="165" y="142"/>
                    </a:lnTo>
                    <a:lnTo>
                      <a:pt x="165" y="144"/>
                    </a:lnTo>
                    <a:lnTo>
                      <a:pt x="165" y="145"/>
                    </a:lnTo>
                    <a:lnTo>
                      <a:pt x="165" y="148"/>
                    </a:lnTo>
                    <a:lnTo>
                      <a:pt x="167" y="149"/>
                    </a:lnTo>
                    <a:lnTo>
                      <a:pt x="169" y="148"/>
                    </a:lnTo>
                    <a:lnTo>
                      <a:pt x="171" y="149"/>
                    </a:lnTo>
                    <a:lnTo>
                      <a:pt x="171" y="151"/>
                    </a:lnTo>
                    <a:lnTo>
                      <a:pt x="174" y="151"/>
                    </a:lnTo>
                    <a:lnTo>
                      <a:pt x="175" y="151"/>
                    </a:lnTo>
                    <a:lnTo>
                      <a:pt x="176" y="151"/>
                    </a:lnTo>
                    <a:lnTo>
                      <a:pt x="176" y="153"/>
                    </a:lnTo>
                    <a:lnTo>
                      <a:pt x="179" y="155"/>
                    </a:lnTo>
                    <a:lnTo>
                      <a:pt x="182" y="155"/>
                    </a:lnTo>
                    <a:lnTo>
                      <a:pt x="183" y="155"/>
                    </a:lnTo>
                    <a:lnTo>
                      <a:pt x="183" y="157"/>
                    </a:lnTo>
                    <a:lnTo>
                      <a:pt x="186" y="156"/>
                    </a:lnTo>
                    <a:lnTo>
                      <a:pt x="189" y="155"/>
                    </a:lnTo>
                    <a:lnTo>
                      <a:pt x="189" y="153"/>
                    </a:lnTo>
                    <a:lnTo>
                      <a:pt x="193" y="149"/>
                    </a:lnTo>
                    <a:lnTo>
                      <a:pt x="194" y="149"/>
                    </a:lnTo>
                    <a:lnTo>
                      <a:pt x="196" y="149"/>
                    </a:lnTo>
                    <a:lnTo>
                      <a:pt x="197" y="151"/>
                    </a:lnTo>
                    <a:lnTo>
                      <a:pt x="197" y="152"/>
                    </a:lnTo>
                    <a:lnTo>
                      <a:pt x="194" y="156"/>
                    </a:lnTo>
                    <a:lnTo>
                      <a:pt x="197" y="155"/>
                    </a:lnTo>
                    <a:lnTo>
                      <a:pt x="200" y="152"/>
                    </a:lnTo>
                    <a:lnTo>
                      <a:pt x="200" y="148"/>
                    </a:lnTo>
                    <a:lnTo>
                      <a:pt x="199" y="144"/>
                    </a:lnTo>
                    <a:lnTo>
                      <a:pt x="196" y="144"/>
                    </a:lnTo>
                    <a:lnTo>
                      <a:pt x="194" y="142"/>
                    </a:lnTo>
                    <a:lnTo>
                      <a:pt x="193" y="142"/>
                    </a:lnTo>
                    <a:lnTo>
                      <a:pt x="192" y="145"/>
                    </a:lnTo>
                    <a:lnTo>
                      <a:pt x="192" y="144"/>
                    </a:lnTo>
                    <a:lnTo>
                      <a:pt x="193" y="141"/>
                    </a:lnTo>
                    <a:lnTo>
                      <a:pt x="194" y="135"/>
                    </a:lnTo>
                    <a:lnTo>
                      <a:pt x="194" y="128"/>
                    </a:lnTo>
                    <a:lnTo>
                      <a:pt x="197" y="126"/>
                    </a:lnTo>
                    <a:lnTo>
                      <a:pt x="199" y="126"/>
                    </a:lnTo>
                    <a:lnTo>
                      <a:pt x="199" y="128"/>
                    </a:lnTo>
                    <a:lnTo>
                      <a:pt x="196" y="135"/>
                    </a:lnTo>
                    <a:lnTo>
                      <a:pt x="196" y="139"/>
                    </a:lnTo>
                    <a:lnTo>
                      <a:pt x="199" y="142"/>
                    </a:lnTo>
                    <a:lnTo>
                      <a:pt x="200" y="142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5" y="148"/>
                    </a:lnTo>
                    <a:lnTo>
                      <a:pt x="208" y="149"/>
                    </a:lnTo>
                    <a:lnTo>
                      <a:pt x="210" y="148"/>
                    </a:lnTo>
                    <a:lnTo>
                      <a:pt x="212" y="149"/>
                    </a:lnTo>
                    <a:lnTo>
                      <a:pt x="212" y="151"/>
                    </a:lnTo>
                    <a:lnTo>
                      <a:pt x="216" y="151"/>
                    </a:lnTo>
                    <a:lnTo>
                      <a:pt x="218" y="148"/>
                    </a:lnTo>
                    <a:lnTo>
                      <a:pt x="216" y="145"/>
                    </a:lnTo>
                    <a:lnTo>
                      <a:pt x="221" y="144"/>
                    </a:lnTo>
                    <a:lnTo>
                      <a:pt x="216" y="141"/>
                    </a:lnTo>
                    <a:lnTo>
                      <a:pt x="212" y="139"/>
                    </a:lnTo>
                    <a:lnTo>
                      <a:pt x="210" y="141"/>
                    </a:lnTo>
                    <a:lnTo>
                      <a:pt x="208" y="139"/>
                    </a:lnTo>
                    <a:lnTo>
                      <a:pt x="205" y="138"/>
                    </a:lnTo>
                    <a:lnTo>
                      <a:pt x="203" y="139"/>
                    </a:lnTo>
                    <a:lnTo>
                      <a:pt x="201" y="141"/>
                    </a:lnTo>
                    <a:lnTo>
                      <a:pt x="200" y="139"/>
                    </a:lnTo>
                    <a:lnTo>
                      <a:pt x="200" y="137"/>
                    </a:lnTo>
                    <a:lnTo>
                      <a:pt x="200" y="130"/>
                    </a:lnTo>
                    <a:lnTo>
                      <a:pt x="200" y="128"/>
                    </a:lnTo>
                    <a:lnTo>
                      <a:pt x="203" y="128"/>
                    </a:lnTo>
                    <a:lnTo>
                      <a:pt x="205" y="127"/>
                    </a:lnTo>
                    <a:lnTo>
                      <a:pt x="199" y="122"/>
                    </a:lnTo>
                    <a:lnTo>
                      <a:pt x="199" y="120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6" y="119"/>
                    </a:lnTo>
                    <a:lnTo>
                      <a:pt x="196" y="122"/>
                    </a:lnTo>
                    <a:lnTo>
                      <a:pt x="193" y="120"/>
                    </a:lnTo>
                    <a:lnTo>
                      <a:pt x="187" y="115"/>
                    </a:lnTo>
                    <a:lnTo>
                      <a:pt x="187" y="113"/>
                    </a:lnTo>
                    <a:lnTo>
                      <a:pt x="190" y="110"/>
                    </a:lnTo>
                    <a:lnTo>
                      <a:pt x="193" y="105"/>
                    </a:lnTo>
                    <a:lnTo>
                      <a:pt x="193" y="97"/>
                    </a:lnTo>
                    <a:lnTo>
                      <a:pt x="192" y="88"/>
                    </a:lnTo>
                    <a:lnTo>
                      <a:pt x="189" y="80"/>
                    </a:lnTo>
                    <a:lnTo>
                      <a:pt x="186" y="69"/>
                    </a:lnTo>
                    <a:lnTo>
                      <a:pt x="183" y="63"/>
                    </a:lnTo>
                    <a:lnTo>
                      <a:pt x="185" y="62"/>
                    </a:lnTo>
                    <a:lnTo>
                      <a:pt x="186" y="63"/>
                    </a:lnTo>
                    <a:lnTo>
                      <a:pt x="189" y="63"/>
                    </a:lnTo>
                    <a:lnTo>
                      <a:pt x="190" y="61"/>
                    </a:lnTo>
                    <a:lnTo>
                      <a:pt x="193" y="58"/>
                    </a:lnTo>
                    <a:lnTo>
                      <a:pt x="194" y="55"/>
                    </a:lnTo>
                    <a:lnTo>
                      <a:pt x="199" y="50"/>
                    </a:lnTo>
                    <a:lnTo>
                      <a:pt x="201" y="47"/>
                    </a:lnTo>
                    <a:lnTo>
                      <a:pt x="203" y="45"/>
                    </a:lnTo>
                    <a:lnTo>
                      <a:pt x="207" y="48"/>
                    </a:lnTo>
                    <a:lnTo>
                      <a:pt x="210" y="50"/>
                    </a:lnTo>
                    <a:lnTo>
                      <a:pt x="214" y="51"/>
                    </a:lnTo>
                    <a:lnTo>
                      <a:pt x="218" y="52"/>
                    </a:lnTo>
                    <a:lnTo>
                      <a:pt x="219" y="54"/>
                    </a:lnTo>
                    <a:lnTo>
                      <a:pt x="223" y="54"/>
                    </a:lnTo>
                    <a:lnTo>
                      <a:pt x="228" y="51"/>
                    </a:lnTo>
                    <a:lnTo>
                      <a:pt x="230" y="51"/>
                    </a:lnTo>
                    <a:lnTo>
                      <a:pt x="234" y="48"/>
                    </a:lnTo>
                    <a:lnTo>
                      <a:pt x="237" y="48"/>
                    </a:lnTo>
                    <a:lnTo>
                      <a:pt x="241" y="45"/>
                    </a:lnTo>
                    <a:lnTo>
                      <a:pt x="248" y="40"/>
                    </a:lnTo>
                    <a:lnTo>
                      <a:pt x="254" y="36"/>
                    </a:lnTo>
                    <a:lnTo>
                      <a:pt x="258" y="32"/>
                    </a:lnTo>
                    <a:lnTo>
                      <a:pt x="266" y="28"/>
                    </a:lnTo>
                    <a:lnTo>
                      <a:pt x="273" y="22"/>
                    </a:lnTo>
                    <a:lnTo>
                      <a:pt x="279" y="19"/>
                    </a:lnTo>
                    <a:lnTo>
                      <a:pt x="283" y="21"/>
                    </a:lnTo>
                    <a:lnTo>
                      <a:pt x="287" y="21"/>
                    </a:lnTo>
                    <a:lnTo>
                      <a:pt x="288" y="21"/>
                    </a:lnTo>
                    <a:lnTo>
                      <a:pt x="287" y="18"/>
                    </a:lnTo>
                    <a:lnTo>
                      <a:pt x="283" y="16"/>
                    </a:lnTo>
                    <a:lnTo>
                      <a:pt x="283" y="15"/>
                    </a:lnTo>
                    <a:lnTo>
                      <a:pt x="284" y="15"/>
                    </a:lnTo>
                    <a:lnTo>
                      <a:pt x="287" y="16"/>
                    </a:lnTo>
                    <a:lnTo>
                      <a:pt x="290" y="19"/>
                    </a:lnTo>
                    <a:lnTo>
                      <a:pt x="291" y="21"/>
                    </a:lnTo>
                    <a:lnTo>
                      <a:pt x="294" y="21"/>
                    </a:lnTo>
                    <a:lnTo>
                      <a:pt x="301" y="16"/>
                    </a:lnTo>
                    <a:lnTo>
                      <a:pt x="302" y="18"/>
                    </a:lnTo>
                    <a:lnTo>
                      <a:pt x="302" y="19"/>
                    </a:lnTo>
                    <a:lnTo>
                      <a:pt x="298" y="25"/>
                    </a:lnTo>
                    <a:lnTo>
                      <a:pt x="297" y="29"/>
                    </a:lnTo>
                    <a:lnTo>
                      <a:pt x="297" y="30"/>
                    </a:lnTo>
                    <a:lnTo>
                      <a:pt x="298" y="30"/>
                    </a:lnTo>
                    <a:lnTo>
                      <a:pt x="299" y="26"/>
                    </a:lnTo>
                    <a:lnTo>
                      <a:pt x="302" y="19"/>
                    </a:lnTo>
                    <a:lnTo>
                      <a:pt x="306" y="16"/>
                    </a:lnTo>
                    <a:lnTo>
                      <a:pt x="309" y="16"/>
                    </a:lnTo>
                    <a:lnTo>
                      <a:pt x="310" y="15"/>
                    </a:lnTo>
                    <a:lnTo>
                      <a:pt x="308" y="15"/>
                    </a:lnTo>
                    <a:lnTo>
                      <a:pt x="308" y="12"/>
                    </a:lnTo>
                    <a:lnTo>
                      <a:pt x="309" y="10"/>
                    </a:lnTo>
                    <a:lnTo>
                      <a:pt x="312" y="8"/>
                    </a:lnTo>
                    <a:lnTo>
                      <a:pt x="317" y="5"/>
                    </a:lnTo>
                    <a:lnTo>
                      <a:pt x="320" y="4"/>
                    </a:lnTo>
                    <a:lnTo>
                      <a:pt x="321" y="5"/>
                    </a:lnTo>
                    <a:lnTo>
                      <a:pt x="319" y="7"/>
                    </a:lnTo>
                    <a:lnTo>
                      <a:pt x="319" y="8"/>
                    </a:lnTo>
                    <a:lnTo>
                      <a:pt x="320" y="10"/>
                    </a:lnTo>
                    <a:lnTo>
                      <a:pt x="321" y="10"/>
                    </a:lnTo>
                    <a:lnTo>
                      <a:pt x="321" y="7"/>
                    </a:lnTo>
                    <a:lnTo>
                      <a:pt x="324" y="7"/>
                    </a:lnTo>
                    <a:lnTo>
                      <a:pt x="327" y="8"/>
                    </a:lnTo>
                    <a:lnTo>
                      <a:pt x="328" y="10"/>
                    </a:lnTo>
                    <a:lnTo>
                      <a:pt x="328" y="7"/>
                    </a:lnTo>
                    <a:lnTo>
                      <a:pt x="330" y="8"/>
                    </a:lnTo>
                    <a:lnTo>
                      <a:pt x="334" y="11"/>
                    </a:lnTo>
                    <a:lnTo>
                      <a:pt x="339" y="11"/>
                    </a:lnTo>
                    <a:lnTo>
                      <a:pt x="344" y="10"/>
                    </a:lnTo>
                    <a:lnTo>
                      <a:pt x="349" y="5"/>
                    </a:lnTo>
                    <a:lnTo>
                      <a:pt x="352" y="3"/>
                    </a:lnTo>
                    <a:lnTo>
                      <a:pt x="355" y="3"/>
                    </a:lnTo>
                    <a:lnTo>
                      <a:pt x="356" y="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chemeClr val="tx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1" name="Freeform 83"/>
              <p:cNvSpPr>
                <a:spLocks/>
              </p:cNvSpPr>
              <p:nvPr/>
            </p:nvSpPr>
            <p:spPr bwMode="auto">
              <a:xfrm>
                <a:off x="1166653" y="2598469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2" name="Freeform 84"/>
              <p:cNvSpPr>
                <a:spLocks/>
              </p:cNvSpPr>
              <p:nvPr/>
            </p:nvSpPr>
            <p:spPr bwMode="auto">
              <a:xfrm>
                <a:off x="1157760" y="2608843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1 h 3"/>
                  <a:gd name="T4" fmla="*/ 2 w 5"/>
                  <a:gd name="T5" fmla="*/ 3 h 3"/>
                  <a:gd name="T6" fmla="*/ 0 w 5"/>
                  <a:gd name="T7" fmla="*/ 1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3" name="Freeform 85"/>
              <p:cNvSpPr>
                <a:spLocks/>
              </p:cNvSpPr>
              <p:nvPr/>
            </p:nvSpPr>
            <p:spPr bwMode="auto">
              <a:xfrm>
                <a:off x="1181475" y="2596986"/>
                <a:ext cx="8893" cy="8893"/>
              </a:xfrm>
              <a:custGeom>
                <a:avLst/>
                <a:gdLst>
                  <a:gd name="T0" fmla="*/ 1 w 6"/>
                  <a:gd name="T1" fmla="*/ 0 h 6"/>
                  <a:gd name="T2" fmla="*/ 4 w 6"/>
                  <a:gd name="T3" fmla="*/ 1 h 6"/>
                  <a:gd name="T4" fmla="*/ 6 w 6"/>
                  <a:gd name="T5" fmla="*/ 4 h 6"/>
                  <a:gd name="T6" fmla="*/ 5 w 6"/>
                  <a:gd name="T7" fmla="*/ 5 h 6"/>
                  <a:gd name="T8" fmla="*/ 4 w 6"/>
                  <a:gd name="T9" fmla="*/ 6 h 6"/>
                  <a:gd name="T10" fmla="*/ 1 w 6"/>
                  <a:gd name="T11" fmla="*/ 6 h 6"/>
                  <a:gd name="T12" fmla="*/ 1 w 6"/>
                  <a:gd name="T13" fmla="*/ 5 h 6"/>
                  <a:gd name="T14" fmla="*/ 2 w 6"/>
                  <a:gd name="T15" fmla="*/ 5 h 6"/>
                  <a:gd name="T16" fmla="*/ 0 w 6"/>
                  <a:gd name="T17" fmla="*/ 4 h 6"/>
                  <a:gd name="T18" fmla="*/ 0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4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4" name="Freeform 86"/>
              <p:cNvSpPr>
                <a:spLocks/>
              </p:cNvSpPr>
              <p:nvPr/>
            </p:nvSpPr>
            <p:spPr bwMode="auto">
              <a:xfrm>
                <a:off x="1434930" y="2556967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5" name="Freeform 87"/>
              <p:cNvSpPr>
                <a:spLocks/>
              </p:cNvSpPr>
              <p:nvPr/>
            </p:nvSpPr>
            <p:spPr bwMode="auto">
              <a:xfrm>
                <a:off x="1557951" y="2527324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6" name="Freeform 88"/>
              <p:cNvSpPr>
                <a:spLocks/>
              </p:cNvSpPr>
              <p:nvPr/>
            </p:nvSpPr>
            <p:spPr bwMode="auto">
              <a:xfrm>
                <a:off x="1549058" y="2524359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3 w 4"/>
                  <a:gd name="T5" fmla="*/ 4 h 6"/>
                  <a:gd name="T6" fmla="*/ 3 w 4"/>
                  <a:gd name="T7" fmla="*/ 6 h 6"/>
                  <a:gd name="T8" fmla="*/ 0 w 4"/>
                  <a:gd name="T9" fmla="*/ 6 h 6"/>
                  <a:gd name="T10" fmla="*/ 0 w 4"/>
                  <a:gd name="T11" fmla="*/ 4 h 6"/>
                  <a:gd name="T12" fmla="*/ 0 w 4"/>
                  <a:gd name="T13" fmla="*/ 2 h 6"/>
                  <a:gd name="T14" fmla="*/ 3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7" name="Freeform 89"/>
              <p:cNvSpPr>
                <a:spLocks/>
              </p:cNvSpPr>
              <p:nvPr/>
            </p:nvSpPr>
            <p:spPr bwMode="auto">
              <a:xfrm>
                <a:off x="1531271" y="2530288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8" name="Freeform 90"/>
              <p:cNvSpPr>
                <a:spLocks/>
              </p:cNvSpPr>
              <p:nvPr/>
            </p:nvSpPr>
            <p:spPr bwMode="auto">
              <a:xfrm>
                <a:off x="2024841" y="2543627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3 w 3"/>
                  <a:gd name="T7" fmla="*/ 7 h 7"/>
                  <a:gd name="T8" fmla="*/ 0 w 3"/>
                  <a:gd name="T9" fmla="*/ 7 h 7"/>
                  <a:gd name="T10" fmla="*/ 0 w 3"/>
                  <a:gd name="T11" fmla="*/ 5 h 7"/>
                  <a:gd name="T12" fmla="*/ 1 w 3"/>
                  <a:gd name="T13" fmla="*/ 4 h 7"/>
                  <a:gd name="T14" fmla="*/ 0 w 3"/>
                  <a:gd name="T15" fmla="*/ 2 h 7"/>
                  <a:gd name="T16" fmla="*/ 0 w 3"/>
                  <a:gd name="T17" fmla="*/ 1 h 7"/>
                  <a:gd name="T18" fmla="*/ 3 w 3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9" name="Freeform 91"/>
              <p:cNvSpPr>
                <a:spLocks/>
              </p:cNvSpPr>
              <p:nvPr/>
            </p:nvSpPr>
            <p:spPr bwMode="auto">
              <a:xfrm>
                <a:off x="1562398" y="25243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0" name="Freeform 92"/>
              <p:cNvSpPr>
                <a:spLocks/>
              </p:cNvSpPr>
              <p:nvPr/>
            </p:nvSpPr>
            <p:spPr bwMode="auto">
              <a:xfrm>
                <a:off x="1574255" y="254066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1" name="Freeform 93"/>
              <p:cNvSpPr>
                <a:spLocks/>
              </p:cNvSpPr>
              <p:nvPr/>
            </p:nvSpPr>
            <p:spPr bwMode="auto">
              <a:xfrm>
                <a:off x="5264907" y="4274824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2 h 5"/>
                  <a:gd name="T4" fmla="*/ 1 w 4"/>
                  <a:gd name="T5" fmla="*/ 5 h 5"/>
                  <a:gd name="T6" fmla="*/ 0 w 4"/>
                  <a:gd name="T7" fmla="*/ 5 h 5"/>
                  <a:gd name="T8" fmla="*/ 1 w 4"/>
                  <a:gd name="T9" fmla="*/ 2 h 5"/>
                  <a:gd name="T10" fmla="*/ 0 w 4"/>
                  <a:gd name="T11" fmla="*/ 0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2" name="Freeform 94"/>
              <p:cNvSpPr>
                <a:spLocks/>
              </p:cNvSpPr>
              <p:nvPr/>
            </p:nvSpPr>
            <p:spPr bwMode="auto">
              <a:xfrm>
                <a:off x="5250085" y="4264449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3 w 4"/>
                  <a:gd name="T5" fmla="*/ 4 h 4"/>
                  <a:gd name="T6" fmla="*/ 2 w 4"/>
                  <a:gd name="T7" fmla="*/ 1 h 4"/>
                  <a:gd name="T8" fmla="*/ 0 w 4"/>
                  <a:gd name="T9" fmla="*/ 1 h 4"/>
                  <a:gd name="T10" fmla="*/ 2 w 4"/>
                  <a:gd name="T11" fmla="*/ 0 h 4"/>
                  <a:gd name="T12" fmla="*/ 3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3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3" name="Freeform 95"/>
              <p:cNvSpPr>
                <a:spLocks/>
              </p:cNvSpPr>
              <p:nvPr/>
            </p:nvSpPr>
            <p:spPr bwMode="auto">
              <a:xfrm>
                <a:off x="5227852" y="4248145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0 h 8"/>
                  <a:gd name="T4" fmla="*/ 4 w 4"/>
                  <a:gd name="T5" fmla="*/ 2 h 8"/>
                  <a:gd name="T6" fmla="*/ 3 w 4"/>
                  <a:gd name="T7" fmla="*/ 4 h 8"/>
                  <a:gd name="T8" fmla="*/ 4 w 4"/>
                  <a:gd name="T9" fmla="*/ 5 h 8"/>
                  <a:gd name="T10" fmla="*/ 3 w 4"/>
                  <a:gd name="T11" fmla="*/ 8 h 8"/>
                  <a:gd name="T12" fmla="*/ 1 w 4"/>
                  <a:gd name="T13" fmla="*/ 8 h 8"/>
                  <a:gd name="T14" fmla="*/ 1 w 4"/>
                  <a:gd name="T15" fmla="*/ 7 h 8"/>
                  <a:gd name="T16" fmla="*/ 0 w 4"/>
                  <a:gd name="T17" fmla="*/ 4 h 8"/>
                  <a:gd name="T18" fmla="*/ 0 w 4"/>
                  <a:gd name="T19" fmla="*/ 2 h 8"/>
                  <a:gd name="T20" fmla="*/ 1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4" name="Freeform 96"/>
              <p:cNvSpPr>
                <a:spLocks/>
              </p:cNvSpPr>
              <p:nvPr/>
            </p:nvSpPr>
            <p:spPr bwMode="auto">
              <a:xfrm>
                <a:off x="5233781" y="426593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5" name="Freeform 97"/>
              <p:cNvSpPr>
                <a:spLocks/>
              </p:cNvSpPr>
              <p:nvPr/>
            </p:nvSpPr>
            <p:spPr bwMode="auto">
              <a:xfrm>
                <a:off x="5470931" y="4116231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5 w 5"/>
                  <a:gd name="T5" fmla="*/ 2 h 3"/>
                  <a:gd name="T6" fmla="*/ 2 w 5"/>
                  <a:gd name="T7" fmla="*/ 3 h 3"/>
                  <a:gd name="T8" fmla="*/ 0 w 5"/>
                  <a:gd name="T9" fmla="*/ 2 h 3"/>
                  <a:gd name="T10" fmla="*/ 2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6" name="Freeform 98"/>
              <p:cNvSpPr>
                <a:spLocks/>
              </p:cNvSpPr>
              <p:nvPr/>
            </p:nvSpPr>
            <p:spPr bwMode="auto">
              <a:xfrm>
                <a:off x="5296033" y="421553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7" name="Freeform 99"/>
              <p:cNvSpPr>
                <a:spLocks/>
              </p:cNvSpPr>
              <p:nvPr/>
            </p:nvSpPr>
            <p:spPr bwMode="auto">
              <a:xfrm>
                <a:off x="5291586" y="4206644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3 w 4"/>
                  <a:gd name="T3" fmla="*/ 1 h 3"/>
                  <a:gd name="T4" fmla="*/ 4 w 4"/>
                  <a:gd name="T5" fmla="*/ 1 h 3"/>
                  <a:gd name="T6" fmla="*/ 4 w 4"/>
                  <a:gd name="T7" fmla="*/ 1 h 3"/>
                  <a:gd name="T8" fmla="*/ 1 w 4"/>
                  <a:gd name="T9" fmla="*/ 3 h 3"/>
                  <a:gd name="T10" fmla="*/ 0 w 4"/>
                  <a:gd name="T11" fmla="*/ 1 h 3"/>
                  <a:gd name="T12" fmla="*/ 1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8" name="Freeform 100"/>
              <p:cNvSpPr>
                <a:spLocks/>
              </p:cNvSpPr>
              <p:nvPr/>
            </p:nvSpPr>
            <p:spPr bwMode="auto">
              <a:xfrm>
                <a:off x="6204615" y="3747165"/>
                <a:ext cx="5929" cy="26679"/>
              </a:xfrm>
              <a:custGeom>
                <a:avLst/>
                <a:gdLst>
                  <a:gd name="T0" fmla="*/ 4 w 4"/>
                  <a:gd name="T1" fmla="*/ 0 h 18"/>
                  <a:gd name="T2" fmla="*/ 4 w 4"/>
                  <a:gd name="T3" fmla="*/ 2 h 18"/>
                  <a:gd name="T4" fmla="*/ 4 w 4"/>
                  <a:gd name="T5" fmla="*/ 5 h 18"/>
                  <a:gd name="T6" fmla="*/ 4 w 4"/>
                  <a:gd name="T7" fmla="*/ 5 h 18"/>
                  <a:gd name="T8" fmla="*/ 4 w 4"/>
                  <a:gd name="T9" fmla="*/ 7 h 18"/>
                  <a:gd name="T10" fmla="*/ 3 w 4"/>
                  <a:gd name="T11" fmla="*/ 11 h 18"/>
                  <a:gd name="T12" fmla="*/ 4 w 4"/>
                  <a:gd name="T13" fmla="*/ 11 h 18"/>
                  <a:gd name="T14" fmla="*/ 4 w 4"/>
                  <a:gd name="T15" fmla="*/ 16 h 18"/>
                  <a:gd name="T16" fmla="*/ 2 w 4"/>
                  <a:gd name="T17" fmla="*/ 18 h 18"/>
                  <a:gd name="T18" fmla="*/ 0 w 4"/>
                  <a:gd name="T19" fmla="*/ 17 h 18"/>
                  <a:gd name="T20" fmla="*/ 2 w 4"/>
                  <a:gd name="T21" fmla="*/ 11 h 18"/>
                  <a:gd name="T22" fmla="*/ 2 w 4"/>
                  <a:gd name="T23" fmla="*/ 9 h 18"/>
                  <a:gd name="T24" fmla="*/ 2 w 4"/>
                  <a:gd name="T25" fmla="*/ 7 h 18"/>
                  <a:gd name="T26" fmla="*/ 2 w 4"/>
                  <a:gd name="T27" fmla="*/ 3 h 18"/>
                  <a:gd name="T28" fmla="*/ 4 w 4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8">
                    <a:moveTo>
                      <a:pt x="4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0" y="17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9" name="Freeform 101"/>
              <p:cNvSpPr>
                <a:spLocks/>
              </p:cNvSpPr>
              <p:nvPr/>
            </p:nvSpPr>
            <p:spPr bwMode="auto">
              <a:xfrm>
                <a:off x="6229812" y="387908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1 h 7"/>
                  <a:gd name="T4" fmla="*/ 4 w 4"/>
                  <a:gd name="T5" fmla="*/ 3 h 7"/>
                  <a:gd name="T6" fmla="*/ 4 w 4"/>
                  <a:gd name="T7" fmla="*/ 5 h 7"/>
                  <a:gd name="T8" fmla="*/ 3 w 4"/>
                  <a:gd name="T9" fmla="*/ 7 h 7"/>
                  <a:gd name="T10" fmla="*/ 1 w 4"/>
                  <a:gd name="T11" fmla="*/ 4 h 7"/>
                  <a:gd name="T12" fmla="*/ 0 w 4"/>
                  <a:gd name="T13" fmla="*/ 4 h 7"/>
                  <a:gd name="T14" fmla="*/ 0 w 4"/>
                  <a:gd name="T15" fmla="*/ 1 h 7"/>
                  <a:gd name="T16" fmla="*/ 3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0" name="Freeform 102"/>
              <p:cNvSpPr>
                <a:spLocks/>
              </p:cNvSpPr>
              <p:nvPr/>
            </p:nvSpPr>
            <p:spPr bwMode="auto">
              <a:xfrm>
                <a:off x="6209061" y="3837579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1" name="Freeform 103"/>
              <p:cNvSpPr>
                <a:spLocks/>
              </p:cNvSpPr>
              <p:nvPr/>
            </p:nvSpPr>
            <p:spPr bwMode="auto">
              <a:xfrm>
                <a:off x="6226848" y="3873151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2 w 5"/>
                  <a:gd name="T5" fmla="*/ 3 h 3"/>
                  <a:gd name="T6" fmla="*/ 0 w 5"/>
                  <a:gd name="T7" fmla="*/ 3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2" name="Freeform 104"/>
              <p:cNvSpPr>
                <a:spLocks/>
              </p:cNvSpPr>
              <p:nvPr/>
            </p:nvSpPr>
            <p:spPr bwMode="auto">
              <a:xfrm>
                <a:off x="6225366" y="3856847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4 h 4"/>
                  <a:gd name="T8" fmla="*/ 0 w 3"/>
                  <a:gd name="T9" fmla="*/ 2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3" name="Freeform 105"/>
              <p:cNvSpPr>
                <a:spLocks/>
              </p:cNvSpPr>
              <p:nvPr/>
            </p:nvSpPr>
            <p:spPr bwMode="auto">
              <a:xfrm>
                <a:off x="6194239" y="3790149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4" name="Freeform 106"/>
              <p:cNvSpPr>
                <a:spLocks/>
              </p:cNvSpPr>
              <p:nvPr/>
            </p:nvSpPr>
            <p:spPr bwMode="auto">
              <a:xfrm>
                <a:off x="6220919" y="3864258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2 w 4"/>
                  <a:gd name="T7" fmla="*/ 2 h 3"/>
                  <a:gd name="T8" fmla="*/ 0 w 4"/>
                  <a:gd name="T9" fmla="*/ 0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5" name="Freeform 107"/>
              <p:cNvSpPr>
                <a:spLocks/>
              </p:cNvSpPr>
              <p:nvPr/>
            </p:nvSpPr>
            <p:spPr bwMode="auto">
              <a:xfrm>
                <a:off x="6216473" y="3853883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6" name="Freeform 108"/>
              <p:cNvSpPr>
                <a:spLocks/>
              </p:cNvSpPr>
              <p:nvPr/>
            </p:nvSpPr>
            <p:spPr bwMode="auto">
              <a:xfrm>
                <a:off x="6203132" y="3776809"/>
                <a:ext cx="5929" cy="20751"/>
              </a:xfrm>
              <a:custGeom>
                <a:avLst/>
                <a:gdLst>
                  <a:gd name="T0" fmla="*/ 4 w 4"/>
                  <a:gd name="T1" fmla="*/ 0 h 14"/>
                  <a:gd name="T2" fmla="*/ 4 w 4"/>
                  <a:gd name="T3" fmla="*/ 1 h 14"/>
                  <a:gd name="T4" fmla="*/ 3 w 4"/>
                  <a:gd name="T5" fmla="*/ 3 h 14"/>
                  <a:gd name="T6" fmla="*/ 1 w 4"/>
                  <a:gd name="T7" fmla="*/ 5 h 14"/>
                  <a:gd name="T8" fmla="*/ 3 w 4"/>
                  <a:gd name="T9" fmla="*/ 7 h 14"/>
                  <a:gd name="T10" fmla="*/ 3 w 4"/>
                  <a:gd name="T11" fmla="*/ 9 h 14"/>
                  <a:gd name="T12" fmla="*/ 1 w 4"/>
                  <a:gd name="T13" fmla="*/ 14 h 14"/>
                  <a:gd name="T14" fmla="*/ 0 w 4"/>
                  <a:gd name="T15" fmla="*/ 12 h 14"/>
                  <a:gd name="T16" fmla="*/ 1 w 4"/>
                  <a:gd name="T17" fmla="*/ 9 h 14"/>
                  <a:gd name="T18" fmla="*/ 0 w 4"/>
                  <a:gd name="T19" fmla="*/ 7 h 14"/>
                  <a:gd name="T20" fmla="*/ 0 w 4"/>
                  <a:gd name="T21" fmla="*/ 5 h 14"/>
                  <a:gd name="T22" fmla="*/ 0 w 4"/>
                  <a:gd name="T23" fmla="*/ 1 h 14"/>
                  <a:gd name="T24" fmla="*/ 4 w 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7" name="Freeform 109"/>
              <p:cNvSpPr>
                <a:spLocks/>
              </p:cNvSpPr>
              <p:nvPr/>
            </p:nvSpPr>
            <p:spPr bwMode="auto">
              <a:xfrm>
                <a:off x="6200168" y="3804971"/>
                <a:ext cx="7411" cy="10376"/>
              </a:xfrm>
              <a:custGeom>
                <a:avLst/>
                <a:gdLst>
                  <a:gd name="T0" fmla="*/ 3 w 5"/>
                  <a:gd name="T1" fmla="*/ 0 h 7"/>
                  <a:gd name="T2" fmla="*/ 5 w 5"/>
                  <a:gd name="T3" fmla="*/ 3 h 7"/>
                  <a:gd name="T4" fmla="*/ 3 w 5"/>
                  <a:gd name="T5" fmla="*/ 7 h 7"/>
                  <a:gd name="T6" fmla="*/ 0 w 5"/>
                  <a:gd name="T7" fmla="*/ 7 h 7"/>
                  <a:gd name="T8" fmla="*/ 0 w 5"/>
                  <a:gd name="T9" fmla="*/ 4 h 7"/>
                  <a:gd name="T10" fmla="*/ 0 w 5"/>
                  <a:gd name="T11" fmla="*/ 2 h 7"/>
                  <a:gd name="T12" fmla="*/ 3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5" y="3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8" name="Freeform 110"/>
              <p:cNvSpPr>
                <a:spLocks/>
              </p:cNvSpPr>
              <p:nvPr/>
            </p:nvSpPr>
            <p:spPr bwMode="auto">
              <a:xfrm>
                <a:off x="7233255" y="373086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9" name="Freeform 111"/>
              <p:cNvSpPr>
                <a:spLocks/>
              </p:cNvSpPr>
              <p:nvPr/>
            </p:nvSpPr>
            <p:spPr bwMode="auto">
              <a:xfrm>
                <a:off x="7239183" y="3704182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3 w 4"/>
                  <a:gd name="T5" fmla="*/ 5 h 7"/>
                  <a:gd name="T6" fmla="*/ 3 w 4"/>
                  <a:gd name="T7" fmla="*/ 7 h 7"/>
                  <a:gd name="T8" fmla="*/ 0 w 4"/>
                  <a:gd name="T9" fmla="*/ 3 h 7"/>
                  <a:gd name="T10" fmla="*/ 3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0" name="Freeform 112"/>
              <p:cNvSpPr>
                <a:spLocks/>
              </p:cNvSpPr>
              <p:nvPr/>
            </p:nvSpPr>
            <p:spPr bwMode="auto">
              <a:xfrm>
                <a:off x="7221397" y="3744201"/>
                <a:ext cx="7411" cy="7411"/>
              </a:xfrm>
              <a:custGeom>
                <a:avLst/>
                <a:gdLst>
                  <a:gd name="T0" fmla="*/ 4 w 5"/>
                  <a:gd name="T1" fmla="*/ 0 h 5"/>
                  <a:gd name="T2" fmla="*/ 5 w 5"/>
                  <a:gd name="T3" fmla="*/ 1 h 5"/>
                  <a:gd name="T4" fmla="*/ 4 w 5"/>
                  <a:gd name="T5" fmla="*/ 5 h 5"/>
                  <a:gd name="T6" fmla="*/ 1 w 5"/>
                  <a:gd name="T7" fmla="*/ 5 h 5"/>
                  <a:gd name="T8" fmla="*/ 0 w 5"/>
                  <a:gd name="T9" fmla="*/ 5 h 5"/>
                  <a:gd name="T10" fmla="*/ 1 w 5"/>
                  <a:gd name="T11" fmla="*/ 2 h 5"/>
                  <a:gd name="T12" fmla="*/ 2 w 5"/>
                  <a:gd name="T13" fmla="*/ 1 h 5"/>
                  <a:gd name="T14" fmla="*/ 4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5" y="1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1" name="Freeform 113"/>
              <p:cNvSpPr>
                <a:spLocks/>
              </p:cNvSpPr>
              <p:nvPr/>
            </p:nvSpPr>
            <p:spPr bwMode="auto">
              <a:xfrm>
                <a:off x="7105786" y="2897871"/>
                <a:ext cx="29644" cy="40020"/>
              </a:xfrm>
              <a:custGeom>
                <a:avLst/>
                <a:gdLst>
                  <a:gd name="T0" fmla="*/ 20 w 20"/>
                  <a:gd name="T1" fmla="*/ 0 h 27"/>
                  <a:gd name="T2" fmla="*/ 20 w 20"/>
                  <a:gd name="T3" fmla="*/ 3 h 27"/>
                  <a:gd name="T4" fmla="*/ 20 w 20"/>
                  <a:gd name="T5" fmla="*/ 5 h 27"/>
                  <a:gd name="T6" fmla="*/ 18 w 20"/>
                  <a:gd name="T7" fmla="*/ 7 h 27"/>
                  <a:gd name="T8" fmla="*/ 15 w 20"/>
                  <a:gd name="T9" fmla="*/ 7 h 27"/>
                  <a:gd name="T10" fmla="*/ 13 w 20"/>
                  <a:gd name="T11" fmla="*/ 9 h 27"/>
                  <a:gd name="T12" fmla="*/ 11 w 20"/>
                  <a:gd name="T13" fmla="*/ 14 h 27"/>
                  <a:gd name="T14" fmla="*/ 8 w 20"/>
                  <a:gd name="T15" fmla="*/ 15 h 27"/>
                  <a:gd name="T16" fmla="*/ 7 w 20"/>
                  <a:gd name="T17" fmla="*/ 15 h 27"/>
                  <a:gd name="T18" fmla="*/ 6 w 20"/>
                  <a:gd name="T19" fmla="*/ 16 h 27"/>
                  <a:gd name="T20" fmla="*/ 6 w 20"/>
                  <a:gd name="T21" fmla="*/ 18 h 27"/>
                  <a:gd name="T22" fmla="*/ 4 w 20"/>
                  <a:gd name="T23" fmla="*/ 19 h 27"/>
                  <a:gd name="T24" fmla="*/ 6 w 20"/>
                  <a:gd name="T25" fmla="*/ 22 h 27"/>
                  <a:gd name="T26" fmla="*/ 3 w 20"/>
                  <a:gd name="T27" fmla="*/ 23 h 27"/>
                  <a:gd name="T28" fmla="*/ 3 w 20"/>
                  <a:gd name="T29" fmla="*/ 26 h 27"/>
                  <a:gd name="T30" fmla="*/ 2 w 20"/>
                  <a:gd name="T31" fmla="*/ 27 h 27"/>
                  <a:gd name="T32" fmla="*/ 0 w 20"/>
                  <a:gd name="T33" fmla="*/ 25 h 27"/>
                  <a:gd name="T34" fmla="*/ 2 w 20"/>
                  <a:gd name="T35" fmla="*/ 22 h 27"/>
                  <a:gd name="T36" fmla="*/ 2 w 20"/>
                  <a:gd name="T37" fmla="*/ 21 h 27"/>
                  <a:gd name="T38" fmla="*/ 2 w 20"/>
                  <a:gd name="T39" fmla="*/ 19 h 27"/>
                  <a:gd name="T40" fmla="*/ 2 w 20"/>
                  <a:gd name="T41" fmla="*/ 18 h 27"/>
                  <a:gd name="T42" fmla="*/ 3 w 20"/>
                  <a:gd name="T43" fmla="*/ 16 h 27"/>
                  <a:gd name="T44" fmla="*/ 4 w 20"/>
                  <a:gd name="T45" fmla="*/ 15 h 27"/>
                  <a:gd name="T46" fmla="*/ 4 w 20"/>
                  <a:gd name="T47" fmla="*/ 14 h 27"/>
                  <a:gd name="T48" fmla="*/ 4 w 20"/>
                  <a:gd name="T49" fmla="*/ 14 h 27"/>
                  <a:gd name="T50" fmla="*/ 7 w 20"/>
                  <a:gd name="T51" fmla="*/ 11 h 27"/>
                  <a:gd name="T52" fmla="*/ 7 w 20"/>
                  <a:gd name="T53" fmla="*/ 8 h 27"/>
                  <a:gd name="T54" fmla="*/ 7 w 20"/>
                  <a:gd name="T55" fmla="*/ 7 h 27"/>
                  <a:gd name="T56" fmla="*/ 7 w 20"/>
                  <a:gd name="T57" fmla="*/ 5 h 27"/>
                  <a:gd name="T58" fmla="*/ 8 w 20"/>
                  <a:gd name="T59" fmla="*/ 4 h 27"/>
                  <a:gd name="T60" fmla="*/ 10 w 20"/>
                  <a:gd name="T61" fmla="*/ 7 h 27"/>
                  <a:gd name="T62" fmla="*/ 11 w 20"/>
                  <a:gd name="T63" fmla="*/ 7 h 27"/>
                  <a:gd name="T64" fmla="*/ 13 w 20"/>
                  <a:gd name="T65" fmla="*/ 5 h 27"/>
                  <a:gd name="T66" fmla="*/ 14 w 20"/>
                  <a:gd name="T67" fmla="*/ 5 h 27"/>
                  <a:gd name="T68" fmla="*/ 14 w 20"/>
                  <a:gd name="T69" fmla="*/ 4 h 27"/>
                  <a:gd name="T70" fmla="*/ 18 w 20"/>
                  <a:gd name="T71" fmla="*/ 0 h 27"/>
                  <a:gd name="T72" fmla="*/ 20 w 20"/>
                  <a:gd name="T7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7">
                    <a:moveTo>
                      <a:pt x="20" y="0"/>
                    </a:moveTo>
                    <a:lnTo>
                      <a:pt x="20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1" y="14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19"/>
                    </a:lnTo>
                    <a:lnTo>
                      <a:pt x="6" y="22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2" name="Freeform 114"/>
              <p:cNvSpPr>
                <a:spLocks/>
              </p:cNvSpPr>
              <p:nvPr/>
            </p:nvSpPr>
            <p:spPr bwMode="auto">
              <a:xfrm>
                <a:off x="7144323" y="2871191"/>
                <a:ext cx="16305" cy="23715"/>
              </a:xfrm>
              <a:custGeom>
                <a:avLst/>
                <a:gdLst>
                  <a:gd name="T0" fmla="*/ 11 w 11"/>
                  <a:gd name="T1" fmla="*/ 0 h 16"/>
                  <a:gd name="T2" fmla="*/ 9 w 11"/>
                  <a:gd name="T3" fmla="*/ 4 h 16"/>
                  <a:gd name="T4" fmla="*/ 7 w 11"/>
                  <a:gd name="T5" fmla="*/ 7 h 16"/>
                  <a:gd name="T6" fmla="*/ 7 w 11"/>
                  <a:gd name="T7" fmla="*/ 9 h 16"/>
                  <a:gd name="T8" fmla="*/ 6 w 11"/>
                  <a:gd name="T9" fmla="*/ 11 h 16"/>
                  <a:gd name="T10" fmla="*/ 5 w 11"/>
                  <a:gd name="T11" fmla="*/ 14 h 16"/>
                  <a:gd name="T12" fmla="*/ 2 w 11"/>
                  <a:gd name="T13" fmla="*/ 16 h 16"/>
                  <a:gd name="T14" fmla="*/ 0 w 11"/>
                  <a:gd name="T15" fmla="*/ 16 h 16"/>
                  <a:gd name="T16" fmla="*/ 0 w 11"/>
                  <a:gd name="T17" fmla="*/ 12 h 16"/>
                  <a:gd name="T18" fmla="*/ 3 w 11"/>
                  <a:gd name="T19" fmla="*/ 9 h 16"/>
                  <a:gd name="T20" fmla="*/ 3 w 11"/>
                  <a:gd name="T21" fmla="*/ 8 h 16"/>
                  <a:gd name="T22" fmla="*/ 5 w 11"/>
                  <a:gd name="T23" fmla="*/ 7 h 16"/>
                  <a:gd name="T24" fmla="*/ 5 w 11"/>
                  <a:gd name="T25" fmla="*/ 5 h 16"/>
                  <a:gd name="T26" fmla="*/ 6 w 11"/>
                  <a:gd name="T27" fmla="*/ 4 h 16"/>
                  <a:gd name="T28" fmla="*/ 7 w 11"/>
                  <a:gd name="T29" fmla="*/ 1 h 16"/>
                  <a:gd name="T30" fmla="*/ 10 w 11"/>
                  <a:gd name="T31" fmla="*/ 1 h 16"/>
                  <a:gd name="T32" fmla="*/ 11 w 1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6">
                    <a:moveTo>
                      <a:pt x="11" y="0"/>
                    </a:moveTo>
                    <a:lnTo>
                      <a:pt x="9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3" name="Freeform 115"/>
              <p:cNvSpPr>
                <a:spLocks/>
              </p:cNvSpPr>
              <p:nvPr/>
            </p:nvSpPr>
            <p:spPr bwMode="auto">
              <a:xfrm>
                <a:off x="7108751" y="2952711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4 h 4"/>
                  <a:gd name="T8" fmla="*/ 2 w 4"/>
                  <a:gd name="T9" fmla="*/ 1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4" name="Freeform 116"/>
              <p:cNvSpPr>
                <a:spLocks/>
              </p:cNvSpPr>
              <p:nvPr/>
            </p:nvSpPr>
            <p:spPr bwMode="auto">
              <a:xfrm>
                <a:off x="7185825" y="2825243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5" name="Freeform 117"/>
              <p:cNvSpPr>
                <a:spLocks/>
              </p:cNvSpPr>
              <p:nvPr/>
            </p:nvSpPr>
            <p:spPr bwMode="auto">
              <a:xfrm>
                <a:off x="7185825" y="2807457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6" name="Freeform 118"/>
              <p:cNvSpPr>
                <a:spLocks/>
              </p:cNvSpPr>
              <p:nvPr/>
            </p:nvSpPr>
            <p:spPr bwMode="auto">
              <a:xfrm>
                <a:off x="6800455" y="2610326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6 w 13"/>
                  <a:gd name="T3" fmla="*/ 0 h 11"/>
                  <a:gd name="T4" fmla="*/ 9 w 13"/>
                  <a:gd name="T5" fmla="*/ 0 h 11"/>
                  <a:gd name="T6" fmla="*/ 10 w 13"/>
                  <a:gd name="T7" fmla="*/ 0 h 11"/>
                  <a:gd name="T8" fmla="*/ 10 w 13"/>
                  <a:gd name="T9" fmla="*/ 2 h 11"/>
                  <a:gd name="T10" fmla="*/ 9 w 13"/>
                  <a:gd name="T11" fmla="*/ 3 h 11"/>
                  <a:gd name="T12" fmla="*/ 9 w 13"/>
                  <a:gd name="T13" fmla="*/ 4 h 11"/>
                  <a:gd name="T14" fmla="*/ 10 w 13"/>
                  <a:gd name="T15" fmla="*/ 3 h 11"/>
                  <a:gd name="T16" fmla="*/ 11 w 13"/>
                  <a:gd name="T17" fmla="*/ 2 h 11"/>
                  <a:gd name="T18" fmla="*/ 13 w 13"/>
                  <a:gd name="T19" fmla="*/ 2 h 11"/>
                  <a:gd name="T20" fmla="*/ 13 w 13"/>
                  <a:gd name="T21" fmla="*/ 3 h 11"/>
                  <a:gd name="T22" fmla="*/ 11 w 13"/>
                  <a:gd name="T23" fmla="*/ 4 h 11"/>
                  <a:gd name="T24" fmla="*/ 11 w 13"/>
                  <a:gd name="T25" fmla="*/ 7 h 11"/>
                  <a:gd name="T26" fmla="*/ 13 w 13"/>
                  <a:gd name="T27" fmla="*/ 9 h 11"/>
                  <a:gd name="T28" fmla="*/ 11 w 13"/>
                  <a:gd name="T29" fmla="*/ 10 h 11"/>
                  <a:gd name="T30" fmla="*/ 10 w 13"/>
                  <a:gd name="T31" fmla="*/ 11 h 11"/>
                  <a:gd name="T32" fmla="*/ 7 w 13"/>
                  <a:gd name="T33" fmla="*/ 10 h 11"/>
                  <a:gd name="T34" fmla="*/ 6 w 13"/>
                  <a:gd name="T35" fmla="*/ 9 h 11"/>
                  <a:gd name="T36" fmla="*/ 4 w 13"/>
                  <a:gd name="T37" fmla="*/ 9 h 11"/>
                  <a:gd name="T38" fmla="*/ 4 w 13"/>
                  <a:gd name="T39" fmla="*/ 9 h 11"/>
                  <a:gd name="T40" fmla="*/ 3 w 13"/>
                  <a:gd name="T41" fmla="*/ 10 h 11"/>
                  <a:gd name="T42" fmla="*/ 3 w 13"/>
                  <a:gd name="T43" fmla="*/ 10 h 11"/>
                  <a:gd name="T44" fmla="*/ 0 w 13"/>
                  <a:gd name="T45" fmla="*/ 7 h 11"/>
                  <a:gd name="T46" fmla="*/ 0 w 13"/>
                  <a:gd name="T47" fmla="*/ 6 h 11"/>
                  <a:gd name="T48" fmla="*/ 3 w 13"/>
                  <a:gd name="T49" fmla="*/ 3 h 11"/>
                  <a:gd name="T50" fmla="*/ 3 w 13"/>
                  <a:gd name="T51" fmla="*/ 2 h 11"/>
                  <a:gd name="T52" fmla="*/ 4 w 13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6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7" name="Freeform 119"/>
              <p:cNvSpPr>
                <a:spLocks/>
              </p:cNvSpPr>
              <p:nvPr/>
            </p:nvSpPr>
            <p:spPr bwMode="auto">
              <a:xfrm>
                <a:off x="7178413" y="2841548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1 w 1"/>
                  <a:gd name="T5" fmla="*/ 5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1 w 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8" name="Freeform 120"/>
              <p:cNvSpPr>
                <a:spLocks/>
              </p:cNvSpPr>
              <p:nvPr/>
            </p:nvSpPr>
            <p:spPr bwMode="auto">
              <a:xfrm>
                <a:off x="7185825" y="281931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9" name="Freeform 121"/>
              <p:cNvSpPr>
                <a:spLocks/>
              </p:cNvSpPr>
              <p:nvPr/>
            </p:nvSpPr>
            <p:spPr bwMode="auto">
              <a:xfrm>
                <a:off x="6810830" y="2639970"/>
                <a:ext cx="10376" cy="10376"/>
              </a:xfrm>
              <a:custGeom>
                <a:avLst/>
                <a:gdLst>
                  <a:gd name="T0" fmla="*/ 7 w 7"/>
                  <a:gd name="T1" fmla="*/ 0 h 7"/>
                  <a:gd name="T2" fmla="*/ 6 w 7"/>
                  <a:gd name="T3" fmla="*/ 1 h 7"/>
                  <a:gd name="T4" fmla="*/ 7 w 7"/>
                  <a:gd name="T5" fmla="*/ 1 h 7"/>
                  <a:gd name="T6" fmla="*/ 6 w 7"/>
                  <a:gd name="T7" fmla="*/ 4 h 7"/>
                  <a:gd name="T8" fmla="*/ 4 w 7"/>
                  <a:gd name="T9" fmla="*/ 4 h 7"/>
                  <a:gd name="T10" fmla="*/ 3 w 7"/>
                  <a:gd name="T11" fmla="*/ 7 h 7"/>
                  <a:gd name="T12" fmla="*/ 2 w 7"/>
                  <a:gd name="T13" fmla="*/ 5 h 7"/>
                  <a:gd name="T14" fmla="*/ 0 w 7"/>
                  <a:gd name="T15" fmla="*/ 4 h 7"/>
                  <a:gd name="T16" fmla="*/ 3 w 7"/>
                  <a:gd name="T17" fmla="*/ 0 h 7"/>
                  <a:gd name="T18" fmla="*/ 7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6" y="1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0" name="Freeform 122"/>
              <p:cNvSpPr>
                <a:spLocks/>
              </p:cNvSpPr>
              <p:nvPr/>
            </p:nvSpPr>
            <p:spPr bwMode="auto">
              <a:xfrm>
                <a:off x="7187306" y="2705186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3 h 4"/>
                  <a:gd name="T4" fmla="*/ 5 w 5"/>
                  <a:gd name="T5" fmla="*/ 4 h 4"/>
                  <a:gd name="T6" fmla="*/ 2 w 5"/>
                  <a:gd name="T7" fmla="*/ 4 h 4"/>
                  <a:gd name="T8" fmla="*/ 0 w 5"/>
                  <a:gd name="T9" fmla="*/ 3 h 4"/>
                  <a:gd name="T10" fmla="*/ 0 w 5"/>
                  <a:gd name="T11" fmla="*/ 1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3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1" name="Freeform 123"/>
              <p:cNvSpPr>
                <a:spLocks/>
              </p:cNvSpPr>
              <p:nvPr/>
            </p:nvSpPr>
            <p:spPr bwMode="auto">
              <a:xfrm>
                <a:off x="7126537" y="2260529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0 h 4"/>
                  <a:gd name="T4" fmla="*/ 3 w 3"/>
                  <a:gd name="T5" fmla="*/ 1 h 4"/>
                  <a:gd name="T6" fmla="*/ 1 w 3"/>
                  <a:gd name="T7" fmla="*/ 4 h 4"/>
                  <a:gd name="T8" fmla="*/ 0 w 3"/>
                  <a:gd name="T9" fmla="*/ 1 h 4"/>
                  <a:gd name="T10" fmla="*/ 1 w 3"/>
                  <a:gd name="T11" fmla="*/ 0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2" name="Freeform 124"/>
              <p:cNvSpPr>
                <a:spLocks/>
              </p:cNvSpPr>
              <p:nvPr/>
            </p:nvSpPr>
            <p:spPr bwMode="auto">
              <a:xfrm>
                <a:off x="7194718" y="2353907"/>
                <a:ext cx="22233" cy="41501"/>
              </a:xfrm>
              <a:custGeom>
                <a:avLst/>
                <a:gdLst>
                  <a:gd name="T0" fmla="*/ 8 w 15"/>
                  <a:gd name="T1" fmla="*/ 0 h 28"/>
                  <a:gd name="T2" fmla="*/ 9 w 15"/>
                  <a:gd name="T3" fmla="*/ 2 h 28"/>
                  <a:gd name="T4" fmla="*/ 13 w 15"/>
                  <a:gd name="T5" fmla="*/ 5 h 28"/>
                  <a:gd name="T6" fmla="*/ 15 w 15"/>
                  <a:gd name="T7" fmla="*/ 9 h 28"/>
                  <a:gd name="T8" fmla="*/ 15 w 15"/>
                  <a:gd name="T9" fmla="*/ 12 h 28"/>
                  <a:gd name="T10" fmla="*/ 13 w 15"/>
                  <a:gd name="T11" fmla="*/ 12 h 28"/>
                  <a:gd name="T12" fmla="*/ 11 w 15"/>
                  <a:gd name="T13" fmla="*/ 14 h 28"/>
                  <a:gd name="T14" fmla="*/ 8 w 15"/>
                  <a:gd name="T15" fmla="*/ 17 h 28"/>
                  <a:gd name="T16" fmla="*/ 7 w 15"/>
                  <a:gd name="T17" fmla="*/ 20 h 28"/>
                  <a:gd name="T18" fmla="*/ 7 w 15"/>
                  <a:gd name="T19" fmla="*/ 21 h 28"/>
                  <a:gd name="T20" fmla="*/ 7 w 15"/>
                  <a:gd name="T21" fmla="*/ 23 h 28"/>
                  <a:gd name="T22" fmla="*/ 8 w 15"/>
                  <a:gd name="T23" fmla="*/ 25 h 28"/>
                  <a:gd name="T24" fmla="*/ 8 w 15"/>
                  <a:gd name="T25" fmla="*/ 28 h 28"/>
                  <a:gd name="T26" fmla="*/ 7 w 15"/>
                  <a:gd name="T27" fmla="*/ 28 h 28"/>
                  <a:gd name="T28" fmla="*/ 5 w 15"/>
                  <a:gd name="T29" fmla="*/ 25 h 28"/>
                  <a:gd name="T30" fmla="*/ 4 w 15"/>
                  <a:gd name="T31" fmla="*/ 24 h 28"/>
                  <a:gd name="T32" fmla="*/ 5 w 15"/>
                  <a:gd name="T33" fmla="*/ 23 h 28"/>
                  <a:gd name="T34" fmla="*/ 5 w 15"/>
                  <a:gd name="T35" fmla="*/ 20 h 28"/>
                  <a:gd name="T36" fmla="*/ 4 w 15"/>
                  <a:gd name="T37" fmla="*/ 17 h 28"/>
                  <a:gd name="T38" fmla="*/ 2 w 15"/>
                  <a:gd name="T39" fmla="*/ 13 h 28"/>
                  <a:gd name="T40" fmla="*/ 4 w 15"/>
                  <a:gd name="T41" fmla="*/ 10 h 28"/>
                  <a:gd name="T42" fmla="*/ 4 w 15"/>
                  <a:gd name="T43" fmla="*/ 10 h 28"/>
                  <a:gd name="T44" fmla="*/ 1 w 15"/>
                  <a:gd name="T45" fmla="*/ 12 h 28"/>
                  <a:gd name="T46" fmla="*/ 0 w 15"/>
                  <a:gd name="T47" fmla="*/ 12 h 28"/>
                  <a:gd name="T48" fmla="*/ 1 w 15"/>
                  <a:gd name="T49" fmla="*/ 9 h 28"/>
                  <a:gd name="T50" fmla="*/ 2 w 15"/>
                  <a:gd name="T51" fmla="*/ 9 h 28"/>
                  <a:gd name="T52" fmla="*/ 5 w 15"/>
                  <a:gd name="T53" fmla="*/ 5 h 28"/>
                  <a:gd name="T54" fmla="*/ 7 w 15"/>
                  <a:gd name="T55" fmla="*/ 3 h 28"/>
                  <a:gd name="T56" fmla="*/ 7 w 15"/>
                  <a:gd name="T57" fmla="*/ 2 h 28"/>
                  <a:gd name="T58" fmla="*/ 8 w 15"/>
                  <a:gd name="T5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28">
                    <a:moveTo>
                      <a:pt x="8" y="0"/>
                    </a:moveTo>
                    <a:lnTo>
                      <a:pt x="9" y="2"/>
                    </a:lnTo>
                    <a:lnTo>
                      <a:pt x="13" y="5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8" y="17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5" y="25"/>
                    </a:lnTo>
                    <a:lnTo>
                      <a:pt x="4" y="24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3" name="Freeform 125"/>
              <p:cNvSpPr>
                <a:spLocks/>
              </p:cNvSpPr>
              <p:nvPr/>
            </p:nvSpPr>
            <p:spPr bwMode="auto">
              <a:xfrm>
                <a:off x="7122090" y="2250154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4 w 4"/>
                  <a:gd name="T5" fmla="*/ 4 h 4"/>
                  <a:gd name="T6" fmla="*/ 3 w 4"/>
                  <a:gd name="T7" fmla="*/ 4 h 4"/>
                  <a:gd name="T8" fmla="*/ 0 w 4"/>
                  <a:gd name="T9" fmla="*/ 3 h 4"/>
                  <a:gd name="T10" fmla="*/ 2 w 4"/>
                  <a:gd name="T11" fmla="*/ 1 h 4"/>
                  <a:gd name="T12" fmla="*/ 3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4" name="Freeform 126"/>
              <p:cNvSpPr>
                <a:spLocks/>
              </p:cNvSpPr>
              <p:nvPr/>
            </p:nvSpPr>
            <p:spPr bwMode="auto">
              <a:xfrm>
                <a:off x="7187306" y="2774849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5" name="Freeform 127"/>
              <p:cNvSpPr>
                <a:spLocks/>
              </p:cNvSpPr>
              <p:nvPr/>
            </p:nvSpPr>
            <p:spPr bwMode="auto">
              <a:xfrm>
                <a:off x="6790079" y="2613291"/>
                <a:ext cx="8893" cy="10376"/>
              </a:xfrm>
              <a:custGeom>
                <a:avLst/>
                <a:gdLst>
                  <a:gd name="T0" fmla="*/ 5 w 6"/>
                  <a:gd name="T1" fmla="*/ 0 h 7"/>
                  <a:gd name="T2" fmla="*/ 6 w 6"/>
                  <a:gd name="T3" fmla="*/ 1 h 7"/>
                  <a:gd name="T4" fmla="*/ 5 w 6"/>
                  <a:gd name="T5" fmla="*/ 2 h 7"/>
                  <a:gd name="T6" fmla="*/ 6 w 6"/>
                  <a:gd name="T7" fmla="*/ 5 h 7"/>
                  <a:gd name="T8" fmla="*/ 5 w 6"/>
                  <a:gd name="T9" fmla="*/ 5 h 7"/>
                  <a:gd name="T10" fmla="*/ 3 w 6"/>
                  <a:gd name="T11" fmla="*/ 5 h 7"/>
                  <a:gd name="T12" fmla="*/ 2 w 6"/>
                  <a:gd name="T13" fmla="*/ 5 h 7"/>
                  <a:gd name="T14" fmla="*/ 2 w 6"/>
                  <a:gd name="T15" fmla="*/ 7 h 7"/>
                  <a:gd name="T16" fmla="*/ 2 w 6"/>
                  <a:gd name="T17" fmla="*/ 7 h 7"/>
                  <a:gd name="T18" fmla="*/ 0 w 6"/>
                  <a:gd name="T19" fmla="*/ 5 h 7"/>
                  <a:gd name="T20" fmla="*/ 0 w 6"/>
                  <a:gd name="T21" fmla="*/ 2 h 7"/>
                  <a:gd name="T22" fmla="*/ 3 w 6"/>
                  <a:gd name="T23" fmla="*/ 1 h 7"/>
                  <a:gd name="T24" fmla="*/ 5 w 6"/>
                  <a:gd name="T25" fmla="*/ 0 h 7"/>
                  <a:gd name="T26" fmla="*/ 5 w 6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1"/>
                    </a:lnTo>
                    <a:lnTo>
                      <a:pt x="5" y="2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6" name="Freeform 128"/>
              <p:cNvSpPr>
                <a:spLocks/>
              </p:cNvSpPr>
              <p:nvPr/>
            </p:nvSpPr>
            <p:spPr bwMode="auto">
              <a:xfrm>
                <a:off x="7191753" y="2709632"/>
                <a:ext cx="19269" cy="29644"/>
              </a:xfrm>
              <a:custGeom>
                <a:avLst/>
                <a:gdLst>
                  <a:gd name="T0" fmla="*/ 7 w 13"/>
                  <a:gd name="T1" fmla="*/ 0 h 20"/>
                  <a:gd name="T2" fmla="*/ 11 w 13"/>
                  <a:gd name="T3" fmla="*/ 2 h 20"/>
                  <a:gd name="T4" fmla="*/ 13 w 13"/>
                  <a:gd name="T5" fmla="*/ 5 h 20"/>
                  <a:gd name="T6" fmla="*/ 10 w 13"/>
                  <a:gd name="T7" fmla="*/ 7 h 20"/>
                  <a:gd name="T8" fmla="*/ 10 w 13"/>
                  <a:gd name="T9" fmla="*/ 9 h 20"/>
                  <a:gd name="T10" fmla="*/ 10 w 13"/>
                  <a:gd name="T11" fmla="*/ 12 h 20"/>
                  <a:gd name="T12" fmla="*/ 9 w 13"/>
                  <a:gd name="T13" fmla="*/ 15 h 20"/>
                  <a:gd name="T14" fmla="*/ 7 w 13"/>
                  <a:gd name="T15" fmla="*/ 15 h 20"/>
                  <a:gd name="T16" fmla="*/ 6 w 13"/>
                  <a:gd name="T17" fmla="*/ 18 h 20"/>
                  <a:gd name="T18" fmla="*/ 6 w 13"/>
                  <a:gd name="T19" fmla="*/ 20 h 20"/>
                  <a:gd name="T20" fmla="*/ 6 w 13"/>
                  <a:gd name="T21" fmla="*/ 20 h 20"/>
                  <a:gd name="T22" fmla="*/ 4 w 13"/>
                  <a:gd name="T23" fmla="*/ 19 h 20"/>
                  <a:gd name="T24" fmla="*/ 2 w 13"/>
                  <a:gd name="T25" fmla="*/ 19 h 20"/>
                  <a:gd name="T26" fmla="*/ 2 w 13"/>
                  <a:gd name="T27" fmla="*/ 18 h 20"/>
                  <a:gd name="T28" fmla="*/ 3 w 13"/>
                  <a:gd name="T29" fmla="*/ 18 h 20"/>
                  <a:gd name="T30" fmla="*/ 3 w 13"/>
                  <a:gd name="T31" fmla="*/ 15 h 20"/>
                  <a:gd name="T32" fmla="*/ 0 w 13"/>
                  <a:gd name="T33" fmla="*/ 13 h 20"/>
                  <a:gd name="T34" fmla="*/ 2 w 13"/>
                  <a:gd name="T35" fmla="*/ 12 h 20"/>
                  <a:gd name="T36" fmla="*/ 3 w 13"/>
                  <a:gd name="T37" fmla="*/ 12 h 20"/>
                  <a:gd name="T38" fmla="*/ 4 w 13"/>
                  <a:gd name="T39" fmla="*/ 9 h 20"/>
                  <a:gd name="T40" fmla="*/ 6 w 13"/>
                  <a:gd name="T41" fmla="*/ 9 h 20"/>
                  <a:gd name="T42" fmla="*/ 7 w 13"/>
                  <a:gd name="T43" fmla="*/ 7 h 20"/>
                  <a:gd name="T44" fmla="*/ 6 w 13"/>
                  <a:gd name="T45" fmla="*/ 1 h 20"/>
                  <a:gd name="T46" fmla="*/ 7 w 13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20">
                    <a:moveTo>
                      <a:pt x="7" y="0"/>
                    </a:moveTo>
                    <a:lnTo>
                      <a:pt x="11" y="2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6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7" name="Freeform 129"/>
              <p:cNvSpPr>
                <a:spLocks/>
              </p:cNvSpPr>
              <p:nvPr/>
            </p:nvSpPr>
            <p:spPr bwMode="auto">
              <a:xfrm>
                <a:off x="7206575" y="270518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1 h 4"/>
                  <a:gd name="T4" fmla="*/ 4 w 4"/>
                  <a:gd name="T5" fmla="*/ 4 h 4"/>
                  <a:gd name="T6" fmla="*/ 3 w 4"/>
                  <a:gd name="T7" fmla="*/ 4 h 4"/>
                  <a:gd name="T8" fmla="*/ 1 w 4"/>
                  <a:gd name="T9" fmla="*/ 4 h 4"/>
                  <a:gd name="T10" fmla="*/ 0 w 4"/>
                  <a:gd name="T11" fmla="*/ 3 h 4"/>
                  <a:gd name="T12" fmla="*/ 0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8" name="Freeform 130"/>
              <p:cNvSpPr>
                <a:spLocks/>
              </p:cNvSpPr>
              <p:nvPr/>
            </p:nvSpPr>
            <p:spPr bwMode="auto">
              <a:xfrm>
                <a:off x="7181377" y="283265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9" name="Freeform 131"/>
              <p:cNvSpPr>
                <a:spLocks/>
              </p:cNvSpPr>
              <p:nvPr/>
            </p:nvSpPr>
            <p:spPr bwMode="auto">
              <a:xfrm>
                <a:off x="6819723" y="2631077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1 w 2"/>
                  <a:gd name="T5" fmla="*/ 3 h 4"/>
                  <a:gd name="T6" fmla="*/ 0 w 2"/>
                  <a:gd name="T7" fmla="*/ 4 h 4"/>
                  <a:gd name="T8" fmla="*/ 0 w 2"/>
                  <a:gd name="T9" fmla="*/ 3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0" name="Freeform 132"/>
              <p:cNvSpPr>
                <a:spLocks/>
              </p:cNvSpPr>
              <p:nvPr/>
            </p:nvSpPr>
            <p:spPr bwMode="auto">
              <a:xfrm>
                <a:off x="7194718" y="2754098"/>
                <a:ext cx="2964" cy="10376"/>
              </a:xfrm>
              <a:custGeom>
                <a:avLst/>
                <a:gdLst>
                  <a:gd name="T0" fmla="*/ 0 w 2"/>
                  <a:gd name="T1" fmla="*/ 0 h 7"/>
                  <a:gd name="T2" fmla="*/ 1 w 2"/>
                  <a:gd name="T3" fmla="*/ 0 h 7"/>
                  <a:gd name="T4" fmla="*/ 1 w 2"/>
                  <a:gd name="T5" fmla="*/ 3 h 7"/>
                  <a:gd name="T6" fmla="*/ 2 w 2"/>
                  <a:gd name="T7" fmla="*/ 4 h 7"/>
                  <a:gd name="T8" fmla="*/ 1 w 2"/>
                  <a:gd name="T9" fmla="*/ 7 h 7"/>
                  <a:gd name="T10" fmla="*/ 0 w 2"/>
                  <a:gd name="T11" fmla="*/ 4 h 7"/>
                  <a:gd name="T12" fmla="*/ 0 w 2"/>
                  <a:gd name="T13" fmla="*/ 1 h 7"/>
                  <a:gd name="T14" fmla="*/ 0 w 2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1" name="Freeform 133"/>
              <p:cNvSpPr>
                <a:spLocks/>
              </p:cNvSpPr>
              <p:nvPr/>
            </p:nvSpPr>
            <p:spPr bwMode="auto">
              <a:xfrm>
                <a:off x="7191753" y="2779296"/>
                <a:ext cx="4447" cy="7411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0 h 5"/>
                  <a:gd name="T4" fmla="*/ 3 w 3"/>
                  <a:gd name="T5" fmla="*/ 2 h 5"/>
                  <a:gd name="T6" fmla="*/ 2 w 3"/>
                  <a:gd name="T7" fmla="*/ 4 h 5"/>
                  <a:gd name="T8" fmla="*/ 0 w 3"/>
                  <a:gd name="T9" fmla="*/ 5 h 5"/>
                  <a:gd name="T10" fmla="*/ 2 w 3"/>
                  <a:gd name="T11" fmla="*/ 1 h 5"/>
                  <a:gd name="T12" fmla="*/ 2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2" name="Freeform 134"/>
              <p:cNvSpPr>
                <a:spLocks/>
              </p:cNvSpPr>
              <p:nvPr/>
            </p:nvSpPr>
            <p:spPr bwMode="auto">
              <a:xfrm>
                <a:off x="7194718" y="2765956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2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3" name="Freeform 135"/>
              <p:cNvSpPr>
                <a:spLocks/>
              </p:cNvSpPr>
              <p:nvPr/>
            </p:nvSpPr>
            <p:spPr bwMode="auto">
              <a:xfrm>
                <a:off x="6815277" y="2631077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4" name="Freeform 136"/>
              <p:cNvSpPr>
                <a:spLocks/>
              </p:cNvSpPr>
              <p:nvPr/>
            </p:nvSpPr>
            <p:spPr bwMode="auto">
              <a:xfrm>
                <a:off x="5030721" y="1768443"/>
                <a:ext cx="7411" cy="10376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3 h 7"/>
                  <a:gd name="T4" fmla="*/ 5 w 5"/>
                  <a:gd name="T5" fmla="*/ 6 h 7"/>
                  <a:gd name="T6" fmla="*/ 3 w 5"/>
                  <a:gd name="T7" fmla="*/ 7 h 7"/>
                  <a:gd name="T8" fmla="*/ 2 w 5"/>
                  <a:gd name="T9" fmla="*/ 7 h 7"/>
                  <a:gd name="T10" fmla="*/ 0 w 5"/>
                  <a:gd name="T11" fmla="*/ 3 h 7"/>
                  <a:gd name="T12" fmla="*/ 0 w 5"/>
                  <a:gd name="T13" fmla="*/ 0 h 7"/>
                  <a:gd name="T14" fmla="*/ 2 w 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3" y="3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5" name="Freeform 137"/>
              <p:cNvSpPr>
                <a:spLocks/>
              </p:cNvSpPr>
              <p:nvPr/>
            </p:nvSpPr>
            <p:spPr bwMode="auto">
              <a:xfrm>
                <a:off x="5682884" y="1879606"/>
                <a:ext cx="20751" cy="10376"/>
              </a:xfrm>
              <a:custGeom>
                <a:avLst/>
                <a:gdLst>
                  <a:gd name="T0" fmla="*/ 12 w 14"/>
                  <a:gd name="T1" fmla="*/ 0 h 7"/>
                  <a:gd name="T2" fmla="*/ 12 w 14"/>
                  <a:gd name="T3" fmla="*/ 1 h 7"/>
                  <a:gd name="T4" fmla="*/ 12 w 14"/>
                  <a:gd name="T5" fmla="*/ 3 h 7"/>
                  <a:gd name="T6" fmla="*/ 14 w 14"/>
                  <a:gd name="T7" fmla="*/ 4 h 7"/>
                  <a:gd name="T8" fmla="*/ 14 w 14"/>
                  <a:gd name="T9" fmla="*/ 4 h 7"/>
                  <a:gd name="T10" fmla="*/ 12 w 14"/>
                  <a:gd name="T11" fmla="*/ 7 h 7"/>
                  <a:gd name="T12" fmla="*/ 11 w 14"/>
                  <a:gd name="T13" fmla="*/ 7 h 7"/>
                  <a:gd name="T14" fmla="*/ 8 w 14"/>
                  <a:gd name="T15" fmla="*/ 7 h 7"/>
                  <a:gd name="T16" fmla="*/ 5 w 14"/>
                  <a:gd name="T17" fmla="*/ 7 h 7"/>
                  <a:gd name="T18" fmla="*/ 4 w 14"/>
                  <a:gd name="T19" fmla="*/ 7 h 7"/>
                  <a:gd name="T20" fmla="*/ 3 w 14"/>
                  <a:gd name="T21" fmla="*/ 5 h 7"/>
                  <a:gd name="T22" fmla="*/ 0 w 14"/>
                  <a:gd name="T23" fmla="*/ 5 h 7"/>
                  <a:gd name="T24" fmla="*/ 0 w 14"/>
                  <a:gd name="T25" fmla="*/ 5 h 7"/>
                  <a:gd name="T26" fmla="*/ 1 w 14"/>
                  <a:gd name="T27" fmla="*/ 3 h 7"/>
                  <a:gd name="T28" fmla="*/ 3 w 14"/>
                  <a:gd name="T29" fmla="*/ 4 h 7"/>
                  <a:gd name="T30" fmla="*/ 4 w 14"/>
                  <a:gd name="T31" fmla="*/ 3 h 7"/>
                  <a:gd name="T32" fmla="*/ 5 w 14"/>
                  <a:gd name="T33" fmla="*/ 1 h 7"/>
                  <a:gd name="T34" fmla="*/ 5 w 14"/>
                  <a:gd name="T35" fmla="*/ 1 h 7"/>
                  <a:gd name="T36" fmla="*/ 7 w 14"/>
                  <a:gd name="T37" fmla="*/ 3 h 7"/>
                  <a:gd name="T38" fmla="*/ 8 w 14"/>
                  <a:gd name="T39" fmla="*/ 3 h 7"/>
                  <a:gd name="T40" fmla="*/ 9 w 14"/>
                  <a:gd name="T41" fmla="*/ 3 h 7"/>
                  <a:gd name="T42" fmla="*/ 8 w 14"/>
                  <a:gd name="T43" fmla="*/ 1 h 7"/>
                  <a:gd name="T44" fmla="*/ 9 w 14"/>
                  <a:gd name="T45" fmla="*/ 0 h 7"/>
                  <a:gd name="T46" fmla="*/ 12 w 14"/>
                  <a:gd name="T4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7">
                    <a:moveTo>
                      <a:pt x="12" y="0"/>
                    </a:moveTo>
                    <a:lnTo>
                      <a:pt x="12" y="1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6" name="Freeform 138"/>
              <p:cNvSpPr>
                <a:spLocks/>
              </p:cNvSpPr>
              <p:nvPr/>
            </p:nvSpPr>
            <p:spPr bwMode="auto">
              <a:xfrm>
                <a:off x="7304400" y="2502126"/>
                <a:ext cx="31126" cy="25198"/>
              </a:xfrm>
              <a:custGeom>
                <a:avLst/>
                <a:gdLst>
                  <a:gd name="T0" fmla="*/ 6 w 21"/>
                  <a:gd name="T1" fmla="*/ 0 h 17"/>
                  <a:gd name="T2" fmla="*/ 9 w 21"/>
                  <a:gd name="T3" fmla="*/ 1 h 17"/>
                  <a:gd name="T4" fmla="*/ 7 w 21"/>
                  <a:gd name="T5" fmla="*/ 1 h 17"/>
                  <a:gd name="T6" fmla="*/ 7 w 21"/>
                  <a:gd name="T7" fmla="*/ 3 h 17"/>
                  <a:gd name="T8" fmla="*/ 10 w 21"/>
                  <a:gd name="T9" fmla="*/ 7 h 17"/>
                  <a:gd name="T10" fmla="*/ 13 w 21"/>
                  <a:gd name="T11" fmla="*/ 7 h 17"/>
                  <a:gd name="T12" fmla="*/ 14 w 21"/>
                  <a:gd name="T13" fmla="*/ 10 h 17"/>
                  <a:gd name="T14" fmla="*/ 17 w 21"/>
                  <a:gd name="T15" fmla="*/ 12 h 17"/>
                  <a:gd name="T16" fmla="*/ 20 w 21"/>
                  <a:gd name="T17" fmla="*/ 12 h 17"/>
                  <a:gd name="T18" fmla="*/ 21 w 21"/>
                  <a:gd name="T19" fmla="*/ 15 h 17"/>
                  <a:gd name="T20" fmla="*/ 21 w 21"/>
                  <a:gd name="T21" fmla="*/ 17 h 17"/>
                  <a:gd name="T22" fmla="*/ 18 w 21"/>
                  <a:gd name="T23" fmla="*/ 17 h 17"/>
                  <a:gd name="T24" fmla="*/ 15 w 21"/>
                  <a:gd name="T25" fmla="*/ 14 h 17"/>
                  <a:gd name="T26" fmla="*/ 14 w 21"/>
                  <a:gd name="T27" fmla="*/ 15 h 17"/>
                  <a:gd name="T28" fmla="*/ 13 w 21"/>
                  <a:gd name="T29" fmla="*/ 14 h 17"/>
                  <a:gd name="T30" fmla="*/ 11 w 21"/>
                  <a:gd name="T31" fmla="*/ 12 h 17"/>
                  <a:gd name="T32" fmla="*/ 9 w 21"/>
                  <a:gd name="T33" fmla="*/ 11 h 17"/>
                  <a:gd name="T34" fmla="*/ 6 w 21"/>
                  <a:gd name="T35" fmla="*/ 8 h 17"/>
                  <a:gd name="T36" fmla="*/ 7 w 21"/>
                  <a:gd name="T37" fmla="*/ 7 h 17"/>
                  <a:gd name="T38" fmla="*/ 6 w 21"/>
                  <a:gd name="T39" fmla="*/ 6 h 17"/>
                  <a:gd name="T40" fmla="*/ 3 w 21"/>
                  <a:gd name="T41" fmla="*/ 6 h 17"/>
                  <a:gd name="T42" fmla="*/ 0 w 21"/>
                  <a:gd name="T43" fmla="*/ 6 h 17"/>
                  <a:gd name="T44" fmla="*/ 0 w 21"/>
                  <a:gd name="T45" fmla="*/ 3 h 17"/>
                  <a:gd name="T46" fmla="*/ 3 w 21"/>
                  <a:gd name="T47" fmla="*/ 1 h 17"/>
                  <a:gd name="T48" fmla="*/ 4 w 21"/>
                  <a:gd name="T49" fmla="*/ 1 h 17"/>
                  <a:gd name="T50" fmla="*/ 6 w 21"/>
                  <a:gd name="T5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17">
                    <a:moveTo>
                      <a:pt x="6" y="0"/>
                    </a:moveTo>
                    <a:lnTo>
                      <a:pt x="9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7" y="12"/>
                    </a:lnTo>
                    <a:lnTo>
                      <a:pt x="20" y="12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18" y="17"/>
                    </a:lnTo>
                    <a:lnTo>
                      <a:pt x="15" y="14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1" y="12"/>
                    </a:lnTo>
                    <a:lnTo>
                      <a:pt x="9" y="11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7" name="Freeform 139"/>
              <p:cNvSpPr>
                <a:spLocks/>
              </p:cNvSpPr>
              <p:nvPr/>
            </p:nvSpPr>
            <p:spPr bwMode="auto">
              <a:xfrm>
                <a:off x="5481307" y="2379105"/>
                <a:ext cx="13340" cy="8893"/>
              </a:xfrm>
              <a:custGeom>
                <a:avLst/>
                <a:gdLst>
                  <a:gd name="T0" fmla="*/ 0 w 9"/>
                  <a:gd name="T1" fmla="*/ 0 h 6"/>
                  <a:gd name="T2" fmla="*/ 2 w 9"/>
                  <a:gd name="T3" fmla="*/ 0 h 6"/>
                  <a:gd name="T4" fmla="*/ 3 w 9"/>
                  <a:gd name="T5" fmla="*/ 0 h 6"/>
                  <a:gd name="T6" fmla="*/ 6 w 9"/>
                  <a:gd name="T7" fmla="*/ 0 h 6"/>
                  <a:gd name="T8" fmla="*/ 7 w 9"/>
                  <a:gd name="T9" fmla="*/ 0 h 6"/>
                  <a:gd name="T10" fmla="*/ 9 w 9"/>
                  <a:gd name="T11" fmla="*/ 3 h 6"/>
                  <a:gd name="T12" fmla="*/ 7 w 9"/>
                  <a:gd name="T13" fmla="*/ 4 h 6"/>
                  <a:gd name="T14" fmla="*/ 5 w 9"/>
                  <a:gd name="T15" fmla="*/ 6 h 6"/>
                  <a:gd name="T16" fmla="*/ 2 w 9"/>
                  <a:gd name="T17" fmla="*/ 3 h 6"/>
                  <a:gd name="T18" fmla="*/ 2 w 9"/>
                  <a:gd name="T19" fmla="*/ 1 h 6"/>
                  <a:gd name="T20" fmla="*/ 0 w 9"/>
                  <a:gd name="T21" fmla="*/ 1 h 6"/>
                  <a:gd name="T22" fmla="*/ 0 w 9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8" name="Freeform 140"/>
              <p:cNvSpPr>
                <a:spLocks/>
              </p:cNvSpPr>
              <p:nvPr/>
            </p:nvSpPr>
            <p:spPr bwMode="auto">
              <a:xfrm>
                <a:off x="5657687" y="1863303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1 h 4"/>
                  <a:gd name="T4" fmla="*/ 6 w 6"/>
                  <a:gd name="T5" fmla="*/ 2 h 4"/>
                  <a:gd name="T6" fmla="*/ 3 w 6"/>
                  <a:gd name="T7" fmla="*/ 4 h 4"/>
                  <a:gd name="T8" fmla="*/ 0 w 6"/>
                  <a:gd name="T9" fmla="*/ 4 h 4"/>
                  <a:gd name="T10" fmla="*/ 0 w 6"/>
                  <a:gd name="T11" fmla="*/ 2 h 4"/>
                  <a:gd name="T12" fmla="*/ 3 w 6"/>
                  <a:gd name="T13" fmla="*/ 1 h 4"/>
                  <a:gd name="T14" fmla="*/ 4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1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9" name="Freeform 141"/>
              <p:cNvSpPr>
                <a:spLocks/>
              </p:cNvSpPr>
              <p:nvPr/>
            </p:nvSpPr>
            <p:spPr bwMode="auto">
              <a:xfrm>
                <a:off x="7345901" y="2518430"/>
                <a:ext cx="23715" cy="11858"/>
              </a:xfrm>
              <a:custGeom>
                <a:avLst/>
                <a:gdLst>
                  <a:gd name="T0" fmla="*/ 1 w 16"/>
                  <a:gd name="T1" fmla="*/ 0 h 8"/>
                  <a:gd name="T2" fmla="*/ 4 w 16"/>
                  <a:gd name="T3" fmla="*/ 0 h 8"/>
                  <a:gd name="T4" fmla="*/ 7 w 16"/>
                  <a:gd name="T5" fmla="*/ 3 h 8"/>
                  <a:gd name="T6" fmla="*/ 10 w 16"/>
                  <a:gd name="T7" fmla="*/ 3 h 8"/>
                  <a:gd name="T8" fmla="*/ 11 w 16"/>
                  <a:gd name="T9" fmla="*/ 4 h 8"/>
                  <a:gd name="T10" fmla="*/ 15 w 16"/>
                  <a:gd name="T11" fmla="*/ 6 h 8"/>
                  <a:gd name="T12" fmla="*/ 16 w 16"/>
                  <a:gd name="T13" fmla="*/ 7 h 8"/>
                  <a:gd name="T14" fmla="*/ 12 w 16"/>
                  <a:gd name="T15" fmla="*/ 8 h 8"/>
                  <a:gd name="T16" fmla="*/ 11 w 16"/>
                  <a:gd name="T17" fmla="*/ 7 h 8"/>
                  <a:gd name="T18" fmla="*/ 7 w 16"/>
                  <a:gd name="T19" fmla="*/ 6 h 8"/>
                  <a:gd name="T20" fmla="*/ 4 w 16"/>
                  <a:gd name="T21" fmla="*/ 3 h 8"/>
                  <a:gd name="T22" fmla="*/ 1 w 16"/>
                  <a:gd name="T23" fmla="*/ 3 h 8"/>
                  <a:gd name="T24" fmla="*/ 0 w 16"/>
                  <a:gd name="T25" fmla="*/ 0 h 8"/>
                  <a:gd name="T26" fmla="*/ 1 w 1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8">
                    <a:moveTo>
                      <a:pt x="1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2" y="8"/>
                    </a:lnTo>
                    <a:lnTo>
                      <a:pt x="11" y="7"/>
                    </a:lnTo>
                    <a:lnTo>
                      <a:pt x="7" y="6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0" name="Freeform 142"/>
              <p:cNvSpPr>
                <a:spLocks/>
              </p:cNvSpPr>
              <p:nvPr/>
            </p:nvSpPr>
            <p:spPr bwMode="auto">
              <a:xfrm>
                <a:off x="5693259" y="1849963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2 h 6"/>
                  <a:gd name="T4" fmla="*/ 2 w 4"/>
                  <a:gd name="T5" fmla="*/ 3 h 6"/>
                  <a:gd name="T6" fmla="*/ 4 w 4"/>
                  <a:gd name="T7" fmla="*/ 5 h 6"/>
                  <a:gd name="T8" fmla="*/ 4 w 4"/>
                  <a:gd name="T9" fmla="*/ 6 h 6"/>
                  <a:gd name="T10" fmla="*/ 2 w 4"/>
                  <a:gd name="T11" fmla="*/ 6 h 6"/>
                  <a:gd name="T12" fmla="*/ 2 w 4"/>
                  <a:gd name="T13" fmla="*/ 6 h 6"/>
                  <a:gd name="T14" fmla="*/ 1 w 4"/>
                  <a:gd name="T15" fmla="*/ 3 h 6"/>
                  <a:gd name="T16" fmla="*/ 0 w 4"/>
                  <a:gd name="T17" fmla="*/ 2 h 6"/>
                  <a:gd name="T18" fmla="*/ 0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1" name="Freeform 143"/>
              <p:cNvSpPr>
                <a:spLocks/>
              </p:cNvSpPr>
              <p:nvPr/>
            </p:nvSpPr>
            <p:spPr bwMode="auto">
              <a:xfrm>
                <a:off x="5651758" y="1830695"/>
                <a:ext cx="19269" cy="16305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0 h 11"/>
                  <a:gd name="T4" fmla="*/ 13 w 13"/>
                  <a:gd name="T5" fmla="*/ 2 h 11"/>
                  <a:gd name="T6" fmla="*/ 11 w 13"/>
                  <a:gd name="T7" fmla="*/ 4 h 11"/>
                  <a:gd name="T8" fmla="*/ 11 w 13"/>
                  <a:gd name="T9" fmla="*/ 6 h 11"/>
                  <a:gd name="T10" fmla="*/ 8 w 13"/>
                  <a:gd name="T11" fmla="*/ 9 h 11"/>
                  <a:gd name="T12" fmla="*/ 6 w 13"/>
                  <a:gd name="T13" fmla="*/ 11 h 11"/>
                  <a:gd name="T14" fmla="*/ 7 w 13"/>
                  <a:gd name="T15" fmla="*/ 9 h 11"/>
                  <a:gd name="T16" fmla="*/ 7 w 13"/>
                  <a:gd name="T17" fmla="*/ 8 h 11"/>
                  <a:gd name="T18" fmla="*/ 6 w 13"/>
                  <a:gd name="T19" fmla="*/ 8 h 11"/>
                  <a:gd name="T20" fmla="*/ 3 w 13"/>
                  <a:gd name="T21" fmla="*/ 11 h 11"/>
                  <a:gd name="T22" fmla="*/ 1 w 13"/>
                  <a:gd name="T23" fmla="*/ 11 h 11"/>
                  <a:gd name="T24" fmla="*/ 0 w 13"/>
                  <a:gd name="T25" fmla="*/ 11 h 11"/>
                  <a:gd name="T26" fmla="*/ 1 w 13"/>
                  <a:gd name="T27" fmla="*/ 8 h 11"/>
                  <a:gd name="T28" fmla="*/ 4 w 13"/>
                  <a:gd name="T29" fmla="*/ 5 h 11"/>
                  <a:gd name="T30" fmla="*/ 7 w 13"/>
                  <a:gd name="T31" fmla="*/ 2 h 11"/>
                  <a:gd name="T32" fmla="*/ 10 w 13"/>
                  <a:gd name="T33" fmla="*/ 1 h 11"/>
                  <a:gd name="T34" fmla="*/ 10 w 13"/>
                  <a:gd name="T35" fmla="*/ 0 h 11"/>
                  <a:gd name="T36" fmla="*/ 11 w 13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1">
                    <a:moveTo>
                      <a:pt x="11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2" name="Freeform 144"/>
              <p:cNvSpPr>
                <a:spLocks/>
              </p:cNvSpPr>
              <p:nvPr/>
            </p:nvSpPr>
            <p:spPr bwMode="auto">
              <a:xfrm>
                <a:off x="5593953" y="2002629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1 h 5"/>
                  <a:gd name="T4" fmla="*/ 5 w 5"/>
                  <a:gd name="T5" fmla="*/ 2 h 5"/>
                  <a:gd name="T6" fmla="*/ 2 w 5"/>
                  <a:gd name="T7" fmla="*/ 5 h 5"/>
                  <a:gd name="T8" fmla="*/ 0 w 5"/>
                  <a:gd name="T9" fmla="*/ 5 h 5"/>
                  <a:gd name="T10" fmla="*/ 0 w 5"/>
                  <a:gd name="T11" fmla="*/ 5 h 5"/>
                  <a:gd name="T12" fmla="*/ 0 w 5"/>
                  <a:gd name="T13" fmla="*/ 2 h 5"/>
                  <a:gd name="T14" fmla="*/ 0 w 5"/>
                  <a:gd name="T15" fmla="*/ 1 h 5"/>
                  <a:gd name="T16" fmla="*/ 0 w 5"/>
                  <a:gd name="T17" fmla="*/ 0 h 5"/>
                  <a:gd name="T18" fmla="*/ 3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3" name="Freeform 145"/>
              <p:cNvSpPr>
                <a:spLocks/>
              </p:cNvSpPr>
              <p:nvPr/>
            </p:nvSpPr>
            <p:spPr bwMode="auto">
              <a:xfrm>
                <a:off x="5645829" y="2196795"/>
                <a:ext cx="4447" cy="8893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0 h 6"/>
                  <a:gd name="T4" fmla="*/ 3 w 3"/>
                  <a:gd name="T5" fmla="*/ 3 h 6"/>
                  <a:gd name="T6" fmla="*/ 1 w 3"/>
                  <a:gd name="T7" fmla="*/ 6 h 6"/>
                  <a:gd name="T8" fmla="*/ 0 w 3"/>
                  <a:gd name="T9" fmla="*/ 3 h 6"/>
                  <a:gd name="T10" fmla="*/ 0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4" name="Freeform 146"/>
              <p:cNvSpPr>
                <a:spLocks/>
              </p:cNvSpPr>
              <p:nvPr/>
            </p:nvSpPr>
            <p:spPr bwMode="auto">
              <a:xfrm>
                <a:off x="6976835" y="1846998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0 w 3"/>
                  <a:gd name="T5" fmla="*/ 4 h 4"/>
                  <a:gd name="T6" fmla="*/ 0 w 3"/>
                  <a:gd name="T7" fmla="*/ 2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5" name="Freeform 147"/>
              <p:cNvSpPr>
                <a:spLocks/>
              </p:cNvSpPr>
              <p:nvPr/>
            </p:nvSpPr>
            <p:spPr bwMode="auto">
              <a:xfrm>
                <a:off x="5633972" y="2179009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6" name="Freeform 148"/>
              <p:cNvSpPr>
                <a:spLocks/>
              </p:cNvSpPr>
              <p:nvPr/>
            </p:nvSpPr>
            <p:spPr bwMode="auto">
              <a:xfrm>
                <a:off x="5639901" y="2184937"/>
                <a:ext cx="4447" cy="20751"/>
              </a:xfrm>
              <a:custGeom>
                <a:avLst/>
                <a:gdLst>
                  <a:gd name="T0" fmla="*/ 0 w 3"/>
                  <a:gd name="T1" fmla="*/ 0 h 14"/>
                  <a:gd name="T2" fmla="*/ 3 w 3"/>
                  <a:gd name="T3" fmla="*/ 4 h 14"/>
                  <a:gd name="T4" fmla="*/ 3 w 3"/>
                  <a:gd name="T5" fmla="*/ 11 h 14"/>
                  <a:gd name="T6" fmla="*/ 1 w 3"/>
                  <a:gd name="T7" fmla="*/ 14 h 14"/>
                  <a:gd name="T8" fmla="*/ 0 w 3"/>
                  <a:gd name="T9" fmla="*/ 12 h 14"/>
                  <a:gd name="T10" fmla="*/ 1 w 3"/>
                  <a:gd name="T11" fmla="*/ 8 h 14"/>
                  <a:gd name="T12" fmla="*/ 0 w 3"/>
                  <a:gd name="T13" fmla="*/ 5 h 14"/>
                  <a:gd name="T14" fmla="*/ 0 w 3"/>
                  <a:gd name="T15" fmla="*/ 0 h 14"/>
                  <a:gd name="T16" fmla="*/ 0 w 3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3" y="4"/>
                    </a:lnTo>
                    <a:lnTo>
                      <a:pt x="3" y="11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7" name="Freeform 149"/>
              <p:cNvSpPr>
                <a:spLocks/>
              </p:cNvSpPr>
              <p:nvPr/>
            </p:nvSpPr>
            <p:spPr bwMode="auto">
              <a:xfrm>
                <a:off x="5539112" y="1655796"/>
                <a:ext cx="106718" cy="84485"/>
              </a:xfrm>
              <a:custGeom>
                <a:avLst/>
                <a:gdLst>
                  <a:gd name="T0" fmla="*/ 25 w 72"/>
                  <a:gd name="T1" fmla="*/ 0 h 57"/>
                  <a:gd name="T2" fmla="*/ 32 w 72"/>
                  <a:gd name="T3" fmla="*/ 10 h 57"/>
                  <a:gd name="T4" fmla="*/ 32 w 72"/>
                  <a:gd name="T5" fmla="*/ 15 h 57"/>
                  <a:gd name="T6" fmla="*/ 33 w 72"/>
                  <a:gd name="T7" fmla="*/ 19 h 57"/>
                  <a:gd name="T8" fmla="*/ 32 w 72"/>
                  <a:gd name="T9" fmla="*/ 24 h 57"/>
                  <a:gd name="T10" fmla="*/ 35 w 72"/>
                  <a:gd name="T11" fmla="*/ 19 h 57"/>
                  <a:gd name="T12" fmla="*/ 36 w 72"/>
                  <a:gd name="T13" fmla="*/ 14 h 57"/>
                  <a:gd name="T14" fmla="*/ 36 w 72"/>
                  <a:gd name="T15" fmla="*/ 10 h 57"/>
                  <a:gd name="T16" fmla="*/ 32 w 72"/>
                  <a:gd name="T17" fmla="*/ 4 h 57"/>
                  <a:gd name="T18" fmla="*/ 37 w 72"/>
                  <a:gd name="T19" fmla="*/ 1 h 57"/>
                  <a:gd name="T20" fmla="*/ 50 w 72"/>
                  <a:gd name="T21" fmla="*/ 8 h 57"/>
                  <a:gd name="T22" fmla="*/ 53 w 72"/>
                  <a:gd name="T23" fmla="*/ 10 h 57"/>
                  <a:gd name="T24" fmla="*/ 55 w 72"/>
                  <a:gd name="T25" fmla="*/ 15 h 57"/>
                  <a:gd name="T26" fmla="*/ 57 w 72"/>
                  <a:gd name="T27" fmla="*/ 22 h 57"/>
                  <a:gd name="T28" fmla="*/ 62 w 72"/>
                  <a:gd name="T29" fmla="*/ 29 h 57"/>
                  <a:gd name="T30" fmla="*/ 61 w 72"/>
                  <a:gd name="T31" fmla="*/ 32 h 57"/>
                  <a:gd name="T32" fmla="*/ 57 w 72"/>
                  <a:gd name="T33" fmla="*/ 30 h 57"/>
                  <a:gd name="T34" fmla="*/ 61 w 72"/>
                  <a:gd name="T35" fmla="*/ 36 h 57"/>
                  <a:gd name="T36" fmla="*/ 66 w 72"/>
                  <a:gd name="T37" fmla="*/ 40 h 57"/>
                  <a:gd name="T38" fmla="*/ 72 w 72"/>
                  <a:gd name="T39" fmla="*/ 44 h 57"/>
                  <a:gd name="T40" fmla="*/ 69 w 72"/>
                  <a:gd name="T41" fmla="*/ 50 h 57"/>
                  <a:gd name="T42" fmla="*/ 62 w 72"/>
                  <a:gd name="T43" fmla="*/ 54 h 57"/>
                  <a:gd name="T44" fmla="*/ 57 w 72"/>
                  <a:gd name="T45" fmla="*/ 57 h 57"/>
                  <a:gd name="T46" fmla="*/ 53 w 72"/>
                  <a:gd name="T47" fmla="*/ 53 h 57"/>
                  <a:gd name="T48" fmla="*/ 48 w 72"/>
                  <a:gd name="T49" fmla="*/ 53 h 57"/>
                  <a:gd name="T50" fmla="*/ 39 w 72"/>
                  <a:gd name="T51" fmla="*/ 53 h 57"/>
                  <a:gd name="T52" fmla="*/ 35 w 72"/>
                  <a:gd name="T53" fmla="*/ 50 h 57"/>
                  <a:gd name="T54" fmla="*/ 28 w 72"/>
                  <a:gd name="T55" fmla="*/ 53 h 57"/>
                  <a:gd name="T56" fmla="*/ 22 w 72"/>
                  <a:gd name="T57" fmla="*/ 50 h 57"/>
                  <a:gd name="T58" fmla="*/ 17 w 72"/>
                  <a:gd name="T59" fmla="*/ 47 h 57"/>
                  <a:gd name="T60" fmla="*/ 14 w 72"/>
                  <a:gd name="T61" fmla="*/ 40 h 57"/>
                  <a:gd name="T62" fmla="*/ 10 w 72"/>
                  <a:gd name="T63" fmla="*/ 40 h 57"/>
                  <a:gd name="T64" fmla="*/ 6 w 72"/>
                  <a:gd name="T65" fmla="*/ 37 h 57"/>
                  <a:gd name="T66" fmla="*/ 6 w 72"/>
                  <a:gd name="T67" fmla="*/ 42 h 57"/>
                  <a:gd name="T68" fmla="*/ 3 w 72"/>
                  <a:gd name="T69" fmla="*/ 40 h 57"/>
                  <a:gd name="T70" fmla="*/ 0 w 72"/>
                  <a:gd name="T71" fmla="*/ 37 h 57"/>
                  <a:gd name="T72" fmla="*/ 4 w 72"/>
                  <a:gd name="T73" fmla="*/ 35 h 57"/>
                  <a:gd name="T74" fmla="*/ 4 w 72"/>
                  <a:gd name="T75" fmla="*/ 28 h 57"/>
                  <a:gd name="T76" fmla="*/ 6 w 72"/>
                  <a:gd name="T77" fmla="*/ 24 h 57"/>
                  <a:gd name="T78" fmla="*/ 1 w 72"/>
                  <a:gd name="T79" fmla="*/ 21 h 57"/>
                  <a:gd name="T80" fmla="*/ 3 w 72"/>
                  <a:gd name="T81" fmla="*/ 15 h 57"/>
                  <a:gd name="T82" fmla="*/ 8 w 72"/>
                  <a:gd name="T83" fmla="*/ 13 h 57"/>
                  <a:gd name="T84" fmla="*/ 10 w 72"/>
                  <a:gd name="T85" fmla="*/ 8 h 57"/>
                  <a:gd name="T86" fmla="*/ 17 w 72"/>
                  <a:gd name="T87" fmla="*/ 4 h 57"/>
                  <a:gd name="T88" fmla="*/ 19 w 72"/>
                  <a:gd name="T8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2" h="57">
                    <a:moveTo>
                      <a:pt x="19" y="0"/>
                    </a:moveTo>
                    <a:lnTo>
                      <a:pt x="25" y="0"/>
                    </a:lnTo>
                    <a:lnTo>
                      <a:pt x="28" y="3"/>
                    </a:lnTo>
                    <a:lnTo>
                      <a:pt x="32" y="10"/>
                    </a:lnTo>
                    <a:lnTo>
                      <a:pt x="33" y="11"/>
                    </a:lnTo>
                    <a:lnTo>
                      <a:pt x="32" y="15"/>
                    </a:lnTo>
                    <a:lnTo>
                      <a:pt x="33" y="17"/>
                    </a:lnTo>
                    <a:lnTo>
                      <a:pt x="33" y="19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5" y="19"/>
                    </a:lnTo>
                    <a:lnTo>
                      <a:pt x="35" y="15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0"/>
                    </a:lnTo>
                    <a:lnTo>
                      <a:pt x="33" y="6"/>
                    </a:lnTo>
                    <a:lnTo>
                      <a:pt x="32" y="4"/>
                    </a:lnTo>
                    <a:lnTo>
                      <a:pt x="33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0" y="8"/>
                    </a:lnTo>
                    <a:lnTo>
                      <a:pt x="51" y="10"/>
                    </a:lnTo>
                    <a:lnTo>
                      <a:pt x="53" y="10"/>
                    </a:lnTo>
                    <a:lnTo>
                      <a:pt x="54" y="14"/>
                    </a:lnTo>
                    <a:lnTo>
                      <a:pt x="55" y="15"/>
                    </a:lnTo>
                    <a:lnTo>
                      <a:pt x="57" y="18"/>
                    </a:lnTo>
                    <a:lnTo>
                      <a:pt x="57" y="22"/>
                    </a:lnTo>
                    <a:lnTo>
                      <a:pt x="60" y="26"/>
                    </a:lnTo>
                    <a:lnTo>
                      <a:pt x="62" y="29"/>
                    </a:lnTo>
                    <a:lnTo>
                      <a:pt x="62" y="32"/>
                    </a:lnTo>
                    <a:lnTo>
                      <a:pt x="61" y="32"/>
                    </a:lnTo>
                    <a:lnTo>
                      <a:pt x="58" y="30"/>
                    </a:lnTo>
                    <a:lnTo>
                      <a:pt x="57" y="30"/>
                    </a:lnTo>
                    <a:lnTo>
                      <a:pt x="57" y="33"/>
                    </a:lnTo>
                    <a:lnTo>
                      <a:pt x="61" y="36"/>
                    </a:lnTo>
                    <a:lnTo>
                      <a:pt x="64" y="36"/>
                    </a:lnTo>
                    <a:lnTo>
                      <a:pt x="66" y="40"/>
                    </a:lnTo>
                    <a:lnTo>
                      <a:pt x="69" y="4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69" y="50"/>
                    </a:lnTo>
                    <a:lnTo>
                      <a:pt x="65" y="51"/>
                    </a:lnTo>
                    <a:lnTo>
                      <a:pt x="62" y="54"/>
                    </a:lnTo>
                    <a:lnTo>
                      <a:pt x="60" y="57"/>
                    </a:lnTo>
                    <a:lnTo>
                      <a:pt x="57" y="57"/>
                    </a:lnTo>
                    <a:lnTo>
                      <a:pt x="54" y="54"/>
                    </a:lnTo>
                    <a:lnTo>
                      <a:pt x="53" y="53"/>
                    </a:lnTo>
                    <a:lnTo>
                      <a:pt x="50" y="53"/>
                    </a:lnTo>
                    <a:lnTo>
                      <a:pt x="48" y="53"/>
                    </a:lnTo>
                    <a:lnTo>
                      <a:pt x="46" y="53"/>
                    </a:lnTo>
                    <a:lnTo>
                      <a:pt x="39" y="53"/>
                    </a:lnTo>
                    <a:lnTo>
                      <a:pt x="36" y="51"/>
                    </a:lnTo>
                    <a:lnTo>
                      <a:pt x="35" y="50"/>
                    </a:lnTo>
                    <a:lnTo>
                      <a:pt x="30" y="51"/>
                    </a:lnTo>
                    <a:lnTo>
                      <a:pt x="28" y="53"/>
                    </a:lnTo>
                    <a:lnTo>
                      <a:pt x="25" y="51"/>
                    </a:lnTo>
                    <a:lnTo>
                      <a:pt x="22" y="50"/>
                    </a:lnTo>
                    <a:lnTo>
                      <a:pt x="19" y="50"/>
                    </a:lnTo>
                    <a:lnTo>
                      <a:pt x="17" y="47"/>
                    </a:lnTo>
                    <a:lnTo>
                      <a:pt x="15" y="43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0" y="40"/>
                    </a:lnTo>
                    <a:lnTo>
                      <a:pt x="7" y="39"/>
                    </a:lnTo>
                    <a:lnTo>
                      <a:pt x="6" y="37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3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3" y="36"/>
                    </a:lnTo>
                    <a:lnTo>
                      <a:pt x="4" y="35"/>
                    </a:lnTo>
                    <a:lnTo>
                      <a:pt x="3" y="30"/>
                    </a:lnTo>
                    <a:lnTo>
                      <a:pt x="4" y="28"/>
                    </a:lnTo>
                    <a:lnTo>
                      <a:pt x="7" y="25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8" name="Freeform 150"/>
              <p:cNvSpPr>
                <a:spLocks/>
              </p:cNvSpPr>
              <p:nvPr/>
            </p:nvSpPr>
            <p:spPr bwMode="auto">
              <a:xfrm>
                <a:off x="5610257" y="2030790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0 h 3"/>
                  <a:gd name="T4" fmla="*/ 5 w 5"/>
                  <a:gd name="T5" fmla="*/ 1 h 3"/>
                  <a:gd name="T6" fmla="*/ 3 w 5"/>
                  <a:gd name="T7" fmla="*/ 3 h 3"/>
                  <a:gd name="T8" fmla="*/ 2 w 5"/>
                  <a:gd name="T9" fmla="*/ 3 h 3"/>
                  <a:gd name="T10" fmla="*/ 0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9" name="Freeform 151"/>
              <p:cNvSpPr>
                <a:spLocks/>
              </p:cNvSpPr>
              <p:nvPr/>
            </p:nvSpPr>
            <p:spPr bwMode="auto">
              <a:xfrm>
                <a:off x="5593953" y="2023379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3 w 5"/>
                  <a:gd name="T5" fmla="*/ 2 h 2"/>
                  <a:gd name="T6" fmla="*/ 0 w 5"/>
                  <a:gd name="T7" fmla="*/ 2 h 2"/>
                  <a:gd name="T8" fmla="*/ 2 w 5"/>
                  <a:gd name="T9" fmla="*/ 1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0" name="Freeform 152"/>
              <p:cNvSpPr>
                <a:spLocks/>
              </p:cNvSpPr>
              <p:nvPr/>
            </p:nvSpPr>
            <p:spPr bwMode="auto">
              <a:xfrm>
                <a:off x="5688813" y="1846998"/>
                <a:ext cx="7411" cy="296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4 w 5"/>
                  <a:gd name="T5" fmla="*/ 1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1" name="Freeform 153"/>
              <p:cNvSpPr>
                <a:spLocks/>
              </p:cNvSpPr>
              <p:nvPr/>
            </p:nvSpPr>
            <p:spPr bwMode="auto">
              <a:xfrm>
                <a:off x="5494646" y="2014486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1 h 6"/>
                  <a:gd name="T4" fmla="*/ 5 w 5"/>
                  <a:gd name="T5" fmla="*/ 3 h 6"/>
                  <a:gd name="T6" fmla="*/ 5 w 5"/>
                  <a:gd name="T7" fmla="*/ 4 h 6"/>
                  <a:gd name="T8" fmla="*/ 4 w 5"/>
                  <a:gd name="T9" fmla="*/ 6 h 6"/>
                  <a:gd name="T10" fmla="*/ 2 w 5"/>
                  <a:gd name="T11" fmla="*/ 4 h 6"/>
                  <a:gd name="T12" fmla="*/ 1 w 5"/>
                  <a:gd name="T13" fmla="*/ 3 h 6"/>
                  <a:gd name="T14" fmla="*/ 0 w 5"/>
                  <a:gd name="T15" fmla="*/ 1 h 6"/>
                  <a:gd name="T16" fmla="*/ 1 w 5"/>
                  <a:gd name="T17" fmla="*/ 0 h 6"/>
                  <a:gd name="T18" fmla="*/ 4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2" name="Freeform 154"/>
              <p:cNvSpPr>
                <a:spLocks/>
              </p:cNvSpPr>
              <p:nvPr/>
            </p:nvSpPr>
            <p:spPr bwMode="auto">
              <a:xfrm>
                <a:off x="5497610" y="1944823"/>
                <a:ext cx="10376" cy="5929"/>
              </a:xfrm>
              <a:custGeom>
                <a:avLst/>
                <a:gdLst>
                  <a:gd name="T0" fmla="*/ 2 w 7"/>
                  <a:gd name="T1" fmla="*/ 0 h 4"/>
                  <a:gd name="T2" fmla="*/ 3 w 7"/>
                  <a:gd name="T3" fmla="*/ 0 h 4"/>
                  <a:gd name="T4" fmla="*/ 5 w 7"/>
                  <a:gd name="T5" fmla="*/ 1 h 4"/>
                  <a:gd name="T6" fmla="*/ 7 w 7"/>
                  <a:gd name="T7" fmla="*/ 3 h 4"/>
                  <a:gd name="T8" fmla="*/ 6 w 7"/>
                  <a:gd name="T9" fmla="*/ 4 h 4"/>
                  <a:gd name="T10" fmla="*/ 5 w 7"/>
                  <a:gd name="T11" fmla="*/ 4 h 4"/>
                  <a:gd name="T12" fmla="*/ 0 w 7"/>
                  <a:gd name="T13" fmla="*/ 3 h 4"/>
                  <a:gd name="T14" fmla="*/ 0 w 7"/>
                  <a:gd name="T15" fmla="*/ 1 h 4"/>
                  <a:gd name="T16" fmla="*/ 2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3" name="Freeform 155"/>
              <p:cNvSpPr>
                <a:spLocks/>
              </p:cNvSpPr>
              <p:nvPr/>
            </p:nvSpPr>
            <p:spPr bwMode="auto">
              <a:xfrm>
                <a:off x="5559862" y="2030790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4 w 5"/>
                  <a:gd name="T7" fmla="*/ 4 h 4"/>
                  <a:gd name="T8" fmla="*/ 1 w 5"/>
                  <a:gd name="T9" fmla="*/ 3 h 4"/>
                  <a:gd name="T10" fmla="*/ 0 w 5"/>
                  <a:gd name="T11" fmla="*/ 1 h 4"/>
                  <a:gd name="T12" fmla="*/ 3 w 5"/>
                  <a:gd name="T13" fmla="*/ 1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4" name="Freeform 156"/>
              <p:cNvSpPr>
                <a:spLocks/>
              </p:cNvSpPr>
              <p:nvPr/>
            </p:nvSpPr>
            <p:spPr bwMode="auto">
              <a:xfrm>
                <a:off x="5549487" y="2032272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1 w 6"/>
                  <a:gd name="T7" fmla="*/ 5 h 5"/>
                  <a:gd name="T8" fmla="*/ 0 w 6"/>
                  <a:gd name="T9" fmla="*/ 2 h 5"/>
                  <a:gd name="T10" fmla="*/ 1 w 6"/>
                  <a:gd name="T11" fmla="*/ 0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6" y="2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5" name="Freeform 157"/>
              <p:cNvSpPr>
                <a:spLocks/>
              </p:cNvSpPr>
              <p:nvPr/>
            </p:nvSpPr>
            <p:spPr bwMode="auto">
              <a:xfrm>
                <a:off x="5510950" y="1962609"/>
                <a:ext cx="11858" cy="20751"/>
              </a:xfrm>
              <a:custGeom>
                <a:avLst/>
                <a:gdLst>
                  <a:gd name="T0" fmla="*/ 5 w 8"/>
                  <a:gd name="T1" fmla="*/ 0 h 14"/>
                  <a:gd name="T2" fmla="*/ 5 w 8"/>
                  <a:gd name="T3" fmla="*/ 2 h 14"/>
                  <a:gd name="T4" fmla="*/ 5 w 8"/>
                  <a:gd name="T5" fmla="*/ 5 h 14"/>
                  <a:gd name="T6" fmla="*/ 8 w 8"/>
                  <a:gd name="T7" fmla="*/ 6 h 14"/>
                  <a:gd name="T8" fmla="*/ 8 w 8"/>
                  <a:gd name="T9" fmla="*/ 7 h 14"/>
                  <a:gd name="T10" fmla="*/ 5 w 8"/>
                  <a:gd name="T11" fmla="*/ 9 h 14"/>
                  <a:gd name="T12" fmla="*/ 7 w 8"/>
                  <a:gd name="T13" fmla="*/ 11 h 14"/>
                  <a:gd name="T14" fmla="*/ 7 w 8"/>
                  <a:gd name="T15" fmla="*/ 14 h 14"/>
                  <a:gd name="T16" fmla="*/ 5 w 8"/>
                  <a:gd name="T17" fmla="*/ 13 h 14"/>
                  <a:gd name="T18" fmla="*/ 5 w 8"/>
                  <a:gd name="T19" fmla="*/ 10 h 14"/>
                  <a:gd name="T20" fmla="*/ 4 w 8"/>
                  <a:gd name="T21" fmla="*/ 9 h 14"/>
                  <a:gd name="T22" fmla="*/ 3 w 8"/>
                  <a:gd name="T23" fmla="*/ 10 h 14"/>
                  <a:gd name="T24" fmla="*/ 1 w 8"/>
                  <a:gd name="T25" fmla="*/ 10 h 14"/>
                  <a:gd name="T26" fmla="*/ 0 w 8"/>
                  <a:gd name="T27" fmla="*/ 5 h 14"/>
                  <a:gd name="T28" fmla="*/ 1 w 8"/>
                  <a:gd name="T29" fmla="*/ 6 h 14"/>
                  <a:gd name="T30" fmla="*/ 3 w 8"/>
                  <a:gd name="T31" fmla="*/ 6 h 14"/>
                  <a:gd name="T32" fmla="*/ 3 w 8"/>
                  <a:gd name="T33" fmla="*/ 5 h 14"/>
                  <a:gd name="T34" fmla="*/ 1 w 8"/>
                  <a:gd name="T35" fmla="*/ 2 h 14"/>
                  <a:gd name="T36" fmla="*/ 3 w 8"/>
                  <a:gd name="T37" fmla="*/ 2 h 14"/>
                  <a:gd name="T38" fmla="*/ 3 w 8"/>
                  <a:gd name="T39" fmla="*/ 2 h 14"/>
                  <a:gd name="T40" fmla="*/ 5 w 8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4">
                    <a:moveTo>
                      <a:pt x="5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6" name="Freeform 158"/>
              <p:cNvSpPr>
                <a:spLocks/>
              </p:cNvSpPr>
              <p:nvPr/>
            </p:nvSpPr>
            <p:spPr bwMode="auto">
              <a:xfrm>
                <a:off x="5496129" y="1683957"/>
                <a:ext cx="41501" cy="29644"/>
              </a:xfrm>
              <a:custGeom>
                <a:avLst/>
                <a:gdLst>
                  <a:gd name="T0" fmla="*/ 17 w 28"/>
                  <a:gd name="T1" fmla="*/ 0 h 20"/>
                  <a:gd name="T2" fmla="*/ 21 w 28"/>
                  <a:gd name="T3" fmla="*/ 2 h 20"/>
                  <a:gd name="T4" fmla="*/ 26 w 28"/>
                  <a:gd name="T5" fmla="*/ 5 h 20"/>
                  <a:gd name="T6" fmla="*/ 28 w 28"/>
                  <a:gd name="T7" fmla="*/ 6 h 20"/>
                  <a:gd name="T8" fmla="*/ 25 w 28"/>
                  <a:gd name="T9" fmla="*/ 10 h 20"/>
                  <a:gd name="T10" fmla="*/ 25 w 28"/>
                  <a:gd name="T11" fmla="*/ 14 h 20"/>
                  <a:gd name="T12" fmla="*/ 22 w 28"/>
                  <a:gd name="T13" fmla="*/ 14 h 20"/>
                  <a:gd name="T14" fmla="*/ 19 w 28"/>
                  <a:gd name="T15" fmla="*/ 17 h 20"/>
                  <a:gd name="T16" fmla="*/ 17 w 28"/>
                  <a:gd name="T17" fmla="*/ 20 h 20"/>
                  <a:gd name="T18" fmla="*/ 14 w 28"/>
                  <a:gd name="T19" fmla="*/ 20 h 20"/>
                  <a:gd name="T20" fmla="*/ 11 w 28"/>
                  <a:gd name="T21" fmla="*/ 18 h 20"/>
                  <a:gd name="T22" fmla="*/ 11 w 28"/>
                  <a:gd name="T23" fmla="*/ 17 h 20"/>
                  <a:gd name="T24" fmla="*/ 15 w 28"/>
                  <a:gd name="T25" fmla="*/ 17 h 20"/>
                  <a:gd name="T26" fmla="*/ 18 w 28"/>
                  <a:gd name="T27" fmla="*/ 16 h 20"/>
                  <a:gd name="T28" fmla="*/ 19 w 28"/>
                  <a:gd name="T29" fmla="*/ 14 h 20"/>
                  <a:gd name="T30" fmla="*/ 18 w 28"/>
                  <a:gd name="T31" fmla="*/ 14 h 20"/>
                  <a:gd name="T32" fmla="*/ 13 w 28"/>
                  <a:gd name="T33" fmla="*/ 14 h 20"/>
                  <a:gd name="T34" fmla="*/ 10 w 28"/>
                  <a:gd name="T35" fmla="*/ 13 h 20"/>
                  <a:gd name="T36" fmla="*/ 8 w 28"/>
                  <a:gd name="T37" fmla="*/ 10 h 20"/>
                  <a:gd name="T38" fmla="*/ 6 w 28"/>
                  <a:gd name="T39" fmla="*/ 9 h 20"/>
                  <a:gd name="T40" fmla="*/ 4 w 28"/>
                  <a:gd name="T41" fmla="*/ 7 h 20"/>
                  <a:gd name="T42" fmla="*/ 0 w 28"/>
                  <a:gd name="T43" fmla="*/ 6 h 20"/>
                  <a:gd name="T44" fmla="*/ 0 w 28"/>
                  <a:gd name="T45" fmla="*/ 5 h 20"/>
                  <a:gd name="T46" fmla="*/ 0 w 28"/>
                  <a:gd name="T47" fmla="*/ 3 h 20"/>
                  <a:gd name="T48" fmla="*/ 3 w 28"/>
                  <a:gd name="T49" fmla="*/ 3 h 20"/>
                  <a:gd name="T50" fmla="*/ 6 w 28"/>
                  <a:gd name="T51" fmla="*/ 2 h 20"/>
                  <a:gd name="T52" fmla="*/ 7 w 28"/>
                  <a:gd name="T53" fmla="*/ 2 h 20"/>
                  <a:gd name="T54" fmla="*/ 10 w 28"/>
                  <a:gd name="T55" fmla="*/ 3 h 20"/>
                  <a:gd name="T56" fmla="*/ 13 w 28"/>
                  <a:gd name="T57" fmla="*/ 2 h 20"/>
                  <a:gd name="T58" fmla="*/ 17 w 28"/>
                  <a:gd name="T5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20">
                    <a:moveTo>
                      <a:pt x="17" y="0"/>
                    </a:moveTo>
                    <a:lnTo>
                      <a:pt x="21" y="2"/>
                    </a:lnTo>
                    <a:lnTo>
                      <a:pt x="26" y="5"/>
                    </a:lnTo>
                    <a:lnTo>
                      <a:pt x="28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2" y="14"/>
                    </a:lnTo>
                    <a:lnTo>
                      <a:pt x="19" y="17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5" y="17"/>
                    </a:lnTo>
                    <a:lnTo>
                      <a:pt x="18" y="16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0" y="13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10" y="3"/>
                    </a:lnTo>
                    <a:lnTo>
                      <a:pt x="13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7" name="Freeform 159"/>
              <p:cNvSpPr>
                <a:spLocks/>
              </p:cNvSpPr>
              <p:nvPr/>
            </p:nvSpPr>
            <p:spPr bwMode="auto">
              <a:xfrm>
                <a:off x="5507986" y="1940377"/>
                <a:ext cx="14822" cy="5929"/>
              </a:xfrm>
              <a:custGeom>
                <a:avLst/>
                <a:gdLst>
                  <a:gd name="T0" fmla="*/ 5 w 10"/>
                  <a:gd name="T1" fmla="*/ 0 h 4"/>
                  <a:gd name="T2" fmla="*/ 6 w 10"/>
                  <a:gd name="T3" fmla="*/ 0 h 4"/>
                  <a:gd name="T4" fmla="*/ 10 w 10"/>
                  <a:gd name="T5" fmla="*/ 2 h 4"/>
                  <a:gd name="T6" fmla="*/ 10 w 10"/>
                  <a:gd name="T7" fmla="*/ 3 h 4"/>
                  <a:gd name="T8" fmla="*/ 7 w 10"/>
                  <a:gd name="T9" fmla="*/ 3 h 4"/>
                  <a:gd name="T10" fmla="*/ 5 w 10"/>
                  <a:gd name="T11" fmla="*/ 3 h 4"/>
                  <a:gd name="T12" fmla="*/ 2 w 10"/>
                  <a:gd name="T13" fmla="*/ 4 h 4"/>
                  <a:gd name="T14" fmla="*/ 0 w 10"/>
                  <a:gd name="T15" fmla="*/ 3 h 4"/>
                  <a:gd name="T16" fmla="*/ 2 w 10"/>
                  <a:gd name="T17" fmla="*/ 0 h 4"/>
                  <a:gd name="T18" fmla="*/ 5 w 10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8" name="Freeform 160"/>
              <p:cNvSpPr>
                <a:spLocks/>
              </p:cNvSpPr>
              <p:nvPr/>
            </p:nvSpPr>
            <p:spPr bwMode="auto">
              <a:xfrm>
                <a:off x="5576167" y="1992253"/>
                <a:ext cx="7411" cy="5929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4 w 5"/>
                  <a:gd name="T7" fmla="*/ 4 h 4"/>
                  <a:gd name="T8" fmla="*/ 3 w 5"/>
                  <a:gd name="T9" fmla="*/ 3 h 4"/>
                  <a:gd name="T10" fmla="*/ 0 w 5"/>
                  <a:gd name="T11" fmla="*/ 1 h 4"/>
                  <a:gd name="T12" fmla="*/ 0 w 5"/>
                  <a:gd name="T13" fmla="*/ 1 h 4"/>
                  <a:gd name="T14" fmla="*/ 1 w 5"/>
                  <a:gd name="T15" fmla="*/ 1 h 4"/>
                  <a:gd name="T16" fmla="*/ 4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9" name="Freeform 161"/>
              <p:cNvSpPr>
                <a:spLocks/>
              </p:cNvSpPr>
              <p:nvPr/>
            </p:nvSpPr>
            <p:spPr bwMode="auto">
              <a:xfrm>
                <a:off x="5586542" y="2004110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1 h 4"/>
                  <a:gd name="T4" fmla="*/ 4 w 4"/>
                  <a:gd name="T5" fmla="*/ 3 h 4"/>
                  <a:gd name="T6" fmla="*/ 4 w 4"/>
                  <a:gd name="T7" fmla="*/ 3 h 4"/>
                  <a:gd name="T8" fmla="*/ 3 w 4"/>
                  <a:gd name="T9" fmla="*/ 4 h 4"/>
                  <a:gd name="T10" fmla="*/ 0 w 4"/>
                  <a:gd name="T11" fmla="*/ 4 h 4"/>
                  <a:gd name="T12" fmla="*/ 0 w 4"/>
                  <a:gd name="T13" fmla="*/ 1 h 4"/>
                  <a:gd name="T14" fmla="*/ 0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0" name="Freeform 162"/>
              <p:cNvSpPr>
                <a:spLocks/>
              </p:cNvSpPr>
              <p:nvPr/>
            </p:nvSpPr>
            <p:spPr bwMode="auto">
              <a:xfrm>
                <a:off x="6938298" y="1842552"/>
                <a:ext cx="26679" cy="20751"/>
              </a:xfrm>
              <a:custGeom>
                <a:avLst/>
                <a:gdLst>
                  <a:gd name="T0" fmla="*/ 4 w 18"/>
                  <a:gd name="T1" fmla="*/ 0 h 14"/>
                  <a:gd name="T2" fmla="*/ 7 w 18"/>
                  <a:gd name="T3" fmla="*/ 0 h 14"/>
                  <a:gd name="T4" fmla="*/ 10 w 18"/>
                  <a:gd name="T5" fmla="*/ 1 h 14"/>
                  <a:gd name="T6" fmla="*/ 11 w 18"/>
                  <a:gd name="T7" fmla="*/ 1 h 14"/>
                  <a:gd name="T8" fmla="*/ 12 w 18"/>
                  <a:gd name="T9" fmla="*/ 0 h 14"/>
                  <a:gd name="T10" fmla="*/ 15 w 18"/>
                  <a:gd name="T11" fmla="*/ 1 h 14"/>
                  <a:gd name="T12" fmla="*/ 16 w 18"/>
                  <a:gd name="T13" fmla="*/ 4 h 14"/>
                  <a:gd name="T14" fmla="*/ 15 w 18"/>
                  <a:gd name="T15" fmla="*/ 5 h 14"/>
                  <a:gd name="T16" fmla="*/ 16 w 18"/>
                  <a:gd name="T17" fmla="*/ 8 h 14"/>
                  <a:gd name="T18" fmla="*/ 18 w 18"/>
                  <a:gd name="T19" fmla="*/ 11 h 14"/>
                  <a:gd name="T20" fmla="*/ 16 w 18"/>
                  <a:gd name="T21" fmla="*/ 14 h 14"/>
                  <a:gd name="T22" fmla="*/ 14 w 18"/>
                  <a:gd name="T23" fmla="*/ 14 h 14"/>
                  <a:gd name="T24" fmla="*/ 11 w 18"/>
                  <a:gd name="T25" fmla="*/ 12 h 14"/>
                  <a:gd name="T26" fmla="*/ 7 w 18"/>
                  <a:gd name="T27" fmla="*/ 10 h 14"/>
                  <a:gd name="T28" fmla="*/ 4 w 18"/>
                  <a:gd name="T29" fmla="*/ 10 h 14"/>
                  <a:gd name="T30" fmla="*/ 1 w 18"/>
                  <a:gd name="T31" fmla="*/ 10 h 14"/>
                  <a:gd name="T32" fmla="*/ 0 w 18"/>
                  <a:gd name="T33" fmla="*/ 10 h 14"/>
                  <a:gd name="T34" fmla="*/ 0 w 18"/>
                  <a:gd name="T35" fmla="*/ 4 h 14"/>
                  <a:gd name="T36" fmla="*/ 1 w 18"/>
                  <a:gd name="T37" fmla="*/ 3 h 14"/>
                  <a:gd name="T38" fmla="*/ 3 w 18"/>
                  <a:gd name="T39" fmla="*/ 3 h 14"/>
                  <a:gd name="T40" fmla="*/ 3 w 18"/>
                  <a:gd name="T41" fmla="*/ 1 h 14"/>
                  <a:gd name="T42" fmla="*/ 4 w 18"/>
                  <a:gd name="T43" fmla="*/ 1 h 14"/>
                  <a:gd name="T44" fmla="*/ 4 w 18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lnTo>
                      <a:pt x="7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5" y="1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1" name="Freeform 163"/>
              <p:cNvSpPr>
                <a:spLocks/>
              </p:cNvSpPr>
              <p:nvPr/>
            </p:nvSpPr>
            <p:spPr bwMode="auto">
              <a:xfrm>
                <a:off x="5583577" y="1815873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2" name="Freeform 164"/>
              <p:cNvSpPr>
                <a:spLocks/>
              </p:cNvSpPr>
              <p:nvPr/>
            </p:nvSpPr>
            <p:spPr bwMode="auto">
              <a:xfrm>
                <a:off x="5576167" y="2035237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4 w 5"/>
                  <a:gd name="T5" fmla="*/ 3 h 3"/>
                  <a:gd name="T6" fmla="*/ 1 w 5"/>
                  <a:gd name="T7" fmla="*/ 3 h 3"/>
                  <a:gd name="T8" fmla="*/ 0 w 5"/>
                  <a:gd name="T9" fmla="*/ 1 h 3"/>
                  <a:gd name="T10" fmla="*/ 3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3" name="Freeform 165"/>
              <p:cNvSpPr>
                <a:spLocks/>
              </p:cNvSpPr>
              <p:nvPr/>
            </p:nvSpPr>
            <p:spPr bwMode="auto">
              <a:xfrm>
                <a:off x="5564309" y="1844034"/>
                <a:ext cx="7411" cy="13340"/>
              </a:xfrm>
              <a:custGeom>
                <a:avLst/>
                <a:gdLst>
                  <a:gd name="T0" fmla="*/ 1 w 5"/>
                  <a:gd name="T1" fmla="*/ 0 h 9"/>
                  <a:gd name="T2" fmla="*/ 2 w 5"/>
                  <a:gd name="T3" fmla="*/ 0 h 9"/>
                  <a:gd name="T4" fmla="*/ 5 w 5"/>
                  <a:gd name="T5" fmla="*/ 3 h 9"/>
                  <a:gd name="T6" fmla="*/ 5 w 5"/>
                  <a:gd name="T7" fmla="*/ 6 h 9"/>
                  <a:gd name="T8" fmla="*/ 4 w 5"/>
                  <a:gd name="T9" fmla="*/ 7 h 9"/>
                  <a:gd name="T10" fmla="*/ 2 w 5"/>
                  <a:gd name="T11" fmla="*/ 9 h 9"/>
                  <a:gd name="T12" fmla="*/ 1 w 5"/>
                  <a:gd name="T13" fmla="*/ 9 h 9"/>
                  <a:gd name="T14" fmla="*/ 0 w 5"/>
                  <a:gd name="T15" fmla="*/ 7 h 9"/>
                  <a:gd name="T16" fmla="*/ 0 w 5"/>
                  <a:gd name="T17" fmla="*/ 4 h 9"/>
                  <a:gd name="T18" fmla="*/ 0 w 5"/>
                  <a:gd name="T19" fmla="*/ 2 h 9"/>
                  <a:gd name="T20" fmla="*/ 1 w 5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0"/>
                    </a:moveTo>
                    <a:lnTo>
                      <a:pt x="2" y="0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4" name="Freeform 166"/>
              <p:cNvSpPr>
                <a:spLocks/>
              </p:cNvSpPr>
              <p:nvPr/>
            </p:nvSpPr>
            <p:spPr bwMode="auto">
              <a:xfrm>
                <a:off x="5590989" y="1978913"/>
                <a:ext cx="11858" cy="8893"/>
              </a:xfrm>
              <a:custGeom>
                <a:avLst/>
                <a:gdLst>
                  <a:gd name="T0" fmla="*/ 4 w 8"/>
                  <a:gd name="T1" fmla="*/ 0 h 6"/>
                  <a:gd name="T2" fmla="*/ 7 w 8"/>
                  <a:gd name="T3" fmla="*/ 0 h 6"/>
                  <a:gd name="T4" fmla="*/ 8 w 8"/>
                  <a:gd name="T5" fmla="*/ 2 h 6"/>
                  <a:gd name="T6" fmla="*/ 8 w 8"/>
                  <a:gd name="T7" fmla="*/ 3 h 6"/>
                  <a:gd name="T8" fmla="*/ 7 w 8"/>
                  <a:gd name="T9" fmla="*/ 3 h 6"/>
                  <a:gd name="T10" fmla="*/ 8 w 8"/>
                  <a:gd name="T11" fmla="*/ 5 h 6"/>
                  <a:gd name="T12" fmla="*/ 8 w 8"/>
                  <a:gd name="T13" fmla="*/ 6 h 6"/>
                  <a:gd name="T14" fmla="*/ 7 w 8"/>
                  <a:gd name="T15" fmla="*/ 6 h 6"/>
                  <a:gd name="T16" fmla="*/ 4 w 8"/>
                  <a:gd name="T17" fmla="*/ 5 h 6"/>
                  <a:gd name="T18" fmla="*/ 2 w 8"/>
                  <a:gd name="T19" fmla="*/ 5 h 6"/>
                  <a:gd name="T20" fmla="*/ 1 w 8"/>
                  <a:gd name="T21" fmla="*/ 5 h 6"/>
                  <a:gd name="T22" fmla="*/ 0 w 8"/>
                  <a:gd name="T23" fmla="*/ 2 h 6"/>
                  <a:gd name="T24" fmla="*/ 0 w 8"/>
                  <a:gd name="T25" fmla="*/ 2 h 6"/>
                  <a:gd name="T26" fmla="*/ 2 w 8"/>
                  <a:gd name="T27" fmla="*/ 3 h 6"/>
                  <a:gd name="T28" fmla="*/ 2 w 8"/>
                  <a:gd name="T29" fmla="*/ 2 h 6"/>
                  <a:gd name="T30" fmla="*/ 2 w 8"/>
                  <a:gd name="T31" fmla="*/ 0 h 6"/>
                  <a:gd name="T32" fmla="*/ 4 w 8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5" name="Freeform 167"/>
              <p:cNvSpPr>
                <a:spLocks/>
              </p:cNvSpPr>
              <p:nvPr/>
            </p:nvSpPr>
            <p:spPr bwMode="auto">
              <a:xfrm>
                <a:off x="6363209" y="1597990"/>
                <a:ext cx="8893" cy="13340"/>
              </a:xfrm>
              <a:custGeom>
                <a:avLst/>
                <a:gdLst>
                  <a:gd name="T0" fmla="*/ 5 w 6"/>
                  <a:gd name="T1" fmla="*/ 0 h 9"/>
                  <a:gd name="T2" fmla="*/ 5 w 6"/>
                  <a:gd name="T3" fmla="*/ 0 h 9"/>
                  <a:gd name="T4" fmla="*/ 5 w 6"/>
                  <a:gd name="T5" fmla="*/ 3 h 9"/>
                  <a:gd name="T6" fmla="*/ 6 w 6"/>
                  <a:gd name="T7" fmla="*/ 5 h 9"/>
                  <a:gd name="T8" fmla="*/ 4 w 6"/>
                  <a:gd name="T9" fmla="*/ 6 h 9"/>
                  <a:gd name="T10" fmla="*/ 2 w 6"/>
                  <a:gd name="T11" fmla="*/ 7 h 9"/>
                  <a:gd name="T12" fmla="*/ 0 w 6"/>
                  <a:gd name="T13" fmla="*/ 9 h 9"/>
                  <a:gd name="T14" fmla="*/ 1 w 6"/>
                  <a:gd name="T15" fmla="*/ 3 h 9"/>
                  <a:gd name="T16" fmla="*/ 5 w 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6" name="Freeform 168"/>
              <p:cNvSpPr>
                <a:spLocks/>
              </p:cNvSpPr>
              <p:nvPr/>
            </p:nvSpPr>
            <p:spPr bwMode="auto">
              <a:xfrm>
                <a:off x="6252045" y="1672100"/>
                <a:ext cx="127468" cy="97824"/>
              </a:xfrm>
              <a:custGeom>
                <a:avLst/>
                <a:gdLst>
                  <a:gd name="T0" fmla="*/ 36 w 86"/>
                  <a:gd name="T1" fmla="*/ 2 h 66"/>
                  <a:gd name="T2" fmla="*/ 41 w 86"/>
                  <a:gd name="T3" fmla="*/ 4 h 66"/>
                  <a:gd name="T4" fmla="*/ 50 w 86"/>
                  <a:gd name="T5" fmla="*/ 4 h 66"/>
                  <a:gd name="T6" fmla="*/ 52 w 86"/>
                  <a:gd name="T7" fmla="*/ 7 h 66"/>
                  <a:gd name="T8" fmla="*/ 52 w 86"/>
                  <a:gd name="T9" fmla="*/ 10 h 66"/>
                  <a:gd name="T10" fmla="*/ 52 w 86"/>
                  <a:gd name="T11" fmla="*/ 13 h 66"/>
                  <a:gd name="T12" fmla="*/ 51 w 86"/>
                  <a:gd name="T13" fmla="*/ 14 h 66"/>
                  <a:gd name="T14" fmla="*/ 54 w 86"/>
                  <a:gd name="T15" fmla="*/ 18 h 66"/>
                  <a:gd name="T16" fmla="*/ 57 w 86"/>
                  <a:gd name="T17" fmla="*/ 22 h 66"/>
                  <a:gd name="T18" fmla="*/ 59 w 86"/>
                  <a:gd name="T19" fmla="*/ 28 h 66"/>
                  <a:gd name="T20" fmla="*/ 65 w 86"/>
                  <a:gd name="T21" fmla="*/ 33 h 66"/>
                  <a:gd name="T22" fmla="*/ 69 w 86"/>
                  <a:gd name="T23" fmla="*/ 36 h 66"/>
                  <a:gd name="T24" fmla="*/ 77 w 86"/>
                  <a:gd name="T25" fmla="*/ 39 h 66"/>
                  <a:gd name="T26" fmla="*/ 84 w 86"/>
                  <a:gd name="T27" fmla="*/ 37 h 66"/>
                  <a:gd name="T28" fmla="*/ 84 w 86"/>
                  <a:gd name="T29" fmla="*/ 40 h 66"/>
                  <a:gd name="T30" fmla="*/ 80 w 86"/>
                  <a:gd name="T31" fmla="*/ 44 h 66"/>
                  <a:gd name="T32" fmla="*/ 76 w 86"/>
                  <a:gd name="T33" fmla="*/ 44 h 66"/>
                  <a:gd name="T34" fmla="*/ 73 w 86"/>
                  <a:gd name="T35" fmla="*/ 43 h 66"/>
                  <a:gd name="T36" fmla="*/ 70 w 86"/>
                  <a:gd name="T37" fmla="*/ 44 h 66"/>
                  <a:gd name="T38" fmla="*/ 62 w 86"/>
                  <a:gd name="T39" fmla="*/ 49 h 66"/>
                  <a:gd name="T40" fmla="*/ 58 w 86"/>
                  <a:gd name="T41" fmla="*/ 57 h 66"/>
                  <a:gd name="T42" fmla="*/ 57 w 86"/>
                  <a:gd name="T43" fmla="*/ 57 h 66"/>
                  <a:gd name="T44" fmla="*/ 52 w 86"/>
                  <a:gd name="T45" fmla="*/ 54 h 66"/>
                  <a:gd name="T46" fmla="*/ 50 w 86"/>
                  <a:gd name="T47" fmla="*/ 51 h 66"/>
                  <a:gd name="T48" fmla="*/ 50 w 86"/>
                  <a:gd name="T49" fmla="*/ 54 h 66"/>
                  <a:gd name="T50" fmla="*/ 52 w 86"/>
                  <a:gd name="T51" fmla="*/ 55 h 66"/>
                  <a:gd name="T52" fmla="*/ 54 w 86"/>
                  <a:gd name="T53" fmla="*/ 61 h 66"/>
                  <a:gd name="T54" fmla="*/ 52 w 86"/>
                  <a:gd name="T55" fmla="*/ 65 h 66"/>
                  <a:gd name="T56" fmla="*/ 48 w 86"/>
                  <a:gd name="T57" fmla="*/ 64 h 66"/>
                  <a:gd name="T58" fmla="*/ 41 w 86"/>
                  <a:gd name="T59" fmla="*/ 65 h 66"/>
                  <a:gd name="T60" fmla="*/ 35 w 86"/>
                  <a:gd name="T61" fmla="*/ 64 h 66"/>
                  <a:gd name="T62" fmla="*/ 32 w 86"/>
                  <a:gd name="T63" fmla="*/ 60 h 66"/>
                  <a:gd name="T64" fmla="*/ 25 w 86"/>
                  <a:gd name="T65" fmla="*/ 58 h 66"/>
                  <a:gd name="T66" fmla="*/ 14 w 86"/>
                  <a:gd name="T67" fmla="*/ 50 h 66"/>
                  <a:gd name="T68" fmla="*/ 12 w 86"/>
                  <a:gd name="T69" fmla="*/ 47 h 66"/>
                  <a:gd name="T70" fmla="*/ 15 w 86"/>
                  <a:gd name="T71" fmla="*/ 47 h 66"/>
                  <a:gd name="T72" fmla="*/ 17 w 86"/>
                  <a:gd name="T73" fmla="*/ 44 h 66"/>
                  <a:gd name="T74" fmla="*/ 14 w 86"/>
                  <a:gd name="T75" fmla="*/ 44 h 66"/>
                  <a:gd name="T76" fmla="*/ 12 w 86"/>
                  <a:gd name="T77" fmla="*/ 43 h 66"/>
                  <a:gd name="T78" fmla="*/ 8 w 86"/>
                  <a:gd name="T79" fmla="*/ 40 h 66"/>
                  <a:gd name="T80" fmla="*/ 7 w 86"/>
                  <a:gd name="T81" fmla="*/ 37 h 66"/>
                  <a:gd name="T82" fmla="*/ 4 w 86"/>
                  <a:gd name="T83" fmla="*/ 35 h 66"/>
                  <a:gd name="T84" fmla="*/ 5 w 86"/>
                  <a:gd name="T85" fmla="*/ 31 h 66"/>
                  <a:gd name="T86" fmla="*/ 4 w 86"/>
                  <a:gd name="T87" fmla="*/ 29 h 66"/>
                  <a:gd name="T88" fmla="*/ 0 w 86"/>
                  <a:gd name="T89" fmla="*/ 24 h 66"/>
                  <a:gd name="T90" fmla="*/ 3 w 86"/>
                  <a:gd name="T91" fmla="*/ 19 h 66"/>
                  <a:gd name="T92" fmla="*/ 4 w 86"/>
                  <a:gd name="T93" fmla="*/ 13 h 66"/>
                  <a:gd name="T94" fmla="*/ 4 w 86"/>
                  <a:gd name="T95" fmla="*/ 8 h 66"/>
                  <a:gd name="T96" fmla="*/ 10 w 86"/>
                  <a:gd name="T97" fmla="*/ 6 h 66"/>
                  <a:gd name="T98" fmla="*/ 12 w 86"/>
                  <a:gd name="T99" fmla="*/ 8 h 66"/>
                  <a:gd name="T100" fmla="*/ 18 w 86"/>
                  <a:gd name="T101" fmla="*/ 11 h 66"/>
                  <a:gd name="T102" fmla="*/ 22 w 86"/>
                  <a:gd name="T103" fmla="*/ 14 h 66"/>
                  <a:gd name="T104" fmla="*/ 25 w 86"/>
                  <a:gd name="T105" fmla="*/ 18 h 66"/>
                  <a:gd name="T106" fmla="*/ 28 w 86"/>
                  <a:gd name="T107" fmla="*/ 18 h 66"/>
                  <a:gd name="T108" fmla="*/ 32 w 86"/>
                  <a:gd name="T109" fmla="*/ 18 h 66"/>
                  <a:gd name="T110" fmla="*/ 36 w 86"/>
                  <a:gd name="T111" fmla="*/ 25 h 66"/>
                  <a:gd name="T112" fmla="*/ 40 w 86"/>
                  <a:gd name="T113" fmla="*/ 24 h 66"/>
                  <a:gd name="T114" fmla="*/ 36 w 86"/>
                  <a:gd name="T115" fmla="*/ 18 h 66"/>
                  <a:gd name="T116" fmla="*/ 33 w 86"/>
                  <a:gd name="T117" fmla="*/ 11 h 66"/>
                  <a:gd name="T118" fmla="*/ 33 w 86"/>
                  <a:gd name="T119" fmla="*/ 6 h 66"/>
                  <a:gd name="T120" fmla="*/ 37 w 86"/>
                  <a:gd name="T121" fmla="*/ 7 h 66"/>
                  <a:gd name="T122" fmla="*/ 39 w 86"/>
                  <a:gd name="T123" fmla="*/ 6 h 66"/>
                  <a:gd name="T124" fmla="*/ 33 w 86"/>
                  <a:gd name="T125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6" h="66">
                    <a:moveTo>
                      <a:pt x="33" y="0"/>
                    </a:moveTo>
                    <a:lnTo>
                      <a:pt x="36" y="2"/>
                    </a:lnTo>
                    <a:lnTo>
                      <a:pt x="39" y="2"/>
                    </a:lnTo>
                    <a:lnTo>
                      <a:pt x="41" y="4"/>
                    </a:lnTo>
                    <a:lnTo>
                      <a:pt x="44" y="4"/>
                    </a:lnTo>
                    <a:lnTo>
                      <a:pt x="50" y="4"/>
                    </a:lnTo>
                    <a:lnTo>
                      <a:pt x="51" y="6"/>
                    </a:lnTo>
                    <a:lnTo>
                      <a:pt x="52" y="7"/>
                    </a:lnTo>
                    <a:lnTo>
                      <a:pt x="54" y="8"/>
                    </a:lnTo>
                    <a:lnTo>
                      <a:pt x="52" y="10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1" y="13"/>
                    </a:lnTo>
                    <a:lnTo>
                      <a:pt x="51" y="14"/>
                    </a:lnTo>
                    <a:lnTo>
                      <a:pt x="54" y="15"/>
                    </a:lnTo>
                    <a:lnTo>
                      <a:pt x="54" y="18"/>
                    </a:lnTo>
                    <a:lnTo>
                      <a:pt x="57" y="21"/>
                    </a:lnTo>
                    <a:lnTo>
                      <a:pt x="57" y="22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4" y="32"/>
                    </a:lnTo>
                    <a:lnTo>
                      <a:pt x="65" y="33"/>
                    </a:lnTo>
                    <a:lnTo>
                      <a:pt x="68" y="35"/>
                    </a:lnTo>
                    <a:lnTo>
                      <a:pt x="69" y="36"/>
                    </a:lnTo>
                    <a:lnTo>
                      <a:pt x="73" y="37"/>
                    </a:lnTo>
                    <a:lnTo>
                      <a:pt x="77" y="39"/>
                    </a:lnTo>
                    <a:lnTo>
                      <a:pt x="81" y="37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4" y="40"/>
                    </a:lnTo>
                    <a:lnTo>
                      <a:pt x="80" y="43"/>
                    </a:lnTo>
                    <a:lnTo>
                      <a:pt x="80" y="44"/>
                    </a:lnTo>
                    <a:lnTo>
                      <a:pt x="77" y="46"/>
                    </a:lnTo>
                    <a:lnTo>
                      <a:pt x="76" y="44"/>
                    </a:lnTo>
                    <a:lnTo>
                      <a:pt x="73" y="44"/>
                    </a:lnTo>
                    <a:lnTo>
                      <a:pt x="73" y="43"/>
                    </a:lnTo>
                    <a:lnTo>
                      <a:pt x="73" y="42"/>
                    </a:lnTo>
                    <a:lnTo>
                      <a:pt x="70" y="44"/>
                    </a:lnTo>
                    <a:lnTo>
                      <a:pt x="68" y="44"/>
                    </a:lnTo>
                    <a:lnTo>
                      <a:pt x="62" y="49"/>
                    </a:lnTo>
                    <a:lnTo>
                      <a:pt x="61" y="54"/>
                    </a:lnTo>
                    <a:lnTo>
                      <a:pt x="58" y="57"/>
                    </a:lnTo>
                    <a:lnTo>
                      <a:pt x="57" y="58"/>
                    </a:lnTo>
                    <a:lnTo>
                      <a:pt x="57" y="57"/>
                    </a:lnTo>
                    <a:lnTo>
                      <a:pt x="55" y="54"/>
                    </a:lnTo>
                    <a:lnTo>
                      <a:pt x="52" y="54"/>
                    </a:lnTo>
                    <a:lnTo>
                      <a:pt x="51" y="53"/>
                    </a:lnTo>
                    <a:lnTo>
                      <a:pt x="50" y="51"/>
                    </a:lnTo>
                    <a:lnTo>
                      <a:pt x="50" y="53"/>
                    </a:lnTo>
                    <a:lnTo>
                      <a:pt x="50" y="54"/>
                    </a:lnTo>
                    <a:lnTo>
                      <a:pt x="51" y="55"/>
                    </a:lnTo>
                    <a:lnTo>
                      <a:pt x="52" y="55"/>
                    </a:lnTo>
                    <a:lnTo>
                      <a:pt x="52" y="58"/>
                    </a:lnTo>
                    <a:lnTo>
                      <a:pt x="54" y="61"/>
                    </a:lnTo>
                    <a:lnTo>
                      <a:pt x="54" y="62"/>
                    </a:lnTo>
                    <a:lnTo>
                      <a:pt x="52" y="65"/>
                    </a:lnTo>
                    <a:lnTo>
                      <a:pt x="51" y="66"/>
                    </a:lnTo>
                    <a:lnTo>
                      <a:pt x="48" y="64"/>
                    </a:lnTo>
                    <a:lnTo>
                      <a:pt x="44" y="64"/>
                    </a:lnTo>
                    <a:lnTo>
                      <a:pt x="41" y="65"/>
                    </a:lnTo>
                    <a:lnTo>
                      <a:pt x="37" y="65"/>
                    </a:lnTo>
                    <a:lnTo>
                      <a:pt x="35" y="64"/>
                    </a:lnTo>
                    <a:lnTo>
                      <a:pt x="33" y="61"/>
                    </a:lnTo>
                    <a:lnTo>
                      <a:pt x="32" y="60"/>
                    </a:lnTo>
                    <a:lnTo>
                      <a:pt x="29" y="57"/>
                    </a:lnTo>
                    <a:lnTo>
                      <a:pt x="25" y="58"/>
                    </a:lnTo>
                    <a:lnTo>
                      <a:pt x="21" y="55"/>
                    </a:lnTo>
                    <a:lnTo>
                      <a:pt x="14" y="50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8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8" y="40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3" y="19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8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5" y="10"/>
                    </a:lnTo>
                    <a:lnTo>
                      <a:pt x="18" y="11"/>
                    </a:lnTo>
                    <a:lnTo>
                      <a:pt x="21" y="13"/>
                    </a:lnTo>
                    <a:lnTo>
                      <a:pt x="22" y="14"/>
                    </a:lnTo>
                    <a:lnTo>
                      <a:pt x="22" y="17"/>
                    </a:lnTo>
                    <a:lnTo>
                      <a:pt x="25" y="18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0" y="17"/>
                    </a:lnTo>
                    <a:lnTo>
                      <a:pt x="32" y="18"/>
                    </a:lnTo>
                    <a:lnTo>
                      <a:pt x="33" y="22"/>
                    </a:lnTo>
                    <a:lnTo>
                      <a:pt x="36" y="25"/>
                    </a:lnTo>
                    <a:lnTo>
                      <a:pt x="39" y="25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36" y="18"/>
                    </a:lnTo>
                    <a:lnTo>
                      <a:pt x="35" y="14"/>
                    </a:lnTo>
                    <a:lnTo>
                      <a:pt x="33" y="11"/>
                    </a:lnTo>
                    <a:lnTo>
                      <a:pt x="32" y="8"/>
                    </a:lnTo>
                    <a:lnTo>
                      <a:pt x="33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40" y="7"/>
                    </a:lnTo>
                    <a:lnTo>
                      <a:pt x="39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7" name="Freeform 169"/>
              <p:cNvSpPr>
                <a:spLocks/>
              </p:cNvSpPr>
              <p:nvPr/>
            </p:nvSpPr>
            <p:spPr bwMode="auto">
              <a:xfrm>
                <a:off x="6389888" y="1793639"/>
                <a:ext cx="59288" cy="38537"/>
              </a:xfrm>
              <a:custGeom>
                <a:avLst/>
                <a:gdLst>
                  <a:gd name="T0" fmla="*/ 8 w 40"/>
                  <a:gd name="T1" fmla="*/ 0 h 26"/>
                  <a:gd name="T2" fmla="*/ 11 w 40"/>
                  <a:gd name="T3" fmla="*/ 0 h 26"/>
                  <a:gd name="T4" fmla="*/ 13 w 40"/>
                  <a:gd name="T5" fmla="*/ 1 h 26"/>
                  <a:gd name="T6" fmla="*/ 16 w 40"/>
                  <a:gd name="T7" fmla="*/ 0 h 26"/>
                  <a:gd name="T8" fmla="*/ 18 w 40"/>
                  <a:gd name="T9" fmla="*/ 0 h 26"/>
                  <a:gd name="T10" fmla="*/ 20 w 40"/>
                  <a:gd name="T11" fmla="*/ 2 h 26"/>
                  <a:gd name="T12" fmla="*/ 24 w 40"/>
                  <a:gd name="T13" fmla="*/ 4 h 26"/>
                  <a:gd name="T14" fmla="*/ 27 w 40"/>
                  <a:gd name="T15" fmla="*/ 4 h 26"/>
                  <a:gd name="T16" fmla="*/ 33 w 40"/>
                  <a:gd name="T17" fmla="*/ 8 h 26"/>
                  <a:gd name="T18" fmla="*/ 35 w 40"/>
                  <a:gd name="T19" fmla="*/ 12 h 26"/>
                  <a:gd name="T20" fmla="*/ 37 w 40"/>
                  <a:gd name="T21" fmla="*/ 15 h 26"/>
                  <a:gd name="T22" fmla="*/ 40 w 40"/>
                  <a:gd name="T23" fmla="*/ 16 h 26"/>
                  <a:gd name="T24" fmla="*/ 37 w 40"/>
                  <a:gd name="T25" fmla="*/ 19 h 26"/>
                  <a:gd name="T26" fmla="*/ 34 w 40"/>
                  <a:gd name="T27" fmla="*/ 18 h 26"/>
                  <a:gd name="T28" fmla="*/ 30 w 40"/>
                  <a:gd name="T29" fmla="*/ 19 h 26"/>
                  <a:gd name="T30" fmla="*/ 27 w 40"/>
                  <a:gd name="T31" fmla="*/ 20 h 26"/>
                  <a:gd name="T32" fmla="*/ 22 w 40"/>
                  <a:gd name="T33" fmla="*/ 20 h 26"/>
                  <a:gd name="T34" fmla="*/ 18 w 40"/>
                  <a:gd name="T35" fmla="*/ 20 h 26"/>
                  <a:gd name="T36" fmla="*/ 13 w 40"/>
                  <a:gd name="T37" fmla="*/ 20 h 26"/>
                  <a:gd name="T38" fmla="*/ 9 w 40"/>
                  <a:gd name="T39" fmla="*/ 20 h 26"/>
                  <a:gd name="T40" fmla="*/ 5 w 40"/>
                  <a:gd name="T41" fmla="*/ 22 h 26"/>
                  <a:gd name="T42" fmla="*/ 2 w 40"/>
                  <a:gd name="T43" fmla="*/ 26 h 26"/>
                  <a:gd name="T44" fmla="*/ 1 w 40"/>
                  <a:gd name="T45" fmla="*/ 26 h 26"/>
                  <a:gd name="T46" fmla="*/ 0 w 40"/>
                  <a:gd name="T47" fmla="*/ 26 h 26"/>
                  <a:gd name="T48" fmla="*/ 0 w 40"/>
                  <a:gd name="T49" fmla="*/ 23 h 26"/>
                  <a:gd name="T50" fmla="*/ 2 w 40"/>
                  <a:gd name="T51" fmla="*/ 22 h 26"/>
                  <a:gd name="T52" fmla="*/ 4 w 40"/>
                  <a:gd name="T53" fmla="*/ 15 h 26"/>
                  <a:gd name="T54" fmla="*/ 4 w 40"/>
                  <a:gd name="T55" fmla="*/ 9 h 26"/>
                  <a:gd name="T56" fmla="*/ 2 w 40"/>
                  <a:gd name="T57" fmla="*/ 7 h 26"/>
                  <a:gd name="T58" fmla="*/ 6 w 40"/>
                  <a:gd name="T59" fmla="*/ 2 h 26"/>
                  <a:gd name="T60" fmla="*/ 8 w 40"/>
                  <a:gd name="T6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" h="26">
                    <a:moveTo>
                      <a:pt x="8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5" y="12"/>
                    </a:lnTo>
                    <a:lnTo>
                      <a:pt x="37" y="15"/>
                    </a:lnTo>
                    <a:lnTo>
                      <a:pt x="40" y="16"/>
                    </a:lnTo>
                    <a:lnTo>
                      <a:pt x="37" y="19"/>
                    </a:lnTo>
                    <a:lnTo>
                      <a:pt x="34" y="18"/>
                    </a:lnTo>
                    <a:lnTo>
                      <a:pt x="30" y="19"/>
                    </a:lnTo>
                    <a:lnTo>
                      <a:pt x="27" y="20"/>
                    </a:lnTo>
                    <a:lnTo>
                      <a:pt x="22" y="20"/>
                    </a:lnTo>
                    <a:lnTo>
                      <a:pt x="18" y="20"/>
                    </a:lnTo>
                    <a:lnTo>
                      <a:pt x="13" y="20"/>
                    </a:lnTo>
                    <a:lnTo>
                      <a:pt x="9" y="20"/>
                    </a:lnTo>
                    <a:lnTo>
                      <a:pt x="5" y="22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22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6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8" name="Freeform 170"/>
              <p:cNvSpPr>
                <a:spLocks/>
              </p:cNvSpPr>
              <p:nvPr/>
            </p:nvSpPr>
            <p:spPr bwMode="auto">
              <a:xfrm>
                <a:off x="6406193" y="1678029"/>
                <a:ext cx="72628" cy="29644"/>
              </a:xfrm>
              <a:custGeom>
                <a:avLst/>
                <a:gdLst>
                  <a:gd name="T0" fmla="*/ 42 w 49"/>
                  <a:gd name="T1" fmla="*/ 0 h 20"/>
                  <a:gd name="T2" fmla="*/ 44 w 49"/>
                  <a:gd name="T3" fmla="*/ 2 h 20"/>
                  <a:gd name="T4" fmla="*/ 44 w 49"/>
                  <a:gd name="T5" fmla="*/ 3 h 20"/>
                  <a:gd name="T6" fmla="*/ 44 w 49"/>
                  <a:gd name="T7" fmla="*/ 4 h 20"/>
                  <a:gd name="T8" fmla="*/ 45 w 49"/>
                  <a:gd name="T9" fmla="*/ 4 h 20"/>
                  <a:gd name="T10" fmla="*/ 48 w 49"/>
                  <a:gd name="T11" fmla="*/ 6 h 20"/>
                  <a:gd name="T12" fmla="*/ 49 w 49"/>
                  <a:gd name="T13" fmla="*/ 9 h 20"/>
                  <a:gd name="T14" fmla="*/ 47 w 49"/>
                  <a:gd name="T15" fmla="*/ 13 h 20"/>
                  <a:gd name="T16" fmla="*/ 47 w 49"/>
                  <a:gd name="T17" fmla="*/ 15 h 20"/>
                  <a:gd name="T18" fmla="*/ 41 w 49"/>
                  <a:gd name="T19" fmla="*/ 18 h 20"/>
                  <a:gd name="T20" fmla="*/ 38 w 49"/>
                  <a:gd name="T21" fmla="*/ 20 h 20"/>
                  <a:gd name="T22" fmla="*/ 34 w 49"/>
                  <a:gd name="T23" fmla="*/ 18 h 20"/>
                  <a:gd name="T24" fmla="*/ 31 w 49"/>
                  <a:gd name="T25" fmla="*/ 20 h 20"/>
                  <a:gd name="T26" fmla="*/ 27 w 49"/>
                  <a:gd name="T27" fmla="*/ 20 h 20"/>
                  <a:gd name="T28" fmla="*/ 22 w 49"/>
                  <a:gd name="T29" fmla="*/ 17 h 20"/>
                  <a:gd name="T30" fmla="*/ 15 w 49"/>
                  <a:gd name="T31" fmla="*/ 17 h 20"/>
                  <a:gd name="T32" fmla="*/ 7 w 49"/>
                  <a:gd name="T33" fmla="*/ 14 h 20"/>
                  <a:gd name="T34" fmla="*/ 5 w 49"/>
                  <a:gd name="T35" fmla="*/ 11 h 20"/>
                  <a:gd name="T36" fmla="*/ 1 w 49"/>
                  <a:gd name="T37" fmla="*/ 4 h 20"/>
                  <a:gd name="T38" fmla="*/ 0 w 49"/>
                  <a:gd name="T39" fmla="*/ 0 h 20"/>
                  <a:gd name="T40" fmla="*/ 1 w 49"/>
                  <a:gd name="T41" fmla="*/ 0 h 20"/>
                  <a:gd name="T42" fmla="*/ 2 w 49"/>
                  <a:gd name="T43" fmla="*/ 2 h 20"/>
                  <a:gd name="T44" fmla="*/ 4 w 49"/>
                  <a:gd name="T45" fmla="*/ 4 h 20"/>
                  <a:gd name="T46" fmla="*/ 8 w 49"/>
                  <a:gd name="T47" fmla="*/ 6 h 20"/>
                  <a:gd name="T48" fmla="*/ 11 w 49"/>
                  <a:gd name="T49" fmla="*/ 3 h 20"/>
                  <a:gd name="T50" fmla="*/ 11 w 49"/>
                  <a:gd name="T51" fmla="*/ 2 h 20"/>
                  <a:gd name="T52" fmla="*/ 12 w 49"/>
                  <a:gd name="T53" fmla="*/ 2 h 20"/>
                  <a:gd name="T54" fmla="*/ 16 w 49"/>
                  <a:gd name="T55" fmla="*/ 2 h 20"/>
                  <a:gd name="T56" fmla="*/ 19 w 49"/>
                  <a:gd name="T57" fmla="*/ 2 h 20"/>
                  <a:gd name="T58" fmla="*/ 22 w 49"/>
                  <a:gd name="T59" fmla="*/ 2 h 20"/>
                  <a:gd name="T60" fmla="*/ 22 w 49"/>
                  <a:gd name="T61" fmla="*/ 3 h 20"/>
                  <a:gd name="T62" fmla="*/ 23 w 49"/>
                  <a:gd name="T63" fmla="*/ 4 h 20"/>
                  <a:gd name="T64" fmla="*/ 26 w 49"/>
                  <a:gd name="T65" fmla="*/ 4 h 20"/>
                  <a:gd name="T66" fmla="*/ 30 w 49"/>
                  <a:gd name="T67" fmla="*/ 2 h 20"/>
                  <a:gd name="T68" fmla="*/ 36 w 49"/>
                  <a:gd name="T69" fmla="*/ 0 h 20"/>
                  <a:gd name="T70" fmla="*/ 40 w 49"/>
                  <a:gd name="T71" fmla="*/ 2 h 20"/>
                  <a:gd name="T72" fmla="*/ 42 w 49"/>
                  <a:gd name="T7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20">
                    <a:moveTo>
                      <a:pt x="42" y="0"/>
                    </a:moveTo>
                    <a:lnTo>
                      <a:pt x="44" y="2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8" y="6"/>
                    </a:lnTo>
                    <a:lnTo>
                      <a:pt x="49" y="9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1" y="18"/>
                    </a:lnTo>
                    <a:lnTo>
                      <a:pt x="38" y="20"/>
                    </a:lnTo>
                    <a:lnTo>
                      <a:pt x="34" y="18"/>
                    </a:lnTo>
                    <a:lnTo>
                      <a:pt x="31" y="20"/>
                    </a:lnTo>
                    <a:lnTo>
                      <a:pt x="27" y="20"/>
                    </a:lnTo>
                    <a:lnTo>
                      <a:pt x="22" y="17"/>
                    </a:lnTo>
                    <a:lnTo>
                      <a:pt x="15" y="17"/>
                    </a:lnTo>
                    <a:lnTo>
                      <a:pt x="7" y="14"/>
                    </a:lnTo>
                    <a:lnTo>
                      <a:pt x="5" y="11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30" y="2"/>
                    </a:lnTo>
                    <a:lnTo>
                      <a:pt x="36" y="0"/>
                    </a:lnTo>
                    <a:lnTo>
                      <a:pt x="40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9" name="Freeform 171"/>
              <p:cNvSpPr>
                <a:spLocks/>
              </p:cNvSpPr>
              <p:nvPr/>
            </p:nvSpPr>
            <p:spPr bwMode="auto">
              <a:xfrm>
                <a:off x="6364692" y="1778817"/>
                <a:ext cx="20751" cy="25198"/>
              </a:xfrm>
              <a:custGeom>
                <a:avLst/>
                <a:gdLst>
                  <a:gd name="T0" fmla="*/ 5 w 14"/>
                  <a:gd name="T1" fmla="*/ 0 h 17"/>
                  <a:gd name="T2" fmla="*/ 8 w 14"/>
                  <a:gd name="T3" fmla="*/ 0 h 17"/>
                  <a:gd name="T4" fmla="*/ 10 w 14"/>
                  <a:gd name="T5" fmla="*/ 4 h 17"/>
                  <a:gd name="T6" fmla="*/ 12 w 14"/>
                  <a:gd name="T7" fmla="*/ 7 h 17"/>
                  <a:gd name="T8" fmla="*/ 14 w 14"/>
                  <a:gd name="T9" fmla="*/ 10 h 17"/>
                  <a:gd name="T10" fmla="*/ 12 w 14"/>
                  <a:gd name="T11" fmla="*/ 12 h 17"/>
                  <a:gd name="T12" fmla="*/ 11 w 14"/>
                  <a:gd name="T13" fmla="*/ 14 h 17"/>
                  <a:gd name="T14" fmla="*/ 11 w 14"/>
                  <a:gd name="T15" fmla="*/ 15 h 17"/>
                  <a:gd name="T16" fmla="*/ 11 w 14"/>
                  <a:gd name="T17" fmla="*/ 17 h 17"/>
                  <a:gd name="T18" fmla="*/ 8 w 14"/>
                  <a:gd name="T19" fmla="*/ 15 h 17"/>
                  <a:gd name="T20" fmla="*/ 5 w 14"/>
                  <a:gd name="T21" fmla="*/ 12 h 17"/>
                  <a:gd name="T22" fmla="*/ 3 w 14"/>
                  <a:gd name="T23" fmla="*/ 11 h 17"/>
                  <a:gd name="T24" fmla="*/ 3 w 14"/>
                  <a:gd name="T25" fmla="*/ 10 h 17"/>
                  <a:gd name="T26" fmla="*/ 3 w 14"/>
                  <a:gd name="T27" fmla="*/ 8 h 17"/>
                  <a:gd name="T28" fmla="*/ 1 w 14"/>
                  <a:gd name="T29" fmla="*/ 6 h 17"/>
                  <a:gd name="T30" fmla="*/ 0 w 14"/>
                  <a:gd name="T31" fmla="*/ 3 h 17"/>
                  <a:gd name="T32" fmla="*/ 3 w 14"/>
                  <a:gd name="T33" fmla="*/ 1 h 17"/>
                  <a:gd name="T34" fmla="*/ 5 w 14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lnTo>
                      <a:pt x="8" y="0"/>
                    </a:lnTo>
                    <a:lnTo>
                      <a:pt x="10" y="4"/>
                    </a:lnTo>
                    <a:lnTo>
                      <a:pt x="12" y="7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7"/>
                    </a:lnTo>
                    <a:lnTo>
                      <a:pt x="8" y="15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" name="Freeform 172"/>
              <p:cNvSpPr>
                <a:spLocks/>
              </p:cNvSpPr>
              <p:nvPr/>
            </p:nvSpPr>
            <p:spPr bwMode="auto">
              <a:xfrm>
                <a:off x="5510950" y="2116757"/>
                <a:ext cx="20751" cy="20751"/>
              </a:xfrm>
              <a:custGeom>
                <a:avLst/>
                <a:gdLst>
                  <a:gd name="T0" fmla="*/ 9 w 14"/>
                  <a:gd name="T1" fmla="*/ 0 h 14"/>
                  <a:gd name="T2" fmla="*/ 12 w 14"/>
                  <a:gd name="T3" fmla="*/ 1 h 14"/>
                  <a:gd name="T4" fmla="*/ 14 w 14"/>
                  <a:gd name="T5" fmla="*/ 1 h 14"/>
                  <a:gd name="T6" fmla="*/ 14 w 14"/>
                  <a:gd name="T7" fmla="*/ 4 h 14"/>
                  <a:gd name="T8" fmla="*/ 11 w 14"/>
                  <a:gd name="T9" fmla="*/ 7 h 14"/>
                  <a:gd name="T10" fmla="*/ 9 w 14"/>
                  <a:gd name="T11" fmla="*/ 8 h 14"/>
                  <a:gd name="T12" fmla="*/ 7 w 14"/>
                  <a:gd name="T13" fmla="*/ 11 h 14"/>
                  <a:gd name="T14" fmla="*/ 5 w 14"/>
                  <a:gd name="T15" fmla="*/ 11 h 14"/>
                  <a:gd name="T16" fmla="*/ 3 w 14"/>
                  <a:gd name="T17" fmla="*/ 14 h 14"/>
                  <a:gd name="T18" fmla="*/ 1 w 14"/>
                  <a:gd name="T19" fmla="*/ 14 h 14"/>
                  <a:gd name="T20" fmla="*/ 0 w 14"/>
                  <a:gd name="T21" fmla="*/ 13 h 14"/>
                  <a:gd name="T22" fmla="*/ 0 w 14"/>
                  <a:gd name="T23" fmla="*/ 10 h 14"/>
                  <a:gd name="T24" fmla="*/ 3 w 14"/>
                  <a:gd name="T25" fmla="*/ 8 h 14"/>
                  <a:gd name="T26" fmla="*/ 4 w 14"/>
                  <a:gd name="T27" fmla="*/ 7 h 14"/>
                  <a:gd name="T28" fmla="*/ 4 w 14"/>
                  <a:gd name="T29" fmla="*/ 4 h 14"/>
                  <a:gd name="T30" fmla="*/ 5 w 14"/>
                  <a:gd name="T31" fmla="*/ 1 h 14"/>
                  <a:gd name="T32" fmla="*/ 9 w 14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4">
                    <a:moveTo>
                      <a:pt x="9" y="0"/>
                    </a:moveTo>
                    <a:lnTo>
                      <a:pt x="12" y="1"/>
                    </a:lnTo>
                    <a:lnTo>
                      <a:pt x="14" y="1"/>
                    </a:lnTo>
                    <a:lnTo>
                      <a:pt x="14" y="4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" name="Freeform 173"/>
              <p:cNvSpPr>
                <a:spLocks/>
              </p:cNvSpPr>
              <p:nvPr/>
            </p:nvSpPr>
            <p:spPr bwMode="auto">
              <a:xfrm>
                <a:off x="6787115" y="1838105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2 w 2"/>
                  <a:gd name="T5" fmla="*/ 3 h 4"/>
                  <a:gd name="T6" fmla="*/ 2 w 2"/>
                  <a:gd name="T7" fmla="*/ 4 h 4"/>
                  <a:gd name="T8" fmla="*/ 1 w 2"/>
                  <a:gd name="T9" fmla="*/ 4 h 4"/>
                  <a:gd name="T10" fmla="*/ 0 w 2"/>
                  <a:gd name="T11" fmla="*/ 3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" name="Freeform 174"/>
              <p:cNvSpPr>
                <a:spLocks/>
              </p:cNvSpPr>
              <p:nvPr/>
            </p:nvSpPr>
            <p:spPr bwMode="auto">
              <a:xfrm>
                <a:off x="6332083" y="1678029"/>
                <a:ext cx="54841" cy="47430"/>
              </a:xfrm>
              <a:custGeom>
                <a:avLst/>
                <a:gdLst>
                  <a:gd name="T0" fmla="*/ 8 w 37"/>
                  <a:gd name="T1" fmla="*/ 0 h 32"/>
                  <a:gd name="T2" fmla="*/ 11 w 37"/>
                  <a:gd name="T3" fmla="*/ 0 h 32"/>
                  <a:gd name="T4" fmla="*/ 18 w 37"/>
                  <a:gd name="T5" fmla="*/ 3 h 32"/>
                  <a:gd name="T6" fmla="*/ 21 w 37"/>
                  <a:gd name="T7" fmla="*/ 3 h 32"/>
                  <a:gd name="T8" fmla="*/ 23 w 37"/>
                  <a:gd name="T9" fmla="*/ 3 h 32"/>
                  <a:gd name="T10" fmla="*/ 29 w 37"/>
                  <a:gd name="T11" fmla="*/ 4 h 32"/>
                  <a:gd name="T12" fmla="*/ 36 w 37"/>
                  <a:gd name="T13" fmla="*/ 6 h 32"/>
                  <a:gd name="T14" fmla="*/ 36 w 37"/>
                  <a:gd name="T15" fmla="*/ 7 h 32"/>
                  <a:gd name="T16" fmla="*/ 33 w 37"/>
                  <a:gd name="T17" fmla="*/ 9 h 32"/>
                  <a:gd name="T18" fmla="*/ 32 w 37"/>
                  <a:gd name="T19" fmla="*/ 10 h 32"/>
                  <a:gd name="T20" fmla="*/ 32 w 37"/>
                  <a:gd name="T21" fmla="*/ 13 h 32"/>
                  <a:gd name="T22" fmla="*/ 34 w 37"/>
                  <a:gd name="T23" fmla="*/ 15 h 32"/>
                  <a:gd name="T24" fmla="*/ 37 w 37"/>
                  <a:gd name="T25" fmla="*/ 17 h 32"/>
                  <a:gd name="T26" fmla="*/ 37 w 37"/>
                  <a:gd name="T27" fmla="*/ 20 h 32"/>
                  <a:gd name="T28" fmla="*/ 37 w 37"/>
                  <a:gd name="T29" fmla="*/ 22 h 32"/>
                  <a:gd name="T30" fmla="*/ 36 w 37"/>
                  <a:gd name="T31" fmla="*/ 24 h 32"/>
                  <a:gd name="T32" fmla="*/ 36 w 37"/>
                  <a:gd name="T33" fmla="*/ 28 h 32"/>
                  <a:gd name="T34" fmla="*/ 33 w 37"/>
                  <a:gd name="T35" fmla="*/ 29 h 32"/>
                  <a:gd name="T36" fmla="*/ 33 w 37"/>
                  <a:gd name="T37" fmla="*/ 32 h 32"/>
                  <a:gd name="T38" fmla="*/ 30 w 37"/>
                  <a:gd name="T39" fmla="*/ 29 h 32"/>
                  <a:gd name="T40" fmla="*/ 29 w 37"/>
                  <a:gd name="T41" fmla="*/ 29 h 32"/>
                  <a:gd name="T42" fmla="*/ 26 w 37"/>
                  <a:gd name="T43" fmla="*/ 32 h 32"/>
                  <a:gd name="T44" fmla="*/ 23 w 37"/>
                  <a:gd name="T45" fmla="*/ 32 h 32"/>
                  <a:gd name="T46" fmla="*/ 16 w 37"/>
                  <a:gd name="T47" fmla="*/ 29 h 32"/>
                  <a:gd name="T48" fmla="*/ 14 w 37"/>
                  <a:gd name="T49" fmla="*/ 27 h 32"/>
                  <a:gd name="T50" fmla="*/ 8 w 37"/>
                  <a:gd name="T51" fmla="*/ 21 h 32"/>
                  <a:gd name="T52" fmla="*/ 7 w 37"/>
                  <a:gd name="T53" fmla="*/ 18 h 32"/>
                  <a:gd name="T54" fmla="*/ 8 w 37"/>
                  <a:gd name="T55" fmla="*/ 15 h 32"/>
                  <a:gd name="T56" fmla="*/ 8 w 37"/>
                  <a:gd name="T57" fmla="*/ 13 h 32"/>
                  <a:gd name="T58" fmla="*/ 8 w 37"/>
                  <a:gd name="T59" fmla="*/ 11 h 32"/>
                  <a:gd name="T60" fmla="*/ 7 w 37"/>
                  <a:gd name="T61" fmla="*/ 9 h 32"/>
                  <a:gd name="T62" fmla="*/ 5 w 37"/>
                  <a:gd name="T63" fmla="*/ 9 h 32"/>
                  <a:gd name="T64" fmla="*/ 5 w 37"/>
                  <a:gd name="T65" fmla="*/ 6 h 32"/>
                  <a:gd name="T66" fmla="*/ 4 w 37"/>
                  <a:gd name="T67" fmla="*/ 4 h 32"/>
                  <a:gd name="T68" fmla="*/ 3 w 37"/>
                  <a:gd name="T69" fmla="*/ 3 h 32"/>
                  <a:gd name="T70" fmla="*/ 0 w 37"/>
                  <a:gd name="T71" fmla="*/ 0 h 32"/>
                  <a:gd name="T72" fmla="*/ 4 w 37"/>
                  <a:gd name="T73" fmla="*/ 0 h 32"/>
                  <a:gd name="T74" fmla="*/ 8 w 37"/>
                  <a:gd name="T7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8" y="0"/>
                    </a:moveTo>
                    <a:lnTo>
                      <a:pt x="11" y="0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9" y="4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3" y="9"/>
                    </a:lnTo>
                    <a:lnTo>
                      <a:pt x="32" y="10"/>
                    </a:lnTo>
                    <a:lnTo>
                      <a:pt x="32" y="13"/>
                    </a:lnTo>
                    <a:lnTo>
                      <a:pt x="34" y="15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3" y="29"/>
                    </a:lnTo>
                    <a:lnTo>
                      <a:pt x="33" y="32"/>
                    </a:lnTo>
                    <a:lnTo>
                      <a:pt x="30" y="29"/>
                    </a:lnTo>
                    <a:lnTo>
                      <a:pt x="29" y="29"/>
                    </a:lnTo>
                    <a:lnTo>
                      <a:pt x="26" y="32"/>
                    </a:lnTo>
                    <a:lnTo>
                      <a:pt x="23" y="32"/>
                    </a:lnTo>
                    <a:lnTo>
                      <a:pt x="16" y="29"/>
                    </a:lnTo>
                    <a:lnTo>
                      <a:pt x="14" y="27"/>
                    </a:lnTo>
                    <a:lnTo>
                      <a:pt x="8" y="21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" name="Freeform 175"/>
              <p:cNvSpPr>
                <a:spLocks/>
              </p:cNvSpPr>
              <p:nvPr/>
            </p:nvSpPr>
            <p:spPr bwMode="auto">
              <a:xfrm>
                <a:off x="6422497" y="1930001"/>
                <a:ext cx="13340" cy="13340"/>
              </a:xfrm>
              <a:custGeom>
                <a:avLst/>
                <a:gdLst>
                  <a:gd name="T0" fmla="*/ 7 w 9"/>
                  <a:gd name="T1" fmla="*/ 0 h 9"/>
                  <a:gd name="T2" fmla="*/ 8 w 9"/>
                  <a:gd name="T3" fmla="*/ 3 h 9"/>
                  <a:gd name="T4" fmla="*/ 9 w 9"/>
                  <a:gd name="T5" fmla="*/ 4 h 9"/>
                  <a:gd name="T6" fmla="*/ 8 w 9"/>
                  <a:gd name="T7" fmla="*/ 6 h 9"/>
                  <a:gd name="T8" fmla="*/ 5 w 9"/>
                  <a:gd name="T9" fmla="*/ 7 h 9"/>
                  <a:gd name="T10" fmla="*/ 5 w 9"/>
                  <a:gd name="T11" fmla="*/ 9 h 9"/>
                  <a:gd name="T12" fmla="*/ 2 w 9"/>
                  <a:gd name="T13" fmla="*/ 9 h 9"/>
                  <a:gd name="T14" fmla="*/ 0 w 9"/>
                  <a:gd name="T15" fmla="*/ 4 h 9"/>
                  <a:gd name="T16" fmla="*/ 4 w 9"/>
                  <a:gd name="T17" fmla="*/ 4 h 9"/>
                  <a:gd name="T18" fmla="*/ 5 w 9"/>
                  <a:gd name="T19" fmla="*/ 3 h 9"/>
                  <a:gd name="T20" fmla="*/ 7 w 9"/>
                  <a:gd name="T21" fmla="*/ 0 h 9"/>
                  <a:gd name="T22" fmla="*/ 7 w 9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lnTo>
                      <a:pt x="8" y="3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" name="Freeform 176"/>
              <p:cNvSpPr>
                <a:spLocks/>
              </p:cNvSpPr>
              <p:nvPr/>
            </p:nvSpPr>
            <p:spPr bwMode="auto">
              <a:xfrm>
                <a:off x="6853814" y="1906286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3 w 4"/>
                  <a:gd name="T3" fmla="*/ 2 h 7"/>
                  <a:gd name="T4" fmla="*/ 4 w 4"/>
                  <a:gd name="T5" fmla="*/ 5 h 7"/>
                  <a:gd name="T6" fmla="*/ 4 w 4"/>
                  <a:gd name="T7" fmla="*/ 7 h 7"/>
                  <a:gd name="T8" fmla="*/ 3 w 4"/>
                  <a:gd name="T9" fmla="*/ 4 h 7"/>
                  <a:gd name="T10" fmla="*/ 0 w 4"/>
                  <a:gd name="T11" fmla="*/ 1 h 7"/>
                  <a:gd name="T12" fmla="*/ 0 w 4"/>
                  <a:gd name="T13" fmla="*/ 0 h 7"/>
                  <a:gd name="T14" fmla="*/ 2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3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" name="Freeform 177"/>
              <p:cNvSpPr>
                <a:spLocks/>
              </p:cNvSpPr>
              <p:nvPr/>
            </p:nvSpPr>
            <p:spPr bwMode="auto">
              <a:xfrm>
                <a:off x="6853814" y="1901840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0 h 4"/>
                  <a:gd name="T4" fmla="*/ 4 w 4"/>
                  <a:gd name="T5" fmla="*/ 1 h 4"/>
                  <a:gd name="T6" fmla="*/ 4 w 4"/>
                  <a:gd name="T7" fmla="*/ 4 h 4"/>
                  <a:gd name="T8" fmla="*/ 3 w 4"/>
                  <a:gd name="T9" fmla="*/ 3 h 4"/>
                  <a:gd name="T10" fmla="*/ 0 w 4"/>
                  <a:gd name="T11" fmla="*/ 1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" name="Freeform 178"/>
              <p:cNvSpPr>
                <a:spLocks/>
              </p:cNvSpPr>
              <p:nvPr/>
            </p:nvSpPr>
            <p:spPr bwMode="auto">
              <a:xfrm>
                <a:off x="6858260" y="1895911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3 w 3"/>
                  <a:gd name="T5" fmla="*/ 3 h 5"/>
                  <a:gd name="T6" fmla="*/ 3 w 3"/>
                  <a:gd name="T7" fmla="*/ 5 h 5"/>
                  <a:gd name="T8" fmla="*/ 1 w 3"/>
                  <a:gd name="T9" fmla="*/ 5 h 5"/>
                  <a:gd name="T10" fmla="*/ 0 w 3"/>
                  <a:gd name="T11" fmla="*/ 1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" name="Freeform 179"/>
              <p:cNvSpPr>
                <a:spLocks/>
              </p:cNvSpPr>
              <p:nvPr/>
            </p:nvSpPr>
            <p:spPr bwMode="auto">
              <a:xfrm>
                <a:off x="6816759" y="1838105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" name="Freeform 180"/>
              <p:cNvSpPr>
                <a:spLocks/>
              </p:cNvSpPr>
              <p:nvPr/>
            </p:nvSpPr>
            <p:spPr bwMode="auto">
              <a:xfrm>
                <a:off x="6843438" y="1903321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2 h 6"/>
                  <a:gd name="T4" fmla="*/ 6 w 6"/>
                  <a:gd name="T5" fmla="*/ 4 h 6"/>
                  <a:gd name="T6" fmla="*/ 4 w 6"/>
                  <a:gd name="T7" fmla="*/ 4 h 6"/>
                  <a:gd name="T8" fmla="*/ 3 w 6"/>
                  <a:gd name="T9" fmla="*/ 6 h 6"/>
                  <a:gd name="T10" fmla="*/ 2 w 6"/>
                  <a:gd name="T11" fmla="*/ 4 h 6"/>
                  <a:gd name="T12" fmla="*/ 0 w 6"/>
                  <a:gd name="T13" fmla="*/ 2 h 6"/>
                  <a:gd name="T14" fmla="*/ 3 w 6"/>
                  <a:gd name="T15" fmla="*/ 0 h 6"/>
                  <a:gd name="T16" fmla="*/ 3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" name="Freeform 181"/>
              <p:cNvSpPr>
                <a:spLocks/>
              </p:cNvSpPr>
              <p:nvPr/>
            </p:nvSpPr>
            <p:spPr bwMode="auto">
              <a:xfrm>
                <a:off x="5408679" y="2281280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4 w 4"/>
                  <a:gd name="T5" fmla="*/ 2 h 5"/>
                  <a:gd name="T6" fmla="*/ 1 w 4"/>
                  <a:gd name="T7" fmla="*/ 5 h 5"/>
                  <a:gd name="T8" fmla="*/ 0 w 4"/>
                  <a:gd name="T9" fmla="*/ 4 h 5"/>
                  <a:gd name="T10" fmla="*/ 0 w 4"/>
                  <a:gd name="T11" fmla="*/ 2 h 5"/>
                  <a:gd name="T12" fmla="*/ 0 w 4"/>
                  <a:gd name="T13" fmla="*/ 2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2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" name="Freeform 182"/>
              <p:cNvSpPr>
                <a:spLocks/>
              </p:cNvSpPr>
              <p:nvPr/>
            </p:nvSpPr>
            <p:spPr bwMode="auto">
              <a:xfrm>
                <a:off x="6800455" y="1836623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3 w 4"/>
                  <a:gd name="T5" fmla="*/ 1 h 2"/>
                  <a:gd name="T6" fmla="*/ 2 w 4"/>
                  <a:gd name="T7" fmla="*/ 2 h 2"/>
                  <a:gd name="T8" fmla="*/ 0 w 4"/>
                  <a:gd name="T9" fmla="*/ 1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" name="Freeform 183"/>
              <p:cNvSpPr>
                <a:spLocks/>
              </p:cNvSpPr>
              <p:nvPr/>
            </p:nvSpPr>
            <p:spPr bwMode="auto">
              <a:xfrm>
                <a:off x="5673991" y="1858856"/>
                <a:ext cx="8893" cy="10376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0 h 7"/>
                  <a:gd name="T4" fmla="*/ 6 w 6"/>
                  <a:gd name="T5" fmla="*/ 3 h 7"/>
                  <a:gd name="T6" fmla="*/ 6 w 6"/>
                  <a:gd name="T7" fmla="*/ 3 h 7"/>
                  <a:gd name="T8" fmla="*/ 6 w 6"/>
                  <a:gd name="T9" fmla="*/ 5 h 7"/>
                  <a:gd name="T10" fmla="*/ 4 w 6"/>
                  <a:gd name="T11" fmla="*/ 7 h 7"/>
                  <a:gd name="T12" fmla="*/ 4 w 6"/>
                  <a:gd name="T13" fmla="*/ 4 h 7"/>
                  <a:gd name="T14" fmla="*/ 3 w 6"/>
                  <a:gd name="T15" fmla="*/ 4 h 7"/>
                  <a:gd name="T16" fmla="*/ 2 w 6"/>
                  <a:gd name="T17" fmla="*/ 5 h 7"/>
                  <a:gd name="T18" fmla="*/ 0 w 6"/>
                  <a:gd name="T19" fmla="*/ 5 h 7"/>
                  <a:gd name="T20" fmla="*/ 0 w 6"/>
                  <a:gd name="T21" fmla="*/ 4 h 7"/>
                  <a:gd name="T22" fmla="*/ 2 w 6"/>
                  <a:gd name="T23" fmla="*/ 3 h 7"/>
                  <a:gd name="T24" fmla="*/ 3 w 6"/>
                  <a:gd name="T25" fmla="*/ 1 h 7"/>
                  <a:gd name="T26" fmla="*/ 4 w 6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" name="Freeform 184"/>
              <p:cNvSpPr>
                <a:spLocks/>
              </p:cNvSpPr>
              <p:nvPr/>
            </p:nvSpPr>
            <p:spPr bwMode="auto">
              <a:xfrm>
                <a:off x="4855823" y="2650345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" name="Freeform 185"/>
              <p:cNvSpPr>
                <a:spLocks/>
              </p:cNvSpPr>
              <p:nvPr/>
            </p:nvSpPr>
            <p:spPr bwMode="auto">
              <a:xfrm>
                <a:off x="5656205" y="1682476"/>
                <a:ext cx="77074" cy="96343"/>
              </a:xfrm>
              <a:custGeom>
                <a:avLst/>
                <a:gdLst>
                  <a:gd name="T0" fmla="*/ 4 w 52"/>
                  <a:gd name="T1" fmla="*/ 0 h 65"/>
                  <a:gd name="T2" fmla="*/ 11 w 52"/>
                  <a:gd name="T3" fmla="*/ 1 h 65"/>
                  <a:gd name="T4" fmla="*/ 14 w 52"/>
                  <a:gd name="T5" fmla="*/ 11 h 65"/>
                  <a:gd name="T6" fmla="*/ 16 w 52"/>
                  <a:gd name="T7" fmla="*/ 14 h 65"/>
                  <a:gd name="T8" fmla="*/ 18 w 52"/>
                  <a:gd name="T9" fmla="*/ 10 h 65"/>
                  <a:gd name="T10" fmla="*/ 15 w 52"/>
                  <a:gd name="T11" fmla="*/ 6 h 65"/>
                  <a:gd name="T12" fmla="*/ 18 w 52"/>
                  <a:gd name="T13" fmla="*/ 6 h 65"/>
                  <a:gd name="T14" fmla="*/ 21 w 52"/>
                  <a:gd name="T15" fmla="*/ 8 h 65"/>
                  <a:gd name="T16" fmla="*/ 23 w 52"/>
                  <a:gd name="T17" fmla="*/ 7 h 65"/>
                  <a:gd name="T18" fmla="*/ 26 w 52"/>
                  <a:gd name="T19" fmla="*/ 11 h 65"/>
                  <a:gd name="T20" fmla="*/ 29 w 52"/>
                  <a:gd name="T21" fmla="*/ 10 h 65"/>
                  <a:gd name="T22" fmla="*/ 33 w 52"/>
                  <a:gd name="T23" fmla="*/ 14 h 65"/>
                  <a:gd name="T24" fmla="*/ 39 w 52"/>
                  <a:gd name="T25" fmla="*/ 17 h 65"/>
                  <a:gd name="T26" fmla="*/ 43 w 52"/>
                  <a:gd name="T27" fmla="*/ 15 h 65"/>
                  <a:gd name="T28" fmla="*/ 47 w 52"/>
                  <a:gd name="T29" fmla="*/ 21 h 65"/>
                  <a:gd name="T30" fmla="*/ 51 w 52"/>
                  <a:gd name="T31" fmla="*/ 28 h 65"/>
                  <a:gd name="T32" fmla="*/ 50 w 52"/>
                  <a:gd name="T33" fmla="*/ 36 h 65"/>
                  <a:gd name="T34" fmla="*/ 47 w 52"/>
                  <a:gd name="T35" fmla="*/ 40 h 65"/>
                  <a:gd name="T36" fmla="*/ 40 w 52"/>
                  <a:gd name="T37" fmla="*/ 44 h 65"/>
                  <a:gd name="T38" fmla="*/ 37 w 52"/>
                  <a:gd name="T39" fmla="*/ 48 h 65"/>
                  <a:gd name="T40" fmla="*/ 34 w 52"/>
                  <a:gd name="T41" fmla="*/ 47 h 65"/>
                  <a:gd name="T42" fmla="*/ 26 w 52"/>
                  <a:gd name="T43" fmla="*/ 51 h 65"/>
                  <a:gd name="T44" fmla="*/ 26 w 52"/>
                  <a:gd name="T45" fmla="*/ 55 h 65"/>
                  <a:gd name="T46" fmla="*/ 22 w 52"/>
                  <a:gd name="T47" fmla="*/ 61 h 65"/>
                  <a:gd name="T48" fmla="*/ 16 w 52"/>
                  <a:gd name="T49" fmla="*/ 65 h 65"/>
                  <a:gd name="T50" fmla="*/ 15 w 52"/>
                  <a:gd name="T51" fmla="*/ 61 h 65"/>
                  <a:gd name="T52" fmla="*/ 11 w 52"/>
                  <a:gd name="T53" fmla="*/ 55 h 65"/>
                  <a:gd name="T54" fmla="*/ 11 w 52"/>
                  <a:gd name="T55" fmla="*/ 50 h 65"/>
                  <a:gd name="T56" fmla="*/ 8 w 52"/>
                  <a:gd name="T57" fmla="*/ 46 h 65"/>
                  <a:gd name="T58" fmla="*/ 8 w 52"/>
                  <a:gd name="T59" fmla="*/ 40 h 65"/>
                  <a:gd name="T60" fmla="*/ 7 w 52"/>
                  <a:gd name="T61" fmla="*/ 30 h 65"/>
                  <a:gd name="T62" fmla="*/ 11 w 52"/>
                  <a:gd name="T63" fmla="*/ 28 h 65"/>
                  <a:gd name="T64" fmla="*/ 7 w 52"/>
                  <a:gd name="T65" fmla="*/ 26 h 65"/>
                  <a:gd name="T66" fmla="*/ 4 w 52"/>
                  <a:gd name="T67" fmla="*/ 18 h 65"/>
                  <a:gd name="T68" fmla="*/ 1 w 52"/>
                  <a:gd name="T69" fmla="*/ 15 h 65"/>
                  <a:gd name="T70" fmla="*/ 0 w 52"/>
                  <a:gd name="T71" fmla="*/ 11 h 65"/>
                  <a:gd name="T72" fmla="*/ 0 w 52"/>
                  <a:gd name="T73" fmla="*/ 8 h 65"/>
                  <a:gd name="T74" fmla="*/ 0 w 52"/>
                  <a:gd name="T75" fmla="*/ 6 h 65"/>
                  <a:gd name="T76" fmla="*/ 3 w 52"/>
                  <a:gd name="T77" fmla="*/ 10 h 65"/>
                  <a:gd name="T78" fmla="*/ 7 w 52"/>
                  <a:gd name="T79" fmla="*/ 8 h 65"/>
                  <a:gd name="T80" fmla="*/ 1 w 52"/>
                  <a:gd name="T81" fmla="*/ 4 h 65"/>
                  <a:gd name="T82" fmla="*/ 3 w 52"/>
                  <a:gd name="T8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" h="65">
                    <a:moveTo>
                      <a:pt x="3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4" y="3"/>
                    </a:lnTo>
                    <a:lnTo>
                      <a:pt x="14" y="11"/>
                    </a:lnTo>
                    <a:lnTo>
                      <a:pt x="15" y="14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8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3" y="14"/>
                    </a:lnTo>
                    <a:lnTo>
                      <a:pt x="36" y="15"/>
                    </a:lnTo>
                    <a:lnTo>
                      <a:pt x="39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7" y="18"/>
                    </a:lnTo>
                    <a:lnTo>
                      <a:pt x="47" y="21"/>
                    </a:lnTo>
                    <a:lnTo>
                      <a:pt x="48" y="24"/>
                    </a:lnTo>
                    <a:lnTo>
                      <a:pt x="51" y="28"/>
                    </a:lnTo>
                    <a:lnTo>
                      <a:pt x="52" y="30"/>
                    </a:lnTo>
                    <a:lnTo>
                      <a:pt x="50" y="36"/>
                    </a:lnTo>
                    <a:lnTo>
                      <a:pt x="48" y="37"/>
                    </a:lnTo>
                    <a:lnTo>
                      <a:pt x="47" y="40"/>
                    </a:lnTo>
                    <a:lnTo>
                      <a:pt x="43" y="43"/>
                    </a:lnTo>
                    <a:lnTo>
                      <a:pt x="40" y="44"/>
                    </a:lnTo>
                    <a:lnTo>
                      <a:pt x="39" y="46"/>
                    </a:lnTo>
                    <a:lnTo>
                      <a:pt x="37" y="48"/>
                    </a:lnTo>
                    <a:lnTo>
                      <a:pt x="36" y="48"/>
                    </a:lnTo>
                    <a:lnTo>
                      <a:pt x="34" y="47"/>
                    </a:lnTo>
                    <a:lnTo>
                      <a:pt x="32" y="48"/>
                    </a:lnTo>
                    <a:lnTo>
                      <a:pt x="26" y="51"/>
                    </a:lnTo>
                    <a:lnTo>
                      <a:pt x="26" y="54"/>
                    </a:lnTo>
                    <a:lnTo>
                      <a:pt x="26" y="55"/>
                    </a:lnTo>
                    <a:lnTo>
                      <a:pt x="25" y="57"/>
                    </a:lnTo>
                    <a:lnTo>
                      <a:pt x="22" y="61"/>
                    </a:lnTo>
                    <a:lnTo>
                      <a:pt x="19" y="64"/>
                    </a:lnTo>
                    <a:lnTo>
                      <a:pt x="16" y="65"/>
                    </a:lnTo>
                    <a:lnTo>
                      <a:pt x="15" y="64"/>
                    </a:lnTo>
                    <a:lnTo>
                      <a:pt x="15" y="61"/>
                    </a:lnTo>
                    <a:lnTo>
                      <a:pt x="12" y="59"/>
                    </a:lnTo>
                    <a:lnTo>
                      <a:pt x="11" y="55"/>
                    </a:lnTo>
                    <a:lnTo>
                      <a:pt x="10" y="51"/>
                    </a:lnTo>
                    <a:lnTo>
                      <a:pt x="11" y="50"/>
                    </a:lnTo>
                    <a:lnTo>
                      <a:pt x="10" y="47"/>
                    </a:lnTo>
                    <a:lnTo>
                      <a:pt x="8" y="46"/>
                    </a:lnTo>
                    <a:lnTo>
                      <a:pt x="8" y="43"/>
                    </a:lnTo>
                    <a:lnTo>
                      <a:pt x="8" y="40"/>
                    </a:lnTo>
                    <a:lnTo>
                      <a:pt x="5" y="35"/>
                    </a:lnTo>
                    <a:lnTo>
                      <a:pt x="7" y="30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8" y="28"/>
                    </a:lnTo>
                    <a:lnTo>
                      <a:pt x="7" y="26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" name="Freeform 186"/>
              <p:cNvSpPr>
                <a:spLocks/>
              </p:cNvSpPr>
              <p:nvPr/>
            </p:nvSpPr>
            <p:spPr bwMode="auto">
              <a:xfrm>
                <a:off x="5051472" y="2422088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" name="Freeform 187"/>
              <p:cNvSpPr>
                <a:spLocks/>
              </p:cNvSpPr>
              <p:nvPr/>
            </p:nvSpPr>
            <p:spPr bwMode="auto">
              <a:xfrm>
                <a:off x="5217477" y="2345014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2 h 4"/>
                  <a:gd name="T8" fmla="*/ 2 w 3"/>
                  <a:gd name="T9" fmla="*/ 1 h 4"/>
                  <a:gd name="T10" fmla="*/ 2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" name="Freeform 188"/>
              <p:cNvSpPr>
                <a:spLocks/>
              </p:cNvSpPr>
              <p:nvPr/>
            </p:nvSpPr>
            <p:spPr bwMode="auto">
              <a:xfrm>
                <a:off x="5752547" y="1725459"/>
                <a:ext cx="7411" cy="10376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5 w 5"/>
                  <a:gd name="T5" fmla="*/ 1 h 7"/>
                  <a:gd name="T6" fmla="*/ 4 w 5"/>
                  <a:gd name="T7" fmla="*/ 3 h 7"/>
                  <a:gd name="T8" fmla="*/ 5 w 5"/>
                  <a:gd name="T9" fmla="*/ 4 h 7"/>
                  <a:gd name="T10" fmla="*/ 5 w 5"/>
                  <a:gd name="T11" fmla="*/ 6 h 7"/>
                  <a:gd name="T12" fmla="*/ 3 w 5"/>
                  <a:gd name="T13" fmla="*/ 7 h 7"/>
                  <a:gd name="T14" fmla="*/ 1 w 5"/>
                  <a:gd name="T15" fmla="*/ 7 h 7"/>
                  <a:gd name="T16" fmla="*/ 0 w 5"/>
                  <a:gd name="T17" fmla="*/ 7 h 7"/>
                  <a:gd name="T18" fmla="*/ 0 w 5"/>
                  <a:gd name="T19" fmla="*/ 4 h 7"/>
                  <a:gd name="T20" fmla="*/ 1 w 5"/>
                  <a:gd name="T21" fmla="*/ 4 h 7"/>
                  <a:gd name="T22" fmla="*/ 1 w 5"/>
                  <a:gd name="T23" fmla="*/ 3 h 7"/>
                  <a:gd name="T24" fmla="*/ 4 w 5"/>
                  <a:gd name="T25" fmla="*/ 0 h 7"/>
                  <a:gd name="T26" fmla="*/ 5 w 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" name="Freeform 189"/>
              <p:cNvSpPr>
                <a:spLocks/>
              </p:cNvSpPr>
              <p:nvPr/>
            </p:nvSpPr>
            <p:spPr bwMode="auto">
              <a:xfrm>
                <a:off x="4947719" y="2484340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0 h 6"/>
                  <a:gd name="T4" fmla="*/ 4 w 4"/>
                  <a:gd name="T5" fmla="*/ 2 h 6"/>
                  <a:gd name="T6" fmla="*/ 3 w 4"/>
                  <a:gd name="T7" fmla="*/ 2 h 6"/>
                  <a:gd name="T8" fmla="*/ 4 w 4"/>
                  <a:gd name="T9" fmla="*/ 5 h 6"/>
                  <a:gd name="T10" fmla="*/ 4 w 4"/>
                  <a:gd name="T11" fmla="*/ 6 h 6"/>
                  <a:gd name="T12" fmla="*/ 3 w 4"/>
                  <a:gd name="T13" fmla="*/ 6 h 6"/>
                  <a:gd name="T14" fmla="*/ 1 w 4"/>
                  <a:gd name="T15" fmla="*/ 5 h 6"/>
                  <a:gd name="T16" fmla="*/ 0 w 4"/>
                  <a:gd name="T17" fmla="*/ 4 h 6"/>
                  <a:gd name="T18" fmla="*/ 0 w 4"/>
                  <a:gd name="T19" fmla="*/ 1 h 6"/>
                  <a:gd name="T20" fmla="*/ 1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" name="Freeform 190"/>
              <p:cNvSpPr>
                <a:spLocks/>
              </p:cNvSpPr>
              <p:nvPr/>
            </p:nvSpPr>
            <p:spPr bwMode="auto">
              <a:xfrm>
                <a:off x="6161631" y="1884053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2 h 5"/>
                  <a:gd name="T4" fmla="*/ 4 w 4"/>
                  <a:gd name="T5" fmla="*/ 5 h 5"/>
                  <a:gd name="T6" fmla="*/ 3 w 4"/>
                  <a:gd name="T7" fmla="*/ 5 h 5"/>
                  <a:gd name="T8" fmla="*/ 2 w 4"/>
                  <a:gd name="T9" fmla="*/ 5 h 5"/>
                  <a:gd name="T10" fmla="*/ 0 w 4"/>
                  <a:gd name="T11" fmla="*/ 4 h 5"/>
                  <a:gd name="T12" fmla="*/ 0 w 4"/>
                  <a:gd name="T13" fmla="*/ 2 h 5"/>
                  <a:gd name="T14" fmla="*/ 2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2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" name="Freeform 191"/>
              <p:cNvSpPr>
                <a:spLocks/>
              </p:cNvSpPr>
              <p:nvPr/>
            </p:nvSpPr>
            <p:spPr bwMode="auto">
              <a:xfrm>
                <a:off x="6296511" y="1811426"/>
                <a:ext cx="23715" cy="14822"/>
              </a:xfrm>
              <a:custGeom>
                <a:avLst/>
                <a:gdLst>
                  <a:gd name="T0" fmla="*/ 2 w 16"/>
                  <a:gd name="T1" fmla="*/ 0 h 10"/>
                  <a:gd name="T2" fmla="*/ 3 w 16"/>
                  <a:gd name="T3" fmla="*/ 2 h 10"/>
                  <a:gd name="T4" fmla="*/ 7 w 16"/>
                  <a:gd name="T5" fmla="*/ 4 h 10"/>
                  <a:gd name="T6" fmla="*/ 10 w 16"/>
                  <a:gd name="T7" fmla="*/ 4 h 10"/>
                  <a:gd name="T8" fmla="*/ 13 w 16"/>
                  <a:gd name="T9" fmla="*/ 4 h 10"/>
                  <a:gd name="T10" fmla="*/ 16 w 16"/>
                  <a:gd name="T11" fmla="*/ 8 h 10"/>
                  <a:gd name="T12" fmla="*/ 16 w 16"/>
                  <a:gd name="T13" fmla="*/ 10 h 10"/>
                  <a:gd name="T14" fmla="*/ 14 w 16"/>
                  <a:gd name="T15" fmla="*/ 10 h 10"/>
                  <a:gd name="T16" fmla="*/ 11 w 16"/>
                  <a:gd name="T17" fmla="*/ 7 h 10"/>
                  <a:gd name="T18" fmla="*/ 9 w 16"/>
                  <a:gd name="T19" fmla="*/ 7 h 10"/>
                  <a:gd name="T20" fmla="*/ 6 w 16"/>
                  <a:gd name="T21" fmla="*/ 6 h 10"/>
                  <a:gd name="T22" fmla="*/ 3 w 16"/>
                  <a:gd name="T23" fmla="*/ 6 h 10"/>
                  <a:gd name="T24" fmla="*/ 2 w 16"/>
                  <a:gd name="T25" fmla="*/ 3 h 10"/>
                  <a:gd name="T26" fmla="*/ 0 w 16"/>
                  <a:gd name="T27" fmla="*/ 2 h 10"/>
                  <a:gd name="T28" fmla="*/ 2 w 16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0">
                    <a:moveTo>
                      <a:pt x="2" y="0"/>
                    </a:moveTo>
                    <a:lnTo>
                      <a:pt x="3" y="2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0" name="Freeform 192"/>
              <p:cNvSpPr>
                <a:spLocks/>
              </p:cNvSpPr>
              <p:nvPr/>
            </p:nvSpPr>
            <p:spPr bwMode="auto">
              <a:xfrm>
                <a:off x="5759958" y="1729906"/>
                <a:ext cx="19269" cy="10376"/>
              </a:xfrm>
              <a:custGeom>
                <a:avLst/>
                <a:gdLst>
                  <a:gd name="T0" fmla="*/ 10 w 13"/>
                  <a:gd name="T1" fmla="*/ 0 h 7"/>
                  <a:gd name="T2" fmla="*/ 11 w 13"/>
                  <a:gd name="T3" fmla="*/ 0 h 7"/>
                  <a:gd name="T4" fmla="*/ 13 w 13"/>
                  <a:gd name="T5" fmla="*/ 3 h 7"/>
                  <a:gd name="T6" fmla="*/ 11 w 13"/>
                  <a:gd name="T7" fmla="*/ 5 h 7"/>
                  <a:gd name="T8" fmla="*/ 10 w 13"/>
                  <a:gd name="T9" fmla="*/ 4 h 7"/>
                  <a:gd name="T10" fmla="*/ 9 w 13"/>
                  <a:gd name="T11" fmla="*/ 5 h 7"/>
                  <a:gd name="T12" fmla="*/ 4 w 13"/>
                  <a:gd name="T13" fmla="*/ 7 h 7"/>
                  <a:gd name="T14" fmla="*/ 0 w 13"/>
                  <a:gd name="T15" fmla="*/ 5 h 7"/>
                  <a:gd name="T16" fmla="*/ 0 w 13"/>
                  <a:gd name="T17" fmla="*/ 4 h 7"/>
                  <a:gd name="T18" fmla="*/ 2 w 13"/>
                  <a:gd name="T19" fmla="*/ 3 h 7"/>
                  <a:gd name="T20" fmla="*/ 6 w 13"/>
                  <a:gd name="T21" fmla="*/ 3 h 7"/>
                  <a:gd name="T22" fmla="*/ 7 w 13"/>
                  <a:gd name="T23" fmla="*/ 0 h 7"/>
                  <a:gd name="T24" fmla="*/ 9 w 13"/>
                  <a:gd name="T25" fmla="*/ 0 h 7"/>
                  <a:gd name="T26" fmla="*/ 10 w 13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7">
                    <a:moveTo>
                      <a:pt x="10" y="0"/>
                    </a:moveTo>
                    <a:lnTo>
                      <a:pt x="11" y="0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1" name="Freeform 193"/>
              <p:cNvSpPr>
                <a:spLocks/>
              </p:cNvSpPr>
              <p:nvPr/>
            </p:nvSpPr>
            <p:spPr bwMode="auto">
              <a:xfrm>
                <a:off x="6114201" y="1938894"/>
                <a:ext cx="10376" cy="7411"/>
              </a:xfrm>
              <a:custGeom>
                <a:avLst/>
                <a:gdLst>
                  <a:gd name="T0" fmla="*/ 2 w 7"/>
                  <a:gd name="T1" fmla="*/ 0 h 5"/>
                  <a:gd name="T2" fmla="*/ 3 w 7"/>
                  <a:gd name="T3" fmla="*/ 0 h 5"/>
                  <a:gd name="T4" fmla="*/ 6 w 7"/>
                  <a:gd name="T5" fmla="*/ 1 h 5"/>
                  <a:gd name="T6" fmla="*/ 7 w 7"/>
                  <a:gd name="T7" fmla="*/ 4 h 5"/>
                  <a:gd name="T8" fmla="*/ 7 w 7"/>
                  <a:gd name="T9" fmla="*/ 4 h 5"/>
                  <a:gd name="T10" fmla="*/ 6 w 7"/>
                  <a:gd name="T11" fmla="*/ 4 h 5"/>
                  <a:gd name="T12" fmla="*/ 6 w 7"/>
                  <a:gd name="T13" fmla="*/ 5 h 5"/>
                  <a:gd name="T14" fmla="*/ 2 w 7"/>
                  <a:gd name="T15" fmla="*/ 5 h 5"/>
                  <a:gd name="T16" fmla="*/ 2 w 7"/>
                  <a:gd name="T17" fmla="*/ 3 h 5"/>
                  <a:gd name="T18" fmla="*/ 0 w 7"/>
                  <a:gd name="T19" fmla="*/ 3 h 5"/>
                  <a:gd name="T20" fmla="*/ 0 w 7"/>
                  <a:gd name="T21" fmla="*/ 1 h 5"/>
                  <a:gd name="T22" fmla="*/ 2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3" y="0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2" name="Freeform 194"/>
              <p:cNvSpPr>
                <a:spLocks/>
              </p:cNvSpPr>
              <p:nvPr/>
            </p:nvSpPr>
            <p:spPr bwMode="auto">
              <a:xfrm>
                <a:off x="6229812" y="1719530"/>
                <a:ext cx="23715" cy="32608"/>
              </a:xfrm>
              <a:custGeom>
                <a:avLst/>
                <a:gdLst>
                  <a:gd name="T0" fmla="*/ 0 w 16"/>
                  <a:gd name="T1" fmla="*/ 0 h 22"/>
                  <a:gd name="T2" fmla="*/ 1 w 16"/>
                  <a:gd name="T3" fmla="*/ 0 h 22"/>
                  <a:gd name="T4" fmla="*/ 4 w 16"/>
                  <a:gd name="T5" fmla="*/ 3 h 22"/>
                  <a:gd name="T6" fmla="*/ 5 w 16"/>
                  <a:gd name="T7" fmla="*/ 5 h 22"/>
                  <a:gd name="T8" fmla="*/ 11 w 16"/>
                  <a:gd name="T9" fmla="*/ 7 h 22"/>
                  <a:gd name="T10" fmla="*/ 12 w 16"/>
                  <a:gd name="T11" fmla="*/ 8 h 22"/>
                  <a:gd name="T12" fmla="*/ 14 w 16"/>
                  <a:gd name="T13" fmla="*/ 11 h 22"/>
                  <a:gd name="T14" fmla="*/ 16 w 16"/>
                  <a:gd name="T15" fmla="*/ 18 h 22"/>
                  <a:gd name="T16" fmla="*/ 16 w 16"/>
                  <a:gd name="T17" fmla="*/ 21 h 22"/>
                  <a:gd name="T18" fmla="*/ 15 w 16"/>
                  <a:gd name="T19" fmla="*/ 22 h 22"/>
                  <a:gd name="T20" fmla="*/ 12 w 16"/>
                  <a:gd name="T21" fmla="*/ 21 h 22"/>
                  <a:gd name="T22" fmla="*/ 11 w 16"/>
                  <a:gd name="T23" fmla="*/ 15 h 22"/>
                  <a:gd name="T24" fmla="*/ 7 w 16"/>
                  <a:gd name="T25" fmla="*/ 10 h 22"/>
                  <a:gd name="T26" fmla="*/ 3 w 16"/>
                  <a:gd name="T27" fmla="*/ 5 h 22"/>
                  <a:gd name="T28" fmla="*/ 0 w 16"/>
                  <a:gd name="T29" fmla="*/ 3 h 22"/>
                  <a:gd name="T30" fmla="*/ 0 w 16"/>
                  <a:gd name="T3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4" y="11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5" y="22"/>
                    </a:lnTo>
                    <a:lnTo>
                      <a:pt x="12" y="21"/>
                    </a:lnTo>
                    <a:lnTo>
                      <a:pt x="11" y="15"/>
                    </a:lnTo>
                    <a:lnTo>
                      <a:pt x="7" y="10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3" name="Freeform 195"/>
              <p:cNvSpPr>
                <a:spLocks/>
              </p:cNvSpPr>
              <p:nvPr/>
            </p:nvSpPr>
            <p:spPr bwMode="auto">
              <a:xfrm>
                <a:off x="5963018" y="1897393"/>
                <a:ext cx="31126" cy="26679"/>
              </a:xfrm>
              <a:custGeom>
                <a:avLst/>
                <a:gdLst>
                  <a:gd name="T0" fmla="*/ 14 w 21"/>
                  <a:gd name="T1" fmla="*/ 0 h 18"/>
                  <a:gd name="T2" fmla="*/ 15 w 21"/>
                  <a:gd name="T3" fmla="*/ 0 h 18"/>
                  <a:gd name="T4" fmla="*/ 15 w 21"/>
                  <a:gd name="T5" fmla="*/ 2 h 18"/>
                  <a:gd name="T6" fmla="*/ 17 w 21"/>
                  <a:gd name="T7" fmla="*/ 4 h 18"/>
                  <a:gd name="T8" fmla="*/ 18 w 21"/>
                  <a:gd name="T9" fmla="*/ 6 h 18"/>
                  <a:gd name="T10" fmla="*/ 19 w 21"/>
                  <a:gd name="T11" fmla="*/ 11 h 18"/>
                  <a:gd name="T12" fmla="*/ 21 w 21"/>
                  <a:gd name="T13" fmla="*/ 13 h 18"/>
                  <a:gd name="T14" fmla="*/ 21 w 21"/>
                  <a:gd name="T15" fmla="*/ 14 h 18"/>
                  <a:gd name="T16" fmla="*/ 19 w 21"/>
                  <a:gd name="T17" fmla="*/ 15 h 18"/>
                  <a:gd name="T18" fmla="*/ 18 w 21"/>
                  <a:gd name="T19" fmla="*/ 17 h 18"/>
                  <a:gd name="T20" fmla="*/ 17 w 21"/>
                  <a:gd name="T21" fmla="*/ 18 h 18"/>
                  <a:gd name="T22" fmla="*/ 15 w 21"/>
                  <a:gd name="T23" fmla="*/ 17 h 18"/>
                  <a:gd name="T24" fmla="*/ 13 w 21"/>
                  <a:gd name="T25" fmla="*/ 17 h 18"/>
                  <a:gd name="T26" fmla="*/ 6 w 21"/>
                  <a:gd name="T27" fmla="*/ 15 h 18"/>
                  <a:gd name="T28" fmla="*/ 2 w 21"/>
                  <a:gd name="T29" fmla="*/ 15 h 18"/>
                  <a:gd name="T30" fmla="*/ 0 w 21"/>
                  <a:gd name="T31" fmla="*/ 14 h 18"/>
                  <a:gd name="T32" fmla="*/ 2 w 21"/>
                  <a:gd name="T33" fmla="*/ 13 h 18"/>
                  <a:gd name="T34" fmla="*/ 3 w 21"/>
                  <a:gd name="T35" fmla="*/ 13 h 18"/>
                  <a:gd name="T36" fmla="*/ 4 w 21"/>
                  <a:gd name="T37" fmla="*/ 11 h 18"/>
                  <a:gd name="T38" fmla="*/ 4 w 21"/>
                  <a:gd name="T39" fmla="*/ 10 h 18"/>
                  <a:gd name="T40" fmla="*/ 2 w 21"/>
                  <a:gd name="T41" fmla="*/ 8 h 18"/>
                  <a:gd name="T42" fmla="*/ 2 w 21"/>
                  <a:gd name="T43" fmla="*/ 6 h 18"/>
                  <a:gd name="T44" fmla="*/ 2 w 21"/>
                  <a:gd name="T45" fmla="*/ 4 h 18"/>
                  <a:gd name="T46" fmla="*/ 4 w 21"/>
                  <a:gd name="T47" fmla="*/ 4 h 18"/>
                  <a:gd name="T48" fmla="*/ 8 w 21"/>
                  <a:gd name="T49" fmla="*/ 2 h 18"/>
                  <a:gd name="T50" fmla="*/ 14 w 21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18">
                    <a:moveTo>
                      <a:pt x="14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19" y="11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6" y="15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4" name="Freeform 196"/>
              <p:cNvSpPr>
                <a:spLocks/>
              </p:cNvSpPr>
              <p:nvPr/>
            </p:nvSpPr>
            <p:spPr bwMode="auto">
              <a:xfrm>
                <a:off x="5801460" y="1772889"/>
                <a:ext cx="7411" cy="11858"/>
              </a:xfrm>
              <a:custGeom>
                <a:avLst/>
                <a:gdLst>
                  <a:gd name="T0" fmla="*/ 1 w 5"/>
                  <a:gd name="T1" fmla="*/ 0 h 8"/>
                  <a:gd name="T2" fmla="*/ 3 w 5"/>
                  <a:gd name="T3" fmla="*/ 0 h 8"/>
                  <a:gd name="T4" fmla="*/ 5 w 5"/>
                  <a:gd name="T5" fmla="*/ 4 h 8"/>
                  <a:gd name="T6" fmla="*/ 4 w 5"/>
                  <a:gd name="T7" fmla="*/ 7 h 8"/>
                  <a:gd name="T8" fmla="*/ 1 w 5"/>
                  <a:gd name="T9" fmla="*/ 8 h 8"/>
                  <a:gd name="T10" fmla="*/ 1 w 5"/>
                  <a:gd name="T11" fmla="*/ 7 h 8"/>
                  <a:gd name="T12" fmla="*/ 3 w 5"/>
                  <a:gd name="T13" fmla="*/ 5 h 8"/>
                  <a:gd name="T14" fmla="*/ 0 w 5"/>
                  <a:gd name="T15" fmla="*/ 3 h 8"/>
                  <a:gd name="T16" fmla="*/ 0 w 5"/>
                  <a:gd name="T17" fmla="*/ 0 h 8"/>
                  <a:gd name="T18" fmla="*/ 1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lnTo>
                      <a:pt x="3" y="0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5" name="Freeform 197"/>
              <p:cNvSpPr>
                <a:spLocks/>
              </p:cNvSpPr>
              <p:nvPr/>
            </p:nvSpPr>
            <p:spPr bwMode="auto">
              <a:xfrm>
                <a:off x="5574684" y="2008557"/>
                <a:ext cx="7411" cy="7411"/>
              </a:xfrm>
              <a:custGeom>
                <a:avLst/>
                <a:gdLst>
                  <a:gd name="T0" fmla="*/ 4 w 5"/>
                  <a:gd name="T1" fmla="*/ 0 h 5"/>
                  <a:gd name="T2" fmla="*/ 5 w 5"/>
                  <a:gd name="T3" fmla="*/ 0 h 5"/>
                  <a:gd name="T4" fmla="*/ 5 w 5"/>
                  <a:gd name="T5" fmla="*/ 1 h 5"/>
                  <a:gd name="T6" fmla="*/ 4 w 5"/>
                  <a:gd name="T7" fmla="*/ 3 h 5"/>
                  <a:gd name="T8" fmla="*/ 2 w 5"/>
                  <a:gd name="T9" fmla="*/ 3 h 5"/>
                  <a:gd name="T10" fmla="*/ 4 w 5"/>
                  <a:gd name="T11" fmla="*/ 4 h 5"/>
                  <a:gd name="T12" fmla="*/ 2 w 5"/>
                  <a:gd name="T13" fmla="*/ 5 h 5"/>
                  <a:gd name="T14" fmla="*/ 0 w 5"/>
                  <a:gd name="T15" fmla="*/ 4 h 5"/>
                  <a:gd name="T16" fmla="*/ 1 w 5"/>
                  <a:gd name="T17" fmla="*/ 3 h 5"/>
                  <a:gd name="T18" fmla="*/ 4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6" name="Freeform 198"/>
              <p:cNvSpPr>
                <a:spLocks/>
              </p:cNvSpPr>
              <p:nvPr/>
            </p:nvSpPr>
            <p:spPr bwMode="auto">
              <a:xfrm>
                <a:off x="5054436" y="1774371"/>
                <a:ext cx="7411" cy="4447"/>
              </a:xfrm>
              <a:custGeom>
                <a:avLst/>
                <a:gdLst>
                  <a:gd name="T0" fmla="*/ 4 w 5"/>
                  <a:gd name="T1" fmla="*/ 0 h 3"/>
                  <a:gd name="T2" fmla="*/ 5 w 5"/>
                  <a:gd name="T3" fmla="*/ 0 h 3"/>
                  <a:gd name="T4" fmla="*/ 4 w 5"/>
                  <a:gd name="T5" fmla="*/ 2 h 3"/>
                  <a:gd name="T6" fmla="*/ 2 w 5"/>
                  <a:gd name="T7" fmla="*/ 3 h 3"/>
                  <a:gd name="T8" fmla="*/ 1 w 5"/>
                  <a:gd name="T9" fmla="*/ 3 h 3"/>
                  <a:gd name="T10" fmla="*/ 0 w 5"/>
                  <a:gd name="T11" fmla="*/ 2 h 3"/>
                  <a:gd name="T12" fmla="*/ 1 w 5"/>
                  <a:gd name="T13" fmla="*/ 0 h 3"/>
                  <a:gd name="T14" fmla="*/ 2 w 5"/>
                  <a:gd name="T15" fmla="*/ 0 h 3"/>
                  <a:gd name="T16" fmla="*/ 4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7" name="Freeform 199"/>
              <p:cNvSpPr>
                <a:spLocks/>
              </p:cNvSpPr>
              <p:nvPr/>
            </p:nvSpPr>
            <p:spPr bwMode="auto">
              <a:xfrm>
                <a:off x="5047025" y="1783264"/>
                <a:ext cx="8893" cy="7411"/>
              </a:xfrm>
              <a:custGeom>
                <a:avLst/>
                <a:gdLst>
                  <a:gd name="T0" fmla="*/ 5 w 6"/>
                  <a:gd name="T1" fmla="*/ 0 h 5"/>
                  <a:gd name="T2" fmla="*/ 6 w 6"/>
                  <a:gd name="T3" fmla="*/ 1 h 5"/>
                  <a:gd name="T4" fmla="*/ 6 w 6"/>
                  <a:gd name="T5" fmla="*/ 3 h 5"/>
                  <a:gd name="T6" fmla="*/ 5 w 6"/>
                  <a:gd name="T7" fmla="*/ 4 h 5"/>
                  <a:gd name="T8" fmla="*/ 3 w 6"/>
                  <a:gd name="T9" fmla="*/ 5 h 5"/>
                  <a:gd name="T10" fmla="*/ 0 w 6"/>
                  <a:gd name="T11" fmla="*/ 4 h 5"/>
                  <a:gd name="T12" fmla="*/ 0 w 6"/>
                  <a:gd name="T13" fmla="*/ 3 h 5"/>
                  <a:gd name="T14" fmla="*/ 2 w 6"/>
                  <a:gd name="T15" fmla="*/ 3 h 5"/>
                  <a:gd name="T16" fmla="*/ 3 w 6"/>
                  <a:gd name="T17" fmla="*/ 0 h 5"/>
                  <a:gd name="T18" fmla="*/ 5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8" name="Freeform 200"/>
              <p:cNvSpPr>
                <a:spLocks/>
              </p:cNvSpPr>
              <p:nvPr/>
            </p:nvSpPr>
            <p:spPr bwMode="auto">
              <a:xfrm>
                <a:off x="5049989" y="1774371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9" name="Freeform 201"/>
              <p:cNvSpPr>
                <a:spLocks/>
              </p:cNvSpPr>
              <p:nvPr/>
            </p:nvSpPr>
            <p:spPr bwMode="auto">
              <a:xfrm>
                <a:off x="5061847" y="1721013"/>
                <a:ext cx="11858" cy="8893"/>
              </a:xfrm>
              <a:custGeom>
                <a:avLst/>
                <a:gdLst>
                  <a:gd name="T0" fmla="*/ 2 w 8"/>
                  <a:gd name="T1" fmla="*/ 0 h 6"/>
                  <a:gd name="T2" fmla="*/ 3 w 8"/>
                  <a:gd name="T3" fmla="*/ 0 h 6"/>
                  <a:gd name="T4" fmla="*/ 4 w 8"/>
                  <a:gd name="T5" fmla="*/ 2 h 6"/>
                  <a:gd name="T6" fmla="*/ 7 w 8"/>
                  <a:gd name="T7" fmla="*/ 2 h 6"/>
                  <a:gd name="T8" fmla="*/ 8 w 8"/>
                  <a:gd name="T9" fmla="*/ 3 h 6"/>
                  <a:gd name="T10" fmla="*/ 8 w 8"/>
                  <a:gd name="T11" fmla="*/ 6 h 6"/>
                  <a:gd name="T12" fmla="*/ 6 w 8"/>
                  <a:gd name="T13" fmla="*/ 6 h 6"/>
                  <a:gd name="T14" fmla="*/ 2 w 8"/>
                  <a:gd name="T15" fmla="*/ 4 h 6"/>
                  <a:gd name="T16" fmla="*/ 0 w 8"/>
                  <a:gd name="T17" fmla="*/ 2 h 6"/>
                  <a:gd name="T18" fmla="*/ 2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0" name="Freeform 202"/>
              <p:cNvSpPr>
                <a:spLocks/>
              </p:cNvSpPr>
              <p:nvPr/>
            </p:nvSpPr>
            <p:spPr bwMode="auto">
              <a:xfrm>
                <a:off x="5070740" y="1734352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4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5 h 8"/>
                  <a:gd name="T10" fmla="*/ 4 w 5"/>
                  <a:gd name="T11" fmla="*/ 7 h 8"/>
                  <a:gd name="T12" fmla="*/ 2 w 5"/>
                  <a:gd name="T13" fmla="*/ 8 h 8"/>
                  <a:gd name="T14" fmla="*/ 1 w 5"/>
                  <a:gd name="T15" fmla="*/ 8 h 8"/>
                  <a:gd name="T16" fmla="*/ 0 w 5"/>
                  <a:gd name="T17" fmla="*/ 7 h 8"/>
                  <a:gd name="T18" fmla="*/ 0 w 5"/>
                  <a:gd name="T19" fmla="*/ 5 h 8"/>
                  <a:gd name="T20" fmla="*/ 1 w 5"/>
                  <a:gd name="T21" fmla="*/ 4 h 8"/>
                  <a:gd name="T22" fmla="*/ 1 w 5"/>
                  <a:gd name="T23" fmla="*/ 1 h 8"/>
                  <a:gd name="T24" fmla="*/ 2 w 5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1" name="Freeform 203"/>
              <p:cNvSpPr>
                <a:spLocks/>
              </p:cNvSpPr>
              <p:nvPr/>
            </p:nvSpPr>
            <p:spPr bwMode="auto">
              <a:xfrm>
                <a:off x="5070740" y="1756585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4 w 5"/>
                  <a:gd name="T7" fmla="*/ 4 h 4"/>
                  <a:gd name="T8" fmla="*/ 1 w 5"/>
                  <a:gd name="T9" fmla="*/ 4 h 4"/>
                  <a:gd name="T10" fmla="*/ 0 w 5"/>
                  <a:gd name="T11" fmla="*/ 1 h 4"/>
                  <a:gd name="T12" fmla="*/ 2 w 5"/>
                  <a:gd name="T13" fmla="*/ 1 h 4"/>
                  <a:gd name="T14" fmla="*/ 2 w 5"/>
                  <a:gd name="T15" fmla="*/ 0 h 4"/>
                  <a:gd name="T16" fmla="*/ 5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2" name="Freeform 204"/>
              <p:cNvSpPr>
                <a:spLocks/>
              </p:cNvSpPr>
              <p:nvPr/>
            </p:nvSpPr>
            <p:spPr bwMode="auto">
              <a:xfrm>
                <a:off x="5041096" y="1725459"/>
                <a:ext cx="29644" cy="16305"/>
              </a:xfrm>
              <a:custGeom>
                <a:avLst/>
                <a:gdLst>
                  <a:gd name="T0" fmla="*/ 3 w 20"/>
                  <a:gd name="T1" fmla="*/ 0 h 11"/>
                  <a:gd name="T2" fmla="*/ 7 w 20"/>
                  <a:gd name="T3" fmla="*/ 0 h 11"/>
                  <a:gd name="T4" fmla="*/ 11 w 20"/>
                  <a:gd name="T5" fmla="*/ 3 h 11"/>
                  <a:gd name="T6" fmla="*/ 16 w 20"/>
                  <a:gd name="T7" fmla="*/ 6 h 11"/>
                  <a:gd name="T8" fmla="*/ 17 w 20"/>
                  <a:gd name="T9" fmla="*/ 6 h 11"/>
                  <a:gd name="T10" fmla="*/ 18 w 20"/>
                  <a:gd name="T11" fmla="*/ 4 h 11"/>
                  <a:gd name="T12" fmla="*/ 20 w 20"/>
                  <a:gd name="T13" fmla="*/ 6 h 11"/>
                  <a:gd name="T14" fmla="*/ 18 w 20"/>
                  <a:gd name="T15" fmla="*/ 7 h 11"/>
                  <a:gd name="T16" fmla="*/ 18 w 20"/>
                  <a:gd name="T17" fmla="*/ 10 h 11"/>
                  <a:gd name="T18" fmla="*/ 16 w 20"/>
                  <a:gd name="T19" fmla="*/ 11 h 11"/>
                  <a:gd name="T20" fmla="*/ 14 w 20"/>
                  <a:gd name="T21" fmla="*/ 8 h 11"/>
                  <a:gd name="T22" fmla="*/ 9 w 20"/>
                  <a:gd name="T23" fmla="*/ 4 h 11"/>
                  <a:gd name="T24" fmla="*/ 4 w 20"/>
                  <a:gd name="T25" fmla="*/ 3 h 11"/>
                  <a:gd name="T26" fmla="*/ 2 w 20"/>
                  <a:gd name="T27" fmla="*/ 3 h 11"/>
                  <a:gd name="T28" fmla="*/ 0 w 20"/>
                  <a:gd name="T29" fmla="*/ 1 h 11"/>
                  <a:gd name="T30" fmla="*/ 2 w 20"/>
                  <a:gd name="T31" fmla="*/ 1 h 11"/>
                  <a:gd name="T32" fmla="*/ 3 w 20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1">
                    <a:moveTo>
                      <a:pt x="3" y="0"/>
                    </a:moveTo>
                    <a:lnTo>
                      <a:pt x="7" y="0"/>
                    </a:lnTo>
                    <a:lnTo>
                      <a:pt x="11" y="3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3" name="Freeform 205"/>
              <p:cNvSpPr>
                <a:spLocks/>
              </p:cNvSpPr>
              <p:nvPr/>
            </p:nvSpPr>
            <p:spPr bwMode="auto">
              <a:xfrm>
                <a:off x="5060365" y="1774371"/>
                <a:ext cx="17786" cy="22233"/>
              </a:xfrm>
              <a:custGeom>
                <a:avLst/>
                <a:gdLst>
                  <a:gd name="T0" fmla="*/ 7 w 12"/>
                  <a:gd name="T1" fmla="*/ 0 h 15"/>
                  <a:gd name="T2" fmla="*/ 9 w 12"/>
                  <a:gd name="T3" fmla="*/ 2 h 15"/>
                  <a:gd name="T4" fmla="*/ 11 w 12"/>
                  <a:gd name="T5" fmla="*/ 6 h 15"/>
                  <a:gd name="T6" fmla="*/ 11 w 12"/>
                  <a:gd name="T7" fmla="*/ 7 h 15"/>
                  <a:gd name="T8" fmla="*/ 11 w 12"/>
                  <a:gd name="T9" fmla="*/ 11 h 15"/>
                  <a:gd name="T10" fmla="*/ 12 w 12"/>
                  <a:gd name="T11" fmla="*/ 13 h 15"/>
                  <a:gd name="T12" fmla="*/ 12 w 12"/>
                  <a:gd name="T13" fmla="*/ 14 h 15"/>
                  <a:gd name="T14" fmla="*/ 9 w 12"/>
                  <a:gd name="T15" fmla="*/ 14 h 15"/>
                  <a:gd name="T16" fmla="*/ 5 w 12"/>
                  <a:gd name="T17" fmla="*/ 15 h 15"/>
                  <a:gd name="T18" fmla="*/ 4 w 12"/>
                  <a:gd name="T19" fmla="*/ 15 h 15"/>
                  <a:gd name="T20" fmla="*/ 3 w 12"/>
                  <a:gd name="T21" fmla="*/ 14 h 15"/>
                  <a:gd name="T22" fmla="*/ 1 w 12"/>
                  <a:gd name="T23" fmla="*/ 10 h 15"/>
                  <a:gd name="T24" fmla="*/ 0 w 12"/>
                  <a:gd name="T25" fmla="*/ 6 h 15"/>
                  <a:gd name="T26" fmla="*/ 0 w 12"/>
                  <a:gd name="T27" fmla="*/ 4 h 15"/>
                  <a:gd name="T28" fmla="*/ 3 w 12"/>
                  <a:gd name="T29" fmla="*/ 2 h 15"/>
                  <a:gd name="T30" fmla="*/ 7 w 12"/>
                  <a:gd name="T31" fmla="*/ 2 h 15"/>
                  <a:gd name="T32" fmla="*/ 7 w 12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4" name="Freeform 207"/>
              <p:cNvSpPr>
                <a:spLocks/>
              </p:cNvSpPr>
              <p:nvPr/>
            </p:nvSpPr>
            <p:spPr bwMode="auto">
              <a:xfrm>
                <a:off x="7088000" y="2936407"/>
                <a:ext cx="11858" cy="26679"/>
              </a:xfrm>
              <a:custGeom>
                <a:avLst/>
                <a:gdLst>
                  <a:gd name="T0" fmla="*/ 3 w 8"/>
                  <a:gd name="T1" fmla="*/ 0 h 18"/>
                  <a:gd name="T2" fmla="*/ 4 w 8"/>
                  <a:gd name="T3" fmla="*/ 1 h 18"/>
                  <a:gd name="T4" fmla="*/ 5 w 8"/>
                  <a:gd name="T5" fmla="*/ 3 h 18"/>
                  <a:gd name="T6" fmla="*/ 8 w 8"/>
                  <a:gd name="T7" fmla="*/ 1 h 18"/>
                  <a:gd name="T8" fmla="*/ 8 w 8"/>
                  <a:gd name="T9" fmla="*/ 1 h 18"/>
                  <a:gd name="T10" fmla="*/ 8 w 8"/>
                  <a:gd name="T11" fmla="*/ 4 h 18"/>
                  <a:gd name="T12" fmla="*/ 5 w 8"/>
                  <a:gd name="T13" fmla="*/ 8 h 18"/>
                  <a:gd name="T14" fmla="*/ 4 w 8"/>
                  <a:gd name="T15" fmla="*/ 8 h 18"/>
                  <a:gd name="T16" fmla="*/ 3 w 8"/>
                  <a:gd name="T17" fmla="*/ 15 h 18"/>
                  <a:gd name="T18" fmla="*/ 3 w 8"/>
                  <a:gd name="T19" fmla="*/ 18 h 18"/>
                  <a:gd name="T20" fmla="*/ 0 w 8"/>
                  <a:gd name="T21" fmla="*/ 15 h 18"/>
                  <a:gd name="T22" fmla="*/ 0 w 8"/>
                  <a:gd name="T23" fmla="*/ 14 h 18"/>
                  <a:gd name="T24" fmla="*/ 1 w 8"/>
                  <a:gd name="T25" fmla="*/ 11 h 18"/>
                  <a:gd name="T26" fmla="*/ 1 w 8"/>
                  <a:gd name="T27" fmla="*/ 7 h 18"/>
                  <a:gd name="T28" fmla="*/ 3 w 8"/>
                  <a:gd name="T29" fmla="*/ 4 h 18"/>
                  <a:gd name="T30" fmla="*/ 3 w 8"/>
                  <a:gd name="T31" fmla="*/ 1 h 18"/>
                  <a:gd name="T32" fmla="*/ 3 w 8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8">
                    <a:moveTo>
                      <a:pt x="3" y="0"/>
                    </a:moveTo>
                    <a:lnTo>
                      <a:pt x="4" y="1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5" name="Freeform 208"/>
              <p:cNvSpPr>
                <a:spLocks/>
              </p:cNvSpPr>
              <p:nvPr/>
            </p:nvSpPr>
            <p:spPr bwMode="auto">
              <a:xfrm>
                <a:off x="5039614" y="1774370"/>
                <a:ext cx="4447" cy="10376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2 h 7"/>
                  <a:gd name="T4" fmla="*/ 3 w 3"/>
                  <a:gd name="T5" fmla="*/ 3 h 7"/>
                  <a:gd name="T6" fmla="*/ 1 w 3"/>
                  <a:gd name="T7" fmla="*/ 6 h 7"/>
                  <a:gd name="T8" fmla="*/ 1 w 3"/>
                  <a:gd name="T9" fmla="*/ 7 h 7"/>
                  <a:gd name="T10" fmla="*/ 0 w 3"/>
                  <a:gd name="T11" fmla="*/ 6 h 7"/>
                  <a:gd name="T12" fmla="*/ 0 w 3"/>
                  <a:gd name="T13" fmla="*/ 3 h 7"/>
                  <a:gd name="T14" fmla="*/ 0 w 3"/>
                  <a:gd name="T15" fmla="*/ 2 h 7"/>
                  <a:gd name="T16" fmla="*/ 0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6" name="Freeform 209"/>
              <p:cNvSpPr>
                <a:spLocks/>
              </p:cNvSpPr>
              <p:nvPr/>
            </p:nvSpPr>
            <p:spPr bwMode="auto">
              <a:xfrm>
                <a:off x="5047026" y="1752138"/>
                <a:ext cx="17786" cy="11858"/>
              </a:xfrm>
              <a:custGeom>
                <a:avLst/>
                <a:gdLst>
                  <a:gd name="T0" fmla="*/ 6 w 12"/>
                  <a:gd name="T1" fmla="*/ 0 h 8"/>
                  <a:gd name="T2" fmla="*/ 7 w 12"/>
                  <a:gd name="T3" fmla="*/ 1 h 8"/>
                  <a:gd name="T4" fmla="*/ 9 w 12"/>
                  <a:gd name="T5" fmla="*/ 3 h 8"/>
                  <a:gd name="T6" fmla="*/ 12 w 12"/>
                  <a:gd name="T7" fmla="*/ 3 h 8"/>
                  <a:gd name="T8" fmla="*/ 12 w 12"/>
                  <a:gd name="T9" fmla="*/ 6 h 8"/>
                  <a:gd name="T10" fmla="*/ 10 w 12"/>
                  <a:gd name="T11" fmla="*/ 7 h 8"/>
                  <a:gd name="T12" fmla="*/ 7 w 12"/>
                  <a:gd name="T13" fmla="*/ 7 h 8"/>
                  <a:gd name="T14" fmla="*/ 6 w 12"/>
                  <a:gd name="T15" fmla="*/ 6 h 8"/>
                  <a:gd name="T16" fmla="*/ 5 w 12"/>
                  <a:gd name="T17" fmla="*/ 7 h 8"/>
                  <a:gd name="T18" fmla="*/ 2 w 12"/>
                  <a:gd name="T19" fmla="*/ 8 h 8"/>
                  <a:gd name="T20" fmla="*/ 0 w 12"/>
                  <a:gd name="T21" fmla="*/ 7 h 8"/>
                  <a:gd name="T22" fmla="*/ 0 w 12"/>
                  <a:gd name="T23" fmla="*/ 4 h 8"/>
                  <a:gd name="T24" fmla="*/ 3 w 12"/>
                  <a:gd name="T25" fmla="*/ 1 h 8"/>
                  <a:gd name="T26" fmla="*/ 6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lnTo>
                      <a:pt x="7" y="1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7" name="Freeform 210"/>
              <p:cNvSpPr>
                <a:spLocks/>
              </p:cNvSpPr>
              <p:nvPr/>
            </p:nvSpPr>
            <p:spPr bwMode="auto">
              <a:xfrm>
                <a:off x="6964979" y="2414676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1 w 4"/>
                  <a:gd name="T5" fmla="*/ 4 h 4"/>
                  <a:gd name="T6" fmla="*/ 0 w 4"/>
                  <a:gd name="T7" fmla="*/ 4 h 4"/>
                  <a:gd name="T8" fmla="*/ 1 w 4"/>
                  <a:gd name="T9" fmla="*/ 2 h 4"/>
                  <a:gd name="T10" fmla="*/ 1 w 4"/>
                  <a:gd name="T11" fmla="*/ 0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8" name="Freeform 211"/>
              <p:cNvSpPr>
                <a:spLocks/>
              </p:cNvSpPr>
              <p:nvPr/>
            </p:nvSpPr>
            <p:spPr bwMode="auto">
              <a:xfrm>
                <a:off x="5027757" y="1747691"/>
                <a:ext cx="19269" cy="10376"/>
              </a:xfrm>
              <a:custGeom>
                <a:avLst/>
                <a:gdLst>
                  <a:gd name="T0" fmla="*/ 8 w 13"/>
                  <a:gd name="T1" fmla="*/ 0 h 7"/>
                  <a:gd name="T2" fmla="*/ 9 w 13"/>
                  <a:gd name="T3" fmla="*/ 3 h 7"/>
                  <a:gd name="T4" fmla="*/ 11 w 13"/>
                  <a:gd name="T5" fmla="*/ 3 h 7"/>
                  <a:gd name="T6" fmla="*/ 12 w 13"/>
                  <a:gd name="T7" fmla="*/ 3 h 7"/>
                  <a:gd name="T8" fmla="*/ 13 w 13"/>
                  <a:gd name="T9" fmla="*/ 3 h 7"/>
                  <a:gd name="T10" fmla="*/ 13 w 13"/>
                  <a:gd name="T11" fmla="*/ 4 h 7"/>
                  <a:gd name="T12" fmla="*/ 13 w 13"/>
                  <a:gd name="T13" fmla="*/ 6 h 7"/>
                  <a:gd name="T14" fmla="*/ 8 w 13"/>
                  <a:gd name="T15" fmla="*/ 7 h 7"/>
                  <a:gd name="T16" fmla="*/ 7 w 13"/>
                  <a:gd name="T17" fmla="*/ 7 h 7"/>
                  <a:gd name="T18" fmla="*/ 4 w 13"/>
                  <a:gd name="T19" fmla="*/ 6 h 7"/>
                  <a:gd name="T20" fmla="*/ 1 w 13"/>
                  <a:gd name="T21" fmla="*/ 6 h 7"/>
                  <a:gd name="T22" fmla="*/ 0 w 13"/>
                  <a:gd name="T23" fmla="*/ 4 h 7"/>
                  <a:gd name="T24" fmla="*/ 0 w 13"/>
                  <a:gd name="T25" fmla="*/ 3 h 7"/>
                  <a:gd name="T26" fmla="*/ 1 w 13"/>
                  <a:gd name="T27" fmla="*/ 2 h 7"/>
                  <a:gd name="T28" fmla="*/ 4 w 13"/>
                  <a:gd name="T29" fmla="*/ 0 h 7"/>
                  <a:gd name="T30" fmla="*/ 7 w 13"/>
                  <a:gd name="T31" fmla="*/ 2 h 7"/>
                  <a:gd name="T32" fmla="*/ 8 w 13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7">
                    <a:moveTo>
                      <a:pt x="8" y="0"/>
                    </a:move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9" name="Freeform 212"/>
              <p:cNvSpPr>
                <a:spLocks/>
              </p:cNvSpPr>
              <p:nvPr/>
            </p:nvSpPr>
            <p:spPr bwMode="auto">
              <a:xfrm>
                <a:off x="5039614" y="1769924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0 h 5"/>
                  <a:gd name="T4" fmla="*/ 4 w 4"/>
                  <a:gd name="T5" fmla="*/ 3 h 5"/>
                  <a:gd name="T6" fmla="*/ 4 w 4"/>
                  <a:gd name="T7" fmla="*/ 5 h 5"/>
                  <a:gd name="T8" fmla="*/ 1 w 4"/>
                  <a:gd name="T9" fmla="*/ 3 h 5"/>
                  <a:gd name="T10" fmla="*/ 0 w 4"/>
                  <a:gd name="T11" fmla="*/ 0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0" name="Freeform 213"/>
              <p:cNvSpPr>
                <a:spLocks/>
              </p:cNvSpPr>
              <p:nvPr/>
            </p:nvSpPr>
            <p:spPr bwMode="auto">
              <a:xfrm>
                <a:off x="5039614" y="1787711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3 w 3"/>
                  <a:gd name="T5" fmla="*/ 2 h 5"/>
                  <a:gd name="T6" fmla="*/ 3 w 3"/>
                  <a:gd name="T7" fmla="*/ 5 h 5"/>
                  <a:gd name="T8" fmla="*/ 0 w 3"/>
                  <a:gd name="T9" fmla="*/ 5 h 5"/>
                  <a:gd name="T10" fmla="*/ 0 w 3"/>
                  <a:gd name="T11" fmla="*/ 2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1" name="Freeform 214"/>
              <p:cNvSpPr>
                <a:spLocks/>
              </p:cNvSpPr>
              <p:nvPr/>
            </p:nvSpPr>
            <p:spPr bwMode="auto">
              <a:xfrm>
                <a:off x="6899762" y="2620701"/>
                <a:ext cx="128951" cy="283099"/>
              </a:xfrm>
              <a:custGeom>
                <a:avLst/>
                <a:gdLst>
                  <a:gd name="T0" fmla="*/ 8 w 87"/>
                  <a:gd name="T1" fmla="*/ 4 h 191"/>
                  <a:gd name="T2" fmla="*/ 13 w 87"/>
                  <a:gd name="T3" fmla="*/ 13 h 191"/>
                  <a:gd name="T4" fmla="*/ 22 w 87"/>
                  <a:gd name="T5" fmla="*/ 21 h 191"/>
                  <a:gd name="T6" fmla="*/ 29 w 87"/>
                  <a:gd name="T7" fmla="*/ 29 h 191"/>
                  <a:gd name="T8" fmla="*/ 24 w 87"/>
                  <a:gd name="T9" fmla="*/ 26 h 191"/>
                  <a:gd name="T10" fmla="*/ 26 w 87"/>
                  <a:gd name="T11" fmla="*/ 29 h 191"/>
                  <a:gd name="T12" fmla="*/ 31 w 87"/>
                  <a:gd name="T13" fmla="*/ 36 h 191"/>
                  <a:gd name="T14" fmla="*/ 33 w 87"/>
                  <a:gd name="T15" fmla="*/ 47 h 191"/>
                  <a:gd name="T16" fmla="*/ 31 w 87"/>
                  <a:gd name="T17" fmla="*/ 51 h 191"/>
                  <a:gd name="T18" fmla="*/ 37 w 87"/>
                  <a:gd name="T19" fmla="*/ 60 h 191"/>
                  <a:gd name="T20" fmla="*/ 40 w 87"/>
                  <a:gd name="T21" fmla="*/ 65 h 191"/>
                  <a:gd name="T22" fmla="*/ 42 w 87"/>
                  <a:gd name="T23" fmla="*/ 65 h 191"/>
                  <a:gd name="T24" fmla="*/ 45 w 87"/>
                  <a:gd name="T25" fmla="*/ 71 h 191"/>
                  <a:gd name="T26" fmla="*/ 54 w 87"/>
                  <a:gd name="T27" fmla="*/ 83 h 191"/>
                  <a:gd name="T28" fmla="*/ 63 w 87"/>
                  <a:gd name="T29" fmla="*/ 98 h 191"/>
                  <a:gd name="T30" fmla="*/ 66 w 87"/>
                  <a:gd name="T31" fmla="*/ 104 h 191"/>
                  <a:gd name="T32" fmla="*/ 70 w 87"/>
                  <a:gd name="T33" fmla="*/ 112 h 191"/>
                  <a:gd name="T34" fmla="*/ 78 w 87"/>
                  <a:gd name="T35" fmla="*/ 122 h 191"/>
                  <a:gd name="T36" fmla="*/ 81 w 87"/>
                  <a:gd name="T37" fmla="*/ 127 h 191"/>
                  <a:gd name="T38" fmla="*/ 73 w 87"/>
                  <a:gd name="T39" fmla="*/ 122 h 191"/>
                  <a:gd name="T40" fmla="*/ 65 w 87"/>
                  <a:gd name="T41" fmla="*/ 115 h 191"/>
                  <a:gd name="T42" fmla="*/ 59 w 87"/>
                  <a:gd name="T43" fmla="*/ 116 h 191"/>
                  <a:gd name="T44" fmla="*/ 58 w 87"/>
                  <a:gd name="T45" fmla="*/ 120 h 191"/>
                  <a:gd name="T46" fmla="*/ 59 w 87"/>
                  <a:gd name="T47" fmla="*/ 131 h 191"/>
                  <a:gd name="T48" fmla="*/ 62 w 87"/>
                  <a:gd name="T49" fmla="*/ 144 h 191"/>
                  <a:gd name="T50" fmla="*/ 66 w 87"/>
                  <a:gd name="T51" fmla="*/ 155 h 191"/>
                  <a:gd name="T52" fmla="*/ 73 w 87"/>
                  <a:gd name="T53" fmla="*/ 161 h 191"/>
                  <a:gd name="T54" fmla="*/ 78 w 87"/>
                  <a:gd name="T55" fmla="*/ 170 h 191"/>
                  <a:gd name="T56" fmla="*/ 83 w 87"/>
                  <a:gd name="T57" fmla="*/ 172 h 191"/>
                  <a:gd name="T58" fmla="*/ 87 w 87"/>
                  <a:gd name="T59" fmla="*/ 180 h 191"/>
                  <a:gd name="T60" fmla="*/ 87 w 87"/>
                  <a:gd name="T61" fmla="*/ 185 h 191"/>
                  <a:gd name="T62" fmla="*/ 83 w 87"/>
                  <a:gd name="T63" fmla="*/ 178 h 191"/>
                  <a:gd name="T64" fmla="*/ 81 w 87"/>
                  <a:gd name="T65" fmla="*/ 174 h 191"/>
                  <a:gd name="T66" fmla="*/ 74 w 87"/>
                  <a:gd name="T67" fmla="*/ 177 h 191"/>
                  <a:gd name="T68" fmla="*/ 71 w 87"/>
                  <a:gd name="T69" fmla="*/ 173 h 191"/>
                  <a:gd name="T70" fmla="*/ 70 w 87"/>
                  <a:gd name="T71" fmla="*/ 183 h 191"/>
                  <a:gd name="T72" fmla="*/ 70 w 87"/>
                  <a:gd name="T73" fmla="*/ 191 h 191"/>
                  <a:gd name="T74" fmla="*/ 63 w 87"/>
                  <a:gd name="T75" fmla="*/ 183 h 191"/>
                  <a:gd name="T76" fmla="*/ 63 w 87"/>
                  <a:gd name="T77" fmla="*/ 170 h 191"/>
                  <a:gd name="T78" fmla="*/ 58 w 87"/>
                  <a:gd name="T79" fmla="*/ 161 h 191"/>
                  <a:gd name="T80" fmla="*/ 56 w 87"/>
                  <a:gd name="T81" fmla="*/ 147 h 191"/>
                  <a:gd name="T82" fmla="*/ 49 w 87"/>
                  <a:gd name="T83" fmla="*/ 134 h 191"/>
                  <a:gd name="T84" fmla="*/ 47 w 87"/>
                  <a:gd name="T85" fmla="*/ 126 h 191"/>
                  <a:gd name="T86" fmla="*/ 44 w 87"/>
                  <a:gd name="T87" fmla="*/ 115 h 191"/>
                  <a:gd name="T88" fmla="*/ 41 w 87"/>
                  <a:gd name="T89" fmla="*/ 104 h 191"/>
                  <a:gd name="T90" fmla="*/ 38 w 87"/>
                  <a:gd name="T91" fmla="*/ 94 h 191"/>
                  <a:gd name="T92" fmla="*/ 34 w 87"/>
                  <a:gd name="T93" fmla="*/ 90 h 191"/>
                  <a:gd name="T94" fmla="*/ 31 w 87"/>
                  <a:gd name="T95" fmla="*/ 80 h 191"/>
                  <a:gd name="T96" fmla="*/ 26 w 87"/>
                  <a:gd name="T97" fmla="*/ 71 h 191"/>
                  <a:gd name="T98" fmla="*/ 20 w 87"/>
                  <a:gd name="T99" fmla="*/ 62 h 191"/>
                  <a:gd name="T100" fmla="*/ 13 w 87"/>
                  <a:gd name="T101" fmla="*/ 50 h 191"/>
                  <a:gd name="T102" fmla="*/ 12 w 87"/>
                  <a:gd name="T103" fmla="*/ 39 h 191"/>
                  <a:gd name="T104" fmla="*/ 7 w 87"/>
                  <a:gd name="T105" fmla="*/ 28 h 191"/>
                  <a:gd name="T106" fmla="*/ 7 w 87"/>
                  <a:gd name="T107" fmla="*/ 21 h 191"/>
                  <a:gd name="T108" fmla="*/ 12 w 87"/>
                  <a:gd name="T109" fmla="*/ 22 h 191"/>
                  <a:gd name="T110" fmla="*/ 9 w 87"/>
                  <a:gd name="T111" fmla="*/ 17 h 191"/>
                  <a:gd name="T112" fmla="*/ 12 w 87"/>
                  <a:gd name="T113" fmla="*/ 14 h 191"/>
                  <a:gd name="T114" fmla="*/ 9 w 87"/>
                  <a:gd name="T115" fmla="*/ 11 h 191"/>
                  <a:gd name="T116" fmla="*/ 0 w 87"/>
                  <a:gd name="T117" fmla="*/ 3 h 191"/>
                  <a:gd name="T118" fmla="*/ 5 w 87"/>
                  <a:gd name="T119" fmla="*/ 4 h 191"/>
                  <a:gd name="T120" fmla="*/ 5 w 87"/>
                  <a:gd name="T1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191">
                    <a:moveTo>
                      <a:pt x="5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3" y="7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6" y="25"/>
                    </a:lnTo>
                    <a:lnTo>
                      <a:pt x="29" y="29"/>
                    </a:lnTo>
                    <a:lnTo>
                      <a:pt x="30" y="33"/>
                    </a:lnTo>
                    <a:lnTo>
                      <a:pt x="27" y="29"/>
                    </a:lnTo>
                    <a:lnTo>
                      <a:pt x="24" y="26"/>
                    </a:lnTo>
                    <a:lnTo>
                      <a:pt x="23" y="26"/>
                    </a:lnTo>
                    <a:lnTo>
                      <a:pt x="23" y="28"/>
                    </a:lnTo>
                    <a:lnTo>
                      <a:pt x="26" y="29"/>
                    </a:lnTo>
                    <a:lnTo>
                      <a:pt x="26" y="32"/>
                    </a:lnTo>
                    <a:lnTo>
                      <a:pt x="29" y="35"/>
                    </a:lnTo>
                    <a:lnTo>
                      <a:pt x="31" y="36"/>
                    </a:lnTo>
                    <a:lnTo>
                      <a:pt x="31" y="39"/>
                    </a:lnTo>
                    <a:lnTo>
                      <a:pt x="33" y="43"/>
                    </a:lnTo>
                    <a:lnTo>
                      <a:pt x="33" y="47"/>
                    </a:lnTo>
                    <a:lnTo>
                      <a:pt x="33" y="46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34" y="57"/>
                    </a:lnTo>
                    <a:lnTo>
                      <a:pt x="37" y="60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4" y="67"/>
                    </a:lnTo>
                    <a:lnTo>
                      <a:pt x="45" y="68"/>
                    </a:lnTo>
                    <a:lnTo>
                      <a:pt x="45" y="71"/>
                    </a:lnTo>
                    <a:lnTo>
                      <a:pt x="47" y="72"/>
                    </a:lnTo>
                    <a:lnTo>
                      <a:pt x="49" y="78"/>
                    </a:lnTo>
                    <a:lnTo>
                      <a:pt x="54" y="83"/>
                    </a:lnTo>
                    <a:lnTo>
                      <a:pt x="55" y="86"/>
                    </a:lnTo>
                    <a:lnTo>
                      <a:pt x="59" y="93"/>
                    </a:lnTo>
                    <a:lnTo>
                      <a:pt x="63" y="98"/>
                    </a:lnTo>
                    <a:lnTo>
                      <a:pt x="63" y="100"/>
                    </a:lnTo>
                    <a:lnTo>
                      <a:pt x="65" y="101"/>
                    </a:lnTo>
                    <a:lnTo>
                      <a:pt x="66" y="104"/>
                    </a:lnTo>
                    <a:lnTo>
                      <a:pt x="69" y="109"/>
                    </a:lnTo>
                    <a:lnTo>
                      <a:pt x="70" y="111"/>
                    </a:lnTo>
                    <a:lnTo>
                      <a:pt x="70" y="112"/>
                    </a:lnTo>
                    <a:lnTo>
                      <a:pt x="73" y="115"/>
                    </a:lnTo>
                    <a:lnTo>
                      <a:pt x="74" y="119"/>
                    </a:lnTo>
                    <a:lnTo>
                      <a:pt x="78" y="122"/>
                    </a:lnTo>
                    <a:lnTo>
                      <a:pt x="81" y="125"/>
                    </a:lnTo>
                    <a:lnTo>
                      <a:pt x="83" y="129"/>
                    </a:lnTo>
                    <a:lnTo>
                      <a:pt x="81" y="127"/>
                    </a:lnTo>
                    <a:lnTo>
                      <a:pt x="78" y="125"/>
                    </a:lnTo>
                    <a:lnTo>
                      <a:pt x="76" y="122"/>
                    </a:lnTo>
                    <a:lnTo>
                      <a:pt x="73" y="122"/>
                    </a:lnTo>
                    <a:lnTo>
                      <a:pt x="71" y="118"/>
                    </a:lnTo>
                    <a:lnTo>
                      <a:pt x="69" y="116"/>
                    </a:lnTo>
                    <a:lnTo>
                      <a:pt x="65" y="115"/>
                    </a:lnTo>
                    <a:lnTo>
                      <a:pt x="62" y="116"/>
                    </a:lnTo>
                    <a:lnTo>
                      <a:pt x="60" y="116"/>
                    </a:lnTo>
                    <a:lnTo>
                      <a:pt x="59" y="116"/>
                    </a:lnTo>
                    <a:lnTo>
                      <a:pt x="59" y="118"/>
                    </a:lnTo>
                    <a:lnTo>
                      <a:pt x="59" y="119"/>
                    </a:lnTo>
                    <a:lnTo>
                      <a:pt x="58" y="120"/>
                    </a:lnTo>
                    <a:lnTo>
                      <a:pt x="59" y="125"/>
                    </a:lnTo>
                    <a:lnTo>
                      <a:pt x="60" y="127"/>
                    </a:lnTo>
                    <a:lnTo>
                      <a:pt x="59" y="131"/>
                    </a:lnTo>
                    <a:lnTo>
                      <a:pt x="60" y="134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2" y="147"/>
                    </a:lnTo>
                    <a:lnTo>
                      <a:pt x="65" y="151"/>
                    </a:lnTo>
                    <a:lnTo>
                      <a:pt x="66" y="155"/>
                    </a:lnTo>
                    <a:lnTo>
                      <a:pt x="67" y="158"/>
                    </a:lnTo>
                    <a:lnTo>
                      <a:pt x="70" y="158"/>
                    </a:lnTo>
                    <a:lnTo>
                      <a:pt x="73" y="161"/>
                    </a:lnTo>
                    <a:lnTo>
                      <a:pt x="74" y="163"/>
                    </a:lnTo>
                    <a:lnTo>
                      <a:pt x="74" y="167"/>
                    </a:lnTo>
                    <a:lnTo>
                      <a:pt x="78" y="170"/>
                    </a:lnTo>
                    <a:lnTo>
                      <a:pt x="80" y="170"/>
                    </a:lnTo>
                    <a:lnTo>
                      <a:pt x="83" y="169"/>
                    </a:lnTo>
                    <a:lnTo>
                      <a:pt x="83" y="172"/>
                    </a:lnTo>
                    <a:lnTo>
                      <a:pt x="84" y="174"/>
                    </a:lnTo>
                    <a:lnTo>
                      <a:pt x="87" y="177"/>
                    </a:lnTo>
                    <a:lnTo>
                      <a:pt x="87" y="180"/>
                    </a:lnTo>
                    <a:lnTo>
                      <a:pt x="87" y="183"/>
                    </a:lnTo>
                    <a:lnTo>
                      <a:pt x="87" y="184"/>
                    </a:lnTo>
                    <a:lnTo>
                      <a:pt x="87" y="185"/>
                    </a:lnTo>
                    <a:lnTo>
                      <a:pt x="85" y="184"/>
                    </a:lnTo>
                    <a:lnTo>
                      <a:pt x="85" y="181"/>
                    </a:lnTo>
                    <a:lnTo>
                      <a:pt x="83" y="178"/>
                    </a:lnTo>
                    <a:lnTo>
                      <a:pt x="81" y="177"/>
                    </a:lnTo>
                    <a:lnTo>
                      <a:pt x="83" y="176"/>
                    </a:lnTo>
                    <a:lnTo>
                      <a:pt x="81" y="174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74" y="177"/>
                    </a:lnTo>
                    <a:lnTo>
                      <a:pt x="73" y="176"/>
                    </a:lnTo>
                    <a:lnTo>
                      <a:pt x="73" y="174"/>
                    </a:lnTo>
                    <a:lnTo>
                      <a:pt x="71" y="173"/>
                    </a:lnTo>
                    <a:lnTo>
                      <a:pt x="70" y="176"/>
                    </a:lnTo>
                    <a:lnTo>
                      <a:pt x="69" y="180"/>
                    </a:lnTo>
                    <a:lnTo>
                      <a:pt x="70" y="183"/>
                    </a:lnTo>
                    <a:lnTo>
                      <a:pt x="71" y="185"/>
                    </a:lnTo>
                    <a:lnTo>
                      <a:pt x="70" y="188"/>
                    </a:lnTo>
                    <a:lnTo>
                      <a:pt x="70" y="191"/>
                    </a:lnTo>
                    <a:lnTo>
                      <a:pt x="67" y="190"/>
                    </a:lnTo>
                    <a:lnTo>
                      <a:pt x="66" y="185"/>
                    </a:lnTo>
                    <a:lnTo>
                      <a:pt x="63" y="183"/>
                    </a:lnTo>
                    <a:lnTo>
                      <a:pt x="62" y="180"/>
                    </a:lnTo>
                    <a:lnTo>
                      <a:pt x="62" y="174"/>
                    </a:lnTo>
                    <a:lnTo>
                      <a:pt x="63" y="170"/>
                    </a:lnTo>
                    <a:lnTo>
                      <a:pt x="62" y="167"/>
                    </a:lnTo>
                    <a:lnTo>
                      <a:pt x="59" y="163"/>
                    </a:lnTo>
                    <a:lnTo>
                      <a:pt x="58" y="161"/>
                    </a:lnTo>
                    <a:lnTo>
                      <a:pt x="56" y="156"/>
                    </a:lnTo>
                    <a:lnTo>
                      <a:pt x="55" y="152"/>
                    </a:lnTo>
                    <a:lnTo>
                      <a:pt x="56" y="147"/>
                    </a:lnTo>
                    <a:lnTo>
                      <a:pt x="54" y="143"/>
                    </a:lnTo>
                    <a:lnTo>
                      <a:pt x="54" y="140"/>
                    </a:lnTo>
                    <a:lnTo>
                      <a:pt x="49" y="134"/>
                    </a:lnTo>
                    <a:lnTo>
                      <a:pt x="47" y="131"/>
                    </a:lnTo>
                    <a:lnTo>
                      <a:pt x="47" y="129"/>
                    </a:lnTo>
                    <a:lnTo>
                      <a:pt x="47" y="126"/>
                    </a:lnTo>
                    <a:lnTo>
                      <a:pt x="44" y="122"/>
                    </a:lnTo>
                    <a:lnTo>
                      <a:pt x="44" y="116"/>
                    </a:lnTo>
                    <a:lnTo>
                      <a:pt x="44" y="115"/>
                    </a:lnTo>
                    <a:lnTo>
                      <a:pt x="44" y="112"/>
                    </a:lnTo>
                    <a:lnTo>
                      <a:pt x="42" y="108"/>
                    </a:lnTo>
                    <a:lnTo>
                      <a:pt x="41" y="104"/>
                    </a:lnTo>
                    <a:lnTo>
                      <a:pt x="41" y="101"/>
                    </a:lnTo>
                    <a:lnTo>
                      <a:pt x="38" y="97"/>
                    </a:lnTo>
                    <a:lnTo>
                      <a:pt x="38" y="94"/>
                    </a:lnTo>
                    <a:lnTo>
                      <a:pt x="38" y="94"/>
                    </a:lnTo>
                    <a:lnTo>
                      <a:pt x="36" y="91"/>
                    </a:lnTo>
                    <a:lnTo>
                      <a:pt x="34" y="90"/>
                    </a:lnTo>
                    <a:lnTo>
                      <a:pt x="34" y="87"/>
                    </a:lnTo>
                    <a:lnTo>
                      <a:pt x="31" y="83"/>
                    </a:lnTo>
                    <a:lnTo>
                      <a:pt x="31" y="80"/>
                    </a:lnTo>
                    <a:lnTo>
                      <a:pt x="31" y="75"/>
                    </a:lnTo>
                    <a:lnTo>
                      <a:pt x="29" y="71"/>
                    </a:lnTo>
                    <a:lnTo>
                      <a:pt x="26" y="71"/>
                    </a:lnTo>
                    <a:lnTo>
                      <a:pt x="19" y="64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18" y="60"/>
                    </a:lnTo>
                    <a:lnTo>
                      <a:pt x="15" y="55"/>
                    </a:lnTo>
                    <a:lnTo>
                      <a:pt x="13" y="50"/>
                    </a:lnTo>
                    <a:lnTo>
                      <a:pt x="13" y="46"/>
                    </a:lnTo>
                    <a:lnTo>
                      <a:pt x="12" y="44"/>
                    </a:lnTo>
                    <a:lnTo>
                      <a:pt x="12" y="39"/>
                    </a:lnTo>
                    <a:lnTo>
                      <a:pt x="9" y="35"/>
                    </a:lnTo>
                    <a:lnTo>
                      <a:pt x="7" y="31"/>
                    </a:lnTo>
                    <a:lnTo>
                      <a:pt x="7" y="28"/>
                    </a:lnTo>
                    <a:lnTo>
                      <a:pt x="4" y="25"/>
                    </a:lnTo>
                    <a:lnTo>
                      <a:pt x="5" y="22"/>
                    </a:lnTo>
                    <a:lnTo>
                      <a:pt x="7" y="21"/>
                    </a:lnTo>
                    <a:lnTo>
                      <a:pt x="8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2" name="Freeform 215"/>
              <p:cNvSpPr>
                <a:spLocks/>
              </p:cNvSpPr>
              <p:nvPr/>
            </p:nvSpPr>
            <p:spPr bwMode="auto">
              <a:xfrm>
                <a:off x="4995149" y="1804014"/>
                <a:ext cx="17786" cy="17786"/>
              </a:xfrm>
              <a:custGeom>
                <a:avLst/>
                <a:gdLst>
                  <a:gd name="T0" fmla="*/ 5 w 12"/>
                  <a:gd name="T1" fmla="*/ 0 h 12"/>
                  <a:gd name="T2" fmla="*/ 8 w 12"/>
                  <a:gd name="T3" fmla="*/ 4 h 12"/>
                  <a:gd name="T4" fmla="*/ 8 w 12"/>
                  <a:gd name="T5" fmla="*/ 7 h 12"/>
                  <a:gd name="T6" fmla="*/ 11 w 12"/>
                  <a:gd name="T7" fmla="*/ 7 h 12"/>
                  <a:gd name="T8" fmla="*/ 12 w 12"/>
                  <a:gd name="T9" fmla="*/ 8 h 12"/>
                  <a:gd name="T10" fmla="*/ 11 w 12"/>
                  <a:gd name="T11" fmla="*/ 11 h 12"/>
                  <a:gd name="T12" fmla="*/ 6 w 12"/>
                  <a:gd name="T13" fmla="*/ 9 h 12"/>
                  <a:gd name="T14" fmla="*/ 5 w 12"/>
                  <a:gd name="T15" fmla="*/ 11 h 12"/>
                  <a:gd name="T16" fmla="*/ 2 w 12"/>
                  <a:gd name="T17" fmla="*/ 12 h 12"/>
                  <a:gd name="T18" fmla="*/ 2 w 12"/>
                  <a:gd name="T19" fmla="*/ 9 h 12"/>
                  <a:gd name="T20" fmla="*/ 0 w 12"/>
                  <a:gd name="T21" fmla="*/ 7 h 12"/>
                  <a:gd name="T22" fmla="*/ 0 w 12"/>
                  <a:gd name="T23" fmla="*/ 7 h 12"/>
                  <a:gd name="T24" fmla="*/ 4 w 12"/>
                  <a:gd name="T25" fmla="*/ 7 h 12"/>
                  <a:gd name="T26" fmla="*/ 4 w 12"/>
                  <a:gd name="T27" fmla="*/ 5 h 12"/>
                  <a:gd name="T28" fmla="*/ 4 w 12"/>
                  <a:gd name="T29" fmla="*/ 1 h 12"/>
                  <a:gd name="T30" fmla="*/ 5 w 12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lnTo>
                      <a:pt x="8" y="4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1" y="11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3" name="Freeform 216"/>
              <p:cNvSpPr>
                <a:spLocks/>
              </p:cNvSpPr>
              <p:nvPr/>
            </p:nvSpPr>
            <p:spPr bwMode="auto">
              <a:xfrm>
                <a:off x="5023311" y="1787711"/>
                <a:ext cx="11858" cy="13340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8 w 8"/>
                  <a:gd name="T5" fmla="*/ 2 h 9"/>
                  <a:gd name="T6" fmla="*/ 8 w 8"/>
                  <a:gd name="T7" fmla="*/ 5 h 9"/>
                  <a:gd name="T8" fmla="*/ 7 w 8"/>
                  <a:gd name="T9" fmla="*/ 8 h 9"/>
                  <a:gd name="T10" fmla="*/ 4 w 8"/>
                  <a:gd name="T11" fmla="*/ 9 h 9"/>
                  <a:gd name="T12" fmla="*/ 1 w 8"/>
                  <a:gd name="T13" fmla="*/ 9 h 9"/>
                  <a:gd name="T14" fmla="*/ 0 w 8"/>
                  <a:gd name="T15" fmla="*/ 6 h 9"/>
                  <a:gd name="T16" fmla="*/ 1 w 8"/>
                  <a:gd name="T17" fmla="*/ 5 h 9"/>
                  <a:gd name="T18" fmla="*/ 1 w 8"/>
                  <a:gd name="T19" fmla="*/ 4 h 9"/>
                  <a:gd name="T20" fmla="*/ 1 w 8"/>
                  <a:gd name="T21" fmla="*/ 1 h 9"/>
                  <a:gd name="T22" fmla="*/ 3 w 8"/>
                  <a:gd name="T23" fmla="*/ 0 h 9"/>
                  <a:gd name="T24" fmla="*/ 4 w 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lnTo>
                      <a:pt x="7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4" name="Freeform 217"/>
              <p:cNvSpPr>
                <a:spLocks/>
              </p:cNvSpPr>
              <p:nvPr/>
            </p:nvSpPr>
            <p:spPr bwMode="auto">
              <a:xfrm>
                <a:off x="4986255" y="1796604"/>
                <a:ext cx="10376" cy="14822"/>
              </a:xfrm>
              <a:custGeom>
                <a:avLst/>
                <a:gdLst>
                  <a:gd name="T0" fmla="*/ 1 w 7"/>
                  <a:gd name="T1" fmla="*/ 0 h 10"/>
                  <a:gd name="T2" fmla="*/ 3 w 7"/>
                  <a:gd name="T3" fmla="*/ 2 h 10"/>
                  <a:gd name="T4" fmla="*/ 7 w 7"/>
                  <a:gd name="T5" fmla="*/ 2 h 10"/>
                  <a:gd name="T6" fmla="*/ 7 w 7"/>
                  <a:gd name="T7" fmla="*/ 5 h 10"/>
                  <a:gd name="T8" fmla="*/ 6 w 7"/>
                  <a:gd name="T9" fmla="*/ 7 h 10"/>
                  <a:gd name="T10" fmla="*/ 4 w 7"/>
                  <a:gd name="T11" fmla="*/ 10 h 10"/>
                  <a:gd name="T12" fmla="*/ 1 w 7"/>
                  <a:gd name="T13" fmla="*/ 7 h 10"/>
                  <a:gd name="T14" fmla="*/ 0 w 7"/>
                  <a:gd name="T15" fmla="*/ 5 h 10"/>
                  <a:gd name="T16" fmla="*/ 0 w 7"/>
                  <a:gd name="T17" fmla="*/ 3 h 10"/>
                  <a:gd name="T18" fmla="*/ 1 w 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1" y="0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5" name="Freeform 218"/>
              <p:cNvSpPr>
                <a:spLocks/>
              </p:cNvSpPr>
              <p:nvPr/>
            </p:nvSpPr>
            <p:spPr bwMode="auto">
              <a:xfrm>
                <a:off x="5023311" y="1769924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3 w 5"/>
                  <a:gd name="T3" fmla="*/ 0 h 7"/>
                  <a:gd name="T4" fmla="*/ 4 w 5"/>
                  <a:gd name="T5" fmla="*/ 5 h 7"/>
                  <a:gd name="T6" fmla="*/ 5 w 5"/>
                  <a:gd name="T7" fmla="*/ 7 h 7"/>
                  <a:gd name="T8" fmla="*/ 4 w 5"/>
                  <a:gd name="T9" fmla="*/ 7 h 7"/>
                  <a:gd name="T10" fmla="*/ 1 w 5"/>
                  <a:gd name="T11" fmla="*/ 7 h 7"/>
                  <a:gd name="T12" fmla="*/ 0 w 5"/>
                  <a:gd name="T13" fmla="*/ 5 h 7"/>
                  <a:gd name="T14" fmla="*/ 1 w 5"/>
                  <a:gd name="T15" fmla="*/ 5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3" y="0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6" name="Freeform 219"/>
              <p:cNvSpPr>
                <a:spLocks/>
              </p:cNvSpPr>
              <p:nvPr/>
            </p:nvSpPr>
            <p:spPr bwMode="auto">
              <a:xfrm>
                <a:off x="5061848" y="1694332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2 h 6"/>
                  <a:gd name="T4" fmla="*/ 6 w 6"/>
                  <a:gd name="T5" fmla="*/ 3 h 6"/>
                  <a:gd name="T6" fmla="*/ 4 w 6"/>
                  <a:gd name="T7" fmla="*/ 4 h 6"/>
                  <a:gd name="T8" fmla="*/ 3 w 6"/>
                  <a:gd name="T9" fmla="*/ 6 h 6"/>
                  <a:gd name="T10" fmla="*/ 2 w 6"/>
                  <a:gd name="T11" fmla="*/ 6 h 6"/>
                  <a:gd name="T12" fmla="*/ 0 w 6"/>
                  <a:gd name="T13" fmla="*/ 2 h 6"/>
                  <a:gd name="T14" fmla="*/ 2 w 6"/>
                  <a:gd name="T15" fmla="*/ 0 h 6"/>
                  <a:gd name="T16" fmla="*/ 3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7" name="Freeform 220"/>
              <p:cNvSpPr>
                <a:spLocks/>
              </p:cNvSpPr>
              <p:nvPr/>
            </p:nvSpPr>
            <p:spPr bwMode="auto">
              <a:xfrm>
                <a:off x="4975881" y="1731387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3 w 4"/>
                  <a:gd name="T5" fmla="*/ 3 h 6"/>
                  <a:gd name="T6" fmla="*/ 4 w 4"/>
                  <a:gd name="T7" fmla="*/ 4 h 6"/>
                  <a:gd name="T8" fmla="*/ 4 w 4"/>
                  <a:gd name="T9" fmla="*/ 6 h 6"/>
                  <a:gd name="T10" fmla="*/ 1 w 4"/>
                  <a:gd name="T11" fmla="*/ 6 h 6"/>
                  <a:gd name="T12" fmla="*/ 0 w 4"/>
                  <a:gd name="T13" fmla="*/ 6 h 6"/>
                  <a:gd name="T14" fmla="*/ 0 w 4"/>
                  <a:gd name="T15" fmla="*/ 3 h 6"/>
                  <a:gd name="T16" fmla="*/ 3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8" name="Freeform 221"/>
              <p:cNvSpPr>
                <a:spLocks/>
              </p:cNvSpPr>
              <p:nvPr/>
            </p:nvSpPr>
            <p:spPr bwMode="auto">
              <a:xfrm>
                <a:off x="4947719" y="1747691"/>
                <a:ext cx="50394" cy="69663"/>
              </a:xfrm>
              <a:custGeom>
                <a:avLst/>
                <a:gdLst>
                  <a:gd name="T0" fmla="*/ 27 w 34"/>
                  <a:gd name="T1" fmla="*/ 2 h 47"/>
                  <a:gd name="T2" fmla="*/ 25 w 34"/>
                  <a:gd name="T3" fmla="*/ 7 h 47"/>
                  <a:gd name="T4" fmla="*/ 23 w 34"/>
                  <a:gd name="T5" fmla="*/ 11 h 47"/>
                  <a:gd name="T6" fmla="*/ 25 w 34"/>
                  <a:gd name="T7" fmla="*/ 13 h 47"/>
                  <a:gd name="T8" fmla="*/ 29 w 34"/>
                  <a:gd name="T9" fmla="*/ 9 h 47"/>
                  <a:gd name="T10" fmla="*/ 30 w 34"/>
                  <a:gd name="T11" fmla="*/ 10 h 47"/>
                  <a:gd name="T12" fmla="*/ 33 w 34"/>
                  <a:gd name="T13" fmla="*/ 14 h 47"/>
                  <a:gd name="T14" fmla="*/ 34 w 34"/>
                  <a:gd name="T15" fmla="*/ 17 h 47"/>
                  <a:gd name="T16" fmla="*/ 30 w 34"/>
                  <a:gd name="T17" fmla="*/ 21 h 47"/>
                  <a:gd name="T18" fmla="*/ 27 w 34"/>
                  <a:gd name="T19" fmla="*/ 21 h 47"/>
                  <a:gd name="T20" fmla="*/ 26 w 34"/>
                  <a:gd name="T21" fmla="*/ 20 h 47"/>
                  <a:gd name="T22" fmla="*/ 25 w 34"/>
                  <a:gd name="T23" fmla="*/ 24 h 47"/>
                  <a:gd name="T24" fmla="*/ 26 w 34"/>
                  <a:gd name="T25" fmla="*/ 25 h 47"/>
                  <a:gd name="T26" fmla="*/ 29 w 34"/>
                  <a:gd name="T27" fmla="*/ 27 h 47"/>
                  <a:gd name="T28" fmla="*/ 27 w 34"/>
                  <a:gd name="T29" fmla="*/ 29 h 47"/>
                  <a:gd name="T30" fmla="*/ 20 w 34"/>
                  <a:gd name="T31" fmla="*/ 29 h 47"/>
                  <a:gd name="T32" fmla="*/ 19 w 34"/>
                  <a:gd name="T33" fmla="*/ 32 h 47"/>
                  <a:gd name="T34" fmla="*/ 20 w 34"/>
                  <a:gd name="T35" fmla="*/ 38 h 47"/>
                  <a:gd name="T36" fmla="*/ 19 w 34"/>
                  <a:gd name="T37" fmla="*/ 42 h 47"/>
                  <a:gd name="T38" fmla="*/ 18 w 34"/>
                  <a:gd name="T39" fmla="*/ 42 h 47"/>
                  <a:gd name="T40" fmla="*/ 16 w 34"/>
                  <a:gd name="T41" fmla="*/ 46 h 47"/>
                  <a:gd name="T42" fmla="*/ 14 w 34"/>
                  <a:gd name="T43" fmla="*/ 47 h 47"/>
                  <a:gd name="T44" fmla="*/ 11 w 34"/>
                  <a:gd name="T45" fmla="*/ 40 h 47"/>
                  <a:gd name="T46" fmla="*/ 9 w 34"/>
                  <a:gd name="T47" fmla="*/ 43 h 47"/>
                  <a:gd name="T48" fmla="*/ 7 w 34"/>
                  <a:gd name="T49" fmla="*/ 45 h 47"/>
                  <a:gd name="T50" fmla="*/ 4 w 34"/>
                  <a:gd name="T51" fmla="*/ 45 h 47"/>
                  <a:gd name="T52" fmla="*/ 3 w 34"/>
                  <a:gd name="T53" fmla="*/ 40 h 47"/>
                  <a:gd name="T54" fmla="*/ 4 w 34"/>
                  <a:gd name="T55" fmla="*/ 32 h 47"/>
                  <a:gd name="T56" fmla="*/ 9 w 34"/>
                  <a:gd name="T57" fmla="*/ 31 h 47"/>
                  <a:gd name="T58" fmla="*/ 5 w 34"/>
                  <a:gd name="T59" fmla="*/ 29 h 47"/>
                  <a:gd name="T60" fmla="*/ 4 w 34"/>
                  <a:gd name="T61" fmla="*/ 25 h 47"/>
                  <a:gd name="T62" fmla="*/ 0 w 34"/>
                  <a:gd name="T63" fmla="*/ 27 h 47"/>
                  <a:gd name="T64" fmla="*/ 0 w 34"/>
                  <a:gd name="T65" fmla="*/ 24 h 47"/>
                  <a:gd name="T66" fmla="*/ 1 w 34"/>
                  <a:gd name="T67" fmla="*/ 20 h 47"/>
                  <a:gd name="T68" fmla="*/ 5 w 34"/>
                  <a:gd name="T69" fmla="*/ 22 h 47"/>
                  <a:gd name="T70" fmla="*/ 9 w 34"/>
                  <a:gd name="T71" fmla="*/ 24 h 47"/>
                  <a:gd name="T72" fmla="*/ 14 w 34"/>
                  <a:gd name="T73" fmla="*/ 20 h 47"/>
                  <a:gd name="T74" fmla="*/ 16 w 34"/>
                  <a:gd name="T75" fmla="*/ 17 h 47"/>
                  <a:gd name="T76" fmla="*/ 19 w 34"/>
                  <a:gd name="T77" fmla="*/ 13 h 47"/>
                  <a:gd name="T78" fmla="*/ 20 w 34"/>
                  <a:gd name="T79" fmla="*/ 10 h 47"/>
                  <a:gd name="T80" fmla="*/ 18 w 34"/>
                  <a:gd name="T81" fmla="*/ 10 h 47"/>
                  <a:gd name="T82" fmla="*/ 16 w 34"/>
                  <a:gd name="T83" fmla="*/ 7 h 47"/>
                  <a:gd name="T84" fmla="*/ 19 w 34"/>
                  <a:gd name="T85" fmla="*/ 3 h 47"/>
                  <a:gd name="T86" fmla="*/ 22 w 34"/>
                  <a:gd name="T87" fmla="*/ 3 h 47"/>
                  <a:gd name="T88" fmla="*/ 20 w 34"/>
                  <a:gd name="T89" fmla="*/ 7 h 47"/>
                  <a:gd name="T90" fmla="*/ 23 w 34"/>
                  <a:gd name="T9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47">
                    <a:moveTo>
                      <a:pt x="26" y="0"/>
                    </a:moveTo>
                    <a:lnTo>
                      <a:pt x="27" y="2"/>
                    </a:lnTo>
                    <a:lnTo>
                      <a:pt x="26" y="4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10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3" y="18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6" y="25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7" y="29"/>
                    </a:lnTo>
                    <a:lnTo>
                      <a:pt x="23" y="29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0" y="33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19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4" y="47"/>
                    </a:lnTo>
                    <a:lnTo>
                      <a:pt x="14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3"/>
                    </a:lnTo>
                    <a:lnTo>
                      <a:pt x="8" y="45"/>
                    </a:lnTo>
                    <a:lnTo>
                      <a:pt x="7" y="45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3" y="40"/>
                    </a:lnTo>
                    <a:lnTo>
                      <a:pt x="3" y="33"/>
                    </a:lnTo>
                    <a:lnTo>
                      <a:pt x="4" y="32"/>
                    </a:lnTo>
                    <a:lnTo>
                      <a:pt x="8" y="32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8" y="22"/>
                    </a:lnTo>
                    <a:lnTo>
                      <a:pt x="9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7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6" y="7"/>
                    </a:lnTo>
                    <a:lnTo>
                      <a:pt x="19" y="6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9" name="Freeform 222"/>
              <p:cNvSpPr>
                <a:spLocks/>
              </p:cNvSpPr>
              <p:nvPr/>
            </p:nvSpPr>
            <p:spPr bwMode="auto">
              <a:xfrm>
                <a:off x="4916593" y="1762513"/>
                <a:ext cx="51877" cy="37055"/>
              </a:xfrm>
              <a:custGeom>
                <a:avLst/>
                <a:gdLst>
                  <a:gd name="T0" fmla="*/ 17 w 35"/>
                  <a:gd name="T1" fmla="*/ 0 h 25"/>
                  <a:gd name="T2" fmla="*/ 22 w 35"/>
                  <a:gd name="T3" fmla="*/ 1 h 25"/>
                  <a:gd name="T4" fmla="*/ 29 w 35"/>
                  <a:gd name="T5" fmla="*/ 5 h 25"/>
                  <a:gd name="T6" fmla="*/ 32 w 35"/>
                  <a:gd name="T7" fmla="*/ 5 h 25"/>
                  <a:gd name="T8" fmla="*/ 35 w 35"/>
                  <a:gd name="T9" fmla="*/ 7 h 25"/>
                  <a:gd name="T10" fmla="*/ 33 w 35"/>
                  <a:gd name="T11" fmla="*/ 8 h 25"/>
                  <a:gd name="T12" fmla="*/ 32 w 35"/>
                  <a:gd name="T13" fmla="*/ 10 h 25"/>
                  <a:gd name="T14" fmla="*/ 29 w 35"/>
                  <a:gd name="T15" fmla="*/ 10 h 25"/>
                  <a:gd name="T16" fmla="*/ 26 w 35"/>
                  <a:gd name="T17" fmla="*/ 8 h 25"/>
                  <a:gd name="T18" fmla="*/ 25 w 35"/>
                  <a:gd name="T19" fmla="*/ 5 h 25"/>
                  <a:gd name="T20" fmla="*/ 24 w 35"/>
                  <a:gd name="T21" fmla="*/ 4 h 25"/>
                  <a:gd name="T22" fmla="*/ 22 w 35"/>
                  <a:gd name="T23" fmla="*/ 7 h 25"/>
                  <a:gd name="T24" fmla="*/ 18 w 35"/>
                  <a:gd name="T25" fmla="*/ 7 h 25"/>
                  <a:gd name="T26" fmla="*/ 15 w 35"/>
                  <a:gd name="T27" fmla="*/ 10 h 25"/>
                  <a:gd name="T28" fmla="*/ 12 w 35"/>
                  <a:gd name="T29" fmla="*/ 12 h 25"/>
                  <a:gd name="T30" fmla="*/ 14 w 35"/>
                  <a:gd name="T31" fmla="*/ 14 h 25"/>
                  <a:gd name="T32" fmla="*/ 15 w 35"/>
                  <a:gd name="T33" fmla="*/ 15 h 25"/>
                  <a:gd name="T34" fmla="*/ 17 w 35"/>
                  <a:gd name="T35" fmla="*/ 17 h 25"/>
                  <a:gd name="T36" fmla="*/ 18 w 35"/>
                  <a:gd name="T37" fmla="*/ 21 h 25"/>
                  <a:gd name="T38" fmla="*/ 19 w 35"/>
                  <a:gd name="T39" fmla="*/ 23 h 25"/>
                  <a:gd name="T40" fmla="*/ 18 w 35"/>
                  <a:gd name="T41" fmla="*/ 25 h 25"/>
                  <a:gd name="T42" fmla="*/ 17 w 35"/>
                  <a:gd name="T43" fmla="*/ 23 h 25"/>
                  <a:gd name="T44" fmla="*/ 15 w 35"/>
                  <a:gd name="T45" fmla="*/ 19 h 25"/>
                  <a:gd name="T46" fmla="*/ 14 w 35"/>
                  <a:gd name="T47" fmla="*/ 18 h 25"/>
                  <a:gd name="T48" fmla="*/ 12 w 35"/>
                  <a:gd name="T49" fmla="*/ 19 h 25"/>
                  <a:gd name="T50" fmla="*/ 12 w 35"/>
                  <a:gd name="T51" fmla="*/ 21 h 25"/>
                  <a:gd name="T52" fmla="*/ 11 w 35"/>
                  <a:gd name="T53" fmla="*/ 23 h 25"/>
                  <a:gd name="T54" fmla="*/ 10 w 35"/>
                  <a:gd name="T55" fmla="*/ 22 h 25"/>
                  <a:gd name="T56" fmla="*/ 8 w 35"/>
                  <a:gd name="T57" fmla="*/ 21 h 25"/>
                  <a:gd name="T58" fmla="*/ 6 w 35"/>
                  <a:gd name="T59" fmla="*/ 18 h 25"/>
                  <a:gd name="T60" fmla="*/ 3 w 35"/>
                  <a:gd name="T61" fmla="*/ 21 h 25"/>
                  <a:gd name="T62" fmla="*/ 0 w 35"/>
                  <a:gd name="T63" fmla="*/ 19 h 25"/>
                  <a:gd name="T64" fmla="*/ 0 w 35"/>
                  <a:gd name="T65" fmla="*/ 12 h 25"/>
                  <a:gd name="T66" fmla="*/ 3 w 35"/>
                  <a:gd name="T67" fmla="*/ 10 h 25"/>
                  <a:gd name="T68" fmla="*/ 7 w 35"/>
                  <a:gd name="T69" fmla="*/ 8 h 25"/>
                  <a:gd name="T70" fmla="*/ 8 w 35"/>
                  <a:gd name="T71" fmla="*/ 4 h 25"/>
                  <a:gd name="T72" fmla="*/ 12 w 35"/>
                  <a:gd name="T73" fmla="*/ 0 h 25"/>
                  <a:gd name="T74" fmla="*/ 17 w 35"/>
                  <a:gd name="T7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" h="25">
                    <a:moveTo>
                      <a:pt x="17" y="0"/>
                    </a:moveTo>
                    <a:lnTo>
                      <a:pt x="22" y="1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5" y="7"/>
                    </a:lnTo>
                    <a:lnTo>
                      <a:pt x="33" y="8"/>
                    </a:lnTo>
                    <a:lnTo>
                      <a:pt x="32" y="10"/>
                    </a:lnTo>
                    <a:lnTo>
                      <a:pt x="29" y="10"/>
                    </a:lnTo>
                    <a:lnTo>
                      <a:pt x="26" y="8"/>
                    </a:lnTo>
                    <a:lnTo>
                      <a:pt x="25" y="5"/>
                    </a:lnTo>
                    <a:lnTo>
                      <a:pt x="24" y="4"/>
                    </a:lnTo>
                    <a:lnTo>
                      <a:pt x="22" y="7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2" y="12"/>
                    </a:lnTo>
                    <a:lnTo>
                      <a:pt x="14" y="14"/>
                    </a:lnTo>
                    <a:lnTo>
                      <a:pt x="15" y="15"/>
                    </a:lnTo>
                    <a:lnTo>
                      <a:pt x="17" y="17"/>
                    </a:lnTo>
                    <a:lnTo>
                      <a:pt x="18" y="21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7" y="23"/>
                    </a:lnTo>
                    <a:lnTo>
                      <a:pt x="15" y="19"/>
                    </a:lnTo>
                    <a:lnTo>
                      <a:pt x="14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8" y="21"/>
                    </a:lnTo>
                    <a:lnTo>
                      <a:pt x="6" y="18"/>
                    </a:lnTo>
                    <a:lnTo>
                      <a:pt x="3" y="21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0" name="Freeform 223"/>
              <p:cNvSpPr>
                <a:spLocks/>
              </p:cNvSpPr>
              <p:nvPr/>
            </p:nvSpPr>
            <p:spPr bwMode="auto">
              <a:xfrm>
                <a:off x="5054436" y="1683957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1" name="Freeform 224"/>
              <p:cNvSpPr>
                <a:spLocks/>
              </p:cNvSpPr>
              <p:nvPr/>
            </p:nvSpPr>
            <p:spPr bwMode="auto">
              <a:xfrm>
                <a:off x="5044061" y="1667653"/>
                <a:ext cx="16305" cy="14822"/>
              </a:xfrm>
              <a:custGeom>
                <a:avLst/>
                <a:gdLst>
                  <a:gd name="T0" fmla="*/ 8 w 11"/>
                  <a:gd name="T1" fmla="*/ 0 h 10"/>
                  <a:gd name="T2" fmla="*/ 9 w 11"/>
                  <a:gd name="T3" fmla="*/ 2 h 10"/>
                  <a:gd name="T4" fmla="*/ 9 w 11"/>
                  <a:gd name="T5" fmla="*/ 5 h 10"/>
                  <a:gd name="T6" fmla="*/ 11 w 11"/>
                  <a:gd name="T7" fmla="*/ 6 h 10"/>
                  <a:gd name="T8" fmla="*/ 9 w 11"/>
                  <a:gd name="T9" fmla="*/ 6 h 10"/>
                  <a:gd name="T10" fmla="*/ 8 w 11"/>
                  <a:gd name="T11" fmla="*/ 7 h 10"/>
                  <a:gd name="T12" fmla="*/ 7 w 11"/>
                  <a:gd name="T13" fmla="*/ 7 h 10"/>
                  <a:gd name="T14" fmla="*/ 4 w 11"/>
                  <a:gd name="T15" fmla="*/ 10 h 10"/>
                  <a:gd name="T16" fmla="*/ 2 w 11"/>
                  <a:gd name="T17" fmla="*/ 9 h 10"/>
                  <a:gd name="T18" fmla="*/ 1 w 11"/>
                  <a:gd name="T19" fmla="*/ 6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2 h 10"/>
                  <a:gd name="T28" fmla="*/ 8 w 11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0">
                    <a:moveTo>
                      <a:pt x="8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2" name="Freeform 225"/>
              <p:cNvSpPr>
                <a:spLocks/>
              </p:cNvSpPr>
              <p:nvPr/>
            </p:nvSpPr>
            <p:spPr bwMode="auto">
              <a:xfrm>
                <a:off x="5049990" y="1715083"/>
                <a:ext cx="10376" cy="8893"/>
              </a:xfrm>
              <a:custGeom>
                <a:avLst/>
                <a:gdLst>
                  <a:gd name="T0" fmla="*/ 5 w 7"/>
                  <a:gd name="T1" fmla="*/ 0 h 6"/>
                  <a:gd name="T2" fmla="*/ 7 w 7"/>
                  <a:gd name="T3" fmla="*/ 2 h 6"/>
                  <a:gd name="T4" fmla="*/ 7 w 7"/>
                  <a:gd name="T5" fmla="*/ 3 h 6"/>
                  <a:gd name="T6" fmla="*/ 5 w 7"/>
                  <a:gd name="T7" fmla="*/ 6 h 6"/>
                  <a:gd name="T8" fmla="*/ 4 w 7"/>
                  <a:gd name="T9" fmla="*/ 6 h 6"/>
                  <a:gd name="T10" fmla="*/ 3 w 7"/>
                  <a:gd name="T11" fmla="*/ 6 h 6"/>
                  <a:gd name="T12" fmla="*/ 0 w 7"/>
                  <a:gd name="T13" fmla="*/ 6 h 6"/>
                  <a:gd name="T14" fmla="*/ 1 w 7"/>
                  <a:gd name="T15" fmla="*/ 3 h 6"/>
                  <a:gd name="T16" fmla="*/ 4 w 7"/>
                  <a:gd name="T17" fmla="*/ 2 h 6"/>
                  <a:gd name="T18" fmla="*/ 5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3" name="Freeform 226"/>
              <p:cNvSpPr>
                <a:spLocks/>
              </p:cNvSpPr>
              <p:nvPr/>
            </p:nvSpPr>
            <p:spPr bwMode="auto">
              <a:xfrm>
                <a:off x="5039614" y="1691368"/>
                <a:ext cx="20751" cy="11858"/>
              </a:xfrm>
              <a:custGeom>
                <a:avLst/>
                <a:gdLst>
                  <a:gd name="T0" fmla="*/ 5 w 14"/>
                  <a:gd name="T1" fmla="*/ 0 h 8"/>
                  <a:gd name="T2" fmla="*/ 7 w 14"/>
                  <a:gd name="T3" fmla="*/ 1 h 8"/>
                  <a:gd name="T4" fmla="*/ 8 w 14"/>
                  <a:gd name="T5" fmla="*/ 2 h 8"/>
                  <a:gd name="T6" fmla="*/ 11 w 14"/>
                  <a:gd name="T7" fmla="*/ 2 h 8"/>
                  <a:gd name="T8" fmla="*/ 12 w 14"/>
                  <a:gd name="T9" fmla="*/ 1 h 8"/>
                  <a:gd name="T10" fmla="*/ 14 w 14"/>
                  <a:gd name="T11" fmla="*/ 2 h 8"/>
                  <a:gd name="T12" fmla="*/ 12 w 14"/>
                  <a:gd name="T13" fmla="*/ 4 h 8"/>
                  <a:gd name="T14" fmla="*/ 11 w 14"/>
                  <a:gd name="T15" fmla="*/ 5 h 8"/>
                  <a:gd name="T16" fmla="*/ 10 w 14"/>
                  <a:gd name="T17" fmla="*/ 6 h 8"/>
                  <a:gd name="T18" fmla="*/ 8 w 14"/>
                  <a:gd name="T19" fmla="*/ 8 h 8"/>
                  <a:gd name="T20" fmla="*/ 7 w 14"/>
                  <a:gd name="T21" fmla="*/ 8 h 8"/>
                  <a:gd name="T22" fmla="*/ 5 w 14"/>
                  <a:gd name="T23" fmla="*/ 6 h 8"/>
                  <a:gd name="T24" fmla="*/ 3 w 14"/>
                  <a:gd name="T25" fmla="*/ 8 h 8"/>
                  <a:gd name="T26" fmla="*/ 1 w 14"/>
                  <a:gd name="T27" fmla="*/ 6 h 8"/>
                  <a:gd name="T28" fmla="*/ 0 w 14"/>
                  <a:gd name="T29" fmla="*/ 5 h 8"/>
                  <a:gd name="T30" fmla="*/ 0 w 14"/>
                  <a:gd name="T31" fmla="*/ 4 h 8"/>
                  <a:gd name="T32" fmla="*/ 3 w 14"/>
                  <a:gd name="T33" fmla="*/ 1 h 8"/>
                  <a:gd name="T34" fmla="*/ 5 w 14"/>
                  <a:gd name="T3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lnTo>
                      <a:pt x="7" y="1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4" name="Freeform 227"/>
              <p:cNvSpPr>
                <a:spLocks/>
              </p:cNvSpPr>
              <p:nvPr/>
            </p:nvSpPr>
            <p:spPr bwMode="auto">
              <a:xfrm>
                <a:off x="5024792" y="1734352"/>
                <a:ext cx="42984" cy="19269"/>
              </a:xfrm>
              <a:custGeom>
                <a:avLst/>
                <a:gdLst>
                  <a:gd name="T0" fmla="*/ 3 w 29"/>
                  <a:gd name="T1" fmla="*/ 0 h 13"/>
                  <a:gd name="T2" fmla="*/ 9 w 29"/>
                  <a:gd name="T3" fmla="*/ 0 h 13"/>
                  <a:gd name="T4" fmla="*/ 11 w 29"/>
                  <a:gd name="T5" fmla="*/ 1 h 13"/>
                  <a:gd name="T6" fmla="*/ 14 w 29"/>
                  <a:gd name="T7" fmla="*/ 0 h 13"/>
                  <a:gd name="T8" fmla="*/ 15 w 29"/>
                  <a:gd name="T9" fmla="*/ 1 h 13"/>
                  <a:gd name="T10" fmla="*/ 17 w 29"/>
                  <a:gd name="T11" fmla="*/ 1 h 13"/>
                  <a:gd name="T12" fmla="*/ 21 w 29"/>
                  <a:gd name="T13" fmla="*/ 5 h 13"/>
                  <a:gd name="T14" fmla="*/ 25 w 29"/>
                  <a:gd name="T15" fmla="*/ 7 h 13"/>
                  <a:gd name="T16" fmla="*/ 28 w 29"/>
                  <a:gd name="T17" fmla="*/ 7 h 13"/>
                  <a:gd name="T18" fmla="*/ 29 w 29"/>
                  <a:gd name="T19" fmla="*/ 8 h 13"/>
                  <a:gd name="T20" fmla="*/ 29 w 29"/>
                  <a:gd name="T21" fmla="*/ 12 h 13"/>
                  <a:gd name="T22" fmla="*/ 28 w 29"/>
                  <a:gd name="T23" fmla="*/ 13 h 13"/>
                  <a:gd name="T24" fmla="*/ 25 w 29"/>
                  <a:gd name="T25" fmla="*/ 12 h 13"/>
                  <a:gd name="T26" fmla="*/ 22 w 29"/>
                  <a:gd name="T27" fmla="*/ 11 h 13"/>
                  <a:gd name="T28" fmla="*/ 18 w 29"/>
                  <a:gd name="T29" fmla="*/ 11 h 13"/>
                  <a:gd name="T30" fmla="*/ 15 w 29"/>
                  <a:gd name="T31" fmla="*/ 11 h 13"/>
                  <a:gd name="T32" fmla="*/ 14 w 29"/>
                  <a:gd name="T33" fmla="*/ 8 h 13"/>
                  <a:gd name="T34" fmla="*/ 13 w 29"/>
                  <a:gd name="T35" fmla="*/ 8 h 13"/>
                  <a:gd name="T36" fmla="*/ 11 w 29"/>
                  <a:gd name="T37" fmla="*/ 8 h 13"/>
                  <a:gd name="T38" fmla="*/ 10 w 29"/>
                  <a:gd name="T39" fmla="*/ 5 h 13"/>
                  <a:gd name="T40" fmla="*/ 9 w 29"/>
                  <a:gd name="T41" fmla="*/ 4 h 13"/>
                  <a:gd name="T42" fmla="*/ 7 w 29"/>
                  <a:gd name="T43" fmla="*/ 4 h 13"/>
                  <a:gd name="T44" fmla="*/ 6 w 29"/>
                  <a:gd name="T45" fmla="*/ 5 h 13"/>
                  <a:gd name="T46" fmla="*/ 2 w 29"/>
                  <a:gd name="T47" fmla="*/ 4 h 13"/>
                  <a:gd name="T48" fmla="*/ 0 w 29"/>
                  <a:gd name="T49" fmla="*/ 4 h 13"/>
                  <a:gd name="T50" fmla="*/ 0 w 29"/>
                  <a:gd name="T51" fmla="*/ 2 h 13"/>
                  <a:gd name="T52" fmla="*/ 0 w 29"/>
                  <a:gd name="T53" fmla="*/ 0 h 13"/>
                  <a:gd name="T54" fmla="*/ 3 w 29"/>
                  <a:gd name="T5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3">
                    <a:moveTo>
                      <a:pt x="3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8" y="7"/>
                    </a:lnTo>
                    <a:lnTo>
                      <a:pt x="29" y="8"/>
                    </a:lnTo>
                    <a:lnTo>
                      <a:pt x="29" y="12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2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5" name="Freeform 228"/>
              <p:cNvSpPr>
                <a:spLocks/>
              </p:cNvSpPr>
              <p:nvPr/>
            </p:nvSpPr>
            <p:spPr bwMode="auto">
              <a:xfrm>
                <a:off x="5033686" y="1704708"/>
                <a:ext cx="23715" cy="22233"/>
              </a:xfrm>
              <a:custGeom>
                <a:avLst/>
                <a:gdLst>
                  <a:gd name="T0" fmla="*/ 14 w 16"/>
                  <a:gd name="T1" fmla="*/ 0 h 15"/>
                  <a:gd name="T2" fmla="*/ 16 w 16"/>
                  <a:gd name="T3" fmla="*/ 2 h 15"/>
                  <a:gd name="T4" fmla="*/ 16 w 16"/>
                  <a:gd name="T5" fmla="*/ 3 h 15"/>
                  <a:gd name="T6" fmla="*/ 14 w 16"/>
                  <a:gd name="T7" fmla="*/ 4 h 15"/>
                  <a:gd name="T8" fmla="*/ 12 w 16"/>
                  <a:gd name="T9" fmla="*/ 9 h 15"/>
                  <a:gd name="T10" fmla="*/ 9 w 16"/>
                  <a:gd name="T11" fmla="*/ 13 h 15"/>
                  <a:gd name="T12" fmla="*/ 5 w 16"/>
                  <a:gd name="T13" fmla="*/ 13 h 15"/>
                  <a:gd name="T14" fmla="*/ 3 w 16"/>
                  <a:gd name="T15" fmla="*/ 15 h 15"/>
                  <a:gd name="T16" fmla="*/ 0 w 16"/>
                  <a:gd name="T17" fmla="*/ 15 h 15"/>
                  <a:gd name="T18" fmla="*/ 0 w 16"/>
                  <a:gd name="T19" fmla="*/ 13 h 15"/>
                  <a:gd name="T20" fmla="*/ 0 w 16"/>
                  <a:gd name="T21" fmla="*/ 11 h 15"/>
                  <a:gd name="T22" fmla="*/ 4 w 16"/>
                  <a:gd name="T23" fmla="*/ 10 h 15"/>
                  <a:gd name="T24" fmla="*/ 8 w 16"/>
                  <a:gd name="T25" fmla="*/ 10 h 15"/>
                  <a:gd name="T26" fmla="*/ 7 w 16"/>
                  <a:gd name="T27" fmla="*/ 9 h 15"/>
                  <a:gd name="T28" fmla="*/ 7 w 16"/>
                  <a:gd name="T29" fmla="*/ 6 h 15"/>
                  <a:gd name="T30" fmla="*/ 4 w 16"/>
                  <a:gd name="T31" fmla="*/ 6 h 15"/>
                  <a:gd name="T32" fmla="*/ 3 w 16"/>
                  <a:gd name="T33" fmla="*/ 6 h 15"/>
                  <a:gd name="T34" fmla="*/ 4 w 16"/>
                  <a:gd name="T35" fmla="*/ 3 h 15"/>
                  <a:gd name="T36" fmla="*/ 5 w 16"/>
                  <a:gd name="T37" fmla="*/ 2 h 15"/>
                  <a:gd name="T38" fmla="*/ 8 w 16"/>
                  <a:gd name="T39" fmla="*/ 2 h 15"/>
                  <a:gd name="T40" fmla="*/ 11 w 16"/>
                  <a:gd name="T41" fmla="*/ 3 h 15"/>
                  <a:gd name="T42" fmla="*/ 14 w 16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5">
                    <a:moveTo>
                      <a:pt x="14" y="0"/>
                    </a:moveTo>
                    <a:lnTo>
                      <a:pt x="16" y="2"/>
                    </a:lnTo>
                    <a:lnTo>
                      <a:pt x="16" y="3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1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6" name="Freeform 229"/>
              <p:cNvSpPr>
                <a:spLocks/>
              </p:cNvSpPr>
              <p:nvPr/>
            </p:nvSpPr>
            <p:spPr bwMode="auto">
              <a:xfrm>
                <a:off x="5162636" y="2232367"/>
                <a:ext cx="16305" cy="16305"/>
              </a:xfrm>
              <a:custGeom>
                <a:avLst/>
                <a:gdLst>
                  <a:gd name="T0" fmla="*/ 5 w 11"/>
                  <a:gd name="T1" fmla="*/ 0 h 11"/>
                  <a:gd name="T2" fmla="*/ 7 w 11"/>
                  <a:gd name="T3" fmla="*/ 1 h 11"/>
                  <a:gd name="T4" fmla="*/ 7 w 11"/>
                  <a:gd name="T5" fmla="*/ 2 h 11"/>
                  <a:gd name="T6" fmla="*/ 11 w 11"/>
                  <a:gd name="T7" fmla="*/ 4 h 11"/>
                  <a:gd name="T8" fmla="*/ 11 w 11"/>
                  <a:gd name="T9" fmla="*/ 5 h 11"/>
                  <a:gd name="T10" fmla="*/ 10 w 11"/>
                  <a:gd name="T11" fmla="*/ 8 h 11"/>
                  <a:gd name="T12" fmla="*/ 11 w 11"/>
                  <a:gd name="T13" fmla="*/ 9 h 11"/>
                  <a:gd name="T14" fmla="*/ 11 w 11"/>
                  <a:gd name="T15" fmla="*/ 11 h 11"/>
                  <a:gd name="T16" fmla="*/ 10 w 11"/>
                  <a:gd name="T17" fmla="*/ 9 h 11"/>
                  <a:gd name="T18" fmla="*/ 8 w 11"/>
                  <a:gd name="T19" fmla="*/ 6 h 11"/>
                  <a:gd name="T20" fmla="*/ 5 w 11"/>
                  <a:gd name="T21" fmla="*/ 6 h 11"/>
                  <a:gd name="T22" fmla="*/ 5 w 11"/>
                  <a:gd name="T23" fmla="*/ 4 h 11"/>
                  <a:gd name="T24" fmla="*/ 4 w 11"/>
                  <a:gd name="T25" fmla="*/ 4 h 11"/>
                  <a:gd name="T26" fmla="*/ 3 w 11"/>
                  <a:gd name="T27" fmla="*/ 4 h 11"/>
                  <a:gd name="T28" fmla="*/ 1 w 11"/>
                  <a:gd name="T29" fmla="*/ 4 h 11"/>
                  <a:gd name="T30" fmla="*/ 0 w 11"/>
                  <a:gd name="T31" fmla="*/ 2 h 11"/>
                  <a:gd name="T32" fmla="*/ 3 w 11"/>
                  <a:gd name="T33" fmla="*/ 0 h 11"/>
                  <a:gd name="T34" fmla="*/ 5 w 11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lnTo>
                      <a:pt x="7" y="1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7" name="Freeform 230"/>
              <p:cNvSpPr>
                <a:spLocks/>
              </p:cNvSpPr>
              <p:nvPr/>
            </p:nvSpPr>
            <p:spPr bwMode="auto">
              <a:xfrm>
                <a:off x="5330123" y="1768442"/>
                <a:ext cx="16305" cy="5929"/>
              </a:xfrm>
              <a:custGeom>
                <a:avLst/>
                <a:gdLst>
                  <a:gd name="T0" fmla="*/ 2 w 11"/>
                  <a:gd name="T1" fmla="*/ 0 h 4"/>
                  <a:gd name="T2" fmla="*/ 4 w 11"/>
                  <a:gd name="T3" fmla="*/ 1 h 4"/>
                  <a:gd name="T4" fmla="*/ 6 w 11"/>
                  <a:gd name="T5" fmla="*/ 1 h 4"/>
                  <a:gd name="T6" fmla="*/ 10 w 11"/>
                  <a:gd name="T7" fmla="*/ 1 h 4"/>
                  <a:gd name="T8" fmla="*/ 11 w 11"/>
                  <a:gd name="T9" fmla="*/ 1 h 4"/>
                  <a:gd name="T10" fmla="*/ 10 w 11"/>
                  <a:gd name="T11" fmla="*/ 3 h 4"/>
                  <a:gd name="T12" fmla="*/ 7 w 11"/>
                  <a:gd name="T13" fmla="*/ 4 h 4"/>
                  <a:gd name="T14" fmla="*/ 6 w 11"/>
                  <a:gd name="T15" fmla="*/ 4 h 4"/>
                  <a:gd name="T16" fmla="*/ 3 w 11"/>
                  <a:gd name="T17" fmla="*/ 3 h 4"/>
                  <a:gd name="T18" fmla="*/ 0 w 11"/>
                  <a:gd name="T19" fmla="*/ 3 h 4"/>
                  <a:gd name="T20" fmla="*/ 0 w 11"/>
                  <a:gd name="T21" fmla="*/ 1 h 4"/>
                  <a:gd name="T22" fmla="*/ 0 w 11"/>
                  <a:gd name="T23" fmla="*/ 0 h 4"/>
                  <a:gd name="T24" fmla="*/ 2 w 11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lnTo>
                      <a:pt x="4" y="1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8" name="Freeform 231"/>
              <p:cNvSpPr>
                <a:spLocks/>
              </p:cNvSpPr>
              <p:nvPr/>
            </p:nvSpPr>
            <p:spPr bwMode="auto">
              <a:xfrm>
                <a:off x="5183387" y="2005592"/>
                <a:ext cx="10376" cy="8893"/>
              </a:xfrm>
              <a:custGeom>
                <a:avLst/>
                <a:gdLst>
                  <a:gd name="T0" fmla="*/ 5 w 7"/>
                  <a:gd name="T1" fmla="*/ 0 h 6"/>
                  <a:gd name="T2" fmla="*/ 7 w 7"/>
                  <a:gd name="T3" fmla="*/ 0 h 6"/>
                  <a:gd name="T4" fmla="*/ 5 w 7"/>
                  <a:gd name="T5" fmla="*/ 2 h 6"/>
                  <a:gd name="T6" fmla="*/ 2 w 7"/>
                  <a:gd name="T7" fmla="*/ 5 h 6"/>
                  <a:gd name="T8" fmla="*/ 1 w 7"/>
                  <a:gd name="T9" fmla="*/ 6 h 6"/>
                  <a:gd name="T10" fmla="*/ 0 w 7"/>
                  <a:gd name="T11" fmla="*/ 6 h 6"/>
                  <a:gd name="T12" fmla="*/ 0 w 7"/>
                  <a:gd name="T13" fmla="*/ 5 h 6"/>
                  <a:gd name="T14" fmla="*/ 1 w 7"/>
                  <a:gd name="T15" fmla="*/ 3 h 6"/>
                  <a:gd name="T16" fmla="*/ 2 w 7"/>
                  <a:gd name="T17" fmla="*/ 2 h 6"/>
                  <a:gd name="T18" fmla="*/ 5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9" name="Freeform 232"/>
              <p:cNvSpPr>
                <a:spLocks/>
              </p:cNvSpPr>
              <p:nvPr/>
            </p:nvSpPr>
            <p:spPr bwMode="auto">
              <a:xfrm>
                <a:off x="5319749" y="1680993"/>
                <a:ext cx="19269" cy="10376"/>
              </a:xfrm>
              <a:custGeom>
                <a:avLst/>
                <a:gdLst>
                  <a:gd name="T0" fmla="*/ 9 w 13"/>
                  <a:gd name="T1" fmla="*/ 0 h 7"/>
                  <a:gd name="T2" fmla="*/ 13 w 13"/>
                  <a:gd name="T3" fmla="*/ 0 h 7"/>
                  <a:gd name="T4" fmla="*/ 13 w 13"/>
                  <a:gd name="T5" fmla="*/ 2 h 7"/>
                  <a:gd name="T6" fmla="*/ 11 w 13"/>
                  <a:gd name="T7" fmla="*/ 5 h 7"/>
                  <a:gd name="T8" fmla="*/ 9 w 13"/>
                  <a:gd name="T9" fmla="*/ 7 h 7"/>
                  <a:gd name="T10" fmla="*/ 3 w 13"/>
                  <a:gd name="T11" fmla="*/ 5 h 7"/>
                  <a:gd name="T12" fmla="*/ 2 w 13"/>
                  <a:gd name="T13" fmla="*/ 5 h 7"/>
                  <a:gd name="T14" fmla="*/ 0 w 13"/>
                  <a:gd name="T15" fmla="*/ 4 h 7"/>
                  <a:gd name="T16" fmla="*/ 0 w 13"/>
                  <a:gd name="T17" fmla="*/ 2 h 7"/>
                  <a:gd name="T18" fmla="*/ 4 w 13"/>
                  <a:gd name="T19" fmla="*/ 0 h 7"/>
                  <a:gd name="T20" fmla="*/ 9 w 13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9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0" name="Freeform 233"/>
              <p:cNvSpPr>
                <a:spLocks/>
              </p:cNvSpPr>
              <p:nvPr/>
            </p:nvSpPr>
            <p:spPr bwMode="auto">
              <a:xfrm>
                <a:off x="5147815" y="1932965"/>
                <a:ext cx="166005" cy="208989"/>
              </a:xfrm>
              <a:custGeom>
                <a:avLst/>
                <a:gdLst>
                  <a:gd name="T0" fmla="*/ 105 w 112"/>
                  <a:gd name="T1" fmla="*/ 5 h 141"/>
                  <a:gd name="T2" fmla="*/ 109 w 112"/>
                  <a:gd name="T3" fmla="*/ 15 h 141"/>
                  <a:gd name="T4" fmla="*/ 111 w 112"/>
                  <a:gd name="T5" fmla="*/ 23 h 141"/>
                  <a:gd name="T6" fmla="*/ 107 w 112"/>
                  <a:gd name="T7" fmla="*/ 29 h 141"/>
                  <a:gd name="T8" fmla="*/ 91 w 112"/>
                  <a:gd name="T9" fmla="*/ 40 h 141"/>
                  <a:gd name="T10" fmla="*/ 73 w 112"/>
                  <a:gd name="T11" fmla="*/ 58 h 141"/>
                  <a:gd name="T12" fmla="*/ 64 w 112"/>
                  <a:gd name="T13" fmla="*/ 72 h 141"/>
                  <a:gd name="T14" fmla="*/ 57 w 112"/>
                  <a:gd name="T15" fmla="*/ 80 h 141"/>
                  <a:gd name="T16" fmla="*/ 55 w 112"/>
                  <a:gd name="T17" fmla="*/ 87 h 141"/>
                  <a:gd name="T18" fmla="*/ 50 w 112"/>
                  <a:gd name="T19" fmla="*/ 91 h 141"/>
                  <a:gd name="T20" fmla="*/ 44 w 112"/>
                  <a:gd name="T21" fmla="*/ 92 h 141"/>
                  <a:gd name="T22" fmla="*/ 43 w 112"/>
                  <a:gd name="T23" fmla="*/ 99 h 141"/>
                  <a:gd name="T24" fmla="*/ 44 w 112"/>
                  <a:gd name="T25" fmla="*/ 106 h 141"/>
                  <a:gd name="T26" fmla="*/ 43 w 112"/>
                  <a:gd name="T27" fmla="*/ 114 h 141"/>
                  <a:gd name="T28" fmla="*/ 35 w 112"/>
                  <a:gd name="T29" fmla="*/ 110 h 141"/>
                  <a:gd name="T30" fmla="*/ 39 w 112"/>
                  <a:gd name="T31" fmla="*/ 123 h 141"/>
                  <a:gd name="T32" fmla="*/ 32 w 112"/>
                  <a:gd name="T33" fmla="*/ 120 h 141"/>
                  <a:gd name="T34" fmla="*/ 40 w 112"/>
                  <a:gd name="T35" fmla="*/ 127 h 141"/>
                  <a:gd name="T36" fmla="*/ 36 w 112"/>
                  <a:gd name="T37" fmla="*/ 138 h 141"/>
                  <a:gd name="T38" fmla="*/ 26 w 112"/>
                  <a:gd name="T39" fmla="*/ 135 h 141"/>
                  <a:gd name="T40" fmla="*/ 21 w 112"/>
                  <a:gd name="T41" fmla="*/ 138 h 141"/>
                  <a:gd name="T42" fmla="*/ 8 w 112"/>
                  <a:gd name="T43" fmla="*/ 139 h 141"/>
                  <a:gd name="T44" fmla="*/ 14 w 112"/>
                  <a:gd name="T45" fmla="*/ 130 h 141"/>
                  <a:gd name="T46" fmla="*/ 18 w 112"/>
                  <a:gd name="T47" fmla="*/ 128 h 141"/>
                  <a:gd name="T48" fmla="*/ 7 w 112"/>
                  <a:gd name="T49" fmla="*/ 131 h 141"/>
                  <a:gd name="T50" fmla="*/ 0 w 112"/>
                  <a:gd name="T51" fmla="*/ 128 h 141"/>
                  <a:gd name="T52" fmla="*/ 4 w 112"/>
                  <a:gd name="T53" fmla="*/ 121 h 141"/>
                  <a:gd name="T54" fmla="*/ 7 w 112"/>
                  <a:gd name="T55" fmla="*/ 117 h 141"/>
                  <a:gd name="T56" fmla="*/ 14 w 112"/>
                  <a:gd name="T57" fmla="*/ 114 h 141"/>
                  <a:gd name="T58" fmla="*/ 21 w 112"/>
                  <a:gd name="T59" fmla="*/ 116 h 141"/>
                  <a:gd name="T60" fmla="*/ 10 w 112"/>
                  <a:gd name="T61" fmla="*/ 110 h 141"/>
                  <a:gd name="T62" fmla="*/ 10 w 112"/>
                  <a:gd name="T63" fmla="*/ 109 h 141"/>
                  <a:gd name="T64" fmla="*/ 17 w 112"/>
                  <a:gd name="T65" fmla="*/ 103 h 141"/>
                  <a:gd name="T66" fmla="*/ 11 w 112"/>
                  <a:gd name="T67" fmla="*/ 101 h 141"/>
                  <a:gd name="T68" fmla="*/ 17 w 112"/>
                  <a:gd name="T69" fmla="*/ 95 h 141"/>
                  <a:gd name="T70" fmla="*/ 14 w 112"/>
                  <a:gd name="T71" fmla="*/ 94 h 141"/>
                  <a:gd name="T72" fmla="*/ 8 w 112"/>
                  <a:gd name="T73" fmla="*/ 92 h 141"/>
                  <a:gd name="T74" fmla="*/ 6 w 112"/>
                  <a:gd name="T75" fmla="*/ 87 h 141"/>
                  <a:gd name="T76" fmla="*/ 8 w 112"/>
                  <a:gd name="T77" fmla="*/ 83 h 141"/>
                  <a:gd name="T78" fmla="*/ 14 w 112"/>
                  <a:gd name="T79" fmla="*/ 76 h 141"/>
                  <a:gd name="T80" fmla="*/ 24 w 112"/>
                  <a:gd name="T81" fmla="*/ 73 h 141"/>
                  <a:gd name="T82" fmla="*/ 20 w 112"/>
                  <a:gd name="T83" fmla="*/ 69 h 141"/>
                  <a:gd name="T84" fmla="*/ 26 w 112"/>
                  <a:gd name="T85" fmla="*/ 62 h 141"/>
                  <a:gd name="T86" fmla="*/ 31 w 112"/>
                  <a:gd name="T87" fmla="*/ 54 h 141"/>
                  <a:gd name="T88" fmla="*/ 35 w 112"/>
                  <a:gd name="T89" fmla="*/ 48 h 141"/>
                  <a:gd name="T90" fmla="*/ 40 w 112"/>
                  <a:gd name="T91" fmla="*/ 44 h 141"/>
                  <a:gd name="T92" fmla="*/ 43 w 112"/>
                  <a:gd name="T93" fmla="*/ 44 h 141"/>
                  <a:gd name="T94" fmla="*/ 44 w 112"/>
                  <a:gd name="T95" fmla="*/ 36 h 141"/>
                  <a:gd name="T96" fmla="*/ 55 w 112"/>
                  <a:gd name="T97" fmla="*/ 38 h 141"/>
                  <a:gd name="T98" fmla="*/ 58 w 112"/>
                  <a:gd name="T99" fmla="*/ 34 h 141"/>
                  <a:gd name="T100" fmla="*/ 68 w 112"/>
                  <a:gd name="T101" fmla="*/ 29 h 141"/>
                  <a:gd name="T102" fmla="*/ 79 w 112"/>
                  <a:gd name="T103" fmla="*/ 22 h 141"/>
                  <a:gd name="T104" fmla="*/ 80 w 112"/>
                  <a:gd name="T105" fmla="*/ 15 h 141"/>
                  <a:gd name="T106" fmla="*/ 86 w 112"/>
                  <a:gd name="T107" fmla="*/ 7 h 141"/>
                  <a:gd name="T108" fmla="*/ 96 w 112"/>
                  <a:gd name="T109" fmla="*/ 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2" h="141">
                    <a:moveTo>
                      <a:pt x="101" y="0"/>
                    </a:moveTo>
                    <a:lnTo>
                      <a:pt x="102" y="1"/>
                    </a:lnTo>
                    <a:lnTo>
                      <a:pt x="102" y="2"/>
                    </a:lnTo>
                    <a:lnTo>
                      <a:pt x="104" y="5"/>
                    </a:lnTo>
                    <a:lnTo>
                      <a:pt x="105" y="5"/>
                    </a:lnTo>
                    <a:lnTo>
                      <a:pt x="107" y="7"/>
                    </a:lnTo>
                    <a:lnTo>
                      <a:pt x="109" y="7"/>
                    </a:lnTo>
                    <a:lnTo>
                      <a:pt x="111" y="8"/>
                    </a:lnTo>
                    <a:lnTo>
                      <a:pt x="109" y="11"/>
                    </a:lnTo>
                    <a:lnTo>
                      <a:pt x="109" y="15"/>
                    </a:lnTo>
                    <a:lnTo>
                      <a:pt x="111" y="15"/>
                    </a:lnTo>
                    <a:lnTo>
                      <a:pt x="112" y="15"/>
                    </a:lnTo>
                    <a:lnTo>
                      <a:pt x="112" y="19"/>
                    </a:lnTo>
                    <a:lnTo>
                      <a:pt x="112" y="22"/>
                    </a:lnTo>
                    <a:lnTo>
                      <a:pt x="111" y="23"/>
                    </a:lnTo>
                    <a:lnTo>
                      <a:pt x="112" y="25"/>
                    </a:lnTo>
                    <a:lnTo>
                      <a:pt x="112" y="27"/>
                    </a:lnTo>
                    <a:lnTo>
                      <a:pt x="109" y="27"/>
                    </a:lnTo>
                    <a:lnTo>
                      <a:pt x="108" y="27"/>
                    </a:lnTo>
                    <a:lnTo>
                      <a:pt x="107" y="29"/>
                    </a:lnTo>
                    <a:lnTo>
                      <a:pt x="102" y="33"/>
                    </a:lnTo>
                    <a:lnTo>
                      <a:pt x="100" y="36"/>
                    </a:lnTo>
                    <a:lnTo>
                      <a:pt x="96" y="37"/>
                    </a:lnTo>
                    <a:lnTo>
                      <a:pt x="93" y="40"/>
                    </a:lnTo>
                    <a:lnTo>
                      <a:pt x="91" y="40"/>
                    </a:lnTo>
                    <a:lnTo>
                      <a:pt x="87" y="43"/>
                    </a:lnTo>
                    <a:lnTo>
                      <a:pt x="82" y="49"/>
                    </a:lnTo>
                    <a:lnTo>
                      <a:pt x="76" y="52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71" y="62"/>
                    </a:lnTo>
                    <a:lnTo>
                      <a:pt x="66" y="63"/>
                    </a:lnTo>
                    <a:lnTo>
                      <a:pt x="66" y="67"/>
                    </a:lnTo>
                    <a:lnTo>
                      <a:pt x="65" y="69"/>
                    </a:lnTo>
                    <a:lnTo>
                      <a:pt x="64" y="72"/>
                    </a:lnTo>
                    <a:lnTo>
                      <a:pt x="60" y="76"/>
                    </a:lnTo>
                    <a:lnTo>
                      <a:pt x="58" y="77"/>
                    </a:lnTo>
                    <a:lnTo>
                      <a:pt x="57" y="76"/>
                    </a:lnTo>
                    <a:lnTo>
                      <a:pt x="55" y="77"/>
                    </a:lnTo>
                    <a:lnTo>
                      <a:pt x="57" y="80"/>
                    </a:lnTo>
                    <a:lnTo>
                      <a:pt x="60" y="81"/>
                    </a:lnTo>
                    <a:lnTo>
                      <a:pt x="58" y="83"/>
                    </a:lnTo>
                    <a:lnTo>
                      <a:pt x="55" y="84"/>
                    </a:lnTo>
                    <a:lnTo>
                      <a:pt x="54" y="85"/>
                    </a:lnTo>
                    <a:lnTo>
                      <a:pt x="55" y="87"/>
                    </a:lnTo>
                    <a:lnTo>
                      <a:pt x="55" y="90"/>
                    </a:lnTo>
                    <a:lnTo>
                      <a:pt x="54" y="91"/>
                    </a:lnTo>
                    <a:lnTo>
                      <a:pt x="53" y="90"/>
                    </a:lnTo>
                    <a:lnTo>
                      <a:pt x="50" y="90"/>
                    </a:lnTo>
                    <a:lnTo>
                      <a:pt x="50" y="91"/>
                    </a:lnTo>
                    <a:lnTo>
                      <a:pt x="53" y="92"/>
                    </a:lnTo>
                    <a:lnTo>
                      <a:pt x="51" y="94"/>
                    </a:lnTo>
                    <a:lnTo>
                      <a:pt x="47" y="92"/>
                    </a:lnTo>
                    <a:lnTo>
                      <a:pt x="46" y="91"/>
                    </a:lnTo>
                    <a:lnTo>
                      <a:pt x="44" y="92"/>
                    </a:lnTo>
                    <a:lnTo>
                      <a:pt x="43" y="95"/>
                    </a:lnTo>
                    <a:lnTo>
                      <a:pt x="46" y="95"/>
                    </a:lnTo>
                    <a:lnTo>
                      <a:pt x="46" y="96"/>
                    </a:lnTo>
                    <a:lnTo>
                      <a:pt x="44" y="99"/>
                    </a:lnTo>
                    <a:lnTo>
                      <a:pt x="43" y="99"/>
                    </a:lnTo>
                    <a:lnTo>
                      <a:pt x="42" y="98"/>
                    </a:lnTo>
                    <a:lnTo>
                      <a:pt x="39" y="98"/>
                    </a:lnTo>
                    <a:lnTo>
                      <a:pt x="42" y="101"/>
                    </a:lnTo>
                    <a:lnTo>
                      <a:pt x="44" y="103"/>
                    </a:lnTo>
                    <a:lnTo>
                      <a:pt x="44" y="106"/>
                    </a:lnTo>
                    <a:lnTo>
                      <a:pt x="43" y="109"/>
                    </a:lnTo>
                    <a:lnTo>
                      <a:pt x="43" y="110"/>
                    </a:lnTo>
                    <a:lnTo>
                      <a:pt x="43" y="112"/>
                    </a:lnTo>
                    <a:lnTo>
                      <a:pt x="44" y="113"/>
                    </a:lnTo>
                    <a:lnTo>
                      <a:pt x="43" y="114"/>
                    </a:lnTo>
                    <a:lnTo>
                      <a:pt x="40" y="114"/>
                    </a:lnTo>
                    <a:lnTo>
                      <a:pt x="39" y="113"/>
                    </a:lnTo>
                    <a:lnTo>
                      <a:pt x="37" y="110"/>
                    </a:lnTo>
                    <a:lnTo>
                      <a:pt x="36" y="109"/>
                    </a:lnTo>
                    <a:lnTo>
                      <a:pt x="35" y="110"/>
                    </a:lnTo>
                    <a:lnTo>
                      <a:pt x="37" y="114"/>
                    </a:lnTo>
                    <a:lnTo>
                      <a:pt x="40" y="117"/>
                    </a:lnTo>
                    <a:lnTo>
                      <a:pt x="42" y="121"/>
                    </a:lnTo>
                    <a:lnTo>
                      <a:pt x="40" y="123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37" y="119"/>
                    </a:lnTo>
                    <a:lnTo>
                      <a:pt x="36" y="120"/>
                    </a:lnTo>
                    <a:lnTo>
                      <a:pt x="33" y="119"/>
                    </a:lnTo>
                    <a:lnTo>
                      <a:pt x="32" y="120"/>
                    </a:lnTo>
                    <a:lnTo>
                      <a:pt x="33" y="121"/>
                    </a:lnTo>
                    <a:lnTo>
                      <a:pt x="35" y="121"/>
                    </a:lnTo>
                    <a:lnTo>
                      <a:pt x="37" y="121"/>
                    </a:lnTo>
                    <a:lnTo>
                      <a:pt x="39" y="124"/>
                    </a:lnTo>
                    <a:lnTo>
                      <a:pt x="40" y="127"/>
                    </a:lnTo>
                    <a:lnTo>
                      <a:pt x="40" y="128"/>
                    </a:lnTo>
                    <a:lnTo>
                      <a:pt x="39" y="131"/>
                    </a:lnTo>
                    <a:lnTo>
                      <a:pt x="39" y="134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5" y="139"/>
                    </a:lnTo>
                    <a:lnTo>
                      <a:pt x="31" y="139"/>
                    </a:lnTo>
                    <a:lnTo>
                      <a:pt x="29" y="138"/>
                    </a:lnTo>
                    <a:lnTo>
                      <a:pt x="28" y="135"/>
                    </a:lnTo>
                    <a:lnTo>
                      <a:pt x="26" y="135"/>
                    </a:lnTo>
                    <a:lnTo>
                      <a:pt x="26" y="138"/>
                    </a:lnTo>
                    <a:lnTo>
                      <a:pt x="28" y="139"/>
                    </a:lnTo>
                    <a:lnTo>
                      <a:pt x="25" y="139"/>
                    </a:lnTo>
                    <a:lnTo>
                      <a:pt x="22" y="139"/>
                    </a:lnTo>
                    <a:lnTo>
                      <a:pt x="21" y="138"/>
                    </a:lnTo>
                    <a:lnTo>
                      <a:pt x="20" y="137"/>
                    </a:lnTo>
                    <a:lnTo>
                      <a:pt x="15" y="138"/>
                    </a:lnTo>
                    <a:lnTo>
                      <a:pt x="11" y="141"/>
                    </a:lnTo>
                    <a:lnTo>
                      <a:pt x="8" y="141"/>
                    </a:lnTo>
                    <a:lnTo>
                      <a:pt x="8" y="139"/>
                    </a:lnTo>
                    <a:lnTo>
                      <a:pt x="8" y="138"/>
                    </a:lnTo>
                    <a:lnTo>
                      <a:pt x="8" y="135"/>
                    </a:lnTo>
                    <a:lnTo>
                      <a:pt x="8" y="134"/>
                    </a:lnTo>
                    <a:lnTo>
                      <a:pt x="10" y="131"/>
                    </a:lnTo>
                    <a:lnTo>
                      <a:pt x="14" y="130"/>
                    </a:lnTo>
                    <a:lnTo>
                      <a:pt x="14" y="128"/>
                    </a:lnTo>
                    <a:lnTo>
                      <a:pt x="15" y="128"/>
                    </a:lnTo>
                    <a:lnTo>
                      <a:pt x="18" y="130"/>
                    </a:lnTo>
                    <a:lnTo>
                      <a:pt x="18" y="128"/>
                    </a:lnTo>
                    <a:lnTo>
                      <a:pt x="18" y="128"/>
                    </a:lnTo>
                    <a:lnTo>
                      <a:pt x="18" y="127"/>
                    </a:lnTo>
                    <a:lnTo>
                      <a:pt x="15" y="127"/>
                    </a:lnTo>
                    <a:lnTo>
                      <a:pt x="13" y="127"/>
                    </a:lnTo>
                    <a:lnTo>
                      <a:pt x="8" y="130"/>
                    </a:lnTo>
                    <a:lnTo>
                      <a:pt x="7" y="131"/>
                    </a:lnTo>
                    <a:lnTo>
                      <a:pt x="6" y="132"/>
                    </a:lnTo>
                    <a:lnTo>
                      <a:pt x="6" y="134"/>
                    </a:lnTo>
                    <a:lnTo>
                      <a:pt x="3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2" y="127"/>
                    </a:lnTo>
                    <a:lnTo>
                      <a:pt x="3" y="127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7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7" y="117"/>
                    </a:lnTo>
                    <a:lnTo>
                      <a:pt x="7" y="117"/>
                    </a:lnTo>
                    <a:lnTo>
                      <a:pt x="8" y="114"/>
                    </a:lnTo>
                    <a:lnTo>
                      <a:pt x="10" y="113"/>
                    </a:lnTo>
                    <a:lnTo>
                      <a:pt x="11" y="113"/>
                    </a:lnTo>
                    <a:lnTo>
                      <a:pt x="14" y="114"/>
                    </a:lnTo>
                    <a:lnTo>
                      <a:pt x="17" y="114"/>
                    </a:lnTo>
                    <a:lnTo>
                      <a:pt x="20" y="116"/>
                    </a:lnTo>
                    <a:lnTo>
                      <a:pt x="21" y="119"/>
                    </a:lnTo>
                    <a:lnTo>
                      <a:pt x="21" y="116"/>
                    </a:lnTo>
                    <a:lnTo>
                      <a:pt x="21" y="116"/>
                    </a:lnTo>
                    <a:lnTo>
                      <a:pt x="18" y="114"/>
                    </a:lnTo>
                    <a:lnTo>
                      <a:pt x="15" y="113"/>
                    </a:lnTo>
                    <a:lnTo>
                      <a:pt x="11" y="112"/>
                    </a:lnTo>
                    <a:lnTo>
                      <a:pt x="11" y="112"/>
                    </a:lnTo>
                    <a:lnTo>
                      <a:pt x="10" y="110"/>
                    </a:lnTo>
                    <a:lnTo>
                      <a:pt x="13" y="110"/>
                    </a:lnTo>
                    <a:lnTo>
                      <a:pt x="15" y="109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0" y="109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5"/>
                    </a:lnTo>
                    <a:lnTo>
                      <a:pt x="14" y="105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4" y="102"/>
                    </a:lnTo>
                    <a:lnTo>
                      <a:pt x="13" y="102"/>
                    </a:lnTo>
                    <a:lnTo>
                      <a:pt x="11" y="101"/>
                    </a:lnTo>
                    <a:lnTo>
                      <a:pt x="10" y="98"/>
                    </a:lnTo>
                    <a:lnTo>
                      <a:pt x="11" y="96"/>
                    </a:lnTo>
                    <a:lnTo>
                      <a:pt x="13" y="98"/>
                    </a:lnTo>
                    <a:lnTo>
                      <a:pt x="14" y="95"/>
                    </a:lnTo>
                    <a:lnTo>
                      <a:pt x="17" y="95"/>
                    </a:lnTo>
                    <a:lnTo>
                      <a:pt x="18" y="95"/>
                    </a:lnTo>
                    <a:lnTo>
                      <a:pt x="20" y="94"/>
                    </a:lnTo>
                    <a:lnTo>
                      <a:pt x="18" y="92"/>
                    </a:lnTo>
                    <a:lnTo>
                      <a:pt x="17" y="94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3" y="94"/>
                    </a:lnTo>
                    <a:lnTo>
                      <a:pt x="11" y="95"/>
                    </a:lnTo>
                    <a:lnTo>
                      <a:pt x="10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7" y="88"/>
                    </a:lnTo>
                    <a:lnTo>
                      <a:pt x="6" y="87"/>
                    </a:lnTo>
                    <a:lnTo>
                      <a:pt x="4" y="84"/>
                    </a:lnTo>
                    <a:lnTo>
                      <a:pt x="6" y="80"/>
                    </a:lnTo>
                    <a:lnTo>
                      <a:pt x="7" y="80"/>
                    </a:lnTo>
                    <a:lnTo>
                      <a:pt x="7" y="81"/>
                    </a:lnTo>
                    <a:lnTo>
                      <a:pt x="8" y="83"/>
                    </a:lnTo>
                    <a:lnTo>
                      <a:pt x="10" y="84"/>
                    </a:lnTo>
                    <a:lnTo>
                      <a:pt x="13" y="83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7" y="74"/>
                    </a:lnTo>
                    <a:lnTo>
                      <a:pt x="21" y="76"/>
                    </a:lnTo>
                    <a:lnTo>
                      <a:pt x="22" y="76"/>
                    </a:lnTo>
                    <a:lnTo>
                      <a:pt x="24" y="74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1" y="70"/>
                    </a:lnTo>
                    <a:lnTo>
                      <a:pt x="20" y="70"/>
                    </a:lnTo>
                    <a:lnTo>
                      <a:pt x="20" y="69"/>
                    </a:lnTo>
                    <a:lnTo>
                      <a:pt x="21" y="65"/>
                    </a:lnTo>
                    <a:lnTo>
                      <a:pt x="22" y="63"/>
                    </a:lnTo>
                    <a:lnTo>
                      <a:pt x="25" y="63"/>
                    </a:lnTo>
                    <a:lnTo>
                      <a:pt x="28" y="62"/>
                    </a:lnTo>
                    <a:lnTo>
                      <a:pt x="26" y="62"/>
                    </a:lnTo>
                    <a:lnTo>
                      <a:pt x="25" y="61"/>
                    </a:lnTo>
                    <a:lnTo>
                      <a:pt x="25" y="56"/>
                    </a:lnTo>
                    <a:lnTo>
                      <a:pt x="28" y="55"/>
                    </a:lnTo>
                    <a:lnTo>
                      <a:pt x="29" y="55"/>
                    </a:lnTo>
                    <a:lnTo>
                      <a:pt x="31" y="54"/>
                    </a:lnTo>
                    <a:lnTo>
                      <a:pt x="32" y="52"/>
                    </a:lnTo>
                    <a:lnTo>
                      <a:pt x="35" y="52"/>
                    </a:lnTo>
                    <a:lnTo>
                      <a:pt x="36" y="49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45"/>
                    </a:lnTo>
                    <a:lnTo>
                      <a:pt x="37" y="44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5"/>
                    </a:lnTo>
                    <a:lnTo>
                      <a:pt x="40" y="47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3" y="41"/>
                    </a:lnTo>
                    <a:lnTo>
                      <a:pt x="42" y="38"/>
                    </a:lnTo>
                    <a:lnTo>
                      <a:pt x="42" y="37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50" y="34"/>
                    </a:lnTo>
                    <a:lnTo>
                      <a:pt x="54" y="33"/>
                    </a:lnTo>
                    <a:lnTo>
                      <a:pt x="55" y="36"/>
                    </a:lnTo>
                    <a:lnTo>
                      <a:pt x="55" y="38"/>
                    </a:lnTo>
                    <a:lnTo>
                      <a:pt x="57" y="37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4" y="30"/>
                    </a:lnTo>
                    <a:lnTo>
                      <a:pt x="66" y="29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5" y="25"/>
                    </a:lnTo>
                    <a:lnTo>
                      <a:pt x="78" y="23"/>
                    </a:lnTo>
                    <a:lnTo>
                      <a:pt x="79" y="22"/>
                    </a:lnTo>
                    <a:lnTo>
                      <a:pt x="79" y="20"/>
                    </a:lnTo>
                    <a:lnTo>
                      <a:pt x="79" y="19"/>
                    </a:lnTo>
                    <a:lnTo>
                      <a:pt x="82" y="19"/>
                    </a:lnTo>
                    <a:lnTo>
                      <a:pt x="82" y="18"/>
                    </a:lnTo>
                    <a:lnTo>
                      <a:pt x="80" y="15"/>
                    </a:lnTo>
                    <a:lnTo>
                      <a:pt x="80" y="14"/>
                    </a:lnTo>
                    <a:lnTo>
                      <a:pt x="82" y="11"/>
                    </a:lnTo>
                    <a:lnTo>
                      <a:pt x="82" y="9"/>
                    </a:lnTo>
                    <a:lnTo>
                      <a:pt x="84" y="8"/>
                    </a:lnTo>
                    <a:lnTo>
                      <a:pt x="86" y="7"/>
                    </a:lnTo>
                    <a:lnTo>
                      <a:pt x="87" y="5"/>
                    </a:lnTo>
                    <a:lnTo>
                      <a:pt x="89" y="4"/>
                    </a:lnTo>
                    <a:lnTo>
                      <a:pt x="91" y="1"/>
                    </a:lnTo>
                    <a:lnTo>
                      <a:pt x="94" y="1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1" name="Freeform 234"/>
              <p:cNvSpPr>
                <a:spLocks/>
              </p:cNvSpPr>
              <p:nvPr/>
            </p:nvSpPr>
            <p:spPr bwMode="auto">
              <a:xfrm>
                <a:off x="5281212" y="2294619"/>
                <a:ext cx="11858" cy="10376"/>
              </a:xfrm>
              <a:custGeom>
                <a:avLst/>
                <a:gdLst>
                  <a:gd name="T0" fmla="*/ 1 w 8"/>
                  <a:gd name="T1" fmla="*/ 0 h 7"/>
                  <a:gd name="T2" fmla="*/ 3 w 8"/>
                  <a:gd name="T3" fmla="*/ 3 h 7"/>
                  <a:gd name="T4" fmla="*/ 7 w 8"/>
                  <a:gd name="T5" fmla="*/ 5 h 7"/>
                  <a:gd name="T6" fmla="*/ 8 w 8"/>
                  <a:gd name="T7" fmla="*/ 7 h 7"/>
                  <a:gd name="T8" fmla="*/ 3 w 8"/>
                  <a:gd name="T9" fmla="*/ 5 h 7"/>
                  <a:gd name="T10" fmla="*/ 0 w 8"/>
                  <a:gd name="T11" fmla="*/ 2 h 7"/>
                  <a:gd name="T12" fmla="*/ 1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lnTo>
                      <a:pt x="3" y="3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2" name="Freeform 235"/>
              <p:cNvSpPr>
                <a:spLocks/>
              </p:cNvSpPr>
              <p:nvPr/>
            </p:nvSpPr>
            <p:spPr bwMode="auto">
              <a:xfrm>
                <a:off x="5264907" y="2254600"/>
                <a:ext cx="38537" cy="34091"/>
              </a:xfrm>
              <a:custGeom>
                <a:avLst/>
                <a:gdLst>
                  <a:gd name="T0" fmla="*/ 4 w 26"/>
                  <a:gd name="T1" fmla="*/ 0 h 23"/>
                  <a:gd name="T2" fmla="*/ 5 w 26"/>
                  <a:gd name="T3" fmla="*/ 0 h 23"/>
                  <a:gd name="T4" fmla="*/ 10 w 26"/>
                  <a:gd name="T5" fmla="*/ 2 h 23"/>
                  <a:gd name="T6" fmla="*/ 10 w 26"/>
                  <a:gd name="T7" fmla="*/ 4 h 23"/>
                  <a:gd name="T8" fmla="*/ 12 w 26"/>
                  <a:gd name="T9" fmla="*/ 5 h 23"/>
                  <a:gd name="T10" fmla="*/ 15 w 26"/>
                  <a:gd name="T11" fmla="*/ 8 h 23"/>
                  <a:gd name="T12" fmla="*/ 18 w 26"/>
                  <a:gd name="T13" fmla="*/ 9 h 23"/>
                  <a:gd name="T14" fmla="*/ 21 w 26"/>
                  <a:gd name="T15" fmla="*/ 12 h 23"/>
                  <a:gd name="T16" fmla="*/ 26 w 26"/>
                  <a:gd name="T17" fmla="*/ 15 h 23"/>
                  <a:gd name="T18" fmla="*/ 26 w 26"/>
                  <a:gd name="T19" fmla="*/ 19 h 23"/>
                  <a:gd name="T20" fmla="*/ 25 w 26"/>
                  <a:gd name="T21" fmla="*/ 22 h 23"/>
                  <a:gd name="T22" fmla="*/ 22 w 26"/>
                  <a:gd name="T23" fmla="*/ 22 h 23"/>
                  <a:gd name="T24" fmla="*/ 21 w 26"/>
                  <a:gd name="T25" fmla="*/ 23 h 23"/>
                  <a:gd name="T26" fmla="*/ 18 w 26"/>
                  <a:gd name="T27" fmla="*/ 22 h 23"/>
                  <a:gd name="T28" fmla="*/ 17 w 26"/>
                  <a:gd name="T29" fmla="*/ 20 h 23"/>
                  <a:gd name="T30" fmla="*/ 17 w 26"/>
                  <a:gd name="T31" fmla="*/ 20 h 23"/>
                  <a:gd name="T32" fmla="*/ 17 w 26"/>
                  <a:gd name="T33" fmla="*/ 16 h 23"/>
                  <a:gd name="T34" fmla="*/ 15 w 26"/>
                  <a:gd name="T35" fmla="*/ 15 h 23"/>
                  <a:gd name="T36" fmla="*/ 12 w 26"/>
                  <a:gd name="T37" fmla="*/ 16 h 23"/>
                  <a:gd name="T38" fmla="*/ 11 w 26"/>
                  <a:gd name="T39" fmla="*/ 15 h 23"/>
                  <a:gd name="T40" fmla="*/ 11 w 26"/>
                  <a:gd name="T41" fmla="*/ 18 h 23"/>
                  <a:gd name="T42" fmla="*/ 10 w 26"/>
                  <a:gd name="T43" fmla="*/ 18 h 23"/>
                  <a:gd name="T44" fmla="*/ 8 w 26"/>
                  <a:gd name="T45" fmla="*/ 15 h 23"/>
                  <a:gd name="T46" fmla="*/ 5 w 26"/>
                  <a:gd name="T47" fmla="*/ 14 h 23"/>
                  <a:gd name="T48" fmla="*/ 1 w 26"/>
                  <a:gd name="T49" fmla="*/ 9 h 23"/>
                  <a:gd name="T50" fmla="*/ 0 w 26"/>
                  <a:gd name="T51" fmla="*/ 7 h 23"/>
                  <a:gd name="T52" fmla="*/ 1 w 26"/>
                  <a:gd name="T53" fmla="*/ 7 h 23"/>
                  <a:gd name="T54" fmla="*/ 3 w 26"/>
                  <a:gd name="T55" fmla="*/ 8 h 23"/>
                  <a:gd name="T56" fmla="*/ 4 w 26"/>
                  <a:gd name="T57" fmla="*/ 8 h 23"/>
                  <a:gd name="T58" fmla="*/ 4 w 26"/>
                  <a:gd name="T59" fmla="*/ 7 h 23"/>
                  <a:gd name="T60" fmla="*/ 3 w 26"/>
                  <a:gd name="T61" fmla="*/ 5 h 23"/>
                  <a:gd name="T62" fmla="*/ 1 w 26"/>
                  <a:gd name="T63" fmla="*/ 4 h 23"/>
                  <a:gd name="T64" fmla="*/ 3 w 26"/>
                  <a:gd name="T65" fmla="*/ 2 h 23"/>
                  <a:gd name="T66" fmla="*/ 3 w 26"/>
                  <a:gd name="T67" fmla="*/ 1 h 23"/>
                  <a:gd name="T68" fmla="*/ 4 w 26"/>
                  <a:gd name="T6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3">
                    <a:moveTo>
                      <a:pt x="4" y="0"/>
                    </a:moveTo>
                    <a:lnTo>
                      <a:pt x="5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5" y="8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6" y="15"/>
                    </a:lnTo>
                    <a:lnTo>
                      <a:pt x="26" y="19"/>
                    </a:lnTo>
                    <a:lnTo>
                      <a:pt x="25" y="22"/>
                    </a:lnTo>
                    <a:lnTo>
                      <a:pt x="22" y="22"/>
                    </a:lnTo>
                    <a:lnTo>
                      <a:pt x="21" y="23"/>
                    </a:lnTo>
                    <a:lnTo>
                      <a:pt x="18" y="22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16"/>
                    </a:lnTo>
                    <a:lnTo>
                      <a:pt x="15" y="15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3" name="Freeform 236"/>
              <p:cNvSpPr>
                <a:spLocks/>
              </p:cNvSpPr>
              <p:nvPr/>
            </p:nvSpPr>
            <p:spPr bwMode="auto">
              <a:xfrm>
                <a:off x="5296033" y="2309441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4" name="Freeform 237"/>
              <p:cNvSpPr>
                <a:spLocks/>
              </p:cNvSpPr>
              <p:nvPr/>
            </p:nvSpPr>
            <p:spPr bwMode="auto">
              <a:xfrm>
                <a:off x="5092973" y="1718047"/>
                <a:ext cx="20751" cy="13340"/>
              </a:xfrm>
              <a:custGeom>
                <a:avLst/>
                <a:gdLst>
                  <a:gd name="T0" fmla="*/ 8 w 14"/>
                  <a:gd name="T1" fmla="*/ 0 h 9"/>
                  <a:gd name="T2" fmla="*/ 10 w 14"/>
                  <a:gd name="T3" fmla="*/ 0 h 9"/>
                  <a:gd name="T4" fmla="*/ 11 w 14"/>
                  <a:gd name="T5" fmla="*/ 1 h 9"/>
                  <a:gd name="T6" fmla="*/ 14 w 14"/>
                  <a:gd name="T7" fmla="*/ 2 h 9"/>
                  <a:gd name="T8" fmla="*/ 14 w 14"/>
                  <a:gd name="T9" fmla="*/ 4 h 9"/>
                  <a:gd name="T10" fmla="*/ 12 w 14"/>
                  <a:gd name="T11" fmla="*/ 5 h 9"/>
                  <a:gd name="T12" fmla="*/ 11 w 14"/>
                  <a:gd name="T13" fmla="*/ 9 h 9"/>
                  <a:gd name="T14" fmla="*/ 8 w 14"/>
                  <a:gd name="T15" fmla="*/ 9 h 9"/>
                  <a:gd name="T16" fmla="*/ 5 w 14"/>
                  <a:gd name="T17" fmla="*/ 9 h 9"/>
                  <a:gd name="T18" fmla="*/ 0 w 14"/>
                  <a:gd name="T19" fmla="*/ 6 h 9"/>
                  <a:gd name="T20" fmla="*/ 0 w 14"/>
                  <a:gd name="T21" fmla="*/ 4 h 9"/>
                  <a:gd name="T22" fmla="*/ 1 w 14"/>
                  <a:gd name="T23" fmla="*/ 2 h 9"/>
                  <a:gd name="T24" fmla="*/ 4 w 14"/>
                  <a:gd name="T25" fmla="*/ 1 h 9"/>
                  <a:gd name="T26" fmla="*/ 8 w 14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9">
                    <a:moveTo>
                      <a:pt x="8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5" name="Freeform 238"/>
              <p:cNvSpPr>
                <a:spLocks/>
              </p:cNvSpPr>
              <p:nvPr/>
            </p:nvSpPr>
            <p:spPr bwMode="auto">
              <a:xfrm>
                <a:off x="5462039" y="2078220"/>
                <a:ext cx="8893" cy="11858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1 h 8"/>
                  <a:gd name="T4" fmla="*/ 5 w 6"/>
                  <a:gd name="T5" fmla="*/ 1 h 8"/>
                  <a:gd name="T6" fmla="*/ 5 w 6"/>
                  <a:gd name="T7" fmla="*/ 3 h 8"/>
                  <a:gd name="T8" fmla="*/ 5 w 6"/>
                  <a:gd name="T9" fmla="*/ 4 h 8"/>
                  <a:gd name="T10" fmla="*/ 4 w 6"/>
                  <a:gd name="T11" fmla="*/ 7 h 8"/>
                  <a:gd name="T12" fmla="*/ 2 w 6"/>
                  <a:gd name="T13" fmla="*/ 5 h 8"/>
                  <a:gd name="T14" fmla="*/ 0 w 6"/>
                  <a:gd name="T15" fmla="*/ 8 h 8"/>
                  <a:gd name="T16" fmla="*/ 0 w 6"/>
                  <a:gd name="T17" fmla="*/ 5 h 8"/>
                  <a:gd name="T18" fmla="*/ 1 w 6"/>
                  <a:gd name="T19" fmla="*/ 3 h 8"/>
                  <a:gd name="T20" fmla="*/ 4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6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6" name="Freeform 239"/>
              <p:cNvSpPr>
                <a:spLocks/>
              </p:cNvSpPr>
              <p:nvPr/>
            </p:nvSpPr>
            <p:spPr bwMode="auto">
              <a:xfrm>
                <a:off x="5478342" y="2094523"/>
                <a:ext cx="11858" cy="4447"/>
              </a:xfrm>
              <a:custGeom>
                <a:avLst/>
                <a:gdLst>
                  <a:gd name="T0" fmla="*/ 1 w 8"/>
                  <a:gd name="T1" fmla="*/ 0 h 3"/>
                  <a:gd name="T2" fmla="*/ 4 w 8"/>
                  <a:gd name="T3" fmla="*/ 0 h 3"/>
                  <a:gd name="T4" fmla="*/ 8 w 8"/>
                  <a:gd name="T5" fmla="*/ 1 h 3"/>
                  <a:gd name="T6" fmla="*/ 8 w 8"/>
                  <a:gd name="T7" fmla="*/ 3 h 3"/>
                  <a:gd name="T8" fmla="*/ 7 w 8"/>
                  <a:gd name="T9" fmla="*/ 3 h 3"/>
                  <a:gd name="T10" fmla="*/ 2 w 8"/>
                  <a:gd name="T11" fmla="*/ 3 h 3"/>
                  <a:gd name="T12" fmla="*/ 0 w 8"/>
                  <a:gd name="T13" fmla="*/ 0 h 3"/>
                  <a:gd name="T14" fmla="*/ 1 w 8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7" name="Freeform 240"/>
              <p:cNvSpPr>
                <a:spLocks/>
              </p:cNvSpPr>
              <p:nvPr/>
            </p:nvSpPr>
            <p:spPr bwMode="auto">
              <a:xfrm>
                <a:off x="5389411" y="2094523"/>
                <a:ext cx="26679" cy="26679"/>
              </a:xfrm>
              <a:custGeom>
                <a:avLst/>
                <a:gdLst>
                  <a:gd name="T0" fmla="*/ 9 w 18"/>
                  <a:gd name="T1" fmla="*/ 0 h 18"/>
                  <a:gd name="T2" fmla="*/ 11 w 18"/>
                  <a:gd name="T3" fmla="*/ 0 h 18"/>
                  <a:gd name="T4" fmla="*/ 13 w 18"/>
                  <a:gd name="T5" fmla="*/ 3 h 18"/>
                  <a:gd name="T6" fmla="*/ 14 w 18"/>
                  <a:gd name="T7" fmla="*/ 5 h 18"/>
                  <a:gd name="T8" fmla="*/ 17 w 18"/>
                  <a:gd name="T9" fmla="*/ 7 h 18"/>
                  <a:gd name="T10" fmla="*/ 18 w 18"/>
                  <a:gd name="T11" fmla="*/ 10 h 18"/>
                  <a:gd name="T12" fmla="*/ 18 w 18"/>
                  <a:gd name="T13" fmla="*/ 11 h 18"/>
                  <a:gd name="T14" fmla="*/ 15 w 18"/>
                  <a:gd name="T15" fmla="*/ 12 h 18"/>
                  <a:gd name="T16" fmla="*/ 13 w 18"/>
                  <a:gd name="T17" fmla="*/ 14 h 18"/>
                  <a:gd name="T18" fmla="*/ 11 w 18"/>
                  <a:gd name="T19" fmla="*/ 16 h 18"/>
                  <a:gd name="T20" fmla="*/ 10 w 18"/>
                  <a:gd name="T21" fmla="*/ 16 h 18"/>
                  <a:gd name="T22" fmla="*/ 9 w 18"/>
                  <a:gd name="T23" fmla="*/ 16 h 18"/>
                  <a:gd name="T24" fmla="*/ 7 w 18"/>
                  <a:gd name="T25" fmla="*/ 16 h 18"/>
                  <a:gd name="T26" fmla="*/ 6 w 18"/>
                  <a:gd name="T27" fmla="*/ 15 h 18"/>
                  <a:gd name="T28" fmla="*/ 4 w 18"/>
                  <a:gd name="T29" fmla="*/ 15 h 18"/>
                  <a:gd name="T30" fmla="*/ 4 w 18"/>
                  <a:gd name="T31" fmla="*/ 16 h 18"/>
                  <a:gd name="T32" fmla="*/ 6 w 18"/>
                  <a:gd name="T33" fmla="*/ 18 h 18"/>
                  <a:gd name="T34" fmla="*/ 4 w 18"/>
                  <a:gd name="T35" fmla="*/ 18 h 18"/>
                  <a:gd name="T36" fmla="*/ 2 w 18"/>
                  <a:gd name="T37" fmla="*/ 15 h 18"/>
                  <a:gd name="T38" fmla="*/ 3 w 18"/>
                  <a:gd name="T39" fmla="*/ 12 h 18"/>
                  <a:gd name="T40" fmla="*/ 2 w 18"/>
                  <a:gd name="T41" fmla="*/ 10 h 18"/>
                  <a:gd name="T42" fmla="*/ 0 w 18"/>
                  <a:gd name="T43" fmla="*/ 7 h 18"/>
                  <a:gd name="T44" fmla="*/ 0 w 18"/>
                  <a:gd name="T45" fmla="*/ 5 h 18"/>
                  <a:gd name="T46" fmla="*/ 3 w 18"/>
                  <a:gd name="T47" fmla="*/ 3 h 18"/>
                  <a:gd name="T48" fmla="*/ 4 w 18"/>
                  <a:gd name="T49" fmla="*/ 3 h 18"/>
                  <a:gd name="T50" fmla="*/ 7 w 18"/>
                  <a:gd name="T51" fmla="*/ 0 h 18"/>
                  <a:gd name="T52" fmla="*/ 9 w 18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lnTo>
                      <a:pt x="11" y="0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7" y="7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8" name="Freeform 241"/>
              <p:cNvSpPr>
                <a:spLocks/>
              </p:cNvSpPr>
              <p:nvPr/>
            </p:nvSpPr>
            <p:spPr bwMode="auto">
              <a:xfrm>
                <a:off x="5276765" y="229165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9" name="Freeform 242"/>
              <p:cNvSpPr>
                <a:spLocks/>
              </p:cNvSpPr>
              <p:nvPr/>
            </p:nvSpPr>
            <p:spPr bwMode="auto">
              <a:xfrm>
                <a:off x="5457592" y="2104899"/>
                <a:ext cx="10376" cy="13340"/>
              </a:xfrm>
              <a:custGeom>
                <a:avLst/>
                <a:gdLst>
                  <a:gd name="T0" fmla="*/ 3 w 7"/>
                  <a:gd name="T1" fmla="*/ 0 h 9"/>
                  <a:gd name="T2" fmla="*/ 5 w 7"/>
                  <a:gd name="T3" fmla="*/ 0 h 9"/>
                  <a:gd name="T4" fmla="*/ 7 w 7"/>
                  <a:gd name="T5" fmla="*/ 3 h 9"/>
                  <a:gd name="T6" fmla="*/ 5 w 7"/>
                  <a:gd name="T7" fmla="*/ 4 h 9"/>
                  <a:gd name="T8" fmla="*/ 5 w 7"/>
                  <a:gd name="T9" fmla="*/ 5 h 9"/>
                  <a:gd name="T10" fmla="*/ 7 w 7"/>
                  <a:gd name="T11" fmla="*/ 7 h 9"/>
                  <a:gd name="T12" fmla="*/ 7 w 7"/>
                  <a:gd name="T13" fmla="*/ 9 h 9"/>
                  <a:gd name="T14" fmla="*/ 5 w 7"/>
                  <a:gd name="T15" fmla="*/ 9 h 9"/>
                  <a:gd name="T16" fmla="*/ 4 w 7"/>
                  <a:gd name="T17" fmla="*/ 7 h 9"/>
                  <a:gd name="T18" fmla="*/ 1 w 7"/>
                  <a:gd name="T19" fmla="*/ 7 h 9"/>
                  <a:gd name="T20" fmla="*/ 0 w 7"/>
                  <a:gd name="T21" fmla="*/ 5 h 9"/>
                  <a:gd name="T22" fmla="*/ 1 w 7"/>
                  <a:gd name="T23" fmla="*/ 1 h 9"/>
                  <a:gd name="T24" fmla="*/ 3 w 7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5" y="0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0" name="Freeform 243"/>
              <p:cNvSpPr>
                <a:spLocks/>
              </p:cNvSpPr>
              <p:nvPr/>
            </p:nvSpPr>
            <p:spPr bwMode="auto">
              <a:xfrm>
                <a:off x="5442770" y="1618741"/>
                <a:ext cx="16305" cy="10376"/>
              </a:xfrm>
              <a:custGeom>
                <a:avLst/>
                <a:gdLst>
                  <a:gd name="T0" fmla="*/ 8 w 11"/>
                  <a:gd name="T1" fmla="*/ 0 h 7"/>
                  <a:gd name="T2" fmla="*/ 11 w 11"/>
                  <a:gd name="T3" fmla="*/ 0 h 7"/>
                  <a:gd name="T4" fmla="*/ 11 w 11"/>
                  <a:gd name="T5" fmla="*/ 3 h 7"/>
                  <a:gd name="T6" fmla="*/ 10 w 11"/>
                  <a:gd name="T7" fmla="*/ 4 h 7"/>
                  <a:gd name="T8" fmla="*/ 8 w 11"/>
                  <a:gd name="T9" fmla="*/ 6 h 7"/>
                  <a:gd name="T10" fmla="*/ 4 w 11"/>
                  <a:gd name="T11" fmla="*/ 7 h 7"/>
                  <a:gd name="T12" fmla="*/ 2 w 11"/>
                  <a:gd name="T13" fmla="*/ 6 h 7"/>
                  <a:gd name="T14" fmla="*/ 0 w 11"/>
                  <a:gd name="T15" fmla="*/ 4 h 7"/>
                  <a:gd name="T16" fmla="*/ 3 w 11"/>
                  <a:gd name="T17" fmla="*/ 3 h 7"/>
                  <a:gd name="T18" fmla="*/ 4 w 11"/>
                  <a:gd name="T19" fmla="*/ 0 h 7"/>
                  <a:gd name="T20" fmla="*/ 8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8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1" name="Freeform 244"/>
              <p:cNvSpPr>
                <a:spLocks/>
              </p:cNvSpPr>
              <p:nvPr/>
            </p:nvSpPr>
            <p:spPr bwMode="auto">
              <a:xfrm>
                <a:off x="5485754" y="1596508"/>
                <a:ext cx="74109" cy="85967"/>
              </a:xfrm>
              <a:custGeom>
                <a:avLst/>
                <a:gdLst>
                  <a:gd name="T0" fmla="*/ 10 w 50"/>
                  <a:gd name="T1" fmla="*/ 0 h 58"/>
                  <a:gd name="T2" fmla="*/ 11 w 50"/>
                  <a:gd name="T3" fmla="*/ 1 h 58"/>
                  <a:gd name="T4" fmla="*/ 15 w 50"/>
                  <a:gd name="T5" fmla="*/ 3 h 58"/>
                  <a:gd name="T6" fmla="*/ 20 w 50"/>
                  <a:gd name="T7" fmla="*/ 6 h 58"/>
                  <a:gd name="T8" fmla="*/ 25 w 50"/>
                  <a:gd name="T9" fmla="*/ 12 h 58"/>
                  <a:gd name="T10" fmla="*/ 28 w 50"/>
                  <a:gd name="T11" fmla="*/ 15 h 58"/>
                  <a:gd name="T12" fmla="*/ 33 w 50"/>
                  <a:gd name="T13" fmla="*/ 17 h 58"/>
                  <a:gd name="T14" fmla="*/ 40 w 50"/>
                  <a:gd name="T15" fmla="*/ 17 h 58"/>
                  <a:gd name="T16" fmla="*/ 42 w 50"/>
                  <a:gd name="T17" fmla="*/ 17 h 58"/>
                  <a:gd name="T18" fmla="*/ 42 w 50"/>
                  <a:gd name="T19" fmla="*/ 19 h 58"/>
                  <a:gd name="T20" fmla="*/ 40 w 50"/>
                  <a:gd name="T21" fmla="*/ 22 h 58"/>
                  <a:gd name="T22" fmla="*/ 39 w 50"/>
                  <a:gd name="T23" fmla="*/ 25 h 58"/>
                  <a:gd name="T24" fmla="*/ 42 w 50"/>
                  <a:gd name="T25" fmla="*/ 29 h 58"/>
                  <a:gd name="T26" fmla="*/ 46 w 50"/>
                  <a:gd name="T27" fmla="*/ 33 h 58"/>
                  <a:gd name="T28" fmla="*/ 50 w 50"/>
                  <a:gd name="T29" fmla="*/ 36 h 58"/>
                  <a:gd name="T30" fmla="*/ 50 w 50"/>
                  <a:gd name="T31" fmla="*/ 39 h 58"/>
                  <a:gd name="T32" fmla="*/ 50 w 50"/>
                  <a:gd name="T33" fmla="*/ 40 h 58"/>
                  <a:gd name="T34" fmla="*/ 46 w 50"/>
                  <a:gd name="T35" fmla="*/ 43 h 58"/>
                  <a:gd name="T36" fmla="*/ 40 w 50"/>
                  <a:gd name="T37" fmla="*/ 47 h 58"/>
                  <a:gd name="T38" fmla="*/ 37 w 50"/>
                  <a:gd name="T39" fmla="*/ 50 h 58"/>
                  <a:gd name="T40" fmla="*/ 37 w 50"/>
                  <a:gd name="T41" fmla="*/ 53 h 58"/>
                  <a:gd name="T42" fmla="*/ 35 w 50"/>
                  <a:gd name="T43" fmla="*/ 55 h 58"/>
                  <a:gd name="T44" fmla="*/ 31 w 50"/>
                  <a:gd name="T45" fmla="*/ 57 h 58"/>
                  <a:gd name="T46" fmla="*/ 28 w 50"/>
                  <a:gd name="T47" fmla="*/ 58 h 58"/>
                  <a:gd name="T48" fmla="*/ 25 w 50"/>
                  <a:gd name="T49" fmla="*/ 57 h 58"/>
                  <a:gd name="T50" fmla="*/ 21 w 50"/>
                  <a:gd name="T51" fmla="*/ 55 h 58"/>
                  <a:gd name="T52" fmla="*/ 20 w 50"/>
                  <a:gd name="T53" fmla="*/ 55 h 58"/>
                  <a:gd name="T54" fmla="*/ 18 w 50"/>
                  <a:gd name="T55" fmla="*/ 57 h 58"/>
                  <a:gd name="T56" fmla="*/ 15 w 50"/>
                  <a:gd name="T57" fmla="*/ 57 h 58"/>
                  <a:gd name="T58" fmla="*/ 11 w 50"/>
                  <a:gd name="T59" fmla="*/ 54 h 58"/>
                  <a:gd name="T60" fmla="*/ 11 w 50"/>
                  <a:gd name="T61" fmla="*/ 51 h 58"/>
                  <a:gd name="T62" fmla="*/ 10 w 50"/>
                  <a:gd name="T63" fmla="*/ 50 h 58"/>
                  <a:gd name="T64" fmla="*/ 6 w 50"/>
                  <a:gd name="T65" fmla="*/ 51 h 58"/>
                  <a:gd name="T66" fmla="*/ 4 w 50"/>
                  <a:gd name="T67" fmla="*/ 54 h 58"/>
                  <a:gd name="T68" fmla="*/ 3 w 50"/>
                  <a:gd name="T69" fmla="*/ 54 h 58"/>
                  <a:gd name="T70" fmla="*/ 3 w 50"/>
                  <a:gd name="T71" fmla="*/ 53 h 58"/>
                  <a:gd name="T72" fmla="*/ 3 w 50"/>
                  <a:gd name="T73" fmla="*/ 50 h 58"/>
                  <a:gd name="T74" fmla="*/ 4 w 50"/>
                  <a:gd name="T75" fmla="*/ 47 h 58"/>
                  <a:gd name="T76" fmla="*/ 6 w 50"/>
                  <a:gd name="T77" fmla="*/ 40 h 58"/>
                  <a:gd name="T78" fmla="*/ 6 w 50"/>
                  <a:gd name="T79" fmla="*/ 37 h 58"/>
                  <a:gd name="T80" fmla="*/ 3 w 50"/>
                  <a:gd name="T81" fmla="*/ 36 h 58"/>
                  <a:gd name="T82" fmla="*/ 2 w 50"/>
                  <a:gd name="T83" fmla="*/ 33 h 58"/>
                  <a:gd name="T84" fmla="*/ 0 w 50"/>
                  <a:gd name="T85" fmla="*/ 22 h 58"/>
                  <a:gd name="T86" fmla="*/ 2 w 50"/>
                  <a:gd name="T87" fmla="*/ 21 h 58"/>
                  <a:gd name="T88" fmla="*/ 4 w 50"/>
                  <a:gd name="T89" fmla="*/ 17 h 58"/>
                  <a:gd name="T90" fmla="*/ 6 w 50"/>
                  <a:gd name="T91" fmla="*/ 12 h 58"/>
                  <a:gd name="T92" fmla="*/ 8 w 50"/>
                  <a:gd name="T93" fmla="*/ 10 h 58"/>
                  <a:gd name="T94" fmla="*/ 8 w 50"/>
                  <a:gd name="T95" fmla="*/ 6 h 58"/>
                  <a:gd name="T96" fmla="*/ 8 w 50"/>
                  <a:gd name="T97" fmla="*/ 4 h 58"/>
                  <a:gd name="T98" fmla="*/ 8 w 50"/>
                  <a:gd name="T99" fmla="*/ 1 h 58"/>
                  <a:gd name="T100" fmla="*/ 10 w 50"/>
                  <a:gd name="T10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" h="58">
                    <a:moveTo>
                      <a:pt x="10" y="0"/>
                    </a:moveTo>
                    <a:lnTo>
                      <a:pt x="11" y="1"/>
                    </a:lnTo>
                    <a:lnTo>
                      <a:pt x="15" y="3"/>
                    </a:lnTo>
                    <a:lnTo>
                      <a:pt x="20" y="6"/>
                    </a:lnTo>
                    <a:lnTo>
                      <a:pt x="25" y="12"/>
                    </a:lnTo>
                    <a:lnTo>
                      <a:pt x="28" y="15"/>
                    </a:lnTo>
                    <a:lnTo>
                      <a:pt x="33" y="17"/>
                    </a:lnTo>
                    <a:lnTo>
                      <a:pt x="40" y="17"/>
                    </a:lnTo>
                    <a:lnTo>
                      <a:pt x="42" y="17"/>
                    </a:lnTo>
                    <a:lnTo>
                      <a:pt x="42" y="19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6" y="33"/>
                    </a:lnTo>
                    <a:lnTo>
                      <a:pt x="50" y="36"/>
                    </a:lnTo>
                    <a:lnTo>
                      <a:pt x="50" y="39"/>
                    </a:lnTo>
                    <a:lnTo>
                      <a:pt x="50" y="40"/>
                    </a:lnTo>
                    <a:lnTo>
                      <a:pt x="46" y="43"/>
                    </a:lnTo>
                    <a:lnTo>
                      <a:pt x="40" y="47"/>
                    </a:lnTo>
                    <a:lnTo>
                      <a:pt x="37" y="50"/>
                    </a:lnTo>
                    <a:lnTo>
                      <a:pt x="37" y="53"/>
                    </a:lnTo>
                    <a:lnTo>
                      <a:pt x="35" y="55"/>
                    </a:lnTo>
                    <a:lnTo>
                      <a:pt x="31" y="57"/>
                    </a:lnTo>
                    <a:lnTo>
                      <a:pt x="28" y="58"/>
                    </a:lnTo>
                    <a:lnTo>
                      <a:pt x="25" y="57"/>
                    </a:lnTo>
                    <a:lnTo>
                      <a:pt x="21" y="55"/>
                    </a:lnTo>
                    <a:lnTo>
                      <a:pt x="20" y="55"/>
                    </a:lnTo>
                    <a:lnTo>
                      <a:pt x="18" y="57"/>
                    </a:lnTo>
                    <a:lnTo>
                      <a:pt x="15" y="57"/>
                    </a:lnTo>
                    <a:lnTo>
                      <a:pt x="11" y="54"/>
                    </a:lnTo>
                    <a:lnTo>
                      <a:pt x="11" y="51"/>
                    </a:lnTo>
                    <a:lnTo>
                      <a:pt x="10" y="50"/>
                    </a:lnTo>
                    <a:lnTo>
                      <a:pt x="6" y="51"/>
                    </a:lnTo>
                    <a:lnTo>
                      <a:pt x="4" y="54"/>
                    </a:lnTo>
                    <a:lnTo>
                      <a:pt x="3" y="54"/>
                    </a:lnTo>
                    <a:lnTo>
                      <a:pt x="3" y="53"/>
                    </a:lnTo>
                    <a:lnTo>
                      <a:pt x="3" y="50"/>
                    </a:lnTo>
                    <a:lnTo>
                      <a:pt x="4" y="47"/>
                    </a:lnTo>
                    <a:lnTo>
                      <a:pt x="6" y="40"/>
                    </a:lnTo>
                    <a:lnTo>
                      <a:pt x="6" y="37"/>
                    </a:lnTo>
                    <a:lnTo>
                      <a:pt x="3" y="36"/>
                    </a:lnTo>
                    <a:lnTo>
                      <a:pt x="2" y="33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4" y="17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2" name="Freeform 245"/>
              <p:cNvSpPr>
                <a:spLocks/>
              </p:cNvSpPr>
              <p:nvPr/>
            </p:nvSpPr>
            <p:spPr bwMode="auto">
              <a:xfrm>
                <a:off x="5094456" y="1723976"/>
                <a:ext cx="32608" cy="44466"/>
              </a:xfrm>
              <a:custGeom>
                <a:avLst/>
                <a:gdLst>
                  <a:gd name="T0" fmla="*/ 15 w 22"/>
                  <a:gd name="T1" fmla="*/ 0 h 30"/>
                  <a:gd name="T2" fmla="*/ 17 w 22"/>
                  <a:gd name="T3" fmla="*/ 4 h 30"/>
                  <a:gd name="T4" fmla="*/ 20 w 22"/>
                  <a:gd name="T5" fmla="*/ 5 h 30"/>
                  <a:gd name="T6" fmla="*/ 22 w 22"/>
                  <a:gd name="T7" fmla="*/ 8 h 30"/>
                  <a:gd name="T8" fmla="*/ 22 w 22"/>
                  <a:gd name="T9" fmla="*/ 9 h 30"/>
                  <a:gd name="T10" fmla="*/ 20 w 22"/>
                  <a:gd name="T11" fmla="*/ 11 h 30"/>
                  <a:gd name="T12" fmla="*/ 17 w 22"/>
                  <a:gd name="T13" fmla="*/ 11 h 30"/>
                  <a:gd name="T14" fmla="*/ 14 w 22"/>
                  <a:gd name="T15" fmla="*/ 12 h 30"/>
                  <a:gd name="T16" fmla="*/ 14 w 22"/>
                  <a:gd name="T17" fmla="*/ 15 h 30"/>
                  <a:gd name="T18" fmla="*/ 15 w 22"/>
                  <a:gd name="T19" fmla="*/ 18 h 30"/>
                  <a:gd name="T20" fmla="*/ 18 w 22"/>
                  <a:gd name="T21" fmla="*/ 19 h 30"/>
                  <a:gd name="T22" fmla="*/ 21 w 22"/>
                  <a:gd name="T23" fmla="*/ 22 h 30"/>
                  <a:gd name="T24" fmla="*/ 22 w 22"/>
                  <a:gd name="T25" fmla="*/ 23 h 30"/>
                  <a:gd name="T26" fmla="*/ 22 w 22"/>
                  <a:gd name="T27" fmla="*/ 25 h 30"/>
                  <a:gd name="T28" fmla="*/ 18 w 22"/>
                  <a:gd name="T29" fmla="*/ 26 h 30"/>
                  <a:gd name="T30" fmla="*/ 17 w 22"/>
                  <a:gd name="T31" fmla="*/ 27 h 30"/>
                  <a:gd name="T32" fmla="*/ 13 w 22"/>
                  <a:gd name="T33" fmla="*/ 27 h 30"/>
                  <a:gd name="T34" fmla="*/ 9 w 22"/>
                  <a:gd name="T35" fmla="*/ 30 h 30"/>
                  <a:gd name="T36" fmla="*/ 6 w 22"/>
                  <a:gd name="T37" fmla="*/ 30 h 30"/>
                  <a:gd name="T38" fmla="*/ 3 w 22"/>
                  <a:gd name="T39" fmla="*/ 25 h 30"/>
                  <a:gd name="T40" fmla="*/ 2 w 22"/>
                  <a:gd name="T41" fmla="*/ 22 h 30"/>
                  <a:gd name="T42" fmla="*/ 2 w 22"/>
                  <a:gd name="T43" fmla="*/ 14 h 30"/>
                  <a:gd name="T44" fmla="*/ 0 w 22"/>
                  <a:gd name="T45" fmla="*/ 11 h 30"/>
                  <a:gd name="T46" fmla="*/ 0 w 22"/>
                  <a:gd name="T47" fmla="*/ 8 h 30"/>
                  <a:gd name="T48" fmla="*/ 3 w 22"/>
                  <a:gd name="T49" fmla="*/ 8 h 30"/>
                  <a:gd name="T50" fmla="*/ 4 w 22"/>
                  <a:gd name="T51" fmla="*/ 9 h 30"/>
                  <a:gd name="T52" fmla="*/ 7 w 22"/>
                  <a:gd name="T53" fmla="*/ 9 h 30"/>
                  <a:gd name="T54" fmla="*/ 10 w 22"/>
                  <a:gd name="T55" fmla="*/ 7 h 30"/>
                  <a:gd name="T56" fmla="*/ 11 w 22"/>
                  <a:gd name="T57" fmla="*/ 5 h 30"/>
                  <a:gd name="T58" fmla="*/ 13 w 22"/>
                  <a:gd name="T59" fmla="*/ 7 h 30"/>
                  <a:gd name="T60" fmla="*/ 15 w 22"/>
                  <a:gd name="T61" fmla="*/ 5 h 30"/>
                  <a:gd name="T62" fmla="*/ 15 w 22"/>
                  <a:gd name="T63" fmla="*/ 2 h 30"/>
                  <a:gd name="T64" fmla="*/ 15 w 22"/>
                  <a:gd name="T6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30">
                    <a:moveTo>
                      <a:pt x="15" y="0"/>
                    </a:moveTo>
                    <a:lnTo>
                      <a:pt x="17" y="4"/>
                    </a:lnTo>
                    <a:lnTo>
                      <a:pt x="20" y="5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17" y="11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5" y="18"/>
                    </a:lnTo>
                    <a:lnTo>
                      <a:pt x="18" y="19"/>
                    </a:lnTo>
                    <a:lnTo>
                      <a:pt x="21" y="22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8" y="26"/>
                    </a:lnTo>
                    <a:lnTo>
                      <a:pt x="17" y="27"/>
                    </a:lnTo>
                    <a:lnTo>
                      <a:pt x="13" y="27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3" y="25"/>
                    </a:lnTo>
                    <a:lnTo>
                      <a:pt x="2" y="2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3" name="Freeform 246"/>
              <p:cNvSpPr>
                <a:spLocks/>
              </p:cNvSpPr>
              <p:nvPr/>
            </p:nvSpPr>
            <p:spPr bwMode="auto">
              <a:xfrm>
                <a:off x="5121135" y="1688403"/>
                <a:ext cx="31126" cy="42984"/>
              </a:xfrm>
              <a:custGeom>
                <a:avLst/>
                <a:gdLst>
                  <a:gd name="T0" fmla="*/ 8 w 21"/>
                  <a:gd name="T1" fmla="*/ 0 h 29"/>
                  <a:gd name="T2" fmla="*/ 10 w 21"/>
                  <a:gd name="T3" fmla="*/ 0 h 29"/>
                  <a:gd name="T4" fmla="*/ 13 w 21"/>
                  <a:gd name="T5" fmla="*/ 2 h 29"/>
                  <a:gd name="T6" fmla="*/ 14 w 21"/>
                  <a:gd name="T7" fmla="*/ 4 h 29"/>
                  <a:gd name="T8" fmla="*/ 13 w 21"/>
                  <a:gd name="T9" fmla="*/ 8 h 29"/>
                  <a:gd name="T10" fmla="*/ 14 w 21"/>
                  <a:gd name="T11" fmla="*/ 10 h 29"/>
                  <a:gd name="T12" fmla="*/ 17 w 21"/>
                  <a:gd name="T13" fmla="*/ 10 h 29"/>
                  <a:gd name="T14" fmla="*/ 20 w 21"/>
                  <a:gd name="T15" fmla="*/ 14 h 29"/>
                  <a:gd name="T16" fmla="*/ 21 w 21"/>
                  <a:gd name="T17" fmla="*/ 14 h 29"/>
                  <a:gd name="T18" fmla="*/ 21 w 21"/>
                  <a:gd name="T19" fmla="*/ 15 h 29"/>
                  <a:gd name="T20" fmla="*/ 17 w 21"/>
                  <a:gd name="T21" fmla="*/ 18 h 29"/>
                  <a:gd name="T22" fmla="*/ 13 w 21"/>
                  <a:gd name="T23" fmla="*/ 20 h 29"/>
                  <a:gd name="T24" fmla="*/ 11 w 21"/>
                  <a:gd name="T25" fmla="*/ 21 h 29"/>
                  <a:gd name="T26" fmla="*/ 13 w 21"/>
                  <a:gd name="T27" fmla="*/ 24 h 29"/>
                  <a:gd name="T28" fmla="*/ 13 w 21"/>
                  <a:gd name="T29" fmla="*/ 26 h 29"/>
                  <a:gd name="T30" fmla="*/ 10 w 21"/>
                  <a:gd name="T31" fmla="*/ 29 h 29"/>
                  <a:gd name="T32" fmla="*/ 8 w 21"/>
                  <a:gd name="T33" fmla="*/ 28 h 29"/>
                  <a:gd name="T34" fmla="*/ 8 w 21"/>
                  <a:gd name="T35" fmla="*/ 26 h 29"/>
                  <a:gd name="T36" fmla="*/ 6 w 21"/>
                  <a:gd name="T37" fmla="*/ 24 h 29"/>
                  <a:gd name="T38" fmla="*/ 3 w 21"/>
                  <a:gd name="T39" fmla="*/ 24 h 29"/>
                  <a:gd name="T40" fmla="*/ 2 w 21"/>
                  <a:gd name="T41" fmla="*/ 22 h 29"/>
                  <a:gd name="T42" fmla="*/ 2 w 21"/>
                  <a:gd name="T43" fmla="*/ 21 h 29"/>
                  <a:gd name="T44" fmla="*/ 2 w 21"/>
                  <a:gd name="T45" fmla="*/ 18 h 29"/>
                  <a:gd name="T46" fmla="*/ 0 w 21"/>
                  <a:gd name="T47" fmla="*/ 15 h 29"/>
                  <a:gd name="T48" fmla="*/ 0 w 21"/>
                  <a:gd name="T49" fmla="*/ 11 h 29"/>
                  <a:gd name="T50" fmla="*/ 2 w 21"/>
                  <a:gd name="T51" fmla="*/ 8 h 29"/>
                  <a:gd name="T52" fmla="*/ 3 w 21"/>
                  <a:gd name="T53" fmla="*/ 7 h 29"/>
                  <a:gd name="T54" fmla="*/ 6 w 21"/>
                  <a:gd name="T55" fmla="*/ 3 h 29"/>
                  <a:gd name="T56" fmla="*/ 6 w 21"/>
                  <a:gd name="T57" fmla="*/ 2 h 29"/>
                  <a:gd name="T58" fmla="*/ 7 w 21"/>
                  <a:gd name="T59" fmla="*/ 0 h 29"/>
                  <a:gd name="T60" fmla="*/ 8 w 21"/>
                  <a:gd name="T6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" h="29">
                    <a:moveTo>
                      <a:pt x="8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7" y="10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5"/>
                    </a:lnTo>
                    <a:lnTo>
                      <a:pt x="17" y="18"/>
                    </a:lnTo>
                    <a:lnTo>
                      <a:pt x="13" y="20"/>
                    </a:lnTo>
                    <a:lnTo>
                      <a:pt x="11" y="21"/>
                    </a:lnTo>
                    <a:lnTo>
                      <a:pt x="13" y="24"/>
                    </a:lnTo>
                    <a:lnTo>
                      <a:pt x="13" y="26"/>
                    </a:lnTo>
                    <a:lnTo>
                      <a:pt x="10" y="29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4" name="Freeform 247"/>
              <p:cNvSpPr>
                <a:spLocks/>
              </p:cNvSpPr>
              <p:nvPr/>
            </p:nvSpPr>
            <p:spPr bwMode="auto">
              <a:xfrm>
                <a:off x="5245639" y="2324263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5" name="Freeform 248"/>
              <p:cNvSpPr>
                <a:spLocks/>
              </p:cNvSpPr>
              <p:nvPr/>
            </p:nvSpPr>
            <p:spPr bwMode="auto">
              <a:xfrm>
                <a:off x="5100384" y="1672100"/>
                <a:ext cx="14822" cy="5929"/>
              </a:xfrm>
              <a:custGeom>
                <a:avLst/>
                <a:gdLst>
                  <a:gd name="T0" fmla="*/ 6 w 10"/>
                  <a:gd name="T1" fmla="*/ 0 h 4"/>
                  <a:gd name="T2" fmla="*/ 7 w 10"/>
                  <a:gd name="T3" fmla="*/ 0 h 4"/>
                  <a:gd name="T4" fmla="*/ 9 w 10"/>
                  <a:gd name="T5" fmla="*/ 0 h 4"/>
                  <a:gd name="T6" fmla="*/ 10 w 10"/>
                  <a:gd name="T7" fmla="*/ 0 h 4"/>
                  <a:gd name="T8" fmla="*/ 10 w 10"/>
                  <a:gd name="T9" fmla="*/ 3 h 4"/>
                  <a:gd name="T10" fmla="*/ 9 w 10"/>
                  <a:gd name="T11" fmla="*/ 4 h 4"/>
                  <a:gd name="T12" fmla="*/ 7 w 10"/>
                  <a:gd name="T13" fmla="*/ 4 h 4"/>
                  <a:gd name="T14" fmla="*/ 5 w 10"/>
                  <a:gd name="T15" fmla="*/ 4 h 4"/>
                  <a:gd name="T16" fmla="*/ 2 w 10"/>
                  <a:gd name="T17" fmla="*/ 3 h 4"/>
                  <a:gd name="T18" fmla="*/ 0 w 10"/>
                  <a:gd name="T19" fmla="*/ 3 h 4"/>
                  <a:gd name="T20" fmla="*/ 2 w 10"/>
                  <a:gd name="T21" fmla="*/ 2 h 4"/>
                  <a:gd name="T22" fmla="*/ 3 w 10"/>
                  <a:gd name="T23" fmla="*/ 2 h 4"/>
                  <a:gd name="T24" fmla="*/ 6 w 10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4">
                    <a:moveTo>
                      <a:pt x="6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6" name="Freeform 249"/>
              <p:cNvSpPr>
                <a:spLocks/>
              </p:cNvSpPr>
              <p:nvPr/>
            </p:nvSpPr>
            <p:spPr bwMode="auto">
              <a:xfrm>
                <a:off x="5100384" y="1789192"/>
                <a:ext cx="16305" cy="11858"/>
              </a:xfrm>
              <a:custGeom>
                <a:avLst/>
                <a:gdLst>
                  <a:gd name="T0" fmla="*/ 7 w 11"/>
                  <a:gd name="T1" fmla="*/ 0 h 8"/>
                  <a:gd name="T2" fmla="*/ 10 w 11"/>
                  <a:gd name="T3" fmla="*/ 1 h 8"/>
                  <a:gd name="T4" fmla="*/ 11 w 11"/>
                  <a:gd name="T5" fmla="*/ 4 h 8"/>
                  <a:gd name="T6" fmla="*/ 9 w 11"/>
                  <a:gd name="T7" fmla="*/ 8 h 8"/>
                  <a:gd name="T8" fmla="*/ 6 w 11"/>
                  <a:gd name="T9" fmla="*/ 8 h 8"/>
                  <a:gd name="T10" fmla="*/ 3 w 11"/>
                  <a:gd name="T11" fmla="*/ 5 h 8"/>
                  <a:gd name="T12" fmla="*/ 0 w 11"/>
                  <a:gd name="T13" fmla="*/ 4 h 8"/>
                  <a:gd name="T14" fmla="*/ 0 w 11"/>
                  <a:gd name="T15" fmla="*/ 3 h 8"/>
                  <a:gd name="T16" fmla="*/ 5 w 11"/>
                  <a:gd name="T17" fmla="*/ 0 h 8"/>
                  <a:gd name="T18" fmla="*/ 7 w 11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10" y="1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7" name="Freeform 250"/>
              <p:cNvSpPr>
                <a:spLocks/>
              </p:cNvSpPr>
              <p:nvPr/>
            </p:nvSpPr>
            <p:spPr bwMode="auto">
              <a:xfrm>
                <a:off x="5121135" y="2310923"/>
                <a:ext cx="31126" cy="34091"/>
              </a:xfrm>
              <a:custGeom>
                <a:avLst/>
                <a:gdLst>
                  <a:gd name="T0" fmla="*/ 4 w 21"/>
                  <a:gd name="T1" fmla="*/ 0 h 23"/>
                  <a:gd name="T2" fmla="*/ 8 w 21"/>
                  <a:gd name="T3" fmla="*/ 2 h 23"/>
                  <a:gd name="T4" fmla="*/ 18 w 21"/>
                  <a:gd name="T5" fmla="*/ 6 h 23"/>
                  <a:gd name="T6" fmla="*/ 21 w 21"/>
                  <a:gd name="T7" fmla="*/ 9 h 23"/>
                  <a:gd name="T8" fmla="*/ 21 w 21"/>
                  <a:gd name="T9" fmla="*/ 11 h 23"/>
                  <a:gd name="T10" fmla="*/ 18 w 21"/>
                  <a:gd name="T11" fmla="*/ 14 h 23"/>
                  <a:gd name="T12" fmla="*/ 20 w 21"/>
                  <a:gd name="T13" fmla="*/ 11 h 23"/>
                  <a:gd name="T14" fmla="*/ 18 w 21"/>
                  <a:gd name="T15" fmla="*/ 9 h 23"/>
                  <a:gd name="T16" fmla="*/ 17 w 21"/>
                  <a:gd name="T17" fmla="*/ 10 h 23"/>
                  <a:gd name="T18" fmla="*/ 17 w 21"/>
                  <a:gd name="T19" fmla="*/ 16 h 23"/>
                  <a:gd name="T20" fmla="*/ 14 w 21"/>
                  <a:gd name="T21" fmla="*/ 18 h 23"/>
                  <a:gd name="T22" fmla="*/ 11 w 21"/>
                  <a:gd name="T23" fmla="*/ 21 h 23"/>
                  <a:gd name="T24" fmla="*/ 8 w 21"/>
                  <a:gd name="T25" fmla="*/ 21 h 23"/>
                  <a:gd name="T26" fmla="*/ 6 w 21"/>
                  <a:gd name="T27" fmla="*/ 23 h 23"/>
                  <a:gd name="T28" fmla="*/ 4 w 21"/>
                  <a:gd name="T29" fmla="*/ 23 h 23"/>
                  <a:gd name="T30" fmla="*/ 4 w 21"/>
                  <a:gd name="T31" fmla="*/ 21 h 23"/>
                  <a:gd name="T32" fmla="*/ 3 w 21"/>
                  <a:gd name="T33" fmla="*/ 20 h 23"/>
                  <a:gd name="T34" fmla="*/ 2 w 21"/>
                  <a:gd name="T35" fmla="*/ 21 h 23"/>
                  <a:gd name="T36" fmla="*/ 2 w 21"/>
                  <a:gd name="T37" fmla="*/ 17 h 23"/>
                  <a:gd name="T38" fmla="*/ 0 w 21"/>
                  <a:gd name="T39" fmla="*/ 14 h 23"/>
                  <a:gd name="T40" fmla="*/ 0 w 21"/>
                  <a:gd name="T41" fmla="*/ 7 h 23"/>
                  <a:gd name="T42" fmla="*/ 2 w 21"/>
                  <a:gd name="T43" fmla="*/ 2 h 23"/>
                  <a:gd name="T44" fmla="*/ 4 w 21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lnTo>
                      <a:pt x="8" y="2"/>
                    </a:lnTo>
                    <a:lnTo>
                      <a:pt x="18" y="6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10"/>
                    </a:lnTo>
                    <a:lnTo>
                      <a:pt x="17" y="16"/>
                    </a:lnTo>
                    <a:lnTo>
                      <a:pt x="14" y="18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8" name="Freeform 251"/>
              <p:cNvSpPr>
                <a:spLocks/>
              </p:cNvSpPr>
              <p:nvPr/>
            </p:nvSpPr>
            <p:spPr bwMode="auto">
              <a:xfrm>
                <a:off x="5098902" y="1801050"/>
                <a:ext cx="8893" cy="4447"/>
              </a:xfrm>
              <a:custGeom>
                <a:avLst/>
                <a:gdLst>
                  <a:gd name="T0" fmla="*/ 1 w 6"/>
                  <a:gd name="T1" fmla="*/ 0 h 3"/>
                  <a:gd name="T2" fmla="*/ 3 w 6"/>
                  <a:gd name="T3" fmla="*/ 0 h 3"/>
                  <a:gd name="T4" fmla="*/ 6 w 6"/>
                  <a:gd name="T5" fmla="*/ 3 h 3"/>
                  <a:gd name="T6" fmla="*/ 4 w 6"/>
                  <a:gd name="T7" fmla="*/ 3 h 3"/>
                  <a:gd name="T8" fmla="*/ 3 w 6"/>
                  <a:gd name="T9" fmla="*/ 3 h 3"/>
                  <a:gd name="T10" fmla="*/ 0 w 6"/>
                  <a:gd name="T11" fmla="*/ 2 h 3"/>
                  <a:gd name="T12" fmla="*/ 1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9" name="Freeform 252"/>
              <p:cNvSpPr>
                <a:spLocks/>
              </p:cNvSpPr>
              <p:nvPr/>
            </p:nvSpPr>
            <p:spPr bwMode="auto">
              <a:xfrm>
                <a:off x="5226370" y="2345014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0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0" name="Freeform 253"/>
              <p:cNvSpPr>
                <a:spLocks/>
              </p:cNvSpPr>
              <p:nvPr/>
            </p:nvSpPr>
            <p:spPr bwMode="auto">
              <a:xfrm>
                <a:off x="5233782" y="2321299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4 w 6"/>
                  <a:gd name="T3" fmla="*/ 2 h 4"/>
                  <a:gd name="T4" fmla="*/ 6 w 6"/>
                  <a:gd name="T5" fmla="*/ 4 h 4"/>
                  <a:gd name="T6" fmla="*/ 3 w 6"/>
                  <a:gd name="T7" fmla="*/ 4 h 4"/>
                  <a:gd name="T8" fmla="*/ 2 w 6"/>
                  <a:gd name="T9" fmla="*/ 3 h 4"/>
                  <a:gd name="T10" fmla="*/ 0 w 6"/>
                  <a:gd name="T11" fmla="*/ 2 h 4"/>
                  <a:gd name="T12" fmla="*/ 2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1" name="Freeform 254"/>
              <p:cNvSpPr>
                <a:spLocks/>
              </p:cNvSpPr>
              <p:nvPr/>
            </p:nvSpPr>
            <p:spPr bwMode="auto">
              <a:xfrm>
                <a:off x="5168565" y="2346496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0 h 3"/>
                  <a:gd name="T4" fmla="*/ 4 w 6"/>
                  <a:gd name="T5" fmla="*/ 1 h 3"/>
                  <a:gd name="T6" fmla="*/ 1 w 6"/>
                  <a:gd name="T7" fmla="*/ 1 h 3"/>
                  <a:gd name="T8" fmla="*/ 1 w 6"/>
                  <a:gd name="T9" fmla="*/ 3 h 3"/>
                  <a:gd name="T10" fmla="*/ 0 w 6"/>
                  <a:gd name="T11" fmla="*/ 3 h 3"/>
                  <a:gd name="T12" fmla="*/ 0 w 6"/>
                  <a:gd name="T13" fmla="*/ 1 h 3"/>
                  <a:gd name="T14" fmla="*/ 3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2" name="Freeform 255"/>
              <p:cNvSpPr>
                <a:spLocks/>
              </p:cNvSpPr>
              <p:nvPr/>
            </p:nvSpPr>
            <p:spPr bwMode="auto">
              <a:xfrm>
                <a:off x="5227853" y="2324263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1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3" name="Freeform 256"/>
              <p:cNvSpPr>
                <a:spLocks/>
              </p:cNvSpPr>
              <p:nvPr/>
            </p:nvSpPr>
            <p:spPr bwMode="auto">
              <a:xfrm>
                <a:off x="5140403" y="2138989"/>
                <a:ext cx="108200" cy="125987"/>
              </a:xfrm>
              <a:custGeom>
                <a:avLst/>
                <a:gdLst>
                  <a:gd name="T0" fmla="*/ 27 w 73"/>
                  <a:gd name="T1" fmla="*/ 2 h 85"/>
                  <a:gd name="T2" fmla="*/ 40 w 73"/>
                  <a:gd name="T3" fmla="*/ 3 h 85"/>
                  <a:gd name="T4" fmla="*/ 34 w 73"/>
                  <a:gd name="T5" fmla="*/ 7 h 85"/>
                  <a:gd name="T6" fmla="*/ 40 w 73"/>
                  <a:gd name="T7" fmla="*/ 9 h 85"/>
                  <a:gd name="T8" fmla="*/ 33 w 73"/>
                  <a:gd name="T9" fmla="*/ 16 h 85"/>
                  <a:gd name="T10" fmla="*/ 36 w 73"/>
                  <a:gd name="T11" fmla="*/ 17 h 85"/>
                  <a:gd name="T12" fmla="*/ 37 w 73"/>
                  <a:gd name="T13" fmla="*/ 21 h 85"/>
                  <a:gd name="T14" fmla="*/ 40 w 73"/>
                  <a:gd name="T15" fmla="*/ 33 h 85"/>
                  <a:gd name="T16" fmla="*/ 45 w 73"/>
                  <a:gd name="T17" fmla="*/ 50 h 85"/>
                  <a:gd name="T18" fmla="*/ 55 w 73"/>
                  <a:gd name="T19" fmla="*/ 61 h 85"/>
                  <a:gd name="T20" fmla="*/ 65 w 73"/>
                  <a:gd name="T21" fmla="*/ 67 h 85"/>
                  <a:gd name="T22" fmla="*/ 70 w 73"/>
                  <a:gd name="T23" fmla="*/ 71 h 85"/>
                  <a:gd name="T24" fmla="*/ 71 w 73"/>
                  <a:gd name="T25" fmla="*/ 75 h 85"/>
                  <a:gd name="T26" fmla="*/ 67 w 73"/>
                  <a:gd name="T27" fmla="*/ 78 h 85"/>
                  <a:gd name="T28" fmla="*/ 70 w 73"/>
                  <a:gd name="T29" fmla="*/ 79 h 85"/>
                  <a:gd name="T30" fmla="*/ 69 w 73"/>
                  <a:gd name="T31" fmla="*/ 85 h 85"/>
                  <a:gd name="T32" fmla="*/ 66 w 73"/>
                  <a:gd name="T33" fmla="*/ 80 h 85"/>
                  <a:gd name="T34" fmla="*/ 62 w 73"/>
                  <a:gd name="T35" fmla="*/ 78 h 85"/>
                  <a:gd name="T36" fmla="*/ 63 w 73"/>
                  <a:gd name="T37" fmla="*/ 83 h 85"/>
                  <a:gd name="T38" fmla="*/ 58 w 73"/>
                  <a:gd name="T39" fmla="*/ 79 h 85"/>
                  <a:gd name="T40" fmla="*/ 55 w 73"/>
                  <a:gd name="T41" fmla="*/ 82 h 85"/>
                  <a:gd name="T42" fmla="*/ 49 w 73"/>
                  <a:gd name="T43" fmla="*/ 76 h 85"/>
                  <a:gd name="T44" fmla="*/ 48 w 73"/>
                  <a:gd name="T45" fmla="*/ 78 h 85"/>
                  <a:gd name="T46" fmla="*/ 49 w 73"/>
                  <a:gd name="T47" fmla="*/ 83 h 85"/>
                  <a:gd name="T48" fmla="*/ 45 w 73"/>
                  <a:gd name="T49" fmla="*/ 78 h 85"/>
                  <a:gd name="T50" fmla="*/ 42 w 73"/>
                  <a:gd name="T51" fmla="*/ 79 h 85"/>
                  <a:gd name="T52" fmla="*/ 34 w 73"/>
                  <a:gd name="T53" fmla="*/ 76 h 85"/>
                  <a:gd name="T54" fmla="*/ 29 w 73"/>
                  <a:gd name="T55" fmla="*/ 74 h 85"/>
                  <a:gd name="T56" fmla="*/ 31 w 73"/>
                  <a:gd name="T57" fmla="*/ 72 h 85"/>
                  <a:gd name="T58" fmla="*/ 31 w 73"/>
                  <a:gd name="T59" fmla="*/ 67 h 85"/>
                  <a:gd name="T60" fmla="*/ 34 w 73"/>
                  <a:gd name="T61" fmla="*/ 64 h 85"/>
                  <a:gd name="T62" fmla="*/ 29 w 73"/>
                  <a:gd name="T63" fmla="*/ 65 h 85"/>
                  <a:gd name="T64" fmla="*/ 23 w 73"/>
                  <a:gd name="T65" fmla="*/ 57 h 85"/>
                  <a:gd name="T66" fmla="*/ 22 w 73"/>
                  <a:gd name="T67" fmla="*/ 57 h 85"/>
                  <a:gd name="T68" fmla="*/ 19 w 73"/>
                  <a:gd name="T69" fmla="*/ 60 h 85"/>
                  <a:gd name="T70" fmla="*/ 16 w 73"/>
                  <a:gd name="T71" fmla="*/ 53 h 85"/>
                  <a:gd name="T72" fmla="*/ 16 w 73"/>
                  <a:gd name="T73" fmla="*/ 54 h 85"/>
                  <a:gd name="T74" fmla="*/ 12 w 73"/>
                  <a:gd name="T75" fmla="*/ 61 h 85"/>
                  <a:gd name="T76" fmla="*/ 5 w 73"/>
                  <a:gd name="T77" fmla="*/ 58 h 85"/>
                  <a:gd name="T78" fmla="*/ 1 w 73"/>
                  <a:gd name="T79" fmla="*/ 51 h 85"/>
                  <a:gd name="T80" fmla="*/ 0 w 73"/>
                  <a:gd name="T81" fmla="*/ 43 h 85"/>
                  <a:gd name="T82" fmla="*/ 7 w 73"/>
                  <a:gd name="T83" fmla="*/ 40 h 85"/>
                  <a:gd name="T84" fmla="*/ 11 w 73"/>
                  <a:gd name="T85" fmla="*/ 40 h 85"/>
                  <a:gd name="T86" fmla="*/ 11 w 73"/>
                  <a:gd name="T87" fmla="*/ 33 h 85"/>
                  <a:gd name="T88" fmla="*/ 12 w 73"/>
                  <a:gd name="T89" fmla="*/ 33 h 85"/>
                  <a:gd name="T90" fmla="*/ 12 w 73"/>
                  <a:gd name="T91" fmla="*/ 27 h 85"/>
                  <a:gd name="T92" fmla="*/ 8 w 73"/>
                  <a:gd name="T93" fmla="*/ 28 h 85"/>
                  <a:gd name="T94" fmla="*/ 11 w 73"/>
                  <a:gd name="T95" fmla="*/ 24 h 85"/>
                  <a:gd name="T96" fmla="*/ 4 w 73"/>
                  <a:gd name="T97" fmla="*/ 25 h 85"/>
                  <a:gd name="T98" fmla="*/ 5 w 73"/>
                  <a:gd name="T99" fmla="*/ 17 h 85"/>
                  <a:gd name="T100" fmla="*/ 11 w 73"/>
                  <a:gd name="T101" fmla="*/ 16 h 85"/>
                  <a:gd name="T102" fmla="*/ 7 w 73"/>
                  <a:gd name="T103" fmla="*/ 11 h 85"/>
                  <a:gd name="T104" fmla="*/ 12 w 73"/>
                  <a:gd name="T105" fmla="*/ 4 h 85"/>
                  <a:gd name="T106" fmla="*/ 22 w 73"/>
                  <a:gd name="T10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" h="85">
                    <a:moveTo>
                      <a:pt x="22" y="0"/>
                    </a:moveTo>
                    <a:lnTo>
                      <a:pt x="25" y="0"/>
                    </a:lnTo>
                    <a:lnTo>
                      <a:pt x="27" y="2"/>
                    </a:lnTo>
                    <a:lnTo>
                      <a:pt x="33" y="2"/>
                    </a:lnTo>
                    <a:lnTo>
                      <a:pt x="38" y="2"/>
                    </a:lnTo>
                    <a:lnTo>
                      <a:pt x="40" y="3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7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40" y="9"/>
                    </a:lnTo>
                    <a:lnTo>
                      <a:pt x="38" y="14"/>
                    </a:lnTo>
                    <a:lnTo>
                      <a:pt x="36" y="16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8" y="18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38" y="29"/>
                    </a:lnTo>
                    <a:lnTo>
                      <a:pt x="40" y="33"/>
                    </a:lnTo>
                    <a:lnTo>
                      <a:pt x="41" y="40"/>
                    </a:lnTo>
                    <a:lnTo>
                      <a:pt x="42" y="45"/>
                    </a:lnTo>
                    <a:lnTo>
                      <a:pt x="45" y="50"/>
                    </a:lnTo>
                    <a:lnTo>
                      <a:pt x="49" y="56"/>
                    </a:lnTo>
                    <a:lnTo>
                      <a:pt x="52" y="61"/>
                    </a:lnTo>
                    <a:lnTo>
                      <a:pt x="55" y="61"/>
                    </a:lnTo>
                    <a:lnTo>
                      <a:pt x="56" y="64"/>
                    </a:lnTo>
                    <a:lnTo>
                      <a:pt x="62" y="67"/>
                    </a:lnTo>
                    <a:lnTo>
                      <a:pt x="65" y="67"/>
                    </a:lnTo>
                    <a:lnTo>
                      <a:pt x="66" y="71"/>
                    </a:lnTo>
                    <a:lnTo>
                      <a:pt x="67" y="71"/>
                    </a:lnTo>
                    <a:lnTo>
                      <a:pt x="70" y="71"/>
                    </a:lnTo>
                    <a:lnTo>
                      <a:pt x="73" y="72"/>
                    </a:lnTo>
                    <a:lnTo>
                      <a:pt x="73" y="74"/>
                    </a:lnTo>
                    <a:lnTo>
                      <a:pt x="71" y="75"/>
                    </a:lnTo>
                    <a:lnTo>
                      <a:pt x="70" y="78"/>
                    </a:lnTo>
                    <a:lnTo>
                      <a:pt x="69" y="78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69" y="79"/>
                    </a:lnTo>
                    <a:lnTo>
                      <a:pt x="70" y="79"/>
                    </a:lnTo>
                    <a:lnTo>
                      <a:pt x="70" y="82"/>
                    </a:lnTo>
                    <a:lnTo>
                      <a:pt x="70" y="83"/>
                    </a:lnTo>
                    <a:lnTo>
                      <a:pt x="69" y="85"/>
                    </a:lnTo>
                    <a:lnTo>
                      <a:pt x="67" y="83"/>
                    </a:lnTo>
                    <a:lnTo>
                      <a:pt x="67" y="80"/>
                    </a:lnTo>
                    <a:lnTo>
                      <a:pt x="66" y="80"/>
                    </a:lnTo>
                    <a:lnTo>
                      <a:pt x="65" y="79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2" y="79"/>
                    </a:lnTo>
                    <a:lnTo>
                      <a:pt x="63" y="82"/>
                    </a:lnTo>
                    <a:lnTo>
                      <a:pt x="63" y="83"/>
                    </a:lnTo>
                    <a:lnTo>
                      <a:pt x="62" y="83"/>
                    </a:lnTo>
                    <a:lnTo>
                      <a:pt x="59" y="82"/>
                    </a:lnTo>
                    <a:lnTo>
                      <a:pt x="58" y="79"/>
                    </a:lnTo>
                    <a:lnTo>
                      <a:pt x="56" y="80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4" y="79"/>
                    </a:lnTo>
                    <a:lnTo>
                      <a:pt x="52" y="78"/>
                    </a:lnTo>
                    <a:lnTo>
                      <a:pt x="49" y="76"/>
                    </a:lnTo>
                    <a:lnTo>
                      <a:pt x="48" y="75"/>
                    </a:lnTo>
                    <a:lnTo>
                      <a:pt x="47" y="76"/>
                    </a:lnTo>
                    <a:lnTo>
                      <a:pt x="48" y="78"/>
                    </a:lnTo>
                    <a:lnTo>
                      <a:pt x="51" y="79"/>
                    </a:lnTo>
                    <a:lnTo>
                      <a:pt x="52" y="82"/>
                    </a:lnTo>
                    <a:lnTo>
                      <a:pt x="49" y="83"/>
                    </a:lnTo>
                    <a:lnTo>
                      <a:pt x="48" y="83"/>
                    </a:lnTo>
                    <a:lnTo>
                      <a:pt x="47" y="82"/>
                    </a:lnTo>
                    <a:lnTo>
                      <a:pt x="45" y="78"/>
                    </a:lnTo>
                    <a:lnTo>
                      <a:pt x="44" y="76"/>
                    </a:lnTo>
                    <a:lnTo>
                      <a:pt x="42" y="76"/>
                    </a:lnTo>
                    <a:lnTo>
                      <a:pt x="42" y="79"/>
                    </a:lnTo>
                    <a:lnTo>
                      <a:pt x="40" y="78"/>
                    </a:lnTo>
                    <a:lnTo>
                      <a:pt x="37" y="78"/>
                    </a:lnTo>
                    <a:lnTo>
                      <a:pt x="34" y="76"/>
                    </a:lnTo>
                    <a:lnTo>
                      <a:pt x="30" y="76"/>
                    </a:lnTo>
                    <a:lnTo>
                      <a:pt x="29" y="75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1" y="74"/>
                    </a:lnTo>
                    <a:lnTo>
                      <a:pt x="31" y="72"/>
                    </a:lnTo>
                    <a:lnTo>
                      <a:pt x="29" y="69"/>
                    </a:lnTo>
                    <a:lnTo>
                      <a:pt x="30" y="68"/>
                    </a:lnTo>
                    <a:lnTo>
                      <a:pt x="31" y="67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6" y="63"/>
                    </a:lnTo>
                    <a:lnTo>
                      <a:pt x="23" y="60"/>
                    </a:lnTo>
                    <a:lnTo>
                      <a:pt x="23" y="57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2" y="57"/>
                    </a:lnTo>
                    <a:lnTo>
                      <a:pt x="22" y="58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8" y="56"/>
                    </a:lnTo>
                    <a:lnTo>
                      <a:pt x="16" y="54"/>
                    </a:lnTo>
                    <a:lnTo>
                      <a:pt x="16" y="53"/>
                    </a:lnTo>
                    <a:lnTo>
                      <a:pt x="18" y="49"/>
                    </a:lnTo>
                    <a:lnTo>
                      <a:pt x="16" y="51"/>
                    </a:lnTo>
                    <a:lnTo>
                      <a:pt x="16" y="54"/>
                    </a:lnTo>
                    <a:lnTo>
                      <a:pt x="16" y="58"/>
                    </a:lnTo>
                    <a:lnTo>
                      <a:pt x="15" y="61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8" y="61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1" y="54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1" y="46"/>
                    </a:lnTo>
                    <a:lnTo>
                      <a:pt x="0" y="43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8" y="40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3"/>
                    </a:lnTo>
                    <a:lnTo>
                      <a:pt x="12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8" y="27"/>
                    </a:lnTo>
                    <a:lnTo>
                      <a:pt x="11" y="24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8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4" name="Freeform 257"/>
              <p:cNvSpPr>
                <a:spLocks/>
              </p:cNvSpPr>
              <p:nvPr/>
            </p:nvSpPr>
            <p:spPr bwMode="auto">
              <a:xfrm>
                <a:off x="5264907" y="2324263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0 h 4"/>
                  <a:gd name="T4" fmla="*/ 5 w 7"/>
                  <a:gd name="T5" fmla="*/ 1 h 4"/>
                  <a:gd name="T6" fmla="*/ 3 w 7"/>
                  <a:gd name="T7" fmla="*/ 2 h 4"/>
                  <a:gd name="T8" fmla="*/ 0 w 7"/>
                  <a:gd name="T9" fmla="*/ 4 h 4"/>
                  <a:gd name="T10" fmla="*/ 0 w 7"/>
                  <a:gd name="T11" fmla="*/ 4 h 4"/>
                  <a:gd name="T12" fmla="*/ 1 w 7"/>
                  <a:gd name="T13" fmla="*/ 1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5" name="Freeform 258"/>
              <p:cNvSpPr>
                <a:spLocks/>
              </p:cNvSpPr>
              <p:nvPr/>
            </p:nvSpPr>
            <p:spPr bwMode="auto">
              <a:xfrm>
                <a:off x="5522808" y="2085630"/>
                <a:ext cx="17786" cy="23715"/>
              </a:xfrm>
              <a:custGeom>
                <a:avLst/>
                <a:gdLst>
                  <a:gd name="T0" fmla="*/ 4 w 12"/>
                  <a:gd name="T1" fmla="*/ 0 h 16"/>
                  <a:gd name="T2" fmla="*/ 6 w 12"/>
                  <a:gd name="T3" fmla="*/ 3 h 16"/>
                  <a:gd name="T4" fmla="*/ 10 w 12"/>
                  <a:gd name="T5" fmla="*/ 6 h 16"/>
                  <a:gd name="T6" fmla="*/ 10 w 12"/>
                  <a:gd name="T7" fmla="*/ 10 h 16"/>
                  <a:gd name="T8" fmla="*/ 12 w 12"/>
                  <a:gd name="T9" fmla="*/ 14 h 16"/>
                  <a:gd name="T10" fmla="*/ 12 w 12"/>
                  <a:gd name="T11" fmla="*/ 16 h 16"/>
                  <a:gd name="T12" fmla="*/ 10 w 12"/>
                  <a:gd name="T13" fmla="*/ 16 h 16"/>
                  <a:gd name="T14" fmla="*/ 7 w 12"/>
                  <a:gd name="T15" fmla="*/ 16 h 16"/>
                  <a:gd name="T16" fmla="*/ 4 w 12"/>
                  <a:gd name="T17" fmla="*/ 16 h 16"/>
                  <a:gd name="T18" fmla="*/ 4 w 12"/>
                  <a:gd name="T19" fmla="*/ 14 h 16"/>
                  <a:gd name="T20" fmla="*/ 0 w 12"/>
                  <a:gd name="T21" fmla="*/ 13 h 16"/>
                  <a:gd name="T22" fmla="*/ 0 w 12"/>
                  <a:gd name="T23" fmla="*/ 11 h 16"/>
                  <a:gd name="T24" fmla="*/ 1 w 12"/>
                  <a:gd name="T25" fmla="*/ 9 h 16"/>
                  <a:gd name="T26" fmla="*/ 3 w 12"/>
                  <a:gd name="T27" fmla="*/ 5 h 16"/>
                  <a:gd name="T28" fmla="*/ 4 w 12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lnTo>
                      <a:pt x="6" y="3"/>
                    </a:lnTo>
                    <a:lnTo>
                      <a:pt x="10" y="6"/>
                    </a:lnTo>
                    <a:lnTo>
                      <a:pt x="10" y="10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6" name="Freeform 259"/>
              <p:cNvSpPr>
                <a:spLocks/>
              </p:cNvSpPr>
              <p:nvPr/>
            </p:nvSpPr>
            <p:spPr bwMode="auto">
              <a:xfrm>
                <a:off x="5073705" y="1763996"/>
                <a:ext cx="25198" cy="29644"/>
              </a:xfrm>
              <a:custGeom>
                <a:avLst/>
                <a:gdLst>
                  <a:gd name="T0" fmla="*/ 6 w 17"/>
                  <a:gd name="T1" fmla="*/ 0 h 20"/>
                  <a:gd name="T2" fmla="*/ 9 w 17"/>
                  <a:gd name="T3" fmla="*/ 3 h 20"/>
                  <a:gd name="T4" fmla="*/ 14 w 17"/>
                  <a:gd name="T5" fmla="*/ 6 h 20"/>
                  <a:gd name="T6" fmla="*/ 16 w 17"/>
                  <a:gd name="T7" fmla="*/ 6 h 20"/>
                  <a:gd name="T8" fmla="*/ 17 w 17"/>
                  <a:gd name="T9" fmla="*/ 7 h 20"/>
                  <a:gd name="T10" fmla="*/ 17 w 17"/>
                  <a:gd name="T11" fmla="*/ 7 h 20"/>
                  <a:gd name="T12" fmla="*/ 16 w 17"/>
                  <a:gd name="T13" fmla="*/ 7 h 20"/>
                  <a:gd name="T14" fmla="*/ 11 w 17"/>
                  <a:gd name="T15" fmla="*/ 10 h 20"/>
                  <a:gd name="T16" fmla="*/ 11 w 17"/>
                  <a:gd name="T17" fmla="*/ 11 h 20"/>
                  <a:gd name="T18" fmla="*/ 10 w 17"/>
                  <a:gd name="T19" fmla="*/ 14 h 20"/>
                  <a:gd name="T20" fmla="*/ 9 w 17"/>
                  <a:gd name="T21" fmla="*/ 16 h 20"/>
                  <a:gd name="T22" fmla="*/ 9 w 17"/>
                  <a:gd name="T23" fmla="*/ 17 h 20"/>
                  <a:gd name="T24" fmla="*/ 10 w 17"/>
                  <a:gd name="T25" fmla="*/ 18 h 20"/>
                  <a:gd name="T26" fmla="*/ 10 w 17"/>
                  <a:gd name="T27" fmla="*/ 20 h 20"/>
                  <a:gd name="T28" fmla="*/ 9 w 17"/>
                  <a:gd name="T29" fmla="*/ 20 h 20"/>
                  <a:gd name="T30" fmla="*/ 6 w 17"/>
                  <a:gd name="T31" fmla="*/ 18 h 20"/>
                  <a:gd name="T32" fmla="*/ 3 w 17"/>
                  <a:gd name="T33" fmla="*/ 14 h 20"/>
                  <a:gd name="T34" fmla="*/ 3 w 17"/>
                  <a:gd name="T35" fmla="*/ 10 h 20"/>
                  <a:gd name="T36" fmla="*/ 0 w 17"/>
                  <a:gd name="T37" fmla="*/ 4 h 20"/>
                  <a:gd name="T38" fmla="*/ 0 w 17"/>
                  <a:gd name="T39" fmla="*/ 3 h 20"/>
                  <a:gd name="T40" fmla="*/ 2 w 17"/>
                  <a:gd name="T41" fmla="*/ 3 h 20"/>
                  <a:gd name="T42" fmla="*/ 5 w 17"/>
                  <a:gd name="T43" fmla="*/ 2 h 20"/>
                  <a:gd name="T44" fmla="*/ 6 w 17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20">
                    <a:moveTo>
                      <a:pt x="6" y="0"/>
                    </a:moveTo>
                    <a:lnTo>
                      <a:pt x="9" y="3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4"/>
                    </a:lnTo>
                    <a:lnTo>
                      <a:pt x="9" y="16"/>
                    </a:lnTo>
                    <a:lnTo>
                      <a:pt x="9" y="17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3" y="14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7" name="Freeform 260"/>
              <p:cNvSpPr>
                <a:spLocks/>
              </p:cNvSpPr>
              <p:nvPr/>
            </p:nvSpPr>
            <p:spPr bwMode="auto">
              <a:xfrm>
                <a:off x="6730793" y="3366242"/>
                <a:ext cx="8893" cy="5929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3 w 6"/>
                  <a:gd name="T5" fmla="*/ 0 h 4"/>
                  <a:gd name="T6" fmla="*/ 6 w 6"/>
                  <a:gd name="T7" fmla="*/ 2 h 4"/>
                  <a:gd name="T8" fmla="*/ 6 w 6"/>
                  <a:gd name="T9" fmla="*/ 4 h 4"/>
                  <a:gd name="T10" fmla="*/ 4 w 6"/>
                  <a:gd name="T11" fmla="*/ 3 h 4"/>
                  <a:gd name="T12" fmla="*/ 2 w 6"/>
                  <a:gd name="T13" fmla="*/ 2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8" name="Freeform 261"/>
              <p:cNvSpPr>
                <a:spLocks/>
              </p:cNvSpPr>
              <p:nvPr/>
            </p:nvSpPr>
            <p:spPr bwMode="auto">
              <a:xfrm>
                <a:off x="6717453" y="3481853"/>
                <a:ext cx="34091" cy="83003"/>
              </a:xfrm>
              <a:custGeom>
                <a:avLst/>
                <a:gdLst>
                  <a:gd name="T0" fmla="*/ 16 w 23"/>
                  <a:gd name="T1" fmla="*/ 0 h 56"/>
                  <a:gd name="T2" fmla="*/ 19 w 23"/>
                  <a:gd name="T3" fmla="*/ 1 h 56"/>
                  <a:gd name="T4" fmla="*/ 20 w 23"/>
                  <a:gd name="T5" fmla="*/ 4 h 56"/>
                  <a:gd name="T6" fmla="*/ 20 w 23"/>
                  <a:gd name="T7" fmla="*/ 4 h 56"/>
                  <a:gd name="T8" fmla="*/ 23 w 23"/>
                  <a:gd name="T9" fmla="*/ 7 h 56"/>
                  <a:gd name="T10" fmla="*/ 23 w 23"/>
                  <a:gd name="T11" fmla="*/ 8 h 56"/>
                  <a:gd name="T12" fmla="*/ 23 w 23"/>
                  <a:gd name="T13" fmla="*/ 8 h 56"/>
                  <a:gd name="T14" fmla="*/ 22 w 23"/>
                  <a:gd name="T15" fmla="*/ 12 h 56"/>
                  <a:gd name="T16" fmla="*/ 22 w 23"/>
                  <a:gd name="T17" fmla="*/ 19 h 56"/>
                  <a:gd name="T18" fmla="*/ 20 w 23"/>
                  <a:gd name="T19" fmla="*/ 22 h 56"/>
                  <a:gd name="T20" fmla="*/ 20 w 23"/>
                  <a:gd name="T21" fmla="*/ 26 h 56"/>
                  <a:gd name="T22" fmla="*/ 20 w 23"/>
                  <a:gd name="T23" fmla="*/ 29 h 56"/>
                  <a:gd name="T24" fmla="*/ 19 w 23"/>
                  <a:gd name="T25" fmla="*/ 34 h 56"/>
                  <a:gd name="T26" fmla="*/ 20 w 23"/>
                  <a:gd name="T27" fmla="*/ 34 h 56"/>
                  <a:gd name="T28" fmla="*/ 20 w 23"/>
                  <a:gd name="T29" fmla="*/ 36 h 56"/>
                  <a:gd name="T30" fmla="*/ 19 w 23"/>
                  <a:gd name="T31" fmla="*/ 38 h 56"/>
                  <a:gd name="T32" fmla="*/ 16 w 23"/>
                  <a:gd name="T33" fmla="*/ 44 h 56"/>
                  <a:gd name="T34" fmla="*/ 13 w 23"/>
                  <a:gd name="T35" fmla="*/ 47 h 56"/>
                  <a:gd name="T36" fmla="*/ 15 w 23"/>
                  <a:gd name="T37" fmla="*/ 51 h 56"/>
                  <a:gd name="T38" fmla="*/ 15 w 23"/>
                  <a:gd name="T39" fmla="*/ 54 h 56"/>
                  <a:gd name="T40" fmla="*/ 15 w 23"/>
                  <a:gd name="T41" fmla="*/ 56 h 56"/>
                  <a:gd name="T42" fmla="*/ 13 w 23"/>
                  <a:gd name="T43" fmla="*/ 56 h 56"/>
                  <a:gd name="T44" fmla="*/ 12 w 23"/>
                  <a:gd name="T45" fmla="*/ 56 h 56"/>
                  <a:gd name="T46" fmla="*/ 11 w 23"/>
                  <a:gd name="T47" fmla="*/ 54 h 56"/>
                  <a:gd name="T48" fmla="*/ 12 w 23"/>
                  <a:gd name="T49" fmla="*/ 51 h 56"/>
                  <a:gd name="T50" fmla="*/ 9 w 23"/>
                  <a:gd name="T51" fmla="*/ 48 h 56"/>
                  <a:gd name="T52" fmla="*/ 7 w 23"/>
                  <a:gd name="T53" fmla="*/ 47 h 56"/>
                  <a:gd name="T54" fmla="*/ 5 w 23"/>
                  <a:gd name="T55" fmla="*/ 45 h 56"/>
                  <a:gd name="T56" fmla="*/ 4 w 23"/>
                  <a:gd name="T57" fmla="*/ 45 h 56"/>
                  <a:gd name="T58" fmla="*/ 2 w 23"/>
                  <a:gd name="T59" fmla="*/ 43 h 56"/>
                  <a:gd name="T60" fmla="*/ 2 w 23"/>
                  <a:gd name="T61" fmla="*/ 41 h 56"/>
                  <a:gd name="T62" fmla="*/ 4 w 23"/>
                  <a:gd name="T63" fmla="*/ 41 h 56"/>
                  <a:gd name="T64" fmla="*/ 2 w 23"/>
                  <a:gd name="T65" fmla="*/ 40 h 56"/>
                  <a:gd name="T66" fmla="*/ 1 w 23"/>
                  <a:gd name="T67" fmla="*/ 38 h 56"/>
                  <a:gd name="T68" fmla="*/ 1 w 23"/>
                  <a:gd name="T69" fmla="*/ 33 h 56"/>
                  <a:gd name="T70" fmla="*/ 1 w 23"/>
                  <a:gd name="T71" fmla="*/ 29 h 56"/>
                  <a:gd name="T72" fmla="*/ 0 w 23"/>
                  <a:gd name="T73" fmla="*/ 27 h 56"/>
                  <a:gd name="T74" fmla="*/ 1 w 23"/>
                  <a:gd name="T75" fmla="*/ 26 h 56"/>
                  <a:gd name="T76" fmla="*/ 2 w 23"/>
                  <a:gd name="T77" fmla="*/ 20 h 56"/>
                  <a:gd name="T78" fmla="*/ 5 w 23"/>
                  <a:gd name="T79" fmla="*/ 16 h 56"/>
                  <a:gd name="T80" fmla="*/ 7 w 23"/>
                  <a:gd name="T81" fmla="*/ 15 h 56"/>
                  <a:gd name="T82" fmla="*/ 7 w 23"/>
                  <a:gd name="T83" fmla="*/ 14 h 56"/>
                  <a:gd name="T84" fmla="*/ 7 w 23"/>
                  <a:gd name="T85" fmla="*/ 12 h 56"/>
                  <a:gd name="T86" fmla="*/ 9 w 23"/>
                  <a:gd name="T87" fmla="*/ 7 h 56"/>
                  <a:gd name="T88" fmla="*/ 12 w 23"/>
                  <a:gd name="T89" fmla="*/ 4 h 56"/>
                  <a:gd name="T90" fmla="*/ 15 w 23"/>
                  <a:gd name="T91" fmla="*/ 2 h 56"/>
                  <a:gd name="T92" fmla="*/ 13 w 23"/>
                  <a:gd name="T93" fmla="*/ 1 h 56"/>
                  <a:gd name="T94" fmla="*/ 16 w 23"/>
                  <a:gd name="T9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" h="56">
                    <a:moveTo>
                      <a:pt x="16" y="0"/>
                    </a:moveTo>
                    <a:lnTo>
                      <a:pt x="19" y="1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2" y="12"/>
                    </a:lnTo>
                    <a:lnTo>
                      <a:pt x="22" y="19"/>
                    </a:lnTo>
                    <a:lnTo>
                      <a:pt x="20" y="22"/>
                    </a:lnTo>
                    <a:lnTo>
                      <a:pt x="20" y="26"/>
                    </a:lnTo>
                    <a:lnTo>
                      <a:pt x="20" y="29"/>
                    </a:lnTo>
                    <a:lnTo>
                      <a:pt x="19" y="34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19" y="38"/>
                    </a:lnTo>
                    <a:lnTo>
                      <a:pt x="16" y="44"/>
                    </a:lnTo>
                    <a:lnTo>
                      <a:pt x="13" y="47"/>
                    </a:lnTo>
                    <a:lnTo>
                      <a:pt x="15" y="51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9" y="48"/>
                    </a:lnTo>
                    <a:lnTo>
                      <a:pt x="7" y="47"/>
                    </a:lnTo>
                    <a:lnTo>
                      <a:pt x="5" y="45"/>
                    </a:lnTo>
                    <a:lnTo>
                      <a:pt x="4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1" y="33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2" y="20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9" name="Freeform 262"/>
              <p:cNvSpPr>
                <a:spLocks noEditPoints="1"/>
              </p:cNvSpPr>
              <p:nvPr/>
            </p:nvSpPr>
            <p:spPr bwMode="auto">
              <a:xfrm>
                <a:off x="5647312" y="2705185"/>
                <a:ext cx="1202056" cy="899689"/>
              </a:xfrm>
              <a:custGeom>
                <a:avLst/>
                <a:gdLst>
                  <a:gd name="T0" fmla="*/ 648 w 811"/>
                  <a:gd name="T1" fmla="*/ 5 h 607"/>
                  <a:gd name="T2" fmla="*/ 671 w 811"/>
                  <a:gd name="T3" fmla="*/ 18 h 607"/>
                  <a:gd name="T4" fmla="*/ 697 w 811"/>
                  <a:gd name="T5" fmla="*/ 55 h 607"/>
                  <a:gd name="T6" fmla="*/ 726 w 811"/>
                  <a:gd name="T7" fmla="*/ 79 h 607"/>
                  <a:gd name="T8" fmla="*/ 753 w 811"/>
                  <a:gd name="T9" fmla="*/ 87 h 607"/>
                  <a:gd name="T10" fmla="*/ 777 w 811"/>
                  <a:gd name="T11" fmla="*/ 112 h 607"/>
                  <a:gd name="T12" fmla="*/ 806 w 811"/>
                  <a:gd name="T13" fmla="*/ 101 h 607"/>
                  <a:gd name="T14" fmla="*/ 810 w 811"/>
                  <a:gd name="T15" fmla="*/ 137 h 607"/>
                  <a:gd name="T16" fmla="*/ 793 w 811"/>
                  <a:gd name="T17" fmla="*/ 160 h 607"/>
                  <a:gd name="T18" fmla="*/ 792 w 811"/>
                  <a:gd name="T19" fmla="*/ 207 h 607"/>
                  <a:gd name="T20" fmla="*/ 766 w 811"/>
                  <a:gd name="T21" fmla="*/ 232 h 607"/>
                  <a:gd name="T22" fmla="*/ 723 w 811"/>
                  <a:gd name="T23" fmla="*/ 276 h 607"/>
                  <a:gd name="T24" fmla="*/ 697 w 811"/>
                  <a:gd name="T25" fmla="*/ 289 h 607"/>
                  <a:gd name="T26" fmla="*/ 683 w 811"/>
                  <a:gd name="T27" fmla="*/ 256 h 607"/>
                  <a:gd name="T28" fmla="*/ 644 w 811"/>
                  <a:gd name="T29" fmla="*/ 298 h 607"/>
                  <a:gd name="T30" fmla="*/ 677 w 811"/>
                  <a:gd name="T31" fmla="*/ 323 h 607"/>
                  <a:gd name="T32" fmla="*/ 713 w 811"/>
                  <a:gd name="T33" fmla="*/ 326 h 607"/>
                  <a:gd name="T34" fmla="*/ 687 w 811"/>
                  <a:gd name="T35" fmla="*/ 351 h 607"/>
                  <a:gd name="T36" fmla="*/ 719 w 811"/>
                  <a:gd name="T37" fmla="*/ 410 h 607"/>
                  <a:gd name="T38" fmla="*/ 687 w 811"/>
                  <a:gd name="T39" fmla="*/ 415 h 607"/>
                  <a:gd name="T40" fmla="*/ 705 w 811"/>
                  <a:gd name="T41" fmla="*/ 449 h 607"/>
                  <a:gd name="T42" fmla="*/ 734 w 811"/>
                  <a:gd name="T43" fmla="*/ 462 h 607"/>
                  <a:gd name="T44" fmla="*/ 727 w 811"/>
                  <a:gd name="T45" fmla="*/ 481 h 607"/>
                  <a:gd name="T46" fmla="*/ 709 w 811"/>
                  <a:gd name="T47" fmla="*/ 502 h 607"/>
                  <a:gd name="T48" fmla="*/ 711 w 811"/>
                  <a:gd name="T49" fmla="*/ 526 h 607"/>
                  <a:gd name="T50" fmla="*/ 701 w 811"/>
                  <a:gd name="T51" fmla="*/ 540 h 607"/>
                  <a:gd name="T52" fmla="*/ 677 w 811"/>
                  <a:gd name="T53" fmla="*/ 554 h 607"/>
                  <a:gd name="T54" fmla="*/ 651 w 811"/>
                  <a:gd name="T55" fmla="*/ 569 h 607"/>
                  <a:gd name="T56" fmla="*/ 626 w 811"/>
                  <a:gd name="T57" fmla="*/ 583 h 607"/>
                  <a:gd name="T58" fmla="*/ 599 w 811"/>
                  <a:gd name="T59" fmla="*/ 593 h 607"/>
                  <a:gd name="T60" fmla="*/ 592 w 811"/>
                  <a:gd name="T61" fmla="*/ 589 h 607"/>
                  <a:gd name="T62" fmla="*/ 549 w 811"/>
                  <a:gd name="T63" fmla="*/ 578 h 607"/>
                  <a:gd name="T64" fmla="*/ 506 w 811"/>
                  <a:gd name="T65" fmla="*/ 573 h 607"/>
                  <a:gd name="T66" fmla="*/ 477 w 811"/>
                  <a:gd name="T67" fmla="*/ 590 h 607"/>
                  <a:gd name="T68" fmla="*/ 449 w 811"/>
                  <a:gd name="T69" fmla="*/ 565 h 607"/>
                  <a:gd name="T70" fmla="*/ 430 w 811"/>
                  <a:gd name="T71" fmla="*/ 531 h 607"/>
                  <a:gd name="T72" fmla="*/ 404 w 811"/>
                  <a:gd name="T73" fmla="*/ 486 h 607"/>
                  <a:gd name="T74" fmla="*/ 362 w 811"/>
                  <a:gd name="T75" fmla="*/ 484 h 607"/>
                  <a:gd name="T76" fmla="*/ 303 w 811"/>
                  <a:gd name="T77" fmla="*/ 497 h 607"/>
                  <a:gd name="T78" fmla="*/ 242 w 811"/>
                  <a:gd name="T79" fmla="*/ 481 h 607"/>
                  <a:gd name="T80" fmla="*/ 192 w 811"/>
                  <a:gd name="T81" fmla="*/ 462 h 607"/>
                  <a:gd name="T82" fmla="*/ 168 w 811"/>
                  <a:gd name="T83" fmla="*/ 426 h 607"/>
                  <a:gd name="T84" fmla="*/ 109 w 811"/>
                  <a:gd name="T85" fmla="*/ 352 h 607"/>
                  <a:gd name="T86" fmla="*/ 60 w 811"/>
                  <a:gd name="T87" fmla="*/ 365 h 607"/>
                  <a:gd name="T88" fmla="*/ 32 w 811"/>
                  <a:gd name="T89" fmla="*/ 351 h 607"/>
                  <a:gd name="T90" fmla="*/ 6 w 811"/>
                  <a:gd name="T91" fmla="*/ 326 h 607"/>
                  <a:gd name="T92" fmla="*/ 53 w 811"/>
                  <a:gd name="T93" fmla="*/ 290 h 607"/>
                  <a:gd name="T94" fmla="*/ 65 w 811"/>
                  <a:gd name="T95" fmla="*/ 257 h 607"/>
                  <a:gd name="T96" fmla="*/ 154 w 811"/>
                  <a:gd name="T97" fmla="*/ 257 h 607"/>
                  <a:gd name="T98" fmla="*/ 151 w 811"/>
                  <a:gd name="T99" fmla="*/ 214 h 607"/>
                  <a:gd name="T100" fmla="*/ 191 w 811"/>
                  <a:gd name="T101" fmla="*/ 178 h 607"/>
                  <a:gd name="T102" fmla="*/ 219 w 811"/>
                  <a:gd name="T103" fmla="*/ 139 h 607"/>
                  <a:gd name="T104" fmla="*/ 249 w 811"/>
                  <a:gd name="T105" fmla="*/ 159 h 607"/>
                  <a:gd name="T106" fmla="*/ 270 w 811"/>
                  <a:gd name="T107" fmla="*/ 196 h 607"/>
                  <a:gd name="T108" fmla="*/ 340 w 811"/>
                  <a:gd name="T109" fmla="*/ 224 h 607"/>
                  <a:gd name="T110" fmla="*/ 447 w 811"/>
                  <a:gd name="T111" fmla="*/ 254 h 607"/>
                  <a:gd name="T112" fmla="*/ 543 w 811"/>
                  <a:gd name="T113" fmla="*/ 215 h 607"/>
                  <a:gd name="T114" fmla="*/ 578 w 811"/>
                  <a:gd name="T115" fmla="*/ 177 h 607"/>
                  <a:gd name="T116" fmla="*/ 625 w 811"/>
                  <a:gd name="T117" fmla="*/ 149 h 607"/>
                  <a:gd name="T118" fmla="*/ 571 w 811"/>
                  <a:gd name="T119" fmla="*/ 113 h 607"/>
                  <a:gd name="T120" fmla="*/ 599 w 811"/>
                  <a:gd name="T121" fmla="*/ 62 h 607"/>
                  <a:gd name="T122" fmla="*/ 590 w 811"/>
                  <a:gd name="T123" fmla="*/ 23 h 607"/>
                  <a:gd name="T124" fmla="*/ 626 w 811"/>
                  <a:gd name="T125" fmla="*/ 0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11" h="607">
                    <a:moveTo>
                      <a:pt x="477" y="590"/>
                    </a:moveTo>
                    <a:lnTo>
                      <a:pt x="477" y="590"/>
                    </a:lnTo>
                    <a:lnTo>
                      <a:pt x="474" y="591"/>
                    </a:lnTo>
                    <a:lnTo>
                      <a:pt x="477" y="590"/>
                    </a:lnTo>
                    <a:close/>
                    <a:moveTo>
                      <a:pt x="489" y="576"/>
                    </a:moveTo>
                    <a:lnTo>
                      <a:pt x="491" y="578"/>
                    </a:lnTo>
                    <a:lnTo>
                      <a:pt x="489" y="576"/>
                    </a:lnTo>
                    <a:lnTo>
                      <a:pt x="489" y="576"/>
                    </a:lnTo>
                    <a:close/>
                    <a:moveTo>
                      <a:pt x="32" y="268"/>
                    </a:moveTo>
                    <a:lnTo>
                      <a:pt x="33" y="268"/>
                    </a:lnTo>
                    <a:lnTo>
                      <a:pt x="33" y="268"/>
                    </a:lnTo>
                    <a:lnTo>
                      <a:pt x="32" y="268"/>
                    </a:lnTo>
                    <a:close/>
                    <a:moveTo>
                      <a:pt x="628" y="0"/>
                    </a:moveTo>
                    <a:lnTo>
                      <a:pt x="629" y="0"/>
                    </a:lnTo>
                    <a:lnTo>
                      <a:pt x="632" y="0"/>
                    </a:lnTo>
                    <a:lnTo>
                      <a:pt x="633" y="1"/>
                    </a:lnTo>
                    <a:lnTo>
                      <a:pt x="637" y="1"/>
                    </a:lnTo>
                    <a:lnTo>
                      <a:pt x="639" y="3"/>
                    </a:lnTo>
                    <a:lnTo>
                      <a:pt x="639" y="4"/>
                    </a:lnTo>
                    <a:lnTo>
                      <a:pt x="643" y="4"/>
                    </a:lnTo>
                    <a:lnTo>
                      <a:pt x="644" y="4"/>
                    </a:lnTo>
                    <a:lnTo>
                      <a:pt x="646" y="4"/>
                    </a:lnTo>
                    <a:lnTo>
                      <a:pt x="647" y="5"/>
                    </a:lnTo>
                    <a:lnTo>
                      <a:pt x="648" y="5"/>
                    </a:lnTo>
                    <a:lnTo>
                      <a:pt x="648" y="4"/>
                    </a:lnTo>
                    <a:lnTo>
                      <a:pt x="650" y="3"/>
                    </a:lnTo>
                    <a:lnTo>
                      <a:pt x="651" y="3"/>
                    </a:lnTo>
                    <a:lnTo>
                      <a:pt x="653" y="3"/>
                    </a:lnTo>
                    <a:lnTo>
                      <a:pt x="654" y="3"/>
                    </a:lnTo>
                    <a:lnTo>
                      <a:pt x="655" y="4"/>
                    </a:lnTo>
                    <a:lnTo>
                      <a:pt x="657" y="4"/>
                    </a:lnTo>
                    <a:lnTo>
                      <a:pt x="658" y="5"/>
                    </a:lnTo>
                    <a:lnTo>
                      <a:pt x="658" y="5"/>
                    </a:lnTo>
                    <a:lnTo>
                      <a:pt x="658" y="7"/>
                    </a:lnTo>
                    <a:lnTo>
                      <a:pt x="659" y="8"/>
                    </a:lnTo>
                    <a:lnTo>
                      <a:pt x="661" y="8"/>
                    </a:lnTo>
                    <a:lnTo>
                      <a:pt x="661" y="10"/>
                    </a:lnTo>
                    <a:lnTo>
                      <a:pt x="662" y="8"/>
                    </a:lnTo>
                    <a:lnTo>
                      <a:pt x="664" y="10"/>
                    </a:lnTo>
                    <a:lnTo>
                      <a:pt x="665" y="11"/>
                    </a:lnTo>
                    <a:lnTo>
                      <a:pt x="664" y="11"/>
                    </a:lnTo>
                    <a:lnTo>
                      <a:pt x="665" y="12"/>
                    </a:lnTo>
                    <a:lnTo>
                      <a:pt x="666" y="14"/>
                    </a:lnTo>
                    <a:lnTo>
                      <a:pt x="668" y="14"/>
                    </a:lnTo>
                    <a:lnTo>
                      <a:pt x="669" y="14"/>
                    </a:lnTo>
                    <a:lnTo>
                      <a:pt x="669" y="15"/>
                    </a:lnTo>
                    <a:lnTo>
                      <a:pt x="671" y="16"/>
                    </a:lnTo>
                    <a:lnTo>
                      <a:pt x="671" y="18"/>
                    </a:lnTo>
                    <a:lnTo>
                      <a:pt x="671" y="19"/>
                    </a:lnTo>
                    <a:lnTo>
                      <a:pt x="672" y="21"/>
                    </a:lnTo>
                    <a:lnTo>
                      <a:pt x="672" y="22"/>
                    </a:lnTo>
                    <a:lnTo>
                      <a:pt x="672" y="23"/>
                    </a:lnTo>
                    <a:lnTo>
                      <a:pt x="676" y="23"/>
                    </a:lnTo>
                    <a:lnTo>
                      <a:pt x="676" y="25"/>
                    </a:lnTo>
                    <a:lnTo>
                      <a:pt x="676" y="26"/>
                    </a:lnTo>
                    <a:lnTo>
                      <a:pt x="676" y="27"/>
                    </a:lnTo>
                    <a:lnTo>
                      <a:pt x="679" y="30"/>
                    </a:lnTo>
                    <a:lnTo>
                      <a:pt x="680" y="32"/>
                    </a:lnTo>
                    <a:lnTo>
                      <a:pt x="682" y="34"/>
                    </a:lnTo>
                    <a:lnTo>
                      <a:pt x="682" y="36"/>
                    </a:lnTo>
                    <a:lnTo>
                      <a:pt x="683" y="37"/>
                    </a:lnTo>
                    <a:lnTo>
                      <a:pt x="684" y="39"/>
                    </a:lnTo>
                    <a:lnTo>
                      <a:pt x="686" y="40"/>
                    </a:lnTo>
                    <a:lnTo>
                      <a:pt x="686" y="41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7" y="43"/>
                    </a:lnTo>
                    <a:lnTo>
                      <a:pt x="688" y="44"/>
                    </a:lnTo>
                    <a:lnTo>
                      <a:pt x="688" y="45"/>
                    </a:lnTo>
                    <a:lnTo>
                      <a:pt x="691" y="50"/>
                    </a:lnTo>
                    <a:lnTo>
                      <a:pt x="697" y="52"/>
                    </a:lnTo>
                    <a:lnTo>
                      <a:pt x="697" y="55"/>
                    </a:lnTo>
                    <a:lnTo>
                      <a:pt x="698" y="58"/>
                    </a:lnTo>
                    <a:lnTo>
                      <a:pt x="698" y="58"/>
                    </a:lnTo>
                    <a:lnTo>
                      <a:pt x="698" y="61"/>
                    </a:lnTo>
                    <a:lnTo>
                      <a:pt x="700" y="62"/>
                    </a:lnTo>
                    <a:lnTo>
                      <a:pt x="701" y="62"/>
                    </a:lnTo>
                    <a:lnTo>
                      <a:pt x="702" y="65"/>
                    </a:lnTo>
                    <a:lnTo>
                      <a:pt x="702" y="66"/>
                    </a:lnTo>
                    <a:lnTo>
                      <a:pt x="704" y="69"/>
                    </a:lnTo>
                    <a:lnTo>
                      <a:pt x="706" y="72"/>
                    </a:lnTo>
                    <a:lnTo>
                      <a:pt x="708" y="73"/>
                    </a:lnTo>
                    <a:lnTo>
                      <a:pt x="709" y="74"/>
                    </a:lnTo>
                    <a:lnTo>
                      <a:pt x="711" y="74"/>
                    </a:lnTo>
                    <a:lnTo>
                      <a:pt x="712" y="74"/>
                    </a:lnTo>
                    <a:lnTo>
                      <a:pt x="713" y="74"/>
                    </a:lnTo>
                    <a:lnTo>
                      <a:pt x="715" y="74"/>
                    </a:lnTo>
                    <a:lnTo>
                      <a:pt x="717" y="74"/>
                    </a:lnTo>
                    <a:lnTo>
                      <a:pt x="719" y="73"/>
                    </a:lnTo>
                    <a:lnTo>
                      <a:pt x="720" y="73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3" y="77"/>
                    </a:lnTo>
                    <a:lnTo>
                      <a:pt x="724" y="77"/>
                    </a:lnTo>
                    <a:lnTo>
                      <a:pt x="726" y="79"/>
                    </a:lnTo>
                    <a:lnTo>
                      <a:pt x="727" y="80"/>
                    </a:lnTo>
                    <a:lnTo>
                      <a:pt x="727" y="79"/>
                    </a:lnTo>
                    <a:lnTo>
                      <a:pt x="729" y="77"/>
                    </a:lnTo>
                    <a:lnTo>
                      <a:pt x="730" y="79"/>
                    </a:lnTo>
                    <a:lnTo>
                      <a:pt x="731" y="77"/>
                    </a:lnTo>
                    <a:lnTo>
                      <a:pt x="733" y="76"/>
                    </a:lnTo>
                    <a:lnTo>
                      <a:pt x="733" y="77"/>
                    </a:lnTo>
                    <a:lnTo>
                      <a:pt x="734" y="79"/>
                    </a:lnTo>
                    <a:lnTo>
                      <a:pt x="735" y="80"/>
                    </a:lnTo>
                    <a:lnTo>
                      <a:pt x="737" y="80"/>
                    </a:lnTo>
                    <a:lnTo>
                      <a:pt x="737" y="81"/>
                    </a:lnTo>
                    <a:lnTo>
                      <a:pt x="738" y="83"/>
                    </a:lnTo>
                    <a:lnTo>
                      <a:pt x="740" y="83"/>
                    </a:lnTo>
                    <a:lnTo>
                      <a:pt x="741" y="84"/>
                    </a:lnTo>
                    <a:lnTo>
                      <a:pt x="741" y="86"/>
                    </a:lnTo>
                    <a:lnTo>
                      <a:pt x="744" y="87"/>
                    </a:lnTo>
                    <a:lnTo>
                      <a:pt x="744" y="87"/>
                    </a:lnTo>
                    <a:lnTo>
                      <a:pt x="745" y="88"/>
                    </a:lnTo>
                    <a:lnTo>
                      <a:pt x="747" y="88"/>
                    </a:lnTo>
                    <a:lnTo>
                      <a:pt x="749" y="90"/>
                    </a:lnTo>
                    <a:lnTo>
                      <a:pt x="751" y="88"/>
                    </a:lnTo>
                    <a:lnTo>
                      <a:pt x="752" y="88"/>
                    </a:lnTo>
                    <a:lnTo>
                      <a:pt x="753" y="87"/>
                    </a:lnTo>
                    <a:lnTo>
                      <a:pt x="753" y="87"/>
                    </a:lnTo>
                    <a:lnTo>
                      <a:pt x="755" y="88"/>
                    </a:lnTo>
                    <a:lnTo>
                      <a:pt x="755" y="90"/>
                    </a:lnTo>
                    <a:lnTo>
                      <a:pt x="753" y="91"/>
                    </a:lnTo>
                    <a:lnTo>
                      <a:pt x="753" y="92"/>
                    </a:lnTo>
                    <a:lnTo>
                      <a:pt x="753" y="94"/>
                    </a:lnTo>
                    <a:lnTo>
                      <a:pt x="756" y="94"/>
                    </a:lnTo>
                    <a:lnTo>
                      <a:pt x="756" y="97"/>
                    </a:lnTo>
                    <a:lnTo>
                      <a:pt x="758" y="99"/>
                    </a:lnTo>
                    <a:lnTo>
                      <a:pt x="758" y="101"/>
                    </a:lnTo>
                    <a:lnTo>
                      <a:pt x="756" y="102"/>
                    </a:lnTo>
                    <a:lnTo>
                      <a:pt x="756" y="104"/>
                    </a:lnTo>
                    <a:lnTo>
                      <a:pt x="759" y="108"/>
                    </a:lnTo>
                    <a:lnTo>
                      <a:pt x="760" y="108"/>
                    </a:lnTo>
                    <a:lnTo>
                      <a:pt x="762" y="110"/>
                    </a:lnTo>
                    <a:lnTo>
                      <a:pt x="763" y="112"/>
                    </a:lnTo>
                    <a:lnTo>
                      <a:pt x="764" y="112"/>
                    </a:lnTo>
                    <a:lnTo>
                      <a:pt x="767" y="110"/>
                    </a:lnTo>
                    <a:lnTo>
                      <a:pt x="769" y="110"/>
                    </a:lnTo>
                    <a:lnTo>
                      <a:pt x="770" y="112"/>
                    </a:lnTo>
                    <a:lnTo>
                      <a:pt x="770" y="113"/>
                    </a:lnTo>
                    <a:lnTo>
                      <a:pt x="771" y="113"/>
                    </a:lnTo>
                    <a:lnTo>
                      <a:pt x="773" y="112"/>
                    </a:lnTo>
                    <a:lnTo>
                      <a:pt x="776" y="112"/>
                    </a:lnTo>
                    <a:lnTo>
                      <a:pt x="777" y="112"/>
                    </a:lnTo>
                    <a:lnTo>
                      <a:pt x="780" y="110"/>
                    </a:lnTo>
                    <a:lnTo>
                      <a:pt x="781" y="109"/>
                    </a:lnTo>
                    <a:lnTo>
                      <a:pt x="782" y="109"/>
                    </a:lnTo>
                    <a:lnTo>
                      <a:pt x="782" y="108"/>
                    </a:lnTo>
                    <a:lnTo>
                      <a:pt x="784" y="105"/>
                    </a:lnTo>
                    <a:lnTo>
                      <a:pt x="785" y="104"/>
                    </a:lnTo>
                    <a:lnTo>
                      <a:pt x="785" y="102"/>
                    </a:lnTo>
                    <a:lnTo>
                      <a:pt x="787" y="101"/>
                    </a:lnTo>
                    <a:lnTo>
                      <a:pt x="788" y="99"/>
                    </a:lnTo>
                    <a:lnTo>
                      <a:pt x="791" y="99"/>
                    </a:lnTo>
                    <a:lnTo>
                      <a:pt x="791" y="97"/>
                    </a:lnTo>
                    <a:lnTo>
                      <a:pt x="792" y="97"/>
                    </a:lnTo>
                    <a:lnTo>
                      <a:pt x="793" y="97"/>
                    </a:lnTo>
                    <a:lnTo>
                      <a:pt x="793" y="94"/>
                    </a:lnTo>
                    <a:lnTo>
                      <a:pt x="796" y="94"/>
                    </a:lnTo>
                    <a:lnTo>
                      <a:pt x="798" y="92"/>
                    </a:lnTo>
                    <a:lnTo>
                      <a:pt x="799" y="91"/>
                    </a:lnTo>
                    <a:lnTo>
                      <a:pt x="802" y="92"/>
                    </a:lnTo>
                    <a:lnTo>
                      <a:pt x="803" y="94"/>
                    </a:lnTo>
                    <a:lnTo>
                      <a:pt x="806" y="94"/>
                    </a:lnTo>
                    <a:lnTo>
                      <a:pt x="806" y="95"/>
                    </a:lnTo>
                    <a:lnTo>
                      <a:pt x="807" y="98"/>
                    </a:lnTo>
                    <a:lnTo>
                      <a:pt x="806" y="99"/>
                    </a:lnTo>
                    <a:lnTo>
                      <a:pt x="806" y="101"/>
                    </a:lnTo>
                    <a:lnTo>
                      <a:pt x="809" y="102"/>
                    </a:lnTo>
                    <a:lnTo>
                      <a:pt x="809" y="105"/>
                    </a:lnTo>
                    <a:lnTo>
                      <a:pt x="810" y="106"/>
                    </a:lnTo>
                    <a:lnTo>
                      <a:pt x="811" y="106"/>
                    </a:lnTo>
                    <a:lnTo>
                      <a:pt x="811" y="109"/>
                    </a:lnTo>
                    <a:lnTo>
                      <a:pt x="811" y="112"/>
                    </a:lnTo>
                    <a:lnTo>
                      <a:pt x="810" y="113"/>
                    </a:lnTo>
                    <a:lnTo>
                      <a:pt x="809" y="113"/>
                    </a:lnTo>
                    <a:lnTo>
                      <a:pt x="807" y="116"/>
                    </a:lnTo>
                    <a:lnTo>
                      <a:pt x="807" y="116"/>
                    </a:lnTo>
                    <a:lnTo>
                      <a:pt x="807" y="119"/>
                    </a:lnTo>
                    <a:lnTo>
                      <a:pt x="809" y="119"/>
                    </a:lnTo>
                    <a:lnTo>
                      <a:pt x="809" y="121"/>
                    </a:lnTo>
                    <a:lnTo>
                      <a:pt x="807" y="123"/>
                    </a:lnTo>
                    <a:lnTo>
                      <a:pt x="809" y="124"/>
                    </a:lnTo>
                    <a:lnTo>
                      <a:pt x="810" y="126"/>
                    </a:lnTo>
                    <a:lnTo>
                      <a:pt x="810" y="127"/>
                    </a:lnTo>
                    <a:lnTo>
                      <a:pt x="810" y="127"/>
                    </a:lnTo>
                    <a:lnTo>
                      <a:pt x="810" y="128"/>
                    </a:lnTo>
                    <a:lnTo>
                      <a:pt x="810" y="128"/>
                    </a:lnTo>
                    <a:lnTo>
                      <a:pt x="809" y="130"/>
                    </a:lnTo>
                    <a:lnTo>
                      <a:pt x="809" y="133"/>
                    </a:lnTo>
                    <a:lnTo>
                      <a:pt x="810" y="135"/>
                    </a:lnTo>
                    <a:lnTo>
                      <a:pt x="810" y="137"/>
                    </a:lnTo>
                    <a:lnTo>
                      <a:pt x="810" y="138"/>
                    </a:lnTo>
                    <a:lnTo>
                      <a:pt x="809" y="138"/>
                    </a:lnTo>
                    <a:lnTo>
                      <a:pt x="809" y="141"/>
                    </a:lnTo>
                    <a:lnTo>
                      <a:pt x="810" y="142"/>
                    </a:lnTo>
                    <a:lnTo>
                      <a:pt x="810" y="144"/>
                    </a:lnTo>
                    <a:lnTo>
                      <a:pt x="810" y="145"/>
                    </a:lnTo>
                    <a:lnTo>
                      <a:pt x="809" y="145"/>
                    </a:lnTo>
                    <a:lnTo>
                      <a:pt x="809" y="146"/>
                    </a:lnTo>
                    <a:lnTo>
                      <a:pt x="809" y="148"/>
                    </a:lnTo>
                    <a:lnTo>
                      <a:pt x="809" y="149"/>
                    </a:lnTo>
                    <a:lnTo>
                      <a:pt x="809" y="151"/>
                    </a:lnTo>
                    <a:lnTo>
                      <a:pt x="807" y="153"/>
                    </a:lnTo>
                    <a:lnTo>
                      <a:pt x="807" y="155"/>
                    </a:lnTo>
                    <a:lnTo>
                      <a:pt x="809" y="156"/>
                    </a:lnTo>
                    <a:lnTo>
                      <a:pt x="807" y="157"/>
                    </a:lnTo>
                    <a:lnTo>
                      <a:pt x="807" y="159"/>
                    </a:lnTo>
                    <a:lnTo>
                      <a:pt x="809" y="160"/>
                    </a:lnTo>
                    <a:lnTo>
                      <a:pt x="809" y="162"/>
                    </a:lnTo>
                    <a:lnTo>
                      <a:pt x="807" y="163"/>
                    </a:lnTo>
                    <a:lnTo>
                      <a:pt x="806" y="163"/>
                    </a:lnTo>
                    <a:lnTo>
                      <a:pt x="805" y="163"/>
                    </a:lnTo>
                    <a:lnTo>
                      <a:pt x="796" y="162"/>
                    </a:lnTo>
                    <a:lnTo>
                      <a:pt x="795" y="160"/>
                    </a:lnTo>
                    <a:lnTo>
                      <a:pt x="793" y="160"/>
                    </a:lnTo>
                    <a:lnTo>
                      <a:pt x="792" y="160"/>
                    </a:lnTo>
                    <a:lnTo>
                      <a:pt x="789" y="164"/>
                    </a:lnTo>
                    <a:lnTo>
                      <a:pt x="789" y="166"/>
                    </a:lnTo>
                    <a:lnTo>
                      <a:pt x="788" y="167"/>
                    </a:lnTo>
                    <a:lnTo>
                      <a:pt x="787" y="167"/>
                    </a:lnTo>
                    <a:lnTo>
                      <a:pt x="785" y="168"/>
                    </a:lnTo>
                    <a:lnTo>
                      <a:pt x="784" y="170"/>
                    </a:lnTo>
                    <a:lnTo>
                      <a:pt x="785" y="173"/>
                    </a:lnTo>
                    <a:lnTo>
                      <a:pt x="788" y="177"/>
                    </a:lnTo>
                    <a:lnTo>
                      <a:pt x="789" y="178"/>
                    </a:lnTo>
                    <a:lnTo>
                      <a:pt x="789" y="181"/>
                    </a:lnTo>
                    <a:lnTo>
                      <a:pt x="791" y="182"/>
                    </a:lnTo>
                    <a:lnTo>
                      <a:pt x="791" y="185"/>
                    </a:lnTo>
                    <a:lnTo>
                      <a:pt x="792" y="188"/>
                    </a:lnTo>
                    <a:lnTo>
                      <a:pt x="792" y="191"/>
                    </a:lnTo>
                    <a:lnTo>
                      <a:pt x="792" y="195"/>
                    </a:lnTo>
                    <a:lnTo>
                      <a:pt x="793" y="196"/>
                    </a:lnTo>
                    <a:lnTo>
                      <a:pt x="793" y="199"/>
                    </a:lnTo>
                    <a:lnTo>
                      <a:pt x="793" y="200"/>
                    </a:lnTo>
                    <a:lnTo>
                      <a:pt x="793" y="202"/>
                    </a:lnTo>
                    <a:lnTo>
                      <a:pt x="792" y="204"/>
                    </a:lnTo>
                    <a:lnTo>
                      <a:pt x="793" y="206"/>
                    </a:lnTo>
                    <a:lnTo>
                      <a:pt x="793" y="207"/>
                    </a:lnTo>
                    <a:lnTo>
                      <a:pt x="792" y="207"/>
                    </a:lnTo>
                    <a:lnTo>
                      <a:pt x="789" y="207"/>
                    </a:lnTo>
                    <a:lnTo>
                      <a:pt x="788" y="209"/>
                    </a:lnTo>
                    <a:lnTo>
                      <a:pt x="788" y="210"/>
                    </a:lnTo>
                    <a:lnTo>
                      <a:pt x="788" y="211"/>
                    </a:lnTo>
                    <a:lnTo>
                      <a:pt x="789" y="213"/>
                    </a:lnTo>
                    <a:lnTo>
                      <a:pt x="789" y="214"/>
                    </a:lnTo>
                    <a:lnTo>
                      <a:pt x="788" y="214"/>
                    </a:lnTo>
                    <a:lnTo>
                      <a:pt x="788" y="214"/>
                    </a:lnTo>
                    <a:lnTo>
                      <a:pt x="784" y="213"/>
                    </a:lnTo>
                    <a:lnTo>
                      <a:pt x="782" y="211"/>
                    </a:lnTo>
                    <a:lnTo>
                      <a:pt x="782" y="209"/>
                    </a:lnTo>
                    <a:lnTo>
                      <a:pt x="780" y="207"/>
                    </a:lnTo>
                    <a:lnTo>
                      <a:pt x="778" y="207"/>
                    </a:lnTo>
                    <a:lnTo>
                      <a:pt x="778" y="210"/>
                    </a:lnTo>
                    <a:lnTo>
                      <a:pt x="778" y="213"/>
                    </a:lnTo>
                    <a:lnTo>
                      <a:pt x="780" y="215"/>
                    </a:lnTo>
                    <a:lnTo>
                      <a:pt x="778" y="217"/>
                    </a:lnTo>
                    <a:lnTo>
                      <a:pt x="776" y="218"/>
                    </a:lnTo>
                    <a:lnTo>
                      <a:pt x="774" y="221"/>
                    </a:lnTo>
                    <a:lnTo>
                      <a:pt x="774" y="224"/>
                    </a:lnTo>
                    <a:lnTo>
                      <a:pt x="769" y="228"/>
                    </a:lnTo>
                    <a:lnTo>
                      <a:pt x="766" y="228"/>
                    </a:lnTo>
                    <a:lnTo>
                      <a:pt x="763" y="229"/>
                    </a:lnTo>
                    <a:lnTo>
                      <a:pt x="766" y="232"/>
                    </a:lnTo>
                    <a:lnTo>
                      <a:pt x="769" y="235"/>
                    </a:lnTo>
                    <a:lnTo>
                      <a:pt x="769" y="236"/>
                    </a:lnTo>
                    <a:lnTo>
                      <a:pt x="767" y="240"/>
                    </a:lnTo>
                    <a:lnTo>
                      <a:pt x="764" y="239"/>
                    </a:lnTo>
                    <a:lnTo>
                      <a:pt x="759" y="240"/>
                    </a:lnTo>
                    <a:lnTo>
                      <a:pt x="756" y="239"/>
                    </a:lnTo>
                    <a:lnTo>
                      <a:pt x="753" y="239"/>
                    </a:lnTo>
                    <a:lnTo>
                      <a:pt x="752" y="238"/>
                    </a:lnTo>
                    <a:lnTo>
                      <a:pt x="749" y="236"/>
                    </a:lnTo>
                    <a:lnTo>
                      <a:pt x="747" y="233"/>
                    </a:lnTo>
                    <a:lnTo>
                      <a:pt x="744" y="236"/>
                    </a:lnTo>
                    <a:lnTo>
                      <a:pt x="744" y="240"/>
                    </a:lnTo>
                    <a:lnTo>
                      <a:pt x="744" y="242"/>
                    </a:lnTo>
                    <a:lnTo>
                      <a:pt x="744" y="245"/>
                    </a:lnTo>
                    <a:lnTo>
                      <a:pt x="741" y="250"/>
                    </a:lnTo>
                    <a:lnTo>
                      <a:pt x="738" y="251"/>
                    </a:lnTo>
                    <a:lnTo>
                      <a:pt x="737" y="256"/>
                    </a:lnTo>
                    <a:lnTo>
                      <a:pt x="733" y="258"/>
                    </a:lnTo>
                    <a:lnTo>
                      <a:pt x="733" y="261"/>
                    </a:lnTo>
                    <a:lnTo>
                      <a:pt x="731" y="264"/>
                    </a:lnTo>
                    <a:lnTo>
                      <a:pt x="729" y="267"/>
                    </a:lnTo>
                    <a:lnTo>
                      <a:pt x="729" y="275"/>
                    </a:lnTo>
                    <a:lnTo>
                      <a:pt x="727" y="272"/>
                    </a:lnTo>
                    <a:lnTo>
                      <a:pt x="723" y="276"/>
                    </a:lnTo>
                    <a:lnTo>
                      <a:pt x="720" y="276"/>
                    </a:lnTo>
                    <a:lnTo>
                      <a:pt x="719" y="278"/>
                    </a:lnTo>
                    <a:lnTo>
                      <a:pt x="717" y="276"/>
                    </a:lnTo>
                    <a:lnTo>
                      <a:pt x="713" y="279"/>
                    </a:lnTo>
                    <a:lnTo>
                      <a:pt x="711" y="279"/>
                    </a:lnTo>
                    <a:lnTo>
                      <a:pt x="711" y="282"/>
                    </a:lnTo>
                    <a:lnTo>
                      <a:pt x="709" y="280"/>
                    </a:lnTo>
                    <a:lnTo>
                      <a:pt x="704" y="286"/>
                    </a:lnTo>
                    <a:lnTo>
                      <a:pt x="700" y="287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697" y="293"/>
                    </a:lnTo>
                    <a:lnTo>
                      <a:pt x="694" y="297"/>
                    </a:lnTo>
                    <a:lnTo>
                      <a:pt x="693" y="297"/>
                    </a:lnTo>
                    <a:lnTo>
                      <a:pt x="691" y="298"/>
                    </a:lnTo>
                    <a:lnTo>
                      <a:pt x="690" y="298"/>
                    </a:lnTo>
                    <a:lnTo>
                      <a:pt x="690" y="297"/>
                    </a:lnTo>
                    <a:lnTo>
                      <a:pt x="687" y="296"/>
                    </a:lnTo>
                    <a:lnTo>
                      <a:pt x="688" y="293"/>
                    </a:lnTo>
                    <a:lnTo>
                      <a:pt x="691" y="293"/>
                    </a:lnTo>
                    <a:lnTo>
                      <a:pt x="693" y="292"/>
                    </a:lnTo>
                    <a:lnTo>
                      <a:pt x="695" y="292"/>
                    </a:lnTo>
                    <a:lnTo>
                      <a:pt x="695" y="292"/>
                    </a:lnTo>
                    <a:lnTo>
                      <a:pt x="697" y="289"/>
                    </a:lnTo>
                    <a:lnTo>
                      <a:pt x="695" y="289"/>
                    </a:lnTo>
                    <a:lnTo>
                      <a:pt x="694" y="287"/>
                    </a:lnTo>
                    <a:lnTo>
                      <a:pt x="697" y="286"/>
                    </a:lnTo>
                    <a:lnTo>
                      <a:pt x="698" y="283"/>
                    </a:lnTo>
                    <a:lnTo>
                      <a:pt x="695" y="286"/>
                    </a:lnTo>
                    <a:lnTo>
                      <a:pt x="693" y="287"/>
                    </a:lnTo>
                    <a:lnTo>
                      <a:pt x="691" y="286"/>
                    </a:lnTo>
                    <a:lnTo>
                      <a:pt x="691" y="285"/>
                    </a:lnTo>
                    <a:lnTo>
                      <a:pt x="693" y="283"/>
                    </a:lnTo>
                    <a:lnTo>
                      <a:pt x="693" y="282"/>
                    </a:lnTo>
                    <a:lnTo>
                      <a:pt x="690" y="279"/>
                    </a:lnTo>
                    <a:lnTo>
                      <a:pt x="690" y="275"/>
                    </a:lnTo>
                    <a:lnTo>
                      <a:pt x="690" y="275"/>
                    </a:lnTo>
                    <a:lnTo>
                      <a:pt x="693" y="275"/>
                    </a:lnTo>
                    <a:lnTo>
                      <a:pt x="693" y="271"/>
                    </a:lnTo>
                    <a:lnTo>
                      <a:pt x="695" y="268"/>
                    </a:lnTo>
                    <a:lnTo>
                      <a:pt x="695" y="265"/>
                    </a:lnTo>
                    <a:lnTo>
                      <a:pt x="698" y="265"/>
                    </a:lnTo>
                    <a:lnTo>
                      <a:pt x="697" y="262"/>
                    </a:lnTo>
                    <a:lnTo>
                      <a:pt x="691" y="258"/>
                    </a:lnTo>
                    <a:lnTo>
                      <a:pt x="687" y="254"/>
                    </a:lnTo>
                    <a:lnTo>
                      <a:pt x="686" y="257"/>
                    </a:lnTo>
                    <a:lnTo>
                      <a:pt x="684" y="257"/>
                    </a:lnTo>
                    <a:lnTo>
                      <a:pt x="683" y="256"/>
                    </a:lnTo>
                    <a:lnTo>
                      <a:pt x="680" y="256"/>
                    </a:lnTo>
                    <a:lnTo>
                      <a:pt x="679" y="258"/>
                    </a:lnTo>
                    <a:lnTo>
                      <a:pt x="677" y="260"/>
                    </a:lnTo>
                    <a:lnTo>
                      <a:pt x="676" y="262"/>
                    </a:lnTo>
                    <a:lnTo>
                      <a:pt x="673" y="265"/>
                    </a:lnTo>
                    <a:lnTo>
                      <a:pt x="673" y="271"/>
                    </a:lnTo>
                    <a:lnTo>
                      <a:pt x="672" y="271"/>
                    </a:lnTo>
                    <a:lnTo>
                      <a:pt x="671" y="275"/>
                    </a:lnTo>
                    <a:lnTo>
                      <a:pt x="668" y="275"/>
                    </a:lnTo>
                    <a:lnTo>
                      <a:pt x="662" y="278"/>
                    </a:lnTo>
                    <a:lnTo>
                      <a:pt x="661" y="285"/>
                    </a:lnTo>
                    <a:lnTo>
                      <a:pt x="659" y="286"/>
                    </a:lnTo>
                    <a:lnTo>
                      <a:pt x="661" y="286"/>
                    </a:lnTo>
                    <a:lnTo>
                      <a:pt x="661" y="289"/>
                    </a:lnTo>
                    <a:lnTo>
                      <a:pt x="659" y="289"/>
                    </a:lnTo>
                    <a:lnTo>
                      <a:pt x="661" y="290"/>
                    </a:lnTo>
                    <a:lnTo>
                      <a:pt x="659" y="293"/>
                    </a:lnTo>
                    <a:lnTo>
                      <a:pt x="655" y="294"/>
                    </a:lnTo>
                    <a:lnTo>
                      <a:pt x="651" y="294"/>
                    </a:lnTo>
                    <a:lnTo>
                      <a:pt x="646" y="292"/>
                    </a:lnTo>
                    <a:lnTo>
                      <a:pt x="646" y="293"/>
                    </a:lnTo>
                    <a:lnTo>
                      <a:pt x="644" y="294"/>
                    </a:lnTo>
                    <a:lnTo>
                      <a:pt x="644" y="297"/>
                    </a:lnTo>
                    <a:lnTo>
                      <a:pt x="644" y="298"/>
                    </a:lnTo>
                    <a:lnTo>
                      <a:pt x="644" y="300"/>
                    </a:lnTo>
                    <a:lnTo>
                      <a:pt x="643" y="301"/>
                    </a:lnTo>
                    <a:lnTo>
                      <a:pt x="644" y="304"/>
                    </a:lnTo>
                    <a:lnTo>
                      <a:pt x="644" y="307"/>
                    </a:lnTo>
                    <a:lnTo>
                      <a:pt x="647" y="308"/>
                    </a:lnTo>
                    <a:lnTo>
                      <a:pt x="651" y="312"/>
                    </a:lnTo>
                    <a:lnTo>
                      <a:pt x="653" y="314"/>
                    </a:lnTo>
                    <a:lnTo>
                      <a:pt x="654" y="316"/>
                    </a:lnTo>
                    <a:lnTo>
                      <a:pt x="654" y="315"/>
                    </a:lnTo>
                    <a:lnTo>
                      <a:pt x="655" y="316"/>
                    </a:lnTo>
                    <a:lnTo>
                      <a:pt x="657" y="315"/>
                    </a:lnTo>
                    <a:lnTo>
                      <a:pt x="658" y="315"/>
                    </a:lnTo>
                    <a:lnTo>
                      <a:pt x="658" y="316"/>
                    </a:lnTo>
                    <a:lnTo>
                      <a:pt x="659" y="316"/>
                    </a:lnTo>
                    <a:lnTo>
                      <a:pt x="662" y="316"/>
                    </a:lnTo>
                    <a:lnTo>
                      <a:pt x="664" y="318"/>
                    </a:lnTo>
                    <a:lnTo>
                      <a:pt x="664" y="322"/>
                    </a:lnTo>
                    <a:lnTo>
                      <a:pt x="666" y="329"/>
                    </a:lnTo>
                    <a:lnTo>
                      <a:pt x="671" y="329"/>
                    </a:lnTo>
                    <a:lnTo>
                      <a:pt x="673" y="327"/>
                    </a:lnTo>
                    <a:lnTo>
                      <a:pt x="676" y="329"/>
                    </a:lnTo>
                    <a:lnTo>
                      <a:pt x="676" y="327"/>
                    </a:lnTo>
                    <a:lnTo>
                      <a:pt x="679" y="325"/>
                    </a:lnTo>
                    <a:lnTo>
                      <a:pt x="677" y="323"/>
                    </a:lnTo>
                    <a:lnTo>
                      <a:pt x="676" y="323"/>
                    </a:lnTo>
                    <a:lnTo>
                      <a:pt x="680" y="322"/>
                    </a:lnTo>
                    <a:lnTo>
                      <a:pt x="682" y="321"/>
                    </a:lnTo>
                    <a:lnTo>
                      <a:pt x="682" y="318"/>
                    </a:lnTo>
                    <a:lnTo>
                      <a:pt x="680" y="316"/>
                    </a:lnTo>
                    <a:lnTo>
                      <a:pt x="684" y="316"/>
                    </a:lnTo>
                    <a:lnTo>
                      <a:pt x="690" y="314"/>
                    </a:lnTo>
                    <a:lnTo>
                      <a:pt x="691" y="315"/>
                    </a:lnTo>
                    <a:lnTo>
                      <a:pt x="693" y="315"/>
                    </a:lnTo>
                    <a:lnTo>
                      <a:pt x="694" y="318"/>
                    </a:lnTo>
                    <a:lnTo>
                      <a:pt x="695" y="318"/>
                    </a:lnTo>
                    <a:lnTo>
                      <a:pt x="697" y="321"/>
                    </a:lnTo>
                    <a:lnTo>
                      <a:pt x="705" y="319"/>
                    </a:lnTo>
                    <a:lnTo>
                      <a:pt x="706" y="318"/>
                    </a:lnTo>
                    <a:lnTo>
                      <a:pt x="709" y="318"/>
                    </a:lnTo>
                    <a:lnTo>
                      <a:pt x="709" y="319"/>
                    </a:lnTo>
                    <a:lnTo>
                      <a:pt x="713" y="319"/>
                    </a:lnTo>
                    <a:lnTo>
                      <a:pt x="716" y="319"/>
                    </a:lnTo>
                    <a:lnTo>
                      <a:pt x="717" y="319"/>
                    </a:lnTo>
                    <a:lnTo>
                      <a:pt x="715" y="321"/>
                    </a:lnTo>
                    <a:lnTo>
                      <a:pt x="715" y="322"/>
                    </a:lnTo>
                    <a:lnTo>
                      <a:pt x="716" y="325"/>
                    </a:lnTo>
                    <a:lnTo>
                      <a:pt x="715" y="325"/>
                    </a:lnTo>
                    <a:lnTo>
                      <a:pt x="713" y="326"/>
                    </a:lnTo>
                    <a:lnTo>
                      <a:pt x="713" y="329"/>
                    </a:lnTo>
                    <a:lnTo>
                      <a:pt x="716" y="329"/>
                    </a:lnTo>
                    <a:lnTo>
                      <a:pt x="716" y="330"/>
                    </a:lnTo>
                    <a:lnTo>
                      <a:pt x="713" y="333"/>
                    </a:lnTo>
                    <a:lnTo>
                      <a:pt x="709" y="332"/>
                    </a:lnTo>
                    <a:lnTo>
                      <a:pt x="709" y="330"/>
                    </a:lnTo>
                    <a:lnTo>
                      <a:pt x="708" y="332"/>
                    </a:lnTo>
                    <a:lnTo>
                      <a:pt x="706" y="329"/>
                    </a:lnTo>
                    <a:lnTo>
                      <a:pt x="704" y="333"/>
                    </a:lnTo>
                    <a:lnTo>
                      <a:pt x="702" y="333"/>
                    </a:lnTo>
                    <a:lnTo>
                      <a:pt x="700" y="336"/>
                    </a:lnTo>
                    <a:lnTo>
                      <a:pt x="698" y="336"/>
                    </a:lnTo>
                    <a:lnTo>
                      <a:pt x="697" y="337"/>
                    </a:lnTo>
                    <a:lnTo>
                      <a:pt x="695" y="334"/>
                    </a:lnTo>
                    <a:lnTo>
                      <a:pt x="691" y="336"/>
                    </a:lnTo>
                    <a:lnTo>
                      <a:pt x="695" y="337"/>
                    </a:lnTo>
                    <a:lnTo>
                      <a:pt x="695" y="340"/>
                    </a:lnTo>
                    <a:lnTo>
                      <a:pt x="691" y="340"/>
                    </a:lnTo>
                    <a:lnTo>
                      <a:pt x="691" y="343"/>
                    </a:lnTo>
                    <a:lnTo>
                      <a:pt x="688" y="343"/>
                    </a:lnTo>
                    <a:lnTo>
                      <a:pt x="686" y="345"/>
                    </a:lnTo>
                    <a:lnTo>
                      <a:pt x="687" y="347"/>
                    </a:lnTo>
                    <a:lnTo>
                      <a:pt x="690" y="348"/>
                    </a:lnTo>
                    <a:lnTo>
                      <a:pt x="687" y="351"/>
                    </a:lnTo>
                    <a:lnTo>
                      <a:pt x="686" y="350"/>
                    </a:lnTo>
                    <a:lnTo>
                      <a:pt x="683" y="354"/>
                    </a:lnTo>
                    <a:lnTo>
                      <a:pt x="682" y="355"/>
                    </a:lnTo>
                    <a:lnTo>
                      <a:pt x="680" y="354"/>
                    </a:lnTo>
                    <a:lnTo>
                      <a:pt x="680" y="358"/>
                    </a:lnTo>
                    <a:lnTo>
                      <a:pt x="682" y="361"/>
                    </a:lnTo>
                    <a:lnTo>
                      <a:pt x="680" y="365"/>
                    </a:lnTo>
                    <a:lnTo>
                      <a:pt x="680" y="372"/>
                    </a:lnTo>
                    <a:lnTo>
                      <a:pt x="682" y="372"/>
                    </a:lnTo>
                    <a:lnTo>
                      <a:pt x="687" y="374"/>
                    </a:lnTo>
                    <a:lnTo>
                      <a:pt x="687" y="377"/>
                    </a:lnTo>
                    <a:lnTo>
                      <a:pt x="690" y="376"/>
                    </a:lnTo>
                    <a:lnTo>
                      <a:pt x="697" y="380"/>
                    </a:lnTo>
                    <a:lnTo>
                      <a:pt x="701" y="388"/>
                    </a:lnTo>
                    <a:lnTo>
                      <a:pt x="702" y="388"/>
                    </a:lnTo>
                    <a:lnTo>
                      <a:pt x="701" y="391"/>
                    </a:lnTo>
                    <a:lnTo>
                      <a:pt x="704" y="392"/>
                    </a:lnTo>
                    <a:lnTo>
                      <a:pt x="704" y="395"/>
                    </a:lnTo>
                    <a:lnTo>
                      <a:pt x="708" y="399"/>
                    </a:lnTo>
                    <a:lnTo>
                      <a:pt x="708" y="403"/>
                    </a:lnTo>
                    <a:lnTo>
                      <a:pt x="712" y="408"/>
                    </a:lnTo>
                    <a:lnTo>
                      <a:pt x="715" y="409"/>
                    </a:lnTo>
                    <a:lnTo>
                      <a:pt x="717" y="409"/>
                    </a:lnTo>
                    <a:lnTo>
                      <a:pt x="719" y="410"/>
                    </a:lnTo>
                    <a:lnTo>
                      <a:pt x="719" y="412"/>
                    </a:lnTo>
                    <a:lnTo>
                      <a:pt x="722" y="415"/>
                    </a:lnTo>
                    <a:lnTo>
                      <a:pt x="723" y="416"/>
                    </a:lnTo>
                    <a:lnTo>
                      <a:pt x="726" y="420"/>
                    </a:lnTo>
                    <a:lnTo>
                      <a:pt x="724" y="420"/>
                    </a:lnTo>
                    <a:lnTo>
                      <a:pt x="719" y="419"/>
                    </a:lnTo>
                    <a:lnTo>
                      <a:pt x="715" y="420"/>
                    </a:lnTo>
                    <a:lnTo>
                      <a:pt x="712" y="417"/>
                    </a:lnTo>
                    <a:lnTo>
                      <a:pt x="711" y="417"/>
                    </a:lnTo>
                    <a:lnTo>
                      <a:pt x="706" y="416"/>
                    </a:lnTo>
                    <a:lnTo>
                      <a:pt x="702" y="416"/>
                    </a:lnTo>
                    <a:lnTo>
                      <a:pt x="701" y="417"/>
                    </a:lnTo>
                    <a:lnTo>
                      <a:pt x="698" y="417"/>
                    </a:lnTo>
                    <a:lnTo>
                      <a:pt x="697" y="416"/>
                    </a:lnTo>
                    <a:lnTo>
                      <a:pt x="695" y="412"/>
                    </a:lnTo>
                    <a:lnTo>
                      <a:pt x="691" y="413"/>
                    </a:lnTo>
                    <a:lnTo>
                      <a:pt x="690" y="413"/>
                    </a:lnTo>
                    <a:lnTo>
                      <a:pt x="688" y="413"/>
                    </a:lnTo>
                    <a:lnTo>
                      <a:pt x="687" y="413"/>
                    </a:lnTo>
                    <a:lnTo>
                      <a:pt x="686" y="413"/>
                    </a:lnTo>
                    <a:lnTo>
                      <a:pt x="683" y="415"/>
                    </a:lnTo>
                    <a:lnTo>
                      <a:pt x="680" y="420"/>
                    </a:lnTo>
                    <a:lnTo>
                      <a:pt x="684" y="416"/>
                    </a:lnTo>
                    <a:lnTo>
                      <a:pt x="687" y="415"/>
                    </a:lnTo>
                    <a:lnTo>
                      <a:pt x="690" y="415"/>
                    </a:lnTo>
                    <a:lnTo>
                      <a:pt x="694" y="415"/>
                    </a:lnTo>
                    <a:lnTo>
                      <a:pt x="695" y="415"/>
                    </a:lnTo>
                    <a:lnTo>
                      <a:pt x="695" y="416"/>
                    </a:lnTo>
                    <a:lnTo>
                      <a:pt x="698" y="419"/>
                    </a:lnTo>
                    <a:lnTo>
                      <a:pt x="701" y="420"/>
                    </a:lnTo>
                    <a:lnTo>
                      <a:pt x="705" y="416"/>
                    </a:lnTo>
                    <a:lnTo>
                      <a:pt x="708" y="417"/>
                    </a:lnTo>
                    <a:lnTo>
                      <a:pt x="712" y="421"/>
                    </a:lnTo>
                    <a:lnTo>
                      <a:pt x="717" y="424"/>
                    </a:lnTo>
                    <a:lnTo>
                      <a:pt x="724" y="428"/>
                    </a:lnTo>
                    <a:lnTo>
                      <a:pt x="727" y="434"/>
                    </a:lnTo>
                    <a:lnTo>
                      <a:pt x="727" y="435"/>
                    </a:lnTo>
                    <a:lnTo>
                      <a:pt x="723" y="437"/>
                    </a:lnTo>
                    <a:lnTo>
                      <a:pt x="720" y="439"/>
                    </a:lnTo>
                    <a:lnTo>
                      <a:pt x="719" y="439"/>
                    </a:lnTo>
                    <a:lnTo>
                      <a:pt x="717" y="441"/>
                    </a:lnTo>
                    <a:lnTo>
                      <a:pt x="717" y="444"/>
                    </a:lnTo>
                    <a:lnTo>
                      <a:pt x="715" y="444"/>
                    </a:lnTo>
                    <a:lnTo>
                      <a:pt x="712" y="442"/>
                    </a:lnTo>
                    <a:lnTo>
                      <a:pt x="709" y="444"/>
                    </a:lnTo>
                    <a:lnTo>
                      <a:pt x="708" y="444"/>
                    </a:lnTo>
                    <a:lnTo>
                      <a:pt x="705" y="446"/>
                    </a:lnTo>
                    <a:lnTo>
                      <a:pt x="705" y="449"/>
                    </a:lnTo>
                    <a:lnTo>
                      <a:pt x="705" y="446"/>
                    </a:lnTo>
                    <a:lnTo>
                      <a:pt x="708" y="445"/>
                    </a:lnTo>
                    <a:lnTo>
                      <a:pt x="711" y="444"/>
                    </a:lnTo>
                    <a:lnTo>
                      <a:pt x="713" y="448"/>
                    </a:lnTo>
                    <a:lnTo>
                      <a:pt x="716" y="449"/>
                    </a:lnTo>
                    <a:lnTo>
                      <a:pt x="720" y="445"/>
                    </a:lnTo>
                    <a:lnTo>
                      <a:pt x="723" y="446"/>
                    </a:lnTo>
                    <a:lnTo>
                      <a:pt x="727" y="452"/>
                    </a:lnTo>
                    <a:lnTo>
                      <a:pt x="729" y="450"/>
                    </a:lnTo>
                    <a:lnTo>
                      <a:pt x="729" y="452"/>
                    </a:lnTo>
                    <a:lnTo>
                      <a:pt x="731" y="452"/>
                    </a:lnTo>
                    <a:lnTo>
                      <a:pt x="733" y="452"/>
                    </a:lnTo>
                    <a:lnTo>
                      <a:pt x="726" y="457"/>
                    </a:lnTo>
                    <a:lnTo>
                      <a:pt x="723" y="459"/>
                    </a:lnTo>
                    <a:lnTo>
                      <a:pt x="723" y="462"/>
                    </a:lnTo>
                    <a:lnTo>
                      <a:pt x="724" y="462"/>
                    </a:lnTo>
                    <a:lnTo>
                      <a:pt x="727" y="459"/>
                    </a:lnTo>
                    <a:lnTo>
                      <a:pt x="730" y="459"/>
                    </a:lnTo>
                    <a:lnTo>
                      <a:pt x="730" y="457"/>
                    </a:lnTo>
                    <a:lnTo>
                      <a:pt x="730" y="457"/>
                    </a:lnTo>
                    <a:lnTo>
                      <a:pt x="731" y="456"/>
                    </a:lnTo>
                    <a:lnTo>
                      <a:pt x="733" y="456"/>
                    </a:lnTo>
                    <a:lnTo>
                      <a:pt x="733" y="460"/>
                    </a:lnTo>
                    <a:lnTo>
                      <a:pt x="734" y="462"/>
                    </a:lnTo>
                    <a:lnTo>
                      <a:pt x="733" y="463"/>
                    </a:lnTo>
                    <a:lnTo>
                      <a:pt x="733" y="462"/>
                    </a:lnTo>
                    <a:lnTo>
                      <a:pt x="731" y="462"/>
                    </a:lnTo>
                    <a:lnTo>
                      <a:pt x="730" y="463"/>
                    </a:lnTo>
                    <a:lnTo>
                      <a:pt x="730" y="463"/>
                    </a:lnTo>
                    <a:lnTo>
                      <a:pt x="727" y="463"/>
                    </a:lnTo>
                    <a:lnTo>
                      <a:pt x="724" y="466"/>
                    </a:lnTo>
                    <a:lnTo>
                      <a:pt x="724" y="466"/>
                    </a:lnTo>
                    <a:lnTo>
                      <a:pt x="729" y="466"/>
                    </a:lnTo>
                    <a:lnTo>
                      <a:pt x="730" y="467"/>
                    </a:lnTo>
                    <a:lnTo>
                      <a:pt x="730" y="468"/>
                    </a:lnTo>
                    <a:lnTo>
                      <a:pt x="729" y="468"/>
                    </a:lnTo>
                    <a:lnTo>
                      <a:pt x="727" y="470"/>
                    </a:lnTo>
                    <a:lnTo>
                      <a:pt x="729" y="471"/>
                    </a:lnTo>
                    <a:lnTo>
                      <a:pt x="730" y="473"/>
                    </a:lnTo>
                    <a:lnTo>
                      <a:pt x="729" y="474"/>
                    </a:lnTo>
                    <a:lnTo>
                      <a:pt x="726" y="473"/>
                    </a:lnTo>
                    <a:lnTo>
                      <a:pt x="726" y="474"/>
                    </a:lnTo>
                    <a:lnTo>
                      <a:pt x="726" y="475"/>
                    </a:lnTo>
                    <a:lnTo>
                      <a:pt x="729" y="475"/>
                    </a:lnTo>
                    <a:lnTo>
                      <a:pt x="730" y="478"/>
                    </a:lnTo>
                    <a:lnTo>
                      <a:pt x="729" y="479"/>
                    </a:lnTo>
                    <a:lnTo>
                      <a:pt x="729" y="482"/>
                    </a:lnTo>
                    <a:lnTo>
                      <a:pt x="727" y="481"/>
                    </a:lnTo>
                    <a:lnTo>
                      <a:pt x="727" y="478"/>
                    </a:lnTo>
                    <a:lnTo>
                      <a:pt x="724" y="479"/>
                    </a:lnTo>
                    <a:lnTo>
                      <a:pt x="723" y="484"/>
                    </a:lnTo>
                    <a:lnTo>
                      <a:pt x="722" y="485"/>
                    </a:lnTo>
                    <a:lnTo>
                      <a:pt x="717" y="484"/>
                    </a:lnTo>
                    <a:lnTo>
                      <a:pt x="720" y="485"/>
                    </a:lnTo>
                    <a:lnTo>
                      <a:pt x="720" y="486"/>
                    </a:lnTo>
                    <a:lnTo>
                      <a:pt x="722" y="488"/>
                    </a:lnTo>
                    <a:lnTo>
                      <a:pt x="720" y="489"/>
                    </a:lnTo>
                    <a:lnTo>
                      <a:pt x="719" y="491"/>
                    </a:lnTo>
                    <a:lnTo>
                      <a:pt x="720" y="492"/>
                    </a:lnTo>
                    <a:lnTo>
                      <a:pt x="720" y="493"/>
                    </a:lnTo>
                    <a:lnTo>
                      <a:pt x="720" y="496"/>
                    </a:lnTo>
                    <a:lnTo>
                      <a:pt x="717" y="496"/>
                    </a:lnTo>
                    <a:lnTo>
                      <a:pt x="716" y="495"/>
                    </a:lnTo>
                    <a:lnTo>
                      <a:pt x="715" y="497"/>
                    </a:lnTo>
                    <a:lnTo>
                      <a:pt x="717" y="497"/>
                    </a:lnTo>
                    <a:lnTo>
                      <a:pt x="719" y="499"/>
                    </a:lnTo>
                    <a:lnTo>
                      <a:pt x="716" y="499"/>
                    </a:lnTo>
                    <a:lnTo>
                      <a:pt x="716" y="500"/>
                    </a:lnTo>
                    <a:lnTo>
                      <a:pt x="712" y="504"/>
                    </a:lnTo>
                    <a:lnTo>
                      <a:pt x="711" y="504"/>
                    </a:lnTo>
                    <a:lnTo>
                      <a:pt x="711" y="502"/>
                    </a:lnTo>
                    <a:lnTo>
                      <a:pt x="709" y="502"/>
                    </a:lnTo>
                    <a:lnTo>
                      <a:pt x="709" y="502"/>
                    </a:lnTo>
                    <a:lnTo>
                      <a:pt x="708" y="504"/>
                    </a:lnTo>
                    <a:lnTo>
                      <a:pt x="706" y="503"/>
                    </a:lnTo>
                    <a:lnTo>
                      <a:pt x="708" y="504"/>
                    </a:lnTo>
                    <a:lnTo>
                      <a:pt x="706" y="506"/>
                    </a:lnTo>
                    <a:lnTo>
                      <a:pt x="708" y="506"/>
                    </a:lnTo>
                    <a:lnTo>
                      <a:pt x="711" y="509"/>
                    </a:lnTo>
                    <a:lnTo>
                      <a:pt x="708" y="509"/>
                    </a:lnTo>
                    <a:lnTo>
                      <a:pt x="711" y="511"/>
                    </a:lnTo>
                    <a:lnTo>
                      <a:pt x="712" y="510"/>
                    </a:lnTo>
                    <a:lnTo>
                      <a:pt x="713" y="511"/>
                    </a:lnTo>
                    <a:lnTo>
                      <a:pt x="709" y="514"/>
                    </a:lnTo>
                    <a:lnTo>
                      <a:pt x="706" y="515"/>
                    </a:lnTo>
                    <a:lnTo>
                      <a:pt x="706" y="517"/>
                    </a:lnTo>
                    <a:lnTo>
                      <a:pt x="706" y="517"/>
                    </a:lnTo>
                    <a:lnTo>
                      <a:pt x="709" y="517"/>
                    </a:lnTo>
                    <a:lnTo>
                      <a:pt x="711" y="518"/>
                    </a:lnTo>
                    <a:lnTo>
                      <a:pt x="708" y="521"/>
                    </a:lnTo>
                    <a:lnTo>
                      <a:pt x="709" y="521"/>
                    </a:lnTo>
                    <a:lnTo>
                      <a:pt x="709" y="522"/>
                    </a:lnTo>
                    <a:lnTo>
                      <a:pt x="708" y="524"/>
                    </a:lnTo>
                    <a:lnTo>
                      <a:pt x="708" y="525"/>
                    </a:lnTo>
                    <a:lnTo>
                      <a:pt x="709" y="525"/>
                    </a:lnTo>
                    <a:lnTo>
                      <a:pt x="711" y="526"/>
                    </a:lnTo>
                    <a:lnTo>
                      <a:pt x="711" y="529"/>
                    </a:lnTo>
                    <a:lnTo>
                      <a:pt x="709" y="528"/>
                    </a:lnTo>
                    <a:lnTo>
                      <a:pt x="708" y="528"/>
                    </a:lnTo>
                    <a:lnTo>
                      <a:pt x="708" y="526"/>
                    </a:lnTo>
                    <a:lnTo>
                      <a:pt x="705" y="524"/>
                    </a:lnTo>
                    <a:lnTo>
                      <a:pt x="705" y="525"/>
                    </a:lnTo>
                    <a:lnTo>
                      <a:pt x="704" y="525"/>
                    </a:lnTo>
                    <a:lnTo>
                      <a:pt x="702" y="528"/>
                    </a:lnTo>
                    <a:lnTo>
                      <a:pt x="705" y="529"/>
                    </a:lnTo>
                    <a:lnTo>
                      <a:pt x="705" y="532"/>
                    </a:lnTo>
                    <a:lnTo>
                      <a:pt x="704" y="531"/>
                    </a:lnTo>
                    <a:lnTo>
                      <a:pt x="702" y="531"/>
                    </a:lnTo>
                    <a:lnTo>
                      <a:pt x="702" y="529"/>
                    </a:lnTo>
                    <a:lnTo>
                      <a:pt x="700" y="529"/>
                    </a:lnTo>
                    <a:lnTo>
                      <a:pt x="701" y="531"/>
                    </a:lnTo>
                    <a:lnTo>
                      <a:pt x="702" y="533"/>
                    </a:lnTo>
                    <a:lnTo>
                      <a:pt x="704" y="533"/>
                    </a:lnTo>
                    <a:lnTo>
                      <a:pt x="704" y="533"/>
                    </a:lnTo>
                    <a:lnTo>
                      <a:pt x="702" y="536"/>
                    </a:lnTo>
                    <a:lnTo>
                      <a:pt x="700" y="533"/>
                    </a:lnTo>
                    <a:lnTo>
                      <a:pt x="700" y="535"/>
                    </a:lnTo>
                    <a:lnTo>
                      <a:pt x="700" y="536"/>
                    </a:lnTo>
                    <a:lnTo>
                      <a:pt x="702" y="538"/>
                    </a:lnTo>
                    <a:lnTo>
                      <a:pt x="701" y="540"/>
                    </a:lnTo>
                    <a:lnTo>
                      <a:pt x="698" y="538"/>
                    </a:lnTo>
                    <a:lnTo>
                      <a:pt x="697" y="539"/>
                    </a:lnTo>
                    <a:lnTo>
                      <a:pt x="695" y="539"/>
                    </a:lnTo>
                    <a:lnTo>
                      <a:pt x="694" y="542"/>
                    </a:lnTo>
                    <a:lnTo>
                      <a:pt x="688" y="542"/>
                    </a:lnTo>
                    <a:lnTo>
                      <a:pt x="693" y="544"/>
                    </a:lnTo>
                    <a:lnTo>
                      <a:pt x="694" y="543"/>
                    </a:lnTo>
                    <a:lnTo>
                      <a:pt x="697" y="543"/>
                    </a:lnTo>
                    <a:lnTo>
                      <a:pt x="695" y="546"/>
                    </a:lnTo>
                    <a:lnTo>
                      <a:pt x="694" y="546"/>
                    </a:lnTo>
                    <a:lnTo>
                      <a:pt x="694" y="549"/>
                    </a:lnTo>
                    <a:lnTo>
                      <a:pt x="693" y="547"/>
                    </a:lnTo>
                    <a:lnTo>
                      <a:pt x="690" y="549"/>
                    </a:lnTo>
                    <a:lnTo>
                      <a:pt x="690" y="550"/>
                    </a:lnTo>
                    <a:lnTo>
                      <a:pt x="690" y="549"/>
                    </a:lnTo>
                    <a:lnTo>
                      <a:pt x="688" y="549"/>
                    </a:lnTo>
                    <a:lnTo>
                      <a:pt x="688" y="551"/>
                    </a:lnTo>
                    <a:lnTo>
                      <a:pt x="687" y="551"/>
                    </a:lnTo>
                    <a:lnTo>
                      <a:pt x="686" y="554"/>
                    </a:lnTo>
                    <a:lnTo>
                      <a:pt x="683" y="554"/>
                    </a:lnTo>
                    <a:lnTo>
                      <a:pt x="683" y="553"/>
                    </a:lnTo>
                    <a:lnTo>
                      <a:pt x="680" y="553"/>
                    </a:lnTo>
                    <a:lnTo>
                      <a:pt x="679" y="554"/>
                    </a:lnTo>
                    <a:lnTo>
                      <a:pt x="677" y="554"/>
                    </a:lnTo>
                    <a:lnTo>
                      <a:pt x="679" y="557"/>
                    </a:lnTo>
                    <a:lnTo>
                      <a:pt x="677" y="560"/>
                    </a:lnTo>
                    <a:lnTo>
                      <a:pt x="677" y="561"/>
                    </a:lnTo>
                    <a:lnTo>
                      <a:pt x="677" y="562"/>
                    </a:lnTo>
                    <a:lnTo>
                      <a:pt x="676" y="564"/>
                    </a:lnTo>
                    <a:lnTo>
                      <a:pt x="675" y="564"/>
                    </a:lnTo>
                    <a:lnTo>
                      <a:pt x="673" y="565"/>
                    </a:lnTo>
                    <a:lnTo>
                      <a:pt x="673" y="564"/>
                    </a:lnTo>
                    <a:lnTo>
                      <a:pt x="672" y="564"/>
                    </a:lnTo>
                    <a:lnTo>
                      <a:pt x="671" y="567"/>
                    </a:lnTo>
                    <a:lnTo>
                      <a:pt x="668" y="567"/>
                    </a:lnTo>
                    <a:lnTo>
                      <a:pt x="666" y="568"/>
                    </a:lnTo>
                    <a:lnTo>
                      <a:pt x="665" y="568"/>
                    </a:lnTo>
                    <a:lnTo>
                      <a:pt x="665" y="567"/>
                    </a:lnTo>
                    <a:lnTo>
                      <a:pt x="664" y="567"/>
                    </a:lnTo>
                    <a:lnTo>
                      <a:pt x="662" y="569"/>
                    </a:lnTo>
                    <a:lnTo>
                      <a:pt x="661" y="571"/>
                    </a:lnTo>
                    <a:lnTo>
                      <a:pt x="659" y="568"/>
                    </a:lnTo>
                    <a:lnTo>
                      <a:pt x="658" y="567"/>
                    </a:lnTo>
                    <a:lnTo>
                      <a:pt x="658" y="568"/>
                    </a:lnTo>
                    <a:lnTo>
                      <a:pt x="655" y="568"/>
                    </a:lnTo>
                    <a:lnTo>
                      <a:pt x="655" y="571"/>
                    </a:lnTo>
                    <a:lnTo>
                      <a:pt x="654" y="571"/>
                    </a:lnTo>
                    <a:lnTo>
                      <a:pt x="651" y="569"/>
                    </a:lnTo>
                    <a:lnTo>
                      <a:pt x="650" y="571"/>
                    </a:lnTo>
                    <a:lnTo>
                      <a:pt x="648" y="571"/>
                    </a:lnTo>
                    <a:lnTo>
                      <a:pt x="647" y="573"/>
                    </a:lnTo>
                    <a:lnTo>
                      <a:pt x="643" y="576"/>
                    </a:lnTo>
                    <a:lnTo>
                      <a:pt x="643" y="575"/>
                    </a:lnTo>
                    <a:lnTo>
                      <a:pt x="644" y="575"/>
                    </a:lnTo>
                    <a:lnTo>
                      <a:pt x="646" y="572"/>
                    </a:lnTo>
                    <a:lnTo>
                      <a:pt x="644" y="573"/>
                    </a:lnTo>
                    <a:lnTo>
                      <a:pt x="641" y="571"/>
                    </a:lnTo>
                    <a:lnTo>
                      <a:pt x="640" y="568"/>
                    </a:lnTo>
                    <a:lnTo>
                      <a:pt x="637" y="567"/>
                    </a:lnTo>
                    <a:lnTo>
                      <a:pt x="636" y="565"/>
                    </a:lnTo>
                    <a:lnTo>
                      <a:pt x="636" y="567"/>
                    </a:lnTo>
                    <a:lnTo>
                      <a:pt x="636" y="569"/>
                    </a:lnTo>
                    <a:lnTo>
                      <a:pt x="637" y="572"/>
                    </a:lnTo>
                    <a:lnTo>
                      <a:pt x="637" y="575"/>
                    </a:lnTo>
                    <a:lnTo>
                      <a:pt x="636" y="576"/>
                    </a:lnTo>
                    <a:lnTo>
                      <a:pt x="635" y="578"/>
                    </a:lnTo>
                    <a:lnTo>
                      <a:pt x="633" y="579"/>
                    </a:lnTo>
                    <a:lnTo>
                      <a:pt x="632" y="578"/>
                    </a:lnTo>
                    <a:lnTo>
                      <a:pt x="630" y="578"/>
                    </a:lnTo>
                    <a:lnTo>
                      <a:pt x="630" y="578"/>
                    </a:lnTo>
                    <a:lnTo>
                      <a:pt x="629" y="580"/>
                    </a:lnTo>
                    <a:lnTo>
                      <a:pt x="626" y="583"/>
                    </a:lnTo>
                    <a:lnTo>
                      <a:pt x="624" y="585"/>
                    </a:lnTo>
                    <a:lnTo>
                      <a:pt x="622" y="585"/>
                    </a:lnTo>
                    <a:lnTo>
                      <a:pt x="619" y="585"/>
                    </a:lnTo>
                    <a:lnTo>
                      <a:pt x="617" y="585"/>
                    </a:lnTo>
                    <a:lnTo>
                      <a:pt x="615" y="585"/>
                    </a:lnTo>
                    <a:lnTo>
                      <a:pt x="615" y="586"/>
                    </a:lnTo>
                    <a:lnTo>
                      <a:pt x="612" y="587"/>
                    </a:lnTo>
                    <a:lnTo>
                      <a:pt x="611" y="589"/>
                    </a:lnTo>
                    <a:lnTo>
                      <a:pt x="608" y="587"/>
                    </a:lnTo>
                    <a:lnTo>
                      <a:pt x="607" y="590"/>
                    </a:lnTo>
                    <a:lnTo>
                      <a:pt x="606" y="590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3" y="591"/>
                    </a:lnTo>
                    <a:lnTo>
                      <a:pt x="601" y="590"/>
                    </a:lnTo>
                    <a:lnTo>
                      <a:pt x="603" y="590"/>
                    </a:lnTo>
                    <a:lnTo>
                      <a:pt x="601" y="590"/>
                    </a:lnTo>
                    <a:lnTo>
                      <a:pt x="601" y="589"/>
                    </a:lnTo>
                    <a:lnTo>
                      <a:pt x="601" y="589"/>
                    </a:lnTo>
                    <a:lnTo>
                      <a:pt x="600" y="589"/>
                    </a:lnTo>
                    <a:lnTo>
                      <a:pt x="600" y="589"/>
                    </a:lnTo>
                    <a:lnTo>
                      <a:pt x="600" y="590"/>
                    </a:lnTo>
                    <a:lnTo>
                      <a:pt x="599" y="593"/>
                    </a:lnTo>
                    <a:lnTo>
                      <a:pt x="597" y="594"/>
                    </a:lnTo>
                    <a:lnTo>
                      <a:pt x="597" y="594"/>
                    </a:lnTo>
                    <a:lnTo>
                      <a:pt x="597" y="597"/>
                    </a:lnTo>
                    <a:lnTo>
                      <a:pt x="600" y="597"/>
                    </a:lnTo>
                    <a:lnTo>
                      <a:pt x="601" y="600"/>
                    </a:lnTo>
                    <a:lnTo>
                      <a:pt x="601" y="601"/>
                    </a:lnTo>
                    <a:lnTo>
                      <a:pt x="601" y="601"/>
                    </a:lnTo>
                    <a:lnTo>
                      <a:pt x="603" y="603"/>
                    </a:lnTo>
                    <a:lnTo>
                      <a:pt x="600" y="605"/>
                    </a:lnTo>
                    <a:lnTo>
                      <a:pt x="599" y="605"/>
                    </a:lnTo>
                    <a:lnTo>
                      <a:pt x="599" y="604"/>
                    </a:lnTo>
                    <a:lnTo>
                      <a:pt x="596" y="604"/>
                    </a:lnTo>
                    <a:lnTo>
                      <a:pt x="595" y="605"/>
                    </a:lnTo>
                    <a:lnTo>
                      <a:pt x="595" y="607"/>
                    </a:lnTo>
                    <a:lnTo>
                      <a:pt x="593" y="603"/>
                    </a:lnTo>
                    <a:lnTo>
                      <a:pt x="595" y="603"/>
                    </a:lnTo>
                    <a:lnTo>
                      <a:pt x="592" y="601"/>
                    </a:lnTo>
                    <a:lnTo>
                      <a:pt x="589" y="597"/>
                    </a:lnTo>
                    <a:lnTo>
                      <a:pt x="589" y="594"/>
                    </a:lnTo>
                    <a:lnTo>
                      <a:pt x="590" y="593"/>
                    </a:lnTo>
                    <a:lnTo>
                      <a:pt x="592" y="590"/>
                    </a:lnTo>
                    <a:lnTo>
                      <a:pt x="593" y="590"/>
                    </a:lnTo>
                    <a:lnTo>
                      <a:pt x="593" y="589"/>
                    </a:lnTo>
                    <a:lnTo>
                      <a:pt x="592" y="589"/>
                    </a:lnTo>
                    <a:lnTo>
                      <a:pt x="589" y="589"/>
                    </a:lnTo>
                    <a:lnTo>
                      <a:pt x="588" y="587"/>
                    </a:lnTo>
                    <a:lnTo>
                      <a:pt x="586" y="590"/>
                    </a:lnTo>
                    <a:lnTo>
                      <a:pt x="585" y="590"/>
                    </a:lnTo>
                    <a:lnTo>
                      <a:pt x="583" y="590"/>
                    </a:lnTo>
                    <a:lnTo>
                      <a:pt x="579" y="587"/>
                    </a:lnTo>
                    <a:lnTo>
                      <a:pt x="579" y="587"/>
                    </a:lnTo>
                    <a:lnTo>
                      <a:pt x="577" y="585"/>
                    </a:lnTo>
                    <a:lnTo>
                      <a:pt x="575" y="583"/>
                    </a:lnTo>
                    <a:lnTo>
                      <a:pt x="574" y="586"/>
                    </a:lnTo>
                    <a:lnTo>
                      <a:pt x="574" y="587"/>
                    </a:lnTo>
                    <a:lnTo>
                      <a:pt x="572" y="587"/>
                    </a:lnTo>
                    <a:lnTo>
                      <a:pt x="571" y="587"/>
                    </a:lnTo>
                    <a:lnTo>
                      <a:pt x="570" y="587"/>
                    </a:lnTo>
                    <a:lnTo>
                      <a:pt x="568" y="587"/>
                    </a:lnTo>
                    <a:lnTo>
                      <a:pt x="567" y="586"/>
                    </a:lnTo>
                    <a:lnTo>
                      <a:pt x="565" y="586"/>
                    </a:lnTo>
                    <a:lnTo>
                      <a:pt x="564" y="586"/>
                    </a:lnTo>
                    <a:lnTo>
                      <a:pt x="561" y="586"/>
                    </a:lnTo>
                    <a:lnTo>
                      <a:pt x="559" y="585"/>
                    </a:lnTo>
                    <a:lnTo>
                      <a:pt x="556" y="585"/>
                    </a:lnTo>
                    <a:lnTo>
                      <a:pt x="556" y="582"/>
                    </a:lnTo>
                    <a:lnTo>
                      <a:pt x="550" y="580"/>
                    </a:lnTo>
                    <a:lnTo>
                      <a:pt x="549" y="578"/>
                    </a:lnTo>
                    <a:lnTo>
                      <a:pt x="548" y="576"/>
                    </a:lnTo>
                    <a:lnTo>
                      <a:pt x="549" y="572"/>
                    </a:lnTo>
                    <a:lnTo>
                      <a:pt x="550" y="572"/>
                    </a:lnTo>
                    <a:lnTo>
                      <a:pt x="552" y="569"/>
                    </a:lnTo>
                    <a:lnTo>
                      <a:pt x="549" y="568"/>
                    </a:lnTo>
                    <a:lnTo>
                      <a:pt x="546" y="569"/>
                    </a:lnTo>
                    <a:lnTo>
                      <a:pt x="545" y="568"/>
                    </a:lnTo>
                    <a:lnTo>
                      <a:pt x="538" y="568"/>
                    </a:lnTo>
                    <a:lnTo>
                      <a:pt x="538" y="565"/>
                    </a:lnTo>
                    <a:lnTo>
                      <a:pt x="534" y="565"/>
                    </a:lnTo>
                    <a:lnTo>
                      <a:pt x="534" y="564"/>
                    </a:lnTo>
                    <a:lnTo>
                      <a:pt x="531" y="561"/>
                    </a:lnTo>
                    <a:lnTo>
                      <a:pt x="530" y="562"/>
                    </a:lnTo>
                    <a:lnTo>
                      <a:pt x="527" y="562"/>
                    </a:lnTo>
                    <a:lnTo>
                      <a:pt x="524" y="565"/>
                    </a:lnTo>
                    <a:lnTo>
                      <a:pt x="524" y="569"/>
                    </a:lnTo>
                    <a:lnTo>
                      <a:pt x="520" y="571"/>
                    </a:lnTo>
                    <a:lnTo>
                      <a:pt x="517" y="569"/>
                    </a:lnTo>
                    <a:lnTo>
                      <a:pt x="513" y="569"/>
                    </a:lnTo>
                    <a:lnTo>
                      <a:pt x="513" y="572"/>
                    </a:lnTo>
                    <a:lnTo>
                      <a:pt x="510" y="573"/>
                    </a:lnTo>
                    <a:lnTo>
                      <a:pt x="509" y="571"/>
                    </a:lnTo>
                    <a:lnTo>
                      <a:pt x="507" y="571"/>
                    </a:lnTo>
                    <a:lnTo>
                      <a:pt x="506" y="573"/>
                    </a:lnTo>
                    <a:lnTo>
                      <a:pt x="503" y="571"/>
                    </a:lnTo>
                    <a:lnTo>
                      <a:pt x="502" y="572"/>
                    </a:lnTo>
                    <a:lnTo>
                      <a:pt x="502" y="575"/>
                    </a:lnTo>
                    <a:lnTo>
                      <a:pt x="499" y="575"/>
                    </a:lnTo>
                    <a:lnTo>
                      <a:pt x="498" y="573"/>
                    </a:lnTo>
                    <a:lnTo>
                      <a:pt x="499" y="571"/>
                    </a:lnTo>
                    <a:lnTo>
                      <a:pt x="496" y="571"/>
                    </a:lnTo>
                    <a:lnTo>
                      <a:pt x="494" y="572"/>
                    </a:lnTo>
                    <a:lnTo>
                      <a:pt x="492" y="573"/>
                    </a:lnTo>
                    <a:lnTo>
                      <a:pt x="492" y="575"/>
                    </a:lnTo>
                    <a:lnTo>
                      <a:pt x="491" y="575"/>
                    </a:lnTo>
                    <a:lnTo>
                      <a:pt x="489" y="576"/>
                    </a:lnTo>
                    <a:lnTo>
                      <a:pt x="489" y="576"/>
                    </a:lnTo>
                    <a:lnTo>
                      <a:pt x="485" y="576"/>
                    </a:lnTo>
                    <a:lnTo>
                      <a:pt x="485" y="578"/>
                    </a:lnTo>
                    <a:lnTo>
                      <a:pt x="483" y="579"/>
                    </a:lnTo>
                    <a:lnTo>
                      <a:pt x="483" y="583"/>
                    </a:lnTo>
                    <a:lnTo>
                      <a:pt x="484" y="586"/>
                    </a:lnTo>
                    <a:lnTo>
                      <a:pt x="484" y="589"/>
                    </a:lnTo>
                    <a:lnTo>
                      <a:pt x="485" y="593"/>
                    </a:lnTo>
                    <a:lnTo>
                      <a:pt x="483" y="591"/>
                    </a:lnTo>
                    <a:lnTo>
                      <a:pt x="480" y="593"/>
                    </a:lnTo>
                    <a:lnTo>
                      <a:pt x="478" y="591"/>
                    </a:lnTo>
                    <a:lnTo>
                      <a:pt x="477" y="590"/>
                    </a:lnTo>
                    <a:lnTo>
                      <a:pt x="477" y="589"/>
                    </a:lnTo>
                    <a:lnTo>
                      <a:pt x="478" y="586"/>
                    </a:lnTo>
                    <a:lnTo>
                      <a:pt x="476" y="586"/>
                    </a:lnTo>
                    <a:lnTo>
                      <a:pt x="469" y="589"/>
                    </a:lnTo>
                    <a:lnTo>
                      <a:pt x="466" y="589"/>
                    </a:lnTo>
                    <a:lnTo>
                      <a:pt x="465" y="590"/>
                    </a:lnTo>
                    <a:lnTo>
                      <a:pt x="462" y="589"/>
                    </a:lnTo>
                    <a:lnTo>
                      <a:pt x="460" y="586"/>
                    </a:lnTo>
                    <a:lnTo>
                      <a:pt x="462" y="582"/>
                    </a:lnTo>
                    <a:lnTo>
                      <a:pt x="459" y="580"/>
                    </a:lnTo>
                    <a:lnTo>
                      <a:pt x="458" y="582"/>
                    </a:lnTo>
                    <a:lnTo>
                      <a:pt x="458" y="580"/>
                    </a:lnTo>
                    <a:lnTo>
                      <a:pt x="452" y="580"/>
                    </a:lnTo>
                    <a:lnTo>
                      <a:pt x="451" y="582"/>
                    </a:lnTo>
                    <a:lnTo>
                      <a:pt x="451" y="579"/>
                    </a:lnTo>
                    <a:lnTo>
                      <a:pt x="452" y="578"/>
                    </a:lnTo>
                    <a:lnTo>
                      <a:pt x="456" y="572"/>
                    </a:lnTo>
                    <a:lnTo>
                      <a:pt x="456" y="571"/>
                    </a:lnTo>
                    <a:lnTo>
                      <a:pt x="456" y="568"/>
                    </a:lnTo>
                    <a:lnTo>
                      <a:pt x="456" y="567"/>
                    </a:lnTo>
                    <a:lnTo>
                      <a:pt x="455" y="565"/>
                    </a:lnTo>
                    <a:lnTo>
                      <a:pt x="451" y="565"/>
                    </a:lnTo>
                    <a:lnTo>
                      <a:pt x="449" y="567"/>
                    </a:lnTo>
                    <a:lnTo>
                      <a:pt x="449" y="565"/>
                    </a:lnTo>
                    <a:lnTo>
                      <a:pt x="449" y="564"/>
                    </a:lnTo>
                    <a:lnTo>
                      <a:pt x="447" y="562"/>
                    </a:lnTo>
                    <a:lnTo>
                      <a:pt x="445" y="561"/>
                    </a:lnTo>
                    <a:lnTo>
                      <a:pt x="445" y="558"/>
                    </a:lnTo>
                    <a:lnTo>
                      <a:pt x="445" y="556"/>
                    </a:lnTo>
                    <a:lnTo>
                      <a:pt x="441" y="557"/>
                    </a:lnTo>
                    <a:lnTo>
                      <a:pt x="440" y="556"/>
                    </a:lnTo>
                    <a:lnTo>
                      <a:pt x="441" y="554"/>
                    </a:lnTo>
                    <a:lnTo>
                      <a:pt x="440" y="551"/>
                    </a:lnTo>
                    <a:lnTo>
                      <a:pt x="434" y="553"/>
                    </a:lnTo>
                    <a:lnTo>
                      <a:pt x="431" y="556"/>
                    </a:lnTo>
                    <a:lnTo>
                      <a:pt x="430" y="553"/>
                    </a:lnTo>
                    <a:lnTo>
                      <a:pt x="430" y="549"/>
                    </a:lnTo>
                    <a:lnTo>
                      <a:pt x="429" y="547"/>
                    </a:lnTo>
                    <a:lnTo>
                      <a:pt x="427" y="546"/>
                    </a:lnTo>
                    <a:lnTo>
                      <a:pt x="425" y="544"/>
                    </a:lnTo>
                    <a:lnTo>
                      <a:pt x="425" y="543"/>
                    </a:lnTo>
                    <a:lnTo>
                      <a:pt x="426" y="540"/>
                    </a:lnTo>
                    <a:lnTo>
                      <a:pt x="425" y="539"/>
                    </a:lnTo>
                    <a:lnTo>
                      <a:pt x="426" y="536"/>
                    </a:lnTo>
                    <a:lnTo>
                      <a:pt x="429" y="535"/>
                    </a:lnTo>
                    <a:lnTo>
                      <a:pt x="430" y="535"/>
                    </a:lnTo>
                    <a:lnTo>
                      <a:pt x="431" y="533"/>
                    </a:lnTo>
                    <a:lnTo>
                      <a:pt x="430" y="531"/>
                    </a:lnTo>
                    <a:lnTo>
                      <a:pt x="430" y="529"/>
                    </a:lnTo>
                    <a:lnTo>
                      <a:pt x="431" y="529"/>
                    </a:lnTo>
                    <a:lnTo>
                      <a:pt x="431" y="526"/>
                    </a:lnTo>
                    <a:lnTo>
                      <a:pt x="434" y="525"/>
                    </a:lnTo>
                    <a:lnTo>
                      <a:pt x="436" y="524"/>
                    </a:lnTo>
                    <a:lnTo>
                      <a:pt x="436" y="521"/>
                    </a:lnTo>
                    <a:lnTo>
                      <a:pt x="436" y="515"/>
                    </a:lnTo>
                    <a:lnTo>
                      <a:pt x="436" y="511"/>
                    </a:lnTo>
                    <a:lnTo>
                      <a:pt x="433" y="507"/>
                    </a:lnTo>
                    <a:lnTo>
                      <a:pt x="433" y="503"/>
                    </a:lnTo>
                    <a:lnTo>
                      <a:pt x="431" y="500"/>
                    </a:lnTo>
                    <a:lnTo>
                      <a:pt x="429" y="500"/>
                    </a:lnTo>
                    <a:lnTo>
                      <a:pt x="427" y="496"/>
                    </a:lnTo>
                    <a:lnTo>
                      <a:pt x="425" y="495"/>
                    </a:lnTo>
                    <a:lnTo>
                      <a:pt x="423" y="491"/>
                    </a:lnTo>
                    <a:lnTo>
                      <a:pt x="420" y="491"/>
                    </a:lnTo>
                    <a:lnTo>
                      <a:pt x="419" y="492"/>
                    </a:lnTo>
                    <a:lnTo>
                      <a:pt x="415" y="491"/>
                    </a:lnTo>
                    <a:lnTo>
                      <a:pt x="413" y="492"/>
                    </a:lnTo>
                    <a:lnTo>
                      <a:pt x="411" y="489"/>
                    </a:lnTo>
                    <a:lnTo>
                      <a:pt x="408" y="489"/>
                    </a:lnTo>
                    <a:lnTo>
                      <a:pt x="407" y="489"/>
                    </a:lnTo>
                    <a:lnTo>
                      <a:pt x="404" y="489"/>
                    </a:lnTo>
                    <a:lnTo>
                      <a:pt x="404" y="486"/>
                    </a:lnTo>
                    <a:lnTo>
                      <a:pt x="405" y="484"/>
                    </a:lnTo>
                    <a:lnTo>
                      <a:pt x="405" y="482"/>
                    </a:lnTo>
                    <a:lnTo>
                      <a:pt x="404" y="479"/>
                    </a:lnTo>
                    <a:lnTo>
                      <a:pt x="402" y="478"/>
                    </a:lnTo>
                    <a:lnTo>
                      <a:pt x="401" y="478"/>
                    </a:lnTo>
                    <a:lnTo>
                      <a:pt x="400" y="479"/>
                    </a:lnTo>
                    <a:lnTo>
                      <a:pt x="398" y="477"/>
                    </a:lnTo>
                    <a:lnTo>
                      <a:pt x="401" y="473"/>
                    </a:lnTo>
                    <a:lnTo>
                      <a:pt x="400" y="471"/>
                    </a:lnTo>
                    <a:lnTo>
                      <a:pt x="398" y="473"/>
                    </a:lnTo>
                    <a:lnTo>
                      <a:pt x="397" y="470"/>
                    </a:lnTo>
                    <a:lnTo>
                      <a:pt x="394" y="470"/>
                    </a:lnTo>
                    <a:lnTo>
                      <a:pt x="389" y="473"/>
                    </a:lnTo>
                    <a:lnTo>
                      <a:pt x="390" y="475"/>
                    </a:lnTo>
                    <a:lnTo>
                      <a:pt x="389" y="477"/>
                    </a:lnTo>
                    <a:lnTo>
                      <a:pt x="383" y="475"/>
                    </a:lnTo>
                    <a:lnTo>
                      <a:pt x="379" y="477"/>
                    </a:lnTo>
                    <a:lnTo>
                      <a:pt x="378" y="473"/>
                    </a:lnTo>
                    <a:lnTo>
                      <a:pt x="375" y="475"/>
                    </a:lnTo>
                    <a:lnTo>
                      <a:pt x="372" y="475"/>
                    </a:lnTo>
                    <a:lnTo>
                      <a:pt x="372" y="478"/>
                    </a:lnTo>
                    <a:lnTo>
                      <a:pt x="369" y="482"/>
                    </a:lnTo>
                    <a:lnTo>
                      <a:pt x="365" y="482"/>
                    </a:lnTo>
                    <a:lnTo>
                      <a:pt x="362" y="484"/>
                    </a:lnTo>
                    <a:lnTo>
                      <a:pt x="360" y="486"/>
                    </a:lnTo>
                    <a:lnTo>
                      <a:pt x="358" y="489"/>
                    </a:lnTo>
                    <a:lnTo>
                      <a:pt x="355" y="489"/>
                    </a:lnTo>
                    <a:lnTo>
                      <a:pt x="355" y="492"/>
                    </a:lnTo>
                    <a:lnTo>
                      <a:pt x="354" y="491"/>
                    </a:lnTo>
                    <a:lnTo>
                      <a:pt x="351" y="492"/>
                    </a:lnTo>
                    <a:lnTo>
                      <a:pt x="350" y="495"/>
                    </a:lnTo>
                    <a:lnTo>
                      <a:pt x="349" y="496"/>
                    </a:lnTo>
                    <a:lnTo>
                      <a:pt x="343" y="496"/>
                    </a:lnTo>
                    <a:lnTo>
                      <a:pt x="342" y="497"/>
                    </a:lnTo>
                    <a:lnTo>
                      <a:pt x="342" y="497"/>
                    </a:lnTo>
                    <a:lnTo>
                      <a:pt x="339" y="493"/>
                    </a:lnTo>
                    <a:lnTo>
                      <a:pt x="336" y="493"/>
                    </a:lnTo>
                    <a:lnTo>
                      <a:pt x="332" y="495"/>
                    </a:lnTo>
                    <a:lnTo>
                      <a:pt x="329" y="495"/>
                    </a:lnTo>
                    <a:lnTo>
                      <a:pt x="324" y="493"/>
                    </a:lnTo>
                    <a:lnTo>
                      <a:pt x="322" y="491"/>
                    </a:lnTo>
                    <a:lnTo>
                      <a:pt x="318" y="492"/>
                    </a:lnTo>
                    <a:lnTo>
                      <a:pt x="311" y="496"/>
                    </a:lnTo>
                    <a:lnTo>
                      <a:pt x="308" y="502"/>
                    </a:lnTo>
                    <a:lnTo>
                      <a:pt x="306" y="503"/>
                    </a:lnTo>
                    <a:lnTo>
                      <a:pt x="306" y="503"/>
                    </a:lnTo>
                    <a:lnTo>
                      <a:pt x="303" y="500"/>
                    </a:lnTo>
                    <a:lnTo>
                      <a:pt x="303" y="497"/>
                    </a:lnTo>
                    <a:lnTo>
                      <a:pt x="302" y="495"/>
                    </a:lnTo>
                    <a:lnTo>
                      <a:pt x="299" y="495"/>
                    </a:lnTo>
                    <a:lnTo>
                      <a:pt x="296" y="497"/>
                    </a:lnTo>
                    <a:lnTo>
                      <a:pt x="296" y="497"/>
                    </a:lnTo>
                    <a:lnTo>
                      <a:pt x="293" y="497"/>
                    </a:lnTo>
                    <a:lnTo>
                      <a:pt x="289" y="499"/>
                    </a:lnTo>
                    <a:lnTo>
                      <a:pt x="288" y="497"/>
                    </a:lnTo>
                    <a:lnTo>
                      <a:pt x="285" y="499"/>
                    </a:lnTo>
                    <a:lnTo>
                      <a:pt x="282" y="499"/>
                    </a:lnTo>
                    <a:lnTo>
                      <a:pt x="279" y="495"/>
                    </a:lnTo>
                    <a:lnTo>
                      <a:pt x="275" y="493"/>
                    </a:lnTo>
                    <a:lnTo>
                      <a:pt x="275" y="491"/>
                    </a:lnTo>
                    <a:lnTo>
                      <a:pt x="273" y="489"/>
                    </a:lnTo>
                    <a:lnTo>
                      <a:pt x="267" y="488"/>
                    </a:lnTo>
                    <a:lnTo>
                      <a:pt x="264" y="491"/>
                    </a:lnTo>
                    <a:lnTo>
                      <a:pt x="261" y="492"/>
                    </a:lnTo>
                    <a:lnTo>
                      <a:pt x="260" y="493"/>
                    </a:lnTo>
                    <a:lnTo>
                      <a:pt x="256" y="491"/>
                    </a:lnTo>
                    <a:lnTo>
                      <a:pt x="255" y="492"/>
                    </a:lnTo>
                    <a:lnTo>
                      <a:pt x="253" y="489"/>
                    </a:lnTo>
                    <a:lnTo>
                      <a:pt x="253" y="484"/>
                    </a:lnTo>
                    <a:lnTo>
                      <a:pt x="250" y="482"/>
                    </a:lnTo>
                    <a:lnTo>
                      <a:pt x="246" y="484"/>
                    </a:lnTo>
                    <a:lnTo>
                      <a:pt x="242" y="481"/>
                    </a:lnTo>
                    <a:lnTo>
                      <a:pt x="242" y="477"/>
                    </a:lnTo>
                    <a:lnTo>
                      <a:pt x="239" y="475"/>
                    </a:lnTo>
                    <a:lnTo>
                      <a:pt x="237" y="475"/>
                    </a:lnTo>
                    <a:lnTo>
                      <a:pt x="235" y="474"/>
                    </a:lnTo>
                    <a:lnTo>
                      <a:pt x="234" y="475"/>
                    </a:lnTo>
                    <a:lnTo>
                      <a:pt x="234" y="479"/>
                    </a:lnTo>
                    <a:lnTo>
                      <a:pt x="232" y="481"/>
                    </a:lnTo>
                    <a:lnTo>
                      <a:pt x="231" y="478"/>
                    </a:lnTo>
                    <a:lnTo>
                      <a:pt x="230" y="475"/>
                    </a:lnTo>
                    <a:lnTo>
                      <a:pt x="228" y="473"/>
                    </a:lnTo>
                    <a:lnTo>
                      <a:pt x="226" y="471"/>
                    </a:lnTo>
                    <a:lnTo>
                      <a:pt x="223" y="471"/>
                    </a:lnTo>
                    <a:lnTo>
                      <a:pt x="219" y="467"/>
                    </a:lnTo>
                    <a:lnTo>
                      <a:pt x="216" y="466"/>
                    </a:lnTo>
                    <a:lnTo>
                      <a:pt x="213" y="466"/>
                    </a:lnTo>
                    <a:lnTo>
                      <a:pt x="212" y="464"/>
                    </a:lnTo>
                    <a:lnTo>
                      <a:pt x="208" y="463"/>
                    </a:lnTo>
                    <a:lnTo>
                      <a:pt x="203" y="463"/>
                    </a:lnTo>
                    <a:lnTo>
                      <a:pt x="202" y="466"/>
                    </a:lnTo>
                    <a:lnTo>
                      <a:pt x="201" y="464"/>
                    </a:lnTo>
                    <a:lnTo>
                      <a:pt x="198" y="464"/>
                    </a:lnTo>
                    <a:lnTo>
                      <a:pt x="197" y="463"/>
                    </a:lnTo>
                    <a:lnTo>
                      <a:pt x="194" y="462"/>
                    </a:lnTo>
                    <a:lnTo>
                      <a:pt x="192" y="462"/>
                    </a:lnTo>
                    <a:lnTo>
                      <a:pt x="192" y="463"/>
                    </a:lnTo>
                    <a:lnTo>
                      <a:pt x="191" y="460"/>
                    </a:lnTo>
                    <a:lnTo>
                      <a:pt x="190" y="460"/>
                    </a:lnTo>
                    <a:lnTo>
                      <a:pt x="188" y="456"/>
                    </a:lnTo>
                    <a:lnTo>
                      <a:pt x="185" y="456"/>
                    </a:lnTo>
                    <a:lnTo>
                      <a:pt x="183" y="453"/>
                    </a:lnTo>
                    <a:lnTo>
                      <a:pt x="180" y="453"/>
                    </a:lnTo>
                    <a:lnTo>
                      <a:pt x="179" y="452"/>
                    </a:lnTo>
                    <a:lnTo>
                      <a:pt x="176" y="452"/>
                    </a:lnTo>
                    <a:lnTo>
                      <a:pt x="174" y="453"/>
                    </a:lnTo>
                    <a:lnTo>
                      <a:pt x="172" y="452"/>
                    </a:lnTo>
                    <a:lnTo>
                      <a:pt x="170" y="449"/>
                    </a:lnTo>
                    <a:lnTo>
                      <a:pt x="169" y="449"/>
                    </a:lnTo>
                    <a:lnTo>
                      <a:pt x="169" y="446"/>
                    </a:lnTo>
                    <a:lnTo>
                      <a:pt x="168" y="445"/>
                    </a:lnTo>
                    <a:lnTo>
                      <a:pt x="166" y="444"/>
                    </a:lnTo>
                    <a:lnTo>
                      <a:pt x="168" y="442"/>
                    </a:lnTo>
                    <a:lnTo>
                      <a:pt x="166" y="439"/>
                    </a:lnTo>
                    <a:lnTo>
                      <a:pt x="166" y="434"/>
                    </a:lnTo>
                    <a:lnTo>
                      <a:pt x="162" y="432"/>
                    </a:lnTo>
                    <a:lnTo>
                      <a:pt x="162" y="431"/>
                    </a:lnTo>
                    <a:lnTo>
                      <a:pt x="162" y="428"/>
                    </a:lnTo>
                    <a:lnTo>
                      <a:pt x="165" y="424"/>
                    </a:lnTo>
                    <a:lnTo>
                      <a:pt x="168" y="426"/>
                    </a:lnTo>
                    <a:lnTo>
                      <a:pt x="168" y="427"/>
                    </a:lnTo>
                    <a:lnTo>
                      <a:pt x="170" y="424"/>
                    </a:lnTo>
                    <a:lnTo>
                      <a:pt x="169" y="420"/>
                    </a:lnTo>
                    <a:lnTo>
                      <a:pt x="168" y="415"/>
                    </a:lnTo>
                    <a:lnTo>
                      <a:pt x="163" y="413"/>
                    </a:lnTo>
                    <a:lnTo>
                      <a:pt x="162" y="408"/>
                    </a:lnTo>
                    <a:lnTo>
                      <a:pt x="162" y="401"/>
                    </a:lnTo>
                    <a:lnTo>
                      <a:pt x="159" y="398"/>
                    </a:lnTo>
                    <a:lnTo>
                      <a:pt x="155" y="395"/>
                    </a:lnTo>
                    <a:lnTo>
                      <a:pt x="152" y="391"/>
                    </a:lnTo>
                    <a:lnTo>
                      <a:pt x="150" y="386"/>
                    </a:lnTo>
                    <a:lnTo>
                      <a:pt x="145" y="383"/>
                    </a:lnTo>
                    <a:lnTo>
                      <a:pt x="140" y="381"/>
                    </a:lnTo>
                    <a:lnTo>
                      <a:pt x="140" y="377"/>
                    </a:lnTo>
                    <a:lnTo>
                      <a:pt x="137" y="377"/>
                    </a:lnTo>
                    <a:lnTo>
                      <a:pt x="132" y="377"/>
                    </a:lnTo>
                    <a:lnTo>
                      <a:pt x="126" y="377"/>
                    </a:lnTo>
                    <a:lnTo>
                      <a:pt x="125" y="374"/>
                    </a:lnTo>
                    <a:lnTo>
                      <a:pt x="123" y="373"/>
                    </a:lnTo>
                    <a:lnTo>
                      <a:pt x="123" y="370"/>
                    </a:lnTo>
                    <a:lnTo>
                      <a:pt x="119" y="368"/>
                    </a:lnTo>
                    <a:lnTo>
                      <a:pt x="114" y="359"/>
                    </a:lnTo>
                    <a:lnTo>
                      <a:pt x="112" y="355"/>
                    </a:lnTo>
                    <a:lnTo>
                      <a:pt x="109" y="352"/>
                    </a:lnTo>
                    <a:lnTo>
                      <a:pt x="108" y="352"/>
                    </a:lnTo>
                    <a:lnTo>
                      <a:pt x="107" y="354"/>
                    </a:lnTo>
                    <a:lnTo>
                      <a:pt x="105" y="355"/>
                    </a:lnTo>
                    <a:lnTo>
                      <a:pt x="104" y="355"/>
                    </a:lnTo>
                    <a:lnTo>
                      <a:pt x="103" y="355"/>
                    </a:lnTo>
                    <a:lnTo>
                      <a:pt x="100" y="354"/>
                    </a:lnTo>
                    <a:lnTo>
                      <a:pt x="97" y="354"/>
                    </a:lnTo>
                    <a:lnTo>
                      <a:pt x="97" y="355"/>
                    </a:lnTo>
                    <a:lnTo>
                      <a:pt x="94" y="354"/>
                    </a:lnTo>
                    <a:lnTo>
                      <a:pt x="98" y="351"/>
                    </a:lnTo>
                    <a:lnTo>
                      <a:pt x="98" y="348"/>
                    </a:lnTo>
                    <a:lnTo>
                      <a:pt x="93" y="348"/>
                    </a:lnTo>
                    <a:lnTo>
                      <a:pt x="90" y="351"/>
                    </a:lnTo>
                    <a:lnTo>
                      <a:pt x="86" y="351"/>
                    </a:lnTo>
                    <a:lnTo>
                      <a:pt x="85" y="348"/>
                    </a:lnTo>
                    <a:lnTo>
                      <a:pt x="80" y="350"/>
                    </a:lnTo>
                    <a:lnTo>
                      <a:pt x="75" y="354"/>
                    </a:lnTo>
                    <a:lnTo>
                      <a:pt x="74" y="355"/>
                    </a:lnTo>
                    <a:lnTo>
                      <a:pt x="72" y="356"/>
                    </a:lnTo>
                    <a:lnTo>
                      <a:pt x="71" y="359"/>
                    </a:lnTo>
                    <a:lnTo>
                      <a:pt x="67" y="361"/>
                    </a:lnTo>
                    <a:lnTo>
                      <a:pt x="65" y="362"/>
                    </a:lnTo>
                    <a:lnTo>
                      <a:pt x="64" y="365"/>
                    </a:lnTo>
                    <a:lnTo>
                      <a:pt x="60" y="365"/>
                    </a:lnTo>
                    <a:lnTo>
                      <a:pt x="57" y="363"/>
                    </a:lnTo>
                    <a:lnTo>
                      <a:pt x="57" y="362"/>
                    </a:lnTo>
                    <a:lnTo>
                      <a:pt x="56" y="359"/>
                    </a:lnTo>
                    <a:lnTo>
                      <a:pt x="56" y="354"/>
                    </a:lnTo>
                    <a:lnTo>
                      <a:pt x="56" y="351"/>
                    </a:lnTo>
                    <a:lnTo>
                      <a:pt x="56" y="348"/>
                    </a:lnTo>
                    <a:lnTo>
                      <a:pt x="54" y="345"/>
                    </a:lnTo>
                    <a:lnTo>
                      <a:pt x="51" y="345"/>
                    </a:lnTo>
                    <a:lnTo>
                      <a:pt x="51" y="343"/>
                    </a:lnTo>
                    <a:lnTo>
                      <a:pt x="51" y="340"/>
                    </a:lnTo>
                    <a:lnTo>
                      <a:pt x="51" y="337"/>
                    </a:lnTo>
                    <a:lnTo>
                      <a:pt x="50" y="336"/>
                    </a:lnTo>
                    <a:lnTo>
                      <a:pt x="47" y="334"/>
                    </a:lnTo>
                    <a:lnTo>
                      <a:pt x="45" y="334"/>
                    </a:lnTo>
                    <a:lnTo>
                      <a:pt x="43" y="337"/>
                    </a:lnTo>
                    <a:lnTo>
                      <a:pt x="42" y="341"/>
                    </a:lnTo>
                    <a:lnTo>
                      <a:pt x="40" y="343"/>
                    </a:lnTo>
                    <a:lnTo>
                      <a:pt x="39" y="344"/>
                    </a:lnTo>
                    <a:lnTo>
                      <a:pt x="40" y="348"/>
                    </a:lnTo>
                    <a:lnTo>
                      <a:pt x="39" y="351"/>
                    </a:lnTo>
                    <a:lnTo>
                      <a:pt x="35" y="351"/>
                    </a:lnTo>
                    <a:lnTo>
                      <a:pt x="35" y="350"/>
                    </a:lnTo>
                    <a:lnTo>
                      <a:pt x="33" y="350"/>
                    </a:lnTo>
                    <a:lnTo>
                      <a:pt x="32" y="351"/>
                    </a:lnTo>
                    <a:lnTo>
                      <a:pt x="29" y="352"/>
                    </a:lnTo>
                    <a:lnTo>
                      <a:pt x="29" y="354"/>
                    </a:lnTo>
                    <a:lnTo>
                      <a:pt x="31" y="355"/>
                    </a:lnTo>
                    <a:lnTo>
                      <a:pt x="31" y="356"/>
                    </a:lnTo>
                    <a:lnTo>
                      <a:pt x="27" y="356"/>
                    </a:lnTo>
                    <a:lnTo>
                      <a:pt x="25" y="355"/>
                    </a:lnTo>
                    <a:lnTo>
                      <a:pt x="24" y="354"/>
                    </a:lnTo>
                    <a:lnTo>
                      <a:pt x="22" y="355"/>
                    </a:lnTo>
                    <a:lnTo>
                      <a:pt x="21" y="355"/>
                    </a:lnTo>
                    <a:lnTo>
                      <a:pt x="20" y="358"/>
                    </a:lnTo>
                    <a:lnTo>
                      <a:pt x="17" y="359"/>
                    </a:lnTo>
                    <a:lnTo>
                      <a:pt x="11" y="361"/>
                    </a:lnTo>
                    <a:lnTo>
                      <a:pt x="10" y="359"/>
                    </a:lnTo>
                    <a:lnTo>
                      <a:pt x="7" y="355"/>
                    </a:lnTo>
                    <a:lnTo>
                      <a:pt x="9" y="356"/>
                    </a:lnTo>
                    <a:lnTo>
                      <a:pt x="9" y="348"/>
                    </a:lnTo>
                    <a:lnTo>
                      <a:pt x="11" y="343"/>
                    </a:lnTo>
                    <a:lnTo>
                      <a:pt x="13" y="340"/>
                    </a:lnTo>
                    <a:lnTo>
                      <a:pt x="13" y="337"/>
                    </a:lnTo>
                    <a:lnTo>
                      <a:pt x="10" y="336"/>
                    </a:lnTo>
                    <a:lnTo>
                      <a:pt x="9" y="332"/>
                    </a:lnTo>
                    <a:lnTo>
                      <a:pt x="10" y="329"/>
                    </a:lnTo>
                    <a:lnTo>
                      <a:pt x="9" y="326"/>
                    </a:lnTo>
                    <a:lnTo>
                      <a:pt x="6" y="326"/>
                    </a:lnTo>
                    <a:lnTo>
                      <a:pt x="3" y="327"/>
                    </a:lnTo>
                    <a:lnTo>
                      <a:pt x="0" y="323"/>
                    </a:lnTo>
                    <a:lnTo>
                      <a:pt x="0" y="319"/>
                    </a:lnTo>
                    <a:lnTo>
                      <a:pt x="3" y="316"/>
                    </a:lnTo>
                    <a:lnTo>
                      <a:pt x="9" y="318"/>
                    </a:lnTo>
                    <a:lnTo>
                      <a:pt x="11" y="316"/>
                    </a:lnTo>
                    <a:lnTo>
                      <a:pt x="11" y="314"/>
                    </a:lnTo>
                    <a:lnTo>
                      <a:pt x="17" y="312"/>
                    </a:lnTo>
                    <a:lnTo>
                      <a:pt x="16" y="309"/>
                    </a:lnTo>
                    <a:lnTo>
                      <a:pt x="14" y="309"/>
                    </a:lnTo>
                    <a:lnTo>
                      <a:pt x="20" y="308"/>
                    </a:lnTo>
                    <a:lnTo>
                      <a:pt x="24" y="305"/>
                    </a:lnTo>
                    <a:lnTo>
                      <a:pt x="25" y="303"/>
                    </a:lnTo>
                    <a:lnTo>
                      <a:pt x="21" y="301"/>
                    </a:lnTo>
                    <a:lnTo>
                      <a:pt x="21" y="298"/>
                    </a:lnTo>
                    <a:lnTo>
                      <a:pt x="24" y="297"/>
                    </a:lnTo>
                    <a:lnTo>
                      <a:pt x="28" y="294"/>
                    </a:lnTo>
                    <a:lnTo>
                      <a:pt x="31" y="294"/>
                    </a:lnTo>
                    <a:lnTo>
                      <a:pt x="35" y="290"/>
                    </a:lnTo>
                    <a:lnTo>
                      <a:pt x="38" y="293"/>
                    </a:lnTo>
                    <a:lnTo>
                      <a:pt x="38" y="294"/>
                    </a:lnTo>
                    <a:lnTo>
                      <a:pt x="45" y="294"/>
                    </a:lnTo>
                    <a:lnTo>
                      <a:pt x="49" y="294"/>
                    </a:lnTo>
                    <a:lnTo>
                      <a:pt x="53" y="290"/>
                    </a:lnTo>
                    <a:lnTo>
                      <a:pt x="53" y="287"/>
                    </a:lnTo>
                    <a:lnTo>
                      <a:pt x="46" y="282"/>
                    </a:lnTo>
                    <a:lnTo>
                      <a:pt x="45" y="282"/>
                    </a:lnTo>
                    <a:lnTo>
                      <a:pt x="43" y="286"/>
                    </a:lnTo>
                    <a:lnTo>
                      <a:pt x="42" y="287"/>
                    </a:lnTo>
                    <a:lnTo>
                      <a:pt x="39" y="287"/>
                    </a:lnTo>
                    <a:lnTo>
                      <a:pt x="36" y="285"/>
                    </a:lnTo>
                    <a:lnTo>
                      <a:pt x="31" y="283"/>
                    </a:lnTo>
                    <a:lnTo>
                      <a:pt x="28" y="282"/>
                    </a:lnTo>
                    <a:lnTo>
                      <a:pt x="31" y="278"/>
                    </a:lnTo>
                    <a:lnTo>
                      <a:pt x="35" y="272"/>
                    </a:lnTo>
                    <a:lnTo>
                      <a:pt x="35" y="269"/>
                    </a:lnTo>
                    <a:lnTo>
                      <a:pt x="33" y="268"/>
                    </a:lnTo>
                    <a:lnTo>
                      <a:pt x="33" y="268"/>
                    </a:lnTo>
                    <a:lnTo>
                      <a:pt x="36" y="265"/>
                    </a:lnTo>
                    <a:lnTo>
                      <a:pt x="35" y="264"/>
                    </a:lnTo>
                    <a:lnTo>
                      <a:pt x="38" y="261"/>
                    </a:lnTo>
                    <a:lnTo>
                      <a:pt x="42" y="262"/>
                    </a:lnTo>
                    <a:lnTo>
                      <a:pt x="45" y="264"/>
                    </a:lnTo>
                    <a:lnTo>
                      <a:pt x="54" y="264"/>
                    </a:lnTo>
                    <a:lnTo>
                      <a:pt x="63" y="264"/>
                    </a:lnTo>
                    <a:lnTo>
                      <a:pt x="67" y="264"/>
                    </a:lnTo>
                    <a:lnTo>
                      <a:pt x="67" y="260"/>
                    </a:lnTo>
                    <a:lnTo>
                      <a:pt x="65" y="257"/>
                    </a:lnTo>
                    <a:lnTo>
                      <a:pt x="65" y="254"/>
                    </a:lnTo>
                    <a:lnTo>
                      <a:pt x="67" y="253"/>
                    </a:lnTo>
                    <a:lnTo>
                      <a:pt x="69" y="254"/>
                    </a:lnTo>
                    <a:lnTo>
                      <a:pt x="72" y="254"/>
                    </a:lnTo>
                    <a:lnTo>
                      <a:pt x="74" y="253"/>
                    </a:lnTo>
                    <a:lnTo>
                      <a:pt x="78" y="253"/>
                    </a:lnTo>
                    <a:lnTo>
                      <a:pt x="80" y="254"/>
                    </a:lnTo>
                    <a:lnTo>
                      <a:pt x="86" y="256"/>
                    </a:lnTo>
                    <a:lnTo>
                      <a:pt x="93" y="257"/>
                    </a:lnTo>
                    <a:lnTo>
                      <a:pt x="96" y="256"/>
                    </a:lnTo>
                    <a:lnTo>
                      <a:pt x="98" y="254"/>
                    </a:lnTo>
                    <a:lnTo>
                      <a:pt x="101" y="256"/>
                    </a:lnTo>
                    <a:lnTo>
                      <a:pt x="104" y="254"/>
                    </a:lnTo>
                    <a:lnTo>
                      <a:pt x="111" y="253"/>
                    </a:lnTo>
                    <a:lnTo>
                      <a:pt x="118" y="254"/>
                    </a:lnTo>
                    <a:lnTo>
                      <a:pt x="122" y="253"/>
                    </a:lnTo>
                    <a:lnTo>
                      <a:pt x="130" y="254"/>
                    </a:lnTo>
                    <a:lnTo>
                      <a:pt x="136" y="256"/>
                    </a:lnTo>
                    <a:lnTo>
                      <a:pt x="137" y="256"/>
                    </a:lnTo>
                    <a:lnTo>
                      <a:pt x="143" y="262"/>
                    </a:lnTo>
                    <a:lnTo>
                      <a:pt x="150" y="264"/>
                    </a:lnTo>
                    <a:lnTo>
                      <a:pt x="152" y="262"/>
                    </a:lnTo>
                    <a:lnTo>
                      <a:pt x="151" y="258"/>
                    </a:lnTo>
                    <a:lnTo>
                      <a:pt x="154" y="257"/>
                    </a:lnTo>
                    <a:lnTo>
                      <a:pt x="155" y="256"/>
                    </a:lnTo>
                    <a:lnTo>
                      <a:pt x="155" y="254"/>
                    </a:lnTo>
                    <a:lnTo>
                      <a:pt x="154" y="251"/>
                    </a:lnTo>
                    <a:lnTo>
                      <a:pt x="154" y="250"/>
                    </a:lnTo>
                    <a:lnTo>
                      <a:pt x="156" y="249"/>
                    </a:lnTo>
                    <a:lnTo>
                      <a:pt x="155" y="243"/>
                    </a:lnTo>
                    <a:lnTo>
                      <a:pt x="152" y="240"/>
                    </a:lnTo>
                    <a:lnTo>
                      <a:pt x="151" y="239"/>
                    </a:lnTo>
                    <a:lnTo>
                      <a:pt x="150" y="235"/>
                    </a:lnTo>
                    <a:lnTo>
                      <a:pt x="148" y="232"/>
                    </a:lnTo>
                    <a:lnTo>
                      <a:pt x="147" y="231"/>
                    </a:lnTo>
                    <a:lnTo>
                      <a:pt x="147" y="228"/>
                    </a:lnTo>
                    <a:lnTo>
                      <a:pt x="145" y="224"/>
                    </a:lnTo>
                    <a:lnTo>
                      <a:pt x="148" y="222"/>
                    </a:lnTo>
                    <a:lnTo>
                      <a:pt x="148" y="221"/>
                    </a:lnTo>
                    <a:lnTo>
                      <a:pt x="145" y="221"/>
                    </a:lnTo>
                    <a:lnTo>
                      <a:pt x="141" y="221"/>
                    </a:lnTo>
                    <a:lnTo>
                      <a:pt x="139" y="220"/>
                    </a:lnTo>
                    <a:lnTo>
                      <a:pt x="139" y="217"/>
                    </a:lnTo>
                    <a:lnTo>
                      <a:pt x="141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7" y="215"/>
                    </a:lnTo>
                    <a:lnTo>
                      <a:pt x="151" y="214"/>
                    </a:lnTo>
                    <a:lnTo>
                      <a:pt x="156" y="213"/>
                    </a:lnTo>
                    <a:lnTo>
                      <a:pt x="161" y="211"/>
                    </a:lnTo>
                    <a:lnTo>
                      <a:pt x="162" y="211"/>
                    </a:lnTo>
                    <a:lnTo>
                      <a:pt x="163" y="213"/>
                    </a:lnTo>
                    <a:lnTo>
                      <a:pt x="165" y="213"/>
                    </a:lnTo>
                    <a:lnTo>
                      <a:pt x="168" y="211"/>
                    </a:lnTo>
                    <a:lnTo>
                      <a:pt x="169" y="211"/>
                    </a:lnTo>
                    <a:lnTo>
                      <a:pt x="169" y="209"/>
                    </a:lnTo>
                    <a:lnTo>
                      <a:pt x="170" y="206"/>
                    </a:lnTo>
                    <a:lnTo>
                      <a:pt x="168" y="204"/>
                    </a:lnTo>
                    <a:lnTo>
                      <a:pt x="166" y="204"/>
                    </a:lnTo>
                    <a:lnTo>
                      <a:pt x="166" y="202"/>
                    </a:lnTo>
                    <a:lnTo>
                      <a:pt x="166" y="196"/>
                    </a:lnTo>
                    <a:lnTo>
                      <a:pt x="168" y="188"/>
                    </a:lnTo>
                    <a:lnTo>
                      <a:pt x="168" y="185"/>
                    </a:lnTo>
                    <a:lnTo>
                      <a:pt x="169" y="181"/>
                    </a:lnTo>
                    <a:lnTo>
                      <a:pt x="170" y="175"/>
                    </a:lnTo>
                    <a:lnTo>
                      <a:pt x="172" y="175"/>
                    </a:lnTo>
                    <a:lnTo>
                      <a:pt x="174" y="175"/>
                    </a:lnTo>
                    <a:lnTo>
                      <a:pt x="180" y="178"/>
                    </a:lnTo>
                    <a:lnTo>
                      <a:pt x="183" y="178"/>
                    </a:lnTo>
                    <a:lnTo>
                      <a:pt x="188" y="177"/>
                    </a:lnTo>
                    <a:lnTo>
                      <a:pt x="191" y="177"/>
                    </a:lnTo>
                    <a:lnTo>
                      <a:pt x="191" y="178"/>
                    </a:lnTo>
                    <a:lnTo>
                      <a:pt x="192" y="178"/>
                    </a:lnTo>
                    <a:lnTo>
                      <a:pt x="194" y="178"/>
                    </a:lnTo>
                    <a:lnTo>
                      <a:pt x="197" y="175"/>
                    </a:lnTo>
                    <a:lnTo>
                      <a:pt x="199" y="174"/>
                    </a:lnTo>
                    <a:lnTo>
                      <a:pt x="203" y="171"/>
                    </a:lnTo>
                    <a:lnTo>
                      <a:pt x="203" y="168"/>
                    </a:lnTo>
                    <a:lnTo>
                      <a:pt x="201" y="166"/>
                    </a:lnTo>
                    <a:lnTo>
                      <a:pt x="198" y="160"/>
                    </a:lnTo>
                    <a:lnTo>
                      <a:pt x="198" y="155"/>
                    </a:lnTo>
                    <a:lnTo>
                      <a:pt x="198" y="152"/>
                    </a:lnTo>
                    <a:lnTo>
                      <a:pt x="201" y="151"/>
                    </a:lnTo>
                    <a:lnTo>
                      <a:pt x="205" y="148"/>
                    </a:lnTo>
                    <a:lnTo>
                      <a:pt x="206" y="145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9" y="138"/>
                    </a:lnTo>
                    <a:lnTo>
                      <a:pt x="212" y="137"/>
                    </a:lnTo>
                    <a:lnTo>
                      <a:pt x="213" y="134"/>
                    </a:lnTo>
                    <a:lnTo>
                      <a:pt x="213" y="134"/>
                    </a:lnTo>
                    <a:lnTo>
                      <a:pt x="215" y="134"/>
                    </a:lnTo>
                    <a:lnTo>
                      <a:pt x="217" y="135"/>
                    </a:lnTo>
                    <a:lnTo>
                      <a:pt x="219" y="135"/>
                    </a:lnTo>
                    <a:lnTo>
                      <a:pt x="219" y="137"/>
                    </a:lnTo>
                    <a:lnTo>
                      <a:pt x="219" y="139"/>
                    </a:lnTo>
                    <a:lnTo>
                      <a:pt x="220" y="141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1"/>
                    </a:lnTo>
                    <a:lnTo>
                      <a:pt x="223" y="141"/>
                    </a:lnTo>
                    <a:lnTo>
                      <a:pt x="223" y="142"/>
                    </a:lnTo>
                    <a:lnTo>
                      <a:pt x="223" y="144"/>
                    </a:lnTo>
                    <a:lnTo>
                      <a:pt x="224" y="145"/>
                    </a:lnTo>
                    <a:lnTo>
                      <a:pt x="226" y="146"/>
                    </a:lnTo>
                    <a:lnTo>
                      <a:pt x="227" y="148"/>
                    </a:lnTo>
                    <a:lnTo>
                      <a:pt x="228" y="149"/>
                    </a:lnTo>
                    <a:lnTo>
                      <a:pt x="231" y="152"/>
                    </a:lnTo>
                    <a:lnTo>
                      <a:pt x="232" y="153"/>
                    </a:lnTo>
                    <a:lnTo>
                      <a:pt x="232" y="155"/>
                    </a:lnTo>
                    <a:lnTo>
                      <a:pt x="234" y="156"/>
                    </a:lnTo>
                    <a:lnTo>
                      <a:pt x="237" y="159"/>
                    </a:lnTo>
                    <a:lnTo>
                      <a:pt x="238" y="157"/>
                    </a:lnTo>
                    <a:lnTo>
                      <a:pt x="238" y="156"/>
                    </a:lnTo>
                    <a:lnTo>
                      <a:pt x="239" y="156"/>
                    </a:lnTo>
                    <a:lnTo>
                      <a:pt x="242" y="155"/>
                    </a:lnTo>
                    <a:lnTo>
                      <a:pt x="245" y="155"/>
                    </a:lnTo>
                    <a:lnTo>
                      <a:pt x="245" y="155"/>
                    </a:lnTo>
                    <a:lnTo>
                      <a:pt x="248" y="157"/>
                    </a:lnTo>
                    <a:lnTo>
                      <a:pt x="249" y="159"/>
                    </a:lnTo>
                    <a:lnTo>
                      <a:pt x="250" y="157"/>
                    </a:lnTo>
                    <a:lnTo>
                      <a:pt x="250" y="156"/>
                    </a:lnTo>
                    <a:lnTo>
                      <a:pt x="253" y="156"/>
                    </a:lnTo>
                    <a:lnTo>
                      <a:pt x="256" y="157"/>
                    </a:lnTo>
                    <a:lnTo>
                      <a:pt x="256" y="159"/>
                    </a:lnTo>
                    <a:lnTo>
                      <a:pt x="259" y="159"/>
                    </a:lnTo>
                    <a:lnTo>
                      <a:pt x="260" y="160"/>
                    </a:lnTo>
                    <a:lnTo>
                      <a:pt x="261" y="163"/>
                    </a:lnTo>
                    <a:lnTo>
                      <a:pt x="263" y="166"/>
                    </a:lnTo>
                    <a:lnTo>
                      <a:pt x="263" y="167"/>
                    </a:lnTo>
                    <a:lnTo>
                      <a:pt x="264" y="170"/>
                    </a:lnTo>
                    <a:lnTo>
                      <a:pt x="266" y="171"/>
                    </a:lnTo>
                    <a:lnTo>
                      <a:pt x="267" y="174"/>
                    </a:lnTo>
                    <a:lnTo>
                      <a:pt x="270" y="174"/>
                    </a:lnTo>
                    <a:lnTo>
                      <a:pt x="271" y="177"/>
                    </a:lnTo>
                    <a:lnTo>
                      <a:pt x="273" y="178"/>
                    </a:lnTo>
                    <a:lnTo>
                      <a:pt x="273" y="182"/>
                    </a:lnTo>
                    <a:lnTo>
                      <a:pt x="271" y="184"/>
                    </a:lnTo>
                    <a:lnTo>
                      <a:pt x="273" y="186"/>
                    </a:lnTo>
                    <a:lnTo>
                      <a:pt x="274" y="188"/>
                    </a:lnTo>
                    <a:lnTo>
                      <a:pt x="273" y="191"/>
                    </a:lnTo>
                    <a:lnTo>
                      <a:pt x="271" y="192"/>
                    </a:lnTo>
                    <a:lnTo>
                      <a:pt x="270" y="193"/>
                    </a:lnTo>
                    <a:lnTo>
                      <a:pt x="270" y="196"/>
                    </a:lnTo>
                    <a:lnTo>
                      <a:pt x="271" y="198"/>
                    </a:lnTo>
                    <a:lnTo>
                      <a:pt x="274" y="202"/>
                    </a:lnTo>
                    <a:lnTo>
                      <a:pt x="277" y="204"/>
                    </a:lnTo>
                    <a:lnTo>
                      <a:pt x="289" y="207"/>
                    </a:lnTo>
                    <a:lnTo>
                      <a:pt x="295" y="206"/>
                    </a:lnTo>
                    <a:lnTo>
                      <a:pt x="299" y="206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10" y="207"/>
                    </a:lnTo>
                    <a:lnTo>
                      <a:pt x="314" y="210"/>
                    </a:lnTo>
                    <a:lnTo>
                      <a:pt x="315" y="211"/>
                    </a:lnTo>
                    <a:lnTo>
                      <a:pt x="317" y="211"/>
                    </a:lnTo>
                    <a:lnTo>
                      <a:pt x="318" y="211"/>
                    </a:lnTo>
                    <a:lnTo>
                      <a:pt x="320" y="211"/>
                    </a:lnTo>
                    <a:lnTo>
                      <a:pt x="325" y="215"/>
                    </a:lnTo>
                    <a:lnTo>
                      <a:pt x="328" y="217"/>
                    </a:lnTo>
                    <a:lnTo>
                      <a:pt x="332" y="217"/>
                    </a:lnTo>
                    <a:lnTo>
                      <a:pt x="333" y="217"/>
                    </a:lnTo>
                    <a:lnTo>
                      <a:pt x="333" y="217"/>
                    </a:lnTo>
                    <a:lnTo>
                      <a:pt x="335" y="220"/>
                    </a:lnTo>
                    <a:lnTo>
                      <a:pt x="335" y="221"/>
                    </a:lnTo>
                    <a:lnTo>
                      <a:pt x="336" y="221"/>
                    </a:lnTo>
                    <a:lnTo>
                      <a:pt x="339" y="222"/>
                    </a:lnTo>
                    <a:lnTo>
                      <a:pt x="340" y="224"/>
                    </a:lnTo>
                    <a:lnTo>
                      <a:pt x="340" y="225"/>
                    </a:lnTo>
                    <a:lnTo>
                      <a:pt x="342" y="229"/>
                    </a:lnTo>
                    <a:lnTo>
                      <a:pt x="344" y="232"/>
                    </a:lnTo>
                    <a:lnTo>
                      <a:pt x="347" y="236"/>
                    </a:lnTo>
                    <a:lnTo>
                      <a:pt x="349" y="239"/>
                    </a:lnTo>
                    <a:lnTo>
                      <a:pt x="351" y="245"/>
                    </a:lnTo>
                    <a:lnTo>
                      <a:pt x="353" y="246"/>
                    </a:lnTo>
                    <a:lnTo>
                      <a:pt x="355" y="246"/>
                    </a:lnTo>
                    <a:lnTo>
                      <a:pt x="361" y="245"/>
                    </a:lnTo>
                    <a:lnTo>
                      <a:pt x="368" y="246"/>
                    </a:lnTo>
                    <a:lnTo>
                      <a:pt x="375" y="245"/>
                    </a:lnTo>
                    <a:lnTo>
                      <a:pt x="386" y="246"/>
                    </a:lnTo>
                    <a:lnTo>
                      <a:pt x="393" y="245"/>
                    </a:lnTo>
                    <a:lnTo>
                      <a:pt x="397" y="243"/>
                    </a:lnTo>
                    <a:lnTo>
                      <a:pt x="398" y="242"/>
                    </a:lnTo>
                    <a:lnTo>
                      <a:pt x="400" y="240"/>
                    </a:lnTo>
                    <a:lnTo>
                      <a:pt x="401" y="242"/>
                    </a:lnTo>
                    <a:lnTo>
                      <a:pt x="409" y="242"/>
                    </a:lnTo>
                    <a:lnTo>
                      <a:pt x="419" y="242"/>
                    </a:lnTo>
                    <a:lnTo>
                      <a:pt x="422" y="243"/>
                    </a:lnTo>
                    <a:lnTo>
                      <a:pt x="427" y="247"/>
                    </a:lnTo>
                    <a:lnTo>
                      <a:pt x="436" y="250"/>
                    </a:lnTo>
                    <a:lnTo>
                      <a:pt x="444" y="254"/>
                    </a:lnTo>
                    <a:lnTo>
                      <a:pt x="447" y="254"/>
                    </a:lnTo>
                    <a:lnTo>
                      <a:pt x="452" y="257"/>
                    </a:lnTo>
                    <a:lnTo>
                      <a:pt x="456" y="256"/>
                    </a:lnTo>
                    <a:lnTo>
                      <a:pt x="462" y="254"/>
                    </a:lnTo>
                    <a:lnTo>
                      <a:pt x="463" y="257"/>
                    </a:lnTo>
                    <a:lnTo>
                      <a:pt x="463" y="258"/>
                    </a:lnTo>
                    <a:lnTo>
                      <a:pt x="466" y="258"/>
                    </a:lnTo>
                    <a:lnTo>
                      <a:pt x="470" y="258"/>
                    </a:lnTo>
                    <a:lnTo>
                      <a:pt x="472" y="257"/>
                    </a:lnTo>
                    <a:lnTo>
                      <a:pt x="477" y="253"/>
                    </a:lnTo>
                    <a:lnTo>
                      <a:pt x="481" y="249"/>
                    </a:lnTo>
                    <a:lnTo>
                      <a:pt x="489" y="246"/>
                    </a:lnTo>
                    <a:lnTo>
                      <a:pt x="498" y="242"/>
                    </a:lnTo>
                    <a:lnTo>
                      <a:pt x="502" y="240"/>
                    </a:lnTo>
                    <a:lnTo>
                      <a:pt x="506" y="240"/>
                    </a:lnTo>
                    <a:lnTo>
                      <a:pt x="512" y="239"/>
                    </a:lnTo>
                    <a:lnTo>
                      <a:pt x="516" y="239"/>
                    </a:lnTo>
                    <a:lnTo>
                      <a:pt x="519" y="236"/>
                    </a:lnTo>
                    <a:lnTo>
                      <a:pt x="523" y="233"/>
                    </a:lnTo>
                    <a:lnTo>
                      <a:pt x="525" y="233"/>
                    </a:lnTo>
                    <a:lnTo>
                      <a:pt x="530" y="232"/>
                    </a:lnTo>
                    <a:lnTo>
                      <a:pt x="532" y="232"/>
                    </a:lnTo>
                    <a:lnTo>
                      <a:pt x="534" y="228"/>
                    </a:lnTo>
                    <a:lnTo>
                      <a:pt x="538" y="222"/>
                    </a:lnTo>
                    <a:lnTo>
                      <a:pt x="543" y="215"/>
                    </a:lnTo>
                    <a:lnTo>
                      <a:pt x="545" y="213"/>
                    </a:lnTo>
                    <a:lnTo>
                      <a:pt x="546" y="211"/>
                    </a:lnTo>
                    <a:lnTo>
                      <a:pt x="546" y="209"/>
                    </a:lnTo>
                    <a:lnTo>
                      <a:pt x="541" y="206"/>
                    </a:lnTo>
                    <a:lnTo>
                      <a:pt x="535" y="202"/>
                    </a:lnTo>
                    <a:lnTo>
                      <a:pt x="535" y="200"/>
                    </a:lnTo>
                    <a:lnTo>
                      <a:pt x="535" y="198"/>
                    </a:lnTo>
                    <a:lnTo>
                      <a:pt x="535" y="192"/>
                    </a:lnTo>
                    <a:lnTo>
                      <a:pt x="536" y="189"/>
                    </a:lnTo>
                    <a:lnTo>
                      <a:pt x="541" y="186"/>
                    </a:lnTo>
                    <a:lnTo>
                      <a:pt x="545" y="185"/>
                    </a:lnTo>
                    <a:lnTo>
                      <a:pt x="549" y="185"/>
                    </a:lnTo>
                    <a:lnTo>
                      <a:pt x="552" y="188"/>
                    </a:lnTo>
                    <a:lnTo>
                      <a:pt x="556" y="189"/>
                    </a:lnTo>
                    <a:lnTo>
                      <a:pt x="559" y="189"/>
                    </a:lnTo>
                    <a:lnTo>
                      <a:pt x="561" y="191"/>
                    </a:lnTo>
                    <a:lnTo>
                      <a:pt x="563" y="191"/>
                    </a:lnTo>
                    <a:lnTo>
                      <a:pt x="564" y="189"/>
                    </a:lnTo>
                    <a:lnTo>
                      <a:pt x="565" y="186"/>
                    </a:lnTo>
                    <a:lnTo>
                      <a:pt x="568" y="185"/>
                    </a:lnTo>
                    <a:lnTo>
                      <a:pt x="571" y="182"/>
                    </a:lnTo>
                    <a:lnTo>
                      <a:pt x="574" y="178"/>
                    </a:lnTo>
                    <a:lnTo>
                      <a:pt x="575" y="177"/>
                    </a:lnTo>
                    <a:lnTo>
                      <a:pt x="578" y="177"/>
                    </a:lnTo>
                    <a:lnTo>
                      <a:pt x="581" y="177"/>
                    </a:lnTo>
                    <a:lnTo>
                      <a:pt x="588" y="173"/>
                    </a:lnTo>
                    <a:lnTo>
                      <a:pt x="590" y="173"/>
                    </a:lnTo>
                    <a:lnTo>
                      <a:pt x="592" y="171"/>
                    </a:lnTo>
                    <a:lnTo>
                      <a:pt x="592" y="168"/>
                    </a:lnTo>
                    <a:lnTo>
                      <a:pt x="592" y="164"/>
                    </a:lnTo>
                    <a:lnTo>
                      <a:pt x="595" y="160"/>
                    </a:lnTo>
                    <a:lnTo>
                      <a:pt x="595" y="159"/>
                    </a:lnTo>
                    <a:lnTo>
                      <a:pt x="597" y="159"/>
                    </a:lnTo>
                    <a:lnTo>
                      <a:pt x="599" y="159"/>
                    </a:lnTo>
                    <a:lnTo>
                      <a:pt x="600" y="157"/>
                    </a:lnTo>
                    <a:lnTo>
                      <a:pt x="600" y="155"/>
                    </a:lnTo>
                    <a:lnTo>
                      <a:pt x="600" y="155"/>
                    </a:lnTo>
                    <a:lnTo>
                      <a:pt x="603" y="156"/>
                    </a:lnTo>
                    <a:lnTo>
                      <a:pt x="606" y="155"/>
                    </a:lnTo>
                    <a:lnTo>
                      <a:pt x="608" y="152"/>
                    </a:lnTo>
                    <a:lnTo>
                      <a:pt x="611" y="149"/>
                    </a:lnTo>
                    <a:lnTo>
                      <a:pt x="614" y="148"/>
                    </a:lnTo>
                    <a:lnTo>
                      <a:pt x="617" y="151"/>
                    </a:lnTo>
                    <a:lnTo>
                      <a:pt x="618" y="149"/>
                    </a:lnTo>
                    <a:lnTo>
                      <a:pt x="621" y="149"/>
                    </a:lnTo>
                    <a:lnTo>
                      <a:pt x="622" y="151"/>
                    </a:lnTo>
                    <a:lnTo>
                      <a:pt x="625" y="151"/>
                    </a:lnTo>
                    <a:lnTo>
                      <a:pt x="625" y="149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4"/>
                    </a:lnTo>
                    <a:lnTo>
                      <a:pt x="626" y="141"/>
                    </a:lnTo>
                    <a:lnTo>
                      <a:pt x="626" y="139"/>
                    </a:lnTo>
                    <a:lnTo>
                      <a:pt x="621" y="135"/>
                    </a:lnTo>
                    <a:lnTo>
                      <a:pt x="617" y="131"/>
                    </a:lnTo>
                    <a:lnTo>
                      <a:pt x="612" y="126"/>
                    </a:lnTo>
                    <a:lnTo>
                      <a:pt x="608" y="121"/>
                    </a:lnTo>
                    <a:lnTo>
                      <a:pt x="603" y="120"/>
                    </a:lnTo>
                    <a:lnTo>
                      <a:pt x="601" y="121"/>
                    </a:lnTo>
                    <a:lnTo>
                      <a:pt x="597" y="123"/>
                    </a:lnTo>
                    <a:lnTo>
                      <a:pt x="597" y="126"/>
                    </a:lnTo>
                    <a:lnTo>
                      <a:pt x="599" y="128"/>
                    </a:lnTo>
                    <a:lnTo>
                      <a:pt x="595" y="133"/>
                    </a:lnTo>
                    <a:lnTo>
                      <a:pt x="592" y="131"/>
                    </a:lnTo>
                    <a:lnTo>
                      <a:pt x="586" y="130"/>
                    </a:lnTo>
                    <a:lnTo>
                      <a:pt x="581" y="130"/>
                    </a:lnTo>
                    <a:lnTo>
                      <a:pt x="577" y="133"/>
                    </a:lnTo>
                    <a:lnTo>
                      <a:pt x="571" y="130"/>
                    </a:lnTo>
                    <a:lnTo>
                      <a:pt x="568" y="126"/>
                    </a:lnTo>
                    <a:lnTo>
                      <a:pt x="570" y="120"/>
                    </a:lnTo>
                    <a:lnTo>
                      <a:pt x="570" y="117"/>
                    </a:lnTo>
                    <a:lnTo>
                      <a:pt x="571" y="113"/>
                    </a:lnTo>
                    <a:lnTo>
                      <a:pt x="571" y="109"/>
                    </a:lnTo>
                    <a:lnTo>
                      <a:pt x="574" y="88"/>
                    </a:lnTo>
                    <a:lnTo>
                      <a:pt x="572" y="88"/>
                    </a:lnTo>
                    <a:lnTo>
                      <a:pt x="575" y="88"/>
                    </a:lnTo>
                    <a:lnTo>
                      <a:pt x="577" y="88"/>
                    </a:lnTo>
                    <a:lnTo>
                      <a:pt x="577" y="88"/>
                    </a:lnTo>
                    <a:lnTo>
                      <a:pt x="579" y="88"/>
                    </a:lnTo>
                    <a:lnTo>
                      <a:pt x="583" y="88"/>
                    </a:lnTo>
                    <a:lnTo>
                      <a:pt x="585" y="91"/>
                    </a:lnTo>
                    <a:lnTo>
                      <a:pt x="586" y="90"/>
                    </a:lnTo>
                    <a:lnTo>
                      <a:pt x="593" y="84"/>
                    </a:lnTo>
                    <a:lnTo>
                      <a:pt x="596" y="83"/>
                    </a:lnTo>
                    <a:lnTo>
                      <a:pt x="600" y="81"/>
                    </a:lnTo>
                    <a:lnTo>
                      <a:pt x="603" y="80"/>
                    </a:lnTo>
                    <a:lnTo>
                      <a:pt x="603" y="77"/>
                    </a:lnTo>
                    <a:lnTo>
                      <a:pt x="603" y="74"/>
                    </a:lnTo>
                    <a:lnTo>
                      <a:pt x="601" y="73"/>
                    </a:lnTo>
                    <a:lnTo>
                      <a:pt x="601" y="74"/>
                    </a:lnTo>
                    <a:lnTo>
                      <a:pt x="600" y="73"/>
                    </a:lnTo>
                    <a:lnTo>
                      <a:pt x="599" y="73"/>
                    </a:lnTo>
                    <a:lnTo>
                      <a:pt x="599" y="70"/>
                    </a:lnTo>
                    <a:lnTo>
                      <a:pt x="599" y="69"/>
                    </a:lnTo>
                    <a:lnTo>
                      <a:pt x="599" y="65"/>
                    </a:lnTo>
                    <a:lnTo>
                      <a:pt x="599" y="62"/>
                    </a:lnTo>
                    <a:lnTo>
                      <a:pt x="599" y="61"/>
                    </a:lnTo>
                    <a:lnTo>
                      <a:pt x="600" y="61"/>
                    </a:lnTo>
                    <a:lnTo>
                      <a:pt x="600" y="58"/>
                    </a:lnTo>
                    <a:lnTo>
                      <a:pt x="599" y="57"/>
                    </a:lnTo>
                    <a:lnTo>
                      <a:pt x="599" y="52"/>
                    </a:lnTo>
                    <a:lnTo>
                      <a:pt x="599" y="51"/>
                    </a:lnTo>
                    <a:lnTo>
                      <a:pt x="597" y="50"/>
                    </a:lnTo>
                    <a:lnTo>
                      <a:pt x="597" y="47"/>
                    </a:lnTo>
                    <a:lnTo>
                      <a:pt x="599" y="44"/>
                    </a:lnTo>
                    <a:lnTo>
                      <a:pt x="601" y="43"/>
                    </a:lnTo>
                    <a:lnTo>
                      <a:pt x="601" y="40"/>
                    </a:lnTo>
                    <a:lnTo>
                      <a:pt x="603" y="37"/>
                    </a:lnTo>
                    <a:lnTo>
                      <a:pt x="604" y="36"/>
                    </a:lnTo>
                    <a:lnTo>
                      <a:pt x="606" y="33"/>
                    </a:lnTo>
                    <a:lnTo>
                      <a:pt x="604" y="32"/>
                    </a:lnTo>
                    <a:lnTo>
                      <a:pt x="604" y="30"/>
                    </a:lnTo>
                    <a:lnTo>
                      <a:pt x="603" y="27"/>
                    </a:lnTo>
                    <a:lnTo>
                      <a:pt x="601" y="26"/>
                    </a:lnTo>
                    <a:lnTo>
                      <a:pt x="600" y="22"/>
                    </a:lnTo>
                    <a:lnTo>
                      <a:pt x="597" y="22"/>
                    </a:lnTo>
                    <a:lnTo>
                      <a:pt x="596" y="23"/>
                    </a:lnTo>
                    <a:lnTo>
                      <a:pt x="593" y="25"/>
                    </a:lnTo>
                    <a:lnTo>
                      <a:pt x="592" y="25"/>
                    </a:lnTo>
                    <a:lnTo>
                      <a:pt x="590" y="23"/>
                    </a:lnTo>
                    <a:lnTo>
                      <a:pt x="590" y="21"/>
                    </a:lnTo>
                    <a:lnTo>
                      <a:pt x="592" y="19"/>
                    </a:lnTo>
                    <a:lnTo>
                      <a:pt x="592" y="18"/>
                    </a:lnTo>
                    <a:lnTo>
                      <a:pt x="593" y="16"/>
                    </a:lnTo>
                    <a:lnTo>
                      <a:pt x="593" y="14"/>
                    </a:lnTo>
                    <a:lnTo>
                      <a:pt x="596" y="12"/>
                    </a:lnTo>
                    <a:lnTo>
                      <a:pt x="596" y="10"/>
                    </a:lnTo>
                    <a:lnTo>
                      <a:pt x="597" y="8"/>
                    </a:lnTo>
                    <a:lnTo>
                      <a:pt x="600" y="8"/>
                    </a:lnTo>
                    <a:lnTo>
                      <a:pt x="601" y="8"/>
                    </a:lnTo>
                    <a:lnTo>
                      <a:pt x="604" y="8"/>
                    </a:lnTo>
                    <a:lnTo>
                      <a:pt x="604" y="7"/>
                    </a:lnTo>
                    <a:lnTo>
                      <a:pt x="606" y="8"/>
                    </a:lnTo>
                    <a:lnTo>
                      <a:pt x="608" y="7"/>
                    </a:lnTo>
                    <a:lnTo>
                      <a:pt x="610" y="4"/>
                    </a:lnTo>
                    <a:lnTo>
                      <a:pt x="611" y="4"/>
                    </a:lnTo>
                    <a:lnTo>
                      <a:pt x="612" y="3"/>
                    </a:lnTo>
                    <a:lnTo>
                      <a:pt x="615" y="4"/>
                    </a:lnTo>
                    <a:lnTo>
                      <a:pt x="618" y="3"/>
                    </a:lnTo>
                    <a:lnTo>
                      <a:pt x="621" y="3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624" y="0"/>
                    </a:lnTo>
                    <a:lnTo>
                      <a:pt x="626" y="0"/>
                    </a:lnTo>
                    <a:lnTo>
                      <a:pt x="62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0" name="Freeform 263"/>
              <p:cNvSpPr>
                <a:spLocks/>
              </p:cNvSpPr>
              <p:nvPr/>
            </p:nvSpPr>
            <p:spPr bwMode="auto">
              <a:xfrm>
                <a:off x="6505500" y="3606356"/>
                <a:ext cx="47430" cy="41501"/>
              </a:xfrm>
              <a:custGeom>
                <a:avLst/>
                <a:gdLst>
                  <a:gd name="T0" fmla="*/ 25 w 32"/>
                  <a:gd name="T1" fmla="*/ 0 h 28"/>
                  <a:gd name="T2" fmla="*/ 28 w 32"/>
                  <a:gd name="T3" fmla="*/ 1 h 28"/>
                  <a:gd name="T4" fmla="*/ 31 w 32"/>
                  <a:gd name="T5" fmla="*/ 3 h 28"/>
                  <a:gd name="T6" fmla="*/ 32 w 32"/>
                  <a:gd name="T7" fmla="*/ 7 h 28"/>
                  <a:gd name="T8" fmla="*/ 29 w 32"/>
                  <a:gd name="T9" fmla="*/ 10 h 28"/>
                  <a:gd name="T10" fmla="*/ 29 w 32"/>
                  <a:gd name="T11" fmla="*/ 11 h 28"/>
                  <a:gd name="T12" fmla="*/ 28 w 32"/>
                  <a:gd name="T13" fmla="*/ 12 h 28"/>
                  <a:gd name="T14" fmla="*/ 27 w 32"/>
                  <a:gd name="T15" fmla="*/ 17 h 28"/>
                  <a:gd name="T16" fmla="*/ 27 w 32"/>
                  <a:gd name="T17" fmla="*/ 19 h 28"/>
                  <a:gd name="T18" fmla="*/ 25 w 32"/>
                  <a:gd name="T19" fmla="*/ 21 h 28"/>
                  <a:gd name="T20" fmla="*/ 22 w 32"/>
                  <a:gd name="T21" fmla="*/ 21 h 28"/>
                  <a:gd name="T22" fmla="*/ 22 w 32"/>
                  <a:gd name="T23" fmla="*/ 24 h 28"/>
                  <a:gd name="T24" fmla="*/ 21 w 32"/>
                  <a:gd name="T25" fmla="*/ 25 h 28"/>
                  <a:gd name="T26" fmla="*/ 18 w 32"/>
                  <a:gd name="T27" fmla="*/ 25 h 28"/>
                  <a:gd name="T28" fmla="*/ 17 w 32"/>
                  <a:gd name="T29" fmla="*/ 25 h 28"/>
                  <a:gd name="T30" fmla="*/ 16 w 32"/>
                  <a:gd name="T31" fmla="*/ 28 h 28"/>
                  <a:gd name="T32" fmla="*/ 14 w 32"/>
                  <a:gd name="T33" fmla="*/ 28 h 28"/>
                  <a:gd name="T34" fmla="*/ 11 w 32"/>
                  <a:gd name="T35" fmla="*/ 26 h 28"/>
                  <a:gd name="T36" fmla="*/ 10 w 32"/>
                  <a:gd name="T37" fmla="*/ 26 h 28"/>
                  <a:gd name="T38" fmla="*/ 9 w 32"/>
                  <a:gd name="T39" fmla="*/ 25 h 28"/>
                  <a:gd name="T40" fmla="*/ 6 w 32"/>
                  <a:gd name="T41" fmla="*/ 25 h 28"/>
                  <a:gd name="T42" fmla="*/ 3 w 32"/>
                  <a:gd name="T43" fmla="*/ 24 h 28"/>
                  <a:gd name="T44" fmla="*/ 3 w 32"/>
                  <a:gd name="T45" fmla="*/ 22 h 28"/>
                  <a:gd name="T46" fmla="*/ 2 w 32"/>
                  <a:gd name="T47" fmla="*/ 19 h 28"/>
                  <a:gd name="T48" fmla="*/ 2 w 32"/>
                  <a:gd name="T49" fmla="*/ 14 h 28"/>
                  <a:gd name="T50" fmla="*/ 0 w 32"/>
                  <a:gd name="T51" fmla="*/ 12 h 28"/>
                  <a:gd name="T52" fmla="*/ 3 w 32"/>
                  <a:gd name="T53" fmla="*/ 8 h 28"/>
                  <a:gd name="T54" fmla="*/ 7 w 32"/>
                  <a:gd name="T55" fmla="*/ 6 h 28"/>
                  <a:gd name="T56" fmla="*/ 9 w 32"/>
                  <a:gd name="T57" fmla="*/ 3 h 28"/>
                  <a:gd name="T58" fmla="*/ 11 w 32"/>
                  <a:gd name="T59" fmla="*/ 3 h 28"/>
                  <a:gd name="T60" fmla="*/ 13 w 32"/>
                  <a:gd name="T61" fmla="*/ 1 h 28"/>
                  <a:gd name="T62" fmla="*/ 16 w 32"/>
                  <a:gd name="T63" fmla="*/ 1 h 28"/>
                  <a:gd name="T64" fmla="*/ 17 w 32"/>
                  <a:gd name="T65" fmla="*/ 0 h 28"/>
                  <a:gd name="T66" fmla="*/ 20 w 32"/>
                  <a:gd name="T67" fmla="*/ 1 h 28"/>
                  <a:gd name="T68" fmla="*/ 21 w 32"/>
                  <a:gd name="T69" fmla="*/ 0 h 28"/>
                  <a:gd name="T70" fmla="*/ 22 w 32"/>
                  <a:gd name="T71" fmla="*/ 1 h 28"/>
                  <a:gd name="T72" fmla="*/ 25 w 32"/>
                  <a:gd name="T7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28">
                    <a:moveTo>
                      <a:pt x="25" y="0"/>
                    </a:moveTo>
                    <a:lnTo>
                      <a:pt x="28" y="1"/>
                    </a:lnTo>
                    <a:lnTo>
                      <a:pt x="31" y="3"/>
                    </a:lnTo>
                    <a:lnTo>
                      <a:pt x="32" y="7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28" y="12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21"/>
                    </a:lnTo>
                    <a:lnTo>
                      <a:pt x="22" y="21"/>
                    </a:lnTo>
                    <a:lnTo>
                      <a:pt x="22" y="24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3" y="8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1" name="Freeform 264"/>
              <p:cNvSpPr>
                <a:spLocks/>
              </p:cNvSpPr>
              <p:nvPr/>
            </p:nvSpPr>
            <p:spPr bwMode="auto">
              <a:xfrm>
                <a:off x="6710042" y="3327705"/>
                <a:ext cx="10376" cy="5929"/>
              </a:xfrm>
              <a:custGeom>
                <a:avLst/>
                <a:gdLst>
                  <a:gd name="T0" fmla="*/ 0 w 7"/>
                  <a:gd name="T1" fmla="*/ 0 h 4"/>
                  <a:gd name="T2" fmla="*/ 3 w 7"/>
                  <a:gd name="T3" fmla="*/ 1 h 4"/>
                  <a:gd name="T4" fmla="*/ 5 w 7"/>
                  <a:gd name="T5" fmla="*/ 1 h 4"/>
                  <a:gd name="T6" fmla="*/ 7 w 7"/>
                  <a:gd name="T7" fmla="*/ 1 h 4"/>
                  <a:gd name="T8" fmla="*/ 7 w 7"/>
                  <a:gd name="T9" fmla="*/ 4 h 4"/>
                  <a:gd name="T10" fmla="*/ 5 w 7"/>
                  <a:gd name="T11" fmla="*/ 3 h 4"/>
                  <a:gd name="T12" fmla="*/ 2 w 7"/>
                  <a:gd name="T13" fmla="*/ 3 h 4"/>
                  <a:gd name="T14" fmla="*/ 0 w 7"/>
                  <a:gd name="T15" fmla="*/ 1 h 4"/>
                  <a:gd name="T16" fmla="*/ 0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2" name="Freeform 265"/>
              <p:cNvSpPr>
                <a:spLocks/>
              </p:cNvSpPr>
              <p:nvPr/>
            </p:nvSpPr>
            <p:spPr bwMode="auto">
              <a:xfrm>
                <a:off x="6536626" y="3585606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2 h 3"/>
                  <a:gd name="T4" fmla="*/ 6 w 6"/>
                  <a:gd name="T5" fmla="*/ 3 h 3"/>
                  <a:gd name="T6" fmla="*/ 3 w 6"/>
                  <a:gd name="T7" fmla="*/ 2 h 3"/>
                  <a:gd name="T8" fmla="*/ 1 w 6"/>
                  <a:gd name="T9" fmla="*/ 2 h 3"/>
                  <a:gd name="T10" fmla="*/ 0 w 6"/>
                  <a:gd name="T11" fmla="*/ 2 h 3"/>
                  <a:gd name="T12" fmla="*/ 3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3" name="Freeform 266"/>
              <p:cNvSpPr>
                <a:spLocks/>
              </p:cNvSpPr>
              <p:nvPr/>
            </p:nvSpPr>
            <p:spPr bwMode="auto">
              <a:xfrm>
                <a:off x="6702631" y="347888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4" name="Rectangle 267"/>
              <p:cNvSpPr>
                <a:spLocks noChangeArrowheads="1"/>
              </p:cNvSpPr>
              <p:nvPr/>
            </p:nvSpPr>
            <p:spPr bwMode="auto">
              <a:xfrm>
                <a:off x="6489196" y="3575231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5" name="Freeform 268"/>
              <p:cNvSpPr>
                <a:spLocks/>
              </p:cNvSpPr>
              <p:nvPr/>
            </p:nvSpPr>
            <p:spPr bwMode="auto">
              <a:xfrm>
                <a:off x="6659648" y="3529283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6" name="Freeform 269"/>
              <p:cNvSpPr>
                <a:spLocks/>
              </p:cNvSpPr>
              <p:nvPr/>
            </p:nvSpPr>
            <p:spPr bwMode="auto">
              <a:xfrm>
                <a:off x="5635454" y="3229880"/>
                <a:ext cx="5929" cy="148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7" name="Freeform 270"/>
              <p:cNvSpPr>
                <a:spLocks/>
              </p:cNvSpPr>
              <p:nvPr/>
            </p:nvSpPr>
            <p:spPr bwMode="auto">
              <a:xfrm>
                <a:off x="4510473" y="1922589"/>
                <a:ext cx="23715" cy="34091"/>
              </a:xfrm>
              <a:custGeom>
                <a:avLst/>
                <a:gdLst>
                  <a:gd name="T0" fmla="*/ 2 w 16"/>
                  <a:gd name="T1" fmla="*/ 0 h 23"/>
                  <a:gd name="T2" fmla="*/ 3 w 16"/>
                  <a:gd name="T3" fmla="*/ 0 h 23"/>
                  <a:gd name="T4" fmla="*/ 6 w 16"/>
                  <a:gd name="T5" fmla="*/ 3 h 23"/>
                  <a:gd name="T6" fmla="*/ 6 w 16"/>
                  <a:gd name="T7" fmla="*/ 5 h 23"/>
                  <a:gd name="T8" fmla="*/ 6 w 16"/>
                  <a:gd name="T9" fmla="*/ 8 h 23"/>
                  <a:gd name="T10" fmla="*/ 7 w 16"/>
                  <a:gd name="T11" fmla="*/ 11 h 23"/>
                  <a:gd name="T12" fmla="*/ 9 w 16"/>
                  <a:gd name="T13" fmla="*/ 12 h 23"/>
                  <a:gd name="T14" fmla="*/ 10 w 16"/>
                  <a:gd name="T15" fmla="*/ 12 h 23"/>
                  <a:gd name="T16" fmla="*/ 10 w 16"/>
                  <a:gd name="T17" fmla="*/ 14 h 23"/>
                  <a:gd name="T18" fmla="*/ 11 w 16"/>
                  <a:gd name="T19" fmla="*/ 14 h 23"/>
                  <a:gd name="T20" fmla="*/ 13 w 16"/>
                  <a:gd name="T21" fmla="*/ 16 h 23"/>
                  <a:gd name="T22" fmla="*/ 14 w 16"/>
                  <a:gd name="T23" fmla="*/ 19 h 23"/>
                  <a:gd name="T24" fmla="*/ 16 w 16"/>
                  <a:gd name="T25" fmla="*/ 22 h 23"/>
                  <a:gd name="T26" fmla="*/ 14 w 16"/>
                  <a:gd name="T27" fmla="*/ 23 h 23"/>
                  <a:gd name="T28" fmla="*/ 14 w 16"/>
                  <a:gd name="T29" fmla="*/ 23 h 23"/>
                  <a:gd name="T30" fmla="*/ 13 w 16"/>
                  <a:gd name="T31" fmla="*/ 23 h 23"/>
                  <a:gd name="T32" fmla="*/ 11 w 16"/>
                  <a:gd name="T33" fmla="*/ 19 h 23"/>
                  <a:gd name="T34" fmla="*/ 10 w 16"/>
                  <a:gd name="T35" fmla="*/ 19 h 23"/>
                  <a:gd name="T36" fmla="*/ 10 w 16"/>
                  <a:gd name="T37" fmla="*/ 16 h 23"/>
                  <a:gd name="T38" fmla="*/ 7 w 16"/>
                  <a:gd name="T39" fmla="*/ 15 h 23"/>
                  <a:gd name="T40" fmla="*/ 6 w 16"/>
                  <a:gd name="T41" fmla="*/ 15 h 23"/>
                  <a:gd name="T42" fmla="*/ 5 w 16"/>
                  <a:gd name="T43" fmla="*/ 12 h 23"/>
                  <a:gd name="T44" fmla="*/ 3 w 16"/>
                  <a:gd name="T45" fmla="*/ 8 h 23"/>
                  <a:gd name="T46" fmla="*/ 3 w 16"/>
                  <a:gd name="T47" fmla="*/ 5 h 23"/>
                  <a:gd name="T48" fmla="*/ 2 w 16"/>
                  <a:gd name="T49" fmla="*/ 4 h 23"/>
                  <a:gd name="T50" fmla="*/ 0 w 16"/>
                  <a:gd name="T51" fmla="*/ 1 h 23"/>
                  <a:gd name="T52" fmla="*/ 2 w 16"/>
                  <a:gd name="T5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23">
                    <a:moveTo>
                      <a:pt x="2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4" y="19"/>
                    </a:lnTo>
                    <a:lnTo>
                      <a:pt x="16" y="22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3" y="23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5" y="12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8" name="Freeform 271"/>
              <p:cNvSpPr>
                <a:spLocks/>
              </p:cNvSpPr>
              <p:nvPr/>
            </p:nvSpPr>
            <p:spPr bwMode="auto">
              <a:xfrm>
                <a:off x="4600886" y="1833658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3 w 4"/>
                  <a:gd name="T3" fmla="*/ 0 h 6"/>
                  <a:gd name="T4" fmla="*/ 4 w 4"/>
                  <a:gd name="T5" fmla="*/ 3 h 6"/>
                  <a:gd name="T6" fmla="*/ 4 w 4"/>
                  <a:gd name="T7" fmla="*/ 4 h 6"/>
                  <a:gd name="T8" fmla="*/ 3 w 4"/>
                  <a:gd name="T9" fmla="*/ 4 h 6"/>
                  <a:gd name="T10" fmla="*/ 3 w 4"/>
                  <a:gd name="T11" fmla="*/ 6 h 6"/>
                  <a:gd name="T12" fmla="*/ 0 w 4"/>
                  <a:gd name="T13" fmla="*/ 4 h 6"/>
                  <a:gd name="T14" fmla="*/ 0 w 4"/>
                  <a:gd name="T15" fmla="*/ 3 h 6"/>
                  <a:gd name="T16" fmla="*/ 0 w 4"/>
                  <a:gd name="T17" fmla="*/ 2 h 6"/>
                  <a:gd name="T18" fmla="*/ 2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9" name="Freeform 272"/>
              <p:cNvSpPr>
                <a:spLocks/>
              </p:cNvSpPr>
              <p:nvPr/>
            </p:nvSpPr>
            <p:spPr bwMode="auto">
              <a:xfrm>
                <a:off x="4716497" y="1916661"/>
                <a:ext cx="7411" cy="11858"/>
              </a:xfrm>
              <a:custGeom>
                <a:avLst/>
                <a:gdLst>
                  <a:gd name="T0" fmla="*/ 1 w 5"/>
                  <a:gd name="T1" fmla="*/ 0 h 8"/>
                  <a:gd name="T2" fmla="*/ 2 w 5"/>
                  <a:gd name="T3" fmla="*/ 0 h 8"/>
                  <a:gd name="T4" fmla="*/ 2 w 5"/>
                  <a:gd name="T5" fmla="*/ 2 h 8"/>
                  <a:gd name="T6" fmla="*/ 5 w 5"/>
                  <a:gd name="T7" fmla="*/ 5 h 8"/>
                  <a:gd name="T8" fmla="*/ 5 w 5"/>
                  <a:gd name="T9" fmla="*/ 7 h 8"/>
                  <a:gd name="T10" fmla="*/ 2 w 5"/>
                  <a:gd name="T11" fmla="*/ 8 h 8"/>
                  <a:gd name="T12" fmla="*/ 1 w 5"/>
                  <a:gd name="T13" fmla="*/ 8 h 8"/>
                  <a:gd name="T14" fmla="*/ 1 w 5"/>
                  <a:gd name="T15" fmla="*/ 5 h 8"/>
                  <a:gd name="T16" fmla="*/ 0 w 5"/>
                  <a:gd name="T17" fmla="*/ 4 h 8"/>
                  <a:gd name="T18" fmla="*/ 0 w 5"/>
                  <a:gd name="T19" fmla="*/ 1 h 8"/>
                  <a:gd name="T20" fmla="*/ 1 w 5"/>
                  <a:gd name="T21" fmla="*/ 1 h 8"/>
                  <a:gd name="T22" fmla="*/ 1 w 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0" name="Freeform 273"/>
              <p:cNvSpPr>
                <a:spLocks/>
              </p:cNvSpPr>
              <p:nvPr/>
            </p:nvSpPr>
            <p:spPr bwMode="auto">
              <a:xfrm>
                <a:off x="4596440" y="1820319"/>
                <a:ext cx="120058" cy="80038"/>
              </a:xfrm>
              <a:custGeom>
                <a:avLst/>
                <a:gdLst>
                  <a:gd name="T0" fmla="*/ 43 w 81"/>
                  <a:gd name="T1" fmla="*/ 4 h 54"/>
                  <a:gd name="T2" fmla="*/ 43 w 81"/>
                  <a:gd name="T3" fmla="*/ 12 h 54"/>
                  <a:gd name="T4" fmla="*/ 45 w 81"/>
                  <a:gd name="T5" fmla="*/ 13 h 54"/>
                  <a:gd name="T6" fmla="*/ 46 w 81"/>
                  <a:gd name="T7" fmla="*/ 13 h 54"/>
                  <a:gd name="T8" fmla="*/ 49 w 81"/>
                  <a:gd name="T9" fmla="*/ 11 h 54"/>
                  <a:gd name="T10" fmla="*/ 50 w 81"/>
                  <a:gd name="T11" fmla="*/ 7 h 54"/>
                  <a:gd name="T12" fmla="*/ 53 w 81"/>
                  <a:gd name="T13" fmla="*/ 9 h 54"/>
                  <a:gd name="T14" fmla="*/ 56 w 81"/>
                  <a:gd name="T15" fmla="*/ 5 h 54"/>
                  <a:gd name="T16" fmla="*/ 56 w 81"/>
                  <a:gd name="T17" fmla="*/ 9 h 54"/>
                  <a:gd name="T18" fmla="*/ 60 w 81"/>
                  <a:gd name="T19" fmla="*/ 9 h 54"/>
                  <a:gd name="T20" fmla="*/ 65 w 81"/>
                  <a:gd name="T21" fmla="*/ 12 h 54"/>
                  <a:gd name="T22" fmla="*/ 74 w 81"/>
                  <a:gd name="T23" fmla="*/ 12 h 54"/>
                  <a:gd name="T24" fmla="*/ 81 w 81"/>
                  <a:gd name="T25" fmla="*/ 15 h 54"/>
                  <a:gd name="T26" fmla="*/ 79 w 81"/>
                  <a:gd name="T27" fmla="*/ 19 h 54"/>
                  <a:gd name="T28" fmla="*/ 79 w 81"/>
                  <a:gd name="T29" fmla="*/ 26 h 54"/>
                  <a:gd name="T30" fmla="*/ 74 w 81"/>
                  <a:gd name="T31" fmla="*/ 36 h 54"/>
                  <a:gd name="T32" fmla="*/ 71 w 81"/>
                  <a:gd name="T33" fmla="*/ 41 h 54"/>
                  <a:gd name="T34" fmla="*/ 68 w 81"/>
                  <a:gd name="T35" fmla="*/ 48 h 54"/>
                  <a:gd name="T36" fmla="*/ 61 w 81"/>
                  <a:gd name="T37" fmla="*/ 45 h 54"/>
                  <a:gd name="T38" fmla="*/ 57 w 81"/>
                  <a:gd name="T39" fmla="*/ 49 h 54"/>
                  <a:gd name="T40" fmla="*/ 56 w 81"/>
                  <a:gd name="T41" fmla="*/ 54 h 54"/>
                  <a:gd name="T42" fmla="*/ 46 w 81"/>
                  <a:gd name="T43" fmla="*/ 52 h 54"/>
                  <a:gd name="T44" fmla="*/ 46 w 81"/>
                  <a:gd name="T45" fmla="*/ 45 h 54"/>
                  <a:gd name="T46" fmla="*/ 36 w 81"/>
                  <a:gd name="T47" fmla="*/ 48 h 54"/>
                  <a:gd name="T48" fmla="*/ 29 w 81"/>
                  <a:gd name="T49" fmla="*/ 48 h 54"/>
                  <a:gd name="T50" fmla="*/ 27 w 81"/>
                  <a:gd name="T51" fmla="*/ 44 h 54"/>
                  <a:gd name="T52" fmla="*/ 18 w 81"/>
                  <a:gd name="T53" fmla="*/ 40 h 54"/>
                  <a:gd name="T54" fmla="*/ 20 w 81"/>
                  <a:gd name="T55" fmla="*/ 37 h 54"/>
                  <a:gd name="T56" fmla="*/ 25 w 81"/>
                  <a:gd name="T57" fmla="*/ 38 h 54"/>
                  <a:gd name="T58" fmla="*/ 31 w 81"/>
                  <a:gd name="T59" fmla="*/ 38 h 54"/>
                  <a:gd name="T60" fmla="*/ 25 w 81"/>
                  <a:gd name="T61" fmla="*/ 36 h 54"/>
                  <a:gd name="T62" fmla="*/ 27 w 81"/>
                  <a:gd name="T63" fmla="*/ 34 h 54"/>
                  <a:gd name="T64" fmla="*/ 35 w 81"/>
                  <a:gd name="T65" fmla="*/ 34 h 54"/>
                  <a:gd name="T66" fmla="*/ 36 w 81"/>
                  <a:gd name="T67" fmla="*/ 30 h 54"/>
                  <a:gd name="T68" fmla="*/ 32 w 81"/>
                  <a:gd name="T69" fmla="*/ 31 h 54"/>
                  <a:gd name="T70" fmla="*/ 21 w 81"/>
                  <a:gd name="T71" fmla="*/ 33 h 54"/>
                  <a:gd name="T72" fmla="*/ 16 w 81"/>
                  <a:gd name="T73" fmla="*/ 33 h 54"/>
                  <a:gd name="T74" fmla="*/ 9 w 81"/>
                  <a:gd name="T75" fmla="*/ 33 h 54"/>
                  <a:gd name="T76" fmla="*/ 5 w 81"/>
                  <a:gd name="T77" fmla="*/ 26 h 54"/>
                  <a:gd name="T78" fmla="*/ 5 w 81"/>
                  <a:gd name="T79" fmla="*/ 23 h 54"/>
                  <a:gd name="T80" fmla="*/ 3 w 81"/>
                  <a:gd name="T81" fmla="*/ 19 h 54"/>
                  <a:gd name="T82" fmla="*/ 2 w 81"/>
                  <a:gd name="T83" fmla="*/ 15 h 54"/>
                  <a:gd name="T84" fmla="*/ 9 w 81"/>
                  <a:gd name="T85" fmla="*/ 18 h 54"/>
                  <a:gd name="T86" fmla="*/ 12 w 81"/>
                  <a:gd name="T87" fmla="*/ 19 h 54"/>
                  <a:gd name="T88" fmla="*/ 10 w 81"/>
                  <a:gd name="T89" fmla="*/ 12 h 54"/>
                  <a:gd name="T90" fmla="*/ 12 w 81"/>
                  <a:gd name="T91" fmla="*/ 13 h 54"/>
                  <a:gd name="T92" fmla="*/ 14 w 81"/>
                  <a:gd name="T93" fmla="*/ 11 h 54"/>
                  <a:gd name="T94" fmla="*/ 13 w 81"/>
                  <a:gd name="T95" fmla="*/ 1 h 54"/>
                  <a:gd name="T96" fmla="*/ 16 w 81"/>
                  <a:gd name="T97" fmla="*/ 2 h 54"/>
                  <a:gd name="T98" fmla="*/ 17 w 81"/>
                  <a:gd name="T99" fmla="*/ 7 h 54"/>
                  <a:gd name="T100" fmla="*/ 21 w 81"/>
                  <a:gd name="T101" fmla="*/ 11 h 54"/>
                  <a:gd name="T102" fmla="*/ 24 w 81"/>
                  <a:gd name="T103" fmla="*/ 13 h 54"/>
                  <a:gd name="T104" fmla="*/ 28 w 81"/>
                  <a:gd name="T105" fmla="*/ 12 h 54"/>
                  <a:gd name="T106" fmla="*/ 32 w 81"/>
                  <a:gd name="T107" fmla="*/ 12 h 54"/>
                  <a:gd name="T108" fmla="*/ 32 w 81"/>
                  <a:gd name="T109" fmla="*/ 16 h 54"/>
                  <a:gd name="T110" fmla="*/ 38 w 81"/>
                  <a:gd name="T111" fmla="*/ 22 h 54"/>
                  <a:gd name="T112" fmla="*/ 38 w 81"/>
                  <a:gd name="T113" fmla="*/ 16 h 54"/>
                  <a:gd name="T114" fmla="*/ 38 w 81"/>
                  <a:gd name="T115" fmla="*/ 8 h 54"/>
                  <a:gd name="T116" fmla="*/ 38 w 81"/>
                  <a:gd name="T117" fmla="*/ 2 h 54"/>
                  <a:gd name="T118" fmla="*/ 39 w 81"/>
                  <a:gd name="T119" fmla="*/ 4 h 54"/>
                  <a:gd name="T120" fmla="*/ 39 w 81"/>
                  <a:gd name="T1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1" h="54">
                    <a:moveTo>
                      <a:pt x="39" y="0"/>
                    </a:moveTo>
                    <a:lnTo>
                      <a:pt x="41" y="1"/>
                    </a:lnTo>
                    <a:lnTo>
                      <a:pt x="43" y="4"/>
                    </a:lnTo>
                    <a:lnTo>
                      <a:pt x="45" y="5"/>
                    </a:lnTo>
                    <a:lnTo>
                      <a:pt x="45" y="9"/>
                    </a:lnTo>
                    <a:lnTo>
                      <a:pt x="43" y="12"/>
                    </a:lnTo>
                    <a:lnTo>
                      <a:pt x="43" y="13"/>
                    </a:lnTo>
                    <a:lnTo>
                      <a:pt x="45" y="15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9" y="15"/>
                    </a:lnTo>
                    <a:lnTo>
                      <a:pt x="49" y="13"/>
                    </a:lnTo>
                    <a:lnTo>
                      <a:pt x="49" y="11"/>
                    </a:lnTo>
                    <a:lnTo>
                      <a:pt x="50" y="9"/>
                    </a:lnTo>
                    <a:lnTo>
                      <a:pt x="50" y="8"/>
                    </a:lnTo>
                    <a:lnTo>
                      <a:pt x="50" y="7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60" y="9"/>
                    </a:lnTo>
                    <a:lnTo>
                      <a:pt x="61" y="11"/>
                    </a:lnTo>
                    <a:lnTo>
                      <a:pt x="64" y="11"/>
                    </a:lnTo>
                    <a:lnTo>
                      <a:pt x="65" y="12"/>
                    </a:lnTo>
                    <a:lnTo>
                      <a:pt x="68" y="12"/>
                    </a:lnTo>
                    <a:lnTo>
                      <a:pt x="72" y="12"/>
                    </a:lnTo>
                    <a:lnTo>
                      <a:pt x="74" y="12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79" y="18"/>
                    </a:lnTo>
                    <a:lnTo>
                      <a:pt x="79" y="19"/>
                    </a:lnTo>
                    <a:lnTo>
                      <a:pt x="81" y="22"/>
                    </a:lnTo>
                    <a:lnTo>
                      <a:pt x="81" y="23"/>
                    </a:lnTo>
                    <a:lnTo>
                      <a:pt x="79" y="26"/>
                    </a:lnTo>
                    <a:lnTo>
                      <a:pt x="76" y="29"/>
                    </a:lnTo>
                    <a:lnTo>
                      <a:pt x="75" y="31"/>
                    </a:lnTo>
                    <a:lnTo>
                      <a:pt x="74" y="36"/>
                    </a:lnTo>
                    <a:lnTo>
                      <a:pt x="72" y="37"/>
                    </a:lnTo>
                    <a:lnTo>
                      <a:pt x="70" y="38"/>
                    </a:lnTo>
                    <a:lnTo>
                      <a:pt x="71" y="41"/>
                    </a:lnTo>
                    <a:lnTo>
                      <a:pt x="71" y="44"/>
                    </a:lnTo>
                    <a:lnTo>
                      <a:pt x="71" y="45"/>
                    </a:lnTo>
                    <a:lnTo>
                      <a:pt x="68" y="48"/>
                    </a:lnTo>
                    <a:lnTo>
                      <a:pt x="65" y="48"/>
                    </a:lnTo>
                    <a:lnTo>
                      <a:pt x="64" y="47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57" y="48"/>
                    </a:lnTo>
                    <a:lnTo>
                      <a:pt x="57" y="49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6" y="54"/>
                    </a:lnTo>
                    <a:lnTo>
                      <a:pt x="53" y="54"/>
                    </a:lnTo>
                    <a:lnTo>
                      <a:pt x="49" y="54"/>
                    </a:lnTo>
                    <a:lnTo>
                      <a:pt x="46" y="52"/>
                    </a:lnTo>
                    <a:lnTo>
                      <a:pt x="46" y="49"/>
                    </a:lnTo>
                    <a:lnTo>
                      <a:pt x="46" y="47"/>
                    </a:lnTo>
                    <a:lnTo>
                      <a:pt x="46" y="45"/>
                    </a:lnTo>
                    <a:lnTo>
                      <a:pt x="43" y="47"/>
                    </a:lnTo>
                    <a:lnTo>
                      <a:pt x="41" y="47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1" y="49"/>
                    </a:lnTo>
                    <a:lnTo>
                      <a:pt x="29" y="48"/>
                    </a:lnTo>
                    <a:lnTo>
                      <a:pt x="29" y="47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18" y="40"/>
                    </a:lnTo>
                    <a:lnTo>
                      <a:pt x="17" y="38"/>
                    </a:lnTo>
                    <a:lnTo>
                      <a:pt x="16" y="37"/>
                    </a:lnTo>
                    <a:lnTo>
                      <a:pt x="20" y="37"/>
                    </a:lnTo>
                    <a:lnTo>
                      <a:pt x="23" y="37"/>
                    </a:lnTo>
                    <a:lnTo>
                      <a:pt x="24" y="38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9" y="40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29" y="37"/>
                    </a:lnTo>
                    <a:lnTo>
                      <a:pt x="25" y="36"/>
                    </a:lnTo>
                    <a:lnTo>
                      <a:pt x="24" y="36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31" y="34"/>
                    </a:lnTo>
                    <a:lnTo>
                      <a:pt x="34" y="36"/>
                    </a:lnTo>
                    <a:lnTo>
                      <a:pt x="35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2" y="31"/>
                    </a:lnTo>
                    <a:lnTo>
                      <a:pt x="28" y="31"/>
                    </a:lnTo>
                    <a:lnTo>
                      <a:pt x="24" y="31"/>
                    </a:lnTo>
                    <a:lnTo>
                      <a:pt x="21" y="33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6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6" y="31"/>
                    </a:lnTo>
                    <a:lnTo>
                      <a:pt x="3" y="27"/>
                    </a:lnTo>
                    <a:lnTo>
                      <a:pt x="5" y="26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3" y="8"/>
                    </a:lnTo>
                    <a:lnTo>
                      <a:pt x="12" y="5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4" y="12"/>
                    </a:lnTo>
                    <a:lnTo>
                      <a:pt x="24" y="13"/>
                    </a:lnTo>
                    <a:lnTo>
                      <a:pt x="25" y="15"/>
                    </a:lnTo>
                    <a:lnTo>
                      <a:pt x="27" y="13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5"/>
                    </a:lnTo>
                    <a:lnTo>
                      <a:pt x="32" y="16"/>
                    </a:lnTo>
                    <a:lnTo>
                      <a:pt x="35" y="18"/>
                    </a:lnTo>
                    <a:lnTo>
                      <a:pt x="36" y="20"/>
                    </a:lnTo>
                    <a:lnTo>
                      <a:pt x="38" y="22"/>
                    </a:lnTo>
                    <a:lnTo>
                      <a:pt x="39" y="22"/>
                    </a:lnTo>
                    <a:lnTo>
                      <a:pt x="39" y="20"/>
                    </a:lnTo>
                    <a:lnTo>
                      <a:pt x="38" y="16"/>
                    </a:lnTo>
                    <a:lnTo>
                      <a:pt x="38" y="13"/>
                    </a:lnTo>
                    <a:lnTo>
                      <a:pt x="39" y="11"/>
                    </a:lnTo>
                    <a:lnTo>
                      <a:pt x="38" y="8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1" name="Freeform 274"/>
              <p:cNvSpPr>
                <a:spLocks/>
              </p:cNvSpPr>
              <p:nvPr/>
            </p:nvSpPr>
            <p:spPr bwMode="auto">
              <a:xfrm>
                <a:off x="4637941" y="1928518"/>
                <a:ext cx="28162" cy="25198"/>
              </a:xfrm>
              <a:custGeom>
                <a:avLst/>
                <a:gdLst>
                  <a:gd name="T0" fmla="*/ 15 w 19"/>
                  <a:gd name="T1" fmla="*/ 0 h 17"/>
                  <a:gd name="T2" fmla="*/ 17 w 19"/>
                  <a:gd name="T3" fmla="*/ 0 h 17"/>
                  <a:gd name="T4" fmla="*/ 17 w 19"/>
                  <a:gd name="T5" fmla="*/ 1 h 17"/>
                  <a:gd name="T6" fmla="*/ 19 w 19"/>
                  <a:gd name="T7" fmla="*/ 1 h 17"/>
                  <a:gd name="T8" fmla="*/ 19 w 19"/>
                  <a:gd name="T9" fmla="*/ 4 h 17"/>
                  <a:gd name="T10" fmla="*/ 19 w 19"/>
                  <a:gd name="T11" fmla="*/ 5 h 17"/>
                  <a:gd name="T12" fmla="*/ 18 w 19"/>
                  <a:gd name="T13" fmla="*/ 7 h 17"/>
                  <a:gd name="T14" fmla="*/ 17 w 19"/>
                  <a:gd name="T15" fmla="*/ 11 h 17"/>
                  <a:gd name="T16" fmla="*/ 18 w 19"/>
                  <a:gd name="T17" fmla="*/ 12 h 17"/>
                  <a:gd name="T18" fmla="*/ 15 w 19"/>
                  <a:gd name="T19" fmla="*/ 14 h 17"/>
                  <a:gd name="T20" fmla="*/ 14 w 19"/>
                  <a:gd name="T21" fmla="*/ 14 h 17"/>
                  <a:gd name="T22" fmla="*/ 11 w 19"/>
                  <a:gd name="T23" fmla="*/ 15 h 17"/>
                  <a:gd name="T24" fmla="*/ 10 w 19"/>
                  <a:gd name="T25" fmla="*/ 17 h 17"/>
                  <a:gd name="T26" fmla="*/ 8 w 19"/>
                  <a:gd name="T27" fmla="*/ 15 h 17"/>
                  <a:gd name="T28" fmla="*/ 7 w 19"/>
                  <a:gd name="T29" fmla="*/ 17 h 17"/>
                  <a:gd name="T30" fmla="*/ 8 w 19"/>
                  <a:gd name="T31" fmla="*/ 14 h 17"/>
                  <a:gd name="T32" fmla="*/ 7 w 19"/>
                  <a:gd name="T33" fmla="*/ 14 h 17"/>
                  <a:gd name="T34" fmla="*/ 7 w 19"/>
                  <a:gd name="T35" fmla="*/ 12 h 17"/>
                  <a:gd name="T36" fmla="*/ 6 w 19"/>
                  <a:gd name="T37" fmla="*/ 11 h 17"/>
                  <a:gd name="T38" fmla="*/ 4 w 19"/>
                  <a:gd name="T39" fmla="*/ 8 h 17"/>
                  <a:gd name="T40" fmla="*/ 3 w 19"/>
                  <a:gd name="T41" fmla="*/ 8 h 17"/>
                  <a:gd name="T42" fmla="*/ 0 w 19"/>
                  <a:gd name="T43" fmla="*/ 7 h 17"/>
                  <a:gd name="T44" fmla="*/ 1 w 19"/>
                  <a:gd name="T45" fmla="*/ 5 h 17"/>
                  <a:gd name="T46" fmla="*/ 3 w 19"/>
                  <a:gd name="T47" fmla="*/ 4 h 17"/>
                  <a:gd name="T48" fmla="*/ 6 w 19"/>
                  <a:gd name="T49" fmla="*/ 4 h 17"/>
                  <a:gd name="T50" fmla="*/ 7 w 19"/>
                  <a:gd name="T51" fmla="*/ 4 h 17"/>
                  <a:gd name="T52" fmla="*/ 7 w 19"/>
                  <a:gd name="T53" fmla="*/ 1 h 17"/>
                  <a:gd name="T54" fmla="*/ 8 w 19"/>
                  <a:gd name="T55" fmla="*/ 1 h 17"/>
                  <a:gd name="T56" fmla="*/ 10 w 19"/>
                  <a:gd name="T57" fmla="*/ 1 h 17"/>
                  <a:gd name="T58" fmla="*/ 10 w 19"/>
                  <a:gd name="T59" fmla="*/ 3 h 17"/>
                  <a:gd name="T60" fmla="*/ 14 w 19"/>
                  <a:gd name="T61" fmla="*/ 1 h 17"/>
                  <a:gd name="T62" fmla="*/ 15 w 19"/>
                  <a:gd name="T6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7">
                    <a:moveTo>
                      <a:pt x="15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8" y="15"/>
                    </a:lnTo>
                    <a:lnTo>
                      <a:pt x="7" y="17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2" name="Freeform 275"/>
              <p:cNvSpPr>
                <a:spLocks/>
              </p:cNvSpPr>
              <p:nvPr/>
            </p:nvSpPr>
            <p:spPr bwMode="auto">
              <a:xfrm>
                <a:off x="4648316" y="1944823"/>
                <a:ext cx="53359" cy="57806"/>
              </a:xfrm>
              <a:custGeom>
                <a:avLst/>
                <a:gdLst>
                  <a:gd name="T0" fmla="*/ 19 w 36"/>
                  <a:gd name="T1" fmla="*/ 0 h 39"/>
                  <a:gd name="T2" fmla="*/ 19 w 36"/>
                  <a:gd name="T3" fmla="*/ 3 h 39"/>
                  <a:gd name="T4" fmla="*/ 22 w 36"/>
                  <a:gd name="T5" fmla="*/ 6 h 39"/>
                  <a:gd name="T6" fmla="*/ 22 w 36"/>
                  <a:gd name="T7" fmla="*/ 7 h 39"/>
                  <a:gd name="T8" fmla="*/ 19 w 36"/>
                  <a:gd name="T9" fmla="*/ 7 h 39"/>
                  <a:gd name="T10" fmla="*/ 19 w 36"/>
                  <a:gd name="T11" fmla="*/ 8 h 39"/>
                  <a:gd name="T12" fmla="*/ 19 w 36"/>
                  <a:gd name="T13" fmla="*/ 12 h 39"/>
                  <a:gd name="T14" fmla="*/ 22 w 36"/>
                  <a:gd name="T15" fmla="*/ 15 h 39"/>
                  <a:gd name="T16" fmla="*/ 26 w 36"/>
                  <a:gd name="T17" fmla="*/ 17 h 39"/>
                  <a:gd name="T18" fmla="*/ 28 w 36"/>
                  <a:gd name="T19" fmla="*/ 15 h 39"/>
                  <a:gd name="T20" fmla="*/ 30 w 36"/>
                  <a:gd name="T21" fmla="*/ 14 h 39"/>
                  <a:gd name="T22" fmla="*/ 33 w 36"/>
                  <a:gd name="T23" fmla="*/ 15 h 39"/>
                  <a:gd name="T24" fmla="*/ 33 w 36"/>
                  <a:gd name="T25" fmla="*/ 17 h 39"/>
                  <a:gd name="T26" fmla="*/ 36 w 36"/>
                  <a:gd name="T27" fmla="*/ 18 h 39"/>
                  <a:gd name="T28" fmla="*/ 36 w 36"/>
                  <a:gd name="T29" fmla="*/ 18 h 39"/>
                  <a:gd name="T30" fmla="*/ 32 w 36"/>
                  <a:gd name="T31" fmla="*/ 19 h 39"/>
                  <a:gd name="T32" fmla="*/ 30 w 36"/>
                  <a:gd name="T33" fmla="*/ 23 h 39"/>
                  <a:gd name="T34" fmla="*/ 29 w 36"/>
                  <a:gd name="T35" fmla="*/ 26 h 39"/>
                  <a:gd name="T36" fmla="*/ 28 w 36"/>
                  <a:gd name="T37" fmla="*/ 32 h 39"/>
                  <a:gd name="T38" fmla="*/ 26 w 36"/>
                  <a:gd name="T39" fmla="*/ 32 h 39"/>
                  <a:gd name="T40" fmla="*/ 23 w 36"/>
                  <a:gd name="T41" fmla="*/ 33 h 39"/>
                  <a:gd name="T42" fmla="*/ 22 w 36"/>
                  <a:gd name="T43" fmla="*/ 36 h 39"/>
                  <a:gd name="T44" fmla="*/ 22 w 36"/>
                  <a:gd name="T45" fmla="*/ 37 h 39"/>
                  <a:gd name="T46" fmla="*/ 21 w 36"/>
                  <a:gd name="T47" fmla="*/ 39 h 39"/>
                  <a:gd name="T48" fmla="*/ 18 w 36"/>
                  <a:gd name="T49" fmla="*/ 39 h 39"/>
                  <a:gd name="T50" fmla="*/ 18 w 36"/>
                  <a:gd name="T51" fmla="*/ 37 h 39"/>
                  <a:gd name="T52" fmla="*/ 19 w 36"/>
                  <a:gd name="T53" fmla="*/ 35 h 39"/>
                  <a:gd name="T54" fmla="*/ 19 w 36"/>
                  <a:gd name="T55" fmla="*/ 32 h 39"/>
                  <a:gd name="T56" fmla="*/ 19 w 36"/>
                  <a:gd name="T57" fmla="*/ 28 h 39"/>
                  <a:gd name="T58" fmla="*/ 19 w 36"/>
                  <a:gd name="T59" fmla="*/ 25 h 39"/>
                  <a:gd name="T60" fmla="*/ 19 w 36"/>
                  <a:gd name="T61" fmla="*/ 26 h 39"/>
                  <a:gd name="T62" fmla="*/ 17 w 36"/>
                  <a:gd name="T63" fmla="*/ 26 h 39"/>
                  <a:gd name="T64" fmla="*/ 15 w 36"/>
                  <a:gd name="T65" fmla="*/ 26 h 39"/>
                  <a:gd name="T66" fmla="*/ 14 w 36"/>
                  <a:gd name="T67" fmla="*/ 29 h 39"/>
                  <a:gd name="T68" fmla="*/ 12 w 36"/>
                  <a:gd name="T69" fmla="*/ 32 h 39"/>
                  <a:gd name="T70" fmla="*/ 10 w 36"/>
                  <a:gd name="T71" fmla="*/ 30 h 39"/>
                  <a:gd name="T72" fmla="*/ 8 w 36"/>
                  <a:gd name="T73" fmla="*/ 33 h 39"/>
                  <a:gd name="T74" fmla="*/ 6 w 36"/>
                  <a:gd name="T75" fmla="*/ 33 h 39"/>
                  <a:gd name="T76" fmla="*/ 3 w 36"/>
                  <a:gd name="T77" fmla="*/ 35 h 39"/>
                  <a:gd name="T78" fmla="*/ 3 w 36"/>
                  <a:gd name="T79" fmla="*/ 35 h 39"/>
                  <a:gd name="T80" fmla="*/ 1 w 36"/>
                  <a:gd name="T81" fmla="*/ 33 h 39"/>
                  <a:gd name="T82" fmla="*/ 3 w 36"/>
                  <a:gd name="T83" fmla="*/ 32 h 39"/>
                  <a:gd name="T84" fmla="*/ 3 w 36"/>
                  <a:gd name="T85" fmla="*/ 29 h 39"/>
                  <a:gd name="T86" fmla="*/ 4 w 36"/>
                  <a:gd name="T87" fmla="*/ 28 h 39"/>
                  <a:gd name="T88" fmla="*/ 4 w 36"/>
                  <a:gd name="T89" fmla="*/ 23 h 39"/>
                  <a:gd name="T90" fmla="*/ 7 w 36"/>
                  <a:gd name="T91" fmla="*/ 21 h 39"/>
                  <a:gd name="T92" fmla="*/ 7 w 36"/>
                  <a:gd name="T93" fmla="*/ 18 h 39"/>
                  <a:gd name="T94" fmla="*/ 7 w 36"/>
                  <a:gd name="T95" fmla="*/ 17 h 39"/>
                  <a:gd name="T96" fmla="*/ 7 w 36"/>
                  <a:gd name="T97" fmla="*/ 15 h 39"/>
                  <a:gd name="T98" fmla="*/ 4 w 36"/>
                  <a:gd name="T99" fmla="*/ 15 h 39"/>
                  <a:gd name="T100" fmla="*/ 3 w 36"/>
                  <a:gd name="T101" fmla="*/ 12 h 39"/>
                  <a:gd name="T102" fmla="*/ 0 w 36"/>
                  <a:gd name="T103" fmla="*/ 11 h 39"/>
                  <a:gd name="T104" fmla="*/ 1 w 36"/>
                  <a:gd name="T105" fmla="*/ 8 h 39"/>
                  <a:gd name="T106" fmla="*/ 4 w 36"/>
                  <a:gd name="T107" fmla="*/ 7 h 39"/>
                  <a:gd name="T108" fmla="*/ 10 w 36"/>
                  <a:gd name="T109" fmla="*/ 6 h 39"/>
                  <a:gd name="T110" fmla="*/ 12 w 36"/>
                  <a:gd name="T111" fmla="*/ 4 h 39"/>
                  <a:gd name="T112" fmla="*/ 15 w 36"/>
                  <a:gd name="T113" fmla="*/ 1 h 39"/>
                  <a:gd name="T114" fmla="*/ 19 w 36"/>
                  <a:gd name="T1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6" h="39">
                    <a:moveTo>
                      <a:pt x="19" y="0"/>
                    </a:moveTo>
                    <a:lnTo>
                      <a:pt x="19" y="3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12"/>
                    </a:lnTo>
                    <a:lnTo>
                      <a:pt x="22" y="15"/>
                    </a:lnTo>
                    <a:lnTo>
                      <a:pt x="26" y="17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3" y="15"/>
                    </a:lnTo>
                    <a:lnTo>
                      <a:pt x="33" y="17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2" y="19"/>
                    </a:lnTo>
                    <a:lnTo>
                      <a:pt x="30" y="23"/>
                    </a:lnTo>
                    <a:lnTo>
                      <a:pt x="29" y="26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3" y="33"/>
                    </a:lnTo>
                    <a:lnTo>
                      <a:pt x="22" y="36"/>
                    </a:lnTo>
                    <a:lnTo>
                      <a:pt x="22" y="37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9" y="35"/>
                    </a:lnTo>
                    <a:lnTo>
                      <a:pt x="19" y="32"/>
                    </a:lnTo>
                    <a:lnTo>
                      <a:pt x="19" y="28"/>
                    </a:lnTo>
                    <a:lnTo>
                      <a:pt x="19" y="25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4" y="29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1" y="33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4" y="28"/>
                    </a:lnTo>
                    <a:lnTo>
                      <a:pt x="4" y="23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4" y="7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3" name="Freeform 276"/>
              <p:cNvSpPr>
                <a:spLocks/>
              </p:cNvSpPr>
              <p:nvPr/>
            </p:nvSpPr>
            <p:spPr bwMode="auto">
              <a:xfrm>
                <a:off x="4621637" y="1805497"/>
                <a:ext cx="14822" cy="8893"/>
              </a:xfrm>
              <a:custGeom>
                <a:avLst/>
                <a:gdLst>
                  <a:gd name="T0" fmla="*/ 1 w 10"/>
                  <a:gd name="T1" fmla="*/ 0 h 6"/>
                  <a:gd name="T2" fmla="*/ 3 w 10"/>
                  <a:gd name="T3" fmla="*/ 0 h 6"/>
                  <a:gd name="T4" fmla="*/ 6 w 10"/>
                  <a:gd name="T5" fmla="*/ 3 h 6"/>
                  <a:gd name="T6" fmla="*/ 8 w 10"/>
                  <a:gd name="T7" fmla="*/ 1 h 6"/>
                  <a:gd name="T8" fmla="*/ 10 w 10"/>
                  <a:gd name="T9" fmla="*/ 3 h 6"/>
                  <a:gd name="T10" fmla="*/ 8 w 10"/>
                  <a:gd name="T11" fmla="*/ 4 h 6"/>
                  <a:gd name="T12" fmla="*/ 7 w 10"/>
                  <a:gd name="T13" fmla="*/ 6 h 6"/>
                  <a:gd name="T14" fmla="*/ 6 w 10"/>
                  <a:gd name="T15" fmla="*/ 6 h 6"/>
                  <a:gd name="T16" fmla="*/ 1 w 10"/>
                  <a:gd name="T17" fmla="*/ 1 h 6"/>
                  <a:gd name="T18" fmla="*/ 0 w 10"/>
                  <a:gd name="T19" fmla="*/ 1 h 6"/>
                  <a:gd name="T20" fmla="*/ 1 w 10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1" y="0"/>
                    </a:moveTo>
                    <a:lnTo>
                      <a:pt x="3" y="0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4" name="Freeform 277"/>
              <p:cNvSpPr>
                <a:spLocks/>
              </p:cNvSpPr>
              <p:nvPr/>
            </p:nvSpPr>
            <p:spPr bwMode="auto">
              <a:xfrm>
                <a:off x="4642387" y="2136025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3 w 4"/>
                  <a:gd name="T3" fmla="*/ 0 h 6"/>
                  <a:gd name="T4" fmla="*/ 4 w 4"/>
                  <a:gd name="T5" fmla="*/ 1 h 6"/>
                  <a:gd name="T6" fmla="*/ 4 w 4"/>
                  <a:gd name="T7" fmla="*/ 5 h 6"/>
                  <a:gd name="T8" fmla="*/ 3 w 4"/>
                  <a:gd name="T9" fmla="*/ 6 h 6"/>
                  <a:gd name="T10" fmla="*/ 3 w 4"/>
                  <a:gd name="T11" fmla="*/ 5 h 6"/>
                  <a:gd name="T12" fmla="*/ 1 w 4"/>
                  <a:gd name="T13" fmla="*/ 4 h 6"/>
                  <a:gd name="T14" fmla="*/ 0 w 4"/>
                  <a:gd name="T15" fmla="*/ 2 h 6"/>
                  <a:gd name="T16" fmla="*/ 0 w 4"/>
                  <a:gd name="T17" fmla="*/ 1 h 6"/>
                  <a:gd name="T18" fmla="*/ 0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5" name="Freeform 278"/>
              <p:cNvSpPr>
                <a:spLocks/>
              </p:cNvSpPr>
              <p:nvPr/>
            </p:nvSpPr>
            <p:spPr bwMode="auto">
              <a:xfrm>
                <a:off x="4630530" y="1901839"/>
                <a:ext cx="11858" cy="7411"/>
              </a:xfrm>
              <a:custGeom>
                <a:avLst/>
                <a:gdLst>
                  <a:gd name="T0" fmla="*/ 1 w 8"/>
                  <a:gd name="T1" fmla="*/ 0 h 5"/>
                  <a:gd name="T2" fmla="*/ 5 w 8"/>
                  <a:gd name="T3" fmla="*/ 1 h 5"/>
                  <a:gd name="T4" fmla="*/ 8 w 8"/>
                  <a:gd name="T5" fmla="*/ 3 h 5"/>
                  <a:gd name="T6" fmla="*/ 6 w 8"/>
                  <a:gd name="T7" fmla="*/ 5 h 5"/>
                  <a:gd name="T8" fmla="*/ 5 w 8"/>
                  <a:gd name="T9" fmla="*/ 5 h 5"/>
                  <a:gd name="T10" fmla="*/ 2 w 8"/>
                  <a:gd name="T11" fmla="*/ 5 h 5"/>
                  <a:gd name="T12" fmla="*/ 1 w 8"/>
                  <a:gd name="T13" fmla="*/ 4 h 5"/>
                  <a:gd name="T14" fmla="*/ 0 w 8"/>
                  <a:gd name="T15" fmla="*/ 1 h 5"/>
                  <a:gd name="T16" fmla="*/ 0 w 8"/>
                  <a:gd name="T17" fmla="*/ 1 h 5"/>
                  <a:gd name="T18" fmla="*/ 1 w 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lnTo>
                      <a:pt x="5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6" name="Freeform 279"/>
              <p:cNvSpPr>
                <a:spLocks/>
              </p:cNvSpPr>
              <p:nvPr/>
            </p:nvSpPr>
            <p:spPr bwMode="auto">
              <a:xfrm>
                <a:off x="4717980" y="1833658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2 h 6"/>
                  <a:gd name="T4" fmla="*/ 4 w 4"/>
                  <a:gd name="T5" fmla="*/ 4 h 6"/>
                  <a:gd name="T6" fmla="*/ 3 w 4"/>
                  <a:gd name="T7" fmla="*/ 6 h 6"/>
                  <a:gd name="T8" fmla="*/ 1 w 4"/>
                  <a:gd name="T9" fmla="*/ 6 h 6"/>
                  <a:gd name="T10" fmla="*/ 0 w 4"/>
                  <a:gd name="T11" fmla="*/ 3 h 6"/>
                  <a:gd name="T12" fmla="*/ 0 w 4"/>
                  <a:gd name="T13" fmla="*/ 2 h 6"/>
                  <a:gd name="T14" fmla="*/ 1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7" name="Freeform 280"/>
              <p:cNvSpPr>
                <a:spLocks/>
              </p:cNvSpPr>
              <p:nvPr/>
            </p:nvSpPr>
            <p:spPr bwMode="auto">
              <a:xfrm>
                <a:off x="4508990" y="1852927"/>
                <a:ext cx="140808" cy="192685"/>
              </a:xfrm>
              <a:custGeom>
                <a:avLst/>
                <a:gdLst>
                  <a:gd name="T0" fmla="*/ 53 w 95"/>
                  <a:gd name="T1" fmla="*/ 5 h 130"/>
                  <a:gd name="T2" fmla="*/ 59 w 95"/>
                  <a:gd name="T3" fmla="*/ 16 h 130"/>
                  <a:gd name="T4" fmla="*/ 62 w 95"/>
                  <a:gd name="T5" fmla="*/ 23 h 130"/>
                  <a:gd name="T6" fmla="*/ 71 w 95"/>
                  <a:gd name="T7" fmla="*/ 27 h 130"/>
                  <a:gd name="T8" fmla="*/ 82 w 95"/>
                  <a:gd name="T9" fmla="*/ 37 h 130"/>
                  <a:gd name="T10" fmla="*/ 94 w 95"/>
                  <a:gd name="T11" fmla="*/ 50 h 130"/>
                  <a:gd name="T12" fmla="*/ 83 w 95"/>
                  <a:gd name="T13" fmla="*/ 52 h 130"/>
                  <a:gd name="T14" fmla="*/ 77 w 95"/>
                  <a:gd name="T15" fmla="*/ 61 h 130"/>
                  <a:gd name="T16" fmla="*/ 77 w 95"/>
                  <a:gd name="T17" fmla="*/ 76 h 130"/>
                  <a:gd name="T18" fmla="*/ 75 w 95"/>
                  <a:gd name="T19" fmla="*/ 88 h 130"/>
                  <a:gd name="T20" fmla="*/ 72 w 95"/>
                  <a:gd name="T21" fmla="*/ 97 h 130"/>
                  <a:gd name="T22" fmla="*/ 68 w 95"/>
                  <a:gd name="T23" fmla="*/ 115 h 130"/>
                  <a:gd name="T24" fmla="*/ 66 w 95"/>
                  <a:gd name="T25" fmla="*/ 127 h 130"/>
                  <a:gd name="T26" fmla="*/ 59 w 95"/>
                  <a:gd name="T27" fmla="*/ 130 h 130"/>
                  <a:gd name="T28" fmla="*/ 53 w 95"/>
                  <a:gd name="T29" fmla="*/ 117 h 130"/>
                  <a:gd name="T30" fmla="*/ 55 w 95"/>
                  <a:gd name="T31" fmla="*/ 112 h 130"/>
                  <a:gd name="T32" fmla="*/ 47 w 95"/>
                  <a:gd name="T33" fmla="*/ 110 h 130"/>
                  <a:gd name="T34" fmla="*/ 40 w 95"/>
                  <a:gd name="T35" fmla="*/ 105 h 130"/>
                  <a:gd name="T36" fmla="*/ 35 w 95"/>
                  <a:gd name="T37" fmla="*/ 99 h 130"/>
                  <a:gd name="T38" fmla="*/ 35 w 95"/>
                  <a:gd name="T39" fmla="*/ 92 h 130"/>
                  <a:gd name="T40" fmla="*/ 43 w 95"/>
                  <a:gd name="T41" fmla="*/ 92 h 130"/>
                  <a:gd name="T42" fmla="*/ 50 w 95"/>
                  <a:gd name="T43" fmla="*/ 90 h 130"/>
                  <a:gd name="T44" fmla="*/ 46 w 95"/>
                  <a:gd name="T45" fmla="*/ 87 h 130"/>
                  <a:gd name="T46" fmla="*/ 59 w 95"/>
                  <a:gd name="T47" fmla="*/ 83 h 130"/>
                  <a:gd name="T48" fmla="*/ 57 w 95"/>
                  <a:gd name="T49" fmla="*/ 81 h 130"/>
                  <a:gd name="T50" fmla="*/ 46 w 95"/>
                  <a:gd name="T51" fmla="*/ 81 h 130"/>
                  <a:gd name="T52" fmla="*/ 35 w 95"/>
                  <a:gd name="T53" fmla="*/ 87 h 130"/>
                  <a:gd name="T54" fmla="*/ 30 w 95"/>
                  <a:gd name="T55" fmla="*/ 76 h 130"/>
                  <a:gd name="T56" fmla="*/ 37 w 95"/>
                  <a:gd name="T57" fmla="*/ 74 h 130"/>
                  <a:gd name="T58" fmla="*/ 46 w 95"/>
                  <a:gd name="T59" fmla="*/ 66 h 130"/>
                  <a:gd name="T60" fmla="*/ 61 w 95"/>
                  <a:gd name="T61" fmla="*/ 59 h 130"/>
                  <a:gd name="T62" fmla="*/ 53 w 95"/>
                  <a:gd name="T63" fmla="*/ 58 h 130"/>
                  <a:gd name="T64" fmla="*/ 51 w 95"/>
                  <a:gd name="T65" fmla="*/ 55 h 130"/>
                  <a:gd name="T66" fmla="*/ 44 w 95"/>
                  <a:gd name="T67" fmla="*/ 56 h 130"/>
                  <a:gd name="T68" fmla="*/ 43 w 95"/>
                  <a:gd name="T69" fmla="*/ 47 h 130"/>
                  <a:gd name="T70" fmla="*/ 40 w 95"/>
                  <a:gd name="T71" fmla="*/ 54 h 130"/>
                  <a:gd name="T72" fmla="*/ 37 w 95"/>
                  <a:gd name="T73" fmla="*/ 58 h 130"/>
                  <a:gd name="T74" fmla="*/ 35 w 95"/>
                  <a:gd name="T75" fmla="*/ 68 h 130"/>
                  <a:gd name="T76" fmla="*/ 26 w 95"/>
                  <a:gd name="T77" fmla="*/ 69 h 130"/>
                  <a:gd name="T78" fmla="*/ 17 w 95"/>
                  <a:gd name="T79" fmla="*/ 59 h 130"/>
                  <a:gd name="T80" fmla="*/ 17 w 95"/>
                  <a:gd name="T81" fmla="*/ 56 h 130"/>
                  <a:gd name="T82" fmla="*/ 12 w 95"/>
                  <a:gd name="T83" fmla="*/ 48 h 130"/>
                  <a:gd name="T84" fmla="*/ 11 w 95"/>
                  <a:gd name="T85" fmla="*/ 44 h 130"/>
                  <a:gd name="T86" fmla="*/ 15 w 95"/>
                  <a:gd name="T87" fmla="*/ 43 h 130"/>
                  <a:gd name="T88" fmla="*/ 10 w 95"/>
                  <a:gd name="T89" fmla="*/ 37 h 130"/>
                  <a:gd name="T90" fmla="*/ 7 w 95"/>
                  <a:gd name="T91" fmla="*/ 30 h 130"/>
                  <a:gd name="T92" fmla="*/ 1 w 95"/>
                  <a:gd name="T93" fmla="*/ 32 h 130"/>
                  <a:gd name="T94" fmla="*/ 6 w 95"/>
                  <a:gd name="T95" fmla="*/ 21 h 130"/>
                  <a:gd name="T96" fmla="*/ 10 w 95"/>
                  <a:gd name="T97" fmla="*/ 15 h 130"/>
                  <a:gd name="T98" fmla="*/ 11 w 95"/>
                  <a:gd name="T99" fmla="*/ 9 h 130"/>
                  <a:gd name="T100" fmla="*/ 25 w 95"/>
                  <a:gd name="T101" fmla="*/ 8 h 130"/>
                  <a:gd name="T102" fmla="*/ 24 w 95"/>
                  <a:gd name="T103" fmla="*/ 15 h 130"/>
                  <a:gd name="T104" fmla="*/ 18 w 95"/>
                  <a:gd name="T105" fmla="*/ 22 h 130"/>
                  <a:gd name="T106" fmla="*/ 22 w 95"/>
                  <a:gd name="T107" fmla="*/ 23 h 130"/>
                  <a:gd name="T108" fmla="*/ 28 w 95"/>
                  <a:gd name="T109" fmla="*/ 27 h 130"/>
                  <a:gd name="T110" fmla="*/ 28 w 95"/>
                  <a:gd name="T111" fmla="*/ 23 h 130"/>
                  <a:gd name="T112" fmla="*/ 36 w 95"/>
                  <a:gd name="T113" fmla="*/ 15 h 130"/>
                  <a:gd name="T114" fmla="*/ 41 w 95"/>
                  <a:gd name="T115" fmla="*/ 33 h 130"/>
                  <a:gd name="T116" fmla="*/ 46 w 95"/>
                  <a:gd name="T117" fmla="*/ 37 h 130"/>
                  <a:gd name="T118" fmla="*/ 47 w 95"/>
                  <a:gd name="T119" fmla="*/ 36 h 130"/>
                  <a:gd name="T120" fmla="*/ 43 w 95"/>
                  <a:gd name="T121" fmla="*/ 15 h 130"/>
                  <a:gd name="T122" fmla="*/ 47 w 95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30">
                    <a:moveTo>
                      <a:pt x="47" y="0"/>
                    </a:moveTo>
                    <a:lnTo>
                      <a:pt x="47" y="0"/>
                    </a:lnTo>
                    <a:lnTo>
                      <a:pt x="50" y="4"/>
                    </a:lnTo>
                    <a:lnTo>
                      <a:pt x="51" y="7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5" y="4"/>
                    </a:lnTo>
                    <a:lnTo>
                      <a:pt x="57" y="5"/>
                    </a:lnTo>
                    <a:lnTo>
                      <a:pt x="59" y="9"/>
                    </a:lnTo>
                    <a:lnTo>
                      <a:pt x="61" y="12"/>
                    </a:lnTo>
                    <a:lnTo>
                      <a:pt x="61" y="15"/>
                    </a:lnTo>
                    <a:lnTo>
                      <a:pt x="59" y="16"/>
                    </a:lnTo>
                    <a:lnTo>
                      <a:pt x="59" y="22"/>
                    </a:lnTo>
                    <a:lnTo>
                      <a:pt x="59" y="26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2" y="26"/>
                    </a:lnTo>
                    <a:lnTo>
                      <a:pt x="62" y="23"/>
                    </a:lnTo>
                    <a:lnTo>
                      <a:pt x="61" y="18"/>
                    </a:lnTo>
                    <a:lnTo>
                      <a:pt x="62" y="15"/>
                    </a:lnTo>
                    <a:lnTo>
                      <a:pt x="64" y="14"/>
                    </a:lnTo>
                    <a:lnTo>
                      <a:pt x="68" y="18"/>
                    </a:lnTo>
                    <a:lnTo>
                      <a:pt x="69" y="22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2" y="32"/>
                    </a:lnTo>
                    <a:lnTo>
                      <a:pt x="75" y="32"/>
                    </a:lnTo>
                    <a:lnTo>
                      <a:pt x="76" y="33"/>
                    </a:lnTo>
                    <a:lnTo>
                      <a:pt x="80" y="36"/>
                    </a:lnTo>
                    <a:lnTo>
                      <a:pt x="82" y="37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5" y="48"/>
                    </a:lnTo>
                    <a:lnTo>
                      <a:pt x="94" y="50"/>
                    </a:lnTo>
                    <a:lnTo>
                      <a:pt x="94" y="51"/>
                    </a:lnTo>
                    <a:lnTo>
                      <a:pt x="93" y="51"/>
                    </a:lnTo>
                    <a:lnTo>
                      <a:pt x="91" y="48"/>
                    </a:lnTo>
                    <a:lnTo>
                      <a:pt x="88" y="50"/>
                    </a:lnTo>
                    <a:lnTo>
                      <a:pt x="87" y="50"/>
                    </a:lnTo>
                    <a:lnTo>
                      <a:pt x="83" y="52"/>
                    </a:lnTo>
                    <a:lnTo>
                      <a:pt x="80" y="52"/>
                    </a:lnTo>
                    <a:lnTo>
                      <a:pt x="80" y="54"/>
                    </a:lnTo>
                    <a:lnTo>
                      <a:pt x="82" y="55"/>
                    </a:lnTo>
                    <a:lnTo>
                      <a:pt x="82" y="56"/>
                    </a:lnTo>
                    <a:lnTo>
                      <a:pt x="77" y="59"/>
                    </a:lnTo>
                    <a:lnTo>
                      <a:pt x="77" y="61"/>
                    </a:lnTo>
                    <a:lnTo>
                      <a:pt x="79" y="63"/>
                    </a:lnTo>
                    <a:lnTo>
                      <a:pt x="79" y="69"/>
                    </a:lnTo>
                    <a:lnTo>
                      <a:pt x="77" y="70"/>
                    </a:lnTo>
                    <a:lnTo>
                      <a:pt x="79" y="73"/>
                    </a:lnTo>
                    <a:lnTo>
                      <a:pt x="79" y="74"/>
                    </a:lnTo>
                    <a:lnTo>
                      <a:pt x="77" y="76"/>
                    </a:lnTo>
                    <a:lnTo>
                      <a:pt x="75" y="76"/>
                    </a:lnTo>
                    <a:lnTo>
                      <a:pt x="75" y="76"/>
                    </a:lnTo>
                    <a:lnTo>
                      <a:pt x="73" y="79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5" y="88"/>
                    </a:lnTo>
                    <a:lnTo>
                      <a:pt x="75" y="91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1" y="94"/>
                    </a:lnTo>
                    <a:lnTo>
                      <a:pt x="69" y="95"/>
                    </a:lnTo>
                    <a:lnTo>
                      <a:pt x="72" y="97"/>
                    </a:lnTo>
                    <a:lnTo>
                      <a:pt x="71" y="98"/>
                    </a:lnTo>
                    <a:lnTo>
                      <a:pt x="69" y="99"/>
                    </a:lnTo>
                    <a:lnTo>
                      <a:pt x="69" y="101"/>
                    </a:lnTo>
                    <a:lnTo>
                      <a:pt x="69" y="103"/>
                    </a:lnTo>
                    <a:lnTo>
                      <a:pt x="69" y="112"/>
                    </a:lnTo>
                    <a:lnTo>
                      <a:pt x="68" y="115"/>
                    </a:lnTo>
                    <a:lnTo>
                      <a:pt x="66" y="116"/>
                    </a:lnTo>
                    <a:lnTo>
                      <a:pt x="66" y="119"/>
                    </a:lnTo>
                    <a:lnTo>
                      <a:pt x="68" y="121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66" y="127"/>
                    </a:lnTo>
                    <a:lnTo>
                      <a:pt x="65" y="130"/>
                    </a:lnTo>
                    <a:lnTo>
                      <a:pt x="64" y="130"/>
                    </a:lnTo>
                    <a:lnTo>
                      <a:pt x="62" y="128"/>
                    </a:lnTo>
                    <a:lnTo>
                      <a:pt x="61" y="128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8" y="128"/>
                    </a:lnTo>
                    <a:lnTo>
                      <a:pt x="59" y="124"/>
                    </a:lnTo>
                    <a:lnTo>
                      <a:pt x="58" y="123"/>
                    </a:lnTo>
                    <a:lnTo>
                      <a:pt x="57" y="123"/>
                    </a:lnTo>
                    <a:lnTo>
                      <a:pt x="53" y="119"/>
                    </a:lnTo>
                    <a:lnTo>
                      <a:pt x="53" y="117"/>
                    </a:lnTo>
                    <a:lnTo>
                      <a:pt x="55" y="116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57" y="113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4" y="112"/>
                    </a:lnTo>
                    <a:lnTo>
                      <a:pt x="53" y="112"/>
                    </a:lnTo>
                    <a:lnTo>
                      <a:pt x="53" y="113"/>
                    </a:lnTo>
                    <a:lnTo>
                      <a:pt x="50" y="115"/>
                    </a:lnTo>
                    <a:lnTo>
                      <a:pt x="47" y="112"/>
                    </a:lnTo>
                    <a:lnTo>
                      <a:pt x="47" y="110"/>
                    </a:lnTo>
                    <a:lnTo>
                      <a:pt x="46" y="109"/>
                    </a:lnTo>
                    <a:lnTo>
                      <a:pt x="44" y="108"/>
                    </a:lnTo>
                    <a:lnTo>
                      <a:pt x="43" y="108"/>
                    </a:lnTo>
                    <a:lnTo>
                      <a:pt x="41" y="108"/>
                    </a:lnTo>
                    <a:lnTo>
                      <a:pt x="40" y="106"/>
                    </a:lnTo>
                    <a:lnTo>
                      <a:pt x="40" y="105"/>
                    </a:lnTo>
                    <a:lnTo>
                      <a:pt x="39" y="103"/>
                    </a:lnTo>
                    <a:lnTo>
                      <a:pt x="37" y="103"/>
                    </a:lnTo>
                    <a:lnTo>
                      <a:pt x="37" y="102"/>
                    </a:lnTo>
                    <a:lnTo>
                      <a:pt x="37" y="101"/>
                    </a:lnTo>
                    <a:lnTo>
                      <a:pt x="36" y="99"/>
                    </a:lnTo>
                    <a:lnTo>
                      <a:pt x="35" y="99"/>
                    </a:lnTo>
                    <a:lnTo>
                      <a:pt x="36" y="98"/>
                    </a:lnTo>
                    <a:lnTo>
                      <a:pt x="35" y="98"/>
                    </a:lnTo>
                    <a:lnTo>
                      <a:pt x="36" y="95"/>
                    </a:lnTo>
                    <a:lnTo>
                      <a:pt x="35" y="94"/>
                    </a:lnTo>
                    <a:lnTo>
                      <a:pt x="35" y="92"/>
                    </a:lnTo>
                    <a:lnTo>
                      <a:pt x="35" y="92"/>
                    </a:lnTo>
                    <a:lnTo>
                      <a:pt x="37" y="90"/>
                    </a:lnTo>
                    <a:lnTo>
                      <a:pt x="39" y="90"/>
                    </a:lnTo>
                    <a:lnTo>
                      <a:pt x="40" y="92"/>
                    </a:lnTo>
                    <a:lnTo>
                      <a:pt x="41" y="94"/>
                    </a:lnTo>
                    <a:lnTo>
                      <a:pt x="41" y="94"/>
                    </a:lnTo>
                    <a:lnTo>
                      <a:pt x="43" y="92"/>
                    </a:lnTo>
                    <a:lnTo>
                      <a:pt x="44" y="92"/>
                    </a:lnTo>
                    <a:lnTo>
                      <a:pt x="46" y="94"/>
                    </a:lnTo>
                    <a:lnTo>
                      <a:pt x="48" y="92"/>
                    </a:lnTo>
                    <a:lnTo>
                      <a:pt x="53" y="92"/>
                    </a:lnTo>
                    <a:lnTo>
                      <a:pt x="53" y="91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44" y="90"/>
                    </a:lnTo>
                    <a:lnTo>
                      <a:pt x="41" y="88"/>
                    </a:lnTo>
                    <a:lnTo>
                      <a:pt x="41" y="87"/>
                    </a:lnTo>
                    <a:lnTo>
                      <a:pt x="44" y="87"/>
                    </a:lnTo>
                    <a:lnTo>
                      <a:pt x="46" y="87"/>
                    </a:lnTo>
                    <a:lnTo>
                      <a:pt x="50" y="85"/>
                    </a:lnTo>
                    <a:lnTo>
                      <a:pt x="53" y="84"/>
                    </a:lnTo>
                    <a:lnTo>
                      <a:pt x="55" y="84"/>
                    </a:lnTo>
                    <a:lnTo>
                      <a:pt x="58" y="83"/>
                    </a:lnTo>
                    <a:lnTo>
                      <a:pt x="58" y="83"/>
                    </a:lnTo>
                    <a:lnTo>
                      <a:pt x="59" y="83"/>
                    </a:lnTo>
                    <a:lnTo>
                      <a:pt x="59" y="81"/>
                    </a:lnTo>
                    <a:lnTo>
                      <a:pt x="61" y="80"/>
                    </a:lnTo>
                    <a:lnTo>
                      <a:pt x="61" y="79"/>
                    </a:lnTo>
                    <a:lnTo>
                      <a:pt x="59" y="79"/>
                    </a:lnTo>
                    <a:lnTo>
                      <a:pt x="58" y="80"/>
                    </a:lnTo>
                    <a:lnTo>
                      <a:pt x="57" y="81"/>
                    </a:lnTo>
                    <a:lnTo>
                      <a:pt x="51" y="81"/>
                    </a:lnTo>
                    <a:lnTo>
                      <a:pt x="50" y="81"/>
                    </a:lnTo>
                    <a:lnTo>
                      <a:pt x="50" y="81"/>
                    </a:lnTo>
                    <a:lnTo>
                      <a:pt x="47" y="81"/>
                    </a:lnTo>
                    <a:lnTo>
                      <a:pt x="46" y="81"/>
                    </a:lnTo>
                    <a:lnTo>
                      <a:pt x="46" y="81"/>
                    </a:lnTo>
                    <a:lnTo>
                      <a:pt x="43" y="84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39" y="85"/>
                    </a:lnTo>
                    <a:lnTo>
                      <a:pt x="36" y="85"/>
                    </a:lnTo>
                    <a:lnTo>
                      <a:pt x="35" y="87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6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6" y="77"/>
                    </a:lnTo>
                    <a:lnTo>
                      <a:pt x="36" y="77"/>
                    </a:lnTo>
                    <a:lnTo>
                      <a:pt x="37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1" y="72"/>
                    </a:lnTo>
                    <a:lnTo>
                      <a:pt x="44" y="69"/>
                    </a:lnTo>
                    <a:lnTo>
                      <a:pt x="47" y="68"/>
                    </a:lnTo>
                    <a:lnTo>
                      <a:pt x="46" y="66"/>
                    </a:lnTo>
                    <a:lnTo>
                      <a:pt x="47" y="65"/>
                    </a:lnTo>
                    <a:lnTo>
                      <a:pt x="51" y="63"/>
                    </a:lnTo>
                    <a:lnTo>
                      <a:pt x="55" y="63"/>
                    </a:lnTo>
                    <a:lnTo>
                      <a:pt x="57" y="62"/>
                    </a:lnTo>
                    <a:lnTo>
                      <a:pt x="59" y="61"/>
                    </a:lnTo>
                    <a:lnTo>
                      <a:pt x="61" y="59"/>
                    </a:lnTo>
                    <a:lnTo>
                      <a:pt x="61" y="58"/>
                    </a:lnTo>
                    <a:lnTo>
                      <a:pt x="59" y="58"/>
                    </a:lnTo>
                    <a:lnTo>
                      <a:pt x="57" y="61"/>
                    </a:lnTo>
                    <a:lnTo>
                      <a:pt x="55" y="61"/>
                    </a:lnTo>
                    <a:lnTo>
                      <a:pt x="53" y="59"/>
                    </a:lnTo>
                    <a:lnTo>
                      <a:pt x="53" y="58"/>
                    </a:lnTo>
                    <a:lnTo>
                      <a:pt x="54" y="55"/>
                    </a:lnTo>
                    <a:lnTo>
                      <a:pt x="54" y="52"/>
                    </a:lnTo>
                    <a:lnTo>
                      <a:pt x="54" y="51"/>
                    </a:lnTo>
                    <a:lnTo>
                      <a:pt x="53" y="51"/>
                    </a:lnTo>
                    <a:lnTo>
                      <a:pt x="51" y="52"/>
                    </a:lnTo>
                    <a:lnTo>
                      <a:pt x="51" y="55"/>
                    </a:lnTo>
                    <a:lnTo>
                      <a:pt x="51" y="56"/>
                    </a:lnTo>
                    <a:lnTo>
                      <a:pt x="47" y="61"/>
                    </a:lnTo>
                    <a:lnTo>
                      <a:pt x="46" y="62"/>
                    </a:lnTo>
                    <a:lnTo>
                      <a:pt x="44" y="61"/>
                    </a:lnTo>
                    <a:lnTo>
                      <a:pt x="43" y="58"/>
                    </a:lnTo>
                    <a:lnTo>
                      <a:pt x="44" y="56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4" y="51"/>
                    </a:lnTo>
                    <a:lnTo>
                      <a:pt x="44" y="48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41" y="48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0" y="56"/>
                    </a:lnTo>
                    <a:lnTo>
                      <a:pt x="40" y="55"/>
                    </a:lnTo>
                    <a:lnTo>
                      <a:pt x="40" y="54"/>
                    </a:lnTo>
                    <a:lnTo>
                      <a:pt x="39" y="51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6" y="54"/>
                    </a:lnTo>
                    <a:lnTo>
                      <a:pt x="36" y="55"/>
                    </a:lnTo>
                    <a:lnTo>
                      <a:pt x="37" y="58"/>
                    </a:lnTo>
                    <a:lnTo>
                      <a:pt x="37" y="61"/>
                    </a:lnTo>
                    <a:lnTo>
                      <a:pt x="39" y="62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6" y="65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28" y="72"/>
                    </a:lnTo>
                    <a:lnTo>
                      <a:pt x="25" y="70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5" y="66"/>
                    </a:lnTo>
                    <a:lnTo>
                      <a:pt x="22" y="63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8" y="61"/>
                    </a:lnTo>
                    <a:lnTo>
                      <a:pt x="17" y="59"/>
                    </a:lnTo>
                    <a:lnTo>
                      <a:pt x="21" y="58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7" y="56"/>
                    </a:lnTo>
                    <a:lnTo>
                      <a:pt x="17" y="54"/>
                    </a:lnTo>
                    <a:lnTo>
                      <a:pt x="15" y="54"/>
                    </a:lnTo>
                    <a:lnTo>
                      <a:pt x="12" y="52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8" y="45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2" y="47"/>
                    </a:lnTo>
                    <a:lnTo>
                      <a:pt x="14" y="47"/>
                    </a:lnTo>
                    <a:lnTo>
                      <a:pt x="15" y="45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0" y="38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1" y="33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0" y="32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7" y="33"/>
                    </a:lnTo>
                    <a:lnTo>
                      <a:pt x="7" y="36"/>
                    </a:lnTo>
                    <a:lnTo>
                      <a:pt x="7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10" y="15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4" y="11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2" y="15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8" y="22"/>
                    </a:lnTo>
                    <a:lnTo>
                      <a:pt x="21" y="21"/>
                    </a:lnTo>
                    <a:lnTo>
                      <a:pt x="24" y="19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4" y="25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8" y="30"/>
                    </a:lnTo>
                    <a:lnTo>
                      <a:pt x="29" y="32"/>
                    </a:lnTo>
                    <a:lnTo>
                      <a:pt x="30" y="33"/>
                    </a:lnTo>
                    <a:lnTo>
                      <a:pt x="30" y="29"/>
                    </a:lnTo>
                    <a:lnTo>
                      <a:pt x="28" y="26"/>
                    </a:lnTo>
                    <a:lnTo>
                      <a:pt x="28" y="23"/>
                    </a:lnTo>
                    <a:lnTo>
                      <a:pt x="29" y="19"/>
                    </a:lnTo>
                    <a:lnTo>
                      <a:pt x="32" y="15"/>
                    </a:lnTo>
                    <a:lnTo>
                      <a:pt x="32" y="14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6" y="15"/>
                    </a:lnTo>
                    <a:lnTo>
                      <a:pt x="39" y="18"/>
                    </a:lnTo>
                    <a:lnTo>
                      <a:pt x="40" y="19"/>
                    </a:lnTo>
                    <a:lnTo>
                      <a:pt x="40" y="23"/>
                    </a:lnTo>
                    <a:lnTo>
                      <a:pt x="41" y="29"/>
                    </a:lnTo>
                    <a:lnTo>
                      <a:pt x="41" y="32"/>
                    </a:lnTo>
                    <a:lnTo>
                      <a:pt x="41" y="33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0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6" y="37"/>
                    </a:lnTo>
                    <a:lnTo>
                      <a:pt x="47" y="41"/>
                    </a:lnTo>
                    <a:lnTo>
                      <a:pt x="48" y="43"/>
                    </a:lnTo>
                    <a:lnTo>
                      <a:pt x="50" y="43"/>
                    </a:lnTo>
                    <a:lnTo>
                      <a:pt x="50" y="41"/>
                    </a:lnTo>
                    <a:lnTo>
                      <a:pt x="48" y="38"/>
                    </a:lnTo>
                    <a:lnTo>
                      <a:pt x="47" y="36"/>
                    </a:lnTo>
                    <a:lnTo>
                      <a:pt x="46" y="32"/>
                    </a:lnTo>
                    <a:lnTo>
                      <a:pt x="44" y="29"/>
                    </a:lnTo>
                    <a:lnTo>
                      <a:pt x="44" y="25"/>
                    </a:lnTo>
                    <a:lnTo>
                      <a:pt x="44" y="18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2"/>
                    </a:lnTo>
                    <a:lnTo>
                      <a:pt x="43" y="9"/>
                    </a:lnTo>
                    <a:lnTo>
                      <a:pt x="44" y="7"/>
                    </a:lnTo>
                    <a:lnTo>
                      <a:pt x="43" y="4"/>
                    </a:lnTo>
                    <a:lnTo>
                      <a:pt x="46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8" name="Freeform 281"/>
              <p:cNvSpPr>
                <a:spLocks/>
              </p:cNvSpPr>
              <p:nvPr/>
            </p:nvSpPr>
            <p:spPr bwMode="auto">
              <a:xfrm>
                <a:off x="4766891" y="1821800"/>
                <a:ext cx="20751" cy="14822"/>
              </a:xfrm>
              <a:custGeom>
                <a:avLst/>
                <a:gdLst>
                  <a:gd name="T0" fmla="*/ 11 w 14"/>
                  <a:gd name="T1" fmla="*/ 0 h 10"/>
                  <a:gd name="T2" fmla="*/ 13 w 14"/>
                  <a:gd name="T3" fmla="*/ 0 h 10"/>
                  <a:gd name="T4" fmla="*/ 14 w 14"/>
                  <a:gd name="T5" fmla="*/ 1 h 10"/>
                  <a:gd name="T6" fmla="*/ 14 w 14"/>
                  <a:gd name="T7" fmla="*/ 3 h 10"/>
                  <a:gd name="T8" fmla="*/ 10 w 14"/>
                  <a:gd name="T9" fmla="*/ 6 h 10"/>
                  <a:gd name="T10" fmla="*/ 8 w 14"/>
                  <a:gd name="T11" fmla="*/ 7 h 10"/>
                  <a:gd name="T12" fmla="*/ 4 w 14"/>
                  <a:gd name="T13" fmla="*/ 10 h 10"/>
                  <a:gd name="T14" fmla="*/ 2 w 14"/>
                  <a:gd name="T15" fmla="*/ 10 h 10"/>
                  <a:gd name="T16" fmla="*/ 0 w 14"/>
                  <a:gd name="T17" fmla="*/ 10 h 10"/>
                  <a:gd name="T18" fmla="*/ 0 w 14"/>
                  <a:gd name="T19" fmla="*/ 8 h 10"/>
                  <a:gd name="T20" fmla="*/ 2 w 14"/>
                  <a:gd name="T21" fmla="*/ 7 h 10"/>
                  <a:gd name="T22" fmla="*/ 4 w 14"/>
                  <a:gd name="T23" fmla="*/ 6 h 10"/>
                  <a:gd name="T24" fmla="*/ 6 w 14"/>
                  <a:gd name="T25" fmla="*/ 4 h 10"/>
                  <a:gd name="T26" fmla="*/ 8 w 14"/>
                  <a:gd name="T27" fmla="*/ 1 h 10"/>
                  <a:gd name="T28" fmla="*/ 11 w 14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0">
                    <a:moveTo>
                      <a:pt x="11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14" y="3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9" name="Freeform 282"/>
              <p:cNvSpPr>
                <a:spLocks/>
              </p:cNvSpPr>
              <p:nvPr/>
            </p:nvSpPr>
            <p:spPr bwMode="auto">
              <a:xfrm>
                <a:off x="4734283" y="1906286"/>
                <a:ext cx="17786" cy="10376"/>
              </a:xfrm>
              <a:custGeom>
                <a:avLst/>
                <a:gdLst>
                  <a:gd name="T0" fmla="*/ 7 w 12"/>
                  <a:gd name="T1" fmla="*/ 0 h 7"/>
                  <a:gd name="T2" fmla="*/ 8 w 12"/>
                  <a:gd name="T3" fmla="*/ 1 h 7"/>
                  <a:gd name="T4" fmla="*/ 11 w 12"/>
                  <a:gd name="T5" fmla="*/ 1 h 7"/>
                  <a:gd name="T6" fmla="*/ 12 w 12"/>
                  <a:gd name="T7" fmla="*/ 1 h 7"/>
                  <a:gd name="T8" fmla="*/ 12 w 12"/>
                  <a:gd name="T9" fmla="*/ 2 h 7"/>
                  <a:gd name="T10" fmla="*/ 10 w 12"/>
                  <a:gd name="T11" fmla="*/ 4 h 7"/>
                  <a:gd name="T12" fmla="*/ 7 w 12"/>
                  <a:gd name="T13" fmla="*/ 2 h 7"/>
                  <a:gd name="T14" fmla="*/ 6 w 12"/>
                  <a:gd name="T15" fmla="*/ 2 h 7"/>
                  <a:gd name="T16" fmla="*/ 4 w 12"/>
                  <a:gd name="T17" fmla="*/ 4 h 7"/>
                  <a:gd name="T18" fmla="*/ 3 w 12"/>
                  <a:gd name="T19" fmla="*/ 4 h 7"/>
                  <a:gd name="T20" fmla="*/ 0 w 12"/>
                  <a:gd name="T21" fmla="*/ 7 h 7"/>
                  <a:gd name="T22" fmla="*/ 0 w 12"/>
                  <a:gd name="T23" fmla="*/ 7 h 7"/>
                  <a:gd name="T24" fmla="*/ 1 w 12"/>
                  <a:gd name="T25" fmla="*/ 2 h 7"/>
                  <a:gd name="T26" fmla="*/ 4 w 12"/>
                  <a:gd name="T27" fmla="*/ 1 h 7"/>
                  <a:gd name="T28" fmla="*/ 6 w 12"/>
                  <a:gd name="T29" fmla="*/ 1 h 7"/>
                  <a:gd name="T30" fmla="*/ 7 w 12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0" name="Freeform 283"/>
              <p:cNvSpPr>
                <a:spLocks/>
              </p:cNvSpPr>
              <p:nvPr/>
            </p:nvSpPr>
            <p:spPr bwMode="auto">
              <a:xfrm>
                <a:off x="6991658" y="2915656"/>
                <a:ext cx="108200" cy="127468"/>
              </a:xfrm>
              <a:custGeom>
                <a:avLst/>
                <a:gdLst>
                  <a:gd name="T0" fmla="*/ 12 w 73"/>
                  <a:gd name="T1" fmla="*/ 3 h 86"/>
                  <a:gd name="T2" fmla="*/ 22 w 73"/>
                  <a:gd name="T3" fmla="*/ 10 h 86"/>
                  <a:gd name="T4" fmla="*/ 33 w 73"/>
                  <a:gd name="T5" fmla="*/ 21 h 86"/>
                  <a:gd name="T6" fmla="*/ 41 w 73"/>
                  <a:gd name="T7" fmla="*/ 25 h 86"/>
                  <a:gd name="T8" fmla="*/ 50 w 73"/>
                  <a:gd name="T9" fmla="*/ 28 h 86"/>
                  <a:gd name="T10" fmla="*/ 58 w 73"/>
                  <a:gd name="T11" fmla="*/ 25 h 86"/>
                  <a:gd name="T12" fmla="*/ 61 w 73"/>
                  <a:gd name="T13" fmla="*/ 20 h 86"/>
                  <a:gd name="T14" fmla="*/ 61 w 73"/>
                  <a:gd name="T15" fmla="*/ 26 h 86"/>
                  <a:gd name="T16" fmla="*/ 65 w 73"/>
                  <a:gd name="T17" fmla="*/ 33 h 86"/>
                  <a:gd name="T18" fmla="*/ 66 w 73"/>
                  <a:gd name="T19" fmla="*/ 40 h 86"/>
                  <a:gd name="T20" fmla="*/ 72 w 73"/>
                  <a:gd name="T21" fmla="*/ 36 h 86"/>
                  <a:gd name="T22" fmla="*/ 70 w 73"/>
                  <a:gd name="T23" fmla="*/ 39 h 86"/>
                  <a:gd name="T24" fmla="*/ 66 w 73"/>
                  <a:gd name="T25" fmla="*/ 43 h 86"/>
                  <a:gd name="T26" fmla="*/ 63 w 73"/>
                  <a:gd name="T27" fmla="*/ 47 h 86"/>
                  <a:gd name="T28" fmla="*/ 61 w 73"/>
                  <a:gd name="T29" fmla="*/ 49 h 86"/>
                  <a:gd name="T30" fmla="*/ 52 w 73"/>
                  <a:gd name="T31" fmla="*/ 49 h 86"/>
                  <a:gd name="T32" fmla="*/ 47 w 73"/>
                  <a:gd name="T33" fmla="*/ 64 h 86"/>
                  <a:gd name="T34" fmla="*/ 48 w 73"/>
                  <a:gd name="T35" fmla="*/ 71 h 86"/>
                  <a:gd name="T36" fmla="*/ 40 w 73"/>
                  <a:gd name="T37" fmla="*/ 67 h 86"/>
                  <a:gd name="T38" fmla="*/ 30 w 73"/>
                  <a:gd name="T39" fmla="*/ 58 h 86"/>
                  <a:gd name="T40" fmla="*/ 25 w 73"/>
                  <a:gd name="T41" fmla="*/ 58 h 86"/>
                  <a:gd name="T42" fmla="*/ 16 w 73"/>
                  <a:gd name="T43" fmla="*/ 64 h 86"/>
                  <a:gd name="T44" fmla="*/ 9 w 73"/>
                  <a:gd name="T45" fmla="*/ 61 h 86"/>
                  <a:gd name="T46" fmla="*/ 9 w 73"/>
                  <a:gd name="T47" fmla="*/ 68 h 86"/>
                  <a:gd name="T48" fmla="*/ 18 w 73"/>
                  <a:gd name="T49" fmla="*/ 72 h 86"/>
                  <a:gd name="T50" fmla="*/ 25 w 73"/>
                  <a:gd name="T51" fmla="*/ 75 h 86"/>
                  <a:gd name="T52" fmla="*/ 21 w 73"/>
                  <a:gd name="T53" fmla="*/ 78 h 86"/>
                  <a:gd name="T54" fmla="*/ 16 w 73"/>
                  <a:gd name="T55" fmla="*/ 80 h 86"/>
                  <a:gd name="T56" fmla="*/ 9 w 73"/>
                  <a:gd name="T57" fmla="*/ 85 h 86"/>
                  <a:gd name="T58" fmla="*/ 8 w 73"/>
                  <a:gd name="T59" fmla="*/ 78 h 86"/>
                  <a:gd name="T60" fmla="*/ 3 w 73"/>
                  <a:gd name="T61" fmla="*/ 69 h 86"/>
                  <a:gd name="T62" fmla="*/ 1 w 73"/>
                  <a:gd name="T63" fmla="*/ 64 h 86"/>
                  <a:gd name="T64" fmla="*/ 3 w 73"/>
                  <a:gd name="T65" fmla="*/ 58 h 86"/>
                  <a:gd name="T66" fmla="*/ 7 w 73"/>
                  <a:gd name="T67" fmla="*/ 54 h 86"/>
                  <a:gd name="T68" fmla="*/ 4 w 73"/>
                  <a:gd name="T69" fmla="*/ 50 h 86"/>
                  <a:gd name="T70" fmla="*/ 4 w 73"/>
                  <a:gd name="T71" fmla="*/ 46 h 86"/>
                  <a:gd name="T72" fmla="*/ 14 w 73"/>
                  <a:gd name="T73" fmla="*/ 49 h 86"/>
                  <a:gd name="T74" fmla="*/ 16 w 73"/>
                  <a:gd name="T75" fmla="*/ 44 h 86"/>
                  <a:gd name="T76" fmla="*/ 14 w 73"/>
                  <a:gd name="T77" fmla="*/ 40 h 86"/>
                  <a:gd name="T78" fmla="*/ 14 w 73"/>
                  <a:gd name="T79" fmla="*/ 33 h 86"/>
                  <a:gd name="T80" fmla="*/ 14 w 73"/>
                  <a:gd name="T81" fmla="*/ 31 h 86"/>
                  <a:gd name="T82" fmla="*/ 12 w 73"/>
                  <a:gd name="T83" fmla="*/ 20 h 86"/>
                  <a:gd name="T84" fmla="*/ 7 w 73"/>
                  <a:gd name="T85" fmla="*/ 6 h 86"/>
                  <a:gd name="T86" fmla="*/ 7 w 73"/>
                  <a:gd name="T87" fmla="*/ 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3" h="86">
                    <a:moveTo>
                      <a:pt x="8" y="0"/>
                    </a:moveTo>
                    <a:lnTo>
                      <a:pt x="11" y="0"/>
                    </a:lnTo>
                    <a:lnTo>
                      <a:pt x="12" y="3"/>
                    </a:lnTo>
                    <a:lnTo>
                      <a:pt x="16" y="6"/>
                    </a:lnTo>
                    <a:lnTo>
                      <a:pt x="21" y="7"/>
                    </a:lnTo>
                    <a:lnTo>
                      <a:pt x="22" y="10"/>
                    </a:lnTo>
                    <a:lnTo>
                      <a:pt x="27" y="17"/>
                    </a:lnTo>
                    <a:lnTo>
                      <a:pt x="32" y="18"/>
                    </a:lnTo>
                    <a:lnTo>
                      <a:pt x="33" y="21"/>
                    </a:lnTo>
                    <a:lnTo>
                      <a:pt x="34" y="21"/>
                    </a:lnTo>
                    <a:lnTo>
                      <a:pt x="37" y="24"/>
                    </a:lnTo>
                    <a:lnTo>
                      <a:pt x="41" y="25"/>
                    </a:lnTo>
                    <a:lnTo>
                      <a:pt x="44" y="26"/>
                    </a:lnTo>
                    <a:lnTo>
                      <a:pt x="47" y="28"/>
                    </a:lnTo>
                    <a:lnTo>
                      <a:pt x="50" y="28"/>
                    </a:lnTo>
                    <a:lnTo>
                      <a:pt x="50" y="29"/>
                    </a:lnTo>
                    <a:lnTo>
                      <a:pt x="54" y="28"/>
                    </a:lnTo>
                    <a:lnTo>
                      <a:pt x="58" y="25"/>
                    </a:lnTo>
                    <a:lnTo>
                      <a:pt x="59" y="22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2" y="21"/>
                    </a:lnTo>
                    <a:lnTo>
                      <a:pt x="62" y="22"/>
                    </a:lnTo>
                    <a:lnTo>
                      <a:pt x="61" y="26"/>
                    </a:lnTo>
                    <a:lnTo>
                      <a:pt x="61" y="31"/>
                    </a:lnTo>
                    <a:lnTo>
                      <a:pt x="61" y="32"/>
                    </a:lnTo>
                    <a:lnTo>
                      <a:pt x="65" y="33"/>
                    </a:lnTo>
                    <a:lnTo>
                      <a:pt x="66" y="36"/>
                    </a:lnTo>
                    <a:lnTo>
                      <a:pt x="66" y="39"/>
                    </a:lnTo>
                    <a:lnTo>
                      <a:pt x="66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72" y="36"/>
                    </a:lnTo>
                    <a:lnTo>
                      <a:pt x="73" y="36"/>
                    </a:lnTo>
                    <a:lnTo>
                      <a:pt x="72" y="38"/>
                    </a:lnTo>
                    <a:lnTo>
                      <a:pt x="70" y="39"/>
                    </a:lnTo>
                    <a:lnTo>
                      <a:pt x="70" y="40"/>
                    </a:lnTo>
                    <a:lnTo>
                      <a:pt x="69" y="42"/>
                    </a:lnTo>
                    <a:lnTo>
                      <a:pt x="66" y="43"/>
                    </a:lnTo>
                    <a:lnTo>
                      <a:pt x="66" y="44"/>
                    </a:lnTo>
                    <a:lnTo>
                      <a:pt x="65" y="46"/>
                    </a:lnTo>
                    <a:lnTo>
                      <a:pt x="63" y="47"/>
                    </a:lnTo>
                    <a:lnTo>
                      <a:pt x="62" y="46"/>
                    </a:lnTo>
                    <a:lnTo>
                      <a:pt x="61" y="47"/>
                    </a:lnTo>
                    <a:lnTo>
                      <a:pt x="61" y="49"/>
                    </a:lnTo>
                    <a:lnTo>
                      <a:pt x="58" y="49"/>
                    </a:lnTo>
                    <a:lnTo>
                      <a:pt x="55" y="49"/>
                    </a:lnTo>
                    <a:lnTo>
                      <a:pt x="52" y="49"/>
                    </a:lnTo>
                    <a:lnTo>
                      <a:pt x="50" y="54"/>
                    </a:lnTo>
                    <a:lnTo>
                      <a:pt x="48" y="58"/>
                    </a:lnTo>
                    <a:lnTo>
                      <a:pt x="47" y="64"/>
                    </a:lnTo>
                    <a:lnTo>
                      <a:pt x="48" y="67"/>
                    </a:lnTo>
                    <a:lnTo>
                      <a:pt x="48" y="68"/>
                    </a:lnTo>
                    <a:lnTo>
                      <a:pt x="48" y="71"/>
                    </a:lnTo>
                    <a:lnTo>
                      <a:pt x="45" y="69"/>
                    </a:lnTo>
                    <a:lnTo>
                      <a:pt x="44" y="68"/>
                    </a:lnTo>
                    <a:lnTo>
                      <a:pt x="40" y="67"/>
                    </a:lnTo>
                    <a:lnTo>
                      <a:pt x="36" y="65"/>
                    </a:lnTo>
                    <a:lnTo>
                      <a:pt x="33" y="61"/>
                    </a:lnTo>
                    <a:lnTo>
                      <a:pt x="30" y="58"/>
                    </a:lnTo>
                    <a:lnTo>
                      <a:pt x="27" y="60"/>
                    </a:lnTo>
                    <a:lnTo>
                      <a:pt x="26" y="58"/>
                    </a:lnTo>
                    <a:lnTo>
                      <a:pt x="25" y="58"/>
                    </a:lnTo>
                    <a:lnTo>
                      <a:pt x="22" y="57"/>
                    </a:lnTo>
                    <a:lnTo>
                      <a:pt x="19" y="60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2" y="61"/>
                    </a:lnTo>
                    <a:lnTo>
                      <a:pt x="9" y="61"/>
                    </a:lnTo>
                    <a:lnTo>
                      <a:pt x="8" y="62"/>
                    </a:lnTo>
                    <a:lnTo>
                      <a:pt x="8" y="65"/>
                    </a:lnTo>
                    <a:lnTo>
                      <a:pt x="9" y="68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8" y="72"/>
                    </a:lnTo>
                    <a:lnTo>
                      <a:pt x="21" y="72"/>
                    </a:lnTo>
                    <a:lnTo>
                      <a:pt x="23" y="72"/>
                    </a:lnTo>
                    <a:lnTo>
                      <a:pt x="25" y="75"/>
                    </a:lnTo>
                    <a:lnTo>
                      <a:pt x="23" y="76"/>
                    </a:lnTo>
                    <a:lnTo>
                      <a:pt x="22" y="79"/>
                    </a:lnTo>
                    <a:lnTo>
                      <a:pt x="21" y="78"/>
                    </a:lnTo>
                    <a:lnTo>
                      <a:pt x="16" y="78"/>
                    </a:lnTo>
                    <a:lnTo>
                      <a:pt x="15" y="78"/>
                    </a:lnTo>
                    <a:lnTo>
                      <a:pt x="16" y="80"/>
                    </a:lnTo>
                    <a:lnTo>
                      <a:pt x="15" y="82"/>
                    </a:lnTo>
                    <a:lnTo>
                      <a:pt x="12" y="86"/>
                    </a:lnTo>
                    <a:lnTo>
                      <a:pt x="9" y="85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8" y="78"/>
                    </a:lnTo>
                    <a:lnTo>
                      <a:pt x="7" y="72"/>
                    </a:lnTo>
                    <a:lnTo>
                      <a:pt x="5" y="71"/>
                    </a:lnTo>
                    <a:lnTo>
                      <a:pt x="3" y="69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1" y="64"/>
                    </a:lnTo>
                    <a:lnTo>
                      <a:pt x="0" y="61"/>
                    </a:lnTo>
                    <a:lnTo>
                      <a:pt x="1" y="58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7" y="51"/>
                    </a:lnTo>
                    <a:lnTo>
                      <a:pt x="4" y="50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4" y="46"/>
                    </a:lnTo>
                    <a:lnTo>
                      <a:pt x="5" y="46"/>
                    </a:lnTo>
                    <a:lnTo>
                      <a:pt x="9" y="49"/>
                    </a:lnTo>
                    <a:lnTo>
                      <a:pt x="14" y="49"/>
                    </a:lnTo>
                    <a:lnTo>
                      <a:pt x="15" y="47"/>
                    </a:lnTo>
                    <a:lnTo>
                      <a:pt x="15" y="46"/>
                    </a:lnTo>
                    <a:lnTo>
                      <a:pt x="16" y="44"/>
                    </a:lnTo>
                    <a:lnTo>
                      <a:pt x="15" y="43"/>
                    </a:lnTo>
                    <a:lnTo>
                      <a:pt x="15" y="42"/>
                    </a:lnTo>
                    <a:lnTo>
                      <a:pt x="14" y="40"/>
                    </a:lnTo>
                    <a:lnTo>
                      <a:pt x="12" y="39"/>
                    </a:lnTo>
                    <a:lnTo>
                      <a:pt x="12" y="36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5" y="32"/>
                    </a:lnTo>
                    <a:lnTo>
                      <a:pt x="14" y="31"/>
                    </a:lnTo>
                    <a:lnTo>
                      <a:pt x="12" y="26"/>
                    </a:lnTo>
                    <a:lnTo>
                      <a:pt x="14" y="24"/>
                    </a:lnTo>
                    <a:lnTo>
                      <a:pt x="12" y="20"/>
                    </a:lnTo>
                    <a:lnTo>
                      <a:pt x="12" y="17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1" name="Freeform 284"/>
              <p:cNvSpPr>
                <a:spLocks/>
              </p:cNvSpPr>
              <p:nvPr/>
            </p:nvSpPr>
            <p:spPr bwMode="auto">
              <a:xfrm>
                <a:off x="6982765" y="3014963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2 h 5"/>
                  <a:gd name="T4" fmla="*/ 3 w 4"/>
                  <a:gd name="T5" fmla="*/ 5 h 5"/>
                  <a:gd name="T6" fmla="*/ 2 w 4"/>
                  <a:gd name="T7" fmla="*/ 5 h 5"/>
                  <a:gd name="T8" fmla="*/ 0 w 4"/>
                  <a:gd name="T9" fmla="*/ 5 h 5"/>
                  <a:gd name="T10" fmla="*/ 0 w 4"/>
                  <a:gd name="T11" fmla="*/ 2 h 5"/>
                  <a:gd name="T12" fmla="*/ 3 w 4"/>
                  <a:gd name="T13" fmla="*/ 1 h 5"/>
                  <a:gd name="T14" fmla="*/ 4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2" name="Freeform 285"/>
              <p:cNvSpPr>
                <a:spLocks/>
              </p:cNvSpPr>
              <p:nvPr/>
            </p:nvSpPr>
            <p:spPr bwMode="auto">
              <a:xfrm>
                <a:off x="6999069" y="3135020"/>
                <a:ext cx="8893" cy="16305"/>
              </a:xfrm>
              <a:custGeom>
                <a:avLst/>
                <a:gdLst>
                  <a:gd name="T0" fmla="*/ 3 w 6"/>
                  <a:gd name="T1" fmla="*/ 0 h 11"/>
                  <a:gd name="T2" fmla="*/ 3 w 6"/>
                  <a:gd name="T3" fmla="*/ 3 h 11"/>
                  <a:gd name="T4" fmla="*/ 3 w 6"/>
                  <a:gd name="T5" fmla="*/ 4 h 11"/>
                  <a:gd name="T6" fmla="*/ 4 w 6"/>
                  <a:gd name="T7" fmla="*/ 4 h 11"/>
                  <a:gd name="T8" fmla="*/ 6 w 6"/>
                  <a:gd name="T9" fmla="*/ 6 h 11"/>
                  <a:gd name="T10" fmla="*/ 4 w 6"/>
                  <a:gd name="T11" fmla="*/ 10 h 11"/>
                  <a:gd name="T12" fmla="*/ 3 w 6"/>
                  <a:gd name="T13" fmla="*/ 11 h 11"/>
                  <a:gd name="T14" fmla="*/ 3 w 6"/>
                  <a:gd name="T15" fmla="*/ 11 h 11"/>
                  <a:gd name="T16" fmla="*/ 3 w 6"/>
                  <a:gd name="T17" fmla="*/ 8 h 11"/>
                  <a:gd name="T18" fmla="*/ 3 w 6"/>
                  <a:gd name="T19" fmla="*/ 7 h 11"/>
                  <a:gd name="T20" fmla="*/ 3 w 6"/>
                  <a:gd name="T21" fmla="*/ 7 h 11"/>
                  <a:gd name="T22" fmla="*/ 2 w 6"/>
                  <a:gd name="T23" fmla="*/ 7 h 11"/>
                  <a:gd name="T24" fmla="*/ 0 w 6"/>
                  <a:gd name="T25" fmla="*/ 6 h 11"/>
                  <a:gd name="T26" fmla="*/ 2 w 6"/>
                  <a:gd name="T27" fmla="*/ 2 h 11"/>
                  <a:gd name="T28" fmla="*/ 3 w 6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3" name="Freeform 286"/>
              <p:cNvSpPr>
                <a:spLocks/>
              </p:cNvSpPr>
              <p:nvPr/>
            </p:nvSpPr>
            <p:spPr bwMode="auto">
              <a:xfrm>
                <a:off x="6956086" y="3241738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3 w 3"/>
                  <a:gd name="T7" fmla="*/ 6 h 7"/>
                  <a:gd name="T8" fmla="*/ 3 w 3"/>
                  <a:gd name="T9" fmla="*/ 7 h 7"/>
                  <a:gd name="T10" fmla="*/ 2 w 3"/>
                  <a:gd name="T11" fmla="*/ 7 h 7"/>
                  <a:gd name="T12" fmla="*/ 0 w 3"/>
                  <a:gd name="T13" fmla="*/ 4 h 7"/>
                  <a:gd name="T14" fmla="*/ 0 w 3"/>
                  <a:gd name="T15" fmla="*/ 1 h 7"/>
                  <a:gd name="T16" fmla="*/ 2 w 3"/>
                  <a:gd name="T17" fmla="*/ 0 h 7"/>
                  <a:gd name="T18" fmla="*/ 3 w 3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4" name="Freeform 287"/>
              <p:cNvSpPr>
                <a:spLocks/>
              </p:cNvSpPr>
              <p:nvPr/>
            </p:nvSpPr>
            <p:spPr bwMode="auto">
              <a:xfrm>
                <a:off x="6913102" y="3252114"/>
                <a:ext cx="47430" cy="38537"/>
              </a:xfrm>
              <a:custGeom>
                <a:avLst/>
                <a:gdLst>
                  <a:gd name="T0" fmla="*/ 20 w 32"/>
                  <a:gd name="T1" fmla="*/ 0 h 26"/>
                  <a:gd name="T2" fmla="*/ 24 w 32"/>
                  <a:gd name="T3" fmla="*/ 0 h 26"/>
                  <a:gd name="T4" fmla="*/ 25 w 32"/>
                  <a:gd name="T5" fmla="*/ 1 h 26"/>
                  <a:gd name="T6" fmla="*/ 28 w 32"/>
                  <a:gd name="T7" fmla="*/ 1 h 26"/>
                  <a:gd name="T8" fmla="*/ 31 w 32"/>
                  <a:gd name="T9" fmla="*/ 3 h 26"/>
                  <a:gd name="T10" fmla="*/ 31 w 32"/>
                  <a:gd name="T11" fmla="*/ 5 h 26"/>
                  <a:gd name="T12" fmla="*/ 32 w 32"/>
                  <a:gd name="T13" fmla="*/ 5 h 26"/>
                  <a:gd name="T14" fmla="*/ 32 w 32"/>
                  <a:gd name="T15" fmla="*/ 8 h 26"/>
                  <a:gd name="T16" fmla="*/ 28 w 32"/>
                  <a:gd name="T17" fmla="*/ 11 h 26"/>
                  <a:gd name="T18" fmla="*/ 28 w 32"/>
                  <a:gd name="T19" fmla="*/ 15 h 26"/>
                  <a:gd name="T20" fmla="*/ 25 w 32"/>
                  <a:gd name="T21" fmla="*/ 17 h 26"/>
                  <a:gd name="T22" fmla="*/ 25 w 32"/>
                  <a:gd name="T23" fmla="*/ 14 h 26"/>
                  <a:gd name="T24" fmla="*/ 21 w 32"/>
                  <a:gd name="T25" fmla="*/ 12 h 26"/>
                  <a:gd name="T26" fmla="*/ 18 w 32"/>
                  <a:gd name="T27" fmla="*/ 11 h 26"/>
                  <a:gd name="T28" fmla="*/ 17 w 32"/>
                  <a:gd name="T29" fmla="*/ 12 h 26"/>
                  <a:gd name="T30" fmla="*/ 14 w 32"/>
                  <a:gd name="T31" fmla="*/ 15 h 26"/>
                  <a:gd name="T32" fmla="*/ 13 w 32"/>
                  <a:gd name="T33" fmla="*/ 18 h 26"/>
                  <a:gd name="T34" fmla="*/ 11 w 32"/>
                  <a:gd name="T35" fmla="*/ 21 h 26"/>
                  <a:gd name="T36" fmla="*/ 14 w 32"/>
                  <a:gd name="T37" fmla="*/ 23 h 26"/>
                  <a:gd name="T38" fmla="*/ 14 w 32"/>
                  <a:gd name="T39" fmla="*/ 25 h 26"/>
                  <a:gd name="T40" fmla="*/ 13 w 32"/>
                  <a:gd name="T41" fmla="*/ 25 h 26"/>
                  <a:gd name="T42" fmla="*/ 11 w 32"/>
                  <a:gd name="T43" fmla="*/ 25 h 26"/>
                  <a:gd name="T44" fmla="*/ 10 w 32"/>
                  <a:gd name="T45" fmla="*/ 26 h 26"/>
                  <a:gd name="T46" fmla="*/ 10 w 32"/>
                  <a:gd name="T47" fmla="*/ 25 h 26"/>
                  <a:gd name="T48" fmla="*/ 10 w 32"/>
                  <a:gd name="T49" fmla="*/ 23 h 26"/>
                  <a:gd name="T50" fmla="*/ 6 w 32"/>
                  <a:gd name="T51" fmla="*/ 23 h 26"/>
                  <a:gd name="T52" fmla="*/ 4 w 32"/>
                  <a:gd name="T53" fmla="*/ 21 h 26"/>
                  <a:gd name="T54" fmla="*/ 4 w 32"/>
                  <a:gd name="T55" fmla="*/ 19 h 26"/>
                  <a:gd name="T56" fmla="*/ 6 w 32"/>
                  <a:gd name="T57" fmla="*/ 18 h 26"/>
                  <a:gd name="T58" fmla="*/ 4 w 32"/>
                  <a:gd name="T59" fmla="*/ 15 h 26"/>
                  <a:gd name="T60" fmla="*/ 0 w 32"/>
                  <a:gd name="T61" fmla="*/ 15 h 26"/>
                  <a:gd name="T62" fmla="*/ 2 w 32"/>
                  <a:gd name="T63" fmla="*/ 12 h 26"/>
                  <a:gd name="T64" fmla="*/ 3 w 32"/>
                  <a:gd name="T65" fmla="*/ 10 h 26"/>
                  <a:gd name="T66" fmla="*/ 4 w 32"/>
                  <a:gd name="T67" fmla="*/ 8 h 26"/>
                  <a:gd name="T68" fmla="*/ 7 w 32"/>
                  <a:gd name="T69" fmla="*/ 4 h 26"/>
                  <a:gd name="T70" fmla="*/ 9 w 32"/>
                  <a:gd name="T71" fmla="*/ 4 h 26"/>
                  <a:gd name="T72" fmla="*/ 10 w 32"/>
                  <a:gd name="T73" fmla="*/ 7 h 26"/>
                  <a:gd name="T74" fmla="*/ 11 w 32"/>
                  <a:gd name="T75" fmla="*/ 8 h 26"/>
                  <a:gd name="T76" fmla="*/ 13 w 32"/>
                  <a:gd name="T77" fmla="*/ 7 h 26"/>
                  <a:gd name="T78" fmla="*/ 15 w 32"/>
                  <a:gd name="T79" fmla="*/ 5 h 26"/>
                  <a:gd name="T80" fmla="*/ 17 w 32"/>
                  <a:gd name="T81" fmla="*/ 4 h 26"/>
                  <a:gd name="T82" fmla="*/ 17 w 32"/>
                  <a:gd name="T83" fmla="*/ 1 h 26"/>
                  <a:gd name="T84" fmla="*/ 20 w 32"/>
                  <a:gd name="T8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" h="26">
                    <a:moveTo>
                      <a:pt x="20" y="0"/>
                    </a:moveTo>
                    <a:lnTo>
                      <a:pt x="24" y="0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28" y="11"/>
                    </a:lnTo>
                    <a:lnTo>
                      <a:pt x="28" y="15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1" y="12"/>
                    </a:lnTo>
                    <a:lnTo>
                      <a:pt x="18" y="11"/>
                    </a:lnTo>
                    <a:lnTo>
                      <a:pt x="17" y="12"/>
                    </a:lnTo>
                    <a:lnTo>
                      <a:pt x="14" y="15"/>
                    </a:lnTo>
                    <a:lnTo>
                      <a:pt x="13" y="18"/>
                    </a:lnTo>
                    <a:lnTo>
                      <a:pt x="11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7" y="4"/>
                    </a:lnTo>
                    <a:lnTo>
                      <a:pt x="17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5" name="Freeform 288"/>
              <p:cNvSpPr>
                <a:spLocks/>
              </p:cNvSpPr>
              <p:nvPr/>
            </p:nvSpPr>
            <p:spPr bwMode="auto">
              <a:xfrm>
                <a:off x="6944228" y="3246185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4 w 4"/>
                  <a:gd name="T5" fmla="*/ 1 h 3"/>
                  <a:gd name="T6" fmla="*/ 3 w 4"/>
                  <a:gd name="T7" fmla="*/ 3 h 3"/>
                  <a:gd name="T8" fmla="*/ 0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6" name="Freeform 289"/>
              <p:cNvSpPr>
                <a:spLocks/>
              </p:cNvSpPr>
              <p:nvPr/>
            </p:nvSpPr>
            <p:spPr bwMode="auto">
              <a:xfrm>
                <a:off x="6895315" y="3352903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2 h 5"/>
                  <a:gd name="T4" fmla="*/ 5 w 5"/>
                  <a:gd name="T5" fmla="*/ 4 h 5"/>
                  <a:gd name="T6" fmla="*/ 4 w 5"/>
                  <a:gd name="T7" fmla="*/ 5 h 5"/>
                  <a:gd name="T8" fmla="*/ 1 w 5"/>
                  <a:gd name="T9" fmla="*/ 5 h 5"/>
                  <a:gd name="T10" fmla="*/ 0 w 5"/>
                  <a:gd name="T11" fmla="*/ 2 h 5"/>
                  <a:gd name="T12" fmla="*/ 1 w 5"/>
                  <a:gd name="T13" fmla="*/ 1 h 5"/>
                  <a:gd name="T14" fmla="*/ 3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7" name="Freeform 290"/>
              <p:cNvSpPr>
                <a:spLocks/>
              </p:cNvSpPr>
              <p:nvPr/>
            </p:nvSpPr>
            <p:spPr bwMode="auto">
              <a:xfrm>
                <a:off x="6913102" y="3203201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8" name="Freeform 291"/>
              <p:cNvSpPr>
                <a:spLocks/>
              </p:cNvSpPr>
              <p:nvPr/>
            </p:nvSpPr>
            <p:spPr bwMode="auto">
              <a:xfrm>
                <a:off x="6852332" y="329065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9" name="Freeform 292"/>
              <p:cNvSpPr>
                <a:spLocks/>
              </p:cNvSpPr>
              <p:nvPr/>
            </p:nvSpPr>
            <p:spPr bwMode="auto">
              <a:xfrm>
                <a:off x="6790080" y="3508532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0" name="Freeform 293"/>
              <p:cNvSpPr>
                <a:spLocks/>
              </p:cNvSpPr>
              <p:nvPr/>
            </p:nvSpPr>
            <p:spPr bwMode="auto">
              <a:xfrm>
                <a:off x="6879012" y="3299544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2 h 2"/>
                  <a:gd name="T8" fmla="*/ 0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1" name="Freeform 294"/>
              <p:cNvSpPr>
                <a:spLocks/>
              </p:cNvSpPr>
              <p:nvPr/>
            </p:nvSpPr>
            <p:spPr bwMode="auto">
              <a:xfrm>
                <a:off x="6797491" y="3505568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3 h 3"/>
                  <a:gd name="T8" fmla="*/ 0 w 2"/>
                  <a:gd name="T9" fmla="*/ 2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2" name="Freeform 295"/>
              <p:cNvSpPr>
                <a:spLocks/>
              </p:cNvSpPr>
              <p:nvPr/>
            </p:nvSpPr>
            <p:spPr bwMode="auto">
              <a:xfrm>
                <a:off x="6853814" y="3289168"/>
                <a:ext cx="4447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3" name="Freeform 296"/>
              <p:cNvSpPr>
                <a:spLocks/>
              </p:cNvSpPr>
              <p:nvPr/>
            </p:nvSpPr>
            <p:spPr bwMode="auto">
              <a:xfrm>
                <a:off x="6916066" y="3198755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2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4" name="Freeform 297"/>
              <p:cNvSpPr>
                <a:spLocks/>
              </p:cNvSpPr>
              <p:nvPr/>
            </p:nvSpPr>
            <p:spPr bwMode="auto">
              <a:xfrm>
                <a:off x="6856778" y="3441834"/>
                <a:ext cx="10376" cy="17786"/>
              </a:xfrm>
              <a:custGeom>
                <a:avLst/>
                <a:gdLst>
                  <a:gd name="T0" fmla="*/ 5 w 7"/>
                  <a:gd name="T1" fmla="*/ 0 h 12"/>
                  <a:gd name="T2" fmla="*/ 7 w 7"/>
                  <a:gd name="T3" fmla="*/ 3 h 12"/>
                  <a:gd name="T4" fmla="*/ 5 w 7"/>
                  <a:gd name="T5" fmla="*/ 5 h 12"/>
                  <a:gd name="T6" fmla="*/ 5 w 7"/>
                  <a:gd name="T7" fmla="*/ 7 h 12"/>
                  <a:gd name="T8" fmla="*/ 2 w 7"/>
                  <a:gd name="T9" fmla="*/ 9 h 12"/>
                  <a:gd name="T10" fmla="*/ 2 w 7"/>
                  <a:gd name="T11" fmla="*/ 12 h 12"/>
                  <a:gd name="T12" fmla="*/ 1 w 7"/>
                  <a:gd name="T13" fmla="*/ 12 h 12"/>
                  <a:gd name="T14" fmla="*/ 0 w 7"/>
                  <a:gd name="T15" fmla="*/ 9 h 12"/>
                  <a:gd name="T16" fmla="*/ 2 w 7"/>
                  <a:gd name="T17" fmla="*/ 7 h 12"/>
                  <a:gd name="T18" fmla="*/ 2 w 7"/>
                  <a:gd name="T19" fmla="*/ 6 h 12"/>
                  <a:gd name="T20" fmla="*/ 2 w 7"/>
                  <a:gd name="T21" fmla="*/ 5 h 12"/>
                  <a:gd name="T22" fmla="*/ 4 w 7"/>
                  <a:gd name="T23" fmla="*/ 3 h 12"/>
                  <a:gd name="T24" fmla="*/ 5 w 7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7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5" name="Freeform 298"/>
              <p:cNvSpPr>
                <a:spLocks/>
              </p:cNvSpPr>
              <p:nvPr/>
            </p:nvSpPr>
            <p:spPr bwMode="auto">
              <a:xfrm>
                <a:off x="6815277" y="3493710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6" name="Freeform 299"/>
              <p:cNvSpPr>
                <a:spLocks/>
              </p:cNvSpPr>
              <p:nvPr/>
            </p:nvSpPr>
            <p:spPr bwMode="auto">
              <a:xfrm>
                <a:off x="6864190" y="3038678"/>
                <a:ext cx="203060" cy="300885"/>
              </a:xfrm>
              <a:custGeom>
                <a:avLst/>
                <a:gdLst>
                  <a:gd name="T0" fmla="*/ 115 w 137"/>
                  <a:gd name="T1" fmla="*/ 0 h 203"/>
                  <a:gd name="T2" fmla="*/ 124 w 137"/>
                  <a:gd name="T3" fmla="*/ 21 h 203"/>
                  <a:gd name="T4" fmla="*/ 133 w 137"/>
                  <a:gd name="T5" fmla="*/ 39 h 203"/>
                  <a:gd name="T6" fmla="*/ 131 w 137"/>
                  <a:gd name="T7" fmla="*/ 50 h 203"/>
                  <a:gd name="T8" fmla="*/ 134 w 137"/>
                  <a:gd name="T9" fmla="*/ 61 h 203"/>
                  <a:gd name="T10" fmla="*/ 126 w 137"/>
                  <a:gd name="T11" fmla="*/ 71 h 203"/>
                  <a:gd name="T12" fmla="*/ 131 w 137"/>
                  <a:gd name="T13" fmla="*/ 105 h 203"/>
                  <a:gd name="T14" fmla="*/ 134 w 137"/>
                  <a:gd name="T15" fmla="*/ 122 h 203"/>
                  <a:gd name="T16" fmla="*/ 124 w 137"/>
                  <a:gd name="T17" fmla="*/ 120 h 203"/>
                  <a:gd name="T18" fmla="*/ 120 w 137"/>
                  <a:gd name="T19" fmla="*/ 116 h 203"/>
                  <a:gd name="T20" fmla="*/ 118 w 137"/>
                  <a:gd name="T21" fmla="*/ 130 h 203"/>
                  <a:gd name="T22" fmla="*/ 111 w 137"/>
                  <a:gd name="T23" fmla="*/ 125 h 203"/>
                  <a:gd name="T24" fmla="*/ 98 w 137"/>
                  <a:gd name="T25" fmla="*/ 133 h 203"/>
                  <a:gd name="T26" fmla="*/ 95 w 137"/>
                  <a:gd name="T27" fmla="*/ 133 h 203"/>
                  <a:gd name="T28" fmla="*/ 89 w 137"/>
                  <a:gd name="T29" fmla="*/ 133 h 203"/>
                  <a:gd name="T30" fmla="*/ 83 w 137"/>
                  <a:gd name="T31" fmla="*/ 133 h 203"/>
                  <a:gd name="T32" fmla="*/ 87 w 137"/>
                  <a:gd name="T33" fmla="*/ 141 h 203"/>
                  <a:gd name="T34" fmla="*/ 82 w 137"/>
                  <a:gd name="T35" fmla="*/ 152 h 203"/>
                  <a:gd name="T36" fmla="*/ 68 w 137"/>
                  <a:gd name="T37" fmla="*/ 148 h 203"/>
                  <a:gd name="T38" fmla="*/ 69 w 137"/>
                  <a:gd name="T39" fmla="*/ 137 h 203"/>
                  <a:gd name="T40" fmla="*/ 55 w 137"/>
                  <a:gd name="T41" fmla="*/ 137 h 203"/>
                  <a:gd name="T42" fmla="*/ 47 w 137"/>
                  <a:gd name="T43" fmla="*/ 141 h 203"/>
                  <a:gd name="T44" fmla="*/ 32 w 137"/>
                  <a:gd name="T45" fmla="*/ 143 h 203"/>
                  <a:gd name="T46" fmla="*/ 29 w 137"/>
                  <a:gd name="T47" fmla="*/ 151 h 203"/>
                  <a:gd name="T48" fmla="*/ 22 w 137"/>
                  <a:gd name="T49" fmla="*/ 158 h 203"/>
                  <a:gd name="T50" fmla="*/ 28 w 137"/>
                  <a:gd name="T51" fmla="*/ 162 h 203"/>
                  <a:gd name="T52" fmla="*/ 32 w 137"/>
                  <a:gd name="T53" fmla="*/ 167 h 203"/>
                  <a:gd name="T54" fmla="*/ 29 w 137"/>
                  <a:gd name="T55" fmla="*/ 187 h 203"/>
                  <a:gd name="T56" fmla="*/ 25 w 137"/>
                  <a:gd name="T57" fmla="*/ 195 h 203"/>
                  <a:gd name="T58" fmla="*/ 24 w 137"/>
                  <a:gd name="T59" fmla="*/ 199 h 203"/>
                  <a:gd name="T60" fmla="*/ 18 w 137"/>
                  <a:gd name="T61" fmla="*/ 192 h 203"/>
                  <a:gd name="T62" fmla="*/ 15 w 137"/>
                  <a:gd name="T63" fmla="*/ 201 h 203"/>
                  <a:gd name="T64" fmla="*/ 10 w 137"/>
                  <a:gd name="T65" fmla="*/ 184 h 203"/>
                  <a:gd name="T66" fmla="*/ 13 w 137"/>
                  <a:gd name="T67" fmla="*/ 170 h 203"/>
                  <a:gd name="T68" fmla="*/ 7 w 137"/>
                  <a:gd name="T69" fmla="*/ 170 h 203"/>
                  <a:gd name="T70" fmla="*/ 8 w 137"/>
                  <a:gd name="T71" fmla="*/ 173 h 203"/>
                  <a:gd name="T72" fmla="*/ 4 w 137"/>
                  <a:gd name="T73" fmla="*/ 172 h 203"/>
                  <a:gd name="T74" fmla="*/ 4 w 137"/>
                  <a:gd name="T75" fmla="*/ 170 h 203"/>
                  <a:gd name="T76" fmla="*/ 4 w 137"/>
                  <a:gd name="T77" fmla="*/ 163 h 203"/>
                  <a:gd name="T78" fmla="*/ 15 w 137"/>
                  <a:gd name="T79" fmla="*/ 152 h 203"/>
                  <a:gd name="T80" fmla="*/ 18 w 137"/>
                  <a:gd name="T81" fmla="*/ 143 h 203"/>
                  <a:gd name="T82" fmla="*/ 29 w 137"/>
                  <a:gd name="T83" fmla="*/ 129 h 203"/>
                  <a:gd name="T84" fmla="*/ 44 w 137"/>
                  <a:gd name="T85" fmla="*/ 120 h 203"/>
                  <a:gd name="T86" fmla="*/ 61 w 137"/>
                  <a:gd name="T87" fmla="*/ 118 h 203"/>
                  <a:gd name="T88" fmla="*/ 69 w 137"/>
                  <a:gd name="T89" fmla="*/ 119 h 203"/>
                  <a:gd name="T90" fmla="*/ 72 w 137"/>
                  <a:gd name="T91" fmla="*/ 114 h 203"/>
                  <a:gd name="T92" fmla="*/ 75 w 137"/>
                  <a:gd name="T93" fmla="*/ 100 h 203"/>
                  <a:gd name="T94" fmla="*/ 79 w 137"/>
                  <a:gd name="T95" fmla="*/ 82 h 203"/>
                  <a:gd name="T96" fmla="*/ 78 w 137"/>
                  <a:gd name="T97" fmla="*/ 87 h 203"/>
                  <a:gd name="T98" fmla="*/ 94 w 137"/>
                  <a:gd name="T99" fmla="*/ 87 h 203"/>
                  <a:gd name="T100" fmla="*/ 104 w 137"/>
                  <a:gd name="T101" fmla="*/ 69 h 203"/>
                  <a:gd name="T102" fmla="*/ 107 w 137"/>
                  <a:gd name="T103" fmla="*/ 36 h 203"/>
                  <a:gd name="T104" fmla="*/ 101 w 137"/>
                  <a:gd name="T105" fmla="*/ 29 h 203"/>
                  <a:gd name="T106" fmla="*/ 101 w 137"/>
                  <a:gd name="T107" fmla="*/ 15 h 203"/>
                  <a:gd name="T108" fmla="*/ 105 w 137"/>
                  <a:gd name="T109" fmla="*/ 7 h 203"/>
                  <a:gd name="T110" fmla="*/ 108 w 137"/>
                  <a:gd name="T111" fmla="*/ 10 h 203"/>
                  <a:gd name="T112" fmla="*/ 109 w 137"/>
                  <a:gd name="T11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7" h="203">
                    <a:moveTo>
                      <a:pt x="108" y="0"/>
                    </a:moveTo>
                    <a:lnTo>
                      <a:pt x="109" y="0"/>
                    </a:lnTo>
                    <a:lnTo>
                      <a:pt x="111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6"/>
                    </a:lnTo>
                    <a:lnTo>
                      <a:pt x="116" y="10"/>
                    </a:lnTo>
                    <a:lnTo>
                      <a:pt x="118" y="13"/>
                    </a:lnTo>
                    <a:lnTo>
                      <a:pt x="123" y="20"/>
                    </a:lnTo>
                    <a:lnTo>
                      <a:pt x="124" y="21"/>
                    </a:lnTo>
                    <a:lnTo>
                      <a:pt x="126" y="26"/>
                    </a:lnTo>
                    <a:lnTo>
                      <a:pt x="127" y="28"/>
                    </a:lnTo>
                    <a:lnTo>
                      <a:pt x="129" y="28"/>
                    </a:lnTo>
                    <a:lnTo>
                      <a:pt x="130" y="32"/>
                    </a:lnTo>
                    <a:lnTo>
                      <a:pt x="131" y="37"/>
                    </a:lnTo>
                    <a:lnTo>
                      <a:pt x="133" y="39"/>
                    </a:lnTo>
                    <a:lnTo>
                      <a:pt x="131" y="40"/>
                    </a:lnTo>
                    <a:lnTo>
                      <a:pt x="131" y="44"/>
                    </a:lnTo>
                    <a:lnTo>
                      <a:pt x="133" y="44"/>
                    </a:lnTo>
                    <a:lnTo>
                      <a:pt x="133" y="47"/>
                    </a:lnTo>
                    <a:lnTo>
                      <a:pt x="133" y="47"/>
                    </a:lnTo>
                    <a:lnTo>
                      <a:pt x="131" y="50"/>
                    </a:lnTo>
                    <a:lnTo>
                      <a:pt x="131" y="51"/>
                    </a:lnTo>
                    <a:lnTo>
                      <a:pt x="131" y="53"/>
                    </a:lnTo>
                    <a:lnTo>
                      <a:pt x="133" y="55"/>
                    </a:lnTo>
                    <a:lnTo>
                      <a:pt x="133" y="57"/>
                    </a:lnTo>
                    <a:lnTo>
                      <a:pt x="133" y="58"/>
                    </a:lnTo>
                    <a:lnTo>
                      <a:pt x="134" y="61"/>
                    </a:lnTo>
                    <a:lnTo>
                      <a:pt x="133" y="62"/>
                    </a:lnTo>
                    <a:lnTo>
                      <a:pt x="133" y="61"/>
                    </a:lnTo>
                    <a:lnTo>
                      <a:pt x="130" y="61"/>
                    </a:lnTo>
                    <a:lnTo>
                      <a:pt x="126" y="62"/>
                    </a:lnTo>
                    <a:lnTo>
                      <a:pt x="126" y="67"/>
                    </a:lnTo>
                    <a:lnTo>
                      <a:pt x="126" y="71"/>
                    </a:lnTo>
                    <a:lnTo>
                      <a:pt x="129" y="75"/>
                    </a:lnTo>
                    <a:lnTo>
                      <a:pt x="131" y="84"/>
                    </a:lnTo>
                    <a:lnTo>
                      <a:pt x="131" y="89"/>
                    </a:lnTo>
                    <a:lnTo>
                      <a:pt x="130" y="97"/>
                    </a:lnTo>
                    <a:lnTo>
                      <a:pt x="131" y="102"/>
                    </a:lnTo>
                    <a:lnTo>
                      <a:pt x="131" y="105"/>
                    </a:lnTo>
                    <a:lnTo>
                      <a:pt x="136" y="111"/>
                    </a:lnTo>
                    <a:lnTo>
                      <a:pt x="137" y="111"/>
                    </a:lnTo>
                    <a:lnTo>
                      <a:pt x="137" y="114"/>
                    </a:lnTo>
                    <a:lnTo>
                      <a:pt x="134" y="116"/>
                    </a:lnTo>
                    <a:lnTo>
                      <a:pt x="134" y="118"/>
                    </a:lnTo>
                    <a:lnTo>
                      <a:pt x="134" y="122"/>
                    </a:lnTo>
                    <a:lnTo>
                      <a:pt x="131" y="125"/>
                    </a:lnTo>
                    <a:lnTo>
                      <a:pt x="129" y="125"/>
                    </a:lnTo>
                    <a:lnTo>
                      <a:pt x="127" y="127"/>
                    </a:lnTo>
                    <a:lnTo>
                      <a:pt x="126" y="127"/>
                    </a:lnTo>
                    <a:lnTo>
                      <a:pt x="124" y="127"/>
                    </a:lnTo>
                    <a:lnTo>
                      <a:pt x="124" y="120"/>
                    </a:lnTo>
                    <a:lnTo>
                      <a:pt x="124" y="116"/>
                    </a:lnTo>
                    <a:lnTo>
                      <a:pt x="126" y="115"/>
                    </a:lnTo>
                    <a:lnTo>
                      <a:pt x="126" y="114"/>
                    </a:lnTo>
                    <a:lnTo>
                      <a:pt x="123" y="112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19" y="119"/>
                    </a:lnTo>
                    <a:lnTo>
                      <a:pt x="116" y="122"/>
                    </a:lnTo>
                    <a:lnTo>
                      <a:pt x="116" y="125"/>
                    </a:lnTo>
                    <a:lnTo>
                      <a:pt x="118" y="130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2" y="130"/>
                    </a:lnTo>
                    <a:lnTo>
                      <a:pt x="113" y="127"/>
                    </a:lnTo>
                    <a:lnTo>
                      <a:pt x="112" y="126"/>
                    </a:lnTo>
                    <a:lnTo>
                      <a:pt x="111" y="125"/>
                    </a:lnTo>
                    <a:lnTo>
                      <a:pt x="108" y="126"/>
                    </a:lnTo>
                    <a:lnTo>
                      <a:pt x="107" y="130"/>
                    </a:lnTo>
                    <a:lnTo>
                      <a:pt x="108" y="131"/>
                    </a:lnTo>
                    <a:lnTo>
                      <a:pt x="108" y="133"/>
                    </a:lnTo>
                    <a:lnTo>
                      <a:pt x="105" y="133"/>
                    </a:lnTo>
                    <a:lnTo>
                      <a:pt x="98" y="133"/>
                    </a:lnTo>
                    <a:lnTo>
                      <a:pt x="95" y="134"/>
                    </a:lnTo>
                    <a:lnTo>
                      <a:pt x="93" y="136"/>
                    </a:lnTo>
                    <a:lnTo>
                      <a:pt x="91" y="134"/>
                    </a:lnTo>
                    <a:lnTo>
                      <a:pt x="93" y="134"/>
                    </a:lnTo>
                    <a:lnTo>
                      <a:pt x="94" y="133"/>
                    </a:lnTo>
                    <a:lnTo>
                      <a:pt x="95" y="133"/>
                    </a:lnTo>
                    <a:lnTo>
                      <a:pt x="94" y="131"/>
                    </a:lnTo>
                    <a:lnTo>
                      <a:pt x="93" y="133"/>
                    </a:lnTo>
                    <a:lnTo>
                      <a:pt x="91" y="131"/>
                    </a:lnTo>
                    <a:lnTo>
                      <a:pt x="90" y="131"/>
                    </a:lnTo>
                    <a:lnTo>
                      <a:pt x="89" y="131"/>
                    </a:lnTo>
                    <a:lnTo>
                      <a:pt x="89" y="133"/>
                    </a:lnTo>
                    <a:lnTo>
                      <a:pt x="87" y="131"/>
                    </a:lnTo>
                    <a:lnTo>
                      <a:pt x="87" y="129"/>
                    </a:lnTo>
                    <a:lnTo>
                      <a:pt x="87" y="127"/>
                    </a:lnTo>
                    <a:lnTo>
                      <a:pt x="86" y="129"/>
                    </a:lnTo>
                    <a:lnTo>
                      <a:pt x="84" y="130"/>
                    </a:lnTo>
                    <a:lnTo>
                      <a:pt x="83" y="133"/>
                    </a:lnTo>
                    <a:lnTo>
                      <a:pt x="84" y="134"/>
                    </a:lnTo>
                    <a:lnTo>
                      <a:pt x="89" y="137"/>
                    </a:lnTo>
                    <a:lnTo>
                      <a:pt x="90" y="140"/>
                    </a:lnTo>
                    <a:lnTo>
                      <a:pt x="90" y="140"/>
                    </a:lnTo>
                    <a:lnTo>
                      <a:pt x="90" y="141"/>
                    </a:lnTo>
                    <a:lnTo>
                      <a:pt x="87" y="141"/>
                    </a:lnTo>
                    <a:lnTo>
                      <a:pt x="86" y="143"/>
                    </a:lnTo>
                    <a:lnTo>
                      <a:pt x="83" y="145"/>
                    </a:lnTo>
                    <a:lnTo>
                      <a:pt x="84" y="147"/>
                    </a:lnTo>
                    <a:lnTo>
                      <a:pt x="83" y="148"/>
                    </a:lnTo>
                    <a:lnTo>
                      <a:pt x="82" y="149"/>
                    </a:lnTo>
                    <a:lnTo>
                      <a:pt x="82" y="152"/>
                    </a:lnTo>
                    <a:lnTo>
                      <a:pt x="79" y="155"/>
                    </a:lnTo>
                    <a:lnTo>
                      <a:pt x="78" y="156"/>
                    </a:lnTo>
                    <a:lnTo>
                      <a:pt x="75" y="155"/>
                    </a:lnTo>
                    <a:lnTo>
                      <a:pt x="72" y="152"/>
                    </a:lnTo>
                    <a:lnTo>
                      <a:pt x="69" y="151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68" y="145"/>
                    </a:lnTo>
                    <a:lnTo>
                      <a:pt x="68" y="143"/>
                    </a:lnTo>
                    <a:lnTo>
                      <a:pt x="66" y="141"/>
                    </a:lnTo>
                    <a:lnTo>
                      <a:pt x="68" y="140"/>
                    </a:lnTo>
                    <a:lnTo>
                      <a:pt x="69" y="137"/>
                    </a:lnTo>
                    <a:lnTo>
                      <a:pt x="69" y="134"/>
                    </a:lnTo>
                    <a:lnTo>
                      <a:pt x="68" y="134"/>
                    </a:lnTo>
                    <a:lnTo>
                      <a:pt x="66" y="134"/>
                    </a:lnTo>
                    <a:lnTo>
                      <a:pt x="62" y="133"/>
                    </a:lnTo>
                    <a:lnTo>
                      <a:pt x="60" y="134"/>
                    </a:lnTo>
                    <a:lnTo>
                      <a:pt x="55" y="137"/>
                    </a:lnTo>
                    <a:lnTo>
                      <a:pt x="55" y="138"/>
                    </a:lnTo>
                    <a:lnTo>
                      <a:pt x="53" y="140"/>
                    </a:lnTo>
                    <a:lnTo>
                      <a:pt x="53" y="141"/>
                    </a:lnTo>
                    <a:lnTo>
                      <a:pt x="51" y="141"/>
                    </a:lnTo>
                    <a:lnTo>
                      <a:pt x="50" y="141"/>
                    </a:lnTo>
                    <a:lnTo>
                      <a:pt x="47" y="141"/>
                    </a:lnTo>
                    <a:lnTo>
                      <a:pt x="43" y="143"/>
                    </a:lnTo>
                    <a:lnTo>
                      <a:pt x="39" y="144"/>
                    </a:lnTo>
                    <a:lnTo>
                      <a:pt x="36" y="144"/>
                    </a:lnTo>
                    <a:lnTo>
                      <a:pt x="35" y="144"/>
                    </a:lnTo>
                    <a:lnTo>
                      <a:pt x="33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7"/>
                    </a:lnTo>
                    <a:lnTo>
                      <a:pt x="32" y="149"/>
                    </a:lnTo>
                    <a:lnTo>
                      <a:pt x="32" y="151"/>
                    </a:lnTo>
                    <a:lnTo>
                      <a:pt x="31" y="152"/>
                    </a:lnTo>
                    <a:lnTo>
                      <a:pt x="29" y="151"/>
                    </a:lnTo>
                    <a:lnTo>
                      <a:pt x="25" y="149"/>
                    </a:lnTo>
                    <a:lnTo>
                      <a:pt x="22" y="151"/>
                    </a:lnTo>
                    <a:lnTo>
                      <a:pt x="18" y="152"/>
                    </a:lnTo>
                    <a:lnTo>
                      <a:pt x="17" y="154"/>
                    </a:lnTo>
                    <a:lnTo>
                      <a:pt x="19" y="158"/>
                    </a:lnTo>
                    <a:lnTo>
                      <a:pt x="22" y="158"/>
                    </a:lnTo>
                    <a:lnTo>
                      <a:pt x="24" y="156"/>
                    </a:lnTo>
                    <a:lnTo>
                      <a:pt x="24" y="155"/>
                    </a:lnTo>
                    <a:lnTo>
                      <a:pt x="26" y="155"/>
                    </a:lnTo>
                    <a:lnTo>
                      <a:pt x="28" y="156"/>
                    </a:lnTo>
                    <a:lnTo>
                      <a:pt x="28" y="159"/>
                    </a:lnTo>
                    <a:lnTo>
                      <a:pt x="28" y="162"/>
                    </a:lnTo>
                    <a:lnTo>
                      <a:pt x="25" y="162"/>
                    </a:lnTo>
                    <a:lnTo>
                      <a:pt x="26" y="163"/>
                    </a:lnTo>
                    <a:lnTo>
                      <a:pt x="31" y="163"/>
                    </a:lnTo>
                    <a:lnTo>
                      <a:pt x="31" y="165"/>
                    </a:lnTo>
                    <a:lnTo>
                      <a:pt x="32" y="166"/>
                    </a:lnTo>
                    <a:lnTo>
                      <a:pt x="32" y="167"/>
                    </a:lnTo>
                    <a:lnTo>
                      <a:pt x="33" y="169"/>
                    </a:lnTo>
                    <a:lnTo>
                      <a:pt x="33" y="170"/>
                    </a:lnTo>
                    <a:lnTo>
                      <a:pt x="31" y="173"/>
                    </a:lnTo>
                    <a:lnTo>
                      <a:pt x="29" y="176"/>
                    </a:lnTo>
                    <a:lnTo>
                      <a:pt x="29" y="180"/>
                    </a:lnTo>
                    <a:lnTo>
                      <a:pt x="29" y="187"/>
                    </a:lnTo>
                    <a:lnTo>
                      <a:pt x="31" y="188"/>
                    </a:lnTo>
                    <a:lnTo>
                      <a:pt x="31" y="192"/>
                    </a:lnTo>
                    <a:lnTo>
                      <a:pt x="29" y="195"/>
                    </a:lnTo>
                    <a:lnTo>
                      <a:pt x="29" y="195"/>
                    </a:lnTo>
                    <a:lnTo>
                      <a:pt x="26" y="194"/>
                    </a:lnTo>
                    <a:lnTo>
                      <a:pt x="25" y="195"/>
                    </a:lnTo>
                    <a:lnTo>
                      <a:pt x="25" y="196"/>
                    </a:lnTo>
                    <a:lnTo>
                      <a:pt x="28" y="199"/>
                    </a:lnTo>
                    <a:lnTo>
                      <a:pt x="25" y="202"/>
                    </a:lnTo>
                    <a:lnTo>
                      <a:pt x="22" y="203"/>
                    </a:lnTo>
                    <a:lnTo>
                      <a:pt x="22" y="202"/>
                    </a:lnTo>
                    <a:lnTo>
                      <a:pt x="24" y="199"/>
                    </a:lnTo>
                    <a:lnTo>
                      <a:pt x="22" y="196"/>
                    </a:lnTo>
                    <a:lnTo>
                      <a:pt x="21" y="194"/>
                    </a:lnTo>
                    <a:lnTo>
                      <a:pt x="21" y="192"/>
                    </a:lnTo>
                    <a:lnTo>
                      <a:pt x="21" y="192"/>
                    </a:lnTo>
                    <a:lnTo>
                      <a:pt x="19" y="191"/>
                    </a:lnTo>
                    <a:lnTo>
                      <a:pt x="18" y="192"/>
                    </a:lnTo>
                    <a:lnTo>
                      <a:pt x="18" y="196"/>
                    </a:lnTo>
                    <a:lnTo>
                      <a:pt x="21" y="199"/>
                    </a:lnTo>
                    <a:lnTo>
                      <a:pt x="21" y="201"/>
                    </a:lnTo>
                    <a:lnTo>
                      <a:pt x="19" y="202"/>
                    </a:lnTo>
                    <a:lnTo>
                      <a:pt x="18" y="201"/>
                    </a:lnTo>
                    <a:lnTo>
                      <a:pt x="15" y="201"/>
                    </a:lnTo>
                    <a:lnTo>
                      <a:pt x="14" y="199"/>
                    </a:lnTo>
                    <a:lnTo>
                      <a:pt x="15" y="198"/>
                    </a:lnTo>
                    <a:lnTo>
                      <a:pt x="15" y="195"/>
                    </a:lnTo>
                    <a:lnTo>
                      <a:pt x="13" y="192"/>
                    </a:lnTo>
                    <a:lnTo>
                      <a:pt x="13" y="188"/>
                    </a:lnTo>
                    <a:lnTo>
                      <a:pt x="10" y="184"/>
                    </a:lnTo>
                    <a:lnTo>
                      <a:pt x="10" y="183"/>
                    </a:lnTo>
                    <a:lnTo>
                      <a:pt x="13" y="183"/>
                    </a:lnTo>
                    <a:lnTo>
                      <a:pt x="14" y="178"/>
                    </a:lnTo>
                    <a:lnTo>
                      <a:pt x="14" y="174"/>
                    </a:lnTo>
                    <a:lnTo>
                      <a:pt x="13" y="173"/>
                    </a:lnTo>
                    <a:lnTo>
                      <a:pt x="13" y="170"/>
                    </a:lnTo>
                    <a:lnTo>
                      <a:pt x="10" y="166"/>
                    </a:lnTo>
                    <a:lnTo>
                      <a:pt x="8" y="165"/>
                    </a:lnTo>
                    <a:lnTo>
                      <a:pt x="7" y="166"/>
                    </a:lnTo>
                    <a:lnTo>
                      <a:pt x="7" y="169"/>
                    </a:lnTo>
                    <a:lnTo>
                      <a:pt x="7" y="170"/>
                    </a:lnTo>
                    <a:lnTo>
                      <a:pt x="7" y="170"/>
                    </a:lnTo>
                    <a:lnTo>
                      <a:pt x="8" y="170"/>
                    </a:lnTo>
                    <a:lnTo>
                      <a:pt x="10" y="172"/>
                    </a:lnTo>
                    <a:lnTo>
                      <a:pt x="11" y="174"/>
                    </a:lnTo>
                    <a:lnTo>
                      <a:pt x="8" y="174"/>
                    </a:lnTo>
                    <a:lnTo>
                      <a:pt x="7" y="174"/>
                    </a:lnTo>
                    <a:lnTo>
                      <a:pt x="8" y="173"/>
                    </a:lnTo>
                    <a:lnTo>
                      <a:pt x="7" y="173"/>
                    </a:lnTo>
                    <a:lnTo>
                      <a:pt x="6" y="173"/>
                    </a:lnTo>
                    <a:lnTo>
                      <a:pt x="4" y="174"/>
                    </a:lnTo>
                    <a:lnTo>
                      <a:pt x="3" y="176"/>
                    </a:lnTo>
                    <a:lnTo>
                      <a:pt x="4" y="174"/>
                    </a:lnTo>
                    <a:lnTo>
                      <a:pt x="4" y="172"/>
                    </a:lnTo>
                    <a:lnTo>
                      <a:pt x="2" y="172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3" y="169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3" y="166"/>
                    </a:lnTo>
                    <a:lnTo>
                      <a:pt x="3" y="165"/>
                    </a:lnTo>
                    <a:lnTo>
                      <a:pt x="2" y="165"/>
                    </a:lnTo>
                    <a:lnTo>
                      <a:pt x="0" y="165"/>
                    </a:lnTo>
                    <a:lnTo>
                      <a:pt x="3" y="163"/>
                    </a:lnTo>
                    <a:lnTo>
                      <a:pt x="4" y="163"/>
                    </a:lnTo>
                    <a:lnTo>
                      <a:pt x="6" y="161"/>
                    </a:lnTo>
                    <a:lnTo>
                      <a:pt x="8" y="158"/>
                    </a:lnTo>
                    <a:lnTo>
                      <a:pt x="10" y="156"/>
                    </a:lnTo>
                    <a:lnTo>
                      <a:pt x="10" y="155"/>
                    </a:lnTo>
                    <a:lnTo>
                      <a:pt x="13" y="154"/>
                    </a:lnTo>
                    <a:lnTo>
                      <a:pt x="15" y="152"/>
                    </a:lnTo>
                    <a:lnTo>
                      <a:pt x="17" y="151"/>
                    </a:lnTo>
                    <a:lnTo>
                      <a:pt x="15" y="149"/>
                    </a:lnTo>
                    <a:lnTo>
                      <a:pt x="14" y="149"/>
                    </a:lnTo>
                    <a:lnTo>
                      <a:pt x="14" y="145"/>
                    </a:lnTo>
                    <a:lnTo>
                      <a:pt x="15" y="144"/>
                    </a:lnTo>
                    <a:lnTo>
                      <a:pt x="18" y="143"/>
                    </a:lnTo>
                    <a:lnTo>
                      <a:pt x="19" y="141"/>
                    </a:lnTo>
                    <a:lnTo>
                      <a:pt x="21" y="138"/>
                    </a:lnTo>
                    <a:lnTo>
                      <a:pt x="22" y="136"/>
                    </a:lnTo>
                    <a:lnTo>
                      <a:pt x="25" y="136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31" y="129"/>
                    </a:lnTo>
                    <a:lnTo>
                      <a:pt x="32" y="125"/>
                    </a:lnTo>
                    <a:lnTo>
                      <a:pt x="36" y="122"/>
                    </a:lnTo>
                    <a:lnTo>
                      <a:pt x="39" y="122"/>
                    </a:lnTo>
                    <a:lnTo>
                      <a:pt x="40" y="122"/>
                    </a:lnTo>
                    <a:lnTo>
                      <a:pt x="44" y="120"/>
                    </a:lnTo>
                    <a:lnTo>
                      <a:pt x="47" y="120"/>
                    </a:lnTo>
                    <a:lnTo>
                      <a:pt x="50" y="119"/>
                    </a:lnTo>
                    <a:lnTo>
                      <a:pt x="53" y="119"/>
                    </a:lnTo>
                    <a:lnTo>
                      <a:pt x="60" y="116"/>
                    </a:lnTo>
                    <a:lnTo>
                      <a:pt x="60" y="118"/>
                    </a:lnTo>
                    <a:lnTo>
                      <a:pt x="61" y="118"/>
                    </a:lnTo>
                    <a:lnTo>
                      <a:pt x="64" y="116"/>
                    </a:lnTo>
                    <a:lnTo>
                      <a:pt x="64" y="116"/>
                    </a:lnTo>
                    <a:lnTo>
                      <a:pt x="64" y="119"/>
                    </a:lnTo>
                    <a:lnTo>
                      <a:pt x="65" y="119"/>
                    </a:lnTo>
                    <a:lnTo>
                      <a:pt x="68" y="118"/>
                    </a:lnTo>
                    <a:lnTo>
                      <a:pt x="69" y="119"/>
                    </a:lnTo>
                    <a:lnTo>
                      <a:pt x="71" y="118"/>
                    </a:lnTo>
                    <a:lnTo>
                      <a:pt x="69" y="116"/>
                    </a:lnTo>
                    <a:lnTo>
                      <a:pt x="71" y="116"/>
                    </a:lnTo>
                    <a:lnTo>
                      <a:pt x="72" y="115"/>
                    </a:lnTo>
                    <a:lnTo>
                      <a:pt x="71" y="115"/>
                    </a:lnTo>
                    <a:lnTo>
                      <a:pt x="72" y="114"/>
                    </a:lnTo>
                    <a:lnTo>
                      <a:pt x="72" y="112"/>
                    </a:lnTo>
                    <a:lnTo>
                      <a:pt x="71" y="111"/>
                    </a:lnTo>
                    <a:lnTo>
                      <a:pt x="71" y="105"/>
                    </a:lnTo>
                    <a:lnTo>
                      <a:pt x="72" y="105"/>
                    </a:lnTo>
                    <a:lnTo>
                      <a:pt x="72" y="102"/>
                    </a:lnTo>
                    <a:lnTo>
                      <a:pt x="75" y="100"/>
                    </a:lnTo>
                    <a:lnTo>
                      <a:pt x="76" y="97"/>
                    </a:lnTo>
                    <a:lnTo>
                      <a:pt x="75" y="90"/>
                    </a:lnTo>
                    <a:lnTo>
                      <a:pt x="73" y="87"/>
                    </a:lnTo>
                    <a:lnTo>
                      <a:pt x="75" y="84"/>
                    </a:lnTo>
                    <a:lnTo>
                      <a:pt x="78" y="83"/>
                    </a:lnTo>
                    <a:lnTo>
                      <a:pt x="79" y="82"/>
                    </a:lnTo>
                    <a:lnTo>
                      <a:pt x="82" y="80"/>
                    </a:lnTo>
                    <a:lnTo>
                      <a:pt x="82" y="82"/>
                    </a:lnTo>
                    <a:lnTo>
                      <a:pt x="80" y="83"/>
                    </a:lnTo>
                    <a:lnTo>
                      <a:pt x="80" y="84"/>
                    </a:lnTo>
                    <a:lnTo>
                      <a:pt x="79" y="87"/>
                    </a:lnTo>
                    <a:lnTo>
                      <a:pt x="78" y="87"/>
                    </a:lnTo>
                    <a:lnTo>
                      <a:pt x="78" y="89"/>
                    </a:lnTo>
                    <a:lnTo>
                      <a:pt x="82" y="93"/>
                    </a:lnTo>
                    <a:lnTo>
                      <a:pt x="84" y="96"/>
                    </a:lnTo>
                    <a:lnTo>
                      <a:pt x="86" y="93"/>
                    </a:lnTo>
                    <a:lnTo>
                      <a:pt x="89" y="91"/>
                    </a:lnTo>
                    <a:lnTo>
                      <a:pt x="94" y="87"/>
                    </a:lnTo>
                    <a:lnTo>
                      <a:pt x="97" y="84"/>
                    </a:lnTo>
                    <a:lnTo>
                      <a:pt x="98" y="82"/>
                    </a:lnTo>
                    <a:lnTo>
                      <a:pt x="100" y="79"/>
                    </a:lnTo>
                    <a:lnTo>
                      <a:pt x="100" y="75"/>
                    </a:lnTo>
                    <a:lnTo>
                      <a:pt x="101" y="71"/>
                    </a:lnTo>
                    <a:lnTo>
                      <a:pt x="104" y="69"/>
                    </a:lnTo>
                    <a:lnTo>
                      <a:pt x="105" y="65"/>
                    </a:lnTo>
                    <a:lnTo>
                      <a:pt x="105" y="62"/>
                    </a:lnTo>
                    <a:lnTo>
                      <a:pt x="107" y="53"/>
                    </a:lnTo>
                    <a:lnTo>
                      <a:pt x="107" y="47"/>
                    </a:lnTo>
                    <a:lnTo>
                      <a:pt x="107" y="43"/>
                    </a:lnTo>
                    <a:lnTo>
                      <a:pt x="107" y="36"/>
                    </a:lnTo>
                    <a:lnTo>
                      <a:pt x="104" y="31"/>
                    </a:lnTo>
                    <a:lnTo>
                      <a:pt x="102" y="33"/>
                    </a:lnTo>
                    <a:lnTo>
                      <a:pt x="100" y="33"/>
                    </a:lnTo>
                    <a:lnTo>
                      <a:pt x="98" y="31"/>
                    </a:lnTo>
                    <a:lnTo>
                      <a:pt x="98" y="29"/>
                    </a:lnTo>
                    <a:lnTo>
                      <a:pt x="101" y="29"/>
                    </a:lnTo>
                    <a:lnTo>
                      <a:pt x="102" y="29"/>
                    </a:lnTo>
                    <a:lnTo>
                      <a:pt x="104" y="25"/>
                    </a:lnTo>
                    <a:lnTo>
                      <a:pt x="102" y="24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101" y="15"/>
                    </a:lnTo>
                    <a:lnTo>
                      <a:pt x="102" y="15"/>
                    </a:lnTo>
                    <a:lnTo>
                      <a:pt x="102" y="13"/>
                    </a:lnTo>
                    <a:lnTo>
                      <a:pt x="101" y="8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5" y="7"/>
                    </a:lnTo>
                    <a:lnTo>
                      <a:pt x="105" y="8"/>
                    </a:lnTo>
                    <a:lnTo>
                      <a:pt x="105" y="11"/>
                    </a:lnTo>
                    <a:lnTo>
                      <a:pt x="107" y="13"/>
                    </a:lnTo>
                    <a:lnTo>
                      <a:pt x="108" y="14"/>
                    </a:lnTo>
                    <a:lnTo>
                      <a:pt x="109" y="13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11"/>
                    </a:lnTo>
                    <a:lnTo>
                      <a:pt x="112" y="10"/>
                    </a:lnTo>
                    <a:lnTo>
                      <a:pt x="113" y="7"/>
                    </a:lnTo>
                    <a:lnTo>
                      <a:pt x="112" y="4"/>
                    </a:lnTo>
                    <a:lnTo>
                      <a:pt x="109" y="7"/>
                    </a:lnTo>
                    <a:lnTo>
                      <a:pt x="108" y="7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08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7" name="Rectangle 300"/>
              <p:cNvSpPr>
                <a:spLocks noChangeArrowheads="1"/>
              </p:cNvSpPr>
              <p:nvPr/>
            </p:nvSpPr>
            <p:spPr bwMode="auto">
              <a:xfrm>
                <a:off x="6858261" y="3286204"/>
                <a:ext cx="1483" cy="1483"/>
              </a:xfrm>
              <a:prstGeom prst="rect">
                <a:avLst/>
              </a:pr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8" name="Freeform 301"/>
              <p:cNvSpPr>
                <a:spLocks/>
              </p:cNvSpPr>
              <p:nvPr/>
            </p:nvSpPr>
            <p:spPr bwMode="auto">
              <a:xfrm>
                <a:off x="6858261" y="3283239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9" name="Freeform 302"/>
              <p:cNvSpPr>
                <a:spLocks/>
              </p:cNvSpPr>
              <p:nvPr/>
            </p:nvSpPr>
            <p:spPr bwMode="auto">
              <a:xfrm>
                <a:off x="6902727" y="3342527"/>
                <a:ext cx="4447" cy="10376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1 h 7"/>
                  <a:gd name="T4" fmla="*/ 3 w 3"/>
                  <a:gd name="T5" fmla="*/ 4 h 7"/>
                  <a:gd name="T6" fmla="*/ 2 w 3"/>
                  <a:gd name="T7" fmla="*/ 5 h 7"/>
                  <a:gd name="T8" fmla="*/ 2 w 3"/>
                  <a:gd name="T9" fmla="*/ 7 h 7"/>
                  <a:gd name="T10" fmla="*/ 0 w 3"/>
                  <a:gd name="T11" fmla="*/ 2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0" name="Freeform 303"/>
              <p:cNvSpPr>
                <a:spLocks/>
              </p:cNvSpPr>
              <p:nvPr/>
            </p:nvSpPr>
            <p:spPr bwMode="auto">
              <a:xfrm>
                <a:off x="6873083" y="3299544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1 w 4"/>
                  <a:gd name="T5" fmla="*/ 1 h 5"/>
                  <a:gd name="T6" fmla="*/ 4 w 4"/>
                  <a:gd name="T7" fmla="*/ 4 h 5"/>
                  <a:gd name="T8" fmla="*/ 2 w 4"/>
                  <a:gd name="T9" fmla="*/ 5 h 5"/>
                  <a:gd name="T10" fmla="*/ 1 w 4"/>
                  <a:gd name="T11" fmla="*/ 5 h 5"/>
                  <a:gd name="T12" fmla="*/ 1 w 4"/>
                  <a:gd name="T13" fmla="*/ 4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1" name="Freeform 304"/>
              <p:cNvSpPr>
                <a:spLocks/>
              </p:cNvSpPr>
              <p:nvPr/>
            </p:nvSpPr>
            <p:spPr bwMode="auto">
              <a:xfrm>
                <a:off x="6874565" y="3419601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3 w 3"/>
                  <a:gd name="T5" fmla="*/ 4 h 4"/>
                  <a:gd name="T6" fmla="*/ 3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2" name="Freeform 305"/>
              <p:cNvSpPr>
                <a:spLocks/>
              </p:cNvSpPr>
              <p:nvPr/>
            </p:nvSpPr>
            <p:spPr bwMode="auto">
              <a:xfrm>
                <a:off x="6879012" y="3403297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7 w 8"/>
                  <a:gd name="T3" fmla="*/ 3 h 7"/>
                  <a:gd name="T4" fmla="*/ 4 w 8"/>
                  <a:gd name="T5" fmla="*/ 4 h 7"/>
                  <a:gd name="T6" fmla="*/ 4 w 8"/>
                  <a:gd name="T7" fmla="*/ 6 h 7"/>
                  <a:gd name="T8" fmla="*/ 4 w 8"/>
                  <a:gd name="T9" fmla="*/ 7 h 7"/>
                  <a:gd name="T10" fmla="*/ 3 w 8"/>
                  <a:gd name="T11" fmla="*/ 6 h 7"/>
                  <a:gd name="T12" fmla="*/ 0 w 8"/>
                  <a:gd name="T13" fmla="*/ 6 h 7"/>
                  <a:gd name="T14" fmla="*/ 0 w 8"/>
                  <a:gd name="T15" fmla="*/ 6 h 7"/>
                  <a:gd name="T16" fmla="*/ 0 w 8"/>
                  <a:gd name="T17" fmla="*/ 3 h 7"/>
                  <a:gd name="T18" fmla="*/ 3 w 8"/>
                  <a:gd name="T19" fmla="*/ 2 h 7"/>
                  <a:gd name="T20" fmla="*/ 4 w 8"/>
                  <a:gd name="T21" fmla="*/ 2 h 7"/>
                  <a:gd name="T22" fmla="*/ 4 w 8"/>
                  <a:gd name="T23" fmla="*/ 2 h 7"/>
                  <a:gd name="T24" fmla="*/ 5 w 8"/>
                  <a:gd name="T25" fmla="*/ 2 h 7"/>
                  <a:gd name="T26" fmla="*/ 5 w 8"/>
                  <a:gd name="T27" fmla="*/ 0 h 7"/>
                  <a:gd name="T28" fmla="*/ 8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7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3" name="Freeform 306"/>
              <p:cNvSpPr>
                <a:spLocks/>
              </p:cNvSpPr>
              <p:nvPr/>
            </p:nvSpPr>
            <p:spPr bwMode="auto">
              <a:xfrm>
                <a:off x="6847885" y="3293615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1 h 5"/>
                  <a:gd name="T4" fmla="*/ 3 w 4"/>
                  <a:gd name="T5" fmla="*/ 2 h 5"/>
                  <a:gd name="T6" fmla="*/ 4 w 4"/>
                  <a:gd name="T7" fmla="*/ 4 h 5"/>
                  <a:gd name="T8" fmla="*/ 3 w 4"/>
                  <a:gd name="T9" fmla="*/ 5 h 5"/>
                  <a:gd name="T10" fmla="*/ 1 w 4"/>
                  <a:gd name="T11" fmla="*/ 5 h 5"/>
                  <a:gd name="T12" fmla="*/ 0 w 4"/>
                  <a:gd name="T13" fmla="*/ 2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4" name="Freeform 307"/>
              <p:cNvSpPr>
                <a:spLocks/>
              </p:cNvSpPr>
              <p:nvPr/>
            </p:nvSpPr>
            <p:spPr bwMode="auto">
              <a:xfrm>
                <a:off x="6876047" y="330695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5" name="Freeform 308"/>
              <p:cNvSpPr>
                <a:spLocks/>
              </p:cNvSpPr>
              <p:nvPr/>
            </p:nvSpPr>
            <p:spPr bwMode="auto">
              <a:xfrm>
                <a:off x="6790080" y="325211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4 h 4"/>
                  <a:gd name="T10" fmla="*/ 0 w 3"/>
                  <a:gd name="T11" fmla="*/ 3 h 4"/>
                  <a:gd name="T12" fmla="*/ 2 w 3"/>
                  <a:gd name="T13" fmla="*/ 1 h 4"/>
                  <a:gd name="T14" fmla="*/ 2 w 3"/>
                  <a:gd name="T15" fmla="*/ 1 h 4"/>
                  <a:gd name="T16" fmla="*/ 3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6" name="Freeform 309"/>
              <p:cNvSpPr>
                <a:spLocks/>
              </p:cNvSpPr>
              <p:nvPr/>
            </p:nvSpPr>
            <p:spPr bwMode="auto">
              <a:xfrm>
                <a:off x="6797491" y="3277310"/>
                <a:ext cx="13340" cy="7411"/>
              </a:xfrm>
              <a:custGeom>
                <a:avLst/>
                <a:gdLst>
                  <a:gd name="T0" fmla="*/ 6 w 9"/>
                  <a:gd name="T1" fmla="*/ 0 h 5"/>
                  <a:gd name="T2" fmla="*/ 9 w 9"/>
                  <a:gd name="T3" fmla="*/ 0 h 5"/>
                  <a:gd name="T4" fmla="*/ 9 w 9"/>
                  <a:gd name="T5" fmla="*/ 1 h 5"/>
                  <a:gd name="T6" fmla="*/ 8 w 9"/>
                  <a:gd name="T7" fmla="*/ 4 h 5"/>
                  <a:gd name="T8" fmla="*/ 2 w 9"/>
                  <a:gd name="T9" fmla="*/ 5 h 5"/>
                  <a:gd name="T10" fmla="*/ 0 w 9"/>
                  <a:gd name="T11" fmla="*/ 5 h 5"/>
                  <a:gd name="T12" fmla="*/ 0 w 9"/>
                  <a:gd name="T13" fmla="*/ 2 h 5"/>
                  <a:gd name="T14" fmla="*/ 1 w 9"/>
                  <a:gd name="T15" fmla="*/ 1 h 5"/>
                  <a:gd name="T16" fmla="*/ 6 w 9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6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7" name="Freeform 310"/>
              <p:cNvSpPr>
                <a:spLocks/>
              </p:cNvSpPr>
              <p:nvPr/>
            </p:nvSpPr>
            <p:spPr bwMode="auto">
              <a:xfrm>
                <a:off x="6821206" y="324173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8" name="Freeform 311"/>
              <p:cNvSpPr>
                <a:spLocks/>
              </p:cNvSpPr>
              <p:nvPr/>
            </p:nvSpPr>
            <p:spPr bwMode="auto">
              <a:xfrm>
                <a:off x="6852332" y="3246185"/>
                <a:ext cx="4447" cy="10376"/>
              </a:xfrm>
              <a:custGeom>
                <a:avLst/>
                <a:gdLst>
                  <a:gd name="T0" fmla="*/ 1 w 3"/>
                  <a:gd name="T1" fmla="*/ 0 h 7"/>
                  <a:gd name="T2" fmla="*/ 1 w 3"/>
                  <a:gd name="T3" fmla="*/ 1 h 7"/>
                  <a:gd name="T4" fmla="*/ 3 w 3"/>
                  <a:gd name="T5" fmla="*/ 4 h 7"/>
                  <a:gd name="T6" fmla="*/ 1 w 3"/>
                  <a:gd name="T7" fmla="*/ 5 h 7"/>
                  <a:gd name="T8" fmla="*/ 0 w 3"/>
                  <a:gd name="T9" fmla="*/ 7 h 7"/>
                  <a:gd name="T10" fmla="*/ 0 w 3"/>
                  <a:gd name="T11" fmla="*/ 5 h 7"/>
                  <a:gd name="T12" fmla="*/ 0 w 3"/>
                  <a:gd name="T13" fmla="*/ 3 h 7"/>
                  <a:gd name="T14" fmla="*/ 0 w 3"/>
                  <a:gd name="T15" fmla="*/ 1 h 7"/>
                  <a:gd name="T16" fmla="*/ 1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lnTo>
                      <a:pt x="1" y="1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9" name="Freeform 312"/>
              <p:cNvSpPr>
                <a:spLocks/>
              </p:cNvSpPr>
              <p:nvPr/>
            </p:nvSpPr>
            <p:spPr bwMode="auto">
              <a:xfrm>
                <a:off x="6833063" y="3237292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0 h 4"/>
                  <a:gd name="T4" fmla="*/ 5 w 5"/>
                  <a:gd name="T5" fmla="*/ 3 h 4"/>
                  <a:gd name="T6" fmla="*/ 3 w 5"/>
                  <a:gd name="T7" fmla="*/ 4 h 4"/>
                  <a:gd name="T8" fmla="*/ 2 w 5"/>
                  <a:gd name="T9" fmla="*/ 4 h 4"/>
                  <a:gd name="T10" fmla="*/ 0 w 5"/>
                  <a:gd name="T11" fmla="*/ 3 h 4"/>
                  <a:gd name="T12" fmla="*/ 0 w 5"/>
                  <a:gd name="T13" fmla="*/ 2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0" name="Freeform 313"/>
              <p:cNvSpPr>
                <a:spLocks/>
              </p:cNvSpPr>
              <p:nvPr/>
            </p:nvSpPr>
            <p:spPr bwMode="auto">
              <a:xfrm>
                <a:off x="6766365" y="3140949"/>
                <a:ext cx="81521" cy="115611"/>
              </a:xfrm>
              <a:custGeom>
                <a:avLst/>
                <a:gdLst>
                  <a:gd name="T0" fmla="*/ 33 w 55"/>
                  <a:gd name="T1" fmla="*/ 10 h 78"/>
                  <a:gd name="T2" fmla="*/ 48 w 55"/>
                  <a:gd name="T3" fmla="*/ 27 h 78"/>
                  <a:gd name="T4" fmla="*/ 51 w 55"/>
                  <a:gd name="T5" fmla="*/ 35 h 78"/>
                  <a:gd name="T6" fmla="*/ 52 w 55"/>
                  <a:gd name="T7" fmla="*/ 47 h 78"/>
                  <a:gd name="T8" fmla="*/ 54 w 55"/>
                  <a:gd name="T9" fmla="*/ 46 h 78"/>
                  <a:gd name="T10" fmla="*/ 54 w 55"/>
                  <a:gd name="T11" fmla="*/ 58 h 78"/>
                  <a:gd name="T12" fmla="*/ 51 w 55"/>
                  <a:gd name="T13" fmla="*/ 64 h 78"/>
                  <a:gd name="T14" fmla="*/ 44 w 55"/>
                  <a:gd name="T15" fmla="*/ 65 h 78"/>
                  <a:gd name="T16" fmla="*/ 44 w 55"/>
                  <a:gd name="T17" fmla="*/ 69 h 78"/>
                  <a:gd name="T18" fmla="*/ 40 w 55"/>
                  <a:gd name="T19" fmla="*/ 68 h 78"/>
                  <a:gd name="T20" fmla="*/ 37 w 55"/>
                  <a:gd name="T21" fmla="*/ 65 h 78"/>
                  <a:gd name="T22" fmla="*/ 36 w 55"/>
                  <a:gd name="T23" fmla="*/ 67 h 78"/>
                  <a:gd name="T24" fmla="*/ 27 w 55"/>
                  <a:gd name="T25" fmla="*/ 72 h 78"/>
                  <a:gd name="T26" fmla="*/ 25 w 55"/>
                  <a:gd name="T27" fmla="*/ 74 h 78"/>
                  <a:gd name="T28" fmla="*/ 22 w 55"/>
                  <a:gd name="T29" fmla="*/ 78 h 78"/>
                  <a:gd name="T30" fmla="*/ 21 w 55"/>
                  <a:gd name="T31" fmla="*/ 75 h 78"/>
                  <a:gd name="T32" fmla="*/ 19 w 55"/>
                  <a:gd name="T33" fmla="*/ 72 h 78"/>
                  <a:gd name="T34" fmla="*/ 16 w 55"/>
                  <a:gd name="T35" fmla="*/ 65 h 78"/>
                  <a:gd name="T36" fmla="*/ 15 w 55"/>
                  <a:gd name="T37" fmla="*/ 60 h 78"/>
                  <a:gd name="T38" fmla="*/ 18 w 55"/>
                  <a:gd name="T39" fmla="*/ 57 h 78"/>
                  <a:gd name="T40" fmla="*/ 15 w 55"/>
                  <a:gd name="T41" fmla="*/ 54 h 78"/>
                  <a:gd name="T42" fmla="*/ 18 w 55"/>
                  <a:gd name="T43" fmla="*/ 47 h 78"/>
                  <a:gd name="T44" fmla="*/ 15 w 55"/>
                  <a:gd name="T45" fmla="*/ 47 h 78"/>
                  <a:gd name="T46" fmla="*/ 14 w 55"/>
                  <a:gd name="T47" fmla="*/ 39 h 78"/>
                  <a:gd name="T48" fmla="*/ 7 w 55"/>
                  <a:gd name="T49" fmla="*/ 36 h 78"/>
                  <a:gd name="T50" fmla="*/ 11 w 55"/>
                  <a:gd name="T51" fmla="*/ 33 h 78"/>
                  <a:gd name="T52" fmla="*/ 12 w 55"/>
                  <a:gd name="T53" fmla="*/ 32 h 78"/>
                  <a:gd name="T54" fmla="*/ 16 w 55"/>
                  <a:gd name="T55" fmla="*/ 31 h 78"/>
                  <a:gd name="T56" fmla="*/ 15 w 55"/>
                  <a:gd name="T57" fmla="*/ 27 h 78"/>
                  <a:gd name="T58" fmla="*/ 9 w 55"/>
                  <a:gd name="T59" fmla="*/ 21 h 78"/>
                  <a:gd name="T60" fmla="*/ 7 w 55"/>
                  <a:gd name="T61" fmla="*/ 17 h 78"/>
                  <a:gd name="T62" fmla="*/ 0 w 55"/>
                  <a:gd name="T63" fmla="*/ 18 h 78"/>
                  <a:gd name="T64" fmla="*/ 1 w 55"/>
                  <a:gd name="T65" fmla="*/ 14 h 78"/>
                  <a:gd name="T66" fmla="*/ 9 w 55"/>
                  <a:gd name="T67" fmla="*/ 9 h 78"/>
                  <a:gd name="T68" fmla="*/ 23 w 55"/>
                  <a:gd name="T6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78">
                    <a:moveTo>
                      <a:pt x="29" y="0"/>
                    </a:moveTo>
                    <a:lnTo>
                      <a:pt x="33" y="10"/>
                    </a:lnTo>
                    <a:lnTo>
                      <a:pt x="40" y="17"/>
                    </a:lnTo>
                    <a:lnTo>
                      <a:pt x="48" y="27"/>
                    </a:lnTo>
                    <a:lnTo>
                      <a:pt x="48" y="33"/>
                    </a:lnTo>
                    <a:lnTo>
                      <a:pt x="51" y="35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55" y="57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1" y="64"/>
                    </a:lnTo>
                    <a:lnTo>
                      <a:pt x="47" y="64"/>
                    </a:lnTo>
                    <a:lnTo>
                      <a:pt x="44" y="65"/>
                    </a:lnTo>
                    <a:lnTo>
                      <a:pt x="45" y="68"/>
                    </a:lnTo>
                    <a:lnTo>
                      <a:pt x="44" y="69"/>
                    </a:lnTo>
                    <a:lnTo>
                      <a:pt x="43" y="68"/>
                    </a:lnTo>
                    <a:lnTo>
                      <a:pt x="40" y="68"/>
                    </a:lnTo>
                    <a:lnTo>
                      <a:pt x="38" y="65"/>
                    </a:lnTo>
                    <a:lnTo>
                      <a:pt x="37" y="65"/>
                    </a:lnTo>
                    <a:lnTo>
                      <a:pt x="36" y="68"/>
                    </a:lnTo>
                    <a:lnTo>
                      <a:pt x="36" y="67"/>
                    </a:lnTo>
                    <a:lnTo>
                      <a:pt x="33" y="67"/>
                    </a:lnTo>
                    <a:lnTo>
                      <a:pt x="27" y="72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3" y="76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1" y="75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18" y="57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9" y="51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5" y="47"/>
                    </a:lnTo>
                    <a:lnTo>
                      <a:pt x="15" y="42"/>
                    </a:lnTo>
                    <a:lnTo>
                      <a:pt x="14" y="39"/>
                    </a:lnTo>
                    <a:lnTo>
                      <a:pt x="12" y="39"/>
                    </a:lnTo>
                    <a:lnTo>
                      <a:pt x="7" y="36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4" y="27"/>
                    </a:lnTo>
                    <a:lnTo>
                      <a:pt x="9" y="21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3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1" name="Freeform 314"/>
              <p:cNvSpPr>
                <a:spLocks/>
              </p:cNvSpPr>
              <p:nvPr/>
            </p:nvSpPr>
            <p:spPr bwMode="auto">
              <a:xfrm>
                <a:off x="6849368" y="325804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2" name="Freeform 315"/>
              <p:cNvSpPr>
                <a:spLocks/>
              </p:cNvSpPr>
              <p:nvPr/>
            </p:nvSpPr>
            <p:spPr bwMode="auto">
              <a:xfrm>
                <a:off x="6727828" y="3011999"/>
                <a:ext cx="91896" cy="160076"/>
              </a:xfrm>
              <a:custGeom>
                <a:avLst/>
                <a:gdLst>
                  <a:gd name="T0" fmla="*/ 53 w 62"/>
                  <a:gd name="T1" fmla="*/ 2 h 108"/>
                  <a:gd name="T2" fmla="*/ 55 w 62"/>
                  <a:gd name="T3" fmla="*/ 6 h 108"/>
                  <a:gd name="T4" fmla="*/ 59 w 62"/>
                  <a:gd name="T5" fmla="*/ 7 h 108"/>
                  <a:gd name="T6" fmla="*/ 62 w 62"/>
                  <a:gd name="T7" fmla="*/ 11 h 108"/>
                  <a:gd name="T8" fmla="*/ 58 w 62"/>
                  <a:gd name="T9" fmla="*/ 15 h 108"/>
                  <a:gd name="T10" fmla="*/ 55 w 62"/>
                  <a:gd name="T11" fmla="*/ 18 h 108"/>
                  <a:gd name="T12" fmla="*/ 53 w 62"/>
                  <a:gd name="T13" fmla="*/ 29 h 108"/>
                  <a:gd name="T14" fmla="*/ 56 w 62"/>
                  <a:gd name="T15" fmla="*/ 38 h 108"/>
                  <a:gd name="T16" fmla="*/ 58 w 62"/>
                  <a:gd name="T17" fmla="*/ 43 h 108"/>
                  <a:gd name="T18" fmla="*/ 55 w 62"/>
                  <a:gd name="T19" fmla="*/ 46 h 108"/>
                  <a:gd name="T20" fmla="*/ 49 w 62"/>
                  <a:gd name="T21" fmla="*/ 55 h 108"/>
                  <a:gd name="T22" fmla="*/ 47 w 62"/>
                  <a:gd name="T23" fmla="*/ 58 h 108"/>
                  <a:gd name="T24" fmla="*/ 41 w 62"/>
                  <a:gd name="T25" fmla="*/ 60 h 108"/>
                  <a:gd name="T26" fmla="*/ 37 w 62"/>
                  <a:gd name="T27" fmla="*/ 65 h 108"/>
                  <a:gd name="T28" fmla="*/ 38 w 62"/>
                  <a:gd name="T29" fmla="*/ 72 h 108"/>
                  <a:gd name="T30" fmla="*/ 37 w 62"/>
                  <a:gd name="T31" fmla="*/ 76 h 108"/>
                  <a:gd name="T32" fmla="*/ 44 w 62"/>
                  <a:gd name="T33" fmla="*/ 79 h 108"/>
                  <a:gd name="T34" fmla="*/ 55 w 62"/>
                  <a:gd name="T35" fmla="*/ 87 h 108"/>
                  <a:gd name="T36" fmla="*/ 40 w 62"/>
                  <a:gd name="T37" fmla="*/ 91 h 108"/>
                  <a:gd name="T38" fmla="*/ 31 w 62"/>
                  <a:gd name="T39" fmla="*/ 97 h 108"/>
                  <a:gd name="T40" fmla="*/ 26 w 62"/>
                  <a:gd name="T41" fmla="*/ 104 h 108"/>
                  <a:gd name="T42" fmla="*/ 22 w 62"/>
                  <a:gd name="T43" fmla="*/ 102 h 108"/>
                  <a:gd name="T44" fmla="*/ 20 w 62"/>
                  <a:gd name="T45" fmla="*/ 107 h 108"/>
                  <a:gd name="T46" fmla="*/ 16 w 62"/>
                  <a:gd name="T47" fmla="*/ 108 h 108"/>
                  <a:gd name="T48" fmla="*/ 16 w 62"/>
                  <a:gd name="T49" fmla="*/ 102 h 108"/>
                  <a:gd name="T50" fmla="*/ 12 w 62"/>
                  <a:gd name="T51" fmla="*/ 102 h 108"/>
                  <a:gd name="T52" fmla="*/ 11 w 62"/>
                  <a:gd name="T53" fmla="*/ 100 h 108"/>
                  <a:gd name="T54" fmla="*/ 13 w 62"/>
                  <a:gd name="T55" fmla="*/ 90 h 108"/>
                  <a:gd name="T56" fmla="*/ 19 w 62"/>
                  <a:gd name="T57" fmla="*/ 87 h 108"/>
                  <a:gd name="T58" fmla="*/ 12 w 62"/>
                  <a:gd name="T59" fmla="*/ 89 h 108"/>
                  <a:gd name="T60" fmla="*/ 11 w 62"/>
                  <a:gd name="T61" fmla="*/ 82 h 108"/>
                  <a:gd name="T62" fmla="*/ 12 w 62"/>
                  <a:gd name="T63" fmla="*/ 73 h 108"/>
                  <a:gd name="T64" fmla="*/ 15 w 62"/>
                  <a:gd name="T65" fmla="*/ 71 h 108"/>
                  <a:gd name="T66" fmla="*/ 12 w 62"/>
                  <a:gd name="T67" fmla="*/ 72 h 108"/>
                  <a:gd name="T68" fmla="*/ 6 w 62"/>
                  <a:gd name="T69" fmla="*/ 71 h 108"/>
                  <a:gd name="T70" fmla="*/ 4 w 62"/>
                  <a:gd name="T71" fmla="*/ 72 h 108"/>
                  <a:gd name="T72" fmla="*/ 0 w 62"/>
                  <a:gd name="T73" fmla="*/ 68 h 108"/>
                  <a:gd name="T74" fmla="*/ 0 w 62"/>
                  <a:gd name="T75" fmla="*/ 68 h 108"/>
                  <a:gd name="T76" fmla="*/ 2 w 62"/>
                  <a:gd name="T77" fmla="*/ 57 h 108"/>
                  <a:gd name="T78" fmla="*/ 4 w 62"/>
                  <a:gd name="T79" fmla="*/ 51 h 108"/>
                  <a:gd name="T80" fmla="*/ 9 w 62"/>
                  <a:gd name="T81" fmla="*/ 44 h 108"/>
                  <a:gd name="T82" fmla="*/ 15 w 62"/>
                  <a:gd name="T83" fmla="*/ 38 h 108"/>
                  <a:gd name="T84" fmla="*/ 15 w 62"/>
                  <a:gd name="T85" fmla="*/ 33 h 108"/>
                  <a:gd name="T86" fmla="*/ 18 w 62"/>
                  <a:gd name="T87" fmla="*/ 26 h 108"/>
                  <a:gd name="T88" fmla="*/ 23 w 62"/>
                  <a:gd name="T89" fmla="*/ 31 h 108"/>
                  <a:gd name="T90" fmla="*/ 27 w 62"/>
                  <a:gd name="T91" fmla="*/ 32 h 108"/>
                  <a:gd name="T92" fmla="*/ 35 w 62"/>
                  <a:gd name="T93" fmla="*/ 32 h 108"/>
                  <a:gd name="T94" fmla="*/ 40 w 62"/>
                  <a:gd name="T95" fmla="*/ 29 h 108"/>
                  <a:gd name="T96" fmla="*/ 37 w 62"/>
                  <a:gd name="T97" fmla="*/ 25 h 108"/>
                  <a:gd name="T98" fmla="*/ 37 w 62"/>
                  <a:gd name="T99" fmla="*/ 21 h 108"/>
                  <a:gd name="T100" fmla="*/ 45 w 62"/>
                  <a:gd name="T101" fmla="*/ 17 h 108"/>
                  <a:gd name="T102" fmla="*/ 47 w 62"/>
                  <a:gd name="T103" fmla="*/ 11 h 108"/>
                  <a:gd name="T104" fmla="*/ 51 w 62"/>
                  <a:gd name="T105" fmla="*/ 8 h 108"/>
                  <a:gd name="T106" fmla="*/ 49 w 62"/>
                  <a:gd name="T107" fmla="*/ 3 h 108"/>
                  <a:gd name="T108" fmla="*/ 51 w 62"/>
                  <a:gd name="T10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2" h="108">
                    <a:moveTo>
                      <a:pt x="51" y="0"/>
                    </a:move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58" y="15"/>
                    </a:lnTo>
                    <a:lnTo>
                      <a:pt x="55" y="15"/>
                    </a:lnTo>
                    <a:lnTo>
                      <a:pt x="55" y="18"/>
                    </a:lnTo>
                    <a:lnTo>
                      <a:pt x="53" y="25"/>
                    </a:lnTo>
                    <a:lnTo>
                      <a:pt x="53" y="29"/>
                    </a:lnTo>
                    <a:lnTo>
                      <a:pt x="56" y="31"/>
                    </a:lnTo>
                    <a:lnTo>
                      <a:pt x="56" y="38"/>
                    </a:lnTo>
                    <a:lnTo>
                      <a:pt x="59" y="39"/>
                    </a:lnTo>
                    <a:lnTo>
                      <a:pt x="58" y="43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48" y="53"/>
                    </a:lnTo>
                    <a:lnTo>
                      <a:pt x="49" y="55"/>
                    </a:lnTo>
                    <a:lnTo>
                      <a:pt x="47" y="57"/>
                    </a:lnTo>
                    <a:lnTo>
                      <a:pt x="47" y="58"/>
                    </a:lnTo>
                    <a:lnTo>
                      <a:pt x="44" y="58"/>
                    </a:lnTo>
                    <a:lnTo>
                      <a:pt x="41" y="60"/>
                    </a:lnTo>
                    <a:lnTo>
                      <a:pt x="40" y="62"/>
                    </a:lnTo>
                    <a:lnTo>
                      <a:pt x="37" y="65"/>
                    </a:lnTo>
                    <a:lnTo>
                      <a:pt x="37" y="68"/>
                    </a:lnTo>
                    <a:lnTo>
                      <a:pt x="38" y="72"/>
                    </a:lnTo>
                    <a:lnTo>
                      <a:pt x="37" y="73"/>
                    </a:lnTo>
                    <a:lnTo>
                      <a:pt x="37" y="76"/>
                    </a:lnTo>
                    <a:lnTo>
                      <a:pt x="42" y="78"/>
                    </a:lnTo>
                    <a:lnTo>
                      <a:pt x="44" y="79"/>
                    </a:lnTo>
                    <a:lnTo>
                      <a:pt x="53" y="85"/>
                    </a:lnTo>
                    <a:lnTo>
                      <a:pt x="55" y="87"/>
                    </a:lnTo>
                    <a:lnTo>
                      <a:pt x="49" y="91"/>
                    </a:lnTo>
                    <a:lnTo>
                      <a:pt x="40" y="91"/>
                    </a:lnTo>
                    <a:lnTo>
                      <a:pt x="35" y="96"/>
                    </a:lnTo>
                    <a:lnTo>
                      <a:pt x="31" y="97"/>
                    </a:lnTo>
                    <a:lnTo>
                      <a:pt x="27" y="101"/>
                    </a:lnTo>
                    <a:lnTo>
                      <a:pt x="26" y="104"/>
                    </a:lnTo>
                    <a:lnTo>
                      <a:pt x="23" y="101"/>
                    </a:lnTo>
                    <a:lnTo>
                      <a:pt x="22" y="102"/>
                    </a:lnTo>
                    <a:lnTo>
                      <a:pt x="22" y="104"/>
                    </a:lnTo>
                    <a:lnTo>
                      <a:pt x="20" y="107"/>
                    </a:lnTo>
                    <a:lnTo>
                      <a:pt x="18" y="105"/>
                    </a:lnTo>
                    <a:lnTo>
                      <a:pt x="16" y="108"/>
                    </a:lnTo>
                    <a:lnTo>
                      <a:pt x="15" y="107"/>
                    </a:lnTo>
                    <a:lnTo>
                      <a:pt x="16" y="102"/>
                    </a:lnTo>
                    <a:lnTo>
                      <a:pt x="13" y="101"/>
                    </a:lnTo>
                    <a:lnTo>
                      <a:pt x="12" y="102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2" y="94"/>
                    </a:lnTo>
                    <a:lnTo>
                      <a:pt x="13" y="90"/>
                    </a:lnTo>
                    <a:lnTo>
                      <a:pt x="16" y="90"/>
                    </a:lnTo>
                    <a:lnTo>
                      <a:pt x="19" y="87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11" y="87"/>
                    </a:lnTo>
                    <a:lnTo>
                      <a:pt x="11" y="82"/>
                    </a:lnTo>
                    <a:lnTo>
                      <a:pt x="13" y="76"/>
                    </a:lnTo>
                    <a:lnTo>
                      <a:pt x="12" y="73"/>
                    </a:lnTo>
                    <a:lnTo>
                      <a:pt x="15" y="72"/>
                    </a:lnTo>
                    <a:lnTo>
                      <a:pt x="15" y="71"/>
                    </a:lnTo>
                    <a:lnTo>
                      <a:pt x="13" y="71"/>
                    </a:lnTo>
                    <a:lnTo>
                      <a:pt x="12" y="72"/>
                    </a:lnTo>
                    <a:lnTo>
                      <a:pt x="8" y="73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4" y="72"/>
                    </a:lnTo>
                    <a:lnTo>
                      <a:pt x="1" y="73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2" y="57"/>
                    </a:lnTo>
                    <a:lnTo>
                      <a:pt x="4" y="54"/>
                    </a:lnTo>
                    <a:lnTo>
                      <a:pt x="4" y="51"/>
                    </a:lnTo>
                    <a:lnTo>
                      <a:pt x="8" y="49"/>
                    </a:lnTo>
                    <a:lnTo>
                      <a:pt x="9" y="44"/>
                    </a:lnTo>
                    <a:lnTo>
                      <a:pt x="12" y="43"/>
                    </a:lnTo>
                    <a:lnTo>
                      <a:pt x="15" y="38"/>
                    </a:lnTo>
                    <a:lnTo>
                      <a:pt x="15" y="35"/>
                    </a:lnTo>
                    <a:lnTo>
                      <a:pt x="15" y="33"/>
                    </a:lnTo>
                    <a:lnTo>
                      <a:pt x="15" y="29"/>
                    </a:lnTo>
                    <a:lnTo>
                      <a:pt x="18" y="26"/>
                    </a:lnTo>
                    <a:lnTo>
                      <a:pt x="20" y="29"/>
                    </a:lnTo>
                    <a:lnTo>
                      <a:pt x="23" y="31"/>
                    </a:lnTo>
                    <a:lnTo>
                      <a:pt x="24" y="32"/>
                    </a:lnTo>
                    <a:lnTo>
                      <a:pt x="27" y="32"/>
                    </a:lnTo>
                    <a:lnTo>
                      <a:pt x="30" y="33"/>
                    </a:lnTo>
                    <a:lnTo>
                      <a:pt x="35" y="32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0" y="28"/>
                    </a:lnTo>
                    <a:lnTo>
                      <a:pt x="37" y="25"/>
                    </a:lnTo>
                    <a:lnTo>
                      <a:pt x="34" y="22"/>
                    </a:lnTo>
                    <a:lnTo>
                      <a:pt x="37" y="21"/>
                    </a:lnTo>
                    <a:lnTo>
                      <a:pt x="40" y="21"/>
                    </a:lnTo>
                    <a:lnTo>
                      <a:pt x="45" y="17"/>
                    </a:lnTo>
                    <a:lnTo>
                      <a:pt x="45" y="14"/>
                    </a:lnTo>
                    <a:lnTo>
                      <a:pt x="47" y="11"/>
                    </a:lnTo>
                    <a:lnTo>
                      <a:pt x="49" y="10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9" y="3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3" name="Freeform 316"/>
              <p:cNvSpPr>
                <a:spLocks/>
              </p:cNvSpPr>
              <p:nvPr/>
            </p:nvSpPr>
            <p:spPr bwMode="auto">
              <a:xfrm>
                <a:off x="5971912" y="2803010"/>
                <a:ext cx="603252" cy="284580"/>
              </a:xfrm>
              <a:custGeom>
                <a:avLst/>
                <a:gdLst>
                  <a:gd name="T0" fmla="*/ 131 w 407"/>
                  <a:gd name="T1" fmla="*/ 6 h 192"/>
                  <a:gd name="T2" fmla="*/ 149 w 407"/>
                  <a:gd name="T3" fmla="*/ 8 h 192"/>
                  <a:gd name="T4" fmla="*/ 161 w 407"/>
                  <a:gd name="T5" fmla="*/ 15 h 192"/>
                  <a:gd name="T6" fmla="*/ 167 w 407"/>
                  <a:gd name="T7" fmla="*/ 26 h 192"/>
                  <a:gd name="T8" fmla="*/ 182 w 407"/>
                  <a:gd name="T9" fmla="*/ 33 h 192"/>
                  <a:gd name="T10" fmla="*/ 194 w 407"/>
                  <a:gd name="T11" fmla="*/ 32 h 192"/>
                  <a:gd name="T12" fmla="*/ 215 w 407"/>
                  <a:gd name="T13" fmla="*/ 25 h 192"/>
                  <a:gd name="T14" fmla="*/ 239 w 407"/>
                  <a:gd name="T15" fmla="*/ 33 h 192"/>
                  <a:gd name="T16" fmla="*/ 250 w 407"/>
                  <a:gd name="T17" fmla="*/ 40 h 192"/>
                  <a:gd name="T18" fmla="*/ 276 w 407"/>
                  <a:gd name="T19" fmla="*/ 43 h 192"/>
                  <a:gd name="T20" fmla="*/ 291 w 407"/>
                  <a:gd name="T21" fmla="*/ 38 h 192"/>
                  <a:gd name="T22" fmla="*/ 309 w 407"/>
                  <a:gd name="T23" fmla="*/ 31 h 192"/>
                  <a:gd name="T24" fmla="*/ 317 w 407"/>
                  <a:gd name="T25" fmla="*/ 18 h 192"/>
                  <a:gd name="T26" fmla="*/ 333 w 407"/>
                  <a:gd name="T27" fmla="*/ 22 h 192"/>
                  <a:gd name="T28" fmla="*/ 344 w 407"/>
                  <a:gd name="T29" fmla="*/ 20 h 192"/>
                  <a:gd name="T30" fmla="*/ 352 w 407"/>
                  <a:gd name="T31" fmla="*/ 47 h 192"/>
                  <a:gd name="T32" fmla="*/ 362 w 407"/>
                  <a:gd name="T33" fmla="*/ 64 h 192"/>
                  <a:gd name="T34" fmla="*/ 378 w 407"/>
                  <a:gd name="T35" fmla="*/ 57 h 192"/>
                  <a:gd name="T36" fmla="*/ 402 w 407"/>
                  <a:gd name="T37" fmla="*/ 69 h 192"/>
                  <a:gd name="T38" fmla="*/ 406 w 407"/>
                  <a:gd name="T39" fmla="*/ 83 h 192"/>
                  <a:gd name="T40" fmla="*/ 395 w 407"/>
                  <a:gd name="T41" fmla="*/ 82 h 192"/>
                  <a:gd name="T42" fmla="*/ 381 w 407"/>
                  <a:gd name="T43" fmla="*/ 89 h 192"/>
                  <a:gd name="T44" fmla="*/ 373 w 407"/>
                  <a:gd name="T45" fmla="*/ 98 h 192"/>
                  <a:gd name="T46" fmla="*/ 359 w 407"/>
                  <a:gd name="T47" fmla="*/ 111 h 192"/>
                  <a:gd name="T48" fmla="*/ 345 w 407"/>
                  <a:gd name="T49" fmla="*/ 123 h 192"/>
                  <a:gd name="T50" fmla="*/ 330 w 407"/>
                  <a:gd name="T51" fmla="*/ 119 h 192"/>
                  <a:gd name="T52" fmla="*/ 316 w 407"/>
                  <a:gd name="T53" fmla="*/ 134 h 192"/>
                  <a:gd name="T54" fmla="*/ 324 w 407"/>
                  <a:gd name="T55" fmla="*/ 149 h 192"/>
                  <a:gd name="T56" fmla="*/ 304 w 407"/>
                  <a:gd name="T57" fmla="*/ 167 h 192"/>
                  <a:gd name="T58" fmla="*/ 279 w 407"/>
                  <a:gd name="T59" fmla="*/ 176 h 192"/>
                  <a:gd name="T60" fmla="*/ 247 w 407"/>
                  <a:gd name="T61" fmla="*/ 192 h 192"/>
                  <a:gd name="T62" fmla="*/ 228 w 407"/>
                  <a:gd name="T63" fmla="*/ 188 h 192"/>
                  <a:gd name="T64" fmla="*/ 190 w 407"/>
                  <a:gd name="T65" fmla="*/ 176 h 192"/>
                  <a:gd name="T66" fmla="*/ 167 w 407"/>
                  <a:gd name="T67" fmla="*/ 180 h 192"/>
                  <a:gd name="T68" fmla="*/ 132 w 407"/>
                  <a:gd name="T69" fmla="*/ 179 h 192"/>
                  <a:gd name="T70" fmla="*/ 121 w 407"/>
                  <a:gd name="T71" fmla="*/ 158 h 192"/>
                  <a:gd name="T72" fmla="*/ 114 w 407"/>
                  <a:gd name="T73" fmla="*/ 151 h 192"/>
                  <a:gd name="T74" fmla="*/ 98 w 407"/>
                  <a:gd name="T75" fmla="*/ 145 h 192"/>
                  <a:gd name="T76" fmla="*/ 80 w 407"/>
                  <a:gd name="T77" fmla="*/ 140 h 192"/>
                  <a:gd name="T78" fmla="*/ 51 w 407"/>
                  <a:gd name="T79" fmla="*/ 130 h 192"/>
                  <a:gd name="T80" fmla="*/ 52 w 407"/>
                  <a:gd name="T81" fmla="*/ 118 h 192"/>
                  <a:gd name="T82" fmla="*/ 47 w 407"/>
                  <a:gd name="T83" fmla="*/ 105 h 192"/>
                  <a:gd name="T84" fmla="*/ 40 w 407"/>
                  <a:gd name="T85" fmla="*/ 93 h 192"/>
                  <a:gd name="T86" fmla="*/ 30 w 407"/>
                  <a:gd name="T87" fmla="*/ 93 h 192"/>
                  <a:gd name="T88" fmla="*/ 19 w 407"/>
                  <a:gd name="T89" fmla="*/ 90 h 192"/>
                  <a:gd name="T90" fmla="*/ 12 w 407"/>
                  <a:gd name="T91" fmla="*/ 86 h 192"/>
                  <a:gd name="T92" fmla="*/ 4 w 407"/>
                  <a:gd name="T93" fmla="*/ 76 h 192"/>
                  <a:gd name="T94" fmla="*/ 0 w 407"/>
                  <a:gd name="T95" fmla="*/ 73 h 192"/>
                  <a:gd name="T96" fmla="*/ 11 w 407"/>
                  <a:gd name="T97" fmla="*/ 62 h 192"/>
                  <a:gd name="T98" fmla="*/ 22 w 407"/>
                  <a:gd name="T99" fmla="*/ 51 h 192"/>
                  <a:gd name="T100" fmla="*/ 29 w 407"/>
                  <a:gd name="T101" fmla="*/ 42 h 192"/>
                  <a:gd name="T102" fmla="*/ 38 w 407"/>
                  <a:gd name="T103" fmla="*/ 35 h 192"/>
                  <a:gd name="T104" fmla="*/ 54 w 407"/>
                  <a:gd name="T105" fmla="*/ 32 h 192"/>
                  <a:gd name="T106" fmla="*/ 63 w 407"/>
                  <a:gd name="T107" fmla="*/ 38 h 192"/>
                  <a:gd name="T108" fmla="*/ 78 w 407"/>
                  <a:gd name="T109" fmla="*/ 46 h 192"/>
                  <a:gd name="T110" fmla="*/ 95 w 407"/>
                  <a:gd name="T111" fmla="*/ 46 h 192"/>
                  <a:gd name="T112" fmla="*/ 113 w 407"/>
                  <a:gd name="T113" fmla="*/ 47 h 192"/>
                  <a:gd name="T114" fmla="*/ 118 w 407"/>
                  <a:gd name="T115" fmla="*/ 39 h 192"/>
                  <a:gd name="T116" fmla="*/ 110 w 407"/>
                  <a:gd name="T117" fmla="*/ 25 h 192"/>
                  <a:gd name="T118" fmla="*/ 116 w 407"/>
                  <a:gd name="T119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7" h="192">
                    <a:moveTo>
                      <a:pt x="120" y="0"/>
                    </a:moveTo>
                    <a:lnTo>
                      <a:pt x="123" y="0"/>
                    </a:lnTo>
                    <a:lnTo>
                      <a:pt x="124" y="2"/>
                    </a:lnTo>
                    <a:lnTo>
                      <a:pt x="128" y="3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5" y="6"/>
                    </a:lnTo>
                    <a:lnTo>
                      <a:pt x="138" y="7"/>
                    </a:lnTo>
                    <a:lnTo>
                      <a:pt x="143" y="7"/>
                    </a:lnTo>
                    <a:lnTo>
                      <a:pt x="145" y="7"/>
                    </a:lnTo>
                    <a:lnTo>
                      <a:pt x="146" y="8"/>
                    </a:lnTo>
                    <a:lnTo>
                      <a:pt x="149" y="8"/>
                    </a:lnTo>
                    <a:lnTo>
                      <a:pt x="152" y="10"/>
                    </a:lnTo>
                    <a:lnTo>
                      <a:pt x="153" y="10"/>
                    </a:lnTo>
                    <a:lnTo>
                      <a:pt x="159" y="10"/>
                    </a:lnTo>
                    <a:lnTo>
                      <a:pt x="161" y="11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7"/>
                    </a:lnTo>
                    <a:lnTo>
                      <a:pt x="163" y="18"/>
                    </a:lnTo>
                    <a:lnTo>
                      <a:pt x="164" y="20"/>
                    </a:lnTo>
                    <a:lnTo>
                      <a:pt x="165" y="24"/>
                    </a:lnTo>
                    <a:lnTo>
                      <a:pt x="165" y="25"/>
                    </a:lnTo>
                    <a:lnTo>
                      <a:pt x="167" y="26"/>
                    </a:lnTo>
                    <a:lnTo>
                      <a:pt x="170" y="26"/>
                    </a:lnTo>
                    <a:lnTo>
                      <a:pt x="171" y="29"/>
                    </a:lnTo>
                    <a:lnTo>
                      <a:pt x="172" y="31"/>
                    </a:lnTo>
                    <a:lnTo>
                      <a:pt x="177" y="32"/>
                    </a:lnTo>
                    <a:lnTo>
                      <a:pt x="181" y="33"/>
                    </a:lnTo>
                    <a:lnTo>
                      <a:pt x="182" y="33"/>
                    </a:lnTo>
                    <a:lnTo>
                      <a:pt x="183" y="33"/>
                    </a:lnTo>
                    <a:lnTo>
                      <a:pt x="188" y="33"/>
                    </a:lnTo>
                    <a:lnTo>
                      <a:pt x="189" y="32"/>
                    </a:lnTo>
                    <a:lnTo>
                      <a:pt x="190" y="32"/>
                    </a:lnTo>
                    <a:lnTo>
                      <a:pt x="193" y="33"/>
                    </a:lnTo>
                    <a:lnTo>
                      <a:pt x="194" y="32"/>
                    </a:lnTo>
                    <a:lnTo>
                      <a:pt x="197" y="29"/>
                    </a:lnTo>
                    <a:lnTo>
                      <a:pt x="200" y="28"/>
                    </a:lnTo>
                    <a:lnTo>
                      <a:pt x="206" y="28"/>
                    </a:lnTo>
                    <a:lnTo>
                      <a:pt x="208" y="26"/>
                    </a:lnTo>
                    <a:lnTo>
                      <a:pt x="212" y="26"/>
                    </a:lnTo>
                    <a:lnTo>
                      <a:pt x="215" y="25"/>
                    </a:lnTo>
                    <a:lnTo>
                      <a:pt x="218" y="26"/>
                    </a:lnTo>
                    <a:lnTo>
                      <a:pt x="222" y="28"/>
                    </a:lnTo>
                    <a:lnTo>
                      <a:pt x="228" y="28"/>
                    </a:lnTo>
                    <a:lnTo>
                      <a:pt x="230" y="31"/>
                    </a:lnTo>
                    <a:lnTo>
                      <a:pt x="235" y="33"/>
                    </a:lnTo>
                    <a:lnTo>
                      <a:pt x="239" y="33"/>
                    </a:lnTo>
                    <a:lnTo>
                      <a:pt x="241" y="32"/>
                    </a:lnTo>
                    <a:lnTo>
                      <a:pt x="243" y="33"/>
                    </a:lnTo>
                    <a:lnTo>
                      <a:pt x="244" y="38"/>
                    </a:lnTo>
                    <a:lnTo>
                      <a:pt x="247" y="39"/>
                    </a:lnTo>
                    <a:lnTo>
                      <a:pt x="248" y="40"/>
                    </a:lnTo>
                    <a:lnTo>
                      <a:pt x="250" y="40"/>
                    </a:lnTo>
                    <a:lnTo>
                      <a:pt x="253" y="43"/>
                    </a:lnTo>
                    <a:lnTo>
                      <a:pt x="254" y="43"/>
                    </a:lnTo>
                    <a:lnTo>
                      <a:pt x="259" y="43"/>
                    </a:lnTo>
                    <a:lnTo>
                      <a:pt x="265" y="44"/>
                    </a:lnTo>
                    <a:lnTo>
                      <a:pt x="273" y="44"/>
                    </a:lnTo>
                    <a:lnTo>
                      <a:pt x="276" y="43"/>
                    </a:lnTo>
                    <a:lnTo>
                      <a:pt x="277" y="43"/>
                    </a:lnTo>
                    <a:lnTo>
                      <a:pt x="280" y="43"/>
                    </a:lnTo>
                    <a:lnTo>
                      <a:pt x="283" y="44"/>
                    </a:lnTo>
                    <a:lnTo>
                      <a:pt x="284" y="44"/>
                    </a:lnTo>
                    <a:lnTo>
                      <a:pt x="287" y="40"/>
                    </a:lnTo>
                    <a:lnTo>
                      <a:pt x="291" y="38"/>
                    </a:lnTo>
                    <a:lnTo>
                      <a:pt x="295" y="38"/>
                    </a:lnTo>
                    <a:lnTo>
                      <a:pt x="297" y="35"/>
                    </a:lnTo>
                    <a:lnTo>
                      <a:pt x="300" y="35"/>
                    </a:lnTo>
                    <a:lnTo>
                      <a:pt x="305" y="35"/>
                    </a:lnTo>
                    <a:lnTo>
                      <a:pt x="308" y="33"/>
                    </a:lnTo>
                    <a:lnTo>
                      <a:pt x="309" y="31"/>
                    </a:lnTo>
                    <a:lnTo>
                      <a:pt x="309" y="29"/>
                    </a:lnTo>
                    <a:lnTo>
                      <a:pt x="311" y="26"/>
                    </a:lnTo>
                    <a:lnTo>
                      <a:pt x="313" y="25"/>
                    </a:lnTo>
                    <a:lnTo>
                      <a:pt x="315" y="24"/>
                    </a:lnTo>
                    <a:lnTo>
                      <a:pt x="316" y="21"/>
                    </a:lnTo>
                    <a:lnTo>
                      <a:pt x="317" y="18"/>
                    </a:lnTo>
                    <a:lnTo>
                      <a:pt x="320" y="18"/>
                    </a:lnTo>
                    <a:lnTo>
                      <a:pt x="322" y="20"/>
                    </a:lnTo>
                    <a:lnTo>
                      <a:pt x="326" y="18"/>
                    </a:lnTo>
                    <a:lnTo>
                      <a:pt x="327" y="18"/>
                    </a:lnTo>
                    <a:lnTo>
                      <a:pt x="331" y="21"/>
                    </a:lnTo>
                    <a:lnTo>
                      <a:pt x="333" y="22"/>
                    </a:lnTo>
                    <a:lnTo>
                      <a:pt x="334" y="24"/>
                    </a:lnTo>
                    <a:lnTo>
                      <a:pt x="337" y="22"/>
                    </a:lnTo>
                    <a:lnTo>
                      <a:pt x="338" y="24"/>
                    </a:lnTo>
                    <a:lnTo>
                      <a:pt x="341" y="24"/>
                    </a:lnTo>
                    <a:lnTo>
                      <a:pt x="344" y="21"/>
                    </a:lnTo>
                    <a:lnTo>
                      <a:pt x="344" y="20"/>
                    </a:lnTo>
                    <a:lnTo>
                      <a:pt x="348" y="20"/>
                    </a:lnTo>
                    <a:lnTo>
                      <a:pt x="353" y="21"/>
                    </a:lnTo>
                    <a:lnTo>
                      <a:pt x="353" y="22"/>
                    </a:lnTo>
                    <a:lnTo>
                      <a:pt x="355" y="22"/>
                    </a:lnTo>
                    <a:lnTo>
                      <a:pt x="352" y="43"/>
                    </a:lnTo>
                    <a:lnTo>
                      <a:pt x="352" y="47"/>
                    </a:lnTo>
                    <a:lnTo>
                      <a:pt x="351" y="51"/>
                    </a:lnTo>
                    <a:lnTo>
                      <a:pt x="351" y="54"/>
                    </a:lnTo>
                    <a:lnTo>
                      <a:pt x="349" y="60"/>
                    </a:lnTo>
                    <a:lnTo>
                      <a:pt x="352" y="64"/>
                    </a:lnTo>
                    <a:lnTo>
                      <a:pt x="358" y="67"/>
                    </a:lnTo>
                    <a:lnTo>
                      <a:pt x="362" y="64"/>
                    </a:lnTo>
                    <a:lnTo>
                      <a:pt x="367" y="64"/>
                    </a:lnTo>
                    <a:lnTo>
                      <a:pt x="373" y="65"/>
                    </a:lnTo>
                    <a:lnTo>
                      <a:pt x="376" y="67"/>
                    </a:lnTo>
                    <a:lnTo>
                      <a:pt x="380" y="62"/>
                    </a:lnTo>
                    <a:lnTo>
                      <a:pt x="378" y="60"/>
                    </a:lnTo>
                    <a:lnTo>
                      <a:pt x="378" y="57"/>
                    </a:lnTo>
                    <a:lnTo>
                      <a:pt x="382" y="55"/>
                    </a:lnTo>
                    <a:lnTo>
                      <a:pt x="384" y="54"/>
                    </a:lnTo>
                    <a:lnTo>
                      <a:pt x="389" y="55"/>
                    </a:lnTo>
                    <a:lnTo>
                      <a:pt x="393" y="60"/>
                    </a:lnTo>
                    <a:lnTo>
                      <a:pt x="398" y="65"/>
                    </a:lnTo>
                    <a:lnTo>
                      <a:pt x="402" y="69"/>
                    </a:lnTo>
                    <a:lnTo>
                      <a:pt x="407" y="73"/>
                    </a:lnTo>
                    <a:lnTo>
                      <a:pt x="407" y="75"/>
                    </a:lnTo>
                    <a:lnTo>
                      <a:pt x="407" y="78"/>
                    </a:lnTo>
                    <a:lnTo>
                      <a:pt x="407" y="79"/>
                    </a:lnTo>
                    <a:lnTo>
                      <a:pt x="407" y="80"/>
                    </a:lnTo>
                    <a:lnTo>
                      <a:pt x="406" y="83"/>
                    </a:lnTo>
                    <a:lnTo>
                      <a:pt x="406" y="85"/>
                    </a:lnTo>
                    <a:lnTo>
                      <a:pt x="403" y="85"/>
                    </a:lnTo>
                    <a:lnTo>
                      <a:pt x="402" y="83"/>
                    </a:lnTo>
                    <a:lnTo>
                      <a:pt x="399" y="83"/>
                    </a:lnTo>
                    <a:lnTo>
                      <a:pt x="398" y="85"/>
                    </a:lnTo>
                    <a:lnTo>
                      <a:pt x="395" y="82"/>
                    </a:lnTo>
                    <a:lnTo>
                      <a:pt x="392" y="83"/>
                    </a:lnTo>
                    <a:lnTo>
                      <a:pt x="389" y="86"/>
                    </a:lnTo>
                    <a:lnTo>
                      <a:pt x="387" y="89"/>
                    </a:lnTo>
                    <a:lnTo>
                      <a:pt x="384" y="90"/>
                    </a:lnTo>
                    <a:lnTo>
                      <a:pt x="381" y="89"/>
                    </a:lnTo>
                    <a:lnTo>
                      <a:pt x="381" y="89"/>
                    </a:lnTo>
                    <a:lnTo>
                      <a:pt x="381" y="91"/>
                    </a:lnTo>
                    <a:lnTo>
                      <a:pt x="380" y="93"/>
                    </a:lnTo>
                    <a:lnTo>
                      <a:pt x="378" y="93"/>
                    </a:lnTo>
                    <a:lnTo>
                      <a:pt x="376" y="93"/>
                    </a:lnTo>
                    <a:lnTo>
                      <a:pt x="376" y="94"/>
                    </a:lnTo>
                    <a:lnTo>
                      <a:pt x="373" y="98"/>
                    </a:lnTo>
                    <a:lnTo>
                      <a:pt x="373" y="102"/>
                    </a:lnTo>
                    <a:lnTo>
                      <a:pt x="373" y="105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2" y="111"/>
                    </a:lnTo>
                    <a:lnTo>
                      <a:pt x="359" y="111"/>
                    </a:lnTo>
                    <a:lnTo>
                      <a:pt x="356" y="111"/>
                    </a:lnTo>
                    <a:lnTo>
                      <a:pt x="355" y="112"/>
                    </a:lnTo>
                    <a:lnTo>
                      <a:pt x="352" y="116"/>
                    </a:lnTo>
                    <a:lnTo>
                      <a:pt x="349" y="119"/>
                    </a:lnTo>
                    <a:lnTo>
                      <a:pt x="346" y="120"/>
                    </a:lnTo>
                    <a:lnTo>
                      <a:pt x="345" y="123"/>
                    </a:lnTo>
                    <a:lnTo>
                      <a:pt x="344" y="125"/>
                    </a:lnTo>
                    <a:lnTo>
                      <a:pt x="342" y="125"/>
                    </a:lnTo>
                    <a:lnTo>
                      <a:pt x="340" y="123"/>
                    </a:lnTo>
                    <a:lnTo>
                      <a:pt x="337" y="123"/>
                    </a:lnTo>
                    <a:lnTo>
                      <a:pt x="333" y="122"/>
                    </a:lnTo>
                    <a:lnTo>
                      <a:pt x="330" y="119"/>
                    </a:lnTo>
                    <a:lnTo>
                      <a:pt x="326" y="119"/>
                    </a:lnTo>
                    <a:lnTo>
                      <a:pt x="322" y="120"/>
                    </a:lnTo>
                    <a:lnTo>
                      <a:pt x="317" y="123"/>
                    </a:lnTo>
                    <a:lnTo>
                      <a:pt x="316" y="126"/>
                    </a:lnTo>
                    <a:lnTo>
                      <a:pt x="316" y="132"/>
                    </a:lnTo>
                    <a:lnTo>
                      <a:pt x="316" y="134"/>
                    </a:lnTo>
                    <a:lnTo>
                      <a:pt x="316" y="136"/>
                    </a:lnTo>
                    <a:lnTo>
                      <a:pt x="322" y="140"/>
                    </a:lnTo>
                    <a:lnTo>
                      <a:pt x="327" y="143"/>
                    </a:lnTo>
                    <a:lnTo>
                      <a:pt x="327" y="145"/>
                    </a:lnTo>
                    <a:lnTo>
                      <a:pt x="326" y="147"/>
                    </a:lnTo>
                    <a:lnTo>
                      <a:pt x="324" y="149"/>
                    </a:lnTo>
                    <a:lnTo>
                      <a:pt x="319" y="156"/>
                    </a:lnTo>
                    <a:lnTo>
                      <a:pt x="315" y="162"/>
                    </a:lnTo>
                    <a:lnTo>
                      <a:pt x="313" y="166"/>
                    </a:lnTo>
                    <a:lnTo>
                      <a:pt x="311" y="166"/>
                    </a:lnTo>
                    <a:lnTo>
                      <a:pt x="306" y="167"/>
                    </a:lnTo>
                    <a:lnTo>
                      <a:pt x="304" y="167"/>
                    </a:lnTo>
                    <a:lnTo>
                      <a:pt x="300" y="170"/>
                    </a:lnTo>
                    <a:lnTo>
                      <a:pt x="297" y="173"/>
                    </a:lnTo>
                    <a:lnTo>
                      <a:pt x="293" y="173"/>
                    </a:lnTo>
                    <a:lnTo>
                      <a:pt x="287" y="174"/>
                    </a:lnTo>
                    <a:lnTo>
                      <a:pt x="283" y="174"/>
                    </a:lnTo>
                    <a:lnTo>
                      <a:pt x="279" y="176"/>
                    </a:lnTo>
                    <a:lnTo>
                      <a:pt x="270" y="180"/>
                    </a:lnTo>
                    <a:lnTo>
                      <a:pt x="262" y="183"/>
                    </a:lnTo>
                    <a:lnTo>
                      <a:pt x="258" y="187"/>
                    </a:lnTo>
                    <a:lnTo>
                      <a:pt x="253" y="191"/>
                    </a:lnTo>
                    <a:lnTo>
                      <a:pt x="251" y="192"/>
                    </a:lnTo>
                    <a:lnTo>
                      <a:pt x="247" y="192"/>
                    </a:lnTo>
                    <a:lnTo>
                      <a:pt x="244" y="192"/>
                    </a:lnTo>
                    <a:lnTo>
                      <a:pt x="244" y="191"/>
                    </a:lnTo>
                    <a:lnTo>
                      <a:pt x="243" y="188"/>
                    </a:lnTo>
                    <a:lnTo>
                      <a:pt x="237" y="190"/>
                    </a:lnTo>
                    <a:lnTo>
                      <a:pt x="233" y="191"/>
                    </a:lnTo>
                    <a:lnTo>
                      <a:pt x="228" y="188"/>
                    </a:lnTo>
                    <a:lnTo>
                      <a:pt x="225" y="188"/>
                    </a:lnTo>
                    <a:lnTo>
                      <a:pt x="217" y="184"/>
                    </a:lnTo>
                    <a:lnTo>
                      <a:pt x="208" y="181"/>
                    </a:lnTo>
                    <a:lnTo>
                      <a:pt x="203" y="177"/>
                    </a:lnTo>
                    <a:lnTo>
                      <a:pt x="200" y="176"/>
                    </a:lnTo>
                    <a:lnTo>
                      <a:pt x="190" y="176"/>
                    </a:lnTo>
                    <a:lnTo>
                      <a:pt x="182" y="176"/>
                    </a:lnTo>
                    <a:lnTo>
                      <a:pt x="181" y="174"/>
                    </a:lnTo>
                    <a:lnTo>
                      <a:pt x="179" y="176"/>
                    </a:lnTo>
                    <a:lnTo>
                      <a:pt x="178" y="177"/>
                    </a:lnTo>
                    <a:lnTo>
                      <a:pt x="174" y="179"/>
                    </a:lnTo>
                    <a:lnTo>
                      <a:pt x="167" y="180"/>
                    </a:lnTo>
                    <a:lnTo>
                      <a:pt x="156" y="179"/>
                    </a:lnTo>
                    <a:lnTo>
                      <a:pt x="149" y="180"/>
                    </a:lnTo>
                    <a:lnTo>
                      <a:pt x="142" y="179"/>
                    </a:lnTo>
                    <a:lnTo>
                      <a:pt x="136" y="180"/>
                    </a:lnTo>
                    <a:lnTo>
                      <a:pt x="134" y="180"/>
                    </a:lnTo>
                    <a:lnTo>
                      <a:pt x="132" y="179"/>
                    </a:lnTo>
                    <a:lnTo>
                      <a:pt x="130" y="173"/>
                    </a:lnTo>
                    <a:lnTo>
                      <a:pt x="128" y="170"/>
                    </a:lnTo>
                    <a:lnTo>
                      <a:pt x="125" y="166"/>
                    </a:lnTo>
                    <a:lnTo>
                      <a:pt x="123" y="163"/>
                    </a:lnTo>
                    <a:lnTo>
                      <a:pt x="121" y="159"/>
                    </a:lnTo>
                    <a:lnTo>
                      <a:pt x="121" y="158"/>
                    </a:lnTo>
                    <a:lnTo>
                      <a:pt x="120" y="156"/>
                    </a:lnTo>
                    <a:lnTo>
                      <a:pt x="117" y="155"/>
                    </a:lnTo>
                    <a:lnTo>
                      <a:pt x="116" y="155"/>
                    </a:lnTo>
                    <a:lnTo>
                      <a:pt x="116" y="154"/>
                    </a:lnTo>
                    <a:lnTo>
                      <a:pt x="114" y="151"/>
                    </a:lnTo>
                    <a:lnTo>
                      <a:pt x="114" y="151"/>
                    </a:lnTo>
                    <a:lnTo>
                      <a:pt x="113" y="151"/>
                    </a:lnTo>
                    <a:lnTo>
                      <a:pt x="109" y="151"/>
                    </a:lnTo>
                    <a:lnTo>
                      <a:pt x="106" y="149"/>
                    </a:lnTo>
                    <a:lnTo>
                      <a:pt x="101" y="145"/>
                    </a:lnTo>
                    <a:lnTo>
                      <a:pt x="99" y="145"/>
                    </a:lnTo>
                    <a:lnTo>
                      <a:pt x="98" y="145"/>
                    </a:lnTo>
                    <a:lnTo>
                      <a:pt x="96" y="145"/>
                    </a:lnTo>
                    <a:lnTo>
                      <a:pt x="95" y="144"/>
                    </a:lnTo>
                    <a:lnTo>
                      <a:pt x="91" y="141"/>
                    </a:lnTo>
                    <a:lnTo>
                      <a:pt x="81" y="138"/>
                    </a:lnTo>
                    <a:lnTo>
                      <a:pt x="81" y="138"/>
                    </a:lnTo>
                    <a:lnTo>
                      <a:pt x="80" y="140"/>
                    </a:lnTo>
                    <a:lnTo>
                      <a:pt x="76" y="140"/>
                    </a:lnTo>
                    <a:lnTo>
                      <a:pt x="70" y="141"/>
                    </a:lnTo>
                    <a:lnTo>
                      <a:pt x="58" y="138"/>
                    </a:lnTo>
                    <a:lnTo>
                      <a:pt x="55" y="136"/>
                    </a:lnTo>
                    <a:lnTo>
                      <a:pt x="52" y="132"/>
                    </a:lnTo>
                    <a:lnTo>
                      <a:pt x="51" y="130"/>
                    </a:lnTo>
                    <a:lnTo>
                      <a:pt x="51" y="127"/>
                    </a:lnTo>
                    <a:lnTo>
                      <a:pt x="52" y="126"/>
                    </a:lnTo>
                    <a:lnTo>
                      <a:pt x="54" y="125"/>
                    </a:lnTo>
                    <a:lnTo>
                      <a:pt x="55" y="122"/>
                    </a:lnTo>
                    <a:lnTo>
                      <a:pt x="54" y="120"/>
                    </a:lnTo>
                    <a:lnTo>
                      <a:pt x="52" y="118"/>
                    </a:lnTo>
                    <a:lnTo>
                      <a:pt x="54" y="116"/>
                    </a:lnTo>
                    <a:lnTo>
                      <a:pt x="54" y="112"/>
                    </a:lnTo>
                    <a:lnTo>
                      <a:pt x="52" y="111"/>
                    </a:lnTo>
                    <a:lnTo>
                      <a:pt x="51" y="108"/>
                    </a:lnTo>
                    <a:lnTo>
                      <a:pt x="48" y="108"/>
                    </a:lnTo>
                    <a:lnTo>
                      <a:pt x="47" y="105"/>
                    </a:lnTo>
                    <a:lnTo>
                      <a:pt x="45" y="104"/>
                    </a:lnTo>
                    <a:lnTo>
                      <a:pt x="44" y="101"/>
                    </a:lnTo>
                    <a:lnTo>
                      <a:pt x="44" y="100"/>
                    </a:lnTo>
                    <a:lnTo>
                      <a:pt x="42" y="97"/>
                    </a:lnTo>
                    <a:lnTo>
                      <a:pt x="41" y="94"/>
                    </a:lnTo>
                    <a:lnTo>
                      <a:pt x="40" y="93"/>
                    </a:lnTo>
                    <a:lnTo>
                      <a:pt x="37" y="93"/>
                    </a:lnTo>
                    <a:lnTo>
                      <a:pt x="37" y="91"/>
                    </a:lnTo>
                    <a:lnTo>
                      <a:pt x="34" y="90"/>
                    </a:lnTo>
                    <a:lnTo>
                      <a:pt x="31" y="90"/>
                    </a:lnTo>
                    <a:lnTo>
                      <a:pt x="31" y="91"/>
                    </a:lnTo>
                    <a:lnTo>
                      <a:pt x="30" y="93"/>
                    </a:lnTo>
                    <a:lnTo>
                      <a:pt x="29" y="91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3" y="89"/>
                    </a:lnTo>
                    <a:lnTo>
                      <a:pt x="20" y="90"/>
                    </a:lnTo>
                    <a:lnTo>
                      <a:pt x="19" y="90"/>
                    </a:lnTo>
                    <a:lnTo>
                      <a:pt x="19" y="91"/>
                    </a:lnTo>
                    <a:lnTo>
                      <a:pt x="18" y="93"/>
                    </a:lnTo>
                    <a:lnTo>
                      <a:pt x="15" y="90"/>
                    </a:lnTo>
                    <a:lnTo>
                      <a:pt x="13" y="89"/>
                    </a:lnTo>
                    <a:lnTo>
                      <a:pt x="13" y="87"/>
                    </a:lnTo>
                    <a:lnTo>
                      <a:pt x="12" y="86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7" y="80"/>
                    </a:lnTo>
                    <a:lnTo>
                      <a:pt x="5" y="79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1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13" y="60"/>
                    </a:lnTo>
                    <a:lnTo>
                      <a:pt x="18" y="58"/>
                    </a:lnTo>
                    <a:lnTo>
                      <a:pt x="18" y="55"/>
                    </a:lnTo>
                    <a:lnTo>
                      <a:pt x="19" y="53"/>
                    </a:lnTo>
                    <a:lnTo>
                      <a:pt x="22" y="51"/>
                    </a:lnTo>
                    <a:lnTo>
                      <a:pt x="22" y="49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9" y="43"/>
                    </a:lnTo>
                    <a:lnTo>
                      <a:pt x="30" y="43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29" y="39"/>
                    </a:lnTo>
                    <a:lnTo>
                      <a:pt x="33" y="40"/>
                    </a:lnTo>
                    <a:lnTo>
                      <a:pt x="36" y="39"/>
                    </a:lnTo>
                    <a:lnTo>
                      <a:pt x="37" y="35"/>
                    </a:lnTo>
                    <a:lnTo>
                      <a:pt x="38" y="35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8" y="33"/>
                    </a:lnTo>
                    <a:lnTo>
                      <a:pt x="51" y="33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5" y="35"/>
                    </a:lnTo>
                    <a:lnTo>
                      <a:pt x="56" y="36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3" y="38"/>
                    </a:lnTo>
                    <a:lnTo>
                      <a:pt x="66" y="36"/>
                    </a:lnTo>
                    <a:lnTo>
                      <a:pt x="70" y="36"/>
                    </a:lnTo>
                    <a:lnTo>
                      <a:pt x="72" y="38"/>
                    </a:lnTo>
                    <a:lnTo>
                      <a:pt x="72" y="40"/>
                    </a:lnTo>
                    <a:lnTo>
                      <a:pt x="72" y="42"/>
                    </a:lnTo>
                    <a:lnTo>
                      <a:pt x="78" y="46"/>
                    </a:lnTo>
                    <a:lnTo>
                      <a:pt x="81" y="47"/>
                    </a:lnTo>
                    <a:lnTo>
                      <a:pt x="85" y="50"/>
                    </a:lnTo>
                    <a:lnTo>
                      <a:pt x="88" y="49"/>
                    </a:lnTo>
                    <a:lnTo>
                      <a:pt x="91" y="47"/>
                    </a:lnTo>
                    <a:lnTo>
                      <a:pt x="94" y="46"/>
                    </a:lnTo>
                    <a:lnTo>
                      <a:pt x="95" y="46"/>
                    </a:lnTo>
                    <a:lnTo>
                      <a:pt x="98" y="46"/>
                    </a:lnTo>
                    <a:lnTo>
                      <a:pt x="99" y="47"/>
                    </a:lnTo>
                    <a:lnTo>
                      <a:pt x="102" y="47"/>
                    </a:lnTo>
                    <a:lnTo>
                      <a:pt x="107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7"/>
                    </a:lnTo>
                    <a:lnTo>
                      <a:pt x="116" y="47"/>
                    </a:lnTo>
                    <a:lnTo>
                      <a:pt x="120" y="47"/>
                    </a:lnTo>
                    <a:lnTo>
                      <a:pt x="123" y="43"/>
                    </a:lnTo>
                    <a:lnTo>
                      <a:pt x="121" y="42"/>
                    </a:lnTo>
                    <a:lnTo>
                      <a:pt x="118" y="39"/>
                    </a:lnTo>
                    <a:lnTo>
                      <a:pt x="118" y="35"/>
                    </a:lnTo>
                    <a:lnTo>
                      <a:pt x="118" y="31"/>
                    </a:lnTo>
                    <a:lnTo>
                      <a:pt x="118" y="29"/>
                    </a:lnTo>
                    <a:lnTo>
                      <a:pt x="116" y="28"/>
                    </a:lnTo>
                    <a:lnTo>
                      <a:pt x="114" y="26"/>
                    </a:lnTo>
                    <a:lnTo>
                      <a:pt x="110" y="25"/>
                    </a:lnTo>
                    <a:lnTo>
                      <a:pt x="110" y="22"/>
                    </a:lnTo>
                    <a:lnTo>
                      <a:pt x="110" y="15"/>
                    </a:lnTo>
                    <a:lnTo>
                      <a:pt x="113" y="13"/>
                    </a:lnTo>
                    <a:lnTo>
                      <a:pt x="113" y="11"/>
                    </a:lnTo>
                    <a:lnTo>
                      <a:pt x="114" y="8"/>
                    </a:lnTo>
                    <a:lnTo>
                      <a:pt x="116" y="8"/>
                    </a:lnTo>
                    <a:lnTo>
                      <a:pt x="117" y="8"/>
                    </a:lnTo>
                    <a:lnTo>
                      <a:pt x="118" y="6"/>
                    </a:lnTo>
                    <a:lnTo>
                      <a:pt x="117" y="4"/>
                    </a:lnTo>
                    <a:lnTo>
                      <a:pt x="118" y="2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4" name="Freeform 317"/>
              <p:cNvSpPr>
                <a:spLocks/>
              </p:cNvSpPr>
              <p:nvPr/>
            </p:nvSpPr>
            <p:spPr bwMode="auto">
              <a:xfrm>
                <a:off x="5220441" y="2752615"/>
                <a:ext cx="742577" cy="391298"/>
              </a:xfrm>
              <a:custGeom>
                <a:avLst/>
                <a:gdLst>
                  <a:gd name="T0" fmla="*/ 272 w 501"/>
                  <a:gd name="T1" fmla="*/ 5 h 264"/>
                  <a:gd name="T2" fmla="*/ 276 w 501"/>
                  <a:gd name="T3" fmla="*/ 22 h 264"/>
                  <a:gd name="T4" fmla="*/ 290 w 501"/>
                  <a:gd name="T5" fmla="*/ 20 h 264"/>
                  <a:gd name="T6" fmla="*/ 297 w 501"/>
                  <a:gd name="T7" fmla="*/ 23 h 264"/>
                  <a:gd name="T8" fmla="*/ 309 w 501"/>
                  <a:gd name="T9" fmla="*/ 34 h 264"/>
                  <a:gd name="T10" fmla="*/ 330 w 501"/>
                  <a:gd name="T11" fmla="*/ 27 h 264"/>
                  <a:gd name="T12" fmla="*/ 349 w 501"/>
                  <a:gd name="T13" fmla="*/ 12 h 264"/>
                  <a:gd name="T14" fmla="*/ 409 w 501"/>
                  <a:gd name="T15" fmla="*/ 77 h 264"/>
                  <a:gd name="T16" fmla="*/ 418 w 501"/>
                  <a:gd name="T17" fmla="*/ 80 h 264"/>
                  <a:gd name="T18" fmla="*/ 436 w 501"/>
                  <a:gd name="T19" fmla="*/ 76 h 264"/>
                  <a:gd name="T20" fmla="*/ 461 w 501"/>
                  <a:gd name="T21" fmla="*/ 85 h 264"/>
                  <a:gd name="T22" fmla="*/ 469 w 501"/>
                  <a:gd name="T23" fmla="*/ 96 h 264"/>
                  <a:gd name="T24" fmla="*/ 491 w 501"/>
                  <a:gd name="T25" fmla="*/ 91 h 264"/>
                  <a:gd name="T26" fmla="*/ 500 w 501"/>
                  <a:gd name="T27" fmla="*/ 105 h 264"/>
                  <a:gd name="T28" fmla="*/ 486 w 501"/>
                  <a:gd name="T29" fmla="*/ 128 h 264"/>
                  <a:gd name="T30" fmla="*/ 479 w 501"/>
                  <a:gd name="T31" fmla="*/ 145 h 264"/>
                  <a:gd name="T32" fmla="*/ 456 w 501"/>
                  <a:gd name="T33" fmla="*/ 156 h 264"/>
                  <a:gd name="T34" fmla="*/ 453 w 501"/>
                  <a:gd name="T35" fmla="*/ 181 h 264"/>
                  <a:gd name="T36" fmla="*/ 429 w 501"/>
                  <a:gd name="T37" fmla="*/ 183 h 264"/>
                  <a:gd name="T38" fmla="*/ 435 w 501"/>
                  <a:gd name="T39" fmla="*/ 199 h 264"/>
                  <a:gd name="T40" fmla="*/ 443 w 501"/>
                  <a:gd name="T41" fmla="*/ 222 h 264"/>
                  <a:gd name="T42" fmla="*/ 418 w 501"/>
                  <a:gd name="T43" fmla="*/ 222 h 264"/>
                  <a:gd name="T44" fmla="*/ 374 w 501"/>
                  <a:gd name="T45" fmla="*/ 224 h 264"/>
                  <a:gd name="T46" fmla="*/ 355 w 501"/>
                  <a:gd name="T47" fmla="*/ 228 h 264"/>
                  <a:gd name="T48" fmla="*/ 321 w 501"/>
                  <a:gd name="T49" fmla="*/ 236 h 264"/>
                  <a:gd name="T50" fmla="*/ 299 w 501"/>
                  <a:gd name="T51" fmla="*/ 262 h 264"/>
                  <a:gd name="T52" fmla="*/ 259 w 501"/>
                  <a:gd name="T53" fmla="*/ 226 h 264"/>
                  <a:gd name="T54" fmla="*/ 128 w 501"/>
                  <a:gd name="T55" fmla="*/ 199 h 264"/>
                  <a:gd name="T56" fmla="*/ 89 w 501"/>
                  <a:gd name="T57" fmla="*/ 253 h 264"/>
                  <a:gd name="T58" fmla="*/ 82 w 501"/>
                  <a:gd name="T59" fmla="*/ 239 h 264"/>
                  <a:gd name="T60" fmla="*/ 71 w 501"/>
                  <a:gd name="T61" fmla="*/ 233 h 264"/>
                  <a:gd name="T62" fmla="*/ 60 w 501"/>
                  <a:gd name="T63" fmla="*/ 215 h 264"/>
                  <a:gd name="T64" fmla="*/ 66 w 501"/>
                  <a:gd name="T65" fmla="*/ 211 h 264"/>
                  <a:gd name="T66" fmla="*/ 66 w 501"/>
                  <a:gd name="T67" fmla="*/ 203 h 264"/>
                  <a:gd name="T68" fmla="*/ 77 w 501"/>
                  <a:gd name="T69" fmla="*/ 195 h 264"/>
                  <a:gd name="T70" fmla="*/ 89 w 501"/>
                  <a:gd name="T71" fmla="*/ 195 h 264"/>
                  <a:gd name="T72" fmla="*/ 88 w 501"/>
                  <a:gd name="T73" fmla="*/ 179 h 264"/>
                  <a:gd name="T74" fmla="*/ 78 w 501"/>
                  <a:gd name="T75" fmla="*/ 167 h 264"/>
                  <a:gd name="T76" fmla="*/ 69 w 501"/>
                  <a:gd name="T77" fmla="*/ 170 h 264"/>
                  <a:gd name="T78" fmla="*/ 56 w 501"/>
                  <a:gd name="T79" fmla="*/ 168 h 264"/>
                  <a:gd name="T80" fmla="*/ 45 w 501"/>
                  <a:gd name="T81" fmla="*/ 175 h 264"/>
                  <a:gd name="T82" fmla="*/ 37 w 501"/>
                  <a:gd name="T83" fmla="*/ 177 h 264"/>
                  <a:gd name="T84" fmla="*/ 11 w 501"/>
                  <a:gd name="T85" fmla="*/ 154 h 264"/>
                  <a:gd name="T86" fmla="*/ 2 w 501"/>
                  <a:gd name="T87" fmla="*/ 121 h 264"/>
                  <a:gd name="T88" fmla="*/ 24 w 501"/>
                  <a:gd name="T89" fmla="*/ 116 h 264"/>
                  <a:gd name="T90" fmla="*/ 35 w 501"/>
                  <a:gd name="T91" fmla="*/ 91 h 264"/>
                  <a:gd name="T92" fmla="*/ 47 w 501"/>
                  <a:gd name="T93" fmla="*/ 91 h 264"/>
                  <a:gd name="T94" fmla="*/ 60 w 501"/>
                  <a:gd name="T95" fmla="*/ 84 h 264"/>
                  <a:gd name="T96" fmla="*/ 82 w 501"/>
                  <a:gd name="T97" fmla="*/ 94 h 264"/>
                  <a:gd name="T98" fmla="*/ 96 w 501"/>
                  <a:gd name="T99" fmla="*/ 98 h 264"/>
                  <a:gd name="T100" fmla="*/ 116 w 501"/>
                  <a:gd name="T101" fmla="*/ 94 h 264"/>
                  <a:gd name="T102" fmla="*/ 134 w 501"/>
                  <a:gd name="T103" fmla="*/ 94 h 264"/>
                  <a:gd name="T104" fmla="*/ 146 w 501"/>
                  <a:gd name="T105" fmla="*/ 102 h 264"/>
                  <a:gd name="T106" fmla="*/ 172 w 501"/>
                  <a:gd name="T107" fmla="*/ 98 h 264"/>
                  <a:gd name="T108" fmla="*/ 157 w 501"/>
                  <a:gd name="T109" fmla="*/ 78 h 264"/>
                  <a:gd name="T110" fmla="*/ 158 w 501"/>
                  <a:gd name="T111" fmla="*/ 62 h 264"/>
                  <a:gd name="T112" fmla="*/ 167 w 501"/>
                  <a:gd name="T113" fmla="*/ 49 h 264"/>
                  <a:gd name="T114" fmla="*/ 157 w 501"/>
                  <a:gd name="T115" fmla="*/ 42 h 264"/>
                  <a:gd name="T116" fmla="*/ 169 w 501"/>
                  <a:gd name="T117" fmla="*/ 38 h 264"/>
                  <a:gd name="T118" fmla="*/ 186 w 501"/>
                  <a:gd name="T119" fmla="*/ 31 h 264"/>
                  <a:gd name="T120" fmla="*/ 208 w 501"/>
                  <a:gd name="T121" fmla="*/ 25 h 264"/>
                  <a:gd name="T122" fmla="*/ 223 w 501"/>
                  <a:gd name="T123" fmla="*/ 16 h 264"/>
                  <a:gd name="T124" fmla="*/ 240 w 501"/>
                  <a:gd name="T125" fmla="*/ 5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1" h="264">
                    <a:moveTo>
                      <a:pt x="251" y="0"/>
                    </a:moveTo>
                    <a:lnTo>
                      <a:pt x="255" y="1"/>
                    </a:lnTo>
                    <a:lnTo>
                      <a:pt x="258" y="1"/>
                    </a:lnTo>
                    <a:lnTo>
                      <a:pt x="262" y="2"/>
                    </a:lnTo>
                    <a:lnTo>
                      <a:pt x="265" y="2"/>
                    </a:lnTo>
                    <a:lnTo>
                      <a:pt x="268" y="1"/>
                    </a:lnTo>
                    <a:lnTo>
                      <a:pt x="270" y="1"/>
                    </a:lnTo>
                    <a:lnTo>
                      <a:pt x="272" y="5"/>
                    </a:lnTo>
                    <a:lnTo>
                      <a:pt x="272" y="5"/>
                    </a:lnTo>
                    <a:lnTo>
                      <a:pt x="273" y="8"/>
                    </a:lnTo>
                    <a:lnTo>
                      <a:pt x="275" y="11"/>
                    </a:lnTo>
                    <a:lnTo>
                      <a:pt x="277" y="12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8"/>
                    </a:lnTo>
                    <a:lnTo>
                      <a:pt x="277" y="19"/>
                    </a:lnTo>
                    <a:lnTo>
                      <a:pt x="275" y="19"/>
                    </a:lnTo>
                    <a:lnTo>
                      <a:pt x="276" y="22"/>
                    </a:lnTo>
                    <a:lnTo>
                      <a:pt x="277" y="23"/>
                    </a:lnTo>
                    <a:lnTo>
                      <a:pt x="280" y="22"/>
                    </a:lnTo>
                    <a:lnTo>
                      <a:pt x="283" y="23"/>
                    </a:lnTo>
                    <a:lnTo>
                      <a:pt x="284" y="22"/>
                    </a:lnTo>
                    <a:lnTo>
                      <a:pt x="284" y="20"/>
                    </a:lnTo>
                    <a:lnTo>
                      <a:pt x="287" y="19"/>
                    </a:lnTo>
                    <a:lnTo>
                      <a:pt x="287" y="22"/>
                    </a:lnTo>
                    <a:lnTo>
                      <a:pt x="288" y="22"/>
                    </a:lnTo>
                    <a:lnTo>
                      <a:pt x="290" y="20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4" y="20"/>
                    </a:lnTo>
                    <a:lnTo>
                      <a:pt x="294" y="25"/>
                    </a:lnTo>
                    <a:lnTo>
                      <a:pt x="295" y="27"/>
                    </a:lnTo>
                    <a:lnTo>
                      <a:pt x="297" y="27"/>
                    </a:lnTo>
                    <a:lnTo>
                      <a:pt x="299" y="25"/>
                    </a:lnTo>
                    <a:lnTo>
                      <a:pt x="298" y="25"/>
                    </a:lnTo>
                    <a:lnTo>
                      <a:pt x="297" y="23"/>
                    </a:lnTo>
                    <a:lnTo>
                      <a:pt x="299" y="22"/>
                    </a:lnTo>
                    <a:lnTo>
                      <a:pt x="305" y="25"/>
                    </a:lnTo>
                    <a:lnTo>
                      <a:pt x="306" y="25"/>
                    </a:lnTo>
                    <a:lnTo>
                      <a:pt x="309" y="23"/>
                    </a:lnTo>
                    <a:lnTo>
                      <a:pt x="310" y="25"/>
                    </a:lnTo>
                    <a:lnTo>
                      <a:pt x="309" y="26"/>
                    </a:lnTo>
                    <a:lnTo>
                      <a:pt x="308" y="27"/>
                    </a:lnTo>
                    <a:lnTo>
                      <a:pt x="308" y="31"/>
                    </a:lnTo>
                    <a:lnTo>
                      <a:pt x="309" y="34"/>
                    </a:lnTo>
                    <a:lnTo>
                      <a:pt x="310" y="34"/>
                    </a:lnTo>
                    <a:lnTo>
                      <a:pt x="312" y="31"/>
                    </a:lnTo>
                    <a:lnTo>
                      <a:pt x="316" y="31"/>
                    </a:lnTo>
                    <a:lnTo>
                      <a:pt x="320" y="33"/>
                    </a:lnTo>
                    <a:lnTo>
                      <a:pt x="321" y="33"/>
                    </a:lnTo>
                    <a:lnTo>
                      <a:pt x="324" y="31"/>
                    </a:lnTo>
                    <a:lnTo>
                      <a:pt x="323" y="29"/>
                    </a:lnTo>
                    <a:lnTo>
                      <a:pt x="326" y="27"/>
                    </a:lnTo>
                    <a:lnTo>
                      <a:pt x="330" y="27"/>
                    </a:lnTo>
                    <a:lnTo>
                      <a:pt x="333" y="26"/>
                    </a:lnTo>
                    <a:lnTo>
                      <a:pt x="333" y="23"/>
                    </a:lnTo>
                    <a:lnTo>
                      <a:pt x="335" y="22"/>
                    </a:lnTo>
                    <a:lnTo>
                      <a:pt x="335" y="20"/>
                    </a:lnTo>
                    <a:lnTo>
                      <a:pt x="338" y="18"/>
                    </a:lnTo>
                    <a:lnTo>
                      <a:pt x="341" y="16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9" y="12"/>
                    </a:lnTo>
                    <a:lnTo>
                      <a:pt x="351" y="13"/>
                    </a:lnTo>
                    <a:lnTo>
                      <a:pt x="351" y="16"/>
                    </a:lnTo>
                    <a:lnTo>
                      <a:pt x="348" y="18"/>
                    </a:lnTo>
                    <a:lnTo>
                      <a:pt x="345" y="19"/>
                    </a:lnTo>
                    <a:lnTo>
                      <a:pt x="346" y="20"/>
                    </a:lnTo>
                    <a:lnTo>
                      <a:pt x="370" y="38"/>
                    </a:lnTo>
                    <a:lnTo>
                      <a:pt x="403" y="78"/>
                    </a:lnTo>
                    <a:lnTo>
                      <a:pt x="406" y="78"/>
                    </a:lnTo>
                    <a:lnTo>
                      <a:pt x="409" y="77"/>
                    </a:lnTo>
                    <a:lnTo>
                      <a:pt x="409" y="76"/>
                    </a:lnTo>
                    <a:lnTo>
                      <a:pt x="409" y="74"/>
                    </a:lnTo>
                    <a:lnTo>
                      <a:pt x="409" y="72"/>
                    </a:lnTo>
                    <a:lnTo>
                      <a:pt x="410" y="72"/>
                    </a:lnTo>
                    <a:lnTo>
                      <a:pt x="414" y="73"/>
                    </a:lnTo>
                    <a:lnTo>
                      <a:pt x="414" y="74"/>
                    </a:lnTo>
                    <a:lnTo>
                      <a:pt x="414" y="77"/>
                    </a:lnTo>
                    <a:lnTo>
                      <a:pt x="417" y="77"/>
                    </a:lnTo>
                    <a:lnTo>
                      <a:pt x="418" y="80"/>
                    </a:lnTo>
                    <a:lnTo>
                      <a:pt x="421" y="80"/>
                    </a:lnTo>
                    <a:lnTo>
                      <a:pt x="422" y="78"/>
                    </a:lnTo>
                    <a:lnTo>
                      <a:pt x="425" y="77"/>
                    </a:lnTo>
                    <a:lnTo>
                      <a:pt x="428" y="80"/>
                    </a:lnTo>
                    <a:lnTo>
                      <a:pt x="432" y="78"/>
                    </a:lnTo>
                    <a:lnTo>
                      <a:pt x="433" y="78"/>
                    </a:lnTo>
                    <a:lnTo>
                      <a:pt x="436" y="78"/>
                    </a:lnTo>
                    <a:lnTo>
                      <a:pt x="436" y="77"/>
                    </a:lnTo>
                    <a:lnTo>
                      <a:pt x="436" y="76"/>
                    </a:lnTo>
                    <a:lnTo>
                      <a:pt x="436" y="74"/>
                    </a:lnTo>
                    <a:lnTo>
                      <a:pt x="440" y="73"/>
                    </a:lnTo>
                    <a:lnTo>
                      <a:pt x="446" y="73"/>
                    </a:lnTo>
                    <a:lnTo>
                      <a:pt x="450" y="74"/>
                    </a:lnTo>
                    <a:lnTo>
                      <a:pt x="453" y="77"/>
                    </a:lnTo>
                    <a:lnTo>
                      <a:pt x="456" y="81"/>
                    </a:lnTo>
                    <a:lnTo>
                      <a:pt x="457" y="84"/>
                    </a:lnTo>
                    <a:lnTo>
                      <a:pt x="458" y="84"/>
                    </a:lnTo>
                    <a:lnTo>
                      <a:pt x="461" y="85"/>
                    </a:lnTo>
                    <a:lnTo>
                      <a:pt x="464" y="87"/>
                    </a:lnTo>
                    <a:lnTo>
                      <a:pt x="465" y="87"/>
                    </a:lnTo>
                    <a:lnTo>
                      <a:pt x="467" y="88"/>
                    </a:lnTo>
                    <a:lnTo>
                      <a:pt x="467" y="89"/>
                    </a:lnTo>
                    <a:lnTo>
                      <a:pt x="467" y="91"/>
                    </a:lnTo>
                    <a:lnTo>
                      <a:pt x="467" y="92"/>
                    </a:lnTo>
                    <a:lnTo>
                      <a:pt x="468" y="95"/>
                    </a:lnTo>
                    <a:lnTo>
                      <a:pt x="469" y="95"/>
                    </a:lnTo>
                    <a:lnTo>
                      <a:pt x="469" y="96"/>
                    </a:lnTo>
                    <a:lnTo>
                      <a:pt x="471" y="96"/>
                    </a:lnTo>
                    <a:lnTo>
                      <a:pt x="473" y="98"/>
                    </a:lnTo>
                    <a:lnTo>
                      <a:pt x="475" y="98"/>
                    </a:lnTo>
                    <a:lnTo>
                      <a:pt x="476" y="98"/>
                    </a:lnTo>
                    <a:lnTo>
                      <a:pt x="478" y="96"/>
                    </a:lnTo>
                    <a:lnTo>
                      <a:pt x="485" y="95"/>
                    </a:lnTo>
                    <a:lnTo>
                      <a:pt x="487" y="95"/>
                    </a:lnTo>
                    <a:lnTo>
                      <a:pt x="489" y="92"/>
                    </a:lnTo>
                    <a:lnTo>
                      <a:pt x="491" y="91"/>
                    </a:lnTo>
                    <a:lnTo>
                      <a:pt x="493" y="92"/>
                    </a:lnTo>
                    <a:lnTo>
                      <a:pt x="491" y="95"/>
                    </a:lnTo>
                    <a:lnTo>
                      <a:pt x="491" y="96"/>
                    </a:lnTo>
                    <a:lnTo>
                      <a:pt x="494" y="98"/>
                    </a:lnTo>
                    <a:lnTo>
                      <a:pt x="497" y="101"/>
                    </a:lnTo>
                    <a:lnTo>
                      <a:pt x="501" y="102"/>
                    </a:lnTo>
                    <a:lnTo>
                      <a:pt x="501" y="102"/>
                    </a:lnTo>
                    <a:lnTo>
                      <a:pt x="501" y="102"/>
                    </a:lnTo>
                    <a:lnTo>
                      <a:pt x="500" y="105"/>
                    </a:lnTo>
                    <a:lnTo>
                      <a:pt x="497" y="106"/>
                    </a:lnTo>
                    <a:lnTo>
                      <a:pt x="494" y="110"/>
                    </a:lnTo>
                    <a:lnTo>
                      <a:pt x="494" y="112"/>
                    </a:lnTo>
                    <a:lnTo>
                      <a:pt x="494" y="113"/>
                    </a:lnTo>
                    <a:lnTo>
                      <a:pt x="493" y="116"/>
                    </a:lnTo>
                    <a:lnTo>
                      <a:pt x="489" y="119"/>
                    </a:lnTo>
                    <a:lnTo>
                      <a:pt x="486" y="120"/>
                    </a:lnTo>
                    <a:lnTo>
                      <a:pt x="486" y="123"/>
                    </a:lnTo>
                    <a:lnTo>
                      <a:pt x="486" y="128"/>
                    </a:lnTo>
                    <a:lnTo>
                      <a:pt x="489" y="134"/>
                    </a:lnTo>
                    <a:lnTo>
                      <a:pt x="491" y="136"/>
                    </a:lnTo>
                    <a:lnTo>
                      <a:pt x="491" y="139"/>
                    </a:lnTo>
                    <a:lnTo>
                      <a:pt x="487" y="142"/>
                    </a:lnTo>
                    <a:lnTo>
                      <a:pt x="485" y="143"/>
                    </a:lnTo>
                    <a:lnTo>
                      <a:pt x="482" y="146"/>
                    </a:lnTo>
                    <a:lnTo>
                      <a:pt x="480" y="146"/>
                    </a:lnTo>
                    <a:lnTo>
                      <a:pt x="479" y="146"/>
                    </a:lnTo>
                    <a:lnTo>
                      <a:pt x="479" y="145"/>
                    </a:lnTo>
                    <a:lnTo>
                      <a:pt x="476" y="145"/>
                    </a:lnTo>
                    <a:lnTo>
                      <a:pt x="471" y="146"/>
                    </a:lnTo>
                    <a:lnTo>
                      <a:pt x="468" y="146"/>
                    </a:lnTo>
                    <a:lnTo>
                      <a:pt x="462" y="143"/>
                    </a:lnTo>
                    <a:lnTo>
                      <a:pt x="460" y="143"/>
                    </a:lnTo>
                    <a:lnTo>
                      <a:pt x="458" y="143"/>
                    </a:lnTo>
                    <a:lnTo>
                      <a:pt x="457" y="149"/>
                    </a:lnTo>
                    <a:lnTo>
                      <a:pt x="456" y="153"/>
                    </a:lnTo>
                    <a:lnTo>
                      <a:pt x="456" y="156"/>
                    </a:lnTo>
                    <a:lnTo>
                      <a:pt x="454" y="164"/>
                    </a:lnTo>
                    <a:lnTo>
                      <a:pt x="454" y="170"/>
                    </a:lnTo>
                    <a:lnTo>
                      <a:pt x="454" y="172"/>
                    </a:lnTo>
                    <a:lnTo>
                      <a:pt x="456" y="172"/>
                    </a:lnTo>
                    <a:lnTo>
                      <a:pt x="458" y="174"/>
                    </a:lnTo>
                    <a:lnTo>
                      <a:pt x="457" y="177"/>
                    </a:lnTo>
                    <a:lnTo>
                      <a:pt x="457" y="179"/>
                    </a:lnTo>
                    <a:lnTo>
                      <a:pt x="456" y="179"/>
                    </a:lnTo>
                    <a:lnTo>
                      <a:pt x="453" y="181"/>
                    </a:lnTo>
                    <a:lnTo>
                      <a:pt x="451" y="181"/>
                    </a:lnTo>
                    <a:lnTo>
                      <a:pt x="450" y="179"/>
                    </a:lnTo>
                    <a:lnTo>
                      <a:pt x="449" y="179"/>
                    </a:lnTo>
                    <a:lnTo>
                      <a:pt x="444" y="181"/>
                    </a:lnTo>
                    <a:lnTo>
                      <a:pt x="439" y="182"/>
                    </a:lnTo>
                    <a:lnTo>
                      <a:pt x="435" y="183"/>
                    </a:lnTo>
                    <a:lnTo>
                      <a:pt x="433" y="183"/>
                    </a:lnTo>
                    <a:lnTo>
                      <a:pt x="432" y="182"/>
                    </a:lnTo>
                    <a:lnTo>
                      <a:pt x="429" y="183"/>
                    </a:lnTo>
                    <a:lnTo>
                      <a:pt x="427" y="185"/>
                    </a:lnTo>
                    <a:lnTo>
                      <a:pt x="427" y="188"/>
                    </a:lnTo>
                    <a:lnTo>
                      <a:pt x="429" y="189"/>
                    </a:lnTo>
                    <a:lnTo>
                      <a:pt x="433" y="189"/>
                    </a:lnTo>
                    <a:lnTo>
                      <a:pt x="436" y="189"/>
                    </a:lnTo>
                    <a:lnTo>
                      <a:pt x="436" y="190"/>
                    </a:lnTo>
                    <a:lnTo>
                      <a:pt x="433" y="192"/>
                    </a:lnTo>
                    <a:lnTo>
                      <a:pt x="435" y="196"/>
                    </a:lnTo>
                    <a:lnTo>
                      <a:pt x="435" y="199"/>
                    </a:lnTo>
                    <a:lnTo>
                      <a:pt x="436" y="200"/>
                    </a:lnTo>
                    <a:lnTo>
                      <a:pt x="438" y="203"/>
                    </a:lnTo>
                    <a:lnTo>
                      <a:pt x="439" y="207"/>
                    </a:lnTo>
                    <a:lnTo>
                      <a:pt x="440" y="208"/>
                    </a:lnTo>
                    <a:lnTo>
                      <a:pt x="443" y="211"/>
                    </a:lnTo>
                    <a:lnTo>
                      <a:pt x="444" y="217"/>
                    </a:lnTo>
                    <a:lnTo>
                      <a:pt x="442" y="218"/>
                    </a:lnTo>
                    <a:lnTo>
                      <a:pt x="442" y="219"/>
                    </a:lnTo>
                    <a:lnTo>
                      <a:pt x="443" y="222"/>
                    </a:lnTo>
                    <a:lnTo>
                      <a:pt x="443" y="224"/>
                    </a:lnTo>
                    <a:lnTo>
                      <a:pt x="442" y="225"/>
                    </a:lnTo>
                    <a:lnTo>
                      <a:pt x="439" y="226"/>
                    </a:lnTo>
                    <a:lnTo>
                      <a:pt x="440" y="230"/>
                    </a:lnTo>
                    <a:lnTo>
                      <a:pt x="438" y="232"/>
                    </a:lnTo>
                    <a:lnTo>
                      <a:pt x="431" y="230"/>
                    </a:lnTo>
                    <a:lnTo>
                      <a:pt x="425" y="224"/>
                    </a:lnTo>
                    <a:lnTo>
                      <a:pt x="424" y="224"/>
                    </a:lnTo>
                    <a:lnTo>
                      <a:pt x="418" y="222"/>
                    </a:lnTo>
                    <a:lnTo>
                      <a:pt x="410" y="221"/>
                    </a:lnTo>
                    <a:lnTo>
                      <a:pt x="406" y="222"/>
                    </a:lnTo>
                    <a:lnTo>
                      <a:pt x="399" y="221"/>
                    </a:lnTo>
                    <a:lnTo>
                      <a:pt x="392" y="222"/>
                    </a:lnTo>
                    <a:lnTo>
                      <a:pt x="389" y="224"/>
                    </a:lnTo>
                    <a:lnTo>
                      <a:pt x="386" y="222"/>
                    </a:lnTo>
                    <a:lnTo>
                      <a:pt x="384" y="224"/>
                    </a:lnTo>
                    <a:lnTo>
                      <a:pt x="381" y="225"/>
                    </a:lnTo>
                    <a:lnTo>
                      <a:pt x="374" y="224"/>
                    </a:lnTo>
                    <a:lnTo>
                      <a:pt x="368" y="222"/>
                    </a:lnTo>
                    <a:lnTo>
                      <a:pt x="366" y="221"/>
                    </a:lnTo>
                    <a:lnTo>
                      <a:pt x="362" y="221"/>
                    </a:lnTo>
                    <a:lnTo>
                      <a:pt x="360" y="222"/>
                    </a:lnTo>
                    <a:lnTo>
                      <a:pt x="357" y="222"/>
                    </a:lnTo>
                    <a:lnTo>
                      <a:pt x="355" y="221"/>
                    </a:lnTo>
                    <a:lnTo>
                      <a:pt x="353" y="222"/>
                    </a:lnTo>
                    <a:lnTo>
                      <a:pt x="353" y="225"/>
                    </a:lnTo>
                    <a:lnTo>
                      <a:pt x="355" y="228"/>
                    </a:lnTo>
                    <a:lnTo>
                      <a:pt x="355" y="232"/>
                    </a:lnTo>
                    <a:lnTo>
                      <a:pt x="351" y="232"/>
                    </a:lnTo>
                    <a:lnTo>
                      <a:pt x="342" y="232"/>
                    </a:lnTo>
                    <a:lnTo>
                      <a:pt x="333" y="232"/>
                    </a:lnTo>
                    <a:lnTo>
                      <a:pt x="330" y="230"/>
                    </a:lnTo>
                    <a:lnTo>
                      <a:pt x="326" y="229"/>
                    </a:lnTo>
                    <a:lnTo>
                      <a:pt x="323" y="232"/>
                    </a:lnTo>
                    <a:lnTo>
                      <a:pt x="324" y="233"/>
                    </a:lnTo>
                    <a:lnTo>
                      <a:pt x="321" y="236"/>
                    </a:lnTo>
                    <a:lnTo>
                      <a:pt x="321" y="236"/>
                    </a:lnTo>
                    <a:lnTo>
                      <a:pt x="320" y="236"/>
                    </a:lnTo>
                    <a:lnTo>
                      <a:pt x="317" y="240"/>
                    </a:lnTo>
                    <a:lnTo>
                      <a:pt x="315" y="242"/>
                    </a:lnTo>
                    <a:lnTo>
                      <a:pt x="310" y="247"/>
                    </a:lnTo>
                    <a:lnTo>
                      <a:pt x="308" y="251"/>
                    </a:lnTo>
                    <a:lnTo>
                      <a:pt x="306" y="253"/>
                    </a:lnTo>
                    <a:lnTo>
                      <a:pt x="304" y="258"/>
                    </a:lnTo>
                    <a:lnTo>
                      <a:pt x="299" y="262"/>
                    </a:lnTo>
                    <a:lnTo>
                      <a:pt x="298" y="261"/>
                    </a:lnTo>
                    <a:lnTo>
                      <a:pt x="291" y="258"/>
                    </a:lnTo>
                    <a:lnTo>
                      <a:pt x="287" y="258"/>
                    </a:lnTo>
                    <a:lnTo>
                      <a:pt x="283" y="258"/>
                    </a:lnTo>
                    <a:lnTo>
                      <a:pt x="277" y="262"/>
                    </a:lnTo>
                    <a:lnTo>
                      <a:pt x="275" y="262"/>
                    </a:lnTo>
                    <a:lnTo>
                      <a:pt x="269" y="247"/>
                    </a:lnTo>
                    <a:lnTo>
                      <a:pt x="259" y="246"/>
                    </a:lnTo>
                    <a:lnTo>
                      <a:pt x="259" y="226"/>
                    </a:lnTo>
                    <a:lnTo>
                      <a:pt x="254" y="228"/>
                    </a:lnTo>
                    <a:lnTo>
                      <a:pt x="251" y="219"/>
                    </a:lnTo>
                    <a:lnTo>
                      <a:pt x="244" y="215"/>
                    </a:lnTo>
                    <a:lnTo>
                      <a:pt x="222" y="215"/>
                    </a:lnTo>
                    <a:lnTo>
                      <a:pt x="203" y="217"/>
                    </a:lnTo>
                    <a:lnTo>
                      <a:pt x="192" y="210"/>
                    </a:lnTo>
                    <a:lnTo>
                      <a:pt x="183" y="207"/>
                    </a:lnTo>
                    <a:lnTo>
                      <a:pt x="163" y="192"/>
                    </a:lnTo>
                    <a:lnTo>
                      <a:pt x="128" y="199"/>
                    </a:lnTo>
                    <a:lnTo>
                      <a:pt x="139" y="262"/>
                    </a:lnTo>
                    <a:lnTo>
                      <a:pt x="136" y="262"/>
                    </a:lnTo>
                    <a:lnTo>
                      <a:pt x="131" y="264"/>
                    </a:lnTo>
                    <a:lnTo>
                      <a:pt x="123" y="254"/>
                    </a:lnTo>
                    <a:lnTo>
                      <a:pt x="113" y="248"/>
                    </a:lnTo>
                    <a:lnTo>
                      <a:pt x="105" y="247"/>
                    </a:lnTo>
                    <a:lnTo>
                      <a:pt x="98" y="248"/>
                    </a:lnTo>
                    <a:lnTo>
                      <a:pt x="91" y="257"/>
                    </a:lnTo>
                    <a:lnTo>
                      <a:pt x="89" y="253"/>
                    </a:lnTo>
                    <a:lnTo>
                      <a:pt x="89" y="250"/>
                    </a:lnTo>
                    <a:lnTo>
                      <a:pt x="91" y="246"/>
                    </a:lnTo>
                    <a:lnTo>
                      <a:pt x="91" y="243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1" y="240"/>
                    </a:lnTo>
                    <a:lnTo>
                      <a:pt x="88" y="240"/>
                    </a:lnTo>
                    <a:lnTo>
                      <a:pt x="85" y="239"/>
                    </a:lnTo>
                    <a:lnTo>
                      <a:pt x="82" y="239"/>
                    </a:lnTo>
                    <a:lnTo>
                      <a:pt x="81" y="239"/>
                    </a:lnTo>
                    <a:lnTo>
                      <a:pt x="80" y="239"/>
                    </a:lnTo>
                    <a:lnTo>
                      <a:pt x="78" y="236"/>
                    </a:lnTo>
                    <a:lnTo>
                      <a:pt x="78" y="236"/>
                    </a:lnTo>
                    <a:lnTo>
                      <a:pt x="77" y="233"/>
                    </a:lnTo>
                    <a:lnTo>
                      <a:pt x="76" y="233"/>
                    </a:lnTo>
                    <a:lnTo>
                      <a:pt x="74" y="233"/>
                    </a:lnTo>
                    <a:lnTo>
                      <a:pt x="73" y="233"/>
                    </a:lnTo>
                    <a:lnTo>
                      <a:pt x="71" y="233"/>
                    </a:lnTo>
                    <a:lnTo>
                      <a:pt x="71" y="230"/>
                    </a:lnTo>
                    <a:lnTo>
                      <a:pt x="71" y="228"/>
                    </a:lnTo>
                    <a:lnTo>
                      <a:pt x="67" y="224"/>
                    </a:lnTo>
                    <a:lnTo>
                      <a:pt x="67" y="222"/>
                    </a:lnTo>
                    <a:lnTo>
                      <a:pt x="66" y="222"/>
                    </a:lnTo>
                    <a:lnTo>
                      <a:pt x="64" y="218"/>
                    </a:lnTo>
                    <a:lnTo>
                      <a:pt x="63" y="218"/>
                    </a:lnTo>
                    <a:lnTo>
                      <a:pt x="62" y="215"/>
                    </a:lnTo>
                    <a:lnTo>
                      <a:pt x="60" y="215"/>
                    </a:lnTo>
                    <a:lnTo>
                      <a:pt x="58" y="215"/>
                    </a:lnTo>
                    <a:lnTo>
                      <a:pt x="56" y="213"/>
                    </a:lnTo>
                    <a:lnTo>
                      <a:pt x="56" y="211"/>
                    </a:lnTo>
                    <a:lnTo>
                      <a:pt x="58" y="210"/>
                    </a:lnTo>
                    <a:lnTo>
                      <a:pt x="59" y="211"/>
                    </a:lnTo>
                    <a:lnTo>
                      <a:pt x="63" y="210"/>
                    </a:lnTo>
                    <a:lnTo>
                      <a:pt x="63" y="211"/>
                    </a:lnTo>
                    <a:lnTo>
                      <a:pt x="66" y="211"/>
                    </a:lnTo>
                    <a:lnTo>
                      <a:pt x="66" y="211"/>
                    </a:lnTo>
                    <a:lnTo>
                      <a:pt x="67" y="210"/>
                    </a:lnTo>
                    <a:lnTo>
                      <a:pt x="69" y="210"/>
                    </a:lnTo>
                    <a:lnTo>
                      <a:pt x="71" y="211"/>
                    </a:lnTo>
                    <a:lnTo>
                      <a:pt x="71" y="210"/>
                    </a:lnTo>
                    <a:lnTo>
                      <a:pt x="71" y="208"/>
                    </a:lnTo>
                    <a:lnTo>
                      <a:pt x="69" y="208"/>
                    </a:lnTo>
                    <a:lnTo>
                      <a:pt x="67" y="208"/>
                    </a:lnTo>
                    <a:lnTo>
                      <a:pt x="67" y="207"/>
                    </a:lnTo>
                    <a:lnTo>
                      <a:pt x="66" y="203"/>
                    </a:lnTo>
                    <a:lnTo>
                      <a:pt x="64" y="201"/>
                    </a:lnTo>
                    <a:lnTo>
                      <a:pt x="66" y="201"/>
                    </a:lnTo>
                    <a:lnTo>
                      <a:pt x="66" y="199"/>
                    </a:lnTo>
                    <a:lnTo>
                      <a:pt x="66" y="197"/>
                    </a:lnTo>
                    <a:lnTo>
                      <a:pt x="67" y="196"/>
                    </a:lnTo>
                    <a:lnTo>
                      <a:pt x="70" y="196"/>
                    </a:lnTo>
                    <a:lnTo>
                      <a:pt x="73" y="195"/>
                    </a:lnTo>
                    <a:lnTo>
                      <a:pt x="74" y="196"/>
                    </a:lnTo>
                    <a:lnTo>
                      <a:pt x="77" y="195"/>
                    </a:lnTo>
                    <a:lnTo>
                      <a:pt x="80" y="195"/>
                    </a:lnTo>
                    <a:lnTo>
                      <a:pt x="81" y="196"/>
                    </a:lnTo>
                    <a:lnTo>
                      <a:pt x="82" y="195"/>
                    </a:lnTo>
                    <a:lnTo>
                      <a:pt x="84" y="195"/>
                    </a:lnTo>
                    <a:lnTo>
                      <a:pt x="85" y="197"/>
                    </a:lnTo>
                    <a:lnTo>
                      <a:pt x="88" y="197"/>
                    </a:lnTo>
                    <a:lnTo>
                      <a:pt x="91" y="196"/>
                    </a:lnTo>
                    <a:lnTo>
                      <a:pt x="91" y="195"/>
                    </a:lnTo>
                    <a:lnTo>
                      <a:pt x="89" y="195"/>
                    </a:lnTo>
                    <a:lnTo>
                      <a:pt x="87" y="193"/>
                    </a:lnTo>
                    <a:lnTo>
                      <a:pt x="85" y="190"/>
                    </a:lnTo>
                    <a:lnTo>
                      <a:pt x="85" y="186"/>
                    </a:lnTo>
                    <a:lnTo>
                      <a:pt x="87" y="186"/>
                    </a:lnTo>
                    <a:lnTo>
                      <a:pt x="88" y="185"/>
                    </a:lnTo>
                    <a:lnTo>
                      <a:pt x="87" y="183"/>
                    </a:lnTo>
                    <a:lnTo>
                      <a:pt x="87" y="183"/>
                    </a:lnTo>
                    <a:lnTo>
                      <a:pt x="87" y="182"/>
                    </a:lnTo>
                    <a:lnTo>
                      <a:pt x="88" y="179"/>
                    </a:lnTo>
                    <a:lnTo>
                      <a:pt x="88" y="177"/>
                    </a:lnTo>
                    <a:lnTo>
                      <a:pt x="85" y="175"/>
                    </a:lnTo>
                    <a:lnTo>
                      <a:pt x="85" y="174"/>
                    </a:lnTo>
                    <a:lnTo>
                      <a:pt x="87" y="172"/>
                    </a:lnTo>
                    <a:lnTo>
                      <a:pt x="87" y="171"/>
                    </a:lnTo>
                    <a:lnTo>
                      <a:pt x="84" y="171"/>
                    </a:lnTo>
                    <a:lnTo>
                      <a:pt x="84" y="168"/>
                    </a:lnTo>
                    <a:lnTo>
                      <a:pt x="82" y="168"/>
                    </a:lnTo>
                    <a:lnTo>
                      <a:pt x="78" y="167"/>
                    </a:lnTo>
                    <a:lnTo>
                      <a:pt x="77" y="167"/>
                    </a:lnTo>
                    <a:lnTo>
                      <a:pt x="76" y="168"/>
                    </a:lnTo>
                    <a:lnTo>
                      <a:pt x="74" y="168"/>
                    </a:lnTo>
                    <a:lnTo>
                      <a:pt x="73" y="170"/>
                    </a:lnTo>
                    <a:lnTo>
                      <a:pt x="73" y="171"/>
                    </a:lnTo>
                    <a:lnTo>
                      <a:pt x="71" y="171"/>
                    </a:lnTo>
                    <a:lnTo>
                      <a:pt x="70" y="171"/>
                    </a:lnTo>
                    <a:lnTo>
                      <a:pt x="70" y="170"/>
                    </a:lnTo>
                    <a:lnTo>
                      <a:pt x="69" y="170"/>
                    </a:lnTo>
                    <a:lnTo>
                      <a:pt x="67" y="171"/>
                    </a:lnTo>
                    <a:lnTo>
                      <a:pt x="66" y="168"/>
                    </a:lnTo>
                    <a:lnTo>
                      <a:pt x="66" y="167"/>
                    </a:lnTo>
                    <a:lnTo>
                      <a:pt x="66" y="167"/>
                    </a:lnTo>
                    <a:lnTo>
                      <a:pt x="64" y="167"/>
                    </a:lnTo>
                    <a:lnTo>
                      <a:pt x="63" y="167"/>
                    </a:lnTo>
                    <a:lnTo>
                      <a:pt x="62" y="167"/>
                    </a:lnTo>
                    <a:lnTo>
                      <a:pt x="58" y="167"/>
                    </a:lnTo>
                    <a:lnTo>
                      <a:pt x="56" y="168"/>
                    </a:lnTo>
                    <a:lnTo>
                      <a:pt x="56" y="170"/>
                    </a:lnTo>
                    <a:lnTo>
                      <a:pt x="55" y="171"/>
                    </a:lnTo>
                    <a:lnTo>
                      <a:pt x="53" y="170"/>
                    </a:lnTo>
                    <a:lnTo>
                      <a:pt x="53" y="170"/>
                    </a:lnTo>
                    <a:lnTo>
                      <a:pt x="51" y="172"/>
                    </a:lnTo>
                    <a:lnTo>
                      <a:pt x="49" y="171"/>
                    </a:lnTo>
                    <a:lnTo>
                      <a:pt x="49" y="174"/>
                    </a:lnTo>
                    <a:lnTo>
                      <a:pt x="47" y="175"/>
                    </a:lnTo>
                    <a:lnTo>
                      <a:pt x="45" y="175"/>
                    </a:lnTo>
                    <a:lnTo>
                      <a:pt x="45" y="177"/>
                    </a:lnTo>
                    <a:lnTo>
                      <a:pt x="44" y="178"/>
                    </a:lnTo>
                    <a:lnTo>
                      <a:pt x="42" y="177"/>
                    </a:lnTo>
                    <a:lnTo>
                      <a:pt x="42" y="177"/>
                    </a:lnTo>
                    <a:lnTo>
                      <a:pt x="41" y="178"/>
                    </a:lnTo>
                    <a:lnTo>
                      <a:pt x="40" y="178"/>
                    </a:lnTo>
                    <a:lnTo>
                      <a:pt x="38" y="177"/>
                    </a:lnTo>
                    <a:lnTo>
                      <a:pt x="38" y="177"/>
                    </a:lnTo>
                    <a:lnTo>
                      <a:pt x="37" y="177"/>
                    </a:lnTo>
                    <a:lnTo>
                      <a:pt x="34" y="174"/>
                    </a:lnTo>
                    <a:lnTo>
                      <a:pt x="31" y="175"/>
                    </a:lnTo>
                    <a:lnTo>
                      <a:pt x="26" y="172"/>
                    </a:lnTo>
                    <a:lnTo>
                      <a:pt x="26" y="170"/>
                    </a:lnTo>
                    <a:lnTo>
                      <a:pt x="31" y="170"/>
                    </a:lnTo>
                    <a:lnTo>
                      <a:pt x="26" y="161"/>
                    </a:lnTo>
                    <a:lnTo>
                      <a:pt x="20" y="156"/>
                    </a:lnTo>
                    <a:lnTo>
                      <a:pt x="12" y="153"/>
                    </a:lnTo>
                    <a:lnTo>
                      <a:pt x="11" y="154"/>
                    </a:lnTo>
                    <a:lnTo>
                      <a:pt x="6" y="152"/>
                    </a:lnTo>
                    <a:lnTo>
                      <a:pt x="6" y="149"/>
                    </a:lnTo>
                    <a:lnTo>
                      <a:pt x="5" y="146"/>
                    </a:lnTo>
                    <a:lnTo>
                      <a:pt x="0" y="143"/>
                    </a:lnTo>
                    <a:lnTo>
                      <a:pt x="1" y="139"/>
                    </a:lnTo>
                    <a:lnTo>
                      <a:pt x="2" y="131"/>
                    </a:lnTo>
                    <a:lnTo>
                      <a:pt x="1" y="128"/>
                    </a:lnTo>
                    <a:lnTo>
                      <a:pt x="0" y="123"/>
                    </a:lnTo>
                    <a:lnTo>
                      <a:pt x="2" y="121"/>
                    </a:lnTo>
                    <a:lnTo>
                      <a:pt x="5" y="117"/>
                    </a:lnTo>
                    <a:lnTo>
                      <a:pt x="5" y="113"/>
                    </a:lnTo>
                    <a:lnTo>
                      <a:pt x="8" y="110"/>
                    </a:lnTo>
                    <a:lnTo>
                      <a:pt x="15" y="117"/>
                    </a:lnTo>
                    <a:lnTo>
                      <a:pt x="16" y="120"/>
                    </a:lnTo>
                    <a:lnTo>
                      <a:pt x="19" y="123"/>
                    </a:lnTo>
                    <a:lnTo>
                      <a:pt x="23" y="121"/>
                    </a:lnTo>
                    <a:lnTo>
                      <a:pt x="23" y="117"/>
                    </a:lnTo>
                    <a:lnTo>
                      <a:pt x="24" y="116"/>
                    </a:lnTo>
                    <a:lnTo>
                      <a:pt x="22" y="106"/>
                    </a:lnTo>
                    <a:lnTo>
                      <a:pt x="26" y="105"/>
                    </a:lnTo>
                    <a:lnTo>
                      <a:pt x="30" y="105"/>
                    </a:lnTo>
                    <a:lnTo>
                      <a:pt x="30" y="102"/>
                    </a:lnTo>
                    <a:lnTo>
                      <a:pt x="29" y="99"/>
                    </a:lnTo>
                    <a:lnTo>
                      <a:pt x="29" y="96"/>
                    </a:lnTo>
                    <a:lnTo>
                      <a:pt x="33" y="94"/>
                    </a:lnTo>
                    <a:lnTo>
                      <a:pt x="34" y="94"/>
                    </a:lnTo>
                    <a:lnTo>
                      <a:pt x="35" y="91"/>
                    </a:lnTo>
                    <a:lnTo>
                      <a:pt x="38" y="89"/>
                    </a:lnTo>
                    <a:lnTo>
                      <a:pt x="41" y="89"/>
                    </a:lnTo>
                    <a:lnTo>
                      <a:pt x="41" y="88"/>
                    </a:lnTo>
                    <a:lnTo>
                      <a:pt x="41" y="85"/>
                    </a:lnTo>
                    <a:lnTo>
                      <a:pt x="41" y="84"/>
                    </a:lnTo>
                    <a:lnTo>
                      <a:pt x="45" y="85"/>
                    </a:lnTo>
                    <a:lnTo>
                      <a:pt x="48" y="87"/>
                    </a:lnTo>
                    <a:lnTo>
                      <a:pt x="48" y="88"/>
                    </a:lnTo>
                    <a:lnTo>
                      <a:pt x="47" y="91"/>
                    </a:lnTo>
                    <a:lnTo>
                      <a:pt x="48" y="92"/>
                    </a:lnTo>
                    <a:lnTo>
                      <a:pt x="49" y="91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2" y="89"/>
                    </a:lnTo>
                    <a:lnTo>
                      <a:pt x="53" y="88"/>
                    </a:lnTo>
                    <a:lnTo>
                      <a:pt x="55" y="87"/>
                    </a:lnTo>
                    <a:lnTo>
                      <a:pt x="58" y="87"/>
                    </a:lnTo>
                    <a:lnTo>
                      <a:pt x="60" y="84"/>
                    </a:lnTo>
                    <a:lnTo>
                      <a:pt x="62" y="84"/>
                    </a:lnTo>
                    <a:lnTo>
                      <a:pt x="63" y="88"/>
                    </a:lnTo>
                    <a:lnTo>
                      <a:pt x="67" y="89"/>
                    </a:lnTo>
                    <a:lnTo>
                      <a:pt x="71" y="88"/>
                    </a:lnTo>
                    <a:lnTo>
                      <a:pt x="74" y="88"/>
                    </a:lnTo>
                    <a:lnTo>
                      <a:pt x="76" y="91"/>
                    </a:lnTo>
                    <a:lnTo>
                      <a:pt x="77" y="91"/>
                    </a:lnTo>
                    <a:lnTo>
                      <a:pt x="80" y="94"/>
                    </a:lnTo>
                    <a:lnTo>
                      <a:pt x="82" y="94"/>
                    </a:lnTo>
                    <a:lnTo>
                      <a:pt x="84" y="96"/>
                    </a:lnTo>
                    <a:lnTo>
                      <a:pt x="88" y="99"/>
                    </a:lnTo>
                    <a:lnTo>
                      <a:pt x="89" y="99"/>
                    </a:lnTo>
                    <a:lnTo>
                      <a:pt x="91" y="102"/>
                    </a:lnTo>
                    <a:lnTo>
                      <a:pt x="91" y="105"/>
                    </a:lnTo>
                    <a:lnTo>
                      <a:pt x="92" y="105"/>
                    </a:lnTo>
                    <a:lnTo>
                      <a:pt x="95" y="102"/>
                    </a:lnTo>
                    <a:lnTo>
                      <a:pt x="93" y="99"/>
                    </a:lnTo>
                    <a:lnTo>
                      <a:pt x="96" y="98"/>
                    </a:lnTo>
                    <a:lnTo>
                      <a:pt x="99" y="101"/>
                    </a:lnTo>
                    <a:lnTo>
                      <a:pt x="103" y="101"/>
                    </a:lnTo>
                    <a:lnTo>
                      <a:pt x="105" y="103"/>
                    </a:lnTo>
                    <a:lnTo>
                      <a:pt x="107" y="105"/>
                    </a:lnTo>
                    <a:lnTo>
                      <a:pt x="110" y="102"/>
                    </a:lnTo>
                    <a:lnTo>
                      <a:pt x="110" y="96"/>
                    </a:lnTo>
                    <a:lnTo>
                      <a:pt x="113" y="96"/>
                    </a:lnTo>
                    <a:lnTo>
                      <a:pt x="113" y="94"/>
                    </a:lnTo>
                    <a:lnTo>
                      <a:pt x="116" y="94"/>
                    </a:lnTo>
                    <a:lnTo>
                      <a:pt x="117" y="95"/>
                    </a:lnTo>
                    <a:lnTo>
                      <a:pt x="118" y="94"/>
                    </a:lnTo>
                    <a:lnTo>
                      <a:pt x="121" y="92"/>
                    </a:lnTo>
                    <a:lnTo>
                      <a:pt x="125" y="96"/>
                    </a:lnTo>
                    <a:lnTo>
                      <a:pt x="125" y="98"/>
                    </a:lnTo>
                    <a:lnTo>
                      <a:pt x="129" y="98"/>
                    </a:lnTo>
                    <a:lnTo>
                      <a:pt x="129" y="94"/>
                    </a:lnTo>
                    <a:lnTo>
                      <a:pt x="131" y="94"/>
                    </a:lnTo>
                    <a:lnTo>
                      <a:pt x="134" y="94"/>
                    </a:lnTo>
                    <a:lnTo>
                      <a:pt x="135" y="92"/>
                    </a:lnTo>
                    <a:lnTo>
                      <a:pt x="139" y="94"/>
                    </a:lnTo>
                    <a:lnTo>
                      <a:pt x="140" y="95"/>
                    </a:lnTo>
                    <a:lnTo>
                      <a:pt x="140" y="96"/>
                    </a:lnTo>
                    <a:lnTo>
                      <a:pt x="138" y="98"/>
                    </a:lnTo>
                    <a:lnTo>
                      <a:pt x="140" y="101"/>
                    </a:lnTo>
                    <a:lnTo>
                      <a:pt x="143" y="101"/>
                    </a:lnTo>
                    <a:lnTo>
                      <a:pt x="143" y="101"/>
                    </a:lnTo>
                    <a:lnTo>
                      <a:pt x="146" y="102"/>
                    </a:lnTo>
                    <a:lnTo>
                      <a:pt x="150" y="102"/>
                    </a:lnTo>
                    <a:lnTo>
                      <a:pt x="154" y="103"/>
                    </a:lnTo>
                    <a:lnTo>
                      <a:pt x="157" y="103"/>
                    </a:lnTo>
                    <a:lnTo>
                      <a:pt x="158" y="101"/>
                    </a:lnTo>
                    <a:lnTo>
                      <a:pt x="158" y="98"/>
                    </a:lnTo>
                    <a:lnTo>
                      <a:pt x="160" y="96"/>
                    </a:lnTo>
                    <a:lnTo>
                      <a:pt x="164" y="99"/>
                    </a:lnTo>
                    <a:lnTo>
                      <a:pt x="168" y="99"/>
                    </a:lnTo>
                    <a:lnTo>
                      <a:pt x="172" y="98"/>
                    </a:lnTo>
                    <a:lnTo>
                      <a:pt x="174" y="96"/>
                    </a:lnTo>
                    <a:lnTo>
                      <a:pt x="174" y="85"/>
                    </a:lnTo>
                    <a:lnTo>
                      <a:pt x="172" y="84"/>
                    </a:lnTo>
                    <a:lnTo>
                      <a:pt x="168" y="84"/>
                    </a:lnTo>
                    <a:lnTo>
                      <a:pt x="165" y="83"/>
                    </a:lnTo>
                    <a:lnTo>
                      <a:pt x="165" y="81"/>
                    </a:lnTo>
                    <a:lnTo>
                      <a:pt x="163" y="80"/>
                    </a:lnTo>
                    <a:lnTo>
                      <a:pt x="160" y="78"/>
                    </a:lnTo>
                    <a:lnTo>
                      <a:pt x="157" y="78"/>
                    </a:lnTo>
                    <a:lnTo>
                      <a:pt x="157" y="77"/>
                    </a:lnTo>
                    <a:lnTo>
                      <a:pt x="156" y="76"/>
                    </a:lnTo>
                    <a:lnTo>
                      <a:pt x="157" y="74"/>
                    </a:lnTo>
                    <a:lnTo>
                      <a:pt x="158" y="74"/>
                    </a:lnTo>
                    <a:lnTo>
                      <a:pt x="160" y="72"/>
                    </a:lnTo>
                    <a:lnTo>
                      <a:pt x="161" y="69"/>
                    </a:lnTo>
                    <a:lnTo>
                      <a:pt x="161" y="66"/>
                    </a:lnTo>
                    <a:lnTo>
                      <a:pt x="158" y="65"/>
                    </a:lnTo>
                    <a:lnTo>
                      <a:pt x="158" y="62"/>
                    </a:lnTo>
                    <a:lnTo>
                      <a:pt x="161" y="58"/>
                    </a:lnTo>
                    <a:lnTo>
                      <a:pt x="164" y="55"/>
                    </a:lnTo>
                    <a:lnTo>
                      <a:pt x="169" y="55"/>
                    </a:lnTo>
                    <a:lnTo>
                      <a:pt x="172" y="55"/>
                    </a:lnTo>
                    <a:lnTo>
                      <a:pt x="174" y="55"/>
                    </a:lnTo>
                    <a:lnTo>
                      <a:pt x="174" y="52"/>
                    </a:lnTo>
                    <a:lnTo>
                      <a:pt x="171" y="51"/>
                    </a:lnTo>
                    <a:lnTo>
                      <a:pt x="169" y="49"/>
                    </a:lnTo>
                    <a:lnTo>
                      <a:pt x="167" y="49"/>
                    </a:lnTo>
                    <a:lnTo>
                      <a:pt x="165" y="51"/>
                    </a:lnTo>
                    <a:lnTo>
                      <a:pt x="163" y="49"/>
                    </a:lnTo>
                    <a:lnTo>
                      <a:pt x="160" y="49"/>
                    </a:lnTo>
                    <a:lnTo>
                      <a:pt x="158" y="47"/>
                    </a:lnTo>
                    <a:lnTo>
                      <a:pt x="160" y="47"/>
                    </a:lnTo>
                    <a:lnTo>
                      <a:pt x="164" y="47"/>
                    </a:lnTo>
                    <a:lnTo>
                      <a:pt x="163" y="44"/>
                    </a:lnTo>
                    <a:lnTo>
                      <a:pt x="160" y="44"/>
                    </a:lnTo>
                    <a:lnTo>
                      <a:pt x="157" y="42"/>
                    </a:lnTo>
                    <a:lnTo>
                      <a:pt x="158" y="41"/>
                    </a:lnTo>
                    <a:lnTo>
                      <a:pt x="157" y="38"/>
                    </a:lnTo>
                    <a:lnTo>
                      <a:pt x="157" y="38"/>
                    </a:lnTo>
                    <a:lnTo>
                      <a:pt x="161" y="37"/>
                    </a:lnTo>
                    <a:lnTo>
                      <a:pt x="163" y="36"/>
                    </a:lnTo>
                    <a:lnTo>
                      <a:pt x="164" y="36"/>
                    </a:lnTo>
                    <a:lnTo>
                      <a:pt x="165" y="37"/>
                    </a:lnTo>
                    <a:lnTo>
                      <a:pt x="168" y="37"/>
                    </a:lnTo>
                    <a:lnTo>
                      <a:pt x="169" y="38"/>
                    </a:lnTo>
                    <a:lnTo>
                      <a:pt x="171" y="37"/>
                    </a:lnTo>
                    <a:lnTo>
                      <a:pt x="171" y="36"/>
                    </a:lnTo>
                    <a:lnTo>
                      <a:pt x="174" y="34"/>
                    </a:lnTo>
                    <a:lnTo>
                      <a:pt x="176" y="34"/>
                    </a:lnTo>
                    <a:lnTo>
                      <a:pt x="178" y="37"/>
                    </a:lnTo>
                    <a:lnTo>
                      <a:pt x="179" y="36"/>
                    </a:lnTo>
                    <a:lnTo>
                      <a:pt x="179" y="33"/>
                    </a:lnTo>
                    <a:lnTo>
                      <a:pt x="183" y="31"/>
                    </a:lnTo>
                    <a:lnTo>
                      <a:pt x="186" y="31"/>
                    </a:lnTo>
                    <a:lnTo>
                      <a:pt x="190" y="30"/>
                    </a:lnTo>
                    <a:lnTo>
                      <a:pt x="193" y="30"/>
                    </a:lnTo>
                    <a:lnTo>
                      <a:pt x="194" y="29"/>
                    </a:lnTo>
                    <a:lnTo>
                      <a:pt x="197" y="26"/>
                    </a:lnTo>
                    <a:lnTo>
                      <a:pt x="201" y="26"/>
                    </a:lnTo>
                    <a:lnTo>
                      <a:pt x="203" y="25"/>
                    </a:lnTo>
                    <a:lnTo>
                      <a:pt x="205" y="25"/>
                    </a:lnTo>
                    <a:lnTo>
                      <a:pt x="207" y="26"/>
                    </a:lnTo>
                    <a:lnTo>
                      <a:pt x="208" y="25"/>
                    </a:lnTo>
                    <a:lnTo>
                      <a:pt x="208" y="22"/>
                    </a:lnTo>
                    <a:lnTo>
                      <a:pt x="210" y="20"/>
                    </a:lnTo>
                    <a:lnTo>
                      <a:pt x="212" y="20"/>
                    </a:lnTo>
                    <a:lnTo>
                      <a:pt x="212" y="19"/>
                    </a:lnTo>
                    <a:lnTo>
                      <a:pt x="214" y="18"/>
                    </a:lnTo>
                    <a:lnTo>
                      <a:pt x="215" y="19"/>
                    </a:lnTo>
                    <a:lnTo>
                      <a:pt x="218" y="19"/>
                    </a:lnTo>
                    <a:lnTo>
                      <a:pt x="219" y="18"/>
                    </a:lnTo>
                    <a:lnTo>
                      <a:pt x="223" y="16"/>
                    </a:lnTo>
                    <a:lnTo>
                      <a:pt x="229" y="12"/>
                    </a:lnTo>
                    <a:lnTo>
                      <a:pt x="230" y="12"/>
                    </a:lnTo>
                    <a:lnTo>
                      <a:pt x="230" y="12"/>
                    </a:lnTo>
                    <a:lnTo>
                      <a:pt x="234" y="11"/>
                    </a:lnTo>
                    <a:lnTo>
                      <a:pt x="236" y="9"/>
                    </a:lnTo>
                    <a:lnTo>
                      <a:pt x="237" y="9"/>
                    </a:lnTo>
                    <a:lnTo>
                      <a:pt x="241" y="8"/>
                    </a:lnTo>
                    <a:lnTo>
                      <a:pt x="241" y="7"/>
                    </a:lnTo>
                    <a:lnTo>
                      <a:pt x="240" y="5"/>
                    </a:lnTo>
                    <a:lnTo>
                      <a:pt x="241" y="4"/>
                    </a:lnTo>
                    <a:lnTo>
                      <a:pt x="244" y="4"/>
                    </a:lnTo>
                    <a:lnTo>
                      <a:pt x="245" y="1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5" name="Freeform 318"/>
              <p:cNvSpPr>
                <a:spLocks/>
              </p:cNvSpPr>
              <p:nvPr/>
            </p:nvSpPr>
            <p:spPr bwMode="auto">
              <a:xfrm>
                <a:off x="5410162" y="3037196"/>
                <a:ext cx="315707" cy="198613"/>
              </a:xfrm>
              <a:custGeom>
                <a:avLst/>
                <a:gdLst>
                  <a:gd name="T0" fmla="*/ 55 w 213"/>
                  <a:gd name="T1" fmla="*/ 15 h 134"/>
                  <a:gd name="T2" fmla="*/ 75 w 213"/>
                  <a:gd name="T3" fmla="*/ 25 h 134"/>
                  <a:gd name="T4" fmla="*/ 116 w 213"/>
                  <a:gd name="T5" fmla="*/ 23 h 134"/>
                  <a:gd name="T6" fmla="*/ 126 w 213"/>
                  <a:gd name="T7" fmla="*/ 36 h 134"/>
                  <a:gd name="T8" fmla="*/ 131 w 213"/>
                  <a:gd name="T9" fmla="*/ 54 h 134"/>
                  <a:gd name="T10" fmla="*/ 147 w 213"/>
                  <a:gd name="T11" fmla="*/ 70 h 134"/>
                  <a:gd name="T12" fmla="*/ 155 w 213"/>
                  <a:gd name="T13" fmla="*/ 66 h 134"/>
                  <a:gd name="T14" fmla="*/ 163 w 213"/>
                  <a:gd name="T15" fmla="*/ 66 h 134"/>
                  <a:gd name="T16" fmla="*/ 171 w 213"/>
                  <a:gd name="T17" fmla="*/ 70 h 134"/>
                  <a:gd name="T18" fmla="*/ 178 w 213"/>
                  <a:gd name="T19" fmla="*/ 61 h 134"/>
                  <a:gd name="T20" fmla="*/ 182 w 213"/>
                  <a:gd name="T21" fmla="*/ 55 h 134"/>
                  <a:gd name="T22" fmla="*/ 189 w 213"/>
                  <a:gd name="T23" fmla="*/ 48 h 134"/>
                  <a:gd name="T24" fmla="*/ 195 w 213"/>
                  <a:gd name="T25" fmla="*/ 45 h 134"/>
                  <a:gd name="T26" fmla="*/ 191 w 213"/>
                  <a:gd name="T27" fmla="*/ 54 h 134"/>
                  <a:gd name="T28" fmla="*/ 191 w 213"/>
                  <a:gd name="T29" fmla="*/ 59 h 134"/>
                  <a:gd name="T30" fmla="*/ 199 w 213"/>
                  <a:gd name="T31" fmla="*/ 63 h 134"/>
                  <a:gd name="T32" fmla="*/ 203 w 213"/>
                  <a:gd name="T33" fmla="*/ 62 h 134"/>
                  <a:gd name="T34" fmla="*/ 206 w 213"/>
                  <a:gd name="T35" fmla="*/ 58 h 134"/>
                  <a:gd name="T36" fmla="*/ 213 w 213"/>
                  <a:gd name="T37" fmla="*/ 66 h 134"/>
                  <a:gd name="T38" fmla="*/ 205 w 213"/>
                  <a:gd name="T39" fmla="*/ 70 h 134"/>
                  <a:gd name="T40" fmla="*/ 198 w 213"/>
                  <a:gd name="T41" fmla="*/ 69 h 134"/>
                  <a:gd name="T42" fmla="*/ 191 w 213"/>
                  <a:gd name="T43" fmla="*/ 70 h 134"/>
                  <a:gd name="T44" fmla="*/ 184 w 213"/>
                  <a:gd name="T45" fmla="*/ 73 h 134"/>
                  <a:gd name="T46" fmla="*/ 181 w 213"/>
                  <a:gd name="T47" fmla="*/ 77 h 134"/>
                  <a:gd name="T48" fmla="*/ 184 w 213"/>
                  <a:gd name="T49" fmla="*/ 81 h 134"/>
                  <a:gd name="T50" fmla="*/ 174 w 213"/>
                  <a:gd name="T51" fmla="*/ 85 h 134"/>
                  <a:gd name="T52" fmla="*/ 177 w 213"/>
                  <a:gd name="T53" fmla="*/ 88 h 134"/>
                  <a:gd name="T54" fmla="*/ 171 w 213"/>
                  <a:gd name="T55" fmla="*/ 92 h 134"/>
                  <a:gd name="T56" fmla="*/ 163 w 213"/>
                  <a:gd name="T57" fmla="*/ 92 h 134"/>
                  <a:gd name="T58" fmla="*/ 160 w 213"/>
                  <a:gd name="T59" fmla="*/ 99 h 134"/>
                  <a:gd name="T60" fmla="*/ 166 w 213"/>
                  <a:gd name="T61" fmla="*/ 102 h 134"/>
                  <a:gd name="T62" fmla="*/ 170 w 213"/>
                  <a:gd name="T63" fmla="*/ 105 h 134"/>
                  <a:gd name="T64" fmla="*/ 170 w 213"/>
                  <a:gd name="T65" fmla="*/ 112 h 134"/>
                  <a:gd name="T66" fmla="*/ 173 w 213"/>
                  <a:gd name="T67" fmla="*/ 116 h 134"/>
                  <a:gd name="T68" fmla="*/ 169 w 213"/>
                  <a:gd name="T69" fmla="*/ 124 h 134"/>
                  <a:gd name="T70" fmla="*/ 167 w 213"/>
                  <a:gd name="T71" fmla="*/ 131 h 134"/>
                  <a:gd name="T72" fmla="*/ 163 w 213"/>
                  <a:gd name="T73" fmla="*/ 134 h 134"/>
                  <a:gd name="T74" fmla="*/ 159 w 213"/>
                  <a:gd name="T75" fmla="*/ 131 h 134"/>
                  <a:gd name="T76" fmla="*/ 152 w 213"/>
                  <a:gd name="T77" fmla="*/ 130 h 134"/>
                  <a:gd name="T78" fmla="*/ 152 w 213"/>
                  <a:gd name="T79" fmla="*/ 121 h 134"/>
                  <a:gd name="T80" fmla="*/ 145 w 213"/>
                  <a:gd name="T81" fmla="*/ 119 h 134"/>
                  <a:gd name="T82" fmla="*/ 137 w 213"/>
                  <a:gd name="T83" fmla="*/ 115 h 134"/>
                  <a:gd name="T84" fmla="*/ 117 w 213"/>
                  <a:gd name="T85" fmla="*/ 105 h 134"/>
                  <a:gd name="T86" fmla="*/ 100 w 213"/>
                  <a:gd name="T87" fmla="*/ 92 h 134"/>
                  <a:gd name="T88" fmla="*/ 93 w 213"/>
                  <a:gd name="T89" fmla="*/ 85 h 134"/>
                  <a:gd name="T90" fmla="*/ 88 w 213"/>
                  <a:gd name="T91" fmla="*/ 80 h 134"/>
                  <a:gd name="T92" fmla="*/ 80 w 213"/>
                  <a:gd name="T93" fmla="*/ 68 h 134"/>
                  <a:gd name="T94" fmla="*/ 76 w 213"/>
                  <a:gd name="T95" fmla="*/ 69 h 134"/>
                  <a:gd name="T96" fmla="*/ 58 w 213"/>
                  <a:gd name="T97" fmla="*/ 59 h 134"/>
                  <a:gd name="T98" fmla="*/ 50 w 213"/>
                  <a:gd name="T99" fmla="*/ 52 h 134"/>
                  <a:gd name="T100" fmla="*/ 35 w 213"/>
                  <a:gd name="T101" fmla="*/ 47 h 134"/>
                  <a:gd name="T102" fmla="*/ 36 w 213"/>
                  <a:gd name="T103" fmla="*/ 51 h 134"/>
                  <a:gd name="T104" fmla="*/ 29 w 213"/>
                  <a:gd name="T105" fmla="*/ 51 h 134"/>
                  <a:gd name="T106" fmla="*/ 24 w 213"/>
                  <a:gd name="T107" fmla="*/ 55 h 134"/>
                  <a:gd name="T108" fmla="*/ 21 w 213"/>
                  <a:gd name="T109" fmla="*/ 65 h 134"/>
                  <a:gd name="T110" fmla="*/ 22 w 213"/>
                  <a:gd name="T111" fmla="*/ 70 h 134"/>
                  <a:gd name="T112" fmla="*/ 11 w 213"/>
                  <a:gd name="T113" fmla="*/ 70 h 134"/>
                  <a:gd name="T114" fmla="*/ 35 w 213"/>
                  <a:gd name="T11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3" h="134">
                    <a:moveTo>
                      <a:pt x="35" y="0"/>
                    </a:moveTo>
                    <a:lnTo>
                      <a:pt x="55" y="15"/>
                    </a:lnTo>
                    <a:lnTo>
                      <a:pt x="64" y="18"/>
                    </a:lnTo>
                    <a:lnTo>
                      <a:pt x="75" y="25"/>
                    </a:lnTo>
                    <a:lnTo>
                      <a:pt x="94" y="23"/>
                    </a:lnTo>
                    <a:lnTo>
                      <a:pt x="116" y="23"/>
                    </a:lnTo>
                    <a:lnTo>
                      <a:pt x="123" y="27"/>
                    </a:lnTo>
                    <a:lnTo>
                      <a:pt x="126" y="36"/>
                    </a:lnTo>
                    <a:lnTo>
                      <a:pt x="131" y="34"/>
                    </a:lnTo>
                    <a:lnTo>
                      <a:pt x="131" y="54"/>
                    </a:lnTo>
                    <a:lnTo>
                      <a:pt x="141" y="55"/>
                    </a:lnTo>
                    <a:lnTo>
                      <a:pt x="147" y="70"/>
                    </a:lnTo>
                    <a:lnTo>
                      <a:pt x="149" y="70"/>
                    </a:lnTo>
                    <a:lnTo>
                      <a:pt x="155" y="66"/>
                    </a:lnTo>
                    <a:lnTo>
                      <a:pt x="159" y="66"/>
                    </a:lnTo>
                    <a:lnTo>
                      <a:pt x="163" y="66"/>
                    </a:lnTo>
                    <a:lnTo>
                      <a:pt x="170" y="69"/>
                    </a:lnTo>
                    <a:lnTo>
                      <a:pt x="171" y="70"/>
                    </a:lnTo>
                    <a:lnTo>
                      <a:pt x="176" y="66"/>
                    </a:lnTo>
                    <a:lnTo>
                      <a:pt x="178" y="61"/>
                    </a:lnTo>
                    <a:lnTo>
                      <a:pt x="180" y="59"/>
                    </a:lnTo>
                    <a:lnTo>
                      <a:pt x="182" y="55"/>
                    </a:lnTo>
                    <a:lnTo>
                      <a:pt x="187" y="50"/>
                    </a:lnTo>
                    <a:lnTo>
                      <a:pt x="189" y="48"/>
                    </a:lnTo>
                    <a:lnTo>
                      <a:pt x="192" y="44"/>
                    </a:lnTo>
                    <a:lnTo>
                      <a:pt x="195" y="45"/>
                    </a:lnTo>
                    <a:lnTo>
                      <a:pt x="195" y="48"/>
                    </a:lnTo>
                    <a:lnTo>
                      <a:pt x="191" y="54"/>
                    </a:lnTo>
                    <a:lnTo>
                      <a:pt x="188" y="58"/>
                    </a:lnTo>
                    <a:lnTo>
                      <a:pt x="191" y="59"/>
                    </a:lnTo>
                    <a:lnTo>
                      <a:pt x="196" y="61"/>
                    </a:lnTo>
                    <a:lnTo>
                      <a:pt x="199" y="63"/>
                    </a:lnTo>
                    <a:lnTo>
                      <a:pt x="202" y="63"/>
                    </a:lnTo>
                    <a:lnTo>
                      <a:pt x="203" y="62"/>
                    </a:lnTo>
                    <a:lnTo>
                      <a:pt x="205" y="58"/>
                    </a:lnTo>
                    <a:lnTo>
                      <a:pt x="206" y="58"/>
                    </a:lnTo>
                    <a:lnTo>
                      <a:pt x="213" y="63"/>
                    </a:lnTo>
                    <a:lnTo>
                      <a:pt x="213" y="66"/>
                    </a:lnTo>
                    <a:lnTo>
                      <a:pt x="209" y="70"/>
                    </a:lnTo>
                    <a:lnTo>
                      <a:pt x="205" y="70"/>
                    </a:lnTo>
                    <a:lnTo>
                      <a:pt x="198" y="70"/>
                    </a:lnTo>
                    <a:lnTo>
                      <a:pt x="198" y="69"/>
                    </a:lnTo>
                    <a:lnTo>
                      <a:pt x="195" y="66"/>
                    </a:lnTo>
                    <a:lnTo>
                      <a:pt x="191" y="70"/>
                    </a:lnTo>
                    <a:lnTo>
                      <a:pt x="188" y="70"/>
                    </a:lnTo>
                    <a:lnTo>
                      <a:pt x="184" y="73"/>
                    </a:lnTo>
                    <a:lnTo>
                      <a:pt x="181" y="74"/>
                    </a:lnTo>
                    <a:lnTo>
                      <a:pt x="181" y="77"/>
                    </a:lnTo>
                    <a:lnTo>
                      <a:pt x="185" y="79"/>
                    </a:lnTo>
                    <a:lnTo>
                      <a:pt x="184" y="81"/>
                    </a:lnTo>
                    <a:lnTo>
                      <a:pt x="180" y="84"/>
                    </a:lnTo>
                    <a:lnTo>
                      <a:pt x="174" y="85"/>
                    </a:lnTo>
                    <a:lnTo>
                      <a:pt x="176" y="85"/>
                    </a:lnTo>
                    <a:lnTo>
                      <a:pt x="177" y="88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69" y="94"/>
                    </a:lnTo>
                    <a:lnTo>
                      <a:pt x="163" y="92"/>
                    </a:lnTo>
                    <a:lnTo>
                      <a:pt x="160" y="95"/>
                    </a:lnTo>
                    <a:lnTo>
                      <a:pt x="160" y="99"/>
                    </a:lnTo>
                    <a:lnTo>
                      <a:pt x="163" y="103"/>
                    </a:lnTo>
                    <a:lnTo>
                      <a:pt x="166" y="102"/>
                    </a:lnTo>
                    <a:lnTo>
                      <a:pt x="169" y="102"/>
                    </a:lnTo>
                    <a:lnTo>
                      <a:pt x="170" y="105"/>
                    </a:lnTo>
                    <a:lnTo>
                      <a:pt x="169" y="108"/>
                    </a:lnTo>
                    <a:lnTo>
                      <a:pt x="170" y="112"/>
                    </a:lnTo>
                    <a:lnTo>
                      <a:pt x="173" y="113"/>
                    </a:lnTo>
                    <a:lnTo>
                      <a:pt x="173" y="116"/>
                    </a:lnTo>
                    <a:lnTo>
                      <a:pt x="171" y="119"/>
                    </a:lnTo>
                    <a:lnTo>
                      <a:pt x="169" y="124"/>
                    </a:lnTo>
                    <a:lnTo>
                      <a:pt x="169" y="132"/>
                    </a:lnTo>
                    <a:lnTo>
                      <a:pt x="167" y="131"/>
                    </a:lnTo>
                    <a:lnTo>
                      <a:pt x="164" y="131"/>
                    </a:lnTo>
                    <a:lnTo>
                      <a:pt x="163" y="134"/>
                    </a:lnTo>
                    <a:lnTo>
                      <a:pt x="160" y="132"/>
                    </a:lnTo>
                    <a:lnTo>
                      <a:pt x="159" y="131"/>
                    </a:lnTo>
                    <a:lnTo>
                      <a:pt x="156" y="130"/>
                    </a:lnTo>
                    <a:lnTo>
                      <a:pt x="152" y="130"/>
                    </a:lnTo>
                    <a:lnTo>
                      <a:pt x="152" y="124"/>
                    </a:lnTo>
                    <a:lnTo>
                      <a:pt x="152" y="121"/>
                    </a:lnTo>
                    <a:lnTo>
                      <a:pt x="147" y="117"/>
                    </a:lnTo>
                    <a:lnTo>
                      <a:pt x="145" y="119"/>
                    </a:lnTo>
                    <a:lnTo>
                      <a:pt x="144" y="116"/>
                    </a:lnTo>
                    <a:lnTo>
                      <a:pt x="137" y="115"/>
                    </a:lnTo>
                    <a:lnTo>
                      <a:pt x="127" y="109"/>
                    </a:lnTo>
                    <a:lnTo>
                      <a:pt x="117" y="105"/>
                    </a:lnTo>
                    <a:lnTo>
                      <a:pt x="109" y="98"/>
                    </a:lnTo>
                    <a:lnTo>
                      <a:pt x="100" y="92"/>
                    </a:lnTo>
                    <a:lnTo>
                      <a:pt x="95" y="91"/>
                    </a:lnTo>
                    <a:lnTo>
                      <a:pt x="93" y="85"/>
                    </a:lnTo>
                    <a:lnTo>
                      <a:pt x="91" y="81"/>
                    </a:lnTo>
                    <a:lnTo>
                      <a:pt x="88" y="80"/>
                    </a:lnTo>
                    <a:lnTo>
                      <a:pt x="86" y="72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76" y="69"/>
                    </a:lnTo>
                    <a:lnTo>
                      <a:pt x="68" y="65"/>
                    </a:lnTo>
                    <a:lnTo>
                      <a:pt x="58" y="59"/>
                    </a:lnTo>
                    <a:lnTo>
                      <a:pt x="58" y="56"/>
                    </a:lnTo>
                    <a:lnTo>
                      <a:pt x="50" y="52"/>
                    </a:lnTo>
                    <a:lnTo>
                      <a:pt x="40" y="47"/>
                    </a:lnTo>
                    <a:lnTo>
                      <a:pt x="35" y="47"/>
                    </a:lnTo>
                    <a:lnTo>
                      <a:pt x="37" y="50"/>
                    </a:lnTo>
                    <a:lnTo>
                      <a:pt x="36" y="51"/>
                    </a:lnTo>
                    <a:lnTo>
                      <a:pt x="32" y="50"/>
                    </a:lnTo>
                    <a:lnTo>
                      <a:pt x="29" y="51"/>
                    </a:lnTo>
                    <a:lnTo>
                      <a:pt x="28" y="54"/>
                    </a:lnTo>
                    <a:lnTo>
                      <a:pt x="24" y="55"/>
                    </a:lnTo>
                    <a:lnTo>
                      <a:pt x="21" y="61"/>
                    </a:lnTo>
                    <a:lnTo>
                      <a:pt x="21" y="65"/>
                    </a:lnTo>
                    <a:lnTo>
                      <a:pt x="24" y="68"/>
                    </a:lnTo>
                    <a:lnTo>
                      <a:pt x="22" y="70"/>
                    </a:lnTo>
                    <a:lnTo>
                      <a:pt x="17" y="69"/>
                    </a:lnTo>
                    <a:lnTo>
                      <a:pt x="11" y="70"/>
                    </a:lnTo>
                    <a:lnTo>
                      <a:pt x="0" y="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6" name="Freeform 319"/>
              <p:cNvSpPr>
                <a:spLocks/>
              </p:cNvSpPr>
              <p:nvPr/>
            </p:nvSpPr>
            <p:spPr bwMode="auto">
              <a:xfrm>
                <a:off x="5355321" y="3106859"/>
                <a:ext cx="280134" cy="177863"/>
              </a:xfrm>
              <a:custGeom>
                <a:avLst/>
                <a:gdLst>
                  <a:gd name="T0" fmla="*/ 87 w 189"/>
                  <a:gd name="T1" fmla="*/ 5 h 120"/>
                  <a:gd name="T2" fmla="*/ 105 w 189"/>
                  <a:gd name="T3" fmla="*/ 18 h 120"/>
                  <a:gd name="T4" fmla="*/ 117 w 189"/>
                  <a:gd name="T5" fmla="*/ 21 h 120"/>
                  <a:gd name="T6" fmla="*/ 128 w 189"/>
                  <a:gd name="T7" fmla="*/ 34 h 120"/>
                  <a:gd name="T8" fmla="*/ 137 w 189"/>
                  <a:gd name="T9" fmla="*/ 45 h 120"/>
                  <a:gd name="T10" fmla="*/ 164 w 189"/>
                  <a:gd name="T11" fmla="*/ 62 h 120"/>
                  <a:gd name="T12" fmla="*/ 182 w 189"/>
                  <a:gd name="T13" fmla="*/ 72 h 120"/>
                  <a:gd name="T14" fmla="*/ 189 w 189"/>
                  <a:gd name="T15" fmla="*/ 77 h 120"/>
                  <a:gd name="T16" fmla="*/ 188 w 189"/>
                  <a:gd name="T17" fmla="*/ 83 h 120"/>
                  <a:gd name="T18" fmla="*/ 179 w 189"/>
                  <a:gd name="T19" fmla="*/ 83 h 120"/>
                  <a:gd name="T20" fmla="*/ 171 w 189"/>
                  <a:gd name="T21" fmla="*/ 87 h 120"/>
                  <a:gd name="T22" fmla="*/ 168 w 189"/>
                  <a:gd name="T23" fmla="*/ 90 h 120"/>
                  <a:gd name="T24" fmla="*/ 166 w 189"/>
                  <a:gd name="T25" fmla="*/ 97 h 120"/>
                  <a:gd name="T26" fmla="*/ 163 w 189"/>
                  <a:gd name="T27" fmla="*/ 103 h 120"/>
                  <a:gd name="T28" fmla="*/ 156 w 189"/>
                  <a:gd name="T29" fmla="*/ 108 h 120"/>
                  <a:gd name="T30" fmla="*/ 150 w 189"/>
                  <a:gd name="T31" fmla="*/ 113 h 120"/>
                  <a:gd name="T32" fmla="*/ 145 w 189"/>
                  <a:gd name="T33" fmla="*/ 117 h 120"/>
                  <a:gd name="T34" fmla="*/ 141 w 189"/>
                  <a:gd name="T35" fmla="*/ 116 h 120"/>
                  <a:gd name="T36" fmla="*/ 134 w 189"/>
                  <a:gd name="T37" fmla="*/ 116 h 120"/>
                  <a:gd name="T38" fmla="*/ 127 w 189"/>
                  <a:gd name="T39" fmla="*/ 113 h 120"/>
                  <a:gd name="T40" fmla="*/ 124 w 189"/>
                  <a:gd name="T41" fmla="*/ 110 h 120"/>
                  <a:gd name="T42" fmla="*/ 123 w 189"/>
                  <a:gd name="T43" fmla="*/ 101 h 120"/>
                  <a:gd name="T44" fmla="*/ 108 w 189"/>
                  <a:gd name="T45" fmla="*/ 91 h 120"/>
                  <a:gd name="T46" fmla="*/ 99 w 189"/>
                  <a:gd name="T47" fmla="*/ 90 h 120"/>
                  <a:gd name="T48" fmla="*/ 90 w 189"/>
                  <a:gd name="T49" fmla="*/ 84 h 120"/>
                  <a:gd name="T50" fmla="*/ 78 w 189"/>
                  <a:gd name="T51" fmla="*/ 80 h 120"/>
                  <a:gd name="T52" fmla="*/ 66 w 189"/>
                  <a:gd name="T53" fmla="*/ 76 h 120"/>
                  <a:gd name="T54" fmla="*/ 61 w 189"/>
                  <a:gd name="T55" fmla="*/ 79 h 120"/>
                  <a:gd name="T56" fmla="*/ 44 w 189"/>
                  <a:gd name="T57" fmla="*/ 83 h 120"/>
                  <a:gd name="T58" fmla="*/ 38 w 189"/>
                  <a:gd name="T59" fmla="*/ 88 h 120"/>
                  <a:gd name="T60" fmla="*/ 27 w 189"/>
                  <a:gd name="T61" fmla="*/ 84 h 120"/>
                  <a:gd name="T62" fmla="*/ 26 w 189"/>
                  <a:gd name="T63" fmla="*/ 70 h 120"/>
                  <a:gd name="T64" fmla="*/ 22 w 189"/>
                  <a:gd name="T65" fmla="*/ 62 h 120"/>
                  <a:gd name="T66" fmla="*/ 16 w 189"/>
                  <a:gd name="T67" fmla="*/ 59 h 120"/>
                  <a:gd name="T68" fmla="*/ 15 w 189"/>
                  <a:gd name="T69" fmla="*/ 59 h 120"/>
                  <a:gd name="T70" fmla="*/ 18 w 189"/>
                  <a:gd name="T71" fmla="*/ 56 h 120"/>
                  <a:gd name="T72" fmla="*/ 22 w 189"/>
                  <a:gd name="T73" fmla="*/ 56 h 120"/>
                  <a:gd name="T74" fmla="*/ 18 w 189"/>
                  <a:gd name="T75" fmla="*/ 51 h 120"/>
                  <a:gd name="T76" fmla="*/ 16 w 189"/>
                  <a:gd name="T77" fmla="*/ 50 h 120"/>
                  <a:gd name="T78" fmla="*/ 12 w 189"/>
                  <a:gd name="T79" fmla="*/ 51 h 120"/>
                  <a:gd name="T80" fmla="*/ 8 w 189"/>
                  <a:gd name="T81" fmla="*/ 47 h 120"/>
                  <a:gd name="T82" fmla="*/ 7 w 189"/>
                  <a:gd name="T83" fmla="*/ 34 h 120"/>
                  <a:gd name="T84" fmla="*/ 4 w 189"/>
                  <a:gd name="T85" fmla="*/ 25 h 120"/>
                  <a:gd name="T86" fmla="*/ 0 w 189"/>
                  <a:gd name="T87" fmla="*/ 19 h 120"/>
                  <a:gd name="T88" fmla="*/ 14 w 189"/>
                  <a:gd name="T89" fmla="*/ 8 h 120"/>
                  <a:gd name="T90" fmla="*/ 40 w 189"/>
                  <a:gd name="T91" fmla="*/ 25 h 120"/>
                  <a:gd name="T92" fmla="*/ 54 w 189"/>
                  <a:gd name="T93" fmla="*/ 22 h 120"/>
                  <a:gd name="T94" fmla="*/ 58 w 189"/>
                  <a:gd name="T95" fmla="*/ 18 h 120"/>
                  <a:gd name="T96" fmla="*/ 65 w 189"/>
                  <a:gd name="T97" fmla="*/ 7 h 120"/>
                  <a:gd name="T98" fmla="*/ 73 w 189"/>
                  <a:gd name="T99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20">
                    <a:moveTo>
                      <a:pt x="72" y="0"/>
                    </a:moveTo>
                    <a:lnTo>
                      <a:pt x="77" y="0"/>
                    </a:lnTo>
                    <a:lnTo>
                      <a:pt x="87" y="5"/>
                    </a:lnTo>
                    <a:lnTo>
                      <a:pt x="95" y="9"/>
                    </a:lnTo>
                    <a:lnTo>
                      <a:pt x="95" y="12"/>
                    </a:lnTo>
                    <a:lnTo>
                      <a:pt x="105" y="18"/>
                    </a:lnTo>
                    <a:lnTo>
                      <a:pt x="113" y="22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23" y="25"/>
                    </a:lnTo>
                    <a:lnTo>
                      <a:pt x="125" y="33"/>
                    </a:lnTo>
                    <a:lnTo>
                      <a:pt x="128" y="34"/>
                    </a:lnTo>
                    <a:lnTo>
                      <a:pt x="130" y="38"/>
                    </a:lnTo>
                    <a:lnTo>
                      <a:pt x="132" y="44"/>
                    </a:lnTo>
                    <a:lnTo>
                      <a:pt x="137" y="45"/>
                    </a:lnTo>
                    <a:lnTo>
                      <a:pt x="146" y="51"/>
                    </a:lnTo>
                    <a:lnTo>
                      <a:pt x="154" y="58"/>
                    </a:lnTo>
                    <a:lnTo>
                      <a:pt x="164" y="62"/>
                    </a:lnTo>
                    <a:lnTo>
                      <a:pt x="174" y="68"/>
                    </a:lnTo>
                    <a:lnTo>
                      <a:pt x="181" y="69"/>
                    </a:lnTo>
                    <a:lnTo>
                      <a:pt x="182" y="72"/>
                    </a:lnTo>
                    <a:lnTo>
                      <a:pt x="184" y="70"/>
                    </a:lnTo>
                    <a:lnTo>
                      <a:pt x="189" y="74"/>
                    </a:lnTo>
                    <a:lnTo>
                      <a:pt x="189" y="77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8" y="83"/>
                    </a:lnTo>
                    <a:lnTo>
                      <a:pt x="185" y="83"/>
                    </a:lnTo>
                    <a:lnTo>
                      <a:pt x="182" y="81"/>
                    </a:lnTo>
                    <a:lnTo>
                      <a:pt x="179" y="83"/>
                    </a:lnTo>
                    <a:lnTo>
                      <a:pt x="175" y="85"/>
                    </a:lnTo>
                    <a:lnTo>
                      <a:pt x="174" y="85"/>
                    </a:lnTo>
                    <a:lnTo>
                      <a:pt x="171" y="87"/>
                    </a:lnTo>
                    <a:lnTo>
                      <a:pt x="170" y="87"/>
                    </a:lnTo>
                    <a:lnTo>
                      <a:pt x="168" y="88"/>
                    </a:lnTo>
                    <a:lnTo>
                      <a:pt x="168" y="90"/>
                    </a:lnTo>
                    <a:lnTo>
                      <a:pt x="170" y="91"/>
                    </a:lnTo>
                    <a:lnTo>
                      <a:pt x="170" y="94"/>
                    </a:lnTo>
                    <a:lnTo>
                      <a:pt x="166" y="97"/>
                    </a:lnTo>
                    <a:lnTo>
                      <a:pt x="166" y="99"/>
                    </a:lnTo>
                    <a:lnTo>
                      <a:pt x="166" y="103"/>
                    </a:lnTo>
                    <a:lnTo>
                      <a:pt x="163" y="103"/>
                    </a:lnTo>
                    <a:lnTo>
                      <a:pt x="161" y="106"/>
                    </a:lnTo>
                    <a:lnTo>
                      <a:pt x="160" y="106"/>
                    </a:lnTo>
                    <a:lnTo>
                      <a:pt x="156" y="108"/>
                    </a:lnTo>
                    <a:lnTo>
                      <a:pt x="152" y="110"/>
                    </a:lnTo>
                    <a:lnTo>
                      <a:pt x="152" y="112"/>
                    </a:lnTo>
                    <a:lnTo>
                      <a:pt x="150" y="113"/>
                    </a:lnTo>
                    <a:lnTo>
                      <a:pt x="150" y="115"/>
                    </a:lnTo>
                    <a:lnTo>
                      <a:pt x="148" y="117"/>
                    </a:lnTo>
                    <a:lnTo>
                      <a:pt x="145" y="117"/>
                    </a:lnTo>
                    <a:lnTo>
                      <a:pt x="143" y="120"/>
                    </a:lnTo>
                    <a:lnTo>
                      <a:pt x="142" y="119"/>
                    </a:lnTo>
                    <a:lnTo>
                      <a:pt x="141" y="116"/>
                    </a:lnTo>
                    <a:lnTo>
                      <a:pt x="138" y="115"/>
                    </a:lnTo>
                    <a:lnTo>
                      <a:pt x="135" y="115"/>
                    </a:lnTo>
                    <a:lnTo>
                      <a:pt x="134" y="116"/>
                    </a:lnTo>
                    <a:lnTo>
                      <a:pt x="132" y="116"/>
                    </a:lnTo>
                    <a:lnTo>
                      <a:pt x="130" y="115"/>
                    </a:lnTo>
                    <a:lnTo>
                      <a:pt x="127" y="113"/>
                    </a:lnTo>
                    <a:lnTo>
                      <a:pt x="125" y="115"/>
                    </a:lnTo>
                    <a:lnTo>
                      <a:pt x="124" y="112"/>
                    </a:lnTo>
                    <a:lnTo>
                      <a:pt x="124" y="110"/>
                    </a:lnTo>
                    <a:lnTo>
                      <a:pt x="124" y="106"/>
                    </a:lnTo>
                    <a:lnTo>
                      <a:pt x="124" y="105"/>
                    </a:lnTo>
                    <a:lnTo>
                      <a:pt x="123" y="101"/>
                    </a:lnTo>
                    <a:lnTo>
                      <a:pt x="119" y="99"/>
                    </a:lnTo>
                    <a:lnTo>
                      <a:pt x="113" y="99"/>
                    </a:lnTo>
                    <a:lnTo>
                      <a:pt x="108" y="91"/>
                    </a:lnTo>
                    <a:lnTo>
                      <a:pt x="103" y="91"/>
                    </a:lnTo>
                    <a:lnTo>
                      <a:pt x="101" y="91"/>
                    </a:lnTo>
                    <a:lnTo>
                      <a:pt x="99" y="90"/>
                    </a:lnTo>
                    <a:lnTo>
                      <a:pt x="98" y="87"/>
                    </a:lnTo>
                    <a:lnTo>
                      <a:pt x="95" y="85"/>
                    </a:lnTo>
                    <a:lnTo>
                      <a:pt x="90" y="84"/>
                    </a:lnTo>
                    <a:lnTo>
                      <a:pt x="88" y="85"/>
                    </a:lnTo>
                    <a:lnTo>
                      <a:pt x="85" y="85"/>
                    </a:lnTo>
                    <a:lnTo>
                      <a:pt x="78" y="80"/>
                    </a:lnTo>
                    <a:lnTo>
                      <a:pt x="74" y="79"/>
                    </a:lnTo>
                    <a:lnTo>
                      <a:pt x="69" y="76"/>
                    </a:lnTo>
                    <a:lnTo>
                      <a:pt x="66" y="76"/>
                    </a:lnTo>
                    <a:lnTo>
                      <a:pt x="63" y="74"/>
                    </a:lnTo>
                    <a:lnTo>
                      <a:pt x="61" y="74"/>
                    </a:lnTo>
                    <a:lnTo>
                      <a:pt x="61" y="79"/>
                    </a:lnTo>
                    <a:lnTo>
                      <a:pt x="55" y="77"/>
                    </a:lnTo>
                    <a:lnTo>
                      <a:pt x="49" y="79"/>
                    </a:lnTo>
                    <a:lnTo>
                      <a:pt x="44" y="83"/>
                    </a:lnTo>
                    <a:lnTo>
                      <a:pt x="41" y="83"/>
                    </a:lnTo>
                    <a:lnTo>
                      <a:pt x="40" y="85"/>
                    </a:lnTo>
                    <a:lnTo>
                      <a:pt x="38" y="88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7" y="84"/>
                    </a:lnTo>
                    <a:lnTo>
                      <a:pt x="26" y="80"/>
                    </a:lnTo>
                    <a:lnTo>
                      <a:pt x="26" y="73"/>
                    </a:lnTo>
                    <a:lnTo>
                      <a:pt x="26" y="70"/>
                    </a:lnTo>
                    <a:lnTo>
                      <a:pt x="26" y="66"/>
                    </a:lnTo>
                    <a:lnTo>
                      <a:pt x="25" y="65"/>
                    </a:lnTo>
                    <a:lnTo>
                      <a:pt x="22" y="62"/>
                    </a:lnTo>
                    <a:lnTo>
                      <a:pt x="20" y="59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5" y="59"/>
                    </a:lnTo>
                    <a:lnTo>
                      <a:pt x="16" y="62"/>
                    </a:lnTo>
                    <a:lnTo>
                      <a:pt x="15" y="59"/>
                    </a:lnTo>
                    <a:lnTo>
                      <a:pt x="14" y="58"/>
                    </a:lnTo>
                    <a:lnTo>
                      <a:pt x="16" y="55"/>
                    </a:lnTo>
                    <a:lnTo>
                      <a:pt x="18" y="56"/>
                    </a:lnTo>
                    <a:lnTo>
                      <a:pt x="19" y="56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0" y="54"/>
                    </a:lnTo>
                    <a:lnTo>
                      <a:pt x="19" y="54"/>
                    </a:lnTo>
                    <a:lnTo>
                      <a:pt x="18" y="51"/>
                    </a:lnTo>
                    <a:lnTo>
                      <a:pt x="19" y="48"/>
                    </a:lnTo>
                    <a:lnTo>
                      <a:pt x="18" y="48"/>
                    </a:lnTo>
                    <a:lnTo>
                      <a:pt x="16" y="50"/>
                    </a:lnTo>
                    <a:lnTo>
                      <a:pt x="12" y="48"/>
                    </a:lnTo>
                    <a:lnTo>
                      <a:pt x="11" y="50"/>
                    </a:lnTo>
                    <a:lnTo>
                      <a:pt x="12" y="51"/>
                    </a:lnTo>
                    <a:lnTo>
                      <a:pt x="14" y="52"/>
                    </a:lnTo>
                    <a:lnTo>
                      <a:pt x="8" y="48"/>
                    </a:lnTo>
                    <a:lnTo>
                      <a:pt x="8" y="47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7" y="34"/>
                    </a:lnTo>
                    <a:lnTo>
                      <a:pt x="8" y="32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7" y="9"/>
                    </a:lnTo>
                    <a:lnTo>
                      <a:pt x="14" y="8"/>
                    </a:lnTo>
                    <a:lnTo>
                      <a:pt x="22" y="9"/>
                    </a:lnTo>
                    <a:lnTo>
                      <a:pt x="32" y="15"/>
                    </a:lnTo>
                    <a:lnTo>
                      <a:pt x="40" y="25"/>
                    </a:lnTo>
                    <a:lnTo>
                      <a:pt x="45" y="23"/>
                    </a:lnTo>
                    <a:lnTo>
                      <a:pt x="48" y="23"/>
                    </a:lnTo>
                    <a:lnTo>
                      <a:pt x="54" y="22"/>
                    </a:lnTo>
                    <a:lnTo>
                      <a:pt x="59" y="23"/>
                    </a:lnTo>
                    <a:lnTo>
                      <a:pt x="61" y="21"/>
                    </a:lnTo>
                    <a:lnTo>
                      <a:pt x="58" y="18"/>
                    </a:lnTo>
                    <a:lnTo>
                      <a:pt x="58" y="14"/>
                    </a:lnTo>
                    <a:lnTo>
                      <a:pt x="61" y="8"/>
                    </a:lnTo>
                    <a:lnTo>
                      <a:pt x="65" y="7"/>
                    </a:lnTo>
                    <a:lnTo>
                      <a:pt x="66" y="4"/>
                    </a:lnTo>
                    <a:lnTo>
                      <a:pt x="69" y="3"/>
                    </a:lnTo>
                    <a:lnTo>
                      <a:pt x="73" y="4"/>
                    </a:lnTo>
                    <a:lnTo>
                      <a:pt x="74" y="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7" name="Freeform 320"/>
              <p:cNvSpPr>
                <a:spLocks/>
              </p:cNvSpPr>
              <p:nvPr/>
            </p:nvSpPr>
            <p:spPr bwMode="auto">
              <a:xfrm>
                <a:off x="7882454" y="4371166"/>
                <a:ext cx="31126" cy="22233"/>
              </a:xfrm>
              <a:custGeom>
                <a:avLst/>
                <a:gdLst>
                  <a:gd name="T0" fmla="*/ 21 w 21"/>
                  <a:gd name="T1" fmla="*/ 0 h 15"/>
                  <a:gd name="T2" fmla="*/ 21 w 21"/>
                  <a:gd name="T3" fmla="*/ 2 h 15"/>
                  <a:gd name="T4" fmla="*/ 18 w 21"/>
                  <a:gd name="T5" fmla="*/ 4 h 15"/>
                  <a:gd name="T6" fmla="*/ 18 w 21"/>
                  <a:gd name="T7" fmla="*/ 7 h 15"/>
                  <a:gd name="T8" fmla="*/ 15 w 21"/>
                  <a:gd name="T9" fmla="*/ 11 h 15"/>
                  <a:gd name="T10" fmla="*/ 16 w 21"/>
                  <a:gd name="T11" fmla="*/ 11 h 15"/>
                  <a:gd name="T12" fmla="*/ 19 w 21"/>
                  <a:gd name="T13" fmla="*/ 8 h 15"/>
                  <a:gd name="T14" fmla="*/ 19 w 21"/>
                  <a:gd name="T15" fmla="*/ 9 h 15"/>
                  <a:gd name="T16" fmla="*/ 18 w 21"/>
                  <a:gd name="T17" fmla="*/ 12 h 15"/>
                  <a:gd name="T18" fmla="*/ 11 w 21"/>
                  <a:gd name="T19" fmla="*/ 13 h 15"/>
                  <a:gd name="T20" fmla="*/ 11 w 21"/>
                  <a:gd name="T21" fmla="*/ 12 h 15"/>
                  <a:gd name="T22" fmla="*/ 8 w 21"/>
                  <a:gd name="T23" fmla="*/ 11 h 15"/>
                  <a:gd name="T24" fmla="*/ 7 w 21"/>
                  <a:gd name="T25" fmla="*/ 13 h 15"/>
                  <a:gd name="T26" fmla="*/ 4 w 21"/>
                  <a:gd name="T27" fmla="*/ 12 h 15"/>
                  <a:gd name="T28" fmla="*/ 3 w 21"/>
                  <a:gd name="T29" fmla="*/ 15 h 15"/>
                  <a:gd name="T30" fmla="*/ 0 w 21"/>
                  <a:gd name="T31" fmla="*/ 12 h 15"/>
                  <a:gd name="T32" fmla="*/ 1 w 21"/>
                  <a:gd name="T33" fmla="*/ 8 h 15"/>
                  <a:gd name="T34" fmla="*/ 5 w 21"/>
                  <a:gd name="T35" fmla="*/ 8 h 15"/>
                  <a:gd name="T36" fmla="*/ 8 w 21"/>
                  <a:gd name="T37" fmla="*/ 5 h 15"/>
                  <a:gd name="T38" fmla="*/ 11 w 21"/>
                  <a:gd name="T39" fmla="*/ 8 h 15"/>
                  <a:gd name="T40" fmla="*/ 14 w 21"/>
                  <a:gd name="T41" fmla="*/ 4 h 15"/>
                  <a:gd name="T42" fmla="*/ 16 w 21"/>
                  <a:gd name="T43" fmla="*/ 4 h 15"/>
                  <a:gd name="T44" fmla="*/ 21 w 21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21" y="0"/>
                    </a:moveTo>
                    <a:lnTo>
                      <a:pt x="21" y="2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8" y="12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8" name="Freeform 321"/>
              <p:cNvSpPr>
                <a:spLocks/>
              </p:cNvSpPr>
              <p:nvPr/>
            </p:nvSpPr>
            <p:spPr bwMode="auto">
              <a:xfrm>
                <a:off x="7855774" y="4399328"/>
                <a:ext cx="28162" cy="22233"/>
              </a:xfrm>
              <a:custGeom>
                <a:avLst/>
                <a:gdLst>
                  <a:gd name="T0" fmla="*/ 12 w 19"/>
                  <a:gd name="T1" fmla="*/ 0 h 15"/>
                  <a:gd name="T2" fmla="*/ 18 w 19"/>
                  <a:gd name="T3" fmla="*/ 4 h 15"/>
                  <a:gd name="T4" fmla="*/ 19 w 19"/>
                  <a:gd name="T5" fmla="*/ 12 h 15"/>
                  <a:gd name="T6" fmla="*/ 15 w 19"/>
                  <a:gd name="T7" fmla="*/ 14 h 15"/>
                  <a:gd name="T8" fmla="*/ 12 w 19"/>
                  <a:gd name="T9" fmla="*/ 14 h 15"/>
                  <a:gd name="T10" fmla="*/ 10 w 19"/>
                  <a:gd name="T11" fmla="*/ 15 h 15"/>
                  <a:gd name="T12" fmla="*/ 4 w 19"/>
                  <a:gd name="T13" fmla="*/ 14 h 15"/>
                  <a:gd name="T14" fmla="*/ 0 w 19"/>
                  <a:gd name="T15" fmla="*/ 12 h 15"/>
                  <a:gd name="T16" fmla="*/ 0 w 19"/>
                  <a:gd name="T17" fmla="*/ 8 h 15"/>
                  <a:gd name="T18" fmla="*/ 3 w 19"/>
                  <a:gd name="T19" fmla="*/ 8 h 15"/>
                  <a:gd name="T20" fmla="*/ 3 w 19"/>
                  <a:gd name="T21" fmla="*/ 6 h 15"/>
                  <a:gd name="T22" fmla="*/ 7 w 19"/>
                  <a:gd name="T23" fmla="*/ 1 h 15"/>
                  <a:gd name="T24" fmla="*/ 12 w 19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5">
                    <a:moveTo>
                      <a:pt x="12" y="0"/>
                    </a:moveTo>
                    <a:lnTo>
                      <a:pt x="18" y="4"/>
                    </a:lnTo>
                    <a:lnTo>
                      <a:pt x="19" y="12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0" y="15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7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9" name="Freeform 322"/>
              <p:cNvSpPr>
                <a:spLocks/>
              </p:cNvSpPr>
              <p:nvPr/>
            </p:nvSpPr>
            <p:spPr bwMode="auto">
              <a:xfrm>
                <a:off x="7694216" y="4443794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0" name="Freeform 323"/>
              <p:cNvSpPr>
                <a:spLocks/>
              </p:cNvSpPr>
              <p:nvPr/>
            </p:nvSpPr>
            <p:spPr bwMode="auto">
              <a:xfrm>
                <a:off x="7679394" y="4383024"/>
                <a:ext cx="5929" cy="4447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1 h 3"/>
                  <a:gd name="T4" fmla="*/ 4 w 4"/>
                  <a:gd name="T5" fmla="*/ 3 h 3"/>
                  <a:gd name="T6" fmla="*/ 1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1" name="Freeform 324"/>
              <p:cNvSpPr>
                <a:spLocks/>
              </p:cNvSpPr>
              <p:nvPr/>
            </p:nvSpPr>
            <p:spPr bwMode="auto">
              <a:xfrm>
                <a:off x="7651232" y="4335594"/>
                <a:ext cx="13340" cy="22233"/>
              </a:xfrm>
              <a:custGeom>
                <a:avLst/>
                <a:gdLst>
                  <a:gd name="T0" fmla="*/ 1 w 9"/>
                  <a:gd name="T1" fmla="*/ 0 h 15"/>
                  <a:gd name="T2" fmla="*/ 3 w 9"/>
                  <a:gd name="T3" fmla="*/ 2 h 15"/>
                  <a:gd name="T4" fmla="*/ 4 w 9"/>
                  <a:gd name="T5" fmla="*/ 7 h 15"/>
                  <a:gd name="T6" fmla="*/ 4 w 9"/>
                  <a:gd name="T7" fmla="*/ 7 h 15"/>
                  <a:gd name="T8" fmla="*/ 7 w 9"/>
                  <a:gd name="T9" fmla="*/ 7 h 15"/>
                  <a:gd name="T10" fmla="*/ 7 w 9"/>
                  <a:gd name="T11" fmla="*/ 4 h 15"/>
                  <a:gd name="T12" fmla="*/ 7 w 9"/>
                  <a:gd name="T13" fmla="*/ 4 h 15"/>
                  <a:gd name="T14" fmla="*/ 8 w 9"/>
                  <a:gd name="T15" fmla="*/ 6 h 15"/>
                  <a:gd name="T16" fmla="*/ 8 w 9"/>
                  <a:gd name="T17" fmla="*/ 8 h 15"/>
                  <a:gd name="T18" fmla="*/ 9 w 9"/>
                  <a:gd name="T19" fmla="*/ 10 h 15"/>
                  <a:gd name="T20" fmla="*/ 9 w 9"/>
                  <a:gd name="T21" fmla="*/ 13 h 15"/>
                  <a:gd name="T22" fmla="*/ 7 w 9"/>
                  <a:gd name="T23" fmla="*/ 14 h 15"/>
                  <a:gd name="T24" fmla="*/ 5 w 9"/>
                  <a:gd name="T25" fmla="*/ 13 h 15"/>
                  <a:gd name="T26" fmla="*/ 4 w 9"/>
                  <a:gd name="T27" fmla="*/ 15 h 15"/>
                  <a:gd name="T28" fmla="*/ 3 w 9"/>
                  <a:gd name="T29" fmla="*/ 15 h 15"/>
                  <a:gd name="T30" fmla="*/ 1 w 9"/>
                  <a:gd name="T31" fmla="*/ 11 h 15"/>
                  <a:gd name="T32" fmla="*/ 1 w 9"/>
                  <a:gd name="T33" fmla="*/ 8 h 15"/>
                  <a:gd name="T34" fmla="*/ 0 w 9"/>
                  <a:gd name="T35" fmla="*/ 6 h 15"/>
                  <a:gd name="T36" fmla="*/ 1 w 9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5">
                    <a:moveTo>
                      <a:pt x="1" y="0"/>
                    </a:moveTo>
                    <a:lnTo>
                      <a:pt x="3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5" y="13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2" name="Freeform 325"/>
              <p:cNvSpPr>
                <a:spLocks/>
              </p:cNvSpPr>
              <p:nvPr/>
            </p:nvSpPr>
            <p:spPr bwMode="auto">
              <a:xfrm>
                <a:off x="7683840" y="4340041"/>
                <a:ext cx="1483" cy="10376"/>
              </a:xfrm>
              <a:custGeom>
                <a:avLst/>
                <a:gdLst>
                  <a:gd name="T0" fmla="*/ 0 w 1"/>
                  <a:gd name="T1" fmla="*/ 0 h 7"/>
                  <a:gd name="T2" fmla="*/ 1 w 1"/>
                  <a:gd name="T3" fmla="*/ 4 h 7"/>
                  <a:gd name="T4" fmla="*/ 0 w 1"/>
                  <a:gd name="T5" fmla="*/ 7 h 7"/>
                  <a:gd name="T6" fmla="*/ 0 w 1"/>
                  <a:gd name="T7" fmla="*/ 4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1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3" name="Freeform 326"/>
              <p:cNvSpPr>
                <a:spLocks/>
              </p:cNvSpPr>
              <p:nvPr/>
            </p:nvSpPr>
            <p:spPr bwMode="auto">
              <a:xfrm>
                <a:off x="7661608" y="4365237"/>
                <a:ext cx="11858" cy="16305"/>
              </a:xfrm>
              <a:custGeom>
                <a:avLst/>
                <a:gdLst>
                  <a:gd name="T0" fmla="*/ 1 w 8"/>
                  <a:gd name="T1" fmla="*/ 0 h 11"/>
                  <a:gd name="T2" fmla="*/ 2 w 8"/>
                  <a:gd name="T3" fmla="*/ 0 h 11"/>
                  <a:gd name="T4" fmla="*/ 5 w 8"/>
                  <a:gd name="T5" fmla="*/ 1 h 11"/>
                  <a:gd name="T6" fmla="*/ 5 w 8"/>
                  <a:gd name="T7" fmla="*/ 4 h 11"/>
                  <a:gd name="T8" fmla="*/ 7 w 8"/>
                  <a:gd name="T9" fmla="*/ 6 h 11"/>
                  <a:gd name="T10" fmla="*/ 8 w 8"/>
                  <a:gd name="T11" fmla="*/ 9 h 11"/>
                  <a:gd name="T12" fmla="*/ 5 w 8"/>
                  <a:gd name="T13" fmla="*/ 9 h 11"/>
                  <a:gd name="T14" fmla="*/ 2 w 8"/>
                  <a:gd name="T15" fmla="*/ 11 h 11"/>
                  <a:gd name="T16" fmla="*/ 2 w 8"/>
                  <a:gd name="T17" fmla="*/ 9 h 11"/>
                  <a:gd name="T18" fmla="*/ 2 w 8"/>
                  <a:gd name="T19" fmla="*/ 5 h 11"/>
                  <a:gd name="T20" fmla="*/ 4 w 8"/>
                  <a:gd name="T21" fmla="*/ 4 h 11"/>
                  <a:gd name="T22" fmla="*/ 2 w 8"/>
                  <a:gd name="T23" fmla="*/ 2 h 11"/>
                  <a:gd name="T24" fmla="*/ 1 w 8"/>
                  <a:gd name="T25" fmla="*/ 2 h 11"/>
                  <a:gd name="T26" fmla="*/ 0 w 8"/>
                  <a:gd name="T27" fmla="*/ 1 h 11"/>
                  <a:gd name="T28" fmla="*/ 1 w 8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1">
                    <a:moveTo>
                      <a:pt x="1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4" name="Freeform 327"/>
              <p:cNvSpPr>
                <a:spLocks/>
              </p:cNvSpPr>
              <p:nvPr/>
            </p:nvSpPr>
            <p:spPr bwMode="auto">
              <a:xfrm>
                <a:off x="7689769" y="4426008"/>
                <a:ext cx="4447" cy="10376"/>
              </a:xfrm>
              <a:custGeom>
                <a:avLst/>
                <a:gdLst>
                  <a:gd name="T0" fmla="*/ 1 w 3"/>
                  <a:gd name="T1" fmla="*/ 0 h 7"/>
                  <a:gd name="T2" fmla="*/ 3 w 3"/>
                  <a:gd name="T3" fmla="*/ 3 h 7"/>
                  <a:gd name="T4" fmla="*/ 3 w 3"/>
                  <a:gd name="T5" fmla="*/ 7 h 7"/>
                  <a:gd name="T6" fmla="*/ 0 w 3"/>
                  <a:gd name="T7" fmla="*/ 4 h 7"/>
                  <a:gd name="T8" fmla="*/ 0 w 3"/>
                  <a:gd name="T9" fmla="*/ 1 h 7"/>
                  <a:gd name="T10" fmla="*/ 1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lnTo>
                      <a:pt x="3" y="3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5" name="Freeform 328"/>
              <p:cNvSpPr>
                <a:spLocks/>
              </p:cNvSpPr>
              <p:nvPr/>
            </p:nvSpPr>
            <p:spPr bwMode="auto">
              <a:xfrm>
                <a:off x="7677911" y="4400810"/>
                <a:ext cx="7411" cy="8893"/>
              </a:xfrm>
              <a:custGeom>
                <a:avLst/>
                <a:gdLst>
                  <a:gd name="T0" fmla="*/ 2 w 5"/>
                  <a:gd name="T1" fmla="*/ 0 h 6"/>
                  <a:gd name="T2" fmla="*/ 5 w 5"/>
                  <a:gd name="T3" fmla="*/ 2 h 6"/>
                  <a:gd name="T4" fmla="*/ 5 w 5"/>
                  <a:gd name="T5" fmla="*/ 5 h 6"/>
                  <a:gd name="T6" fmla="*/ 2 w 5"/>
                  <a:gd name="T7" fmla="*/ 6 h 6"/>
                  <a:gd name="T8" fmla="*/ 0 w 5"/>
                  <a:gd name="T9" fmla="*/ 3 h 6"/>
                  <a:gd name="T10" fmla="*/ 0 w 5"/>
                  <a:gd name="T11" fmla="*/ 2 h 6"/>
                  <a:gd name="T12" fmla="*/ 2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6" name="Freeform 329"/>
              <p:cNvSpPr>
                <a:spLocks/>
              </p:cNvSpPr>
              <p:nvPr/>
            </p:nvSpPr>
            <p:spPr bwMode="auto">
              <a:xfrm>
                <a:off x="7674947" y="4371166"/>
                <a:ext cx="8893" cy="7411"/>
              </a:xfrm>
              <a:custGeom>
                <a:avLst/>
                <a:gdLst>
                  <a:gd name="T0" fmla="*/ 4 w 6"/>
                  <a:gd name="T1" fmla="*/ 0 h 5"/>
                  <a:gd name="T2" fmla="*/ 4 w 6"/>
                  <a:gd name="T3" fmla="*/ 1 h 5"/>
                  <a:gd name="T4" fmla="*/ 6 w 6"/>
                  <a:gd name="T5" fmla="*/ 2 h 5"/>
                  <a:gd name="T6" fmla="*/ 6 w 6"/>
                  <a:gd name="T7" fmla="*/ 4 h 5"/>
                  <a:gd name="T8" fmla="*/ 4 w 6"/>
                  <a:gd name="T9" fmla="*/ 4 h 5"/>
                  <a:gd name="T10" fmla="*/ 3 w 6"/>
                  <a:gd name="T11" fmla="*/ 5 h 5"/>
                  <a:gd name="T12" fmla="*/ 2 w 6"/>
                  <a:gd name="T13" fmla="*/ 4 h 5"/>
                  <a:gd name="T14" fmla="*/ 0 w 6"/>
                  <a:gd name="T15" fmla="*/ 4 h 5"/>
                  <a:gd name="T16" fmla="*/ 0 w 6"/>
                  <a:gd name="T17" fmla="*/ 2 h 5"/>
                  <a:gd name="T18" fmla="*/ 4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4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7" name="Freeform 330"/>
              <p:cNvSpPr>
                <a:spLocks/>
              </p:cNvSpPr>
              <p:nvPr/>
            </p:nvSpPr>
            <p:spPr bwMode="auto">
              <a:xfrm>
                <a:off x="7673465" y="4347451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2 h 5"/>
                  <a:gd name="T4" fmla="*/ 1 w 4"/>
                  <a:gd name="T5" fmla="*/ 5 h 5"/>
                  <a:gd name="T6" fmla="*/ 0 w 4"/>
                  <a:gd name="T7" fmla="*/ 3 h 5"/>
                  <a:gd name="T8" fmla="*/ 1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8" name="Freeform 331"/>
              <p:cNvSpPr>
                <a:spLocks/>
              </p:cNvSpPr>
              <p:nvPr/>
            </p:nvSpPr>
            <p:spPr bwMode="auto">
              <a:xfrm>
                <a:off x="7680876" y="4356344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2 w 3"/>
                  <a:gd name="T5" fmla="*/ 4 h 6"/>
                  <a:gd name="T6" fmla="*/ 3 w 3"/>
                  <a:gd name="T7" fmla="*/ 6 h 6"/>
                  <a:gd name="T8" fmla="*/ 2 w 3"/>
                  <a:gd name="T9" fmla="*/ 6 h 6"/>
                  <a:gd name="T10" fmla="*/ 0 w 3"/>
                  <a:gd name="T11" fmla="*/ 3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9" name="Freeform 332"/>
              <p:cNvSpPr>
                <a:spLocks/>
              </p:cNvSpPr>
              <p:nvPr/>
            </p:nvSpPr>
            <p:spPr bwMode="auto">
              <a:xfrm>
                <a:off x="7464476" y="4153285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3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3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0" name="Freeform 333"/>
              <p:cNvSpPr>
                <a:spLocks/>
              </p:cNvSpPr>
              <p:nvPr/>
            </p:nvSpPr>
            <p:spPr bwMode="auto">
              <a:xfrm>
                <a:off x="7458547" y="4163660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1" name="Freeform 334"/>
              <p:cNvSpPr>
                <a:spLocks/>
              </p:cNvSpPr>
              <p:nvPr/>
            </p:nvSpPr>
            <p:spPr bwMode="auto">
              <a:xfrm>
                <a:off x="7492638" y="420071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2" name="Freeform 335"/>
              <p:cNvSpPr>
                <a:spLocks/>
              </p:cNvSpPr>
              <p:nvPr/>
            </p:nvSpPr>
            <p:spPr bwMode="auto">
              <a:xfrm>
                <a:off x="7468923" y="4181446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2 h 5"/>
                  <a:gd name="T4" fmla="*/ 3 w 4"/>
                  <a:gd name="T5" fmla="*/ 3 h 5"/>
                  <a:gd name="T6" fmla="*/ 1 w 4"/>
                  <a:gd name="T7" fmla="*/ 5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3" name="Freeform 336"/>
              <p:cNvSpPr>
                <a:spLocks/>
              </p:cNvSpPr>
              <p:nvPr/>
            </p:nvSpPr>
            <p:spPr bwMode="auto">
              <a:xfrm>
                <a:off x="7482262" y="4188857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1 h 8"/>
                  <a:gd name="T4" fmla="*/ 5 w 7"/>
                  <a:gd name="T5" fmla="*/ 2 h 8"/>
                  <a:gd name="T6" fmla="*/ 7 w 7"/>
                  <a:gd name="T7" fmla="*/ 4 h 8"/>
                  <a:gd name="T8" fmla="*/ 7 w 7"/>
                  <a:gd name="T9" fmla="*/ 5 h 8"/>
                  <a:gd name="T10" fmla="*/ 7 w 7"/>
                  <a:gd name="T11" fmla="*/ 8 h 8"/>
                  <a:gd name="T12" fmla="*/ 6 w 7"/>
                  <a:gd name="T13" fmla="*/ 8 h 8"/>
                  <a:gd name="T14" fmla="*/ 5 w 7"/>
                  <a:gd name="T15" fmla="*/ 7 h 8"/>
                  <a:gd name="T16" fmla="*/ 3 w 7"/>
                  <a:gd name="T17" fmla="*/ 5 h 8"/>
                  <a:gd name="T18" fmla="*/ 2 w 7"/>
                  <a:gd name="T19" fmla="*/ 4 h 8"/>
                  <a:gd name="T20" fmla="*/ 0 w 7"/>
                  <a:gd name="T21" fmla="*/ 4 h 8"/>
                  <a:gd name="T22" fmla="*/ 0 w 7"/>
                  <a:gd name="T23" fmla="*/ 1 h 8"/>
                  <a:gd name="T24" fmla="*/ 3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3" y="1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4" name="Freeform 337"/>
              <p:cNvSpPr>
                <a:spLocks/>
              </p:cNvSpPr>
              <p:nvPr/>
            </p:nvSpPr>
            <p:spPr bwMode="auto">
              <a:xfrm>
                <a:off x="7480781" y="419923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5" name="Freeform 338"/>
              <p:cNvSpPr>
                <a:spLocks/>
              </p:cNvSpPr>
              <p:nvPr/>
            </p:nvSpPr>
            <p:spPr bwMode="auto">
              <a:xfrm>
                <a:off x="7642339" y="4248145"/>
                <a:ext cx="8893" cy="2964"/>
              </a:xfrm>
              <a:custGeom>
                <a:avLst/>
                <a:gdLst>
                  <a:gd name="T0" fmla="*/ 2 w 6"/>
                  <a:gd name="T1" fmla="*/ 0 h 2"/>
                  <a:gd name="T2" fmla="*/ 4 w 6"/>
                  <a:gd name="T3" fmla="*/ 0 h 2"/>
                  <a:gd name="T4" fmla="*/ 6 w 6"/>
                  <a:gd name="T5" fmla="*/ 1 h 2"/>
                  <a:gd name="T6" fmla="*/ 3 w 6"/>
                  <a:gd name="T7" fmla="*/ 2 h 2"/>
                  <a:gd name="T8" fmla="*/ 0 w 6"/>
                  <a:gd name="T9" fmla="*/ 2 h 2"/>
                  <a:gd name="T10" fmla="*/ 0 w 6"/>
                  <a:gd name="T11" fmla="*/ 1 h 2"/>
                  <a:gd name="T12" fmla="*/ 2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6" name="Freeform 339"/>
              <p:cNvSpPr>
                <a:spLocks/>
              </p:cNvSpPr>
              <p:nvPr/>
            </p:nvSpPr>
            <p:spPr bwMode="auto">
              <a:xfrm>
                <a:off x="7465959" y="4159214"/>
                <a:ext cx="23715" cy="16305"/>
              </a:xfrm>
              <a:custGeom>
                <a:avLst/>
                <a:gdLst>
                  <a:gd name="T0" fmla="*/ 2 w 16"/>
                  <a:gd name="T1" fmla="*/ 0 h 11"/>
                  <a:gd name="T2" fmla="*/ 3 w 16"/>
                  <a:gd name="T3" fmla="*/ 0 h 11"/>
                  <a:gd name="T4" fmla="*/ 5 w 16"/>
                  <a:gd name="T5" fmla="*/ 3 h 11"/>
                  <a:gd name="T6" fmla="*/ 9 w 16"/>
                  <a:gd name="T7" fmla="*/ 3 h 11"/>
                  <a:gd name="T8" fmla="*/ 10 w 16"/>
                  <a:gd name="T9" fmla="*/ 4 h 11"/>
                  <a:gd name="T10" fmla="*/ 10 w 16"/>
                  <a:gd name="T11" fmla="*/ 7 h 11"/>
                  <a:gd name="T12" fmla="*/ 13 w 16"/>
                  <a:gd name="T13" fmla="*/ 7 h 11"/>
                  <a:gd name="T14" fmla="*/ 16 w 16"/>
                  <a:gd name="T15" fmla="*/ 10 h 11"/>
                  <a:gd name="T16" fmla="*/ 16 w 16"/>
                  <a:gd name="T17" fmla="*/ 11 h 11"/>
                  <a:gd name="T18" fmla="*/ 13 w 16"/>
                  <a:gd name="T19" fmla="*/ 11 h 11"/>
                  <a:gd name="T20" fmla="*/ 10 w 16"/>
                  <a:gd name="T21" fmla="*/ 11 h 11"/>
                  <a:gd name="T22" fmla="*/ 7 w 16"/>
                  <a:gd name="T23" fmla="*/ 9 h 11"/>
                  <a:gd name="T24" fmla="*/ 3 w 16"/>
                  <a:gd name="T25" fmla="*/ 6 h 11"/>
                  <a:gd name="T26" fmla="*/ 0 w 16"/>
                  <a:gd name="T27" fmla="*/ 2 h 11"/>
                  <a:gd name="T28" fmla="*/ 2 w 16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1">
                    <a:moveTo>
                      <a:pt x="2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7" name="Freeform 340"/>
              <p:cNvSpPr>
                <a:spLocks/>
              </p:cNvSpPr>
              <p:nvPr/>
            </p:nvSpPr>
            <p:spPr bwMode="auto">
              <a:xfrm>
                <a:off x="7544514" y="4196268"/>
                <a:ext cx="22233" cy="29644"/>
              </a:xfrm>
              <a:custGeom>
                <a:avLst/>
                <a:gdLst>
                  <a:gd name="T0" fmla="*/ 0 w 15"/>
                  <a:gd name="T1" fmla="*/ 0 h 20"/>
                  <a:gd name="T2" fmla="*/ 4 w 15"/>
                  <a:gd name="T3" fmla="*/ 2 h 20"/>
                  <a:gd name="T4" fmla="*/ 7 w 15"/>
                  <a:gd name="T5" fmla="*/ 3 h 20"/>
                  <a:gd name="T6" fmla="*/ 5 w 15"/>
                  <a:gd name="T7" fmla="*/ 6 h 20"/>
                  <a:gd name="T8" fmla="*/ 10 w 15"/>
                  <a:gd name="T9" fmla="*/ 11 h 20"/>
                  <a:gd name="T10" fmla="*/ 11 w 15"/>
                  <a:gd name="T11" fmla="*/ 13 h 20"/>
                  <a:gd name="T12" fmla="*/ 12 w 15"/>
                  <a:gd name="T13" fmla="*/ 14 h 20"/>
                  <a:gd name="T14" fmla="*/ 15 w 15"/>
                  <a:gd name="T15" fmla="*/ 17 h 20"/>
                  <a:gd name="T16" fmla="*/ 14 w 15"/>
                  <a:gd name="T17" fmla="*/ 20 h 20"/>
                  <a:gd name="T18" fmla="*/ 12 w 15"/>
                  <a:gd name="T19" fmla="*/ 20 h 20"/>
                  <a:gd name="T20" fmla="*/ 12 w 15"/>
                  <a:gd name="T21" fmla="*/ 17 h 20"/>
                  <a:gd name="T22" fmla="*/ 10 w 15"/>
                  <a:gd name="T23" fmla="*/ 15 h 20"/>
                  <a:gd name="T24" fmla="*/ 4 w 15"/>
                  <a:gd name="T25" fmla="*/ 11 h 20"/>
                  <a:gd name="T26" fmla="*/ 4 w 15"/>
                  <a:gd name="T27" fmla="*/ 7 h 20"/>
                  <a:gd name="T28" fmla="*/ 3 w 15"/>
                  <a:gd name="T29" fmla="*/ 4 h 20"/>
                  <a:gd name="T30" fmla="*/ 3 w 15"/>
                  <a:gd name="T31" fmla="*/ 3 h 20"/>
                  <a:gd name="T32" fmla="*/ 1 w 15"/>
                  <a:gd name="T33" fmla="*/ 2 h 20"/>
                  <a:gd name="T34" fmla="*/ 0 w 15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10" y="11"/>
                    </a:lnTo>
                    <a:lnTo>
                      <a:pt x="11" y="13"/>
                    </a:lnTo>
                    <a:lnTo>
                      <a:pt x="12" y="14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8" name="Freeform 341"/>
              <p:cNvSpPr>
                <a:spLocks/>
              </p:cNvSpPr>
              <p:nvPr/>
            </p:nvSpPr>
            <p:spPr bwMode="auto">
              <a:xfrm>
                <a:off x="7505977" y="4179964"/>
                <a:ext cx="26679" cy="20751"/>
              </a:xfrm>
              <a:custGeom>
                <a:avLst/>
                <a:gdLst>
                  <a:gd name="T0" fmla="*/ 0 w 18"/>
                  <a:gd name="T1" fmla="*/ 0 h 14"/>
                  <a:gd name="T2" fmla="*/ 4 w 18"/>
                  <a:gd name="T3" fmla="*/ 0 h 14"/>
                  <a:gd name="T4" fmla="*/ 8 w 18"/>
                  <a:gd name="T5" fmla="*/ 3 h 14"/>
                  <a:gd name="T6" fmla="*/ 12 w 18"/>
                  <a:gd name="T7" fmla="*/ 6 h 14"/>
                  <a:gd name="T8" fmla="*/ 18 w 18"/>
                  <a:gd name="T9" fmla="*/ 11 h 14"/>
                  <a:gd name="T10" fmla="*/ 16 w 18"/>
                  <a:gd name="T11" fmla="*/ 11 h 14"/>
                  <a:gd name="T12" fmla="*/ 16 w 18"/>
                  <a:gd name="T13" fmla="*/ 14 h 14"/>
                  <a:gd name="T14" fmla="*/ 15 w 18"/>
                  <a:gd name="T15" fmla="*/ 13 h 14"/>
                  <a:gd name="T16" fmla="*/ 13 w 18"/>
                  <a:gd name="T17" fmla="*/ 14 h 14"/>
                  <a:gd name="T18" fmla="*/ 13 w 18"/>
                  <a:gd name="T19" fmla="*/ 13 h 14"/>
                  <a:gd name="T20" fmla="*/ 12 w 18"/>
                  <a:gd name="T21" fmla="*/ 11 h 14"/>
                  <a:gd name="T22" fmla="*/ 9 w 18"/>
                  <a:gd name="T23" fmla="*/ 8 h 14"/>
                  <a:gd name="T24" fmla="*/ 2 w 18"/>
                  <a:gd name="T25" fmla="*/ 3 h 14"/>
                  <a:gd name="T26" fmla="*/ 0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0" y="0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6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5" y="13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1"/>
                    </a:lnTo>
                    <a:lnTo>
                      <a:pt x="9" y="8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9" name="Freeform 342"/>
              <p:cNvSpPr>
                <a:spLocks/>
              </p:cNvSpPr>
              <p:nvPr/>
            </p:nvSpPr>
            <p:spPr bwMode="auto">
              <a:xfrm>
                <a:off x="7538586" y="4211090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4 w 4"/>
                  <a:gd name="T5" fmla="*/ 1 h 1"/>
                  <a:gd name="T6" fmla="*/ 1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0" name="Freeform 343"/>
              <p:cNvSpPr>
                <a:spLocks/>
              </p:cNvSpPr>
              <p:nvPr/>
            </p:nvSpPr>
            <p:spPr bwMode="auto">
              <a:xfrm>
                <a:off x="7559336" y="4237769"/>
                <a:ext cx="17786" cy="13340"/>
              </a:xfrm>
              <a:custGeom>
                <a:avLst/>
                <a:gdLst>
                  <a:gd name="T0" fmla="*/ 0 w 12"/>
                  <a:gd name="T1" fmla="*/ 0 h 9"/>
                  <a:gd name="T2" fmla="*/ 2 w 12"/>
                  <a:gd name="T3" fmla="*/ 0 h 9"/>
                  <a:gd name="T4" fmla="*/ 5 w 12"/>
                  <a:gd name="T5" fmla="*/ 3 h 9"/>
                  <a:gd name="T6" fmla="*/ 9 w 12"/>
                  <a:gd name="T7" fmla="*/ 4 h 9"/>
                  <a:gd name="T8" fmla="*/ 12 w 12"/>
                  <a:gd name="T9" fmla="*/ 7 h 9"/>
                  <a:gd name="T10" fmla="*/ 11 w 12"/>
                  <a:gd name="T11" fmla="*/ 8 h 9"/>
                  <a:gd name="T12" fmla="*/ 12 w 12"/>
                  <a:gd name="T13" fmla="*/ 9 h 9"/>
                  <a:gd name="T14" fmla="*/ 9 w 12"/>
                  <a:gd name="T15" fmla="*/ 9 h 9"/>
                  <a:gd name="T16" fmla="*/ 5 w 12"/>
                  <a:gd name="T17" fmla="*/ 8 h 9"/>
                  <a:gd name="T18" fmla="*/ 1 w 12"/>
                  <a:gd name="T19" fmla="*/ 4 h 9"/>
                  <a:gd name="T20" fmla="*/ 1 w 12"/>
                  <a:gd name="T21" fmla="*/ 3 h 9"/>
                  <a:gd name="T22" fmla="*/ 0 w 1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2" y="0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5" y="8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1" name="Freeform 344"/>
              <p:cNvSpPr>
                <a:spLocks/>
              </p:cNvSpPr>
              <p:nvPr/>
            </p:nvSpPr>
            <p:spPr bwMode="auto">
              <a:xfrm>
                <a:off x="7528211" y="4215537"/>
                <a:ext cx="22233" cy="16305"/>
              </a:xfrm>
              <a:custGeom>
                <a:avLst/>
                <a:gdLst>
                  <a:gd name="T0" fmla="*/ 1 w 15"/>
                  <a:gd name="T1" fmla="*/ 0 h 11"/>
                  <a:gd name="T2" fmla="*/ 4 w 15"/>
                  <a:gd name="T3" fmla="*/ 2 h 11"/>
                  <a:gd name="T4" fmla="*/ 7 w 15"/>
                  <a:gd name="T5" fmla="*/ 2 h 11"/>
                  <a:gd name="T6" fmla="*/ 11 w 15"/>
                  <a:gd name="T7" fmla="*/ 4 h 11"/>
                  <a:gd name="T8" fmla="*/ 12 w 15"/>
                  <a:gd name="T9" fmla="*/ 7 h 11"/>
                  <a:gd name="T10" fmla="*/ 14 w 15"/>
                  <a:gd name="T11" fmla="*/ 7 h 11"/>
                  <a:gd name="T12" fmla="*/ 15 w 15"/>
                  <a:gd name="T13" fmla="*/ 8 h 11"/>
                  <a:gd name="T14" fmla="*/ 14 w 15"/>
                  <a:gd name="T15" fmla="*/ 11 h 11"/>
                  <a:gd name="T16" fmla="*/ 11 w 15"/>
                  <a:gd name="T17" fmla="*/ 11 h 11"/>
                  <a:gd name="T18" fmla="*/ 8 w 15"/>
                  <a:gd name="T19" fmla="*/ 8 h 11"/>
                  <a:gd name="T20" fmla="*/ 5 w 15"/>
                  <a:gd name="T21" fmla="*/ 8 h 11"/>
                  <a:gd name="T22" fmla="*/ 3 w 15"/>
                  <a:gd name="T23" fmla="*/ 7 h 11"/>
                  <a:gd name="T24" fmla="*/ 0 w 15"/>
                  <a:gd name="T25" fmla="*/ 4 h 11"/>
                  <a:gd name="T26" fmla="*/ 0 w 15"/>
                  <a:gd name="T27" fmla="*/ 1 h 11"/>
                  <a:gd name="T28" fmla="*/ 1 w 15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1">
                    <a:moveTo>
                      <a:pt x="1" y="0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5" y="8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2" name="Freeform 345"/>
              <p:cNvSpPr>
                <a:spLocks/>
              </p:cNvSpPr>
              <p:nvPr/>
            </p:nvSpPr>
            <p:spPr bwMode="auto">
              <a:xfrm>
                <a:off x="7532657" y="4264449"/>
                <a:ext cx="10376" cy="4447"/>
              </a:xfrm>
              <a:custGeom>
                <a:avLst/>
                <a:gdLst>
                  <a:gd name="T0" fmla="*/ 0 w 7"/>
                  <a:gd name="T1" fmla="*/ 0 h 3"/>
                  <a:gd name="T2" fmla="*/ 2 w 7"/>
                  <a:gd name="T3" fmla="*/ 0 h 3"/>
                  <a:gd name="T4" fmla="*/ 4 w 7"/>
                  <a:gd name="T5" fmla="*/ 1 h 3"/>
                  <a:gd name="T6" fmla="*/ 7 w 7"/>
                  <a:gd name="T7" fmla="*/ 3 h 3"/>
                  <a:gd name="T8" fmla="*/ 5 w 7"/>
                  <a:gd name="T9" fmla="*/ 3 h 3"/>
                  <a:gd name="T10" fmla="*/ 2 w 7"/>
                  <a:gd name="T11" fmla="*/ 3 h 3"/>
                  <a:gd name="T12" fmla="*/ 1 w 7"/>
                  <a:gd name="T13" fmla="*/ 3 h 3"/>
                  <a:gd name="T14" fmla="*/ 0 w 7"/>
                  <a:gd name="T15" fmla="*/ 1 h 3"/>
                  <a:gd name="T16" fmla="*/ 0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3" name="Freeform 346"/>
              <p:cNvSpPr>
                <a:spLocks/>
              </p:cNvSpPr>
              <p:nvPr/>
            </p:nvSpPr>
            <p:spPr bwMode="auto">
              <a:xfrm>
                <a:off x="7476334" y="4185893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3 h 3"/>
                  <a:gd name="T10" fmla="*/ 0 w 4"/>
                  <a:gd name="T11" fmla="*/ 2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4" name="Freeform 347"/>
              <p:cNvSpPr>
                <a:spLocks/>
              </p:cNvSpPr>
              <p:nvPr/>
            </p:nvSpPr>
            <p:spPr bwMode="auto">
              <a:xfrm>
                <a:off x="7422975" y="4116230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3 w 5"/>
                  <a:gd name="T5" fmla="*/ 3 h 3"/>
                  <a:gd name="T6" fmla="*/ 0 w 5"/>
                  <a:gd name="T7" fmla="*/ 3 h 3"/>
                  <a:gd name="T8" fmla="*/ 0 w 5"/>
                  <a:gd name="T9" fmla="*/ 2 h 3"/>
                  <a:gd name="T10" fmla="*/ 2 w 5"/>
                  <a:gd name="T11" fmla="*/ 2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2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5" name="Freeform 348"/>
              <p:cNvSpPr>
                <a:spLocks/>
              </p:cNvSpPr>
              <p:nvPr/>
            </p:nvSpPr>
            <p:spPr bwMode="auto">
              <a:xfrm>
                <a:off x="7430386" y="4129570"/>
                <a:ext cx="2964" cy="592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1 w 2"/>
                  <a:gd name="T7" fmla="*/ 4 h 4"/>
                  <a:gd name="T8" fmla="*/ 1 w 2"/>
                  <a:gd name="T9" fmla="*/ 2 h 4"/>
                  <a:gd name="T10" fmla="*/ 0 w 2"/>
                  <a:gd name="T11" fmla="*/ 1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6" name="Freeform 349"/>
              <p:cNvSpPr>
                <a:spLocks/>
              </p:cNvSpPr>
              <p:nvPr/>
            </p:nvSpPr>
            <p:spPr bwMode="auto">
              <a:xfrm>
                <a:off x="7159145" y="4082140"/>
                <a:ext cx="192685" cy="166005"/>
              </a:xfrm>
              <a:custGeom>
                <a:avLst/>
                <a:gdLst>
                  <a:gd name="T0" fmla="*/ 13 w 130"/>
                  <a:gd name="T1" fmla="*/ 3 h 112"/>
                  <a:gd name="T2" fmla="*/ 21 w 130"/>
                  <a:gd name="T3" fmla="*/ 5 h 112"/>
                  <a:gd name="T4" fmla="*/ 37 w 130"/>
                  <a:gd name="T5" fmla="*/ 12 h 112"/>
                  <a:gd name="T6" fmla="*/ 48 w 130"/>
                  <a:gd name="T7" fmla="*/ 16 h 112"/>
                  <a:gd name="T8" fmla="*/ 55 w 130"/>
                  <a:gd name="T9" fmla="*/ 20 h 112"/>
                  <a:gd name="T10" fmla="*/ 61 w 130"/>
                  <a:gd name="T11" fmla="*/ 23 h 112"/>
                  <a:gd name="T12" fmla="*/ 65 w 130"/>
                  <a:gd name="T13" fmla="*/ 36 h 112"/>
                  <a:gd name="T14" fmla="*/ 77 w 130"/>
                  <a:gd name="T15" fmla="*/ 43 h 112"/>
                  <a:gd name="T16" fmla="*/ 89 w 130"/>
                  <a:gd name="T17" fmla="*/ 45 h 112"/>
                  <a:gd name="T18" fmla="*/ 87 w 130"/>
                  <a:gd name="T19" fmla="*/ 56 h 112"/>
                  <a:gd name="T20" fmla="*/ 84 w 130"/>
                  <a:gd name="T21" fmla="*/ 62 h 112"/>
                  <a:gd name="T22" fmla="*/ 91 w 130"/>
                  <a:gd name="T23" fmla="*/ 72 h 112"/>
                  <a:gd name="T24" fmla="*/ 98 w 130"/>
                  <a:gd name="T25" fmla="*/ 80 h 112"/>
                  <a:gd name="T26" fmla="*/ 105 w 130"/>
                  <a:gd name="T27" fmla="*/ 87 h 112"/>
                  <a:gd name="T28" fmla="*/ 111 w 130"/>
                  <a:gd name="T29" fmla="*/ 88 h 112"/>
                  <a:gd name="T30" fmla="*/ 111 w 130"/>
                  <a:gd name="T31" fmla="*/ 95 h 112"/>
                  <a:gd name="T32" fmla="*/ 120 w 130"/>
                  <a:gd name="T33" fmla="*/ 98 h 112"/>
                  <a:gd name="T34" fmla="*/ 120 w 130"/>
                  <a:gd name="T35" fmla="*/ 102 h 112"/>
                  <a:gd name="T36" fmla="*/ 126 w 130"/>
                  <a:gd name="T37" fmla="*/ 105 h 112"/>
                  <a:gd name="T38" fmla="*/ 129 w 130"/>
                  <a:gd name="T39" fmla="*/ 109 h 112"/>
                  <a:gd name="T40" fmla="*/ 119 w 130"/>
                  <a:gd name="T41" fmla="*/ 109 h 112"/>
                  <a:gd name="T42" fmla="*/ 116 w 130"/>
                  <a:gd name="T43" fmla="*/ 105 h 112"/>
                  <a:gd name="T44" fmla="*/ 104 w 130"/>
                  <a:gd name="T45" fmla="*/ 103 h 112"/>
                  <a:gd name="T46" fmla="*/ 94 w 130"/>
                  <a:gd name="T47" fmla="*/ 102 h 112"/>
                  <a:gd name="T48" fmla="*/ 87 w 130"/>
                  <a:gd name="T49" fmla="*/ 98 h 112"/>
                  <a:gd name="T50" fmla="*/ 76 w 130"/>
                  <a:gd name="T51" fmla="*/ 88 h 112"/>
                  <a:gd name="T52" fmla="*/ 69 w 130"/>
                  <a:gd name="T53" fmla="*/ 76 h 112"/>
                  <a:gd name="T54" fmla="*/ 57 w 130"/>
                  <a:gd name="T55" fmla="*/ 70 h 112"/>
                  <a:gd name="T56" fmla="*/ 54 w 130"/>
                  <a:gd name="T57" fmla="*/ 67 h 112"/>
                  <a:gd name="T58" fmla="*/ 47 w 130"/>
                  <a:gd name="T59" fmla="*/ 65 h 112"/>
                  <a:gd name="T60" fmla="*/ 46 w 130"/>
                  <a:gd name="T61" fmla="*/ 69 h 112"/>
                  <a:gd name="T62" fmla="*/ 44 w 130"/>
                  <a:gd name="T63" fmla="*/ 69 h 112"/>
                  <a:gd name="T64" fmla="*/ 39 w 130"/>
                  <a:gd name="T65" fmla="*/ 65 h 112"/>
                  <a:gd name="T66" fmla="*/ 39 w 130"/>
                  <a:gd name="T67" fmla="*/ 69 h 112"/>
                  <a:gd name="T68" fmla="*/ 37 w 130"/>
                  <a:gd name="T69" fmla="*/ 74 h 112"/>
                  <a:gd name="T70" fmla="*/ 29 w 130"/>
                  <a:gd name="T71" fmla="*/ 72 h 112"/>
                  <a:gd name="T72" fmla="*/ 35 w 130"/>
                  <a:gd name="T73" fmla="*/ 76 h 112"/>
                  <a:gd name="T74" fmla="*/ 28 w 130"/>
                  <a:gd name="T75" fmla="*/ 79 h 112"/>
                  <a:gd name="T76" fmla="*/ 18 w 130"/>
                  <a:gd name="T77" fmla="*/ 76 h 112"/>
                  <a:gd name="T78" fmla="*/ 13 w 130"/>
                  <a:gd name="T79" fmla="*/ 69 h 112"/>
                  <a:gd name="T80" fmla="*/ 10 w 130"/>
                  <a:gd name="T81" fmla="*/ 67 h 112"/>
                  <a:gd name="T82" fmla="*/ 17 w 130"/>
                  <a:gd name="T83" fmla="*/ 76 h 112"/>
                  <a:gd name="T84" fmla="*/ 22 w 130"/>
                  <a:gd name="T85" fmla="*/ 79 h 112"/>
                  <a:gd name="T86" fmla="*/ 32 w 130"/>
                  <a:gd name="T87" fmla="*/ 88 h 112"/>
                  <a:gd name="T88" fmla="*/ 25 w 130"/>
                  <a:gd name="T89" fmla="*/ 91 h 112"/>
                  <a:gd name="T90" fmla="*/ 18 w 130"/>
                  <a:gd name="T91" fmla="*/ 88 h 112"/>
                  <a:gd name="T92" fmla="*/ 6 w 130"/>
                  <a:gd name="T93" fmla="*/ 88 h 112"/>
                  <a:gd name="T94" fmla="*/ 1 w 130"/>
                  <a:gd name="T95" fmla="*/ 5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0" h="112">
                    <a:moveTo>
                      <a:pt x="4" y="0"/>
                    </a:moveTo>
                    <a:lnTo>
                      <a:pt x="6" y="0"/>
                    </a:lnTo>
                    <a:lnTo>
                      <a:pt x="10" y="1"/>
                    </a:lnTo>
                    <a:lnTo>
                      <a:pt x="13" y="3"/>
                    </a:lnTo>
                    <a:lnTo>
                      <a:pt x="14" y="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5" y="8"/>
                    </a:lnTo>
                    <a:lnTo>
                      <a:pt x="33" y="9"/>
                    </a:lnTo>
                    <a:lnTo>
                      <a:pt x="37" y="12"/>
                    </a:lnTo>
                    <a:lnTo>
                      <a:pt x="40" y="12"/>
                    </a:lnTo>
                    <a:lnTo>
                      <a:pt x="43" y="15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8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7" y="22"/>
                    </a:lnTo>
                    <a:lnTo>
                      <a:pt x="58" y="25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5" y="29"/>
                    </a:lnTo>
                    <a:lnTo>
                      <a:pt x="68" y="30"/>
                    </a:lnTo>
                    <a:lnTo>
                      <a:pt x="66" y="33"/>
                    </a:lnTo>
                    <a:lnTo>
                      <a:pt x="65" y="36"/>
                    </a:lnTo>
                    <a:lnTo>
                      <a:pt x="66" y="37"/>
                    </a:lnTo>
                    <a:lnTo>
                      <a:pt x="72" y="40"/>
                    </a:lnTo>
                    <a:lnTo>
                      <a:pt x="75" y="40"/>
                    </a:lnTo>
                    <a:lnTo>
                      <a:pt x="77" y="43"/>
                    </a:lnTo>
                    <a:lnTo>
                      <a:pt x="82" y="44"/>
                    </a:lnTo>
                    <a:lnTo>
                      <a:pt x="84" y="45"/>
                    </a:lnTo>
                    <a:lnTo>
                      <a:pt x="86" y="44"/>
                    </a:lnTo>
                    <a:lnTo>
                      <a:pt x="89" y="45"/>
                    </a:lnTo>
                    <a:lnTo>
                      <a:pt x="93" y="50"/>
                    </a:lnTo>
                    <a:lnTo>
                      <a:pt x="93" y="52"/>
                    </a:lnTo>
                    <a:lnTo>
                      <a:pt x="91" y="54"/>
                    </a:lnTo>
                    <a:lnTo>
                      <a:pt x="87" y="56"/>
                    </a:lnTo>
                    <a:lnTo>
                      <a:pt x="82" y="56"/>
                    </a:lnTo>
                    <a:lnTo>
                      <a:pt x="82" y="58"/>
                    </a:lnTo>
                    <a:lnTo>
                      <a:pt x="83" y="61"/>
                    </a:lnTo>
                    <a:lnTo>
                      <a:pt x="84" y="62"/>
                    </a:lnTo>
                    <a:lnTo>
                      <a:pt x="86" y="65"/>
                    </a:lnTo>
                    <a:lnTo>
                      <a:pt x="89" y="67"/>
                    </a:lnTo>
                    <a:lnTo>
                      <a:pt x="90" y="70"/>
                    </a:lnTo>
                    <a:lnTo>
                      <a:pt x="91" y="72"/>
                    </a:lnTo>
                    <a:lnTo>
                      <a:pt x="94" y="72"/>
                    </a:lnTo>
                    <a:lnTo>
                      <a:pt x="95" y="73"/>
                    </a:lnTo>
                    <a:lnTo>
                      <a:pt x="97" y="74"/>
                    </a:lnTo>
                    <a:lnTo>
                      <a:pt x="98" y="80"/>
                    </a:lnTo>
                    <a:lnTo>
                      <a:pt x="101" y="80"/>
                    </a:lnTo>
                    <a:lnTo>
                      <a:pt x="101" y="84"/>
                    </a:lnTo>
                    <a:lnTo>
                      <a:pt x="104" y="87"/>
                    </a:lnTo>
                    <a:lnTo>
                      <a:pt x="105" y="87"/>
                    </a:lnTo>
                    <a:lnTo>
                      <a:pt x="107" y="88"/>
                    </a:lnTo>
                    <a:lnTo>
                      <a:pt x="108" y="87"/>
                    </a:lnTo>
                    <a:lnTo>
                      <a:pt x="109" y="87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09" y="91"/>
                    </a:lnTo>
                    <a:lnTo>
                      <a:pt x="109" y="94"/>
                    </a:lnTo>
                    <a:lnTo>
                      <a:pt x="111" y="95"/>
                    </a:lnTo>
                    <a:lnTo>
                      <a:pt x="115" y="95"/>
                    </a:lnTo>
                    <a:lnTo>
                      <a:pt x="119" y="95"/>
                    </a:lnTo>
                    <a:lnTo>
                      <a:pt x="122" y="97"/>
                    </a:lnTo>
                    <a:lnTo>
                      <a:pt x="120" y="98"/>
                    </a:lnTo>
                    <a:lnTo>
                      <a:pt x="118" y="98"/>
                    </a:lnTo>
                    <a:lnTo>
                      <a:pt x="115" y="99"/>
                    </a:lnTo>
                    <a:lnTo>
                      <a:pt x="116" y="101"/>
                    </a:lnTo>
                    <a:lnTo>
                      <a:pt x="120" y="102"/>
                    </a:lnTo>
                    <a:lnTo>
                      <a:pt x="126" y="103"/>
                    </a:lnTo>
                    <a:lnTo>
                      <a:pt x="130" y="103"/>
                    </a:lnTo>
                    <a:lnTo>
                      <a:pt x="129" y="106"/>
                    </a:lnTo>
                    <a:lnTo>
                      <a:pt x="126" y="105"/>
                    </a:lnTo>
                    <a:lnTo>
                      <a:pt x="124" y="105"/>
                    </a:lnTo>
                    <a:lnTo>
                      <a:pt x="123" y="106"/>
                    </a:lnTo>
                    <a:lnTo>
                      <a:pt x="124" y="106"/>
                    </a:lnTo>
                    <a:lnTo>
                      <a:pt x="129" y="109"/>
                    </a:lnTo>
                    <a:lnTo>
                      <a:pt x="127" y="110"/>
                    </a:lnTo>
                    <a:lnTo>
                      <a:pt x="124" y="112"/>
                    </a:lnTo>
                    <a:lnTo>
                      <a:pt x="122" y="109"/>
                    </a:lnTo>
                    <a:lnTo>
                      <a:pt x="119" y="109"/>
                    </a:lnTo>
                    <a:lnTo>
                      <a:pt x="120" y="108"/>
                    </a:lnTo>
                    <a:lnTo>
                      <a:pt x="120" y="106"/>
                    </a:lnTo>
                    <a:lnTo>
                      <a:pt x="118" y="106"/>
                    </a:lnTo>
                    <a:lnTo>
                      <a:pt x="116" y="105"/>
                    </a:lnTo>
                    <a:lnTo>
                      <a:pt x="113" y="106"/>
                    </a:lnTo>
                    <a:lnTo>
                      <a:pt x="111" y="105"/>
                    </a:lnTo>
                    <a:lnTo>
                      <a:pt x="107" y="103"/>
                    </a:lnTo>
                    <a:lnTo>
                      <a:pt x="104" y="103"/>
                    </a:lnTo>
                    <a:lnTo>
                      <a:pt x="101" y="103"/>
                    </a:lnTo>
                    <a:lnTo>
                      <a:pt x="98" y="103"/>
                    </a:lnTo>
                    <a:lnTo>
                      <a:pt x="95" y="102"/>
                    </a:lnTo>
                    <a:lnTo>
                      <a:pt x="94" y="102"/>
                    </a:lnTo>
                    <a:lnTo>
                      <a:pt x="93" y="103"/>
                    </a:lnTo>
                    <a:lnTo>
                      <a:pt x="89" y="102"/>
                    </a:lnTo>
                    <a:lnTo>
                      <a:pt x="87" y="101"/>
                    </a:lnTo>
                    <a:lnTo>
                      <a:pt x="87" y="98"/>
                    </a:lnTo>
                    <a:lnTo>
                      <a:pt x="80" y="92"/>
                    </a:lnTo>
                    <a:lnTo>
                      <a:pt x="80" y="91"/>
                    </a:lnTo>
                    <a:lnTo>
                      <a:pt x="79" y="88"/>
                    </a:lnTo>
                    <a:lnTo>
                      <a:pt x="76" y="88"/>
                    </a:lnTo>
                    <a:lnTo>
                      <a:pt x="75" y="85"/>
                    </a:lnTo>
                    <a:lnTo>
                      <a:pt x="72" y="81"/>
                    </a:lnTo>
                    <a:lnTo>
                      <a:pt x="71" y="77"/>
                    </a:lnTo>
                    <a:lnTo>
                      <a:pt x="69" y="76"/>
                    </a:lnTo>
                    <a:lnTo>
                      <a:pt x="66" y="74"/>
                    </a:lnTo>
                    <a:lnTo>
                      <a:pt x="60" y="73"/>
                    </a:lnTo>
                    <a:lnTo>
                      <a:pt x="58" y="70"/>
                    </a:lnTo>
                    <a:lnTo>
                      <a:pt x="57" y="70"/>
                    </a:lnTo>
                    <a:lnTo>
                      <a:pt x="57" y="69"/>
                    </a:lnTo>
                    <a:lnTo>
                      <a:pt x="57" y="67"/>
                    </a:lnTo>
                    <a:lnTo>
                      <a:pt x="55" y="69"/>
                    </a:lnTo>
                    <a:lnTo>
                      <a:pt x="54" y="67"/>
                    </a:lnTo>
                    <a:lnTo>
                      <a:pt x="53" y="67"/>
                    </a:lnTo>
                    <a:lnTo>
                      <a:pt x="51" y="67"/>
                    </a:lnTo>
                    <a:lnTo>
                      <a:pt x="50" y="66"/>
                    </a:lnTo>
                    <a:lnTo>
                      <a:pt x="47" y="65"/>
                    </a:lnTo>
                    <a:lnTo>
                      <a:pt x="46" y="63"/>
                    </a:lnTo>
                    <a:lnTo>
                      <a:pt x="46" y="66"/>
                    </a:lnTo>
                    <a:lnTo>
                      <a:pt x="46" y="67"/>
                    </a:lnTo>
                    <a:lnTo>
                      <a:pt x="46" y="69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3" y="66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2" y="69"/>
                    </a:lnTo>
                    <a:lnTo>
                      <a:pt x="39" y="66"/>
                    </a:lnTo>
                    <a:lnTo>
                      <a:pt x="39" y="65"/>
                    </a:lnTo>
                    <a:lnTo>
                      <a:pt x="36" y="63"/>
                    </a:lnTo>
                    <a:lnTo>
                      <a:pt x="36" y="65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37" y="70"/>
                    </a:lnTo>
                    <a:lnTo>
                      <a:pt x="37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6" y="74"/>
                    </a:lnTo>
                    <a:lnTo>
                      <a:pt x="33" y="72"/>
                    </a:lnTo>
                    <a:lnTo>
                      <a:pt x="31" y="73"/>
                    </a:lnTo>
                    <a:lnTo>
                      <a:pt x="29" y="72"/>
                    </a:lnTo>
                    <a:lnTo>
                      <a:pt x="31" y="73"/>
                    </a:lnTo>
                    <a:lnTo>
                      <a:pt x="32" y="73"/>
                    </a:lnTo>
                    <a:lnTo>
                      <a:pt x="33" y="74"/>
                    </a:lnTo>
                    <a:lnTo>
                      <a:pt x="35" y="76"/>
                    </a:lnTo>
                    <a:lnTo>
                      <a:pt x="36" y="77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28" y="79"/>
                    </a:lnTo>
                    <a:lnTo>
                      <a:pt x="24" y="79"/>
                    </a:lnTo>
                    <a:lnTo>
                      <a:pt x="22" y="79"/>
                    </a:lnTo>
                    <a:lnTo>
                      <a:pt x="21" y="77"/>
                    </a:lnTo>
                    <a:lnTo>
                      <a:pt x="18" y="76"/>
                    </a:lnTo>
                    <a:lnTo>
                      <a:pt x="17" y="76"/>
                    </a:lnTo>
                    <a:lnTo>
                      <a:pt x="17" y="73"/>
                    </a:lnTo>
                    <a:lnTo>
                      <a:pt x="15" y="70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11" y="66"/>
                    </a:lnTo>
                    <a:lnTo>
                      <a:pt x="8" y="66"/>
                    </a:lnTo>
                    <a:lnTo>
                      <a:pt x="10" y="67"/>
                    </a:lnTo>
                    <a:lnTo>
                      <a:pt x="11" y="69"/>
                    </a:lnTo>
                    <a:lnTo>
                      <a:pt x="14" y="70"/>
                    </a:lnTo>
                    <a:lnTo>
                      <a:pt x="15" y="73"/>
                    </a:lnTo>
                    <a:lnTo>
                      <a:pt x="17" y="76"/>
                    </a:lnTo>
                    <a:lnTo>
                      <a:pt x="18" y="77"/>
                    </a:lnTo>
                    <a:lnTo>
                      <a:pt x="18" y="77"/>
                    </a:lnTo>
                    <a:lnTo>
                      <a:pt x="21" y="77"/>
                    </a:lnTo>
                    <a:lnTo>
                      <a:pt x="22" y="79"/>
                    </a:lnTo>
                    <a:lnTo>
                      <a:pt x="25" y="80"/>
                    </a:lnTo>
                    <a:lnTo>
                      <a:pt x="29" y="80"/>
                    </a:lnTo>
                    <a:lnTo>
                      <a:pt x="32" y="84"/>
                    </a:lnTo>
                    <a:lnTo>
                      <a:pt x="32" y="88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29" y="90"/>
                    </a:lnTo>
                    <a:lnTo>
                      <a:pt x="25" y="91"/>
                    </a:lnTo>
                    <a:lnTo>
                      <a:pt x="22" y="92"/>
                    </a:lnTo>
                    <a:lnTo>
                      <a:pt x="19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7" y="88"/>
                    </a:lnTo>
                    <a:lnTo>
                      <a:pt x="8" y="88"/>
                    </a:lnTo>
                    <a:lnTo>
                      <a:pt x="7" y="90"/>
                    </a:lnTo>
                    <a:lnTo>
                      <a:pt x="6" y="88"/>
                    </a:lnTo>
                    <a:lnTo>
                      <a:pt x="0" y="88"/>
                    </a:lnTo>
                    <a:lnTo>
                      <a:pt x="1" y="56"/>
                    </a:lnTo>
                    <a:lnTo>
                      <a:pt x="1" y="55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7" name="Freeform 350"/>
              <p:cNvSpPr>
                <a:spLocks/>
              </p:cNvSpPr>
              <p:nvPr/>
            </p:nvSpPr>
            <p:spPr bwMode="auto">
              <a:xfrm>
                <a:off x="7433351" y="4136980"/>
                <a:ext cx="25198" cy="28162"/>
              </a:xfrm>
              <a:custGeom>
                <a:avLst/>
                <a:gdLst>
                  <a:gd name="T0" fmla="*/ 3 w 17"/>
                  <a:gd name="T1" fmla="*/ 0 h 19"/>
                  <a:gd name="T2" fmla="*/ 4 w 17"/>
                  <a:gd name="T3" fmla="*/ 1 h 19"/>
                  <a:gd name="T4" fmla="*/ 6 w 17"/>
                  <a:gd name="T5" fmla="*/ 6 h 19"/>
                  <a:gd name="T6" fmla="*/ 10 w 17"/>
                  <a:gd name="T7" fmla="*/ 7 h 19"/>
                  <a:gd name="T8" fmla="*/ 14 w 17"/>
                  <a:gd name="T9" fmla="*/ 10 h 19"/>
                  <a:gd name="T10" fmla="*/ 17 w 17"/>
                  <a:gd name="T11" fmla="*/ 14 h 19"/>
                  <a:gd name="T12" fmla="*/ 17 w 17"/>
                  <a:gd name="T13" fmla="*/ 17 h 19"/>
                  <a:gd name="T14" fmla="*/ 14 w 17"/>
                  <a:gd name="T15" fmla="*/ 18 h 19"/>
                  <a:gd name="T16" fmla="*/ 14 w 17"/>
                  <a:gd name="T17" fmla="*/ 19 h 19"/>
                  <a:gd name="T18" fmla="*/ 10 w 17"/>
                  <a:gd name="T19" fmla="*/ 19 h 19"/>
                  <a:gd name="T20" fmla="*/ 9 w 17"/>
                  <a:gd name="T21" fmla="*/ 18 h 19"/>
                  <a:gd name="T22" fmla="*/ 7 w 17"/>
                  <a:gd name="T23" fmla="*/ 18 h 19"/>
                  <a:gd name="T24" fmla="*/ 6 w 17"/>
                  <a:gd name="T25" fmla="*/ 17 h 19"/>
                  <a:gd name="T26" fmla="*/ 6 w 17"/>
                  <a:gd name="T27" fmla="*/ 15 h 19"/>
                  <a:gd name="T28" fmla="*/ 3 w 17"/>
                  <a:gd name="T29" fmla="*/ 10 h 19"/>
                  <a:gd name="T30" fmla="*/ 0 w 17"/>
                  <a:gd name="T31" fmla="*/ 10 h 19"/>
                  <a:gd name="T32" fmla="*/ 0 w 17"/>
                  <a:gd name="T33" fmla="*/ 4 h 19"/>
                  <a:gd name="T34" fmla="*/ 0 w 17"/>
                  <a:gd name="T35" fmla="*/ 3 h 19"/>
                  <a:gd name="T36" fmla="*/ 0 w 17"/>
                  <a:gd name="T37" fmla="*/ 0 h 19"/>
                  <a:gd name="T38" fmla="*/ 3 w 17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lnTo>
                      <a:pt x="4" y="1"/>
                    </a:lnTo>
                    <a:lnTo>
                      <a:pt x="6" y="6"/>
                    </a:lnTo>
                    <a:lnTo>
                      <a:pt x="10" y="7"/>
                    </a:lnTo>
                    <a:lnTo>
                      <a:pt x="14" y="10"/>
                    </a:lnTo>
                    <a:lnTo>
                      <a:pt x="17" y="14"/>
                    </a:lnTo>
                    <a:lnTo>
                      <a:pt x="17" y="17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0" y="19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8" name="Freeform 351"/>
              <p:cNvSpPr>
                <a:spLocks/>
              </p:cNvSpPr>
              <p:nvPr/>
            </p:nvSpPr>
            <p:spPr bwMode="auto">
              <a:xfrm>
                <a:off x="7415564" y="4258520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1 w 4"/>
                  <a:gd name="T7" fmla="*/ 2 h 2"/>
                  <a:gd name="T8" fmla="*/ 0 w 4"/>
                  <a:gd name="T9" fmla="*/ 2 h 2"/>
                  <a:gd name="T10" fmla="*/ 0 w 4"/>
                  <a:gd name="T11" fmla="*/ 1 h 2"/>
                  <a:gd name="T12" fmla="*/ 1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9" name="Freeform 352"/>
              <p:cNvSpPr>
                <a:spLocks/>
              </p:cNvSpPr>
              <p:nvPr/>
            </p:nvSpPr>
            <p:spPr bwMode="auto">
              <a:xfrm>
                <a:off x="7357759" y="4079175"/>
                <a:ext cx="45948" cy="45948"/>
              </a:xfrm>
              <a:custGeom>
                <a:avLst/>
                <a:gdLst>
                  <a:gd name="T0" fmla="*/ 0 w 31"/>
                  <a:gd name="T1" fmla="*/ 0 h 31"/>
                  <a:gd name="T2" fmla="*/ 6 w 31"/>
                  <a:gd name="T3" fmla="*/ 3 h 31"/>
                  <a:gd name="T4" fmla="*/ 10 w 31"/>
                  <a:gd name="T5" fmla="*/ 5 h 31"/>
                  <a:gd name="T6" fmla="*/ 15 w 31"/>
                  <a:gd name="T7" fmla="*/ 9 h 31"/>
                  <a:gd name="T8" fmla="*/ 19 w 31"/>
                  <a:gd name="T9" fmla="*/ 10 h 31"/>
                  <a:gd name="T10" fmla="*/ 21 w 31"/>
                  <a:gd name="T11" fmla="*/ 11 h 31"/>
                  <a:gd name="T12" fmla="*/ 24 w 31"/>
                  <a:gd name="T13" fmla="*/ 13 h 31"/>
                  <a:gd name="T14" fmla="*/ 26 w 31"/>
                  <a:gd name="T15" fmla="*/ 17 h 31"/>
                  <a:gd name="T16" fmla="*/ 28 w 31"/>
                  <a:gd name="T17" fmla="*/ 17 h 31"/>
                  <a:gd name="T18" fmla="*/ 29 w 31"/>
                  <a:gd name="T19" fmla="*/ 22 h 31"/>
                  <a:gd name="T20" fmla="*/ 31 w 31"/>
                  <a:gd name="T21" fmla="*/ 24 h 31"/>
                  <a:gd name="T22" fmla="*/ 31 w 31"/>
                  <a:gd name="T23" fmla="*/ 25 h 31"/>
                  <a:gd name="T24" fmla="*/ 29 w 31"/>
                  <a:gd name="T25" fmla="*/ 28 h 31"/>
                  <a:gd name="T26" fmla="*/ 28 w 31"/>
                  <a:gd name="T27" fmla="*/ 31 h 31"/>
                  <a:gd name="T28" fmla="*/ 26 w 31"/>
                  <a:gd name="T29" fmla="*/ 28 h 31"/>
                  <a:gd name="T30" fmla="*/ 25 w 31"/>
                  <a:gd name="T31" fmla="*/ 25 h 31"/>
                  <a:gd name="T32" fmla="*/ 26 w 31"/>
                  <a:gd name="T33" fmla="*/ 24 h 31"/>
                  <a:gd name="T34" fmla="*/ 24 w 31"/>
                  <a:gd name="T35" fmla="*/ 17 h 31"/>
                  <a:gd name="T36" fmla="*/ 19 w 31"/>
                  <a:gd name="T37" fmla="*/ 11 h 31"/>
                  <a:gd name="T38" fmla="*/ 17 w 31"/>
                  <a:gd name="T39" fmla="*/ 11 h 31"/>
                  <a:gd name="T40" fmla="*/ 11 w 31"/>
                  <a:gd name="T41" fmla="*/ 9 h 31"/>
                  <a:gd name="T42" fmla="*/ 3 w 31"/>
                  <a:gd name="T43" fmla="*/ 3 h 31"/>
                  <a:gd name="T44" fmla="*/ 0 w 31"/>
                  <a:gd name="T45" fmla="*/ 2 h 31"/>
                  <a:gd name="T46" fmla="*/ 0 w 31"/>
                  <a:gd name="T4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1">
                    <a:moveTo>
                      <a:pt x="0" y="0"/>
                    </a:moveTo>
                    <a:lnTo>
                      <a:pt x="6" y="3"/>
                    </a:lnTo>
                    <a:lnTo>
                      <a:pt x="10" y="5"/>
                    </a:lnTo>
                    <a:lnTo>
                      <a:pt x="15" y="9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24" y="13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9" y="22"/>
                    </a:lnTo>
                    <a:lnTo>
                      <a:pt x="31" y="24"/>
                    </a:lnTo>
                    <a:lnTo>
                      <a:pt x="31" y="25"/>
                    </a:lnTo>
                    <a:lnTo>
                      <a:pt x="29" y="28"/>
                    </a:lnTo>
                    <a:lnTo>
                      <a:pt x="28" y="31"/>
                    </a:lnTo>
                    <a:lnTo>
                      <a:pt x="26" y="28"/>
                    </a:lnTo>
                    <a:lnTo>
                      <a:pt x="25" y="25"/>
                    </a:lnTo>
                    <a:lnTo>
                      <a:pt x="26" y="24"/>
                    </a:lnTo>
                    <a:lnTo>
                      <a:pt x="24" y="17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1" y="9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0" name="Freeform 353"/>
              <p:cNvSpPr>
                <a:spLocks/>
              </p:cNvSpPr>
              <p:nvPr/>
            </p:nvSpPr>
            <p:spPr bwMode="auto">
              <a:xfrm>
                <a:off x="7388885" y="4208125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5 h 6"/>
                  <a:gd name="T4" fmla="*/ 4 w 4"/>
                  <a:gd name="T5" fmla="*/ 6 h 6"/>
                  <a:gd name="T6" fmla="*/ 1 w 4"/>
                  <a:gd name="T7" fmla="*/ 5 h 6"/>
                  <a:gd name="T8" fmla="*/ 0 w 4"/>
                  <a:gd name="T9" fmla="*/ 5 h 6"/>
                  <a:gd name="T10" fmla="*/ 0 w 4"/>
                  <a:gd name="T11" fmla="*/ 3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4" y="5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1" name="Freeform 354"/>
              <p:cNvSpPr>
                <a:spLocks/>
              </p:cNvSpPr>
              <p:nvPr/>
            </p:nvSpPr>
            <p:spPr bwMode="auto">
              <a:xfrm>
                <a:off x="7399260" y="4260002"/>
                <a:ext cx="10376" cy="5929"/>
              </a:xfrm>
              <a:custGeom>
                <a:avLst/>
                <a:gdLst>
                  <a:gd name="T0" fmla="*/ 1 w 7"/>
                  <a:gd name="T1" fmla="*/ 0 h 4"/>
                  <a:gd name="T2" fmla="*/ 4 w 7"/>
                  <a:gd name="T3" fmla="*/ 3 h 4"/>
                  <a:gd name="T4" fmla="*/ 7 w 7"/>
                  <a:gd name="T5" fmla="*/ 3 h 4"/>
                  <a:gd name="T6" fmla="*/ 7 w 7"/>
                  <a:gd name="T7" fmla="*/ 4 h 4"/>
                  <a:gd name="T8" fmla="*/ 5 w 7"/>
                  <a:gd name="T9" fmla="*/ 4 h 4"/>
                  <a:gd name="T10" fmla="*/ 4 w 7"/>
                  <a:gd name="T11" fmla="*/ 4 h 4"/>
                  <a:gd name="T12" fmla="*/ 3 w 7"/>
                  <a:gd name="T13" fmla="*/ 4 h 4"/>
                  <a:gd name="T14" fmla="*/ 0 w 7"/>
                  <a:gd name="T15" fmla="*/ 0 h 4"/>
                  <a:gd name="T16" fmla="*/ 1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4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2" name="Freeform 355"/>
              <p:cNvSpPr>
                <a:spLocks/>
              </p:cNvSpPr>
              <p:nvPr/>
            </p:nvSpPr>
            <p:spPr bwMode="auto">
              <a:xfrm>
                <a:off x="7342937" y="4077693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2 w 5"/>
                  <a:gd name="T7" fmla="*/ 4 h 4"/>
                  <a:gd name="T8" fmla="*/ 0 w 5"/>
                  <a:gd name="T9" fmla="*/ 3 h 4"/>
                  <a:gd name="T10" fmla="*/ 0 w 5"/>
                  <a:gd name="T11" fmla="*/ 1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3" name="Rectangle 356"/>
              <p:cNvSpPr>
                <a:spLocks noChangeArrowheads="1"/>
              </p:cNvSpPr>
              <p:nvPr/>
            </p:nvSpPr>
            <p:spPr bwMode="auto">
              <a:xfrm>
                <a:off x="7240666" y="4184410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4" name="Freeform 357"/>
              <p:cNvSpPr>
                <a:spLocks/>
              </p:cNvSpPr>
              <p:nvPr/>
            </p:nvSpPr>
            <p:spPr bwMode="auto">
              <a:xfrm>
                <a:off x="7341455" y="4125123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3 w 4"/>
                  <a:gd name="T5" fmla="*/ 4 h 4"/>
                  <a:gd name="T6" fmla="*/ 0 w 4"/>
                  <a:gd name="T7" fmla="*/ 1 h 4"/>
                  <a:gd name="T8" fmla="*/ 0 w 4"/>
                  <a:gd name="T9" fmla="*/ 0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5" name="Freeform 358"/>
              <p:cNvSpPr>
                <a:spLocks/>
              </p:cNvSpPr>
              <p:nvPr/>
            </p:nvSpPr>
            <p:spPr bwMode="auto">
              <a:xfrm>
                <a:off x="7360723" y="4196268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3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6 h 6"/>
                  <a:gd name="T10" fmla="*/ 1 w 1"/>
                  <a:gd name="T11" fmla="*/ 3 h 6"/>
                  <a:gd name="T12" fmla="*/ 0 w 1"/>
                  <a:gd name="T13" fmla="*/ 3 h 6"/>
                  <a:gd name="T14" fmla="*/ 0 w 1"/>
                  <a:gd name="T15" fmla="*/ 2 h 6"/>
                  <a:gd name="T16" fmla="*/ 0 w 1"/>
                  <a:gd name="T17" fmla="*/ 2 h 6"/>
                  <a:gd name="T18" fmla="*/ 1 w 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6" name="Freeform 359"/>
              <p:cNvSpPr>
                <a:spLocks/>
              </p:cNvSpPr>
              <p:nvPr/>
            </p:nvSpPr>
            <p:spPr bwMode="auto">
              <a:xfrm>
                <a:off x="7259934" y="4120677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0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7" name="Freeform 360"/>
              <p:cNvSpPr>
                <a:spLocks/>
              </p:cNvSpPr>
              <p:nvPr/>
            </p:nvSpPr>
            <p:spPr bwMode="auto">
              <a:xfrm>
                <a:off x="7331079" y="405101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4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8" name="Freeform 361"/>
              <p:cNvSpPr>
                <a:spLocks/>
              </p:cNvSpPr>
              <p:nvPr/>
            </p:nvSpPr>
            <p:spPr bwMode="auto">
              <a:xfrm>
                <a:off x="7276239" y="4065835"/>
                <a:ext cx="14822" cy="5929"/>
              </a:xfrm>
              <a:custGeom>
                <a:avLst/>
                <a:gdLst>
                  <a:gd name="T0" fmla="*/ 4 w 10"/>
                  <a:gd name="T1" fmla="*/ 0 h 4"/>
                  <a:gd name="T2" fmla="*/ 7 w 10"/>
                  <a:gd name="T3" fmla="*/ 1 h 4"/>
                  <a:gd name="T4" fmla="*/ 8 w 10"/>
                  <a:gd name="T5" fmla="*/ 1 h 4"/>
                  <a:gd name="T6" fmla="*/ 10 w 10"/>
                  <a:gd name="T7" fmla="*/ 1 h 4"/>
                  <a:gd name="T8" fmla="*/ 7 w 10"/>
                  <a:gd name="T9" fmla="*/ 4 h 4"/>
                  <a:gd name="T10" fmla="*/ 4 w 10"/>
                  <a:gd name="T11" fmla="*/ 4 h 4"/>
                  <a:gd name="T12" fmla="*/ 3 w 10"/>
                  <a:gd name="T13" fmla="*/ 2 h 4"/>
                  <a:gd name="T14" fmla="*/ 0 w 10"/>
                  <a:gd name="T15" fmla="*/ 2 h 4"/>
                  <a:gd name="T16" fmla="*/ 0 w 10"/>
                  <a:gd name="T17" fmla="*/ 1 h 4"/>
                  <a:gd name="T18" fmla="*/ 0 w 10"/>
                  <a:gd name="T19" fmla="*/ 0 h 4"/>
                  <a:gd name="T20" fmla="*/ 3 w 10"/>
                  <a:gd name="T21" fmla="*/ 1 h 4"/>
                  <a:gd name="T22" fmla="*/ 4 w 10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4">
                    <a:moveTo>
                      <a:pt x="4" y="0"/>
                    </a:move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9" name="Freeform 362"/>
              <p:cNvSpPr>
                <a:spLocks/>
              </p:cNvSpPr>
              <p:nvPr/>
            </p:nvSpPr>
            <p:spPr bwMode="auto">
              <a:xfrm>
                <a:off x="7351830" y="4227394"/>
                <a:ext cx="10376" cy="7411"/>
              </a:xfrm>
              <a:custGeom>
                <a:avLst/>
                <a:gdLst>
                  <a:gd name="T0" fmla="*/ 0 w 7"/>
                  <a:gd name="T1" fmla="*/ 0 h 5"/>
                  <a:gd name="T2" fmla="*/ 1 w 7"/>
                  <a:gd name="T3" fmla="*/ 0 h 5"/>
                  <a:gd name="T4" fmla="*/ 3 w 7"/>
                  <a:gd name="T5" fmla="*/ 1 h 5"/>
                  <a:gd name="T6" fmla="*/ 3 w 7"/>
                  <a:gd name="T7" fmla="*/ 1 h 5"/>
                  <a:gd name="T8" fmla="*/ 4 w 7"/>
                  <a:gd name="T9" fmla="*/ 1 h 5"/>
                  <a:gd name="T10" fmla="*/ 4 w 7"/>
                  <a:gd name="T11" fmla="*/ 3 h 5"/>
                  <a:gd name="T12" fmla="*/ 6 w 7"/>
                  <a:gd name="T13" fmla="*/ 1 h 5"/>
                  <a:gd name="T14" fmla="*/ 7 w 7"/>
                  <a:gd name="T15" fmla="*/ 1 h 5"/>
                  <a:gd name="T16" fmla="*/ 7 w 7"/>
                  <a:gd name="T17" fmla="*/ 3 h 5"/>
                  <a:gd name="T18" fmla="*/ 7 w 7"/>
                  <a:gd name="T19" fmla="*/ 4 h 5"/>
                  <a:gd name="T20" fmla="*/ 6 w 7"/>
                  <a:gd name="T21" fmla="*/ 4 h 5"/>
                  <a:gd name="T22" fmla="*/ 4 w 7"/>
                  <a:gd name="T23" fmla="*/ 5 h 5"/>
                  <a:gd name="T24" fmla="*/ 3 w 7"/>
                  <a:gd name="T25" fmla="*/ 4 h 5"/>
                  <a:gd name="T26" fmla="*/ 3 w 7"/>
                  <a:gd name="T27" fmla="*/ 3 h 5"/>
                  <a:gd name="T28" fmla="*/ 3 w 7"/>
                  <a:gd name="T29" fmla="*/ 3 h 5"/>
                  <a:gd name="T30" fmla="*/ 1 w 7"/>
                  <a:gd name="T31" fmla="*/ 0 h 5"/>
                  <a:gd name="T32" fmla="*/ 0 w 7"/>
                  <a:gd name="T33" fmla="*/ 0 h 5"/>
                  <a:gd name="T34" fmla="*/ 0 w 7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0" name="Freeform 363"/>
              <p:cNvSpPr>
                <a:spLocks/>
              </p:cNvSpPr>
              <p:nvPr/>
            </p:nvSpPr>
            <p:spPr bwMode="auto">
              <a:xfrm>
                <a:off x="7294025" y="4136980"/>
                <a:ext cx="8893" cy="8893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1 h 6"/>
                  <a:gd name="T4" fmla="*/ 6 w 6"/>
                  <a:gd name="T5" fmla="*/ 4 h 6"/>
                  <a:gd name="T6" fmla="*/ 4 w 6"/>
                  <a:gd name="T7" fmla="*/ 6 h 6"/>
                  <a:gd name="T8" fmla="*/ 2 w 6"/>
                  <a:gd name="T9" fmla="*/ 4 h 6"/>
                  <a:gd name="T10" fmla="*/ 0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1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1" name="Freeform 364"/>
              <p:cNvSpPr>
                <a:spLocks/>
              </p:cNvSpPr>
              <p:nvPr/>
            </p:nvSpPr>
            <p:spPr bwMode="auto">
              <a:xfrm>
                <a:off x="7339972" y="4215537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4 w 4"/>
                  <a:gd name="T5" fmla="*/ 2 h 5"/>
                  <a:gd name="T6" fmla="*/ 4 w 4"/>
                  <a:gd name="T7" fmla="*/ 5 h 5"/>
                  <a:gd name="T8" fmla="*/ 2 w 4"/>
                  <a:gd name="T9" fmla="*/ 4 h 5"/>
                  <a:gd name="T10" fmla="*/ 2 w 4"/>
                  <a:gd name="T11" fmla="*/ 2 h 5"/>
                  <a:gd name="T12" fmla="*/ 1 w 4"/>
                  <a:gd name="T13" fmla="*/ 4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2" y="1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2" name="Freeform 365"/>
              <p:cNvSpPr>
                <a:spLocks/>
              </p:cNvSpPr>
              <p:nvPr/>
            </p:nvSpPr>
            <p:spPr bwMode="auto">
              <a:xfrm>
                <a:off x="7347384" y="4218501"/>
                <a:ext cx="8893" cy="7411"/>
              </a:xfrm>
              <a:custGeom>
                <a:avLst/>
                <a:gdLst>
                  <a:gd name="T0" fmla="*/ 2 w 6"/>
                  <a:gd name="T1" fmla="*/ 0 h 5"/>
                  <a:gd name="T2" fmla="*/ 3 w 6"/>
                  <a:gd name="T3" fmla="*/ 2 h 5"/>
                  <a:gd name="T4" fmla="*/ 4 w 6"/>
                  <a:gd name="T5" fmla="*/ 2 h 5"/>
                  <a:gd name="T6" fmla="*/ 4 w 6"/>
                  <a:gd name="T7" fmla="*/ 2 h 5"/>
                  <a:gd name="T8" fmla="*/ 4 w 6"/>
                  <a:gd name="T9" fmla="*/ 3 h 5"/>
                  <a:gd name="T10" fmla="*/ 4 w 6"/>
                  <a:gd name="T11" fmla="*/ 3 h 5"/>
                  <a:gd name="T12" fmla="*/ 6 w 6"/>
                  <a:gd name="T13" fmla="*/ 3 h 5"/>
                  <a:gd name="T14" fmla="*/ 4 w 6"/>
                  <a:gd name="T15" fmla="*/ 5 h 5"/>
                  <a:gd name="T16" fmla="*/ 4 w 6"/>
                  <a:gd name="T17" fmla="*/ 5 h 5"/>
                  <a:gd name="T18" fmla="*/ 3 w 6"/>
                  <a:gd name="T19" fmla="*/ 5 h 5"/>
                  <a:gd name="T20" fmla="*/ 2 w 6"/>
                  <a:gd name="T21" fmla="*/ 3 h 5"/>
                  <a:gd name="T22" fmla="*/ 0 w 6"/>
                  <a:gd name="T23" fmla="*/ 2 h 5"/>
                  <a:gd name="T24" fmla="*/ 2 w 6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3" name="Freeform 366"/>
              <p:cNvSpPr>
                <a:spLocks/>
              </p:cNvSpPr>
              <p:nvPr/>
            </p:nvSpPr>
            <p:spPr bwMode="auto">
              <a:xfrm>
                <a:off x="7282167" y="4132534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4" name="Freeform 367"/>
              <p:cNvSpPr>
                <a:spLocks/>
              </p:cNvSpPr>
              <p:nvPr/>
            </p:nvSpPr>
            <p:spPr bwMode="auto">
              <a:xfrm>
                <a:off x="7307364" y="4110301"/>
                <a:ext cx="83003" cy="45948"/>
              </a:xfrm>
              <a:custGeom>
                <a:avLst/>
                <a:gdLst>
                  <a:gd name="T0" fmla="*/ 52 w 56"/>
                  <a:gd name="T1" fmla="*/ 0 h 31"/>
                  <a:gd name="T2" fmla="*/ 56 w 56"/>
                  <a:gd name="T3" fmla="*/ 3 h 31"/>
                  <a:gd name="T4" fmla="*/ 56 w 56"/>
                  <a:gd name="T5" fmla="*/ 10 h 31"/>
                  <a:gd name="T6" fmla="*/ 52 w 56"/>
                  <a:gd name="T7" fmla="*/ 13 h 31"/>
                  <a:gd name="T8" fmla="*/ 51 w 56"/>
                  <a:gd name="T9" fmla="*/ 11 h 31"/>
                  <a:gd name="T10" fmla="*/ 49 w 56"/>
                  <a:gd name="T11" fmla="*/ 13 h 31"/>
                  <a:gd name="T12" fmla="*/ 49 w 56"/>
                  <a:gd name="T13" fmla="*/ 14 h 31"/>
                  <a:gd name="T14" fmla="*/ 52 w 56"/>
                  <a:gd name="T15" fmla="*/ 17 h 31"/>
                  <a:gd name="T16" fmla="*/ 51 w 56"/>
                  <a:gd name="T17" fmla="*/ 19 h 31"/>
                  <a:gd name="T18" fmla="*/ 48 w 56"/>
                  <a:gd name="T19" fmla="*/ 21 h 31"/>
                  <a:gd name="T20" fmla="*/ 45 w 56"/>
                  <a:gd name="T21" fmla="*/ 19 h 31"/>
                  <a:gd name="T22" fmla="*/ 44 w 56"/>
                  <a:gd name="T23" fmla="*/ 19 h 31"/>
                  <a:gd name="T24" fmla="*/ 44 w 56"/>
                  <a:gd name="T25" fmla="*/ 21 h 31"/>
                  <a:gd name="T26" fmla="*/ 40 w 56"/>
                  <a:gd name="T27" fmla="*/ 28 h 31"/>
                  <a:gd name="T28" fmla="*/ 36 w 56"/>
                  <a:gd name="T29" fmla="*/ 28 h 31"/>
                  <a:gd name="T30" fmla="*/ 36 w 56"/>
                  <a:gd name="T31" fmla="*/ 29 h 31"/>
                  <a:gd name="T32" fmla="*/ 36 w 56"/>
                  <a:gd name="T33" fmla="*/ 31 h 31"/>
                  <a:gd name="T34" fmla="*/ 31 w 56"/>
                  <a:gd name="T35" fmla="*/ 29 h 31"/>
                  <a:gd name="T36" fmla="*/ 30 w 56"/>
                  <a:gd name="T37" fmla="*/ 31 h 31"/>
                  <a:gd name="T38" fmla="*/ 27 w 56"/>
                  <a:gd name="T39" fmla="*/ 29 h 31"/>
                  <a:gd name="T40" fmla="*/ 22 w 56"/>
                  <a:gd name="T41" fmla="*/ 31 h 31"/>
                  <a:gd name="T42" fmla="*/ 20 w 56"/>
                  <a:gd name="T43" fmla="*/ 31 h 31"/>
                  <a:gd name="T44" fmla="*/ 16 w 56"/>
                  <a:gd name="T45" fmla="*/ 31 h 31"/>
                  <a:gd name="T46" fmla="*/ 15 w 56"/>
                  <a:gd name="T47" fmla="*/ 28 h 31"/>
                  <a:gd name="T48" fmla="*/ 11 w 56"/>
                  <a:gd name="T49" fmla="*/ 28 h 31"/>
                  <a:gd name="T50" fmla="*/ 9 w 56"/>
                  <a:gd name="T51" fmla="*/ 29 h 31"/>
                  <a:gd name="T52" fmla="*/ 9 w 56"/>
                  <a:gd name="T53" fmla="*/ 28 h 31"/>
                  <a:gd name="T54" fmla="*/ 4 w 56"/>
                  <a:gd name="T55" fmla="*/ 24 h 31"/>
                  <a:gd name="T56" fmla="*/ 1 w 56"/>
                  <a:gd name="T57" fmla="*/ 24 h 31"/>
                  <a:gd name="T58" fmla="*/ 0 w 56"/>
                  <a:gd name="T59" fmla="*/ 21 h 31"/>
                  <a:gd name="T60" fmla="*/ 1 w 56"/>
                  <a:gd name="T61" fmla="*/ 18 h 31"/>
                  <a:gd name="T62" fmla="*/ 4 w 56"/>
                  <a:gd name="T63" fmla="*/ 19 h 31"/>
                  <a:gd name="T64" fmla="*/ 7 w 56"/>
                  <a:gd name="T65" fmla="*/ 18 h 31"/>
                  <a:gd name="T66" fmla="*/ 9 w 56"/>
                  <a:gd name="T67" fmla="*/ 18 h 31"/>
                  <a:gd name="T68" fmla="*/ 11 w 56"/>
                  <a:gd name="T69" fmla="*/ 19 h 31"/>
                  <a:gd name="T70" fmla="*/ 13 w 56"/>
                  <a:gd name="T71" fmla="*/ 19 h 31"/>
                  <a:gd name="T72" fmla="*/ 16 w 56"/>
                  <a:gd name="T73" fmla="*/ 18 h 31"/>
                  <a:gd name="T74" fmla="*/ 19 w 56"/>
                  <a:gd name="T75" fmla="*/ 18 h 31"/>
                  <a:gd name="T76" fmla="*/ 22 w 56"/>
                  <a:gd name="T77" fmla="*/ 17 h 31"/>
                  <a:gd name="T78" fmla="*/ 20 w 56"/>
                  <a:gd name="T79" fmla="*/ 15 h 31"/>
                  <a:gd name="T80" fmla="*/ 22 w 56"/>
                  <a:gd name="T81" fmla="*/ 14 h 31"/>
                  <a:gd name="T82" fmla="*/ 24 w 56"/>
                  <a:gd name="T83" fmla="*/ 15 h 31"/>
                  <a:gd name="T84" fmla="*/ 23 w 56"/>
                  <a:gd name="T85" fmla="*/ 17 h 31"/>
                  <a:gd name="T86" fmla="*/ 24 w 56"/>
                  <a:gd name="T87" fmla="*/ 21 h 31"/>
                  <a:gd name="T88" fmla="*/ 26 w 56"/>
                  <a:gd name="T89" fmla="*/ 21 h 31"/>
                  <a:gd name="T90" fmla="*/ 29 w 56"/>
                  <a:gd name="T91" fmla="*/ 18 h 31"/>
                  <a:gd name="T92" fmla="*/ 30 w 56"/>
                  <a:gd name="T93" fmla="*/ 18 h 31"/>
                  <a:gd name="T94" fmla="*/ 31 w 56"/>
                  <a:gd name="T95" fmla="*/ 19 h 31"/>
                  <a:gd name="T96" fmla="*/ 33 w 56"/>
                  <a:gd name="T97" fmla="*/ 19 h 31"/>
                  <a:gd name="T98" fmla="*/ 34 w 56"/>
                  <a:gd name="T99" fmla="*/ 19 h 31"/>
                  <a:gd name="T100" fmla="*/ 37 w 56"/>
                  <a:gd name="T101" fmla="*/ 18 h 31"/>
                  <a:gd name="T102" fmla="*/ 37 w 56"/>
                  <a:gd name="T103" fmla="*/ 15 h 31"/>
                  <a:gd name="T104" fmla="*/ 42 w 56"/>
                  <a:gd name="T105" fmla="*/ 11 h 31"/>
                  <a:gd name="T106" fmla="*/ 45 w 56"/>
                  <a:gd name="T107" fmla="*/ 11 h 31"/>
                  <a:gd name="T108" fmla="*/ 47 w 56"/>
                  <a:gd name="T109" fmla="*/ 10 h 31"/>
                  <a:gd name="T110" fmla="*/ 45 w 56"/>
                  <a:gd name="T111" fmla="*/ 10 h 31"/>
                  <a:gd name="T112" fmla="*/ 44 w 56"/>
                  <a:gd name="T113" fmla="*/ 3 h 31"/>
                  <a:gd name="T114" fmla="*/ 45 w 56"/>
                  <a:gd name="T115" fmla="*/ 1 h 31"/>
                  <a:gd name="T116" fmla="*/ 48 w 56"/>
                  <a:gd name="T117" fmla="*/ 1 h 31"/>
                  <a:gd name="T118" fmla="*/ 51 w 56"/>
                  <a:gd name="T119" fmla="*/ 3 h 31"/>
                  <a:gd name="T120" fmla="*/ 51 w 56"/>
                  <a:gd name="T121" fmla="*/ 1 h 31"/>
                  <a:gd name="T122" fmla="*/ 52 w 56"/>
                  <a:gd name="T1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6" h="31">
                    <a:moveTo>
                      <a:pt x="52" y="0"/>
                    </a:moveTo>
                    <a:lnTo>
                      <a:pt x="56" y="3"/>
                    </a:lnTo>
                    <a:lnTo>
                      <a:pt x="56" y="10"/>
                    </a:lnTo>
                    <a:lnTo>
                      <a:pt x="52" y="13"/>
                    </a:lnTo>
                    <a:lnTo>
                      <a:pt x="51" y="11"/>
                    </a:lnTo>
                    <a:lnTo>
                      <a:pt x="49" y="13"/>
                    </a:lnTo>
                    <a:lnTo>
                      <a:pt x="49" y="14"/>
                    </a:lnTo>
                    <a:lnTo>
                      <a:pt x="52" y="17"/>
                    </a:lnTo>
                    <a:lnTo>
                      <a:pt x="51" y="19"/>
                    </a:lnTo>
                    <a:lnTo>
                      <a:pt x="48" y="21"/>
                    </a:lnTo>
                    <a:lnTo>
                      <a:pt x="45" y="19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0" y="28"/>
                    </a:lnTo>
                    <a:lnTo>
                      <a:pt x="36" y="28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1" y="29"/>
                    </a:lnTo>
                    <a:lnTo>
                      <a:pt x="30" y="31"/>
                    </a:lnTo>
                    <a:lnTo>
                      <a:pt x="27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5" y="28"/>
                    </a:lnTo>
                    <a:lnTo>
                      <a:pt x="11" y="28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4" y="19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2" y="17"/>
                    </a:lnTo>
                    <a:lnTo>
                      <a:pt x="20" y="15"/>
                    </a:lnTo>
                    <a:lnTo>
                      <a:pt x="22" y="14"/>
                    </a:lnTo>
                    <a:lnTo>
                      <a:pt x="24" y="15"/>
                    </a:lnTo>
                    <a:lnTo>
                      <a:pt x="23" y="17"/>
                    </a:lnTo>
                    <a:lnTo>
                      <a:pt x="24" y="21"/>
                    </a:lnTo>
                    <a:lnTo>
                      <a:pt x="26" y="21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42" y="11"/>
                    </a:lnTo>
                    <a:lnTo>
                      <a:pt x="45" y="11"/>
                    </a:lnTo>
                    <a:lnTo>
                      <a:pt x="47" y="10"/>
                    </a:lnTo>
                    <a:lnTo>
                      <a:pt x="45" y="10"/>
                    </a:lnTo>
                    <a:lnTo>
                      <a:pt x="44" y="3"/>
                    </a:lnTo>
                    <a:lnTo>
                      <a:pt x="45" y="1"/>
                    </a:lnTo>
                    <a:lnTo>
                      <a:pt x="48" y="1"/>
                    </a:lnTo>
                    <a:lnTo>
                      <a:pt x="51" y="3"/>
                    </a:lnTo>
                    <a:lnTo>
                      <a:pt x="51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5" name="Freeform 368"/>
              <p:cNvSpPr>
                <a:spLocks/>
              </p:cNvSpPr>
              <p:nvPr/>
            </p:nvSpPr>
            <p:spPr bwMode="auto">
              <a:xfrm>
                <a:off x="7206575" y="4200715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3 h 4"/>
                  <a:gd name="T4" fmla="*/ 5 w 5"/>
                  <a:gd name="T5" fmla="*/ 4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6" name="Freeform 369"/>
              <p:cNvSpPr>
                <a:spLocks/>
              </p:cNvSpPr>
              <p:nvPr/>
            </p:nvSpPr>
            <p:spPr bwMode="auto">
              <a:xfrm>
                <a:off x="7218433" y="4184410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7" name="Freeform 370"/>
              <p:cNvSpPr>
                <a:spLocks/>
              </p:cNvSpPr>
              <p:nvPr/>
            </p:nvSpPr>
            <p:spPr bwMode="auto">
              <a:xfrm>
                <a:off x="7206575" y="4200715"/>
                <a:ext cx="4447" cy="0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8" name="Freeform 371"/>
              <p:cNvSpPr>
                <a:spLocks/>
              </p:cNvSpPr>
              <p:nvPr/>
            </p:nvSpPr>
            <p:spPr bwMode="auto">
              <a:xfrm>
                <a:off x="7227326" y="4184410"/>
                <a:ext cx="2964" cy="148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9" name="Freeform 372"/>
              <p:cNvSpPr>
                <a:spLocks/>
              </p:cNvSpPr>
              <p:nvPr/>
            </p:nvSpPr>
            <p:spPr bwMode="auto">
              <a:xfrm>
                <a:off x="7213987" y="4185893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2 w 3"/>
                  <a:gd name="T7" fmla="*/ 4 h 4"/>
                  <a:gd name="T8" fmla="*/ 0 w 3"/>
                  <a:gd name="T9" fmla="*/ 3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0" name="Freeform 373"/>
              <p:cNvSpPr>
                <a:spLocks/>
              </p:cNvSpPr>
              <p:nvPr/>
            </p:nvSpPr>
            <p:spPr bwMode="auto">
              <a:xfrm>
                <a:off x="7212504" y="4200715"/>
                <a:ext cx="0" cy="4447"/>
              </a:xfrm>
              <a:custGeom>
                <a:avLst/>
                <a:gdLst>
                  <a:gd name="T0" fmla="*/ 0 h 3"/>
                  <a:gd name="T1" fmla="*/ 3 h 3"/>
                  <a:gd name="T2" fmla="*/ 1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1" name="Freeform 374"/>
              <p:cNvSpPr>
                <a:spLocks/>
              </p:cNvSpPr>
              <p:nvPr/>
            </p:nvSpPr>
            <p:spPr bwMode="auto">
              <a:xfrm>
                <a:off x="7211022" y="4191822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2" name="Freeform 375"/>
              <p:cNvSpPr>
                <a:spLocks/>
              </p:cNvSpPr>
              <p:nvPr/>
            </p:nvSpPr>
            <p:spPr bwMode="auto">
              <a:xfrm>
                <a:off x="7212504" y="419923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3" name="Freeform 376"/>
              <p:cNvSpPr>
                <a:spLocks/>
              </p:cNvSpPr>
              <p:nvPr/>
            </p:nvSpPr>
            <p:spPr bwMode="auto">
              <a:xfrm>
                <a:off x="7230290" y="4179964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4" name="Rectangle 377"/>
              <p:cNvSpPr>
                <a:spLocks noChangeArrowheads="1"/>
              </p:cNvSpPr>
              <p:nvPr/>
            </p:nvSpPr>
            <p:spPr bwMode="auto">
              <a:xfrm>
                <a:off x="7233255" y="4184410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5" name="Freeform 378"/>
              <p:cNvSpPr>
                <a:spLocks/>
              </p:cNvSpPr>
              <p:nvPr/>
            </p:nvSpPr>
            <p:spPr bwMode="auto">
              <a:xfrm>
                <a:off x="6858261" y="3800524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" name="Freeform 379"/>
              <p:cNvSpPr>
                <a:spLocks/>
              </p:cNvSpPr>
              <p:nvPr/>
            </p:nvSpPr>
            <p:spPr bwMode="auto">
              <a:xfrm>
                <a:off x="6736722" y="3807934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1 h 4"/>
                  <a:gd name="T4" fmla="*/ 5 w 5"/>
                  <a:gd name="T5" fmla="*/ 1 h 4"/>
                  <a:gd name="T6" fmla="*/ 5 w 5"/>
                  <a:gd name="T7" fmla="*/ 2 h 4"/>
                  <a:gd name="T8" fmla="*/ 3 w 5"/>
                  <a:gd name="T9" fmla="*/ 4 h 4"/>
                  <a:gd name="T10" fmla="*/ 0 w 5"/>
                  <a:gd name="T11" fmla="*/ 2 h 4"/>
                  <a:gd name="T12" fmla="*/ 2 w 5"/>
                  <a:gd name="T13" fmla="*/ 1 h 4"/>
                  <a:gd name="T14" fmla="*/ 2 w 5"/>
                  <a:gd name="T15" fmla="*/ 1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" name="Freeform 380"/>
              <p:cNvSpPr>
                <a:spLocks/>
              </p:cNvSpPr>
              <p:nvPr/>
            </p:nvSpPr>
            <p:spPr bwMode="auto">
              <a:xfrm>
                <a:off x="6784152" y="3825720"/>
                <a:ext cx="94860" cy="87450"/>
              </a:xfrm>
              <a:custGeom>
                <a:avLst/>
                <a:gdLst>
                  <a:gd name="T0" fmla="*/ 49 w 64"/>
                  <a:gd name="T1" fmla="*/ 0 h 59"/>
                  <a:gd name="T2" fmla="*/ 56 w 64"/>
                  <a:gd name="T3" fmla="*/ 8 h 59"/>
                  <a:gd name="T4" fmla="*/ 60 w 64"/>
                  <a:gd name="T5" fmla="*/ 11 h 59"/>
                  <a:gd name="T6" fmla="*/ 57 w 64"/>
                  <a:gd name="T7" fmla="*/ 15 h 59"/>
                  <a:gd name="T8" fmla="*/ 60 w 64"/>
                  <a:gd name="T9" fmla="*/ 19 h 59"/>
                  <a:gd name="T10" fmla="*/ 61 w 64"/>
                  <a:gd name="T11" fmla="*/ 23 h 59"/>
                  <a:gd name="T12" fmla="*/ 64 w 64"/>
                  <a:gd name="T13" fmla="*/ 32 h 59"/>
                  <a:gd name="T14" fmla="*/ 62 w 64"/>
                  <a:gd name="T15" fmla="*/ 40 h 59"/>
                  <a:gd name="T16" fmla="*/ 60 w 64"/>
                  <a:gd name="T17" fmla="*/ 40 h 59"/>
                  <a:gd name="T18" fmla="*/ 60 w 64"/>
                  <a:gd name="T19" fmla="*/ 48 h 59"/>
                  <a:gd name="T20" fmla="*/ 58 w 64"/>
                  <a:gd name="T21" fmla="*/ 44 h 59"/>
                  <a:gd name="T22" fmla="*/ 56 w 64"/>
                  <a:gd name="T23" fmla="*/ 37 h 59"/>
                  <a:gd name="T24" fmla="*/ 49 w 64"/>
                  <a:gd name="T25" fmla="*/ 41 h 59"/>
                  <a:gd name="T26" fmla="*/ 53 w 64"/>
                  <a:gd name="T27" fmla="*/ 48 h 59"/>
                  <a:gd name="T28" fmla="*/ 50 w 64"/>
                  <a:gd name="T29" fmla="*/ 58 h 59"/>
                  <a:gd name="T30" fmla="*/ 46 w 64"/>
                  <a:gd name="T31" fmla="*/ 55 h 59"/>
                  <a:gd name="T32" fmla="*/ 44 w 64"/>
                  <a:gd name="T33" fmla="*/ 54 h 59"/>
                  <a:gd name="T34" fmla="*/ 39 w 64"/>
                  <a:gd name="T35" fmla="*/ 55 h 59"/>
                  <a:gd name="T36" fmla="*/ 32 w 64"/>
                  <a:gd name="T37" fmla="*/ 50 h 59"/>
                  <a:gd name="T38" fmla="*/ 31 w 64"/>
                  <a:gd name="T39" fmla="*/ 44 h 59"/>
                  <a:gd name="T40" fmla="*/ 29 w 64"/>
                  <a:gd name="T41" fmla="*/ 39 h 59"/>
                  <a:gd name="T42" fmla="*/ 33 w 64"/>
                  <a:gd name="T43" fmla="*/ 37 h 59"/>
                  <a:gd name="T44" fmla="*/ 28 w 64"/>
                  <a:gd name="T45" fmla="*/ 32 h 59"/>
                  <a:gd name="T46" fmla="*/ 22 w 64"/>
                  <a:gd name="T47" fmla="*/ 29 h 59"/>
                  <a:gd name="T48" fmla="*/ 21 w 64"/>
                  <a:gd name="T49" fmla="*/ 32 h 59"/>
                  <a:gd name="T50" fmla="*/ 18 w 64"/>
                  <a:gd name="T51" fmla="*/ 33 h 59"/>
                  <a:gd name="T52" fmla="*/ 17 w 64"/>
                  <a:gd name="T53" fmla="*/ 30 h 59"/>
                  <a:gd name="T54" fmla="*/ 14 w 64"/>
                  <a:gd name="T55" fmla="*/ 33 h 59"/>
                  <a:gd name="T56" fmla="*/ 13 w 64"/>
                  <a:gd name="T57" fmla="*/ 30 h 59"/>
                  <a:gd name="T58" fmla="*/ 9 w 64"/>
                  <a:gd name="T59" fmla="*/ 32 h 59"/>
                  <a:gd name="T60" fmla="*/ 3 w 64"/>
                  <a:gd name="T61" fmla="*/ 41 h 59"/>
                  <a:gd name="T62" fmla="*/ 3 w 64"/>
                  <a:gd name="T63" fmla="*/ 30 h 59"/>
                  <a:gd name="T64" fmla="*/ 7 w 64"/>
                  <a:gd name="T65" fmla="*/ 25 h 59"/>
                  <a:gd name="T66" fmla="*/ 15 w 64"/>
                  <a:gd name="T67" fmla="*/ 23 h 59"/>
                  <a:gd name="T68" fmla="*/ 18 w 64"/>
                  <a:gd name="T69" fmla="*/ 18 h 59"/>
                  <a:gd name="T70" fmla="*/ 26 w 64"/>
                  <a:gd name="T71" fmla="*/ 18 h 59"/>
                  <a:gd name="T72" fmla="*/ 25 w 64"/>
                  <a:gd name="T73" fmla="*/ 23 h 59"/>
                  <a:gd name="T74" fmla="*/ 32 w 64"/>
                  <a:gd name="T75" fmla="*/ 18 h 59"/>
                  <a:gd name="T76" fmla="*/ 39 w 64"/>
                  <a:gd name="T77" fmla="*/ 18 h 59"/>
                  <a:gd name="T78" fmla="*/ 39 w 64"/>
                  <a:gd name="T79" fmla="*/ 10 h 59"/>
                  <a:gd name="T80" fmla="*/ 44 w 64"/>
                  <a:gd name="T81" fmla="*/ 11 h 59"/>
                  <a:gd name="T82" fmla="*/ 47 w 64"/>
                  <a:gd name="T83" fmla="*/ 10 h 59"/>
                  <a:gd name="T84" fmla="*/ 46 w 64"/>
                  <a:gd name="T8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4" h="59">
                    <a:moveTo>
                      <a:pt x="46" y="0"/>
                    </a:moveTo>
                    <a:lnTo>
                      <a:pt x="49" y="0"/>
                    </a:lnTo>
                    <a:lnTo>
                      <a:pt x="49" y="0"/>
                    </a:lnTo>
                    <a:lnTo>
                      <a:pt x="50" y="3"/>
                    </a:lnTo>
                    <a:lnTo>
                      <a:pt x="53" y="5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60" y="11"/>
                    </a:lnTo>
                    <a:lnTo>
                      <a:pt x="60" y="15"/>
                    </a:lnTo>
                    <a:lnTo>
                      <a:pt x="57" y="14"/>
                    </a:lnTo>
                    <a:lnTo>
                      <a:pt x="57" y="15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19"/>
                    </a:lnTo>
                    <a:lnTo>
                      <a:pt x="60" y="22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8"/>
                    </a:lnTo>
                    <a:lnTo>
                      <a:pt x="62" y="29"/>
                    </a:lnTo>
                    <a:lnTo>
                      <a:pt x="64" y="32"/>
                    </a:lnTo>
                    <a:lnTo>
                      <a:pt x="64" y="36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2" y="41"/>
                    </a:lnTo>
                    <a:lnTo>
                      <a:pt x="61" y="39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48"/>
                    </a:lnTo>
                    <a:lnTo>
                      <a:pt x="58" y="44"/>
                    </a:lnTo>
                    <a:lnTo>
                      <a:pt x="58" y="41"/>
                    </a:lnTo>
                    <a:lnTo>
                      <a:pt x="57" y="40"/>
                    </a:lnTo>
                    <a:lnTo>
                      <a:pt x="56" y="37"/>
                    </a:lnTo>
                    <a:lnTo>
                      <a:pt x="54" y="35"/>
                    </a:lnTo>
                    <a:lnTo>
                      <a:pt x="53" y="36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51" y="44"/>
                    </a:lnTo>
                    <a:lnTo>
                      <a:pt x="53" y="48"/>
                    </a:lnTo>
                    <a:lnTo>
                      <a:pt x="53" y="50"/>
                    </a:lnTo>
                    <a:lnTo>
                      <a:pt x="53" y="52"/>
                    </a:lnTo>
                    <a:lnTo>
                      <a:pt x="50" y="58"/>
                    </a:lnTo>
                    <a:lnTo>
                      <a:pt x="47" y="59"/>
                    </a:lnTo>
                    <a:lnTo>
                      <a:pt x="47" y="58"/>
                    </a:lnTo>
                    <a:lnTo>
                      <a:pt x="46" y="55"/>
                    </a:lnTo>
                    <a:lnTo>
                      <a:pt x="47" y="54"/>
                    </a:lnTo>
                    <a:lnTo>
                      <a:pt x="46" y="52"/>
                    </a:lnTo>
                    <a:lnTo>
                      <a:pt x="44" y="54"/>
                    </a:lnTo>
                    <a:lnTo>
                      <a:pt x="44" y="55"/>
                    </a:lnTo>
                    <a:lnTo>
                      <a:pt x="42" y="57"/>
                    </a:lnTo>
                    <a:lnTo>
                      <a:pt x="39" y="55"/>
                    </a:lnTo>
                    <a:lnTo>
                      <a:pt x="38" y="52"/>
                    </a:lnTo>
                    <a:lnTo>
                      <a:pt x="35" y="52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29" y="46"/>
                    </a:lnTo>
                    <a:lnTo>
                      <a:pt x="31" y="44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1" y="36"/>
                    </a:lnTo>
                    <a:lnTo>
                      <a:pt x="31" y="33"/>
                    </a:lnTo>
                    <a:lnTo>
                      <a:pt x="28" y="32"/>
                    </a:lnTo>
                    <a:lnTo>
                      <a:pt x="25" y="30"/>
                    </a:lnTo>
                    <a:lnTo>
                      <a:pt x="24" y="29"/>
                    </a:lnTo>
                    <a:lnTo>
                      <a:pt x="22" y="29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2"/>
                    </a:lnTo>
                    <a:lnTo>
                      <a:pt x="22" y="35"/>
                    </a:lnTo>
                    <a:lnTo>
                      <a:pt x="21" y="35"/>
                    </a:lnTo>
                    <a:lnTo>
                      <a:pt x="18" y="33"/>
                    </a:lnTo>
                    <a:lnTo>
                      <a:pt x="17" y="33"/>
                    </a:lnTo>
                    <a:lnTo>
                      <a:pt x="18" y="30"/>
                    </a:lnTo>
                    <a:lnTo>
                      <a:pt x="17" y="30"/>
                    </a:lnTo>
                    <a:lnTo>
                      <a:pt x="15" y="32"/>
                    </a:lnTo>
                    <a:lnTo>
                      <a:pt x="15" y="33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3" y="30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9" y="32"/>
                    </a:lnTo>
                    <a:lnTo>
                      <a:pt x="7" y="33"/>
                    </a:lnTo>
                    <a:lnTo>
                      <a:pt x="4" y="39"/>
                    </a:lnTo>
                    <a:lnTo>
                      <a:pt x="3" y="41"/>
                    </a:lnTo>
                    <a:lnTo>
                      <a:pt x="0" y="39"/>
                    </a:lnTo>
                    <a:lnTo>
                      <a:pt x="3" y="35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4" y="26"/>
                    </a:lnTo>
                    <a:lnTo>
                      <a:pt x="7" y="25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5" y="23"/>
                    </a:lnTo>
                    <a:lnTo>
                      <a:pt x="14" y="21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21" y="15"/>
                    </a:lnTo>
                    <a:lnTo>
                      <a:pt x="22" y="15"/>
                    </a:lnTo>
                    <a:lnTo>
                      <a:pt x="26" y="18"/>
                    </a:lnTo>
                    <a:lnTo>
                      <a:pt x="26" y="22"/>
                    </a:lnTo>
                    <a:lnTo>
                      <a:pt x="24" y="26"/>
                    </a:lnTo>
                    <a:lnTo>
                      <a:pt x="25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2" y="18"/>
                    </a:lnTo>
                    <a:lnTo>
                      <a:pt x="35" y="17"/>
                    </a:lnTo>
                    <a:lnTo>
                      <a:pt x="36" y="19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8" y="15"/>
                    </a:lnTo>
                    <a:lnTo>
                      <a:pt x="39" y="10"/>
                    </a:lnTo>
                    <a:lnTo>
                      <a:pt x="42" y="11"/>
                    </a:lnTo>
                    <a:lnTo>
                      <a:pt x="43" y="12"/>
                    </a:lnTo>
                    <a:lnTo>
                      <a:pt x="44" y="11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7" y="10"/>
                    </a:lnTo>
                    <a:lnTo>
                      <a:pt x="47" y="8"/>
                    </a:lnTo>
                    <a:lnTo>
                      <a:pt x="46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" name="Freeform 381"/>
              <p:cNvSpPr>
                <a:spLocks/>
              </p:cNvSpPr>
              <p:nvPr/>
            </p:nvSpPr>
            <p:spPr bwMode="auto">
              <a:xfrm>
                <a:off x="6856778" y="3804970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" name="Freeform 382"/>
              <p:cNvSpPr>
                <a:spLocks/>
              </p:cNvSpPr>
              <p:nvPr/>
            </p:nvSpPr>
            <p:spPr bwMode="auto">
              <a:xfrm>
                <a:off x="6735239" y="378125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0 h 4"/>
                  <a:gd name="T4" fmla="*/ 4 w 4"/>
                  <a:gd name="T5" fmla="*/ 2 h 4"/>
                  <a:gd name="T6" fmla="*/ 3 w 4"/>
                  <a:gd name="T7" fmla="*/ 2 h 4"/>
                  <a:gd name="T8" fmla="*/ 3 w 4"/>
                  <a:gd name="T9" fmla="*/ 4 h 4"/>
                  <a:gd name="T10" fmla="*/ 1 w 4"/>
                  <a:gd name="T11" fmla="*/ 4 h 4"/>
                  <a:gd name="T12" fmla="*/ 0 w 4"/>
                  <a:gd name="T13" fmla="*/ 1 h 4"/>
                  <a:gd name="T14" fmla="*/ 0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0" name="Freeform 383"/>
              <p:cNvSpPr>
                <a:spLocks/>
              </p:cNvSpPr>
              <p:nvPr/>
            </p:nvSpPr>
            <p:spPr bwMode="auto">
              <a:xfrm>
                <a:off x="6750061" y="362266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1" name="Freeform 384"/>
              <p:cNvSpPr>
                <a:spLocks/>
              </p:cNvSpPr>
              <p:nvPr/>
            </p:nvSpPr>
            <p:spPr bwMode="auto">
              <a:xfrm>
                <a:off x="6778223" y="3781255"/>
                <a:ext cx="28162" cy="29644"/>
              </a:xfrm>
              <a:custGeom>
                <a:avLst/>
                <a:gdLst>
                  <a:gd name="T0" fmla="*/ 4 w 19"/>
                  <a:gd name="T1" fmla="*/ 0 h 20"/>
                  <a:gd name="T2" fmla="*/ 6 w 19"/>
                  <a:gd name="T3" fmla="*/ 2 h 20"/>
                  <a:gd name="T4" fmla="*/ 8 w 19"/>
                  <a:gd name="T5" fmla="*/ 2 h 20"/>
                  <a:gd name="T6" fmla="*/ 7 w 19"/>
                  <a:gd name="T7" fmla="*/ 4 h 20"/>
                  <a:gd name="T8" fmla="*/ 8 w 19"/>
                  <a:gd name="T9" fmla="*/ 4 h 20"/>
                  <a:gd name="T10" fmla="*/ 11 w 19"/>
                  <a:gd name="T11" fmla="*/ 4 h 20"/>
                  <a:gd name="T12" fmla="*/ 14 w 19"/>
                  <a:gd name="T13" fmla="*/ 4 h 20"/>
                  <a:gd name="T14" fmla="*/ 15 w 19"/>
                  <a:gd name="T15" fmla="*/ 6 h 20"/>
                  <a:gd name="T16" fmla="*/ 17 w 19"/>
                  <a:gd name="T17" fmla="*/ 4 h 20"/>
                  <a:gd name="T18" fmla="*/ 18 w 19"/>
                  <a:gd name="T19" fmla="*/ 4 h 20"/>
                  <a:gd name="T20" fmla="*/ 19 w 19"/>
                  <a:gd name="T21" fmla="*/ 5 h 20"/>
                  <a:gd name="T22" fmla="*/ 19 w 19"/>
                  <a:gd name="T23" fmla="*/ 8 h 20"/>
                  <a:gd name="T24" fmla="*/ 18 w 19"/>
                  <a:gd name="T25" fmla="*/ 9 h 20"/>
                  <a:gd name="T26" fmla="*/ 17 w 19"/>
                  <a:gd name="T27" fmla="*/ 12 h 20"/>
                  <a:gd name="T28" fmla="*/ 14 w 19"/>
                  <a:gd name="T29" fmla="*/ 13 h 20"/>
                  <a:gd name="T30" fmla="*/ 13 w 19"/>
                  <a:gd name="T31" fmla="*/ 16 h 20"/>
                  <a:gd name="T32" fmla="*/ 11 w 19"/>
                  <a:gd name="T33" fmla="*/ 16 h 20"/>
                  <a:gd name="T34" fmla="*/ 11 w 19"/>
                  <a:gd name="T35" fmla="*/ 16 h 20"/>
                  <a:gd name="T36" fmla="*/ 8 w 19"/>
                  <a:gd name="T37" fmla="*/ 16 h 20"/>
                  <a:gd name="T38" fmla="*/ 6 w 19"/>
                  <a:gd name="T39" fmla="*/ 19 h 20"/>
                  <a:gd name="T40" fmla="*/ 6 w 19"/>
                  <a:gd name="T41" fmla="*/ 19 h 20"/>
                  <a:gd name="T42" fmla="*/ 4 w 19"/>
                  <a:gd name="T43" fmla="*/ 20 h 20"/>
                  <a:gd name="T44" fmla="*/ 3 w 19"/>
                  <a:gd name="T45" fmla="*/ 16 h 20"/>
                  <a:gd name="T46" fmla="*/ 4 w 19"/>
                  <a:gd name="T47" fmla="*/ 12 h 20"/>
                  <a:gd name="T48" fmla="*/ 4 w 19"/>
                  <a:gd name="T49" fmla="*/ 8 h 20"/>
                  <a:gd name="T50" fmla="*/ 4 w 19"/>
                  <a:gd name="T51" fmla="*/ 5 h 20"/>
                  <a:gd name="T52" fmla="*/ 4 w 19"/>
                  <a:gd name="T53" fmla="*/ 2 h 20"/>
                  <a:gd name="T54" fmla="*/ 3 w 19"/>
                  <a:gd name="T55" fmla="*/ 2 h 20"/>
                  <a:gd name="T56" fmla="*/ 0 w 19"/>
                  <a:gd name="T57" fmla="*/ 1 h 20"/>
                  <a:gd name="T58" fmla="*/ 1 w 19"/>
                  <a:gd name="T59" fmla="*/ 0 h 20"/>
                  <a:gd name="T60" fmla="*/ 4 w 19"/>
                  <a:gd name="T6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20">
                    <a:moveTo>
                      <a:pt x="4" y="0"/>
                    </a:moveTo>
                    <a:lnTo>
                      <a:pt x="6" y="2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5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7" y="12"/>
                    </a:lnTo>
                    <a:lnTo>
                      <a:pt x="14" y="13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4" y="20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2" name="Freeform 385"/>
              <p:cNvSpPr>
                <a:spLocks/>
              </p:cNvSpPr>
              <p:nvPr/>
            </p:nvSpPr>
            <p:spPr bwMode="auto">
              <a:xfrm>
                <a:off x="6790080" y="3767916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2 h 3"/>
                  <a:gd name="T4" fmla="*/ 3 w 5"/>
                  <a:gd name="T5" fmla="*/ 3 h 3"/>
                  <a:gd name="T6" fmla="*/ 2 w 5"/>
                  <a:gd name="T7" fmla="*/ 3 h 3"/>
                  <a:gd name="T8" fmla="*/ 0 w 5"/>
                  <a:gd name="T9" fmla="*/ 2 h 3"/>
                  <a:gd name="T10" fmla="*/ 2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3" name="Freeform 386"/>
              <p:cNvSpPr>
                <a:spLocks/>
              </p:cNvSpPr>
              <p:nvPr/>
            </p:nvSpPr>
            <p:spPr bwMode="auto">
              <a:xfrm>
                <a:off x="6853814" y="3810899"/>
                <a:ext cx="5929" cy="14822"/>
              </a:xfrm>
              <a:custGeom>
                <a:avLst/>
                <a:gdLst>
                  <a:gd name="T0" fmla="*/ 3 w 4"/>
                  <a:gd name="T1" fmla="*/ 0 h 10"/>
                  <a:gd name="T2" fmla="*/ 3 w 4"/>
                  <a:gd name="T3" fmla="*/ 2 h 10"/>
                  <a:gd name="T4" fmla="*/ 2 w 4"/>
                  <a:gd name="T5" fmla="*/ 2 h 10"/>
                  <a:gd name="T6" fmla="*/ 2 w 4"/>
                  <a:gd name="T7" fmla="*/ 4 h 10"/>
                  <a:gd name="T8" fmla="*/ 4 w 4"/>
                  <a:gd name="T9" fmla="*/ 7 h 10"/>
                  <a:gd name="T10" fmla="*/ 3 w 4"/>
                  <a:gd name="T11" fmla="*/ 10 h 10"/>
                  <a:gd name="T12" fmla="*/ 3 w 4"/>
                  <a:gd name="T13" fmla="*/ 10 h 10"/>
                  <a:gd name="T14" fmla="*/ 2 w 4"/>
                  <a:gd name="T15" fmla="*/ 9 h 10"/>
                  <a:gd name="T16" fmla="*/ 2 w 4"/>
                  <a:gd name="T17" fmla="*/ 7 h 10"/>
                  <a:gd name="T18" fmla="*/ 0 w 4"/>
                  <a:gd name="T19" fmla="*/ 3 h 10"/>
                  <a:gd name="T20" fmla="*/ 2 w 4"/>
                  <a:gd name="T21" fmla="*/ 0 h 10"/>
                  <a:gd name="T22" fmla="*/ 3 w 4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4" name="Freeform 387"/>
              <p:cNvSpPr>
                <a:spLocks/>
              </p:cNvSpPr>
              <p:nvPr/>
            </p:nvSpPr>
            <p:spPr bwMode="auto">
              <a:xfrm>
                <a:off x="6804902" y="3766433"/>
                <a:ext cx="17786" cy="16305"/>
              </a:xfrm>
              <a:custGeom>
                <a:avLst/>
                <a:gdLst>
                  <a:gd name="T0" fmla="*/ 1 w 12"/>
                  <a:gd name="T1" fmla="*/ 0 h 11"/>
                  <a:gd name="T2" fmla="*/ 3 w 12"/>
                  <a:gd name="T3" fmla="*/ 1 h 11"/>
                  <a:gd name="T4" fmla="*/ 3 w 12"/>
                  <a:gd name="T5" fmla="*/ 1 h 11"/>
                  <a:gd name="T6" fmla="*/ 3 w 12"/>
                  <a:gd name="T7" fmla="*/ 1 h 11"/>
                  <a:gd name="T8" fmla="*/ 6 w 12"/>
                  <a:gd name="T9" fmla="*/ 4 h 11"/>
                  <a:gd name="T10" fmla="*/ 7 w 12"/>
                  <a:gd name="T11" fmla="*/ 4 h 11"/>
                  <a:gd name="T12" fmla="*/ 11 w 12"/>
                  <a:gd name="T13" fmla="*/ 7 h 11"/>
                  <a:gd name="T14" fmla="*/ 12 w 12"/>
                  <a:gd name="T15" fmla="*/ 8 h 11"/>
                  <a:gd name="T16" fmla="*/ 12 w 12"/>
                  <a:gd name="T17" fmla="*/ 10 h 11"/>
                  <a:gd name="T18" fmla="*/ 11 w 12"/>
                  <a:gd name="T19" fmla="*/ 11 h 11"/>
                  <a:gd name="T20" fmla="*/ 8 w 12"/>
                  <a:gd name="T21" fmla="*/ 10 h 11"/>
                  <a:gd name="T22" fmla="*/ 6 w 12"/>
                  <a:gd name="T23" fmla="*/ 5 h 11"/>
                  <a:gd name="T24" fmla="*/ 3 w 12"/>
                  <a:gd name="T25" fmla="*/ 5 h 11"/>
                  <a:gd name="T26" fmla="*/ 1 w 12"/>
                  <a:gd name="T27" fmla="*/ 10 h 11"/>
                  <a:gd name="T28" fmla="*/ 0 w 12"/>
                  <a:gd name="T29" fmla="*/ 8 h 11"/>
                  <a:gd name="T30" fmla="*/ 0 w 12"/>
                  <a:gd name="T31" fmla="*/ 7 h 11"/>
                  <a:gd name="T32" fmla="*/ 1 w 12"/>
                  <a:gd name="T33" fmla="*/ 5 h 11"/>
                  <a:gd name="T34" fmla="*/ 1 w 12"/>
                  <a:gd name="T35" fmla="*/ 3 h 11"/>
                  <a:gd name="T36" fmla="*/ 1 w 12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1">
                    <a:moveTo>
                      <a:pt x="1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8" y="10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5" name="Freeform 388"/>
              <p:cNvSpPr>
                <a:spLocks/>
              </p:cNvSpPr>
              <p:nvPr/>
            </p:nvSpPr>
            <p:spPr bwMode="auto">
              <a:xfrm>
                <a:off x="6779705" y="3763469"/>
                <a:ext cx="7411" cy="13340"/>
              </a:xfrm>
              <a:custGeom>
                <a:avLst/>
                <a:gdLst>
                  <a:gd name="T0" fmla="*/ 3 w 5"/>
                  <a:gd name="T1" fmla="*/ 0 h 9"/>
                  <a:gd name="T2" fmla="*/ 3 w 5"/>
                  <a:gd name="T3" fmla="*/ 3 h 9"/>
                  <a:gd name="T4" fmla="*/ 5 w 5"/>
                  <a:gd name="T5" fmla="*/ 6 h 9"/>
                  <a:gd name="T6" fmla="*/ 3 w 5"/>
                  <a:gd name="T7" fmla="*/ 9 h 9"/>
                  <a:gd name="T8" fmla="*/ 2 w 5"/>
                  <a:gd name="T9" fmla="*/ 9 h 9"/>
                  <a:gd name="T10" fmla="*/ 0 w 5"/>
                  <a:gd name="T11" fmla="*/ 6 h 9"/>
                  <a:gd name="T12" fmla="*/ 2 w 5"/>
                  <a:gd name="T13" fmla="*/ 3 h 9"/>
                  <a:gd name="T14" fmla="*/ 3 w 5"/>
                  <a:gd name="T15" fmla="*/ 0 h 9"/>
                  <a:gd name="T16" fmla="*/ 3 w 5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lnTo>
                      <a:pt x="3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6" name="Freeform 389"/>
              <p:cNvSpPr>
                <a:spLocks/>
              </p:cNvSpPr>
              <p:nvPr/>
            </p:nvSpPr>
            <p:spPr bwMode="auto">
              <a:xfrm>
                <a:off x="6813795" y="376643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7" name="Freeform 390"/>
              <p:cNvSpPr>
                <a:spLocks/>
              </p:cNvSpPr>
              <p:nvPr/>
            </p:nvSpPr>
            <p:spPr bwMode="auto">
              <a:xfrm>
                <a:off x="6793045" y="3804970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2 h 6"/>
                  <a:gd name="T4" fmla="*/ 4 w 4"/>
                  <a:gd name="T5" fmla="*/ 3 h 6"/>
                  <a:gd name="T6" fmla="*/ 1 w 4"/>
                  <a:gd name="T7" fmla="*/ 6 h 6"/>
                  <a:gd name="T8" fmla="*/ 0 w 4"/>
                  <a:gd name="T9" fmla="*/ 4 h 6"/>
                  <a:gd name="T10" fmla="*/ 0 w 4"/>
                  <a:gd name="T11" fmla="*/ 2 h 6"/>
                  <a:gd name="T12" fmla="*/ 3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8" name="Freeform 391"/>
              <p:cNvSpPr>
                <a:spLocks/>
              </p:cNvSpPr>
              <p:nvPr/>
            </p:nvSpPr>
            <p:spPr bwMode="auto">
              <a:xfrm>
                <a:off x="6745615" y="3745682"/>
                <a:ext cx="26679" cy="28162"/>
              </a:xfrm>
              <a:custGeom>
                <a:avLst/>
                <a:gdLst>
                  <a:gd name="T0" fmla="*/ 3 w 18"/>
                  <a:gd name="T1" fmla="*/ 0 h 19"/>
                  <a:gd name="T2" fmla="*/ 6 w 18"/>
                  <a:gd name="T3" fmla="*/ 1 h 19"/>
                  <a:gd name="T4" fmla="*/ 8 w 18"/>
                  <a:gd name="T5" fmla="*/ 0 h 19"/>
                  <a:gd name="T6" fmla="*/ 14 w 18"/>
                  <a:gd name="T7" fmla="*/ 6 h 19"/>
                  <a:gd name="T8" fmla="*/ 17 w 18"/>
                  <a:gd name="T9" fmla="*/ 7 h 19"/>
                  <a:gd name="T10" fmla="*/ 17 w 18"/>
                  <a:gd name="T11" fmla="*/ 8 h 19"/>
                  <a:gd name="T12" fmla="*/ 17 w 18"/>
                  <a:gd name="T13" fmla="*/ 11 h 19"/>
                  <a:gd name="T14" fmla="*/ 18 w 18"/>
                  <a:gd name="T15" fmla="*/ 12 h 19"/>
                  <a:gd name="T16" fmla="*/ 18 w 18"/>
                  <a:gd name="T17" fmla="*/ 15 h 19"/>
                  <a:gd name="T18" fmla="*/ 17 w 18"/>
                  <a:gd name="T19" fmla="*/ 15 h 19"/>
                  <a:gd name="T20" fmla="*/ 17 w 18"/>
                  <a:gd name="T21" fmla="*/ 18 h 19"/>
                  <a:gd name="T22" fmla="*/ 14 w 18"/>
                  <a:gd name="T23" fmla="*/ 19 h 19"/>
                  <a:gd name="T24" fmla="*/ 11 w 18"/>
                  <a:gd name="T25" fmla="*/ 19 h 19"/>
                  <a:gd name="T26" fmla="*/ 10 w 18"/>
                  <a:gd name="T27" fmla="*/ 17 h 19"/>
                  <a:gd name="T28" fmla="*/ 8 w 18"/>
                  <a:gd name="T29" fmla="*/ 14 h 19"/>
                  <a:gd name="T30" fmla="*/ 7 w 18"/>
                  <a:gd name="T31" fmla="*/ 12 h 19"/>
                  <a:gd name="T32" fmla="*/ 7 w 18"/>
                  <a:gd name="T33" fmla="*/ 8 h 19"/>
                  <a:gd name="T34" fmla="*/ 6 w 18"/>
                  <a:gd name="T35" fmla="*/ 7 h 19"/>
                  <a:gd name="T36" fmla="*/ 3 w 18"/>
                  <a:gd name="T37" fmla="*/ 6 h 19"/>
                  <a:gd name="T38" fmla="*/ 3 w 18"/>
                  <a:gd name="T39" fmla="*/ 3 h 19"/>
                  <a:gd name="T40" fmla="*/ 1 w 18"/>
                  <a:gd name="T41" fmla="*/ 3 h 19"/>
                  <a:gd name="T42" fmla="*/ 0 w 18"/>
                  <a:gd name="T43" fmla="*/ 1 h 19"/>
                  <a:gd name="T44" fmla="*/ 3 w 18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9">
                    <a:moveTo>
                      <a:pt x="3" y="0"/>
                    </a:moveTo>
                    <a:lnTo>
                      <a:pt x="6" y="1"/>
                    </a:lnTo>
                    <a:lnTo>
                      <a:pt x="8" y="0"/>
                    </a:lnTo>
                    <a:lnTo>
                      <a:pt x="14" y="6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14" y="19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9" name="Freeform 392"/>
              <p:cNvSpPr>
                <a:spLocks/>
              </p:cNvSpPr>
              <p:nvPr/>
            </p:nvSpPr>
            <p:spPr bwMode="auto">
              <a:xfrm>
                <a:off x="6810831" y="3797559"/>
                <a:ext cx="11858" cy="34091"/>
              </a:xfrm>
              <a:custGeom>
                <a:avLst/>
                <a:gdLst>
                  <a:gd name="T0" fmla="*/ 8 w 8"/>
                  <a:gd name="T1" fmla="*/ 0 h 23"/>
                  <a:gd name="T2" fmla="*/ 8 w 8"/>
                  <a:gd name="T3" fmla="*/ 4 h 23"/>
                  <a:gd name="T4" fmla="*/ 8 w 8"/>
                  <a:gd name="T5" fmla="*/ 5 h 23"/>
                  <a:gd name="T6" fmla="*/ 8 w 8"/>
                  <a:gd name="T7" fmla="*/ 8 h 23"/>
                  <a:gd name="T8" fmla="*/ 8 w 8"/>
                  <a:gd name="T9" fmla="*/ 11 h 23"/>
                  <a:gd name="T10" fmla="*/ 4 w 8"/>
                  <a:gd name="T11" fmla="*/ 15 h 23"/>
                  <a:gd name="T12" fmla="*/ 3 w 8"/>
                  <a:gd name="T13" fmla="*/ 20 h 23"/>
                  <a:gd name="T14" fmla="*/ 2 w 8"/>
                  <a:gd name="T15" fmla="*/ 23 h 23"/>
                  <a:gd name="T16" fmla="*/ 0 w 8"/>
                  <a:gd name="T17" fmla="*/ 20 h 23"/>
                  <a:gd name="T18" fmla="*/ 0 w 8"/>
                  <a:gd name="T19" fmla="*/ 18 h 23"/>
                  <a:gd name="T20" fmla="*/ 3 w 8"/>
                  <a:gd name="T21" fmla="*/ 15 h 23"/>
                  <a:gd name="T22" fmla="*/ 4 w 8"/>
                  <a:gd name="T23" fmla="*/ 12 h 23"/>
                  <a:gd name="T24" fmla="*/ 4 w 8"/>
                  <a:gd name="T25" fmla="*/ 8 h 23"/>
                  <a:gd name="T26" fmla="*/ 7 w 8"/>
                  <a:gd name="T27" fmla="*/ 4 h 23"/>
                  <a:gd name="T28" fmla="*/ 7 w 8"/>
                  <a:gd name="T29" fmla="*/ 0 h 23"/>
                  <a:gd name="T30" fmla="*/ 8 w 8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23">
                    <a:moveTo>
                      <a:pt x="8" y="0"/>
                    </a:moveTo>
                    <a:lnTo>
                      <a:pt x="8" y="4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4" y="15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0" name="Freeform 393"/>
              <p:cNvSpPr>
                <a:spLocks/>
              </p:cNvSpPr>
              <p:nvPr/>
            </p:nvSpPr>
            <p:spPr bwMode="auto">
              <a:xfrm>
                <a:off x="6862707" y="3825720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1" name="Freeform 394"/>
              <p:cNvSpPr>
                <a:spLocks/>
              </p:cNvSpPr>
              <p:nvPr/>
            </p:nvSpPr>
            <p:spPr bwMode="auto">
              <a:xfrm>
                <a:off x="6793045" y="3800524"/>
                <a:ext cx="22233" cy="40020"/>
              </a:xfrm>
              <a:custGeom>
                <a:avLst/>
                <a:gdLst>
                  <a:gd name="T0" fmla="*/ 9 w 15"/>
                  <a:gd name="T1" fmla="*/ 0 h 27"/>
                  <a:gd name="T2" fmla="*/ 11 w 15"/>
                  <a:gd name="T3" fmla="*/ 2 h 27"/>
                  <a:gd name="T4" fmla="*/ 12 w 15"/>
                  <a:gd name="T5" fmla="*/ 0 h 27"/>
                  <a:gd name="T6" fmla="*/ 15 w 15"/>
                  <a:gd name="T7" fmla="*/ 2 h 27"/>
                  <a:gd name="T8" fmla="*/ 14 w 15"/>
                  <a:gd name="T9" fmla="*/ 5 h 27"/>
                  <a:gd name="T10" fmla="*/ 12 w 15"/>
                  <a:gd name="T11" fmla="*/ 7 h 27"/>
                  <a:gd name="T12" fmla="*/ 11 w 15"/>
                  <a:gd name="T13" fmla="*/ 14 h 27"/>
                  <a:gd name="T14" fmla="*/ 11 w 15"/>
                  <a:gd name="T15" fmla="*/ 20 h 27"/>
                  <a:gd name="T16" fmla="*/ 12 w 15"/>
                  <a:gd name="T17" fmla="*/ 22 h 27"/>
                  <a:gd name="T18" fmla="*/ 12 w 15"/>
                  <a:gd name="T19" fmla="*/ 25 h 27"/>
                  <a:gd name="T20" fmla="*/ 9 w 15"/>
                  <a:gd name="T21" fmla="*/ 27 h 27"/>
                  <a:gd name="T22" fmla="*/ 8 w 15"/>
                  <a:gd name="T23" fmla="*/ 25 h 27"/>
                  <a:gd name="T24" fmla="*/ 8 w 15"/>
                  <a:gd name="T25" fmla="*/ 22 h 27"/>
                  <a:gd name="T26" fmla="*/ 5 w 15"/>
                  <a:gd name="T27" fmla="*/ 22 h 27"/>
                  <a:gd name="T28" fmla="*/ 3 w 15"/>
                  <a:gd name="T29" fmla="*/ 20 h 27"/>
                  <a:gd name="T30" fmla="*/ 0 w 15"/>
                  <a:gd name="T31" fmla="*/ 20 h 27"/>
                  <a:gd name="T32" fmla="*/ 0 w 15"/>
                  <a:gd name="T33" fmla="*/ 16 h 27"/>
                  <a:gd name="T34" fmla="*/ 1 w 15"/>
                  <a:gd name="T35" fmla="*/ 14 h 27"/>
                  <a:gd name="T36" fmla="*/ 5 w 15"/>
                  <a:gd name="T37" fmla="*/ 13 h 27"/>
                  <a:gd name="T38" fmla="*/ 7 w 15"/>
                  <a:gd name="T39" fmla="*/ 10 h 27"/>
                  <a:gd name="T40" fmla="*/ 5 w 15"/>
                  <a:gd name="T41" fmla="*/ 7 h 27"/>
                  <a:gd name="T42" fmla="*/ 7 w 15"/>
                  <a:gd name="T43" fmla="*/ 5 h 27"/>
                  <a:gd name="T44" fmla="*/ 7 w 15"/>
                  <a:gd name="T45" fmla="*/ 2 h 27"/>
                  <a:gd name="T46" fmla="*/ 9 w 15"/>
                  <a:gd name="T4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27">
                    <a:moveTo>
                      <a:pt x="9" y="0"/>
                    </a:moveTo>
                    <a:lnTo>
                      <a:pt x="11" y="2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11" y="14"/>
                    </a:lnTo>
                    <a:lnTo>
                      <a:pt x="11" y="20"/>
                    </a:lnTo>
                    <a:lnTo>
                      <a:pt x="12" y="22"/>
                    </a:lnTo>
                    <a:lnTo>
                      <a:pt x="12" y="25"/>
                    </a:lnTo>
                    <a:lnTo>
                      <a:pt x="9" y="27"/>
                    </a:lnTo>
                    <a:lnTo>
                      <a:pt x="8" y="25"/>
                    </a:lnTo>
                    <a:lnTo>
                      <a:pt x="8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2" name="Freeform 395"/>
              <p:cNvSpPr>
                <a:spLocks/>
              </p:cNvSpPr>
              <p:nvPr/>
            </p:nvSpPr>
            <p:spPr bwMode="auto">
              <a:xfrm>
                <a:off x="6837510" y="3833132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2 h 5"/>
                  <a:gd name="T4" fmla="*/ 2 w 3"/>
                  <a:gd name="T5" fmla="*/ 5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2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3" name="Freeform 396"/>
              <p:cNvSpPr>
                <a:spLocks/>
              </p:cNvSpPr>
              <p:nvPr/>
            </p:nvSpPr>
            <p:spPr bwMode="auto">
              <a:xfrm>
                <a:off x="6813795" y="3836096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4" name="Freeform 397"/>
              <p:cNvSpPr>
                <a:spLocks/>
              </p:cNvSpPr>
              <p:nvPr/>
            </p:nvSpPr>
            <p:spPr bwMode="auto">
              <a:xfrm>
                <a:off x="6864190" y="3816827"/>
                <a:ext cx="4447" cy="8893"/>
              </a:xfrm>
              <a:custGeom>
                <a:avLst/>
                <a:gdLst>
                  <a:gd name="T0" fmla="*/ 2 w 3"/>
                  <a:gd name="T1" fmla="*/ 0 h 6"/>
                  <a:gd name="T2" fmla="*/ 3 w 3"/>
                  <a:gd name="T3" fmla="*/ 3 h 6"/>
                  <a:gd name="T4" fmla="*/ 3 w 3"/>
                  <a:gd name="T5" fmla="*/ 6 h 6"/>
                  <a:gd name="T6" fmla="*/ 2 w 3"/>
                  <a:gd name="T7" fmla="*/ 6 h 6"/>
                  <a:gd name="T8" fmla="*/ 0 w 3"/>
                  <a:gd name="T9" fmla="*/ 5 h 6"/>
                  <a:gd name="T10" fmla="*/ 0 w 3"/>
                  <a:gd name="T11" fmla="*/ 3 h 6"/>
                  <a:gd name="T12" fmla="*/ 2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3" y="3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5" name="Freeform 398"/>
              <p:cNvSpPr>
                <a:spLocks/>
              </p:cNvSpPr>
              <p:nvPr/>
            </p:nvSpPr>
            <p:spPr bwMode="auto">
              <a:xfrm>
                <a:off x="6692256" y="385684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6" name="Freeform 399"/>
              <p:cNvSpPr>
                <a:spLocks/>
              </p:cNvSpPr>
              <p:nvPr/>
            </p:nvSpPr>
            <p:spPr bwMode="auto">
              <a:xfrm>
                <a:off x="6782669" y="3889455"/>
                <a:ext cx="10376" cy="7411"/>
              </a:xfrm>
              <a:custGeom>
                <a:avLst/>
                <a:gdLst>
                  <a:gd name="T0" fmla="*/ 4 w 7"/>
                  <a:gd name="T1" fmla="*/ 0 h 5"/>
                  <a:gd name="T2" fmla="*/ 5 w 7"/>
                  <a:gd name="T3" fmla="*/ 1 h 5"/>
                  <a:gd name="T4" fmla="*/ 7 w 7"/>
                  <a:gd name="T5" fmla="*/ 1 h 5"/>
                  <a:gd name="T6" fmla="*/ 7 w 7"/>
                  <a:gd name="T7" fmla="*/ 3 h 5"/>
                  <a:gd name="T8" fmla="*/ 4 w 7"/>
                  <a:gd name="T9" fmla="*/ 5 h 5"/>
                  <a:gd name="T10" fmla="*/ 3 w 7"/>
                  <a:gd name="T11" fmla="*/ 5 h 5"/>
                  <a:gd name="T12" fmla="*/ 1 w 7"/>
                  <a:gd name="T13" fmla="*/ 3 h 5"/>
                  <a:gd name="T14" fmla="*/ 0 w 7"/>
                  <a:gd name="T15" fmla="*/ 1 h 5"/>
                  <a:gd name="T16" fmla="*/ 3 w 7"/>
                  <a:gd name="T17" fmla="*/ 1 h 5"/>
                  <a:gd name="T18" fmla="*/ 4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7" name="Freeform 400"/>
              <p:cNvSpPr>
                <a:spLocks/>
              </p:cNvSpPr>
              <p:nvPr/>
            </p:nvSpPr>
            <p:spPr bwMode="auto">
              <a:xfrm>
                <a:off x="6684845" y="3859811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2 h 6"/>
                  <a:gd name="T4" fmla="*/ 2 w 4"/>
                  <a:gd name="T5" fmla="*/ 2 h 6"/>
                  <a:gd name="T6" fmla="*/ 2 w 4"/>
                  <a:gd name="T7" fmla="*/ 6 h 6"/>
                  <a:gd name="T8" fmla="*/ 1 w 4"/>
                  <a:gd name="T9" fmla="*/ 6 h 6"/>
                  <a:gd name="T10" fmla="*/ 0 w 4"/>
                  <a:gd name="T11" fmla="*/ 3 h 6"/>
                  <a:gd name="T12" fmla="*/ 0 w 4"/>
                  <a:gd name="T13" fmla="*/ 2 h 6"/>
                  <a:gd name="T14" fmla="*/ 2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8" name="Freeform 401"/>
              <p:cNvSpPr>
                <a:spLocks/>
              </p:cNvSpPr>
              <p:nvPr/>
            </p:nvSpPr>
            <p:spPr bwMode="auto">
              <a:xfrm>
                <a:off x="6690773" y="3856847"/>
                <a:ext cx="148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9" name="Freeform 402"/>
              <p:cNvSpPr>
                <a:spLocks/>
              </p:cNvSpPr>
              <p:nvPr/>
            </p:nvSpPr>
            <p:spPr bwMode="auto">
              <a:xfrm>
                <a:off x="6729310" y="3637483"/>
                <a:ext cx="96343" cy="130433"/>
              </a:xfrm>
              <a:custGeom>
                <a:avLst/>
                <a:gdLst>
                  <a:gd name="T0" fmla="*/ 21 w 65"/>
                  <a:gd name="T1" fmla="*/ 4 h 88"/>
                  <a:gd name="T2" fmla="*/ 28 w 65"/>
                  <a:gd name="T3" fmla="*/ 4 h 88"/>
                  <a:gd name="T4" fmla="*/ 30 w 65"/>
                  <a:gd name="T5" fmla="*/ 0 h 88"/>
                  <a:gd name="T6" fmla="*/ 30 w 65"/>
                  <a:gd name="T7" fmla="*/ 7 h 88"/>
                  <a:gd name="T8" fmla="*/ 33 w 65"/>
                  <a:gd name="T9" fmla="*/ 16 h 88"/>
                  <a:gd name="T10" fmla="*/ 34 w 65"/>
                  <a:gd name="T11" fmla="*/ 27 h 88"/>
                  <a:gd name="T12" fmla="*/ 32 w 65"/>
                  <a:gd name="T13" fmla="*/ 38 h 88"/>
                  <a:gd name="T14" fmla="*/ 30 w 65"/>
                  <a:gd name="T15" fmla="*/ 36 h 88"/>
                  <a:gd name="T16" fmla="*/ 26 w 65"/>
                  <a:gd name="T17" fmla="*/ 45 h 88"/>
                  <a:gd name="T18" fmla="*/ 26 w 65"/>
                  <a:gd name="T19" fmla="*/ 51 h 88"/>
                  <a:gd name="T20" fmla="*/ 28 w 65"/>
                  <a:gd name="T21" fmla="*/ 58 h 88"/>
                  <a:gd name="T22" fmla="*/ 30 w 65"/>
                  <a:gd name="T23" fmla="*/ 65 h 88"/>
                  <a:gd name="T24" fmla="*/ 37 w 65"/>
                  <a:gd name="T25" fmla="*/ 63 h 88"/>
                  <a:gd name="T26" fmla="*/ 47 w 65"/>
                  <a:gd name="T27" fmla="*/ 63 h 88"/>
                  <a:gd name="T28" fmla="*/ 50 w 65"/>
                  <a:gd name="T29" fmla="*/ 70 h 88"/>
                  <a:gd name="T30" fmla="*/ 52 w 65"/>
                  <a:gd name="T31" fmla="*/ 66 h 88"/>
                  <a:gd name="T32" fmla="*/ 59 w 65"/>
                  <a:gd name="T33" fmla="*/ 70 h 88"/>
                  <a:gd name="T34" fmla="*/ 57 w 65"/>
                  <a:gd name="T35" fmla="*/ 70 h 88"/>
                  <a:gd name="T36" fmla="*/ 58 w 65"/>
                  <a:gd name="T37" fmla="*/ 79 h 88"/>
                  <a:gd name="T38" fmla="*/ 62 w 65"/>
                  <a:gd name="T39" fmla="*/ 81 h 88"/>
                  <a:gd name="T40" fmla="*/ 63 w 65"/>
                  <a:gd name="T41" fmla="*/ 83 h 88"/>
                  <a:gd name="T42" fmla="*/ 61 w 65"/>
                  <a:gd name="T43" fmla="*/ 88 h 88"/>
                  <a:gd name="T44" fmla="*/ 61 w 65"/>
                  <a:gd name="T45" fmla="*/ 83 h 88"/>
                  <a:gd name="T46" fmla="*/ 57 w 65"/>
                  <a:gd name="T47" fmla="*/ 84 h 88"/>
                  <a:gd name="T48" fmla="*/ 52 w 65"/>
                  <a:gd name="T49" fmla="*/ 77 h 88"/>
                  <a:gd name="T50" fmla="*/ 46 w 65"/>
                  <a:gd name="T51" fmla="*/ 70 h 88"/>
                  <a:gd name="T52" fmla="*/ 40 w 65"/>
                  <a:gd name="T53" fmla="*/ 68 h 88"/>
                  <a:gd name="T54" fmla="*/ 44 w 65"/>
                  <a:gd name="T55" fmla="*/ 79 h 88"/>
                  <a:gd name="T56" fmla="*/ 37 w 65"/>
                  <a:gd name="T57" fmla="*/ 72 h 88"/>
                  <a:gd name="T58" fmla="*/ 28 w 65"/>
                  <a:gd name="T59" fmla="*/ 68 h 88"/>
                  <a:gd name="T60" fmla="*/ 25 w 65"/>
                  <a:gd name="T61" fmla="*/ 73 h 88"/>
                  <a:gd name="T62" fmla="*/ 18 w 65"/>
                  <a:gd name="T63" fmla="*/ 72 h 88"/>
                  <a:gd name="T64" fmla="*/ 17 w 65"/>
                  <a:gd name="T65" fmla="*/ 68 h 88"/>
                  <a:gd name="T66" fmla="*/ 14 w 65"/>
                  <a:gd name="T67" fmla="*/ 65 h 88"/>
                  <a:gd name="T68" fmla="*/ 18 w 65"/>
                  <a:gd name="T69" fmla="*/ 58 h 88"/>
                  <a:gd name="T70" fmla="*/ 12 w 65"/>
                  <a:gd name="T71" fmla="*/ 58 h 88"/>
                  <a:gd name="T72" fmla="*/ 11 w 65"/>
                  <a:gd name="T73" fmla="*/ 61 h 88"/>
                  <a:gd name="T74" fmla="*/ 7 w 65"/>
                  <a:gd name="T75" fmla="*/ 54 h 88"/>
                  <a:gd name="T76" fmla="*/ 5 w 65"/>
                  <a:gd name="T77" fmla="*/ 50 h 88"/>
                  <a:gd name="T78" fmla="*/ 3 w 65"/>
                  <a:gd name="T79" fmla="*/ 40 h 88"/>
                  <a:gd name="T80" fmla="*/ 0 w 65"/>
                  <a:gd name="T81" fmla="*/ 36 h 88"/>
                  <a:gd name="T82" fmla="*/ 5 w 65"/>
                  <a:gd name="T83" fmla="*/ 36 h 88"/>
                  <a:gd name="T84" fmla="*/ 5 w 65"/>
                  <a:gd name="T85" fmla="*/ 29 h 88"/>
                  <a:gd name="T86" fmla="*/ 7 w 65"/>
                  <a:gd name="T87" fmla="*/ 14 h 88"/>
                  <a:gd name="T88" fmla="*/ 10 w 65"/>
                  <a:gd name="T89" fmla="*/ 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5" h="88">
                    <a:moveTo>
                      <a:pt x="14" y="0"/>
                    </a:moveTo>
                    <a:lnTo>
                      <a:pt x="19" y="1"/>
                    </a:lnTo>
                    <a:lnTo>
                      <a:pt x="21" y="4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8" y="4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0" y="7"/>
                    </a:lnTo>
                    <a:lnTo>
                      <a:pt x="30" y="12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4" y="19"/>
                    </a:lnTo>
                    <a:lnTo>
                      <a:pt x="36" y="22"/>
                    </a:lnTo>
                    <a:lnTo>
                      <a:pt x="34" y="27"/>
                    </a:lnTo>
                    <a:lnTo>
                      <a:pt x="33" y="32"/>
                    </a:lnTo>
                    <a:lnTo>
                      <a:pt x="34" y="34"/>
                    </a:lnTo>
                    <a:lnTo>
                      <a:pt x="32" y="38"/>
                    </a:lnTo>
                    <a:lnTo>
                      <a:pt x="32" y="37"/>
                    </a:lnTo>
                    <a:lnTo>
                      <a:pt x="32" y="34"/>
                    </a:lnTo>
                    <a:lnTo>
                      <a:pt x="30" y="36"/>
                    </a:lnTo>
                    <a:lnTo>
                      <a:pt x="26" y="40"/>
                    </a:lnTo>
                    <a:lnTo>
                      <a:pt x="26" y="41"/>
                    </a:lnTo>
                    <a:lnTo>
                      <a:pt x="26" y="45"/>
                    </a:lnTo>
                    <a:lnTo>
                      <a:pt x="25" y="47"/>
                    </a:lnTo>
                    <a:lnTo>
                      <a:pt x="25" y="50"/>
                    </a:lnTo>
                    <a:lnTo>
                      <a:pt x="26" y="51"/>
                    </a:lnTo>
                    <a:lnTo>
                      <a:pt x="28" y="55"/>
                    </a:lnTo>
                    <a:lnTo>
                      <a:pt x="29" y="56"/>
                    </a:lnTo>
                    <a:lnTo>
                      <a:pt x="28" y="58"/>
                    </a:lnTo>
                    <a:lnTo>
                      <a:pt x="28" y="61"/>
                    </a:lnTo>
                    <a:lnTo>
                      <a:pt x="29" y="62"/>
                    </a:lnTo>
                    <a:lnTo>
                      <a:pt x="30" y="65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40" y="61"/>
                    </a:lnTo>
                    <a:lnTo>
                      <a:pt x="43" y="61"/>
                    </a:lnTo>
                    <a:lnTo>
                      <a:pt x="47" y="63"/>
                    </a:lnTo>
                    <a:lnTo>
                      <a:pt x="48" y="66"/>
                    </a:lnTo>
                    <a:lnTo>
                      <a:pt x="48" y="69"/>
                    </a:lnTo>
                    <a:lnTo>
                      <a:pt x="50" y="70"/>
                    </a:lnTo>
                    <a:lnTo>
                      <a:pt x="51" y="69"/>
                    </a:lnTo>
                    <a:lnTo>
                      <a:pt x="51" y="66"/>
                    </a:lnTo>
                    <a:lnTo>
                      <a:pt x="52" y="66"/>
                    </a:lnTo>
                    <a:lnTo>
                      <a:pt x="54" y="68"/>
                    </a:lnTo>
                    <a:lnTo>
                      <a:pt x="57" y="69"/>
                    </a:lnTo>
                    <a:lnTo>
                      <a:pt x="59" y="70"/>
                    </a:lnTo>
                    <a:lnTo>
                      <a:pt x="59" y="70"/>
                    </a:lnTo>
                    <a:lnTo>
                      <a:pt x="58" y="72"/>
                    </a:lnTo>
                    <a:lnTo>
                      <a:pt x="57" y="70"/>
                    </a:lnTo>
                    <a:lnTo>
                      <a:pt x="55" y="72"/>
                    </a:lnTo>
                    <a:lnTo>
                      <a:pt x="55" y="73"/>
                    </a:lnTo>
                    <a:lnTo>
                      <a:pt x="58" y="79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62" y="81"/>
                    </a:lnTo>
                    <a:lnTo>
                      <a:pt x="63" y="81"/>
                    </a:lnTo>
                    <a:lnTo>
                      <a:pt x="65" y="83"/>
                    </a:lnTo>
                    <a:lnTo>
                      <a:pt x="63" y="83"/>
                    </a:lnTo>
                    <a:lnTo>
                      <a:pt x="65" y="85"/>
                    </a:lnTo>
                    <a:lnTo>
                      <a:pt x="63" y="88"/>
                    </a:lnTo>
                    <a:lnTo>
                      <a:pt x="61" y="88"/>
                    </a:lnTo>
                    <a:lnTo>
                      <a:pt x="59" y="85"/>
                    </a:lnTo>
                    <a:lnTo>
                      <a:pt x="61" y="84"/>
                    </a:lnTo>
                    <a:lnTo>
                      <a:pt x="61" y="83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7" y="84"/>
                    </a:lnTo>
                    <a:lnTo>
                      <a:pt x="54" y="80"/>
                    </a:lnTo>
                    <a:lnTo>
                      <a:pt x="52" y="80"/>
                    </a:lnTo>
                    <a:lnTo>
                      <a:pt x="52" y="77"/>
                    </a:lnTo>
                    <a:lnTo>
                      <a:pt x="51" y="74"/>
                    </a:lnTo>
                    <a:lnTo>
                      <a:pt x="47" y="73"/>
                    </a:lnTo>
                    <a:lnTo>
                      <a:pt x="46" y="70"/>
                    </a:lnTo>
                    <a:lnTo>
                      <a:pt x="44" y="69"/>
                    </a:lnTo>
                    <a:lnTo>
                      <a:pt x="41" y="68"/>
                    </a:lnTo>
                    <a:lnTo>
                      <a:pt x="40" y="68"/>
                    </a:lnTo>
                    <a:lnTo>
                      <a:pt x="40" y="69"/>
                    </a:lnTo>
                    <a:lnTo>
                      <a:pt x="43" y="73"/>
                    </a:lnTo>
                    <a:lnTo>
                      <a:pt x="44" y="79"/>
                    </a:lnTo>
                    <a:lnTo>
                      <a:pt x="43" y="79"/>
                    </a:lnTo>
                    <a:lnTo>
                      <a:pt x="40" y="73"/>
                    </a:lnTo>
                    <a:lnTo>
                      <a:pt x="37" y="72"/>
                    </a:lnTo>
                    <a:lnTo>
                      <a:pt x="36" y="70"/>
                    </a:lnTo>
                    <a:lnTo>
                      <a:pt x="30" y="68"/>
                    </a:lnTo>
                    <a:lnTo>
                      <a:pt x="28" y="68"/>
                    </a:lnTo>
                    <a:lnTo>
                      <a:pt x="26" y="69"/>
                    </a:lnTo>
                    <a:lnTo>
                      <a:pt x="28" y="72"/>
                    </a:lnTo>
                    <a:lnTo>
                      <a:pt x="25" y="73"/>
                    </a:lnTo>
                    <a:lnTo>
                      <a:pt x="22" y="70"/>
                    </a:lnTo>
                    <a:lnTo>
                      <a:pt x="19" y="72"/>
                    </a:lnTo>
                    <a:lnTo>
                      <a:pt x="18" y="72"/>
                    </a:lnTo>
                    <a:lnTo>
                      <a:pt x="19" y="70"/>
                    </a:lnTo>
                    <a:lnTo>
                      <a:pt x="18" y="68"/>
                    </a:lnTo>
                    <a:lnTo>
                      <a:pt x="17" y="68"/>
                    </a:lnTo>
                    <a:lnTo>
                      <a:pt x="15" y="70"/>
                    </a:lnTo>
                    <a:lnTo>
                      <a:pt x="14" y="68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5" y="61"/>
                    </a:lnTo>
                    <a:lnTo>
                      <a:pt x="18" y="58"/>
                    </a:lnTo>
                    <a:lnTo>
                      <a:pt x="17" y="56"/>
                    </a:lnTo>
                    <a:lnTo>
                      <a:pt x="12" y="55"/>
                    </a:lnTo>
                    <a:lnTo>
                      <a:pt x="12" y="58"/>
                    </a:lnTo>
                    <a:lnTo>
                      <a:pt x="14" y="59"/>
                    </a:lnTo>
                    <a:lnTo>
                      <a:pt x="12" y="61"/>
                    </a:lnTo>
                    <a:lnTo>
                      <a:pt x="11" y="61"/>
                    </a:lnTo>
                    <a:lnTo>
                      <a:pt x="8" y="58"/>
                    </a:lnTo>
                    <a:lnTo>
                      <a:pt x="8" y="55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5" y="54"/>
                    </a:lnTo>
                    <a:lnTo>
                      <a:pt x="5" y="50"/>
                    </a:lnTo>
                    <a:lnTo>
                      <a:pt x="3" y="45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1" y="33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29"/>
                    </a:lnTo>
                    <a:lnTo>
                      <a:pt x="5" y="25"/>
                    </a:lnTo>
                    <a:lnTo>
                      <a:pt x="8" y="19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0" name="Freeform 403"/>
              <p:cNvSpPr>
                <a:spLocks/>
              </p:cNvSpPr>
              <p:nvPr/>
            </p:nvSpPr>
            <p:spPr bwMode="auto">
              <a:xfrm>
                <a:off x="6821206" y="3816827"/>
                <a:ext cx="14822" cy="13340"/>
              </a:xfrm>
              <a:custGeom>
                <a:avLst/>
                <a:gdLst>
                  <a:gd name="T0" fmla="*/ 8 w 10"/>
                  <a:gd name="T1" fmla="*/ 0 h 9"/>
                  <a:gd name="T2" fmla="*/ 10 w 10"/>
                  <a:gd name="T3" fmla="*/ 2 h 9"/>
                  <a:gd name="T4" fmla="*/ 10 w 10"/>
                  <a:gd name="T5" fmla="*/ 5 h 9"/>
                  <a:gd name="T6" fmla="*/ 8 w 10"/>
                  <a:gd name="T7" fmla="*/ 6 h 9"/>
                  <a:gd name="T8" fmla="*/ 4 w 10"/>
                  <a:gd name="T9" fmla="*/ 9 h 9"/>
                  <a:gd name="T10" fmla="*/ 1 w 10"/>
                  <a:gd name="T11" fmla="*/ 9 h 9"/>
                  <a:gd name="T12" fmla="*/ 1 w 10"/>
                  <a:gd name="T13" fmla="*/ 7 h 9"/>
                  <a:gd name="T14" fmla="*/ 0 w 10"/>
                  <a:gd name="T15" fmla="*/ 6 h 9"/>
                  <a:gd name="T16" fmla="*/ 1 w 10"/>
                  <a:gd name="T17" fmla="*/ 3 h 9"/>
                  <a:gd name="T18" fmla="*/ 7 w 10"/>
                  <a:gd name="T19" fmla="*/ 0 h 9"/>
                  <a:gd name="T20" fmla="*/ 8 w 10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8" y="0"/>
                    </a:moveTo>
                    <a:lnTo>
                      <a:pt x="10" y="2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1" name="Freeform 404"/>
              <p:cNvSpPr>
                <a:spLocks/>
              </p:cNvSpPr>
              <p:nvPr/>
            </p:nvSpPr>
            <p:spPr bwMode="auto">
              <a:xfrm>
                <a:off x="6830099" y="3793112"/>
                <a:ext cx="19269" cy="26679"/>
              </a:xfrm>
              <a:custGeom>
                <a:avLst/>
                <a:gdLst>
                  <a:gd name="T0" fmla="*/ 1 w 13"/>
                  <a:gd name="T1" fmla="*/ 0 h 18"/>
                  <a:gd name="T2" fmla="*/ 4 w 13"/>
                  <a:gd name="T3" fmla="*/ 1 h 18"/>
                  <a:gd name="T4" fmla="*/ 7 w 13"/>
                  <a:gd name="T5" fmla="*/ 0 h 18"/>
                  <a:gd name="T6" fmla="*/ 7 w 13"/>
                  <a:gd name="T7" fmla="*/ 1 h 18"/>
                  <a:gd name="T8" fmla="*/ 8 w 13"/>
                  <a:gd name="T9" fmla="*/ 4 h 18"/>
                  <a:gd name="T10" fmla="*/ 9 w 13"/>
                  <a:gd name="T11" fmla="*/ 8 h 18"/>
                  <a:gd name="T12" fmla="*/ 11 w 13"/>
                  <a:gd name="T13" fmla="*/ 10 h 18"/>
                  <a:gd name="T14" fmla="*/ 13 w 13"/>
                  <a:gd name="T15" fmla="*/ 14 h 18"/>
                  <a:gd name="T16" fmla="*/ 12 w 13"/>
                  <a:gd name="T17" fmla="*/ 15 h 18"/>
                  <a:gd name="T18" fmla="*/ 11 w 13"/>
                  <a:gd name="T19" fmla="*/ 16 h 18"/>
                  <a:gd name="T20" fmla="*/ 9 w 13"/>
                  <a:gd name="T21" fmla="*/ 14 h 18"/>
                  <a:gd name="T22" fmla="*/ 9 w 13"/>
                  <a:gd name="T23" fmla="*/ 18 h 18"/>
                  <a:gd name="T24" fmla="*/ 7 w 13"/>
                  <a:gd name="T25" fmla="*/ 16 h 18"/>
                  <a:gd name="T26" fmla="*/ 7 w 13"/>
                  <a:gd name="T27" fmla="*/ 12 h 18"/>
                  <a:gd name="T28" fmla="*/ 5 w 13"/>
                  <a:gd name="T29" fmla="*/ 10 h 18"/>
                  <a:gd name="T30" fmla="*/ 5 w 13"/>
                  <a:gd name="T31" fmla="*/ 7 h 18"/>
                  <a:gd name="T32" fmla="*/ 4 w 13"/>
                  <a:gd name="T33" fmla="*/ 5 h 18"/>
                  <a:gd name="T34" fmla="*/ 2 w 13"/>
                  <a:gd name="T35" fmla="*/ 7 h 18"/>
                  <a:gd name="T36" fmla="*/ 1 w 13"/>
                  <a:gd name="T37" fmla="*/ 5 h 18"/>
                  <a:gd name="T38" fmla="*/ 1 w 13"/>
                  <a:gd name="T39" fmla="*/ 3 h 18"/>
                  <a:gd name="T40" fmla="*/ 0 w 13"/>
                  <a:gd name="T41" fmla="*/ 0 h 18"/>
                  <a:gd name="T42" fmla="*/ 1 w 13"/>
                  <a:gd name="T4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8">
                    <a:moveTo>
                      <a:pt x="1" y="0"/>
                    </a:moveTo>
                    <a:lnTo>
                      <a:pt x="4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9" y="8"/>
                    </a:lnTo>
                    <a:lnTo>
                      <a:pt x="11" y="1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2" name="Freeform 405"/>
              <p:cNvSpPr>
                <a:spLocks/>
              </p:cNvSpPr>
              <p:nvPr/>
            </p:nvSpPr>
            <p:spPr bwMode="auto">
              <a:xfrm>
                <a:off x="6847885" y="3816827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3" name="Freeform 406"/>
              <p:cNvSpPr>
                <a:spLocks/>
              </p:cNvSpPr>
              <p:nvPr/>
            </p:nvSpPr>
            <p:spPr bwMode="auto">
              <a:xfrm>
                <a:off x="6830099" y="3804970"/>
                <a:ext cx="0" cy="4447"/>
              </a:xfrm>
              <a:custGeom>
                <a:avLst/>
                <a:gdLst>
                  <a:gd name="T0" fmla="*/ 0 h 3"/>
                  <a:gd name="T1" fmla="*/ 3 h 3"/>
                  <a:gd name="T2" fmla="*/ 2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4" name="Freeform 408"/>
              <p:cNvSpPr>
                <a:spLocks/>
              </p:cNvSpPr>
              <p:nvPr/>
            </p:nvSpPr>
            <p:spPr bwMode="auto">
              <a:xfrm>
                <a:off x="6690774" y="3793113"/>
                <a:ext cx="44466" cy="60770"/>
              </a:xfrm>
              <a:custGeom>
                <a:avLst/>
                <a:gdLst>
                  <a:gd name="T0" fmla="*/ 27 w 30"/>
                  <a:gd name="T1" fmla="*/ 0 h 41"/>
                  <a:gd name="T2" fmla="*/ 27 w 30"/>
                  <a:gd name="T3" fmla="*/ 3 h 41"/>
                  <a:gd name="T4" fmla="*/ 27 w 30"/>
                  <a:gd name="T5" fmla="*/ 5 h 41"/>
                  <a:gd name="T6" fmla="*/ 29 w 30"/>
                  <a:gd name="T7" fmla="*/ 8 h 41"/>
                  <a:gd name="T8" fmla="*/ 30 w 30"/>
                  <a:gd name="T9" fmla="*/ 11 h 41"/>
                  <a:gd name="T10" fmla="*/ 30 w 30"/>
                  <a:gd name="T11" fmla="*/ 14 h 41"/>
                  <a:gd name="T12" fmla="*/ 27 w 30"/>
                  <a:gd name="T13" fmla="*/ 14 h 41"/>
                  <a:gd name="T14" fmla="*/ 26 w 30"/>
                  <a:gd name="T15" fmla="*/ 16 h 41"/>
                  <a:gd name="T16" fmla="*/ 25 w 30"/>
                  <a:gd name="T17" fmla="*/ 18 h 41"/>
                  <a:gd name="T18" fmla="*/ 20 w 30"/>
                  <a:gd name="T19" fmla="*/ 19 h 41"/>
                  <a:gd name="T20" fmla="*/ 19 w 30"/>
                  <a:gd name="T21" fmla="*/ 21 h 41"/>
                  <a:gd name="T22" fmla="*/ 19 w 30"/>
                  <a:gd name="T23" fmla="*/ 25 h 41"/>
                  <a:gd name="T24" fmla="*/ 18 w 30"/>
                  <a:gd name="T25" fmla="*/ 26 h 41"/>
                  <a:gd name="T26" fmla="*/ 18 w 30"/>
                  <a:gd name="T27" fmla="*/ 27 h 41"/>
                  <a:gd name="T28" fmla="*/ 15 w 30"/>
                  <a:gd name="T29" fmla="*/ 30 h 41"/>
                  <a:gd name="T30" fmla="*/ 12 w 30"/>
                  <a:gd name="T31" fmla="*/ 32 h 41"/>
                  <a:gd name="T32" fmla="*/ 9 w 30"/>
                  <a:gd name="T33" fmla="*/ 36 h 41"/>
                  <a:gd name="T34" fmla="*/ 7 w 30"/>
                  <a:gd name="T35" fmla="*/ 37 h 41"/>
                  <a:gd name="T36" fmla="*/ 4 w 30"/>
                  <a:gd name="T37" fmla="*/ 39 h 41"/>
                  <a:gd name="T38" fmla="*/ 2 w 30"/>
                  <a:gd name="T39" fmla="*/ 39 h 41"/>
                  <a:gd name="T40" fmla="*/ 0 w 30"/>
                  <a:gd name="T41" fmla="*/ 41 h 41"/>
                  <a:gd name="T42" fmla="*/ 0 w 30"/>
                  <a:gd name="T43" fmla="*/ 40 h 41"/>
                  <a:gd name="T44" fmla="*/ 1 w 30"/>
                  <a:gd name="T45" fmla="*/ 39 h 41"/>
                  <a:gd name="T46" fmla="*/ 4 w 30"/>
                  <a:gd name="T47" fmla="*/ 33 h 41"/>
                  <a:gd name="T48" fmla="*/ 5 w 30"/>
                  <a:gd name="T49" fmla="*/ 33 h 41"/>
                  <a:gd name="T50" fmla="*/ 8 w 30"/>
                  <a:gd name="T51" fmla="*/ 29 h 41"/>
                  <a:gd name="T52" fmla="*/ 9 w 30"/>
                  <a:gd name="T53" fmla="*/ 29 h 41"/>
                  <a:gd name="T54" fmla="*/ 13 w 30"/>
                  <a:gd name="T55" fmla="*/ 25 h 41"/>
                  <a:gd name="T56" fmla="*/ 16 w 30"/>
                  <a:gd name="T57" fmla="*/ 19 h 41"/>
                  <a:gd name="T58" fmla="*/ 19 w 30"/>
                  <a:gd name="T59" fmla="*/ 18 h 41"/>
                  <a:gd name="T60" fmla="*/ 19 w 30"/>
                  <a:gd name="T61" fmla="*/ 16 h 41"/>
                  <a:gd name="T62" fmla="*/ 22 w 30"/>
                  <a:gd name="T63" fmla="*/ 14 h 41"/>
                  <a:gd name="T64" fmla="*/ 23 w 30"/>
                  <a:gd name="T65" fmla="*/ 14 h 41"/>
                  <a:gd name="T66" fmla="*/ 26 w 30"/>
                  <a:gd name="T67" fmla="*/ 11 h 41"/>
                  <a:gd name="T68" fmla="*/ 26 w 30"/>
                  <a:gd name="T69" fmla="*/ 10 h 41"/>
                  <a:gd name="T70" fmla="*/ 25 w 30"/>
                  <a:gd name="T71" fmla="*/ 7 h 41"/>
                  <a:gd name="T72" fmla="*/ 26 w 30"/>
                  <a:gd name="T73" fmla="*/ 8 h 41"/>
                  <a:gd name="T74" fmla="*/ 26 w 30"/>
                  <a:gd name="T75" fmla="*/ 4 h 41"/>
                  <a:gd name="T76" fmla="*/ 26 w 30"/>
                  <a:gd name="T77" fmla="*/ 0 h 41"/>
                  <a:gd name="T78" fmla="*/ 27 w 30"/>
                  <a:gd name="T7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" h="41">
                    <a:moveTo>
                      <a:pt x="27" y="0"/>
                    </a:moveTo>
                    <a:lnTo>
                      <a:pt x="27" y="3"/>
                    </a:lnTo>
                    <a:lnTo>
                      <a:pt x="27" y="5"/>
                    </a:lnTo>
                    <a:lnTo>
                      <a:pt x="29" y="8"/>
                    </a:lnTo>
                    <a:lnTo>
                      <a:pt x="30" y="11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26" y="16"/>
                    </a:lnTo>
                    <a:lnTo>
                      <a:pt x="25" y="18"/>
                    </a:lnTo>
                    <a:lnTo>
                      <a:pt x="20" y="19"/>
                    </a:lnTo>
                    <a:lnTo>
                      <a:pt x="19" y="21"/>
                    </a:lnTo>
                    <a:lnTo>
                      <a:pt x="19" y="25"/>
                    </a:lnTo>
                    <a:lnTo>
                      <a:pt x="18" y="26"/>
                    </a:lnTo>
                    <a:lnTo>
                      <a:pt x="18" y="27"/>
                    </a:lnTo>
                    <a:lnTo>
                      <a:pt x="15" y="30"/>
                    </a:lnTo>
                    <a:lnTo>
                      <a:pt x="12" y="32"/>
                    </a:lnTo>
                    <a:lnTo>
                      <a:pt x="9" y="36"/>
                    </a:lnTo>
                    <a:lnTo>
                      <a:pt x="7" y="37"/>
                    </a:lnTo>
                    <a:lnTo>
                      <a:pt x="4" y="3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8" y="29"/>
                    </a:lnTo>
                    <a:lnTo>
                      <a:pt x="9" y="29"/>
                    </a:lnTo>
                    <a:lnTo>
                      <a:pt x="13" y="25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22" y="14"/>
                    </a:lnTo>
                    <a:lnTo>
                      <a:pt x="23" y="14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5" name="Freeform 409"/>
              <p:cNvSpPr>
                <a:spLocks/>
              </p:cNvSpPr>
              <p:nvPr/>
            </p:nvSpPr>
            <p:spPr bwMode="auto">
              <a:xfrm>
                <a:off x="6827136" y="3787184"/>
                <a:ext cx="8893" cy="2964"/>
              </a:xfrm>
              <a:custGeom>
                <a:avLst/>
                <a:gdLst>
                  <a:gd name="T0" fmla="*/ 6 w 6"/>
                  <a:gd name="T1" fmla="*/ 0 h 2"/>
                  <a:gd name="T2" fmla="*/ 4 w 6"/>
                  <a:gd name="T3" fmla="*/ 2 h 2"/>
                  <a:gd name="T4" fmla="*/ 3 w 6"/>
                  <a:gd name="T5" fmla="*/ 2 h 2"/>
                  <a:gd name="T6" fmla="*/ 0 w 6"/>
                  <a:gd name="T7" fmla="*/ 1 h 2"/>
                  <a:gd name="T8" fmla="*/ 2 w 6"/>
                  <a:gd name="T9" fmla="*/ 0 h 2"/>
                  <a:gd name="T10" fmla="*/ 6 w 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6" name="Freeform 410"/>
              <p:cNvSpPr>
                <a:spLocks/>
              </p:cNvSpPr>
              <p:nvPr/>
            </p:nvSpPr>
            <p:spPr bwMode="auto">
              <a:xfrm>
                <a:off x="6798974" y="3754576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2 h 5"/>
                  <a:gd name="T4" fmla="*/ 4 w 4"/>
                  <a:gd name="T5" fmla="*/ 4 h 5"/>
                  <a:gd name="T6" fmla="*/ 4 w 4"/>
                  <a:gd name="T7" fmla="*/ 5 h 5"/>
                  <a:gd name="T8" fmla="*/ 0 w 4"/>
                  <a:gd name="T9" fmla="*/ 1 h 5"/>
                  <a:gd name="T10" fmla="*/ 0 w 4"/>
                  <a:gd name="T11" fmla="*/ 0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7" name="Freeform 411"/>
              <p:cNvSpPr>
                <a:spLocks/>
              </p:cNvSpPr>
              <p:nvPr/>
            </p:nvSpPr>
            <p:spPr bwMode="auto">
              <a:xfrm>
                <a:off x="6827136" y="3766434"/>
                <a:ext cx="31126" cy="31126"/>
              </a:xfrm>
              <a:custGeom>
                <a:avLst/>
                <a:gdLst>
                  <a:gd name="T0" fmla="*/ 9 w 21"/>
                  <a:gd name="T1" fmla="*/ 0 h 21"/>
                  <a:gd name="T2" fmla="*/ 10 w 21"/>
                  <a:gd name="T3" fmla="*/ 0 h 21"/>
                  <a:gd name="T4" fmla="*/ 10 w 21"/>
                  <a:gd name="T5" fmla="*/ 0 h 21"/>
                  <a:gd name="T6" fmla="*/ 13 w 21"/>
                  <a:gd name="T7" fmla="*/ 0 h 21"/>
                  <a:gd name="T8" fmla="*/ 14 w 21"/>
                  <a:gd name="T9" fmla="*/ 3 h 21"/>
                  <a:gd name="T10" fmla="*/ 15 w 21"/>
                  <a:gd name="T11" fmla="*/ 5 h 21"/>
                  <a:gd name="T12" fmla="*/ 17 w 21"/>
                  <a:gd name="T13" fmla="*/ 5 h 21"/>
                  <a:gd name="T14" fmla="*/ 17 w 21"/>
                  <a:gd name="T15" fmla="*/ 7 h 21"/>
                  <a:gd name="T16" fmla="*/ 17 w 21"/>
                  <a:gd name="T17" fmla="*/ 12 h 21"/>
                  <a:gd name="T18" fmla="*/ 17 w 21"/>
                  <a:gd name="T19" fmla="*/ 16 h 21"/>
                  <a:gd name="T20" fmla="*/ 18 w 21"/>
                  <a:gd name="T21" fmla="*/ 18 h 21"/>
                  <a:gd name="T22" fmla="*/ 20 w 21"/>
                  <a:gd name="T23" fmla="*/ 19 h 21"/>
                  <a:gd name="T24" fmla="*/ 21 w 21"/>
                  <a:gd name="T25" fmla="*/ 21 h 21"/>
                  <a:gd name="T26" fmla="*/ 20 w 21"/>
                  <a:gd name="T27" fmla="*/ 21 h 21"/>
                  <a:gd name="T28" fmla="*/ 18 w 21"/>
                  <a:gd name="T29" fmla="*/ 21 h 21"/>
                  <a:gd name="T30" fmla="*/ 18 w 21"/>
                  <a:gd name="T31" fmla="*/ 21 h 21"/>
                  <a:gd name="T32" fmla="*/ 14 w 21"/>
                  <a:gd name="T33" fmla="*/ 21 h 21"/>
                  <a:gd name="T34" fmla="*/ 13 w 21"/>
                  <a:gd name="T35" fmla="*/ 19 h 21"/>
                  <a:gd name="T36" fmla="*/ 11 w 21"/>
                  <a:gd name="T37" fmla="*/ 18 h 21"/>
                  <a:gd name="T38" fmla="*/ 10 w 21"/>
                  <a:gd name="T39" fmla="*/ 16 h 21"/>
                  <a:gd name="T40" fmla="*/ 10 w 21"/>
                  <a:gd name="T41" fmla="*/ 16 h 21"/>
                  <a:gd name="T42" fmla="*/ 9 w 21"/>
                  <a:gd name="T43" fmla="*/ 16 h 21"/>
                  <a:gd name="T44" fmla="*/ 9 w 21"/>
                  <a:gd name="T45" fmla="*/ 16 h 21"/>
                  <a:gd name="T46" fmla="*/ 10 w 21"/>
                  <a:gd name="T47" fmla="*/ 14 h 21"/>
                  <a:gd name="T48" fmla="*/ 10 w 21"/>
                  <a:gd name="T49" fmla="*/ 14 h 21"/>
                  <a:gd name="T50" fmla="*/ 9 w 21"/>
                  <a:gd name="T51" fmla="*/ 12 h 21"/>
                  <a:gd name="T52" fmla="*/ 6 w 21"/>
                  <a:gd name="T53" fmla="*/ 8 h 21"/>
                  <a:gd name="T54" fmla="*/ 3 w 21"/>
                  <a:gd name="T55" fmla="*/ 5 h 21"/>
                  <a:gd name="T56" fmla="*/ 0 w 21"/>
                  <a:gd name="T57" fmla="*/ 1 h 21"/>
                  <a:gd name="T58" fmla="*/ 0 w 21"/>
                  <a:gd name="T59" fmla="*/ 0 h 21"/>
                  <a:gd name="T60" fmla="*/ 2 w 21"/>
                  <a:gd name="T61" fmla="*/ 0 h 21"/>
                  <a:gd name="T62" fmla="*/ 3 w 21"/>
                  <a:gd name="T63" fmla="*/ 0 h 21"/>
                  <a:gd name="T64" fmla="*/ 6 w 21"/>
                  <a:gd name="T65" fmla="*/ 1 h 21"/>
                  <a:gd name="T66" fmla="*/ 7 w 21"/>
                  <a:gd name="T67" fmla="*/ 0 h 21"/>
                  <a:gd name="T68" fmla="*/ 9 w 21"/>
                  <a:gd name="T6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21">
                    <a:moveTo>
                      <a:pt x="9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12"/>
                    </a:lnTo>
                    <a:lnTo>
                      <a:pt x="17" y="16"/>
                    </a:lnTo>
                    <a:lnTo>
                      <a:pt x="18" y="18"/>
                    </a:lnTo>
                    <a:lnTo>
                      <a:pt x="20" y="19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8" name="Freeform 412"/>
              <p:cNvSpPr>
                <a:spLocks/>
              </p:cNvSpPr>
              <p:nvPr/>
            </p:nvSpPr>
            <p:spPr bwMode="auto">
              <a:xfrm>
                <a:off x="6819724" y="3733826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5 w 5"/>
                  <a:gd name="T3" fmla="*/ 3 h 8"/>
                  <a:gd name="T4" fmla="*/ 5 w 5"/>
                  <a:gd name="T5" fmla="*/ 5 h 8"/>
                  <a:gd name="T6" fmla="*/ 5 w 5"/>
                  <a:gd name="T7" fmla="*/ 8 h 8"/>
                  <a:gd name="T8" fmla="*/ 1 w 5"/>
                  <a:gd name="T9" fmla="*/ 8 h 8"/>
                  <a:gd name="T10" fmla="*/ 0 w 5"/>
                  <a:gd name="T11" fmla="*/ 7 h 8"/>
                  <a:gd name="T12" fmla="*/ 1 w 5"/>
                  <a:gd name="T13" fmla="*/ 7 h 8"/>
                  <a:gd name="T14" fmla="*/ 2 w 5"/>
                  <a:gd name="T15" fmla="*/ 4 h 8"/>
                  <a:gd name="T16" fmla="*/ 1 w 5"/>
                  <a:gd name="T17" fmla="*/ 1 h 8"/>
                  <a:gd name="T18" fmla="*/ 2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9" name="Freeform 413"/>
              <p:cNvSpPr>
                <a:spLocks/>
              </p:cNvSpPr>
              <p:nvPr/>
            </p:nvSpPr>
            <p:spPr bwMode="auto">
              <a:xfrm>
                <a:off x="6773777" y="371159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1 h 8"/>
                  <a:gd name="T4" fmla="*/ 3 w 4"/>
                  <a:gd name="T5" fmla="*/ 2 h 8"/>
                  <a:gd name="T6" fmla="*/ 3 w 4"/>
                  <a:gd name="T7" fmla="*/ 6 h 8"/>
                  <a:gd name="T8" fmla="*/ 2 w 4"/>
                  <a:gd name="T9" fmla="*/ 8 h 8"/>
                  <a:gd name="T10" fmla="*/ 2 w 4"/>
                  <a:gd name="T11" fmla="*/ 6 h 8"/>
                  <a:gd name="T12" fmla="*/ 2 w 4"/>
                  <a:gd name="T13" fmla="*/ 5 h 8"/>
                  <a:gd name="T14" fmla="*/ 0 w 4"/>
                  <a:gd name="T15" fmla="*/ 2 h 8"/>
                  <a:gd name="T16" fmla="*/ 3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0" name="Freeform 414"/>
              <p:cNvSpPr>
                <a:spLocks/>
              </p:cNvSpPr>
              <p:nvPr/>
            </p:nvSpPr>
            <p:spPr bwMode="auto">
              <a:xfrm>
                <a:off x="6778223" y="3729379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1" name="Freeform 415"/>
              <p:cNvSpPr>
                <a:spLocks/>
              </p:cNvSpPr>
              <p:nvPr/>
            </p:nvSpPr>
            <p:spPr bwMode="auto">
              <a:xfrm>
                <a:off x="6766365" y="3628590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2" name="Freeform 416"/>
              <p:cNvSpPr>
                <a:spLocks/>
              </p:cNvSpPr>
              <p:nvPr/>
            </p:nvSpPr>
            <p:spPr bwMode="auto">
              <a:xfrm>
                <a:off x="6776741" y="3744201"/>
                <a:ext cx="5929" cy="10376"/>
              </a:xfrm>
              <a:custGeom>
                <a:avLst/>
                <a:gdLst>
                  <a:gd name="T0" fmla="*/ 1 w 4"/>
                  <a:gd name="T1" fmla="*/ 0 h 7"/>
                  <a:gd name="T2" fmla="*/ 2 w 4"/>
                  <a:gd name="T3" fmla="*/ 1 h 7"/>
                  <a:gd name="T4" fmla="*/ 4 w 4"/>
                  <a:gd name="T5" fmla="*/ 4 h 7"/>
                  <a:gd name="T6" fmla="*/ 4 w 4"/>
                  <a:gd name="T7" fmla="*/ 5 h 7"/>
                  <a:gd name="T8" fmla="*/ 2 w 4"/>
                  <a:gd name="T9" fmla="*/ 7 h 7"/>
                  <a:gd name="T10" fmla="*/ 0 w 4"/>
                  <a:gd name="T11" fmla="*/ 4 h 7"/>
                  <a:gd name="T12" fmla="*/ 0 w 4"/>
                  <a:gd name="T13" fmla="*/ 2 h 7"/>
                  <a:gd name="T14" fmla="*/ 1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2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3" name="Freeform 417"/>
              <p:cNvSpPr>
                <a:spLocks/>
              </p:cNvSpPr>
              <p:nvPr/>
            </p:nvSpPr>
            <p:spPr bwMode="auto">
              <a:xfrm>
                <a:off x="6757472" y="361821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4" name="Freeform 418"/>
              <p:cNvSpPr>
                <a:spLocks/>
              </p:cNvSpPr>
              <p:nvPr/>
            </p:nvSpPr>
            <p:spPr bwMode="auto">
              <a:xfrm>
                <a:off x="6739686" y="3739754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5" name="Freeform 419"/>
              <p:cNvSpPr>
                <a:spLocks/>
              </p:cNvSpPr>
              <p:nvPr/>
            </p:nvSpPr>
            <p:spPr bwMode="auto">
              <a:xfrm>
                <a:off x="6754508" y="3633037"/>
                <a:ext cx="5929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6" name="Freeform 420"/>
              <p:cNvSpPr>
                <a:spLocks/>
              </p:cNvSpPr>
              <p:nvPr/>
            </p:nvSpPr>
            <p:spPr bwMode="auto">
              <a:xfrm>
                <a:off x="6735240" y="3772363"/>
                <a:ext cx="11858" cy="8893"/>
              </a:xfrm>
              <a:custGeom>
                <a:avLst/>
                <a:gdLst>
                  <a:gd name="T0" fmla="*/ 1 w 8"/>
                  <a:gd name="T1" fmla="*/ 0 h 6"/>
                  <a:gd name="T2" fmla="*/ 3 w 8"/>
                  <a:gd name="T3" fmla="*/ 0 h 6"/>
                  <a:gd name="T4" fmla="*/ 4 w 8"/>
                  <a:gd name="T5" fmla="*/ 1 h 6"/>
                  <a:gd name="T6" fmla="*/ 7 w 8"/>
                  <a:gd name="T7" fmla="*/ 3 h 6"/>
                  <a:gd name="T8" fmla="*/ 8 w 8"/>
                  <a:gd name="T9" fmla="*/ 4 h 6"/>
                  <a:gd name="T10" fmla="*/ 7 w 8"/>
                  <a:gd name="T11" fmla="*/ 6 h 6"/>
                  <a:gd name="T12" fmla="*/ 6 w 8"/>
                  <a:gd name="T13" fmla="*/ 4 h 6"/>
                  <a:gd name="T14" fmla="*/ 3 w 8"/>
                  <a:gd name="T15" fmla="*/ 4 h 6"/>
                  <a:gd name="T16" fmla="*/ 1 w 8"/>
                  <a:gd name="T17" fmla="*/ 3 h 6"/>
                  <a:gd name="T18" fmla="*/ 0 w 8"/>
                  <a:gd name="T19" fmla="*/ 1 h 6"/>
                  <a:gd name="T20" fmla="*/ 1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7" name="Freeform 421"/>
              <p:cNvSpPr>
                <a:spLocks/>
              </p:cNvSpPr>
              <p:nvPr/>
            </p:nvSpPr>
            <p:spPr bwMode="auto">
              <a:xfrm>
                <a:off x="6701149" y="395319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8" name="Freeform 422"/>
              <p:cNvSpPr>
                <a:spLocks/>
              </p:cNvSpPr>
              <p:nvPr/>
            </p:nvSpPr>
            <p:spPr bwMode="auto">
              <a:xfrm>
                <a:off x="6701149" y="3944297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9" name="Freeform 423"/>
              <p:cNvSpPr>
                <a:spLocks/>
              </p:cNvSpPr>
              <p:nvPr/>
            </p:nvSpPr>
            <p:spPr bwMode="auto">
              <a:xfrm>
                <a:off x="6960533" y="4179964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0" name="Freeform 424"/>
              <p:cNvSpPr>
                <a:spLocks/>
              </p:cNvSpPr>
              <p:nvPr/>
            </p:nvSpPr>
            <p:spPr bwMode="auto">
              <a:xfrm>
                <a:off x="6702632" y="3942814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1" name="Freeform 425"/>
              <p:cNvSpPr>
                <a:spLocks/>
              </p:cNvSpPr>
              <p:nvPr/>
            </p:nvSpPr>
            <p:spPr bwMode="auto">
              <a:xfrm>
                <a:off x="6880494" y="3936885"/>
                <a:ext cx="5929" cy="7411"/>
              </a:xfrm>
              <a:custGeom>
                <a:avLst/>
                <a:gdLst>
                  <a:gd name="T0" fmla="*/ 2 w 4"/>
                  <a:gd name="T1" fmla="*/ 0 h 5"/>
                  <a:gd name="T2" fmla="*/ 3 w 4"/>
                  <a:gd name="T3" fmla="*/ 0 h 5"/>
                  <a:gd name="T4" fmla="*/ 4 w 4"/>
                  <a:gd name="T5" fmla="*/ 2 h 5"/>
                  <a:gd name="T6" fmla="*/ 3 w 4"/>
                  <a:gd name="T7" fmla="*/ 5 h 5"/>
                  <a:gd name="T8" fmla="*/ 2 w 4"/>
                  <a:gd name="T9" fmla="*/ 5 h 5"/>
                  <a:gd name="T10" fmla="*/ 2 w 4"/>
                  <a:gd name="T11" fmla="*/ 4 h 5"/>
                  <a:gd name="T12" fmla="*/ 0 w 4"/>
                  <a:gd name="T13" fmla="*/ 0 h 5"/>
                  <a:gd name="T14" fmla="*/ 2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2" name="Freeform 426"/>
              <p:cNvSpPr>
                <a:spLocks/>
              </p:cNvSpPr>
              <p:nvPr/>
            </p:nvSpPr>
            <p:spPr bwMode="auto">
              <a:xfrm>
                <a:off x="6735240" y="3927992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3" name="Freeform 427"/>
              <p:cNvSpPr>
                <a:spLocks/>
              </p:cNvSpPr>
              <p:nvPr/>
            </p:nvSpPr>
            <p:spPr bwMode="auto">
              <a:xfrm>
                <a:off x="6859744" y="4181447"/>
                <a:ext cx="20751" cy="8893"/>
              </a:xfrm>
              <a:custGeom>
                <a:avLst/>
                <a:gdLst>
                  <a:gd name="T0" fmla="*/ 11 w 14"/>
                  <a:gd name="T1" fmla="*/ 0 h 6"/>
                  <a:gd name="T2" fmla="*/ 14 w 14"/>
                  <a:gd name="T3" fmla="*/ 0 h 6"/>
                  <a:gd name="T4" fmla="*/ 14 w 14"/>
                  <a:gd name="T5" fmla="*/ 2 h 6"/>
                  <a:gd name="T6" fmla="*/ 11 w 14"/>
                  <a:gd name="T7" fmla="*/ 3 h 6"/>
                  <a:gd name="T8" fmla="*/ 10 w 14"/>
                  <a:gd name="T9" fmla="*/ 5 h 6"/>
                  <a:gd name="T10" fmla="*/ 10 w 14"/>
                  <a:gd name="T11" fmla="*/ 6 h 6"/>
                  <a:gd name="T12" fmla="*/ 9 w 14"/>
                  <a:gd name="T13" fmla="*/ 5 h 6"/>
                  <a:gd name="T14" fmla="*/ 5 w 14"/>
                  <a:gd name="T15" fmla="*/ 3 h 6"/>
                  <a:gd name="T16" fmla="*/ 2 w 14"/>
                  <a:gd name="T17" fmla="*/ 6 h 6"/>
                  <a:gd name="T18" fmla="*/ 0 w 14"/>
                  <a:gd name="T19" fmla="*/ 5 h 6"/>
                  <a:gd name="T20" fmla="*/ 2 w 14"/>
                  <a:gd name="T21" fmla="*/ 2 h 6"/>
                  <a:gd name="T22" fmla="*/ 3 w 14"/>
                  <a:gd name="T23" fmla="*/ 0 h 6"/>
                  <a:gd name="T24" fmla="*/ 5 w 14"/>
                  <a:gd name="T25" fmla="*/ 2 h 6"/>
                  <a:gd name="T26" fmla="*/ 10 w 14"/>
                  <a:gd name="T27" fmla="*/ 2 h 6"/>
                  <a:gd name="T28" fmla="*/ 11 w 14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6">
                    <a:moveTo>
                      <a:pt x="11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4" name="Freeform 428"/>
              <p:cNvSpPr>
                <a:spLocks/>
              </p:cNvSpPr>
              <p:nvPr/>
            </p:nvSpPr>
            <p:spPr bwMode="auto">
              <a:xfrm>
                <a:off x="6744133" y="3917617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4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5" name="Freeform 429"/>
              <p:cNvSpPr>
                <a:spLocks/>
              </p:cNvSpPr>
              <p:nvPr/>
            </p:nvSpPr>
            <p:spPr bwMode="auto">
              <a:xfrm>
                <a:off x="6867154" y="4092515"/>
                <a:ext cx="25198" cy="13340"/>
              </a:xfrm>
              <a:custGeom>
                <a:avLst/>
                <a:gdLst>
                  <a:gd name="T0" fmla="*/ 6 w 17"/>
                  <a:gd name="T1" fmla="*/ 0 h 9"/>
                  <a:gd name="T2" fmla="*/ 11 w 17"/>
                  <a:gd name="T3" fmla="*/ 0 h 9"/>
                  <a:gd name="T4" fmla="*/ 15 w 17"/>
                  <a:gd name="T5" fmla="*/ 1 h 9"/>
                  <a:gd name="T6" fmla="*/ 15 w 17"/>
                  <a:gd name="T7" fmla="*/ 2 h 9"/>
                  <a:gd name="T8" fmla="*/ 17 w 17"/>
                  <a:gd name="T9" fmla="*/ 5 h 9"/>
                  <a:gd name="T10" fmla="*/ 17 w 17"/>
                  <a:gd name="T11" fmla="*/ 7 h 9"/>
                  <a:gd name="T12" fmla="*/ 15 w 17"/>
                  <a:gd name="T13" fmla="*/ 7 h 9"/>
                  <a:gd name="T14" fmla="*/ 12 w 17"/>
                  <a:gd name="T15" fmla="*/ 9 h 9"/>
                  <a:gd name="T16" fmla="*/ 9 w 17"/>
                  <a:gd name="T17" fmla="*/ 9 h 9"/>
                  <a:gd name="T18" fmla="*/ 6 w 17"/>
                  <a:gd name="T19" fmla="*/ 9 h 9"/>
                  <a:gd name="T20" fmla="*/ 5 w 17"/>
                  <a:gd name="T21" fmla="*/ 8 h 9"/>
                  <a:gd name="T22" fmla="*/ 1 w 17"/>
                  <a:gd name="T23" fmla="*/ 8 h 9"/>
                  <a:gd name="T24" fmla="*/ 0 w 17"/>
                  <a:gd name="T25" fmla="*/ 5 h 9"/>
                  <a:gd name="T26" fmla="*/ 0 w 17"/>
                  <a:gd name="T27" fmla="*/ 1 h 9"/>
                  <a:gd name="T28" fmla="*/ 1 w 17"/>
                  <a:gd name="T29" fmla="*/ 0 h 9"/>
                  <a:gd name="T30" fmla="*/ 4 w 17"/>
                  <a:gd name="T31" fmla="*/ 1 h 9"/>
                  <a:gd name="T32" fmla="*/ 6 w 17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9">
                    <a:moveTo>
                      <a:pt x="6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6" name="Freeform 430"/>
              <p:cNvSpPr>
                <a:spLocks/>
              </p:cNvSpPr>
              <p:nvPr/>
            </p:nvSpPr>
            <p:spPr bwMode="auto">
              <a:xfrm>
                <a:off x="6856779" y="3950225"/>
                <a:ext cx="5929" cy="10376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3 h 7"/>
                  <a:gd name="T4" fmla="*/ 4 w 4"/>
                  <a:gd name="T5" fmla="*/ 6 h 7"/>
                  <a:gd name="T6" fmla="*/ 2 w 4"/>
                  <a:gd name="T7" fmla="*/ 7 h 7"/>
                  <a:gd name="T8" fmla="*/ 0 w 4"/>
                  <a:gd name="T9" fmla="*/ 6 h 7"/>
                  <a:gd name="T10" fmla="*/ 0 w 4"/>
                  <a:gd name="T11" fmla="*/ 2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2" y="3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7" name="Freeform 431"/>
              <p:cNvSpPr>
                <a:spLocks/>
              </p:cNvSpPr>
              <p:nvPr/>
            </p:nvSpPr>
            <p:spPr bwMode="auto">
              <a:xfrm>
                <a:off x="6880494" y="3947261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8" name="Freeform 432"/>
              <p:cNvSpPr>
                <a:spLocks/>
              </p:cNvSpPr>
              <p:nvPr/>
            </p:nvSpPr>
            <p:spPr bwMode="auto">
              <a:xfrm>
                <a:off x="6889388" y="4036192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1 w 2"/>
                  <a:gd name="T7" fmla="*/ 3 h 3"/>
                  <a:gd name="T8" fmla="*/ 0 w 2"/>
                  <a:gd name="T9" fmla="*/ 3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9" name="Freeform 433"/>
              <p:cNvSpPr>
                <a:spLocks/>
              </p:cNvSpPr>
              <p:nvPr/>
            </p:nvSpPr>
            <p:spPr bwMode="auto">
              <a:xfrm>
                <a:off x="7093930" y="4178482"/>
                <a:ext cx="26679" cy="17786"/>
              </a:xfrm>
              <a:custGeom>
                <a:avLst/>
                <a:gdLst>
                  <a:gd name="T0" fmla="*/ 11 w 18"/>
                  <a:gd name="T1" fmla="*/ 0 h 12"/>
                  <a:gd name="T2" fmla="*/ 15 w 18"/>
                  <a:gd name="T3" fmla="*/ 0 h 12"/>
                  <a:gd name="T4" fmla="*/ 16 w 18"/>
                  <a:gd name="T5" fmla="*/ 1 h 12"/>
                  <a:gd name="T6" fmla="*/ 18 w 18"/>
                  <a:gd name="T7" fmla="*/ 2 h 12"/>
                  <a:gd name="T8" fmla="*/ 18 w 18"/>
                  <a:gd name="T9" fmla="*/ 2 h 12"/>
                  <a:gd name="T10" fmla="*/ 18 w 18"/>
                  <a:gd name="T11" fmla="*/ 5 h 12"/>
                  <a:gd name="T12" fmla="*/ 16 w 18"/>
                  <a:gd name="T13" fmla="*/ 5 h 12"/>
                  <a:gd name="T14" fmla="*/ 16 w 18"/>
                  <a:gd name="T15" fmla="*/ 7 h 12"/>
                  <a:gd name="T16" fmla="*/ 15 w 18"/>
                  <a:gd name="T17" fmla="*/ 8 h 12"/>
                  <a:gd name="T18" fmla="*/ 14 w 18"/>
                  <a:gd name="T19" fmla="*/ 9 h 12"/>
                  <a:gd name="T20" fmla="*/ 11 w 18"/>
                  <a:gd name="T21" fmla="*/ 11 h 12"/>
                  <a:gd name="T22" fmla="*/ 10 w 18"/>
                  <a:gd name="T23" fmla="*/ 12 h 12"/>
                  <a:gd name="T24" fmla="*/ 5 w 18"/>
                  <a:gd name="T25" fmla="*/ 12 h 12"/>
                  <a:gd name="T26" fmla="*/ 4 w 18"/>
                  <a:gd name="T27" fmla="*/ 12 h 12"/>
                  <a:gd name="T28" fmla="*/ 0 w 18"/>
                  <a:gd name="T29" fmla="*/ 12 h 12"/>
                  <a:gd name="T30" fmla="*/ 5 w 18"/>
                  <a:gd name="T31" fmla="*/ 7 h 12"/>
                  <a:gd name="T32" fmla="*/ 7 w 18"/>
                  <a:gd name="T33" fmla="*/ 5 h 12"/>
                  <a:gd name="T34" fmla="*/ 8 w 18"/>
                  <a:gd name="T35" fmla="*/ 1 h 12"/>
                  <a:gd name="T36" fmla="*/ 11 w 18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11" y="0"/>
                    </a:moveTo>
                    <a:lnTo>
                      <a:pt x="15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0" name="Freeform 434"/>
              <p:cNvSpPr>
                <a:spLocks/>
              </p:cNvSpPr>
              <p:nvPr/>
            </p:nvSpPr>
            <p:spPr bwMode="auto">
              <a:xfrm>
                <a:off x="6735240" y="4205162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1" name="Freeform 435"/>
              <p:cNvSpPr>
                <a:spLocks/>
              </p:cNvSpPr>
              <p:nvPr/>
            </p:nvSpPr>
            <p:spPr bwMode="auto">
              <a:xfrm>
                <a:off x="6757472" y="3893902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2" name="Freeform 436"/>
              <p:cNvSpPr>
                <a:spLocks/>
              </p:cNvSpPr>
              <p:nvPr/>
            </p:nvSpPr>
            <p:spPr bwMode="auto">
              <a:xfrm>
                <a:off x="6730793" y="4200715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5 h 5"/>
                  <a:gd name="T8" fmla="*/ 0 w 3"/>
                  <a:gd name="T9" fmla="*/ 3 h 5"/>
                  <a:gd name="T10" fmla="*/ 0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3" name="Freeform 437"/>
              <p:cNvSpPr>
                <a:spLocks/>
              </p:cNvSpPr>
              <p:nvPr/>
            </p:nvSpPr>
            <p:spPr bwMode="auto">
              <a:xfrm>
                <a:off x="6763401" y="3902795"/>
                <a:ext cx="10376" cy="4447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0 h 3"/>
                  <a:gd name="T4" fmla="*/ 7 w 7"/>
                  <a:gd name="T5" fmla="*/ 2 h 3"/>
                  <a:gd name="T6" fmla="*/ 6 w 7"/>
                  <a:gd name="T7" fmla="*/ 3 h 3"/>
                  <a:gd name="T8" fmla="*/ 5 w 7"/>
                  <a:gd name="T9" fmla="*/ 2 h 3"/>
                  <a:gd name="T10" fmla="*/ 3 w 7"/>
                  <a:gd name="T11" fmla="*/ 3 h 3"/>
                  <a:gd name="T12" fmla="*/ 2 w 7"/>
                  <a:gd name="T13" fmla="*/ 3 h 3"/>
                  <a:gd name="T14" fmla="*/ 0 w 7"/>
                  <a:gd name="T15" fmla="*/ 2 h 3"/>
                  <a:gd name="T16" fmla="*/ 2 w 7"/>
                  <a:gd name="T17" fmla="*/ 0 h 3"/>
                  <a:gd name="T18" fmla="*/ 5 w 7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4" name="Freeform 438"/>
              <p:cNvSpPr>
                <a:spLocks/>
              </p:cNvSpPr>
              <p:nvPr/>
            </p:nvSpPr>
            <p:spPr bwMode="auto">
              <a:xfrm>
                <a:off x="6754508" y="4145874"/>
                <a:ext cx="5929" cy="13340"/>
              </a:xfrm>
              <a:custGeom>
                <a:avLst/>
                <a:gdLst>
                  <a:gd name="T0" fmla="*/ 2 w 4"/>
                  <a:gd name="T1" fmla="*/ 0 h 9"/>
                  <a:gd name="T2" fmla="*/ 4 w 4"/>
                  <a:gd name="T3" fmla="*/ 4 h 9"/>
                  <a:gd name="T4" fmla="*/ 2 w 4"/>
                  <a:gd name="T5" fmla="*/ 7 h 9"/>
                  <a:gd name="T6" fmla="*/ 2 w 4"/>
                  <a:gd name="T7" fmla="*/ 9 h 9"/>
                  <a:gd name="T8" fmla="*/ 1 w 4"/>
                  <a:gd name="T9" fmla="*/ 7 h 9"/>
                  <a:gd name="T10" fmla="*/ 0 w 4"/>
                  <a:gd name="T11" fmla="*/ 5 h 9"/>
                  <a:gd name="T12" fmla="*/ 1 w 4"/>
                  <a:gd name="T13" fmla="*/ 4 h 9"/>
                  <a:gd name="T14" fmla="*/ 1 w 4"/>
                  <a:gd name="T15" fmla="*/ 1 h 9"/>
                  <a:gd name="T16" fmla="*/ 2 w 4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4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5" name="Freeform 439"/>
              <p:cNvSpPr>
                <a:spLocks/>
              </p:cNvSpPr>
              <p:nvPr/>
            </p:nvSpPr>
            <p:spPr bwMode="auto">
              <a:xfrm>
                <a:off x="6804902" y="4052496"/>
                <a:ext cx="16305" cy="8893"/>
              </a:xfrm>
              <a:custGeom>
                <a:avLst/>
                <a:gdLst>
                  <a:gd name="T0" fmla="*/ 3 w 11"/>
                  <a:gd name="T1" fmla="*/ 0 h 6"/>
                  <a:gd name="T2" fmla="*/ 7 w 11"/>
                  <a:gd name="T3" fmla="*/ 0 h 6"/>
                  <a:gd name="T4" fmla="*/ 7 w 11"/>
                  <a:gd name="T5" fmla="*/ 2 h 6"/>
                  <a:gd name="T6" fmla="*/ 6 w 11"/>
                  <a:gd name="T7" fmla="*/ 3 h 6"/>
                  <a:gd name="T8" fmla="*/ 8 w 11"/>
                  <a:gd name="T9" fmla="*/ 3 h 6"/>
                  <a:gd name="T10" fmla="*/ 8 w 11"/>
                  <a:gd name="T11" fmla="*/ 2 h 6"/>
                  <a:gd name="T12" fmla="*/ 11 w 11"/>
                  <a:gd name="T13" fmla="*/ 3 h 6"/>
                  <a:gd name="T14" fmla="*/ 10 w 11"/>
                  <a:gd name="T15" fmla="*/ 5 h 6"/>
                  <a:gd name="T16" fmla="*/ 8 w 11"/>
                  <a:gd name="T17" fmla="*/ 6 h 6"/>
                  <a:gd name="T18" fmla="*/ 7 w 11"/>
                  <a:gd name="T19" fmla="*/ 5 h 6"/>
                  <a:gd name="T20" fmla="*/ 6 w 11"/>
                  <a:gd name="T21" fmla="*/ 6 h 6"/>
                  <a:gd name="T22" fmla="*/ 4 w 11"/>
                  <a:gd name="T23" fmla="*/ 5 h 6"/>
                  <a:gd name="T24" fmla="*/ 1 w 11"/>
                  <a:gd name="T25" fmla="*/ 6 h 6"/>
                  <a:gd name="T26" fmla="*/ 0 w 11"/>
                  <a:gd name="T27" fmla="*/ 5 h 6"/>
                  <a:gd name="T28" fmla="*/ 0 w 11"/>
                  <a:gd name="T29" fmla="*/ 3 h 6"/>
                  <a:gd name="T30" fmla="*/ 3 w 11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6">
                    <a:moveTo>
                      <a:pt x="3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6" name="Freeform 440"/>
              <p:cNvSpPr>
                <a:spLocks/>
              </p:cNvSpPr>
              <p:nvPr/>
            </p:nvSpPr>
            <p:spPr bwMode="auto">
              <a:xfrm>
                <a:off x="6809349" y="4067318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7" name="Freeform 441"/>
              <p:cNvSpPr>
                <a:spLocks/>
              </p:cNvSpPr>
              <p:nvPr/>
            </p:nvSpPr>
            <p:spPr bwMode="auto">
              <a:xfrm>
                <a:off x="6810831" y="4196269"/>
                <a:ext cx="11858" cy="8893"/>
              </a:xfrm>
              <a:custGeom>
                <a:avLst/>
                <a:gdLst>
                  <a:gd name="T0" fmla="*/ 7 w 8"/>
                  <a:gd name="T1" fmla="*/ 0 h 6"/>
                  <a:gd name="T2" fmla="*/ 8 w 8"/>
                  <a:gd name="T3" fmla="*/ 0 h 6"/>
                  <a:gd name="T4" fmla="*/ 6 w 8"/>
                  <a:gd name="T5" fmla="*/ 3 h 6"/>
                  <a:gd name="T6" fmla="*/ 4 w 8"/>
                  <a:gd name="T7" fmla="*/ 4 h 6"/>
                  <a:gd name="T8" fmla="*/ 2 w 8"/>
                  <a:gd name="T9" fmla="*/ 6 h 6"/>
                  <a:gd name="T10" fmla="*/ 0 w 8"/>
                  <a:gd name="T11" fmla="*/ 4 h 6"/>
                  <a:gd name="T12" fmla="*/ 3 w 8"/>
                  <a:gd name="T13" fmla="*/ 3 h 6"/>
                  <a:gd name="T14" fmla="*/ 2 w 8"/>
                  <a:gd name="T15" fmla="*/ 2 h 6"/>
                  <a:gd name="T16" fmla="*/ 3 w 8"/>
                  <a:gd name="T17" fmla="*/ 2 h 6"/>
                  <a:gd name="T18" fmla="*/ 4 w 8"/>
                  <a:gd name="T19" fmla="*/ 2 h 6"/>
                  <a:gd name="T20" fmla="*/ 7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8" name="Freeform 442"/>
              <p:cNvSpPr>
                <a:spLocks/>
              </p:cNvSpPr>
              <p:nvPr/>
            </p:nvSpPr>
            <p:spPr bwMode="auto">
              <a:xfrm>
                <a:off x="6822689" y="4199233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1 h 4"/>
                  <a:gd name="T12" fmla="*/ 3 w 5"/>
                  <a:gd name="T13" fmla="*/ 1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1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9" name="Freeform 443"/>
              <p:cNvSpPr>
                <a:spLocks/>
              </p:cNvSpPr>
              <p:nvPr/>
            </p:nvSpPr>
            <p:spPr bwMode="auto">
              <a:xfrm>
                <a:off x="6784152" y="4036192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0" name="Freeform 444"/>
              <p:cNvSpPr>
                <a:spLocks/>
              </p:cNvSpPr>
              <p:nvPr/>
            </p:nvSpPr>
            <p:spPr bwMode="auto">
              <a:xfrm>
                <a:off x="6723382" y="3996173"/>
                <a:ext cx="130433" cy="146737"/>
              </a:xfrm>
              <a:custGeom>
                <a:avLst/>
                <a:gdLst>
                  <a:gd name="T0" fmla="*/ 88 w 88"/>
                  <a:gd name="T1" fmla="*/ 4 h 99"/>
                  <a:gd name="T2" fmla="*/ 83 w 88"/>
                  <a:gd name="T3" fmla="*/ 9 h 99"/>
                  <a:gd name="T4" fmla="*/ 74 w 88"/>
                  <a:gd name="T5" fmla="*/ 16 h 99"/>
                  <a:gd name="T6" fmla="*/ 59 w 88"/>
                  <a:gd name="T7" fmla="*/ 16 h 99"/>
                  <a:gd name="T8" fmla="*/ 47 w 88"/>
                  <a:gd name="T9" fmla="*/ 16 h 99"/>
                  <a:gd name="T10" fmla="*/ 38 w 88"/>
                  <a:gd name="T11" fmla="*/ 15 h 99"/>
                  <a:gd name="T12" fmla="*/ 22 w 88"/>
                  <a:gd name="T13" fmla="*/ 16 h 99"/>
                  <a:gd name="T14" fmla="*/ 19 w 88"/>
                  <a:gd name="T15" fmla="*/ 34 h 99"/>
                  <a:gd name="T16" fmla="*/ 30 w 88"/>
                  <a:gd name="T17" fmla="*/ 43 h 99"/>
                  <a:gd name="T18" fmla="*/ 38 w 88"/>
                  <a:gd name="T19" fmla="*/ 34 h 99"/>
                  <a:gd name="T20" fmla="*/ 48 w 88"/>
                  <a:gd name="T21" fmla="*/ 33 h 99"/>
                  <a:gd name="T22" fmla="*/ 62 w 88"/>
                  <a:gd name="T23" fmla="*/ 30 h 99"/>
                  <a:gd name="T24" fmla="*/ 62 w 88"/>
                  <a:gd name="T25" fmla="*/ 36 h 99"/>
                  <a:gd name="T26" fmla="*/ 54 w 88"/>
                  <a:gd name="T27" fmla="*/ 38 h 99"/>
                  <a:gd name="T28" fmla="*/ 43 w 88"/>
                  <a:gd name="T29" fmla="*/ 48 h 99"/>
                  <a:gd name="T30" fmla="*/ 36 w 88"/>
                  <a:gd name="T31" fmla="*/ 48 h 99"/>
                  <a:gd name="T32" fmla="*/ 43 w 88"/>
                  <a:gd name="T33" fmla="*/ 56 h 99"/>
                  <a:gd name="T34" fmla="*/ 48 w 88"/>
                  <a:gd name="T35" fmla="*/ 62 h 99"/>
                  <a:gd name="T36" fmla="*/ 50 w 88"/>
                  <a:gd name="T37" fmla="*/ 67 h 99"/>
                  <a:gd name="T38" fmla="*/ 47 w 88"/>
                  <a:gd name="T39" fmla="*/ 69 h 99"/>
                  <a:gd name="T40" fmla="*/ 50 w 88"/>
                  <a:gd name="T41" fmla="*/ 74 h 99"/>
                  <a:gd name="T42" fmla="*/ 52 w 88"/>
                  <a:gd name="T43" fmla="*/ 76 h 99"/>
                  <a:gd name="T44" fmla="*/ 58 w 88"/>
                  <a:gd name="T45" fmla="*/ 77 h 99"/>
                  <a:gd name="T46" fmla="*/ 58 w 88"/>
                  <a:gd name="T47" fmla="*/ 80 h 99"/>
                  <a:gd name="T48" fmla="*/ 48 w 88"/>
                  <a:gd name="T49" fmla="*/ 83 h 99"/>
                  <a:gd name="T50" fmla="*/ 45 w 88"/>
                  <a:gd name="T51" fmla="*/ 88 h 99"/>
                  <a:gd name="T52" fmla="*/ 36 w 88"/>
                  <a:gd name="T53" fmla="*/ 88 h 99"/>
                  <a:gd name="T54" fmla="*/ 37 w 88"/>
                  <a:gd name="T55" fmla="*/ 77 h 99"/>
                  <a:gd name="T56" fmla="*/ 29 w 88"/>
                  <a:gd name="T57" fmla="*/ 72 h 99"/>
                  <a:gd name="T58" fmla="*/ 30 w 88"/>
                  <a:gd name="T59" fmla="*/ 62 h 99"/>
                  <a:gd name="T60" fmla="*/ 23 w 88"/>
                  <a:gd name="T61" fmla="*/ 62 h 99"/>
                  <a:gd name="T62" fmla="*/ 23 w 88"/>
                  <a:gd name="T63" fmla="*/ 70 h 99"/>
                  <a:gd name="T64" fmla="*/ 22 w 88"/>
                  <a:gd name="T65" fmla="*/ 83 h 99"/>
                  <a:gd name="T66" fmla="*/ 22 w 88"/>
                  <a:gd name="T67" fmla="*/ 94 h 99"/>
                  <a:gd name="T68" fmla="*/ 18 w 88"/>
                  <a:gd name="T69" fmla="*/ 98 h 99"/>
                  <a:gd name="T70" fmla="*/ 9 w 88"/>
                  <a:gd name="T71" fmla="*/ 98 h 99"/>
                  <a:gd name="T72" fmla="*/ 9 w 88"/>
                  <a:gd name="T73" fmla="*/ 85 h 99"/>
                  <a:gd name="T74" fmla="*/ 8 w 88"/>
                  <a:gd name="T75" fmla="*/ 70 h 99"/>
                  <a:gd name="T76" fmla="*/ 3 w 88"/>
                  <a:gd name="T77" fmla="*/ 72 h 99"/>
                  <a:gd name="T78" fmla="*/ 1 w 88"/>
                  <a:gd name="T79" fmla="*/ 62 h 99"/>
                  <a:gd name="T80" fmla="*/ 7 w 88"/>
                  <a:gd name="T81" fmla="*/ 52 h 99"/>
                  <a:gd name="T82" fmla="*/ 8 w 88"/>
                  <a:gd name="T83" fmla="*/ 41 h 99"/>
                  <a:gd name="T84" fmla="*/ 11 w 88"/>
                  <a:gd name="T85" fmla="*/ 33 h 99"/>
                  <a:gd name="T86" fmla="*/ 15 w 88"/>
                  <a:gd name="T87" fmla="*/ 33 h 99"/>
                  <a:gd name="T88" fmla="*/ 14 w 88"/>
                  <a:gd name="T89" fmla="*/ 22 h 99"/>
                  <a:gd name="T90" fmla="*/ 18 w 88"/>
                  <a:gd name="T91" fmla="*/ 12 h 99"/>
                  <a:gd name="T92" fmla="*/ 27 w 88"/>
                  <a:gd name="T93" fmla="*/ 8 h 99"/>
                  <a:gd name="T94" fmla="*/ 36 w 88"/>
                  <a:gd name="T95" fmla="*/ 5 h 99"/>
                  <a:gd name="T96" fmla="*/ 45 w 88"/>
                  <a:gd name="T97" fmla="*/ 8 h 99"/>
                  <a:gd name="T98" fmla="*/ 55 w 88"/>
                  <a:gd name="T99" fmla="*/ 11 h 99"/>
                  <a:gd name="T100" fmla="*/ 69 w 88"/>
                  <a:gd name="T101" fmla="*/ 11 h 99"/>
                  <a:gd name="T102" fmla="*/ 77 w 88"/>
                  <a:gd name="T103" fmla="*/ 7 h 99"/>
                  <a:gd name="T104" fmla="*/ 83 w 88"/>
                  <a:gd name="T10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8" h="99">
                    <a:moveTo>
                      <a:pt x="83" y="0"/>
                    </a:moveTo>
                    <a:lnTo>
                      <a:pt x="87" y="1"/>
                    </a:lnTo>
                    <a:lnTo>
                      <a:pt x="87" y="2"/>
                    </a:lnTo>
                    <a:lnTo>
                      <a:pt x="88" y="4"/>
                    </a:lnTo>
                    <a:lnTo>
                      <a:pt x="87" y="4"/>
                    </a:lnTo>
                    <a:lnTo>
                      <a:pt x="85" y="7"/>
                    </a:lnTo>
                    <a:lnTo>
                      <a:pt x="85" y="8"/>
                    </a:lnTo>
                    <a:lnTo>
                      <a:pt x="83" y="9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79" y="14"/>
                    </a:lnTo>
                    <a:lnTo>
                      <a:pt x="74" y="16"/>
                    </a:lnTo>
                    <a:lnTo>
                      <a:pt x="65" y="19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59" y="16"/>
                    </a:lnTo>
                    <a:lnTo>
                      <a:pt x="56" y="16"/>
                    </a:lnTo>
                    <a:lnTo>
                      <a:pt x="55" y="16"/>
                    </a:lnTo>
                    <a:lnTo>
                      <a:pt x="52" y="16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1" y="15"/>
                    </a:lnTo>
                    <a:lnTo>
                      <a:pt x="38" y="15"/>
                    </a:lnTo>
                    <a:lnTo>
                      <a:pt x="33" y="18"/>
                    </a:lnTo>
                    <a:lnTo>
                      <a:pt x="29" y="18"/>
                    </a:lnTo>
                    <a:lnTo>
                      <a:pt x="26" y="15"/>
                    </a:lnTo>
                    <a:lnTo>
                      <a:pt x="22" y="16"/>
                    </a:lnTo>
                    <a:lnTo>
                      <a:pt x="21" y="19"/>
                    </a:lnTo>
                    <a:lnTo>
                      <a:pt x="18" y="23"/>
                    </a:lnTo>
                    <a:lnTo>
                      <a:pt x="18" y="29"/>
                    </a:lnTo>
                    <a:lnTo>
                      <a:pt x="19" y="34"/>
                    </a:lnTo>
                    <a:lnTo>
                      <a:pt x="23" y="37"/>
                    </a:lnTo>
                    <a:lnTo>
                      <a:pt x="26" y="40"/>
                    </a:lnTo>
                    <a:lnTo>
                      <a:pt x="27" y="41"/>
                    </a:lnTo>
                    <a:lnTo>
                      <a:pt x="30" y="43"/>
                    </a:lnTo>
                    <a:lnTo>
                      <a:pt x="33" y="41"/>
                    </a:lnTo>
                    <a:lnTo>
                      <a:pt x="34" y="37"/>
                    </a:lnTo>
                    <a:lnTo>
                      <a:pt x="37" y="33"/>
                    </a:lnTo>
                    <a:lnTo>
                      <a:pt x="38" y="34"/>
                    </a:lnTo>
                    <a:lnTo>
                      <a:pt x="41" y="36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8" y="33"/>
                    </a:lnTo>
                    <a:lnTo>
                      <a:pt x="50" y="31"/>
                    </a:lnTo>
                    <a:lnTo>
                      <a:pt x="54" y="31"/>
                    </a:lnTo>
                    <a:lnTo>
                      <a:pt x="56" y="30"/>
                    </a:lnTo>
                    <a:lnTo>
                      <a:pt x="62" y="30"/>
                    </a:lnTo>
                    <a:lnTo>
                      <a:pt x="65" y="30"/>
                    </a:lnTo>
                    <a:lnTo>
                      <a:pt x="65" y="33"/>
                    </a:lnTo>
                    <a:lnTo>
                      <a:pt x="63" y="36"/>
                    </a:lnTo>
                    <a:lnTo>
                      <a:pt x="62" y="36"/>
                    </a:lnTo>
                    <a:lnTo>
                      <a:pt x="59" y="34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4" y="38"/>
                    </a:lnTo>
                    <a:lnTo>
                      <a:pt x="52" y="41"/>
                    </a:lnTo>
                    <a:lnTo>
                      <a:pt x="48" y="44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0" y="49"/>
                    </a:lnTo>
                    <a:lnTo>
                      <a:pt x="37" y="49"/>
                    </a:lnTo>
                    <a:lnTo>
                      <a:pt x="37" y="48"/>
                    </a:lnTo>
                    <a:lnTo>
                      <a:pt x="36" y="48"/>
                    </a:lnTo>
                    <a:lnTo>
                      <a:pt x="36" y="49"/>
                    </a:lnTo>
                    <a:lnTo>
                      <a:pt x="37" y="51"/>
                    </a:lnTo>
                    <a:lnTo>
                      <a:pt x="38" y="52"/>
                    </a:lnTo>
                    <a:lnTo>
                      <a:pt x="43" y="56"/>
                    </a:lnTo>
                    <a:lnTo>
                      <a:pt x="44" y="59"/>
                    </a:lnTo>
                    <a:lnTo>
                      <a:pt x="45" y="59"/>
                    </a:lnTo>
                    <a:lnTo>
                      <a:pt x="47" y="61"/>
                    </a:lnTo>
                    <a:lnTo>
                      <a:pt x="48" y="62"/>
                    </a:lnTo>
                    <a:lnTo>
                      <a:pt x="47" y="63"/>
                    </a:lnTo>
                    <a:lnTo>
                      <a:pt x="48" y="65"/>
                    </a:lnTo>
                    <a:lnTo>
                      <a:pt x="50" y="66"/>
                    </a:lnTo>
                    <a:lnTo>
                      <a:pt x="50" y="67"/>
                    </a:lnTo>
                    <a:lnTo>
                      <a:pt x="48" y="67"/>
                    </a:lnTo>
                    <a:lnTo>
                      <a:pt x="48" y="69"/>
                    </a:lnTo>
                    <a:lnTo>
                      <a:pt x="48" y="69"/>
                    </a:lnTo>
                    <a:lnTo>
                      <a:pt x="47" y="69"/>
                    </a:lnTo>
                    <a:lnTo>
                      <a:pt x="45" y="72"/>
                    </a:lnTo>
                    <a:lnTo>
                      <a:pt x="47" y="73"/>
                    </a:lnTo>
                    <a:lnTo>
                      <a:pt x="48" y="73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51" y="74"/>
                    </a:lnTo>
                    <a:lnTo>
                      <a:pt x="51" y="76"/>
                    </a:lnTo>
                    <a:lnTo>
                      <a:pt x="52" y="76"/>
                    </a:lnTo>
                    <a:lnTo>
                      <a:pt x="52" y="77"/>
                    </a:lnTo>
                    <a:lnTo>
                      <a:pt x="55" y="77"/>
                    </a:lnTo>
                    <a:lnTo>
                      <a:pt x="56" y="77"/>
                    </a:lnTo>
                    <a:lnTo>
                      <a:pt x="58" y="77"/>
                    </a:lnTo>
                    <a:lnTo>
                      <a:pt x="61" y="77"/>
                    </a:lnTo>
                    <a:lnTo>
                      <a:pt x="61" y="78"/>
                    </a:lnTo>
                    <a:lnTo>
                      <a:pt x="59" y="80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5" y="81"/>
                    </a:lnTo>
                    <a:lnTo>
                      <a:pt x="51" y="81"/>
                    </a:lnTo>
                    <a:lnTo>
                      <a:pt x="48" y="83"/>
                    </a:lnTo>
                    <a:lnTo>
                      <a:pt x="47" y="84"/>
                    </a:lnTo>
                    <a:lnTo>
                      <a:pt x="44" y="85"/>
                    </a:lnTo>
                    <a:lnTo>
                      <a:pt x="44" y="88"/>
                    </a:lnTo>
                    <a:lnTo>
                      <a:pt x="45" y="88"/>
                    </a:lnTo>
                    <a:lnTo>
                      <a:pt x="43" y="90"/>
                    </a:lnTo>
                    <a:lnTo>
                      <a:pt x="40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6" y="85"/>
                    </a:lnTo>
                    <a:lnTo>
                      <a:pt x="36" y="80"/>
                    </a:lnTo>
                    <a:lnTo>
                      <a:pt x="37" y="80"/>
                    </a:lnTo>
                    <a:lnTo>
                      <a:pt x="37" y="77"/>
                    </a:lnTo>
                    <a:lnTo>
                      <a:pt x="33" y="76"/>
                    </a:lnTo>
                    <a:lnTo>
                      <a:pt x="32" y="74"/>
                    </a:lnTo>
                    <a:lnTo>
                      <a:pt x="30" y="73"/>
                    </a:lnTo>
                    <a:lnTo>
                      <a:pt x="29" y="72"/>
                    </a:lnTo>
                    <a:lnTo>
                      <a:pt x="29" y="69"/>
                    </a:lnTo>
                    <a:lnTo>
                      <a:pt x="32" y="66"/>
                    </a:lnTo>
                    <a:lnTo>
                      <a:pt x="32" y="63"/>
                    </a:lnTo>
                    <a:lnTo>
                      <a:pt x="30" y="62"/>
                    </a:lnTo>
                    <a:lnTo>
                      <a:pt x="30" y="61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3" y="62"/>
                    </a:lnTo>
                    <a:lnTo>
                      <a:pt x="21" y="63"/>
                    </a:lnTo>
                    <a:lnTo>
                      <a:pt x="21" y="65"/>
                    </a:lnTo>
                    <a:lnTo>
                      <a:pt x="23" y="66"/>
                    </a:lnTo>
                    <a:lnTo>
                      <a:pt x="23" y="70"/>
                    </a:lnTo>
                    <a:lnTo>
                      <a:pt x="23" y="73"/>
                    </a:lnTo>
                    <a:lnTo>
                      <a:pt x="21" y="77"/>
                    </a:lnTo>
                    <a:lnTo>
                      <a:pt x="21" y="78"/>
                    </a:lnTo>
                    <a:lnTo>
                      <a:pt x="22" y="83"/>
                    </a:lnTo>
                    <a:lnTo>
                      <a:pt x="21" y="87"/>
                    </a:lnTo>
                    <a:lnTo>
                      <a:pt x="19" y="90"/>
                    </a:lnTo>
                    <a:lnTo>
                      <a:pt x="21" y="92"/>
                    </a:lnTo>
                    <a:lnTo>
                      <a:pt x="22" y="94"/>
                    </a:lnTo>
                    <a:lnTo>
                      <a:pt x="22" y="96"/>
                    </a:lnTo>
                    <a:lnTo>
                      <a:pt x="22" y="99"/>
                    </a:lnTo>
                    <a:lnTo>
                      <a:pt x="21" y="98"/>
                    </a:lnTo>
                    <a:lnTo>
                      <a:pt x="18" y="98"/>
                    </a:lnTo>
                    <a:lnTo>
                      <a:pt x="15" y="98"/>
                    </a:lnTo>
                    <a:lnTo>
                      <a:pt x="14" y="99"/>
                    </a:lnTo>
                    <a:lnTo>
                      <a:pt x="11" y="99"/>
                    </a:lnTo>
                    <a:lnTo>
                      <a:pt x="9" y="98"/>
                    </a:lnTo>
                    <a:lnTo>
                      <a:pt x="8" y="98"/>
                    </a:lnTo>
                    <a:lnTo>
                      <a:pt x="8" y="94"/>
                    </a:lnTo>
                    <a:lnTo>
                      <a:pt x="8" y="88"/>
                    </a:lnTo>
                    <a:lnTo>
                      <a:pt x="9" y="85"/>
                    </a:lnTo>
                    <a:lnTo>
                      <a:pt x="11" y="81"/>
                    </a:lnTo>
                    <a:lnTo>
                      <a:pt x="12" y="80"/>
                    </a:lnTo>
                    <a:lnTo>
                      <a:pt x="9" y="74"/>
                    </a:lnTo>
                    <a:lnTo>
                      <a:pt x="8" y="70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4" y="70"/>
                    </a:lnTo>
                    <a:lnTo>
                      <a:pt x="3" y="72"/>
                    </a:lnTo>
                    <a:lnTo>
                      <a:pt x="1" y="69"/>
                    </a:lnTo>
                    <a:lnTo>
                      <a:pt x="0" y="65"/>
                    </a:lnTo>
                    <a:lnTo>
                      <a:pt x="1" y="63"/>
                    </a:lnTo>
                    <a:lnTo>
                      <a:pt x="1" y="62"/>
                    </a:lnTo>
                    <a:lnTo>
                      <a:pt x="1" y="59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7" y="38"/>
                    </a:lnTo>
                    <a:lnTo>
                      <a:pt x="8" y="36"/>
                    </a:lnTo>
                    <a:lnTo>
                      <a:pt x="9" y="34"/>
                    </a:lnTo>
                    <a:lnTo>
                      <a:pt x="11" y="33"/>
                    </a:lnTo>
                    <a:lnTo>
                      <a:pt x="14" y="31"/>
                    </a:lnTo>
                    <a:lnTo>
                      <a:pt x="14" y="34"/>
                    </a:lnTo>
                    <a:lnTo>
                      <a:pt x="15" y="36"/>
                    </a:lnTo>
                    <a:lnTo>
                      <a:pt x="15" y="33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7" y="8"/>
                    </a:lnTo>
                    <a:lnTo>
                      <a:pt x="29" y="7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1" y="8"/>
                    </a:lnTo>
                    <a:lnTo>
                      <a:pt x="45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9"/>
                    </a:lnTo>
                    <a:lnTo>
                      <a:pt x="55" y="11"/>
                    </a:lnTo>
                    <a:lnTo>
                      <a:pt x="56" y="11"/>
                    </a:lnTo>
                    <a:lnTo>
                      <a:pt x="56" y="9"/>
                    </a:lnTo>
                    <a:lnTo>
                      <a:pt x="62" y="9"/>
                    </a:lnTo>
                    <a:lnTo>
                      <a:pt x="69" y="11"/>
                    </a:lnTo>
                    <a:lnTo>
                      <a:pt x="72" y="11"/>
                    </a:lnTo>
                    <a:lnTo>
                      <a:pt x="73" y="8"/>
                    </a:lnTo>
                    <a:lnTo>
                      <a:pt x="74" y="8"/>
                    </a:lnTo>
                    <a:lnTo>
                      <a:pt x="77" y="7"/>
                    </a:lnTo>
                    <a:lnTo>
                      <a:pt x="79" y="5"/>
                    </a:lnTo>
                    <a:lnTo>
                      <a:pt x="80" y="4"/>
                    </a:lnTo>
                    <a:lnTo>
                      <a:pt x="80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1" name="Freeform 445"/>
              <p:cNvSpPr>
                <a:spLocks/>
              </p:cNvSpPr>
              <p:nvPr/>
            </p:nvSpPr>
            <p:spPr bwMode="auto">
              <a:xfrm>
                <a:off x="6815278" y="4065836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2" name="Freeform 446"/>
              <p:cNvSpPr>
                <a:spLocks/>
              </p:cNvSpPr>
              <p:nvPr/>
            </p:nvSpPr>
            <p:spPr bwMode="auto">
              <a:xfrm>
                <a:off x="6819724" y="4061389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3" name="Freeform 447"/>
              <p:cNvSpPr>
                <a:spLocks/>
              </p:cNvSpPr>
              <p:nvPr/>
            </p:nvSpPr>
            <p:spPr bwMode="auto">
              <a:xfrm>
                <a:off x="6942746" y="4062872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7 w 8"/>
                  <a:gd name="T3" fmla="*/ 2 h 4"/>
                  <a:gd name="T4" fmla="*/ 8 w 8"/>
                  <a:gd name="T5" fmla="*/ 3 h 4"/>
                  <a:gd name="T6" fmla="*/ 8 w 8"/>
                  <a:gd name="T7" fmla="*/ 3 h 4"/>
                  <a:gd name="T8" fmla="*/ 5 w 8"/>
                  <a:gd name="T9" fmla="*/ 4 h 4"/>
                  <a:gd name="T10" fmla="*/ 1 w 8"/>
                  <a:gd name="T11" fmla="*/ 3 h 4"/>
                  <a:gd name="T12" fmla="*/ 0 w 8"/>
                  <a:gd name="T13" fmla="*/ 2 h 4"/>
                  <a:gd name="T14" fmla="*/ 1 w 8"/>
                  <a:gd name="T15" fmla="*/ 2 h 4"/>
                  <a:gd name="T16" fmla="*/ 7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7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5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4" name="Freeform 448"/>
              <p:cNvSpPr>
                <a:spLocks/>
              </p:cNvSpPr>
              <p:nvPr/>
            </p:nvSpPr>
            <p:spPr bwMode="auto">
              <a:xfrm>
                <a:off x="6895316" y="4039157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0 h 5"/>
                  <a:gd name="T4" fmla="*/ 4 w 5"/>
                  <a:gd name="T5" fmla="*/ 2 h 5"/>
                  <a:gd name="T6" fmla="*/ 5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4 w 5"/>
                  <a:gd name="T13" fmla="*/ 4 h 5"/>
                  <a:gd name="T14" fmla="*/ 1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  <a:gd name="T20" fmla="*/ 0 w 5"/>
                  <a:gd name="T21" fmla="*/ 0 h 5"/>
                  <a:gd name="T22" fmla="*/ 3 w 5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5" name="Freeform 449"/>
              <p:cNvSpPr>
                <a:spLocks/>
              </p:cNvSpPr>
              <p:nvPr/>
            </p:nvSpPr>
            <p:spPr bwMode="auto">
              <a:xfrm>
                <a:off x="6782670" y="4131052"/>
                <a:ext cx="5929" cy="7411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3 h 5"/>
                  <a:gd name="T4" fmla="*/ 4 w 4"/>
                  <a:gd name="T5" fmla="*/ 4 h 5"/>
                  <a:gd name="T6" fmla="*/ 1 w 4"/>
                  <a:gd name="T7" fmla="*/ 5 h 5"/>
                  <a:gd name="T8" fmla="*/ 0 w 4"/>
                  <a:gd name="T9" fmla="*/ 5 h 5"/>
                  <a:gd name="T10" fmla="*/ 0 w 4"/>
                  <a:gd name="T11" fmla="*/ 3 h 5"/>
                  <a:gd name="T12" fmla="*/ 0 w 4"/>
                  <a:gd name="T13" fmla="*/ 1 h 5"/>
                  <a:gd name="T14" fmla="*/ 0 w 4"/>
                  <a:gd name="T15" fmla="*/ 0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3" y="3"/>
                    </a:lnTo>
                    <a:lnTo>
                      <a:pt x="4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6" name="Freeform 450"/>
              <p:cNvSpPr>
                <a:spLocks/>
              </p:cNvSpPr>
              <p:nvPr/>
            </p:nvSpPr>
            <p:spPr bwMode="auto">
              <a:xfrm>
                <a:off x="6755991" y="4172554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0 w 4"/>
                  <a:gd name="T7" fmla="*/ 1 h 1"/>
                  <a:gd name="T8" fmla="*/ 1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7" name="Freeform 451"/>
              <p:cNvSpPr>
                <a:spLocks/>
              </p:cNvSpPr>
              <p:nvPr/>
            </p:nvSpPr>
            <p:spPr bwMode="auto">
              <a:xfrm>
                <a:off x="6833064" y="4194786"/>
                <a:ext cx="13340" cy="5929"/>
              </a:xfrm>
              <a:custGeom>
                <a:avLst/>
                <a:gdLst>
                  <a:gd name="T0" fmla="*/ 3 w 9"/>
                  <a:gd name="T1" fmla="*/ 0 h 4"/>
                  <a:gd name="T2" fmla="*/ 5 w 9"/>
                  <a:gd name="T3" fmla="*/ 0 h 4"/>
                  <a:gd name="T4" fmla="*/ 7 w 9"/>
                  <a:gd name="T5" fmla="*/ 0 h 4"/>
                  <a:gd name="T6" fmla="*/ 9 w 9"/>
                  <a:gd name="T7" fmla="*/ 1 h 4"/>
                  <a:gd name="T8" fmla="*/ 7 w 9"/>
                  <a:gd name="T9" fmla="*/ 3 h 4"/>
                  <a:gd name="T10" fmla="*/ 3 w 9"/>
                  <a:gd name="T11" fmla="*/ 4 h 4"/>
                  <a:gd name="T12" fmla="*/ 0 w 9"/>
                  <a:gd name="T13" fmla="*/ 4 h 4"/>
                  <a:gd name="T14" fmla="*/ 0 w 9"/>
                  <a:gd name="T15" fmla="*/ 3 h 4"/>
                  <a:gd name="T16" fmla="*/ 2 w 9"/>
                  <a:gd name="T17" fmla="*/ 1 h 4"/>
                  <a:gd name="T18" fmla="*/ 0 w 9"/>
                  <a:gd name="T19" fmla="*/ 1 h 4"/>
                  <a:gd name="T20" fmla="*/ 3 w 9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8" name="Freeform 452"/>
              <p:cNvSpPr>
                <a:spLocks/>
              </p:cNvSpPr>
              <p:nvPr/>
            </p:nvSpPr>
            <p:spPr bwMode="auto">
              <a:xfrm>
                <a:off x="6779706" y="4039157"/>
                <a:ext cx="7411" cy="1483"/>
              </a:xfrm>
              <a:custGeom>
                <a:avLst/>
                <a:gdLst>
                  <a:gd name="T0" fmla="*/ 2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2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2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9" name="Freeform 453"/>
              <p:cNvSpPr>
                <a:spLocks/>
              </p:cNvSpPr>
              <p:nvPr/>
            </p:nvSpPr>
            <p:spPr bwMode="auto">
              <a:xfrm>
                <a:off x="6911620" y="3979869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5 w 7"/>
                  <a:gd name="T3" fmla="*/ 1 h 7"/>
                  <a:gd name="T4" fmla="*/ 7 w 7"/>
                  <a:gd name="T5" fmla="*/ 4 h 7"/>
                  <a:gd name="T6" fmla="*/ 4 w 7"/>
                  <a:gd name="T7" fmla="*/ 5 h 7"/>
                  <a:gd name="T8" fmla="*/ 3 w 7"/>
                  <a:gd name="T9" fmla="*/ 5 h 7"/>
                  <a:gd name="T10" fmla="*/ 1 w 7"/>
                  <a:gd name="T11" fmla="*/ 7 h 7"/>
                  <a:gd name="T12" fmla="*/ 0 w 7"/>
                  <a:gd name="T13" fmla="*/ 2 h 7"/>
                  <a:gd name="T14" fmla="*/ 3 w 7"/>
                  <a:gd name="T15" fmla="*/ 1 h 7"/>
                  <a:gd name="T16" fmla="*/ 4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5" y="1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0" name="Freeform 454"/>
              <p:cNvSpPr>
                <a:spLocks/>
              </p:cNvSpPr>
              <p:nvPr/>
            </p:nvSpPr>
            <p:spPr bwMode="auto">
              <a:xfrm>
                <a:off x="6793045" y="4122159"/>
                <a:ext cx="10376" cy="14822"/>
              </a:xfrm>
              <a:custGeom>
                <a:avLst/>
                <a:gdLst>
                  <a:gd name="T0" fmla="*/ 5 w 7"/>
                  <a:gd name="T1" fmla="*/ 0 h 10"/>
                  <a:gd name="T2" fmla="*/ 7 w 7"/>
                  <a:gd name="T3" fmla="*/ 3 h 10"/>
                  <a:gd name="T4" fmla="*/ 7 w 7"/>
                  <a:gd name="T5" fmla="*/ 5 h 10"/>
                  <a:gd name="T6" fmla="*/ 4 w 7"/>
                  <a:gd name="T7" fmla="*/ 6 h 10"/>
                  <a:gd name="T8" fmla="*/ 4 w 7"/>
                  <a:gd name="T9" fmla="*/ 9 h 10"/>
                  <a:gd name="T10" fmla="*/ 3 w 7"/>
                  <a:gd name="T11" fmla="*/ 9 h 10"/>
                  <a:gd name="T12" fmla="*/ 3 w 7"/>
                  <a:gd name="T13" fmla="*/ 10 h 10"/>
                  <a:gd name="T14" fmla="*/ 0 w 7"/>
                  <a:gd name="T15" fmla="*/ 10 h 10"/>
                  <a:gd name="T16" fmla="*/ 0 w 7"/>
                  <a:gd name="T17" fmla="*/ 9 h 10"/>
                  <a:gd name="T18" fmla="*/ 0 w 7"/>
                  <a:gd name="T19" fmla="*/ 9 h 10"/>
                  <a:gd name="T20" fmla="*/ 1 w 7"/>
                  <a:gd name="T21" fmla="*/ 6 h 10"/>
                  <a:gd name="T22" fmla="*/ 1 w 7"/>
                  <a:gd name="T23" fmla="*/ 5 h 10"/>
                  <a:gd name="T24" fmla="*/ 3 w 7"/>
                  <a:gd name="T25" fmla="*/ 2 h 10"/>
                  <a:gd name="T26" fmla="*/ 5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lnTo>
                      <a:pt x="7" y="3"/>
                    </a:lnTo>
                    <a:lnTo>
                      <a:pt x="7" y="5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1" name="Freeform 455"/>
              <p:cNvSpPr>
                <a:spLocks/>
              </p:cNvSpPr>
              <p:nvPr/>
            </p:nvSpPr>
            <p:spPr bwMode="auto">
              <a:xfrm>
                <a:off x="6966461" y="4034710"/>
                <a:ext cx="198613" cy="177863"/>
              </a:xfrm>
              <a:custGeom>
                <a:avLst/>
                <a:gdLst>
                  <a:gd name="T0" fmla="*/ 38 w 134"/>
                  <a:gd name="T1" fmla="*/ 5 h 120"/>
                  <a:gd name="T2" fmla="*/ 42 w 134"/>
                  <a:gd name="T3" fmla="*/ 11 h 120"/>
                  <a:gd name="T4" fmla="*/ 42 w 134"/>
                  <a:gd name="T5" fmla="*/ 21 h 120"/>
                  <a:gd name="T6" fmla="*/ 46 w 134"/>
                  <a:gd name="T7" fmla="*/ 35 h 120"/>
                  <a:gd name="T8" fmla="*/ 50 w 134"/>
                  <a:gd name="T9" fmla="*/ 32 h 120"/>
                  <a:gd name="T10" fmla="*/ 53 w 134"/>
                  <a:gd name="T11" fmla="*/ 39 h 120"/>
                  <a:gd name="T12" fmla="*/ 61 w 134"/>
                  <a:gd name="T13" fmla="*/ 41 h 120"/>
                  <a:gd name="T14" fmla="*/ 65 w 134"/>
                  <a:gd name="T15" fmla="*/ 33 h 120"/>
                  <a:gd name="T16" fmla="*/ 72 w 134"/>
                  <a:gd name="T17" fmla="*/ 26 h 120"/>
                  <a:gd name="T18" fmla="*/ 78 w 134"/>
                  <a:gd name="T19" fmla="*/ 25 h 120"/>
                  <a:gd name="T20" fmla="*/ 82 w 134"/>
                  <a:gd name="T21" fmla="*/ 19 h 120"/>
                  <a:gd name="T22" fmla="*/ 98 w 134"/>
                  <a:gd name="T23" fmla="*/ 19 h 120"/>
                  <a:gd name="T24" fmla="*/ 111 w 134"/>
                  <a:gd name="T25" fmla="*/ 23 h 120"/>
                  <a:gd name="T26" fmla="*/ 126 w 134"/>
                  <a:gd name="T27" fmla="*/ 28 h 120"/>
                  <a:gd name="T28" fmla="*/ 130 w 134"/>
                  <a:gd name="T29" fmla="*/ 32 h 120"/>
                  <a:gd name="T30" fmla="*/ 131 w 134"/>
                  <a:gd name="T31" fmla="*/ 82 h 120"/>
                  <a:gd name="T32" fmla="*/ 130 w 134"/>
                  <a:gd name="T33" fmla="*/ 120 h 120"/>
                  <a:gd name="T34" fmla="*/ 122 w 134"/>
                  <a:gd name="T35" fmla="*/ 112 h 120"/>
                  <a:gd name="T36" fmla="*/ 118 w 134"/>
                  <a:gd name="T37" fmla="*/ 108 h 120"/>
                  <a:gd name="T38" fmla="*/ 116 w 134"/>
                  <a:gd name="T39" fmla="*/ 106 h 120"/>
                  <a:gd name="T40" fmla="*/ 107 w 134"/>
                  <a:gd name="T41" fmla="*/ 106 h 120"/>
                  <a:gd name="T42" fmla="*/ 105 w 134"/>
                  <a:gd name="T43" fmla="*/ 104 h 120"/>
                  <a:gd name="T44" fmla="*/ 104 w 134"/>
                  <a:gd name="T45" fmla="*/ 97 h 120"/>
                  <a:gd name="T46" fmla="*/ 108 w 134"/>
                  <a:gd name="T47" fmla="*/ 94 h 120"/>
                  <a:gd name="T48" fmla="*/ 102 w 134"/>
                  <a:gd name="T49" fmla="*/ 93 h 120"/>
                  <a:gd name="T50" fmla="*/ 104 w 134"/>
                  <a:gd name="T51" fmla="*/ 88 h 120"/>
                  <a:gd name="T52" fmla="*/ 97 w 134"/>
                  <a:gd name="T53" fmla="*/ 82 h 120"/>
                  <a:gd name="T54" fmla="*/ 97 w 134"/>
                  <a:gd name="T55" fmla="*/ 73 h 120"/>
                  <a:gd name="T56" fmla="*/ 93 w 134"/>
                  <a:gd name="T57" fmla="*/ 69 h 120"/>
                  <a:gd name="T58" fmla="*/ 89 w 134"/>
                  <a:gd name="T59" fmla="*/ 68 h 120"/>
                  <a:gd name="T60" fmla="*/ 86 w 134"/>
                  <a:gd name="T61" fmla="*/ 66 h 120"/>
                  <a:gd name="T62" fmla="*/ 75 w 134"/>
                  <a:gd name="T63" fmla="*/ 61 h 120"/>
                  <a:gd name="T64" fmla="*/ 53 w 134"/>
                  <a:gd name="T65" fmla="*/ 55 h 120"/>
                  <a:gd name="T66" fmla="*/ 49 w 134"/>
                  <a:gd name="T67" fmla="*/ 50 h 120"/>
                  <a:gd name="T68" fmla="*/ 50 w 134"/>
                  <a:gd name="T69" fmla="*/ 50 h 120"/>
                  <a:gd name="T70" fmla="*/ 44 w 134"/>
                  <a:gd name="T71" fmla="*/ 48 h 120"/>
                  <a:gd name="T72" fmla="*/ 40 w 134"/>
                  <a:gd name="T73" fmla="*/ 47 h 120"/>
                  <a:gd name="T74" fmla="*/ 36 w 134"/>
                  <a:gd name="T75" fmla="*/ 40 h 120"/>
                  <a:gd name="T76" fmla="*/ 35 w 134"/>
                  <a:gd name="T77" fmla="*/ 40 h 120"/>
                  <a:gd name="T78" fmla="*/ 32 w 134"/>
                  <a:gd name="T79" fmla="*/ 48 h 120"/>
                  <a:gd name="T80" fmla="*/ 22 w 134"/>
                  <a:gd name="T81" fmla="*/ 47 h 120"/>
                  <a:gd name="T82" fmla="*/ 24 w 134"/>
                  <a:gd name="T83" fmla="*/ 41 h 120"/>
                  <a:gd name="T84" fmla="*/ 17 w 134"/>
                  <a:gd name="T85" fmla="*/ 36 h 120"/>
                  <a:gd name="T86" fmla="*/ 18 w 134"/>
                  <a:gd name="T87" fmla="*/ 33 h 120"/>
                  <a:gd name="T88" fmla="*/ 26 w 134"/>
                  <a:gd name="T89" fmla="*/ 33 h 120"/>
                  <a:gd name="T90" fmla="*/ 35 w 134"/>
                  <a:gd name="T91" fmla="*/ 33 h 120"/>
                  <a:gd name="T92" fmla="*/ 39 w 134"/>
                  <a:gd name="T93" fmla="*/ 28 h 120"/>
                  <a:gd name="T94" fmla="*/ 31 w 134"/>
                  <a:gd name="T95" fmla="*/ 26 h 120"/>
                  <a:gd name="T96" fmla="*/ 22 w 134"/>
                  <a:gd name="T97" fmla="*/ 26 h 120"/>
                  <a:gd name="T98" fmla="*/ 14 w 134"/>
                  <a:gd name="T99" fmla="*/ 23 h 120"/>
                  <a:gd name="T100" fmla="*/ 9 w 134"/>
                  <a:gd name="T101" fmla="*/ 15 h 120"/>
                  <a:gd name="T102" fmla="*/ 0 w 134"/>
                  <a:gd name="T103" fmla="*/ 15 h 120"/>
                  <a:gd name="T104" fmla="*/ 4 w 134"/>
                  <a:gd name="T105" fmla="*/ 8 h 120"/>
                  <a:gd name="T106" fmla="*/ 13 w 134"/>
                  <a:gd name="T107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4" h="120">
                    <a:moveTo>
                      <a:pt x="22" y="0"/>
                    </a:moveTo>
                    <a:lnTo>
                      <a:pt x="29" y="3"/>
                    </a:lnTo>
                    <a:lnTo>
                      <a:pt x="33" y="5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2" y="8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3" y="18"/>
                    </a:lnTo>
                    <a:lnTo>
                      <a:pt x="42" y="21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4" y="33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50" y="32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51" y="36"/>
                    </a:lnTo>
                    <a:lnTo>
                      <a:pt x="53" y="39"/>
                    </a:lnTo>
                    <a:lnTo>
                      <a:pt x="55" y="40"/>
                    </a:lnTo>
                    <a:lnTo>
                      <a:pt x="57" y="43"/>
                    </a:lnTo>
                    <a:lnTo>
                      <a:pt x="58" y="43"/>
                    </a:lnTo>
                    <a:lnTo>
                      <a:pt x="61" y="41"/>
                    </a:lnTo>
                    <a:lnTo>
                      <a:pt x="62" y="39"/>
                    </a:lnTo>
                    <a:lnTo>
                      <a:pt x="64" y="37"/>
                    </a:lnTo>
                    <a:lnTo>
                      <a:pt x="65" y="37"/>
                    </a:lnTo>
                    <a:lnTo>
                      <a:pt x="65" y="33"/>
                    </a:lnTo>
                    <a:lnTo>
                      <a:pt x="67" y="30"/>
                    </a:lnTo>
                    <a:lnTo>
                      <a:pt x="69" y="30"/>
                    </a:lnTo>
                    <a:lnTo>
                      <a:pt x="72" y="29"/>
                    </a:lnTo>
                    <a:lnTo>
                      <a:pt x="72" y="26"/>
                    </a:lnTo>
                    <a:lnTo>
                      <a:pt x="73" y="25"/>
                    </a:lnTo>
                    <a:lnTo>
                      <a:pt x="75" y="26"/>
                    </a:lnTo>
                    <a:lnTo>
                      <a:pt x="76" y="26"/>
                    </a:lnTo>
                    <a:lnTo>
                      <a:pt x="78" y="25"/>
                    </a:lnTo>
                    <a:lnTo>
                      <a:pt x="82" y="25"/>
                    </a:lnTo>
                    <a:lnTo>
                      <a:pt x="83" y="22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4" y="18"/>
                    </a:lnTo>
                    <a:lnTo>
                      <a:pt x="98" y="19"/>
                    </a:lnTo>
                    <a:lnTo>
                      <a:pt x="102" y="21"/>
                    </a:lnTo>
                    <a:lnTo>
                      <a:pt x="105" y="22"/>
                    </a:lnTo>
                    <a:lnTo>
                      <a:pt x="108" y="22"/>
                    </a:lnTo>
                    <a:lnTo>
                      <a:pt x="111" y="23"/>
                    </a:lnTo>
                    <a:lnTo>
                      <a:pt x="119" y="28"/>
                    </a:lnTo>
                    <a:lnTo>
                      <a:pt x="120" y="26"/>
                    </a:lnTo>
                    <a:lnTo>
                      <a:pt x="122" y="28"/>
                    </a:lnTo>
                    <a:lnTo>
                      <a:pt x="126" y="28"/>
                    </a:lnTo>
                    <a:lnTo>
                      <a:pt x="127" y="28"/>
                    </a:lnTo>
                    <a:lnTo>
                      <a:pt x="130" y="29"/>
                    </a:lnTo>
                    <a:lnTo>
                      <a:pt x="130" y="30"/>
                    </a:lnTo>
                    <a:lnTo>
                      <a:pt x="130" y="32"/>
                    </a:lnTo>
                    <a:lnTo>
                      <a:pt x="131" y="32"/>
                    </a:lnTo>
                    <a:lnTo>
                      <a:pt x="133" y="32"/>
                    </a:lnTo>
                    <a:lnTo>
                      <a:pt x="134" y="32"/>
                    </a:lnTo>
                    <a:lnTo>
                      <a:pt x="131" y="82"/>
                    </a:lnTo>
                    <a:lnTo>
                      <a:pt x="131" y="84"/>
                    </a:lnTo>
                    <a:lnTo>
                      <a:pt x="131" y="87"/>
                    </a:lnTo>
                    <a:lnTo>
                      <a:pt x="131" y="88"/>
                    </a:lnTo>
                    <a:lnTo>
                      <a:pt x="130" y="120"/>
                    </a:lnTo>
                    <a:lnTo>
                      <a:pt x="130" y="120"/>
                    </a:lnTo>
                    <a:lnTo>
                      <a:pt x="126" y="119"/>
                    </a:lnTo>
                    <a:lnTo>
                      <a:pt x="123" y="115"/>
                    </a:lnTo>
                    <a:lnTo>
                      <a:pt x="122" y="112"/>
                    </a:lnTo>
                    <a:lnTo>
                      <a:pt x="122" y="112"/>
                    </a:lnTo>
                    <a:lnTo>
                      <a:pt x="119" y="111"/>
                    </a:lnTo>
                    <a:lnTo>
                      <a:pt x="118" y="109"/>
                    </a:lnTo>
                    <a:lnTo>
                      <a:pt x="118" y="108"/>
                    </a:lnTo>
                    <a:lnTo>
                      <a:pt x="119" y="105"/>
                    </a:lnTo>
                    <a:lnTo>
                      <a:pt x="119" y="102"/>
                    </a:lnTo>
                    <a:lnTo>
                      <a:pt x="118" y="105"/>
                    </a:lnTo>
                    <a:lnTo>
                      <a:pt x="116" y="106"/>
                    </a:lnTo>
                    <a:lnTo>
                      <a:pt x="112" y="106"/>
                    </a:lnTo>
                    <a:lnTo>
                      <a:pt x="111" y="108"/>
                    </a:lnTo>
                    <a:lnTo>
                      <a:pt x="108" y="108"/>
                    </a:lnTo>
                    <a:lnTo>
                      <a:pt x="107" y="106"/>
                    </a:lnTo>
                    <a:lnTo>
                      <a:pt x="104" y="108"/>
                    </a:lnTo>
                    <a:lnTo>
                      <a:pt x="102" y="106"/>
                    </a:lnTo>
                    <a:lnTo>
                      <a:pt x="104" y="105"/>
                    </a:lnTo>
                    <a:lnTo>
                      <a:pt x="105" y="104"/>
                    </a:lnTo>
                    <a:lnTo>
                      <a:pt x="105" y="101"/>
                    </a:lnTo>
                    <a:lnTo>
                      <a:pt x="105" y="101"/>
                    </a:lnTo>
                    <a:lnTo>
                      <a:pt x="105" y="97"/>
                    </a:lnTo>
                    <a:lnTo>
                      <a:pt x="104" y="97"/>
                    </a:lnTo>
                    <a:lnTo>
                      <a:pt x="102" y="95"/>
                    </a:lnTo>
                    <a:lnTo>
                      <a:pt x="104" y="94"/>
                    </a:lnTo>
                    <a:lnTo>
                      <a:pt x="105" y="95"/>
                    </a:lnTo>
                    <a:lnTo>
                      <a:pt x="108" y="94"/>
                    </a:lnTo>
                    <a:lnTo>
                      <a:pt x="109" y="94"/>
                    </a:lnTo>
                    <a:lnTo>
                      <a:pt x="108" y="93"/>
                    </a:lnTo>
                    <a:lnTo>
                      <a:pt x="105" y="94"/>
                    </a:lnTo>
                    <a:lnTo>
                      <a:pt x="102" y="93"/>
                    </a:lnTo>
                    <a:lnTo>
                      <a:pt x="100" y="91"/>
                    </a:lnTo>
                    <a:lnTo>
                      <a:pt x="101" y="88"/>
                    </a:lnTo>
                    <a:lnTo>
                      <a:pt x="102" y="88"/>
                    </a:lnTo>
                    <a:lnTo>
                      <a:pt x="104" y="88"/>
                    </a:lnTo>
                    <a:lnTo>
                      <a:pt x="102" y="87"/>
                    </a:lnTo>
                    <a:lnTo>
                      <a:pt x="100" y="86"/>
                    </a:lnTo>
                    <a:lnTo>
                      <a:pt x="97" y="84"/>
                    </a:lnTo>
                    <a:lnTo>
                      <a:pt x="97" y="82"/>
                    </a:lnTo>
                    <a:lnTo>
                      <a:pt x="97" y="79"/>
                    </a:lnTo>
                    <a:lnTo>
                      <a:pt x="94" y="76"/>
                    </a:lnTo>
                    <a:lnTo>
                      <a:pt x="94" y="75"/>
                    </a:lnTo>
                    <a:lnTo>
                      <a:pt x="97" y="73"/>
                    </a:lnTo>
                    <a:lnTo>
                      <a:pt x="94" y="73"/>
                    </a:lnTo>
                    <a:lnTo>
                      <a:pt x="93" y="72"/>
                    </a:lnTo>
                    <a:lnTo>
                      <a:pt x="93" y="70"/>
                    </a:lnTo>
                    <a:lnTo>
                      <a:pt x="93" y="69"/>
                    </a:lnTo>
                    <a:lnTo>
                      <a:pt x="94" y="68"/>
                    </a:lnTo>
                    <a:lnTo>
                      <a:pt x="91" y="69"/>
                    </a:lnTo>
                    <a:lnTo>
                      <a:pt x="90" y="68"/>
                    </a:lnTo>
                    <a:lnTo>
                      <a:pt x="89" y="68"/>
                    </a:lnTo>
                    <a:lnTo>
                      <a:pt x="87" y="68"/>
                    </a:lnTo>
                    <a:lnTo>
                      <a:pt x="90" y="65"/>
                    </a:lnTo>
                    <a:lnTo>
                      <a:pt x="89" y="66"/>
                    </a:lnTo>
                    <a:lnTo>
                      <a:pt x="86" y="66"/>
                    </a:lnTo>
                    <a:lnTo>
                      <a:pt x="82" y="65"/>
                    </a:lnTo>
                    <a:lnTo>
                      <a:pt x="82" y="62"/>
                    </a:lnTo>
                    <a:lnTo>
                      <a:pt x="78" y="61"/>
                    </a:lnTo>
                    <a:lnTo>
                      <a:pt x="75" y="61"/>
                    </a:lnTo>
                    <a:lnTo>
                      <a:pt x="68" y="59"/>
                    </a:lnTo>
                    <a:lnTo>
                      <a:pt x="60" y="57"/>
                    </a:lnTo>
                    <a:lnTo>
                      <a:pt x="55" y="57"/>
                    </a:lnTo>
                    <a:lnTo>
                      <a:pt x="53" y="55"/>
                    </a:lnTo>
                    <a:lnTo>
                      <a:pt x="51" y="54"/>
                    </a:lnTo>
                    <a:lnTo>
                      <a:pt x="51" y="52"/>
                    </a:lnTo>
                    <a:lnTo>
                      <a:pt x="49" y="52"/>
                    </a:lnTo>
                    <a:lnTo>
                      <a:pt x="49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6" y="50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3" y="50"/>
                    </a:lnTo>
                    <a:lnTo>
                      <a:pt x="43" y="47"/>
                    </a:lnTo>
                    <a:lnTo>
                      <a:pt x="42" y="46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38" y="46"/>
                    </a:lnTo>
                    <a:lnTo>
                      <a:pt x="38" y="43"/>
                    </a:lnTo>
                    <a:lnTo>
                      <a:pt x="36" y="40"/>
                    </a:lnTo>
                    <a:lnTo>
                      <a:pt x="38" y="37"/>
                    </a:lnTo>
                    <a:lnTo>
                      <a:pt x="38" y="35"/>
                    </a:lnTo>
                    <a:lnTo>
                      <a:pt x="36" y="37"/>
                    </a:lnTo>
                    <a:lnTo>
                      <a:pt x="35" y="40"/>
                    </a:lnTo>
                    <a:lnTo>
                      <a:pt x="35" y="41"/>
                    </a:lnTo>
                    <a:lnTo>
                      <a:pt x="33" y="43"/>
                    </a:lnTo>
                    <a:lnTo>
                      <a:pt x="32" y="47"/>
                    </a:lnTo>
                    <a:lnTo>
                      <a:pt x="32" y="48"/>
                    </a:lnTo>
                    <a:lnTo>
                      <a:pt x="29" y="52"/>
                    </a:lnTo>
                    <a:lnTo>
                      <a:pt x="26" y="52"/>
                    </a:lnTo>
                    <a:lnTo>
                      <a:pt x="25" y="51"/>
                    </a:lnTo>
                    <a:lnTo>
                      <a:pt x="22" y="47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4" y="43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4" y="36"/>
                    </a:lnTo>
                    <a:lnTo>
                      <a:pt x="13" y="35"/>
                    </a:lnTo>
                    <a:lnTo>
                      <a:pt x="15" y="33"/>
                    </a:lnTo>
                    <a:lnTo>
                      <a:pt x="18" y="33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28" y="30"/>
                    </a:lnTo>
                    <a:lnTo>
                      <a:pt x="29" y="29"/>
                    </a:lnTo>
                    <a:lnTo>
                      <a:pt x="33" y="32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8" y="29"/>
                    </a:lnTo>
                    <a:lnTo>
                      <a:pt x="39" y="30"/>
                    </a:lnTo>
                    <a:lnTo>
                      <a:pt x="39" y="28"/>
                    </a:lnTo>
                    <a:lnTo>
                      <a:pt x="39" y="25"/>
                    </a:lnTo>
                    <a:lnTo>
                      <a:pt x="32" y="25"/>
                    </a:lnTo>
                    <a:lnTo>
                      <a:pt x="33" y="26"/>
                    </a:lnTo>
                    <a:lnTo>
                      <a:pt x="31" y="26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2" y="26"/>
                    </a:lnTo>
                    <a:lnTo>
                      <a:pt x="21" y="26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4" y="23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2" name="Freeform 456"/>
              <p:cNvSpPr>
                <a:spLocks/>
              </p:cNvSpPr>
              <p:nvPr/>
            </p:nvSpPr>
            <p:spPr bwMode="auto">
              <a:xfrm>
                <a:off x="6545520" y="4051014"/>
                <a:ext cx="7411" cy="8893"/>
              </a:xfrm>
              <a:custGeom>
                <a:avLst/>
                <a:gdLst>
                  <a:gd name="T0" fmla="*/ 0 w 5"/>
                  <a:gd name="T1" fmla="*/ 0 h 6"/>
                  <a:gd name="T2" fmla="*/ 2 w 5"/>
                  <a:gd name="T3" fmla="*/ 0 h 6"/>
                  <a:gd name="T4" fmla="*/ 5 w 5"/>
                  <a:gd name="T5" fmla="*/ 1 h 6"/>
                  <a:gd name="T6" fmla="*/ 2 w 5"/>
                  <a:gd name="T7" fmla="*/ 4 h 6"/>
                  <a:gd name="T8" fmla="*/ 0 w 5"/>
                  <a:gd name="T9" fmla="*/ 6 h 6"/>
                  <a:gd name="T10" fmla="*/ 0 w 5"/>
                  <a:gd name="T11" fmla="*/ 4 h 6"/>
                  <a:gd name="T12" fmla="*/ 0 w 5"/>
                  <a:gd name="T13" fmla="*/ 1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3" name="Freeform 457"/>
              <p:cNvSpPr>
                <a:spLocks/>
              </p:cNvSpPr>
              <p:nvPr/>
            </p:nvSpPr>
            <p:spPr bwMode="auto">
              <a:xfrm>
                <a:off x="6604807" y="4168107"/>
                <a:ext cx="23715" cy="7411"/>
              </a:xfrm>
              <a:custGeom>
                <a:avLst/>
                <a:gdLst>
                  <a:gd name="T0" fmla="*/ 1 w 16"/>
                  <a:gd name="T1" fmla="*/ 0 h 5"/>
                  <a:gd name="T2" fmla="*/ 2 w 16"/>
                  <a:gd name="T3" fmla="*/ 1 h 5"/>
                  <a:gd name="T4" fmla="*/ 9 w 16"/>
                  <a:gd name="T5" fmla="*/ 1 h 5"/>
                  <a:gd name="T6" fmla="*/ 12 w 16"/>
                  <a:gd name="T7" fmla="*/ 1 h 5"/>
                  <a:gd name="T8" fmla="*/ 15 w 16"/>
                  <a:gd name="T9" fmla="*/ 1 h 5"/>
                  <a:gd name="T10" fmla="*/ 16 w 16"/>
                  <a:gd name="T11" fmla="*/ 1 h 5"/>
                  <a:gd name="T12" fmla="*/ 16 w 16"/>
                  <a:gd name="T13" fmla="*/ 3 h 5"/>
                  <a:gd name="T14" fmla="*/ 12 w 16"/>
                  <a:gd name="T15" fmla="*/ 4 h 5"/>
                  <a:gd name="T16" fmla="*/ 11 w 16"/>
                  <a:gd name="T17" fmla="*/ 4 h 5"/>
                  <a:gd name="T18" fmla="*/ 5 w 16"/>
                  <a:gd name="T19" fmla="*/ 4 h 5"/>
                  <a:gd name="T20" fmla="*/ 4 w 16"/>
                  <a:gd name="T21" fmla="*/ 5 h 5"/>
                  <a:gd name="T22" fmla="*/ 2 w 16"/>
                  <a:gd name="T23" fmla="*/ 5 h 5"/>
                  <a:gd name="T24" fmla="*/ 0 w 16"/>
                  <a:gd name="T25" fmla="*/ 3 h 5"/>
                  <a:gd name="T26" fmla="*/ 1 w 16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2" y="1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4" name="Freeform 458"/>
              <p:cNvSpPr>
                <a:spLocks/>
              </p:cNvSpPr>
              <p:nvPr/>
            </p:nvSpPr>
            <p:spPr bwMode="auto">
              <a:xfrm>
                <a:off x="6650755" y="4168107"/>
                <a:ext cx="8893" cy="4447"/>
              </a:xfrm>
              <a:custGeom>
                <a:avLst/>
                <a:gdLst>
                  <a:gd name="T0" fmla="*/ 0 w 6"/>
                  <a:gd name="T1" fmla="*/ 0 h 3"/>
                  <a:gd name="T2" fmla="*/ 3 w 6"/>
                  <a:gd name="T3" fmla="*/ 0 h 3"/>
                  <a:gd name="T4" fmla="*/ 5 w 6"/>
                  <a:gd name="T5" fmla="*/ 0 h 3"/>
                  <a:gd name="T6" fmla="*/ 6 w 6"/>
                  <a:gd name="T7" fmla="*/ 1 h 3"/>
                  <a:gd name="T8" fmla="*/ 5 w 6"/>
                  <a:gd name="T9" fmla="*/ 1 h 3"/>
                  <a:gd name="T10" fmla="*/ 3 w 6"/>
                  <a:gd name="T11" fmla="*/ 1 h 3"/>
                  <a:gd name="T12" fmla="*/ 2 w 6"/>
                  <a:gd name="T13" fmla="*/ 3 h 3"/>
                  <a:gd name="T14" fmla="*/ 0 w 6"/>
                  <a:gd name="T15" fmla="*/ 1 h 3"/>
                  <a:gd name="T16" fmla="*/ 0 w 6"/>
                  <a:gd name="T17" fmla="*/ 0 h 3"/>
                  <a:gd name="T18" fmla="*/ 0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5" name="Freeform 459"/>
              <p:cNvSpPr>
                <a:spLocks/>
              </p:cNvSpPr>
              <p:nvPr/>
            </p:nvSpPr>
            <p:spPr bwMode="auto">
              <a:xfrm>
                <a:off x="6661130" y="4196269"/>
                <a:ext cx="16305" cy="11858"/>
              </a:xfrm>
              <a:custGeom>
                <a:avLst/>
                <a:gdLst>
                  <a:gd name="T0" fmla="*/ 7 w 11"/>
                  <a:gd name="T1" fmla="*/ 0 h 8"/>
                  <a:gd name="T2" fmla="*/ 11 w 11"/>
                  <a:gd name="T3" fmla="*/ 2 h 8"/>
                  <a:gd name="T4" fmla="*/ 11 w 11"/>
                  <a:gd name="T5" fmla="*/ 4 h 8"/>
                  <a:gd name="T6" fmla="*/ 10 w 11"/>
                  <a:gd name="T7" fmla="*/ 7 h 8"/>
                  <a:gd name="T8" fmla="*/ 10 w 11"/>
                  <a:gd name="T9" fmla="*/ 8 h 8"/>
                  <a:gd name="T10" fmla="*/ 9 w 11"/>
                  <a:gd name="T11" fmla="*/ 8 h 8"/>
                  <a:gd name="T12" fmla="*/ 6 w 11"/>
                  <a:gd name="T13" fmla="*/ 8 h 8"/>
                  <a:gd name="T14" fmla="*/ 2 w 11"/>
                  <a:gd name="T15" fmla="*/ 7 h 8"/>
                  <a:gd name="T16" fmla="*/ 0 w 11"/>
                  <a:gd name="T17" fmla="*/ 7 h 8"/>
                  <a:gd name="T18" fmla="*/ 2 w 11"/>
                  <a:gd name="T19" fmla="*/ 6 h 8"/>
                  <a:gd name="T20" fmla="*/ 4 w 11"/>
                  <a:gd name="T21" fmla="*/ 6 h 8"/>
                  <a:gd name="T22" fmla="*/ 4 w 11"/>
                  <a:gd name="T23" fmla="*/ 3 h 8"/>
                  <a:gd name="T24" fmla="*/ 7 w 11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6" name="Freeform 460"/>
              <p:cNvSpPr>
                <a:spLocks/>
              </p:cNvSpPr>
              <p:nvPr/>
            </p:nvSpPr>
            <p:spPr bwMode="auto">
              <a:xfrm>
                <a:off x="6538108" y="4036192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2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7" name="Freeform 461"/>
              <p:cNvSpPr>
                <a:spLocks/>
              </p:cNvSpPr>
              <p:nvPr/>
            </p:nvSpPr>
            <p:spPr bwMode="auto">
              <a:xfrm>
                <a:off x="6530698" y="4062872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3 w 4"/>
                  <a:gd name="T5" fmla="*/ 2 h 2"/>
                  <a:gd name="T6" fmla="*/ 1 w 4"/>
                  <a:gd name="T7" fmla="*/ 2 h 2"/>
                  <a:gd name="T8" fmla="*/ 0 w 4"/>
                  <a:gd name="T9" fmla="*/ 0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8" name="Freeform 462"/>
              <p:cNvSpPr>
                <a:spLocks/>
              </p:cNvSpPr>
              <p:nvPr/>
            </p:nvSpPr>
            <p:spPr bwMode="auto">
              <a:xfrm>
                <a:off x="6675952" y="4098444"/>
                <a:ext cx="0" cy="5929"/>
              </a:xfrm>
              <a:custGeom>
                <a:avLst/>
                <a:gdLst>
                  <a:gd name="T0" fmla="*/ 0 h 4"/>
                  <a:gd name="T1" fmla="*/ 1 h 4"/>
                  <a:gd name="T2" fmla="*/ 4 h 4"/>
                  <a:gd name="T3" fmla="*/ 4 h 4"/>
                  <a:gd name="T4" fmla="*/ 1 h 4"/>
                  <a:gd name="T5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9" name="Freeform 463"/>
              <p:cNvSpPr>
                <a:spLocks/>
              </p:cNvSpPr>
              <p:nvPr/>
            </p:nvSpPr>
            <p:spPr bwMode="auto">
              <a:xfrm>
                <a:off x="6670024" y="4098444"/>
                <a:ext cx="4447" cy="13340"/>
              </a:xfrm>
              <a:custGeom>
                <a:avLst/>
                <a:gdLst>
                  <a:gd name="T0" fmla="*/ 3 w 3"/>
                  <a:gd name="T1" fmla="*/ 0 h 9"/>
                  <a:gd name="T2" fmla="*/ 3 w 3"/>
                  <a:gd name="T3" fmla="*/ 0 h 9"/>
                  <a:gd name="T4" fmla="*/ 3 w 3"/>
                  <a:gd name="T5" fmla="*/ 5 h 9"/>
                  <a:gd name="T6" fmla="*/ 3 w 3"/>
                  <a:gd name="T7" fmla="*/ 8 h 9"/>
                  <a:gd name="T8" fmla="*/ 0 w 3"/>
                  <a:gd name="T9" fmla="*/ 9 h 9"/>
                  <a:gd name="T10" fmla="*/ 0 w 3"/>
                  <a:gd name="T11" fmla="*/ 8 h 9"/>
                  <a:gd name="T12" fmla="*/ 0 w 3"/>
                  <a:gd name="T13" fmla="*/ 4 h 9"/>
                  <a:gd name="T14" fmla="*/ 1 w 3"/>
                  <a:gd name="T15" fmla="*/ 0 h 9"/>
                  <a:gd name="T16" fmla="*/ 3 w 3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lnTo>
                      <a:pt x="3" y="0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0" name="Freeform 464"/>
              <p:cNvSpPr>
                <a:spLocks/>
              </p:cNvSpPr>
              <p:nvPr/>
            </p:nvSpPr>
            <p:spPr bwMode="auto">
              <a:xfrm>
                <a:off x="7052428" y="4040638"/>
                <a:ext cx="20751" cy="10376"/>
              </a:xfrm>
              <a:custGeom>
                <a:avLst/>
                <a:gdLst>
                  <a:gd name="T0" fmla="*/ 0 w 14"/>
                  <a:gd name="T1" fmla="*/ 0 h 7"/>
                  <a:gd name="T2" fmla="*/ 4 w 14"/>
                  <a:gd name="T3" fmla="*/ 0 h 7"/>
                  <a:gd name="T4" fmla="*/ 7 w 14"/>
                  <a:gd name="T5" fmla="*/ 0 h 7"/>
                  <a:gd name="T6" fmla="*/ 9 w 14"/>
                  <a:gd name="T7" fmla="*/ 1 h 7"/>
                  <a:gd name="T8" fmla="*/ 10 w 14"/>
                  <a:gd name="T9" fmla="*/ 4 h 7"/>
                  <a:gd name="T10" fmla="*/ 13 w 14"/>
                  <a:gd name="T11" fmla="*/ 6 h 7"/>
                  <a:gd name="T12" fmla="*/ 14 w 14"/>
                  <a:gd name="T13" fmla="*/ 7 h 7"/>
                  <a:gd name="T14" fmla="*/ 10 w 14"/>
                  <a:gd name="T15" fmla="*/ 7 h 7"/>
                  <a:gd name="T16" fmla="*/ 10 w 14"/>
                  <a:gd name="T17" fmla="*/ 7 h 7"/>
                  <a:gd name="T18" fmla="*/ 9 w 14"/>
                  <a:gd name="T19" fmla="*/ 7 h 7"/>
                  <a:gd name="T20" fmla="*/ 7 w 14"/>
                  <a:gd name="T21" fmla="*/ 7 h 7"/>
                  <a:gd name="T22" fmla="*/ 7 w 14"/>
                  <a:gd name="T23" fmla="*/ 4 h 7"/>
                  <a:gd name="T24" fmla="*/ 4 w 14"/>
                  <a:gd name="T25" fmla="*/ 1 h 7"/>
                  <a:gd name="T26" fmla="*/ 3 w 14"/>
                  <a:gd name="T27" fmla="*/ 1 h 7"/>
                  <a:gd name="T28" fmla="*/ 3 w 14"/>
                  <a:gd name="T29" fmla="*/ 3 h 7"/>
                  <a:gd name="T30" fmla="*/ 2 w 14"/>
                  <a:gd name="T31" fmla="*/ 1 h 7"/>
                  <a:gd name="T32" fmla="*/ 0 w 14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0" y="4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1" name="Freeform 465"/>
              <p:cNvSpPr>
                <a:spLocks/>
              </p:cNvSpPr>
              <p:nvPr/>
            </p:nvSpPr>
            <p:spPr bwMode="auto">
              <a:xfrm>
                <a:off x="6655202" y="4205162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2" name="Freeform 466"/>
              <p:cNvSpPr>
                <a:spLocks/>
              </p:cNvSpPr>
              <p:nvPr/>
            </p:nvSpPr>
            <p:spPr bwMode="auto">
              <a:xfrm>
                <a:off x="6661130" y="4175518"/>
                <a:ext cx="4447" cy="0"/>
              </a:xfrm>
              <a:custGeom>
                <a:avLst/>
                <a:gdLst>
                  <a:gd name="T0" fmla="*/ 3 w 3"/>
                  <a:gd name="T1" fmla="*/ 3 w 3"/>
                  <a:gd name="T2" fmla="*/ 2 w 3"/>
                  <a:gd name="T3" fmla="*/ 0 w 3"/>
                  <a:gd name="T4" fmla="*/ 3 w 3"/>
                  <a:gd name="T5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3" name="Freeform 467"/>
              <p:cNvSpPr>
                <a:spLocks/>
              </p:cNvSpPr>
              <p:nvPr/>
            </p:nvSpPr>
            <p:spPr bwMode="auto">
              <a:xfrm>
                <a:off x="6532179" y="3936885"/>
                <a:ext cx="195649" cy="174898"/>
              </a:xfrm>
              <a:custGeom>
                <a:avLst/>
                <a:gdLst>
                  <a:gd name="T0" fmla="*/ 105 w 132"/>
                  <a:gd name="T1" fmla="*/ 1 h 118"/>
                  <a:gd name="T2" fmla="*/ 114 w 132"/>
                  <a:gd name="T3" fmla="*/ 2 h 118"/>
                  <a:gd name="T4" fmla="*/ 114 w 132"/>
                  <a:gd name="T5" fmla="*/ 7 h 118"/>
                  <a:gd name="T6" fmla="*/ 109 w 132"/>
                  <a:gd name="T7" fmla="*/ 11 h 118"/>
                  <a:gd name="T8" fmla="*/ 112 w 132"/>
                  <a:gd name="T9" fmla="*/ 16 h 118"/>
                  <a:gd name="T10" fmla="*/ 119 w 132"/>
                  <a:gd name="T11" fmla="*/ 27 h 118"/>
                  <a:gd name="T12" fmla="*/ 115 w 132"/>
                  <a:gd name="T13" fmla="*/ 34 h 118"/>
                  <a:gd name="T14" fmla="*/ 125 w 132"/>
                  <a:gd name="T15" fmla="*/ 44 h 118"/>
                  <a:gd name="T16" fmla="*/ 132 w 132"/>
                  <a:gd name="T17" fmla="*/ 48 h 118"/>
                  <a:gd name="T18" fmla="*/ 126 w 132"/>
                  <a:gd name="T19" fmla="*/ 52 h 118"/>
                  <a:gd name="T20" fmla="*/ 118 w 132"/>
                  <a:gd name="T21" fmla="*/ 52 h 118"/>
                  <a:gd name="T22" fmla="*/ 114 w 132"/>
                  <a:gd name="T23" fmla="*/ 56 h 118"/>
                  <a:gd name="T24" fmla="*/ 107 w 132"/>
                  <a:gd name="T25" fmla="*/ 71 h 118"/>
                  <a:gd name="T26" fmla="*/ 104 w 132"/>
                  <a:gd name="T27" fmla="*/ 77 h 118"/>
                  <a:gd name="T28" fmla="*/ 100 w 132"/>
                  <a:gd name="T29" fmla="*/ 83 h 118"/>
                  <a:gd name="T30" fmla="*/ 96 w 132"/>
                  <a:gd name="T31" fmla="*/ 87 h 118"/>
                  <a:gd name="T32" fmla="*/ 98 w 132"/>
                  <a:gd name="T33" fmla="*/ 91 h 118"/>
                  <a:gd name="T34" fmla="*/ 100 w 132"/>
                  <a:gd name="T35" fmla="*/ 95 h 118"/>
                  <a:gd name="T36" fmla="*/ 96 w 132"/>
                  <a:gd name="T37" fmla="*/ 96 h 118"/>
                  <a:gd name="T38" fmla="*/ 94 w 132"/>
                  <a:gd name="T39" fmla="*/ 103 h 118"/>
                  <a:gd name="T40" fmla="*/ 90 w 132"/>
                  <a:gd name="T41" fmla="*/ 112 h 118"/>
                  <a:gd name="T42" fmla="*/ 75 w 132"/>
                  <a:gd name="T43" fmla="*/ 118 h 118"/>
                  <a:gd name="T44" fmla="*/ 72 w 132"/>
                  <a:gd name="T45" fmla="*/ 110 h 118"/>
                  <a:gd name="T46" fmla="*/ 67 w 132"/>
                  <a:gd name="T47" fmla="*/ 109 h 118"/>
                  <a:gd name="T48" fmla="*/ 62 w 132"/>
                  <a:gd name="T49" fmla="*/ 110 h 118"/>
                  <a:gd name="T50" fmla="*/ 58 w 132"/>
                  <a:gd name="T51" fmla="*/ 106 h 118"/>
                  <a:gd name="T52" fmla="*/ 50 w 132"/>
                  <a:gd name="T53" fmla="*/ 107 h 118"/>
                  <a:gd name="T54" fmla="*/ 44 w 132"/>
                  <a:gd name="T55" fmla="*/ 109 h 118"/>
                  <a:gd name="T56" fmla="*/ 39 w 132"/>
                  <a:gd name="T57" fmla="*/ 106 h 118"/>
                  <a:gd name="T58" fmla="*/ 38 w 132"/>
                  <a:gd name="T59" fmla="*/ 99 h 118"/>
                  <a:gd name="T60" fmla="*/ 31 w 132"/>
                  <a:gd name="T61" fmla="*/ 103 h 118"/>
                  <a:gd name="T62" fmla="*/ 22 w 132"/>
                  <a:gd name="T63" fmla="*/ 102 h 118"/>
                  <a:gd name="T64" fmla="*/ 17 w 132"/>
                  <a:gd name="T65" fmla="*/ 96 h 118"/>
                  <a:gd name="T66" fmla="*/ 15 w 132"/>
                  <a:gd name="T67" fmla="*/ 85 h 118"/>
                  <a:gd name="T68" fmla="*/ 11 w 132"/>
                  <a:gd name="T69" fmla="*/ 74 h 118"/>
                  <a:gd name="T70" fmla="*/ 7 w 132"/>
                  <a:gd name="T71" fmla="*/ 70 h 118"/>
                  <a:gd name="T72" fmla="*/ 20 w 132"/>
                  <a:gd name="T73" fmla="*/ 66 h 118"/>
                  <a:gd name="T74" fmla="*/ 9 w 132"/>
                  <a:gd name="T75" fmla="*/ 67 h 118"/>
                  <a:gd name="T76" fmla="*/ 6 w 132"/>
                  <a:gd name="T77" fmla="*/ 65 h 118"/>
                  <a:gd name="T78" fmla="*/ 2 w 132"/>
                  <a:gd name="T79" fmla="*/ 51 h 118"/>
                  <a:gd name="T80" fmla="*/ 4 w 132"/>
                  <a:gd name="T81" fmla="*/ 42 h 118"/>
                  <a:gd name="T82" fmla="*/ 13 w 132"/>
                  <a:gd name="T83" fmla="*/ 40 h 118"/>
                  <a:gd name="T84" fmla="*/ 22 w 132"/>
                  <a:gd name="T85" fmla="*/ 49 h 118"/>
                  <a:gd name="T86" fmla="*/ 32 w 132"/>
                  <a:gd name="T87" fmla="*/ 47 h 118"/>
                  <a:gd name="T88" fmla="*/ 50 w 132"/>
                  <a:gd name="T89" fmla="*/ 42 h 118"/>
                  <a:gd name="T90" fmla="*/ 64 w 132"/>
                  <a:gd name="T91" fmla="*/ 45 h 118"/>
                  <a:gd name="T92" fmla="*/ 80 w 132"/>
                  <a:gd name="T93" fmla="*/ 31 h 118"/>
                  <a:gd name="T94" fmla="*/ 90 w 132"/>
                  <a:gd name="T95" fmla="*/ 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2" h="118">
                    <a:moveTo>
                      <a:pt x="93" y="0"/>
                    </a:moveTo>
                    <a:lnTo>
                      <a:pt x="96" y="1"/>
                    </a:lnTo>
                    <a:lnTo>
                      <a:pt x="100" y="1"/>
                    </a:lnTo>
                    <a:lnTo>
                      <a:pt x="105" y="1"/>
                    </a:lnTo>
                    <a:lnTo>
                      <a:pt x="107" y="1"/>
                    </a:lnTo>
                    <a:lnTo>
                      <a:pt x="111" y="1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2" y="4"/>
                    </a:lnTo>
                    <a:lnTo>
                      <a:pt x="112" y="5"/>
                    </a:lnTo>
                    <a:lnTo>
                      <a:pt x="111" y="7"/>
                    </a:lnTo>
                    <a:lnTo>
                      <a:pt x="114" y="7"/>
                    </a:lnTo>
                    <a:lnTo>
                      <a:pt x="116" y="11"/>
                    </a:lnTo>
                    <a:lnTo>
                      <a:pt x="114" y="11"/>
                    </a:lnTo>
                    <a:lnTo>
                      <a:pt x="111" y="11"/>
                    </a:lnTo>
                    <a:lnTo>
                      <a:pt x="109" y="11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1" y="18"/>
                    </a:lnTo>
                    <a:lnTo>
                      <a:pt x="114" y="20"/>
                    </a:lnTo>
                    <a:lnTo>
                      <a:pt x="114" y="23"/>
                    </a:lnTo>
                    <a:lnTo>
                      <a:pt x="119" y="27"/>
                    </a:lnTo>
                    <a:lnTo>
                      <a:pt x="120" y="29"/>
                    </a:lnTo>
                    <a:lnTo>
                      <a:pt x="119" y="31"/>
                    </a:lnTo>
                    <a:lnTo>
                      <a:pt x="116" y="33"/>
                    </a:lnTo>
                    <a:lnTo>
                      <a:pt x="115" y="34"/>
                    </a:lnTo>
                    <a:lnTo>
                      <a:pt x="116" y="34"/>
                    </a:lnTo>
                    <a:lnTo>
                      <a:pt x="116" y="37"/>
                    </a:lnTo>
                    <a:lnTo>
                      <a:pt x="119" y="38"/>
                    </a:lnTo>
                    <a:lnTo>
                      <a:pt x="125" y="44"/>
                    </a:lnTo>
                    <a:lnTo>
                      <a:pt x="126" y="44"/>
                    </a:lnTo>
                    <a:lnTo>
                      <a:pt x="129" y="47"/>
                    </a:lnTo>
                    <a:lnTo>
                      <a:pt x="129" y="48"/>
                    </a:lnTo>
                    <a:lnTo>
                      <a:pt x="132" y="48"/>
                    </a:lnTo>
                    <a:lnTo>
                      <a:pt x="130" y="51"/>
                    </a:lnTo>
                    <a:lnTo>
                      <a:pt x="129" y="51"/>
                    </a:lnTo>
                    <a:lnTo>
                      <a:pt x="127" y="51"/>
                    </a:lnTo>
                    <a:lnTo>
                      <a:pt x="126" y="52"/>
                    </a:lnTo>
                    <a:lnTo>
                      <a:pt x="122" y="52"/>
                    </a:lnTo>
                    <a:lnTo>
                      <a:pt x="118" y="47"/>
                    </a:lnTo>
                    <a:lnTo>
                      <a:pt x="119" y="51"/>
                    </a:lnTo>
                    <a:lnTo>
                      <a:pt x="118" y="52"/>
                    </a:lnTo>
                    <a:lnTo>
                      <a:pt x="116" y="51"/>
                    </a:lnTo>
                    <a:lnTo>
                      <a:pt x="114" y="54"/>
                    </a:lnTo>
                    <a:lnTo>
                      <a:pt x="114" y="55"/>
                    </a:lnTo>
                    <a:lnTo>
                      <a:pt x="114" y="56"/>
                    </a:lnTo>
                    <a:lnTo>
                      <a:pt x="112" y="62"/>
                    </a:lnTo>
                    <a:lnTo>
                      <a:pt x="111" y="63"/>
                    </a:lnTo>
                    <a:lnTo>
                      <a:pt x="111" y="69"/>
                    </a:lnTo>
                    <a:lnTo>
                      <a:pt x="107" y="71"/>
                    </a:lnTo>
                    <a:lnTo>
                      <a:pt x="108" y="74"/>
                    </a:lnTo>
                    <a:lnTo>
                      <a:pt x="107" y="77"/>
                    </a:lnTo>
                    <a:lnTo>
                      <a:pt x="104" y="78"/>
                    </a:lnTo>
                    <a:lnTo>
                      <a:pt x="104" y="77"/>
                    </a:lnTo>
                    <a:lnTo>
                      <a:pt x="103" y="76"/>
                    </a:lnTo>
                    <a:lnTo>
                      <a:pt x="103" y="77"/>
                    </a:lnTo>
                    <a:lnTo>
                      <a:pt x="103" y="80"/>
                    </a:lnTo>
                    <a:lnTo>
                      <a:pt x="100" y="83"/>
                    </a:lnTo>
                    <a:lnTo>
                      <a:pt x="100" y="85"/>
                    </a:lnTo>
                    <a:lnTo>
                      <a:pt x="97" y="87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6" y="88"/>
                    </a:lnTo>
                    <a:lnTo>
                      <a:pt x="98" y="88"/>
                    </a:lnTo>
                    <a:lnTo>
                      <a:pt x="98" y="89"/>
                    </a:lnTo>
                    <a:lnTo>
                      <a:pt x="98" y="91"/>
                    </a:lnTo>
                    <a:lnTo>
                      <a:pt x="97" y="92"/>
                    </a:lnTo>
                    <a:lnTo>
                      <a:pt x="98" y="94"/>
                    </a:lnTo>
                    <a:lnTo>
                      <a:pt x="100" y="92"/>
                    </a:lnTo>
                    <a:lnTo>
                      <a:pt x="100" y="95"/>
                    </a:lnTo>
                    <a:lnTo>
                      <a:pt x="98" y="96"/>
                    </a:lnTo>
                    <a:lnTo>
                      <a:pt x="97" y="96"/>
                    </a:lnTo>
                    <a:lnTo>
                      <a:pt x="96" y="95"/>
                    </a:lnTo>
                    <a:lnTo>
                      <a:pt x="96" y="96"/>
                    </a:lnTo>
                    <a:lnTo>
                      <a:pt x="97" y="98"/>
                    </a:lnTo>
                    <a:lnTo>
                      <a:pt x="98" y="99"/>
                    </a:lnTo>
                    <a:lnTo>
                      <a:pt x="96" y="103"/>
                    </a:lnTo>
                    <a:lnTo>
                      <a:pt x="94" y="103"/>
                    </a:lnTo>
                    <a:lnTo>
                      <a:pt x="94" y="102"/>
                    </a:lnTo>
                    <a:lnTo>
                      <a:pt x="93" y="105"/>
                    </a:lnTo>
                    <a:lnTo>
                      <a:pt x="93" y="107"/>
                    </a:lnTo>
                    <a:lnTo>
                      <a:pt x="90" y="112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6" y="118"/>
                    </a:lnTo>
                    <a:lnTo>
                      <a:pt x="75" y="118"/>
                    </a:lnTo>
                    <a:lnTo>
                      <a:pt x="74" y="116"/>
                    </a:lnTo>
                    <a:lnTo>
                      <a:pt x="74" y="113"/>
                    </a:lnTo>
                    <a:lnTo>
                      <a:pt x="72" y="112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69" y="109"/>
                    </a:lnTo>
                    <a:lnTo>
                      <a:pt x="68" y="109"/>
                    </a:lnTo>
                    <a:lnTo>
                      <a:pt x="67" y="109"/>
                    </a:lnTo>
                    <a:lnTo>
                      <a:pt x="65" y="107"/>
                    </a:lnTo>
                    <a:lnTo>
                      <a:pt x="64" y="109"/>
                    </a:lnTo>
                    <a:lnTo>
                      <a:pt x="65" y="110"/>
                    </a:lnTo>
                    <a:lnTo>
                      <a:pt x="62" y="110"/>
                    </a:lnTo>
                    <a:lnTo>
                      <a:pt x="61" y="109"/>
                    </a:lnTo>
                    <a:lnTo>
                      <a:pt x="61" y="106"/>
                    </a:lnTo>
                    <a:lnTo>
                      <a:pt x="60" y="105"/>
                    </a:lnTo>
                    <a:lnTo>
                      <a:pt x="58" y="106"/>
                    </a:lnTo>
                    <a:lnTo>
                      <a:pt x="57" y="105"/>
                    </a:lnTo>
                    <a:lnTo>
                      <a:pt x="54" y="105"/>
                    </a:lnTo>
                    <a:lnTo>
                      <a:pt x="53" y="107"/>
                    </a:lnTo>
                    <a:lnTo>
                      <a:pt x="50" y="107"/>
                    </a:lnTo>
                    <a:lnTo>
                      <a:pt x="49" y="109"/>
                    </a:lnTo>
                    <a:lnTo>
                      <a:pt x="47" y="109"/>
                    </a:lnTo>
                    <a:lnTo>
                      <a:pt x="46" y="107"/>
                    </a:lnTo>
                    <a:lnTo>
                      <a:pt x="44" y="109"/>
                    </a:lnTo>
                    <a:lnTo>
                      <a:pt x="42" y="112"/>
                    </a:lnTo>
                    <a:lnTo>
                      <a:pt x="39" y="112"/>
                    </a:lnTo>
                    <a:lnTo>
                      <a:pt x="39" y="110"/>
                    </a:lnTo>
                    <a:lnTo>
                      <a:pt x="39" y="106"/>
                    </a:lnTo>
                    <a:lnTo>
                      <a:pt x="38" y="102"/>
                    </a:lnTo>
                    <a:lnTo>
                      <a:pt x="39" y="101"/>
                    </a:lnTo>
                    <a:lnTo>
                      <a:pt x="38" y="98"/>
                    </a:lnTo>
                    <a:lnTo>
                      <a:pt x="38" y="99"/>
                    </a:lnTo>
                    <a:lnTo>
                      <a:pt x="36" y="102"/>
                    </a:lnTo>
                    <a:lnTo>
                      <a:pt x="35" y="103"/>
                    </a:lnTo>
                    <a:lnTo>
                      <a:pt x="33" y="102"/>
                    </a:lnTo>
                    <a:lnTo>
                      <a:pt x="31" y="103"/>
                    </a:lnTo>
                    <a:lnTo>
                      <a:pt x="28" y="105"/>
                    </a:lnTo>
                    <a:lnTo>
                      <a:pt x="27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20" y="103"/>
                    </a:lnTo>
                    <a:lnTo>
                      <a:pt x="18" y="103"/>
                    </a:lnTo>
                    <a:lnTo>
                      <a:pt x="17" y="99"/>
                    </a:lnTo>
                    <a:lnTo>
                      <a:pt x="17" y="96"/>
                    </a:lnTo>
                    <a:lnTo>
                      <a:pt x="17" y="91"/>
                    </a:lnTo>
                    <a:lnTo>
                      <a:pt x="14" y="89"/>
                    </a:lnTo>
                    <a:lnTo>
                      <a:pt x="14" y="87"/>
                    </a:lnTo>
                    <a:lnTo>
                      <a:pt x="15" y="85"/>
                    </a:lnTo>
                    <a:lnTo>
                      <a:pt x="17" y="83"/>
                    </a:lnTo>
                    <a:lnTo>
                      <a:pt x="17" y="81"/>
                    </a:lnTo>
                    <a:lnTo>
                      <a:pt x="15" y="78"/>
                    </a:lnTo>
                    <a:lnTo>
                      <a:pt x="11" y="74"/>
                    </a:lnTo>
                    <a:lnTo>
                      <a:pt x="9" y="73"/>
                    </a:lnTo>
                    <a:lnTo>
                      <a:pt x="4" y="71"/>
                    </a:lnTo>
                    <a:lnTo>
                      <a:pt x="4" y="71"/>
                    </a:lnTo>
                    <a:lnTo>
                      <a:pt x="7" y="70"/>
                    </a:lnTo>
                    <a:lnTo>
                      <a:pt x="10" y="69"/>
                    </a:lnTo>
                    <a:lnTo>
                      <a:pt x="14" y="67"/>
                    </a:lnTo>
                    <a:lnTo>
                      <a:pt x="17" y="65"/>
                    </a:lnTo>
                    <a:lnTo>
                      <a:pt x="20" y="66"/>
                    </a:lnTo>
                    <a:lnTo>
                      <a:pt x="17" y="65"/>
                    </a:lnTo>
                    <a:lnTo>
                      <a:pt x="14" y="67"/>
                    </a:lnTo>
                    <a:lnTo>
                      <a:pt x="10" y="67"/>
                    </a:lnTo>
                    <a:lnTo>
                      <a:pt x="9" y="67"/>
                    </a:lnTo>
                    <a:lnTo>
                      <a:pt x="6" y="67"/>
                    </a:lnTo>
                    <a:lnTo>
                      <a:pt x="3" y="65"/>
                    </a:lnTo>
                    <a:lnTo>
                      <a:pt x="4" y="63"/>
                    </a:lnTo>
                    <a:lnTo>
                      <a:pt x="6" y="65"/>
                    </a:lnTo>
                    <a:lnTo>
                      <a:pt x="4" y="62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" y="48"/>
                    </a:lnTo>
                    <a:lnTo>
                      <a:pt x="2" y="45"/>
                    </a:lnTo>
                    <a:lnTo>
                      <a:pt x="4" y="42"/>
                    </a:lnTo>
                    <a:lnTo>
                      <a:pt x="7" y="38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18" y="44"/>
                    </a:lnTo>
                    <a:lnTo>
                      <a:pt x="21" y="47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8" y="48"/>
                    </a:lnTo>
                    <a:lnTo>
                      <a:pt x="28" y="47"/>
                    </a:lnTo>
                    <a:lnTo>
                      <a:pt x="32" y="47"/>
                    </a:lnTo>
                    <a:lnTo>
                      <a:pt x="33" y="47"/>
                    </a:lnTo>
                    <a:lnTo>
                      <a:pt x="40" y="47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57" y="41"/>
                    </a:lnTo>
                    <a:lnTo>
                      <a:pt x="60" y="44"/>
                    </a:lnTo>
                    <a:lnTo>
                      <a:pt x="61" y="45"/>
                    </a:lnTo>
                    <a:lnTo>
                      <a:pt x="64" y="45"/>
                    </a:lnTo>
                    <a:lnTo>
                      <a:pt x="69" y="42"/>
                    </a:lnTo>
                    <a:lnTo>
                      <a:pt x="76" y="41"/>
                    </a:lnTo>
                    <a:lnTo>
                      <a:pt x="75" y="38"/>
                    </a:lnTo>
                    <a:lnTo>
                      <a:pt x="80" y="31"/>
                    </a:lnTo>
                    <a:lnTo>
                      <a:pt x="83" y="26"/>
                    </a:lnTo>
                    <a:lnTo>
                      <a:pt x="86" y="19"/>
                    </a:lnTo>
                    <a:lnTo>
                      <a:pt x="90" y="9"/>
                    </a:lnTo>
                    <a:lnTo>
                      <a:pt x="90" y="7"/>
                    </a:lnTo>
                    <a:lnTo>
                      <a:pt x="91" y="5"/>
                    </a:lnTo>
                    <a:lnTo>
                      <a:pt x="90" y="4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4" name="Freeform 468"/>
              <p:cNvSpPr>
                <a:spLocks/>
              </p:cNvSpPr>
              <p:nvPr/>
            </p:nvSpPr>
            <p:spPr bwMode="auto">
              <a:xfrm>
                <a:off x="6637415" y="4191822"/>
                <a:ext cx="22233" cy="14822"/>
              </a:xfrm>
              <a:custGeom>
                <a:avLst/>
                <a:gdLst>
                  <a:gd name="T0" fmla="*/ 9 w 15"/>
                  <a:gd name="T1" fmla="*/ 0 h 10"/>
                  <a:gd name="T2" fmla="*/ 12 w 15"/>
                  <a:gd name="T3" fmla="*/ 0 h 10"/>
                  <a:gd name="T4" fmla="*/ 15 w 15"/>
                  <a:gd name="T5" fmla="*/ 5 h 10"/>
                  <a:gd name="T6" fmla="*/ 15 w 15"/>
                  <a:gd name="T7" fmla="*/ 6 h 10"/>
                  <a:gd name="T8" fmla="*/ 12 w 15"/>
                  <a:gd name="T9" fmla="*/ 6 h 10"/>
                  <a:gd name="T10" fmla="*/ 12 w 15"/>
                  <a:gd name="T11" fmla="*/ 6 h 10"/>
                  <a:gd name="T12" fmla="*/ 9 w 15"/>
                  <a:gd name="T13" fmla="*/ 9 h 10"/>
                  <a:gd name="T14" fmla="*/ 8 w 15"/>
                  <a:gd name="T15" fmla="*/ 10 h 10"/>
                  <a:gd name="T16" fmla="*/ 8 w 15"/>
                  <a:gd name="T17" fmla="*/ 9 h 10"/>
                  <a:gd name="T18" fmla="*/ 4 w 15"/>
                  <a:gd name="T19" fmla="*/ 6 h 10"/>
                  <a:gd name="T20" fmla="*/ 1 w 15"/>
                  <a:gd name="T21" fmla="*/ 5 h 10"/>
                  <a:gd name="T22" fmla="*/ 0 w 15"/>
                  <a:gd name="T23" fmla="*/ 3 h 10"/>
                  <a:gd name="T24" fmla="*/ 0 w 15"/>
                  <a:gd name="T25" fmla="*/ 2 h 10"/>
                  <a:gd name="T26" fmla="*/ 3 w 15"/>
                  <a:gd name="T27" fmla="*/ 0 h 10"/>
                  <a:gd name="T28" fmla="*/ 5 w 15"/>
                  <a:gd name="T29" fmla="*/ 2 h 10"/>
                  <a:gd name="T30" fmla="*/ 9 w 15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0">
                    <a:moveTo>
                      <a:pt x="9" y="0"/>
                    </a:moveTo>
                    <a:lnTo>
                      <a:pt x="12" y="0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5" name="Freeform 469"/>
              <p:cNvSpPr>
                <a:spLocks/>
              </p:cNvSpPr>
              <p:nvPr/>
            </p:nvSpPr>
            <p:spPr bwMode="auto">
              <a:xfrm>
                <a:off x="6541073" y="4045085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1 h 4"/>
                  <a:gd name="T4" fmla="*/ 4 w 5"/>
                  <a:gd name="T5" fmla="*/ 3 h 4"/>
                  <a:gd name="T6" fmla="*/ 5 w 5"/>
                  <a:gd name="T7" fmla="*/ 3 h 4"/>
                  <a:gd name="T8" fmla="*/ 5 w 5"/>
                  <a:gd name="T9" fmla="*/ 4 h 4"/>
                  <a:gd name="T10" fmla="*/ 3 w 5"/>
                  <a:gd name="T11" fmla="*/ 4 h 4"/>
                  <a:gd name="T12" fmla="*/ 1 w 5"/>
                  <a:gd name="T13" fmla="*/ 4 h 4"/>
                  <a:gd name="T14" fmla="*/ 0 w 5"/>
                  <a:gd name="T15" fmla="*/ 1 h 4"/>
                  <a:gd name="T16" fmla="*/ 0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6" name="Freeform 470"/>
              <p:cNvSpPr>
                <a:spLocks/>
              </p:cNvSpPr>
              <p:nvPr/>
            </p:nvSpPr>
            <p:spPr bwMode="auto">
              <a:xfrm>
                <a:off x="7046500" y="4059907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7" name="Freeform 471"/>
              <p:cNvSpPr>
                <a:spLocks/>
              </p:cNvSpPr>
              <p:nvPr/>
            </p:nvSpPr>
            <p:spPr bwMode="auto">
              <a:xfrm>
                <a:off x="6962014" y="417848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8" name="Freeform 472"/>
              <p:cNvSpPr>
                <a:spLocks/>
              </p:cNvSpPr>
              <p:nvPr/>
            </p:nvSpPr>
            <p:spPr bwMode="auto">
              <a:xfrm>
                <a:off x="6962014" y="4046567"/>
                <a:ext cx="7411" cy="8893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0 h 6"/>
                  <a:gd name="T4" fmla="*/ 5 w 5"/>
                  <a:gd name="T5" fmla="*/ 6 h 6"/>
                  <a:gd name="T6" fmla="*/ 3 w 5"/>
                  <a:gd name="T7" fmla="*/ 6 h 6"/>
                  <a:gd name="T8" fmla="*/ 0 w 5"/>
                  <a:gd name="T9" fmla="*/ 6 h 6"/>
                  <a:gd name="T10" fmla="*/ 0 w 5"/>
                  <a:gd name="T11" fmla="*/ 2 h 6"/>
                  <a:gd name="T12" fmla="*/ 3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5" y="0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9" name="Freeform 473"/>
              <p:cNvSpPr>
                <a:spLocks/>
              </p:cNvSpPr>
              <p:nvPr/>
            </p:nvSpPr>
            <p:spPr bwMode="auto">
              <a:xfrm>
                <a:off x="7040571" y="404656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0" name="Freeform 474"/>
              <p:cNvSpPr>
                <a:spLocks/>
              </p:cNvSpPr>
              <p:nvPr/>
            </p:nvSpPr>
            <p:spPr bwMode="auto">
              <a:xfrm>
                <a:off x="6960533" y="4191822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4 w 4"/>
                  <a:gd name="T5" fmla="*/ 0 h 3"/>
                  <a:gd name="T6" fmla="*/ 3 w 4"/>
                  <a:gd name="T7" fmla="*/ 2 h 3"/>
                  <a:gd name="T8" fmla="*/ 0 w 4"/>
                  <a:gd name="T9" fmla="*/ 3 h 3"/>
                  <a:gd name="T10" fmla="*/ 1 w 4"/>
                  <a:gd name="T11" fmla="*/ 2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1" name="Freeform 475"/>
              <p:cNvSpPr>
                <a:spLocks/>
              </p:cNvSpPr>
              <p:nvPr/>
            </p:nvSpPr>
            <p:spPr bwMode="auto">
              <a:xfrm>
                <a:off x="6954604" y="4028781"/>
                <a:ext cx="20751" cy="7411"/>
              </a:xfrm>
              <a:custGeom>
                <a:avLst/>
                <a:gdLst>
                  <a:gd name="T0" fmla="*/ 7 w 14"/>
                  <a:gd name="T1" fmla="*/ 0 h 5"/>
                  <a:gd name="T2" fmla="*/ 11 w 14"/>
                  <a:gd name="T3" fmla="*/ 0 h 5"/>
                  <a:gd name="T4" fmla="*/ 14 w 14"/>
                  <a:gd name="T5" fmla="*/ 3 h 5"/>
                  <a:gd name="T6" fmla="*/ 14 w 14"/>
                  <a:gd name="T7" fmla="*/ 4 h 5"/>
                  <a:gd name="T8" fmla="*/ 12 w 14"/>
                  <a:gd name="T9" fmla="*/ 5 h 5"/>
                  <a:gd name="T10" fmla="*/ 11 w 14"/>
                  <a:gd name="T11" fmla="*/ 4 h 5"/>
                  <a:gd name="T12" fmla="*/ 7 w 14"/>
                  <a:gd name="T13" fmla="*/ 3 h 5"/>
                  <a:gd name="T14" fmla="*/ 5 w 14"/>
                  <a:gd name="T15" fmla="*/ 3 h 5"/>
                  <a:gd name="T16" fmla="*/ 7 w 14"/>
                  <a:gd name="T17" fmla="*/ 3 h 5"/>
                  <a:gd name="T18" fmla="*/ 8 w 14"/>
                  <a:gd name="T19" fmla="*/ 4 h 5"/>
                  <a:gd name="T20" fmla="*/ 8 w 14"/>
                  <a:gd name="T21" fmla="*/ 5 h 5"/>
                  <a:gd name="T22" fmla="*/ 7 w 14"/>
                  <a:gd name="T23" fmla="*/ 5 h 5"/>
                  <a:gd name="T24" fmla="*/ 4 w 14"/>
                  <a:gd name="T25" fmla="*/ 4 h 5"/>
                  <a:gd name="T26" fmla="*/ 0 w 14"/>
                  <a:gd name="T27" fmla="*/ 4 h 5"/>
                  <a:gd name="T28" fmla="*/ 1 w 14"/>
                  <a:gd name="T29" fmla="*/ 3 h 5"/>
                  <a:gd name="T30" fmla="*/ 1 w 14"/>
                  <a:gd name="T31" fmla="*/ 3 h 5"/>
                  <a:gd name="T32" fmla="*/ 1 w 14"/>
                  <a:gd name="T33" fmla="*/ 1 h 5"/>
                  <a:gd name="T34" fmla="*/ 4 w 14"/>
                  <a:gd name="T35" fmla="*/ 1 h 5"/>
                  <a:gd name="T36" fmla="*/ 7 w 14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5">
                    <a:moveTo>
                      <a:pt x="7" y="0"/>
                    </a:moveTo>
                    <a:lnTo>
                      <a:pt x="11" y="0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2" name="Freeform 476"/>
              <p:cNvSpPr>
                <a:spLocks/>
              </p:cNvSpPr>
              <p:nvPr/>
            </p:nvSpPr>
            <p:spPr bwMode="auto">
              <a:xfrm>
                <a:off x="6932371" y="4025816"/>
                <a:ext cx="7411" cy="7411"/>
              </a:xfrm>
              <a:custGeom>
                <a:avLst/>
                <a:gdLst>
                  <a:gd name="T0" fmla="*/ 0 w 5"/>
                  <a:gd name="T1" fmla="*/ 0 h 5"/>
                  <a:gd name="T2" fmla="*/ 4 w 5"/>
                  <a:gd name="T3" fmla="*/ 3 h 5"/>
                  <a:gd name="T4" fmla="*/ 5 w 5"/>
                  <a:gd name="T5" fmla="*/ 5 h 5"/>
                  <a:gd name="T6" fmla="*/ 1 w 5"/>
                  <a:gd name="T7" fmla="*/ 3 h 5"/>
                  <a:gd name="T8" fmla="*/ 0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4" y="3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3" name="Freeform 477"/>
              <p:cNvSpPr>
                <a:spLocks/>
              </p:cNvSpPr>
              <p:nvPr/>
            </p:nvSpPr>
            <p:spPr bwMode="auto">
              <a:xfrm>
                <a:off x="6895316" y="3982833"/>
                <a:ext cx="31126" cy="68181"/>
              </a:xfrm>
              <a:custGeom>
                <a:avLst/>
                <a:gdLst>
                  <a:gd name="T0" fmla="*/ 10 w 21"/>
                  <a:gd name="T1" fmla="*/ 0 h 46"/>
                  <a:gd name="T2" fmla="*/ 8 w 21"/>
                  <a:gd name="T3" fmla="*/ 3 h 46"/>
                  <a:gd name="T4" fmla="*/ 7 w 21"/>
                  <a:gd name="T5" fmla="*/ 5 h 46"/>
                  <a:gd name="T6" fmla="*/ 7 w 21"/>
                  <a:gd name="T7" fmla="*/ 6 h 46"/>
                  <a:gd name="T8" fmla="*/ 10 w 21"/>
                  <a:gd name="T9" fmla="*/ 7 h 46"/>
                  <a:gd name="T10" fmla="*/ 10 w 21"/>
                  <a:gd name="T11" fmla="*/ 11 h 46"/>
                  <a:gd name="T12" fmla="*/ 8 w 21"/>
                  <a:gd name="T13" fmla="*/ 14 h 46"/>
                  <a:gd name="T14" fmla="*/ 7 w 21"/>
                  <a:gd name="T15" fmla="*/ 14 h 46"/>
                  <a:gd name="T16" fmla="*/ 4 w 21"/>
                  <a:gd name="T17" fmla="*/ 17 h 46"/>
                  <a:gd name="T18" fmla="*/ 5 w 21"/>
                  <a:gd name="T19" fmla="*/ 18 h 46"/>
                  <a:gd name="T20" fmla="*/ 7 w 21"/>
                  <a:gd name="T21" fmla="*/ 18 h 46"/>
                  <a:gd name="T22" fmla="*/ 8 w 21"/>
                  <a:gd name="T23" fmla="*/ 17 h 46"/>
                  <a:gd name="T24" fmla="*/ 10 w 21"/>
                  <a:gd name="T25" fmla="*/ 16 h 46"/>
                  <a:gd name="T26" fmla="*/ 11 w 21"/>
                  <a:gd name="T27" fmla="*/ 14 h 46"/>
                  <a:gd name="T28" fmla="*/ 10 w 21"/>
                  <a:gd name="T29" fmla="*/ 14 h 46"/>
                  <a:gd name="T30" fmla="*/ 10 w 21"/>
                  <a:gd name="T31" fmla="*/ 11 h 46"/>
                  <a:gd name="T32" fmla="*/ 14 w 21"/>
                  <a:gd name="T33" fmla="*/ 10 h 46"/>
                  <a:gd name="T34" fmla="*/ 18 w 21"/>
                  <a:gd name="T35" fmla="*/ 9 h 46"/>
                  <a:gd name="T36" fmla="*/ 19 w 21"/>
                  <a:gd name="T37" fmla="*/ 10 h 46"/>
                  <a:gd name="T38" fmla="*/ 21 w 21"/>
                  <a:gd name="T39" fmla="*/ 11 h 46"/>
                  <a:gd name="T40" fmla="*/ 18 w 21"/>
                  <a:gd name="T41" fmla="*/ 17 h 46"/>
                  <a:gd name="T42" fmla="*/ 14 w 21"/>
                  <a:gd name="T43" fmla="*/ 18 h 46"/>
                  <a:gd name="T44" fmla="*/ 11 w 21"/>
                  <a:gd name="T45" fmla="*/ 20 h 46"/>
                  <a:gd name="T46" fmla="*/ 12 w 21"/>
                  <a:gd name="T47" fmla="*/ 23 h 46"/>
                  <a:gd name="T48" fmla="*/ 14 w 21"/>
                  <a:gd name="T49" fmla="*/ 23 h 46"/>
                  <a:gd name="T50" fmla="*/ 18 w 21"/>
                  <a:gd name="T51" fmla="*/ 25 h 46"/>
                  <a:gd name="T52" fmla="*/ 18 w 21"/>
                  <a:gd name="T53" fmla="*/ 27 h 46"/>
                  <a:gd name="T54" fmla="*/ 19 w 21"/>
                  <a:gd name="T55" fmla="*/ 28 h 46"/>
                  <a:gd name="T56" fmla="*/ 16 w 21"/>
                  <a:gd name="T57" fmla="*/ 28 h 46"/>
                  <a:gd name="T58" fmla="*/ 15 w 21"/>
                  <a:gd name="T59" fmla="*/ 27 h 46"/>
                  <a:gd name="T60" fmla="*/ 11 w 21"/>
                  <a:gd name="T61" fmla="*/ 27 h 46"/>
                  <a:gd name="T62" fmla="*/ 8 w 21"/>
                  <a:gd name="T63" fmla="*/ 25 h 46"/>
                  <a:gd name="T64" fmla="*/ 7 w 21"/>
                  <a:gd name="T65" fmla="*/ 27 h 46"/>
                  <a:gd name="T66" fmla="*/ 7 w 21"/>
                  <a:gd name="T67" fmla="*/ 31 h 46"/>
                  <a:gd name="T68" fmla="*/ 10 w 21"/>
                  <a:gd name="T69" fmla="*/ 35 h 46"/>
                  <a:gd name="T70" fmla="*/ 10 w 21"/>
                  <a:gd name="T71" fmla="*/ 39 h 46"/>
                  <a:gd name="T72" fmla="*/ 14 w 21"/>
                  <a:gd name="T73" fmla="*/ 42 h 46"/>
                  <a:gd name="T74" fmla="*/ 14 w 21"/>
                  <a:gd name="T75" fmla="*/ 43 h 46"/>
                  <a:gd name="T76" fmla="*/ 14 w 21"/>
                  <a:gd name="T77" fmla="*/ 43 h 46"/>
                  <a:gd name="T78" fmla="*/ 12 w 21"/>
                  <a:gd name="T79" fmla="*/ 46 h 46"/>
                  <a:gd name="T80" fmla="*/ 12 w 21"/>
                  <a:gd name="T81" fmla="*/ 43 h 46"/>
                  <a:gd name="T82" fmla="*/ 10 w 21"/>
                  <a:gd name="T83" fmla="*/ 42 h 46"/>
                  <a:gd name="T84" fmla="*/ 8 w 21"/>
                  <a:gd name="T85" fmla="*/ 38 h 46"/>
                  <a:gd name="T86" fmla="*/ 5 w 21"/>
                  <a:gd name="T87" fmla="*/ 36 h 46"/>
                  <a:gd name="T88" fmla="*/ 4 w 21"/>
                  <a:gd name="T89" fmla="*/ 34 h 46"/>
                  <a:gd name="T90" fmla="*/ 4 w 21"/>
                  <a:gd name="T91" fmla="*/ 31 h 46"/>
                  <a:gd name="T92" fmla="*/ 4 w 21"/>
                  <a:gd name="T93" fmla="*/ 29 h 46"/>
                  <a:gd name="T94" fmla="*/ 4 w 21"/>
                  <a:gd name="T95" fmla="*/ 28 h 46"/>
                  <a:gd name="T96" fmla="*/ 1 w 21"/>
                  <a:gd name="T97" fmla="*/ 25 h 46"/>
                  <a:gd name="T98" fmla="*/ 3 w 21"/>
                  <a:gd name="T99" fmla="*/ 23 h 46"/>
                  <a:gd name="T100" fmla="*/ 3 w 21"/>
                  <a:gd name="T101" fmla="*/ 21 h 46"/>
                  <a:gd name="T102" fmla="*/ 1 w 21"/>
                  <a:gd name="T103" fmla="*/ 18 h 46"/>
                  <a:gd name="T104" fmla="*/ 0 w 21"/>
                  <a:gd name="T105" fmla="*/ 17 h 46"/>
                  <a:gd name="T106" fmla="*/ 1 w 21"/>
                  <a:gd name="T107" fmla="*/ 13 h 46"/>
                  <a:gd name="T108" fmla="*/ 3 w 21"/>
                  <a:gd name="T109" fmla="*/ 11 h 46"/>
                  <a:gd name="T110" fmla="*/ 3 w 21"/>
                  <a:gd name="T111" fmla="*/ 9 h 46"/>
                  <a:gd name="T112" fmla="*/ 4 w 21"/>
                  <a:gd name="T113" fmla="*/ 5 h 46"/>
                  <a:gd name="T114" fmla="*/ 8 w 21"/>
                  <a:gd name="T115" fmla="*/ 0 h 46"/>
                  <a:gd name="T116" fmla="*/ 10 w 21"/>
                  <a:gd name="T11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46">
                    <a:moveTo>
                      <a:pt x="10" y="0"/>
                    </a:moveTo>
                    <a:lnTo>
                      <a:pt x="8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4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10" y="16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8" y="9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18" y="17"/>
                    </a:lnTo>
                    <a:lnTo>
                      <a:pt x="14" y="18"/>
                    </a:lnTo>
                    <a:lnTo>
                      <a:pt x="11" y="20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9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7" y="27"/>
                    </a:lnTo>
                    <a:lnTo>
                      <a:pt x="7" y="31"/>
                    </a:lnTo>
                    <a:lnTo>
                      <a:pt x="10" y="35"/>
                    </a:lnTo>
                    <a:lnTo>
                      <a:pt x="10" y="39"/>
                    </a:lnTo>
                    <a:lnTo>
                      <a:pt x="14" y="42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2" y="46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1" y="25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4" name="Freeform 478"/>
              <p:cNvSpPr>
                <a:spLocks/>
              </p:cNvSpPr>
              <p:nvPr/>
            </p:nvSpPr>
            <p:spPr bwMode="auto">
              <a:xfrm>
                <a:off x="7055393" y="4061389"/>
                <a:ext cx="26679" cy="4447"/>
              </a:xfrm>
              <a:custGeom>
                <a:avLst/>
                <a:gdLst>
                  <a:gd name="T0" fmla="*/ 0 w 18"/>
                  <a:gd name="T1" fmla="*/ 0 h 3"/>
                  <a:gd name="T2" fmla="*/ 4 w 18"/>
                  <a:gd name="T3" fmla="*/ 1 h 3"/>
                  <a:gd name="T4" fmla="*/ 7 w 18"/>
                  <a:gd name="T5" fmla="*/ 0 h 3"/>
                  <a:gd name="T6" fmla="*/ 11 w 18"/>
                  <a:gd name="T7" fmla="*/ 1 h 3"/>
                  <a:gd name="T8" fmla="*/ 13 w 18"/>
                  <a:gd name="T9" fmla="*/ 0 h 3"/>
                  <a:gd name="T10" fmla="*/ 18 w 18"/>
                  <a:gd name="T11" fmla="*/ 1 h 3"/>
                  <a:gd name="T12" fmla="*/ 16 w 18"/>
                  <a:gd name="T13" fmla="*/ 3 h 3"/>
                  <a:gd name="T14" fmla="*/ 11 w 18"/>
                  <a:gd name="T15" fmla="*/ 3 h 3"/>
                  <a:gd name="T16" fmla="*/ 4 w 18"/>
                  <a:gd name="T17" fmla="*/ 3 h 3"/>
                  <a:gd name="T18" fmla="*/ 0 w 18"/>
                  <a:gd name="T19" fmla="*/ 0 h 3"/>
                  <a:gd name="T20" fmla="*/ 0 w 18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4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16" y="3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5" name="Freeform 479"/>
              <p:cNvSpPr>
                <a:spLocks/>
              </p:cNvSpPr>
              <p:nvPr/>
            </p:nvSpPr>
            <p:spPr bwMode="auto">
              <a:xfrm>
                <a:off x="6962014" y="4042121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6" name="Freeform 480"/>
              <p:cNvSpPr>
                <a:spLocks/>
              </p:cNvSpPr>
              <p:nvPr/>
            </p:nvSpPr>
            <p:spPr bwMode="auto">
              <a:xfrm>
                <a:off x="6956086" y="4045085"/>
                <a:ext cx="8893" cy="1483"/>
              </a:xfrm>
              <a:custGeom>
                <a:avLst/>
                <a:gdLst>
                  <a:gd name="T0" fmla="*/ 3 w 6"/>
                  <a:gd name="T1" fmla="*/ 0 h 1"/>
                  <a:gd name="T2" fmla="*/ 6 w 6"/>
                  <a:gd name="T3" fmla="*/ 1 h 1"/>
                  <a:gd name="T4" fmla="*/ 2 w 6"/>
                  <a:gd name="T5" fmla="*/ 1 h 1"/>
                  <a:gd name="T6" fmla="*/ 0 w 6"/>
                  <a:gd name="T7" fmla="*/ 1 h 1"/>
                  <a:gd name="T8" fmla="*/ 3 w 6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3" y="0"/>
                    </a:moveTo>
                    <a:lnTo>
                      <a:pt x="6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7" name="Freeform 481"/>
              <p:cNvSpPr>
                <a:spLocks/>
              </p:cNvSpPr>
              <p:nvPr/>
            </p:nvSpPr>
            <p:spPr bwMode="auto">
              <a:xfrm>
                <a:off x="6997587" y="4138463"/>
                <a:ext cx="1483" cy="8893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3 h 6"/>
                  <a:gd name="T4" fmla="*/ 1 w 1"/>
                  <a:gd name="T5" fmla="*/ 6 h 6"/>
                  <a:gd name="T6" fmla="*/ 1 w 1"/>
                  <a:gd name="T7" fmla="*/ 6 h 6"/>
                  <a:gd name="T8" fmla="*/ 0 w 1"/>
                  <a:gd name="T9" fmla="*/ 3 h 6"/>
                  <a:gd name="T10" fmla="*/ 0 w 1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8" name="Freeform 482"/>
              <p:cNvSpPr>
                <a:spLocks/>
              </p:cNvSpPr>
              <p:nvPr/>
            </p:nvSpPr>
            <p:spPr bwMode="auto">
              <a:xfrm>
                <a:off x="7034642" y="4136981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9" name="Freeform 483"/>
              <p:cNvSpPr>
                <a:spLocks/>
              </p:cNvSpPr>
              <p:nvPr/>
            </p:nvSpPr>
            <p:spPr bwMode="auto">
              <a:xfrm>
                <a:off x="7002034" y="4136981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1 w 4"/>
                  <a:gd name="T5" fmla="*/ 7 h 8"/>
                  <a:gd name="T6" fmla="*/ 0 w 4"/>
                  <a:gd name="T7" fmla="*/ 8 h 8"/>
                  <a:gd name="T8" fmla="*/ 0 w 4"/>
                  <a:gd name="T9" fmla="*/ 7 h 8"/>
                  <a:gd name="T10" fmla="*/ 1 w 4"/>
                  <a:gd name="T11" fmla="*/ 1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0" name="Freeform 484"/>
              <p:cNvSpPr>
                <a:spLocks/>
              </p:cNvSpPr>
              <p:nvPr/>
            </p:nvSpPr>
            <p:spPr bwMode="auto">
              <a:xfrm>
                <a:off x="7031678" y="415773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1" name="Freeform 485"/>
              <p:cNvSpPr>
                <a:spLocks/>
              </p:cNvSpPr>
              <p:nvPr/>
            </p:nvSpPr>
            <p:spPr bwMode="auto">
              <a:xfrm>
                <a:off x="7036124" y="416217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2" name="Freeform 486"/>
              <p:cNvSpPr>
                <a:spLocks/>
              </p:cNvSpPr>
              <p:nvPr/>
            </p:nvSpPr>
            <p:spPr bwMode="auto">
              <a:xfrm>
                <a:off x="7030195" y="4147356"/>
                <a:ext cx="8893" cy="8893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0 h 6"/>
                  <a:gd name="T4" fmla="*/ 6 w 6"/>
                  <a:gd name="T5" fmla="*/ 1 h 6"/>
                  <a:gd name="T6" fmla="*/ 6 w 6"/>
                  <a:gd name="T7" fmla="*/ 3 h 6"/>
                  <a:gd name="T8" fmla="*/ 6 w 6"/>
                  <a:gd name="T9" fmla="*/ 3 h 6"/>
                  <a:gd name="T10" fmla="*/ 6 w 6"/>
                  <a:gd name="T11" fmla="*/ 4 h 6"/>
                  <a:gd name="T12" fmla="*/ 4 w 6"/>
                  <a:gd name="T13" fmla="*/ 6 h 6"/>
                  <a:gd name="T14" fmla="*/ 3 w 6"/>
                  <a:gd name="T15" fmla="*/ 6 h 6"/>
                  <a:gd name="T16" fmla="*/ 0 w 6"/>
                  <a:gd name="T17" fmla="*/ 4 h 6"/>
                  <a:gd name="T18" fmla="*/ 0 w 6"/>
                  <a:gd name="T19" fmla="*/ 3 h 6"/>
                  <a:gd name="T20" fmla="*/ 1 w 6"/>
                  <a:gd name="T21" fmla="*/ 1 h 6"/>
                  <a:gd name="T22" fmla="*/ 4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3" name="Freeform 487"/>
              <p:cNvSpPr>
                <a:spLocks/>
              </p:cNvSpPr>
              <p:nvPr/>
            </p:nvSpPr>
            <p:spPr bwMode="auto">
              <a:xfrm>
                <a:off x="7025749" y="414291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4" name="Freeform 488"/>
              <p:cNvSpPr>
                <a:spLocks/>
              </p:cNvSpPr>
              <p:nvPr/>
            </p:nvSpPr>
            <p:spPr bwMode="auto">
              <a:xfrm>
                <a:off x="7028713" y="4138463"/>
                <a:ext cx="10376" cy="10376"/>
              </a:xfrm>
              <a:custGeom>
                <a:avLst/>
                <a:gdLst>
                  <a:gd name="T0" fmla="*/ 2 w 7"/>
                  <a:gd name="T1" fmla="*/ 0 h 7"/>
                  <a:gd name="T2" fmla="*/ 4 w 7"/>
                  <a:gd name="T3" fmla="*/ 0 h 7"/>
                  <a:gd name="T4" fmla="*/ 5 w 7"/>
                  <a:gd name="T5" fmla="*/ 2 h 7"/>
                  <a:gd name="T6" fmla="*/ 7 w 7"/>
                  <a:gd name="T7" fmla="*/ 2 h 7"/>
                  <a:gd name="T8" fmla="*/ 7 w 7"/>
                  <a:gd name="T9" fmla="*/ 5 h 7"/>
                  <a:gd name="T10" fmla="*/ 5 w 7"/>
                  <a:gd name="T11" fmla="*/ 6 h 7"/>
                  <a:gd name="T12" fmla="*/ 4 w 7"/>
                  <a:gd name="T13" fmla="*/ 6 h 7"/>
                  <a:gd name="T14" fmla="*/ 2 w 7"/>
                  <a:gd name="T15" fmla="*/ 7 h 7"/>
                  <a:gd name="T16" fmla="*/ 1 w 7"/>
                  <a:gd name="T17" fmla="*/ 7 h 7"/>
                  <a:gd name="T18" fmla="*/ 1 w 7"/>
                  <a:gd name="T19" fmla="*/ 5 h 7"/>
                  <a:gd name="T20" fmla="*/ 2 w 7"/>
                  <a:gd name="T21" fmla="*/ 5 h 7"/>
                  <a:gd name="T22" fmla="*/ 1 w 7"/>
                  <a:gd name="T23" fmla="*/ 5 h 7"/>
                  <a:gd name="T24" fmla="*/ 1 w 7"/>
                  <a:gd name="T25" fmla="*/ 3 h 7"/>
                  <a:gd name="T26" fmla="*/ 0 w 7"/>
                  <a:gd name="T27" fmla="*/ 3 h 7"/>
                  <a:gd name="T28" fmla="*/ 1 w 7"/>
                  <a:gd name="T29" fmla="*/ 2 h 7"/>
                  <a:gd name="T30" fmla="*/ 2 w 7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5" name="Freeform 489"/>
              <p:cNvSpPr>
                <a:spLocks/>
              </p:cNvSpPr>
              <p:nvPr/>
            </p:nvSpPr>
            <p:spPr bwMode="auto">
              <a:xfrm>
                <a:off x="6853815" y="4062872"/>
                <a:ext cx="20751" cy="5929"/>
              </a:xfrm>
              <a:custGeom>
                <a:avLst/>
                <a:gdLst>
                  <a:gd name="T0" fmla="*/ 6 w 14"/>
                  <a:gd name="T1" fmla="*/ 0 h 4"/>
                  <a:gd name="T2" fmla="*/ 11 w 14"/>
                  <a:gd name="T3" fmla="*/ 2 h 4"/>
                  <a:gd name="T4" fmla="*/ 14 w 14"/>
                  <a:gd name="T5" fmla="*/ 2 h 4"/>
                  <a:gd name="T6" fmla="*/ 10 w 14"/>
                  <a:gd name="T7" fmla="*/ 3 h 4"/>
                  <a:gd name="T8" fmla="*/ 4 w 14"/>
                  <a:gd name="T9" fmla="*/ 4 h 4"/>
                  <a:gd name="T10" fmla="*/ 2 w 14"/>
                  <a:gd name="T11" fmla="*/ 3 h 4"/>
                  <a:gd name="T12" fmla="*/ 2 w 14"/>
                  <a:gd name="T13" fmla="*/ 3 h 4"/>
                  <a:gd name="T14" fmla="*/ 0 w 14"/>
                  <a:gd name="T15" fmla="*/ 2 h 4"/>
                  <a:gd name="T16" fmla="*/ 2 w 14"/>
                  <a:gd name="T17" fmla="*/ 2 h 4"/>
                  <a:gd name="T18" fmla="*/ 4 w 14"/>
                  <a:gd name="T19" fmla="*/ 2 h 4"/>
                  <a:gd name="T20" fmla="*/ 6 w 1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6" y="0"/>
                    </a:moveTo>
                    <a:lnTo>
                      <a:pt x="11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6" name="Freeform 490"/>
              <p:cNvSpPr>
                <a:spLocks/>
              </p:cNvSpPr>
              <p:nvPr/>
            </p:nvSpPr>
            <p:spPr bwMode="auto">
              <a:xfrm>
                <a:off x="6853815" y="4194786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7" name="Freeform 491"/>
              <p:cNvSpPr>
                <a:spLocks/>
              </p:cNvSpPr>
              <p:nvPr/>
            </p:nvSpPr>
            <p:spPr bwMode="auto">
              <a:xfrm>
                <a:off x="6864190" y="4068800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2 w 3"/>
                  <a:gd name="T3" fmla="*/ 3 h 7"/>
                  <a:gd name="T4" fmla="*/ 3 w 3"/>
                  <a:gd name="T5" fmla="*/ 6 h 7"/>
                  <a:gd name="T6" fmla="*/ 3 w 3"/>
                  <a:gd name="T7" fmla="*/ 7 h 7"/>
                  <a:gd name="T8" fmla="*/ 2 w 3"/>
                  <a:gd name="T9" fmla="*/ 7 h 7"/>
                  <a:gd name="T10" fmla="*/ 0 w 3"/>
                  <a:gd name="T11" fmla="*/ 3 h 7"/>
                  <a:gd name="T12" fmla="*/ 0 w 3"/>
                  <a:gd name="T13" fmla="*/ 2 h 7"/>
                  <a:gd name="T14" fmla="*/ 2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2" y="3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8" name="Freeform 492"/>
              <p:cNvSpPr>
                <a:spLocks/>
              </p:cNvSpPr>
              <p:nvPr/>
            </p:nvSpPr>
            <p:spPr bwMode="auto">
              <a:xfrm>
                <a:off x="7025749" y="4148839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2 h 6"/>
                  <a:gd name="T4" fmla="*/ 3 w 4"/>
                  <a:gd name="T5" fmla="*/ 3 h 6"/>
                  <a:gd name="T6" fmla="*/ 4 w 4"/>
                  <a:gd name="T7" fmla="*/ 5 h 6"/>
                  <a:gd name="T8" fmla="*/ 4 w 4"/>
                  <a:gd name="T9" fmla="*/ 6 h 6"/>
                  <a:gd name="T10" fmla="*/ 2 w 4"/>
                  <a:gd name="T11" fmla="*/ 5 h 6"/>
                  <a:gd name="T12" fmla="*/ 0 w 4"/>
                  <a:gd name="T13" fmla="*/ 2 h 6"/>
                  <a:gd name="T14" fmla="*/ 0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2" y="2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9" name="Freeform 493"/>
              <p:cNvSpPr>
                <a:spLocks/>
              </p:cNvSpPr>
              <p:nvPr/>
            </p:nvSpPr>
            <p:spPr bwMode="auto">
              <a:xfrm>
                <a:off x="6836029" y="4062872"/>
                <a:ext cx="17786" cy="8893"/>
              </a:xfrm>
              <a:custGeom>
                <a:avLst/>
                <a:gdLst>
                  <a:gd name="T0" fmla="*/ 4 w 12"/>
                  <a:gd name="T1" fmla="*/ 0 h 6"/>
                  <a:gd name="T2" fmla="*/ 7 w 12"/>
                  <a:gd name="T3" fmla="*/ 0 h 6"/>
                  <a:gd name="T4" fmla="*/ 8 w 12"/>
                  <a:gd name="T5" fmla="*/ 2 h 6"/>
                  <a:gd name="T6" fmla="*/ 11 w 12"/>
                  <a:gd name="T7" fmla="*/ 0 h 6"/>
                  <a:gd name="T8" fmla="*/ 12 w 12"/>
                  <a:gd name="T9" fmla="*/ 0 h 6"/>
                  <a:gd name="T10" fmla="*/ 12 w 12"/>
                  <a:gd name="T11" fmla="*/ 3 h 6"/>
                  <a:gd name="T12" fmla="*/ 9 w 12"/>
                  <a:gd name="T13" fmla="*/ 3 h 6"/>
                  <a:gd name="T14" fmla="*/ 8 w 12"/>
                  <a:gd name="T15" fmla="*/ 4 h 6"/>
                  <a:gd name="T16" fmla="*/ 5 w 12"/>
                  <a:gd name="T17" fmla="*/ 3 h 6"/>
                  <a:gd name="T18" fmla="*/ 3 w 12"/>
                  <a:gd name="T19" fmla="*/ 6 h 6"/>
                  <a:gd name="T20" fmla="*/ 0 w 12"/>
                  <a:gd name="T21" fmla="*/ 4 h 6"/>
                  <a:gd name="T22" fmla="*/ 0 w 12"/>
                  <a:gd name="T23" fmla="*/ 3 h 6"/>
                  <a:gd name="T24" fmla="*/ 0 w 12"/>
                  <a:gd name="T25" fmla="*/ 2 h 6"/>
                  <a:gd name="T26" fmla="*/ 1 w 12"/>
                  <a:gd name="T27" fmla="*/ 0 h 6"/>
                  <a:gd name="T28" fmla="*/ 3 w 12"/>
                  <a:gd name="T29" fmla="*/ 0 h 6"/>
                  <a:gd name="T30" fmla="*/ 4 w 12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4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0" name="Freeform 494"/>
              <p:cNvSpPr>
                <a:spLocks/>
              </p:cNvSpPr>
              <p:nvPr/>
            </p:nvSpPr>
            <p:spPr bwMode="auto">
              <a:xfrm>
                <a:off x="7025749" y="4153285"/>
                <a:ext cx="8893" cy="14822"/>
              </a:xfrm>
              <a:custGeom>
                <a:avLst/>
                <a:gdLst>
                  <a:gd name="T0" fmla="*/ 0 w 6"/>
                  <a:gd name="T1" fmla="*/ 0 h 10"/>
                  <a:gd name="T2" fmla="*/ 2 w 6"/>
                  <a:gd name="T3" fmla="*/ 2 h 10"/>
                  <a:gd name="T4" fmla="*/ 3 w 6"/>
                  <a:gd name="T5" fmla="*/ 3 h 10"/>
                  <a:gd name="T6" fmla="*/ 4 w 6"/>
                  <a:gd name="T7" fmla="*/ 6 h 10"/>
                  <a:gd name="T8" fmla="*/ 6 w 6"/>
                  <a:gd name="T9" fmla="*/ 6 h 10"/>
                  <a:gd name="T10" fmla="*/ 4 w 6"/>
                  <a:gd name="T11" fmla="*/ 7 h 10"/>
                  <a:gd name="T12" fmla="*/ 3 w 6"/>
                  <a:gd name="T13" fmla="*/ 10 h 10"/>
                  <a:gd name="T14" fmla="*/ 2 w 6"/>
                  <a:gd name="T15" fmla="*/ 10 h 10"/>
                  <a:gd name="T16" fmla="*/ 0 w 6"/>
                  <a:gd name="T17" fmla="*/ 8 h 10"/>
                  <a:gd name="T18" fmla="*/ 0 w 6"/>
                  <a:gd name="T19" fmla="*/ 6 h 10"/>
                  <a:gd name="T20" fmla="*/ 2 w 6"/>
                  <a:gd name="T21" fmla="*/ 6 h 10"/>
                  <a:gd name="T22" fmla="*/ 2 w 6"/>
                  <a:gd name="T23" fmla="*/ 7 h 10"/>
                  <a:gd name="T24" fmla="*/ 2 w 6"/>
                  <a:gd name="T25" fmla="*/ 6 h 10"/>
                  <a:gd name="T26" fmla="*/ 0 w 6"/>
                  <a:gd name="T27" fmla="*/ 4 h 10"/>
                  <a:gd name="T28" fmla="*/ 0 w 6"/>
                  <a:gd name="T29" fmla="*/ 2 h 10"/>
                  <a:gd name="T30" fmla="*/ 0 w 6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2" y="2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1" name="Freeform 495"/>
              <p:cNvSpPr>
                <a:spLocks/>
              </p:cNvSpPr>
              <p:nvPr/>
            </p:nvSpPr>
            <p:spPr bwMode="auto">
              <a:xfrm>
                <a:off x="6966461" y="4174035"/>
                <a:ext cx="13340" cy="16305"/>
              </a:xfrm>
              <a:custGeom>
                <a:avLst/>
                <a:gdLst>
                  <a:gd name="T0" fmla="*/ 6 w 9"/>
                  <a:gd name="T1" fmla="*/ 0 h 11"/>
                  <a:gd name="T2" fmla="*/ 9 w 9"/>
                  <a:gd name="T3" fmla="*/ 0 h 11"/>
                  <a:gd name="T4" fmla="*/ 9 w 9"/>
                  <a:gd name="T5" fmla="*/ 1 h 11"/>
                  <a:gd name="T6" fmla="*/ 7 w 9"/>
                  <a:gd name="T7" fmla="*/ 3 h 11"/>
                  <a:gd name="T8" fmla="*/ 9 w 9"/>
                  <a:gd name="T9" fmla="*/ 4 h 11"/>
                  <a:gd name="T10" fmla="*/ 7 w 9"/>
                  <a:gd name="T11" fmla="*/ 7 h 11"/>
                  <a:gd name="T12" fmla="*/ 4 w 9"/>
                  <a:gd name="T13" fmla="*/ 11 h 11"/>
                  <a:gd name="T14" fmla="*/ 2 w 9"/>
                  <a:gd name="T15" fmla="*/ 11 h 11"/>
                  <a:gd name="T16" fmla="*/ 0 w 9"/>
                  <a:gd name="T17" fmla="*/ 10 h 11"/>
                  <a:gd name="T18" fmla="*/ 0 w 9"/>
                  <a:gd name="T19" fmla="*/ 8 h 11"/>
                  <a:gd name="T20" fmla="*/ 2 w 9"/>
                  <a:gd name="T21" fmla="*/ 7 h 11"/>
                  <a:gd name="T22" fmla="*/ 2 w 9"/>
                  <a:gd name="T23" fmla="*/ 5 h 11"/>
                  <a:gd name="T24" fmla="*/ 2 w 9"/>
                  <a:gd name="T25" fmla="*/ 4 h 11"/>
                  <a:gd name="T26" fmla="*/ 4 w 9"/>
                  <a:gd name="T27" fmla="*/ 1 h 11"/>
                  <a:gd name="T28" fmla="*/ 6 w 9"/>
                  <a:gd name="T29" fmla="*/ 0 h 11"/>
                  <a:gd name="T30" fmla="*/ 6 w 9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1">
                    <a:moveTo>
                      <a:pt x="6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2" name="Freeform 496"/>
              <p:cNvSpPr>
                <a:spLocks/>
              </p:cNvSpPr>
              <p:nvPr/>
            </p:nvSpPr>
            <p:spPr bwMode="auto">
              <a:xfrm>
                <a:off x="7111716" y="4191822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0 h 5"/>
                  <a:gd name="T4" fmla="*/ 4 w 4"/>
                  <a:gd name="T5" fmla="*/ 3 h 5"/>
                  <a:gd name="T6" fmla="*/ 4 w 4"/>
                  <a:gd name="T7" fmla="*/ 5 h 5"/>
                  <a:gd name="T8" fmla="*/ 2 w 4"/>
                  <a:gd name="T9" fmla="*/ 3 h 5"/>
                  <a:gd name="T10" fmla="*/ 0 w 4"/>
                  <a:gd name="T11" fmla="*/ 3 h 5"/>
                  <a:gd name="T12" fmla="*/ 2 w 4"/>
                  <a:gd name="T13" fmla="*/ 2 h 5"/>
                  <a:gd name="T14" fmla="*/ 3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3" name="Freeform 497"/>
              <p:cNvSpPr>
                <a:spLocks/>
              </p:cNvSpPr>
              <p:nvPr/>
            </p:nvSpPr>
            <p:spPr bwMode="auto">
              <a:xfrm>
                <a:off x="6810831" y="4200715"/>
                <a:ext cx="75592" cy="41501"/>
              </a:xfrm>
              <a:custGeom>
                <a:avLst/>
                <a:gdLst>
                  <a:gd name="T0" fmla="*/ 50 w 51"/>
                  <a:gd name="T1" fmla="*/ 0 h 28"/>
                  <a:gd name="T2" fmla="*/ 51 w 51"/>
                  <a:gd name="T3" fmla="*/ 1 h 28"/>
                  <a:gd name="T4" fmla="*/ 51 w 51"/>
                  <a:gd name="T5" fmla="*/ 3 h 28"/>
                  <a:gd name="T6" fmla="*/ 49 w 51"/>
                  <a:gd name="T7" fmla="*/ 4 h 28"/>
                  <a:gd name="T8" fmla="*/ 47 w 51"/>
                  <a:gd name="T9" fmla="*/ 4 h 28"/>
                  <a:gd name="T10" fmla="*/ 46 w 51"/>
                  <a:gd name="T11" fmla="*/ 7 h 28"/>
                  <a:gd name="T12" fmla="*/ 42 w 51"/>
                  <a:gd name="T13" fmla="*/ 7 h 28"/>
                  <a:gd name="T14" fmla="*/ 39 w 51"/>
                  <a:gd name="T15" fmla="*/ 10 h 28"/>
                  <a:gd name="T16" fmla="*/ 33 w 51"/>
                  <a:gd name="T17" fmla="*/ 11 h 28"/>
                  <a:gd name="T18" fmla="*/ 31 w 51"/>
                  <a:gd name="T19" fmla="*/ 11 h 28"/>
                  <a:gd name="T20" fmla="*/ 28 w 51"/>
                  <a:gd name="T21" fmla="*/ 11 h 28"/>
                  <a:gd name="T22" fmla="*/ 26 w 51"/>
                  <a:gd name="T23" fmla="*/ 14 h 28"/>
                  <a:gd name="T24" fmla="*/ 25 w 51"/>
                  <a:gd name="T25" fmla="*/ 14 h 28"/>
                  <a:gd name="T26" fmla="*/ 24 w 51"/>
                  <a:gd name="T27" fmla="*/ 14 h 28"/>
                  <a:gd name="T28" fmla="*/ 22 w 51"/>
                  <a:gd name="T29" fmla="*/ 17 h 28"/>
                  <a:gd name="T30" fmla="*/ 18 w 51"/>
                  <a:gd name="T31" fmla="*/ 19 h 28"/>
                  <a:gd name="T32" fmla="*/ 17 w 51"/>
                  <a:gd name="T33" fmla="*/ 22 h 28"/>
                  <a:gd name="T34" fmla="*/ 14 w 51"/>
                  <a:gd name="T35" fmla="*/ 23 h 28"/>
                  <a:gd name="T36" fmla="*/ 11 w 51"/>
                  <a:gd name="T37" fmla="*/ 23 h 28"/>
                  <a:gd name="T38" fmla="*/ 10 w 51"/>
                  <a:gd name="T39" fmla="*/ 25 h 28"/>
                  <a:gd name="T40" fmla="*/ 6 w 51"/>
                  <a:gd name="T41" fmla="*/ 28 h 28"/>
                  <a:gd name="T42" fmla="*/ 2 w 51"/>
                  <a:gd name="T43" fmla="*/ 28 h 28"/>
                  <a:gd name="T44" fmla="*/ 0 w 51"/>
                  <a:gd name="T45" fmla="*/ 26 h 28"/>
                  <a:gd name="T46" fmla="*/ 0 w 51"/>
                  <a:gd name="T47" fmla="*/ 23 h 28"/>
                  <a:gd name="T48" fmla="*/ 2 w 51"/>
                  <a:gd name="T49" fmla="*/ 23 h 28"/>
                  <a:gd name="T50" fmla="*/ 3 w 51"/>
                  <a:gd name="T51" fmla="*/ 23 h 28"/>
                  <a:gd name="T52" fmla="*/ 3 w 51"/>
                  <a:gd name="T53" fmla="*/ 23 h 28"/>
                  <a:gd name="T54" fmla="*/ 2 w 51"/>
                  <a:gd name="T55" fmla="*/ 22 h 28"/>
                  <a:gd name="T56" fmla="*/ 2 w 51"/>
                  <a:gd name="T57" fmla="*/ 21 h 28"/>
                  <a:gd name="T58" fmla="*/ 4 w 51"/>
                  <a:gd name="T59" fmla="*/ 17 h 28"/>
                  <a:gd name="T60" fmla="*/ 6 w 51"/>
                  <a:gd name="T61" fmla="*/ 14 h 28"/>
                  <a:gd name="T62" fmla="*/ 8 w 51"/>
                  <a:gd name="T63" fmla="*/ 12 h 28"/>
                  <a:gd name="T64" fmla="*/ 8 w 51"/>
                  <a:gd name="T65" fmla="*/ 12 h 28"/>
                  <a:gd name="T66" fmla="*/ 11 w 51"/>
                  <a:gd name="T67" fmla="*/ 10 h 28"/>
                  <a:gd name="T68" fmla="*/ 14 w 51"/>
                  <a:gd name="T69" fmla="*/ 10 h 28"/>
                  <a:gd name="T70" fmla="*/ 17 w 51"/>
                  <a:gd name="T71" fmla="*/ 8 h 28"/>
                  <a:gd name="T72" fmla="*/ 18 w 51"/>
                  <a:gd name="T73" fmla="*/ 8 h 28"/>
                  <a:gd name="T74" fmla="*/ 20 w 51"/>
                  <a:gd name="T75" fmla="*/ 8 h 28"/>
                  <a:gd name="T76" fmla="*/ 22 w 51"/>
                  <a:gd name="T77" fmla="*/ 5 h 28"/>
                  <a:gd name="T78" fmla="*/ 26 w 51"/>
                  <a:gd name="T79" fmla="*/ 3 h 28"/>
                  <a:gd name="T80" fmla="*/ 32 w 51"/>
                  <a:gd name="T81" fmla="*/ 3 h 28"/>
                  <a:gd name="T82" fmla="*/ 36 w 51"/>
                  <a:gd name="T83" fmla="*/ 3 h 28"/>
                  <a:gd name="T84" fmla="*/ 39 w 51"/>
                  <a:gd name="T85" fmla="*/ 3 h 28"/>
                  <a:gd name="T86" fmla="*/ 42 w 51"/>
                  <a:gd name="T87" fmla="*/ 1 h 28"/>
                  <a:gd name="T88" fmla="*/ 44 w 51"/>
                  <a:gd name="T89" fmla="*/ 1 h 28"/>
                  <a:gd name="T90" fmla="*/ 50 w 51"/>
                  <a:gd name="T9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28">
                    <a:moveTo>
                      <a:pt x="50" y="0"/>
                    </a:moveTo>
                    <a:lnTo>
                      <a:pt x="51" y="1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6" y="7"/>
                    </a:lnTo>
                    <a:lnTo>
                      <a:pt x="42" y="7"/>
                    </a:lnTo>
                    <a:lnTo>
                      <a:pt x="39" y="10"/>
                    </a:lnTo>
                    <a:lnTo>
                      <a:pt x="33" y="11"/>
                    </a:lnTo>
                    <a:lnTo>
                      <a:pt x="31" y="11"/>
                    </a:lnTo>
                    <a:lnTo>
                      <a:pt x="28" y="11"/>
                    </a:lnTo>
                    <a:lnTo>
                      <a:pt x="26" y="14"/>
                    </a:lnTo>
                    <a:lnTo>
                      <a:pt x="25" y="14"/>
                    </a:lnTo>
                    <a:lnTo>
                      <a:pt x="24" y="14"/>
                    </a:lnTo>
                    <a:lnTo>
                      <a:pt x="22" y="17"/>
                    </a:lnTo>
                    <a:lnTo>
                      <a:pt x="18" y="19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1" y="23"/>
                    </a:lnTo>
                    <a:lnTo>
                      <a:pt x="10" y="25"/>
                    </a:lnTo>
                    <a:lnTo>
                      <a:pt x="6" y="28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4" y="17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6" y="3"/>
                    </a:lnTo>
                    <a:lnTo>
                      <a:pt x="32" y="3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4" name="Freeform 498"/>
              <p:cNvSpPr>
                <a:spLocks/>
              </p:cNvSpPr>
              <p:nvPr/>
            </p:nvSpPr>
            <p:spPr bwMode="auto">
              <a:xfrm>
                <a:off x="6919031" y="4196269"/>
                <a:ext cx="4447" cy="0"/>
              </a:xfrm>
              <a:custGeom>
                <a:avLst/>
                <a:gdLst>
                  <a:gd name="T0" fmla="*/ 3 w 3"/>
                  <a:gd name="T1" fmla="*/ 3 w 3"/>
                  <a:gd name="T2" fmla="*/ 2 w 3"/>
                  <a:gd name="T3" fmla="*/ 0 w 3"/>
                  <a:gd name="T4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5" name="Freeform 499"/>
              <p:cNvSpPr>
                <a:spLocks/>
              </p:cNvSpPr>
              <p:nvPr/>
            </p:nvSpPr>
            <p:spPr bwMode="auto">
              <a:xfrm>
                <a:off x="6905691" y="4086587"/>
                <a:ext cx="56323" cy="19269"/>
              </a:xfrm>
              <a:custGeom>
                <a:avLst/>
                <a:gdLst>
                  <a:gd name="T0" fmla="*/ 20 w 38"/>
                  <a:gd name="T1" fmla="*/ 0 h 13"/>
                  <a:gd name="T2" fmla="*/ 23 w 38"/>
                  <a:gd name="T3" fmla="*/ 0 h 13"/>
                  <a:gd name="T4" fmla="*/ 26 w 38"/>
                  <a:gd name="T5" fmla="*/ 1 h 13"/>
                  <a:gd name="T6" fmla="*/ 32 w 38"/>
                  <a:gd name="T7" fmla="*/ 2 h 13"/>
                  <a:gd name="T8" fmla="*/ 37 w 38"/>
                  <a:gd name="T9" fmla="*/ 6 h 13"/>
                  <a:gd name="T10" fmla="*/ 38 w 38"/>
                  <a:gd name="T11" fmla="*/ 11 h 13"/>
                  <a:gd name="T12" fmla="*/ 38 w 38"/>
                  <a:gd name="T13" fmla="*/ 13 h 13"/>
                  <a:gd name="T14" fmla="*/ 36 w 38"/>
                  <a:gd name="T15" fmla="*/ 13 h 13"/>
                  <a:gd name="T16" fmla="*/ 32 w 38"/>
                  <a:gd name="T17" fmla="*/ 11 h 13"/>
                  <a:gd name="T18" fmla="*/ 30 w 38"/>
                  <a:gd name="T19" fmla="*/ 11 h 13"/>
                  <a:gd name="T20" fmla="*/ 25 w 38"/>
                  <a:gd name="T21" fmla="*/ 6 h 13"/>
                  <a:gd name="T22" fmla="*/ 22 w 38"/>
                  <a:gd name="T23" fmla="*/ 6 h 13"/>
                  <a:gd name="T24" fmla="*/ 20 w 38"/>
                  <a:gd name="T25" fmla="*/ 9 h 13"/>
                  <a:gd name="T26" fmla="*/ 15 w 38"/>
                  <a:gd name="T27" fmla="*/ 8 h 13"/>
                  <a:gd name="T28" fmla="*/ 14 w 38"/>
                  <a:gd name="T29" fmla="*/ 5 h 13"/>
                  <a:gd name="T30" fmla="*/ 12 w 38"/>
                  <a:gd name="T31" fmla="*/ 5 h 13"/>
                  <a:gd name="T32" fmla="*/ 9 w 38"/>
                  <a:gd name="T33" fmla="*/ 8 h 13"/>
                  <a:gd name="T34" fmla="*/ 7 w 38"/>
                  <a:gd name="T35" fmla="*/ 8 h 13"/>
                  <a:gd name="T36" fmla="*/ 5 w 38"/>
                  <a:gd name="T37" fmla="*/ 6 h 13"/>
                  <a:gd name="T38" fmla="*/ 4 w 38"/>
                  <a:gd name="T39" fmla="*/ 4 h 13"/>
                  <a:gd name="T40" fmla="*/ 1 w 38"/>
                  <a:gd name="T41" fmla="*/ 8 h 13"/>
                  <a:gd name="T42" fmla="*/ 0 w 38"/>
                  <a:gd name="T43" fmla="*/ 8 h 13"/>
                  <a:gd name="T44" fmla="*/ 0 w 38"/>
                  <a:gd name="T45" fmla="*/ 6 h 13"/>
                  <a:gd name="T46" fmla="*/ 0 w 38"/>
                  <a:gd name="T47" fmla="*/ 4 h 13"/>
                  <a:gd name="T48" fmla="*/ 3 w 38"/>
                  <a:gd name="T49" fmla="*/ 4 h 13"/>
                  <a:gd name="T50" fmla="*/ 3 w 38"/>
                  <a:gd name="T51" fmla="*/ 2 h 13"/>
                  <a:gd name="T52" fmla="*/ 4 w 38"/>
                  <a:gd name="T53" fmla="*/ 1 h 13"/>
                  <a:gd name="T54" fmla="*/ 9 w 38"/>
                  <a:gd name="T55" fmla="*/ 1 h 13"/>
                  <a:gd name="T56" fmla="*/ 14 w 38"/>
                  <a:gd name="T57" fmla="*/ 0 h 13"/>
                  <a:gd name="T58" fmla="*/ 15 w 38"/>
                  <a:gd name="T59" fmla="*/ 1 h 13"/>
                  <a:gd name="T60" fmla="*/ 18 w 38"/>
                  <a:gd name="T61" fmla="*/ 1 h 13"/>
                  <a:gd name="T62" fmla="*/ 20 w 38"/>
                  <a:gd name="T6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13">
                    <a:moveTo>
                      <a:pt x="20" y="0"/>
                    </a:moveTo>
                    <a:lnTo>
                      <a:pt x="23" y="0"/>
                    </a:lnTo>
                    <a:lnTo>
                      <a:pt x="26" y="1"/>
                    </a:lnTo>
                    <a:lnTo>
                      <a:pt x="32" y="2"/>
                    </a:lnTo>
                    <a:lnTo>
                      <a:pt x="37" y="6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5" y="6"/>
                    </a:lnTo>
                    <a:lnTo>
                      <a:pt x="22" y="6"/>
                    </a:lnTo>
                    <a:lnTo>
                      <a:pt x="20" y="9"/>
                    </a:lnTo>
                    <a:lnTo>
                      <a:pt x="15" y="8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6" name="Freeform 500"/>
              <p:cNvSpPr>
                <a:spLocks/>
              </p:cNvSpPr>
              <p:nvPr/>
            </p:nvSpPr>
            <p:spPr bwMode="auto">
              <a:xfrm>
                <a:off x="6776741" y="4242216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1 h 2"/>
                  <a:gd name="T4" fmla="*/ 4 w 4"/>
                  <a:gd name="T5" fmla="*/ 2 h 2"/>
                  <a:gd name="T6" fmla="*/ 1 w 4"/>
                  <a:gd name="T7" fmla="*/ 2 h 2"/>
                  <a:gd name="T8" fmla="*/ 0 w 4"/>
                  <a:gd name="T9" fmla="*/ 2 h 2"/>
                  <a:gd name="T10" fmla="*/ 1 w 4"/>
                  <a:gd name="T11" fmla="*/ 1 h 2"/>
                  <a:gd name="T12" fmla="*/ 1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1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7" name="Freeform 501"/>
              <p:cNvSpPr>
                <a:spLocks/>
              </p:cNvSpPr>
              <p:nvPr/>
            </p:nvSpPr>
            <p:spPr bwMode="auto">
              <a:xfrm>
                <a:off x="6739686" y="4191822"/>
                <a:ext cx="65216" cy="19269"/>
              </a:xfrm>
              <a:custGeom>
                <a:avLst/>
                <a:gdLst>
                  <a:gd name="T0" fmla="*/ 41 w 44"/>
                  <a:gd name="T1" fmla="*/ 0 h 13"/>
                  <a:gd name="T2" fmla="*/ 44 w 44"/>
                  <a:gd name="T3" fmla="*/ 0 h 13"/>
                  <a:gd name="T4" fmla="*/ 44 w 44"/>
                  <a:gd name="T5" fmla="*/ 3 h 13"/>
                  <a:gd name="T6" fmla="*/ 43 w 44"/>
                  <a:gd name="T7" fmla="*/ 6 h 13"/>
                  <a:gd name="T8" fmla="*/ 41 w 44"/>
                  <a:gd name="T9" fmla="*/ 6 h 13"/>
                  <a:gd name="T10" fmla="*/ 40 w 44"/>
                  <a:gd name="T11" fmla="*/ 9 h 13"/>
                  <a:gd name="T12" fmla="*/ 37 w 44"/>
                  <a:gd name="T13" fmla="*/ 9 h 13"/>
                  <a:gd name="T14" fmla="*/ 36 w 44"/>
                  <a:gd name="T15" fmla="*/ 10 h 13"/>
                  <a:gd name="T16" fmla="*/ 33 w 44"/>
                  <a:gd name="T17" fmla="*/ 10 h 13"/>
                  <a:gd name="T18" fmla="*/ 30 w 44"/>
                  <a:gd name="T19" fmla="*/ 10 h 13"/>
                  <a:gd name="T20" fmla="*/ 26 w 44"/>
                  <a:gd name="T21" fmla="*/ 11 h 13"/>
                  <a:gd name="T22" fmla="*/ 22 w 44"/>
                  <a:gd name="T23" fmla="*/ 10 h 13"/>
                  <a:gd name="T24" fmla="*/ 19 w 44"/>
                  <a:gd name="T25" fmla="*/ 11 h 13"/>
                  <a:gd name="T26" fmla="*/ 18 w 44"/>
                  <a:gd name="T27" fmla="*/ 13 h 13"/>
                  <a:gd name="T28" fmla="*/ 16 w 44"/>
                  <a:gd name="T29" fmla="*/ 13 h 13"/>
                  <a:gd name="T30" fmla="*/ 15 w 44"/>
                  <a:gd name="T31" fmla="*/ 11 h 13"/>
                  <a:gd name="T32" fmla="*/ 12 w 44"/>
                  <a:gd name="T33" fmla="*/ 13 h 13"/>
                  <a:gd name="T34" fmla="*/ 11 w 44"/>
                  <a:gd name="T35" fmla="*/ 11 h 13"/>
                  <a:gd name="T36" fmla="*/ 8 w 44"/>
                  <a:gd name="T37" fmla="*/ 11 h 13"/>
                  <a:gd name="T38" fmla="*/ 7 w 44"/>
                  <a:gd name="T39" fmla="*/ 11 h 13"/>
                  <a:gd name="T40" fmla="*/ 5 w 44"/>
                  <a:gd name="T41" fmla="*/ 11 h 13"/>
                  <a:gd name="T42" fmla="*/ 3 w 44"/>
                  <a:gd name="T43" fmla="*/ 11 h 13"/>
                  <a:gd name="T44" fmla="*/ 1 w 44"/>
                  <a:gd name="T45" fmla="*/ 10 h 13"/>
                  <a:gd name="T46" fmla="*/ 0 w 44"/>
                  <a:gd name="T47" fmla="*/ 9 h 13"/>
                  <a:gd name="T48" fmla="*/ 1 w 44"/>
                  <a:gd name="T49" fmla="*/ 6 h 13"/>
                  <a:gd name="T50" fmla="*/ 5 w 44"/>
                  <a:gd name="T51" fmla="*/ 3 h 13"/>
                  <a:gd name="T52" fmla="*/ 11 w 44"/>
                  <a:gd name="T53" fmla="*/ 2 h 13"/>
                  <a:gd name="T54" fmla="*/ 15 w 44"/>
                  <a:gd name="T55" fmla="*/ 5 h 13"/>
                  <a:gd name="T56" fmla="*/ 16 w 44"/>
                  <a:gd name="T57" fmla="*/ 3 h 13"/>
                  <a:gd name="T58" fmla="*/ 19 w 44"/>
                  <a:gd name="T59" fmla="*/ 5 h 13"/>
                  <a:gd name="T60" fmla="*/ 23 w 44"/>
                  <a:gd name="T61" fmla="*/ 6 h 13"/>
                  <a:gd name="T62" fmla="*/ 26 w 44"/>
                  <a:gd name="T63" fmla="*/ 6 h 13"/>
                  <a:gd name="T64" fmla="*/ 30 w 44"/>
                  <a:gd name="T65" fmla="*/ 6 h 13"/>
                  <a:gd name="T66" fmla="*/ 32 w 44"/>
                  <a:gd name="T67" fmla="*/ 6 h 13"/>
                  <a:gd name="T68" fmla="*/ 34 w 44"/>
                  <a:gd name="T69" fmla="*/ 6 h 13"/>
                  <a:gd name="T70" fmla="*/ 36 w 44"/>
                  <a:gd name="T71" fmla="*/ 5 h 13"/>
                  <a:gd name="T72" fmla="*/ 39 w 44"/>
                  <a:gd name="T73" fmla="*/ 5 h 13"/>
                  <a:gd name="T74" fmla="*/ 40 w 44"/>
                  <a:gd name="T75" fmla="*/ 2 h 13"/>
                  <a:gd name="T76" fmla="*/ 39 w 44"/>
                  <a:gd name="T77" fmla="*/ 2 h 13"/>
                  <a:gd name="T78" fmla="*/ 41 w 44"/>
                  <a:gd name="T7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4" h="13">
                    <a:moveTo>
                      <a:pt x="41" y="0"/>
                    </a:moveTo>
                    <a:lnTo>
                      <a:pt x="44" y="0"/>
                    </a:lnTo>
                    <a:lnTo>
                      <a:pt x="44" y="3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0" y="9"/>
                    </a:lnTo>
                    <a:lnTo>
                      <a:pt x="37" y="9"/>
                    </a:lnTo>
                    <a:lnTo>
                      <a:pt x="36" y="10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26" y="11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5" y="3"/>
                    </a:lnTo>
                    <a:lnTo>
                      <a:pt x="11" y="2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9" y="5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5"/>
                    </a:lnTo>
                    <a:lnTo>
                      <a:pt x="39" y="5"/>
                    </a:lnTo>
                    <a:lnTo>
                      <a:pt x="40" y="2"/>
                    </a:lnTo>
                    <a:lnTo>
                      <a:pt x="39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8" name="Freeform 502"/>
              <p:cNvSpPr>
                <a:spLocks/>
              </p:cNvSpPr>
              <p:nvPr/>
            </p:nvSpPr>
            <p:spPr bwMode="auto">
              <a:xfrm>
                <a:off x="6917549" y="4099926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9" name="Freeform 503"/>
              <p:cNvSpPr>
                <a:spLocks/>
              </p:cNvSpPr>
              <p:nvPr/>
            </p:nvSpPr>
            <p:spPr bwMode="auto">
              <a:xfrm>
                <a:off x="6982765" y="4168107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0" name="Freeform 504"/>
              <p:cNvSpPr>
                <a:spLocks/>
              </p:cNvSpPr>
              <p:nvPr/>
            </p:nvSpPr>
            <p:spPr bwMode="auto">
              <a:xfrm>
                <a:off x="6979801" y="4172554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1" name="Freeform 505"/>
              <p:cNvSpPr>
                <a:spLocks/>
              </p:cNvSpPr>
              <p:nvPr/>
            </p:nvSpPr>
            <p:spPr bwMode="auto">
              <a:xfrm>
                <a:off x="6677434" y="4191822"/>
                <a:ext cx="50394" cy="20751"/>
              </a:xfrm>
              <a:custGeom>
                <a:avLst/>
                <a:gdLst>
                  <a:gd name="T0" fmla="*/ 18 w 34"/>
                  <a:gd name="T1" fmla="*/ 0 h 14"/>
                  <a:gd name="T2" fmla="*/ 21 w 34"/>
                  <a:gd name="T3" fmla="*/ 2 h 14"/>
                  <a:gd name="T4" fmla="*/ 22 w 34"/>
                  <a:gd name="T5" fmla="*/ 3 h 14"/>
                  <a:gd name="T6" fmla="*/ 25 w 34"/>
                  <a:gd name="T7" fmla="*/ 2 h 14"/>
                  <a:gd name="T8" fmla="*/ 28 w 34"/>
                  <a:gd name="T9" fmla="*/ 3 h 14"/>
                  <a:gd name="T10" fmla="*/ 29 w 34"/>
                  <a:gd name="T11" fmla="*/ 6 h 14"/>
                  <a:gd name="T12" fmla="*/ 29 w 34"/>
                  <a:gd name="T13" fmla="*/ 6 h 14"/>
                  <a:gd name="T14" fmla="*/ 29 w 34"/>
                  <a:gd name="T15" fmla="*/ 3 h 14"/>
                  <a:gd name="T16" fmla="*/ 32 w 34"/>
                  <a:gd name="T17" fmla="*/ 5 h 14"/>
                  <a:gd name="T18" fmla="*/ 32 w 34"/>
                  <a:gd name="T19" fmla="*/ 6 h 14"/>
                  <a:gd name="T20" fmla="*/ 34 w 34"/>
                  <a:gd name="T21" fmla="*/ 9 h 14"/>
                  <a:gd name="T22" fmla="*/ 34 w 34"/>
                  <a:gd name="T23" fmla="*/ 7 h 14"/>
                  <a:gd name="T24" fmla="*/ 34 w 34"/>
                  <a:gd name="T25" fmla="*/ 10 h 14"/>
                  <a:gd name="T26" fmla="*/ 31 w 34"/>
                  <a:gd name="T27" fmla="*/ 10 h 14"/>
                  <a:gd name="T28" fmla="*/ 32 w 34"/>
                  <a:gd name="T29" fmla="*/ 11 h 14"/>
                  <a:gd name="T30" fmla="*/ 28 w 34"/>
                  <a:gd name="T31" fmla="*/ 11 h 14"/>
                  <a:gd name="T32" fmla="*/ 25 w 34"/>
                  <a:gd name="T33" fmla="*/ 11 h 14"/>
                  <a:gd name="T34" fmla="*/ 25 w 34"/>
                  <a:gd name="T35" fmla="*/ 10 h 14"/>
                  <a:gd name="T36" fmla="*/ 22 w 34"/>
                  <a:gd name="T37" fmla="*/ 13 h 14"/>
                  <a:gd name="T38" fmla="*/ 20 w 34"/>
                  <a:gd name="T39" fmla="*/ 11 h 14"/>
                  <a:gd name="T40" fmla="*/ 17 w 34"/>
                  <a:gd name="T41" fmla="*/ 13 h 14"/>
                  <a:gd name="T42" fmla="*/ 14 w 34"/>
                  <a:gd name="T43" fmla="*/ 13 h 14"/>
                  <a:gd name="T44" fmla="*/ 13 w 34"/>
                  <a:gd name="T45" fmla="*/ 14 h 14"/>
                  <a:gd name="T46" fmla="*/ 10 w 34"/>
                  <a:gd name="T47" fmla="*/ 14 h 14"/>
                  <a:gd name="T48" fmla="*/ 9 w 34"/>
                  <a:gd name="T49" fmla="*/ 14 h 14"/>
                  <a:gd name="T50" fmla="*/ 5 w 34"/>
                  <a:gd name="T51" fmla="*/ 14 h 14"/>
                  <a:gd name="T52" fmla="*/ 2 w 34"/>
                  <a:gd name="T53" fmla="*/ 14 h 14"/>
                  <a:gd name="T54" fmla="*/ 2 w 34"/>
                  <a:gd name="T55" fmla="*/ 13 h 14"/>
                  <a:gd name="T56" fmla="*/ 2 w 34"/>
                  <a:gd name="T57" fmla="*/ 11 h 14"/>
                  <a:gd name="T58" fmla="*/ 0 w 34"/>
                  <a:gd name="T59" fmla="*/ 10 h 14"/>
                  <a:gd name="T60" fmla="*/ 2 w 34"/>
                  <a:gd name="T61" fmla="*/ 9 h 14"/>
                  <a:gd name="T62" fmla="*/ 3 w 34"/>
                  <a:gd name="T63" fmla="*/ 6 h 14"/>
                  <a:gd name="T64" fmla="*/ 7 w 34"/>
                  <a:gd name="T65" fmla="*/ 5 h 14"/>
                  <a:gd name="T66" fmla="*/ 9 w 34"/>
                  <a:gd name="T67" fmla="*/ 6 h 14"/>
                  <a:gd name="T68" fmla="*/ 11 w 34"/>
                  <a:gd name="T69" fmla="*/ 5 h 14"/>
                  <a:gd name="T70" fmla="*/ 13 w 34"/>
                  <a:gd name="T71" fmla="*/ 6 h 14"/>
                  <a:gd name="T72" fmla="*/ 14 w 34"/>
                  <a:gd name="T73" fmla="*/ 7 h 14"/>
                  <a:gd name="T74" fmla="*/ 17 w 34"/>
                  <a:gd name="T75" fmla="*/ 10 h 14"/>
                  <a:gd name="T76" fmla="*/ 20 w 34"/>
                  <a:gd name="T77" fmla="*/ 9 h 14"/>
                  <a:gd name="T78" fmla="*/ 22 w 34"/>
                  <a:gd name="T79" fmla="*/ 9 h 14"/>
                  <a:gd name="T80" fmla="*/ 21 w 34"/>
                  <a:gd name="T81" fmla="*/ 6 h 14"/>
                  <a:gd name="T82" fmla="*/ 16 w 34"/>
                  <a:gd name="T83" fmla="*/ 5 h 14"/>
                  <a:gd name="T84" fmla="*/ 16 w 34"/>
                  <a:gd name="T85" fmla="*/ 3 h 14"/>
                  <a:gd name="T86" fmla="*/ 18 w 34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14">
                    <a:moveTo>
                      <a:pt x="18" y="0"/>
                    </a:moveTo>
                    <a:lnTo>
                      <a:pt x="21" y="2"/>
                    </a:lnTo>
                    <a:lnTo>
                      <a:pt x="22" y="3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4" y="10"/>
                    </a:lnTo>
                    <a:lnTo>
                      <a:pt x="31" y="10"/>
                    </a:lnTo>
                    <a:lnTo>
                      <a:pt x="32" y="11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7" y="13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7" y="10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1" y="6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2" name="Freeform 506"/>
              <p:cNvSpPr>
                <a:spLocks/>
              </p:cNvSpPr>
              <p:nvPr/>
            </p:nvSpPr>
            <p:spPr bwMode="auto">
              <a:xfrm>
                <a:off x="6916067" y="4172554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3" name="Freeform 507"/>
              <p:cNvSpPr>
                <a:spLocks/>
              </p:cNvSpPr>
              <p:nvPr/>
            </p:nvSpPr>
            <p:spPr bwMode="auto">
              <a:xfrm>
                <a:off x="6913103" y="4102890"/>
                <a:ext cx="4447" cy="0"/>
              </a:xfrm>
              <a:custGeom>
                <a:avLst/>
                <a:gdLst>
                  <a:gd name="T0" fmla="*/ 0 w 3"/>
                  <a:gd name="T1" fmla="*/ 2 w 3"/>
                  <a:gd name="T2" fmla="*/ 3 w 3"/>
                  <a:gd name="T3" fmla="*/ 2 w 3"/>
                  <a:gd name="T4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4" name="Freeform 508"/>
              <p:cNvSpPr>
                <a:spLocks/>
              </p:cNvSpPr>
              <p:nvPr/>
            </p:nvSpPr>
            <p:spPr bwMode="auto">
              <a:xfrm>
                <a:off x="6899762" y="4194786"/>
                <a:ext cx="10376" cy="1483"/>
              </a:xfrm>
              <a:custGeom>
                <a:avLst/>
                <a:gdLst>
                  <a:gd name="T0" fmla="*/ 7 w 7"/>
                  <a:gd name="T1" fmla="*/ 0 h 1"/>
                  <a:gd name="T2" fmla="*/ 7 w 7"/>
                  <a:gd name="T3" fmla="*/ 1 h 1"/>
                  <a:gd name="T4" fmla="*/ 2 w 7"/>
                  <a:gd name="T5" fmla="*/ 1 h 1"/>
                  <a:gd name="T6" fmla="*/ 0 w 7"/>
                  <a:gd name="T7" fmla="*/ 0 h 1"/>
                  <a:gd name="T8" fmla="*/ 0 w 7"/>
                  <a:gd name="T9" fmla="*/ 0 h 1"/>
                  <a:gd name="T10" fmla="*/ 4 w 7"/>
                  <a:gd name="T11" fmla="*/ 0 h 1"/>
                  <a:gd name="T12" fmla="*/ 7 w 7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lnTo>
                      <a:pt x="7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5" name="Freeform 509"/>
              <p:cNvSpPr>
                <a:spLocks/>
              </p:cNvSpPr>
              <p:nvPr/>
            </p:nvSpPr>
            <p:spPr bwMode="auto">
              <a:xfrm>
                <a:off x="6398782" y="4135498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6" name="Freeform 510"/>
              <p:cNvSpPr>
                <a:spLocks/>
              </p:cNvSpPr>
              <p:nvPr/>
            </p:nvSpPr>
            <p:spPr bwMode="auto">
              <a:xfrm>
                <a:off x="6300958" y="3997655"/>
                <a:ext cx="14822" cy="19269"/>
              </a:xfrm>
              <a:custGeom>
                <a:avLst/>
                <a:gdLst>
                  <a:gd name="T0" fmla="*/ 3 w 10"/>
                  <a:gd name="T1" fmla="*/ 0 h 13"/>
                  <a:gd name="T2" fmla="*/ 6 w 10"/>
                  <a:gd name="T3" fmla="*/ 1 h 13"/>
                  <a:gd name="T4" fmla="*/ 7 w 10"/>
                  <a:gd name="T5" fmla="*/ 6 h 13"/>
                  <a:gd name="T6" fmla="*/ 10 w 10"/>
                  <a:gd name="T7" fmla="*/ 7 h 13"/>
                  <a:gd name="T8" fmla="*/ 10 w 10"/>
                  <a:gd name="T9" fmla="*/ 10 h 13"/>
                  <a:gd name="T10" fmla="*/ 8 w 10"/>
                  <a:gd name="T11" fmla="*/ 13 h 13"/>
                  <a:gd name="T12" fmla="*/ 7 w 10"/>
                  <a:gd name="T13" fmla="*/ 13 h 13"/>
                  <a:gd name="T14" fmla="*/ 6 w 10"/>
                  <a:gd name="T15" fmla="*/ 8 h 13"/>
                  <a:gd name="T16" fmla="*/ 3 w 10"/>
                  <a:gd name="T17" fmla="*/ 8 h 13"/>
                  <a:gd name="T18" fmla="*/ 3 w 10"/>
                  <a:gd name="T19" fmla="*/ 6 h 13"/>
                  <a:gd name="T20" fmla="*/ 0 w 10"/>
                  <a:gd name="T21" fmla="*/ 1 h 13"/>
                  <a:gd name="T22" fmla="*/ 3 w 10"/>
                  <a:gd name="T23" fmla="*/ 1 h 13"/>
                  <a:gd name="T24" fmla="*/ 3 w 10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lnTo>
                      <a:pt x="6" y="1"/>
                    </a:lnTo>
                    <a:lnTo>
                      <a:pt x="7" y="6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7" name="Freeform 511"/>
              <p:cNvSpPr>
                <a:spLocks/>
              </p:cNvSpPr>
              <p:nvPr/>
            </p:nvSpPr>
            <p:spPr bwMode="auto">
              <a:xfrm>
                <a:off x="6348388" y="4068800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4 w 4"/>
                  <a:gd name="T3" fmla="*/ 6 h 6"/>
                  <a:gd name="T4" fmla="*/ 1 w 4"/>
                  <a:gd name="T5" fmla="*/ 5 h 6"/>
                  <a:gd name="T6" fmla="*/ 0 w 4"/>
                  <a:gd name="T7" fmla="*/ 2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4" y="6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8" name="Freeform 512"/>
              <p:cNvSpPr>
                <a:spLocks/>
              </p:cNvSpPr>
              <p:nvPr/>
            </p:nvSpPr>
            <p:spPr bwMode="auto">
              <a:xfrm>
                <a:off x="6360245" y="4086587"/>
                <a:ext cx="5929" cy="8893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4 w 4"/>
                  <a:gd name="T7" fmla="*/ 6 h 6"/>
                  <a:gd name="T8" fmla="*/ 0 w 4"/>
                  <a:gd name="T9" fmla="*/ 2 h 6"/>
                  <a:gd name="T10" fmla="*/ 2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9" name="Freeform 513"/>
              <p:cNvSpPr>
                <a:spLocks/>
              </p:cNvSpPr>
              <p:nvPr/>
            </p:nvSpPr>
            <p:spPr bwMode="auto">
              <a:xfrm>
                <a:off x="6327637" y="4049532"/>
                <a:ext cx="14822" cy="16305"/>
              </a:xfrm>
              <a:custGeom>
                <a:avLst/>
                <a:gdLst>
                  <a:gd name="T0" fmla="*/ 3 w 10"/>
                  <a:gd name="T1" fmla="*/ 0 h 11"/>
                  <a:gd name="T2" fmla="*/ 6 w 10"/>
                  <a:gd name="T3" fmla="*/ 1 h 11"/>
                  <a:gd name="T4" fmla="*/ 10 w 10"/>
                  <a:gd name="T5" fmla="*/ 7 h 11"/>
                  <a:gd name="T6" fmla="*/ 10 w 10"/>
                  <a:gd name="T7" fmla="*/ 11 h 11"/>
                  <a:gd name="T8" fmla="*/ 7 w 10"/>
                  <a:gd name="T9" fmla="*/ 11 h 11"/>
                  <a:gd name="T10" fmla="*/ 3 w 10"/>
                  <a:gd name="T11" fmla="*/ 5 h 11"/>
                  <a:gd name="T12" fmla="*/ 0 w 10"/>
                  <a:gd name="T13" fmla="*/ 4 h 11"/>
                  <a:gd name="T14" fmla="*/ 0 w 10"/>
                  <a:gd name="T15" fmla="*/ 2 h 11"/>
                  <a:gd name="T16" fmla="*/ 3 w 10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1">
                    <a:moveTo>
                      <a:pt x="3" y="0"/>
                    </a:moveTo>
                    <a:lnTo>
                      <a:pt x="6" y="1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0" name="Freeform 514"/>
              <p:cNvSpPr>
                <a:spLocks/>
              </p:cNvSpPr>
              <p:nvPr/>
            </p:nvSpPr>
            <p:spPr bwMode="auto">
              <a:xfrm>
                <a:off x="6300958" y="3985798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1" name="Freeform 515"/>
              <p:cNvSpPr>
                <a:spLocks/>
              </p:cNvSpPr>
              <p:nvPr/>
            </p:nvSpPr>
            <p:spPr bwMode="auto">
              <a:xfrm>
                <a:off x="6327637" y="4024335"/>
                <a:ext cx="8893" cy="4447"/>
              </a:xfrm>
              <a:custGeom>
                <a:avLst/>
                <a:gdLst>
                  <a:gd name="T0" fmla="*/ 1 w 6"/>
                  <a:gd name="T1" fmla="*/ 0 h 3"/>
                  <a:gd name="T2" fmla="*/ 6 w 6"/>
                  <a:gd name="T3" fmla="*/ 1 h 3"/>
                  <a:gd name="T4" fmla="*/ 4 w 6"/>
                  <a:gd name="T5" fmla="*/ 3 h 3"/>
                  <a:gd name="T6" fmla="*/ 4 w 6"/>
                  <a:gd name="T7" fmla="*/ 1 h 3"/>
                  <a:gd name="T8" fmla="*/ 0 w 6"/>
                  <a:gd name="T9" fmla="*/ 1 h 3"/>
                  <a:gd name="T10" fmla="*/ 1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lnTo>
                      <a:pt x="6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2" name="Freeform 516"/>
              <p:cNvSpPr>
                <a:spLocks/>
              </p:cNvSpPr>
              <p:nvPr/>
            </p:nvSpPr>
            <p:spPr bwMode="auto">
              <a:xfrm>
                <a:off x="6323191" y="4039157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2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3" name="Freeform 517"/>
              <p:cNvSpPr>
                <a:spLocks/>
              </p:cNvSpPr>
              <p:nvPr/>
            </p:nvSpPr>
            <p:spPr bwMode="auto">
              <a:xfrm>
                <a:off x="6355799" y="4082140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4" name="Freeform 518"/>
              <p:cNvSpPr>
                <a:spLocks/>
              </p:cNvSpPr>
              <p:nvPr/>
            </p:nvSpPr>
            <p:spPr bwMode="auto">
              <a:xfrm>
                <a:off x="6933853" y="4163661"/>
                <a:ext cx="148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5" name="Freeform 519"/>
              <p:cNvSpPr>
                <a:spLocks/>
              </p:cNvSpPr>
              <p:nvPr/>
            </p:nvSpPr>
            <p:spPr bwMode="auto">
              <a:xfrm>
                <a:off x="6262421" y="3911688"/>
                <a:ext cx="214918" cy="237150"/>
              </a:xfrm>
              <a:custGeom>
                <a:avLst/>
                <a:gdLst>
                  <a:gd name="T0" fmla="*/ 14 w 145"/>
                  <a:gd name="T1" fmla="*/ 6 h 160"/>
                  <a:gd name="T2" fmla="*/ 22 w 145"/>
                  <a:gd name="T3" fmla="*/ 6 h 160"/>
                  <a:gd name="T4" fmla="*/ 29 w 145"/>
                  <a:gd name="T5" fmla="*/ 6 h 160"/>
                  <a:gd name="T6" fmla="*/ 34 w 145"/>
                  <a:gd name="T7" fmla="*/ 11 h 160"/>
                  <a:gd name="T8" fmla="*/ 40 w 145"/>
                  <a:gd name="T9" fmla="*/ 19 h 160"/>
                  <a:gd name="T10" fmla="*/ 47 w 145"/>
                  <a:gd name="T11" fmla="*/ 26 h 160"/>
                  <a:gd name="T12" fmla="*/ 58 w 145"/>
                  <a:gd name="T13" fmla="*/ 33 h 160"/>
                  <a:gd name="T14" fmla="*/ 63 w 145"/>
                  <a:gd name="T15" fmla="*/ 40 h 160"/>
                  <a:gd name="T16" fmla="*/ 68 w 145"/>
                  <a:gd name="T17" fmla="*/ 44 h 160"/>
                  <a:gd name="T18" fmla="*/ 73 w 145"/>
                  <a:gd name="T19" fmla="*/ 44 h 160"/>
                  <a:gd name="T20" fmla="*/ 81 w 145"/>
                  <a:gd name="T21" fmla="*/ 55 h 160"/>
                  <a:gd name="T22" fmla="*/ 87 w 145"/>
                  <a:gd name="T23" fmla="*/ 57 h 160"/>
                  <a:gd name="T24" fmla="*/ 94 w 145"/>
                  <a:gd name="T25" fmla="*/ 68 h 160"/>
                  <a:gd name="T26" fmla="*/ 105 w 145"/>
                  <a:gd name="T27" fmla="*/ 72 h 160"/>
                  <a:gd name="T28" fmla="*/ 102 w 145"/>
                  <a:gd name="T29" fmla="*/ 76 h 160"/>
                  <a:gd name="T30" fmla="*/ 102 w 145"/>
                  <a:gd name="T31" fmla="*/ 77 h 160"/>
                  <a:gd name="T32" fmla="*/ 110 w 145"/>
                  <a:gd name="T33" fmla="*/ 73 h 160"/>
                  <a:gd name="T34" fmla="*/ 112 w 145"/>
                  <a:gd name="T35" fmla="*/ 82 h 160"/>
                  <a:gd name="T36" fmla="*/ 109 w 145"/>
                  <a:gd name="T37" fmla="*/ 84 h 160"/>
                  <a:gd name="T38" fmla="*/ 116 w 145"/>
                  <a:gd name="T39" fmla="*/ 86 h 160"/>
                  <a:gd name="T40" fmla="*/ 110 w 145"/>
                  <a:gd name="T41" fmla="*/ 91 h 160"/>
                  <a:gd name="T42" fmla="*/ 121 w 145"/>
                  <a:gd name="T43" fmla="*/ 95 h 160"/>
                  <a:gd name="T44" fmla="*/ 126 w 145"/>
                  <a:gd name="T45" fmla="*/ 104 h 160"/>
                  <a:gd name="T46" fmla="*/ 128 w 145"/>
                  <a:gd name="T47" fmla="*/ 108 h 160"/>
                  <a:gd name="T48" fmla="*/ 135 w 145"/>
                  <a:gd name="T49" fmla="*/ 111 h 160"/>
                  <a:gd name="T50" fmla="*/ 139 w 145"/>
                  <a:gd name="T51" fmla="*/ 115 h 160"/>
                  <a:gd name="T52" fmla="*/ 145 w 145"/>
                  <a:gd name="T53" fmla="*/ 122 h 160"/>
                  <a:gd name="T54" fmla="*/ 142 w 145"/>
                  <a:gd name="T55" fmla="*/ 126 h 160"/>
                  <a:gd name="T56" fmla="*/ 141 w 145"/>
                  <a:gd name="T57" fmla="*/ 138 h 160"/>
                  <a:gd name="T58" fmla="*/ 141 w 145"/>
                  <a:gd name="T59" fmla="*/ 156 h 160"/>
                  <a:gd name="T60" fmla="*/ 135 w 145"/>
                  <a:gd name="T61" fmla="*/ 153 h 160"/>
                  <a:gd name="T62" fmla="*/ 133 w 145"/>
                  <a:gd name="T63" fmla="*/ 158 h 160"/>
                  <a:gd name="T64" fmla="*/ 124 w 145"/>
                  <a:gd name="T65" fmla="*/ 153 h 160"/>
                  <a:gd name="T66" fmla="*/ 124 w 145"/>
                  <a:gd name="T67" fmla="*/ 159 h 160"/>
                  <a:gd name="T68" fmla="*/ 120 w 145"/>
                  <a:gd name="T69" fmla="*/ 156 h 160"/>
                  <a:gd name="T70" fmla="*/ 108 w 145"/>
                  <a:gd name="T71" fmla="*/ 145 h 160"/>
                  <a:gd name="T72" fmla="*/ 97 w 145"/>
                  <a:gd name="T73" fmla="*/ 135 h 160"/>
                  <a:gd name="T74" fmla="*/ 91 w 145"/>
                  <a:gd name="T75" fmla="*/ 127 h 160"/>
                  <a:gd name="T76" fmla="*/ 84 w 145"/>
                  <a:gd name="T77" fmla="*/ 122 h 160"/>
                  <a:gd name="T78" fmla="*/ 73 w 145"/>
                  <a:gd name="T79" fmla="*/ 109 h 160"/>
                  <a:gd name="T80" fmla="*/ 68 w 145"/>
                  <a:gd name="T81" fmla="*/ 90 h 160"/>
                  <a:gd name="T82" fmla="*/ 62 w 145"/>
                  <a:gd name="T83" fmla="*/ 79 h 160"/>
                  <a:gd name="T84" fmla="*/ 54 w 145"/>
                  <a:gd name="T85" fmla="*/ 72 h 160"/>
                  <a:gd name="T86" fmla="*/ 50 w 145"/>
                  <a:gd name="T87" fmla="*/ 61 h 160"/>
                  <a:gd name="T88" fmla="*/ 48 w 145"/>
                  <a:gd name="T89" fmla="*/ 55 h 160"/>
                  <a:gd name="T90" fmla="*/ 41 w 145"/>
                  <a:gd name="T91" fmla="*/ 50 h 160"/>
                  <a:gd name="T92" fmla="*/ 36 w 145"/>
                  <a:gd name="T93" fmla="*/ 46 h 160"/>
                  <a:gd name="T94" fmla="*/ 34 w 145"/>
                  <a:gd name="T95" fmla="*/ 41 h 160"/>
                  <a:gd name="T96" fmla="*/ 21 w 145"/>
                  <a:gd name="T97" fmla="*/ 25 h 160"/>
                  <a:gd name="T98" fmla="*/ 12 w 145"/>
                  <a:gd name="T99" fmla="*/ 21 h 160"/>
                  <a:gd name="T100" fmla="*/ 4 w 145"/>
                  <a:gd name="T101" fmla="*/ 14 h 160"/>
                  <a:gd name="T102" fmla="*/ 0 w 145"/>
                  <a:gd name="T103" fmla="*/ 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5" h="160">
                    <a:moveTo>
                      <a:pt x="1" y="0"/>
                    </a:moveTo>
                    <a:lnTo>
                      <a:pt x="7" y="1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9" y="6"/>
                    </a:lnTo>
                    <a:lnTo>
                      <a:pt x="22" y="6"/>
                    </a:lnTo>
                    <a:lnTo>
                      <a:pt x="23" y="7"/>
                    </a:lnTo>
                    <a:lnTo>
                      <a:pt x="26" y="6"/>
                    </a:lnTo>
                    <a:lnTo>
                      <a:pt x="29" y="6"/>
                    </a:lnTo>
                    <a:lnTo>
                      <a:pt x="32" y="7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6" y="14"/>
                    </a:lnTo>
                    <a:lnTo>
                      <a:pt x="39" y="15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44" y="22"/>
                    </a:lnTo>
                    <a:lnTo>
                      <a:pt x="47" y="26"/>
                    </a:lnTo>
                    <a:lnTo>
                      <a:pt x="50" y="26"/>
                    </a:lnTo>
                    <a:lnTo>
                      <a:pt x="57" y="30"/>
                    </a:lnTo>
                    <a:lnTo>
                      <a:pt x="58" y="33"/>
                    </a:lnTo>
                    <a:lnTo>
                      <a:pt x="61" y="33"/>
                    </a:lnTo>
                    <a:lnTo>
                      <a:pt x="63" y="36"/>
                    </a:lnTo>
                    <a:lnTo>
                      <a:pt x="63" y="40"/>
                    </a:lnTo>
                    <a:lnTo>
                      <a:pt x="65" y="43"/>
                    </a:lnTo>
                    <a:lnTo>
                      <a:pt x="66" y="40"/>
                    </a:lnTo>
                    <a:lnTo>
                      <a:pt x="68" y="44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3" y="44"/>
                    </a:lnTo>
                    <a:lnTo>
                      <a:pt x="77" y="47"/>
                    </a:lnTo>
                    <a:lnTo>
                      <a:pt x="81" y="51"/>
                    </a:lnTo>
                    <a:lnTo>
                      <a:pt x="81" y="55"/>
                    </a:lnTo>
                    <a:lnTo>
                      <a:pt x="84" y="57"/>
                    </a:lnTo>
                    <a:lnTo>
                      <a:pt x="86" y="57"/>
                    </a:lnTo>
                    <a:lnTo>
                      <a:pt x="87" y="57"/>
                    </a:lnTo>
                    <a:lnTo>
                      <a:pt x="92" y="62"/>
                    </a:lnTo>
                    <a:lnTo>
                      <a:pt x="94" y="66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2" y="71"/>
                    </a:lnTo>
                    <a:lnTo>
                      <a:pt x="105" y="72"/>
                    </a:lnTo>
                    <a:lnTo>
                      <a:pt x="105" y="73"/>
                    </a:lnTo>
                    <a:lnTo>
                      <a:pt x="104" y="75"/>
                    </a:lnTo>
                    <a:lnTo>
                      <a:pt x="102" y="76"/>
                    </a:lnTo>
                    <a:lnTo>
                      <a:pt x="101" y="76"/>
                    </a:lnTo>
                    <a:lnTo>
                      <a:pt x="99" y="77"/>
                    </a:lnTo>
                    <a:lnTo>
                      <a:pt x="102" y="77"/>
                    </a:lnTo>
                    <a:lnTo>
                      <a:pt x="105" y="75"/>
                    </a:lnTo>
                    <a:lnTo>
                      <a:pt x="109" y="73"/>
                    </a:lnTo>
                    <a:lnTo>
                      <a:pt x="110" y="73"/>
                    </a:lnTo>
                    <a:lnTo>
                      <a:pt x="115" y="77"/>
                    </a:lnTo>
                    <a:lnTo>
                      <a:pt x="116" y="80"/>
                    </a:lnTo>
                    <a:lnTo>
                      <a:pt x="112" y="82"/>
                    </a:lnTo>
                    <a:lnTo>
                      <a:pt x="109" y="83"/>
                    </a:lnTo>
                    <a:lnTo>
                      <a:pt x="106" y="86"/>
                    </a:lnTo>
                    <a:lnTo>
                      <a:pt x="109" y="84"/>
                    </a:lnTo>
                    <a:lnTo>
                      <a:pt x="110" y="84"/>
                    </a:lnTo>
                    <a:lnTo>
                      <a:pt x="115" y="84"/>
                    </a:lnTo>
                    <a:lnTo>
                      <a:pt x="116" y="86"/>
                    </a:lnTo>
                    <a:lnTo>
                      <a:pt x="113" y="87"/>
                    </a:lnTo>
                    <a:lnTo>
                      <a:pt x="110" y="88"/>
                    </a:lnTo>
                    <a:lnTo>
                      <a:pt x="110" y="91"/>
                    </a:lnTo>
                    <a:lnTo>
                      <a:pt x="115" y="94"/>
                    </a:lnTo>
                    <a:lnTo>
                      <a:pt x="120" y="94"/>
                    </a:lnTo>
                    <a:lnTo>
                      <a:pt x="121" y="95"/>
                    </a:lnTo>
                    <a:lnTo>
                      <a:pt x="124" y="94"/>
                    </a:lnTo>
                    <a:lnTo>
                      <a:pt x="124" y="101"/>
                    </a:lnTo>
                    <a:lnTo>
                      <a:pt x="126" y="104"/>
                    </a:lnTo>
                    <a:lnTo>
                      <a:pt x="124" y="106"/>
                    </a:lnTo>
                    <a:lnTo>
                      <a:pt x="126" y="105"/>
                    </a:lnTo>
                    <a:lnTo>
                      <a:pt x="128" y="108"/>
                    </a:lnTo>
                    <a:lnTo>
                      <a:pt x="128" y="111"/>
                    </a:lnTo>
                    <a:lnTo>
                      <a:pt x="131" y="112"/>
                    </a:lnTo>
                    <a:lnTo>
                      <a:pt x="135" y="111"/>
                    </a:lnTo>
                    <a:lnTo>
                      <a:pt x="138" y="112"/>
                    </a:lnTo>
                    <a:lnTo>
                      <a:pt x="138" y="115"/>
                    </a:lnTo>
                    <a:lnTo>
                      <a:pt x="139" y="115"/>
                    </a:lnTo>
                    <a:lnTo>
                      <a:pt x="141" y="118"/>
                    </a:lnTo>
                    <a:lnTo>
                      <a:pt x="144" y="120"/>
                    </a:lnTo>
                    <a:lnTo>
                      <a:pt x="145" y="122"/>
                    </a:lnTo>
                    <a:lnTo>
                      <a:pt x="145" y="123"/>
                    </a:lnTo>
                    <a:lnTo>
                      <a:pt x="145" y="126"/>
                    </a:lnTo>
                    <a:lnTo>
                      <a:pt x="142" y="126"/>
                    </a:lnTo>
                    <a:lnTo>
                      <a:pt x="142" y="131"/>
                    </a:lnTo>
                    <a:lnTo>
                      <a:pt x="144" y="133"/>
                    </a:lnTo>
                    <a:lnTo>
                      <a:pt x="141" y="138"/>
                    </a:lnTo>
                    <a:lnTo>
                      <a:pt x="142" y="142"/>
                    </a:lnTo>
                    <a:lnTo>
                      <a:pt x="141" y="151"/>
                    </a:lnTo>
                    <a:lnTo>
                      <a:pt x="141" y="156"/>
                    </a:lnTo>
                    <a:lnTo>
                      <a:pt x="139" y="158"/>
                    </a:lnTo>
                    <a:lnTo>
                      <a:pt x="138" y="158"/>
                    </a:lnTo>
                    <a:lnTo>
                      <a:pt x="135" y="153"/>
                    </a:lnTo>
                    <a:lnTo>
                      <a:pt x="134" y="153"/>
                    </a:lnTo>
                    <a:lnTo>
                      <a:pt x="133" y="155"/>
                    </a:lnTo>
                    <a:lnTo>
                      <a:pt x="133" y="158"/>
                    </a:lnTo>
                    <a:lnTo>
                      <a:pt x="131" y="159"/>
                    </a:lnTo>
                    <a:lnTo>
                      <a:pt x="126" y="155"/>
                    </a:lnTo>
                    <a:lnTo>
                      <a:pt x="124" y="153"/>
                    </a:lnTo>
                    <a:lnTo>
                      <a:pt x="124" y="155"/>
                    </a:lnTo>
                    <a:lnTo>
                      <a:pt x="124" y="156"/>
                    </a:lnTo>
                    <a:lnTo>
                      <a:pt x="124" y="159"/>
                    </a:lnTo>
                    <a:lnTo>
                      <a:pt x="123" y="160"/>
                    </a:lnTo>
                    <a:lnTo>
                      <a:pt x="121" y="158"/>
                    </a:lnTo>
                    <a:lnTo>
                      <a:pt x="120" y="156"/>
                    </a:lnTo>
                    <a:lnTo>
                      <a:pt x="119" y="153"/>
                    </a:lnTo>
                    <a:lnTo>
                      <a:pt x="112" y="147"/>
                    </a:lnTo>
                    <a:lnTo>
                      <a:pt x="108" y="145"/>
                    </a:lnTo>
                    <a:lnTo>
                      <a:pt x="106" y="142"/>
                    </a:lnTo>
                    <a:lnTo>
                      <a:pt x="101" y="140"/>
                    </a:lnTo>
                    <a:lnTo>
                      <a:pt x="97" y="135"/>
                    </a:lnTo>
                    <a:lnTo>
                      <a:pt x="94" y="134"/>
                    </a:lnTo>
                    <a:lnTo>
                      <a:pt x="94" y="130"/>
                    </a:lnTo>
                    <a:lnTo>
                      <a:pt x="91" y="127"/>
                    </a:lnTo>
                    <a:lnTo>
                      <a:pt x="90" y="126"/>
                    </a:lnTo>
                    <a:lnTo>
                      <a:pt x="86" y="126"/>
                    </a:lnTo>
                    <a:lnTo>
                      <a:pt x="84" y="122"/>
                    </a:lnTo>
                    <a:lnTo>
                      <a:pt x="79" y="116"/>
                    </a:lnTo>
                    <a:lnTo>
                      <a:pt x="74" y="112"/>
                    </a:lnTo>
                    <a:lnTo>
                      <a:pt x="73" y="109"/>
                    </a:lnTo>
                    <a:lnTo>
                      <a:pt x="73" y="105"/>
                    </a:lnTo>
                    <a:lnTo>
                      <a:pt x="69" y="97"/>
                    </a:lnTo>
                    <a:lnTo>
                      <a:pt x="68" y="90"/>
                    </a:lnTo>
                    <a:lnTo>
                      <a:pt x="65" y="87"/>
                    </a:lnTo>
                    <a:lnTo>
                      <a:pt x="62" y="82"/>
                    </a:lnTo>
                    <a:lnTo>
                      <a:pt x="62" y="79"/>
                    </a:lnTo>
                    <a:lnTo>
                      <a:pt x="58" y="77"/>
                    </a:lnTo>
                    <a:lnTo>
                      <a:pt x="54" y="76"/>
                    </a:lnTo>
                    <a:lnTo>
                      <a:pt x="54" y="72"/>
                    </a:lnTo>
                    <a:lnTo>
                      <a:pt x="51" y="65"/>
                    </a:lnTo>
                    <a:lnTo>
                      <a:pt x="51" y="64"/>
                    </a:lnTo>
                    <a:lnTo>
                      <a:pt x="50" y="61"/>
                    </a:lnTo>
                    <a:lnTo>
                      <a:pt x="48" y="59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7" y="55"/>
                    </a:lnTo>
                    <a:lnTo>
                      <a:pt x="44" y="55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7" y="48"/>
                    </a:lnTo>
                    <a:lnTo>
                      <a:pt x="36" y="46"/>
                    </a:lnTo>
                    <a:lnTo>
                      <a:pt x="34" y="44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29" y="36"/>
                    </a:lnTo>
                    <a:lnTo>
                      <a:pt x="25" y="29"/>
                    </a:lnTo>
                    <a:lnTo>
                      <a:pt x="21" y="25"/>
                    </a:lnTo>
                    <a:lnTo>
                      <a:pt x="18" y="26"/>
                    </a:lnTo>
                    <a:lnTo>
                      <a:pt x="16" y="25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6" name="Freeform 520"/>
              <p:cNvSpPr>
                <a:spLocks/>
              </p:cNvSpPr>
              <p:nvPr/>
            </p:nvSpPr>
            <p:spPr bwMode="auto">
              <a:xfrm>
                <a:off x="6944228" y="415328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7" name="Freeform 521"/>
              <p:cNvSpPr>
                <a:spLocks/>
              </p:cNvSpPr>
              <p:nvPr/>
            </p:nvSpPr>
            <p:spPr bwMode="auto">
              <a:xfrm>
                <a:off x="6935335" y="4185893"/>
                <a:ext cx="7411" cy="4447"/>
              </a:xfrm>
              <a:custGeom>
                <a:avLst/>
                <a:gdLst>
                  <a:gd name="T0" fmla="*/ 2 w 5"/>
                  <a:gd name="T1" fmla="*/ 0 h 3"/>
                  <a:gd name="T2" fmla="*/ 3 w 5"/>
                  <a:gd name="T3" fmla="*/ 0 h 3"/>
                  <a:gd name="T4" fmla="*/ 5 w 5"/>
                  <a:gd name="T5" fmla="*/ 3 h 3"/>
                  <a:gd name="T6" fmla="*/ 2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8" name="Rectangle 522"/>
              <p:cNvSpPr>
                <a:spLocks noChangeArrowheads="1"/>
              </p:cNvSpPr>
              <p:nvPr/>
            </p:nvSpPr>
            <p:spPr bwMode="auto">
              <a:xfrm>
                <a:off x="6459553" y="4162178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9" name="Freeform 523"/>
              <p:cNvSpPr>
                <a:spLocks/>
              </p:cNvSpPr>
              <p:nvPr/>
            </p:nvSpPr>
            <p:spPr bwMode="auto">
              <a:xfrm>
                <a:off x="6938299" y="4191822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0" name="Freeform 524"/>
              <p:cNvSpPr>
                <a:spLocks/>
              </p:cNvSpPr>
              <p:nvPr/>
            </p:nvSpPr>
            <p:spPr bwMode="auto">
              <a:xfrm>
                <a:off x="6461034" y="4147356"/>
                <a:ext cx="173417" cy="59288"/>
              </a:xfrm>
              <a:custGeom>
                <a:avLst/>
                <a:gdLst>
                  <a:gd name="T0" fmla="*/ 12 w 117"/>
                  <a:gd name="T1" fmla="*/ 1 h 40"/>
                  <a:gd name="T2" fmla="*/ 19 w 117"/>
                  <a:gd name="T3" fmla="*/ 1 h 40"/>
                  <a:gd name="T4" fmla="*/ 22 w 117"/>
                  <a:gd name="T5" fmla="*/ 3 h 40"/>
                  <a:gd name="T6" fmla="*/ 28 w 117"/>
                  <a:gd name="T7" fmla="*/ 1 h 40"/>
                  <a:gd name="T8" fmla="*/ 34 w 117"/>
                  <a:gd name="T9" fmla="*/ 4 h 40"/>
                  <a:gd name="T10" fmla="*/ 41 w 117"/>
                  <a:gd name="T11" fmla="*/ 8 h 40"/>
                  <a:gd name="T12" fmla="*/ 43 w 117"/>
                  <a:gd name="T13" fmla="*/ 11 h 40"/>
                  <a:gd name="T14" fmla="*/ 55 w 117"/>
                  <a:gd name="T15" fmla="*/ 14 h 40"/>
                  <a:gd name="T16" fmla="*/ 68 w 117"/>
                  <a:gd name="T17" fmla="*/ 14 h 40"/>
                  <a:gd name="T18" fmla="*/ 70 w 117"/>
                  <a:gd name="T19" fmla="*/ 6 h 40"/>
                  <a:gd name="T20" fmla="*/ 76 w 117"/>
                  <a:gd name="T21" fmla="*/ 10 h 40"/>
                  <a:gd name="T22" fmla="*/ 81 w 117"/>
                  <a:gd name="T23" fmla="*/ 10 h 40"/>
                  <a:gd name="T24" fmla="*/ 86 w 117"/>
                  <a:gd name="T25" fmla="*/ 12 h 40"/>
                  <a:gd name="T26" fmla="*/ 90 w 117"/>
                  <a:gd name="T27" fmla="*/ 14 h 40"/>
                  <a:gd name="T28" fmla="*/ 95 w 117"/>
                  <a:gd name="T29" fmla="*/ 14 h 40"/>
                  <a:gd name="T30" fmla="*/ 98 w 117"/>
                  <a:gd name="T31" fmla="*/ 21 h 40"/>
                  <a:gd name="T32" fmla="*/ 99 w 117"/>
                  <a:gd name="T33" fmla="*/ 25 h 40"/>
                  <a:gd name="T34" fmla="*/ 105 w 117"/>
                  <a:gd name="T35" fmla="*/ 25 h 40"/>
                  <a:gd name="T36" fmla="*/ 109 w 117"/>
                  <a:gd name="T37" fmla="*/ 26 h 40"/>
                  <a:gd name="T38" fmla="*/ 113 w 117"/>
                  <a:gd name="T39" fmla="*/ 25 h 40"/>
                  <a:gd name="T40" fmla="*/ 116 w 117"/>
                  <a:gd name="T41" fmla="*/ 26 h 40"/>
                  <a:gd name="T42" fmla="*/ 117 w 117"/>
                  <a:gd name="T43" fmla="*/ 33 h 40"/>
                  <a:gd name="T44" fmla="*/ 117 w 117"/>
                  <a:gd name="T45" fmla="*/ 36 h 40"/>
                  <a:gd name="T46" fmla="*/ 116 w 117"/>
                  <a:gd name="T47" fmla="*/ 40 h 40"/>
                  <a:gd name="T48" fmla="*/ 112 w 117"/>
                  <a:gd name="T49" fmla="*/ 39 h 40"/>
                  <a:gd name="T50" fmla="*/ 105 w 117"/>
                  <a:gd name="T51" fmla="*/ 36 h 40"/>
                  <a:gd name="T52" fmla="*/ 101 w 117"/>
                  <a:gd name="T53" fmla="*/ 33 h 40"/>
                  <a:gd name="T54" fmla="*/ 92 w 117"/>
                  <a:gd name="T55" fmla="*/ 35 h 40"/>
                  <a:gd name="T56" fmla="*/ 86 w 117"/>
                  <a:gd name="T57" fmla="*/ 32 h 40"/>
                  <a:gd name="T58" fmla="*/ 80 w 117"/>
                  <a:gd name="T59" fmla="*/ 32 h 40"/>
                  <a:gd name="T60" fmla="*/ 72 w 117"/>
                  <a:gd name="T61" fmla="*/ 33 h 40"/>
                  <a:gd name="T62" fmla="*/ 59 w 117"/>
                  <a:gd name="T63" fmla="*/ 26 h 40"/>
                  <a:gd name="T64" fmla="*/ 51 w 117"/>
                  <a:gd name="T65" fmla="*/ 25 h 40"/>
                  <a:gd name="T66" fmla="*/ 48 w 117"/>
                  <a:gd name="T67" fmla="*/ 26 h 40"/>
                  <a:gd name="T68" fmla="*/ 44 w 117"/>
                  <a:gd name="T69" fmla="*/ 25 h 40"/>
                  <a:gd name="T70" fmla="*/ 40 w 117"/>
                  <a:gd name="T71" fmla="*/ 28 h 40"/>
                  <a:gd name="T72" fmla="*/ 29 w 117"/>
                  <a:gd name="T73" fmla="*/ 22 h 40"/>
                  <a:gd name="T74" fmla="*/ 23 w 117"/>
                  <a:gd name="T75" fmla="*/ 21 h 40"/>
                  <a:gd name="T76" fmla="*/ 18 w 117"/>
                  <a:gd name="T77" fmla="*/ 22 h 40"/>
                  <a:gd name="T78" fmla="*/ 14 w 117"/>
                  <a:gd name="T79" fmla="*/ 19 h 40"/>
                  <a:gd name="T80" fmla="*/ 16 w 117"/>
                  <a:gd name="T81" fmla="*/ 15 h 40"/>
                  <a:gd name="T82" fmla="*/ 12 w 117"/>
                  <a:gd name="T83" fmla="*/ 17 h 40"/>
                  <a:gd name="T84" fmla="*/ 10 w 117"/>
                  <a:gd name="T85" fmla="*/ 12 h 40"/>
                  <a:gd name="T86" fmla="*/ 1 w 117"/>
                  <a:gd name="T87" fmla="*/ 14 h 40"/>
                  <a:gd name="T88" fmla="*/ 0 w 117"/>
                  <a:gd name="T89" fmla="*/ 11 h 40"/>
                  <a:gd name="T90" fmla="*/ 1 w 117"/>
                  <a:gd name="T91" fmla="*/ 12 h 40"/>
                  <a:gd name="T92" fmla="*/ 4 w 117"/>
                  <a:gd name="T93" fmla="*/ 8 h 40"/>
                  <a:gd name="T94" fmla="*/ 8 w 117"/>
                  <a:gd name="T95" fmla="*/ 6 h 40"/>
                  <a:gd name="T96" fmla="*/ 11 w 117"/>
                  <a:gd name="T9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7" h="40">
                    <a:moveTo>
                      <a:pt x="11" y="0"/>
                    </a:moveTo>
                    <a:lnTo>
                      <a:pt x="12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1"/>
                    </a:lnTo>
                    <a:lnTo>
                      <a:pt x="28" y="1"/>
                    </a:lnTo>
                    <a:lnTo>
                      <a:pt x="30" y="3"/>
                    </a:lnTo>
                    <a:lnTo>
                      <a:pt x="34" y="4"/>
                    </a:lnTo>
                    <a:lnTo>
                      <a:pt x="40" y="6"/>
                    </a:lnTo>
                    <a:lnTo>
                      <a:pt x="41" y="8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7" y="14"/>
                    </a:lnTo>
                    <a:lnTo>
                      <a:pt x="55" y="14"/>
                    </a:lnTo>
                    <a:lnTo>
                      <a:pt x="62" y="15"/>
                    </a:lnTo>
                    <a:lnTo>
                      <a:pt x="68" y="14"/>
                    </a:lnTo>
                    <a:lnTo>
                      <a:pt x="70" y="11"/>
                    </a:lnTo>
                    <a:lnTo>
                      <a:pt x="70" y="6"/>
                    </a:lnTo>
                    <a:lnTo>
                      <a:pt x="73" y="6"/>
                    </a:lnTo>
                    <a:lnTo>
                      <a:pt x="76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6" y="12"/>
                    </a:lnTo>
                    <a:lnTo>
                      <a:pt x="87" y="12"/>
                    </a:lnTo>
                    <a:lnTo>
                      <a:pt x="90" y="14"/>
                    </a:lnTo>
                    <a:lnTo>
                      <a:pt x="91" y="14"/>
                    </a:lnTo>
                    <a:lnTo>
                      <a:pt x="95" y="14"/>
                    </a:lnTo>
                    <a:lnTo>
                      <a:pt x="95" y="17"/>
                    </a:lnTo>
                    <a:lnTo>
                      <a:pt x="98" y="21"/>
                    </a:lnTo>
                    <a:lnTo>
                      <a:pt x="98" y="22"/>
                    </a:lnTo>
                    <a:lnTo>
                      <a:pt x="99" y="25"/>
                    </a:lnTo>
                    <a:lnTo>
                      <a:pt x="102" y="26"/>
                    </a:lnTo>
                    <a:lnTo>
                      <a:pt x="105" y="25"/>
                    </a:lnTo>
                    <a:lnTo>
                      <a:pt x="108" y="26"/>
                    </a:lnTo>
                    <a:lnTo>
                      <a:pt x="109" y="26"/>
                    </a:lnTo>
                    <a:lnTo>
                      <a:pt x="112" y="25"/>
                    </a:lnTo>
                    <a:lnTo>
                      <a:pt x="113" y="25"/>
                    </a:lnTo>
                    <a:lnTo>
                      <a:pt x="115" y="26"/>
                    </a:lnTo>
                    <a:lnTo>
                      <a:pt x="116" y="26"/>
                    </a:lnTo>
                    <a:lnTo>
                      <a:pt x="117" y="28"/>
                    </a:lnTo>
                    <a:lnTo>
                      <a:pt x="117" y="33"/>
                    </a:lnTo>
                    <a:lnTo>
                      <a:pt x="116" y="35"/>
                    </a:lnTo>
                    <a:lnTo>
                      <a:pt x="117" y="36"/>
                    </a:lnTo>
                    <a:lnTo>
                      <a:pt x="117" y="40"/>
                    </a:lnTo>
                    <a:lnTo>
                      <a:pt x="116" y="40"/>
                    </a:lnTo>
                    <a:lnTo>
                      <a:pt x="115" y="39"/>
                    </a:lnTo>
                    <a:lnTo>
                      <a:pt x="112" y="39"/>
                    </a:lnTo>
                    <a:lnTo>
                      <a:pt x="108" y="36"/>
                    </a:lnTo>
                    <a:lnTo>
                      <a:pt x="105" y="36"/>
                    </a:lnTo>
                    <a:lnTo>
                      <a:pt x="102" y="33"/>
                    </a:lnTo>
                    <a:lnTo>
                      <a:pt x="101" y="33"/>
                    </a:lnTo>
                    <a:lnTo>
                      <a:pt x="97" y="35"/>
                    </a:lnTo>
                    <a:lnTo>
                      <a:pt x="92" y="35"/>
                    </a:lnTo>
                    <a:lnTo>
                      <a:pt x="90" y="33"/>
                    </a:lnTo>
                    <a:lnTo>
                      <a:pt x="86" y="32"/>
                    </a:lnTo>
                    <a:lnTo>
                      <a:pt x="83" y="35"/>
                    </a:lnTo>
                    <a:lnTo>
                      <a:pt x="80" y="32"/>
                    </a:lnTo>
                    <a:lnTo>
                      <a:pt x="75" y="32"/>
                    </a:lnTo>
                    <a:lnTo>
                      <a:pt x="72" y="33"/>
                    </a:lnTo>
                    <a:lnTo>
                      <a:pt x="65" y="30"/>
                    </a:lnTo>
                    <a:lnTo>
                      <a:pt x="59" y="26"/>
                    </a:lnTo>
                    <a:lnTo>
                      <a:pt x="55" y="28"/>
                    </a:lnTo>
                    <a:lnTo>
                      <a:pt x="51" y="25"/>
                    </a:lnTo>
                    <a:lnTo>
                      <a:pt x="50" y="25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4" y="25"/>
                    </a:lnTo>
                    <a:lnTo>
                      <a:pt x="41" y="25"/>
                    </a:lnTo>
                    <a:lnTo>
                      <a:pt x="40" y="28"/>
                    </a:lnTo>
                    <a:lnTo>
                      <a:pt x="33" y="25"/>
                    </a:lnTo>
                    <a:lnTo>
                      <a:pt x="29" y="22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1" y="22"/>
                    </a:lnTo>
                    <a:lnTo>
                      <a:pt x="18" y="22"/>
                    </a:lnTo>
                    <a:lnTo>
                      <a:pt x="15" y="21"/>
                    </a:lnTo>
                    <a:lnTo>
                      <a:pt x="14" y="19"/>
                    </a:lnTo>
                    <a:lnTo>
                      <a:pt x="15" y="17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7" y="14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4" y="11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1" name="Freeform 525"/>
              <p:cNvSpPr>
                <a:spLocks/>
              </p:cNvSpPr>
              <p:nvPr/>
            </p:nvSpPr>
            <p:spPr bwMode="auto">
              <a:xfrm>
                <a:off x="6441766" y="4002101"/>
                <a:ext cx="10376" cy="11858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3 h 8"/>
                  <a:gd name="T4" fmla="*/ 7 w 7"/>
                  <a:gd name="T5" fmla="*/ 4 h 8"/>
                  <a:gd name="T6" fmla="*/ 6 w 7"/>
                  <a:gd name="T7" fmla="*/ 8 h 8"/>
                  <a:gd name="T8" fmla="*/ 5 w 7"/>
                  <a:gd name="T9" fmla="*/ 8 h 8"/>
                  <a:gd name="T10" fmla="*/ 3 w 7"/>
                  <a:gd name="T11" fmla="*/ 5 h 8"/>
                  <a:gd name="T12" fmla="*/ 0 w 7"/>
                  <a:gd name="T13" fmla="*/ 4 h 8"/>
                  <a:gd name="T14" fmla="*/ 2 w 7"/>
                  <a:gd name="T15" fmla="*/ 1 h 8"/>
                  <a:gd name="T16" fmla="*/ 3 w 7"/>
                  <a:gd name="T17" fmla="*/ 1 h 8"/>
                  <a:gd name="T18" fmla="*/ 5 w 7"/>
                  <a:gd name="T19" fmla="*/ 0 h 8"/>
                  <a:gd name="T20" fmla="*/ 6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lnTo>
                      <a:pt x="6" y="3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2" name="Freeform 526"/>
              <p:cNvSpPr>
                <a:spLocks/>
              </p:cNvSpPr>
              <p:nvPr/>
            </p:nvSpPr>
            <p:spPr bwMode="auto">
              <a:xfrm>
                <a:off x="6446212" y="4030264"/>
                <a:ext cx="13340" cy="8893"/>
              </a:xfrm>
              <a:custGeom>
                <a:avLst/>
                <a:gdLst>
                  <a:gd name="T0" fmla="*/ 2 w 9"/>
                  <a:gd name="T1" fmla="*/ 0 h 6"/>
                  <a:gd name="T2" fmla="*/ 4 w 9"/>
                  <a:gd name="T3" fmla="*/ 0 h 6"/>
                  <a:gd name="T4" fmla="*/ 9 w 9"/>
                  <a:gd name="T5" fmla="*/ 4 h 6"/>
                  <a:gd name="T6" fmla="*/ 7 w 9"/>
                  <a:gd name="T7" fmla="*/ 6 h 6"/>
                  <a:gd name="T8" fmla="*/ 4 w 9"/>
                  <a:gd name="T9" fmla="*/ 4 h 6"/>
                  <a:gd name="T10" fmla="*/ 2 w 9"/>
                  <a:gd name="T11" fmla="*/ 4 h 6"/>
                  <a:gd name="T12" fmla="*/ 0 w 9"/>
                  <a:gd name="T13" fmla="*/ 3 h 6"/>
                  <a:gd name="T14" fmla="*/ 2 w 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2" y="0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3" name="Freeform 527"/>
              <p:cNvSpPr>
                <a:spLocks/>
              </p:cNvSpPr>
              <p:nvPr/>
            </p:nvSpPr>
            <p:spPr bwMode="auto">
              <a:xfrm>
                <a:off x="6434355" y="4002101"/>
                <a:ext cx="5929" cy="74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3 h 5"/>
                  <a:gd name="T4" fmla="*/ 3 w 4"/>
                  <a:gd name="T5" fmla="*/ 5 h 5"/>
                  <a:gd name="T6" fmla="*/ 0 w 4"/>
                  <a:gd name="T7" fmla="*/ 4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3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4" name="Freeform 528"/>
              <p:cNvSpPr>
                <a:spLocks/>
              </p:cNvSpPr>
              <p:nvPr/>
            </p:nvSpPr>
            <p:spPr bwMode="auto">
              <a:xfrm>
                <a:off x="6444731" y="4039157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0 h 4"/>
                  <a:gd name="T4" fmla="*/ 4 w 4"/>
                  <a:gd name="T5" fmla="*/ 2 h 4"/>
                  <a:gd name="T6" fmla="*/ 1 w 4"/>
                  <a:gd name="T7" fmla="*/ 4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5" name="Freeform 529"/>
              <p:cNvSpPr>
                <a:spLocks/>
              </p:cNvSpPr>
              <p:nvPr/>
            </p:nvSpPr>
            <p:spPr bwMode="auto">
              <a:xfrm>
                <a:off x="6902727" y="4099926"/>
                <a:ext cx="10376" cy="5929"/>
              </a:xfrm>
              <a:custGeom>
                <a:avLst/>
                <a:gdLst>
                  <a:gd name="T0" fmla="*/ 6 w 7"/>
                  <a:gd name="T1" fmla="*/ 0 h 4"/>
                  <a:gd name="T2" fmla="*/ 7 w 7"/>
                  <a:gd name="T3" fmla="*/ 2 h 4"/>
                  <a:gd name="T4" fmla="*/ 5 w 7"/>
                  <a:gd name="T5" fmla="*/ 4 h 4"/>
                  <a:gd name="T6" fmla="*/ 5 w 7"/>
                  <a:gd name="T7" fmla="*/ 3 h 4"/>
                  <a:gd name="T8" fmla="*/ 3 w 7"/>
                  <a:gd name="T9" fmla="*/ 4 h 4"/>
                  <a:gd name="T10" fmla="*/ 0 w 7"/>
                  <a:gd name="T11" fmla="*/ 3 h 4"/>
                  <a:gd name="T12" fmla="*/ 5 w 7"/>
                  <a:gd name="T13" fmla="*/ 2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6" name="Freeform 530"/>
              <p:cNvSpPr>
                <a:spLocks/>
              </p:cNvSpPr>
              <p:nvPr/>
            </p:nvSpPr>
            <p:spPr bwMode="auto">
              <a:xfrm>
                <a:off x="6385443" y="3985798"/>
                <a:ext cx="10376" cy="10376"/>
              </a:xfrm>
              <a:custGeom>
                <a:avLst/>
                <a:gdLst>
                  <a:gd name="T0" fmla="*/ 4 w 7"/>
                  <a:gd name="T1" fmla="*/ 0 h 7"/>
                  <a:gd name="T2" fmla="*/ 7 w 7"/>
                  <a:gd name="T3" fmla="*/ 3 h 7"/>
                  <a:gd name="T4" fmla="*/ 4 w 7"/>
                  <a:gd name="T5" fmla="*/ 5 h 7"/>
                  <a:gd name="T6" fmla="*/ 1 w 7"/>
                  <a:gd name="T7" fmla="*/ 7 h 7"/>
                  <a:gd name="T8" fmla="*/ 0 w 7"/>
                  <a:gd name="T9" fmla="*/ 3 h 7"/>
                  <a:gd name="T10" fmla="*/ 3 w 7"/>
                  <a:gd name="T11" fmla="*/ 1 h 7"/>
                  <a:gd name="T12" fmla="*/ 4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7" y="3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7" name="Freeform 531"/>
              <p:cNvSpPr>
                <a:spLocks/>
              </p:cNvSpPr>
              <p:nvPr/>
            </p:nvSpPr>
            <p:spPr bwMode="auto">
              <a:xfrm>
                <a:off x="6478821" y="3966529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8" name="Freeform 532"/>
              <p:cNvSpPr>
                <a:spLocks/>
              </p:cNvSpPr>
              <p:nvPr/>
            </p:nvSpPr>
            <p:spPr bwMode="auto">
              <a:xfrm>
                <a:off x="6398782" y="3997655"/>
                <a:ext cx="8893" cy="10376"/>
              </a:xfrm>
              <a:custGeom>
                <a:avLst/>
                <a:gdLst>
                  <a:gd name="T0" fmla="*/ 2 w 6"/>
                  <a:gd name="T1" fmla="*/ 0 h 7"/>
                  <a:gd name="T2" fmla="*/ 5 w 6"/>
                  <a:gd name="T3" fmla="*/ 1 h 7"/>
                  <a:gd name="T4" fmla="*/ 6 w 6"/>
                  <a:gd name="T5" fmla="*/ 4 h 7"/>
                  <a:gd name="T6" fmla="*/ 5 w 6"/>
                  <a:gd name="T7" fmla="*/ 7 h 7"/>
                  <a:gd name="T8" fmla="*/ 3 w 6"/>
                  <a:gd name="T9" fmla="*/ 6 h 7"/>
                  <a:gd name="T10" fmla="*/ 0 w 6"/>
                  <a:gd name="T11" fmla="*/ 0 h 7"/>
                  <a:gd name="T12" fmla="*/ 2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5" y="1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9" name="Freeform 533"/>
              <p:cNvSpPr>
                <a:spLocks/>
              </p:cNvSpPr>
              <p:nvPr/>
            </p:nvSpPr>
            <p:spPr bwMode="auto">
              <a:xfrm>
                <a:off x="6269832" y="3969493"/>
                <a:ext cx="8893" cy="5929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1 h 4"/>
                  <a:gd name="T4" fmla="*/ 6 w 6"/>
                  <a:gd name="T5" fmla="*/ 4 h 4"/>
                  <a:gd name="T6" fmla="*/ 3 w 6"/>
                  <a:gd name="T7" fmla="*/ 4 h 4"/>
                  <a:gd name="T8" fmla="*/ 0 w 6"/>
                  <a:gd name="T9" fmla="*/ 2 h 4"/>
                  <a:gd name="T10" fmla="*/ 2 w 6"/>
                  <a:gd name="T11" fmla="*/ 1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5" y="1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0" name="Freeform 534"/>
              <p:cNvSpPr>
                <a:spLocks/>
              </p:cNvSpPr>
              <p:nvPr/>
            </p:nvSpPr>
            <p:spPr bwMode="auto">
              <a:xfrm>
                <a:off x="6407676" y="4003584"/>
                <a:ext cx="11858" cy="13340"/>
              </a:xfrm>
              <a:custGeom>
                <a:avLst/>
                <a:gdLst>
                  <a:gd name="T0" fmla="*/ 1 w 8"/>
                  <a:gd name="T1" fmla="*/ 0 h 9"/>
                  <a:gd name="T2" fmla="*/ 6 w 8"/>
                  <a:gd name="T3" fmla="*/ 2 h 9"/>
                  <a:gd name="T4" fmla="*/ 8 w 8"/>
                  <a:gd name="T5" fmla="*/ 4 h 9"/>
                  <a:gd name="T6" fmla="*/ 8 w 8"/>
                  <a:gd name="T7" fmla="*/ 7 h 9"/>
                  <a:gd name="T8" fmla="*/ 8 w 8"/>
                  <a:gd name="T9" fmla="*/ 9 h 9"/>
                  <a:gd name="T10" fmla="*/ 4 w 8"/>
                  <a:gd name="T11" fmla="*/ 7 h 9"/>
                  <a:gd name="T12" fmla="*/ 0 w 8"/>
                  <a:gd name="T13" fmla="*/ 6 h 9"/>
                  <a:gd name="T14" fmla="*/ 0 w 8"/>
                  <a:gd name="T15" fmla="*/ 4 h 9"/>
                  <a:gd name="T16" fmla="*/ 1 w 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6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1" name="Freeform 535"/>
              <p:cNvSpPr>
                <a:spLocks/>
              </p:cNvSpPr>
              <p:nvPr/>
            </p:nvSpPr>
            <p:spPr bwMode="auto">
              <a:xfrm>
                <a:off x="6511429" y="3938368"/>
                <a:ext cx="10376" cy="11858"/>
              </a:xfrm>
              <a:custGeom>
                <a:avLst/>
                <a:gdLst>
                  <a:gd name="T0" fmla="*/ 5 w 7"/>
                  <a:gd name="T1" fmla="*/ 0 h 8"/>
                  <a:gd name="T2" fmla="*/ 7 w 7"/>
                  <a:gd name="T3" fmla="*/ 4 h 8"/>
                  <a:gd name="T4" fmla="*/ 6 w 7"/>
                  <a:gd name="T5" fmla="*/ 8 h 8"/>
                  <a:gd name="T6" fmla="*/ 5 w 7"/>
                  <a:gd name="T7" fmla="*/ 8 h 8"/>
                  <a:gd name="T8" fmla="*/ 5 w 7"/>
                  <a:gd name="T9" fmla="*/ 6 h 8"/>
                  <a:gd name="T10" fmla="*/ 3 w 7"/>
                  <a:gd name="T11" fmla="*/ 6 h 8"/>
                  <a:gd name="T12" fmla="*/ 0 w 7"/>
                  <a:gd name="T13" fmla="*/ 3 h 8"/>
                  <a:gd name="T14" fmla="*/ 2 w 7"/>
                  <a:gd name="T15" fmla="*/ 1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lnTo>
                      <a:pt x="7" y="4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2" name="Freeform 536"/>
              <p:cNvSpPr>
                <a:spLocks/>
              </p:cNvSpPr>
              <p:nvPr/>
            </p:nvSpPr>
            <p:spPr bwMode="auto">
              <a:xfrm>
                <a:off x="6502536" y="4079175"/>
                <a:ext cx="19269" cy="16305"/>
              </a:xfrm>
              <a:custGeom>
                <a:avLst/>
                <a:gdLst>
                  <a:gd name="T0" fmla="*/ 4 w 13"/>
                  <a:gd name="T1" fmla="*/ 0 h 11"/>
                  <a:gd name="T2" fmla="*/ 8 w 13"/>
                  <a:gd name="T3" fmla="*/ 2 h 11"/>
                  <a:gd name="T4" fmla="*/ 12 w 13"/>
                  <a:gd name="T5" fmla="*/ 5 h 11"/>
                  <a:gd name="T6" fmla="*/ 13 w 13"/>
                  <a:gd name="T7" fmla="*/ 7 h 11"/>
                  <a:gd name="T8" fmla="*/ 12 w 13"/>
                  <a:gd name="T9" fmla="*/ 9 h 11"/>
                  <a:gd name="T10" fmla="*/ 11 w 13"/>
                  <a:gd name="T11" fmla="*/ 10 h 11"/>
                  <a:gd name="T12" fmla="*/ 9 w 13"/>
                  <a:gd name="T13" fmla="*/ 10 h 11"/>
                  <a:gd name="T14" fmla="*/ 8 w 13"/>
                  <a:gd name="T15" fmla="*/ 7 h 11"/>
                  <a:gd name="T16" fmla="*/ 5 w 13"/>
                  <a:gd name="T17" fmla="*/ 11 h 11"/>
                  <a:gd name="T18" fmla="*/ 4 w 13"/>
                  <a:gd name="T19" fmla="*/ 9 h 11"/>
                  <a:gd name="T20" fmla="*/ 4 w 13"/>
                  <a:gd name="T21" fmla="*/ 5 h 11"/>
                  <a:gd name="T22" fmla="*/ 1 w 13"/>
                  <a:gd name="T23" fmla="*/ 6 h 11"/>
                  <a:gd name="T24" fmla="*/ 1 w 13"/>
                  <a:gd name="T25" fmla="*/ 7 h 11"/>
                  <a:gd name="T26" fmla="*/ 0 w 13"/>
                  <a:gd name="T27" fmla="*/ 7 h 11"/>
                  <a:gd name="T28" fmla="*/ 1 w 13"/>
                  <a:gd name="T29" fmla="*/ 6 h 11"/>
                  <a:gd name="T30" fmla="*/ 2 w 13"/>
                  <a:gd name="T31" fmla="*/ 5 h 11"/>
                  <a:gd name="T32" fmla="*/ 4 w 13"/>
                  <a:gd name="T33" fmla="*/ 3 h 11"/>
                  <a:gd name="T34" fmla="*/ 2 w 13"/>
                  <a:gd name="T35" fmla="*/ 2 h 11"/>
                  <a:gd name="T36" fmla="*/ 4 w 13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lnTo>
                      <a:pt x="8" y="2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5" y="11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3" name="Freeform 537"/>
              <p:cNvSpPr>
                <a:spLocks/>
              </p:cNvSpPr>
              <p:nvPr/>
            </p:nvSpPr>
            <p:spPr bwMode="auto">
              <a:xfrm>
                <a:off x="6492161" y="4088068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4" name="Freeform 538"/>
              <p:cNvSpPr>
                <a:spLocks/>
              </p:cNvSpPr>
              <p:nvPr/>
            </p:nvSpPr>
            <p:spPr bwMode="auto">
              <a:xfrm>
                <a:off x="6468446" y="3965047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2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5" name="Freeform 539"/>
              <p:cNvSpPr>
                <a:spLocks/>
              </p:cNvSpPr>
              <p:nvPr/>
            </p:nvSpPr>
            <p:spPr bwMode="auto">
              <a:xfrm>
                <a:off x="6461034" y="4061389"/>
                <a:ext cx="28162" cy="32608"/>
              </a:xfrm>
              <a:custGeom>
                <a:avLst/>
                <a:gdLst>
                  <a:gd name="T0" fmla="*/ 7 w 19"/>
                  <a:gd name="T1" fmla="*/ 0 h 22"/>
                  <a:gd name="T2" fmla="*/ 8 w 19"/>
                  <a:gd name="T3" fmla="*/ 0 h 22"/>
                  <a:gd name="T4" fmla="*/ 10 w 19"/>
                  <a:gd name="T5" fmla="*/ 0 h 22"/>
                  <a:gd name="T6" fmla="*/ 11 w 19"/>
                  <a:gd name="T7" fmla="*/ 3 h 22"/>
                  <a:gd name="T8" fmla="*/ 11 w 19"/>
                  <a:gd name="T9" fmla="*/ 4 h 22"/>
                  <a:gd name="T10" fmla="*/ 12 w 19"/>
                  <a:gd name="T11" fmla="*/ 10 h 22"/>
                  <a:gd name="T12" fmla="*/ 15 w 19"/>
                  <a:gd name="T13" fmla="*/ 12 h 22"/>
                  <a:gd name="T14" fmla="*/ 19 w 19"/>
                  <a:gd name="T15" fmla="*/ 14 h 22"/>
                  <a:gd name="T16" fmla="*/ 18 w 19"/>
                  <a:gd name="T17" fmla="*/ 17 h 22"/>
                  <a:gd name="T18" fmla="*/ 19 w 19"/>
                  <a:gd name="T19" fmla="*/ 19 h 22"/>
                  <a:gd name="T20" fmla="*/ 18 w 19"/>
                  <a:gd name="T21" fmla="*/ 22 h 22"/>
                  <a:gd name="T22" fmla="*/ 16 w 19"/>
                  <a:gd name="T23" fmla="*/ 21 h 22"/>
                  <a:gd name="T24" fmla="*/ 15 w 19"/>
                  <a:gd name="T25" fmla="*/ 18 h 22"/>
                  <a:gd name="T26" fmla="*/ 14 w 19"/>
                  <a:gd name="T27" fmla="*/ 18 h 22"/>
                  <a:gd name="T28" fmla="*/ 10 w 19"/>
                  <a:gd name="T29" fmla="*/ 17 h 22"/>
                  <a:gd name="T30" fmla="*/ 10 w 19"/>
                  <a:gd name="T31" fmla="*/ 12 h 22"/>
                  <a:gd name="T32" fmla="*/ 8 w 19"/>
                  <a:gd name="T33" fmla="*/ 12 h 22"/>
                  <a:gd name="T34" fmla="*/ 8 w 19"/>
                  <a:gd name="T35" fmla="*/ 10 h 22"/>
                  <a:gd name="T36" fmla="*/ 7 w 19"/>
                  <a:gd name="T37" fmla="*/ 8 h 22"/>
                  <a:gd name="T38" fmla="*/ 1 w 19"/>
                  <a:gd name="T39" fmla="*/ 7 h 22"/>
                  <a:gd name="T40" fmla="*/ 0 w 19"/>
                  <a:gd name="T41" fmla="*/ 5 h 22"/>
                  <a:gd name="T42" fmla="*/ 3 w 19"/>
                  <a:gd name="T43" fmla="*/ 4 h 22"/>
                  <a:gd name="T44" fmla="*/ 3 w 19"/>
                  <a:gd name="T45" fmla="*/ 1 h 22"/>
                  <a:gd name="T46" fmla="*/ 4 w 19"/>
                  <a:gd name="T47" fmla="*/ 1 h 22"/>
                  <a:gd name="T48" fmla="*/ 5 w 19"/>
                  <a:gd name="T49" fmla="*/ 3 h 22"/>
                  <a:gd name="T50" fmla="*/ 8 w 19"/>
                  <a:gd name="T51" fmla="*/ 4 h 22"/>
                  <a:gd name="T52" fmla="*/ 7 w 19"/>
                  <a:gd name="T53" fmla="*/ 1 h 22"/>
                  <a:gd name="T54" fmla="*/ 7 w 19"/>
                  <a:gd name="T5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" h="22">
                    <a:moveTo>
                      <a:pt x="7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2" y="10"/>
                    </a:lnTo>
                    <a:lnTo>
                      <a:pt x="15" y="12"/>
                    </a:lnTo>
                    <a:lnTo>
                      <a:pt x="19" y="14"/>
                    </a:lnTo>
                    <a:lnTo>
                      <a:pt x="18" y="17"/>
                    </a:lnTo>
                    <a:lnTo>
                      <a:pt x="19" y="19"/>
                    </a:lnTo>
                    <a:lnTo>
                      <a:pt x="18" y="22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4" y="18"/>
                    </a:lnTo>
                    <a:lnTo>
                      <a:pt x="10" y="17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6" name="Freeform 540"/>
              <p:cNvSpPr>
                <a:spLocks/>
              </p:cNvSpPr>
              <p:nvPr/>
            </p:nvSpPr>
            <p:spPr bwMode="auto">
              <a:xfrm>
                <a:off x="6478821" y="3960600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7" name="Freeform 541"/>
              <p:cNvSpPr>
                <a:spLocks/>
              </p:cNvSpPr>
              <p:nvPr/>
            </p:nvSpPr>
            <p:spPr bwMode="auto">
              <a:xfrm>
                <a:off x="6478821" y="395467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8" name="Freeform 542"/>
              <p:cNvSpPr>
                <a:spLocks/>
              </p:cNvSpPr>
              <p:nvPr/>
            </p:nvSpPr>
            <p:spPr bwMode="auto">
              <a:xfrm>
                <a:off x="6723382" y="4217019"/>
                <a:ext cx="37055" cy="20751"/>
              </a:xfrm>
              <a:custGeom>
                <a:avLst/>
                <a:gdLst>
                  <a:gd name="T0" fmla="*/ 5 w 25"/>
                  <a:gd name="T1" fmla="*/ 0 h 14"/>
                  <a:gd name="T2" fmla="*/ 8 w 25"/>
                  <a:gd name="T3" fmla="*/ 3 h 14"/>
                  <a:gd name="T4" fmla="*/ 11 w 25"/>
                  <a:gd name="T5" fmla="*/ 3 h 14"/>
                  <a:gd name="T6" fmla="*/ 14 w 25"/>
                  <a:gd name="T7" fmla="*/ 1 h 14"/>
                  <a:gd name="T8" fmla="*/ 16 w 25"/>
                  <a:gd name="T9" fmla="*/ 3 h 14"/>
                  <a:gd name="T10" fmla="*/ 18 w 25"/>
                  <a:gd name="T11" fmla="*/ 6 h 14"/>
                  <a:gd name="T12" fmla="*/ 21 w 25"/>
                  <a:gd name="T13" fmla="*/ 6 h 14"/>
                  <a:gd name="T14" fmla="*/ 22 w 25"/>
                  <a:gd name="T15" fmla="*/ 8 h 14"/>
                  <a:gd name="T16" fmla="*/ 25 w 25"/>
                  <a:gd name="T17" fmla="*/ 10 h 14"/>
                  <a:gd name="T18" fmla="*/ 25 w 25"/>
                  <a:gd name="T19" fmla="*/ 12 h 14"/>
                  <a:gd name="T20" fmla="*/ 21 w 25"/>
                  <a:gd name="T21" fmla="*/ 14 h 14"/>
                  <a:gd name="T22" fmla="*/ 18 w 25"/>
                  <a:gd name="T23" fmla="*/ 14 h 14"/>
                  <a:gd name="T24" fmla="*/ 15 w 25"/>
                  <a:gd name="T25" fmla="*/ 12 h 14"/>
                  <a:gd name="T26" fmla="*/ 12 w 25"/>
                  <a:gd name="T27" fmla="*/ 10 h 14"/>
                  <a:gd name="T28" fmla="*/ 9 w 25"/>
                  <a:gd name="T29" fmla="*/ 10 h 14"/>
                  <a:gd name="T30" fmla="*/ 8 w 25"/>
                  <a:gd name="T31" fmla="*/ 7 h 14"/>
                  <a:gd name="T32" fmla="*/ 5 w 25"/>
                  <a:gd name="T33" fmla="*/ 7 h 14"/>
                  <a:gd name="T34" fmla="*/ 1 w 25"/>
                  <a:gd name="T35" fmla="*/ 7 h 14"/>
                  <a:gd name="T36" fmla="*/ 0 w 25"/>
                  <a:gd name="T37" fmla="*/ 4 h 14"/>
                  <a:gd name="T38" fmla="*/ 0 w 25"/>
                  <a:gd name="T39" fmla="*/ 3 h 14"/>
                  <a:gd name="T40" fmla="*/ 5 w 25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4">
                    <a:moveTo>
                      <a:pt x="5" y="0"/>
                    </a:moveTo>
                    <a:lnTo>
                      <a:pt x="8" y="3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1" y="14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2" y="10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9" name="Freeform 543"/>
              <p:cNvSpPr>
                <a:spLocks/>
              </p:cNvSpPr>
              <p:nvPr/>
            </p:nvSpPr>
            <p:spPr bwMode="auto">
              <a:xfrm>
                <a:off x="6800456" y="4119195"/>
                <a:ext cx="10376" cy="23715"/>
              </a:xfrm>
              <a:custGeom>
                <a:avLst/>
                <a:gdLst>
                  <a:gd name="T0" fmla="*/ 4 w 7"/>
                  <a:gd name="T1" fmla="*/ 0 h 16"/>
                  <a:gd name="T2" fmla="*/ 7 w 7"/>
                  <a:gd name="T3" fmla="*/ 0 h 16"/>
                  <a:gd name="T4" fmla="*/ 7 w 7"/>
                  <a:gd name="T5" fmla="*/ 1 h 16"/>
                  <a:gd name="T6" fmla="*/ 7 w 7"/>
                  <a:gd name="T7" fmla="*/ 4 h 16"/>
                  <a:gd name="T8" fmla="*/ 7 w 7"/>
                  <a:gd name="T9" fmla="*/ 5 h 16"/>
                  <a:gd name="T10" fmla="*/ 7 w 7"/>
                  <a:gd name="T11" fmla="*/ 4 h 16"/>
                  <a:gd name="T12" fmla="*/ 7 w 7"/>
                  <a:gd name="T13" fmla="*/ 5 h 16"/>
                  <a:gd name="T14" fmla="*/ 4 w 7"/>
                  <a:gd name="T15" fmla="*/ 7 h 16"/>
                  <a:gd name="T16" fmla="*/ 4 w 7"/>
                  <a:gd name="T17" fmla="*/ 7 h 16"/>
                  <a:gd name="T18" fmla="*/ 4 w 7"/>
                  <a:gd name="T19" fmla="*/ 9 h 16"/>
                  <a:gd name="T20" fmla="*/ 7 w 7"/>
                  <a:gd name="T21" fmla="*/ 9 h 16"/>
                  <a:gd name="T22" fmla="*/ 7 w 7"/>
                  <a:gd name="T23" fmla="*/ 11 h 16"/>
                  <a:gd name="T24" fmla="*/ 6 w 7"/>
                  <a:gd name="T25" fmla="*/ 12 h 16"/>
                  <a:gd name="T26" fmla="*/ 4 w 7"/>
                  <a:gd name="T27" fmla="*/ 12 h 16"/>
                  <a:gd name="T28" fmla="*/ 3 w 7"/>
                  <a:gd name="T29" fmla="*/ 15 h 16"/>
                  <a:gd name="T30" fmla="*/ 2 w 7"/>
                  <a:gd name="T31" fmla="*/ 16 h 16"/>
                  <a:gd name="T32" fmla="*/ 0 w 7"/>
                  <a:gd name="T33" fmla="*/ 15 h 16"/>
                  <a:gd name="T34" fmla="*/ 0 w 7"/>
                  <a:gd name="T35" fmla="*/ 13 h 16"/>
                  <a:gd name="T36" fmla="*/ 3 w 7"/>
                  <a:gd name="T37" fmla="*/ 9 h 16"/>
                  <a:gd name="T38" fmla="*/ 4 w 7"/>
                  <a:gd name="T39" fmla="*/ 5 h 16"/>
                  <a:gd name="T40" fmla="*/ 4 w 7"/>
                  <a:gd name="T41" fmla="*/ 1 h 16"/>
                  <a:gd name="T42" fmla="*/ 4 w 7"/>
                  <a:gd name="T4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6">
                    <a:moveTo>
                      <a:pt x="4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0" name="Freeform 544"/>
              <p:cNvSpPr>
                <a:spLocks/>
              </p:cNvSpPr>
              <p:nvPr/>
            </p:nvSpPr>
            <p:spPr bwMode="auto">
              <a:xfrm>
                <a:off x="6884941" y="419182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1" name="Freeform 545"/>
              <p:cNvSpPr>
                <a:spLocks/>
              </p:cNvSpPr>
              <p:nvPr/>
            </p:nvSpPr>
            <p:spPr bwMode="auto">
              <a:xfrm>
                <a:off x="6806385" y="4196269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2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2" name="Freeform 546"/>
              <p:cNvSpPr>
                <a:spLocks/>
              </p:cNvSpPr>
              <p:nvPr/>
            </p:nvSpPr>
            <p:spPr bwMode="auto">
              <a:xfrm>
                <a:off x="6797492" y="4242216"/>
                <a:ext cx="11858" cy="8893"/>
              </a:xfrm>
              <a:custGeom>
                <a:avLst/>
                <a:gdLst>
                  <a:gd name="T0" fmla="*/ 8 w 8"/>
                  <a:gd name="T1" fmla="*/ 0 h 6"/>
                  <a:gd name="T2" fmla="*/ 8 w 8"/>
                  <a:gd name="T3" fmla="*/ 2 h 6"/>
                  <a:gd name="T4" fmla="*/ 8 w 8"/>
                  <a:gd name="T5" fmla="*/ 4 h 6"/>
                  <a:gd name="T6" fmla="*/ 1 w 8"/>
                  <a:gd name="T7" fmla="*/ 6 h 6"/>
                  <a:gd name="T8" fmla="*/ 0 w 8"/>
                  <a:gd name="T9" fmla="*/ 5 h 6"/>
                  <a:gd name="T10" fmla="*/ 1 w 8"/>
                  <a:gd name="T11" fmla="*/ 4 h 6"/>
                  <a:gd name="T12" fmla="*/ 5 w 8"/>
                  <a:gd name="T13" fmla="*/ 2 h 6"/>
                  <a:gd name="T14" fmla="*/ 5 w 8"/>
                  <a:gd name="T15" fmla="*/ 1 h 6"/>
                  <a:gd name="T16" fmla="*/ 8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8" y="2"/>
                    </a:lnTo>
                    <a:lnTo>
                      <a:pt x="8" y="4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3" name="Freeform 547"/>
              <p:cNvSpPr>
                <a:spLocks/>
              </p:cNvSpPr>
              <p:nvPr/>
            </p:nvSpPr>
            <p:spPr bwMode="auto">
              <a:xfrm>
                <a:off x="6804902" y="4234806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4" name="Freeform 548"/>
              <p:cNvSpPr>
                <a:spLocks/>
              </p:cNvSpPr>
              <p:nvPr/>
            </p:nvSpPr>
            <p:spPr bwMode="auto">
              <a:xfrm>
                <a:off x="6803421" y="420071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5" name="Freeform 549"/>
              <p:cNvSpPr>
                <a:spLocks/>
              </p:cNvSpPr>
              <p:nvPr/>
            </p:nvSpPr>
            <p:spPr bwMode="auto">
              <a:xfrm>
                <a:off x="6889388" y="4178482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6" name="Freeform 550"/>
              <p:cNvSpPr>
                <a:spLocks/>
              </p:cNvSpPr>
              <p:nvPr/>
            </p:nvSpPr>
            <p:spPr bwMode="auto">
              <a:xfrm>
                <a:off x="6701149" y="395615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7" name="Freeform 551"/>
              <p:cNvSpPr>
                <a:spLocks/>
              </p:cNvSpPr>
              <p:nvPr/>
            </p:nvSpPr>
            <p:spPr bwMode="auto">
              <a:xfrm>
                <a:off x="6890869" y="4042121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2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8" name="Freeform 552"/>
              <p:cNvSpPr>
                <a:spLocks/>
              </p:cNvSpPr>
              <p:nvPr/>
            </p:nvSpPr>
            <p:spPr bwMode="auto">
              <a:xfrm>
                <a:off x="6895316" y="4056943"/>
                <a:ext cx="14822" cy="8893"/>
              </a:xfrm>
              <a:custGeom>
                <a:avLst/>
                <a:gdLst>
                  <a:gd name="T0" fmla="*/ 4 w 10"/>
                  <a:gd name="T1" fmla="*/ 0 h 6"/>
                  <a:gd name="T2" fmla="*/ 7 w 10"/>
                  <a:gd name="T3" fmla="*/ 0 h 6"/>
                  <a:gd name="T4" fmla="*/ 10 w 10"/>
                  <a:gd name="T5" fmla="*/ 3 h 6"/>
                  <a:gd name="T6" fmla="*/ 10 w 10"/>
                  <a:gd name="T7" fmla="*/ 6 h 6"/>
                  <a:gd name="T8" fmla="*/ 5 w 10"/>
                  <a:gd name="T9" fmla="*/ 6 h 6"/>
                  <a:gd name="T10" fmla="*/ 4 w 10"/>
                  <a:gd name="T11" fmla="*/ 6 h 6"/>
                  <a:gd name="T12" fmla="*/ 1 w 10"/>
                  <a:gd name="T13" fmla="*/ 4 h 6"/>
                  <a:gd name="T14" fmla="*/ 0 w 10"/>
                  <a:gd name="T15" fmla="*/ 3 h 6"/>
                  <a:gd name="T16" fmla="*/ 4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lnTo>
                      <a:pt x="7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9" name="Freeform 553"/>
              <p:cNvSpPr>
                <a:spLocks/>
              </p:cNvSpPr>
              <p:nvPr/>
            </p:nvSpPr>
            <p:spPr bwMode="auto">
              <a:xfrm>
                <a:off x="6901245" y="4092515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0" name="Freeform 554"/>
              <p:cNvSpPr>
                <a:spLocks/>
              </p:cNvSpPr>
              <p:nvPr/>
            </p:nvSpPr>
            <p:spPr bwMode="auto">
              <a:xfrm>
                <a:off x="6902727" y="4088068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2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1" name="Freeform 555"/>
              <p:cNvSpPr>
                <a:spLocks/>
              </p:cNvSpPr>
              <p:nvPr/>
            </p:nvSpPr>
            <p:spPr bwMode="auto">
              <a:xfrm>
                <a:off x="6892352" y="419478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2" name="Freeform 556"/>
              <p:cNvSpPr>
                <a:spLocks/>
              </p:cNvSpPr>
              <p:nvPr/>
            </p:nvSpPr>
            <p:spPr bwMode="auto">
              <a:xfrm>
                <a:off x="6358764" y="3889455"/>
                <a:ext cx="83003" cy="112646"/>
              </a:xfrm>
              <a:custGeom>
                <a:avLst/>
                <a:gdLst>
                  <a:gd name="T0" fmla="*/ 4 w 56"/>
                  <a:gd name="T1" fmla="*/ 1 h 76"/>
                  <a:gd name="T2" fmla="*/ 8 w 56"/>
                  <a:gd name="T3" fmla="*/ 4 h 76"/>
                  <a:gd name="T4" fmla="*/ 14 w 56"/>
                  <a:gd name="T5" fmla="*/ 5 h 76"/>
                  <a:gd name="T6" fmla="*/ 11 w 56"/>
                  <a:gd name="T7" fmla="*/ 11 h 76"/>
                  <a:gd name="T8" fmla="*/ 15 w 56"/>
                  <a:gd name="T9" fmla="*/ 14 h 76"/>
                  <a:gd name="T10" fmla="*/ 21 w 56"/>
                  <a:gd name="T11" fmla="*/ 11 h 76"/>
                  <a:gd name="T12" fmla="*/ 23 w 56"/>
                  <a:gd name="T13" fmla="*/ 11 h 76"/>
                  <a:gd name="T14" fmla="*/ 25 w 56"/>
                  <a:gd name="T15" fmla="*/ 8 h 76"/>
                  <a:gd name="T16" fmla="*/ 26 w 56"/>
                  <a:gd name="T17" fmla="*/ 8 h 76"/>
                  <a:gd name="T18" fmla="*/ 29 w 56"/>
                  <a:gd name="T19" fmla="*/ 7 h 76"/>
                  <a:gd name="T20" fmla="*/ 40 w 56"/>
                  <a:gd name="T21" fmla="*/ 21 h 76"/>
                  <a:gd name="T22" fmla="*/ 44 w 56"/>
                  <a:gd name="T23" fmla="*/ 30 h 76"/>
                  <a:gd name="T24" fmla="*/ 44 w 56"/>
                  <a:gd name="T25" fmla="*/ 39 h 76"/>
                  <a:gd name="T26" fmla="*/ 43 w 56"/>
                  <a:gd name="T27" fmla="*/ 41 h 76"/>
                  <a:gd name="T28" fmla="*/ 44 w 56"/>
                  <a:gd name="T29" fmla="*/ 50 h 76"/>
                  <a:gd name="T30" fmla="*/ 48 w 56"/>
                  <a:gd name="T31" fmla="*/ 56 h 76"/>
                  <a:gd name="T32" fmla="*/ 51 w 56"/>
                  <a:gd name="T33" fmla="*/ 58 h 76"/>
                  <a:gd name="T34" fmla="*/ 51 w 56"/>
                  <a:gd name="T35" fmla="*/ 62 h 76"/>
                  <a:gd name="T36" fmla="*/ 52 w 56"/>
                  <a:gd name="T37" fmla="*/ 63 h 76"/>
                  <a:gd name="T38" fmla="*/ 54 w 56"/>
                  <a:gd name="T39" fmla="*/ 65 h 76"/>
                  <a:gd name="T40" fmla="*/ 56 w 56"/>
                  <a:gd name="T41" fmla="*/ 74 h 76"/>
                  <a:gd name="T42" fmla="*/ 54 w 56"/>
                  <a:gd name="T43" fmla="*/ 73 h 76"/>
                  <a:gd name="T44" fmla="*/ 52 w 56"/>
                  <a:gd name="T45" fmla="*/ 70 h 76"/>
                  <a:gd name="T46" fmla="*/ 54 w 56"/>
                  <a:gd name="T47" fmla="*/ 73 h 76"/>
                  <a:gd name="T48" fmla="*/ 54 w 56"/>
                  <a:gd name="T49" fmla="*/ 73 h 76"/>
                  <a:gd name="T50" fmla="*/ 51 w 56"/>
                  <a:gd name="T51" fmla="*/ 76 h 76"/>
                  <a:gd name="T52" fmla="*/ 50 w 56"/>
                  <a:gd name="T53" fmla="*/ 74 h 76"/>
                  <a:gd name="T54" fmla="*/ 45 w 56"/>
                  <a:gd name="T55" fmla="*/ 72 h 76"/>
                  <a:gd name="T56" fmla="*/ 37 w 56"/>
                  <a:gd name="T57" fmla="*/ 69 h 76"/>
                  <a:gd name="T58" fmla="*/ 33 w 56"/>
                  <a:gd name="T59" fmla="*/ 65 h 76"/>
                  <a:gd name="T60" fmla="*/ 29 w 56"/>
                  <a:gd name="T61" fmla="*/ 66 h 76"/>
                  <a:gd name="T62" fmla="*/ 26 w 56"/>
                  <a:gd name="T63" fmla="*/ 59 h 76"/>
                  <a:gd name="T64" fmla="*/ 18 w 56"/>
                  <a:gd name="T65" fmla="*/ 55 h 76"/>
                  <a:gd name="T66" fmla="*/ 16 w 56"/>
                  <a:gd name="T67" fmla="*/ 51 h 76"/>
                  <a:gd name="T68" fmla="*/ 16 w 56"/>
                  <a:gd name="T69" fmla="*/ 47 h 76"/>
                  <a:gd name="T70" fmla="*/ 12 w 56"/>
                  <a:gd name="T71" fmla="*/ 43 h 76"/>
                  <a:gd name="T72" fmla="*/ 7 w 56"/>
                  <a:gd name="T73" fmla="*/ 37 h 76"/>
                  <a:gd name="T74" fmla="*/ 5 w 56"/>
                  <a:gd name="T75" fmla="*/ 34 h 76"/>
                  <a:gd name="T76" fmla="*/ 5 w 56"/>
                  <a:gd name="T77" fmla="*/ 32 h 76"/>
                  <a:gd name="T78" fmla="*/ 5 w 56"/>
                  <a:gd name="T79" fmla="*/ 23 h 76"/>
                  <a:gd name="T80" fmla="*/ 3 w 56"/>
                  <a:gd name="T81" fmla="*/ 9 h 76"/>
                  <a:gd name="T82" fmla="*/ 0 w 56"/>
                  <a:gd name="T83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76">
                    <a:moveTo>
                      <a:pt x="1" y="0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5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2" y="12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40" y="21"/>
                    </a:lnTo>
                    <a:lnTo>
                      <a:pt x="43" y="25"/>
                    </a:lnTo>
                    <a:lnTo>
                      <a:pt x="44" y="30"/>
                    </a:lnTo>
                    <a:lnTo>
                      <a:pt x="43" y="32"/>
                    </a:lnTo>
                    <a:lnTo>
                      <a:pt x="44" y="39"/>
                    </a:lnTo>
                    <a:lnTo>
                      <a:pt x="43" y="40"/>
                    </a:lnTo>
                    <a:lnTo>
                      <a:pt x="43" y="41"/>
                    </a:lnTo>
                    <a:lnTo>
                      <a:pt x="44" y="43"/>
                    </a:lnTo>
                    <a:lnTo>
                      <a:pt x="44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1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52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6" y="70"/>
                    </a:lnTo>
                    <a:lnTo>
                      <a:pt x="56" y="74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4" y="72"/>
                    </a:lnTo>
                    <a:lnTo>
                      <a:pt x="52" y="70"/>
                    </a:lnTo>
                    <a:lnTo>
                      <a:pt x="54" y="72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1" y="76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47" y="73"/>
                    </a:lnTo>
                    <a:lnTo>
                      <a:pt x="45" y="72"/>
                    </a:lnTo>
                    <a:lnTo>
                      <a:pt x="40" y="70"/>
                    </a:lnTo>
                    <a:lnTo>
                      <a:pt x="37" y="69"/>
                    </a:lnTo>
                    <a:lnTo>
                      <a:pt x="34" y="66"/>
                    </a:lnTo>
                    <a:lnTo>
                      <a:pt x="33" y="65"/>
                    </a:lnTo>
                    <a:lnTo>
                      <a:pt x="32" y="66"/>
                    </a:lnTo>
                    <a:lnTo>
                      <a:pt x="29" y="66"/>
                    </a:lnTo>
                    <a:lnTo>
                      <a:pt x="26" y="62"/>
                    </a:lnTo>
                    <a:lnTo>
                      <a:pt x="26" y="59"/>
                    </a:lnTo>
                    <a:lnTo>
                      <a:pt x="22" y="56"/>
                    </a:lnTo>
                    <a:lnTo>
                      <a:pt x="18" y="55"/>
                    </a:lnTo>
                    <a:lnTo>
                      <a:pt x="16" y="54"/>
                    </a:lnTo>
                    <a:lnTo>
                      <a:pt x="16" y="51"/>
                    </a:lnTo>
                    <a:lnTo>
                      <a:pt x="18" y="50"/>
                    </a:lnTo>
                    <a:lnTo>
                      <a:pt x="16" y="47"/>
                    </a:lnTo>
                    <a:lnTo>
                      <a:pt x="14" y="45"/>
                    </a:lnTo>
                    <a:lnTo>
                      <a:pt x="12" y="43"/>
                    </a:lnTo>
                    <a:lnTo>
                      <a:pt x="8" y="40"/>
                    </a:lnTo>
                    <a:lnTo>
                      <a:pt x="7" y="37"/>
                    </a:lnTo>
                    <a:lnTo>
                      <a:pt x="8" y="37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7" y="26"/>
                    </a:lnTo>
                    <a:lnTo>
                      <a:pt x="5" y="23"/>
                    </a:lnTo>
                    <a:lnTo>
                      <a:pt x="4" y="19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3" name="Freeform 557"/>
              <p:cNvSpPr>
                <a:spLocks/>
              </p:cNvSpPr>
              <p:nvPr/>
            </p:nvSpPr>
            <p:spPr bwMode="auto">
              <a:xfrm>
                <a:off x="6585538" y="3972458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3 h 5"/>
                  <a:gd name="T4" fmla="*/ 2 w 3"/>
                  <a:gd name="T5" fmla="*/ 5 h 5"/>
                  <a:gd name="T6" fmla="*/ 0 w 3"/>
                  <a:gd name="T7" fmla="*/ 2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3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3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4" name="Freeform 558"/>
              <p:cNvSpPr>
                <a:spLocks/>
              </p:cNvSpPr>
              <p:nvPr/>
            </p:nvSpPr>
            <p:spPr bwMode="auto">
              <a:xfrm>
                <a:off x="6687810" y="3877598"/>
                <a:ext cx="5929" cy="296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5" name="Freeform 559"/>
              <p:cNvSpPr>
                <a:spLocks/>
              </p:cNvSpPr>
              <p:nvPr/>
            </p:nvSpPr>
            <p:spPr bwMode="auto">
              <a:xfrm>
                <a:off x="6681881" y="3877598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2 w 4"/>
                  <a:gd name="T5" fmla="*/ 1 h 2"/>
                  <a:gd name="T6" fmla="*/ 0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6" name="Freeform 560"/>
              <p:cNvSpPr>
                <a:spLocks/>
              </p:cNvSpPr>
              <p:nvPr/>
            </p:nvSpPr>
            <p:spPr bwMode="auto">
              <a:xfrm>
                <a:off x="6584057" y="3972458"/>
                <a:ext cx="0" cy="444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3 h 3"/>
                  <a:gd name="T4" fmla="*/ 2 h 3"/>
                  <a:gd name="T5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7" name="Freeform 561"/>
              <p:cNvSpPr>
                <a:spLocks/>
              </p:cNvSpPr>
              <p:nvPr/>
            </p:nvSpPr>
            <p:spPr bwMode="auto">
              <a:xfrm>
                <a:off x="6547001" y="3885009"/>
                <a:ext cx="186756" cy="124504"/>
              </a:xfrm>
              <a:custGeom>
                <a:avLst/>
                <a:gdLst>
                  <a:gd name="T0" fmla="*/ 99 w 126"/>
                  <a:gd name="T1" fmla="*/ 4 h 84"/>
                  <a:gd name="T2" fmla="*/ 106 w 126"/>
                  <a:gd name="T3" fmla="*/ 8 h 84"/>
                  <a:gd name="T4" fmla="*/ 104 w 126"/>
                  <a:gd name="T5" fmla="*/ 15 h 84"/>
                  <a:gd name="T6" fmla="*/ 108 w 126"/>
                  <a:gd name="T7" fmla="*/ 14 h 84"/>
                  <a:gd name="T8" fmla="*/ 108 w 126"/>
                  <a:gd name="T9" fmla="*/ 18 h 84"/>
                  <a:gd name="T10" fmla="*/ 112 w 126"/>
                  <a:gd name="T11" fmla="*/ 17 h 84"/>
                  <a:gd name="T12" fmla="*/ 120 w 126"/>
                  <a:gd name="T13" fmla="*/ 22 h 84"/>
                  <a:gd name="T14" fmla="*/ 126 w 126"/>
                  <a:gd name="T15" fmla="*/ 25 h 84"/>
                  <a:gd name="T16" fmla="*/ 113 w 126"/>
                  <a:gd name="T17" fmla="*/ 28 h 84"/>
                  <a:gd name="T18" fmla="*/ 115 w 126"/>
                  <a:gd name="T19" fmla="*/ 35 h 84"/>
                  <a:gd name="T20" fmla="*/ 109 w 126"/>
                  <a:gd name="T21" fmla="*/ 39 h 84"/>
                  <a:gd name="T22" fmla="*/ 104 w 126"/>
                  <a:gd name="T23" fmla="*/ 37 h 84"/>
                  <a:gd name="T24" fmla="*/ 95 w 126"/>
                  <a:gd name="T25" fmla="*/ 36 h 84"/>
                  <a:gd name="T26" fmla="*/ 83 w 126"/>
                  <a:gd name="T27" fmla="*/ 35 h 84"/>
                  <a:gd name="T28" fmla="*/ 80 w 126"/>
                  <a:gd name="T29" fmla="*/ 42 h 84"/>
                  <a:gd name="T30" fmla="*/ 73 w 126"/>
                  <a:gd name="T31" fmla="*/ 61 h 84"/>
                  <a:gd name="T32" fmla="*/ 66 w 126"/>
                  <a:gd name="T33" fmla="*/ 76 h 84"/>
                  <a:gd name="T34" fmla="*/ 51 w 126"/>
                  <a:gd name="T35" fmla="*/ 80 h 84"/>
                  <a:gd name="T36" fmla="*/ 40 w 126"/>
                  <a:gd name="T37" fmla="*/ 77 h 84"/>
                  <a:gd name="T38" fmla="*/ 23 w 126"/>
                  <a:gd name="T39" fmla="*/ 82 h 84"/>
                  <a:gd name="T40" fmla="*/ 18 w 126"/>
                  <a:gd name="T41" fmla="*/ 83 h 84"/>
                  <a:gd name="T42" fmla="*/ 11 w 126"/>
                  <a:gd name="T43" fmla="*/ 82 h 84"/>
                  <a:gd name="T44" fmla="*/ 3 w 126"/>
                  <a:gd name="T45" fmla="*/ 75 h 84"/>
                  <a:gd name="T46" fmla="*/ 4 w 126"/>
                  <a:gd name="T47" fmla="*/ 72 h 84"/>
                  <a:gd name="T48" fmla="*/ 15 w 126"/>
                  <a:gd name="T49" fmla="*/ 76 h 84"/>
                  <a:gd name="T50" fmla="*/ 22 w 126"/>
                  <a:gd name="T51" fmla="*/ 73 h 84"/>
                  <a:gd name="T52" fmla="*/ 25 w 126"/>
                  <a:gd name="T53" fmla="*/ 65 h 84"/>
                  <a:gd name="T54" fmla="*/ 30 w 126"/>
                  <a:gd name="T55" fmla="*/ 64 h 84"/>
                  <a:gd name="T56" fmla="*/ 30 w 126"/>
                  <a:gd name="T57" fmla="*/ 58 h 84"/>
                  <a:gd name="T58" fmla="*/ 48 w 126"/>
                  <a:gd name="T59" fmla="*/ 48 h 84"/>
                  <a:gd name="T60" fmla="*/ 54 w 126"/>
                  <a:gd name="T61" fmla="*/ 40 h 84"/>
                  <a:gd name="T62" fmla="*/ 59 w 126"/>
                  <a:gd name="T63" fmla="*/ 32 h 84"/>
                  <a:gd name="T64" fmla="*/ 65 w 126"/>
                  <a:gd name="T65" fmla="*/ 37 h 84"/>
                  <a:gd name="T66" fmla="*/ 68 w 126"/>
                  <a:gd name="T67" fmla="*/ 32 h 84"/>
                  <a:gd name="T68" fmla="*/ 70 w 126"/>
                  <a:gd name="T69" fmla="*/ 30 h 84"/>
                  <a:gd name="T70" fmla="*/ 72 w 126"/>
                  <a:gd name="T71" fmla="*/ 36 h 84"/>
                  <a:gd name="T72" fmla="*/ 73 w 126"/>
                  <a:gd name="T73" fmla="*/ 30 h 84"/>
                  <a:gd name="T74" fmla="*/ 75 w 126"/>
                  <a:gd name="T75" fmla="*/ 28 h 84"/>
                  <a:gd name="T76" fmla="*/ 72 w 126"/>
                  <a:gd name="T77" fmla="*/ 26 h 84"/>
                  <a:gd name="T78" fmla="*/ 73 w 126"/>
                  <a:gd name="T79" fmla="*/ 24 h 84"/>
                  <a:gd name="T80" fmla="*/ 83 w 126"/>
                  <a:gd name="T81" fmla="*/ 17 h 84"/>
                  <a:gd name="T82" fmla="*/ 88 w 126"/>
                  <a:gd name="T83" fmla="*/ 7 h 84"/>
                  <a:gd name="T84" fmla="*/ 93 w 126"/>
                  <a:gd name="T85" fmla="*/ 3 h 84"/>
                  <a:gd name="T86" fmla="*/ 95 w 126"/>
                  <a:gd name="T87" fmla="*/ 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6" h="84">
                    <a:moveTo>
                      <a:pt x="97" y="0"/>
                    </a:moveTo>
                    <a:lnTo>
                      <a:pt x="99" y="1"/>
                    </a:lnTo>
                    <a:lnTo>
                      <a:pt x="99" y="4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6" y="8"/>
                    </a:lnTo>
                    <a:lnTo>
                      <a:pt x="106" y="10"/>
                    </a:lnTo>
                    <a:lnTo>
                      <a:pt x="104" y="11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14"/>
                    </a:lnTo>
                    <a:lnTo>
                      <a:pt x="109" y="14"/>
                    </a:lnTo>
                    <a:lnTo>
                      <a:pt x="110" y="15"/>
                    </a:lnTo>
                    <a:lnTo>
                      <a:pt x="108" y="18"/>
                    </a:lnTo>
                    <a:lnTo>
                      <a:pt x="109" y="19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20" y="22"/>
                    </a:lnTo>
                    <a:lnTo>
                      <a:pt x="123" y="24"/>
                    </a:lnTo>
                    <a:lnTo>
                      <a:pt x="126" y="24"/>
                    </a:lnTo>
                    <a:lnTo>
                      <a:pt x="126" y="25"/>
                    </a:lnTo>
                    <a:lnTo>
                      <a:pt x="123" y="28"/>
                    </a:lnTo>
                    <a:lnTo>
                      <a:pt x="119" y="28"/>
                    </a:lnTo>
                    <a:lnTo>
                      <a:pt x="113" y="28"/>
                    </a:lnTo>
                    <a:lnTo>
                      <a:pt x="112" y="29"/>
                    </a:lnTo>
                    <a:lnTo>
                      <a:pt x="112" y="32"/>
                    </a:lnTo>
                    <a:lnTo>
                      <a:pt x="115" y="35"/>
                    </a:lnTo>
                    <a:lnTo>
                      <a:pt x="115" y="37"/>
                    </a:lnTo>
                    <a:lnTo>
                      <a:pt x="112" y="37"/>
                    </a:lnTo>
                    <a:lnTo>
                      <a:pt x="109" y="39"/>
                    </a:lnTo>
                    <a:lnTo>
                      <a:pt x="106" y="39"/>
                    </a:lnTo>
                    <a:lnTo>
                      <a:pt x="104" y="36"/>
                    </a:lnTo>
                    <a:lnTo>
                      <a:pt x="104" y="37"/>
                    </a:lnTo>
                    <a:lnTo>
                      <a:pt x="101" y="36"/>
                    </a:lnTo>
                    <a:lnTo>
                      <a:pt x="97" y="36"/>
                    </a:lnTo>
                    <a:lnTo>
                      <a:pt x="95" y="36"/>
                    </a:lnTo>
                    <a:lnTo>
                      <a:pt x="90" y="36"/>
                    </a:lnTo>
                    <a:lnTo>
                      <a:pt x="86" y="36"/>
                    </a:lnTo>
                    <a:lnTo>
                      <a:pt x="83" y="35"/>
                    </a:lnTo>
                    <a:lnTo>
                      <a:pt x="80" y="39"/>
                    </a:lnTo>
                    <a:lnTo>
                      <a:pt x="81" y="40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76" y="54"/>
                    </a:lnTo>
                    <a:lnTo>
                      <a:pt x="73" y="61"/>
                    </a:lnTo>
                    <a:lnTo>
                      <a:pt x="70" y="66"/>
                    </a:lnTo>
                    <a:lnTo>
                      <a:pt x="65" y="73"/>
                    </a:lnTo>
                    <a:lnTo>
                      <a:pt x="66" y="76"/>
                    </a:lnTo>
                    <a:lnTo>
                      <a:pt x="59" y="77"/>
                    </a:lnTo>
                    <a:lnTo>
                      <a:pt x="54" y="80"/>
                    </a:lnTo>
                    <a:lnTo>
                      <a:pt x="51" y="80"/>
                    </a:lnTo>
                    <a:lnTo>
                      <a:pt x="50" y="79"/>
                    </a:lnTo>
                    <a:lnTo>
                      <a:pt x="47" y="76"/>
                    </a:lnTo>
                    <a:lnTo>
                      <a:pt x="40" y="77"/>
                    </a:lnTo>
                    <a:lnTo>
                      <a:pt x="39" y="79"/>
                    </a:lnTo>
                    <a:lnTo>
                      <a:pt x="30" y="82"/>
                    </a:lnTo>
                    <a:lnTo>
                      <a:pt x="23" y="82"/>
                    </a:lnTo>
                    <a:lnTo>
                      <a:pt x="22" y="82"/>
                    </a:lnTo>
                    <a:lnTo>
                      <a:pt x="18" y="82"/>
                    </a:lnTo>
                    <a:lnTo>
                      <a:pt x="18" y="83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1" y="82"/>
                    </a:lnTo>
                    <a:lnTo>
                      <a:pt x="8" y="79"/>
                    </a:lnTo>
                    <a:lnTo>
                      <a:pt x="7" y="77"/>
                    </a:lnTo>
                    <a:lnTo>
                      <a:pt x="3" y="75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4" y="72"/>
                    </a:lnTo>
                    <a:lnTo>
                      <a:pt x="5" y="75"/>
                    </a:lnTo>
                    <a:lnTo>
                      <a:pt x="10" y="75"/>
                    </a:lnTo>
                    <a:lnTo>
                      <a:pt x="15" y="76"/>
                    </a:lnTo>
                    <a:lnTo>
                      <a:pt x="19" y="77"/>
                    </a:lnTo>
                    <a:lnTo>
                      <a:pt x="19" y="76"/>
                    </a:lnTo>
                    <a:lnTo>
                      <a:pt x="22" y="73"/>
                    </a:lnTo>
                    <a:lnTo>
                      <a:pt x="22" y="69"/>
                    </a:lnTo>
                    <a:lnTo>
                      <a:pt x="23" y="66"/>
                    </a:lnTo>
                    <a:lnTo>
                      <a:pt x="25" y="65"/>
                    </a:lnTo>
                    <a:lnTo>
                      <a:pt x="28" y="64"/>
                    </a:lnTo>
                    <a:lnTo>
                      <a:pt x="29" y="64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29" y="59"/>
                    </a:lnTo>
                    <a:lnTo>
                      <a:pt x="30" y="58"/>
                    </a:lnTo>
                    <a:lnTo>
                      <a:pt x="41" y="55"/>
                    </a:lnTo>
                    <a:lnTo>
                      <a:pt x="44" y="53"/>
                    </a:lnTo>
                    <a:lnTo>
                      <a:pt x="48" y="48"/>
                    </a:lnTo>
                    <a:lnTo>
                      <a:pt x="48" y="47"/>
                    </a:lnTo>
                    <a:lnTo>
                      <a:pt x="52" y="43"/>
                    </a:lnTo>
                    <a:lnTo>
                      <a:pt x="54" y="40"/>
                    </a:lnTo>
                    <a:lnTo>
                      <a:pt x="57" y="37"/>
                    </a:lnTo>
                    <a:lnTo>
                      <a:pt x="57" y="35"/>
                    </a:lnTo>
                    <a:lnTo>
                      <a:pt x="59" y="32"/>
                    </a:lnTo>
                    <a:lnTo>
                      <a:pt x="61" y="33"/>
                    </a:lnTo>
                    <a:lnTo>
                      <a:pt x="62" y="33"/>
                    </a:lnTo>
                    <a:lnTo>
                      <a:pt x="65" y="37"/>
                    </a:lnTo>
                    <a:lnTo>
                      <a:pt x="68" y="39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9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3"/>
                    </a:lnTo>
                    <a:lnTo>
                      <a:pt x="72" y="36"/>
                    </a:lnTo>
                    <a:lnTo>
                      <a:pt x="73" y="37"/>
                    </a:lnTo>
                    <a:lnTo>
                      <a:pt x="75" y="35"/>
                    </a:lnTo>
                    <a:lnTo>
                      <a:pt x="73" y="30"/>
                    </a:lnTo>
                    <a:lnTo>
                      <a:pt x="72" y="29"/>
                    </a:lnTo>
                    <a:lnTo>
                      <a:pt x="73" y="29"/>
                    </a:lnTo>
                    <a:lnTo>
                      <a:pt x="75" y="28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2" y="26"/>
                    </a:lnTo>
                    <a:lnTo>
                      <a:pt x="73" y="25"/>
                    </a:lnTo>
                    <a:lnTo>
                      <a:pt x="72" y="25"/>
                    </a:lnTo>
                    <a:lnTo>
                      <a:pt x="73" y="24"/>
                    </a:lnTo>
                    <a:lnTo>
                      <a:pt x="76" y="22"/>
                    </a:lnTo>
                    <a:lnTo>
                      <a:pt x="79" y="22"/>
                    </a:lnTo>
                    <a:lnTo>
                      <a:pt x="83" y="17"/>
                    </a:lnTo>
                    <a:lnTo>
                      <a:pt x="84" y="14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3" y="3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8" name="Freeform 562"/>
              <p:cNvSpPr>
                <a:spLocks/>
              </p:cNvSpPr>
              <p:nvPr/>
            </p:nvSpPr>
            <p:spPr bwMode="auto">
              <a:xfrm>
                <a:off x="6584057" y="3976905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9" name="Freeform 563"/>
              <p:cNvSpPr>
                <a:spLocks/>
              </p:cNvSpPr>
              <p:nvPr/>
            </p:nvSpPr>
            <p:spPr bwMode="auto">
              <a:xfrm>
                <a:off x="6355799" y="3913170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0 h 5"/>
                  <a:gd name="T4" fmla="*/ 3 w 3"/>
                  <a:gd name="T5" fmla="*/ 2 h 5"/>
                  <a:gd name="T6" fmla="*/ 3 w 3"/>
                  <a:gd name="T7" fmla="*/ 5 h 5"/>
                  <a:gd name="T8" fmla="*/ 3 w 3"/>
                  <a:gd name="T9" fmla="*/ 5 h 5"/>
                  <a:gd name="T10" fmla="*/ 2 w 3"/>
                  <a:gd name="T11" fmla="*/ 3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0" name="Freeform 564"/>
              <p:cNvSpPr>
                <a:spLocks/>
              </p:cNvSpPr>
              <p:nvPr/>
            </p:nvSpPr>
            <p:spPr bwMode="auto">
              <a:xfrm>
                <a:off x="6581092" y="397690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2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1" name="Freeform 565"/>
              <p:cNvSpPr>
                <a:spLocks/>
              </p:cNvSpPr>
              <p:nvPr/>
            </p:nvSpPr>
            <p:spPr bwMode="auto">
              <a:xfrm>
                <a:off x="6634451" y="3923546"/>
                <a:ext cx="16305" cy="19269"/>
              </a:xfrm>
              <a:custGeom>
                <a:avLst/>
                <a:gdLst>
                  <a:gd name="T0" fmla="*/ 11 w 11"/>
                  <a:gd name="T1" fmla="*/ 0 h 13"/>
                  <a:gd name="T2" fmla="*/ 11 w 11"/>
                  <a:gd name="T3" fmla="*/ 3 h 13"/>
                  <a:gd name="T4" fmla="*/ 11 w 11"/>
                  <a:gd name="T5" fmla="*/ 4 h 13"/>
                  <a:gd name="T6" fmla="*/ 10 w 11"/>
                  <a:gd name="T7" fmla="*/ 4 h 13"/>
                  <a:gd name="T8" fmla="*/ 9 w 11"/>
                  <a:gd name="T9" fmla="*/ 6 h 13"/>
                  <a:gd name="T10" fmla="*/ 10 w 11"/>
                  <a:gd name="T11" fmla="*/ 13 h 13"/>
                  <a:gd name="T12" fmla="*/ 9 w 11"/>
                  <a:gd name="T13" fmla="*/ 13 h 13"/>
                  <a:gd name="T14" fmla="*/ 6 w 11"/>
                  <a:gd name="T15" fmla="*/ 11 h 13"/>
                  <a:gd name="T16" fmla="*/ 3 w 11"/>
                  <a:gd name="T17" fmla="*/ 7 h 13"/>
                  <a:gd name="T18" fmla="*/ 2 w 11"/>
                  <a:gd name="T19" fmla="*/ 7 h 13"/>
                  <a:gd name="T20" fmla="*/ 0 w 11"/>
                  <a:gd name="T21" fmla="*/ 6 h 13"/>
                  <a:gd name="T22" fmla="*/ 0 w 11"/>
                  <a:gd name="T23" fmla="*/ 6 h 13"/>
                  <a:gd name="T24" fmla="*/ 6 w 11"/>
                  <a:gd name="T25" fmla="*/ 3 h 13"/>
                  <a:gd name="T26" fmla="*/ 9 w 11"/>
                  <a:gd name="T27" fmla="*/ 2 h 13"/>
                  <a:gd name="T28" fmla="*/ 11 w 11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3">
                    <a:moveTo>
                      <a:pt x="11" y="0"/>
                    </a:moveTo>
                    <a:lnTo>
                      <a:pt x="11" y="3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3"/>
                    </a:lnTo>
                    <a:lnTo>
                      <a:pt x="9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2" name="Freeform 566"/>
              <p:cNvSpPr>
                <a:spLocks/>
              </p:cNvSpPr>
              <p:nvPr/>
            </p:nvSpPr>
            <p:spPr bwMode="auto">
              <a:xfrm>
                <a:off x="6650755" y="3927992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1 h 8"/>
                  <a:gd name="T4" fmla="*/ 5 w 5"/>
                  <a:gd name="T5" fmla="*/ 6 h 8"/>
                  <a:gd name="T6" fmla="*/ 3 w 5"/>
                  <a:gd name="T7" fmla="*/ 8 h 8"/>
                  <a:gd name="T8" fmla="*/ 2 w 5"/>
                  <a:gd name="T9" fmla="*/ 7 h 8"/>
                  <a:gd name="T10" fmla="*/ 0 w 5"/>
                  <a:gd name="T11" fmla="*/ 4 h 8"/>
                  <a:gd name="T12" fmla="*/ 0 w 5"/>
                  <a:gd name="T13" fmla="*/ 1 h 8"/>
                  <a:gd name="T14" fmla="*/ 2 w 5"/>
                  <a:gd name="T15" fmla="*/ 1 h 8"/>
                  <a:gd name="T16" fmla="*/ 2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3" y="1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3" name="Freeform 567"/>
              <p:cNvSpPr>
                <a:spLocks/>
              </p:cNvSpPr>
              <p:nvPr/>
            </p:nvSpPr>
            <p:spPr bwMode="auto">
              <a:xfrm>
                <a:off x="6428426" y="3813864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3 w 4"/>
                  <a:gd name="T3" fmla="*/ 1 h 7"/>
                  <a:gd name="T4" fmla="*/ 4 w 4"/>
                  <a:gd name="T5" fmla="*/ 1 h 7"/>
                  <a:gd name="T6" fmla="*/ 3 w 4"/>
                  <a:gd name="T7" fmla="*/ 5 h 7"/>
                  <a:gd name="T8" fmla="*/ 1 w 4"/>
                  <a:gd name="T9" fmla="*/ 7 h 7"/>
                  <a:gd name="T10" fmla="*/ 0 w 4"/>
                  <a:gd name="T11" fmla="*/ 4 h 7"/>
                  <a:gd name="T12" fmla="*/ 1 w 4"/>
                  <a:gd name="T13" fmla="*/ 2 h 7"/>
                  <a:gd name="T14" fmla="*/ 0 w 4"/>
                  <a:gd name="T15" fmla="*/ 1 h 7"/>
                  <a:gd name="T16" fmla="*/ 3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4" name="Freeform 568"/>
              <p:cNvSpPr>
                <a:spLocks/>
              </p:cNvSpPr>
              <p:nvPr/>
            </p:nvSpPr>
            <p:spPr bwMode="auto">
              <a:xfrm>
                <a:off x="6372103" y="3536694"/>
                <a:ext cx="163041" cy="315707"/>
              </a:xfrm>
              <a:custGeom>
                <a:avLst/>
                <a:gdLst>
                  <a:gd name="T0" fmla="*/ 49 w 110"/>
                  <a:gd name="T1" fmla="*/ 7 h 213"/>
                  <a:gd name="T2" fmla="*/ 61 w 110"/>
                  <a:gd name="T3" fmla="*/ 11 h 213"/>
                  <a:gd name="T4" fmla="*/ 67 w 110"/>
                  <a:gd name="T5" fmla="*/ 21 h 213"/>
                  <a:gd name="T6" fmla="*/ 76 w 110"/>
                  <a:gd name="T7" fmla="*/ 25 h 213"/>
                  <a:gd name="T8" fmla="*/ 79 w 110"/>
                  <a:gd name="T9" fmla="*/ 26 h 213"/>
                  <a:gd name="T10" fmla="*/ 76 w 110"/>
                  <a:gd name="T11" fmla="*/ 29 h 213"/>
                  <a:gd name="T12" fmla="*/ 70 w 110"/>
                  <a:gd name="T13" fmla="*/ 35 h 213"/>
                  <a:gd name="T14" fmla="*/ 64 w 110"/>
                  <a:gd name="T15" fmla="*/ 37 h 213"/>
                  <a:gd name="T16" fmla="*/ 60 w 110"/>
                  <a:gd name="T17" fmla="*/ 39 h 213"/>
                  <a:gd name="T18" fmla="*/ 60 w 110"/>
                  <a:gd name="T19" fmla="*/ 46 h 213"/>
                  <a:gd name="T20" fmla="*/ 54 w 110"/>
                  <a:gd name="T21" fmla="*/ 50 h 213"/>
                  <a:gd name="T22" fmla="*/ 52 w 110"/>
                  <a:gd name="T23" fmla="*/ 57 h 213"/>
                  <a:gd name="T24" fmla="*/ 53 w 110"/>
                  <a:gd name="T25" fmla="*/ 68 h 213"/>
                  <a:gd name="T26" fmla="*/ 60 w 110"/>
                  <a:gd name="T27" fmla="*/ 76 h 213"/>
                  <a:gd name="T28" fmla="*/ 64 w 110"/>
                  <a:gd name="T29" fmla="*/ 84 h 213"/>
                  <a:gd name="T30" fmla="*/ 81 w 110"/>
                  <a:gd name="T31" fmla="*/ 97 h 213"/>
                  <a:gd name="T32" fmla="*/ 96 w 110"/>
                  <a:gd name="T33" fmla="*/ 113 h 213"/>
                  <a:gd name="T34" fmla="*/ 100 w 110"/>
                  <a:gd name="T35" fmla="*/ 122 h 213"/>
                  <a:gd name="T36" fmla="*/ 106 w 110"/>
                  <a:gd name="T37" fmla="*/ 136 h 213"/>
                  <a:gd name="T38" fmla="*/ 106 w 110"/>
                  <a:gd name="T39" fmla="*/ 142 h 213"/>
                  <a:gd name="T40" fmla="*/ 110 w 110"/>
                  <a:gd name="T41" fmla="*/ 153 h 213"/>
                  <a:gd name="T42" fmla="*/ 107 w 110"/>
                  <a:gd name="T43" fmla="*/ 153 h 213"/>
                  <a:gd name="T44" fmla="*/ 107 w 110"/>
                  <a:gd name="T45" fmla="*/ 160 h 213"/>
                  <a:gd name="T46" fmla="*/ 104 w 110"/>
                  <a:gd name="T47" fmla="*/ 170 h 213"/>
                  <a:gd name="T48" fmla="*/ 96 w 110"/>
                  <a:gd name="T49" fmla="*/ 178 h 213"/>
                  <a:gd name="T50" fmla="*/ 83 w 110"/>
                  <a:gd name="T51" fmla="*/ 188 h 213"/>
                  <a:gd name="T52" fmla="*/ 76 w 110"/>
                  <a:gd name="T53" fmla="*/ 185 h 213"/>
                  <a:gd name="T54" fmla="*/ 74 w 110"/>
                  <a:gd name="T55" fmla="*/ 187 h 213"/>
                  <a:gd name="T56" fmla="*/ 74 w 110"/>
                  <a:gd name="T57" fmla="*/ 191 h 213"/>
                  <a:gd name="T58" fmla="*/ 72 w 110"/>
                  <a:gd name="T59" fmla="*/ 196 h 213"/>
                  <a:gd name="T60" fmla="*/ 68 w 110"/>
                  <a:gd name="T61" fmla="*/ 198 h 213"/>
                  <a:gd name="T62" fmla="*/ 65 w 110"/>
                  <a:gd name="T63" fmla="*/ 200 h 213"/>
                  <a:gd name="T64" fmla="*/ 60 w 110"/>
                  <a:gd name="T65" fmla="*/ 207 h 213"/>
                  <a:gd name="T66" fmla="*/ 49 w 110"/>
                  <a:gd name="T67" fmla="*/ 212 h 213"/>
                  <a:gd name="T68" fmla="*/ 52 w 110"/>
                  <a:gd name="T69" fmla="*/ 207 h 213"/>
                  <a:gd name="T70" fmla="*/ 52 w 110"/>
                  <a:gd name="T71" fmla="*/ 198 h 213"/>
                  <a:gd name="T72" fmla="*/ 53 w 110"/>
                  <a:gd name="T73" fmla="*/ 191 h 213"/>
                  <a:gd name="T74" fmla="*/ 46 w 110"/>
                  <a:gd name="T75" fmla="*/ 189 h 213"/>
                  <a:gd name="T76" fmla="*/ 53 w 110"/>
                  <a:gd name="T77" fmla="*/ 180 h 213"/>
                  <a:gd name="T78" fmla="*/ 67 w 110"/>
                  <a:gd name="T79" fmla="*/ 183 h 213"/>
                  <a:gd name="T80" fmla="*/ 64 w 110"/>
                  <a:gd name="T81" fmla="*/ 174 h 213"/>
                  <a:gd name="T82" fmla="*/ 76 w 110"/>
                  <a:gd name="T83" fmla="*/ 162 h 213"/>
                  <a:gd name="T84" fmla="*/ 83 w 110"/>
                  <a:gd name="T85" fmla="*/ 152 h 213"/>
                  <a:gd name="T86" fmla="*/ 79 w 110"/>
                  <a:gd name="T87" fmla="*/ 136 h 213"/>
                  <a:gd name="T88" fmla="*/ 79 w 110"/>
                  <a:gd name="T89" fmla="*/ 123 h 213"/>
                  <a:gd name="T90" fmla="*/ 81 w 110"/>
                  <a:gd name="T91" fmla="*/ 112 h 213"/>
                  <a:gd name="T92" fmla="*/ 78 w 110"/>
                  <a:gd name="T93" fmla="*/ 105 h 213"/>
                  <a:gd name="T94" fmla="*/ 71 w 110"/>
                  <a:gd name="T95" fmla="*/ 98 h 213"/>
                  <a:gd name="T96" fmla="*/ 63 w 110"/>
                  <a:gd name="T97" fmla="*/ 93 h 213"/>
                  <a:gd name="T98" fmla="*/ 53 w 110"/>
                  <a:gd name="T99" fmla="*/ 79 h 213"/>
                  <a:gd name="T100" fmla="*/ 35 w 110"/>
                  <a:gd name="T101" fmla="*/ 69 h 213"/>
                  <a:gd name="T102" fmla="*/ 30 w 110"/>
                  <a:gd name="T103" fmla="*/ 59 h 213"/>
                  <a:gd name="T104" fmla="*/ 39 w 110"/>
                  <a:gd name="T105" fmla="*/ 54 h 213"/>
                  <a:gd name="T106" fmla="*/ 39 w 110"/>
                  <a:gd name="T107" fmla="*/ 43 h 213"/>
                  <a:gd name="T108" fmla="*/ 27 w 110"/>
                  <a:gd name="T109" fmla="*/ 39 h 213"/>
                  <a:gd name="T110" fmla="*/ 12 w 110"/>
                  <a:gd name="T111" fmla="*/ 26 h 213"/>
                  <a:gd name="T112" fmla="*/ 0 w 110"/>
                  <a:gd name="T113" fmla="*/ 15 h 213"/>
                  <a:gd name="T114" fmla="*/ 7 w 110"/>
                  <a:gd name="T115" fmla="*/ 10 h 213"/>
                  <a:gd name="T116" fmla="*/ 13 w 110"/>
                  <a:gd name="T117" fmla="*/ 11 h 213"/>
                  <a:gd name="T118" fmla="*/ 21 w 110"/>
                  <a:gd name="T119" fmla="*/ 12 h 213"/>
                  <a:gd name="T120" fmla="*/ 35 w 110"/>
                  <a:gd name="T121" fmla="*/ 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213">
                    <a:moveTo>
                      <a:pt x="42" y="0"/>
                    </a:moveTo>
                    <a:lnTo>
                      <a:pt x="45" y="3"/>
                    </a:lnTo>
                    <a:lnTo>
                      <a:pt x="45" y="4"/>
                    </a:lnTo>
                    <a:lnTo>
                      <a:pt x="49" y="4"/>
                    </a:lnTo>
                    <a:lnTo>
                      <a:pt x="49" y="7"/>
                    </a:lnTo>
                    <a:lnTo>
                      <a:pt x="56" y="7"/>
                    </a:lnTo>
                    <a:lnTo>
                      <a:pt x="57" y="8"/>
                    </a:lnTo>
                    <a:lnTo>
                      <a:pt x="60" y="7"/>
                    </a:lnTo>
                    <a:lnTo>
                      <a:pt x="63" y="8"/>
                    </a:lnTo>
                    <a:lnTo>
                      <a:pt x="61" y="11"/>
                    </a:lnTo>
                    <a:lnTo>
                      <a:pt x="60" y="11"/>
                    </a:lnTo>
                    <a:lnTo>
                      <a:pt x="59" y="15"/>
                    </a:lnTo>
                    <a:lnTo>
                      <a:pt x="60" y="17"/>
                    </a:lnTo>
                    <a:lnTo>
                      <a:pt x="61" y="19"/>
                    </a:lnTo>
                    <a:lnTo>
                      <a:pt x="67" y="21"/>
                    </a:lnTo>
                    <a:lnTo>
                      <a:pt x="67" y="24"/>
                    </a:lnTo>
                    <a:lnTo>
                      <a:pt x="70" y="24"/>
                    </a:lnTo>
                    <a:lnTo>
                      <a:pt x="72" y="25"/>
                    </a:lnTo>
                    <a:lnTo>
                      <a:pt x="75" y="25"/>
                    </a:lnTo>
                    <a:lnTo>
                      <a:pt x="76" y="25"/>
                    </a:lnTo>
                    <a:lnTo>
                      <a:pt x="78" y="25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81" y="28"/>
                    </a:lnTo>
                    <a:lnTo>
                      <a:pt x="79" y="29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5" y="30"/>
                    </a:lnTo>
                    <a:lnTo>
                      <a:pt x="72" y="30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5"/>
                    </a:lnTo>
                    <a:lnTo>
                      <a:pt x="68" y="35"/>
                    </a:lnTo>
                    <a:lnTo>
                      <a:pt x="68" y="36"/>
                    </a:lnTo>
                    <a:lnTo>
                      <a:pt x="67" y="36"/>
                    </a:lnTo>
                    <a:lnTo>
                      <a:pt x="64" y="36"/>
                    </a:lnTo>
                    <a:lnTo>
                      <a:pt x="64" y="37"/>
                    </a:lnTo>
                    <a:lnTo>
                      <a:pt x="63" y="37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61" y="37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7"/>
                    </a:lnTo>
                    <a:lnTo>
                      <a:pt x="59" y="47"/>
                    </a:lnTo>
                    <a:lnTo>
                      <a:pt x="57" y="51"/>
                    </a:lnTo>
                    <a:lnTo>
                      <a:pt x="56" y="51"/>
                    </a:lnTo>
                    <a:lnTo>
                      <a:pt x="54" y="50"/>
                    </a:lnTo>
                    <a:lnTo>
                      <a:pt x="54" y="51"/>
                    </a:lnTo>
                    <a:lnTo>
                      <a:pt x="53" y="51"/>
                    </a:lnTo>
                    <a:lnTo>
                      <a:pt x="53" y="54"/>
                    </a:lnTo>
                    <a:lnTo>
                      <a:pt x="52" y="55"/>
                    </a:lnTo>
                    <a:lnTo>
                      <a:pt x="52" y="57"/>
                    </a:lnTo>
                    <a:lnTo>
                      <a:pt x="52" y="58"/>
                    </a:lnTo>
                    <a:lnTo>
                      <a:pt x="53" y="58"/>
                    </a:lnTo>
                    <a:lnTo>
                      <a:pt x="52" y="64"/>
                    </a:lnTo>
                    <a:lnTo>
                      <a:pt x="50" y="65"/>
                    </a:lnTo>
                    <a:lnTo>
                      <a:pt x="53" y="68"/>
                    </a:lnTo>
                    <a:lnTo>
                      <a:pt x="53" y="69"/>
                    </a:lnTo>
                    <a:lnTo>
                      <a:pt x="50" y="69"/>
                    </a:lnTo>
                    <a:lnTo>
                      <a:pt x="53" y="71"/>
                    </a:lnTo>
                    <a:lnTo>
                      <a:pt x="57" y="73"/>
                    </a:lnTo>
                    <a:lnTo>
                      <a:pt x="60" y="76"/>
                    </a:lnTo>
                    <a:lnTo>
                      <a:pt x="61" y="76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2"/>
                    </a:lnTo>
                    <a:lnTo>
                      <a:pt x="64" y="84"/>
                    </a:lnTo>
                    <a:lnTo>
                      <a:pt x="64" y="86"/>
                    </a:lnTo>
                    <a:lnTo>
                      <a:pt x="70" y="90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81" y="97"/>
                    </a:lnTo>
                    <a:lnTo>
                      <a:pt x="86" y="101"/>
                    </a:lnTo>
                    <a:lnTo>
                      <a:pt x="88" y="104"/>
                    </a:lnTo>
                    <a:lnTo>
                      <a:pt x="94" y="108"/>
                    </a:lnTo>
                    <a:lnTo>
                      <a:pt x="96" y="112"/>
                    </a:lnTo>
                    <a:lnTo>
                      <a:pt x="96" y="113"/>
                    </a:lnTo>
                    <a:lnTo>
                      <a:pt x="97" y="113"/>
                    </a:lnTo>
                    <a:lnTo>
                      <a:pt x="97" y="116"/>
                    </a:lnTo>
                    <a:lnTo>
                      <a:pt x="100" y="119"/>
                    </a:lnTo>
                    <a:lnTo>
                      <a:pt x="100" y="120"/>
                    </a:lnTo>
                    <a:lnTo>
                      <a:pt x="100" y="122"/>
                    </a:lnTo>
                    <a:lnTo>
                      <a:pt x="100" y="123"/>
                    </a:lnTo>
                    <a:lnTo>
                      <a:pt x="103" y="126"/>
                    </a:lnTo>
                    <a:lnTo>
                      <a:pt x="103" y="130"/>
                    </a:lnTo>
                    <a:lnTo>
                      <a:pt x="104" y="131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106" y="138"/>
                    </a:lnTo>
                    <a:lnTo>
                      <a:pt x="106" y="140"/>
                    </a:lnTo>
                    <a:lnTo>
                      <a:pt x="106" y="142"/>
                    </a:lnTo>
                    <a:lnTo>
                      <a:pt x="106" y="142"/>
                    </a:lnTo>
                    <a:lnTo>
                      <a:pt x="107" y="147"/>
                    </a:lnTo>
                    <a:lnTo>
                      <a:pt x="107" y="148"/>
                    </a:lnTo>
                    <a:lnTo>
                      <a:pt x="108" y="148"/>
                    </a:lnTo>
                    <a:lnTo>
                      <a:pt x="108" y="149"/>
                    </a:lnTo>
                    <a:lnTo>
                      <a:pt x="110" y="153"/>
                    </a:lnTo>
                    <a:lnTo>
                      <a:pt x="110" y="155"/>
                    </a:lnTo>
                    <a:lnTo>
                      <a:pt x="110" y="155"/>
                    </a:lnTo>
                    <a:lnTo>
                      <a:pt x="110" y="153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7" y="156"/>
                    </a:lnTo>
                    <a:lnTo>
                      <a:pt x="108" y="156"/>
                    </a:lnTo>
                    <a:lnTo>
                      <a:pt x="108" y="158"/>
                    </a:lnTo>
                    <a:lnTo>
                      <a:pt x="107" y="159"/>
                    </a:lnTo>
                    <a:lnTo>
                      <a:pt x="107" y="160"/>
                    </a:lnTo>
                    <a:lnTo>
                      <a:pt x="104" y="162"/>
                    </a:lnTo>
                    <a:lnTo>
                      <a:pt x="107" y="165"/>
                    </a:lnTo>
                    <a:lnTo>
                      <a:pt x="106" y="167"/>
                    </a:lnTo>
                    <a:lnTo>
                      <a:pt x="107" y="169"/>
                    </a:lnTo>
                    <a:lnTo>
                      <a:pt x="104" y="170"/>
                    </a:lnTo>
                    <a:lnTo>
                      <a:pt x="103" y="170"/>
                    </a:lnTo>
                    <a:lnTo>
                      <a:pt x="103" y="174"/>
                    </a:lnTo>
                    <a:lnTo>
                      <a:pt x="101" y="174"/>
                    </a:lnTo>
                    <a:lnTo>
                      <a:pt x="99" y="177"/>
                    </a:lnTo>
                    <a:lnTo>
                      <a:pt x="96" y="178"/>
                    </a:lnTo>
                    <a:lnTo>
                      <a:pt x="94" y="180"/>
                    </a:lnTo>
                    <a:lnTo>
                      <a:pt x="93" y="183"/>
                    </a:lnTo>
                    <a:lnTo>
                      <a:pt x="92" y="183"/>
                    </a:lnTo>
                    <a:lnTo>
                      <a:pt x="89" y="184"/>
                    </a:lnTo>
                    <a:lnTo>
                      <a:pt x="83" y="188"/>
                    </a:lnTo>
                    <a:lnTo>
                      <a:pt x="81" y="188"/>
                    </a:lnTo>
                    <a:lnTo>
                      <a:pt x="79" y="187"/>
                    </a:lnTo>
                    <a:lnTo>
                      <a:pt x="76" y="188"/>
                    </a:lnTo>
                    <a:lnTo>
                      <a:pt x="76" y="188"/>
                    </a:lnTo>
                    <a:lnTo>
                      <a:pt x="76" y="185"/>
                    </a:lnTo>
                    <a:lnTo>
                      <a:pt x="76" y="184"/>
                    </a:lnTo>
                    <a:lnTo>
                      <a:pt x="75" y="185"/>
                    </a:lnTo>
                    <a:lnTo>
                      <a:pt x="75" y="187"/>
                    </a:lnTo>
                    <a:lnTo>
                      <a:pt x="72" y="185"/>
                    </a:lnTo>
                    <a:lnTo>
                      <a:pt x="74" y="187"/>
                    </a:lnTo>
                    <a:lnTo>
                      <a:pt x="74" y="188"/>
                    </a:lnTo>
                    <a:lnTo>
                      <a:pt x="74" y="188"/>
                    </a:lnTo>
                    <a:lnTo>
                      <a:pt x="71" y="188"/>
                    </a:lnTo>
                    <a:lnTo>
                      <a:pt x="75" y="189"/>
                    </a:lnTo>
                    <a:lnTo>
                      <a:pt x="74" y="191"/>
                    </a:lnTo>
                    <a:lnTo>
                      <a:pt x="75" y="194"/>
                    </a:lnTo>
                    <a:lnTo>
                      <a:pt x="74" y="194"/>
                    </a:lnTo>
                    <a:lnTo>
                      <a:pt x="71" y="192"/>
                    </a:lnTo>
                    <a:lnTo>
                      <a:pt x="72" y="195"/>
                    </a:lnTo>
                    <a:lnTo>
                      <a:pt x="72" y="196"/>
                    </a:lnTo>
                    <a:lnTo>
                      <a:pt x="71" y="198"/>
                    </a:lnTo>
                    <a:lnTo>
                      <a:pt x="71" y="196"/>
                    </a:lnTo>
                    <a:lnTo>
                      <a:pt x="70" y="195"/>
                    </a:lnTo>
                    <a:lnTo>
                      <a:pt x="68" y="195"/>
                    </a:lnTo>
                    <a:lnTo>
                      <a:pt x="68" y="198"/>
                    </a:lnTo>
                    <a:lnTo>
                      <a:pt x="68" y="198"/>
                    </a:lnTo>
                    <a:lnTo>
                      <a:pt x="70" y="199"/>
                    </a:lnTo>
                    <a:lnTo>
                      <a:pt x="68" y="199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4" y="203"/>
                    </a:lnTo>
                    <a:lnTo>
                      <a:pt x="63" y="203"/>
                    </a:lnTo>
                    <a:lnTo>
                      <a:pt x="60" y="203"/>
                    </a:lnTo>
                    <a:lnTo>
                      <a:pt x="60" y="205"/>
                    </a:lnTo>
                    <a:lnTo>
                      <a:pt x="60" y="207"/>
                    </a:lnTo>
                    <a:lnTo>
                      <a:pt x="59" y="209"/>
                    </a:lnTo>
                    <a:lnTo>
                      <a:pt x="57" y="209"/>
                    </a:lnTo>
                    <a:lnTo>
                      <a:pt x="57" y="210"/>
                    </a:lnTo>
                    <a:lnTo>
                      <a:pt x="52" y="213"/>
                    </a:lnTo>
                    <a:lnTo>
                      <a:pt x="49" y="212"/>
                    </a:lnTo>
                    <a:lnTo>
                      <a:pt x="50" y="210"/>
                    </a:lnTo>
                    <a:lnTo>
                      <a:pt x="53" y="210"/>
                    </a:lnTo>
                    <a:lnTo>
                      <a:pt x="54" y="209"/>
                    </a:lnTo>
                    <a:lnTo>
                      <a:pt x="53" y="209"/>
                    </a:lnTo>
                    <a:lnTo>
                      <a:pt x="52" y="207"/>
                    </a:lnTo>
                    <a:lnTo>
                      <a:pt x="52" y="203"/>
                    </a:lnTo>
                    <a:lnTo>
                      <a:pt x="52" y="203"/>
                    </a:lnTo>
                    <a:lnTo>
                      <a:pt x="50" y="203"/>
                    </a:lnTo>
                    <a:lnTo>
                      <a:pt x="52" y="202"/>
                    </a:lnTo>
                    <a:lnTo>
                      <a:pt x="52" y="198"/>
                    </a:lnTo>
                    <a:lnTo>
                      <a:pt x="53" y="194"/>
                    </a:lnTo>
                    <a:lnTo>
                      <a:pt x="57" y="191"/>
                    </a:lnTo>
                    <a:lnTo>
                      <a:pt x="59" y="189"/>
                    </a:lnTo>
                    <a:lnTo>
                      <a:pt x="56" y="191"/>
                    </a:lnTo>
                    <a:lnTo>
                      <a:pt x="53" y="191"/>
                    </a:lnTo>
                    <a:lnTo>
                      <a:pt x="52" y="191"/>
                    </a:lnTo>
                    <a:lnTo>
                      <a:pt x="50" y="191"/>
                    </a:lnTo>
                    <a:lnTo>
                      <a:pt x="49" y="191"/>
                    </a:lnTo>
                    <a:lnTo>
                      <a:pt x="46" y="189"/>
                    </a:lnTo>
                    <a:lnTo>
                      <a:pt x="46" y="189"/>
                    </a:lnTo>
                    <a:lnTo>
                      <a:pt x="46" y="187"/>
                    </a:lnTo>
                    <a:lnTo>
                      <a:pt x="46" y="187"/>
                    </a:lnTo>
                    <a:lnTo>
                      <a:pt x="49" y="184"/>
                    </a:lnTo>
                    <a:lnTo>
                      <a:pt x="52" y="183"/>
                    </a:lnTo>
                    <a:lnTo>
                      <a:pt x="53" y="180"/>
                    </a:lnTo>
                    <a:lnTo>
                      <a:pt x="56" y="18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5" y="180"/>
                    </a:lnTo>
                    <a:lnTo>
                      <a:pt x="67" y="183"/>
                    </a:lnTo>
                    <a:lnTo>
                      <a:pt x="71" y="181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67" y="174"/>
                    </a:lnTo>
                    <a:lnTo>
                      <a:pt x="64" y="174"/>
                    </a:lnTo>
                    <a:lnTo>
                      <a:pt x="64" y="169"/>
                    </a:lnTo>
                    <a:lnTo>
                      <a:pt x="67" y="167"/>
                    </a:lnTo>
                    <a:lnTo>
                      <a:pt x="71" y="167"/>
                    </a:lnTo>
                    <a:lnTo>
                      <a:pt x="72" y="165"/>
                    </a:lnTo>
                    <a:lnTo>
                      <a:pt x="76" y="162"/>
                    </a:lnTo>
                    <a:lnTo>
                      <a:pt x="81" y="162"/>
                    </a:lnTo>
                    <a:lnTo>
                      <a:pt x="81" y="159"/>
                    </a:lnTo>
                    <a:lnTo>
                      <a:pt x="82" y="159"/>
                    </a:lnTo>
                    <a:lnTo>
                      <a:pt x="85" y="155"/>
                    </a:lnTo>
                    <a:lnTo>
                      <a:pt x="83" y="152"/>
                    </a:lnTo>
                    <a:lnTo>
                      <a:pt x="85" y="148"/>
                    </a:lnTo>
                    <a:lnTo>
                      <a:pt x="83" y="145"/>
                    </a:lnTo>
                    <a:lnTo>
                      <a:pt x="85" y="141"/>
                    </a:lnTo>
                    <a:lnTo>
                      <a:pt x="82" y="137"/>
                    </a:lnTo>
                    <a:lnTo>
                      <a:pt x="79" y="136"/>
                    </a:lnTo>
                    <a:lnTo>
                      <a:pt x="78" y="131"/>
                    </a:lnTo>
                    <a:lnTo>
                      <a:pt x="79" y="131"/>
                    </a:lnTo>
                    <a:lnTo>
                      <a:pt x="81" y="130"/>
                    </a:lnTo>
                    <a:lnTo>
                      <a:pt x="81" y="126"/>
                    </a:lnTo>
                    <a:lnTo>
                      <a:pt x="79" y="123"/>
                    </a:lnTo>
                    <a:lnTo>
                      <a:pt x="79" y="120"/>
                    </a:lnTo>
                    <a:lnTo>
                      <a:pt x="83" y="118"/>
                    </a:lnTo>
                    <a:lnTo>
                      <a:pt x="83" y="115"/>
                    </a:lnTo>
                    <a:lnTo>
                      <a:pt x="81" y="113"/>
                    </a:lnTo>
                    <a:lnTo>
                      <a:pt x="81" y="112"/>
                    </a:lnTo>
                    <a:lnTo>
                      <a:pt x="81" y="109"/>
                    </a:lnTo>
                    <a:lnTo>
                      <a:pt x="82" y="106"/>
                    </a:lnTo>
                    <a:lnTo>
                      <a:pt x="82" y="105"/>
                    </a:lnTo>
                    <a:lnTo>
                      <a:pt x="79" y="106"/>
                    </a:lnTo>
                    <a:lnTo>
                      <a:pt x="78" y="105"/>
                    </a:lnTo>
                    <a:lnTo>
                      <a:pt x="76" y="104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1" y="98"/>
                    </a:lnTo>
                    <a:lnTo>
                      <a:pt x="70" y="100"/>
                    </a:lnTo>
                    <a:lnTo>
                      <a:pt x="67" y="97"/>
                    </a:lnTo>
                    <a:lnTo>
                      <a:pt x="67" y="95"/>
                    </a:lnTo>
                    <a:lnTo>
                      <a:pt x="65" y="93"/>
                    </a:lnTo>
                    <a:lnTo>
                      <a:pt x="63" y="93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3" y="79"/>
                    </a:lnTo>
                    <a:lnTo>
                      <a:pt x="49" y="76"/>
                    </a:lnTo>
                    <a:lnTo>
                      <a:pt x="46" y="72"/>
                    </a:lnTo>
                    <a:lnTo>
                      <a:pt x="43" y="72"/>
                    </a:lnTo>
                    <a:lnTo>
                      <a:pt x="39" y="69"/>
                    </a:lnTo>
                    <a:lnTo>
                      <a:pt x="35" y="69"/>
                    </a:lnTo>
                    <a:lnTo>
                      <a:pt x="34" y="66"/>
                    </a:lnTo>
                    <a:lnTo>
                      <a:pt x="31" y="66"/>
                    </a:lnTo>
                    <a:lnTo>
                      <a:pt x="31" y="64"/>
                    </a:lnTo>
                    <a:lnTo>
                      <a:pt x="32" y="62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1" y="57"/>
                    </a:lnTo>
                    <a:lnTo>
                      <a:pt x="35" y="55"/>
                    </a:lnTo>
                    <a:lnTo>
                      <a:pt x="38" y="55"/>
                    </a:lnTo>
                    <a:lnTo>
                      <a:pt x="39" y="54"/>
                    </a:lnTo>
                    <a:lnTo>
                      <a:pt x="41" y="48"/>
                    </a:lnTo>
                    <a:lnTo>
                      <a:pt x="42" y="47"/>
                    </a:lnTo>
                    <a:lnTo>
                      <a:pt x="42" y="46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38" y="40"/>
                    </a:lnTo>
                    <a:lnTo>
                      <a:pt x="35" y="39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7" y="39"/>
                    </a:lnTo>
                    <a:lnTo>
                      <a:pt x="23" y="37"/>
                    </a:lnTo>
                    <a:lnTo>
                      <a:pt x="17" y="37"/>
                    </a:lnTo>
                    <a:lnTo>
                      <a:pt x="14" y="33"/>
                    </a:lnTo>
                    <a:lnTo>
                      <a:pt x="10" y="29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9" y="22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7" y="12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1" y="12"/>
                    </a:lnTo>
                    <a:lnTo>
                      <a:pt x="24" y="11"/>
                    </a:lnTo>
                    <a:lnTo>
                      <a:pt x="24" y="8"/>
                    </a:lnTo>
                    <a:lnTo>
                      <a:pt x="28" y="8"/>
                    </a:lnTo>
                    <a:lnTo>
                      <a:pt x="31" y="10"/>
                    </a:lnTo>
                    <a:lnTo>
                      <a:pt x="35" y="8"/>
                    </a:lnTo>
                    <a:lnTo>
                      <a:pt x="35" y="4"/>
                    </a:lnTo>
                    <a:lnTo>
                      <a:pt x="38" y="1"/>
                    </a:lnTo>
                    <a:lnTo>
                      <a:pt x="41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5" name="Freeform 569"/>
              <p:cNvSpPr>
                <a:spLocks/>
              </p:cNvSpPr>
              <p:nvPr/>
            </p:nvSpPr>
            <p:spPr bwMode="auto">
              <a:xfrm>
                <a:off x="6395818" y="3724933"/>
                <a:ext cx="102272" cy="88931"/>
              </a:xfrm>
              <a:custGeom>
                <a:avLst/>
                <a:gdLst>
                  <a:gd name="T0" fmla="*/ 56 w 69"/>
                  <a:gd name="T1" fmla="*/ 2 h 60"/>
                  <a:gd name="T2" fmla="*/ 60 w 69"/>
                  <a:gd name="T3" fmla="*/ 4 h 60"/>
                  <a:gd name="T4" fmla="*/ 63 w 69"/>
                  <a:gd name="T5" fmla="*/ 9 h 60"/>
                  <a:gd name="T6" fmla="*/ 69 w 69"/>
                  <a:gd name="T7" fmla="*/ 14 h 60"/>
                  <a:gd name="T8" fmla="*/ 69 w 69"/>
                  <a:gd name="T9" fmla="*/ 21 h 60"/>
                  <a:gd name="T10" fmla="*/ 69 w 69"/>
                  <a:gd name="T11" fmla="*/ 28 h 60"/>
                  <a:gd name="T12" fmla="*/ 65 w 69"/>
                  <a:gd name="T13" fmla="*/ 32 h 60"/>
                  <a:gd name="T14" fmla="*/ 60 w 69"/>
                  <a:gd name="T15" fmla="*/ 35 h 60"/>
                  <a:gd name="T16" fmla="*/ 55 w 69"/>
                  <a:gd name="T17" fmla="*/ 40 h 60"/>
                  <a:gd name="T18" fmla="*/ 48 w 69"/>
                  <a:gd name="T19" fmla="*/ 42 h 60"/>
                  <a:gd name="T20" fmla="*/ 51 w 69"/>
                  <a:gd name="T21" fmla="*/ 47 h 60"/>
                  <a:gd name="T22" fmla="*/ 54 w 69"/>
                  <a:gd name="T23" fmla="*/ 51 h 60"/>
                  <a:gd name="T24" fmla="*/ 51 w 69"/>
                  <a:gd name="T25" fmla="*/ 56 h 60"/>
                  <a:gd name="T26" fmla="*/ 47 w 69"/>
                  <a:gd name="T27" fmla="*/ 51 h 60"/>
                  <a:gd name="T28" fmla="*/ 40 w 69"/>
                  <a:gd name="T29" fmla="*/ 53 h 60"/>
                  <a:gd name="T30" fmla="*/ 36 w 69"/>
                  <a:gd name="T31" fmla="*/ 56 h 60"/>
                  <a:gd name="T32" fmla="*/ 30 w 69"/>
                  <a:gd name="T33" fmla="*/ 60 h 60"/>
                  <a:gd name="T34" fmla="*/ 26 w 69"/>
                  <a:gd name="T35" fmla="*/ 58 h 60"/>
                  <a:gd name="T36" fmla="*/ 23 w 69"/>
                  <a:gd name="T37" fmla="*/ 57 h 60"/>
                  <a:gd name="T38" fmla="*/ 20 w 69"/>
                  <a:gd name="T39" fmla="*/ 60 h 60"/>
                  <a:gd name="T40" fmla="*/ 19 w 69"/>
                  <a:gd name="T41" fmla="*/ 58 h 60"/>
                  <a:gd name="T42" fmla="*/ 19 w 69"/>
                  <a:gd name="T43" fmla="*/ 56 h 60"/>
                  <a:gd name="T44" fmla="*/ 19 w 69"/>
                  <a:gd name="T45" fmla="*/ 51 h 60"/>
                  <a:gd name="T46" fmla="*/ 18 w 69"/>
                  <a:gd name="T47" fmla="*/ 50 h 60"/>
                  <a:gd name="T48" fmla="*/ 16 w 69"/>
                  <a:gd name="T49" fmla="*/ 54 h 60"/>
                  <a:gd name="T50" fmla="*/ 12 w 69"/>
                  <a:gd name="T51" fmla="*/ 54 h 60"/>
                  <a:gd name="T52" fmla="*/ 11 w 69"/>
                  <a:gd name="T53" fmla="*/ 50 h 60"/>
                  <a:gd name="T54" fmla="*/ 9 w 69"/>
                  <a:gd name="T55" fmla="*/ 46 h 60"/>
                  <a:gd name="T56" fmla="*/ 7 w 69"/>
                  <a:gd name="T57" fmla="*/ 44 h 60"/>
                  <a:gd name="T58" fmla="*/ 5 w 69"/>
                  <a:gd name="T59" fmla="*/ 40 h 60"/>
                  <a:gd name="T60" fmla="*/ 4 w 69"/>
                  <a:gd name="T61" fmla="*/ 36 h 60"/>
                  <a:gd name="T62" fmla="*/ 4 w 69"/>
                  <a:gd name="T63" fmla="*/ 33 h 60"/>
                  <a:gd name="T64" fmla="*/ 2 w 69"/>
                  <a:gd name="T65" fmla="*/ 26 h 60"/>
                  <a:gd name="T66" fmla="*/ 0 w 69"/>
                  <a:gd name="T67" fmla="*/ 20 h 60"/>
                  <a:gd name="T68" fmla="*/ 2 w 69"/>
                  <a:gd name="T69" fmla="*/ 11 h 60"/>
                  <a:gd name="T70" fmla="*/ 5 w 69"/>
                  <a:gd name="T71" fmla="*/ 3 h 60"/>
                  <a:gd name="T72" fmla="*/ 14 w 69"/>
                  <a:gd name="T73" fmla="*/ 2 h 60"/>
                  <a:gd name="T74" fmla="*/ 19 w 69"/>
                  <a:gd name="T75" fmla="*/ 3 h 60"/>
                  <a:gd name="T76" fmla="*/ 26 w 69"/>
                  <a:gd name="T77" fmla="*/ 2 h 60"/>
                  <a:gd name="T78" fmla="*/ 33 w 69"/>
                  <a:gd name="T79" fmla="*/ 2 h 60"/>
                  <a:gd name="T80" fmla="*/ 36 w 69"/>
                  <a:gd name="T81" fmla="*/ 3 h 60"/>
                  <a:gd name="T82" fmla="*/ 41 w 69"/>
                  <a:gd name="T83" fmla="*/ 7 h 60"/>
                  <a:gd name="T84" fmla="*/ 47 w 69"/>
                  <a:gd name="T85" fmla="*/ 11 h 60"/>
                  <a:gd name="T86" fmla="*/ 51 w 69"/>
                  <a:gd name="T87" fmla="*/ 10 h 60"/>
                  <a:gd name="T88" fmla="*/ 51 w 69"/>
                  <a:gd name="T89" fmla="*/ 6 h 60"/>
                  <a:gd name="T90" fmla="*/ 49 w 69"/>
                  <a:gd name="T9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9" h="60">
                    <a:moveTo>
                      <a:pt x="55" y="0"/>
                    </a:moveTo>
                    <a:lnTo>
                      <a:pt x="56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3" y="9"/>
                    </a:lnTo>
                    <a:lnTo>
                      <a:pt x="66" y="10"/>
                    </a:lnTo>
                    <a:lnTo>
                      <a:pt x="69" y="14"/>
                    </a:lnTo>
                    <a:lnTo>
                      <a:pt x="67" y="18"/>
                    </a:lnTo>
                    <a:lnTo>
                      <a:pt x="69" y="21"/>
                    </a:lnTo>
                    <a:lnTo>
                      <a:pt x="67" y="25"/>
                    </a:lnTo>
                    <a:lnTo>
                      <a:pt x="69" y="28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5" y="35"/>
                    </a:lnTo>
                    <a:lnTo>
                      <a:pt x="60" y="35"/>
                    </a:lnTo>
                    <a:lnTo>
                      <a:pt x="56" y="38"/>
                    </a:lnTo>
                    <a:lnTo>
                      <a:pt x="55" y="40"/>
                    </a:lnTo>
                    <a:lnTo>
                      <a:pt x="51" y="40"/>
                    </a:lnTo>
                    <a:lnTo>
                      <a:pt x="48" y="42"/>
                    </a:lnTo>
                    <a:lnTo>
                      <a:pt x="48" y="47"/>
                    </a:lnTo>
                    <a:lnTo>
                      <a:pt x="51" y="47"/>
                    </a:lnTo>
                    <a:lnTo>
                      <a:pt x="54" y="50"/>
                    </a:lnTo>
                    <a:lnTo>
                      <a:pt x="54" y="51"/>
                    </a:lnTo>
                    <a:lnTo>
                      <a:pt x="55" y="54"/>
                    </a:lnTo>
                    <a:lnTo>
                      <a:pt x="51" y="56"/>
                    </a:lnTo>
                    <a:lnTo>
                      <a:pt x="49" y="53"/>
                    </a:lnTo>
                    <a:lnTo>
                      <a:pt x="47" y="51"/>
                    </a:lnTo>
                    <a:lnTo>
                      <a:pt x="41" y="53"/>
                    </a:lnTo>
                    <a:lnTo>
                      <a:pt x="40" y="53"/>
                    </a:lnTo>
                    <a:lnTo>
                      <a:pt x="37" y="53"/>
                    </a:lnTo>
                    <a:lnTo>
                      <a:pt x="36" y="56"/>
                    </a:lnTo>
                    <a:lnTo>
                      <a:pt x="33" y="57"/>
                    </a:lnTo>
                    <a:lnTo>
                      <a:pt x="30" y="60"/>
                    </a:lnTo>
                    <a:lnTo>
                      <a:pt x="27" y="58"/>
                    </a:lnTo>
                    <a:lnTo>
                      <a:pt x="26" y="58"/>
                    </a:lnTo>
                    <a:lnTo>
                      <a:pt x="25" y="57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18" y="57"/>
                    </a:lnTo>
                    <a:lnTo>
                      <a:pt x="19" y="56"/>
                    </a:lnTo>
                    <a:lnTo>
                      <a:pt x="19" y="53"/>
                    </a:lnTo>
                    <a:lnTo>
                      <a:pt x="19" y="51"/>
                    </a:lnTo>
                    <a:lnTo>
                      <a:pt x="19" y="50"/>
                    </a:lnTo>
                    <a:lnTo>
                      <a:pt x="18" y="50"/>
                    </a:lnTo>
                    <a:lnTo>
                      <a:pt x="16" y="51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2" y="51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9" y="46"/>
                    </a:lnTo>
                    <a:lnTo>
                      <a:pt x="9" y="47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29"/>
                    </a:lnTo>
                    <a:lnTo>
                      <a:pt x="2" y="26"/>
                    </a:lnTo>
                    <a:lnTo>
                      <a:pt x="1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40" y="4"/>
                    </a:lnTo>
                    <a:lnTo>
                      <a:pt x="41" y="7"/>
                    </a:lnTo>
                    <a:lnTo>
                      <a:pt x="44" y="7"/>
                    </a:lnTo>
                    <a:lnTo>
                      <a:pt x="47" y="11"/>
                    </a:lnTo>
                    <a:lnTo>
                      <a:pt x="51" y="13"/>
                    </a:lnTo>
                    <a:lnTo>
                      <a:pt x="51" y="10"/>
                    </a:lnTo>
                    <a:lnTo>
                      <a:pt x="49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9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6" name="Freeform 570"/>
              <p:cNvSpPr>
                <a:spLocks/>
              </p:cNvSpPr>
              <p:nvPr/>
            </p:nvSpPr>
            <p:spPr bwMode="auto">
              <a:xfrm>
                <a:off x="6336530" y="3558927"/>
                <a:ext cx="158595" cy="185274"/>
              </a:xfrm>
              <a:custGeom>
                <a:avLst/>
                <a:gdLst>
                  <a:gd name="T0" fmla="*/ 30 w 107"/>
                  <a:gd name="T1" fmla="*/ 3 h 125"/>
                  <a:gd name="T2" fmla="*/ 36 w 107"/>
                  <a:gd name="T3" fmla="*/ 11 h 125"/>
                  <a:gd name="T4" fmla="*/ 41 w 107"/>
                  <a:gd name="T5" fmla="*/ 22 h 125"/>
                  <a:gd name="T6" fmla="*/ 54 w 107"/>
                  <a:gd name="T7" fmla="*/ 22 h 125"/>
                  <a:gd name="T8" fmla="*/ 62 w 107"/>
                  <a:gd name="T9" fmla="*/ 25 h 125"/>
                  <a:gd name="T10" fmla="*/ 66 w 107"/>
                  <a:gd name="T11" fmla="*/ 31 h 125"/>
                  <a:gd name="T12" fmla="*/ 63 w 107"/>
                  <a:gd name="T13" fmla="*/ 39 h 125"/>
                  <a:gd name="T14" fmla="*/ 55 w 107"/>
                  <a:gd name="T15" fmla="*/ 42 h 125"/>
                  <a:gd name="T16" fmla="*/ 56 w 107"/>
                  <a:gd name="T17" fmla="*/ 47 h 125"/>
                  <a:gd name="T18" fmla="*/ 58 w 107"/>
                  <a:gd name="T19" fmla="*/ 51 h 125"/>
                  <a:gd name="T20" fmla="*/ 67 w 107"/>
                  <a:gd name="T21" fmla="*/ 57 h 125"/>
                  <a:gd name="T22" fmla="*/ 77 w 107"/>
                  <a:gd name="T23" fmla="*/ 64 h 125"/>
                  <a:gd name="T24" fmla="*/ 84 w 107"/>
                  <a:gd name="T25" fmla="*/ 74 h 125"/>
                  <a:gd name="T26" fmla="*/ 89 w 107"/>
                  <a:gd name="T27" fmla="*/ 78 h 125"/>
                  <a:gd name="T28" fmla="*/ 94 w 107"/>
                  <a:gd name="T29" fmla="*/ 85 h 125"/>
                  <a:gd name="T30" fmla="*/ 96 w 107"/>
                  <a:gd name="T31" fmla="*/ 87 h 125"/>
                  <a:gd name="T32" fmla="*/ 102 w 107"/>
                  <a:gd name="T33" fmla="*/ 90 h 125"/>
                  <a:gd name="T34" fmla="*/ 106 w 107"/>
                  <a:gd name="T35" fmla="*/ 91 h 125"/>
                  <a:gd name="T36" fmla="*/ 105 w 107"/>
                  <a:gd name="T37" fmla="*/ 98 h 125"/>
                  <a:gd name="T38" fmla="*/ 103 w 107"/>
                  <a:gd name="T39" fmla="*/ 105 h 125"/>
                  <a:gd name="T40" fmla="*/ 105 w 107"/>
                  <a:gd name="T41" fmla="*/ 115 h 125"/>
                  <a:gd name="T42" fmla="*/ 100 w 107"/>
                  <a:gd name="T43" fmla="*/ 116 h 125"/>
                  <a:gd name="T44" fmla="*/ 95 w 107"/>
                  <a:gd name="T45" fmla="*/ 112 h 125"/>
                  <a:gd name="T46" fmla="*/ 91 w 107"/>
                  <a:gd name="T47" fmla="*/ 118 h 125"/>
                  <a:gd name="T48" fmla="*/ 91 w 107"/>
                  <a:gd name="T49" fmla="*/ 125 h 125"/>
                  <a:gd name="T50" fmla="*/ 81 w 107"/>
                  <a:gd name="T51" fmla="*/ 119 h 125"/>
                  <a:gd name="T52" fmla="*/ 77 w 107"/>
                  <a:gd name="T53" fmla="*/ 114 h 125"/>
                  <a:gd name="T54" fmla="*/ 78 w 107"/>
                  <a:gd name="T55" fmla="*/ 105 h 125"/>
                  <a:gd name="T56" fmla="*/ 80 w 107"/>
                  <a:gd name="T57" fmla="*/ 98 h 125"/>
                  <a:gd name="T58" fmla="*/ 77 w 107"/>
                  <a:gd name="T59" fmla="*/ 93 h 125"/>
                  <a:gd name="T60" fmla="*/ 70 w 107"/>
                  <a:gd name="T61" fmla="*/ 89 h 125"/>
                  <a:gd name="T62" fmla="*/ 69 w 107"/>
                  <a:gd name="T63" fmla="*/ 80 h 125"/>
                  <a:gd name="T64" fmla="*/ 69 w 107"/>
                  <a:gd name="T65" fmla="*/ 74 h 125"/>
                  <a:gd name="T66" fmla="*/ 58 w 107"/>
                  <a:gd name="T67" fmla="*/ 65 h 125"/>
                  <a:gd name="T68" fmla="*/ 45 w 107"/>
                  <a:gd name="T69" fmla="*/ 60 h 125"/>
                  <a:gd name="T70" fmla="*/ 36 w 107"/>
                  <a:gd name="T71" fmla="*/ 64 h 125"/>
                  <a:gd name="T72" fmla="*/ 23 w 107"/>
                  <a:gd name="T73" fmla="*/ 64 h 125"/>
                  <a:gd name="T74" fmla="*/ 16 w 107"/>
                  <a:gd name="T75" fmla="*/ 69 h 125"/>
                  <a:gd name="T76" fmla="*/ 15 w 107"/>
                  <a:gd name="T77" fmla="*/ 54 h 125"/>
                  <a:gd name="T78" fmla="*/ 15 w 107"/>
                  <a:gd name="T79" fmla="*/ 47 h 125"/>
                  <a:gd name="T80" fmla="*/ 12 w 107"/>
                  <a:gd name="T81" fmla="*/ 42 h 125"/>
                  <a:gd name="T82" fmla="*/ 5 w 107"/>
                  <a:gd name="T83" fmla="*/ 40 h 125"/>
                  <a:gd name="T84" fmla="*/ 4 w 107"/>
                  <a:gd name="T85" fmla="*/ 31 h 125"/>
                  <a:gd name="T86" fmla="*/ 1 w 107"/>
                  <a:gd name="T87" fmla="*/ 25 h 125"/>
                  <a:gd name="T88" fmla="*/ 4 w 107"/>
                  <a:gd name="T89" fmla="*/ 21 h 125"/>
                  <a:gd name="T90" fmla="*/ 9 w 107"/>
                  <a:gd name="T91" fmla="*/ 15 h 125"/>
                  <a:gd name="T92" fmla="*/ 15 w 107"/>
                  <a:gd name="T93" fmla="*/ 17 h 125"/>
                  <a:gd name="T94" fmla="*/ 19 w 107"/>
                  <a:gd name="T95" fmla="*/ 13 h 125"/>
                  <a:gd name="T96" fmla="*/ 18 w 107"/>
                  <a:gd name="T97" fmla="*/ 3 h 125"/>
                  <a:gd name="T98" fmla="*/ 24 w 107"/>
                  <a:gd name="T9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125">
                    <a:moveTo>
                      <a:pt x="24" y="0"/>
                    </a:moveTo>
                    <a:lnTo>
                      <a:pt x="26" y="2"/>
                    </a:lnTo>
                    <a:lnTo>
                      <a:pt x="30" y="3"/>
                    </a:lnTo>
                    <a:lnTo>
                      <a:pt x="33" y="7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4" y="14"/>
                    </a:lnTo>
                    <a:lnTo>
                      <a:pt x="38" y="18"/>
                    </a:lnTo>
                    <a:lnTo>
                      <a:pt x="41" y="22"/>
                    </a:lnTo>
                    <a:lnTo>
                      <a:pt x="47" y="22"/>
                    </a:lnTo>
                    <a:lnTo>
                      <a:pt x="51" y="24"/>
                    </a:lnTo>
                    <a:lnTo>
                      <a:pt x="54" y="22"/>
                    </a:lnTo>
                    <a:lnTo>
                      <a:pt x="58" y="22"/>
                    </a:lnTo>
                    <a:lnTo>
                      <a:pt x="59" y="24"/>
                    </a:lnTo>
                    <a:lnTo>
                      <a:pt x="62" y="25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6" y="31"/>
                    </a:lnTo>
                    <a:lnTo>
                      <a:pt x="66" y="32"/>
                    </a:lnTo>
                    <a:lnTo>
                      <a:pt x="65" y="33"/>
                    </a:lnTo>
                    <a:lnTo>
                      <a:pt x="63" y="39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5" y="42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6" y="47"/>
                    </a:lnTo>
                    <a:lnTo>
                      <a:pt x="55" y="49"/>
                    </a:lnTo>
                    <a:lnTo>
                      <a:pt x="55" y="51"/>
                    </a:lnTo>
                    <a:lnTo>
                      <a:pt x="58" y="51"/>
                    </a:lnTo>
                    <a:lnTo>
                      <a:pt x="59" y="54"/>
                    </a:lnTo>
                    <a:lnTo>
                      <a:pt x="63" y="54"/>
                    </a:lnTo>
                    <a:lnTo>
                      <a:pt x="67" y="57"/>
                    </a:lnTo>
                    <a:lnTo>
                      <a:pt x="70" y="57"/>
                    </a:lnTo>
                    <a:lnTo>
                      <a:pt x="73" y="61"/>
                    </a:lnTo>
                    <a:lnTo>
                      <a:pt x="77" y="64"/>
                    </a:lnTo>
                    <a:lnTo>
                      <a:pt x="80" y="67"/>
                    </a:lnTo>
                    <a:lnTo>
                      <a:pt x="80" y="69"/>
                    </a:lnTo>
                    <a:lnTo>
                      <a:pt x="84" y="74"/>
                    </a:lnTo>
                    <a:lnTo>
                      <a:pt x="85" y="76"/>
                    </a:lnTo>
                    <a:lnTo>
                      <a:pt x="87" y="78"/>
                    </a:lnTo>
                    <a:lnTo>
                      <a:pt x="89" y="78"/>
                    </a:lnTo>
                    <a:lnTo>
                      <a:pt x="91" y="80"/>
                    </a:lnTo>
                    <a:lnTo>
                      <a:pt x="91" y="82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6" y="89"/>
                    </a:lnTo>
                    <a:lnTo>
                      <a:pt x="100" y="89"/>
                    </a:lnTo>
                    <a:lnTo>
                      <a:pt x="102" y="90"/>
                    </a:lnTo>
                    <a:lnTo>
                      <a:pt x="103" y="91"/>
                    </a:lnTo>
                    <a:lnTo>
                      <a:pt x="106" y="90"/>
                    </a:lnTo>
                    <a:lnTo>
                      <a:pt x="106" y="91"/>
                    </a:lnTo>
                    <a:lnTo>
                      <a:pt x="105" y="94"/>
                    </a:lnTo>
                    <a:lnTo>
                      <a:pt x="105" y="97"/>
                    </a:lnTo>
                    <a:lnTo>
                      <a:pt x="105" y="98"/>
                    </a:lnTo>
                    <a:lnTo>
                      <a:pt x="107" y="100"/>
                    </a:lnTo>
                    <a:lnTo>
                      <a:pt x="107" y="103"/>
                    </a:lnTo>
                    <a:lnTo>
                      <a:pt x="103" y="105"/>
                    </a:lnTo>
                    <a:lnTo>
                      <a:pt x="103" y="108"/>
                    </a:lnTo>
                    <a:lnTo>
                      <a:pt x="105" y="111"/>
                    </a:lnTo>
                    <a:lnTo>
                      <a:pt x="105" y="115"/>
                    </a:lnTo>
                    <a:lnTo>
                      <a:pt x="103" y="116"/>
                    </a:lnTo>
                    <a:lnTo>
                      <a:pt x="102" y="116"/>
                    </a:lnTo>
                    <a:lnTo>
                      <a:pt x="100" y="116"/>
                    </a:lnTo>
                    <a:lnTo>
                      <a:pt x="98" y="114"/>
                    </a:lnTo>
                    <a:lnTo>
                      <a:pt x="96" y="114"/>
                    </a:lnTo>
                    <a:lnTo>
                      <a:pt x="95" y="112"/>
                    </a:lnTo>
                    <a:lnTo>
                      <a:pt x="89" y="112"/>
                    </a:lnTo>
                    <a:lnTo>
                      <a:pt x="88" y="115"/>
                    </a:lnTo>
                    <a:lnTo>
                      <a:pt x="91" y="118"/>
                    </a:lnTo>
                    <a:lnTo>
                      <a:pt x="89" y="121"/>
                    </a:lnTo>
                    <a:lnTo>
                      <a:pt x="91" y="122"/>
                    </a:lnTo>
                    <a:lnTo>
                      <a:pt x="91" y="125"/>
                    </a:lnTo>
                    <a:lnTo>
                      <a:pt x="87" y="123"/>
                    </a:lnTo>
                    <a:lnTo>
                      <a:pt x="84" y="119"/>
                    </a:lnTo>
                    <a:lnTo>
                      <a:pt x="81" y="119"/>
                    </a:lnTo>
                    <a:lnTo>
                      <a:pt x="80" y="116"/>
                    </a:lnTo>
                    <a:lnTo>
                      <a:pt x="76" y="115"/>
                    </a:lnTo>
                    <a:lnTo>
                      <a:pt x="77" y="114"/>
                    </a:lnTo>
                    <a:lnTo>
                      <a:pt x="80" y="112"/>
                    </a:lnTo>
                    <a:lnTo>
                      <a:pt x="80" y="108"/>
                    </a:lnTo>
                    <a:lnTo>
                      <a:pt x="78" y="105"/>
                    </a:lnTo>
                    <a:lnTo>
                      <a:pt x="80" y="103"/>
                    </a:lnTo>
                    <a:lnTo>
                      <a:pt x="80" y="101"/>
                    </a:lnTo>
                    <a:lnTo>
                      <a:pt x="80" y="98"/>
                    </a:lnTo>
                    <a:lnTo>
                      <a:pt x="80" y="97"/>
                    </a:lnTo>
                    <a:lnTo>
                      <a:pt x="77" y="94"/>
                    </a:lnTo>
                    <a:lnTo>
                      <a:pt x="77" y="93"/>
                    </a:lnTo>
                    <a:lnTo>
                      <a:pt x="76" y="91"/>
                    </a:lnTo>
                    <a:lnTo>
                      <a:pt x="73" y="91"/>
                    </a:lnTo>
                    <a:lnTo>
                      <a:pt x="70" y="89"/>
                    </a:lnTo>
                    <a:lnTo>
                      <a:pt x="67" y="87"/>
                    </a:lnTo>
                    <a:lnTo>
                      <a:pt x="67" y="85"/>
                    </a:lnTo>
                    <a:lnTo>
                      <a:pt x="69" y="80"/>
                    </a:lnTo>
                    <a:lnTo>
                      <a:pt x="67" y="78"/>
                    </a:lnTo>
                    <a:lnTo>
                      <a:pt x="67" y="76"/>
                    </a:lnTo>
                    <a:lnTo>
                      <a:pt x="69" y="74"/>
                    </a:lnTo>
                    <a:lnTo>
                      <a:pt x="67" y="71"/>
                    </a:lnTo>
                    <a:lnTo>
                      <a:pt x="63" y="69"/>
                    </a:lnTo>
                    <a:lnTo>
                      <a:pt x="58" y="65"/>
                    </a:lnTo>
                    <a:lnTo>
                      <a:pt x="56" y="61"/>
                    </a:lnTo>
                    <a:lnTo>
                      <a:pt x="49" y="60"/>
                    </a:lnTo>
                    <a:lnTo>
                      <a:pt x="45" y="60"/>
                    </a:lnTo>
                    <a:lnTo>
                      <a:pt x="42" y="67"/>
                    </a:lnTo>
                    <a:lnTo>
                      <a:pt x="37" y="67"/>
                    </a:lnTo>
                    <a:lnTo>
                      <a:pt x="36" y="64"/>
                    </a:lnTo>
                    <a:lnTo>
                      <a:pt x="33" y="64"/>
                    </a:lnTo>
                    <a:lnTo>
                      <a:pt x="27" y="62"/>
                    </a:lnTo>
                    <a:lnTo>
                      <a:pt x="23" y="64"/>
                    </a:lnTo>
                    <a:lnTo>
                      <a:pt x="23" y="67"/>
                    </a:lnTo>
                    <a:lnTo>
                      <a:pt x="20" y="67"/>
                    </a:lnTo>
                    <a:lnTo>
                      <a:pt x="16" y="69"/>
                    </a:lnTo>
                    <a:lnTo>
                      <a:pt x="16" y="62"/>
                    </a:lnTo>
                    <a:lnTo>
                      <a:pt x="16" y="57"/>
                    </a:lnTo>
                    <a:lnTo>
                      <a:pt x="15" y="54"/>
                    </a:lnTo>
                    <a:lnTo>
                      <a:pt x="16" y="53"/>
                    </a:lnTo>
                    <a:lnTo>
                      <a:pt x="16" y="50"/>
                    </a:lnTo>
                    <a:lnTo>
                      <a:pt x="15" y="47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2" y="42"/>
                    </a:lnTo>
                    <a:lnTo>
                      <a:pt x="9" y="44"/>
                    </a:lnTo>
                    <a:lnTo>
                      <a:pt x="8" y="43"/>
                    </a:lnTo>
                    <a:lnTo>
                      <a:pt x="5" y="40"/>
                    </a:lnTo>
                    <a:lnTo>
                      <a:pt x="8" y="39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9" y="15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5" y="17"/>
                    </a:lnTo>
                    <a:lnTo>
                      <a:pt x="18" y="15"/>
                    </a:lnTo>
                    <a:lnTo>
                      <a:pt x="20" y="17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7" name="Freeform 571"/>
              <p:cNvSpPr>
                <a:spLocks/>
              </p:cNvSpPr>
              <p:nvPr/>
            </p:nvSpPr>
            <p:spPr bwMode="auto">
              <a:xfrm>
                <a:off x="6349871" y="3830167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0 w 3"/>
                  <a:gd name="T7" fmla="*/ 2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8" name="Freeform 572"/>
              <p:cNvSpPr>
                <a:spLocks/>
              </p:cNvSpPr>
              <p:nvPr/>
            </p:nvSpPr>
            <p:spPr bwMode="auto">
              <a:xfrm>
                <a:off x="6348388" y="3825721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9" name="Freeform 573"/>
              <p:cNvSpPr>
                <a:spLocks/>
              </p:cNvSpPr>
              <p:nvPr/>
            </p:nvSpPr>
            <p:spPr bwMode="auto">
              <a:xfrm>
                <a:off x="6346906" y="388945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0 w 1"/>
                  <a:gd name="T9" fmla="*/ 1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0" name="Freeform 574"/>
              <p:cNvSpPr>
                <a:spLocks/>
              </p:cNvSpPr>
              <p:nvPr/>
            </p:nvSpPr>
            <p:spPr bwMode="auto">
              <a:xfrm>
                <a:off x="6333566" y="3870187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1" name="Freeform 575"/>
              <p:cNvSpPr>
                <a:spLocks/>
              </p:cNvSpPr>
              <p:nvPr/>
            </p:nvSpPr>
            <p:spPr bwMode="auto">
              <a:xfrm>
                <a:off x="6391372" y="3776809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3 w 4"/>
                  <a:gd name="T5" fmla="*/ 4 h 4"/>
                  <a:gd name="T6" fmla="*/ 0 w 4"/>
                  <a:gd name="T7" fmla="*/ 3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2" name="Freeform 576"/>
              <p:cNvSpPr>
                <a:spLocks/>
              </p:cNvSpPr>
              <p:nvPr/>
            </p:nvSpPr>
            <p:spPr bwMode="auto">
              <a:xfrm>
                <a:off x="6289100" y="3601910"/>
                <a:ext cx="166005" cy="308295"/>
              </a:xfrm>
              <a:custGeom>
                <a:avLst/>
                <a:gdLst>
                  <a:gd name="T0" fmla="*/ 40 w 112"/>
                  <a:gd name="T1" fmla="*/ 10 h 208"/>
                  <a:gd name="T2" fmla="*/ 48 w 112"/>
                  <a:gd name="T3" fmla="*/ 13 h 208"/>
                  <a:gd name="T4" fmla="*/ 47 w 112"/>
                  <a:gd name="T5" fmla="*/ 25 h 208"/>
                  <a:gd name="T6" fmla="*/ 55 w 112"/>
                  <a:gd name="T7" fmla="*/ 38 h 208"/>
                  <a:gd name="T8" fmla="*/ 69 w 112"/>
                  <a:gd name="T9" fmla="*/ 38 h 208"/>
                  <a:gd name="T10" fmla="*/ 90 w 112"/>
                  <a:gd name="T11" fmla="*/ 36 h 208"/>
                  <a:gd name="T12" fmla="*/ 99 w 112"/>
                  <a:gd name="T13" fmla="*/ 49 h 208"/>
                  <a:gd name="T14" fmla="*/ 105 w 112"/>
                  <a:gd name="T15" fmla="*/ 62 h 208"/>
                  <a:gd name="T16" fmla="*/ 112 w 112"/>
                  <a:gd name="T17" fmla="*/ 69 h 208"/>
                  <a:gd name="T18" fmla="*/ 112 w 112"/>
                  <a:gd name="T19" fmla="*/ 83 h 208"/>
                  <a:gd name="T20" fmla="*/ 98 w 112"/>
                  <a:gd name="T21" fmla="*/ 85 h 208"/>
                  <a:gd name="T22" fmla="*/ 80 w 112"/>
                  <a:gd name="T23" fmla="*/ 86 h 208"/>
                  <a:gd name="T24" fmla="*/ 72 w 112"/>
                  <a:gd name="T25" fmla="*/ 103 h 208"/>
                  <a:gd name="T26" fmla="*/ 76 w 112"/>
                  <a:gd name="T27" fmla="*/ 118 h 208"/>
                  <a:gd name="T28" fmla="*/ 70 w 112"/>
                  <a:gd name="T29" fmla="*/ 118 h 208"/>
                  <a:gd name="T30" fmla="*/ 62 w 112"/>
                  <a:gd name="T31" fmla="*/ 111 h 208"/>
                  <a:gd name="T32" fmla="*/ 56 w 112"/>
                  <a:gd name="T33" fmla="*/ 112 h 208"/>
                  <a:gd name="T34" fmla="*/ 52 w 112"/>
                  <a:gd name="T35" fmla="*/ 109 h 208"/>
                  <a:gd name="T36" fmla="*/ 48 w 112"/>
                  <a:gd name="T37" fmla="*/ 101 h 208"/>
                  <a:gd name="T38" fmla="*/ 43 w 112"/>
                  <a:gd name="T39" fmla="*/ 101 h 208"/>
                  <a:gd name="T40" fmla="*/ 39 w 112"/>
                  <a:gd name="T41" fmla="*/ 101 h 208"/>
                  <a:gd name="T42" fmla="*/ 40 w 112"/>
                  <a:gd name="T43" fmla="*/ 112 h 208"/>
                  <a:gd name="T44" fmla="*/ 37 w 112"/>
                  <a:gd name="T45" fmla="*/ 123 h 208"/>
                  <a:gd name="T46" fmla="*/ 30 w 112"/>
                  <a:gd name="T47" fmla="*/ 145 h 208"/>
                  <a:gd name="T48" fmla="*/ 32 w 112"/>
                  <a:gd name="T49" fmla="*/ 152 h 208"/>
                  <a:gd name="T50" fmla="*/ 36 w 112"/>
                  <a:gd name="T51" fmla="*/ 161 h 208"/>
                  <a:gd name="T52" fmla="*/ 41 w 112"/>
                  <a:gd name="T53" fmla="*/ 161 h 208"/>
                  <a:gd name="T54" fmla="*/ 44 w 112"/>
                  <a:gd name="T55" fmla="*/ 170 h 208"/>
                  <a:gd name="T56" fmla="*/ 48 w 112"/>
                  <a:gd name="T57" fmla="*/ 172 h 208"/>
                  <a:gd name="T58" fmla="*/ 50 w 112"/>
                  <a:gd name="T59" fmla="*/ 183 h 208"/>
                  <a:gd name="T60" fmla="*/ 51 w 112"/>
                  <a:gd name="T61" fmla="*/ 184 h 208"/>
                  <a:gd name="T62" fmla="*/ 59 w 112"/>
                  <a:gd name="T63" fmla="*/ 194 h 208"/>
                  <a:gd name="T64" fmla="*/ 69 w 112"/>
                  <a:gd name="T65" fmla="*/ 199 h 208"/>
                  <a:gd name="T66" fmla="*/ 69 w 112"/>
                  <a:gd name="T67" fmla="*/ 206 h 208"/>
                  <a:gd name="T68" fmla="*/ 58 w 112"/>
                  <a:gd name="T69" fmla="*/ 205 h 208"/>
                  <a:gd name="T70" fmla="*/ 55 w 112"/>
                  <a:gd name="T71" fmla="*/ 197 h 208"/>
                  <a:gd name="T72" fmla="*/ 45 w 112"/>
                  <a:gd name="T73" fmla="*/ 197 h 208"/>
                  <a:gd name="T74" fmla="*/ 39 w 112"/>
                  <a:gd name="T75" fmla="*/ 188 h 208"/>
                  <a:gd name="T76" fmla="*/ 30 w 112"/>
                  <a:gd name="T77" fmla="*/ 180 h 208"/>
                  <a:gd name="T78" fmla="*/ 25 w 112"/>
                  <a:gd name="T79" fmla="*/ 170 h 208"/>
                  <a:gd name="T80" fmla="*/ 19 w 112"/>
                  <a:gd name="T81" fmla="*/ 168 h 208"/>
                  <a:gd name="T82" fmla="*/ 22 w 112"/>
                  <a:gd name="T83" fmla="*/ 158 h 208"/>
                  <a:gd name="T84" fmla="*/ 25 w 112"/>
                  <a:gd name="T85" fmla="*/ 148 h 208"/>
                  <a:gd name="T86" fmla="*/ 26 w 112"/>
                  <a:gd name="T87" fmla="*/ 137 h 208"/>
                  <a:gd name="T88" fmla="*/ 33 w 112"/>
                  <a:gd name="T89" fmla="*/ 118 h 208"/>
                  <a:gd name="T90" fmla="*/ 30 w 112"/>
                  <a:gd name="T91" fmla="*/ 104 h 208"/>
                  <a:gd name="T92" fmla="*/ 21 w 112"/>
                  <a:gd name="T93" fmla="*/ 86 h 208"/>
                  <a:gd name="T94" fmla="*/ 18 w 112"/>
                  <a:gd name="T95" fmla="*/ 71 h 208"/>
                  <a:gd name="T96" fmla="*/ 18 w 112"/>
                  <a:gd name="T97" fmla="*/ 57 h 208"/>
                  <a:gd name="T98" fmla="*/ 7 w 112"/>
                  <a:gd name="T99" fmla="*/ 42 h 208"/>
                  <a:gd name="T100" fmla="*/ 0 w 112"/>
                  <a:gd name="T101" fmla="*/ 31 h 208"/>
                  <a:gd name="T102" fmla="*/ 7 w 112"/>
                  <a:gd name="T103" fmla="*/ 20 h 208"/>
                  <a:gd name="T104" fmla="*/ 19 w 112"/>
                  <a:gd name="T105" fmla="*/ 11 h 208"/>
                  <a:gd name="T106" fmla="*/ 26 w 112"/>
                  <a:gd name="T107" fmla="*/ 4 h 208"/>
                  <a:gd name="T108" fmla="*/ 32 w 112"/>
                  <a:gd name="T109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2" h="208">
                    <a:moveTo>
                      <a:pt x="32" y="0"/>
                    </a:moveTo>
                    <a:lnTo>
                      <a:pt x="33" y="3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40" y="14"/>
                    </a:lnTo>
                    <a:lnTo>
                      <a:pt x="41" y="15"/>
                    </a:lnTo>
                    <a:lnTo>
                      <a:pt x="44" y="13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7" y="18"/>
                    </a:lnTo>
                    <a:lnTo>
                      <a:pt x="48" y="21"/>
                    </a:lnTo>
                    <a:lnTo>
                      <a:pt x="48" y="24"/>
                    </a:lnTo>
                    <a:lnTo>
                      <a:pt x="47" y="25"/>
                    </a:lnTo>
                    <a:lnTo>
                      <a:pt x="48" y="28"/>
                    </a:lnTo>
                    <a:lnTo>
                      <a:pt x="48" y="33"/>
                    </a:lnTo>
                    <a:lnTo>
                      <a:pt x="48" y="40"/>
                    </a:lnTo>
                    <a:lnTo>
                      <a:pt x="52" y="38"/>
                    </a:lnTo>
                    <a:lnTo>
                      <a:pt x="55" y="38"/>
                    </a:lnTo>
                    <a:lnTo>
                      <a:pt x="55" y="35"/>
                    </a:lnTo>
                    <a:lnTo>
                      <a:pt x="59" y="33"/>
                    </a:lnTo>
                    <a:lnTo>
                      <a:pt x="65" y="35"/>
                    </a:lnTo>
                    <a:lnTo>
                      <a:pt x="68" y="35"/>
                    </a:lnTo>
                    <a:lnTo>
                      <a:pt x="69" y="38"/>
                    </a:lnTo>
                    <a:lnTo>
                      <a:pt x="74" y="38"/>
                    </a:lnTo>
                    <a:lnTo>
                      <a:pt x="77" y="31"/>
                    </a:lnTo>
                    <a:lnTo>
                      <a:pt x="81" y="31"/>
                    </a:lnTo>
                    <a:lnTo>
                      <a:pt x="88" y="32"/>
                    </a:lnTo>
                    <a:lnTo>
                      <a:pt x="90" y="36"/>
                    </a:lnTo>
                    <a:lnTo>
                      <a:pt x="95" y="40"/>
                    </a:lnTo>
                    <a:lnTo>
                      <a:pt x="99" y="42"/>
                    </a:lnTo>
                    <a:lnTo>
                      <a:pt x="101" y="45"/>
                    </a:lnTo>
                    <a:lnTo>
                      <a:pt x="99" y="47"/>
                    </a:lnTo>
                    <a:lnTo>
                      <a:pt x="99" y="49"/>
                    </a:lnTo>
                    <a:lnTo>
                      <a:pt x="101" y="51"/>
                    </a:lnTo>
                    <a:lnTo>
                      <a:pt x="99" y="56"/>
                    </a:lnTo>
                    <a:lnTo>
                      <a:pt x="99" y="58"/>
                    </a:lnTo>
                    <a:lnTo>
                      <a:pt x="102" y="60"/>
                    </a:lnTo>
                    <a:lnTo>
                      <a:pt x="105" y="62"/>
                    </a:lnTo>
                    <a:lnTo>
                      <a:pt x="108" y="62"/>
                    </a:lnTo>
                    <a:lnTo>
                      <a:pt x="109" y="64"/>
                    </a:lnTo>
                    <a:lnTo>
                      <a:pt x="109" y="65"/>
                    </a:lnTo>
                    <a:lnTo>
                      <a:pt x="112" y="68"/>
                    </a:lnTo>
                    <a:lnTo>
                      <a:pt x="112" y="69"/>
                    </a:lnTo>
                    <a:lnTo>
                      <a:pt x="112" y="72"/>
                    </a:lnTo>
                    <a:lnTo>
                      <a:pt x="112" y="74"/>
                    </a:lnTo>
                    <a:lnTo>
                      <a:pt x="110" y="76"/>
                    </a:lnTo>
                    <a:lnTo>
                      <a:pt x="112" y="79"/>
                    </a:lnTo>
                    <a:lnTo>
                      <a:pt x="112" y="83"/>
                    </a:lnTo>
                    <a:lnTo>
                      <a:pt x="109" y="85"/>
                    </a:lnTo>
                    <a:lnTo>
                      <a:pt x="106" y="86"/>
                    </a:lnTo>
                    <a:lnTo>
                      <a:pt x="105" y="85"/>
                    </a:lnTo>
                    <a:lnTo>
                      <a:pt x="101" y="85"/>
                    </a:lnTo>
                    <a:lnTo>
                      <a:pt x="98" y="85"/>
                    </a:lnTo>
                    <a:lnTo>
                      <a:pt x="95" y="85"/>
                    </a:lnTo>
                    <a:lnTo>
                      <a:pt x="91" y="86"/>
                    </a:lnTo>
                    <a:lnTo>
                      <a:pt x="90" y="85"/>
                    </a:lnTo>
                    <a:lnTo>
                      <a:pt x="86" y="85"/>
                    </a:lnTo>
                    <a:lnTo>
                      <a:pt x="80" y="86"/>
                    </a:lnTo>
                    <a:lnTo>
                      <a:pt x="77" y="86"/>
                    </a:lnTo>
                    <a:lnTo>
                      <a:pt x="74" y="90"/>
                    </a:lnTo>
                    <a:lnTo>
                      <a:pt x="74" y="94"/>
                    </a:lnTo>
                    <a:lnTo>
                      <a:pt x="72" y="97"/>
                    </a:lnTo>
                    <a:lnTo>
                      <a:pt x="72" y="103"/>
                    </a:lnTo>
                    <a:lnTo>
                      <a:pt x="73" y="108"/>
                    </a:lnTo>
                    <a:lnTo>
                      <a:pt x="74" y="109"/>
                    </a:lnTo>
                    <a:lnTo>
                      <a:pt x="76" y="112"/>
                    </a:lnTo>
                    <a:lnTo>
                      <a:pt x="76" y="116"/>
                    </a:lnTo>
                    <a:lnTo>
                      <a:pt x="76" y="118"/>
                    </a:lnTo>
                    <a:lnTo>
                      <a:pt x="74" y="118"/>
                    </a:lnTo>
                    <a:lnTo>
                      <a:pt x="74" y="121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0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8" y="115"/>
                    </a:lnTo>
                    <a:lnTo>
                      <a:pt x="65" y="112"/>
                    </a:lnTo>
                    <a:lnTo>
                      <a:pt x="62" y="111"/>
                    </a:lnTo>
                    <a:lnTo>
                      <a:pt x="61" y="112"/>
                    </a:lnTo>
                    <a:lnTo>
                      <a:pt x="61" y="114"/>
                    </a:lnTo>
                    <a:lnTo>
                      <a:pt x="61" y="114"/>
                    </a:lnTo>
                    <a:lnTo>
                      <a:pt x="59" y="112"/>
                    </a:lnTo>
                    <a:lnTo>
                      <a:pt x="56" y="112"/>
                    </a:lnTo>
                    <a:lnTo>
                      <a:pt x="54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51" y="111"/>
                    </a:lnTo>
                    <a:lnTo>
                      <a:pt x="52" y="109"/>
                    </a:lnTo>
                    <a:lnTo>
                      <a:pt x="51" y="107"/>
                    </a:lnTo>
                    <a:lnTo>
                      <a:pt x="51" y="104"/>
                    </a:lnTo>
                    <a:lnTo>
                      <a:pt x="52" y="103"/>
                    </a:lnTo>
                    <a:lnTo>
                      <a:pt x="51" y="101"/>
                    </a:lnTo>
                    <a:lnTo>
                      <a:pt x="48" y="101"/>
                    </a:lnTo>
                    <a:lnTo>
                      <a:pt x="48" y="100"/>
                    </a:lnTo>
                    <a:lnTo>
                      <a:pt x="47" y="101"/>
                    </a:lnTo>
                    <a:lnTo>
                      <a:pt x="47" y="100"/>
                    </a:lnTo>
                    <a:lnTo>
                      <a:pt x="44" y="101"/>
                    </a:lnTo>
                    <a:lnTo>
                      <a:pt x="43" y="101"/>
                    </a:lnTo>
                    <a:lnTo>
                      <a:pt x="41" y="100"/>
                    </a:lnTo>
                    <a:lnTo>
                      <a:pt x="41" y="101"/>
                    </a:lnTo>
                    <a:lnTo>
                      <a:pt x="40" y="101"/>
                    </a:lnTo>
                    <a:lnTo>
                      <a:pt x="39" y="101"/>
                    </a:lnTo>
                    <a:lnTo>
                      <a:pt x="39" y="101"/>
                    </a:lnTo>
                    <a:lnTo>
                      <a:pt x="39" y="104"/>
                    </a:lnTo>
                    <a:lnTo>
                      <a:pt x="40" y="104"/>
                    </a:lnTo>
                    <a:lnTo>
                      <a:pt x="41" y="107"/>
                    </a:lnTo>
                    <a:lnTo>
                      <a:pt x="40" y="109"/>
                    </a:lnTo>
                    <a:lnTo>
                      <a:pt x="40" y="112"/>
                    </a:lnTo>
                    <a:lnTo>
                      <a:pt x="39" y="114"/>
                    </a:lnTo>
                    <a:lnTo>
                      <a:pt x="40" y="115"/>
                    </a:lnTo>
                    <a:lnTo>
                      <a:pt x="40" y="118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6"/>
                    </a:lnTo>
                    <a:lnTo>
                      <a:pt x="34" y="136"/>
                    </a:lnTo>
                    <a:lnTo>
                      <a:pt x="32" y="140"/>
                    </a:lnTo>
                    <a:lnTo>
                      <a:pt x="32" y="143"/>
                    </a:lnTo>
                    <a:lnTo>
                      <a:pt x="30" y="145"/>
                    </a:lnTo>
                    <a:lnTo>
                      <a:pt x="32" y="145"/>
                    </a:lnTo>
                    <a:lnTo>
                      <a:pt x="32" y="147"/>
                    </a:lnTo>
                    <a:lnTo>
                      <a:pt x="30" y="148"/>
                    </a:lnTo>
                    <a:lnTo>
                      <a:pt x="32" y="150"/>
                    </a:lnTo>
                    <a:lnTo>
                      <a:pt x="32" y="152"/>
                    </a:lnTo>
                    <a:lnTo>
                      <a:pt x="32" y="154"/>
                    </a:lnTo>
                    <a:lnTo>
                      <a:pt x="34" y="158"/>
                    </a:lnTo>
                    <a:lnTo>
                      <a:pt x="33" y="161"/>
                    </a:lnTo>
                    <a:lnTo>
                      <a:pt x="34" y="161"/>
                    </a:lnTo>
                    <a:lnTo>
                      <a:pt x="36" y="161"/>
                    </a:lnTo>
                    <a:lnTo>
                      <a:pt x="36" y="159"/>
                    </a:lnTo>
                    <a:lnTo>
                      <a:pt x="37" y="158"/>
                    </a:lnTo>
                    <a:lnTo>
                      <a:pt x="37" y="158"/>
                    </a:lnTo>
                    <a:lnTo>
                      <a:pt x="40" y="159"/>
                    </a:lnTo>
                    <a:lnTo>
                      <a:pt x="41" y="161"/>
                    </a:lnTo>
                    <a:lnTo>
                      <a:pt x="41" y="163"/>
                    </a:lnTo>
                    <a:lnTo>
                      <a:pt x="43" y="165"/>
                    </a:lnTo>
                    <a:lnTo>
                      <a:pt x="41" y="168"/>
                    </a:lnTo>
                    <a:lnTo>
                      <a:pt x="43" y="168"/>
                    </a:lnTo>
                    <a:lnTo>
                      <a:pt x="44" y="170"/>
                    </a:lnTo>
                    <a:lnTo>
                      <a:pt x="45" y="170"/>
                    </a:lnTo>
                    <a:lnTo>
                      <a:pt x="45" y="169"/>
                    </a:lnTo>
                    <a:lnTo>
                      <a:pt x="47" y="168"/>
                    </a:lnTo>
                    <a:lnTo>
                      <a:pt x="47" y="170"/>
                    </a:lnTo>
                    <a:lnTo>
                      <a:pt x="48" y="172"/>
                    </a:lnTo>
                    <a:lnTo>
                      <a:pt x="48" y="174"/>
                    </a:lnTo>
                    <a:lnTo>
                      <a:pt x="50" y="176"/>
                    </a:lnTo>
                    <a:lnTo>
                      <a:pt x="51" y="180"/>
                    </a:lnTo>
                    <a:lnTo>
                      <a:pt x="50" y="181"/>
                    </a:lnTo>
                    <a:lnTo>
                      <a:pt x="50" y="183"/>
                    </a:lnTo>
                    <a:lnTo>
                      <a:pt x="50" y="181"/>
                    </a:lnTo>
                    <a:lnTo>
                      <a:pt x="47" y="183"/>
                    </a:lnTo>
                    <a:lnTo>
                      <a:pt x="47" y="184"/>
                    </a:lnTo>
                    <a:lnTo>
                      <a:pt x="51" y="186"/>
                    </a:lnTo>
                    <a:lnTo>
                      <a:pt x="51" y="184"/>
                    </a:lnTo>
                    <a:lnTo>
                      <a:pt x="52" y="184"/>
                    </a:lnTo>
                    <a:lnTo>
                      <a:pt x="52" y="187"/>
                    </a:lnTo>
                    <a:lnTo>
                      <a:pt x="54" y="188"/>
                    </a:lnTo>
                    <a:lnTo>
                      <a:pt x="58" y="192"/>
                    </a:lnTo>
                    <a:lnTo>
                      <a:pt x="59" y="194"/>
                    </a:lnTo>
                    <a:lnTo>
                      <a:pt x="61" y="192"/>
                    </a:lnTo>
                    <a:lnTo>
                      <a:pt x="63" y="192"/>
                    </a:lnTo>
                    <a:lnTo>
                      <a:pt x="65" y="194"/>
                    </a:lnTo>
                    <a:lnTo>
                      <a:pt x="68" y="198"/>
                    </a:lnTo>
                    <a:lnTo>
                      <a:pt x="69" y="199"/>
                    </a:lnTo>
                    <a:lnTo>
                      <a:pt x="70" y="201"/>
                    </a:lnTo>
                    <a:lnTo>
                      <a:pt x="72" y="202"/>
                    </a:lnTo>
                    <a:lnTo>
                      <a:pt x="70" y="203"/>
                    </a:lnTo>
                    <a:lnTo>
                      <a:pt x="70" y="205"/>
                    </a:lnTo>
                    <a:lnTo>
                      <a:pt x="69" y="206"/>
                    </a:lnTo>
                    <a:lnTo>
                      <a:pt x="68" y="205"/>
                    </a:lnTo>
                    <a:lnTo>
                      <a:pt x="65" y="206"/>
                    </a:lnTo>
                    <a:lnTo>
                      <a:pt x="62" y="208"/>
                    </a:lnTo>
                    <a:lnTo>
                      <a:pt x="58" y="208"/>
                    </a:lnTo>
                    <a:lnTo>
                      <a:pt x="58" y="205"/>
                    </a:lnTo>
                    <a:lnTo>
                      <a:pt x="59" y="203"/>
                    </a:lnTo>
                    <a:lnTo>
                      <a:pt x="61" y="199"/>
                    </a:lnTo>
                    <a:lnTo>
                      <a:pt x="58" y="198"/>
                    </a:lnTo>
                    <a:lnTo>
                      <a:pt x="55" y="198"/>
                    </a:lnTo>
                    <a:lnTo>
                      <a:pt x="55" y="197"/>
                    </a:lnTo>
                    <a:lnTo>
                      <a:pt x="51" y="195"/>
                    </a:lnTo>
                    <a:lnTo>
                      <a:pt x="48" y="194"/>
                    </a:lnTo>
                    <a:lnTo>
                      <a:pt x="47" y="195"/>
                    </a:lnTo>
                    <a:lnTo>
                      <a:pt x="47" y="198"/>
                    </a:lnTo>
                    <a:lnTo>
                      <a:pt x="45" y="197"/>
                    </a:lnTo>
                    <a:lnTo>
                      <a:pt x="40" y="192"/>
                    </a:lnTo>
                    <a:lnTo>
                      <a:pt x="40" y="191"/>
                    </a:lnTo>
                    <a:lnTo>
                      <a:pt x="40" y="190"/>
                    </a:lnTo>
                    <a:lnTo>
                      <a:pt x="40" y="188"/>
                    </a:lnTo>
                    <a:lnTo>
                      <a:pt x="39" y="188"/>
                    </a:lnTo>
                    <a:lnTo>
                      <a:pt x="39" y="187"/>
                    </a:lnTo>
                    <a:lnTo>
                      <a:pt x="36" y="186"/>
                    </a:lnTo>
                    <a:lnTo>
                      <a:pt x="36" y="184"/>
                    </a:lnTo>
                    <a:lnTo>
                      <a:pt x="33" y="180"/>
                    </a:lnTo>
                    <a:lnTo>
                      <a:pt x="30" y="180"/>
                    </a:lnTo>
                    <a:lnTo>
                      <a:pt x="29" y="176"/>
                    </a:lnTo>
                    <a:lnTo>
                      <a:pt x="26" y="174"/>
                    </a:lnTo>
                    <a:lnTo>
                      <a:pt x="26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3" y="172"/>
                    </a:lnTo>
                    <a:lnTo>
                      <a:pt x="23" y="174"/>
                    </a:lnTo>
                    <a:lnTo>
                      <a:pt x="22" y="174"/>
                    </a:lnTo>
                    <a:lnTo>
                      <a:pt x="21" y="172"/>
                    </a:lnTo>
                    <a:lnTo>
                      <a:pt x="19" y="168"/>
                    </a:lnTo>
                    <a:lnTo>
                      <a:pt x="21" y="166"/>
                    </a:lnTo>
                    <a:lnTo>
                      <a:pt x="19" y="163"/>
                    </a:lnTo>
                    <a:lnTo>
                      <a:pt x="22" y="162"/>
                    </a:lnTo>
                    <a:lnTo>
                      <a:pt x="21" y="156"/>
                    </a:lnTo>
                    <a:lnTo>
                      <a:pt x="22" y="158"/>
                    </a:lnTo>
                    <a:lnTo>
                      <a:pt x="23" y="155"/>
                    </a:lnTo>
                    <a:lnTo>
                      <a:pt x="22" y="155"/>
                    </a:lnTo>
                    <a:lnTo>
                      <a:pt x="23" y="152"/>
                    </a:lnTo>
                    <a:lnTo>
                      <a:pt x="23" y="151"/>
                    </a:lnTo>
                    <a:lnTo>
                      <a:pt x="25" y="148"/>
                    </a:lnTo>
                    <a:lnTo>
                      <a:pt x="23" y="148"/>
                    </a:lnTo>
                    <a:lnTo>
                      <a:pt x="25" y="144"/>
                    </a:lnTo>
                    <a:lnTo>
                      <a:pt x="25" y="143"/>
                    </a:lnTo>
                    <a:lnTo>
                      <a:pt x="26" y="140"/>
                    </a:lnTo>
                    <a:lnTo>
                      <a:pt x="26" y="137"/>
                    </a:lnTo>
                    <a:lnTo>
                      <a:pt x="29" y="134"/>
                    </a:lnTo>
                    <a:lnTo>
                      <a:pt x="33" y="126"/>
                    </a:lnTo>
                    <a:lnTo>
                      <a:pt x="34" y="125"/>
                    </a:lnTo>
                    <a:lnTo>
                      <a:pt x="34" y="121"/>
                    </a:lnTo>
                    <a:lnTo>
                      <a:pt x="33" y="118"/>
                    </a:lnTo>
                    <a:lnTo>
                      <a:pt x="33" y="114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29" y="107"/>
                    </a:lnTo>
                    <a:lnTo>
                      <a:pt x="30" y="104"/>
                    </a:lnTo>
                    <a:lnTo>
                      <a:pt x="29" y="101"/>
                    </a:lnTo>
                    <a:lnTo>
                      <a:pt x="30" y="98"/>
                    </a:lnTo>
                    <a:lnTo>
                      <a:pt x="29" y="93"/>
                    </a:lnTo>
                    <a:lnTo>
                      <a:pt x="25" y="89"/>
                    </a:lnTo>
                    <a:lnTo>
                      <a:pt x="21" y="86"/>
                    </a:lnTo>
                    <a:lnTo>
                      <a:pt x="18" y="82"/>
                    </a:lnTo>
                    <a:lnTo>
                      <a:pt x="18" y="79"/>
                    </a:lnTo>
                    <a:lnTo>
                      <a:pt x="15" y="75"/>
                    </a:lnTo>
                    <a:lnTo>
                      <a:pt x="18" y="74"/>
                    </a:lnTo>
                    <a:lnTo>
                      <a:pt x="18" y="71"/>
                    </a:lnTo>
                    <a:lnTo>
                      <a:pt x="16" y="65"/>
                    </a:lnTo>
                    <a:lnTo>
                      <a:pt x="18" y="62"/>
                    </a:lnTo>
                    <a:lnTo>
                      <a:pt x="21" y="61"/>
                    </a:lnTo>
                    <a:lnTo>
                      <a:pt x="21" y="58"/>
                    </a:lnTo>
                    <a:lnTo>
                      <a:pt x="18" y="57"/>
                    </a:lnTo>
                    <a:lnTo>
                      <a:pt x="16" y="54"/>
                    </a:lnTo>
                    <a:lnTo>
                      <a:pt x="15" y="51"/>
                    </a:lnTo>
                    <a:lnTo>
                      <a:pt x="14" y="50"/>
                    </a:lnTo>
                    <a:lnTo>
                      <a:pt x="10" y="43"/>
                    </a:lnTo>
                    <a:lnTo>
                      <a:pt x="7" y="42"/>
                    </a:lnTo>
                    <a:lnTo>
                      <a:pt x="5" y="39"/>
                    </a:lnTo>
                    <a:lnTo>
                      <a:pt x="4" y="38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3" y="29"/>
                    </a:lnTo>
                    <a:lnTo>
                      <a:pt x="5" y="28"/>
                    </a:lnTo>
                    <a:lnTo>
                      <a:pt x="4" y="25"/>
                    </a:lnTo>
                    <a:lnTo>
                      <a:pt x="4" y="21"/>
                    </a:lnTo>
                    <a:lnTo>
                      <a:pt x="7" y="20"/>
                    </a:lnTo>
                    <a:lnTo>
                      <a:pt x="5" y="15"/>
                    </a:lnTo>
                    <a:lnTo>
                      <a:pt x="8" y="13"/>
                    </a:lnTo>
                    <a:lnTo>
                      <a:pt x="12" y="14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6" y="4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3" name="Freeform 577"/>
              <p:cNvSpPr>
                <a:spLocks/>
              </p:cNvSpPr>
              <p:nvPr/>
            </p:nvSpPr>
            <p:spPr bwMode="auto">
              <a:xfrm>
                <a:off x="6320227" y="3859811"/>
                <a:ext cx="1483" cy="8893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5 h 6"/>
                  <a:gd name="T6" fmla="*/ 0 w 1"/>
                  <a:gd name="T7" fmla="*/ 6 h 6"/>
                  <a:gd name="T8" fmla="*/ 0 w 1"/>
                  <a:gd name="T9" fmla="*/ 3 h 6"/>
                  <a:gd name="T10" fmla="*/ 0 w 1"/>
                  <a:gd name="T11" fmla="*/ 3 h 6"/>
                  <a:gd name="T12" fmla="*/ 0 w 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4" name="Freeform 578"/>
              <p:cNvSpPr>
                <a:spLocks/>
              </p:cNvSpPr>
              <p:nvPr/>
            </p:nvSpPr>
            <p:spPr bwMode="auto">
              <a:xfrm>
                <a:off x="6180901" y="3432941"/>
                <a:ext cx="174898" cy="391298"/>
              </a:xfrm>
              <a:custGeom>
                <a:avLst/>
                <a:gdLst>
                  <a:gd name="T0" fmla="*/ 65 w 118"/>
                  <a:gd name="T1" fmla="*/ 4 h 264"/>
                  <a:gd name="T2" fmla="*/ 73 w 118"/>
                  <a:gd name="T3" fmla="*/ 16 h 264"/>
                  <a:gd name="T4" fmla="*/ 74 w 118"/>
                  <a:gd name="T5" fmla="*/ 34 h 264"/>
                  <a:gd name="T6" fmla="*/ 71 w 118"/>
                  <a:gd name="T7" fmla="*/ 42 h 264"/>
                  <a:gd name="T8" fmla="*/ 66 w 118"/>
                  <a:gd name="T9" fmla="*/ 49 h 264"/>
                  <a:gd name="T10" fmla="*/ 70 w 118"/>
                  <a:gd name="T11" fmla="*/ 58 h 264"/>
                  <a:gd name="T12" fmla="*/ 81 w 118"/>
                  <a:gd name="T13" fmla="*/ 63 h 264"/>
                  <a:gd name="T14" fmla="*/ 85 w 118"/>
                  <a:gd name="T15" fmla="*/ 70 h 264"/>
                  <a:gd name="T16" fmla="*/ 91 w 118"/>
                  <a:gd name="T17" fmla="*/ 74 h 264"/>
                  <a:gd name="T18" fmla="*/ 96 w 118"/>
                  <a:gd name="T19" fmla="*/ 81 h 264"/>
                  <a:gd name="T20" fmla="*/ 98 w 118"/>
                  <a:gd name="T21" fmla="*/ 89 h 264"/>
                  <a:gd name="T22" fmla="*/ 102 w 118"/>
                  <a:gd name="T23" fmla="*/ 98 h 264"/>
                  <a:gd name="T24" fmla="*/ 118 w 118"/>
                  <a:gd name="T25" fmla="*/ 95 h 264"/>
                  <a:gd name="T26" fmla="*/ 109 w 118"/>
                  <a:gd name="T27" fmla="*/ 106 h 264"/>
                  <a:gd name="T28" fmla="*/ 105 w 118"/>
                  <a:gd name="T29" fmla="*/ 114 h 264"/>
                  <a:gd name="T30" fmla="*/ 98 w 118"/>
                  <a:gd name="T31" fmla="*/ 120 h 264"/>
                  <a:gd name="T32" fmla="*/ 89 w 118"/>
                  <a:gd name="T33" fmla="*/ 125 h 264"/>
                  <a:gd name="T34" fmla="*/ 77 w 118"/>
                  <a:gd name="T35" fmla="*/ 135 h 264"/>
                  <a:gd name="T36" fmla="*/ 73 w 118"/>
                  <a:gd name="T37" fmla="*/ 147 h 264"/>
                  <a:gd name="T38" fmla="*/ 83 w 118"/>
                  <a:gd name="T39" fmla="*/ 157 h 264"/>
                  <a:gd name="T40" fmla="*/ 94 w 118"/>
                  <a:gd name="T41" fmla="*/ 172 h 264"/>
                  <a:gd name="T42" fmla="*/ 91 w 118"/>
                  <a:gd name="T43" fmla="*/ 188 h 264"/>
                  <a:gd name="T44" fmla="*/ 98 w 118"/>
                  <a:gd name="T45" fmla="*/ 203 h 264"/>
                  <a:gd name="T46" fmla="*/ 102 w 118"/>
                  <a:gd name="T47" fmla="*/ 221 h 264"/>
                  <a:gd name="T48" fmla="*/ 107 w 118"/>
                  <a:gd name="T49" fmla="*/ 235 h 264"/>
                  <a:gd name="T50" fmla="*/ 99 w 118"/>
                  <a:gd name="T51" fmla="*/ 254 h 264"/>
                  <a:gd name="T52" fmla="*/ 96 w 118"/>
                  <a:gd name="T53" fmla="*/ 264 h 264"/>
                  <a:gd name="T54" fmla="*/ 95 w 118"/>
                  <a:gd name="T55" fmla="*/ 254 h 264"/>
                  <a:gd name="T56" fmla="*/ 96 w 118"/>
                  <a:gd name="T57" fmla="*/ 244 h 264"/>
                  <a:gd name="T58" fmla="*/ 96 w 118"/>
                  <a:gd name="T59" fmla="*/ 235 h 264"/>
                  <a:gd name="T60" fmla="*/ 94 w 118"/>
                  <a:gd name="T61" fmla="*/ 225 h 264"/>
                  <a:gd name="T62" fmla="*/ 88 w 118"/>
                  <a:gd name="T63" fmla="*/ 214 h 264"/>
                  <a:gd name="T64" fmla="*/ 85 w 118"/>
                  <a:gd name="T65" fmla="*/ 201 h 264"/>
                  <a:gd name="T66" fmla="*/ 81 w 118"/>
                  <a:gd name="T67" fmla="*/ 190 h 264"/>
                  <a:gd name="T68" fmla="*/ 80 w 118"/>
                  <a:gd name="T69" fmla="*/ 175 h 264"/>
                  <a:gd name="T70" fmla="*/ 76 w 118"/>
                  <a:gd name="T71" fmla="*/ 172 h 264"/>
                  <a:gd name="T72" fmla="*/ 69 w 118"/>
                  <a:gd name="T73" fmla="*/ 161 h 264"/>
                  <a:gd name="T74" fmla="*/ 66 w 118"/>
                  <a:gd name="T75" fmla="*/ 160 h 264"/>
                  <a:gd name="T76" fmla="*/ 66 w 118"/>
                  <a:gd name="T77" fmla="*/ 168 h 264"/>
                  <a:gd name="T78" fmla="*/ 59 w 118"/>
                  <a:gd name="T79" fmla="*/ 171 h 264"/>
                  <a:gd name="T80" fmla="*/ 55 w 118"/>
                  <a:gd name="T81" fmla="*/ 174 h 264"/>
                  <a:gd name="T82" fmla="*/ 44 w 118"/>
                  <a:gd name="T83" fmla="*/ 179 h 264"/>
                  <a:gd name="T84" fmla="*/ 37 w 118"/>
                  <a:gd name="T85" fmla="*/ 181 h 264"/>
                  <a:gd name="T86" fmla="*/ 40 w 118"/>
                  <a:gd name="T87" fmla="*/ 171 h 264"/>
                  <a:gd name="T88" fmla="*/ 33 w 118"/>
                  <a:gd name="T89" fmla="*/ 179 h 264"/>
                  <a:gd name="T90" fmla="*/ 34 w 118"/>
                  <a:gd name="T91" fmla="*/ 154 h 264"/>
                  <a:gd name="T92" fmla="*/ 30 w 118"/>
                  <a:gd name="T93" fmla="*/ 145 h 264"/>
                  <a:gd name="T94" fmla="*/ 23 w 118"/>
                  <a:gd name="T95" fmla="*/ 132 h 264"/>
                  <a:gd name="T96" fmla="*/ 18 w 118"/>
                  <a:gd name="T97" fmla="*/ 134 h 264"/>
                  <a:gd name="T98" fmla="*/ 20 w 118"/>
                  <a:gd name="T99" fmla="*/ 134 h 264"/>
                  <a:gd name="T100" fmla="*/ 22 w 118"/>
                  <a:gd name="T101" fmla="*/ 131 h 264"/>
                  <a:gd name="T102" fmla="*/ 16 w 118"/>
                  <a:gd name="T103" fmla="*/ 121 h 264"/>
                  <a:gd name="T104" fmla="*/ 11 w 118"/>
                  <a:gd name="T105" fmla="*/ 120 h 264"/>
                  <a:gd name="T106" fmla="*/ 9 w 118"/>
                  <a:gd name="T107" fmla="*/ 120 h 264"/>
                  <a:gd name="T108" fmla="*/ 0 w 118"/>
                  <a:gd name="T109" fmla="*/ 107 h 264"/>
                  <a:gd name="T110" fmla="*/ 5 w 118"/>
                  <a:gd name="T111" fmla="*/ 95 h 264"/>
                  <a:gd name="T112" fmla="*/ 9 w 118"/>
                  <a:gd name="T113" fmla="*/ 85 h 264"/>
                  <a:gd name="T114" fmla="*/ 13 w 118"/>
                  <a:gd name="T115" fmla="*/ 70 h 264"/>
                  <a:gd name="T116" fmla="*/ 22 w 118"/>
                  <a:gd name="T117" fmla="*/ 59 h 264"/>
                  <a:gd name="T118" fmla="*/ 26 w 118"/>
                  <a:gd name="T119" fmla="*/ 37 h 264"/>
                  <a:gd name="T120" fmla="*/ 36 w 118"/>
                  <a:gd name="T121" fmla="*/ 19 h 264"/>
                  <a:gd name="T122" fmla="*/ 49 w 118"/>
                  <a:gd name="T123" fmla="*/ 11 h 264"/>
                  <a:gd name="T124" fmla="*/ 53 w 118"/>
                  <a:gd name="T125" fmla="*/ 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" h="264">
                    <a:moveTo>
                      <a:pt x="55" y="0"/>
                    </a:moveTo>
                    <a:lnTo>
                      <a:pt x="59" y="1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9" y="9"/>
                    </a:lnTo>
                    <a:lnTo>
                      <a:pt x="71" y="9"/>
                    </a:lnTo>
                    <a:lnTo>
                      <a:pt x="73" y="12"/>
                    </a:lnTo>
                    <a:lnTo>
                      <a:pt x="73" y="16"/>
                    </a:lnTo>
                    <a:lnTo>
                      <a:pt x="76" y="20"/>
                    </a:lnTo>
                    <a:lnTo>
                      <a:pt x="76" y="24"/>
                    </a:lnTo>
                    <a:lnTo>
                      <a:pt x="76" y="30"/>
                    </a:lnTo>
                    <a:lnTo>
                      <a:pt x="76" y="33"/>
                    </a:lnTo>
                    <a:lnTo>
                      <a:pt x="74" y="34"/>
                    </a:lnTo>
                    <a:lnTo>
                      <a:pt x="71" y="35"/>
                    </a:lnTo>
                    <a:lnTo>
                      <a:pt x="71" y="38"/>
                    </a:lnTo>
                    <a:lnTo>
                      <a:pt x="70" y="38"/>
                    </a:lnTo>
                    <a:lnTo>
                      <a:pt x="70" y="40"/>
                    </a:lnTo>
                    <a:lnTo>
                      <a:pt x="71" y="42"/>
                    </a:lnTo>
                    <a:lnTo>
                      <a:pt x="70" y="44"/>
                    </a:lnTo>
                    <a:lnTo>
                      <a:pt x="69" y="44"/>
                    </a:lnTo>
                    <a:lnTo>
                      <a:pt x="66" y="45"/>
                    </a:lnTo>
                    <a:lnTo>
                      <a:pt x="65" y="48"/>
                    </a:lnTo>
                    <a:lnTo>
                      <a:pt x="66" y="49"/>
                    </a:lnTo>
                    <a:lnTo>
                      <a:pt x="65" y="52"/>
                    </a:lnTo>
                    <a:lnTo>
                      <a:pt x="65" y="53"/>
                    </a:lnTo>
                    <a:lnTo>
                      <a:pt x="67" y="55"/>
                    </a:lnTo>
                    <a:lnTo>
                      <a:pt x="69" y="56"/>
                    </a:lnTo>
                    <a:lnTo>
                      <a:pt x="70" y="58"/>
                    </a:lnTo>
                    <a:lnTo>
                      <a:pt x="70" y="62"/>
                    </a:lnTo>
                    <a:lnTo>
                      <a:pt x="71" y="65"/>
                    </a:lnTo>
                    <a:lnTo>
                      <a:pt x="74" y="62"/>
                    </a:lnTo>
                    <a:lnTo>
                      <a:pt x="80" y="60"/>
                    </a:lnTo>
                    <a:lnTo>
                      <a:pt x="81" y="63"/>
                    </a:lnTo>
                    <a:lnTo>
                      <a:pt x="80" y="65"/>
                    </a:lnTo>
                    <a:lnTo>
                      <a:pt x="81" y="66"/>
                    </a:lnTo>
                    <a:lnTo>
                      <a:pt x="85" y="65"/>
                    </a:lnTo>
                    <a:lnTo>
                      <a:pt x="85" y="67"/>
                    </a:lnTo>
                    <a:lnTo>
                      <a:pt x="85" y="70"/>
                    </a:lnTo>
                    <a:lnTo>
                      <a:pt x="87" y="71"/>
                    </a:lnTo>
                    <a:lnTo>
                      <a:pt x="89" y="73"/>
                    </a:lnTo>
                    <a:lnTo>
                      <a:pt x="89" y="74"/>
                    </a:lnTo>
                    <a:lnTo>
                      <a:pt x="89" y="76"/>
                    </a:lnTo>
                    <a:lnTo>
                      <a:pt x="91" y="74"/>
                    </a:lnTo>
                    <a:lnTo>
                      <a:pt x="95" y="74"/>
                    </a:lnTo>
                    <a:lnTo>
                      <a:pt x="96" y="76"/>
                    </a:lnTo>
                    <a:lnTo>
                      <a:pt x="96" y="77"/>
                    </a:lnTo>
                    <a:lnTo>
                      <a:pt x="96" y="80"/>
                    </a:lnTo>
                    <a:lnTo>
                      <a:pt x="96" y="81"/>
                    </a:lnTo>
                    <a:lnTo>
                      <a:pt x="92" y="87"/>
                    </a:lnTo>
                    <a:lnTo>
                      <a:pt x="91" y="88"/>
                    </a:lnTo>
                    <a:lnTo>
                      <a:pt x="91" y="91"/>
                    </a:lnTo>
                    <a:lnTo>
                      <a:pt x="92" y="89"/>
                    </a:lnTo>
                    <a:lnTo>
                      <a:pt x="98" y="89"/>
                    </a:lnTo>
                    <a:lnTo>
                      <a:pt x="98" y="91"/>
                    </a:lnTo>
                    <a:lnTo>
                      <a:pt x="99" y="89"/>
                    </a:lnTo>
                    <a:lnTo>
                      <a:pt x="102" y="91"/>
                    </a:lnTo>
                    <a:lnTo>
                      <a:pt x="100" y="95"/>
                    </a:lnTo>
                    <a:lnTo>
                      <a:pt x="102" y="98"/>
                    </a:lnTo>
                    <a:lnTo>
                      <a:pt x="105" y="99"/>
                    </a:lnTo>
                    <a:lnTo>
                      <a:pt x="106" y="98"/>
                    </a:lnTo>
                    <a:lnTo>
                      <a:pt x="109" y="98"/>
                    </a:lnTo>
                    <a:lnTo>
                      <a:pt x="116" y="95"/>
                    </a:lnTo>
                    <a:lnTo>
                      <a:pt x="118" y="95"/>
                    </a:lnTo>
                    <a:lnTo>
                      <a:pt x="117" y="98"/>
                    </a:lnTo>
                    <a:lnTo>
                      <a:pt x="114" y="100"/>
                    </a:lnTo>
                    <a:lnTo>
                      <a:pt x="110" y="102"/>
                    </a:lnTo>
                    <a:lnTo>
                      <a:pt x="110" y="105"/>
                    </a:lnTo>
                    <a:lnTo>
                      <a:pt x="109" y="106"/>
                    </a:lnTo>
                    <a:lnTo>
                      <a:pt x="110" y="109"/>
                    </a:lnTo>
                    <a:lnTo>
                      <a:pt x="107" y="110"/>
                    </a:lnTo>
                    <a:lnTo>
                      <a:pt x="106" y="110"/>
                    </a:lnTo>
                    <a:lnTo>
                      <a:pt x="105" y="114"/>
                    </a:lnTo>
                    <a:lnTo>
                      <a:pt x="105" y="114"/>
                    </a:lnTo>
                    <a:lnTo>
                      <a:pt x="100" y="114"/>
                    </a:lnTo>
                    <a:lnTo>
                      <a:pt x="98" y="116"/>
                    </a:lnTo>
                    <a:lnTo>
                      <a:pt x="98" y="117"/>
                    </a:lnTo>
                    <a:lnTo>
                      <a:pt x="99" y="118"/>
                    </a:lnTo>
                    <a:lnTo>
                      <a:pt x="98" y="120"/>
                    </a:lnTo>
                    <a:lnTo>
                      <a:pt x="95" y="120"/>
                    </a:lnTo>
                    <a:lnTo>
                      <a:pt x="92" y="121"/>
                    </a:lnTo>
                    <a:lnTo>
                      <a:pt x="92" y="124"/>
                    </a:lnTo>
                    <a:lnTo>
                      <a:pt x="92" y="125"/>
                    </a:lnTo>
                    <a:lnTo>
                      <a:pt x="89" y="125"/>
                    </a:lnTo>
                    <a:lnTo>
                      <a:pt x="85" y="128"/>
                    </a:lnTo>
                    <a:lnTo>
                      <a:pt x="81" y="127"/>
                    </a:lnTo>
                    <a:lnTo>
                      <a:pt x="78" y="129"/>
                    </a:lnTo>
                    <a:lnTo>
                      <a:pt x="80" y="134"/>
                    </a:lnTo>
                    <a:lnTo>
                      <a:pt x="77" y="135"/>
                    </a:lnTo>
                    <a:lnTo>
                      <a:pt x="77" y="139"/>
                    </a:lnTo>
                    <a:lnTo>
                      <a:pt x="78" y="142"/>
                    </a:lnTo>
                    <a:lnTo>
                      <a:pt x="76" y="143"/>
                    </a:lnTo>
                    <a:lnTo>
                      <a:pt x="73" y="145"/>
                    </a:lnTo>
                    <a:lnTo>
                      <a:pt x="73" y="147"/>
                    </a:lnTo>
                    <a:lnTo>
                      <a:pt x="74" y="147"/>
                    </a:lnTo>
                    <a:lnTo>
                      <a:pt x="77" y="152"/>
                    </a:lnTo>
                    <a:lnTo>
                      <a:pt x="78" y="153"/>
                    </a:lnTo>
                    <a:lnTo>
                      <a:pt x="80" y="156"/>
                    </a:lnTo>
                    <a:lnTo>
                      <a:pt x="83" y="157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9" y="168"/>
                    </a:lnTo>
                    <a:lnTo>
                      <a:pt x="91" y="171"/>
                    </a:lnTo>
                    <a:lnTo>
                      <a:pt x="94" y="172"/>
                    </a:lnTo>
                    <a:lnTo>
                      <a:pt x="94" y="175"/>
                    </a:lnTo>
                    <a:lnTo>
                      <a:pt x="91" y="176"/>
                    </a:lnTo>
                    <a:lnTo>
                      <a:pt x="89" y="179"/>
                    </a:lnTo>
                    <a:lnTo>
                      <a:pt x="91" y="185"/>
                    </a:lnTo>
                    <a:lnTo>
                      <a:pt x="91" y="188"/>
                    </a:lnTo>
                    <a:lnTo>
                      <a:pt x="88" y="189"/>
                    </a:lnTo>
                    <a:lnTo>
                      <a:pt x="91" y="193"/>
                    </a:lnTo>
                    <a:lnTo>
                      <a:pt x="91" y="196"/>
                    </a:lnTo>
                    <a:lnTo>
                      <a:pt x="94" y="200"/>
                    </a:lnTo>
                    <a:lnTo>
                      <a:pt x="98" y="203"/>
                    </a:lnTo>
                    <a:lnTo>
                      <a:pt x="102" y="207"/>
                    </a:lnTo>
                    <a:lnTo>
                      <a:pt x="103" y="212"/>
                    </a:lnTo>
                    <a:lnTo>
                      <a:pt x="102" y="215"/>
                    </a:lnTo>
                    <a:lnTo>
                      <a:pt x="103" y="218"/>
                    </a:lnTo>
                    <a:lnTo>
                      <a:pt x="102" y="221"/>
                    </a:lnTo>
                    <a:lnTo>
                      <a:pt x="103" y="222"/>
                    </a:lnTo>
                    <a:lnTo>
                      <a:pt x="105" y="226"/>
                    </a:lnTo>
                    <a:lnTo>
                      <a:pt x="106" y="228"/>
                    </a:lnTo>
                    <a:lnTo>
                      <a:pt x="106" y="232"/>
                    </a:lnTo>
                    <a:lnTo>
                      <a:pt x="107" y="235"/>
                    </a:lnTo>
                    <a:lnTo>
                      <a:pt x="107" y="239"/>
                    </a:lnTo>
                    <a:lnTo>
                      <a:pt x="106" y="240"/>
                    </a:lnTo>
                    <a:lnTo>
                      <a:pt x="102" y="248"/>
                    </a:lnTo>
                    <a:lnTo>
                      <a:pt x="99" y="251"/>
                    </a:lnTo>
                    <a:lnTo>
                      <a:pt x="99" y="254"/>
                    </a:lnTo>
                    <a:lnTo>
                      <a:pt x="98" y="257"/>
                    </a:lnTo>
                    <a:lnTo>
                      <a:pt x="98" y="258"/>
                    </a:lnTo>
                    <a:lnTo>
                      <a:pt x="98" y="258"/>
                    </a:lnTo>
                    <a:lnTo>
                      <a:pt x="96" y="261"/>
                    </a:lnTo>
                    <a:lnTo>
                      <a:pt x="96" y="264"/>
                    </a:lnTo>
                    <a:lnTo>
                      <a:pt x="95" y="261"/>
                    </a:lnTo>
                    <a:lnTo>
                      <a:pt x="95" y="257"/>
                    </a:lnTo>
                    <a:lnTo>
                      <a:pt x="94" y="255"/>
                    </a:lnTo>
                    <a:lnTo>
                      <a:pt x="94" y="254"/>
                    </a:lnTo>
                    <a:lnTo>
                      <a:pt x="95" y="254"/>
                    </a:lnTo>
                    <a:lnTo>
                      <a:pt x="95" y="253"/>
                    </a:lnTo>
                    <a:lnTo>
                      <a:pt x="96" y="250"/>
                    </a:lnTo>
                    <a:lnTo>
                      <a:pt x="96" y="248"/>
                    </a:lnTo>
                    <a:lnTo>
                      <a:pt x="96" y="247"/>
                    </a:lnTo>
                    <a:lnTo>
                      <a:pt x="96" y="244"/>
                    </a:lnTo>
                    <a:lnTo>
                      <a:pt x="98" y="243"/>
                    </a:lnTo>
                    <a:lnTo>
                      <a:pt x="98" y="241"/>
                    </a:lnTo>
                    <a:lnTo>
                      <a:pt x="96" y="239"/>
                    </a:lnTo>
                    <a:lnTo>
                      <a:pt x="99" y="237"/>
                    </a:lnTo>
                    <a:lnTo>
                      <a:pt x="96" y="235"/>
                    </a:lnTo>
                    <a:lnTo>
                      <a:pt x="95" y="233"/>
                    </a:lnTo>
                    <a:lnTo>
                      <a:pt x="95" y="229"/>
                    </a:lnTo>
                    <a:lnTo>
                      <a:pt x="96" y="228"/>
                    </a:lnTo>
                    <a:lnTo>
                      <a:pt x="95" y="226"/>
                    </a:lnTo>
                    <a:lnTo>
                      <a:pt x="94" y="225"/>
                    </a:lnTo>
                    <a:lnTo>
                      <a:pt x="94" y="217"/>
                    </a:lnTo>
                    <a:lnTo>
                      <a:pt x="91" y="215"/>
                    </a:lnTo>
                    <a:lnTo>
                      <a:pt x="91" y="212"/>
                    </a:lnTo>
                    <a:lnTo>
                      <a:pt x="89" y="210"/>
                    </a:lnTo>
                    <a:lnTo>
                      <a:pt x="88" y="214"/>
                    </a:lnTo>
                    <a:lnTo>
                      <a:pt x="88" y="214"/>
                    </a:lnTo>
                    <a:lnTo>
                      <a:pt x="88" y="211"/>
                    </a:lnTo>
                    <a:lnTo>
                      <a:pt x="87" y="210"/>
                    </a:lnTo>
                    <a:lnTo>
                      <a:pt x="87" y="203"/>
                    </a:lnTo>
                    <a:lnTo>
                      <a:pt x="85" y="201"/>
                    </a:lnTo>
                    <a:lnTo>
                      <a:pt x="84" y="199"/>
                    </a:lnTo>
                    <a:lnTo>
                      <a:pt x="85" y="197"/>
                    </a:lnTo>
                    <a:lnTo>
                      <a:pt x="83" y="196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0" y="181"/>
                    </a:lnTo>
                    <a:lnTo>
                      <a:pt x="78" y="179"/>
                    </a:lnTo>
                    <a:lnTo>
                      <a:pt x="78" y="178"/>
                    </a:lnTo>
                    <a:lnTo>
                      <a:pt x="80" y="176"/>
                    </a:lnTo>
                    <a:lnTo>
                      <a:pt x="80" y="175"/>
                    </a:lnTo>
                    <a:lnTo>
                      <a:pt x="77" y="172"/>
                    </a:lnTo>
                    <a:lnTo>
                      <a:pt x="78" y="171"/>
                    </a:lnTo>
                    <a:lnTo>
                      <a:pt x="78" y="170"/>
                    </a:lnTo>
                    <a:lnTo>
                      <a:pt x="77" y="171"/>
                    </a:lnTo>
                    <a:lnTo>
                      <a:pt x="76" y="172"/>
                    </a:lnTo>
                    <a:lnTo>
                      <a:pt x="73" y="172"/>
                    </a:lnTo>
                    <a:lnTo>
                      <a:pt x="73" y="168"/>
                    </a:lnTo>
                    <a:lnTo>
                      <a:pt x="71" y="167"/>
                    </a:lnTo>
                    <a:lnTo>
                      <a:pt x="69" y="163"/>
                    </a:lnTo>
                    <a:lnTo>
                      <a:pt x="69" y="161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5" y="157"/>
                    </a:lnTo>
                    <a:lnTo>
                      <a:pt x="66" y="160"/>
                    </a:lnTo>
                    <a:lnTo>
                      <a:pt x="66" y="160"/>
                    </a:lnTo>
                    <a:lnTo>
                      <a:pt x="66" y="161"/>
                    </a:lnTo>
                    <a:lnTo>
                      <a:pt x="67" y="163"/>
                    </a:lnTo>
                    <a:lnTo>
                      <a:pt x="67" y="165"/>
                    </a:lnTo>
                    <a:lnTo>
                      <a:pt x="66" y="167"/>
                    </a:lnTo>
                    <a:lnTo>
                      <a:pt x="66" y="168"/>
                    </a:lnTo>
                    <a:lnTo>
                      <a:pt x="63" y="171"/>
                    </a:lnTo>
                    <a:lnTo>
                      <a:pt x="60" y="171"/>
                    </a:lnTo>
                    <a:lnTo>
                      <a:pt x="59" y="170"/>
                    </a:lnTo>
                    <a:lnTo>
                      <a:pt x="58" y="170"/>
                    </a:lnTo>
                    <a:lnTo>
                      <a:pt x="59" y="171"/>
                    </a:lnTo>
                    <a:lnTo>
                      <a:pt x="59" y="172"/>
                    </a:lnTo>
                    <a:lnTo>
                      <a:pt x="60" y="172"/>
                    </a:lnTo>
                    <a:lnTo>
                      <a:pt x="58" y="174"/>
                    </a:lnTo>
                    <a:lnTo>
                      <a:pt x="56" y="174"/>
                    </a:lnTo>
                    <a:lnTo>
                      <a:pt x="55" y="174"/>
                    </a:lnTo>
                    <a:lnTo>
                      <a:pt x="53" y="175"/>
                    </a:lnTo>
                    <a:lnTo>
                      <a:pt x="49" y="179"/>
                    </a:lnTo>
                    <a:lnTo>
                      <a:pt x="47" y="179"/>
                    </a:lnTo>
                    <a:lnTo>
                      <a:pt x="45" y="179"/>
                    </a:lnTo>
                    <a:lnTo>
                      <a:pt x="44" y="179"/>
                    </a:lnTo>
                    <a:lnTo>
                      <a:pt x="44" y="179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1" y="179"/>
                    </a:lnTo>
                    <a:lnTo>
                      <a:pt x="37" y="181"/>
                    </a:lnTo>
                    <a:lnTo>
                      <a:pt x="37" y="182"/>
                    </a:lnTo>
                    <a:lnTo>
                      <a:pt x="36" y="182"/>
                    </a:lnTo>
                    <a:lnTo>
                      <a:pt x="36" y="179"/>
                    </a:lnTo>
                    <a:lnTo>
                      <a:pt x="40" y="175"/>
                    </a:lnTo>
                    <a:lnTo>
                      <a:pt x="40" y="171"/>
                    </a:lnTo>
                    <a:lnTo>
                      <a:pt x="38" y="175"/>
                    </a:lnTo>
                    <a:lnTo>
                      <a:pt x="36" y="178"/>
                    </a:lnTo>
                    <a:lnTo>
                      <a:pt x="33" y="181"/>
                    </a:lnTo>
                    <a:lnTo>
                      <a:pt x="33" y="179"/>
                    </a:lnTo>
                    <a:lnTo>
                      <a:pt x="33" y="179"/>
                    </a:lnTo>
                    <a:lnTo>
                      <a:pt x="33" y="175"/>
                    </a:lnTo>
                    <a:lnTo>
                      <a:pt x="34" y="163"/>
                    </a:lnTo>
                    <a:lnTo>
                      <a:pt x="37" y="161"/>
                    </a:lnTo>
                    <a:lnTo>
                      <a:pt x="37" y="160"/>
                    </a:lnTo>
                    <a:lnTo>
                      <a:pt x="34" y="154"/>
                    </a:lnTo>
                    <a:lnTo>
                      <a:pt x="34" y="149"/>
                    </a:lnTo>
                    <a:lnTo>
                      <a:pt x="33" y="147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0" y="145"/>
                    </a:lnTo>
                    <a:lnTo>
                      <a:pt x="30" y="141"/>
                    </a:lnTo>
                    <a:lnTo>
                      <a:pt x="27" y="139"/>
                    </a:lnTo>
                    <a:lnTo>
                      <a:pt x="27" y="136"/>
                    </a:lnTo>
                    <a:lnTo>
                      <a:pt x="27" y="135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6" y="139"/>
                    </a:lnTo>
                    <a:lnTo>
                      <a:pt x="20" y="138"/>
                    </a:lnTo>
                    <a:lnTo>
                      <a:pt x="18" y="135"/>
                    </a:lnTo>
                    <a:lnTo>
                      <a:pt x="18" y="134"/>
                    </a:lnTo>
                    <a:lnTo>
                      <a:pt x="15" y="131"/>
                    </a:lnTo>
                    <a:lnTo>
                      <a:pt x="15" y="129"/>
                    </a:lnTo>
                    <a:lnTo>
                      <a:pt x="18" y="129"/>
                    </a:lnTo>
                    <a:lnTo>
                      <a:pt x="19" y="132"/>
                    </a:lnTo>
                    <a:lnTo>
                      <a:pt x="20" y="134"/>
                    </a:lnTo>
                    <a:lnTo>
                      <a:pt x="22" y="132"/>
                    </a:lnTo>
                    <a:lnTo>
                      <a:pt x="20" y="132"/>
                    </a:lnTo>
                    <a:lnTo>
                      <a:pt x="19" y="129"/>
                    </a:lnTo>
                    <a:lnTo>
                      <a:pt x="20" y="128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3" y="128"/>
                    </a:lnTo>
                    <a:lnTo>
                      <a:pt x="20" y="124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3" y="121"/>
                    </a:lnTo>
                    <a:lnTo>
                      <a:pt x="13" y="118"/>
                    </a:lnTo>
                    <a:lnTo>
                      <a:pt x="12" y="121"/>
                    </a:lnTo>
                    <a:lnTo>
                      <a:pt x="11" y="121"/>
                    </a:lnTo>
                    <a:lnTo>
                      <a:pt x="11" y="120"/>
                    </a:lnTo>
                    <a:lnTo>
                      <a:pt x="12" y="117"/>
                    </a:lnTo>
                    <a:lnTo>
                      <a:pt x="9" y="118"/>
                    </a:lnTo>
                    <a:lnTo>
                      <a:pt x="8" y="116"/>
                    </a:lnTo>
                    <a:lnTo>
                      <a:pt x="8" y="117"/>
                    </a:lnTo>
                    <a:lnTo>
                      <a:pt x="9" y="120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1" y="109"/>
                    </a:lnTo>
                    <a:lnTo>
                      <a:pt x="1" y="109"/>
                    </a:lnTo>
                    <a:lnTo>
                      <a:pt x="0" y="107"/>
                    </a:lnTo>
                    <a:lnTo>
                      <a:pt x="1" y="105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5" y="99"/>
                    </a:lnTo>
                    <a:lnTo>
                      <a:pt x="5" y="95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9" y="92"/>
                    </a:lnTo>
                    <a:lnTo>
                      <a:pt x="11" y="88"/>
                    </a:lnTo>
                    <a:lnTo>
                      <a:pt x="9" y="85"/>
                    </a:lnTo>
                    <a:lnTo>
                      <a:pt x="11" y="81"/>
                    </a:lnTo>
                    <a:lnTo>
                      <a:pt x="9" y="78"/>
                    </a:lnTo>
                    <a:lnTo>
                      <a:pt x="12" y="78"/>
                    </a:lnTo>
                    <a:lnTo>
                      <a:pt x="13" y="74"/>
                    </a:lnTo>
                    <a:lnTo>
                      <a:pt x="13" y="70"/>
                    </a:lnTo>
                    <a:lnTo>
                      <a:pt x="11" y="63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20" y="65"/>
                    </a:lnTo>
                    <a:lnTo>
                      <a:pt x="22" y="59"/>
                    </a:lnTo>
                    <a:lnTo>
                      <a:pt x="23" y="53"/>
                    </a:lnTo>
                    <a:lnTo>
                      <a:pt x="26" y="47"/>
                    </a:lnTo>
                    <a:lnTo>
                      <a:pt x="23" y="45"/>
                    </a:lnTo>
                    <a:lnTo>
                      <a:pt x="23" y="44"/>
                    </a:lnTo>
                    <a:lnTo>
                      <a:pt x="26" y="37"/>
                    </a:lnTo>
                    <a:lnTo>
                      <a:pt x="29" y="33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31" y="20"/>
                    </a:lnTo>
                    <a:lnTo>
                      <a:pt x="36" y="19"/>
                    </a:lnTo>
                    <a:lnTo>
                      <a:pt x="38" y="16"/>
                    </a:lnTo>
                    <a:lnTo>
                      <a:pt x="40" y="12"/>
                    </a:lnTo>
                    <a:lnTo>
                      <a:pt x="44" y="11"/>
                    </a:lnTo>
                    <a:lnTo>
                      <a:pt x="48" y="8"/>
                    </a:lnTo>
                    <a:lnTo>
                      <a:pt x="49" y="11"/>
                    </a:lnTo>
                    <a:lnTo>
                      <a:pt x="52" y="12"/>
                    </a:lnTo>
                    <a:lnTo>
                      <a:pt x="52" y="9"/>
                    </a:lnTo>
                    <a:lnTo>
                      <a:pt x="52" y="5"/>
                    </a:lnTo>
                    <a:lnTo>
                      <a:pt x="53" y="4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5" name="Freeform 579"/>
              <p:cNvSpPr>
                <a:spLocks/>
              </p:cNvSpPr>
              <p:nvPr/>
            </p:nvSpPr>
            <p:spPr bwMode="auto">
              <a:xfrm>
                <a:off x="6207580" y="3638966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6" name="Freeform 580"/>
              <p:cNvSpPr>
                <a:spLocks/>
              </p:cNvSpPr>
              <p:nvPr/>
            </p:nvSpPr>
            <p:spPr bwMode="auto">
              <a:xfrm>
                <a:off x="5952644" y="3856847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2 w 3"/>
                  <a:gd name="T3" fmla="*/ 1 h 7"/>
                  <a:gd name="T4" fmla="*/ 2 w 3"/>
                  <a:gd name="T5" fmla="*/ 1 h 7"/>
                  <a:gd name="T6" fmla="*/ 2 w 3"/>
                  <a:gd name="T7" fmla="*/ 4 h 7"/>
                  <a:gd name="T8" fmla="*/ 0 w 3"/>
                  <a:gd name="T9" fmla="*/ 7 h 7"/>
                  <a:gd name="T10" fmla="*/ 2 w 3"/>
                  <a:gd name="T11" fmla="*/ 4 h 7"/>
                  <a:gd name="T12" fmla="*/ 0 w 3"/>
                  <a:gd name="T13" fmla="*/ 1 h 7"/>
                  <a:gd name="T14" fmla="*/ 3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7" name="Freeform 581"/>
              <p:cNvSpPr>
                <a:spLocks/>
              </p:cNvSpPr>
              <p:nvPr/>
            </p:nvSpPr>
            <p:spPr bwMode="auto">
              <a:xfrm>
                <a:off x="5952644" y="3833132"/>
                <a:ext cx="42984" cy="74109"/>
              </a:xfrm>
              <a:custGeom>
                <a:avLst/>
                <a:gdLst>
                  <a:gd name="T0" fmla="*/ 7 w 29"/>
                  <a:gd name="T1" fmla="*/ 0 h 50"/>
                  <a:gd name="T2" fmla="*/ 10 w 29"/>
                  <a:gd name="T3" fmla="*/ 2 h 50"/>
                  <a:gd name="T4" fmla="*/ 9 w 29"/>
                  <a:gd name="T5" fmla="*/ 3 h 50"/>
                  <a:gd name="T6" fmla="*/ 11 w 29"/>
                  <a:gd name="T7" fmla="*/ 3 h 50"/>
                  <a:gd name="T8" fmla="*/ 11 w 29"/>
                  <a:gd name="T9" fmla="*/ 2 h 50"/>
                  <a:gd name="T10" fmla="*/ 15 w 29"/>
                  <a:gd name="T11" fmla="*/ 3 h 50"/>
                  <a:gd name="T12" fmla="*/ 15 w 29"/>
                  <a:gd name="T13" fmla="*/ 5 h 50"/>
                  <a:gd name="T14" fmla="*/ 17 w 29"/>
                  <a:gd name="T15" fmla="*/ 6 h 50"/>
                  <a:gd name="T16" fmla="*/ 17 w 29"/>
                  <a:gd name="T17" fmla="*/ 9 h 50"/>
                  <a:gd name="T18" fmla="*/ 18 w 29"/>
                  <a:gd name="T19" fmla="*/ 9 h 50"/>
                  <a:gd name="T20" fmla="*/ 20 w 29"/>
                  <a:gd name="T21" fmla="*/ 12 h 50"/>
                  <a:gd name="T22" fmla="*/ 21 w 29"/>
                  <a:gd name="T23" fmla="*/ 13 h 50"/>
                  <a:gd name="T24" fmla="*/ 21 w 29"/>
                  <a:gd name="T25" fmla="*/ 13 h 50"/>
                  <a:gd name="T26" fmla="*/ 20 w 29"/>
                  <a:gd name="T27" fmla="*/ 14 h 50"/>
                  <a:gd name="T28" fmla="*/ 21 w 29"/>
                  <a:gd name="T29" fmla="*/ 16 h 50"/>
                  <a:gd name="T30" fmla="*/ 21 w 29"/>
                  <a:gd name="T31" fmla="*/ 16 h 50"/>
                  <a:gd name="T32" fmla="*/ 24 w 29"/>
                  <a:gd name="T33" fmla="*/ 16 h 50"/>
                  <a:gd name="T34" fmla="*/ 25 w 29"/>
                  <a:gd name="T35" fmla="*/ 20 h 50"/>
                  <a:gd name="T36" fmla="*/ 26 w 29"/>
                  <a:gd name="T37" fmla="*/ 25 h 50"/>
                  <a:gd name="T38" fmla="*/ 29 w 29"/>
                  <a:gd name="T39" fmla="*/ 27 h 50"/>
                  <a:gd name="T40" fmla="*/ 28 w 29"/>
                  <a:gd name="T41" fmla="*/ 30 h 50"/>
                  <a:gd name="T42" fmla="*/ 29 w 29"/>
                  <a:gd name="T43" fmla="*/ 31 h 50"/>
                  <a:gd name="T44" fmla="*/ 29 w 29"/>
                  <a:gd name="T45" fmla="*/ 34 h 50"/>
                  <a:gd name="T46" fmla="*/ 29 w 29"/>
                  <a:gd name="T47" fmla="*/ 35 h 50"/>
                  <a:gd name="T48" fmla="*/ 29 w 29"/>
                  <a:gd name="T49" fmla="*/ 36 h 50"/>
                  <a:gd name="T50" fmla="*/ 28 w 29"/>
                  <a:gd name="T51" fmla="*/ 39 h 50"/>
                  <a:gd name="T52" fmla="*/ 26 w 29"/>
                  <a:gd name="T53" fmla="*/ 43 h 50"/>
                  <a:gd name="T54" fmla="*/ 22 w 29"/>
                  <a:gd name="T55" fmla="*/ 47 h 50"/>
                  <a:gd name="T56" fmla="*/ 18 w 29"/>
                  <a:gd name="T57" fmla="*/ 49 h 50"/>
                  <a:gd name="T58" fmla="*/ 14 w 29"/>
                  <a:gd name="T59" fmla="*/ 49 h 50"/>
                  <a:gd name="T60" fmla="*/ 11 w 29"/>
                  <a:gd name="T61" fmla="*/ 50 h 50"/>
                  <a:gd name="T62" fmla="*/ 9 w 29"/>
                  <a:gd name="T63" fmla="*/ 49 h 50"/>
                  <a:gd name="T64" fmla="*/ 6 w 29"/>
                  <a:gd name="T65" fmla="*/ 46 h 50"/>
                  <a:gd name="T66" fmla="*/ 4 w 29"/>
                  <a:gd name="T67" fmla="*/ 38 h 50"/>
                  <a:gd name="T68" fmla="*/ 2 w 29"/>
                  <a:gd name="T69" fmla="*/ 32 h 50"/>
                  <a:gd name="T70" fmla="*/ 3 w 29"/>
                  <a:gd name="T71" fmla="*/ 31 h 50"/>
                  <a:gd name="T72" fmla="*/ 2 w 29"/>
                  <a:gd name="T73" fmla="*/ 25 h 50"/>
                  <a:gd name="T74" fmla="*/ 2 w 29"/>
                  <a:gd name="T75" fmla="*/ 24 h 50"/>
                  <a:gd name="T76" fmla="*/ 2 w 29"/>
                  <a:gd name="T77" fmla="*/ 23 h 50"/>
                  <a:gd name="T78" fmla="*/ 3 w 29"/>
                  <a:gd name="T79" fmla="*/ 17 h 50"/>
                  <a:gd name="T80" fmla="*/ 3 w 29"/>
                  <a:gd name="T81" fmla="*/ 16 h 50"/>
                  <a:gd name="T82" fmla="*/ 3 w 29"/>
                  <a:gd name="T83" fmla="*/ 12 h 50"/>
                  <a:gd name="T84" fmla="*/ 3 w 29"/>
                  <a:gd name="T85" fmla="*/ 10 h 50"/>
                  <a:gd name="T86" fmla="*/ 3 w 29"/>
                  <a:gd name="T87" fmla="*/ 9 h 50"/>
                  <a:gd name="T88" fmla="*/ 2 w 29"/>
                  <a:gd name="T89" fmla="*/ 7 h 50"/>
                  <a:gd name="T90" fmla="*/ 0 w 29"/>
                  <a:gd name="T91" fmla="*/ 7 h 50"/>
                  <a:gd name="T92" fmla="*/ 0 w 29"/>
                  <a:gd name="T93" fmla="*/ 6 h 50"/>
                  <a:gd name="T94" fmla="*/ 3 w 29"/>
                  <a:gd name="T95" fmla="*/ 6 h 50"/>
                  <a:gd name="T96" fmla="*/ 4 w 29"/>
                  <a:gd name="T97" fmla="*/ 7 h 50"/>
                  <a:gd name="T98" fmla="*/ 4 w 29"/>
                  <a:gd name="T99" fmla="*/ 9 h 50"/>
                  <a:gd name="T100" fmla="*/ 6 w 29"/>
                  <a:gd name="T101" fmla="*/ 6 h 50"/>
                  <a:gd name="T102" fmla="*/ 6 w 29"/>
                  <a:gd name="T103" fmla="*/ 5 h 50"/>
                  <a:gd name="T104" fmla="*/ 6 w 29"/>
                  <a:gd name="T105" fmla="*/ 3 h 50"/>
                  <a:gd name="T106" fmla="*/ 7 w 29"/>
                  <a:gd name="T107" fmla="*/ 3 h 50"/>
                  <a:gd name="T108" fmla="*/ 7 w 29"/>
                  <a:gd name="T109" fmla="*/ 2 h 50"/>
                  <a:gd name="T110" fmla="*/ 6 w 29"/>
                  <a:gd name="T111" fmla="*/ 2 h 50"/>
                  <a:gd name="T112" fmla="*/ 7 w 29"/>
                  <a:gd name="T1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50">
                    <a:moveTo>
                      <a:pt x="7" y="0"/>
                    </a:moveTo>
                    <a:lnTo>
                      <a:pt x="10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7" y="6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20" y="12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4" y="16"/>
                    </a:lnTo>
                    <a:lnTo>
                      <a:pt x="25" y="20"/>
                    </a:lnTo>
                    <a:lnTo>
                      <a:pt x="26" y="25"/>
                    </a:lnTo>
                    <a:lnTo>
                      <a:pt x="29" y="27"/>
                    </a:lnTo>
                    <a:lnTo>
                      <a:pt x="28" y="30"/>
                    </a:lnTo>
                    <a:lnTo>
                      <a:pt x="29" y="31"/>
                    </a:lnTo>
                    <a:lnTo>
                      <a:pt x="29" y="34"/>
                    </a:lnTo>
                    <a:lnTo>
                      <a:pt x="29" y="35"/>
                    </a:lnTo>
                    <a:lnTo>
                      <a:pt x="29" y="36"/>
                    </a:lnTo>
                    <a:lnTo>
                      <a:pt x="28" y="39"/>
                    </a:lnTo>
                    <a:lnTo>
                      <a:pt x="26" y="43"/>
                    </a:lnTo>
                    <a:lnTo>
                      <a:pt x="22" y="47"/>
                    </a:lnTo>
                    <a:lnTo>
                      <a:pt x="18" y="49"/>
                    </a:lnTo>
                    <a:lnTo>
                      <a:pt x="14" y="49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6" y="46"/>
                    </a:lnTo>
                    <a:lnTo>
                      <a:pt x="4" y="38"/>
                    </a:lnTo>
                    <a:lnTo>
                      <a:pt x="2" y="32"/>
                    </a:lnTo>
                    <a:lnTo>
                      <a:pt x="3" y="31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8" name="Freeform 582"/>
              <p:cNvSpPr>
                <a:spLocks/>
              </p:cNvSpPr>
              <p:nvPr/>
            </p:nvSpPr>
            <p:spPr bwMode="auto">
              <a:xfrm>
                <a:off x="5955608" y="3827203"/>
                <a:ext cx="7411" cy="5929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4 w 5"/>
                  <a:gd name="T5" fmla="*/ 3 h 4"/>
                  <a:gd name="T6" fmla="*/ 4 w 5"/>
                  <a:gd name="T7" fmla="*/ 3 h 4"/>
                  <a:gd name="T8" fmla="*/ 4 w 5"/>
                  <a:gd name="T9" fmla="*/ 4 h 4"/>
                  <a:gd name="T10" fmla="*/ 0 w 5"/>
                  <a:gd name="T11" fmla="*/ 2 h 4"/>
                  <a:gd name="T12" fmla="*/ 0 w 5"/>
                  <a:gd name="T13" fmla="*/ 0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9" name="Freeform 583"/>
              <p:cNvSpPr>
                <a:spLocks/>
              </p:cNvSpPr>
              <p:nvPr/>
            </p:nvSpPr>
            <p:spPr bwMode="auto">
              <a:xfrm>
                <a:off x="5963019" y="3827203"/>
                <a:ext cx="10376" cy="8893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2 h 6"/>
                  <a:gd name="T4" fmla="*/ 4 w 7"/>
                  <a:gd name="T5" fmla="*/ 3 h 6"/>
                  <a:gd name="T6" fmla="*/ 7 w 7"/>
                  <a:gd name="T7" fmla="*/ 6 h 6"/>
                  <a:gd name="T8" fmla="*/ 7 w 7"/>
                  <a:gd name="T9" fmla="*/ 6 h 6"/>
                  <a:gd name="T10" fmla="*/ 6 w 7"/>
                  <a:gd name="T11" fmla="*/ 6 h 6"/>
                  <a:gd name="T12" fmla="*/ 4 w 7"/>
                  <a:gd name="T13" fmla="*/ 6 h 6"/>
                  <a:gd name="T14" fmla="*/ 3 w 7"/>
                  <a:gd name="T15" fmla="*/ 4 h 6"/>
                  <a:gd name="T16" fmla="*/ 0 w 7"/>
                  <a:gd name="T17" fmla="*/ 3 h 6"/>
                  <a:gd name="T18" fmla="*/ 0 w 7"/>
                  <a:gd name="T19" fmla="*/ 2 h 6"/>
                  <a:gd name="T20" fmla="*/ 2 w 7"/>
                  <a:gd name="T21" fmla="*/ 2 h 6"/>
                  <a:gd name="T22" fmla="*/ 2 w 7"/>
                  <a:gd name="T23" fmla="*/ 2 h 6"/>
                  <a:gd name="T24" fmla="*/ 2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3" y="2"/>
                    </a:lnTo>
                    <a:lnTo>
                      <a:pt x="4" y="3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0" name="Freeform 584"/>
              <p:cNvSpPr>
                <a:spLocks/>
              </p:cNvSpPr>
              <p:nvPr/>
            </p:nvSpPr>
            <p:spPr bwMode="auto">
              <a:xfrm>
                <a:off x="5709565" y="3323259"/>
                <a:ext cx="549893" cy="539517"/>
              </a:xfrm>
              <a:custGeom>
                <a:avLst/>
                <a:gdLst>
                  <a:gd name="T0" fmla="*/ 120 w 371"/>
                  <a:gd name="T1" fmla="*/ 11 h 364"/>
                  <a:gd name="T2" fmla="*/ 127 w 371"/>
                  <a:gd name="T3" fmla="*/ 32 h 364"/>
                  <a:gd name="T4" fmla="*/ 146 w 371"/>
                  <a:gd name="T5" fmla="*/ 39 h 364"/>
                  <a:gd name="T6" fmla="*/ 146 w 371"/>
                  <a:gd name="T7" fmla="*/ 69 h 364"/>
                  <a:gd name="T8" fmla="*/ 179 w 371"/>
                  <a:gd name="T9" fmla="*/ 86 h 364"/>
                  <a:gd name="T10" fmla="*/ 221 w 371"/>
                  <a:gd name="T11" fmla="*/ 98 h 364"/>
                  <a:gd name="T12" fmla="*/ 254 w 371"/>
                  <a:gd name="T13" fmla="*/ 83 h 364"/>
                  <a:gd name="T14" fmla="*/ 264 w 371"/>
                  <a:gd name="T15" fmla="*/ 89 h 364"/>
                  <a:gd name="T16" fmla="*/ 290 w 371"/>
                  <a:gd name="T17" fmla="*/ 96 h 364"/>
                  <a:gd name="T18" fmla="*/ 301 w 371"/>
                  <a:gd name="T19" fmla="*/ 79 h 364"/>
                  <a:gd name="T20" fmla="*/ 320 w 371"/>
                  <a:gd name="T21" fmla="*/ 67 h 364"/>
                  <a:gd name="T22" fmla="*/ 347 w 371"/>
                  <a:gd name="T23" fmla="*/ 60 h 364"/>
                  <a:gd name="T24" fmla="*/ 358 w 371"/>
                  <a:gd name="T25" fmla="*/ 62 h 364"/>
                  <a:gd name="T26" fmla="*/ 366 w 371"/>
                  <a:gd name="T27" fmla="*/ 72 h 364"/>
                  <a:gd name="T28" fmla="*/ 366 w 371"/>
                  <a:gd name="T29" fmla="*/ 82 h 364"/>
                  <a:gd name="T30" fmla="*/ 344 w 371"/>
                  <a:gd name="T31" fmla="*/ 111 h 364"/>
                  <a:gd name="T32" fmla="*/ 329 w 371"/>
                  <a:gd name="T33" fmla="*/ 137 h 364"/>
                  <a:gd name="T34" fmla="*/ 326 w 371"/>
                  <a:gd name="T35" fmla="*/ 166 h 364"/>
                  <a:gd name="T36" fmla="*/ 320 w 371"/>
                  <a:gd name="T37" fmla="*/ 161 h 364"/>
                  <a:gd name="T38" fmla="*/ 311 w 371"/>
                  <a:gd name="T39" fmla="*/ 144 h 364"/>
                  <a:gd name="T40" fmla="*/ 304 w 371"/>
                  <a:gd name="T41" fmla="*/ 148 h 364"/>
                  <a:gd name="T42" fmla="*/ 308 w 371"/>
                  <a:gd name="T43" fmla="*/ 137 h 364"/>
                  <a:gd name="T44" fmla="*/ 308 w 371"/>
                  <a:gd name="T45" fmla="*/ 119 h 364"/>
                  <a:gd name="T46" fmla="*/ 280 w 371"/>
                  <a:gd name="T47" fmla="*/ 118 h 364"/>
                  <a:gd name="T48" fmla="*/ 271 w 371"/>
                  <a:gd name="T49" fmla="*/ 104 h 364"/>
                  <a:gd name="T50" fmla="*/ 262 w 371"/>
                  <a:gd name="T51" fmla="*/ 98 h 364"/>
                  <a:gd name="T52" fmla="*/ 262 w 371"/>
                  <a:gd name="T53" fmla="*/ 114 h 364"/>
                  <a:gd name="T54" fmla="*/ 260 w 371"/>
                  <a:gd name="T55" fmla="*/ 125 h 364"/>
                  <a:gd name="T56" fmla="*/ 275 w 371"/>
                  <a:gd name="T57" fmla="*/ 158 h 364"/>
                  <a:gd name="T58" fmla="*/ 272 w 371"/>
                  <a:gd name="T59" fmla="*/ 172 h 364"/>
                  <a:gd name="T60" fmla="*/ 264 w 371"/>
                  <a:gd name="T61" fmla="*/ 170 h 364"/>
                  <a:gd name="T62" fmla="*/ 261 w 371"/>
                  <a:gd name="T63" fmla="*/ 169 h 364"/>
                  <a:gd name="T64" fmla="*/ 249 w 371"/>
                  <a:gd name="T65" fmla="*/ 187 h 364"/>
                  <a:gd name="T66" fmla="*/ 232 w 371"/>
                  <a:gd name="T67" fmla="*/ 202 h 364"/>
                  <a:gd name="T68" fmla="*/ 231 w 371"/>
                  <a:gd name="T69" fmla="*/ 203 h 364"/>
                  <a:gd name="T70" fmla="*/ 195 w 371"/>
                  <a:gd name="T71" fmla="*/ 245 h 364"/>
                  <a:gd name="T72" fmla="*/ 173 w 371"/>
                  <a:gd name="T73" fmla="*/ 256 h 364"/>
                  <a:gd name="T74" fmla="*/ 171 w 371"/>
                  <a:gd name="T75" fmla="*/ 297 h 364"/>
                  <a:gd name="T76" fmla="*/ 160 w 371"/>
                  <a:gd name="T77" fmla="*/ 335 h 364"/>
                  <a:gd name="T78" fmla="*/ 159 w 371"/>
                  <a:gd name="T79" fmla="*/ 349 h 364"/>
                  <a:gd name="T80" fmla="*/ 142 w 371"/>
                  <a:gd name="T81" fmla="*/ 361 h 364"/>
                  <a:gd name="T82" fmla="*/ 116 w 371"/>
                  <a:gd name="T83" fmla="*/ 328 h 364"/>
                  <a:gd name="T84" fmla="*/ 99 w 371"/>
                  <a:gd name="T85" fmla="*/ 303 h 364"/>
                  <a:gd name="T86" fmla="*/ 87 w 371"/>
                  <a:gd name="T87" fmla="*/ 271 h 364"/>
                  <a:gd name="T88" fmla="*/ 76 w 371"/>
                  <a:gd name="T89" fmla="*/ 242 h 364"/>
                  <a:gd name="T90" fmla="*/ 66 w 371"/>
                  <a:gd name="T91" fmla="*/ 212 h 364"/>
                  <a:gd name="T92" fmla="*/ 61 w 371"/>
                  <a:gd name="T93" fmla="*/ 184 h 364"/>
                  <a:gd name="T94" fmla="*/ 58 w 371"/>
                  <a:gd name="T95" fmla="*/ 169 h 364"/>
                  <a:gd name="T96" fmla="*/ 55 w 371"/>
                  <a:gd name="T97" fmla="*/ 162 h 364"/>
                  <a:gd name="T98" fmla="*/ 41 w 371"/>
                  <a:gd name="T99" fmla="*/ 188 h 364"/>
                  <a:gd name="T100" fmla="*/ 9 w 371"/>
                  <a:gd name="T101" fmla="*/ 165 h 364"/>
                  <a:gd name="T102" fmla="*/ 19 w 371"/>
                  <a:gd name="T103" fmla="*/ 166 h 364"/>
                  <a:gd name="T104" fmla="*/ 27 w 371"/>
                  <a:gd name="T105" fmla="*/ 155 h 364"/>
                  <a:gd name="T106" fmla="*/ 5 w 371"/>
                  <a:gd name="T107" fmla="*/ 145 h 364"/>
                  <a:gd name="T108" fmla="*/ 11 w 371"/>
                  <a:gd name="T109" fmla="*/ 137 h 364"/>
                  <a:gd name="T110" fmla="*/ 33 w 371"/>
                  <a:gd name="T111" fmla="*/ 133 h 364"/>
                  <a:gd name="T112" fmla="*/ 21 w 371"/>
                  <a:gd name="T113" fmla="*/ 105 h 364"/>
                  <a:gd name="T114" fmla="*/ 16 w 371"/>
                  <a:gd name="T115" fmla="*/ 86 h 364"/>
                  <a:gd name="T116" fmla="*/ 43 w 371"/>
                  <a:gd name="T117" fmla="*/ 79 h 364"/>
                  <a:gd name="T118" fmla="*/ 61 w 371"/>
                  <a:gd name="T119" fmla="*/ 46 h 364"/>
                  <a:gd name="T120" fmla="*/ 74 w 371"/>
                  <a:gd name="T121" fmla="*/ 1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1" h="364">
                    <a:moveTo>
                      <a:pt x="92" y="0"/>
                    </a:moveTo>
                    <a:lnTo>
                      <a:pt x="95" y="0"/>
                    </a:lnTo>
                    <a:lnTo>
                      <a:pt x="102" y="6"/>
                    </a:lnTo>
                    <a:lnTo>
                      <a:pt x="106" y="3"/>
                    </a:lnTo>
                    <a:lnTo>
                      <a:pt x="109" y="4"/>
                    </a:lnTo>
                    <a:lnTo>
                      <a:pt x="110" y="9"/>
                    </a:lnTo>
                    <a:lnTo>
                      <a:pt x="114" y="9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120" y="14"/>
                    </a:lnTo>
                    <a:lnTo>
                      <a:pt x="120" y="15"/>
                    </a:lnTo>
                    <a:lnTo>
                      <a:pt x="124" y="17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4" y="27"/>
                    </a:lnTo>
                    <a:lnTo>
                      <a:pt x="126" y="28"/>
                    </a:lnTo>
                    <a:lnTo>
                      <a:pt x="127" y="29"/>
                    </a:lnTo>
                    <a:lnTo>
                      <a:pt x="127" y="32"/>
                    </a:lnTo>
                    <a:lnTo>
                      <a:pt x="128" y="32"/>
                    </a:lnTo>
                    <a:lnTo>
                      <a:pt x="130" y="35"/>
                    </a:lnTo>
                    <a:lnTo>
                      <a:pt x="132" y="36"/>
                    </a:lnTo>
                    <a:lnTo>
                      <a:pt x="134" y="35"/>
                    </a:lnTo>
                    <a:lnTo>
                      <a:pt x="137" y="35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43" y="39"/>
                    </a:lnTo>
                    <a:lnTo>
                      <a:pt x="146" y="39"/>
                    </a:lnTo>
                    <a:lnTo>
                      <a:pt x="148" y="43"/>
                    </a:lnTo>
                    <a:lnTo>
                      <a:pt x="149" y="43"/>
                    </a:lnTo>
                    <a:lnTo>
                      <a:pt x="150" y="46"/>
                    </a:lnTo>
                    <a:lnTo>
                      <a:pt x="150" y="45"/>
                    </a:lnTo>
                    <a:lnTo>
                      <a:pt x="150" y="50"/>
                    </a:lnTo>
                    <a:lnTo>
                      <a:pt x="149" y="57"/>
                    </a:lnTo>
                    <a:lnTo>
                      <a:pt x="149" y="61"/>
                    </a:lnTo>
                    <a:lnTo>
                      <a:pt x="146" y="65"/>
                    </a:lnTo>
                    <a:lnTo>
                      <a:pt x="146" y="69"/>
                    </a:lnTo>
                    <a:lnTo>
                      <a:pt x="149" y="69"/>
                    </a:lnTo>
                    <a:lnTo>
                      <a:pt x="152" y="71"/>
                    </a:lnTo>
                    <a:lnTo>
                      <a:pt x="155" y="71"/>
                    </a:lnTo>
                    <a:lnTo>
                      <a:pt x="156" y="74"/>
                    </a:lnTo>
                    <a:lnTo>
                      <a:pt x="161" y="74"/>
                    </a:lnTo>
                    <a:lnTo>
                      <a:pt x="167" y="78"/>
                    </a:lnTo>
                    <a:lnTo>
                      <a:pt x="171" y="83"/>
                    </a:lnTo>
                    <a:lnTo>
                      <a:pt x="177" y="85"/>
                    </a:lnTo>
                    <a:lnTo>
                      <a:pt x="179" y="86"/>
                    </a:lnTo>
                    <a:lnTo>
                      <a:pt x="182" y="86"/>
                    </a:lnTo>
                    <a:lnTo>
                      <a:pt x="186" y="89"/>
                    </a:lnTo>
                    <a:lnTo>
                      <a:pt x="193" y="89"/>
                    </a:lnTo>
                    <a:lnTo>
                      <a:pt x="196" y="90"/>
                    </a:lnTo>
                    <a:lnTo>
                      <a:pt x="203" y="89"/>
                    </a:lnTo>
                    <a:lnTo>
                      <a:pt x="208" y="90"/>
                    </a:lnTo>
                    <a:lnTo>
                      <a:pt x="210" y="93"/>
                    </a:lnTo>
                    <a:lnTo>
                      <a:pt x="213" y="97"/>
                    </a:lnTo>
                    <a:lnTo>
                      <a:pt x="221" y="98"/>
                    </a:lnTo>
                    <a:lnTo>
                      <a:pt x="222" y="97"/>
                    </a:lnTo>
                    <a:lnTo>
                      <a:pt x="228" y="97"/>
                    </a:lnTo>
                    <a:lnTo>
                      <a:pt x="239" y="101"/>
                    </a:lnTo>
                    <a:lnTo>
                      <a:pt x="242" y="100"/>
                    </a:lnTo>
                    <a:lnTo>
                      <a:pt x="247" y="103"/>
                    </a:lnTo>
                    <a:lnTo>
                      <a:pt x="255" y="101"/>
                    </a:lnTo>
                    <a:lnTo>
                      <a:pt x="255" y="94"/>
                    </a:lnTo>
                    <a:lnTo>
                      <a:pt x="253" y="89"/>
                    </a:lnTo>
                    <a:lnTo>
                      <a:pt x="254" y="83"/>
                    </a:lnTo>
                    <a:lnTo>
                      <a:pt x="254" y="80"/>
                    </a:lnTo>
                    <a:lnTo>
                      <a:pt x="254" y="80"/>
                    </a:lnTo>
                    <a:lnTo>
                      <a:pt x="257" y="78"/>
                    </a:lnTo>
                    <a:lnTo>
                      <a:pt x="260" y="78"/>
                    </a:lnTo>
                    <a:lnTo>
                      <a:pt x="261" y="80"/>
                    </a:lnTo>
                    <a:lnTo>
                      <a:pt x="261" y="83"/>
                    </a:lnTo>
                    <a:lnTo>
                      <a:pt x="264" y="86"/>
                    </a:lnTo>
                    <a:lnTo>
                      <a:pt x="264" y="86"/>
                    </a:lnTo>
                    <a:lnTo>
                      <a:pt x="264" y="89"/>
                    </a:lnTo>
                    <a:lnTo>
                      <a:pt x="262" y="92"/>
                    </a:lnTo>
                    <a:lnTo>
                      <a:pt x="265" y="96"/>
                    </a:lnTo>
                    <a:lnTo>
                      <a:pt x="269" y="96"/>
                    </a:lnTo>
                    <a:lnTo>
                      <a:pt x="271" y="94"/>
                    </a:lnTo>
                    <a:lnTo>
                      <a:pt x="278" y="98"/>
                    </a:lnTo>
                    <a:lnTo>
                      <a:pt x="282" y="98"/>
                    </a:lnTo>
                    <a:lnTo>
                      <a:pt x="284" y="96"/>
                    </a:lnTo>
                    <a:lnTo>
                      <a:pt x="287" y="94"/>
                    </a:lnTo>
                    <a:lnTo>
                      <a:pt x="290" y="96"/>
                    </a:lnTo>
                    <a:lnTo>
                      <a:pt x="294" y="94"/>
                    </a:lnTo>
                    <a:lnTo>
                      <a:pt x="298" y="96"/>
                    </a:lnTo>
                    <a:lnTo>
                      <a:pt x="304" y="93"/>
                    </a:lnTo>
                    <a:lnTo>
                      <a:pt x="304" y="92"/>
                    </a:lnTo>
                    <a:lnTo>
                      <a:pt x="304" y="87"/>
                    </a:lnTo>
                    <a:lnTo>
                      <a:pt x="300" y="86"/>
                    </a:lnTo>
                    <a:lnTo>
                      <a:pt x="298" y="83"/>
                    </a:lnTo>
                    <a:lnTo>
                      <a:pt x="300" y="80"/>
                    </a:lnTo>
                    <a:lnTo>
                      <a:pt x="301" y="79"/>
                    </a:lnTo>
                    <a:lnTo>
                      <a:pt x="307" y="79"/>
                    </a:lnTo>
                    <a:lnTo>
                      <a:pt x="308" y="78"/>
                    </a:lnTo>
                    <a:lnTo>
                      <a:pt x="309" y="75"/>
                    </a:lnTo>
                    <a:lnTo>
                      <a:pt x="312" y="74"/>
                    </a:lnTo>
                    <a:lnTo>
                      <a:pt x="313" y="75"/>
                    </a:lnTo>
                    <a:lnTo>
                      <a:pt x="313" y="72"/>
                    </a:lnTo>
                    <a:lnTo>
                      <a:pt x="316" y="72"/>
                    </a:lnTo>
                    <a:lnTo>
                      <a:pt x="318" y="69"/>
                    </a:lnTo>
                    <a:lnTo>
                      <a:pt x="320" y="67"/>
                    </a:lnTo>
                    <a:lnTo>
                      <a:pt x="323" y="65"/>
                    </a:lnTo>
                    <a:lnTo>
                      <a:pt x="327" y="65"/>
                    </a:lnTo>
                    <a:lnTo>
                      <a:pt x="330" y="61"/>
                    </a:lnTo>
                    <a:lnTo>
                      <a:pt x="330" y="58"/>
                    </a:lnTo>
                    <a:lnTo>
                      <a:pt x="333" y="58"/>
                    </a:lnTo>
                    <a:lnTo>
                      <a:pt x="336" y="56"/>
                    </a:lnTo>
                    <a:lnTo>
                      <a:pt x="337" y="60"/>
                    </a:lnTo>
                    <a:lnTo>
                      <a:pt x="341" y="58"/>
                    </a:lnTo>
                    <a:lnTo>
                      <a:pt x="347" y="60"/>
                    </a:lnTo>
                    <a:lnTo>
                      <a:pt x="348" y="58"/>
                    </a:lnTo>
                    <a:lnTo>
                      <a:pt x="347" y="56"/>
                    </a:lnTo>
                    <a:lnTo>
                      <a:pt x="352" y="53"/>
                    </a:lnTo>
                    <a:lnTo>
                      <a:pt x="355" y="53"/>
                    </a:lnTo>
                    <a:lnTo>
                      <a:pt x="356" y="56"/>
                    </a:lnTo>
                    <a:lnTo>
                      <a:pt x="358" y="54"/>
                    </a:lnTo>
                    <a:lnTo>
                      <a:pt x="359" y="56"/>
                    </a:lnTo>
                    <a:lnTo>
                      <a:pt x="356" y="60"/>
                    </a:lnTo>
                    <a:lnTo>
                      <a:pt x="358" y="62"/>
                    </a:lnTo>
                    <a:lnTo>
                      <a:pt x="359" y="61"/>
                    </a:lnTo>
                    <a:lnTo>
                      <a:pt x="360" y="61"/>
                    </a:lnTo>
                    <a:lnTo>
                      <a:pt x="362" y="62"/>
                    </a:lnTo>
                    <a:lnTo>
                      <a:pt x="363" y="65"/>
                    </a:lnTo>
                    <a:lnTo>
                      <a:pt x="363" y="67"/>
                    </a:lnTo>
                    <a:lnTo>
                      <a:pt x="362" y="69"/>
                    </a:lnTo>
                    <a:lnTo>
                      <a:pt x="362" y="72"/>
                    </a:lnTo>
                    <a:lnTo>
                      <a:pt x="365" y="72"/>
                    </a:lnTo>
                    <a:lnTo>
                      <a:pt x="366" y="72"/>
                    </a:lnTo>
                    <a:lnTo>
                      <a:pt x="369" y="72"/>
                    </a:lnTo>
                    <a:lnTo>
                      <a:pt x="371" y="75"/>
                    </a:lnTo>
                    <a:lnTo>
                      <a:pt x="371" y="75"/>
                    </a:lnTo>
                    <a:lnTo>
                      <a:pt x="371" y="78"/>
                    </a:lnTo>
                    <a:lnTo>
                      <a:pt x="370" y="79"/>
                    </a:lnTo>
                    <a:lnTo>
                      <a:pt x="370" y="83"/>
                    </a:lnTo>
                    <a:lnTo>
                      <a:pt x="370" y="86"/>
                    </a:lnTo>
                    <a:lnTo>
                      <a:pt x="367" y="85"/>
                    </a:lnTo>
                    <a:lnTo>
                      <a:pt x="366" y="82"/>
                    </a:lnTo>
                    <a:lnTo>
                      <a:pt x="362" y="85"/>
                    </a:lnTo>
                    <a:lnTo>
                      <a:pt x="358" y="86"/>
                    </a:lnTo>
                    <a:lnTo>
                      <a:pt x="356" y="90"/>
                    </a:lnTo>
                    <a:lnTo>
                      <a:pt x="354" y="93"/>
                    </a:lnTo>
                    <a:lnTo>
                      <a:pt x="349" y="94"/>
                    </a:lnTo>
                    <a:lnTo>
                      <a:pt x="345" y="101"/>
                    </a:lnTo>
                    <a:lnTo>
                      <a:pt x="345" y="104"/>
                    </a:lnTo>
                    <a:lnTo>
                      <a:pt x="347" y="107"/>
                    </a:lnTo>
                    <a:lnTo>
                      <a:pt x="344" y="111"/>
                    </a:lnTo>
                    <a:lnTo>
                      <a:pt x="341" y="118"/>
                    </a:lnTo>
                    <a:lnTo>
                      <a:pt x="341" y="119"/>
                    </a:lnTo>
                    <a:lnTo>
                      <a:pt x="344" y="121"/>
                    </a:lnTo>
                    <a:lnTo>
                      <a:pt x="341" y="127"/>
                    </a:lnTo>
                    <a:lnTo>
                      <a:pt x="340" y="133"/>
                    </a:lnTo>
                    <a:lnTo>
                      <a:pt x="338" y="139"/>
                    </a:lnTo>
                    <a:lnTo>
                      <a:pt x="334" y="139"/>
                    </a:lnTo>
                    <a:lnTo>
                      <a:pt x="331" y="139"/>
                    </a:lnTo>
                    <a:lnTo>
                      <a:pt x="329" y="137"/>
                    </a:lnTo>
                    <a:lnTo>
                      <a:pt x="331" y="144"/>
                    </a:lnTo>
                    <a:lnTo>
                      <a:pt x="331" y="148"/>
                    </a:lnTo>
                    <a:lnTo>
                      <a:pt x="330" y="152"/>
                    </a:lnTo>
                    <a:lnTo>
                      <a:pt x="327" y="152"/>
                    </a:lnTo>
                    <a:lnTo>
                      <a:pt x="329" y="155"/>
                    </a:lnTo>
                    <a:lnTo>
                      <a:pt x="327" y="159"/>
                    </a:lnTo>
                    <a:lnTo>
                      <a:pt x="329" y="162"/>
                    </a:lnTo>
                    <a:lnTo>
                      <a:pt x="327" y="166"/>
                    </a:lnTo>
                    <a:lnTo>
                      <a:pt x="326" y="166"/>
                    </a:lnTo>
                    <a:lnTo>
                      <a:pt x="325" y="166"/>
                    </a:lnTo>
                    <a:lnTo>
                      <a:pt x="323" y="169"/>
                    </a:lnTo>
                    <a:lnTo>
                      <a:pt x="323" y="170"/>
                    </a:lnTo>
                    <a:lnTo>
                      <a:pt x="323" y="169"/>
                    </a:lnTo>
                    <a:lnTo>
                      <a:pt x="323" y="169"/>
                    </a:lnTo>
                    <a:lnTo>
                      <a:pt x="322" y="168"/>
                    </a:lnTo>
                    <a:lnTo>
                      <a:pt x="322" y="166"/>
                    </a:lnTo>
                    <a:lnTo>
                      <a:pt x="320" y="163"/>
                    </a:lnTo>
                    <a:lnTo>
                      <a:pt x="320" y="161"/>
                    </a:lnTo>
                    <a:lnTo>
                      <a:pt x="319" y="155"/>
                    </a:lnTo>
                    <a:lnTo>
                      <a:pt x="318" y="154"/>
                    </a:lnTo>
                    <a:lnTo>
                      <a:pt x="318" y="151"/>
                    </a:lnTo>
                    <a:lnTo>
                      <a:pt x="318" y="147"/>
                    </a:lnTo>
                    <a:lnTo>
                      <a:pt x="316" y="145"/>
                    </a:lnTo>
                    <a:lnTo>
                      <a:pt x="315" y="144"/>
                    </a:lnTo>
                    <a:lnTo>
                      <a:pt x="313" y="144"/>
                    </a:lnTo>
                    <a:lnTo>
                      <a:pt x="312" y="143"/>
                    </a:lnTo>
                    <a:lnTo>
                      <a:pt x="311" y="144"/>
                    </a:lnTo>
                    <a:lnTo>
                      <a:pt x="311" y="145"/>
                    </a:lnTo>
                    <a:lnTo>
                      <a:pt x="311" y="145"/>
                    </a:lnTo>
                    <a:lnTo>
                      <a:pt x="311" y="147"/>
                    </a:lnTo>
                    <a:lnTo>
                      <a:pt x="309" y="150"/>
                    </a:lnTo>
                    <a:lnTo>
                      <a:pt x="309" y="150"/>
                    </a:lnTo>
                    <a:lnTo>
                      <a:pt x="309" y="152"/>
                    </a:lnTo>
                    <a:lnTo>
                      <a:pt x="308" y="152"/>
                    </a:lnTo>
                    <a:lnTo>
                      <a:pt x="307" y="150"/>
                    </a:lnTo>
                    <a:lnTo>
                      <a:pt x="304" y="148"/>
                    </a:lnTo>
                    <a:lnTo>
                      <a:pt x="304" y="147"/>
                    </a:lnTo>
                    <a:lnTo>
                      <a:pt x="302" y="145"/>
                    </a:lnTo>
                    <a:lnTo>
                      <a:pt x="301" y="141"/>
                    </a:lnTo>
                    <a:lnTo>
                      <a:pt x="301" y="140"/>
                    </a:lnTo>
                    <a:lnTo>
                      <a:pt x="302" y="139"/>
                    </a:lnTo>
                    <a:lnTo>
                      <a:pt x="302" y="137"/>
                    </a:lnTo>
                    <a:lnTo>
                      <a:pt x="305" y="136"/>
                    </a:lnTo>
                    <a:lnTo>
                      <a:pt x="305" y="137"/>
                    </a:lnTo>
                    <a:lnTo>
                      <a:pt x="308" y="137"/>
                    </a:lnTo>
                    <a:lnTo>
                      <a:pt x="308" y="136"/>
                    </a:lnTo>
                    <a:lnTo>
                      <a:pt x="308" y="133"/>
                    </a:lnTo>
                    <a:lnTo>
                      <a:pt x="309" y="133"/>
                    </a:lnTo>
                    <a:lnTo>
                      <a:pt x="312" y="129"/>
                    </a:lnTo>
                    <a:lnTo>
                      <a:pt x="312" y="125"/>
                    </a:lnTo>
                    <a:lnTo>
                      <a:pt x="313" y="122"/>
                    </a:lnTo>
                    <a:lnTo>
                      <a:pt x="312" y="122"/>
                    </a:lnTo>
                    <a:lnTo>
                      <a:pt x="309" y="119"/>
                    </a:lnTo>
                    <a:lnTo>
                      <a:pt x="308" y="119"/>
                    </a:lnTo>
                    <a:lnTo>
                      <a:pt x="308" y="119"/>
                    </a:lnTo>
                    <a:lnTo>
                      <a:pt x="305" y="119"/>
                    </a:lnTo>
                    <a:lnTo>
                      <a:pt x="301" y="119"/>
                    </a:lnTo>
                    <a:lnTo>
                      <a:pt x="297" y="119"/>
                    </a:lnTo>
                    <a:lnTo>
                      <a:pt x="291" y="119"/>
                    </a:lnTo>
                    <a:lnTo>
                      <a:pt x="289" y="119"/>
                    </a:lnTo>
                    <a:lnTo>
                      <a:pt x="286" y="118"/>
                    </a:lnTo>
                    <a:lnTo>
                      <a:pt x="283" y="118"/>
                    </a:lnTo>
                    <a:lnTo>
                      <a:pt x="280" y="118"/>
                    </a:lnTo>
                    <a:lnTo>
                      <a:pt x="280" y="115"/>
                    </a:lnTo>
                    <a:lnTo>
                      <a:pt x="279" y="112"/>
                    </a:lnTo>
                    <a:lnTo>
                      <a:pt x="279" y="111"/>
                    </a:lnTo>
                    <a:lnTo>
                      <a:pt x="279" y="108"/>
                    </a:lnTo>
                    <a:lnTo>
                      <a:pt x="276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2" y="105"/>
                    </a:lnTo>
                    <a:lnTo>
                      <a:pt x="271" y="104"/>
                    </a:lnTo>
                    <a:lnTo>
                      <a:pt x="269" y="103"/>
                    </a:lnTo>
                    <a:lnTo>
                      <a:pt x="268" y="103"/>
                    </a:lnTo>
                    <a:lnTo>
                      <a:pt x="268" y="104"/>
                    </a:lnTo>
                    <a:lnTo>
                      <a:pt x="269" y="105"/>
                    </a:lnTo>
                    <a:lnTo>
                      <a:pt x="268" y="105"/>
                    </a:lnTo>
                    <a:lnTo>
                      <a:pt x="265" y="105"/>
                    </a:lnTo>
                    <a:lnTo>
                      <a:pt x="264" y="103"/>
                    </a:lnTo>
                    <a:lnTo>
                      <a:pt x="264" y="101"/>
                    </a:lnTo>
                    <a:lnTo>
                      <a:pt x="262" y="98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58" y="100"/>
                    </a:lnTo>
                    <a:lnTo>
                      <a:pt x="260" y="101"/>
                    </a:lnTo>
                    <a:lnTo>
                      <a:pt x="260" y="103"/>
                    </a:lnTo>
                    <a:lnTo>
                      <a:pt x="260" y="105"/>
                    </a:lnTo>
                    <a:lnTo>
                      <a:pt x="257" y="109"/>
                    </a:lnTo>
                    <a:lnTo>
                      <a:pt x="255" y="112"/>
                    </a:lnTo>
                    <a:lnTo>
                      <a:pt x="262" y="114"/>
                    </a:lnTo>
                    <a:lnTo>
                      <a:pt x="265" y="114"/>
                    </a:lnTo>
                    <a:lnTo>
                      <a:pt x="268" y="114"/>
                    </a:lnTo>
                    <a:lnTo>
                      <a:pt x="268" y="115"/>
                    </a:lnTo>
                    <a:lnTo>
                      <a:pt x="268" y="119"/>
                    </a:lnTo>
                    <a:lnTo>
                      <a:pt x="266" y="121"/>
                    </a:lnTo>
                    <a:lnTo>
                      <a:pt x="265" y="119"/>
                    </a:lnTo>
                    <a:lnTo>
                      <a:pt x="262" y="121"/>
                    </a:lnTo>
                    <a:lnTo>
                      <a:pt x="262" y="125"/>
                    </a:lnTo>
                    <a:lnTo>
                      <a:pt x="260" y="125"/>
                    </a:lnTo>
                    <a:lnTo>
                      <a:pt x="260" y="130"/>
                    </a:lnTo>
                    <a:lnTo>
                      <a:pt x="262" y="133"/>
                    </a:lnTo>
                    <a:lnTo>
                      <a:pt x="265" y="134"/>
                    </a:lnTo>
                    <a:lnTo>
                      <a:pt x="269" y="139"/>
                    </a:lnTo>
                    <a:lnTo>
                      <a:pt x="269" y="143"/>
                    </a:lnTo>
                    <a:lnTo>
                      <a:pt x="271" y="147"/>
                    </a:lnTo>
                    <a:lnTo>
                      <a:pt x="269" y="150"/>
                    </a:lnTo>
                    <a:lnTo>
                      <a:pt x="271" y="152"/>
                    </a:lnTo>
                    <a:lnTo>
                      <a:pt x="275" y="158"/>
                    </a:lnTo>
                    <a:lnTo>
                      <a:pt x="275" y="162"/>
                    </a:lnTo>
                    <a:lnTo>
                      <a:pt x="275" y="165"/>
                    </a:lnTo>
                    <a:lnTo>
                      <a:pt x="276" y="169"/>
                    </a:lnTo>
                    <a:lnTo>
                      <a:pt x="275" y="169"/>
                    </a:lnTo>
                    <a:lnTo>
                      <a:pt x="276" y="172"/>
                    </a:lnTo>
                    <a:lnTo>
                      <a:pt x="275" y="174"/>
                    </a:lnTo>
                    <a:lnTo>
                      <a:pt x="273" y="172"/>
                    </a:lnTo>
                    <a:lnTo>
                      <a:pt x="273" y="173"/>
                    </a:lnTo>
                    <a:lnTo>
                      <a:pt x="272" y="172"/>
                    </a:lnTo>
                    <a:lnTo>
                      <a:pt x="271" y="169"/>
                    </a:lnTo>
                    <a:lnTo>
                      <a:pt x="271" y="168"/>
                    </a:lnTo>
                    <a:lnTo>
                      <a:pt x="269" y="169"/>
                    </a:lnTo>
                    <a:lnTo>
                      <a:pt x="269" y="170"/>
                    </a:lnTo>
                    <a:lnTo>
                      <a:pt x="269" y="170"/>
                    </a:lnTo>
                    <a:lnTo>
                      <a:pt x="268" y="170"/>
                    </a:lnTo>
                    <a:lnTo>
                      <a:pt x="266" y="170"/>
                    </a:lnTo>
                    <a:lnTo>
                      <a:pt x="266" y="172"/>
                    </a:lnTo>
                    <a:lnTo>
                      <a:pt x="264" y="170"/>
                    </a:lnTo>
                    <a:lnTo>
                      <a:pt x="264" y="168"/>
                    </a:lnTo>
                    <a:lnTo>
                      <a:pt x="264" y="165"/>
                    </a:lnTo>
                    <a:lnTo>
                      <a:pt x="262" y="163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1" y="165"/>
                    </a:lnTo>
                    <a:lnTo>
                      <a:pt x="262" y="166"/>
                    </a:lnTo>
                    <a:lnTo>
                      <a:pt x="261" y="166"/>
                    </a:lnTo>
                    <a:lnTo>
                      <a:pt x="261" y="169"/>
                    </a:lnTo>
                    <a:lnTo>
                      <a:pt x="261" y="170"/>
                    </a:lnTo>
                    <a:lnTo>
                      <a:pt x="258" y="173"/>
                    </a:lnTo>
                    <a:lnTo>
                      <a:pt x="250" y="176"/>
                    </a:lnTo>
                    <a:lnTo>
                      <a:pt x="249" y="177"/>
                    </a:lnTo>
                    <a:lnTo>
                      <a:pt x="249" y="179"/>
                    </a:lnTo>
                    <a:lnTo>
                      <a:pt x="247" y="181"/>
                    </a:lnTo>
                    <a:lnTo>
                      <a:pt x="247" y="183"/>
                    </a:lnTo>
                    <a:lnTo>
                      <a:pt x="249" y="186"/>
                    </a:lnTo>
                    <a:lnTo>
                      <a:pt x="249" y="187"/>
                    </a:lnTo>
                    <a:lnTo>
                      <a:pt x="250" y="187"/>
                    </a:lnTo>
                    <a:lnTo>
                      <a:pt x="247" y="190"/>
                    </a:lnTo>
                    <a:lnTo>
                      <a:pt x="246" y="192"/>
                    </a:lnTo>
                    <a:lnTo>
                      <a:pt x="244" y="192"/>
                    </a:lnTo>
                    <a:lnTo>
                      <a:pt x="246" y="194"/>
                    </a:lnTo>
                    <a:lnTo>
                      <a:pt x="240" y="197"/>
                    </a:lnTo>
                    <a:lnTo>
                      <a:pt x="240" y="199"/>
                    </a:lnTo>
                    <a:lnTo>
                      <a:pt x="233" y="202"/>
                    </a:lnTo>
                    <a:lnTo>
                      <a:pt x="232" y="202"/>
                    </a:lnTo>
                    <a:lnTo>
                      <a:pt x="232" y="201"/>
                    </a:lnTo>
                    <a:lnTo>
                      <a:pt x="232" y="199"/>
                    </a:lnTo>
                    <a:lnTo>
                      <a:pt x="231" y="199"/>
                    </a:lnTo>
                    <a:lnTo>
                      <a:pt x="228" y="201"/>
                    </a:lnTo>
                    <a:lnTo>
                      <a:pt x="226" y="202"/>
                    </a:lnTo>
                    <a:lnTo>
                      <a:pt x="226" y="205"/>
                    </a:lnTo>
                    <a:lnTo>
                      <a:pt x="228" y="203"/>
                    </a:lnTo>
                    <a:lnTo>
                      <a:pt x="229" y="203"/>
                    </a:lnTo>
                    <a:lnTo>
                      <a:pt x="231" y="203"/>
                    </a:lnTo>
                    <a:lnTo>
                      <a:pt x="221" y="212"/>
                    </a:lnTo>
                    <a:lnTo>
                      <a:pt x="219" y="219"/>
                    </a:lnTo>
                    <a:lnTo>
                      <a:pt x="207" y="227"/>
                    </a:lnTo>
                    <a:lnTo>
                      <a:pt x="206" y="231"/>
                    </a:lnTo>
                    <a:lnTo>
                      <a:pt x="203" y="234"/>
                    </a:lnTo>
                    <a:lnTo>
                      <a:pt x="197" y="235"/>
                    </a:lnTo>
                    <a:lnTo>
                      <a:pt x="195" y="238"/>
                    </a:lnTo>
                    <a:lnTo>
                      <a:pt x="193" y="241"/>
                    </a:lnTo>
                    <a:lnTo>
                      <a:pt x="195" y="245"/>
                    </a:lnTo>
                    <a:lnTo>
                      <a:pt x="192" y="248"/>
                    </a:lnTo>
                    <a:lnTo>
                      <a:pt x="189" y="249"/>
                    </a:lnTo>
                    <a:lnTo>
                      <a:pt x="184" y="249"/>
                    </a:lnTo>
                    <a:lnTo>
                      <a:pt x="181" y="250"/>
                    </a:lnTo>
                    <a:lnTo>
                      <a:pt x="181" y="253"/>
                    </a:lnTo>
                    <a:lnTo>
                      <a:pt x="177" y="259"/>
                    </a:lnTo>
                    <a:lnTo>
                      <a:pt x="175" y="259"/>
                    </a:lnTo>
                    <a:lnTo>
                      <a:pt x="174" y="256"/>
                    </a:lnTo>
                    <a:lnTo>
                      <a:pt x="173" y="256"/>
                    </a:lnTo>
                    <a:lnTo>
                      <a:pt x="168" y="260"/>
                    </a:lnTo>
                    <a:lnTo>
                      <a:pt x="167" y="263"/>
                    </a:lnTo>
                    <a:lnTo>
                      <a:pt x="167" y="267"/>
                    </a:lnTo>
                    <a:lnTo>
                      <a:pt x="168" y="274"/>
                    </a:lnTo>
                    <a:lnTo>
                      <a:pt x="167" y="277"/>
                    </a:lnTo>
                    <a:lnTo>
                      <a:pt x="167" y="280"/>
                    </a:lnTo>
                    <a:lnTo>
                      <a:pt x="167" y="291"/>
                    </a:lnTo>
                    <a:lnTo>
                      <a:pt x="170" y="292"/>
                    </a:lnTo>
                    <a:lnTo>
                      <a:pt x="171" y="297"/>
                    </a:lnTo>
                    <a:lnTo>
                      <a:pt x="168" y="307"/>
                    </a:lnTo>
                    <a:lnTo>
                      <a:pt x="164" y="313"/>
                    </a:lnTo>
                    <a:lnTo>
                      <a:pt x="164" y="318"/>
                    </a:lnTo>
                    <a:lnTo>
                      <a:pt x="166" y="320"/>
                    </a:lnTo>
                    <a:lnTo>
                      <a:pt x="167" y="331"/>
                    </a:lnTo>
                    <a:lnTo>
                      <a:pt x="167" y="333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0" y="335"/>
                    </a:lnTo>
                    <a:lnTo>
                      <a:pt x="157" y="338"/>
                    </a:lnTo>
                    <a:lnTo>
                      <a:pt x="159" y="339"/>
                    </a:lnTo>
                    <a:lnTo>
                      <a:pt x="155" y="343"/>
                    </a:lnTo>
                    <a:lnTo>
                      <a:pt x="155" y="344"/>
                    </a:lnTo>
                    <a:lnTo>
                      <a:pt x="155" y="346"/>
                    </a:lnTo>
                    <a:lnTo>
                      <a:pt x="159" y="349"/>
                    </a:lnTo>
                    <a:lnTo>
                      <a:pt x="159" y="349"/>
                    </a:lnTo>
                    <a:lnTo>
                      <a:pt x="159" y="350"/>
                    </a:lnTo>
                    <a:lnTo>
                      <a:pt x="159" y="349"/>
                    </a:lnTo>
                    <a:lnTo>
                      <a:pt x="157" y="349"/>
                    </a:lnTo>
                    <a:lnTo>
                      <a:pt x="150" y="350"/>
                    </a:lnTo>
                    <a:lnTo>
                      <a:pt x="150" y="350"/>
                    </a:lnTo>
                    <a:lnTo>
                      <a:pt x="145" y="351"/>
                    </a:lnTo>
                    <a:lnTo>
                      <a:pt x="143" y="354"/>
                    </a:lnTo>
                    <a:lnTo>
                      <a:pt x="143" y="356"/>
                    </a:lnTo>
                    <a:lnTo>
                      <a:pt x="143" y="357"/>
                    </a:lnTo>
                    <a:lnTo>
                      <a:pt x="143" y="357"/>
                    </a:lnTo>
                    <a:lnTo>
                      <a:pt x="142" y="361"/>
                    </a:lnTo>
                    <a:lnTo>
                      <a:pt x="138" y="364"/>
                    </a:lnTo>
                    <a:lnTo>
                      <a:pt x="132" y="364"/>
                    </a:lnTo>
                    <a:lnTo>
                      <a:pt x="130" y="361"/>
                    </a:lnTo>
                    <a:lnTo>
                      <a:pt x="126" y="357"/>
                    </a:lnTo>
                    <a:lnTo>
                      <a:pt x="120" y="346"/>
                    </a:lnTo>
                    <a:lnTo>
                      <a:pt x="120" y="340"/>
                    </a:lnTo>
                    <a:lnTo>
                      <a:pt x="119" y="336"/>
                    </a:lnTo>
                    <a:lnTo>
                      <a:pt x="116" y="331"/>
                    </a:lnTo>
                    <a:lnTo>
                      <a:pt x="116" y="328"/>
                    </a:lnTo>
                    <a:lnTo>
                      <a:pt x="114" y="328"/>
                    </a:lnTo>
                    <a:lnTo>
                      <a:pt x="113" y="324"/>
                    </a:lnTo>
                    <a:lnTo>
                      <a:pt x="112" y="320"/>
                    </a:lnTo>
                    <a:lnTo>
                      <a:pt x="109" y="315"/>
                    </a:lnTo>
                    <a:lnTo>
                      <a:pt x="106" y="311"/>
                    </a:lnTo>
                    <a:lnTo>
                      <a:pt x="105" y="311"/>
                    </a:lnTo>
                    <a:lnTo>
                      <a:pt x="102" y="307"/>
                    </a:lnTo>
                    <a:lnTo>
                      <a:pt x="99" y="304"/>
                    </a:lnTo>
                    <a:lnTo>
                      <a:pt x="99" y="303"/>
                    </a:lnTo>
                    <a:lnTo>
                      <a:pt x="98" y="297"/>
                    </a:lnTo>
                    <a:lnTo>
                      <a:pt x="97" y="295"/>
                    </a:lnTo>
                    <a:lnTo>
                      <a:pt x="94" y="289"/>
                    </a:lnTo>
                    <a:lnTo>
                      <a:pt x="94" y="285"/>
                    </a:lnTo>
                    <a:lnTo>
                      <a:pt x="92" y="282"/>
                    </a:lnTo>
                    <a:lnTo>
                      <a:pt x="91" y="280"/>
                    </a:lnTo>
                    <a:lnTo>
                      <a:pt x="91" y="275"/>
                    </a:lnTo>
                    <a:lnTo>
                      <a:pt x="90" y="275"/>
                    </a:lnTo>
                    <a:lnTo>
                      <a:pt x="87" y="271"/>
                    </a:lnTo>
                    <a:lnTo>
                      <a:pt x="87" y="270"/>
                    </a:lnTo>
                    <a:lnTo>
                      <a:pt x="85" y="270"/>
                    </a:lnTo>
                    <a:lnTo>
                      <a:pt x="83" y="264"/>
                    </a:lnTo>
                    <a:lnTo>
                      <a:pt x="83" y="262"/>
                    </a:lnTo>
                    <a:lnTo>
                      <a:pt x="80" y="262"/>
                    </a:lnTo>
                    <a:lnTo>
                      <a:pt x="80" y="257"/>
                    </a:lnTo>
                    <a:lnTo>
                      <a:pt x="77" y="256"/>
                    </a:lnTo>
                    <a:lnTo>
                      <a:pt x="76" y="250"/>
                    </a:lnTo>
                    <a:lnTo>
                      <a:pt x="76" y="242"/>
                    </a:lnTo>
                    <a:lnTo>
                      <a:pt x="70" y="233"/>
                    </a:lnTo>
                    <a:lnTo>
                      <a:pt x="70" y="228"/>
                    </a:lnTo>
                    <a:lnTo>
                      <a:pt x="67" y="224"/>
                    </a:lnTo>
                    <a:lnTo>
                      <a:pt x="70" y="224"/>
                    </a:lnTo>
                    <a:lnTo>
                      <a:pt x="66" y="219"/>
                    </a:lnTo>
                    <a:lnTo>
                      <a:pt x="66" y="216"/>
                    </a:lnTo>
                    <a:lnTo>
                      <a:pt x="67" y="216"/>
                    </a:lnTo>
                    <a:lnTo>
                      <a:pt x="66" y="215"/>
                    </a:lnTo>
                    <a:lnTo>
                      <a:pt x="66" y="212"/>
                    </a:lnTo>
                    <a:lnTo>
                      <a:pt x="62" y="205"/>
                    </a:lnTo>
                    <a:lnTo>
                      <a:pt x="62" y="201"/>
                    </a:lnTo>
                    <a:lnTo>
                      <a:pt x="65" y="199"/>
                    </a:lnTo>
                    <a:lnTo>
                      <a:pt x="62" y="198"/>
                    </a:lnTo>
                    <a:lnTo>
                      <a:pt x="62" y="195"/>
                    </a:lnTo>
                    <a:lnTo>
                      <a:pt x="63" y="192"/>
                    </a:lnTo>
                    <a:lnTo>
                      <a:pt x="63" y="188"/>
                    </a:lnTo>
                    <a:lnTo>
                      <a:pt x="62" y="184"/>
                    </a:lnTo>
                    <a:lnTo>
                      <a:pt x="61" y="184"/>
                    </a:lnTo>
                    <a:lnTo>
                      <a:pt x="59" y="177"/>
                    </a:lnTo>
                    <a:lnTo>
                      <a:pt x="62" y="176"/>
                    </a:lnTo>
                    <a:lnTo>
                      <a:pt x="63" y="174"/>
                    </a:lnTo>
                    <a:lnTo>
                      <a:pt x="65" y="174"/>
                    </a:lnTo>
                    <a:lnTo>
                      <a:pt x="63" y="174"/>
                    </a:lnTo>
                    <a:lnTo>
                      <a:pt x="59" y="174"/>
                    </a:lnTo>
                    <a:lnTo>
                      <a:pt x="58" y="174"/>
                    </a:lnTo>
                    <a:lnTo>
                      <a:pt x="58" y="172"/>
                    </a:lnTo>
                    <a:lnTo>
                      <a:pt x="58" y="169"/>
                    </a:lnTo>
                    <a:lnTo>
                      <a:pt x="58" y="166"/>
                    </a:lnTo>
                    <a:lnTo>
                      <a:pt x="58" y="166"/>
                    </a:lnTo>
                    <a:lnTo>
                      <a:pt x="61" y="166"/>
                    </a:lnTo>
                    <a:lnTo>
                      <a:pt x="62" y="165"/>
                    </a:lnTo>
                    <a:lnTo>
                      <a:pt x="63" y="163"/>
                    </a:lnTo>
                    <a:lnTo>
                      <a:pt x="61" y="165"/>
                    </a:lnTo>
                    <a:lnTo>
                      <a:pt x="59" y="163"/>
                    </a:lnTo>
                    <a:lnTo>
                      <a:pt x="56" y="163"/>
                    </a:lnTo>
                    <a:lnTo>
                      <a:pt x="55" y="162"/>
                    </a:lnTo>
                    <a:lnTo>
                      <a:pt x="55" y="163"/>
                    </a:lnTo>
                    <a:lnTo>
                      <a:pt x="55" y="166"/>
                    </a:lnTo>
                    <a:lnTo>
                      <a:pt x="52" y="172"/>
                    </a:lnTo>
                    <a:lnTo>
                      <a:pt x="55" y="173"/>
                    </a:lnTo>
                    <a:lnTo>
                      <a:pt x="54" y="179"/>
                    </a:lnTo>
                    <a:lnTo>
                      <a:pt x="52" y="180"/>
                    </a:lnTo>
                    <a:lnTo>
                      <a:pt x="52" y="181"/>
                    </a:lnTo>
                    <a:lnTo>
                      <a:pt x="48" y="184"/>
                    </a:lnTo>
                    <a:lnTo>
                      <a:pt x="41" y="188"/>
                    </a:lnTo>
                    <a:lnTo>
                      <a:pt x="37" y="190"/>
                    </a:lnTo>
                    <a:lnTo>
                      <a:pt x="33" y="188"/>
                    </a:lnTo>
                    <a:lnTo>
                      <a:pt x="23" y="180"/>
                    </a:lnTo>
                    <a:lnTo>
                      <a:pt x="19" y="174"/>
                    </a:lnTo>
                    <a:lnTo>
                      <a:pt x="19" y="174"/>
                    </a:lnTo>
                    <a:lnTo>
                      <a:pt x="18" y="174"/>
                    </a:lnTo>
                    <a:lnTo>
                      <a:pt x="15" y="173"/>
                    </a:lnTo>
                    <a:lnTo>
                      <a:pt x="9" y="168"/>
                    </a:lnTo>
                    <a:lnTo>
                      <a:pt x="9" y="165"/>
                    </a:lnTo>
                    <a:lnTo>
                      <a:pt x="9" y="163"/>
                    </a:lnTo>
                    <a:lnTo>
                      <a:pt x="11" y="163"/>
                    </a:lnTo>
                    <a:lnTo>
                      <a:pt x="12" y="165"/>
                    </a:lnTo>
                    <a:lnTo>
                      <a:pt x="14" y="163"/>
                    </a:lnTo>
                    <a:lnTo>
                      <a:pt x="14" y="168"/>
                    </a:lnTo>
                    <a:lnTo>
                      <a:pt x="15" y="168"/>
                    </a:lnTo>
                    <a:lnTo>
                      <a:pt x="16" y="166"/>
                    </a:lnTo>
                    <a:lnTo>
                      <a:pt x="18" y="166"/>
                    </a:lnTo>
                    <a:lnTo>
                      <a:pt x="19" y="166"/>
                    </a:lnTo>
                    <a:lnTo>
                      <a:pt x="19" y="166"/>
                    </a:lnTo>
                    <a:lnTo>
                      <a:pt x="25" y="162"/>
                    </a:lnTo>
                    <a:lnTo>
                      <a:pt x="26" y="162"/>
                    </a:lnTo>
                    <a:lnTo>
                      <a:pt x="29" y="158"/>
                    </a:lnTo>
                    <a:lnTo>
                      <a:pt x="30" y="158"/>
                    </a:lnTo>
                    <a:lnTo>
                      <a:pt x="32" y="155"/>
                    </a:lnTo>
                    <a:lnTo>
                      <a:pt x="29" y="155"/>
                    </a:lnTo>
                    <a:lnTo>
                      <a:pt x="27" y="155"/>
                    </a:lnTo>
                    <a:lnTo>
                      <a:pt x="27" y="155"/>
                    </a:lnTo>
                    <a:lnTo>
                      <a:pt x="27" y="156"/>
                    </a:lnTo>
                    <a:lnTo>
                      <a:pt x="22" y="159"/>
                    </a:lnTo>
                    <a:lnTo>
                      <a:pt x="19" y="159"/>
                    </a:lnTo>
                    <a:lnTo>
                      <a:pt x="16" y="159"/>
                    </a:lnTo>
                    <a:lnTo>
                      <a:pt x="8" y="156"/>
                    </a:lnTo>
                    <a:lnTo>
                      <a:pt x="4" y="152"/>
                    </a:lnTo>
                    <a:lnTo>
                      <a:pt x="3" y="151"/>
                    </a:lnTo>
                    <a:lnTo>
                      <a:pt x="3" y="148"/>
                    </a:lnTo>
                    <a:lnTo>
                      <a:pt x="5" y="145"/>
                    </a:lnTo>
                    <a:lnTo>
                      <a:pt x="8" y="144"/>
                    </a:lnTo>
                    <a:lnTo>
                      <a:pt x="4" y="144"/>
                    </a:lnTo>
                    <a:lnTo>
                      <a:pt x="0" y="147"/>
                    </a:lnTo>
                    <a:lnTo>
                      <a:pt x="1" y="144"/>
                    </a:lnTo>
                    <a:lnTo>
                      <a:pt x="4" y="141"/>
                    </a:lnTo>
                    <a:lnTo>
                      <a:pt x="5" y="141"/>
                    </a:lnTo>
                    <a:lnTo>
                      <a:pt x="7" y="137"/>
                    </a:lnTo>
                    <a:lnTo>
                      <a:pt x="8" y="139"/>
                    </a:lnTo>
                    <a:lnTo>
                      <a:pt x="11" y="137"/>
                    </a:lnTo>
                    <a:lnTo>
                      <a:pt x="19" y="137"/>
                    </a:lnTo>
                    <a:lnTo>
                      <a:pt x="25" y="136"/>
                    </a:lnTo>
                    <a:lnTo>
                      <a:pt x="26" y="134"/>
                    </a:lnTo>
                    <a:lnTo>
                      <a:pt x="29" y="133"/>
                    </a:lnTo>
                    <a:lnTo>
                      <a:pt x="27" y="136"/>
                    </a:lnTo>
                    <a:lnTo>
                      <a:pt x="29" y="137"/>
                    </a:lnTo>
                    <a:lnTo>
                      <a:pt x="32" y="136"/>
                    </a:lnTo>
                    <a:lnTo>
                      <a:pt x="34" y="134"/>
                    </a:lnTo>
                    <a:lnTo>
                      <a:pt x="33" y="133"/>
                    </a:lnTo>
                    <a:lnTo>
                      <a:pt x="34" y="132"/>
                    </a:lnTo>
                    <a:lnTo>
                      <a:pt x="30" y="123"/>
                    </a:lnTo>
                    <a:lnTo>
                      <a:pt x="29" y="119"/>
                    </a:lnTo>
                    <a:lnTo>
                      <a:pt x="29" y="118"/>
                    </a:lnTo>
                    <a:lnTo>
                      <a:pt x="27" y="116"/>
                    </a:lnTo>
                    <a:lnTo>
                      <a:pt x="25" y="116"/>
                    </a:lnTo>
                    <a:lnTo>
                      <a:pt x="21" y="114"/>
                    </a:lnTo>
                    <a:lnTo>
                      <a:pt x="19" y="108"/>
                    </a:lnTo>
                    <a:lnTo>
                      <a:pt x="21" y="105"/>
                    </a:lnTo>
                    <a:lnTo>
                      <a:pt x="18" y="101"/>
                    </a:lnTo>
                    <a:lnTo>
                      <a:pt x="15" y="101"/>
                    </a:lnTo>
                    <a:lnTo>
                      <a:pt x="14" y="103"/>
                    </a:lnTo>
                    <a:lnTo>
                      <a:pt x="11" y="101"/>
                    </a:lnTo>
                    <a:lnTo>
                      <a:pt x="8" y="101"/>
                    </a:lnTo>
                    <a:lnTo>
                      <a:pt x="8" y="97"/>
                    </a:lnTo>
                    <a:lnTo>
                      <a:pt x="11" y="93"/>
                    </a:lnTo>
                    <a:lnTo>
                      <a:pt x="12" y="92"/>
                    </a:lnTo>
                    <a:lnTo>
                      <a:pt x="16" y="86"/>
                    </a:lnTo>
                    <a:lnTo>
                      <a:pt x="16" y="85"/>
                    </a:lnTo>
                    <a:lnTo>
                      <a:pt x="19" y="83"/>
                    </a:lnTo>
                    <a:lnTo>
                      <a:pt x="21" y="82"/>
                    </a:lnTo>
                    <a:lnTo>
                      <a:pt x="25" y="83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32" y="83"/>
                    </a:lnTo>
                    <a:lnTo>
                      <a:pt x="38" y="83"/>
                    </a:lnTo>
                    <a:lnTo>
                      <a:pt x="43" y="79"/>
                    </a:lnTo>
                    <a:lnTo>
                      <a:pt x="45" y="71"/>
                    </a:lnTo>
                    <a:lnTo>
                      <a:pt x="51" y="67"/>
                    </a:lnTo>
                    <a:lnTo>
                      <a:pt x="52" y="64"/>
                    </a:lnTo>
                    <a:lnTo>
                      <a:pt x="54" y="60"/>
                    </a:lnTo>
                    <a:lnTo>
                      <a:pt x="56" y="56"/>
                    </a:lnTo>
                    <a:lnTo>
                      <a:pt x="61" y="53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1" y="46"/>
                    </a:lnTo>
                    <a:lnTo>
                      <a:pt x="63" y="42"/>
                    </a:lnTo>
                    <a:lnTo>
                      <a:pt x="66" y="40"/>
                    </a:lnTo>
                    <a:lnTo>
                      <a:pt x="66" y="36"/>
                    </a:lnTo>
                    <a:lnTo>
                      <a:pt x="67" y="31"/>
                    </a:lnTo>
                    <a:lnTo>
                      <a:pt x="66" y="25"/>
                    </a:lnTo>
                    <a:lnTo>
                      <a:pt x="65" y="24"/>
                    </a:lnTo>
                    <a:lnTo>
                      <a:pt x="69" y="20"/>
                    </a:lnTo>
                    <a:lnTo>
                      <a:pt x="72" y="20"/>
                    </a:lnTo>
                    <a:lnTo>
                      <a:pt x="74" y="18"/>
                    </a:lnTo>
                    <a:lnTo>
                      <a:pt x="76" y="18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83" y="7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1" name="Freeform 585"/>
              <p:cNvSpPr>
                <a:spLocks/>
              </p:cNvSpPr>
              <p:nvPr/>
            </p:nvSpPr>
            <p:spPr bwMode="auto">
              <a:xfrm>
                <a:off x="6108273" y="3579678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2" name="Freeform 586"/>
              <p:cNvSpPr>
                <a:spLocks/>
              </p:cNvSpPr>
              <p:nvPr/>
            </p:nvSpPr>
            <p:spPr bwMode="auto">
              <a:xfrm>
                <a:off x="6102345" y="3578195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1 h 4"/>
                  <a:gd name="T4" fmla="*/ 1 w 1"/>
                  <a:gd name="T5" fmla="*/ 4 h 4"/>
                  <a:gd name="T6" fmla="*/ 0 w 1"/>
                  <a:gd name="T7" fmla="*/ 2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3" name="Freeform 587"/>
              <p:cNvSpPr>
                <a:spLocks/>
              </p:cNvSpPr>
              <p:nvPr/>
            </p:nvSpPr>
            <p:spPr bwMode="auto">
              <a:xfrm>
                <a:off x="6103827" y="3578195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4" name="Freeform 588"/>
              <p:cNvSpPr>
                <a:spLocks/>
              </p:cNvSpPr>
              <p:nvPr/>
            </p:nvSpPr>
            <p:spPr bwMode="auto">
              <a:xfrm>
                <a:off x="6096416" y="3573749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4 h 5"/>
                  <a:gd name="T10" fmla="*/ 1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" name="Freeform 589"/>
              <p:cNvSpPr>
                <a:spLocks/>
              </p:cNvSpPr>
              <p:nvPr/>
            </p:nvSpPr>
            <p:spPr bwMode="auto">
              <a:xfrm>
                <a:off x="6087523" y="3467032"/>
                <a:ext cx="100789" cy="131915"/>
              </a:xfrm>
              <a:custGeom>
                <a:avLst/>
                <a:gdLst>
                  <a:gd name="T0" fmla="*/ 9 w 68"/>
                  <a:gd name="T1" fmla="*/ 4 h 89"/>
                  <a:gd name="T2" fmla="*/ 13 w 68"/>
                  <a:gd name="T3" fmla="*/ 8 h 89"/>
                  <a:gd name="T4" fmla="*/ 13 w 68"/>
                  <a:gd name="T5" fmla="*/ 6 h 89"/>
                  <a:gd name="T6" fmla="*/ 17 w 68"/>
                  <a:gd name="T7" fmla="*/ 8 h 89"/>
                  <a:gd name="T8" fmla="*/ 21 w 68"/>
                  <a:gd name="T9" fmla="*/ 8 h 89"/>
                  <a:gd name="T10" fmla="*/ 24 w 68"/>
                  <a:gd name="T11" fmla="*/ 15 h 89"/>
                  <a:gd name="T12" fmla="*/ 28 w 68"/>
                  <a:gd name="T13" fmla="*/ 21 h 89"/>
                  <a:gd name="T14" fmla="*/ 36 w 68"/>
                  <a:gd name="T15" fmla="*/ 22 h 89"/>
                  <a:gd name="T16" fmla="*/ 50 w 68"/>
                  <a:gd name="T17" fmla="*/ 22 h 89"/>
                  <a:gd name="T18" fmla="*/ 54 w 68"/>
                  <a:gd name="T19" fmla="*/ 22 h 89"/>
                  <a:gd name="T20" fmla="*/ 57 w 68"/>
                  <a:gd name="T21" fmla="*/ 28 h 89"/>
                  <a:gd name="T22" fmla="*/ 53 w 68"/>
                  <a:gd name="T23" fmla="*/ 36 h 89"/>
                  <a:gd name="T24" fmla="*/ 50 w 68"/>
                  <a:gd name="T25" fmla="*/ 40 h 89"/>
                  <a:gd name="T26" fmla="*/ 47 w 68"/>
                  <a:gd name="T27" fmla="*/ 42 h 89"/>
                  <a:gd name="T28" fmla="*/ 47 w 68"/>
                  <a:gd name="T29" fmla="*/ 48 h 89"/>
                  <a:gd name="T30" fmla="*/ 52 w 68"/>
                  <a:gd name="T31" fmla="*/ 53 h 89"/>
                  <a:gd name="T32" fmla="*/ 54 w 68"/>
                  <a:gd name="T33" fmla="*/ 53 h 89"/>
                  <a:gd name="T34" fmla="*/ 56 w 68"/>
                  <a:gd name="T35" fmla="*/ 48 h 89"/>
                  <a:gd name="T36" fmla="*/ 57 w 68"/>
                  <a:gd name="T37" fmla="*/ 46 h 89"/>
                  <a:gd name="T38" fmla="*/ 61 w 68"/>
                  <a:gd name="T39" fmla="*/ 48 h 89"/>
                  <a:gd name="T40" fmla="*/ 63 w 68"/>
                  <a:gd name="T41" fmla="*/ 57 h 89"/>
                  <a:gd name="T42" fmla="*/ 65 w 68"/>
                  <a:gd name="T43" fmla="*/ 66 h 89"/>
                  <a:gd name="T44" fmla="*/ 68 w 68"/>
                  <a:gd name="T45" fmla="*/ 72 h 89"/>
                  <a:gd name="T46" fmla="*/ 68 w 68"/>
                  <a:gd name="T47" fmla="*/ 76 h 89"/>
                  <a:gd name="T48" fmla="*/ 64 w 68"/>
                  <a:gd name="T49" fmla="*/ 82 h 89"/>
                  <a:gd name="T50" fmla="*/ 63 w 68"/>
                  <a:gd name="T51" fmla="*/ 86 h 89"/>
                  <a:gd name="T52" fmla="*/ 61 w 68"/>
                  <a:gd name="T53" fmla="*/ 84 h 89"/>
                  <a:gd name="T54" fmla="*/ 58 w 68"/>
                  <a:gd name="T55" fmla="*/ 77 h 89"/>
                  <a:gd name="T56" fmla="*/ 57 w 68"/>
                  <a:gd name="T57" fmla="*/ 79 h 89"/>
                  <a:gd name="T58" fmla="*/ 56 w 68"/>
                  <a:gd name="T59" fmla="*/ 73 h 89"/>
                  <a:gd name="T60" fmla="*/ 56 w 68"/>
                  <a:gd name="T61" fmla="*/ 66 h 89"/>
                  <a:gd name="T62" fmla="*/ 50 w 68"/>
                  <a:gd name="T63" fmla="*/ 58 h 89"/>
                  <a:gd name="T64" fmla="*/ 42 w 68"/>
                  <a:gd name="T65" fmla="*/ 58 h 89"/>
                  <a:gd name="T66" fmla="*/ 38 w 68"/>
                  <a:gd name="T67" fmla="*/ 55 h 89"/>
                  <a:gd name="T68" fmla="*/ 39 w 68"/>
                  <a:gd name="T69" fmla="*/ 58 h 89"/>
                  <a:gd name="T70" fmla="*/ 38 w 68"/>
                  <a:gd name="T71" fmla="*/ 61 h 89"/>
                  <a:gd name="T72" fmla="*/ 36 w 68"/>
                  <a:gd name="T73" fmla="*/ 69 h 89"/>
                  <a:gd name="T74" fmla="*/ 34 w 68"/>
                  <a:gd name="T75" fmla="*/ 69 h 89"/>
                  <a:gd name="T76" fmla="*/ 34 w 68"/>
                  <a:gd name="T77" fmla="*/ 68 h 89"/>
                  <a:gd name="T78" fmla="*/ 31 w 68"/>
                  <a:gd name="T79" fmla="*/ 64 h 89"/>
                  <a:gd name="T80" fmla="*/ 31 w 68"/>
                  <a:gd name="T81" fmla="*/ 64 h 89"/>
                  <a:gd name="T82" fmla="*/ 28 w 68"/>
                  <a:gd name="T83" fmla="*/ 68 h 89"/>
                  <a:gd name="T84" fmla="*/ 28 w 68"/>
                  <a:gd name="T85" fmla="*/ 73 h 89"/>
                  <a:gd name="T86" fmla="*/ 25 w 68"/>
                  <a:gd name="T87" fmla="*/ 73 h 89"/>
                  <a:gd name="T88" fmla="*/ 23 w 68"/>
                  <a:gd name="T89" fmla="*/ 73 h 89"/>
                  <a:gd name="T90" fmla="*/ 20 w 68"/>
                  <a:gd name="T91" fmla="*/ 68 h 89"/>
                  <a:gd name="T92" fmla="*/ 16 w 68"/>
                  <a:gd name="T93" fmla="*/ 55 h 89"/>
                  <a:gd name="T94" fmla="*/ 14 w 68"/>
                  <a:gd name="T95" fmla="*/ 46 h 89"/>
                  <a:gd name="T96" fmla="*/ 7 w 68"/>
                  <a:gd name="T97" fmla="*/ 36 h 89"/>
                  <a:gd name="T98" fmla="*/ 7 w 68"/>
                  <a:gd name="T99" fmla="*/ 28 h 89"/>
                  <a:gd name="T100" fmla="*/ 11 w 68"/>
                  <a:gd name="T101" fmla="*/ 24 h 89"/>
                  <a:gd name="T102" fmla="*/ 13 w 68"/>
                  <a:gd name="T103" fmla="*/ 17 h 89"/>
                  <a:gd name="T104" fmla="*/ 0 w 68"/>
                  <a:gd name="T105" fmla="*/ 15 h 89"/>
                  <a:gd name="T106" fmla="*/ 5 w 68"/>
                  <a:gd name="T107" fmla="*/ 6 h 89"/>
                  <a:gd name="T108" fmla="*/ 5 w 68"/>
                  <a:gd name="T109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89">
                    <a:moveTo>
                      <a:pt x="6" y="0"/>
                    </a:moveTo>
                    <a:lnTo>
                      <a:pt x="7" y="1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4" y="11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18"/>
                    </a:lnTo>
                    <a:lnTo>
                      <a:pt x="25" y="21"/>
                    </a:lnTo>
                    <a:lnTo>
                      <a:pt x="28" y="21"/>
                    </a:lnTo>
                    <a:lnTo>
                      <a:pt x="31" y="21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42" y="22"/>
                    </a:lnTo>
                    <a:lnTo>
                      <a:pt x="46" y="22"/>
                    </a:lnTo>
                    <a:lnTo>
                      <a:pt x="50" y="22"/>
                    </a:lnTo>
                    <a:lnTo>
                      <a:pt x="53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7" y="25"/>
                    </a:lnTo>
                    <a:lnTo>
                      <a:pt x="58" y="25"/>
                    </a:lnTo>
                    <a:lnTo>
                      <a:pt x="57" y="28"/>
                    </a:lnTo>
                    <a:lnTo>
                      <a:pt x="57" y="32"/>
                    </a:lnTo>
                    <a:lnTo>
                      <a:pt x="54" y="36"/>
                    </a:lnTo>
                    <a:lnTo>
                      <a:pt x="53" y="36"/>
                    </a:lnTo>
                    <a:lnTo>
                      <a:pt x="53" y="39"/>
                    </a:lnTo>
                    <a:lnTo>
                      <a:pt x="53" y="40"/>
                    </a:lnTo>
                    <a:lnTo>
                      <a:pt x="50" y="40"/>
                    </a:lnTo>
                    <a:lnTo>
                      <a:pt x="50" y="39"/>
                    </a:lnTo>
                    <a:lnTo>
                      <a:pt x="47" y="40"/>
                    </a:lnTo>
                    <a:lnTo>
                      <a:pt x="47" y="42"/>
                    </a:lnTo>
                    <a:lnTo>
                      <a:pt x="46" y="43"/>
                    </a:lnTo>
                    <a:lnTo>
                      <a:pt x="46" y="44"/>
                    </a:lnTo>
                    <a:lnTo>
                      <a:pt x="47" y="48"/>
                    </a:lnTo>
                    <a:lnTo>
                      <a:pt x="49" y="50"/>
                    </a:lnTo>
                    <a:lnTo>
                      <a:pt x="49" y="51"/>
                    </a:lnTo>
                    <a:lnTo>
                      <a:pt x="52" y="53"/>
                    </a:lnTo>
                    <a:lnTo>
                      <a:pt x="53" y="55"/>
                    </a:lnTo>
                    <a:lnTo>
                      <a:pt x="54" y="55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56" y="47"/>
                    </a:lnTo>
                    <a:lnTo>
                      <a:pt x="57" y="46"/>
                    </a:lnTo>
                    <a:lnTo>
                      <a:pt x="58" y="47"/>
                    </a:lnTo>
                    <a:lnTo>
                      <a:pt x="60" y="47"/>
                    </a:lnTo>
                    <a:lnTo>
                      <a:pt x="61" y="48"/>
                    </a:lnTo>
                    <a:lnTo>
                      <a:pt x="63" y="50"/>
                    </a:lnTo>
                    <a:lnTo>
                      <a:pt x="63" y="54"/>
                    </a:lnTo>
                    <a:lnTo>
                      <a:pt x="63" y="57"/>
                    </a:lnTo>
                    <a:lnTo>
                      <a:pt x="64" y="58"/>
                    </a:lnTo>
                    <a:lnTo>
                      <a:pt x="65" y="64"/>
                    </a:lnTo>
                    <a:lnTo>
                      <a:pt x="65" y="66"/>
                    </a:lnTo>
                    <a:lnTo>
                      <a:pt x="67" y="69"/>
                    </a:lnTo>
                    <a:lnTo>
                      <a:pt x="67" y="71"/>
                    </a:lnTo>
                    <a:lnTo>
                      <a:pt x="68" y="72"/>
                    </a:lnTo>
                    <a:lnTo>
                      <a:pt x="68" y="72"/>
                    </a:lnTo>
                    <a:lnTo>
                      <a:pt x="68" y="73"/>
                    </a:lnTo>
                    <a:lnTo>
                      <a:pt x="68" y="76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4" y="82"/>
                    </a:lnTo>
                    <a:lnTo>
                      <a:pt x="63" y="84"/>
                    </a:lnTo>
                    <a:lnTo>
                      <a:pt x="64" y="86"/>
                    </a:lnTo>
                    <a:lnTo>
                      <a:pt x="63" y="86"/>
                    </a:lnTo>
                    <a:lnTo>
                      <a:pt x="64" y="89"/>
                    </a:lnTo>
                    <a:lnTo>
                      <a:pt x="64" y="89"/>
                    </a:lnTo>
                    <a:lnTo>
                      <a:pt x="61" y="84"/>
                    </a:lnTo>
                    <a:lnTo>
                      <a:pt x="58" y="80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6"/>
                    </a:lnTo>
                    <a:lnTo>
                      <a:pt x="58" y="77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7" y="73"/>
                    </a:lnTo>
                    <a:lnTo>
                      <a:pt x="56" y="73"/>
                    </a:lnTo>
                    <a:lnTo>
                      <a:pt x="57" y="71"/>
                    </a:lnTo>
                    <a:lnTo>
                      <a:pt x="57" y="68"/>
                    </a:lnTo>
                    <a:lnTo>
                      <a:pt x="56" y="66"/>
                    </a:lnTo>
                    <a:lnTo>
                      <a:pt x="52" y="58"/>
                    </a:lnTo>
                    <a:lnTo>
                      <a:pt x="50" y="58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6" y="59"/>
                    </a:lnTo>
                    <a:lnTo>
                      <a:pt x="42" y="58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38" y="55"/>
                    </a:lnTo>
                    <a:lnTo>
                      <a:pt x="36" y="51"/>
                    </a:lnTo>
                    <a:lnTo>
                      <a:pt x="36" y="55"/>
                    </a:lnTo>
                    <a:lnTo>
                      <a:pt x="39" y="58"/>
                    </a:lnTo>
                    <a:lnTo>
                      <a:pt x="38" y="59"/>
                    </a:lnTo>
                    <a:lnTo>
                      <a:pt x="35" y="61"/>
                    </a:lnTo>
                    <a:lnTo>
                      <a:pt x="38" y="61"/>
                    </a:lnTo>
                    <a:lnTo>
                      <a:pt x="39" y="64"/>
                    </a:lnTo>
                    <a:lnTo>
                      <a:pt x="39" y="68"/>
                    </a:lnTo>
                    <a:lnTo>
                      <a:pt x="36" y="69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34" y="69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4" y="68"/>
                    </a:lnTo>
                    <a:lnTo>
                      <a:pt x="31" y="71"/>
                    </a:lnTo>
                    <a:lnTo>
                      <a:pt x="29" y="68"/>
                    </a:lnTo>
                    <a:lnTo>
                      <a:pt x="31" y="64"/>
                    </a:lnTo>
                    <a:lnTo>
                      <a:pt x="31" y="64"/>
                    </a:lnTo>
                    <a:lnTo>
                      <a:pt x="29" y="62"/>
                    </a:lnTo>
                    <a:lnTo>
                      <a:pt x="31" y="64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28" y="68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28" y="73"/>
                    </a:lnTo>
                    <a:lnTo>
                      <a:pt x="28" y="73"/>
                    </a:lnTo>
                    <a:lnTo>
                      <a:pt x="27" y="72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3" y="73"/>
                    </a:lnTo>
                    <a:lnTo>
                      <a:pt x="21" y="71"/>
                    </a:lnTo>
                    <a:lnTo>
                      <a:pt x="21" y="72"/>
                    </a:lnTo>
                    <a:lnTo>
                      <a:pt x="20" y="68"/>
                    </a:lnTo>
                    <a:lnTo>
                      <a:pt x="20" y="65"/>
                    </a:lnTo>
                    <a:lnTo>
                      <a:pt x="20" y="61"/>
                    </a:lnTo>
                    <a:lnTo>
                      <a:pt x="16" y="55"/>
                    </a:lnTo>
                    <a:lnTo>
                      <a:pt x="14" y="53"/>
                    </a:lnTo>
                    <a:lnTo>
                      <a:pt x="16" y="50"/>
                    </a:lnTo>
                    <a:lnTo>
                      <a:pt x="14" y="46"/>
                    </a:lnTo>
                    <a:lnTo>
                      <a:pt x="14" y="42"/>
                    </a:lnTo>
                    <a:lnTo>
                      <a:pt x="10" y="37"/>
                    </a:lnTo>
                    <a:lnTo>
                      <a:pt x="7" y="36"/>
                    </a:lnTo>
                    <a:lnTo>
                      <a:pt x="5" y="33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7" y="24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" name="Freeform 590"/>
              <p:cNvSpPr>
                <a:spLocks/>
              </p:cNvSpPr>
              <p:nvPr/>
            </p:nvSpPr>
            <p:spPr bwMode="auto">
              <a:xfrm>
                <a:off x="6160150" y="3557445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1 h 4"/>
                  <a:gd name="T4" fmla="*/ 1 w 1"/>
                  <a:gd name="T5" fmla="*/ 3 h 4"/>
                  <a:gd name="T6" fmla="*/ 0 w 1"/>
                  <a:gd name="T7" fmla="*/ 4 h 4"/>
                  <a:gd name="T8" fmla="*/ 0 w 1"/>
                  <a:gd name="T9" fmla="*/ 1 h 4"/>
                  <a:gd name="T10" fmla="*/ 1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" name="Freeform 591"/>
              <p:cNvSpPr>
                <a:spLocks/>
              </p:cNvSpPr>
              <p:nvPr/>
            </p:nvSpPr>
            <p:spPr bwMode="auto">
              <a:xfrm>
                <a:off x="6151257" y="3557445"/>
                <a:ext cx="5929" cy="10376"/>
              </a:xfrm>
              <a:custGeom>
                <a:avLst/>
                <a:gdLst>
                  <a:gd name="T0" fmla="*/ 0 w 4"/>
                  <a:gd name="T1" fmla="*/ 0 h 7"/>
                  <a:gd name="T2" fmla="*/ 4 w 4"/>
                  <a:gd name="T3" fmla="*/ 1 h 7"/>
                  <a:gd name="T4" fmla="*/ 4 w 4"/>
                  <a:gd name="T5" fmla="*/ 4 h 7"/>
                  <a:gd name="T6" fmla="*/ 3 w 4"/>
                  <a:gd name="T7" fmla="*/ 7 h 7"/>
                  <a:gd name="T8" fmla="*/ 2 w 4"/>
                  <a:gd name="T9" fmla="*/ 5 h 7"/>
                  <a:gd name="T10" fmla="*/ 2 w 4"/>
                  <a:gd name="T11" fmla="*/ 4 h 7"/>
                  <a:gd name="T12" fmla="*/ 0 w 4"/>
                  <a:gd name="T13" fmla="*/ 1 h 7"/>
                  <a:gd name="T14" fmla="*/ 0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" name="Freeform 592"/>
              <p:cNvSpPr>
                <a:spLocks/>
              </p:cNvSpPr>
              <p:nvPr/>
            </p:nvSpPr>
            <p:spPr bwMode="auto">
              <a:xfrm>
                <a:off x="6145328" y="355448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3 h 7"/>
                  <a:gd name="T4" fmla="*/ 4 w 4"/>
                  <a:gd name="T5" fmla="*/ 7 h 7"/>
                  <a:gd name="T6" fmla="*/ 1 w 4"/>
                  <a:gd name="T7" fmla="*/ 7 h 7"/>
                  <a:gd name="T8" fmla="*/ 0 w 4"/>
                  <a:gd name="T9" fmla="*/ 3 h 7"/>
                  <a:gd name="T10" fmla="*/ 0 w 4"/>
                  <a:gd name="T11" fmla="*/ 2 h 7"/>
                  <a:gd name="T12" fmla="*/ 3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" name="Freeform 593"/>
              <p:cNvSpPr>
                <a:spLocks/>
              </p:cNvSpPr>
              <p:nvPr/>
            </p:nvSpPr>
            <p:spPr bwMode="auto">
              <a:xfrm>
                <a:off x="6097898" y="3432941"/>
                <a:ext cx="62252" cy="35573"/>
              </a:xfrm>
              <a:custGeom>
                <a:avLst/>
                <a:gdLst>
                  <a:gd name="T0" fmla="*/ 18 w 42"/>
                  <a:gd name="T1" fmla="*/ 0 h 24"/>
                  <a:gd name="T2" fmla="*/ 20 w 42"/>
                  <a:gd name="T3" fmla="*/ 2 h 24"/>
                  <a:gd name="T4" fmla="*/ 25 w 42"/>
                  <a:gd name="T5" fmla="*/ 4 h 24"/>
                  <a:gd name="T6" fmla="*/ 28 w 42"/>
                  <a:gd name="T7" fmla="*/ 4 h 24"/>
                  <a:gd name="T8" fmla="*/ 32 w 42"/>
                  <a:gd name="T9" fmla="*/ 2 h 24"/>
                  <a:gd name="T10" fmla="*/ 35 w 42"/>
                  <a:gd name="T11" fmla="*/ 2 h 24"/>
                  <a:gd name="T12" fmla="*/ 38 w 42"/>
                  <a:gd name="T13" fmla="*/ 6 h 24"/>
                  <a:gd name="T14" fmla="*/ 38 w 42"/>
                  <a:gd name="T15" fmla="*/ 6 h 24"/>
                  <a:gd name="T16" fmla="*/ 36 w 42"/>
                  <a:gd name="T17" fmla="*/ 9 h 24"/>
                  <a:gd name="T18" fmla="*/ 38 w 42"/>
                  <a:gd name="T19" fmla="*/ 12 h 24"/>
                  <a:gd name="T20" fmla="*/ 42 w 42"/>
                  <a:gd name="T21" fmla="*/ 13 h 24"/>
                  <a:gd name="T22" fmla="*/ 42 w 42"/>
                  <a:gd name="T23" fmla="*/ 18 h 24"/>
                  <a:gd name="T24" fmla="*/ 42 w 42"/>
                  <a:gd name="T25" fmla="*/ 19 h 24"/>
                  <a:gd name="T26" fmla="*/ 36 w 42"/>
                  <a:gd name="T27" fmla="*/ 22 h 24"/>
                  <a:gd name="T28" fmla="*/ 32 w 42"/>
                  <a:gd name="T29" fmla="*/ 20 h 24"/>
                  <a:gd name="T30" fmla="*/ 28 w 42"/>
                  <a:gd name="T31" fmla="*/ 22 h 24"/>
                  <a:gd name="T32" fmla="*/ 25 w 42"/>
                  <a:gd name="T33" fmla="*/ 20 h 24"/>
                  <a:gd name="T34" fmla="*/ 22 w 42"/>
                  <a:gd name="T35" fmla="*/ 22 h 24"/>
                  <a:gd name="T36" fmla="*/ 20 w 42"/>
                  <a:gd name="T37" fmla="*/ 24 h 24"/>
                  <a:gd name="T38" fmla="*/ 16 w 42"/>
                  <a:gd name="T39" fmla="*/ 24 h 24"/>
                  <a:gd name="T40" fmla="*/ 9 w 42"/>
                  <a:gd name="T41" fmla="*/ 20 h 24"/>
                  <a:gd name="T42" fmla="*/ 7 w 42"/>
                  <a:gd name="T43" fmla="*/ 22 h 24"/>
                  <a:gd name="T44" fmla="*/ 3 w 42"/>
                  <a:gd name="T45" fmla="*/ 22 h 24"/>
                  <a:gd name="T46" fmla="*/ 0 w 42"/>
                  <a:gd name="T47" fmla="*/ 18 h 24"/>
                  <a:gd name="T48" fmla="*/ 2 w 42"/>
                  <a:gd name="T49" fmla="*/ 15 h 24"/>
                  <a:gd name="T50" fmla="*/ 2 w 42"/>
                  <a:gd name="T51" fmla="*/ 12 h 24"/>
                  <a:gd name="T52" fmla="*/ 4 w 42"/>
                  <a:gd name="T53" fmla="*/ 11 h 24"/>
                  <a:gd name="T54" fmla="*/ 7 w 42"/>
                  <a:gd name="T55" fmla="*/ 5 h 24"/>
                  <a:gd name="T56" fmla="*/ 14 w 42"/>
                  <a:gd name="T57" fmla="*/ 1 h 24"/>
                  <a:gd name="T58" fmla="*/ 18 w 42"/>
                  <a:gd name="T5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" h="24">
                    <a:moveTo>
                      <a:pt x="18" y="0"/>
                    </a:moveTo>
                    <a:lnTo>
                      <a:pt x="20" y="2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6" y="9"/>
                    </a:lnTo>
                    <a:lnTo>
                      <a:pt x="38" y="12"/>
                    </a:lnTo>
                    <a:lnTo>
                      <a:pt x="42" y="13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36" y="22"/>
                    </a:lnTo>
                    <a:lnTo>
                      <a:pt x="32" y="20"/>
                    </a:lnTo>
                    <a:lnTo>
                      <a:pt x="28" y="22"/>
                    </a:lnTo>
                    <a:lnTo>
                      <a:pt x="25" y="20"/>
                    </a:lnTo>
                    <a:lnTo>
                      <a:pt x="22" y="22"/>
                    </a:lnTo>
                    <a:lnTo>
                      <a:pt x="20" y="24"/>
                    </a:lnTo>
                    <a:lnTo>
                      <a:pt x="16" y="24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7" y="5"/>
                    </a:lnTo>
                    <a:lnTo>
                      <a:pt x="14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" name="Freeform 594"/>
              <p:cNvSpPr>
                <a:spLocks/>
              </p:cNvSpPr>
              <p:nvPr/>
            </p:nvSpPr>
            <p:spPr bwMode="auto">
              <a:xfrm>
                <a:off x="5925964" y="3389958"/>
                <a:ext cx="161559" cy="85967"/>
              </a:xfrm>
              <a:custGeom>
                <a:avLst/>
                <a:gdLst>
                  <a:gd name="T0" fmla="*/ 9 w 109"/>
                  <a:gd name="T1" fmla="*/ 1 h 58"/>
                  <a:gd name="T2" fmla="*/ 13 w 109"/>
                  <a:gd name="T3" fmla="*/ 2 h 58"/>
                  <a:gd name="T4" fmla="*/ 15 w 109"/>
                  <a:gd name="T5" fmla="*/ 1 h 58"/>
                  <a:gd name="T6" fmla="*/ 24 w 109"/>
                  <a:gd name="T7" fmla="*/ 2 h 58"/>
                  <a:gd name="T8" fmla="*/ 28 w 109"/>
                  <a:gd name="T9" fmla="*/ 4 h 58"/>
                  <a:gd name="T10" fmla="*/ 35 w 109"/>
                  <a:gd name="T11" fmla="*/ 9 h 58"/>
                  <a:gd name="T12" fmla="*/ 40 w 109"/>
                  <a:gd name="T13" fmla="*/ 11 h 58"/>
                  <a:gd name="T14" fmla="*/ 43 w 109"/>
                  <a:gd name="T15" fmla="*/ 16 h 58"/>
                  <a:gd name="T16" fmla="*/ 46 w 109"/>
                  <a:gd name="T17" fmla="*/ 17 h 58"/>
                  <a:gd name="T18" fmla="*/ 47 w 109"/>
                  <a:gd name="T19" fmla="*/ 12 h 58"/>
                  <a:gd name="T20" fmla="*/ 51 w 109"/>
                  <a:gd name="T21" fmla="*/ 13 h 58"/>
                  <a:gd name="T22" fmla="*/ 54 w 109"/>
                  <a:gd name="T23" fmla="*/ 19 h 58"/>
                  <a:gd name="T24" fmla="*/ 62 w 109"/>
                  <a:gd name="T25" fmla="*/ 20 h 58"/>
                  <a:gd name="T26" fmla="*/ 65 w 109"/>
                  <a:gd name="T27" fmla="*/ 27 h 58"/>
                  <a:gd name="T28" fmla="*/ 68 w 109"/>
                  <a:gd name="T29" fmla="*/ 29 h 58"/>
                  <a:gd name="T30" fmla="*/ 73 w 109"/>
                  <a:gd name="T31" fmla="*/ 30 h 58"/>
                  <a:gd name="T32" fmla="*/ 79 w 109"/>
                  <a:gd name="T33" fmla="*/ 26 h 58"/>
                  <a:gd name="T34" fmla="*/ 87 w 109"/>
                  <a:gd name="T35" fmla="*/ 29 h 58"/>
                  <a:gd name="T36" fmla="*/ 91 w 109"/>
                  <a:gd name="T37" fmla="*/ 33 h 58"/>
                  <a:gd name="T38" fmla="*/ 97 w 109"/>
                  <a:gd name="T39" fmla="*/ 37 h 58"/>
                  <a:gd name="T40" fmla="*/ 101 w 109"/>
                  <a:gd name="T41" fmla="*/ 37 h 58"/>
                  <a:gd name="T42" fmla="*/ 108 w 109"/>
                  <a:gd name="T43" fmla="*/ 35 h 58"/>
                  <a:gd name="T44" fmla="*/ 107 w 109"/>
                  <a:gd name="T45" fmla="*/ 44 h 58"/>
                  <a:gd name="T46" fmla="*/ 109 w 109"/>
                  <a:gd name="T47" fmla="*/ 56 h 58"/>
                  <a:gd name="T48" fmla="*/ 96 w 109"/>
                  <a:gd name="T49" fmla="*/ 55 h 58"/>
                  <a:gd name="T50" fmla="*/ 82 w 109"/>
                  <a:gd name="T51" fmla="*/ 52 h 58"/>
                  <a:gd name="T52" fmla="*/ 75 w 109"/>
                  <a:gd name="T53" fmla="*/ 53 h 58"/>
                  <a:gd name="T54" fmla="*/ 64 w 109"/>
                  <a:gd name="T55" fmla="*/ 48 h 58"/>
                  <a:gd name="T56" fmla="*/ 57 w 109"/>
                  <a:gd name="T57" fmla="*/ 44 h 58"/>
                  <a:gd name="T58" fmla="*/ 47 w 109"/>
                  <a:gd name="T59" fmla="*/ 44 h 58"/>
                  <a:gd name="T60" fmla="*/ 36 w 109"/>
                  <a:gd name="T61" fmla="*/ 41 h 58"/>
                  <a:gd name="T62" fmla="*/ 31 w 109"/>
                  <a:gd name="T63" fmla="*/ 40 h 58"/>
                  <a:gd name="T64" fmla="*/ 21 w 109"/>
                  <a:gd name="T65" fmla="*/ 33 h 58"/>
                  <a:gd name="T66" fmla="*/ 10 w 109"/>
                  <a:gd name="T67" fmla="*/ 29 h 58"/>
                  <a:gd name="T68" fmla="*/ 6 w 109"/>
                  <a:gd name="T69" fmla="*/ 26 h 58"/>
                  <a:gd name="T70" fmla="*/ 0 w 109"/>
                  <a:gd name="T71" fmla="*/ 24 h 58"/>
                  <a:gd name="T72" fmla="*/ 3 w 109"/>
                  <a:gd name="T73" fmla="*/ 16 h 58"/>
                  <a:gd name="T74" fmla="*/ 4 w 109"/>
                  <a:gd name="T75" fmla="*/ 5 h 58"/>
                  <a:gd name="T76" fmla="*/ 6 w 109"/>
                  <a:gd name="T7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58">
                    <a:moveTo>
                      <a:pt x="6" y="0"/>
                    </a:moveTo>
                    <a:lnTo>
                      <a:pt x="9" y="1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5" y="1"/>
                    </a:lnTo>
                    <a:lnTo>
                      <a:pt x="20" y="1"/>
                    </a:lnTo>
                    <a:lnTo>
                      <a:pt x="24" y="2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1" y="5"/>
                    </a:lnTo>
                    <a:lnTo>
                      <a:pt x="35" y="9"/>
                    </a:lnTo>
                    <a:lnTo>
                      <a:pt x="38" y="9"/>
                    </a:lnTo>
                    <a:lnTo>
                      <a:pt x="40" y="11"/>
                    </a:lnTo>
                    <a:lnTo>
                      <a:pt x="42" y="13"/>
                    </a:lnTo>
                    <a:lnTo>
                      <a:pt x="43" y="16"/>
                    </a:lnTo>
                    <a:lnTo>
                      <a:pt x="44" y="19"/>
                    </a:lnTo>
                    <a:lnTo>
                      <a:pt x="46" y="17"/>
                    </a:lnTo>
                    <a:lnTo>
                      <a:pt x="46" y="13"/>
                    </a:lnTo>
                    <a:lnTo>
                      <a:pt x="47" y="12"/>
                    </a:lnTo>
                    <a:lnTo>
                      <a:pt x="49" y="13"/>
                    </a:lnTo>
                    <a:lnTo>
                      <a:pt x="51" y="13"/>
                    </a:lnTo>
                    <a:lnTo>
                      <a:pt x="54" y="15"/>
                    </a:lnTo>
                    <a:lnTo>
                      <a:pt x="54" y="19"/>
                    </a:lnTo>
                    <a:lnTo>
                      <a:pt x="58" y="22"/>
                    </a:lnTo>
                    <a:lnTo>
                      <a:pt x="62" y="20"/>
                    </a:lnTo>
                    <a:lnTo>
                      <a:pt x="65" y="22"/>
                    </a:lnTo>
                    <a:lnTo>
                      <a:pt x="65" y="27"/>
                    </a:lnTo>
                    <a:lnTo>
                      <a:pt x="67" y="30"/>
                    </a:lnTo>
                    <a:lnTo>
                      <a:pt x="68" y="29"/>
                    </a:lnTo>
                    <a:lnTo>
                      <a:pt x="72" y="31"/>
                    </a:lnTo>
                    <a:lnTo>
                      <a:pt x="73" y="30"/>
                    </a:lnTo>
                    <a:lnTo>
                      <a:pt x="76" y="29"/>
                    </a:lnTo>
                    <a:lnTo>
                      <a:pt x="79" y="26"/>
                    </a:lnTo>
                    <a:lnTo>
                      <a:pt x="85" y="27"/>
                    </a:lnTo>
                    <a:lnTo>
                      <a:pt x="87" y="29"/>
                    </a:lnTo>
                    <a:lnTo>
                      <a:pt x="87" y="31"/>
                    </a:lnTo>
                    <a:lnTo>
                      <a:pt x="91" y="33"/>
                    </a:lnTo>
                    <a:lnTo>
                      <a:pt x="94" y="37"/>
                    </a:lnTo>
                    <a:lnTo>
                      <a:pt x="97" y="37"/>
                    </a:lnTo>
                    <a:lnTo>
                      <a:pt x="100" y="35"/>
                    </a:lnTo>
                    <a:lnTo>
                      <a:pt x="101" y="37"/>
                    </a:lnTo>
                    <a:lnTo>
                      <a:pt x="105" y="35"/>
                    </a:lnTo>
                    <a:lnTo>
                      <a:pt x="108" y="35"/>
                    </a:lnTo>
                    <a:lnTo>
                      <a:pt x="108" y="38"/>
                    </a:lnTo>
                    <a:lnTo>
                      <a:pt x="107" y="44"/>
                    </a:lnTo>
                    <a:lnTo>
                      <a:pt x="109" y="49"/>
                    </a:lnTo>
                    <a:lnTo>
                      <a:pt x="109" y="56"/>
                    </a:lnTo>
                    <a:lnTo>
                      <a:pt x="101" y="58"/>
                    </a:lnTo>
                    <a:lnTo>
                      <a:pt x="96" y="55"/>
                    </a:lnTo>
                    <a:lnTo>
                      <a:pt x="93" y="56"/>
                    </a:lnTo>
                    <a:lnTo>
                      <a:pt x="82" y="52"/>
                    </a:lnTo>
                    <a:lnTo>
                      <a:pt x="76" y="52"/>
                    </a:lnTo>
                    <a:lnTo>
                      <a:pt x="75" y="53"/>
                    </a:lnTo>
                    <a:lnTo>
                      <a:pt x="67" y="52"/>
                    </a:lnTo>
                    <a:lnTo>
                      <a:pt x="64" y="48"/>
                    </a:lnTo>
                    <a:lnTo>
                      <a:pt x="62" y="45"/>
                    </a:lnTo>
                    <a:lnTo>
                      <a:pt x="57" y="44"/>
                    </a:lnTo>
                    <a:lnTo>
                      <a:pt x="50" y="45"/>
                    </a:lnTo>
                    <a:lnTo>
                      <a:pt x="47" y="44"/>
                    </a:lnTo>
                    <a:lnTo>
                      <a:pt x="40" y="44"/>
                    </a:lnTo>
                    <a:lnTo>
                      <a:pt x="36" y="41"/>
                    </a:lnTo>
                    <a:lnTo>
                      <a:pt x="33" y="41"/>
                    </a:lnTo>
                    <a:lnTo>
                      <a:pt x="31" y="40"/>
                    </a:lnTo>
                    <a:lnTo>
                      <a:pt x="25" y="38"/>
                    </a:lnTo>
                    <a:lnTo>
                      <a:pt x="21" y="33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9" y="26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" name="Freeform 595"/>
              <p:cNvSpPr>
                <a:spLocks/>
              </p:cNvSpPr>
              <p:nvPr/>
            </p:nvSpPr>
            <p:spPr bwMode="auto">
              <a:xfrm>
                <a:off x="5550970" y="3243221"/>
                <a:ext cx="275687" cy="299402"/>
              </a:xfrm>
              <a:custGeom>
                <a:avLst/>
                <a:gdLst>
                  <a:gd name="T0" fmla="*/ 144 w 186"/>
                  <a:gd name="T1" fmla="*/ 3 h 202"/>
                  <a:gd name="T2" fmla="*/ 143 w 186"/>
                  <a:gd name="T3" fmla="*/ 14 h 202"/>
                  <a:gd name="T4" fmla="*/ 155 w 186"/>
                  <a:gd name="T5" fmla="*/ 21 h 202"/>
                  <a:gd name="T6" fmla="*/ 157 w 186"/>
                  <a:gd name="T7" fmla="*/ 31 h 202"/>
                  <a:gd name="T8" fmla="*/ 157 w 186"/>
                  <a:gd name="T9" fmla="*/ 42 h 202"/>
                  <a:gd name="T10" fmla="*/ 169 w 186"/>
                  <a:gd name="T11" fmla="*/ 61 h 202"/>
                  <a:gd name="T12" fmla="*/ 181 w 186"/>
                  <a:gd name="T13" fmla="*/ 65 h 202"/>
                  <a:gd name="T14" fmla="*/ 181 w 186"/>
                  <a:gd name="T15" fmla="*/ 72 h 202"/>
                  <a:gd name="T16" fmla="*/ 173 w 186"/>
                  <a:gd name="T17" fmla="*/ 79 h 202"/>
                  <a:gd name="T18" fmla="*/ 170 w 186"/>
                  <a:gd name="T19" fmla="*/ 96 h 202"/>
                  <a:gd name="T20" fmla="*/ 168 w 186"/>
                  <a:gd name="T21" fmla="*/ 107 h 202"/>
                  <a:gd name="T22" fmla="*/ 158 w 186"/>
                  <a:gd name="T23" fmla="*/ 121 h 202"/>
                  <a:gd name="T24" fmla="*/ 139 w 186"/>
                  <a:gd name="T25" fmla="*/ 137 h 202"/>
                  <a:gd name="T26" fmla="*/ 128 w 186"/>
                  <a:gd name="T27" fmla="*/ 136 h 202"/>
                  <a:gd name="T28" fmla="*/ 119 w 186"/>
                  <a:gd name="T29" fmla="*/ 146 h 202"/>
                  <a:gd name="T30" fmla="*/ 118 w 186"/>
                  <a:gd name="T31" fmla="*/ 155 h 202"/>
                  <a:gd name="T32" fmla="*/ 128 w 186"/>
                  <a:gd name="T33" fmla="*/ 159 h 202"/>
                  <a:gd name="T34" fmla="*/ 134 w 186"/>
                  <a:gd name="T35" fmla="*/ 170 h 202"/>
                  <a:gd name="T36" fmla="*/ 141 w 186"/>
                  <a:gd name="T37" fmla="*/ 186 h 202"/>
                  <a:gd name="T38" fmla="*/ 136 w 186"/>
                  <a:gd name="T39" fmla="*/ 191 h 202"/>
                  <a:gd name="T40" fmla="*/ 132 w 186"/>
                  <a:gd name="T41" fmla="*/ 190 h 202"/>
                  <a:gd name="T42" fmla="*/ 114 w 186"/>
                  <a:gd name="T43" fmla="*/ 191 h 202"/>
                  <a:gd name="T44" fmla="*/ 107 w 186"/>
                  <a:gd name="T45" fmla="*/ 201 h 202"/>
                  <a:gd name="T46" fmla="*/ 97 w 186"/>
                  <a:gd name="T47" fmla="*/ 198 h 202"/>
                  <a:gd name="T48" fmla="*/ 92 w 186"/>
                  <a:gd name="T49" fmla="*/ 195 h 202"/>
                  <a:gd name="T50" fmla="*/ 92 w 186"/>
                  <a:gd name="T51" fmla="*/ 188 h 202"/>
                  <a:gd name="T52" fmla="*/ 83 w 186"/>
                  <a:gd name="T53" fmla="*/ 183 h 202"/>
                  <a:gd name="T54" fmla="*/ 83 w 186"/>
                  <a:gd name="T55" fmla="*/ 180 h 202"/>
                  <a:gd name="T56" fmla="*/ 72 w 186"/>
                  <a:gd name="T57" fmla="*/ 176 h 202"/>
                  <a:gd name="T58" fmla="*/ 65 w 186"/>
                  <a:gd name="T59" fmla="*/ 176 h 202"/>
                  <a:gd name="T60" fmla="*/ 54 w 186"/>
                  <a:gd name="T61" fmla="*/ 179 h 202"/>
                  <a:gd name="T62" fmla="*/ 47 w 186"/>
                  <a:gd name="T63" fmla="*/ 176 h 202"/>
                  <a:gd name="T64" fmla="*/ 42 w 186"/>
                  <a:gd name="T65" fmla="*/ 176 h 202"/>
                  <a:gd name="T66" fmla="*/ 38 w 186"/>
                  <a:gd name="T67" fmla="*/ 177 h 202"/>
                  <a:gd name="T68" fmla="*/ 29 w 186"/>
                  <a:gd name="T69" fmla="*/ 180 h 202"/>
                  <a:gd name="T70" fmla="*/ 21 w 186"/>
                  <a:gd name="T71" fmla="*/ 181 h 202"/>
                  <a:gd name="T72" fmla="*/ 18 w 186"/>
                  <a:gd name="T73" fmla="*/ 177 h 202"/>
                  <a:gd name="T74" fmla="*/ 18 w 186"/>
                  <a:gd name="T75" fmla="*/ 163 h 202"/>
                  <a:gd name="T76" fmla="*/ 32 w 186"/>
                  <a:gd name="T77" fmla="*/ 157 h 202"/>
                  <a:gd name="T78" fmla="*/ 34 w 186"/>
                  <a:gd name="T79" fmla="*/ 148 h 202"/>
                  <a:gd name="T80" fmla="*/ 28 w 186"/>
                  <a:gd name="T81" fmla="*/ 140 h 202"/>
                  <a:gd name="T82" fmla="*/ 21 w 186"/>
                  <a:gd name="T83" fmla="*/ 132 h 202"/>
                  <a:gd name="T84" fmla="*/ 9 w 186"/>
                  <a:gd name="T85" fmla="*/ 125 h 202"/>
                  <a:gd name="T86" fmla="*/ 20 w 186"/>
                  <a:gd name="T87" fmla="*/ 118 h 202"/>
                  <a:gd name="T88" fmla="*/ 45 w 186"/>
                  <a:gd name="T89" fmla="*/ 115 h 202"/>
                  <a:gd name="T90" fmla="*/ 65 w 186"/>
                  <a:gd name="T91" fmla="*/ 114 h 202"/>
                  <a:gd name="T92" fmla="*/ 69 w 186"/>
                  <a:gd name="T93" fmla="*/ 103 h 202"/>
                  <a:gd name="T94" fmla="*/ 74 w 186"/>
                  <a:gd name="T95" fmla="*/ 92 h 202"/>
                  <a:gd name="T96" fmla="*/ 79 w 186"/>
                  <a:gd name="T97" fmla="*/ 89 h 202"/>
                  <a:gd name="T98" fmla="*/ 89 w 186"/>
                  <a:gd name="T99" fmla="*/ 81 h 202"/>
                  <a:gd name="T100" fmla="*/ 97 w 186"/>
                  <a:gd name="T101" fmla="*/ 79 h 202"/>
                  <a:gd name="T102" fmla="*/ 104 w 186"/>
                  <a:gd name="T103" fmla="*/ 76 h 202"/>
                  <a:gd name="T104" fmla="*/ 105 w 186"/>
                  <a:gd name="T105" fmla="*/ 64 h 202"/>
                  <a:gd name="T106" fmla="*/ 112 w 186"/>
                  <a:gd name="T107" fmla="*/ 56 h 202"/>
                  <a:gd name="T108" fmla="*/ 108 w 186"/>
                  <a:gd name="T109" fmla="*/ 45 h 202"/>
                  <a:gd name="T110" fmla="*/ 123 w 186"/>
                  <a:gd name="T111" fmla="*/ 39 h 202"/>
                  <a:gd name="T112" fmla="*/ 126 w 186"/>
                  <a:gd name="T113" fmla="*/ 20 h 202"/>
                  <a:gd name="T114" fmla="*/ 129 w 186"/>
                  <a:gd name="T115" fmla="*/ 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202">
                    <a:moveTo>
                      <a:pt x="137" y="0"/>
                    </a:moveTo>
                    <a:lnTo>
                      <a:pt x="140" y="2"/>
                    </a:lnTo>
                    <a:lnTo>
                      <a:pt x="144" y="0"/>
                    </a:lnTo>
                    <a:lnTo>
                      <a:pt x="144" y="3"/>
                    </a:lnTo>
                    <a:lnTo>
                      <a:pt x="139" y="7"/>
                    </a:lnTo>
                    <a:lnTo>
                      <a:pt x="139" y="13"/>
                    </a:lnTo>
                    <a:lnTo>
                      <a:pt x="140" y="14"/>
                    </a:lnTo>
                    <a:lnTo>
                      <a:pt x="143" y="14"/>
                    </a:lnTo>
                    <a:lnTo>
                      <a:pt x="145" y="13"/>
                    </a:lnTo>
                    <a:lnTo>
                      <a:pt x="148" y="16"/>
                    </a:lnTo>
                    <a:lnTo>
                      <a:pt x="151" y="18"/>
                    </a:lnTo>
                    <a:lnTo>
                      <a:pt x="155" y="21"/>
                    </a:lnTo>
                    <a:lnTo>
                      <a:pt x="155" y="24"/>
                    </a:lnTo>
                    <a:lnTo>
                      <a:pt x="159" y="25"/>
                    </a:lnTo>
                    <a:lnTo>
                      <a:pt x="159" y="28"/>
                    </a:lnTo>
                    <a:lnTo>
                      <a:pt x="157" y="31"/>
                    </a:lnTo>
                    <a:lnTo>
                      <a:pt x="155" y="34"/>
                    </a:lnTo>
                    <a:lnTo>
                      <a:pt x="154" y="34"/>
                    </a:lnTo>
                    <a:lnTo>
                      <a:pt x="154" y="38"/>
                    </a:lnTo>
                    <a:lnTo>
                      <a:pt x="157" y="42"/>
                    </a:lnTo>
                    <a:lnTo>
                      <a:pt x="158" y="52"/>
                    </a:lnTo>
                    <a:lnTo>
                      <a:pt x="158" y="56"/>
                    </a:lnTo>
                    <a:lnTo>
                      <a:pt x="163" y="60"/>
                    </a:lnTo>
                    <a:lnTo>
                      <a:pt x="169" y="61"/>
                    </a:lnTo>
                    <a:lnTo>
                      <a:pt x="173" y="63"/>
                    </a:lnTo>
                    <a:lnTo>
                      <a:pt x="174" y="65"/>
                    </a:lnTo>
                    <a:lnTo>
                      <a:pt x="179" y="67"/>
                    </a:lnTo>
                    <a:lnTo>
                      <a:pt x="181" y="65"/>
                    </a:lnTo>
                    <a:lnTo>
                      <a:pt x="186" y="67"/>
                    </a:lnTo>
                    <a:lnTo>
                      <a:pt x="186" y="69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79" y="74"/>
                    </a:lnTo>
                    <a:lnTo>
                      <a:pt x="176" y="74"/>
                    </a:lnTo>
                    <a:lnTo>
                      <a:pt x="172" y="78"/>
                    </a:lnTo>
                    <a:lnTo>
                      <a:pt x="173" y="79"/>
                    </a:lnTo>
                    <a:lnTo>
                      <a:pt x="174" y="85"/>
                    </a:lnTo>
                    <a:lnTo>
                      <a:pt x="173" y="90"/>
                    </a:lnTo>
                    <a:lnTo>
                      <a:pt x="173" y="94"/>
                    </a:lnTo>
                    <a:lnTo>
                      <a:pt x="170" y="96"/>
                    </a:lnTo>
                    <a:lnTo>
                      <a:pt x="168" y="100"/>
                    </a:lnTo>
                    <a:lnTo>
                      <a:pt x="169" y="101"/>
                    </a:lnTo>
                    <a:lnTo>
                      <a:pt x="169" y="104"/>
                    </a:lnTo>
                    <a:lnTo>
                      <a:pt x="168" y="107"/>
                    </a:lnTo>
                    <a:lnTo>
                      <a:pt x="163" y="110"/>
                    </a:lnTo>
                    <a:lnTo>
                      <a:pt x="161" y="114"/>
                    </a:lnTo>
                    <a:lnTo>
                      <a:pt x="159" y="118"/>
                    </a:lnTo>
                    <a:lnTo>
                      <a:pt x="158" y="121"/>
                    </a:lnTo>
                    <a:lnTo>
                      <a:pt x="152" y="125"/>
                    </a:lnTo>
                    <a:lnTo>
                      <a:pt x="150" y="133"/>
                    </a:lnTo>
                    <a:lnTo>
                      <a:pt x="145" y="137"/>
                    </a:lnTo>
                    <a:lnTo>
                      <a:pt x="139" y="137"/>
                    </a:lnTo>
                    <a:lnTo>
                      <a:pt x="133" y="140"/>
                    </a:lnTo>
                    <a:lnTo>
                      <a:pt x="132" y="140"/>
                    </a:lnTo>
                    <a:lnTo>
                      <a:pt x="132" y="137"/>
                    </a:lnTo>
                    <a:lnTo>
                      <a:pt x="128" y="136"/>
                    </a:lnTo>
                    <a:lnTo>
                      <a:pt x="126" y="137"/>
                    </a:lnTo>
                    <a:lnTo>
                      <a:pt x="123" y="139"/>
                    </a:lnTo>
                    <a:lnTo>
                      <a:pt x="123" y="140"/>
                    </a:lnTo>
                    <a:lnTo>
                      <a:pt x="119" y="146"/>
                    </a:lnTo>
                    <a:lnTo>
                      <a:pt x="118" y="147"/>
                    </a:lnTo>
                    <a:lnTo>
                      <a:pt x="115" y="151"/>
                    </a:lnTo>
                    <a:lnTo>
                      <a:pt x="115" y="155"/>
                    </a:lnTo>
                    <a:lnTo>
                      <a:pt x="118" y="155"/>
                    </a:lnTo>
                    <a:lnTo>
                      <a:pt x="121" y="157"/>
                    </a:lnTo>
                    <a:lnTo>
                      <a:pt x="122" y="155"/>
                    </a:lnTo>
                    <a:lnTo>
                      <a:pt x="125" y="155"/>
                    </a:lnTo>
                    <a:lnTo>
                      <a:pt x="128" y="159"/>
                    </a:lnTo>
                    <a:lnTo>
                      <a:pt x="126" y="162"/>
                    </a:lnTo>
                    <a:lnTo>
                      <a:pt x="128" y="168"/>
                    </a:lnTo>
                    <a:lnTo>
                      <a:pt x="132" y="170"/>
                    </a:lnTo>
                    <a:lnTo>
                      <a:pt x="134" y="170"/>
                    </a:lnTo>
                    <a:lnTo>
                      <a:pt x="136" y="172"/>
                    </a:lnTo>
                    <a:lnTo>
                      <a:pt x="136" y="173"/>
                    </a:lnTo>
                    <a:lnTo>
                      <a:pt x="137" y="177"/>
                    </a:lnTo>
                    <a:lnTo>
                      <a:pt x="141" y="186"/>
                    </a:lnTo>
                    <a:lnTo>
                      <a:pt x="140" y="187"/>
                    </a:lnTo>
                    <a:lnTo>
                      <a:pt x="141" y="188"/>
                    </a:lnTo>
                    <a:lnTo>
                      <a:pt x="139" y="190"/>
                    </a:lnTo>
                    <a:lnTo>
                      <a:pt x="136" y="191"/>
                    </a:lnTo>
                    <a:lnTo>
                      <a:pt x="134" y="190"/>
                    </a:lnTo>
                    <a:lnTo>
                      <a:pt x="136" y="187"/>
                    </a:lnTo>
                    <a:lnTo>
                      <a:pt x="133" y="188"/>
                    </a:lnTo>
                    <a:lnTo>
                      <a:pt x="132" y="190"/>
                    </a:lnTo>
                    <a:lnTo>
                      <a:pt x="126" y="191"/>
                    </a:lnTo>
                    <a:lnTo>
                      <a:pt x="118" y="191"/>
                    </a:lnTo>
                    <a:lnTo>
                      <a:pt x="115" y="193"/>
                    </a:lnTo>
                    <a:lnTo>
                      <a:pt x="114" y="191"/>
                    </a:lnTo>
                    <a:lnTo>
                      <a:pt x="112" y="195"/>
                    </a:lnTo>
                    <a:lnTo>
                      <a:pt x="111" y="195"/>
                    </a:lnTo>
                    <a:lnTo>
                      <a:pt x="108" y="198"/>
                    </a:lnTo>
                    <a:lnTo>
                      <a:pt x="107" y="201"/>
                    </a:lnTo>
                    <a:lnTo>
                      <a:pt x="105" y="202"/>
                    </a:lnTo>
                    <a:lnTo>
                      <a:pt x="105" y="201"/>
                    </a:lnTo>
                    <a:lnTo>
                      <a:pt x="101" y="198"/>
                    </a:lnTo>
                    <a:lnTo>
                      <a:pt x="97" y="198"/>
                    </a:lnTo>
                    <a:lnTo>
                      <a:pt x="94" y="198"/>
                    </a:lnTo>
                    <a:lnTo>
                      <a:pt x="94" y="195"/>
                    </a:lnTo>
                    <a:lnTo>
                      <a:pt x="93" y="195"/>
                    </a:lnTo>
                    <a:lnTo>
                      <a:pt x="92" y="195"/>
                    </a:lnTo>
                    <a:lnTo>
                      <a:pt x="93" y="195"/>
                    </a:lnTo>
                    <a:lnTo>
                      <a:pt x="93" y="193"/>
                    </a:lnTo>
                    <a:lnTo>
                      <a:pt x="93" y="193"/>
                    </a:lnTo>
                    <a:lnTo>
                      <a:pt x="92" y="188"/>
                    </a:lnTo>
                    <a:lnTo>
                      <a:pt x="89" y="184"/>
                    </a:lnTo>
                    <a:lnTo>
                      <a:pt x="89" y="181"/>
                    </a:lnTo>
                    <a:lnTo>
                      <a:pt x="85" y="183"/>
                    </a:lnTo>
                    <a:lnTo>
                      <a:pt x="83" y="183"/>
                    </a:lnTo>
                    <a:lnTo>
                      <a:pt x="83" y="183"/>
                    </a:lnTo>
                    <a:lnTo>
                      <a:pt x="83" y="183"/>
                    </a:lnTo>
                    <a:lnTo>
                      <a:pt x="83" y="181"/>
                    </a:lnTo>
                    <a:lnTo>
                      <a:pt x="83" y="180"/>
                    </a:lnTo>
                    <a:lnTo>
                      <a:pt x="82" y="177"/>
                    </a:lnTo>
                    <a:lnTo>
                      <a:pt x="79" y="175"/>
                    </a:lnTo>
                    <a:lnTo>
                      <a:pt x="75" y="175"/>
                    </a:lnTo>
                    <a:lnTo>
                      <a:pt x="72" y="176"/>
                    </a:lnTo>
                    <a:lnTo>
                      <a:pt x="68" y="176"/>
                    </a:lnTo>
                    <a:lnTo>
                      <a:pt x="68" y="175"/>
                    </a:lnTo>
                    <a:lnTo>
                      <a:pt x="67" y="176"/>
                    </a:lnTo>
                    <a:lnTo>
                      <a:pt x="65" y="176"/>
                    </a:lnTo>
                    <a:lnTo>
                      <a:pt x="63" y="177"/>
                    </a:lnTo>
                    <a:lnTo>
                      <a:pt x="61" y="176"/>
                    </a:lnTo>
                    <a:lnTo>
                      <a:pt x="57" y="176"/>
                    </a:lnTo>
                    <a:lnTo>
                      <a:pt x="54" y="179"/>
                    </a:lnTo>
                    <a:lnTo>
                      <a:pt x="53" y="179"/>
                    </a:lnTo>
                    <a:lnTo>
                      <a:pt x="50" y="177"/>
                    </a:lnTo>
                    <a:lnTo>
                      <a:pt x="49" y="177"/>
                    </a:lnTo>
                    <a:lnTo>
                      <a:pt x="47" y="176"/>
                    </a:lnTo>
                    <a:lnTo>
                      <a:pt x="46" y="176"/>
                    </a:lnTo>
                    <a:lnTo>
                      <a:pt x="46" y="177"/>
                    </a:lnTo>
                    <a:lnTo>
                      <a:pt x="45" y="177"/>
                    </a:lnTo>
                    <a:lnTo>
                      <a:pt x="42" y="176"/>
                    </a:lnTo>
                    <a:lnTo>
                      <a:pt x="40" y="177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38" y="177"/>
                    </a:lnTo>
                    <a:lnTo>
                      <a:pt x="35" y="179"/>
                    </a:lnTo>
                    <a:lnTo>
                      <a:pt x="34" y="179"/>
                    </a:lnTo>
                    <a:lnTo>
                      <a:pt x="31" y="177"/>
                    </a:lnTo>
                    <a:lnTo>
                      <a:pt x="29" y="180"/>
                    </a:lnTo>
                    <a:lnTo>
                      <a:pt x="28" y="180"/>
                    </a:lnTo>
                    <a:lnTo>
                      <a:pt x="28" y="179"/>
                    </a:lnTo>
                    <a:lnTo>
                      <a:pt x="24" y="179"/>
                    </a:lnTo>
                    <a:lnTo>
                      <a:pt x="21" y="181"/>
                    </a:lnTo>
                    <a:lnTo>
                      <a:pt x="20" y="180"/>
                    </a:lnTo>
                    <a:lnTo>
                      <a:pt x="20" y="179"/>
                    </a:lnTo>
                    <a:lnTo>
                      <a:pt x="18" y="179"/>
                    </a:lnTo>
                    <a:lnTo>
                      <a:pt x="18" y="177"/>
                    </a:lnTo>
                    <a:lnTo>
                      <a:pt x="18" y="172"/>
                    </a:lnTo>
                    <a:lnTo>
                      <a:pt x="17" y="169"/>
                    </a:lnTo>
                    <a:lnTo>
                      <a:pt x="20" y="166"/>
                    </a:lnTo>
                    <a:lnTo>
                      <a:pt x="18" y="163"/>
                    </a:lnTo>
                    <a:lnTo>
                      <a:pt x="20" y="161"/>
                    </a:lnTo>
                    <a:lnTo>
                      <a:pt x="24" y="159"/>
                    </a:lnTo>
                    <a:lnTo>
                      <a:pt x="25" y="158"/>
                    </a:lnTo>
                    <a:lnTo>
                      <a:pt x="32" y="157"/>
                    </a:lnTo>
                    <a:lnTo>
                      <a:pt x="35" y="158"/>
                    </a:lnTo>
                    <a:lnTo>
                      <a:pt x="38" y="155"/>
                    </a:lnTo>
                    <a:lnTo>
                      <a:pt x="36" y="151"/>
                    </a:lnTo>
                    <a:lnTo>
                      <a:pt x="34" y="148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8" y="140"/>
                    </a:lnTo>
                    <a:lnTo>
                      <a:pt x="28" y="134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1" y="132"/>
                    </a:lnTo>
                    <a:lnTo>
                      <a:pt x="17" y="132"/>
                    </a:lnTo>
                    <a:lnTo>
                      <a:pt x="16" y="130"/>
                    </a:lnTo>
                    <a:lnTo>
                      <a:pt x="13" y="129"/>
                    </a:lnTo>
                    <a:lnTo>
                      <a:pt x="9" y="125"/>
                    </a:lnTo>
                    <a:lnTo>
                      <a:pt x="7" y="12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35" y="118"/>
                    </a:lnTo>
                    <a:lnTo>
                      <a:pt x="39" y="116"/>
                    </a:lnTo>
                    <a:lnTo>
                      <a:pt x="43" y="116"/>
                    </a:lnTo>
                    <a:lnTo>
                      <a:pt x="45" y="115"/>
                    </a:lnTo>
                    <a:lnTo>
                      <a:pt x="49" y="114"/>
                    </a:lnTo>
                    <a:lnTo>
                      <a:pt x="56" y="114"/>
                    </a:lnTo>
                    <a:lnTo>
                      <a:pt x="60" y="114"/>
                    </a:lnTo>
                    <a:lnTo>
                      <a:pt x="65" y="114"/>
                    </a:lnTo>
                    <a:lnTo>
                      <a:pt x="71" y="111"/>
                    </a:lnTo>
                    <a:lnTo>
                      <a:pt x="71" y="108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9" y="99"/>
                    </a:lnTo>
                    <a:lnTo>
                      <a:pt x="69" y="96"/>
                    </a:lnTo>
                    <a:lnTo>
                      <a:pt x="71" y="93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5" y="87"/>
                    </a:lnTo>
                    <a:lnTo>
                      <a:pt x="78" y="87"/>
                    </a:lnTo>
                    <a:lnTo>
                      <a:pt x="79" y="89"/>
                    </a:lnTo>
                    <a:lnTo>
                      <a:pt x="85" y="86"/>
                    </a:lnTo>
                    <a:lnTo>
                      <a:pt x="86" y="85"/>
                    </a:lnTo>
                    <a:lnTo>
                      <a:pt x="83" y="83"/>
                    </a:lnTo>
                    <a:lnTo>
                      <a:pt x="89" y="81"/>
                    </a:lnTo>
                    <a:lnTo>
                      <a:pt x="89" y="78"/>
                    </a:lnTo>
                    <a:lnTo>
                      <a:pt x="93" y="78"/>
                    </a:lnTo>
                    <a:lnTo>
                      <a:pt x="94" y="79"/>
                    </a:lnTo>
                    <a:lnTo>
                      <a:pt x="97" y="79"/>
                    </a:lnTo>
                    <a:lnTo>
                      <a:pt x="97" y="78"/>
                    </a:lnTo>
                    <a:lnTo>
                      <a:pt x="98" y="78"/>
                    </a:lnTo>
                    <a:lnTo>
                      <a:pt x="101" y="81"/>
                    </a:lnTo>
                    <a:lnTo>
                      <a:pt x="104" y="76"/>
                    </a:lnTo>
                    <a:lnTo>
                      <a:pt x="104" y="71"/>
                    </a:lnTo>
                    <a:lnTo>
                      <a:pt x="104" y="69"/>
                    </a:lnTo>
                    <a:lnTo>
                      <a:pt x="104" y="68"/>
                    </a:lnTo>
                    <a:lnTo>
                      <a:pt x="105" y="64"/>
                    </a:lnTo>
                    <a:lnTo>
                      <a:pt x="105" y="60"/>
                    </a:lnTo>
                    <a:lnTo>
                      <a:pt x="107" y="58"/>
                    </a:lnTo>
                    <a:lnTo>
                      <a:pt x="110" y="57"/>
                    </a:lnTo>
                    <a:lnTo>
                      <a:pt x="112" y="56"/>
                    </a:lnTo>
                    <a:lnTo>
                      <a:pt x="114" y="53"/>
                    </a:lnTo>
                    <a:lnTo>
                      <a:pt x="112" y="50"/>
                    </a:lnTo>
                    <a:lnTo>
                      <a:pt x="110" y="49"/>
                    </a:lnTo>
                    <a:lnTo>
                      <a:pt x="108" y="45"/>
                    </a:lnTo>
                    <a:lnTo>
                      <a:pt x="111" y="43"/>
                    </a:lnTo>
                    <a:lnTo>
                      <a:pt x="115" y="45"/>
                    </a:lnTo>
                    <a:lnTo>
                      <a:pt x="121" y="45"/>
                    </a:lnTo>
                    <a:lnTo>
                      <a:pt x="123" y="39"/>
                    </a:lnTo>
                    <a:lnTo>
                      <a:pt x="123" y="36"/>
                    </a:lnTo>
                    <a:lnTo>
                      <a:pt x="121" y="34"/>
                    </a:lnTo>
                    <a:lnTo>
                      <a:pt x="128" y="25"/>
                    </a:lnTo>
                    <a:lnTo>
                      <a:pt x="126" y="20"/>
                    </a:lnTo>
                    <a:lnTo>
                      <a:pt x="121" y="10"/>
                    </a:lnTo>
                    <a:lnTo>
                      <a:pt x="123" y="9"/>
                    </a:lnTo>
                    <a:lnTo>
                      <a:pt x="126" y="5"/>
                    </a:lnTo>
                    <a:lnTo>
                      <a:pt x="129" y="5"/>
                    </a:lnTo>
                    <a:lnTo>
                      <a:pt x="133" y="2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" name="Freeform 596"/>
              <p:cNvSpPr>
                <a:spLocks/>
              </p:cNvSpPr>
              <p:nvPr/>
            </p:nvSpPr>
            <p:spPr bwMode="auto">
              <a:xfrm>
                <a:off x="5533184" y="3200237"/>
                <a:ext cx="259384" cy="217882"/>
              </a:xfrm>
              <a:custGeom>
                <a:avLst/>
                <a:gdLst>
                  <a:gd name="T0" fmla="*/ 127 w 175"/>
                  <a:gd name="T1" fmla="*/ 2 h 147"/>
                  <a:gd name="T2" fmla="*/ 128 w 175"/>
                  <a:gd name="T3" fmla="*/ 9 h 147"/>
                  <a:gd name="T4" fmla="*/ 133 w 175"/>
                  <a:gd name="T5" fmla="*/ 14 h 147"/>
                  <a:gd name="T6" fmla="*/ 133 w 175"/>
                  <a:gd name="T7" fmla="*/ 25 h 147"/>
                  <a:gd name="T8" fmla="*/ 137 w 175"/>
                  <a:gd name="T9" fmla="*/ 31 h 147"/>
                  <a:gd name="T10" fmla="*/ 144 w 175"/>
                  <a:gd name="T11" fmla="*/ 27 h 147"/>
                  <a:gd name="T12" fmla="*/ 151 w 175"/>
                  <a:gd name="T13" fmla="*/ 21 h 147"/>
                  <a:gd name="T14" fmla="*/ 162 w 175"/>
                  <a:gd name="T15" fmla="*/ 14 h 147"/>
                  <a:gd name="T16" fmla="*/ 170 w 175"/>
                  <a:gd name="T17" fmla="*/ 14 h 147"/>
                  <a:gd name="T18" fmla="*/ 171 w 175"/>
                  <a:gd name="T19" fmla="*/ 20 h 147"/>
                  <a:gd name="T20" fmla="*/ 171 w 175"/>
                  <a:gd name="T21" fmla="*/ 25 h 147"/>
                  <a:gd name="T22" fmla="*/ 152 w 175"/>
                  <a:gd name="T23" fmla="*/ 31 h 147"/>
                  <a:gd name="T24" fmla="*/ 141 w 175"/>
                  <a:gd name="T25" fmla="*/ 34 h 147"/>
                  <a:gd name="T26" fmla="*/ 133 w 175"/>
                  <a:gd name="T27" fmla="*/ 39 h 147"/>
                  <a:gd name="T28" fmla="*/ 133 w 175"/>
                  <a:gd name="T29" fmla="*/ 63 h 147"/>
                  <a:gd name="T30" fmla="*/ 133 w 175"/>
                  <a:gd name="T31" fmla="*/ 74 h 147"/>
                  <a:gd name="T32" fmla="*/ 120 w 175"/>
                  <a:gd name="T33" fmla="*/ 74 h 147"/>
                  <a:gd name="T34" fmla="*/ 126 w 175"/>
                  <a:gd name="T35" fmla="*/ 82 h 147"/>
                  <a:gd name="T36" fmla="*/ 119 w 175"/>
                  <a:gd name="T37" fmla="*/ 87 h 147"/>
                  <a:gd name="T38" fmla="*/ 116 w 175"/>
                  <a:gd name="T39" fmla="*/ 97 h 147"/>
                  <a:gd name="T40" fmla="*/ 116 w 175"/>
                  <a:gd name="T41" fmla="*/ 105 h 147"/>
                  <a:gd name="T42" fmla="*/ 109 w 175"/>
                  <a:gd name="T43" fmla="*/ 107 h 147"/>
                  <a:gd name="T44" fmla="*/ 105 w 175"/>
                  <a:gd name="T45" fmla="*/ 107 h 147"/>
                  <a:gd name="T46" fmla="*/ 95 w 175"/>
                  <a:gd name="T47" fmla="*/ 112 h 147"/>
                  <a:gd name="T48" fmla="*/ 91 w 175"/>
                  <a:gd name="T49" fmla="*/ 118 h 147"/>
                  <a:gd name="T50" fmla="*/ 86 w 175"/>
                  <a:gd name="T51" fmla="*/ 119 h 147"/>
                  <a:gd name="T52" fmla="*/ 81 w 175"/>
                  <a:gd name="T53" fmla="*/ 125 h 147"/>
                  <a:gd name="T54" fmla="*/ 81 w 175"/>
                  <a:gd name="T55" fmla="*/ 134 h 147"/>
                  <a:gd name="T56" fmla="*/ 77 w 175"/>
                  <a:gd name="T57" fmla="*/ 143 h 147"/>
                  <a:gd name="T58" fmla="*/ 61 w 175"/>
                  <a:gd name="T59" fmla="*/ 143 h 147"/>
                  <a:gd name="T60" fmla="*/ 51 w 175"/>
                  <a:gd name="T61" fmla="*/ 145 h 147"/>
                  <a:gd name="T62" fmla="*/ 12 w 175"/>
                  <a:gd name="T63" fmla="*/ 141 h 147"/>
                  <a:gd name="T64" fmla="*/ 22 w 175"/>
                  <a:gd name="T65" fmla="*/ 122 h 147"/>
                  <a:gd name="T66" fmla="*/ 10 w 175"/>
                  <a:gd name="T67" fmla="*/ 114 h 147"/>
                  <a:gd name="T68" fmla="*/ 8 w 175"/>
                  <a:gd name="T69" fmla="*/ 104 h 147"/>
                  <a:gd name="T70" fmla="*/ 4 w 175"/>
                  <a:gd name="T71" fmla="*/ 87 h 147"/>
                  <a:gd name="T72" fmla="*/ 3 w 175"/>
                  <a:gd name="T73" fmla="*/ 82 h 147"/>
                  <a:gd name="T74" fmla="*/ 1 w 175"/>
                  <a:gd name="T75" fmla="*/ 74 h 147"/>
                  <a:gd name="T76" fmla="*/ 0 w 175"/>
                  <a:gd name="T77" fmla="*/ 67 h 147"/>
                  <a:gd name="T78" fmla="*/ 5 w 175"/>
                  <a:gd name="T79" fmla="*/ 61 h 147"/>
                  <a:gd name="T80" fmla="*/ 5 w 175"/>
                  <a:gd name="T81" fmla="*/ 57 h 147"/>
                  <a:gd name="T82" fmla="*/ 5 w 175"/>
                  <a:gd name="T83" fmla="*/ 52 h 147"/>
                  <a:gd name="T84" fmla="*/ 12 w 175"/>
                  <a:gd name="T85" fmla="*/ 53 h 147"/>
                  <a:gd name="T86" fmla="*/ 18 w 175"/>
                  <a:gd name="T87" fmla="*/ 52 h 147"/>
                  <a:gd name="T88" fmla="*/ 23 w 175"/>
                  <a:gd name="T89" fmla="*/ 57 h 147"/>
                  <a:gd name="T90" fmla="*/ 30 w 175"/>
                  <a:gd name="T91" fmla="*/ 52 h 147"/>
                  <a:gd name="T92" fmla="*/ 32 w 175"/>
                  <a:gd name="T93" fmla="*/ 47 h 147"/>
                  <a:gd name="T94" fmla="*/ 41 w 175"/>
                  <a:gd name="T95" fmla="*/ 43 h 147"/>
                  <a:gd name="T96" fmla="*/ 46 w 175"/>
                  <a:gd name="T97" fmla="*/ 36 h 147"/>
                  <a:gd name="T98" fmla="*/ 50 w 175"/>
                  <a:gd name="T99" fmla="*/ 28 h 147"/>
                  <a:gd name="T100" fmla="*/ 50 w 175"/>
                  <a:gd name="T101" fmla="*/ 24 h 147"/>
                  <a:gd name="T102" fmla="*/ 55 w 175"/>
                  <a:gd name="T103" fmla="*/ 22 h 147"/>
                  <a:gd name="T104" fmla="*/ 65 w 175"/>
                  <a:gd name="T105" fmla="*/ 20 h 147"/>
                  <a:gd name="T106" fmla="*/ 73 w 175"/>
                  <a:gd name="T107" fmla="*/ 20 h 147"/>
                  <a:gd name="T108" fmla="*/ 80 w 175"/>
                  <a:gd name="T109" fmla="*/ 24 h 147"/>
                  <a:gd name="T110" fmla="*/ 87 w 175"/>
                  <a:gd name="T111" fmla="*/ 25 h 147"/>
                  <a:gd name="T112" fmla="*/ 97 w 175"/>
                  <a:gd name="T113" fmla="*/ 24 h 147"/>
                  <a:gd name="T114" fmla="*/ 101 w 175"/>
                  <a:gd name="T115" fmla="*/ 20 h 147"/>
                  <a:gd name="T116" fmla="*/ 108 w 175"/>
                  <a:gd name="T117" fmla="*/ 22 h 147"/>
                  <a:gd name="T118" fmla="*/ 106 w 175"/>
                  <a:gd name="T119" fmla="*/ 18 h 147"/>
                  <a:gd name="T120" fmla="*/ 112 w 175"/>
                  <a:gd name="T121" fmla="*/ 16 h 147"/>
                  <a:gd name="T122" fmla="*/ 117 w 175"/>
                  <a:gd name="T123" fmla="*/ 14 h 147"/>
                  <a:gd name="T124" fmla="*/ 119 w 175"/>
                  <a:gd name="T125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5" h="147">
                    <a:moveTo>
                      <a:pt x="122" y="0"/>
                    </a:moveTo>
                    <a:lnTo>
                      <a:pt x="124" y="0"/>
                    </a:lnTo>
                    <a:lnTo>
                      <a:pt x="127" y="2"/>
                    </a:lnTo>
                    <a:lnTo>
                      <a:pt x="128" y="3"/>
                    </a:lnTo>
                    <a:lnTo>
                      <a:pt x="128" y="6"/>
                    </a:lnTo>
                    <a:lnTo>
                      <a:pt x="128" y="9"/>
                    </a:lnTo>
                    <a:lnTo>
                      <a:pt x="128" y="11"/>
                    </a:lnTo>
                    <a:lnTo>
                      <a:pt x="131" y="11"/>
                    </a:lnTo>
                    <a:lnTo>
                      <a:pt x="133" y="14"/>
                    </a:lnTo>
                    <a:lnTo>
                      <a:pt x="133" y="17"/>
                    </a:lnTo>
                    <a:lnTo>
                      <a:pt x="133" y="20"/>
                    </a:lnTo>
                    <a:lnTo>
                      <a:pt x="133" y="25"/>
                    </a:lnTo>
                    <a:lnTo>
                      <a:pt x="134" y="28"/>
                    </a:lnTo>
                    <a:lnTo>
                      <a:pt x="134" y="29"/>
                    </a:lnTo>
                    <a:lnTo>
                      <a:pt x="137" y="31"/>
                    </a:lnTo>
                    <a:lnTo>
                      <a:pt x="141" y="31"/>
                    </a:lnTo>
                    <a:lnTo>
                      <a:pt x="142" y="28"/>
                    </a:lnTo>
                    <a:lnTo>
                      <a:pt x="144" y="27"/>
                    </a:lnTo>
                    <a:lnTo>
                      <a:pt x="148" y="25"/>
                    </a:lnTo>
                    <a:lnTo>
                      <a:pt x="149" y="22"/>
                    </a:lnTo>
                    <a:lnTo>
                      <a:pt x="151" y="21"/>
                    </a:lnTo>
                    <a:lnTo>
                      <a:pt x="152" y="20"/>
                    </a:lnTo>
                    <a:lnTo>
                      <a:pt x="157" y="16"/>
                    </a:lnTo>
                    <a:lnTo>
                      <a:pt x="162" y="14"/>
                    </a:lnTo>
                    <a:lnTo>
                      <a:pt x="163" y="17"/>
                    </a:lnTo>
                    <a:lnTo>
                      <a:pt x="167" y="17"/>
                    </a:lnTo>
                    <a:lnTo>
                      <a:pt x="170" y="14"/>
                    </a:lnTo>
                    <a:lnTo>
                      <a:pt x="175" y="14"/>
                    </a:lnTo>
                    <a:lnTo>
                      <a:pt x="175" y="17"/>
                    </a:lnTo>
                    <a:lnTo>
                      <a:pt x="171" y="20"/>
                    </a:lnTo>
                    <a:lnTo>
                      <a:pt x="174" y="21"/>
                    </a:lnTo>
                    <a:lnTo>
                      <a:pt x="174" y="21"/>
                    </a:lnTo>
                    <a:lnTo>
                      <a:pt x="171" y="25"/>
                    </a:lnTo>
                    <a:lnTo>
                      <a:pt x="164" y="28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149" y="29"/>
                    </a:lnTo>
                    <a:lnTo>
                      <a:pt x="145" y="31"/>
                    </a:lnTo>
                    <a:lnTo>
                      <a:pt x="141" y="34"/>
                    </a:lnTo>
                    <a:lnTo>
                      <a:pt x="138" y="34"/>
                    </a:lnTo>
                    <a:lnTo>
                      <a:pt x="135" y="38"/>
                    </a:lnTo>
                    <a:lnTo>
                      <a:pt x="133" y="39"/>
                    </a:lnTo>
                    <a:lnTo>
                      <a:pt x="138" y="49"/>
                    </a:lnTo>
                    <a:lnTo>
                      <a:pt x="140" y="54"/>
                    </a:lnTo>
                    <a:lnTo>
                      <a:pt x="133" y="63"/>
                    </a:lnTo>
                    <a:lnTo>
                      <a:pt x="135" y="65"/>
                    </a:lnTo>
                    <a:lnTo>
                      <a:pt x="135" y="68"/>
                    </a:lnTo>
                    <a:lnTo>
                      <a:pt x="133" y="74"/>
                    </a:lnTo>
                    <a:lnTo>
                      <a:pt x="127" y="74"/>
                    </a:lnTo>
                    <a:lnTo>
                      <a:pt x="123" y="72"/>
                    </a:lnTo>
                    <a:lnTo>
                      <a:pt x="120" y="74"/>
                    </a:lnTo>
                    <a:lnTo>
                      <a:pt x="122" y="78"/>
                    </a:lnTo>
                    <a:lnTo>
                      <a:pt x="124" y="79"/>
                    </a:lnTo>
                    <a:lnTo>
                      <a:pt x="126" y="82"/>
                    </a:lnTo>
                    <a:lnTo>
                      <a:pt x="124" y="85"/>
                    </a:lnTo>
                    <a:lnTo>
                      <a:pt x="122" y="86"/>
                    </a:lnTo>
                    <a:lnTo>
                      <a:pt x="119" y="87"/>
                    </a:lnTo>
                    <a:lnTo>
                      <a:pt x="117" y="89"/>
                    </a:lnTo>
                    <a:lnTo>
                      <a:pt x="117" y="93"/>
                    </a:lnTo>
                    <a:lnTo>
                      <a:pt x="116" y="97"/>
                    </a:lnTo>
                    <a:lnTo>
                      <a:pt x="116" y="98"/>
                    </a:lnTo>
                    <a:lnTo>
                      <a:pt x="116" y="100"/>
                    </a:lnTo>
                    <a:lnTo>
                      <a:pt x="116" y="105"/>
                    </a:lnTo>
                    <a:lnTo>
                      <a:pt x="113" y="110"/>
                    </a:lnTo>
                    <a:lnTo>
                      <a:pt x="110" y="107"/>
                    </a:lnTo>
                    <a:lnTo>
                      <a:pt x="109" y="107"/>
                    </a:lnTo>
                    <a:lnTo>
                      <a:pt x="109" y="108"/>
                    </a:lnTo>
                    <a:lnTo>
                      <a:pt x="106" y="108"/>
                    </a:lnTo>
                    <a:lnTo>
                      <a:pt x="105" y="107"/>
                    </a:lnTo>
                    <a:lnTo>
                      <a:pt x="101" y="107"/>
                    </a:lnTo>
                    <a:lnTo>
                      <a:pt x="101" y="110"/>
                    </a:lnTo>
                    <a:lnTo>
                      <a:pt x="95" y="112"/>
                    </a:lnTo>
                    <a:lnTo>
                      <a:pt x="98" y="114"/>
                    </a:lnTo>
                    <a:lnTo>
                      <a:pt x="97" y="115"/>
                    </a:lnTo>
                    <a:lnTo>
                      <a:pt x="91" y="118"/>
                    </a:lnTo>
                    <a:lnTo>
                      <a:pt x="90" y="116"/>
                    </a:lnTo>
                    <a:lnTo>
                      <a:pt x="87" y="116"/>
                    </a:lnTo>
                    <a:lnTo>
                      <a:pt x="86" y="119"/>
                    </a:lnTo>
                    <a:lnTo>
                      <a:pt x="86" y="121"/>
                    </a:lnTo>
                    <a:lnTo>
                      <a:pt x="83" y="122"/>
                    </a:lnTo>
                    <a:lnTo>
                      <a:pt x="81" y="125"/>
                    </a:lnTo>
                    <a:lnTo>
                      <a:pt x="81" y="128"/>
                    </a:lnTo>
                    <a:lnTo>
                      <a:pt x="81" y="132"/>
                    </a:lnTo>
                    <a:lnTo>
                      <a:pt x="81" y="134"/>
                    </a:lnTo>
                    <a:lnTo>
                      <a:pt x="83" y="137"/>
                    </a:lnTo>
                    <a:lnTo>
                      <a:pt x="83" y="140"/>
                    </a:lnTo>
                    <a:lnTo>
                      <a:pt x="77" y="143"/>
                    </a:lnTo>
                    <a:lnTo>
                      <a:pt x="72" y="143"/>
                    </a:lnTo>
                    <a:lnTo>
                      <a:pt x="68" y="143"/>
                    </a:lnTo>
                    <a:lnTo>
                      <a:pt x="61" y="143"/>
                    </a:lnTo>
                    <a:lnTo>
                      <a:pt x="57" y="144"/>
                    </a:lnTo>
                    <a:lnTo>
                      <a:pt x="55" y="145"/>
                    </a:lnTo>
                    <a:lnTo>
                      <a:pt x="51" y="145"/>
                    </a:lnTo>
                    <a:lnTo>
                      <a:pt x="47" y="147"/>
                    </a:lnTo>
                    <a:lnTo>
                      <a:pt x="32" y="147"/>
                    </a:lnTo>
                    <a:lnTo>
                      <a:pt x="12" y="141"/>
                    </a:lnTo>
                    <a:lnTo>
                      <a:pt x="23" y="129"/>
                    </a:lnTo>
                    <a:lnTo>
                      <a:pt x="23" y="126"/>
                    </a:lnTo>
                    <a:lnTo>
                      <a:pt x="22" y="122"/>
                    </a:lnTo>
                    <a:lnTo>
                      <a:pt x="23" y="118"/>
                    </a:lnTo>
                    <a:lnTo>
                      <a:pt x="21" y="114"/>
                    </a:lnTo>
                    <a:lnTo>
                      <a:pt x="10" y="114"/>
                    </a:lnTo>
                    <a:lnTo>
                      <a:pt x="8" y="108"/>
                    </a:lnTo>
                    <a:lnTo>
                      <a:pt x="7" y="105"/>
                    </a:lnTo>
                    <a:lnTo>
                      <a:pt x="8" y="104"/>
                    </a:lnTo>
                    <a:lnTo>
                      <a:pt x="7" y="98"/>
                    </a:lnTo>
                    <a:lnTo>
                      <a:pt x="3" y="92"/>
                    </a:lnTo>
                    <a:lnTo>
                      <a:pt x="4" y="87"/>
                    </a:lnTo>
                    <a:lnTo>
                      <a:pt x="8" y="82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3" y="79"/>
                    </a:lnTo>
                    <a:lnTo>
                      <a:pt x="1" y="74"/>
                    </a:lnTo>
                    <a:lnTo>
                      <a:pt x="1" y="74"/>
                    </a:lnTo>
                    <a:lnTo>
                      <a:pt x="3" y="69"/>
                    </a:lnTo>
                    <a:lnTo>
                      <a:pt x="1" y="68"/>
                    </a:lnTo>
                    <a:lnTo>
                      <a:pt x="0" y="67"/>
                    </a:lnTo>
                    <a:lnTo>
                      <a:pt x="3" y="65"/>
                    </a:lnTo>
                    <a:lnTo>
                      <a:pt x="5" y="64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7" y="50"/>
                    </a:lnTo>
                    <a:lnTo>
                      <a:pt x="10" y="52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52"/>
                    </a:lnTo>
                    <a:lnTo>
                      <a:pt x="18" y="52"/>
                    </a:lnTo>
                    <a:lnTo>
                      <a:pt x="21" y="53"/>
                    </a:lnTo>
                    <a:lnTo>
                      <a:pt x="22" y="56"/>
                    </a:lnTo>
                    <a:lnTo>
                      <a:pt x="23" y="57"/>
                    </a:lnTo>
                    <a:lnTo>
                      <a:pt x="25" y="54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32" y="49"/>
                    </a:lnTo>
                    <a:lnTo>
                      <a:pt x="32" y="47"/>
                    </a:lnTo>
                    <a:lnTo>
                      <a:pt x="36" y="45"/>
                    </a:lnTo>
                    <a:lnTo>
                      <a:pt x="40" y="43"/>
                    </a:lnTo>
                    <a:lnTo>
                      <a:pt x="41" y="43"/>
                    </a:lnTo>
                    <a:lnTo>
                      <a:pt x="43" y="40"/>
                    </a:lnTo>
                    <a:lnTo>
                      <a:pt x="46" y="40"/>
                    </a:lnTo>
                    <a:lnTo>
                      <a:pt x="46" y="36"/>
                    </a:lnTo>
                    <a:lnTo>
                      <a:pt x="46" y="34"/>
                    </a:lnTo>
                    <a:lnTo>
                      <a:pt x="50" y="31"/>
                    </a:lnTo>
                    <a:lnTo>
                      <a:pt x="50" y="28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9" y="20"/>
                    </a:lnTo>
                    <a:lnTo>
                      <a:pt x="62" y="18"/>
                    </a:lnTo>
                    <a:lnTo>
                      <a:pt x="65" y="20"/>
                    </a:lnTo>
                    <a:lnTo>
                      <a:pt x="68" y="20"/>
                    </a:lnTo>
                    <a:lnTo>
                      <a:pt x="69" y="21"/>
                    </a:lnTo>
                    <a:lnTo>
                      <a:pt x="73" y="20"/>
                    </a:lnTo>
                    <a:lnTo>
                      <a:pt x="76" y="21"/>
                    </a:lnTo>
                    <a:lnTo>
                      <a:pt x="77" y="22"/>
                    </a:lnTo>
                    <a:lnTo>
                      <a:pt x="80" y="24"/>
                    </a:lnTo>
                    <a:lnTo>
                      <a:pt x="81" y="21"/>
                    </a:lnTo>
                    <a:lnTo>
                      <a:pt x="84" y="21"/>
                    </a:lnTo>
                    <a:lnTo>
                      <a:pt x="87" y="25"/>
                    </a:lnTo>
                    <a:lnTo>
                      <a:pt x="88" y="27"/>
                    </a:lnTo>
                    <a:lnTo>
                      <a:pt x="94" y="25"/>
                    </a:lnTo>
                    <a:lnTo>
                      <a:pt x="97" y="24"/>
                    </a:lnTo>
                    <a:lnTo>
                      <a:pt x="98" y="21"/>
                    </a:lnTo>
                    <a:lnTo>
                      <a:pt x="99" y="21"/>
                    </a:lnTo>
                    <a:lnTo>
                      <a:pt x="101" y="20"/>
                    </a:lnTo>
                    <a:lnTo>
                      <a:pt x="102" y="21"/>
                    </a:lnTo>
                    <a:lnTo>
                      <a:pt x="104" y="22"/>
                    </a:lnTo>
                    <a:lnTo>
                      <a:pt x="108" y="22"/>
                    </a:lnTo>
                    <a:lnTo>
                      <a:pt x="108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9" y="17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2" y="17"/>
                    </a:lnTo>
                    <a:lnTo>
                      <a:pt x="116" y="17"/>
                    </a:lnTo>
                    <a:lnTo>
                      <a:pt x="117" y="14"/>
                    </a:lnTo>
                    <a:lnTo>
                      <a:pt x="116" y="10"/>
                    </a:lnTo>
                    <a:lnTo>
                      <a:pt x="117" y="9"/>
                    </a:lnTo>
                    <a:lnTo>
                      <a:pt x="119" y="7"/>
                    </a:lnTo>
                    <a:lnTo>
                      <a:pt x="120" y="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" name="Freeform 597"/>
              <p:cNvSpPr>
                <a:spLocks/>
              </p:cNvSpPr>
              <p:nvPr/>
            </p:nvSpPr>
            <p:spPr bwMode="auto">
              <a:xfrm>
                <a:off x="4587547" y="2811904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1 h 2"/>
                  <a:gd name="T4" fmla="*/ 1 w 4"/>
                  <a:gd name="T5" fmla="*/ 1 h 2"/>
                  <a:gd name="T6" fmla="*/ 1 w 4"/>
                  <a:gd name="T7" fmla="*/ 2 h 2"/>
                  <a:gd name="T8" fmla="*/ 0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" name="Freeform 598"/>
              <p:cNvSpPr>
                <a:spLocks/>
              </p:cNvSpPr>
              <p:nvPr/>
            </p:nvSpPr>
            <p:spPr bwMode="auto">
              <a:xfrm>
                <a:off x="4569761" y="2785224"/>
                <a:ext cx="23715" cy="28162"/>
              </a:xfrm>
              <a:custGeom>
                <a:avLst/>
                <a:gdLst>
                  <a:gd name="T0" fmla="*/ 16 w 16"/>
                  <a:gd name="T1" fmla="*/ 0 h 19"/>
                  <a:gd name="T2" fmla="*/ 16 w 16"/>
                  <a:gd name="T3" fmla="*/ 1 h 19"/>
                  <a:gd name="T4" fmla="*/ 16 w 16"/>
                  <a:gd name="T5" fmla="*/ 5 h 19"/>
                  <a:gd name="T6" fmla="*/ 16 w 16"/>
                  <a:gd name="T7" fmla="*/ 8 h 19"/>
                  <a:gd name="T8" fmla="*/ 13 w 16"/>
                  <a:gd name="T9" fmla="*/ 9 h 19"/>
                  <a:gd name="T10" fmla="*/ 13 w 16"/>
                  <a:gd name="T11" fmla="*/ 9 h 19"/>
                  <a:gd name="T12" fmla="*/ 14 w 16"/>
                  <a:gd name="T13" fmla="*/ 12 h 19"/>
                  <a:gd name="T14" fmla="*/ 16 w 16"/>
                  <a:gd name="T15" fmla="*/ 14 h 19"/>
                  <a:gd name="T16" fmla="*/ 14 w 16"/>
                  <a:gd name="T17" fmla="*/ 15 h 19"/>
                  <a:gd name="T18" fmla="*/ 12 w 16"/>
                  <a:gd name="T19" fmla="*/ 16 h 19"/>
                  <a:gd name="T20" fmla="*/ 12 w 16"/>
                  <a:gd name="T21" fmla="*/ 18 h 19"/>
                  <a:gd name="T22" fmla="*/ 10 w 16"/>
                  <a:gd name="T23" fmla="*/ 19 h 19"/>
                  <a:gd name="T24" fmla="*/ 9 w 16"/>
                  <a:gd name="T25" fmla="*/ 19 h 19"/>
                  <a:gd name="T26" fmla="*/ 7 w 16"/>
                  <a:gd name="T27" fmla="*/ 18 h 19"/>
                  <a:gd name="T28" fmla="*/ 9 w 16"/>
                  <a:gd name="T29" fmla="*/ 16 h 19"/>
                  <a:gd name="T30" fmla="*/ 7 w 16"/>
                  <a:gd name="T31" fmla="*/ 15 h 19"/>
                  <a:gd name="T32" fmla="*/ 5 w 16"/>
                  <a:gd name="T33" fmla="*/ 14 h 19"/>
                  <a:gd name="T34" fmla="*/ 3 w 16"/>
                  <a:gd name="T35" fmla="*/ 14 h 19"/>
                  <a:gd name="T36" fmla="*/ 2 w 16"/>
                  <a:gd name="T37" fmla="*/ 12 h 19"/>
                  <a:gd name="T38" fmla="*/ 2 w 16"/>
                  <a:gd name="T39" fmla="*/ 9 h 19"/>
                  <a:gd name="T40" fmla="*/ 0 w 16"/>
                  <a:gd name="T41" fmla="*/ 8 h 19"/>
                  <a:gd name="T42" fmla="*/ 0 w 16"/>
                  <a:gd name="T43" fmla="*/ 7 h 19"/>
                  <a:gd name="T44" fmla="*/ 2 w 16"/>
                  <a:gd name="T45" fmla="*/ 5 h 19"/>
                  <a:gd name="T46" fmla="*/ 3 w 16"/>
                  <a:gd name="T47" fmla="*/ 4 h 19"/>
                  <a:gd name="T48" fmla="*/ 5 w 16"/>
                  <a:gd name="T49" fmla="*/ 3 h 19"/>
                  <a:gd name="T50" fmla="*/ 6 w 16"/>
                  <a:gd name="T51" fmla="*/ 4 h 19"/>
                  <a:gd name="T52" fmla="*/ 6 w 16"/>
                  <a:gd name="T53" fmla="*/ 5 h 19"/>
                  <a:gd name="T54" fmla="*/ 9 w 16"/>
                  <a:gd name="T55" fmla="*/ 7 h 19"/>
                  <a:gd name="T56" fmla="*/ 9 w 16"/>
                  <a:gd name="T57" fmla="*/ 7 h 19"/>
                  <a:gd name="T58" fmla="*/ 10 w 16"/>
                  <a:gd name="T59" fmla="*/ 7 h 19"/>
                  <a:gd name="T60" fmla="*/ 10 w 16"/>
                  <a:gd name="T61" fmla="*/ 5 h 19"/>
                  <a:gd name="T62" fmla="*/ 9 w 16"/>
                  <a:gd name="T63" fmla="*/ 4 h 19"/>
                  <a:gd name="T64" fmla="*/ 7 w 16"/>
                  <a:gd name="T65" fmla="*/ 3 h 19"/>
                  <a:gd name="T66" fmla="*/ 9 w 16"/>
                  <a:gd name="T67" fmla="*/ 1 h 19"/>
                  <a:gd name="T68" fmla="*/ 12 w 16"/>
                  <a:gd name="T69" fmla="*/ 0 h 19"/>
                  <a:gd name="T70" fmla="*/ 16 w 16"/>
                  <a:gd name="T7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19">
                    <a:moveTo>
                      <a:pt x="16" y="0"/>
                    </a:moveTo>
                    <a:lnTo>
                      <a:pt x="16" y="1"/>
                    </a:lnTo>
                    <a:lnTo>
                      <a:pt x="16" y="5"/>
                    </a:lnTo>
                    <a:lnTo>
                      <a:pt x="16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12"/>
                    </a:lnTo>
                    <a:lnTo>
                      <a:pt x="16" y="14"/>
                    </a:lnTo>
                    <a:lnTo>
                      <a:pt x="14" y="15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" name="Freeform 599"/>
              <p:cNvSpPr>
                <a:spLocks/>
              </p:cNvSpPr>
              <p:nvPr/>
            </p:nvSpPr>
            <p:spPr bwMode="auto">
              <a:xfrm>
                <a:off x="4593476" y="2792635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4 h 4"/>
                  <a:gd name="T4" fmla="*/ 0 w 1"/>
                  <a:gd name="T5" fmla="*/ 3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" name="Freeform 600"/>
              <p:cNvSpPr>
                <a:spLocks/>
              </p:cNvSpPr>
              <p:nvPr/>
            </p:nvSpPr>
            <p:spPr bwMode="auto">
              <a:xfrm>
                <a:off x="4632013" y="2803011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3 w 5"/>
                  <a:gd name="T3" fmla="*/ 2 h 7"/>
                  <a:gd name="T4" fmla="*/ 5 w 5"/>
                  <a:gd name="T5" fmla="*/ 4 h 7"/>
                  <a:gd name="T6" fmla="*/ 5 w 5"/>
                  <a:gd name="T7" fmla="*/ 7 h 7"/>
                  <a:gd name="T8" fmla="*/ 1 w 5"/>
                  <a:gd name="T9" fmla="*/ 6 h 7"/>
                  <a:gd name="T10" fmla="*/ 0 w 5"/>
                  <a:gd name="T11" fmla="*/ 3 h 7"/>
                  <a:gd name="T12" fmla="*/ 1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" name="Freeform 601"/>
              <p:cNvSpPr>
                <a:spLocks/>
              </p:cNvSpPr>
              <p:nvPr/>
            </p:nvSpPr>
            <p:spPr bwMode="auto">
              <a:xfrm>
                <a:off x="4547528" y="2797082"/>
                <a:ext cx="16305" cy="16305"/>
              </a:xfrm>
              <a:custGeom>
                <a:avLst/>
                <a:gdLst>
                  <a:gd name="T0" fmla="*/ 4 w 11"/>
                  <a:gd name="T1" fmla="*/ 0 h 11"/>
                  <a:gd name="T2" fmla="*/ 7 w 11"/>
                  <a:gd name="T3" fmla="*/ 1 h 11"/>
                  <a:gd name="T4" fmla="*/ 9 w 11"/>
                  <a:gd name="T5" fmla="*/ 1 h 11"/>
                  <a:gd name="T6" fmla="*/ 10 w 11"/>
                  <a:gd name="T7" fmla="*/ 6 h 11"/>
                  <a:gd name="T8" fmla="*/ 11 w 11"/>
                  <a:gd name="T9" fmla="*/ 7 h 11"/>
                  <a:gd name="T10" fmla="*/ 10 w 11"/>
                  <a:gd name="T11" fmla="*/ 11 h 11"/>
                  <a:gd name="T12" fmla="*/ 7 w 11"/>
                  <a:gd name="T13" fmla="*/ 11 h 11"/>
                  <a:gd name="T14" fmla="*/ 6 w 11"/>
                  <a:gd name="T15" fmla="*/ 10 h 11"/>
                  <a:gd name="T16" fmla="*/ 3 w 11"/>
                  <a:gd name="T17" fmla="*/ 10 h 11"/>
                  <a:gd name="T18" fmla="*/ 0 w 11"/>
                  <a:gd name="T19" fmla="*/ 7 h 11"/>
                  <a:gd name="T20" fmla="*/ 0 w 11"/>
                  <a:gd name="T21" fmla="*/ 4 h 11"/>
                  <a:gd name="T22" fmla="*/ 0 w 11"/>
                  <a:gd name="T23" fmla="*/ 1 h 11"/>
                  <a:gd name="T24" fmla="*/ 4 w 1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lnTo>
                      <a:pt x="7" y="1"/>
                    </a:lnTo>
                    <a:lnTo>
                      <a:pt x="9" y="1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" name="Freeform 602"/>
              <p:cNvSpPr>
                <a:spLocks/>
              </p:cNvSpPr>
              <p:nvPr/>
            </p:nvSpPr>
            <p:spPr bwMode="auto">
              <a:xfrm>
                <a:off x="4568279" y="2813386"/>
                <a:ext cx="19269" cy="10376"/>
              </a:xfrm>
              <a:custGeom>
                <a:avLst/>
                <a:gdLst>
                  <a:gd name="T0" fmla="*/ 3 w 13"/>
                  <a:gd name="T1" fmla="*/ 0 h 7"/>
                  <a:gd name="T2" fmla="*/ 6 w 13"/>
                  <a:gd name="T3" fmla="*/ 4 h 7"/>
                  <a:gd name="T4" fmla="*/ 7 w 13"/>
                  <a:gd name="T5" fmla="*/ 3 h 7"/>
                  <a:gd name="T6" fmla="*/ 8 w 13"/>
                  <a:gd name="T7" fmla="*/ 3 h 7"/>
                  <a:gd name="T8" fmla="*/ 10 w 13"/>
                  <a:gd name="T9" fmla="*/ 1 h 7"/>
                  <a:gd name="T10" fmla="*/ 11 w 13"/>
                  <a:gd name="T11" fmla="*/ 1 h 7"/>
                  <a:gd name="T12" fmla="*/ 13 w 13"/>
                  <a:gd name="T13" fmla="*/ 1 h 7"/>
                  <a:gd name="T14" fmla="*/ 13 w 13"/>
                  <a:gd name="T15" fmla="*/ 3 h 7"/>
                  <a:gd name="T16" fmla="*/ 11 w 13"/>
                  <a:gd name="T17" fmla="*/ 6 h 7"/>
                  <a:gd name="T18" fmla="*/ 11 w 13"/>
                  <a:gd name="T19" fmla="*/ 7 h 7"/>
                  <a:gd name="T20" fmla="*/ 11 w 13"/>
                  <a:gd name="T21" fmla="*/ 7 h 7"/>
                  <a:gd name="T22" fmla="*/ 10 w 13"/>
                  <a:gd name="T23" fmla="*/ 4 h 7"/>
                  <a:gd name="T24" fmla="*/ 8 w 13"/>
                  <a:gd name="T25" fmla="*/ 7 h 7"/>
                  <a:gd name="T26" fmla="*/ 4 w 13"/>
                  <a:gd name="T27" fmla="*/ 7 h 7"/>
                  <a:gd name="T28" fmla="*/ 1 w 13"/>
                  <a:gd name="T29" fmla="*/ 6 h 7"/>
                  <a:gd name="T30" fmla="*/ 0 w 13"/>
                  <a:gd name="T31" fmla="*/ 4 h 7"/>
                  <a:gd name="T32" fmla="*/ 1 w 13"/>
                  <a:gd name="T33" fmla="*/ 3 h 7"/>
                  <a:gd name="T34" fmla="*/ 0 w 13"/>
                  <a:gd name="T35" fmla="*/ 3 h 7"/>
                  <a:gd name="T36" fmla="*/ 1 w 13"/>
                  <a:gd name="T37" fmla="*/ 0 h 7"/>
                  <a:gd name="T38" fmla="*/ 3 w 13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7">
                    <a:moveTo>
                      <a:pt x="3" y="0"/>
                    </a:moveTo>
                    <a:lnTo>
                      <a:pt x="6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4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" name="Freeform 603"/>
              <p:cNvSpPr>
                <a:spLocks/>
              </p:cNvSpPr>
              <p:nvPr/>
            </p:nvSpPr>
            <p:spPr bwMode="auto">
              <a:xfrm>
                <a:off x="4605333" y="2822279"/>
                <a:ext cx="10376" cy="10376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4 w 7"/>
                  <a:gd name="T5" fmla="*/ 0 h 7"/>
                  <a:gd name="T6" fmla="*/ 6 w 7"/>
                  <a:gd name="T7" fmla="*/ 0 h 7"/>
                  <a:gd name="T8" fmla="*/ 6 w 7"/>
                  <a:gd name="T9" fmla="*/ 2 h 7"/>
                  <a:gd name="T10" fmla="*/ 7 w 7"/>
                  <a:gd name="T11" fmla="*/ 4 h 7"/>
                  <a:gd name="T12" fmla="*/ 7 w 7"/>
                  <a:gd name="T13" fmla="*/ 5 h 7"/>
                  <a:gd name="T14" fmla="*/ 6 w 7"/>
                  <a:gd name="T15" fmla="*/ 5 h 7"/>
                  <a:gd name="T16" fmla="*/ 3 w 7"/>
                  <a:gd name="T17" fmla="*/ 7 h 7"/>
                  <a:gd name="T18" fmla="*/ 0 w 7"/>
                  <a:gd name="T19" fmla="*/ 7 h 7"/>
                  <a:gd name="T20" fmla="*/ 0 w 7"/>
                  <a:gd name="T21" fmla="*/ 5 h 7"/>
                  <a:gd name="T22" fmla="*/ 0 w 7"/>
                  <a:gd name="T23" fmla="*/ 4 h 7"/>
                  <a:gd name="T24" fmla="*/ 1 w 7"/>
                  <a:gd name="T25" fmla="*/ 2 h 7"/>
                  <a:gd name="T26" fmla="*/ 3 w 7"/>
                  <a:gd name="T27" fmla="*/ 1 h 7"/>
                  <a:gd name="T28" fmla="*/ 0 w 7"/>
                  <a:gd name="T29" fmla="*/ 1 h 7"/>
                  <a:gd name="T30" fmla="*/ 0 w 7"/>
                  <a:gd name="T31" fmla="*/ 0 h 7"/>
                  <a:gd name="T32" fmla="*/ 3 w 7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" name="Freeform 604"/>
              <p:cNvSpPr>
                <a:spLocks/>
              </p:cNvSpPr>
              <p:nvPr/>
            </p:nvSpPr>
            <p:spPr bwMode="auto">
              <a:xfrm>
                <a:off x="4563832" y="2748169"/>
                <a:ext cx="5929" cy="148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1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" name="Freeform 605"/>
              <p:cNvSpPr>
                <a:spLocks/>
              </p:cNvSpPr>
              <p:nvPr/>
            </p:nvSpPr>
            <p:spPr bwMode="auto">
              <a:xfrm>
                <a:off x="4526778" y="2760027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3 h 6"/>
                  <a:gd name="T4" fmla="*/ 2 w 5"/>
                  <a:gd name="T5" fmla="*/ 4 h 6"/>
                  <a:gd name="T6" fmla="*/ 2 w 5"/>
                  <a:gd name="T7" fmla="*/ 6 h 6"/>
                  <a:gd name="T8" fmla="*/ 0 w 5"/>
                  <a:gd name="T9" fmla="*/ 3 h 6"/>
                  <a:gd name="T10" fmla="*/ 3 w 5"/>
                  <a:gd name="T11" fmla="*/ 2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" name="Freeform 606"/>
              <p:cNvSpPr>
                <a:spLocks/>
              </p:cNvSpPr>
              <p:nvPr/>
            </p:nvSpPr>
            <p:spPr bwMode="auto">
              <a:xfrm>
                <a:off x="4562350" y="2808940"/>
                <a:ext cx="5929" cy="10376"/>
              </a:xfrm>
              <a:custGeom>
                <a:avLst/>
                <a:gdLst>
                  <a:gd name="T0" fmla="*/ 3 w 4"/>
                  <a:gd name="T1" fmla="*/ 0 h 7"/>
                  <a:gd name="T2" fmla="*/ 4 w 4"/>
                  <a:gd name="T3" fmla="*/ 2 h 7"/>
                  <a:gd name="T4" fmla="*/ 3 w 4"/>
                  <a:gd name="T5" fmla="*/ 4 h 7"/>
                  <a:gd name="T6" fmla="*/ 1 w 4"/>
                  <a:gd name="T7" fmla="*/ 7 h 7"/>
                  <a:gd name="T8" fmla="*/ 0 w 4"/>
                  <a:gd name="T9" fmla="*/ 6 h 7"/>
                  <a:gd name="T10" fmla="*/ 1 w 4"/>
                  <a:gd name="T11" fmla="*/ 3 h 7"/>
                  <a:gd name="T12" fmla="*/ 3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" name="Freeform 607"/>
              <p:cNvSpPr>
                <a:spLocks/>
              </p:cNvSpPr>
              <p:nvPr/>
            </p:nvSpPr>
            <p:spPr bwMode="auto">
              <a:xfrm>
                <a:off x="4519366" y="2736312"/>
                <a:ext cx="41501" cy="34091"/>
              </a:xfrm>
              <a:custGeom>
                <a:avLst/>
                <a:gdLst>
                  <a:gd name="T0" fmla="*/ 28 w 28"/>
                  <a:gd name="T1" fmla="*/ 0 h 23"/>
                  <a:gd name="T2" fmla="*/ 28 w 28"/>
                  <a:gd name="T3" fmla="*/ 1 h 23"/>
                  <a:gd name="T4" fmla="*/ 25 w 28"/>
                  <a:gd name="T5" fmla="*/ 4 h 23"/>
                  <a:gd name="T6" fmla="*/ 26 w 28"/>
                  <a:gd name="T7" fmla="*/ 6 h 23"/>
                  <a:gd name="T8" fmla="*/ 25 w 28"/>
                  <a:gd name="T9" fmla="*/ 8 h 23"/>
                  <a:gd name="T10" fmla="*/ 26 w 28"/>
                  <a:gd name="T11" fmla="*/ 11 h 23"/>
                  <a:gd name="T12" fmla="*/ 23 w 28"/>
                  <a:gd name="T13" fmla="*/ 15 h 23"/>
                  <a:gd name="T14" fmla="*/ 22 w 28"/>
                  <a:gd name="T15" fmla="*/ 16 h 23"/>
                  <a:gd name="T16" fmla="*/ 19 w 28"/>
                  <a:gd name="T17" fmla="*/ 15 h 23"/>
                  <a:gd name="T18" fmla="*/ 18 w 28"/>
                  <a:gd name="T19" fmla="*/ 15 h 23"/>
                  <a:gd name="T20" fmla="*/ 15 w 28"/>
                  <a:gd name="T21" fmla="*/ 16 h 23"/>
                  <a:gd name="T22" fmla="*/ 12 w 28"/>
                  <a:gd name="T23" fmla="*/ 15 h 23"/>
                  <a:gd name="T24" fmla="*/ 10 w 28"/>
                  <a:gd name="T25" fmla="*/ 15 h 23"/>
                  <a:gd name="T26" fmla="*/ 10 w 28"/>
                  <a:gd name="T27" fmla="*/ 15 h 23"/>
                  <a:gd name="T28" fmla="*/ 5 w 28"/>
                  <a:gd name="T29" fmla="*/ 18 h 23"/>
                  <a:gd name="T30" fmla="*/ 5 w 28"/>
                  <a:gd name="T31" fmla="*/ 19 h 23"/>
                  <a:gd name="T32" fmla="*/ 5 w 28"/>
                  <a:gd name="T33" fmla="*/ 23 h 23"/>
                  <a:gd name="T34" fmla="*/ 3 w 28"/>
                  <a:gd name="T35" fmla="*/ 20 h 23"/>
                  <a:gd name="T36" fmla="*/ 1 w 28"/>
                  <a:gd name="T37" fmla="*/ 20 h 23"/>
                  <a:gd name="T38" fmla="*/ 0 w 28"/>
                  <a:gd name="T39" fmla="*/ 19 h 23"/>
                  <a:gd name="T40" fmla="*/ 3 w 28"/>
                  <a:gd name="T41" fmla="*/ 18 h 23"/>
                  <a:gd name="T42" fmla="*/ 3 w 28"/>
                  <a:gd name="T43" fmla="*/ 15 h 23"/>
                  <a:gd name="T44" fmla="*/ 5 w 28"/>
                  <a:gd name="T45" fmla="*/ 15 h 23"/>
                  <a:gd name="T46" fmla="*/ 5 w 28"/>
                  <a:gd name="T47" fmla="*/ 15 h 23"/>
                  <a:gd name="T48" fmla="*/ 10 w 28"/>
                  <a:gd name="T49" fmla="*/ 12 h 23"/>
                  <a:gd name="T50" fmla="*/ 12 w 28"/>
                  <a:gd name="T51" fmla="*/ 12 h 23"/>
                  <a:gd name="T52" fmla="*/ 15 w 28"/>
                  <a:gd name="T53" fmla="*/ 11 h 23"/>
                  <a:gd name="T54" fmla="*/ 17 w 28"/>
                  <a:gd name="T55" fmla="*/ 8 h 23"/>
                  <a:gd name="T56" fmla="*/ 18 w 28"/>
                  <a:gd name="T57" fmla="*/ 5 h 23"/>
                  <a:gd name="T58" fmla="*/ 21 w 28"/>
                  <a:gd name="T59" fmla="*/ 5 h 23"/>
                  <a:gd name="T60" fmla="*/ 23 w 28"/>
                  <a:gd name="T61" fmla="*/ 4 h 23"/>
                  <a:gd name="T62" fmla="*/ 28 w 28"/>
                  <a:gd name="T6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" h="23">
                    <a:moveTo>
                      <a:pt x="28" y="0"/>
                    </a:moveTo>
                    <a:lnTo>
                      <a:pt x="28" y="1"/>
                    </a:lnTo>
                    <a:lnTo>
                      <a:pt x="25" y="4"/>
                    </a:lnTo>
                    <a:lnTo>
                      <a:pt x="26" y="6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3" y="15"/>
                    </a:lnTo>
                    <a:lnTo>
                      <a:pt x="22" y="16"/>
                    </a:lnTo>
                    <a:lnTo>
                      <a:pt x="19" y="15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5" y="11"/>
                    </a:lnTo>
                    <a:lnTo>
                      <a:pt x="17" y="8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3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" name="Freeform 609"/>
              <p:cNvSpPr>
                <a:spLocks/>
              </p:cNvSpPr>
              <p:nvPr/>
            </p:nvSpPr>
            <p:spPr bwMode="auto">
              <a:xfrm>
                <a:off x="4556421" y="2814867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" name="Freeform 610"/>
              <p:cNvSpPr>
                <a:spLocks/>
              </p:cNvSpPr>
              <p:nvPr/>
            </p:nvSpPr>
            <p:spPr bwMode="auto">
              <a:xfrm>
                <a:off x="4557903" y="2785224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4 h 7"/>
                  <a:gd name="T4" fmla="*/ 3 w 3"/>
                  <a:gd name="T5" fmla="*/ 5 h 7"/>
                  <a:gd name="T6" fmla="*/ 0 w 3"/>
                  <a:gd name="T7" fmla="*/ 7 h 7"/>
                  <a:gd name="T8" fmla="*/ 2 w 3"/>
                  <a:gd name="T9" fmla="*/ 4 h 7"/>
                  <a:gd name="T10" fmla="*/ 2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3" y="4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" name="Freeform 611"/>
              <p:cNvSpPr>
                <a:spLocks/>
              </p:cNvSpPr>
              <p:nvPr/>
            </p:nvSpPr>
            <p:spPr bwMode="auto">
              <a:xfrm>
                <a:off x="4517884" y="2760027"/>
                <a:ext cx="50394" cy="57806"/>
              </a:xfrm>
              <a:custGeom>
                <a:avLst/>
                <a:gdLst>
                  <a:gd name="T0" fmla="*/ 24 w 34"/>
                  <a:gd name="T1" fmla="*/ 2 h 39"/>
                  <a:gd name="T2" fmla="*/ 23 w 34"/>
                  <a:gd name="T3" fmla="*/ 6 h 39"/>
                  <a:gd name="T4" fmla="*/ 26 w 34"/>
                  <a:gd name="T5" fmla="*/ 8 h 39"/>
                  <a:gd name="T6" fmla="*/ 30 w 34"/>
                  <a:gd name="T7" fmla="*/ 10 h 39"/>
                  <a:gd name="T8" fmla="*/ 34 w 34"/>
                  <a:gd name="T9" fmla="*/ 11 h 39"/>
                  <a:gd name="T10" fmla="*/ 31 w 34"/>
                  <a:gd name="T11" fmla="*/ 15 h 39"/>
                  <a:gd name="T12" fmla="*/ 30 w 34"/>
                  <a:gd name="T13" fmla="*/ 15 h 39"/>
                  <a:gd name="T14" fmla="*/ 26 w 34"/>
                  <a:gd name="T15" fmla="*/ 14 h 39"/>
                  <a:gd name="T16" fmla="*/ 26 w 34"/>
                  <a:gd name="T17" fmla="*/ 18 h 39"/>
                  <a:gd name="T18" fmla="*/ 23 w 34"/>
                  <a:gd name="T19" fmla="*/ 22 h 39"/>
                  <a:gd name="T20" fmla="*/ 20 w 34"/>
                  <a:gd name="T21" fmla="*/ 24 h 39"/>
                  <a:gd name="T22" fmla="*/ 16 w 34"/>
                  <a:gd name="T23" fmla="*/ 26 h 39"/>
                  <a:gd name="T24" fmla="*/ 18 w 34"/>
                  <a:gd name="T25" fmla="*/ 29 h 39"/>
                  <a:gd name="T26" fmla="*/ 16 w 34"/>
                  <a:gd name="T27" fmla="*/ 33 h 39"/>
                  <a:gd name="T28" fmla="*/ 16 w 34"/>
                  <a:gd name="T29" fmla="*/ 35 h 39"/>
                  <a:gd name="T30" fmla="*/ 18 w 34"/>
                  <a:gd name="T31" fmla="*/ 37 h 39"/>
                  <a:gd name="T32" fmla="*/ 15 w 34"/>
                  <a:gd name="T33" fmla="*/ 39 h 39"/>
                  <a:gd name="T34" fmla="*/ 9 w 34"/>
                  <a:gd name="T35" fmla="*/ 36 h 39"/>
                  <a:gd name="T36" fmla="*/ 5 w 34"/>
                  <a:gd name="T37" fmla="*/ 35 h 39"/>
                  <a:gd name="T38" fmla="*/ 5 w 34"/>
                  <a:gd name="T39" fmla="*/ 31 h 39"/>
                  <a:gd name="T40" fmla="*/ 1 w 34"/>
                  <a:gd name="T41" fmla="*/ 28 h 39"/>
                  <a:gd name="T42" fmla="*/ 1 w 34"/>
                  <a:gd name="T43" fmla="*/ 24 h 39"/>
                  <a:gd name="T44" fmla="*/ 2 w 34"/>
                  <a:gd name="T45" fmla="*/ 21 h 39"/>
                  <a:gd name="T46" fmla="*/ 1 w 34"/>
                  <a:gd name="T47" fmla="*/ 17 h 39"/>
                  <a:gd name="T48" fmla="*/ 1 w 34"/>
                  <a:gd name="T49" fmla="*/ 13 h 39"/>
                  <a:gd name="T50" fmla="*/ 4 w 34"/>
                  <a:gd name="T51" fmla="*/ 11 h 39"/>
                  <a:gd name="T52" fmla="*/ 2 w 34"/>
                  <a:gd name="T53" fmla="*/ 7 h 39"/>
                  <a:gd name="T54" fmla="*/ 5 w 34"/>
                  <a:gd name="T55" fmla="*/ 8 h 39"/>
                  <a:gd name="T56" fmla="*/ 9 w 34"/>
                  <a:gd name="T57" fmla="*/ 8 h 39"/>
                  <a:gd name="T58" fmla="*/ 11 w 34"/>
                  <a:gd name="T59" fmla="*/ 3 h 39"/>
                  <a:gd name="T60" fmla="*/ 13 w 34"/>
                  <a:gd name="T61" fmla="*/ 6 h 39"/>
                  <a:gd name="T62" fmla="*/ 11 w 34"/>
                  <a:gd name="T63" fmla="*/ 8 h 39"/>
                  <a:gd name="T64" fmla="*/ 16 w 34"/>
                  <a:gd name="T65" fmla="*/ 8 h 39"/>
                  <a:gd name="T66" fmla="*/ 13 w 34"/>
                  <a:gd name="T67" fmla="*/ 6 h 39"/>
                  <a:gd name="T68" fmla="*/ 12 w 34"/>
                  <a:gd name="T69" fmla="*/ 2 h 39"/>
                  <a:gd name="T70" fmla="*/ 16 w 34"/>
                  <a:gd name="T71" fmla="*/ 2 h 39"/>
                  <a:gd name="T72" fmla="*/ 22 w 34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9">
                    <a:moveTo>
                      <a:pt x="22" y="0"/>
                    </a:moveTo>
                    <a:lnTo>
                      <a:pt x="24" y="2"/>
                    </a:lnTo>
                    <a:lnTo>
                      <a:pt x="24" y="4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7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4" y="11"/>
                    </a:lnTo>
                    <a:lnTo>
                      <a:pt x="33" y="14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30" y="15"/>
                    </a:lnTo>
                    <a:lnTo>
                      <a:pt x="29" y="13"/>
                    </a:lnTo>
                    <a:lnTo>
                      <a:pt x="26" y="14"/>
                    </a:lnTo>
                    <a:lnTo>
                      <a:pt x="24" y="15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4"/>
                    </a:lnTo>
                    <a:lnTo>
                      <a:pt x="22" y="25"/>
                    </a:lnTo>
                    <a:lnTo>
                      <a:pt x="16" y="26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6" y="33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9" y="36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5" y="39"/>
                    </a:lnTo>
                    <a:lnTo>
                      <a:pt x="13" y="37"/>
                    </a:lnTo>
                    <a:lnTo>
                      <a:pt x="9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3"/>
                    </a:lnTo>
                    <a:lnTo>
                      <a:pt x="5" y="31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" name="Freeform 612"/>
              <p:cNvSpPr>
                <a:spLocks/>
              </p:cNvSpPr>
              <p:nvPr/>
            </p:nvSpPr>
            <p:spPr bwMode="auto">
              <a:xfrm>
                <a:off x="4609779" y="2364282"/>
                <a:ext cx="22233" cy="25198"/>
              </a:xfrm>
              <a:custGeom>
                <a:avLst/>
                <a:gdLst>
                  <a:gd name="T0" fmla="*/ 5 w 15"/>
                  <a:gd name="T1" fmla="*/ 0 h 17"/>
                  <a:gd name="T2" fmla="*/ 4 w 15"/>
                  <a:gd name="T3" fmla="*/ 7 h 17"/>
                  <a:gd name="T4" fmla="*/ 5 w 15"/>
                  <a:gd name="T5" fmla="*/ 10 h 17"/>
                  <a:gd name="T6" fmla="*/ 7 w 15"/>
                  <a:gd name="T7" fmla="*/ 6 h 17"/>
                  <a:gd name="T8" fmla="*/ 11 w 15"/>
                  <a:gd name="T9" fmla="*/ 6 h 17"/>
                  <a:gd name="T10" fmla="*/ 9 w 15"/>
                  <a:gd name="T11" fmla="*/ 5 h 17"/>
                  <a:gd name="T12" fmla="*/ 9 w 15"/>
                  <a:gd name="T13" fmla="*/ 2 h 17"/>
                  <a:gd name="T14" fmla="*/ 11 w 15"/>
                  <a:gd name="T15" fmla="*/ 3 h 17"/>
                  <a:gd name="T16" fmla="*/ 15 w 15"/>
                  <a:gd name="T17" fmla="*/ 7 h 17"/>
                  <a:gd name="T18" fmla="*/ 9 w 15"/>
                  <a:gd name="T19" fmla="*/ 11 h 17"/>
                  <a:gd name="T20" fmla="*/ 7 w 15"/>
                  <a:gd name="T21" fmla="*/ 13 h 17"/>
                  <a:gd name="T22" fmla="*/ 5 w 15"/>
                  <a:gd name="T23" fmla="*/ 16 h 17"/>
                  <a:gd name="T24" fmla="*/ 4 w 15"/>
                  <a:gd name="T25" fmla="*/ 14 h 17"/>
                  <a:gd name="T26" fmla="*/ 4 w 15"/>
                  <a:gd name="T27" fmla="*/ 13 h 17"/>
                  <a:gd name="T28" fmla="*/ 1 w 15"/>
                  <a:gd name="T29" fmla="*/ 17 h 17"/>
                  <a:gd name="T30" fmla="*/ 0 w 15"/>
                  <a:gd name="T31" fmla="*/ 17 h 17"/>
                  <a:gd name="T32" fmla="*/ 0 w 15"/>
                  <a:gd name="T33" fmla="*/ 13 h 17"/>
                  <a:gd name="T34" fmla="*/ 1 w 15"/>
                  <a:gd name="T35" fmla="*/ 13 h 17"/>
                  <a:gd name="T36" fmla="*/ 1 w 15"/>
                  <a:gd name="T37" fmla="*/ 10 h 17"/>
                  <a:gd name="T38" fmla="*/ 3 w 15"/>
                  <a:gd name="T39" fmla="*/ 7 h 17"/>
                  <a:gd name="T40" fmla="*/ 3 w 15"/>
                  <a:gd name="T41" fmla="*/ 6 h 17"/>
                  <a:gd name="T42" fmla="*/ 5 w 15"/>
                  <a:gd name="T4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5" y="0"/>
                    </a:moveTo>
                    <a:lnTo>
                      <a:pt x="4" y="7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5" y="7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" name="Freeform 613"/>
              <p:cNvSpPr>
                <a:spLocks/>
              </p:cNvSpPr>
              <p:nvPr/>
            </p:nvSpPr>
            <p:spPr bwMode="auto">
              <a:xfrm>
                <a:off x="4719461" y="2297584"/>
                <a:ext cx="8893" cy="11858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3 h 8"/>
                  <a:gd name="T4" fmla="*/ 5 w 6"/>
                  <a:gd name="T5" fmla="*/ 5 h 8"/>
                  <a:gd name="T6" fmla="*/ 3 w 6"/>
                  <a:gd name="T7" fmla="*/ 8 h 8"/>
                  <a:gd name="T8" fmla="*/ 0 w 6"/>
                  <a:gd name="T9" fmla="*/ 4 h 8"/>
                  <a:gd name="T10" fmla="*/ 6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6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" name="Freeform 614"/>
              <p:cNvSpPr>
                <a:spLocks/>
              </p:cNvSpPr>
              <p:nvPr/>
            </p:nvSpPr>
            <p:spPr bwMode="auto">
              <a:xfrm>
                <a:off x="4600886" y="2379104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0 w 4"/>
                  <a:gd name="T5" fmla="*/ 3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" name="Freeform 615"/>
              <p:cNvSpPr>
                <a:spLocks/>
              </p:cNvSpPr>
              <p:nvPr/>
            </p:nvSpPr>
            <p:spPr bwMode="auto">
              <a:xfrm>
                <a:off x="4596440" y="2430981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" name="Freeform 616"/>
              <p:cNvSpPr>
                <a:spLocks/>
              </p:cNvSpPr>
              <p:nvPr/>
            </p:nvSpPr>
            <p:spPr bwMode="auto">
              <a:xfrm>
                <a:off x="4596440" y="2383551"/>
                <a:ext cx="10376" cy="10376"/>
              </a:xfrm>
              <a:custGeom>
                <a:avLst/>
                <a:gdLst>
                  <a:gd name="T0" fmla="*/ 7 w 7"/>
                  <a:gd name="T1" fmla="*/ 0 h 7"/>
                  <a:gd name="T2" fmla="*/ 6 w 7"/>
                  <a:gd name="T3" fmla="*/ 5 h 7"/>
                  <a:gd name="T4" fmla="*/ 3 w 7"/>
                  <a:gd name="T5" fmla="*/ 4 h 7"/>
                  <a:gd name="T6" fmla="*/ 0 w 7"/>
                  <a:gd name="T7" fmla="*/ 7 h 7"/>
                  <a:gd name="T8" fmla="*/ 0 w 7"/>
                  <a:gd name="T9" fmla="*/ 4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6" y="5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" name="Freeform 617"/>
              <p:cNvSpPr>
                <a:spLocks/>
              </p:cNvSpPr>
              <p:nvPr/>
            </p:nvSpPr>
            <p:spPr bwMode="auto">
              <a:xfrm>
                <a:off x="4599404" y="2364282"/>
                <a:ext cx="10376" cy="14822"/>
              </a:xfrm>
              <a:custGeom>
                <a:avLst/>
                <a:gdLst>
                  <a:gd name="T0" fmla="*/ 7 w 7"/>
                  <a:gd name="T1" fmla="*/ 0 h 10"/>
                  <a:gd name="T2" fmla="*/ 7 w 7"/>
                  <a:gd name="T3" fmla="*/ 5 h 10"/>
                  <a:gd name="T4" fmla="*/ 7 w 7"/>
                  <a:gd name="T5" fmla="*/ 9 h 10"/>
                  <a:gd name="T6" fmla="*/ 4 w 7"/>
                  <a:gd name="T7" fmla="*/ 10 h 10"/>
                  <a:gd name="T8" fmla="*/ 3 w 7"/>
                  <a:gd name="T9" fmla="*/ 9 h 10"/>
                  <a:gd name="T10" fmla="*/ 5 w 7"/>
                  <a:gd name="T11" fmla="*/ 6 h 10"/>
                  <a:gd name="T12" fmla="*/ 4 w 7"/>
                  <a:gd name="T13" fmla="*/ 6 h 10"/>
                  <a:gd name="T14" fmla="*/ 0 w 7"/>
                  <a:gd name="T15" fmla="*/ 9 h 10"/>
                  <a:gd name="T16" fmla="*/ 0 w 7"/>
                  <a:gd name="T17" fmla="*/ 7 h 10"/>
                  <a:gd name="T18" fmla="*/ 0 w 7"/>
                  <a:gd name="T19" fmla="*/ 5 h 10"/>
                  <a:gd name="T20" fmla="*/ 3 w 7"/>
                  <a:gd name="T21" fmla="*/ 5 h 10"/>
                  <a:gd name="T22" fmla="*/ 5 w 7"/>
                  <a:gd name="T23" fmla="*/ 2 h 10"/>
                  <a:gd name="T24" fmla="*/ 5 w 7"/>
                  <a:gd name="T25" fmla="*/ 0 h 10"/>
                  <a:gd name="T26" fmla="*/ 7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lnTo>
                      <a:pt x="7" y="5"/>
                    </a:lnTo>
                    <a:lnTo>
                      <a:pt x="7" y="9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" name="Freeform 618"/>
              <p:cNvSpPr>
                <a:spLocks/>
              </p:cNvSpPr>
              <p:nvPr/>
            </p:nvSpPr>
            <p:spPr bwMode="auto">
              <a:xfrm>
                <a:off x="4623120" y="2362800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1 h 3"/>
                  <a:gd name="T4" fmla="*/ 6 w 6"/>
                  <a:gd name="T5" fmla="*/ 3 h 3"/>
                  <a:gd name="T6" fmla="*/ 2 w 6"/>
                  <a:gd name="T7" fmla="*/ 1 h 3"/>
                  <a:gd name="T8" fmla="*/ 0 w 6"/>
                  <a:gd name="T9" fmla="*/ 1 h 3"/>
                  <a:gd name="T10" fmla="*/ 3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" name="Freeform 619"/>
              <p:cNvSpPr>
                <a:spLocks/>
              </p:cNvSpPr>
              <p:nvPr/>
            </p:nvSpPr>
            <p:spPr bwMode="auto">
              <a:xfrm>
                <a:off x="4572725" y="2465071"/>
                <a:ext cx="5929" cy="8893"/>
              </a:xfrm>
              <a:custGeom>
                <a:avLst/>
                <a:gdLst>
                  <a:gd name="T0" fmla="*/ 3 w 4"/>
                  <a:gd name="T1" fmla="*/ 0 h 6"/>
                  <a:gd name="T2" fmla="*/ 4 w 4"/>
                  <a:gd name="T3" fmla="*/ 1 h 6"/>
                  <a:gd name="T4" fmla="*/ 1 w 4"/>
                  <a:gd name="T5" fmla="*/ 6 h 6"/>
                  <a:gd name="T6" fmla="*/ 0 w 4"/>
                  <a:gd name="T7" fmla="*/ 1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4" y="1"/>
                    </a:lnTo>
                    <a:lnTo>
                      <a:pt x="1" y="6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" name="Freeform 620"/>
              <p:cNvSpPr>
                <a:spLocks/>
              </p:cNvSpPr>
              <p:nvPr/>
            </p:nvSpPr>
            <p:spPr bwMode="auto">
              <a:xfrm>
                <a:off x="4577171" y="2473964"/>
                <a:ext cx="2964" cy="296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" name="Freeform 621"/>
              <p:cNvSpPr>
                <a:spLocks/>
              </p:cNvSpPr>
              <p:nvPr/>
            </p:nvSpPr>
            <p:spPr bwMode="auto">
              <a:xfrm>
                <a:off x="4583100" y="239540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" name="Freeform 622"/>
              <p:cNvSpPr>
                <a:spLocks/>
              </p:cNvSpPr>
              <p:nvPr/>
            </p:nvSpPr>
            <p:spPr bwMode="auto">
              <a:xfrm>
                <a:off x="4572725" y="241171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" name="Freeform 623"/>
              <p:cNvSpPr>
                <a:spLocks/>
              </p:cNvSpPr>
              <p:nvPr/>
            </p:nvSpPr>
            <p:spPr bwMode="auto">
              <a:xfrm>
                <a:off x="4587547" y="2390961"/>
                <a:ext cx="7411" cy="8893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2 h 6"/>
                  <a:gd name="T4" fmla="*/ 0 w 5"/>
                  <a:gd name="T5" fmla="*/ 6 h 6"/>
                  <a:gd name="T6" fmla="*/ 1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2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" name="Freeform 624"/>
              <p:cNvSpPr>
                <a:spLocks/>
              </p:cNvSpPr>
              <p:nvPr/>
            </p:nvSpPr>
            <p:spPr bwMode="auto">
              <a:xfrm>
                <a:off x="4673514" y="2309441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1 w 4"/>
                  <a:gd name="T3" fmla="*/ 4 h 8"/>
                  <a:gd name="T4" fmla="*/ 4 w 4"/>
                  <a:gd name="T5" fmla="*/ 6 h 8"/>
                  <a:gd name="T6" fmla="*/ 4 w 4"/>
                  <a:gd name="T7" fmla="*/ 8 h 8"/>
                  <a:gd name="T8" fmla="*/ 2 w 4"/>
                  <a:gd name="T9" fmla="*/ 8 h 8"/>
                  <a:gd name="T10" fmla="*/ 0 w 4"/>
                  <a:gd name="T11" fmla="*/ 7 h 8"/>
                  <a:gd name="T12" fmla="*/ 0 w 4"/>
                  <a:gd name="T13" fmla="*/ 6 h 8"/>
                  <a:gd name="T14" fmla="*/ 0 w 4"/>
                  <a:gd name="T15" fmla="*/ 1 h 8"/>
                  <a:gd name="T16" fmla="*/ 1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1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" name="Freeform 625"/>
              <p:cNvSpPr>
                <a:spLocks/>
              </p:cNvSpPr>
              <p:nvPr/>
            </p:nvSpPr>
            <p:spPr bwMode="auto">
              <a:xfrm>
                <a:off x="4660174" y="2321299"/>
                <a:ext cx="13340" cy="10376"/>
              </a:xfrm>
              <a:custGeom>
                <a:avLst/>
                <a:gdLst>
                  <a:gd name="T0" fmla="*/ 4 w 9"/>
                  <a:gd name="T1" fmla="*/ 0 h 7"/>
                  <a:gd name="T2" fmla="*/ 6 w 9"/>
                  <a:gd name="T3" fmla="*/ 2 h 7"/>
                  <a:gd name="T4" fmla="*/ 7 w 9"/>
                  <a:gd name="T5" fmla="*/ 2 h 7"/>
                  <a:gd name="T6" fmla="*/ 9 w 9"/>
                  <a:gd name="T7" fmla="*/ 2 h 7"/>
                  <a:gd name="T8" fmla="*/ 6 w 9"/>
                  <a:gd name="T9" fmla="*/ 3 h 7"/>
                  <a:gd name="T10" fmla="*/ 6 w 9"/>
                  <a:gd name="T11" fmla="*/ 6 h 7"/>
                  <a:gd name="T12" fmla="*/ 6 w 9"/>
                  <a:gd name="T13" fmla="*/ 7 h 7"/>
                  <a:gd name="T14" fmla="*/ 3 w 9"/>
                  <a:gd name="T15" fmla="*/ 7 h 7"/>
                  <a:gd name="T16" fmla="*/ 0 w 9"/>
                  <a:gd name="T17" fmla="*/ 3 h 7"/>
                  <a:gd name="T18" fmla="*/ 4 w 9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" name="Freeform 626"/>
              <p:cNvSpPr>
                <a:spLocks/>
              </p:cNvSpPr>
              <p:nvPr/>
            </p:nvSpPr>
            <p:spPr bwMode="auto">
              <a:xfrm>
                <a:off x="4706122" y="2288691"/>
                <a:ext cx="20751" cy="13340"/>
              </a:xfrm>
              <a:custGeom>
                <a:avLst/>
                <a:gdLst>
                  <a:gd name="T0" fmla="*/ 14 w 14"/>
                  <a:gd name="T1" fmla="*/ 0 h 9"/>
                  <a:gd name="T2" fmla="*/ 14 w 14"/>
                  <a:gd name="T3" fmla="*/ 2 h 9"/>
                  <a:gd name="T4" fmla="*/ 7 w 14"/>
                  <a:gd name="T5" fmla="*/ 9 h 9"/>
                  <a:gd name="T6" fmla="*/ 5 w 14"/>
                  <a:gd name="T7" fmla="*/ 9 h 9"/>
                  <a:gd name="T8" fmla="*/ 1 w 14"/>
                  <a:gd name="T9" fmla="*/ 7 h 9"/>
                  <a:gd name="T10" fmla="*/ 0 w 14"/>
                  <a:gd name="T11" fmla="*/ 4 h 9"/>
                  <a:gd name="T12" fmla="*/ 2 w 14"/>
                  <a:gd name="T13" fmla="*/ 6 h 9"/>
                  <a:gd name="T14" fmla="*/ 5 w 14"/>
                  <a:gd name="T15" fmla="*/ 4 h 9"/>
                  <a:gd name="T16" fmla="*/ 7 w 14"/>
                  <a:gd name="T17" fmla="*/ 6 h 9"/>
                  <a:gd name="T18" fmla="*/ 8 w 14"/>
                  <a:gd name="T19" fmla="*/ 3 h 9"/>
                  <a:gd name="T20" fmla="*/ 9 w 14"/>
                  <a:gd name="T21" fmla="*/ 4 h 9"/>
                  <a:gd name="T22" fmla="*/ 14 w 14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4" y="0"/>
                    </a:moveTo>
                    <a:lnTo>
                      <a:pt x="14" y="2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" name="Freeform 627"/>
              <p:cNvSpPr>
                <a:spLocks/>
              </p:cNvSpPr>
              <p:nvPr/>
            </p:nvSpPr>
            <p:spPr bwMode="auto">
              <a:xfrm>
                <a:off x="4712051" y="2304994"/>
                <a:ext cx="7411" cy="5929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3 w 5"/>
                  <a:gd name="T9" fmla="*/ 3 h 4"/>
                  <a:gd name="T10" fmla="*/ 0 w 5"/>
                  <a:gd name="T11" fmla="*/ 2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" name="Freeform 628"/>
              <p:cNvSpPr>
                <a:spLocks/>
              </p:cNvSpPr>
              <p:nvPr/>
            </p:nvSpPr>
            <p:spPr bwMode="auto">
              <a:xfrm>
                <a:off x="4649799" y="2331674"/>
                <a:ext cx="14822" cy="13340"/>
              </a:xfrm>
              <a:custGeom>
                <a:avLst/>
                <a:gdLst>
                  <a:gd name="T0" fmla="*/ 9 w 10"/>
                  <a:gd name="T1" fmla="*/ 0 h 9"/>
                  <a:gd name="T2" fmla="*/ 10 w 10"/>
                  <a:gd name="T3" fmla="*/ 3 h 9"/>
                  <a:gd name="T4" fmla="*/ 9 w 10"/>
                  <a:gd name="T5" fmla="*/ 4 h 9"/>
                  <a:gd name="T6" fmla="*/ 9 w 10"/>
                  <a:gd name="T7" fmla="*/ 7 h 9"/>
                  <a:gd name="T8" fmla="*/ 5 w 10"/>
                  <a:gd name="T9" fmla="*/ 7 h 9"/>
                  <a:gd name="T10" fmla="*/ 3 w 10"/>
                  <a:gd name="T11" fmla="*/ 9 h 9"/>
                  <a:gd name="T12" fmla="*/ 0 w 10"/>
                  <a:gd name="T13" fmla="*/ 4 h 9"/>
                  <a:gd name="T14" fmla="*/ 3 w 10"/>
                  <a:gd name="T15" fmla="*/ 4 h 9"/>
                  <a:gd name="T16" fmla="*/ 3 w 10"/>
                  <a:gd name="T17" fmla="*/ 2 h 9"/>
                  <a:gd name="T18" fmla="*/ 7 w 10"/>
                  <a:gd name="T19" fmla="*/ 2 h 9"/>
                  <a:gd name="T20" fmla="*/ 9 w 10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lnTo>
                      <a:pt x="10" y="3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" name="Freeform 629"/>
              <p:cNvSpPr>
                <a:spLocks/>
              </p:cNvSpPr>
              <p:nvPr/>
            </p:nvSpPr>
            <p:spPr bwMode="auto">
              <a:xfrm>
                <a:off x="4685371" y="2313887"/>
                <a:ext cx="5929" cy="11858"/>
              </a:xfrm>
              <a:custGeom>
                <a:avLst/>
                <a:gdLst>
                  <a:gd name="T0" fmla="*/ 1 w 4"/>
                  <a:gd name="T1" fmla="*/ 0 h 8"/>
                  <a:gd name="T2" fmla="*/ 4 w 4"/>
                  <a:gd name="T3" fmla="*/ 1 h 8"/>
                  <a:gd name="T4" fmla="*/ 3 w 4"/>
                  <a:gd name="T5" fmla="*/ 4 h 8"/>
                  <a:gd name="T6" fmla="*/ 4 w 4"/>
                  <a:gd name="T7" fmla="*/ 7 h 8"/>
                  <a:gd name="T8" fmla="*/ 4 w 4"/>
                  <a:gd name="T9" fmla="*/ 8 h 8"/>
                  <a:gd name="T10" fmla="*/ 3 w 4"/>
                  <a:gd name="T11" fmla="*/ 7 h 8"/>
                  <a:gd name="T12" fmla="*/ 0 w 4"/>
                  <a:gd name="T13" fmla="*/ 5 h 8"/>
                  <a:gd name="T14" fmla="*/ 0 w 4"/>
                  <a:gd name="T15" fmla="*/ 1 h 8"/>
                  <a:gd name="T16" fmla="*/ 1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" name="Freeform 630"/>
              <p:cNvSpPr>
                <a:spLocks/>
              </p:cNvSpPr>
              <p:nvPr/>
            </p:nvSpPr>
            <p:spPr bwMode="auto">
              <a:xfrm>
                <a:off x="4632013" y="2340567"/>
                <a:ext cx="17786" cy="22233"/>
              </a:xfrm>
              <a:custGeom>
                <a:avLst/>
                <a:gdLst>
                  <a:gd name="T0" fmla="*/ 5 w 12"/>
                  <a:gd name="T1" fmla="*/ 0 h 15"/>
                  <a:gd name="T2" fmla="*/ 8 w 12"/>
                  <a:gd name="T3" fmla="*/ 1 h 15"/>
                  <a:gd name="T4" fmla="*/ 10 w 12"/>
                  <a:gd name="T5" fmla="*/ 3 h 15"/>
                  <a:gd name="T6" fmla="*/ 11 w 12"/>
                  <a:gd name="T7" fmla="*/ 3 h 15"/>
                  <a:gd name="T8" fmla="*/ 12 w 12"/>
                  <a:gd name="T9" fmla="*/ 7 h 15"/>
                  <a:gd name="T10" fmla="*/ 11 w 12"/>
                  <a:gd name="T11" fmla="*/ 8 h 15"/>
                  <a:gd name="T12" fmla="*/ 12 w 12"/>
                  <a:gd name="T13" fmla="*/ 9 h 15"/>
                  <a:gd name="T14" fmla="*/ 10 w 12"/>
                  <a:gd name="T15" fmla="*/ 11 h 15"/>
                  <a:gd name="T16" fmla="*/ 8 w 12"/>
                  <a:gd name="T17" fmla="*/ 12 h 15"/>
                  <a:gd name="T18" fmla="*/ 5 w 12"/>
                  <a:gd name="T19" fmla="*/ 12 h 15"/>
                  <a:gd name="T20" fmla="*/ 4 w 12"/>
                  <a:gd name="T21" fmla="*/ 15 h 15"/>
                  <a:gd name="T22" fmla="*/ 3 w 12"/>
                  <a:gd name="T23" fmla="*/ 15 h 15"/>
                  <a:gd name="T24" fmla="*/ 3 w 12"/>
                  <a:gd name="T25" fmla="*/ 12 h 15"/>
                  <a:gd name="T26" fmla="*/ 1 w 12"/>
                  <a:gd name="T27" fmla="*/ 12 h 15"/>
                  <a:gd name="T28" fmla="*/ 3 w 12"/>
                  <a:gd name="T29" fmla="*/ 9 h 15"/>
                  <a:gd name="T30" fmla="*/ 0 w 12"/>
                  <a:gd name="T31" fmla="*/ 9 h 15"/>
                  <a:gd name="T32" fmla="*/ 1 w 12"/>
                  <a:gd name="T33" fmla="*/ 7 h 15"/>
                  <a:gd name="T34" fmla="*/ 5 w 12"/>
                  <a:gd name="T35" fmla="*/ 5 h 15"/>
                  <a:gd name="T36" fmla="*/ 1 w 12"/>
                  <a:gd name="T37" fmla="*/ 4 h 15"/>
                  <a:gd name="T38" fmla="*/ 4 w 12"/>
                  <a:gd name="T39" fmla="*/ 1 h 15"/>
                  <a:gd name="T40" fmla="*/ 5 w 12"/>
                  <a:gd name="T41" fmla="*/ 3 h 15"/>
                  <a:gd name="T42" fmla="*/ 5 w 12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5" y="0"/>
                    </a:moveTo>
                    <a:lnTo>
                      <a:pt x="8" y="1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5" y="5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" name="Freeform 631"/>
              <p:cNvSpPr>
                <a:spLocks/>
              </p:cNvSpPr>
              <p:nvPr/>
            </p:nvSpPr>
            <p:spPr bwMode="auto">
              <a:xfrm>
                <a:off x="4664621" y="2313887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" name="Freeform 632"/>
              <p:cNvSpPr>
                <a:spLocks/>
              </p:cNvSpPr>
              <p:nvPr/>
            </p:nvSpPr>
            <p:spPr bwMode="auto">
              <a:xfrm>
                <a:off x="4658692" y="2318334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2 h 4"/>
                  <a:gd name="T4" fmla="*/ 0 w 4"/>
                  <a:gd name="T5" fmla="*/ 4 h 4"/>
                  <a:gd name="T6" fmla="*/ 0 w 4"/>
                  <a:gd name="T7" fmla="*/ 1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" name="Freeform 633"/>
              <p:cNvSpPr>
                <a:spLocks/>
              </p:cNvSpPr>
              <p:nvPr/>
            </p:nvSpPr>
            <p:spPr bwMode="auto">
              <a:xfrm>
                <a:off x="4636459" y="2367246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" name="Freeform 634"/>
              <p:cNvSpPr>
                <a:spLocks/>
              </p:cNvSpPr>
              <p:nvPr/>
            </p:nvSpPr>
            <p:spPr bwMode="auto">
              <a:xfrm>
                <a:off x="4611262" y="2350943"/>
                <a:ext cx="11858" cy="16305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2 h 11"/>
                  <a:gd name="T4" fmla="*/ 6 w 8"/>
                  <a:gd name="T5" fmla="*/ 4 h 11"/>
                  <a:gd name="T6" fmla="*/ 4 w 8"/>
                  <a:gd name="T7" fmla="*/ 7 h 11"/>
                  <a:gd name="T8" fmla="*/ 2 w 8"/>
                  <a:gd name="T9" fmla="*/ 11 h 11"/>
                  <a:gd name="T10" fmla="*/ 0 w 8"/>
                  <a:gd name="T11" fmla="*/ 9 h 11"/>
                  <a:gd name="T12" fmla="*/ 0 w 8"/>
                  <a:gd name="T13" fmla="*/ 7 h 11"/>
                  <a:gd name="T14" fmla="*/ 4 w 8"/>
                  <a:gd name="T15" fmla="*/ 4 h 11"/>
                  <a:gd name="T16" fmla="*/ 4 w 8"/>
                  <a:gd name="T17" fmla="*/ 1 h 11"/>
                  <a:gd name="T18" fmla="*/ 7 w 8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lnTo>
                      <a:pt x="8" y="2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" name="Freeform 635"/>
              <p:cNvSpPr>
                <a:spLocks/>
              </p:cNvSpPr>
              <p:nvPr/>
            </p:nvSpPr>
            <p:spPr bwMode="auto">
              <a:xfrm>
                <a:off x="4461560" y="2663684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2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" name="Freeform 636"/>
              <p:cNvSpPr>
                <a:spLocks/>
              </p:cNvSpPr>
              <p:nvPr/>
            </p:nvSpPr>
            <p:spPr bwMode="auto">
              <a:xfrm>
                <a:off x="4455632" y="2610325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" name="Freeform 637"/>
              <p:cNvSpPr>
                <a:spLocks/>
              </p:cNvSpPr>
              <p:nvPr/>
            </p:nvSpPr>
            <p:spPr bwMode="auto">
              <a:xfrm>
                <a:off x="4461560" y="2672577"/>
                <a:ext cx="5929" cy="5929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1 h 4"/>
                  <a:gd name="T4" fmla="*/ 3 w 4"/>
                  <a:gd name="T5" fmla="*/ 4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" name="Freeform 638"/>
              <p:cNvSpPr>
                <a:spLocks/>
              </p:cNvSpPr>
              <p:nvPr/>
            </p:nvSpPr>
            <p:spPr bwMode="auto">
              <a:xfrm>
                <a:off x="4457114" y="2604396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" name="Freeform 639"/>
              <p:cNvSpPr>
                <a:spLocks/>
              </p:cNvSpPr>
              <p:nvPr/>
            </p:nvSpPr>
            <p:spPr bwMode="auto">
              <a:xfrm>
                <a:off x="4467489" y="266664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" name="Freeform 640"/>
              <p:cNvSpPr>
                <a:spLocks/>
              </p:cNvSpPr>
              <p:nvPr/>
            </p:nvSpPr>
            <p:spPr bwMode="auto">
              <a:xfrm>
                <a:off x="4455632" y="2645898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" name="Freeform 641"/>
              <p:cNvSpPr>
                <a:spLocks/>
              </p:cNvSpPr>
              <p:nvPr/>
            </p:nvSpPr>
            <p:spPr bwMode="auto">
              <a:xfrm>
                <a:off x="4454150" y="2637005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" name="Freeform 642"/>
              <p:cNvSpPr>
                <a:spLocks/>
              </p:cNvSpPr>
              <p:nvPr/>
            </p:nvSpPr>
            <p:spPr bwMode="auto">
              <a:xfrm>
                <a:off x="4457114" y="2656274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" name="Freeform 643"/>
              <p:cNvSpPr>
                <a:spLocks/>
              </p:cNvSpPr>
              <p:nvPr/>
            </p:nvSpPr>
            <p:spPr bwMode="auto">
              <a:xfrm>
                <a:off x="4466007" y="2656274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2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" name="Freeform 644"/>
              <p:cNvSpPr>
                <a:spLocks/>
              </p:cNvSpPr>
              <p:nvPr/>
            </p:nvSpPr>
            <p:spPr bwMode="auto">
              <a:xfrm>
                <a:off x="4457114" y="2651827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" name="Freeform 645"/>
              <p:cNvSpPr>
                <a:spLocks/>
              </p:cNvSpPr>
              <p:nvPr/>
            </p:nvSpPr>
            <p:spPr bwMode="auto">
              <a:xfrm>
                <a:off x="4577171" y="2396890"/>
                <a:ext cx="2964" cy="10376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5 h 7"/>
                  <a:gd name="T4" fmla="*/ 0 w 2"/>
                  <a:gd name="T5" fmla="*/ 7 h 7"/>
                  <a:gd name="T6" fmla="*/ 0 w 2"/>
                  <a:gd name="T7" fmla="*/ 5 h 7"/>
                  <a:gd name="T8" fmla="*/ 2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" name="Freeform 646"/>
              <p:cNvSpPr>
                <a:spLocks/>
              </p:cNvSpPr>
              <p:nvPr/>
            </p:nvSpPr>
            <p:spPr bwMode="auto">
              <a:xfrm>
                <a:off x="4553456" y="2508055"/>
                <a:ext cx="13340" cy="8893"/>
              </a:xfrm>
              <a:custGeom>
                <a:avLst/>
                <a:gdLst>
                  <a:gd name="T0" fmla="*/ 9 w 9"/>
                  <a:gd name="T1" fmla="*/ 0 h 6"/>
                  <a:gd name="T2" fmla="*/ 5 w 9"/>
                  <a:gd name="T3" fmla="*/ 4 h 6"/>
                  <a:gd name="T4" fmla="*/ 3 w 9"/>
                  <a:gd name="T5" fmla="*/ 6 h 6"/>
                  <a:gd name="T6" fmla="*/ 3 w 9"/>
                  <a:gd name="T7" fmla="*/ 3 h 6"/>
                  <a:gd name="T8" fmla="*/ 0 w 9"/>
                  <a:gd name="T9" fmla="*/ 3 h 6"/>
                  <a:gd name="T10" fmla="*/ 2 w 9"/>
                  <a:gd name="T11" fmla="*/ 2 h 6"/>
                  <a:gd name="T12" fmla="*/ 6 w 9"/>
                  <a:gd name="T13" fmla="*/ 2 h 6"/>
                  <a:gd name="T14" fmla="*/ 9 w 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5" y="4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" name="Freeform 647"/>
              <p:cNvSpPr>
                <a:spLocks/>
              </p:cNvSpPr>
              <p:nvPr/>
            </p:nvSpPr>
            <p:spPr bwMode="auto">
              <a:xfrm>
                <a:off x="4566796" y="2481375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2 h 4"/>
                  <a:gd name="T4" fmla="*/ 2 w 2"/>
                  <a:gd name="T5" fmla="*/ 3 h 4"/>
                  <a:gd name="T6" fmla="*/ 1 w 2"/>
                  <a:gd name="T7" fmla="*/ 4 h 4"/>
                  <a:gd name="T8" fmla="*/ 0 w 2"/>
                  <a:gd name="T9" fmla="*/ 3 h 4"/>
                  <a:gd name="T10" fmla="*/ 1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" name="Freeform 648"/>
              <p:cNvSpPr>
                <a:spLocks/>
              </p:cNvSpPr>
              <p:nvPr/>
            </p:nvSpPr>
            <p:spPr bwMode="auto">
              <a:xfrm>
                <a:off x="4466007" y="2596986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" name="Freeform 649"/>
              <p:cNvSpPr>
                <a:spLocks/>
              </p:cNvSpPr>
              <p:nvPr/>
            </p:nvSpPr>
            <p:spPr bwMode="auto">
              <a:xfrm>
                <a:off x="4471936" y="2694810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" name="Freeform 650"/>
              <p:cNvSpPr>
                <a:spLocks/>
              </p:cNvSpPr>
              <p:nvPr/>
            </p:nvSpPr>
            <p:spPr bwMode="auto">
              <a:xfrm>
                <a:off x="4562349" y="2502126"/>
                <a:ext cx="7411" cy="4447"/>
              </a:xfrm>
              <a:custGeom>
                <a:avLst/>
                <a:gdLst>
                  <a:gd name="T0" fmla="*/ 5 w 5"/>
                  <a:gd name="T1" fmla="*/ 0 h 3"/>
                  <a:gd name="T2" fmla="*/ 3 w 5"/>
                  <a:gd name="T3" fmla="*/ 3 h 3"/>
                  <a:gd name="T4" fmla="*/ 0 w 5"/>
                  <a:gd name="T5" fmla="*/ 3 h 3"/>
                  <a:gd name="T6" fmla="*/ 1 w 5"/>
                  <a:gd name="T7" fmla="*/ 1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" name="Freeform 651"/>
              <p:cNvSpPr>
                <a:spLocks/>
              </p:cNvSpPr>
              <p:nvPr/>
            </p:nvSpPr>
            <p:spPr bwMode="auto">
              <a:xfrm>
                <a:off x="4513437" y="2555485"/>
                <a:ext cx="11858" cy="5929"/>
              </a:xfrm>
              <a:custGeom>
                <a:avLst/>
                <a:gdLst>
                  <a:gd name="T0" fmla="*/ 7 w 8"/>
                  <a:gd name="T1" fmla="*/ 0 h 4"/>
                  <a:gd name="T2" fmla="*/ 8 w 8"/>
                  <a:gd name="T3" fmla="*/ 1 h 4"/>
                  <a:gd name="T4" fmla="*/ 5 w 8"/>
                  <a:gd name="T5" fmla="*/ 4 h 4"/>
                  <a:gd name="T6" fmla="*/ 3 w 8"/>
                  <a:gd name="T7" fmla="*/ 3 h 4"/>
                  <a:gd name="T8" fmla="*/ 1 w 8"/>
                  <a:gd name="T9" fmla="*/ 4 h 4"/>
                  <a:gd name="T10" fmla="*/ 0 w 8"/>
                  <a:gd name="T11" fmla="*/ 4 h 4"/>
                  <a:gd name="T12" fmla="*/ 1 w 8"/>
                  <a:gd name="T13" fmla="*/ 1 h 4"/>
                  <a:gd name="T14" fmla="*/ 4 w 8"/>
                  <a:gd name="T15" fmla="*/ 1 h 4"/>
                  <a:gd name="T16" fmla="*/ 4 w 8"/>
                  <a:gd name="T17" fmla="*/ 0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8" y="1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" name="Freeform 652"/>
              <p:cNvSpPr>
                <a:spLocks/>
              </p:cNvSpPr>
              <p:nvPr/>
            </p:nvSpPr>
            <p:spPr bwMode="auto">
              <a:xfrm>
                <a:off x="4503062" y="2559931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" name="Freeform 653"/>
              <p:cNvSpPr>
                <a:spLocks/>
              </p:cNvSpPr>
              <p:nvPr/>
            </p:nvSpPr>
            <p:spPr bwMode="auto">
              <a:xfrm>
                <a:off x="4471936" y="259402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" name="Freeform 654"/>
              <p:cNvSpPr>
                <a:spLocks/>
              </p:cNvSpPr>
              <p:nvPr/>
            </p:nvSpPr>
            <p:spPr bwMode="auto">
              <a:xfrm>
                <a:off x="4507509" y="2565860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3 h 4"/>
                  <a:gd name="T4" fmla="*/ 1 w 2"/>
                  <a:gd name="T5" fmla="*/ 4 h 4"/>
                  <a:gd name="T6" fmla="*/ 0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" name="Freeform 655"/>
              <p:cNvSpPr>
                <a:spLocks/>
              </p:cNvSpPr>
              <p:nvPr/>
            </p:nvSpPr>
            <p:spPr bwMode="auto">
              <a:xfrm>
                <a:off x="4510473" y="2549556"/>
                <a:ext cx="8893" cy="4447"/>
              </a:xfrm>
              <a:custGeom>
                <a:avLst/>
                <a:gdLst>
                  <a:gd name="T0" fmla="*/ 5 w 6"/>
                  <a:gd name="T1" fmla="*/ 0 h 3"/>
                  <a:gd name="T2" fmla="*/ 6 w 6"/>
                  <a:gd name="T3" fmla="*/ 1 h 3"/>
                  <a:gd name="T4" fmla="*/ 3 w 6"/>
                  <a:gd name="T5" fmla="*/ 3 h 3"/>
                  <a:gd name="T6" fmla="*/ 0 w 6"/>
                  <a:gd name="T7" fmla="*/ 3 h 3"/>
                  <a:gd name="T8" fmla="*/ 5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lnTo>
                      <a:pt x="6" y="1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" name="Freeform 656"/>
              <p:cNvSpPr>
                <a:spLocks/>
              </p:cNvSpPr>
              <p:nvPr/>
            </p:nvSpPr>
            <p:spPr bwMode="auto">
              <a:xfrm>
                <a:off x="4670550" y="2325745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0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" name="Freeform 657"/>
              <p:cNvSpPr>
                <a:spLocks/>
              </p:cNvSpPr>
              <p:nvPr/>
            </p:nvSpPr>
            <p:spPr bwMode="auto">
              <a:xfrm>
                <a:off x="4734283" y="2281279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4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" name="Freeform 658"/>
              <p:cNvSpPr>
                <a:spLocks/>
              </p:cNvSpPr>
              <p:nvPr/>
            </p:nvSpPr>
            <p:spPr bwMode="auto">
              <a:xfrm>
                <a:off x="4744659" y="2275350"/>
                <a:ext cx="4447" cy="296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" name="Freeform 659"/>
              <p:cNvSpPr>
                <a:spLocks/>
              </p:cNvSpPr>
              <p:nvPr/>
            </p:nvSpPr>
            <p:spPr bwMode="auto">
              <a:xfrm>
                <a:off x="4457114" y="2272386"/>
                <a:ext cx="395745" cy="459479"/>
              </a:xfrm>
              <a:custGeom>
                <a:avLst/>
                <a:gdLst>
                  <a:gd name="T0" fmla="*/ 228 w 267"/>
                  <a:gd name="T1" fmla="*/ 15 h 310"/>
                  <a:gd name="T2" fmla="*/ 237 w 267"/>
                  <a:gd name="T3" fmla="*/ 15 h 310"/>
                  <a:gd name="T4" fmla="*/ 249 w 267"/>
                  <a:gd name="T5" fmla="*/ 11 h 310"/>
                  <a:gd name="T6" fmla="*/ 267 w 267"/>
                  <a:gd name="T7" fmla="*/ 20 h 310"/>
                  <a:gd name="T8" fmla="*/ 249 w 267"/>
                  <a:gd name="T9" fmla="*/ 33 h 310"/>
                  <a:gd name="T10" fmla="*/ 262 w 267"/>
                  <a:gd name="T11" fmla="*/ 35 h 310"/>
                  <a:gd name="T12" fmla="*/ 249 w 267"/>
                  <a:gd name="T13" fmla="*/ 47 h 310"/>
                  <a:gd name="T14" fmla="*/ 216 w 267"/>
                  <a:gd name="T15" fmla="*/ 36 h 310"/>
                  <a:gd name="T16" fmla="*/ 197 w 267"/>
                  <a:gd name="T17" fmla="*/ 62 h 310"/>
                  <a:gd name="T18" fmla="*/ 162 w 267"/>
                  <a:gd name="T19" fmla="*/ 58 h 310"/>
                  <a:gd name="T20" fmla="*/ 151 w 267"/>
                  <a:gd name="T21" fmla="*/ 75 h 310"/>
                  <a:gd name="T22" fmla="*/ 128 w 267"/>
                  <a:gd name="T23" fmla="*/ 83 h 310"/>
                  <a:gd name="T24" fmla="*/ 104 w 267"/>
                  <a:gd name="T25" fmla="*/ 129 h 310"/>
                  <a:gd name="T26" fmla="*/ 83 w 267"/>
                  <a:gd name="T27" fmla="*/ 180 h 310"/>
                  <a:gd name="T28" fmla="*/ 82 w 267"/>
                  <a:gd name="T29" fmla="*/ 246 h 310"/>
                  <a:gd name="T30" fmla="*/ 78 w 267"/>
                  <a:gd name="T31" fmla="*/ 288 h 310"/>
                  <a:gd name="T32" fmla="*/ 65 w 267"/>
                  <a:gd name="T33" fmla="*/ 275 h 310"/>
                  <a:gd name="T34" fmla="*/ 57 w 267"/>
                  <a:gd name="T35" fmla="*/ 289 h 310"/>
                  <a:gd name="T36" fmla="*/ 52 w 267"/>
                  <a:gd name="T37" fmla="*/ 295 h 310"/>
                  <a:gd name="T38" fmla="*/ 31 w 267"/>
                  <a:gd name="T39" fmla="*/ 308 h 310"/>
                  <a:gd name="T40" fmla="*/ 9 w 267"/>
                  <a:gd name="T41" fmla="*/ 292 h 310"/>
                  <a:gd name="T42" fmla="*/ 16 w 267"/>
                  <a:gd name="T43" fmla="*/ 282 h 310"/>
                  <a:gd name="T44" fmla="*/ 12 w 267"/>
                  <a:gd name="T45" fmla="*/ 272 h 310"/>
                  <a:gd name="T46" fmla="*/ 18 w 267"/>
                  <a:gd name="T47" fmla="*/ 263 h 310"/>
                  <a:gd name="T48" fmla="*/ 10 w 267"/>
                  <a:gd name="T49" fmla="*/ 260 h 310"/>
                  <a:gd name="T50" fmla="*/ 5 w 267"/>
                  <a:gd name="T51" fmla="*/ 250 h 310"/>
                  <a:gd name="T52" fmla="*/ 23 w 267"/>
                  <a:gd name="T53" fmla="*/ 243 h 310"/>
                  <a:gd name="T54" fmla="*/ 25 w 267"/>
                  <a:gd name="T55" fmla="*/ 242 h 310"/>
                  <a:gd name="T56" fmla="*/ 3 w 267"/>
                  <a:gd name="T57" fmla="*/ 242 h 310"/>
                  <a:gd name="T58" fmla="*/ 5 w 267"/>
                  <a:gd name="T59" fmla="*/ 234 h 310"/>
                  <a:gd name="T60" fmla="*/ 7 w 267"/>
                  <a:gd name="T61" fmla="*/ 227 h 310"/>
                  <a:gd name="T62" fmla="*/ 12 w 267"/>
                  <a:gd name="T63" fmla="*/ 221 h 310"/>
                  <a:gd name="T64" fmla="*/ 13 w 267"/>
                  <a:gd name="T65" fmla="*/ 213 h 310"/>
                  <a:gd name="T66" fmla="*/ 30 w 267"/>
                  <a:gd name="T67" fmla="*/ 210 h 310"/>
                  <a:gd name="T68" fmla="*/ 38 w 267"/>
                  <a:gd name="T69" fmla="*/ 209 h 310"/>
                  <a:gd name="T70" fmla="*/ 36 w 267"/>
                  <a:gd name="T71" fmla="*/ 202 h 310"/>
                  <a:gd name="T72" fmla="*/ 50 w 267"/>
                  <a:gd name="T73" fmla="*/ 191 h 310"/>
                  <a:gd name="T74" fmla="*/ 67 w 267"/>
                  <a:gd name="T75" fmla="*/ 194 h 310"/>
                  <a:gd name="T76" fmla="*/ 65 w 267"/>
                  <a:gd name="T77" fmla="*/ 188 h 310"/>
                  <a:gd name="T78" fmla="*/ 59 w 267"/>
                  <a:gd name="T79" fmla="*/ 180 h 310"/>
                  <a:gd name="T80" fmla="*/ 68 w 267"/>
                  <a:gd name="T81" fmla="*/ 167 h 310"/>
                  <a:gd name="T82" fmla="*/ 82 w 267"/>
                  <a:gd name="T83" fmla="*/ 155 h 310"/>
                  <a:gd name="T84" fmla="*/ 83 w 267"/>
                  <a:gd name="T85" fmla="*/ 143 h 310"/>
                  <a:gd name="T86" fmla="*/ 92 w 267"/>
                  <a:gd name="T87" fmla="*/ 133 h 310"/>
                  <a:gd name="T88" fmla="*/ 89 w 267"/>
                  <a:gd name="T89" fmla="*/ 120 h 310"/>
                  <a:gd name="T90" fmla="*/ 96 w 267"/>
                  <a:gd name="T91" fmla="*/ 112 h 310"/>
                  <a:gd name="T92" fmla="*/ 100 w 267"/>
                  <a:gd name="T93" fmla="*/ 101 h 310"/>
                  <a:gd name="T94" fmla="*/ 104 w 267"/>
                  <a:gd name="T95" fmla="*/ 94 h 310"/>
                  <a:gd name="T96" fmla="*/ 108 w 267"/>
                  <a:gd name="T97" fmla="*/ 83 h 310"/>
                  <a:gd name="T98" fmla="*/ 118 w 267"/>
                  <a:gd name="T99" fmla="*/ 78 h 310"/>
                  <a:gd name="T100" fmla="*/ 117 w 267"/>
                  <a:gd name="T101" fmla="*/ 73 h 310"/>
                  <a:gd name="T102" fmla="*/ 128 w 267"/>
                  <a:gd name="T103" fmla="*/ 61 h 310"/>
                  <a:gd name="T104" fmla="*/ 139 w 267"/>
                  <a:gd name="T105" fmla="*/ 54 h 310"/>
                  <a:gd name="T106" fmla="*/ 141 w 267"/>
                  <a:gd name="T107" fmla="*/ 46 h 310"/>
                  <a:gd name="T108" fmla="*/ 151 w 267"/>
                  <a:gd name="T109" fmla="*/ 51 h 310"/>
                  <a:gd name="T110" fmla="*/ 164 w 267"/>
                  <a:gd name="T111" fmla="*/ 36 h 310"/>
                  <a:gd name="T112" fmla="*/ 165 w 267"/>
                  <a:gd name="T113" fmla="*/ 25 h 310"/>
                  <a:gd name="T114" fmla="*/ 184 w 267"/>
                  <a:gd name="T115" fmla="*/ 31 h 310"/>
                  <a:gd name="T116" fmla="*/ 194 w 267"/>
                  <a:gd name="T117" fmla="*/ 17 h 310"/>
                  <a:gd name="T118" fmla="*/ 202 w 267"/>
                  <a:gd name="T119" fmla="*/ 7 h 310"/>
                  <a:gd name="T120" fmla="*/ 206 w 267"/>
                  <a:gd name="T121" fmla="*/ 25 h 310"/>
                  <a:gd name="T122" fmla="*/ 215 w 267"/>
                  <a:gd name="T123" fmla="*/ 21 h 310"/>
                  <a:gd name="T124" fmla="*/ 220 w 267"/>
                  <a:gd name="T125" fmla="*/ 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7" h="310">
                    <a:moveTo>
                      <a:pt x="230" y="0"/>
                    </a:moveTo>
                    <a:lnTo>
                      <a:pt x="231" y="2"/>
                    </a:lnTo>
                    <a:lnTo>
                      <a:pt x="230" y="4"/>
                    </a:lnTo>
                    <a:lnTo>
                      <a:pt x="231" y="4"/>
                    </a:lnTo>
                    <a:lnTo>
                      <a:pt x="234" y="4"/>
                    </a:lnTo>
                    <a:lnTo>
                      <a:pt x="234" y="6"/>
                    </a:lnTo>
                    <a:lnTo>
                      <a:pt x="233" y="10"/>
                    </a:lnTo>
                    <a:lnTo>
                      <a:pt x="230" y="10"/>
                    </a:lnTo>
                    <a:lnTo>
                      <a:pt x="230" y="8"/>
                    </a:lnTo>
                    <a:lnTo>
                      <a:pt x="227" y="10"/>
                    </a:lnTo>
                    <a:lnTo>
                      <a:pt x="228" y="11"/>
                    </a:lnTo>
                    <a:lnTo>
                      <a:pt x="230" y="11"/>
                    </a:lnTo>
                    <a:lnTo>
                      <a:pt x="230" y="13"/>
                    </a:lnTo>
                    <a:lnTo>
                      <a:pt x="228" y="14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3" y="13"/>
                    </a:lnTo>
                    <a:lnTo>
                      <a:pt x="233" y="13"/>
                    </a:lnTo>
                    <a:lnTo>
                      <a:pt x="234" y="14"/>
                    </a:lnTo>
                    <a:lnTo>
                      <a:pt x="233" y="17"/>
                    </a:lnTo>
                    <a:lnTo>
                      <a:pt x="230" y="17"/>
                    </a:lnTo>
                    <a:lnTo>
                      <a:pt x="227" y="21"/>
                    </a:lnTo>
                    <a:lnTo>
                      <a:pt x="231" y="20"/>
                    </a:lnTo>
                    <a:lnTo>
                      <a:pt x="233" y="20"/>
                    </a:lnTo>
                    <a:lnTo>
                      <a:pt x="234" y="20"/>
                    </a:lnTo>
                    <a:lnTo>
                      <a:pt x="235" y="20"/>
                    </a:lnTo>
                    <a:lnTo>
                      <a:pt x="237" y="21"/>
                    </a:lnTo>
                    <a:lnTo>
                      <a:pt x="238" y="20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7" y="14"/>
                    </a:lnTo>
                    <a:lnTo>
                      <a:pt x="238" y="13"/>
                    </a:lnTo>
                    <a:lnTo>
                      <a:pt x="238" y="8"/>
                    </a:lnTo>
                    <a:lnTo>
                      <a:pt x="240" y="8"/>
                    </a:lnTo>
                    <a:lnTo>
                      <a:pt x="242" y="8"/>
                    </a:lnTo>
                    <a:lnTo>
                      <a:pt x="245" y="10"/>
                    </a:lnTo>
                    <a:lnTo>
                      <a:pt x="245" y="11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5" y="14"/>
                    </a:lnTo>
                    <a:lnTo>
                      <a:pt x="246" y="13"/>
                    </a:lnTo>
                    <a:lnTo>
                      <a:pt x="248" y="13"/>
                    </a:lnTo>
                    <a:lnTo>
                      <a:pt x="246" y="14"/>
                    </a:lnTo>
                    <a:lnTo>
                      <a:pt x="248" y="14"/>
                    </a:lnTo>
                    <a:lnTo>
                      <a:pt x="249" y="11"/>
                    </a:lnTo>
                    <a:lnTo>
                      <a:pt x="252" y="11"/>
                    </a:lnTo>
                    <a:lnTo>
                      <a:pt x="252" y="13"/>
                    </a:lnTo>
                    <a:lnTo>
                      <a:pt x="255" y="13"/>
                    </a:lnTo>
                    <a:lnTo>
                      <a:pt x="255" y="15"/>
                    </a:lnTo>
                    <a:lnTo>
                      <a:pt x="252" y="17"/>
                    </a:lnTo>
                    <a:lnTo>
                      <a:pt x="252" y="17"/>
                    </a:lnTo>
                    <a:lnTo>
                      <a:pt x="253" y="17"/>
                    </a:lnTo>
                    <a:lnTo>
                      <a:pt x="256" y="14"/>
                    </a:lnTo>
                    <a:lnTo>
                      <a:pt x="258" y="14"/>
                    </a:lnTo>
                    <a:lnTo>
                      <a:pt x="260" y="17"/>
                    </a:lnTo>
                    <a:lnTo>
                      <a:pt x="263" y="17"/>
                    </a:lnTo>
                    <a:lnTo>
                      <a:pt x="264" y="18"/>
                    </a:lnTo>
                    <a:lnTo>
                      <a:pt x="266" y="18"/>
                    </a:lnTo>
                    <a:lnTo>
                      <a:pt x="267" y="20"/>
                    </a:lnTo>
                    <a:lnTo>
                      <a:pt x="267" y="20"/>
                    </a:lnTo>
                    <a:lnTo>
                      <a:pt x="264" y="22"/>
                    </a:lnTo>
                    <a:lnTo>
                      <a:pt x="260" y="24"/>
                    </a:lnTo>
                    <a:lnTo>
                      <a:pt x="258" y="28"/>
                    </a:lnTo>
                    <a:lnTo>
                      <a:pt x="253" y="29"/>
                    </a:lnTo>
                    <a:lnTo>
                      <a:pt x="249" y="28"/>
                    </a:lnTo>
                    <a:lnTo>
                      <a:pt x="246" y="28"/>
                    </a:lnTo>
                    <a:lnTo>
                      <a:pt x="242" y="28"/>
                    </a:lnTo>
                    <a:lnTo>
                      <a:pt x="240" y="26"/>
                    </a:lnTo>
                    <a:lnTo>
                      <a:pt x="238" y="28"/>
                    </a:lnTo>
                    <a:lnTo>
                      <a:pt x="240" y="29"/>
                    </a:lnTo>
                    <a:lnTo>
                      <a:pt x="244" y="31"/>
                    </a:lnTo>
                    <a:lnTo>
                      <a:pt x="245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9" y="33"/>
                    </a:lnTo>
                    <a:lnTo>
                      <a:pt x="251" y="35"/>
                    </a:lnTo>
                    <a:lnTo>
                      <a:pt x="251" y="37"/>
                    </a:lnTo>
                    <a:lnTo>
                      <a:pt x="252" y="39"/>
                    </a:lnTo>
                    <a:lnTo>
                      <a:pt x="252" y="37"/>
                    </a:lnTo>
                    <a:lnTo>
                      <a:pt x="255" y="36"/>
                    </a:lnTo>
                    <a:lnTo>
                      <a:pt x="255" y="39"/>
                    </a:lnTo>
                    <a:lnTo>
                      <a:pt x="256" y="39"/>
                    </a:lnTo>
                    <a:lnTo>
                      <a:pt x="256" y="36"/>
                    </a:lnTo>
                    <a:lnTo>
                      <a:pt x="256" y="35"/>
                    </a:lnTo>
                    <a:lnTo>
                      <a:pt x="258" y="35"/>
                    </a:lnTo>
                    <a:lnTo>
                      <a:pt x="259" y="36"/>
                    </a:lnTo>
                    <a:lnTo>
                      <a:pt x="259" y="37"/>
                    </a:lnTo>
                    <a:lnTo>
                      <a:pt x="259" y="36"/>
                    </a:lnTo>
                    <a:lnTo>
                      <a:pt x="260" y="35"/>
                    </a:lnTo>
                    <a:lnTo>
                      <a:pt x="262" y="35"/>
                    </a:lnTo>
                    <a:lnTo>
                      <a:pt x="263" y="36"/>
                    </a:lnTo>
                    <a:lnTo>
                      <a:pt x="264" y="36"/>
                    </a:lnTo>
                    <a:lnTo>
                      <a:pt x="264" y="36"/>
                    </a:lnTo>
                    <a:lnTo>
                      <a:pt x="264" y="39"/>
                    </a:lnTo>
                    <a:lnTo>
                      <a:pt x="263" y="42"/>
                    </a:lnTo>
                    <a:lnTo>
                      <a:pt x="260" y="40"/>
                    </a:lnTo>
                    <a:lnTo>
                      <a:pt x="258" y="40"/>
                    </a:lnTo>
                    <a:lnTo>
                      <a:pt x="258" y="44"/>
                    </a:lnTo>
                    <a:lnTo>
                      <a:pt x="256" y="47"/>
                    </a:lnTo>
                    <a:lnTo>
                      <a:pt x="253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8" y="55"/>
                    </a:lnTo>
                    <a:lnTo>
                      <a:pt x="248" y="50"/>
                    </a:lnTo>
                    <a:lnTo>
                      <a:pt x="249" y="47"/>
                    </a:lnTo>
                    <a:lnTo>
                      <a:pt x="251" y="44"/>
                    </a:lnTo>
                    <a:lnTo>
                      <a:pt x="248" y="42"/>
                    </a:lnTo>
                    <a:lnTo>
                      <a:pt x="246" y="39"/>
                    </a:lnTo>
                    <a:lnTo>
                      <a:pt x="242" y="39"/>
                    </a:lnTo>
                    <a:lnTo>
                      <a:pt x="240" y="37"/>
                    </a:lnTo>
                    <a:lnTo>
                      <a:pt x="237" y="36"/>
                    </a:lnTo>
                    <a:lnTo>
                      <a:pt x="234" y="32"/>
                    </a:lnTo>
                    <a:lnTo>
                      <a:pt x="231" y="29"/>
                    </a:lnTo>
                    <a:lnTo>
                      <a:pt x="226" y="31"/>
                    </a:lnTo>
                    <a:lnTo>
                      <a:pt x="224" y="32"/>
                    </a:lnTo>
                    <a:lnTo>
                      <a:pt x="224" y="33"/>
                    </a:lnTo>
                    <a:lnTo>
                      <a:pt x="222" y="33"/>
                    </a:lnTo>
                    <a:lnTo>
                      <a:pt x="219" y="33"/>
                    </a:lnTo>
                    <a:lnTo>
                      <a:pt x="216" y="35"/>
                    </a:lnTo>
                    <a:lnTo>
                      <a:pt x="216" y="36"/>
                    </a:lnTo>
                    <a:lnTo>
                      <a:pt x="215" y="39"/>
                    </a:lnTo>
                    <a:lnTo>
                      <a:pt x="212" y="40"/>
                    </a:lnTo>
                    <a:lnTo>
                      <a:pt x="213" y="42"/>
                    </a:lnTo>
                    <a:lnTo>
                      <a:pt x="213" y="44"/>
                    </a:lnTo>
                    <a:lnTo>
                      <a:pt x="212" y="51"/>
                    </a:lnTo>
                    <a:lnTo>
                      <a:pt x="213" y="54"/>
                    </a:lnTo>
                    <a:lnTo>
                      <a:pt x="215" y="57"/>
                    </a:lnTo>
                    <a:lnTo>
                      <a:pt x="213" y="58"/>
                    </a:lnTo>
                    <a:lnTo>
                      <a:pt x="211" y="60"/>
                    </a:lnTo>
                    <a:lnTo>
                      <a:pt x="209" y="60"/>
                    </a:lnTo>
                    <a:lnTo>
                      <a:pt x="206" y="62"/>
                    </a:lnTo>
                    <a:lnTo>
                      <a:pt x="205" y="62"/>
                    </a:lnTo>
                    <a:lnTo>
                      <a:pt x="204" y="67"/>
                    </a:lnTo>
                    <a:lnTo>
                      <a:pt x="201" y="65"/>
                    </a:lnTo>
                    <a:lnTo>
                      <a:pt x="197" y="62"/>
                    </a:lnTo>
                    <a:lnTo>
                      <a:pt x="194" y="62"/>
                    </a:lnTo>
                    <a:lnTo>
                      <a:pt x="191" y="64"/>
                    </a:lnTo>
                    <a:lnTo>
                      <a:pt x="188" y="68"/>
                    </a:lnTo>
                    <a:lnTo>
                      <a:pt x="182" y="67"/>
                    </a:lnTo>
                    <a:lnTo>
                      <a:pt x="179" y="65"/>
                    </a:lnTo>
                    <a:lnTo>
                      <a:pt x="176" y="62"/>
                    </a:lnTo>
                    <a:lnTo>
                      <a:pt x="176" y="60"/>
                    </a:lnTo>
                    <a:lnTo>
                      <a:pt x="169" y="55"/>
                    </a:lnTo>
                    <a:lnTo>
                      <a:pt x="168" y="53"/>
                    </a:lnTo>
                    <a:lnTo>
                      <a:pt x="165" y="53"/>
                    </a:lnTo>
                    <a:lnTo>
                      <a:pt x="164" y="54"/>
                    </a:lnTo>
                    <a:lnTo>
                      <a:pt x="164" y="55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1" y="58"/>
                    </a:lnTo>
                    <a:lnTo>
                      <a:pt x="161" y="58"/>
                    </a:lnTo>
                    <a:lnTo>
                      <a:pt x="161" y="60"/>
                    </a:lnTo>
                    <a:lnTo>
                      <a:pt x="157" y="60"/>
                    </a:lnTo>
                    <a:lnTo>
                      <a:pt x="154" y="58"/>
                    </a:lnTo>
                    <a:lnTo>
                      <a:pt x="154" y="61"/>
                    </a:lnTo>
                    <a:lnTo>
                      <a:pt x="157" y="62"/>
                    </a:lnTo>
                    <a:lnTo>
                      <a:pt x="157" y="65"/>
                    </a:lnTo>
                    <a:lnTo>
                      <a:pt x="155" y="67"/>
                    </a:lnTo>
                    <a:lnTo>
                      <a:pt x="155" y="71"/>
                    </a:lnTo>
                    <a:lnTo>
                      <a:pt x="157" y="72"/>
                    </a:lnTo>
                    <a:lnTo>
                      <a:pt x="157" y="76"/>
                    </a:lnTo>
                    <a:lnTo>
                      <a:pt x="155" y="75"/>
                    </a:lnTo>
                    <a:lnTo>
                      <a:pt x="154" y="76"/>
                    </a:lnTo>
                    <a:lnTo>
                      <a:pt x="151" y="75"/>
                    </a:lnTo>
                    <a:lnTo>
                      <a:pt x="148" y="73"/>
                    </a:lnTo>
                    <a:lnTo>
                      <a:pt x="146" y="72"/>
                    </a:lnTo>
                    <a:lnTo>
                      <a:pt x="141" y="71"/>
                    </a:lnTo>
                    <a:lnTo>
                      <a:pt x="139" y="72"/>
                    </a:lnTo>
                    <a:lnTo>
                      <a:pt x="135" y="72"/>
                    </a:lnTo>
                    <a:lnTo>
                      <a:pt x="133" y="73"/>
                    </a:lnTo>
                    <a:lnTo>
                      <a:pt x="136" y="76"/>
                    </a:lnTo>
                    <a:lnTo>
                      <a:pt x="135" y="78"/>
                    </a:lnTo>
                    <a:lnTo>
                      <a:pt x="135" y="79"/>
                    </a:lnTo>
                    <a:lnTo>
                      <a:pt x="133" y="80"/>
                    </a:lnTo>
                    <a:lnTo>
                      <a:pt x="136" y="83"/>
                    </a:lnTo>
                    <a:lnTo>
                      <a:pt x="133" y="86"/>
                    </a:lnTo>
                    <a:lnTo>
                      <a:pt x="132" y="86"/>
                    </a:lnTo>
                    <a:lnTo>
                      <a:pt x="130" y="84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2" y="90"/>
                    </a:lnTo>
                    <a:lnTo>
                      <a:pt x="121" y="90"/>
                    </a:lnTo>
                    <a:lnTo>
                      <a:pt x="119" y="94"/>
                    </a:lnTo>
                    <a:lnTo>
                      <a:pt x="118" y="96"/>
                    </a:lnTo>
                    <a:lnTo>
                      <a:pt x="117" y="97"/>
                    </a:lnTo>
                    <a:lnTo>
                      <a:pt x="117" y="102"/>
                    </a:lnTo>
                    <a:lnTo>
                      <a:pt x="118" y="105"/>
                    </a:lnTo>
                    <a:lnTo>
                      <a:pt x="119" y="108"/>
                    </a:lnTo>
                    <a:lnTo>
                      <a:pt x="118" y="112"/>
                    </a:lnTo>
                    <a:lnTo>
                      <a:pt x="115" y="116"/>
                    </a:lnTo>
                    <a:lnTo>
                      <a:pt x="111" y="123"/>
                    </a:lnTo>
                    <a:lnTo>
                      <a:pt x="111" y="126"/>
                    </a:lnTo>
                    <a:lnTo>
                      <a:pt x="108" y="127"/>
                    </a:lnTo>
                    <a:lnTo>
                      <a:pt x="104" y="129"/>
                    </a:lnTo>
                    <a:lnTo>
                      <a:pt x="100" y="131"/>
                    </a:lnTo>
                    <a:lnTo>
                      <a:pt x="100" y="134"/>
                    </a:lnTo>
                    <a:lnTo>
                      <a:pt x="101" y="136"/>
                    </a:lnTo>
                    <a:lnTo>
                      <a:pt x="103" y="140"/>
                    </a:lnTo>
                    <a:lnTo>
                      <a:pt x="101" y="143"/>
                    </a:lnTo>
                    <a:lnTo>
                      <a:pt x="100" y="148"/>
                    </a:lnTo>
                    <a:lnTo>
                      <a:pt x="99" y="155"/>
                    </a:lnTo>
                    <a:lnTo>
                      <a:pt x="94" y="166"/>
                    </a:lnTo>
                    <a:lnTo>
                      <a:pt x="94" y="169"/>
                    </a:lnTo>
                    <a:lnTo>
                      <a:pt x="96" y="172"/>
                    </a:lnTo>
                    <a:lnTo>
                      <a:pt x="96" y="176"/>
                    </a:lnTo>
                    <a:lnTo>
                      <a:pt x="94" y="180"/>
                    </a:lnTo>
                    <a:lnTo>
                      <a:pt x="89" y="178"/>
                    </a:lnTo>
                    <a:lnTo>
                      <a:pt x="86" y="178"/>
                    </a:lnTo>
                    <a:lnTo>
                      <a:pt x="83" y="180"/>
                    </a:lnTo>
                    <a:lnTo>
                      <a:pt x="81" y="185"/>
                    </a:lnTo>
                    <a:lnTo>
                      <a:pt x="79" y="191"/>
                    </a:lnTo>
                    <a:lnTo>
                      <a:pt x="81" y="198"/>
                    </a:lnTo>
                    <a:lnTo>
                      <a:pt x="81" y="205"/>
                    </a:lnTo>
                    <a:lnTo>
                      <a:pt x="81" y="209"/>
                    </a:lnTo>
                    <a:lnTo>
                      <a:pt x="82" y="213"/>
                    </a:lnTo>
                    <a:lnTo>
                      <a:pt x="82" y="217"/>
                    </a:lnTo>
                    <a:lnTo>
                      <a:pt x="81" y="223"/>
                    </a:lnTo>
                    <a:lnTo>
                      <a:pt x="82" y="228"/>
                    </a:lnTo>
                    <a:lnTo>
                      <a:pt x="85" y="230"/>
                    </a:lnTo>
                    <a:lnTo>
                      <a:pt x="90" y="235"/>
                    </a:lnTo>
                    <a:lnTo>
                      <a:pt x="89" y="238"/>
                    </a:lnTo>
                    <a:lnTo>
                      <a:pt x="89" y="242"/>
                    </a:lnTo>
                    <a:lnTo>
                      <a:pt x="82" y="243"/>
                    </a:lnTo>
                    <a:lnTo>
                      <a:pt x="82" y="246"/>
                    </a:lnTo>
                    <a:lnTo>
                      <a:pt x="85" y="250"/>
                    </a:lnTo>
                    <a:lnTo>
                      <a:pt x="86" y="257"/>
                    </a:lnTo>
                    <a:lnTo>
                      <a:pt x="88" y="260"/>
                    </a:lnTo>
                    <a:lnTo>
                      <a:pt x="86" y="264"/>
                    </a:lnTo>
                    <a:lnTo>
                      <a:pt x="86" y="267"/>
                    </a:lnTo>
                    <a:lnTo>
                      <a:pt x="85" y="268"/>
                    </a:lnTo>
                    <a:lnTo>
                      <a:pt x="81" y="268"/>
                    </a:lnTo>
                    <a:lnTo>
                      <a:pt x="79" y="270"/>
                    </a:lnTo>
                    <a:lnTo>
                      <a:pt x="81" y="272"/>
                    </a:lnTo>
                    <a:lnTo>
                      <a:pt x="79" y="274"/>
                    </a:lnTo>
                    <a:lnTo>
                      <a:pt x="78" y="277"/>
                    </a:lnTo>
                    <a:lnTo>
                      <a:pt x="81" y="279"/>
                    </a:lnTo>
                    <a:lnTo>
                      <a:pt x="81" y="288"/>
                    </a:lnTo>
                    <a:lnTo>
                      <a:pt x="79" y="290"/>
                    </a:lnTo>
                    <a:lnTo>
                      <a:pt x="78" y="288"/>
                    </a:lnTo>
                    <a:lnTo>
                      <a:pt x="76" y="286"/>
                    </a:lnTo>
                    <a:lnTo>
                      <a:pt x="76" y="286"/>
                    </a:lnTo>
                    <a:lnTo>
                      <a:pt x="75" y="285"/>
                    </a:lnTo>
                    <a:lnTo>
                      <a:pt x="72" y="285"/>
                    </a:lnTo>
                    <a:lnTo>
                      <a:pt x="70" y="282"/>
                    </a:lnTo>
                    <a:lnTo>
                      <a:pt x="70" y="281"/>
                    </a:lnTo>
                    <a:lnTo>
                      <a:pt x="68" y="278"/>
                    </a:lnTo>
                    <a:lnTo>
                      <a:pt x="68" y="277"/>
                    </a:lnTo>
                    <a:lnTo>
                      <a:pt x="68" y="272"/>
                    </a:lnTo>
                    <a:lnTo>
                      <a:pt x="70" y="271"/>
                    </a:lnTo>
                    <a:lnTo>
                      <a:pt x="68" y="268"/>
                    </a:lnTo>
                    <a:lnTo>
                      <a:pt x="65" y="270"/>
                    </a:lnTo>
                    <a:lnTo>
                      <a:pt x="65" y="272"/>
                    </a:lnTo>
                    <a:lnTo>
                      <a:pt x="67" y="274"/>
                    </a:lnTo>
                    <a:lnTo>
                      <a:pt x="65" y="275"/>
                    </a:lnTo>
                    <a:lnTo>
                      <a:pt x="64" y="275"/>
                    </a:lnTo>
                    <a:lnTo>
                      <a:pt x="64" y="277"/>
                    </a:lnTo>
                    <a:lnTo>
                      <a:pt x="63" y="278"/>
                    </a:lnTo>
                    <a:lnTo>
                      <a:pt x="64" y="279"/>
                    </a:lnTo>
                    <a:lnTo>
                      <a:pt x="65" y="279"/>
                    </a:lnTo>
                    <a:lnTo>
                      <a:pt x="67" y="282"/>
                    </a:lnTo>
                    <a:lnTo>
                      <a:pt x="65" y="285"/>
                    </a:lnTo>
                    <a:lnTo>
                      <a:pt x="63" y="288"/>
                    </a:lnTo>
                    <a:lnTo>
                      <a:pt x="63" y="288"/>
                    </a:lnTo>
                    <a:lnTo>
                      <a:pt x="60" y="285"/>
                    </a:lnTo>
                    <a:lnTo>
                      <a:pt x="60" y="286"/>
                    </a:lnTo>
                    <a:lnTo>
                      <a:pt x="60" y="288"/>
                    </a:lnTo>
                    <a:lnTo>
                      <a:pt x="61" y="289"/>
                    </a:lnTo>
                    <a:lnTo>
                      <a:pt x="59" y="290"/>
                    </a:lnTo>
                    <a:lnTo>
                      <a:pt x="57" y="289"/>
                    </a:lnTo>
                    <a:lnTo>
                      <a:pt x="57" y="288"/>
                    </a:lnTo>
                    <a:lnTo>
                      <a:pt x="56" y="288"/>
                    </a:lnTo>
                    <a:lnTo>
                      <a:pt x="56" y="286"/>
                    </a:lnTo>
                    <a:lnTo>
                      <a:pt x="54" y="282"/>
                    </a:lnTo>
                    <a:lnTo>
                      <a:pt x="52" y="279"/>
                    </a:lnTo>
                    <a:lnTo>
                      <a:pt x="50" y="279"/>
                    </a:lnTo>
                    <a:lnTo>
                      <a:pt x="50" y="281"/>
                    </a:lnTo>
                    <a:lnTo>
                      <a:pt x="52" y="282"/>
                    </a:lnTo>
                    <a:lnTo>
                      <a:pt x="54" y="285"/>
                    </a:lnTo>
                    <a:lnTo>
                      <a:pt x="54" y="286"/>
                    </a:lnTo>
                    <a:lnTo>
                      <a:pt x="56" y="289"/>
                    </a:lnTo>
                    <a:lnTo>
                      <a:pt x="56" y="290"/>
                    </a:lnTo>
                    <a:lnTo>
                      <a:pt x="53" y="292"/>
                    </a:lnTo>
                    <a:lnTo>
                      <a:pt x="52" y="293"/>
                    </a:lnTo>
                    <a:lnTo>
                      <a:pt x="52" y="295"/>
                    </a:lnTo>
                    <a:lnTo>
                      <a:pt x="50" y="296"/>
                    </a:lnTo>
                    <a:lnTo>
                      <a:pt x="50" y="297"/>
                    </a:lnTo>
                    <a:lnTo>
                      <a:pt x="47" y="300"/>
                    </a:lnTo>
                    <a:lnTo>
                      <a:pt x="45" y="297"/>
                    </a:lnTo>
                    <a:lnTo>
                      <a:pt x="46" y="300"/>
                    </a:lnTo>
                    <a:lnTo>
                      <a:pt x="46" y="302"/>
                    </a:lnTo>
                    <a:lnTo>
                      <a:pt x="42" y="306"/>
                    </a:lnTo>
                    <a:lnTo>
                      <a:pt x="41" y="306"/>
                    </a:lnTo>
                    <a:lnTo>
                      <a:pt x="39" y="304"/>
                    </a:lnTo>
                    <a:lnTo>
                      <a:pt x="39" y="304"/>
                    </a:lnTo>
                    <a:lnTo>
                      <a:pt x="38" y="306"/>
                    </a:lnTo>
                    <a:lnTo>
                      <a:pt x="36" y="306"/>
                    </a:lnTo>
                    <a:lnTo>
                      <a:pt x="34" y="308"/>
                    </a:lnTo>
                    <a:lnTo>
                      <a:pt x="32" y="308"/>
                    </a:lnTo>
                    <a:lnTo>
                      <a:pt x="31" y="308"/>
                    </a:lnTo>
                    <a:lnTo>
                      <a:pt x="30" y="310"/>
                    </a:lnTo>
                    <a:lnTo>
                      <a:pt x="27" y="307"/>
                    </a:lnTo>
                    <a:lnTo>
                      <a:pt x="27" y="306"/>
                    </a:lnTo>
                    <a:lnTo>
                      <a:pt x="25" y="304"/>
                    </a:lnTo>
                    <a:lnTo>
                      <a:pt x="24" y="304"/>
                    </a:lnTo>
                    <a:lnTo>
                      <a:pt x="25" y="307"/>
                    </a:lnTo>
                    <a:lnTo>
                      <a:pt x="23" y="308"/>
                    </a:lnTo>
                    <a:lnTo>
                      <a:pt x="21" y="306"/>
                    </a:lnTo>
                    <a:lnTo>
                      <a:pt x="23" y="306"/>
                    </a:lnTo>
                    <a:lnTo>
                      <a:pt x="21" y="304"/>
                    </a:lnTo>
                    <a:lnTo>
                      <a:pt x="17" y="302"/>
                    </a:lnTo>
                    <a:lnTo>
                      <a:pt x="13" y="299"/>
                    </a:lnTo>
                    <a:lnTo>
                      <a:pt x="10" y="299"/>
                    </a:lnTo>
                    <a:lnTo>
                      <a:pt x="7" y="293"/>
                    </a:lnTo>
                    <a:lnTo>
                      <a:pt x="9" y="292"/>
                    </a:lnTo>
                    <a:lnTo>
                      <a:pt x="9" y="289"/>
                    </a:lnTo>
                    <a:lnTo>
                      <a:pt x="10" y="289"/>
                    </a:lnTo>
                    <a:lnTo>
                      <a:pt x="12" y="290"/>
                    </a:lnTo>
                    <a:lnTo>
                      <a:pt x="13" y="290"/>
                    </a:lnTo>
                    <a:lnTo>
                      <a:pt x="18" y="293"/>
                    </a:lnTo>
                    <a:lnTo>
                      <a:pt x="18" y="292"/>
                    </a:lnTo>
                    <a:lnTo>
                      <a:pt x="17" y="290"/>
                    </a:lnTo>
                    <a:lnTo>
                      <a:pt x="18" y="289"/>
                    </a:lnTo>
                    <a:lnTo>
                      <a:pt x="21" y="289"/>
                    </a:lnTo>
                    <a:lnTo>
                      <a:pt x="20" y="288"/>
                    </a:lnTo>
                    <a:lnTo>
                      <a:pt x="17" y="288"/>
                    </a:lnTo>
                    <a:lnTo>
                      <a:pt x="16" y="289"/>
                    </a:lnTo>
                    <a:lnTo>
                      <a:pt x="14" y="286"/>
                    </a:lnTo>
                    <a:lnTo>
                      <a:pt x="16" y="285"/>
                    </a:lnTo>
                    <a:lnTo>
                      <a:pt x="16" y="282"/>
                    </a:lnTo>
                    <a:lnTo>
                      <a:pt x="14" y="281"/>
                    </a:lnTo>
                    <a:lnTo>
                      <a:pt x="16" y="279"/>
                    </a:lnTo>
                    <a:lnTo>
                      <a:pt x="13" y="278"/>
                    </a:lnTo>
                    <a:lnTo>
                      <a:pt x="12" y="281"/>
                    </a:lnTo>
                    <a:lnTo>
                      <a:pt x="13" y="281"/>
                    </a:lnTo>
                    <a:lnTo>
                      <a:pt x="10" y="282"/>
                    </a:lnTo>
                    <a:lnTo>
                      <a:pt x="10" y="282"/>
                    </a:lnTo>
                    <a:lnTo>
                      <a:pt x="9" y="284"/>
                    </a:lnTo>
                    <a:lnTo>
                      <a:pt x="6" y="279"/>
                    </a:lnTo>
                    <a:lnTo>
                      <a:pt x="5" y="278"/>
                    </a:lnTo>
                    <a:lnTo>
                      <a:pt x="7" y="274"/>
                    </a:lnTo>
                    <a:lnTo>
                      <a:pt x="9" y="274"/>
                    </a:lnTo>
                    <a:lnTo>
                      <a:pt x="9" y="275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4" y="275"/>
                    </a:lnTo>
                    <a:lnTo>
                      <a:pt x="14" y="274"/>
                    </a:lnTo>
                    <a:lnTo>
                      <a:pt x="14" y="271"/>
                    </a:lnTo>
                    <a:lnTo>
                      <a:pt x="17" y="271"/>
                    </a:lnTo>
                    <a:lnTo>
                      <a:pt x="17" y="270"/>
                    </a:lnTo>
                    <a:lnTo>
                      <a:pt x="13" y="270"/>
                    </a:lnTo>
                    <a:lnTo>
                      <a:pt x="12" y="270"/>
                    </a:lnTo>
                    <a:lnTo>
                      <a:pt x="13" y="267"/>
                    </a:lnTo>
                    <a:lnTo>
                      <a:pt x="14" y="267"/>
                    </a:lnTo>
                    <a:lnTo>
                      <a:pt x="16" y="264"/>
                    </a:lnTo>
                    <a:lnTo>
                      <a:pt x="14" y="264"/>
                    </a:lnTo>
                    <a:lnTo>
                      <a:pt x="16" y="263"/>
                    </a:lnTo>
                    <a:lnTo>
                      <a:pt x="17" y="260"/>
                    </a:lnTo>
                    <a:lnTo>
                      <a:pt x="18" y="260"/>
                    </a:lnTo>
                    <a:lnTo>
                      <a:pt x="18" y="263"/>
                    </a:lnTo>
                    <a:lnTo>
                      <a:pt x="21" y="264"/>
                    </a:lnTo>
                    <a:lnTo>
                      <a:pt x="20" y="263"/>
                    </a:lnTo>
                    <a:lnTo>
                      <a:pt x="20" y="260"/>
                    </a:lnTo>
                    <a:lnTo>
                      <a:pt x="23" y="257"/>
                    </a:lnTo>
                    <a:lnTo>
                      <a:pt x="24" y="257"/>
                    </a:lnTo>
                    <a:lnTo>
                      <a:pt x="21" y="257"/>
                    </a:lnTo>
                    <a:lnTo>
                      <a:pt x="20" y="257"/>
                    </a:lnTo>
                    <a:lnTo>
                      <a:pt x="14" y="260"/>
                    </a:lnTo>
                    <a:lnTo>
                      <a:pt x="14" y="261"/>
                    </a:lnTo>
                    <a:lnTo>
                      <a:pt x="13" y="263"/>
                    </a:lnTo>
                    <a:lnTo>
                      <a:pt x="10" y="266"/>
                    </a:lnTo>
                    <a:lnTo>
                      <a:pt x="10" y="266"/>
                    </a:lnTo>
                    <a:lnTo>
                      <a:pt x="10" y="264"/>
                    </a:lnTo>
                    <a:lnTo>
                      <a:pt x="9" y="261"/>
                    </a:lnTo>
                    <a:lnTo>
                      <a:pt x="10" y="260"/>
                    </a:lnTo>
                    <a:lnTo>
                      <a:pt x="9" y="260"/>
                    </a:lnTo>
                    <a:lnTo>
                      <a:pt x="7" y="259"/>
                    </a:lnTo>
                    <a:lnTo>
                      <a:pt x="10" y="257"/>
                    </a:lnTo>
                    <a:lnTo>
                      <a:pt x="10" y="255"/>
                    </a:lnTo>
                    <a:lnTo>
                      <a:pt x="12" y="253"/>
                    </a:lnTo>
                    <a:lnTo>
                      <a:pt x="9" y="253"/>
                    </a:lnTo>
                    <a:lnTo>
                      <a:pt x="6" y="257"/>
                    </a:lnTo>
                    <a:lnTo>
                      <a:pt x="3" y="256"/>
                    </a:lnTo>
                    <a:lnTo>
                      <a:pt x="3" y="253"/>
                    </a:lnTo>
                    <a:lnTo>
                      <a:pt x="5" y="253"/>
                    </a:lnTo>
                    <a:lnTo>
                      <a:pt x="6" y="253"/>
                    </a:lnTo>
                    <a:lnTo>
                      <a:pt x="6" y="250"/>
                    </a:lnTo>
                    <a:lnTo>
                      <a:pt x="7" y="249"/>
                    </a:lnTo>
                    <a:lnTo>
                      <a:pt x="6" y="249"/>
                    </a:lnTo>
                    <a:lnTo>
                      <a:pt x="5" y="250"/>
                    </a:lnTo>
                    <a:lnTo>
                      <a:pt x="3" y="250"/>
                    </a:lnTo>
                    <a:lnTo>
                      <a:pt x="2" y="249"/>
                    </a:lnTo>
                    <a:lnTo>
                      <a:pt x="2" y="248"/>
                    </a:lnTo>
                    <a:lnTo>
                      <a:pt x="2" y="246"/>
                    </a:lnTo>
                    <a:lnTo>
                      <a:pt x="2" y="245"/>
                    </a:lnTo>
                    <a:lnTo>
                      <a:pt x="3" y="246"/>
                    </a:lnTo>
                    <a:lnTo>
                      <a:pt x="6" y="246"/>
                    </a:lnTo>
                    <a:lnTo>
                      <a:pt x="9" y="245"/>
                    </a:lnTo>
                    <a:lnTo>
                      <a:pt x="10" y="245"/>
                    </a:lnTo>
                    <a:lnTo>
                      <a:pt x="13" y="245"/>
                    </a:lnTo>
                    <a:lnTo>
                      <a:pt x="16" y="245"/>
                    </a:lnTo>
                    <a:lnTo>
                      <a:pt x="17" y="248"/>
                    </a:lnTo>
                    <a:lnTo>
                      <a:pt x="17" y="246"/>
                    </a:lnTo>
                    <a:lnTo>
                      <a:pt x="20" y="243"/>
                    </a:lnTo>
                    <a:lnTo>
                      <a:pt x="23" y="243"/>
                    </a:lnTo>
                    <a:lnTo>
                      <a:pt x="23" y="246"/>
                    </a:lnTo>
                    <a:lnTo>
                      <a:pt x="21" y="248"/>
                    </a:lnTo>
                    <a:lnTo>
                      <a:pt x="21" y="249"/>
                    </a:lnTo>
                    <a:lnTo>
                      <a:pt x="25" y="249"/>
                    </a:lnTo>
                    <a:lnTo>
                      <a:pt x="25" y="246"/>
                    </a:lnTo>
                    <a:lnTo>
                      <a:pt x="25" y="246"/>
                    </a:lnTo>
                    <a:lnTo>
                      <a:pt x="27" y="245"/>
                    </a:lnTo>
                    <a:lnTo>
                      <a:pt x="31" y="243"/>
                    </a:lnTo>
                    <a:lnTo>
                      <a:pt x="32" y="242"/>
                    </a:lnTo>
                    <a:lnTo>
                      <a:pt x="30" y="239"/>
                    </a:lnTo>
                    <a:lnTo>
                      <a:pt x="31" y="238"/>
                    </a:lnTo>
                    <a:lnTo>
                      <a:pt x="28" y="241"/>
                    </a:lnTo>
                    <a:lnTo>
                      <a:pt x="30" y="242"/>
                    </a:lnTo>
                    <a:lnTo>
                      <a:pt x="28" y="243"/>
                    </a:lnTo>
                    <a:lnTo>
                      <a:pt x="25" y="242"/>
                    </a:lnTo>
                    <a:lnTo>
                      <a:pt x="27" y="241"/>
                    </a:lnTo>
                    <a:lnTo>
                      <a:pt x="27" y="239"/>
                    </a:lnTo>
                    <a:lnTo>
                      <a:pt x="25" y="239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20" y="241"/>
                    </a:lnTo>
                    <a:lnTo>
                      <a:pt x="18" y="241"/>
                    </a:lnTo>
                    <a:lnTo>
                      <a:pt x="18" y="242"/>
                    </a:lnTo>
                    <a:lnTo>
                      <a:pt x="17" y="243"/>
                    </a:lnTo>
                    <a:lnTo>
                      <a:pt x="16" y="243"/>
                    </a:lnTo>
                    <a:lnTo>
                      <a:pt x="13" y="242"/>
                    </a:lnTo>
                    <a:lnTo>
                      <a:pt x="9" y="243"/>
                    </a:lnTo>
                    <a:lnTo>
                      <a:pt x="7" y="243"/>
                    </a:lnTo>
                    <a:lnTo>
                      <a:pt x="5" y="243"/>
                    </a:lnTo>
                    <a:lnTo>
                      <a:pt x="3" y="242"/>
                    </a:lnTo>
                    <a:lnTo>
                      <a:pt x="2" y="242"/>
                    </a:lnTo>
                    <a:lnTo>
                      <a:pt x="2" y="241"/>
                    </a:lnTo>
                    <a:lnTo>
                      <a:pt x="3" y="241"/>
                    </a:lnTo>
                    <a:lnTo>
                      <a:pt x="6" y="239"/>
                    </a:lnTo>
                    <a:lnTo>
                      <a:pt x="3" y="239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3" y="238"/>
                    </a:lnTo>
                    <a:lnTo>
                      <a:pt x="5" y="237"/>
                    </a:lnTo>
                    <a:lnTo>
                      <a:pt x="7" y="237"/>
                    </a:lnTo>
                    <a:lnTo>
                      <a:pt x="10" y="235"/>
                    </a:lnTo>
                    <a:lnTo>
                      <a:pt x="7" y="235"/>
                    </a:lnTo>
                    <a:lnTo>
                      <a:pt x="6" y="237"/>
                    </a:lnTo>
                    <a:lnTo>
                      <a:pt x="3" y="237"/>
                    </a:lnTo>
                    <a:lnTo>
                      <a:pt x="5" y="234"/>
                    </a:lnTo>
                    <a:lnTo>
                      <a:pt x="0" y="232"/>
                    </a:lnTo>
                    <a:lnTo>
                      <a:pt x="0" y="231"/>
                    </a:lnTo>
                    <a:lnTo>
                      <a:pt x="3" y="231"/>
                    </a:lnTo>
                    <a:lnTo>
                      <a:pt x="6" y="230"/>
                    </a:lnTo>
                    <a:lnTo>
                      <a:pt x="7" y="230"/>
                    </a:lnTo>
                    <a:lnTo>
                      <a:pt x="10" y="228"/>
                    </a:lnTo>
                    <a:lnTo>
                      <a:pt x="14" y="231"/>
                    </a:lnTo>
                    <a:lnTo>
                      <a:pt x="16" y="230"/>
                    </a:lnTo>
                    <a:lnTo>
                      <a:pt x="18" y="231"/>
                    </a:lnTo>
                    <a:lnTo>
                      <a:pt x="21" y="228"/>
                    </a:lnTo>
                    <a:lnTo>
                      <a:pt x="18" y="228"/>
                    </a:lnTo>
                    <a:lnTo>
                      <a:pt x="18" y="230"/>
                    </a:lnTo>
                    <a:lnTo>
                      <a:pt x="14" y="230"/>
                    </a:lnTo>
                    <a:lnTo>
                      <a:pt x="12" y="227"/>
                    </a:lnTo>
                    <a:lnTo>
                      <a:pt x="7" y="227"/>
                    </a:lnTo>
                    <a:lnTo>
                      <a:pt x="5" y="228"/>
                    </a:lnTo>
                    <a:lnTo>
                      <a:pt x="3" y="227"/>
                    </a:lnTo>
                    <a:lnTo>
                      <a:pt x="5" y="225"/>
                    </a:lnTo>
                    <a:lnTo>
                      <a:pt x="2" y="223"/>
                    </a:lnTo>
                    <a:lnTo>
                      <a:pt x="2" y="221"/>
                    </a:lnTo>
                    <a:lnTo>
                      <a:pt x="3" y="221"/>
                    </a:lnTo>
                    <a:lnTo>
                      <a:pt x="6" y="223"/>
                    </a:lnTo>
                    <a:lnTo>
                      <a:pt x="6" y="225"/>
                    </a:lnTo>
                    <a:lnTo>
                      <a:pt x="7" y="224"/>
                    </a:lnTo>
                    <a:lnTo>
                      <a:pt x="6" y="221"/>
                    </a:lnTo>
                    <a:lnTo>
                      <a:pt x="10" y="221"/>
                    </a:lnTo>
                    <a:lnTo>
                      <a:pt x="12" y="224"/>
                    </a:lnTo>
                    <a:lnTo>
                      <a:pt x="13" y="224"/>
                    </a:lnTo>
                    <a:lnTo>
                      <a:pt x="14" y="224"/>
                    </a:lnTo>
                    <a:lnTo>
                      <a:pt x="12" y="221"/>
                    </a:lnTo>
                    <a:lnTo>
                      <a:pt x="14" y="219"/>
                    </a:lnTo>
                    <a:lnTo>
                      <a:pt x="17" y="221"/>
                    </a:lnTo>
                    <a:lnTo>
                      <a:pt x="17" y="220"/>
                    </a:lnTo>
                    <a:lnTo>
                      <a:pt x="17" y="219"/>
                    </a:lnTo>
                    <a:lnTo>
                      <a:pt x="18" y="217"/>
                    </a:lnTo>
                    <a:lnTo>
                      <a:pt x="21" y="219"/>
                    </a:lnTo>
                    <a:lnTo>
                      <a:pt x="21" y="221"/>
                    </a:lnTo>
                    <a:lnTo>
                      <a:pt x="23" y="223"/>
                    </a:lnTo>
                    <a:lnTo>
                      <a:pt x="24" y="221"/>
                    </a:lnTo>
                    <a:lnTo>
                      <a:pt x="23" y="220"/>
                    </a:lnTo>
                    <a:lnTo>
                      <a:pt x="24" y="219"/>
                    </a:lnTo>
                    <a:lnTo>
                      <a:pt x="21" y="216"/>
                    </a:lnTo>
                    <a:lnTo>
                      <a:pt x="18" y="214"/>
                    </a:lnTo>
                    <a:lnTo>
                      <a:pt x="14" y="214"/>
                    </a:lnTo>
                    <a:lnTo>
                      <a:pt x="13" y="213"/>
                    </a:lnTo>
                    <a:lnTo>
                      <a:pt x="16" y="212"/>
                    </a:lnTo>
                    <a:lnTo>
                      <a:pt x="17" y="213"/>
                    </a:lnTo>
                    <a:lnTo>
                      <a:pt x="18" y="212"/>
                    </a:lnTo>
                    <a:lnTo>
                      <a:pt x="20" y="213"/>
                    </a:lnTo>
                    <a:lnTo>
                      <a:pt x="21" y="212"/>
                    </a:lnTo>
                    <a:lnTo>
                      <a:pt x="23" y="212"/>
                    </a:lnTo>
                    <a:lnTo>
                      <a:pt x="24" y="214"/>
                    </a:lnTo>
                    <a:lnTo>
                      <a:pt x="27" y="216"/>
                    </a:lnTo>
                    <a:lnTo>
                      <a:pt x="28" y="213"/>
                    </a:lnTo>
                    <a:lnTo>
                      <a:pt x="32" y="212"/>
                    </a:lnTo>
                    <a:lnTo>
                      <a:pt x="34" y="210"/>
                    </a:lnTo>
                    <a:lnTo>
                      <a:pt x="32" y="210"/>
                    </a:lnTo>
                    <a:lnTo>
                      <a:pt x="28" y="212"/>
                    </a:lnTo>
                    <a:lnTo>
                      <a:pt x="28" y="212"/>
                    </a:lnTo>
                    <a:lnTo>
                      <a:pt x="30" y="210"/>
                    </a:lnTo>
                    <a:lnTo>
                      <a:pt x="28" y="209"/>
                    </a:lnTo>
                    <a:lnTo>
                      <a:pt x="24" y="210"/>
                    </a:lnTo>
                    <a:lnTo>
                      <a:pt x="23" y="209"/>
                    </a:lnTo>
                    <a:lnTo>
                      <a:pt x="24" y="208"/>
                    </a:lnTo>
                    <a:lnTo>
                      <a:pt x="24" y="205"/>
                    </a:lnTo>
                    <a:lnTo>
                      <a:pt x="24" y="203"/>
                    </a:lnTo>
                    <a:lnTo>
                      <a:pt x="25" y="205"/>
                    </a:lnTo>
                    <a:lnTo>
                      <a:pt x="28" y="205"/>
                    </a:lnTo>
                    <a:lnTo>
                      <a:pt x="31" y="206"/>
                    </a:lnTo>
                    <a:lnTo>
                      <a:pt x="32" y="206"/>
                    </a:lnTo>
                    <a:lnTo>
                      <a:pt x="35" y="209"/>
                    </a:lnTo>
                    <a:lnTo>
                      <a:pt x="39" y="210"/>
                    </a:lnTo>
                    <a:lnTo>
                      <a:pt x="41" y="210"/>
                    </a:lnTo>
                    <a:lnTo>
                      <a:pt x="41" y="210"/>
                    </a:lnTo>
                    <a:lnTo>
                      <a:pt x="38" y="209"/>
                    </a:lnTo>
                    <a:lnTo>
                      <a:pt x="35" y="208"/>
                    </a:lnTo>
                    <a:lnTo>
                      <a:pt x="34" y="205"/>
                    </a:lnTo>
                    <a:lnTo>
                      <a:pt x="34" y="202"/>
                    </a:lnTo>
                    <a:lnTo>
                      <a:pt x="35" y="202"/>
                    </a:lnTo>
                    <a:lnTo>
                      <a:pt x="35" y="203"/>
                    </a:lnTo>
                    <a:lnTo>
                      <a:pt x="38" y="206"/>
                    </a:lnTo>
                    <a:lnTo>
                      <a:pt x="39" y="206"/>
                    </a:lnTo>
                    <a:lnTo>
                      <a:pt x="41" y="208"/>
                    </a:lnTo>
                    <a:lnTo>
                      <a:pt x="43" y="209"/>
                    </a:lnTo>
                    <a:lnTo>
                      <a:pt x="43" y="208"/>
                    </a:lnTo>
                    <a:lnTo>
                      <a:pt x="42" y="206"/>
                    </a:lnTo>
                    <a:lnTo>
                      <a:pt x="42" y="205"/>
                    </a:lnTo>
                    <a:lnTo>
                      <a:pt x="39" y="205"/>
                    </a:lnTo>
                    <a:lnTo>
                      <a:pt x="36" y="203"/>
                    </a:lnTo>
                    <a:lnTo>
                      <a:pt x="36" y="202"/>
                    </a:lnTo>
                    <a:lnTo>
                      <a:pt x="38" y="202"/>
                    </a:lnTo>
                    <a:lnTo>
                      <a:pt x="39" y="203"/>
                    </a:lnTo>
                    <a:lnTo>
                      <a:pt x="41" y="202"/>
                    </a:lnTo>
                    <a:lnTo>
                      <a:pt x="43" y="199"/>
                    </a:lnTo>
                    <a:lnTo>
                      <a:pt x="43" y="199"/>
                    </a:lnTo>
                    <a:lnTo>
                      <a:pt x="42" y="199"/>
                    </a:lnTo>
                    <a:lnTo>
                      <a:pt x="41" y="199"/>
                    </a:lnTo>
                    <a:lnTo>
                      <a:pt x="42" y="196"/>
                    </a:lnTo>
                    <a:lnTo>
                      <a:pt x="45" y="196"/>
                    </a:lnTo>
                    <a:lnTo>
                      <a:pt x="46" y="198"/>
                    </a:lnTo>
                    <a:lnTo>
                      <a:pt x="50" y="195"/>
                    </a:lnTo>
                    <a:lnTo>
                      <a:pt x="46" y="195"/>
                    </a:lnTo>
                    <a:lnTo>
                      <a:pt x="46" y="194"/>
                    </a:lnTo>
                    <a:lnTo>
                      <a:pt x="49" y="194"/>
                    </a:lnTo>
                    <a:lnTo>
                      <a:pt x="50" y="191"/>
                    </a:lnTo>
                    <a:lnTo>
                      <a:pt x="52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8"/>
                    </a:lnTo>
                    <a:lnTo>
                      <a:pt x="54" y="199"/>
                    </a:lnTo>
                    <a:lnTo>
                      <a:pt x="52" y="201"/>
                    </a:lnTo>
                    <a:lnTo>
                      <a:pt x="54" y="199"/>
                    </a:lnTo>
                    <a:lnTo>
                      <a:pt x="57" y="199"/>
                    </a:lnTo>
                    <a:lnTo>
                      <a:pt x="57" y="196"/>
                    </a:lnTo>
                    <a:lnTo>
                      <a:pt x="59" y="195"/>
                    </a:lnTo>
                    <a:lnTo>
                      <a:pt x="61" y="195"/>
                    </a:lnTo>
                    <a:lnTo>
                      <a:pt x="63" y="196"/>
                    </a:lnTo>
                    <a:lnTo>
                      <a:pt x="65" y="198"/>
                    </a:lnTo>
                    <a:lnTo>
                      <a:pt x="65" y="195"/>
                    </a:lnTo>
                    <a:lnTo>
                      <a:pt x="67" y="194"/>
                    </a:lnTo>
                    <a:lnTo>
                      <a:pt x="64" y="192"/>
                    </a:lnTo>
                    <a:lnTo>
                      <a:pt x="68" y="188"/>
                    </a:lnTo>
                    <a:lnTo>
                      <a:pt x="70" y="188"/>
                    </a:lnTo>
                    <a:lnTo>
                      <a:pt x="71" y="187"/>
                    </a:lnTo>
                    <a:lnTo>
                      <a:pt x="68" y="185"/>
                    </a:lnTo>
                    <a:lnTo>
                      <a:pt x="68" y="184"/>
                    </a:lnTo>
                    <a:lnTo>
                      <a:pt x="71" y="181"/>
                    </a:lnTo>
                    <a:lnTo>
                      <a:pt x="70" y="181"/>
                    </a:lnTo>
                    <a:lnTo>
                      <a:pt x="68" y="181"/>
                    </a:lnTo>
                    <a:lnTo>
                      <a:pt x="67" y="181"/>
                    </a:lnTo>
                    <a:lnTo>
                      <a:pt x="65" y="183"/>
                    </a:lnTo>
                    <a:lnTo>
                      <a:pt x="65" y="185"/>
                    </a:lnTo>
                    <a:lnTo>
                      <a:pt x="63" y="187"/>
                    </a:lnTo>
                    <a:lnTo>
                      <a:pt x="65" y="187"/>
                    </a:lnTo>
                    <a:lnTo>
                      <a:pt x="65" y="188"/>
                    </a:lnTo>
                    <a:lnTo>
                      <a:pt x="61" y="192"/>
                    </a:lnTo>
                    <a:lnTo>
                      <a:pt x="59" y="192"/>
                    </a:lnTo>
                    <a:lnTo>
                      <a:pt x="56" y="194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6" y="190"/>
                    </a:lnTo>
                    <a:lnTo>
                      <a:pt x="56" y="188"/>
                    </a:lnTo>
                    <a:lnTo>
                      <a:pt x="54" y="187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4" y="185"/>
                    </a:lnTo>
                    <a:lnTo>
                      <a:pt x="56" y="184"/>
                    </a:lnTo>
                    <a:lnTo>
                      <a:pt x="56" y="181"/>
                    </a:lnTo>
                    <a:lnTo>
                      <a:pt x="56" y="181"/>
                    </a:lnTo>
                    <a:lnTo>
                      <a:pt x="59" y="180"/>
                    </a:lnTo>
                    <a:lnTo>
                      <a:pt x="57" y="177"/>
                    </a:lnTo>
                    <a:lnTo>
                      <a:pt x="59" y="176"/>
                    </a:lnTo>
                    <a:lnTo>
                      <a:pt x="63" y="176"/>
                    </a:lnTo>
                    <a:lnTo>
                      <a:pt x="61" y="174"/>
                    </a:lnTo>
                    <a:lnTo>
                      <a:pt x="61" y="173"/>
                    </a:lnTo>
                    <a:lnTo>
                      <a:pt x="63" y="172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9"/>
                    </a:lnTo>
                    <a:lnTo>
                      <a:pt x="65" y="170"/>
                    </a:lnTo>
                    <a:lnTo>
                      <a:pt x="67" y="172"/>
                    </a:lnTo>
                    <a:lnTo>
                      <a:pt x="68" y="172"/>
                    </a:lnTo>
                    <a:lnTo>
                      <a:pt x="70" y="170"/>
                    </a:lnTo>
                    <a:lnTo>
                      <a:pt x="71" y="169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70" y="165"/>
                    </a:lnTo>
                    <a:lnTo>
                      <a:pt x="74" y="165"/>
                    </a:lnTo>
                    <a:lnTo>
                      <a:pt x="74" y="163"/>
                    </a:lnTo>
                    <a:lnTo>
                      <a:pt x="72" y="163"/>
                    </a:lnTo>
                    <a:lnTo>
                      <a:pt x="74" y="161"/>
                    </a:lnTo>
                    <a:lnTo>
                      <a:pt x="76" y="161"/>
                    </a:lnTo>
                    <a:lnTo>
                      <a:pt x="76" y="159"/>
                    </a:lnTo>
                    <a:lnTo>
                      <a:pt x="78" y="158"/>
                    </a:lnTo>
                    <a:lnTo>
                      <a:pt x="79" y="158"/>
                    </a:lnTo>
                    <a:lnTo>
                      <a:pt x="82" y="156"/>
                    </a:lnTo>
                    <a:lnTo>
                      <a:pt x="83" y="155"/>
                    </a:lnTo>
                    <a:lnTo>
                      <a:pt x="85" y="152"/>
                    </a:lnTo>
                    <a:lnTo>
                      <a:pt x="83" y="152"/>
                    </a:lnTo>
                    <a:lnTo>
                      <a:pt x="82" y="155"/>
                    </a:lnTo>
                    <a:lnTo>
                      <a:pt x="81" y="155"/>
                    </a:lnTo>
                    <a:lnTo>
                      <a:pt x="79" y="152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81" y="147"/>
                    </a:lnTo>
                    <a:lnTo>
                      <a:pt x="83" y="149"/>
                    </a:lnTo>
                    <a:lnTo>
                      <a:pt x="83" y="148"/>
                    </a:lnTo>
                    <a:lnTo>
                      <a:pt x="83" y="147"/>
                    </a:lnTo>
                    <a:lnTo>
                      <a:pt x="81" y="147"/>
                    </a:lnTo>
                    <a:lnTo>
                      <a:pt x="81" y="144"/>
                    </a:lnTo>
                    <a:lnTo>
                      <a:pt x="82" y="144"/>
                    </a:lnTo>
                    <a:lnTo>
                      <a:pt x="83" y="144"/>
                    </a:lnTo>
                    <a:lnTo>
                      <a:pt x="85" y="144"/>
                    </a:lnTo>
                    <a:lnTo>
                      <a:pt x="83" y="143"/>
                    </a:lnTo>
                    <a:lnTo>
                      <a:pt x="82" y="141"/>
                    </a:lnTo>
                    <a:lnTo>
                      <a:pt x="83" y="141"/>
                    </a:lnTo>
                    <a:lnTo>
                      <a:pt x="83" y="140"/>
                    </a:lnTo>
                    <a:lnTo>
                      <a:pt x="85" y="138"/>
                    </a:lnTo>
                    <a:lnTo>
                      <a:pt x="86" y="138"/>
                    </a:lnTo>
                    <a:lnTo>
                      <a:pt x="88" y="140"/>
                    </a:lnTo>
                    <a:lnTo>
                      <a:pt x="88" y="137"/>
                    </a:lnTo>
                    <a:lnTo>
                      <a:pt x="86" y="136"/>
                    </a:lnTo>
                    <a:lnTo>
                      <a:pt x="86" y="134"/>
                    </a:lnTo>
                    <a:lnTo>
                      <a:pt x="83" y="134"/>
                    </a:lnTo>
                    <a:lnTo>
                      <a:pt x="82" y="134"/>
                    </a:lnTo>
                    <a:lnTo>
                      <a:pt x="85" y="131"/>
                    </a:lnTo>
                    <a:lnTo>
                      <a:pt x="89" y="131"/>
                    </a:lnTo>
                    <a:lnTo>
                      <a:pt x="89" y="133"/>
                    </a:lnTo>
                    <a:lnTo>
                      <a:pt x="92" y="133"/>
                    </a:lnTo>
                    <a:lnTo>
                      <a:pt x="92" y="131"/>
                    </a:lnTo>
                    <a:lnTo>
                      <a:pt x="93" y="130"/>
                    </a:lnTo>
                    <a:lnTo>
                      <a:pt x="92" y="130"/>
                    </a:lnTo>
                    <a:lnTo>
                      <a:pt x="90" y="130"/>
                    </a:lnTo>
                    <a:lnTo>
                      <a:pt x="89" y="129"/>
                    </a:lnTo>
                    <a:lnTo>
                      <a:pt x="86" y="127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5" y="123"/>
                    </a:lnTo>
                    <a:lnTo>
                      <a:pt x="86" y="125"/>
                    </a:lnTo>
                    <a:lnTo>
                      <a:pt x="88" y="125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2"/>
                    </a:lnTo>
                    <a:lnTo>
                      <a:pt x="89" y="120"/>
                    </a:lnTo>
                    <a:lnTo>
                      <a:pt x="86" y="119"/>
                    </a:lnTo>
                    <a:lnTo>
                      <a:pt x="88" y="119"/>
                    </a:lnTo>
                    <a:lnTo>
                      <a:pt x="88" y="119"/>
                    </a:lnTo>
                    <a:lnTo>
                      <a:pt x="90" y="120"/>
                    </a:lnTo>
                    <a:lnTo>
                      <a:pt x="90" y="119"/>
                    </a:lnTo>
                    <a:lnTo>
                      <a:pt x="89" y="118"/>
                    </a:lnTo>
                    <a:lnTo>
                      <a:pt x="90" y="116"/>
                    </a:lnTo>
                    <a:lnTo>
                      <a:pt x="92" y="118"/>
                    </a:lnTo>
                    <a:lnTo>
                      <a:pt x="93" y="116"/>
                    </a:lnTo>
                    <a:lnTo>
                      <a:pt x="92" y="115"/>
                    </a:lnTo>
                    <a:lnTo>
                      <a:pt x="89" y="114"/>
                    </a:lnTo>
                    <a:lnTo>
                      <a:pt x="90" y="112"/>
                    </a:lnTo>
                    <a:lnTo>
                      <a:pt x="92" y="112"/>
                    </a:lnTo>
                    <a:lnTo>
                      <a:pt x="94" y="111"/>
                    </a:lnTo>
                    <a:lnTo>
                      <a:pt x="96" y="112"/>
                    </a:lnTo>
                    <a:lnTo>
                      <a:pt x="97" y="111"/>
                    </a:lnTo>
                    <a:lnTo>
                      <a:pt x="97" y="108"/>
                    </a:lnTo>
                    <a:lnTo>
                      <a:pt x="101" y="108"/>
                    </a:lnTo>
                    <a:lnTo>
                      <a:pt x="103" y="107"/>
                    </a:lnTo>
                    <a:lnTo>
                      <a:pt x="106" y="107"/>
                    </a:lnTo>
                    <a:lnTo>
                      <a:pt x="108" y="109"/>
                    </a:lnTo>
                    <a:lnTo>
                      <a:pt x="108" y="108"/>
                    </a:lnTo>
                    <a:lnTo>
                      <a:pt x="107" y="107"/>
                    </a:lnTo>
                    <a:lnTo>
                      <a:pt x="107" y="105"/>
                    </a:lnTo>
                    <a:lnTo>
                      <a:pt x="104" y="105"/>
                    </a:lnTo>
                    <a:lnTo>
                      <a:pt x="103" y="104"/>
                    </a:lnTo>
                    <a:lnTo>
                      <a:pt x="101" y="105"/>
                    </a:lnTo>
                    <a:lnTo>
                      <a:pt x="99" y="105"/>
                    </a:lnTo>
                    <a:lnTo>
                      <a:pt x="99" y="102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1" y="100"/>
                    </a:lnTo>
                    <a:lnTo>
                      <a:pt x="103" y="98"/>
                    </a:lnTo>
                    <a:lnTo>
                      <a:pt x="104" y="98"/>
                    </a:lnTo>
                    <a:lnTo>
                      <a:pt x="106" y="100"/>
                    </a:lnTo>
                    <a:lnTo>
                      <a:pt x="107" y="100"/>
                    </a:lnTo>
                    <a:lnTo>
                      <a:pt x="110" y="101"/>
                    </a:lnTo>
                    <a:lnTo>
                      <a:pt x="110" y="100"/>
                    </a:lnTo>
                    <a:lnTo>
                      <a:pt x="107" y="98"/>
                    </a:lnTo>
                    <a:lnTo>
                      <a:pt x="106" y="96"/>
                    </a:lnTo>
                    <a:lnTo>
                      <a:pt x="106" y="93"/>
                    </a:lnTo>
                    <a:lnTo>
                      <a:pt x="110" y="93"/>
                    </a:lnTo>
                    <a:lnTo>
                      <a:pt x="108" y="91"/>
                    </a:lnTo>
                    <a:lnTo>
                      <a:pt x="106" y="91"/>
                    </a:lnTo>
                    <a:lnTo>
                      <a:pt x="104" y="94"/>
                    </a:lnTo>
                    <a:lnTo>
                      <a:pt x="101" y="94"/>
                    </a:lnTo>
                    <a:lnTo>
                      <a:pt x="103" y="93"/>
                    </a:lnTo>
                    <a:lnTo>
                      <a:pt x="101" y="91"/>
                    </a:lnTo>
                    <a:lnTo>
                      <a:pt x="103" y="89"/>
                    </a:lnTo>
                    <a:lnTo>
                      <a:pt x="104" y="89"/>
                    </a:lnTo>
                    <a:lnTo>
                      <a:pt x="106" y="89"/>
                    </a:lnTo>
                    <a:lnTo>
                      <a:pt x="111" y="89"/>
                    </a:lnTo>
                    <a:lnTo>
                      <a:pt x="112" y="86"/>
                    </a:lnTo>
                    <a:lnTo>
                      <a:pt x="110" y="84"/>
                    </a:lnTo>
                    <a:lnTo>
                      <a:pt x="107" y="84"/>
                    </a:lnTo>
                    <a:lnTo>
                      <a:pt x="106" y="83"/>
                    </a:lnTo>
                    <a:lnTo>
                      <a:pt x="107" y="80"/>
                    </a:lnTo>
                    <a:lnTo>
                      <a:pt x="108" y="82"/>
                    </a:lnTo>
                    <a:lnTo>
                      <a:pt x="108" y="82"/>
                    </a:lnTo>
                    <a:lnTo>
                      <a:pt x="108" y="83"/>
                    </a:lnTo>
                    <a:lnTo>
                      <a:pt x="111" y="83"/>
                    </a:lnTo>
                    <a:lnTo>
                      <a:pt x="112" y="82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15" y="87"/>
                    </a:lnTo>
                    <a:lnTo>
                      <a:pt x="115" y="86"/>
                    </a:lnTo>
                    <a:lnTo>
                      <a:pt x="115" y="84"/>
                    </a:lnTo>
                    <a:lnTo>
                      <a:pt x="117" y="83"/>
                    </a:lnTo>
                    <a:lnTo>
                      <a:pt x="118" y="83"/>
                    </a:lnTo>
                    <a:lnTo>
                      <a:pt x="117" y="82"/>
                    </a:lnTo>
                    <a:lnTo>
                      <a:pt x="115" y="79"/>
                    </a:lnTo>
                    <a:lnTo>
                      <a:pt x="117" y="79"/>
                    </a:lnTo>
                    <a:lnTo>
                      <a:pt x="118" y="80"/>
                    </a:lnTo>
                    <a:lnTo>
                      <a:pt x="119" y="79"/>
                    </a:lnTo>
                    <a:lnTo>
                      <a:pt x="118" y="78"/>
                    </a:lnTo>
                    <a:lnTo>
                      <a:pt x="121" y="78"/>
                    </a:lnTo>
                    <a:lnTo>
                      <a:pt x="122" y="79"/>
                    </a:lnTo>
                    <a:lnTo>
                      <a:pt x="123" y="79"/>
                    </a:lnTo>
                    <a:lnTo>
                      <a:pt x="123" y="80"/>
                    </a:lnTo>
                    <a:lnTo>
                      <a:pt x="125" y="82"/>
                    </a:lnTo>
                    <a:lnTo>
                      <a:pt x="126" y="82"/>
                    </a:lnTo>
                    <a:lnTo>
                      <a:pt x="126" y="78"/>
                    </a:lnTo>
                    <a:lnTo>
                      <a:pt x="128" y="76"/>
                    </a:lnTo>
                    <a:lnTo>
                      <a:pt x="128" y="73"/>
                    </a:lnTo>
                    <a:lnTo>
                      <a:pt x="126" y="73"/>
                    </a:lnTo>
                    <a:lnTo>
                      <a:pt x="123" y="75"/>
                    </a:lnTo>
                    <a:lnTo>
                      <a:pt x="122" y="75"/>
                    </a:lnTo>
                    <a:lnTo>
                      <a:pt x="117" y="76"/>
                    </a:lnTo>
                    <a:lnTo>
                      <a:pt x="115" y="75"/>
                    </a:lnTo>
                    <a:lnTo>
                      <a:pt x="117" y="73"/>
                    </a:lnTo>
                    <a:lnTo>
                      <a:pt x="118" y="72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21" y="68"/>
                    </a:lnTo>
                    <a:lnTo>
                      <a:pt x="122" y="68"/>
                    </a:lnTo>
                    <a:lnTo>
                      <a:pt x="123" y="69"/>
                    </a:lnTo>
                    <a:lnTo>
                      <a:pt x="125" y="69"/>
                    </a:lnTo>
                    <a:lnTo>
                      <a:pt x="123" y="68"/>
                    </a:lnTo>
                    <a:lnTo>
                      <a:pt x="125" y="67"/>
                    </a:lnTo>
                    <a:lnTo>
                      <a:pt x="126" y="67"/>
                    </a:lnTo>
                    <a:lnTo>
                      <a:pt x="128" y="65"/>
                    </a:lnTo>
                    <a:lnTo>
                      <a:pt x="126" y="65"/>
                    </a:lnTo>
                    <a:lnTo>
                      <a:pt x="128" y="64"/>
                    </a:lnTo>
                    <a:lnTo>
                      <a:pt x="129" y="64"/>
                    </a:lnTo>
                    <a:lnTo>
                      <a:pt x="128" y="61"/>
                    </a:lnTo>
                    <a:lnTo>
                      <a:pt x="126" y="61"/>
                    </a:lnTo>
                    <a:lnTo>
                      <a:pt x="125" y="61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2" y="58"/>
                    </a:lnTo>
                    <a:lnTo>
                      <a:pt x="132" y="55"/>
                    </a:lnTo>
                    <a:lnTo>
                      <a:pt x="132" y="54"/>
                    </a:lnTo>
                    <a:lnTo>
                      <a:pt x="132" y="51"/>
                    </a:lnTo>
                    <a:lnTo>
                      <a:pt x="133" y="50"/>
                    </a:lnTo>
                    <a:lnTo>
                      <a:pt x="133" y="51"/>
                    </a:lnTo>
                    <a:lnTo>
                      <a:pt x="135" y="53"/>
                    </a:lnTo>
                    <a:lnTo>
                      <a:pt x="135" y="55"/>
                    </a:lnTo>
                    <a:lnTo>
                      <a:pt x="137" y="57"/>
                    </a:lnTo>
                    <a:lnTo>
                      <a:pt x="136" y="55"/>
                    </a:lnTo>
                    <a:lnTo>
                      <a:pt x="139" y="54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9" y="53"/>
                    </a:lnTo>
                    <a:lnTo>
                      <a:pt x="135" y="51"/>
                    </a:lnTo>
                    <a:lnTo>
                      <a:pt x="135" y="49"/>
                    </a:lnTo>
                    <a:lnTo>
                      <a:pt x="139" y="49"/>
                    </a:lnTo>
                    <a:lnTo>
                      <a:pt x="139" y="49"/>
                    </a:lnTo>
                    <a:lnTo>
                      <a:pt x="141" y="53"/>
                    </a:lnTo>
                    <a:lnTo>
                      <a:pt x="144" y="54"/>
                    </a:lnTo>
                    <a:lnTo>
                      <a:pt x="146" y="58"/>
                    </a:lnTo>
                    <a:lnTo>
                      <a:pt x="147" y="55"/>
                    </a:lnTo>
                    <a:lnTo>
                      <a:pt x="146" y="53"/>
                    </a:lnTo>
                    <a:lnTo>
                      <a:pt x="141" y="50"/>
                    </a:lnTo>
                    <a:lnTo>
                      <a:pt x="141" y="49"/>
                    </a:lnTo>
                    <a:lnTo>
                      <a:pt x="141" y="46"/>
                    </a:lnTo>
                    <a:lnTo>
                      <a:pt x="143" y="43"/>
                    </a:lnTo>
                    <a:lnTo>
                      <a:pt x="146" y="40"/>
                    </a:lnTo>
                    <a:lnTo>
                      <a:pt x="147" y="42"/>
                    </a:lnTo>
                    <a:lnTo>
                      <a:pt x="147" y="44"/>
                    </a:lnTo>
                    <a:lnTo>
                      <a:pt x="146" y="47"/>
                    </a:lnTo>
                    <a:lnTo>
                      <a:pt x="147" y="50"/>
                    </a:lnTo>
                    <a:lnTo>
                      <a:pt x="148" y="47"/>
                    </a:lnTo>
                    <a:lnTo>
                      <a:pt x="148" y="46"/>
                    </a:lnTo>
                    <a:lnTo>
                      <a:pt x="148" y="43"/>
                    </a:lnTo>
                    <a:lnTo>
                      <a:pt x="151" y="37"/>
                    </a:lnTo>
                    <a:lnTo>
                      <a:pt x="152" y="37"/>
                    </a:lnTo>
                    <a:lnTo>
                      <a:pt x="154" y="44"/>
                    </a:lnTo>
                    <a:lnTo>
                      <a:pt x="152" y="49"/>
                    </a:lnTo>
                    <a:lnTo>
                      <a:pt x="152" y="50"/>
                    </a:lnTo>
                    <a:lnTo>
                      <a:pt x="151" y="51"/>
                    </a:lnTo>
                    <a:lnTo>
                      <a:pt x="151" y="53"/>
                    </a:lnTo>
                    <a:lnTo>
                      <a:pt x="154" y="50"/>
                    </a:lnTo>
                    <a:lnTo>
                      <a:pt x="155" y="49"/>
                    </a:lnTo>
                    <a:lnTo>
                      <a:pt x="157" y="46"/>
                    </a:lnTo>
                    <a:lnTo>
                      <a:pt x="158" y="47"/>
                    </a:lnTo>
                    <a:lnTo>
                      <a:pt x="159" y="47"/>
                    </a:lnTo>
                    <a:lnTo>
                      <a:pt x="158" y="44"/>
                    </a:lnTo>
                    <a:lnTo>
                      <a:pt x="155" y="43"/>
                    </a:lnTo>
                    <a:lnTo>
                      <a:pt x="155" y="42"/>
                    </a:lnTo>
                    <a:lnTo>
                      <a:pt x="158" y="39"/>
                    </a:lnTo>
                    <a:lnTo>
                      <a:pt x="158" y="37"/>
                    </a:lnTo>
                    <a:lnTo>
                      <a:pt x="159" y="36"/>
                    </a:lnTo>
                    <a:lnTo>
                      <a:pt x="161" y="39"/>
                    </a:lnTo>
                    <a:lnTo>
                      <a:pt x="162" y="37"/>
                    </a:lnTo>
                    <a:lnTo>
                      <a:pt x="164" y="36"/>
                    </a:lnTo>
                    <a:lnTo>
                      <a:pt x="165" y="37"/>
                    </a:lnTo>
                    <a:lnTo>
                      <a:pt x="166" y="39"/>
                    </a:lnTo>
                    <a:lnTo>
                      <a:pt x="169" y="42"/>
                    </a:lnTo>
                    <a:lnTo>
                      <a:pt x="170" y="43"/>
                    </a:lnTo>
                    <a:lnTo>
                      <a:pt x="170" y="40"/>
                    </a:lnTo>
                    <a:lnTo>
                      <a:pt x="169" y="37"/>
                    </a:lnTo>
                    <a:lnTo>
                      <a:pt x="168" y="36"/>
                    </a:lnTo>
                    <a:lnTo>
                      <a:pt x="169" y="33"/>
                    </a:lnTo>
                    <a:lnTo>
                      <a:pt x="166" y="33"/>
                    </a:lnTo>
                    <a:lnTo>
                      <a:pt x="165" y="32"/>
                    </a:lnTo>
                    <a:lnTo>
                      <a:pt x="164" y="32"/>
                    </a:lnTo>
                    <a:lnTo>
                      <a:pt x="161" y="28"/>
                    </a:lnTo>
                    <a:lnTo>
                      <a:pt x="161" y="28"/>
                    </a:lnTo>
                    <a:lnTo>
                      <a:pt x="164" y="26"/>
                    </a:lnTo>
                    <a:lnTo>
                      <a:pt x="165" y="25"/>
                    </a:lnTo>
                    <a:lnTo>
                      <a:pt x="166" y="26"/>
                    </a:lnTo>
                    <a:lnTo>
                      <a:pt x="168" y="25"/>
                    </a:lnTo>
                    <a:lnTo>
                      <a:pt x="169" y="25"/>
                    </a:lnTo>
                    <a:lnTo>
                      <a:pt x="173" y="28"/>
                    </a:lnTo>
                    <a:lnTo>
                      <a:pt x="176" y="28"/>
                    </a:lnTo>
                    <a:lnTo>
                      <a:pt x="177" y="28"/>
                    </a:lnTo>
                    <a:lnTo>
                      <a:pt x="180" y="29"/>
                    </a:lnTo>
                    <a:lnTo>
                      <a:pt x="179" y="31"/>
                    </a:lnTo>
                    <a:lnTo>
                      <a:pt x="180" y="31"/>
                    </a:lnTo>
                    <a:lnTo>
                      <a:pt x="180" y="35"/>
                    </a:lnTo>
                    <a:lnTo>
                      <a:pt x="184" y="35"/>
                    </a:lnTo>
                    <a:lnTo>
                      <a:pt x="186" y="33"/>
                    </a:lnTo>
                    <a:lnTo>
                      <a:pt x="184" y="33"/>
                    </a:lnTo>
                    <a:lnTo>
                      <a:pt x="183" y="32"/>
                    </a:lnTo>
                    <a:lnTo>
                      <a:pt x="184" y="31"/>
                    </a:lnTo>
                    <a:lnTo>
                      <a:pt x="182" y="28"/>
                    </a:lnTo>
                    <a:lnTo>
                      <a:pt x="183" y="26"/>
                    </a:lnTo>
                    <a:lnTo>
                      <a:pt x="184" y="2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86" y="22"/>
                    </a:lnTo>
                    <a:lnTo>
                      <a:pt x="187" y="20"/>
                    </a:lnTo>
                    <a:lnTo>
                      <a:pt x="188" y="20"/>
                    </a:lnTo>
                    <a:lnTo>
                      <a:pt x="190" y="21"/>
                    </a:lnTo>
                    <a:lnTo>
                      <a:pt x="191" y="20"/>
                    </a:lnTo>
                    <a:lnTo>
                      <a:pt x="190" y="20"/>
                    </a:lnTo>
                    <a:lnTo>
                      <a:pt x="191" y="18"/>
                    </a:lnTo>
                    <a:lnTo>
                      <a:pt x="193" y="17"/>
                    </a:lnTo>
                    <a:lnTo>
                      <a:pt x="194" y="18"/>
                    </a:lnTo>
                    <a:lnTo>
                      <a:pt x="194" y="17"/>
                    </a:lnTo>
                    <a:lnTo>
                      <a:pt x="194" y="14"/>
                    </a:lnTo>
                    <a:lnTo>
                      <a:pt x="190" y="13"/>
                    </a:lnTo>
                    <a:lnTo>
                      <a:pt x="190" y="11"/>
                    </a:lnTo>
                    <a:lnTo>
                      <a:pt x="191" y="11"/>
                    </a:lnTo>
                    <a:lnTo>
                      <a:pt x="193" y="11"/>
                    </a:lnTo>
                    <a:lnTo>
                      <a:pt x="194" y="13"/>
                    </a:lnTo>
                    <a:lnTo>
                      <a:pt x="194" y="11"/>
                    </a:lnTo>
                    <a:lnTo>
                      <a:pt x="194" y="8"/>
                    </a:lnTo>
                    <a:lnTo>
                      <a:pt x="195" y="7"/>
                    </a:lnTo>
                    <a:lnTo>
                      <a:pt x="198" y="7"/>
                    </a:lnTo>
                    <a:lnTo>
                      <a:pt x="199" y="10"/>
                    </a:lnTo>
                    <a:lnTo>
                      <a:pt x="199" y="11"/>
                    </a:lnTo>
                    <a:lnTo>
                      <a:pt x="201" y="10"/>
                    </a:lnTo>
                    <a:lnTo>
                      <a:pt x="201" y="7"/>
                    </a:lnTo>
                    <a:lnTo>
                      <a:pt x="202" y="7"/>
                    </a:lnTo>
                    <a:lnTo>
                      <a:pt x="204" y="10"/>
                    </a:lnTo>
                    <a:lnTo>
                      <a:pt x="206" y="10"/>
                    </a:lnTo>
                    <a:lnTo>
                      <a:pt x="206" y="11"/>
                    </a:lnTo>
                    <a:lnTo>
                      <a:pt x="206" y="11"/>
                    </a:lnTo>
                    <a:lnTo>
                      <a:pt x="205" y="14"/>
                    </a:lnTo>
                    <a:lnTo>
                      <a:pt x="201" y="18"/>
                    </a:lnTo>
                    <a:lnTo>
                      <a:pt x="202" y="21"/>
                    </a:lnTo>
                    <a:lnTo>
                      <a:pt x="201" y="22"/>
                    </a:lnTo>
                    <a:lnTo>
                      <a:pt x="202" y="25"/>
                    </a:lnTo>
                    <a:lnTo>
                      <a:pt x="199" y="28"/>
                    </a:lnTo>
                    <a:lnTo>
                      <a:pt x="201" y="29"/>
                    </a:lnTo>
                    <a:lnTo>
                      <a:pt x="201" y="32"/>
                    </a:lnTo>
                    <a:lnTo>
                      <a:pt x="202" y="31"/>
                    </a:lnTo>
                    <a:lnTo>
                      <a:pt x="205" y="28"/>
                    </a:lnTo>
                    <a:lnTo>
                      <a:pt x="206" y="25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9" y="15"/>
                    </a:lnTo>
                    <a:lnTo>
                      <a:pt x="209" y="13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5" y="8"/>
                    </a:lnTo>
                    <a:lnTo>
                      <a:pt x="215" y="13"/>
                    </a:lnTo>
                    <a:lnTo>
                      <a:pt x="213" y="14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3" y="21"/>
                    </a:lnTo>
                    <a:lnTo>
                      <a:pt x="213" y="22"/>
                    </a:lnTo>
                    <a:lnTo>
                      <a:pt x="215" y="22"/>
                    </a:lnTo>
                    <a:lnTo>
                      <a:pt x="215" y="21"/>
                    </a:lnTo>
                    <a:lnTo>
                      <a:pt x="217" y="20"/>
                    </a:lnTo>
                    <a:lnTo>
                      <a:pt x="219" y="21"/>
                    </a:lnTo>
                    <a:lnTo>
                      <a:pt x="219" y="20"/>
                    </a:lnTo>
                    <a:lnTo>
                      <a:pt x="219" y="17"/>
                    </a:lnTo>
                    <a:lnTo>
                      <a:pt x="220" y="17"/>
                    </a:lnTo>
                    <a:lnTo>
                      <a:pt x="219" y="15"/>
                    </a:lnTo>
                    <a:lnTo>
                      <a:pt x="219" y="14"/>
                    </a:lnTo>
                    <a:lnTo>
                      <a:pt x="222" y="13"/>
                    </a:lnTo>
                    <a:lnTo>
                      <a:pt x="222" y="11"/>
                    </a:lnTo>
                    <a:lnTo>
                      <a:pt x="223" y="10"/>
                    </a:lnTo>
                    <a:lnTo>
                      <a:pt x="223" y="10"/>
                    </a:lnTo>
                    <a:lnTo>
                      <a:pt x="222" y="8"/>
                    </a:lnTo>
                    <a:lnTo>
                      <a:pt x="220" y="8"/>
                    </a:lnTo>
                    <a:lnTo>
                      <a:pt x="219" y="7"/>
                    </a:lnTo>
                    <a:lnTo>
                      <a:pt x="220" y="6"/>
                    </a:lnTo>
                    <a:lnTo>
                      <a:pt x="222" y="4"/>
                    </a:lnTo>
                    <a:lnTo>
                      <a:pt x="223" y="7"/>
                    </a:lnTo>
                    <a:lnTo>
                      <a:pt x="224" y="7"/>
                    </a:lnTo>
                    <a:lnTo>
                      <a:pt x="226" y="6"/>
                    </a:lnTo>
                    <a:lnTo>
                      <a:pt x="224" y="3"/>
                    </a:lnTo>
                    <a:lnTo>
                      <a:pt x="223" y="2"/>
                    </a:lnTo>
                    <a:lnTo>
                      <a:pt x="226" y="0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" name="Freeform 660"/>
              <p:cNvSpPr>
                <a:spLocks/>
              </p:cNvSpPr>
              <p:nvPr/>
            </p:nvSpPr>
            <p:spPr bwMode="auto">
              <a:xfrm>
                <a:off x="4752070" y="2272386"/>
                <a:ext cx="14822" cy="10376"/>
              </a:xfrm>
              <a:custGeom>
                <a:avLst/>
                <a:gdLst>
                  <a:gd name="T0" fmla="*/ 5 w 10"/>
                  <a:gd name="T1" fmla="*/ 0 h 7"/>
                  <a:gd name="T2" fmla="*/ 7 w 10"/>
                  <a:gd name="T3" fmla="*/ 2 h 7"/>
                  <a:gd name="T4" fmla="*/ 9 w 10"/>
                  <a:gd name="T5" fmla="*/ 2 h 7"/>
                  <a:gd name="T6" fmla="*/ 7 w 10"/>
                  <a:gd name="T7" fmla="*/ 4 h 7"/>
                  <a:gd name="T8" fmla="*/ 10 w 10"/>
                  <a:gd name="T9" fmla="*/ 4 h 7"/>
                  <a:gd name="T10" fmla="*/ 9 w 10"/>
                  <a:gd name="T11" fmla="*/ 7 h 7"/>
                  <a:gd name="T12" fmla="*/ 6 w 10"/>
                  <a:gd name="T13" fmla="*/ 7 h 7"/>
                  <a:gd name="T14" fmla="*/ 3 w 10"/>
                  <a:gd name="T15" fmla="*/ 6 h 7"/>
                  <a:gd name="T16" fmla="*/ 0 w 10"/>
                  <a:gd name="T17" fmla="*/ 6 h 7"/>
                  <a:gd name="T18" fmla="*/ 0 w 10"/>
                  <a:gd name="T19" fmla="*/ 4 h 7"/>
                  <a:gd name="T20" fmla="*/ 2 w 10"/>
                  <a:gd name="T21" fmla="*/ 3 h 7"/>
                  <a:gd name="T22" fmla="*/ 3 w 10"/>
                  <a:gd name="T23" fmla="*/ 3 h 7"/>
                  <a:gd name="T24" fmla="*/ 5 w 10"/>
                  <a:gd name="T25" fmla="*/ 3 h 7"/>
                  <a:gd name="T26" fmla="*/ 5 w 10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7">
                    <a:moveTo>
                      <a:pt x="5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" name="Freeform 661"/>
              <p:cNvSpPr>
                <a:spLocks/>
              </p:cNvSpPr>
              <p:nvPr/>
            </p:nvSpPr>
            <p:spPr bwMode="auto">
              <a:xfrm>
                <a:off x="4728354" y="2291655"/>
                <a:ext cx="10376" cy="7411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2 h 5"/>
                  <a:gd name="T4" fmla="*/ 5 w 7"/>
                  <a:gd name="T5" fmla="*/ 4 h 5"/>
                  <a:gd name="T6" fmla="*/ 3 w 7"/>
                  <a:gd name="T7" fmla="*/ 5 h 5"/>
                  <a:gd name="T8" fmla="*/ 3 w 7"/>
                  <a:gd name="T9" fmla="*/ 4 h 5"/>
                  <a:gd name="T10" fmla="*/ 0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" name="Rectangle 662"/>
              <p:cNvSpPr>
                <a:spLocks noChangeArrowheads="1"/>
              </p:cNvSpPr>
              <p:nvPr/>
            </p:nvSpPr>
            <p:spPr bwMode="auto">
              <a:xfrm>
                <a:off x="4572725" y="2725936"/>
                <a:ext cx="1483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" name="Freeform 663"/>
              <p:cNvSpPr>
                <a:spLocks/>
              </p:cNvSpPr>
              <p:nvPr/>
            </p:nvSpPr>
            <p:spPr bwMode="auto">
              <a:xfrm>
                <a:off x="4685371" y="2679989"/>
                <a:ext cx="7411" cy="13340"/>
              </a:xfrm>
              <a:custGeom>
                <a:avLst/>
                <a:gdLst>
                  <a:gd name="T0" fmla="*/ 3 w 5"/>
                  <a:gd name="T1" fmla="*/ 0 h 9"/>
                  <a:gd name="T2" fmla="*/ 5 w 5"/>
                  <a:gd name="T3" fmla="*/ 0 h 9"/>
                  <a:gd name="T4" fmla="*/ 5 w 5"/>
                  <a:gd name="T5" fmla="*/ 3 h 9"/>
                  <a:gd name="T6" fmla="*/ 3 w 5"/>
                  <a:gd name="T7" fmla="*/ 4 h 9"/>
                  <a:gd name="T8" fmla="*/ 3 w 5"/>
                  <a:gd name="T9" fmla="*/ 9 h 9"/>
                  <a:gd name="T10" fmla="*/ 1 w 5"/>
                  <a:gd name="T11" fmla="*/ 7 h 9"/>
                  <a:gd name="T12" fmla="*/ 0 w 5"/>
                  <a:gd name="T13" fmla="*/ 4 h 9"/>
                  <a:gd name="T14" fmla="*/ 3 w 5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" name="Freeform 664"/>
              <p:cNvSpPr>
                <a:spLocks/>
              </p:cNvSpPr>
              <p:nvPr/>
            </p:nvSpPr>
            <p:spPr bwMode="auto">
              <a:xfrm>
                <a:off x="4566796" y="2358353"/>
                <a:ext cx="195649" cy="443175"/>
              </a:xfrm>
              <a:custGeom>
                <a:avLst/>
                <a:gdLst>
                  <a:gd name="T0" fmla="*/ 106 w 132"/>
                  <a:gd name="T1" fmla="*/ 14 h 299"/>
                  <a:gd name="T2" fmla="*/ 116 w 132"/>
                  <a:gd name="T3" fmla="*/ 21 h 299"/>
                  <a:gd name="T4" fmla="*/ 120 w 132"/>
                  <a:gd name="T5" fmla="*/ 35 h 299"/>
                  <a:gd name="T6" fmla="*/ 124 w 132"/>
                  <a:gd name="T7" fmla="*/ 49 h 299"/>
                  <a:gd name="T8" fmla="*/ 125 w 132"/>
                  <a:gd name="T9" fmla="*/ 68 h 299"/>
                  <a:gd name="T10" fmla="*/ 130 w 132"/>
                  <a:gd name="T11" fmla="*/ 79 h 299"/>
                  <a:gd name="T12" fmla="*/ 117 w 132"/>
                  <a:gd name="T13" fmla="*/ 80 h 299"/>
                  <a:gd name="T14" fmla="*/ 110 w 132"/>
                  <a:gd name="T15" fmla="*/ 83 h 299"/>
                  <a:gd name="T16" fmla="*/ 106 w 132"/>
                  <a:gd name="T17" fmla="*/ 87 h 299"/>
                  <a:gd name="T18" fmla="*/ 103 w 132"/>
                  <a:gd name="T19" fmla="*/ 91 h 299"/>
                  <a:gd name="T20" fmla="*/ 103 w 132"/>
                  <a:gd name="T21" fmla="*/ 96 h 299"/>
                  <a:gd name="T22" fmla="*/ 105 w 132"/>
                  <a:gd name="T23" fmla="*/ 107 h 299"/>
                  <a:gd name="T24" fmla="*/ 101 w 132"/>
                  <a:gd name="T25" fmla="*/ 115 h 299"/>
                  <a:gd name="T26" fmla="*/ 92 w 132"/>
                  <a:gd name="T27" fmla="*/ 127 h 299"/>
                  <a:gd name="T28" fmla="*/ 85 w 132"/>
                  <a:gd name="T29" fmla="*/ 132 h 299"/>
                  <a:gd name="T30" fmla="*/ 78 w 132"/>
                  <a:gd name="T31" fmla="*/ 141 h 299"/>
                  <a:gd name="T32" fmla="*/ 76 w 132"/>
                  <a:gd name="T33" fmla="*/ 145 h 299"/>
                  <a:gd name="T34" fmla="*/ 65 w 132"/>
                  <a:gd name="T35" fmla="*/ 155 h 299"/>
                  <a:gd name="T36" fmla="*/ 65 w 132"/>
                  <a:gd name="T37" fmla="*/ 170 h 299"/>
                  <a:gd name="T38" fmla="*/ 63 w 132"/>
                  <a:gd name="T39" fmla="*/ 180 h 299"/>
                  <a:gd name="T40" fmla="*/ 65 w 132"/>
                  <a:gd name="T41" fmla="*/ 190 h 299"/>
                  <a:gd name="T42" fmla="*/ 73 w 132"/>
                  <a:gd name="T43" fmla="*/ 194 h 299"/>
                  <a:gd name="T44" fmla="*/ 83 w 132"/>
                  <a:gd name="T45" fmla="*/ 208 h 299"/>
                  <a:gd name="T46" fmla="*/ 74 w 132"/>
                  <a:gd name="T47" fmla="*/ 220 h 299"/>
                  <a:gd name="T48" fmla="*/ 67 w 132"/>
                  <a:gd name="T49" fmla="*/ 216 h 299"/>
                  <a:gd name="T50" fmla="*/ 56 w 132"/>
                  <a:gd name="T51" fmla="*/ 217 h 299"/>
                  <a:gd name="T52" fmla="*/ 63 w 132"/>
                  <a:gd name="T53" fmla="*/ 220 h 299"/>
                  <a:gd name="T54" fmla="*/ 76 w 132"/>
                  <a:gd name="T55" fmla="*/ 221 h 299"/>
                  <a:gd name="T56" fmla="*/ 74 w 132"/>
                  <a:gd name="T57" fmla="*/ 231 h 299"/>
                  <a:gd name="T58" fmla="*/ 70 w 132"/>
                  <a:gd name="T59" fmla="*/ 231 h 299"/>
                  <a:gd name="T60" fmla="*/ 65 w 132"/>
                  <a:gd name="T61" fmla="*/ 237 h 299"/>
                  <a:gd name="T62" fmla="*/ 66 w 132"/>
                  <a:gd name="T63" fmla="*/ 242 h 299"/>
                  <a:gd name="T64" fmla="*/ 63 w 132"/>
                  <a:gd name="T65" fmla="*/ 252 h 299"/>
                  <a:gd name="T66" fmla="*/ 62 w 132"/>
                  <a:gd name="T67" fmla="*/ 266 h 299"/>
                  <a:gd name="T68" fmla="*/ 56 w 132"/>
                  <a:gd name="T69" fmla="*/ 288 h 299"/>
                  <a:gd name="T70" fmla="*/ 43 w 132"/>
                  <a:gd name="T71" fmla="*/ 288 h 299"/>
                  <a:gd name="T72" fmla="*/ 33 w 132"/>
                  <a:gd name="T73" fmla="*/ 297 h 299"/>
                  <a:gd name="T74" fmla="*/ 20 w 132"/>
                  <a:gd name="T75" fmla="*/ 288 h 299"/>
                  <a:gd name="T76" fmla="*/ 23 w 132"/>
                  <a:gd name="T77" fmla="*/ 277 h 299"/>
                  <a:gd name="T78" fmla="*/ 11 w 132"/>
                  <a:gd name="T79" fmla="*/ 263 h 299"/>
                  <a:gd name="T80" fmla="*/ 7 w 132"/>
                  <a:gd name="T81" fmla="*/ 252 h 299"/>
                  <a:gd name="T82" fmla="*/ 7 w 132"/>
                  <a:gd name="T83" fmla="*/ 242 h 299"/>
                  <a:gd name="T84" fmla="*/ 4 w 132"/>
                  <a:gd name="T85" fmla="*/ 244 h 299"/>
                  <a:gd name="T86" fmla="*/ 2 w 132"/>
                  <a:gd name="T87" fmla="*/ 228 h 299"/>
                  <a:gd name="T88" fmla="*/ 5 w 132"/>
                  <a:gd name="T89" fmla="*/ 216 h 299"/>
                  <a:gd name="T90" fmla="*/ 12 w 132"/>
                  <a:gd name="T91" fmla="*/ 206 h 299"/>
                  <a:gd name="T92" fmla="*/ 15 w 132"/>
                  <a:gd name="T93" fmla="*/ 184 h 299"/>
                  <a:gd name="T94" fmla="*/ 8 w 132"/>
                  <a:gd name="T95" fmla="*/ 159 h 299"/>
                  <a:gd name="T96" fmla="*/ 7 w 132"/>
                  <a:gd name="T97" fmla="*/ 127 h 299"/>
                  <a:gd name="T98" fmla="*/ 22 w 132"/>
                  <a:gd name="T99" fmla="*/ 114 h 299"/>
                  <a:gd name="T100" fmla="*/ 29 w 132"/>
                  <a:gd name="T101" fmla="*/ 82 h 299"/>
                  <a:gd name="T102" fmla="*/ 37 w 132"/>
                  <a:gd name="T103" fmla="*/ 68 h 299"/>
                  <a:gd name="T104" fmla="*/ 43 w 132"/>
                  <a:gd name="T105" fmla="*/ 44 h 299"/>
                  <a:gd name="T106" fmla="*/ 51 w 132"/>
                  <a:gd name="T107" fmla="*/ 26 h 299"/>
                  <a:gd name="T108" fmla="*/ 59 w 132"/>
                  <a:gd name="T109" fmla="*/ 22 h 299"/>
                  <a:gd name="T110" fmla="*/ 65 w 132"/>
                  <a:gd name="T111" fmla="*/ 14 h 299"/>
                  <a:gd name="T112" fmla="*/ 81 w 132"/>
                  <a:gd name="T113" fmla="*/ 17 h 299"/>
                  <a:gd name="T114" fmla="*/ 83 w 132"/>
                  <a:gd name="T115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2" h="299">
                    <a:moveTo>
                      <a:pt x="87" y="0"/>
                    </a:moveTo>
                    <a:lnTo>
                      <a:pt x="90" y="3"/>
                    </a:lnTo>
                    <a:lnTo>
                      <a:pt x="92" y="4"/>
                    </a:lnTo>
                    <a:lnTo>
                      <a:pt x="98" y="10"/>
                    </a:lnTo>
                    <a:lnTo>
                      <a:pt x="101" y="13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5"/>
                    </a:lnTo>
                    <a:lnTo>
                      <a:pt x="113" y="18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7" y="24"/>
                    </a:lnTo>
                    <a:lnTo>
                      <a:pt x="120" y="24"/>
                    </a:lnTo>
                    <a:lnTo>
                      <a:pt x="121" y="25"/>
                    </a:lnTo>
                    <a:lnTo>
                      <a:pt x="120" y="28"/>
                    </a:lnTo>
                    <a:lnTo>
                      <a:pt x="120" y="32"/>
                    </a:lnTo>
                    <a:lnTo>
                      <a:pt x="120" y="35"/>
                    </a:lnTo>
                    <a:lnTo>
                      <a:pt x="120" y="38"/>
                    </a:lnTo>
                    <a:lnTo>
                      <a:pt x="123" y="38"/>
                    </a:lnTo>
                    <a:lnTo>
                      <a:pt x="124" y="40"/>
                    </a:lnTo>
                    <a:lnTo>
                      <a:pt x="123" y="43"/>
                    </a:lnTo>
                    <a:lnTo>
                      <a:pt x="123" y="46"/>
                    </a:lnTo>
                    <a:lnTo>
                      <a:pt x="124" y="49"/>
                    </a:lnTo>
                    <a:lnTo>
                      <a:pt x="125" y="53"/>
                    </a:lnTo>
                    <a:lnTo>
                      <a:pt x="124" y="56"/>
                    </a:lnTo>
                    <a:lnTo>
                      <a:pt x="125" y="57"/>
                    </a:lnTo>
                    <a:lnTo>
                      <a:pt x="125" y="62"/>
                    </a:lnTo>
                    <a:lnTo>
                      <a:pt x="124" y="65"/>
                    </a:lnTo>
                    <a:lnTo>
                      <a:pt x="125" y="68"/>
                    </a:lnTo>
                    <a:lnTo>
                      <a:pt x="128" y="69"/>
                    </a:lnTo>
                    <a:lnTo>
                      <a:pt x="131" y="73"/>
                    </a:lnTo>
                    <a:lnTo>
                      <a:pt x="132" y="76"/>
                    </a:lnTo>
                    <a:lnTo>
                      <a:pt x="132" y="79"/>
                    </a:lnTo>
                    <a:lnTo>
                      <a:pt x="132" y="79"/>
                    </a:lnTo>
                    <a:lnTo>
                      <a:pt x="130" y="79"/>
                    </a:lnTo>
                    <a:lnTo>
                      <a:pt x="128" y="79"/>
                    </a:lnTo>
                    <a:lnTo>
                      <a:pt x="125" y="78"/>
                    </a:lnTo>
                    <a:lnTo>
                      <a:pt x="123" y="79"/>
                    </a:lnTo>
                    <a:lnTo>
                      <a:pt x="121" y="79"/>
                    </a:lnTo>
                    <a:lnTo>
                      <a:pt x="120" y="80"/>
                    </a:lnTo>
                    <a:lnTo>
                      <a:pt x="117" y="80"/>
                    </a:lnTo>
                    <a:lnTo>
                      <a:pt x="117" y="78"/>
                    </a:lnTo>
                    <a:lnTo>
                      <a:pt x="114" y="80"/>
                    </a:lnTo>
                    <a:lnTo>
                      <a:pt x="113" y="78"/>
                    </a:lnTo>
                    <a:lnTo>
                      <a:pt x="112" y="79"/>
                    </a:lnTo>
                    <a:lnTo>
                      <a:pt x="112" y="80"/>
                    </a:lnTo>
                    <a:lnTo>
                      <a:pt x="110" y="83"/>
                    </a:lnTo>
                    <a:lnTo>
                      <a:pt x="109" y="83"/>
                    </a:lnTo>
                    <a:lnTo>
                      <a:pt x="108" y="82"/>
                    </a:lnTo>
                    <a:lnTo>
                      <a:pt x="106" y="82"/>
                    </a:lnTo>
                    <a:lnTo>
                      <a:pt x="108" y="85"/>
                    </a:lnTo>
                    <a:lnTo>
                      <a:pt x="109" y="86"/>
                    </a:lnTo>
                    <a:lnTo>
                      <a:pt x="106" y="87"/>
                    </a:lnTo>
                    <a:lnTo>
                      <a:pt x="105" y="87"/>
                    </a:lnTo>
                    <a:lnTo>
                      <a:pt x="102" y="89"/>
                    </a:lnTo>
                    <a:lnTo>
                      <a:pt x="105" y="90"/>
                    </a:lnTo>
                    <a:lnTo>
                      <a:pt x="105" y="91"/>
                    </a:lnTo>
                    <a:lnTo>
                      <a:pt x="103" y="91"/>
                    </a:lnTo>
                    <a:lnTo>
                      <a:pt x="103" y="91"/>
                    </a:lnTo>
                    <a:lnTo>
                      <a:pt x="102" y="90"/>
                    </a:lnTo>
                    <a:lnTo>
                      <a:pt x="101" y="91"/>
                    </a:lnTo>
                    <a:lnTo>
                      <a:pt x="102" y="93"/>
                    </a:lnTo>
                    <a:lnTo>
                      <a:pt x="103" y="93"/>
                    </a:lnTo>
                    <a:lnTo>
                      <a:pt x="105" y="94"/>
                    </a:lnTo>
                    <a:lnTo>
                      <a:pt x="103" y="96"/>
                    </a:lnTo>
                    <a:lnTo>
                      <a:pt x="102" y="101"/>
                    </a:lnTo>
                    <a:lnTo>
                      <a:pt x="103" y="103"/>
                    </a:lnTo>
                    <a:lnTo>
                      <a:pt x="99" y="103"/>
                    </a:lnTo>
                    <a:lnTo>
                      <a:pt x="102" y="105"/>
                    </a:lnTo>
                    <a:lnTo>
                      <a:pt x="105" y="105"/>
                    </a:lnTo>
                    <a:lnTo>
                      <a:pt x="105" y="107"/>
                    </a:lnTo>
                    <a:lnTo>
                      <a:pt x="103" y="108"/>
                    </a:lnTo>
                    <a:lnTo>
                      <a:pt x="105" y="109"/>
                    </a:lnTo>
                    <a:lnTo>
                      <a:pt x="108" y="109"/>
                    </a:lnTo>
                    <a:lnTo>
                      <a:pt x="105" y="114"/>
                    </a:lnTo>
                    <a:lnTo>
                      <a:pt x="103" y="114"/>
                    </a:lnTo>
                    <a:lnTo>
                      <a:pt x="101" y="115"/>
                    </a:lnTo>
                    <a:lnTo>
                      <a:pt x="101" y="120"/>
                    </a:lnTo>
                    <a:lnTo>
                      <a:pt x="99" y="125"/>
                    </a:lnTo>
                    <a:lnTo>
                      <a:pt x="96" y="125"/>
                    </a:lnTo>
                    <a:lnTo>
                      <a:pt x="94" y="127"/>
                    </a:lnTo>
                    <a:lnTo>
                      <a:pt x="92" y="125"/>
                    </a:lnTo>
                    <a:lnTo>
                      <a:pt x="92" y="127"/>
                    </a:lnTo>
                    <a:lnTo>
                      <a:pt x="94" y="130"/>
                    </a:lnTo>
                    <a:lnTo>
                      <a:pt x="90" y="132"/>
                    </a:lnTo>
                    <a:lnTo>
                      <a:pt x="90" y="134"/>
                    </a:lnTo>
                    <a:lnTo>
                      <a:pt x="87" y="134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4" y="134"/>
                    </a:lnTo>
                    <a:lnTo>
                      <a:pt x="84" y="138"/>
                    </a:lnTo>
                    <a:lnTo>
                      <a:pt x="83" y="140"/>
                    </a:lnTo>
                    <a:lnTo>
                      <a:pt x="81" y="138"/>
                    </a:lnTo>
                    <a:lnTo>
                      <a:pt x="80" y="138"/>
                    </a:lnTo>
                    <a:lnTo>
                      <a:pt x="78" y="141"/>
                    </a:lnTo>
                    <a:lnTo>
                      <a:pt x="78" y="141"/>
                    </a:lnTo>
                    <a:lnTo>
                      <a:pt x="77" y="140"/>
                    </a:lnTo>
                    <a:lnTo>
                      <a:pt x="74" y="141"/>
                    </a:lnTo>
                    <a:lnTo>
                      <a:pt x="74" y="144"/>
                    </a:lnTo>
                    <a:lnTo>
                      <a:pt x="76" y="144"/>
                    </a:lnTo>
                    <a:lnTo>
                      <a:pt x="76" y="145"/>
                    </a:lnTo>
                    <a:lnTo>
                      <a:pt x="72" y="148"/>
                    </a:lnTo>
                    <a:lnTo>
                      <a:pt x="70" y="148"/>
                    </a:lnTo>
                    <a:lnTo>
                      <a:pt x="69" y="150"/>
                    </a:lnTo>
                    <a:lnTo>
                      <a:pt x="70" y="151"/>
                    </a:lnTo>
                    <a:lnTo>
                      <a:pt x="69" y="155"/>
                    </a:lnTo>
                    <a:lnTo>
                      <a:pt x="65" y="155"/>
                    </a:lnTo>
                    <a:lnTo>
                      <a:pt x="62" y="155"/>
                    </a:lnTo>
                    <a:lnTo>
                      <a:pt x="65" y="159"/>
                    </a:lnTo>
                    <a:lnTo>
                      <a:pt x="66" y="162"/>
                    </a:lnTo>
                    <a:lnTo>
                      <a:pt x="65" y="163"/>
                    </a:lnTo>
                    <a:lnTo>
                      <a:pt x="66" y="166"/>
                    </a:lnTo>
                    <a:lnTo>
                      <a:pt x="65" y="170"/>
                    </a:lnTo>
                    <a:lnTo>
                      <a:pt x="66" y="172"/>
                    </a:lnTo>
                    <a:lnTo>
                      <a:pt x="66" y="174"/>
                    </a:lnTo>
                    <a:lnTo>
                      <a:pt x="65" y="173"/>
                    </a:lnTo>
                    <a:lnTo>
                      <a:pt x="65" y="173"/>
                    </a:lnTo>
                    <a:lnTo>
                      <a:pt x="65" y="177"/>
                    </a:lnTo>
                    <a:lnTo>
                      <a:pt x="63" y="180"/>
                    </a:lnTo>
                    <a:lnTo>
                      <a:pt x="65" y="181"/>
                    </a:lnTo>
                    <a:lnTo>
                      <a:pt x="65" y="183"/>
                    </a:lnTo>
                    <a:lnTo>
                      <a:pt x="63" y="183"/>
                    </a:lnTo>
                    <a:lnTo>
                      <a:pt x="65" y="185"/>
                    </a:lnTo>
                    <a:lnTo>
                      <a:pt x="63" y="188"/>
                    </a:lnTo>
                    <a:lnTo>
                      <a:pt x="65" y="190"/>
                    </a:lnTo>
                    <a:lnTo>
                      <a:pt x="66" y="192"/>
                    </a:lnTo>
                    <a:lnTo>
                      <a:pt x="67" y="192"/>
                    </a:lnTo>
                    <a:lnTo>
                      <a:pt x="67" y="195"/>
                    </a:lnTo>
                    <a:lnTo>
                      <a:pt x="69" y="194"/>
                    </a:lnTo>
                    <a:lnTo>
                      <a:pt x="70" y="197"/>
                    </a:lnTo>
                    <a:lnTo>
                      <a:pt x="73" y="194"/>
                    </a:lnTo>
                    <a:lnTo>
                      <a:pt x="74" y="195"/>
                    </a:lnTo>
                    <a:lnTo>
                      <a:pt x="76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3" y="205"/>
                    </a:lnTo>
                    <a:lnTo>
                      <a:pt x="83" y="208"/>
                    </a:lnTo>
                    <a:lnTo>
                      <a:pt x="85" y="209"/>
                    </a:lnTo>
                    <a:lnTo>
                      <a:pt x="84" y="213"/>
                    </a:lnTo>
                    <a:lnTo>
                      <a:pt x="81" y="217"/>
                    </a:lnTo>
                    <a:lnTo>
                      <a:pt x="80" y="220"/>
                    </a:lnTo>
                    <a:lnTo>
                      <a:pt x="76" y="220"/>
                    </a:lnTo>
                    <a:lnTo>
                      <a:pt x="74" y="220"/>
                    </a:lnTo>
                    <a:lnTo>
                      <a:pt x="74" y="217"/>
                    </a:lnTo>
                    <a:lnTo>
                      <a:pt x="72" y="217"/>
                    </a:lnTo>
                    <a:lnTo>
                      <a:pt x="70" y="216"/>
                    </a:lnTo>
                    <a:lnTo>
                      <a:pt x="70" y="217"/>
                    </a:lnTo>
                    <a:lnTo>
                      <a:pt x="69" y="217"/>
                    </a:lnTo>
                    <a:lnTo>
                      <a:pt x="67" y="216"/>
                    </a:lnTo>
                    <a:lnTo>
                      <a:pt x="65" y="216"/>
                    </a:lnTo>
                    <a:lnTo>
                      <a:pt x="65" y="217"/>
                    </a:lnTo>
                    <a:lnTo>
                      <a:pt x="62" y="217"/>
                    </a:lnTo>
                    <a:lnTo>
                      <a:pt x="61" y="216"/>
                    </a:lnTo>
                    <a:lnTo>
                      <a:pt x="59" y="219"/>
                    </a:lnTo>
                    <a:lnTo>
                      <a:pt x="56" y="217"/>
                    </a:lnTo>
                    <a:lnTo>
                      <a:pt x="55" y="219"/>
                    </a:lnTo>
                    <a:lnTo>
                      <a:pt x="55" y="220"/>
                    </a:lnTo>
                    <a:lnTo>
                      <a:pt x="59" y="220"/>
                    </a:lnTo>
                    <a:lnTo>
                      <a:pt x="61" y="221"/>
                    </a:lnTo>
                    <a:lnTo>
                      <a:pt x="61" y="220"/>
                    </a:lnTo>
                    <a:lnTo>
                      <a:pt x="63" y="220"/>
                    </a:lnTo>
                    <a:lnTo>
                      <a:pt x="66" y="220"/>
                    </a:lnTo>
                    <a:lnTo>
                      <a:pt x="69" y="221"/>
                    </a:lnTo>
                    <a:lnTo>
                      <a:pt x="70" y="223"/>
                    </a:lnTo>
                    <a:lnTo>
                      <a:pt x="72" y="223"/>
                    </a:lnTo>
                    <a:lnTo>
                      <a:pt x="73" y="223"/>
                    </a:lnTo>
                    <a:lnTo>
                      <a:pt x="76" y="221"/>
                    </a:lnTo>
                    <a:lnTo>
                      <a:pt x="78" y="223"/>
                    </a:lnTo>
                    <a:lnTo>
                      <a:pt x="81" y="224"/>
                    </a:lnTo>
                    <a:lnTo>
                      <a:pt x="81" y="227"/>
                    </a:lnTo>
                    <a:lnTo>
                      <a:pt x="78" y="228"/>
                    </a:lnTo>
                    <a:lnTo>
                      <a:pt x="77" y="228"/>
                    </a:lnTo>
                    <a:lnTo>
                      <a:pt x="74" y="231"/>
                    </a:lnTo>
                    <a:lnTo>
                      <a:pt x="73" y="231"/>
                    </a:lnTo>
                    <a:lnTo>
                      <a:pt x="74" y="228"/>
                    </a:lnTo>
                    <a:lnTo>
                      <a:pt x="73" y="228"/>
                    </a:lnTo>
                    <a:lnTo>
                      <a:pt x="72" y="230"/>
                    </a:lnTo>
                    <a:lnTo>
                      <a:pt x="73" y="231"/>
                    </a:lnTo>
                    <a:lnTo>
                      <a:pt x="70" y="231"/>
                    </a:lnTo>
                    <a:lnTo>
                      <a:pt x="69" y="232"/>
                    </a:lnTo>
                    <a:lnTo>
                      <a:pt x="69" y="235"/>
                    </a:lnTo>
                    <a:lnTo>
                      <a:pt x="66" y="234"/>
                    </a:lnTo>
                    <a:lnTo>
                      <a:pt x="66" y="235"/>
                    </a:lnTo>
                    <a:lnTo>
                      <a:pt x="65" y="237"/>
                    </a:lnTo>
                    <a:lnTo>
                      <a:pt x="65" y="237"/>
                    </a:lnTo>
                    <a:lnTo>
                      <a:pt x="63" y="237"/>
                    </a:lnTo>
                    <a:lnTo>
                      <a:pt x="62" y="238"/>
                    </a:lnTo>
                    <a:lnTo>
                      <a:pt x="63" y="238"/>
                    </a:lnTo>
                    <a:lnTo>
                      <a:pt x="66" y="241"/>
                    </a:lnTo>
                    <a:lnTo>
                      <a:pt x="62" y="241"/>
                    </a:lnTo>
                    <a:lnTo>
                      <a:pt x="66" y="242"/>
                    </a:lnTo>
                    <a:lnTo>
                      <a:pt x="66" y="245"/>
                    </a:lnTo>
                    <a:lnTo>
                      <a:pt x="65" y="248"/>
                    </a:lnTo>
                    <a:lnTo>
                      <a:pt x="67" y="250"/>
                    </a:lnTo>
                    <a:lnTo>
                      <a:pt x="65" y="250"/>
                    </a:lnTo>
                    <a:lnTo>
                      <a:pt x="61" y="249"/>
                    </a:lnTo>
                    <a:lnTo>
                      <a:pt x="63" y="252"/>
                    </a:lnTo>
                    <a:lnTo>
                      <a:pt x="62" y="255"/>
                    </a:lnTo>
                    <a:lnTo>
                      <a:pt x="65" y="256"/>
                    </a:lnTo>
                    <a:lnTo>
                      <a:pt x="62" y="259"/>
                    </a:lnTo>
                    <a:lnTo>
                      <a:pt x="65" y="261"/>
                    </a:lnTo>
                    <a:lnTo>
                      <a:pt x="62" y="263"/>
                    </a:lnTo>
                    <a:lnTo>
                      <a:pt x="62" y="266"/>
                    </a:lnTo>
                    <a:lnTo>
                      <a:pt x="63" y="268"/>
                    </a:lnTo>
                    <a:lnTo>
                      <a:pt x="63" y="270"/>
                    </a:lnTo>
                    <a:lnTo>
                      <a:pt x="62" y="277"/>
                    </a:lnTo>
                    <a:lnTo>
                      <a:pt x="61" y="279"/>
                    </a:lnTo>
                    <a:lnTo>
                      <a:pt x="59" y="284"/>
                    </a:lnTo>
                    <a:lnTo>
                      <a:pt x="56" y="288"/>
                    </a:lnTo>
                    <a:lnTo>
                      <a:pt x="55" y="286"/>
                    </a:lnTo>
                    <a:lnTo>
                      <a:pt x="52" y="285"/>
                    </a:lnTo>
                    <a:lnTo>
                      <a:pt x="49" y="286"/>
                    </a:lnTo>
                    <a:lnTo>
                      <a:pt x="45" y="285"/>
                    </a:lnTo>
                    <a:lnTo>
                      <a:pt x="44" y="284"/>
                    </a:lnTo>
                    <a:lnTo>
                      <a:pt x="43" y="288"/>
                    </a:lnTo>
                    <a:lnTo>
                      <a:pt x="40" y="288"/>
                    </a:lnTo>
                    <a:lnTo>
                      <a:pt x="37" y="293"/>
                    </a:lnTo>
                    <a:lnTo>
                      <a:pt x="38" y="293"/>
                    </a:lnTo>
                    <a:lnTo>
                      <a:pt x="38" y="296"/>
                    </a:lnTo>
                    <a:lnTo>
                      <a:pt x="37" y="299"/>
                    </a:lnTo>
                    <a:lnTo>
                      <a:pt x="33" y="297"/>
                    </a:lnTo>
                    <a:lnTo>
                      <a:pt x="26" y="299"/>
                    </a:lnTo>
                    <a:lnTo>
                      <a:pt x="23" y="299"/>
                    </a:lnTo>
                    <a:lnTo>
                      <a:pt x="22" y="297"/>
                    </a:lnTo>
                    <a:lnTo>
                      <a:pt x="25" y="295"/>
                    </a:lnTo>
                    <a:lnTo>
                      <a:pt x="23" y="289"/>
                    </a:lnTo>
                    <a:lnTo>
                      <a:pt x="20" y="288"/>
                    </a:lnTo>
                    <a:lnTo>
                      <a:pt x="19" y="286"/>
                    </a:lnTo>
                    <a:lnTo>
                      <a:pt x="18" y="285"/>
                    </a:lnTo>
                    <a:lnTo>
                      <a:pt x="18" y="284"/>
                    </a:lnTo>
                    <a:lnTo>
                      <a:pt x="22" y="284"/>
                    </a:lnTo>
                    <a:lnTo>
                      <a:pt x="23" y="279"/>
                    </a:lnTo>
                    <a:lnTo>
                      <a:pt x="23" y="277"/>
                    </a:lnTo>
                    <a:lnTo>
                      <a:pt x="20" y="278"/>
                    </a:lnTo>
                    <a:lnTo>
                      <a:pt x="18" y="275"/>
                    </a:lnTo>
                    <a:lnTo>
                      <a:pt x="16" y="273"/>
                    </a:lnTo>
                    <a:lnTo>
                      <a:pt x="14" y="271"/>
                    </a:lnTo>
                    <a:lnTo>
                      <a:pt x="14" y="268"/>
                    </a:lnTo>
                    <a:lnTo>
                      <a:pt x="11" y="263"/>
                    </a:lnTo>
                    <a:lnTo>
                      <a:pt x="11" y="261"/>
                    </a:lnTo>
                    <a:lnTo>
                      <a:pt x="9" y="259"/>
                    </a:lnTo>
                    <a:lnTo>
                      <a:pt x="7" y="259"/>
                    </a:lnTo>
                    <a:lnTo>
                      <a:pt x="5" y="256"/>
                    </a:lnTo>
                    <a:lnTo>
                      <a:pt x="7" y="255"/>
                    </a:lnTo>
                    <a:lnTo>
                      <a:pt x="7" y="252"/>
                    </a:lnTo>
                    <a:lnTo>
                      <a:pt x="5" y="250"/>
                    </a:lnTo>
                    <a:lnTo>
                      <a:pt x="7" y="248"/>
                    </a:lnTo>
                    <a:lnTo>
                      <a:pt x="9" y="245"/>
                    </a:lnTo>
                    <a:lnTo>
                      <a:pt x="8" y="244"/>
                    </a:lnTo>
                    <a:lnTo>
                      <a:pt x="7" y="244"/>
                    </a:lnTo>
                    <a:lnTo>
                      <a:pt x="7" y="242"/>
                    </a:lnTo>
                    <a:lnTo>
                      <a:pt x="5" y="242"/>
                    </a:lnTo>
                    <a:lnTo>
                      <a:pt x="5" y="244"/>
                    </a:lnTo>
                    <a:lnTo>
                      <a:pt x="7" y="245"/>
                    </a:lnTo>
                    <a:lnTo>
                      <a:pt x="4" y="246"/>
                    </a:lnTo>
                    <a:lnTo>
                      <a:pt x="4" y="244"/>
                    </a:lnTo>
                    <a:lnTo>
                      <a:pt x="4" y="244"/>
                    </a:lnTo>
                    <a:lnTo>
                      <a:pt x="1" y="242"/>
                    </a:lnTo>
                    <a:lnTo>
                      <a:pt x="1" y="238"/>
                    </a:lnTo>
                    <a:lnTo>
                      <a:pt x="1" y="237"/>
                    </a:lnTo>
                    <a:lnTo>
                      <a:pt x="0" y="231"/>
                    </a:lnTo>
                    <a:lnTo>
                      <a:pt x="2" y="230"/>
                    </a:lnTo>
                    <a:lnTo>
                      <a:pt x="2" y="228"/>
                    </a:lnTo>
                    <a:lnTo>
                      <a:pt x="4" y="230"/>
                    </a:lnTo>
                    <a:lnTo>
                      <a:pt x="5" y="232"/>
                    </a:lnTo>
                    <a:lnTo>
                      <a:pt x="7" y="230"/>
                    </a:lnTo>
                    <a:lnTo>
                      <a:pt x="7" y="221"/>
                    </a:lnTo>
                    <a:lnTo>
                      <a:pt x="4" y="219"/>
                    </a:lnTo>
                    <a:lnTo>
                      <a:pt x="5" y="216"/>
                    </a:lnTo>
                    <a:lnTo>
                      <a:pt x="7" y="214"/>
                    </a:lnTo>
                    <a:lnTo>
                      <a:pt x="5" y="212"/>
                    </a:lnTo>
                    <a:lnTo>
                      <a:pt x="7" y="210"/>
                    </a:lnTo>
                    <a:lnTo>
                      <a:pt x="11" y="210"/>
                    </a:lnTo>
                    <a:lnTo>
                      <a:pt x="12" y="209"/>
                    </a:lnTo>
                    <a:lnTo>
                      <a:pt x="12" y="206"/>
                    </a:lnTo>
                    <a:lnTo>
                      <a:pt x="14" y="202"/>
                    </a:lnTo>
                    <a:lnTo>
                      <a:pt x="12" y="199"/>
                    </a:lnTo>
                    <a:lnTo>
                      <a:pt x="11" y="192"/>
                    </a:lnTo>
                    <a:lnTo>
                      <a:pt x="8" y="188"/>
                    </a:lnTo>
                    <a:lnTo>
                      <a:pt x="8" y="185"/>
                    </a:lnTo>
                    <a:lnTo>
                      <a:pt x="15" y="184"/>
                    </a:lnTo>
                    <a:lnTo>
                      <a:pt x="15" y="180"/>
                    </a:lnTo>
                    <a:lnTo>
                      <a:pt x="16" y="177"/>
                    </a:lnTo>
                    <a:lnTo>
                      <a:pt x="11" y="172"/>
                    </a:lnTo>
                    <a:lnTo>
                      <a:pt x="8" y="170"/>
                    </a:lnTo>
                    <a:lnTo>
                      <a:pt x="7" y="165"/>
                    </a:lnTo>
                    <a:lnTo>
                      <a:pt x="8" y="159"/>
                    </a:lnTo>
                    <a:lnTo>
                      <a:pt x="8" y="155"/>
                    </a:lnTo>
                    <a:lnTo>
                      <a:pt x="7" y="151"/>
                    </a:lnTo>
                    <a:lnTo>
                      <a:pt x="7" y="147"/>
                    </a:lnTo>
                    <a:lnTo>
                      <a:pt x="7" y="140"/>
                    </a:lnTo>
                    <a:lnTo>
                      <a:pt x="5" y="133"/>
                    </a:lnTo>
                    <a:lnTo>
                      <a:pt x="7" y="127"/>
                    </a:lnTo>
                    <a:lnTo>
                      <a:pt x="9" y="122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20" y="122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0" y="111"/>
                    </a:lnTo>
                    <a:lnTo>
                      <a:pt x="20" y="108"/>
                    </a:lnTo>
                    <a:lnTo>
                      <a:pt x="25" y="97"/>
                    </a:lnTo>
                    <a:lnTo>
                      <a:pt x="26" y="90"/>
                    </a:lnTo>
                    <a:lnTo>
                      <a:pt x="27" y="85"/>
                    </a:lnTo>
                    <a:lnTo>
                      <a:pt x="29" y="82"/>
                    </a:lnTo>
                    <a:lnTo>
                      <a:pt x="27" y="78"/>
                    </a:lnTo>
                    <a:lnTo>
                      <a:pt x="26" y="76"/>
                    </a:lnTo>
                    <a:lnTo>
                      <a:pt x="26" y="73"/>
                    </a:lnTo>
                    <a:lnTo>
                      <a:pt x="30" y="71"/>
                    </a:lnTo>
                    <a:lnTo>
                      <a:pt x="34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41" y="58"/>
                    </a:lnTo>
                    <a:lnTo>
                      <a:pt x="44" y="54"/>
                    </a:lnTo>
                    <a:lnTo>
                      <a:pt x="45" y="50"/>
                    </a:lnTo>
                    <a:lnTo>
                      <a:pt x="44" y="47"/>
                    </a:lnTo>
                    <a:lnTo>
                      <a:pt x="43" y="44"/>
                    </a:lnTo>
                    <a:lnTo>
                      <a:pt x="43" y="39"/>
                    </a:lnTo>
                    <a:lnTo>
                      <a:pt x="44" y="38"/>
                    </a:lnTo>
                    <a:lnTo>
                      <a:pt x="45" y="36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1" y="26"/>
                    </a:lnTo>
                    <a:lnTo>
                      <a:pt x="54" y="25"/>
                    </a:lnTo>
                    <a:lnTo>
                      <a:pt x="56" y="26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2" y="25"/>
                    </a:lnTo>
                    <a:lnTo>
                      <a:pt x="59" y="22"/>
                    </a:lnTo>
                    <a:lnTo>
                      <a:pt x="61" y="21"/>
                    </a:lnTo>
                    <a:lnTo>
                      <a:pt x="61" y="20"/>
                    </a:lnTo>
                    <a:lnTo>
                      <a:pt x="62" y="18"/>
                    </a:lnTo>
                    <a:lnTo>
                      <a:pt x="59" y="15"/>
                    </a:lnTo>
                    <a:lnTo>
                      <a:pt x="61" y="14"/>
                    </a:lnTo>
                    <a:lnTo>
                      <a:pt x="65" y="14"/>
                    </a:lnTo>
                    <a:lnTo>
                      <a:pt x="67" y="13"/>
                    </a:lnTo>
                    <a:lnTo>
                      <a:pt x="72" y="14"/>
                    </a:lnTo>
                    <a:lnTo>
                      <a:pt x="74" y="15"/>
                    </a:lnTo>
                    <a:lnTo>
                      <a:pt x="77" y="17"/>
                    </a:lnTo>
                    <a:lnTo>
                      <a:pt x="80" y="18"/>
                    </a:lnTo>
                    <a:lnTo>
                      <a:pt x="81" y="17"/>
                    </a:lnTo>
                    <a:lnTo>
                      <a:pt x="83" y="18"/>
                    </a:lnTo>
                    <a:lnTo>
                      <a:pt x="83" y="14"/>
                    </a:lnTo>
                    <a:lnTo>
                      <a:pt x="81" y="13"/>
                    </a:lnTo>
                    <a:lnTo>
                      <a:pt x="81" y="9"/>
                    </a:lnTo>
                    <a:lnTo>
                      <a:pt x="83" y="7"/>
                    </a:lnTo>
                    <a:lnTo>
                      <a:pt x="83" y="4"/>
                    </a:lnTo>
                    <a:lnTo>
                      <a:pt x="80" y="3"/>
                    </a:lnTo>
                    <a:lnTo>
                      <a:pt x="80" y="0"/>
                    </a:lnTo>
                    <a:lnTo>
                      <a:pt x="83" y="2"/>
                    </a:lnTo>
                    <a:lnTo>
                      <a:pt x="87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" name="Freeform 665"/>
              <p:cNvSpPr>
                <a:spLocks/>
              </p:cNvSpPr>
              <p:nvPr/>
            </p:nvSpPr>
            <p:spPr bwMode="auto">
              <a:xfrm>
                <a:off x="4686853" y="2731865"/>
                <a:ext cx="16305" cy="31126"/>
              </a:xfrm>
              <a:custGeom>
                <a:avLst/>
                <a:gdLst>
                  <a:gd name="T0" fmla="*/ 10 w 11"/>
                  <a:gd name="T1" fmla="*/ 0 h 21"/>
                  <a:gd name="T2" fmla="*/ 11 w 11"/>
                  <a:gd name="T3" fmla="*/ 1 h 21"/>
                  <a:gd name="T4" fmla="*/ 10 w 11"/>
                  <a:gd name="T5" fmla="*/ 3 h 21"/>
                  <a:gd name="T6" fmla="*/ 10 w 11"/>
                  <a:gd name="T7" fmla="*/ 4 h 21"/>
                  <a:gd name="T8" fmla="*/ 9 w 11"/>
                  <a:gd name="T9" fmla="*/ 5 h 21"/>
                  <a:gd name="T10" fmla="*/ 10 w 11"/>
                  <a:gd name="T11" fmla="*/ 8 h 21"/>
                  <a:gd name="T12" fmla="*/ 11 w 11"/>
                  <a:gd name="T13" fmla="*/ 9 h 21"/>
                  <a:gd name="T14" fmla="*/ 9 w 11"/>
                  <a:gd name="T15" fmla="*/ 11 h 21"/>
                  <a:gd name="T16" fmla="*/ 9 w 11"/>
                  <a:gd name="T17" fmla="*/ 12 h 21"/>
                  <a:gd name="T18" fmla="*/ 6 w 11"/>
                  <a:gd name="T19" fmla="*/ 15 h 21"/>
                  <a:gd name="T20" fmla="*/ 4 w 11"/>
                  <a:gd name="T21" fmla="*/ 16 h 21"/>
                  <a:gd name="T22" fmla="*/ 6 w 11"/>
                  <a:gd name="T23" fmla="*/ 18 h 21"/>
                  <a:gd name="T24" fmla="*/ 6 w 11"/>
                  <a:gd name="T25" fmla="*/ 19 h 21"/>
                  <a:gd name="T26" fmla="*/ 2 w 11"/>
                  <a:gd name="T27" fmla="*/ 21 h 21"/>
                  <a:gd name="T28" fmla="*/ 2 w 11"/>
                  <a:gd name="T29" fmla="*/ 19 h 21"/>
                  <a:gd name="T30" fmla="*/ 3 w 11"/>
                  <a:gd name="T31" fmla="*/ 16 h 21"/>
                  <a:gd name="T32" fmla="*/ 4 w 11"/>
                  <a:gd name="T33" fmla="*/ 15 h 21"/>
                  <a:gd name="T34" fmla="*/ 3 w 11"/>
                  <a:gd name="T35" fmla="*/ 15 h 21"/>
                  <a:gd name="T36" fmla="*/ 0 w 11"/>
                  <a:gd name="T37" fmla="*/ 11 h 21"/>
                  <a:gd name="T38" fmla="*/ 2 w 11"/>
                  <a:gd name="T39" fmla="*/ 11 h 21"/>
                  <a:gd name="T40" fmla="*/ 0 w 11"/>
                  <a:gd name="T41" fmla="*/ 8 h 21"/>
                  <a:gd name="T42" fmla="*/ 3 w 11"/>
                  <a:gd name="T43" fmla="*/ 5 h 21"/>
                  <a:gd name="T44" fmla="*/ 3 w 11"/>
                  <a:gd name="T45" fmla="*/ 4 h 21"/>
                  <a:gd name="T46" fmla="*/ 6 w 11"/>
                  <a:gd name="T47" fmla="*/ 1 h 21"/>
                  <a:gd name="T48" fmla="*/ 9 w 11"/>
                  <a:gd name="T49" fmla="*/ 1 h 21"/>
                  <a:gd name="T50" fmla="*/ 10 w 11"/>
                  <a:gd name="T5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" h="21">
                    <a:moveTo>
                      <a:pt x="10" y="0"/>
                    </a:moveTo>
                    <a:lnTo>
                      <a:pt x="11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" name="Freeform 666"/>
              <p:cNvSpPr>
                <a:spLocks/>
              </p:cNvSpPr>
              <p:nvPr/>
            </p:nvSpPr>
            <p:spPr bwMode="auto">
              <a:xfrm>
                <a:off x="4660174" y="2749651"/>
                <a:ext cx="8893" cy="31126"/>
              </a:xfrm>
              <a:custGeom>
                <a:avLst/>
                <a:gdLst>
                  <a:gd name="T0" fmla="*/ 4 w 6"/>
                  <a:gd name="T1" fmla="*/ 0 h 21"/>
                  <a:gd name="T2" fmla="*/ 6 w 6"/>
                  <a:gd name="T3" fmla="*/ 2 h 21"/>
                  <a:gd name="T4" fmla="*/ 6 w 6"/>
                  <a:gd name="T5" fmla="*/ 6 h 21"/>
                  <a:gd name="T6" fmla="*/ 4 w 6"/>
                  <a:gd name="T7" fmla="*/ 10 h 21"/>
                  <a:gd name="T8" fmla="*/ 4 w 6"/>
                  <a:gd name="T9" fmla="*/ 14 h 21"/>
                  <a:gd name="T10" fmla="*/ 3 w 6"/>
                  <a:gd name="T11" fmla="*/ 18 h 21"/>
                  <a:gd name="T12" fmla="*/ 2 w 6"/>
                  <a:gd name="T13" fmla="*/ 21 h 21"/>
                  <a:gd name="T14" fmla="*/ 0 w 6"/>
                  <a:gd name="T15" fmla="*/ 20 h 21"/>
                  <a:gd name="T16" fmla="*/ 0 w 6"/>
                  <a:gd name="T17" fmla="*/ 18 h 21"/>
                  <a:gd name="T18" fmla="*/ 0 w 6"/>
                  <a:gd name="T19" fmla="*/ 15 h 21"/>
                  <a:gd name="T20" fmla="*/ 2 w 6"/>
                  <a:gd name="T21" fmla="*/ 9 h 21"/>
                  <a:gd name="T22" fmla="*/ 3 w 6"/>
                  <a:gd name="T23" fmla="*/ 7 h 21"/>
                  <a:gd name="T24" fmla="*/ 4 w 6"/>
                  <a:gd name="T25" fmla="*/ 4 h 21"/>
                  <a:gd name="T26" fmla="*/ 3 w 6"/>
                  <a:gd name="T27" fmla="*/ 3 h 21"/>
                  <a:gd name="T28" fmla="*/ 4 w 6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lnTo>
                      <a:pt x="6" y="2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2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" name="Freeform 667"/>
              <p:cNvSpPr>
                <a:spLocks/>
              </p:cNvSpPr>
              <p:nvPr/>
            </p:nvSpPr>
            <p:spPr bwMode="auto">
              <a:xfrm>
                <a:off x="4703158" y="2728900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3 w 4"/>
                  <a:gd name="T5" fmla="*/ 2 h 3"/>
                  <a:gd name="T6" fmla="*/ 2 w 4"/>
                  <a:gd name="T7" fmla="*/ 3 h 3"/>
                  <a:gd name="T8" fmla="*/ 0 w 4"/>
                  <a:gd name="T9" fmla="*/ 2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" name="Freeform 668"/>
              <p:cNvSpPr>
                <a:spLocks/>
              </p:cNvSpPr>
              <p:nvPr/>
            </p:nvSpPr>
            <p:spPr bwMode="auto">
              <a:xfrm>
                <a:off x="4701675" y="2712597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" name="Rectangle 669"/>
              <p:cNvSpPr>
                <a:spLocks noChangeArrowheads="1"/>
              </p:cNvSpPr>
              <p:nvPr/>
            </p:nvSpPr>
            <p:spPr bwMode="auto">
              <a:xfrm>
                <a:off x="4756517" y="2656274"/>
                <a:ext cx="1483" cy="2964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" name="Freeform 670"/>
              <p:cNvSpPr>
                <a:spLocks/>
              </p:cNvSpPr>
              <p:nvPr/>
            </p:nvSpPr>
            <p:spPr bwMode="auto">
              <a:xfrm>
                <a:off x="4759481" y="2662202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" name="Freeform 671"/>
              <p:cNvSpPr>
                <a:spLocks/>
              </p:cNvSpPr>
              <p:nvPr/>
            </p:nvSpPr>
            <p:spPr bwMode="auto">
              <a:xfrm>
                <a:off x="4722426" y="2554002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" name="Freeform 672"/>
              <p:cNvSpPr>
                <a:spLocks/>
              </p:cNvSpPr>
              <p:nvPr/>
            </p:nvSpPr>
            <p:spPr bwMode="auto">
              <a:xfrm>
                <a:off x="4740212" y="26458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3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" name="Freeform 673"/>
              <p:cNvSpPr>
                <a:spLocks/>
              </p:cNvSpPr>
              <p:nvPr/>
            </p:nvSpPr>
            <p:spPr bwMode="auto">
              <a:xfrm>
                <a:off x="4749105" y="2651827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1 h 3"/>
                  <a:gd name="T4" fmla="*/ 1 w 4"/>
                  <a:gd name="T5" fmla="*/ 3 h 3"/>
                  <a:gd name="T6" fmla="*/ 0 w 4"/>
                  <a:gd name="T7" fmla="*/ 3 h 3"/>
                  <a:gd name="T8" fmla="*/ 0 w 4"/>
                  <a:gd name="T9" fmla="*/ 1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" name="Freeform 674"/>
              <p:cNvSpPr>
                <a:spLocks/>
              </p:cNvSpPr>
              <p:nvPr/>
            </p:nvSpPr>
            <p:spPr bwMode="auto">
              <a:xfrm>
                <a:off x="4732802" y="264738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" name="Freeform 675"/>
              <p:cNvSpPr>
                <a:spLocks/>
              </p:cNvSpPr>
              <p:nvPr/>
            </p:nvSpPr>
            <p:spPr bwMode="auto">
              <a:xfrm>
                <a:off x="4703158" y="2647380"/>
                <a:ext cx="14822" cy="16305"/>
              </a:xfrm>
              <a:custGeom>
                <a:avLst/>
                <a:gdLst>
                  <a:gd name="T0" fmla="*/ 4 w 10"/>
                  <a:gd name="T1" fmla="*/ 0 h 11"/>
                  <a:gd name="T2" fmla="*/ 9 w 10"/>
                  <a:gd name="T3" fmla="*/ 3 h 11"/>
                  <a:gd name="T4" fmla="*/ 9 w 10"/>
                  <a:gd name="T5" fmla="*/ 6 h 11"/>
                  <a:gd name="T6" fmla="*/ 7 w 10"/>
                  <a:gd name="T7" fmla="*/ 6 h 11"/>
                  <a:gd name="T8" fmla="*/ 6 w 10"/>
                  <a:gd name="T9" fmla="*/ 6 h 11"/>
                  <a:gd name="T10" fmla="*/ 7 w 10"/>
                  <a:gd name="T11" fmla="*/ 8 h 11"/>
                  <a:gd name="T12" fmla="*/ 10 w 10"/>
                  <a:gd name="T13" fmla="*/ 8 h 11"/>
                  <a:gd name="T14" fmla="*/ 10 w 10"/>
                  <a:gd name="T15" fmla="*/ 10 h 11"/>
                  <a:gd name="T16" fmla="*/ 9 w 10"/>
                  <a:gd name="T17" fmla="*/ 11 h 11"/>
                  <a:gd name="T18" fmla="*/ 6 w 10"/>
                  <a:gd name="T19" fmla="*/ 10 h 11"/>
                  <a:gd name="T20" fmla="*/ 3 w 10"/>
                  <a:gd name="T21" fmla="*/ 8 h 11"/>
                  <a:gd name="T22" fmla="*/ 2 w 10"/>
                  <a:gd name="T23" fmla="*/ 7 h 11"/>
                  <a:gd name="T24" fmla="*/ 0 w 10"/>
                  <a:gd name="T25" fmla="*/ 6 h 11"/>
                  <a:gd name="T26" fmla="*/ 2 w 10"/>
                  <a:gd name="T27" fmla="*/ 4 h 11"/>
                  <a:gd name="T28" fmla="*/ 4 w 10"/>
                  <a:gd name="T29" fmla="*/ 6 h 11"/>
                  <a:gd name="T30" fmla="*/ 6 w 10"/>
                  <a:gd name="T31" fmla="*/ 4 h 11"/>
                  <a:gd name="T32" fmla="*/ 3 w 10"/>
                  <a:gd name="T33" fmla="*/ 3 h 11"/>
                  <a:gd name="T34" fmla="*/ 3 w 10"/>
                  <a:gd name="T35" fmla="*/ 0 h 11"/>
                  <a:gd name="T36" fmla="*/ 4 w 10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lnTo>
                      <a:pt x="9" y="3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6" y="10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" name="Freeform 676"/>
              <p:cNvSpPr>
                <a:spLocks/>
              </p:cNvSpPr>
              <p:nvPr/>
            </p:nvSpPr>
            <p:spPr bwMode="auto">
              <a:xfrm>
                <a:off x="4695746" y="2315370"/>
                <a:ext cx="195649" cy="352761"/>
              </a:xfrm>
              <a:custGeom>
                <a:avLst/>
                <a:gdLst>
                  <a:gd name="T0" fmla="*/ 81 w 132"/>
                  <a:gd name="T1" fmla="*/ 10 h 238"/>
                  <a:gd name="T2" fmla="*/ 87 w 132"/>
                  <a:gd name="T3" fmla="*/ 21 h 238"/>
                  <a:gd name="T4" fmla="*/ 83 w 132"/>
                  <a:gd name="T5" fmla="*/ 31 h 238"/>
                  <a:gd name="T6" fmla="*/ 87 w 132"/>
                  <a:gd name="T7" fmla="*/ 47 h 238"/>
                  <a:gd name="T8" fmla="*/ 102 w 132"/>
                  <a:gd name="T9" fmla="*/ 60 h 238"/>
                  <a:gd name="T10" fmla="*/ 101 w 132"/>
                  <a:gd name="T11" fmla="*/ 82 h 238"/>
                  <a:gd name="T12" fmla="*/ 109 w 132"/>
                  <a:gd name="T13" fmla="*/ 116 h 238"/>
                  <a:gd name="T14" fmla="*/ 114 w 132"/>
                  <a:gd name="T15" fmla="*/ 127 h 238"/>
                  <a:gd name="T16" fmla="*/ 120 w 132"/>
                  <a:gd name="T17" fmla="*/ 141 h 238"/>
                  <a:gd name="T18" fmla="*/ 126 w 132"/>
                  <a:gd name="T19" fmla="*/ 162 h 238"/>
                  <a:gd name="T20" fmla="*/ 121 w 132"/>
                  <a:gd name="T21" fmla="*/ 198 h 238"/>
                  <a:gd name="T22" fmla="*/ 105 w 132"/>
                  <a:gd name="T23" fmla="*/ 221 h 238"/>
                  <a:gd name="T24" fmla="*/ 99 w 132"/>
                  <a:gd name="T25" fmla="*/ 220 h 238"/>
                  <a:gd name="T26" fmla="*/ 92 w 132"/>
                  <a:gd name="T27" fmla="*/ 223 h 238"/>
                  <a:gd name="T28" fmla="*/ 85 w 132"/>
                  <a:gd name="T29" fmla="*/ 224 h 238"/>
                  <a:gd name="T30" fmla="*/ 79 w 132"/>
                  <a:gd name="T31" fmla="*/ 221 h 238"/>
                  <a:gd name="T32" fmla="*/ 74 w 132"/>
                  <a:gd name="T33" fmla="*/ 227 h 238"/>
                  <a:gd name="T34" fmla="*/ 67 w 132"/>
                  <a:gd name="T35" fmla="*/ 227 h 238"/>
                  <a:gd name="T36" fmla="*/ 54 w 132"/>
                  <a:gd name="T37" fmla="*/ 235 h 238"/>
                  <a:gd name="T38" fmla="*/ 47 w 132"/>
                  <a:gd name="T39" fmla="*/ 238 h 238"/>
                  <a:gd name="T40" fmla="*/ 45 w 132"/>
                  <a:gd name="T41" fmla="*/ 226 h 238"/>
                  <a:gd name="T42" fmla="*/ 37 w 132"/>
                  <a:gd name="T43" fmla="*/ 226 h 238"/>
                  <a:gd name="T44" fmla="*/ 29 w 132"/>
                  <a:gd name="T45" fmla="*/ 221 h 238"/>
                  <a:gd name="T46" fmla="*/ 23 w 132"/>
                  <a:gd name="T47" fmla="*/ 214 h 238"/>
                  <a:gd name="T48" fmla="*/ 25 w 132"/>
                  <a:gd name="T49" fmla="*/ 199 h 238"/>
                  <a:gd name="T50" fmla="*/ 21 w 132"/>
                  <a:gd name="T51" fmla="*/ 190 h 238"/>
                  <a:gd name="T52" fmla="*/ 19 w 132"/>
                  <a:gd name="T53" fmla="*/ 183 h 238"/>
                  <a:gd name="T54" fmla="*/ 21 w 132"/>
                  <a:gd name="T55" fmla="*/ 174 h 238"/>
                  <a:gd name="T56" fmla="*/ 23 w 132"/>
                  <a:gd name="T57" fmla="*/ 165 h 238"/>
                  <a:gd name="T58" fmla="*/ 29 w 132"/>
                  <a:gd name="T59" fmla="*/ 165 h 238"/>
                  <a:gd name="T60" fmla="*/ 32 w 132"/>
                  <a:gd name="T61" fmla="*/ 159 h 238"/>
                  <a:gd name="T62" fmla="*/ 38 w 132"/>
                  <a:gd name="T63" fmla="*/ 156 h 238"/>
                  <a:gd name="T64" fmla="*/ 40 w 132"/>
                  <a:gd name="T65" fmla="*/ 148 h 238"/>
                  <a:gd name="T66" fmla="*/ 43 w 132"/>
                  <a:gd name="T67" fmla="*/ 141 h 238"/>
                  <a:gd name="T68" fmla="*/ 51 w 132"/>
                  <a:gd name="T69" fmla="*/ 130 h 238"/>
                  <a:gd name="T70" fmla="*/ 58 w 132"/>
                  <a:gd name="T71" fmla="*/ 126 h 238"/>
                  <a:gd name="T72" fmla="*/ 59 w 132"/>
                  <a:gd name="T73" fmla="*/ 118 h 238"/>
                  <a:gd name="T74" fmla="*/ 48 w 132"/>
                  <a:gd name="T75" fmla="*/ 108 h 238"/>
                  <a:gd name="T76" fmla="*/ 41 w 132"/>
                  <a:gd name="T77" fmla="*/ 98 h 238"/>
                  <a:gd name="T78" fmla="*/ 37 w 132"/>
                  <a:gd name="T79" fmla="*/ 85 h 238"/>
                  <a:gd name="T80" fmla="*/ 37 w 132"/>
                  <a:gd name="T81" fmla="*/ 69 h 238"/>
                  <a:gd name="T82" fmla="*/ 33 w 132"/>
                  <a:gd name="T83" fmla="*/ 57 h 238"/>
                  <a:gd name="T84" fmla="*/ 27 w 132"/>
                  <a:gd name="T85" fmla="*/ 50 h 238"/>
                  <a:gd name="T86" fmla="*/ 19 w 132"/>
                  <a:gd name="T87" fmla="*/ 43 h 238"/>
                  <a:gd name="T88" fmla="*/ 0 w 132"/>
                  <a:gd name="T89" fmla="*/ 29 h 238"/>
                  <a:gd name="T90" fmla="*/ 3 w 132"/>
                  <a:gd name="T91" fmla="*/ 25 h 238"/>
                  <a:gd name="T92" fmla="*/ 15 w 132"/>
                  <a:gd name="T93" fmla="*/ 33 h 238"/>
                  <a:gd name="T94" fmla="*/ 33 w 132"/>
                  <a:gd name="T95" fmla="*/ 33 h 238"/>
                  <a:gd name="T96" fmla="*/ 45 w 132"/>
                  <a:gd name="T97" fmla="*/ 33 h 238"/>
                  <a:gd name="T98" fmla="*/ 52 w 132"/>
                  <a:gd name="T99" fmla="*/ 25 h 238"/>
                  <a:gd name="T100" fmla="*/ 54 w 132"/>
                  <a:gd name="T101" fmla="*/ 10 h 238"/>
                  <a:gd name="T102" fmla="*/ 63 w 132"/>
                  <a:gd name="T103" fmla="*/ 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2" h="238">
                    <a:moveTo>
                      <a:pt x="70" y="0"/>
                    </a:moveTo>
                    <a:lnTo>
                      <a:pt x="73" y="3"/>
                    </a:lnTo>
                    <a:lnTo>
                      <a:pt x="76" y="7"/>
                    </a:lnTo>
                    <a:lnTo>
                      <a:pt x="79" y="8"/>
                    </a:lnTo>
                    <a:lnTo>
                      <a:pt x="81" y="10"/>
                    </a:lnTo>
                    <a:lnTo>
                      <a:pt x="85" y="10"/>
                    </a:lnTo>
                    <a:lnTo>
                      <a:pt x="87" y="13"/>
                    </a:lnTo>
                    <a:lnTo>
                      <a:pt x="90" y="15"/>
                    </a:lnTo>
                    <a:lnTo>
                      <a:pt x="88" y="18"/>
                    </a:lnTo>
                    <a:lnTo>
                      <a:pt x="87" y="21"/>
                    </a:lnTo>
                    <a:lnTo>
                      <a:pt x="87" y="26"/>
                    </a:lnTo>
                    <a:lnTo>
                      <a:pt x="87" y="26"/>
                    </a:lnTo>
                    <a:lnTo>
                      <a:pt x="83" y="28"/>
                    </a:lnTo>
                    <a:lnTo>
                      <a:pt x="81" y="29"/>
                    </a:lnTo>
                    <a:lnTo>
                      <a:pt x="83" y="31"/>
                    </a:lnTo>
                    <a:lnTo>
                      <a:pt x="83" y="33"/>
                    </a:lnTo>
                    <a:lnTo>
                      <a:pt x="81" y="39"/>
                    </a:lnTo>
                    <a:lnTo>
                      <a:pt x="84" y="40"/>
                    </a:lnTo>
                    <a:lnTo>
                      <a:pt x="85" y="47"/>
                    </a:lnTo>
                    <a:lnTo>
                      <a:pt x="87" y="47"/>
                    </a:lnTo>
                    <a:lnTo>
                      <a:pt x="91" y="49"/>
                    </a:lnTo>
                    <a:lnTo>
                      <a:pt x="94" y="51"/>
                    </a:lnTo>
                    <a:lnTo>
                      <a:pt x="94" y="54"/>
                    </a:lnTo>
                    <a:lnTo>
                      <a:pt x="101" y="58"/>
                    </a:lnTo>
                    <a:lnTo>
                      <a:pt x="102" y="60"/>
                    </a:lnTo>
                    <a:lnTo>
                      <a:pt x="101" y="64"/>
                    </a:lnTo>
                    <a:lnTo>
                      <a:pt x="98" y="68"/>
                    </a:lnTo>
                    <a:lnTo>
                      <a:pt x="95" y="75"/>
                    </a:lnTo>
                    <a:lnTo>
                      <a:pt x="99" y="78"/>
                    </a:lnTo>
                    <a:lnTo>
                      <a:pt x="101" y="82"/>
                    </a:lnTo>
                    <a:lnTo>
                      <a:pt x="105" y="91"/>
                    </a:lnTo>
                    <a:lnTo>
                      <a:pt x="112" y="105"/>
                    </a:lnTo>
                    <a:lnTo>
                      <a:pt x="109" y="105"/>
                    </a:lnTo>
                    <a:lnTo>
                      <a:pt x="109" y="115"/>
                    </a:lnTo>
                    <a:lnTo>
                      <a:pt x="109" y="116"/>
                    </a:lnTo>
                    <a:lnTo>
                      <a:pt x="112" y="118"/>
                    </a:lnTo>
                    <a:lnTo>
                      <a:pt x="109" y="119"/>
                    </a:lnTo>
                    <a:lnTo>
                      <a:pt x="109" y="125"/>
                    </a:lnTo>
                    <a:lnTo>
                      <a:pt x="110" y="126"/>
                    </a:lnTo>
                    <a:lnTo>
                      <a:pt x="114" y="127"/>
                    </a:lnTo>
                    <a:lnTo>
                      <a:pt x="116" y="129"/>
                    </a:lnTo>
                    <a:lnTo>
                      <a:pt x="114" y="130"/>
                    </a:lnTo>
                    <a:lnTo>
                      <a:pt x="114" y="136"/>
                    </a:lnTo>
                    <a:lnTo>
                      <a:pt x="116" y="138"/>
                    </a:lnTo>
                    <a:lnTo>
                      <a:pt x="120" y="141"/>
                    </a:lnTo>
                    <a:lnTo>
                      <a:pt x="120" y="145"/>
                    </a:lnTo>
                    <a:lnTo>
                      <a:pt x="117" y="148"/>
                    </a:lnTo>
                    <a:lnTo>
                      <a:pt x="117" y="152"/>
                    </a:lnTo>
                    <a:lnTo>
                      <a:pt x="123" y="161"/>
                    </a:lnTo>
                    <a:lnTo>
                      <a:pt x="126" y="162"/>
                    </a:lnTo>
                    <a:lnTo>
                      <a:pt x="132" y="169"/>
                    </a:lnTo>
                    <a:lnTo>
                      <a:pt x="132" y="173"/>
                    </a:lnTo>
                    <a:lnTo>
                      <a:pt x="128" y="183"/>
                    </a:lnTo>
                    <a:lnTo>
                      <a:pt x="124" y="191"/>
                    </a:lnTo>
                    <a:lnTo>
                      <a:pt x="121" y="198"/>
                    </a:lnTo>
                    <a:lnTo>
                      <a:pt x="117" y="203"/>
                    </a:lnTo>
                    <a:lnTo>
                      <a:pt x="113" y="210"/>
                    </a:lnTo>
                    <a:lnTo>
                      <a:pt x="110" y="212"/>
                    </a:lnTo>
                    <a:lnTo>
                      <a:pt x="105" y="217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3" y="223"/>
                    </a:lnTo>
                    <a:lnTo>
                      <a:pt x="101" y="223"/>
                    </a:lnTo>
                    <a:lnTo>
                      <a:pt x="101" y="221"/>
                    </a:lnTo>
                    <a:lnTo>
                      <a:pt x="99" y="220"/>
                    </a:lnTo>
                    <a:lnTo>
                      <a:pt x="98" y="221"/>
                    </a:lnTo>
                    <a:lnTo>
                      <a:pt x="99" y="221"/>
                    </a:lnTo>
                    <a:lnTo>
                      <a:pt x="99" y="223"/>
                    </a:lnTo>
                    <a:lnTo>
                      <a:pt x="95" y="224"/>
                    </a:lnTo>
                    <a:lnTo>
                      <a:pt x="92" y="223"/>
                    </a:lnTo>
                    <a:lnTo>
                      <a:pt x="90" y="223"/>
                    </a:lnTo>
                    <a:lnTo>
                      <a:pt x="87" y="224"/>
                    </a:lnTo>
                    <a:lnTo>
                      <a:pt x="87" y="223"/>
                    </a:lnTo>
                    <a:lnTo>
                      <a:pt x="85" y="223"/>
                    </a:lnTo>
                    <a:lnTo>
                      <a:pt x="85" y="224"/>
                    </a:lnTo>
                    <a:lnTo>
                      <a:pt x="84" y="226"/>
                    </a:lnTo>
                    <a:lnTo>
                      <a:pt x="83" y="223"/>
                    </a:lnTo>
                    <a:lnTo>
                      <a:pt x="81" y="224"/>
                    </a:lnTo>
                    <a:lnTo>
                      <a:pt x="80" y="224"/>
                    </a:lnTo>
                    <a:lnTo>
                      <a:pt x="79" y="221"/>
                    </a:lnTo>
                    <a:lnTo>
                      <a:pt x="77" y="223"/>
                    </a:lnTo>
                    <a:lnTo>
                      <a:pt x="79" y="226"/>
                    </a:lnTo>
                    <a:lnTo>
                      <a:pt x="77" y="224"/>
                    </a:lnTo>
                    <a:lnTo>
                      <a:pt x="76" y="228"/>
                    </a:lnTo>
                    <a:lnTo>
                      <a:pt x="74" y="227"/>
                    </a:lnTo>
                    <a:lnTo>
                      <a:pt x="76" y="226"/>
                    </a:lnTo>
                    <a:lnTo>
                      <a:pt x="76" y="224"/>
                    </a:lnTo>
                    <a:lnTo>
                      <a:pt x="73" y="227"/>
                    </a:lnTo>
                    <a:lnTo>
                      <a:pt x="72" y="228"/>
                    </a:lnTo>
                    <a:lnTo>
                      <a:pt x="67" y="227"/>
                    </a:lnTo>
                    <a:lnTo>
                      <a:pt x="67" y="228"/>
                    </a:lnTo>
                    <a:lnTo>
                      <a:pt x="62" y="231"/>
                    </a:lnTo>
                    <a:lnTo>
                      <a:pt x="59" y="231"/>
                    </a:lnTo>
                    <a:lnTo>
                      <a:pt x="55" y="235"/>
                    </a:lnTo>
                    <a:lnTo>
                      <a:pt x="54" y="235"/>
                    </a:lnTo>
                    <a:lnTo>
                      <a:pt x="51" y="235"/>
                    </a:lnTo>
                    <a:lnTo>
                      <a:pt x="51" y="234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7" y="238"/>
                    </a:lnTo>
                    <a:lnTo>
                      <a:pt x="48" y="235"/>
                    </a:lnTo>
                    <a:lnTo>
                      <a:pt x="47" y="234"/>
                    </a:lnTo>
                    <a:lnTo>
                      <a:pt x="44" y="230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3" y="227"/>
                    </a:lnTo>
                    <a:lnTo>
                      <a:pt x="41" y="227"/>
                    </a:lnTo>
                    <a:lnTo>
                      <a:pt x="41" y="226"/>
                    </a:lnTo>
                    <a:lnTo>
                      <a:pt x="41" y="226"/>
                    </a:lnTo>
                    <a:lnTo>
                      <a:pt x="37" y="226"/>
                    </a:lnTo>
                    <a:lnTo>
                      <a:pt x="36" y="224"/>
                    </a:lnTo>
                    <a:lnTo>
                      <a:pt x="33" y="224"/>
                    </a:lnTo>
                    <a:lnTo>
                      <a:pt x="30" y="221"/>
                    </a:lnTo>
                    <a:lnTo>
                      <a:pt x="30" y="223"/>
                    </a:lnTo>
                    <a:lnTo>
                      <a:pt x="29" y="221"/>
                    </a:lnTo>
                    <a:lnTo>
                      <a:pt x="25" y="223"/>
                    </a:lnTo>
                    <a:lnTo>
                      <a:pt x="25" y="221"/>
                    </a:lnTo>
                    <a:lnTo>
                      <a:pt x="25" y="220"/>
                    </a:lnTo>
                    <a:lnTo>
                      <a:pt x="26" y="217"/>
                    </a:lnTo>
                    <a:lnTo>
                      <a:pt x="23" y="214"/>
                    </a:lnTo>
                    <a:lnTo>
                      <a:pt x="25" y="209"/>
                    </a:lnTo>
                    <a:lnTo>
                      <a:pt x="25" y="208"/>
                    </a:lnTo>
                    <a:lnTo>
                      <a:pt x="25" y="203"/>
                    </a:lnTo>
                    <a:lnTo>
                      <a:pt x="26" y="203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5" y="196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21" y="190"/>
                    </a:lnTo>
                    <a:lnTo>
                      <a:pt x="22" y="188"/>
                    </a:lnTo>
                    <a:lnTo>
                      <a:pt x="22" y="185"/>
                    </a:lnTo>
                    <a:lnTo>
                      <a:pt x="21" y="184"/>
                    </a:lnTo>
                    <a:lnTo>
                      <a:pt x="19" y="184"/>
                    </a:lnTo>
                    <a:lnTo>
                      <a:pt x="19" y="183"/>
                    </a:lnTo>
                    <a:lnTo>
                      <a:pt x="19" y="180"/>
                    </a:lnTo>
                    <a:lnTo>
                      <a:pt x="19" y="180"/>
                    </a:lnTo>
                    <a:lnTo>
                      <a:pt x="18" y="177"/>
                    </a:lnTo>
                    <a:lnTo>
                      <a:pt x="19" y="174"/>
                    </a:lnTo>
                    <a:lnTo>
                      <a:pt x="21" y="174"/>
                    </a:lnTo>
                    <a:lnTo>
                      <a:pt x="22" y="172"/>
                    </a:lnTo>
                    <a:lnTo>
                      <a:pt x="21" y="169"/>
                    </a:lnTo>
                    <a:lnTo>
                      <a:pt x="22" y="167"/>
                    </a:lnTo>
                    <a:lnTo>
                      <a:pt x="21" y="166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5" y="166"/>
                    </a:lnTo>
                    <a:lnTo>
                      <a:pt x="26" y="167"/>
                    </a:lnTo>
                    <a:lnTo>
                      <a:pt x="29" y="166"/>
                    </a:lnTo>
                    <a:lnTo>
                      <a:pt x="29" y="165"/>
                    </a:lnTo>
                    <a:lnTo>
                      <a:pt x="30" y="163"/>
                    </a:lnTo>
                    <a:lnTo>
                      <a:pt x="30" y="162"/>
                    </a:lnTo>
                    <a:lnTo>
                      <a:pt x="29" y="159"/>
                    </a:lnTo>
                    <a:lnTo>
                      <a:pt x="30" y="159"/>
                    </a:lnTo>
                    <a:lnTo>
                      <a:pt x="32" y="159"/>
                    </a:lnTo>
                    <a:lnTo>
                      <a:pt x="32" y="158"/>
                    </a:lnTo>
                    <a:lnTo>
                      <a:pt x="32" y="155"/>
                    </a:lnTo>
                    <a:lnTo>
                      <a:pt x="34" y="155"/>
                    </a:lnTo>
                    <a:lnTo>
                      <a:pt x="34" y="156"/>
                    </a:lnTo>
                    <a:lnTo>
                      <a:pt x="38" y="156"/>
                    </a:lnTo>
                    <a:lnTo>
                      <a:pt x="36" y="155"/>
                    </a:lnTo>
                    <a:lnTo>
                      <a:pt x="36" y="152"/>
                    </a:lnTo>
                    <a:lnTo>
                      <a:pt x="37" y="149"/>
                    </a:lnTo>
                    <a:lnTo>
                      <a:pt x="40" y="149"/>
                    </a:lnTo>
                    <a:lnTo>
                      <a:pt x="40" y="148"/>
                    </a:lnTo>
                    <a:lnTo>
                      <a:pt x="40" y="145"/>
                    </a:lnTo>
                    <a:lnTo>
                      <a:pt x="41" y="145"/>
                    </a:lnTo>
                    <a:lnTo>
                      <a:pt x="41" y="147"/>
                    </a:lnTo>
                    <a:lnTo>
                      <a:pt x="43" y="145"/>
                    </a:lnTo>
                    <a:lnTo>
                      <a:pt x="43" y="141"/>
                    </a:lnTo>
                    <a:lnTo>
                      <a:pt x="47" y="137"/>
                    </a:lnTo>
                    <a:lnTo>
                      <a:pt x="48" y="137"/>
                    </a:lnTo>
                    <a:lnTo>
                      <a:pt x="48" y="134"/>
                    </a:lnTo>
                    <a:lnTo>
                      <a:pt x="51" y="132"/>
                    </a:lnTo>
                    <a:lnTo>
                      <a:pt x="51" y="130"/>
                    </a:lnTo>
                    <a:lnTo>
                      <a:pt x="54" y="127"/>
                    </a:lnTo>
                    <a:lnTo>
                      <a:pt x="58" y="127"/>
                    </a:lnTo>
                    <a:lnTo>
                      <a:pt x="62" y="130"/>
                    </a:lnTo>
                    <a:lnTo>
                      <a:pt x="61" y="129"/>
                    </a:lnTo>
                    <a:lnTo>
                      <a:pt x="58" y="126"/>
                    </a:lnTo>
                    <a:lnTo>
                      <a:pt x="59" y="125"/>
                    </a:lnTo>
                    <a:lnTo>
                      <a:pt x="62" y="126"/>
                    </a:lnTo>
                    <a:lnTo>
                      <a:pt x="58" y="122"/>
                    </a:lnTo>
                    <a:lnTo>
                      <a:pt x="59" y="122"/>
                    </a:lnTo>
                    <a:lnTo>
                      <a:pt x="59" y="118"/>
                    </a:lnTo>
                    <a:lnTo>
                      <a:pt x="58" y="115"/>
                    </a:lnTo>
                    <a:lnTo>
                      <a:pt x="59" y="115"/>
                    </a:lnTo>
                    <a:lnTo>
                      <a:pt x="55" y="111"/>
                    </a:lnTo>
                    <a:lnTo>
                      <a:pt x="51" y="111"/>
                    </a:lnTo>
                    <a:lnTo>
                      <a:pt x="48" y="108"/>
                    </a:lnTo>
                    <a:lnTo>
                      <a:pt x="45" y="108"/>
                    </a:lnTo>
                    <a:lnTo>
                      <a:pt x="45" y="108"/>
                    </a:lnTo>
                    <a:lnTo>
                      <a:pt x="45" y="105"/>
                    </a:lnTo>
                    <a:lnTo>
                      <a:pt x="44" y="102"/>
                    </a:lnTo>
                    <a:lnTo>
                      <a:pt x="41" y="98"/>
                    </a:lnTo>
                    <a:lnTo>
                      <a:pt x="38" y="97"/>
                    </a:lnTo>
                    <a:lnTo>
                      <a:pt x="37" y="94"/>
                    </a:lnTo>
                    <a:lnTo>
                      <a:pt x="38" y="91"/>
                    </a:lnTo>
                    <a:lnTo>
                      <a:pt x="38" y="86"/>
                    </a:lnTo>
                    <a:lnTo>
                      <a:pt x="37" y="85"/>
                    </a:lnTo>
                    <a:lnTo>
                      <a:pt x="38" y="82"/>
                    </a:lnTo>
                    <a:lnTo>
                      <a:pt x="37" y="78"/>
                    </a:lnTo>
                    <a:lnTo>
                      <a:pt x="36" y="75"/>
                    </a:lnTo>
                    <a:lnTo>
                      <a:pt x="36" y="72"/>
                    </a:lnTo>
                    <a:lnTo>
                      <a:pt x="37" y="69"/>
                    </a:lnTo>
                    <a:lnTo>
                      <a:pt x="36" y="67"/>
                    </a:lnTo>
                    <a:lnTo>
                      <a:pt x="33" y="67"/>
                    </a:lnTo>
                    <a:lnTo>
                      <a:pt x="33" y="64"/>
                    </a:lnTo>
                    <a:lnTo>
                      <a:pt x="33" y="61"/>
                    </a:lnTo>
                    <a:lnTo>
                      <a:pt x="33" y="57"/>
                    </a:lnTo>
                    <a:lnTo>
                      <a:pt x="34" y="54"/>
                    </a:lnTo>
                    <a:lnTo>
                      <a:pt x="33" y="53"/>
                    </a:lnTo>
                    <a:lnTo>
                      <a:pt x="30" y="53"/>
                    </a:lnTo>
                    <a:lnTo>
                      <a:pt x="29" y="50"/>
                    </a:lnTo>
                    <a:lnTo>
                      <a:pt x="27" y="50"/>
                    </a:lnTo>
                    <a:lnTo>
                      <a:pt x="26" y="50"/>
                    </a:lnTo>
                    <a:lnTo>
                      <a:pt x="26" y="47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19" y="43"/>
                    </a:lnTo>
                    <a:lnTo>
                      <a:pt x="14" y="42"/>
                    </a:lnTo>
                    <a:lnTo>
                      <a:pt x="11" y="39"/>
                    </a:lnTo>
                    <a:lnTo>
                      <a:pt x="5" y="33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15" y="31"/>
                    </a:lnTo>
                    <a:lnTo>
                      <a:pt x="15" y="33"/>
                    </a:lnTo>
                    <a:lnTo>
                      <a:pt x="18" y="36"/>
                    </a:lnTo>
                    <a:lnTo>
                      <a:pt x="21" y="38"/>
                    </a:lnTo>
                    <a:lnTo>
                      <a:pt x="27" y="39"/>
                    </a:lnTo>
                    <a:lnTo>
                      <a:pt x="30" y="35"/>
                    </a:lnTo>
                    <a:lnTo>
                      <a:pt x="33" y="33"/>
                    </a:lnTo>
                    <a:lnTo>
                      <a:pt x="36" y="33"/>
                    </a:lnTo>
                    <a:lnTo>
                      <a:pt x="40" y="36"/>
                    </a:lnTo>
                    <a:lnTo>
                      <a:pt x="43" y="38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8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8"/>
                    </a:lnTo>
                    <a:lnTo>
                      <a:pt x="52" y="25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2" y="13"/>
                    </a:lnTo>
                    <a:lnTo>
                      <a:pt x="51" y="11"/>
                    </a:lnTo>
                    <a:lnTo>
                      <a:pt x="54" y="10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8" y="4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3"/>
                    </a:lnTo>
                    <a:lnTo>
                      <a:pt x="65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" name="Freeform 677"/>
              <p:cNvSpPr>
                <a:spLocks/>
              </p:cNvSpPr>
              <p:nvPr/>
            </p:nvSpPr>
            <p:spPr bwMode="auto">
              <a:xfrm>
                <a:off x="4771338" y="2496197"/>
                <a:ext cx="7411" cy="5929"/>
              </a:xfrm>
              <a:custGeom>
                <a:avLst/>
                <a:gdLst>
                  <a:gd name="T0" fmla="*/ 1 w 5"/>
                  <a:gd name="T1" fmla="*/ 0 h 4"/>
                  <a:gd name="T2" fmla="*/ 5 w 5"/>
                  <a:gd name="T3" fmla="*/ 0 h 4"/>
                  <a:gd name="T4" fmla="*/ 5 w 5"/>
                  <a:gd name="T5" fmla="*/ 1 h 4"/>
                  <a:gd name="T6" fmla="*/ 3 w 5"/>
                  <a:gd name="T7" fmla="*/ 1 h 4"/>
                  <a:gd name="T8" fmla="*/ 4 w 5"/>
                  <a:gd name="T9" fmla="*/ 3 h 4"/>
                  <a:gd name="T10" fmla="*/ 4 w 5"/>
                  <a:gd name="T11" fmla="*/ 4 h 4"/>
                  <a:gd name="T12" fmla="*/ 1 w 5"/>
                  <a:gd name="T13" fmla="*/ 4 h 4"/>
                  <a:gd name="T14" fmla="*/ 0 w 5"/>
                  <a:gd name="T15" fmla="*/ 1 h 4"/>
                  <a:gd name="T16" fmla="*/ 1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" name="Freeform 678"/>
              <p:cNvSpPr>
                <a:spLocks/>
              </p:cNvSpPr>
              <p:nvPr/>
            </p:nvSpPr>
            <p:spPr bwMode="auto">
              <a:xfrm>
                <a:off x="4719461" y="2556966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3 w 5"/>
                  <a:gd name="T3" fmla="*/ 2 h 4"/>
                  <a:gd name="T4" fmla="*/ 5 w 5"/>
                  <a:gd name="T5" fmla="*/ 2 h 4"/>
                  <a:gd name="T6" fmla="*/ 5 w 5"/>
                  <a:gd name="T7" fmla="*/ 3 h 4"/>
                  <a:gd name="T8" fmla="*/ 2 w 5"/>
                  <a:gd name="T9" fmla="*/ 4 h 4"/>
                  <a:gd name="T10" fmla="*/ 0 w 5"/>
                  <a:gd name="T11" fmla="*/ 3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" name="Freeform 679"/>
              <p:cNvSpPr>
                <a:spLocks/>
              </p:cNvSpPr>
              <p:nvPr/>
            </p:nvSpPr>
            <p:spPr bwMode="auto">
              <a:xfrm>
                <a:off x="4749105" y="2706668"/>
                <a:ext cx="23715" cy="22233"/>
              </a:xfrm>
              <a:custGeom>
                <a:avLst/>
                <a:gdLst>
                  <a:gd name="T0" fmla="*/ 7 w 16"/>
                  <a:gd name="T1" fmla="*/ 0 h 15"/>
                  <a:gd name="T2" fmla="*/ 8 w 16"/>
                  <a:gd name="T3" fmla="*/ 0 h 15"/>
                  <a:gd name="T4" fmla="*/ 12 w 16"/>
                  <a:gd name="T5" fmla="*/ 0 h 15"/>
                  <a:gd name="T6" fmla="*/ 14 w 16"/>
                  <a:gd name="T7" fmla="*/ 3 h 15"/>
                  <a:gd name="T8" fmla="*/ 15 w 16"/>
                  <a:gd name="T9" fmla="*/ 3 h 15"/>
                  <a:gd name="T10" fmla="*/ 16 w 16"/>
                  <a:gd name="T11" fmla="*/ 4 h 15"/>
                  <a:gd name="T12" fmla="*/ 15 w 16"/>
                  <a:gd name="T13" fmla="*/ 4 h 15"/>
                  <a:gd name="T14" fmla="*/ 14 w 16"/>
                  <a:gd name="T15" fmla="*/ 4 h 15"/>
                  <a:gd name="T16" fmla="*/ 12 w 16"/>
                  <a:gd name="T17" fmla="*/ 6 h 15"/>
                  <a:gd name="T18" fmla="*/ 11 w 16"/>
                  <a:gd name="T19" fmla="*/ 9 h 15"/>
                  <a:gd name="T20" fmla="*/ 7 w 16"/>
                  <a:gd name="T21" fmla="*/ 9 h 15"/>
                  <a:gd name="T22" fmla="*/ 5 w 16"/>
                  <a:gd name="T23" fmla="*/ 13 h 15"/>
                  <a:gd name="T24" fmla="*/ 5 w 16"/>
                  <a:gd name="T25" fmla="*/ 14 h 15"/>
                  <a:gd name="T26" fmla="*/ 2 w 16"/>
                  <a:gd name="T27" fmla="*/ 15 h 15"/>
                  <a:gd name="T28" fmla="*/ 2 w 16"/>
                  <a:gd name="T29" fmla="*/ 15 h 15"/>
                  <a:gd name="T30" fmla="*/ 2 w 16"/>
                  <a:gd name="T31" fmla="*/ 11 h 15"/>
                  <a:gd name="T32" fmla="*/ 4 w 16"/>
                  <a:gd name="T33" fmla="*/ 13 h 15"/>
                  <a:gd name="T34" fmla="*/ 5 w 16"/>
                  <a:gd name="T35" fmla="*/ 10 h 15"/>
                  <a:gd name="T36" fmla="*/ 2 w 16"/>
                  <a:gd name="T37" fmla="*/ 9 h 15"/>
                  <a:gd name="T38" fmla="*/ 1 w 16"/>
                  <a:gd name="T39" fmla="*/ 7 h 15"/>
                  <a:gd name="T40" fmla="*/ 1 w 16"/>
                  <a:gd name="T41" fmla="*/ 6 h 15"/>
                  <a:gd name="T42" fmla="*/ 2 w 16"/>
                  <a:gd name="T43" fmla="*/ 4 h 15"/>
                  <a:gd name="T44" fmla="*/ 2 w 16"/>
                  <a:gd name="T45" fmla="*/ 4 h 15"/>
                  <a:gd name="T46" fmla="*/ 0 w 16"/>
                  <a:gd name="T47" fmla="*/ 3 h 15"/>
                  <a:gd name="T48" fmla="*/ 1 w 16"/>
                  <a:gd name="T49" fmla="*/ 3 h 15"/>
                  <a:gd name="T50" fmla="*/ 1 w 16"/>
                  <a:gd name="T51" fmla="*/ 2 h 15"/>
                  <a:gd name="T52" fmla="*/ 2 w 16"/>
                  <a:gd name="T53" fmla="*/ 2 h 15"/>
                  <a:gd name="T54" fmla="*/ 4 w 16"/>
                  <a:gd name="T55" fmla="*/ 3 h 15"/>
                  <a:gd name="T56" fmla="*/ 5 w 16"/>
                  <a:gd name="T57" fmla="*/ 2 h 15"/>
                  <a:gd name="T58" fmla="*/ 5 w 16"/>
                  <a:gd name="T59" fmla="*/ 2 h 15"/>
                  <a:gd name="T60" fmla="*/ 7 w 16"/>
                  <a:gd name="T6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15">
                    <a:moveTo>
                      <a:pt x="7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" name="Freeform 680"/>
              <p:cNvSpPr>
                <a:spLocks/>
              </p:cNvSpPr>
              <p:nvPr/>
            </p:nvSpPr>
            <p:spPr bwMode="auto">
              <a:xfrm>
                <a:off x="4775785" y="2669613"/>
                <a:ext cx="77074" cy="72628"/>
              </a:xfrm>
              <a:custGeom>
                <a:avLst/>
                <a:gdLst>
                  <a:gd name="T0" fmla="*/ 26 w 52"/>
                  <a:gd name="T1" fmla="*/ 3 h 49"/>
                  <a:gd name="T2" fmla="*/ 30 w 52"/>
                  <a:gd name="T3" fmla="*/ 4 h 49"/>
                  <a:gd name="T4" fmla="*/ 40 w 52"/>
                  <a:gd name="T5" fmla="*/ 7 h 49"/>
                  <a:gd name="T6" fmla="*/ 51 w 52"/>
                  <a:gd name="T7" fmla="*/ 6 h 49"/>
                  <a:gd name="T8" fmla="*/ 52 w 52"/>
                  <a:gd name="T9" fmla="*/ 9 h 49"/>
                  <a:gd name="T10" fmla="*/ 49 w 52"/>
                  <a:gd name="T11" fmla="*/ 11 h 49"/>
                  <a:gd name="T12" fmla="*/ 48 w 52"/>
                  <a:gd name="T13" fmla="*/ 17 h 49"/>
                  <a:gd name="T14" fmla="*/ 52 w 52"/>
                  <a:gd name="T15" fmla="*/ 38 h 49"/>
                  <a:gd name="T16" fmla="*/ 51 w 52"/>
                  <a:gd name="T17" fmla="*/ 42 h 49"/>
                  <a:gd name="T18" fmla="*/ 49 w 52"/>
                  <a:gd name="T19" fmla="*/ 47 h 49"/>
                  <a:gd name="T20" fmla="*/ 40 w 52"/>
                  <a:gd name="T21" fmla="*/ 49 h 49"/>
                  <a:gd name="T22" fmla="*/ 36 w 52"/>
                  <a:gd name="T23" fmla="*/ 45 h 49"/>
                  <a:gd name="T24" fmla="*/ 30 w 52"/>
                  <a:gd name="T25" fmla="*/ 39 h 49"/>
                  <a:gd name="T26" fmla="*/ 27 w 52"/>
                  <a:gd name="T27" fmla="*/ 38 h 49"/>
                  <a:gd name="T28" fmla="*/ 26 w 52"/>
                  <a:gd name="T29" fmla="*/ 38 h 49"/>
                  <a:gd name="T30" fmla="*/ 20 w 52"/>
                  <a:gd name="T31" fmla="*/ 36 h 49"/>
                  <a:gd name="T32" fmla="*/ 13 w 52"/>
                  <a:gd name="T33" fmla="*/ 39 h 49"/>
                  <a:gd name="T34" fmla="*/ 12 w 52"/>
                  <a:gd name="T35" fmla="*/ 38 h 49"/>
                  <a:gd name="T36" fmla="*/ 12 w 52"/>
                  <a:gd name="T37" fmla="*/ 29 h 49"/>
                  <a:gd name="T38" fmla="*/ 9 w 52"/>
                  <a:gd name="T39" fmla="*/ 34 h 49"/>
                  <a:gd name="T40" fmla="*/ 4 w 52"/>
                  <a:gd name="T41" fmla="*/ 31 h 49"/>
                  <a:gd name="T42" fmla="*/ 2 w 52"/>
                  <a:gd name="T43" fmla="*/ 24 h 49"/>
                  <a:gd name="T44" fmla="*/ 5 w 52"/>
                  <a:gd name="T45" fmla="*/ 21 h 49"/>
                  <a:gd name="T46" fmla="*/ 1 w 52"/>
                  <a:gd name="T47" fmla="*/ 22 h 49"/>
                  <a:gd name="T48" fmla="*/ 0 w 52"/>
                  <a:gd name="T49" fmla="*/ 13 h 49"/>
                  <a:gd name="T50" fmla="*/ 5 w 52"/>
                  <a:gd name="T51" fmla="*/ 9 h 49"/>
                  <a:gd name="T52" fmla="*/ 8 w 52"/>
                  <a:gd name="T53" fmla="*/ 7 h 49"/>
                  <a:gd name="T54" fmla="*/ 12 w 52"/>
                  <a:gd name="T55" fmla="*/ 7 h 49"/>
                  <a:gd name="T56" fmla="*/ 15 w 52"/>
                  <a:gd name="T57" fmla="*/ 6 h 49"/>
                  <a:gd name="T58" fmla="*/ 20 w 52"/>
                  <a:gd name="T59" fmla="*/ 6 h 49"/>
                  <a:gd name="T60" fmla="*/ 20 w 52"/>
                  <a:gd name="T61" fmla="*/ 3 h 49"/>
                  <a:gd name="T62" fmla="*/ 23 w 52"/>
                  <a:gd name="T63" fmla="*/ 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49">
                    <a:moveTo>
                      <a:pt x="23" y="0"/>
                    </a:moveTo>
                    <a:lnTo>
                      <a:pt x="26" y="3"/>
                    </a:lnTo>
                    <a:lnTo>
                      <a:pt x="27" y="3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0" y="7"/>
                    </a:lnTo>
                    <a:lnTo>
                      <a:pt x="51" y="7"/>
                    </a:lnTo>
                    <a:lnTo>
                      <a:pt x="51" y="6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49" y="11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7" y="27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49" y="47"/>
                    </a:lnTo>
                    <a:lnTo>
                      <a:pt x="45" y="47"/>
                    </a:lnTo>
                    <a:lnTo>
                      <a:pt x="40" y="49"/>
                    </a:lnTo>
                    <a:lnTo>
                      <a:pt x="38" y="46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30" y="39"/>
                    </a:lnTo>
                    <a:lnTo>
                      <a:pt x="29" y="39"/>
                    </a:lnTo>
                    <a:lnTo>
                      <a:pt x="27" y="38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3" y="39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3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3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" name="Rectangle 681"/>
              <p:cNvSpPr>
                <a:spLocks noChangeArrowheads="1"/>
              </p:cNvSpPr>
              <p:nvPr/>
            </p:nvSpPr>
            <p:spPr bwMode="auto">
              <a:xfrm>
                <a:off x="4769856" y="2694810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" name="Freeform 682"/>
              <p:cNvSpPr>
                <a:spLocks/>
              </p:cNvSpPr>
              <p:nvPr/>
            </p:nvSpPr>
            <p:spPr bwMode="auto">
              <a:xfrm>
                <a:off x="4750588" y="2694810"/>
                <a:ext cx="19269" cy="7411"/>
              </a:xfrm>
              <a:custGeom>
                <a:avLst/>
                <a:gdLst>
                  <a:gd name="T0" fmla="*/ 6 w 13"/>
                  <a:gd name="T1" fmla="*/ 0 h 5"/>
                  <a:gd name="T2" fmla="*/ 8 w 13"/>
                  <a:gd name="T3" fmla="*/ 0 h 5"/>
                  <a:gd name="T4" fmla="*/ 8 w 13"/>
                  <a:gd name="T5" fmla="*/ 1 h 5"/>
                  <a:gd name="T6" fmla="*/ 11 w 13"/>
                  <a:gd name="T7" fmla="*/ 1 h 5"/>
                  <a:gd name="T8" fmla="*/ 13 w 13"/>
                  <a:gd name="T9" fmla="*/ 4 h 5"/>
                  <a:gd name="T10" fmla="*/ 11 w 13"/>
                  <a:gd name="T11" fmla="*/ 3 h 5"/>
                  <a:gd name="T12" fmla="*/ 8 w 13"/>
                  <a:gd name="T13" fmla="*/ 4 h 5"/>
                  <a:gd name="T14" fmla="*/ 8 w 13"/>
                  <a:gd name="T15" fmla="*/ 5 h 5"/>
                  <a:gd name="T16" fmla="*/ 6 w 13"/>
                  <a:gd name="T17" fmla="*/ 4 h 5"/>
                  <a:gd name="T18" fmla="*/ 4 w 13"/>
                  <a:gd name="T19" fmla="*/ 4 h 5"/>
                  <a:gd name="T20" fmla="*/ 1 w 13"/>
                  <a:gd name="T21" fmla="*/ 4 h 5"/>
                  <a:gd name="T22" fmla="*/ 0 w 13"/>
                  <a:gd name="T23" fmla="*/ 4 h 5"/>
                  <a:gd name="T24" fmla="*/ 4 w 13"/>
                  <a:gd name="T25" fmla="*/ 1 h 5"/>
                  <a:gd name="T26" fmla="*/ 6 w 13"/>
                  <a:gd name="T27" fmla="*/ 0 h 5"/>
                  <a:gd name="T28" fmla="*/ 6 w 13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5">
                    <a:moveTo>
                      <a:pt x="6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" name="Freeform 683"/>
              <p:cNvSpPr>
                <a:spLocks/>
              </p:cNvSpPr>
              <p:nvPr/>
            </p:nvSpPr>
            <p:spPr bwMode="auto">
              <a:xfrm>
                <a:off x="4769856" y="270518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3 h 4"/>
                  <a:gd name="T6" fmla="*/ 2 w 4"/>
                  <a:gd name="T7" fmla="*/ 4 h 4"/>
                  <a:gd name="T8" fmla="*/ 0 w 4"/>
                  <a:gd name="T9" fmla="*/ 1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" name="Freeform 684"/>
              <p:cNvSpPr>
                <a:spLocks/>
              </p:cNvSpPr>
              <p:nvPr/>
            </p:nvSpPr>
            <p:spPr bwMode="auto">
              <a:xfrm>
                <a:off x="4738730" y="2722972"/>
                <a:ext cx="124504" cy="68181"/>
              </a:xfrm>
              <a:custGeom>
                <a:avLst/>
                <a:gdLst>
                  <a:gd name="T0" fmla="*/ 48 w 84"/>
                  <a:gd name="T1" fmla="*/ 3 h 46"/>
                  <a:gd name="T2" fmla="*/ 51 w 84"/>
                  <a:gd name="T3" fmla="*/ 0 h 46"/>
                  <a:gd name="T4" fmla="*/ 54 w 84"/>
                  <a:gd name="T5" fmla="*/ 3 h 46"/>
                  <a:gd name="T6" fmla="*/ 59 w 84"/>
                  <a:gd name="T7" fmla="*/ 6 h 46"/>
                  <a:gd name="T8" fmla="*/ 63 w 84"/>
                  <a:gd name="T9" fmla="*/ 10 h 46"/>
                  <a:gd name="T10" fmla="*/ 70 w 84"/>
                  <a:gd name="T11" fmla="*/ 11 h 46"/>
                  <a:gd name="T12" fmla="*/ 77 w 84"/>
                  <a:gd name="T13" fmla="*/ 14 h 46"/>
                  <a:gd name="T14" fmla="*/ 77 w 84"/>
                  <a:gd name="T15" fmla="*/ 17 h 46"/>
                  <a:gd name="T16" fmla="*/ 79 w 84"/>
                  <a:gd name="T17" fmla="*/ 21 h 46"/>
                  <a:gd name="T18" fmla="*/ 80 w 84"/>
                  <a:gd name="T19" fmla="*/ 25 h 46"/>
                  <a:gd name="T20" fmla="*/ 84 w 84"/>
                  <a:gd name="T21" fmla="*/ 31 h 46"/>
                  <a:gd name="T22" fmla="*/ 81 w 84"/>
                  <a:gd name="T23" fmla="*/ 36 h 46"/>
                  <a:gd name="T24" fmla="*/ 79 w 84"/>
                  <a:gd name="T25" fmla="*/ 39 h 46"/>
                  <a:gd name="T26" fmla="*/ 73 w 84"/>
                  <a:gd name="T27" fmla="*/ 43 h 46"/>
                  <a:gd name="T28" fmla="*/ 69 w 84"/>
                  <a:gd name="T29" fmla="*/ 46 h 46"/>
                  <a:gd name="T30" fmla="*/ 63 w 84"/>
                  <a:gd name="T31" fmla="*/ 45 h 46"/>
                  <a:gd name="T32" fmla="*/ 58 w 84"/>
                  <a:gd name="T33" fmla="*/ 40 h 46"/>
                  <a:gd name="T34" fmla="*/ 50 w 84"/>
                  <a:gd name="T35" fmla="*/ 35 h 46"/>
                  <a:gd name="T36" fmla="*/ 41 w 84"/>
                  <a:gd name="T37" fmla="*/ 36 h 46"/>
                  <a:gd name="T38" fmla="*/ 36 w 84"/>
                  <a:gd name="T39" fmla="*/ 35 h 46"/>
                  <a:gd name="T40" fmla="*/ 32 w 84"/>
                  <a:gd name="T41" fmla="*/ 32 h 46"/>
                  <a:gd name="T42" fmla="*/ 27 w 84"/>
                  <a:gd name="T43" fmla="*/ 31 h 46"/>
                  <a:gd name="T44" fmla="*/ 23 w 84"/>
                  <a:gd name="T45" fmla="*/ 32 h 46"/>
                  <a:gd name="T46" fmla="*/ 16 w 84"/>
                  <a:gd name="T47" fmla="*/ 32 h 46"/>
                  <a:gd name="T48" fmla="*/ 7 w 84"/>
                  <a:gd name="T49" fmla="*/ 36 h 46"/>
                  <a:gd name="T50" fmla="*/ 3 w 84"/>
                  <a:gd name="T51" fmla="*/ 40 h 46"/>
                  <a:gd name="T52" fmla="*/ 1 w 84"/>
                  <a:gd name="T53" fmla="*/ 38 h 46"/>
                  <a:gd name="T54" fmla="*/ 1 w 84"/>
                  <a:gd name="T55" fmla="*/ 29 h 46"/>
                  <a:gd name="T56" fmla="*/ 1 w 84"/>
                  <a:gd name="T57" fmla="*/ 25 h 46"/>
                  <a:gd name="T58" fmla="*/ 5 w 84"/>
                  <a:gd name="T59" fmla="*/ 15 h 46"/>
                  <a:gd name="T60" fmla="*/ 5 w 84"/>
                  <a:gd name="T61" fmla="*/ 14 h 46"/>
                  <a:gd name="T62" fmla="*/ 11 w 84"/>
                  <a:gd name="T63" fmla="*/ 10 h 46"/>
                  <a:gd name="T64" fmla="*/ 16 w 84"/>
                  <a:gd name="T65" fmla="*/ 9 h 46"/>
                  <a:gd name="T66" fmla="*/ 19 w 84"/>
                  <a:gd name="T67" fmla="*/ 6 h 46"/>
                  <a:gd name="T68" fmla="*/ 26 w 84"/>
                  <a:gd name="T69" fmla="*/ 17 h 46"/>
                  <a:gd name="T70" fmla="*/ 29 w 84"/>
                  <a:gd name="T71" fmla="*/ 22 h 46"/>
                  <a:gd name="T72" fmla="*/ 36 w 84"/>
                  <a:gd name="T73" fmla="*/ 17 h 46"/>
                  <a:gd name="T74" fmla="*/ 37 w 84"/>
                  <a:gd name="T75" fmla="*/ 7 h 46"/>
                  <a:gd name="T76" fmla="*/ 38 w 84"/>
                  <a:gd name="T77" fmla="*/ 3 h 46"/>
                  <a:gd name="T78" fmla="*/ 45 w 84"/>
                  <a:gd name="T7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6">
                    <a:moveTo>
                      <a:pt x="45" y="0"/>
                    </a:moveTo>
                    <a:lnTo>
                      <a:pt x="48" y="3"/>
                    </a:lnTo>
                    <a:lnTo>
                      <a:pt x="51" y="2"/>
                    </a:lnTo>
                    <a:lnTo>
                      <a:pt x="51" y="0"/>
                    </a:lnTo>
                    <a:lnTo>
                      <a:pt x="52" y="2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9" y="6"/>
                    </a:lnTo>
                    <a:lnTo>
                      <a:pt x="61" y="9"/>
                    </a:lnTo>
                    <a:lnTo>
                      <a:pt x="63" y="10"/>
                    </a:lnTo>
                    <a:lnTo>
                      <a:pt x="65" y="13"/>
                    </a:lnTo>
                    <a:lnTo>
                      <a:pt x="70" y="11"/>
                    </a:lnTo>
                    <a:lnTo>
                      <a:pt x="77" y="13"/>
                    </a:lnTo>
                    <a:lnTo>
                      <a:pt x="77" y="14"/>
                    </a:lnTo>
                    <a:lnTo>
                      <a:pt x="76" y="15"/>
                    </a:lnTo>
                    <a:lnTo>
                      <a:pt x="77" y="17"/>
                    </a:lnTo>
                    <a:lnTo>
                      <a:pt x="79" y="18"/>
                    </a:lnTo>
                    <a:lnTo>
                      <a:pt x="79" y="21"/>
                    </a:lnTo>
                    <a:lnTo>
                      <a:pt x="80" y="24"/>
                    </a:lnTo>
                    <a:lnTo>
                      <a:pt x="80" y="25"/>
                    </a:lnTo>
                    <a:lnTo>
                      <a:pt x="81" y="29"/>
                    </a:lnTo>
                    <a:lnTo>
                      <a:pt x="84" y="31"/>
                    </a:lnTo>
                    <a:lnTo>
                      <a:pt x="84" y="35"/>
                    </a:lnTo>
                    <a:lnTo>
                      <a:pt x="81" y="36"/>
                    </a:lnTo>
                    <a:lnTo>
                      <a:pt x="81" y="39"/>
                    </a:lnTo>
                    <a:lnTo>
                      <a:pt x="79" y="39"/>
                    </a:lnTo>
                    <a:lnTo>
                      <a:pt x="79" y="43"/>
                    </a:lnTo>
                    <a:lnTo>
                      <a:pt x="73" y="43"/>
                    </a:lnTo>
                    <a:lnTo>
                      <a:pt x="69" y="46"/>
                    </a:lnTo>
                    <a:lnTo>
                      <a:pt x="69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61" y="40"/>
                    </a:lnTo>
                    <a:lnTo>
                      <a:pt x="58" y="40"/>
                    </a:lnTo>
                    <a:lnTo>
                      <a:pt x="54" y="36"/>
                    </a:lnTo>
                    <a:lnTo>
                      <a:pt x="50" y="35"/>
                    </a:lnTo>
                    <a:lnTo>
                      <a:pt x="45" y="33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36" y="35"/>
                    </a:lnTo>
                    <a:lnTo>
                      <a:pt x="33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27" y="31"/>
                    </a:lnTo>
                    <a:lnTo>
                      <a:pt x="25" y="33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9" y="33"/>
                    </a:lnTo>
                    <a:lnTo>
                      <a:pt x="7" y="36"/>
                    </a:lnTo>
                    <a:lnTo>
                      <a:pt x="5" y="39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1" y="38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5"/>
                    </a:lnTo>
                    <a:lnTo>
                      <a:pt x="5" y="21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10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9" y="22"/>
                    </a:lnTo>
                    <a:lnTo>
                      <a:pt x="32" y="22"/>
                    </a:lnTo>
                    <a:lnTo>
                      <a:pt x="36" y="17"/>
                    </a:lnTo>
                    <a:lnTo>
                      <a:pt x="38" y="13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" name="Freeform 685"/>
              <p:cNvSpPr>
                <a:spLocks/>
              </p:cNvSpPr>
              <p:nvPr/>
            </p:nvSpPr>
            <p:spPr bwMode="auto">
              <a:xfrm>
                <a:off x="4743176" y="2768920"/>
                <a:ext cx="97825" cy="71145"/>
              </a:xfrm>
              <a:custGeom>
                <a:avLst/>
                <a:gdLst>
                  <a:gd name="T0" fmla="*/ 27 w 66"/>
                  <a:gd name="T1" fmla="*/ 0 h 48"/>
                  <a:gd name="T2" fmla="*/ 29 w 66"/>
                  <a:gd name="T3" fmla="*/ 1 h 48"/>
                  <a:gd name="T4" fmla="*/ 30 w 66"/>
                  <a:gd name="T5" fmla="*/ 1 h 48"/>
                  <a:gd name="T6" fmla="*/ 33 w 66"/>
                  <a:gd name="T7" fmla="*/ 4 h 48"/>
                  <a:gd name="T8" fmla="*/ 37 w 66"/>
                  <a:gd name="T9" fmla="*/ 4 h 48"/>
                  <a:gd name="T10" fmla="*/ 38 w 66"/>
                  <a:gd name="T11" fmla="*/ 5 h 48"/>
                  <a:gd name="T12" fmla="*/ 42 w 66"/>
                  <a:gd name="T13" fmla="*/ 2 h 48"/>
                  <a:gd name="T14" fmla="*/ 47 w 66"/>
                  <a:gd name="T15" fmla="*/ 4 h 48"/>
                  <a:gd name="T16" fmla="*/ 51 w 66"/>
                  <a:gd name="T17" fmla="*/ 5 h 48"/>
                  <a:gd name="T18" fmla="*/ 55 w 66"/>
                  <a:gd name="T19" fmla="*/ 9 h 48"/>
                  <a:gd name="T20" fmla="*/ 58 w 66"/>
                  <a:gd name="T21" fmla="*/ 9 h 48"/>
                  <a:gd name="T22" fmla="*/ 60 w 66"/>
                  <a:gd name="T23" fmla="*/ 14 h 48"/>
                  <a:gd name="T24" fmla="*/ 65 w 66"/>
                  <a:gd name="T25" fmla="*/ 14 h 48"/>
                  <a:gd name="T26" fmla="*/ 66 w 66"/>
                  <a:gd name="T27" fmla="*/ 15 h 48"/>
                  <a:gd name="T28" fmla="*/ 62 w 66"/>
                  <a:gd name="T29" fmla="*/ 19 h 48"/>
                  <a:gd name="T30" fmla="*/ 65 w 66"/>
                  <a:gd name="T31" fmla="*/ 19 h 48"/>
                  <a:gd name="T32" fmla="*/ 65 w 66"/>
                  <a:gd name="T33" fmla="*/ 22 h 48"/>
                  <a:gd name="T34" fmla="*/ 60 w 66"/>
                  <a:gd name="T35" fmla="*/ 25 h 48"/>
                  <a:gd name="T36" fmla="*/ 58 w 66"/>
                  <a:gd name="T37" fmla="*/ 29 h 48"/>
                  <a:gd name="T38" fmla="*/ 56 w 66"/>
                  <a:gd name="T39" fmla="*/ 29 h 48"/>
                  <a:gd name="T40" fmla="*/ 55 w 66"/>
                  <a:gd name="T41" fmla="*/ 33 h 48"/>
                  <a:gd name="T42" fmla="*/ 58 w 66"/>
                  <a:gd name="T43" fmla="*/ 34 h 48"/>
                  <a:gd name="T44" fmla="*/ 58 w 66"/>
                  <a:gd name="T45" fmla="*/ 37 h 48"/>
                  <a:gd name="T46" fmla="*/ 55 w 66"/>
                  <a:gd name="T47" fmla="*/ 37 h 48"/>
                  <a:gd name="T48" fmla="*/ 55 w 66"/>
                  <a:gd name="T49" fmla="*/ 36 h 48"/>
                  <a:gd name="T50" fmla="*/ 52 w 66"/>
                  <a:gd name="T51" fmla="*/ 37 h 48"/>
                  <a:gd name="T52" fmla="*/ 51 w 66"/>
                  <a:gd name="T53" fmla="*/ 40 h 48"/>
                  <a:gd name="T54" fmla="*/ 47 w 66"/>
                  <a:gd name="T55" fmla="*/ 41 h 48"/>
                  <a:gd name="T56" fmla="*/ 48 w 66"/>
                  <a:gd name="T57" fmla="*/ 44 h 48"/>
                  <a:gd name="T58" fmla="*/ 47 w 66"/>
                  <a:gd name="T59" fmla="*/ 44 h 48"/>
                  <a:gd name="T60" fmla="*/ 42 w 66"/>
                  <a:gd name="T61" fmla="*/ 47 h 48"/>
                  <a:gd name="T62" fmla="*/ 40 w 66"/>
                  <a:gd name="T63" fmla="*/ 44 h 48"/>
                  <a:gd name="T64" fmla="*/ 34 w 66"/>
                  <a:gd name="T65" fmla="*/ 47 h 48"/>
                  <a:gd name="T66" fmla="*/ 31 w 66"/>
                  <a:gd name="T67" fmla="*/ 48 h 48"/>
                  <a:gd name="T68" fmla="*/ 30 w 66"/>
                  <a:gd name="T69" fmla="*/ 45 h 48"/>
                  <a:gd name="T70" fmla="*/ 30 w 66"/>
                  <a:gd name="T71" fmla="*/ 43 h 48"/>
                  <a:gd name="T72" fmla="*/ 29 w 66"/>
                  <a:gd name="T73" fmla="*/ 37 h 48"/>
                  <a:gd name="T74" fmla="*/ 27 w 66"/>
                  <a:gd name="T75" fmla="*/ 37 h 48"/>
                  <a:gd name="T76" fmla="*/ 24 w 66"/>
                  <a:gd name="T77" fmla="*/ 34 h 48"/>
                  <a:gd name="T78" fmla="*/ 22 w 66"/>
                  <a:gd name="T79" fmla="*/ 36 h 48"/>
                  <a:gd name="T80" fmla="*/ 20 w 66"/>
                  <a:gd name="T81" fmla="*/ 30 h 48"/>
                  <a:gd name="T82" fmla="*/ 22 w 66"/>
                  <a:gd name="T83" fmla="*/ 29 h 48"/>
                  <a:gd name="T84" fmla="*/ 20 w 66"/>
                  <a:gd name="T85" fmla="*/ 27 h 48"/>
                  <a:gd name="T86" fmla="*/ 19 w 66"/>
                  <a:gd name="T87" fmla="*/ 26 h 48"/>
                  <a:gd name="T88" fmla="*/ 19 w 66"/>
                  <a:gd name="T89" fmla="*/ 25 h 48"/>
                  <a:gd name="T90" fmla="*/ 18 w 66"/>
                  <a:gd name="T91" fmla="*/ 23 h 48"/>
                  <a:gd name="T92" fmla="*/ 12 w 66"/>
                  <a:gd name="T93" fmla="*/ 25 h 48"/>
                  <a:gd name="T94" fmla="*/ 9 w 66"/>
                  <a:gd name="T95" fmla="*/ 22 h 48"/>
                  <a:gd name="T96" fmla="*/ 5 w 66"/>
                  <a:gd name="T97" fmla="*/ 18 h 48"/>
                  <a:gd name="T98" fmla="*/ 1 w 66"/>
                  <a:gd name="T99" fmla="*/ 19 h 48"/>
                  <a:gd name="T100" fmla="*/ 0 w 66"/>
                  <a:gd name="T101" fmla="*/ 18 h 48"/>
                  <a:gd name="T102" fmla="*/ 1 w 66"/>
                  <a:gd name="T103" fmla="*/ 16 h 48"/>
                  <a:gd name="T104" fmla="*/ 0 w 66"/>
                  <a:gd name="T105" fmla="*/ 14 h 48"/>
                  <a:gd name="T106" fmla="*/ 0 w 66"/>
                  <a:gd name="T107" fmla="*/ 9 h 48"/>
                  <a:gd name="T108" fmla="*/ 2 w 66"/>
                  <a:gd name="T109" fmla="*/ 8 h 48"/>
                  <a:gd name="T110" fmla="*/ 4 w 66"/>
                  <a:gd name="T111" fmla="*/ 5 h 48"/>
                  <a:gd name="T112" fmla="*/ 6 w 66"/>
                  <a:gd name="T113" fmla="*/ 2 h 48"/>
                  <a:gd name="T114" fmla="*/ 13 w 66"/>
                  <a:gd name="T115" fmla="*/ 1 h 48"/>
                  <a:gd name="T116" fmla="*/ 18 w 66"/>
                  <a:gd name="T117" fmla="*/ 1 h 48"/>
                  <a:gd name="T118" fmla="*/ 20 w 66"/>
                  <a:gd name="T119" fmla="*/ 1 h 48"/>
                  <a:gd name="T120" fmla="*/ 22 w 66"/>
                  <a:gd name="T121" fmla="*/ 2 h 48"/>
                  <a:gd name="T122" fmla="*/ 24 w 66"/>
                  <a:gd name="T123" fmla="*/ 0 h 48"/>
                  <a:gd name="T124" fmla="*/ 27 w 66"/>
                  <a:gd name="T1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48">
                    <a:moveTo>
                      <a:pt x="27" y="0"/>
                    </a:moveTo>
                    <a:lnTo>
                      <a:pt x="29" y="1"/>
                    </a:lnTo>
                    <a:lnTo>
                      <a:pt x="30" y="1"/>
                    </a:lnTo>
                    <a:lnTo>
                      <a:pt x="33" y="4"/>
                    </a:lnTo>
                    <a:lnTo>
                      <a:pt x="37" y="4"/>
                    </a:lnTo>
                    <a:lnTo>
                      <a:pt x="38" y="5"/>
                    </a:lnTo>
                    <a:lnTo>
                      <a:pt x="42" y="2"/>
                    </a:lnTo>
                    <a:lnTo>
                      <a:pt x="47" y="4"/>
                    </a:lnTo>
                    <a:lnTo>
                      <a:pt x="51" y="5"/>
                    </a:lnTo>
                    <a:lnTo>
                      <a:pt x="55" y="9"/>
                    </a:lnTo>
                    <a:lnTo>
                      <a:pt x="58" y="9"/>
                    </a:lnTo>
                    <a:lnTo>
                      <a:pt x="60" y="14"/>
                    </a:lnTo>
                    <a:lnTo>
                      <a:pt x="65" y="14"/>
                    </a:lnTo>
                    <a:lnTo>
                      <a:pt x="66" y="15"/>
                    </a:lnTo>
                    <a:lnTo>
                      <a:pt x="62" y="19"/>
                    </a:lnTo>
                    <a:lnTo>
                      <a:pt x="65" y="19"/>
                    </a:lnTo>
                    <a:lnTo>
                      <a:pt x="65" y="22"/>
                    </a:lnTo>
                    <a:lnTo>
                      <a:pt x="60" y="25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5" y="33"/>
                    </a:lnTo>
                    <a:lnTo>
                      <a:pt x="58" y="34"/>
                    </a:lnTo>
                    <a:lnTo>
                      <a:pt x="58" y="37"/>
                    </a:lnTo>
                    <a:lnTo>
                      <a:pt x="55" y="37"/>
                    </a:lnTo>
                    <a:lnTo>
                      <a:pt x="55" y="36"/>
                    </a:lnTo>
                    <a:lnTo>
                      <a:pt x="52" y="37"/>
                    </a:lnTo>
                    <a:lnTo>
                      <a:pt x="51" y="40"/>
                    </a:lnTo>
                    <a:lnTo>
                      <a:pt x="47" y="41"/>
                    </a:lnTo>
                    <a:lnTo>
                      <a:pt x="48" y="44"/>
                    </a:lnTo>
                    <a:lnTo>
                      <a:pt x="47" y="44"/>
                    </a:lnTo>
                    <a:lnTo>
                      <a:pt x="42" y="47"/>
                    </a:lnTo>
                    <a:lnTo>
                      <a:pt x="40" y="44"/>
                    </a:lnTo>
                    <a:lnTo>
                      <a:pt x="34" y="47"/>
                    </a:lnTo>
                    <a:lnTo>
                      <a:pt x="31" y="48"/>
                    </a:lnTo>
                    <a:lnTo>
                      <a:pt x="30" y="45"/>
                    </a:lnTo>
                    <a:lnTo>
                      <a:pt x="30" y="43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4" y="34"/>
                    </a:lnTo>
                    <a:lnTo>
                      <a:pt x="22" y="36"/>
                    </a:lnTo>
                    <a:lnTo>
                      <a:pt x="20" y="30"/>
                    </a:lnTo>
                    <a:lnTo>
                      <a:pt x="22" y="29"/>
                    </a:lnTo>
                    <a:lnTo>
                      <a:pt x="20" y="27"/>
                    </a:lnTo>
                    <a:lnTo>
                      <a:pt x="19" y="26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2" y="25"/>
                    </a:lnTo>
                    <a:lnTo>
                      <a:pt x="9" y="22"/>
                    </a:lnTo>
                    <a:lnTo>
                      <a:pt x="5" y="18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13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" name="Freeform 686"/>
              <p:cNvSpPr>
                <a:spLocks/>
              </p:cNvSpPr>
              <p:nvPr/>
            </p:nvSpPr>
            <p:spPr bwMode="auto">
              <a:xfrm>
                <a:off x="4789125" y="2774849"/>
                <a:ext cx="164523" cy="127468"/>
              </a:xfrm>
              <a:custGeom>
                <a:avLst/>
                <a:gdLst>
                  <a:gd name="T0" fmla="*/ 60 w 111"/>
                  <a:gd name="T1" fmla="*/ 4 h 86"/>
                  <a:gd name="T2" fmla="*/ 65 w 111"/>
                  <a:gd name="T3" fmla="*/ 3 h 86"/>
                  <a:gd name="T4" fmla="*/ 71 w 111"/>
                  <a:gd name="T5" fmla="*/ 4 h 86"/>
                  <a:gd name="T6" fmla="*/ 76 w 111"/>
                  <a:gd name="T7" fmla="*/ 5 h 86"/>
                  <a:gd name="T8" fmla="*/ 85 w 111"/>
                  <a:gd name="T9" fmla="*/ 7 h 86"/>
                  <a:gd name="T10" fmla="*/ 83 w 111"/>
                  <a:gd name="T11" fmla="*/ 14 h 86"/>
                  <a:gd name="T12" fmla="*/ 86 w 111"/>
                  <a:gd name="T13" fmla="*/ 21 h 86"/>
                  <a:gd name="T14" fmla="*/ 90 w 111"/>
                  <a:gd name="T15" fmla="*/ 27 h 86"/>
                  <a:gd name="T16" fmla="*/ 97 w 111"/>
                  <a:gd name="T17" fmla="*/ 34 h 86"/>
                  <a:gd name="T18" fmla="*/ 103 w 111"/>
                  <a:gd name="T19" fmla="*/ 40 h 86"/>
                  <a:gd name="T20" fmla="*/ 108 w 111"/>
                  <a:gd name="T21" fmla="*/ 47 h 86"/>
                  <a:gd name="T22" fmla="*/ 110 w 111"/>
                  <a:gd name="T23" fmla="*/ 50 h 86"/>
                  <a:gd name="T24" fmla="*/ 100 w 111"/>
                  <a:gd name="T25" fmla="*/ 55 h 86"/>
                  <a:gd name="T26" fmla="*/ 96 w 111"/>
                  <a:gd name="T27" fmla="*/ 55 h 86"/>
                  <a:gd name="T28" fmla="*/ 98 w 111"/>
                  <a:gd name="T29" fmla="*/ 62 h 86"/>
                  <a:gd name="T30" fmla="*/ 101 w 111"/>
                  <a:gd name="T31" fmla="*/ 69 h 86"/>
                  <a:gd name="T32" fmla="*/ 101 w 111"/>
                  <a:gd name="T33" fmla="*/ 73 h 86"/>
                  <a:gd name="T34" fmla="*/ 92 w 111"/>
                  <a:gd name="T35" fmla="*/ 74 h 86"/>
                  <a:gd name="T36" fmla="*/ 90 w 111"/>
                  <a:gd name="T37" fmla="*/ 84 h 86"/>
                  <a:gd name="T38" fmla="*/ 85 w 111"/>
                  <a:gd name="T39" fmla="*/ 83 h 86"/>
                  <a:gd name="T40" fmla="*/ 78 w 111"/>
                  <a:gd name="T41" fmla="*/ 81 h 86"/>
                  <a:gd name="T42" fmla="*/ 74 w 111"/>
                  <a:gd name="T43" fmla="*/ 86 h 86"/>
                  <a:gd name="T44" fmla="*/ 71 w 111"/>
                  <a:gd name="T45" fmla="*/ 81 h 86"/>
                  <a:gd name="T46" fmla="*/ 63 w 111"/>
                  <a:gd name="T47" fmla="*/ 84 h 86"/>
                  <a:gd name="T48" fmla="*/ 57 w 111"/>
                  <a:gd name="T49" fmla="*/ 83 h 86"/>
                  <a:gd name="T50" fmla="*/ 54 w 111"/>
                  <a:gd name="T51" fmla="*/ 84 h 86"/>
                  <a:gd name="T52" fmla="*/ 47 w 111"/>
                  <a:gd name="T53" fmla="*/ 84 h 86"/>
                  <a:gd name="T54" fmla="*/ 43 w 111"/>
                  <a:gd name="T55" fmla="*/ 80 h 86"/>
                  <a:gd name="T56" fmla="*/ 32 w 111"/>
                  <a:gd name="T57" fmla="*/ 77 h 86"/>
                  <a:gd name="T58" fmla="*/ 28 w 111"/>
                  <a:gd name="T59" fmla="*/ 80 h 86"/>
                  <a:gd name="T60" fmla="*/ 14 w 111"/>
                  <a:gd name="T61" fmla="*/ 81 h 86"/>
                  <a:gd name="T62" fmla="*/ 9 w 111"/>
                  <a:gd name="T63" fmla="*/ 80 h 86"/>
                  <a:gd name="T64" fmla="*/ 6 w 111"/>
                  <a:gd name="T65" fmla="*/ 79 h 86"/>
                  <a:gd name="T66" fmla="*/ 2 w 111"/>
                  <a:gd name="T67" fmla="*/ 70 h 86"/>
                  <a:gd name="T68" fmla="*/ 7 w 111"/>
                  <a:gd name="T69" fmla="*/ 66 h 86"/>
                  <a:gd name="T70" fmla="*/ 6 w 111"/>
                  <a:gd name="T71" fmla="*/ 57 h 86"/>
                  <a:gd name="T72" fmla="*/ 3 w 111"/>
                  <a:gd name="T73" fmla="*/ 51 h 86"/>
                  <a:gd name="T74" fmla="*/ 0 w 111"/>
                  <a:gd name="T75" fmla="*/ 44 h 86"/>
                  <a:gd name="T76" fmla="*/ 9 w 111"/>
                  <a:gd name="T77" fmla="*/ 40 h 86"/>
                  <a:gd name="T78" fmla="*/ 16 w 111"/>
                  <a:gd name="T79" fmla="*/ 40 h 86"/>
                  <a:gd name="T80" fmla="*/ 16 w 111"/>
                  <a:gd name="T81" fmla="*/ 37 h 86"/>
                  <a:gd name="T82" fmla="*/ 21 w 111"/>
                  <a:gd name="T83" fmla="*/ 33 h 86"/>
                  <a:gd name="T84" fmla="*/ 24 w 111"/>
                  <a:gd name="T85" fmla="*/ 33 h 86"/>
                  <a:gd name="T86" fmla="*/ 27 w 111"/>
                  <a:gd name="T87" fmla="*/ 30 h 86"/>
                  <a:gd name="T88" fmla="*/ 25 w 111"/>
                  <a:gd name="T89" fmla="*/ 25 h 86"/>
                  <a:gd name="T90" fmla="*/ 29 w 111"/>
                  <a:gd name="T91" fmla="*/ 21 h 86"/>
                  <a:gd name="T92" fmla="*/ 34 w 111"/>
                  <a:gd name="T93" fmla="*/ 15 h 86"/>
                  <a:gd name="T94" fmla="*/ 35 w 111"/>
                  <a:gd name="T95" fmla="*/ 11 h 86"/>
                  <a:gd name="T96" fmla="*/ 39 w 111"/>
                  <a:gd name="T97" fmla="*/ 8 h 86"/>
                  <a:gd name="T98" fmla="*/ 45 w 111"/>
                  <a:gd name="T99" fmla="*/ 4 h 86"/>
                  <a:gd name="T100" fmla="*/ 47 w 111"/>
                  <a:gd name="T101" fmla="*/ 1 h 86"/>
                  <a:gd name="T102" fmla="*/ 53 w 111"/>
                  <a:gd name="T103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" h="86">
                    <a:moveTo>
                      <a:pt x="57" y="0"/>
                    </a:moveTo>
                    <a:lnTo>
                      <a:pt x="60" y="4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8" y="7"/>
                    </a:lnTo>
                    <a:lnTo>
                      <a:pt x="71" y="4"/>
                    </a:lnTo>
                    <a:lnTo>
                      <a:pt x="75" y="4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85" y="7"/>
                    </a:lnTo>
                    <a:lnTo>
                      <a:pt x="85" y="11"/>
                    </a:lnTo>
                    <a:lnTo>
                      <a:pt x="83" y="14"/>
                    </a:lnTo>
                    <a:lnTo>
                      <a:pt x="86" y="16"/>
                    </a:lnTo>
                    <a:lnTo>
                      <a:pt x="86" y="21"/>
                    </a:lnTo>
                    <a:lnTo>
                      <a:pt x="89" y="23"/>
                    </a:lnTo>
                    <a:lnTo>
                      <a:pt x="90" y="27"/>
                    </a:lnTo>
                    <a:lnTo>
                      <a:pt x="94" y="32"/>
                    </a:lnTo>
                    <a:lnTo>
                      <a:pt x="97" y="34"/>
                    </a:lnTo>
                    <a:lnTo>
                      <a:pt x="98" y="39"/>
                    </a:lnTo>
                    <a:lnTo>
                      <a:pt x="103" y="40"/>
                    </a:lnTo>
                    <a:lnTo>
                      <a:pt x="107" y="44"/>
                    </a:lnTo>
                    <a:lnTo>
                      <a:pt x="108" y="47"/>
                    </a:lnTo>
                    <a:lnTo>
                      <a:pt x="111" y="48"/>
                    </a:lnTo>
                    <a:lnTo>
                      <a:pt x="110" y="50"/>
                    </a:lnTo>
                    <a:lnTo>
                      <a:pt x="107" y="55"/>
                    </a:lnTo>
                    <a:lnTo>
                      <a:pt x="100" y="55"/>
                    </a:lnTo>
                    <a:lnTo>
                      <a:pt x="97" y="52"/>
                    </a:lnTo>
                    <a:lnTo>
                      <a:pt x="96" y="55"/>
                    </a:lnTo>
                    <a:lnTo>
                      <a:pt x="96" y="58"/>
                    </a:lnTo>
                    <a:lnTo>
                      <a:pt x="98" y="62"/>
                    </a:lnTo>
                    <a:lnTo>
                      <a:pt x="98" y="66"/>
                    </a:lnTo>
                    <a:lnTo>
                      <a:pt x="101" y="69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96" y="74"/>
                    </a:lnTo>
                    <a:lnTo>
                      <a:pt x="92" y="74"/>
                    </a:lnTo>
                    <a:lnTo>
                      <a:pt x="90" y="80"/>
                    </a:lnTo>
                    <a:lnTo>
                      <a:pt x="90" y="84"/>
                    </a:lnTo>
                    <a:lnTo>
                      <a:pt x="86" y="84"/>
                    </a:lnTo>
                    <a:lnTo>
                      <a:pt x="85" y="83"/>
                    </a:lnTo>
                    <a:lnTo>
                      <a:pt x="80" y="84"/>
                    </a:lnTo>
                    <a:lnTo>
                      <a:pt x="78" y="81"/>
                    </a:lnTo>
                    <a:lnTo>
                      <a:pt x="75" y="83"/>
                    </a:lnTo>
                    <a:lnTo>
                      <a:pt x="74" y="86"/>
                    </a:lnTo>
                    <a:lnTo>
                      <a:pt x="71" y="84"/>
                    </a:lnTo>
                    <a:lnTo>
                      <a:pt x="71" y="81"/>
                    </a:lnTo>
                    <a:lnTo>
                      <a:pt x="67" y="81"/>
                    </a:lnTo>
                    <a:lnTo>
                      <a:pt x="63" y="84"/>
                    </a:lnTo>
                    <a:lnTo>
                      <a:pt x="61" y="83"/>
                    </a:lnTo>
                    <a:lnTo>
                      <a:pt x="57" y="83"/>
                    </a:lnTo>
                    <a:lnTo>
                      <a:pt x="56" y="84"/>
                    </a:lnTo>
                    <a:lnTo>
                      <a:pt x="54" y="84"/>
                    </a:lnTo>
                    <a:lnTo>
                      <a:pt x="51" y="81"/>
                    </a:lnTo>
                    <a:lnTo>
                      <a:pt x="47" y="84"/>
                    </a:lnTo>
                    <a:lnTo>
                      <a:pt x="46" y="81"/>
                    </a:lnTo>
                    <a:lnTo>
                      <a:pt x="43" y="80"/>
                    </a:lnTo>
                    <a:lnTo>
                      <a:pt x="36" y="79"/>
                    </a:lnTo>
                    <a:lnTo>
                      <a:pt x="32" y="77"/>
                    </a:lnTo>
                    <a:lnTo>
                      <a:pt x="31" y="77"/>
                    </a:lnTo>
                    <a:lnTo>
                      <a:pt x="28" y="80"/>
                    </a:lnTo>
                    <a:lnTo>
                      <a:pt x="24" y="80"/>
                    </a:lnTo>
                    <a:lnTo>
                      <a:pt x="14" y="81"/>
                    </a:lnTo>
                    <a:lnTo>
                      <a:pt x="13" y="83"/>
                    </a:lnTo>
                    <a:lnTo>
                      <a:pt x="9" y="80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3" y="74"/>
                    </a:lnTo>
                    <a:lnTo>
                      <a:pt x="2" y="70"/>
                    </a:lnTo>
                    <a:lnTo>
                      <a:pt x="4" y="68"/>
                    </a:lnTo>
                    <a:lnTo>
                      <a:pt x="7" y="66"/>
                    </a:lnTo>
                    <a:lnTo>
                      <a:pt x="7" y="58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3" y="51"/>
                    </a:lnTo>
                    <a:lnTo>
                      <a:pt x="2" y="45"/>
                    </a:lnTo>
                    <a:lnTo>
                      <a:pt x="0" y="44"/>
                    </a:lnTo>
                    <a:lnTo>
                      <a:pt x="3" y="43"/>
                    </a:lnTo>
                    <a:lnTo>
                      <a:pt x="9" y="40"/>
                    </a:lnTo>
                    <a:lnTo>
                      <a:pt x="11" y="43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16" y="37"/>
                    </a:lnTo>
                    <a:lnTo>
                      <a:pt x="20" y="36"/>
                    </a:lnTo>
                    <a:lnTo>
                      <a:pt x="21" y="33"/>
                    </a:lnTo>
                    <a:lnTo>
                      <a:pt x="24" y="32"/>
                    </a:lnTo>
                    <a:lnTo>
                      <a:pt x="24" y="33"/>
                    </a:lnTo>
                    <a:lnTo>
                      <a:pt x="27" y="33"/>
                    </a:lnTo>
                    <a:lnTo>
                      <a:pt x="27" y="30"/>
                    </a:lnTo>
                    <a:lnTo>
                      <a:pt x="24" y="29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1"/>
                    </a:lnTo>
                    <a:lnTo>
                      <a:pt x="34" y="18"/>
                    </a:lnTo>
                    <a:lnTo>
                      <a:pt x="34" y="15"/>
                    </a:lnTo>
                    <a:lnTo>
                      <a:pt x="31" y="15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9" y="8"/>
                    </a:lnTo>
                    <a:lnTo>
                      <a:pt x="45" y="8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3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" name="Freeform 687"/>
              <p:cNvSpPr>
                <a:spLocks/>
              </p:cNvSpPr>
              <p:nvPr/>
            </p:nvSpPr>
            <p:spPr bwMode="auto">
              <a:xfrm>
                <a:off x="4777267" y="2875638"/>
                <a:ext cx="323117" cy="200096"/>
              </a:xfrm>
              <a:custGeom>
                <a:avLst/>
                <a:gdLst>
                  <a:gd name="T0" fmla="*/ 137 w 218"/>
                  <a:gd name="T1" fmla="*/ 1 h 135"/>
                  <a:gd name="T2" fmla="*/ 151 w 218"/>
                  <a:gd name="T3" fmla="*/ 16 h 135"/>
                  <a:gd name="T4" fmla="*/ 158 w 218"/>
                  <a:gd name="T5" fmla="*/ 29 h 135"/>
                  <a:gd name="T6" fmla="*/ 176 w 218"/>
                  <a:gd name="T7" fmla="*/ 34 h 135"/>
                  <a:gd name="T8" fmla="*/ 191 w 218"/>
                  <a:gd name="T9" fmla="*/ 41 h 135"/>
                  <a:gd name="T10" fmla="*/ 206 w 218"/>
                  <a:gd name="T11" fmla="*/ 42 h 135"/>
                  <a:gd name="T12" fmla="*/ 218 w 218"/>
                  <a:gd name="T13" fmla="*/ 47 h 135"/>
                  <a:gd name="T14" fmla="*/ 216 w 218"/>
                  <a:gd name="T15" fmla="*/ 63 h 135"/>
                  <a:gd name="T16" fmla="*/ 207 w 218"/>
                  <a:gd name="T17" fmla="*/ 77 h 135"/>
                  <a:gd name="T18" fmla="*/ 199 w 218"/>
                  <a:gd name="T19" fmla="*/ 89 h 135"/>
                  <a:gd name="T20" fmla="*/ 189 w 218"/>
                  <a:gd name="T21" fmla="*/ 89 h 135"/>
                  <a:gd name="T22" fmla="*/ 180 w 218"/>
                  <a:gd name="T23" fmla="*/ 98 h 135"/>
                  <a:gd name="T24" fmla="*/ 167 w 218"/>
                  <a:gd name="T25" fmla="*/ 99 h 135"/>
                  <a:gd name="T26" fmla="*/ 166 w 218"/>
                  <a:gd name="T27" fmla="*/ 102 h 135"/>
                  <a:gd name="T28" fmla="*/ 164 w 218"/>
                  <a:gd name="T29" fmla="*/ 102 h 135"/>
                  <a:gd name="T30" fmla="*/ 156 w 218"/>
                  <a:gd name="T31" fmla="*/ 106 h 135"/>
                  <a:gd name="T32" fmla="*/ 147 w 218"/>
                  <a:gd name="T33" fmla="*/ 107 h 135"/>
                  <a:gd name="T34" fmla="*/ 155 w 218"/>
                  <a:gd name="T35" fmla="*/ 113 h 135"/>
                  <a:gd name="T36" fmla="*/ 158 w 218"/>
                  <a:gd name="T37" fmla="*/ 114 h 135"/>
                  <a:gd name="T38" fmla="*/ 162 w 218"/>
                  <a:gd name="T39" fmla="*/ 120 h 135"/>
                  <a:gd name="T40" fmla="*/ 159 w 218"/>
                  <a:gd name="T41" fmla="*/ 112 h 135"/>
                  <a:gd name="T42" fmla="*/ 167 w 218"/>
                  <a:gd name="T43" fmla="*/ 121 h 135"/>
                  <a:gd name="T44" fmla="*/ 177 w 218"/>
                  <a:gd name="T45" fmla="*/ 117 h 135"/>
                  <a:gd name="T46" fmla="*/ 182 w 218"/>
                  <a:gd name="T47" fmla="*/ 123 h 135"/>
                  <a:gd name="T48" fmla="*/ 166 w 218"/>
                  <a:gd name="T49" fmla="*/ 130 h 135"/>
                  <a:gd name="T50" fmla="*/ 144 w 218"/>
                  <a:gd name="T51" fmla="*/ 134 h 135"/>
                  <a:gd name="T52" fmla="*/ 141 w 218"/>
                  <a:gd name="T53" fmla="*/ 123 h 135"/>
                  <a:gd name="T54" fmla="*/ 141 w 218"/>
                  <a:gd name="T55" fmla="*/ 114 h 135"/>
                  <a:gd name="T56" fmla="*/ 142 w 218"/>
                  <a:gd name="T57" fmla="*/ 107 h 135"/>
                  <a:gd name="T58" fmla="*/ 130 w 218"/>
                  <a:gd name="T59" fmla="*/ 109 h 135"/>
                  <a:gd name="T60" fmla="*/ 126 w 218"/>
                  <a:gd name="T61" fmla="*/ 105 h 135"/>
                  <a:gd name="T62" fmla="*/ 124 w 218"/>
                  <a:gd name="T63" fmla="*/ 100 h 135"/>
                  <a:gd name="T64" fmla="*/ 124 w 218"/>
                  <a:gd name="T65" fmla="*/ 99 h 135"/>
                  <a:gd name="T66" fmla="*/ 118 w 218"/>
                  <a:gd name="T67" fmla="*/ 99 h 135"/>
                  <a:gd name="T68" fmla="*/ 109 w 218"/>
                  <a:gd name="T69" fmla="*/ 102 h 135"/>
                  <a:gd name="T70" fmla="*/ 101 w 218"/>
                  <a:gd name="T71" fmla="*/ 117 h 135"/>
                  <a:gd name="T72" fmla="*/ 98 w 218"/>
                  <a:gd name="T73" fmla="*/ 120 h 135"/>
                  <a:gd name="T74" fmla="*/ 90 w 218"/>
                  <a:gd name="T75" fmla="*/ 123 h 135"/>
                  <a:gd name="T76" fmla="*/ 83 w 218"/>
                  <a:gd name="T77" fmla="*/ 117 h 135"/>
                  <a:gd name="T78" fmla="*/ 87 w 218"/>
                  <a:gd name="T79" fmla="*/ 103 h 135"/>
                  <a:gd name="T80" fmla="*/ 100 w 218"/>
                  <a:gd name="T81" fmla="*/ 102 h 135"/>
                  <a:gd name="T82" fmla="*/ 91 w 218"/>
                  <a:gd name="T83" fmla="*/ 89 h 135"/>
                  <a:gd name="T84" fmla="*/ 84 w 218"/>
                  <a:gd name="T85" fmla="*/ 77 h 135"/>
                  <a:gd name="T86" fmla="*/ 69 w 218"/>
                  <a:gd name="T87" fmla="*/ 70 h 135"/>
                  <a:gd name="T88" fmla="*/ 59 w 218"/>
                  <a:gd name="T89" fmla="*/ 70 h 135"/>
                  <a:gd name="T90" fmla="*/ 54 w 218"/>
                  <a:gd name="T91" fmla="*/ 73 h 135"/>
                  <a:gd name="T92" fmla="*/ 37 w 218"/>
                  <a:gd name="T93" fmla="*/ 83 h 135"/>
                  <a:gd name="T94" fmla="*/ 24 w 218"/>
                  <a:gd name="T95" fmla="*/ 80 h 135"/>
                  <a:gd name="T96" fmla="*/ 8 w 218"/>
                  <a:gd name="T97" fmla="*/ 78 h 135"/>
                  <a:gd name="T98" fmla="*/ 1 w 218"/>
                  <a:gd name="T99" fmla="*/ 66 h 135"/>
                  <a:gd name="T100" fmla="*/ 14 w 218"/>
                  <a:gd name="T101" fmla="*/ 44 h 135"/>
                  <a:gd name="T102" fmla="*/ 19 w 218"/>
                  <a:gd name="T103" fmla="*/ 31 h 135"/>
                  <a:gd name="T104" fmla="*/ 14 w 218"/>
                  <a:gd name="T105" fmla="*/ 20 h 135"/>
                  <a:gd name="T106" fmla="*/ 22 w 218"/>
                  <a:gd name="T107" fmla="*/ 13 h 135"/>
                  <a:gd name="T108" fmla="*/ 44 w 218"/>
                  <a:gd name="T109" fmla="*/ 11 h 135"/>
                  <a:gd name="T110" fmla="*/ 62 w 218"/>
                  <a:gd name="T111" fmla="*/ 16 h 135"/>
                  <a:gd name="T112" fmla="*/ 75 w 218"/>
                  <a:gd name="T113" fmla="*/ 13 h 135"/>
                  <a:gd name="T114" fmla="*/ 86 w 218"/>
                  <a:gd name="T115" fmla="*/ 13 h 135"/>
                  <a:gd name="T116" fmla="*/ 98 w 218"/>
                  <a:gd name="T117" fmla="*/ 12 h 135"/>
                  <a:gd name="T118" fmla="*/ 112 w 218"/>
                  <a:gd name="T119" fmla="*/ 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8" h="135">
                    <a:moveTo>
                      <a:pt x="116" y="0"/>
                    </a:moveTo>
                    <a:lnTo>
                      <a:pt x="123" y="2"/>
                    </a:lnTo>
                    <a:lnTo>
                      <a:pt x="130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38" y="6"/>
                    </a:lnTo>
                    <a:lnTo>
                      <a:pt x="141" y="9"/>
                    </a:lnTo>
                    <a:lnTo>
                      <a:pt x="140" y="12"/>
                    </a:lnTo>
                    <a:lnTo>
                      <a:pt x="144" y="16"/>
                    </a:lnTo>
                    <a:lnTo>
                      <a:pt x="151" y="16"/>
                    </a:lnTo>
                    <a:lnTo>
                      <a:pt x="153" y="18"/>
                    </a:lnTo>
                    <a:lnTo>
                      <a:pt x="153" y="20"/>
                    </a:lnTo>
                    <a:lnTo>
                      <a:pt x="156" y="22"/>
                    </a:lnTo>
                    <a:lnTo>
                      <a:pt x="156" y="24"/>
                    </a:lnTo>
                    <a:lnTo>
                      <a:pt x="158" y="29"/>
                    </a:lnTo>
                    <a:lnTo>
                      <a:pt x="163" y="34"/>
                    </a:lnTo>
                    <a:lnTo>
                      <a:pt x="166" y="33"/>
                    </a:lnTo>
                    <a:lnTo>
                      <a:pt x="170" y="34"/>
                    </a:lnTo>
                    <a:lnTo>
                      <a:pt x="173" y="33"/>
                    </a:lnTo>
                    <a:lnTo>
                      <a:pt x="176" y="34"/>
                    </a:lnTo>
                    <a:lnTo>
                      <a:pt x="180" y="30"/>
                    </a:lnTo>
                    <a:lnTo>
                      <a:pt x="182" y="30"/>
                    </a:lnTo>
                    <a:lnTo>
                      <a:pt x="185" y="37"/>
                    </a:lnTo>
                    <a:lnTo>
                      <a:pt x="189" y="40"/>
                    </a:lnTo>
                    <a:lnTo>
                      <a:pt x="191" y="41"/>
                    </a:lnTo>
                    <a:lnTo>
                      <a:pt x="192" y="40"/>
                    </a:lnTo>
                    <a:lnTo>
                      <a:pt x="196" y="41"/>
                    </a:lnTo>
                    <a:lnTo>
                      <a:pt x="200" y="41"/>
                    </a:lnTo>
                    <a:lnTo>
                      <a:pt x="203" y="42"/>
                    </a:lnTo>
                    <a:lnTo>
                      <a:pt x="206" y="42"/>
                    </a:lnTo>
                    <a:lnTo>
                      <a:pt x="209" y="44"/>
                    </a:lnTo>
                    <a:lnTo>
                      <a:pt x="213" y="45"/>
                    </a:lnTo>
                    <a:lnTo>
                      <a:pt x="216" y="42"/>
                    </a:lnTo>
                    <a:lnTo>
                      <a:pt x="216" y="47"/>
                    </a:lnTo>
                    <a:lnTo>
                      <a:pt x="218" y="47"/>
                    </a:lnTo>
                    <a:lnTo>
                      <a:pt x="218" y="51"/>
                    </a:lnTo>
                    <a:lnTo>
                      <a:pt x="216" y="53"/>
                    </a:lnTo>
                    <a:lnTo>
                      <a:pt x="213" y="53"/>
                    </a:lnTo>
                    <a:lnTo>
                      <a:pt x="213" y="60"/>
                    </a:lnTo>
                    <a:lnTo>
                      <a:pt x="216" y="63"/>
                    </a:lnTo>
                    <a:lnTo>
                      <a:pt x="217" y="66"/>
                    </a:lnTo>
                    <a:lnTo>
                      <a:pt x="216" y="71"/>
                    </a:lnTo>
                    <a:lnTo>
                      <a:pt x="216" y="74"/>
                    </a:lnTo>
                    <a:lnTo>
                      <a:pt x="213" y="77"/>
                    </a:lnTo>
                    <a:lnTo>
                      <a:pt x="207" y="77"/>
                    </a:lnTo>
                    <a:lnTo>
                      <a:pt x="205" y="81"/>
                    </a:lnTo>
                    <a:lnTo>
                      <a:pt x="202" y="83"/>
                    </a:lnTo>
                    <a:lnTo>
                      <a:pt x="202" y="88"/>
                    </a:lnTo>
                    <a:lnTo>
                      <a:pt x="202" y="88"/>
                    </a:lnTo>
                    <a:lnTo>
                      <a:pt x="199" y="89"/>
                    </a:lnTo>
                    <a:lnTo>
                      <a:pt x="199" y="88"/>
                    </a:lnTo>
                    <a:lnTo>
                      <a:pt x="198" y="88"/>
                    </a:lnTo>
                    <a:lnTo>
                      <a:pt x="194" y="89"/>
                    </a:lnTo>
                    <a:lnTo>
                      <a:pt x="191" y="88"/>
                    </a:lnTo>
                    <a:lnTo>
                      <a:pt x="189" y="89"/>
                    </a:lnTo>
                    <a:lnTo>
                      <a:pt x="188" y="92"/>
                    </a:lnTo>
                    <a:lnTo>
                      <a:pt x="185" y="92"/>
                    </a:lnTo>
                    <a:lnTo>
                      <a:pt x="184" y="95"/>
                    </a:lnTo>
                    <a:lnTo>
                      <a:pt x="181" y="98"/>
                    </a:lnTo>
                    <a:lnTo>
                      <a:pt x="180" y="98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1" y="98"/>
                    </a:lnTo>
                    <a:lnTo>
                      <a:pt x="169" y="100"/>
                    </a:lnTo>
                    <a:lnTo>
                      <a:pt x="167" y="99"/>
                    </a:lnTo>
                    <a:lnTo>
                      <a:pt x="166" y="96"/>
                    </a:lnTo>
                    <a:lnTo>
                      <a:pt x="164" y="96"/>
                    </a:lnTo>
                    <a:lnTo>
                      <a:pt x="164" y="99"/>
                    </a:lnTo>
                    <a:lnTo>
                      <a:pt x="166" y="100"/>
                    </a:lnTo>
                    <a:lnTo>
                      <a:pt x="166" y="102"/>
                    </a:lnTo>
                    <a:lnTo>
                      <a:pt x="163" y="106"/>
                    </a:lnTo>
                    <a:lnTo>
                      <a:pt x="162" y="107"/>
                    </a:lnTo>
                    <a:lnTo>
                      <a:pt x="160" y="106"/>
                    </a:lnTo>
                    <a:lnTo>
                      <a:pt x="162" y="105"/>
                    </a:lnTo>
                    <a:lnTo>
                      <a:pt x="164" y="102"/>
                    </a:lnTo>
                    <a:lnTo>
                      <a:pt x="164" y="100"/>
                    </a:lnTo>
                    <a:lnTo>
                      <a:pt x="163" y="100"/>
                    </a:lnTo>
                    <a:lnTo>
                      <a:pt x="162" y="102"/>
                    </a:lnTo>
                    <a:lnTo>
                      <a:pt x="158" y="106"/>
                    </a:lnTo>
                    <a:lnTo>
                      <a:pt x="156" y="106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51" y="106"/>
                    </a:lnTo>
                    <a:lnTo>
                      <a:pt x="149" y="107"/>
                    </a:lnTo>
                    <a:lnTo>
                      <a:pt x="147" y="107"/>
                    </a:lnTo>
                    <a:lnTo>
                      <a:pt x="145" y="109"/>
                    </a:lnTo>
                    <a:lnTo>
                      <a:pt x="148" y="110"/>
                    </a:lnTo>
                    <a:lnTo>
                      <a:pt x="152" y="109"/>
                    </a:lnTo>
                    <a:lnTo>
                      <a:pt x="153" y="112"/>
                    </a:lnTo>
                    <a:lnTo>
                      <a:pt x="155" y="113"/>
                    </a:lnTo>
                    <a:lnTo>
                      <a:pt x="156" y="112"/>
                    </a:lnTo>
                    <a:lnTo>
                      <a:pt x="158" y="113"/>
                    </a:lnTo>
                    <a:lnTo>
                      <a:pt x="156" y="114"/>
                    </a:lnTo>
                    <a:lnTo>
                      <a:pt x="156" y="116"/>
                    </a:lnTo>
                    <a:lnTo>
                      <a:pt x="158" y="114"/>
                    </a:lnTo>
                    <a:lnTo>
                      <a:pt x="159" y="114"/>
                    </a:lnTo>
                    <a:lnTo>
                      <a:pt x="158" y="117"/>
                    </a:lnTo>
                    <a:lnTo>
                      <a:pt x="159" y="116"/>
                    </a:lnTo>
                    <a:lnTo>
                      <a:pt x="160" y="117"/>
                    </a:lnTo>
                    <a:lnTo>
                      <a:pt x="162" y="120"/>
                    </a:lnTo>
                    <a:lnTo>
                      <a:pt x="163" y="121"/>
                    </a:lnTo>
                    <a:lnTo>
                      <a:pt x="166" y="121"/>
                    </a:lnTo>
                    <a:lnTo>
                      <a:pt x="167" y="121"/>
                    </a:lnTo>
                    <a:lnTo>
                      <a:pt x="163" y="117"/>
                    </a:lnTo>
                    <a:lnTo>
                      <a:pt x="159" y="112"/>
                    </a:lnTo>
                    <a:lnTo>
                      <a:pt x="158" y="107"/>
                    </a:lnTo>
                    <a:lnTo>
                      <a:pt x="158" y="107"/>
                    </a:lnTo>
                    <a:lnTo>
                      <a:pt x="160" y="110"/>
                    </a:lnTo>
                    <a:lnTo>
                      <a:pt x="162" y="113"/>
                    </a:lnTo>
                    <a:lnTo>
                      <a:pt x="167" y="121"/>
                    </a:lnTo>
                    <a:lnTo>
                      <a:pt x="169" y="121"/>
                    </a:lnTo>
                    <a:lnTo>
                      <a:pt x="171" y="118"/>
                    </a:lnTo>
                    <a:lnTo>
                      <a:pt x="173" y="118"/>
                    </a:lnTo>
                    <a:lnTo>
                      <a:pt x="176" y="120"/>
                    </a:lnTo>
                    <a:lnTo>
                      <a:pt x="177" y="117"/>
                    </a:lnTo>
                    <a:lnTo>
                      <a:pt x="181" y="117"/>
                    </a:lnTo>
                    <a:lnTo>
                      <a:pt x="184" y="117"/>
                    </a:lnTo>
                    <a:lnTo>
                      <a:pt x="182" y="118"/>
                    </a:lnTo>
                    <a:lnTo>
                      <a:pt x="181" y="120"/>
                    </a:lnTo>
                    <a:lnTo>
                      <a:pt x="182" y="123"/>
                    </a:lnTo>
                    <a:lnTo>
                      <a:pt x="181" y="124"/>
                    </a:lnTo>
                    <a:lnTo>
                      <a:pt x="177" y="125"/>
                    </a:lnTo>
                    <a:lnTo>
                      <a:pt x="171" y="124"/>
                    </a:lnTo>
                    <a:lnTo>
                      <a:pt x="169" y="125"/>
                    </a:lnTo>
                    <a:lnTo>
                      <a:pt x="166" y="130"/>
                    </a:lnTo>
                    <a:lnTo>
                      <a:pt x="162" y="128"/>
                    </a:lnTo>
                    <a:lnTo>
                      <a:pt x="156" y="134"/>
                    </a:lnTo>
                    <a:lnTo>
                      <a:pt x="151" y="135"/>
                    </a:lnTo>
                    <a:lnTo>
                      <a:pt x="147" y="135"/>
                    </a:lnTo>
                    <a:lnTo>
                      <a:pt x="144" y="134"/>
                    </a:lnTo>
                    <a:lnTo>
                      <a:pt x="145" y="132"/>
                    </a:lnTo>
                    <a:lnTo>
                      <a:pt x="147" y="128"/>
                    </a:lnTo>
                    <a:lnTo>
                      <a:pt x="147" y="125"/>
                    </a:lnTo>
                    <a:lnTo>
                      <a:pt x="142" y="123"/>
                    </a:lnTo>
                    <a:lnTo>
                      <a:pt x="141" y="123"/>
                    </a:lnTo>
                    <a:lnTo>
                      <a:pt x="138" y="121"/>
                    </a:lnTo>
                    <a:lnTo>
                      <a:pt x="135" y="123"/>
                    </a:lnTo>
                    <a:lnTo>
                      <a:pt x="134" y="121"/>
                    </a:lnTo>
                    <a:lnTo>
                      <a:pt x="137" y="117"/>
                    </a:lnTo>
                    <a:lnTo>
                      <a:pt x="141" y="114"/>
                    </a:lnTo>
                    <a:lnTo>
                      <a:pt x="145" y="114"/>
                    </a:lnTo>
                    <a:lnTo>
                      <a:pt x="147" y="113"/>
                    </a:lnTo>
                    <a:lnTo>
                      <a:pt x="145" y="112"/>
                    </a:lnTo>
                    <a:lnTo>
                      <a:pt x="144" y="109"/>
                    </a:lnTo>
                    <a:lnTo>
                      <a:pt x="142" y="107"/>
                    </a:lnTo>
                    <a:lnTo>
                      <a:pt x="142" y="110"/>
                    </a:lnTo>
                    <a:lnTo>
                      <a:pt x="140" y="109"/>
                    </a:lnTo>
                    <a:lnTo>
                      <a:pt x="137" y="107"/>
                    </a:lnTo>
                    <a:lnTo>
                      <a:pt x="134" y="107"/>
                    </a:lnTo>
                    <a:lnTo>
                      <a:pt x="130" y="109"/>
                    </a:lnTo>
                    <a:lnTo>
                      <a:pt x="129" y="107"/>
                    </a:lnTo>
                    <a:lnTo>
                      <a:pt x="126" y="107"/>
                    </a:lnTo>
                    <a:lnTo>
                      <a:pt x="124" y="106"/>
                    </a:lnTo>
                    <a:lnTo>
                      <a:pt x="126" y="105"/>
                    </a:lnTo>
                    <a:lnTo>
                      <a:pt x="126" y="105"/>
                    </a:lnTo>
                    <a:lnTo>
                      <a:pt x="123" y="103"/>
                    </a:lnTo>
                    <a:lnTo>
                      <a:pt x="118" y="103"/>
                    </a:lnTo>
                    <a:lnTo>
                      <a:pt x="116" y="100"/>
                    </a:lnTo>
                    <a:lnTo>
                      <a:pt x="119" y="100"/>
                    </a:lnTo>
                    <a:lnTo>
                      <a:pt x="124" y="100"/>
                    </a:lnTo>
                    <a:lnTo>
                      <a:pt x="127" y="102"/>
                    </a:lnTo>
                    <a:lnTo>
                      <a:pt x="129" y="100"/>
                    </a:lnTo>
                    <a:lnTo>
                      <a:pt x="131" y="99"/>
                    </a:lnTo>
                    <a:lnTo>
                      <a:pt x="127" y="99"/>
                    </a:lnTo>
                    <a:lnTo>
                      <a:pt x="124" y="99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2" y="98"/>
                    </a:lnTo>
                    <a:lnTo>
                      <a:pt x="120" y="99"/>
                    </a:lnTo>
                    <a:lnTo>
                      <a:pt x="118" y="99"/>
                    </a:lnTo>
                    <a:lnTo>
                      <a:pt x="118" y="99"/>
                    </a:lnTo>
                    <a:lnTo>
                      <a:pt x="116" y="98"/>
                    </a:lnTo>
                    <a:lnTo>
                      <a:pt x="113" y="100"/>
                    </a:lnTo>
                    <a:lnTo>
                      <a:pt x="111" y="100"/>
                    </a:lnTo>
                    <a:lnTo>
                      <a:pt x="109" y="102"/>
                    </a:lnTo>
                    <a:lnTo>
                      <a:pt x="109" y="106"/>
                    </a:lnTo>
                    <a:lnTo>
                      <a:pt x="106" y="109"/>
                    </a:lnTo>
                    <a:lnTo>
                      <a:pt x="105" y="109"/>
                    </a:lnTo>
                    <a:lnTo>
                      <a:pt x="105" y="112"/>
                    </a:lnTo>
                    <a:lnTo>
                      <a:pt x="101" y="117"/>
                    </a:lnTo>
                    <a:lnTo>
                      <a:pt x="100" y="117"/>
                    </a:lnTo>
                    <a:lnTo>
                      <a:pt x="98" y="116"/>
                    </a:lnTo>
                    <a:lnTo>
                      <a:pt x="98" y="117"/>
                    </a:lnTo>
                    <a:lnTo>
                      <a:pt x="97" y="118"/>
                    </a:lnTo>
                    <a:lnTo>
                      <a:pt x="98" y="120"/>
                    </a:lnTo>
                    <a:lnTo>
                      <a:pt x="98" y="123"/>
                    </a:lnTo>
                    <a:lnTo>
                      <a:pt x="98" y="123"/>
                    </a:lnTo>
                    <a:lnTo>
                      <a:pt x="95" y="121"/>
                    </a:lnTo>
                    <a:lnTo>
                      <a:pt x="91" y="121"/>
                    </a:lnTo>
                    <a:lnTo>
                      <a:pt x="90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79" y="118"/>
                    </a:lnTo>
                    <a:lnTo>
                      <a:pt x="82" y="117"/>
                    </a:lnTo>
                    <a:lnTo>
                      <a:pt x="83" y="117"/>
                    </a:lnTo>
                    <a:lnTo>
                      <a:pt x="83" y="116"/>
                    </a:lnTo>
                    <a:lnTo>
                      <a:pt x="86" y="110"/>
                    </a:lnTo>
                    <a:lnTo>
                      <a:pt x="87" y="110"/>
                    </a:lnTo>
                    <a:lnTo>
                      <a:pt x="87" y="107"/>
                    </a:lnTo>
                    <a:lnTo>
                      <a:pt x="87" y="103"/>
                    </a:lnTo>
                    <a:lnTo>
                      <a:pt x="90" y="103"/>
                    </a:lnTo>
                    <a:lnTo>
                      <a:pt x="94" y="102"/>
                    </a:lnTo>
                    <a:lnTo>
                      <a:pt x="95" y="103"/>
                    </a:lnTo>
                    <a:lnTo>
                      <a:pt x="100" y="103"/>
                    </a:lnTo>
                    <a:lnTo>
                      <a:pt x="100" y="102"/>
                    </a:lnTo>
                    <a:lnTo>
                      <a:pt x="98" y="99"/>
                    </a:lnTo>
                    <a:lnTo>
                      <a:pt x="98" y="98"/>
                    </a:lnTo>
                    <a:lnTo>
                      <a:pt x="98" y="95"/>
                    </a:lnTo>
                    <a:lnTo>
                      <a:pt x="94" y="92"/>
                    </a:lnTo>
                    <a:lnTo>
                      <a:pt x="91" y="89"/>
                    </a:lnTo>
                    <a:lnTo>
                      <a:pt x="91" y="88"/>
                    </a:lnTo>
                    <a:lnTo>
                      <a:pt x="88" y="87"/>
                    </a:lnTo>
                    <a:lnTo>
                      <a:pt x="88" y="84"/>
                    </a:lnTo>
                    <a:lnTo>
                      <a:pt x="87" y="78"/>
                    </a:lnTo>
                    <a:lnTo>
                      <a:pt x="84" y="77"/>
                    </a:lnTo>
                    <a:lnTo>
                      <a:pt x="80" y="73"/>
                    </a:lnTo>
                    <a:lnTo>
                      <a:pt x="79" y="73"/>
                    </a:lnTo>
                    <a:lnTo>
                      <a:pt x="77" y="74"/>
                    </a:lnTo>
                    <a:lnTo>
                      <a:pt x="73" y="74"/>
                    </a:lnTo>
                    <a:lnTo>
                      <a:pt x="69" y="70"/>
                    </a:lnTo>
                    <a:lnTo>
                      <a:pt x="66" y="70"/>
                    </a:lnTo>
                    <a:lnTo>
                      <a:pt x="64" y="67"/>
                    </a:lnTo>
                    <a:lnTo>
                      <a:pt x="64" y="69"/>
                    </a:lnTo>
                    <a:lnTo>
                      <a:pt x="61" y="69"/>
                    </a:lnTo>
                    <a:lnTo>
                      <a:pt x="59" y="70"/>
                    </a:lnTo>
                    <a:lnTo>
                      <a:pt x="57" y="69"/>
                    </a:lnTo>
                    <a:lnTo>
                      <a:pt x="57" y="69"/>
                    </a:lnTo>
                    <a:lnTo>
                      <a:pt x="54" y="69"/>
                    </a:lnTo>
                    <a:lnTo>
                      <a:pt x="55" y="71"/>
                    </a:lnTo>
                    <a:lnTo>
                      <a:pt x="54" y="73"/>
                    </a:lnTo>
                    <a:lnTo>
                      <a:pt x="55" y="77"/>
                    </a:lnTo>
                    <a:lnTo>
                      <a:pt x="51" y="77"/>
                    </a:lnTo>
                    <a:lnTo>
                      <a:pt x="48" y="78"/>
                    </a:lnTo>
                    <a:lnTo>
                      <a:pt x="40" y="81"/>
                    </a:lnTo>
                    <a:lnTo>
                      <a:pt x="37" y="83"/>
                    </a:lnTo>
                    <a:lnTo>
                      <a:pt x="35" y="84"/>
                    </a:lnTo>
                    <a:lnTo>
                      <a:pt x="30" y="85"/>
                    </a:lnTo>
                    <a:lnTo>
                      <a:pt x="28" y="84"/>
                    </a:lnTo>
                    <a:lnTo>
                      <a:pt x="26" y="81"/>
                    </a:lnTo>
                    <a:lnTo>
                      <a:pt x="24" y="80"/>
                    </a:lnTo>
                    <a:lnTo>
                      <a:pt x="19" y="80"/>
                    </a:lnTo>
                    <a:lnTo>
                      <a:pt x="15" y="77"/>
                    </a:lnTo>
                    <a:lnTo>
                      <a:pt x="12" y="77"/>
                    </a:lnTo>
                    <a:lnTo>
                      <a:pt x="10" y="78"/>
                    </a:lnTo>
                    <a:lnTo>
                      <a:pt x="8" y="78"/>
                    </a:lnTo>
                    <a:lnTo>
                      <a:pt x="7" y="76"/>
                    </a:lnTo>
                    <a:lnTo>
                      <a:pt x="4" y="74"/>
                    </a:lnTo>
                    <a:lnTo>
                      <a:pt x="0" y="71"/>
                    </a:lnTo>
                    <a:lnTo>
                      <a:pt x="1" y="70"/>
                    </a:lnTo>
                    <a:lnTo>
                      <a:pt x="1" y="66"/>
                    </a:lnTo>
                    <a:lnTo>
                      <a:pt x="4" y="60"/>
                    </a:lnTo>
                    <a:lnTo>
                      <a:pt x="7" y="60"/>
                    </a:lnTo>
                    <a:lnTo>
                      <a:pt x="7" y="56"/>
                    </a:lnTo>
                    <a:lnTo>
                      <a:pt x="7" y="52"/>
                    </a:lnTo>
                    <a:lnTo>
                      <a:pt x="14" y="44"/>
                    </a:lnTo>
                    <a:lnTo>
                      <a:pt x="15" y="40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17" y="26"/>
                    </a:lnTo>
                    <a:lnTo>
                      <a:pt x="15" y="23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4" y="12"/>
                    </a:lnTo>
                    <a:lnTo>
                      <a:pt x="17" y="12"/>
                    </a:lnTo>
                    <a:lnTo>
                      <a:pt x="21" y="15"/>
                    </a:lnTo>
                    <a:lnTo>
                      <a:pt x="22" y="13"/>
                    </a:lnTo>
                    <a:lnTo>
                      <a:pt x="32" y="12"/>
                    </a:lnTo>
                    <a:lnTo>
                      <a:pt x="36" y="12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4" y="11"/>
                    </a:lnTo>
                    <a:lnTo>
                      <a:pt x="51" y="12"/>
                    </a:lnTo>
                    <a:lnTo>
                      <a:pt x="54" y="13"/>
                    </a:lnTo>
                    <a:lnTo>
                      <a:pt x="55" y="16"/>
                    </a:lnTo>
                    <a:lnTo>
                      <a:pt x="59" y="13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5" y="15"/>
                    </a:lnTo>
                    <a:lnTo>
                      <a:pt x="69" y="15"/>
                    </a:lnTo>
                    <a:lnTo>
                      <a:pt x="71" y="16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9" y="16"/>
                    </a:lnTo>
                    <a:lnTo>
                      <a:pt x="82" y="18"/>
                    </a:lnTo>
                    <a:lnTo>
                      <a:pt x="83" y="15"/>
                    </a:lnTo>
                    <a:lnTo>
                      <a:pt x="86" y="13"/>
                    </a:lnTo>
                    <a:lnTo>
                      <a:pt x="88" y="16"/>
                    </a:lnTo>
                    <a:lnTo>
                      <a:pt x="93" y="15"/>
                    </a:lnTo>
                    <a:lnTo>
                      <a:pt x="94" y="16"/>
                    </a:lnTo>
                    <a:lnTo>
                      <a:pt x="98" y="16"/>
                    </a:lnTo>
                    <a:lnTo>
                      <a:pt x="98" y="12"/>
                    </a:lnTo>
                    <a:lnTo>
                      <a:pt x="100" y="6"/>
                    </a:lnTo>
                    <a:lnTo>
                      <a:pt x="104" y="6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12" y="5"/>
                    </a:lnTo>
                    <a:lnTo>
                      <a:pt x="115" y="5"/>
                    </a:lnTo>
                    <a:lnTo>
                      <a:pt x="115" y="2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" name="Freeform 688"/>
              <p:cNvSpPr>
                <a:spLocks/>
              </p:cNvSpPr>
              <p:nvPr/>
            </p:nvSpPr>
            <p:spPr bwMode="auto">
              <a:xfrm>
                <a:off x="4857305" y="2974944"/>
                <a:ext cx="68181" cy="75592"/>
              </a:xfrm>
              <a:custGeom>
                <a:avLst/>
                <a:gdLst>
                  <a:gd name="T0" fmla="*/ 10 w 46"/>
                  <a:gd name="T1" fmla="*/ 0 h 51"/>
                  <a:gd name="T2" fmla="*/ 12 w 46"/>
                  <a:gd name="T3" fmla="*/ 3 h 51"/>
                  <a:gd name="T4" fmla="*/ 15 w 46"/>
                  <a:gd name="T5" fmla="*/ 3 h 51"/>
                  <a:gd name="T6" fmla="*/ 19 w 46"/>
                  <a:gd name="T7" fmla="*/ 7 h 51"/>
                  <a:gd name="T8" fmla="*/ 23 w 46"/>
                  <a:gd name="T9" fmla="*/ 7 h 51"/>
                  <a:gd name="T10" fmla="*/ 25 w 46"/>
                  <a:gd name="T11" fmla="*/ 6 h 51"/>
                  <a:gd name="T12" fmla="*/ 26 w 46"/>
                  <a:gd name="T13" fmla="*/ 6 h 51"/>
                  <a:gd name="T14" fmla="*/ 30 w 46"/>
                  <a:gd name="T15" fmla="*/ 10 h 51"/>
                  <a:gd name="T16" fmla="*/ 33 w 46"/>
                  <a:gd name="T17" fmla="*/ 11 h 51"/>
                  <a:gd name="T18" fmla="*/ 34 w 46"/>
                  <a:gd name="T19" fmla="*/ 17 h 51"/>
                  <a:gd name="T20" fmla="*/ 34 w 46"/>
                  <a:gd name="T21" fmla="*/ 20 h 51"/>
                  <a:gd name="T22" fmla="*/ 37 w 46"/>
                  <a:gd name="T23" fmla="*/ 21 h 51"/>
                  <a:gd name="T24" fmla="*/ 37 w 46"/>
                  <a:gd name="T25" fmla="*/ 22 h 51"/>
                  <a:gd name="T26" fmla="*/ 40 w 46"/>
                  <a:gd name="T27" fmla="*/ 25 h 51"/>
                  <a:gd name="T28" fmla="*/ 44 w 46"/>
                  <a:gd name="T29" fmla="*/ 28 h 51"/>
                  <a:gd name="T30" fmla="*/ 44 w 46"/>
                  <a:gd name="T31" fmla="*/ 31 h 51"/>
                  <a:gd name="T32" fmla="*/ 44 w 46"/>
                  <a:gd name="T33" fmla="*/ 32 h 51"/>
                  <a:gd name="T34" fmla="*/ 46 w 46"/>
                  <a:gd name="T35" fmla="*/ 35 h 51"/>
                  <a:gd name="T36" fmla="*/ 46 w 46"/>
                  <a:gd name="T37" fmla="*/ 36 h 51"/>
                  <a:gd name="T38" fmla="*/ 41 w 46"/>
                  <a:gd name="T39" fmla="*/ 36 h 51"/>
                  <a:gd name="T40" fmla="*/ 40 w 46"/>
                  <a:gd name="T41" fmla="*/ 35 h 51"/>
                  <a:gd name="T42" fmla="*/ 36 w 46"/>
                  <a:gd name="T43" fmla="*/ 36 h 51"/>
                  <a:gd name="T44" fmla="*/ 33 w 46"/>
                  <a:gd name="T45" fmla="*/ 36 h 51"/>
                  <a:gd name="T46" fmla="*/ 33 w 46"/>
                  <a:gd name="T47" fmla="*/ 40 h 51"/>
                  <a:gd name="T48" fmla="*/ 33 w 46"/>
                  <a:gd name="T49" fmla="*/ 43 h 51"/>
                  <a:gd name="T50" fmla="*/ 32 w 46"/>
                  <a:gd name="T51" fmla="*/ 43 h 51"/>
                  <a:gd name="T52" fmla="*/ 29 w 46"/>
                  <a:gd name="T53" fmla="*/ 49 h 51"/>
                  <a:gd name="T54" fmla="*/ 29 w 46"/>
                  <a:gd name="T55" fmla="*/ 50 h 51"/>
                  <a:gd name="T56" fmla="*/ 28 w 46"/>
                  <a:gd name="T57" fmla="*/ 50 h 51"/>
                  <a:gd name="T58" fmla="*/ 25 w 46"/>
                  <a:gd name="T59" fmla="*/ 51 h 51"/>
                  <a:gd name="T60" fmla="*/ 25 w 46"/>
                  <a:gd name="T61" fmla="*/ 51 h 51"/>
                  <a:gd name="T62" fmla="*/ 23 w 46"/>
                  <a:gd name="T63" fmla="*/ 47 h 51"/>
                  <a:gd name="T64" fmla="*/ 23 w 46"/>
                  <a:gd name="T65" fmla="*/ 35 h 51"/>
                  <a:gd name="T66" fmla="*/ 22 w 46"/>
                  <a:gd name="T67" fmla="*/ 31 h 51"/>
                  <a:gd name="T68" fmla="*/ 21 w 46"/>
                  <a:gd name="T69" fmla="*/ 28 h 51"/>
                  <a:gd name="T70" fmla="*/ 14 w 46"/>
                  <a:gd name="T71" fmla="*/ 22 h 51"/>
                  <a:gd name="T72" fmla="*/ 12 w 46"/>
                  <a:gd name="T73" fmla="*/ 20 h 51"/>
                  <a:gd name="T74" fmla="*/ 7 w 46"/>
                  <a:gd name="T75" fmla="*/ 14 h 51"/>
                  <a:gd name="T76" fmla="*/ 5 w 46"/>
                  <a:gd name="T77" fmla="*/ 9 h 51"/>
                  <a:gd name="T78" fmla="*/ 1 w 46"/>
                  <a:gd name="T79" fmla="*/ 10 h 51"/>
                  <a:gd name="T80" fmla="*/ 0 w 46"/>
                  <a:gd name="T81" fmla="*/ 6 h 51"/>
                  <a:gd name="T82" fmla="*/ 1 w 46"/>
                  <a:gd name="T83" fmla="*/ 4 h 51"/>
                  <a:gd name="T84" fmla="*/ 0 w 46"/>
                  <a:gd name="T85" fmla="*/ 2 h 51"/>
                  <a:gd name="T86" fmla="*/ 3 w 46"/>
                  <a:gd name="T87" fmla="*/ 2 h 51"/>
                  <a:gd name="T88" fmla="*/ 3 w 46"/>
                  <a:gd name="T89" fmla="*/ 2 h 51"/>
                  <a:gd name="T90" fmla="*/ 5 w 46"/>
                  <a:gd name="T91" fmla="*/ 3 h 51"/>
                  <a:gd name="T92" fmla="*/ 7 w 46"/>
                  <a:gd name="T93" fmla="*/ 2 h 51"/>
                  <a:gd name="T94" fmla="*/ 10 w 46"/>
                  <a:gd name="T95" fmla="*/ 2 h 51"/>
                  <a:gd name="T96" fmla="*/ 10 w 46"/>
                  <a:gd name="T9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51">
                    <a:moveTo>
                      <a:pt x="10" y="0"/>
                    </a:moveTo>
                    <a:lnTo>
                      <a:pt x="12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23" y="7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4" y="17"/>
                    </a:lnTo>
                    <a:lnTo>
                      <a:pt x="34" y="20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40" y="25"/>
                    </a:lnTo>
                    <a:lnTo>
                      <a:pt x="44" y="28"/>
                    </a:lnTo>
                    <a:lnTo>
                      <a:pt x="44" y="31"/>
                    </a:lnTo>
                    <a:lnTo>
                      <a:pt x="44" y="32"/>
                    </a:lnTo>
                    <a:lnTo>
                      <a:pt x="46" y="35"/>
                    </a:lnTo>
                    <a:lnTo>
                      <a:pt x="46" y="36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36" y="36"/>
                    </a:lnTo>
                    <a:lnTo>
                      <a:pt x="33" y="36"/>
                    </a:lnTo>
                    <a:lnTo>
                      <a:pt x="33" y="40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29" y="49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3" y="47"/>
                    </a:lnTo>
                    <a:lnTo>
                      <a:pt x="23" y="35"/>
                    </a:lnTo>
                    <a:lnTo>
                      <a:pt x="22" y="31"/>
                    </a:lnTo>
                    <a:lnTo>
                      <a:pt x="21" y="28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7" y="14"/>
                    </a:lnTo>
                    <a:lnTo>
                      <a:pt x="5" y="9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" name="Freeform 689"/>
              <p:cNvSpPr>
                <a:spLocks/>
              </p:cNvSpPr>
              <p:nvPr/>
            </p:nvSpPr>
            <p:spPr bwMode="auto">
              <a:xfrm>
                <a:off x="4750588" y="2988284"/>
                <a:ext cx="171934" cy="109682"/>
              </a:xfrm>
              <a:custGeom>
                <a:avLst/>
                <a:gdLst>
                  <a:gd name="T0" fmla="*/ 79 w 116"/>
                  <a:gd name="T1" fmla="*/ 5 h 74"/>
                  <a:gd name="T2" fmla="*/ 86 w 116"/>
                  <a:gd name="T3" fmla="*/ 13 h 74"/>
                  <a:gd name="T4" fmla="*/ 94 w 116"/>
                  <a:gd name="T5" fmla="*/ 22 h 74"/>
                  <a:gd name="T6" fmla="*/ 95 w 116"/>
                  <a:gd name="T7" fmla="*/ 38 h 74"/>
                  <a:gd name="T8" fmla="*/ 100 w 116"/>
                  <a:gd name="T9" fmla="*/ 47 h 74"/>
                  <a:gd name="T10" fmla="*/ 108 w 116"/>
                  <a:gd name="T11" fmla="*/ 47 h 74"/>
                  <a:gd name="T12" fmla="*/ 113 w 116"/>
                  <a:gd name="T13" fmla="*/ 45 h 74"/>
                  <a:gd name="T14" fmla="*/ 115 w 116"/>
                  <a:gd name="T15" fmla="*/ 48 h 74"/>
                  <a:gd name="T16" fmla="*/ 116 w 116"/>
                  <a:gd name="T17" fmla="*/ 51 h 74"/>
                  <a:gd name="T18" fmla="*/ 112 w 116"/>
                  <a:gd name="T19" fmla="*/ 55 h 74"/>
                  <a:gd name="T20" fmla="*/ 106 w 116"/>
                  <a:gd name="T21" fmla="*/ 58 h 74"/>
                  <a:gd name="T22" fmla="*/ 105 w 116"/>
                  <a:gd name="T23" fmla="*/ 62 h 74"/>
                  <a:gd name="T24" fmla="*/ 104 w 116"/>
                  <a:gd name="T25" fmla="*/ 69 h 74"/>
                  <a:gd name="T26" fmla="*/ 102 w 116"/>
                  <a:gd name="T27" fmla="*/ 71 h 74"/>
                  <a:gd name="T28" fmla="*/ 98 w 116"/>
                  <a:gd name="T29" fmla="*/ 69 h 74"/>
                  <a:gd name="T30" fmla="*/ 94 w 116"/>
                  <a:gd name="T31" fmla="*/ 67 h 74"/>
                  <a:gd name="T32" fmla="*/ 86 w 116"/>
                  <a:gd name="T33" fmla="*/ 66 h 74"/>
                  <a:gd name="T34" fmla="*/ 75 w 116"/>
                  <a:gd name="T35" fmla="*/ 70 h 74"/>
                  <a:gd name="T36" fmla="*/ 69 w 116"/>
                  <a:gd name="T37" fmla="*/ 73 h 74"/>
                  <a:gd name="T38" fmla="*/ 64 w 116"/>
                  <a:gd name="T39" fmla="*/ 73 h 74"/>
                  <a:gd name="T40" fmla="*/ 58 w 116"/>
                  <a:gd name="T41" fmla="*/ 73 h 74"/>
                  <a:gd name="T42" fmla="*/ 54 w 116"/>
                  <a:gd name="T43" fmla="*/ 73 h 74"/>
                  <a:gd name="T44" fmla="*/ 46 w 116"/>
                  <a:gd name="T45" fmla="*/ 73 h 74"/>
                  <a:gd name="T46" fmla="*/ 43 w 116"/>
                  <a:gd name="T47" fmla="*/ 71 h 74"/>
                  <a:gd name="T48" fmla="*/ 36 w 116"/>
                  <a:gd name="T49" fmla="*/ 73 h 74"/>
                  <a:gd name="T50" fmla="*/ 35 w 116"/>
                  <a:gd name="T51" fmla="*/ 70 h 74"/>
                  <a:gd name="T52" fmla="*/ 33 w 116"/>
                  <a:gd name="T53" fmla="*/ 66 h 74"/>
                  <a:gd name="T54" fmla="*/ 29 w 116"/>
                  <a:gd name="T55" fmla="*/ 63 h 74"/>
                  <a:gd name="T56" fmla="*/ 30 w 116"/>
                  <a:gd name="T57" fmla="*/ 59 h 74"/>
                  <a:gd name="T58" fmla="*/ 24 w 116"/>
                  <a:gd name="T59" fmla="*/ 60 h 74"/>
                  <a:gd name="T60" fmla="*/ 19 w 116"/>
                  <a:gd name="T61" fmla="*/ 60 h 74"/>
                  <a:gd name="T62" fmla="*/ 14 w 116"/>
                  <a:gd name="T63" fmla="*/ 56 h 74"/>
                  <a:gd name="T64" fmla="*/ 15 w 116"/>
                  <a:gd name="T65" fmla="*/ 52 h 74"/>
                  <a:gd name="T66" fmla="*/ 8 w 116"/>
                  <a:gd name="T67" fmla="*/ 47 h 74"/>
                  <a:gd name="T68" fmla="*/ 3 w 116"/>
                  <a:gd name="T69" fmla="*/ 40 h 74"/>
                  <a:gd name="T70" fmla="*/ 0 w 116"/>
                  <a:gd name="T71" fmla="*/ 37 h 74"/>
                  <a:gd name="T72" fmla="*/ 4 w 116"/>
                  <a:gd name="T73" fmla="*/ 34 h 74"/>
                  <a:gd name="T74" fmla="*/ 10 w 116"/>
                  <a:gd name="T75" fmla="*/ 31 h 74"/>
                  <a:gd name="T76" fmla="*/ 11 w 116"/>
                  <a:gd name="T77" fmla="*/ 27 h 74"/>
                  <a:gd name="T78" fmla="*/ 19 w 116"/>
                  <a:gd name="T79" fmla="*/ 12 h 74"/>
                  <a:gd name="T80" fmla="*/ 25 w 116"/>
                  <a:gd name="T81" fmla="*/ 7 h 74"/>
                  <a:gd name="T82" fmla="*/ 26 w 116"/>
                  <a:gd name="T83" fmla="*/ 2 h 74"/>
                  <a:gd name="T84" fmla="*/ 30 w 116"/>
                  <a:gd name="T85" fmla="*/ 1 h 74"/>
                  <a:gd name="T86" fmla="*/ 37 w 116"/>
                  <a:gd name="T87" fmla="*/ 4 h 74"/>
                  <a:gd name="T88" fmla="*/ 44 w 116"/>
                  <a:gd name="T89" fmla="*/ 5 h 74"/>
                  <a:gd name="T90" fmla="*/ 48 w 116"/>
                  <a:gd name="T91" fmla="*/ 9 h 74"/>
                  <a:gd name="T92" fmla="*/ 55 w 116"/>
                  <a:gd name="T93" fmla="*/ 7 h 74"/>
                  <a:gd name="T94" fmla="*/ 66 w 116"/>
                  <a:gd name="T95" fmla="*/ 2 h 74"/>
                  <a:gd name="T96" fmla="*/ 77 w 116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6" h="74">
                    <a:moveTo>
                      <a:pt x="77" y="0"/>
                    </a:moveTo>
                    <a:lnTo>
                      <a:pt x="79" y="5"/>
                    </a:lnTo>
                    <a:lnTo>
                      <a:pt x="84" y="11"/>
                    </a:lnTo>
                    <a:lnTo>
                      <a:pt x="86" y="13"/>
                    </a:lnTo>
                    <a:lnTo>
                      <a:pt x="93" y="19"/>
                    </a:lnTo>
                    <a:lnTo>
                      <a:pt x="94" y="22"/>
                    </a:lnTo>
                    <a:lnTo>
                      <a:pt x="95" y="26"/>
                    </a:lnTo>
                    <a:lnTo>
                      <a:pt x="95" y="38"/>
                    </a:lnTo>
                    <a:lnTo>
                      <a:pt x="97" y="42"/>
                    </a:lnTo>
                    <a:lnTo>
                      <a:pt x="100" y="47"/>
                    </a:lnTo>
                    <a:lnTo>
                      <a:pt x="102" y="47"/>
                    </a:lnTo>
                    <a:lnTo>
                      <a:pt x="108" y="47"/>
                    </a:lnTo>
                    <a:lnTo>
                      <a:pt x="109" y="45"/>
                    </a:lnTo>
                    <a:lnTo>
                      <a:pt x="113" y="45"/>
                    </a:lnTo>
                    <a:lnTo>
                      <a:pt x="116" y="47"/>
                    </a:lnTo>
                    <a:lnTo>
                      <a:pt x="115" y="48"/>
                    </a:lnTo>
                    <a:lnTo>
                      <a:pt x="116" y="49"/>
                    </a:lnTo>
                    <a:lnTo>
                      <a:pt x="116" y="51"/>
                    </a:lnTo>
                    <a:lnTo>
                      <a:pt x="115" y="55"/>
                    </a:lnTo>
                    <a:lnTo>
                      <a:pt x="112" y="55"/>
                    </a:lnTo>
                    <a:lnTo>
                      <a:pt x="106" y="55"/>
                    </a:lnTo>
                    <a:lnTo>
                      <a:pt x="106" y="58"/>
                    </a:lnTo>
                    <a:lnTo>
                      <a:pt x="105" y="60"/>
                    </a:lnTo>
                    <a:lnTo>
                      <a:pt x="105" y="62"/>
                    </a:lnTo>
                    <a:lnTo>
                      <a:pt x="105" y="66"/>
                    </a:lnTo>
                    <a:lnTo>
                      <a:pt x="104" y="69"/>
                    </a:lnTo>
                    <a:lnTo>
                      <a:pt x="105" y="71"/>
                    </a:lnTo>
                    <a:lnTo>
                      <a:pt x="102" y="71"/>
                    </a:lnTo>
                    <a:lnTo>
                      <a:pt x="101" y="70"/>
                    </a:lnTo>
                    <a:lnTo>
                      <a:pt x="98" y="69"/>
                    </a:lnTo>
                    <a:lnTo>
                      <a:pt x="95" y="69"/>
                    </a:lnTo>
                    <a:lnTo>
                      <a:pt x="94" y="67"/>
                    </a:lnTo>
                    <a:lnTo>
                      <a:pt x="90" y="66"/>
                    </a:lnTo>
                    <a:lnTo>
                      <a:pt x="86" y="66"/>
                    </a:lnTo>
                    <a:lnTo>
                      <a:pt x="82" y="66"/>
                    </a:lnTo>
                    <a:lnTo>
                      <a:pt x="75" y="70"/>
                    </a:lnTo>
                    <a:lnTo>
                      <a:pt x="73" y="71"/>
                    </a:lnTo>
                    <a:lnTo>
                      <a:pt x="69" y="73"/>
                    </a:lnTo>
                    <a:lnTo>
                      <a:pt x="68" y="74"/>
                    </a:lnTo>
                    <a:lnTo>
                      <a:pt x="64" y="73"/>
                    </a:lnTo>
                    <a:lnTo>
                      <a:pt x="61" y="73"/>
                    </a:lnTo>
                    <a:lnTo>
                      <a:pt x="58" y="73"/>
                    </a:lnTo>
                    <a:lnTo>
                      <a:pt x="55" y="73"/>
                    </a:lnTo>
                    <a:lnTo>
                      <a:pt x="54" y="73"/>
                    </a:lnTo>
                    <a:lnTo>
                      <a:pt x="50" y="74"/>
                    </a:lnTo>
                    <a:lnTo>
                      <a:pt x="46" y="73"/>
                    </a:lnTo>
                    <a:lnTo>
                      <a:pt x="44" y="73"/>
                    </a:lnTo>
                    <a:lnTo>
                      <a:pt x="43" y="71"/>
                    </a:lnTo>
                    <a:lnTo>
                      <a:pt x="39" y="71"/>
                    </a:lnTo>
                    <a:lnTo>
                      <a:pt x="36" y="73"/>
                    </a:lnTo>
                    <a:lnTo>
                      <a:pt x="35" y="71"/>
                    </a:lnTo>
                    <a:lnTo>
                      <a:pt x="35" y="70"/>
                    </a:lnTo>
                    <a:lnTo>
                      <a:pt x="35" y="67"/>
                    </a:lnTo>
                    <a:lnTo>
                      <a:pt x="33" y="66"/>
                    </a:lnTo>
                    <a:lnTo>
                      <a:pt x="30" y="66"/>
                    </a:lnTo>
                    <a:lnTo>
                      <a:pt x="29" y="63"/>
                    </a:lnTo>
                    <a:lnTo>
                      <a:pt x="29" y="60"/>
                    </a:lnTo>
                    <a:lnTo>
                      <a:pt x="30" y="59"/>
                    </a:lnTo>
                    <a:lnTo>
                      <a:pt x="26" y="58"/>
                    </a:lnTo>
                    <a:lnTo>
                      <a:pt x="24" y="60"/>
                    </a:lnTo>
                    <a:lnTo>
                      <a:pt x="22" y="59"/>
                    </a:lnTo>
                    <a:lnTo>
                      <a:pt x="19" y="60"/>
                    </a:lnTo>
                    <a:lnTo>
                      <a:pt x="18" y="58"/>
                    </a:lnTo>
                    <a:lnTo>
                      <a:pt x="14" y="56"/>
                    </a:lnTo>
                    <a:lnTo>
                      <a:pt x="13" y="55"/>
                    </a:lnTo>
                    <a:lnTo>
                      <a:pt x="15" y="52"/>
                    </a:lnTo>
                    <a:lnTo>
                      <a:pt x="11" y="49"/>
                    </a:lnTo>
                    <a:lnTo>
                      <a:pt x="8" y="47"/>
                    </a:lnTo>
                    <a:lnTo>
                      <a:pt x="7" y="45"/>
                    </a:lnTo>
                    <a:lnTo>
                      <a:pt x="3" y="40"/>
                    </a:lnTo>
                    <a:lnTo>
                      <a:pt x="1" y="38"/>
                    </a:lnTo>
                    <a:lnTo>
                      <a:pt x="0" y="37"/>
                    </a:lnTo>
                    <a:lnTo>
                      <a:pt x="1" y="34"/>
                    </a:lnTo>
                    <a:lnTo>
                      <a:pt x="4" y="34"/>
                    </a:lnTo>
                    <a:lnTo>
                      <a:pt x="6" y="31"/>
                    </a:lnTo>
                    <a:lnTo>
                      <a:pt x="10" y="31"/>
                    </a:lnTo>
                    <a:lnTo>
                      <a:pt x="11" y="30"/>
                    </a:lnTo>
                    <a:lnTo>
                      <a:pt x="11" y="27"/>
                    </a:lnTo>
                    <a:lnTo>
                      <a:pt x="17" y="20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1"/>
                    </a:lnTo>
                    <a:lnTo>
                      <a:pt x="33" y="1"/>
                    </a:lnTo>
                    <a:lnTo>
                      <a:pt x="37" y="4"/>
                    </a:lnTo>
                    <a:lnTo>
                      <a:pt x="42" y="4"/>
                    </a:lnTo>
                    <a:lnTo>
                      <a:pt x="44" y="5"/>
                    </a:lnTo>
                    <a:lnTo>
                      <a:pt x="46" y="8"/>
                    </a:lnTo>
                    <a:lnTo>
                      <a:pt x="48" y="9"/>
                    </a:lnTo>
                    <a:lnTo>
                      <a:pt x="53" y="8"/>
                    </a:lnTo>
                    <a:lnTo>
                      <a:pt x="55" y="7"/>
                    </a:lnTo>
                    <a:lnTo>
                      <a:pt x="58" y="5"/>
                    </a:lnTo>
                    <a:lnTo>
                      <a:pt x="66" y="2"/>
                    </a:lnTo>
                    <a:lnTo>
                      <a:pt x="69" y="1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5" name="Freeform 690"/>
              <p:cNvSpPr>
                <a:spLocks/>
              </p:cNvSpPr>
              <p:nvPr/>
            </p:nvSpPr>
            <p:spPr bwMode="auto">
              <a:xfrm>
                <a:off x="4676478" y="2980873"/>
                <a:ext cx="112646" cy="72628"/>
              </a:xfrm>
              <a:custGeom>
                <a:avLst/>
                <a:gdLst>
                  <a:gd name="T0" fmla="*/ 68 w 76"/>
                  <a:gd name="T1" fmla="*/ 0 h 49"/>
                  <a:gd name="T2" fmla="*/ 72 w 76"/>
                  <a:gd name="T3" fmla="*/ 3 h 49"/>
                  <a:gd name="T4" fmla="*/ 75 w 76"/>
                  <a:gd name="T5" fmla="*/ 5 h 49"/>
                  <a:gd name="T6" fmla="*/ 76 w 76"/>
                  <a:gd name="T7" fmla="*/ 9 h 49"/>
                  <a:gd name="T8" fmla="*/ 75 w 76"/>
                  <a:gd name="T9" fmla="*/ 12 h 49"/>
                  <a:gd name="T10" fmla="*/ 72 w 76"/>
                  <a:gd name="T11" fmla="*/ 12 h 49"/>
                  <a:gd name="T12" fmla="*/ 69 w 76"/>
                  <a:gd name="T13" fmla="*/ 17 h 49"/>
                  <a:gd name="T14" fmla="*/ 67 w 76"/>
                  <a:gd name="T15" fmla="*/ 25 h 49"/>
                  <a:gd name="T16" fmla="*/ 61 w 76"/>
                  <a:gd name="T17" fmla="*/ 32 h 49"/>
                  <a:gd name="T18" fmla="*/ 61 w 76"/>
                  <a:gd name="T19" fmla="*/ 35 h 49"/>
                  <a:gd name="T20" fmla="*/ 60 w 76"/>
                  <a:gd name="T21" fmla="*/ 36 h 49"/>
                  <a:gd name="T22" fmla="*/ 56 w 76"/>
                  <a:gd name="T23" fmla="*/ 36 h 49"/>
                  <a:gd name="T24" fmla="*/ 54 w 76"/>
                  <a:gd name="T25" fmla="*/ 39 h 49"/>
                  <a:gd name="T26" fmla="*/ 51 w 76"/>
                  <a:gd name="T27" fmla="*/ 39 h 49"/>
                  <a:gd name="T28" fmla="*/ 50 w 76"/>
                  <a:gd name="T29" fmla="*/ 42 h 49"/>
                  <a:gd name="T30" fmla="*/ 47 w 76"/>
                  <a:gd name="T31" fmla="*/ 42 h 49"/>
                  <a:gd name="T32" fmla="*/ 45 w 76"/>
                  <a:gd name="T33" fmla="*/ 41 h 49"/>
                  <a:gd name="T34" fmla="*/ 43 w 76"/>
                  <a:gd name="T35" fmla="*/ 41 h 49"/>
                  <a:gd name="T36" fmla="*/ 39 w 76"/>
                  <a:gd name="T37" fmla="*/ 43 h 49"/>
                  <a:gd name="T38" fmla="*/ 39 w 76"/>
                  <a:gd name="T39" fmla="*/ 45 h 49"/>
                  <a:gd name="T40" fmla="*/ 36 w 76"/>
                  <a:gd name="T41" fmla="*/ 43 h 49"/>
                  <a:gd name="T42" fmla="*/ 34 w 76"/>
                  <a:gd name="T43" fmla="*/ 46 h 49"/>
                  <a:gd name="T44" fmla="*/ 32 w 76"/>
                  <a:gd name="T45" fmla="*/ 47 h 49"/>
                  <a:gd name="T46" fmla="*/ 31 w 76"/>
                  <a:gd name="T47" fmla="*/ 46 h 49"/>
                  <a:gd name="T48" fmla="*/ 28 w 76"/>
                  <a:gd name="T49" fmla="*/ 49 h 49"/>
                  <a:gd name="T50" fmla="*/ 24 w 76"/>
                  <a:gd name="T51" fmla="*/ 47 h 49"/>
                  <a:gd name="T52" fmla="*/ 17 w 76"/>
                  <a:gd name="T53" fmla="*/ 46 h 49"/>
                  <a:gd name="T54" fmla="*/ 14 w 76"/>
                  <a:gd name="T55" fmla="*/ 45 h 49"/>
                  <a:gd name="T56" fmla="*/ 11 w 76"/>
                  <a:gd name="T57" fmla="*/ 43 h 49"/>
                  <a:gd name="T58" fmla="*/ 6 w 76"/>
                  <a:gd name="T59" fmla="*/ 39 h 49"/>
                  <a:gd name="T60" fmla="*/ 4 w 76"/>
                  <a:gd name="T61" fmla="*/ 38 h 49"/>
                  <a:gd name="T62" fmla="*/ 3 w 76"/>
                  <a:gd name="T63" fmla="*/ 34 h 49"/>
                  <a:gd name="T64" fmla="*/ 0 w 76"/>
                  <a:gd name="T65" fmla="*/ 29 h 49"/>
                  <a:gd name="T66" fmla="*/ 0 w 76"/>
                  <a:gd name="T67" fmla="*/ 29 h 49"/>
                  <a:gd name="T68" fmla="*/ 3 w 76"/>
                  <a:gd name="T69" fmla="*/ 27 h 49"/>
                  <a:gd name="T70" fmla="*/ 2 w 76"/>
                  <a:gd name="T71" fmla="*/ 25 h 49"/>
                  <a:gd name="T72" fmla="*/ 2 w 76"/>
                  <a:gd name="T73" fmla="*/ 23 h 49"/>
                  <a:gd name="T74" fmla="*/ 3 w 76"/>
                  <a:gd name="T75" fmla="*/ 20 h 49"/>
                  <a:gd name="T76" fmla="*/ 0 w 76"/>
                  <a:gd name="T77" fmla="*/ 17 h 49"/>
                  <a:gd name="T78" fmla="*/ 0 w 76"/>
                  <a:gd name="T79" fmla="*/ 16 h 49"/>
                  <a:gd name="T80" fmla="*/ 7 w 76"/>
                  <a:gd name="T81" fmla="*/ 16 h 49"/>
                  <a:gd name="T82" fmla="*/ 7 w 76"/>
                  <a:gd name="T83" fmla="*/ 13 h 49"/>
                  <a:gd name="T84" fmla="*/ 7 w 76"/>
                  <a:gd name="T85" fmla="*/ 10 h 49"/>
                  <a:gd name="T86" fmla="*/ 6 w 76"/>
                  <a:gd name="T87" fmla="*/ 9 h 49"/>
                  <a:gd name="T88" fmla="*/ 16 w 76"/>
                  <a:gd name="T89" fmla="*/ 13 h 49"/>
                  <a:gd name="T90" fmla="*/ 20 w 76"/>
                  <a:gd name="T91" fmla="*/ 14 h 49"/>
                  <a:gd name="T92" fmla="*/ 24 w 76"/>
                  <a:gd name="T93" fmla="*/ 13 h 49"/>
                  <a:gd name="T94" fmla="*/ 32 w 76"/>
                  <a:gd name="T95" fmla="*/ 12 h 49"/>
                  <a:gd name="T96" fmla="*/ 32 w 76"/>
                  <a:gd name="T97" fmla="*/ 10 h 49"/>
                  <a:gd name="T98" fmla="*/ 36 w 76"/>
                  <a:gd name="T99" fmla="*/ 9 h 49"/>
                  <a:gd name="T100" fmla="*/ 40 w 76"/>
                  <a:gd name="T101" fmla="*/ 5 h 49"/>
                  <a:gd name="T102" fmla="*/ 43 w 76"/>
                  <a:gd name="T103" fmla="*/ 9 h 49"/>
                  <a:gd name="T104" fmla="*/ 45 w 76"/>
                  <a:gd name="T105" fmla="*/ 6 h 49"/>
                  <a:gd name="T106" fmla="*/ 46 w 76"/>
                  <a:gd name="T107" fmla="*/ 5 h 49"/>
                  <a:gd name="T108" fmla="*/ 49 w 76"/>
                  <a:gd name="T109" fmla="*/ 0 h 49"/>
                  <a:gd name="T110" fmla="*/ 53 w 76"/>
                  <a:gd name="T111" fmla="*/ 0 h 49"/>
                  <a:gd name="T112" fmla="*/ 56 w 76"/>
                  <a:gd name="T113" fmla="*/ 2 h 49"/>
                  <a:gd name="T114" fmla="*/ 61 w 76"/>
                  <a:gd name="T115" fmla="*/ 0 h 49"/>
                  <a:gd name="T116" fmla="*/ 65 w 76"/>
                  <a:gd name="T117" fmla="*/ 2 h 49"/>
                  <a:gd name="T118" fmla="*/ 68 w 76"/>
                  <a:gd name="T11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6" h="49">
                    <a:moveTo>
                      <a:pt x="68" y="0"/>
                    </a:moveTo>
                    <a:lnTo>
                      <a:pt x="72" y="3"/>
                    </a:lnTo>
                    <a:lnTo>
                      <a:pt x="75" y="5"/>
                    </a:lnTo>
                    <a:lnTo>
                      <a:pt x="76" y="9"/>
                    </a:lnTo>
                    <a:lnTo>
                      <a:pt x="75" y="12"/>
                    </a:lnTo>
                    <a:lnTo>
                      <a:pt x="72" y="12"/>
                    </a:lnTo>
                    <a:lnTo>
                      <a:pt x="69" y="17"/>
                    </a:lnTo>
                    <a:lnTo>
                      <a:pt x="67" y="25"/>
                    </a:lnTo>
                    <a:lnTo>
                      <a:pt x="61" y="32"/>
                    </a:lnTo>
                    <a:lnTo>
                      <a:pt x="61" y="35"/>
                    </a:lnTo>
                    <a:lnTo>
                      <a:pt x="60" y="36"/>
                    </a:lnTo>
                    <a:lnTo>
                      <a:pt x="56" y="36"/>
                    </a:lnTo>
                    <a:lnTo>
                      <a:pt x="54" y="39"/>
                    </a:lnTo>
                    <a:lnTo>
                      <a:pt x="51" y="39"/>
                    </a:lnTo>
                    <a:lnTo>
                      <a:pt x="50" y="42"/>
                    </a:lnTo>
                    <a:lnTo>
                      <a:pt x="47" y="42"/>
                    </a:lnTo>
                    <a:lnTo>
                      <a:pt x="45" y="41"/>
                    </a:lnTo>
                    <a:lnTo>
                      <a:pt x="43" y="41"/>
                    </a:lnTo>
                    <a:lnTo>
                      <a:pt x="39" y="43"/>
                    </a:lnTo>
                    <a:lnTo>
                      <a:pt x="39" y="45"/>
                    </a:lnTo>
                    <a:lnTo>
                      <a:pt x="36" y="43"/>
                    </a:lnTo>
                    <a:lnTo>
                      <a:pt x="34" y="46"/>
                    </a:lnTo>
                    <a:lnTo>
                      <a:pt x="32" y="47"/>
                    </a:lnTo>
                    <a:lnTo>
                      <a:pt x="31" y="46"/>
                    </a:lnTo>
                    <a:lnTo>
                      <a:pt x="28" y="49"/>
                    </a:lnTo>
                    <a:lnTo>
                      <a:pt x="24" y="47"/>
                    </a:lnTo>
                    <a:lnTo>
                      <a:pt x="17" y="46"/>
                    </a:lnTo>
                    <a:lnTo>
                      <a:pt x="14" y="45"/>
                    </a:lnTo>
                    <a:lnTo>
                      <a:pt x="11" y="43"/>
                    </a:lnTo>
                    <a:lnTo>
                      <a:pt x="6" y="39"/>
                    </a:lnTo>
                    <a:lnTo>
                      <a:pt x="4" y="38"/>
                    </a:lnTo>
                    <a:lnTo>
                      <a:pt x="3" y="34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3" y="20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16" y="13"/>
                    </a:lnTo>
                    <a:lnTo>
                      <a:pt x="20" y="14"/>
                    </a:lnTo>
                    <a:lnTo>
                      <a:pt x="24" y="13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6" y="9"/>
                    </a:lnTo>
                    <a:lnTo>
                      <a:pt x="40" y="5"/>
                    </a:lnTo>
                    <a:lnTo>
                      <a:pt x="43" y="9"/>
                    </a:lnTo>
                    <a:lnTo>
                      <a:pt x="45" y="6"/>
                    </a:lnTo>
                    <a:lnTo>
                      <a:pt x="46" y="5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6" y="2"/>
                    </a:lnTo>
                    <a:lnTo>
                      <a:pt x="61" y="0"/>
                    </a:lnTo>
                    <a:lnTo>
                      <a:pt x="65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6" name="Freeform 691"/>
              <p:cNvSpPr>
                <a:spLocks/>
              </p:cNvSpPr>
              <p:nvPr/>
            </p:nvSpPr>
            <p:spPr bwMode="auto">
              <a:xfrm>
                <a:off x="4685371" y="2958640"/>
                <a:ext cx="97825" cy="42984"/>
              </a:xfrm>
              <a:custGeom>
                <a:avLst/>
                <a:gdLst>
                  <a:gd name="T0" fmla="*/ 52 w 66"/>
                  <a:gd name="T1" fmla="*/ 0 h 29"/>
                  <a:gd name="T2" fmla="*/ 54 w 66"/>
                  <a:gd name="T3" fmla="*/ 2 h 29"/>
                  <a:gd name="T4" fmla="*/ 55 w 66"/>
                  <a:gd name="T5" fmla="*/ 0 h 29"/>
                  <a:gd name="T6" fmla="*/ 61 w 66"/>
                  <a:gd name="T7" fmla="*/ 2 h 29"/>
                  <a:gd name="T8" fmla="*/ 66 w 66"/>
                  <a:gd name="T9" fmla="*/ 4 h 29"/>
                  <a:gd name="T10" fmla="*/ 66 w 66"/>
                  <a:gd name="T11" fmla="*/ 4 h 29"/>
                  <a:gd name="T12" fmla="*/ 63 w 66"/>
                  <a:gd name="T13" fmla="*/ 10 h 29"/>
                  <a:gd name="T14" fmla="*/ 63 w 66"/>
                  <a:gd name="T15" fmla="*/ 14 h 29"/>
                  <a:gd name="T16" fmla="*/ 59 w 66"/>
                  <a:gd name="T17" fmla="*/ 17 h 29"/>
                  <a:gd name="T18" fmla="*/ 55 w 66"/>
                  <a:gd name="T19" fmla="*/ 15 h 29"/>
                  <a:gd name="T20" fmla="*/ 50 w 66"/>
                  <a:gd name="T21" fmla="*/ 17 h 29"/>
                  <a:gd name="T22" fmla="*/ 47 w 66"/>
                  <a:gd name="T23" fmla="*/ 15 h 29"/>
                  <a:gd name="T24" fmla="*/ 43 w 66"/>
                  <a:gd name="T25" fmla="*/ 15 h 29"/>
                  <a:gd name="T26" fmla="*/ 40 w 66"/>
                  <a:gd name="T27" fmla="*/ 20 h 29"/>
                  <a:gd name="T28" fmla="*/ 39 w 66"/>
                  <a:gd name="T29" fmla="*/ 21 h 29"/>
                  <a:gd name="T30" fmla="*/ 37 w 66"/>
                  <a:gd name="T31" fmla="*/ 24 h 29"/>
                  <a:gd name="T32" fmla="*/ 34 w 66"/>
                  <a:gd name="T33" fmla="*/ 20 h 29"/>
                  <a:gd name="T34" fmla="*/ 30 w 66"/>
                  <a:gd name="T35" fmla="*/ 24 h 29"/>
                  <a:gd name="T36" fmla="*/ 26 w 66"/>
                  <a:gd name="T37" fmla="*/ 25 h 29"/>
                  <a:gd name="T38" fmla="*/ 26 w 66"/>
                  <a:gd name="T39" fmla="*/ 27 h 29"/>
                  <a:gd name="T40" fmla="*/ 18 w 66"/>
                  <a:gd name="T41" fmla="*/ 28 h 29"/>
                  <a:gd name="T42" fmla="*/ 14 w 66"/>
                  <a:gd name="T43" fmla="*/ 29 h 29"/>
                  <a:gd name="T44" fmla="*/ 10 w 66"/>
                  <a:gd name="T45" fmla="*/ 28 h 29"/>
                  <a:gd name="T46" fmla="*/ 0 w 66"/>
                  <a:gd name="T47" fmla="*/ 24 h 29"/>
                  <a:gd name="T48" fmla="*/ 0 w 66"/>
                  <a:gd name="T49" fmla="*/ 18 h 29"/>
                  <a:gd name="T50" fmla="*/ 0 w 66"/>
                  <a:gd name="T51" fmla="*/ 14 h 29"/>
                  <a:gd name="T52" fmla="*/ 1 w 66"/>
                  <a:gd name="T53" fmla="*/ 14 h 29"/>
                  <a:gd name="T54" fmla="*/ 4 w 66"/>
                  <a:gd name="T55" fmla="*/ 11 h 29"/>
                  <a:gd name="T56" fmla="*/ 7 w 66"/>
                  <a:gd name="T57" fmla="*/ 11 h 29"/>
                  <a:gd name="T58" fmla="*/ 8 w 66"/>
                  <a:gd name="T59" fmla="*/ 13 h 29"/>
                  <a:gd name="T60" fmla="*/ 14 w 66"/>
                  <a:gd name="T61" fmla="*/ 11 h 29"/>
                  <a:gd name="T62" fmla="*/ 18 w 66"/>
                  <a:gd name="T63" fmla="*/ 10 h 29"/>
                  <a:gd name="T64" fmla="*/ 22 w 66"/>
                  <a:gd name="T65" fmla="*/ 6 h 29"/>
                  <a:gd name="T66" fmla="*/ 25 w 66"/>
                  <a:gd name="T67" fmla="*/ 6 h 29"/>
                  <a:gd name="T68" fmla="*/ 28 w 66"/>
                  <a:gd name="T69" fmla="*/ 3 h 29"/>
                  <a:gd name="T70" fmla="*/ 34 w 66"/>
                  <a:gd name="T71" fmla="*/ 4 h 29"/>
                  <a:gd name="T72" fmla="*/ 34 w 66"/>
                  <a:gd name="T73" fmla="*/ 4 h 29"/>
                  <a:gd name="T74" fmla="*/ 34 w 66"/>
                  <a:gd name="T75" fmla="*/ 4 h 29"/>
                  <a:gd name="T76" fmla="*/ 37 w 66"/>
                  <a:gd name="T77" fmla="*/ 4 h 29"/>
                  <a:gd name="T78" fmla="*/ 39 w 66"/>
                  <a:gd name="T79" fmla="*/ 2 h 29"/>
                  <a:gd name="T80" fmla="*/ 41 w 66"/>
                  <a:gd name="T81" fmla="*/ 2 h 29"/>
                  <a:gd name="T82" fmla="*/ 43 w 66"/>
                  <a:gd name="T83" fmla="*/ 2 h 29"/>
                  <a:gd name="T84" fmla="*/ 45 w 66"/>
                  <a:gd name="T85" fmla="*/ 2 h 29"/>
                  <a:gd name="T86" fmla="*/ 48 w 66"/>
                  <a:gd name="T87" fmla="*/ 3 h 29"/>
                  <a:gd name="T88" fmla="*/ 50 w 66"/>
                  <a:gd name="T89" fmla="*/ 0 h 29"/>
                  <a:gd name="T90" fmla="*/ 52 w 66"/>
                  <a:gd name="T9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6" h="29">
                    <a:moveTo>
                      <a:pt x="52" y="0"/>
                    </a:moveTo>
                    <a:lnTo>
                      <a:pt x="54" y="2"/>
                    </a:lnTo>
                    <a:lnTo>
                      <a:pt x="55" y="0"/>
                    </a:lnTo>
                    <a:lnTo>
                      <a:pt x="61" y="2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3" y="10"/>
                    </a:lnTo>
                    <a:lnTo>
                      <a:pt x="63" y="14"/>
                    </a:lnTo>
                    <a:lnTo>
                      <a:pt x="59" y="17"/>
                    </a:lnTo>
                    <a:lnTo>
                      <a:pt x="55" y="15"/>
                    </a:lnTo>
                    <a:lnTo>
                      <a:pt x="50" y="17"/>
                    </a:lnTo>
                    <a:lnTo>
                      <a:pt x="47" y="15"/>
                    </a:lnTo>
                    <a:lnTo>
                      <a:pt x="43" y="15"/>
                    </a:lnTo>
                    <a:lnTo>
                      <a:pt x="40" y="20"/>
                    </a:lnTo>
                    <a:lnTo>
                      <a:pt x="39" y="21"/>
                    </a:lnTo>
                    <a:lnTo>
                      <a:pt x="37" y="24"/>
                    </a:lnTo>
                    <a:lnTo>
                      <a:pt x="34" y="20"/>
                    </a:lnTo>
                    <a:lnTo>
                      <a:pt x="30" y="24"/>
                    </a:lnTo>
                    <a:lnTo>
                      <a:pt x="26" y="25"/>
                    </a:lnTo>
                    <a:lnTo>
                      <a:pt x="26" y="27"/>
                    </a:lnTo>
                    <a:lnTo>
                      <a:pt x="18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4" y="11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8" y="3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3"/>
                    </a:lnTo>
                    <a:lnTo>
                      <a:pt x="5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7" name="Freeform 692"/>
              <p:cNvSpPr>
                <a:spLocks/>
              </p:cNvSpPr>
              <p:nvPr/>
            </p:nvSpPr>
            <p:spPr bwMode="auto">
              <a:xfrm>
                <a:off x="4793571" y="3086108"/>
                <a:ext cx="112646" cy="71145"/>
              </a:xfrm>
              <a:custGeom>
                <a:avLst/>
                <a:gdLst>
                  <a:gd name="T0" fmla="*/ 61 w 76"/>
                  <a:gd name="T1" fmla="*/ 0 h 48"/>
                  <a:gd name="T2" fmla="*/ 66 w 76"/>
                  <a:gd name="T3" fmla="*/ 3 h 48"/>
                  <a:gd name="T4" fmla="*/ 72 w 76"/>
                  <a:gd name="T5" fmla="*/ 4 h 48"/>
                  <a:gd name="T6" fmla="*/ 76 w 76"/>
                  <a:gd name="T7" fmla="*/ 5 h 48"/>
                  <a:gd name="T8" fmla="*/ 76 w 76"/>
                  <a:gd name="T9" fmla="*/ 11 h 48"/>
                  <a:gd name="T10" fmla="*/ 72 w 76"/>
                  <a:gd name="T11" fmla="*/ 12 h 48"/>
                  <a:gd name="T12" fmla="*/ 69 w 76"/>
                  <a:gd name="T13" fmla="*/ 22 h 48"/>
                  <a:gd name="T14" fmla="*/ 64 w 76"/>
                  <a:gd name="T15" fmla="*/ 26 h 48"/>
                  <a:gd name="T16" fmla="*/ 66 w 76"/>
                  <a:gd name="T17" fmla="*/ 29 h 48"/>
                  <a:gd name="T18" fmla="*/ 71 w 76"/>
                  <a:gd name="T19" fmla="*/ 36 h 48"/>
                  <a:gd name="T20" fmla="*/ 68 w 76"/>
                  <a:gd name="T21" fmla="*/ 35 h 48"/>
                  <a:gd name="T22" fmla="*/ 62 w 76"/>
                  <a:gd name="T23" fmla="*/ 33 h 48"/>
                  <a:gd name="T24" fmla="*/ 57 w 76"/>
                  <a:gd name="T25" fmla="*/ 36 h 48"/>
                  <a:gd name="T26" fmla="*/ 53 w 76"/>
                  <a:gd name="T27" fmla="*/ 37 h 48"/>
                  <a:gd name="T28" fmla="*/ 51 w 76"/>
                  <a:gd name="T29" fmla="*/ 39 h 48"/>
                  <a:gd name="T30" fmla="*/ 48 w 76"/>
                  <a:gd name="T31" fmla="*/ 43 h 48"/>
                  <a:gd name="T32" fmla="*/ 47 w 76"/>
                  <a:gd name="T33" fmla="*/ 47 h 48"/>
                  <a:gd name="T34" fmla="*/ 39 w 76"/>
                  <a:gd name="T35" fmla="*/ 48 h 48"/>
                  <a:gd name="T36" fmla="*/ 35 w 76"/>
                  <a:gd name="T37" fmla="*/ 47 h 48"/>
                  <a:gd name="T38" fmla="*/ 31 w 76"/>
                  <a:gd name="T39" fmla="*/ 48 h 48"/>
                  <a:gd name="T40" fmla="*/ 26 w 76"/>
                  <a:gd name="T41" fmla="*/ 46 h 48"/>
                  <a:gd name="T42" fmla="*/ 21 w 76"/>
                  <a:gd name="T43" fmla="*/ 47 h 48"/>
                  <a:gd name="T44" fmla="*/ 13 w 76"/>
                  <a:gd name="T45" fmla="*/ 48 h 48"/>
                  <a:gd name="T46" fmla="*/ 11 w 76"/>
                  <a:gd name="T47" fmla="*/ 47 h 48"/>
                  <a:gd name="T48" fmla="*/ 11 w 76"/>
                  <a:gd name="T49" fmla="*/ 41 h 48"/>
                  <a:gd name="T50" fmla="*/ 1 w 76"/>
                  <a:gd name="T51" fmla="*/ 32 h 48"/>
                  <a:gd name="T52" fmla="*/ 3 w 76"/>
                  <a:gd name="T53" fmla="*/ 29 h 48"/>
                  <a:gd name="T54" fmla="*/ 1 w 76"/>
                  <a:gd name="T55" fmla="*/ 25 h 48"/>
                  <a:gd name="T56" fmla="*/ 7 w 76"/>
                  <a:gd name="T57" fmla="*/ 17 h 48"/>
                  <a:gd name="T58" fmla="*/ 1 w 76"/>
                  <a:gd name="T59" fmla="*/ 10 h 48"/>
                  <a:gd name="T60" fmla="*/ 1 w 76"/>
                  <a:gd name="T61" fmla="*/ 3 h 48"/>
                  <a:gd name="T62" fmla="*/ 4 w 76"/>
                  <a:gd name="T63" fmla="*/ 0 h 48"/>
                  <a:gd name="T64" fmla="*/ 6 w 76"/>
                  <a:gd name="T65" fmla="*/ 4 h 48"/>
                  <a:gd name="T66" fmla="*/ 7 w 76"/>
                  <a:gd name="T67" fmla="*/ 7 h 48"/>
                  <a:gd name="T68" fmla="*/ 14 w 76"/>
                  <a:gd name="T69" fmla="*/ 5 h 48"/>
                  <a:gd name="T70" fmla="*/ 17 w 76"/>
                  <a:gd name="T71" fmla="*/ 7 h 48"/>
                  <a:gd name="T72" fmla="*/ 25 w 76"/>
                  <a:gd name="T73" fmla="*/ 7 h 48"/>
                  <a:gd name="T74" fmla="*/ 29 w 76"/>
                  <a:gd name="T75" fmla="*/ 7 h 48"/>
                  <a:gd name="T76" fmla="*/ 35 w 76"/>
                  <a:gd name="T77" fmla="*/ 7 h 48"/>
                  <a:gd name="T78" fmla="*/ 40 w 76"/>
                  <a:gd name="T79" fmla="*/ 7 h 48"/>
                  <a:gd name="T80" fmla="*/ 46 w 76"/>
                  <a:gd name="T81" fmla="*/ 4 h 48"/>
                  <a:gd name="T82" fmla="*/ 57 w 76"/>
                  <a:gd name="T8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48">
                    <a:moveTo>
                      <a:pt x="57" y="0"/>
                    </a:moveTo>
                    <a:lnTo>
                      <a:pt x="61" y="0"/>
                    </a:lnTo>
                    <a:lnTo>
                      <a:pt x="65" y="1"/>
                    </a:lnTo>
                    <a:lnTo>
                      <a:pt x="66" y="3"/>
                    </a:lnTo>
                    <a:lnTo>
                      <a:pt x="69" y="3"/>
                    </a:lnTo>
                    <a:lnTo>
                      <a:pt x="72" y="4"/>
                    </a:lnTo>
                    <a:lnTo>
                      <a:pt x="73" y="5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6" y="11"/>
                    </a:lnTo>
                    <a:lnTo>
                      <a:pt x="73" y="12"/>
                    </a:lnTo>
                    <a:lnTo>
                      <a:pt x="72" y="12"/>
                    </a:lnTo>
                    <a:lnTo>
                      <a:pt x="68" y="15"/>
                    </a:lnTo>
                    <a:lnTo>
                      <a:pt x="69" y="22"/>
                    </a:lnTo>
                    <a:lnTo>
                      <a:pt x="68" y="23"/>
                    </a:lnTo>
                    <a:lnTo>
                      <a:pt x="64" y="26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69" y="32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68" y="35"/>
                    </a:lnTo>
                    <a:lnTo>
                      <a:pt x="66" y="36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57" y="36"/>
                    </a:lnTo>
                    <a:lnTo>
                      <a:pt x="55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1" y="39"/>
                    </a:lnTo>
                    <a:lnTo>
                      <a:pt x="48" y="40"/>
                    </a:lnTo>
                    <a:lnTo>
                      <a:pt x="48" y="43"/>
                    </a:lnTo>
                    <a:lnTo>
                      <a:pt x="50" y="46"/>
                    </a:lnTo>
                    <a:lnTo>
                      <a:pt x="47" y="47"/>
                    </a:lnTo>
                    <a:lnTo>
                      <a:pt x="42" y="47"/>
                    </a:lnTo>
                    <a:lnTo>
                      <a:pt x="39" y="48"/>
                    </a:lnTo>
                    <a:lnTo>
                      <a:pt x="37" y="47"/>
                    </a:lnTo>
                    <a:lnTo>
                      <a:pt x="35" y="47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26" y="46"/>
                    </a:lnTo>
                    <a:lnTo>
                      <a:pt x="24" y="46"/>
                    </a:lnTo>
                    <a:lnTo>
                      <a:pt x="21" y="47"/>
                    </a:lnTo>
                    <a:lnTo>
                      <a:pt x="18" y="48"/>
                    </a:lnTo>
                    <a:lnTo>
                      <a:pt x="13" y="48"/>
                    </a:lnTo>
                    <a:lnTo>
                      <a:pt x="13" y="47"/>
                    </a:lnTo>
                    <a:lnTo>
                      <a:pt x="11" y="47"/>
                    </a:lnTo>
                    <a:lnTo>
                      <a:pt x="11" y="46"/>
                    </a:lnTo>
                    <a:lnTo>
                      <a:pt x="11" y="41"/>
                    </a:lnTo>
                    <a:lnTo>
                      <a:pt x="7" y="36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3" y="29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4" y="14"/>
                    </a:lnTo>
                    <a:lnTo>
                      <a:pt x="1" y="1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4" y="5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8"/>
                    </a:lnTo>
                    <a:lnTo>
                      <a:pt x="40" y="7"/>
                    </a:lnTo>
                    <a:lnTo>
                      <a:pt x="44" y="5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8" name="Freeform 693"/>
              <p:cNvSpPr>
                <a:spLocks/>
              </p:cNvSpPr>
              <p:nvPr/>
            </p:nvSpPr>
            <p:spPr bwMode="auto">
              <a:xfrm>
                <a:off x="4762445" y="3133539"/>
                <a:ext cx="47430" cy="38537"/>
              </a:xfrm>
              <a:custGeom>
                <a:avLst/>
                <a:gdLst>
                  <a:gd name="T0" fmla="*/ 21 w 32"/>
                  <a:gd name="T1" fmla="*/ 0 h 26"/>
                  <a:gd name="T2" fmla="*/ 22 w 32"/>
                  <a:gd name="T3" fmla="*/ 0 h 26"/>
                  <a:gd name="T4" fmla="*/ 28 w 32"/>
                  <a:gd name="T5" fmla="*/ 4 h 26"/>
                  <a:gd name="T6" fmla="*/ 32 w 32"/>
                  <a:gd name="T7" fmla="*/ 9 h 26"/>
                  <a:gd name="T8" fmla="*/ 32 w 32"/>
                  <a:gd name="T9" fmla="*/ 14 h 26"/>
                  <a:gd name="T10" fmla="*/ 32 w 32"/>
                  <a:gd name="T11" fmla="*/ 15 h 26"/>
                  <a:gd name="T12" fmla="*/ 31 w 32"/>
                  <a:gd name="T13" fmla="*/ 18 h 26"/>
                  <a:gd name="T14" fmla="*/ 29 w 32"/>
                  <a:gd name="T15" fmla="*/ 18 h 26"/>
                  <a:gd name="T16" fmla="*/ 25 w 32"/>
                  <a:gd name="T17" fmla="*/ 19 h 26"/>
                  <a:gd name="T18" fmla="*/ 20 w 32"/>
                  <a:gd name="T19" fmla="*/ 19 h 26"/>
                  <a:gd name="T20" fmla="*/ 17 w 32"/>
                  <a:gd name="T21" fmla="*/ 20 h 26"/>
                  <a:gd name="T22" fmla="*/ 16 w 32"/>
                  <a:gd name="T23" fmla="*/ 22 h 26"/>
                  <a:gd name="T24" fmla="*/ 13 w 32"/>
                  <a:gd name="T25" fmla="*/ 23 h 26"/>
                  <a:gd name="T26" fmla="*/ 7 w 32"/>
                  <a:gd name="T27" fmla="*/ 26 h 26"/>
                  <a:gd name="T28" fmla="*/ 7 w 32"/>
                  <a:gd name="T29" fmla="*/ 26 h 26"/>
                  <a:gd name="T30" fmla="*/ 5 w 32"/>
                  <a:gd name="T31" fmla="*/ 25 h 26"/>
                  <a:gd name="T32" fmla="*/ 3 w 32"/>
                  <a:gd name="T33" fmla="*/ 20 h 26"/>
                  <a:gd name="T34" fmla="*/ 0 w 32"/>
                  <a:gd name="T35" fmla="*/ 18 h 26"/>
                  <a:gd name="T36" fmla="*/ 0 w 32"/>
                  <a:gd name="T37" fmla="*/ 12 h 26"/>
                  <a:gd name="T38" fmla="*/ 0 w 32"/>
                  <a:gd name="T39" fmla="*/ 8 h 26"/>
                  <a:gd name="T40" fmla="*/ 0 w 32"/>
                  <a:gd name="T41" fmla="*/ 8 h 26"/>
                  <a:gd name="T42" fmla="*/ 2 w 32"/>
                  <a:gd name="T43" fmla="*/ 7 h 26"/>
                  <a:gd name="T44" fmla="*/ 2 w 32"/>
                  <a:gd name="T45" fmla="*/ 5 h 26"/>
                  <a:gd name="T46" fmla="*/ 5 w 32"/>
                  <a:gd name="T47" fmla="*/ 4 h 26"/>
                  <a:gd name="T48" fmla="*/ 7 w 32"/>
                  <a:gd name="T49" fmla="*/ 3 h 26"/>
                  <a:gd name="T50" fmla="*/ 10 w 32"/>
                  <a:gd name="T51" fmla="*/ 1 h 26"/>
                  <a:gd name="T52" fmla="*/ 14 w 32"/>
                  <a:gd name="T53" fmla="*/ 0 h 26"/>
                  <a:gd name="T54" fmla="*/ 17 w 32"/>
                  <a:gd name="T55" fmla="*/ 0 h 26"/>
                  <a:gd name="T56" fmla="*/ 21 w 32"/>
                  <a:gd name="T5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26">
                    <a:moveTo>
                      <a:pt x="21" y="0"/>
                    </a:moveTo>
                    <a:lnTo>
                      <a:pt x="22" y="0"/>
                    </a:lnTo>
                    <a:lnTo>
                      <a:pt x="28" y="4"/>
                    </a:lnTo>
                    <a:lnTo>
                      <a:pt x="32" y="9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5" y="19"/>
                    </a:lnTo>
                    <a:lnTo>
                      <a:pt x="20" y="19"/>
                    </a:lnTo>
                    <a:lnTo>
                      <a:pt x="17" y="20"/>
                    </a:lnTo>
                    <a:lnTo>
                      <a:pt x="16" y="22"/>
                    </a:lnTo>
                    <a:lnTo>
                      <a:pt x="13" y="23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5" y="25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9" name="Freeform 694"/>
              <p:cNvSpPr>
                <a:spLocks/>
              </p:cNvSpPr>
              <p:nvPr/>
            </p:nvSpPr>
            <p:spPr bwMode="auto">
              <a:xfrm>
                <a:off x="4735766" y="3127610"/>
                <a:ext cx="37055" cy="69663"/>
              </a:xfrm>
              <a:custGeom>
                <a:avLst/>
                <a:gdLst>
                  <a:gd name="T0" fmla="*/ 10 w 25"/>
                  <a:gd name="T1" fmla="*/ 0 h 47"/>
                  <a:gd name="T2" fmla="*/ 11 w 25"/>
                  <a:gd name="T3" fmla="*/ 0 h 47"/>
                  <a:gd name="T4" fmla="*/ 13 w 25"/>
                  <a:gd name="T5" fmla="*/ 2 h 47"/>
                  <a:gd name="T6" fmla="*/ 14 w 25"/>
                  <a:gd name="T7" fmla="*/ 2 h 47"/>
                  <a:gd name="T8" fmla="*/ 17 w 25"/>
                  <a:gd name="T9" fmla="*/ 5 h 47"/>
                  <a:gd name="T10" fmla="*/ 18 w 25"/>
                  <a:gd name="T11" fmla="*/ 7 h 47"/>
                  <a:gd name="T12" fmla="*/ 18 w 25"/>
                  <a:gd name="T13" fmla="*/ 11 h 47"/>
                  <a:gd name="T14" fmla="*/ 18 w 25"/>
                  <a:gd name="T15" fmla="*/ 12 h 47"/>
                  <a:gd name="T16" fmla="*/ 18 w 25"/>
                  <a:gd name="T17" fmla="*/ 16 h 47"/>
                  <a:gd name="T18" fmla="*/ 18 w 25"/>
                  <a:gd name="T19" fmla="*/ 22 h 47"/>
                  <a:gd name="T20" fmla="*/ 21 w 25"/>
                  <a:gd name="T21" fmla="*/ 24 h 47"/>
                  <a:gd name="T22" fmla="*/ 23 w 25"/>
                  <a:gd name="T23" fmla="*/ 29 h 47"/>
                  <a:gd name="T24" fmla="*/ 25 w 25"/>
                  <a:gd name="T25" fmla="*/ 30 h 47"/>
                  <a:gd name="T26" fmla="*/ 25 w 25"/>
                  <a:gd name="T27" fmla="*/ 34 h 47"/>
                  <a:gd name="T28" fmla="*/ 23 w 25"/>
                  <a:gd name="T29" fmla="*/ 37 h 47"/>
                  <a:gd name="T30" fmla="*/ 17 w 25"/>
                  <a:gd name="T31" fmla="*/ 40 h 47"/>
                  <a:gd name="T32" fmla="*/ 17 w 25"/>
                  <a:gd name="T33" fmla="*/ 42 h 47"/>
                  <a:gd name="T34" fmla="*/ 16 w 25"/>
                  <a:gd name="T35" fmla="*/ 47 h 47"/>
                  <a:gd name="T36" fmla="*/ 14 w 25"/>
                  <a:gd name="T37" fmla="*/ 47 h 47"/>
                  <a:gd name="T38" fmla="*/ 11 w 25"/>
                  <a:gd name="T39" fmla="*/ 45 h 47"/>
                  <a:gd name="T40" fmla="*/ 9 w 25"/>
                  <a:gd name="T41" fmla="*/ 40 h 47"/>
                  <a:gd name="T42" fmla="*/ 5 w 25"/>
                  <a:gd name="T43" fmla="*/ 40 h 47"/>
                  <a:gd name="T44" fmla="*/ 3 w 25"/>
                  <a:gd name="T45" fmla="*/ 37 h 47"/>
                  <a:gd name="T46" fmla="*/ 3 w 25"/>
                  <a:gd name="T47" fmla="*/ 34 h 47"/>
                  <a:gd name="T48" fmla="*/ 2 w 25"/>
                  <a:gd name="T49" fmla="*/ 31 h 47"/>
                  <a:gd name="T50" fmla="*/ 2 w 25"/>
                  <a:gd name="T51" fmla="*/ 29 h 47"/>
                  <a:gd name="T52" fmla="*/ 3 w 25"/>
                  <a:gd name="T53" fmla="*/ 26 h 47"/>
                  <a:gd name="T54" fmla="*/ 2 w 25"/>
                  <a:gd name="T55" fmla="*/ 22 h 47"/>
                  <a:gd name="T56" fmla="*/ 3 w 25"/>
                  <a:gd name="T57" fmla="*/ 16 h 47"/>
                  <a:gd name="T58" fmla="*/ 5 w 25"/>
                  <a:gd name="T59" fmla="*/ 15 h 47"/>
                  <a:gd name="T60" fmla="*/ 5 w 25"/>
                  <a:gd name="T61" fmla="*/ 13 h 47"/>
                  <a:gd name="T62" fmla="*/ 0 w 25"/>
                  <a:gd name="T63" fmla="*/ 12 h 47"/>
                  <a:gd name="T64" fmla="*/ 0 w 25"/>
                  <a:gd name="T65" fmla="*/ 7 h 47"/>
                  <a:gd name="T66" fmla="*/ 3 w 25"/>
                  <a:gd name="T67" fmla="*/ 2 h 47"/>
                  <a:gd name="T68" fmla="*/ 6 w 25"/>
                  <a:gd name="T69" fmla="*/ 0 h 47"/>
                  <a:gd name="T70" fmla="*/ 6 w 25"/>
                  <a:gd name="T71" fmla="*/ 0 h 47"/>
                  <a:gd name="T72" fmla="*/ 9 w 25"/>
                  <a:gd name="T73" fmla="*/ 2 h 47"/>
                  <a:gd name="T74" fmla="*/ 10 w 25"/>
                  <a:gd name="T75" fmla="*/ 0 h 47"/>
                  <a:gd name="T76" fmla="*/ 10 w 25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" h="47">
                    <a:moveTo>
                      <a:pt x="10" y="0"/>
                    </a:moveTo>
                    <a:lnTo>
                      <a:pt x="11" y="0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21" y="24"/>
                    </a:lnTo>
                    <a:lnTo>
                      <a:pt x="23" y="29"/>
                    </a:lnTo>
                    <a:lnTo>
                      <a:pt x="25" y="30"/>
                    </a:lnTo>
                    <a:lnTo>
                      <a:pt x="25" y="34"/>
                    </a:lnTo>
                    <a:lnTo>
                      <a:pt x="23" y="37"/>
                    </a:lnTo>
                    <a:lnTo>
                      <a:pt x="17" y="40"/>
                    </a:lnTo>
                    <a:lnTo>
                      <a:pt x="17" y="42"/>
                    </a:lnTo>
                    <a:lnTo>
                      <a:pt x="16" y="47"/>
                    </a:lnTo>
                    <a:lnTo>
                      <a:pt x="14" y="47"/>
                    </a:lnTo>
                    <a:lnTo>
                      <a:pt x="11" y="45"/>
                    </a:lnTo>
                    <a:lnTo>
                      <a:pt x="9" y="40"/>
                    </a:lnTo>
                    <a:lnTo>
                      <a:pt x="5" y="40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2" y="22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0" name="Freeform 695"/>
              <p:cNvSpPr>
                <a:spLocks/>
              </p:cNvSpPr>
              <p:nvPr/>
            </p:nvSpPr>
            <p:spPr bwMode="auto">
              <a:xfrm>
                <a:off x="4723908" y="3041643"/>
                <a:ext cx="80038" cy="103753"/>
              </a:xfrm>
              <a:custGeom>
                <a:avLst/>
                <a:gdLst>
                  <a:gd name="T0" fmla="*/ 13 w 54"/>
                  <a:gd name="T1" fmla="*/ 0 h 70"/>
                  <a:gd name="T2" fmla="*/ 18 w 54"/>
                  <a:gd name="T3" fmla="*/ 1 h 70"/>
                  <a:gd name="T4" fmla="*/ 21 w 54"/>
                  <a:gd name="T5" fmla="*/ 4 h 70"/>
                  <a:gd name="T6" fmla="*/ 26 w 54"/>
                  <a:gd name="T7" fmla="*/ 11 h 70"/>
                  <a:gd name="T8" fmla="*/ 33 w 54"/>
                  <a:gd name="T9" fmla="*/ 16 h 70"/>
                  <a:gd name="T10" fmla="*/ 32 w 54"/>
                  <a:gd name="T11" fmla="*/ 20 h 70"/>
                  <a:gd name="T12" fmla="*/ 37 w 54"/>
                  <a:gd name="T13" fmla="*/ 24 h 70"/>
                  <a:gd name="T14" fmla="*/ 42 w 54"/>
                  <a:gd name="T15" fmla="*/ 24 h 70"/>
                  <a:gd name="T16" fmla="*/ 48 w 54"/>
                  <a:gd name="T17" fmla="*/ 23 h 70"/>
                  <a:gd name="T18" fmla="*/ 47 w 54"/>
                  <a:gd name="T19" fmla="*/ 27 h 70"/>
                  <a:gd name="T20" fmla="*/ 48 w 54"/>
                  <a:gd name="T21" fmla="*/ 33 h 70"/>
                  <a:gd name="T22" fmla="*/ 48 w 54"/>
                  <a:gd name="T23" fmla="*/ 40 h 70"/>
                  <a:gd name="T24" fmla="*/ 54 w 54"/>
                  <a:gd name="T25" fmla="*/ 47 h 70"/>
                  <a:gd name="T26" fmla="*/ 48 w 54"/>
                  <a:gd name="T27" fmla="*/ 55 h 70"/>
                  <a:gd name="T28" fmla="*/ 50 w 54"/>
                  <a:gd name="T29" fmla="*/ 59 h 70"/>
                  <a:gd name="T30" fmla="*/ 47 w 54"/>
                  <a:gd name="T31" fmla="*/ 62 h 70"/>
                  <a:gd name="T32" fmla="*/ 40 w 54"/>
                  <a:gd name="T33" fmla="*/ 62 h 70"/>
                  <a:gd name="T34" fmla="*/ 33 w 54"/>
                  <a:gd name="T35" fmla="*/ 65 h 70"/>
                  <a:gd name="T36" fmla="*/ 28 w 54"/>
                  <a:gd name="T37" fmla="*/ 67 h 70"/>
                  <a:gd name="T38" fmla="*/ 26 w 54"/>
                  <a:gd name="T39" fmla="*/ 70 h 70"/>
                  <a:gd name="T40" fmla="*/ 26 w 54"/>
                  <a:gd name="T41" fmla="*/ 65 h 70"/>
                  <a:gd name="T42" fmla="*/ 22 w 54"/>
                  <a:gd name="T43" fmla="*/ 60 h 70"/>
                  <a:gd name="T44" fmla="*/ 19 w 54"/>
                  <a:gd name="T45" fmla="*/ 58 h 70"/>
                  <a:gd name="T46" fmla="*/ 19 w 54"/>
                  <a:gd name="T47" fmla="*/ 56 h 70"/>
                  <a:gd name="T48" fmla="*/ 21 w 54"/>
                  <a:gd name="T49" fmla="*/ 51 h 70"/>
                  <a:gd name="T50" fmla="*/ 15 w 54"/>
                  <a:gd name="T51" fmla="*/ 48 h 70"/>
                  <a:gd name="T52" fmla="*/ 11 w 54"/>
                  <a:gd name="T53" fmla="*/ 47 h 70"/>
                  <a:gd name="T54" fmla="*/ 8 w 54"/>
                  <a:gd name="T55" fmla="*/ 42 h 70"/>
                  <a:gd name="T56" fmla="*/ 6 w 54"/>
                  <a:gd name="T57" fmla="*/ 38 h 70"/>
                  <a:gd name="T58" fmla="*/ 7 w 54"/>
                  <a:gd name="T59" fmla="*/ 34 h 70"/>
                  <a:gd name="T60" fmla="*/ 11 w 54"/>
                  <a:gd name="T61" fmla="*/ 34 h 70"/>
                  <a:gd name="T62" fmla="*/ 7 w 54"/>
                  <a:gd name="T63" fmla="*/ 33 h 70"/>
                  <a:gd name="T64" fmla="*/ 3 w 54"/>
                  <a:gd name="T65" fmla="*/ 27 h 70"/>
                  <a:gd name="T66" fmla="*/ 6 w 54"/>
                  <a:gd name="T67" fmla="*/ 20 h 70"/>
                  <a:gd name="T68" fmla="*/ 3 w 54"/>
                  <a:gd name="T69" fmla="*/ 20 h 70"/>
                  <a:gd name="T70" fmla="*/ 3 w 54"/>
                  <a:gd name="T71" fmla="*/ 18 h 70"/>
                  <a:gd name="T72" fmla="*/ 6 w 54"/>
                  <a:gd name="T73" fmla="*/ 16 h 70"/>
                  <a:gd name="T74" fmla="*/ 4 w 54"/>
                  <a:gd name="T75" fmla="*/ 15 h 70"/>
                  <a:gd name="T76" fmla="*/ 2 w 54"/>
                  <a:gd name="T77" fmla="*/ 11 h 70"/>
                  <a:gd name="T78" fmla="*/ 0 w 54"/>
                  <a:gd name="T79" fmla="*/ 6 h 70"/>
                  <a:gd name="T80" fmla="*/ 4 w 54"/>
                  <a:gd name="T81" fmla="*/ 2 h 70"/>
                  <a:gd name="T82" fmla="*/ 7 w 54"/>
                  <a:gd name="T8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" h="70">
                    <a:moveTo>
                      <a:pt x="11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9"/>
                    </a:lnTo>
                    <a:lnTo>
                      <a:pt x="26" y="11"/>
                    </a:lnTo>
                    <a:lnTo>
                      <a:pt x="29" y="13"/>
                    </a:lnTo>
                    <a:lnTo>
                      <a:pt x="33" y="16"/>
                    </a:lnTo>
                    <a:lnTo>
                      <a:pt x="31" y="19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7" y="24"/>
                    </a:lnTo>
                    <a:lnTo>
                      <a:pt x="40" y="23"/>
                    </a:lnTo>
                    <a:lnTo>
                      <a:pt x="42" y="24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7" y="27"/>
                    </a:lnTo>
                    <a:lnTo>
                      <a:pt x="48" y="30"/>
                    </a:lnTo>
                    <a:lnTo>
                      <a:pt x="48" y="33"/>
                    </a:lnTo>
                    <a:lnTo>
                      <a:pt x="47" y="34"/>
                    </a:lnTo>
                    <a:lnTo>
                      <a:pt x="48" y="40"/>
                    </a:lnTo>
                    <a:lnTo>
                      <a:pt x="51" y="44"/>
                    </a:lnTo>
                    <a:lnTo>
                      <a:pt x="54" y="47"/>
                    </a:lnTo>
                    <a:lnTo>
                      <a:pt x="53" y="49"/>
                    </a:lnTo>
                    <a:lnTo>
                      <a:pt x="48" y="55"/>
                    </a:lnTo>
                    <a:lnTo>
                      <a:pt x="48" y="56"/>
                    </a:lnTo>
                    <a:lnTo>
                      <a:pt x="50" y="59"/>
                    </a:lnTo>
                    <a:lnTo>
                      <a:pt x="48" y="62"/>
                    </a:lnTo>
                    <a:lnTo>
                      <a:pt x="47" y="62"/>
                    </a:lnTo>
                    <a:lnTo>
                      <a:pt x="43" y="62"/>
                    </a:lnTo>
                    <a:lnTo>
                      <a:pt x="40" y="62"/>
                    </a:lnTo>
                    <a:lnTo>
                      <a:pt x="36" y="63"/>
                    </a:lnTo>
                    <a:lnTo>
                      <a:pt x="33" y="65"/>
                    </a:lnTo>
                    <a:lnTo>
                      <a:pt x="31" y="66"/>
                    </a:lnTo>
                    <a:lnTo>
                      <a:pt x="28" y="67"/>
                    </a:lnTo>
                    <a:lnTo>
                      <a:pt x="28" y="69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6" y="65"/>
                    </a:lnTo>
                    <a:lnTo>
                      <a:pt x="25" y="63"/>
                    </a:lnTo>
                    <a:lnTo>
                      <a:pt x="22" y="60"/>
                    </a:lnTo>
                    <a:lnTo>
                      <a:pt x="21" y="60"/>
                    </a:lnTo>
                    <a:lnTo>
                      <a:pt x="19" y="58"/>
                    </a:lnTo>
                    <a:lnTo>
                      <a:pt x="18" y="58"/>
                    </a:lnTo>
                    <a:lnTo>
                      <a:pt x="19" y="56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17" y="51"/>
                    </a:lnTo>
                    <a:lnTo>
                      <a:pt x="15" y="48"/>
                    </a:lnTo>
                    <a:lnTo>
                      <a:pt x="13" y="48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8" y="42"/>
                    </a:lnTo>
                    <a:lnTo>
                      <a:pt x="10" y="41"/>
                    </a:lnTo>
                    <a:lnTo>
                      <a:pt x="6" y="38"/>
                    </a:lnTo>
                    <a:lnTo>
                      <a:pt x="6" y="35"/>
                    </a:lnTo>
                    <a:lnTo>
                      <a:pt x="7" y="34"/>
                    </a:lnTo>
                    <a:lnTo>
                      <a:pt x="10" y="35"/>
                    </a:lnTo>
                    <a:lnTo>
                      <a:pt x="11" y="34"/>
                    </a:lnTo>
                    <a:lnTo>
                      <a:pt x="10" y="33"/>
                    </a:lnTo>
                    <a:lnTo>
                      <a:pt x="7" y="33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1" name="Freeform 696"/>
              <p:cNvSpPr>
                <a:spLocks/>
              </p:cNvSpPr>
              <p:nvPr/>
            </p:nvSpPr>
            <p:spPr bwMode="auto">
              <a:xfrm>
                <a:off x="4719461" y="3100930"/>
                <a:ext cx="35573" cy="44466"/>
              </a:xfrm>
              <a:custGeom>
                <a:avLst/>
                <a:gdLst>
                  <a:gd name="T0" fmla="*/ 6 w 24"/>
                  <a:gd name="T1" fmla="*/ 0 h 30"/>
                  <a:gd name="T2" fmla="*/ 9 w 24"/>
                  <a:gd name="T3" fmla="*/ 2 h 30"/>
                  <a:gd name="T4" fmla="*/ 11 w 24"/>
                  <a:gd name="T5" fmla="*/ 2 h 30"/>
                  <a:gd name="T6" fmla="*/ 11 w 24"/>
                  <a:gd name="T7" fmla="*/ 2 h 30"/>
                  <a:gd name="T8" fmla="*/ 14 w 24"/>
                  <a:gd name="T9" fmla="*/ 5 h 30"/>
                  <a:gd name="T10" fmla="*/ 14 w 24"/>
                  <a:gd name="T11" fmla="*/ 7 h 30"/>
                  <a:gd name="T12" fmla="*/ 16 w 24"/>
                  <a:gd name="T13" fmla="*/ 8 h 30"/>
                  <a:gd name="T14" fmla="*/ 18 w 24"/>
                  <a:gd name="T15" fmla="*/ 8 h 30"/>
                  <a:gd name="T16" fmla="*/ 20 w 24"/>
                  <a:gd name="T17" fmla="*/ 11 h 30"/>
                  <a:gd name="T18" fmla="*/ 24 w 24"/>
                  <a:gd name="T19" fmla="*/ 11 h 30"/>
                  <a:gd name="T20" fmla="*/ 24 w 24"/>
                  <a:gd name="T21" fmla="*/ 13 h 30"/>
                  <a:gd name="T22" fmla="*/ 22 w 24"/>
                  <a:gd name="T23" fmla="*/ 16 h 30"/>
                  <a:gd name="T24" fmla="*/ 21 w 24"/>
                  <a:gd name="T25" fmla="*/ 18 h 30"/>
                  <a:gd name="T26" fmla="*/ 20 w 24"/>
                  <a:gd name="T27" fmla="*/ 20 h 30"/>
                  <a:gd name="T28" fmla="*/ 17 w 24"/>
                  <a:gd name="T29" fmla="*/ 18 h 30"/>
                  <a:gd name="T30" fmla="*/ 17 w 24"/>
                  <a:gd name="T31" fmla="*/ 18 h 30"/>
                  <a:gd name="T32" fmla="*/ 14 w 24"/>
                  <a:gd name="T33" fmla="*/ 20 h 30"/>
                  <a:gd name="T34" fmla="*/ 11 w 24"/>
                  <a:gd name="T35" fmla="*/ 25 h 30"/>
                  <a:gd name="T36" fmla="*/ 11 w 24"/>
                  <a:gd name="T37" fmla="*/ 30 h 30"/>
                  <a:gd name="T38" fmla="*/ 9 w 24"/>
                  <a:gd name="T39" fmla="*/ 29 h 30"/>
                  <a:gd name="T40" fmla="*/ 9 w 24"/>
                  <a:gd name="T41" fmla="*/ 26 h 30"/>
                  <a:gd name="T42" fmla="*/ 3 w 24"/>
                  <a:gd name="T43" fmla="*/ 20 h 30"/>
                  <a:gd name="T44" fmla="*/ 0 w 24"/>
                  <a:gd name="T45" fmla="*/ 19 h 30"/>
                  <a:gd name="T46" fmla="*/ 0 w 24"/>
                  <a:gd name="T47" fmla="*/ 18 h 30"/>
                  <a:gd name="T48" fmla="*/ 2 w 24"/>
                  <a:gd name="T49" fmla="*/ 16 h 30"/>
                  <a:gd name="T50" fmla="*/ 3 w 24"/>
                  <a:gd name="T51" fmla="*/ 13 h 30"/>
                  <a:gd name="T52" fmla="*/ 3 w 24"/>
                  <a:gd name="T53" fmla="*/ 11 h 30"/>
                  <a:gd name="T54" fmla="*/ 5 w 24"/>
                  <a:gd name="T55" fmla="*/ 8 h 30"/>
                  <a:gd name="T56" fmla="*/ 6 w 24"/>
                  <a:gd name="T57" fmla="*/ 8 h 30"/>
                  <a:gd name="T58" fmla="*/ 7 w 24"/>
                  <a:gd name="T59" fmla="*/ 7 h 30"/>
                  <a:gd name="T60" fmla="*/ 7 w 24"/>
                  <a:gd name="T61" fmla="*/ 5 h 30"/>
                  <a:gd name="T62" fmla="*/ 5 w 24"/>
                  <a:gd name="T63" fmla="*/ 4 h 30"/>
                  <a:gd name="T64" fmla="*/ 5 w 24"/>
                  <a:gd name="T65" fmla="*/ 1 h 30"/>
                  <a:gd name="T66" fmla="*/ 6 w 24"/>
                  <a:gd name="T6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" h="30">
                    <a:moveTo>
                      <a:pt x="6" y="0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0" y="11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2" y="16"/>
                    </a:lnTo>
                    <a:lnTo>
                      <a:pt x="21" y="18"/>
                    </a:lnTo>
                    <a:lnTo>
                      <a:pt x="20" y="2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29"/>
                    </a:lnTo>
                    <a:lnTo>
                      <a:pt x="9" y="26"/>
                    </a:lnTo>
                    <a:lnTo>
                      <a:pt x="3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2" name="Freeform 697"/>
              <p:cNvSpPr>
                <a:spLocks/>
              </p:cNvSpPr>
              <p:nvPr/>
            </p:nvSpPr>
            <p:spPr bwMode="auto">
              <a:xfrm>
                <a:off x="4639423" y="3074251"/>
                <a:ext cx="8893" cy="7411"/>
              </a:xfrm>
              <a:custGeom>
                <a:avLst/>
                <a:gdLst>
                  <a:gd name="T0" fmla="*/ 0 w 6"/>
                  <a:gd name="T1" fmla="*/ 0 h 5"/>
                  <a:gd name="T2" fmla="*/ 5 w 6"/>
                  <a:gd name="T3" fmla="*/ 1 h 5"/>
                  <a:gd name="T4" fmla="*/ 6 w 6"/>
                  <a:gd name="T5" fmla="*/ 5 h 5"/>
                  <a:gd name="T6" fmla="*/ 5 w 6"/>
                  <a:gd name="T7" fmla="*/ 5 h 5"/>
                  <a:gd name="T8" fmla="*/ 2 w 6"/>
                  <a:gd name="T9" fmla="*/ 2 h 5"/>
                  <a:gd name="T10" fmla="*/ 3 w 6"/>
                  <a:gd name="T11" fmla="*/ 2 h 5"/>
                  <a:gd name="T12" fmla="*/ 0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5" y="1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3" name="Freeform 698"/>
              <p:cNvSpPr>
                <a:spLocks/>
              </p:cNvSpPr>
              <p:nvPr/>
            </p:nvSpPr>
            <p:spPr bwMode="auto">
              <a:xfrm>
                <a:off x="4682407" y="3112788"/>
                <a:ext cx="10376" cy="1483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5 w 7"/>
                  <a:gd name="T5" fmla="*/ 1 h 1"/>
                  <a:gd name="T6" fmla="*/ 0 w 7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4" name="Freeform 699"/>
              <p:cNvSpPr>
                <a:spLocks/>
              </p:cNvSpPr>
              <p:nvPr/>
            </p:nvSpPr>
            <p:spPr bwMode="auto">
              <a:xfrm>
                <a:off x="4682407" y="3108341"/>
                <a:ext cx="10376" cy="4447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2 h 3"/>
                  <a:gd name="T6" fmla="*/ 5 w 7"/>
                  <a:gd name="T7" fmla="*/ 3 h 3"/>
                  <a:gd name="T8" fmla="*/ 2 w 7"/>
                  <a:gd name="T9" fmla="*/ 2 h 3"/>
                  <a:gd name="T10" fmla="*/ 0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5" name="Freeform 700"/>
              <p:cNvSpPr>
                <a:spLocks/>
              </p:cNvSpPr>
              <p:nvPr/>
            </p:nvSpPr>
            <p:spPr bwMode="auto">
              <a:xfrm>
                <a:off x="4648316" y="3084626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6" name="Freeform 701"/>
              <p:cNvSpPr>
                <a:spLocks/>
              </p:cNvSpPr>
              <p:nvPr/>
            </p:nvSpPr>
            <p:spPr bwMode="auto">
              <a:xfrm>
                <a:off x="4686853" y="3117234"/>
                <a:ext cx="10376" cy="1483"/>
              </a:xfrm>
              <a:custGeom>
                <a:avLst/>
                <a:gdLst>
                  <a:gd name="T0" fmla="*/ 4 w 7"/>
                  <a:gd name="T1" fmla="*/ 0 h 1"/>
                  <a:gd name="T2" fmla="*/ 7 w 7"/>
                  <a:gd name="T3" fmla="*/ 1 h 1"/>
                  <a:gd name="T4" fmla="*/ 3 w 7"/>
                  <a:gd name="T5" fmla="*/ 1 h 1"/>
                  <a:gd name="T6" fmla="*/ 0 w 7"/>
                  <a:gd name="T7" fmla="*/ 0 h 1"/>
                  <a:gd name="T8" fmla="*/ 4 w 7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0"/>
                    </a:moveTo>
                    <a:lnTo>
                      <a:pt x="7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7" name="Freeform 702"/>
              <p:cNvSpPr>
                <a:spLocks/>
              </p:cNvSpPr>
              <p:nvPr/>
            </p:nvSpPr>
            <p:spPr bwMode="auto">
              <a:xfrm>
                <a:off x="4654245" y="3084626"/>
                <a:ext cx="5929" cy="296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3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8" name="Freeform 703"/>
              <p:cNvSpPr>
                <a:spLocks/>
              </p:cNvSpPr>
              <p:nvPr/>
            </p:nvSpPr>
            <p:spPr bwMode="auto">
              <a:xfrm>
                <a:off x="4642387" y="3065358"/>
                <a:ext cx="7411" cy="10376"/>
              </a:xfrm>
              <a:custGeom>
                <a:avLst/>
                <a:gdLst>
                  <a:gd name="T0" fmla="*/ 1 w 5"/>
                  <a:gd name="T1" fmla="*/ 0 h 7"/>
                  <a:gd name="T2" fmla="*/ 5 w 5"/>
                  <a:gd name="T3" fmla="*/ 6 h 7"/>
                  <a:gd name="T4" fmla="*/ 3 w 5"/>
                  <a:gd name="T5" fmla="*/ 7 h 7"/>
                  <a:gd name="T6" fmla="*/ 3 w 5"/>
                  <a:gd name="T7" fmla="*/ 6 h 7"/>
                  <a:gd name="T8" fmla="*/ 0 w 5"/>
                  <a:gd name="T9" fmla="*/ 4 h 7"/>
                  <a:gd name="T10" fmla="*/ 0 w 5"/>
                  <a:gd name="T11" fmla="*/ 2 h 7"/>
                  <a:gd name="T12" fmla="*/ 1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5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9" name="Freeform 704"/>
              <p:cNvSpPr>
                <a:spLocks/>
              </p:cNvSpPr>
              <p:nvPr/>
            </p:nvSpPr>
            <p:spPr bwMode="auto">
              <a:xfrm>
                <a:off x="4626084" y="3037196"/>
                <a:ext cx="106718" cy="83003"/>
              </a:xfrm>
              <a:custGeom>
                <a:avLst/>
                <a:gdLst>
                  <a:gd name="T0" fmla="*/ 40 w 72"/>
                  <a:gd name="T1" fmla="*/ 1 h 56"/>
                  <a:gd name="T2" fmla="*/ 48 w 72"/>
                  <a:gd name="T3" fmla="*/ 7 h 56"/>
                  <a:gd name="T4" fmla="*/ 58 w 72"/>
                  <a:gd name="T5" fmla="*/ 9 h 56"/>
                  <a:gd name="T6" fmla="*/ 65 w 72"/>
                  <a:gd name="T7" fmla="*/ 8 h 56"/>
                  <a:gd name="T8" fmla="*/ 68 w 72"/>
                  <a:gd name="T9" fmla="*/ 14 h 56"/>
                  <a:gd name="T10" fmla="*/ 70 w 72"/>
                  <a:gd name="T11" fmla="*/ 18 h 56"/>
                  <a:gd name="T12" fmla="*/ 72 w 72"/>
                  <a:gd name="T13" fmla="*/ 19 h 56"/>
                  <a:gd name="T14" fmla="*/ 69 w 72"/>
                  <a:gd name="T15" fmla="*/ 21 h 56"/>
                  <a:gd name="T16" fmla="*/ 69 w 72"/>
                  <a:gd name="T17" fmla="*/ 22 h 56"/>
                  <a:gd name="T18" fmla="*/ 62 w 72"/>
                  <a:gd name="T19" fmla="*/ 21 h 56"/>
                  <a:gd name="T20" fmla="*/ 58 w 72"/>
                  <a:gd name="T21" fmla="*/ 19 h 56"/>
                  <a:gd name="T22" fmla="*/ 54 w 72"/>
                  <a:gd name="T23" fmla="*/ 19 h 56"/>
                  <a:gd name="T24" fmla="*/ 48 w 72"/>
                  <a:gd name="T25" fmla="*/ 19 h 56"/>
                  <a:gd name="T26" fmla="*/ 45 w 72"/>
                  <a:gd name="T27" fmla="*/ 18 h 56"/>
                  <a:gd name="T28" fmla="*/ 43 w 72"/>
                  <a:gd name="T29" fmla="*/ 18 h 56"/>
                  <a:gd name="T30" fmla="*/ 38 w 72"/>
                  <a:gd name="T31" fmla="*/ 19 h 56"/>
                  <a:gd name="T32" fmla="*/ 36 w 72"/>
                  <a:gd name="T33" fmla="*/ 19 h 56"/>
                  <a:gd name="T34" fmla="*/ 33 w 72"/>
                  <a:gd name="T35" fmla="*/ 21 h 56"/>
                  <a:gd name="T36" fmla="*/ 29 w 72"/>
                  <a:gd name="T37" fmla="*/ 16 h 56"/>
                  <a:gd name="T38" fmla="*/ 27 w 72"/>
                  <a:gd name="T39" fmla="*/ 22 h 56"/>
                  <a:gd name="T40" fmla="*/ 27 w 72"/>
                  <a:gd name="T41" fmla="*/ 25 h 56"/>
                  <a:gd name="T42" fmla="*/ 32 w 72"/>
                  <a:gd name="T43" fmla="*/ 27 h 56"/>
                  <a:gd name="T44" fmla="*/ 34 w 72"/>
                  <a:gd name="T45" fmla="*/ 32 h 56"/>
                  <a:gd name="T46" fmla="*/ 33 w 72"/>
                  <a:gd name="T47" fmla="*/ 34 h 56"/>
                  <a:gd name="T48" fmla="*/ 54 w 72"/>
                  <a:gd name="T49" fmla="*/ 54 h 56"/>
                  <a:gd name="T50" fmla="*/ 52 w 72"/>
                  <a:gd name="T51" fmla="*/ 56 h 56"/>
                  <a:gd name="T52" fmla="*/ 48 w 72"/>
                  <a:gd name="T53" fmla="*/ 54 h 56"/>
                  <a:gd name="T54" fmla="*/ 52 w 72"/>
                  <a:gd name="T55" fmla="*/ 55 h 56"/>
                  <a:gd name="T56" fmla="*/ 43 w 72"/>
                  <a:gd name="T57" fmla="*/ 47 h 56"/>
                  <a:gd name="T58" fmla="*/ 34 w 72"/>
                  <a:gd name="T59" fmla="*/ 47 h 56"/>
                  <a:gd name="T60" fmla="*/ 32 w 72"/>
                  <a:gd name="T61" fmla="*/ 43 h 56"/>
                  <a:gd name="T62" fmla="*/ 26 w 72"/>
                  <a:gd name="T63" fmla="*/ 40 h 56"/>
                  <a:gd name="T64" fmla="*/ 22 w 72"/>
                  <a:gd name="T65" fmla="*/ 37 h 56"/>
                  <a:gd name="T66" fmla="*/ 25 w 72"/>
                  <a:gd name="T67" fmla="*/ 34 h 56"/>
                  <a:gd name="T68" fmla="*/ 25 w 72"/>
                  <a:gd name="T69" fmla="*/ 33 h 56"/>
                  <a:gd name="T70" fmla="*/ 21 w 72"/>
                  <a:gd name="T71" fmla="*/ 29 h 56"/>
                  <a:gd name="T72" fmla="*/ 18 w 72"/>
                  <a:gd name="T73" fmla="*/ 21 h 56"/>
                  <a:gd name="T74" fmla="*/ 14 w 72"/>
                  <a:gd name="T75" fmla="*/ 16 h 56"/>
                  <a:gd name="T76" fmla="*/ 8 w 72"/>
                  <a:gd name="T77" fmla="*/ 19 h 56"/>
                  <a:gd name="T78" fmla="*/ 5 w 72"/>
                  <a:gd name="T79" fmla="*/ 27 h 56"/>
                  <a:gd name="T80" fmla="*/ 4 w 72"/>
                  <a:gd name="T81" fmla="*/ 25 h 56"/>
                  <a:gd name="T82" fmla="*/ 0 w 72"/>
                  <a:gd name="T83" fmla="*/ 16 h 56"/>
                  <a:gd name="T84" fmla="*/ 5 w 72"/>
                  <a:gd name="T85" fmla="*/ 16 h 56"/>
                  <a:gd name="T86" fmla="*/ 11 w 72"/>
                  <a:gd name="T87" fmla="*/ 14 h 56"/>
                  <a:gd name="T88" fmla="*/ 19 w 72"/>
                  <a:gd name="T89" fmla="*/ 15 h 56"/>
                  <a:gd name="T90" fmla="*/ 23 w 72"/>
                  <a:gd name="T91" fmla="*/ 8 h 56"/>
                  <a:gd name="T92" fmla="*/ 32 w 72"/>
                  <a:gd name="T93" fmla="*/ 1 h 56"/>
                  <a:gd name="T94" fmla="*/ 38 w 72"/>
                  <a:gd name="T9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2" h="56">
                    <a:moveTo>
                      <a:pt x="38" y="0"/>
                    </a:moveTo>
                    <a:lnTo>
                      <a:pt x="40" y="1"/>
                    </a:lnTo>
                    <a:lnTo>
                      <a:pt x="45" y="5"/>
                    </a:lnTo>
                    <a:lnTo>
                      <a:pt x="48" y="7"/>
                    </a:lnTo>
                    <a:lnTo>
                      <a:pt x="51" y="8"/>
                    </a:lnTo>
                    <a:lnTo>
                      <a:pt x="58" y="9"/>
                    </a:lnTo>
                    <a:lnTo>
                      <a:pt x="62" y="11"/>
                    </a:lnTo>
                    <a:lnTo>
                      <a:pt x="65" y="8"/>
                    </a:lnTo>
                    <a:lnTo>
                      <a:pt x="66" y="9"/>
                    </a:lnTo>
                    <a:lnTo>
                      <a:pt x="68" y="14"/>
                    </a:lnTo>
                    <a:lnTo>
                      <a:pt x="69" y="16"/>
                    </a:lnTo>
                    <a:lnTo>
                      <a:pt x="70" y="18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69" y="22"/>
                    </a:lnTo>
                    <a:lnTo>
                      <a:pt x="65" y="22"/>
                    </a:lnTo>
                    <a:lnTo>
                      <a:pt x="62" y="21"/>
                    </a:lnTo>
                    <a:lnTo>
                      <a:pt x="61" y="21"/>
                    </a:lnTo>
                    <a:lnTo>
                      <a:pt x="58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1" y="19"/>
                    </a:lnTo>
                    <a:lnTo>
                      <a:pt x="48" y="19"/>
                    </a:lnTo>
                    <a:lnTo>
                      <a:pt x="47" y="21"/>
                    </a:lnTo>
                    <a:lnTo>
                      <a:pt x="45" y="18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0" y="16"/>
                    </a:lnTo>
                    <a:lnTo>
                      <a:pt x="38" y="19"/>
                    </a:lnTo>
                    <a:lnTo>
                      <a:pt x="37" y="18"/>
                    </a:lnTo>
                    <a:lnTo>
                      <a:pt x="36" y="19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29" y="16"/>
                    </a:lnTo>
                    <a:lnTo>
                      <a:pt x="27" y="18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2" y="27"/>
                    </a:lnTo>
                    <a:lnTo>
                      <a:pt x="32" y="30"/>
                    </a:lnTo>
                    <a:lnTo>
                      <a:pt x="34" y="32"/>
                    </a:lnTo>
                    <a:lnTo>
                      <a:pt x="33" y="33"/>
                    </a:lnTo>
                    <a:lnTo>
                      <a:pt x="33" y="34"/>
                    </a:lnTo>
                    <a:lnTo>
                      <a:pt x="44" y="44"/>
                    </a:lnTo>
                    <a:lnTo>
                      <a:pt x="54" y="54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0" y="55"/>
                    </a:lnTo>
                    <a:lnTo>
                      <a:pt x="48" y="54"/>
                    </a:lnTo>
                    <a:lnTo>
                      <a:pt x="51" y="55"/>
                    </a:lnTo>
                    <a:lnTo>
                      <a:pt x="52" y="55"/>
                    </a:lnTo>
                    <a:lnTo>
                      <a:pt x="47" y="48"/>
                    </a:lnTo>
                    <a:lnTo>
                      <a:pt x="43" y="47"/>
                    </a:lnTo>
                    <a:lnTo>
                      <a:pt x="37" y="47"/>
                    </a:lnTo>
                    <a:lnTo>
                      <a:pt x="34" y="47"/>
                    </a:lnTo>
                    <a:lnTo>
                      <a:pt x="33" y="45"/>
                    </a:lnTo>
                    <a:lnTo>
                      <a:pt x="32" y="43"/>
                    </a:lnTo>
                    <a:lnTo>
                      <a:pt x="29" y="43"/>
                    </a:lnTo>
                    <a:lnTo>
                      <a:pt x="26" y="40"/>
                    </a:lnTo>
                    <a:lnTo>
                      <a:pt x="23" y="40"/>
                    </a:lnTo>
                    <a:lnTo>
                      <a:pt x="22" y="37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7" y="36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29"/>
                    </a:lnTo>
                    <a:lnTo>
                      <a:pt x="18" y="25"/>
                    </a:lnTo>
                    <a:lnTo>
                      <a:pt x="18" y="21"/>
                    </a:lnTo>
                    <a:lnTo>
                      <a:pt x="15" y="19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8" y="14"/>
                    </a:lnTo>
                    <a:lnTo>
                      <a:pt x="11" y="14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3" y="8"/>
                    </a:lnTo>
                    <a:lnTo>
                      <a:pt x="25" y="5"/>
                    </a:lnTo>
                    <a:lnTo>
                      <a:pt x="32" y="1"/>
                    </a:lnTo>
                    <a:lnTo>
                      <a:pt x="38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tx1">
                  <a:lumMod val="60000"/>
                  <a:lumOff val="4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0" name="Freeform 705"/>
              <p:cNvSpPr>
                <a:spLocks/>
              </p:cNvSpPr>
              <p:nvPr/>
            </p:nvSpPr>
            <p:spPr bwMode="auto">
              <a:xfrm>
                <a:off x="4652763" y="3090555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2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1" name="Freeform 706"/>
              <p:cNvSpPr>
                <a:spLocks/>
              </p:cNvSpPr>
              <p:nvPr/>
            </p:nvSpPr>
            <p:spPr bwMode="auto">
              <a:xfrm>
                <a:off x="4652763" y="3077215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2" name="Freeform 707"/>
              <p:cNvSpPr>
                <a:spLocks/>
              </p:cNvSpPr>
              <p:nvPr/>
            </p:nvSpPr>
            <p:spPr bwMode="auto">
              <a:xfrm>
                <a:off x="4666103" y="3060911"/>
                <a:ext cx="74109" cy="66699"/>
              </a:xfrm>
              <a:custGeom>
                <a:avLst/>
                <a:gdLst>
                  <a:gd name="T0" fmla="*/ 6 w 50"/>
                  <a:gd name="T1" fmla="*/ 3 h 45"/>
                  <a:gd name="T2" fmla="*/ 7 w 50"/>
                  <a:gd name="T3" fmla="*/ 5 h 45"/>
                  <a:gd name="T4" fmla="*/ 10 w 50"/>
                  <a:gd name="T5" fmla="*/ 2 h 45"/>
                  <a:gd name="T6" fmla="*/ 13 w 50"/>
                  <a:gd name="T7" fmla="*/ 0 h 45"/>
                  <a:gd name="T8" fmla="*/ 17 w 50"/>
                  <a:gd name="T9" fmla="*/ 2 h 45"/>
                  <a:gd name="T10" fmla="*/ 20 w 50"/>
                  <a:gd name="T11" fmla="*/ 5 h 45"/>
                  <a:gd name="T12" fmla="*/ 24 w 50"/>
                  <a:gd name="T13" fmla="*/ 3 h 45"/>
                  <a:gd name="T14" fmla="*/ 27 w 50"/>
                  <a:gd name="T15" fmla="*/ 3 h 45"/>
                  <a:gd name="T16" fmla="*/ 34 w 50"/>
                  <a:gd name="T17" fmla="*/ 5 h 45"/>
                  <a:gd name="T18" fmla="*/ 38 w 50"/>
                  <a:gd name="T19" fmla="*/ 6 h 45"/>
                  <a:gd name="T20" fmla="*/ 42 w 50"/>
                  <a:gd name="T21" fmla="*/ 7 h 45"/>
                  <a:gd name="T22" fmla="*/ 45 w 50"/>
                  <a:gd name="T23" fmla="*/ 7 h 45"/>
                  <a:gd name="T24" fmla="*/ 42 w 50"/>
                  <a:gd name="T25" fmla="*/ 14 h 45"/>
                  <a:gd name="T26" fmla="*/ 46 w 50"/>
                  <a:gd name="T27" fmla="*/ 20 h 45"/>
                  <a:gd name="T28" fmla="*/ 50 w 50"/>
                  <a:gd name="T29" fmla="*/ 21 h 45"/>
                  <a:gd name="T30" fmla="*/ 46 w 50"/>
                  <a:gd name="T31" fmla="*/ 21 h 45"/>
                  <a:gd name="T32" fmla="*/ 45 w 50"/>
                  <a:gd name="T33" fmla="*/ 25 h 45"/>
                  <a:gd name="T34" fmla="*/ 47 w 50"/>
                  <a:gd name="T35" fmla="*/ 29 h 45"/>
                  <a:gd name="T36" fmla="*/ 42 w 50"/>
                  <a:gd name="T37" fmla="*/ 27 h 45"/>
                  <a:gd name="T38" fmla="*/ 41 w 50"/>
                  <a:gd name="T39" fmla="*/ 31 h 45"/>
                  <a:gd name="T40" fmla="*/ 43 w 50"/>
                  <a:gd name="T41" fmla="*/ 34 h 45"/>
                  <a:gd name="T42" fmla="*/ 41 w 50"/>
                  <a:gd name="T43" fmla="*/ 35 h 45"/>
                  <a:gd name="T44" fmla="*/ 39 w 50"/>
                  <a:gd name="T45" fmla="*/ 40 h 45"/>
                  <a:gd name="T46" fmla="*/ 36 w 50"/>
                  <a:gd name="T47" fmla="*/ 45 h 45"/>
                  <a:gd name="T48" fmla="*/ 32 w 50"/>
                  <a:gd name="T49" fmla="*/ 42 h 45"/>
                  <a:gd name="T50" fmla="*/ 25 w 50"/>
                  <a:gd name="T51" fmla="*/ 40 h 45"/>
                  <a:gd name="T52" fmla="*/ 27 w 50"/>
                  <a:gd name="T53" fmla="*/ 38 h 45"/>
                  <a:gd name="T54" fmla="*/ 6 w 50"/>
                  <a:gd name="T55" fmla="*/ 18 h 45"/>
                  <a:gd name="T56" fmla="*/ 7 w 50"/>
                  <a:gd name="T57" fmla="*/ 16 h 45"/>
                  <a:gd name="T58" fmla="*/ 5 w 50"/>
                  <a:gd name="T59" fmla="*/ 11 h 45"/>
                  <a:gd name="T60" fmla="*/ 0 w 50"/>
                  <a:gd name="T61" fmla="*/ 9 h 45"/>
                  <a:gd name="T62" fmla="*/ 0 w 50"/>
                  <a:gd name="T63" fmla="*/ 6 h 45"/>
                  <a:gd name="T64" fmla="*/ 2 w 50"/>
                  <a:gd name="T6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5">
                    <a:moveTo>
                      <a:pt x="2" y="0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8" y="6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10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6" y="20"/>
                    </a:lnTo>
                    <a:lnTo>
                      <a:pt x="49" y="20"/>
                    </a:lnTo>
                    <a:lnTo>
                      <a:pt x="50" y="21"/>
                    </a:lnTo>
                    <a:lnTo>
                      <a:pt x="49" y="22"/>
                    </a:lnTo>
                    <a:lnTo>
                      <a:pt x="46" y="21"/>
                    </a:lnTo>
                    <a:lnTo>
                      <a:pt x="45" y="22"/>
                    </a:lnTo>
                    <a:lnTo>
                      <a:pt x="45" y="25"/>
                    </a:lnTo>
                    <a:lnTo>
                      <a:pt x="49" y="28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2" y="27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43" y="32"/>
                    </a:lnTo>
                    <a:lnTo>
                      <a:pt x="43" y="34"/>
                    </a:lnTo>
                    <a:lnTo>
                      <a:pt x="42" y="35"/>
                    </a:lnTo>
                    <a:lnTo>
                      <a:pt x="41" y="35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38" y="43"/>
                    </a:lnTo>
                    <a:lnTo>
                      <a:pt x="36" y="45"/>
                    </a:lnTo>
                    <a:lnTo>
                      <a:pt x="34" y="40"/>
                    </a:lnTo>
                    <a:lnTo>
                      <a:pt x="32" y="42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7" y="38"/>
                    </a:lnTo>
                    <a:lnTo>
                      <a:pt x="17" y="2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3" name="Freeform 708"/>
              <p:cNvSpPr>
                <a:spLocks/>
              </p:cNvSpPr>
              <p:nvPr/>
            </p:nvSpPr>
            <p:spPr bwMode="auto">
              <a:xfrm>
                <a:off x="4626084" y="3023857"/>
                <a:ext cx="56323" cy="37055"/>
              </a:xfrm>
              <a:custGeom>
                <a:avLst/>
                <a:gdLst>
                  <a:gd name="T0" fmla="*/ 34 w 38"/>
                  <a:gd name="T1" fmla="*/ 0 h 25"/>
                  <a:gd name="T2" fmla="*/ 37 w 38"/>
                  <a:gd name="T3" fmla="*/ 5 h 25"/>
                  <a:gd name="T4" fmla="*/ 38 w 38"/>
                  <a:gd name="T5" fmla="*/ 10 h 25"/>
                  <a:gd name="T6" fmla="*/ 32 w 38"/>
                  <a:gd name="T7" fmla="*/ 10 h 25"/>
                  <a:gd name="T8" fmla="*/ 25 w 38"/>
                  <a:gd name="T9" fmla="*/ 14 h 25"/>
                  <a:gd name="T10" fmla="*/ 23 w 38"/>
                  <a:gd name="T11" fmla="*/ 17 h 25"/>
                  <a:gd name="T12" fmla="*/ 19 w 38"/>
                  <a:gd name="T13" fmla="*/ 20 h 25"/>
                  <a:gd name="T14" fmla="*/ 19 w 38"/>
                  <a:gd name="T15" fmla="*/ 24 h 25"/>
                  <a:gd name="T16" fmla="*/ 16 w 38"/>
                  <a:gd name="T17" fmla="*/ 24 h 25"/>
                  <a:gd name="T18" fmla="*/ 11 w 38"/>
                  <a:gd name="T19" fmla="*/ 23 h 25"/>
                  <a:gd name="T20" fmla="*/ 8 w 38"/>
                  <a:gd name="T21" fmla="*/ 23 h 25"/>
                  <a:gd name="T22" fmla="*/ 5 w 38"/>
                  <a:gd name="T23" fmla="*/ 25 h 25"/>
                  <a:gd name="T24" fmla="*/ 0 w 38"/>
                  <a:gd name="T25" fmla="*/ 25 h 25"/>
                  <a:gd name="T26" fmla="*/ 0 w 38"/>
                  <a:gd name="T27" fmla="*/ 23 h 25"/>
                  <a:gd name="T28" fmla="*/ 3 w 38"/>
                  <a:gd name="T29" fmla="*/ 23 h 25"/>
                  <a:gd name="T30" fmla="*/ 3 w 38"/>
                  <a:gd name="T31" fmla="*/ 21 h 25"/>
                  <a:gd name="T32" fmla="*/ 0 w 38"/>
                  <a:gd name="T33" fmla="*/ 20 h 25"/>
                  <a:gd name="T34" fmla="*/ 0 w 38"/>
                  <a:gd name="T35" fmla="*/ 20 h 25"/>
                  <a:gd name="T36" fmla="*/ 0 w 38"/>
                  <a:gd name="T37" fmla="*/ 14 h 25"/>
                  <a:gd name="T38" fmla="*/ 1 w 38"/>
                  <a:gd name="T39" fmla="*/ 13 h 25"/>
                  <a:gd name="T40" fmla="*/ 0 w 38"/>
                  <a:gd name="T41" fmla="*/ 10 h 25"/>
                  <a:gd name="T42" fmla="*/ 3 w 38"/>
                  <a:gd name="T43" fmla="*/ 6 h 25"/>
                  <a:gd name="T44" fmla="*/ 5 w 38"/>
                  <a:gd name="T45" fmla="*/ 6 h 25"/>
                  <a:gd name="T46" fmla="*/ 11 w 38"/>
                  <a:gd name="T47" fmla="*/ 6 h 25"/>
                  <a:gd name="T48" fmla="*/ 12 w 38"/>
                  <a:gd name="T49" fmla="*/ 7 h 25"/>
                  <a:gd name="T50" fmla="*/ 16 w 38"/>
                  <a:gd name="T51" fmla="*/ 7 h 25"/>
                  <a:gd name="T52" fmla="*/ 19 w 38"/>
                  <a:gd name="T53" fmla="*/ 7 h 25"/>
                  <a:gd name="T54" fmla="*/ 22 w 38"/>
                  <a:gd name="T55" fmla="*/ 6 h 25"/>
                  <a:gd name="T56" fmla="*/ 23 w 38"/>
                  <a:gd name="T57" fmla="*/ 5 h 25"/>
                  <a:gd name="T58" fmla="*/ 25 w 38"/>
                  <a:gd name="T59" fmla="*/ 5 h 25"/>
                  <a:gd name="T60" fmla="*/ 30 w 38"/>
                  <a:gd name="T61" fmla="*/ 2 h 25"/>
                  <a:gd name="T62" fmla="*/ 34 w 38"/>
                  <a:gd name="T6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25">
                    <a:moveTo>
                      <a:pt x="34" y="0"/>
                    </a:moveTo>
                    <a:lnTo>
                      <a:pt x="37" y="5"/>
                    </a:lnTo>
                    <a:lnTo>
                      <a:pt x="38" y="10"/>
                    </a:lnTo>
                    <a:lnTo>
                      <a:pt x="32" y="10"/>
                    </a:lnTo>
                    <a:lnTo>
                      <a:pt x="25" y="14"/>
                    </a:lnTo>
                    <a:lnTo>
                      <a:pt x="23" y="17"/>
                    </a:lnTo>
                    <a:lnTo>
                      <a:pt x="19" y="20"/>
                    </a:lnTo>
                    <a:lnTo>
                      <a:pt x="19" y="24"/>
                    </a:lnTo>
                    <a:lnTo>
                      <a:pt x="16" y="24"/>
                    </a:lnTo>
                    <a:lnTo>
                      <a:pt x="11" y="23"/>
                    </a:lnTo>
                    <a:lnTo>
                      <a:pt x="8" y="23"/>
                    </a:lnTo>
                    <a:lnTo>
                      <a:pt x="5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3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4" name="Freeform 709"/>
              <p:cNvSpPr>
                <a:spLocks/>
              </p:cNvSpPr>
              <p:nvPr/>
            </p:nvSpPr>
            <p:spPr bwMode="auto">
              <a:xfrm>
                <a:off x="4550492" y="2969015"/>
                <a:ext cx="136361" cy="65216"/>
              </a:xfrm>
              <a:custGeom>
                <a:avLst/>
                <a:gdLst>
                  <a:gd name="T0" fmla="*/ 69 w 92"/>
                  <a:gd name="T1" fmla="*/ 2 h 44"/>
                  <a:gd name="T2" fmla="*/ 76 w 92"/>
                  <a:gd name="T3" fmla="*/ 4 h 44"/>
                  <a:gd name="T4" fmla="*/ 84 w 92"/>
                  <a:gd name="T5" fmla="*/ 3 h 44"/>
                  <a:gd name="T6" fmla="*/ 91 w 92"/>
                  <a:gd name="T7" fmla="*/ 7 h 44"/>
                  <a:gd name="T8" fmla="*/ 91 w 92"/>
                  <a:gd name="T9" fmla="*/ 17 h 44"/>
                  <a:gd name="T10" fmla="*/ 92 w 92"/>
                  <a:gd name="T11" fmla="*/ 21 h 44"/>
                  <a:gd name="T12" fmla="*/ 85 w 92"/>
                  <a:gd name="T13" fmla="*/ 24 h 44"/>
                  <a:gd name="T14" fmla="*/ 88 w 92"/>
                  <a:gd name="T15" fmla="*/ 28 h 44"/>
                  <a:gd name="T16" fmla="*/ 87 w 92"/>
                  <a:gd name="T17" fmla="*/ 33 h 44"/>
                  <a:gd name="T18" fmla="*/ 85 w 92"/>
                  <a:gd name="T19" fmla="*/ 37 h 44"/>
                  <a:gd name="T20" fmla="*/ 81 w 92"/>
                  <a:gd name="T21" fmla="*/ 39 h 44"/>
                  <a:gd name="T22" fmla="*/ 74 w 92"/>
                  <a:gd name="T23" fmla="*/ 42 h 44"/>
                  <a:gd name="T24" fmla="*/ 70 w 92"/>
                  <a:gd name="T25" fmla="*/ 44 h 44"/>
                  <a:gd name="T26" fmla="*/ 63 w 92"/>
                  <a:gd name="T27" fmla="*/ 44 h 44"/>
                  <a:gd name="T28" fmla="*/ 56 w 92"/>
                  <a:gd name="T29" fmla="*/ 43 h 44"/>
                  <a:gd name="T30" fmla="*/ 54 w 92"/>
                  <a:gd name="T31" fmla="*/ 43 h 44"/>
                  <a:gd name="T32" fmla="*/ 48 w 92"/>
                  <a:gd name="T33" fmla="*/ 42 h 44"/>
                  <a:gd name="T34" fmla="*/ 33 w 92"/>
                  <a:gd name="T35" fmla="*/ 36 h 44"/>
                  <a:gd name="T36" fmla="*/ 29 w 92"/>
                  <a:gd name="T37" fmla="*/ 33 h 44"/>
                  <a:gd name="T38" fmla="*/ 19 w 92"/>
                  <a:gd name="T39" fmla="*/ 37 h 44"/>
                  <a:gd name="T40" fmla="*/ 15 w 92"/>
                  <a:gd name="T41" fmla="*/ 35 h 44"/>
                  <a:gd name="T42" fmla="*/ 12 w 92"/>
                  <a:gd name="T43" fmla="*/ 33 h 44"/>
                  <a:gd name="T44" fmla="*/ 7 w 92"/>
                  <a:gd name="T45" fmla="*/ 32 h 44"/>
                  <a:gd name="T46" fmla="*/ 2 w 92"/>
                  <a:gd name="T47" fmla="*/ 33 h 44"/>
                  <a:gd name="T48" fmla="*/ 1 w 92"/>
                  <a:gd name="T49" fmla="*/ 29 h 44"/>
                  <a:gd name="T50" fmla="*/ 0 w 92"/>
                  <a:gd name="T51" fmla="*/ 26 h 44"/>
                  <a:gd name="T52" fmla="*/ 2 w 92"/>
                  <a:gd name="T53" fmla="*/ 25 h 44"/>
                  <a:gd name="T54" fmla="*/ 7 w 92"/>
                  <a:gd name="T55" fmla="*/ 26 h 44"/>
                  <a:gd name="T56" fmla="*/ 11 w 92"/>
                  <a:gd name="T57" fmla="*/ 26 h 44"/>
                  <a:gd name="T58" fmla="*/ 13 w 92"/>
                  <a:gd name="T59" fmla="*/ 24 h 44"/>
                  <a:gd name="T60" fmla="*/ 19 w 92"/>
                  <a:gd name="T61" fmla="*/ 26 h 44"/>
                  <a:gd name="T62" fmla="*/ 23 w 92"/>
                  <a:gd name="T63" fmla="*/ 26 h 44"/>
                  <a:gd name="T64" fmla="*/ 30 w 92"/>
                  <a:gd name="T65" fmla="*/ 22 h 44"/>
                  <a:gd name="T66" fmla="*/ 36 w 92"/>
                  <a:gd name="T67" fmla="*/ 24 h 44"/>
                  <a:gd name="T68" fmla="*/ 41 w 92"/>
                  <a:gd name="T69" fmla="*/ 25 h 44"/>
                  <a:gd name="T70" fmla="*/ 43 w 92"/>
                  <a:gd name="T71" fmla="*/ 21 h 44"/>
                  <a:gd name="T72" fmla="*/ 40 w 92"/>
                  <a:gd name="T73" fmla="*/ 18 h 44"/>
                  <a:gd name="T74" fmla="*/ 45 w 92"/>
                  <a:gd name="T75" fmla="*/ 11 h 44"/>
                  <a:gd name="T76" fmla="*/ 49 w 92"/>
                  <a:gd name="T77" fmla="*/ 8 h 44"/>
                  <a:gd name="T78" fmla="*/ 49 w 92"/>
                  <a:gd name="T79" fmla="*/ 4 h 44"/>
                  <a:gd name="T80" fmla="*/ 58 w 92"/>
                  <a:gd name="T81" fmla="*/ 8 h 44"/>
                  <a:gd name="T82" fmla="*/ 63 w 92"/>
                  <a:gd name="T83" fmla="*/ 6 h 44"/>
                  <a:gd name="T84" fmla="*/ 65 w 92"/>
                  <a:gd name="T85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2" h="44">
                    <a:moveTo>
                      <a:pt x="66" y="0"/>
                    </a:moveTo>
                    <a:lnTo>
                      <a:pt x="69" y="2"/>
                    </a:lnTo>
                    <a:lnTo>
                      <a:pt x="73" y="2"/>
                    </a:lnTo>
                    <a:lnTo>
                      <a:pt x="76" y="4"/>
                    </a:lnTo>
                    <a:lnTo>
                      <a:pt x="80" y="4"/>
                    </a:lnTo>
                    <a:lnTo>
                      <a:pt x="84" y="3"/>
                    </a:lnTo>
                    <a:lnTo>
                      <a:pt x="85" y="6"/>
                    </a:lnTo>
                    <a:lnTo>
                      <a:pt x="91" y="7"/>
                    </a:lnTo>
                    <a:lnTo>
                      <a:pt x="91" y="11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92" y="21"/>
                    </a:lnTo>
                    <a:lnTo>
                      <a:pt x="92" y="24"/>
                    </a:lnTo>
                    <a:lnTo>
                      <a:pt x="85" y="24"/>
                    </a:lnTo>
                    <a:lnTo>
                      <a:pt x="85" y="25"/>
                    </a:lnTo>
                    <a:lnTo>
                      <a:pt x="88" y="28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8" y="35"/>
                    </a:lnTo>
                    <a:lnTo>
                      <a:pt x="85" y="37"/>
                    </a:lnTo>
                    <a:lnTo>
                      <a:pt x="85" y="37"/>
                    </a:lnTo>
                    <a:lnTo>
                      <a:pt x="81" y="39"/>
                    </a:lnTo>
                    <a:lnTo>
                      <a:pt x="76" y="42"/>
                    </a:lnTo>
                    <a:lnTo>
                      <a:pt x="74" y="42"/>
                    </a:lnTo>
                    <a:lnTo>
                      <a:pt x="73" y="43"/>
                    </a:lnTo>
                    <a:lnTo>
                      <a:pt x="70" y="44"/>
                    </a:lnTo>
                    <a:lnTo>
                      <a:pt x="67" y="44"/>
                    </a:lnTo>
                    <a:lnTo>
                      <a:pt x="63" y="44"/>
                    </a:lnTo>
                    <a:lnTo>
                      <a:pt x="62" y="43"/>
                    </a:lnTo>
                    <a:lnTo>
                      <a:pt x="56" y="43"/>
                    </a:lnTo>
                    <a:lnTo>
                      <a:pt x="54" y="43"/>
                    </a:lnTo>
                    <a:lnTo>
                      <a:pt x="54" y="43"/>
                    </a:lnTo>
                    <a:lnTo>
                      <a:pt x="52" y="42"/>
                    </a:lnTo>
                    <a:lnTo>
                      <a:pt x="48" y="42"/>
                    </a:lnTo>
                    <a:lnTo>
                      <a:pt x="40" y="40"/>
                    </a:lnTo>
                    <a:lnTo>
                      <a:pt x="33" y="36"/>
                    </a:lnTo>
                    <a:lnTo>
                      <a:pt x="34" y="33"/>
                    </a:lnTo>
                    <a:lnTo>
                      <a:pt x="29" y="33"/>
                    </a:lnTo>
                    <a:lnTo>
                      <a:pt x="26" y="33"/>
                    </a:lnTo>
                    <a:lnTo>
                      <a:pt x="19" y="37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9" y="35"/>
                    </a:lnTo>
                    <a:lnTo>
                      <a:pt x="7" y="32"/>
                    </a:lnTo>
                    <a:lnTo>
                      <a:pt x="5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9" y="28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3" y="24"/>
                    </a:lnTo>
                    <a:lnTo>
                      <a:pt x="18" y="25"/>
                    </a:lnTo>
                    <a:lnTo>
                      <a:pt x="19" y="26"/>
                    </a:lnTo>
                    <a:lnTo>
                      <a:pt x="22" y="25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30" y="22"/>
                    </a:lnTo>
                    <a:lnTo>
                      <a:pt x="33" y="22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41" y="25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3" y="13"/>
                    </a:lnTo>
                    <a:lnTo>
                      <a:pt x="45" y="11"/>
                    </a:lnTo>
                    <a:lnTo>
                      <a:pt x="47" y="8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8" y="8"/>
                    </a:lnTo>
                    <a:lnTo>
                      <a:pt x="59" y="7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65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5" name="Freeform 710"/>
              <p:cNvSpPr>
                <a:spLocks/>
              </p:cNvSpPr>
              <p:nvPr/>
            </p:nvSpPr>
            <p:spPr bwMode="auto">
              <a:xfrm>
                <a:off x="4627566" y="2813386"/>
                <a:ext cx="180827" cy="151183"/>
              </a:xfrm>
              <a:custGeom>
                <a:avLst/>
                <a:gdLst>
                  <a:gd name="T0" fmla="*/ 50 w 122"/>
                  <a:gd name="T1" fmla="*/ 1 h 102"/>
                  <a:gd name="T2" fmla="*/ 54 w 122"/>
                  <a:gd name="T3" fmla="*/ 4 h 102"/>
                  <a:gd name="T4" fmla="*/ 49 w 122"/>
                  <a:gd name="T5" fmla="*/ 3 h 102"/>
                  <a:gd name="T6" fmla="*/ 50 w 122"/>
                  <a:gd name="T7" fmla="*/ 8 h 102"/>
                  <a:gd name="T8" fmla="*/ 60 w 122"/>
                  <a:gd name="T9" fmla="*/ 7 h 102"/>
                  <a:gd name="T10" fmla="*/ 64 w 122"/>
                  <a:gd name="T11" fmla="*/ 4 h 102"/>
                  <a:gd name="T12" fmla="*/ 57 w 122"/>
                  <a:gd name="T13" fmla="*/ 10 h 102"/>
                  <a:gd name="T14" fmla="*/ 61 w 122"/>
                  <a:gd name="T15" fmla="*/ 10 h 102"/>
                  <a:gd name="T16" fmla="*/ 68 w 122"/>
                  <a:gd name="T17" fmla="*/ 6 h 102"/>
                  <a:gd name="T18" fmla="*/ 100 w 122"/>
                  <a:gd name="T19" fmla="*/ 6 h 102"/>
                  <a:gd name="T20" fmla="*/ 105 w 122"/>
                  <a:gd name="T21" fmla="*/ 7 h 102"/>
                  <a:gd name="T22" fmla="*/ 108 w 122"/>
                  <a:gd name="T23" fmla="*/ 13 h 102"/>
                  <a:gd name="T24" fmla="*/ 111 w 122"/>
                  <a:gd name="T25" fmla="*/ 19 h 102"/>
                  <a:gd name="T26" fmla="*/ 113 w 122"/>
                  <a:gd name="T27" fmla="*/ 28 h 102"/>
                  <a:gd name="T28" fmla="*/ 116 w 122"/>
                  <a:gd name="T29" fmla="*/ 32 h 102"/>
                  <a:gd name="T30" fmla="*/ 113 w 122"/>
                  <a:gd name="T31" fmla="*/ 42 h 102"/>
                  <a:gd name="T32" fmla="*/ 112 w 122"/>
                  <a:gd name="T33" fmla="*/ 48 h 102"/>
                  <a:gd name="T34" fmla="*/ 115 w 122"/>
                  <a:gd name="T35" fmla="*/ 54 h 102"/>
                  <a:gd name="T36" fmla="*/ 115 w 122"/>
                  <a:gd name="T37" fmla="*/ 62 h 102"/>
                  <a:gd name="T38" fmla="*/ 118 w 122"/>
                  <a:gd name="T39" fmla="*/ 68 h 102"/>
                  <a:gd name="T40" fmla="*/ 120 w 122"/>
                  <a:gd name="T41" fmla="*/ 72 h 102"/>
                  <a:gd name="T42" fmla="*/ 122 w 122"/>
                  <a:gd name="T43" fmla="*/ 76 h 102"/>
                  <a:gd name="T44" fmla="*/ 119 w 122"/>
                  <a:gd name="T45" fmla="*/ 80 h 102"/>
                  <a:gd name="T46" fmla="*/ 115 w 122"/>
                  <a:gd name="T47" fmla="*/ 86 h 102"/>
                  <a:gd name="T48" fmla="*/ 108 w 122"/>
                  <a:gd name="T49" fmla="*/ 98 h 102"/>
                  <a:gd name="T50" fmla="*/ 105 w 122"/>
                  <a:gd name="T51" fmla="*/ 102 h 102"/>
                  <a:gd name="T52" fmla="*/ 94 w 122"/>
                  <a:gd name="T53" fmla="*/ 98 h 102"/>
                  <a:gd name="T54" fmla="*/ 91 w 122"/>
                  <a:gd name="T55" fmla="*/ 98 h 102"/>
                  <a:gd name="T56" fmla="*/ 87 w 122"/>
                  <a:gd name="T57" fmla="*/ 101 h 102"/>
                  <a:gd name="T58" fmla="*/ 82 w 122"/>
                  <a:gd name="T59" fmla="*/ 100 h 102"/>
                  <a:gd name="T60" fmla="*/ 78 w 122"/>
                  <a:gd name="T61" fmla="*/ 100 h 102"/>
                  <a:gd name="T62" fmla="*/ 73 w 122"/>
                  <a:gd name="T63" fmla="*/ 102 h 102"/>
                  <a:gd name="T64" fmla="*/ 72 w 122"/>
                  <a:gd name="T65" fmla="*/ 98 h 102"/>
                  <a:gd name="T66" fmla="*/ 67 w 122"/>
                  <a:gd name="T67" fmla="*/ 97 h 102"/>
                  <a:gd name="T68" fmla="*/ 64 w 122"/>
                  <a:gd name="T69" fmla="*/ 97 h 102"/>
                  <a:gd name="T70" fmla="*/ 53 w 122"/>
                  <a:gd name="T71" fmla="*/ 87 h 102"/>
                  <a:gd name="T72" fmla="*/ 44 w 122"/>
                  <a:gd name="T73" fmla="*/ 87 h 102"/>
                  <a:gd name="T74" fmla="*/ 42 w 122"/>
                  <a:gd name="T75" fmla="*/ 83 h 102"/>
                  <a:gd name="T76" fmla="*/ 32 w 122"/>
                  <a:gd name="T77" fmla="*/ 80 h 102"/>
                  <a:gd name="T78" fmla="*/ 33 w 122"/>
                  <a:gd name="T79" fmla="*/ 84 h 102"/>
                  <a:gd name="T80" fmla="*/ 31 w 122"/>
                  <a:gd name="T81" fmla="*/ 86 h 102"/>
                  <a:gd name="T82" fmla="*/ 29 w 122"/>
                  <a:gd name="T83" fmla="*/ 83 h 102"/>
                  <a:gd name="T84" fmla="*/ 26 w 122"/>
                  <a:gd name="T85" fmla="*/ 80 h 102"/>
                  <a:gd name="T86" fmla="*/ 26 w 122"/>
                  <a:gd name="T87" fmla="*/ 76 h 102"/>
                  <a:gd name="T88" fmla="*/ 22 w 122"/>
                  <a:gd name="T89" fmla="*/ 73 h 102"/>
                  <a:gd name="T90" fmla="*/ 17 w 122"/>
                  <a:gd name="T91" fmla="*/ 72 h 102"/>
                  <a:gd name="T92" fmla="*/ 13 w 122"/>
                  <a:gd name="T93" fmla="*/ 72 h 102"/>
                  <a:gd name="T94" fmla="*/ 11 w 122"/>
                  <a:gd name="T95" fmla="*/ 71 h 102"/>
                  <a:gd name="T96" fmla="*/ 11 w 122"/>
                  <a:gd name="T97" fmla="*/ 62 h 102"/>
                  <a:gd name="T98" fmla="*/ 8 w 122"/>
                  <a:gd name="T99" fmla="*/ 60 h 102"/>
                  <a:gd name="T100" fmla="*/ 7 w 122"/>
                  <a:gd name="T101" fmla="*/ 53 h 102"/>
                  <a:gd name="T102" fmla="*/ 6 w 122"/>
                  <a:gd name="T103" fmla="*/ 47 h 102"/>
                  <a:gd name="T104" fmla="*/ 4 w 122"/>
                  <a:gd name="T105" fmla="*/ 42 h 102"/>
                  <a:gd name="T106" fmla="*/ 0 w 122"/>
                  <a:gd name="T107" fmla="*/ 36 h 102"/>
                  <a:gd name="T108" fmla="*/ 4 w 122"/>
                  <a:gd name="T109" fmla="*/ 29 h 102"/>
                  <a:gd name="T110" fmla="*/ 4 w 122"/>
                  <a:gd name="T111" fmla="*/ 24 h 102"/>
                  <a:gd name="T112" fmla="*/ 4 w 122"/>
                  <a:gd name="T113" fmla="*/ 22 h 102"/>
                  <a:gd name="T114" fmla="*/ 7 w 122"/>
                  <a:gd name="T115" fmla="*/ 15 h 102"/>
                  <a:gd name="T116" fmla="*/ 18 w 122"/>
                  <a:gd name="T117" fmla="*/ 11 h 102"/>
                  <a:gd name="T118" fmla="*/ 22 w 122"/>
                  <a:gd name="T119" fmla="*/ 10 h 102"/>
                  <a:gd name="T120" fmla="*/ 28 w 122"/>
                  <a:gd name="T121" fmla="*/ 7 h 102"/>
                  <a:gd name="T122" fmla="*/ 35 w 122"/>
                  <a:gd name="T123" fmla="*/ 1 h 102"/>
                  <a:gd name="T124" fmla="*/ 43 w 122"/>
                  <a:gd name="T1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" h="102">
                    <a:moveTo>
                      <a:pt x="43" y="0"/>
                    </a:moveTo>
                    <a:lnTo>
                      <a:pt x="50" y="1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3" y="3"/>
                    </a:lnTo>
                    <a:lnTo>
                      <a:pt x="49" y="3"/>
                    </a:lnTo>
                    <a:lnTo>
                      <a:pt x="49" y="6"/>
                    </a:lnTo>
                    <a:lnTo>
                      <a:pt x="50" y="8"/>
                    </a:lnTo>
                    <a:lnTo>
                      <a:pt x="55" y="10"/>
                    </a:lnTo>
                    <a:lnTo>
                      <a:pt x="60" y="7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1" y="8"/>
                    </a:lnTo>
                    <a:lnTo>
                      <a:pt x="57" y="10"/>
                    </a:lnTo>
                    <a:lnTo>
                      <a:pt x="58" y="11"/>
                    </a:lnTo>
                    <a:lnTo>
                      <a:pt x="61" y="10"/>
                    </a:lnTo>
                    <a:lnTo>
                      <a:pt x="67" y="6"/>
                    </a:lnTo>
                    <a:lnTo>
                      <a:pt x="68" y="6"/>
                    </a:lnTo>
                    <a:lnTo>
                      <a:pt x="84" y="7"/>
                    </a:lnTo>
                    <a:lnTo>
                      <a:pt x="100" y="6"/>
                    </a:lnTo>
                    <a:lnTo>
                      <a:pt x="102" y="4"/>
                    </a:lnTo>
                    <a:lnTo>
                      <a:pt x="105" y="7"/>
                    </a:lnTo>
                    <a:lnTo>
                      <a:pt x="107" y="7"/>
                    </a:lnTo>
                    <a:lnTo>
                      <a:pt x="108" y="13"/>
                    </a:lnTo>
                    <a:lnTo>
                      <a:pt x="108" y="15"/>
                    </a:lnTo>
                    <a:lnTo>
                      <a:pt x="111" y="19"/>
                    </a:lnTo>
                    <a:lnTo>
                      <a:pt x="112" y="25"/>
                    </a:lnTo>
                    <a:lnTo>
                      <a:pt x="113" y="28"/>
                    </a:lnTo>
                    <a:lnTo>
                      <a:pt x="115" y="31"/>
                    </a:lnTo>
                    <a:lnTo>
                      <a:pt x="116" y="32"/>
                    </a:lnTo>
                    <a:lnTo>
                      <a:pt x="116" y="40"/>
                    </a:lnTo>
                    <a:lnTo>
                      <a:pt x="113" y="42"/>
                    </a:lnTo>
                    <a:lnTo>
                      <a:pt x="111" y="44"/>
                    </a:lnTo>
                    <a:lnTo>
                      <a:pt x="112" y="48"/>
                    </a:lnTo>
                    <a:lnTo>
                      <a:pt x="115" y="53"/>
                    </a:lnTo>
                    <a:lnTo>
                      <a:pt x="115" y="54"/>
                    </a:lnTo>
                    <a:lnTo>
                      <a:pt x="115" y="57"/>
                    </a:lnTo>
                    <a:lnTo>
                      <a:pt x="115" y="62"/>
                    </a:lnTo>
                    <a:lnTo>
                      <a:pt x="116" y="65"/>
                    </a:lnTo>
                    <a:lnTo>
                      <a:pt x="118" y="68"/>
                    </a:lnTo>
                    <a:lnTo>
                      <a:pt x="122" y="71"/>
                    </a:lnTo>
                    <a:lnTo>
                      <a:pt x="120" y="72"/>
                    </a:lnTo>
                    <a:lnTo>
                      <a:pt x="120" y="73"/>
                    </a:lnTo>
                    <a:lnTo>
                      <a:pt x="122" y="76"/>
                    </a:lnTo>
                    <a:lnTo>
                      <a:pt x="120" y="79"/>
                    </a:lnTo>
                    <a:lnTo>
                      <a:pt x="119" y="80"/>
                    </a:lnTo>
                    <a:lnTo>
                      <a:pt x="116" y="82"/>
                    </a:lnTo>
                    <a:lnTo>
                      <a:pt x="115" y="86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08" y="102"/>
                    </a:lnTo>
                    <a:lnTo>
                      <a:pt x="105" y="102"/>
                    </a:lnTo>
                    <a:lnTo>
                      <a:pt x="100" y="100"/>
                    </a:lnTo>
                    <a:lnTo>
                      <a:pt x="94" y="98"/>
                    </a:lnTo>
                    <a:lnTo>
                      <a:pt x="93" y="100"/>
                    </a:lnTo>
                    <a:lnTo>
                      <a:pt x="91" y="98"/>
                    </a:lnTo>
                    <a:lnTo>
                      <a:pt x="89" y="98"/>
                    </a:lnTo>
                    <a:lnTo>
                      <a:pt x="87" y="101"/>
                    </a:lnTo>
                    <a:lnTo>
                      <a:pt x="84" y="100"/>
                    </a:lnTo>
                    <a:lnTo>
                      <a:pt x="82" y="100"/>
                    </a:lnTo>
                    <a:lnTo>
                      <a:pt x="80" y="100"/>
                    </a:lnTo>
                    <a:lnTo>
                      <a:pt x="78" y="100"/>
                    </a:lnTo>
                    <a:lnTo>
                      <a:pt x="76" y="102"/>
                    </a:lnTo>
                    <a:lnTo>
                      <a:pt x="73" y="102"/>
                    </a:lnTo>
                    <a:lnTo>
                      <a:pt x="73" y="102"/>
                    </a:lnTo>
                    <a:lnTo>
                      <a:pt x="72" y="98"/>
                    </a:lnTo>
                    <a:lnTo>
                      <a:pt x="71" y="97"/>
                    </a:lnTo>
                    <a:lnTo>
                      <a:pt x="67" y="97"/>
                    </a:lnTo>
                    <a:lnTo>
                      <a:pt x="65" y="98"/>
                    </a:lnTo>
                    <a:lnTo>
                      <a:pt x="64" y="97"/>
                    </a:lnTo>
                    <a:lnTo>
                      <a:pt x="61" y="93"/>
                    </a:lnTo>
                    <a:lnTo>
                      <a:pt x="53" y="87"/>
                    </a:lnTo>
                    <a:lnTo>
                      <a:pt x="49" y="86"/>
                    </a:lnTo>
                    <a:lnTo>
                      <a:pt x="44" y="87"/>
                    </a:lnTo>
                    <a:lnTo>
                      <a:pt x="42" y="84"/>
                    </a:lnTo>
                    <a:lnTo>
                      <a:pt x="42" y="83"/>
                    </a:lnTo>
                    <a:lnTo>
                      <a:pt x="37" y="83"/>
                    </a:lnTo>
                    <a:lnTo>
                      <a:pt x="32" y="80"/>
                    </a:lnTo>
                    <a:lnTo>
                      <a:pt x="31" y="80"/>
                    </a:lnTo>
                    <a:lnTo>
                      <a:pt x="33" y="84"/>
                    </a:lnTo>
                    <a:lnTo>
                      <a:pt x="32" y="84"/>
                    </a:lnTo>
                    <a:lnTo>
                      <a:pt x="31" y="86"/>
                    </a:lnTo>
                    <a:lnTo>
                      <a:pt x="29" y="86"/>
                    </a:lnTo>
                    <a:lnTo>
                      <a:pt x="29" y="83"/>
                    </a:lnTo>
                    <a:lnTo>
                      <a:pt x="28" y="82"/>
                    </a:lnTo>
                    <a:lnTo>
                      <a:pt x="26" y="80"/>
                    </a:lnTo>
                    <a:lnTo>
                      <a:pt x="28" y="78"/>
                    </a:lnTo>
                    <a:lnTo>
                      <a:pt x="26" y="76"/>
                    </a:lnTo>
                    <a:lnTo>
                      <a:pt x="24" y="76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17" y="72"/>
                    </a:lnTo>
                    <a:lnTo>
                      <a:pt x="15" y="72"/>
                    </a:lnTo>
                    <a:lnTo>
                      <a:pt x="13" y="72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1" y="62"/>
                    </a:lnTo>
                    <a:lnTo>
                      <a:pt x="10" y="61"/>
                    </a:lnTo>
                    <a:lnTo>
                      <a:pt x="8" y="60"/>
                    </a:lnTo>
                    <a:lnTo>
                      <a:pt x="6" y="54"/>
                    </a:lnTo>
                    <a:lnTo>
                      <a:pt x="7" y="53"/>
                    </a:lnTo>
                    <a:lnTo>
                      <a:pt x="6" y="50"/>
                    </a:lnTo>
                    <a:lnTo>
                      <a:pt x="6" y="47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4" y="35"/>
                    </a:lnTo>
                    <a:lnTo>
                      <a:pt x="4" y="29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18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8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43" y="0"/>
                    </a:ln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6" name="Freeform 711"/>
              <p:cNvSpPr>
                <a:spLocks/>
              </p:cNvSpPr>
              <p:nvPr/>
            </p:nvSpPr>
            <p:spPr bwMode="auto">
              <a:xfrm>
                <a:off x="4590511" y="2918621"/>
                <a:ext cx="145255" cy="62252"/>
              </a:xfrm>
              <a:custGeom>
                <a:avLst/>
                <a:gdLst>
                  <a:gd name="T0" fmla="*/ 35 w 98"/>
                  <a:gd name="T1" fmla="*/ 1 h 42"/>
                  <a:gd name="T2" fmla="*/ 36 w 98"/>
                  <a:gd name="T3" fmla="*/ 2 h 42"/>
                  <a:gd name="T4" fmla="*/ 40 w 98"/>
                  <a:gd name="T5" fmla="*/ 1 h 42"/>
                  <a:gd name="T6" fmla="*/ 47 w 98"/>
                  <a:gd name="T7" fmla="*/ 1 h 42"/>
                  <a:gd name="T8" fmla="*/ 49 w 98"/>
                  <a:gd name="T9" fmla="*/ 5 h 42"/>
                  <a:gd name="T10" fmla="*/ 53 w 98"/>
                  <a:gd name="T11" fmla="*/ 7 h 42"/>
                  <a:gd name="T12" fmla="*/ 53 w 98"/>
                  <a:gd name="T13" fmla="*/ 11 h 42"/>
                  <a:gd name="T14" fmla="*/ 54 w 98"/>
                  <a:gd name="T15" fmla="*/ 15 h 42"/>
                  <a:gd name="T16" fmla="*/ 57 w 98"/>
                  <a:gd name="T17" fmla="*/ 13 h 42"/>
                  <a:gd name="T18" fmla="*/ 56 w 98"/>
                  <a:gd name="T19" fmla="*/ 9 h 42"/>
                  <a:gd name="T20" fmla="*/ 62 w 98"/>
                  <a:gd name="T21" fmla="*/ 12 h 42"/>
                  <a:gd name="T22" fmla="*/ 67 w 98"/>
                  <a:gd name="T23" fmla="*/ 13 h 42"/>
                  <a:gd name="T24" fmla="*/ 74 w 98"/>
                  <a:gd name="T25" fmla="*/ 15 h 42"/>
                  <a:gd name="T26" fmla="*/ 86 w 98"/>
                  <a:gd name="T27" fmla="*/ 22 h 42"/>
                  <a:gd name="T28" fmla="*/ 90 w 98"/>
                  <a:gd name="T29" fmla="*/ 27 h 42"/>
                  <a:gd name="T30" fmla="*/ 96 w 98"/>
                  <a:gd name="T31" fmla="*/ 26 h 42"/>
                  <a:gd name="T32" fmla="*/ 98 w 98"/>
                  <a:gd name="T33" fmla="*/ 31 h 42"/>
                  <a:gd name="T34" fmla="*/ 89 w 98"/>
                  <a:gd name="T35" fmla="*/ 33 h 42"/>
                  <a:gd name="T36" fmla="*/ 82 w 98"/>
                  <a:gd name="T37" fmla="*/ 37 h 42"/>
                  <a:gd name="T38" fmla="*/ 72 w 98"/>
                  <a:gd name="T39" fmla="*/ 40 h 42"/>
                  <a:gd name="T40" fmla="*/ 68 w 98"/>
                  <a:gd name="T41" fmla="*/ 38 h 42"/>
                  <a:gd name="T42" fmla="*/ 64 w 98"/>
                  <a:gd name="T43" fmla="*/ 41 h 42"/>
                  <a:gd name="T44" fmla="*/ 57 w 98"/>
                  <a:gd name="T45" fmla="*/ 37 h 42"/>
                  <a:gd name="T46" fmla="*/ 49 w 98"/>
                  <a:gd name="T47" fmla="*/ 38 h 42"/>
                  <a:gd name="T48" fmla="*/ 42 w 98"/>
                  <a:gd name="T49" fmla="*/ 36 h 42"/>
                  <a:gd name="T50" fmla="*/ 38 w 98"/>
                  <a:gd name="T51" fmla="*/ 37 h 42"/>
                  <a:gd name="T52" fmla="*/ 36 w 98"/>
                  <a:gd name="T53" fmla="*/ 40 h 42"/>
                  <a:gd name="T54" fmla="*/ 31 w 98"/>
                  <a:gd name="T55" fmla="*/ 42 h 42"/>
                  <a:gd name="T56" fmla="*/ 22 w 98"/>
                  <a:gd name="T57" fmla="*/ 38 h 42"/>
                  <a:gd name="T58" fmla="*/ 17 w 98"/>
                  <a:gd name="T59" fmla="*/ 31 h 42"/>
                  <a:gd name="T60" fmla="*/ 10 w 98"/>
                  <a:gd name="T61" fmla="*/ 27 h 42"/>
                  <a:gd name="T62" fmla="*/ 7 w 98"/>
                  <a:gd name="T63" fmla="*/ 23 h 42"/>
                  <a:gd name="T64" fmla="*/ 4 w 98"/>
                  <a:gd name="T65" fmla="*/ 16 h 42"/>
                  <a:gd name="T66" fmla="*/ 0 w 98"/>
                  <a:gd name="T67" fmla="*/ 12 h 42"/>
                  <a:gd name="T68" fmla="*/ 3 w 98"/>
                  <a:gd name="T69" fmla="*/ 12 h 42"/>
                  <a:gd name="T70" fmla="*/ 10 w 98"/>
                  <a:gd name="T71" fmla="*/ 9 h 42"/>
                  <a:gd name="T72" fmla="*/ 16 w 98"/>
                  <a:gd name="T73" fmla="*/ 5 h 42"/>
                  <a:gd name="T74" fmla="*/ 20 w 98"/>
                  <a:gd name="T75" fmla="*/ 4 h 42"/>
                  <a:gd name="T76" fmla="*/ 25 w 98"/>
                  <a:gd name="T77" fmla="*/ 4 h 42"/>
                  <a:gd name="T78" fmla="*/ 28 w 98"/>
                  <a:gd name="T79" fmla="*/ 0 h 42"/>
                  <a:gd name="T80" fmla="*/ 33 w 98"/>
                  <a:gd name="T8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8" h="42">
                    <a:moveTo>
                      <a:pt x="33" y="0"/>
                    </a:moveTo>
                    <a:lnTo>
                      <a:pt x="35" y="1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1" y="9"/>
                    </a:lnTo>
                    <a:lnTo>
                      <a:pt x="53" y="11"/>
                    </a:lnTo>
                    <a:lnTo>
                      <a:pt x="54" y="12"/>
                    </a:lnTo>
                    <a:lnTo>
                      <a:pt x="54" y="15"/>
                    </a:lnTo>
                    <a:lnTo>
                      <a:pt x="56" y="15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6" y="9"/>
                    </a:lnTo>
                    <a:lnTo>
                      <a:pt x="57" y="9"/>
                    </a:lnTo>
                    <a:lnTo>
                      <a:pt x="62" y="12"/>
                    </a:lnTo>
                    <a:lnTo>
                      <a:pt x="67" y="12"/>
                    </a:lnTo>
                    <a:lnTo>
                      <a:pt x="67" y="13"/>
                    </a:lnTo>
                    <a:lnTo>
                      <a:pt x="69" y="16"/>
                    </a:lnTo>
                    <a:lnTo>
                      <a:pt x="74" y="15"/>
                    </a:lnTo>
                    <a:lnTo>
                      <a:pt x="78" y="16"/>
                    </a:lnTo>
                    <a:lnTo>
                      <a:pt x="86" y="22"/>
                    </a:lnTo>
                    <a:lnTo>
                      <a:pt x="89" y="26"/>
                    </a:lnTo>
                    <a:lnTo>
                      <a:pt x="90" y="27"/>
                    </a:lnTo>
                    <a:lnTo>
                      <a:pt x="92" y="26"/>
                    </a:lnTo>
                    <a:lnTo>
                      <a:pt x="96" y="26"/>
                    </a:lnTo>
                    <a:lnTo>
                      <a:pt x="97" y="27"/>
                    </a:lnTo>
                    <a:lnTo>
                      <a:pt x="98" y="31"/>
                    </a:lnTo>
                    <a:lnTo>
                      <a:pt x="92" y="30"/>
                    </a:lnTo>
                    <a:lnTo>
                      <a:pt x="89" y="33"/>
                    </a:lnTo>
                    <a:lnTo>
                      <a:pt x="86" y="33"/>
                    </a:lnTo>
                    <a:lnTo>
                      <a:pt x="82" y="37"/>
                    </a:lnTo>
                    <a:lnTo>
                      <a:pt x="78" y="38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68" y="38"/>
                    </a:lnTo>
                    <a:lnTo>
                      <a:pt x="65" y="41"/>
                    </a:lnTo>
                    <a:lnTo>
                      <a:pt x="64" y="41"/>
                    </a:lnTo>
                    <a:lnTo>
                      <a:pt x="58" y="40"/>
                    </a:lnTo>
                    <a:lnTo>
                      <a:pt x="57" y="37"/>
                    </a:lnTo>
                    <a:lnTo>
                      <a:pt x="53" y="38"/>
                    </a:lnTo>
                    <a:lnTo>
                      <a:pt x="49" y="38"/>
                    </a:lnTo>
                    <a:lnTo>
                      <a:pt x="46" y="36"/>
                    </a:lnTo>
                    <a:lnTo>
                      <a:pt x="42" y="36"/>
                    </a:lnTo>
                    <a:lnTo>
                      <a:pt x="39" y="34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24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17" y="31"/>
                    </a:lnTo>
                    <a:lnTo>
                      <a:pt x="14" y="30"/>
                    </a:lnTo>
                    <a:lnTo>
                      <a:pt x="10" y="27"/>
                    </a:lnTo>
                    <a:lnTo>
                      <a:pt x="7" y="26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4" y="16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7" name="Freeform 712"/>
              <p:cNvSpPr>
                <a:spLocks/>
              </p:cNvSpPr>
              <p:nvPr/>
            </p:nvSpPr>
            <p:spPr bwMode="auto">
              <a:xfrm>
                <a:off x="4480829" y="2813386"/>
                <a:ext cx="163041" cy="197132"/>
              </a:xfrm>
              <a:custGeom>
                <a:avLst/>
                <a:gdLst>
                  <a:gd name="T0" fmla="*/ 43 w 110"/>
                  <a:gd name="T1" fmla="*/ 1 h 133"/>
                  <a:gd name="T2" fmla="*/ 45 w 110"/>
                  <a:gd name="T3" fmla="*/ 10 h 133"/>
                  <a:gd name="T4" fmla="*/ 51 w 110"/>
                  <a:gd name="T5" fmla="*/ 13 h 133"/>
                  <a:gd name="T6" fmla="*/ 58 w 110"/>
                  <a:gd name="T7" fmla="*/ 14 h 133"/>
                  <a:gd name="T8" fmla="*/ 60 w 110"/>
                  <a:gd name="T9" fmla="*/ 14 h 133"/>
                  <a:gd name="T10" fmla="*/ 59 w 110"/>
                  <a:gd name="T11" fmla="*/ 18 h 133"/>
                  <a:gd name="T12" fmla="*/ 66 w 110"/>
                  <a:gd name="T13" fmla="*/ 19 h 133"/>
                  <a:gd name="T14" fmla="*/ 73 w 110"/>
                  <a:gd name="T15" fmla="*/ 13 h 133"/>
                  <a:gd name="T16" fmla="*/ 81 w 110"/>
                  <a:gd name="T17" fmla="*/ 10 h 133"/>
                  <a:gd name="T18" fmla="*/ 76 w 110"/>
                  <a:gd name="T19" fmla="*/ 14 h 133"/>
                  <a:gd name="T20" fmla="*/ 83 w 110"/>
                  <a:gd name="T21" fmla="*/ 11 h 133"/>
                  <a:gd name="T22" fmla="*/ 92 w 110"/>
                  <a:gd name="T23" fmla="*/ 17 h 133"/>
                  <a:gd name="T24" fmla="*/ 98 w 110"/>
                  <a:gd name="T25" fmla="*/ 22 h 133"/>
                  <a:gd name="T26" fmla="*/ 103 w 110"/>
                  <a:gd name="T27" fmla="*/ 35 h 133"/>
                  <a:gd name="T28" fmla="*/ 103 w 110"/>
                  <a:gd name="T29" fmla="*/ 44 h 133"/>
                  <a:gd name="T30" fmla="*/ 105 w 110"/>
                  <a:gd name="T31" fmla="*/ 54 h 133"/>
                  <a:gd name="T32" fmla="*/ 110 w 110"/>
                  <a:gd name="T33" fmla="*/ 71 h 133"/>
                  <a:gd name="T34" fmla="*/ 106 w 110"/>
                  <a:gd name="T35" fmla="*/ 72 h 133"/>
                  <a:gd name="T36" fmla="*/ 98 w 110"/>
                  <a:gd name="T37" fmla="*/ 75 h 133"/>
                  <a:gd name="T38" fmla="*/ 87 w 110"/>
                  <a:gd name="T39" fmla="*/ 80 h 133"/>
                  <a:gd name="T40" fmla="*/ 76 w 110"/>
                  <a:gd name="T41" fmla="*/ 82 h 133"/>
                  <a:gd name="T42" fmla="*/ 81 w 110"/>
                  <a:gd name="T43" fmla="*/ 91 h 133"/>
                  <a:gd name="T44" fmla="*/ 88 w 110"/>
                  <a:gd name="T45" fmla="*/ 101 h 133"/>
                  <a:gd name="T46" fmla="*/ 96 w 110"/>
                  <a:gd name="T47" fmla="*/ 111 h 133"/>
                  <a:gd name="T48" fmla="*/ 90 w 110"/>
                  <a:gd name="T49" fmla="*/ 118 h 133"/>
                  <a:gd name="T50" fmla="*/ 90 w 110"/>
                  <a:gd name="T51" fmla="*/ 129 h 133"/>
                  <a:gd name="T52" fmla="*/ 80 w 110"/>
                  <a:gd name="T53" fmla="*/ 127 h 133"/>
                  <a:gd name="T54" fmla="*/ 69 w 110"/>
                  <a:gd name="T55" fmla="*/ 130 h 133"/>
                  <a:gd name="T56" fmla="*/ 58 w 110"/>
                  <a:gd name="T57" fmla="*/ 130 h 133"/>
                  <a:gd name="T58" fmla="*/ 52 w 110"/>
                  <a:gd name="T59" fmla="*/ 130 h 133"/>
                  <a:gd name="T60" fmla="*/ 45 w 110"/>
                  <a:gd name="T61" fmla="*/ 130 h 133"/>
                  <a:gd name="T62" fmla="*/ 37 w 110"/>
                  <a:gd name="T63" fmla="*/ 129 h 133"/>
                  <a:gd name="T64" fmla="*/ 33 w 110"/>
                  <a:gd name="T65" fmla="*/ 130 h 133"/>
                  <a:gd name="T66" fmla="*/ 26 w 110"/>
                  <a:gd name="T67" fmla="*/ 130 h 133"/>
                  <a:gd name="T68" fmla="*/ 23 w 110"/>
                  <a:gd name="T69" fmla="*/ 118 h 133"/>
                  <a:gd name="T70" fmla="*/ 29 w 110"/>
                  <a:gd name="T71" fmla="*/ 107 h 133"/>
                  <a:gd name="T72" fmla="*/ 19 w 110"/>
                  <a:gd name="T73" fmla="*/ 104 h 133"/>
                  <a:gd name="T74" fmla="*/ 11 w 110"/>
                  <a:gd name="T75" fmla="*/ 102 h 133"/>
                  <a:gd name="T76" fmla="*/ 8 w 110"/>
                  <a:gd name="T77" fmla="*/ 94 h 133"/>
                  <a:gd name="T78" fmla="*/ 2 w 110"/>
                  <a:gd name="T79" fmla="*/ 87 h 133"/>
                  <a:gd name="T80" fmla="*/ 0 w 110"/>
                  <a:gd name="T81" fmla="*/ 75 h 133"/>
                  <a:gd name="T82" fmla="*/ 2 w 110"/>
                  <a:gd name="T83" fmla="*/ 65 h 133"/>
                  <a:gd name="T84" fmla="*/ 8 w 110"/>
                  <a:gd name="T85" fmla="*/ 55 h 133"/>
                  <a:gd name="T86" fmla="*/ 14 w 110"/>
                  <a:gd name="T87" fmla="*/ 53 h 133"/>
                  <a:gd name="T88" fmla="*/ 11 w 110"/>
                  <a:gd name="T89" fmla="*/ 46 h 133"/>
                  <a:gd name="T90" fmla="*/ 16 w 110"/>
                  <a:gd name="T91" fmla="*/ 42 h 133"/>
                  <a:gd name="T92" fmla="*/ 18 w 110"/>
                  <a:gd name="T93" fmla="*/ 35 h 133"/>
                  <a:gd name="T94" fmla="*/ 15 w 110"/>
                  <a:gd name="T95" fmla="*/ 31 h 133"/>
                  <a:gd name="T96" fmla="*/ 22 w 110"/>
                  <a:gd name="T97" fmla="*/ 24 h 133"/>
                  <a:gd name="T98" fmla="*/ 27 w 110"/>
                  <a:gd name="T99" fmla="*/ 31 h 133"/>
                  <a:gd name="T100" fmla="*/ 30 w 110"/>
                  <a:gd name="T101" fmla="*/ 26 h 133"/>
                  <a:gd name="T102" fmla="*/ 31 w 110"/>
                  <a:gd name="T103" fmla="*/ 26 h 133"/>
                  <a:gd name="T104" fmla="*/ 36 w 110"/>
                  <a:gd name="T105" fmla="*/ 24 h 133"/>
                  <a:gd name="T106" fmla="*/ 44 w 110"/>
                  <a:gd name="T107" fmla="*/ 25 h 133"/>
                  <a:gd name="T108" fmla="*/ 34 w 110"/>
                  <a:gd name="T109" fmla="*/ 18 h 133"/>
                  <a:gd name="T110" fmla="*/ 31 w 110"/>
                  <a:gd name="T111" fmla="*/ 13 h 133"/>
                  <a:gd name="T112" fmla="*/ 34 w 110"/>
                  <a:gd name="T113" fmla="*/ 7 h 133"/>
                  <a:gd name="T114" fmla="*/ 31 w 110"/>
                  <a:gd name="T11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0" h="133">
                    <a:moveTo>
                      <a:pt x="34" y="0"/>
                    </a:moveTo>
                    <a:lnTo>
                      <a:pt x="38" y="1"/>
                    </a:lnTo>
                    <a:lnTo>
                      <a:pt x="40" y="3"/>
                    </a:lnTo>
                    <a:lnTo>
                      <a:pt x="43" y="1"/>
                    </a:lnTo>
                    <a:lnTo>
                      <a:pt x="45" y="4"/>
                    </a:lnTo>
                    <a:lnTo>
                      <a:pt x="48" y="6"/>
                    </a:lnTo>
                    <a:lnTo>
                      <a:pt x="47" y="8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8" y="11"/>
                    </a:lnTo>
                    <a:lnTo>
                      <a:pt x="49" y="14"/>
                    </a:lnTo>
                    <a:lnTo>
                      <a:pt x="51" y="13"/>
                    </a:lnTo>
                    <a:lnTo>
                      <a:pt x="52" y="11"/>
                    </a:lnTo>
                    <a:lnTo>
                      <a:pt x="52" y="10"/>
                    </a:lnTo>
                    <a:lnTo>
                      <a:pt x="54" y="11"/>
                    </a:lnTo>
                    <a:lnTo>
                      <a:pt x="58" y="14"/>
                    </a:lnTo>
                    <a:lnTo>
                      <a:pt x="58" y="13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0" y="14"/>
                    </a:lnTo>
                    <a:lnTo>
                      <a:pt x="59" y="17"/>
                    </a:lnTo>
                    <a:lnTo>
                      <a:pt x="58" y="15"/>
                    </a:lnTo>
                    <a:lnTo>
                      <a:pt x="55" y="18"/>
                    </a:lnTo>
                    <a:lnTo>
                      <a:pt x="59" y="18"/>
                    </a:lnTo>
                    <a:lnTo>
                      <a:pt x="60" y="18"/>
                    </a:lnTo>
                    <a:lnTo>
                      <a:pt x="62" y="18"/>
                    </a:lnTo>
                    <a:lnTo>
                      <a:pt x="63" y="19"/>
                    </a:lnTo>
                    <a:lnTo>
                      <a:pt x="66" y="19"/>
                    </a:lnTo>
                    <a:lnTo>
                      <a:pt x="66" y="18"/>
                    </a:lnTo>
                    <a:lnTo>
                      <a:pt x="69" y="15"/>
                    </a:lnTo>
                    <a:lnTo>
                      <a:pt x="73" y="14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76" y="10"/>
                    </a:lnTo>
                    <a:lnTo>
                      <a:pt x="77" y="10"/>
                    </a:lnTo>
                    <a:lnTo>
                      <a:pt x="81" y="10"/>
                    </a:lnTo>
                    <a:lnTo>
                      <a:pt x="78" y="11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8" y="13"/>
                    </a:lnTo>
                    <a:lnTo>
                      <a:pt x="81" y="13"/>
                    </a:lnTo>
                    <a:lnTo>
                      <a:pt x="83" y="11"/>
                    </a:lnTo>
                    <a:lnTo>
                      <a:pt x="84" y="13"/>
                    </a:lnTo>
                    <a:lnTo>
                      <a:pt x="87" y="14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4" y="18"/>
                    </a:lnTo>
                    <a:lnTo>
                      <a:pt x="94" y="21"/>
                    </a:lnTo>
                    <a:lnTo>
                      <a:pt x="95" y="22"/>
                    </a:lnTo>
                    <a:lnTo>
                      <a:pt x="98" y="22"/>
                    </a:lnTo>
                    <a:lnTo>
                      <a:pt x="99" y="24"/>
                    </a:lnTo>
                    <a:lnTo>
                      <a:pt x="102" y="24"/>
                    </a:lnTo>
                    <a:lnTo>
                      <a:pt x="103" y="29"/>
                    </a:lnTo>
                    <a:lnTo>
                      <a:pt x="103" y="35"/>
                    </a:lnTo>
                    <a:lnTo>
                      <a:pt x="99" y="36"/>
                    </a:lnTo>
                    <a:lnTo>
                      <a:pt x="99" y="37"/>
                    </a:lnTo>
                    <a:lnTo>
                      <a:pt x="103" y="42"/>
                    </a:lnTo>
                    <a:lnTo>
                      <a:pt x="103" y="44"/>
                    </a:lnTo>
                    <a:lnTo>
                      <a:pt x="105" y="47"/>
                    </a:lnTo>
                    <a:lnTo>
                      <a:pt x="105" y="50"/>
                    </a:lnTo>
                    <a:lnTo>
                      <a:pt x="106" y="53"/>
                    </a:lnTo>
                    <a:lnTo>
                      <a:pt x="105" y="54"/>
                    </a:lnTo>
                    <a:lnTo>
                      <a:pt x="107" y="60"/>
                    </a:lnTo>
                    <a:lnTo>
                      <a:pt x="109" y="61"/>
                    </a:lnTo>
                    <a:lnTo>
                      <a:pt x="110" y="62"/>
                    </a:lnTo>
                    <a:lnTo>
                      <a:pt x="110" y="71"/>
                    </a:lnTo>
                    <a:lnTo>
                      <a:pt x="110" y="71"/>
                    </a:lnTo>
                    <a:lnTo>
                      <a:pt x="109" y="72"/>
                    </a:lnTo>
                    <a:lnTo>
                      <a:pt x="107" y="71"/>
                    </a:lnTo>
                    <a:lnTo>
                      <a:pt x="106" y="72"/>
                    </a:lnTo>
                    <a:lnTo>
                      <a:pt x="102" y="71"/>
                    </a:lnTo>
                    <a:lnTo>
                      <a:pt x="102" y="73"/>
                    </a:lnTo>
                    <a:lnTo>
                      <a:pt x="99" y="75"/>
                    </a:lnTo>
                    <a:lnTo>
                      <a:pt x="98" y="75"/>
                    </a:lnTo>
                    <a:lnTo>
                      <a:pt x="94" y="75"/>
                    </a:lnTo>
                    <a:lnTo>
                      <a:pt x="92" y="76"/>
                    </a:lnTo>
                    <a:lnTo>
                      <a:pt x="90" y="76"/>
                    </a:lnTo>
                    <a:lnTo>
                      <a:pt x="87" y="80"/>
                    </a:lnTo>
                    <a:lnTo>
                      <a:pt x="84" y="80"/>
                    </a:lnTo>
                    <a:lnTo>
                      <a:pt x="80" y="84"/>
                    </a:lnTo>
                    <a:lnTo>
                      <a:pt x="77" y="83"/>
                    </a:lnTo>
                    <a:lnTo>
                      <a:pt x="76" y="82"/>
                    </a:lnTo>
                    <a:lnTo>
                      <a:pt x="74" y="83"/>
                    </a:lnTo>
                    <a:lnTo>
                      <a:pt x="74" y="84"/>
                    </a:lnTo>
                    <a:lnTo>
                      <a:pt x="78" y="87"/>
                    </a:lnTo>
                    <a:lnTo>
                      <a:pt x="81" y="91"/>
                    </a:lnTo>
                    <a:lnTo>
                      <a:pt x="81" y="94"/>
                    </a:lnTo>
                    <a:lnTo>
                      <a:pt x="81" y="97"/>
                    </a:lnTo>
                    <a:lnTo>
                      <a:pt x="84" y="98"/>
                    </a:lnTo>
                    <a:lnTo>
                      <a:pt x="88" y="101"/>
                    </a:lnTo>
                    <a:lnTo>
                      <a:pt x="91" y="102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6" y="111"/>
                    </a:lnTo>
                    <a:lnTo>
                      <a:pt x="96" y="113"/>
                    </a:lnTo>
                    <a:lnTo>
                      <a:pt x="94" y="113"/>
                    </a:lnTo>
                    <a:lnTo>
                      <a:pt x="92" y="116"/>
                    </a:lnTo>
                    <a:lnTo>
                      <a:pt x="90" y="118"/>
                    </a:lnTo>
                    <a:lnTo>
                      <a:pt x="87" y="123"/>
                    </a:lnTo>
                    <a:lnTo>
                      <a:pt x="87" y="125"/>
                    </a:lnTo>
                    <a:lnTo>
                      <a:pt x="90" y="126"/>
                    </a:lnTo>
                    <a:lnTo>
                      <a:pt x="90" y="129"/>
                    </a:lnTo>
                    <a:lnTo>
                      <a:pt x="88" y="130"/>
                    </a:lnTo>
                    <a:lnTo>
                      <a:pt x="85" y="127"/>
                    </a:lnTo>
                    <a:lnTo>
                      <a:pt x="83" y="129"/>
                    </a:lnTo>
                    <a:lnTo>
                      <a:pt x="80" y="127"/>
                    </a:lnTo>
                    <a:lnTo>
                      <a:pt x="77" y="127"/>
                    </a:lnTo>
                    <a:lnTo>
                      <a:pt x="73" y="130"/>
                    </a:lnTo>
                    <a:lnTo>
                      <a:pt x="70" y="131"/>
                    </a:lnTo>
                    <a:lnTo>
                      <a:pt x="69" y="130"/>
                    </a:lnTo>
                    <a:lnTo>
                      <a:pt x="66" y="131"/>
                    </a:lnTo>
                    <a:lnTo>
                      <a:pt x="65" y="130"/>
                    </a:lnTo>
                    <a:lnTo>
                      <a:pt x="60" y="129"/>
                    </a:lnTo>
                    <a:lnTo>
                      <a:pt x="58" y="130"/>
                    </a:lnTo>
                    <a:lnTo>
                      <a:pt x="58" y="131"/>
                    </a:lnTo>
                    <a:lnTo>
                      <a:pt x="56" y="133"/>
                    </a:lnTo>
                    <a:lnTo>
                      <a:pt x="54" y="131"/>
                    </a:lnTo>
                    <a:lnTo>
                      <a:pt x="52" y="130"/>
                    </a:lnTo>
                    <a:lnTo>
                      <a:pt x="49" y="130"/>
                    </a:lnTo>
                    <a:lnTo>
                      <a:pt x="48" y="131"/>
                    </a:lnTo>
                    <a:lnTo>
                      <a:pt x="47" y="131"/>
                    </a:lnTo>
                    <a:lnTo>
                      <a:pt x="45" y="130"/>
                    </a:lnTo>
                    <a:lnTo>
                      <a:pt x="43" y="127"/>
                    </a:lnTo>
                    <a:lnTo>
                      <a:pt x="40" y="127"/>
                    </a:lnTo>
                    <a:lnTo>
                      <a:pt x="38" y="129"/>
                    </a:lnTo>
                    <a:lnTo>
                      <a:pt x="37" y="129"/>
                    </a:lnTo>
                    <a:lnTo>
                      <a:pt x="36" y="126"/>
                    </a:lnTo>
                    <a:lnTo>
                      <a:pt x="34" y="127"/>
                    </a:lnTo>
                    <a:lnTo>
                      <a:pt x="34" y="129"/>
                    </a:lnTo>
                    <a:lnTo>
                      <a:pt x="33" y="130"/>
                    </a:lnTo>
                    <a:lnTo>
                      <a:pt x="30" y="129"/>
                    </a:lnTo>
                    <a:lnTo>
                      <a:pt x="27" y="130"/>
                    </a:lnTo>
                    <a:lnTo>
                      <a:pt x="26" y="130"/>
                    </a:lnTo>
                    <a:lnTo>
                      <a:pt x="26" y="130"/>
                    </a:lnTo>
                    <a:lnTo>
                      <a:pt x="25" y="127"/>
                    </a:lnTo>
                    <a:lnTo>
                      <a:pt x="22" y="126"/>
                    </a:lnTo>
                    <a:lnTo>
                      <a:pt x="22" y="122"/>
                    </a:lnTo>
                    <a:lnTo>
                      <a:pt x="23" y="118"/>
                    </a:lnTo>
                    <a:lnTo>
                      <a:pt x="25" y="116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9" y="107"/>
                    </a:lnTo>
                    <a:lnTo>
                      <a:pt x="26" y="105"/>
                    </a:lnTo>
                    <a:lnTo>
                      <a:pt x="25" y="105"/>
                    </a:lnTo>
                    <a:lnTo>
                      <a:pt x="20" y="104"/>
                    </a:lnTo>
                    <a:lnTo>
                      <a:pt x="19" y="104"/>
                    </a:lnTo>
                    <a:lnTo>
                      <a:pt x="16" y="104"/>
                    </a:lnTo>
                    <a:lnTo>
                      <a:pt x="15" y="104"/>
                    </a:lnTo>
                    <a:lnTo>
                      <a:pt x="12" y="104"/>
                    </a:lnTo>
                    <a:lnTo>
                      <a:pt x="11" y="102"/>
                    </a:lnTo>
                    <a:lnTo>
                      <a:pt x="11" y="101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8" y="94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4" y="83"/>
                    </a:lnTo>
                    <a:lnTo>
                      <a:pt x="1" y="80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1" y="69"/>
                    </a:lnTo>
                    <a:lnTo>
                      <a:pt x="2" y="65"/>
                    </a:lnTo>
                    <a:lnTo>
                      <a:pt x="1" y="61"/>
                    </a:lnTo>
                    <a:lnTo>
                      <a:pt x="4" y="60"/>
                    </a:lnTo>
                    <a:lnTo>
                      <a:pt x="5" y="57"/>
                    </a:lnTo>
                    <a:lnTo>
                      <a:pt x="8" y="55"/>
                    </a:lnTo>
                    <a:lnTo>
                      <a:pt x="12" y="57"/>
                    </a:lnTo>
                    <a:lnTo>
                      <a:pt x="14" y="55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48"/>
                    </a:lnTo>
                    <a:lnTo>
                      <a:pt x="15" y="47"/>
                    </a:lnTo>
                    <a:lnTo>
                      <a:pt x="14" y="46"/>
                    </a:lnTo>
                    <a:lnTo>
                      <a:pt x="11" y="46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14" y="43"/>
                    </a:lnTo>
                    <a:lnTo>
                      <a:pt x="16" y="42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2"/>
                    </a:lnTo>
                    <a:lnTo>
                      <a:pt x="15" y="31"/>
                    </a:lnTo>
                    <a:lnTo>
                      <a:pt x="14" y="29"/>
                    </a:lnTo>
                    <a:lnTo>
                      <a:pt x="14" y="26"/>
                    </a:lnTo>
                    <a:lnTo>
                      <a:pt x="20" y="25"/>
                    </a:lnTo>
                    <a:lnTo>
                      <a:pt x="22" y="24"/>
                    </a:lnTo>
                    <a:lnTo>
                      <a:pt x="25" y="26"/>
                    </a:lnTo>
                    <a:lnTo>
                      <a:pt x="25" y="29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7" y="28"/>
                    </a:lnTo>
                    <a:lnTo>
                      <a:pt x="27" y="26"/>
                    </a:lnTo>
                    <a:lnTo>
                      <a:pt x="27" y="25"/>
                    </a:lnTo>
                    <a:lnTo>
                      <a:pt x="30" y="26"/>
                    </a:lnTo>
                    <a:lnTo>
                      <a:pt x="30" y="31"/>
                    </a:lnTo>
                    <a:lnTo>
                      <a:pt x="33" y="33"/>
                    </a:lnTo>
                    <a:lnTo>
                      <a:pt x="31" y="31"/>
                    </a:lnTo>
                    <a:lnTo>
                      <a:pt x="31" y="26"/>
                    </a:lnTo>
                    <a:lnTo>
                      <a:pt x="30" y="25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40" y="22"/>
                    </a:lnTo>
                    <a:lnTo>
                      <a:pt x="44" y="26"/>
                    </a:lnTo>
                    <a:lnTo>
                      <a:pt x="49" y="28"/>
                    </a:lnTo>
                    <a:lnTo>
                      <a:pt x="44" y="25"/>
                    </a:lnTo>
                    <a:lnTo>
                      <a:pt x="40" y="21"/>
                    </a:lnTo>
                    <a:lnTo>
                      <a:pt x="36" y="21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6" y="17"/>
                    </a:lnTo>
                    <a:lnTo>
                      <a:pt x="34" y="15"/>
                    </a:lnTo>
                    <a:lnTo>
                      <a:pt x="34" y="11"/>
                    </a:lnTo>
                    <a:lnTo>
                      <a:pt x="31" y="13"/>
                    </a:lnTo>
                    <a:lnTo>
                      <a:pt x="31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8" name="Freeform 713"/>
              <p:cNvSpPr>
                <a:spLocks/>
              </p:cNvSpPr>
              <p:nvPr/>
            </p:nvSpPr>
            <p:spPr bwMode="auto">
              <a:xfrm>
                <a:off x="4551974" y="3011999"/>
                <a:ext cx="1483" cy="592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2 h 4"/>
                  <a:gd name="T4" fmla="*/ 1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9" name="Freeform 714"/>
              <p:cNvSpPr>
                <a:spLocks/>
              </p:cNvSpPr>
              <p:nvPr/>
            </p:nvSpPr>
            <p:spPr bwMode="auto">
              <a:xfrm>
                <a:off x="4483794" y="3000141"/>
                <a:ext cx="88931" cy="48913"/>
              </a:xfrm>
              <a:custGeom>
                <a:avLst/>
                <a:gdLst>
                  <a:gd name="T0" fmla="*/ 35 w 60"/>
                  <a:gd name="T1" fmla="*/ 3 h 33"/>
                  <a:gd name="T2" fmla="*/ 38 w 60"/>
                  <a:gd name="T3" fmla="*/ 1 h 33"/>
                  <a:gd name="T4" fmla="*/ 43 w 60"/>
                  <a:gd name="T5" fmla="*/ 4 h 33"/>
                  <a:gd name="T6" fmla="*/ 46 w 60"/>
                  <a:gd name="T7" fmla="*/ 8 h 33"/>
                  <a:gd name="T8" fmla="*/ 46 w 60"/>
                  <a:gd name="T9" fmla="*/ 12 h 33"/>
                  <a:gd name="T10" fmla="*/ 50 w 60"/>
                  <a:gd name="T11" fmla="*/ 12 h 33"/>
                  <a:gd name="T12" fmla="*/ 54 w 60"/>
                  <a:gd name="T13" fmla="*/ 14 h 33"/>
                  <a:gd name="T14" fmla="*/ 58 w 60"/>
                  <a:gd name="T15" fmla="*/ 12 h 33"/>
                  <a:gd name="T16" fmla="*/ 57 w 60"/>
                  <a:gd name="T17" fmla="*/ 18 h 33"/>
                  <a:gd name="T18" fmla="*/ 53 w 60"/>
                  <a:gd name="T19" fmla="*/ 23 h 33"/>
                  <a:gd name="T20" fmla="*/ 50 w 60"/>
                  <a:gd name="T21" fmla="*/ 26 h 33"/>
                  <a:gd name="T22" fmla="*/ 42 w 60"/>
                  <a:gd name="T23" fmla="*/ 25 h 33"/>
                  <a:gd name="T24" fmla="*/ 41 w 60"/>
                  <a:gd name="T25" fmla="*/ 33 h 33"/>
                  <a:gd name="T26" fmla="*/ 34 w 60"/>
                  <a:gd name="T27" fmla="*/ 28 h 33"/>
                  <a:gd name="T28" fmla="*/ 32 w 60"/>
                  <a:gd name="T29" fmla="*/ 23 h 33"/>
                  <a:gd name="T30" fmla="*/ 24 w 60"/>
                  <a:gd name="T31" fmla="*/ 30 h 33"/>
                  <a:gd name="T32" fmla="*/ 16 w 60"/>
                  <a:gd name="T33" fmla="*/ 33 h 33"/>
                  <a:gd name="T34" fmla="*/ 13 w 60"/>
                  <a:gd name="T35" fmla="*/ 29 h 33"/>
                  <a:gd name="T36" fmla="*/ 12 w 60"/>
                  <a:gd name="T37" fmla="*/ 23 h 33"/>
                  <a:gd name="T38" fmla="*/ 6 w 60"/>
                  <a:gd name="T39" fmla="*/ 25 h 33"/>
                  <a:gd name="T40" fmla="*/ 3 w 60"/>
                  <a:gd name="T41" fmla="*/ 29 h 33"/>
                  <a:gd name="T42" fmla="*/ 0 w 60"/>
                  <a:gd name="T43" fmla="*/ 28 h 33"/>
                  <a:gd name="T44" fmla="*/ 3 w 60"/>
                  <a:gd name="T45" fmla="*/ 26 h 33"/>
                  <a:gd name="T46" fmla="*/ 5 w 60"/>
                  <a:gd name="T47" fmla="*/ 19 h 33"/>
                  <a:gd name="T48" fmla="*/ 10 w 60"/>
                  <a:gd name="T49" fmla="*/ 14 h 33"/>
                  <a:gd name="T50" fmla="*/ 14 w 60"/>
                  <a:gd name="T51" fmla="*/ 10 h 33"/>
                  <a:gd name="T52" fmla="*/ 12 w 60"/>
                  <a:gd name="T53" fmla="*/ 5 h 33"/>
                  <a:gd name="T54" fmla="*/ 16 w 60"/>
                  <a:gd name="T55" fmla="*/ 3 h 33"/>
                  <a:gd name="T56" fmla="*/ 18 w 60"/>
                  <a:gd name="T57" fmla="*/ 5 h 33"/>
                  <a:gd name="T58" fmla="*/ 25 w 60"/>
                  <a:gd name="T59" fmla="*/ 4 h 33"/>
                  <a:gd name="T60" fmla="*/ 31 w 60"/>
                  <a:gd name="T61" fmla="*/ 4 h 33"/>
                  <a:gd name="T62" fmla="*/ 32 w 60"/>
                  <a:gd name="T6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33">
                    <a:moveTo>
                      <a:pt x="34" y="0"/>
                    </a:moveTo>
                    <a:lnTo>
                      <a:pt x="35" y="3"/>
                    </a:lnTo>
                    <a:lnTo>
                      <a:pt x="36" y="3"/>
                    </a:lnTo>
                    <a:lnTo>
                      <a:pt x="38" y="1"/>
                    </a:lnTo>
                    <a:lnTo>
                      <a:pt x="41" y="1"/>
                    </a:lnTo>
                    <a:lnTo>
                      <a:pt x="43" y="4"/>
                    </a:lnTo>
                    <a:lnTo>
                      <a:pt x="46" y="7"/>
                    </a:lnTo>
                    <a:lnTo>
                      <a:pt x="46" y="8"/>
                    </a:lnTo>
                    <a:lnTo>
                      <a:pt x="46" y="11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50" y="12"/>
                    </a:lnTo>
                    <a:lnTo>
                      <a:pt x="52" y="11"/>
                    </a:lnTo>
                    <a:lnTo>
                      <a:pt x="54" y="14"/>
                    </a:lnTo>
                    <a:lnTo>
                      <a:pt x="57" y="12"/>
                    </a:lnTo>
                    <a:lnTo>
                      <a:pt x="58" y="12"/>
                    </a:lnTo>
                    <a:lnTo>
                      <a:pt x="60" y="14"/>
                    </a:lnTo>
                    <a:lnTo>
                      <a:pt x="57" y="18"/>
                    </a:lnTo>
                    <a:lnTo>
                      <a:pt x="58" y="22"/>
                    </a:lnTo>
                    <a:lnTo>
                      <a:pt x="53" y="23"/>
                    </a:lnTo>
                    <a:lnTo>
                      <a:pt x="53" y="28"/>
                    </a:lnTo>
                    <a:lnTo>
                      <a:pt x="50" y="26"/>
                    </a:lnTo>
                    <a:lnTo>
                      <a:pt x="49" y="26"/>
                    </a:lnTo>
                    <a:lnTo>
                      <a:pt x="42" y="25"/>
                    </a:lnTo>
                    <a:lnTo>
                      <a:pt x="42" y="28"/>
                    </a:lnTo>
                    <a:lnTo>
                      <a:pt x="41" y="33"/>
                    </a:lnTo>
                    <a:lnTo>
                      <a:pt x="39" y="30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7" y="32"/>
                    </a:lnTo>
                    <a:lnTo>
                      <a:pt x="24" y="30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0"/>
                    </a:lnTo>
                    <a:lnTo>
                      <a:pt x="13" y="29"/>
                    </a:lnTo>
                    <a:lnTo>
                      <a:pt x="13" y="26"/>
                    </a:lnTo>
                    <a:lnTo>
                      <a:pt x="12" y="23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7" y="28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5" y="19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7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8" y="5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2" y="3"/>
                    </a:lnTo>
                    <a:lnTo>
                      <a:pt x="32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0" name="Freeform 715"/>
              <p:cNvSpPr>
                <a:spLocks/>
              </p:cNvSpPr>
              <p:nvPr/>
            </p:nvSpPr>
            <p:spPr bwMode="auto">
              <a:xfrm>
                <a:off x="4443774" y="2903799"/>
                <a:ext cx="5929" cy="148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1 w 4"/>
                  <a:gd name="T7" fmla="*/ 0 h 1"/>
                  <a:gd name="T8" fmla="*/ 0 w 4"/>
                  <a:gd name="T9" fmla="*/ 0 h 1"/>
                  <a:gd name="T10" fmla="*/ 3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1" name="Freeform 716"/>
              <p:cNvSpPr>
                <a:spLocks/>
              </p:cNvSpPr>
              <p:nvPr/>
            </p:nvSpPr>
            <p:spPr bwMode="auto">
              <a:xfrm>
                <a:off x="4445257" y="2899353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4 w 4"/>
                  <a:gd name="T5" fmla="*/ 2 h 3"/>
                  <a:gd name="T6" fmla="*/ 4 w 4"/>
                  <a:gd name="T7" fmla="*/ 3 h 3"/>
                  <a:gd name="T8" fmla="*/ 3 w 4"/>
                  <a:gd name="T9" fmla="*/ 2 h 3"/>
                  <a:gd name="T10" fmla="*/ 3 w 4"/>
                  <a:gd name="T11" fmla="*/ 2 h 3"/>
                  <a:gd name="T12" fmla="*/ 0 w 4"/>
                  <a:gd name="T13" fmla="*/ 2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2" name="Freeform 717"/>
              <p:cNvSpPr>
                <a:spLocks/>
              </p:cNvSpPr>
              <p:nvPr/>
            </p:nvSpPr>
            <p:spPr bwMode="auto">
              <a:xfrm>
                <a:off x="4437845" y="2856369"/>
                <a:ext cx="69663" cy="65216"/>
              </a:xfrm>
              <a:custGeom>
                <a:avLst/>
                <a:gdLst>
                  <a:gd name="T0" fmla="*/ 43 w 47"/>
                  <a:gd name="T1" fmla="*/ 3 h 44"/>
                  <a:gd name="T2" fmla="*/ 47 w 47"/>
                  <a:gd name="T3" fmla="*/ 6 h 44"/>
                  <a:gd name="T4" fmla="*/ 47 w 47"/>
                  <a:gd name="T5" fmla="*/ 7 h 44"/>
                  <a:gd name="T6" fmla="*/ 45 w 47"/>
                  <a:gd name="T7" fmla="*/ 10 h 44"/>
                  <a:gd name="T8" fmla="*/ 43 w 47"/>
                  <a:gd name="T9" fmla="*/ 14 h 44"/>
                  <a:gd name="T10" fmla="*/ 40 w 47"/>
                  <a:gd name="T11" fmla="*/ 15 h 44"/>
                  <a:gd name="T12" fmla="*/ 43 w 47"/>
                  <a:gd name="T13" fmla="*/ 17 h 44"/>
                  <a:gd name="T14" fmla="*/ 44 w 47"/>
                  <a:gd name="T15" fmla="*/ 19 h 44"/>
                  <a:gd name="T16" fmla="*/ 41 w 47"/>
                  <a:gd name="T17" fmla="*/ 24 h 44"/>
                  <a:gd name="T18" fmla="*/ 41 w 47"/>
                  <a:gd name="T19" fmla="*/ 28 h 44"/>
                  <a:gd name="T20" fmla="*/ 34 w 47"/>
                  <a:gd name="T21" fmla="*/ 28 h 44"/>
                  <a:gd name="T22" fmla="*/ 30 w 47"/>
                  <a:gd name="T23" fmla="*/ 32 h 44"/>
                  <a:gd name="T24" fmla="*/ 30 w 47"/>
                  <a:gd name="T25" fmla="*/ 40 h 44"/>
                  <a:gd name="T26" fmla="*/ 27 w 47"/>
                  <a:gd name="T27" fmla="*/ 43 h 44"/>
                  <a:gd name="T28" fmla="*/ 26 w 47"/>
                  <a:gd name="T29" fmla="*/ 39 h 44"/>
                  <a:gd name="T30" fmla="*/ 22 w 47"/>
                  <a:gd name="T31" fmla="*/ 37 h 44"/>
                  <a:gd name="T32" fmla="*/ 18 w 47"/>
                  <a:gd name="T33" fmla="*/ 36 h 44"/>
                  <a:gd name="T34" fmla="*/ 12 w 47"/>
                  <a:gd name="T35" fmla="*/ 37 h 44"/>
                  <a:gd name="T36" fmla="*/ 9 w 47"/>
                  <a:gd name="T37" fmla="*/ 39 h 44"/>
                  <a:gd name="T38" fmla="*/ 7 w 47"/>
                  <a:gd name="T39" fmla="*/ 40 h 44"/>
                  <a:gd name="T40" fmla="*/ 2 w 47"/>
                  <a:gd name="T41" fmla="*/ 39 h 44"/>
                  <a:gd name="T42" fmla="*/ 0 w 47"/>
                  <a:gd name="T43" fmla="*/ 36 h 44"/>
                  <a:gd name="T44" fmla="*/ 2 w 47"/>
                  <a:gd name="T45" fmla="*/ 36 h 44"/>
                  <a:gd name="T46" fmla="*/ 8 w 47"/>
                  <a:gd name="T47" fmla="*/ 37 h 44"/>
                  <a:gd name="T48" fmla="*/ 7 w 47"/>
                  <a:gd name="T49" fmla="*/ 37 h 44"/>
                  <a:gd name="T50" fmla="*/ 5 w 47"/>
                  <a:gd name="T51" fmla="*/ 36 h 44"/>
                  <a:gd name="T52" fmla="*/ 1 w 47"/>
                  <a:gd name="T53" fmla="*/ 35 h 44"/>
                  <a:gd name="T54" fmla="*/ 7 w 47"/>
                  <a:gd name="T55" fmla="*/ 35 h 44"/>
                  <a:gd name="T56" fmla="*/ 11 w 47"/>
                  <a:gd name="T57" fmla="*/ 36 h 44"/>
                  <a:gd name="T58" fmla="*/ 9 w 47"/>
                  <a:gd name="T59" fmla="*/ 35 h 44"/>
                  <a:gd name="T60" fmla="*/ 9 w 47"/>
                  <a:gd name="T61" fmla="*/ 33 h 44"/>
                  <a:gd name="T62" fmla="*/ 13 w 47"/>
                  <a:gd name="T63" fmla="*/ 32 h 44"/>
                  <a:gd name="T64" fmla="*/ 8 w 47"/>
                  <a:gd name="T65" fmla="*/ 28 h 44"/>
                  <a:gd name="T66" fmla="*/ 9 w 47"/>
                  <a:gd name="T67" fmla="*/ 25 h 44"/>
                  <a:gd name="T68" fmla="*/ 12 w 47"/>
                  <a:gd name="T69" fmla="*/ 21 h 44"/>
                  <a:gd name="T70" fmla="*/ 11 w 47"/>
                  <a:gd name="T71" fmla="*/ 15 h 44"/>
                  <a:gd name="T72" fmla="*/ 13 w 47"/>
                  <a:gd name="T73" fmla="*/ 10 h 44"/>
                  <a:gd name="T74" fmla="*/ 18 w 47"/>
                  <a:gd name="T75" fmla="*/ 8 h 44"/>
                  <a:gd name="T76" fmla="*/ 26 w 47"/>
                  <a:gd name="T77" fmla="*/ 3 h 44"/>
                  <a:gd name="T78" fmla="*/ 30 w 47"/>
                  <a:gd name="T79" fmla="*/ 2 h 44"/>
                  <a:gd name="T80" fmla="*/ 34 w 47"/>
                  <a:gd name="T81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7" h="44">
                    <a:moveTo>
                      <a:pt x="38" y="0"/>
                    </a:moveTo>
                    <a:lnTo>
                      <a:pt x="43" y="3"/>
                    </a:lnTo>
                    <a:lnTo>
                      <a:pt x="44" y="4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7"/>
                    </a:lnTo>
                    <a:lnTo>
                      <a:pt x="45" y="8"/>
                    </a:lnTo>
                    <a:lnTo>
                      <a:pt x="45" y="10"/>
                    </a:lnTo>
                    <a:lnTo>
                      <a:pt x="45" y="13"/>
                    </a:lnTo>
                    <a:lnTo>
                      <a:pt x="43" y="14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3" y="17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37" y="26"/>
                    </a:lnTo>
                    <a:lnTo>
                      <a:pt x="34" y="28"/>
                    </a:lnTo>
                    <a:lnTo>
                      <a:pt x="33" y="31"/>
                    </a:lnTo>
                    <a:lnTo>
                      <a:pt x="30" y="32"/>
                    </a:lnTo>
                    <a:lnTo>
                      <a:pt x="31" y="36"/>
                    </a:lnTo>
                    <a:lnTo>
                      <a:pt x="30" y="40"/>
                    </a:lnTo>
                    <a:lnTo>
                      <a:pt x="30" y="44"/>
                    </a:lnTo>
                    <a:lnTo>
                      <a:pt x="27" y="43"/>
                    </a:lnTo>
                    <a:lnTo>
                      <a:pt x="27" y="42"/>
                    </a:lnTo>
                    <a:lnTo>
                      <a:pt x="26" y="39"/>
                    </a:lnTo>
                    <a:lnTo>
                      <a:pt x="23" y="39"/>
                    </a:lnTo>
                    <a:lnTo>
                      <a:pt x="22" y="37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3" y="36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9" y="39"/>
                    </a:lnTo>
                    <a:lnTo>
                      <a:pt x="8" y="39"/>
                    </a:lnTo>
                    <a:lnTo>
                      <a:pt x="7" y="40"/>
                    </a:lnTo>
                    <a:lnTo>
                      <a:pt x="5" y="39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5" y="37"/>
                    </a:lnTo>
                    <a:lnTo>
                      <a:pt x="8" y="37"/>
                    </a:lnTo>
                    <a:lnTo>
                      <a:pt x="9" y="39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8" y="36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1" y="31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11" y="22"/>
                    </a:lnTo>
                    <a:lnTo>
                      <a:pt x="12" y="21"/>
                    </a:lnTo>
                    <a:lnTo>
                      <a:pt x="12" y="18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3" y="7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0" y="2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3" name="Freeform 718"/>
              <p:cNvSpPr>
                <a:spLocks/>
              </p:cNvSpPr>
              <p:nvPr/>
            </p:nvSpPr>
            <p:spPr bwMode="auto">
              <a:xfrm>
                <a:off x="4431917" y="2909727"/>
                <a:ext cx="54841" cy="47430"/>
              </a:xfrm>
              <a:custGeom>
                <a:avLst/>
                <a:gdLst>
                  <a:gd name="T0" fmla="*/ 17 w 37"/>
                  <a:gd name="T1" fmla="*/ 0 h 32"/>
                  <a:gd name="T2" fmla="*/ 22 w 37"/>
                  <a:gd name="T3" fmla="*/ 0 h 32"/>
                  <a:gd name="T4" fmla="*/ 23 w 37"/>
                  <a:gd name="T5" fmla="*/ 1 h 32"/>
                  <a:gd name="T6" fmla="*/ 26 w 37"/>
                  <a:gd name="T7" fmla="*/ 1 h 32"/>
                  <a:gd name="T8" fmla="*/ 27 w 37"/>
                  <a:gd name="T9" fmla="*/ 3 h 32"/>
                  <a:gd name="T10" fmla="*/ 30 w 37"/>
                  <a:gd name="T11" fmla="*/ 3 h 32"/>
                  <a:gd name="T12" fmla="*/ 31 w 37"/>
                  <a:gd name="T13" fmla="*/ 6 h 32"/>
                  <a:gd name="T14" fmla="*/ 31 w 37"/>
                  <a:gd name="T15" fmla="*/ 7 h 32"/>
                  <a:gd name="T16" fmla="*/ 34 w 37"/>
                  <a:gd name="T17" fmla="*/ 8 h 32"/>
                  <a:gd name="T18" fmla="*/ 34 w 37"/>
                  <a:gd name="T19" fmla="*/ 8 h 32"/>
                  <a:gd name="T20" fmla="*/ 33 w 37"/>
                  <a:gd name="T21" fmla="*/ 10 h 32"/>
                  <a:gd name="T22" fmla="*/ 35 w 37"/>
                  <a:gd name="T23" fmla="*/ 14 h 32"/>
                  <a:gd name="T24" fmla="*/ 34 w 37"/>
                  <a:gd name="T25" fmla="*/ 15 h 32"/>
                  <a:gd name="T26" fmla="*/ 37 w 37"/>
                  <a:gd name="T27" fmla="*/ 18 h 32"/>
                  <a:gd name="T28" fmla="*/ 35 w 37"/>
                  <a:gd name="T29" fmla="*/ 22 h 32"/>
                  <a:gd name="T30" fmla="*/ 34 w 37"/>
                  <a:gd name="T31" fmla="*/ 22 h 32"/>
                  <a:gd name="T32" fmla="*/ 33 w 37"/>
                  <a:gd name="T33" fmla="*/ 24 h 32"/>
                  <a:gd name="T34" fmla="*/ 31 w 37"/>
                  <a:gd name="T35" fmla="*/ 26 h 32"/>
                  <a:gd name="T36" fmla="*/ 33 w 37"/>
                  <a:gd name="T37" fmla="*/ 26 h 32"/>
                  <a:gd name="T38" fmla="*/ 33 w 37"/>
                  <a:gd name="T39" fmla="*/ 29 h 32"/>
                  <a:gd name="T40" fmla="*/ 34 w 37"/>
                  <a:gd name="T41" fmla="*/ 29 h 32"/>
                  <a:gd name="T42" fmla="*/ 34 w 37"/>
                  <a:gd name="T43" fmla="*/ 30 h 32"/>
                  <a:gd name="T44" fmla="*/ 31 w 37"/>
                  <a:gd name="T45" fmla="*/ 30 h 32"/>
                  <a:gd name="T46" fmla="*/ 31 w 37"/>
                  <a:gd name="T47" fmla="*/ 32 h 32"/>
                  <a:gd name="T48" fmla="*/ 29 w 37"/>
                  <a:gd name="T49" fmla="*/ 30 h 32"/>
                  <a:gd name="T50" fmla="*/ 26 w 37"/>
                  <a:gd name="T51" fmla="*/ 30 h 32"/>
                  <a:gd name="T52" fmla="*/ 23 w 37"/>
                  <a:gd name="T53" fmla="*/ 26 h 32"/>
                  <a:gd name="T54" fmla="*/ 20 w 37"/>
                  <a:gd name="T55" fmla="*/ 26 h 32"/>
                  <a:gd name="T56" fmla="*/ 20 w 37"/>
                  <a:gd name="T57" fmla="*/ 25 h 32"/>
                  <a:gd name="T58" fmla="*/ 17 w 37"/>
                  <a:gd name="T59" fmla="*/ 25 h 32"/>
                  <a:gd name="T60" fmla="*/ 16 w 37"/>
                  <a:gd name="T61" fmla="*/ 25 h 32"/>
                  <a:gd name="T62" fmla="*/ 13 w 37"/>
                  <a:gd name="T63" fmla="*/ 24 h 32"/>
                  <a:gd name="T64" fmla="*/ 13 w 37"/>
                  <a:gd name="T65" fmla="*/ 21 h 32"/>
                  <a:gd name="T66" fmla="*/ 12 w 37"/>
                  <a:gd name="T67" fmla="*/ 19 h 32"/>
                  <a:gd name="T68" fmla="*/ 11 w 37"/>
                  <a:gd name="T69" fmla="*/ 18 h 32"/>
                  <a:gd name="T70" fmla="*/ 9 w 37"/>
                  <a:gd name="T71" fmla="*/ 18 h 32"/>
                  <a:gd name="T72" fmla="*/ 5 w 37"/>
                  <a:gd name="T73" fmla="*/ 15 h 32"/>
                  <a:gd name="T74" fmla="*/ 5 w 37"/>
                  <a:gd name="T75" fmla="*/ 13 h 32"/>
                  <a:gd name="T76" fmla="*/ 1 w 37"/>
                  <a:gd name="T77" fmla="*/ 13 h 32"/>
                  <a:gd name="T78" fmla="*/ 1 w 37"/>
                  <a:gd name="T79" fmla="*/ 7 h 32"/>
                  <a:gd name="T80" fmla="*/ 0 w 37"/>
                  <a:gd name="T81" fmla="*/ 6 h 32"/>
                  <a:gd name="T82" fmla="*/ 1 w 37"/>
                  <a:gd name="T83" fmla="*/ 3 h 32"/>
                  <a:gd name="T84" fmla="*/ 4 w 37"/>
                  <a:gd name="T85" fmla="*/ 0 h 32"/>
                  <a:gd name="T86" fmla="*/ 5 w 37"/>
                  <a:gd name="T87" fmla="*/ 1 h 32"/>
                  <a:gd name="T88" fmla="*/ 6 w 37"/>
                  <a:gd name="T89" fmla="*/ 3 h 32"/>
                  <a:gd name="T90" fmla="*/ 9 w 37"/>
                  <a:gd name="T91" fmla="*/ 3 h 32"/>
                  <a:gd name="T92" fmla="*/ 11 w 37"/>
                  <a:gd name="T93" fmla="*/ 4 h 32"/>
                  <a:gd name="T94" fmla="*/ 12 w 37"/>
                  <a:gd name="T95" fmla="*/ 3 h 32"/>
                  <a:gd name="T96" fmla="*/ 13 w 37"/>
                  <a:gd name="T97" fmla="*/ 3 h 32"/>
                  <a:gd name="T98" fmla="*/ 15 w 37"/>
                  <a:gd name="T99" fmla="*/ 1 h 32"/>
                  <a:gd name="T100" fmla="*/ 16 w 37"/>
                  <a:gd name="T101" fmla="*/ 1 h 32"/>
                  <a:gd name="T102" fmla="*/ 17 w 37"/>
                  <a:gd name="T10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2">
                    <a:moveTo>
                      <a:pt x="17" y="0"/>
                    </a:moveTo>
                    <a:lnTo>
                      <a:pt x="22" y="0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5" y="14"/>
                    </a:lnTo>
                    <a:lnTo>
                      <a:pt x="34" y="15"/>
                    </a:lnTo>
                    <a:lnTo>
                      <a:pt x="37" y="18"/>
                    </a:lnTo>
                    <a:lnTo>
                      <a:pt x="35" y="22"/>
                    </a:lnTo>
                    <a:lnTo>
                      <a:pt x="34" y="22"/>
                    </a:lnTo>
                    <a:lnTo>
                      <a:pt x="33" y="24"/>
                    </a:lnTo>
                    <a:lnTo>
                      <a:pt x="31" y="26"/>
                    </a:lnTo>
                    <a:lnTo>
                      <a:pt x="33" y="26"/>
                    </a:lnTo>
                    <a:lnTo>
                      <a:pt x="33" y="29"/>
                    </a:lnTo>
                    <a:lnTo>
                      <a:pt x="34" y="29"/>
                    </a:lnTo>
                    <a:lnTo>
                      <a:pt x="34" y="30"/>
                    </a:lnTo>
                    <a:lnTo>
                      <a:pt x="31" y="30"/>
                    </a:lnTo>
                    <a:lnTo>
                      <a:pt x="31" y="32"/>
                    </a:lnTo>
                    <a:lnTo>
                      <a:pt x="29" y="30"/>
                    </a:lnTo>
                    <a:lnTo>
                      <a:pt x="26" y="30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20" y="25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3" y="24"/>
                    </a:lnTo>
                    <a:lnTo>
                      <a:pt x="13" y="21"/>
                    </a:lnTo>
                    <a:lnTo>
                      <a:pt x="12" y="19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4" name="Freeform 719"/>
              <p:cNvSpPr>
                <a:spLocks/>
              </p:cNvSpPr>
              <p:nvPr/>
            </p:nvSpPr>
            <p:spPr bwMode="auto">
              <a:xfrm>
                <a:off x="4477865" y="2942336"/>
                <a:ext cx="14822" cy="19269"/>
              </a:xfrm>
              <a:custGeom>
                <a:avLst/>
                <a:gdLst>
                  <a:gd name="T0" fmla="*/ 3 w 10"/>
                  <a:gd name="T1" fmla="*/ 0 h 13"/>
                  <a:gd name="T2" fmla="*/ 4 w 10"/>
                  <a:gd name="T3" fmla="*/ 0 h 13"/>
                  <a:gd name="T4" fmla="*/ 7 w 10"/>
                  <a:gd name="T5" fmla="*/ 3 h 13"/>
                  <a:gd name="T6" fmla="*/ 9 w 10"/>
                  <a:gd name="T7" fmla="*/ 6 h 13"/>
                  <a:gd name="T8" fmla="*/ 10 w 10"/>
                  <a:gd name="T9" fmla="*/ 7 h 13"/>
                  <a:gd name="T10" fmla="*/ 10 w 10"/>
                  <a:gd name="T11" fmla="*/ 11 h 13"/>
                  <a:gd name="T12" fmla="*/ 7 w 10"/>
                  <a:gd name="T13" fmla="*/ 13 h 13"/>
                  <a:gd name="T14" fmla="*/ 4 w 10"/>
                  <a:gd name="T15" fmla="*/ 11 h 13"/>
                  <a:gd name="T16" fmla="*/ 3 w 10"/>
                  <a:gd name="T17" fmla="*/ 8 h 13"/>
                  <a:gd name="T18" fmla="*/ 3 w 10"/>
                  <a:gd name="T19" fmla="*/ 8 h 13"/>
                  <a:gd name="T20" fmla="*/ 3 w 10"/>
                  <a:gd name="T21" fmla="*/ 7 h 13"/>
                  <a:gd name="T22" fmla="*/ 2 w 10"/>
                  <a:gd name="T23" fmla="*/ 7 h 13"/>
                  <a:gd name="T24" fmla="*/ 2 w 10"/>
                  <a:gd name="T25" fmla="*/ 4 h 13"/>
                  <a:gd name="T26" fmla="*/ 0 w 10"/>
                  <a:gd name="T27" fmla="*/ 4 h 13"/>
                  <a:gd name="T28" fmla="*/ 2 w 10"/>
                  <a:gd name="T29" fmla="*/ 2 h 13"/>
                  <a:gd name="T30" fmla="*/ 3 w 10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4" y="11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5" name="Freeform 720"/>
              <p:cNvSpPr>
                <a:spLocks/>
              </p:cNvSpPr>
              <p:nvPr/>
            </p:nvSpPr>
            <p:spPr bwMode="auto">
              <a:xfrm>
                <a:off x="4267394" y="2619218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1 h 5"/>
                  <a:gd name="T4" fmla="*/ 1 w 3"/>
                  <a:gd name="T5" fmla="*/ 3 h 5"/>
                  <a:gd name="T6" fmla="*/ 3 w 3"/>
                  <a:gd name="T7" fmla="*/ 5 h 5"/>
                  <a:gd name="T8" fmla="*/ 0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6" name="Freeform 721"/>
              <p:cNvSpPr>
                <a:spLocks/>
              </p:cNvSpPr>
              <p:nvPr/>
            </p:nvSpPr>
            <p:spPr bwMode="auto">
              <a:xfrm>
                <a:off x="4271840" y="2594022"/>
                <a:ext cx="4447" cy="2964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7" name="Freeform 722"/>
              <p:cNvSpPr>
                <a:spLocks/>
              </p:cNvSpPr>
              <p:nvPr/>
            </p:nvSpPr>
            <p:spPr bwMode="auto">
              <a:xfrm>
                <a:off x="4265911" y="2594022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4 w 4"/>
                  <a:gd name="T5" fmla="*/ 2 h 4"/>
                  <a:gd name="T6" fmla="*/ 4 w 4"/>
                  <a:gd name="T7" fmla="*/ 4 h 4"/>
                  <a:gd name="T8" fmla="*/ 2 w 4"/>
                  <a:gd name="T9" fmla="*/ 3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8" name="Freeform 723"/>
              <p:cNvSpPr>
                <a:spLocks/>
              </p:cNvSpPr>
              <p:nvPr/>
            </p:nvSpPr>
            <p:spPr bwMode="auto">
              <a:xfrm>
                <a:off x="4267394" y="2608843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0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9" name="Freeform 724"/>
              <p:cNvSpPr>
                <a:spLocks/>
              </p:cNvSpPr>
              <p:nvPr/>
            </p:nvSpPr>
            <p:spPr bwMode="auto">
              <a:xfrm>
                <a:off x="4262947" y="2594022"/>
                <a:ext cx="10376" cy="11858"/>
              </a:xfrm>
              <a:custGeom>
                <a:avLst/>
                <a:gdLst>
                  <a:gd name="T0" fmla="*/ 2 w 7"/>
                  <a:gd name="T1" fmla="*/ 0 h 8"/>
                  <a:gd name="T2" fmla="*/ 4 w 7"/>
                  <a:gd name="T3" fmla="*/ 6 h 8"/>
                  <a:gd name="T4" fmla="*/ 7 w 7"/>
                  <a:gd name="T5" fmla="*/ 8 h 8"/>
                  <a:gd name="T6" fmla="*/ 4 w 7"/>
                  <a:gd name="T7" fmla="*/ 8 h 8"/>
                  <a:gd name="T8" fmla="*/ 2 w 7"/>
                  <a:gd name="T9" fmla="*/ 4 h 8"/>
                  <a:gd name="T10" fmla="*/ 0 w 7"/>
                  <a:gd name="T11" fmla="*/ 2 h 8"/>
                  <a:gd name="T12" fmla="*/ 2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4" y="6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0" name="Freeform 725"/>
              <p:cNvSpPr>
                <a:spLocks/>
              </p:cNvSpPr>
              <p:nvPr/>
            </p:nvSpPr>
            <p:spPr bwMode="auto">
              <a:xfrm>
                <a:off x="4261465" y="2598468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1" name="Freeform 726"/>
              <p:cNvSpPr>
                <a:spLocks/>
              </p:cNvSpPr>
              <p:nvPr/>
            </p:nvSpPr>
            <p:spPr bwMode="auto">
              <a:xfrm>
                <a:off x="4199213" y="2801528"/>
                <a:ext cx="78557" cy="103753"/>
              </a:xfrm>
              <a:custGeom>
                <a:avLst/>
                <a:gdLst>
                  <a:gd name="T0" fmla="*/ 45 w 53"/>
                  <a:gd name="T1" fmla="*/ 3 h 70"/>
                  <a:gd name="T2" fmla="*/ 40 w 53"/>
                  <a:gd name="T3" fmla="*/ 7 h 70"/>
                  <a:gd name="T4" fmla="*/ 36 w 53"/>
                  <a:gd name="T5" fmla="*/ 11 h 70"/>
                  <a:gd name="T6" fmla="*/ 36 w 53"/>
                  <a:gd name="T7" fmla="*/ 22 h 70"/>
                  <a:gd name="T8" fmla="*/ 40 w 53"/>
                  <a:gd name="T9" fmla="*/ 18 h 70"/>
                  <a:gd name="T10" fmla="*/ 49 w 53"/>
                  <a:gd name="T11" fmla="*/ 25 h 70"/>
                  <a:gd name="T12" fmla="*/ 49 w 53"/>
                  <a:gd name="T13" fmla="*/ 27 h 70"/>
                  <a:gd name="T14" fmla="*/ 53 w 53"/>
                  <a:gd name="T15" fmla="*/ 34 h 70"/>
                  <a:gd name="T16" fmla="*/ 53 w 53"/>
                  <a:gd name="T17" fmla="*/ 40 h 70"/>
                  <a:gd name="T18" fmla="*/ 50 w 53"/>
                  <a:gd name="T19" fmla="*/ 50 h 70"/>
                  <a:gd name="T20" fmla="*/ 47 w 53"/>
                  <a:gd name="T21" fmla="*/ 55 h 70"/>
                  <a:gd name="T22" fmla="*/ 45 w 53"/>
                  <a:gd name="T23" fmla="*/ 58 h 70"/>
                  <a:gd name="T24" fmla="*/ 40 w 53"/>
                  <a:gd name="T25" fmla="*/ 59 h 70"/>
                  <a:gd name="T26" fmla="*/ 31 w 53"/>
                  <a:gd name="T27" fmla="*/ 63 h 70"/>
                  <a:gd name="T28" fmla="*/ 27 w 53"/>
                  <a:gd name="T29" fmla="*/ 63 h 70"/>
                  <a:gd name="T30" fmla="*/ 22 w 53"/>
                  <a:gd name="T31" fmla="*/ 69 h 70"/>
                  <a:gd name="T32" fmla="*/ 11 w 53"/>
                  <a:gd name="T33" fmla="*/ 69 h 70"/>
                  <a:gd name="T34" fmla="*/ 7 w 53"/>
                  <a:gd name="T35" fmla="*/ 69 h 70"/>
                  <a:gd name="T36" fmla="*/ 7 w 53"/>
                  <a:gd name="T37" fmla="*/ 68 h 70"/>
                  <a:gd name="T38" fmla="*/ 10 w 53"/>
                  <a:gd name="T39" fmla="*/ 63 h 70"/>
                  <a:gd name="T40" fmla="*/ 2 w 53"/>
                  <a:gd name="T41" fmla="*/ 63 h 70"/>
                  <a:gd name="T42" fmla="*/ 9 w 53"/>
                  <a:gd name="T43" fmla="*/ 58 h 70"/>
                  <a:gd name="T44" fmla="*/ 3 w 53"/>
                  <a:gd name="T45" fmla="*/ 55 h 70"/>
                  <a:gd name="T46" fmla="*/ 7 w 53"/>
                  <a:gd name="T47" fmla="*/ 56 h 70"/>
                  <a:gd name="T48" fmla="*/ 9 w 53"/>
                  <a:gd name="T49" fmla="*/ 54 h 70"/>
                  <a:gd name="T50" fmla="*/ 11 w 53"/>
                  <a:gd name="T51" fmla="*/ 51 h 70"/>
                  <a:gd name="T52" fmla="*/ 18 w 53"/>
                  <a:gd name="T53" fmla="*/ 48 h 70"/>
                  <a:gd name="T54" fmla="*/ 13 w 53"/>
                  <a:gd name="T55" fmla="*/ 50 h 70"/>
                  <a:gd name="T56" fmla="*/ 7 w 53"/>
                  <a:gd name="T57" fmla="*/ 50 h 70"/>
                  <a:gd name="T58" fmla="*/ 13 w 53"/>
                  <a:gd name="T59" fmla="*/ 44 h 70"/>
                  <a:gd name="T60" fmla="*/ 20 w 53"/>
                  <a:gd name="T61" fmla="*/ 39 h 70"/>
                  <a:gd name="T62" fmla="*/ 9 w 53"/>
                  <a:gd name="T63" fmla="*/ 36 h 70"/>
                  <a:gd name="T64" fmla="*/ 6 w 53"/>
                  <a:gd name="T65" fmla="*/ 34 h 70"/>
                  <a:gd name="T66" fmla="*/ 10 w 53"/>
                  <a:gd name="T67" fmla="*/ 32 h 70"/>
                  <a:gd name="T68" fmla="*/ 13 w 53"/>
                  <a:gd name="T69" fmla="*/ 27 h 70"/>
                  <a:gd name="T70" fmla="*/ 6 w 53"/>
                  <a:gd name="T71" fmla="*/ 23 h 70"/>
                  <a:gd name="T72" fmla="*/ 11 w 53"/>
                  <a:gd name="T73" fmla="*/ 25 h 70"/>
                  <a:gd name="T74" fmla="*/ 9 w 53"/>
                  <a:gd name="T75" fmla="*/ 19 h 70"/>
                  <a:gd name="T76" fmla="*/ 11 w 53"/>
                  <a:gd name="T77" fmla="*/ 19 h 70"/>
                  <a:gd name="T78" fmla="*/ 18 w 53"/>
                  <a:gd name="T79" fmla="*/ 21 h 70"/>
                  <a:gd name="T80" fmla="*/ 25 w 53"/>
                  <a:gd name="T81" fmla="*/ 19 h 70"/>
                  <a:gd name="T82" fmla="*/ 31 w 53"/>
                  <a:gd name="T83" fmla="*/ 14 h 70"/>
                  <a:gd name="T84" fmla="*/ 28 w 53"/>
                  <a:gd name="T85" fmla="*/ 14 h 70"/>
                  <a:gd name="T86" fmla="*/ 27 w 53"/>
                  <a:gd name="T87" fmla="*/ 11 h 70"/>
                  <a:gd name="T88" fmla="*/ 28 w 53"/>
                  <a:gd name="T89" fmla="*/ 8 h 70"/>
                  <a:gd name="T90" fmla="*/ 29 w 53"/>
                  <a:gd name="T91" fmla="*/ 5 h 70"/>
                  <a:gd name="T92" fmla="*/ 34 w 53"/>
                  <a:gd name="T93" fmla="*/ 4 h 70"/>
                  <a:gd name="T94" fmla="*/ 36 w 53"/>
                  <a:gd name="T95" fmla="*/ 3 h 70"/>
                  <a:gd name="T96" fmla="*/ 36 w 53"/>
                  <a:gd name="T97" fmla="*/ 8 h 70"/>
                  <a:gd name="T98" fmla="*/ 40 w 53"/>
                  <a:gd name="T9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70">
                    <a:moveTo>
                      <a:pt x="39" y="0"/>
                    </a:moveTo>
                    <a:lnTo>
                      <a:pt x="42" y="1"/>
                    </a:lnTo>
                    <a:lnTo>
                      <a:pt x="45" y="3"/>
                    </a:lnTo>
                    <a:lnTo>
                      <a:pt x="42" y="4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39" y="8"/>
                    </a:lnTo>
                    <a:lnTo>
                      <a:pt x="38" y="8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1" y="18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39" y="18"/>
                    </a:lnTo>
                    <a:lnTo>
                      <a:pt x="40" y="18"/>
                    </a:lnTo>
                    <a:lnTo>
                      <a:pt x="45" y="19"/>
                    </a:lnTo>
                    <a:lnTo>
                      <a:pt x="47" y="25"/>
                    </a:lnTo>
                    <a:lnTo>
                      <a:pt x="49" y="25"/>
                    </a:lnTo>
                    <a:lnTo>
                      <a:pt x="52" y="26"/>
                    </a:lnTo>
                    <a:lnTo>
                      <a:pt x="50" y="26"/>
                    </a:lnTo>
                    <a:lnTo>
                      <a:pt x="49" y="27"/>
                    </a:lnTo>
                    <a:lnTo>
                      <a:pt x="52" y="29"/>
                    </a:lnTo>
                    <a:lnTo>
                      <a:pt x="52" y="32"/>
                    </a:lnTo>
                    <a:lnTo>
                      <a:pt x="53" y="34"/>
                    </a:lnTo>
                    <a:lnTo>
                      <a:pt x="53" y="37"/>
                    </a:lnTo>
                    <a:lnTo>
                      <a:pt x="50" y="39"/>
                    </a:lnTo>
                    <a:lnTo>
                      <a:pt x="53" y="40"/>
                    </a:lnTo>
                    <a:lnTo>
                      <a:pt x="53" y="45"/>
                    </a:lnTo>
                    <a:lnTo>
                      <a:pt x="53" y="48"/>
                    </a:lnTo>
                    <a:lnTo>
                      <a:pt x="50" y="50"/>
                    </a:lnTo>
                    <a:lnTo>
                      <a:pt x="52" y="52"/>
                    </a:lnTo>
                    <a:lnTo>
                      <a:pt x="49" y="55"/>
                    </a:lnTo>
                    <a:lnTo>
                      <a:pt x="47" y="55"/>
                    </a:lnTo>
                    <a:lnTo>
                      <a:pt x="50" y="59"/>
                    </a:lnTo>
                    <a:lnTo>
                      <a:pt x="46" y="59"/>
                    </a:lnTo>
                    <a:lnTo>
                      <a:pt x="45" y="58"/>
                    </a:lnTo>
                    <a:lnTo>
                      <a:pt x="43" y="59"/>
                    </a:lnTo>
                    <a:lnTo>
                      <a:pt x="42" y="58"/>
                    </a:lnTo>
                    <a:lnTo>
                      <a:pt x="40" y="59"/>
                    </a:lnTo>
                    <a:lnTo>
                      <a:pt x="34" y="61"/>
                    </a:lnTo>
                    <a:lnTo>
                      <a:pt x="34" y="63"/>
                    </a:lnTo>
                    <a:lnTo>
                      <a:pt x="31" y="63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4" y="63"/>
                    </a:lnTo>
                    <a:lnTo>
                      <a:pt x="25" y="66"/>
                    </a:lnTo>
                    <a:lnTo>
                      <a:pt x="22" y="69"/>
                    </a:lnTo>
                    <a:lnTo>
                      <a:pt x="18" y="70"/>
                    </a:lnTo>
                    <a:lnTo>
                      <a:pt x="13" y="70"/>
                    </a:lnTo>
                    <a:lnTo>
                      <a:pt x="11" y="69"/>
                    </a:lnTo>
                    <a:lnTo>
                      <a:pt x="9" y="70"/>
                    </a:lnTo>
                    <a:lnTo>
                      <a:pt x="9" y="69"/>
                    </a:lnTo>
                    <a:lnTo>
                      <a:pt x="7" y="69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7" y="68"/>
                    </a:lnTo>
                    <a:lnTo>
                      <a:pt x="3" y="68"/>
                    </a:lnTo>
                    <a:lnTo>
                      <a:pt x="6" y="66"/>
                    </a:lnTo>
                    <a:lnTo>
                      <a:pt x="10" y="63"/>
                    </a:lnTo>
                    <a:lnTo>
                      <a:pt x="5" y="65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6" y="59"/>
                    </a:lnTo>
                    <a:lnTo>
                      <a:pt x="9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7" y="56"/>
                    </a:lnTo>
                    <a:lnTo>
                      <a:pt x="9" y="56"/>
                    </a:lnTo>
                    <a:lnTo>
                      <a:pt x="7" y="55"/>
                    </a:lnTo>
                    <a:lnTo>
                      <a:pt x="9" y="54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11" y="51"/>
                    </a:lnTo>
                    <a:lnTo>
                      <a:pt x="16" y="50"/>
                    </a:lnTo>
                    <a:lnTo>
                      <a:pt x="21" y="48"/>
                    </a:lnTo>
                    <a:lnTo>
                      <a:pt x="18" y="48"/>
                    </a:lnTo>
                    <a:lnTo>
                      <a:pt x="18" y="47"/>
                    </a:lnTo>
                    <a:lnTo>
                      <a:pt x="17" y="50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11" y="47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20" y="39"/>
                    </a:lnTo>
                    <a:lnTo>
                      <a:pt x="13" y="39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10" y="32"/>
                    </a:lnTo>
                    <a:lnTo>
                      <a:pt x="9" y="30"/>
                    </a:lnTo>
                    <a:lnTo>
                      <a:pt x="10" y="29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0" y="26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7" y="22"/>
                    </a:lnTo>
                    <a:lnTo>
                      <a:pt x="7" y="18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7" y="19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21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8" y="16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8" y="14"/>
                    </a:lnTo>
                    <a:lnTo>
                      <a:pt x="24" y="14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8" y="4"/>
                    </a:lnTo>
                    <a:lnTo>
                      <a:pt x="36" y="5"/>
                    </a:lnTo>
                    <a:lnTo>
                      <a:pt x="36" y="8"/>
                    </a:lnTo>
                    <a:lnTo>
                      <a:pt x="38" y="5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2" name="Freeform 727"/>
              <p:cNvSpPr>
                <a:spLocks/>
              </p:cNvSpPr>
              <p:nvPr/>
            </p:nvSpPr>
            <p:spPr bwMode="auto">
              <a:xfrm>
                <a:off x="4273323" y="2755580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2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3" name="Freeform 728"/>
              <p:cNvSpPr>
                <a:spLocks/>
              </p:cNvSpPr>
              <p:nvPr/>
            </p:nvSpPr>
            <p:spPr bwMode="auto">
              <a:xfrm>
                <a:off x="4279252" y="2780777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6 h 7"/>
                  <a:gd name="T4" fmla="*/ 0 w 4"/>
                  <a:gd name="T5" fmla="*/ 7 h 7"/>
                  <a:gd name="T6" fmla="*/ 0 w 4"/>
                  <a:gd name="T7" fmla="*/ 6 h 7"/>
                  <a:gd name="T8" fmla="*/ 4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4" name="Freeform 729"/>
              <p:cNvSpPr>
                <a:spLocks/>
              </p:cNvSpPr>
              <p:nvPr/>
            </p:nvSpPr>
            <p:spPr bwMode="auto">
              <a:xfrm>
                <a:off x="4268876" y="2739276"/>
                <a:ext cx="16305" cy="16305"/>
              </a:xfrm>
              <a:custGeom>
                <a:avLst/>
                <a:gdLst>
                  <a:gd name="T0" fmla="*/ 6 w 11"/>
                  <a:gd name="T1" fmla="*/ 0 h 11"/>
                  <a:gd name="T2" fmla="*/ 7 w 11"/>
                  <a:gd name="T3" fmla="*/ 2 h 11"/>
                  <a:gd name="T4" fmla="*/ 7 w 11"/>
                  <a:gd name="T5" fmla="*/ 7 h 11"/>
                  <a:gd name="T6" fmla="*/ 10 w 11"/>
                  <a:gd name="T7" fmla="*/ 9 h 11"/>
                  <a:gd name="T8" fmla="*/ 11 w 11"/>
                  <a:gd name="T9" fmla="*/ 7 h 11"/>
                  <a:gd name="T10" fmla="*/ 11 w 11"/>
                  <a:gd name="T11" fmla="*/ 9 h 11"/>
                  <a:gd name="T12" fmla="*/ 10 w 11"/>
                  <a:gd name="T13" fmla="*/ 10 h 11"/>
                  <a:gd name="T14" fmla="*/ 9 w 11"/>
                  <a:gd name="T15" fmla="*/ 11 h 11"/>
                  <a:gd name="T16" fmla="*/ 9 w 11"/>
                  <a:gd name="T17" fmla="*/ 11 h 11"/>
                  <a:gd name="T18" fmla="*/ 9 w 11"/>
                  <a:gd name="T19" fmla="*/ 9 h 11"/>
                  <a:gd name="T20" fmla="*/ 5 w 11"/>
                  <a:gd name="T21" fmla="*/ 10 h 11"/>
                  <a:gd name="T22" fmla="*/ 3 w 11"/>
                  <a:gd name="T23" fmla="*/ 6 h 11"/>
                  <a:gd name="T24" fmla="*/ 3 w 11"/>
                  <a:gd name="T25" fmla="*/ 6 h 11"/>
                  <a:gd name="T26" fmla="*/ 3 w 11"/>
                  <a:gd name="T27" fmla="*/ 4 h 11"/>
                  <a:gd name="T28" fmla="*/ 3 w 11"/>
                  <a:gd name="T29" fmla="*/ 6 h 11"/>
                  <a:gd name="T30" fmla="*/ 0 w 11"/>
                  <a:gd name="T31" fmla="*/ 4 h 11"/>
                  <a:gd name="T32" fmla="*/ 2 w 11"/>
                  <a:gd name="T33" fmla="*/ 3 h 11"/>
                  <a:gd name="T34" fmla="*/ 2 w 11"/>
                  <a:gd name="T35" fmla="*/ 3 h 11"/>
                  <a:gd name="T36" fmla="*/ 2 w 11"/>
                  <a:gd name="T37" fmla="*/ 2 h 11"/>
                  <a:gd name="T38" fmla="*/ 5 w 11"/>
                  <a:gd name="T39" fmla="*/ 3 h 11"/>
                  <a:gd name="T40" fmla="*/ 5 w 11"/>
                  <a:gd name="T41" fmla="*/ 0 h 11"/>
                  <a:gd name="T42" fmla="*/ 6 w 11"/>
                  <a:gd name="T4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lnTo>
                      <a:pt x="7" y="2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5" name="Freeform 730"/>
              <p:cNvSpPr>
                <a:spLocks/>
              </p:cNvSpPr>
              <p:nvPr/>
            </p:nvSpPr>
            <p:spPr bwMode="auto">
              <a:xfrm>
                <a:off x="4325199" y="2699257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6" name="Freeform 731"/>
              <p:cNvSpPr>
                <a:spLocks/>
              </p:cNvSpPr>
              <p:nvPr/>
            </p:nvSpPr>
            <p:spPr bwMode="auto">
              <a:xfrm>
                <a:off x="4397827" y="2908246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7" name="Freeform 732"/>
              <p:cNvSpPr>
                <a:spLocks/>
              </p:cNvSpPr>
              <p:nvPr/>
            </p:nvSpPr>
            <p:spPr bwMode="auto">
              <a:xfrm>
                <a:off x="4265911" y="2731865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1 h 4"/>
                  <a:gd name="T4" fmla="*/ 1 w 4"/>
                  <a:gd name="T5" fmla="*/ 4 h 4"/>
                  <a:gd name="T6" fmla="*/ 0 w 4"/>
                  <a:gd name="T7" fmla="*/ 3 h 4"/>
                  <a:gd name="T8" fmla="*/ 0 w 4"/>
                  <a:gd name="T9" fmla="*/ 3 h 4"/>
                  <a:gd name="T10" fmla="*/ 1 w 4"/>
                  <a:gd name="T11" fmla="*/ 1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8" name="Freeform 733"/>
              <p:cNvSpPr>
                <a:spLocks/>
              </p:cNvSpPr>
              <p:nvPr/>
            </p:nvSpPr>
            <p:spPr bwMode="auto">
              <a:xfrm>
                <a:off x="4276287" y="2782259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9" name="Freeform 734"/>
              <p:cNvSpPr>
                <a:spLocks/>
              </p:cNvSpPr>
              <p:nvPr/>
            </p:nvSpPr>
            <p:spPr bwMode="auto">
              <a:xfrm>
                <a:off x="4277769" y="2760027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0" name="Freeform 735"/>
              <p:cNvSpPr>
                <a:spLocks/>
              </p:cNvSpPr>
              <p:nvPr/>
            </p:nvSpPr>
            <p:spPr bwMode="auto">
              <a:xfrm>
                <a:off x="4354843" y="2650345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1" name="Freeform 736"/>
              <p:cNvSpPr>
                <a:spLocks/>
              </p:cNvSpPr>
              <p:nvPr/>
            </p:nvSpPr>
            <p:spPr bwMode="auto">
              <a:xfrm>
                <a:off x="4359290" y="2645898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3 h 4"/>
                  <a:gd name="T6" fmla="*/ 2 w 3"/>
                  <a:gd name="T7" fmla="*/ 4 h 4"/>
                  <a:gd name="T8" fmla="*/ 0 w 3"/>
                  <a:gd name="T9" fmla="*/ 3 h 4"/>
                  <a:gd name="T10" fmla="*/ 2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2" name="Freeform 737"/>
              <p:cNvSpPr>
                <a:spLocks/>
              </p:cNvSpPr>
              <p:nvPr/>
            </p:nvSpPr>
            <p:spPr bwMode="auto">
              <a:xfrm>
                <a:off x="4365219" y="2641452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3" name="Freeform 738"/>
              <p:cNvSpPr>
                <a:spLocks/>
              </p:cNvSpPr>
              <p:nvPr/>
            </p:nvSpPr>
            <p:spPr bwMode="auto">
              <a:xfrm>
                <a:off x="4265911" y="2770402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4" name="Freeform 739"/>
              <p:cNvSpPr>
                <a:spLocks/>
              </p:cNvSpPr>
              <p:nvPr/>
            </p:nvSpPr>
            <p:spPr bwMode="auto">
              <a:xfrm>
                <a:off x="4265911" y="2717043"/>
                <a:ext cx="13340" cy="14822"/>
              </a:xfrm>
              <a:custGeom>
                <a:avLst/>
                <a:gdLst>
                  <a:gd name="T0" fmla="*/ 8 w 9"/>
                  <a:gd name="T1" fmla="*/ 0 h 10"/>
                  <a:gd name="T2" fmla="*/ 9 w 9"/>
                  <a:gd name="T3" fmla="*/ 3 h 10"/>
                  <a:gd name="T4" fmla="*/ 7 w 9"/>
                  <a:gd name="T5" fmla="*/ 6 h 10"/>
                  <a:gd name="T6" fmla="*/ 7 w 9"/>
                  <a:gd name="T7" fmla="*/ 7 h 10"/>
                  <a:gd name="T8" fmla="*/ 7 w 9"/>
                  <a:gd name="T9" fmla="*/ 7 h 10"/>
                  <a:gd name="T10" fmla="*/ 5 w 9"/>
                  <a:gd name="T11" fmla="*/ 10 h 10"/>
                  <a:gd name="T12" fmla="*/ 2 w 9"/>
                  <a:gd name="T13" fmla="*/ 10 h 10"/>
                  <a:gd name="T14" fmla="*/ 1 w 9"/>
                  <a:gd name="T15" fmla="*/ 10 h 10"/>
                  <a:gd name="T16" fmla="*/ 0 w 9"/>
                  <a:gd name="T17" fmla="*/ 8 h 10"/>
                  <a:gd name="T18" fmla="*/ 1 w 9"/>
                  <a:gd name="T19" fmla="*/ 8 h 10"/>
                  <a:gd name="T20" fmla="*/ 0 w 9"/>
                  <a:gd name="T21" fmla="*/ 7 h 10"/>
                  <a:gd name="T22" fmla="*/ 1 w 9"/>
                  <a:gd name="T23" fmla="*/ 4 h 10"/>
                  <a:gd name="T24" fmla="*/ 4 w 9"/>
                  <a:gd name="T25" fmla="*/ 6 h 10"/>
                  <a:gd name="T26" fmla="*/ 2 w 9"/>
                  <a:gd name="T27" fmla="*/ 4 h 10"/>
                  <a:gd name="T28" fmla="*/ 8 w 9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0">
                    <a:moveTo>
                      <a:pt x="8" y="0"/>
                    </a:moveTo>
                    <a:lnTo>
                      <a:pt x="9" y="3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5" name="Freeform 740"/>
              <p:cNvSpPr>
                <a:spLocks/>
              </p:cNvSpPr>
              <p:nvPr/>
            </p:nvSpPr>
            <p:spPr bwMode="auto">
              <a:xfrm>
                <a:off x="4357807" y="2666648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6" name="Freeform 741"/>
              <p:cNvSpPr>
                <a:spLocks/>
              </p:cNvSpPr>
              <p:nvPr/>
            </p:nvSpPr>
            <p:spPr bwMode="auto">
              <a:xfrm>
                <a:off x="4351878" y="2653309"/>
                <a:ext cx="11858" cy="10376"/>
              </a:xfrm>
              <a:custGeom>
                <a:avLst/>
                <a:gdLst>
                  <a:gd name="T0" fmla="*/ 5 w 8"/>
                  <a:gd name="T1" fmla="*/ 0 h 7"/>
                  <a:gd name="T2" fmla="*/ 7 w 8"/>
                  <a:gd name="T3" fmla="*/ 0 h 7"/>
                  <a:gd name="T4" fmla="*/ 8 w 8"/>
                  <a:gd name="T5" fmla="*/ 2 h 7"/>
                  <a:gd name="T6" fmla="*/ 7 w 8"/>
                  <a:gd name="T7" fmla="*/ 3 h 7"/>
                  <a:gd name="T8" fmla="*/ 8 w 8"/>
                  <a:gd name="T9" fmla="*/ 4 h 7"/>
                  <a:gd name="T10" fmla="*/ 7 w 8"/>
                  <a:gd name="T11" fmla="*/ 4 h 7"/>
                  <a:gd name="T12" fmla="*/ 7 w 8"/>
                  <a:gd name="T13" fmla="*/ 7 h 7"/>
                  <a:gd name="T14" fmla="*/ 5 w 8"/>
                  <a:gd name="T15" fmla="*/ 7 h 7"/>
                  <a:gd name="T16" fmla="*/ 4 w 8"/>
                  <a:gd name="T17" fmla="*/ 4 h 7"/>
                  <a:gd name="T18" fmla="*/ 1 w 8"/>
                  <a:gd name="T19" fmla="*/ 4 h 7"/>
                  <a:gd name="T20" fmla="*/ 0 w 8"/>
                  <a:gd name="T21" fmla="*/ 3 h 7"/>
                  <a:gd name="T22" fmla="*/ 2 w 8"/>
                  <a:gd name="T23" fmla="*/ 3 h 7"/>
                  <a:gd name="T24" fmla="*/ 5 w 8"/>
                  <a:gd name="T25" fmla="*/ 3 h 7"/>
                  <a:gd name="T26" fmla="*/ 5 w 8"/>
                  <a:gd name="T27" fmla="*/ 2 h 7"/>
                  <a:gd name="T28" fmla="*/ 4 w 8"/>
                  <a:gd name="T29" fmla="*/ 0 h 7"/>
                  <a:gd name="T30" fmla="*/ 5 w 8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7" name="Freeform 742"/>
              <p:cNvSpPr>
                <a:spLocks/>
              </p:cNvSpPr>
              <p:nvPr/>
            </p:nvSpPr>
            <p:spPr bwMode="auto">
              <a:xfrm>
                <a:off x="4258501" y="2743722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8" name="Freeform 743"/>
              <p:cNvSpPr>
                <a:spLocks/>
              </p:cNvSpPr>
              <p:nvPr/>
            </p:nvSpPr>
            <p:spPr bwMode="auto">
              <a:xfrm>
                <a:off x="4320753" y="2699257"/>
                <a:ext cx="7411" cy="7411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2 h 5"/>
                  <a:gd name="T4" fmla="*/ 3 w 5"/>
                  <a:gd name="T5" fmla="*/ 2 h 5"/>
                  <a:gd name="T6" fmla="*/ 5 w 5"/>
                  <a:gd name="T7" fmla="*/ 2 h 5"/>
                  <a:gd name="T8" fmla="*/ 5 w 5"/>
                  <a:gd name="T9" fmla="*/ 5 h 5"/>
                  <a:gd name="T10" fmla="*/ 4 w 5"/>
                  <a:gd name="T11" fmla="*/ 4 h 5"/>
                  <a:gd name="T12" fmla="*/ 1 w 5"/>
                  <a:gd name="T13" fmla="*/ 4 h 5"/>
                  <a:gd name="T14" fmla="*/ 1 w 5"/>
                  <a:gd name="T15" fmla="*/ 2 h 5"/>
                  <a:gd name="T16" fmla="*/ 1 w 5"/>
                  <a:gd name="T17" fmla="*/ 4 h 5"/>
                  <a:gd name="T18" fmla="*/ 0 w 5"/>
                  <a:gd name="T19" fmla="*/ 2 h 5"/>
                  <a:gd name="T20" fmla="*/ 0 w 5"/>
                  <a:gd name="T21" fmla="*/ 1 h 5"/>
                  <a:gd name="T22" fmla="*/ 3 w 5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9" name="Freeform 744"/>
              <p:cNvSpPr>
                <a:spLocks/>
              </p:cNvSpPr>
              <p:nvPr/>
            </p:nvSpPr>
            <p:spPr bwMode="auto">
              <a:xfrm>
                <a:off x="4277769" y="2712597"/>
                <a:ext cx="136361" cy="238633"/>
              </a:xfrm>
              <a:custGeom>
                <a:avLst/>
                <a:gdLst>
                  <a:gd name="T0" fmla="*/ 29 w 92"/>
                  <a:gd name="T1" fmla="*/ 10 h 161"/>
                  <a:gd name="T2" fmla="*/ 22 w 92"/>
                  <a:gd name="T3" fmla="*/ 21 h 161"/>
                  <a:gd name="T4" fmla="*/ 30 w 92"/>
                  <a:gd name="T5" fmla="*/ 18 h 161"/>
                  <a:gd name="T6" fmla="*/ 47 w 92"/>
                  <a:gd name="T7" fmla="*/ 21 h 161"/>
                  <a:gd name="T8" fmla="*/ 41 w 92"/>
                  <a:gd name="T9" fmla="*/ 34 h 161"/>
                  <a:gd name="T10" fmla="*/ 32 w 92"/>
                  <a:gd name="T11" fmla="*/ 43 h 161"/>
                  <a:gd name="T12" fmla="*/ 33 w 92"/>
                  <a:gd name="T13" fmla="*/ 47 h 161"/>
                  <a:gd name="T14" fmla="*/ 34 w 92"/>
                  <a:gd name="T15" fmla="*/ 50 h 161"/>
                  <a:gd name="T16" fmla="*/ 48 w 92"/>
                  <a:gd name="T17" fmla="*/ 57 h 161"/>
                  <a:gd name="T18" fmla="*/ 59 w 92"/>
                  <a:gd name="T19" fmla="*/ 75 h 161"/>
                  <a:gd name="T20" fmla="*/ 66 w 92"/>
                  <a:gd name="T21" fmla="*/ 86 h 161"/>
                  <a:gd name="T22" fmla="*/ 65 w 92"/>
                  <a:gd name="T23" fmla="*/ 90 h 161"/>
                  <a:gd name="T24" fmla="*/ 68 w 92"/>
                  <a:gd name="T25" fmla="*/ 93 h 161"/>
                  <a:gd name="T26" fmla="*/ 75 w 92"/>
                  <a:gd name="T27" fmla="*/ 108 h 161"/>
                  <a:gd name="T28" fmla="*/ 92 w 92"/>
                  <a:gd name="T29" fmla="*/ 112 h 161"/>
                  <a:gd name="T30" fmla="*/ 86 w 92"/>
                  <a:gd name="T31" fmla="*/ 122 h 161"/>
                  <a:gd name="T32" fmla="*/ 83 w 92"/>
                  <a:gd name="T33" fmla="*/ 126 h 161"/>
                  <a:gd name="T34" fmla="*/ 79 w 92"/>
                  <a:gd name="T35" fmla="*/ 132 h 161"/>
                  <a:gd name="T36" fmla="*/ 84 w 92"/>
                  <a:gd name="T37" fmla="*/ 133 h 161"/>
                  <a:gd name="T38" fmla="*/ 86 w 92"/>
                  <a:gd name="T39" fmla="*/ 140 h 161"/>
                  <a:gd name="T40" fmla="*/ 76 w 92"/>
                  <a:gd name="T41" fmla="*/ 146 h 161"/>
                  <a:gd name="T42" fmla="*/ 61 w 92"/>
                  <a:gd name="T43" fmla="*/ 146 h 161"/>
                  <a:gd name="T44" fmla="*/ 47 w 92"/>
                  <a:gd name="T45" fmla="*/ 148 h 161"/>
                  <a:gd name="T46" fmla="*/ 32 w 92"/>
                  <a:gd name="T47" fmla="*/ 150 h 161"/>
                  <a:gd name="T48" fmla="*/ 25 w 92"/>
                  <a:gd name="T49" fmla="*/ 155 h 161"/>
                  <a:gd name="T50" fmla="*/ 15 w 92"/>
                  <a:gd name="T51" fmla="*/ 157 h 161"/>
                  <a:gd name="T52" fmla="*/ 8 w 92"/>
                  <a:gd name="T53" fmla="*/ 159 h 161"/>
                  <a:gd name="T54" fmla="*/ 10 w 92"/>
                  <a:gd name="T55" fmla="*/ 154 h 161"/>
                  <a:gd name="T56" fmla="*/ 18 w 92"/>
                  <a:gd name="T57" fmla="*/ 143 h 161"/>
                  <a:gd name="T58" fmla="*/ 34 w 92"/>
                  <a:gd name="T59" fmla="*/ 139 h 161"/>
                  <a:gd name="T60" fmla="*/ 37 w 92"/>
                  <a:gd name="T61" fmla="*/ 132 h 161"/>
                  <a:gd name="T62" fmla="*/ 25 w 92"/>
                  <a:gd name="T63" fmla="*/ 132 h 161"/>
                  <a:gd name="T64" fmla="*/ 15 w 92"/>
                  <a:gd name="T65" fmla="*/ 130 h 161"/>
                  <a:gd name="T66" fmla="*/ 8 w 92"/>
                  <a:gd name="T67" fmla="*/ 125 h 161"/>
                  <a:gd name="T68" fmla="*/ 25 w 92"/>
                  <a:gd name="T69" fmla="*/ 114 h 161"/>
                  <a:gd name="T70" fmla="*/ 18 w 92"/>
                  <a:gd name="T71" fmla="*/ 108 h 161"/>
                  <a:gd name="T72" fmla="*/ 28 w 92"/>
                  <a:gd name="T73" fmla="*/ 100 h 161"/>
                  <a:gd name="T74" fmla="*/ 36 w 92"/>
                  <a:gd name="T75" fmla="*/ 100 h 161"/>
                  <a:gd name="T76" fmla="*/ 34 w 92"/>
                  <a:gd name="T77" fmla="*/ 89 h 161"/>
                  <a:gd name="T78" fmla="*/ 32 w 92"/>
                  <a:gd name="T79" fmla="*/ 82 h 161"/>
                  <a:gd name="T80" fmla="*/ 25 w 92"/>
                  <a:gd name="T81" fmla="*/ 71 h 161"/>
                  <a:gd name="T82" fmla="*/ 14 w 92"/>
                  <a:gd name="T83" fmla="*/ 71 h 161"/>
                  <a:gd name="T84" fmla="*/ 16 w 92"/>
                  <a:gd name="T85" fmla="*/ 58 h 161"/>
                  <a:gd name="T86" fmla="*/ 15 w 92"/>
                  <a:gd name="T87" fmla="*/ 46 h 161"/>
                  <a:gd name="T88" fmla="*/ 10 w 92"/>
                  <a:gd name="T89" fmla="*/ 52 h 161"/>
                  <a:gd name="T90" fmla="*/ 7 w 92"/>
                  <a:gd name="T91" fmla="*/ 57 h 161"/>
                  <a:gd name="T92" fmla="*/ 7 w 92"/>
                  <a:gd name="T93" fmla="*/ 53 h 161"/>
                  <a:gd name="T94" fmla="*/ 8 w 92"/>
                  <a:gd name="T95" fmla="*/ 40 h 161"/>
                  <a:gd name="T96" fmla="*/ 4 w 92"/>
                  <a:gd name="T97" fmla="*/ 39 h 161"/>
                  <a:gd name="T98" fmla="*/ 0 w 92"/>
                  <a:gd name="T99" fmla="*/ 36 h 161"/>
                  <a:gd name="T100" fmla="*/ 7 w 92"/>
                  <a:gd name="T101" fmla="*/ 32 h 161"/>
                  <a:gd name="T102" fmla="*/ 7 w 92"/>
                  <a:gd name="T103" fmla="*/ 27 h 161"/>
                  <a:gd name="T104" fmla="*/ 8 w 92"/>
                  <a:gd name="T105" fmla="*/ 24 h 161"/>
                  <a:gd name="T106" fmla="*/ 4 w 92"/>
                  <a:gd name="T107" fmla="*/ 18 h 161"/>
                  <a:gd name="T108" fmla="*/ 7 w 92"/>
                  <a:gd name="T109" fmla="*/ 14 h 161"/>
                  <a:gd name="T110" fmla="*/ 11 w 92"/>
                  <a:gd name="T111" fmla="*/ 10 h 161"/>
                  <a:gd name="T112" fmla="*/ 14 w 92"/>
                  <a:gd name="T113" fmla="*/ 0 h 161"/>
                  <a:gd name="T114" fmla="*/ 21 w 92"/>
                  <a:gd name="T1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2" h="161">
                    <a:moveTo>
                      <a:pt x="33" y="0"/>
                    </a:moveTo>
                    <a:lnTo>
                      <a:pt x="33" y="2"/>
                    </a:lnTo>
                    <a:lnTo>
                      <a:pt x="32" y="3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0" y="7"/>
                    </a:lnTo>
                    <a:lnTo>
                      <a:pt x="29" y="10"/>
                    </a:lnTo>
                    <a:lnTo>
                      <a:pt x="23" y="13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3" y="18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6" y="20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4" y="18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4" y="24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3" y="31"/>
                    </a:lnTo>
                    <a:lnTo>
                      <a:pt x="43" y="32"/>
                    </a:lnTo>
                    <a:lnTo>
                      <a:pt x="41" y="34"/>
                    </a:lnTo>
                    <a:lnTo>
                      <a:pt x="40" y="36"/>
                    </a:lnTo>
                    <a:lnTo>
                      <a:pt x="39" y="38"/>
                    </a:lnTo>
                    <a:lnTo>
                      <a:pt x="39" y="39"/>
                    </a:lnTo>
                    <a:lnTo>
                      <a:pt x="37" y="40"/>
                    </a:lnTo>
                    <a:lnTo>
                      <a:pt x="34" y="40"/>
                    </a:lnTo>
                    <a:lnTo>
                      <a:pt x="32" y="42"/>
                    </a:lnTo>
                    <a:lnTo>
                      <a:pt x="32" y="43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6" y="43"/>
                    </a:lnTo>
                    <a:lnTo>
                      <a:pt x="39" y="45"/>
                    </a:lnTo>
                    <a:lnTo>
                      <a:pt x="36" y="46"/>
                    </a:lnTo>
                    <a:lnTo>
                      <a:pt x="33" y="46"/>
                    </a:lnTo>
                    <a:lnTo>
                      <a:pt x="33" y="47"/>
                    </a:lnTo>
                    <a:lnTo>
                      <a:pt x="30" y="49"/>
                    </a:lnTo>
                    <a:lnTo>
                      <a:pt x="28" y="49"/>
                    </a:lnTo>
                    <a:lnTo>
                      <a:pt x="26" y="47"/>
                    </a:lnTo>
                    <a:lnTo>
                      <a:pt x="26" y="49"/>
                    </a:lnTo>
                    <a:lnTo>
                      <a:pt x="29" y="50"/>
                    </a:lnTo>
                    <a:lnTo>
                      <a:pt x="30" y="50"/>
                    </a:lnTo>
                    <a:lnTo>
                      <a:pt x="34" y="50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40" y="49"/>
                    </a:lnTo>
                    <a:lnTo>
                      <a:pt x="41" y="50"/>
                    </a:lnTo>
                    <a:lnTo>
                      <a:pt x="44" y="52"/>
                    </a:lnTo>
                    <a:lnTo>
                      <a:pt x="47" y="57"/>
                    </a:lnTo>
                    <a:lnTo>
                      <a:pt x="48" y="57"/>
                    </a:lnTo>
                    <a:lnTo>
                      <a:pt x="50" y="58"/>
                    </a:lnTo>
                    <a:lnTo>
                      <a:pt x="51" y="65"/>
                    </a:lnTo>
                    <a:lnTo>
                      <a:pt x="52" y="68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5" y="75"/>
                    </a:lnTo>
                    <a:lnTo>
                      <a:pt x="59" y="75"/>
                    </a:lnTo>
                    <a:lnTo>
                      <a:pt x="63" y="78"/>
                    </a:lnTo>
                    <a:lnTo>
                      <a:pt x="65" y="81"/>
                    </a:lnTo>
                    <a:lnTo>
                      <a:pt x="66" y="81"/>
                    </a:lnTo>
                    <a:lnTo>
                      <a:pt x="66" y="82"/>
                    </a:lnTo>
                    <a:lnTo>
                      <a:pt x="68" y="83"/>
                    </a:lnTo>
                    <a:lnTo>
                      <a:pt x="68" y="83"/>
                    </a:lnTo>
                    <a:lnTo>
                      <a:pt x="66" y="86"/>
                    </a:lnTo>
                    <a:lnTo>
                      <a:pt x="68" y="87"/>
                    </a:lnTo>
                    <a:lnTo>
                      <a:pt x="72" y="92"/>
                    </a:lnTo>
                    <a:lnTo>
                      <a:pt x="70" y="92"/>
                    </a:lnTo>
                    <a:lnTo>
                      <a:pt x="69" y="92"/>
                    </a:lnTo>
                    <a:lnTo>
                      <a:pt x="68" y="90"/>
                    </a:lnTo>
                    <a:lnTo>
                      <a:pt x="66" y="90"/>
                    </a:lnTo>
                    <a:lnTo>
                      <a:pt x="65" y="90"/>
                    </a:lnTo>
                    <a:lnTo>
                      <a:pt x="63" y="90"/>
                    </a:lnTo>
                    <a:lnTo>
                      <a:pt x="62" y="90"/>
                    </a:lnTo>
                    <a:lnTo>
                      <a:pt x="62" y="90"/>
                    </a:lnTo>
                    <a:lnTo>
                      <a:pt x="65" y="92"/>
                    </a:lnTo>
                    <a:lnTo>
                      <a:pt x="65" y="92"/>
                    </a:lnTo>
                    <a:lnTo>
                      <a:pt x="66" y="90"/>
                    </a:lnTo>
                    <a:lnTo>
                      <a:pt x="68" y="93"/>
                    </a:lnTo>
                    <a:lnTo>
                      <a:pt x="70" y="94"/>
                    </a:lnTo>
                    <a:lnTo>
                      <a:pt x="72" y="94"/>
                    </a:lnTo>
                    <a:lnTo>
                      <a:pt x="75" y="100"/>
                    </a:lnTo>
                    <a:lnTo>
                      <a:pt x="75" y="101"/>
                    </a:lnTo>
                    <a:lnTo>
                      <a:pt x="70" y="105"/>
                    </a:lnTo>
                    <a:lnTo>
                      <a:pt x="73" y="105"/>
                    </a:lnTo>
                    <a:lnTo>
                      <a:pt x="75" y="108"/>
                    </a:lnTo>
                    <a:lnTo>
                      <a:pt x="76" y="107"/>
                    </a:lnTo>
                    <a:lnTo>
                      <a:pt x="76" y="104"/>
                    </a:lnTo>
                    <a:lnTo>
                      <a:pt x="80" y="104"/>
                    </a:lnTo>
                    <a:lnTo>
                      <a:pt x="87" y="104"/>
                    </a:lnTo>
                    <a:lnTo>
                      <a:pt x="91" y="107"/>
                    </a:lnTo>
                    <a:lnTo>
                      <a:pt x="91" y="111"/>
                    </a:lnTo>
                    <a:lnTo>
                      <a:pt x="92" y="112"/>
                    </a:lnTo>
                    <a:lnTo>
                      <a:pt x="91" y="115"/>
                    </a:lnTo>
                    <a:lnTo>
                      <a:pt x="91" y="119"/>
                    </a:lnTo>
                    <a:lnTo>
                      <a:pt x="90" y="121"/>
                    </a:lnTo>
                    <a:lnTo>
                      <a:pt x="88" y="122"/>
                    </a:lnTo>
                    <a:lnTo>
                      <a:pt x="87" y="121"/>
                    </a:lnTo>
                    <a:lnTo>
                      <a:pt x="86" y="121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87" y="123"/>
                    </a:lnTo>
                    <a:lnTo>
                      <a:pt x="87" y="123"/>
                    </a:lnTo>
                    <a:lnTo>
                      <a:pt x="87" y="125"/>
                    </a:lnTo>
                    <a:lnTo>
                      <a:pt x="86" y="126"/>
                    </a:lnTo>
                    <a:lnTo>
                      <a:pt x="84" y="125"/>
                    </a:lnTo>
                    <a:lnTo>
                      <a:pt x="83" y="126"/>
                    </a:lnTo>
                    <a:lnTo>
                      <a:pt x="81" y="128"/>
                    </a:lnTo>
                    <a:lnTo>
                      <a:pt x="83" y="128"/>
                    </a:lnTo>
                    <a:lnTo>
                      <a:pt x="84" y="129"/>
                    </a:lnTo>
                    <a:lnTo>
                      <a:pt x="81" y="130"/>
                    </a:lnTo>
                    <a:lnTo>
                      <a:pt x="80" y="130"/>
                    </a:lnTo>
                    <a:lnTo>
                      <a:pt x="77" y="132"/>
                    </a:lnTo>
                    <a:lnTo>
                      <a:pt x="79" y="132"/>
                    </a:lnTo>
                    <a:lnTo>
                      <a:pt x="81" y="132"/>
                    </a:lnTo>
                    <a:lnTo>
                      <a:pt x="81" y="132"/>
                    </a:lnTo>
                    <a:lnTo>
                      <a:pt x="80" y="132"/>
                    </a:lnTo>
                    <a:lnTo>
                      <a:pt x="80" y="133"/>
                    </a:lnTo>
                    <a:lnTo>
                      <a:pt x="80" y="133"/>
                    </a:lnTo>
                    <a:lnTo>
                      <a:pt x="83" y="134"/>
                    </a:lnTo>
                    <a:lnTo>
                      <a:pt x="84" y="133"/>
                    </a:lnTo>
                    <a:lnTo>
                      <a:pt x="87" y="133"/>
                    </a:lnTo>
                    <a:lnTo>
                      <a:pt x="90" y="133"/>
                    </a:lnTo>
                    <a:lnTo>
                      <a:pt x="90" y="134"/>
                    </a:lnTo>
                    <a:lnTo>
                      <a:pt x="90" y="136"/>
                    </a:lnTo>
                    <a:lnTo>
                      <a:pt x="90" y="137"/>
                    </a:lnTo>
                    <a:lnTo>
                      <a:pt x="88" y="139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4" y="141"/>
                    </a:lnTo>
                    <a:lnTo>
                      <a:pt x="83" y="141"/>
                    </a:lnTo>
                    <a:lnTo>
                      <a:pt x="81" y="143"/>
                    </a:lnTo>
                    <a:lnTo>
                      <a:pt x="79" y="144"/>
                    </a:lnTo>
                    <a:lnTo>
                      <a:pt x="77" y="146"/>
                    </a:lnTo>
                    <a:lnTo>
                      <a:pt x="76" y="146"/>
                    </a:lnTo>
                    <a:lnTo>
                      <a:pt x="73" y="144"/>
                    </a:lnTo>
                    <a:lnTo>
                      <a:pt x="70" y="144"/>
                    </a:lnTo>
                    <a:lnTo>
                      <a:pt x="66" y="144"/>
                    </a:lnTo>
                    <a:lnTo>
                      <a:pt x="63" y="146"/>
                    </a:lnTo>
                    <a:lnTo>
                      <a:pt x="62" y="146"/>
                    </a:lnTo>
                    <a:lnTo>
                      <a:pt x="62" y="144"/>
                    </a:lnTo>
                    <a:lnTo>
                      <a:pt x="61" y="146"/>
                    </a:lnTo>
                    <a:lnTo>
                      <a:pt x="59" y="146"/>
                    </a:lnTo>
                    <a:lnTo>
                      <a:pt x="58" y="144"/>
                    </a:lnTo>
                    <a:lnTo>
                      <a:pt x="55" y="147"/>
                    </a:lnTo>
                    <a:lnTo>
                      <a:pt x="52" y="146"/>
                    </a:lnTo>
                    <a:lnTo>
                      <a:pt x="50" y="147"/>
                    </a:lnTo>
                    <a:lnTo>
                      <a:pt x="50" y="150"/>
                    </a:lnTo>
                    <a:lnTo>
                      <a:pt x="47" y="148"/>
                    </a:lnTo>
                    <a:lnTo>
                      <a:pt x="44" y="148"/>
                    </a:lnTo>
                    <a:lnTo>
                      <a:pt x="43" y="150"/>
                    </a:lnTo>
                    <a:lnTo>
                      <a:pt x="40" y="147"/>
                    </a:lnTo>
                    <a:lnTo>
                      <a:pt x="39" y="147"/>
                    </a:lnTo>
                    <a:lnTo>
                      <a:pt x="33" y="148"/>
                    </a:lnTo>
                    <a:lnTo>
                      <a:pt x="33" y="148"/>
                    </a:lnTo>
                    <a:lnTo>
                      <a:pt x="32" y="150"/>
                    </a:lnTo>
                    <a:lnTo>
                      <a:pt x="30" y="151"/>
                    </a:lnTo>
                    <a:lnTo>
                      <a:pt x="30" y="152"/>
                    </a:lnTo>
                    <a:lnTo>
                      <a:pt x="30" y="154"/>
                    </a:lnTo>
                    <a:lnTo>
                      <a:pt x="29" y="155"/>
                    </a:lnTo>
                    <a:lnTo>
                      <a:pt x="29" y="157"/>
                    </a:lnTo>
                    <a:lnTo>
                      <a:pt x="26" y="157"/>
                    </a:lnTo>
                    <a:lnTo>
                      <a:pt x="25" y="155"/>
                    </a:lnTo>
                    <a:lnTo>
                      <a:pt x="23" y="155"/>
                    </a:lnTo>
                    <a:lnTo>
                      <a:pt x="22" y="154"/>
                    </a:lnTo>
                    <a:lnTo>
                      <a:pt x="22" y="154"/>
                    </a:lnTo>
                    <a:lnTo>
                      <a:pt x="21" y="154"/>
                    </a:lnTo>
                    <a:lnTo>
                      <a:pt x="18" y="155"/>
                    </a:lnTo>
                    <a:lnTo>
                      <a:pt x="15" y="154"/>
                    </a:lnTo>
                    <a:lnTo>
                      <a:pt x="15" y="157"/>
                    </a:lnTo>
                    <a:lnTo>
                      <a:pt x="14" y="157"/>
                    </a:lnTo>
                    <a:lnTo>
                      <a:pt x="12" y="158"/>
                    </a:lnTo>
                    <a:lnTo>
                      <a:pt x="11" y="157"/>
                    </a:lnTo>
                    <a:lnTo>
                      <a:pt x="10" y="158"/>
                    </a:lnTo>
                    <a:lnTo>
                      <a:pt x="11" y="159"/>
                    </a:lnTo>
                    <a:lnTo>
                      <a:pt x="10" y="161"/>
                    </a:lnTo>
                    <a:lnTo>
                      <a:pt x="8" y="159"/>
                    </a:lnTo>
                    <a:lnTo>
                      <a:pt x="5" y="158"/>
                    </a:lnTo>
                    <a:lnTo>
                      <a:pt x="5" y="159"/>
                    </a:lnTo>
                    <a:lnTo>
                      <a:pt x="3" y="159"/>
                    </a:lnTo>
                    <a:lnTo>
                      <a:pt x="3" y="158"/>
                    </a:lnTo>
                    <a:lnTo>
                      <a:pt x="5" y="157"/>
                    </a:lnTo>
                    <a:lnTo>
                      <a:pt x="7" y="157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11" y="152"/>
                    </a:lnTo>
                    <a:lnTo>
                      <a:pt x="12" y="150"/>
                    </a:lnTo>
                    <a:lnTo>
                      <a:pt x="15" y="150"/>
                    </a:lnTo>
                    <a:lnTo>
                      <a:pt x="15" y="148"/>
                    </a:lnTo>
                    <a:lnTo>
                      <a:pt x="18" y="147"/>
                    </a:lnTo>
                    <a:lnTo>
                      <a:pt x="18" y="143"/>
                    </a:lnTo>
                    <a:lnTo>
                      <a:pt x="19" y="143"/>
                    </a:lnTo>
                    <a:lnTo>
                      <a:pt x="22" y="140"/>
                    </a:lnTo>
                    <a:lnTo>
                      <a:pt x="22" y="139"/>
                    </a:lnTo>
                    <a:lnTo>
                      <a:pt x="25" y="137"/>
                    </a:lnTo>
                    <a:lnTo>
                      <a:pt x="30" y="139"/>
                    </a:lnTo>
                    <a:lnTo>
                      <a:pt x="33" y="139"/>
                    </a:lnTo>
                    <a:lnTo>
                      <a:pt x="34" y="139"/>
                    </a:lnTo>
                    <a:lnTo>
                      <a:pt x="37" y="139"/>
                    </a:lnTo>
                    <a:lnTo>
                      <a:pt x="37" y="134"/>
                    </a:lnTo>
                    <a:lnTo>
                      <a:pt x="40" y="132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40" y="130"/>
                    </a:lnTo>
                    <a:lnTo>
                      <a:pt x="37" y="132"/>
                    </a:lnTo>
                    <a:lnTo>
                      <a:pt x="34" y="133"/>
                    </a:lnTo>
                    <a:lnTo>
                      <a:pt x="34" y="134"/>
                    </a:lnTo>
                    <a:lnTo>
                      <a:pt x="30" y="134"/>
                    </a:lnTo>
                    <a:lnTo>
                      <a:pt x="28" y="133"/>
                    </a:lnTo>
                    <a:lnTo>
                      <a:pt x="26" y="130"/>
                    </a:lnTo>
                    <a:lnTo>
                      <a:pt x="25" y="130"/>
                    </a:lnTo>
                    <a:lnTo>
                      <a:pt x="25" y="132"/>
                    </a:lnTo>
                    <a:lnTo>
                      <a:pt x="21" y="132"/>
                    </a:lnTo>
                    <a:lnTo>
                      <a:pt x="21" y="130"/>
                    </a:lnTo>
                    <a:lnTo>
                      <a:pt x="23" y="130"/>
                    </a:lnTo>
                    <a:lnTo>
                      <a:pt x="21" y="129"/>
                    </a:lnTo>
                    <a:lnTo>
                      <a:pt x="21" y="128"/>
                    </a:lnTo>
                    <a:lnTo>
                      <a:pt x="16" y="129"/>
                    </a:lnTo>
                    <a:lnTo>
                      <a:pt x="15" y="130"/>
                    </a:lnTo>
                    <a:lnTo>
                      <a:pt x="12" y="130"/>
                    </a:lnTo>
                    <a:lnTo>
                      <a:pt x="11" y="130"/>
                    </a:lnTo>
                    <a:lnTo>
                      <a:pt x="12" y="129"/>
                    </a:lnTo>
                    <a:lnTo>
                      <a:pt x="10" y="129"/>
                    </a:lnTo>
                    <a:lnTo>
                      <a:pt x="11" y="128"/>
                    </a:lnTo>
                    <a:lnTo>
                      <a:pt x="11" y="126"/>
                    </a:lnTo>
                    <a:lnTo>
                      <a:pt x="8" y="125"/>
                    </a:lnTo>
                    <a:lnTo>
                      <a:pt x="11" y="123"/>
                    </a:lnTo>
                    <a:lnTo>
                      <a:pt x="14" y="123"/>
                    </a:lnTo>
                    <a:lnTo>
                      <a:pt x="16" y="122"/>
                    </a:lnTo>
                    <a:lnTo>
                      <a:pt x="16" y="122"/>
                    </a:lnTo>
                    <a:lnTo>
                      <a:pt x="19" y="119"/>
                    </a:lnTo>
                    <a:lnTo>
                      <a:pt x="22" y="119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2" y="108"/>
                    </a:lnTo>
                    <a:lnTo>
                      <a:pt x="23" y="107"/>
                    </a:lnTo>
                    <a:lnTo>
                      <a:pt x="18" y="108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9" y="105"/>
                    </a:lnTo>
                    <a:lnTo>
                      <a:pt x="22" y="101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32" y="99"/>
                    </a:lnTo>
                    <a:lnTo>
                      <a:pt x="34" y="100"/>
                    </a:lnTo>
                    <a:lnTo>
                      <a:pt x="36" y="101"/>
                    </a:lnTo>
                    <a:lnTo>
                      <a:pt x="34" y="100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6" y="100"/>
                    </a:lnTo>
                    <a:lnTo>
                      <a:pt x="39" y="100"/>
                    </a:lnTo>
                    <a:lnTo>
                      <a:pt x="39" y="99"/>
                    </a:lnTo>
                    <a:lnTo>
                      <a:pt x="37" y="99"/>
                    </a:lnTo>
                    <a:lnTo>
                      <a:pt x="36" y="97"/>
                    </a:lnTo>
                    <a:lnTo>
                      <a:pt x="34" y="94"/>
                    </a:lnTo>
                    <a:lnTo>
                      <a:pt x="36" y="92"/>
                    </a:lnTo>
                    <a:lnTo>
                      <a:pt x="34" y="89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2"/>
                    </a:lnTo>
                    <a:lnTo>
                      <a:pt x="34" y="82"/>
                    </a:lnTo>
                    <a:lnTo>
                      <a:pt x="33" y="85"/>
                    </a:lnTo>
                    <a:lnTo>
                      <a:pt x="33" y="82"/>
                    </a:lnTo>
                    <a:lnTo>
                      <a:pt x="32" y="82"/>
                    </a:lnTo>
                    <a:lnTo>
                      <a:pt x="28" y="76"/>
                    </a:lnTo>
                    <a:lnTo>
                      <a:pt x="30" y="69"/>
                    </a:lnTo>
                    <a:lnTo>
                      <a:pt x="34" y="68"/>
                    </a:lnTo>
                    <a:lnTo>
                      <a:pt x="29" y="68"/>
                    </a:lnTo>
                    <a:lnTo>
                      <a:pt x="28" y="71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2" y="72"/>
                    </a:lnTo>
                    <a:lnTo>
                      <a:pt x="19" y="69"/>
                    </a:lnTo>
                    <a:lnTo>
                      <a:pt x="18" y="69"/>
                    </a:lnTo>
                    <a:lnTo>
                      <a:pt x="19" y="71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71"/>
                    </a:lnTo>
                    <a:lnTo>
                      <a:pt x="14" y="75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4" y="69"/>
                    </a:lnTo>
                    <a:lnTo>
                      <a:pt x="12" y="67"/>
                    </a:lnTo>
                    <a:lnTo>
                      <a:pt x="15" y="61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5" y="56"/>
                    </a:lnTo>
                    <a:lnTo>
                      <a:pt x="14" y="53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15" y="49"/>
                    </a:lnTo>
                    <a:lnTo>
                      <a:pt x="15" y="46"/>
                    </a:lnTo>
                    <a:lnTo>
                      <a:pt x="14" y="46"/>
                    </a:lnTo>
                    <a:lnTo>
                      <a:pt x="14" y="49"/>
                    </a:lnTo>
                    <a:lnTo>
                      <a:pt x="12" y="52"/>
                    </a:lnTo>
                    <a:lnTo>
                      <a:pt x="12" y="49"/>
                    </a:lnTo>
                    <a:lnTo>
                      <a:pt x="11" y="50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49"/>
                    </a:lnTo>
                    <a:lnTo>
                      <a:pt x="12" y="45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53"/>
                    </a:lnTo>
                    <a:lnTo>
                      <a:pt x="7" y="56"/>
                    </a:lnTo>
                    <a:lnTo>
                      <a:pt x="7" y="57"/>
                    </a:lnTo>
                    <a:lnTo>
                      <a:pt x="7" y="60"/>
                    </a:lnTo>
                    <a:lnTo>
                      <a:pt x="7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5" y="60"/>
                    </a:lnTo>
                    <a:lnTo>
                      <a:pt x="5" y="56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7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38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11" y="35"/>
                    </a:lnTo>
                    <a:lnTo>
                      <a:pt x="5" y="40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35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5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8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4" y="17"/>
                    </a:lnTo>
                    <a:lnTo>
                      <a:pt x="5" y="14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1" y="14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8" y="0"/>
                    </a:lnTo>
                    <a:lnTo>
                      <a:pt x="29" y="2"/>
                    </a:lnTo>
                    <a:lnTo>
                      <a:pt x="3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0" name="Freeform 745"/>
              <p:cNvSpPr>
                <a:spLocks/>
              </p:cNvSpPr>
              <p:nvPr/>
            </p:nvSpPr>
            <p:spPr bwMode="auto">
              <a:xfrm>
                <a:off x="4257018" y="2739276"/>
                <a:ext cx="5929" cy="2964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3 w 4"/>
                  <a:gd name="T7" fmla="*/ 2 h 2"/>
                  <a:gd name="T8" fmla="*/ 0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1" name="Freeform 746"/>
              <p:cNvSpPr>
                <a:spLocks/>
              </p:cNvSpPr>
              <p:nvPr/>
            </p:nvSpPr>
            <p:spPr bwMode="auto">
              <a:xfrm>
                <a:off x="4294073" y="2789671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2" name="Freeform 747"/>
              <p:cNvSpPr>
                <a:spLocks/>
              </p:cNvSpPr>
              <p:nvPr/>
            </p:nvSpPr>
            <p:spPr bwMode="auto">
              <a:xfrm>
                <a:off x="4245161" y="2805974"/>
                <a:ext cx="42984" cy="34091"/>
              </a:xfrm>
              <a:custGeom>
                <a:avLst/>
                <a:gdLst>
                  <a:gd name="T0" fmla="*/ 16 w 29"/>
                  <a:gd name="T1" fmla="*/ 0 h 23"/>
                  <a:gd name="T2" fmla="*/ 21 w 29"/>
                  <a:gd name="T3" fmla="*/ 1 h 23"/>
                  <a:gd name="T4" fmla="*/ 23 w 29"/>
                  <a:gd name="T5" fmla="*/ 1 h 23"/>
                  <a:gd name="T6" fmla="*/ 23 w 29"/>
                  <a:gd name="T7" fmla="*/ 4 h 23"/>
                  <a:gd name="T8" fmla="*/ 27 w 29"/>
                  <a:gd name="T9" fmla="*/ 9 h 23"/>
                  <a:gd name="T10" fmla="*/ 25 w 29"/>
                  <a:gd name="T11" fmla="*/ 11 h 23"/>
                  <a:gd name="T12" fmla="*/ 29 w 29"/>
                  <a:gd name="T13" fmla="*/ 11 h 23"/>
                  <a:gd name="T14" fmla="*/ 29 w 29"/>
                  <a:gd name="T15" fmla="*/ 18 h 23"/>
                  <a:gd name="T16" fmla="*/ 27 w 29"/>
                  <a:gd name="T17" fmla="*/ 12 h 23"/>
                  <a:gd name="T18" fmla="*/ 26 w 29"/>
                  <a:gd name="T19" fmla="*/ 12 h 23"/>
                  <a:gd name="T20" fmla="*/ 27 w 29"/>
                  <a:gd name="T21" fmla="*/ 13 h 23"/>
                  <a:gd name="T22" fmla="*/ 26 w 29"/>
                  <a:gd name="T23" fmla="*/ 16 h 23"/>
                  <a:gd name="T24" fmla="*/ 29 w 29"/>
                  <a:gd name="T25" fmla="*/ 16 h 23"/>
                  <a:gd name="T26" fmla="*/ 27 w 29"/>
                  <a:gd name="T27" fmla="*/ 19 h 23"/>
                  <a:gd name="T28" fmla="*/ 25 w 29"/>
                  <a:gd name="T29" fmla="*/ 19 h 23"/>
                  <a:gd name="T30" fmla="*/ 25 w 29"/>
                  <a:gd name="T31" fmla="*/ 20 h 23"/>
                  <a:gd name="T32" fmla="*/ 22 w 29"/>
                  <a:gd name="T33" fmla="*/ 22 h 23"/>
                  <a:gd name="T34" fmla="*/ 22 w 29"/>
                  <a:gd name="T35" fmla="*/ 22 h 23"/>
                  <a:gd name="T36" fmla="*/ 22 w 29"/>
                  <a:gd name="T37" fmla="*/ 23 h 23"/>
                  <a:gd name="T38" fmla="*/ 21 w 29"/>
                  <a:gd name="T39" fmla="*/ 23 h 23"/>
                  <a:gd name="T40" fmla="*/ 18 w 29"/>
                  <a:gd name="T41" fmla="*/ 22 h 23"/>
                  <a:gd name="T42" fmla="*/ 16 w 29"/>
                  <a:gd name="T43" fmla="*/ 22 h 23"/>
                  <a:gd name="T44" fmla="*/ 14 w 29"/>
                  <a:gd name="T45" fmla="*/ 16 h 23"/>
                  <a:gd name="T46" fmla="*/ 9 w 29"/>
                  <a:gd name="T47" fmla="*/ 15 h 23"/>
                  <a:gd name="T48" fmla="*/ 8 w 29"/>
                  <a:gd name="T49" fmla="*/ 15 h 23"/>
                  <a:gd name="T50" fmla="*/ 8 w 29"/>
                  <a:gd name="T51" fmla="*/ 19 h 23"/>
                  <a:gd name="T52" fmla="*/ 5 w 29"/>
                  <a:gd name="T53" fmla="*/ 19 h 23"/>
                  <a:gd name="T54" fmla="*/ 0 w 29"/>
                  <a:gd name="T55" fmla="*/ 15 h 23"/>
                  <a:gd name="T56" fmla="*/ 3 w 29"/>
                  <a:gd name="T57" fmla="*/ 8 h 23"/>
                  <a:gd name="T58" fmla="*/ 5 w 29"/>
                  <a:gd name="T59" fmla="*/ 8 h 23"/>
                  <a:gd name="T60" fmla="*/ 7 w 29"/>
                  <a:gd name="T61" fmla="*/ 5 h 23"/>
                  <a:gd name="T62" fmla="*/ 8 w 29"/>
                  <a:gd name="T63" fmla="*/ 5 h 23"/>
                  <a:gd name="T64" fmla="*/ 9 w 29"/>
                  <a:gd name="T65" fmla="*/ 4 h 23"/>
                  <a:gd name="T66" fmla="*/ 12 w 29"/>
                  <a:gd name="T67" fmla="*/ 2 h 23"/>
                  <a:gd name="T68" fmla="*/ 12 w 29"/>
                  <a:gd name="T69" fmla="*/ 2 h 23"/>
                  <a:gd name="T70" fmla="*/ 15 w 29"/>
                  <a:gd name="T71" fmla="*/ 2 h 23"/>
                  <a:gd name="T72" fmla="*/ 16 w 29"/>
                  <a:gd name="T7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3">
                    <a:moveTo>
                      <a:pt x="16" y="0"/>
                    </a:moveTo>
                    <a:lnTo>
                      <a:pt x="21" y="1"/>
                    </a:lnTo>
                    <a:lnTo>
                      <a:pt x="23" y="1"/>
                    </a:lnTo>
                    <a:lnTo>
                      <a:pt x="23" y="4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9" y="11"/>
                    </a:lnTo>
                    <a:lnTo>
                      <a:pt x="29" y="18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7" y="13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16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8" y="19"/>
                    </a:lnTo>
                    <a:lnTo>
                      <a:pt x="5" y="19"/>
                    </a:lnTo>
                    <a:lnTo>
                      <a:pt x="0" y="15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3" name="Freeform 748"/>
              <p:cNvSpPr>
                <a:spLocks/>
              </p:cNvSpPr>
              <p:nvPr/>
            </p:nvSpPr>
            <p:spPr bwMode="auto">
              <a:xfrm>
                <a:off x="4300002" y="2828208"/>
                <a:ext cx="5929" cy="11858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3 h 8"/>
                  <a:gd name="T4" fmla="*/ 4 w 4"/>
                  <a:gd name="T5" fmla="*/ 4 h 8"/>
                  <a:gd name="T6" fmla="*/ 1 w 4"/>
                  <a:gd name="T7" fmla="*/ 7 h 8"/>
                  <a:gd name="T8" fmla="*/ 0 w 4"/>
                  <a:gd name="T9" fmla="*/ 8 h 8"/>
                  <a:gd name="T10" fmla="*/ 0 w 4"/>
                  <a:gd name="T11" fmla="*/ 4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4" name="Freeform 749"/>
              <p:cNvSpPr>
                <a:spLocks/>
              </p:cNvSpPr>
              <p:nvPr/>
            </p:nvSpPr>
            <p:spPr bwMode="auto">
              <a:xfrm>
                <a:off x="4271840" y="2786706"/>
                <a:ext cx="7411" cy="10376"/>
              </a:xfrm>
              <a:custGeom>
                <a:avLst/>
                <a:gdLst>
                  <a:gd name="T0" fmla="*/ 4 w 5"/>
                  <a:gd name="T1" fmla="*/ 0 h 7"/>
                  <a:gd name="T2" fmla="*/ 5 w 5"/>
                  <a:gd name="T3" fmla="*/ 4 h 7"/>
                  <a:gd name="T4" fmla="*/ 3 w 5"/>
                  <a:gd name="T5" fmla="*/ 7 h 7"/>
                  <a:gd name="T6" fmla="*/ 3 w 5"/>
                  <a:gd name="T7" fmla="*/ 4 h 7"/>
                  <a:gd name="T8" fmla="*/ 0 w 5"/>
                  <a:gd name="T9" fmla="*/ 6 h 7"/>
                  <a:gd name="T10" fmla="*/ 0 w 5"/>
                  <a:gd name="T11" fmla="*/ 2 h 7"/>
                  <a:gd name="T12" fmla="*/ 4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5" y="4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5" name="Freeform 750"/>
              <p:cNvSpPr>
                <a:spLocks/>
              </p:cNvSpPr>
              <p:nvPr/>
            </p:nvSpPr>
            <p:spPr bwMode="auto">
              <a:xfrm>
                <a:off x="4268876" y="2765956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6" name="Freeform 751"/>
              <p:cNvSpPr>
                <a:spLocks/>
              </p:cNvSpPr>
              <p:nvPr/>
            </p:nvSpPr>
            <p:spPr bwMode="auto">
              <a:xfrm>
                <a:off x="4301484" y="2856369"/>
                <a:ext cx="10376" cy="5929"/>
              </a:xfrm>
              <a:custGeom>
                <a:avLst/>
                <a:gdLst>
                  <a:gd name="T0" fmla="*/ 5 w 7"/>
                  <a:gd name="T1" fmla="*/ 0 h 4"/>
                  <a:gd name="T2" fmla="*/ 6 w 7"/>
                  <a:gd name="T3" fmla="*/ 2 h 4"/>
                  <a:gd name="T4" fmla="*/ 7 w 7"/>
                  <a:gd name="T5" fmla="*/ 2 h 4"/>
                  <a:gd name="T6" fmla="*/ 5 w 7"/>
                  <a:gd name="T7" fmla="*/ 4 h 4"/>
                  <a:gd name="T8" fmla="*/ 0 w 7"/>
                  <a:gd name="T9" fmla="*/ 3 h 4"/>
                  <a:gd name="T10" fmla="*/ 2 w 7"/>
                  <a:gd name="T11" fmla="*/ 0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7" name="Freeform 752"/>
              <p:cNvSpPr>
                <a:spLocks/>
              </p:cNvSpPr>
              <p:nvPr/>
            </p:nvSpPr>
            <p:spPr bwMode="auto">
              <a:xfrm>
                <a:off x="4357807" y="2928996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5 w 7"/>
                  <a:gd name="T3" fmla="*/ 1 h 4"/>
                  <a:gd name="T4" fmla="*/ 7 w 7"/>
                  <a:gd name="T5" fmla="*/ 1 h 4"/>
                  <a:gd name="T6" fmla="*/ 5 w 7"/>
                  <a:gd name="T7" fmla="*/ 2 h 4"/>
                  <a:gd name="T8" fmla="*/ 5 w 7"/>
                  <a:gd name="T9" fmla="*/ 4 h 4"/>
                  <a:gd name="T10" fmla="*/ 4 w 7"/>
                  <a:gd name="T11" fmla="*/ 4 h 4"/>
                  <a:gd name="T12" fmla="*/ 1 w 7"/>
                  <a:gd name="T13" fmla="*/ 2 h 4"/>
                  <a:gd name="T14" fmla="*/ 0 w 7"/>
                  <a:gd name="T15" fmla="*/ 2 h 4"/>
                  <a:gd name="T16" fmla="*/ 4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8" name="Freeform 753"/>
              <p:cNvSpPr>
                <a:spLocks/>
              </p:cNvSpPr>
              <p:nvPr/>
            </p:nvSpPr>
            <p:spPr bwMode="auto">
              <a:xfrm>
                <a:off x="4289626" y="2792635"/>
                <a:ext cx="5929" cy="10376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4 h 7"/>
                  <a:gd name="T4" fmla="*/ 3 w 4"/>
                  <a:gd name="T5" fmla="*/ 7 h 7"/>
                  <a:gd name="T6" fmla="*/ 0 w 4"/>
                  <a:gd name="T7" fmla="*/ 6 h 7"/>
                  <a:gd name="T8" fmla="*/ 0 w 4"/>
                  <a:gd name="T9" fmla="*/ 2 h 7"/>
                  <a:gd name="T10" fmla="*/ 2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4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9" name="Freeform 754"/>
              <p:cNvSpPr>
                <a:spLocks/>
              </p:cNvSpPr>
              <p:nvPr/>
            </p:nvSpPr>
            <p:spPr bwMode="auto">
              <a:xfrm>
                <a:off x="4276287" y="2768920"/>
                <a:ext cx="8893" cy="10376"/>
              </a:xfrm>
              <a:custGeom>
                <a:avLst/>
                <a:gdLst>
                  <a:gd name="T0" fmla="*/ 2 w 6"/>
                  <a:gd name="T1" fmla="*/ 0 h 7"/>
                  <a:gd name="T2" fmla="*/ 4 w 6"/>
                  <a:gd name="T3" fmla="*/ 1 h 7"/>
                  <a:gd name="T4" fmla="*/ 5 w 6"/>
                  <a:gd name="T5" fmla="*/ 2 h 7"/>
                  <a:gd name="T6" fmla="*/ 6 w 6"/>
                  <a:gd name="T7" fmla="*/ 4 h 7"/>
                  <a:gd name="T8" fmla="*/ 4 w 6"/>
                  <a:gd name="T9" fmla="*/ 5 h 7"/>
                  <a:gd name="T10" fmla="*/ 4 w 6"/>
                  <a:gd name="T11" fmla="*/ 5 h 7"/>
                  <a:gd name="T12" fmla="*/ 0 w 6"/>
                  <a:gd name="T13" fmla="*/ 7 h 7"/>
                  <a:gd name="T14" fmla="*/ 1 w 6"/>
                  <a:gd name="T15" fmla="*/ 4 h 7"/>
                  <a:gd name="T16" fmla="*/ 1 w 6"/>
                  <a:gd name="T17" fmla="*/ 4 h 7"/>
                  <a:gd name="T18" fmla="*/ 2 w 6"/>
                  <a:gd name="T19" fmla="*/ 2 h 7"/>
                  <a:gd name="T20" fmla="*/ 0 w 6"/>
                  <a:gd name="T21" fmla="*/ 1 h 7"/>
                  <a:gd name="T22" fmla="*/ 2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0" name="Freeform 755"/>
              <p:cNvSpPr>
                <a:spLocks/>
              </p:cNvSpPr>
              <p:nvPr/>
            </p:nvSpPr>
            <p:spPr bwMode="auto">
              <a:xfrm>
                <a:off x="4320753" y="2706668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0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1" name="Freeform 756"/>
              <p:cNvSpPr>
                <a:spLocks/>
              </p:cNvSpPr>
              <p:nvPr/>
            </p:nvSpPr>
            <p:spPr bwMode="auto">
              <a:xfrm>
                <a:off x="4257018" y="2755580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2" name="Freeform 757"/>
              <p:cNvSpPr>
                <a:spLocks/>
              </p:cNvSpPr>
              <p:nvPr/>
            </p:nvSpPr>
            <p:spPr bwMode="auto">
              <a:xfrm>
                <a:off x="4258501" y="2745205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2 h 6"/>
                  <a:gd name="T4" fmla="*/ 2 w 2"/>
                  <a:gd name="T5" fmla="*/ 3 h 6"/>
                  <a:gd name="T6" fmla="*/ 2 w 2"/>
                  <a:gd name="T7" fmla="*/ 5 h 6"/>
                  <a:gd name="T8" fmla="*/ 2 w 2"/>
                  <a:gd name="T9" fmla="*/ 6 h 6"/>
                  <a:gd name="T10" fmla="*/ 0 w 2"/>
                  <a:gd name="T11" fmla="*/ 6 h 6"/>
                  <a:gd name="T12" fmla="*/ 0 w 2"/>
                  <a:gd name="T13" fmla="*/ 5 h 6"/>
                  <a:gd name="T14" fmla="*/ 0 w 2"/>
                  <a:gd name="T15" fmla="*/ 3 h 6"/>
                  <a:gd name="T16" fmla="*/ 0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3" name="Freeform 758"/>
              <p:cNvSpPr>
                <a:spLocks/>
              </p:cNvSpPr>
              <p:nvPr/>
            </p:nvSpPr>
            <p:spPr bwMode="auto">
              <a:xfrm>
                <a:off x="4300002" y="2918621"/>
                <a:ext cx="223811" cy="214918"/>
              </a:xfrm>
              <a:custGeom>
                <a:avLst/>
                <a:gdLst>
                  <a:gd name="T0" fmla="*/ 94 w 151"/>
                  <a:gd name="T1" fmla="*/ 7 h 145"/>
                  <a:gd name="T2" fmla="*/ 101 w 151"/>
                  <a:gd name="T3" fmla="*/ 13 h 145"/>
                  <a:gd name="T4" fmla="*/ 106 w 151"/>
                  <a:gd name="T5" fmla="*/ 19 h 145"/>
                  <a:gd name="T6" fmla="*/ 115 w 151"/>
                  <a:gd name="T7" fmla="*/ 24 h 145"/>
                  <a:gd name="T8" fmla="*/ 123 w 151"/>
                  <a:gd name="T9" fmla="*/ 24 h 145"/>
                  <a:gd name="T10" fmla="*/ 133 w 151"/>
                  <a:gd name="T11" fmla="*/ 30 h 145"/>
                  <a:gd name="T12" fmla="*/ 138 w 151"/>
                  <a:gd name="T13" fmla="*/ 33 h 145"/>
                  <a:gd name="T14" fmla="*/ 148 w 151"/>
                  <a:gd name="T15" fmla="*/ 34 h 145"/>
                  <a:gd name="T16" fmla="*/ 147 w 151"/>
                  <a:gd name="T17" fmla="*/ 45 h 145"/>
                  <a:gd name="T18" fmla="*/ 147 w 151"/>
                  <a:gd name="T19" fmla="*/ 56 h 145"/>
                  <a:gd name="T20" fmla="*/ 140 w 151"/>
                  <a:gd name="T21" fmla="*/ 58 h 145"/>
                  <a:gd name="T22" fmla="*/ 138 w 151"/>
                  <a:gd name="T23" fmla="*/ 65 h 145"/>
                  <a:gd name="T24" fmla="*/ 129 w 151"/>
                  <a:gd name="T25" fmla="*/ 74 h 145"/>
                  <a:gd name="T26" fmla="*/ 124 w 151"/>
                  <a:gd name="T27" fmla="*/ 83 h 145"/>
                  <a:gd name="T28" fmla="*/ 130 w 151"/>
                  <a:gd name="T29" fmla="*/ 80 h 145"/>
                  <a:gd name="T30" fmla="*/ 137 w 151"/>
                  <a:gd name="T31" fmla="*/ 84 h 145"/>
                  <a:gd name="T32" fmla="*/ 138 w 151"/>
                  <a:gd name="T33" fmla="*/ 89 h 145"/>
                  <a:gd name="T34" fmla="*/ 137 w 151"/>
                  <a:gd name="T35" fmla="*/ 99 h 145"/>
                  <a:gd name="T36" fmla="*/ 144 w 151"/>
                  <a:gd name="T37" fmla="*/ 114 h 145"/>
                  <a:gd name="T38" fmla="*/ 147 w 151"/>
                  <a:gd name="T39" fmla="*/ 121 h 145"/>
                  <a:gd name="T40" fmla="*/ 133 w 151"/>
                  <a:gd name="T41" fmla="*/ 134 h 145"/>
                  <a:gd name="T42" fmla="*/ 115 w 151"/>
                  <a:gd name="T43" fmla="*/ 127 h 145"/>
                  <a:gd name="T44" fmla="*/ 105 w 151"/>
                  <a:gd name="T45" fmla="*/ 127 h 145"/>
                  <a:gd name="T46" fmla="*/ 94 w 151"/>
                  <a:gd name="T47" fmla="*/ 132 h 145"/>
                  <a:gd name="T48" fmla="*/ 94 w 151"/>
                  <a:gd name="T49" fmla="*/ 145 h 145"/>
                  <a:gd name="T50" fmla="*/ 79 w 151"/>
                  <a:gd name="T51" fmla="*/ 139 h 145"/>
                  <a:gd name="T52" fmla="*/ 64 w 151"/>
                  <a:gd name="T53" fmla="*/ 142 h 145"/>
                  <a:gd name="T54" fmla="*/ 53 w 151"/>
                  <a:gd name="T55" fmla="*/ 139 h 145"/>
                  <a:gd name="T56" fmla="*/ 42 w 151"/>
                  <a:gd name="T57" fmla="*/ 132 h 145"/>
                  <a:gd name="T58" fmla="*/ 37 w 151"/>
                  <a:gd name="T59" fmla="*/ 127 h 145"/>
                  <a:gd name="T60" fmla="*/ 44 w 151"/>
                  <a:gd name="T61" fmla="*/ 107 h 145"/>
                  <a:gd name="T62" fmla="*/ 46 w 151"/>
                  <a:gd name="T63" fmla="*/ 94 h 145"/>
                  <a:gd name="T64" fmla="*/ 50 w 151"/>
                  <a:gd name="T65" fmla="*/ 94 h 145"/>
                  <a:gd name="T66" fmla="*/ 44 w 151"/>
                  <a:gd name="T67" fmla="*/ 88 h 145"/>
                  <a:gd name="T68" fmla="*/ 42 w 151"/>
                  <a:gd name="T69" fmla="*/ 80 h 145"/>
                  <a:gd name="T70" fmla="*/ 32 w 151"/>
                  <a:gd name="T71" fmla="*/ 73 h 145"/>
                  <a:gd name="T72" fmla="*/ 33 w 151"/>
                  <a:gd name="T73" fmla="*/ 66 h 145"/>
                  <a:gd name="T74" fmla="*/ 33 w 151"/>
                  <a:gd name="T75" fmla="*/ 63 h 145"/>
                  <a:gd name="T76" fmla="*/ 29 w 151"/>
                  <a:gd name="T77" fmla="*/ 60 h 145"/>
                  <a:gd name="T78" fmla="*/ 25 w 151"/>
                  <a:gd name="T79" fmla="*/ 59 h 145"/>
                  <a:gd name="T80" fmla="*/ 17 w 151"/>
                  <a:gd name="T81" fmla="*/ 58 h 145"/>
                  <a:gd name="T82" fmla="*/ 8 w 151"/>
                  <a:gd name="T83" fmla="*/ 55 h 145"/>
                  <a:gd name="T84" fmla="*/ 3 w 151"/>
                  <a:gd name="T85" fmla="*/ 52 h 145"/>
                  <a:gd name="T86" fmla="*/ 6 w 151"/>
                  <a:gd name="T87" fmla="*/ 48 h 145"/>
                  <a:gd name="T88" fmla="*/ 4 w 151"/>
                  <a:gd name="T89" fmla="*/ 47 h 145"/>
                  <a:gd name="T90" fmla="*/ 1 w 151"/>
                  <a:gd name="T91" fmla="*/ 47 h 145"/>
                  <a:gd name="T92" fmla="*/ 8 w 151"/>
                  <a:gd name="T93" fmla="*/ 41 h 145"/>
                  <a:gd name="T94" fmla="*/ 15 w 151"/>
                  <a:gd name="T95" fmla="*/ 41 h 145"/>
                  <a:gd name="T96" fmla="*/ 26 w 151"/>
                  <a:gd name="T97" fmla="*/ 44 h 145"/>
                  <a:gd name="T98" fmla="*/ 35 w 151"/>
                  <a:gd name="T99" fmla="*/ 41 h 145"/>
                  <a:gd name="T100" fmla="*/ 39 w 151"/>
                  <a:gd name="T101" fmla="*/ 37 h 145"/>
                  <a:gd name="T102" fmla="*/ 35 w 151"/>
                  <a:gd name="T103" fmla="*/ 29 h 145"/>
                  <a:gd name="T104" fmla="*/ 39 w 151"/>
                  <a:gd name="T105" fmla="*/ 24 h 145"/>
                  <a:gd name="T106" fmla="*/ 44 w 151"/>
                  <a:gd name="T107" fmla="*/ 29 h 145"/>
                  <a:gd name="T108" fmla="*/ 55 w 151"/>
                  <a:gd name="T109" fmla="*/ 30 h 145"/>
                  <a:gd name="T110" fmla="*/ 58 w 151"/>
                  <a:gd name="T111" fmla="*/ 26 h 145"/>
                  <a:gd name="T112" fmla="*/ 69 w 151"/>
                  <a:gd name="T113" fmla="*/ 20 h 145"/>
                  <a:gd name="T114" fmla="*/ 77 w 151"/>
                  <a:gd name="T115" fmla="*/ 9 h 145"/>
                  <a:gd name="T116" fmla="*/ 83 w 151"/>
                  <a:gd name="T117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" h="145">
                    <a:moveTo>
                      <a:pt x="89" y="0"/>
                    </a:moveTo>
                    <a:lnTo>
                      <a:pt x="90" y="1"/>
                    </a:lnTo>
                    <a:lnTo>
                      <a:pt x="90" y="7"/>
                    </a:lnTo>
                    <a:lnTo>
                      <a:pt x="94" y="7"/>
                    </a:lnTo>
                    <a:lnTo>
                      <a:pt x="94" y="9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1" y="13"/>
                    </a:lnTo>
                    <a:lnTo>
                      <a:pt x="102" y="15"/>
                    </a:lnTo>
                    <a:lnTo>
                      <a:pt x="102" y="18"/>
                    </a:lnTo>
                    <a:lnTo>
                      <a:pt x="105" y="19"/>
                    </a:lnTo>
                    <a:lnTo>
                      <a:pt x="106" y="19"/>
                    </a:lnTo>
                    <a:lnTo>
                      <a:pt x="109" y="19"/>
                    </a:lnTo>
                    <a:lnTo>
                      <a:pt x="109" y="20"/>
                    </a:lnTo>
                    <a:lnTo>
                      <a:pt x="112" y="20"/>
                    </a:lnTo>
                    <a:lnTo>
                      <a:pt x="115" y="24"/>
                    </a:lnTo>
                    <a:lnTo>
                      <a:pt x="118" y="24"/>
                    </a:lnTo>
                    <a:lnTo>
                      <a:pt x="120" y="26"/>
                    </a:lnTo>
                    <a:lnTo>
                      <a:pt x="120" y="24"/>
                    </a:lnTo>
                    <a:lnTo>
                      <a:pt x="123" y="24"/>
                    </a:lnTo>
                    <a:lnTo>
                      <a:pt x="124" y="27"/>
                    </a:lnTo>
                    <a:lnTo>
                      <a:pt x="127" y="29"/>
                    </a:lnTo>
                    <a:lnTo>
                      <a:pt x="130" y="27"/>
                    </a:lnTo>
                    <a:lnTo>
                      <a:pt x="133" y="30"/>
                    </a:lnTo>
                    <a:lnTo>
                      <a:pt x="133" y="31"/>
                    </a:lnTo>
                    <a:lnTo>
                      <a:pt x="134" y="33"/>
                    </a:lnTo>
                    <a:lnTo>
                      <a:pt x="137" y="33"/>
                    </a:lnTo>
                    <a:lnTo>
                      <a:pt x="138" y="33"/>
                    </a:lnTo>
                    <a:lnTo>
                      <a:pt x="141" y="33"/>
                    </a:lnTo>
                    <a:lnTo>
                      <a:pt x="142" y="33"/>
                    </a:lnTo>
                    <a:lnTo>
                      <a:pt x="147" y="34"/>
                    </a:lnTo>
                    <a:lnTo>
                      <a:pt x="148" y="34"/>
                    </a:lnTo>
                    <a:lnTo>
                      <a:pt x="151" y="36"/>
                    </a:lnTo>
                    <a:lnTo>
                      <a:pt x="148" y="38"/>
                    </a:lnTo>
                    <a:lnTo>
                      <a:pt x="147" y="42"/>
                    </a:lnTo>
                    <a:lnTo>
                      <a:pt x="147" y="45"/>
                    </a:lnTo>
                    <a:lnTo>
                      <a:pt x="145" y="47"/>
                    </a:lnTo>
                    <a:lnTo>
                      <a:pt x="144" y="51"/>
                    </a:lnTo>
                    <a:lnTo>
                      <a:pt x="144" y="55"/>
                    </a:lnTo>
                    <a:lnTo>
                      <a:pt x="147" y="56"/>
                    </a:lnTo>
                    <a:lnTo>
                      <a:pt x="148" y="59"/>
                    </a:lnTo>
                    <a:lnTo>
                      <a:pt x="142" y="60"/>
                    </a:lnTo>
                    <a:lnTo>
                      <a:pt x="141" y="59"/>
                    </a:lnTo>
                    <a:lnTo>
                      <a:pt x="140" y="58"/>
                    </a:lnTo>
                    <a:lnTo>
                      <a:pt x="137" y="58"/>
                    </a:lnTo>
                    <a:lnTo>
                      <a:pt x="136" y="60"/>
                    </a:lnTo>
                    <a:lnTo>
                      <a:pt x="138" y="62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4" y="69"/>
                    </a:lnTo>
                    <a:lnTo>
                      <a:pt x="131" y="69"/>
                    </a:lnTo>
                    <a:lnTo>
                      <a:pt x="129" y="74"/>
                    </a:lnTo>
                    <a:lnTo>
                      <a:pt x="127" y="78"/>
                    </a:lnTo>
                    <a:lnTo>
                      <a:pt x="127" y="81"/>
                    </a:lnTo>
                    <a:lnTo>
                      <a:pt x="126" y="81"/>
                    </a:lnTo>
                    <a:lnTo>
                      <a:pt x="124" y="83"/>
                    </a:lnTo>
                    <a:lnTo>
                      <a:pt x="124" y="84"/>
                    </a:lnTo>
                    <a:lnTo>
                      <a:pt x="127" y="84"/>
                    </a:lnTo>
                    <a:lnTo>
                      <a:pt x="131" y="83"/>
                    </a:lnTo>
                    <a:lnTo>
                      <a:pt x="130" y="80"/>
                    </a:lnTo>
                    <a:lnTo>
                      <a:pt x="131" y="78"/>
                    </a:lnTo>
                    <a:lnTo>
                      <a:pt x="136" y="78"/>
                    </a:lnTo>
                    <a:lnTo>
                      <a:pt x="137" y="81"/>
                    </a:lnTo>
                    <a:lnTo>
                      <a:pt x="137" y="84"/>
                    </a:lnTo>
                    <a:lnTo>
                      <a:pt x="140" y="85"/>
                    </a:lnTo>
                    <a:lnTo>
                      <a:pt x="140" y="88"/>
                    </a:lnTo>
                    <a:lnTo>
                      <a:pt x="140" y="88"/>
                    </a:lnTo>
                    <a:lnTo>
                      <a:pt x="138" y="89"/>
                    </a:lnTo>
                    <a:lnTo>
                      <a:pt x="138" y="92"/>
                    </a:lnTo>
                    <a:lnTo>
                      <a:pt x="141" y="95"/>
                    </a:lnTo>
                    <a:lnTo>
                      <a:pt x="140" y="99"/>
                    </a:lnTo>
                    <a:lnTo>
                      <a:pt x="137" y="99"/>
                    </a:lnTo>
                    <a:lnTo>
                      <a:pt x="136" y="101"/>
                    </a:lnTo>
                    <a:lnTo>
                      <a:pt x="138" y="105"/>
                    </a:lnTo>
                    <a:lnTo>
                      <a:pt x="140" y="112"/>
                    </a:lnTo>
                    <a:lnTo>
                      <a:pt x="144" y="114"/>
                    </a:lnTo>
                    <a:lnTo>
                      <a:pt x="148" y="114"/>
                    </a:lnTo>
                    <a:lnTo>
                      <a:pt x="145" y="118"/>
                    </a:lnTo>
                    <a:lnTo>
                      <a:pt x="147" y="121"/>
                    </a:lnTo>
                    <a:lnTo>
                      <a:pt x="147" y="121"/>
                    </a:lnTo>
                    <a:lnTo>
                      <a:pt x="138" y="128"/>
                    </a:lnTo>
                    <a:lnTo>
                      <a:pt x="136" y="131"/>
                    </a:lnTo>
                    <a:lnTo>
                      <a:pt x="136" y="132"/>
                    </a:lnTo>
                    <a:lnTo>
                      <a:pt x="133" y="134"/>
                    </a:lnTo>
                    <a:lnTo>
                      <a:pt x="127" y="134"/>
                    </a:lnTo>
                    <a:lnTo>
                      <a:pt x="126" y="132"/>
                    </a:lnTo>
                    <a:lnTo>
                      <a:pt x="118" y="127"/>
                    </a:lnTo>
                    <a:lnTo>
                      <a:pt x="115" y="127"/>
                    </a:lnTo>
                    <a:lnTo>
                      <a:pt x="113" y="128"/>
                    </a:lnTo>
                    <a:lnTo>
                      <a:pt x="111" y="128"/>
                    </a:lnTo>
                    <a:lnTo>
                      <a:pt x="108" y="127"/>
                    </a:lnTo>
                    <a:lnTo>
                      <a:pt x="105" y="127"/>
                    </a:lnTo>
                    <a:lnTo>
                      <a:pt x="104" y="125"/>
                    </a:lnTo>
                    <a:lnTo>
                      <a:pt x="102" y="125"/>
                    </a:lnTo>
                    <a:lnTo>
                      <a:pt x="97" y="130"/>
                    </a:lnTo>
                    <a:lnTo>
                      <a:pt x="94" y="132"/>
                    </a:lnTo>
                    <a:lnTo>
                      <a:pt x="94" y="135"/>
                    </a:lnTo>
                    <a:lnTo>
                      <a:pt x="93" y="139"/>
                    </a:lnTo>
                    <a:lnTo>
                      <a:pt x="94" y="143"/>
                    </a:lnTo>
                    <a:lnTo>
                      <a:pt x="94" y="145"/>
                    </a:lnTo>
                    <a:lnTo>
                      <a:pt x="93" y="143"/>
                    </a:lnTo>
                    <a:lnTo>
                      <a:pt x="89" y="141"/>
                    </a:lnTo>
                    <a:lnTo>
                      <a:pt x="82" y="142"/>
                    </a:lnTo>
                    <a:lnTo>
                      <a:pt x="79" y="139"/>
                    </a:lnTo>
                    <a:lnTo>
                      <a:pt x="75" y="141"/>
                    </a:lnTo>
                    <a:lnTo>
                      <a:pt x="72" y="139"/>
                    </a:lnTo>
                    <a:lnTo>
                      <a:pt x="66" y="139"/>
                    </a:lnTo>
                    <a:lnTo>
                      <a:pt x="64" y="142"/>
                    </a:lnTo>
                    <a:lnTo>
                      <a:pt x="62" y="141"/>
                    </a:lnTo>
                    <a:lnTo>
                      <a:pt x="58" y="141"/>
                    </a:lnTo>
                    <a:lnTo>
                      <a:pt x="55" y="138"/>
                    </a:lnTo>
                    <a:lnTo>
                      <a:pt x="53" y="139"/>
                    </a:lnTo>
                    <a:lnTo>
                      <a:pt x="50" y="136"/>
                    </a:lnTo>
                    <a:lnTo>
                      <a:pt x="46" y="134"/>
                    </a:lnTo>
                    <a:lnTo>
                      <a:pt x="42" y="135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9" y="128"/>
                    </a:lnTo>
                    <a:lnTo>
                      <a:pt x="37" y="127"/>
                    </a:lnTo>
                    <a:lnTo>
                      <a:pt x="40" y="125"/>
                    </a:lnTo>
                    <a:lnTo>
                      <a:pt x="43" y="118"/>
                    </a:lnTo>
                    <a:lnTo>
                      <a:pt x="43" y="109"/>
                    </a:lnTo>
                    <a:lnTo>
                      <a:pt x="44" y="107"/>
                    </a:lnTo>
                    <a:lnTo>
                      <a:pt x="43" y="106"/>
                    </a:lnTo>
                    <a:lnTo>
                      <a:pt x="43" y="102"/>
                    </a:lnTo>
                    <a:lnTo>
                      <a:pt x="44" y="95"/>
                    </a:lnTo>
                    <a:lnTo>
                      <a:pt x="46" y="94"/>
                    </a:lnTo>
                    <a:lnTo>
                      <a:pt x="48" y="95"/>
                    </a:lnTo>
                    <a:lnTo>
                      <a:pt x="48" y="98"/>
                    </a:lnTo>
                    <a:lnTo>
                      <a:pt x="53" y="102"/>
                    </a:lnTo>
                    <a:lnTo>
                      <a:pt x="50" y="94"/>
                    </a:lnTo>
                    <a:lnTo>
                      <a:pt x="46" y="91"/>
                    </a:lnTo>
                    <a:lnTo>
                      <a:pt x="43" y="91"/>
                    </a:lnTo>
                    <a:lnTo>
                      <a:pt x="44" y="88"/>
                    </a:lnTo>
                    <a:lnTo>
                      <a:pt x="44" y="88"/>
                    </a:lnTo>
                    <a:lnTo>
                      <a:pt x="46" y="85"/>
                    </a:lnTo>
                    <a:lnTo>
                      <a:pt x="44" y="84"/>
                    </a:lnTo>
                    <a:lnTo>
                      <a:pt x="44" y="81"/>
                    </a:lnTo>
                    <a:lnTo>
                      <a:pt x="42" y="80"/>
                    </a:lnTo>
                    <a:lnTo>
                      <a:pt x="37" y="78"/>
                    </a:lnTo>
                    <a:lnTo>
                      <a:pt x="35" y="74"/>
                    </a:lnTo>
                    <a:lnTo>
                      <a:pt x="32" y="74"/>
                    </a:lnTo>
                    <a:lnTo>
                      <a:pt x="32" y="73"/>
                    </a:lnTo>
                    <a:lnTo>
                      <a:pt x="33" y="70"/>
                    </a:lnTo>
                    <a:lnTo>
                      <a:pt x="32" y="67"/>
                    </a:lnTo>
                    <a:lnTo>
                      <a:pt x="30" y="67"/>
                    </a:lnTo>
                    <a:lnTo>
                      <a:pt x="33" y="66"/>
                    </a:lnTo>
                    <a:lnTo>
                      <a:pt x="35" y="65"/>
                    </a:lnTo>
                    <a:lnTo>
                      <a:pt x="37" y="66"/>
                    </a:lnTo>
                    <a:lnTo>
                      <a:pt x="36" y="65"/>
                    </a:lnTo>
                    <a:lnTo>
                      <a:pt x="33" y="63"/>
                    </a:lnTo>
                    <a:lnTo>
                      <a:pt x="30" y="66"/>
                    </a:lnTo>
                    <a:lnTo>
                      <a:pt x="29" y="66"/>
                    </a:lnTo>
                    <a:lnTo>
                      <a:pt x="28" y="63"/>
                    </a:lnTo>
                    <a:lnTo>
                      <a:pt x="29" y="60"/>
                    </a:lnTo>
                    <a:lnTo>
                      <a:pt x="28" y="59"/>
                    </a:lnTo>
                    <a:lnTo>
                      <a:pt x="25" y="60"/>
                    </a:lnTo>
                    <a:lnTo>
                      <a:pt x="24" y="60"/>
                    </a:lnTo>
                    <a:lnTo>
                      <a:pt x="25" y="59"/>
                    </a:lnTo>
                    <a:lnTo>
                      <a:pt x="24" y="58"/>
                    </a:lnTo>
                    <a:lnTo>
                      <a:pt x="21" y="60"/>
                    </a:lnTo>
                    <a:lnTo>
                      <a:pt x="18" y="58"/>
                    </a:lnTo>
                    <a:lnTo>
                      <a:pt x="17" y="58"/>
                    </a:lnTo>
                    <a:lnTo>
                      <a:pt x="15" y="56"/>
                    </a:lnTo>
                    <a:lnTo>
                      <a:pt x="11" y="55"/>
                    </a:lnTo>
                    <a:lnTo>
                      <a:pt x="10" y="55"/>
                    </a:lnTo>
                    <a:lnTo>
                      <a:pt x="8" y="55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7" y="47"/>
                    </a:lnTo>
                    <a:lnTo>
                      <a:pt x="6" y="47"/>
                    </a:lnTo>
                    <a:lnTo>
                      <a:pt x="4" y="45"/>
                    </a:lnTo>
                    <a:lnTo>
                      <a:pt x="1" y="47"/>
                    </a:lnTo>
                    <a:lnTo>
                      <a:pt x="0" y="45"/>
                    </a:lnTo>
                    <a:lnTo>
                      <a:pt x="1" y="42"/>
                    </a:lnTo>
                    <a:lnTo>
                      <a:pt x="6" y="42"/>
                    </a:lnTo>
                    <a:lnTo>
                      <a:pt x="8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4" y="40"/>
                    </a:lnTo>
                    <a:lnTo>
                      <a:pt x="15" y="41"/>
                    </a:lnTo>
                    <a:lnTo>
                      <a:pt x="17" y="38"/>
                    </a:lnTo>
                    <a:lnTo>
                      <a:pt x="21" y="37"/>
                    </a:lnTo>
                    <a:lnTo>
                      <a:pt x="22" y="38"/>
                    </a:lnTo>
                    <a:lnTo>
                      <a:pt x="26" y="44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2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39" y="37"/>
                    </a:lnTo>
                    <a:lnTo>
                      <a:pt x="39" y="36"/>
                    </a:lnTo>
                    <a:lnTo>
                      <a:pt x="39" y="33"/>
                    </a:lnTo>
                    <a:lnTo>
                      <a:pt x="40" y="31"/>
                    </a:lnTo>
                    <a:lnTo>
                      <a:pt x="35" y="29"/>
                    </a:lnTo>
                    <a:lnTo>
                      <a:pt x="36" y="27"/>
                    </a:lnTo>
                    <a:lnTo>
                      <a:pt x="35" y="23"/>
                    </a:lnTo>
                    <a:lnTo>
                      <a:pt x="36" y="24"/>
                    </a:lnTo>
                    <a:lnTo>
                      <a:pt x="39" y="24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3" y="27"/>
                    </a:lnTo>
                    <a:lnTo>
                      <a:pt x="44" y="29"/>
                    </a:lnTo>
                    <a:lnTo>
                      <a:pt x="46" y="30"/>
                    </a:lnTo>
                    <a:lnTo>
                      <a:pt x="47" y="29"/>
                    </a:lnTo>
                    <a:lnTo>
                      <a:pt x="50" y="30"/>
                    </a:lnTo>
                    <a:lnTo>
                      <a:pt x="55" y="30"/>
                    </a:lnTo>
                    <a:lnTo>
                      <a:pt x="58" y="30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58" y="26"/>
                    </a:lnTo>
                    <a:lnTo>
                      <a:pt x="60" y="23"/>
                    </a:lnTo>
                    <a:lnTo>
                      <a:pt x="65" y="20"/>
                    </a:lnTo>
                    <a:lnTo>
                      <a:pt x="66" y="20"/>
                    </a:lnTo>
                    <a:lnTo>
                      <a:pt x="69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7" y="15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4"/>
                    </a:lnTo>
                    <a:lnTo>
                      <a:pt x="82" y="1"/>
                    </a:lnTo>
                    <a:lnTo>
                      <a:pt x="83" y="2"/>
                    </a:lnTo>
                    <a:lnTo>
                      <a:pt x="89" y="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4" name="Freeform 759"/>
              <p:cNvSpPr>
                <a:spLocks/>
              </p:cNvSpPr>
              <p:nvPr/>
            </p:nvSpPr>
            <p:spPr bwMode="auto">
              <a:xfrm>
                <a:off x="4534188" y="3114270"/>
                <a:ext cx="22233" cy="41501"/>
              </a:xfrm>
              <a:custGeom>
                <a:avLst/>
                <a:gdLst>
                  <a:gd name="T0" fmla="*/ 12 w 15"/>
                  <a:gd name="T1" fmla="*/ 0 h 28"/>
                  <a:gd name="T2" fmla="*/ 12 w 15"/>
                  <a:gd name="T3" fmla="*/ 0 h 28"/>
                  <a:gd name="T4" fmla="*/ 13 w 15"/>
                  <a:gd name="T5" fmla="*/ 4 h 28"/>
                  <a:gd name="T6" fmla="*/ 13 w 15"/>
                  <a:gd name="T7" fmla="*/ 9 h 28"/>
                  <a:gd name="T8" fmla="*/ 15 w 15"/>
                  <a:gd name="T9" fmla="*/ 13 h 28"/>
                  <a:gd name="T10" fmla="*/ 13 w 15"/>
                  <a:gd name="T11" fmla="*/ 20 h 28"/>
                  <a:gd name="T12" fmla="*/ 13 w 15"/>
                  <a:gd name="T13" fmla="*/ 22 h 28"/>
                  <a:gd name="T14" fmla="*/ 12 w 15"/>
                  <a:gd name="T15" fmla="*/ 27 h 28"/>
                  <a:gd name="T16" fmla="*/ 9 w 15"/>
                  <a:gd name="T17" fmla="*/ 28 h 28"/>
                  <a:gd name="T18" fmla="*/ 5 w 15"/>
                  <a:gd name="T19" fmla="*/ 27 h 28"/>
                  <a:gd name="T20" fmla="*/ 4 w 15"/>
                  <a:gd name="T21" fmla="*/ 25 h 28"/>
                  <a:gd name="T22" fmla="*/ 5 w 15"/>
                  <a:gd name="T23" fmla="*/ 24 h 28"/>
                  <a:gd name="T24" fmla="*/ 7 w 15"/>
                  <a:gd name="T25" fmla="*/ 24 h 28"/>
                  <a:gd name="T26" fmla="*/ 5 w 15"/>
                  <a:gd name="T27" fmla="*/ 22 h 28"/>
                  <a:gd name="T28" fmla="*/ 5 w 15"/>
                  <a:gd name="T29" fmla="*/ 22 h 28"/>
                  <a:gd name="T30" fmla="*/ 5 w 15"/>
                  <a:gd name="T31" fmla="*/ 21 h 28"/>
                  <a:gd name="T32" fmla="*/ 2 w 15"/>
                  <a:gd name="T33" fmla="*/ 20 h 28"/>
                  <a:gd name="T34" fmla="*/ 2 w 15"/>
                  <a:gd name="T35" fmla="*/ 18 h 28"/>
                  <a:gd name="T36" fmla="*/ 4 w 15"/>
                  <a:gd name="T37" fmla="*/ 18 h 28"/>
                  <a:gd name="T38" fmla="*/ 4 w 15"/>
                  <a:gd name="T39" fmla="*/ 17 h 28"/>
                  <a:gd name="T40" fmla="*/ 1 w 15"/>
                  <a:gd name="T41" fmla="*/ 17 h 28"/>
                  <a:gd name="T42" fmla="*/ 0 w 15"/>
                  <a:gd name="T43" fmla="*/ 14 h 28"/>
                  <a:gd name="T44" fmla="*/ 2 w 15"/>
                  <a:gd name="T45" fmla="*/ 14 h 28"/>
                  <a:gd name="T46" fmla="*/ 2 w 15"/>
                  <a:gd name="T47" fmla="*/ 13 h 28"/>
                  <a:gd name="T48" fmla="*/ 1 w 15"/>
                  <a:gd name="T49" fmla="*/ 11 h 28"/>
                  <a:gd name="T50" fmla="*/ 4 w 15"/>
                  <a:gd name="T51" fmla="*/ 9 h 28"/>
                  <a:gd name="T52" fmla="*/ 7 w 15"/>
                  <a:gd name="T53" fmla="*/ 7 h 28"/>
                  <a:gd name="T54" fmla="*/ 9 w 15"/>
                  <a:gd name="T55" fmla="*/ 6 h 28"/>
                  <a:gd name="T56" fmla="*/ 11 w 15"/>
                  <a:gd name="T57" fmla="*/ 7 h 28"/>
                  <a:gd name="T58" fmla="*/ 11 w 15"/>
                  <a:gd name="T59" fmla="*/ 7 h 28"/>
                  <a:gd name="T60" fmla="*/ 12 w 15"/>
                  <a:gd name="T61" fmla="*/ 4 h 28"/>
                  <a:gd name="T62" fmla="*/ 11 w 15"/>
                  <a:gd name="T63" fmla="*/ 3 h 28"/>
                  <a:gd name="T64" fmla="*/ 12 w 15"/>
                  <a:gd name="T6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28">
                    <a:moveTo>
                      <a:pt x="12" y="0"/>
                    </a:moveTo>
                    <a:lnTo>
                      <a:pt x="12" y="0"/>
                    </a:lnTo>
                    <a:lnTo>
                      <a:pt x="13" y="4"/>
                    </a:lnTo>
                    <a:lnTo>
                      <a:pt x="13" y="9"/>
                    </a:lnTo>
                    <a:lnTo>
                      <a:pt x="15" y="13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2" y="27"/>
                    </a:lnTo>
                    <a:lnTo>
                      <a:pt x="9" y="28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4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5" name="Freeform 760"/>
              <p:cNvSpPr>
                <a:spLocks/>
              </p:cNvSpPr>
              <p:nvPr/>
            </p:nvSpPr>
            <p:spPr bwMode="auto">
              <a:xfrm>
                <a:off x="4649799" y="3284722"/>
                <a:ext cx="7411" cy="5929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3 w 5"/>
                  <a:gd name="T7" fmla="*/ 4 h 4"/>
                  <a:gd name="T8" fmla="*/ 0 w 5"/>
                  <a:gd name="T9" fmla="*/ 3 h 4"/>
                  <a:gd name="T10" fmla="*/ 0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6" name="Freeform 761"/>
              <p:cNvSpPr>
                <a:spLocks/>
              </p:cNvSpPr>
              <p:nvPr/>
            </p:nvSpPr>
            <p:spPr bwMode="auto">
              <a:xfrm>
                <a:off x="4531224" y="3160218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  <a:gd name="T12" fmla="*/ 0 w 2"/>
                  <a:gd name="T13" fmla="*/ 1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7" name="Freeform 762"/>
              <p:cNvSpPr>
                <a:spLocks/>
              </p:cNvSpPr>
              <p:nvPr/>
            </p:nvSpPr>
            <p:spPr bwMode="auto">
              <a:xfrm>
                <a:off x="4531224" y="3160218"/>
                <a:ext cx="29644" cy="56323"/>
              </a:xfrm>
              <a:custGeom>
                <a:avLst/>
                <a:gdLst>
                  <a:gd name="T0" fmla="*/ 13 w 20"/>
                  <a:gd name="T1" fmla="*/ 0 h 38"/>
                  <a:gd name="T2" fmla="*/ 14 w 20"/>
                  <a:gd name="T3" fmla="*/ 2 h 38"/>
                  <a:gd name="T4" fmla="*/ 15 w 20"/>
                  <a:gd name="T5" fmla="*/ 1 h 38"/>
                  <a:gd name="T6" fmla="*/ 17 w 20"/>
                  <a:gd name="T7" fmla="*/ 4 h 38"/>
                  <a:gd name="T8" fmla="*/ 20 w 20"/>
                  <a:gd name="T9" fmla="*/ 7 h 38"/>
                  <a:gd name="T10" fmla="*/ 20 w 20"/>
                  <a:gd name="T11" fmla="*/ 9 h 38"/>
                  <a:gd name="T12" fmla="*/ 20 w 20"/>
                  <a:gd name="T13" fmla="*/ 11 h 38"/>
                  <a:gd name="T14" fmla="*/ 17 w 20"/>
                  <a:gd name="T15" fmla="*/ 14 h 38"/>
                  <a:gd name="T16" fmla="*/ 20 w 20"/>
                  <a:gd name="T17" fmla="*/ 16 h 38"/>
                  <a:gd name="T18" fmla="*/ 18 w 20"/>
                  <a:gd name="T19" fmla="*/ 20 h 38"/>
                  <a:gd name="T20" fmla="*/ 20 w 20"/>
                  <a:gd name="T21" fmla="*/ 26 h 38"/>
                  <a:gd name="T22" fmla="*/ 18 w 20"/>
                  <a:gd name="T23" fmla="*/ 27 h 38"/>
                  <a:gd name="T24" fmla="*/ 18 w 20"/>
                  <a:gd name="T25" fmla="*/ 33 h 38"/>
                  <a:gd name="T26" fmla="*/ 18 w 20"/>
                  <a:gd name="T27" fmla="*/ 34 h 38"/>
                  <a:gd name="T28" fmla="*/ 17 w 20"/>
                  <a:gd name="T29" fmla="*/ 34 h 38"/>
                  <a:gd name="T30" fmla="*/ 14 w 20"/>
                  <a:gd name="T31" fmla="*/ 33 h 38"/>
                  <a:gd name="T32" fmla="*/ 13 w 20"/>
                  <a:gd name="T33" fmla="*/ 33 h 38"/>
                  <a:gd name="T34" fmla="*/ 11 w 20"/>
                  <a:gd name="T35" fmla="*/ 34 h 38"/>
                  <a:gd name="T36" fmla="*/ 11 w 20"/>
                  <a:gd name="T37" fmla="*/ 37 h 38"/>
                  <a:gd name="T38" fmla="*/ 10 w 20"/>
                  <a:gd name="T39" fmla="*/ 38 h 38"/>
                  <a:gd name="T40" fmla="*/ 9 w 20"/>
                  <a:gd name="T41" fmla="*/ 38 h 38"/>
                  <a:gd name="T42" fmla="*/ 7 w 20"/>
                  <a:gd name="T43" fmla="*/ 38 h 38"/>
                  <a:gd name="T44" fmla="*/ 4 w 20"/>
                  <a:gd name="T45" fmla="*/ 36 h 38"/>
                  <a:gd name="T46" fmla="*/ 4 w 20"/>
                  <a:gd name="T47" fmla="*/ 32 h 38"/>
                  <a:gd name="T48" fmla="*/ 2 w 20"/>
                  <a:gd name="T49" fmla="*/ 29 h 38"/>
                  <a:gd name="T50" fmla="*/ 4 w 20"/>
                  <a:gd name="T51" fmla="*/ 25 h 38"/>
                  <a:gd name="T52" fmla="*/ 6 w 20"/>
                  <a:gd name="T53" fmla="*/ 23 h 38"/>
                  <a:gd name="T54" fmla="*/ 6 w 20"/>
                  <a:gd name="T55" fmla="*/ 22 h 38"/>
                  <a:gd name="T56" fmla="*/ 2 w 20"/>
                  <a:gd name="T57" fmla="*/ 22 h 38"/>
                  <a:gd name="T58" fmla="*/ 2 w 20"/>
                  <a:gd name="T59" fmla="*/ 20 h 38"/>
                  <a:gd name="T60" fmla="*/ 4 w 20"/>
                  <a:gd name="T61" fmla="*/ 18 h 38"/>
                  <a:gd name="T62" fmla="*/ 4 w 20"/>
                  <a:gd name="T63" fmla="*/ 15 h 38"/>
                  <a:gd name="T64" fmla="*/ 2 w 20"/>
                  <a:gd name="T65" fmla="*/ 14 h 38"/>
                  <a:gd name="T66" fmla="*/ 2 w 20"/>
                  <a:gd name="T67" fmla="*/ 11 h 38"/>
                  <a:gd name="T68" fmla="*/ 0 w 20"/>
                  <a:gd name="T69" fmla="*/ 9 h 38"/>
                  <a:gd name="T70" fmla="*/ 0 w 20"/>
                  <a:gd name="T71" fmla="*/ 7 h 38"/>
                  <a:gd name="T72" fmla="*/ 0 w 20"/>
                  <a:gd name="T73" fmla="*/ 4 h 38"/>
                  <a:gd name="T74" fmla="*/ 3 w 20"/>
                  <a:gd name="T75" fmla="*/ 7 h 38"/>
                  <a:gd name="T76" fmla="*/ 6 w 20"/>
                  <a:gd name="T77" fmla="*/ 7 h 38"/>
                  <a:gd name="T78" fmla="*/ 10 w 20"/>
                  <a:gd name="T79" fmla="*/ 0 h 38"/>
                  <a:gd name="T80" fmla="*/ 13 w 20"/>
                  <a:gd name="T8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38">
                    <a:moveTo>
                      <a:pt x="13" y="0"/>
                    </a:moveTo>
                    <a:lnTo>
                      <a:pt x="14" y="2"/>
                    </a:lnTo>
                    <a:lnTo>
                      <a:pt x="15" y="1"/>
                    </a:lnTo>
                    <a:lnTo>
                      <a:pt x="17" y="4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7" y="14"/>
                    </a:lnTo>
                    <a:lnTo>
                      <a:pt x="20" y="16"/>
                    </a:lnTo>
                    <a:lnTo>
                      <a:pt x="18" y="20"/>
                    </a:lnTo>
                    <a:lnTo>
                      <a:pt x="20" y="26"/>
                    </a:lnTo>
                    <a:lnTo>
                      <a:pt x="18" y="27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1" y="34"/>
                    </a:lnTo>
                    <a:lnTo>
                      <a:pt x="11" y="37"/>
                    </a:lnTo>
                    <a:lnTo>
                      <a:pt x="10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2" y="29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6" y="7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8" name="Freeform 763"/>
              <p:cNvSpPr>
                <a:spLocks/>
              </p:cNvSpPr>
              <p:nvPr/>
            </p:nvSpPr>
            <p:spPr bwMode="auto">
              <a:xfrm>
                <a:off x="4563832" y="3118717"/>
                <a:ext cx="8893" cy="4447"/>
              </a:xfrm>
              <a:custGeom>
                <a:avLst/>
                <a:gdLst>
                  <a:gd name="T0" fmla="*/ 4 w 6"/>
                  <a:gd name="T1" fmla="*/ 0 h 3"/>
                  <a:gd name="T2" fmla="*/ 6 w 6"/>
                  <a:gd name="T3" fmla="*/ 1 h 3"/>
                  <a:gd name="T4" fmla="*/ 6 w 6"/>
                  <a:gd name="T5" fmla="*/ 3 h 3"/>
                  <a:gd name="T6" fmla="*/ 4 w 6"/>
                  <a:gd name="T7" fmla="*/ 3 h 3"/>
                  <a:gd name="T8" fmla="*/ 2 w 6"/>
                  <a:gd name="T9" fmla="*/ 3 h 3"/>
                  <a:gd name="T10" fmla="*/ 0 w 6"/>
                  <a:gd name="T11" fmla="*/ 3 h 3"/>
                  <a:gd name="T12" fmla="*/ 2 w 6"/>
                  <a:gd name="T13" fmla="*/ 1 h 3"/>
                  <a:gd name="T14" fmla="*/ 4 w 6"/>
                  <a:gd name="T15" fmla="*/ 0 h 3"/>
                  <a:gd name="T16" fmla="*/ 4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9" name="Freeform 764"/>
              <p:cNvSpPr>
                <a:spLocks/>
              </p:cNvSpPr>
              <p:nvPr/>
            </p:nvSpPr>
            <p:spPr bwMode="auto">
              <a:xfrm>
                <a:off x="4580136" y="3130574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0" name="Freeform 765"/>
              <p:cNvSpPr>
                <a:spLocks/>
              </p:cNvSpPr>
              <p:nvPr/>
            </p:nvSpPr>
            <p:spPr bwMode="auto">
              <a:xfrm>
                <a:off x="4614226" y="3231363"/>
                <a:ext cx="56323" cy="37055"/>
              </a:xfrm>
              <a:custGeom>
                <a:avLst/>
                <a:gdLst>
                  <a:gd name="T0" fmla="*/ 37 w 38"/>
                  <a:gd name="T1" fmla="*/ 0 h 25"/>
                  <a:gd name="T2" fmla="*/ 38 w 38"/>
                  <a:gd name="T3" fmla="*/ 1 h 25"/>
                  <a:gd name="T4" fmla="*/ 38 w 38"/>
                  <a:gd name="T5" fmla="*/ 6 h 25"/>
                  <a:gd name="T6" fmla="*/ 35 w 38"/>
                  <a:gd name="T7" fmla="*/ 8 h 25"/>
                  <a:gd name="T8" fmla="*/ 33 w 38"/>
                  <a:gd name="T9" fmla="*/ 14 h 25"/>
                  <a:gd name="T10" fmla="*/ 35 w 38"/>
                  <a:gd name="T11" fmla="*/ 18 h 25"/>
                  <a:gd name="T12" fmla="*/ 35 w 38"/>
                  <a:gd name="T13" fmla="*/ 21 h 25"/>
                  <a:gd name="T14" fmla="*/ 34 w 38"/>
                  <a:gd name="T15" fmla="*/ 22 h 25"/>
                  <a:gd name="T16" fmla="*/ 34 w 38"/>
                  <a:gd name="T17" fmla="*/ 25 h 25"/>
                  <a:gd name="T18" fmla="*/ 33 w 38"/>
                  <a:gd name="T19" fmla="*/ 25 h 25"/>
                  <a:gd name="T20" fmla="*/ 26 w 38"/>
                  <a:gd name="T21" fmla="*/ 24 h 25"/>
                  <a:gd name="T22" fmla="*/ 26 w 38"/>
                  <a:gd name="T23" fmla="*/ 21 h 25"/>
                  <a:gd name="T24" fmla="*/ 23 w 38"/>
                  <a:gd name="T25" fmla="*/ 19 h 25"/>
                  <a:gd name="T26" fmla="*/ 22 w 38"/>
                  <a:gd name="T27" fmla="*/ 19 h 25"/>
                  <a:gd name="T28" fmla="*/ 16 w 38"/>
                  <a:gd name="T29" fmla="*/ 18 h 25"/>
                  <a:gd name="T30" fmla="*/ 13 w 38"/>
                  <a:gd name="T31" fmla="*/ 15 h 25"/>
                  <a:gd name="T32" fmla="*/ 11 w 38"/>
                  <a:gd name="T33" fmla="*/ 14 h 25"/>
                  <a:gd name="T34" fmla="*/ 6 w 38"/>
                  <a:gd name="T35" fmla="*/ 11 h 25"/>
                  <a:gd name="T36" fmla="*/ 2 w 38"/>
                  <a:gd name="T37" fmla="*/ 11 h 25"/>
                  <a:gd name="T38" fmla="*/ 0 w 38"/>
                  <a:gd name="T39" fmla="*/ 8 h 25"/>
                  <a:gd name="T40" fmla="*/ 1 w 38"/>
                  <a:gd name="T41" fmla="*/ 4 h 25"/>
                  <a:gd name="T42" fmla="*/ 4 w 38"/>
                  <a:gd name="T43" fmla="*/ 3 h 25"/>
                  <a:gd name="T44" fmla="*/ 5 w 38"/>
                  <a:gd name="T45" fmla="*/ 4 h 25"/>
                  <a:gd name="T46" fmla="*/ 6 w 38"/>
                  <a:gd name="T47" fmla="*/ 3 h 25"/>
                  <a:gd name="T48" fmla="*/ 9 w 38"/>
                  <a:gd name="T49" fmla="*/ 3 h 25"/>
                  <a:gd name="T50" fmla="*/ 12 w 38"/>
                  <a:gd name="T51" fmla="*/ 4 h 25"/>
                  <a:gd name="T52" fmla="*/ 15 w 38"/>
                  <a:gd name="T53" fmla="*/ 6 h 25"/>
                  <a:gd name="T54" fmla="*/ 20 w 38"/>
                  <a:gd name="T55" fmla="*/ 4 h 25"/>
                  <a:gd name="T56" fmla="*/ 26 w 38"/>
                  <a:gd name="T57" fmla="*/ 4 h 25"/>
                  <a:gd name="T58" fmla="*/ 29 w 38"/>
                  <a:gd name="T59" fmla="*/ 1 h 25"/>
                  <a:gd name="T60" fmla="*/ 31 w 38"/>
                  <a:gd name="T61" fmla="*/ 3 h 25"/>
                  <a:gd name="T62" fmla="*/ 33 w 38"/>
                  <a:gd name="T63" fmla="*/ 3 h 25"/>
                  <a:gd name="T64" fmla="*/ 37 w 38"/>
                  <a:gd name="T6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25">
                    <a:moveTo>
                      <a:pt x="37" y="0"/>
                    </a:moveTo>
                    <a:lnTo>
                      <a:pt x="38" y="1"/>
                    </a:lnTo>
                    <a:lnTo>
                      <a:pt x="38" y="6"/>
                    </a:lnTo>
                    <a:lnTo>
                      <a:pt x="35" y="8"/>
                    </a:lnTo>
                    <a:lnTo>
                      <a:pt x="33" y="14"/>
                    </a:lnTo>
                    <a:lnTo>
                      <a:pt x="35" y="18"/>
                    </a:lnTo>
                    <a:lnTo>
                      <a:pt x="35" y="21"/>
                    </a:lnTo>
                    <a:lnTo>
                      <a:pt x="34" y="22"/>
                    </a:lnTo>
                    <a:lnTo>
                      <a:pt x="34" y="25"/>
                    </a:lnTo>
                    <a:lnTo>
                      <a:pt x="33" y="25"/>
                    </a:lnTo>
                    <a:lnTo>
                      <a:pt x="26" y="24"/>
                    </a:lnTo>
                    <a:lnTo>
                      <a:pt x="26" y="21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16" y="18"/>
                    </a:lnTo>
                    <a:lnTo>
                      <a:pt x="13" y="15"/>
                    </a:lnTo>
                    <a:lnTo>
                      <a:pt x="11" y="14"/>
                    </a:lnTo>
                    <a:lnTo>
                      <a:pt x="6" y="11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5" y="6"/>
                    </a:lnTo>
                    <a:lnTo>
                      <a:pt x="20" y="4"/>
                    </a:lnTo>
                    <a:lnTo>
                      <a:pt x="26" y="4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1" name="Freeform 766"/>
              <p:cNvSpPr>
                <a:spLocks/>
              </p:cNvSpPr>
              <p:nvPr/>
            </p:nvSpPr>
            <p:spPr bwMode="auto">
              <a:xfrm>
                <a:off x="4501580" y="3017928"/>
                <a:ext cx="222328" cy="223811"/>
              </a:xfrm>
              <a:custGeom>
                <a:avLst/>
                <a:gdLst>
                  <a:gd name="T0" fmla="*/ 67 w 150"/>
                  <a:gd name="T1" fmla="*/ 0 h 151"/>
                  <a:gd name="T2" fmla="*/ 81 w 150"/>
                  <a:gd name="T3" fmla="*/ 9 h 151"/>
                  <a:gd name="T4" fmla="*/ 84 w 150"/>
                  <a:gd name="T5" fmla="*/ 14 h 151"/>
                  <a:gd name="T6" fmla="*/ 84 w 150"/>
                  <a:gd name="T7" fmla="*/ 24 h 151"/>
                  <a:gd name="T8" fmla="*/ 77 w 150"/>
                  <a:gd name="T9" fmla="*/ 25 h 151"/>
                  <a:gd name="T10" fmla="*/ 69 w 150"/>
                  <a:gd name="T11" fmla="*/ 28 h 151"/>
                  <a:gd name="T12" fmla="*/ 71 w 150"/>
                  <a:gd name="T13" fmla="*/ 35 h 151"/>
                  <a:gd name="T14" fmla="*/ 69 w 150"/>
                  <a:gd name="T15" fmla="*/ 43 h 151"/>
                  <a:gd name="T16" fmla="*/ 77 w 150"/>
                  <a:gd name="T17" fmla="*/ 51 h 151"/>
                  <a:gd name="T18" fmla="*/ 91 w 150"/>
                  <a:gd name="T19" fmla="*/ 64 h 151"/>
                  <a:gd name="T20" fmla="*/ 92 w 150"/>
                  <a:gd name="T21" fmla="*/ 69 h 151"/>
                  <a:gd name="T22" fmla="*/ 98 w 150"/>
                  <a:gd name="T23" fmla="*/ 78 h 151"/>
                  <a:gd name="T24" fmla="*/ 106 w 150"/>
                  <a:gd name="T25" fmla="*/ 83 h 151"/>
                  <a:gd name="T26" fmla="*/ 114 w 150"/>
                  <a:gd name="T27" fmla="*/ 85 h 151"/>
                  <a:gd name="T28" fmla="*/ 120 w 150"/>
                  <a:gd name="T29" fmla="*/ 87 h 151"/>
                  <a:gd name="T30" fmla="*/ 117 w 150"/>
                  <a:gd name="T31" fmla="*/ 93 h 151"/>
                  <a:gd name="T32" fmla="*/ 136 w 150"/>
                  <a:gd name="T33" fmla="*/ 100 h 151"/>
                  <a:gd name="T34" fmla="*/ 147 w 150"/>
                  <a:gd name="T35" fmla="*/ 107 h 151"/>
                  <a:gd name="T36" fmla="*/ 150 w 150"/>
                  <a:gd name="T37" fmla="*/ 114 h 151"/>
                  <a:gd name="T38" fmla="*/ 147 w 150"/>
                  <a:gd name="T39" fmla="*/ 118 h 151"/>
                  <a:gd name="T40" fmla="*/ 143 w 150"/>
                  <a:gd name="T41" fmla="*/ 115 h 151"/>
                  <a:gd name="T42" fmla="*/ 142 w 150"/>
                  <a:gd name="T43" fmla="*/ 110 h 151"/>
                  <a:gd name="T44" fmla="*/ 134 w 150"/>
                  <a:gd name="T45" fmla="*/ 107 h 151"/>
                  <a:gd name="T46" fmla="*/ 129 w 150"/>
                  <a:gd name="T47" fmla="*/ 111 h 151"/>
                  <a:gd name="T48" fmla="*/ 128 w 150"/>
                  <a:gd name="T49" fmla="*/ 116 h 151"/>
                  <a:gd name="T50" fmla="*/ 127 w 150"/>
                  <a:gd name="T51" fmla="*/ 122 h 151"/>
                  <a:gd name="T52" fmla="*/ 134 w 150"/>
                  <a:gd name="T53" fmla="*/ 126 h 151"/>
                  <a:gd name="T54" fmla="*/ 134 w 150"/>
                  <a:gd name="T55" fmla="*/ 133 h 151"/>
                  <a:gd name="T56" fmla="*/ 128 w 150"/>
                  <a:gd name="T57" fmla="*/ 143 h 151"/>
                  <a:gd name="T58" fmla="*/ 122 w 150"/>
                  <a:gd name="T59" fmla="*/ 151 h 151"/>
                  <a:gd name="T60" fmla="*/ 116 w 150"/>
                  <a:gd name="T61" fmla="*/ 145 h 151"/>
                  <a:gd name="T62" fmla="*/ 120 w 150"/>
                  <a:gd name="T63" fmla="*/ 143 h 151"/>
                  <a:gd name="T64" fmla="*/ 120 w 150"/>
                  <a:gd name="T65" fmla="*/ 137 h 151"/>
                  <a:gd name="T66" fmla="*/ 122 w 150"/>
                  <a:gd name="T67" fmla="*/ 133 h 151"/>
                  <a:gd name="T68" fmla="*/ 118 w 150"/>
                  <a:gd name="T69" fmla="*/ 123 h 151"/>
                  <a:gd name="T70" fmla="*/ 116 w 150"/>
                  <a:gd name="T71" fmla="*/ 115 h 151"/>
                  <a:gd name="T72" fmla="*/ 109 w 150"/>
                  <a:gd name="T73" fmla="*/ 112 h 151"/>
                  <a:gd name="T74" fmla="*/ 106 w 150"/>
                  <a:gd name="T75" fmla="*/ 110 h 151"/>
                  <a:gd name="T76" fmla="*/ 102 w 150"/>
                  <a:gd name="T77" fmla="*/ 105 h 151"/>
                  <a:gd name="T78" fmla="*/ 98 w 150"/>
                  <a:gd name="T79" fmla="*/ 103 h 151"/>
                  <a:gd name="T80" fmla="*/ 92 w 150"/>
                  <a:gd name="T81" fmla="*/ 97 h 151"/>
                  <a:gd name="T82" fmla="*/ 84 w 150"/>
                  <a:gd name="T83" fmla="*/ 97 h 151"/>
                  <a:gd name="T84" fmla="*/ 80 w 150"/>
                  <a:gd name="T85" fmla="*/ 93 h 151"/>
                  <a:gd name="T86" fmla="*/ 66 w 150"/>
                  <a:gd name="T87" fmla="*/ 82 h 151"/>
                  <a:gd name="T88" fmla="*/ 62 w 150"/>
                  <a:gd name="T89" fmla="*/ 76 h 151"/>
                  <a:gd name="T90" fmla="*/ 53 w 150"/>
                  <a:gd name="T91" fmla="*/ 69 h 151"/>
                  <a:gd name="T92" fmla="*/ 49 w 150"/>
                  <a:gd name="T93" fmla="*/ 63 h 151"/>
                  <a:gd name="T94" fmla="*/ 44 w 150"/>
                  <a:gd name="T95" fmla="*/ 54 h 151"/>
                  <a:gd name="T96" fmla="*/ 41 w 150"/>
                  <a:gd name="T97" fmla="*/ 49 h 151"/>
                  <a:gd name="T98" fmla="*/ 26 w 150"/>
                  <a:gd name="T99" fmla="*/ 45 h 151"/>
                  <a:gd name="T100" fmla="*/ 17 w 150"/>
                  <a:gd name="T101" fmla="*/ 53 h 151"/>
                  <a:gd name="T102" fmla="*/ 12 w 150"/>
                  <a:gd name="T103" fmla="*/ 47 h 151"/>
                  <a:gd name="T104" fmla="*/ 2 w 150"/>
                  <a:gd name="T105" fmla="*/ 38 h 151"/>
                  <a:gd name="T106" fmla="*/ 4 w 150"/>
                  <a:gd name="T107" fmla="*/ 32 h 151"/>
                  <a:gd name="T108" fmla="*/ 2 w 150"/>
                  <a:gd name="T109" fmla="*/ 22 h 151"/>
                  <a:gd name="T110" fmla="*/ 12 w 150"/>
                  <a:gd name="T111" fmla="*/ 18 h 151"/>
                  <a:gd name="T112" fmla="*/ 22 w 150"/>
                  <a:gd name="T113" fmla="*/ 13 h 151"/>
                  <a:gd name="T114" fmla="*/ 29 w 150"/>
                  <a:gd name="T115" fmla="*/ 21 h 151"/>
                  <a:gd name="T116" fmla="*/ 37 w 150"/>
                  <a:gd name="T117" fmla="*/ 14 h 151"/>
                  <a:gd name="T118" fmla="*/ 41 w 150"/>
                  <a:gd name="T119" fmla="*/ 11 h 151"/>
                  <a:gd name="T120" fmla="*/ 48 w 150"/>
                  <a:gd name="T121" fmla="*/ 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151">
                    <a:moveTo>
                      <a:pt x="59" y="0"/>
                    </a:moveTo>
                    <a:lnTo>
                      <a:pt x="62" y="0"/>
                    </a:lnTo>
                    <a:lnTo>
                      <a:pt x="67" y="0"/>
                    </a:lnTo>
                    <a:lnTo>
                      <a:pt x="66" y="3"/>
                    </a:lnTo>
                    <a:lnTo>
                      <a:pt x="73" y="7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7" y="10"/>
                    </a:lnTo>
                    <a:lnTo>
                      <a:pt x="84" y="14"/>
                    </a:lnTo>
                    <a:lnTo>
                      <a:pt x="85" y="17"/>
                    </a:lnTo>
                    <a:lnTo>
                      <a:pt x="84" y="18"/>
                    </a:lnTo>
                    <a:lnTo>
                      <a:pt x="84" y="24"/>
                    </a:lnTo>
                    <a:lnTo>
                      <a:pt x="81" y="22"/>
                    </a:lnTo>
                    <a:lnTo>
                      <a:pt x="80" y="24"/>
                    </a:lnTo>
                    <a:lnTo>
                      <a:pt x="77" y="25"/>
                    </a:lnTo>
                    <a:lnTo>
                      <a:pt x="74" y="25"/>
                    </a:lnTo>
                    <a:lnTo>
                      <a:pt x="71" y="28"/>
                    </a:lnTo>
                    <a:lnTo>
                      <a:pt x="69" y="28"/>
                    </a:lnTo>
                    <a:lnTo>
                      <a:pt x="67" y="31"/>
                    </a:lnTo>
                    <a:lnTo>
                      <a:pt x="69" y="34"/>
                    </a:lnTo>
                    <a:lnTo>
                      <a:pt x="71" y="35"/>
                    </a:lnTo>
                    <a:lnTo>
                      <a:pt x="69" y="39"/>
                    </a:lnTo>
                    <a:lnTo>
                      <a:pt x="67" y="39"/>
                    </a:lnTo>
                    <a:lnTo>
                      <a:pt x="69" y="43"/>
                    </a:lnTo>
                    <a:lnTo>
                      <a:pt x="70" y="46"/>
                    </a:lnTo>
                    <a:lnTo>
                      <a:pt x="71" y="49"/>
                    </a:lnTo>
                    <a:lnTo>
                      <a:pt x="77" y="51"/>
                    </a:lnTo>
                    <a:lnTo>
                      <a:pt x="80" y="53"/>
                    </a:lnTo>
                    <a:lnTo>
                      <a:pt x="81" y="56"/>
                    </a:lnTo>
                    <a:lnTo>
                      <a:pt x="91" y="64"/>
                    </a:lnTo>
                    <a:lnTo>
                      <a:pt x="91" y="67"/>
                    </a:lnTo>
                    <a:lnTo>
                      <a:pt x="92" y="67"/>
                    </a:lnTo>
                    <a:lnTo>
                      <a:pt x="92" y="69"/>
                    </a:lnTo>
                    <a:lnTo>
                      <a:pt x="93" y="72"/>
                    </a:lnTo>
                    <a:lnTo>
                      <a:pt x="96" y="75"/>
                    </a:lnTo>
                    <a:lnTo>
                      <a:pt x="98" y="78"/>
                    </a:lnTo>
                    <a:lnTo>
                      <a:pt x="102" y="81"/>
                    </a:lnTo>
                    <a:lnTo>
                      <a:pt x="103" y="83"/>
                    </a:lnTo>
                    <a:lnTo>
                      <a:pt x="106" y="83"/>
                    </a:lnTo>
                    <a:lnTo>
                      <a:pt x="107" y="85"/>
                    </a:lnTo>
                    <a:lnTo>
                      <a:pt x="113" y="85"/>
                    </a:lnTo>
                    <a:lnTo>
                      <a:pt x="114" y="85"/>
                    </a:lnTo>
                    <a:lnTo>
                      <a:pt x="118" y="85"/>
                    </a:lnTo>
                    <a:lnTo>
                      <a:pt x="120" y="86"/>
                    </a:lnTo>
                    <a:lnTo>
                      <a:pt x="120" y="87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7" y="93"/>
                    </a:lnTo>
                    <a:lnTo>
                      <a:pt x="120" y="93"/>
                    </a:lnTo>
                    <a:lnTo>
                      <a:pt x="125" y="94"/>
                    </a:lnTo>
                    <a:lnTo>
                      <a:pt x="136" y="100"/>
                    </a:lnTo>
                    <a:lnTo>
                      <a:pt x="140" y="103"/>
                    </a:lnTo>
                    <a:lnTo>
                      <a:pt x="142" y="105"/>
                    </a:lnTo>
                    <a:lnTo>
                      <a:pt x="147" y="107"/>
                    </a:lnTo>
                    <a:lnTo>
                      <a:pt x="149" y="108"/>
                    </a:lnTo>
                    <a:lnTo>
                      <a:pt x="150" y="110"/>
                    </a:lnTo>
                    <a:lnTo>
                      <a:pt x="150" y="114"/>
                    </a:lnTo>
                    <a:lnTo>
                      <a:pt x="149" y="115"/>
                    </a:lnTo>
                    <a:lnTo>
                      <a:pt x="149" y="116"/>
                    </a:lnTo>
                    <a:lnTo>
                      <a:pt x="147" y="118"/>
                    </a:lnTo>
                    <a:lnTo>
                      <a:pt x="147" y="118"/>
                    </a:lnTo>
                    <a:lnTo>
                      <a:pt x="146" y="118"/>
                    </a:lnTo>
                    <a:lnTo>
                      <a:pt x="143" y="115"/>
                    </a:lnTo>
                    <a:lnTo>
                      <a:pt x="143" y="112"/>
                    </a:lnTo>
                    <a:lnTo>
                      <a:pt x="143" y="111"/>
                    </a:lnTo>
                    <a:lnTo>
                      <a:pt x="142" y="110"/>
                    </a:lnTo>
                    <a:lnTo>
                      <a:pt x="138" y="110"/>
                    </a:lnTo>
                    <a:lnTo>
                      <a:pt x="136" y="108"/>
                    </a:lnTo>
                    <a:lnTo>
                      <a:pt x="134" y="107"/>
                    </a:lnTo>
                    <a:lnTo>
                      <a:pt x="132" y="108"/>
                    </a:lnTo>
                    <a:lnTo>
                      <a:pt x="131" y="108"/>
                    </a:lnTo>
                    <a:lnTo>
                      <a:pt x="129" y="111"/>
                    </a:lnTo>
                    <a:lnTo>
                      <a:pt x="128" y="114"/>
                    </a:lnTo>
                    <a:lnTo>
                      <a:pt x="128" y="115"/>
                    </a:lnTo>
                    <a:lnTo>
                      <a:pt x="128" y="116"/>
                    </a:lnTo>
                    <a:lnTo>
                      <a:pt x="127" y="118"/>
                    </a:lnTo>
                    <a:lnTo>
                      <a:pt x="127" y="121"/>
                    </a:lnTo>
                    <a:lnTo>
                      <a:pt x="127" y="122"/>
                    </a:lnTo>
                    <a:lnTo>
                      <a:pt x="129" y="122"/>
                    </a:lnTo>
                    <a:lnTo>
                      <a:pt x="134" y="125"/>
                    </a:lnTo>
                    <a:lnTo>
                      <a:pt x="134" y="126"/>
                    </a:lnTo>
                    <a:lnTo>
                      <a:pt x="134" y="130"/>
                    </a:lnTo>
                    <a:lnTo>
                      <a:pt x="134" y="132"/>
                    </a:lnTo>
                    <a:lnTo>
                      <a:pt x="134" y="133"/>
                    </a:lnTo>
                    <a:lnTo>
                      <a:pt x="131" y="134"/>
                    </a:lnTo>
                    <a:lnTo>
                      <a:pt x="128" y="136"/>
                    </a:lnTo>
                    <a:lnTo>
                      <a:pt x="128" y="143"/>
                    </a:lnTo>
                    <a:lnTo>
                      <a:pt x="125" y="145"/>
                    </a:lnTo>
                    <a:lnTo>
                      <a:pt x="124" y="148"/>
                    </a:lnTo>
                    <a:lnTo>
                      <a:pt x="122" y="151"/>
                    </a:lnTo>
                    <a:lnTo>
                      <a:pt x="118" y="151"/>
                    </a:lnTo>
                    <a:lnTo>
                      <a:pt x="116" y="148"/>
                    </a:lnTo>
                    <a:lnTo>
                      <a:pt x="116" y="145"/>
                    </a:lnTo>
                    <a:lnTo>
                      <a:pt x="116" y="145"/>
                    </a:lnTo>
                    <a:lnTo>
                      <a:pt x="118" y="144"/>
                    </a:lnTo>
                    <a:lnTo>
                      <a:pt x="120" y="143"/>
                    </a:lnTo>
                    <a:lnTo>
                      <a:pt x="120" y="140"/>
                    </a:lnTo>
                    <a:lnTo>
                      <a:pt x="120" y="137"/>
                    </a:lnTo>
                    <a:lnTo>
                      <a:pt x="120" y="137"/>
                    </a:lnTo>
                    <a:lnTo>
                      <a:pt x="121" y="137"/>
                    </a:lnTo>
                    <a:lnTo>
                      <a:pt x="122" y="134"/>
                    </a:lnTo>
                    <a:lnTo>
                      <a:pt x="122" y="133"/>
                    </a:lnTo>
                    <a:lnTo>
                      <a:pt x="121" y="130"/>
                    </a:lnTo>
                    <a:lnTo>
                      <a:pt x="120" y="126"/>
                    </a:lnTo>
                    <a:lnTo>
                      <a:pt x="118" y="123"/>
                    </a:lnTo>
                    <a:lnTo>
                      <a:pt x="118" y="119"/>
                    </a:lnTo>
                    <a:lnTo>
                      <a:pt x="117" y="115"/>
                    </a:lnTo>
                    <a:lnTo>
                      <a:pt x="116" y="115"/>
                    </a:lnTo>
                    <a:lnTo>
                      <a:pt x="113" y="115"/>
                    </a:lnTo>
                    <a:lnTo>
                      <a:pt x="110" y="115"/>
                    </a:lnTo>
                    <a:lnTo>
                      <a:pt x="109" y="112"/>
                    </a:lnTo>
                    <a:lnTo>
                      <a:pt x="106" y="112"/>
                    </a:lnTo>
                    <a:lnTo>
                      <a:pt x="105" y="111"/>
                    </a:lnTo>
                    <a:lnTo>
                      <a:pt x="106" y="110"/>
                    </a:lnTo>
                    <a:lnTo>
                      <a:pt x="106" y="107"/>
                    </a:lnTo>
                    <a:lnTo>
                      <a:pt x="105" y="105"/>
                    </a:lnTo>
                    <a:lnTo>
                      <a:pt x="102" y="105"/>
                    </a:lnTo>
                    <a:lnTo>
                      <a:pt x="99" y="105"/>
                    </a:lnTo>
                    <a:lnTo>
                      <a:pt x="99" y="103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5" y="101"/>
                    </a:lnTo>
                    <a:lnTo>
                      <a:pt x="92" y="97"/>
                    </a:lnTo>
                    <a:lnTo>
                      <a:pt x="89" y="96"/>
                    </a:lnTo>
                    <a:lnTo>
                      <a:pt x="87" y="96"/>
                    </a:lnTo>
                    <a:lnTo>
                      <a:pt x="84" y="97"/>
                    </a:lnTo>
                    <a:lnTo>
                      <a:pt x="82" y="97"/>
                    </a:lnTo>
                    <a:lnTo>
                      <a:pt x="81" y="94"/>
                    </a:lnTo>
                    <a:lnTo>
                      <a:pt x="80" y="93"/>
                    </a:lnTo>
                    <a:lnTo>
                      <a:pt x="77" y="93"/>
                    </a:lnTo>
                    <a:lnTo>
                      <a:pt x="71" y="89"/>
                    </a:lnTo>
                    <a:lnTo>
                      <a:pt x="66" y="82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2" y="76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3" y="69"/>
                    </a:lnTo>
                    <a:lnTo>
                      <a:pt x="52" y="68"/>
                    </a:lnTo>
                    <a:lnTo>
                      <a:pt x="49" y="67"/>
                    </a:lnTo>
                    <a:lnTo>
                      <a:pt x="49" y="63"/>
                    </a:lnTo>
                    <a:lnTo>
                      <a:pt x="46" y="61"/>
                    </a:lnTo>
                    <a:lnTo>
                      <a:pt x="46" y="58"/>
                    </a:lnTo>
                    <a:lnTo>
                      <a:pt x="44" y="54"/>
                    </a:lnTo>
                    <a:lnTo>
                      <a:pt x="44" y="53"/>
                    </a:lnTo>
                    <a:lnTo>
                      <a:pt x="42" y="51"/>
                    </a:lnTo>
                    <a:lnTo>
                      <a:pt x="41" y="49"/>
                    </a:lnTo>
                    <a:lnTo>
                      <a:pt x="37" y="49"/>
                    </a:lnTo>
                    <a:lnTo>
                      <a:pt x="35" y="46"/>
                    </a:lnTo>
                    <a:lnTo>
                      <a:pt x="26" y="45"/>
                    </a:lnTo>
                    <a:lnTo>
                      <a:pt x="19" y="47"/>
                    </a:lnTo>
                    <a:lnTo>
                      <a:pt x="19" y="50"/>
                    </a:lnTo>
                    <a:lnTo>
                      <a:pt x="17" y="53"/>
                    </a:lnTo>
                    <a:lnTo>
                      <a:pt x="11" y="54"/>
                    </a:lnTo>
                    <a:lnTo>
                      <a:pt x="9" y="51"/>
                    </a:lnTo>
                    <a:lnTo>
                      <a:pt x="12" y="47"/>
                    </a:lnTo>
                    <a:lnTo>
                      <a:pt x="8" y="47"/>
                    </a:lnTo>
                    <a:lnTo>
                      <a:pt x="4" y="45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1" y="32"/>
                    </a:lnTo>
                    <a:lnTo>
                      <a:pt x="4" y="32"/>
                    </a:lnTo>
                    <a:lnTo>
                      <a:pt x="5" y="28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12" y="18"/>
                    </a:lnTo>
                    <a:lnTo>
                      <a:pt x="15" y="20"/>
                    </a:lnTo>
                    <a:lnTo>
                      <a:pt x="20" y="11"/>
                    </a:lnTo>
                    <a:lnTo>
                      <a:pt x="22" y="13"/>
                    </a:lnTo>
                    <a:lnTo>
                      <a:pt x="22" y="16"/>
                    </a:lnTo>
                    <a:lnTo>
                      <a:pt x="27" y="18"/>
                    </a:lnTo>
                    <a:lnTo>
                      <a:pt x="29" y="21"/>
                    </a:lnTo>
                    <a:lnTo>
                      <a:pt x="30" y="16"/>
                    </a:lnTo>
                    <a:lnTo>
                      <a:pt x="30" y="13"/>
                    </a:lnTo>
                    <a:lnTo>
                      <a:pt x="37" y="14"/>
                    </a:lnTo>
                    <a:lnTo>
                      <a:pt x="38" y="14"/>
                    </a:lnTo>
                    <a:lnTo>
                      <a:pt x="41" y="16"/>
                    </a:lnTo>
                    <a:lnTo>
                      <a:pt x="41" y="11"/>
                    </a:lnTo>
                    <a:lnTo>
                      <a:pt x="46" y="10"/>
                    </a:lnTo>
                    <a:lnTo>
                      <a:pt x="45" y="6"/>
                    </a:lnTo>
                    <a:lnTo>
                      <a:pt x="48" y="2"/>
                    </a:lnTo>
                    <a:lnTo>
                      <a:pt x="52" y="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2" name="Freeform 767"/>
              <p:cNvSpPr>
                <a:spLocks/>
              </p:cNvSpPr>
              <p:nvPr/>
            </p:nvSpPr>
            <p:spPr bwMode="auto">
              <a:xfrm>
                <a:off x="4411166" y="3210612"/>
                <a:ext cx="7411" cy="8893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3 h 6"/>
                  <a:gd name="T4" fmla="*/ 4 w 5"/>
                  <a:gd name="T5" fmla="*/ 4 h 6"/>
                  <a:gd name="T6" fmla="*/ 2 w 5"/>
                  <a:gd name="T7" fmla="*/ 6 h 6"/>
                  <a:gd name="T8" fmla="*/ 0 w 5"/>
                  <a:gd name="T9" fmla="*/ 4 h 6"/>
                  <a:gd name="T10" fmla="*/ 1 w 5"/>
                  <a:gd name="T11" fmla="*/ 2 h 6"/>
                  <a:gd name="T12" fmla="*/ 4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3" name="Freeform 768"/>
              <p:cNvSpPr>
                <a:spLocks/>
              </p:cNvSpPr>
              <p:nvPr/>
            </p:nvSpPr>
            <p:spPr bwMode="auto">
              <a:xfrm>
                <a:off x="4449703" y="3189862"/>
                <a:ext cx="10376" cy="4447"/>
              </a:xfrm>
              <a:custGeom>
                <a:avLst/>
                <a:gdLst>
                  <a:gd name="T0" fmla="*/ 4 w 7"/>
                  <a:gd name="T1" fmla="*/ 0 h 3"/>
                  <a:gd name="T2" fmla="*/ 7 w 7"/>
                  <a:gd name="T3" fmla="*/ 3 h 3"/>
                  <a:gd name="T4" fmla="*/ 7 w 7"/>
                  <a:gd name="T5" fmla="*/ 3 h 3"/>
                  <a:gd name="T6" fmla="*/ 4 w 7"/>
                  <a:gd name="T7" fmla="*/ 3 h 3"/>
                  <a:gd name="T8" fmla="*/ 0 w 7"/>
                  <a:gd name="T9" fmla="*/ 2 h 3"/>
                  <a:gd name="T10" fmla="*/ 0 w 7"/>
                  <a:gd name="T11" fmla="*/ 0 h 3"/>
                  <a:gd name="T12" fmla="*/ 4 w 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4" name="Freeform 769"/>
              <p:cNvSpPr>
                <a:spLocks/>
              </p:cNvSpPr>
              <p:nvPr/>
            </p:nvSpPr>
            <p:spPr bwMode="auto">
              <a:xfrm>
                <a:off x="4218481" y="3097966"/>
                <a:ext cx="220847" cy="182310"/>
              </a:xfrm>
              <a:custGeom>
                <a:avLst/>
                <a:gdLst>
                  <a:gd name="T0" fmla="*/ 26 w 149"/>
                  <a:gd name="T1" fmla="*/ 4 h 123"/>
                  <a:gd name="T2" fmla="*/ 33 w 149"/>
                  <a:gd name="T3" fmla="*/ 4 h 123"/>
                  <a:gd name="T4" fmla="*/ 43 w 149"/>
                  <a:gd name="T5" fmla="*/ 3 h 123"/>
                  <a:gd name="T6" fmla="*/ 59 w 149"/>
                  <a:gd name="T7" fmla="*/ 7 h 123"/>
                  <a:gd name="T8" fmla="*/ 72 w 149"/>
                  <a:gd name="T9" fmla="*/ 7 h 123"/>
                  <a:gd name="T10" fmla="*/ 81 w 149"/>
                  <a:gd name="T11" fmla="*/ 6 h 123"/>
                  <a:gd name="T12" fmla="*/ 91 w 149"/>
                  <a:gd name="T13" fmla="*/ 7 h 123"/>
                  <a:gd name="T14" fmla="*/ 95 w 149"/>
                  <a:gd name="T15" fmla="*/ 9 h 123"/>
                  <a:gd name="T16" fmla="*/ 97 w 149"/>
                  <a:gd name="T17" fmla="*/ 14 h 123"/>
                  <a:gd name="T18" fmla="*/ 108 w 149"/>
                  <a:gd name="T19" fmla="*/ 18 h 123"/>
                  <a:gd name="T20" fmla="*/ 117 w 149"/>
                  <a:gd name="T21" fmla="*/ 20 h 123"/>
                  <a:gd name="T22" fmla="*/ 127 w 149"/>
                  <a:gd name="T23" fmla="*/ 18 h 123"/>
                  <a:gd name="T24" fmla="*/ 137 w 149"/>
                  <a:gd name="T25" fmla="*/ 21 h 123"/>
                  <a:gd name="T26" fmla="*/ 149 w 149"/>
                  <a:gd name="T27" fmla="*/ 24 h 123"/>
                  <a:gd name="T28" fmla="*/ 148 w 149"/>
                  <a:gd name="T29" fmla="*/ 31 h 123"/>
                  <a:gd name="T30" fmla="*/ 141 w 149"/>
                  <a:gd name="T31" fmla="*/ 39 h 123"/>
                  <a:gd name="T32" fmla="*/ 130 w 149"/>
                  <a:gd name="T33" fmla="*/ 43 h 123"/>
                  <a:gd name="T34" fmla="*/ 126 w 149"/>
                  <a:gd name="T35" fmla="*/ 49 h 123"/>
                  <a:gd name="T36" fmla="*/ 123 w 149"/>
                  <a:gd name="T37" fmla="*/ 53 h 123"/>
                  <a:gd name="T38" fmla="*/ 117 w 149"/>
                  <a:gd name="T39" fmla="*/ 58 h 123"/>
                  <a:gd name="T40" fmla="*/ 108 w 149"/>
                  <a:gd name="T41" fmla="*/ 69 h 123"/>
                  <a:gd name="T42" fmla="*/ 113 w 149"/>
                  <a:gd name="T43" fmla="*/ 78 h 123"/>
                  <a:gd name="T44" fmla="*/ 109 w 149"/>
                  <a:gd name="T45" fmla="*/ 86 h 123"/>
                  <a:gd name="T46" fmla="*/ 105 w 149"/>
                  <a:gd name="T47" fmla="*/ 98 h 123"/>
                  <a:gd name="T48" fmla="*/ 99 w 149"/>
                  <a:gd name="T49" fmla="*/ 101 h 123"/>
                  <a:gd name="T50" fmla="*/ 88 w 149"/>
                  <a:gd name="T51" fmla="*/ 114 h 123"/>
                  <a:gd name="T52" fmla="*/ 83 w 149"/>
                  <a:gd name="T53" fmla="*/ 112 h 123"/>
                  <a:gd name="T54" fmla="*/ 76 w 149"/>
                  <a:gd name="T55" fmla="*/ 112 h 123"/>
                  <a:gd name="T56" fmla="*/ 66 w 149"/>
                  <a:gd name="T57" fmla="*/ 111 h 123"/>
                  <a:gd name="T58" fmla="*/ 55 w 149"/>
                  <a:gd name="T59" fmla="*/ 118 h 123"/>
                  <a:gd name="T60" fmla="*/ 48 w 149"/>
                  <a:gd name="T61" fmla="*/ 122 h 123"/>
                  <a:gd name="T62" fmla="*/ 36 w 149"/>
                  <a:gd name="T63" fmla="*/ 119 h 123"/>
                  <a:gd name="T64" fmla="*/ 27 w 149"/>
                  <a:gd name="T65" fmla="*/ 107 h 123"/>
                  <a:gd name="T66" fmla="*/ 22 w 149"/>
                  <a:gd name="T67" fmla="*/ 103 h 123"/>
                  <a:gd name="T68" fmla="*/ 26 w 149"/>
                  <a:gd name="T69" fmla="*/ 91 h 123"/>
                  <a:gd name="T70" fmla="*/ 22 w 149"/>
                  <a:gd name="T71" fmla="*/ 85 h 123"/>
                  <a:gd name="T72" fmla="*/ 22 w 149"/>
                  <a:gd name="T73" fmla="*/ 74 h 123"/>
                  <a:gd name="T74" fmla="*/ 25 w 149"/>
                  <a:gd name="T75" fmla="*/ 67 h 123"/>
                  <a:gd name="T76" fmla="*/ 29 w 149"/>
                  <a:gd name="T77" fmla="*/ 56 h 123"/>
                  <a:gd name="T78" fmla="*/ 33 w 149"/>
                  <a:gd name="T79" fmla="*/ 39 h 123"/>
                  <a:gd name="T80" fmla="*/ 33 w 149"/>
                  <a:gd name="T81" fmla="*/ 33 h 123"/>
                  <a:gd name="T82" fmla="*/ 25 w 149"/>
                  <a:gd name="T83" fmla="*/ 32 h 123"/>
                  <a:gd name="T84" fmla="*/ 11 w 149"/>
                  <a:gd name="T85" fmla="*/ 31 h 123"/>
                  <a:gd name="T86" fmla="*/ 4 w 149"/>
                  <a:gd name="T87" fmla="*/ 28 h 123"/>
                  <a:gd name="T88" fmla="*/ 4 w 149"/>
                  <a:gd name="T89" fmla="*/ 24 h 123"/>
                  <a:gd name="T90" fmla="*/ 5 w 149"/>
                  <a:gd name="T91" fmla="*/ 18 h 123"/>
                  <a:gd name="T92" fmla="*/ 4 w 149"/>
                  <a:gd name="T93" fmla="*/ 17 h 123"/>
                  <a:gd name="T94" fmla="*/ 1 w 149"/>
                  <a:gd name="T95" fmla="*/ 15 h 123"/>
                  <a:gd name="T96" fmla="*/ 5 w 149"/>
                  <a:gd name="T97" fmla="*/ 7 h 123"/>
                  <a:gd name="T98" fmla="*/ 14 w 149"/>
                  <a:gd name="T99" fmla="*/ 6 h 123"/>
                  <a:gd name="T100" fmla="*/ 16 w 149"/>
                  <a:gd name="T10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9" h="123">
                    <a:moveTo>
                      <a:pt x="19" y="0"/>
                    </a:moveTo>
                    <a:lnTo>
                      <a:pt x="23" y="2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3" y="4"/>
                    </a:lnTo>
                    <a:lnTo>
                      <a:pt x="37" y="3"/>
                    </a:lnTo>
                    <a:lnTo>
                      <a:pt x="41" y="2"/>
                    </a:lnTo>
                    <a:lnTo>
                      <a:pt x="43" y="3"/>
                    </a:lnTo>
                    <a:lnTo>
                      <a:pt x="45" y="4"/>
                    </a:lnTo>
                    <a:lnTo>
                      <a:pt x="55" y="6"/>
                    </a:lnTo>
                    <a:lnTo>
                      <a:pt x="59" y="7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72" y="7"/>
                    </a:lnTo>
                    <a:lnTo>
                      <a:pt x="76" y="7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8" y="9"/>
                    </a:lnTo>
                    <a:lnTo>
                      <a:pt x="90" y="7"/>
                    </a:lnTo>
                    <a:lnTo>
                      <a:pt x="91" y="7"/>
                    </a:lnTo>
                    <a:lnTo>
                      <a:pt x="92" y="6"/>
                    </a:lnTo>
                    <a:lnTo>
                      <a:pt x="94" y="7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7" y="11"/>
                    </a:lnTo>
                    <a:lnTo>
                      <a:pt x="97" y="14"/>
                    </a:lnTo>
                    <a:lnTo>
                      <a:pt x="101" y="13"/>
                    </a:lnTo>
                    <a:lnTo>
                      <a:pt x="105" y="15"/>
                    </a:lnTo>
                    <a:lnTo>
                      <a:pt x="108" y="18"/>
                    </a:lnTo>
                    <a:lnTo>
                      <a:pt x="110" y="17"/>
                    </a:lnTo>
                    <a:lnTo>
                      <a:pt x="113" y="20"/>
                    </a:lnTo>
                    <a:lnTo>
                      <a:pt x="117" y="20"/>
                    </a:lnTo>
                    <a:lnTo>
                      <a:pt x="119" y="21"/>
                    </a:lnTo>
                    <a:lnTo>
                      <a:pt x="121" y="18"/>
                    </a:lnTo>
                    <a:lnTo>
                      <a:pt x="127" y="18"/>
                    </a:lnTo>
                    <a:lnTo>
                      <a:pt x="130" y="20"/>
                    </a:lnTo>
                    <a:lnTo>
                      <a:pt x="134" y="18"/>
                    </a:lnTo>
                    <a:lnTo>
                      <a:pt x="137" y="21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49" y="24"/>
                    </a:lnTo>
                    <a:lnTo>
                      <a:pt x="149" y="25"/>
                    </a:lnTo>
                    <a:lnTo>
                      <a:pt x="148" y="27"/>
                    </a:lnTo>
                    <a:lnTo>
                      <a:pt x="148" y="31"/>
                    </a:lnTo>
                    <a:lnTo>
                      <a:pt x="148" y="33"/>
                    </a:lnTo>
                    <a:lnTo>
                      <a:pt x="146" y="36"/>
                    </a:lnTo>
                    <a:lnTo>
                      <a:pt x="141" y="39"/>
                    </a:lnTo>
                    <a:lnTo>
                      <a:pt x="139" y="42"/>
                    </a:lnTo>
                    <a:lnTo>
                      <a:pt x="135" y="44"/>
                    </a:lnTo>
                    <a:lnTo>
                      <a:pt x="130" y="43"/>
                    </a:lnTo>
                    <a:lnTo>
                      <a:pt x="127" y="46"/>
                    </a:lnTo>
                    <a:lnTo>
                      <a:pt x="124" y="47"/>
                    </a:lnTo>
                    <a:lnTo>
                      <a:pt x="126" y="49"/>
                    </a:lnTo>
                    <a:lnTo>
                      <a:pt x="124" y="51"/>
                    </a:lnTo>
                    <a:lnTo>
                      <a:pt x="123" y="53"/>
                    </a:lnTo>
                    <a:lnTo>
                      <a:pt x="123" y="53"/>
                    </a:lnTo>
                    <a:lnTo>
                      <a:pt x="123" y="53"/>
                    </a:lnTo>
                    <a:lnTo>
                      <a:pt x="121" y="51"/>
                    </a:lnTo>
                    <a:lnTo>
                      <a:pt x="117" y="58"/>
                    </a:lnTo>
                    <a:lnTo>
                      <a:pt x="115" y="60"/>
                    </a:lnTo>
                    <a:lnTo>
                      <a:pt x="109" y="68"/>
                    </a:lnTo>
                    <a:lnTo>
                      <a:pt x="108" y="69"/>
                    </a:lnTo>
                    <a:lnTo>
                      <a:pt x="110" y="74"/>
                    </a:lnTo>
                    <a:lnTo>
                      <a:pt x="110" y="76"/>
                    </a:lnTo>
                    <a:lnTo>
                      <a:pt x="113" y="78"/>
                    </a:lnTo>
                    <a:lnTo>
                      <a:pt x="116" y="82"/>
                    </a:lnTo>
                    <a:lnTo>
                      <a:pt x="113" y="85"/>
                    </a:lnTo>
                    <a:lnTo>
                      <a:pt x="109" y="86"/>
                    </a:lnTo>
                    <a:lnTo>
                      <a:pt x="109" y="89"/>
                    </a:lnTo>
                    <a:lnTo>
                      <a:pt x="105" y="94"/>
                    </a:lnTo>
                    <a:lnTo>
                      <a:pt x="105" y="98"/>
                    </a:lnTo>
                    <a:lnTo>
                      <a:pt x="105" y="100"/>
                    </a:lnTo>
                    <a:lnTo>
                      <a:pt x="105" y="101"/>
                    </a:lnTo>
                    <a:lnTo>
                      <a:pt x="99" y="101"/>
                    </a:lnTo>
                    <a:lnTo>
                      <a:pt x="92" y="105"/>
                    </a:lnTo>
                    <a:lnTo>
                      <a:pt x="92" y="108"/>
                    </a:lnTo>
                    <a:lnTo>
                      <a:pt x="88" y="114"/>
                    </a:lnTo>
                    <a:lnTo>
                      <a:pt x="85" y="112"/>
                    </a:lnTo>
                    <a:lnTo>
                      <a:pt x="84" y="109"/>
                    </a:lnTo>
                    <a:lnTo>
                      <a:pt x="83" y="112"/>
                    </a:lnTo>
                    <a:lnTo>
                      <a:pt x="80" y="114"/>
                    </a:lnTo>
                    <a:lnTo>
                      <a:pt x="77" y="112"/>
                    </a:lnTo>
                    <a:lnTo>
                      <a:pt x="76" y="112"/>
                    </a:lnTo>
                    <a:lnTo>
                      <a:pt x="74" y="114"/>
                    </a:lnTo>
                    <a:lnTo>
                      <a:pt x="72" y="112"/>
                    </a:lnTo>
                    <a:lnTo>
                      <a:pt x="66" y="111"/>
                    </a:lnTo>
                    <a:lnTo>
                      <a:pt x="63" y="112"/>
                    </a:lnTo>
                    <a:lnTo>
                      <a:pt x="59" y="114"/>
                    </a:lnTo>
                    <a:lnTo>
                      <a:pt x="55" y="118"/>
                    </a:lnTo>
                    <a:lnTo>
                      <a:pt x="50" y="118"/>
                    </a:lnTo>
                    <a:lnTo>
                      <a:pt x="48" y="119"/>
                    </a:lnTo>
                    <a:lnTo>
                      <a:pt x="48" y="122"/>
                    </a:lnTo>
                    <a:lnTo>
                      <a:pt x="44" y="123"/>
                    </a:lnTo>
                    <a:lnTo>
                      <a:pt x="40" y="123"/>
                    </a:lnTo>
                    <a:lnTo>
                      <a:pt x="36" y="119"/>
                    </a:lnTo>
                    <a:lnTo>
                      <a:pt x="33" y="112"/>
                    </a:lnTo>
                    <a:lnTo>
                      <a:pt x="33" y="112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22" y="105"/>
                    </a:lnTo>
                    <a:lnTo>
                      <a:pt x="22" y="103"/>
                    </a:lnTo>
                    <a:lnTo>
                      <a:pt x="19" y="100"/>
                    </a:lnTo>
                    <a:lnTo>
                      <a:pt x="23" y="94"/>
                    </a:lnTo>
                    <a:lnTo>
                      <a:pt x="26" y="91"/>
                    </a:lnTo>
                    <a:lnTo>
                      <a:pt x="26" y="89"/>
                    </a:lnTo>
                    <a:lnTo>
                      <a:pt x="23" y="89"/>
                    </a:lnTo>
                    <a:lnTo>
                      <a:pt x="22" y="85"/>
                    </a:lnTo>
                    <a:lnTo>
                      <a:pt x="26" y="80"/>
                    </a:lnTo>
                    <a:lnTo>
                      <a:pt x="26" y="75"/>
                    </a:lnTo>
                    <a:lnTo>
                      <a:pt x="22" y="74"/>
                    </a:lnTo>
                    <a:lnTo>
                      <a:pt x="19" y="67"/>
                    </a:lnTo>
                    <a:lnTo>
                      <a:pt x="22" y="65"/>
                    </a:lnTo>
                    <a:lnTo>
                      <a:pt x="25" y="67"/>
                    </a:lnTo>
                    <a:lnTo>
                      <a:pt x="27" y="61"/>
                    </a:lnTo>
                    <a:lnTo>
                      <a:pt x="26" y="60"/>
                    </a:lnTo>
                    <a:lnTo>
                      <a:pt x="29" y="56"/>
                    </a:lnTo>
                    <a:lnTo>
                      <a:pt x="29" y="47"/>
                    </a:lnTo>
                    <a:lnTo>
                      <a:pt x="29" y="44"/>
                    </a:lnTo>
                    <a:lnTo>
                      <a:pt x="33" y="39"/>
                    </a:lnTo>
                    <a:lnTo>
                      <a:pt x="36" y="39"/>
                    </a:lnTo>
                    <a:lnTo>
                      <a:pt x="36" y="38"/>
                    </a:lnTo>
                    <a:lnTo>
                      <a:pt x="33" y="33"/>
                    </a:lnTo>
                    <a:lnTo>
                      <a:pt x="33" y="29"/>
                    </a:lnTo>
                    <a:lnTo>
                      <a:pt x="27" y="29"/>
                    </a:lnTo>
                    <a:lnTo>
                      <a:pt x="25" y="32"/>
                    </a:lnTo>
                    <a:lnTo>
                      <a:pt x="16" y="31"/>
                    </a:lnTo>
                    <a:lnTo>
                      <a:pt x="12" y="32"/>
                    </a:lnTo>
                    <a:lnTo>
                      <a:pt x="11" y="31"/>
                    </a:lnTo>
                    <a:lnTo>
                      <a:pt x="12" y="28"/>
                    </a:lnTo>
                    <a:lnTo>
                      <a:pt x="9" y="27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7" y="24"/>
                    </a:lnTo>
                    <a:lnTo>
                      <a:pt x="4" y="24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5" name="Freeform 770"/>
              <p:cNvSpPr>
                <a:spLocks/>
              </p:cNvSpPr>
              <p:nvPr/>
            </p:nvSpPr>
            <p:spPr bwMode="auto">
              <a:xfrm>
                <a:off x="4431917" y="3197272"/>
                <a:ext cx="11858" cy="10376"/>
              </a:xfrm>
              <a:custGeom>
                <a:avLst/>
                <a:gdLst>
                  <a:gd name="T0" fmla="*/ 2 w 8"/>
                  <a:gd name="T1" fmla="*/ 0 h 7"/>
                  <a:gd name="T2" fmla="*/ 5 w 8"/>
                  <a:gd name="T3" fmla="*/ 0 h 7"/>
                  <a:gd name="T4" fmla="*/ 8 w 8"/>
                  <a:gd name="T5" fmla="*/ 0 h 7"/>
                  <a:gd name="T6" fmla="*/ 5 w 8"/>
                  <a:gd name="T7" fmla="*/ 2 h 7"/>
                  <a:gd name="T8" fmla="*/ 4 w 8"/>
                  <a:gd name="T9" fmla="*/ 7 h 7"/>
                  <a:gd name="T10" fmla="*/ 2 w 8"/>
                  <a:gd name="T11" fmla="*/ 4 h 7"/>
                  <a:gd name="T12" fmla="*/ 0 w 8"/>
                  <a:gd name="T13" fmla="*/ 4 h 7"/>
                  <a:gd name="T14" fmla="*/ 0 w 8"/>
                  <a:gd name="T15" fmla="*/ 1 h 7"/>
                  <a:gd name="T16" fmla="*/ 2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6" name="Freeform 771"/>
              <p:cNvSpPr>
                <a:spLocks/>
              </p:cNvSpPr>
              <p:nvPr/>
            </p:nvSpPr>
            <p:spPr bwMode="auto">
              <a:xfrm>
                <a:off x="4212553" y="3137985"/>
                <a:ext cx="59288" cy="121540"/>
              </a:xfrm>
              <a:custGeom>
                <a:avLst/>
                <a:gdLst>
                  <a:gd name="T0" fmla="*/ 16 w 40"/>
                  <a:gd name="T1" fmla="*/ 1 h 82"/>
                  <a:gd name="T2" fmla="*/ 16 w 40"/>
                  <a:gd name="T3" fmla="*/ 5 h 82"/>
                  <a:gd name="T4" fmla="*/ 29 w 40"/>
                  <a:gd name="T5" fmla="*/ 5 h 82"/>
                  <a:gd name="T6" fmla="*/ 37 w 40"/>
                  <a:gd name="T7" fmla="*/ 2 h 82"/>
                  <a:gd name="T8" fmla="*/ 40 w 40"/>
                  <a:gd name="T9" fmla="*/ 11 h 82"/>
                  <a:gd name="T10" fmla="*/ 37 w 40"/>
                  <a:gd name="T11" fmla="*/ 12 h 82"/>
                  <a:gd name="T12" fmla="*/ 33 w 40"/>
                  <a:gd name="T13" fmla="*/ 20 h 82"/>
                  <a:gd name="T14" fmla="*/ 30 w 40"/>
                  <a:gd name="T15" fmla="*/ 33 h 82"/>
                  <a:gd name="T16" fmla="*/ 29 w 40"/>
                  <a:gd name="T17" fmla="*/ 40 h 82"/>
                  <a:gd name="T18" fmla="*/ 23 w 40"/>
                  <a:gd name="T19" fmla="*/ 40 h 82"/>
                  <a:gd name="T20" fmla="*/ 30 w 40"/>
                  <a:gd name="T21" fmla="*/ 48 h 82"/>
                  <a:gd name="T22" fmla="*/ 26 w 40"/>
                  <a:gd name="T23" fmla="*/ 58 h 82"/>
                  <a:gd name="T24" fmla="*/ 30 w 40"/>
                  <a:gd name="T25" fmla="*/ 62 h 82"/>
                  <a:gd name="T26" fmla="*/ 27 w 40"/>
                  <a:gd name="T27" fmla="*/ 67 h 82"/>
                  <a:gd name="T28" fmla="*/ 26 w 40"/>
                  <a:gd name="T29" fmla="*/ 76 h 82"/>
                  <a:gd name="T30" fmla="*/ 26 w 40"/>
                  <a:gd name="T31" fmla="*/ 78 h 82"/>
                  <a:gd name="T32" fmla="*/ 22 w 40"/>
                  <a:gd name="T33" fmla="*/ 80 h 82"/>
                  <a:gd name="T34" fmla="*/ 15 w 40"/>
                  <a:gd name="T35" fmla="*/ 81 h 82"/>
                  <a:gd name="T36" fmla="*/ 5 w 40"/>
                  <a:gd name="T37" fmla="*/ 81 h 82"/>
                  <a:gd name="T38" fmla="*/ 5 w 40"/>
                  <a:gd name="T39" fmla="*/ 78 h 82"/>
                  <a:gd name="T40" fmla="*/ 7 w 40"/>
                  <a:gd name="T41" fmla="*/ 67 h 82"/>
                  <a:gd name="T42" fmla="*/ 7 w 40"/>
                  <a:gd name="T43" fmla="*/ 60 h 82"/>
                  <a:gd name="T44" fmla="*/ 5 w 40"/>
                  <a:gd name="T45" fmla="*/ 58 h 82"/>
                  <a:gd name="T46" fmla="*/ 2 w 40"/>
                  <a:gd name="T47" fmla="*/ 59 h 82"/>
                  <a:gd name="T48" fmla="*/ 7 w 40"/>
                  <a:gd name="T49" fmla="*/ 55 h 82"/>
                  <a:gd name="T50" fmla="*/ 5 w 40"/>
                  <a:gd name="T51" fmla="*/ 51 h 82"/>
                  <a:gd name="T52" fmla="*/ 2 w 40"/>
                  <a:gd name="T53" fmla="*/ 55 h 82"/>
                  <a:gd name="T54" fmla="*/ 0 w 40"/>
                  <a:gd name="T55" fmla="*/ 53 h 82"/>
                  <a:gd name="T56" fmla="*/ 4 w 40"/>
                  <a:gd name="T57" fmla="*/ 40 h 82"/>
                  <a:gd name="T58" fmla="*/ 8 w 40"/>
                  <a:gd name="T59" fmla="*/ 33 h 82"/>
                  <a:gd name="T60" fmla="*/ 9 w 40"/>
                  <a:gd name="T61" fmla="*/ 26 h 82"/>
                  <a:gd name="T62" fmla="*/ 8 w 40"/>
                  <a:gd name="T63" fmla="*/ 22 h 82"/>
                  <a:gd name="T64" fmla="*/ 9 w 40"/>
                  <a:gd name="T65" fmla="*/ 16 h 82"/>
                  <a:gd name="T66" fmla="*/ 8 w 40"/>
                  <a:gd name="T67" fmla="*/ 4 h 82"/>
                  <a:gd name="T68" fmla="*/ 13 w 40"/>
                  <a:gd name="T6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82">
                    <a:moveTo>
                      <a:pt x="13" y="0"/>
                    </a:moveTo>
                    <a:lnTo>
                      <a:pt x="16" y="1"/>
                    </a:lnTo>
                    <a:lnTo>
                      <a:pt x="15" y="4"/>
                    </a:lnTo>
                    <a:lnTo>
                      <a:pt x="16" y="5"/>
                    </a:lnTo>
                    <a:lnTo>
                      <a:pt x="20" y="4"/>
                    </a:lnTo>
                    <a:lnTo>
                      <a:pt x="29" y="5"/>
                    </a:lnTo>
                    <a:lnTo>
                      <a:pt x="31" y="2"/>
                    </a:lnTo>
                    <a:lnTo>
                      <a:pt x="37" y="2"/>
                    </a:lnTo>
                    <a:lnTo>
                      <a:pt x="37" y="6"/>
                    </a:lnTo>
                    <a:lnTo>
                      <a:pt x="40" y="11"/>
                    </a:lnTo>
                    <a:lnTo>
                      <a:pt x="40" y="12"/>
                    </a:lnTo>
                    <a:lnTo>
                      <a:pt x="37" y="12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31" y="34"/>
                    </a:lnTo>
                    <a:lnTo>
                      <a:pt x="29" y="40"/>
                    </a:lnTo>
                    <a:lnTo>
                      <a:pt x="26" y="38"/>
                    </a:lnTo>
                    <a:lnTo>
                      <a:pt x="23" y="40"/>
                    </a:lnTo>
                    <a:lnTo>
                      <a:pt x="26" y="47"/>
                    </a:lnTo>
                    <a:lnTo>
                      <a:pt x="30" y="48"/>
                    </a:lnTo>
                    <a:lnTo>
                      <a:pt x="30" y="53"/>
                    </a:lnTo>
                    <a:lnTo>
                      <a:pt x="26" y="58"/>
                    </a:lnTo>
                    <a:lnTo>
                      <a:pt x="27" y="62"/>
                    </a:lnTo>
                    <a:lnTo>
                      <a:pt x="30" y="62"/>
                    </a:lnTo>
                    <a:lnTo>
                      <a:pt x="30" y="64"/>
                    </a:lnTo>
                    <a:lnTo>
                      <a:pt x="27" y="67"/>
                    </a:lnTo>
                    <a:lnTo>
                      <a:pt x="23" y="73"/>
                    </a:lnTo>
                    <a:lnTo>
                      <a:pt x="26" y="76"/>
                    </a:lnTo>
                    <a:lnTo>
                      <a:pt x="26" y="78"/>
                    </a:lnTo>
                    <a:lnTo>
                      <a:pt x="26" y="78"/>
                    </a:lnTo>
                    <a:lnTo>
                      <a:pt x="25" y="80"/>
                    </a:lnTo>
                    <a:lnTo>
                      <a:pt x="22" y="80"/>
                    </a:lnTo>
                    <a:lnTo>
                      <a:pt x="18" y="82"/>
                    </a:lnTo>
                    <a:lnTo>
                      <a:pt x="15" y="81"/>
                    </a:lnTo>
                    <a:lnTo>
                      <a:pt x="9" y="78"/>
                    </a:lnTo>
                    <a:lnTo>
                      <a:pt x="5" y="81"/>
                    </a:lnTo>
                    <a:lnTo>
                      <a:pt x="5" y="80"/>
                    </a:lnTo>
                    <a:lnTo>
                      <a:pt x="5" y="78"/>
                    </a:lnTo>
                    <a:lnTo>
                      <a:pt x="7" y="74"/>
                    </a:lnTo>
                    <a:lnTo>
                      <a:pt x="7" y="67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8" y="59"/>
                    </a:lnTo>
                    <a:lnTo>
                      <a:pt x="5" y="58"/>
                    </a:lnTo>
                    <a:lnTo>
                      <a:pt x="4" y="60"/>
                    </a:lnTo>
                    <a:lnTo>
                      <a:pt x="2" y="59"/>
                    </a:lnTo>
                    <a:lnTo>
                      <a:pt x="2" y="56"/>
                    </a:lnTo>
                    <a:lnTo>
                      <a:pt x="7" y="55"/>
                    </a:lnTo>
                    <a:lnTo>
                      <a:pt x="5" y="53"/>
                    </a:lnTo>
                    <a:lnTo>
                      <a:pt x="5" y="51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8" y="33"/>
                    </a:lnTo>
                    <a:lnTo>
                      <a:pt x="8" y="29"/>
                    </a:lnTo>
                    <a:lnTo>
                      <a:pt x="9" y="26"/>
                    </a:lnTo>
                    <a:lnTo>
                      <a:pt x="11" y="23"/>
                    </a:lnTo>
                    <a:lnTo>
                      <a:pt x="8" y="22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8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7" name="Freeform 772"/>
              <p:cNvSpPr>
                <a:spLocks/>
              </p:cNvSpPr>
              <p:nvPr/>
            </p:nvSpPr>
            <p:spPr bwMode="auto">
              <a:xfrm>
                <a:off x="4875092" y="3268417"/>
                <a:ext cx="7411" cy="444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3 w 5"/>
                  <a:gd name="T5" fmla="*/ 1 h 3"/>
                  <a:gd name="T6" fmla="*/ 2 w 5"/>
                  <a:gd name="T7" fmla="*/ 3 h 3"/>
                  <a:gd name="T8" fmla="*/ 0 w 5"/>
                  <a:gd name="T9" fmla="*/ 1 h 3"/>
                  <a:gd name="T10" fmla="*/ 2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8" name="Freeform 773"/>
              <p:cNvSpPr>
                <a:spLocks/>
              </p:cNvSpPr>
              <p:nvPr/>
            </p:nvSpPr>
            <p:spPr bwMode="auto">
              <a:xfrm>
                <a:off x="4836555" y="3170593"/>
                <a:ext cx="5929" cy="296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1 h 2"/>
                  <a:gd name="T6" fmla="*/ 3 w 4"/>
                  <a:gd name="T7" fmla="*/ 2 h 2"/>
                  <a:gd name="T8" fmla="*/ 2 w 4"/>
                  <a:gd name="T9" fmla="*/ 2 h 2"/>
                  <a:gd name="T10" fmla="*/ 0 w 4"/>
                  <a:gd name="T11" fmla="*/ 2 h 2"/>
                  <a:gd name="T12" fmla="*/ 2 w 4"/>
                  <a:gd name="T13" fmla="*/ 0 h 2"/>
                  <a:gd name="T14" fmla="*/ 2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9" name="Freeform 774"/>
              <p:cNvSpPr>
                <a:spLocks/>
              </p:cNvSpPr>
              <p:nvPr/>
            </p:nvSpPr>
            <p:spPr bwMode="auto">
              <a:xfrm>
                <a:off x="4875092" y="3241738"/>
                <a:ext cx="13340" cy="5929"/>
              </a:xfrm>
              <a:custGeom>
                <a:avLst/>
                <a:gdLst>
                  <a:gd name="T0" fmla="*/ 3 w 9"/>
                  <a:gd name="T1" fmla="*/ 0 h 4"/>
                  <a:gd name="T2" fmla="*/ 6 w 9"/>
                  <a:gd name="T3" fmla="*/ 0 h 4"/>
                  <a:gd name="T4" fmla="*/ 7 w 9"/>
                  <a:gd name="T5" fmla="*/ 1 h 4"/>
                  <a:gd name="T6" fmla="*/ 7 w 9"/>
                  <a:gd name="T7" fmla="*/ 1 h 4"/>
                  <a:gd name="T8" fmla="*/ 9 w 9"/>
                  <a:gd name="T9" fmla="*/ 1 h 4"/>
                  <a:gd name="T10" fmla="*/ 9 w 9"/>
                  <a:gd name="T11" fmla="*/ 1 h 4"/>
                  <a:gd name="T12" fmla="*/ 7 w 9"/>
                  <a:gd name="T13" fmla="*/ 3 h 4"/>
                  <a:gd name="T14" fmla="*/ 6 w 9"/>
                  <a:gd name="T15" fmla="*/ 4 h 4"/>
                  <a:gd name="T16" fmla="*/ 5 w 9"/>
                  <a:gd name="T17" fmla="*/ 4 h 4"/>
                  <a:gd name="T18" fmla="*/ 5 w 9"/>
                  <a:gd name="T19" fmla="*/ 3 h 4"/>
                  <a:gd name="T20" fmla="*/ 2 w 9"/>
                  <a:gd name="T21" fmla="*/ 3 h 4"/>
                  <a:gd name="T22" fmla="*/ 0 w 9"/>
                  <a:gd name="T23" fmla="*/ 3 h 4"/>
                  <a:gd name="T24" fmla="*/ 2 w 9"/>
                  <a:gd name="T25" fmla="*/ 1 h 4"/>
                  <a:gd name="T26" fmla="*/ 3 w 9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0" name="Freeform 775"/>
              <p:cNvSpPr>
                <a:spLocks/>
              </p:cNvSpPr>
              <p:nvPr/>
            </p:nvSpPr>
            <p:spPr bwMode="auto">
              <a:xfrm>
                <a:off x="4839519" y="3252114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1" name="Freeform 776"/>
              <p:cNvSpPr>
                <a:spLocks/>
              </p:cNvSpPr>
              <p:nvPr/>
            </p:nvSpPr>
            <p:spPr bwMode="auto">
              <a:xfrm>
                <a:off x="4839519" y="3268417"/>
                <a:ext cx="2964" cy="148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1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2" name="Freeform 777"/>
              <p:cNvSpPr>
                <a:spLocks/>
              </p:cNvSpPr>
              <p:nvPr/>
            </p:nvSpPr>
            <p:spPr bwMode="auto">
              <a:xfrm>
                <a:off x="4841001" y="3258042"/>
                <a:ext cx="0" cy="148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3" name="Freeform 778"/>
              <p:cNvSpPr>
                <a:spLocks/>
              </p:cNvSpPr>
              <p:nvPr/>
            </p:nvSpPr>
            <p:spPr bwMode="auto">
              <a:xfrm>
                <a:off x="4836555" y="3247667"/>
                <a:ext cx="2964" cy="296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4" name="Freeform 779"/>
              <p:cNvSpPr>
                <a:spLocks/>
              </p:cNvSpPr>
              <p:nvPr/>
            </p:nvSpPr>
            <p:spPr bwMode="auto">
              <a:xfrm>
                <a:off x="4901771" y="3272864"/>
                <a:ext cx="13340" cy="11858"/>
              </a:xfrm>
              <a:custGeom>
                <a:avLst/>
                <a:gdLst>
                  <a:gd name="T0" fmla="*/ 9 w 9"/>
                  <a:gd name="T1" fmla="*/ 0 h 8"/>
                  <a:gd name="T2" fmla="*/ 9 w 9"/>
                  <a:gd name="T3" fmla="*/ 1 h 8"/>
                  <a:gd name="T4" fmla="*/ 7 w 9"/>
                  <a:gd name="T5" fmla="*/ 1 h 8"/>
                  <a:gd name="T6" fmla="*/ 7 w 9"/>
                  <a:gd name="T7" fmla="*/ 3 h 8"/>
                  <a:gd name="T8" fmla="*/ 6 w 9"/>
                  <a:gd name="T9" fmla="*/ 4 h 8"/>
                  <a:gd name="T10" fmla="*/ 7 w 9"/>
                  <a:gd name="T11" fmla="*/ 5 h 8"/>
                  <a:gd name="T12" fmla="*/ 6 w 9"/>
                  <a:gd name="T13" fmla="*/ 5 h 8"/>
                  <a:gd name="T14" fmla="*/ 4 w 9"/>
                  <a:gd name="T15" fmla="*/ 7 h 8"/>
                  <a:gd name="T16" fmla="*/ 3 w 9"/>
                  <a:gd name="T17" fmla="*/ 8 h 8"/>
                  <a:gd name="T18" fmla="*/ 2 w 9"/>
                  <a:gd name="T19" fmla="*/ 8 h 8"/>
                  <a:gd name="T20" fmla="*/ 0 w 9"/>
                  <a:gd name="T21" fmla="*/ 7 h 8"/>
                  <a:gd name="T22" fmla="*/ 2 w 9"/>
                  <a:gd name="T23" fmla="*/ 5 h 8"/>
                  <a:gd name="T24" fmla="*/ 2 w 9"/>
                  <a:gd name="T25" fmla="*/ 5 h 8"/>
                  <a:gd name="T26" fmla="*/ 2 w 9"/>
                  <a:gd name="T27" fmla="*/ 4 h 8"/>
                  <a:gd name="T28" fmla="*/ 4 w 9"/>
                  <a:gd name="T29" fmla="*/ 1 h 8"/>
                  <a:gd name="T30" fmla="*/ 7 w 9"/>
                  <a:gd name="T31" fmla="*/ 0 h 8"/>
                  <a:gd name="T32" fmla="*/ 9 w 9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9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5" name="Freeform 780"/>
              <p:cNvSpPr>
                <a:spLocks/>
              </p:cNvSpPr>
              <p:nvPr/>
            </p:nvSpPr>
            <p:spPr bwMode="auto">
              <a:xfrm>
                <a:off x="4812840" y="3274346"/>
                <a:ext cx="2964" cy="8893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2 h 6"/>
                  <a:gd name="T4" fmla="*/ 2 w 2"/>
                  <a:gd name="T5" fmla="*/ 3 h 6"/>
                  <a:gd name="T6" fmla="*/ 2 w 2"/>
                  <a:gd name="T7" fmla="*/ 6 h 6"/>
                  <a:gd name="T8" fmla="*/ 1 w 2"/>
                  <a:gd name="T9" fmla="*/ 4 h 6"/>
                  <a:gd name="T10" fmla="*/ 1 w 2"/>
                  <a:gd name="T11" fmla="*/ 3 h 6"/>
                  <a:gd name="T12" fmla="*/ 0 w 2"/>
                  <a:gd name="T13" fmla="*/ 2 h 6"/>
                  <a:gd name="T14" fmla="*/ 1 w 2"/>
                  <a:gd name="T15" fmla="*/ 0 h 6"/>
                  <a:gd name="T16" fmla="*/ 1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6" name="Freeform 781"/>
              <p:cNvSpPr>
                <a:spLocks/>
              </p:cNvSpPr>
              <p:nvPr/>
            </p:nvSpPr>
            <p:spPr bwMode="auto">
              <a:xfrm>
                <a:off x="4812840" y="3269900"/>
                <a:ext cx="1483" cy="296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7" name="Freeform 782"/>
              <p:cNvSpPr>
                <a:spLocks/>
              </p:cNvSpPr>
              <p:nvPr/>
            </p:nvSpPr>
            <p:spPr bwMode="auto">
              <a:xfrm>
                <a:off x="4766891" y="3240256"/>
                <a:ext cx="8893" cy="5929"/>
              </a:xfrm>
              <a:custGeom>
                <a:avLst/>
                <a:gdLst>
                  <a:gd name="T0" fmla="*/ 2 w 6"/>
                  <a:gd name="T1" fmla="*/ 0 h 4"/>
                  <a:gd name="T2" fmla="*/ 3 w 6"/>
                  <a:gd name="T3" fmla="*/ 1 h 4"/>
                  <a:gd name="T4" fmla="*/ 4 w 6"/>
                  <a:gd name="T5" fmla="*/ 2 h 4"/>
                  <a:gd name="T6" fmla="*/ 6 w 6"/>
                  <a:gd name="T7" fmla="*/ 4 h 4"/>
                  <a:gd name="T8" fmla="*/ 3 w 6"/>
                  <a:gd name="T9" fmla="*/ 4 h 4"/>
                  <a:gd name="T10" fmla="*/ 3 w 6"/>
                  <a:gd name="T11" fmla="*/ 4 h 4"/>
                  <a:gd name="T12" fmla="*/ 2 w 6"/>
                  <a:gd name="T13" fmla="*/ 4 h 4"/>
                  <a:gd name="T14" fmla="*/ 0 w 6"/>
                  <a:gd name="T15" fmla="*/ 2 h 4"/>
                  <a:gd name="T16" fmla="*/ 0 w 6"/>
                  <a:gd name="T17" fmla="*/ 1 h 4"/>
                  <a:gd name="T18" fmla="*/ 2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3" y="1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8" name="Freeform 783"/>
              <p:cNvSpPr>
                <a:spLocks/>
              </p:cNvSpPr>
              <p:nvPr/>
            </p:nvSpPr>
            <p:spPr bwMode="auto">
              <a:xfrm>
                <a:off x="4891395" y="3286204"/>
                <a:ext cx="4447" cy="10376"/>
              </a:xfrm>
              <a:custGeom>
                <a:avLst/>
                <a:gdLst>
                  <a:gd name="T0" fmla="*/ 2 w 3"/>
                  <a:gd name="T1" fmla="*/ 0 h 7"/>
                  <a:gd name="T2" fmla="*/ 2 w 3"/>
                  <a:gd name="T3" fmla="*/ 3 h 7"/>
                  <a:gd name="T4" fmla="*/ 3 w 3"/>
                  <a:gd name="T5" fmla="*/ 5 h 7"/>
                  <a:gd name="T6" fmla="*/ 2 w 3"/>
                  <a:gd name="T7" fmla="*/ 7 h 7"/>
                  <a:gd name="T8" fmla="*/ 2 w 3"/>
                  <a:gd name="T9" fmla="*/ 7 h 7"/>
                  <a:gd name="T10" fmla="*/ 2 w 3"/>
                  <a:gd name="T11" fmla="*/ 5 h 7"/>
                  <a:gd name="T12" fmla="*/ 0 w 3"/>
                  <a:gd name="T13" fmla="*/ 3 h 7"/>
                  <a:gd name="T14" fmla="*/ 2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9" name="Freeform 784"/>
              <p:cNvSpPr>
                <a:spLocks/>
              </p:cNvSpPr>
              <p:nvPr/>
            </p:nvSpPr>
            <p:spPr bwMode="auto">
              <a:xfrm>
                <a:off x="4756517" y="3143913"/>
                <a:ext cx="118575" cy="130433"/>
              </a:xfrm>
              <a:custGeom>
                <a:avLst/>
                <a:gdLst>
                  <a:gd name="T0" fmla="*/ 78 w 80"/>
                  <a:gd name="T1" fmla="*/ 2 h 88"/>
                  <a:gd name="T2" fmla="*/ 76 w 80"/>
                  <a:gd name="T3" fmla="*/ 9 h 88"/>
                  <a:gd name="T4" fmla="*/ 73 w 80"/>
                  <a:gd name="T5" fmla="*/ 16 h 88"/>
                  <a:gd name="T6" fmla="*/ 61 w 80"/>
                  <a:gd name="T7" fmla="*/ 12 h 88"/>
                  <a:gd name="T8" fmla="*/ 58 w 80"/>
                  <a:gd name="T9" fmla="*/ 16 h 88"/>
                  <a:gd name="T10" fmla="*/ 51 w 80"/>
                  <a:gd name="T11" fmla="*/ 15 h 88"/>
                  <a:gd name="T12" fmla="*/ 46 w 80"/>
                  <a:gd name="T13" fmla="*/ 19 h 88"/>
                  <a:gd name="T14" fmla="*/ 49 w 80"/>
                  <a:gd name="T15" fmla="*/ 23 h 88"/>
                  <a:gd name="T16" fmla="*/ 50 w 80"/>
                  <a:gd name="T17" fmla="*/ 25 h 88"/>
                  <a:gd name="T18" fmla="*/ 46 w 80"/>
                  <a:gd name="T19" fmla="*/ 27 h 88"/>
                  <a:gd name="T20" fmla="*/ 46 w 80"/>
                  <a:gd name="T21" fmla="*/ 30 h 88"/>
                  <a:gd name="T22" fmla="*/ 40 w 80"/>
                  <a:gd name="T23" fmla="*/ 27 h 88"/>
                  <a:gd name="T24" fmla="*/ 40 w 80"/>
                  <a:gd name="T25" fmla="*/ 31 h 88"/>
                  <a:gd name="T26" fmla="*/ 33 w 80"/>
                  <a:gd name="T27" fmla="*/ 23 h 88"/>
                  <a:gd name="T28" fmla="*/ 35 w 80"/>
                  <a:gd name="T29" fmla="*/ 20 h 88"/>
                  <a:gd name="T30" fmla="*/ 29 w 80"/>
                  <a:gd name="T31" fmla="*/ 29 h 88"/>
                  <a:gd name="T32" fmla="*/ 32 w 80"/>
                  <a:gd name="T33" fmla="*/ 34 h 88"/>
                  <a:gd name="T34" fmla="*/ 40 w 80"/>
                  <a:gd name="T35" fmla="*/ 43 h 88"/>
                  <a:gd name="T36" fmla="*/ 38 w 80"/>
                  <a:gd name="T37" fmla="*/ 44 h 88"/>
                  <a:gd name="T38" fmla="*/ 35 w 80"/>
                  <a:gd name="T39" fmla="*/ 41 h 88"/>
                  <a:gd name="T40" fmla="*/ 35 w 80"/>
                  <a:gd name="T41" fmla="*/ 45 h 88"/>
                  <a:gd name="T42" fmla="*/ 31 w 80"/>
                  <a:gd name="T43" fmla="*/ 48 h 88"/>
                  <a:gd name="T44" fmla="*/ 38 w 80"/>
                  <a:gd name="T45" fmla="*/ 52 h 88"/>
                  <a:gd name="T46" fmla="*/ 42 w 80"/>
                  <a:gd name="T47" fmla="*/ 55 h 88"/>
                  <a:gd name="T48" fmla="*/ 49 w 80"/>
                  <a:gd name="T49" fmla="*/ 63 h 88"/>
                  <a:gd name="T50" fmla="*/ 47 w 80"/>
                  <a:gd name="T51" fmla="*/ 67 h 88"/>
                  <a:gd name="T52" fmla="*/ 42 w 80"/>
                  <a:gd name="T53" fmla="*/ 65 h 88"/>
                  <a:gd name="T54" fmla="*/ 40 w 80"/>
                  <a:gd name="T55" fmla="*/ 67 h 88"/>
                  <a:gd name="T56" fmla="*/ 43 w 80"/>
                  <a:gd name="T57" fmla="*/ 72 h 88"/>
                  <a:gd name="T58" fmla="*/ 44 w 80"/>
                  <a:gd name="T59" fmla="*/ 74 h 88"/>
                  <a:gd name="T60" fmla="*/ 39 w 80"/>
                  <a:gd name="T61" fmla="*/ 74 h 88"/>
                  <a:gd name="T62" fmla="*/ 35 w 80"/>
                  <a:gd name="T63" fmla="*/ 72 h 88"/>
                  <a:gd name="T64" fmla="*/ 39 w 80"/>
                  <a:gd name="T65" fmla="*/ 78 h 88"/>
                  <a:gd name="T66" fmla="*/ 42 w 80"/>
                  <a:gd name="T67" fmla="*/ 87 h 88"/>
                  <a:gd name="T68" fmla="*/ 33 w 80"/>
                  <a:gd name="T69" fmla="*/ 81 h 88"/>
                  <a:gd name="T70" fmla="*/ 31 w 80"/>
                  <a:gd name="T71" fmla="*/ 85 h 88"/>
                  <a:gd name="T72" fmla="*/ 28 w 80"/>
                  <a:gd name="T73" fmla="*/ 80 h 88"/>
                  <a:gd name="T74" fmla="*/ 26 w 80"/>
                  <a:gd name="T75" fmla="*/ 81 h 88"/>
                  <a:gd name="T76" fmla="*/ 21 w 80"/>
                  <a:gd name="T77" fmla="*/ 78 h 88"/>
                  <a:gd name="T78" fmla="*/ 22 w 80"/>
                  <a:gd name="T79" fmla="*/ 73 h 88"/>
                  <a:gd name="T80" fmla="*/ 14 w 80"/>
                  <a:gd name="T81" fmla="*/ 65 h 88"/>
                  <a:gd name="T82" fmla="*/ 18 w 80"/>
                  <a:gd name="T83" fmla="*/ 60 h 88"/>
                  <a:gd name="T84" fmla="*/ 25 w 80"/>
                  <a:gd name="T85" fmla="*/ 59 h 88"/>
                  <a:gd name="T86" fmla="*/ 33 w 80"/>
                  <a:gd name="T87" fmla="*/ 65 h 88"/>
                  <a:gd name="T88" fmla="*/ 35 w 80"/>
                  <a:gd name="T89" fmla="*/ 60 h 88"/>
                  <a:gd name="T90" fmla="*/ 31 w 80"/>
                  <a:gd name="T91" fmla="*/ 58 h 88"/>
                  <a:gd name="T92" fmla="*/ 24 w 80"/>
                  <a:gd name="T93" fmla="*/ 56 h 88"/>
                  <a:gd name="T94" fmla="*/ 17 w 80"/>
                  <a:gd name="T95" fmla="*/ 56 h 88"/>
                  <a:gd name="T96" fmla="*/ 13 w 80"/>
                  <a:gd name="T97" fmla="*/ 55 h 88"/>
                  <a:gd name="T98" fmla="*/ 7 w 80"/>
                  <a:gd name="T99" fmla="*/ 48 h 88"/>
                  <a:gd name="T100" fmla="*/ 0 w 80"/>
                  <a:gd name="T101" fmla="*/ 37 h 88"/>
                  <a:gd name="T102" fmla="*/ 3 w 80"/>
                  <a:gd name="T103" fmla="*/ 31 h 88"/>
                  <a:gd name="T104" fmla="*/ 11 w 80"/>
                  <a:gd name="T105" fmla="*/ 23 h 88"/>
                  <a:gd name="T106" fmla="*/ 17 w 80"/>
                  <a:gd name="T107" fmla="*/ 16 h 88"/>
                  <a:gd name="T108" fmla="*/ 24 w 80"/>
                  <a:gd name="T109" fmla="*/ 12 h 88"/>
                  <a:gd name="T110" fmla="*/ 35 w 80"/>
                  <a:gd name="T111" fmla="*/ 11 h 88"/>
                  <a:gd name="T112" fmla="*/ 38 w 80"/>
                  <a:gd name="T113" fmla="*/ 9 h 88"/>
                  <a:gd name="T114" fmla="*/ 49 w 80"/>
                  <a:gd name="T115" fmla="*/ 7 h 88"/>
                  <a:gd name="T116" fmla="*/ 56 w 80"/>
                  <a:gd name="T117" fmla="*/ 9 h 88"/>
                  <a:gd name="T118" fmla="*/ 62 w 80"/>
                  <a:gd name="T119" fmla="*/ 8 h 88"/>
                  <a:gd name="T120" fmla="*/ 72 w 80"/>
                  <a:gd name="T121" fmla="*/ 8 h 88"/>
                  <a:gd name="T122" fmla="*/ 73 w 80"/>
                  <a:gd name="T123" fmla="*/ 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0" h="88">
                    <a:moveTo>
                      <a:pt x="76" y="0"/>
                    </a:moveTo>
                    <a:lnTo>
                      <a:pt x="78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0" y="7"/>
                    </a:lnTo>
                    <a:lnTo>
                      <a:pt x="76" y="9"/>
                    </a:lnTo>
                    <a:lnTo>
                      <a:pt x="78" y="12"/>
                    </a:lnTo>
                    <a:lnTo>
                      <a:pt x="76" y="15"/>
                    </a:lnTo>
                    <a:lnTo>
                      <a:pt x="73" y="16"/>
                    </a:lnTo>
                    <a:lnTo>
                      <a:pt x="69" y="15"/>
                    </a:lnTo>
                    <a:lnTo>
                      <a:pt x="64" y="15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1" y="13"/>
                    </a:lnTo>
                    <a:lnTo>
                      <a:pt x="58" y="16"/>
                    </a:lnTo>
                    <a:lnTo>
                      <a:pt x="56" y="16"/>
                    </a:lnTo>
                    <a:lnTo>
                      <a:pt x="53" y="13"/>
                    </a:lnTo>
                    <a:lnTo>
                      <a:pt x="51" y="15"/>
                    </a:lnTo>
                    <a:lnTo>
                      <a:pt x="50" y="18"/>
                    </a:lnTo>
                    <a:lnTo>
                      <a:pt x="49" y="19"/>
                    </a:lnTo>
                    <a:lnTo>
                      <a:pt x="46" y="19"/>
                    </a:lnTo>
                    <a:lnTo>
                      <a:pt x="44" y="20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1" y="26"/>
                    </a:lnTo>
                    <a:lnTo>
                      <a:pt x="51" y="27"/>
                    </a:lnTo>
                    <a:lnTo>
                      <a:pt x="50" y="25"/>
                    </a:lnTo>
                    <a:lnTo>
                      <a:pt x="44" y="25"/>
                    </a:lnTo>
                    <a:lnTo>
                      <a:pt x="44" y="26"/>
                    </a:lnTo>
                    <a:lnTo>
                      <a:pt x="46" y="27"/>
                    </a:lnTo>
                    <a:lnTo>
                      <a:pt x="49" y="29"/>
                    </a:lnTo>
                    <a:lnTo>
                      <a:pt x="47" y="30"/>
                    </a:lnTo>
                    <a:lnTo>
                      <a:pt x="46" y="30"/>
                    </a:lnTo>
                    <a:lnTo>
                      <a:pt x="43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2" y="30"/>
                    </a:lnTo>
                    <a:lnTo>
                      <a:pt x="43" y="31"/>
                    </a:lnTo>
                    <a:lnTo>
                      <a:pt x="40" y="31"/>
                    </a:lnTo>
                    <a:lnTo>
                      <a:pt x="38" y="29"/>
                    </a:lnTo>
                    <a:lnTo>
                      <a:pt x="38" y="26"/>
                    </a:lnTo>
                    <a:lnTo>
                      <a:pt x="33" y="23"/>
                    </a:lnTo>
                    <a:lnTo>
                      <a:pt x="33" y="22"/>
                    </a:lnTo>
                    <a:lnTo>
                      <a:pt x="35" y="22"/>
                    </a:lnTo>
                    <a:lnTo>
                      <a:pt x="35" y="20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9" y="29"/>
                    </a:lnTo>
                    <a:lnTo>
                      <a:pt x="29" y="30"/>
                    </a:lnTo>
                    <a:lnTo>
                      <a:pt x="32" y="33"/>
                    </a:lnTo>
                    <a:lnTo>
                      <a:pt x="32" y="34"/>
                    </a:lnTo>
                    <a:lnTo>
                      <a:pt x="33" y="36"/>
                    </a:lnTo>
                    <a:lnTo>
                      <a:pt x="38" y="40"/>
                    </a:lnTo>
                    <a:lnTo>
                      <a:pt x="40" y="43"/>
                    </a:lnTo>
                    <a:lnTo>
                      <a:pt x="39" y="45"/>
                    </a:lnTo>
                    <a:lnTo>
                      <a:pt x="38" y="45"/>
                    </a:lnTo>
                    <a:lnTo>
                      <a:pt x="38" y="44"/>
                    </a:lnTo>
                    <a:lnTo>
                      <a:pt x="38" y="43"/>
                    </a:lnTo>
                    <a:lnTo>
                      <a:pt x="36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5" y="45"/>
                    </a:lnTo>
                    <a:lnTo>
                      <a:pt x="36" y="47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33" y="51"/>
                    </a:lnTo>
                    <a:lnTo>
                      <a:pt x="36" y="51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4"/>
                    </a:lnTo>
                    <a:lnTo>
                      <a:pt x="42" y="55"/>
                    </a:lnTo>
                    <a:lnTo>
                      <a:pt x="49" y="58"/>
                    </a:lnTo>
                    <a:lnTo>
                      <a:pt x="49" y="60"/>
                    </a:lnTo>
                    <a:lnTo>
                      <a:pt x="49" y="63"/>
                    </a:lnTo>
                    <a:lnTo>
                      <a:pt x="50" y="66"/>
                    </a:lnTo>
                    <a:lnTo>
                      <a:pt x="50" y="67"/>
                    </a:lnTo>
                    <a:lnTo>
                      <a:pt x="47" y="67"/>
                    </a:lnTo>
                    <a:lnTo>
                      <a:pt x="47" y="66"/>
                    </a:lnTo>
                    <a:lnTo>
                      <a:pt x="43" y="63"/>
                    </a:lnTo>
                    <a:lnTo>
                      <a:pt x="42" y="65"/>
                    </a:lnTo>
                    <a:lnTo>
                      <a:pt x="39" y="65"/>
                    </a:lnTo>
                    <a:lnTo>
                      <a:pt x="38" y="66"/>
                    </a:lnTo>
                    <a:lnTo>
                      <a:pt x="40" y="67"/>
                    </a:lnTo>
                    <a:lnTo>
                      <a:pt x="39" y="69"/>
                    </a:lnTo>
                    <a:lnTo>
                      <a:pt x="42" y="70"/>
                    </a:lnTo>
                    <a:lnTo>
                      <a:pt x="43" y="72"/>
                    </a:lnTo>
                    <a:lnTo>
                      <a:pt x="43" y="72"/>
                    </a:lnTo>
                    <a:lnTo>
                      <a:pt x="44" y="73"/>
                    </a:lnTo>
                    <a:lnTo>
                      <a:pt x="44" y="74"/>
                    </a:lnTo>
                    <a:lnTo>
                      <a:pt x="42" y="73"/>
                    </a:lnTo>
                    <a:lnTo>
                      <a:pt x="39" y="74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36" y="72"/>
                    </a:lnTo>
                    <a:lnTo>
                      <a:pt x="35" y="72"/>
                    </a:lnTo>
                    <a:lnTo>
                      <a:pt x="35" y="73"/>
                    </a:lnTo>
                    <a:lnTo>
                      <a:pt x="36" y="74"/>
                    </a:lnTo>
                    <a:lnTo>
                      <a:pt x="39" y="78"/>
                    </a:lnTo>
                    <a:lnTo>
                      <a:pt x="40" y="81"/>
                    </a:lnTo>
                    <a:lnTo>
                      <a:pt x="39" y="84"/>
                    </a:lnTo>
                    <a:lnTo>
                      <a:pt x="42" y="87"/>
                    </a:lnTo>
                    <a:lnTo>
                      <a:pt x="38" y="84"/>
                    </a:lnTo>
                    <a:lnTo>
                      <a:pt x="36" y="81"/>
                    </a:lnTo>
                    <a:lnTo>
                      <a:pt x="33" y="81"/>
                    </a:lnTo>
                    <a:lnTo>
                      <a:pt x="32" y="84"/>
                    </a:lnTo>
                    <a:lnTo>
                      <a:pt x="32" y="88"/>
                    </a:lnTo>
                    <a:lnTo>
                      <a:pt x="31" y="85"/>
                    </a:lnTo>
                    <a:lnTo>
                      <a:pt x="32" y="84"/>
                    </a:lnTo>
                    <a:lnTo>
                      <a:pt x="31" y="83"/>
                    </a:lnTo>
                    <a:lnTo>
                      <a:pt x="28" y="80"/>
                    </a:lnTo>
                    <a:lnTo>
                      <a:pt x="26" y="77"/>
                    </a:lnTo>
                    <a:lnTo>
                      <a:pt x="25" y="80"/>
                    </a:lnTo>
                    <a:lnTo>
                      <a:pt x="26" y="81"/>
                    </a:lnTo>
                    <a:lnTo>
                      <a:pt x="25" y="83"/>
                    </a:lnTo>
                    <a:lnTo>
                      <a:pt x="24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2" y="73"/>
                    </a:lnTo>
                    <a:lnTo>
                      <a:pt x="20" y="70"/>
                    </a:lnTo>
                    <a:lnTo>
                      <a:pt x="17" y="69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5" y="62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59"/>
                    </a:lnTo>
                    <a:lnTo>
                      <a:pt x="25" y="59"/>
                    </a:lnTo>
                    <a:lnTo>
                      <a:pt x="29" y="62"/>
                    </a:lnTo>
                    <a:lnTo>
                      <a:pt x="32" y="63"/>
                    </a:lnTo>
                    <a:lnTo>
                      <a:pt x="33" y="65"/>
                    </a:lnTo>
                    <a:lnTo>
                      <a:pt x="36" y="63"/>
                    </a:lnTo>
                    <a:lnTo>
                      <a:pt x="38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1" y="58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4" y="56"/>
                    </a:lnTo>
                    <a:lnTo>
                      <a:pt x="22" y="59"/>
                    </a:lnTo>
                    <a:lnTo>
                      <a:pt x="20" y="59"/>
                    </a:lnTo>
                    <a:lnTo>
                      <a:pt x="17" y="56"/>
                    </a:lnTo>
                    <a:lnTo>
                      <a:pt x="15" y="59"/>
                    </a:lnTo>
                    <a:lnTo>
                      <a:pt x="13" y="58"/>
                    </a:lnTo>
                    <a:lnTo>
                      <a:pt x="13" y="55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7" y="48"/>
                    </a:lnTo>
                    <a:lnTo>
                      <a:pt x="4" y="44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9" y="26"/>
                    </a:lnTo>
                    <a:lnTo>
                      <a:pt x="11" y="23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7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9" y="12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7" y="8"/>
                    </a:lnTo>
                    <a:lnTo>
                      <a:pt x="72" y="8"/>
                    </a:lnTo>
                    <a:lnTo>
                      <a:pt x="75" y="7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0" name="Freeform 785"/>
              <p:cNvSpPr>
                <a:spLocks/>
              </p:cNvSpPr>
              <p:nvPr/>
            </p:nvSpPr>
            <p:spPr bwMode="auto">
              <a:xfrm>
                <a:off x="4894360" y="3284722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1" name="Freeform 786"/>
              <p:cNvSpPr>
                <a:spLocks/>
              </p:cNvSpPr>
              <p:nvPr/>
            </p:nvSpPr>
            <p:spPr bwMode="auto">
              <a:xfrm>
                <a:off x="4808393" y="3213577"/>
                <a:ext cx="34091" cy="26679"/>
              </a:xfrm>
              <a:custGeom>
                <a:avLst/>
                <a:gdLst>
                  <a:gd name="T0" fmla="*/ 5 w 23"/>
                  <a:gd name="T1" fmla="*/ 0 h 18"/>
                  <a:gd name="T2" fmla="*/ 7 w 23"/>
                  <a:gd name="T3" fmla="*/ 2 h 18"/>
                  <a:gd name="T4" fmla="*/ 9 w 23"/>
                  <a:gd name="T5" fmla="*/ 2 h 18"/>
                  <a:gd name="T6" fmla="*/ 11 w 23"/>
                  <a:gd name="T7" fmla="*/ 4 h 18"/>
                  <a:gd name="T8" fmla="*/ 12 w 23"/>
                  <a:gd name="T9" fmla="*/ 5 h 18"/>
                  <a:gd name="T10" fmla="*/ 14 w 23"/>
                  <a:gd name="T11" fmla="*/ 5 h 18"/>
                  <a:gd name="T12" fmla="*/ 14 w 23"/>
                  <a:gd name="T13" fmla="*/ 4 h 18"/>
                  <a:gd name="T14" fmla="*/ 16 w 23"/>
                  <a:gd name="T15" fmla="*/ 8 h 18"/>
                  <a:gd name="T16" fmla="*/ 18 w 23"/>
                  <a:gd name="T17" fmla="*/ 9 h 18"/>
                  <a:gd name="T18" fmla="*/ 18 w 23"/>
                  <a:gd name="T19" fmla="*/ 11 h 18"/>
                  <a:gd name="T20" fmla="*/ 18 w 23"/>
                  <a:gd name="T21" fmla="*/ 12 h 18"/>
                  <a:gd name="T22" fmla="*/ 18 w 23"/>
                  <a:gd name="T23" fmla="*/ 13 h 18"/>
                  <a:gd name="T24" fmla="*/ 21 w 23"/>
                  <a:gd name="T25" fmla="*/ 15 h 18"/>
                  <a:gd name="T26" fmla="*/ 21 w 23"/>
                  <a:gd name="T27" fmla="*/ 15 h 18"/>
                  <a:gd name="T28" fmla="*/ 23 w 23"/>
                  <a:gd name="T29" fmla="*/ 15 h 18"/>
                  <a:gd name="T30" fmla="*/ 22 w 23"/>
                  <a:gd name="T31" fmla="*/ 18 h 18"/>
                  <a:gd name="T32" fmla="*/ 21 w 23"/>
                  <a:gd name="T33" fmla="*/ 18 h 18"/>
                  <a:gd name="T34" fmla="*/ 19 w 23"/>
                  <a:gd name="T35" fmla="*/ 18 h 18"/>
                  <a:gd name="T36" fmla="*/ 18 w 23"/>
                  <a:gd name="T37" fmla="*/ 16 h 18"/>
                  <a:gd name="T38" fmla="*/ 16 w 23"/>
                  <a:gd name="T39" fmla="*/ 15 h 18"/>
                  <a:gd name="T40" fmla="*/ 18 w 23"/>
                  <a:gd name="T41" fmla="*/ 13 h 18"/>
                  <a:gd name="T42" fmla="*/ 16 w 23"/>
                  <a:gd name="T43" fmla="*/ 12 h 18"/>
                  <a:gd name="T44" fmla="*/ 15 w 23"/>
                  <a:gd name="T45" fmla="*/ 11 h 18"/>
                  <a:gd name="T46" fmla="*/ 14 w 23"/>
                  <a:gd name="T47" fmla="*/ 9 h 18"/>
                  <a:gd name="T48" fmla="*/ 12 w 23"/>
                  <a:gd name="T49" fmla="*/ 9 h 18"/>
                  <a:gd name="T50" fmla="*/ 9 w 23"/>
                  <a:gd name="T51" fmla="*/ 8 h 18"/>
                  <a:gd name="T52" fmla="*/ 8 w 23"/>
                  <a:gd name="T53" fmla="*/ 7 h 18"/>
                  <a:gd name="T54" fmla="*/ 7 w 23"/>
                  <a:gd name="T55" fmla="*/ 7 h 18"/>
                  <a:gd name="T56" fmla="*/ 7 w 23"/>
                  <a:gd name="T57" fmla="*/ 4 h 18"/>
                  <a:gd name="T58" fmla="*/ 5 w 23"/>
                  <a:gd name="T59" fmla="*/ 4 h 18"/>
                  <a:gd name="T60" fmla="*/ 4 w 23"/>
                  <a:gd name="T61" fmla="*/ 2 h 18"/>
                  <a:gd name="T62" fmla="*/ 3 w 23"/>
                  <a:gd name="T63" fmla="*/ 2 h 18"/>
                  <a:gd name="T64" fmla="*/ 1 w 23"/>
                  <a:gd name="T65" fmla="*/ 2 h 18"/>
                  <a:gd name="T66" fmla="*/ 0 w 23"/>
                  <a:gd name="T67" fmla="*/ 2 h 18"/>
                  <a:gd name="T68" fmla="*/ 1 w 23"/>
                  <a:gd name="T69" fmla="*/ 0 h 18"/>
                  <a:gd name="T70" fmla="*/ 5 w 23"/>
                  <a:gd name="T7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8">
                    <a:moveTo>
                      <a:pt x="5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8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8" y="13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3" y="15"/>
                    </a:lnTo>
                    <a:lnTo>
                      <a:pt x="22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2" name="Freeform 787"/>
              <p:cNvSpPr>
                <a:spLocks/>
              </p:cNvSpPr>
              <p:nvPr/>
            </p:nvSpPr>
            <p:spPr bwMode="auto">
              <a:xfrm>
                <a:off x="4863234" y="3203201"/>
                <a:ext cx="11858" cy="10376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1 h 7"/>
                  <a:gd name="T4" fmla="*/ 8 w 8"/>
                  <a:gd name="T5" fmla="*/ 3 h 7"/>
                  <a:gd name="T6" fmla="*/ 8 w 8"/>
                  <a:gd name="T7" fmla="*/ 3 h 7"/>
                  <a:gd name="T8" fmla="*/ 8 w 8"/>
                  <a:gd name="T9" fmla="*/ 4 h 7"/>
                  <a:gd name="T10" fmla="*/ 8 w 8"/>
                  <a:gd name="T11" fmla="*/ 7 h 7"/>
                  <a:gd name="T12" fmla="*/ 6 w 8"/>
                  <a:gd name="T13" fmla="*/ 7 h 7"/>
                  <a:gd name="T14" fmla="*/ 4 w 8"/>
                  <a:gd name="T15" fmla="*/ 7 h 7"/>
                  <a:gd name="T16" fmla="*/ 6 w 8"/>
                  <a:gd name="T17" fmla="*/ 5 h 7"/>
                  <a:gd name="T18" fmla="*/ 6 w 8"/>
                  <a:gd name="T19" fmla="*/ 4 h 7"/>
                  <a:gd name="T20" fmla="*/ 7 w 8"/>
                  <a:gd name="T21" fmla="*/ 3 h 7"/>
                  <a:gd name="T22" fmla="*/ 4 w 8"/>
                  <a:gd name="T23" fmla="*/ 3 h 7"/>
                  <a:gd name="T24" fmla="*/ 4 w 8"/>
                  <a:gd name="T25" fmla="*/ 4 h 7"/>
                  <a:gd name="T26" fmla="*/ 4 w 8"/>
                  <a:gd name="T27" fmla="*/ 5 h 7"/>
                  <a:gd name="T28" fmla="*/ 3 w 8"/>
                  <a:gd name="T29" fmla="*/ 7 h 7"/>
                  <a:gd name="T30" fmla="*/ 1 w 8"/>
                  <a:gd name="T31" fmla="*/ 7 h 7"/>
                  <a:gd name="T32" fmla="*/ 0 w 8"/>
                  <a:gd name="T33" fmla="*/ 4 h 7"/>
                  <a:gd name="T34" fmla="*/ 1 w 8"/>
                  <a:gd name="T35" fmla="*/ 3 h 7"/>
                  <a:gd name="T36" fmla="*/ 4 w 8"/>
                  <a:gd name="T37" fmla="*/ 1 h 7"/>
                  <a:gd name="T38" fmla="*/ 6 w 8"/>
                  <a:gd name="T39" fmla="*/ 1 h 7"/>
                  <a:gd name="T40" fmla="*/ 8 w 8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3" name="Freeform 788"/>
              <p:cNvSpPr>
                <a:spLocks/>
              </p:cNvSpPr>
              <p:nvPr/>
            </p:nvSpPr>
            <p:spPr bwMode="auto">
              <a:xfrm>
                <a:off x="4864716" y="3220987"/>
                <a:ext cx="7411" cy="11858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2 h 8"/>
                  <a:gd name="T4" fmla="*/ 5 w 5"/>
                  <a:gd name="T5" fmla="*/ 2 h 8"/>
                  <a:gd name="T6" fmla="*/ 5 w 5"/>
                  <a:gd name="T7" fmla="*/ 6 h 8"/>
                  <a:gd name="T8" fmla="*/ 5 w 5"/>
                  <a:gd name="T9" fmla="*/ 7 h 8"/>
                  <a:gd name="T10" fmla="*/ 2 w 5"/>
                  <a:gd name="T11" fmla="*/ 8 h 8"/>
                  <a:gd name="T12" fmla="*/ 0 w 5"/>
                  <a:gd name="T13" fmla="*/ 7 h 8"/>
                  <a:gd name="T14" fmla="*/ 0 w 5"/>
                  <a:gd name="T15" fmla="*/ 6 h 8"/>
                  <a:gd name="T16" fmla="*/ 2 w 5"/>
                  <a:gd name="T17" fmla="*/ 6 h 8"/>
                  <a:gd name="T18" fmla="*/ 2 w 5"/>
                  <a:gd name="T19" fmla="*/ 3 h 8"/>
                  <a:gd name="T20" fmla="*/ 0 w 5"/>
                  <a:gd name="T21" fmla="*/ 2 h 8"/>
                  <a:gd name="T22" fmla="*/ 0 w 5"/>
                  <a:gd name="T23" fmla="*/ 2 h 8"/>
                  <a:gd name="T24" fmla="*/ 2 w 5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4" name="Freeform 789"/>
              <p:cNvSpPr>
                <a:spLocks/>
              </p:cNvSpPr>
              <p:nvPr/>
            </p:nvSpPr>
            <p:spPr bwMode="auto">
              <a:xfrm>
                <a:off x="4820250" y="3209130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5" name="Freeform 790"/>
              <p:cNvSpPr>
                <a:spLocks/>
              </p:cNvSpPr>
              <p:nvPr/>
            </p:nvSpPr>
            <p:spPr bwMode="auto">
              <a:xfrm>
                <a:off x="4858787" y="3256560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2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6" name="Freeform 791"/>
              <p:cNvSpPr>
                <a:spLocks/>
              </p:cNvSpPr>
              <p:nvPr/>
            </p:nvSpPr>
            <p:spPr bwMode="auto">
              <a:xfrm>
                <a:off x="4765410" y="3219505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1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7" name="Freeform 792"/>
              <p:cNvSpPr>
                <a:spLocks/>
              </p:cNvSpPr>
              <p:nvPr/>
            </p:nvSpPr>
            <p:spPr bwMode="auto">
              <a:xfrm>
                <a:off x="4815804" y="3209130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8" name="Freeform 793"/>
              <p:cNvSpPr>
                <a:spLocks/>
              </p:cNvSpPr>
              <p:nvPr/>
            </p:nvSpPr>
            <p:spPr bwMode="auto">
              <a:xfrm>
                <a:off x="4760963" y="3225434"/>
                <a:ext cx="10376" cy="11858"/>
              </a:xfrm>
              <a:custGeom>
                <a:avLst/>
                <a:gdLst>
                  <a:gd name="T0" fmla="*/ 3 w 7"/>
                  <a:gd name="T1" fmla="*/ 0 h 8"/>
                  <a:gd name="T2" fmla="*/ 4 w 7"/>
                  <a:gd name="T3" fmla="*/ 1 h 8"/>
                  <a:gd name="T4" fmla="*/ 6 w 7"/>
                  <a:gd name="T5" fmla="*/ 3 h 8"/>
                  <a:gd name="T6" fmla="*/ 6 w 7"/>
                  <a:gd name="T7" fmla="*/ 4 h 8"/>
                  <a:gd name="T8" fmla="*/ 7 w 7"/>
                  <a:gd name="T9" fmla="*/ 5 h 8"/>
                  <a:gd name="T10" fmla="*/ 7 w 7"/>
                  <a:gd name="T11" fmla="*/ 7 h 8"/>
                  <a:gd name="T12" fmla="*/ 7 w 7"/>
                  <a:gd name="T13" fmla="*/ 7 h 8"/>
                  <a:gd name="T14" fmla="*/ 7 w 7"/>
                  <a:gd name="T15" fmla="*/ 8 h 8"/>
                  <a:gd name="T16" fmla="*/ 6 w 7"/>
                  <a:gd name="T17" fmla="*/ 7 h 8"/>
                  <a:gd name="T18" fmla="*/ 3 w 7"/>
                  <a:gd name="T19" fmla="*/ 7 h 8"/>
                  <a:gd name="T20" fmla="*/ 3 w 7"/>
                  <a:gd name="T21" fmla="*/ 5 h 8"/>
                  <a:gd name="T22" fmla="*/ 3 w 7"/>
                  <a:gd name="T23" fmla="*/ 5 h 8"/>
                  <a:gd name="T24" fmla="*/ 3 w 7"/>
                  <a:gd name="T25" fmla="*/ 7 h 8"/>
                  <a:gd name="T26" fmla="*/ 1 w 7"/>
                  <a:gd name="T27" fmla="*/ 7 h 8"/>
                  <a:gd name="T28" fmla="*/ 0 w 7"/>
                  <a:gd name="T29" fmla="*/ 5 h 8"/>
                  <a:gd name="T30" fmla="*/ 0 w 7"/>
                  <a:gd name="T31" fmla="*/ 3 h 8"/>
                  <a:gd name="T32" fmla="*/ 3 w 7"/>
                  <a:gd name="T33" fmla="*/ 3 h 8"/>
                  <a:gd name="T34" fmla="*/ 3 w 7"/>
                  <a:gd name="T35" fmla="*/ 3 h 8"/>
                  <a:gd name="T36" fmla="*/ 3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4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9" name="Freeform 794"/>
              <p:cNvSpPr>
                <a:spLocks/>
              </p:cNvSpPr>
              <p:nvPr/>
            </p:nvSpPr>
            <p:spPr bwMode="auto">
              <a:xfrm>
                <a:off x="4744659" y="3194308"/>
                <a:ext cx="10376" cy="10376"/>
              </a:xfrm>
              <a:custGeom>
                <a:avLst/>
                <a:gdLst>
                  <a:gd name="T0" fmla="*/ 3 w 7"/>
                  <a:gd name="T1" fmla="*/ 0 h 7"/>
                  <a:gd name="T2" fmla="*/ 4 w 7"/>
                  <a:gd name="T3" fmla="*/ 0 h 7"/>
                  <a:gd name="T4" fmla="*/ 4 w 7"/>
                  <a:gd name="T5" fmla="*/ 3 h 7"/>
                  <a:gd name="T6" fmla="*/ 5 w 7"/>
                  <a:gd name="T7" fmla="*/ 6 h 7"/>
                  <a:gd name="T8" fmla="*/ 7 w 7"/>
                  <a:gd name="T9" fmla="*/ 6 h 7"/>
                  <a:gd name="T10" fmla="*/ 7 w 7"/>
                  <a:gd name="T11" fmla="*/ 7 h 7"/>
                  <a:gd name="T12" fmla="*/ 7 w 7"/>
                  <a:gd name="T13" fmla="*/ 7 h 7"/>
                  <a:gd name="T14" fmla="*/ 4 w 7"/>
                  <a:gd name="T15" fmla="*/ 6 h 7"/>
                  <a:gd name="T16" fmla="*/ 3 w 7"/>
                  <a:gd name="T17" fmla="*/ 3 h 7"/>
                  <a:gd name="T18" fmla="*/ 1 w 7"/>
                  <a:gd name="T19" fmla="*/ 3 h 7"/>
                  <a:gd name="T20" fmla="*/ 0 w 7"/>
                  <a:gd name="T21" fmla="*/ 2 h 7"/>
                  <a:gd name="T22" fmla="*/ 0 w 7"/>
                  <a:gd name="T23" fmla="*/ 2 h 7"/>
                  <a:gd name="T24" fmla="*/ 3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0" name="Freeform 795"/>
              <p:cNvSpPr>
                <a:spLocks/>
              </p:cNvSpPr>
              <p:nvPr/>
            </p:nvSpPr>
            <p:spPr bwMode="auto">
              <a:xfrm>
                <a:off x="4869163" y="3246185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2 w 3"/>
                  <a:gd name="T5" fmla="*/ 4 h 4"/>
                  <a:gd name="T6" fmla="*/ 0 w 3"/>
                  <a:gd name="T7" fmla="*/ 3 h 4"/>
                  <a:gd name="T8" fmla="*/ 0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1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1" name="Freeform 796"/>
              <p:cNvSpPr>
                <a:spLocks/>
              </p:cNvSpPr>
              <p:nvPr/>
            </p:nvSpPr>
            <p:spPr bwMode="auto">
              <a:xfrm>
                <a:off x="4852858" y="3258042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2" name="Freeform 797"/>
              <p:cNvSpPr>
                <a:spLocks/>
              </p:cNvSpPr>
              <p:nvPr/>
            </p:nvSpPr>
            <p:spPr bwMode="auto">
              <a:xfrm>
                <a:off x="4846930" y="3186897"/>
                <a:ext cx="8893" cy="5929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4 w 6"/>
                  <a:gd name="T5" fmla="*/ 2 h 4"/>
                  <a:gd name="T6" fmla="*/ 4 w 6"/>
                  <a:gd name="T7" fmla="*/ 4 h 4"/>
                  <a:gd name="T8" fmla="*/ 3 w 6"/>
                  <a:gd name="T9" fmla="*/ 4 h 4"/>
                  <a:gd name="T10" fmla="*/ 1 w 6"/>
                  <a:gd name="T11" fmla="*/ 4 h 4"/>
                  <a:gd name="T12" fmla="*/ 0 w 6"/>
                  <a:gd name="T13" fmla="*/ 2 h 4"/>
                  <a:gd name="T14" fmla="*/ 0 w 6"/>
                  <a:gd name="T15" fmla="*/ 1 h 4"/>
                  <a:gd name="T16" fmla="*/ 0 w 6"/>
                  <a:gd name="T17" fmla="*/ 0 h 4"/>
                  <a:gd name="T18" fmla="*/ 3 w 6"/>
                  <a:gd name="T19" fmla="*/ 0 h 4"/>
                  <a:gd name="T20" fmla="*/ 3 w 6"/>
                  <a:gd name="T21" fmla="*/ 1 h 4"/>
                  <a:gd name="T22" fmla="*/ 4 w 6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3" name="Freeform 798"/>
              <p:cNvSpPr>
                <a:spLocks/>
              </p:cNvSpPr>
              <p:nvPr/>
            </p:nvSpPr>
            <p:spPr bwMode="auto">
              <a:xfrm>
                <a:off x="4839519" y="3213577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1 h 4"/>
                  <a:gd name="T4" fmla="*/ 2 w 4"/>
                  <a:gd name="T5" fmla="*/ 1 h 4"/>
                  <a:gd name="T6" fmla="*/ 4 w 4"/>
                  <a:gd name="T7" fmla="*/ 4 h 4"/>
                  <a:gd name="T8" fmla="*/ 2 w 4"/>
                  <a:gd name="T9" fmla="*/ 4 h 4"/>
                  <a:gd name="T10" fmla="*/ 1 w 4"/>
                  <a:gd name="T11" fmla="*/ 2 h 4"/>
                  <a:gd name="T12" fmla="*/ 1 w 4"/>
                  <a:gd name="T13" fmla="*/ 2 h 4"/>
                  <a:gd name="T14" fmla="*/ 0 w 4"/>
                  <a:gd name="T15" fmla="*/ 0 h 4"/>
                  <a:gd name="T16" fmla="*/ 1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4" name="Freeform 799"/>
              <p:cNvSpPr>
                <a:spLocks/>
              </p:cNvSpPr>
              <p:nvPr/>
            </p:nvSpPr>
            <p:spPr bwMode="auto">
              <a:xfrm>
                <a:off x="4858787" y="3252114"/>
                <a:ext cx="296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5" name="Freeform 800"/>
              <p:cNvSpPr>
                <a:spLocks/>
              </p:cNvSpPr>
              <p:nvPr/>
            </p:nvSpPr>
            <p:spPr bwMode="auto">
              <a:xfrm>
                <a:off x="4852858" y="3247667"/>
                <a:ext cx="4447" cy="296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6" name="Freeform 801"/>
              <p:cNvSpPr>
                <a:spLocks/>
              </p:cNvSpPr>
              <p:nvPr/>
            </p:nvSpPr>
            <p:spPr bwMode="auto">
              <a:xfrm>
                <a:off x="4842484" y="3240256"/>
                <a:ext cx="8893" cy="7411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6 w 6"/>
                  <a:gd name="T5" fmla="*/ 4 h 5"/>
                  <a:gd name="T6" fmla="*/ 6 w 6"/>
                  <a:gd name="T7" fmla="*/ 5 h 5"/>
                  <a:gd name="T8" fmla="*/ 4 w 6"/>
                  <a:gd name="T9" fmla="*/ 5 h 5"/>
                  <a:gd name="T10" fmla="*/ 2 w 6"/>
                  <a:gd name="T11" fmla="*/ 2 h 5"/>
                  <a:gd name="T12" fmla="*/ 0 w 6"/>
                  <a:gd name="T13" fmla="*/ 1 h 5"/>
                  <a:gd name="T14" fmla="*/ 2 w 6"/>
                  <a:gd name="T15" fmla="*/ 0 h 5"/>
                  <a:gd name="T16" fmla="*/ 3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3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7" name="Freeform 802"/>
              <p:cNvSpPr>
                <a:spLocks/>
              </p:cNvSpPr>
              <p:nvPr/>
            </p:nvSpPr>
            <p:spPr bwMode="auto">
              <a:xfrm>
                <a:off x="4855823" y="3173557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1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8" name="Freeform 803"/>
              <p:cNvSpPr>
                <a:spLocks/>
              </p:cNvSpPr>
              <p:nvPr/>
            </p:nvSpPr>
            <p:spPr bwMode="auto">
              <a:xfrm>
                <a:off x="4826179" y="3290651"/>
                <a:ext cx="53359" cy="16305"/>
              </a:xfrm>
              <a:custGeom>
                <a:avLst/>
                <a:gdLst>
                  <a:gd name="T0" fmla="*/ 3 w 36"/>
                  <a:gd name="T1" fmla="*/ 0 h 11"/>
                  <a:gd name="T2" fmla="*/ 3 w 36"/>
                  <a:gd name="T3" fmla="*/ 0 h 11"/>
                  <a:gd name="T4" fmla="*/ 3 w 36"/>
                  <a:gd name="T5" fmla="*/ 2 h 11"/>
                  <a:gd name="T6" fmla="*/ 6 w 36"/>
                  <a:gd name="T7" fmla="*/ 2 h 11"/>
                  <a:gd name="T8" fmla="*/ 6 w 36"/>
                  <a:gd name="T9" fmla="*/ 2 h 11"/>
                  <a:gd name="T10" fmla="*/ 6 w 36"/>
                  <a:gd name="T11" fmla="*/ 2 h 11"/>
                  <a:gd name="T12" fmla="*/ 6 w 36"/>
                  <a:gd name="T13" fmla="*/ 0 h 11"/>
                  <a:gd name="T14" fmla="*/ 7 w 36"/>
                  <a:gd name="T15" fmla="*/ 0 h 11"/>
                  <a:gd name="T16" fmla="*/ 9 w 36"/>
                  <a:gd name="T17" fmla="*/ 2 h 11"/>
                  <a:gd name="T18" fmla="*/ 7 w 36"/>
                  <a:gd name="T19" fmla="*/ 3 h 11"/>
                  <a:gd name="T20" fmla="*/ 9 w 36"/>
                  <a:gd name="T21" fmla="*/ 2 h 11"/>
                  <a:gd name="T22" fmla="*/ 10 w 36"/>
                  <a:gd name="T23" fmla="*/ 3 h 11"/>
                  <a:gd name="T24" fmla="*/ 11 w 36"/>
                  <a:gd name="T25" fmla="*/ 4 h 11"/>
                  <a:gd name="T26" fmla="*/ 14 w 36"/>
                  <a:gd name="T27" fmla="*/ 4 h 11"/>
                  <a:gd name="T28" fmla="*/ 17 w 36"/>
                  <a:gd name="T29" fmla="*/ 2 h 11"/>
                  <a:gd name="T30" fmla="*/ 21 w 36"/>
                  <a:gd name="T31" fmla="*/ 2 h 11"/>
                  <a:gd name="T32" fmla="*/ 24 w 36"/>
                  <a:gd name="T33" fmla="*/ 3 h 11"/>
                  <a:gd name="T34" fmla="*/ 28 w 36"/>
                  <a:gd name="T35" fmla="*/ 3 h 11"/>
                  <a:gd name="T36" fmla="*/ 29 w 36"/>
                  <a:gd name="T37" fmla="*/ 3 h 11"/>
                  <a:gd name="T38" fmla="*/ 29 w 36"/>
                  <a:gd name="T39" fmla="*/ 4 h 11"/>
                  <a:gd name="T40" fmla="*/ 29 w 36"/>
                  <a:gd name="T41" fmla="*/ 6 h 11"/>
                  <a:gd name="T42" fmla="*/ 31 w 36"/>
                  <a:gd name="T43" fmla="*/ 6 h 11"/>
                  <a:gd name="T44" fmla="*/ 32 w 36"/>
                  <a:gd name="T45" fmla="*/ 6 h 11"/>
                  <a:gd name="T46" fmla="*/ 33 w 36"/>
                  <a:gd name="T47" fmla="*/ 7 h 11"/>
                  <a:gd name="T48" fmla="*/ 35 w 36"/>
                  <a:gd name="T49" fmla="*/ 6 h 11"/>
                  <a:gd name="T50" fmla="*/ 35 w 36"/>
                  <a:gd name="T51" fmla="*/ 4 h 11"/>
                  <a:gd name="T52" fmla="*/ 35 w 36"/>
                  <a:gd name="T53" fmla="*/ 3 h 11"/>
                  <a:gd name="T54" fmla="*/ 35 w 36"/>
                  <a:gd name="T55" fmla="*/ 4 h 11"/>
                  <a:gd name="T56" fmla="*/ 36 w 36"/>
                  <a:gd name="T57" fmla="*/ 6 h 11"/>
                  <a:gd name="T58" fmla="*/ 35 w 36"/>
                  <a:gd name="T59" fmla="*/ 8 h 11"/>
                  <a:gd name="T60" fmla="*/ 33 w 36"/>
                  <a:gd name="T61" fmla="*/ 8 h 11"/>
                  <a:gd name="T62" fmla="*/ 29 w 36"/>
                  <a:gd name="T63" fmla="*/ 8 h 11"/>
                  <a:gd name="T64" fmla="*/ 25 w 36"/>
                  <a:gd name="T65" fmla="*/ 10 h 11"/>
                  <a:gd name="T66" fmla="*/ 22 w 36"/>
                  <a:gd name="T67" fmla="*/ 8 h 11"/>
                  <a:gd name="T68" fmla="*/ 20 w 36"/>
                  <a:gd name="T69" fmla="*/ 11 h 11"/>
                  <a:gd name="T70" fmla="*/ 15 w 36"/>
                  <a:gd name="T71" fmla="*/ 11 h 11"/>
                  <a:gd name="T72" fmla="*/ 15 w 36"/>
                  <a:gd name="T73" fmla="*/ 8 h 11"/>
                  <a:gd name="T74" fmla="*/ 13 w 36"/>
                  <a:gd name="T75" fmla="*/ 7 h 11"/>
                  <a:gd name="T76" fmla="*/ 10 w 36"/>
                  <a:gd name="T77" fmla="*/ 7 h 11"/>
                  <a:gd name="T78" fmla="*/ 9 w 36"/>
                  <a:gd name="T79" fmla="*/ 7 h 11"/>
                  <a:gd name="T80" fmla="*/ 6 w 36"/>
                  <a:gd name="T81" fmla="*/ 7 h 11"/>
                  <a:gd name="T82" fmla="*/ 2 w 36"/>
                  <a:gd name="T83" fmla="*/ 7 h 11"/>
                  <a:gd name="T84" fmla="*/ 0 w 36"/>
                  <a:gd name="T85" fmla="*/ 7 h 11"/>
                  <a:gd name="T86" fmla="*/ 0 w 36"/>
                  <a:gd name="T87" fmla="*/ 4 h 11"/>
                  <a:gd name="T88" fmla="*/ 0 w 36"/>
                  <a:gd name="T89" fmla="*/ 3 h 11"/>
                  <a:gd name="T90" fmla="*/ 0 w 36"/>
                  <a:gd name="T91" fmla="*/ 2 h 11"/>
                  <a:gd name="T92" fmla="*/ 2 w 36"/>
                  <a:gd name="T93" fmla="*/ 3 h 11"/>
                  <a:gd name="T94" fmla="*/ 3 w 36"/>
                  <a:gd name="T95" fmla="*/ 2 h 11"/>
                  <a:gd name="T96" fmla="*/ 3 w 36"/>
                  <a:gd name="T97" fmla="*/ 2 h 11"/>
                  <a:gd name="T98" fmla="*/ 3 w 36"/>
                  <a:gd name="T9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11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2" y="6"/>
                    </a:lnTo>
                    <a:lnTo>
                      <a:pt x="33" y="7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5" y="10"/>
                    </a:lnTo>
                    <a:lnTo>
                      <a:pt x="22" y="8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5" y="8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9" name="Freeform 804"/>
              <p:cNvSpPr>
                <a:spLocks/>
              </p:cNvSpPr>
              <p:nvPr/>
            </p:nvSpPr>
            <p:spPr bwMode="auto">
              <a:xfrm>
                <a:off x="5213031" y="3183933"/>
                <a:ext cx="32608" cy="29644"/>
              </a:xfrm>
              <a:custGeom>
                <a:avLst/>
                <a:gdLst>
                  <a:gd name="T0" fmla="*/ 5 w 22"/>
                  <a:gd name="T1" fmla="*/ 0 h 20"/>
                  <a:gd name="T2" fmla="*/ 7 w 22"/>
                  <a:gd name="T3" fmla="*/ 4 h 20"/>
                  <a:gd name="T4" fmla="*/ 10 w 22"/>
                  <a:gd name="T5" fmla="*/ 3 h 20"/>
                  <a:gd name="T6" fmla="*/ 11 w 22"/>
                  <a:gd name="T7" fmla="*/ 3 h 20"/>
                  <a:gd name="T8" fmla="*/ 14 w 22"/>
                  <a:gd name="T9" fmla="*/ 7 h 20"/>
                  <a:gd name="T10" fmla="*/ 17 w 22"/>
                  <a:gd name="T11" fmla="*/ 9 h 20"/>
                  <a:gd name="T12" fmla="*/ 22 w 22"/>
                  <a:gd name="T13" fmla="*/ 17 h 20"/>
                  <a:gd name="T14" fmla="*/ 22 w 22"/>
                  <a:gd name="T15" fmla="*/ 20 h 20"/>
                  <a:gd name="T16" fmla="*/ 18 w 22"/>
                  <a:gd name="T17" fmla="*/ 17 h 20"/>
                  <a:gd name="T18" fmla="*/ 16 w 22"/>
                  <a:gd name="T19" fmla="*/ 17 h 20"/>
                  <a:gd name="T20" fmla="*/ 11 w 22"/>
                  <a:gd name="T21" fmla="*/ 16 h 20"/>
                  <a:gd name="T22" fmla="*/ 11 w 22"/>
                  <a:gd name="T23" fmla="*/ 13 h 20"/>
                  <a:gd name="T24" fmla="*/ 6 w 22"/>
                  <a:gd name="T25" fmla="*/ 10 h 20"/>
                  <a:gd name="T26" fmla="*/ 6 w 22"/>
                  <a:gd name="T27" fmla="*/ 7 h 20"/>
                  <a:gd name="T28" fmla="*/ 5 w 22"/>
                  <a:gd name="T29" fmla="*/ 4 h 20"/>
                  <a:gd name="T30" fmla="*/ 3 w 22"/>
                  <a:gd name="T31" fmla="*/ 6 h 20"/>
                  <a:gd name="T32" fmla="*/ 2 w 22"/>
                  <a:gd name="T33" fmla="*/ 3 h 20"/>
                  <a:gd name="T34" fmla="*/ 0 w 22"/>
                  <a:gd name="T35" fmla="*/ 3 h 20"/>
                  <a:gd name="T36" fmla="*/ 0 w 22"/>
                  <a:gd name="T37" fmla="*/ 2 h 20"/>
                  <a:gd name="T38" fmla="*/ 0 w 22"/>
                  <a:gd name="T39" fmla="*/ 2 h 20"/>
                  <a:gd name="T40" fmla="*/ 2 w 22"/>
                  <a:gd name="T41" fmla="*/ 2 h 20"/>
                  <a:gd name="T42" fmla="*/ 5 w 22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20">
                    <a:moveTo>
                      <a:pt x="5" y="0"/>
                    </a:moveTo>
                    <a:lnTo>
                      <a:pt x="7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7" y="9"/>
                    </a:lnTo>
                    <a:lnTo>
                      <a:pt x="22" y="17"/>
                    </a:lnTo>
                    <a:lnTo>
                      <a:pt x="22" y="20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6" y="10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0" name="Freeform 805"/>
              <p:cNvSpPr>
                <a:spLocks/>
              </p:cNvSpPr>
              <p:nvPr/>
            </p:nvSpPr>
            <p:spPr bwMode="auto">
              <a:xfrm>
                <a:off x="5213031" y="3133539"/>
                <a:ext cx="106718" cy="87450"/>
              </a:xfrm>
              <a:custGeom>
                <a:avLst/>
                <a:gdLst>
                  <a:gd name="T0" fmla="*/ 50 w 72"/>
                  <a:gd name="T1" fmla="*/ 1 h 59"/>
                  <a:gd name="T2" fmla="*/ 54 w 72"/>
                  <a:gd name="T3" fmla="*/ 9 h 59"/>
                  <a:gd name="T4" fmla="*/ 61 w 72"/>
                  <a:gd name="T5" fmla="*/ 16 h 59"/>
                  <a:gd name="T6" fmla="*/ 64 w 72"/>
                  <a:gd name="T7" fmla="*/ 20 h 59"/>
                  <a:gd name="T8" fmla="*/ 71 w 72"/>
                  <a:gd name="T9" fmla="*/ 22 h 59"/>
                  <a:gd name="T10" fmla="*/ 71 w 72"/>
                  <a:gd name="T11" fmla="*/ 25 h 59"/>
                  <a:gd name="T12" fmla="*/ 65 w 72"/>
                  <a:gd name="T13" fmla="*/ 26 h 59"/>
                  <a:gd name="T14" fmla="*/ 61 w 72"/>
                  <a:gd name="T15" fmla="*/ 33 h 59"/>
                  <a:gd name="T16" fmla="*/ 61 w 72"/>
                  <a:gd name="T17" fmla="*/ 37 h 59"/>
                  <a:gd name="T18" fmla="*/ 61 w 72"/>
                  <a:gd name="T19" fmla="*/ 40 h 59"/>
                  <a:gd name="T20" fmla="*/ 60 w 72"/>
                  <a:gd name="T21" fmla="*/ 44 h 59"/>
                  <a:gd name="T22" fmla="*/ 60 w 72"/>
                  <a:gd name="T23" fmla="*/ 50 h 59"/>
                  <a:gd name="T24" fmla="*/ 60 w 72"/>
                  <a:gd name="T25" fmla="*/ 45 h 59"/>
                  <a:gd name="T26" fmla="*/ 57 w 72"/>
                  <a:gd name="T27" fmla="*/ 44 h 59"/>
                  <a:gd name="T28" fmla="*/ 57 w 72"/>
                  <a:gd name="T29" fmla="*/ 50 h 59"/>
                  <a:gd name="T30" fmla="*/ 57 w 72"/>
                  <a:gd name="T31" fmla="*/ 54 h 59"/>
                  <a:gd name="T32" fmla="*/ 56 w 72"/>
                  <a:gd name="T33" fmla="*/ 59 h 59"/>
                  <a:gd name="T34" fmla="*/ 53 w 72"/>
                  <a:gd name="T35" fmla="*/ 56 h 59"/>
                  <a:gd name="T36" fmla="*/ 46 w 72"/>
                  <a:gd name="T37" fmla="*/ 51 h 59"/>
                  <a:gd name="T38" fmla="*/ 47 w 72"/>
                  <a:gd name="T39" fmla="*/ 47 h 59"/>
                  <a:gd name="T40" fmla="*/ 49 w 72"/>
                  <a:gd name="T41" fmla="*/ 44 h 59"/>
                  <a:gd name="T42" fmla="*/ 46 w 72"/>
                  <a:gd name="T43" fmla="*/ 40 h 59"/>
                  <a:gd name="T44" fmla="*/ 45 w 72"/>
                  <a:gd name="T45" fmla="*/ 38 h 59"/>
                  <a:gd name="T46" fmla="*/ 40 w 72"/>
                  <a:gd name="T47" fmla="*/ 41 h 59"/>
                  <a:gd name="T48" fmla="*/ 36 w 72"/>
                  <a:gd name="T49" fmla="*/ 43 h 59"/>
                  <a:gd name="T50" fmla="*/ 34 w 72"/>
                  <a:gd name="T51" fmla="*/ 47 h 59"/>
                  <a:gd name="T52" fmla="*/ 31 w 72"/>
                  <a:gd name="T53" fmla="*/ 48 h 59"/>
                  <a:gd name="T54" fmla="*/ 28 w 72"/>
                  <a:gd name="T55" fmla="*/ 51 h 59"/>
                  <a:gd name="T56" fmla="*/ 27 w 72"/>
                  <a:gd name="T57" fmla="*/ 51 h 59"/>
                  <a:gd name="T58" fmla="*/ 27 w 72"/>
                  <a:gd name="T59" fmla="*/ 47 h 59"/>
                  <a:gd name="T60" fmla="*/ 28 w 72"/>
                  <a:gd name="T61" fmla="*/ 43 h 59"/>
                  <a:gd name="T62" fmla="*/ 21 w 72"/>
                  <a:gd name="T63" fmla="*/ 38 h 59"/>
                  <a:gd name="T64" fmla="*/ 14 w 72"/>
                  <a:gd name="T65" fmla="*/ 32 h 59"/>
                  <a:gd name="T66" fmla="*/ 16 w 72"/>
                  <a:gd name="T67" fmla="*/ 27 h 59"/>
                  <a:gd name="T68" fmla="*/ 10 w 72"/>
                  <a:gd name="T69" fmla="*/ 20 h 59"/>
                  <a:gd name="T70" fmla="*/ 9 w 72"/>
                  <a:gd name="T71" fmla="*/ 15 h 59"/>
                  <a:gd name="T72" fmla="*/ 0 w 72"/>
                  <a:gd name="T73" fmla="*/ 11 h 59"/>
                  <a:gd name="T74" fmla="*/ 6 w 72"/>
                  <a:gd name="T75" fmla="*/ 8 h 59"/>
                  <a:gd name="T76" fmla="*/ 18 w 72"/>
                  <a:gd name="T77" fmla="*/ 12 h 59"/>
                  <a:gd name="T78" fmla="*/ 24 w 72"/>
                  <a:gd name="T79" fmla="*/ 9 h 59"/>
                  <a:gd name="T80" fmla="*/ 18 w 72"/>
                  <a:gd name="T81" fmla="*/ 5 h 59"/>
                  <a:gd name="T82" fmla="*/ 24 w 72"/>
                  <a:gd name="T83" fmla="*/ 0 h 59"/>
                  <a:gd name="T84" fmla="*/ 32 w 72"/>
                  <a:gd name="T85" fmla="*/ 8 h 59"/>
                  <a:gd name="T86" fmla="*/ 39 w 72"/>
                  <a:gd name="T87" fmla="*/ 7 h 59"/>
                  <a:gd name="T88" fmla="*/ 47 w 72"/>
                  <a:gd name="T8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2" h="59">
                    <a:moveTo>
                      <a:pt x="47" y="0"/>
                    </a:moveTo>
                    <a:lnTo>
                      <a:pt x="50" y="1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6" y="12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4" y="20"/>
                    </a:lnTo>
                    <a:lnTo>
                      <a:pt x="68" y="20"/>
                    </a:lnTo>
                    <a:lnTo>
                      <a:pt x="71" y="22"/>
                    </a:lnTo>
                    <a:lnTo>
                      <a:pt x="72" y="25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5" y="26"/>
                    </a:lnTo>
                    <a:lnTo>
                      <a:pt x="61" y="29"/>
                    </a:lnTo>
                    <a:lnTo>
                      <a:pt x="61" y="33"/>
                    </a:lnTo>
                    <a:lnTo>
                      <a:pt x="63" y="36"/>
                    </a:lnTo>
                    <a:lnTo>
                      <a:pt x="61" y="37"/>
                    </a:lnTo>
                    <a:lnTo>
                      <a:pt x="61" y="38"/>
                    </a:lnTo>
                    <a:lnTo>
                      <a:pt x="61" y="40"/>
                    </a:lnTo>
                    <a:lnTo>
                      <a:pt x="61" y="43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48"/>
                    </a:lnTo>
                    <a:lnTo>
                      <a:pt x="60" y="45"/>
                    </a:lnTo>
                    <a:lnTo>
                      <a:pt x="57" y="44"/>
                    </a:lnTo>
                    <a:lnTo>
                      <a:pt x="57" y="44"/>
                    </a:lnTo>
                    <a:lnTo>
                      <a:pt x="56" y="47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7" y="54"/>
                    </a:lnTo>
                    <a:lnTo>
                      <a:pt x="57" y="58"/>
                    </a:lnTo>
                    <a:lnTo>
                      <a:pt x="56" y="59"/>
                    </a:lnTo>
                    <a:lnTo>
                      <a:pt x="54" y="59"/>
                    </a:lnTo>
                    <a:lnTo>
                      <a:pt x="53" y="56"/>
                    </a:lnTo>
                    <a:lnTo>
                      <a:pt x="50" y="56"/>
                    </a:lnTo>
                    <a:lnTo>
                      <a:pt x="46" y="51"/>
                    </a:lnTo>
                    <a:lnTo>
                      <a:pt x="50" y="48"/>
                    </a:lnTo>
                    <a:lnTo>
                      <a:pt x="47" y="47"/>
                    </a:lnTo>
                    <a:lnTo>
                      <a:pt x="47" y="45"/>
                    </a:lnTo>
                    <a:lnTo>
                      <a:pt x="49" y="44"/>
                    </a:lnTo>
                    <a:lnTo>
                      <a:pt x="47" y="41"/>
                    </a:lnTo>
                    <a:lnTo>
                      <a:pt x="46" y="40"/>
                    </a:lnTo>
                    <a:lnTo>
                      <a:pt x="45" y="40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43"/>
                    </a:lnTo>
                    <a:lnTo>
                      <a:pt x="35" y="44"/>
                    </a:lnTo>
                    <a:lnTo>
                      <a:pt x="34" y="47"/>
                    </a:lnTo>
                    <a:lnTo>
                      <a:pt x="32" y="47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28" y="51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48"/>
                    </a:lnTo>
                    <a:lnTo>
                      <a:pt x="27" y="47"/>
                    </a:lnTo>
                    <a:lnTo>
                      <a:pt x="25" y="43"/>
                    </a:lnTo>
                    <a:lnTo>
                      <a:pt x="28" y="43"/>
                    </a:lnTo>
                    <a:lnTo>
                      <a:pt x="25" y="40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0" y="23"/>
                    </a:lnTo>
                    <a:lnTo>
                      <a:pt x="10" y="20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6" y="8"/>
                    </a:lnTo>
                    <a:lnTo>
                      <a:pt x="13" y="12"/>
                    </a:lnTo>
                    <a:lnTo>
                      <a:pt x="18" y="12"/>
                    </a:lnTo>
                    <a:lnTo>
                      <a:pt x="24" y="14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18" y="5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9" y="5"/>
                    </a:lnTo>
                    <a:lnTo>
                      <a:pt x="32" y="8"/>
                    </a:lnTo>
                    <a:lnTo>
                      <a:pt x="38" y="9"/>
                    </a:lnTo>
                    <a:lnTo>
                      <a:pt x="39" y="7"/>
                    </a:lnTo>
                    <a:lnTo>
                      <a:pt x="43" y="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1" name="Freeform 806"/>
              <p:cNvSpPr>
                <a:spLocks/>
              </p:cNvSpPr>
              <p:nvPr/>
            </p:nvSpPr>
            <p:spPr bwMode="auto">
              <a:xfrm>
                <a:off x="5205619" y="3188379"/>
                <a:ext cx="401674" cy="323117"/>
              </a:xfrm>
              <a:custGeom>
                <a:avLst/>
                <a:gdLst>
                  <a:gd name="T0" fmla="*/ 11 w 271"/>
                  <a:gd name="T1" fmla="*/ 4 h 218"/>
                  <a:gd name="T2" fmla="*/ 23 w 271"/>
                  <a:gd name="T3" fmla="*/ 14 h 218"/>
                  <a:gd name="T4" fmla="*/ 33 w 271"/>
                  <a:gd name="T5" fmla="*/ 14 h 218"/>
                  <a:gd name="T6" fmla="*/ 40 w 271"/>
                  <a:gd name="T7" fmla="*/ 7 h 218"/>
                  <a:gd name="T8" fmla="*/ 50 w 271"/>
                  <a:gd name="T9" fmla="*/ 1 h 218"/>
                  <a:gd name="T10" fmla="*/ 52 w 271"/>
                  <a:gd name="T11" fmla="*/ 8 h 218"/>
                  <a:gd name="T12" fmla="*/ 58 w 271"/>
                  <a:gd name="T13" fmla="*/ 19 h 218"/>
                  <a:gd name="T14" fmla="*/ 63 w 271"/>
                  <a:gd name="T15" fmla="*/ 25 h 218"/>
                  <a:gd name="T16" fmla="*/ 69 w 271"/>
                  <a:gd name="T17" fmla="*/ 35 h 218"/>
                  <a:gd name="T18" fmla="*/ 83 w 271"/>
                  <a:gd name="T19" fmla="*/ 37 h 218"/>
                  <a:gd name="T20" fmla="*/ 103 w 271"/>
                  <a:gd name="T21" fmla="*/ 47 h 218"/>
                  <a:gd name="T22" fmla="*/ 133 w 271"/>
                  <a:gd name="T23" fmla="*/ 46 h 218"/>
                  <a:gd name="T24" fmla="*/ 139 w 271"/>
                  <a:gd name="T25" fmla="*/ 33 h 218"/>
                  <a:gd name="T26" fmla="*/ 156 w 271"/>
                  <a:gd name="T27" fmla="*/ 22 h 218"/>
                  <a:gd name="T28" fmla="*/ 170 w 271"/>
                  <a:gd name="T29" fmla="*/ 21 h 218"/>
                  <a:gd name="T30" fmla="*/ 191 w 271"/>
                  <a:gd name="T31" fmla="*/ 29 h 218"/>
                  <a:gd name="T32" fmla="*/ 204 w 271"/>
                  <a:gd name="T33" fmla="*/ 36 h 218"/>
                  <a:gd name="T34" fmla="*/ 225 w 271"/>
                  <a:gd name="T35" fmla="*/ 50 h 218"/>
                  <a:gd name="T36" fmla="*/ 226 w 271"/>
                  <a:gd name="T37" fmla="*/ 60 h 218"/>
                  <a:gd name="T38" fmla="*/ 226 w 271"/>
                  <a:gd name="T39" fmla="*/ 69 h 218"/>
                  <a:gd name="T40" fmla="*/ 224 w 271"/>
                  <a:gd name="T41" fmla="*/ 77 h 218"/>
                  <a:gd name="T42" fmla="*/ 228 w 271"/>
                  <a:gd name="T43" fmla="*/ 90 h 218"/>
                  <a:gd name="T44" fmla="*/ 229 w 271"/>
                  <a:gd name="T45" fmla="*/ 112 h 218"/>
                  <a:gd name="T46" fmla="*/ 244 w 271"/>
                  <a:gd name="T47" fmla="*/ 126 h 218"/>
                  <a:gd name="T48" fmla="*/ 240 w 271"/>
                  <a:gd name="T49" fmla="*/ 159 h 218"/>
                  <a:gd name="T50" fmla="*/ 254 w 271"/>
                  <a:gd name="T51" fmla="*/ 169 h 218"/>
                  <a:gd name="T52" fmla="*/ 262 w 271"/>
                  <a:gd name="T53" fmla="*/ 180 h 218"/>
                  <a:gd name="T54" fmla="*/ 271 w 271"/>
                  <a:gd name="T55" fmla="*/ 192 h 218"/>
                  <a:gd name="T56" fmla="*/ 253 w 271"/>
                  <a:gd name="T57" fmla="*/ 198 h 218"/>
                  <a:gd name="T58" fmla="*/ 251 w 271"/>
                  <a:gd name="T59" fmla="*/ 214 h 218"/>
                  <a:gd name="T60" fmla="*/ 243 w 271"/>
                  <a:gd name="T61" fmla="*/ 217 h 218"/>
                  <a:gd name="T62" fmla="*/ 236 w 271"/>
                  <a:gd name="T63" fmla="*/ 216 h 218"/>
                  <a:gd name="T64" fmla="*/ 221 w 271"/>
                  <a:gd name="T65" fmla="*/ 212 h 218"/>
                  <a:gd name="T66" fmla="*/ 203 w 271"/>
                  <a:gd name="T67" fmla="*/ 209 h 218"/>
                  <a:gd name="T68" fmla="*/ 191 w 271"/>
                  <a:gd name="T69" fmla="*/ 203 h 218"/>
                  <a:gd name="T70" fmla="*/ 182 w 271"/>
                  <a:gd name="T71" fmla="*/ 189 h 218"/>
                  <a:gd name="T72" fmla="*/ 170 w 271"/>
                  <a:gd name="T73" fmla="*/ 191 h 218"/>
                  <a:gd name="T74" fmla="*/ 153 w 271"/>
                  <a:gd name="T75" fmla="*/ 195 h 218"/>
                  <a:gd name="T76" fmla="*/ 138 w 271"/>
                  <a:gd name="T77" fmla="*/ 191 h 218"/>
                  <a:gd name="T78" fmla="*/ 130 w 271"/>
                  <a:gd name="T79" fmla="*/ 183 h 218"/>
                  <a:gd name="T80" fmla="*/ 117 w 271"/>
                  <a:gd name="T81" fmla="*/ 178 h 218"/>
                  <a:gd name="T82" fmla="*/ 105 w 271"/>
                  <a:gd name="T83" fmla="*/ 166 h 218"/>
                  <a:gd name="T84" fmla="*/ 103 w 271"/>
                  <a:gd name="T85" fmla="*/ 162 h 218"/>
                  <a:gd name="T86" fmla="*/ 95 w 271"/>
                  <a:gd name="T87" fmla="*/ 149 h 218"/>
                  <a:gd name="T88" fmla="*/ 84 w 271"/>
                  <a:gd name="T89" fmla="*/ 145 h 218"/>
                  <a:gd name="T90" fmla="*/ 80 w 271"/>
                  <a:gd name="T91" fmla="*/ 142 h 218"/>
                  <a:gd name="T92" fmla="*/ 77 w 271"/>
                  <a:gd name="T93" fmla="*/ 148 h 218"/>
                  <a:gd name="T94" fmla="*/ 72 w 271"/>
                  <a:gd name="T95" fmla="*/ 144 h 218"/>
                  <a:gd name="T96" fmla="*/ 59 w 271"/>
                  <a:gd name="T97" fmla="*/ 130 h 218"/>
                  <a:gd name="T98" fmla="*/ 55 w 271"/>
                  <a:gd name="T99" fmla="*/ 112 h 218"/>
                  <a:gd name="T100" fmla="*/ 39 w 271"/>
                  <a:gd name="T101" fmla="*/ 105 h 218"/>
                  <a:gd name="T102" fmla="*/ 34 w 271"/>
                  <a:gd name="T103" fmla="*/ 95 h 218"/>
                  <a:gd name="T104" fmla="*/ 27 w 271"/>
                  <a:gd name="T105" fmla="*/ 90 h 218"/>
                  <a:gd name="T106" fmla="*/ 30 w 271"/>
                  <a:gd name="T107" fmla="*/ 79 h 218"/>
                  <a:gd name="T108" fmla="*/ 33 w 271"/>
                  <a:gd name="T109" fmla="*/ 68 h 218"/>
                  <a:gd name="T110" fmla="*/ 36 w 271"/>
                  <a:gd name="T111" fmla="*/ 62 h 218"/>
                  <a:gd name="T112" fmla="*/ 23 w 271"/>
                  <a:gd name="T113" fmla="*/ 58 h 218"/>
                  <a:gd name="T114" fmla="*/ 15 w 271"/>
                  <a:gd name="T115" fmla="*/ 48 h 218"/>
                  <a:gd name="T116" fmla="*/ 11 w 271"/>
                  <a:gd name="T117" fmla="*/ 40 h 218"/>
                  <a:gd name="T118" fmla="*/ 4 w 271"/>
                  <a:gd name="T119" fmla="*/ 26 h 218"/>
                  <a:gd name="T120" fmla="*/ 3 w 271"/>
                  <a:gd name="T121" fmla="*/ 14 h 218"/>
                  <a:gd name="T122" fmla="*/ 4 w 271"/>
                  <a:gd name="T123" fmla="*/ 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1" h="218">
                    <a:moveTo>
                      <a:pt x="5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6" y="10"/>
                    </a:lnTo>
                    <a:lnTo>
                      <a:pt x="16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32" y="14"/>
                    </a:lnTo>
                    <a:lnTo>
                      <a:pt x="33" y="14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4"/>
                    </a:lnTo>
                    <a:lnTo>
                      <a:pt x="54" y="7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5" y="11"/>
                    </a:lnTo>
                    <a:lnTo>
                      <a:pt x="51" y="14"/>
                    </a:lnTo>
                    <a:lnTo>
                      <a:pt x="55" y="19"/>
                    </a:lnTo>
                    <a:lnTo>
                      <a:pt x="58" y="19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2" y="21"/>
                    </a:lnTo>
                    <a:lnTo>
                      <a:pt x="62" y="22"/>
                    </a:lnTo>
                    <a:lnTo>
                      <a:pt x="63" y="25"/>
                    </a:lnTo>
                    <a:lnTo>
                      <a:pt x="65" y="28"/>
                    </a:lnTo>
                    <a:lnTo>
                      <a:pt x="63" y="30"/>
                    </a:lnTo>
                    <a:lnTo>
                      <a:pt x="65" y="32"/>
                    </a:lnTo>
                    <a:lnTo>
                      <a:pt x="66" y="32"/>
                    </a:lnTo>
                    <a:lnTo>
                      <a:pt x="69" y="35"/>
                    </a:lnTo>
                    <a:lnTo>
                      <a:pt x="73" y="35"/>
                    </a:lnTo>
                    <a:lnTo>
                      <a:pt x="74" y="36"/>
                    </a:lnTo>
                    <a:lnTo>
                      <a:pt x="77" y="35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4" y="40"/>
                    </a:lnTo>
                    <a:lnTo>
                      <a:pt x="86" y="43"/>
                    </a:lnTo>
                    <a:lnTo>
                      <a:pt x="92" y="46"/>
                    </a:lnTo>
                    <a:lnTo>
                      <a:pt x="95" y="46"/>
                    </a:lnTo>
                    <a:lnTo>
                      <a:pt x="103" y="47"/>
                    </a:lnTo>
                    <a:lnTo>
                      <a:pt x="108" y="47"/>
                    </a:lnTo>
                    <a:lnTo>
                      <a:pt x="116" y="46"/>
                    </a:lnTo>
                    <a:lnTo>
                      <a:pt x="123" y="44"/>
                    </a:lnTo>
                    <a:lnTo>
                      <a:pt x="130" y="44"/>
                    </a:lnTo>
                    <a:lnTo>
                      <a:pt x="133" y="46"/>
                    </a:lnTo>
                    <a:lnTo>
                      <a:pt x="134" y="42"/>
                    </a:lnTo>
                    <a:lnTo>
                      <a:pt x="133" y="39"/>
                    </a:lnTo>
                    <a:lnTo>
                      <a:pt x="131" y="36"/>
                    </a:lnTo>
                    <a:lnTo>
                      <a:pt x="134" y="35"/>
                    </a:lnTo>
                    <a:lnTo>
                      <a:pt x="139" y="33"/>
                    </a:lnTo>
                    <a:lnTo>
                      <a:pt x="141" y="30"/>
                    </a:lnTo>
                    <a:lnTo>
                      <a:pt x="142" y="28"/>
                    </a:lnTo>
                    <a:lnTo>
                      <a:pt x="145" y="28"/>
                    </a:lnTo>
                    <a:lnTo>
                      <a:pt x="150" y="24"/>
                    </a:lnTo>
                    <a:lnTo>
                      <a:pt x="156" y="22"/>
                    </a:lnTo>
                    <a:lnTo>
                      <a:pt x="162" y="24"/>
                    </a:lnTo>
                    <a:lnTo>
                      <a:pt x="162" y="19"/>
                    </a:lnTo>
                    <a:lnTo>
                      <a:pt x="164" y="19"/>
                    </a:lnTo>
                    <a:lnTo>
                      <a:pt x="167" y="21"/>
                    </a:lnTo>
                    <a:lnTo>
                      <a:pt x="170" y="21"/>
                    </a:lnTo>
                    <a:lnTo>
                      <a:pt x="175" y="24"/>
                    </a:lnTo>
                    <a:lnTo>
                      <a:pt x="179" y="25"/>
                    </a:lnTo>
                    <a:lnTo>
                      <a:pt x="186" y="30"/>
                    </a:lnTo>
                    <a:lnTo>
                      <a:pt x="189" y="30"/>
                    </a:lnTo>
                    <a:lnTo>
                      <a:pt x="191" y="29"/>
                    </a:lnTo>
                    <a:lnTo>
                      <a:pt x="196" y="30"/>
                    </a:lnTo>
                    <a:lnTo>
                      <a:pt x="199" y="32"/>
                    </a:lnTo>
                    <a:lnTo>
                      <a:pt x="200" y="35"/>
                    </a:lnTo>
                    <a:lnTo>
                      <a:pt x="202" y="36"/>
                    </a:lnTo>
                    <a:lnTo>
                      <a:pt x="204" y="36"/>
                    </a:lnTo>
                    <a:lnTo>
                      <a:pt x="209" y="36"/>
                    </a:lnTo>
                    <a:lnTo>
                      <a:pt x="214" y="44"/>
                    </a:lnTo>
                    <a:lnTo>
                      <a:pt x="220" y="44"/>
                    </a:lnTo>
                    <a:lnTo>
                      <a:pt x="224" y="46"/>
                    </a:lnTo>
                    <a:lnTo>
                      <a:pt x="225" y="50"/>
                    </a:lnTo>
                    <a:lnTo>
                      <a:pt x="225" y="51"/>
                    </a:lnTo>
                    <a:lnTo>
                      <a:pt x="225" y="55"/>
                    </a:lnTo>
                    <a:lnTo>
                      <a:pt x="225" y="57"/>
                    </a:lnTo>
                    <a:lnTo>
                      <a:pt x="226" y="60"/>
                    </a:lnTo>
                    <a:lnTo>
                      <a:pt x="226" y="60"/>
                    </a:lnTo>
                    <a:lnTo>
                      <a:pt x="226" y="62"/>
                    </a:lnTo>
                    <a:lnTo>
                      <a:pt x="226" y="65"/>
                    </a:lnTo>
                    <a:lnTo>
                      <a:pt x="226" y="66"/>
                    </a:lnTo>
                    <a:lnTo>
                      <a:pt x="228" y="69"/>
                    </a:lnTo>
                    <a:lnTo>
                      <a:pt x="226" y="69"/>
                    </a:lnTo>
                    <a:lnTo>
                      <a:pt x="226" y="72"/>
                    </a:lnTo>
                    <a:lnTo>
                      <a:pt x="224" y="73"/>
                    </a:lnTo>
                    <a:lnTo>
                      <a:pt x="221" y="75"/>
                    </a:lnTo>
                    <a:lnTo>
                      <a:pt x="222" y="76"/>
                    </a:lnTo>
                    <a:lnTo>
                      <a:pt x="224" y="77"/>
                    </a:lnTo>
                    <a:lnTo>
                      <a:pt x="222" y="82"/>
                    </a:lnTo>
                    <a:lnTo>
                      <a:pt x="222" y="82"/>
                    </a:lnTo>
                    <a:lnTo>
                      <a:pt x="224" y="87"/>
                    </a:lnTo>
                    <a:lnTo>
                      <a:pt x="224" y="90"/>
                    </a:lnTo>
                    <a:lnTo>
                      <a:pt x="228" y="90"/>
                    </a:lnTo>
                    <a:lnTo>
                      <a:pt x="229" y="90"/>
                    </a:lnTo>
                    <a:lnTo>
                      <a:pt x="225" y="95"/>
                    </a:lnTo>
                    <a:lnTo>
                      <a:pt x="224" y="100"/>
                    </a:lnTo>
                    <a:lnTo>
                      <a:pt x="228" y="106"/>
                    </a:lnTo>
                    <a:lnTo>
                      <a:pt x="229" y="112"/>
                    </a:lnTo>
                    <a:lnTo>
                      <a:pt x="228" y="113"/>
                    </a:lnTo>
                    <a:lnTo>
                      <a:pt x="229" y="116"/>
                    </a:lnTo>
                    <a:lnTo>
                      <a:pt x="231" y="122"/>
                    </a:lnTo>
                    <a:lnTo>
                      <a:pt x="242" y="122"/>
                    </a:lnTo>
                    <a:lnTo>
                      <a:pt x="244" y="126"/>
                    </a:lnTo>
                    <a:lnTo>
                      <a:pt x="243" y="130"/>
                    </a:lnTo>
                    <a:lnTo>
                      <a:pt x="244" y="134"/>
                    </a:lnTo>
                    <a:lnTo>
                      <a:pt x="244" y="137"/>
                    </a:lnTo>
                    <a:lnTo>
                      <a:pt x="233" y="149"/>
                    </a:lnTo>
                    <a:lnTo>
                      <a:pt x="240" y="159"/>
                    </a:lnTo>
                    <a:lnTo>
                      <a:pt x="242" y="162"/>
                    </a:lnTo>
                    <a:lnTo>
                      <a:pt x="246" y="166"/>
                    </a:lnTo>
                    <a:lnTo>
                      <a:pt x="249" y="167"/>
                    </a:lnTo>
                    <a:lnTo>
                      <a:pt x="250" y="169"/>
                    </a:lnTo>
                    <a:lnTo>
                      <a:pt x="254" y="169"/>
                    </a:lnTo>
                    <a:lnTo>
                      <a:pt x="257" y="170"/>
                    </a:lnTo>
                    <a:lnTo>
                      <a:pt x="257" y="171"/>
                    </a:lnTo>
                    <a:lnTo>
                      <a:pt x="261" y="171"/>
                    </a:lnTo>
                    <a:lnTo>
                      <a:pt x="261" y="177"/>
                    </a:lnTo>
                    <a:lnTo>
                      <a:pt x="262" y="180"/>
                    </a:lnTo>
                    <a:lnTo>
                      <a:pt x="262" y="183"/>
                    </a:lnTo>
                    <a:lnTo>
                      <a:pt x="262" y="185"/>
                    </a:lnTo>
                    <a:lnTo>
                      <a:pt x="267" y="185"/>
                    </a:lnTo>
                    <a:lnTo>
                      <a:pt x="269" y="188"/>
                    </a:lnTo>
                    <a:lnTo>
                      <a:pt x="271" y="192"/>
                    </a:lnTo>
                    <a:lnTo>
                      <a:pt x="268" y="195"/>
                    </a:lnTo>
                    <a:lnTo>
                      <a:pt x="265" y="194"/>
                    </a:lnTo>
                    <a:lnTo>
                      <a:pt x="258" y="195"/>
                    </a:lnTo>
                    <a:lnTo>
                      <a:pt x="257" y="196"/>
                    </a:lnTo>
                    <a:lnTo>
                      <a:pt x="253" y="198"/>
                    </a:lnTo>
                    <a:lnTo>
                      <a:pt x="251" y="200"/>
                    </a:lnTo>
                    <a:lnTo>
                      <a:pt x="253" y="203"/>
                    </a:lnTo>
                    <a:lnTo>
                      <a:pt x="250" y="206"/>
                    </a:lnTo>
                    <a:lnTo>
                      <a:pt x="251" y="209"/>
                    </a:lnTo>
                    <a:lnTo>
                      <a:pt x="251" y="214"/>
                    </a:lnTo>
                    <a:lnTo>
                      <a:pt x="251" y="216"/>
                    </a:lnTo>
                    <a:lnTo>
                      <a:pt x="250" y="216"/>
                    </a:lnTo>
                    <a:lnTo>
                      <a:pt x="250" y="217"/>
                    </a:lnTo>
                    <a:lnTo>
                      <a:pt x="247" y="218"/>
                    </a:lnTo>
                    <a:lnTo>
                      <a:pt x="243" y="217"/>
                    </a:lnTo>
                    <a:lnTo>
                      <a:pt x="240" y="216"/>
                    </a:lnTo>
                    <a:lnTo>
                      <a:pt x="239" y="213"/>
                    </a:lnTo>
                    <a:lnTo>
                      <a:pt x="238" y="213"/>
                    </a:lnTo>
                    <a:lnTo>
                      <a:pt x="236" y="216"/>
                    </a:lnTo>
                    <a:lnTo>
                      <a:pt x="236" y="216"/>
                    </a:lnTo>
                    <a:lnTo>
                      <a:pt x="233" y="214"/>
                    </a:lnTo>
                    <a:lnTo>
                      <a:pt x="232" y="214"/>
                    </a:lnTo>
                    <a:lnTo>
                      <a:pt x="231" y="214"/>
                    </a:lnTo>
                    <a:lnTo>
                      <a:pt x="224" y="213"/>
                    </a:lnTo>
                    <a:lnTo>
                      <a:pt x="221" y="212"/>
                    </a:lnTo>
                    <a:lnTo>
                      <a:pt x="213" y="212"/>
                    </a:lnTo>
                    <a:lnTo>
                      <a:pt x="210" y="209"/>
                    </a:lnTo>
                    <a:lnTo>
                      <a:pt x="209" y="209"/>
                    </a:lnTo>
                    <a:lnTo>
                      <a:pt x="206" y="212"/>
                    </a:lnTo>
                    <a:lnTo>
                      <a:pt x="203" y="209"/>
                    </a:lnTo>
                    <a:lnTo>
                      <a:pt x="200" y="210"/>
                    </a:lnTo>
                    <a:lnTo>
                      <a:pt x="193" y="210"/>
                    </a:lnTo>
                    <a:lnTo>
                      <a:pt x="192" y="209"/>
                    </a:lnTo>
                    <a:lnTo>
                      <a:pt x="191" y="207"/>
                    </a:lnTo>
                    <a:lnTo>
                      <a:pt x="191" y="203"/>
                    </a:lnTo>
                    <a:lnTo>
                      <a:pt x="188" y="199"/>
                    </a:lnTo>
                    <a:lnTo>
                      <a:pt x="186" y="194"/>
                    </a:lnTo>
                    <a:lnTo>
                      <a:pt x="184" y="191"/>
                    </a:lnTo>
                    <a:lnTo>
                      <a:pt x="184" y="189"/>
                    </a:lnTo>
                    <a:lnTo>
                      <a:pt x="182" y="189"/>
                    </a:lnTo>
                    <a:lnTo>
                      <a:pt x="182" y="188"/>
                    </a:lnTo>
                    <a:lnTo>
                      <a:pt x="178" y="188"/>
                    </a:lnTo>
                    <a:lnTo>
                      <a:pt x="175" y="188"/>
                    </a:lnTo>
                    <a:lnTo>
                      <a:pt x="173" y="191"/>
                    </a:lnTo>
                    <a:lnTo>
                      <a:pt x="170" y="191"/>
                    </a:lnTo>
                    <a:lnTo>
                      <a:pt x="168" y="189"/>
                    </a:lnTo>
                    <a:lnTo>
                      <a:pt x="168" y="192"/>
                    </a:lnTo>
                    <a:lnTo>
                      <a:pt x="163" y="195"/>
                    </a:lnTo>
                    <a:lnTo>
                      <a:pt x="159" y="199"/>
                    </a:lnTo>
                    <a:lnTo>
                      <a:pt x="153" y="195"/>
                    </a:lnTo>
                    <a:lnTo>
                      <a:pt x="149" y="194"/>
                    </a:lnTo>
                    <a:lnTo>
                      <a:pt x="146" y="195"/>
                    </a:lnTo>
                    <a:lnTo>
                      <a:pt x="145" y="195"/>
                    </a:lnTo>
                    <a:lnTo>
                      <a:pt x="141" y="191"/>
                    </a:lnTo>
                    <a:lnTo>
                      <a:pt x="138" y="191"/>
                    </a:lnTo>
                    <a:lnTo>
                      <a:pt x="135" y="189"/>
                    </a:lnTo>
                    <a:lnTo>
                      <a:pt x="133" y="189"/>
                    </a:lnTo>
                    <a:lnTo>
                      <a:pt x="128" y="185"/>
                    </a:lnTo>
                    <a:lnTo>
                      <a:pt x="131" y="184"/>
                    </a:lnTo>
                    <a:lnTo>
                      <a:pt x="130" y="183"/>
                    </a:lnTo>
                    <a:lnTo>
                      <a:pt x="127" y="183"/>
                    </a:lnTo>
                    <a:lnTo>
                      <a:pt x="127" y="181"/>
                    </a:lnTo>
                    <a:lnTo>
                      <a:pt x="123" y="181"/>
                    </a:lnTo>
                    <a:lnTo>
                      <a:pt x="121" y="180"/>
                    </a:lnTo>
                    <a:lnTo>
                      <a:pt x="117" y="178"/>
                    </a:lnTo>
                    <a:lnTo>
                      <a:pt x="113" y="178"/>
                    </a:lnTo>
                    <a:lnTo>
                      <a:pt x="110" y="177"/>
                    </a:lnTo>
                    <a:lnTo>
                      <a:pt x="106" y="169"/>
                    </a:lnTo>
                    <a:lnTo>
                      <a:pt x="106" y="166"/>
                    </a:lnTo>
                    <a:lnTo>
                      <a:pt x="105" y="166"/>
                    </a:lnTo>
                    <a:lnTo>
                      <a:pt x="102" y="165"/>
                    </a:lnTo>
                    <a:lnTo>
                      <a:pt x="103" y="163"/>
                    </a:lnTo>
                    <a:lnTo>
                      <a:pt x="103" y="165"/>
                    </a:lnTo>
                    <a:lnTo>
                      <a:pt x="105" y="165"/>
                    </a:lnTo>
                    <a:lnTo>
                      <a:pt x="103" y="162"/>
                    </a:lnTo>
                    <a:lnTo>
                      <a:pt x="102" y="162"/>
                    </a:lnTo>
                    <a:lnTo>
                      <a:pt x="101" y="162"/>
                    </a:lnTo>
                    <a:lnTo>
                      <a:pt x="99" y="158"/>
                    </a:lnTo>
                    <a:lnTo>
                      <a:pt x="95" y="152"/>
                    </a:lnTo>
                    <a:lnTo>
                      <a:pt x="95" y="149"/>
                    </a:lnTo>
                    <a:lnTo>
                      <a:pt x="92" y="145"/>
                    </a:lnTo>
                    <a:lnTo>
                      <a:pt x="91" y="145"/>
                    </a:lnTo>
                    <a:lnTo>
                      <a:pt x="87" y="148"/>
                    </a:lnTo>
                    <a:lnTo>
                      <a:pt x="86" y="148"/>
                    </a:lnTo>
                    <a:lnTo>
                      <a:pt x="84" y="145"/>
                    </a:lnTo>
                    <a:lnTo>
                      <a:pt x="83" y="147"/>
                    </a:lnTo>
                    <a:lnTo>
                      <a:pt x="80" y="145"/>
                    </a:lnTo>
                    <a:lnTo>
                      <a:pt x="80" y="144"/>
                    </a:lnTo>
                    <a:lnTo>
                      <a:pt x="80" y="141"/>
                    </a:lnTo>
                    <a:lnTo>
                      <a:pt x="80" y="142"/>
                    </a:lnTo>
                    <a:lnTo>
                      <a:pt x="77" y="142"/>
                    </a:lnTo>
                    <a:lnTo>
                      <a:pt x="76" y="142"/>
                    </a:lnTo>
                    <a:lnTo>
                      <a:pt x="79" y="144"/>
                    </a:lnTo>
                    <a:lnTo>
                      <a:pt x="79" y="147"/>
                    </a:lnTo>
                    <a:lnTo>
                      <a:pt x="77" y="148"/>
                    </a:lnTo>
                    <a:lnTo>
                      <a:pt x="74" y="148"/>
                    </a:lnTo>
                    <a:lnTo>
                      <a:pt x="73" y="145"/>
                    </a:lnTo>
                    <a:lnTo>
                      <a:pt x="73" y="144"/>
                    </a:lnTo>
                    <a:lnTo>
                      <a:pt x="72" y="145"/>
                    </a:lnTo>
                    <a:lnTo>
                      <a:pt x="72" y="144"/>
                    </a:lnTo>
                    <a:lnTo>
                      <a:pt x="68" y="142"/>
                    </a:lnTo>
                    <a:lnTo>
                      <a:pt x="66" y="141"/>
                    </a:lnTo>
                    <a:lnTo>
                      <a:pt x="65" y="133"/>
                    </a:lnTo>
                    <a:lnTo>
                      <a:pt x="61" y="133"/>
                    </a:lnTo>
                    <a:lnTo>
                      <a:pt x="59" y="130"/>
                    </a:lnTo>
                    <a:lnTo>
                      <a:pt x="61" y="126"/>
                    </a:lnTo>
                    <a:lnTo>
                      <a:pt x="63" y="123"/>
                    </a:lnTo>
                    <a:lnTo>
                      <a:pt x="61" y="118"/>
                    </a:lnTo>
                    <a:lnTo>
                      <a:pt x="58" y="116"/>
                    </a:lnTo>
                    <a:lnTo>
                      <a:pt x="55" y="112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43" y="104"/>
                    </a:lnTo>
                    <a:lnTo>
                      <a:pt x="40" y="105"/>
                    </a:lnTo>
                    <a:lnTo>
                      <a:pt x="39" y="105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6" y="101"/>
                    </a:lnTo>
                    <a:lnTo>
                      <a:pt x="37" y="98"/>
                    </a:lnTo>
                    <a:lnTo>
                      <a:pt x="34" y="95"/>
                    </a:lnTo>
                    <a:lnTo>
                      <a:pt x="33" y="94"/>
                    </a:lnTo>
                    <a:lnTo>
                      <a:pt x="30" y="93"/>
                    </a:lnTo>
                    <a:lnTo>
                      <a:pt x="29" y="91"/>
                    </a:lnTo>
                    <a:lnTo>
                      <a:pt x="27" y="91"/>
                    </a:lnTo>
                    <a:lnTo>
                      <a:pt x="27" y="90"/>
                    </a:lnTo>
                    <a:lnTo>
                      <a:pt x="27" y="87"/>
                    </a:lnTo>
                    <a:lnTo>
                      <a:pt x="27" y="87"/>
                    </a:lnTo>
                    <a:lnTo>
                      <a:pt x="27" y="84"/>
                    </a:lnTo>
                    <a:lnTo>
                      <a:pt x="27" y="80"/>
                    </a:lnTo>
                    <a:lnTo>
                      <a:pt x="30" y="79"/>
                    </a:lnTo>
                    <a:lnTo>
                      <a:pt x="30" y="75"/>
                    </a:lnTo>
                    <a:lnTo>
                      <a:pt x="32" y="75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3" y="68"/>
                    </a:lnTo>
                    <a:lnTo>
                      <a:pt x="32" y="65"/>
                    </a:lnTo>
                    <a:lnTo>
                      <a:pt x="33" y="65"/>
                    </a:lnTo>
                    <a:lnTo>
                      <a:pt x="36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4" y="62"/>
                    </a:lnTo>
                    <a:lnTo>
                      <a:pt x="32" y="62"/>
                    </a:lnTo>
                    <a:lnTo>
                      <a:pt x="29" y="61"/>
                    </a:lnTo>
                    <a:lnTo>
                      <a:pt x="25" y="60"/>
                    </a:lnTo>
                    <a:lnTo>
                      <a:pt x="23" y="58"/>
                    </a:lnTo>
                    <a:lnTo>
                      <a:pt x="21" y="57"/>
                    </a:lnTo>
                    <a:lnTo>
                      <a:pt x="19" y="54"/>
                    </a:lnTo>
                    <a:lnTo>
                      <a:pt x="18" y="53"/>
                    </a:lnTo>
                    <a:lnTo>
                      <a:pt x="16" y="51"/>
                    </a:lnTo>
                    <a:lnTo>
                      <a:pt x="15" y="48"/>
                    </a:lnTo>
                    <a:lnTo>
                      <a:pt x="15" y="47"/>
                    </a:lnTo>
                    <a:lnTo>
                      <a:pt x="14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0"/>
                    </a:lnTo>
                    <a:lnTo>
                      <a:pt x="10" y="37"/>
                    </a:lnTo>
                    <a:lnTo>
                      <a:pt x="7" y="33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6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2" name="Freeform 807"/>
              <p:cNvSpPr>
                <a:spLocks/>
              </p:cNvSpPr>
              <p:nvPr/>
            </p:nvSpPr>
            <p:spPr bwMode="auto">
              <a:xfrm>
                <a:off x="5184869" y="3149842"/>
                <a:ext cx="69663" cy="59288"/>
              </a:xfrm>
              <a:custGeom>
                <a:avLst/>
                <a:gdLst>
                  <a:gd name="T0" fmla="*/ 10 w 47"/>
                  <a:gd name="T1" fmla="*/ 0 h 40"/>
                  <a:gd name="T2" fmla="*/ 11 w 47"/>
                  <a:gd name="T3" fmla="*/ 0 h 40"/>
                  <a:gd name="T4" fmla="*/ 19 w 47"/>
                  <a:gd name="T5" fmla="*/ 0 h 40"/>
                  <a:gd name="T6" fmla="*/ 22 w 47"/>
                  <a:gd name="T7" fmla="*/ 3 h 40"/>
                  <a:gd name="T8" fmla="*/ 28 w 47"/>
                  <a:gd name="T9" fmla="*/ 4 h 40"/>
                  <a:gd name="T10" fmla="*/ 30 w 47"/>
                  <a:gd name="T11" fmla="*/ 7 h 40"/>
                  <a:gd name="T12" fmla="*/ 29 w 47"/>
                  <a:gd name="T13" fmla="*/ 9 h 40"/>
                  <a:gd name="T14" fmla="*/ 29 w 47"/>
                  <a:gd name="T15" fmla="*/ 12 h 40"/>
                  <a:gd name="T16" fmla="*/ 35 w 47"/>
                  <a:gd name="T17" fmla="*/ 16 h 40"/>
                  <a:gd name="T18" fmla="*/ 35 w 47"/>
                  <a:gd name="T19" fmla="*/ 19 h 40"/>
                  <a:gd name="T20" fmla="*/ 33 w 47"/>
                  <a:gd name="T21" fmla="*/ 21 h 40"/>
                  <a:gd name="T22" fmla="*/ 35 w 47"/>
                  <a:gd name="T23" fmla="*/ 25 h 40"/>
                  <a:gd name="T24" fmla="*/ 40 w 47"/>
                  <a:gd name="T25" fmla="*/ 27 h 40"/>
                  <a:gd name="T26" fmla="*/ 44 w 47"/>
                  <a:gd name="T27" fmla="*/ 29 h 40"/>
                  <a:gd name="T28" fmla="*/ 47 w 47"/>
                  <a:gd name="T29" fmla="*/ 32 h 40"/>
                  <a:gd name="T30" fmla="*/ 44 w 47"/>
                  <a:gd name="T31" fmla="*/ 32 h 40"/>
                  <a:gd name="T32" fmla="*/ 46 w 47"/>
                  <a:gd name="T33" fmla="*/ 36 h 40"/>
                  <a:gd name="T34" fmla="*/ 46 w 47"/>
                  <a:gd name="T35" fmla="*/ 37 h 40"/>
                  <a:gd name="T36" fmla="*/ 46 w 47"/>
                  <a:gd name="T37" fmla="*/ 40 h 40"/>
                  <a:gd name="T38" fmla="*/ 46 w 47"/>
                  <a:gd name="T39" fmla="*/ 40 h 40"/>
                  <a:gd name="T40" fmla="*/ 41 w 47"/>
                  <a:gd name="T41" fmla="*/ 40 h 40"/>
                  <a:gd name="T42" fmla="*/ 36 w 47"/>
                  <a:gd name="T43" fmla="*/ 32 h 40"/>
                  <a:gd name="T44" fmla="*/ 33 w 47"/>
                  <a:gd name="T45" fmla="*/ 30 h 40"/>
                  <a:gd name="T46" fmla="*/ 30 w 47"/>
                  <a:gd name="T47" fmla="*/ 26 h 40"/>
                  <a:gd name="T48" fmla="*/ 29 w 47"/>
                  <a:gd name="T49" fmla="*/ 26 h 40"/>
                  <a:gd name="T50" fmla="*/ 26 w 47"/>
                  <a:gd name="T51" fmla="*/ 27 h 40"/>
                  <a:gd name="T52" fmla="*/ 24 w 47"/>
                  <a:gd name="T53" fmla="*/ 23 h 40"/>
                  <a:gd name="T54" fmla="*/ 21 w 47"/>
                  <a:gd name="T55" fmla="*/ 25 h 40"/>
                  <a:gd name="T56" fmla="*/ 19 w 47"/>
                  <a:gd name="T57" fmla="*/ 25 h 40"/>
                  <a:gd name="T58" fmla="*/ 18 w 47"/>
                  <a:gd name="T59" fmla="*/ 23 h 40"/>
                  <a:gd name="T60" fmla="*/ 15 w 47"/>
                  <a:gd name="T61" fmla="*/ 21 h 40"/>
                  <a:gd name="T62" fmla="*/ 14 w 47"/>
                  <a:gd name="T63" fmla="*/ 22 h 40"/>
                  <a:gd name="T64" fmla="*/ 10 w 47"/>
                  <a:gd name="T65" fmla="*/ 21 h 40"/>
                  <a:gd name="T66" fmla="*/ 6 w 47"/>
                  <a:gd name="T67" fmla="*/ 19 h 40"/>
                  <a:gd name="T68" fmla="*/ 6 w 47"/>
                  <a:gd name="T69" fmla="*/ 14 h 40"/>
                  <a:gd name="T70" fmla="*/ 6 w 47"/>
                  <a:gd name="T71" fmla="*/ 9 h 40"/>
                  <a:gd name="T72" fmla="*/ 4 w 47"/>
                  <a:gd name="T73" fmla="*/ 7 h 40"/>
                  <a:gd name="T74" fmla="*/ 3 w 47"/>
                  <a:gd name="T75" fmla="*/ 7 h 40"/>
                  <a:gd name="T76" fmla="*/ 1 w 47"/>
                  <a:gd name="T77" fmla="*/ 4 h 40"/>
                  <a:gd name="T78" fmla="*/ 0 w 47"/>
                  <a:gd name="T79" fmla="*/ 3 h 40"/>
                  <a:gd name="T80" fmla="*/ 4 w 47"/>
                  <a:gd name="T81" fmla="*/ 1 h 40"/>
                  <a:gd name="T82" fmla="*/ 10 w 47"/>
                  <a:gd name="T8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7" h="40">
                    <a:moveTo>
                      <a:pt x="10" y="0"/>
                    </a:moveTo>
                    <a:lnTo>
                      <a:pt x="11" y="0"/>
                    </a:lnTo>
                    <a:lnTo>
                      <a:pt x="19" y="0"/>
                    </a:lnTo>
                    <a:lnTo>
                      <a:pt x="22" y="3"/>
                    </a:lnTo>
                    <a:lnTo>
                      <a:pt x="28" y="4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35" y="16"/>
                    </a:lnTo>
                    <a:lnTo>
                      <a:pt x="35" y="19"/>
                    </a:lnTo>
                    <a:lnTo>
                      <a:pt x="33" y="21"/>
                    </a:lnTo>
                    <a:lnTo>
                      <a:pt x="35" y="25"/>
                    </a:lnTo>
                    <a:lnTo>
                      <a:pt x="40" y="27"/>
                    </a:lnTo>
                    <a:lnTo>
                      <a:pt x="44" y="29"/>
                    </a:lnTo>
                    <a:lnTo>
                      <a:pt x="47" y="32"/>
                    </a:lnTo>
                    <a:lnTo>
                      <a:pt x="44" y="32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6" y="32"/>
                    </a:lnTo>
                    <a:lnTo>
                      <a:pt x="33" y="30"/>
                    </a:lnTo>
                    <a:lnTo>
                      <a:pt x="30" y="26"/>
                    </a:lnTo>
                    <a:lnTo>
                      <a:pt x="29" y="26"/>
                    </a:lnTo>
                    <a:lnTo>
                      <a:pt x="26" y="27"/>
                    </a:lnTo>
                    <a:lnTo>
                      <a:pt x="24" y="23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5" y="21"/>
                    </a:lnTo>
                    <a:lnTo>
                      <a:pt x="14" y="22"/>
                    </a:lnTo>
                    <a:lnTo>
                      <a:pt x="10" y="21"/>
                    </a:lnTo>
                    <a:lnTo>
                      <a:pt x="6" y="19"/>
                    </a:lnTo>
                    <a:lnTo>
                      <a:pt x="6" y="14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3" name="Freeform 808"/>
              <p:cNvSpPr>
                <a:spLocks/>
              </p:cNvSpPr>
              <p:nvPr/>
            </p:nvSpPr>
            <p:spPr bwMode="auto">
              <a:xfrm>
                <a:off x="4901771" y="3268417"/>
                <a:ext cx="4447" cy="1483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4" name="Freeform 810"/>
              <p:cNvSpPr>
                <a:spLocks/>
              </p:cNvSpPr>
              <p:nvPr/>
            </p:nvSpPr>
            <p:spPr bwMode="auto">
              <a:xfrm>
                <a:off x="4858787" y="3180969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1 h 2"/>
                  <a:gd name="T6" fmla="*/ 2 w 4"/>
                  <a:gd name="T7" fmla="*/ 2 h 2"/>
                  <a:gd name="T8" fmla="*/ 0 w 4"/>
                  <a:gd name="T9" fmla="*/ 1 h 2"/>
                  <a:gd name="T10" fmla="*/ 0 w 4"/>
                  <a:gd name="T11" fmla="*/ 0 h 2"/>
                  <a:gd name="T12" fmla="*/ 3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5" name="Freeform 811"/>
              <p:cNvSpPr>
                <a:spLocks/>
              </p:cNvSpPr>
              <p:nvPr/>
            </p:nvSpPr>
            <p:spPr bwMode="auto">
              <a:xfrm>
                <a:off x="4869163" y="3135020"/>
                <a:ext cx="352761" cy="145255"/>
              </a:xfrm>
              <a:custGeom>
                <a:avLst/>
                <a:gdLst>
                  <a:gd name="T0" fmla="*/ 115 w 238"/>
                  <a:gd name="T1" fmla="*/ 7 h 98"/>
                  <a:gd name="T2" fmla="*/ 123 w 238"/>
                  <a:gd name="T3" fmla="*/ 8 h 98"/>
                  <a:gd name="T4" fmla="*/ 134 w 238"/>
                  <a:gd name="T5" fmla="*/ 14 h 98"/>
                  <a:gd name="T6" fmla="*/ 152 w 238"/>
                  <a:gd name="T7" fmla="*/ 18 h 98"/>
                  <a:gd name="T8" fmla="*/ 167 w 238"/>
                  <a:gd name="T9" fmla="*/ 15 h 98"/>
                  <a:gd name="T10" fmla="*/ 181 w 238"/>
                  <a:gd name="T11" fmla="*/ 14 h 98"/>
                  <a:gd name="T12" fmla="*/ 192 w 238"/>
                  <a:gd name="T13" fmla="*/ 6 h 98"/>
                  <a:gd name="T14" fmla="*/ 201 w 238"/>
                  <a:gd name="T15" fmla="*/ 8 h 98"/>
                  <a:gd name="T16" fmla="*/ 214 w 238"/>
                  <a:gd name="T17" fmla="*/ 14 h 98"/>
                  <a:gd name="T18" fmla="*/ 219 w 238"/>
                  <a:gd name="T19" fmla="*/ 29 h 98"/>
                  <a:gd name="T20" fmla="*/ 232 w 238"/>
                  <a:gd name="T21" fmla="*/ 35 h 98"/>
                  <a:gd name="T22" fmla="*/ 227 w 238"/>
                  <a:gd name="T23" fmla="*/ 42 h 98"/>
                  <a:gd name="T24" fmla="*/ 228 w 238"/>
                  <a:gd name="T25" fmla="*/ 55 h 98"/>
                  <a:gd name="T26" fmla="*/ 231 w 238"/>
                  <a:gd name="T27" fmla="*/ 68 h 98"/>
                  <a:gd name="T28" fmla="*/ 235 w 238"/>
                  <a:gd name="T29" fmla="*/ 80 h 98"/>
                  <a:gd name="T30" fmla="*/ 223 w 238"/>
                  <a:gd name="T31" fmla="*/ 75 h 98"/>
                  <a:gd name="T32" fmla="*/ 209 w 238"/>
                  <a:gd name="T33" fmla="*/ 78 h 98"/>
                  <a:gd name="T34" fmla="*/ 187 w 238"/>
                  <a:gd name="T35" fmla="*/ 80 h 98"/>
                  <a:gd name="T36" fmla="*/ 170 w 238"/>
                  <a:gd name="T37" fmla="*/ 86 h 98"/>
                  <a:gd name="T38" fmla="*/ 154 w 238"/>
                  <a:gd name="T39" fmla="*/ 84 h 98"/>
                  <a:gd name="T40" fmla="*/ 138 w 238"/>
                  <a:gd name="T41" fmla="*/ 89 h 98"/>
                  <a:gd name="T42" fmla="*/ 132 w 238"/>
                  <a:gd name="T43" fmla="*/ 98 h 98"/>
                  <a:gd name="T44" fmla="*/ 130 w 238"/>
                  <a:gd name="T45" fmla="*/ 90 h 98"/>
                  <a:gd name="T46" fmla="*/ 126 w 238"/>
                  <a:gd name="T47" fmla="*/ 87 h 98"/>
                  <a:gd name="T48" fmla="*/ 107 w 238"/>
                  <a:gd name="T49" fmla="*/ 91 h 98"/>
                  <a:gd name="T50" fmla="*/ 98 w 238"/>
                  <a:gd name="T51" fmla="*/ 96 h 98"/>
                  <a:gd name="T52" fmla="*/ 69 w 238"/>
                  <a:gd name="T53" fmla="*/ 86 h 98"/>
                  <a:gd name="T54" fmla="*/ 60 w 238"/>
                  <a:gd name="T55" fmla="*/ 94 h 98"/>
                  <a:gd name="T56" fmla="*/ 50 w 238"/>
                  <a:gd name="T57" fmla="*/ 96 h 98"/>
                  <a:gd name="T58" fmla="*/ 40 w 238"/>
                  <a:gd name="T59" fmla="*/ 91 h 98"/>
                  <a:gd name="T60" fmla="*/ 36 w 238"/>
                  <a:gd name="T61" fmla="*/ 90 h 98"/>
                  <a:gd name="T62" fmla="*/ 28 w 238"/>
                  <a:gd name="T63" fmla="*/ 89 h 98"/>
                  <a:gd name="T64" fmla="*/ 21 w 238"/>
                  <a:gd name="T65" fmla="*/ 89 h 98"/>
                  <a:gd name="T66" fmla="*/ 25 w 238"/>
                  <a:gd name="T67" fmla="*/ 86 h 98"/>
                  <a:gd name="T68" fmla="*/ 15 w 238"/>
                  <a:gd name="T69" fmla="*/ 84 h 98"/>
                  <a:gd name="T70" fmla="*/ 14 w 238"/>
                  <a:gd name="T71" fmla="*/ 78 h 98"/>
                  <a:gd name="T72" fmla="*/ 11 w 238"/>
                  <a:gd name="T73" fmla="*/ 68 h 98"/>
                  <a:gd name="T74" fmla="*/ 3 w 238"/>
                  <a:gd name="T75" fmla="*/ 64 h 98"/>
                  <a:gd name="T76" fmla="*/ 6 w 238"/>
                  <a:gd name="T77" fmla="*/ 62 h 98"/>
                  <a:gd name="T78" fmla="*/ 9 w 238"/>
                  <a:gd name="T79" fmla="*/ 57 h 98"/>
                  <a:gd name="T80" fmla="*/ 10 w 238"/>
                  <a:gd name="T81" fmla="*/ 53 h 98"/>
                  <a:gd name="T82" fmla="*/ 11 w 238"/>
                  <a:gd name="T83" fmla="*/ 43 h 98"/>
                  <a:gd name="T84" fmla="*/ 0 w 238"/>
                  <a:gd name="T85" fmla="*/ 43 h 98"/>
                  <a:gd name="T86" fmla="*/ 2 w 238"/>
                  <a:gd name="T87" fmla="*/ 33 h 98"/>
                  <a:gd name="T88" fmla="*/ 18 w 238"/>
                  <a:gd name="T89" fmla="*/ 28 h 98"/>
                  <a:gd name="T90" fmla="*/ 33 w 238"/>
                  <a:gd name="T91" fmla="*/ 31 h 98"/>
                  <a:gd name="T92" fmla="*/ 33 w 238"/>
                  <a:gd name="T93" fmla="*/ 25 h 98"/>
                  <a:gd name="T94" fmla="*/ 36 w 238"/>
                  <a:gd name="T95" fmla="*/ 22 h 98"/>
                  <a:gd name="T96" fmla="*/ 44 w 238"/>
                  <a:gd name="T97" fmla="*/ 15 h 98"/>
                  <a:gd name="T98" fmla="*/ 62 w 238"/>
                  <a:gd name="T99" fmla="*/ 17 h 98"/>
                  <a:gd name="T100" fmla="*/ 68 w 238"/>
                  <a:gd name="T101" fmla="*/ 8 h 98"/>
                  <a:gd name="T102" fmla="*/ 86 w 238"/>
                  <a:gd name="T103" fmla="*/ 2 h 98"/>
                  <a:gd name="T104" fmla="*/ 104 w 238"/>
                  <a:gd name="T105" fmla="*/ 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8" h="98">
                    <a:moveTo>
                      <a:pt x="108" y="0"/>
                    </a:moveTo>
                    <a:lnTo>
                      <a:pt x="108" y="0"/>
                    </a:lnTo>
                    <a:lnTo>
                      <a:pt x="108" y="3"/>
                    </a:lnTo>
                    <a:lnTo>
                      <a:pt x="114" y="7"/>
                    </a:lnTo>
                    <a:lnTo>
                      <a:pt x="115" y="7"/>
                    </a:lnTo>
                    <a:lnTo>
                      <a:pt x="116" y="7"/>
                    </a:lnTo>
                    <a:lnTo>
                      <a:pt x="119" y="4"/>
                    </a:lnTo>
                    <a:lnTo>
                      <a:pt x="120" y="3"/>
                    </a:lnTo>
                    <a:lnTo>
                      <a:pt x="122" y="6"/>
                    </a:lnTo>
                    <a:lnTo>
                      <a:pt x="123" y="8"/>
                    </a:lnTo>
                    <a:lnTo>
                      <a:pt x="126" y="11"/>
                    </a:lnTo>
                    <a:lnTo>
                      <a:pt x="127" y="13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4" y="14"/>
                    </a:lnTo>
                    <a:lnTo>
                      <a:pt x="137" y="14"/>
                    </a:lnTo>
                    <a:lnTo>
                      <a:pt x="143" y="17"/>
                    </a:lnTo>
                    <a:lnTo>
                      <a:pt x="144" y="15"/>
                    </a:lnTo>
                    <a:lnTo>
                      <a:pt x="147" y="17"/>
                    </a:lnTo>
                    <a:lnTo>
                      <a:pt x="152" y="18"/>
                    </a:lnTo>
                    <a:lnTo>
                      <a:pt x="158" y="15"/>
                    </a:lnTo>
                    <a:lnTo>
                      <a:pt x="162" y="15"/>
                    </a:lnTo>
                    <a:lnTo>
                      <a:pt x="165" y="15"/>
                    </a:lnTo>
                    <a:lnTo>
                      <a:pt x="166" y="15"/>
                    </a:lnTo>
                    <a:lnTo>
                      <a:pt x="167" y="15"/>
                    </a:lnTo>
                    <a:lnTo>
                      <a:pt x="169" y="17"/>
                    </a:lnTo>
                    <a:lnTo>
                      <a:pt x="174" y="18"/>
                    </a:lnTo>
                    <a:lnTo>
                      <a:pt x="176" y="17"/>
                    </a:lnTo>
                    <a:lnTo>
                      <a:pt x="180" y="15"/>
                    </a:lnTo>
                    <a:lnTo>
                      <a:pt x="181" y="14"/>
                    </a:lnTo>
                    <a:lnTo>
                      <a:pt x="185" y="11"/>
                    </a:lnTo>
                    <a:lnTo>
                      <a:pt x="188" y="10"/>
                    </a:lnTo>
                    <a:lnTo>
                      <a:pt x="190" y="6"/>
                    </a:lnTo>
                    <a:lnTo>
                      <a:pt x="191" y="6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5" y="8"/>
                    </a:lnTo>
                    <a:lnTo>
                      <a:pt x="195" y="7"/>
                    </a:lnTo>
                    <a:lnTo>
                      <a:pt x="199" y="8"/>
                    </a:lnTo>
                    <a:lnTo>
                      <a:pt x="201" y="8"/>
                    </a:lnTo>
                    <a:lnTo>
                      <a:pt x="202" y="6"/>
                    </a:lnTo>
                    <a:lnTo>
                      <a:pt x="205" y="7"/>
                    </a:lnTo>
                    <a:lnTo>
                      <a:pt x="210" y="11"/>
                    </a:lnTo>
                    <a:lnTo>
                      <a:pt x="213" y="13"/>
                    </a:lnTo>
                    <a:lnTo>
                      <a:pt x="214" y="14"/>
                    </a:lnTo>
                    <a:lnTo>
                      <a:pt x="216" y="17"/>
                    </a:lnTo>
                    <a:lnTo>
                      <a:pt x="217" y="17"/>
                    </a:lnTo>
                    <a:lnTo>
                      <a:pt x="219" y="19"/>
                    </a:lnTo>
                    <a:lnTo>
                      <a:pt x="219" y="24"/>
                    </a:lnTo>
                    <a:lnTo>
                      <a:pt x="219" y="29"/>
                    </a:lnTo>
                    <a:lnTo>
                      <a:pt x="223" y="31"/>
                    </a:lnTo>
                    <a:lnTo>
                      <a:pt x="227" y="32"/>
                    </a:lnTo>
                    <a:lnTo>
                      <a:pt x="228" y="31"/>
                    </a:lnTo>
                    <a:lnTo>
                      <a:pt x="231" y="33"/>
                    </a:lnTo>
                    <a:lnTo>
                      <a:pt x="232" y="35"/>
                    </a:lnTo>
                    <a:lnTo>
                      <a:pt x="232" y="35"/>
                    </a:lnTo>
                    <a:lnTo>
                      <a:pt x="232" y="36"/>
                    </a:lnTo>
                    <a:lnTo>
                      <a:pt x="231" y="37"/>
                    </a:lnTo>
                    <a:lnTo>
                      <a:pt x="230" y="40"/>
                    </a:lnTo>
                    <a:lnTo>
                      <a:pt x="227" y="42"/>
                    </a:lnTo>
                    <a:lnTo>
                      <a:pt x="227" y="43"/>
                    </a:lnTo>
                    <a:lnTo>
                      <a:pt x="228" y="44"/>
                    </a:lnTo>
                    <a:lnTo>
                      <a:pt x="230" y="50"/>
                    </a:lnTo>
                    <a:lnTo>
                      <a:pt x="228" y="53"/>
                    </a:lnTo>
                    <a:lnTo>
                      <a:pt x="228" y="55"/>
                    </a:lnTo>
                    <a:lnTo>
                      <a:pt x="232" y="57"/>
                    </a:lnTo>
                    <a:lnTo>
                      <a:pt x="232" y="58"/>
                    </a:lnTo>
                    <a:lnTo>
                      <a:pt x="231" y="62"/>
                    </a:lnTo>
                    <a:lnTo>
                      <a:pt x="231" y="66"/>
                    </a:lnTo>
                    <a:lnTo>
                      <a:pt x="231" y="68"/>
                    </a:lnTo>
                    <a:lnTo>
                      <a:pt x="234" y="69"/>
                    </a:lnTo>
                    <a:lnTo>
                      <a:pt x="237" y="73"/>
                    </a:lnTo>
                    <a:lnTo>
                      <a:pt x="238" y="76"/>
                    </a:lnTo>
                    <a:lnTo>
                      <a:pt x="238" y="79"/>
                    </a:lnTo>
                    <a:lnTo>
                      <a:pt x="235" y="80"/>
                    </a:lnTo>
                    <a:lnTo>
                      <a:pt x="232" y="79"/>
                    </a:lnTo>
                    <a:lnTo>
                      <a:pt x="232" y="76"/>
                    </a:lnTo>
                    <a:lnTo>
                      <a:pt x="231" y="75"/>
                    </a:lnTo>
                    <a:lnTo>
                      <a:pt x="227" y="76"/>
                    </a:lnTo>
                    <a:lnTo>
                      <a:pt x="223" y="75"/>
                    </a:lnTo>
                    <a:lnTo>
                      <a:pt x="217" y="75"/>
                    </a:lnTo>
                    <a:lnTo>
                      <a:pt x="216" y="76"/>
                    </a:lnTo>
                    <a:lnTo>
                      <a:pt x="213" y="76"/>
                    </a:lnTo>
                    <a:lnTo>
                      <a:pt x="209" y="79"/>
                    </a:lnTo>
                    <a:lnTo>
                      <a:pt x="209" y="78"/>
                    </a:lnTo>
                    <a:lnTo>
                      <a:pt x="205" y="79"/>
                    </a:lnTo>
                    <a:lnTo>
                      <a:pt x="199" y="80"/>
                    </a:lnTo>
                    <a:lnTo>
                      <a:pt x="192" y="80"/>
                    </a:lnTo>
                    <a:lnTo>
                      <a:pt x="190" y="80"/>
                    </a:lnTo>
                    <a:lnTo>
                      <a:pt x="187" y="80"/>
                    </a:lnTo>
                    <a:lnTo>
                      <a:pt x="183" y="82"/>
                    </a:lnTo>
                    <a:lnTo>
                      <a:pt x="180" y="84"/>
                    </a:lnTo>
                    <a:lnTo>
                      <a:pt x="177" y="84"/>
                    </a:lnTo>
                    <a:lnTo>
                      <a:pt x="176" y="86"/>
                    </a:lnTo>
                    <a:lnTo>
                      <a:pt x="170" y="86"/>
                    </a:lnTo>
                    <a:lnTo>
                      <a:pt x="166" y="84"/>
                    </a:lnTo>
                    <a:lnTo>
                      <a:pt x="165" y="83"/>
                    </a:lnTo>
                    <a:lnTo>
                      <a:pt x="162" y="83"/>
                    </a:lnTo>
                    <a:lnTo>
                      <a:pt x="155" y="83"/>
                    </a:lnTo>
                    <a:lnTo>
                      <a:pt x="154" y="84"/>
                    </a:lnTo>
                    <a:lnTo>
                      <a:pt x="152" y="84"/>
                    </a:lnTo>
                    <a:lnTo>
                      <a:pt x="145" y="87"/>
                    </a:lnTo>
                    <a:lnTo>
                      <a:pt x="143" y="87"/>
                    </a:lnTo>
                    <a:lnTo>
                      <a:pt x="140" y="86"/>
                    </a:lnTo>
                    <a:lnTo>
                      <a:pt x="138" y="89"/>
                    </a:lnTo>
                    <a:lnTo>
                      <a:pt x="138" y="93"/>
                    </a:lnTo>
                    <a:lnTo>
                      <a:pt x="137" y="94"/>
                    </a:lnTo>
                    <a:lnTo>
                      <a:pt x="137" y="97"/>
                    </a:lnTo>
                    <a:lnTo>
                      <a:pt x="134" y="98"/>
                    </a:lnTo>
                    <a:lnTo>
                      <a:pt x="132" y="98"/>
                    </a:lnTo>
                    <a:lnTo>
                      <a:pt x="129" y="98"/>
                    </a:lnTo>
                    <a:lnTo>
                      <a:pt x="130" y="96"/>
                    </a:lnTo>
                    <a:lnTo>
                      <a:pt x="127" y="93"/>
                    </a:lnTo>
                    <a:lnTo>
                      <a:pt x="127" y="91"/>
                    </a:lnTo>
                    <a:lnTo>
                      <a:pt x="130" y="90"/>
                    </a:lnTo>
                    <a:lnTo>
                      <a:pt x="132" y="87"/>
                    </a:lnTo>
                    <a:lnTo>
                      <a:pt x="132" y="84"/>
                    </a:lnTo>
                    <a:lnTo>
                      <a:pt x="129" y="84"/>
                    </a:lnTo>
                    <a:lnTo>
                      <a:pt x="126" y="86"/>
                    </a:lnTo>
                    <a:lnTo>
                      <a:pt x="126" y="87"/>
                    </a:lnTo>
                    <a:lnTo>
                      <a:pt x="122" y="89"/>
                    </a:lnTo>
                    <a:lnTo>
                      <a:pt x="119" y="87"/>
                    </a:lnTo>
                    <a:lnTo>
                      <a:pt x="114" y="84"/>
                    </a:lnTo>
                    <a:lnTo>
                      <a:pt x="112" y="86"/>
                    </a:lnTo>
                    <a:lnTo>
                      <a:pt x="107" y="91"/>
                    </a:lnTo>
                    <a:lnTo>
                      <a:pt x="105" y="94"/>
                    </a:lnTo>
                    <a:lnTo>
                      <a:pt x="104" y="96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98" y="96"/>
                    </a:lnTo>
                    <a:lnTo>
                      <a:pt x="86" y="97"/>
                    </a:lnTo>
                    <a:lnTo>
                      <a:pt x="83" y="96"/>
                    </a:lnTo>
                    <a:lnTo>
                      <a:pt x="79" y="90"/>
                    </a:lnTo>
                    <a:lnTo>
                      <a:pt x="76" y="90"/>
                    </a:lnTo>
                    <a:lnTo>
                      <a:pt x="69" y="86"/>
                    </a:lnTo>
                    <a:lnTo>
                      <a:pt x="65" y="86"/>
                    </a:lnTo>
                    <a:lnTo>
                      <a:pt x="60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58" y="96"/>
                    </a:lnTo>
                    <a:lnTo>
                      <a:pt x="56" y="94"/>
                    </a:lnTo>
                    <a:lnTo>
                      <a:pt x="54" y="96"/>
                    </a:lnTo>
                    <a:lnTo>
                      <a:pt x="51" y="96"/>
                    </a:lnTo>
                    <a:lnTo>
                      <a:pt x="50" y="96"/>
                    </a:lnTo>
                    <a:lnTo>
                      <a:pt x="47" y="97"/>
                    </a:lnTo>
                    <a:lnTo>
                      <a:pt x="44" y="96"/>
                    </a:lnTo>
                    <a:lnTo>
                      <a:pt x="43" y="96"/>
                    </a:lnTo>
                    <a:lnTo>
                      <a:pt x="40" y="94"/>
                    </a:lnTo>
                    <a:lnTo>
                      <a:pt x="40" y="91"/>
                    </a:lnTo>
                    <a:lnTo>
                      <a:pt x="39" y="90"/>
                    </a:lnTo>
                    <a:lnTo>
                      <a:pt x="40" y="90"/>
                    </a:lnTo>
                    <a:lnTo>
                      <a:pt x="40" y="89"/>
                    </a:lnTo>
                    <a:lnTo>
                      <a:pt x="38" y="87"/>
                    </a:lnTo>
                    <a:lnTo>
                      <a:pt x="36" y="90"/>
                    </a:lnTo>
                    <a:lnTo>
                      <a:pt x="35" y="89"/>
                    </a:lnTo>
                    <a:lnTo>
                      <a:pt x="32" y="89"/>
                    </a:lnTo>
                    <a:lnTo>
                      <a:pt x="31" y="86"/>
                    </a:lnTo>
                    <a:lnTo>
                      <a:pt x="29" y="87"/>
                    </a:lnTo>
                    <a:lnTo>
                      <a:pt x="28" y="89"/>
                    </a:lnTo>
                    <a:lnTo>
                      <a:pt x="26" y="90"/>
                    </a:lnTo>
                    <a:lnTo>
                      <a:pt x="25" y="90"/>
                    </a:lnTo>
                    <a:lnTo>
                      <a:pt x="25" y="89"/>
                    </a:lnTo>
                    <a:lnTo>
                      <a:pt x="24" y="89"/>
                    </a:lnTo>
                    <a:lnTo>
                      <a:pt x="21" y="89"/>
                    </a:lnTo>
                    <a:lnTo>
                      <a:pt x="18" y="90"/>
                    </a:lnTo>
                    <a:lnTo>
                      <a:pt x="17" y="89"/>
                    </a:lnTo>
                    <a:lnTo>
                      <a:pt x="18" y="87"/>
                    </a:lnTo>
                    <a:lnTo>
                      <a:pt x="22" y="87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1" y="84"/>
                    </a:lnTo>
                    <a:lnTo>
                      <a:pt x="17" y="84"/>
                    </a:lnTo>
                    <a:lnTo>
                      <a:pt x="15" y="84"/>
                    </a:lnTo>
                    <a:lnTo>
                      <a:pt x="17" y="83"/>
                    </a:lnTo>
                    <a:lnTo>
                      <a:pt x="18" y="83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3" y="75"/>
                    </a:lnTo>
                    <a:lnTo>
                      <a:pt x="15" y="73"/>
                    </a:lnTo>
                    <a:lnTo>
                      <a:pt x="14" y="69"/>
                    </a:lnTo>
                    <a:lnTo>
                      <a:pt x="11" y="68"/>
                    </a:lnTo>
                    <a:lnTo>
                      <a:pt x="9" y="68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4" y="65"/>
                    </a:lnTo>
                    <a:lnTo>
                      <a:pt x="3" y="64"/>
                    </a:lnTo>
                    <a:lnTo>
                      <a:pt x="4" y="62"/>
                    </a:lnTo>
                    <a:lnTo>
                      <a:pt x="3" y="60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3" y="54"/>
                    </a:lnTo>
                    <a:lnTo>
                      <a:pt x="13" y="53"/>
                    </a:lnTo>
                    <a:lnTo>
                      <a:pt x="10" y="54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0" y="50"/>
                    </a:lnTo>
                    <a:lnTo>
                      <a:pt x="9" y="49"/>
                    </a:lnTo>
                    <a:lnTo>
                      <a:pt x="9" y="46"/>
                    </a:lnTo>
                    <a:lnTo>
                      <a:pt x="11" y="43"/>
                    </a:lnTo>
                    <a:lnTo>
                      <a:pt x="7" y="43"/>
                    </a:lnTo>
                    <a:lnTo>
                      <a:pt x="6" y="44"/>
                    </a:lnTo>
                    <a:lnTo>
                      <a:pt x="4" y="43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3"/>
                    </a:lnTo>
                    <a:lnTo>
                      <a:pt x="7" y="28"/>
                    </a:lnTo>
                    <a:lnTo>
                      <a:pt x="11" y="28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8" y="31"/>
                    </a:lnTo>
                    <a:lnTo>
                      <a:pt x="33" y="31"/>
                    </a:lnTo>
                    <a:lnTo>
                      <a:pt x="36" y="29"/>
                    </a:lnTo>
                    <a:lnTo>
                      <a:pt x="35" y="28"/>
                    </a:lnTo>
                    <a:lnTo>
                      <a:pt x="32" y="29"/>
                    </a:lnTo>
                    <a:lnTo>
                      <a:pt x="31" y="28"/>
                    </a:lnTo>
                    <a:lnTo>
                      <a:pt x="33" y="25"/>
                    </a:lnTo>
                    <a:lnTo>
                      <a:pt x="38" y="24"/>
                    </a:lnTo>
                    <a:lnTo>
                      <a:pt x="43" y="24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2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4" y="15"/>
                    </a:lnTo>
                    <a:lnTo>
                      <a:pt x="47" y="15"/>
                    </a:lnTo>
                    <a:lnTo>
                      <a:pt x="49" y="14"/>
                    </a:lnTo>
                    <a:lnTo>
                      <a:pt x="51" y="14"/>
                    </a:lnTo>
                    <a:lnTo>
                      <a:pt x="58" y="17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4" y="14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8" y="8"/>
                    </a:lnTo>
                    <a:lnTo>
                      <a:pt x="71" y="7"/>
                    </a:lnTo>
                    <a:lnTo>
                      <a:pt x="72" y="6"/>
                    </a:lnTo>
                    <a:lnTo>
                      <a:pt x="76" y="4"/>
                    </a:lnTo>
                    <a:lnTo>
                      <a:pt x="79" y="4"/>
                    </a:lnTo>
                    <a:lnTo>
                      <a:pt x="86" y="2"/>
                    </a:lnTo>
                    <a:lnTo>
                      <a:pt x="89" y="2"/>
                    </a:lnTo>
                    <a:lnTo>
                      <a:pt x="96" y="2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4" y="2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6" name="Freeform 812"/>
              <p:cNvSpPr>
                <a:spLocks/>
              </p:cNvSpPr>
              <p:nvPr/>
            </p:nvSpPr>
            <p:spPr bwMode="auto">
              <a:xfrm>
                <a:off x="4864716" y="3135020"/>
                <a:ext cx="53359" cy="47430"/>
              </a:xfrm>
              <a:custGeom>
                <a:avLst/>
                <a:gdLst>
                  <a:gd name="T0" fmla="*/ 12 w 36"/>
                  <a:gd name="T1" fmla="*/ 0 h 32"/>
                  <a:gd name="T2" fmla="*/ 14 w 36"/>
                  <a:gd name="T3" fmla="*/ 0 h 32"/>
                  <a:gd name="T4" fmla="*/ 18 w 36"/>
                  <a:gd name="T5" fmla="*/ 3 h 32"/>
                  <a:gd name="T6" fmla="*/ 20 w 36"/>
                  <a:gd name="T7" fmla="*/ 2 h 32"/>
                  <a:gd name="T8" fmla="*/ 23 w 36"/>
                  <a:gd name="T9" fmla="*/ 3 h 32"/>
                  <a:gd name="T10" fmla="*/ 24 w 36"/>
                  <a:gd name="T11" fmla="*/ 7 h 32"/>
                  <a:gd name="T12" fmla="*/ 28 w 36"/>
                  <a:gd name="T13" fmla="*/ 11 h 32"/>
                  <a:gd name="T14" fmla="*/ 31 w 36"/>
                  <a:gd name="T15" fmla="*/ 11 h 32"/>
                  <a:gd name="T16" fmla="*/ 34 w 36"/>
                  <a:gd name="T17" fmla="*/ 14 h 32"/>
                  <a:gd name="T18" fmla="*/ 36 w 36"/>
                  <a:gd name="T19" fmla="*/ 15 h 32"/>
                  <a:gd name="T20" fmla="*/ 36 w 36"/>
                  <a:gd name="T21" fmla="*/ 18 h 32"/>
                  <a:gd name="T22" fmla="*/ 34 w 36"/>
                  <a:gd name="T23" fmla="*/ 19 h 32"/>
                  <a:gd name="T24" fmla="*/ 31 w 36"/>
                  <a:gd name="T25" fmla="*/ 19 h 32"/>
                  <a:gd name="T26" fmla="*/ 29 w 36"/>
                  <a:gd name="T27" fmla="*/ 18 h 32"/>
                  <a:gd name="T28" fmla="*/ 25 w 36"/>
                  <a:gd name="T29" fmla="*/ 18 h 32"/>
                  <a:gd name="T30" fmla="*/ 24 w 36"/>
                  <a:gd name="T31" fmla="*/ 19 h 32"/>
                  <a:gd name="T32" fmla="*/ 20 w 36"/>
                  <a:gd name="T33" fmla="*/ 19 h 32"/>
                  <a:gd name="T34" fmla="*/ 17 w 36"/>
                  <a:gd name="T35" fmla="*/ 21 h 32"/>
                  <a:gd name="T36" fmla="*/ 16 w 36"/>
                  <a:gd name="T37" fmla="*/ 25 h 32"/>
                  <a:gd name="T38" fmla="*/ 9 w 36"/>
                  <a:gd name="T39" fmla="*/ 28 h 32"/>
                  <a:gd name="T40" fmla="*/ 3 w 36"/>
                  <a:gd name="T41" fmla="*/ 32 h 32"/>
                  <a:gd name="T42" fmla="*/ 3 w 36"/>
                  <a:gd name="T43" fmla="*/ 31 h 32"/>
                  <a:gd name="T44" fmla="*/ 5 w 36"/>
                  <a:gd name="T45" fmla="*/ 26 h 32"/>
                  <a:gd name="T46" fmla="*/ 6 w 36"/>
                  <a:gd name="T47" fmla="*/ 26 h 32"/>
                  <a:gd name="T48" fmla="*/ 9 w 36"/>
                  <a:gd name="T49" fmla="*/ 25 h 32"/>
                  <a:gd name="T50" fmla="*/ 6 w 36"/>
                  <a:gd name="T51" fmla="*/ 25 h 32"/>
                  <a:gd name="T52" fmla="*/ 5 w 36"/>
                  <a:gd name="T53" fmla="*/ 25 h 32"/>
                  <a:gd name="T54" fmla="*/ 3 w 36"/>
                  <a:gd name="T55" fmla="*/ 25 h 32"/>
                  <a:gd name="T56" fmla="*/ 0 w 36"/>
                  <a:gd name="T57" fmla="*/ 24 h 32"/>
                  <a:gd name="T58" fmla="*/ 0 w 36"/>
                  <a:gd name="T59" fmla="*/ 22 h 32"/>
                  <a:gd name="T60" fmla="*/ 0 w 36"/>
                  <a:gd name="T61" fmla="*/ 22 h 32"/>
                  <a:gd name="T62" fmla="*/ 3 w 36"/>
                  <a:gd name="T63" fmla="*/ 21 h 32"/>
                  <a:gd name="T64" fmla="*/ 5 w 36"/>
                  <a:gd name="T65" fmla="*/ 18 h 32"/>
                  <a:gd name="T66" fmla="*/ 3 w 36"/>
                  <a:gd name="T67" fmla="*/ 15 h 32"/>
                  <a:gd name="T68" fmla="*/ 7 w 36"/>
                  <a:gd name="T69" fmla="*/ 13 h 32"/>
                  <a:gd name="T70" fmla="*/ 7 w 36"/>
                  <a:gd name="T71" fmla="*/ 10 h 32"/>
                  <a:gd name="T72" fmla="*/ 5 w 36"/>
                  <a:gd name="T73" fmla="*/ 8 h 32"/>
                  <a:gd name="T74" fmla="*/ 5 w 36"/>
                  <a:gd name="T75" fmla="*/ 4 h 32"/>
                  <a:gd name="T76" fmla="*/ 7 w 36"/>
                  <a:gd name="T77" fmla="*/ 3 h 32"/>
                  <a:gd name="T78" fmla="*/ 9 w 36"/>
                  <a:gd name="T79" fmla="*/ 3 h 32"/>
                  <a:gd name="T80" fmla="*/ 12 w 36"/>
                  <a:gd name="T8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" h="32">
                    <a:moveTo>
                      <a:pt x="12" y="0"/>
                    </a:moveTo>
                    <a:lnTo>
                      <a:pt x="14" y="0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3" y="3"/>
                    </a:lnTo>
                    <a:lnTo>
                      <a:pt x="24" y="7"/>
                    </a:lnTo>
                    <a:lnTo>
                      <a:pt x="28" y="11"/>
                    </a:lnTo>
                    <a:lnTo>
                      <a:pt x="31" y="11"/>
                    </a:lnTo>
                    <a:lnTo>
                      <a:pt x="34" y="14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18"/>
                    </a:lnTo>
                    <a:lnTo>
                      <a:pt x="25" y="18"/>
                    </a:lnTo>
                    <a:lnTo>
                      <a:pt x="24" y="19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6" y="25"/>
                    </a:lnTo>
                    <a:lnTo>
                      <a:pt x="9" y="28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3" y="21"/>
                    </a:lnTo>
                    <a:lnTo>
                      <a:pt x="5" y="18"/>
                    </a:lnTo>
                    <a:lnTo>
                      <a:pt x="3" y="15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5" y="8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7" name="Freeform 813"/>
              <p:cNvSpPr>
                <a:spLocks/>
              </p:cNvSpPr>
              <p:nvPr/>
            </p:nvSpPr>
            <p:spPr bwMode="auto">
              <a:xfrm>
                <a:off x="5121135" y="3246185"/>
                <a:ext cx="191203" cy="182310"/>
              </a:xfrm>
              <a:custGeom>
                <a:avLst/>
                <a:gdLst>
                  <a:gd name="T0" fmla="*/ 53 w 129"/>
                  <a:gd name="T1" fmla="*/ 0 h 123"/>
                  <a:gd name="T2" fmla="*/ 61 w 129"/>
                  <a:gd name="T3" fmla="*/ 0 h 123"/>
                  <a:gd name="T4" fmla="*/ 62 w 129"/>
                  <a:gd name="T5" fmla="*/ 4 h 123"/>
                  <a:gd name="T6" fmla="*/ 68 w 129"/>
                  <a:gd name="T7" fmla="*/ 4 h 123"/>
                  <a:gd name="T8" fmla="*/ 72 w 129"/>
                  <a:gd name="T9" fmla="*/ 8 h 123"/>
                  <a:gd name="T10" fmla="*/ 73 w 129"/>
                  <a:gd name="T11" fmla="*/ 12 h 123"/>
                  <a:gd name="T12" fmla="*/ 76 w 129"/>
                  <a:gd name="T13" fmla="*/ 15 h 123"/>
                  <a:gd name="T14" fmla="*/ 80 w 129"/>
                  <a:gd name="T15" fmla="*/ 19 h 123"/>
                  <a:gd name="T16" fmla="*/ 86 w 129"/>
                  <a:gd name="T17" fmla="*/ 22 h 123"/>
                  <a:gd name="T18" fmla="*/ 91 w 129"/>
                  <a:gd name="T19" fmla="*/ 23 h 123"/>
                  <a:gd name="T20" fmla="*/ 94 w 129"/>
                  <a:gd name="T21" fmla="*/ 25 h 123"/>
                  <a:gd name="T22" fmla="*/ 90 w 129"/>
                  <a:gd name="T23" fmla="*/ 26 h 123"/>
                  <a:gd name="T24" fmla="*/ 90 w 129"/>
                  <a:gd name="T25" fmla="*/ 29 h 123"/>
                  <a:gd name="T26" fmla="*/ 90 w 129"/>
                  <a:gd name="T27" fmla="*/ 34 h 123"/>
                  <a:gd name="T28" fmla="*/ 87 w 129"/>
                  <a:gd name="T29" fmla="*/ 36 h 123"/>
                  <a:gd name="T30" fmla="*/ 84 w 129"/>
                  <a:gd name="T31" fmla="*/ 41 h 123"/>
                  <a:gd name="T32" fmla="*/ 84 w 129"/>
                  <a:gd name="T33" fmla="*/ 48 h 123"/>
                  <a:gd name="T34" fmla="*/ 84 w 129"/>
                  <a:gd name="T35" fmla="*/ 51 h 123"/>
                  <a:gd name="T36" fmla="*/ 86 w 129"/>
                  <a:gd name="T37" fmla="*/ 52 h 123"/>
                  <a:gd name="T38" fmla="*/ 90 w 129"/>
                  <a:gd name="T39" fmla="*/ 55 h 123"/>
                  <a:gd name="T40" fmla="*/ 94 w 129"/>
                  <a:gd name="T41" fmla="*/ 59 h 123"/>
                  <a:gd name="T42" fmla="*/ 93 w 129"/>
                  <a:gd name="T43" fmla="*/ 63 h 123"/>
                  <a:gd name="T44" fmla="*/ 96 w 129"/>
                  <a:gd name="T45" fmla="*/ 66 h 123"/>
                  <a:gd name="T46" fmla="*/ 100 w 129"/>
                  <a:gd name="T47" fmla="*/ 65 h 123"/>
                  <a:gd name="T48" fmla="*/ 111 w 129"/>
                  <a:gd name="T49" fmla="*/ 72 h 123"/>
                  <a:gd name="T50" fmla="*/ 115 w 129"/>
                  <a:gd name="T51" fmla="*/ 77 h 123"/>
                  <a:gd name="T52" fmla="*/ 120 w 129"/>
                  <a:gd name="T53" fmla="*/ 84 h 123"/>
                  <a:gd name="T54" fmla="*/ 116 w 129"/>
                  <a:gd name="T55" fmla="*/ 91 h 123"/>
                  <a:gd name="T56" fmla="*/ 122 w 129"/>
                  <a:gd name="T57" fmla="*/ 94 h 123"/>
                  <a:gd name="T58" fmla="*/ 125 w 129"/>
                  <a:gd name="T59" fmla="*/ 103 h 123"/>
                  <a:gd name="T60" fmla="*/ 129 w 129"/>
                  <a:gd name="T61" fmla="*/ 106 h 123"/>
                  <a:gd name="T62" fmla="*/ 126 w 129"/>
                  <a:gd name="T63" fmla="*/ 109 h 123"/>
                  <a:gd name="T64" fmla="*/ 122 w 129"/>
                  <a:gd name="T65" fmla="*/ 110 h 123"/>
                  <a:gd name="T66" fmla="*/ 111 w 129"/>
                  <a:gd name="T67" fmla="*/ 110 h 123"/>
                  <a:gd name="T68" fmla="*/ 105 w 129"/>
                  <a:gd name="T69" fmla="*/ 123 h 123"/>
                  <a:gd name="T70" fmla="*/ 18 w 129"/>
                  <a:gd name="T71" fmla="*/ 80 h 123"/>
                  <a:gd name="T72" fmla="*/ 0 w 129"/>
                  <a:gd name="T73" fmla="*/ 61 h 123"/>
                  <a:gd name="T74" fmla="*/ 0 w 129"/>
                  <a:gd name="T75" fmla="*/ 61 h 123"/>
                  <a:gd name="T76" fmla="*/ 25 w 129"/>
                  <a:gd name="T77" fmla="*/ 43 h 123"/>
                  <a:gd name="T78" fmla="*/ 28 w 129"/>
                  <a:gd name="T79" fmla="*/ 36 h 123"/>
                  <a:gd name="T80" fmla="*/ 29 w 129"/>
                  <a:gd name="T81" fmla="*/ 29 h 123"/>
                  <a:gd name="T82" fmla="*/ 26 w 129"/>
                  <a:gd name="T83" fmla="*/ 19 h 123"/>
                  <a:gd name="T84" fmla="*/ 29 w 129"/>
                  <a:gd name="T85" fmla="*/ 11 h 123"/>
                  <a:gd name="T86" fmla="*/ 38 w 129"/>
                  <a:gd name="T87" fmla="*/ 7 h 123"/>
                  <a:gd name="T88" fmla="*/ 40 w 129"/>
                  <a:gd name="T89" fmla="*/ 4 h 123"/>
                  <a:gd name="T90" fmla="*/ 43 w 129"/>
                  <a:gd name="T91" fmla="*/ 1 h 123"/>
                  <a:gd name="T92" fmla="*/ 47 w 129"/>
                  <a:gd name="T9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9" h="123">
                    <a:moveTo>
                      <a:pt x="47" y="0"/>
                    </a:moveTo>
                    <a:lnTo>
                      <a:pt x="53" y="0"/>
                    </a:lnTo>
                    <a:lnTo>
                      <a:pt x="57" y="1"/>
                    </a:lnTo>
                    <a:lnTo>
                      <a:pt x="61" y="0"/>
                    </a:lnTo>
                    <a:lnTo>
                      <a:pt x="62" y="1"/>
                    </a:lnTo>
                    <a:lnTo>
                      <a:pt x="62" y="4"/>
                    </a:lnTo>
                    <a:lnTo>
                      <a:pt x="65" y="5"/>
                    </a:lnTo>
                    <a:lnTo>
                      <a:pt x="68" y="4"/>
                    </a:lnTo>
                    <a:lnTo>
                      <a:pt x="71" y="4"/>
                    </a:lnTo>
                    <a:lnTo>
                      <a:pt x="72" y="8"/>
                    </a:lnTo>
                    <a:lnTo>
                      <a:pt x="72" y="9"/>
                    </a:lnTo>
                    <a:lnTo>
                      <a:pt x="73" y="12"/>
                    </a:lnTo>
                    <a:lnTo>
                      <a:pt x="75" y="14"/>
                    </a:lnTo>
                    <a:lnTo>
                      <a:pt x="76" y="15"/>
                    </a:lnTo>
                    <a:lnTo>
                      <a:pt x="78" y="18"/>
                    </a:lnTo>
                    <a:lnTo>
                      <a:pt x="80" y="19"/>
                    </a:lnTo>
                    <a:lnTo>
                      <a:pt x="82" y="21"/>
                    </a:lnTo>
                    <a:lnTo>
                      <a:pt x="86" y="22"/>
                    </a:lnTo>
                    <a:lnTo>
                      <a:pt x="89" y="23"/>
                    </a:lnTo>
                    <a:lnTo>
                      <a:pt x="91" y="23"/>
                    </a:lnTo>
                    <a:lnTo>
                      <a:pt x="93" y="23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0" y="26"/>
                    </a:lnTo>
                    <a:lnTo>
                      <a:pt x="89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90" y="34"/>
                    </a:lnTo>
                    <a:lnTo>
                      <a:pt x="89" y="36"/>
                    </a:lnTo>
                    <a:lnTo>
                      <a:pt x="87" y="36"/>
                    </a:lnTo>
                    <a:lnTo>
                      <a:pt x="87" y="40"/>
                    </a:lnTo>
                    <a:lnTo>
                      <a:pt x="84" y="41"/>
                    </a:lnTo>
                    <a:lnTo>
                      <a:pt x="84" y="45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51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7" y="54"/>
                    </a:lnTo>
                    <a:lnTo>
                      <a:pt x="90" y="55"/>
                    </a:lnTo>
                    <a:lnTo>
                      <a:pt x="91" y="56"/>
                    </a:lnTo>
                    <a:lnTo>
                      <a:pt x="94" y="59"/>
                    </a:lnTo>
                    <a:lnTo>
                      <a:pt x="93" y="62"/>
                    </a:lnTo>
                    <a:lnTo>
                      <a:pt x="93" y="63"/>
                    </a:lnTo>
                    <a:lnTo>
                      <a:pt x="93" y="65"/>
                    </a:lnTo>
                    <a:lnTo>
                      <a:pt x="96" y="66"/>
                    </a:lnTo>
                    <a:lnTo>
                      <a:pt x="97" y="66"/>
                    </a:lnTo>
                    <a:lnTo>
                      <a:pt x="100" y="65"/>
                    </a:lnTo>
                    <a:lnTo>
                      <a:pt x="109" y="72"/>
                    </a:lnTo>
                    <a:lnTo>
                      <a:pt x="111" y="72"/>
                    </a:lnTo>
                    <a:lnTo>
                      <a:pt x="112" y="73"/>
                    </a:lnTo>
                    <a:lnTo>
                      <a:pt x="115" y="77"/>
                    </a:lnTo>
                    <a:lnTo>
                      <a:pt x="118" y="79"/>
                    </a:lnTo>
                    <a:lnTo>
                      <a:pt x="120" y="84"/>
                    </a:lnTo>
                    <a:lnTo>
                      <a:pt x="118" y="87"/>
                    </a:lnTo>
                    <a:lnTo>
                      <a:pt x="116" y="91"/>
                    </a:lnTo>
                    <a:lnTo>
                      <a:pt x="118" y="94"/>
                    </a:lnTo>
                    <a:lnTo>
                      <a:pt x="122" y="94"/>
                    </a:lnTo>
                    <a:lnTo>
                      <a:pt x="123" y="102"/>
                    </a:lnTo>
                    <a:lnTo>
                      <a:pt x="125" y="103"/>
                    </a:lnTo>
                    <a:lnTo>
                      <a:pt x="129" y="105"/>
                    </a:lnTo>
                    <a:lnTo>
                      <a:pt x="129" y="106"/>
                    </a:lnTo>
                    <a:lnTo>
                      <a:pt x="127" y="106"/>
                    </a:lnTo>
                    <a:lnTo>
                      <a:pt x="126" y="109"/>
                    </a:lnTo>
                    <a:lnTo>
                      <a:pt x="125" y="109"/>
                    </a:lnTo>
                    <a:lnTo>
                      <a:pt x="122" y="110"/>
                    </a:lnTo>
                    <a:lnTo>
                      <a:pt x="118" y="109"/>
                    </a:lnTo>
                    <a:lnTo>
                      <a:pt x="111" y="110"/>
                    </a:lnTo>
                    <a:lnTo>
                      <a:pt x="108" y="117"/>
                    </a:lnTo>
                    <a:lnTo>
                      <a:pt x="105" y="123"/>
                    </a:lnTo>
                    <a:lnTo>
                      <a:pt x="80" y="123"/>
                    </a:lnTo>
                    <a:lnTo>
                      <a:pt x="18" y="80"/>
                    </a:lnTo>
                    <a:lnTo>
                      <a:pt x="7" y="7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8" y="38"/>
                    </a:lnTo>
                    <a:lnTo>
                      <a:pt x="28" y="36"/>
                    </a:lnTo>
                    <a:lnTo>
                      <a:pt x="26" y="33"/>
                    </a:lnTo>
                    <a:lnTo>
                      <a:pt x="29" y="29"/>
                    </a:lnTo>
                    <a:lnTo>
                      <a:pt x="29" y="25"/>
                    </a:lnTo>
                    <a:lnTo>
                      <a:pt x="26" y="19"/>
                    </a:lnTo>
                    <a:lnTo>
                      <a:pt x="26" y="15"/>
                    </a:lnTo>
                    <a:lnTo>
                      <a:pt x="29" y="11"/>
                    </a:lnTo>
                    <a:lnTo>
                      <a:pt x="35" y="9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43" y="1"/>
                    </a:lnTo>
                    <a:lnTo>
                      <a:pt x="46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8" name="Freeform 814"/>
              <p:cNvSpPr>
                <a:spLocks/>
              </p:cNvSpPr>
              <p:nvPr/>
            </p:nvSpPr>
            <p:spPr bwMode="auto">
              <a:xfrm>
                <a:off x="5276765" y="3407743"/>
                <a:ext cx="35573" cy="32608"/>
              </a:xfrm>
              <a:custGeom>
                <a:avLst/>
                <a:gdLst>
                  <a:gd name="T0" fmla="*/ 13 w 24"/>
                  <a:gd name="T1" fmla="*/ 0 h 22"/>
                  <a:gd name="T2" fmla="*/ 17 w 24"/>
                  <a:gd name="T3" fmla="*/ 1 h 22"/>
                  <a:gd name="T4" fmla="*/ 20 w 24"/>
                  <a:gd name="T5" fmla="*/ 0 h 22"/>
                  <a:gd name="T6" fmla="*/ 21 w 24"/>
                  <a:gd name="T7" fmla="*/ 0 h 22"/>
                  <a:gd name="T8" fmla="*/ 21 w 24"/>
                  <a:gd name="T9" fmla="*/ 1 h 22"/>
                  <a:gd name="T10" fmla="*/ 22 w 24"/>
                  <a:gd name="T11" fmla="*/ 7 h 22"/>
                  <a:gd name="T12" fmla="*/ 14 w 24"/>
                  <a:gd name="T13" fmla="*/ 8 h 22"/>
                  <a:gd name="T14" fmla="*/ 20 w 24"/>
                  <a:gd name="T15" fmla="*/ 12 h 22"/>
                  <a:gd name="T16" fmla="*/ 21 w 24"/>
                  <a:gd name="T17" fmla="*/ 11 h 22"/>
                  <a:gd name="T18" fmla="*/ 21 w 24"/>
                  <a:gd name="T19" fmla="*/ 12 h 22"/>
                  <a:gd name="T20" fmla="*/ 21 w 24"/>
                  <a:gd name="T21" fmla="*/ 15 h 22"/>
                  <a:gd name="T22" fmla="*/ 22 w 24"/>
                  <a:gd name="T23" fmla="*/ 17 h 22"/>
                  <a:gd name="T24" fmla="*/ 22 w 24"/>
                  <a:gd name="T25" fmla="*/ 17 h 22"/>
                  <a:gd name="T26" fmla="*/ 22 w 24"/>
                  <a:gd name="T27" fmla="*/ 17 h 22"/>
                  <a:gd name="T28" fmla="*/ 24 w 24"/>
                  <a:gd name="T29" fmla="*/ 19 h 22"/>
                  <a:gd name="T30" fmla="*/ 15 w 24"/>
                  <a:gd name="T31" fmla="*/ 22 h 22"/>
                  <a:gd name="T32" fmla="*/ 14 w 24"/>
                  <a:gd name="T33" fmla="*/ 18 h 22"/>
                  <a:gd name="T34" fmla="*/ 3 w 24"/>
                  <a:gd name="T35" fmla="*/ 14 h 22"/>
                  <a:gd name="T36" fmla="*/ 0 w 24"/>
                  <a:gd name="T37" fmla="*/ 14 h 22"/>
                  <a:gd name="T38" fmla="*/ 3 w 24"/>
                  <a:gd name="T39" fmla="*/ 8 h 22"/>
                  <a:gd name="T40" fmla="*/ 6 w 24"/>
                  <a:gd name="T41" fmla="*/ 1 h 22"/>
                  <a:gd name="T42" fmla="*/ 13 w 24"/>
                  <a:gd name="T4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2">
                    <a:moveTo>
                      <a:pt x="13" y="0"/>
                    </a:moveTo>
                    <a:lnTo>
                      <a:pt x="17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2" y="7"/>
                    </a:lnTo>
                    <a:lnTo>
                      <a:pt x="14" y="8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4" y="19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9" name="Freeform 815"/>
              <p:cNvSpPr>
                <a:spLocks/>
              </p:cNvSpPr>
              <p:nvPr/>
            </p:nvSpPr>
            <p:spPr bwMode="auto">
              <a:xfrm>
                <a:off x="4992184" y="3289168"/>
                <a:ext cx="45948" cy="23715"/>
              </a:xfrm>
              <a:custGeom>
                <a:avLst/>
                <a:gdLst>
                  <a:gd name="T0" fmla="*/ 29 w 31"/>
                  <a:gd name="T1" fmla="*/ 0 h 16"/>
                  <a:gd name="T2" fmla="*/ 31 w 31"/>
                  <a:gd name="T3" fmla="*/ 0 h 16"/>
                  <a:gd name="T4" fmla="*/ 29 w 31"/>
                  <a:gd name="T5" fmla="*/ 1 h 16"/>
                  <a:gd name="T6" fmla="*/ 25 w 31"/>
                  <a:gd name="T7" fmla="*/ 3 h 16"/>
                  <a:gd name="T8" fmla="*/ 22 w 31"/>
                  <a:gd name="T9" fmla="*/ 7 h 16"/>
                  <a:gd name="T10" fmla="*/ 24 w 31"/>
                  <a:gd name="T11" fmla="*/ 8 h 16"/>
                  <a:gd name="T12" fmla="*/ 24 w 31"/>
                  <a:gd name="T13" fmla="*/ 11 h 16"/>
                  <a:gd name="T14" fmla="*/ 19 w 31"/>
                  <a:gd name="T15" fmla="*/ 11 h 16"/>
                  <a:gd name="T16" fmla="*/ 18 w 31"/>
                  <a:gd name="T17" fmla="*/ 12 h 16"/>
                  <a:gd name="T18" fmla="*/ 15 w 31"/>
                  <a:gd name="T19" fmla="*/ 15 h 16"/>
                  <a:gd name="T20" fmla="*/ 13 w 31"/>
                  <a:gd name="T21" fmla="*/ 15 h 16"/>
                  <a:gd name="T22" fmla="*/ 11 w 31"/>
                  <a:gd name="T23" fmla="*/ 16 h 16"/>
                  <a:gd name="T24" fmla="*/ 8 w 31"/>
                  <a:gd name="T25" fmla="*/ 15 h 16"/>
                  <a:gd name="T26" fmla="*/ 6 w 31"/>
                  <a:gd name="T27" fmla="*/ 15 h 16"/>
                  <a:gd name="T28" fmla="*/ 3 w 31"/>
                  <a:gd name="T29" fmla="*/ 14 h 16"/>
                  <a:gd name="T30" fmla="*/ 0 w 31"/>
                  <a:gd name="T31" fmla="*/ 11 h 16"/>
                  <a:gd name="T32" fmla="*/ 0 w 31"/>
                  <a:gd name="T33" fmla="*/ 8 h 16"/>
                  <a:gd name="T34" fmla="*/ 2 w 31"/>
                  <a:gd name="T35" fmla="*/ 8 h 16"/>
                  <a:gd name="T36" fmla="*/ 4 w 31"/>
                  <a:gd name="T37" fmla="*/ 5 h 16"/>
                  <a:gd name="T38" fmla="*/ 7 w 31"/>
                  <a:gd name="T39" fmla="*/ 7 h 16"/>
                  <a:gd name="T40" fmla="*/ 8 w 31"/>
                  <a:gd name="T41" fmla="*/ 7 h 16"/>
                  <a:gd name="T42" fmla="*/ 8 w 31"/>
                  <a:gd name="T43" fmla="*/ 5 h 16"/>
                  <a:gd name="T44" fmla="*/ 8 w 31"/>
                  <a:gd name="T45" fmla="*/ 3 h 16"/>
                  <a:gd name="T46" fmla="*/ 11 w 31"/>
                  <a:gd name="T47" fmla="*/ 3 h 16"/>
                  <a:gd name="T48" fmla="*/ 14 w 31"/>
                  <a:gd name="T49" fmla="*/ 4 h 16"/>
                  <a:gd name="T50" fmla="*/ 18 w 31"/>
                  <a:gd name="T51" fmla="*/ 4 h 16"/>
                  <a:gd name="T52" fmla="*/ 24 w 31"/>
                  <a:gd name="T53" fmla="*/ 3 h 16"/>
                  <a:gd name="T54" fmla="*/ 28 w 31"/>
                  <a:gd name="T55" fmla="*/ 0 h 16"/>
                  <a:gd name="T56" fmla="*/ 29 w 31"/>
                  <a:gd name="T5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" h="16">
                    <a:moveTo>
                      <a:pt x="29" y="0"/>
                    </a:moveTo>
                    <a:lnTo>
                      <a:pt x="31" y="0"/>
                    </a:lnTo>
                    <a:lnTo>
                      <a:pt x="29" y="1"/>
                    </a:lnTo>
                    <a:lnTo>
                      <a:pt x="25" y="3"/>
                    </a:lnTo>
                    <a:lnTo>
                      <a:pt x="22" y="7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1" y="16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4" y="3"/>
                    </a:lnTo>
                    <a:lnTo>
                      <a:pt x="28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0" name="Freeform 816"/>
              <p:cNvSpPr>
                <a:spLocks/>
              </p:cNvSpPr>
              <p:nvPr/>
            </p:nvSpPr>
            <p:spPr bwMode="auto">
              <a:xfrm>
                <a:off x="5057401" y="3250631"/>
                <a:ext cx="123022" cy="109682"/>
              </a:xfrm>
              <a:custGeom>
                <a:avLst/>
                <a:gdLst>
                  <a:gd name="T0" fmla="*/ 82 w 83"/>
                  <a:gd name="T1" fmla="*/ 1 h 74"/>
                  <a:gd name="T2" fmla="*/ 81 w 83"/>
                  <a:gd name="T3" fmla="*/ 4 h 74"/>
                  <a:gd name="T4" fmla="*/ 78 w 83"/>
                  <a:gd name="T5" fmla="*/ 6 h 74"/>
                  <a:gd name="T6" fmla="*/ 69 w 83"/>
                  <a:gd name="T7" fmla="*/ 12 h 74"/>
                  <a:gd name="T8" fmla="*/ 72 w 83"/>
                  <a:gd name="T9" fmla="*/ 22 h 74"/>
                  <a:gd name="T10" fmla="*/ 69 w 83"/>
                  <a:gd name="T11" fmla="*/ 30 h 74"/>
                  <a:gd name="T12" fmla="*/ 71 w 83"/>
                  <a:gd name="T13" fmla="*/ 35 h 74"/>
                  <a:gd name="T14" fmla="*/ 67 w 83"/>
                  <a:gd name="T15" fmla="*/ 41 h 74"/>
                  <a:gd name="T16" fmla="*/ 43 w 83"/>
                  <a:gd name="T17" fmla="*/ 58 h 74"/>
                  <a:gd name="T18" fmla="*/ 16 w 83"/>
                  <a:gd name="T19" fmla="*/ 73 h 74"/>
                  <a:gd name="T20" fmla="*/ 11 w 83"/>
                  <a:gd name="T21" fmla="*/ 71 h 74"/>
                  <a:gd name="T22" fmla="*/ 6 w 83"/>
                  <a:gd name="T23" fmla="*/ 69 h 74"/>
                  <a:gd name="T24" fmla="*/ 7 w 83"/>
                  <a:gd name="T25" fmla="*/ 62 h 74"/>
                  <a:gd name="T26" fmla="*/ 5 w 83"/>
                  <a:gd name="T27" fmla="*/ 59 h 74"/>
                  <a:gd name="T28" fmla="*/ 6 w 83"/>
                  <a:gd name="T29" fmla="*/ 56 h 74"/>
                  <a:gd name="T30" fmla="*/ 10 w 83"/>
                  <a:gd name="T31" fmla="*/ 52 h 74"/>
                  <a:gd name="T32" fmla="*/ 13 w 83"/>
                  <a:gd name="T33" fmla="*/ 51 h 74"/>
                  <a:gd name="T34" fmla="*/ 11 w 83"/>
                  <a:gd name="T35" fmla="*/ 45 h 74"/>
                  <a:gd name="T36" fmla="*/ 9 w 83"/>
                  <a:gd name="T37" fmla="*/ 41 h 74"/>
                  <a:gd name="T38" fmla="*/ 3 w 83"/>
                  <a:gd name="T39" fmla="*/ 35 h 74"/>
                  <a:gd name="T40" fmla="*/ 3 w 83"/>
                  <a:gd name="T41" fmla="*/ 30 h 74"/>
                  <a:gd name="T42" fmla="*/ 0 w 83"/>
                  <a:gd name="T43" fmla="*/ 20 h 74"/>
                  <a:gd name="T44" fmla="*/ 2 w 83"/>
                  <a:gd name="T45" fmla="*/ 20 h 74"/>
                  <a:gd name="T46" fmla="*/ 7 w 83"/>
                  <a:gd name="T47" fmla="*/ 20 h 74"/>
                  <a:gd name="T48" fmla="*/ 10 w 83"/>
                  <a:gd name="T49" fmla="*/ 16 h 74"/>
                  <a:gd name="T50" fmla="*/ 11 w 83"/>
                  <a:gd name="T51" fmla="*/ 11 h 74"/>
                  <a:gd name="T52" fmla="*/ 16 w 83"/>
                  <a:gd name="T53" fmla="*/ 9 h 74"/>
                  <a:gd name="T54" fmla="*/ 25 w 83"/>
                  <a:gd name="T55" fmla="*/ 6 h 74"/>
                  <a:gd name="T56" fmla="*/ 28 w 83"/>
                  <a:gd name="T57" fmla="*/ 5 h 74"/>
                  <a:gd name="T58" fmla="*/ 38 w 83"/>
                  <a:gd name="T59" fmla="*/ 5 h 74"/>
                  <a:gd name="T60" fmla="*/ 43 w 83"/>
                  <a:gd name="T61" fmla="*/ 8 h 74"/>
                  <a:gd name="T62" fmla="*/ 50 w 83"/>
                  <a:gd name="T63" fmla="*/ 6 h 74"/>
                  <a:gd name="T64" fmla="*/ 56 w 83"/>
                  <a:gd name="T65" fmla="*/ 4 h 74"/>
                  <a:gd name="T66" fmla="*/ 63 w 83"/>
                  <a:gd name="T67" fmla="*/ 2 h 74"/>
                  <a:gd name="T68" fmla="*/ 72 w 83"/>
                  <a:gd name="T69" fmla="*/ 2 h 74"/>
                  <a:gd name="T70" fmla="*/ 82 w 83"/>
                  <a:gd name="T7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74">
                    <a:moveTo>
                      <a:pt x="82" y="0"/>
                    </a:moveTo>
                    <a:lnTo>
                      <a:pt x="82" y="1"/>
                    </a:lnTo>
                    <a:lnTo>
                      <a:pt x="83" y="1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78" y="6"/>
                    </a:lnTo>
                    <a:lnTo>
                      <a:pt x="72" y="8"/>
                    </a:lnTo>
                    <a:lnTo>
                      <a:pt x="69" y="12"/>
                    </a:lnTo>
                    <a:lnTo>
                      <a:pt x="69" y="16"/>
                    </a:lnTo>
                    <a:lnTo>
                      <a:pt x="72" y="22"/>
                    </a:lnTo>
                    <a:lnTo>
                      <a:pt x="72" y="26"/>
                    </a:lnTo>
                    <a:lnTo>
                      <a:pt x="69" y="30"/>
                    </a:lnTo>
                    <a:lnTo>
                      <a:pt x="71" y="33"/>
                    </a:lnTo>
                    <a:lnTo>
                      <a:pt x="71" y="35"/>
                    </a:lnTo>
                    <a:lnTo>
                      <a:pt x="68" y="40"/>
                    </a:lnTo>
                    <a:lnTo>
                      <a:pt x="67" y="41"/>
                    </a:lnTo>
                    <a:lnTo>
                      <a:pt x="43" y="58"/>
                    </a:lnTo>
                    <a:lnTo>
                      <a:pt x="43" y="58"/>
                    </a:lnTo>
                    <a:lnTo>
                      <a:pt x="17" y="74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1" y="71"/>
                    </a:lnTo>
                    <a:lnTo>
                      <a:pt x="7" y="69"/>
                    </a:lnTo>
                    <a:lnTo>
                      <a:pt x="6" y="69"/>
                    </a:lnTo>
                    <a:lnTo>
                      <a:pt x="7" y="67"/>
                    </a:lnTo>
                    <a:lnTo>
                      <a:pt x="7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6" y="56"/>
                    </a:lnTo>
                    <a:lnTo>
                      <a:pt x="7" y="53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3" y="51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10" y="44"/>
                    </a:lnTo>
                    <a:lnTo>
                      <a:pt x="9" y="41"/>
                    </a:lnTo>
                    <a:lnTo>
                      <a:pt x="3" y="41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0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1"/>
                    </a:lnTo>
                    <a:lnTo>
                      <a:pt x="13" y="8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8" y="5"/>
                    </a:lnTo>
                    <a:lnTo>
                      <a:pt x="35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3" y="8"/>
                    </a:lnTo>
                    <a:lnTo>
                      <a:pt x="49" y="8"/>
                    </a:lnTo>
                    <a:lnTo>
                      <a:pt x="50" y="6"/>
                    </a:lnTo>
                    <a:lnTo>
                      <a:pt x="53" y="6"/>
                    </a:lnTo>
                    <a:lnTo>
                      <a:pt x="56" y="4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72" y="2"/>
                    </a:lnTo>
                    <a:lnTo>
                      <a:pt x="78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1" name="Freeform 817"/>
              <p:cNvSpPr>
                <a:spLocks/>
              </p:cNvSpPr>
              <p:nvPr/>
            </p:nvSpPr>
            <p:spPr bwMode="auto">
              <a:xfrm>
                <a:off x="5033686" y="3338081"/>
                <a:ext cx="31126" cy="85967"/>
              </a:xfrm>
              <a:custGeom>
                <a:avLst/>
                <a:gdLst>
                  <a:gd name="T0" fmla="*/ 21 w 21"/>
                  <a:gd name="T1" fmla="*/ 0 h 58"/>
                  <a:gd name="T2" fmla="*/ 19 w 21"/>
                  <a:gd name="T3" fmla="*/ 1 h 58"/>
                  <a:gd name="T4" fmla="*/ 19 w 21"/>
                  <a:gd name="T5" fmla="*/ 5 h 58"/>
                  <a:gd name="T6" fmla="*/ 18 w 21"/>
                  <a:gd name="T7" fmla="*/ 10 h 58"/>
                  <a:gd name="T8" fmla="*/ 18 w 21"/>
                  <a:gd name="T9" fmla="*/ 11 h 58"/>
                  <a:gd name="T10" fmla="*/ 19 w 21"/>
                  <a:gd name="T11" fmla="*/ 12 h 58"/>
                  <a:gd name="T12" fmla="*/ 19 w 21"/>
                  <a:gd name="T13" fmla="*/ 12 h 58"/>
                  <a:gd name="T14" fmla="*/ 19 w 21"/>
                  <a:gd name="T15" fmla="*/ 14 h 58"/>
                  <a:gd name="T16" fmla="*/ 18 w 21"/>
                  <a:gd name="T17" fmla="*/ 15 h 58"/>
                  <a:gd name="T18" fmla="*/ 16 w 21"/>
                  <a:gd name="T19" fmla="*/ 15 h 58"/>
                  <a:gd name="T20" fmla="*/ 15 w 21"/>
                  <a:gd name="T21" fmla="*/ 14 h 58"/>
                  <a:gd name="T22" fmla="*/ 12 w 21"/>
                  <a:gd name="T23" fmla="*/ 14 h 58"/>
                  <a:gd name="T24" fmla="*/ 12 w 21"/>
                  <a:gd name="T25" fmla="*/ 17 h 58"/>
                  <a:gd name="T26" fmla="*/ 12 w 21"/>
                  <a:gd name="T27" fmla="*/ 18 h 58"/>
                  <a:gd name="T28" fmla="*/ 12 w 21"/>
                  <a:gd name="T29" fmla="*/ 25 h 58"/>
                  <a:gd name="T30" fmla="*/ 12 w 21"/>
                  <a:gd name="T31" fmla="*/ 29 h 58"/>
                  <a:gd name="T32" fmla="*/ 14 w 21"/>
                  <a:gd name="T33" fmla="*/ 30 h 58"/>
                  <a:gd name="T34" fmla="*/ 15 w 21"/>
                  <a:gd name="T35" fmla="*/ 29 h 58"/>
                  <a:gd name="T36" fmla="*/ 16 w 21"/>
                  <a:gd name="T37" fmla="*/ 29 h 58"/>
                  <a:gd name="T38" fmla="*/ 18 w 21"/>
                  <a:gd name="T39" fmla="*/ 29 h 58"/>
                  <a:gd name="T40" fmla="*/ 18 w 21"/>
                  <a:gd name="T41" fmla="*/ 35 h 58"/>
                  <a:gd name="T42" fmla="*/ 18 w 21"/>
                  <a:gd name="T43" fmla="*/ 36 h 58"/>
                  <a:gd name="T44" fmla="*/ 16 w 21"/>
                  <a:gd name="T45" fmla="*/ 39 h 58"/>
                  <a:gd name="T46" fmla="*/ 16 w 21"/>
                  <a:gd name="T47" fmla="*/ 41 h 58"/>
                  <a:gd name="T48" fmla="*/ 16 w 21"/>
                  <a:gd name="T49" fmla="*/ 43 h 58"/>
                  <a:gd name="T50" fmla="*/ 16 w 21"/>
                  <a:gd name="T51" fmla="*/ 47 h 58"/>
                  <a:gd name="T52" fmla="*/ 15 w 21"/>
                  <a:gd name="T53" fmla="*/ 50 h 58"/>
                  <a:gd name="T54" fmla="*/ 15 w 21"/>
                  <a:gd name="T55" fmla="*/ 52 h 58"/>
                  <a:gd name="T56" fmla="*/ 14 w 21"/>
                  <a:gd name="T57" fmla="*/ 54 h 58"/>
                  <a:gd name="T58" fmla="*/ 14 w 21"/>
                  <a:gd name="T59" fmla="*/ 55 h 58"/>
                  <a:gd name="T60" fmla="*/ 14 w 21"/>
                  <a:gd name="T61" fmla="*/ 57 h 58"/>
                  <a:gd name="T62" fmla="*/ 12 w 21"/>
                  <a:gd name="T63" fmla="*/ 58 h 58"/>
                  <a:gd name="T64" fmla="*/ 11 w 21"/>
                  <a:gd name="T65" fmla="*/ 54 h 58"/>
                  <a:gd name="T66" fmla="*/ 12 w 21"/>
                  <a:gd name="T67" fmla="*/ 51 h 58"/>
                  <a:gd name="T68" fmla="*/ 9 w 21"/>
                  <a:gd name="T69" fmla="*/ 44 h 58"/>
                  <a:gd name="T70" fmla="*/ 5 w 21"/>
                  <a:gd name="T71" fmla="*/ 39 h 58"/>
                  <a:gd name="T72" fmla="*/ 4 w 21"/>
                  <a:gd name="T73" fmla="*/ 33 h 58"/>
                  <a:gd name="T74" fmla="*/ 1 w 21"/>
                  <a:gd name="T75" fmla="*/ 29 h 58"/>
                  <a:gd name="T76" fmla="*/ 0 w 21"/>
                  <a:gd name="T77" fmla="*/ 29 h 58"/>
                  <a:gd name="T78" fmla="*/ 4 w 21"/>
                  <a:gd name="T79" fmla="*/ 23 h 58"/>
                  <a:gd name="T80" fmla="*/ 8 w 21"/>
                  <a:gd name="T81" fmla="*/ 17 h 58"/>
                  <a:gd name="T82" fmla="*/ 8 w 21"/>
                  <a:gd name="T83" fmla="*/ 7 h 58"/>
                  <a:gd name="T84" fmla="*/ 11 w 21"/>
                  <a:gd name="T85" fmla="*/ 3 h 58"/>
                  <a:gd name="T86" fmla="*/ 14 w 21"/>
                  <a:gd name="T87" fmla="*/ 3 h 58"/>
                  <a:gd name="T88" fmla="*/ 18 w 21"/>
                  <a:gd name="T89" fmla="*/ 3 h 58"/>
                  <a:gd name="T90" fmla="*/ 19 w 21"/>
                  <a:gd name="T91" fmla="*/ 0 h 58"/>
                  <a:gd name="T92" fmla="*/ 21 w 21"/>
                  <a:gd name="T9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58">
                    <a:moveTo>
                      <a:pt x="21" y="0"/>
                    </a:moveTo>
                    <a:lnTo>
                      <a:pt x="19" y="1"/>
                    </a:lnTo>
                    <a:lnTo>
                      <a:pt x="19" y="5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2" y="17"/>
                    </a:lnTo>
                    <a:lnTo>
                      <a:pt x="12" y="18"/>
                    </a:lnTo>
                    <a:lnTo>
                      <a:pt x="12" y="25"/>
                    </a:lnTo>
                    <a:lnTo>
                      <a:pt x="12" y="29"/>
                    </a:lnTo>
                    <a:lnTo>
                      <a:pt x="14" y="30"/>
                    </a:lnTo>
                    <a:lnTo>
                      <a:pt x="15" y="29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8" y="35"/>
                    </a:lnTo>
                    <a:lnTo>
                      <a:pt x="18" y="36"/>
                    </a:lnTo>
                    <a:lnTo>
                      <a:pt x="16" y="39"/>
                    </a:lnTo>
                    <a:lnTo>
                      <a:pt x="16" y="41"/>
                    </a:lnTo>
                    <a:lnTo>
                      <a:pt x="16" y="43"/>
                    </a:lnTo>
                    <a:lnTo>
                      <a:pt x="16" y="47"/>
                    </a:lnTo>
                    <a:lnTo>
                      <a:pt x="15" y="50"/>
                    </a:lnTo>
                    <a:lnTo>
                      <a:pt x="15" y="52"/>
                    </a:lnTo>
                    <a:lnTo>
                      <a:pt x="14" y="54"/>
                    </a:lnTo>
                    <a:lnTo>
                      <a:pt x="14" y="55"/>
                    </a:lnTo>
                    <a:lnTo>
                      <a:pt x="14" y="57"/>
                    </a:lnTo>
                    <a:lnTo>
                      <a:pt x="12" y="58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9" y="44"/>
                    </a:lnTo>
                    <a:lnTo>
                      <a:pt x="5" y="39"/>
                    </a:lnTo>
                    <a:lnTo>
                      <a:pt x="4" y="33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8" y="17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2" name="Freeform 818"/>
              <p:cNvSpPr>
                <a:spLocks/>
              </p:cNvSpPr>
              <p:nvPr/>
            </p:nvSpPr>
            <p:spPr bwMode="auto">
              <a:xfrm>
                <a:off x="5060365" y="3338081"/>
                <a:ext cx="7411" cy="17786"/>
              </a:xfrm>
              <a:custGeom>
                <a:avLst/>
                <a:gdLst>
                  <a:gd name="T0" fmla="*/ 3 w 5"/>
                  <a:gd name="T1" fmla="*/ 0 h 12"/>
                  <a:gd name="T2" fmla="*/ 3 w 5"/>
                  <a:gd name="T3" fmla="*/ 1 h 12"/>
                  <a:gd name="T4" fmla="*/ 5 w 5"/>
                  <a:gd name="T5" fmla="*/ 3 h 12"/>
                  <a:gd name="T6" fmla="*/ 5 w 5"/>
                  <a:gd name="T7" fmla="*/ 8 h 12"/>
                  <a:gd name="T8" fmla="*/ 4 w 5"/>
                  <a:gd name="T9" fmla="*/ 10 h 12"/>
                  <a:gd name="T10" fmla="*/ 4 w 5"/>
                  <a:gd name="T11" fmla="*/ 10 h 12"/>
                  <a:gd name="T12" fmla="*/ 3 w 5"/>
                  <a:gd name="T13" fmla="*/ 11 h 12"/>
                  <a:gd name="T14" fmla="*/ 1 w 5"/>
                  <a:gd name="T15" fmla="*/ 12 h 12"/>
                  <a:gd name="T16" fmla="*/ 1 w 5"/>
                  <a:gd name="T17" fmla="*/ 12 h 12"/>
                  <a:gd name="T18" fmla="*/ 0 w 5"/>
                  <a:gd name="T19" fmla="*/ 11 h 12"/>
                  <a:gd name="T20" fmla="*/ 0 w 5"/>
                  <a:gd name="T21" fmla="*/ 10 h 12"/>
                  <a:gd name="T22" fmla="*/ 1 w 5"/>
                  <a:gd name="T23" fmla="*/ 5 h 12"/>
                  <a:gd name="T24" fmla="*/ 1 w 5"/>
                  <a:gd name="T25" fmla="*/ 1 h 12"/>
                  <a:gd name="T26" fmla="*/ 3 w 5"/>
                  <a:gd name="T27" fmla="*/ 0 h 12"/>
                  <a:gd name="T28" fmla="*/ 3 w 5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2">
                    <a:moveTo>
                      <a:pt x="3" y="0"/>
                    </a:moveTo>
                    <a:lnTo>
                      <a:pt x="3" y="1"/>
                    </a:lnTo>
                    <a:lnTo>
                      <a:pt x="5" y="3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3" name="Freeform 819"/>
              <p:cNvSpPr>
                <a:spLocks/>
              </p:cNvSpPr>
              <p:nvPr/>
            </p:nvSpPr>
            <p:spPr bwMode="auto">
              <a:xfrm>
                <a:off x="5051472" y="3358831"/>
                <a:ext cx="10376" cy="23715"/>
              </a:xfrm>
              <a:custGeom>
                <a:avLst/>
                <a:gdLst>
                  <a:gd name="T0" fmla="*/ 0 w 7"/>
                  <a:gd name="T1" fmla="*/ 0 h 16"/>
                  <a:gd name="T2" fmla="*/ 3 w 7"/>
                  <a:gd name="T3" fmla="*/ 0 h 16"/>
                  <a:gd name="T4" fmla="*/ 4 w 7"/>
                  <a:gd name="T5" fmla="*/ 1 h 16"/>
                  <a:gd name="T6" fmla="*/ 6 w 7"/>
                  <a:gd name="T7" fmla="*/ 1 h 16"/>
                  <a:gd name="T8" fmla="*/ 7 w 7"/>
                  <a:gd name="T9" fmla="*/ 0 h 16"/>
                  <a:gd name="T10" fmla="*/ 7 w 7"/>
                  <a:gd name="T11" fmla="*/ 1 h 16"/>
                  <a:gd name="T12" fmla="*/ 7 w 7"/>
                  <a:gd name="T13" fmla="*/ 3 h 16"/>
                  <a:gd name="T14" fmla="*/ 7 w 7"/>
                  <a:gd name="T15" fmla="*/ 4 h 16"/>
                  <a:gd name="T16" fmla="*/ 6 w 7"/>
                  <a:gd name="T17" fmla="*/ 8 h 16"/>
                  <a:gd name="T18" fmla="*/ 6 w 7"/>
                  <a:gd name="T19" fmla="*/ 9 h 16"/>
                  <a:gd name="T20" fmla="*/ 6 w 7"/>
                  <a:gd name="T21" fmla="*/ 15 h 16"/>
                  <a:gd name="T22" fmla="*/ 4 w 7"/>
                  <a:gd name="T23" fmla="*/ 15 h 16"/>
                  <a:gd name="T24" fmla="*/ 3 w 7"/>
                  <a:gd name="T25" fmla="*/ 15 h 16"/>
                  <a:gd name="T26" fmla="*/ 2 w 7"/>
                  <a:gd name="T27" fmla="*/ 16 h 16"/>
                  <a:gd name="T28" fmla="*/ 0 w 7"/>
                  <a:gd name="T29" fmla="*/ 15 h 16"/>
                  <a:gd name="T30" fmla="*/ 0 w 7"/>
                  <a:gd name="T31" fmla="*/ 11 h 16"/>
                  <a:gd name="T32" fmla="*/ 0 w 7"/>
                  <a:gd name="T33" fmla="*/ 4 h 16"/>
                  <a:gd name="T34" fmla="*/ 0 w 7"/>
                  <a:gd name="T35" fmla="*/ 3 h 16"/>
                  <a:gd name="T36" fmla="*/ 0 w 7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4" name="Freeform 820"/>
              <p:cNvSpPr>
                <a:spLocks/>
              </p:cNvSpPr>
              <p:nvPr/>
            </p:nvSpPr>
            <p:spPr bwMode="auto">
              <a:xfrm>
                <a:off x="5049990" y="3311401"/>
                <a:ext cx="26679" cy="31126"/>
              </a:xfrm>
              <a:custGeom>
                <a:avLst/>
                <a:gdLst>
                  <a:gd name="T0" fmla="*/ 8 w 18"/>
                  <a:gd name="T1" fmla="*/ 0 h 21"/>
                  <a:gd name="T2" fmla="*/ 14 w 18"/>
                  <a:gd name="T3" fmla="*/ 0 h 21"/>
                  <a:gd name="T4" fmla="*/ 15 w 18"/>
                  <a:gd name="T5" fmla="*/ 3 h 21"/>
                  <a:gd name="T6" fmla="*/ 16 w 18"/>
                  <a:gd name="T7" fmla="*/ 4 h 21"/>
                  <a:gd name="T8" fmla="*/ 16 w 18"/>
                  <a:gd name="T9" fmla="*/ 7 h 21"/>
                  <a:gd name="T10" fmla="*/ 18 w 18"/>
                  <a:gd name="T11" fmla="*/ 10 h 21"/>
                  <a:gd name="T12" fmla="*/ 16 w 18"/>
                  <a:gd name="T13" fmla="*/ 11 h 21"/>
                  <a:gd name="T14" fmla="*/ 15 w 18"/>
                  <a:gd name="T15" fmla="*/ 11 h 21"/>
                  <a:gd name="T16" fmla="*/ 12 w 18"/>
                  <a:gd name="T17" fmla="*/ 12 h 21"/>
                  <a:gd name="T18" fmla="*/ 11 w 18"/>
                  <a:gd name="T19" fmla="*/ 15 h 21"/>
                  <a:gd name="T20" fmla="*/ 10 w 18"/>
                  <a:gd name="T21" fmla="*/ 18 h 21"/>
                  <a:gd name="T22" fmla="*/ 10 w 18"/>
                  <a:gd name="T23" fmla="*/ 18 h 21"/>
                  <a:gd name="T24" fmla="*/ 10 w 18"/>
                  <a:gd name="T25" fmla="*/ 18 h 21"/>
                  <a:gd name="T26" fmla="*/ 8 w 18"/>
                  <a:gd name="T27" fmla="*/ 18 h 21"/>
                  <a:gd name="T28" fmla="*/ 7 w 18"/>
                  <a:gd name="T29" fmla="*/ 21 h 21"/>
                  <a:gd name="T30" fmla="*/ 3 w 18"/>
                  <a:gd name="T31" fmla="*/ 21 h 21"/>
                  <a:gd name="T32" fmla="*/ 0 w 18"/>
                  <a:gd name="T33" fmla="*/ 21 h 21"/>
                  <a:gd name="T34" fmla="*/ 1 w 18"/>
                  <a:gd name="T35" fmla="*/ 21 h 21"/>
                  <a:gd name="T36" fmla="*/ 1 w 18"/>
                  <a:gd name="T37" fmla="*/ 17 h 21"/>
                  <a:gd name="T38" fmla="*/ 3 w 18"/>
                  <a:gd name="T39" fmla="*/ 14 h 21"/>
                  <a:gd name="T40" fmla="*/ 5 w 18"/>
                  <a:gd name="T41" fmla="*/ 10 h 21"/>
                  <a:gd name="T42" fmla="*/ 5 w 18"/>
                  <a:gd name="T43" fmla="*/ 1 h 21"/>
                  <a:gd name="T44" fmla="*/ 8 w 18"/>
                  <a:gd name="T45" fmla="*/ 0 h 21"/>
                  <a:gd name="T46" fmla="*/ 8 w 18"/>
                  <a:gd name="T4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21">
                    <a:moveTo>
                      <a:pt x="8" y="0"/>
                    </a:moveTo>
                    <a:lnTo>
                      <a:pt x="14" y="0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7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5" name="Freeform 821"/>
              <p:cNvSpPr>
                <a:spLocks/>
              </p:cNvSpPr>
              <p:nvPr/>
            </p:nvSpPr>
            <p:spPr bwMode="auto">
              <a:xfrm>
                <a:off x="5051472" y="3336598"/>
                <a:ext cx="80038" cy="97824"/>
              </a:xfrm>
              <a:custGeom>
                <a:avLst/>
                <a:gdLst>
                  <a:gd name="T0" fmla="*/ 47 w 54"/>
                  <a:gd name="T1" fmla="*/ 0 h 66"/>
                  <a:gd name="T2" fmla="*/ 54 w 54"/>
                  <a:gd name="T3" fmla="*/ 18 h 66"/>
                  <a:gd name="T4" fmla="*/ 54 w 54"/>
                  <a:gd name="T5" fmla="*/ 18 h 66"/>
                  <a:gd name="T6" fmla="*/ 49 w 54"/>
                  <a:gd name="T7" fmla="*/ 22 h 66"/>
                  <a:gd name="T8" fmla="*/ 29 w 54"/>
                  <a:gd name="T9" fmla="*/ 29 h 66"/>
                  <a:gd name="T10" fmla="*/ 44 w 54"/>
                  <a:gd name="T11" fmla="*/ 44 h 66"/>
                  <a:gd name="T12" fmla="*/ 39 w 54"/>
                  <a:gd name="T13" fmla="*/ 51 h 66"/>
                  <a:gd name="T14" fmla="*/ 38 w 54"/>
                  <a:gd name="T15" fmla="*/ 55 h 66"/>
                  <a:gd name="T16" fmla="*/ 28 w 54"/>
                  <a:gd name="T17" fmla="*/ 56 h 66"/>
                  <a:gd name="T18" fmla="*/ 18 w 54"/>
                  <a:gd name="T19" fmla="*/ 66 h 66"/>
                  <a:gd name="T20" fmla="*/ 4 w 54"/>
                  <a:gd name="T21" fmla="*/ 62 h 66"/>
                  <a:gd name="T22" fmla="*/ 0 w 54"/>
                  <a:gd name="T23" fmla="*/ 62 h 66"/>
                  <a:gd name="T24" fmla="*/ 0 w 54"/>
                  <a:gd name="T25" fmla="*/ 62 h 66"/>
                  <a:gd name="T26" fmla="*/ 2 w 54"/>
                  <a:gd name="T27" fmla="*/ 59 h 66"/>
                  <a:gd name="T28" fmla="*/ 2 w 54"/>
                  <a:gd name="T29" fmla="*/ 58 h 66"/>
                  <a:gd name="T30" fmla="*/ 2 w 54"/>
                  <a:gd name="T31" fmla="*/ 58 h 66"/>
                  <a:gd name="T32" fmla="*/ 2 w 54"/>
                  <a:gd name="T33" fmla="*/ 56 h 66"/>
                  <a:gd name="T34" fmla="*/ 2 w 54"/>
                  <a:gd name="T35" fmla="*/ 55 h 66"/>
                  <a:gd name="T36" fmla="*/ 3 w 54"/>
                  <a:gd name="T37" fmla="*/ 53 h 66"/>
                  <a:gd name="T38" fmla="*/ 3 w 54"/>
                  <a:gd name="T39" fmla="*/ 51 h 66"/>
                  <a:gd name="T40" fmla="*/ 4 w 54"/>
                  <a:gd name="T41" fmla="*/ 48 h 66"/>
                  <a:gd name="T42" fmla="*/ 4 w 54"/>
                  <a:gd name="T43" fmla="*/ 44 h 66"/>
                  <a:gd name="T44" fmla="*/ 4 w 54"/>
                  <a:gd name="T45" fmla="*/ 42 h 66"/>
                  <a:gd name="T46" fmla="*/ 4 w 54"/>
                  <a:gd name="T47" fmla="*/ 40 h 66"/>
                  <a:gd name="T48" fmla="*/ 6 w 54"/>
                  <a:gd name="T49" fmla="*/ 37 h 66"/>
                  <a:gd name="T50" fmla="*/ 6 w 54"/>
                  <a:gd name="T51" fmla="*/ 36 h 66"/>
                  <a:gd name="T52" fmla="*/ 6 w 54"/>
                  <a:gd name="T53" fmla="*/ 24 h 66"/>
                  <a:gd name="T54" fmla="*/ 6 w 54"/>
                  <a:gd name="T55" fmla="*/ 23 h 66"/>
                  <a:gd name="T56" fmla="*/ 7 w 54"/>
                  <a:gd name="T57" fmla="*/ 19 h 66"/>
                  <a:gd name="T58" fmla="*/ 7 w 54"/>
                  <a:gd name="T59" fmla="*/ 18 h 66"/>
                  <a:gd name="T60" fmla="*/ 7 w 54"/>
                  <a:gd name="T61" fmla="*/ 16 h 66"/>
                  <a:gd name="T62" fmla="*/ 7 w 54"/>
                  <a:gd name="T63" fmla="*/ 15 h 66"/>
                  <a:gd name="T64" fmla="*/ 7 w 54"/>
                  <a:gd name="T65" fmla="*/ 13 h 66"/>
                  <a:gd name="T66" fmla="*/ 7 w 54"/>
                  <a:gd name="T67" fmla="*/ 13 h 66"/>
                  <a:gd name="T68" fmla="*/ 9 w 54"/>
                  <a:gd name="T69" fmla="*/ 12 h 66"/>
                  <a:gd name="T70" fmla="*/ 10 w 54"/>
                  <a:gd name="T71" fmla="*/ 11 h 66"/>
                  <a:gd name="T72" fmla="*/ 11 w 54"/>
                  <a:gd name="T73" fmla="*/ 11 h 66"/>
                  <a:gd name="T74" fmla="*/ 15 w 54"/>
                  <a:gd name="T75" fmla="*/ 13 h 66"/>
                  <a:gd name="T76" fmla="*/ 18 w 54"/>
                  <a:gd name="T77" fmla="*/ 15 h 66"/>
                  <a:gd name="T78" fmla="*/ 20 w 54"/>
                  <a:gd name="T79" fmla="*/ 15 h 66"/>
                  <a:gd name="T80" fmla="*/ 21 w 54"/>
                  <a:gd name="T81" fmla="*/ 16 h 66"/>
                  <a:gd name="T82" fmla="*/ 47 w 54"/>
                  <a:gd name="T83" fmla="*/ 0 h 66"/>
                  <a:gd name="T84" fmla="*/ 47 w 54"/>
                  <a:gd name="T8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66">
                    <a:moveTo>
                      <a:pt x="47" y="0"/>
                    </a:moveTo>
                    <a:lnTo>
                      <a:pt x="54" y="18"/>
                    </a:lnTo>
                    <a:lnTo>
                      <a:pt x="54" y="18"/>
                    </a:lnTo>
                    <a:lnTo>
                      <a:pt x="49" y="22"/>
                    </a:lnTo>
                    <a:lnTo>
                      <a:pt x="29" y="29"/>
                    </a:lnTo>
                    <a:lnTo>
                      <a:pt x="44" y="44"/>
                    </a:lnTo>
                    <a:lnTo>
                      <a:pt x="39" y="51"/>
                    </a:lnTo>
                    <a:lnTo>
                      <a:pt x="38" y="55"/>
                    </a:lnTo>
                    <a:lnTo>
                      <a:pt x="28" y="56"/>
                    </a:lnTo>
                    <a:lnTo>
                      <a:pt x="18" y="66"/>
                    </a:lnTo>
                    <a:lnTo>
                      <a:pt x="4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59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3" y="53"/>
                    </a:lnTo>
                    <a:lnTo>
                      <a:pt x="3" y="51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5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1" y="16"/>
                    </a:ln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6" name="Freeform 822"/>
              <p:cNvSpPr>
                <a:spLocks/>
              </p:cNvSpPr>
              <p:nvPr/>
            </p:nvSpPr>
            <p:spPr bwMode="auto">
              <a:xfrm>
                <a:off x="5049990" y="3363277"/>
                <a:ext cx="407603" cy="343868"/>
              </a:xfrm>
              <a:custGeom>
                <a:avLst/>
                <a:gdLst>
                  <a:gd name="T0" fmla="*/ 128 w 275"/>
                  <a:gd name="T1" fmla="*/ 44 h 232"/>
                  <a:gd name="T2" fmla="*/ 167 w 275"/>
                  <a:gd name="T3" fmla="*/ 48 h 232"/>
                  <a:gd name="T4" fmla="*/ 177 w 275"/>
                  <a:gd name="T5" fmla="*/ 51 h 232"/>
                  <a:gd name="T6" fmla="*/ 179 w 275"/>
                  <a:gd name="T7" fmla="*/ 52 h 232"/>
                  <a:gd name="T8" fmla="*/ 188 w 275"/>
                  <a:gd name="T9" fmla="*/ 63 h 232"/>
                  <a:gd name="T10" fmla="*/ 191 w 275"/>
                  <a:gd name="T11" fmla="*/ 65 h 232"/>
                  <a:gd name="T12" fmla="*/ 192 w 275"/>
                  <a:gd name="T13" fmla="*/ 69 h 232"/>
                  <a:gd name="T14" fmla="*/ 199 w 275"/>
                  <a:gd name="T15" fmla="*/ 74 h 232"/>
                  <a:gd name="T16" fmla="*/ 203 w 275"/>
                  <a:gd name="T17" fmla="*/ 85 h 232"/>
                  <a:gd name="T18" fmla="*/ 203 w 275"/>
                  <a:gd name="T19" fmla="*/ 89 h 232"/>
                  <a:gd name="T20" fmla="*/ 213 w 275"/>
                  <a:gd name="T21" fmla="*/ 105 h 232"/>
                  <a:gd name="T22" fmla="*/ 218 w 275"/>
                  <a:gd name="T23" fmla="*/ 107 h 232"/>
                  <a:gd name="T24" fmla="*/ 222 w 275"/>
                  <a:gd name="T25" fmla="*/ 107 h 232"/>
                  <a:gd name="T26" fmla="*/ 222 w 275"/>
                  <a:gd name="T27" fmla="*/ 113 h 232"/>
                  <a:gd name="T28" fmla="*/ 224 w 275"/>
                  <a:gd name="T29" fmla="*/ 117 h 232"/>
                  <a:gd name="T30" fmla="*/ 268 w 275"/>
                  <a:gd name="T31" fmla="*/ 136 h 232"/>
                  <a:gd name="T32" fmla="*/ 275 w 275"/>
                  <a:gd name="T33" fmla="*/ 143 h 232"/>
                  <a:gd name="T34" fmla="*/ 186 w 275"/>
                  <a:gd name="T35" fmla="*/ 199 h 232"/>
                  <a:gd name="T36" fmla="*/ 149 w 275"/>
                  <a:gd name="T37" fmla="*/ 214 h 232"/>
                  <a:gd name="T38" fmla="*/ 126 w 275"/>
                  <a:gd name="T39" fmla="*/ 206 h 232"/>
                  <a:gd name="T40" fmla="*/ 123 w 275"/>
                  <a:gd name="T41" fmla="*/ 218 h 232"/>
                  <a:gd name="T42" fmla="*/ 116 w 275"/>
                  <a:gd name="T43" fmla="*/ 222 h 232"/>
                  <a:gd name="T44" fmla="*/ 108 w 275"/>
                  <a:gd name="T45" fmla="*/ 214 h 232"/>
                  <a:gd name="T46" fmla="*/ 95 w 275"/>
                  <a:gd name="T47" fmla="*/ 197 h 232"/>
                  <a:gd name="T48" fmla="*/ 88 w 275"/>
                  <a:gd name="T49" fmla="*/ 181 h 232"/>
                  <a:gd name="T50" fmla="*/ 84 w 275"/>
                  <a:gd name="T51" fmla="*/ 178 h 232"/>
                  <a:gd name="T52" fmla="*/ 79 w 275"/>
                  <a:gd name="T53" fmla="*/ 172 h 232"/>
                  <a:gd name="T54" fmla="*/ 72 w 275"/>
                  <a:gd name="T55" fmla="*/ 170 h 232"/>
                  <a:gd name="T56" fmla="*/ 62 w 275"/>
                  <a:gd name="T57" fmla="*/ 157 h 232"/>
                  <a:gd name="T58" fmla="*/ 59 w 275"/>
                  <a:gd name="T59" fmla="*/ 146 h 232"/>
                  <a:gd name="T60" fmla="*/ 61 w 275"/>
                  <a:gd name="T61" fmla="*/ 139 h 232"/>
                  <a:gd name="T62" fmla="*/ 56 w 275"/>
                  <a:gd name="T63" fmla="*/ 128 h 232"/>
                  <a:gd name="T64" fmla="*/ 54 w 275"/>
                  <a:gd name="T65" fmla="*/ 123 h 232"/>
                  <a:gd name="T66" fmla="*/ 45 w 275"/>
                  <a:gd name="T67" fmla="*/ 114 h 232"/>
                  <a:gd name="T68" fmla="*/ 39 w 275"/>
                  <a:gd name="T69" fmla="*/ 113 h 232"/>
                  <a:gd name="T70" fmla="*/ 36 w 275"/>
                  <a:gd name="T71" fmla="*/ 107 h 232"/>
                  <a:gd name="T72" fmla="*/ 34 w 275"/>
                  <a:gd name="T73" fmla="*/ 100 h 232"/>
                  <a:gd name="T74" fmla="*/ 27 w 275"/>
                  <a:gd name="T75" fmla="*/ 91 h 232"/>
                  <a:gd name="T76" fmla="*/ 23 w 275"/>
                  <a:gd name="T77" fmla="*/ 85 h 232"/>
                  <a:gd name="T78" fmla="*/ 18 w 275"/>
                  <a:gd name="T79" fmla="*/ 77 h 232"/>
                  <a:gd name="T80" fmla="*/ 14 w 275"/>
                  <a:gd name="T81" fmla="*/ 70 h 232"/>
                  <a:gd name="T82" fmla="*/ 8 w 275"/>
                  <a:gd name="T83" fmla="*/ 60 h 232"/>
                  <a:gd name="T84" fmla="*/ 3 w 275"/>
                  <a:gd name="T85" fmla="*/ 59 h 232"/>
                  <a:gd name="T86" fmla="*/ 1 w 275"/>
                  <a:gd name="T87" fmla="*/ 55 h 232"/>
                  <a:gd name="T88" fmla="*/ 5 w 275"/>
                  <a:gd name="T89" fmla="*/ 44 h 232"/>
                  <a:gd name="T90" fmla="*/ 39 w 275"/>
                  <a:gd name="T91" fmla="*/ 37 h 232"/>
                  <a:gd name="T92" fmla="*/ 30 w 275"/>
                  <a:gd name="T93" fmla="*/ 1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5" h="232">
                    <a:moveTo>
                      <a:pt x="55" y="0"/>
                    </a:moveTo>
                    <a:lnTo>
                      <a:pt x="66" y="1"/>
                    </a:lnTo>
                    <a:lnTo>
                      <a:pt x="128" y="44"/>
                    </a:lnTo>
                    <a:lnTo>
                      <a:pt x="153" y="44"/>
                    </a:lnTo>
                    <a:lnTo>
                      <a:pt x="156" y="44"/>
                    </a:lnTo>
                    <a:lnTo>
                      <a:pt x="167" y="48"/>
                    </a:lnTo>
                    <a:lnTo>
                      <a:pt x="168" y="52"/>
                    </a:lnTo>
                    <a:lnTo>
                      <a:pt x="177" y="49"/>
                    </a:lnTo>
                    <a:lnTo>
                      <a:pt x="177" y="51"/>
                    </a:lnTo>
                    <a:lnTo>
                      <a:pt x="178" y="49"/>
                    </a:lnTo>
                    <a:lnTo>
                      <a:pt x="178" y="52"/>
                    </a:lnTo>
                    <a:lnTo>
                      <a:pt x="179" y="52"/>
                    </a:lnTo>
                    <a:lnTo>
                      <a:pt x="181" y="56"/>
                    </a:lnTo>
                    <a:lnTo>
                      <a:pt x="184" y="63"/>
                    </a:lnTo>
                    <a:lnTo>
                      <a:pt x="188" y="63"/>
                    </a:lnTo>
                    <a:lnTo>
                      <a:pt x="191" y="65"/>
                    </a:lnTo>
                    <a:lnTo>
                      <a:pt x="192" y="66"/>
                    </a:lnTo>
                    <a:lnTo>
                      <a:pt x="191" y="65"/>
                    </a:lnTo>
                    <a:lnTo>
                      <a:pt x="189" y="66"/>
                    </a:lnTo>
                    <a:lnTo>
                      <a:pt x="189" y="66"/>
                    </a:lnTo>
                    <a:lnTo>
                      <a:pt x="192" y="69"/>
                    </a:lnTo>
                    <a:lnTo>
                      <a:pt x="193" y="69"/>
                    </a:lnTo>
                    <a:lnTo>
                      <a:pt x="197" y="74"/>
                    </a:lnTo>
                    <a:lnTo>
                      <a:pt x="199" y="74"/>
                    </a:lnTo>
                    <a:lnTo>
                      <a:pt x="200" y="77"/>
                    </a:lnTo>
                    <a:lnTo>
                      <a:pt x="200" y="78"/>
                    </a:lnTo>
                    <a:lnTo>
                      <a:pt x="203" y="85"/>
                    </a:lnTo>
                    <a:lnTo>
                      <a:pt x="203" y="87"/>
                    </a:lnTo>
                    <a:lnTo>
                      <a:pt x="202" y="87"/>
                    </a:lnTo>
                    <a:lnTo>
                      <a:pt x="203" y="89"/>
                    </a:lnTo>
                    <a:lnTo>
                      <a:pt x="210" y="98"/>
                    </a:lnTo>
                    <a:lnTo>
                      <a:pt x="210" y="100"/>
                    </a:lnTo>
                    <a:lnTo>
                      <a:pt x="213" y="105"/>
                    </a:lnTo>
                    <a:lnTo>
                      <a:pt x="213" y="103"/>
                    </a:lnTo>
                    <a:lnTo>
                      <a:pt x="214" y="105"/>
                    </a:lnTo>
                    <a:lnTo>
                      <a:pt x="218" y="107"/>
                    </a:lnTo>
                    <a:lnTo>
                      <a:pt x="220" y="107"/>
                    </a:lnTo>
                    <a:lnTo>
                      <a:pt x="221" y="107"/>
                    </a:lnTo>
                    <a:lnTo>
                      <a:pt x="222" y="107"/>
                    </a:lnTo>
                    <a:lnTo>
                      <a:pt x="221" y="109"/>
                    </a:lnTo>
                    <a:lnTo>
                      <a:pt x="221" y="110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4" y="113"/>
                    </a:lnTo>
                    <a:lnTo>
                      <a:pt x="224" y="117"/>
                    </a:lnTo>
                    <a:lnTo>
                      <a:pt x="226" y="121"/>
                    </a:lnTo>
                    <a:lnTo>
                      <a:pt x="229" y="131"/>
                    </a:lnTo>
                    <a:lnTo>
                      <a:pt x="268" y="136"/>
                    </a:lnTo>
                    <a:lnTo>
                      <a:pt x="272" y="132"/>
                    </a:lnTo>
                    <a:lnTo>
                      <a:pt x="272" y="132"/>
                    </a:lnTo>
                    <a:lnTo>
                      <a:pt x="275" y="143"/>
                    </a:lnTo>
                    <a:lnTo>
                      <a:pt x="273" y="172"/>
                    </a:lnTo>
                    <a:lnTo>
                      <a:pt x="236" y="183"/>
                    </a:lnTo>
                    <a:lnTo>
                      <a:pt x="186" y="199"/>
                    </a:lnTo>
                    <a:lnTo>
                      <a:pt x="162" y="232"/>
                    </a:lnTo>
                    <a:lnTo>
                      <a:pt x="162" y="219"/>
                    </a:lnTo>
                    <a:lnTo>
                      <a:pt x="149" y="214"/>
                    </a:lnTo>
                    <a:lnTo>
                      <a:pt x="138" y="208"/>
                    </a:lnTo>
                    <a:lnTo>
                      <a:pt x="130" y="208"/>
                    </a:lnTo>
                    <a:lnTo>
                      <a:pt x="126" y="206"/>
                    </a:lnTo>
                    <a:lnTo>
                      <a:pt x="123" y="207"/>
                    </a:lnTo>
                    <a:lnTo>
                      <a:pt x="120" y="212"/>
                    </a:lnTo>
                    <a:lnTo>
                      <a:pt x="123" y="218"/>
                    </a:lnTo>
                    <a:lnTo>
                      <a:pt x="120" y="219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3" y="222"/>
                    </a:lnTo>
                    <a:lnTo>
                      <a:pt x="112" y="215"/>
                    </a:lnTo>
                    <a:lnTo>
                      <a:pt x="108" y="214"/>
                    </a:lnTo>
                    <a:lnTo>
                      <a:pt x="106" y="208"/>
                    </a:lnTo>
                    <a:lnTo>
                      <a:pt x="105" y="208"/>
                    </a:lnTo>
                    <a:lnTo>
                      <a:pt x="95" y="197"/>
                    </a:lnTo>
                    <a:lnTo>
                      <a:pt x="95" y="194"/>
                    </a:lnTo>
                    <a:lnTo>
                      <a:pt x="92" y="193"/>
                    </a:lnTo>
                    <a:lnTo>
                      <a:pt x="88" y="181"/>
                    </a:lnTo>
                    <a:lnTo>
                      <a:pt x="87" y="181"/>
                    </a:lnTo>
                    <a:lnTo>
                      <a:pt x="87" y="179"/>
                    </a:lnTo>
                    <a:lnTo>
                      <a:pt x="84" y="178"/>
                    </a:lnTo>
                    <a:lnTo>
                      <a:pt x="84" y="176"/>
                    </a:lnTo>
                    <a:lnTo>
                      <a:pt x="80" y="172"/>
                    </a:lnTo>
                    <a:lnTo>
                      <a:pt x="79" y="172"/>
                    </a:lnTo>
                    <a:lnTo>
                      <a:pt x="77" y="170"/>
                    </a:lnTo>
                    <a:lnTo>
                      <a:pt x="74" y="170"/>
                    </a:lnTo>
                    <a:lnTo>
                      <a:pt x="72" y="170"/>
                    </a:lnTo>
                    <a:lnTo>
                      <a:pt x="65" y="161"/>
                    </a:lnTo>
                    <a:lnTo>
                      <a:pt x="65" y="160"/>
                    </a:lnTo>
                    <a:lnTo>
                      <a:pt x="62" y="157"/>
                    </a:lnTo>
                    <a:lnTo>
                      <a:pt x="62" y="153"/>
                    </a:lnTo>
                    <a:lnTo>
                      <a:pt x="61" y="147"/>
                    </a:lnTo>
                    <a:lnTo>
                      <a:pt x="59" y="146"/>
                    </a:lnTo>
                    <a:lnTo>
                      <a:pt x="61" y="145"/>
                    </a:lnTo>
                    <a:lnTo>
                      <a:pt x="62" y="141"/>
                    </a:lnTo>
                    <a:lnTo>
                      <a:pt x="61" y="139"/>
                    </a:lnTo>
                    <a:lnTo>
                      <a:pt x="61" y="135"/>
                    </a:lnTo>
                    <a:lnTo>
                      <a:pt x="58" y="132"/>
                    </a:lnTo>
                    <a:lnTo>
                      <a:pt x="56" y="128"/>
                    </a:lnTo>
                    <a:lnTo>
                      <a:pt x="55" y="127"/>
                    </a:lnTo>
                    <a:lnTo>
                      <a:pt x="55" y="124"/>
                    </a:lnTo>
                    <a:lnTo>
                      <a:pt x="54" y="123"/>
                    </a:lnTo>
                    <a:lnTo>
                      <a:pt x="52" y="120"/>
                    </a:lnTo>
                    <a:lnTo>
                      <a:pt x="50" y="117"/>
                    </a:lnTo>
                    <a:lnTo>
                      <a:pt x="45" y="114"/>
                    </a:lnTo>
                    <a:lnTo>
                      <a:pt x="43" y="113"/>
                    </a:lnTo>
                    <a:lnTo>
                      <a:pt x="40" y="114"/>
                    </a:lnTo>
                    <a:lnTo>
                      <a:pt x="39" y="113"/>
                    </a:lnTo>
                    <a:lnTo>
                      <a:pt x="39" y="112"/>
                    </a:lnTo>
                    <a:lnTo>
                      <a:pt x="36" y="109"/>
                    </a:lnTo>
                    <a:lnTo>
                      <a:pt x="36" y="107"/>
                    </a:lnTo>
                    <a:lnTo>
                      <a:pt x="37" y="106"/>
                    </a:lnTo>
                    <a:lnTo>
                      <a:pt x="36" y="102"/>
                    </a:lnTo>
                    <a:lnTo>
                      <a:pt x="34" y="100"/>
                    </a:lnTo>
                    <a:lnTo>
                      <a:pt x="32" y="94"/>
                    </a:lnTo>
                    <a:lnTo>
                      <a:pt x="29" y="92"/>
                    </a:lnTo>
                    <a:lnTo>
                      <a:pt x="27" y="91"/>
                    </a:lnTo>
                    <a:lnTo>
                      <a:pt x="26" y="88"/>
                    </a:lnTo>
                    <a:lnTo>
                      <a:pt x="25" y="88"/>
                    </a:lnTo>
                    <a:lnTo>
                      <a:pt x="23" y="85"/>
                    </a:lnTo>
                    <a:lnTo>
                      <a:pt x="23" y="82"/>
                    </a:lnTo>
                    <a:lnTo>
                      <a:pt x="19" y="77"/>
                    </a:lnTo>
                    <a:lnTo>
                      <a:pt x="18" y="77"/>
                    </a:lnTo>
                    <a:lnTo>
                      <a:pt x="15" y="74"/>
                    </a:lnTo>
                    <a:lnTo>
                      <a:pt x="15" y="71"/>
                    </a:lnTo>
                    <a:lnTo>
                      <a:pt x="14" y="70"/>
                    </a:lnTo>
                    <a:lnTo>
                      <a:pt x="12" y="67"/>
                    </a:lnTo>
                    <a:lnTo>
                      <a:pt x="7" y="62"/>
                    </a:lnTo>
                    <a:lnTo>
                      <a:pt x="8" y="60"/>
                    </a:lnTo>
                    <a:lnTo>
                      <a:pt x="5" y="59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1" y="60"/>
                    </a:lnTo>
                    <a:lnTo>
                      <a:pt x="0" y="59"/>
                    </a:lnTo>
                    <a:lnTo>
                      <a:pt x="1" y="55"/>
                    </a:lnTo>
                    <a:lnTo>
                      <a:pt x="1" y="49"/>
                    </a:lnTo>
                    <a:lnTo>
                      <a:pt x="1" y="44"/>
                    </a:lnTo>
                    <a:lnTo>
                      <a:pt x="5" y="44"/>
                    </a:lnTo>
                    <a:lnTo>
                      <a:pt x="19" y="48"/>
                    </a:lnTo>
                    <a:lnTo>
                      <a:pt x="29" y="38"/>
                    </a:lnTo>
                    <a:lnTo>
                      <a:pt x="39" y="37"/>
                    </a:lnTo>
                    <a:lnTo>
                      <a:pt x="40" y="33"/>
                    </a:lnTo>
                    <a:lnTo>
                      <a:pt x="45" y="26"/>
                    </a:lnTo>
                    <a:lnTo>
                      <a:pt x="30" y="11"/>
                    </a:lnTo>
                    <a:lnTo>
                      <a:pt x="50" y="4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7" name="Freeform 823"/>
              <p:cNvSpPr>
                <a:spLocks/>
              </p:cNvSpPr>
              <p:nvPr/>
            </p:nvSpPr>
            <p:spPr bwMode="auto">
              <a:xfrm>
                <a:off x="5365696" y="3489264"/>
                <a:ext cx="13340" cy="32608"/>
              </a:xfrm>
              <a:custGeom>
                <a:avLst/>
                <a:gdLst>
                  <a:gd name="T0" fmla="*/ 2 w 9"/>
                  <a:gd name="T1" fmla="*/ 0 h 22"/>
                  <a:gd name="T2" fmla="*/ 4 w 9"/>
                  <a:gd name="T3" fmla="*/ 0 h 22"/>
                  <a:gd name="T4" fmla="*/ 7 w 9"/>
                  <a:gd name="T5" fmla="*/ 2 h 22"/>
                  <a:gd name="T6" fmla="*/ 7 w 9"/>
                  <a:gd name="T7" fmla="*/ 3 h 22"/>
                  <a:gd name="T8" fmla="*/ 8 w 9"/>
                  <a:gd name="T9" fmla="*/ 3 h 22"/>
                  <a:gd name="T10" fmla="*/ 8 w 9"/>
                  <a:gd name="T11" fmla="*/ 4 h 22"/>
                  <a:gd name="T12" fmla="*/ 8 w 9"/>
                  <a:gd name="T13" fmla="*/ 9 h 22"/>
                  <a:gd name="T14" fmla="*/ 7 w 9"/>
                  <a:gd name="T15" fmla="*/ 9 h 22"/>
                  <a:gd name="T16" fmla="*/ 7 w 9"/>
                  <a:gd name="T17" fmla="*/ 13 h 22"/>
                  <a:gd name="T18" fmla="*/ 8 w 9"/>
                  <a:gd name="T19" fmla="*/ 13 h 22"/>
                  <a:gd name="T20" fmla="*/ 9 w 9"/>
                  <a:gd name="T21" fmla="*/ 15 h 22"/>
                  <a:gd name="T22" fmla="*/ 8 w 9"/>
                  <a:gd name="T23" fmla="*/ 22 h 22"/>
                  <a:gd name="T24" fmla="*/ 7 w 9"/>
                  <a:gd name="T25" fmla="*/ 22 h 22"/>
                  <a:gd name="T26" fmla="*/ 7 w 9"/>
                  <a:gd name="T27" fmla="*/ 22 h 22"/>
                  <a:gd name="T28" fmla="*/ 5 w 9"/>
                  <a:gd name="T29" fmla="*/ 22 h 22"/>
                  <a:gd name="T30" fmla="*/ 1 w 9"/>
                  <a:gd name="T31" fmla="*/ 20 h 22"/>
                  <a:gd name="T32" fmla="*/ 0 w 9"/>
                  <a:gd name="T33" fmla="*/ 18 h 22"/>
                  <a:gd name="T34" fmla="*/ 1 w 9"/>
                  <a:gd name="T35" fmla="*/ 18 h 22"/>
                  <a:gd name="T36" fmla="*/ 1 w 9"/>
                  <a:gd name="T37" fmla="*/ 15 h 22"/>
                  <a:gd name="T38" fmla="*/ 0 w 9"/>
                  <a:gd name="T39" fmla="*/ 14 h 22"/>
                  <a:gd name="T40" fmla="*/ 0 w 9"/>
                  <a:gd name="T41" fmla="*/ 13 h 22"/>
                  <a:gd name="T42" fmla="*/ 0 w 9"/>
                  <a:gd name="T43" fmla="*/ 9 h 22"/>
                  <a:gd name="T44" fmla="*/ 1 w 9"/>
                  <a:gd name="T45" fmla="*/ 9 h 22"/>
                  <a:gd name="T46" fmla="*/ 1 w 9"/>
                  <a:gd name="T47" fmla="*/ 9 h 22"/>
                  <a:gd name="T48" fmla="*/ 1 w 9"/>
                  <a:gd name="T49" fmla="*/ 6 h 22"/>
                  <a:gd name="T50" fmla="*/ 1 w 9"/>
                  <a:gd name="T51" fmla="*/ 6 h 22"/>
                  <a:gd name="T52" fmla="*/ 1 w 9"/>
                  <a:gd name="T53" fmla="*/ 3 h 22"/>
                  <a:gd name="T54" fmla="*/ 1 w 9"/>
                  <a:gd name="T55" fmla="*/ 3 h 22"/>
                  <a:gd name="T56" fmla="*/ 1 w 9"/>
                  <a:gd name="T57" fmla="*/ 2 h 22"/>
                  <a:gd name="T58" fmla="*/ 2 w 9"/>
                  <a:gd name="T59" fmla="*/ 2 h 22"/>
                  <a:gd name="T60" fmla="*/ 2 w 9"/>
                  <a:gd name="T6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2">
                    <a:moveTo>
                      <a:pt x="2" y="0"/>
                    </a:moveTo>
                    <a:lnTo>
                      <a:pt x="4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9" y="15"/>
                    </a:lnTo>
                    <a:lnTo>
                      <a:pt x="8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70C0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8" name="Freeform 824"/>
              <p:cNvSpPr>
                <a:spLocks/>
              </p:cNvSpPr>
              <p:nvPr/>
            </p:nvSpPr>
            <p:spPr bwMode="auto">
              <a:xfrm>
                <a:off x="5382000" y="3492228"/>
                <a:ext cx="91896" cy="72628"/>
              </a:xfrm>
              <a:custGeom>
                <a:avLst/>
                <a:gdLst>
                  <a:gd name="T0" fmla="*/ 56 w 62"/>
                  <a:gd name="T1" fmla="*/ 0 h 49"/>
                  <a:gd name="T2" fmla="*/ 58 w 62"/>
                  <a:gd name="T3" fmla="*/ 0 h 49"/>
                  <a:gd name="T4" fmla="*/ 59 w 62"/>
                  <a:gd name="T5" fmla="*/ 5 h 49"/>
                  <a:gd name="T6" fmla="*/ 59 w 62"/>
                  <a:gd name="T7" fmla="*/ 5 h 49"/>
                  <a:gd name="T8" fmla="*/ 59 w 62"/>
                  <a:gd name="T9" fmla="*/ 5 h 49"/>
                  <a:gd name="T10" fmla="*/ 60 w 62"/>
                  <a:gd name="T11" fmla="*/ 7 h 49"/>
                  <a:gd name="T12" fmla="*/ 62 w 62"/>
                  <a:gd name="T13" fmla="*/ 5 h 49"/>
                  <a:gd name="T14" fmla="*/ 62 w 62"/>
                  <a:gd name="T15" fmla="*/ 8 h 49"/>
                  <a:gd name="T16" fmla="*/ 62 w 62"/>
                  <a:gd name="T17" fmla="*/ 11 h 49"/>
                  <a:gd name="T18" fmla="*/ 59 w 62"/>
                  <a:gd name="T19" fmla="*/ 11 h 49"/>
                  <a:gd name="T20" fmla="*/ 48 w 62"/>
                  <a:gd name="T21" fmla="*/ 45 h 49"/>
                  <a:gd name="T22" fmla="*/ 44 w 62"/>
                  <a:gd name="T23" fmla="*/ 49 h 49"/>
                  <a:gd name="T24" fmla="*/ 5 w 62"/>
                  <a:gd name="T25" fmla="*/ 44 h 49"/>
                  <a:gd name="T26" fmla="*/ 2 w 62"/>
                  <a:gd name="T27" fmla="*/ 34 h 49"/>
                  <a:gd name="T28" fmla="*/ 0 w 62"/>
                  <a:gd name="T29" fmla="*/ 30 h 49"/>
                  <a:gd name="T30" fmla="*/ 0 w 62"/>
                  <a:gd name="T31" fmla="*/ 26 h 49"/>
                  <a:gd name="T32" fmla="*/ 0 w 62"/>
                  <a:gd name="T33" fmla="*/ 26 h 49"/>
                  <a:gd name="T34" fmla="*/ 1 w 62"/>
                  <a:gd name="T35" fmla="*/ 25 h 49"/>
                  <a:gd name="T36" fmla="*/ 2 w 62"/>
                  <a:gd name="T37" fmla="*/ 31 h 49"/>
                  <a:gd name="T38" fmla="*/ 4 w 62"/>
                  <a:gd name="T39" fmla="*/ 30 h 49"/>
                  <a:gd name="T40" fmla="*/ 7 w 62"/>
                  <a:gd name="T41" fmla="*/ 30 h 49"/>
                  <a:gd name="T42" fmla="*/ 8 w 62"/>
                  <a:gd name="T43" fmla="*/ 31 h 49"/>
                  <a:gd name="T44" fmla="*/ 14 w 62"/>
                  <a:gd name="T45" fmla="*/ 26 h 49"/>
                  <a:gd name="T46" fmla="*/ 18 w 62"/>
                  <a:gd name="T47" fmla="*/ 27 h 49"/>
                  <a:gd name="T48" fmla="*/ 20 w 62"/>
                  <a:gd name="T49" fmla="*/ 27 h 49"/>
                  <a:gd name="T50" fmla="*/ 22 w 62"/>
                  <a:gd name="T51" fmla="*/ 27 h 49"/>
                  <a:gd name="T52" fmla="*/ 25 w 62"/>
                  <a:gd name="T53" fmla="*/ 27 h 49"/>
                  <a:gd name="T54" fmla="*/ 25 w 62"/>
                  <a:gd name="T55" fmla="*/ 29 h 49"/>
                  <a:gd name="T56" fmla="*/ 27 w 62"/>
                  <a:gd name="T57" fmla="*/ 29 h 49"/>
                  <a:gd name="T58" fmla="*/ 31 w 62"/>
                  <a:gd name="T59" fmla="*/ 29 h 49"/>
                  <a:gd name="T60" fmla="*/ 33 w 62"/>
                  <a:gd name="T61" fmla="*/ 27 h 49"/>
                  <a:gd name="T62" fmla="*/ 33 w 62"/>
                  <a:gd name="T63" fmla="*/ 27 h 49"/>
                  <a:gd name="T64" fmla="*/ 33 w 62"/>
                  <a:gd name="T65" fmla="*/ 25 h 49"/>
                  <a:gd name="T66" fmla="*/ 34 w 62"/>
                  <a:gd name="T67" fmla="*/ 25 h 49"/>
                  <a:gd name="T68" fmla="*/ 36 w 62"/>
                  <a:gd name="T69" fmla="*/ 23 h 49"/>
                  <a:gd name="T70" fmla="*/ 37 w 62"/>
                  <a:gd name="T71" fmla="*/ 26 h 49"/>
                  <a:gd name="T72" fmla="*/ 40 w 62"/>
                  <a:gd name="T73" fmla="*/ 22 h 49"/>
                  <a:gd name="T74" fmla="*/ 40 w 62"/>
                  <a:gd name="T75" fmla="*/ 20 h 49"/>
                  <a:gd name="T76" fmla="*/ 38 w 62"/>
                  <a:gd name="T77" fmla="*/ 20 h 49"/>
                  <a:gd name="T78" fmla="*/ 40 w 62"/>
                  <a:gd name="T79" fmla="*/ 18 h 49"/>
                  <a:gd name="T80" fmla="*/ 48 w 62"/>
                  <a:gd name="T81" fmla="*/ 12 h 49"/>
                  <a:gd name="T82" fmla="*/ 48 w 62"/>
                  <a:gd name="T83" fmla="*/ 8 h 49"/>
                  <a:gd name="T84" fmla="*/ 55 w 62"/>
                  <a:gd name="T85" fmla="*/ 2 h 49"/>
                  <a:gd name="T86" fmla="*/ 56 w 62"/>
                  <a:gd name="T87" fmla="*/ 1 h 49"/>
                  <a:gd name="T88" fmla="*/ 56 w 62"/>
                  <a:gd name="T8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2" h="49">
                    <a:moveTo>
                      <a:pt x="56" y="0"/>
                    </a:moveTo>
                    <a:lnTo>
                      <a:pt x="58" y="0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60" y="7"/>
                    </a:lnTo>
                    <a:lnTo>
                      <a:pt x="62" y="5"/>
                    </a:lnTo>
                    <a:lnTo>
                      <a:pt x="62" y="8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48" y="45"/>
                    </a:lnTo>
                    <a:lnTo>
                      <a:pt x="44" y="49"/>
                    </a:lnTo>
                    <a:lnTo>
                      <a:pt x="5" y="44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" y="25"/>
                    </a:lnTo>
                    <a:lnTo>
                      <a:pt x="2" y="31"/>
                    </a:lnTo>
                    <a:lnTo>
                      <a:pt x="4" y="30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4" y="26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4" y="25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8" y="12"/>
                    </a:lnTo>
                    <a:lnTo>
                      <a:pt x="48" y="8"/>
                    </a:lnTo>
                    <a:lnTo>
                      <a:pt x="55" y="2"/>
                    </a:lnTo>
                    <a:lnTo>
                      <a:pt x="56" y="1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9" name="Freeform 825"/>
              <p:cNvSpPr>
                <a:spLocks/>
              </p:cNvSpPr>
              <p:nvPr/>
            </p:nvSpPr>
            <p:spPr bwMode="auto">
              <a:xfrm>
                <a:off x="3902775" y="3237292"/>
                <a:ext cx="8893" cy="2964"/>
              </a:xfrm>
              <a:custGeom>
                <a:avLst/>
                <a:gdLst>
                  <a:gd name="T0" fmla="*/ 3 w 6"/>
                  <a:gd name="T1" fmla="*/ 0 h 2"/>
                  <a:gd name="T2" fmla="*/ 4 w 6"/>
                  <a:gd name="T3" fmla="*/ 0 h 2"/>
                  <a:gd name="T4" fmla="*/ 6 w 6"/>
                  <a:gd name="T5" fmla="*/ 2 h 2"/>
                  <a:gd name="T6" fmla="*/ 4 w 6"/>
                  <a:gd name="T7" fmla="*/ 2 h 2"/>
                  <a:gd name="T8" fmla="*/ 1 w 6"/>
                  <a:gd name="T9" fmla="*/ 2 h 2"/>
                  <a:gd name="T10" fmla="*/ 0 w 6"/>
                  <a:gd name="T11" fmla="*/ 0 h 2"/>
                  <a:gd name="T12" fmla="*/ 3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3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0" name="Freeform 826"/>
              <p:cNvSpPr>
                <a:spLocks/>
              </p:cNvSpPr>
              <p:nvPr/>
            </p:nvSpPr>
            <p:spPr bwMode="auto">
              <a:xfrm>
                <a:off x="3859791" y="3215058"/>
                <a:ext cx="4447" cy="148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1" name="Freeform 827"/>
              <p:cNvSpPr>
                <a:spLocks/>
              </p:cNvSpPr>
              <p:nvPr/>
            </p:nvSpPr>
            <p:spPr bwMode="auto">
              <a:xfrm>
                <a:off x="3853863" y="3219505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2" name="Freeform 828"/>
              <p:cNvSpPr>
                <a:spLocks/>
              </p:cNvSpPr>
              <p:nvPr/>
            </p:nvSpPr>
            <p:spPr bwMode="auto">
              <a:xfrm>
                <a:off x="3877578" y="3215058"/>
                <a:ext cx="2964" cy="148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3" name="Freeform 829"/>
              <p:cNvSpPr>
                <a:spLocks/>
              </p:cNvSpPr>
              <p:nvPr/>
            </p:nvSpPr>
            <p:spPr bwMode="auto">
              <a:xfrm>
                <a:off x="4062852" y="3352903"/>
                <a:ext cx="7411" cy="2964"/>
              </a:xfrm>
              <a:custGeom>
                <a:avLst/>
                <a:gdLst>
                  <a:gd name="T0" fmla="*/ 4 w 5"/>
                  <a:gd name="T1" fmla="*/ 0 h 2"/>
                  <a:gd name="T2" fmla="*/ 5 w 5"/>
                  <a:gd name="T3" fmla="*/ 1 h 2"/>
                  <a:gd name="T4" fmla="*/ 4 w 5"/>
                  <a:gd name="T5" fmla="*/ 2 h 2"/>
                  <a:gd name="T6" fmla="*/ 1 w 5"/>
                  <a:gd name="T7" fmla="*/ 1 h 2"/>
                  <a:gd name="T8" fmla="*/ 0 w 5"/>
                  <a:gd name="T9" fmla="*/ 0 h 2"/>
                  <a:gd name="T10" fmla="*/ 4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lnTo>
                      <a:pt x="5" y="1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4" name="Freeform 830"/>
              <p:cNvSpPr>
                <a:spLocks/>
              </p:cNvSpPr>
              <p:nvPr/>
            </p:nvSpPr>
            <p:spPr bwMode="auto">
              <a:xfrm>
                <a:off x="4111764" y="3444798"/>
                <a:ext cx="11858" cy="11858"/>
              </a:xfrm>
              <a:custGeom>
                <a:avLst/>
                <a:gdLst>
                  <a:gd name="T0" fmla="*/ 7 w 8"/>
                  <a:gd name="T1" fmla="*/ 0 h 8"/>
                  <a:gd name="T2" fmla="*/ 8 w 8"/>
                  <a:gd name="T3" fmla="*/ 3 h 8"/>
                  <a:gd name="T4" fmla="*/ 5 w 8"/>
                  <a:gd name="T5" fmla="*/ 7 h 8"/>
                  <a:gd name="T6" fmla="*/ 3 w 8"/>
                  <a:gd name="T7" fmla="*/ 8 h 8"/>
                  <a:gd name="T8" fmla="*/ 0 w 8"/>
                  <a:gd name="T9" fmla="*/ 7 h 8"/>
                  <a:gd name="T10" fmla="*/ 3 w 8"/>
                  <a:gd name="T11" fmla="*/ 4 h 8"/>
                  <a:gd name="T12" fmla="*/ 3 w 8"/>
                  <a:gd name="T13" fmla="*/ 1 h 8"/>
                  <a:gd name="T14" fmla="*/ 7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lnTo>
                      <a:pt x="8" y="3"/>
                    </a:lnTo>
                    <a:lnTo>
                      <a:pt x="5" y="7"/>
                    </a:lnTo>
                    <a:lnTo>
                      <a:pt x="3" y="8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5" name="Freeform 831"/>
              <p:cNvSpPr>
                <a:spLocks/>
              </p:cNvSpPr>
              <p:nvPr/>
            </p:nvSpPr>
            <p:spPr bwMode="auto">
              <a:xfrm>
                <a:off x="4048030" y="3438870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1 h 5"/>
                  <a:gd name="T4" fmla="*/ 2 w 3"/>
                  <a:gd name="T5" fmla="*/ 5 h 5"/>
                  <a:gd name="T6" fmla="*/ 0 w 3"/>
                  <a:gd name="T7" fmla="*/ 5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6" name="Freeform 832"/>
              <p:cNvSpPr>
                <a:spLocks/>
              </p:cNvSpPr>
              <p:nvPr/>
            </p:nvSpPr>
            <p:spPr bwMode="auto">
              <a:xfrm>
                <a:off x="4085084" y="3455173"/>
                <a:ext cx="10376" cy="7411"/>
              </a:xfrm>
              <a:custGeom>
                <a:avLst/>
                <a:gdLst>
                  <a:gd name="T0" fmla="*/ 1 w 7"/>
                  <a:gd name="T1" fmla="*/ 0 h 5"/>
                  <a:gd name="T2" fmla="*/ 4 w 7"/>
                  <a:gd name="T3" fmla="*/ 0 h 5"/>
                  <a:gd name="T4" fmla="*/ 6 w 7"/>
                  <a:gd name="T5" fmla="*/ 0 h 5"/>
                  <a:gd name="T6" fmla="*/ 7 w 7"/>
                  <a:gd name="T7" fmla="*/ 3 h 5"/>
                  <a:gd name="T8" fmla="*/ 6 w 7"/>
                  <a:gd name="T9" fmla="*/ 4 h 5"/>
                  <a:gd name="T10" fmla="*/ 3 w 7"/>
                  <a:gd name="T11" fmla="*/ 5 h 5"/>
                  <a:gd name="T12" fmla="*/ 0 w 7"/>
                  <a:gd name="T13" fmla="*/ 3 h 5"/>
                  <a:gd name="T14" fmla="*/ 1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7" name="Freeform 833"/>
              <p:cNvSpPr>
                <a:spLocks/>
              </p:cNvSpPr>
              <p:nvPr/>
            </p:nvSpPr>
            <p:spPr bwMode="auto">
              <a:xfrm>
                <a:off x="4123621" y="3434422"/>
                <a:ext cx="8893" cy="4447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1 h 3"/>
                  <a:gd name="T4" fmla="*/ 3 w 6"/>
                  <a:gd name="T5" fmla="*/ 1 h 3"/>
                  <a:gd name="T6" fmla="*/ 0 w 6"/>
                  <a:gd name="T7" fmla="*/ 3 h 3"/>
                  <a:gd name="T8" fmla="*/ 2 w 6"/>
                  <a:gd name="T9" fmla="*/ 0 h 3"/>
                  <a:gd name="T10" fmla="*/ 3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6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8" name="Freeform 834"/>
              <p:cNvSpPr>
                <a:spLocks/>
              </p:cNvSpPr>
              <p:nvPr/>
            </p:nvSpPr>
            <p:spPr bwMode="auto">
              <a:xfrm>
                <a:off x="4064334" y="3446280"/>
                <a:ext cx="16305" cy="10376"/>
              </a:xfrm>
              <a:custGeom>
                <a:avLst/>
                <a:gdLst>
                  <a:gd name="T0" fmla="*/ 8 w 11"/>
                  <a:gd name="T1" fmla="*/ 0 h 7"/>
                  <a:gd name="T2" fmla="*/ 11 w 11"/>
                  <a:gd name="T3" fmla="*/ 2 h 7"/>
                  <a:gd name="T4" fmla="*/ 10 w 11"/>
                  <a:gd name="T5" fmla="*/ 4 h 7"/>
                  <a:gd name="T6" fmla="*/ 7 w 11"/>
                  <a:gd name="T7" fmla="*/ 4 h 7"/>
                  <a:gd name="T8" fmla="*/ 3 w 11"/>
                  <a:gd name="T9" fmla="*/ 7 h 7"/>
                  <a:gd name="T10" fmla="*/ 2 w 11"/>
                  <a:gd name="T11" fmla="*/ 6 h 7"/>
                  <a:gd name="T12" fmla="*/ 0 w 11"/>
                  <a:gd name="T13" fmla="*/ 4 h 7"/>
                  <a:gd name="T14" fmla="*/ 2 w 11"/>
                  <a:gd name="T15" fmla="*/ 3 h 7"/>
                  <a:gd name="T16" fmla="*/ 4 w 11"/>
                  <a:gd name="T17" fmla="*/ 3 h 7"/>
                  <a:gd name="T18" fmla="*/ 7 w 11"/>
                  <a:gd name="T19" fmla="*/ 2 h 7"/>
                  <a:gd name="T20" fmla="*/ 8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8" y="0"/>
                    </a:moveTo>
                    <a:lnTo>
                      <a:pt x="11" y="2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9" name="Freeform 835"/>
              <p:cNvSpPr>
                <a:spLocks/>
              </p:cNvSpPr>
              <p:nvPr/>
            </p:nvSpPr>
            <p:spPr bwMode="auto">
              <a:xfrm>
                <a:off x="4043583" y="3461102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3 h 3"/>
                  <a:gd name="T8" fmla="*/ 0 w 3"/>
                  <a:gd name="T9" fmla="*/ 3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0" name="Freeform 836"/>
              <p:cNvSpPr>
                <a:spLocks/>
              </p:cNvSpPr>
              <p:nvPr/>
            </p:nvSpPr>
            <p:spPr bwMode="auto">
              <a:xfrm>
                <a:off x="4058405" y="3455173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1" name="Freeform 837"/>
              <p:cNvSpPr>
                <a:spLocks/>
              </p:cNvSpPr>
              <p:nvPr/>
            </p:nvSpPr>
            <p:spPr bwMode="auto">
              <a:xfrm>
                <a:off x="3896847" y="3676020"/>
                <a:ext cx="7411" cy="5929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5 w 5"/>
                  <a:gd name="T5" fmla="*/ 1 h 4"/>
                  <a:gd name="T6" fmla="*/ 3 w 5"/>
                  <a:gd name="T7" fmla="*/ 4 h 4"/>
                  <a:gd name="T8" fmla="*/ 1 w 5"/>
                  <a:gd name="T9" fmla="*/ 4 h 4"/>
                  <a:gd name="T10" fmla="*/ 0 w 5"/>
                  <a:gd name="T11" fmla="*/ 1 h 4"/>
                  <a:gd name="T12" fmla="*/ 1 w 5"/>
                  <a:gd name="T13" fmla="*/ 1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2" name="Freeform 838"/>
              <p:cNvSpPr>
                <a:spLocks/>
              </p:cNvSpPr>
              <p:nvPr/>
            </p:nvSpPr>
            <p:spPr bwMode="auto">
              <a:xfrm>
                <a:off x="3917597" y="3686395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2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  <a:gd name="T10" fmla="*/ 1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3" name="Freeform 839"/>
              <p:cNvSpPr>
                <a:spLocks/>
              </p:cNvSpPr>
              <p:nvPr/>
            </p:nvSpPr>
            <p:spPr bwMode="auto">
              <a:xfrm>
                <a:off x="3944277" y="3681949"/>
                <a:ext cx="1483" cy="592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3 h 4"/>
                  <a:gd name="T4" fmla="*/ 1 w 1"/>
                  <a:gd name="T5" fmla="*/ 4 h 4"/>
                  <a:gd name="T6" fmla="*/ 0 w 1"/>
                  <a:gd name="T7" fmla="*/ 2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4" name="Freeform 840"/>
              <p:cNvSpPr>
                <a:spLocks/>
              </p:cNvSpPr>
              <p:nvPr/>
            </p:nvSpPr>
            <p:spPr bwMode="auto">
              <a:xfrm>
                <a:off x="3941312" y="3696770"/>
                <a:ext cx="5929" cy="4447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0 h 3"/>
                  <a:gd name="T4" fmla="*/ 4 w 4"/>
                  <a:gd name="T5" fmla="*/ 3 h 3"/>
                  <a:gd name="T6" fmla="*/ 3 w 4"/>
                  <a:gd name="T7" fmla="*/ 3 h 3"/>
                  <a:gd name="T8" fmla="*/ 2 w 4"/>
                  <a:gd name="T9" fmla="*/ 3 h 3"/>
                  <a:gd name="T10" fmla="*/ 0 w 4"/>
                  <a:gd name="T11" fmla="*/ 1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3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5" name="Freeform 841"/>
              <p:cNvSpPr>
                <a:spLocks/>
              </p:cNvSpPr>
              <p:nvPr/>
            </p:nvSpPr>
            <p:spPr bwMode="auto">
              <a:xfrm>
                <a:off x="3904257" y="3680466"/>
                <a:ext cx="4447" cy="444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6" name="Freeform 842"/>
              <p:cNvSpPr>
                <a:spLocks/>
              </p:cNvSpPr>
              <p:nvPr/>
            </p:nvSpPr>
            <p:spPr bwMode="auto">
              <a:xfrm>
                <a:off x="3938348" y="3714557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7" name="Freeform 843"/>
              <p:cNvSpPr>
                <a:spLocks/>
              </p:cNvSpPr>
              <p:nvPr/>
            </p:nvSpPr>
            <p:spPr bwMode="auto">
              <a:xfrm>
                <a:off x="3927972" y="3714557"/>
                <a:ext cx="5929" cy="8893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2 h 6"/>
                  <a:gd name="T4" fmla="*/ 4 w 4"/>
                  <a:gd name="T5" fmla="*/ 4 h 6"/>
                  <a:gd name="T6" fmla="*/ 4 w 4"/>
                  <a:gd name="T7" fmla="*/ 6 h 6"/>
                  <a:gd name="T8" fmla="*/ 1 w 4"/>
                  <a:gd name="T9" fmla="*/ 6 h 6"/>
                  <a:gd name="T10" fmla="*/ 1 w 4"/>
                  <a:gd name="T11" fmla="*/ 3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8" name="Freeform 844"/>
              <p:cNvSpPr>
                <a:spLocks/>
              </p:cNvSpPr>
              <p:nvPr/>
            </p:nvSpPr>
            <p:spPr bwMode="auto">
              <a:xfrm>
                <a:off x="3923526" y="3686395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3 h 3"/>
                  <a:gd name="T6" fmla="*/ 0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9" name="Freeform 845"/>
              <p:cNvSpPr>
                <a:spLocks/>
              </p:cNvSpPr>
              <p:nvPr/>
            </p:nvSpPr>
            <p:spPr bwMode="auto">
              <a:xfrm>
                <a:off x="5398304" y="3508532"/>
                <a:ext cx="146737" cy="182310"/>
              </a:xfrm>
              <a:custGeom>
                <a:avLst/>
                <a:gdLst>
                  <a:gd name="T0" fmla="*/ 52 w 99"/>
                  <a:gd name="T1" fmla="*/ 8 h 123"/>
                  <a:gd name="T2" fmla="*/ 56 w 99"/>
                  <a:gd name="T3" fmla="*/ 15 h 123"/>
                  <a:gd name="T4" fmla="*/ 67 w 99"/>
                  <a:gd name="T5" fmla="*/ 22 h 123"/>
                  <a:gd name="T6" fmla="*/ 72 w 99"/>
                  <a:gd name="T7" fmla="*/ 20 h 123"/>
                  <a:gd name="T8" fmla="*/ 81 w 99"/>
                  <a:gd name="T9" fmla="*/ 22 h 123"/>
                  <a:gd name="T10" fmla="*/ 87 w 99"/>
                  <a:gd name="T11" fmla="*/ 26 h 123"/>
                  <a:gd name="T12" fmla="*/ 90 w 99"/>
                  <a:gd name="T13" fmla="*/ 31 h 123"/>
                  <a:gd name="T14" fmla="*/ 95 w 99"/>
                  <a:gd name="T15" fmla="*/ 38 h 123"/>
                  <a:gd name="T16" fmla="*/ 99 w 99"/>
                  <a:gd name="T17" fmla="*/ 40 h 123"/>
                  <a:gd name="T18" fmla="*/ 98 w 99"/>
                  <a:gd name="T19" fmla="*/ 45 h 123"/>
                  <a:gd name="T20" fmla="*/ 96 w 99"/>
                  <a:gd name="T21" fmla="*/ 49 h 123"/>
                  <a:gd name="T22" fmla="*/ 90 w 99"/>
                  <a:gd name="T23" fmla="*/ 59 h 123"/>
                  <a:gd name="T24" fmla="*/ 85 w 99"/>
                  <a:gd name="T25" fmla="*/ 63 h 123"/>
                  <a:gd name="T26" fmla="*/ 83 w 99"/>
                  <a:gd name="T27" fmla="*/ 69 h 123"/>
                  <a:gd name="T28" fmla="*/ 81 w 99"/>
                  <a:gd name="T29" fmla="*/ 66 h 123"/>
                  <a:gd name="T30" fmla="*/ 81 w 99"/>
                  <a:gd name="T31" fmla="*/ 65 h 123"/>
                  <a:gd name="T32" fmla="*/ 79 w 99"/>
                  <a:gd name="T33" fmla="*/ 69 h 123"/>
                  <a:gd name="T34" fmla="*/ 79 w 99"/>
                  <a:gd name="T35" fmla="*/ 70 h 123"/>
                  <a:gd name="T36" fmla="*/ 74 w 99"/>
                  <a:gd name="T37" fmla="*/ 76 h 123"/>
                  <a:gd name="T38" fmla="*/ 74 w 99"/>
                  <a:gd name="T39" fmla="*/ 80 h 123"/>
                  <a:gd name="T40" fmla="*/ 76 w 99"/>
                  <a:gd name="T41" fmla="*/ 83 h 123"/>
                  <a:gd name="T42" fmla="*/ 77 w 99"/>
                  <a:gd name="T43" fmla="*/ 87 h 123"/>
                  <a:gd name="T44" fmla="*/ 77 w 99"/>
                  <a:gd name="T45" fmla="*/ 90 h 123"/>
                  <a:gd name="T46" fmla="*/ 69 w 99"/>
                  <a:gd name="T47" fmla="*/ 91 h 123"/>
                  <a:gd name="T48" fmla="*/ 65 w 99"/>
                  <a:gd name="T49" fmla="*/ 91 h 123"/>
                  <a:gd name="T50" fmla="*/ 59 w 99"/>
                  <a:gd name="T51" fmla="*/ 101 h 123"/>
                  <a:gd name="T52" fmla="*/ 56 w 99"/>
                  <a:gd name="T53" fmla="*/ 105 h 123"/>
                  <a:gd name="T54" fmla="*/ 51 w 99"/>
                  <a:gd name="T55" fmla="*/ 105 h 123"/>
                  <a:gd name="T56" fmla="*/ 45 w 99"/>
                  <a:gd name="T57" fmla="*/ 106 h 123"/>
                  <a:gd name="T58" fmla="*/ 44 w 99"/>
                  <a:gd name="T59" fmla="*/ 109 h 123"/>
                  <a:gd name="T60" fmla="*/ 45 w 99"/>
                  <a:gd name="T61" fmla="*/ 110 h 123"/>
                  <a:gd name="T62" fmla="*/ 44 w 99"/>
                  <a:gd name="T63" fmla="*/ 113 h 123"/>
                  <a:gd name="T64" fmla="*/ 41 w 99"/>
                  <a:gd name="T65" fmla="*/ 119 h 123"/>
                  <a:gd name="T66" fmla="*/ 37 w 99"/>
                  <a:gd name="T67" fmla="*/ 117 h 123"/>
                  <a:gd name="T68" fmla="*/ 33 w 99"/>
                  <a:gd name="T69" fmla="*/ 117 h 123"/>
                  <a:gd name="T70" fmla="*/ 25 w 99"/>
                  <a:gd name="T71" fmla="*/ 120 h 123"/>
                  <a:gd name="T72" fmla="*/ 20 w 99"/>
                  <a:gd name="T73" fmla="*/ 123 h 123"/>
                  <a:gd name="T74" fmla="*/ 18 w 99"/>
                  <a:gd name="T75" fmla="*/ 123 h 123"/>
                  <a:gd name="T76" fmla="*/ 12 w 99"/>
                  <a:gd name="T77" fmla="*/ 108 h 123"/>
                  <a:gd name="T78" fmla="*/ 1 w 99"/>
                  <a:gd name="T79" fmla="*/ 85 h 123"/>
                  <a:gd name="T80" fmla="*/ 40 w 99"/>
                  <a:gd name="T81" fmla="*/ 45 h 123"/>
                  <a:gd name="T82" fmla="*/ 48 w 99"/>
                  <a:gd name="T8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123">
                    <a:moveTo>
                      <a:pt x="51" y="0"/>
                    </a:moveTo>
                    <a:lnTo>
                      <a:pt x="52" y="8"/>
                    </a:lnTo>
                    <a:lnTo>
                      <a:pt x="56" y="14"/>
                    </a:lnTo>
                    <a:lnTo>
                      <a:pt x="56" y="15"/>
                    </a:lnTo>
                    <a:lnTo>
                      <a:pt x="65" y="20"/>
                    </a:lnTo>
                    <a:lnTo>
                      <a:pt x="67" y="22"/>
                    </a:lnTo>
                    <a:lnTo>
                      <a:pt x="69" y="20"/>
                    </a:lnTo>
                    <a:lnTo>
                      <a:pt x="72" y="20"/>
                    </a:lnTo>
                    <a:lnTo>
                      <a:pt x="77" y="22"/>
                    </a:lnTo>
                    <a:lnTo>
                      <a:pt x="81" y="22"/>
                    </a:lnTo>
                    <a:lnTo>
                      <a:pt x="83" y="22"/>
                    </a:lnTo>
                    <a:lnTo>
                      <a:pt x="87" y="26"/>
                    </a:lnTo>
                    <a:lnTo>
                      <a:pt x="87" y="30"/>
                    </a:lnTo>
                    <a:lnTo>
                      <a:pt x="90" y="31"/>
                    </a:lnTo>
                    <a:lnTo>
                      <a:pt x="91" y="34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99" y="40"/>
                    </a:lnTo>
                    <a:lnTo>
                      <a:pt x="99" y="43"/>
                    </a:lnTo>
                    <a:lnTo>
                      <a:pt x="98" y="45"/>
                    </a:lnTo>
                    <a:lnTo>
                      <a:pt x="98" y="47"/>
                    </a:lnTo>
                    <a:lnTo>
                      <a:pt x="96" y="49"/>
                    </a:lnTo>
                    <a:lnTo>
                      <a:pt x="92" y="56"/>
                    </a:lnTo>
                    <a:lnTo>
                      <a:pt x="90" y="59"/>
                    </a:lnTo>
                    <a:lnTo>
                      <a:pt x="87" y="62"/>
                    </a:lnTo>
                    <a:lnTo>
                      <a:pt x="85" y="63"/>
                    </a:lnTo>
                    <a:lnTo>
                      <a:pt x="84" y="69"/>
                    </a:lnTo>
                    <a:lnTo>
                      <a:pt x="83" y="69"/>
                    </a:lnTo>
                    <a:lnTo>
                      <a:pt x="81" y="67"/>
                    </a:lnTo>
                    <a:lnTo>
                      <a:pt x="81" y="66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0" y="66"/>
                    </a:lnTo>
                    <a:lnTo>
                      <a:pt x="79" y="69"/>
                    </a:lnTo>
                    <a:lnTo>
                      <a:pt x="77" y="69"/>
                    </a:lnTo>
                    <a:lnTo>
                      <a:pt x="79" y="70"/>
                    </a:lnTo>
                    <a:lnTo>
                      <a:pt x="77" y="72"/>
                    </a:lnTo>
                    <a:lnTo>
                      <a:pt x="74" y="76"/>
                    </a:lnTo>
                    <a:lnTo>
                      <a:pt x="74" y="77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76" y="83"/>
                    </a:lnTo>
                    <a:lnTo>
                      <a:pt x="74" y="83"/>
                    </a:lnTo>
                    <a:lnTo>
                      <a:pt x="77" y="87"/>
                    </a:lnTo>
                    <a:lnTo>
                      <a:pt x="77" y="88"/>
                    </a:lnTo>
                    <a:lnTo>
                      <a:pt x="77" y="90"/>
                    </a:lnTo>
                    <a:lnTo>
                      <a:pt x="70" y="90"/>
                    </a:lnTo>
                    <a:lnTo>
                      <a:pt x="69" y="91"/>
                    </a:lnTo>
                    <a:lnTo>
                      <a:pt x="67" y="90"/>
                    </a:lnTo>
                    <a:lnTo>
                      <a:pt x="65" y="91"/>
                    </a:lnTo>
                    <a:lnTo>
                      <a:pt x="59" y="96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6" y="105"/>
                    </a:lnTo>
                    <a:lnTo>
                      <a:pt x="55" y="103"/>
                    </a:lnTo>
                    <a:lnTo>
                      <a:pt x="51" y="105"/>
                    </a:lnTo>
                    <a:lnTo>
                      <a:pt x="47" y="105"/>
                    </a:lnTo>
                    <a:lnTo>
                      <a:pt x="45" y="106"/>
                    </a:lnTo>
                    <a:lnTo>
                      <a:pt x="44" y="108"/>
                    </a:lnTo>
                    <a:lnTo>
                      <a:pt x="44" y="109"/>
                    </a:lnTo>
                    <a:lnTo>
                      <a:pt x="44" y="110"/>
                    </a:lnTo>
                    <a:lnTo>
                      <a:pt x="45" y="110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41" y="119"/>
                    </a:lnTo>
                    <a:lnTo>
                      <a:pt x="40" y="119"/>
                    </a:lnTo>
                    <a:lnTo>
                      <a:pt x="37" y="117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27" y="120"/>
                    </a:lnTo>
                    <a:lnTo>
                      <a:pt x="25" y="120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20" y="121"/>
                    </a:lnTo>
                    <a:lnTo>
                      <a:pt x="18" y="123"/>
                    </a:lnTo>
                    <a:lnTo>
                      <a:pt x="11" y="113"/>
                    </a:lnTo>
                    <a:lnTo>
                      <a:pt x="12" y="108"/>
                    </a:lnTo>
                    <a:lnTo>
                      <a:pt x="0" y="92"/>
                    </a:lnTo>
                    <a:lnTo>
                      <a:pt x="1" y="85"/>
                    </a:lnTo>
                    <a:lnTo>
                      <a:pt x="38" y="74"/>
                    </a:lnTo>
                    <a:lnTo>
                      <a:pt x="40" y="45"/>
                    </a:lnTo>
                    <a:lnTo>
                      <a:pt x="37" y="34"/>
                    </a:lnTo>
                    <a:lnTo>
                      <a:pt x="48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0" name="Freeform 846"/>
              <p:cNvSpPr>
                <a:spLocks/>
              </p:cNvSpPr>
              <p:nvPr/>
            </p:nvSpPr>
            <p:spPr bwMode="auto">
              <a:xfrm>
                <a:off x="5465003" y="3483335"/>
                <a:ext cx="8893" cy="16305"/>
              </a:xfrm>
              <a:custGeom>
                <a:avLst/>
                <a:gdLst>
                  <a:gd name="T0" fmla="*/ 4 w 6"/>
                  <a:gd name="T1" fmla="*/ 0 h 11"/>
                  <a:gd name="T2" fmla="*/ 6 w 6"/>
                  <a:gd name="T3" fmla="*/ 0 h 11"/>
                  <a:gd name="T4" fmla="*/ 4 w 6"/>
                  <a:gd name="T5" fmla="*/ 0 h 11"/>
                  <a:gd name="T6" fmla="*/ 4 w 6"/>
                  <a:gd name="T7" fmla="*/ 1 h 11"/>
                  <a:gd name="T8" fmla="*/ 4 w 6"/>
                  <a:gd name="T9" fmla="*/ 1 h 11"/>
                  <a:gd name="T10" fmla="*/ 4 w 6"/>
                  <a:gd name="T11" fmla="*/ 3 h 11"/>
                  <a:gd name="T12" fmla="*/ 4 w 6"/>
                  <a:gd name="T13" fmla="*/ 3 h 11"/>
                  <a:gd name="T14" fmla="*/ 4 w 6"/>
                  <a:gd name="T15" fmla="*/ 7 h 11"/>
                  <a:gd name="T16" fmla="*/ 3 w 6"/>
                  <a:gd name="T17" fmla="*/ 10 h 11"/>
                  <a:gd name="T18" fmla="*/ 3 w 6"/>
                  <a:gd name="T19" fmla="*/ 11 h 11"/>
                  <a:gd name="T20" fmla="*/ 3 w 6"/>
                  <a:gd name="T21" fmla="*/ 11 h 11"/>
                  <a:gd name="T22" fmla="*/ 2 w 6"/>
                  <a:gd name="T23" fmla="*/ 6 h 11"/>
                  <a:gd name="T24" fmla="*/ 0 w 6"/>
                  <a:gd name="T25" fmla="*/ 6 h 11"/>
                  <a:gd name="T26" fmla="*/ 0 w 6"/>
                  <a:gd name="T27" fmla="*/ 4 h 11"/>
                  <a:gd name="T28" fmla="*/ 0 w 6"/>
                  <a:gd name="T29" fmla="*/ 3 h 11"/>
                  <a:gd name="T30" fmla="*/ 2 w 6"/>
                  <a:gd name="T31" fmla="*/ 4 h 11"/>
                  <a:gd name="T32" fmla="*/ 2 w 6"/>
                  <a:gd name="T33" fmla="*/ 3 h 11"/>
                  <a:gd name="T34" fmla="*/ 3 w 6"/>
                  <a:gd name="T35" fmla="*/ 0 h 11"/>
                  <a:gd name="T36" fmla="*/ 4 w 6"/>
                  <a:gd name="T37" fmla="*/ 0 h 11"/>
                  <a:gd name="T38" fmla="*/ 4 w 6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1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1" name="Freeform 847"/>
              <p:cNvSpPr>
                <a:spLocks/>
              </p:cNvSpPr>
              <p:nvPr/>
            </p:nvSpPr>
            <p:spPr bwMode="auto">
              <a:xfrm>
                <a:off x="5215995" y="3634519"/>
                <a:ext cx="208989" cy="137844"/>
              </a:xfrm>
              <a:custGeom>
                <a:avLst/>
                <a:gdLst>
                  <a:gd name="T0" fmla="*/ 123 w 141"/>
                  <a:gd name="T1" fmla="*/ 7 h 93"/>
                  <a:gd name="T2" fmla="*/ 134 w 141"/>
                  <a:gd name="T3" fmla="*/ 28 h 93"/>
                  <a:gd name="T4" fmla="*/ 138 w 141"/>
                  <a:gd name="T5" fmla="*/ 38 h 93"/>
                  <a:gd name="T6" fmla="*/ 128 w 141"/>
                  <a:gd name="T7" fmla="*/ 45 h 93"/>
                  <a:gd name="T8" fmla="*/ 130 w 141"/>
                  <a:gd name="T9" fmla="*/ 49 h 93"/>
                  <a:gd name="T10" fmla="*/ 130 w 141"/>
                  <a:gd name="T11" fmla="*/ 52 h 93"/>
                  <a:gd name="T12" fmla="*/ 121 w 141"/>
                  <a:gd name="T13" fmla="*/ 54 h 93"/>
                  <a:gd name="T14" fmla="*/ 108 w 141"/>
                  <a:gd name="T15" fmla="*/ 58 h 93"/>
                  <a:gd name="T16" fmla="*/ 92 w 141"/>
                  <a:gd name="T17" fmla="*/ 65 h 93"/>
                  <a:gd name="T18" fmla="*/ 88 w 141"/>
                  <a:gd name="T19" fmla="*/ 65 h 93"/>
                  <a:gd name="T20" fmla="*/ 81 w 141"/>
                  <a:gd name="T21" fmla="*/ 74 h 93"/>
                  <a:gd name="T22" fmla="*/ 79 w 141"/>
                  <a:gd name="T23" fmla="*/ 72 h 93"/>
                  <a:gd name="T24" fmla="*/ 76 w 141"/>
                  <a:gd name="T25" fmla="*/ 74 h 93"/>
                  <a:gd name="T26" fmla="*/ 72 w 141"/>
                  <a:gd name="T27" fmla="*/ 72 h 93"/>
                  <a:gd name="T28" fmla="*/ 67 w 141"/>
                  <a:gd name="T29" fmla="*/ 78 h 93"/>
                  <a:gd name="T30" fmla="*/ 61 w 141"/>
                  <a:gd name="T31" fmla="*/ 81 h 93"/>
                  <a:gd name="T32" fmla="*/ 51 w 141"/>
                  <a:gd name="T33" fmla="*/ 82 h 93"/>
                  <a:gd name="T34" fmla="*/ 47 w 141"/>
                  <a:gd name="T35" fmla="*/ 81 h 93"/>
                  <a:gd name="T36" fmla="*/ 44 w 141"/>
                  <a:gd name="T37" fmla="*/ 81 h 93"/>
                  <a:gd name="T38" fmla="*/ 38 w 141"/>
                  <a:gd name="T39" fmla="*/ 83 h 93"/>
                  <a:gd name="T40" fmla="*/ 36 w 141"/>
                  <a:gd name="T41" fmla="*/ 86 h 93"/>
                  <a:gd name="T42" fmla="*/ 32 w 141"/>
                  <a:gd name="T43" fmla="*/ 92 h 93"/>
                  <a:gd name="T44" fmla="*/ 27 w 141"/>
                  <a:gd name="T45" fmla="*/ 90 h 93"/>
                  <a:gd name="T46" fmla="*/ 22 w 141"/>
                  <a:gd name="T47" fmla="*/ 93 h 93"/>
                  <a:gd name="T48" fmla="*/ 18 w 141"/>
                  <a:gd name="T49" fmla="*/ 92 h 93"/>
                  <a:gd name="T50" fmla="*/ 14 w 141"/>
                  <a:gd name="T51" fmla="*/ 90 h 93"/>
                  <a:gd name="T52" fmla="*/ 11 w 141"/>
                  <a:gd name="T53" fmla="*/ 83 h 93"/>
                  <a:gd name="T54" fmla="*/ 11 w 141"/>
                  <a:gd name="T55" fmla="*/ 79 h 93"/>
                  <a:gd name="T56" fmla="*/ 7 w 141"/>
                  <a:gd name="T57" fmla="*/ 72 h 93"/>
                  <a:gd name="T58" fmla="*/ 3 w 141"/>
                  <a:gd name="T59" fmla="*/ 56 h 93"/>
                  <a:gd name="T60" fmla="*/ 1 w 141"/>
                  <a:gd name="T61" fmla="*/ 54 h 93"/>
                  <a:gd name="T62" fmla="*/ 3 w 141"/>
                  <a:gd name="T63" fmla="*/ 53 h 93"/>
                  <a:gd name="T64" fmla="*/ 4 w 141"/>
                  <a:gd name="T65" fmla="*/ 52 h 93"/>
                  <a:gd name="T66" fmla="*/ 3 w 141"/>
                  <a:gd name="T67" fmla="*/ 40 h 93"/>
                  <a:gd name="T68" fmla="*/ 4 w 141"/>
                  <a:gd name="T69" fmla="*/ 39 h 93"/>
                  <a:gd name="T70" fmla="*/ 8 w 141"/>
                  <a:gd name="T71" fmla="*/ 36 h 93"/>
                  <a:gd name="T72" fmla="*/ 8 w 141"/>
                  <a:gd name="T73" fmla="*/ 29 h 93"/>
                  <a:gd name="T74" fmla="*/ 14 w 141"/>
                  <a:gd name="T75" fmla="*/ 23 h 93"/>
                  <a:gd name="T76" fmla="*/ 26 w 141"/>
                  <a:gd name="T77" fmla="*/ 25 h 93"/>
                  <a:gd name="T78" fmla="*/ 50 w 141"/>
                  <a:gd name="T79" fmla="*/ 36 h 93"/>
                  <a:gd name="T80" fmla="*/ 74 w 141"/>
                  <a:gd name="T81" fmla="*/ 1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1" h="93">
                    <a:moveTo>
                      <a:pt x="124" y="0"/>
                    </a:moveTo>
                    <a:lnTo>
                      <a:pt x="123" y="7"/>
                    </a:lnTo>
                    <a:lnTo>
                      <a:pt x="135" y="23"/>
                    </a:lnTo>
                    <a:lnTo>
                      <a:pt x="134" y="28"/>
                    </a:lnTo>
                    <a:lnTo>
                      <a:pt x="141" y="38"/>
                    </a:lnTo>
                    <a:lnTo>
                      <a:pt x="138" y="38"/>
                    </a:lnTo>
                    <a:lnTo>
                      <a:pt x="132" y="39"/>
                    </a:lnTo>
                    <a:lnTo>
                      <a:pt x="128" y="45"/>
                    </a:lnTo>
                    <a:lnTo>
                      <a:pt x="128" y="47"/>
                    </a:lnTo>
                    <a:lnTo>
                      <a:pt x="130" y="49"/>
                    </a:lnTo>
                    <a:lnTo>
                      <a:pt x="128" y="50"/>
                    </a:lnTo>
                    <a:lnTo>
                      <a:pt x="130" y="52"/>
                    </a:lnTo>
                    <a:lnTo>
                      <a:pt x="124" y="53"/>
                    </a:lnTo>
                    <a:lnTo>
                      <a:pt x="121" y="54"/>
                    </a:lnTo>
                    <a:lnTo>
                      <a:pt x="116" y="57"/>
                    </a:lnTo>
                    <a:lnTo>
                      <a:pt x="108" y="58"/>
                    </a:lnTo>
                    <a:lnTo>
                      <a:pt x="106" y="60"/>
                    </a:lnTo>
                    <a:lnTo>
                      <a:pt x="92" y="65"/>
                    </a:lnTo>
                    <a:lnTo>
                      <a:pt x="91" y="64"/>
                    </a:lnTo>
                    <a:lnTo>
                      <a:pt x="88" y="65"/>
                    </a:lnTo>
                    <a:lnTo>
                      <a:pt x="85" y="71"/>
                    </a:lnTo>
                    <a:lnTo>
                      <a:pt x="81" y="74"/>
                    </a:lnTo>
                    <a:lnTo>
                      <a:pt x="80" y="74"/>
                    </a:lnTo>
                    <a:lnTo>
                      <a:pt x="79" y="72"/>
                    </a:lnTo>
                    <a:lnTo>
                      <a:pt x="77" y="74"/>
                    </a:lnTo>
                    <a:lnTo>
                      <a:pt x="76" y="74"/>
                    </a:lnTo>
                    <a:lnTo>
                      <a:pt x="74" y="74"/>
                    </a:lnTo>
                    <a:lnTo>
                      <a:pt x="72" y="72"/>
                    </a:lnTo>
                    <a:lnTo>
                      <a:pt x="67" y="76"/>
                    </a:lnTo>
                    <a:lnTo>
                      <a:pt x="67" y="78"/>
                    </a:lnTo>
                    <a:lnTo>
                      <a:pt x="65" y="79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51" y="82"/>
                    </a:lnTo>
                    <a:lnTo>
                      <a:pt x="51" y="81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44" y="81"/>
                    </a:lnTo>
                    <a:lnTo>
                      <a:pt x="43" y="81"/>
                    </a:lnTo>
                    <a:lnTo>
                      <a:pt x="38" y="83"/>
                    </a:lnTo>
                    <a:lnTo>
                      <a:pt x="37" y="86"/>
                    </a:lnTo>
                    <a:lnTo>
                      <a:pt x="36" y="86"/>
                    </a:lnTo>
                    <a:lnTo>
                      <a:pt x="34" y="90"/>
                    </a:lnTo>
                    <a:lnTo>
                      <a:pt x="32" y="92"/>
                    </a:lnTo>
                    <a:lnTo>
                      <a:pt x="30" y="90"/>
                    </a:lnTo>
                    <a:lnTo>
                      <a:pt x="27" y="90"/>
                    </a:lnTo>
                    <a:lnTo>
                      <a:pt x="25" y="92"/>
                    </a:lnTo>
                    <a:lnTo>
                      <a:pt x="22" y="93"/>
                    </a:lnTo>
                    <a:lnTo>
                      <a:pt x="19" y="92"/>
                    </a:lnTo>
                    <a:lnTo>
                      <a:pt x="18" y="92"/>
                    </a:lnTo>
                    <a:lnTo>
                      <a:pt x="15" y="93"/>
                    </a:lnTo>
                    <a:lnTo>
                      <a:pt x="14" y="90"/>
                    </a:lnTo>
                    <a:lnTo>
                      <a:pt x="14" y="87"/>
                    </a:lnTo>
                    <a:lnTo>
                      <a:pt x="11" y="83"/>
                    </a:lnTo>
                    <a:lnTo>
                      <a:pt x="9" y="81"/>
                    </a:lnTo>
                    <a:lnTo>
                      <a:pt x="11" y="79"/>
                    </a:lnTo>
                    <a:lnTo>
                      <a:pt x="11" y="76"/>
                    </a:lnTo>
                    <a:lnTo>
                      <a:pt x="7" y="72"/>
                    </a:lnTo>
                    <a:lnTo>
                      <a:pt x="5" y="60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4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3" y="52"/>
                    </a:lnTo>
                    <a:lnTo>
                      <a:pt x="4" y="52"/>
                    </a:lnTo>
                    <a:lnTo>
                      <a:pt x="4" y="47"/>
                    </a:lnTo>
                    <a:lnTo>
                      <a:pt x="3" y="40"/>
                    </a:lnTo>
                    <a:lnTo>
                      <a:pt x="1" y="39"/>
                    </a:lnTo>
                    <a:lnTo>
                      <a:pt x="4" y="39"/>
                    </a:lnTo>
                    <a:lnTo>
                      <a:pt x="7" y="39"/>
                    </a:lnTo>
                    <a:lnTo>
                      <a:pt x="8" y="36"/>
                    </a:lnTo>
                    <a:lnTo>
                      <a:pt x="11" y="35"/>
                    </a:lnTo>
                    <a:lnTo>
                      <a:pt x="8" y="29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7" y="31"/>
                    </a:lnTo>
                    <a:lnTo>
                      <a:pt x="50" y="36"/>
                    </a:lnTo>
                    <a:lnTo>
                      <a:pt x="50" y="49"/>
                    </a:lnTo>
                    <a:lnTo>
                      <a:pt x="74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2" name="Freeform 848"/>
              <p:cNvSpPr>
                <a:spLocks/>
              </p:cNvSpPr>
              <p:nvPr/>
            </p:nvSpPr>
            <p:spPr bwMode="auto">
              <a:xfrm>
                <a:off x="5430912" y="3767916"/>
                <a:ext cx="23715" cy="10376"/>
              </a:xfrm>
              <a:custGeom>
                <a:avLst/>
                <a:gdLst>
                  <a:gd name="T0" fmla="*/ 3 w 16"/>
                  <a:gd name="T1" fmla="*/ 0 h 7"/>
                  <a:gd name="T2" fmla="*/ 5 w 16"/>
                  <a:gd name="T3" fmla="*/ 2 h 7"/>
                  <a:gd name="T4" fmla="*/ 5 w 16"/>
                  <a:gd name="T5" fmla="*/ 2 h 7"/>
                  <a:gd name="T6" fmla="*/ 7 w 16"/>
                  <a:gd name="T7" fmla="*/ 3 h 7"/>
                  <a:gd name="T8" fmla="*/ 10 w 16"/>
                  <a:gd name="T9" fmla="*/ 2 h 7"/>
                  <a:gd name="T10" fmla="*/ 12 w 16"/>
                  <a:gd name="T11" fmla="*/ 2 h 7"/>
                  <a:gd name="T12" fmla="*/ 14 w 16"/>
                  <a:gd name="T13" fmla="*/ 3 h 7"/>
                  <a:gd name="T14" fmla="*/ 15 w 16"/>
                  <a:gd name="T15" fmla="*/ 3 h 7"/>
                  <a:gd name="T16" fmla="*/ 16 w 16"/>
                  <a:gd name="T17" fmla="*/ 4 h 7"/>
                  <a:gd name="T18" fmla="*/ 15 w 16"/>
                  <a:gd name="T19" fmla="*/ 6 h 7"/>
                  <a:gd name="T20" fmla="*/ 12 w 16"/>
                  <a:gd name="T21" fmla="*/ 6 h 7"/>
                  <a:gd name="T22" fmla="*/ 10 w 16"/>
                  <a:gd name="T23" fmla="*/ 7 h 7"/>
                  <a:gd name="T24" fmla="*/ 5 w 16"/>
                  <a:gd name="T25" fmla="*/ 7 h 7"/>
                  <a:gd name="T26" fmla="*/ 3 w 16"/>
                  <a:gd name="T27" fmla="*/ 7 h 7"/>
                  <a:gd name="T28" fmla="*/ 1 w 16"/>
                  <a:gd name="T29" fmla="*/ 6 h 7"/>
                  <a:gd name="T30" fmla="*/ 0 w 16"/>
                  <a:gd name="T31" fmla="*/ 4 h 7"/>
                  <a:gd name="T32" fmla="*/ 1 w 16"/>
                  <a:gd name="T33" fmla="*/ 4 h 7"/>
                  <a:gd name="T34" fmla="*/ 1 w 16"/>
                  <a:gd name="T35" fmla="*/ 2 h 7"/>
                  <a:gd name="T36" fmla="*/ 3 w 16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7">
                    <a:moveTo>
                      <a:pt x="3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3" name="Freeform 849"/>
              <p:cNvSpPr>
                <a:spLocks/>
              </p:cNvSpPr>
              <p:nvPr/>
            </p:nvSpPr>
            <p:spPr bwMode="auto">
              <a:xfrm>
                <a:off x="5405716" y="3781255"/>
                <a:ext cx="10376" cy="1483"/>
              </a:xfrm>
              <a:custGeom>
                <a:avLst/>
                <a:gdLst>
                  <a:gd name="T0" fmla="*/ 3 w 7"/>
                  <a:gd name="T1" fmla="*/ 0 h 1"/>
                  <a:gd name="T2" fmla="*/ 7 w 7"/>
                  <a:gd name="T3" fmla="*/ 1 h 1"/>
                  <a:gd name="T4" fmla="*/ 4 w 7"/>
                  <a:gd name="T5" fmla="*/ 1 h 1"/>
                  <a:gd name="T6" fmla="*/ 0 w 7"/>
                  <a:gd name="T7" fmla="*/ 0 h 1"/>
                  <a:gd name="T8" fmla="*/ 3 w 7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3" y="0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4" name="Freeform 850"/>
              <p:cNvSpPr>
                <a:spLocks/>
              </p:cNvSpPr>
              <p:nvPr/>
            </p:nvSpPr>
            <p:spPr bwMode="auto">
              <a:xfrm>
                <a:off x="4855823" y="3376618"/>
                <a:ext cx="244562" cy="204542"/>
              </a:xfrm>
              <a:custGeom>
                <a:avLst/>
                <a:gdLst>
                  <a:gd name="T0" fmla="*/ 27 w 165"/>
                  <a:gd name="T1" fmla="*/ 3 h 138"/>
                  <a:gd name="T2" fmla="*/ 37 w 165"/>
                  <a:gd name="T3" fmla="*/ 4 h 138"/>
                  <a:gd name="T4" fmla="*/ 47 w 165"/>
                  <a:gd name="T5" fmla="*/ 7 h 138"/>
                  <a:gd name="T6" fmla="*/ 59 w 165"/>
                  <a:gd name="T7" fmla="*/ 10 h 138"/>
                  <a:gd name="T8" fmla="*/ 66 w 165"/>
                  <a:gd name="T9" fmla="*/ 6 h 138"/>
                  <a:gd name="T10" fmla="*/ 73 w 165"/>
                  <a:gd name="T11" fmla="*/ 2 h 138"/>
                  <a:gd name="T12" fmla="*/ 77 w 165"/>
                  <a:gd name="T13" fmla="*/ 2 h 138"/>
                  <a:gd name="T14" fmla="*/ 76 w 165"/>
                  <a:gd name="T15" fmla="*/ 3 h 138"/>
                  <a:gd name="T16" fmla="*/ 82 w 165"/>
                  <a:gd name="T17" fmla="*/ 3 h 138"/>
                  <a:gd name="T18" fmla="*/ 81 w 165"/>
                  <a:gd name="T19" fmla="*/ 0 h 138"/>
                  <a:gd name="T20" fmla="*/ 91 w 165"/>
                  <a:gd name="T21" fmla="*/ 2 h 138"/>
                  <a:gd name="T22" fmla="*/ 91 w 165"/>
                  <a:gd name="T23" fmla="*/ 6 h 138"/>
                  <a:gd name="T24" fmla="*/ 96 w 165"/>
                  <a:gd name="T25" fmla="*/ 9 h 138"/>
                  <a:gd name="T26" fmla="*/ 99 w 165"/>
                  <a:gd name="T27" fmla="*/ 7 h 138"/>
                  <a:gd name="T28" fmla="*/ 118 w 165"/>
                  <a:gd name="T29" fmla="*/ 6 h 138"/>
                  <a:gd name="T30" fmla="*/ 124 w 165"/>
                  <a:gd name="T31" fmla="*/ 7 h 138"/>
                  <a:gd name="T32" fmla="*/ 132 w 165"/>
                  <a:gd name="T33" fmla="*/ 25 h 138"/>
                  <a:gd name="T34" fmla="*/ 132 w 165"/>
                  <a:gd name="T35" fmla="*/ 33 h 138"/>
                  <a:gd name="T36" fmla="*/ 128 w 165"/>
                  <a:gd name="T37" fmla="*/ 47 h 138"/>
                  <a:gd name="T38" fmla="*/ 127 w 165"/>
                  <a:gd name="T39" fmla="*/ 56 h 138"/>
                  <a:gd name="T40" fmla="*/ 123 w 165"/>
                  <a:gd name="T41" fmla="*/ 54 h 138"/>
                  <a:gd name="T42" fmla="*/ 111 w 165"/>
                  <a:gd name="T43" fmla="*/ 43 h 138"/>
                  <a:gd name="T44" fmla="*/ 105 w 165"/>
                  <a:gd name="T45" fmla="*/ 33 h 138"/>
                  <a:gd name="T46" fmla="*/ 102 w 165"/>
                  <a:gd name="T47" fmla="*/ 28 h 138"/>
                  <a:gd name="T48" fmla="*/ 100 w 165"/>
                  <a:gd name="T49" fmla="*/ 28 h 138"/>
                  <a:gd name="T50" fmla="*/ 103 w 165"/>
                  <a:gd name="T51" fmla="*/ 35 h 138"/>
                  <a:gd name="T52" fmla="*/ 109 w 165"/>
                  <a:gd name="T53" fmla="*/ 46 h 138"/>
                  <a:gd name="T54" fmla="*/ 117 w 165"/>
                  <a:gd name="T55" fmla="*/ 56 h 138"/>
                  <a:gd name="T56" fmla="*/ 121 w 165"/>
                  <a:gd name="T57" fmla="*/ 64 h 138"/>
                  <a:gd name="T58" fmla="*/ 124 w 165"/>
                  <a:gd name="T59" fmla="*/ 73 h 138"/>
                  <a:gd name="T60" fmla="*/ 134 w 165"/>
                  <a:gd name="T61" fmla="*/ 91 h 138"/>
                  <a:gd name="T62" fmla="*/ 142 w 165"/>
                  <a:gd name="T63" fmla="*/ 105 h 138"/>
                  <a:gd name="T64" fmla="*/ 145 w 165"/>
                  <a:gd name="T65" fmla="*/ 107 h 138"/>
                  <a:gd name="T66" fmla="*/ 149 w 165"/>
                  <a:gd name="T67" fmla="*/ 112 h 138"/>
                  <a:gd name="T68" fmla="*/ 145 w 165"/>
                  <a:gd name="T69" fmla="*/ 112 h 138"/>
                  <a:gd name="T70" fmla="*/ 145 w 165"/>
                  <a:gd name="T71" fmla="*/ 119 h 138"/>
                  <a:gd name="T72" fmla="*/ 153 w 165"/>
                  <a:gd name="T73" fmla="*/ 129 h 138"/>
                  <a:gd name="T74" fmla="*/ 160 w 165"/>
                  <a:gd name="T75" fmla="*/ 132 h 138"/>
                  <a:gd name="T76" fmla="*/ 165 w 165"/>
                  <a:gd name="T77" fmla="*/ 137 h 138"/>
                  <a:gd name="T78" fmla="*/ 4 w 165"/>
                  <a:gd name="T79" fmla="*/ 33 h 138"/>
                  <a:gd name="T80" fmla="*/ 1 w 165"/>
                  <a:gd name="T81" fmla="*/ 20 h 138"/>
                  <a:gd name="T82" fmla="*/ 2 w 165"/>
                  <a:gd name="T83" fmla="*/ 9 h 138"/>
                  <a:gd name="T84" fmla="*/ 4 w 165"/>
                  <a:gd name="T8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5" h="138">
                    <a:moveTo>
                      <a:pt x="12" y="0"/>
                    </a:moveTo>
                    <a:lnTo>
                      <a:pt x="18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6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42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6" y="6"/>
                    </a:lnTo>
                    <a:lnTo>
                      <a:pt x="67" y="4"/>
                    </a:lnTo>
                    <a:lnTo>
                      <a:pt x="71" y="3"/>
                    </a:lnTo>
                    <a:lnTo>
                      <a:pt x="73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3"/>
                    </a:lnTo>
                    <a:lnTo>
                      <a:pt x="82" y="3"/>
                    </a:lnTo>
                    <a:lnTo>
                      <a:pt x="82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85" y="2"/>
                    </a:lnTo>
                    <a:lnTo>
                      <a:pt x="88" y="3"/>
                    </a:lnTo>
                    <a:lnTo>
                      <a:pt x="91" y="2"/>
                    </a:lnTo>
                    <a:lnTo>
                      <a:pt x="92" y="3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94" y="7"/>
                    </a:lnTo>
                    <a:lnTo>
                      <a:pt x="96" y="10"/>
                    </a:lnTo>
                    <a:lnTo>
                      <a:pt x="96" y="9"/>
                    </a:lnTo>
                    <a:lnTo>
                      <a:pt x="94" y="6"/>
                    </a:lnTo>
                    <a:lnTo>
                      <a:pt x="95" y="4"/>
                    </a:lnTo>
                    <a:lnTo>
                      <a:pt x="99" y="7"/>
                    </a:lnTo>
                    <a:lnTo>
                      <a:pt x="106" y="6"/>
                    </a:lnTo>
                    <a:lnTo>
                      <a:pt x="114" y="7"/>
                    </a:lnTo>
                    <a:lnTo>
                      <a:pt x="118" y="6"/>
                    </a:lnTo>
                    <a:lnTo>
                      <a:pt x="120" y="3"/>
                    </a:lnTo>
                    <a:lnTo>
                      <a:pt x="121" y="3"/>
                    </a:lnTo>
                    <a:lnTo>
                      <a:pt x="124" y="7"/>
                    </a:lnTo>
                    <a:lnTo>
                      <a:pt x="125" y="13"/>
                    </a:lnTo>
                    <a:lnTo>
                      <a:pt x="129" y="18"/>
                    </a:lnTo>
                    <a:lnTo>
                      <a:pt x="132" y="25"/>
                    </a:lnTo>
                    <a:lnTo>
                      <a:pt x="131" y="28"/>
                    </a:lnTo>
                    <a:lnTo>
                      <a:pt x="132" y="32"/>
                    </a:lnTo>
                    <a:lnTo>
                      <a:pt x="132" y="33"/>
                    </a:lnTo>
                    <a:lnTo>
                      <a:pt x="129" y="40"/>
                    </a:lnTo>
                    <a:lnTo>
                      <a:pt x="129" y="43"/>
                    </a:lnTo>
                    <a:lnTo>
                      <a:pt x="128" y="47"/>
                    </a:lnTo>
                    <a:lnTo>
                      <a:pt x="129" y="49"/>
                    </a:lnTo>
                    <a:lnTo>
                      <a:pt x="128" y="53"/>
                    </a:lnTo>
                    <a:lnTo>
                      <a:pt x="127" y="56"/>
                    </a:lnTo>
                    <a:lnTo>
                      <a:pt x="125" y="57"/>
                    </a:lnTo>
                    <a:lnTo>
                      <a:pt x="125" y="56"/>
                    </a:lnTo>
                    <a:lnTo>
                      <a:pt x="123" y="54"/>
                    </a:lnTo>
                    <a:lnTo>
                      <a:pt x="116" y="47"/>
                    </a:lnTo>
                    <a:lnTo>
                      <a:pt x="114" y="44"/>
                    </a:lnTo>
                    <a:lnTo>
                      <a:pt x="111" y="43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05" y="33"/>
                    </a:lnTo>
                    <a:lnTo>
                      <a:pt x="105" y="32"/>
                    </a:lnTo>
                    <a:lnTo>
                      <a:pt x="103" y="31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0" y="26"/>
                    </a:lnTo>
                    <a:lnTo>
                      <a:pt x="100" y="28"/>
                    </a:lnTo>
                    <a:lnTo>
                      <a:pt x="100" y="29"/>
                    </a:lnTo>
                    <a:lnTo>
                      <a:pt x="100" y="31"/>
                    </a:lnTo>
                    <a:lnTo>
                      <a:pt x="103" y="35"/>
                    </a:lnTo>
                    <a:lnTo>
                      <a:pt x="103" y="38"/>
                    </a:lnTo>
                    <a:lnTo>
                      <a:pt x="107" y="43"/>
                    </a:lnTo>
                    <a:lnTo>
                      <a:pt x="109" y="46"/>
                    </a:lnTo>
                    <a:lnTo>
                      <a:pt x="116" y="51"/>
                    </a:lnTo>
                    <a:lnTo>
                      <a:pt x="117" y="54"/>
                    </a:lnTo>
                    <a:lnTo>
                      <a:pt x="117" y="56"/>
                    </a:lnTo>
                    <a:lnTo>
                      <a:pt x="117" y="58"/>
                    </a:lnTo>
                    <a:lnTo>
                      <a:pt x="121" y="62"/>
                    </a:lnTo>
                    <a:lnTo>
                      <a:pt x="121" y="64"/>
                    </a:lnTo>
                    <a:lnTo>
                      <a:pt x="123" y="67"/>
                    </a:lnTo>
                    <a:lnTo>
                      <a:pt x="123" y="71"/>
                    </a:lnTo>
                    <a:lnTo>
                      <a:pt x="124" y="73"/>
                    </a:lnTo>
                    <a:lnTo>
                      <a:pt x="124" y="76"/>
                    </a:lnTo>
                    <a:lnTo>
                      <a:pt x="132" y="89"/>
                    </a:lnTo>
                    <a:lnTo>
                      <a:pt x="134" y="91"/>
                    </a:lnTo>
                    <a:lnTo>
                      <a:pt x="135" y="94"/>
                    </a:lnTo>
                    <a:lnTo>
                      <a:pt x="141" y="101"/>
                    </a:lnTo>
                    <a:lnTo>
                      <a:pt x="142" y="105"/>
                    </a:lnTo>
                    <a:lnTo>
                      <a:pt x="143" y="107"/>
                    </a:lnTo>
                    <a:lnTo>
                      <a:pt x="143" y="105"/>
                    </a:lnTo>
                    <a:lnTo>
                      <a:pt x="145" y="107"/>
                    </a:lnTo>
                    <a:lnTo>
                      <a:pt x="146" y="109"/>
                    </a:lnTo>
                    <a:lnTo>
                      <a:pt x="147" y="109"/>
                    </a:lnTo>
                    <a:lnTo>
                      <a:pt x="149" y="112"/>
                    </a:lnTo>
                    <a:lnTo>
                      <a:pt x="146" y="111"/>
                    </a:lnTo>
                    <a:lnTo>
                      <a:pt x="145" y="111"/>
                    </a:lnTo>
                    <a:lnTo>
                      <a:pt x="145" y="112"/>
                    </a:lnTo>
                    <a:lnTo>
                      <a:pt x="145" y="114"/>
                    </a:lnTo>
                    <a:lnTo>
                      <a:pt x="145" y="116"/>
                    </a:lnTo>
                    <a:lnTo>
                      <a:pt x="145" y="119"/>
                    </a:lnTo>
                    <a:lnTo>
                      <a:pt x="147" y="126"/>
                    </a:lnTo>
                    <a:lnTo>
                      <a:pt x="152" y="127"/>
                    </a:lnTo>
                    <a:lnTo>
                      <a:pt x="153" y="129"/>
                    </a:lnTo>
                    <a:lnTo>
                      <a:pt x="156" y="127"/>
                    </a:lnTo>
                    <a:lnTo>
                      <a:pt x="157" y="132"/>
                    </a:lnTo>
                    <a:lnTo>
                      <a:pt x="160" y="132"/>
                    </a:lnTo>
                    <a:lnTo>
                      <a:pt x="160" y="133"/>
                    </a:lnTo>
                    <a:lnTo>
                      <a:pt x="164" y="137"/>
                    </a:lnTo>
                    <a:lnTo>
                      <a:pt x="165" y="137"/>
                    </a:lnTo>
                    <a:lnTo>
                      <a:pt x="165" y="137"/>
                    </a:lnTo>
                    <a:lnTo>
                      <a:pt x="8" y="138"/>
                    </a:lnTo>
                    <a:lnTo>
                      <a:pt x="4" y="33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5" name="Freeform 851"/>
              <p:cNvSpPr>
                <a:spLocks/>
              </p:cNvSpPr>
              <p:nvPr/>
            </p:nvSpPr>
            <p:spPr bwMode="auto">
              <a:xfrm>
                <a:off x="4812840" y="3579677"/>
                <a:ext cx="324600" cy="373512"/>
              </a:xfrm>
              <a:custGeom>
                <a:avLst/>
                <a:gdLst>
                  <a:gd name="T0" fmla="*/ 194 w 219"/>
                  <a:gd name="T1" fmla="*/ 4 h 252"/>
                  <a:gd name="T2" fmla="*/ 199 w 219"/>
                  <a:gd name="T3" fmla="*/ 14 h 252"/>
                  <a:gd name="T4" fmla="*/ 196 w 219"/>
                  <a:gd name="T5" fmla="*/ 13 h 252"/>
                  <a:gd name="T6" fmla="*/ 201 w 219"/>
                  <a:gd name="T7" fmla="*/ 40 h 252"/>
                  <a:gd name="T8" fmla="*/ 215 w 219"/>
                  <a:gd name="T9" fmla="*/ 53 h 252"/>
                  <a:gd name="T10" fmla="*/ 215 w 219"/>
                  <a:gd name="T11" fmla="*/ 60 h 252"/>
                  <a:gd name="T12" fmla="*/ 204 w 219"/>
                  <a:gd name="T13" fmla="*/ 64 h 252"/>
                  <a:gd name="T14" fmla="*/ 200 w 219"/>
                  <a:gd name="T15" fmla="*/ 68 h 252"/>
                  <a:gd name="T16" fmla="*/ 199 w 219"/>
                  <a:gd name="T17" fmla="*/ 77 h 252"/>
                  <a:gd name="T18" fmla="*/ 193 w 219"/>
                  <a:gd name="T19" fmla="*/ 95 h 252"/>
                  <a:gd name="T20" fmla="*/ 194 w 219"/>
                  <a:gd name="T21" fmla="*/ 108 h 252"/>
                  <a:gd name="T22" fmla="*/ 187 w 219"/>
                  <a:gd name="T23" fmla="*/ 126 h 252"/>
                  <a:gd name="T24" fmla="*/ 176 w 219"/>
                  <a:gd name="T25" fmla="*/ 140 h 252"/>
                  <a:gd name="T26" fmla="*/ 170 w 219"/>
                  <a:gd name="T27" fmla="*/ 155 h 252"/>
                  <a:gd name="T28" fmla="*/ 165 w 219"/>
                  <a:gd name="T29" fmla="*/ 169 h 252"/>
                  <a:gd name="T30" fmla="*/ 161 w 219"/>
                  <a:gd name="T31" fmla="*/ 187 h 252"/>
                  <a:gd name="T32" fmla="*/ 153 w 219"/>
                  <a:gd name="T33" fmla="*/ 188 h 252"/>
                  <a:gd name="T34" fmla="*/ 158 w 219"/>
                  <a:gd name="T35" fmla="*/ 194 h 252"/>
                  <a:gd name="T36" fmla="*/ 165 w 219"/>
                  <a:gd name="T37" fmla="*/ 205 h 252"/>
                  <a:gd name="T38" fmla="*/ 174 w 219"/>
                  <a:gd name="T39" fmla="*/ 210 h 252"/>
                  <a:gd name="T40" fmla="*/ 179 w 219"/>
                  <a:gd name="T41" fmla="*/ 225 h 252"/>
                  <a:gd name="T42" fmla="*/ 167 w 219"/>
                  <a:gd name="T43" fmla="*/ 239 h 252"/>
                  <a:gd name="T44" fmla="*/ 158 w 219"/>
                  <a:gd name="T45" fmla="*/ 246 h 252"/>
                  <a:gd name="T46" fmla="*/ 143 w 219"/>
                  <a:gd name="T47" fmla="*/ 248 h 252"/>
                  <a:gd name="T48" fmla="*/ 138 w 219"/>
                  <a:gd name="T49" fmla="*/ 252 h 252"/>
                  <a:gd name="T50" fmla="*/ 127 w 219"/>
                  <a:gd name="T51" fmla="*/ 248 h 252"/>
                  <a:gd name="T52" fmla="*/ 123 w 219"/>
                  <a:gd name="T53" fmla="*/ 252 h 252"/>
                  <a:gd name="T54" fmla="*/ 117 w 219"/>
                  <a:gd name="T55" fmla="*/ 248 h 252"/>
                  <a:gd name="T56" fmla="*/ 109 w 219"/>
                  <a:gd name="T57" fmla="*/ 241 h 252"/>
                  <a:gd name="T58" fmla="*/ 100 w 219"/>
                  <a:gd name="T59" fmla="*/ 236 h 252"/>
                  <a:gd name="T60" fmla="*/ 94 w 219"/>
                  <a:gd name="T61" fmla="*/ 238 h 252"/>
                  <a:gd name="T62" fmla="*/ 84 w 219"/>
                  <a:gd name="T63" fmla="*/ 241 h 252"/>
                  <a:gd name="T64" fmla="*/ 76 w 219"/>
                  <a:gd name="T65" fmla="*/ 232 h 252"/>
                  <a:gd name="T66" fmla="*/ 71 w 219"/>
                  <a:gd name="T67" fmla="*/ 227 h 252"/>
                  <a:gd name="T68" fmla="*/ 63 w 219"/>
                  <a:gd name="T69" fmla="*/ 218 h 252"/>
                  <a:gd name="T70" fmla="*/ 58 w 219"/>
                  <a:gd name="T71" fmla="*/ 209 h 252"/>
                  <a:gd name="T72" fmla="*/ 49 w 219"/>
                  <a:gd name="T73" fmla="*/ 203 h 252"/>
                  <a:gd name="T74" fmla="*/ 47 w 219"/>
                  <a:gd name="T75" fmla="*/ 196 h 252"/>
                  <a:gd name="T76" fmla="*/ 41 w 219"/>
                  <a:gd name="T77" fmla="*/ 191 h 252"/>
                  <a:gd name="T78" fmla="*/ 31 w 219"/>
                  <a:gd name="T79" fmla="*/ 184 h 252"/>
                  <a:gd name="T80" fmla="*/ 22 w 219"/>
                  <a:gd name="T81" fmla="*/ 183 h 252"/>
                  <a:gd name="T82" fmla="*/ 23 w 219"/>
                  <a:gd name="T83" fmla="*/ 170 h 252"/>
                  <a:gd name="T84" fmla="*/ 13 w 219"/>
                  <a:gd name="T85" fmla="*/ 154 h 252"/>
                  <a:gd name="T86" fmla="*/ 12 w 219"/>
                  <a:gd name="T87" fmla="*/ 148 h 252"/>
                  <a:gd name="T88" fmla="*/ 6 w 219"/>
                  <a:gd name="T89" fmla="*/ 137 h 252"/>
                  <a:gd name="T90" fmla="*/ 6 w 219"/>
                  <a:gd name="T91" fmla="*/ 129 h 252"/>
                  <a:gd name="T92" fmla="*/ 4 w 219"/>
                  <a:gd name="T93" fmla="*/ 120 h 252"/>
                  <a:gd name="T94" fmla="*/ 5 w 219"/>
                  <a:gd name="T95" fmla="*/ 111 h 252"/>
                  <a:gd name="T96" fmla="*/ 9 w 219"/>
                  <a:gd name="T97" fmla="*/ 102 h 252"/>
                  <a:gd name="T98" fmla="*/ 16 w 219"/>
                  <a:gd name="T99" fmla="*/ 87 h 252"/>
                  <a:gd name="T100" fmla="*/ 24 w 219"/>
                  <a:gd name="T101" fmla="*/ 33 h 252"/>
                  <a:gd name="T102" fmla="*/ 194 w 219"/>
                  <a:gd name="T103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9" h="252">
                    <a:moveTo>
                      <a:pt x="194" y="0"/>
                    </a:moveTo>
                    <a:lnTo>
                      <a:pt x="194" y="1"/>
                    </a:lnTo>
                    <a:lnTo>
                      <a:pt x="194" y="3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194" y="6"/>
                    </a:lnTo>
                    <a:lnTo>
                      <a:pt x="194" y="6"/>
                    </a:lnTo>
                    <a:lnTo>
                      <a:pt x="196" y="7"/>
                    </a:lnTo>
                    <a:lnTo>
                      <a:pt x="196" y="10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7" y="13"/>
                    </a:lnTo>
                    <a:lnTo>
                      <a:pt x="196" y="13"/>
                    </a:lnTo>
                    <a:lnTo>
                      <a:pt x="197" y="15"/>
                    </a:lnTo>
                    <a:lnTo>
                      <a:pt x="200" y="25"/>
                    </a:lnTo>
                    <a:lnTo>
                      <a:pt x="201" y="30"/>
                    </a:lnTo>
                    <a:lnTo>
                      <a:pt x="200" y="35"/>
                    </a:lnTo>
                    <a:lnTo>
                      <a:pt x="201" y="40"/>
                    </a:lnTo>
                    <a:lnTo>
                      <a:pt x="204" y="46"/>
                    </a:lnTo>
                    <a:lnTo>
                      <a:pt x="207" y="46"/>
                    </a:lnTo>
                    <a:lnTo>
                      <a:pt x="212" y="50"/>
                    </a:lnTo>
                    <a:lnTo>
                      <a:pt x="212" y="53"/>
                    </a:lnTo>
                    <a:lnTo>
                      <a:pt x="215" y="53"/>
                    </a:lnTo>
                    <a:lnTo>
                      <a:pt x="218" y="54"/>
                    </a:lnTo>
                    <a:lnTo>
                      <a:pt x="218" y="55"/>
                    </a:lnTo>
                    <a:lnTo>
                      <a:pt x="219" y="55"/>
                    </a:lnTo>
                    <a:lnTo>
                      <a:pt x="216" y="58"/>
                    </a:lnTo>
                    <a:lnTo>
                      <a:pt x="215" y="60"/>
                    </a:lnTo>
                    <a:lnTo>
                      <a:pt x="212" y="60"/>
                    </a:lnTo>
                    <a:lnTo>
                      <a:pt x="211" y="61"/>
                    </a:lnTo>
                    <a:lnTo>
                      <a:pt x="208" y="61"/>
                    </a:lnTo>
                    <a:lnTo>
                      <a:pt x="207" y="62"/>
                    </a:lnTo>
                    <a:lnTo>
                      <a:pt x="204" y="64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8"/>
                    </a:lnTo>
                    <a:lnTo>
                      <a:pt x="201" y="68"/>
                    </a:lnTo>
                    <a:lnTo>
                      <a:pt x="200" y="68"/>
                    </a:lnTo>
                    <a:lnTo>
                      <a:pt x="200" y="71"/>
                    </a:lnTo>
                    <a:lnTo>
                      <a:pt x="199" y="73"/>
                    </a:lnTo>
                    <a:lnTo>
                      <a:pt x="200" y="75"/>
                    </a:lnTo>
                    <a:lnTo>
                      <a:pt x="200" y="76"/>
                    </a:lnTo>
                    <a:lnTo>
                      <a:pt x="199" y="77"/>
                    </a:lnTo>
                    <a:lnTo>
                      <a:pt x="197" y="82"/>
                    </a:lnTo>
                    <a:lnTo>
                      <a:pt x="196" y="89"/>
                    </a:lnTo>
                    <a:lnTo>
                      <a:pt x="194" y="91"/>
                    </a:lnTo>
                    <a:lnTo>
                      <a:pt x="194" y="93"/>
                    </a:lnTo>
                    <a:lnTo>
                      <a:pt x="193" y="95"/>
                    </a:lnTo>
                    <a:lnTo>
                      <a:pt x="193" y="98"/>
                    </a:lnTo>
                    <a:lnTo>
                      <a:pt x="194" y="104"/>
                    </a:lnTo>
                    <a:lnTo>
                      <a:pt x="194" y="107"/>
                    </a:lnTo>
                    <a:lnTo>
                      <a:pt x="196" y="107"/>
                    </a:lnTo>
                    <a:lnTo>
                      <a:pt x="194" y="108"/>
                    </a:lnTo>
                    <a:lnTo>
                      <a:pt x="193" y="112"/>
                    </a:lnTo>
                    <a:lnTo>
                      <a:pt x="193" y="116"/>
                    </a:lnTo>
                    <a:lnTo>
                      <a:pt x="190" y="122"/>
                    </a:lnTo>
                    <a:lnTo>
                      <a:pt x="187" y="126"/>
                    </a:lnTo>
                    <a:lnTo>
                      <a:pt x="187" y="126"/>
                    </a:lnTo>
                    <a:lnTo>
                      <a:pt x="185" y="127"/>
                    </a:lnTo>
                    <a:lnTo>
                      <a:pt x="185" y="129"/>
                    </a:lnTo>
                    <a:lnTo>
                      <a:pt x="181" y="134"/>
                    </a:lnTo>
                    <a:lnTo>
                      <a:pt x="181" y="137"/>
                    </a:lnTo>
                    <a:lnTo>
                      <a:pt x="176" y="140"/>
                    </a:lnTo>
                    <a:lnTo>
                      <a:pt x="175" y="144"/>
                    </a:lnTo>
                    <a:lnTo>
                      <a:pt x="172" y="154"/>
                    </a:lnTo>
                    <a:lnTo>
                      <a:pt x="171" y="152"/>
                    </a:lnTo>
                    <a:lnTo>
                      <a:pt x="171" y="152"/>
                    </a:lnTo>
                    <a:lnTo>
                      <a:pt x="170" y="155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2"/>
                    </a:lnTo>
                    <a:lnTo>
                      <a:pt x="167" y="165"/>
                    </a:lnTo>
                    <a:lnTo>
                      <a:pt x="165" y="169"/>
                    </a:lnTo>
                    <a:lnTo>
                      <a:pt x="164" y="171"/>
                    </a:lnTo>
                    <a:lnTo>
                      <a:pt x="164" y="177"/>
                    </a:lnTo>
                    <a:lnTo>
                      <a:pt x="164" y="184"/>
                    </a:lnTo>
                    <a:lnTo>
                      <a:pt x="163" y="185"/>
                    </a:lnTo>
                    <a:lnTo>
                      <a:pt x="161" y="187"/>
                    </a:lnTo>
                    <a:lnTo>
                      <a:pt x="160" y="187"/>
                    </a:lnTo>
                    <a:lnTo>
                      <a:pt x="158" y="185"/>
                    </a:lnTo>
                    <a:lnTo>
                      <a:pt x="156" y="185"/>
                    </a:lnTo>
                    <a:lnTo>
                      <a:pt x="153" y="185"/>
                    </a:lnTo>
                    <a:lnTo>
                      <a:pt x="153" y="188"/>
                    </a:lnTo>
                    <a:lnTo>
                      <a:pt x="152" y="189"/>
                    </a:lnTo>
                    <a:lnTo>
                      <a:pt x="149" y="192"/>
                    </a:lnTo>
                    <a:lnTo>
                      <a:pt x="150" y="194"/>
                    </a:lnTo>
                    <a:lnTo>
                      <a:pt x="153" y="194"/>
                    </a:lnTo>
                    <a:lnTo>
                      <a:pt x="158" y="194"/>
                    </a:lnTo>
                    <a:lnTo>
                      <a:pt x="160" y="196"/>
                    </a:lnTo>
                    <a:lnTo>
                      <a:pt x="161" y="198"/>
                    </a:lnTo>
                    <a:lnTo>
                      <a:pt x="163" y="201"/>
                    </a:lnTo>
                    <a:lnTo>
                      <a:pt x="163" y="201"/>
                    </a:lnTo>
                    <a:lnTo>
                      <a:pt x="165" y="205"/>
                    </a:lnTo>
                    <a:lnTo>
                      <a:pt x="168" y="206"/>
                    </a:lnTo>
                    <a:lnTo>
                      <a:pt x="168" y="207"/>
                    </a:lnTo>
                    <a:lnTo>
                      <a:pt x="170" y="209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13"/>
                    </a:lnTo>
                    <a:lnTo>
                      <a:pt x="176" y="214"/>
                    </a:lnTo>
                    <a:lnTo>
                      <a:pt x="176" y="220"/>
                    </a:lnTo>
                    <a:lnTo>
                      <a:pt x="178" y="221"/>
                    </a:lnTo>
                    <a:lnTo>
                      <a:pt x="179" y="225"/>
                    </a:lnTo>
                    <a:lnTo>
                      <a:pt x="175" y="231"/>
                    </a:lnTo>
                    <a:lnTo>
                      <a:pt x="171" y="236"/>
                    </a:lnTo>
                    <a:lnTo>
                      <a:pt x="170" y="235"/>
                    </a:lnTo>
                    <a:lnTo>
                      <a:pt x="168" y="238"/>
                    </a:lnTo>
                    <a:lnTo>
                      <a:pt x="167" y="239"/>
                    </a:lnTo>
                    <a:lnTo>
                      <a:pt x="165" y="239"/>
                    </a:lnTo>
                    <a:lnTo>
                      <a:pt x="164" y="242"/>
                    </a:lnTo>
                    <a:lnTo>
                      <a:pt x="164" y="242"/>
                    </a:lnTo>
                    <a:lnTo>
                      <a:pt x="161" y="243"/>
                    </a:lnTo>
                    <a:lnTo>
                      <a:pt x="158" y="246"/>
                    </a:lnTo>
                    <a:lnTo>
                      <a:pt x="156" y="248"/>
                    </a:lnTo>
                    <a:lnTo>
                      <a:pt x="153" y="246"/>
                    </a:lnTo>
                    <a:lnTo>
                      <a:pt x="149" y="248"/>
                    </a:lnTo>
                    <a:lnTo>
                      <a:pt x="146" y="248"/>
                    </a:lnTo>
                    <a:lnTo>
                      <a:pt x="143" y="248"/>
                    </a:lnTo>
                    <a:lnTo>
                      <a:pt x="142" y="249"/>
                    </a:lnTo>
                    <a:lnTo>
                      <a:pt x="140" y="249"/>
                    </a:lnTo>
                    <a:lnTo>
                      <a:pt x="139" y="250"/>
                    </a:lnTo>
                    <a:lnTo>
                      <a:pt x="139" y="252"/>
                    </a:lnTo>
                    <a:lnTo>
                      <a:pt x="138" y="252"/>
                    </a:lnTo>
                    <a:lnTo>
                      <a:pt x="135" y="252"/>
                    </a:lnTo>
                    <a:lnTo>
                      <a:pt x="134" y="249"/>
                    </a:lnTo>
                    <a:lnTo>
                      <a:pt x="132" y="249"/>
                    </a:lnTo>
                    <a:lnTo>
                      <a:pt x="129" y="249"/>
                    </a:lnTo>
                    <a:lnTo>
                      <a:pt x="127" y="248"/>
                    </a:lnTo>
                    <a:lnTo>
                      <a:pt x="124" y="246"/>
                    </a:lnTo>
                    <a:lnTo>
                      <a:pt x="123" y="248"/>
                    </a:lnTo>
                    <a:lnTo>
                      <a:pt x="123" y="250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21" y="252"/>
                    </a:lnTo>
                    <a:lnTo>
                      <a:pt x="118" y="252"/>
                    </a:lnTo>
                    <a:lnTo>
                      <a:pt x="117" y="252"/>
                    </a:lnTo>
                    <a:lnTo>
                      <a:pt x="117" y="250"/>
                    </a:lnTo>
                    <a:lnTo>
                      <a:pt x="117" y="248"/>
                    </a:lnTo>
                    <a:lnTo>
                      <a:pt x="116" y="246"/>
                    </a:lnTo>
                    <a:lnTo>
                      <a:pt x="114" y="245"/>
                    </a:lnTo>
                    <a:lnTo>
                      <a:pt x="113" y="243"/>
                    </a:lnTo>
                    <a:lnTo>
                      <a:pt x="110" y="242"/>
                    </a:lnTo>
                    <a:lnTo>
                      <a:pt x="109" y="241"/>
                    </a:lnTo>
                    <a:lnTo>
                      <a:pt x="107" y="239"/>
                    </a:lnTo>
                    <a:lnTo>
                      <a:pt x="106" y="236"/>
                    </a:lnTo>
                    <a:lnTo>
                      <a:pt x="105" y="235"/>
                    </a:lnTo>
                    <a:lnTo>
                      <a:pt x="102" y="235"/>
                    </a:lnTo>
                    <a:lnTo>
                      <a:pt x="100" y="236"/>
                    </a:lnTo>
                    <a:lnTo>
                      <a:pt x="99" y="238"/>
                    </a:lnTo>
                    <a:lnTo>
                      <a:pt x="96" y="239"/>
                    </a:lnTo>
                    <a:lnTo>
                      <a:pt x="96" y="239"/>
                    </a:lnTo>
                    <a:lnTo>
                      <a:pt x="95" y="238"/>
                    </a:lnTo>
                    <a:lnTo>
                      <a:pt x="94" y="238"/>
                    </a:lnTo>
                    <a:lnTo>
                      <a:pt x="91" y="238"/>
                    </a:lnTo>
                    <a:lnTo>
                      <a:pt x="89" y="239"/>
                    </a:lnTo>
                    <a:lnTo>
                      <a:pt x="88" y="241"/>
                    </a:lnTo>
                    <a:lnTo>
                      <a:pt x="87" y="241"/>
                    </a:lnTo>
                    <a:lnTo>
                      <a:pt x="84" y="241"/>
                    </a:lnTo>
                    <a:lnTo>
                      <a:pt x="81" y="238"/>
                    </a:lnTo>
                    <a:lnTo>
                      <a:pt x="80" y="236"/>
                    </a:lnTo>
                    <a:lnTo>
                      <a:pt x="78" y="235"/>
                    </a:lnTo>
                    <a:lnTo>
                      <a:pt x="77" y="234"/>
                    </a:lnTo>
                    <a:lnTo>
                      <a:pt x="76" y="232"/>
                    </a:lnTo>
                    <a:lnTo>
                      <a:pt x="76" y="232"/>
                    </a:lnTo>
                    <a:lnTo>
                      <a:pt x="76" y="231"/>
                    </a:lnTo>
                    <a:lnTo>
                      <a:pt x="74" y="230"/>
                    </a:lnTo>
                    <a:lnTo>
                      <a:pt x="73" y="228"/>
                    </a:lnTo>
                    <a:lnTo>
                      <a:pt x="71" y="227"/>
                    </a:lnTo>
                    <a:lnTo>
                      <a:pt x="70" y="223"/>
                    </a:lnTo>
                    <a:lnTo>
                      <a:pt x="70" y="221"/>
                    </a:lnTo>
                    <a:lnTo>
                      <a:pt x="69" y="220"/>
                    </a:lnTo>
                    <a:lnTo>
                      <a:pt x="64" y="218"/>
                    </a:lnTo>
                    <a:lnTo>
                      <a:pt x="63" y="218"/>
                    </a:lnTo>
                    <a:lnTo>
                      <a:pt x="63" y="216"/>
                    </a:lnTo>
                    <a:lnTo>
                      <a:pt x="63" y="214"/>
                    </a:lnTo>
                    <a:lnTo>
                      <a:pt x="60" y="213"/>
                    </a:lnTo>
                    <a:lnTo>
                      <a:pt x="59" y="212"/>
                    </a:lnTo>
                    <a:lnTo>
                      <a:pt x="58" y="209"/>
                    </a:lnTo>
                    <a:lnTo>
                      <a:pt x="58" y="206"/>
                    </a:lnTo>
                    <a:lnTo>
                      <a:pt x="53" y="205"/>
                    </a:lnTo>
                    <a:lnTo>
                      <a:pt x="52" y="205"/>
                    </a:lnTo>
                    <a:lnTo>
                      <a:pt x="49" y="203"/>
                    </a:lnTo>
                    <a:lnTo>
                      <a:pt x="49" y="203"/>
                    </a:lnTo>
                    <a:lnTo>
                      <a:pt x="47" y="203"/>
                    </a:lnTo>
                    <a:lnTo>
                      <a:pt x="44" y="201"/>
                    </a:lnTo>
                    <a:lnTo>
                      <a:pt x="45" y="199"/>
                    </a:lnTo>
                    <a:lnTo>
                      <a:pt x="45" y="198"/>
                    </a:lnTo>
                    <a:lnTo>
                      <a:pt x="47" y="196"/>
                    </a:lnTo>
                    <a:lnTo>
                      <a:pt x="48" y="195"/>
                    </a:lnTo>
                    <a:lnTo>
                      <a:pt x="47" y="194"/>
                    </a:lnTo>
                    <a:lnTo>
                      <a:pt x="44" y="194"/>
                    </a:lnTo>
                    <a:lnTo>
                      <a:pt x="41" y="192"/>
                    </a:lnTo>
                    <a:lnTo>
                      <a:pt x="41" y="191"/>
                    </a:lnTo>
                    <a:lnTo>
                      <a:pt x="38" y="189"/>
                    </a:lnTo>
                    <a:lnTo>
                      <a:pt x="37" y="189"/>
                    </a:lnTo>
                    <a:lnTo>
                      <a:pt x="34" y="188"/>
                    </a:lnTo>
                    <a:lnTo>
                      <a:pt x="31" y="187"/>
                    </a:lnTo>
                    <a:lnTo>
                      <a:pt x="31" y="184"/>
                    </a:lnTo>
                    <a:lnTo>
                      <a:pt x="31" y="181"/>
                    </a:lnTo>
                    <a:lnTo>
                      <a:pt x="30" y="181"/>
                    </a:lnTo>
                    <a:lnTo>
                      <a:pt x="27" y="181"/>
                    </a:lnTo>
                    <a:lnTo>
                      <a:pt x="26" y="183"/>
                    </a:lnTo>
                    <a:lnTo>
                      <a:pt x="22" y="183"/>
                    </a:lnTo>
                    <a:lnTo>
                      <a:pt x="20" y="180"/>
                    </a:lnTo>
                    <a:lnTo>
                      <a:pt x="20" y="176"/>
                    </a:lnTo>
                    <a:lnTo>
                      <a:pt x="22" y="174"/>
                    </a:lnTo>
                    <a:lnTo>
                      <a:pt x="22" y="173"/>
                    </a:lnTo>
                    <a:lnTo>
                      <a:pt x="23" y="170"/>
                    </a:lnTo>
                    <a:lnTo>
                      <a:pt x="22" y="167"/>
                    </a:lnTo>
                    <a:lnTo>
                      <a:pt x="19" y="163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3" y="154"/>
                    </a:lnTo>
                    <a:lnTo>
                      <a:pt x="13" y="154"/>
                    </a:lnTo>
                    <a:lnTo>
                      <a:pt x="13" y="151"/>
                    </a:lnTo>
                    <a:lnTo>
                      <a:pt x="12" y="149"/>
                    </a:lnTo>
                    <a:lnTo>
                      <a:pt x="12" y="149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2" y="144"/>
                    </a:lnTo>
                    <a:lnTo>
                      <a:pt x="8" y="142"/>
                    </a:lnTo>
                    <a:lnTo>
                      <a:pt x="6" y="140"/>
                    </a:lnTo>
                    <a:lnTo>
                      <a:pt x="6" y="137"/>
                    </a:lnTo>
                    <a:lnTo>
                      <a:pt x="5" y="134"/>
                    </a:lnTo>
                    <a:lnTo>
                      <a:pt x="6" y="133"/>
                    </a:lnTo>
                    <a:lnTo>
                      <a:pt x="5" y="131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5" y="127"/>
                    </a:lnTo>
                    <a:lnTo>
                      <a:pt x="1" y="130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4" y="120"/>
                    </a:lnTo>
                    <a:lnTo>
                      <a:pt x="5" y="119"/>
                    </a:lnTo>
                    <a:lnTo>
                      <a:pt x="5" y="116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5" y="111"/>
                    </a:lnTo>
                    <a:lnTo>
                      <a:pt x="6" y="108"/>
                    </a:lnTo>
                    <a:lnTo>
                      <a:pt x="5" y="107"/>
                    </a:lnTo>
                    <a:lnTo>
                      <a:pt x="5" y="105"/>
                    </a:lnTo>
                    <a:lnTo>
                      <a:pt x="8" y="102"/>
                    </a:lnTo>
                    <a:lnTo>
                      <a:pt x="9" y="102"/>
                    </a:lnTo>
                    <a:lnTo>
                      <a:pt x="13" y="97"/>
                    </a:lnTo>
                    <a:lnTo>
                      <a:pt x="15" y="94"/>
                    </a:lnTo>
                    <a:lnTo>
                      <a:pt x="13" y="93"/>
                    </a:lnTo>
                    <a:lnTo>
                      <a:pt x="13" y="89"/>
                    </a:lnTo>
                    <a:lnTo>
                      <a:pt x="16" y="87"/>
                    </a:lnTo>
                    <a:lnTo>
                      <a:pt x="19" y="87"/>
                    </a:lnTo>
                    <a:lnTo>
                      <a:pt x="22" y="89"/>
                    </a:lnTo>
                    <a:lnTo>
                      <a:pt x="24" y="87"/>
                    </a:lnTo>
                    <a:lnTo>
                      <a:pt x="26" y="86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4" y="29"/>
                    </a:lnTo>
                    <a:lnTo>
                      <a:pt x="38" y="28"/>
                    </a:lnTo>
                    <a:lnTo>
                      <a:pt x="37" y="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6" name="Freeform 852"/>
              <p:cNvSpPr>
                <a:spLocks/>
              </p:cNvSpPr>
              <p:nvPr/>
            </p:nvSpPr>
            <p:spPr bwMode="auto">
              <a:xfrm>
                <a:off x="5033686" y="3724932"/>
                <a:ext cx="299402" cy="228257"/>
              </a:xfrm>
              <a:custGeom>
                <a:avLst/>
                <a:gdLst>
                  <a:gd name="T0" fmla="*/ 59 w 202"/>
                  <a:gd name="T1" fmla="*/ 3 h 154"/>
                  <a:gd name="T2" fmla="*/ 70 w 202"/>
                  <a:gd name="T3" fmla="*/ 3 h 154"/>
                  <a:gd name="T4" fmla="*/ 76 w 202"/>
                  <a:gd name="T5" fmla="*/ 3 h 154"/>
                  <a:gd name="T6" fmla="*/ 83 w 202"/>
                  <a:gd name="T7" fmla="*/ 6 h 154"/>
                  <a:gd name="T8" fmla="*/ 90 w 202"/>
                  <a:gd name="T9" fmla="*/ 7 h 154"/>
                  <a:gd name="T10" fmla="*/ 97 w 202"/>
                  <a:gd name="T11" fmla="*/ 14 h 154"/>
                  <a:gd name="T12" fmla="*/ 103 w 202"/>
                  <a:gd name="T13" fmla="*/ 15 h 154"/>
                  <a:gd name="T14" fmla="*/ 112 w 202"/>
                  <a:gd name="T15" fmla="*/ 22 h 154"/>
                  <a:gd name="T16" fmla="*/ 117 w 202"/>
                  <a:gd name="T17" fmla="*/ 29 h 154"/>
                  <a:gd name="T18" fmla="*/ 123 w 202"/>
                  <a:gd name="T19" fmla="*/ 36 h 154"/>
                  <a:gd name="T20" fmla="*/ 119 w 202"/>
                  <a:gd name="T21" fmla="*/ 42 h 154"/>
                  <a:gd name="T22" fmla="*/ 117 w 202"/>
                  <a:gd name="T23" fmla="*/ 50 h 154"/>
                  <a:gd name="T24" fmla="*/ 121 w 202"/>
                  <a:gd name="T25" fmla="*/ 56 h 154"/>
                  <a:gd name="T26" fmla="*/ 131 w 202"/>
                  <a:gd name="T27" fmla="*/ 54 h 154"/>
                  <a:gd name="T28" fmla="*/ 134 w 202"/>
                  <a:gd name="T29" fmla="*/ 67 h 154"/>
                  <a:gd name="T30" fmla="*/ 138 w 202"/>
                  <a:gd name="T31" fmla="*/ 76 h 154"/>
                  <a:gd name="T32" fmla="*/ 185 w 202"/>
                  <a:gd name="T33" fmla="*/ 93 h 154"/>
                  <a:gd name="T34" fmla="*/ 153 w 202"/>
                  <a:gd name="T35" fmla="*/ 133 h 154"/>
                  <a:gd name="T36" fmla="*/ 139 w 202"/>
                  <a:gd name="T37" fmla="*/ 136 h 154"/>
                  <a:gd name="T38" fmla="*/ 132 w 202"/>
                  <a:gd name="T39" fmla="*/ 141 h 154"/>
                  <a:gd name="T40" fmla="*/ 121 w 202"/>
                  <a:gd name="T41" fmla="*/ 145 h 154"/>
                  <a:gd name="T42" fmla="*/ 116 w 202"/>
                  <a:gd name="T43" fmla="*/ 148 h 154"/>
                  <a:gd name="T44" fmla="*/ 108 w 202"/>
                  <a:gd name="T45" fmla="*/ 144 h 154"/>
                  <a:gd name="T46" fmla="*/ 98 w 202"/>
                  <a:gd name="T47" fmla="*/ 145 h 154"/>
                  <a:gd name="T48" fmla="*/ 92 w 202"/>
                  <a:gd name="T49" fmla="*/ 148 h 154"/>
                  <a:gd name="T50" fmla="*/ 84 w 202"/>
                  <a:gd name="T51" fmla="*/ 154 h 154"/>
                  <a:gd name="T52" fmla="*/ 74 w 202"/>
                  <a:gd name="T53" fmla="*/ 152 h 154"/>
                  <a:gd name="T54" fmla="*/ 66 w 202"/>
                  <a:gd name="T55" fmla="*/ 148 h 154"/>
                  <a:gd name="T56" fmla="*/ 55 w 202"/>
                  <a:gd name="T57" fmla="*/ 140 h 154"/>
                  <a:gd name="T58" fmla="*/ 43 w 202"/>
                  <a:gd name="T59" fmla="*/ 140 h 154"/>
                  <a:gd name="T60" fmla="*/ 37 w 202"/>
                  <a:gd name="T61" fmla="*/ 129 h 154"/>
                  <a:gd name="T62" fmla="*/ 32 w 202"/>
                  <a:gd name="T63" fmla="*/ 127 h 154"/>
                  <a:gd name="T64" fmla="*/ 27 w 202"/>
                  <a:gd name="T65" fmla="*/ 122 h 154"/>
                  <a:gd name="T66" fmla="*/ 25 w 202"/>
                  <a:gd name="T67" fmla="*/ 112 h 154"/>
                  <a:gd name="T68" fmla="*/ 19 w 202"/>
                  <a:gd name="T69" fmla="*/ 109 h 154"/>
                  <a:gd name="T70" fmla="*/ 14 w 202"/>
                  <a:gd name="T71" fmla="*/ 103 h 154"/>
                  <a:gd name="T72" fmla="*/ 11 w 202"/>
                  <a:gd name="T73" fmla="*/ 98 h 154"/>
                  <a:gd name="T74" fmla="*/ 1 w 202"/>
                  <a:gd name="T75" fmla="*/ 96 h 154"/>
                  <a:gd name="T76" fmla="*/ 4 w 202"/>
                  <a:gd name="T77" fmla="*/ 90 h 154"/>
                  <a:gd name="T78" fmla="*/ 9 w 202"/>
                  <a:gd name="T79" fmla="*/ 87 h 154"/>
                  <a:gd name="T80" fmla="*/ 14 w 202"/>
                  <a:gd name="T81" fmla="*/ 87 h 154"/>
                  <a:gd name="T82" fmla="*/ 15 w 202"/>
                  <a:gd name="T83" fmla="*/ 73 h 154"/>
                  <a:gd name="T84" fmla="*/ 18 w 202"/>
                  <a:gd name="T85" fmla="*/ 64 h 154"/>
                  <a:gd name="T86" fmla="*/ 21 w 202"/>
                  <a:gd name="T87" fmla="*/ 57 h 154"/>
                  <a:gd name="T88" fmla="*/ 23 w 202"/>
                  <a:gd name="T89" fmla="*/ 56 h 154"/>
                  <a:gd name="T90" fmla="*/ 32 w 202"/>
                  <a:gd name="T91" fmla="*/ 39 h 154"/>
                  <a:gd name="T92" fmla="*/ 36 w 202"/>
                  <a:gd name="T93" fmla="*/ 29 h 154"/>
                  <a:gd name="T94" fmla="*/ 41 w 202"/>
                  <a:gd name="T95" fmla="*/ 24 h 154"/>
                  <a:gd name="T96" fmla="*/ 45 w 202"/>
                  <a:gd name="T97" fmla="*/ 10 h 154"/>
                  <a:gd name="T98" fmla="*/ 51 w 202"/>
                  <a:gd name="T99" fmla="*/ 10 h 154"/>
                  <a:gd name="T100" fmla="*/ 58 w 202"/>
                  <a:gd name="T10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2" h="154">
                    <a:moveTo>
                      <a:pt x="58" y="0"/>
                    </a:moveTo>
                    <a:lnTo>
                      <a:pt x="59" y="2"/>
                    </a:lnTo>
                    <a:lnTo>
                      <a:pt x="59" y="3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70" y="3"/>
                    </a:lnTo>
                    <a:lnTo>
                      <a:pt x="73" y="2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4" y="4"/>
                    </a:lnTo>
                    <a:lnTo>
                      <a:pt x="87" y="6"/>
                    </a:lnTo>
                    <a:lnTo>
                      <a:pt x="90" y="7"/>
                    </a:lnTo>
                    <a:lnTo>
                      <a:pt x="91" y="9"/>
                    </a:lnTo>
                    <a:lnTo>
                      <a:pt x="97" y="13"/>
                    </a:lnTo>
                    <a:lnTo>
                      <a:pt x="97" y="14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3" y="15"/>
                    </a:lnTo>
                    <a:lnTo>
                      <a:pt x="105" y="17"/>
                    </a:lnTo>
                    <a:lnTo>
                      <a:pt x="108" y="20"/>
                    </a:lnTo>
                    <a:lnTo>
                      <a:pt x="112" y="22"/>
                    </a:lnTo>
                    <a:lnTo>
                      <a:pt x="114" y="24"/>
                    </a:lnTo>
                    <a:lnTo>
                      <a:pt x="117" y="26"/>
                    </a:lnTo>
                    <a:lnTo>
                      <a:pt x="117" y="29"/>
                    </a:lnTo>
                    <a:lnTo>
                      <a:pt x="117" y="31"/>
                    </a:lnTo>
                    <a:lnTo>
                      <a:pt x="120" y="31"/>
                    </a:lnTo>
                    <a:lnTo>
                      <a:pt x="123" y="36"/>
                    </a:lnTo>
                    <a:lnTo>
                      <a:pt x="121" y="36"/>
                    </a:lnTo>
                    <a:lnTo>
                      <a:pt x="120" y="40"/>
                    </a:lnTo>
                    <a:lnTo>
                      <a:pt x="119" y="42"/>
                    </a:lnTo>
                    <a:lnTo>
                      <a:pt x="119" y="46"/>
                    </a:lnTo>
                    <a:lnTo>
                      <a:pt x="119" y="49"/>
                    </a:lnTo>
                    <a:lnTo>
                      <a:pt x="117" y="50"/>
                    </a:lnTo>
                    <a:lnTo>
                      <a:pt x="116" y="54"/>
                    </a:lnTo>
                    <a:lnTo>
                      <a:pt x="117" y="56"/>
                    </a:lnTo>
                    <a:lnTo>
                      <a:pt x="121" y="56"/>
                    </a:lnTo>
                    <a:lnTo>
                      <a:pt x="126" y="53"/>
                    </a:lnTo>
                    <a:lnTo>
                      <a:pt x="128" y="53"/>
                    </a:lnTo>
                    <a:lnTo>
                      <a:pt x="131" y="54"/>
                    </a:lnTo>
                    <a:lnTo>
                      <a:pt x="130" y="56"/>
                    </a:lnTo>
                    <a:lnTo>
                      <a:pt x="131" y="60"/>
                    </a:lnTo>
                    <a:lnTo>
                      <a:pt x="134" y="67"/>
                    </a:lnTo>
                    <a:lnTo>
                      <a:pt x="137" y="69"/>
                    </a:lnTo>
                    <a:lnTo>
                      <a:pt x="137" y="72"/>
                    </a:lnTo>
                    <a:lnTo>
                      <a:pt x="138" y="76"/>
                    </a:lnTo>
                    <a:lnTo>
                      <a:pt x="143" y="78"/>
                    </a:lnTo>
                    <a:lnTo>
                      <a:pt x="146" y="80"/>
                    </a:lnTo>
                    <a:lnTo>
                      <a:pt x="185" y="93"/>
                    </a:lnTo>
                    <a:lnTo>
                      <a:pt x="202" y="93"/>
                    </a:lnTo>
                    <a:lnTo>
                      <a:pt x="160" y="133"/>
                    </a:lnTo>
                    <a:lnTo>
                      <a:pt x="153" y="133"/>
                    </a:lnTo>
                    <a:lnTo>
                      <a:pt x="145" y="133"/>
                    </a:lnTo>
                    <a:lnTo>
                      <a:pt x="142" y="134"/>
                    </a:lnTo>
                    <a:lnTo>
                      <a:pt x="139" y="136"/>
                    </a:lnTo>
                    <a:lnTo>
                      <a:pt x="137" y="137"/>
                    </a:lnTo>
                    <a:lnTo>
                      <a:pt x="135" y="140"/>
                    </a:lnTo>
                    <a:lnTo>
                      <a:pt x="132" y="141"/>
                    </a:lnTo>
                    <a:lnTo>
                      <a:pt x="130" y="143"/>
                    </a:lnTo>
                    <a:lnTo>
                      <a:pt x="126" y="144"/>
                    </a:lnTo>
                    <a:lnTo>
                      <a:pt x="121" y="145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16" y="148"/>
                    </a:lnTo>
                    <a:lnTo>
                      <a:pt x="112" y="148"/>
                    </a:lnTo>
                    <a:lnTo>
                      <a:pt x="109" y="147"/>
                    </a:lnTo>
                    <a:lnTo>
                      <a:pt x="108" y="144"/>
                    </a:lnTo>
                    <a:lnTo>
                      <a:pt x="105" y="144"/>
                    </a:lnTo>
                    <a:lnTo>
                      <a:pt x="99" y="144"/>
                    </a:lnTo>
                    <a:lnTo>
                      <a:pt x="98" y="145"/>
                    </a:lnTo>
                    <a:lnTo>
                      <a:pt x="95" y="145"/>
                    </a:lnTo>
                    <a:lnTo>
                      <a:pt x="92" y="145"/>
                    </a:lnTo>
                    <a:lnTo>
                      <a:pt x="92" y="148"/>
                    </a:lnTo>
                    <a:lnTo>
                      <a:pt x="88" y="154"/>
                    </a:lnTo>
                    <a:lnTo>
                      <a:pt x="85" y="154"/>
                    </a:lnTo>
                    <a:lnTo>
                      <a:pt x="84" y="154"/>
                    </a:lnTo>
                    <a:lnTo>
                      <a:pt x="81" y="152"/>
                    </a:lnTo>
                    <a:lnTo>
                      <a:pt x="77" y="154"/>
                    </a:lnTo>
                    <a:lnTo>
                      <a:pt x="74" y="152"/>
                    </a:lnTo>
                    <a:lnTo>
                      <a:pt x="70" y="152"/>
                    </a:lnTo>
                    <a:lnTo>
                      <a:pt x="67" y="151"/>
                    </a:lnTo>
                    <a:lnTo>
                      <a:pt x="66" y="148"/>
                    </a:lnTo>
                    <a:lnTo>
                      <a:pt x="63" y="147"/>
                    </a:lnTo>
                    <a:lnTo>
                      <a:pt x="58" y="141"/>
                    </a:lnTo>
                    <a:lnTo>
                      <a:pt x="55" y="140"/>
                    </a:lnTo>
                    <a:lnTo>
                      <a:pt x="48" y="140"/>
                    </a:lnTo>
                    <a:lnTo>
                      <a:pt x="45" y="138"/>
                    </a:lnTo>
                    <a:lnTo>
                      <a:pt x="43" y="140"/>
                    </a:lnTo>
                    <a:lnTo>
                      <a:pt x="40" y="140"/>
                    </a:lnTo>
                    <a:lnTo>
                      <a:pt x="37" y="137"/>
                    </a:lnTo>
                    <a:lnTo>
                      <a:pt x="37" y="129"/>
                    </a:lnTo>
                    <a:lnTo>
                      <a:pt x="36" y="129"/>
                    </a:lnTo>
                    <a:lnTo>
                      <a:pt x="33" y="129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29" y="123"/>
                    </a:lnTo>
                    <a:lnTo>
                      <a:pt x="27" y="122"/>
                    </a:lnTo>
                    <a:lnTo>
                      <a:pt x="27" y="116"/>
                    </a:lnTo>
                    <a:lnTo>
                      <a:pt x="25" y="115"/>
                    </a:lnTo>
                    <a:lnTo>
                      <a:pt x="25" y="112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19" y="109"/>
                    </a:lnTo>
                    <a:lnTo>
                      <a:pt x="19" y="108"/>
                    </a:lnTo>
                    <a:lnTo>
                      <a:pt x="16" y="107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2" y="100"/>
                    </a:lnTo>
                    <a:lnTo>
                      <a:pt x="11" y="98"/>
                    </a:lnTo>
                    <a:lnTo>
                      <a:pt x="9" y="96"/>
                    </a:lnTo>
                    <a:lnTo>
                      <a:pt x="4" y="96"/>
                    </a:lnTo>
                    <a:lnTo>
                      <a:pt x="1" y="96"/>
                    </a:lnTo>
                    <a:lnTo>
                      <a:pt x="0" y="94"/>
                    </a:lnTo>
                    <a:lnTo>
                      <a:pt x="3" y="91"/>
                    </a:lnTo>
                    <a:lnTo>
                      <a:pt x="4" y="90"/>
                    </a:lnTo>
                    <a:lnTo>
                      <a:pt x="4" y="87"/>
                    </a:lnTo>
                    <a:lnTo>
                      <a:pt x="7" y="87"/>
                    </a:lnTo>
                    <a:lnTo>
                      <a:pt x="9" y="87"/>
                    </a:lnTo>
                    <a:lnTo>
                      <a:pt x="11" y="89"/>
                    </a:lnTo>
                    <a:lnTo>
                      <a:pt x="12" y="89"/>
                    </a:lnTo>
                    <a:lnTo>
                      <a:pt x="14" y="87"/>
                    </a:lnTo>
                    <a:lnTo>
                      <a:pt x="15" y="86"/>
                    </a:lnTo>
                    <a:lnTo>
                      <a:pt x="15" y="79"/>
                    </a:lnTo>
                    <a:lnTo>
                      <a:pt x="15" y="73"/>
                    </a:lnTo>
                    <a:lnTo>
                      <a:pt x="16" y="71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6" y="62"/>
                    </a:lnTo>
                    <a:lnTo>
                      <a:pt x="18" y="60"/>
                    </a:lnTo>
                    <a:lnTo>
                      <a:pt x="21" y="57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3" y="56"/>
                    </a:lnTo>
                    <a:lnTo>
                      <a:pt x="26" y="46"/>
                    </a:lnTo>
                    <a:lnTo>
                      <a:pt x="27" y="42"/>
                    </a:lnTo>
                    <a:lnTo>
                      <a:pt x="32" y="39"/>
                    </a:lnTo>
                    <a:lnTo>
                      <a:pt x="32" y="36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41" y="24"/>
                    </a:lnTo>
                    <a:lnTo>
                      <a:pt x="44" y="18"/>
                    </a:lnTo>
                    <a:lnTo>
                      <a:pt x="44" y="14"/>
                    </a:lnTo>
                    <a:lnTo>
                      <a:pt x="45" y="10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51" y="10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7" name="Freeform 853"/>
              <p:cNvSpPr>
                <a:spLocks/>
              </p:cNvSpPr>
              <p:nvPr/>
            </p:nvSpPr>
            <p:spPr bwMode="auto">
              <a:xfrm>
                <a:off x="5098902" y="3661198"/>
                <a:ext cx="130433" cy="117093"/>
              </a:xfrm>
              <a:custGeom>
                <a:avLst/>
                <a:gdLst>
                  <a:gd name="T0" fmla="*/ 26 w 88"/>
                  <a:gd name="T1" fmla="*/ 0 h 79"/>
                  <a:gd name="T2" fmla="*/ 35 w 88"/>
                  <a:gd name="T3" fmla="*/ 18 h 79"/>
                  <a:gd name="T4" fmla="*/ 37 w 88"/>
                  <a:gd name="T5" fmla="*/ 28 h 79"/>
                  <a:gd name="T6" fmla="*/ 37 w 88"/>
                  <a:gd name="T7" fmla="*/ 32 h 79"/>
                  <a:gd name="T8" fmla="*/ 40 w 88"/>
                  <a:gd name="T9" fmla="*/ 36 h 79"/>
                  <a:gd name="T10" fmla="*/ 44 w 88"/>
                  <a:gd name="T11" fmla="*/ 40 h 79"/>
                  <a:gd name="T12" fmla="*/ 43 w 88"/>
                  <a:gd name="T13" fmla="*/ 38 h 79"/>
                  <a:gd name="T14" fmla="*/ 44 w 88"/>
                  <a:gd name="T15" fmla="*/ 34 h 79"/>
                  <a:gd name="T16" fmla="*/ 46 w 88"/>
                  <a:gd name="T17" fmla="*/ 39 h 79"/>
                  <a:gd name="T18" fmla="*/ 50 w 88"/>
                  <a:gd name="T19" fmla="*/ 43 h 79"/>
                  <a:gd name="T20" fmla="*/ 53 w 88"/>
                  <a:gd name="T21" fmla="*/ 42 h 79"/>
                  <a:gd name="T22" fmla="*/ 55 w 88"/>
                  <a:gd name="T23" fmla="*/ 42 h 79"/>
                  <a:gd name="T24" fmla="*/ 59 w 88"/>
                  <a:gd name="T25" fmla="*/ 46 h 79"/>
                  <a:gd name="T26" fmla="*/ 64 w 88"/>
                  <a:gd name="T27" fmla="*/ 49 h 79"/>
                  <a:gd name="T28" fmla="*/ 69 w 88"/>
                  <a:gd name="T29" fmla="*/ 57 h 79"/>
                  <a:gd name="T30" fmla="*/ 75 w 88"/>
                  <a:gd name="T31" fmla="*/ 60 h 79"/>
                  <a:gd name="T32" fmla="*/ 76 w 88"/>
                  <a:gd name="T33" fmla="*/ 60 h 79"/>
                  <a:gd name="T34" fmla="*/ 79 w 88"/>
                  <a:gd name="T35" fmla="*/ 67 h 79"/>
                  <a:gd name="T36" fmla="*/ 82 w 88"/>
                  <a:gd name="T37" fmla="*/ 69 h 79"/>
                  <a:gd name="T38" fmla="*/ 83 w 88"/>
                  <a:gd name="T39" fmla="*/ 72 h 79"/>
                  <a:gd name="T40" fmla="*/ 86 w 88"/>
                  <a:gd name="T41" fmla="*/ 74 h 79"/>
                  <a:gd name="T42" fmla="*/ 87 w 88"/>
                  <a:gd name="T43" fmla="*/ 74 h 79"/>
                  <a:gd name="T44" fmla="*/ 86 w 88"/>
                  <a:gd name="T45" fmla="*/ 76 h 79"/>
                  <a:gd name="T46" fmla="*/ 82 w 88"/>
                  <a:gd name="T47" fmla="*/ 78 h 79"/>
                  <a:gd name="T48" fmla="*/ 76 w 88"/>
                  <a:gd name="T49" fmla="*/ 74 h 79"/>
                  <a:gd name="T50" fmla="*/ 73 w 88"/>
                  <a:gd name="T51" fmla="*/ 72 h 79"/>
                  <a:gd name="T52" fmla="*/ 70 w 88"/>
                  <a:gd name="T53" fmla="*/ 67 h 79"/>
                  <a:gd name="T54" fmla="*/ 64 w 88"/>
                  <a:gd name="T55" fmla="*/ 63 h 79"/>
                  <a:gd name="T56" fmla="*/ 59 w 88"/>
                  <a:gd name="T57" fmla="*/ 58 h 79"/>
                  <a:gd name="T58" fmla="*/ 57 w 88"/>
                  <a:gd name="T59" fmla="*/ 58 h 79"/>
                  <a:gd name="T60" fmla="*/ 53 w 88"/>
                  <a:gd name="T61" fmla="*/ 56 h 79"/>
                  <a:gd name="T62" fmla="*/ 46 w 88"/>
                  <a:gd name="T63" fmla="*/ 50 h 79"/>
                  <a:gd name="T64" fmla="*/ 40 w 88"/>
                  <a:gd name="T65" fmla="*/ 47 h 79"/>
                  <a:gd name="T66" fmla="*/ 37 w 88"/>
                  <a:gd name="T67" fmla="*/ 49 h 79"/>
                  <a:gd name="T68" fmla="*/ 32 w 88"/>
                  <a:gd name="T69" fmla="*/ 46 h 79"/>
                  <a:gd name="T70" fmla="*/ 29 w 88"/>
                  <a:gd name="T71" fmla="*/ 45 h 79"/>
                  <a:gd name="T72" fmla="*/ 23 w 88"/>
                  <a:gd name="T73" fmla="*/ 47 h 79"/>
                  <a:gd name="T74" fmla="*/ 15 w 88"/>
                  <a:gd name="T75" fmla="*/ 46 h 79"/>
                  <a:gd name="T76" fmla="*/ 14 w 88"/>
                  <a:gd name="T77" fmla="*/ 43 h 79"/>
                  <a:gd name="T78" fmla="*/ 8 w 88"/>
                  <a:gd name="T79" fmla="*/ 52 h 79"/>
                  <a:gd name="T80" fmla="*/ 4 w 88"/>
                  <a:gd name="T81" fmla="*/ 53 h 79"/>
                  <a:gd name="T82" fmla="*/ 1 w 88"/>
                  <a:gd name="T83" fmla="*/ 49 h 79"/>
                  <a:gd name="T84" fmla="*/ 0 w 88"/>
                  <a:gd name="T85" fmla="*/ 40 h 79"/>
                  <a:gd name="T86" fmla="*/ 1 w 88"/>
                  <a:gd name="T87" fmla="*/ 36 h 79"/>
                  <a:gd name="T88" fmla="*/ 4 w 88"/>
                  <a:gd name="T89" fmla="*/ 27 h 79"/>
                  <a:gd name="T90" fmla="*/ 7 w 88"/>
                  <a:gd name="T91" fmla="*/ 21 h 79"/>
                  <a:gd name="T92" fmla="*/ 6 w 88"/>
                  <a:gd name="T93" fmla="*/ 18 h 79"/>
                  <a:gd name="T94" fmla="*/ 7 w 88"/>
                  <a:gd name="T95" fmla="*/ 13 h 79"/>
                  <a:gd name="T96" fmla="*/ 11 w 88"/>
                  <a:gd name="T97" fmla="*/ 13 h 79"/>
                  <a:gd name="T98" fmla="*/ 11 w 88"/>
                  <a:gd name="T99" fmla="*/ 10 h 79"/>
                  <a:gd name="T100" fmla="*/ 14 w 88"/>
                  <a:gd name="T101" fmla="*/ 7 h 79"/>
                  <a:gd name="T102" fmla="*/ 18 w 88"/>
                  <a:gd name="T103" fmla="*/ 6 h 79"/>
                  <a:gd name="T104" fmla="*/ 22 w 88"/>
                  <a:gd name="T105" fmla="*/ 5 h 79"/>
                  <a:gd name="T106" fmla="*/ 26 w 88"/>
                  <a:gd name="T10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79">
                    <a:moveTo>
                      <a:pt x="26" y="0"/>
                    </a:moveTo>
                    <a:lnTo>
                      <a:pt x="26" y="0"/>
                    </a:lnTo>
                    <a:lnTo>
                      <a:pt x="29" y="3"/>
                    </a:lnTo>
                    <a:lnTo>
                      <a:pt x="35" y="18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1" y="40"/>
                    </a:lnTo>
                    <a:lnTo>
                      <a:pt x="44" y="40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4" y="34"/>
                    </a:lnTo>
                    <a:lnTo>
                      <a:pt x="47" y="38"/>
                    </a:lnTo>
                    <a:lnTo>
                      <a:pt x="46" y="39"/>
                    </a:lnTo>
                    <a:lnTo>
                      <a:pt x="48" y="42"/>
                    </a:lnTo>
                    <a:lnTo>
                      <a:pt x="50" y="43"/>
                    </a:lnTo>
                    <a:lnTo>
                      <a:pt x="51" y="42"/>
                    </a:lnTo>
                    <a:lnTo>
                      <a:pt x="53" y="42"/>
                    </a:lnTo>
                    <a:lnTo>
                      <a:pt x="54" y="43"/>
                    </a:lnTo>
                    <a:lnTo>
                      <a:pt x="55" y="42"/>
                    </a:lnTo>
                    <a:lnTo>
                      <a:pt x="58" y="45"/>
                    </a:lnTo>
                    <a:lnTo>
                      <a:pt x="59" y="46"/>
                    </a:lnTo>
                    <a:lnTo>
                      <a:pt x="62" y="47"/>
                    </a:lnTo>
                    <a:lnTo>
                      <a:pt x="64" y="49"/>
                    </a:lnTo>
                    <a:lnTo>
                      <a:pt x="68" y="54"/>
                    </a:lnTo>
                    <a:lnTo>
                      <a:pt x="69" y="57"/>
                    </a:lnTo>
                    <a:lnTo>
                      <a:pt x="72" y="58"/>
                    </a:lnTo>
                    <a:lnTo>
                      <a:pt x="75" y="60"/>
                    </a:lnTo>
                    <a:lnTo>
                      <a:pt x="76" y="60"/>
                    </a:lnTo>
                    <a:lnTo>
                      <a:pt x="76" y="60"/>
                    </a:lnTo>
                    <a:lnTo>
                      <a:pt x="76" y="61"/>
                    </a:lnTo>
                    <a:lnTo>
                      <a:pt x="79" y="67"/>
                    </a:lnTo>
                    <a:lnTo>
                      <a:pt x="80" y="67"/>
                    </a:lnTo>
                    <a:lnTo>
                      <a:pt x="82" y="69"/>
                    </a:lnTo>
                    <a:lnTo>
                      <a:pt x="82" y="69"/>
                    </a:lnTo>
                    <a:lnTo>
                      <a:pt x="83" y="72"/>
                    </a:lnTo>
                    <a:lnTo>
                      <a:pt x="84" y="72"/>
                    </a:lnTo>
                    <a:lnTo>
                      <a:pt x="86" y="74"/>
                    </a:lnTo>
                    <a:lnTo>
                      <a:pt x="87" y="72"/>
                    </a:lnTo>
                    <a:lnTo>
                      <a:pt x="87" y="74"/>
                    </a:lnTo>
                    <a:lnTo>
                      <a:pt x="88" y="74"/>
                    </a:lnTo>
                    <a:lnTo>
                      <a:pt x="86" y="76"/>
                    </a:lnTo>
                    <a:lnTo>
                      <a:pt x="83" y="76"/>
                    </a:lnTo>
                    <a:lnTo>
                      <a:pt x="82" y="78"/>
                    </a:lnTo>
                    <a:lnTo>
                      <a:pt x="79" y="79"/>
                    </a:lnTo>
                    <a:lnTo>
                      <a:pt x="76" y="74"/>
                    </a:lnTo>
                    <a:lnTo>
                      <a:pt x="73" y="74"/>
                    </a:lnTo>
                    <a:lnTo>
                      <a:pt x="73" y="72"/>
                    </a:lnTo>
                    <a:lnTo>
                      <a:pt x="73" y="69"/>
                    </a:lnTo>
                    <a:lnTo>
                      <a:pt x="70" y="67"/>
                    </a:lnTo>
                    <a:lnTo>
                      <a:pt x="68" y="65"/>
                    </a:lnTo>
                    <a:lnTo>
                      <a:pt x="64" y="63"/>
                    </a:lnTo>
                    <a:lnTo>
                      <a:pt x="61" y="60"/>
                    </a:lnTo>
                    <a:lnTo>
                      <a:pt x="59" y="58"/>
                    </a:lnTo>
                    <a:lnTo>
                      <a:pt x="57" y="58"/>
                    </a:lnTo>
                    <a:lnTo>
                      <a:pt x="57" y="58"/>
                    </a:lnTo>
                    <a:lnTo>
                      <a:pt x="53" y="57"/>
                    </a:lnTo>
                    <a:lnTo>
                      <a:pt x="53" y="56"/>
                    </a:lnTo>
                    <a:lnTo>
                      <a:pt x="47" y="52"/>
                    </a:lnTo>
                    <a:lnTo>
                      <a:pt x="46" y="50"/>
                    </a:lnTo>
                    <a:lnTo>
                      <a:pt x="43" y="49"/>
                    </a:lnTo>
                    <a:lnTo>
                      <a:pt x="40" y="47"/>
                    </a:lnTo>
                    <a:lnTo>
                      <a:pt x="39" y="49"/>
                    </a:lnTo>
                    <a:lnTo>
                      <a:pt x="37" y="49"/>
                    </a:lnTo>
                    <a:lnTo>
                      <a:pt x="33" y="46"/>
                    </a:lnTo>
                    <a:lnTo>
                      <a:pt x="32" y="46"/>
                    </a:lnTo>
                    <a:lnTo>
                      <a:pt x="30" y="46"/>
                    </a:lnTo>
                    <a:lnTo>
                      <a:pt x="29" y="45"/>
                    </a:lnTo>
                    <a:lnTo>
                      <a:pt x="26" y="46"/>
                    </a:lnTo>
                    <a:lnTo>
                      <a:pt x="23" y="47"/>
                    </a:lnTo>
                    <a:lnTo>
                      <a:pt x="21" y="47"/>
                    </a:lnTo>
                    <a:lnTo>
                      <a:pt x="15" y="46"/>
                    </a:lnTo>
                    <a:lnTo>
                      <a:pt x="15" y="45"/>
                    </a:lnTo>
                    <a:lnTo>
                      <a:pt x="14" y="43"/>
                    </a:lnTo>
                    <a:lnTo>
                      <a:pt x="10" y="50"/>
                    </a:lnTo>
                    <a:lnTo>
                      <a:pt x="8" y="52"/>
                    </a:lnTo>
                    <a:lnTo>
                      <a:pt x="7" y="53"/>
                    </a:lnTo>
                    <a:lnTo>
                      <a:pt x="4" y="53"/>
                    </a:lnTo>
                    <a:lnTo>
                      <a:pt x="1" y="52"/>
                    </a:lnTo>
                    <a:lnTo>
                      <a:pt x="1" y="49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1" y="38"/>
                    </a:lnTo>
                    <a:lnTo>
                      <a:pt x="1" y="36"/>
                    </a:lnTo>
                    <a:lnTo>
                      <a:pt x="3" y="34"/>
                    </a:lnTo>
                    <a:lnTo>
                      <a:pt x="4" y="27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6" y="18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8" name="Freeform 854"/>
              <p:cNvSpPr>
                <a:spLocks/>
              </p:cNvSpPr>
              <p:nvPr/>
            </p:nvSpPr>
            <p:spPr bwMode="auto">
              <a:xfrm>
                <a:off x="5205619" y="3770880"/>
                <a:ext cx="28162" cy="37055"/>
              </a:xfrm>
              <a:custGeom>
                <a:avLst/>
                <a:gdLst>
                  <a:gd name="T0" fmla="*/ 16 w 19"/>
                  <a:gd name="T1" fmla="*/ 0 h 25"/>
                  <a:gd name="T2" fmla="*/ 16 w 19"/>
                  <a:gd name="T3" fmla="*/ 0 h 25"/>
                  <a:gd name="T4" fmla="*/ 16 w 19"/>
                  <a:gd name="T5" fmla="*/ 1 h 25"/>
                  <a:gd name="T6" fmla="*/ 19 w 19"/>
                  <a:gd name="T7" fmla="*/ 4 h 25"/>
                  <a:gd name="T8" fmla="*/ 19 w 19"/>
                  <a:gd name="T9" fmla="*/ 4 h 25"/>
                  <a:gd name="T10" fmla="*/ 19 w 19"/>
                  <a:gd name="T11" fmla="*/ 5 h 25"/>
                  <a:gd name="T12" fmla="*/ 19 w 19"/>
                  <a:gd name="T13" fmla="*/ 9 h 25"/>
                  <a:gd name="T14" fmla="*/ 18 w 19"/>
                  <a:gd name="T15" fmla="*/ 9 h 25"/>
                  <a:gd name="T16" fmla="*/ 16 w 19"/>
                  <a:gd name="T17" fmla="*/ 12 h 25"/>
                  <a:gd name="T18" fmla="*/ 14 w 19"/>
                  <a:gd name="T19" fmla="*/ 12 h 25"/>
                  <a:gd name="T20" fmla="*/ 12 w 19"/>
                  <a:gd name="T21" fmla="*/ 15 h 25"/>
                  <a:gd name="T22" fmla="*/ 10 w 19"/>
                  <a:gd name="T23" fmla="*/ 15 h 25"/>
                  <a:gd name="T24" fmla="*/ 11 w 19"/>
                  <a:gd name="T25" fmla="*/ 16 h 25"/>
                  <a:gd name="T26" fmla="*/ 12 w 19"/>
                  <a:gd name="T27" fmla="*/ 16 h 25"/>
                  <a:gd name="T28" fmla="*/ 15 w 19"/>
                  <a:gd name="T29" fmla="*/ 15 h 25"/>
                  <a:gd name="T30" fmla="*/ 18 w 19"/>
                  <a:gd name="T31" fmla="*/ 15 h 25"/>
                  <a:gd name="T32" fmla="*/ 18 w 19"/>
                  <a:gd name="T33" fmla="*/ 16 h 25"/>
                  <a:gd name="T34" fmla="*/ 15 w 19"/>
                  <a:gd name="T35" fmla="*/ 22 h 25"/>
                  <a:gd name="T36" fmla="*/ 15 w 19"/>
                  <a:gd name="T37" fmla="*/ 23 h 25"/>
                  <a:gd name="T38" fmla="*/ 12 w 19"/>
                  <a:gd name="T39" fmla="*/ 22 h 25"/>
                  <a:gd name="T40" fmla="*/ 10 w 19"/>
                  <a:gd name="T41" fmla="*/ 22 h 25"/>
                  <a:gd name="T42" fmla="*/ 5 w 19"/>
                  <a:gd name="T43" fmla="*/ 25 h 25"/>
                  <a:gd name="T44" fmla="*/ 1 w 19"/>
                  <a:gd name="T45" fmla="*/ 25 h 25"/>
                  <a:gd name="T46" fmla="*/ 0 w 19"/>
                  <a:gd name="T47" fmla="*/ 23 h 25"/>
                  <a:gd name="T48" fmla="*/ 1 w 19"/>
                  <a:gd name="T49" fmla="*/ 19 h 25"/>
                  <a:gd name="T50" fmla="*/ 3 w 19"/>
                  <a:gd name="T51" fmla="*/ 18 h 25"/>
                  <a:gd name="T52" fmla="*/ 3 w 19"/>
                  <a:gd name="T53" fmla="*/ 15 h 25"/>
                  <a:gd name="T54" fmla="*/ 3 w 19"/>
                  <a:gd name="T55" fmla="*/ 11 h 25"/>
                  <a:gd name="T56" fmla="*/ 4 w 19"/>
                  <a:gd name="T57" fmla="*/ 9 h 25"/>
                  <a:gd name="T58" fmla="*/ 5 w 19"/>
                  <a:gd name="T59" fmla="*/ 5 h 25"/>
                  <a:gd name="T60" fmla="*/ 10 w 19"/>
                  <a:gd name="T61" fmla="*/ 4 h 25"/>
                  <a:gd name="T62" fmla="*/ 11 w 19"/>
                  <a:gd name="T63" fmla="*/ 2 h 25"/>
                  <a:gd name="T64" fmla="*/ 14 w 19"/>
                  <a:gd name="T65" fmla="*/ 2 h 25"/>
                  <a:gd name="T66" fmla="*/ 16 w 19"/>
                  <a:gd name="T6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25">
                    <a:moveTo>
                      <a:pt x="16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5" y="25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5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9" name="Freeform 855"/>
              <p:cNvSpPr>
                <a:spLocks/>
              </p:cNvSpPr>
              <p:nvPr/>
            </p:nvSpPr>
            <p:spPr bwMode="auto">
              <a:xfrm>
                <a:off x="5193762" y="3784219"/>
                <a:ext cx="200096" cy="266794"/>
              </a:xfrm>
              <a:custGeom>
                <a:avLst/>
                <a:gdLst>
                  <a:gd name="T0" fmla="*/ 132 w 135"/>
                  <a:gd name="T1" fmla="*/ 3 h 180"/>
                  <a:gd name="T2" fmla="*/ 132 w 135"/>
                  <a:gd name="T3" fmla="*/ 4 h 180"/>
                  <a:gd name="T4" fmla="*/ 131 w 135"/>
                  <a:gd name="T5" fmla="*/ 11 h 180"/>
                  <a:gd name="T6" fmla="*/ 134 w 135"/>
                  <a:gd name="T7" fmla="*/ 13 h 180"/>
                  <a:gd name="T8" fmla="*/ 132 w 135"/>
                  <a:gd name="T9" fmla="*/ 18 h 180"/>
                  <a:gd name="T10" fmla="*/ 134 w 135"/>
                  <a:gd name="T11" fmla="*/ 22 h 180"/>
                  <a:gd name="T12" fmla="*/ 135 w 135"/>
                  <a:gd name="T13" fmla="*/ 24 h 180"/>
                  <a:gd name="T14" fmla="*/ 132 w 135"/>
                  <a:gd name="T15" fmla="*/ 24 h 180"/>
                  <a:gd name="T16" fmla="*/ 129 w 135"/>
                  <a:gd name="T17" fmla="*/ 29 h 180"/>
                  <a:gd name="T18" fmla="*/ 128 w 135"/>
                  <a:gd name="T19" fmla="*/ 36 h 180"/>
                  <a:gd name="T20" fmla="*/ 118 w 135"/>
                  <a:gd name="T21" fmla="*/ 51 h 180"/>
                  <a:gd name="T22" fmla="*/ 114 w 135"/>
                  <a:gd name="T23" fmla="*/ 57 h 180"/>
                  <a:gd name="T24" fmla="*/ 107 w 135"/>
                  <a:gd name="T25" fmla="*/ 74 h 180"/>
                  <a:gd name="T26" fmla="*/ 102 w 135"/>
                  <a:gd name="T27" fmla="*/ 87 h 180"/>
                  <a:gd name="T28" fmla="*/ 88 w 135"/>
                  <a:gd name="T29" fmla="*/ 107 h 180"/>
                  <a:gd name="T30" fmla="*/ 60 w 135"/>
                  <a:gd name="T31" fmla="*/ 133 h 180"/>
                  <a:gd name="T32" fmla="*/ 47 w 135"/>
                  <a:gd name="T33" fmla="*/ 140 h 180"/>
                  <a:gd name="T34" fmla="*/ 29 w 135"/>
                  <a:gd name="T35" fmla="*/ 159 h 180"/>
                  <a:gd name="T36" fmla="*/ 23 w 135"/>
                  <a:gd name="T37" fmla="*/ 162 h 180"/>
                  <a:gd name="T38" fmla="*/ 8 w 135"/>
                  <a:gd name="T39" fmla="*/ 180 h 180"/>
                  <a:gd name="T40" fmla="*/ 0 w 135"/>
                  <a:gd name="T41" fmla="*/ 119 h 180"/>
                  <a:gd name="T42" fmla="*/ 12 w 135"/>
                  <a:gd name="T43" fmla="*/ 108 h 180"/>
                  <a:gd name="T44" fmla="*/ 22 w 135"/>
                  <a:gd name="T45" fmla="*/ 103 h 180"/>
                  <a:gd name="T46" fmla="*/ 29 w 135"/>
                  <a:gd name="T47" fmla="*/ 97 h 180"/>
                  <a:gd name="T48" fmla="*/ 37 w 135"/>
                  <a:gd name="T49" fmla="*/ 93 h 180"/>
                  <a:gd name="T50" fmla="*/ 94 w 135"/>
                  <a:gd name="T51" fmla="*/ 53 h 180"/>
                  <a:gd name="T52" fmla="*/ 35 w 135"/>
                  <a:gd name="T53" fmla="*/ 38 h 180"/>
                  <a:gd name="T54" fmla="*/ 29 w 135"/>
                  <a:gd name="T55" fmla="*/ 29 h 180"/>
                  <a:gd name="T56" fmla="*/ 22 w 135"/>
                  <a:gd name="T57" fmla="*/ 16 h 180"/>
                  <a:gd name="T58" fmla="*/ 27 w 135"/>
                  <a:gd name="T59" fmla="*/ 9 h 180"/>
                  <a:gd name="T60" fmla="*/ 37 w 135"/>
                  <a:gd name="T61" fmla="*/ 20 h 180"/>
                  <a:gd name="T62" fmla="*/ 45 w 135"/>
                  <a:gd name="T63" fmla="*/ 24 h 180"/>
                  <a:gd name="T64" fmla="*/ 53 w 135"/>
                  <a:gd name="T65" fmla="*/ 20 h 180"/>
                  <a:gd name="T66" fmla="*/ 62 w 135"/>
                  <a:gd name="T67" fmla="*/ 17 h 180"/>
                  <a:gd name="T68" fmla="*/ 67 w 135"/>
                  <a:gd name="T69" fmla="*/ 17 h 180"/>
                  <a:gd name="T70" fmla="*/ 81 w 135"/>
                  <a:gd name="T71" fmla="*/ 13 h 180"/>
                  <a:gd name="T72" fmla="*/ 88 w 135"/>
                  <a:gd name="T73" fmla="*/ 13 h 180"/>
                  <a:gd name="T74" fmla="*/ 100 w 135"/>
                  <a:gd name="T75" fmla="*/ 10 h 180"/>
                  <a:gd name="T76" fmla="*/ 109 w 135"/>
                  <a:gd name="T77" fmla="*/ 10 h 180"/>
                  <a:gd name="T78" fmla="*/ 117 w 135"/>
                  <a:gd name="T79" fmla="*/ 9 h 180"/>
                  <a:gd name="T80" fmla="*/ 123 w 135"/>
                  <a:gd name="T81" fmla="*/ 4 h 180"/>
                  <a:gd name="T82" fmla="*/ 124 w 135"/>
                  <a:gd name="T83" fmla="*/ 3 h 180"/>
                  <a:gd name="T84" fmla="*/ 127 w 135"/>
                  <a:gd name="T85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80">
                    <a:moveTo>
                      <a:pt x="127" y="0"/>
                    </a:moveTo>
                    <a:lnTo>
                      <a:pt x="128" y="2"/>
                    </a:lnTo>
                    <a:lnTo>
                      <a:pt x="132" y="3"/>
                    </a:lnTo>
                    <a:lnTo>
                      <a:pt x="134" y="3"/>
                    </a:lnTo>
                    <a:lnTo>
                      <a:pt x="134" y="3"/>
                    </a:lnTo>
                    <a:lnTo>
                      <a:pt x="132" y="4"/>
                    </a:lnTo>
                    <a:lnTo>
                      <a:pt x="132" y="7"/>
                    </a:lnTo>
                    <a:lnTo>
                      <a:pt x="132" y="10"/>
                    </a:lnTo>
                    <a:lnTo>
                      <a:pt x="131" y="11"/>
                    </a:lnTo>
                    <a:lnTo>
                      <a:pt x="131" y="11"/>
                    </a:lnTo>
                    <a:lnTo>
                      <a:pt x="134" y="11"/>
                    </a:lnTo>
                    <a:lnTo>
                      <a:pt x="134" y="13"/>
                    </a:lnTo>
                    <a:lnTo>
                      <a:pt x="132" y="14"/>
                    </a:lnTo>
                    <a:lnTo>
                      <a:pt x="131" y="17"/>
                    </a:lnTo>
                    <a:lnTo>
                      <a:pt x="132" y="18"/>
                    </a:lnTo>
                    <a:lnTo>
                      <a:pt x="132" y="21"/>
                    </a:lnTo>
                    <a:lnTo>
                      <a:pt x="131" y="22"/>
                    </a:lnTo>
                    <a:lnTo>
                      <a:pt x="134" y="22"/>
                    </a:lnTo>
                    <a:lnTo>
                      <a:pt x="134" y="21"/>
                    </a:lnTo>
                    <a:lnTo>
                      <a:pt x="134" y="22"/>
                    </a:lnTo>
                    <a:lnTo>
                      <a:pt x="135" y="24"/>
                    </a:lnTo>
                    <a:lnTo>
                      <a:pt x="134" y="24"/>
                    </a:lnTo>
                    <a:lnTo>
                      <a:pt x="134" y="24"/>
                    </a:lnTo>
                    <a:lnTo>
                      <a:pt x="132" y="24"/>
                    </a:lnTo>
                    <a:lnTo>
                      <a:pt x="131" y="24"/>
                    </a:lnTo>
                    <a:lnTo>
                      <a:pt x="128" y="27"/>
                    </a:lnTo>
                    <a:lnTo>
                      <a:pt x="129" y="29"/>
                    </a:lnTo>
                    <a:lnTo>
                      <a:pt x="129" y="32"/>
                    </a:lnTo>
                    <a:lnTo>
                      <a:pt x="128" y="33"/>
                    </a:lnTo>
                    <a:lnTo>
                      <a:pt x="128" y="36"/>
                    </a:lnTo>
                    <a:lnTo>
                      <a:pt x="124" y="43"/>
                    </a:lnTo>
                    <a:lnTo>
                      <a:pt x="121" y="50"/>
                    </a:lnTo>
                    <a:lnTo>
                      <a:pt x="118" y="51"/>
                    </a:lnTo>
                    <a:lnTo>
                      <a:pt x="118" y="51"/>
                    </a:lnTo>
                    <a:lnTo>
                      <a:pt x="116" y="56"/>
                    </a:lnTo>
                    <a:lnTo>
                      <a:pt x="114" y="57"/>
                    </a:lnTo>
                    <a:lnTo>
                      <a:pt x="116" y="58"/>
                    </a:lnTo>
                    <a:lnTo>
                      <a:pt x="114" y="60"/>
                    </a:lnTo>
                    <a:lnTo>
                      <a:pt x="107" y="74"/>
                    </a:lnTo>
                    <a:lnTo>
                      <a:pt x="106" y="79"/>
                    </a:lnTo>
                    <a:lnTo>
                      <a:pt x="102" y="85"/>
                    </a:lnTo>
                    <a:lnTo>
                      <a:pt x="102" y="87"/>
                    </a:lnTo>
                    <a:lnTo>
                      <a:pt x="92" y="100"/>
                    </a:lnTo>
                    <a:lnTo>
                      <a:pt x="92" y="103"/>
                    </a:lnTo>
                    <a:lnTo>
                      <a:pt x="88" y="107"/>
                    </a:lnTo>
                    <a:lnTo>
                      <a:pt x="81" y="115"/>
                    </a:lnTo>
                    <a:lnTo>
                      <a:pt x="66" y="127"/>
                    </a:lnTo>
                    <a:lnTo>
                      <a:pt x="60" y="133"/>
                    </a:lnTo>
                    <a:lnTo>
                      <a:pt x="55" y="134"/>
                    </a:lnTo>
                    <a:lnTo>
                      <a:pt x="52" y="137"/>
                    </a:lnTo>
                    <a:lnTo>
                      <a:pt x="47" y="140"/>
                    </a:lnTo>
                    <a:lnTo>
                      <a:pt x="38" y="150"/>
                    </a:lnTo>
                    <a:lnTo>
                      <a:pt x="35" y="151"/>
                    </a:lnTo>
                    <a:lnTo>
                      <a:pt x="29" y="159"/>
                    </a:lnTo>
                    <a:lnTo>
                      <a:pt x="27" y="159"/>
                    </a:lnTo>
                    <a:lnTo>
                      <a:pt x="26" y="161"/>
                    </a:lnTo>
                    <a:lnTo>
                      <a:pt x="23" y="162"/>
                    </a:lnTo>
                    <a:lnTo>
                      <a:pt x="20" y="165"/>
                    </a:lnTo>
                    <a:lnTo>
                      <a:pt x="19" y="168"/>
                    </a:lnTo>
                    <a:lnTo>
                      <a:pt x="8" y="180"/>
                    </a:lnTo>
                    <a:lnTo>
                      <a:pt x="8" y="180"/>
                    </a:lnTo>
                    <a:lnTo>
                      <a:pt x="0" y="172"/>
                    </a:lnTo>
                    <a:lnTo>
                      <a:pt x="0" y="119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3" y="105"/>
                    </a:lnTo>
                    <a:lnTo>
                      <a:pt x="18" y="104"/>
                    </a:lnTo>
                    <a:lnTo>
                      <a:pt x="22" y="103"/>
                    </a:lnTo>
                    <a:lnTo>
                      <a:pt x="24" y="101"/>
                    </a:lnTo>
                    <a:lnTo>
                      <a:pt x="27" y="100"/>
                    </a:lnTo>
                    <a:lnTo>
                      <a:pt x="29" y="97"/>
                    </a:lnTo>
                    <a:lnTo>
                      <a:pt x="31" y="96"/>
                    </a:lnTo>
                    <a:lnTo>
                      <a:pt x="34" y="94"/>
                    </a:lnTo>
                    <a:lnTo>
                      <a:pt x="37" y="93"/>
                    </a:lnTo>
                    <a:lnTo>
                      <a:pt x="45" y="93"/>
                    </a:lnTo>
                    <a:lnTo>
                      <a:pt x="52" y="93"/>
                    </a:lnTo>
                    <a:lnTo>
                      <a:pt x="94" y="53"/>
                    </a:lnTo>
                    <a:lnTo>
                      <a:pt x="77" y="53"/>
                    </a:lnTo>
                    <a:lnTo>
                      <a:pt x="38" y="40"/>
                    </a:lnTo>
                    <a:lnTo>
                      <a:pt x="35" y="38"/>
                    </a:lnTo>
                    <a:lnTo>
                      <a:pt x="30" y="36"/>
                    </a:lnTo>
                    <a:lnTo>
                      <a:pt x="29" y="32"/>
                    </a:lnTo>
                    <a:lnTo>
                      <a:pt x="29" y="29"/>
                    </a:lnTo>
                    <a:lnTo>
                      <a:pt x="26" y="27"/>
                    </a:lnTo>
                    <a:lnTo>
                      <a:pt x="23" y="20"/>
                    </a:lnTo>
                    <a:lnTo>
                      <a:pt x="22" y="16"/>
                    </a:lnTo>
                    <a:lnTo>
                      <a:pt x="23" y="13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35" y="18"/>
                    </a:lnTo>
                    <a:lnTo>
                      <a:pt x="37" y="20"/>
                    </a:lnTo>
                    <a:lnTo>
                      <a:pt x="38" y="20"/>
                    </a:lnTo>
                    <a:lnTo>
                      <a:pt x="41" y="24"/>
                    </a:lnTo>
                    <a:lnTo>
                      <a:pt x="45" y="24"/>
                    </a:lnTo>
                    <a:lnTo>
                      <a:pt x="48" y="24"/>
                    </a:lnTo>
                    <a:lnTo>
                      <a:pt x="49" y="22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6" y="17"/>
                    </a:lnTo>
                    <a:lnTo>
                      <a:pt x="67" y="17"/>
                    </a:lnTo>
                    <a:lnTo>
                      <a:pt x="70" y="18"/>
                    </a:lnTo>
                    <a:lnTo>
                      <a:pt x="73" y="17"/>
                    </a:lnTo>
                    <a:lnTo>
                      <a:pt x="81" y="13"/>
                    </a:lnTo>
                    <a:lnTo>
                      <a:pt x="84" y="11"/>
                    </a:lnTo>
                    <a:lnTo>
                      <a:pt x="87" y="13"/>
                    </a:lnTo>
                    <a:lnTo>
                      <a:pt x="88" y="13"/>
                    </a:lnTo>
                    <a:lnTo>
                      <a:pt x="92" y="13"/>
                    </a:lnTo>
                    <a:lnTo>
                      <a:pt x="96" y="11"/>
                    </a:lnTo>
                    <a:lnTo>
                      <a:pt x="100" y="10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6" y="7"/>
                    </a:lnTo>
                    <a:lnTo>
                      <a:pt x="117" y="9"/>
                    </a:lnTo>
                    <a:lnTo>
                      <a:pt x="117" y="7"/>
                    </a:lnTo>
                    <a:lnTo>
                      <a:pt x="121" y="7"/>
                    </a:lnTo>
                    <a:lnTo>
                      <a:pt x="123" y="4"/>
                    </a:lnTo>
                    <a:lnTo>
                      <a:pt x="124" y="4"/>
                    </a:lnTo>
                    <a:lnTo>
                      <a:pt x="124" y="3"/>
                    </a:lnTo>
                    <a:lnTo>
                      <a:pt x="124" y="3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0" name="Freeform 856"/>
              <p:cNvSpPr>
                <a:spLocks/>
              </p:cNvSpPr>
              <p:nvPr/>
            </p:nvSpPr>
            <p:spPr bwMode="auto">
              <a:xfrm>
                <a:off x="5047026" y="3913170"/>
                <a:ext cx="164523" cy="198613"/>
              </a:xfrm>
              <a:custGeom>
                <a:avLst/>
                <a:gdLst>
                  <a:gd name="T0" fmla="*/ 24 w 111"/>
                  <a:gd name="T1" fmla="*/ 2 h 134"/>
                  <a:gd name="T2" fmla="*/ 28 w 111"/>
                  <a:gd name="T3" fmla="*/ 2 h 134"/>
                  <a:gd name="T4" fmla="*/ 31 w 111"/>
                  <a:gd name="T5" fmla="*/ 13 h 134"/>
                  <a:gd name="T6" fmla="*/ 36 w 111"/>
                  <a:gd name="T7" fmla="*/ 11 h 134"/>
                  <a:gd name="T8" fmla="*/ 46 w 111"/>
                  <a:gd name="T9" fmla="*/ 13 h 134"/>
                  <a:gd name="T10" fmla="*/ 54 w 111"/>
                  <a:gd name="T11" fmla="*/ 20 h 134"/>
                  <a:gd name="T12" fmla="*/ 58 w 111"/>
                  <a:gd name="T13" fmla="*/ 24 h 134"/>
                  <a:gd name="T14" fmla="*/ 65 w 111"/>
                  <a:gd name="T15" fmla="*/ 25 h 134"/>
                  <a:gd name="T16" fmla="*/ 72 w 111"/>
                  <a:gd name="T17" fmla="*/ 25 h 134"/>
                  <a:gd name="T18" fmla="*/ 76 w 111"/>
                  <a:gd name="T19" fmla="*/ 27 h 134"/>
                  <a:gd name="T20" fmla="*/ 83 w 111"/>
                  <a:gd name="T21" fmla="*/ 21 h 134"/>
                  <a:gd name="T22" fmla="*/ 86 w 111"/>
                  <a:gd name="T23" fmla="*/ 18 h 134"/>
                  <a:gd name="T24" fmla="*/ 90 w 111"/>
                  <a:gd name="T25" fmla="*/ 17 h 134"/>
                  <a:gd name="T26" fmla="*/ 99 w 111"/>
                  <a:gd name="T27" fmla="*/ 17 h 134"/>
                  <a:gd name="T28" fmla="*/ 103 w 111"/>
                  <a:gd name="T29" fmla="*/ 21 h 134"/>
                  <a:gd name="T30" fmla="*/ 111 w 111"/>
                  <a:gd name="T31" fmla="*/ 21 h 134"/>
                  <a:gd name="T32" fmla="*/ 99 w 111"/>
                  <a:gd name="T33" fmla="*/ 32 h 134"/>
                  <a:gd name="T34" fmla="*/ 107 w 111"/>
                  <a:gd name="T35" fmla="*/ 93 h 134"/>
                  <a:gd name="T36" fmla="*/ 103 w 111"/>
                  <a:gd name="T37" fmla="*/ 100 h 134"/>
                  <a:gd name="T38" fmla="*/ 100 w 111"/>
                  <a:gd name="T39" fmla="*/ 101 h 134"/>
                  <a:gd name="T40" fmla="*/ 96 w 111"/>
                  <a:gd name="T41" fmla="*/ 104 h 134"/>
                  <a:gd name="T42" fmla="*/ 90 w 111"/>
                  <a:gd name="T43" fmla="*/ 108 h 134"/>
                  <a:gd name="T44" fmla="*/ 89 w 111"/>
                  <a:gd name="T45" fmla="*/ 110 h 134"/>
                  <a:gd name="T46" fmla="*/ 86 w 111"/>
                  <a:gd name="T47" fmla="*/ 112 h 134"/>
                  <a:gd name="T48" fmla="*/ 85 w 111"/>
                  <a:gd name="T49" fmla="*/ 117 h 134"/>
                  <a:gd name="T50" fmla="*/ 83 w 111"/>
                  <a:gd name="T51" fmla="*/ 122 h 134"/>
                  <a:gd name="T52" fmla="*/ 76 w 111"/>
                  <a:gd name="T53" fmla="*/ 133 h 134"/>
                  <a:gd name="T54" fmla="*/ 72 w 111"/>
                  <a:gd name="T55" fmla="*/ 134 h 134"/>
                  <a:gd name="T56" fmla="*/ 54 w 111"/>
                  <a:gd name="T57" fmla="*/ 122 h 134"/>
                  <a:gd name="T58" fmla="*/ 54 w 111"/>
                  <a:gd name="T59" fmla="*/ 119 h 134"/>
                  <a:gd name="T60" fmla="*/ 3 w 111"/>
                  <a:gd name="T61" fmla="*/ 86 h 134"/>
                  <a:gd name="T62" fmla="*/ 3 w 111"/>
                  <a:gd name="T63" fmla="*/ 74 h 134"/>
                  <a:gd name="T64" fmla="*/ 6 w 111"/>
                  <a:gd name="T65" fmla="*/ 67 h 134"/>
                  <a:gd name="T66" fmla="*/ 10 w 111"/>
                  <a:gd name="T67" fmla="*/ 63 h 134"/>
                  <a:gd name="T68" fmla="*/ 13 w 111"/>
                  <a:gd name="T69" fmla="*/ 58 h 134"/>
                  <a:gd name="T70" fmla="*/ 17 w 111"/>
                  <a:gd name="T71" fmla="*/ 57 h 134"/>
                  <a:gd name="T72" fmla="*/ 18 w 111"/>
                  <a:gd name="T73" fmla="*/ 52 h 134"/>
                  <a:gd name="T74" fmla="*/ 21 w 111"/>
                  <a:gd name="T75" fmla="*/ 46 h 134"/>
                  <a:gd name="T76" fmla="*/ 18 w 111"/>
                  <a:gd name="T77" fmla="*/ 42 h 134"/>
                  <a:gd name="T78" fmla="*/ 18 w 111"/>
                  <a:gd name="T79" fmla="*/ 39 h 134"/>
                  <a:gd name="T80" fmla="*/ 14 w 111"/>
                  <a:gd name="T81" fmla="*/ 34 h 134"/>
                  <a:gd name="T82" fmla="*/ 12 w 111"/>
                  <a:gd name="T83" fmla="*/ 28 h 134"/>
                  <a:gd name="T84" fmla="*/ 9 w 111"/>
                  <a:gd name="T85" fmla="*/ 25 h 134"/>
                  <a:gd name="T86" fmla="*/ 9 w 111"/>
                  <a:gd name="T87" fmla="*/ 21 h 134"/>
                  <a:gd name="T88" fmla="*/ 6 w 111"/>
                  <a:gd name="T89" fmla="*/ 17 h 134"/>
                  <a:gd name="T90" fmla="*/ 6 w 111"/>
                  <a:gd name="T91" fmla="*/ 17 h 134"/>
                  <a:gd name="T92" fmla="*/ 9 w 111"/>
                  <a:gd name="T93" fmla="*/ 14 h 134"/>
                  <a:gd name="T94" fmla="*/ 12 w 111"/>
                  <a:gd name="T95" fmla="*/ 10 h 134"/>
                  <a:gd name="T96" fmla="*/ 17 w 111"/>
                  <a:gd name="T97" fmla="*/ 6 h 134"/>
                  <a:gd name="T98" fmla="*/ 23 w 111"/>
                  <a:gd name="T9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1" h="134">
                    <a:moveTo>
                      <a:pt x="23" y="0"/>
                    </a:moveTo>
                    <a:lnTo>
                      <a:pt x="24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10"/>
                    </a:lnTo>
                    <a:lnTo>
                      <a:pt x="31" y="13"/>
                    </a:lnTo>
                    <a:lnTo>
                      <a:pt x="34" y="13"/>
                    </a:lnTo>
                    <a:lnTo>
                      <a:pt x="36" y="11"/>
                    </a:lnTo>
                    <a:lnTo>
                      <a:pt x="39" y="13"/>
                    </a:lnTo>
                    <a:lnTo>
                      <a:pt x="46" y="13"/>
                    </a:lnTo>
                    <a:lnTo>
                      <a:pt x="49" y="14"/>
                    </a:lnTo>
                    <a:lnTo>
                      <a:pt x="54" y="20"/>
                    </a:lnTo>
                    <a:lnTo>
                      <a:pt x="57" y="21"/>
                    </a:lnTo>
                    <a:lnTo>
                      <a:pt x="58" y="24"/>
                    </a:lnTo>
                    <a:lnTo>
                      <a:pt x="61" y="25"/>
                    </a:lnTo>
                    <a:lnTo>
                      <a:pt x="65" y="25"/>
                    </a:lnTo>
                    <a:lnTo>
                      <a:pt x="68" y="27"/>
                    </a:lnTo>
                    <a:lnTo>
                      <a:pt x="72" y="25"/>
                    </a:lnTo>
                    <a:lnTo>
                      <a:pt x="75" y="27"/>
                    </a:lnTo>
                    <a:lnTo>
                      <a:pt x="76" y="27"/>
                    </a:lnTo>
                    <a:lnTo>
                      <a:pt x="79" y="27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6" y="18"/>
                    </a:lnTo>
                    <a:lnTo>
                      <a:pt x="89" y="18"/>
                    </a:lnTo>
                    <a:lnTo>
                      <a:pt x="90" y="17"/>
                    </a:lnTo>
                    <a:lnTo>
                      <a:pt x="96" y="17"/>
                    </a:lnTo>
                    <a:lnTo>
                      <a:pt x="99" y="17"/>
                    </a:lnTo>
                    <a:lnTo>
                      <a:pt x="100" y="20"/>
                    </a:lnTo>
                    <a:lnTo>
                      <a:pt x="103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99" y="32"/>
                    </a:lnTo>
                    <a:lnTo>
                      <a:pt x="99" y="85"/>
                    </a:lnTo>
                    <a:lnTo>
                      <a:pt x="107" y="93"/>
                    </a:lnTo>
                    <a:lnTo>
                      <a:pt x="107" y="94"/>
                    </a:lnTo>
                    <a:lnTo>
                      <a:pt x="103" y="100"/>
                    </a:lnTo>
                    <a:lnTo>
                      <a:pt x="101" y="100"/>
                    </a:lnTo>
                    <a:lnTo>
                      <a:pt x="100" y="101"/>
                    </a:lnTo>
                    <a:lnTo>
                      <a:pt x="101" y="103"/>
                    </a:lnTo>
                    <a:lnTo>
                      <a:pt x="96" y="104"/>
                    </a:lnTo>
                    <a:lnTo>
                      <a:pt x="94" y="108"/>
                    </a:lnTo>
                    <a:lnTo>
                      <a:pt x="90" y="108"/>
                    </a:lnTo>
                    <a:lnTo>
                      <a:pt x="89" y="108"/>
                    </a:lnTo>
                    <a:lnTo>
                      <a:pt x="89" y="110"/>
                    </a:lnTo>
                    <a:lnTo>
                      <a:pt x="86" y="111"/>
                    </a:lnTo>
                    <a:lnTo>
                      <a:pt x="86" y="112"/>
                    </a:lnTo>
                    <a:lnTo>
                      <a:pt x="88" y="114"/>
                    </a:lnTo>
                    <a:lnTo>
                      <a:pt x="85" y="117"/>
                    </a:lnTo>
                    <a:lnTo>
                      <a:pt x="83" y="119"/>
                    </a:lnTo>
                    <a:lnTo>
                      <a:pt x="83" y="122"/>
                    </a:lnTo>
                    <a:lnTo>
                      <a:pt x="81" y="126"/>
                    </a:lnTo>
                    <a:lnTo>
                      <a:pt x="76" y="133"/>
                    </a:lnTo>
                    <a:lnTo>
                      <a:pt x="74" y="134"/>
                    </a:lnTo>
                    <a:lnTo>
                      <a:pt x="72" y="134"/>
                    </a:lnTo>
                    <a:lnTo>
                      <a:pt x="56" y="123"/>
                    </a:lnTo>
                    <a:lnTo>
                      <a:pt x="54" y="122"/>
                    </a:lnTo>
                    <a:lnTo>
                      <a:pt x="54" y="121"/>
                    </a:lnTo>
                    <a:lnTo>
                      <a:pt x="54" y="119"/>
                    </a:lnTo>
                    <a:lnTo>
                      <a:pt x="52" y="114"/>
                    </a:lnTo>
                    <a:lnTo>
                      <a:pt x="3" y="86"/>
                    </a:lnTo>
                    <a:lnTo>
                      <a:pt x="0" y="86"/>
                    </a:lnTo>
                    <a:lnTo>
                      <a:pt x="3" y="74"/>
                    </a:lnTo>
                    <a:lnTo>
                      <a:pt x="3" y="70"/>
                    </a:lnTo>
                    <a:lnTo>
                      <a:pt x="6" y="67"/>
                    </a:lnTo>
                    <a:lnTo>
                      <a:pt x="7" y="64"/>
                    </a:lnTo>
                    <a:lnTo>
                      <a:pt x="10" y="63"/>
                    </a:lnTo>
                    <a:lnTo>
                      <a:pt x="12" y="60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7" y="57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21" y="49"/>
                    </a:lnTo>
                    <a:lnTo>
                      <a:pt x="21" y="46"/>
                    </a:lnTo>
                    <a:lnTo>
                      <a:pt x="21" y="43"/>
                    </a:lnTo>
                    <a:lnTo>
                      <a:pt x="18" y="42"/>
                    </a:lnTo>
                    <a:lnTo>
                      <a:pt x="20" y="39"/>
                    </a:lnTo>
                    <a:lnTo>
                      <a:pt x="18" y="39"/>
                    </a:lnTo>
                    <a:lnTo>
                      <a:pt x="17" y="38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2" y="28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2" y="10"/>
                    </a:lnTo>
                    <a:lnTo>
                      <a:pt x="13" y="11"/>
                    </a:lnTo>
                    <a:lnTo>
                      <a:pt x="17" y="6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1" name="Freeform 857"/>
              <p:cNvSpPr>
                <a:spLocks/>
              </p:cNvSpPr>
              <p:nvPr/>
            </p:nvSpPr>
            <p:spPr bwMode="auto">
              <a:xfrm>
                <a:off x="5004042" y="4042120"/>
                <a:ext cx="14822" cy="0"/>
              </a:xfrm>
              <a:custGeom>
                <a:avLst/>
                <a:gdLst>
                  <a:gd name="T0" fmla="*/ 10 w 10"/>
                  <a:gd name="T1" fmla="*/ 6 w 10"/>
                  <a:gd name="T2" fmla="*/ 0 w 10"/>
                  <a:gd name="T3" fmla="*/ 0 w 10"/>
                  <a:gd name="T4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2" name="Freeform 858"/>
              <p:cNvSpPr>
                <a:spLocks/>
              </p:cNvSpPr>
              <p:nvPr/>
            </p:nvSpPr>
            <p:spPr bwMode="auto">
              <a:xfrm>
                <a:off x="4964023" y="3938367"/>
                <a:ext cx="114129" cy="112646"/>
              </a:xfrm>
              <a:custGeom>
                <a:avLst/>
                <a:gdLst>
                  <a:gd name="T0" fmla="*/ 63 w 77"/>
                  <a:gd name="T1" fmla="*/ 1 h 76"/>
                  <a:gd name="T2" fmla="*/ 65 w 77"/>
                  <a:gd name="T3" fmla="*/ 6 h 76"/>
                  <a:gd name="T4" fmla="*/ 68 w 77"/>
                  <a:gd name="T5" fmla="*/ 8 h 76"/>
                  <a:gd name="T6" fmla="*/ 68 w 77"/>
                  <a:gd name="T7" fmla="*/ 14 h 76"/>
                  <a:gd name="T8" fmla="*/ 73 w 77"/>
                  <a:gd name="T9" fmla="*/ 21 h 76"/>
                  <a:gd name="T10" fmla="*/ 76 w 77"/>
                  <a:gd name="T11" fmla="*/ 22 h 76"/>
                  <a:gd name="T12" fmla="*/ 77 w 77"/>
                  <a:gd name="T13" fmla="*/ 26 h 76"/>
                  <a:gd name="T14" fmla="*/ 77 w 77"/>
                  <a:gd name="T15" fmla="*/ 32 h 76"/>
                  <a:gd name="T16" fmla="*/ 74 w 77"/>
                  <a:gd name="T17" fmla="*/ 37 h 76"/>
                  <a:gd name="T18" fmla="*/ 69 w 77"/>
                  <a:gd name="T19" fmla="*/ 40 h 76"/>
                  <a:gd name="T20" fmla="*/ 68 w 77"/>
                  <a:gd name="T21" fmla="*/ 43 h 76"/>
                  <a:gd name="T22" fmla="*/ 63 w 77"/>
                  <a:gd name="T23" fmla="*/ 47 h 76"/>
                  <a:gd name="T24" fmla="*/ 59 w 77"/>
                  <a:gd name="T25" fmla="*/ 53 h 76"/>
                  <a:gd name="T26" fmla="*/ 56 w 77"/>
                  <a:gd name="T27" fmla="*/ 69 h 76"/>
                  <a:gd name="T28" fmla="*/ 27 w 77"/>
                  <a:gd name="T29" fmla="*/ 70 h 76"/>
                  <a:gd name="T30" fmla="*/ 16 w 77"/>
                  <a:gd name="T31" fmla="*/ 70 h 76"/>
                  <a:gd name="T32" fmla="*/ 14 w 77"/>
                  <a:gd name="T33" fmla="*/ 72 h 76"/>
                  <a:gd name="T34" fmla="*/ 12 w 77"/>
                  <a:gd name="T35" fmla="*/ 72 h 76"/>
                  <a:gd name="T36" fmla="*/ 11 w 77"/>
                  <a:gd name="T37" fmla="*/ 75 h 76"/>
                  <a:gd name="T38" fmla="*/ 8 w 77"/>
                  <a:gd name="T39" fmla="*/ 75 h 76"/>
                  <a:gd name="T40" fmla="*/ 5 w 77"/>
                  <a:gd name="T41" fmla="*/ 73 h 76"/>
                  <a:gd name="T42" fmla="*/ 1 w 77"/>
                  <a:gd name="T43" fmla="*/ 76 h 76"/>
                  <a:gd name="T44" fmla="*/ 1 w 77"/>
                  <a:gd name="T45" fmla="*/ 75 h 76"/>
                  <a:gd name="T46" fmla="*/ 3 w 77"/>
                  <a:gd name="T47" fmla="*/ 66 h 76"/>
                  <a:gd name="T48" fmla="*/ 3 w 77"/>
                  <a:gd name="T49" fmla="*/ 58 h 76"/>
                  <a:gd name="T50" fmla="*/ 8 w 77"/>
                  <a:gd name="T51" fmla="*/ 47 h 76"/>
                  <a:gd name="T52" fmla="*/ 14 w 77"/>
                  <a:gd name="T53" fmla="*/ 41 h 76"/>
                  <a:gd name="T54" fmla="*/ 21 w 77"/>
                  <a:gd name="T55" fmla="*/ 30 h 76"/>
                  <a:gd name="T56" fmla="*/ 19 w 77"/>
                  <a:gd name="T57" fmla="*/ 26 h 76"/>
                  <a:gd name="T58" fmla="*/ 18 w 77"/>
                  <a:gd name="T59" fmla="*/ 22 h 76"/>
                  <a:gd name="T60" fmla="*/ 18 w 77"/>
                  <a:gd name="T61" fmla="*/ 14 h 76"/>
                  <a:gd name="T62" fmla="*/ 21 w 77"/>
                  <a:gd name="T63" fmla="*/ 10 h 76"/>
                  <a:gd name="T64" fmla="*/ 21 w 77"/>
                  <a:gd name="T65" fmla="*/ 8 h 76"/>
                  <a:gd name="T66" fmla="*/ 22 w 77"/>
                  <a:gd name="T67" fmla="*/ 4 h 76"/>
                  <a:gd name="T68" fmla="*/ 27 w 77"/>
                  <a:gd name="T69" fmla="*/ 7 h 76"/>
                  <a:gd name="T70" fmla="*/ 32 w 77"/>
                  <a:gd name="T71" fmla="*/ 7 h 76"/>
                  <a:gd name="T72" fmla="*/ 36 w 77"/>
                  <a:gd name="T73" fmla="*/ 10 h 76"/>
                  <a:gd name="T74" fmla="*/ 37 w 77"/>
                  <a:gd name="T75" fmla="*/ 8 h 76"/>
                  <a:gd name="T76" fmla="*/ 40 w 77"/>
                  <a:gd name="T77" fmla="*/ 7 h 76"/>
                  <a:gd name="T78" fmla="*/ 44 w 77"/>
                  <a:gd name="T79" fmla="*/ 6 h 76"/>
                  <a:gd name="T80" fmla="*/ 51 w 77"/>
                  <a:gd name="T81" fmla="*/ 4 h 76"/>
                  <a:gd name="T82" fmla="*/ 56 w 77"/>
                  <a:gd name="T83" fmla="*/ 4 h 76"/>
                  <a:gd name="T84" fmla="*/ 62 w 77"/>
                  <a:gd name="T8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76">
                    <a:moveTo>
                      <a:pt x="62" y="0"/>
                    </a:moveTo>
                    <a:lnTo>
                      <a:pt x="63" y="1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8"/>
                    </a:lnTo>
                    <a:lnTo>
                      <a:pt x="68" y="8"/>
                    </a:lnTo>
                    <a:lnTo>
                      <a:pt x="68" y="11"/>
                    </a:lnTo>
                    <a:lnTo>
                      <a:pt x="68" y="14"/>
                    </a:lnTo>
                    <a:lnTo>
                      <a:pt x="70" y="17"/>
                    </a:lnTo>
                    <a:lnTo>
                      <a:pt x="73" y="21"/>
                    </a:lnTo>
                    <a:lnTo>
                      <a:pt x="74" y="22"/>
                    </a:lnTo>
                    <a:lnTo>
                      <a:pt x="76" y="22"/>
                    </a:lnTo>
                    <a:lnTo>
                      <a:pt x="74" y="25"/>
                    </a:lnTo>
                    <a:lnTo>
                      <a:pt x="77" y="26"/>
                    </a:lnTo>
                    <a:lnTo>
                      <a:pt x="77" y="29"/>
                    </a:lnTo>
                    <a:lnTo>
                      <a:pt x="77" y="32"/>
                    </a:lnTo>
                    <a:lnTo>
                      <a:pt x="74" y="35"/>
                    </a:lnTo>
                    <a:lnTo>
                      <a:pt x="74" y="37"/>
                    </a:lnTo>
                    <a:lnTo>
                      <a:pt x="73" y="40"/>
                    </a:lnTo>
                    <a:lnTo>
                      <a:pt x="69" y="40"/>
                    </a:lnTo>
                    <a:lnTo>
                      <a:pt x="69" y="41"/>
                    </a:lnTo>
                    <a:lnTo>
                      <a:pt x="68" y="43"/>
                    </a:lnTo>
                    <a:lnTo>
                      <a:pt x="66" y="46"/>
                    </a:lnTo>
                    <a:lnTo>
                      <a:pt x="63" y="47"/>
                    </a:lnTo>
                    <a:lnTo>
                      <a:pt x="62" y="50"/>
                    </a:lnTo>
                    <a:lnTo>
                      <a:pt x="59" y="53"/>
                    </a:lnTo>
                    <a:lnTo>
                      <a:pt x="59" y="57"/>
                    </a:lnTo>
                    <a:lnTo>
                      <a:pt x="56" y="69"/>
                    </a:lnTo>
                    <a:lnTo>
                      <a:pt x="37" y="70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16" y="70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1" y="72"/>
                    </a:lnTo>
                    <a:lnTo>
                      <a:pt x="11" y="75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7" y="75"/>
                    </a:lnTo>
                    <a:lnTo>
                      <a:pt x="5" y="73"/>
                    </a:lnTo>
                    <a:lnTo>
                      <a:pt x="3" y="75"/>
                    </a:lnTo>
                    <a:lnTo>
                      <a:pt x="1" y="76"/>
                    </a:lnTo>
                    <a:lnTo>
                      <a:pt x="0" y="75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3" y="66"/>
                    </a:lnTo>
                    <a:lnTo>
                      <a:pt x="3" y="62"/>
                    </a:lnTo>
                    <a:lnTo>
                      <a:pt x="3" y="58"/>
                    </a:lnTo>
                    <a:lnTo>
                      <a:pt x="4" y="57"/>
                    </a:lnTo>
                    <a:lnTo>
                      <a:pt x="8" y="47"/>
                    </a:lnTo>
                    <a:lnTo>
                      <a:pt x="9" y="46"/>
                    </a:lnTo>
                    <a:lnTo>
                      <a:pt x="14" y="41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19" y="26"/>
                    </a:lnTo>
                    <a:lnTo>
                      <a:pt x="18" y="25"/>
                    </a:lnTo>
                    <a:lnTo>
                      <a:pt x="18" y="22"/>
                    </a:lnTo>
                    <a:lnTo>
                      <a:pt x="18" y="18"/>
                    </a:lnTo>
                    <a:lnTo>
                      <a:pt x="18" y="14"/>
                    </a:lnTo>
                    <a:lnTo>
                      <a:pt x="19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30" y="7"/>
                    </a:lnTo>
                    <a:lnTo>
                      <a:pt x="32" y="7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4" y="6"/>
                    </a:lnTo>
                    <a:lnTo>
                      <a:pt x="47" y="6"/>
                    </a:lnTo>
                    <a:lnTo>
                      <a:pt x="51" y="4"/>
                    </a:lnTo>
                    <a:lnTo>
                      <a:pt x="54" y="6"/>
                    </a:lnTo>
                    <a:lnTo>
                      <a:pt x="56" y="4"/>
                    </a:lnTo>
                    <a:lnTo>
                      <a:pt x="59" y="1"/>
                    </a:lnTo>
                    <a:lnTo>
                      <a:pt x="62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3" name="Freeform 859"/>
              <p:cNvSpPr>
                <a:spLocks/>
              </p:cNvSpPr>
              <p:nvPr/>
            </p:nvSpPr>
            <p:spPr bwMode="auto">
              <a:xfrm>
                <a:off x="4669067" y="3800524"/>
                <a:ext cx="256419" cy="171934"/>
              </a:xfrm>
              <a:custGeom>
                <a:avLst/>
                <a:gdLst>
                  <a:gd name="T0" fmla="*/ 110 w 173"/>
                  <a:gd name="T1" fmla="*/ 5 h 116"/>
                  <a:gd name="T2" fmla="*/ 119 w 173"/>
                  <a:gd name="T3" fmla="*/ 18 h 116"/>
                  <a:gd name="T4" fmla="*/ 117 w 173"/>
                  <a:gd name="T5" fmla="*/ 27 h 116"/>
                  <a:gd name="T6" fmla="*/ 124 w 173"/>
                  <a:gd name="T7" fmla="*/ 32 h 116"/>
                  <a:gd name="T8" fmla="*/ 128 w 173"/>
                  <a:gd name="T9" fmla="*/ 38 h 116"/>
                  <a:gd name="T10" fmla="*/ 138 w 173"/>
                  <a:gd name="T11" fmla="*/ 42 h 116"/>
                  <a:gd name="T12" fmla="*/ 145 w 173"/>
                  <a:gd name="T13" fmla="*/ 46 h 116"/>
                  <a:gd name="T14" fmla="*/ 141 w 173"/>
                  <a:gd name="T15" fmla="*/ 52 h 116"/>
                  <a:gd name="T16" fmla="*/ 149 w 173"/>
                  <a:gd name="T17" fmla="*/ 56 h 116"/>
                  <a:gd name="T18" fmla="*/ 156 w 173"/>
                  <a:gd name="T19" fmla="*/ 63 h 116"/>
                  <a:gd name="T20" fmla="*/ 160 w 173"/>
                  <a:gd name="T21" fmla="*/ 69 h 116"/>
                  <a:gd name="T22" fmla="*/ 167 w 173"/>
                  <a:gd name="T23" fmla="*/ 74 h 116"/>
                  <a:gd name="T24" fmla="*/ 173 w 173"/>
                  <a:gd name="T25" fmla="*/ 82 h 116"/>
                  <a:gd name="T26" fmla="*/ 167 w 173"/>
                  <a:gd name="T27" fmla="*/ 81 h 116"/>
                  <a:gd name="T28" fmla="*/ 155 w 173"/>
                  <a:gd name="T29" fmla="*/ 81 h 116"/>
                  <a:gd name="T30" fmla="*/ 148 w 173"/>
                  <a:gd name="T31" fmla="*/ 79 h 116"/>
                  <a:gd name="T32" fmla="*/ 145 w 173"/>
                  <a:gd name="T33" fmla="*/ 81 h 116"/>
                  <a:gd name="T34" fmla="*/ 137 w 173"/>
                  <a:gd name="T35" fmla="*/ 83 h 116"/>
                  <a:gd name="T36" fmla="*/ 132 w 173"/>
                  <a:gd name="T37" fmla="*/ 83 h 116"/>
                  <a:gd name="T38" fmla="*/ 123 w 173"/>
                  <a:gd name="T39" fmla="*/ 85 h 116"/>
                  <a:gd name="T40" fmla="*/ 113 w 173"/>
                  <a:gd name="T41" fmla="*/ 86 h 116"/>
                  <a:gd name="T42" fmla="*/ 103 w 173"/>
                  <a:gd name="T43" fmla="*/ 90 h 116"/>
                  <a:gd name="T44" fmla="*/ 102 w 173"/>
                  <a:gd name="T45" fmla="*/ 94 h 116"/>
                  <a:gd name="T46" fmla="*/ 92 w 173"/>
                  <a:gd name="T47" fmla="*/ 92 h 116"/>
                  <a:gd name="T48" fmla="*/ 84 w 173"/>
                  <a:gd name="T49" fmla="*/ 90 h 116"/>
                  <a:gd name="T50" fmla="*/ 74 w 173"/>
                  <a:gd name="T51" fmla="*/ 86 h 116"/>
                  <a:gd name="T52" fmla="*/ 66 w 173"/>
                  <a:gd name="T53" fmla="*/ 82 h 116"/>
                  <a:gd name="T54" fmla="*/ 59 w 173"/>
                  <a:gd name="T55" fmla="*/ 85 h 116"/>
                  <a:gd name="T56" fmla="*/ 56 w 173"/>
                  <a:gd name="T57" fmla="*/ 90 h 116"/>
                  <a:gd name="T58" fmla="*/ 56 w 173"/>
                  <a:gd name="T59" fmla="*/ 96 h 116"/>
                  <a:gd name="T60" fmla="*/ 54 w 173"/>
                  <a:gd name="T61" fmla="*/ 101 h 116"/>
                  <a:gd name="T62" fmla="*/ 44 w 173"/>
                  <a:gd name="T63" fmla="*/ 99 h 116"/>
                  <a:gd name="T64" fmla="*/ 34 w 173"/>
                  <a:gd name="T65" fmla="*/ 104 h 116"/>
                  <a:gd name="T66" fmla="*/ 22 w 173"/>
                  <a:gd name="T67" fmla="*/ 116 h 116"/>
                  <a:gd name="T68" fmla="*/ 18 w 173"/>
                  <a:gd name="T69" fmla="*/ 108 h 116"/>
                  <a:gd name="T70" fmla="*/ 9 w 173"/>
                  <a:gd name="T71" fmla="*/ 94 h 116"/>
                  <a:gd name="T72" fmla="*/ 3 w 173"/>
                  <a:gd name="T73" fmla="*/ 85 h 116"/>
                  <a:gd name="T74" fmla="*/ 1 w 173"/>
                  <a:gd name="T75" fmla="*/ 71 h 116"/>
                  <a:gd name="T76" fmla="*/ 5 w 173"/>
                  <a:gd name="T77" fmla="*/ 63 h 116"/>
                  <a:gd name="T78" fmla="*/ 12 w 173"/>
                  <a:gd name="T79" fmla="*/ 52 h 116"/>
                  <a:gd name="T80" fmla="*/ 16 w 173"/>
                  <a:gd name="T81" fmla="*/ 52 h 116"/>
                  <a:gd name="T82" fmla="*/ 27 w 173"/>
                  <a:gd name="T83" fmla="*/ 47 h 116"/>
                  <a:gd name="T84" fmla="*/ 30 w 173"/>
                  <a:gd name="T85" fmla="*/ 47 h 116"/>
                  <a:gd name="T86" fmla="*/ 41 w 173"/>
                  <a:gd name="T87" fmla="*/ 45 h 116"/>
                  <a:gd name="T88" fmla="*/ 58 w 173"/>
                  <a:gd name="T89" fmla="*/ 38 h 116"/>
                  <a:gd name="T90" fmla="*/ 58 w 173"/>
                  <a:gd name="T91" fmla="*/ 31 h 116"/>
                  <a:gd name="T92" fmla="*/ 65 w 173"/>
                  <a:gd name="T93" fmla="*/ 28 h 116"/>
                  <a:gd name="T94" fmla="*/ 79 w 173"/>
                  <a:gd name="T95" fmla="*/ 28 h 116"/>
                  <a:gd name="T96" fmla="*/ 84 w 173"/>
                  <a:gd name="T97" fmla="*/ 21 h 116"/>
                  <a:gd name="T98" fmla="*/ 88 w 173"/>
                  <a:gd name="T99" fmla="*/ 14 h 116"/>
                  <a:gd name="T100" fmla="*/ 94 w 173"/>
                  <a:gd name="T101" fmla="*/ 10 h 116"/>
                  <a:gd name="T102" fmla="*/ 101 w 173"/>
                  <a:gd name="T103" fmla="*/ 3 h 116"/>
                  <a:gd name="T104" fmla="*/ 109 w 173"/>
                  <a:gd name="T10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3" h="116">
                    <a:moveTo>
                      <a:pt x="109" y="0"/>
                    </a:moveTo>
                    <a:lnTo>
                      <a:pt x="110" y="2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13" y="7"/>
                    </a:lnTo>
                    <a:lnTo>
                      <a:pt x="113" y="9"/>
                    </a:lnTo>
                    <a:lnTo>
                      <a:pt x="116" y="14"/>
                    </a:lnTo>
                    <a:lnTo>
                      <a:pt x="119" y="18"/>
                    </a:lnTo>
                    <a:lnTo>
                      <a:pt x="120" y="21"/>
                    </a:lnTo>
                    <a:lnTo>
                      <a:pt x="119" y="24"/>
                    </a:lnTo>
                    <a:lnTo>
                      <a:pt x="119" y="25"/>
                    </a:lnTo>
                    <a:lnTo>
                      <a:pt x="117" y="27"/>
                    </a:lnTo>
                    <a:lnTo>
                      <a:pt x="117" y="31"/>
                    </a:lnTo>
                    <a:lnTo>
                      <a:pt x="119" y="34"/>
                    </a:lnTo>
                    <a:lnTo>
                      <a:pt x="123" y="34"/>
                    </a:lnTo>
                    <a:lnTo>
                      <a:pt x="124" y="32"/>
                    </a:lnTo>
                    <a:lnTo>
                      <a:pt x="127" y="32"/>
                    </a:lnTo>
                    <a:lnTo>
                      <a:pt x="128" y="32"/>
                    </a:lnTo>
                    <a:lnTo>
                      <a:pt x="128" y="35"/>
                    </a:lnTo>
                    <a:lnTo>
                      <a:pt x="128" y="38"/>
                    </a:lnTo>
                    <a:lnTo>
                      <a:pt x="131" y="39"/>
                    </a:lnTo>
                    <a:lnTo>
                      <a:pt x="134" y="40"/>
                    </a:lnTo>
                    <a:lnTo>
                      <a:pt x="135" y="40"/>
                    </a:lnTo>
                    <a:lnTo>
                      <a:pt x="138" y="42"/>
                    </a:lnTo>
                    <a:lnTo>
                      <a:pt x="138" y="43"/>
                    </a:lnTo>
                    <a:lnTo>
                      <a:pt x="141" y="45"/>
                    </a:lnTo>
                    <a:lnTo>
                      <a:pt x="144" y="45"/>
                    </a:lnTo>
                    <a:lnTo>
                      <a:pt x="145" y="46"/>
                    </a:lnTo>
                    <a:lnTo>
                      <a:pt x="144" y="47"/>
                    </a:lnTo>
                    <a:lnTo>
                      <a:pt x="142" y="49"/>
                    </a:lnTo>
                    <a:lnTo>
                      <a:pt x="142" y="50"/>
                    </a:lnTo>
                    <a:lnTo>
                      <a:pt x="141" y="52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6" y="54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5" y="57"/>
                    </a:lnTo>
                    <a:lnTo>
                      <a:pt x="155" y="60"/>
                    </a:lnTo>
                    <a:lnTo>
                      <a:pt x="156" y="63"/>
                    </a:lnTo>
                    <a:lnTo>
                      <a:pt x="157" y="64"/>
                    </a:lnTo>
                    <a:lnTo>
                      <a:pt x="160" y="65"/>
                    </a:lnTo>
                    <a:lnTo>
                      <a:pt x="160" y="67"/>
                    </a:lnTo>
                    <a:lnTo>
                      <a:pt x="160" y="69"/>
                    </a:lnTo>
                    <a:lnTo>
                      <a:pt x="161" y="69"/>
                    </a:lnTo>
                    <a:lnTo>
                      <a:pt x="166" y="71"/>
                    </a:lnTo>
                    <a:lnTo>
                      <a:pt x="167" y="72"/>
                    </a:lnTo>
                    <a:lnTo>
                      <a:pt x="167" y="74"/>
                    </a:lnTo>
                    <a:lnTo>
                      <a:pt x="168" y="78"/>
                    </a:lnTo>
                    <a:lnTo>
                      <a:pt x="170" y="79"/>
                    </a:lnTo>
                    <a:lnTo>
                      <a:pt x="171" y="81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3"/>
                    </a:lnTo>
                    <a:lnTo>
                      <a:pt x="170" y="81"/>
                    </a:lnTo>
                    <a:lnTo>
                      <a:pt x="167" y="81"/>
                    </a:lnTo>
                    <a:lnTo>
                      <a:pt x="163" y="83"/>
                    </a:lnTo>
                    <a:lnTo>
                      <a:pt x="161" y="82"/>
                    </a:lnTo>
                    <a:lnTo>
                      <a:pt x="157" y="82"/>
                    </a:lnTo>
                    <a:lnTo>
                      <a:pt x="155" y="81"/>
                    </a:lnTo>
                    <a:lnTo>
                      <a:pt x="153" y="81"/>
                    </a:lnTo>
                    <a:lnTo>
                      <a:pt x="152" y="81"/>
                    </a:lnTo>
                    <a:lnTo>
                      <a:pt x="150" y="81"/>
                    </a:lnTo>
                    <a:lnTo>
                      <a:pt x="148" y="79"/>
                    </a:lnTo>
                    <a:lnTo>
                      <a:pt x="146" y="79"/>
                    </a:lnTo>
                    <a:lnTo>
                      <a:pt x="145" y="79"/>
                    </a:lnTo>
                    <a:lnTo>
                      <a:pt x="144" y="79"/>
                    </a:lnTo>
                    <a:lnTo>
                      <a:pt x="145" y="81"/>
                    </a:lnTo>
                    <a:lnTo>
                      <a:pt x="144" y="83"/>
                    </a:lnTo>
                    <a:lnTo>
                      <a:pt x="141" y="83"/>
                    </a:lnTo>
                    <a:lnTo>
                      <a:pt x="139" y="83"/>
                    </a:lnTo>
                    <a:lnTo>
                      <a:pt x="137" y="83"/>
                    </a:lnTo>
                    <a:lnTo>
                      <a:pt x="135" y="85"/>
                    </a:lnTo>
                    <a:lnTo>
                      <a:pt x="134" y="85"/>
                    </a:lnTo>
                    <a:lnTo>
                      <a:pt x="132" y="83"/>
                    </a:lnTo>
                    <a:lnTo>
                      <a:pt x="132" y="83"/>
                    </a:lnTo>
                    <a:lnTo>
                      <a:pt x="132" y="82"/>
                    </a:lnTo>
                    <a:lnTo>
                      <a:pt x="130" y="82"/>
                    </a:lnTo>
                    <a:lnTo>
                      <a:pt x="124" y="85"/>
                    </a:lnTo>
                    <a:lnTo>
                      <a:pt x="123" y="85"/>
                    </a:lnTo>
                    <a:lnTo>
                      <a:pt x="121" y="86"/>
                    </a:lnTo>
                    <a:lnTo>
                      <a:pt x="116" y="87"/>
                    </a:lnTo>
                    <a:lnTo>
                      <a:pt x="115" y="87"/>
                    </a:lnTo>
                    <a:lnTo>
                      <a:pt x="113" y="86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06" y="87"/>
                    </a:lnTo>
                    <a:lnTo>
                      <a:pt x="103" y="90"/>
                    </a:lnTo>
                    <a:lnTo>
                      <a:pt x="103" y="92"/>
                    </a:lnTo>
                    <a:lnTo>
                      <a:pt x="105" y="93"/>
                    </a:lnTo>
                    <a:lnTo>
                      <a:pt x="105" y="94"/>
                    </a:lnTo>
                    <a:lnTo>
                      <a:pt x="102" y="94"/>
                    </a:lnTo>
                    <a:lnTo>
                      <a:pt x="101" y="94"/>
                    </a:lnTo>
                    <a:lnTo>
                      <a:pt x="97" y="93"/>
                    </a:lnTo>
                    <a:lnTo>
                      <a:pt x="95" y="92"/>
                    </a:lnTo>
                    <a:lnTo>
                      <a:pt x="92" y="92"/>
                    </a:lnTo>
                    <a:lnTo>
                      <a:pt x="91" y="93"/>
                    </a:lnTo>
                    <a:lnTo>
                      <a:pt x="90" y="93"/>
                    </a:lnTo>
                    <a:lnTo>
                      <a:pt x="87" y="93"/>
                    </a:lnTo>
                    <a:lnTo>
                      <a:pt x="84" y="90"/>
                    </a:lnTo>
                    <a:lnTo>
                      <a:pt x="81" y="92"/>
                    </a:lnTo>
                    <a:lnTo>
                      <a:pt x="80" y="90"/>
                    </a:lnTo>
                    <a:lnTo>
                      <a:pt x="76" y="87"/>
                    </a:lnTo>
                    <a:lnTo>
                      <a:pt x="74" y="86"/>
                    </a:lnTo>
                    <a:lnTo>
                      <a:pt x="70" y="83"/>
                    </a:lnTo>
                    <a:lnTo>
                      <a:pt x="69" y="83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5" y="83"/>
                    </a:lnTo>
                    <a:lnTo>
                      <a:pt x="63" y="83"/>
                    </a:lnTo>
                    <a:lnTo>
                      <a:pt x="61" y="85"/>
                    </a:lnTo>
                    <a:lnTo>
                      <a:pt x="59" y="85"/>
                    </a:lnTo>
                    <a:lnTo>
                      <a:pt x="59" y="85"/>
                    </a:lnTo>
                    <a:lnTo>
                      <a:pt x="58" y="87"/>
                    </a:lnTo>
                    <a:lnTo>
                      <a:pt x="56" y="89"/>
                    </a:lnTo>
                    <a:lnTo>
                      <a:pt x="56" y="90"/>
                    </a:lnTo>
                    <a:lnTo>
                      <a:pt x="56" y="92"/>
                    </a:lnTo>
                    <a:lnTo>
                      <a:pt x="54" y="92"/>
                    </a:lnTo>
                    <a:lnTo>
                      <a:pt x="54" y="93"/>
                    </a:lnTo>
                    <a:lnTo>
                      <a:pt x="56" y="96"/>
                    </a:lnTo>
                    <a:lnTo>
                      <a:pt x="55" y="97"/>
                    </a:lnTo>
                    <a:lnTo>
                      <a:pt x="55" y="99"/>
                    </a:lnTo>
                    <a:lnTo>
                      <a:pt x="55" y="101"/>
                    </a:lnTo>
                    <a:lnTo>
                      <a:pt x="54" y="101"/>
                    </a:lnTo>
                    <a:lnTo>
                      <a:pt x="52" y="101"/>
                    </a:lnTo>
                    <a:lnTo>
                      <a:pt x="50" y="100"/>
                    </a:lnTo>
                    <a:lnTo>
                      <a:pt x="48" y="99"/>
                    </a:lnTo>
                    <a:lnTo>
                      <a:pt x="44" y="99"/>
                    </a:lnTo>
                    <a:lnTo>
                      <a:pt x="43" y="100"/>
                    </a:lnTo>
                    <a:lnTo>
                      <a:pt x="41" y="100"/>
                    </a:lnTo>
                    <a:lnTo>
                      <a:pt x="36" y="103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29" y="107"/>
                    </a:lnTo>
                    <a:lnTo>
                      <a:pt x="23" y="116"/>
                    </a:lnTo>
                    <a:lnTo>
                      <a:pt x="22" y="116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18" y="108"/>
                    </a:lnTo>
                    <a:lnTo>
                      <a:pt x="16" y="107"/>
                    </a:lnTo>
                    <a:lnTo>
                      <a:pt x="14" y="103"/>
                    </a:lnTo>
                    <a:lnTo>
                      <a:pt x="11" y="97"/>
                    </a:lnTo>
                    <a:lnTo>
                      <a:pt x="9" y="94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3" y="89"/>
                    </a:lnTo>
                    <a:lnTo>
                      <a:pt x="3" y="85"/>
                    </a:lnTo>
                    <a:lnTo>
                      <a:pt x="3" y="82"/>
                    </a:lnTo>
                    <a:lnTo>
                      <a:pt x="1" y="78"/>
                    </a:lnTo>
                    <a:lnTo>
                      <a:pt x="1" y="75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1" y="67"/>
                    </a:lnTo>
                    <a:lnTo>
                      <a:pt x="3" y="65"/>
                    </a:lnTo>
                    <a:lnTo>
                      <a:pt x="5" y="63"/>
                    </a:lnTo>
                    <a:lnTo>
                      <a:pt x="7" y="58"/>
                    </a:lnTo>
                    <a:lnTo>
                      <a:pt x="9" y="54"/>
                    </a:lnTo>
                    <a:lnTo>
                      <a:pt x="11" y="52"/>
                    </a:lnTo>
                    <a:lnTo>
                      <a:pt x="12" y="52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6" y="49"/>
                    </a:lnTo>
                    <a:lnTo>
                      <a:pt x="16" y="52"/>
                    </a:lnTo>
                    <a:lnTo>
                      <a:pt x="19" y="52"/>
                    </a:lnTo>
                    <a:lnTo>
                      <a:pt x="22" y="50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9" y="43"/>
                    </a:lnTo>
                    <a:lnTo>
                      <a:pt x="30" y="45"/>
                    </a:lnTo>
                    <a:lnTo>
                      <a:pt x="30" y="47"/>
                    </a:lnTo>
                    <a:lnTo>
                      <a:pt x="32" y="49"/>
                    </a:lnTo>
                    <a:lnTo>
                      <a:pt x="34" y="49"/>
                    </a:lnTo>
                    <a:lnTo>
                      <a:pt x="37" y="46"/>
                    </a:lnTo>
                    <a:lnTo>
                      <a:pt x="41" y="45"/>
                    </a:lnTo>
                    <a:lnTo>
                      <a:pt x="44" y="42"/>
                    </a:lnTo>
                    <a:lnTo>
                      <a:pt x="52" y="40"/>
                    </a:lnTo>
                    <a:lnTo>
                      <a:pt x="56" y="40"/>
                    </a:lnTo>
                    <a:lnTo>
                      <a:pt x="58" y="38"/>
                    </a:lnTo>
                    <a:lnTo>
                      <a:pt x="62" y="36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59" y="28"/>
                    </a:lnTo>
                    <a:lnTo>
                      <a:pt x="62" y="28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70" y="29"/>
                    </a:lnTo>
                    <a:lnTo>
                      <a:pt x="73" y="29"/>
                    </a:lnTo>
                    <a:lnTo>
                      <a:pt x="79" y="28"/>
                    </a:lnTo>
                    <a:lnTo>
                      <a:pt x="81" y="27"/>
                    </a:lnTo>
                    <a:lnTo>
                      <a:pt x="83" y="25"/>
                    </a:lnTo>
                    <a:lnTo>
                      <a:pt x="84" y="24"/>
                    </a:lnTo>
                    <a:lnTo>
                      <a:pt x="84" y="21"/>
                    </a:lnTo>
                    <a:lnTo>
                      <a:pt x="84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7"/>
                    </a:lnTo>
                    <a:lnTo>
                      <a:pt x="95" y="6"/>
                    </a:lnTo>
                    <a:lnTo>
                      <a:pt x="98" y="5"/>
                    </a:lnTo>
                    <a:lnTo>
                      <a:pt x="101" y="3"/>
                    </a:lnTo>
                    <a:lnTo>
                      <a:pt x="103" y="3"/>
                    </a:lnTo>
                    <a:lnTo>
                      <a:pt x="105" y="3"/>
                    </a:lnTo>
                    <a:lnTo>
                      <a:pt x="109" y="2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4" name="Freeform 860"/>
              <p:cNvSpPr>
                <a:spLocks/>
              </p:cNvSpPr>
              <p:nvPr/>
            </p:nvSpPr>
            <p:spPr bwMode="auto">
              <a:xfrm>
                <a:off x="4563832" y="3345491"/>
                <a:ext cx="305331" cy="283099"/>
              </a:xfrm>
              <a:custGeom>
                <a:avLst/>
                <a:gdLst>
                  <a:gd name="T0" fmla="*/ 28 w 206"/>
                  <a:gd name="T1" fmla="*/ 2 h 191"/>
                  <a:gd name="T2" fmla="*/ 38 w 206"/>
                  <a:gd name="T3" fmla="*/ 5 h 191"/>
                  <a:gd name="T4" fmla="*/ 50 w 206"/>
                  <a:gd name="T5" fmla="*/ 5 h 191"/>
                  <a:gd name="T6" fmla="*/ 63 w 206"/>
                  <a:gd name="T7" fmla="*/ 9 h 191"/>
                  <a:gd name="T8" fmla="*/ 74 w 206"/>
                  <a:gd name="T9" fmla="*/ 14 h 191"/>
                  <a:gd name="T10" fmla="*/ 78 w 206"/>
                  <a:gd name="T11" fmla="*/ 25 h 191"/>
                  <a:gd name="T12" fmla="*/ 87 w 206"/>
                  <a:gd name="T13" fmla="*/ 28 h 191"/>
                  <a:gd name="T14" fmla="*/ 93 w 206"/>
                  <a:gd name="T15" fmla="*/ 28 h 191"/>
                  <a:gd name="T16" fmla="*/ 110 w 206"/>
                  <a:gd name="T17" fmla="*/ 35 h 191"/>
                  <a:gd name="T18" fmla="*/ 118 w 206"/>
                  <a:gd name="T19" fmla="*/ 42 h 191"/>
                  <a:gd name="T20" fmla="*/ 127 w 206"/>
                  <a:gd name="T21" fmla="*/ 43 h 191"/>
                  <a:gd name="T22" fmla="*/ 132 w 206"/>
                  <a:gd name="T23" fmla="*/ 39 h 191"/>
                  <a:gd name="T24" fmla="*/ 136 w 206"/>
                  <a:gd name="T25" fmla="*/ 32 h 191"/>
                  <a:gd name="T26" fmla="*/ 133 w 206"/>
                  <a:gd name="T27" fmla="*/ 23 h 191"/>
                  <a:gd name="T28" fmla="*/ 134 w 206"/>
                  <a:gd name="T29" fmla="*/ 16 h 191"/>
                  <a:gd name="T30" fmla="*/ 139 w 206"/>
                  <a:gd name="T31" fmla="*/ 9 h 191"/>
                  <a:gd name="T32" fmla="*/ 151 w 206"/>
                  <a:gd name="T33" fmla="*/ 5 h 191"/>
                  <a:gd name="T34" fmla="*/ 155 w 206"/>
                  <a:gd name="T35" fmla="*/ 3 h 191"/>
                  <a:gd name="T36" fmla="*/ 159 w 206"/>
                  <a:gd name="T37" fmla="*/ 3 h 191"/>
                  <a:gd name="T38" fmla="*/ 166 w 206"/>
                  <a:gd name="T39" fmla="*/ 5 h 191"/>
                  <a:gd name="T40" fmla="*/ 174 w 206"/>
                  <a:gd name="T41" fmla="*/ 7 h 191"/>
                  <a:gd name="T42" fmla="*/ 173 w 206"/>
                  <a:gd name="T43" fmla="*/ 10 h 191"/>
                  <a:gd name="T44" fmla="*/ 179 w 206"/>
                  <a:gd name="T45" fmla="*/ 13 h 191"/>
                  <a:gd name="T46" fmla="*/ 184 w 206"/>
                  <a:gd name="T47" fmla="*/ 14 h 191"/>
                  <a:gd name="T48" fmla="*/ 195 w 206"/>
                  <a:gd name="T49" fmla="*/ 16 h 191"/>
                  <a:gd name="T50" fmla="*/ 199 w 206"/>
                  <a:gd name="T51" fmla="*/ 18 h 191"/>
                  <a:gd name="T52" fmla="*/ 201 w 206"/>
                  <a:gd name="T53" fmla="*/ 24 h 191"/>
                  <a:gd name="T54" fmla="*/ 201 w 206"/>
                  <a:gd name="T55" fmla="*/ 34 h 191"/>
                  <a:gd name="T56" fmla="*/ 198 w 206"/>
                  <a:gd name="T57" fmla="*/ 41 h 191"/>
                  <a:gd name="T58" fmla="*/ 199 w 206"/>
                  <a:gd name="T59" fmla="*/ 49 h 191"/>
                  <a:gd name="T60" fmla="*/ 206 w 206"/>
                  <a:gd name="T61" fmla="*/ 186 h 191"/>
                  <a:gd name="T62" fmla="*/ 192 w 206"/>
                  <a:gd name="T63" fmla="*/ 191 h 191"/>
                  <a:gd name="T64" fmla="*/ 192 w 206"/>
                  <a:gd name="T65" fmla="*/ 191 h 191"/>
                  <a:gd name="T66" fmla="*/ 71 w 206"/>
                  <a:gd name="T67" fmla="*/ 144 h 191"/>
                  <a:gd name="T68" fmla="*/ 57 w 206"/>
                  <a:gd name="T69" fmla="*/ 147 h 191"/>
                  <a:gd name="T70" fmla="*/ 32 w 206"/>
                  <a:gd name="T71" fmla="*/ 139 h 191"/>
                  <a:gd name="T72" fmla="*/ 29 w 206"/>
                  <a:gd name="T73" fmla="*/ 136 h 191"/>
                  <a:gd name="T74" fmla="*/ 25 w 206"/>
                  <a:gd name="T75" fmla="*/ 128 h 191"/>
                  <a:gd name="T76" fmla="*/ 18 w 206"/>
                  <a:gd name="T77" fmla="*/ 126 h 191"/>
                  <a:gd name="T78" fmla="*/ 11 w 206"/>
                  <a:gd name="T79" fmla="*/ 125 h 191"/>
                  <a:gd name="T80" fmla="*/ 9 w 206"/>
                  <a:gd name="T81" fmla="*/ 119 h 191"/>
                  <a:gd name="T82" fmla="*/ 10 w 206"/>
                  <a:gd name="T83" fmla="*/ 115 h 191"/>
                  <a:gd name="T84" fmla="*/ 7 w 206"/>
                  <a:gd name="T85" fmla="*/ 111 h 191"/>
                  <a:gd name="T86" fmla="*/ 2 w 206"/>
                  <a:gd name="T87" fmla="*/ 101 h 191"/>
                  <a:gd name="T88" fmla="*/ 2 w 206"/>
                  <a:gd name="T89" fmla="*/ 99 h 191"/>
                  <a:gd name="T90" fmla="*/ 6 w 206"/>
                  <a:gd name="T91" fmla="*/ 94 h 191"/>
                  <a:gd name="T92" fmla="*/ 6 w 206"/>
                  <a:gd name="T93" fmla="*/ 89 h 191"/>
                  <a:gd name="T94" fmla="*/ 6 w 206"/>
                  <a:gd name="T95" fmla="*/ 83 h 191"/>
                  <a:gd name="T96" fmla="*/ 4 w 206"/>
                  <a:gd name="T97" fmla="*/ 72 h 191"/>
                  <a:gd name="T98" fmla="*/ 4 w 206"/>
                  <a:gd name="T99" fmla="*/ 64 h 191"/>
                  <a:gd name="T100" fmla="*/ 4 w 206"/>
                  <a:gd name="T101" fmla="*/ 52 h 191"/>
                  <a:gd name="T102" fmla="*/ 2 w 206"/>
                  <a:gd name="T103" fmla="*/ 47 h 191"/>
                  <a:gd name="T104" fmla="*/ 2 w 206"/>
                  <a:gd name="T105" fmla="*/ 42 h 191"/>
                  <a:gd name="T106" fmla="*/ 4 w 206"/>
                  <a:gd name="T107" fmla="*/ 42 h 191"/>
                  <a:gd name="T108" fmla="*/ 7 w 206"/>
                  <a:gd name="T109" fmla="*/ 39 h 191"/>
                  <a:gd name="T110" fmla="*/ 9 w 206"/>
                  <a:gd name="T111" fmla="*/ 36 h 191"/>
                  <a:gd name="T112" fmla="*/ 10 w 206"/>
                  <a:gd name="T113" fmla="*/ 34 h 191"/>
                  <a:gd name="T114" fmla="*/ 9 w 206"/>
                  <a:gd name="T115" fmla="*/ 27 h 191"/>
                  <a:gd name="T116" fmla="*/ 9 w 206"/>
                  <a:gd name="T117" fmla="*/ 24 h 191"/>
                  <a:gd name="T118" fmla="*/ 14 w 206"/>
                  <a:gd name="T119" fmla="*/ 23 h 191"/>
                  <a:gd name="T120" fmla="*/ 16 w 206"/>
                  <a:gd name="T121" fmla="*/ 17 h 191"/>
                  <a:gd name="T122" fmla="*/ 27 w 206"/>
                  <a:gd name="T123" fmla="*/ 7 h 191"/>
                  <a:gd name="T124" fmla="*/ 25 w 206"/>
                  <a:gd name="T125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6" h="191">
                    <a:moveTo>
                      <a:pt x="25" y="0"/>
                    </a:moveTo>
                    <a:lnTo>
                      <a:pt x="28" y="2"/>
                    </a:lnTo>
                    <a:lnTo>
                      <a:pt x="31" y="3"/>
                    </a:lnTo>
                    <a:lnTo>
                      <a:pt x="38" y="5"/>
                    </a:lnTo>
                    <a:lnTo>
                      <a:pt x="46" y="3"/>
                    </a:lnTo>
                    <a:lnTo>
                      <a:pt x="50" y="5"/>
                    </a:lnTo>
                    <a:lnTo>
                      <a:pt x="58" y="6"/>
                    </a:lnTo>
                    <a:lnTo>
                      <a:pt x="63" y="9"/>
                    </a:lnTo>
                    <a:lnTo>
                      <a:pt x="71" y="9"/>
                    </a:lnTo>
                    <a:lnTo>
                      <a:pt x="74" y="14"/>
                    </a:lnTo>
                    <a:lnTo>
                      <a:pt x="74" y="18"/>
                    </a:lnTo>
                    <a:lnTo>
                      <a:pt x="78" y="25"/>
                    </a:lnTo>
                    <a:lnTo>
                      <a:pt x="82" y="28"/>
                    </a:lnTo>
                    <a:lnTo>
                      <a:pt x="87" y="28"/>
                    </a:lnTo>
                    <a:lnTo>
                      <a:pt x="89" y="27"/>
                    </a:lnTo>
                    <a:lnTo>
                      <a:pt x="93" y="28"/>
                    </a:lnTo>
                    <a:lnTo>
                      <a:pt x="103" y="32"/>
                    </a:lnTo>
                    <a:lnTo>
                      <a:pt x="110" y="35"/>
                    </a:lnTo>
                    <a:lnTo>
                      <a:pt x="114" y="38"/>
                    </a:lnTo>
                    <a:lnTo>
                      <a:pt x="118" y="42"/>
                    </a:lnTo>
                    <a:lnTo>
                      <a:pt x="125" y="45"/>
                    </a:lnTo>
                    <a:lnTo>
                      <a:pt x="127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36" y="35"/>
                    </a:lnTo>
                    <a:lnTo>
                      <a:pt x="136" y="32"/>
                    </a:lnTo>
                    <a:lnTo>
                      <a:pt x="134" y="27"/>
                    </a:lnTo>
                    <a:lnTo>
                      <a:pt x="133" y="23"/>
                    </a:lnTo>
                    <a:lnTo>
                      <a:pt x="133" y="16"/>
                    </a:lnTo>
                    <a:lnTo>
                      <a:pt x="134" y="16"/>
                    </a:lnTo>
                    <a:lnTo>
                      <a:pt x="136" y="12"/>
                    </a:lnTo>
                    <a:lnTo>
                      <a:pt x="139" y="9"/>
                    </a:lnTo>
                    <a:lnTo>
                      <a:pt x="144" y="6"/>
                    </a:lnTo>
                    <a:lnTo>
                      <a:pt x="151" y="5"/>
                    </a:lnTo>
                    <a:lnTo>
                      <a:pt x="155" y="3"/>
                    </a:lnTo>
                    <a:lnTo>
                      <a:pt x="155" y="3"/>
                    </a:lnTo>
                    <a:lnTo>
                      <a:pt x="158" y="5"/>
                    </a:lnTo>
                    <a:lnTo>
                      <a:pt x="159" y="3"/>
                    </a:lnTo>
                    <a:lnTo>
                      <a:pt x="161" y="3"/>
                    </a:lnTo>
                    <a:lnTo>
                      <a:pt x="166" y="5"/>
                    </a:lnTo>
                    <a:lnTo>
                      <a:pt x="169" y="5"/>
                    </a:lnTo>
                    <a:lnTo>
                      <a:pt x="174" y="7"/>
                    </a:lnTo>
                    <a:lnTo>
                      <a:pt x="174" y="10"/>
                    </a:lnTo>
                    <a:lnTo>
                      <a:pt x="173" y="10"/>
                    </a:lnTo>
                    <a:lnTo>
                      <a:pt x="174" y="12"/>
                    </a:lnTo>
                    <a:lnTo>
                      <a:pt x="179" y="13"/>
                    </a:lnTo>
                    <a:lnTo>
                      <a:pt x="183" y="13"/>
                    </a:lnTo>
                    <a:lnTo>
                      <a:pt x="184" y="14"/>
                    </a:lnTo>
                    <a:lnTo>
                      <a:pt x="192" y="16"/>
                    </a:lnTo>
                    <a:lnTo>
                      <a:pt x="195" y="16"/>
                    </a:lnTo>
                    <a:lnTo>
                      <a:pt x="198" y="16"/>
                    </a:lnTo>
                    <a:lnTo>
                      <a:pt x="199" y="18"/>
                    </a:lnTo>
                    <a:lnTo>
                      <a:pt x="201" y="21"/>
                    </a:lnTo>
                    <a:lnTo>
                      <a:pt x="201" y="24"/>
                    </a:lnTo>
                    <a:lnTo>
                      <a:pt x="199" y="30"/>
                    </a:lnTo>
                    <a:lnTo>
                      <a:pt x="201" y="34"/>
                    </a:lnTo>
                    <a:lnTo>
                      <a:pt x="201" y="36"/>
                    </a:lnTo>
                    <a:lnTo>
                      <a:pt x="198" y="41"/>
                    </a:lnTo>
                    <a:lnTo>
                      <a:pt x="197" y="45"/>
                    </a:lnTo>
                    <a:lnTo>
                      <a:pt x="199" y="49"/>
                    </a:lnTo>
                    <a:lnTo>
                      <a:pt x="201" y="54"/>
                    </a:lnTo>
                    <a:lnTo>
                      <a:pt x="206" y="186"/>
                    </a:lnTo>
                    <a:lnTo>
                      <a:pt x="192" y="187"/>
                    </a:lnTo>
                    <a:lnTo>
                      <a:pt x="192" y="191"/>
                    </a:lnTo>
                    <a:lnTo>
                      <a:pt x="192" y="191"/>
                    </a:lnTo>
                    <a:lnTo>
                      <a:pt x="192" y="191"/>
                    </a:lnTo>
                    <a:lnTo>
                      <a:pt x="86" y="137"/>
                    </a:lnTo>
                    <a:lnTo>
                      <a:pt x="71" y="144"/>
                    </a:lnTo>
                    <a:lnTo>
                      <a:pt x="60" y="148"/>
                    </a:lnTo>
                    <a:lnTo>
                      <a:pt x="57" y="147"/>
                    </a:lnTo>
                    <a:lnTo>
                      <a:pt x="35" y="140"/>
                    </a:lnTo>
                    <a:lnTo>
                      <a:pt x="32" y="139"/>
                    </a:lnTo>
                    <a:lnTo>
                      <a:pt x="31" y="137"/>
                    </a:lnTo>
                    <a:lnTo>
                      <a:pt x="29" y="136"/>
                    </a:lnTo>
                    <a:lnTo>
                      <a:pt x="27" y="130"/>
                    </a:lnTo>
                    <a:lnTo>
                      <a:pt x="25" y="128"/>
                    </a:lnTo>
                    <a:lnTo>
                      <a:pt x="22" y="126"/>
                    </a:lnTo>
                    <a:lnTo>
                      <a:pt x="18" y="126"/>
                    </a:lnTo>
                    <a:lnTo>
                      <a:pt x="13" y="126"/>
                    </a:lnTo>
                    <a:lnTo>
                      <a:pt x="11" y="125"/>
                    </a:lnTo>
                    <a:lnTo>
                      <a:pt x="11" y="122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10" y="115"/>
                    </a:lnTo>
                    <a:lnTo>
                      <a:pt x="9" y="111"/>
                    </a:lnTo>
                    <a:lnTo>
                      <a:pt x="7" y="111"/>
                    </a:lnTo>
                    <a:lnTo>
                      <a:pt x="6" y="106"/>
                    </a:lnTo>
                    <a:lnTo>
                      <a:pt x="2" y="101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6" y="94"/>
                    </a:lnTo>
                    <a:lnTo>
                      <a:pt x="7" y="93"/>
                    </a:lnTo>
                    <a:lnTo>
                      <a:pt x="6" y="89"/>
                    </a:lnTo>
                    <a:lnTo>
                      <a:pt x="4" y="85"/>
                    </a:lnTo>
                    <a:lnTo>
                      <a:pt x="6" y="83"/>
                    </a:lnTo>
                    <a:lnTo>
                      <a:pt x="6" y="77"/>
                    </a:lnTo>
                    <a:lnTo>
                      <a:pt x="4" y="72"/>
                    </a:lnTo>
                    <a:lnTo>
                      <a:pt x="4" y="65"/>
                    </a:lnTo>
                    <a:lnTo>
                      <a:pt x="4" y="64"/>
                    </a:lnTo>
                    <a:lnTo>
                      <a:pt x="4" y="60"/>
                    </a:lnTo>
                    <a:lnTo>
                      <a:pt x="4" y="52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7" y="39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10" y="34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4" y="23"/>
                    </a:lnTo>
                    <a:lnTo>
                      <a:pt x="16" y="18"/>
                    </a:lnTo>
                    <a:lnTo>
                      <a:pt x="16" y="17"/>
                    </a:lnTo>
                    <a:lnTo>
                      <a:pt x="24" y="13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5" name="Freeform 861"/>
              <p:cNvSpPr>
                <a:spLocks/>
              </p:cNvSpPr>
              <p:nvPr/>
            </p:nvSpPr>
            <p:spPr bwMode="auto">
              <a:xfrm>
                <a:off x="4525295" y="3253595"/>
                <a:ext cx="78557" cy="154148"/>
              </a:xfrm>
              <a:custGeom>
                <a:avLst/>
                <a:gdLst>
                  <a:gd name="T0" fmla="*/ 30 w 53"/>
                  <a:gd name="T1" fmla="*/ 2 h 104"/>
                  <a:gd name="T2" fmla="*/ 32 w 53"/>
                  <a:gd name="T3" fmla="*/ 4 h 104"/>
                  <a:gd name="T4" fmla="*/ 35 w 53"/>
                  <a:gd name="T5" fmla="*/ 10 h 104"/>
                  <a:gd name="T6" fmla="*/ 40 w 53"/>
                  <a:gd name="T7" fmla="*/ 4 h 104"/>
                  <a:gd name="T8" fmla="*/ 42 w 53"/>
                  <a:gd name="T9" fmla="*/ 7 h 104"/>
                  <a:gd name="T10" fmla="*/ 39 w 53"/>
                  <a:gd name="T11" fmla="*/ 14 h 104"/>
                  <a:gd name="T12" fmla="*/ 36 w 53"/>
                  <a:gd name="T13" fmla="*/ 20 h 104"/>
                  <a:gd name="T14" fmla="*/ 43 w 53"/>
                  <a:gd name="T15" fmla="*/ 25 h 104"/>
                  <a:gd name="T16" fmla="*/ 43 w 53"/>
                  <a:gd name="T17" fmla="*/ 31 h 104"/>
                  <a:gd name="T18" fmla="*/ 43 w 53"/>
                  <a:gd name="T19" fmla="*/ 33 h 104"/>
                  <a:gd name="T20" fmla="*/ 43 w 53"/>
                  <a:gd name="T21" fmla="*/ 36 h 104"/>
                  <a:gd name="T22" fmla="*/ 32 w 53"/>
                  <a:gd name="T23" fmla="*/ 45 h 104"/>
                  <a:gd name="T24" fmla="*/ 33 w 53"/>
                  <a:gd name="T25" fmla="*/ 53 h 104"/>
                  <a:gd name="T26" fmla="*/ 39 w 53"/>
                  <a:gd name="T27" fmla="*/ 56 h 104"/>
                  <a:gd name="T28" fmla="*/ 42 w 53"/>
                  <a:gd name="T29" fmla="*/ 58 h 104"/>
                  <a:gd name="T30" fmla="*/ 43 w 53"/>
                  <a:gd name="T31" fmla="*/ 57 h 104"/>
                  <a:gd name="T32" fmla="*/ 46 w 53"/>
                  <a:gd name="T33" fmla="*/ 57 h 104"/>
                  <a:gd name="T34" fmla="*/ 46 w 53"/>
                  <a:gd name="T35" fmla="*/ 60 h 104"/>
                  <a:gd name="T36" fmla="*/ 51 w 53"/>
                  <a:gd name="T37" fmla="*/ 62 h 104"/>
                  <a:gd name="T38" fmla="*/ 51 w 53"/>
                  <a:gd name="T39" fmla="*/ 69 h 104"/>
                  <a:gd name="T40" fmla="*/ 50 w 53"/>
                  <a:gd name="T41" fmla="*/ 75 h 104"/>
                  <a:gd name="T42" fmla="*/ 42 w 53"/>
                  <a:gd name="T43" fmla="*/ 80 h 104"/>
                  <a:gd name="T44" fmla="*/ 36 w 53"/>
                  <a:gd name="T45" fmla="*/ 85 h 104"/>
                  <a:gd name="T46" fmla="*/ 35 w 53"/>
                  <a:gd name="T47" fmla="*/ 87 h 104"/>
                  <a:gd name="T48" fmla="*/ 35 w 53"/>
                  <a:gd name="T49" fmla="*/ 93 h 104"/>
                  <a:gd name="T50" fmla="*/ 35 w 53"/>
                  <a:gd name="T51" fmla="*/ 97 h 104"/>
                  <a:gd name="T52" fmla="*/ 35 w 53"/>
                  <a:gd name="T53" fmla="*/ 98 h 104"/>
                  <a:gd name="T54" fmla="*/ 30 w 53"/>
                  <a:gd name="T55" fmla="*/ 103 h 104"/>
                  <a:gd name="T56" fmla="*/ 28 w 53"/>
                  <a:gd name="T57" fmla="*/ 104 h 104"/>
                  <a:gd name="T58" fmla="*/ 17 w 53"/>
                  <a:gd name="T59" fmla="*/ 74 h 104"/>
                  <a:gd name="T60" fmla="*/ 14 w 53"/>
                  <a:gd name="T61" fmla="*/ 72 h 104"/>
                  <a:gd name="T62" fmla="*/ 10 w 53"/>
                  <a:gd name="T63" fmla="*/ 67 h 104"/>
                  <a:gd name="T64" fmla="*/ 4 w 53"/>
                  <a:gd name="T65" fmla="*/ 64 h 104"/>
                  <a:gd name="T66" fmla="*/ 3 w 53"/>
                  <a:gd name="T67" fmla="*/ 60 h 104"/>
                  <a:gd name="T68" fmla="*/ 0 w 53"/>
                  <a:gd name="T69" fmla="*/ 56 h 104"/>
                  <a:gd name="T70" fmla="*/ 6 w 53"/>
                  <a:gd name="T71" fmla="*/ 46 h 104"/>
                  <a:gd name="T72" fmla="*/ 8 w 53"/>
                  <a:gd name="T73" fmla="*/ 43 h 104"/>
                  <a:gd name="T74" fmla="*/ 11 w 53"/>
                  <a:gd name="T75" fmla="*/ 38 h 104"/>
                  <a:gd name="T76" fmla="*/ 10 w 53"/>
                  <a:gd name="T77" fmla="*/ 35 h 104"/>
                  <a:gd name="T78" fmla="*/ 13 w 53"/>
                  <a:gd name="T79" fmla="*/ 31 h 104"/>
                  <a:gd name="T80" fmla="*/ 11 w 53"/>
                  <a:gd name="T81" fmla="*/ 28 h 104"/>
                  <a:gd name="T82" fmla="*/ 13 w 53"/>
                  <a:gd name="T83" fmla="*/ 18 h 104"/>
                  <a:gd name="T84" fmla="*/ 13 w 53"/>
                  <a:gd name="T85" fmla="*/ 10 h 104"/>
                  <a:gd name="T86" fmla="*/ 13 w 53"/>
                  <a:gd name="T87" fmla="*/ 7 h 104"/>
                  <a:gd name="T88" fmla="*/ 15 w 53"/>
                  <a:gd name="T89" fmla="*/ 4 h 104"/>
                  <a:gd name="T90" fmla="*/ 24 w 53"/>
                  <a:gd name="T91" fmla="*/ 2 h 104"/>
                  <a:gd name="T92" fmla="*/ 25 w 53"/>
                  <a:gd name="T93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3" h="104">
                    <a:moveTo>
                      <a:pt x="29" y="0"/>
                    </a:moveTo>
                    <a:lnTo>
                      <a:pt x="30" y="2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40" y="4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39" y="11"/>
                    </a:lnTo>
                    <a:lnTo>
                      <a:pt x="39" y="14"/>
                    </a:lnTo>
                    <a:lnTo>
                      <a:pt x="36" y="17"/>
                    </a:lnTo>
                    <a:lnTo>
                      <a:pt x="36" y="20"/>
                    </a:lnTo>
                    <a:lnTo>
                      <a:pt x="39" y="24"/>
                    </a:lnTo>
                    <a:lnTo>
                      <a:pt x="43" y="25"/>
                    </a:lnTo>
                    <a:lnTo>
                      <a:pt x="43" y="29"/>
                    </a:lnTo>
                    <a:lnTo>
                      <a:pt x="43" y="31"/>
                    </a:lnTo>
                    <a:lnTo>
                      <a:pt x="44" y="32"/>
                    </a:lnTo>
                    <a:lnTo>
                      <a:pt x="43" y="33"/>
                    </a:lnTo>
                    <a:lnTo>
                      <a:pt x="44" y="36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2" y="45"/>
                    </a:lnTo>
                    <a:lnTo>
                      <a:pt x="30" y="49"/>
                    </a:lnTo>
                    <a:lnTo>
                      <a:pt x="33" y="53"/>
                    </a:lnTo>
                    <a:lnTo>
                      <a:pt x="37" y="56"/>
                    </a:lnTo>
                    <a:lnTo>
                      <a:pt x="39" y="56"/>
                    </a:lnTo>
                    <a:lnTo>
                      <a:pt x="40" y="57"/>
                    </a:lnTo>
                    <a:lnTo>
                      <a:pt x="42" y="58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43" y="56"/>
                    </a:lnTo>
                    <a:lnTo>
                      <a:pt x="46" y="57"/>
                    </a:lnTo>
                    <a:lnTo>
                      <a:pt x="46" y="58"/>
                    </a:lnTo>
                    <a:lnTo>
                      <a:pt x="46" y="60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1" y="64"/>
                    </a:lnTo>
                    <a:lnTo>
                      <a:pt x="51" y="69"/>
                    </a:lnTo>
                    <a:lnTo>
                      <a:pt x="53" y="69"/>
                    </a:lnTo>
                    <a:lnTo>
                      <a:pt x="50" y="75"/>
                    </a:lnTo>
                    <a:lnTo>
                      <a:pt x="42" y="79"/>
                    </a:lnTo>
                    <a:lnTo>
                      <a:pt x="42" y="80"/>
                    </a:lnTo>
                    <a:lnTo>
                      <a:pt x="40" y="85"/>
                    </a:lnTo>
                    <a:lnTo>
                      <a:pt x="36" y="85"/>
                    </a:lnTo>
                    <a:lnTo>
                      <a:pt x="35" y="86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5" y="93"/>
                    </a:lnTo>
                    <a:lnTo>
                      <a:pt x="36" y="96"/>
                    </a:lnTo>
                    <a:lnTo>
                      <a:pt x="35" y="97"/>
                    </a:lnTo>
                    <a:lnTo>
                      <a:pt x="35" y="98"/>
                    </a:lnTo>
                    <a:lnTo>
                      <a:pt x="35" y="98"/>
                    </a:lnTo>
                    <a:lnTo>
                      <a:pt x="33" y="101"/>
                    </a:lnTo>
                    <a:lnTo>
                      <a:pt x="30" y="103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19" y="78"/>
                    </a:lnTo>
                    <a:lnTo>
                      <a:pt x="17" y="74"/>
                    </a:lnTo>
                    <a:lnTo>
                      <a:pt x="15" y="74"/>
                    </a:lnTo>
                    <a:lnTo>
                      <a:pt x="14" y="72"/>
                    </a:lnTo>
                    <a:lnTo>
                      <a:pt x="10" y="71"/>
                    </a:lnTo>
                    <a:lnTo>
                      <a:pt x="10" y="67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1" y="56"/>
                    </a:lnTo>
                    <a:lnTo>
                      <a:pt x="0" y="56"/>
                    </a:lnTo>
                    <a:lnTo>
                      <a:pt x="3" y="49"/>
                    </a:lnTo>
                    <a:lnTo>
                      <a:pt x="6" y="46"/>
                    </a:lnTo>
                    <a:lnTo>
                      <a:pt x="7" y="45"/>
                    </a:lnTo>
                    <a:lnTo>
                      <a:pt x="8" y="43"/>
                    </a:lnTo>
                    <a:lnTo>
                      <a:pt x="10" y="4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1" y="28"/>
                    </a:lnTo>
                    <a:lnTo>
                      <a:pt x="10" y="25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4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6" name="Freeform 862"/>
              <p:cNvSpPr>
                <a:spLocks/>
              </p:cNvSpPr>
              <p:nvPr/>
            </p:nvSpPr>
            <p:spPr bwMode="auto">
              <a:xfrm>
                <a:off x="4584583" y="3332152"/>
                <a:ext cx="5929" cy="4447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7" name="Freeform 863"/>
              <p:cNvSpPr>
                <a:spLocks/>
              </p:cNvSpPr>
              <p:nvPr/>
            </p:nvSpPr>
            <p:spPr bwMode="auto">
              <a:xfrm>
                <a:off x="4222928" y="3259524"/>
                <a:ext cx="392781" cy="382405"/>
              </a:xfrm>
              <a:custGeom>
                <a:avLst/>
                <a:gdLst>
                  <a:gd name="T0" fmla="*/ 192 w 265"/>
                  <a:gd name="T1" fmla="*/ 3 h 258"/>
                  <a:gd name="T2" fmla="*/ 199 w 265"/>
                  <a:gd name="T3" fmla="*/ 0 h 258"/>
                  <a:gd name="T4" fmla="*/ 210 w 265"/>
                  <a:gd name="T5" fmla="*/ 3 h 258"/>
                  <a:gd name="T6" fmla="*/ 217 w 265"/>
                  <a:gd name="T7" fmla="*/ 3 h 258"/>
                  <a:gd name="T8" fmla="*/ 217 w 265"/>
                  <a:gd name="T9" fmla="*/ 10 h 258"/>
                  <a:gd name="T10" fmla="*/ 215 w 265"/>
                  <a:gd name="T11" fmla="*/ 24 h 258"/>
                  <a:gd name="T12" fmla="*/ 215 w 265"/>
                  <a:gd name="T13" fmla="*/ 28 h 258"/>
                  <a:gd name="T14" fmla="*/ 215 w 265"/>
                  <a:gd name="T15" fmla="*/ 34 h 258"/>
                  <a:gd name="T16" fmla="*/ 211 w 265"/>
                  <a:gd name="T17" fmla="*/ 41 h 258"/>
                  <a:gd name="T18" fmla="*/ 204 w 265"/>
                  <a:gd name="T19" fmla="*/ 52 h 258"/>
                  <a:gd name="T20" fmla="*/ 207 w 265"/>
                  <a:gd name="T21" fmla="*/ 57 h 258"/>
                  <a:gd name="T22" fmla="*/ 214 w 265"/>
                  <a:gd name="T23" fmla="*/ 63 h 258"/>
                  <a:gd name="T24" fmla="*/ 219 w 265"/>
                  <a:gd name="T25" fmla="*/ 70 h 258"/>
                  <a:gd name="T26" fmla="*/ 232 w 265"/>
                  <a:gd name="T27" fmla="*/ 100 h 258"/>
                  <a:gd name="T28" fmla="*/ 232 w 265"/>
                  <a:gd name="T29" fmla="*/ 105 h 258"/>
                  <a:gd name="T30" fmla="*/ 234 w 265"/>
                  <a:gd name="T31" fmla="*/ 118 h 258"/>
                  <a:gd name="T32" fmla="*/ 234 w 265"/>
                  <a:gd name="T33" fmla="*/ 130 h 258"/>
                  <a:gd name="T34" fmla="*/ 234 w 265"/>
                  <a:gd name="T35" fmla="*/ 143 h 258"/>
                  <a:gd name="T36" fmla="*/ 236 w 265"/>
                  <a:gd name="T37" fmla="*/ 152 h 258"/>
                  <a:gd name="T38" fmla="*/ 230 w 265"/>
                  <a:gd name="T39" fmla="*/ 157 h 258"/>
                  <a:gd name="T40" fmla="*/ 237 w 265"/>
                  <a:gd name="T41" fmla="*/ 169 h 258"/>
                  <a:gd name="T42" fmla="*/ 239 w 265"/>
                  <a:gd name="T43" fmla="*/ 175 h 258"/>
                  <a:gd name="T44" fmla="*/ 241 w 265"/>
                  <a:gd name="T45" fmla="*/ 183 h 258"/>
                  <a:gd name="T46" fmla="*/ 252 w 265"/>
                  <a:gd name="T47" fmla="*/ 184 h 258"/>
                  <a:gd name="T48" fmla="*/ 259 w 265"/>
                  <a:gd name="T49" fmla="*/ 194 h 258"/>
                  <a:gd name="T50" fmla="*/ 265 w 265"/>
                  <a:gd name="T51" fmla="*/ 198 h 258"/>
                  <a:gd name="T52" fmla="*/ 189 w 265"/>
                  <a:gd name="T53" fmla="*/ 251 h 258"/>
                  <a:gd name="T54" fmla="*/ 164 w 265"/>
                  <a:gd name="T55" fmla="*/ 256 h 258"/>
                  <a:gd name="T56" fmla="*/ 153 w 265"/>
                  <a:gd name="T57" fmla="*/ 255 h 258"/>
                  <a:gd name="T58" fmla="*/ 152 w 265"/>
                  <a:gd name="T59" fmla="*/ 246 h 258"/>
                  <a:gd name="T60" fmla="*/ 143 w 265"/>
                  <a:gd name="T61" fmla="*/ 241 h 258"/>
                  <a:gd name="T62" fmla="*/ 134 w 265"/>
                  <a:gd name="T63" fmla="*/ 233 h 258"/>
                  <a:gd name="T64" fmla="*/ 0 w 265"/>
                  <a:gd name="T65" fmla="*/ 143 h 258"/>
                  <a:gd name="T66" fmla="*/ 0 w 265"/>
                  <a:gd name="T67" fmla="*/ 139 h 258"/>
                  <a:gd name="T68" fmla="*/ 5 w 265"/>
                  <a:gd name="T69" fmla="*/ 123 h 258"/>
                  <a:gd name="T70" fmla="*/ 19 w 265"/>
                  <a:gd name="T71" fmla="*/ 115 h 258"/>
                  <a:gd name="T72" fmla="*/ 30 w 265"/>
                  <a:gd name="T73" fmla="*/ 115 h 258"/>
                  <a:gd name="T74" fmla="*/ 60 w 265"/>
                  <a:gd name="T75" fmla="*/ 100 h 258"/>
                  <a:gd name="T76" fmla="*/ 70 w 265"/>
                  <a:gd name="T77" fmla="*/ 86 h 258"/>
                  <a:gd name="T78" fmla="*/ 78 w 265"/>
                  <a:gd name="T79" fmla="*/ 75 h 258"/>
                  <a:gd name="T80" fmla="*/ 98 w 265"/>
                  <a:gd name="T81" fmla="*/ 72 h 258"/>
                  <a:gd name="T82" fmla="*/ 98 w 265"/>
                  <a:gd name="T83" fmla="*/ 67 h 258"/>
                  <a:gd name="T84" fmla="*/ 94 w 265"/>
                  <a:gd name="T85" fmla="*/ 65 h 258"/>
                  <a:gd name="T86" fmla="*/ 89 w 265"/>
                  <a:gd name="T87" fmla="*/ 49 h 258"/>
                  <a:gd name="T88" fmla="*/ 89 w 265"/>
                  <a:gd name="T89" fmla="*/ 38 h 258"/>
                  <a:gd name="T90" fmla="*/ 87 w 265"/>
                  <a:gd name="T91" fmla="*/ 32 h 258"/>
                  <a:gd name="T92" fmla="*/ 89 w 265"/>
                  <a:gd name="T93" fmla="*/ 29 h 258"/>
                  <a:gd name="T94" fmla="*/ 96 w 265"/>
                  <a:gd name="T95" fmla="*/ 24 h 258"/>
                  <a:gd name="T96" fmla="*/ 105 w 265"/>
                  <a:gd name="T97" fmla="*/ 20 h 258"/>
                  <a:gd name="T98" fmla="*/ 109 w 265"/>
                  <a:gd name="T99" fmla="*/ 18 h 258"/>
                  <a:gd name="T100" fmla="*/ 113 w 265"/>
                  <a:gd name="T101" fmla="*/ 17 h 258"/>
                  <a:gd name="T102" fmla="*/ 117 w 265"/>
                  <a:gd name="T103" fmla="*/ 13 h 258"/>
                  <a:gd name="T104" fmla="*/ 131 w 265"/>
                  <a:gd name="T105" fmla="*/ 7 h 258"/>
                  <a:gd name="T106" fmla="*/ 142 w 265"/>
                  <a:gd name="T107" fmla="*/ 9 h 258"/>
                  <a:gd name="T108" fmla="*/ 149 w 265"/>
                  <a:gd name="T109" fmla="*/ 6 h 258"/>
                  <a:gd name="T110" fmla="*/ 156 w 265"/>
                  <a:gd name="T111" fmla="*/ 3 h 258"/>
                  <a:gd name="T112" fmla="*/ 161 w 265"/>
                  <a:gd name="T113" fmla="*/ 3 h 258"/>
                  <a:gd name="T114" fmla="*/ 171 w 265"/>
                  <a:gd name="T115" fmla="*/ 3 h 258"/>
                  <a:gd name="T116" fmla="*/ 178 w 265"/>
                  <a:gd name="T117" fmla="*/ 5 h 258"/>
                  <a:gd name="T118" fmla="*/ 183 w 265"/>
                  <a:gd name="T119" fmla="*/ 3 h 258"/>
                  <a:gd name="T120" fmla="*/ 189 w 265"/>
                  <a:gd name="T121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5" h="258">
                    <a:moveTo>
                      <a:pt x="189" y="0"/>
                    </a:moveTo>
                    <a:lnTo>
                      <a:pt x="190" y="2"/>
                    </a:lnTo>
                    <a:lnTo>
                      <a:pt x="192" y="3"/>
                    </a:lnTo>
                    <a:lnTo>
                      <a:pt x="196" y="5"/>
                    </a:lnTo>
                    <a:lnTo>
                      <a:pt x="197" y="2"/>
                    </a:lnTo>
                    <a:lnTo>
                      <a:pt x="199" y="0"/>
                    </a:lnTo>
                    <a:lnTo>
                      <a:pt x="201" y="2"/>
                    </a:lnTo>
                    <a:lnTo>
                      <a:pt x="204" y="5"/>
                    </a:lnTo>
                    <a:lnTo>
                      <a:pt x="210" y="3"/>
                    </a:lnTo>
                    <a:lnTo>
                      <a:pt x="212" y="3"/>
                    </a:lnTo>
                    <a:lnTo>
                      <a:pt x="215" y="2"/>
                    </a:lnTo>
                    <a:lnTo>
                      <a:pt x="217" y="3"/>
                    </a:lnTo>
                    <a:lnTo>
                      <a:pt x="217" y="5"/>
                    </a:lnTo>
                    <a:lnTo>
                      <a:pt x="217" y="6"/>
                    </a:lnTo>
                    <a:lnTo>
                      <a:pt x="217" y="10"/>
                    </a:lnTo>
                    <a:lnTo>
                      <a:pt x="217" y="14"/>
                    </a:lnTo>
                    <a:lnTo>
                      <a:pt x="214" y="21"/>
                    </a:lnTo>
                    <a:lnTo>
                      <a:pt x="215" y="24"/>
                    </a:lnTo>
                    <a:lnTo>
                      <a:pt x="217" y="27"/>
                    </a:lnTo>
                    <a:lnTo>
                      <a:pt x="217" y="27"/>
                    </a:lnTo>
                    <a:lnTo>
                      <a:pt x="215" y="28"/>
                    </a:lnTo>
                    <a:lnTo>
                      <a:pt x="214" y="31"/>
                    </a:lnTo>
                    <a:lnTo>
                      <a:pt x="217" y="32"/>
                    </a:lnTo>
                    <a:lnTo>
                      <a:pt x="215" y="34"/>
                    </a:lnTo>
                    <a:lnTo>
                      <a:pt x="214" y="38"/>
                    </a:lnTo>
                    <a:lnTo>
                      <a:pt x="212" y="39"/>
                    </a:lnTo>
                    <a:lnTo>
                      <a:pt x="211" y="41"/>
                    </a:lnTo>
                    <a:lnTo>
                      <a:pt x="210" y="42"/>
                    </a:lnTo>
                    <a:lnTo>
                      <a:pt x="207" y="45"/>
                    </a:lnTo>
                    <a:lnTo>
                      <a:pt x="204" y="52"/>
                    </a:lnTo>
                    <a:lnTo>
                      <a:pt x="205" y="52"/>
                    </a:lnTo>
                    <a:lnTo>
                      <a:pt x="207" y="56"/>
                    </a:lnTo>
                    <a:lnTo>
                      <a:pt x="207" y="57"/>
                    </a:lnTo>
                    <a:lnTo>
                      <a:pt x="208" y="60"/>
                    </a:lnTo>
                    <a:lnTo>
                      <a:pt x="210" y="60"/>
                    </a:lnTo>
                    <a:lnTo>
                      <a:pt x="214" y="63"/>
                    </a:lnTo>
                    <a:lnTo>
                      <a:pt x="214" y="67"/>
                    </a:lnTo>
                    <a:lnTo>
                      <a:pt x="218" y="68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3" y="74"/>
                    </a:lnTo>
                    <a:lnTo>
                      <a:pt x="232" y="100"/>
                    </a:lnTo>
                    <a:lnTo>
                      <a:pt x="232" y="100"/>
                    </a:lnTo>
                    <a:lnTo>
                      <a:pt x="232" y="100"/>
                    </a:lnTo>
                    <a:lnTo>
                      <a:pt x="232" y="105"/>
                    </a:lnTo>
                    <a:lnTo>
                      <a:pt x="233" y="105"/>
                    </a:lnTo>
                    <a:lnTo>
                      <a:pt x="234" y="110"/>
                    </a:lnTo>
                    <a:lnTo>
                      <a:pt x="234" y="118"/>
                    </a:lnTo>
                    <a:lnTo>
                      <a:pt x="234" y="122"/>
                    </a:lnTo>
                    <a:lnTo>
                      <a:pt x="234" y="123"/>
                    </a:lnTo>
                    <a:lnTo>
                      <a:pt x="234" y="130"/>
                    </a:lnTo>
                    <a:lnTo>
                      <a:pt x="236" y="135"/>
                    </a:lnTo>
                    <a:lnTo>
                      <a:pt x="236" y="141"/>
                    </a:lnTo>
                    <a:lnTo>
                      <a:pt x="234" y="143"/>
                    </a:lnTo>
                    <a:lnTo>
                      <a:pt x="236" y="147"/>
                    </a:lnTo>
                    <a:lnTo>
                      <a:pt x="237" y="151"/>
                    </a:lnTo>
                    <a:lnTo>
                      <a:pt x="236" y="152"/>
                    </a:lnTo>
                    <a:lnTo>
                      <a:pt x="232" y="155"/>
                    </a:lnTo>
                    <a:lnTo>
                      <a:pt x="232" y="157"/>
                    </a:lnTo>
                    <a:lnTo>
                      <a:pt x="230" y="157"/>
                    </a:lnTo>
                    <a:lnTo>
                      <a:pt x="232" y="159"/>
                    </a:lnTo>
                    <a:lnTo>
                      <a:pt x="236" y="164"/>
                    </a:lnTo>
                    <a:lnTo>
                      <a:pt x="237" y="169"/>
                    </a:lnTo>
                    <a:lnTo>
                      <a:pt x="239" y="169"/>
                    </a:lnTo>
                    <a:lnTo>
                      <a:pt x="240" y="173"/>
                    </a:lnTo>
                    <a:lnTo>
                      <a:pt x="239" y="175"/>
                    </a:lnTo>
                    <a:lnTo>
                      <a:pt x="239" y="177"/>
                    </a:lnTo>
                    <a:lnTo>
                      <a:pt x="241" y="180"/>
                    </a:lnTo>
                    <a:lnTo>
                      <a:pt x="241" y="183"/>
                    </a:lnTo>
                    <a:lnTo>
                      <a:pt x="243" y="184"/>
                    </a:lnTo>
                    <a:lnTo>
                      <a:pt x="248" y="184"/>
                    </a:lnTo>
                    <a:lnTo>
                      <a:pt x="252" y="184"/>
                    </a:lnTo>
                    <a:lnTo>
                      <a:pt x="255" y="186"/>
                    </a:lnTo>
                    <a:lnTo>
                      <a:pt x="257" y="188"/>
                    </a:lnTo>
                    <a:lnTo>
                      <a:pt x="259" y="194"/>
                    </a:lnTo>
                    <a:lnTo>
                      <a:pt x="261" y="195"/>
                    </a:lnTo>
                    <a:lnTo>
                      <a:pt x="262" y="197"/>
                    </a:lnTo>
                    <a:lnTo>
                      <a:pt x="265" y="198"/>
                    </a:lnTo>
                    <a:lnTo>
                      <a:pt x="265" y="198"/>
                    </a:lnTo>
                    <a:lnTo>
                      <a:pt x="205" y="235"/>
                    </a:lnTo>
                    <a:lnTo>
                      <a:pt x="189" y="251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64" y="256"/>
                    </a:lnTo>
                    <a:lnTo>
                      <a:pt x="157" y="258"/>
                    </a:lnTo>
                    <a:lnTo>
                      <a:pt x="154" y="256"/>
                    </a:lnTo>
                    <a:lnTo>
                      <a:pt x="153" y="255"/>
                    </a:lnTo>
                    <a:lnTo>
                      <a:pt x="154" y="251"/>
                    </a:lnTo>
                    <a:lnTo>
                      <a:pt x="154" y="248"/>
                    </a:lnTo>
                    <a:lnTo>
                      <a:pt x="152" y="246"/>
                    </a:lnTo>
                    <a:lnTo>
                      <a:pt x="149" y="245"/>
                    </a:lnTo>
                    <a:lnTo>
                      <a:pt x="146" y="242"/>
                    </a:lnTo>
                    <a:lnTo>
                      <a:pt x="143" y="241"/>
                    </a:lnTo>
                    <a:lnTo>
                      <a:pt x="138" y="241"/>
                    </a:lnTo>
                    <a:lnTo>
                      <a:pt x="135" y="238"/>
                    </a:lnTo>
                    <a:lnTo>
                      <a:pt x="134" y="233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28"/>
                    </a:lnTo>
                    <a:lnTo>
                      <a:pt x="5" y="123"/>
                    </a:lnTo>
                    <a:lnTo>
                      <a:pt x="8" y="119"/>
                    </a:lnTo>
                    <a:lnTo>
                      <a:pt x="12" y="117"/>
                    </a:lnTo>
                    <a:lnTo>
                      <a:pt x="19" y="115"/>
                    </a:lnTo>
                    <a:lnTo>
                      <a:pt x="23" y="115"/>
                    </a:lnTo>
                    <a:lnTo>
                      <a:pt x="26" y="115"/>
                    </a:lnTo>
                    <a:lnTo>
                      <a:pt x="30" y="115"/>
                    </a:lnTo>
                    <a:lnTo>
                      <a:pt x="36" y="114"/>
                    </a:lnTo>
                    <a:lnTo>
                      <a:pt x="47" y="107"/>
                    </a:lnTo>
                    <a:lnTo>
                      <a:pt x="60" y="100"/>
                    </a:lnTo>
                    <a:lnTo>
                      <a:pt x="70" y="93"/>
                    </a:lnTo>
                    <a:lnTo>
                      <a:pt x="70" y="90"/>
                    </a:lnTo>
                    <a:lnTo>
                      <a:pt x="70" y="86"/>
                    </a:lnTo>
                    <a:lnTo>
                      <a:pt x="71" y="83"/>
                    </a:lnTo>
                    <a:lnTo>
                      <a:pt x="74" y="81"/>
                    </a:lnTo>
                    <a:lnTo>
                      <a:pt x="78" y="75"/>
                    </a:lnTo>
                    <a:lnTo>
                      <a:pt x="81" y="75"/>
                    </a:lnTo>
                    <a:lnTo>
                      <a:pt x="96" y="75"/>
                    </a:lnTo>
                    <a:lnTo>
                      <a:pt x="98" y="72"/>
                    </a:lnTo>
                    <a:lnTo>
                      <a:pt x="98" y="72"/>
                    </a:lnTo>
                    <a:lnTo>
                      <a:pt x="99" y="68"/>
                    </a:lnTo>
                    <a:lnTo>
                      <a:pt x="98" y="67"/>
                    </a:lnTo>
                    <a:lnTo>
                      <a:pt x="96" y="67"/>
                    </a:lnTo>
                    <a:lnTo>
                      <a:pt x="95" y="65"/>
                    </a:lnTo>
                    <a:lnTo>
                      <a:pt x="94" y="65"/>
                    </a:lnTo>
                    <a:lnTo>
                      <a:pt x="92" y="63"/>
                    </a:lnTo>
                    <a:lnTo>
                      <a:pt x="91" y="58"/>
                    </a:lnTo>
                    <a:lnTo>
                      <a:pt x="89" y="49"/>
                    </a:lnTo>
                    <a:lnTo>
                      <a:pt x="89" y="47"/>
                    </a:lnTo>
                    <a:lnTo>
                      <a:pt x="89" y="42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88" y="34"/>
                    </a:lnTo>
                    <a:lnTo>
                      <a:pt x="87" y="32"/>
                    </a:lnTo>
                    <a:lnTo>
                      <a:pt x="87" y="31"/>
                    </a:lnTo>
                    <a:lnTo>
                      <a:pt x="85" y="29"/>
                    </a:lnTo>
                    <a:lnTo>
                      <a:pt x="89" y="29"/>
                    </a:lnTo>
                    <a:lnTo>
                      <a:pt x="94" y="28"/>
                    </a:lnTo>
                    <a:lnTo>
                      <a:pt x="95" y="25"/>
                    </a:lnTo>
                    <a:lnTo>
                      <a:pt x="96" y="24"/>
                    </a:lnTo>
                    <a:lnTo>
                      <a:pt x="98" y="23"/>
                    </a:lnTo>
                    <a:lnTo>
                      <a:pt x="100" y="20"/>
                    </a:lnTo>
                    <a:lnTo>
                      <a:pt x="105" y="20"/>
                    </a:lnTo>
                    <a:lnTo>
                      <a:pt x="105" y="18"/>
                    </a:lnTo>
                    <a:lnTo>
                      <a:pt x="106" y="18"/>
                    </a:lnTo>
                    <a:lnTo>
                      <a:pt x="109" y="18"/>
                    </a:lnTo>
                    <a:lnTo>
                      <a:pt x="109" y="18"/>
                    </a:lnTo>
                    <a:lnTo>
                      <a:pt x="110" y="18"/>
                    </a:lnTo>
                    <a:lnTo>
                      <a:pt x="113" y="17"/>
                    </a:lnTo>
                    <a:lnTo>
                      <a:pt x="113" y="14"/>
                    </a:lnTo>
                    <a:lnTo>
                      <a:pt x="116" y="13"/>
                    </a:lnTo>
                    <a:lnTo>
                      <a:pt x="117" y="13"/>
                    </a:lnTo>
                    <a:lnTo>
                      <a:pt x="121" y="12"/>
                    </a:lnTo>
                    <a:lnTo>
                      <a:pt x="128" y="7"/>
                    </a:lnTo>
                    <a:lnTo>
                      <a:pt x="131" y="7"/>
                    </a:lnTo>
                    <a:lnTo>
                      <a:pt x="135" y="7"/>
                    </a:lnTo>
                    <a:lnTo>
                      <a:pt x="138" y="6"/>
                    </a:lnTo>
                    <a:lnTo>
                      <a:pt x="142" y="9"/>
                    </a:lnTo>
                    <a:lnTo>
                      <a:pt x="143" y="9"/>
                    </a:lnTo>
                    <a:lnTo>
                      <a:pt x="147" y="5"/>
                    </a:lnTo>
                    <a:lnTo>
                      <a:pt x="149" y="6"/>
                    </a:lnTo>
                    <a:lnTo>
                      <a:pt x="152" y="6"/>
                    </a:lnTo>
                    <a:lnTo>
                      <a:pt x="153" y="3"/>
                    </a:lnTo>
                    <a:lnTo>
                      <a:pt x="156" y="3"/>
                    </a:lnTo>
                    <a:lnTo>
                      <a:pt x="157" y="3"/>
                    </a:lnTo>
                    <a:lnTo>
                      <a:pt x="158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7" y="3"/>
                    </a:lnTo>
                    <a:lnTo>
                      <a:pt x="171" y="3"/>
                    </a:lnTo>
                    <a:lnTo>
                      <a:pt x="172" y="6"/>
                    </a:lnTo>
                    <a:lnTo>
                      <a:pt x="175" y="6"/>
                    </a:lnTo>
                    <a:lnTo>
                      <a:pt x="178" y="5"/>
                    </a:lnTo>
                    <a:lnTo>
                      <a:pt x="181" y="5"/>
                    </a:lnTo>
                    <a:lnTo>
                      <a:pt x="182" y="5"/>
                    </a:lnTo>
                    <a:lnTo>
                      <a:pt x="183" y="3"/>
                    </a:lnTo>
                    <a:lnTo>
                      <a:pt x="186" y="3"/>
                    </a:lnTo>
                    <a:lnTo>
                      <a:pt x="186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8" name="Freeform 864"/>
              <p:cNvSpPr>
                <a:spLocks/>
              </p:cNvSpPr>
              <p:nvPr/>
            </p:nvSpPr>
            <p:spPr bwMode="auto">
              <a:xfrm>
                <a:off x="4142890" y="3284722"/>
                <a:ext cx="226775" cy="180827"/>
              </a:xfrm>
              <a:custGeom>
                <a:avLst/>
                <a:gdLst>
                  <a:gd name="T0" fmla="*/ 99 w 153"/>
                  <a:gd name="T1" fmla="*/ 1 h 122"/>
                  <a:gd name="T2" fmla="*/ 98 w 153"/>
                  <a:gd name="T3" fmla="*/ 4 h 122"/>
                  <a:gd name="T4" fmla="*/ 101 w 153"/>
                  <a:gd name="T5" fmla="*/ 7 h 122"/>
                  <a:gd name="T6" fmla="*/ 106 w 153"/>
                  <a:gd name="T7" fmla="*/ 11 h 122"/>
                  <a:gd name="T8" fmla="*/ 113 w 153"/>
                  <a:gd name="T9" fmla="*/ 10 h 122"/>
                  <a:gd name="T10" fmla="*/ 120 w 153"/>
                  <a:gd name="T11" fmla="*/ 11 h 122"/>
                  <a:gd name="T12" fmla="*/ 127 w 153"/>
                  <a:gd name="T13" fmla="*/ 7 h 122"/>
                  <a:gd name="T14" fmla="*/ 128 w 153"/>
                  <a:gd name="T15" fmla="*/ 7 h 122"/>
                  <a:gd name="T16" fmla="*/ 130 w 153"/>
                  <a:gd name="T17" fmla="*/ 11 h 122"/>
                  <a:gd name="T18" fmla="*/ 139 w 153"/>
                  <a:gd name="T19" fmla="*/ 12 h 122"/>
                  <a:gd name="T20" fmla="*/ 141 w 153"/>
                  <a:gd name="T21" fmla="*/ 15 h 122"/>
                  <a:gd name="T22" fmla="*/ 143 w 153"/>
                  <a:gd name="T23" fmla="*/ 19 h 122"/>
                  <a:gd name="T24" fmla="*/ 143 w 153"/>
                  <a:gd name="T25" fmla="*/ 25 h 122"/>
                  <a:gd name="T26" fmla="*/ 143 w 153"/>
                  <a:gd name="T27" fmla="*/ 32 h 122"/>
                  <a:gd name="T28" fmla="*/ 146 w 153"/>
                  <a:gd name="T29" fmla="*/ 46 h 122"/>
                  <a:gd name="T30" fmla="*/ 149 w 153"/>
                  <a:gd name="T31" fmla="*/ 48 h 122"/>
                  <a:gd name="T32" fmla="*/ 152 w 153"/>
                  <a:gd name="T33" fmla="*/ 50 h 122"/>
                  <a:gd name="T34" fmla="*/ 152 w 153"/>
                  <a:gd name="T35" fmla="*/ 55 h 122"/>
                  <a:gd name="T36" fmla="*/ 150 w 153"/>
                  <a:gd name="T37" fmla="*/ 58 h 122"/>
                  <a:gd name="T38" fmla="*/ 132 w 153"/>
                  <a:gd name="T39" fmla="*/ 58 h 122"/>
                  <a:gd name="T40" fmla="*/ 125 w 153"/>
                  <a:gd name="T41" fmla="*/ 66 h 122"/>
                  <a:gd name="T42" fmla="*/ 124 w 153"/>
                  <a:gd name="T43" fmla="*/ 73 h 122"/>
                  <a:gd name="T44" fmla="*/ 114 w 153"/>
                  <a:gd name="T45" fmla="*/ 83 h 122"/>
                  <a:gd name="T46" fmla="*/ 90 w 153"/>
                  <a:gd name="T47" fmla="*/ 97 h 122"/>
                  <a:gd name="T48" fmla="*/ 80 w 153"/>
                  <a:gd name="T49" fmla="*/ 98 h 122"/>
                  <a:gd name="T50" fmla="*/ 73 w 153"/>
                  <a:gd name="T51" fmla="*/ 98 h 122"/>
                  <a:gd name="T52" fmla="*/ 62 w 153"/>
                  <a:gd name="T53" fmla="*/ 102 h 122"/>
                  <a:gd name="T54" fmla="*/ 54 w 153"/>
                  <a:gd name="T55" fmla="*/ 111 h 122"/>
                  <a:gd name="T56" fmla="*/ 54 w 153"/>
                  <a:gd name="T57" fmla="*/ 122 h 122"/>
                  <a:gd name="T58" fmla="*/ 0 w 153"/>
                  <a:gd name="T59" fmla="*/ 122 h 122"/>
                  <a:gd name="T60" fmla="*/ 16 w 153"/>
                  <a:gd name="T61" fmla="*/ 115 h 122"/>
                  <a:gd name="T62" fmla="*/ 29 w 153"/>
                  <a:gd name="T63" fmla="*/ 105 h 122"/>
                  <a:gd name="T64" fmla="*/ 34 w 153"/>
                  <a:gd name="T65" fmla="*/ 98 h 122"/>
                  <a:gd name="T66" fmla="*/ 44 w 153"/>
                  <a:gd name="T67" fmla="*/ 84 h 122"/>
                  <a:gd name="T68" fmla="*/ 41 w 153"/>
                  <a:gd name="T69" fmla="*/ 82 h 122"/>
                  <a:gd name="T70" fmla="*/ 40 w 153"/>
                  <a:gd name="T71" fmla="*/ 72 h 122"/>
                  <a:gd name="T72" fmla="*/ 44 w 153"/>
                  <a:gd name="T73" fmla="*/ 62 h 122"/>
                  <a:gd name="T74" fmla="*/ 49 w 153"/>
                  <a:gd name="T75" fmla="*/ 54 h 122"/>
                  <a:gd name="T76" fmla="*/ 54 w 153"/>
                  <a:gd name="T77" fmla="*/ 46 h 122"/>
                  <a:gd name="T78" fmla="*/ 58 w 153"/>
                  <a:gd name="T79" fmla="*/ 41 h 122"/>
                  <a:gd name="T80" fmla="*/ 65 w 153"/>
                  <a:gd name="T81" fmla="*/ 39 h 122"/>
                  <a:gd name="T82" fmla="*/ 73 w 153"/>
                  <a:gd name="T83" fmla="*/ 33 h 122"/>
                  <a:gd name="T84" fmla="*/ 78 w 153"/>
                  <a:gd name="T85" fmla="*/ 30 h 122"/>
                  <a:gd name="T86" fmla="*/ 85 w 153"/>
                  <a:gd name="T87" fmla="*/ 21 h 122"/>
                  <a:gd name="T88" fmla="*/ 90 w 153"/>
                  <a:gd name="T89" fmla="*/ 12 h 122"/>
                  <a:gd name="T90" fmla="*/ 92 w 153"/>
                  <a:gd name="T91" fmla="*/ 3 h 122"/>
                  <a:gd name="T92" fmla="*/ 95 w 153"/>
                  <a:gd name="T93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3" h="122">
                    <a:moveTo>
                      <a:pt x="98" y="0"/>
                    </a:moveTo>
                    <a:lnTo>
                      <a:pt x="99" y="1"/>
                    </a:lnTo>
                    <a:lnTo>
                      <a:pt x="98" y="3"/>
                    </a:lnTo>
                    <a:lnTo>
                      <a:pt x="98" y="4"/>
                    </a:lnTo>
                    <a:lnTo>
                      <a:pt x="99" y="6"/>
                    </a:lnTo>
                    <a:lnTo>
                      <a:pt x="101" y="7"/>
                    </a:lnTo>
                    <a:lnTo>
                      <a:pt x="103" y="11"/>
                    </a:lnTo>
                    <a:lnTo>
                      <a:pt x="106" y="11"/>
                    </a:lnTo>
                    <a:lnTo>
                      <a:pt x="110" y="11"/>
                    </a:lnTo>
                    <a:lnTo>
                      <a:pt x="113" y="10"/>
                    </a:lnTo>
                    <a:lnTo>
                      <a:pt x="116" y="10"/>
                    </a:lnTo>
                    <a:lnTo>
                      <a:pt x="120" y="11"/>
                    </a:lnTo>
                    <a:lnTo>
                      <a:pt x="124" y="10"/>
                    </a:lnTo>
                    <a:lnTo>
                      <a:pt x="127" y="7"/>
                    </a:lnTo>
                    <a:lnTo>
                      <a:pt x="127" y="7"/>
                    </a:lnTo>
                    <a:lnTo>
                      <a:pt x="128" y="7"/>
                    </a:lnTo>
                    <a:lnTo>
                      <a:pt x="128" y="10"/>
                    </a:lnTo>
                    <a:lnTo>
                      <a:pt x="130" y="11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1" y="14"/>
                    </a:lnTo>
                    <a:lnTo>
                      <a:pt x="141" y="15"/>
                    </a:lnTo>
                    <a:lnTo>
                      <a:pt x="142" y="17"/>
                    </a:lnTo>
                    <a:lnTo>
                      <a:pt x="143" y="19"/>
                    </a:lnTo>
                    <a:lnTo>
                      <a:pt x="143" y="21"/>
                    </a:lnTo>
                    <a:lnTo>
                      <a:pt x="143" y="25"/>
                    </a:lnTo>
                    <a:lnTo>
                      <a:pt x="143" y="30"/>
                    </a:lnTo>
                    <a:lnTo>
                      <a:pt x="143" y="32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48"/>
                    </a:lnTo>
                    <a:lnTo>
                      <a:pt x="149" y="48"/>
                    </a:lnTo>
                    <a:lnTo>
                      <a:pt x="150" y="50"/>
                    </a:lnTo>
                    <a:lnTo>
                      <a:pt x="152" y="50"/>
                    </a:lnTo>
                    <a:lnTo>
                      <a:pt x="153" y="51"/>
                    </a:lnTo>
                    <a:lnTo>
                      <a:pt x="152" y="55"/>
                    </a:lnTo>
                    <a:lnTo>
                      <a:pt x="152" y="55"/>
                    </a:lnTo>
                    <a:lnTo>
                      <a:pt x="150" y="58"/>
                    </a:lnTo>
                    <a:lnTo>
                      <a:pt x="135" y="58"/>
                    </a:lnTo>
                    <a:lnTo>
                      <a:pt x="132" y="58"/>
                    </a:lnTo>
                    <a:lnTo>
                      <a:pt x="128" y="64"/>
                    </a:lnTo>
                    <a:lnTo>
                      <a:pt x="125" y="66"/>
                    </a:lnTo>
                    <a:lnTo>
                      <a:pt x="124" y="69"/>
                    </a:lnTo>
                    <a:lnTo>
                      <a:pt x="124" y="73"/>
                    </a:lnTo>
                    <a:lnTo>
                      <a:pt x="124" y="76"/>
                    </a:lnTo>
                    <a:lnTo>
                      <a:pt x="114" y="83"/>
                    </a:lnTo>
                    <a:lnTo>
                      <a:pt x="101" y="90"/>
                    </a:lnTo>
                    <a:lnTo>
                      <a:pt x="90" y="97"/>
                    </a:lnTo>
                    <a:lnTo>
                      <a:pt x="84" y="98"/>
                    </a:lnTo>
                    <a:lnTo>
                      <a:pt x="80" y="98"/>
                    </a:lnTo>
                    <a:lnTo>
                      <a:pt x="77" y="98"/>
                    </a:lnTo>
                    <a:lnTo>
                      <a:pt x="73" y="98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59" y="106"/>
                    </a:lnTo>
                    <a:lnTo>
                      <a:pt x="54" y="111"/>
                    </a:lnTo>
                    <a:lnTo>
                      <a:pt x="54" y="122"/>
                    </a:lnTo>
                    <a:lnTo>
                      <a:pt x="54" y="122"/>
                    </a:lnTo>
                    <a:lnTo>
                      <a:pt x="54" y="122"/>
                    </a:lnTo>
                    <a:lnTo>
                      <a:pt x="0" y="122"/>
                    </a:lnTo>
                    <a:lnTo>
                      <a:pt x="2" y="116"/>
                    </a:lnTo>
                    <a:lnTo>
                      <a:pt x="16" y="115"/>
                    </a:lnTo>
                    <a:lnTo>
                      <a:pt x="25" y="106"/>
                    </a:lnTo>
                    <a:lnTo>
                      <a:pt x="29" y="105"/>
                    </a:lnTo>
                    <a:lnTo>
                      <a:pt x="33" y="101"/>
                    </a:lnTo>
                    <a:lnTo>
                      <a:pt x="34" y="98"/>
                    </a:lnTo>
                    <a:lnTo>
                      <a:pt x="43" y="88"/>
                    </a:lnTo>
                    <a:lnTo>
                      <a:pt x="44" y="84"/>
                    </a:lnTo>
                    <a:lnTo>
                      <a:pt x="41" y="83"/>
                    </a:lnTo>
                    <a:lnTo>
                      <a:pt x="41" y="82"/>
                    </a:lnTo>
                    <a:lnTo>
                      <a:pt x="43" y="76"/>
                    </a:lnTo>
                    <a:lnTo>
                      <a:pt x="40" y="72"/>
                    </a:lnTo>
                    <a:lnTo>
                      <a:pt x="40" y="69"/>
                    </a:lnTo>
                    <a:lnTo>
                      <a:pt x="44" y="62"/>
                    </a:lnTo>
                    <a:lnTo>
                      <a:pt x="49" y="58"/>
                    </a:lnTo>
                    <a:lnTo>
                      <a:pt x="49" y="54"/>
                    </a:lnTo>
                    <a:lnTo>
                      <a:pt x="47" y="50"/>
                    </a:lnTo>
                    <a:lnTo>
                      <a:pt x="54" y="46"/>
                    </a:lnTo>
                    <a:lnTo>
                      <a:pt x="55" y="43"/>
                    </a:lnTo>
                    <a:lnTo>
                      <a:pt x="58" y="41"/>
                    </a:lnTo>
                    <a:lnTo>
                      <a:pt x="63" y="39"/>
                    </a:lnTo>
                    <a:lnTo>
                      <a:pt x="65" y="39"/>
                    </a:lnTo>
                    <a:lnTo>
                      <a:pt x="69" y="35"/>
                    </a:lnTo>
                    <a:lnTo>
                      <a:pt x="73" y="33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4" y="25"/>
                    </a:lnTo>
                    <a:lnTo>
                      <a:pt x="85" y="21"/>
                    </a:lnTo>
                    <a:lnTo>
                      <a:pt x="87" y="17"/>
                    </a:lnTo>
                    <a:lnTo>
                      <a:pt x="90" y="12"/>
                    </a:lnTo>
                    <a:lnTo>
                      <a:pt x="90" y="6"/>
                    </a:lnTo>
                    <a:lnTo>
                      <a:pt x="92" y="3"/>
                    </a:lnTo>
                    <a:lnTo>
                      <a:pt x="94" y="3"/>
                    </a:lnTo>
                    <a:lnTo>
                      <a:pt x="95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9" name="Freeform 865"/>
              <p:cNvSpPr>
                <a:spLocks/>
              </p:cNvSpPr>
              <p:nvPr/>
            </p:nvSpPr>
            <p:spPr bwMode="auto">
              <a:xfrm>
                <a:off x="4059888" y="3465549"/>
                <a:ext cx="163041" cy="128951"/>
              </a:xfrm>
              <a:custGeom>
                <a:avLst/>
                <a:gdLst>
                  <a:gd name="T0" fmla="*/ 56 w 110"/>
                  <a:gd name="T1" fmla="*/ 0 h 87"/>
                  <a:gd name="T2" fmla="*/ 110 w 110"/>
                  <a:gd name="T3" fmla="*/ 0 h 87"/>
                  <a:gd name="T4" fmla="*/ 110 w 110"/>
                  <a:gd name="T5" fmla="*/ 4 h 87"/>
                  <a:gd name="T6" fmla="*/ 110 w 110"/>
                  <a:gd name="T7" fmla="*/ 4 h 87"/>
                  <a:gd name="T8" fmla="*/ 108 w 110"/>
                  <a:gd name="T9" fmla="*/ 22 h 87"/>
                  <a:gd name="T10" fmla="*/ 67 w 110"/>
                  <a:gd name="T11" fmla="*/ 22 h 87"/>
                  <a:gd name="T12" fmla="*/ 67 w 110"/>
                  <a:gd name="T13" fmla="*/ 56 h 87"/>
                  <a:gd name="T14" fmla="*/ 61 w 110"/>
                  <a:gd name="T15" fmla="*/ 56 h 87"/>
                  <a:gd name="T16" fmla="*/ 58 w 110"/>
                  <a:gd name="T17" fmla="*/ 56 h 87"/>
                  <a:gd name="T18" fmla="*/ 56 w 110"/>
                  <a:gd name="T19" fmla="*/ 59 h 87"/>
                  <a:gd name="T20" fmla="*/ 54 w 110"/>
                  <a:gd name="T21" fmla="*/ 62 h 87"/>
                  <a:gd name="T22" fmla="*/ 54 w 110"/>
                  <a:gd name="T23" fmla="*/ 87 h 87"/>
                  <a:gd name="T24" fmla="*/ 2 w 110"/>
                  <a:gd name="T25" fmla="*/ 87 h 87"/>
                  <a:gd name="T26" fmla="*/ 0 w 110"/>
                  <a:gd name="T27" fmla="*/ 83 h 87"/>
                  <a:gd name="T28" fmla="*/ 2 w 110"/>
                  <a:gd name="T29" fmla="*/ 80 h 87"/>
                  <a:gd name="T30" fmla="*/ 2 w 110"/>
                  <a:gd name="T31" fmla="*/ 77 h 87"/>
                  <a:gd name="T32" fmla="*/ 5 w 110"/>
                  <a:gd name="T33" fmla="*/ 74 h 87"/>
                  <a:gd name="T34" fmla="*/ 6 w 110"/>
                  <a:gd name="T35" fmla="*/ 74 h 87"/>
                  <a:gd name="T36" fmla="*/ 10 w 110"/>
                  <a:gd name="T37" fmla="*/ 66 h 87"/>
                  <a:gd name="T38" fmla="*/ 11 w 110"/>
                  <a:gd name="T39" fmla="*/ 66 h 87"/>
                  <a:gd name="T40" fmla="*/ 10 w 110"/>
                  <a:gd name="T41" fmla="*/ 65 h 87"/>
                  <a:gd name="T42" fmla="*/ 10 w 110"/>
                  <a:gd name="T43" fmla="*/ 63 h 87"/>
                  <a:gd name="T44" fmla="*/ 16 w 110"/>
                  <a:gd name="T45" fmla="*/ 56 h 87"/>
                  <a:gd name="T46" fmla="*/ 16 w 110"/>
                  <a:gd name="T47" fmla="*/ 54 h 87"/>
                  <a:gd name="T48" fmla="*/ 18 w 110"/>
                  <a:gd name="T49" fmla="*/ 47 h 87"/>
                  <a:gd name="T50" fmla="*/ 21 w 110"/>
                  <a:gd name="T51" fmla="*/ 45 h 87"/>
                  <a:gd name="T52" fmla="*/ 27 w 110"/>
                  <a:gd name="T53" fmla="*/ 40 h 87"/>
                  <a:gd name="T54" fmla="*/ 28 w 110"/>
                  <a:gd name="T55" fmla="*/ 37 h 87"/>
                  <a:gd name="T56" fmla="*/ 36 w 110"/>
                  <a:gd name="T57" fmla="*/ 25 h 87"/>
                  <a:gd name="T58" fmla="*/ 35 w 110"/>
                  <a:gd name="T59" fmla="*/ 22 h 87"/>
                  <a:gd name="T60" fmla="*/ 38 w 110"/>
                  <a:gd name="T61" fmla="*/ 19 h 87"/>
                  <a:gd name="T62" fmla="*/ 39 w 110"/>
                  <a:gd name="T63" fmla="*/ 16 h 87"/>
                  <a:gd name="T64" fmla="*/ 49 w 110"/>
                  <a:gd name="T65" fmla="*/ 12 h 87"/>
                  <a:gd name="T66" fmla="*/ 50 w 110"/>
                  <a:gd name="T67" fmla="*/ 12 h 87"/>
                  <a:gd name="T68" fmla="*/ 50 w 110"/>
                  <a:gd name="T69" fmla="*/ 7 h 87"/>
                  <a:gd name="T70" fmla="*/ 56 w 110"/>
                  <a:gd name="T7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0" h="87">
                    <a:moveTo>
                      <a:pt x="56" y="0"/>
                    </a:moveTo>
                    <a:lnTo>
                      <a:pt x="110" y="0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22"/>
                    </a:lnTo>
                    <a:lnTo>
                      <a:pt x="67" y="22"/>
                    </a:lnTo>
                    <a:lnTo>
                      <a:pt x="67" y="56"/>
                    </a:lnTo>
                    <a:lnTo>
                      <a:pt x="61" y="56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4" y="62"/>
                    </a:lnTo>
                    <a:lnTo>
                      <a:pt x="54" y="87"/>
                    </a:lnTo>
                    <a:lnTo>
                      <a:pt x="2" y="87"/>
                    </a:lnTo>
                    <a:lnTo>
                      <a:pt x="0" y="83"/>
                    </a:lnTo>
                    <a:lnTo>
                      <a:pt x="2" y="80"/>
                    </a:lnTo>
                    <a:lnTo>
                      <a:pt x="2" y="77"/>
                    </a:lnTo>
                    <a:lnTo>
                      <a:pt x="5" y="74"/>
                    </a:lnTo>
                    <a:lnTo>
                      <a:pt x="6" y="74"/>
                    </a:lnTo>
                    <a:lnTo>
                      <a:pt x="10" y="66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47"/>
                    </a:lnTo>
                    <a:lnTo>
                      <a:pt x="21" y="45"/>
                    </a:lnTo>
                    <a:lnTo>
                      <a:pt x="27" y="40"/>
                    </a:lnTo>
                    <a:lnTo>
                      <a:pt x="28" y="37"/>
                    </a:lnTo>
                    <a:lnTo>
                      <a:pt x="36" y="25"/>
                    </a:lnTo>
                    <a:lnTo>
                      <a:pt x="35" y="22"/>
                    </a:lnTo>
                    <a:lnTo>
                      <a:pt x="38" y="19"/>
                    </a:lnTo>
                    <a:lnTo>
                      <a:pt x="39" y="16"/>
                    </a:lnTo>
                    <a:lnTo>
                      <a:pt x="49" y="12"/>
                    </a:lnTo>
                    <a:lnTo>
                      <a:pt x="50" y="12"/>
                    </a:lnTo>
                    <a:lnTo>
                      <a:pt x="50" y="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0" name="Freeform 866"/>
              <p:cNvSpPr>
                <a:spLocks/>
              </p:cNvSpPr>
              <p:nvPr/>
            </p:nvSpPr>
            <p:spPr bwMode="auto">
              <a:xfrm>
                <a:off x="4059888" y="3471478"/>
                <a:ext cx="232704" cy="256419"/>
              </a:xfrm>
              <a:custGeom>
                <a:avLst/>
                <a:gdLst>
                  <a:gd name="T0" fmla="*/ 157 w 157"/>
                  <a:gd name="T1" fmla="*/ 32 h 173"/>
                  <a:gd name="T2" fmla="*/ 157 w 157"/>
                  <a:gd name="T3" fmla="*/ 32 h 173"/>
                  <a:gd name="T4" fmla="*/ 151 w 157"/>
                  <a:gd name="T5" fmla="*/ 149 h 173"/>
                  <a:gd name="T6" fmla="*/ 151 w 157"/>
                  <a:gd name="T7" fmla="*/ 163 h 173"/>
                  <a:gd name="T8" fmla="*/ 103 w 157"/>
                  <a:gd name="T9" fmla="*/ 163 h 173"/>
                  <a:gd name="T10" fmla="*/ 99 w 157"/>
                  <a:gd name="T11" fmla="*/ 160 h 173"/>
                  <a:gd name="T12" fmla="*/ 96 w 157"/>
                  <a:gd name="T13" fmla="*/ 162 h 173"/>
                  <a:gd name="T14" fmla="*/ 92 w 157"/>
                  <a:gd name="T15" fmla="*/ 157 h 173"/>
                  <a:gd name="T16" fmla="*/ 82 w 157"/>
                  <a:gd name="T17" fmla="*/ 166 h 173"/>
                  <a:gd name="T18" fmla="*/ 79 w 157"/>
                  <a:gd name="T19" fmla="*/ 160 h 173"/>
                  <a:gd name="T20" fmla="*/ 75 w 157"/>
                  <a:gd name="T21" fmla="*/ 157 h 173"/>
                  <a:gd name="T22" fmla="*/ 71 w 157"/>
                  <a:gd name="T23" fmla="*/ 164 h 173"/>
                  <a:gd name="T24" fmla="*/ 70 w 157"/>
                  <a:gd name="T25" fmla="*/ 170 h 173"/>
                  <a:gd name="T26" fmla="*/ 63 w 157"/>
                  <a:gd name="T27" fmla="*/ 173 h 173"/>
                  <a:gd name="T28" fmla="*/ 61 w 157"/>
                  <a:gd name="T29" fmla="*/ 170 h 173"/>
                  <a:gd name="T30" fmla="*/ 56 w 157"/>
                  <a:gd name="T31" fmla="*/ 167 h 173"/>
                  <a:gd name="T32" fmla="*/ 53 w 157"/>
                  <a:gd name="T33" fmla="*/ 163 h 173"/>
                  <a:gd name="T34" fmla="*/ 50 w 157"/>
                  <a:gd name="T35" fmla="*/ 157 h 173"/>
                  <a:gd name="T36" fmla="*/ 47 w 157"/>
                  <a:gd name="T37" fmla="*/ 153 h 173"/>
                  <a:gd name="T38" fmla="*/ 45 w 157"/>
                  <a:gd name="T39" fmla="*/ 153 h 173"/>
                  <a:gd name="T40" fmla="*/ 40 w 157"/>
                  <a:gd name="T41" fmla="*/ 153 h 173"/>
                  <a:gd name="T42" fmla="*/ 38 w 157"/>
                  <a:gd name="T43" fmla="*/ 149 h 173"/>
                  <a:gd name="T44" fmla="*/ 28 w 157"/>
                  <a:gd name="T45" fmla="*/ 146 h 173"/>
                  <a:gd name="T46" fmla="*/ 20 w 157"/>
                  <a:gd name="T47" fmla="*/ 148 h 173"/>
                  <a:gd name="T48" fmla="*/ 9 w 157"/>
                  <a:gd name="T49" fmla="*/ 152 h 173"/>
                  <a:gd name="T50" fmla="*/ 5 w 157"/>
                  <a:gd name="T51" fmla="*/ 153 h 173"/>
                  <a:gd name="T52" fmla="*/ 9 w 157"/>
                  <a:gd name="T53" fmla="*/ 141 h 173"/>
                  <a:gd name="T54" fmla="*/ 11 w 157"/>
                  <a:gd name="T55" fmla="*/ 126 h 173"/>
                  <a:gd name="T56" fmla="*/ 6 w 157"/>
                  <a:gd name="T57" fmla="*/ 106 h 173"/>
                  <a:gd name="T58" fmla="*/ 9 w 157"/>
                  <a:gd name="T59" fmla="*/ 106 h 173"/>
                  <a:gd name="T60" fmla="*/ 9 w 157"/>
                  <a:gd name="T61" fmla="*/ 98 h 173"/>
                  <a:gd name="T62" fmla="*/ 7 w 157"/>
                  <a:gd name="T63" fmla="*/ 91 h 173"/>
                  <a:gd name="T64" fmla="*/ 5 w 157"/>
                  <a:gd name="T65" fmla="*/ 91 h 173"/>
                  <a:gd name="T66" fmla="*/ 0 w 157"/>
                  <a:gd name="T67" fmla="*/ 91 h 173"/>
                  <a:gd name="T68" fmla="*/ 2 w 157"/>
                  <a:gd name="T69" fmla="*/ 84 h 173"/>
                  <a:gd name="T70" fmla="*/ 54 w 157"/>
                  <a:gd name="T71" fmla="*/ 83 h 173"/>
                  <a:gd name="T72" fmla="*/ 56 w 157"/>
                  <a:gd name="T73" fmla="*/ 55 h 173"/>
                  <a:gd name="T74" fmla="*/ 61 w 157"/>
                  <a:gd name="T75" fmla="*/ 52 h 173"/>
                  <a:gd name="T76" fmla="*/ 67 w 157"/>
                  <a:gd name="T77" fmla="*/ 18 h 173"/>
                  <a:gd name="T78" fmla="*/ 110 w 157"/>
                  <a:gd name="T7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7" h="173">
                    <a:moveTo>
                      <a:pt x="110" y="0"/>
                    </a:moveTo>
                    <a:lnTo>
                      <a:pt x="157" y="32"/>
                    </a:lnTo>
                    <a:lnTo>
                      <a:pt x="157" y="32"/>
                    </a:lnTo>
                    <a:lnTo>
                      <a:pt x="157" y="32"/>
                    </a:lnTo>
                    <a:lnTo>
                      <a:pt x="141" y="32"/>
                    </a:lnTo>
                    <a:lnTo>
                      <a:pt x="151" y="149"/>
                    </a:lnTo>
                    <a:lnTo>
                      <a:pt x="155" y="152"/>
                    </a:lnTo>
                    <a:lnTo>
                      <a:pt x="151" y="163"/>
                    </a:lnTo>
                    <a:lnTo>
                      <a:pt x="104" y="163"/>
                    </a:lnTo>
                    <a:lnTo>
                      <a:pt x="103" y="163"/>
                    </a:lnTo>
                    <a:lnTo>
                      <a:pt x="101" y="160"/>
                    </a:lnTo>
                    <a:lnTo>
                      <a:pt x="99" y="160"/>
                    </a:lnTo>
                    <a:lnTo>
                      <a:pt x="97" y="163"/>
                    </a:lnTo>
                    <a:lnTo>
                      <a:pt x="96" y="162"/>
                    </a:lnTo>
                    <a:lnTo>
                      <a:pt x="96" y="157"/>
                    </a:lnTo>
                    <a:lnTo>
                      <a:pt x="92" y="157"/>
                    </a:lnTo>
                    <a:lnTo>
                      <a:pt x="86" y="160"/>
                    </a:lnTo>
                    <a:lnTo>
                      <a:pt x="82" y="166"/>
                    </a:lnTo>
                    <a:lnTo>
                      <a:pt x="81" y="166"/>
                    </a:lnTo>
                    <a:lnTo>
                      <a:pt x="79" y="160"/>
                    </a:lnTo>
                    <a:lnTo>
                      <a:pt x="78" y="157"/>
                    </a:lnTo>
                    <a:lnTo>
                      <a:pt x="75" y="157"/>
                    </a:lnTo>
                    <a:lnTo>
                      <a:pt x="71" y="159"/>
                    </a:lnTo>
                    <a:lnTo>
                      <a:pt x="71" y="164"/>
                    </a:lnTo>
                    <a:lnTo>
                      <a:pt x="71" y="166"/>
                    </a:lnTo>
                    <a:lnTo>
                      <a:pt x="70" y="170"/>
                    </a:lnTo>
                    <a:lnTo>
                      <a:pt x="65" y="170"/>
                    </a:lnTo>
                    <a:lnTo>
                      <a:pt x="63" y="173"/>
                    </a:lnTo>
                    <a:lnTo>
                      <a:pt x="63" y="171"/>
                    </a:lnTo>
                    <a:lnTo>
                      <a:pt x="61" y="170"/>
                    </a:lnTo>
                    <a:lnTo>
                      <a:pt x="58" y="167"/>
                    </a:lnTo>
                    <a:lnTo>
                      <a:pt x="56" y="167"/>
                    </a:lnTo>
                    <a:lnTo>
                      <a:pt x="56" y="164"/>
                    </a:lnTo>
                    <a:lnTo>
                      <a:pt x="53" y="163"/>
                    </a:lnTo>
                    <a:lnTo>
                      <a:pt x="53" y="160"/>
                    </a:lnTo>
                    <a:lnTo>
                      <a:pt x="50" y="157"/>
                    </a:lnTo>
                    <a:lnTo>
                      <a:pt x="49" y="155"/>
                    </a:lnTo>
                    <a:lnTo>
                      <a:pt x="47" y="153"/>
                    </a:lnTo>
                    <a:lnTo>
                      <a:pt x="46" y="155"/>
                    </a:lnTo>
                    <a:lnTo>
                      <a:pt x="45" y="153"/>
                    </a:lnTo>
                    <a:lnTo>
                      <a:pt x="42" y="155"/>
                    </a:lnTo>
                    <a:lnTo>
                      <a:pt x="40" y="153"/>
                    </a:lnTo>
                    <a:lnTo>
                      <a:pt x="40" y="152"/>
                    </a:lnTo>
                    <a:lnTo>
                      <a:pt x="38" y="149"/>
                    </a:lnTo>
                    <a:lnTo>
                      <a:pt x="35" y="148"/>
                    </a:lnTo>
                    <a:lnTo>
                      <a:pt x="28" y="146"/>
                    </a:lnTo>
                    <a:lnTo>
                      <a:pt x="27" y="146"/>
                    </a:lnTo>
                    <a:lnTo>
                      <a:pt x="20" y="148"/>
                    </a:lnTo>
                    <a:lnTo>
                      <a:pt x="11" y="149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3"/>
                    </a:lnTo>
                    <a:lnTo>
                      <a:pt x="6" y="148"/>
                    </a:lnTo>
                    <a:lnTo>
                      <a:pt x="9" y="141"/>
                    </a:lnTo>
                    <a:lnTo>
                      <a:pt x="11" y="135"/>
                    </a:lnTo>
                    <a:lnTo>
                      <a:pt x="11" y="126"/>
                    </a:lnTo>
                    <a:lnTo>
                      <a:pt x="10" y="113"/>
                    </a:lnTo>
                    <a:lnTo>
                      <a:pt x="6" y="106"/>
                    </a:lnTo>
                    <a:lnTo>
                      <a:pt x="7" y="106"/>
                    </a:lnTo>
                    <a:lnTo>
                      <a:pt x="9" y="106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7" y="91"/>
                    </a:lnTo>
                    <a:lnTo>
                      <a:pt x="5" y="92"/>
                    </a:lnTo>
                    <a:lnTo>
                      <a:pt x="5" y="91"/>
                    </a:lnTo>
                    <a:lnTo>
                      <a:pt x="3" y="88"/>
                    </a:lnTo>
                    <a:lnTo>
                      <a:pt x="0" y="91"/>
                    </a:lnTo>
                    <a:lnTo>
                      <a:pt x="0" y="87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54" y="83"/>
                    </a:lnTo>
                    <a:lnTo>
                      <a:pt x="54" y="58"/>
                    </a:lnTo>
                    <a:lnTo>
                      <a:pt x="56" y="55"/>
                    </a:lnTo>
                    <a:lnTo>
                      <a:pt x="58" y="52"/>
                    </a:lnTo>
                    <a:lnTo>
                      <a:pt x="61" y="52"/>
                    </a:lnTo>
                    <a:lnTo>
                      <a:pt x="67" y="52"/>
                    </a:lnTo>
                    <a:lnTo>
                      <a:pt x="67" y="18"/>
                    </a:lnTo>
                    <a:lnTo>
                      <a:pt x="108" y="18"/>
                    </a:lnTo>
                    <a:lnTo>
                      <a:pt x="110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1" name="Freeform 867"/>
              <p:cNvSpPr>
                <a:spLocks/>
              </p:cNvSpPr>
              <p:nvPr/>
            </p:nvSpPr>
            <p:spPr bwMode="auto">
              <a:xfrm>
                <a:off x="4153265" y="3518908"/>
                <a:ext cx="318671" cy="296438"/>
              </a:xfrm>
              <a:custGeom>
                <a:avLst/>
                <a:gdLst>
                  <a:gd name="T0" fmla="*/ 181 w 215"/>
                  <a:gd name="T1" fmla="*/ 58 h 200"/>
                  <a:gd name="T2" fmla="*/ 190 w 215"/>
                  <a:gd name="T3" fmla="*/ 66 h 200"/>
                  <a:gd name="T4" fmla="*/ 199 w 215"/>
                  <a:gd name="T5" fmla="*/ 71 h 200"/>
                  <a:gd name="T6" fmla="*/ 200 w 215"/>
                  <a:gd name="T7" fmla="*/ 80 h 200"/>
                  <a:gd name="T8" fmla="*/ 211 w 215"/>
                  <a:gd name="T9" fmla="*/ 81 h 200"/>
                  <a:gd name="T10" fmla="*/ 215 w 215"/>
                  <a:gd name="T11" fmla="*/ 106 h 200"/>
                  <a:gd name="T12" fmla="*/ 211 w 215"/>
                  <a:gd name="T13" fmla="*/ 124 h 200"/>
                  <a:gd name="T14" fmla="*/ 200 w 215"/>
                  <a:gd name="T15" fmla="*/ 132 h 200"/>
                  <a:gd name="T16" fmla="*/ 183 w 215"/>
                  <a:gd name="T17" fmla="*/ 135 h 200"/>
                  <a:gd name="T18" fmla="*/ 168 w 215"/>
                  <a:gd name="T19" fmla="*/ 138 h 200"/>
                  <a:gd name="T20" fmla="*/ 164 w 215"/>
                  <a:gd name="T21" fmla="*/ 136 h 200"/>
                  <a:gd name="T22" fmla="*/ 154 w 215"/>
                  <a:gd name="T23" fmla="*/ 135 h 200"/>
                  <a:gd name="T24" fmla="*/ 141 w 215"/>
                  <a:gd name="T25" fmla="*/ 142 h 200"/>
                  <a:gd name="T26" fmla="*/ 123 w 215"/>
                  <a:gd name="T27" fmla="*/ 154 h 200"/>
                  <a:gd name="T28" fmla="*/ 110 w 215"/>
                  <a:gd name="T29" fmla="*/ 156 h 200"/>
                  <a:gd name="T30" fmla="*/ 105 w 215"/>
                  <a:gd name="T31" fmla="*/ 164 h 200"/>
                  <a:gd name="T32" fmla="*/ 98 w 215"/>
                  <a:gd name="T33" fmla="*/ 177 h 200"/>
                  <a:gd name="T34" fmla="*/ 92 w 215"/>
                  <a:gd name="T35" fmla="*/ 183 h 200"/>
                  <a:gd name="T36" fmla="*/ 91 w 215"/>
                  <a:gd name="T37" fmla="*/ 190 h 200"/>
                  <a:gd name="T38" fmla="*/ 89 w 215"/>
                  <a:gd name="T39" fmla="*/ 197 h 200"/>
                  <a:gd name="T40" fmla="*/ 81 w 215"/>
                  <a:gd name="T41" fmla="*/ 197 h 200"/>
                  <a:gd name="T42" fmla="*/ 74 w 215"/>
                  <a:gd name="T43" fmla="*/ 197 h 200"/>
                  <a:gd name="T44" fmla="*/ 67 w 215"/>
                  <a:gd name="T45" fmla="*/ 199 h 200"/>
                  <a:gd name="T46" fmla="*/ 59 w 215"/>
                  <a:gd name="T47" fmla="*/ 200 h 200"/>
                  <a:gd name="T48" fmla="*/ 55 w 215"/>
                  <a:gd name="T49" fmla="*/ 196 h 200"/>
                  <a:gd name="T50" fmla="*/ 53 w 215"/>
                  <a:gd name="T51" fmla="*/ 190 h 200"/>
                  <a:gd name="T52" fmla="*/ 48 w 215"/>
                  <a:gd name="T53" fmla="*/ 193 h 200"/>
                  <a:gd name="T54" fmla="*/ 52 w 215"/>
                  <a:gd name="T55" fmla="*/ 185 h 200"/>
                  <a:gd name="T56" fmla="*/ 48 w 215"/>
                  <a:gd name="T57" fmla="*/ 179 h 200"/>
                  <a:gd name="T58" fmla="*/ 44 w 215"/>
                  <a:gd name="T59" fmla="*/ 172 h 200"/>
                  <a:gd name="T60" fmla="*/ 37 w 215"/>
                  <a:gd name="T61" fmla="*/ 172 h 200"/>
                  <a:gd name="T62" fmla="*/ 30 w 215"/>
                  <a:gd name="T63" fmla="*/ 177 h 200"/>
                  <a:gd name="T64" fmla="*/ 20 w 215"/>
                  <a:gd name="T65" fmla="*/ 177 h 200"/>
                  <a:gd name="T66" fmla="*/ 15 w 215"/>
                  <a:gd name="T67" fmla="*/ 177 h 200"/>
                  <a:gd name="T68" fmla="*/ 15 w 215"/>
                  <a:gd name="T69" fmla="*/ 172 h 200"/>
                  <a:gd name="T70" fmla="*/ 12 w 215"/>
                  <a:gd name="T71" fmla="*/ 167 h 200"/>
                  <a:gd name="T72" fmla="*/ 11 w 215"/>
                  <a:gd name="T73" fmla="*/ 161 h 200"/>
                  <a:gd name="T74" fmla="*/ 5 w 215"/>
                  <a:gd name="T75" fmla="*/ 159 h 200"/>
                  <a:gd name="T76" fmla="*/ 1 w 215"/>
                  <a:gd name="T77" fmla="*/ 152 h 200"/>
                  <a:gd name="T78" fmla="*/ 1 w 215"/>
                  <a:gd name="T79" fmla="*/ 142 h 200"/>
                  <a:gd name="T80" fmla="*/ 7 w 215"/>
                  <a:gd name="T81" fmla="*/ 138 h 200"/>
                  <a:gd name="T82" fmla="*/ 8 w 215"/>
                  <a:gd name="T83" fmla="*/ 127 h 200"/>
                  <a:gd name="T84" fmla="*/ 16 w 215"/>
                  <a:gd name="T85" fmla="*/ 128 h 200"/>
                  <a:gd name="T86" fmla="*/ 23 w 215"/>
                  <a:gd name="T87" fmla="*/ 128 h 200"/>
                  <a:gd name="T88" fmla="*/ 33 w 215"/>
                  <a:gd name="T89" fmla="*/ 130 h 200"/>
                  <a:gd name="T90" fmla="*/ 38 w 215"/>
                  <a:gd name="T91" fmla="*/ 128 h 200"/>
                  <a:gd name="T92" fmla="*/ 88 w 215"/>
                  <a:gd name="T93" fmla="*/ 131 h 200"/>
                  <a:gd name="T94" fmla="*/ 78 w 215"/>
                  <a:gd name="T95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5" h="200">
                    <a:moveTo>
                      <a:pt x="94" y="0"/>
                    </a:moveTo>
                    <a:lnTo>
                      <a:pt x="94" y="0"/>
                    </a:lnTo>
                    <a:lnTo>
                      <a:pt x="181" y="58"/>
                    </a:lnTo>
                    <a:lnTo>
                      <a:pt x="182" y="63"/>
                    </a:lnTo>
                    <a:lnTo>
                      <a:pt x="185" y="66"/>
                    </a:lnTo>
                    <a:lnTo>
                      <a:pt x="190" y="66"/>
                    </a:lnTo>
                    <a:lnTo>
                      <a:pt x="193" y="67"/>
                    </a:lnTo>
                    <a:lnTo>
                      <a:pt x="196" y="70"/>
                    </a:lnTo>
                    <a:lnTo>
                      <a:pt x="199" y="71"/>
                    </a:lnTo>
                    <a:lnTo>
                      <a:pt x="201" y="73"/>
                    </a:lnTo>
                    <a:lnTo>
                      <a:pt x="201" y="76"/>
                    </a:lnTo>
                    <a:lnTo>
                      <a:pt x="200" y="80"/>
                    </a:lnTo>
                    <a:lnTo>
                      <a:pt x="201" y="81"/>
                    </a:lnTo>
                    <a:lnTo>
                      <a:pt x="204" y="83"/>
                    </a:lnTo>
                    <a:lnTo>
                      <a:pt x="211" y="81"/>
                    </a:lnTo>
                    <a:lnTo>
                      <a:pt x="215" y="80"/>
                    </a:lnTo>
                    <a:lnTo>
                      <a:pt x="215" y="80"/>
                    </a:lnTo>
                    <a:lnTo>
                      <a:pt x="215" y="106"/>
                    </a:lnTo>
                    <a:lnTo>
                      <a:pt x="214" y="117"/>
                    </a:lnTo>
                    <a:lnTo>
                      <a:pt x="212" y="118"/>
                    </a:lnTo>
                    <a:lnTo>
                      <a:pt x="211" y="124"/>
                    </a:lnTo>
                    <a:lnTo>
                      <a:pt x="211" y="127"/>
                    </a:lnTo>
                    <a:lnTo>
                      <a:pt x="204" y="130"/>
                    </a:lnTo>
                    <a:lnTo>
                      <a:pt x="200" y="132"/>
                    </a:lnTo>
                    <a:lnTo>
                      <a:pt x="196" y="132"/>
                    </a:lnTo>
                    <a:lnTo>
                      <a:pt x="192" y="135"/>
                    </a:lnTo>
                    <a:lnTo>
                      <a:pt x="183" y="135"/>
                    </a:lnTo>
                    <a:lnTo>
                      <a:pt x="181" y="136"/>
                    </a:lnTo>
                    <a:lnTo>
                      <a:pt x="178" y="136"/>
                    </a:lnTo>
                    <a:lnTo>
                      <a:pt x="168" y="138"/>
                    </a:lnTo>
                    <a:lnTo>
                      <a:pt x="165" y="136"/>
                    </a:lnTo>
                    <a:lnTo>
                      <a:pt x="164" y="138"/>
                    </a:lnTo>
                    <a:lnTo>
                      <a:pt x="164" y="136"/>
                    </a:lnTo>
                    <a:lnTo>
                      <a:pt x="161" y="136"/>
                    </a:lnTo>
                    <a:lnTo>
                      <a:pt x="157" y="135"/>
                    </a:lnTo>
                    <a:lnTo>
                      <a:pt x="154" y="135"/>
                    </a:lnTo>
                    <a:lnTo>
                      <a:pt x="147" y="136"/>
                    </a:lnTo>
                    <a:lnTo>
                      <a:pt x="143" y="139"/>
                    </a:lnTo>
                    <a:lnTo>
                      <a:pt x="141" y="142"/>
                    </a:lnTo>
                    <a:lnTo>
                      <a:pt x="131" y="148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16" y="157"/>
                    </a:lnTo>
                    <a:lnTo>
                      <a:pt x="114" y="156"/>
                    </a:lnTo>
                    <a:lnTo>
                      <a:pt x="110" y="156"/>
                    </a:lnTo>
                    <a:lnTo>
                      <a:pt x="109" y="159"/>
                    </a:lnTo>
                    <a:lnTo>
                      <a:pt x="107" y="159"/>
                    </a:lnTo>
                    <a:lnTo>
                      <a:pt x="105" y="164"/>
                    </a:lnTo>
                    <a:lnTo>
                      <a:pt x="105" y="165"/>
                    </a:lnTo>
                    <a:lnTo>
                      <a:pt x="102" y="170"/>
                    </a:lnTo>
                    <a:lnTo>
                      <a:pt x="98" y="177"/>
                    </a:lnTo>
                    <a:lnTo>
                      <a:pt x="95" y="179"/>
                    </a:lnTo>
                    <a:lnTo>
                      <a:pt x="92" y="181"/>
                    </a:lnTo>
                    <a:lnTo>
                      <a:pt x="92" y="183"/>
                    </a:lnTo>
                    <a:lnTo>
                      <a:pt x="94" y="188"/>
                    </a:lnTo>
                    <a:lnTo>
                      <a:pt x="91" y="188"/>
                    </a:lnTo>
                    <a:lnTo>
                      <a:pt x="91" y="190"/>
                    </a:lnTo>
                    <a:lnTo>
                      <a:pt x="92" y="193"/>
                    </a:lnTo>
                    <a:lnTo>
                      <a:pt x="91" y="196"/>
                    </a:lnTo>
                    <a:lnTo>
                      <a:pt x="89" y="197"/>
                    </a:lnTo>
                    <a:lnTo>
                      <a:pt x="87" y="200"/>
                    </a:lnTo>
                    <a:lnTo>
                      <a:pt x="83" y="199"/>
                    </a:lnTo>
                    <a:lnTo>
                      <a:pt x="81" y="197"/>
                    </a:lnTo>
                    <a:lnTo>
                      <a:pt x="83" y="197"/>
                    </a:lnTo>
                    <a:lnTo>
                      <a:pt x="78" y="196"/>
                    </a:lnTo>
                    <a:lnTo>
                      <a:pt x="74" y="197"/>
                    </a:lnTo>
                    <a:lnTo>
                      <a:pt x="74" y="199"/>
                    </a:lnTo>
                    <a:lnTo>
                      <a:pt x="73" y="200"/>
                    </a:lnTo>
                    <a:lnTo>
                      <a:pt x="67" y="199"/>
                    </a:lnTo>
                    <a:lnTo>
                      <a:pt x="65" y="197"/>
                    </a:lnTo>
                    <a:lnTo>
                      <a:pt x="63" y="197"/>
                    </a:lnTo>
                    <a:lnTo>
                      <a:pt x="59" y="200"/>
                    </a:lnTo>
                    <a:lnTo>
                      <a:pt x="59" y="197"/>
                    </a:lnTo>
                    <a:lnTo>
                      <a:pt x="58" y="196"/>
                    </a:lnTo>
                    <a:lnTo>
                      <a:pt x="55" y="196"/>
                    </a:lnTo>
                    <a:lnTo>
                      <a:pt x="55" y="195"/>
                    </a:lnTo>
                    <a:lnTo>
                      <a:pt x="53" y="193"/>
                    </a:lnTo>
                    <a:lnTo>
                      <a:pt x="53" y="190"/>
                    </a:lnTo>
                    <a:lnTo>
                      <a:pt x="52" y="190"/>
                    </a:lnTo>
                    <a:lnTo>
                      <a:pt x="51" y="193"/>
                    </a:lnTo>
                    <a:lnTo>
                      <a:pt x="48" y="193"/>
                    </a:lnTo>
                    <a:lnTo>
                      <a:pt x="49" y="189"/>
                    </a:lnTo>
                    <a:lnTo>
                      <a:pt x="52" y="186"/>
                    </a:lnTo>
                    <a:lnTo>
                      <a:pt x="52" y="185"/>
                    </a:lnTo>
                    <a:lnTo>
                      <a:pt x="49" y="183"/>
                    </a:lnTo>
                    <a:lnTo>
                      <a:pt x="48" y="183"/>
                    </a:lnTo>
                    <a:lnTo>
                      <a:pt x="48" y="179"/>
                    </a:lnTo>
                    <a:lnTo>
                      <a:pt x="47" y="177"/>
                    </a:lnTo>
                    <a:lnTo>
                      <a:pt x="44" y="174"/>
                    </a:lnTo>
                    <a:lnTo>
                      <a:pt x="44" y="172"/>
                    </a:lnTo>
                    <a:lnTo>
                      <a:pt x="41" y="174"/>
                    </a:lnTo>
                    <a:lnTo>
                      <a:pt x="40" y="174"/>
                    </a:lnTo>
                    <a:lnTo>
                      <a:pt x="37" y="172"/>
                    </a:lnTo>
                    <a:lnTo>
                      <a:pt x="34" y="172"/>
                    </a:lnTo>
                    <a:lnTo>
                      <a:pt x="31" y="177"/>
                    </a:lnTo>
                    <a:lnTo>
                      <a:pt x="30" y="177"/>
                    </a:lnTo>
                    <a:lnTo>
                      <a:pt x="27" y="179"/>
                    </a:lnTo>
                    <a:lnTo>
                      <a:pt x="23" y="179"/>
                    </a:lnTo>
                    <a:lnTo>
                      <a:pt x="20" y="177"/>
                    </a:lnTo>
                    <a:lnTo>
                      <a:pt x="19" y="175"/>
                    </a:lnTo>
                    <a:lnTo>
                      <a:pt x="16" y="177"/>
                    </a:lnTo>
                    <a:lnTo>
                      <a:pt x="15" y="177"/>
                    </a:lnTo>
                    <a:lnTo>
                      <a:pt x="15" y="177"/>
                    </a:lnTo>
                    <a:lnTo>
                      <a:pt x="15" y="175"/>
                    </a:lnTo>
                    <a:lnTo>
                      <a:pt x="15" y="172"/>
                    </a:lnTo>
                    <a:lnTo>
                      <a:pt x="12" y="171"/>
                    </a:lnTo>
                    <a:lnTo>
                      <a:pt x="12" y="168"/>
                    </a:lnTo>
                    <a:lnTo>
                      <a:pt x="12" y="167"/>
                    </a:lnTo>
                    <a:lnTo>
                      <a:pt x="12" y="165"/>
                    </a:lnTo>
                    <a:lnTo>
                      <a:pt x="11" y="163"/>
                    </a:lnTo>
                    <a:lnTo>
                      <a:pt x="11" y="161"/>
                    </a:lnTo>
                    <a:lnTo>
                      <a:pt x="9" y="160"/>
                    </a:lnTo>
                    <a:lnTo>
                      <a:pt x="8" y="160"/>
                    </a:lnTo>
                    <a:lnTo>
                      <a:pt x="5" y="159"/>
                    </a:lnTo>
                    <a:lnTo>
                      <a:pt x="4" y="156"/>
                    </a:lnTo>
                    <a:lnTo>
                      <a:pt x="1" y="153"/>
                    </a:lnTo>
                    <a:lnTo>
                      <a:pt x="1" y="152"/>
                    </a:lnTo>
                    <a:lnTo>
                      <a:pt x="2" y="146"/>
                    </a:lnTo>
                    <a:lnTo>
                      <a:pt x="1" y="143"/>
                    </a:lnTo>
                    <a:lnTo>
                      <a:pt x="1" y="142"/>
                    </a:lnTo>
                    <a:lnTo>
                      <a:pt x="0" y="141"/>
                    </a:lnTo>
                    <a:lnTo>
                      <a:pt x="2" y="138"/>
                    </a:lnTo>
                    <a:lnTo>
                      <a:pt x="7" y="138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27"/>
                    </a:lnTo>
                    <a:lnTo>
                      <a:pt x="12" y="125"/>
                    </a:lnTo>
                    <a:lnTo>
                      <a:pt x="15" y="125"/>
                    </a:lnTo>
                    <a:lnTo>
                      <a:pt x="16" y="128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3" y="128"/>
                    </a:lnTo>
                    <a:lnTo>
                      <a:pt x="29" y="125"/>
                    </a:lnTo>
                    <a:lnTo>
                      <a:pt x="33" y="125"/>
                    </a:lnTo>
                    <a:lnTo>
                      <a:pt x="33" y="130"/>
                    </a:lnTo>
                    <a:lnTo>
                      <a:pt x="34" y="131"/>
                    </a:lnTo>
                    <a:lnTo>
                      <a:pt x="36" y="128"/>
                    </a:lnTo>
                    <a:lnTo>
                      <a:pt x="38" y="128"/>
                    </a:lnTo>
                    <a:lnTo>
                      <a:pt x="40" y="131"/>
                    </a:lnTo>
                    <a:lnTo>
                      <a:pt x="41" y="131"/>
                    </a:lnTo>
                    <a:lnTo>
                      <a:pt x="88" y="131"/>
                    </a:lnTo>
                    <a:lnTo>
                      <a:pt x="92" y="120"/>
                    </a:lnTo>
                    <a:lnTo>
                      <a:pt x="88" y="117"/>
                    </a:lnTo>
                    <a:lnTo>
                      <a:pt x="78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2" name="Freeform 868"/>
              <p:cNvSpPr>
                <a:spLocks/>
              </p:cNvSpPr>
              <p:nvPr/>
            </p:nvSpPr>
            <p:spPr bwMode="auto">
              <a:xfrm>
                <a:off x="4288145" y="3719003"/>
                <a:ext cx="146737" cy="106718"/>
              </a:xfrm>
              <a:custGeom>
                <a:avLst/>
                <a:gdLst>
                  <a:gd name="T0" fmla="*/ 70 w 99"/>
                  <a:gd name="T1" fmla="*/ 1 h 72"/>
                  <a:gd name="T2" fmla="*/ 73 w 99"/>
                  <a:gd name="T3" fmla="*/ 3 h 72"/>
                  <a:gd name="T4" fmla="*/ 73 w 99"/>
                  <a:gd name="T5" fmla="*/ 7 h 72"/>
                  <a:gd name="T6" fmla="*/ 72 w 99"/>
                  <a:gd name="T7" fmla="*/ 14 h 72"/>
                  <a:gd name="T8" fmla="*/ 84 w 99"/>
                  <a:gd name="T9" fmla="*/ 28 h 72"/>
                  <a:gd name="T10" fmla="*/ 94 w 99"/>
                  <a:gd name="T11" fmla="*/ 28 h 72"/>
                  <a:gd name="T12" fmla="*/ 97 w 99"/>
                  <a:gd name="T13" fmla="*/ 30 h 72"/>
                  <a:gd name="T14" fmla="*/ 97 w 99"/>
                  <a:gd name="T15" fmla="*/ 33 h 72"/>
                  <a:gd name="T16" fmla="*/ 99 w 99"/>
                  <a:gd name="T17" fmla="*/ 40 h 72"/>
                  <a:gd name="T18" fmla="*/ 99 w 99"/>
                  <a:gd name="T19" fmla="*/ 42 h 72"/>
                  <a:gd name="T20" fmla="*/ 94 w 99"/>
                  <a:gd name="T21" fmla="*/ 46 h 72"/>
                  <a:gd name="T22" fmla="*/ 88 w 99"/>
                  <a:gd name="T23" fmla="*/ 47 h 72"/>
                  <a:gd name="T24" fmla="*/ 87 w 99"/>
                  <a:gd name="T25" fmla="*/ 50 h 72"/>
                  <a:gd name="T26" fmla="*/ 84 w 99"/>
                  <a:gd name="T27" fmla="*/ 55 h 72"/>
                  <a:gd name="T28" fmla="*/ 81 w 99"/>
                  <a:gd name="T29" fmla="*/ 57 h 72"/>
                  <a:gd name="T30" fmla="*/ 66 w 99"/>
                  <a:gd name="T31" fmla="*/ 54 h 72"/>
                  <a:gd name="T32" fmla="*/ 65 w 99"/>
                  <a:gd name="T33" fmla="*/ 53 h 72"/>
                  <a:gd name="T34" fmla="*/ 59 w 99"/>
                  <a:gd name="T35" fmla="*/ 55 h 72"/>
                  <a:gd name="T36" fmla="*/ 47 w 99"/>
                  <a:gd name="T37" fmla="*/ 55 h 72"/>
                  <a:gd name="T38" fmla="*/ 36 w 99"/>
                  <a:gd name="T39" fmla="*/ 55 h 72"/>
                  <a:gd name="T40" fmla="*/ 32 w 99"/>
                  <a:gd name="T41" fmla="*/ 60 h 72"/>
                  <a:gd name="T42" fmla="*/ 33 w 99"/>
                  <a:gd name="T43" fmla="*/ 65 h 72"/>
                  <a:gd name="T44" fmla="*/ 36 w 99"/>
                  <a:gd name="T45" fmla="*/ 72 h 72"/>
                  <a:gd name="T46" fmla="*/ 30 w 99"/>
                  <a:gd name="T47" fmla="*/ 71 h 72"/>
                  <a:gd name="T48" fmla="*/ 26 w 99"/>
                  <a:gd name="T49" fmla="*/ 72 h 72"/>
                  <a:gd name="T50" fmla="*/ 19 w 99"/>
                  <a:gd name="T51" fmla="*/ 71 h 72"/>
                  <a:gd name="T52" fmla="*/ 15 w 99"/>
                  <a:gd name="T53" fmla="*/ 68 h 72"/>
                  <a:gd name="T54" fmla="*/ 11 w 99"/>
                  <a:gd name="T55" fmla="*/ 66 h 72"/>
                  <a:gd name="T56" fmla="*/ 4 w 99"/>
                  <a:gd name="T57" fmla="*/ 64 h 72"/>
                  <a:gd name="T58" fmla="*/ 0 w 99"/>
                  <a:gd name="T59" fmla="*/ 61 h 72"/>
                  <a:gd name="T60" fmla="*/ 0 w 99"/>
                  <a:gd name="T61" fmla="*/ 55 h 72"/>
                  <a:gd name="T62" fmla="*/ 3 w 99"/>
                  <a:gd name="T63" fmla="*/ 53 h 72"/>
                  <a:gd name="T64" fmla="*/ 1 w 99"/>
                  <a:gd name="T65" fmla="*/ 46 h 72"/>
                  <a:gd name="T66" fmla="*/ 7 w 99"/>
                  <a:gd name="T67" fmla="*/ 42 h 72"/>
                  <a:gd name="T68" fmla="*/ 14 w 99"/>
                  <a:gd name="T69" fmla="*/ 30 h 72"/>
                  <a:gd name="T70" fmla="*/ 16 w 99"/>
                  <a:gd name="T71" fmla="*/ 24 h 72"/>
                  <a:gd name="T72" fmla="*/ 19 w 99"/>
                  <a:gd name="T73" fmla="*/ 21 h 72"/>
                  <a:gd name="T74" fmla="*/ 25 w 99"/>
                  <a:gd name="T75" fmla="*/ 22 h 72"/>
                  <a:gd name="T76" fmla="*/ 32 w 99"/>
                  <a:gd name="T77" fmla="*/ 17 h 72"/>
                  <a:gd name="T78" fmla="*/ 50 w 99"/>
                  <a:gd name="T79" fmla="*/ 7 h 72"/>
                  <a:gd name="T80" fmla="*/ 56 w 99"/>
                  <a:gd name="T81" fmla="*/ 1 h 72"/>
                  <a:gd name="T82" fmla="*/ 66 w 99"/>
                  <a:gd name="T8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72">
                    <a:moveTo>
                      <a:pt x="66" y="0"/>
                    </a:moveTo>
                    <a:lnTo>
                      <a:pt x="70" y="1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73" y="7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84" y="22"/>
                    </a:lnTo>
                    <a:lnTo>
                      <a:pt x="84" y="28"/>
                    </a:lnTo>
                    <a:lnTo>
                      <a:pt x="88" y="30"/>
                    </a:lnTo>
                    <a:lnTo>
                      <a:pt x="94" y="28"/>
                    </a:lnTo>
                    <a:lnTo>
                      <a:pt x="95" y="29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33"/>
                    </a:lnTo>
                    <a:lnTo>
                      <a:pt x="95" y="36"/>
                    </a:lnTo>
                    <a:lnTo>
                      <a:pt x="99" y="40"/>
                    </a:lnTo>
                    <a:lnTo>
                      <a:pt x="99" y="40"/>
                    </a:lnTo>
                    <a:lnTo>
                      <a:pt x="99" y="42"/>
                    </a:lnTo>
                    <a:lnTo>
                      <a:pt x="97" y="46"/>
                    </a:lnTo>
                    <a:lnTo>
                      <a:pt x="94" y="46"/>
                    </a:lnTo>
                    <a:lnTo>
                      <a:pt x="90" y="47"/>
                    </a:lnTo>
                    <a:lnTo>
                      <a:pt x="88" y="47"/>
                    </a:lnTo>
                    <a:lnTo>
                      <a:pt x="85" y="48"/>
                    </a:lnTo>
                    <a:lnTo>
                      <a:pt x="87" y="50"/>
                    </a:lnTo>
                    <a:lnTo>
                      <a:pt x="84" y="53"/>
                    </a:lnTo>
                    <a:lnTo>
                      <a:pt x="84" y="55"/>
                    </a:lnTo>
                    <a:lnTo>
                      <a:pt x="81" y="55"/>
                    </a:lnTo>
                    <a:lnTo>
                      <a:pt x="81" y="57"/>
                    </a:lnTo>
                    <a:lnTo>
                      <a:pt x="68" y="53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9" y="55"/>
                    </a:lnTo>
                    <a:lnTo>
                      <a:pt x="54" y="55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36" y="55"/>
                    </a:lnTo>
                    <a:lnTo>
                      <a:pt x="32" y="57"/>
                    </a:lnTo>
                    <a:lnTo>
                      <a:pt x="32" y="60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4" y="68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0" y="71"/>
                    </a:lnTo>
                    <a:lnTo>
                      <a:pt x="29" y="71"/>
                    </a:lnTo>
                    <a:lnTo>
                      <a:pt x="26" y="72"/>
                    </a:lnTo>
                    <a:lnTo>
                      <a:pt x="23" y="72"/>
                    </a:lnTo>
                    <a:lnTo>
                      <a:pt x="19" y="71"/>
                    </a:lnTo>
                    <a:lnTo>
                      <a:pt x="18" y="68"/>
                    </a:lnTo>
                    <a:lnTo>
                      <a:pt x="15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9" y="66"/>
                    </a:lnTo>
                    <a:lnTo>
                      <a:pt x="4" y="6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58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4" y="44"/>
                    </a:lnTo>
                    <a:lnTo>
                      <a:pt x="7" y="42"/>
                    </a:lnTo>
                    <a:lnTo>
                      <a:pt x="11" y="35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1"/>
                    </a:lnTo>
                    <a:lnTo>
                      <a:pt x="23" y="21"/>
                    </a:lnTo>
                    <a:lnTo>
                      <a:pt x="25" y="22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40" y="13"/>
                    </a:lnTo>
                    <a:lnTo>
                      <a:pt x="50" y="7"/>
                    </a:lnTo>
                    <a:lnTo>
                      <a:pt x="52" y="4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3" name="Freeform 869"/>
              <p:cNvSpPr>
                <a:spLocks/>
              </p:cNvSpPr>
              <p:nvPr/>
            </p:nvSpPr>
            <p:spPr bwMode="auto">
              <a:xfrm>
                <a:off x="4050994" y="3687877"/>
                <a:ext cx="124504" cy="93378"/>
              </a:xfrm>
              <a:custGeom>
                <a:avLst/>
                <a:gdLst>
                  <a:gd name="T0" fmla="*/ 34 w 84"/>
                  <a:gd name="T1" fmla="*/ 0 h 63"/>
                  <a:gd name="T2" fmla="*/ 44 w 84"/>
                  <a:gd name="T3" fmla="*/ 3 h 63"/>
                  <a:gd name="T4" fmla="*/ 46 w 84"/>
                  <a:gd name="T5" fmla="*/ 7 h 63"/>
                  <a:gd name="T6" fmla="*/ 51 w 84"/>
                  <a:gd name="T7" fmla="*/ 7 h 63"/>
                  <a:gd name="T8" fmla="*/ 53 w 84"/>
                  <a:gd name="T9" fmla="*/ 7 h 63"/>
                  <a:gd name="T10" fmla="*/ 56 w 84"/>
                  <a:gd name="T11" fmla="*/ 11 h 63"/>
                  <a:gd name="T12" fmla="*/ 59 w 84"/>
                  <a:gd name="T13" fmla="*/ 17 h 63"/>
                  <a:gd name="T14" fmla="*/ 62 w 84"/>
                  <a:gd name="T15" fmla="*/ 21 h 63"/>
                  <a:gd name="T16" fmla="*/ 67 w 84"/>
                  <a:gd name="T17" fmla="*/ 24 h 63"/>
                  <a:gd name="T18" fmla="*/ 70 w 84"/>
                  <a:gd name="T19" fmla="*/ 28 h 63"/>
                  <a:gd name="T20" fmla="*/ 71 w 84"/>
                  <a:gd name="T21" fmla="*/ 32 h 63"/>
                  <a:gd name="T22" fmla="*/ 70 w 84"/>
                  <a:gd name="T23" fmla="*/ 39 h 63"/>
                  <a:gd name="T24" fmla="*/ 74 w 84"/>
                  <a:gd name="T25" fmla="*/ 45 h 63"/>
                  <a:gd name="T26" fmla="*/ 78 w 84"/>
                  <a:gd name="T27" fmla="*/ 46 h 63"/>
                  <a:gd name="T28" fmla="*/ 80 w 84"/>
                  <a:gd name="T29" fmla="*/ 49 h 63"/>
                  <a:gd name="T30" fmla="*/ 81 w 84"/>
                  <a:gd name="T31" fmla="*/ 53 h 63"/>
                  <a:gd name="T32" fmla="*/ 81 w 84"/>
                  <a:gd name="T33" fmla="*/ 57 h 63"/>
                  <a:gd name="T34" fmla="*/ 84 w 84"/>
                  <a:gd name="T35" fmla="*/ 61 h 63"/>
                  <a:gd name="T36" fmla="*/ 84 w 84"/>
                  <a:gd name="T37" fmla="*/ 60 h 63"/>
                  <a:gd name="T38" fmla="*/ 80 w 84"/>
                  <a:gd name="T39" fmla="*/ 58 h 63"/>
                  <a:gd name="T40" fmla="*/ 74 w 84"/>
                  <a:gd name="T41" fmla="*/ 60 h 63"/>
                  <a:gd name="T42" fmla="*/ 66 w 84"/>
                  <a:gd name="T43" fmla="*/ 58 h 63"/>
                  <a:gd name="T44" fmla="*/ 59 w 84"/>
                  <a:gd name="T45" fmla="*/ 54 h 63"/>
                  <a:gd name="T46" fmla="*/ 48 w 84"/>
                  <a:gd name="T47" fmla="*/ 54 h 63"/>
                  <a:gd name="T48" fmla="*/ 45 w 84"/>
                  <a:gd name="T49" fmla="*/ 53 h 63"/>
                  <a:gd name="T50" fmla="*/ 27 w 84"/>
                  <a:gd name="T51" fmla="*/ 56 h 63"/>
                  <a:gd name="T52" fmla="*/ 16 w 84"/>
                  <a:gd name="T53" fmla="*/ 57 h 63"/>
                  <a:gd name="T54" fmla="*/ 9 w 84"/>
                  <a:gd name="T55" fmla="*/ 58 h 63"/>
                  <a:gd name="T56" fmla="*/ 8 w 84"/>
                  <a:gd name="T57" fmla="*/ 56 h 63"/>
                  <a:gd name="T58" fmla="*/ 12 w 84"/>
                  <a:gd name="T59" fmla="*/ 56 h 63"/>
                  <a:gd name="T60" fmla="*/ 11 w 84"/>
                  <a:gd name="T61" fmla="*/ 53 h 63"/>
                  <a:gd name="T62" fmla="*/ 6 w 84"/>
                  <a:gd name="T63" fmla="*/ 53 h 63"/>
                  <a:gd name="T64" fmla="*/ 8 w 84"/>
                  <a:gd name="T65" fmla="*/ 49 h 63"/>
                  <a:gd name="T66" fmla="*/ 17 w 84"/>
                  <a:gd name="T67" fmla="*/ 47 h 63"/>
                  <a:gd name="T68" fmla="*/ 22 w 84"/>
                  <a:gd name="T69" fmla="*/ 45 h 63"/>
                  <a:gd name="T70" fmla="*/ 26 w 84"/>
                  <a:gd name="T71" fmla="*/ 43 h 63"/>
                  <a:gd name="T72" fmla="*/ 29 w 84"/>
                  <a:gd name="T73" fmla="*/ 42 h 63"/>
                  <a:gd name="T74" fmla="*/ 34 w 84"/>
                  <a:gd name="T75" fmla="*/ 43 h 63"/>
                  <a:gd name="T76" fmla="*/ 40 w 84"/>
                  <a:gd name="T77" fmla="*/ 45 h 63"/>
                  <a:gd name="T78" fmla="*/ 46 w 84"/>
                  <a:gd name="T79" fmla="*/ 47 h 63"/>
                  <a:gd name="T80" fmla="*/ 46 w 84"/>
                  <a:gd name="T81" fmla="*/ 43 h 63"/>
                  <a:gd name="T82" fmla="*/ 40 w 84"/>
                  <a:gd name="T83" fmla="*/ 40 h 63"/>
                  <a:gd name="T84" fmla="*/ 34 w 84"/>
                  <a:gd name="T85" fmla="*/ 38 h 63"/>
                  <a:gd name="T86" fmla="*/ 29 w 84"/>
                  <a:gd name="T87" fmla="*/ 36 h 63"/>
                  <a:gd name="T88" fmla="*/ 19 w 84"/>
                  <a:gd name="T89" fmla="*/ 42 h 63"/>
                  <a:gd name="T90" fmla="*/ 16 w 84"/>
                  <a:gd name="T91" fmla="*/ 43 h 63"/>
                  <a:gd name="T92" fmla="*/ 9 w 84"/>
                  <a:gd name="T93" fmla="*/ 42 h 63"/>
                  <a:gd name="T94" fmla="*/ 8 w 84"/>
                  <a:gd name="T95" fmla="*/ 38 h 63"/>
                  <a:gd name="T96" fmla="*/ 9 w 84"/>
                  <a:gd name="T97" fmla="*/ 35 h 63"/>
                  <a:gd name="T98" fmla="*/ 4 w 84"/>
                  <a:gd name="T99" fmla="*/ 29 h 63"/>
                  <a:gd name="T100" fmla="*/ 8 w 84"/>
                  <a:gd name="T101" fmla="*/ 18 h 63"/>
                  <a:gd name="T102" fmla="*/ 11 w 84"/>
                  <a:gd name="T103" fmla="*/ 7 h 63"/>
                  <a:gd name="T104" fmla="*/ 15 w 84"/>
                  <a:gd name="T105" fmla="*/ 6 h 63"/>
                  <a:gd name="T106" fmla="*/ 26 w 84"/>
                  <a:gd name="T107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4" h="63">
                    <a:moveTo>
                      <a:pt x="33" y="0"/>
                    </a:moveTo>
                    <a:lnTo>
                      <a:pt x="34" y="0"/>
                    </a:lnTo>
                    <a:lnTo>
                      <a:pt x="41" y="2"/>
                    </a:lnTo>
                    <a:lnTo>
                      <a:pt x="44" y="3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5" y="9"/>
                    </a:lnTo>
                    <a:lnTo>
                      <a:pt x="56" y="11"/>
                    </a:lnTo>
                    <a:lnTo>
                      <a:pt x="59" y="14"/>
                    </a:lnTo>
                    <a:lnTo>
                      <a:pt x="59" y="17"/>
                    </a:lnTo>
                    <a:lnTo>
                      <a:pt x="62" y="18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7" y="24"/>
                    </a:lnTo>
                    <a:lnTo>
                      <a:pt x="69" y="25"/>
                    </a:lnTo>
                    <a:lnTo>
                      <a:pt x="70" y="28"/>
                    </a:lnTo>
                    <a:lnTo>
                      <a:pt x="70" y="29"/>
                    </a:lnTo>
                    <a:lnTo>
                      <a:pt x="71" y="32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3" y="42"/>
                    </a:lnTo>
                    <a:lnTo>
                      <a:pt x="74" y="45"/>
                    </a:lnTo>
                    <a:lnTo>
                      <a:pt x="77" y="46"/>
                    </a:lnTo>
                    <a:lnTo>
                      <a:pt x="78" y="46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81" y="51"/>
                    </a:lnTo>
                    <a:lnTo>
                      <a:pt x="81" y="53"/>
                    </a:lnTo>
                    <a:lnTo>
                      <a:pt x="81" y="54"/>
                    </a:lnTo>
                    <a:lnTo>
                      <a:pt x="81" y="57"/>
                    </a:lnTo>
                    <a:lnTo>
                      <a:pt x="84" y="58"/>
                    </a:lnTo>
                    <a:lnTo>
                      <a:pt x="84" y="61"/>
                    </a:lnTo>
                    <a:lnTo>
                      <a:pt x="84" y="63"/>
                    </a:lnTo>
                    <a:lnTo>
                      <a:pt x="84" y="60"/>
                    </a:lnTo>
                    <a:lnTo>
                      <a:pt x="81" y="60"/>
                    </a:lnTo>
                    <a:lnTo>
                      <a:pt x="80" y="58"/>
                    </a:lnTo>
                    <a:lnTo>
                      <a:pt x="77" y="58"/>
                    </a:lnTo>
                    <a:lnTo>
                      <a:pt x="74" y="60"/>
                    </a:lnTo>
                    <a:lnTo>
                      <a:pt x="70" y="58"/>
                    </a:lnTo>
                    <a:lnTo>
                      <a:pt x="66" y="58"/>
                    </a:lnTo>
                    <a:lnTo>
                      <a:pt x="64" y="57"/>
                    </a:lnTo>
                    <a:lnTo>
                      <a:pt x="59" y="54"/>
                    </a:lnTo>
                    <a:lnTo>
                      <a:pt x="51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5" y="53"/>
                    </a:lnTo>
                    <a:lnTo>
                      <a:pt x="33" y="53"/>
                    </a:lnTo>
                    <a:lnTo>
                      <a:pt x="27" y="56"/>
                    </a:lnTo>
                    <a:lnTo>
                      <a:pt x="26" y="58"/>
                    </a:lnTo>
                    <a:lnTo>
                      <a:pt x="16" y="57"/>
                    </a:lnTo>
                    <a:lnTo>
                      <a:pt x="12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8" y="56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5" y="54"/>
                    </a:lnTo>
                    <a:lnTo>
                      <a:pt x="11" y="53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8" y="51"/>
                    </a:lnTo>
                    <a:lnTo>
                      <a:pt x="8" y="49"/>
                    </a:lnTo>
                    <a:lnTo>
                      <a:pt x="9" y="47"/>
                    </a:lnTo>
                    <a:lnTo>
                      <a:pt x="17" y="47"/>
                    </a:lnTo>
                    <a:lnTo>
                      <a:pt x="19" y="45"/>
                    </a:lnTo>
                    <a:lnTo>
                      <a:pt x="22" y="45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4" y="43"/>
                    </a:lnTo>
                    <a:lnTo>
                      <a:pt x="37" y="43"/>
                    </a:lnTo>
                    <a:lnTo>
                      <a:pt x="40" y="45"/>
                    </a:lnTo>
                    <a:lnTo>
                      <a:pt x="44" y="46"/>
                    </a:lnTo>
                    <a:lnTo>
                      <a:pt x="46" y="47"/>
                    </a:lnTo>
                    <a:lnTo>
                      <a:pt x="48" y="45"/>
                    </a:lnTo>
                    <a:lnTo>
                      <a:pt x="46" y="43"/>
                    </a:lnTo>
                    <a:lnTo>
                      <a:pt x="45" y="43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4" y="38"/>
                    </a:lnTo>
                    <a:lnTo>
                      <a:pt x="30" y="38"/>
                    </a:lnTo>
                    <a:lnTo>
                      <a:pt x="29" y="36"/>
                    </a:lnTo>
                    <a:lnTo>
                      <a:pt x="24" y="38"/>
                    </a:lnTo>
                    <a:lnTo>
                      <a:pt x="19" y="42"/>
                    </a:lnTo>
                    <a:lnTo>
                      <a:pt x="17" y="42"/>
                    </a:lnTo>
                    <a:lnTo>
                      <a:pt x="16" y="43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11" y="40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6" y="35"/>
                    </a:lnTo>
                    <a:lnTo>
                      <a:pt x="4" y="29"/>
                    </a:lnTo>
                    <a:lnTo>
                      <a:pt x="0" y="25"/>
                    </a:lnTo>
                    <a:lnTo>
                      <a:pt x="8" y="18"/>
                    </a:lnTo>
                    <a:lnTo>
                      <a:pt x="11" y="13"/>
                    </a:lnTo>
                    <a:lnTo>
                      <a:pt x="11" y="7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3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4" name="Freeform 870"/>
              <p:cNvSpPr>
                <a:spLocks/>
              </p:cNvSpPr>
              <p:nvPr/>
            </p:nvSpPr>
            <p:spPr bwMode="auto">
              <a:xfrm>
                <a:off x="4059888" y="3741236"/>
                <a:ext cx="62252" cy="19269"/>
              </a:xfrm>
              <a:custGeom>
                <a:avLst/>
                <a:gdLst>
                  <a:gd name="T0" fmla="*/ 23 w 42"/>
                  <a:gd name="T1" fmla="*/ 0 h 13"/>
                  <a:gd name="T2" fmla="*/ 24 w 42"/>
                  <a:gd name="T3" fmla="*/ 2 h 13"/>
                  <a:gd name="T4" fmla="*/ 28 w 42"/>
                  <a:gd name="T5" fmla="*/ 2 h 13"/>
                  <a:gd name="T6" fmla="*/ 32 w 42"/>
                  <a:gd name="T7" fmla="*/ 4 h 13"/>
                  <a:gd name="T8" fmla="*/ 34 w 42"/>
                  <a:gd name="T9" fmla="*/ 4 h 13"/>
                  <a:gd name="T10" fmla="*/ 39 w 42"/>
                  <a:gd name="T11" fmla="*/ 7 h 13"/>
                  <a:gd name="T12" fmla="*/ 40 w 42"/>
                  <a:gd name="T13" fmla="*/ 7 h 13"/>
                  <a:gd name="T14" fmla="*/ 42 w 42"/>
                  <a:gd name="T15" fmla="*/ 9 h 13"/>
                  <a:gd name="T16" fmla="*/ 40 w 42"/>
                  <a:gd name="T17" fmla="*/ 11 h 13"/>
                  <a:gd name="T18" fmla="*/ 38 w 42"/>
                  <a:gd name="T19" fmla="*/ 10 h 13"/>
                  <a:gd name="T20" fmla="*/ 34 w 42"/>
                  <a:gd name="T21" fmla="*/ 9 h 13"/>
                  <a:gd name="T22" fmla="*/ 31 w 42"/>
                  <a:gd name="T23" fmla="*/ 7 h 13"/>
                  <a:gd name="T24" fmla="*/ 28 w 42"/>
                  <a:gd name="T25" fmla="*/ 7 h 13"/>
                  <a:gd name="T26" fmla="*/ 24 w 42"/>
                  <a:gd name="T27" fmla="*/ 6 h 13"/>
                  <a:gd name="T28" fmla="*/ 23 w 42"/>
                  <a:gd name="T29" fmla="*/ 6 h 13"/>
                  <a:gd name="T30" fmla="*/ 21 w 42"/>
                  <a:gd name="T31" fmla="*/ 7 h 13"/>
                  <a:gd name="T32" fmla="*/ 20 w 42"/>
                  <a:gd name="T33" fmla="*/ 7 h 13"/>
                  <a:gd name="T34" fmla="*/ 18 w 42"/>
                  <a:gd name="T35" fmla="*/ 7 h 13"/>
                  <a:gd name="T36" fmla="*/ 16 w 42"/>
                  <a:gd name="T37" fmla="*/ 9 h 13"/>
                  <a:gd name="T38" fmla="*/ 13 w 42"/>
                  <a:gd name="T39" fmla="*/ 9 h 13"/>
                  <a:gd name="T40" fmla="*/ 11 w 42"/>
                  <a:gd name="T41" fmla="*/ 11 h 13"/>
                  <a:gd name="T42" fmla="*/ 3 w 42"/>
                  <a:gd name="T43" fmla="*/ 11 h 13"/>
                  <a:gd name="T44" fmla="*/ 2 w 42"/>
                  <a:gd name="T45" fmla="*/ 13 h 13"/>
                  <a:gd name="T46" fmla="*/ 2 w 42"/>
                  <a:gd name="T47" fmla="*/ 13 h 13"/>
                  <a:gd name="T48" fmla="*/ 0 w 42"/>
                  <a:gd name="T49" fmla="*/ 10 h 13"/>
                  <a:gd name="T50" fmla="*/ 2 w 42"/>
                  <a:gd name="T51" fmla="*/ 9 h 13"/>
                  <a:gd name="T52" fmla="*/ 5 w 42"/>
                  <a:gd name="T53" fmla="*/ 11 h 13"/>
                  <a:gd name="T54" fmla="*/ 9 w 42"/>
                  <a:gd name="T55" fmla="*/ 11 h 13"/>
                  <a:gd name="T56" fmla="*/ 10 w 42"/>
                  <a:gd name="T57" fmla="*/ 10 h 13"/>
                  <a:gd name="T58" fmla="*/ 7 w 42"/>
                  <a:gd name="T59" fmla="*/ 10 h 13"/>
                  <a:gd name="T60" fmla="*/ 5 w 42"/>
                  <a:gd name="T61" fmla="*/ 9 h 13"/>
                  <a:gd name="T62" fmla="*/ 3 w 42"/>
                  <a:gd name="T63" fmla="*/ 6 h 13"/>
                  <a:gd name="T64" fmla="*/ 10 w 42"/>
                  <a:gd name="T65" fmla="*/ 7 h 13"/>
                  <a:gd name="T66" fmla="*/ 11 w 42"/>
                  <a:gd name="T67" fmla="*/ 6 h 13"/>
                  <a:gd name="T68" fmla="*/ 13 w 42"/>
                  <a:gd name="T69" fmla="*/ 6 h 13"/>
                  <a:gd name="T70" fmla="*/ 18 w 42"/>
                  <a:gd name="T71" fmla="*/ 2 h 13"/>
                  <a:gd name="T72" fmla="*/ 23 w 42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3">
                    <a:moveTo>
                      <a:pt x="23" y="0"/>
                    </a:moveTo>
                    <a:lnTo>
                      <a:pt x="24" y="2"/>
                    </a:lnTo>
                    <a:lnTo>
                      <a:pt x="28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8" y="7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8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5" name="Freeform 871"/>
              <p:cNvSpPr>
                <a:spLocks/>
              </p:cNvSpPr>
              <p:nvPr/>
            </p:nvSpPr>
            <p:spPr bwMode="auto">
              <a:xfrm>
                <a:off x="4064334" y="3766433"/>
                <a:ext cx="59288" cy="37055"/>
              </a:xfrm>
              <a:custGeom>
                <a:avLst/>
                <a:gdLst>
                  <a:gd name="T0" fmla="*/ 24 w 40"/>
                  <a:gd name="T1" fmla="*/ 0 h 25"/>
                  <a:gd name="T2" fmla="*/ 36 w 40"/>
                  <a:gd name="T3" fmla="*/ 0 h 25"/>
                  <a:gd name="T4" fmla="*/ 39 w 40"/>
                  <a:gd name="T5" fmla="*/ 1 h 25"/>
                  <a:gd name="T6" fmla="*/ 39 w 40"/>
                  <a:gd name="T7" fmla="*/ 5 h 25"/>
                  <a:gd name="T8" fmla="*/ 39 w 40"/>
                  <a:gd name="T9" fmla="*/ 7 h 25"/>
                  <a:gd name="T10" fmla="*/ 39 w 40"/>
                  <a:gd name="T11" fmla="*/ 12 h 25"/>
                  <a:gd name="T12" fmla="*/ 40 w 40"/>
                  <a:gd name="T13" fmla="*/ 14 h 25"/>
                  <a:gd name="T14" fmla="*/ 40 w 40"/>
                  <a:gd name="T15" fmla="*/ 15 h 25"/>
                  <a:gd name="T16" fmla="*/ 37 w 40"/>
                  <a:gd name="T17" fmla="*/ 18 h 25"/>
                  <a:gd name="T18" fmla="*/ 33 w 40"/>
                  <a:gd name="T19" fmla="*/ 18 h 25"/>
                  <a:gd name="T20" fmla="*/ 29 w 40"/>
                  <a:gd name="T21" fmla="*/ 21 h 25"/>
                  <a:gd name="T22" fmla="*/ 26 w 40"/>
                  <a:gd name="T23" fmla="*/ 21 h 25"/>
                  <a:gd name="T24" fmla="*/ 25 w 40"/>
                  <a:gd name="T25" fmla="*/ 25 h 25"/>
                  <a:gd name="T26" fmla="*/ 22 w 40"/>
                  <a:gd name="T27" fmla="*/ 25 h 25"/>
                  <a:gd name="T28" fmla="*/ 22 w 40"/>
                  <a:gd name="T29" fmla="*/ 25 h 25"/>
                  <a:gd name="T30" fmla="*/ 22 w 40"/>
                  <a:gd name="T31" fmla="*/ 22 h 25"/>
                  <a:gd name="T32" fmla="*/ 17 w 40"/>
                  <a:gd name="T33" fmla="*/ 22 h 25"/>
                  <a:gd name="T34" fmla="*/ 20 w 40"/>
                  <a:gd name="T35" fmla="*/ 19 h 25"/>
                  <a:gd name="T36" fmla="*/ 18 w 40"/>
                  <a:gd name="T37" fmla="*/ 19 h 25"/>
                  <a:gd name="T38" fmla="*/ 18 w 40"/>
                  <a:gd name="T39" fmla="*/ 18 h 25"/>
                  <a:gd name="T40" fmla="*/ 18 w 40"/>
                  <a:gd name="T41" fmla="*/ 16 h 25"/>
                  <a:gd name="T42" fmla="*/ 15 w 40"/>
                  <a:gd name="T43" fmla="*/ 16 h 25"/>
                  <a:gd name="T44" fmla="*/ 14 w 40"/>
                  <a:gd name="T45" fmla="*/ 15 h 25"/>
                  <a:gd name="T46" fmla="*/ 21 w 40"/>
                  <a:gd name="T47" fmla="*/ 15 h 25"/>
                  <a:gd name="T48" fmla="*/ 22 w 40"/>
                  <a:gd name="T49" fmla="*/ 14 h 25"/>
                  <a:gd name="T50" fmla="*/ 18 w 40"/>
                  <a:gd name="T51" fmla="*/ 12 h 25"/>
                  <a:gd name="T52" fmla="*/ 15 w 40"/>
                  <a:gd name="T53" fmla="*/ 14 h 25"/>
                  <a:gd name="T54" fmla="*/ 13 w 40"/>
                  <a:gd name="T55" fmla="*/ 14 h 25"/>
                  <a:gd name="T56" fmla="*/ 10 w 40"/>
                  <a:gd name="T57" fmla="*/ 14 h 25"/>
                  <a:gd name="T58" fmla="*/ 10 w 40"/>
                  <a:gd name="T59" fmla="*/ 12 h 25"/>
                  <a:gd name="T60" fmla="*/ 7 w 40"/>
                  <a:gd name="T61" fmla="*/ 12 h 25"/>
                  <a:gd name="T62" fmla="*/ 4 w 40"/>
                  <a:gd name="T63" fmla="*/ 10 h 25"/>
                  <a:gd name="T64" fmla="*/ 7 w 40"/>
                  <a:gd name="T65" fmla="*/ 8 h 25"/>
                  <a:gd name="T66" fmla="*/ 6 w 40"/>
                  <a:gd name="T67" fmla="*/ 8 h 25"/>
                  <a:gd name="T68" fmla="*/ 2 w 40"/>
                  <a:gd name="T69" fmla="*/ 8 h 25"/>
                  <a:gd name="T70" fmla="*/ 0 w 40"/>
                  <a:gd name="T71" fmla="*/ 5 h 25"/>
                  <a:gd name="T72" fmla="*/ 0 w 40"/>
                  <a:gd name="T73" fmla="*/ 5 h 25"/>
                  <a:gd name="T74" fmla="*/ 3 w 40"/>
                  <a:gd name="T75" fmla="*/ 7 h 25"/>
                  <a:gd name="T76" fmla="*/ 7 w 40"/>
                  <a:gd name="T77" fmla="*/ 4 h 25"/>
                  <a:gd name="T78" fmla="*/ 17 w 40"/>
                  <a:gd name="T79" fmla="*/ 5 h 25"/>
                  <a:gd name="T80" fmla="*/ 18 w 40"/>
                  <a:gd name="T81" fmla="*/ 3 h 25"/>
                  <a:gd name="T82" fmla="*/ 24 w 40"/>
                  <a:gd name="T8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25">
                    <a:moveTo>
                      <a:pt x="24" y="0"/>
                    </a:moveTo>
                    <a:lnTo>
                      <a:pt x="36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39" y="12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37" y="18"/>
                    </a:lnTo>
                    <a:lnTo>
                      <a:pt x="33" y="18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5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2"/>
                    </a:lnTo>
                    <a:lnTo>
                      <a:pt x="17" y="22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4" y="15"/>
                    </a:lnTo>
                    <a:lnTo>
                      <a:pt x="21" y="15"/>
                    </a:lnTo>
                    <a:lnTo>
                      <a:pt x="22" y="14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7" y="4"/>
                    </a:lnTo>
                    <a:lnTo>
                      <a:pt x="17" y="5"/>
                    </a:lnTo>
                    <a:lnTo>
                      <a:pt x="18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6" name="Freeform 872"/>
              <p:cNvSpPr>
                <a:spLocks/>
              </p:cNvSpPr>
              <p:nvPr/>
            </p:nvSpPr>
            <p:spPr bwMode="auto">
              <a:xfrm>
                <a:off x="4175498" y="3886491"/>
                <a:ext cx="0" cy="2964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7" name="Freeform 873"/>
              <p:cNvSpPr>
                <a:spLocks noEditPoints="1"/>
              </p:cNvSpPr>
              <p:nvPr/>
            </p:nvSpPr>
            <p:spPr bwMode="auto">
              <a:xfrm>
                <a:off x="4101389" y="3767916"/>
                <a:ext cx="139326" cy="111165"/>
              </a:xfrm>
              <a:custGeom>
                <a:avLst/>
                <a:gdLst>
                  <a:gd name="T0" fmla="*/ 86 w 94"/>
                  <a:gd name="T1" fmla="*/ 74 h 75"/>
                  <a:gd name="T2" fmla="*/ 86 w 94"/>
                  <a:gd name="T3" fmla="*/ 74 h 75"/>
                  <a:gd name="T4" fmla="*/ 25 w 94"/>
                  <a:gd name="T5" fmla="*/ 0 h 75"/>
                  <a:gd name="T6" fmla="*/ 32 w 94"/>
                  <a:gd name="T7" fmla="*/ 4 h 75"/>
                  <a:gd name="T8" fmla="*/ 40 w 94"/>
                  <a:gd name="T9" fmla="*/ 6 h 75"/>
                  <a:gd name="T10" fmla="*/ 46 w 94"/>
                  <a:gd name="T11" fmla="*/ 4 h 75"/>
                  <a:gd name="T12" fmla="*/ 50 w 94"/>
                  <a:gd name="T13" fmla="*/ 6 h 75"/>
                  <a:gd name="T14" fmla="*/ 50 w 94"/>
                  <a:gd name="T15" fmla="*/ 9 h 75"/>
                  <a:gd name="T16" fmla="*/ 54 w 94"/>
                  <a:gd name="T17" fmla="*/ 7 h 75"/>
                  <a:gd name="T18" fmla="*/ 58 w 94"/>
                  <a:gd name="T19" fmla="*/ 11 h 75"/>
                  <a:gd name="T20" fmla="*/ 65 w 94"/>
                  <a:gd name="T21" fmla="*/ 9 h 75"/>
                  <a:gd name="T22" fmla="*/ 69 w 94"/>
                  <a:gd name="T23" fmla="*/ 4 h 75"/>
                  <a:gd name="T24" fmla="*/ 75 w 94"/>
                  <a:gd name="T25" fmla="*/ 6 h 75"/>
                  <a:gd name="T26" fmla="*/ 79 w 94"/>
                  <a:gd name="T27" fmla="*/ 4 h 75"/>
                  <a:gd name="T28" fmla="*/ 82 w 94"/>
                  <a:gd name="T29" fmla="*/ 9 h 75"/>
                  <a:gd name="T30" fmla="*/ 83 w 94"/>
                  <a:gd name="T31" fmla="*/ 15 h 75"/>
                  <a:gd name="T32" fmla="*/ 87 w 94"/>
                  <a:gd name="T33" fmla="*/ 17 h 75"/>
                  <a:gd name="T34" fmla="*/ 84 w 94"/>
                  <a:gd name="T35" fmla="*/ 21 h 75"/>
                  <a:gd name="T36" fmla="*/ 86 w 94"/>
                  <a:gd name="T37" fmla="*/ 25 h 75"/>
                  <a:gd name="T38" fmla="*/ 88 w 94"/>
                  <a:gd name="T39" fmla="*/ 22 h 75"/>
                  <a:gd name="T40" fmla="*/ 90 w 94"/>
                  <a:gd name="T41" fmla="*/ 27 h 75"/>
                  <a:gd name="T42" fmla="*/ 93 w 94"/>
                  <a:gd name="T43" fmla="*/ 28 h 75"/>
                  <a:gd name="T44" fmla="*/ 94 w 94"/>
                  <a:gd name="T45" fmla="*/ 32 h 75"/>
                  <a:gd name="T46" fmla="*/ 88 w 94"/>
                  <a:gd name="T47" fmla="*/ 35 h 75"/>
                  <a:gd name="T48" fmla="*/ 90 w 94"/>
                  <a:gd name="T49" fmla="*/ 38 h 75"/>
                  <a:gd name="T50" fmla="*/ 88 w 94"/>
                  <a:gd name="T51" fmla="*/ 46 h 75"/>
                  <a:gd name="T52" fmla="*/ 91 w 94"/>
                  <a:gd name="T53" fmla="*/ 51 h 75"/>
                  <a:gd name="T54" fmla="*/ 93 w 94"/>
                  <a:gd name="T55" fmla="*/ 56 h 75"/>
                  <a:gd name="T56" fmla="*/ 88 w 94"/>
                  <a:gd name="T57" fmla="*/ 57 h 75"/>
                  <a:gd name="T58" fmla="*/ 91 w 94"/>
                  <a:gd name="T59" fmla="*/ 61 h 75"/>
                  <a:gd name="T60" fmla="*/ 91 w 94"/>
                  <a:gd name="T61" fmla="*/ 65 h 75"/>
                  <a:gd name="T62" fmla="*/ 86 w 94"/>
                  <a:gd name="T63" fmla="*/ 74 h 75"/>
                  <a:gd name="T64" fmla="*/ 84 w 94"/>
                  <a:gd name="T65" fmla="*/ 72 h 75"/>
                  <a:gd name="T66" fmla="*/ 82 w 94"/>
                  <a:gd name="T67" fmla="*/ 69 h 75"/>
                  <a:gd name="T68" fmla="*/ 76 w 94"/>
                  <a:gd name="T69" fmla="*/ 74 h 75"/>
                  <a:gd name="T70" fmla="*/ 73 w 94"/>
                  <a:gd name="T71" fmla="*/ 67 h 75"/>
                  <a:gd name="T72" fmla="*/ 71 w 94"/>
                  <a:gd name="T73" fmla="*/ 60 h 75"/>
                  <a:gd name="T74" fmla="*/ 66 w 94"/>
                  <a:gd name="T75" fmla="*/ 56 h 75"/>
                  <a:gd name="T76" fmla="*/ 59 w 94"/>
                  <a:gd name="T77" fmla="*/ 57 h 75"/>
                  <a:gd name="T78" fmla="*/ 57 w 94"/>
                  <a:gd name="T79" fmla="*/ 57 h 75"/>
                  <a:gd name="T80" fmla="*/ 55 w 94"/>
                  <a:gd name="T81" fmla="*/ 54 h 75"/>
                  <a:gd name="T82" fmla="*/ 58 w 94"/>
                  <a:gd name="T83" fmla="*/ 51 h 75"/>
                  <a:gd name="T84" fmla="*/ 55 w 94"/>
                  <a:gd name="T85" fmla="*/ 47 h 75"/>
                  <a:gd name="T86" fmla="*/ 51 w 94"/>
                  <a:gd name="T87" fmla="*/ 39 h 75"/>
                  <a:gd name="T88" fmla="*/ 37 w 94"/>
                  <a:gd name="T89" fmla="*/ 36 h 75"/>
                  <a:gd name="T90" fmla="*/ 32 w 94"/>
                  <a:gd name="T91" fmla="*/ 39 h 75"/>
                  <a:gd name="T92" fmla="*/ 29 w 94"/>
                  <a:gd name="T93" fmla="*/ 44 h 75"/>
                  <a:gd name="T94" fmla="*/ 22 w 94"/>
                  <a:gd name="T95" fmla="*/ 46 h 75"/>
                  <a:gd name="T96" fmla="*/ 17 w 94"/>
                  <a:gd name="T97" fmla="*/ 43 h 75"/>
                  <a:gd name="T98" fmla="*/ 12 w 94"/>
                  <a:gd name="T99" fmla="*/ 39 h 75"/>
                  <a:gd name="T100" fmla="*/ 12 w 94"/>
                  <a:gd name="T101" fmla="*/ 36 h 75"/>
                  <a:gd name="T102" fmla="*/ 11 w 94"/>
                  <a:gd name="T103" fmla="*/ 33 h 75"/>
                  <a:gd name="T104" fmla="*/ 7 w 94"/>
                  <a:gd name="T105" fmla="*/ 35 h 75"/>
                  <a:gd name="T106" fmla="*/ 1 w 94"/>
                  <a:gd name="T107" fmla="*/ 31 h 75"/>
                  <a:gd name="T108" fmla="*/ 0 w 94"/>
                  <a:gd name="T109" fmla="*/ 22 h 75"/>
                  <a:gd name="T110" fmla="*/ 1 w 94"/>
                  <a:gd name="T111" fmla="*/ 20 h 75"/>
                  <a:gd name="T112" fmla="*/ 8 w 94"/>
                  <a:gd name="T113" fmla="*/ 17 h 75"/>
                  <a:gd name="T114" fmla="*/ 15 w 94"/>
                  <a:gd name="T115" fmla="*/ 14 h 75"/>
                  <a:gd name="T116" fmla="*/ 14 w 94"/>
                  <a:gd name="T117" fmla="*/ 11 h 75"/>
                  <a:gd name="T118" fmla="*/ 14 w 94"/>
                  <a:gd name="T119" fmla="*/ 4 h 75"/>
                  <a:gd name="T120" fmla="*/ 14 w 94"/>
                  <a:gd name="T12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75">
                    <a:moveTo>
                      <a:pt x="86" y="74"/>
                    </a:moveTo>
                    <a:lnTo>
                      <a:pt x="86" y="74"/>
                    </a:lnTo>
                    <a:lnTo>
                      <a:pt x="84" y="75"/>
                    </a:lnTo>
                    <a:lnTo>
                      <a:pt x="86" y="74"/>
                    </a:lnTo>
                    <a:close/>
                    <a:moveTo>
                      <a:pt x="17" y="0"/>
                    </a:moveTo>
                    <a:lnTo>
                      <a:pt x="25" y="0"/>
                    </a:lnTo>
                    <a:lnTo>
                      <a:pt x="30" y="3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3" y="4"/>
                    </a:lnTo>
                    <a:lnTo>
                      <a:pt x="46" y="4"/>
                    </a:lnTo>
                    <a:lnTo>
                      <a:pt x="47" y="6"/>
                    </a:lnTo>
                    <a:lnTo>
                      <a:pt x="50" y="6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9"/>
                    </a:lnTo>
                    <a:lnTo>
                      <a:pt x="54" y="7"/>
                    </a:lnTo>
                    <a:lnTo>
                      <a:pt x="55" y="9"/>
                    </a:lnTo>
                    <a:lnTo>
                      <a:pt x="58" y="11"/>
                    </a:lnTo>
                    <a:lnTo>
                      <a:pt x="62" y="11"/>
                    </a:lnTo>
                    <a:lnTo>
                      <a:pt x="65" y="9"/>
                    </a:lnTo>
                    <a:lnTo>
                      <a:pt x="66" y="9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5" y="6"/>
                    </a:lnTo>
                    <a:lnTo>
                      <a:pt x="76" y="6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82" y="9"/>
                    </a:lnTo>
                    <a:lnTo>
                      <a:pt x="83" y="11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7" y="17"/>
                    </a:lnTo>
                    <a:lnTo>
                      <a:pt x="87" y="18"/>
                    </a:lnTo>
                    <a:lnTo>
                      <a:pt x="84" y="21"/>
                    </a:lnTo>
                    <a:lnTo>
                      <a:pt x="83" y="25"/>
                    </a:lnTo>
                    <a:lnTo>
                      <a:pt x="86" y="25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88" y="25"/>
                    </a:lnTo>
                    <a:lnTo>
                      <a:pt x="90" y="27"/>
                    </a:lnTo>
                    <a:lnTo>
                      <a:pt x="90" y="28"/>
                    </a:lnTo>
                    <a:lnTo>
                      <a:pt x="93" y="28"/>
                    </a:lnTo>
                    <a:lnTo>
                      <a:pt x="94" y="29"/>
                    </a:lnTo>
                    <a:lnTo>
                      <a:pt x="94" y="32"/>
                    </a:lnTo>
                    <a:lnTo>
                      <a:pt x="93" y="32"/>
                    </a:lnTo>
                    <a:lnTo>
                      <a:pt x="88" y="35"/>
                    </a:lnTo>
                    <a:lnTo>
                      <a:pt x="88" y="36"/>
                    </a:lnTo>
                    <a:lnTo>
                      <a:pt x="90" y="38"/>
                    </a:lnTo>
                    <a:lnTo>
                      <a:pt x="90" y="43"/>
                    </a:lnTo>
                    <a:lnTo>
                      <a:pt x="88" y="46"/>
                    </a:lnTo>
                    <a:lnTo>
                      <a:pt x="90" y="50"/>
                    </a:lnTo>
                    <a:lnTo>
                      <a:pt x="91" y="51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0" y="56"/>
                    </a:lnTo>
                    <a:lnTo>
                      <a:pt x="88" y="57"/>
                    </a:lnTo>
                    <a:lnTo>
                      <a:pt x="88" y="58"/>
                    </a:lnTo>
                    <a:lnTo>
                      <a:pt x="91" y="61"/>
                    </a:lnTo>
                    <a:lnTo>
                      <a:pt x="91" y="62"/>
                    </a:lnTo>
                    <a:lnTo>
                      <a:pt x="91" y="65"/>
                    </a:lnTo>
                    <a:lnTo>
                      <a:pt x="88" y="72"/>
                    </a:lnTo>
                    <a:lnTo>
                      <a:pt x="86" y="74"/>
                    </a:lnTo>
                    <a:lnTo>
                      <a:pt x="86" y="74"/>
                    </a:lnTo>
                    <a:lnTo>
                      <a:pt x="84" y="72"/>
                    </a:lnTo>
                    <a:lnTo>
                      <a:pt x="83" y="71"/>
                    </a:lnTo>
                    <a:lnTo>
                      <a:pt x="82" y="69"/>
                    </a:lnTo>
                    <a:lnTo>
                      <a:pt x="77" y="74"/>
                    </a:lnTo>
                    <a:lnTo>
                      <a:pt x="76" y="74"/>
                    </a:lnTo>
                    <a:lnTo>
                      <a:pt x="72" y="69"/>
                    </a:lnTo>
                    <a:lnTo>
                      <a:pt x="73" y="67"/>
                    </a:lnTo>
                    <a:lnTo>
                      <a:pt x="73" y="61"/>
                    </a:lnTo>
                    <a:lnTo>
                      <a:pt x="71" y="60"/>
                    </a:lnTo>
                    <a:lnTo>
                      <a:pt x="69" y="57"/>
                    </a:lnTo>
                    <a:lnTo>
                      <a:pt x="66" y="56"/>
                    </a:lnTo>
                    <a:lnTo>
                      <a:pt x="61" y="58"/>
                    </a:lnTo>
                    <a:lnTo>
                      <a:pt x="59" y="57"/>
                    </a:lnTo>
                    <a:lnTo>
                      <a:pt x="57" y="58"/>
                    </a:lnTo>
                    <a:lnTo>
                      <a:pt x="57" y="57"/>
                    </a:lnTo>
                    <a:lnTo>
                      <a:pt x="55" y="57"/>
                    </a:lnTo>
                    <a:lnTo>
                      <a:pt x="55" y="54"/>
                    </a:lnTo>
                    <a:lnTo>
                      <a:pt x="58" y="54"/>
                    </a:lnTo>
                    <a:lnTo>
                      <a:pt x="58" y="51"/>
                    </a:lnTo>
                    <a:lnTo>
                      <a:pt x="55" y="49"/>
                    </a:lnTo>
                    <a:lnTo>
                      <a:pt x="55" y="47"/>
                    </a:lnTo>
                    <a:lnTo>
                      <a:pt x="53" y="42"/>
                    </a:lnTo>
                    <a:lnTo>
                      <a:pt x="51" y="39"/>
                    </a:lnTo>
                    <a:lnTo>
                      <a:pt x="48" y="36"/>
                    </a:lnTo>
                    <a:lnTo>
                      <a:pt x="37" y="36"/>
                    </a:lnTo>
                    <a:lnTo>
                      <a:pt x="35" y="38"/>
                    </a:lnTo>
                    <a:lnTo>
                      <a:pt x="32" y="39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5" y="46"/>
                    </a:lnTo>
                    <a:lnTo>
                      <a:pt x="22" y="46"/>
                    </a:lnTo>
                    <a:lnTo>
                      <a:pt x="21" y="44"/>
                    </a:lnTo>
                    <a:lnTo>
                      <a:pt x="17" y="43"/>
                    </a:lnTo>
                    <a:lnTo>
                      <a:pt x="15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1" y="33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4" y="35"/>
                    </a:lnTo>
                    <a:lnTo>
                      <a:pt x="1" y="31"/>
                    </a:lnTo>
                    <a:lnTo>
                      <a:pt x="3" y="25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4" y="20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4" y="11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8" name="Freeform 874"/>
              <p:cNvSpPr>
                <a:spLocks/>
              </p:cNvSpPr>
              <p:nvPr/>
            </p:nvSpPr>
            <p:spPr bwMode="auto">
              <a:xfrm>
                <a:off x="4142890" y="3873151"/>
                <a:ext cx="2964" cy="444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9" name="Freeform 875"/>
              <p:cNvSpPr>
                <a:spLocks/>
              </p:cNvSpPr>
              <p:nvPr/>
            </p:nvSpPr>
            <p:spPr bwMode="auto">
              <a:xfrm>
                <a:off x="4132514" y="3821274"/>
                <a:ext cx="54841" cy="65216"/>
              </a:xfrm>
              <a:custGeom>
                <a:avLst/>
                <a:gdLst>
                  <a:gd name="T0" fmla="*/ 16 w 37"/>
                  <a:gd name="T1" fmla="*/ 0 h 44"/>
                  <a:gd name="T2" fmla="*/ 27 w 37"/>
                  <a:gd name="T3" fmla="*/ 0 h 44"/>
                  <a:gd name="T4" fmla="*/ 30 w 37"/>
                  <a:gd name="T5" fmla="*/ 3 h 44"/>
                  <a:gd name="T6" fmla="*/ 32 w 37"/>
                  <a:gd name="T7" fmla="*/ 6 h 44"/>
                  <a:gd name="T8" fmla="*/ 34 w 37"/>
                  <a:gd name="T9" fmla="*/ 11 h 44"/>
                  <a:gd name="T10" fmla="*/ 34 w 37"/>
                  <a:gd name="T11" fmla="*/ 13 h 44"/>
                  <a:gd name="T12" fmla="*/ 37 w 37"/>
                  <a:gd name="T13" fmla="*/ 15 h 44"/>
                  <a:gd name="T14" fmla="*/ 37 w 37"/>
                  <a:gd name="T15" fmla="*/ 18 h 44"/>
                  <a:gd name="T16" fmla="*/ 34 w 37"/>
                  <a:gd name="T17" fmla="*/ 18 h 44"/>
                  <a:gd name="T18" fmla="*/ 34 w 37"/>
                  <a:gd name="T19" fmla="*/ 21 h 44"/>
                  <a:gd name="T20" fmla="*/ 36 w 37"/>
                  <a:gd name="T21" fmla="*/ 21 h 44"/>
                  <a:gd name="T22" fmla="*/ 36 w 37"/>
                  <a:gd name="T23" fmla="*/ 22 h 44"/>
                  <a:gd name="T24" fmla="*/ 36 w 37"/>
                  <a:gd name="T25" fmla="*/ 22 h 44"/>
                  <a:gd name="T26" fmla="*/ 34 w 37"/>
                  <a:gd name="T27" fmla="*/ 25 h 44"/>
                  <a:gd name="T28" fmla="*/ 34 w 37"/>
                  <a:gd name="T29" fmla="*/ 28 h 44"/>
                  <a:gd name="T30" fmla="*/ 33 w 37"/>
                  <a:gd name="T31" fmla="*/ 28 h 44"/>
                  <a:gd name="T32" fmla="*/ 32 w 37"/>
                  <a:gd name="T33" fmla="*/ 32 h 44"/>
                  <a:gd name="T34" fmla="*/ 32 w 37"/>
                  <a:gd name="T35" fmla="*/ 33 h 44"/>
                  <a:gd name="T36" fmla="*/ 29 w 37"/>
                  <a:gd name="T37" fmla="*/ 38 h 44"/>
                  <a:gd name="T38" fmla="*/ 26 w 37"/>
                  <a:gd name="T39" fmla="*/ 39 h 44"/>
                  <a:gd name="T40" fmla="*/ 25 w 37"/>
                  <a:gd name="T41" fmla="*/ 42 h 44"/>
                  <a:gd name="T42" fmla="*/ 25 w 37"/>
                  <a:gd name="T43" fmla="*/ 44 h 44"/>
                  <a:gd name="T44" fmla="*/ 22 w 37"/>
                  <a:gd name="T45" fmla="*/ 44 h 44"/>
                  <a:gd name="T46" fmla="*/ 15 w 37"/>
                  <a:gd name="T47" fmla="*/ 40 h 44"/>
                  <a:gd name="T48" fmla="*/ 12 w 37"/>
                  <a:gd name="T49" fmla="*/ 40 h 44"/>
                  <a:gd name="T50" fmla="*/ 14 w 37"/>
                  <a:gd name="T51" fmla="*/ 38 h 44"/>
                  <a:gd name="T52" fmla="*/ 11 w 37"/>
                  <a:gd name="T53" fmla="*/ 36 h 44"/>
                  <a:gd name="T54" fmla="*/ 9 w 37"/>
                  <a:gd name="T55" fmla="*/ 35 h 44"/>
                  <a:gd name="T56" fmla="*/ 11 w 37"/>
                  <a:gd name="T57" fmla="*/ 32 h 44"/>
                  <a:gd name="T58" fmla="*/ 11 w 37"/>
                  <a:gd name="T59" fmla="*/ 32 h 44"/>
                  <a:gd name="T60" fmla="*/ 8 w 37"/>
                  <a:gd name="T61" fmla="*/ 32 h 44"/>
                  <a:gd name="T62" fmla="*/ 5 w 37"/>
                  <a:gd name="T63" fmla="*/ 29 h 44"/>
                  <a:gd name="T64" fmla="*/ 5 w 37"/>
                  <a:gd name="T65" fmla="*/ 26 h 44"/>
                  <a:gd name="T66" fmla="*/ 4 w 37"/>
                  <a:gd name="T67" fmla="*/ 22 h 44"/>
                  <a:gd name="T68" fmla="*/ 1 w 37"/>
                  <a:gd name="T69" fmla="*/ 22 h 44"/>
                  <a:gd name="T70" fmla="*/ 0 w 37"/>
                  <a:gd name="T71" fmla="*/ 20 h 44"/>
                  <a:gd name="T72" fmla="*/ 3 w 37"/>
                  <a:gd name="T73" fmla="*/ 17 h 44"/>
                  <a:gd name="T74" fmla="*/ 0 w 37"/>
                  <a:gd name="T75" fmla="*/ 15 h 44"/>
                  <a:gd name="T76" fmla="*/ 0 w 37"/>
                  <a:gd name="T77" fmla="*/ 13 h 44"/>
                  <a:gd name="T78" fmla="*/ 1 w 37"/>
                  <a:gd name="T79" fmla="*/ 11 h 44"/>
                  <a:gd name="T80" fmla="*/ 1 w 37"/>
                  <a:gd name="T81" fmla="*/ 10 h 44"/>
                  <a:gd name="T82" fmla="*/ 4 w 37"/>
                  <a:gd name="T83" fmla="*/ 10 h 44"/>
                  <a:gd name="T84" fmla="*/ 8 w 37"/>
                  <a:gd name="T85" fmla="*/ 8 h 44"/>
                  <a:gd name="T86" fmla="*/ 8 w 37"/>
                  <a:gd name="T87" fmla="*/ 7 h 44"/>
                  <a:gd name="T88" fmla="*/ 11 w 37"/>
                  <a:gd name="T89" fmla="*/ 3 h 44"/>
                  <a:gd name="T90" fmla="*/ 14 w 37"/>
                  <a:gd name="T91" fmla="*/ 2 h 44"/>
                  <a:gd name="T92" fmla="*/ 16 w 37"/>
                  <a:gd name="T9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7" h="44">
                    <a:moveTo>
                      <a:pt x="16" y="0"/>
                    </a:moveTo>
                    <a:lnTo>
                      <a:pt x="27" y="0"/>
                    </a:lnTo>
                    <a:lnTo>
                      <a:pt x="30" y="3"/>
                    </a:lnTo>
                    <a:lnTo>
                      <a:pt x="32" y="6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7" y="15"/>
                    </a:lnTo>
                    <a:lnTo>
                      <a:pt x="37" y="18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4" y="25"/>
                    </a:lnTo>
                    <a:lnTo>
                      <a:pt x="34" y="28"/>
                    </a:lnTo>
                    <a:lnTo>
                      <a:pt x="33" y="28"/>
                    </a:lnTo>
                    <a:lnTo>
                      <a:pt x="32" y="32"/>
                    </a:lnTo>
                    <a:lnTo>
                      <a:pt x="32" y="33"/>
                    </a:lnTo>
                    <a:lnTo>
                      <a:pt x="29" y="38"/>
                    </a:lnTo>
                    <a:lnTo>
                      <a:pt x="26" y="39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2" y="44"/>
                    </a:lnTo>
                    <a:lnTo>
                      <a:pt x="15" y="40"/>
                    </a:lnTo>
                    <a:lnTo>
                      <a:pt x="12" y="40"/>
                    </a:lnTo>
                    <a:lnTo>
                      <a:pt x="14" y="38"/>
                    </a:lnTo>
                    <a:lnTo>
                      <a:pt x="11" y="36"/>
                    </a:lnTo>
                    <a:lnTo>
                      <a:pt x="9" y="35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4" y="22"/>
                    </a:lnTo>
                    <a:lnTo>
                      <a:pt x="1" y="22"/>
                    </a:lnTo>
                    <a:lnTo>
                      <a:pt x="0" y="20"/>
                    </a:lnTo>
                    <a:lnTo>
                      <a:pt x="3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0" name="Rectangle 876"/>
              <p:cNvSpPr>
                <a:spLocks noChangeArrowheads="1"/>
              </p:cNvSpPr>
              <p:nvPr/>
            </p:nvSpPr>
            <p:spPr bwMode="auto">
              <a:xfrm>
                <a:off x="4172534" y="3886491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1" name="Freeform 877"/>
              <p:cNvSpPr>
                <a:spLocks/>
              </p:cNvSpPr>
              <p:nvPr/>
            </p:nvSpPr>
            <p:spPr bwMode="auto">
              <a:xfrm>
                <a:off x="4169570" y="3850918"/>
                <a:ext cx="77074" cy="85967"/>
              </a:xfrm>
              <a:custGeom>
                <a:avLst/>
                <a:gdLst>
                  <a:gd name="T0" fmla="*/ 20 w 52"/>
                  <a:gd name="T1" fmla="*/ 0 h 58"/>
                  <a:gd name="T2" fmla="*/ 23 w 52"/>
                  <a:gd name="T3" fmla="*/ 1 h 58"/>
                  <a:gd name="T4" fmla="*/ 25 w 52"/>
                  <a:gd name="T5" fmla="*/ 4 h 58"/>
                  <a:gd name="T6" fmla="*/ 27 w 52"/>
                  <a:gd name="T7" fmla="*/ 5 h 58"/>
                  <a:gd name="T8" fmla="*/ 27 w 52"/>
                  <a:gd name="T9" fmla="*/ 11 h 58"/>
                  <a:gd name="T10" fmla="*/ 26 w 52"/>
                  <a:gd name="T11" fmla="*/ 13 h 58"/>
                  <a:gd name="T12" fmla="*/ 30 w 52"/>
                  <a:gd name="T13" fmla="*/ 18 h 58"/>
                  <a:gd name="T14" fmla="*/ 31 w 52"/>
                  <a:gd name="T15" fmla="*/ 18 h 58"/>
                  <a:gd name="T16" fmla="*/ 36 w 52"/>
                  <a:gd name="T17" fmla="*/ 13 h 58"/>
                  <a:gd name="T18" fmla="*/ 37 w 52"/>
                  <a:gd name="T19" fmla="*/ 15 h 58"/>
                  <a:gd name="T20" fmla="*/ 38 w 52"/>
                  <a:gd name="T21" fmla="*/ 16 h 58"/>
                  <a:gd name="T22" fmla="*/ 40 w 52"/>
                  <a:gd name="T23" fmla="*/ 18 h 58"/>
                  <a:gd name="T24" fmla="*/ 38 w 52"/>
                  <a:gd name="T25" fmla="*/ 19 h 58"/>
                  <a:gd name="T26" fmla="*/ 40 w 52"/>
                  <a:gd name="T27" fmla="*/ 22 h 58"/>
                  <a:gd name="T28" fmla="*/ 38 w 52"/>
                  <a:gd name="T29" fmla="*/ 26 h 58"/>
                  <a:gd name="T30" fmla="*/ 36 w 52"/>
                  <a:gd name="T31" fmla="*/ 29 h 58"/>
                  <a:gd name="T32" fmla="*/ 37 w 52"/>
                  <a:gd name="T33" fmla="*/ 31 h 58"/>
                  <a:gd name="T34" fmla="*/ 38 w 52"/>
                  <a:gd name="T35" fmla="*/ 31 h 58"/>
                  <a:gd name="T36" fmla="*/ 40 w 52"/>
                  <a:gd name="T37" fmla="*/ 31 h 58"/>
                  <a:gd name="T38" fmla="*/ 42 w 52"/>
                  <a:gd name="T39" fmla="*/ 31 h 58"/>
                  <a:gd name="T40" fmla="*/ 44 w 52"/>
                  <a:gd name="T41" fmla="*/ 33 h 58"/>
                  <a:gd name="T42" fmla="*/ 45 w 52"/>
                  <a:gd name="T43" fmla="*/ 33 h 58"/>
                  <a:gd name="T44" fmla="*/ 47 w 52"/>
                  <a:gd name="T45" fmla="*/ 33 h 58"/>
                  <a:gd name="T46" fmla="*/ 48 w 52"/>
                  <a:gd name="T47" fmla="*/ 35 h 58"/>
                  <a:gd name="T48" fmla="*/ 49 w 52"/>
                  <a:gd name="T49" fmla="*/ 37 h 58"/>
                  <a:gd name="T50" fmla="*/ 51 w 52"/>
                  <a:gd name="T51" fmla="*/ 37 h 58"/>
                  <a:gd name="T52" fmla="*/ 52 w 52"/>
                  <a:gd name="T53" fmla="*/ 40 h 58"/>
                  <a:gd name="T54" fmla="*/ 51 w 52"/>
                  <a:gd name="T55" fmla="*/ 41 h 58"/>
                  <a:gd name="T56" fmla="*/ 51 w 52"/>
                  <a:gd name="T57" fmla="*/ 42 h 58"/>
                  <a:gd name="T58" fmla="*/ 51 w 52"/>
                  <a:gd name="T59" fmla="*/ 45 h 58"/>
                  <a:gd name="T60" fmla="*/ 49 w 52"/>
                  <a:gd name="T61" fmla="*/ 47 h 58"/>
                  <a:gd name="T62" fmla="*/ 51 w 52"/>
                  <a:gd name="T63" fmla="*/ 49 h 58"/>
                  <a:gd name="T64" fmla="*/ 49 w 52"/>
                  <a:gd name="T65" fmla="*/ 52 h 58"/>
                  <a:gd name="T66" fmla="*/ 51 w 52"/>
                  <a:gd name="T67" fmla="*/ 55 h 58"/>
                  <a:gd name="T68" fmla="*/ 51 w 52"/>
                  <a:gd name="T69" fmla="*/ 58 h 58"/>
                  <a:gd name="T70" fmla="*/ 37 w 52"/>
                  <a:gd name="T71" fmla="*/ 52 h 58"/>
                  <a:gd name="T72" fmla="*/ 27 w 52"/>
                  <a:gd name="T73" fmla="*/ 45 h 58"/>
                  <a:gd name="T74" fmla="*/ 25 w 52"/>
                  <a:gd name="T75" fmla="*/ 45 h 58"/>
                  <a:gd name="T76" fmla="*/ 16 w 52"/>
                  <a:gd name="T77" fmla="*/ 37 h 58"/>
                  <a:gd name="T78" fmla="*/ 16 w 52"/>
                  <a:gd name="T79" fmla="*/ 37 h 58"/>
                  <a:gd name="T80" fmla="*/ 11 w 52"/>
                  <a:gd name="T81" fmla="*/ 33 h 58"/>
                  <a:gd name="T82" fmla="*/ 9 w 52"/>
                  <a:gd name="T83" fmla="*/ 33 h 58"/>
                  <a:gd name="T84" fmla="*/ 5 w 52"/>
                  <a:gd name="T85" fmla="*/ 29 h 58"/>
                  <a:gd name="T86" fmla="*/ 4 w 52"/>
                  <a:gd name="T87" fmla="*/ 27 h 58"/>
                  <a:gd name="T88" fmla="*/ 4 w 52"/>
                  <a:gd name="T89" fmla="*/ 26 h 58"/>
                  <a:gd name="T90" fmla="*/ 4 w 52"/>
                  <a:gd name="T91" fmla="*/ 24 h 58"/>
                  <a:gd name="T92" fmla="*/ 2 w 52"/>
                  <a:gd name="T93" fmla="*/ 24 h 58"/>
                  <a:gd name="T94" fmla="*/ 0 w 52"/>
                  <a:gd name="T95" fmla="*/ 24 h 58"/>
                  <a:gd name="T96" fmla="*/ 0 w 52"/>
                  <a:gd name="T97" fmla="*/ 22 h 58"/>
                  <a:gd name="T98" fmla="*/ 1 w 52"/>
                  <a:gd name="T99" fmla="*/ 19 h 58"/>
                  <a:gd name="T100" fmla="*/ 4 w 52"/>
                  <a:gd name="T101" fmla="*/ 18 h 58"/>
                  <a:gd name="T102" fmla="*/ 7 w 52"/>
                  <a:gd name="T103" fmla="*/ 13 h 58"/>
                  <a:gd name="T104" fmla="*/ 7 w 52"/>
                  <a:gd name="T105" fmla="*/ 12 h 58"/>
                  <a:gd name="T106" fmla="*/ 8 w 52"/>
                  <a:gd name="T107" fmla="*/ 8 h 58"/>
                  <a:gd name="T108" fmla="*/ 9 w 52"/>
                  <a:gd name="T109" fmla="*/ 8 h 58"/>
                  <a:gd name="T110" fmla="*/ 9 w 52"/>
                  <a:gd name="T111" fmla="*/ 5 h 58"/>
                  <a:gd name="T112" fmla="*/ 11 w 52"/>
                  <a:gd name="T113" fmla="*/ 2 h 58"/>
                  <a:gd name="T114" fmla="*/ 11 w 52"/>
                  <a:gd name="T115" fmla="*/ 2 h 58"/>
                  <a:gd name="T116" fmla="*/ 13 w 52"/>
                  <a:gd name="T117" fmla="*/ 1 h 58"/>
                  <a:gd name="T118" fmla="*/ 15 w 52"/>
                  <a:gd name="T119" fmla="*/ 2 h 58"/>
                  <a:gd name="T120" fmla="*/ 20 w 52"/>
                  <a:gd name="T1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" h="58">
                    <a:moveTo>
                      <a:pt x="20" y="0"/>
                    </a:moveTo>
                    <a:lnTo>
                      <a:pt x="23" y="1"/>
                    </a:lnTo>
                    <a:lnTo>
                      <a:pt x="25" y="4"/>
                    </a:lnTo>
                    <a:lnTo>
                      <a:pt x="27" y="5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30" y="18"/>
                    </a:lnTo>
                    <a:lnTo>
                      <a:pt x="31" y="18"/>
                    </a:lnTo>
                    <a:lnTo>
                      <a:pt x="36" y="13"/>
                    </a:lnTo>
                    <a:lnTo>
                      <a:pt x="37" y="15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38" y="19"/>
                    </a:lnTo>
                    <a:lnTo>
                      <a:pt x="40" y="22"/>
                    </a:lnTo>
                    <a:lnTo>
                      <a:pt x="38" y="26"/>
                    </a:lnTo>
                    <a:lnTo>
                      <a:pt x="36" y="29"/>
                    </a:lnTo>
                    <a:lnTo>
                      <a:pt x="37" y="31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2" y="31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5"/>
                    </a:lnTo>
                    <a:lnTo>
                      <a:pt x="49" y="37"/>
                    </a:lnTo>
                    <a:lnTo>
                      <a:pt x="51" y="37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49" y="47"/>
                    </a:lnTo>
                    <a:lnTo>
                      <a:pt x="51" y="49"/>
                    </a:lnTo>
                    <a:lnTo>
                      <a:pt x="49" y="52"/>
                    </a:lnTo>
                    <a:lnTo>
                      <a:pt x="51" y="55"/>
                    </a:lnTo>
                    <a:lnTo>
                      <a:pt x="51" y="58"/>
                    </a:lnTo>
                    <a:lnTo>
                      <a:pt x="37" y="52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5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4" y="18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5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2" name="Freeform 878"/>
              <p:cNvSpPr>
                <a:spLocks/>
              </p:cNvSpPr>
              <p:nvPr/>
            </p:nvSpPr>
            <p:spPr bwMode="auto">
              <a:xfrm>
                <a:off x="4222928" y="3809417"/>
                <a:ext cx="121540" cy="127468"/>
              </a:xfrm>
              <a:custGeom>
                <a:avLst/>
                <a:gdLst>
                  <a:gd name="T0" fmla="*/ 48 w 82"/>
                  <a:gd name="T1" fmla="*/ 3 h 86"/>
                  <a:gd name="T2" fmla="*/ 55 w 82"/>
                  <a:gd name="T3" fmla="*/ 5 h 86"/>
                  <a:gd name="T4" fmla="*/ 59 w 82"/>
                  <a:gd name="T5" fmla="*/ 7 h 86"/>
                  <a:gd name="T6" fmla="*/ 63 w 82"/>
                  <a:gd name="T7" fmla="*/ 10 h 86"/>
                  <a:gd name="T8" fmla="*/ 70 w 82"/>
                  <a:gd name="T9" fmla="*/ 11 h 86"/>
                  <a:gd name="T10" fmla="*/ 74 w 82"/>
                  <a:gd name="T11" fmla="*/ 10 h 86"/>
                  <a:gd name="T12" fmla="*/ 80 w 82"/>
                  <a:gd name="T13" fmla="*/ 11 h 86"/>
                  <a:gd name="T14" fmla="*/ 78 w 82"/>
                  <a:gd name="T15" fmla="*/ 16 h 86"/>
                  <a:gd name="T16" fmla="*/ 80 w 82"/>
                  <a:gd name="T17" fmla="*/ 22 h 86"/>
                  <a:gd name="T18" fmla="*/ 82 w 82"/>
                  <a:gd name="T19" fmla="*/ 26 h 86"/>
                  <a:gd name="T20" fmla="*/ 81 w 82"/>
                  <a:gd name="T21" fmla="*/ 32 h 86"/>
                  <a:gd name="T22" fmla="*/ 74 w 82"/>
                  <a:gd name="T23" fmla="*/ 40 h 86"/>
                  <a:gd name="T24" fmla="*/ 73 w 82"/>
                  <a:gd name="T25" fmla="*/ 44 h 86"/>
                  <a:gd name="T26" fmla="*/ 71 w 82"/>
                  <a:gd name="T27" fmla="*/ 50 h 86"/>
                  <a:gd name="T28" fmla="*/ 71 w 82"/>
                  <a:gd name="T29" fmla="*/ 57 h 86"/>
                  <a:gd name="T30" fmla="*/ 73 w 82"/>
                  <a:gd name="T31" fmla="*/ 59 h 86"/>
                  <a:gd name="T32" fmla="*/ 74 w 82"/>
                  <a:gd name="T33" fmla="*/ 68 h 86"/>
                  <a:gd name="T34" fmla="*/ 80 w 82"/>
                  <a:gd name="T35" fmla="*/ 70 h 86"/>
                  <a:gd name="T36" fmla="*/ 77 w 82"/>
                  <a:gd name="T37" fmla="*/ 75 h 86"/>
                  <a:gd name="T38" fmla="*/ 74 w 82"/>
                  <a:gd name="T39" fmla="*/ 76 h 86"/>
                  <a:gd name="T40" fmla="*/ 70 w 82"/>
                  <a:gd name="T41" fmla="*/ 73 h 86"/>
                  <a:gd name="T42" fmla="*/ 63 w 82"/>
                  <a:gd name="T43" fmla="*/ 73 h 86"/>
                  <a:gd name="T44" fmla="*/ 38 w 82"/>
                  <a:gd name="T45" fmla="*/ 75 h 86"/>
                  <a:gd name="T46" fmla="*/ 34 w 82"/>
                  <a:gd name="T47" fmla="*/ 77 h 86"/>
                  <a:gd name="T48" fmla="*/ 23 w 82"/>
                  <a:gd name="T49" fmla="*/ 81 h 86"/>
                  <a:gd name="T50" fmla="*/ 16 w 82"/>
                  <a:gd name="T51" fmla="*/ 86 h 86"/>
                  <a:gd name="T52" fmla="*/ 15 w 82"/>
                  <a:gd name="T53" fmla="*/ 83 h 86"/>
                  <a:gd name="T54" fmla="*/ 15 w 82"/>
                  <a:gd name="T55" fmla="*/ 77 h 86"/>
                  <a:gd name="T56" fmla="*/ 15 w 82"/>
                  <a:gd name="T57" fmla="*/ 73 h 86"/>
                  <a:gd name="T58" fmla="*/ 15 w 82"/>
                  <a:gd name="T59" fmla="*/ 69 h 86"/>
                  <a:gd name="T60" fmla="*/ 15 w 82"/>
                  <a:gd name="T61" fmla="*/ 65 h 86"/>
                  <a:gd name="T62" fmla="*/ 12 w 82"/>
                  <a:gd name="T63" fmla="*/ 63 h 86"/>
                  <a:gd name="T64" fmla="*/ 9 w 82"/>
                  <a:gd name="T65" fmla="*/ 61 h 86"/>
                  <a:gd name="T66" fmla="*/ 6 w 82"/>
                  <a:gd name="T67" fmla="*/ 59 h 86"/>
                  <a:gd name="T68" fmla="*/ 2 w 82"/>
                  <a:gd name="T69" fmla="*/ 59 h 86"/>
                  <a:gd name="T70" fmla="*/ 0 w 82"/>
                  <a:gd name="T71" fmla="*/ 57 h 86"/>
                  <a:gd name="T72" fmla="*/ 4 w 82"/>
                  <a:gd name="T73" fmla="*/ 50 h 86"/>
                  <a:gd name="T74" fmla="*/ 4 w 82"/>
                  <a:gd name="T75" fmla="*/ 46 h 86"/>
                  <a:gd name="T76" fmla="*/ 9 w 82"/>
                  <a:gd name="T77" fmla="*/ 37 h 86"/>
                  <a:gd name="T78" fmla="*/ 9 w 82"/>
                  <a:gd name="T79" fmla="*/ 33 h 86"/>
                  <a:gd name="T80" fmla="*/ 6 w 82"/>
                  <a:gd name="T81" fmla="*/ 29 h 86"/>
                  <a:gd name="T82" fmla="*/ 11 w 82"/>
                  <a:gd name="T83" fmla="*/ 28 h 86"/>
                  <a:gd name="T84" fmla="*/ 9 w 82"/>
                  <a:gd name="T85" fmla="*/ 23 h 86"/>
                  <a:gd name="T86" fmla="*/ 6 w 82"/>
                  <a:gd name="T87" fmla="*/ 18 h 86"/>
                  <a:gd name="T88" fmla="*/ 8 w 82"/>
                  <a:gd name="T89" fmla="*/ 10 h 86"/>
                  <a:gd name="T90" fmla="*/ 6 w 82"/>
                  <a:gd name="T91" fmla="*/ 7 h 86"/>
                  <a:gd name="T92" fmla="*/ 16 w 82"/>
                  <a:gd name="T93" fmla="*/ 1 h 86"/>
                  <a:gd name="T94" fmla="*/ 20 w 82"/>
                  <a:gd name="T95" fmla="*/ 3 h 86"/>
                  <a:gd name="T96" fmla="*/ 27 w 82"/>
                  <a:gd name="T97" fmla="*/ 3 h 86"/>
                  <a:gd name="T98" fmla="*/ 31 w 82"/>
                  <a:gd name="T99" fmla="*/ 0 h 86"/>
                  <a:gd name="T100" fmla="*/ 34 w 82"/>
                  <a:gd name="T101" fmla="*/ 1 h 86"/>
                  <a:gd name="T102" fmla="*/ 40 w 82"/>
                  <a:gd name="T103" fmla="*/ 4 h 86"/>
                  <a:gd name="T104" fmla="*/ 44 w 82"/>
                  <a:gd name="T10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86">
                    <a:moveTo>
                      <a:pt x="44" y="0"/>
                    </a:moveTo>
                    <a:lnTo>
                      <a:pt x="48" y="3"/>
                    </a:lnTo>
                    <a:lnTo>
                      <a:pt x="53" y="5"/>
                    </a:lnTo>
                    <a:lnTo>
                      <a:pt x="55" y="5"/>
                    </a:lnTo>
                    <a:lnTo>
                      <a:pt x="56" y="7"/>
                    </a:lnTo>
                    <a:lnTo>
                      <a:pt x="59" y="7"/>
                    </a:lnTo>
                    <a:lnTo>
                      <a:pt x="62" y="7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70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0" y="12"/>
                    </a:lnTo>
                    <a:lnTo>
                      <a:pt x="78" y="16"/>
                    </a:lnTo>
                    <a:lnTo>
                      <a:pt x="80" y="19"/>
                    </a:lnTo>
                    <a:lnTo>
                      <a:pt x="80" y="22"/>
                    </a:lnTo>
                    <a:lnTo>
                      <a:pt x="81" y="23"/>
                    </a:lnTo>
                    <a:lnTo>
                      <a:pt x="82" y="26"/>
                    </a:lnTo>
                    <a:lnTo>
                      <a:pt x="81" y="29"/>
                    </a:lnTo>
                    <a:lnTo>
                      <a:pt x="81" y="32"/>
                    </a:lnTo>
                    <a:lnTo>
                      <a:pt x="78" y="33"/>
                    </a:lnTo>
                    <a:lnTo>
                      <a:pt x="74" y="40"/>
                    </a:lnTo>
                    <a:lnTo>
                      <a:pt x="74" y="43"/>
                    </a:lnTo>
                    <a:lnTo>
                      <a:pt x="73" y="44"/>
                    </a:lnTo>
                    <a:lnTo>
                      <a:pt x="73" y="48"/>
                    </a:lnTo>
                    <a:lnTo>
                      <a:pt x="71" y="50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71" y="58"/>
                    </a:lnTo>
                    <a:lnTo>
                      <a:pt x="73" y="59"/>
                    </a:lnTo>
                    <a:lnTo>
                      <a:pt x="74" y="63"/>
                    </a:lnTo>
                    <a:lnTo>
                      <a:pt x="74" y="68"/>
                    </a:lnTo>
                    <a:lnTo>
                      <a:pt x="78" y="68"/>
                    </a:lnTo>
                    <a:lnTo>
                      <a:pt x="80" y="70"/>
                    </a:lnTo>
                    <a:lnTo>
                      <a:pt x="78" y="75"/>
                    </a:lnTo>
                    <a:lnTo>
                      <a:pt x="77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1" y="72"/>
                    </a:lnTo>
                    <a:lnTo>
                      <a:pt x="70" y="73"/>
                    </a:lnTo>
                    <a:lnTo>
                      <a:pt x="69" y="76"/>
                    </a:lnTo>
                    <a:lnTo>
                      <a:pt x="63" y="73"/>
                    </a:lnTo>
                    <a:lnTo>
                      <a:pt x="56" y="75"/>
                    </a:lnTo>
                    <a:lnTo>
                      <a:pt x="38" y="75"/>
                    </a:lnTo>
                    <a:lnTo>
                      <a:pt x="34" y="76"/>
                    </a:lnTo>
                    <a:lnTo>
                      <a:pt x="34" y="77"/>
                    </a:lnTo>
                    <a:lnTo>
                      <a:pt x="24" y="80"/>
                    </a:lnTo>
                    <a:lnTo>
                      <a:pt x="23" y="81"/>
                    </a:lnTo>
                    <a:lnTo>
                      <a:pt x="20" y="81"/>
                    </a:lnTo>
                    <a:lnTo>
                      <a:pt x="16" y="86"/>
                    </a:lnTo>
                    <a:lnTo>
                      <a:pt x="15" y="86"/>
                    </a:lnTo>
                    <a:lnTo>
                      <a:pt x="15" y="83"/>
                    </a:lnTo>
                    <a:lnTo>
                      <a:pt x="13" y="80"/>
                    </a:lnTo>
                    <a:lnTo>
                      <a:pt x="15" y="77"/>
                    </a:lnTo>
                    <a:lnTo>
                      <a:pt x="13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2" y="63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8" y="61"/>
                    </a:lnTo>
                    <a:lnTo>
                      <a:pt x="6" y="59"/>
                    </a:lnTo>
                    <a:lnTo>
                      <a:pt x="4" y="59"/>
                    </a:lnTo>
                    <a:lnTo>
                      <a:pt x="2" y="59"/>
                    </a:lnTo>
                    <a:lnTo>
                      <a:pt x="1" y="59"/>
                    </a:lnTo>
                    <a:lnTo>
                      <a:pt x="0" y="57"/>
                    </a:lnTo>
                    <a:lnTo>
                      <a:pt x="2" y="54"/>
                    </a:lnTo>
                    <a:lnTo>
                      <a:pt x="4" y="50"/>
                    </a:lnTo>
                    <a:lnTo>
                      <a:pt x="2" y="47"/>
                    </a:lnTo>
                    <a:lnTo>
                      <a:pt x="4" y="46"/>
                    </a:lnTo>
                    <a:lnTo>
                      <a:pt x="6" y="44"/>
                    </a:lnTo>
                    <a:lnTo>
                      <a:pt x="9" y="37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8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9" y="23"/>
                    </a:lnTo>
                    <a:lnTo>
                      <a:pt x="8" y="22"/>
                    </a:lnTo>
                    <a:lnTo>
                      <a:pt x="6" y="18"/>
                    </a:lnTo>
                    <a:lnTo>
                      <a:pt x="8" y="15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6" y="3"/>
                    </a:lnTo>
                    <a:lnTo>
                      <a:pt x="40" y="4"/>
                    </a:lnTo>
                    <a:lnTo>
                      <a:pt x="42" y="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3" name="Freeform 879"/>
              <p:cNvSpPr>
                <a:spLocks/>
              </p:cNvSpPr>
              <p:nvPr/>
            </p:nvSpPr>
            <p:spPr bwMode="auto">
              <a:xfrm>
                <a:off x="4328163" y="3797559"/>
                <a:ext cx="83003" cy="130433"/>
              </a:xfrm>
              <a:custGeom>
                <a:avLst/>
                <a:gdLst>
                  <a:gd name="T0" fmla="*/ 39 w 56"/>
                  <a:gd name="T1" fmla="*/ 1 h 88"/>
                  <a:gd name="T2" fmla="*/ 41 w 56"/>
                  <a:gd name="T3" fmla="*/ 5 h 88"/>
                  <a:gd name="T4" fmla="*/ 45 w 56"/>
                  <a:gd name="T5" fmla="*/ 9 h 88"/>
                  <a:gd name="T6" fmla="*/ 49 w 56"/>
                  <a:gd name="T7" fmla="*/ 13 h 88"/>
                  <a:gd name="T8" fmla="*/ 47 w 56"/>
                  <a:gd name="T9" fmla="*/ 22 h 88"/>
                  <a:gd name="T10" fmla="*/ 50 w 56"/>
                  <a:gd name="T11" fmla="*/ 23 h 88"/>
                  <a:gd name="T12" fmla="*/ 49 w 56"/>
                  <a:gd name="T13" fmla="*/ 30 h 88"/>
                  <a:gd name="T14" fmla="*/ 50 w 56"/>
                  <a:gd name="T15" fmla="*/ 33 h 88"/>
                  <a:gd name="T16" fmla="*/ 50 w 56"/>
                  <a:gd name="T17" fmla="*/ 37 h 88"/>
                  <a:gd name="T18" fmla="*/ 50 w 56"/>
                  <a:gd name="T19" fmla="*/ 44 h 88"/>
                  <a:gd name="T20" fmla="*/ 52 w 56"/>
                  <a:gd name="T21" fmla="*/ 54 h 88"/>
                  <a:gd name="T22" fmla="*/ 50 w 56"/>
                  <a:gd name="T23" fmla="*/ 58 h 88"/>
                  <a:gd name="T24" fmla="*/ 50 w 56"/>
                  <a:gd name="T25" fmla="*/ 65 h 88"/>
                  <a:gd name="T26" fmla="*/ 53 w 56"/>
                  <a:gd name="T27" fmla="*/ 69 h 88"/>
                  <a:gd name="T28" fmla="*/ 56 w 56"/>
                  <a:gd name="T29" fmla="*/ 71 h 88"/>
                  <a:gd name="T30" fmla="*/ 42 w 56"/>
                  <a:gd name="T31" fmla="*/ 76 h 88"/>
                  <a:gd name="T32" fmla="*/ 27 w 56"/>
                  <a:gd name="T33" fmla="*/ 83 h 88"/>
                  <a:gd name="T34" fmla="*/ 10 w 56"/>
                  <a:gd name="T35" fmla="*/ 85 h 88"/>
                  <a:gd name="T36" fmla="*/ 3 w 56"/>
                  <a:gd name="T37" fmla="*/ 84 h 88"/>
                  <a:gd name="T38" fmla="*/ 6 w 56"/>
                  <a:gd name="T39" fmla="*/ 83 h 88"/>
                  <a:gd name="T40" fmla="*/ 9 w 56"/>
                  <a:gd name="T41" fmla="*/ 78 h 88"/>
                  <a:gd name="T42" fmla="*/ 3 w 56"/>
                  <a:gd name="T43" fmla="*/ 76 h 88"/>
                  <a:gd name="T44" fmla="*/ 2 w 56"/>
                  <a:gd name="T45" fmla="*/ 67 h 88"/>
                  <a:gd name="T46" fmla="*/ 0 w 56"/>
                  <a:gd name="T47" fmla="*/ 65 h 88"/>
                  <a:gd name="T48" fmla="*/ 0 w 56"/>
                  <a:gd name="T49" fmla="*/ 58 h 88"/>
                  <a:gd name="T50" fmla="*/ 2 w 56"/>
                  <a:gd name="T51" fmla="*/ 52 h 88"/>
                  <a:gd name="T52" fmla="*/ 3 w 56"/>
                  <a:gd name="T53" fmla="*/ 48 h 88"/>
                  <a:gd name="T54" fmla="*/ 10 w 56"/>
                  <a:gd name="T55" fmla="*/ 40 h 88"/>
                  <a:gd name="T56" fmla="*/ 11 w 56"/>
                  <a:gd name="T57" fmla="*/ 34 h 88"/>
                  <a:gd name="T58" fmla="*/ 9 w 56"/>
                  <a:gd name="T59" fmla="*/ 30 h 88"/>
                  <a:gd name="T60" fmla="*/ 7 w 56"/>
                  <a:gd name="T61" fmla="*/ 24 h 88"/>
                  <a:gd name="T62" fmla="*/ 9 w 56"/>
                  <a:gd name="T63" fmla="*/ 19 h 88"/>
                  <a:gd name="T64" fmla="*/ 6 w 56"/>
                  <a:gd name="T65" fmla="*/ 12 h 88"/>
                  <a:gd name="T66" fmla="*/ 5 w 56"/>
                  <a:gd name="T67" fmla="*/ 7 h 88"/>
                  <a:gd name="T68" fmla="*/ 9 w 56"/>
                  <a:gd name="T69" fmla="*/ 2 h 88"/>
                  <a:gd name="T70" fmla="*/ 20 w 56"/>
                  <a:gd name="T71" fmla="*/ 2 h 88"/>
                  <a:gd name="T72" fmla="*/ 32 w 56"/>
                  <a:gd name="T73" fmla="*/ 2 h 88"/>
                  <a:gd name="T74" fmla="*/ 38 w 56"/>
                  <a:gd name="T7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" h="88">
                    <a:moveTo>
                      <a:pt x="38" y="0"/>
                    </a:moveTo>
                    <a:lnTo>
                      <a:pt x="39" y="1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6" y="12"/>
                    </a:lnTo>
                    <a:lnTo>
                      <a:pt x="49" y="13"/>
                    </a:lnTo>
                    <a:lnTo>
                      <a:pt x="47" y="18"/>
                    </a:lnTo>
                    <a:lnTo>
                      <a:pt x="47" y="22"/>
                    </a:lnTo>
                    <a:lnTo>
                      <a:pt x="49" y="23"/>
                    </a:lnTo>
                    <a:lnTo>
                      <a:pt x="50" y="23"/>
                    </a:lnTo>
                    <a:lnTo>
                      <a:pt x="50" y="27"/>
                    </a:lnTo>
                    <a:lnTo>
                      <a:pt x="49" y="30"/>
                    </a:lnTo>
                    <a:lnTo>
                      <a:pt x="49" y="31"/>
                    </a:lnTo>
                    <a:lnTo>
                      <a:pt x="50" y="33"/>
                    </a:lnTo>
                    <a:lnTo>
                      <a:pt x="50" y="36"/>
                    </a:lnTo>
                    <a:lnTo>
                      <a:pt x="50" y="37"/>
                    </a:lnTo>
                    <a:lnTo>
                      <a:pt x="50" y="38"/>
                    </a:lnTo>
                    <a:lnTo>
                      <a:pt x="50" y="44"/>
                    </a:lnTo>
                    <a:lnTo>
                      <a:pt x="52" y="45"/>
                    </a:lnTo>
                    <a:lnTo>
                      <a:pt x="52" y="54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49" y="62"/>
                    </a:lnTo>
                    <a:lnTo>
                      <a:pt x="50" y="65"/>
                    </a:lnTo>
                    <a:lnTo>
                      <a:pt x="52" y="67"/>
                    </a:lnTo>
                    <a:lnTo>
                      <a:pt x="53" y="69"/>
                    </a:lnTo>
                    <a:lnTo>
                      <a:pt x="54" y="70"/>
                    </a:lnTo>
                    <a:lnTo>
                      <a:pt x="56" y="71"/>
                    </a:lnTo>
                    <a:lnTo>
                      <a:pt x="49" y="73"/>
                    </a:lnTo>
                    <a:lnTo>
                      <a:pt x="42" y="76"/>
                    </a:lnTo>
                    <a:lnTo>
                      <a:pt x="35" y="81"/>
                    </a:lnTo>
                    <a:lnTo>
                      <a:pt x="27" y="83"/>
                    </a:lnTo>
                    <a:lnTo>
                      <a:pt x="16" y="88"/>
                    </a:lnTo>
                    <a:lnTo>
                      <a:pt x="10" y="85"/>
                    </a:lnTo>
                    <a:lnTo>
                      <a:pt x="3" y="85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9" y="78"/>
                    </a:lnTo>
                    <a:lnTo>
                      <a:pt x="7" y="76"/>
                    </a:lnTo>
                    <a:lnTo>
                      <a:pt x="3" y="76"/>
                    </a:lnTo>
                    <a:lnTo>
                      <a:pt x="3" y="71"/>
                    </a:lnTo>
                    <a:lnTo>
                      <a:pt x="2" y="67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0" y="58"/>
                    </a:lnTo>
                    <a:lnTo>
                      <a:pt x="2" y="56"/>
                    </a:lnTo>
                    <a:lnTo>
                      <a:pt x="2" y="52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7" y="41"/>
                    </a:lnTo>
                    <a:lnTo>
                      <a:pt x="10" y="40"/>
                    </a:lnTo>
                    <a:lnTo>
                      <a:pt x="10" y="37"/>
                    </a:lnTo>
                    <a:lnTo>
                      <a:pt x="11" y="34"/>
                    </a:lnTo>
                    <a:lnTo>
                      <a:pt x="10" y="31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7" y="15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7" y="2"/>
                    </a:lnTo>
                    <a:lnTo>
                      <a:pt x="32" y="2"/>
                    </a:lnTo>
                    <a:lnTo>
                      <a:pt x="35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4" name="Freeform 880"/>
              <p:cNvSpPr>
                <a:spLocks/>
              </p:cNvSpPr>
              <p:nvPr/>
            </p:nvSpPr>
            <p:spPr bwMode="auto">
              <a:xfrm>
                <a:off x="4385969" y="3797559"/>
                <a:ext cx="38537" cy="105236"/>
              </a:xfrm>
              <a:custGeom>
                <a:avLst/>
                <a:gdLst>
                  <a:gd name="T0" fmla="*/ 2 w 26"/>
                  <a:gd name="T1" fmla="*/ 0 h 71"/>
                  <a:gd name="T2" fmla="*/ 15 w 26"/>
                  <a:gd name="T3" fmla="*/ 4 h 71"/>
                  <a:gd name="T4" fmla="*/ 14 w 26"/>
                  <a:gd name="T5" fmla="*/ 5 h 71"/>
                  <a:gd name="T6" fmla="*/ 15 w 26"/>
                  <a:gd name="T7" fmla="*/ 9 h 71"/>
                  <a:gd name="T8" fmla="*/ 18 w 26"/>
                  <a:gd name="T9" fmla="*/ 11 h 71"/>
                  <a:gd name="T10" fmla="*/ 19 w 26"/>
                  <a:gd name="T11" fmla="*/ 13 h 71"/>
                  <a:gd name="T12" fmla="*/ 21 w 26"/>
                  <a:gd name="T13" fmla="*/ 13 h 71"/>
                  <a:gd name="T14" fmla="*/ 24 w 26"/>
                  <a:gd name="T15" fmla="*/ 20 h 71"/>
                  <a:gd name="T16" fmla="*/ 25 w 26"/>
                  <a:gd name="T17" fmla="*/ 26 h 71"/>
                  <a:gd name="T18" fmla="*/ 25 w 26"/>
                  <a:gd name="T19" fmla="*/ 30 h 71"/>
                  <a:gd name="T20" fmla="*/ 26 w 26"/>
                  <a:gd name="T21" fmla="*/ 31 h 71"/>
                  <a:gd name="T22" fmla="*/ 26 w 26"/>
                  <a:gd name="T23" fmla="*/ 36 h 71"/>
                  <a:gd name="T24" fmla="*/ 25 w 26"/>
                  <a:gd name="T25" fmla="*/ 37 h 71"/>
                  <a:gd name="T26" fmla="*/ 24 w 26"/>
                  <a:gd name="T27" fmla="*/ 40 h 71"/>
                  <a:gd name="T28" fmla="*/ 24 w 26"/>
                  <a:gd name="T29" fmla="*/ 55 h 71"/>
                  <a:gd name="T30" fmla="*/ 25 w 26"/>
                  <a:gd name="T31" fmla="*/ 59 h 71"/>
                  <a:gd name="T32" fmla="*/ 25 w 26"/>
                  <a:gd name="T33" fmla="*/ 62 h 71"/>
                  <a:gd name="T34" fmla="*/ 26 w 26"/>
                  <a:gd name="T35" fmla="*/ 65 h 71"/>
                  <a:gd name="T36" fmla="*/ 26 w 26"/>
                  <a:gd name="T37" fmla="*/ 67 h 71"/>
                  <a:gd name="T38" fmla="*/ 25 w 26"/>
                  <a:gd name="T39" fmla="*/ 67 h 71"/>
                  <a:gd name="T40" fmla="*/ 18 w 26"/>
                  <a:gd name="T41" fmla="*/ 71 h 71"/>
                  <a:gd name="T42" fmla="*/ 17 w 26"/>
                  <a:gd name="T43" fmla="*/ 71 h 71"/>
                  <a:gd name="T44" fmla="*/ 15 w 26"/>
                  <a:gd name="T45" fmla="*/ 70 h 71"/>
                  <a:gd name="T46" fmla="*/ 14 w 26"/>
                  <a:gd name="T47" fmla="*/ 69 h 71"/>
                  <a:gd name="T48" fmla="*/ 13 w 26"/>
                  <a:gd name="T49" fmla="*/ 67 h 71"/>
                  <a:gd name="T50" fmla="*/ 11 w 26"/>
                  <a:gd name="T51" fmla="*/ 65 h 71"/>
                  <a:gd name="T52" fmla="*/ 10 w 26"/>
                  <a:gd name="T53" fmla="*/ 62 h 71"/>
                  <a:gd name="T54" fmla="*/ 11 w 26"/>
                  <a:gd name="T55" fmla="*/ 58 h 71"/>
                  <a:gd name="T56" fmla="*/ 11 w 26"/>
                  <a:gd name="T57" fmla="*/ 56 h 71"/>
                  <a:gd name="T58" fmla="*/ 13 w 26"/>
                  <a:gd name="T59" fmla="*/ 54 h 71"/>
                  <a:gd name="T60" fmla="*/ 13 w 26"/>
                  <a:gd name="T61" fmla="*/ 45 h 71"/>
                  <a:gd name="T62" fmla="*/ 11 w 26"/>
                  <a:gd name="T63" fmla="*/ 44 h 71"/>
                  <a:gd name="T64" fmla="*/ 11 w 26"/>
                  <a:gd name="T65" fmla="*/ 38 h 71"/>
                  <a:gd name="T66" fmla="*/ 11 w 26"/>
                  <a:gd name="T67" fmla="*/ 37 h 71"/>
                  <a:gd name="T68" fmla="*/ 11 w 26"/>
                  <a:gd name="T69" fmla="*/ 36 h 71"/>
                  <a:gd name="T70" fmla="*/ 11 w 26"/>
                  <a:gd name="T71" fmla="*/ 33 h 71"/>
                  <a:gd name="T72" fmla="*/ 10 w 26"/>
                  <a:gd name="T73" fmla="*/ 31 h 71"/>
                  <a:gd name="T74" fmla="*/ 10 w 26"/>
                  <a:gd name="T75" fmla="*/ 30 h 71"/>
                  <a:gd name="T76" fmla="*/ 11 w 26"/>
                  <a:gd name="T77" fmla="*/ 27 h 71"/>
                  <a:gd name="T78" fmla="*/ 11 w 26"/>
                  <a:gd name="T79" fmla="*/ 23 h 71"/>
                  <a:gd name="T80" fmla="*/ 10 w 26"/>
                  <a:gd name="T81" fmla="*/ 23 h 71"/>
                  <a:gd name="T82" fmla="*/ 8 w 26"/>
                  <a:gd name="T83" fmla="*/ 22 h 71"/>
                  <a:gd name="T84" fmla="*/ 8 w 26"/>
                  <a:gd name="T85" fmla="*/ 18 h 71"/>
                  <a:gd name="T86" fmla="*/ 10 w 26"/>
                  <a:gd name="T87" fmla="*/ 13 h 71"/>
                  <a:gd name="T88" fmla="*/ 7 w 26"/>
                  <a:gd name="T89" fmla="*/ 12 h 71"/>
                  <a:gd name="T90" fmla="*/ 6 w 26"/>
                  <a:gd name="T91" fmla="*/ 9 h 71"/>
                  <a:gd name="T92" fmla="*/ 3 w 26"/>
                  <a:gd name="T93" fmla="*/ 7 h 71"/>
                  <a:gd name="T94" fmla="*/ 2 w 26"/>
                  <a:gd name="T95" fmla="*/ 5 h 71"/>
                  <a:gd name="T96" fmla="*/ 2 w 26"/>
                  <a:gd name="T97" fmla="*/ 4 h 71"/>
                  <a:gd name="T98" fmla="*/ 0 w 26"/>
                  <a:gd name="T99" fmla="*/ 1 h 71"/>
                  <a:gd name="T100" fmla="*/ 0 w 26"/>
                  <a:gd name="T101" fmla="*/ 1 h 71"/>
                  <a:gd name="T102" fmla="*/ 2 w 26"/>
                  <a:gd name="T10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" h="71">
                    <a:moveTo>
                      <a:pt x="2" y="0"/>
                    </a:moveTo>
                    <a:lnTo>
                      <a:pt x="15" y="4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8" y="11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4" y="20"/>
                    </a:lnTo>
                    <a:lnTo>
                      <a:pt x="25" y="26"/>
                    </a:lnTo>
                    <a:lnTo>
                      <a:pt x="25" y="30"/>
                    </a:lnTo>
                    <a:lnTo>
                      <a:pt x="26" y="31"/>
                    </a:lnTo>
                    <a:lnTo>
                      <a:pt x="26" y="36"/>
                    </a:lnTo>
                    <a:lnTo>
                      <a:pt x="25" y="37"/>
                    </a:lnTo>
                    <a:lnTo>
                      <a:pt x="24" y="40"/>
                    </a:lnTo>
                    <a:lnTo>
                      <a:pt x="24" y="55"/>
                    </a:lnTo>
                    <a:lnTo>
                      <a:pt x="25" y="59"/>
                    </a:lnTo>
                    <a:lnTo>
                      <a:pt x="25" y="62"/>
                    </a:lnTo>
                    <a:lnTo>
                      <a:pt x="26" y="65"/>
                    </a:lnTo>
                    <a:lnTo>
                      <a:pt x="26" y="67"/>
                    </a:lnTo>
                    <a:lnTo>
                      <a:pt x="25" y="67"/>
                    </a:lnTo>
                    <a:lnTo>
                      <a:pt x="18" y="71"/>
                    </a:lnTo>
                    <a:lnTo>
                      <a:pt x="17" y="71"/>
                    </a:lnTo>
                    <a:lnTo>
                      <a:pt x="15" y="70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11" y="65"/>
                    </a:lnTo>
                    <a:lnTo>
                      <a:pt x="10" y="62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4"/>
                    </a:lnTo>
                    <a:lnTo>
                      <a:pt x="13" y="45"/>
                    </a:lnTo>
                    <a:lnTo>
                      <a:pt x="11" y="44"/>
                    </a:lnTo>
                    <a:lnTo>
                      <a:pt x="11" y="38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11" y="27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8" y="22"/>
                    </a:lnTo>
                    <a:lnTo>
                      <a:pt x="8" y="18"/>
                    </a:lnTo>
                    <a:lnTo>
                      <a:pt x="10" y="13"/>
                    </a:lnTo>
                    <a:lnTo>
                      <a:pt x="7" y="12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5" name="Freeform 881"/>
              <p:cNvSpPr>
                <a:spLocks/>
              </p:cNvSpPr>
              <p:nvPr/>
            </p:nvSpPr>
            <p:spPr bwMode="auto">
              <a:xfrm>
                <a:off x="4406720" y="3770880"/>
                <a:ext cx="60770" cy="128951"/>
              </a:xfrm>
              <a:custGeom>
                <a:avLst/>
                <a:gdLst>
                  <a:gd name="T0" fmla="*/ 29 w 41"/>
                  <a:gd name="T1" fmla="*/ 4 h 87"/>
                  <a:gd name="T2" fmla="*/ 34 w 41"/>
                  <a:gd name="T3" fmla="*/ 7 h 87"/>
                  <a:gd name="T4" fmla="*/ 36 w 41"/>
                  <a:gd name="T5" fmla="*/ 11 h 87"/>
                  <a:gd name="T6" fmla="*/ 36 w 41"/>
                  <a:gd name="T7" fmla="*/ 16 h 87"/>
                  <a:gd name="T8" fmla="*/ 40 w 41"/>
                  <a:gd name="T9" fmla="*/ 22 h 87"/>
                  <a:gd name="T10" fmla="*/ 41 w 41"/>
                  <a:gd name="T11" fmla="*/ 29 h 87"/>
                  <a:gd name="T12" fmla="*/ 37 w 41"/>
                  <a:gd name="T13" fmla="*/ 30 h 87"/>
                  <a:gd name="T14" fmla="*/ 40 w 41"/>
                  <a:gd name="T15" fmla="*/ 34 h 87"/>
                  <a:gd name="T16" fmla="*/ 37 w 41"/>
                  <a:gd name="T17" fmla="*/ 36 h 87"/>
                  <a:gd name="T18" fmla="*/ 34 w 41"/>
                  <a:gd name="T19" fmla="*/ 40 h 87"/>
                  <a:gd name="T20" fmla="*/ 32 w 41"/>
                  <a:gd name="T21" fmla="*/ 45 h 87"/>
                  <a:gd name="T22" fmla="*/ 29 w 41"/>
                  <a:gd name="T23" fmla="*/ 47 h 87"/>
                  <a:gd name="T24" fmla="*/ 26 w 41"/>
                  <a:gd name="T25" fmla="*/ 48 h 87"/>
                  <a:gd name="T26" fmla="*/ 26 w 41"/>
                  <a:gd name="T27" fmla="*/ 52 h 87"/>
                  <a:gd name="T28" fmla="*/ 26 w 41"/>
                  <a:gd name="T29" fmla="*/ 56 h 87"/>
                  <a:gd name="T30" fmla="*/ 26 w 41"/>
                  <a:gd name="T31" fmla="*/ 60 h 87"/>
                  <a:gd name="T32" fmla="*/ 26 w 41"/>
                  <a:gd name="T33" fmla="*/ 62 h 87"/>
                  <a:gd name="T34" fmla="*/ 26 w 41"/>
                  <a:gd name="T35" fmla="*/ 70 h 87"/>
                  <a:gd name="T36" fmla="*/ 26 w 41"/>
                  <a:gd name="T37" fmla="*/ 74 h 87"/>
                  <a:gd name="T38" fmla="*/ 26 w 41"/>
                  <a:gd name="T39" fmla="*/ 83 h 87"/>
                  <a:gd name="T40" fmla="*/ 17 w 41"/>
                  <a:gd name="T41" fmla="*/ 87 h 87"/>
                  <a:gd name="T42" fmla="*/ 12 w 41"/>
                  <a:gd name="T43" fmla="*/ 83 h 87"/>
                  <a:gd name="T44" fmla="*/ 11 w 41"/>
                  <a:gd name="T45" fmla="*/ 77 h 87"/>
                  <a:gd name="T46" fmla="*/ 10 w 41"/>
                  <a:gd name="T47" fmla="*/ 58 h 87"/>
                  <a:gd name="T48" fmla="*/ 12 w 41"/>
                  <a:gd name="T49" fmla="*/ 54 h 87"/>
                  <a:gd name="T50" fmla="*/ 11 w 41"/>
                  <a:gd name="T51" fmla="*/ 48 h 87"/>
                  <a:gd name="T52" fmla="*/ 10 w 41"/>
                  <a:gd name="T53" fmla="*/ 38 h 87"/>
                  <a:gd name="T54" fmla="*/ 5 w 41"/>
                  <a:gd name="T55" fmla="*/ 31 h 87"/>
                  <a:gd name="T56" fmla="*/ 1 w 41"/>
                  <a:gd name="T57" fmla="*/ 27 h 87"/>
                  <a:gd name="T58" fmla="*/ 1 w 41"/>
                  <a:gd name="T59" fmla="*/ 20 h 87"/>
                  <a:gd name="T60" fmla="*/ 4 w 41"/>
                  <a:gd name="T61" fmla="*/ 18 h 87"/>
                  <a:gd name="T62" fmla="*/ 5 w 41"/>
                  <a:gd name="T63" fmla="*/ 13 h 87"/>
                  <a:gd name="T64" fmla="*/ 10 w 41"/>
                  <a:gd name="T65" fmla="*/ 12 h 87"/>
                  <a:gd name="T66" fmla="*/ 17 w 41"/>
                  <a:gd name="T67" fmla="*/ 11 h 87"/>
                  <a:gd name="T68" fmla="*/ 19 w 41"/>
                  <a:gd name="T69" fmla="*/ 5 h 87"/>
                  <a:gd name="T70" fmla="*/ 23 w 41"/>
                  <a:gd name="T71" fmla="*/ 4 h 87"/>
                  <a:gd name="T72" fmla="*/ 23 w 41"/>
                  <a:gd name="T7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87">
                    <a:moveTo>
                      <a:pt x="23" y="0"/>
                    </a:moveTo>
                    <a:lnTo>
                      <a:pt x="29" y="4"/>
                    </a:lnTo>
                    <a:lnTo>
                      <a:pt x="30" y="7"/>
                    </a:lnTo>
                    <a:lnTo>
                      <a:pt x="34" y="7"/>
                    </a:lnTo>
                    <a:lnTo>
                      <a:pt x="37" y="11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6" y="16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6" y="37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2" y="45"/>
                    </a:lnTo>
                    <a:lnTo>
                      <a:pt x="30" y="45"/>
                    </a:lnTo>
                    <a:lnTo>
                      <a:pt x="29" y="47"/>
                    </a:lnTo>
                    <a:lnTo>
                      <a:pt x="26" y="47"/>
                    </a:lnTo>
                    <a:lnTo>
                      <a:pt x="26" y="48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5" y="56"/>
                    </a:lnTo>
                    <a:lnTo>
                      <a:pt x="26" y="56"/>
                    </a:lnTo>
                    <a:lnTo>
                      <a:pt x="26" y="59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6" y="62"/>
                    </a:lnTo>
                    <a:lnTo>
                      <a:pt x="26" y="65"/>
                    </a:lnTo>
                    <a:lnTo>
                      <a:pt x="26" y="70"/>
                    </a:lnTo>
                    <a:lnTo>
                      <a:pt x="26" y="72"/>
                    </a:lnTo>
                    <a:lnTo>
                      <a:pt x="26" y="74"/>
                    </a:lnTo>
                    <a:lnTo>
                      <a:pt x="26" y="81"/>
                    </a:lnTo>
                    <a:lnTo>
                      <a:pt x="26" y="83"/>
                    </a:lnTo>
                    <a:lnTo>
                      <a:pt x="26" y="83"/>
                    </a:lnTo>
                    <a:lnTo>
                      <a:pt x="17" y="87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1" y="80"/>
                    </a:lnTo>
                    <a:lnTo>
                      <a:pt x="11" y="77"/>
                    </a:lnTo>
                    <a:lnTo>
                      <a:pt x="10" y="73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2" y="54"/>
                    </a:lnTo>
                    <a:lnTo>
                      <a:pt x="12" y="49"/>
                    </a:lnTo>
                    <a:lnTo>
                      <a:pt x="11" y="48"/>
                    </a:lnTo>
                    <a:lnTo>
                      <a:pt x="11" y="44"/>
                    </a:lnTo>
                    <a:lnTo>
                      <a:pt x="10" y="38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4" y="29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4" y="11"/>
                    </a:lnTo>
                    <a:lnTo>
                      <a:pt x="17" y="11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6" name="Freeform 882"/>
              <p:cNvSpPr>
                <a:spLocks/>
              </p:cNvSpPr>
              <p:nvPr/>
            </p:nvSpPr>
            <p:spPr bwMode="auto">
              <a:xfrm>
                <a:off x="4646835" y="3548552"/>
                <a:ext cx="204542" cy="329046"/>
              </a:xfrm>
              <a:custGeom>
                <a:avLst/>
                <a:gdLst>
                  <a:gd name="T0" fmla="*/ 136 w 138"/>
                  <a:gd name="T1" fmla="*/ 54 h 222"/>
                  <a:gd name="T2" fmla="*/ 134 w 138"/>
                  <a:gd name="T3" fmla="*/ 110 h 222"/>
                  <a:gd name="T4" fmla="*/ 125 w 138"/>
                  <a:gd name="T5" fmla="*/ 110 h 222"/>
                  <a:gd name="T6" fmla="*/ 125 w 138"/>
                  <a:gd name="T7" fmla="*/ 118 h 222"/>
                  <a:gd name="T8" fmla="*/ 117 w 138"/>
                  <a:gd name="T9" fmla="*/ 126 h 222"/>
                  <a:gd name="T10" fmla="*/ 117 w 138"/>
                  <a:gd name="T11" fmla="*/ 132 h 222"/>
                  <a:gd name="T12" fmla="*/ 117 w 138"/>
                  <a:gd name="T13" fmla="*/ 137 h 222"/>
                  <a:gd name="T14" fmla="*/ 112 w 138"/>
                  <a:gd name="T15" fmla="*/ 147 h 222"/>
                  <a:gd name="T16" fmla="*/ 117 w 138"/>
                  <a:gd name="T17" fmla="*/ 148 h 222"/>
                  <a:gd name="T18" fmla="*/ 117 w 138"/>
                  <a:gd name="T19" fmla="*/ 152 h 222"/>
                  <a:gd name="T20" fmla="*/ 118 w 138"/>
                  <a:gd name="T21" fmla="*/ 158 h 222"/>
                  <a:gd name="T22" fmla="*/ 124 w 138"/>
                  <a:gd name="T23" fmla="*/ 165 h 222"/>
                  <a:gd name="T24" fmla="*/ 124 w 138"/>
                  <a:gd name="T25" fmla="*/ 170 h 222"/>
                  <a:gd name="T26" fmla="*/ 120 w 138"/>
                  <a:gd name="T27" fmla="*/ 173 h 222"/>
                  <a:gd name="T28" fmla="*/ 113 w 138"/>
                  <a:gd name="T29" fmla="*/ 175 h 222"/>
                  <a:gd name="T30" fmla="*/ 109 w 138"/>
                  <a:gd name="T31" fmla="*/ 180 h 222"/>
                  <a:gd name="T32" fmla="*/ 103 w 138"/>
                  <a:gd name="T33" fmla="*/ 184 h 222"/>
                  <a:gd name="T34" fmla="*/ 100 w 138"/>
                  <a:gd name="T35" fmla="*/ 188 h 222"/>
                  <a:gd name="T36" fmla="*/ 99 w 138"/>
                  <a:gd name="T37" fmla="*/ 194 h 222"/>
                  <a:gd name="T38" fmla="*/ 94 w 138"/>
                  <a:gd name="T39" fmla="*/ 198 h 222"/>
                  <a:gd name="T40" fmla="*/ 81 w 138"/>
                  <a:gd name="T41" fmla="*/ 199 h 222"/>
                  <a:gd name="T42" fmla="*/ 74 w 138"/>
                  <a:gd name="T43" fmla="*/ 198 h 222"/>
                  <a:gd name="T44" fmla="*/ 74 w 138"/>
                  <a:gd name="T45" fmla="*/ 204 h 222"/>
                  <a:gd name="T46" fmla="*/ 73 w 138"/>
                  <a:gd name="T47" fmla="*/ 208 h 222"/>
                  <a:gd name="T48" fmla="*/ 59 w 138"/>
                  <a:gd name="T49" fmla="*/ 212 h 222"/>
                  <a:gd name="T50" fmla="*/ 49 w 138"/>
                  <a:gd name="T51" fmla="*/ 219 h 222"/>
                  <a:gd name="T52" fmla="*/ 45 w 138"/>
                  <a:gd name="T53" fmla="*/ 215 h 222"/>
                  <a:gd name="T54" fmla="*/ 42 w 138"/>
                  <a:gd name="T55" fmla="*/ 217 h 222"/>
                  <a:gd name="T56" fmla="*/ 34 w 138"/>
                  <a:gd name="T57" fmla="*/ 222 h 222"/>
                  <a:gd name="T58" fmla="*/ 30 w 138"/>
                  <a:gd name="T59" fmla="*/ 217 h 222"/>
                  <a:gd name="T60" fmla="*/ 26 w 138"/>
                  <a:gd name="T61" fmla="*/ 208 h 222"/>
                  <a:gd name="T62" fmla="*/ 13 w 138"/>
                  <a:gd name="T63" fmla="*/ 197 h 222"/>
                  <a:gd name="T64" fmla="*/ 11 w 138"/>
                  <a:gd name="T65" fmla="*/ 194 h 222"/>
                  <a:gd name="T66" fmla="*/ 11 w 138"/>
                  <a:gd name="T67" fmla="*/ 188 h 222"/>
                  <a:gd name="T68" fmla="*/ 15 w 138"/>
                  <a:gd name="T69" fmla="*/ 186 h 222"/>
                  <a:gd name="T70" fmla="*/ 20 w 138"/>
                  <a:gd name="T71" fmla="*/ 186 h 222"/>
                  <a:gd name="T72" fmla="*/ 26 w 138"/>
                  <a:gd name="T73" fmla="*/ 187 h 222"/>
                  <a:gd name="T74" fmla="*/ 29 w 138"/>
                  <a:gd name="T75" fmla="*/ 186 h 222"/>
                  <a:gd name="T76" fmla="*/ 22 w 138"/>
                  <a:gd name="T77" fmla="*/ 179 h 222"/>
                  <a:gd name="T78" fmla="*/ 22 w 138"/>
                  <a:gd name="T79" fmla="*/ 172 h 222"/>
                  <a:gd name="T80" fmla="*/ 20 w 138"/>
                  <a:gd name="T81" fmla="*/ 165 h 222"/>
                  <a:gd name="T82" fmla="*/ 20 w 138"/>
                  <a:gd name="T83" fmla="*/ 158 h 222"/>
                  <a:gd name="T84" fmla="*/ 18 w 138"/>
                  <a:gd name="T85" fmla="*/ 151 h 222"/>
                  <a:gd name="T86" fmla="*/ 8 w 138"/>
                  <a:gd name="T87" fmla="*/ 145 h 222"/>
                  <a:gd name="T88" fmla="*/ 1 w 138"/>
                  <a:gd name="T89" fmla="*/ 137 h 222"/>
                  <a:gd name="T90" fmla="*/ 2 w 138"/>
                  <a:gd name="T91" fmla="*/ 118 h 222"/>
                  <a:gd name="T92" fmla="*/ 26 w 138"/>
                  <a:gd name="T93" fmla="*/ 94 h 222"/>
                  <a:gd name="T94" fmla="*/ 31 w 138"/>
                  <a:gd name="T95" fmla="*/ 47 h 222"/>
                  <a:gd name="T96" fmla="*/ 23 w 138"/>
                  <a:gd name="T97" fmla="*/ 31 h 222"/>
                  <a:gd name="T98" fmla="*/ 15 w 138"/>
                  <a:gd name="T99" fmla="*/ 7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8" h="222">
                    <a:moveTo>
                      <a:pt x="30" y="0"/>
                    </a:moveTo>
                    <a:lnTo>
                      <a:pt x="136" y="54"/>
                    </a:lnTo>
                    <a:lnTo>
                      <a:pt x="136" y="54"/>
                    </a:lnTo>
                    <a:lnTo>
                      <a:pt x="138" y="107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31" y="108"/>
                    </a:lnTo>
                    <a:lnTo>
                      <a:pt x="128" y="108"/>
                    </a:lnTo>
                    <a:lnTo>
                      <a:pt x="125" y="110"/>
                    </a:lnTo>
                    <a:lnTo>
                      <a:pt x="125" y="114"/>
                    </a:lnTo>
                    <a:lnTo>
                      <a:pt x="127" y="115"/>
                    </a:lnTo>
                    <a:lnTo>
                      <a:pt x="125" y="118"/>
                    </a:lnTo>
                    <a:lnTo>
                      <a:pt x="121" y="123"/>
                    </a:lnTo>
                    <a:lnTo>
                      <a:pt x="120" y="123"/>
                    </a:lnTo>
                    <a:lnTo>
                      <a:pt x="117" y="126"/>
                    </a:lnTo>
                    <a:lnTo>
                      <a:pt x="117" y="128"/>
                    </a:lnTo>
                    <a:lnTo>
                      <a:pt x="118" y="129"/>
                    </a:lnTo>
                    <a:lnTo>
                      <a:pt x="117" y="132"/>
                    </a:lnTo>
                    <a:lnTo>
                      <a:pt x="114" y="134"/>
                    </a:lnTo>
                    <a:lnTo>
                      <a:pt x="114" y="136"/>
                    </a:lnTo>
                    <a:lnTo>
                      <a:pt x="117" y="137"/>
                    </a:lnTo>
                    <a:lnTo>
                      <a:pt x="117" y="140"/>
                    </a:lnTo>
                    <a:lnTo>
                      <a:pt x="116" y="141"/>
                    </a:lnTo>
                    <a:lnTo>
                      <a:pt x="112" y="147"/>
                    </a:lnTo>
                    <a:lnTo>
                      <a:pt x="112" y="150"/>
                    </a:lnTo>
                    <a:lnTo>
                      <a:pt x="113" y="151"/>
                    </a:lnTo>
                    <a:lnTo>
                      <a:pt x="117" y="148"/>
                    </a:lnTo>
                    <a:lnTo>
                      <a:pt x="118" y="150"/>
                    </a:lnTo>
                    <a:lnTo>
                      <a:pt x="118" y="151"/>
                    </a:lnTo>
                    <a:lnTo>
                      <a:pt x="117" y="152"/>
                    </a:lnTo>
                    <a:lnTo>
                      <a:pt x="118" y="154"/>
                    </a:lnTo>
                    <a:lnTo>
                      <a:pt x="117" y="155"/>
                    </a:lnTo>
                    <a:lnTo>
                      <a:pt x="118" y="158"/>
                    </a:lnTo>
                    <a:lnTo>
                      <a:pt x="118" y="161"/>
                    </a:lnTo>
                    <a:lnTo>
                      <a:pt x="120" y="163"/>
                    </a:lnTo>
                    <a:lnTo>
                      <a:pt x="124" y="165"/>
                    </a:lnTo>
                    <a:lnTo>
                      <a:pt x="125" y="166"/>
                    </a:lnTo>
                    <a:lnTo>
                      <a:pt x="124" y="169"/>
                    </a:lnTo>
                    <a:lnTo>
                      <a:pt x="124" y="170"/>
                    </a:lnTo>
                    <a:lnTo>
                      <a:pt x="124" y="170"/>
                    </a:lnTo>
                    <a:lnTo>
                      <a:pt x="124" y="172"/>
                    </a:lnTo>
                    <a:lnTo>
                      <a:pt x="120" y="173"/>
                    </a:lnTo>
                    <a:lnTo>
                      <a:pt x="118" y="173"/>
                    </a:lnTo>
                    <a:lnTo>
                      <a:pt x="116" y="173"/>
                    </a:lnTo>
                    <a:lnTo>
                      <a:pt x="113" y="175"/>
                    </a:lnTo>
                    <a:lnTo>
                      <a:pt x="110" y="176"/>
                    </a:lnTo>
                    <a:lnTo>
                      <a:pt x="109" y="177"/>
                    </a:lnTo>
                    <a:lnTo>
                      <a:pt x="109" y="180"/>
                    </a:lnTo>
                    <a:lnTo>
                      <a:pt x="107" y="180"/>
                    </a:lnTo>
                    <a:lnTo>
                      <a:pt x="105" y="184"/>
                    </a:lnTo>
                    <a:lnTo>
                      <a:pt x="103" y="184"/>
                    </a:lnTo>
                    <a:lnTo>
                      <a:pt x="103" y="184"/>
                    </a:lnTo>
                    <a:lnTo>
                      <a:pt x="100" y="186"/>
                    </a:lnTo>
                    <a:lnTo>
                      <a:pt x="100" y="188"/>
                    </a:lnTo>
                    <a:lnTo>
                      <a:pt x="99" y="188"/>
                    </a:lnTo>
                    <a:lnTo>
                      <a:pt x="99" y="191"/>
                    </a:lnTo>
                    <a:lnTo>
                      <a:pt x="99" y="194"/>
                    </a:lnTo>
                    <a:lnTo>
                      <a:pt x="98" y="195"/>
                    </a:lnTo>
                    <a:lnTo>
                      <a:pt x="96" y="197"/>
                    </a:lnTo>
                    <a:lnTo>
                      <a:pt x="94" y="198"/>
                    </a:lnTo>
                    <a:lnTo>
                      <a:pt x="88" y="199"/>
                    </a:lnTo>
                    <a:lnTo>
                      <a:pt x="85" y="199"/>
                    </a:lnTo>
                    <a:lnTo>
                      <a:pt x="81" y="199"/>
                    </a:lnTo>
                    <a:lnTo>
                      <a:pt x="80" y="198"/>
                    </a:lnTo>
                    <a:lnTo>
                      <a:pt x="77" y="198"/>
                    </a:lnTo>
                    <a:lnTo>
                      <a:pt x="74" y="198"/>
                    </a:lnTo>
                    <a:lnTo>
                      <a:pt x="73" y="199"/>
                    </a:lnTo>
                    <a:lnTo>
                      <a:pt x="73" y="201"/>
                    </a:lnTo>
                    <a:lnTo>
                      <a:pt x="74" y="204"/>
                    </a:lnTo>
                    <a:lnTo>
                      <a:pt x="76" y="204"/>
                    </a:lnTo>
                    <a:lnTo>
                      <a:pt x="77" y="206"/>
                    </a:lnTo>
                    <a:lnTo>
                      <a:pt x="73" y="208"/>
                    </a:lnTo>
                    <a:lnTo>
                      <a:pt x="71" y="210"/>
                    </a:lnTo>
                    <a:lnTo>
                      <a:pt x="67" y="210"/>
                    </a:lnTo>
                    <a:lnTo>
                      <a:pt x="59" y="212"/>
                    </a:lnTo>
                    <a:lnTo>
                      <a:pt x="56" y="215"/>
                    </a:lnTo>
                    <a:lnTo>
                      <a:pt x="52" y="216"/>
                    </a:lnTo>
                    <a:lnTo>
                      <a:pt x="49" y="219"/>
                    </a:lnTo>
                    <a:lnTo>
                      <a:pt x="47" y="219"/>
                    </a:lnTo>
                    <a:lnTo>
                      <a:pt x="45" y="217"/>
                    </a:lnTo>
                    <a:lnTo>
                      <a:pt x="45" y="215"/>
                    </a:lnTo>
                    <a:lnTo>
                      <a:pt x="44" y="213"/>
                    </a:lnTo>
                    <a:lnTo>
                      <a:pt x="42" y="215"/>
                    </a:lnTo>
                    <a:lnTo>
                      <a:pt x="42" y="217"/>
                    </a:lnTo>
                    <a:lnTo>
                      <a:pt x="40" y="220"/>
                    </a:lnTo>
                    <a:lnTo>
                      <a:pt x="37" y="220"/>
                    </a:lnTo>
                    <a:lnTo>
                      <a:pt x="34" y="222"/>
                    </a:lnTo>
                    <a:lnTo>
                      <a:pt x="31" y="222"/>
                    </a:lnTo>
                    <a:lnTo>
                      <a:pt x="31" y="219"/>
                    </a:lnTo>
                    <a:lnTo>
                      <a:pt x="30" y="217"/>
                    </a:lnTo>
                    <a:lnTo>
                      <a:pt x="30" y="215"/>
                    </a:lnTo>
                    <a:lnTo>
                      <a:pt x="27" y="210"/>
                    </a:lnTo>
                    <a:lnTo>
                      <a:pt x="26" y="208"/>
                    </a:lnTo>
                    <a:lnTo>
                      <a:pt x="23" y="206"/>
                    </a:lnTo>
                    <a:lnTo>
                      <a:pt x="19" y="201"/>
                    </a:lnTo>
                    <a:lnTo>
                      <a:pt x="13" y="197"/>
                    </a:lnTo>
                    <a:lnTo>
                      <a:pt x="12" y="195"/>
                    </a:lnTo>
                    <a:lnTo>
                      <a:pt x="11" y="194"/>
                    </a:lnTo>
                    <a:lnTo>
                      <a:pt x="11" y="194"/>
                    </a:lnTo>
                    <a:lnTo>
                      <a:pt x="9" y="191"/>
                    </a:lnTo>
                    <a:lnTo>
                      <a:pt x="9" y="190"/>
                    </a:lnTo>
                    <a:lnTo>
                      <a:pt x="11" y="188"/>
                    </a:lnTo>
                    <a:lnTo>
                      <a:pt x="11" y="186"/>
                    </a:lnTo>
                    <a:lnTo>
                      <a:pt x="12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9" y="186"/>
                    </a:lnTo>
                    <a:lnTo>
                      <a:pt x="20" y="186"/>
                    </a:lnTo>
                    <a:lnTo>
                      <a:pt x="22" y="186"/>
                    </a:lnTo>
                    <a:lnTo>
                      <a:pt x="24" y="186"/>
                    </a:lnTo>
                    <a:lnTo>
                      <a:pt x="26" y="187"/>
                    </a:lnTo>
                    <a:lnTo>
                      <a:pt x="29" y="187"/>
                    </a:lnTo>
                    <a:lnTo>
                      <a:pt x="30" y="187"/>
                    </a:lnTo>
                    <a:lnTo>
                      <a:pt x="29" y="186"/>
                    </a:lnTo>
                    <a:lnTo>
                      <a:pt x="24" y="183"/>
                    </a:lnTo>
                    <a:lnTo>
                      <a:pt x="24" y="180"/>
                    </a:lnTo>
                    <a:lnTo>
                      <a:pt x="22" y="179"/>
                    </a:lnTo>
                    <a:lnTo>
                      <a:pt x="20" y="176"/>
                    </a:lnTo>
                    <a:lnTo>
                      <a:pt x="20" y="173"/>
                    </a:lnTo>
                    <a:lnTo>
                      <a:pt x="22" y="172"/>
                    </a:lnTo>
                    <a:lnTo>
                      <a:pt x="22" y="168"/>
                    </a:lnTo>
                    <a:lnTo>
                      <a:pt x="20" y="166"/>
                    </a:lnTo>
                    <a:lnTo>
                      <a:pt x="20" y="165"/>
                    </a:lnTo>
                    <a:lnTo>
                      <a:pt x="22" y="163"/>
                    </a:lnTo>
                    <a:lnTo>
                      <a:pt x="22" y="162"/>
                    </a:lnTo>
                    <a:lnTo>
                      <a:pt x="20" y="158"/>
                    </a:lnTo>
                    <a:lnTo>
                      <a:pt x="19" y="157"/>
                    </a:lnTo>
                    <a:lnTo>
                      <a:pt x="19" y="155"/>
                    </a:lnTo>
                    <a:lnTo>
                      <a:pt x="18" y="151"/>
                    </a:lnTo>
                    <a:lnTo>
                      <a:pt x="15" y="148"/>
                    </a:lnTo>
                    <a:lnTo>
                      <a:pt x="8" y="145"/>
                    </a:lnTo>
                    <a:lnTo>
                      <a:pt x="8" y="145"/>
                    </a:lnTo>
                    <a:lnTo>
                      <a:pt x="7" y="141"/>
                    </a:lnTo>
                    <a:lnTo>
                      <a:pt x="2" y="137"/>
                    </a:lnTo>
                    <a:lnTo>
                      <a:pt x="1" y="137"/>
                    </a:lnTo>
                    <a:lnTo>
                      <a:pt x="0" y="119"/>
                    </a:lnTo>
                    <a:lnTo>
                      <a:pt x="1" y="118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4" y="116"/>
                    </a:lnTo>
                    <a:lnTo>
                      <a:pt x="26" y="94"/>
                    </a:lnTo>
                    <a:lnTo>
                      <a:pt x="26" y="75"/>
                    </a:lnTo>
                    <a:lnTo>
                      <a:pt x="29" y="50"/>
                    </a:lnTo>
                    <a:lnTo>
                      <a:pt x="31" y="47"/>
                    </a:lnTo>
                    <a:lnTo>
                      <a:pt x="31" y="43"/>
                    </a:lnTo>
                    <a:lnTo>
                      <a:pt x="22" y="32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18" y="9"/>
                    </a:lnTo>
                    <a:lnTo>
                      <a:pt x="15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7" name="Freeform 883"/>
              <p:cNvSpPr>
                <a:spLocks/>
              </p:cNvSpPr>
              <p:nvPr/>
            </p:nvSpPr>
            <p:spPr bwMode="auto">
              <a:xfrm>
                <a:off x="4621637" y="376050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8" name="Freeform 884"/>
              <p:cNvSpPr>
                <a:spLocks/>
              </p:cNvSpPr>
              <p:nvPr/>
            </p:nvSpPr>
            <p:spPr bwMode="auto">
              <a:xfrm>
                <a:off x="4394862" y="3552998"/>
                <a:ext cx="297921" cy="234186"/>
              </a:xfrm>
              <a:custGeom>
                <a:avLst/>
                <a:gdLst>
                  <a:gd name="T0" fmla="*/ 149 w 201"/>
                  <a:gd name="T1" fmla="*/ 0 h 158"/>
                  <a:gd name="T2" fmla="*/ 174 w 201"/>
                  <a:gd name="T3" fmla="*/ 8 h 158"/>
                  <a:gd name="T4" fmla="*/ 188 w 201"/>
                  <a:gd name="T5" fmla="*/ 6 h 158"/>
                  <a:gd name="T6" fmla="*/ 193 w 201"/>
                  <a:gd name="T7" fmla="*/ 28 h 158"/>
                  <a:gd name="T8" fmla="*/ 201 w 201"/>
                  <a:gd name="T9" fmla="*/ 40 h 158"/>
                  <a:gd name="T10" fmla="*/ 199 w 201"/>
                  <a:gd name="T11" fmla="*/ 47 h 158"/>
                  <a:gd name="T12" fmla="*/ 196 w 201"/>
                  <a:gd name="T13" fmla="*/ 91 h 158"/>
                  <a:gd name="T14" fmla="*/ 174 w 201"/>
                  <a:gd name="T15" fmla="*/ 115 h 158"/>
                  <a:gd name="T16" fmla="*/ 171 w 201"/>
                  <a:gd name="T17" fmla="*/ 115 h 158"/>
                  <a:gd name="T18" fmla="*/ 171 w 201"/>
                  <a:gd name="T19" fmla="*/ 134 h 158"/>
                  <a:gd name="T20" fmla="*/ 167 w 201"/>
                  <a:gd name="T21" fmla="*/ 136 h 158"/>
                  <a:gd name="T22" fmla="*/ 165 w 201"/>
                  <a:gd name="T23" fmla="*/ 137 h 158"/>
                  <a:gd name="T24" fmla="*/ 161 w 201"/>
                  <a:gd name="T25" fmla="*/ 137 h 158"/>
                  <a:gd name="T26" fmla="*/ 159 w 201"/>
                  <a:gd name="T27" fmla="*/ 140 h 158"/>
                  <a:gd name="T28" fmla="*/ 153 w 201"/>
                  <a:gd name="T29" fmla="*/ 141 h 158"/>
                  <a:gd name="T30" fmla="*/ 149 w 201"/>
                  <a:gd name="T31" fmla="*/ 140 h 158"/>
                  <a:gd name="T32" fmla="*/ 138 w 201"/>
                  <a:gd name="T33" fmla="*/ 137 h 158"/>
                  <a:gd name="T34" fmla="*/ 128 w 201"/>
                  <a:gd name="T35" fmla="*/ 138 h 158"/>
                  <a:gd name="T36" fmla="*/ 123 w 201"/>
                  <a:gd name="T37" fmla="*/ 144 h 158"/>
                  <a:gd name="T38" fmla="*/ 117 w 201"/>
                  <a:gd name="T39" fmla="*/ 145 h 158"/>
                  <a:gd name="T40" fmla="*/ 109 w 201"/>
                  <a:gd name="T41" fmla="*/ 144 h 158"/>
                  <a:gd name="T42" fmla="*/ 102 w 201"/>
                  <a:gd name="T43" fmla="*/ 140 h 158"/>
                  <a:gd name="T44" fmla="*/ 99 w 201"/>
                  <a:gd name="T45" fmla="*/ 137 h 158"/>
                  <a:gd name="T46" fmla="*/ 96 w 201"/>
                  <a:gd name="T47" fmla="*/ 137 h 158"/>
                  <a:gd name="T48" fmla="*/ 91 w 201"/>
                  <a:gd name="T49" fmla="*/ 140 h 158"/>
                  <a:gd name="T50" fmla="*/ 88 w 201"/>
                  <a:gd name="T51" fmla="*/ 141 h 158"/>
                  <a:gd name="T52" fmla="*/ 84 w 201"/>
                  <a:gd name="T53" fmla="*/ 140 h 158"/>
                  <a:gd name="T54" fmla="*/ 80 w 201"/>
                  <a:gd name="T55" fmla="*/ 134 h 158"/>
                  <a:gd name="T56" fmla="*/ 73 w 201"/>
                  <a:gd name="T57" fmla="*/ 133 h 158"/>
                  <a:gd name="T58" fmla="*/ 69 w 201"/>
                  <a:gd name="T59" fmla="*/ 131 h 158"/>
                  <a:gd name="T60" fmla="*/ 65 w 201"/>
                  <a:gd name="T61" fmla="*/ 130 h 158"/>
                  <a:gd name="T62" fmla="*/ 59 w 201"/>
                  <a:gd name="T63" fmla="*/ 131 h 158"/>
                  <a:gd name="T64" fmla="*/ 56 w 201"/>
                  <a:gd name="T65" fmla="*/ 131 h 158"/>
                  <a:gd name="T66" fmla="*/ 52 w 201"/>
                  <a:gd name="T67" fmla="*/ 133 h 158"/>
                  <a:gd name="T68" fmla="*/ 48 w 201"/>
                  <a:gd name="T69" fmla="*/ 136 h 158"/>
                  <a:gd name="T70" fmla="*/ 48 w 201"/>
                  <a:gd name="T71" fmla="*/ 138 h 158"/>
                  <a:gd name="T72" fmla="*/ 48 w 201"/>
                  <a:gd name="T73" fmla="*/ 140 h 158"/>
                  <a:gd name="T74" fmla="*/ 49 w 201"/>
                  <a:gd name="T75" fmla="*/ 144 h 158"/>
                  <a:gd name="T76" fmla="*/ 47 w 201"/>
                  <a:gd name="T77" fmla="*/ 145 h 158"/>
                  <a:gd name="T78" fmla="*/ 44 w 201"/>
                  <a:gd name="T79" fmla="*/ 149 h 158"/>
                  <a:gd name="T80" fmla="*/ 45 w 201"/>
                  <a:gd name="T81" fmla="*/ 155 h 158"/>
                  <a:gd name="T82" fmla="*/ 47 w 201"/>
                  <a:gd name="T83" fmla="*/ 156 h 158"/>
                  <a:gd name="T84" fmla="*/ 42 w 201"/>
                  <a:gd name="T85" fmla="*/ 154 h 158"/>
                  <a:gd name="T86" fmla="*/ 37 w 201"/>
                  <a:gd name="T87" fmla="*/ 151 h 158"/>
                  <a:gd name="T88" fmla="*/ 31 w 201"/>
                  <a:gd name="T89" fmla="*/ 149 h 158"/>
                  <a:gd name="T90" fmla="*/ 29 w 201"/>
                  <a:gd name="T91" fmla="*/ 151 h 158"/>
                  <a:gd name="T92" fmla="*/ 27 w 201"/>
                  <a:gd name="T93" fmla="*/ 152 h 158"/>
                  <a:gd name="T94" fmla="*/ 25 w 201"/>
                  <a:gd name="T95" fmla="*/ 145 h 158"/>
                  <a:gd name="T96" fmla="*/ 25 w 201"/>
                  <a:gd name="T97" fmla="*/ 142 h 158"/>
                  <a:gd name="T98" fmla="*/ 22 w 201"/>
                  <a:gd name="T99" fmla="*/ 140 h 158"/>
                  <a:gd name="T100" fmla="*/ 12 w 201"/>
                  <a:gd name="T101" fmla="*/ 140 h 158"/>
                  <a:gd name="T102" fmla="*/ 0 w 201"/>
                  <a:gd name="T103" fmla="*/ 126 h 158"/>
                  <a:gd name="T104" fmla="*/ 1 w 201"/>
                  <a:gd name="T105" fmla="*/ 119 h 158"/>
                  <a:gd name="T106" fmla="*/ 2 w 201"/>
                  <a:gd name="T107" fmla="*/ 113 h 158"/>
                  <a:gd name="T108" fmla="*/ 15 w 201"/>
                  <a:gd name="T109" fmla="*/ 113 h 158"/>
                  <a:gd name="T110" fmla="*/ 20 w 201"/>
                  <a:gd name="T111" fmla="*/ 112 h 158"/>
                  <a:gd name="T112" fmla="*/ 33 w 201"/>
                  <a:gd name="T113" fmla="*/ 109 h 158"/>
                  <a:gd name="T114" fmla="*/ 41 w 201"/>
                  <a:gd name="T115" fmla="*/ 107 h 158"/>
                  <a:gd name="T116" fmla="*/ 48 w 201"/>
                  <a:gd name="T117" fmla="*/ 101 h 158"/>
                  <a:gd name="T118" fmla="*/ 51 w 201"/>
                  <a:gd name="T119" fmla="*/ 94 h 158"/>
                  <a:gd name="T120" fmla="*/ 52 w 201"/>
                  <a:gd name="T121" fmla="*/ 57 h 158"/>
                  <a:gd name="T122" fmla="*/ 89 w 201"/>
                  <a:gd name="T123" fmla="*/ 3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1" h="158">
                    <a:moveTo>
                      <a:pt x="149" y="0"/>
                    </a:moveTo>
                    <a:lnTo>
                      <a:pt x="149" y="0"/>
                    </a:lnTo>
                    <a:lnTo>
                      <a:pt x="171" y="7"/>
                    </a:lnTo>
                    <a:lnTo>
                      <a:pt x="174" y="8"/>
                    </a:lnTo>
                    <a:lnTo>
                      <a:pt x="185" y="4"/>
                    </a:lnTo>
                    <a:lnTo>
                      <a:pt x="188" y="6"/>
                    </a:lnTo>
                    <a:lnTo>
                      <a:pt x="193" y="24"/>
                    </a:lnTo>
                    <a:lnTo>
                      <a:pt x="193" y="28"/>
                    </a:lnTo>
                    <a:lnTo>
                      <a:pt x="192" y="29"/>
                    </a:lnTo>
                    <a:lnTo>
                      <a:pt x="201" y="40"/>
                    </a:lnTo>
                    <a:lnTo>
                      <a:pt x="201" y="44"/>
                    </a:lnTo>
                    <a:lnTo>
                      <a:pt x="199" y="47"/>
                    </a:lnTo>
                    <a:lnTo>
                      <a:pt x="196" y="72"/>
                    </a:lnTo>
                    <a:lnTo>
                      <a:pt x="196" y="91"/>
                    </a:lnTo>
                    <a:lnTo>
                      <a:pt x="174" y="113"/>
                    </a:lnTo>
                    <a:lnTo>
                      <a:pt x="174" y="115"/>
                    </a:lnTo>
                    <a:lnTo>
                      <a:pt x="172" y="115"/>
                    </a:lnTo>
                    <a:lnTo>
                      <a:pt x="171" y="115"/>
                    </a:lnTo>
                    <a:lnTo>
                      <a:pt x="170" y="116"/>
                    </a:lnTo>
                    <a:lnTo>
                      <a:pt x="171" y="134"/>
                    </a:lnTo>
                    <a:lnTo>
                      <a:pt x="168" y="133"/>
                    </a:lnTo>
                    <a:lnTo>
                      <a:pt x="167" y="136"/>
                    </a:lnTo>
                    <a:lnTo>
                      <a:pt x="167" y="137"/>
                    </a:lnTo>
                    <a:lnTo>
                      <a:pt x="165" y="137"/>
                    </a:lnTo>
                    <a:lnTo>
                      <a:pt x="163" y="137"/>
                    </a:lnTo>
                    <a:lnTo>
                      <a:pt x="161" y="137"/>
                    </a:lnTo>
                    <a:lnTo>
                      <a:pt x="161" y="138"/>
                    </a:lnTo>
                    <a:lnTo>
                      <a:pt x="159" y="140"/>
                    </a:lnTo>
                    <a:lnTo>
                      <a:pt x="157" y="140"/>
                    </a:lnTo>
                    <a:lnTo>
                      <a:pt x="153" y="141"/>
                    </a:lnTo>
                    <a:lnTo>
                      <a:pt x="152" y="141"/>
                    </a:lnTo>
                    <a:lnTo>
                      <a:pt x="149" y="140"/>
                    </a:lnTo>
                    <a:lnTo>
                      <a:pt x="145" y="138"/>
                    </a:lnTo>
                    <a:lnTo>
                      <a:pt x="138" y="137"/>
                    </a:lnTo>
                    <a:lnTo>
                      <a:pt x="135" y="138"/>
                    </a:lnTo>
                    <a:lnTo>
                      <a:pt x="128" y="138"/>
                    </a:lnTo>
                    <a:lnTo>
                      <a:pt x="125" y="140"/>
                    </a:lnTo>
                    <a:lnTo>
                      <a:pt x="123" y="144"/>
                    </a:lnTo>
                    <a:lnTo>
                      <a:pt x="118" y="147"/>
                    </a:lnTo>
                    <a:lnTo>
                      <a:pt x="117" y="145"/>
                    </a:lnTo>
                    <a:lnTo>
                      <a:pt x="112" y="144"/>
                    </a:lnTo>
                    <a:lnTo>
                      <a:pt x="109" y="144"/>
                    </a:lnTo>
                    <a:lnTo>
                      <a:pt x="105" y="141"/>
                    </a:lnTo>
                    <a:lnTo>
                      <a:pt x="102" y="140"/>
                    </a:lnTo>
                    <a:lnTo>
                      <a:pt x="102" y="138"/>
                    </a:lnTo>
                    <a:lnTo>
                      <a:pt x="99" y="137"/>
                    </a:lnTo>
                    <a:lnTo>
                      <a:pt x="98" y="137"/>
                    </a:lnTo>
                    <a:lnTo>
                      <a:pt x="96" y="137"/>
                    </a:lnTo>
                    <a:lnTo>
                      <a:pt x="92" y="138"/>
                    </a:lnTo>
                    <a:lnTo>
                      <a:pt x="91" y="140"/>
                    </a:lnTo>
                    <a:lnTo>
                      <a:pt x="89" y="140"/>
                    </a:lnTo>
                    <a:lnTo>
                      <a:pt x="88" y="141"/>
                    </a:lnTo>
                    <a:lnTo>
                      <a:pt x="87" y="141"/>
                    </a:lnTo>
                    <a:lnTo>
                      <a:pt x="84" y="140"/>
                    </a:lnTo>
                    <a:lnTo>
                      <a:pt x="81" y="136"/>
                    </a:lnTo>
                    <a:lnTo>
                      <a:pt x="80" y="134"/>
                    </a:lnTo>
                    <a:lnTo>
                      <a:pt x="76" y="133"/>
                    </a:lnTo>
                    <a:lnTo>
                      <a:pt x="73" y="133"/>
                    </a:lnTo>
                    <a:lnTo>
                      <a:pt x="72" y="131"/>
                    </a:lnTo>
                    <a:lnTo>
                      <a:pt x="69" y="131"/>
                    </a:lnTo>
                    <a:lnTo>
                      <a:pt x="67" y="130"/>
                    </a:lnTo>
                    <a:lnTo>
                      <a:pt x="65" y="130"/>
                    </a:lnTo>
                    <a:lnTo>
                      <a:pt x="63" y="131"/>
                    </a:lnTo>
                    <a:lnTo>
                      <a:pt x="59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3"/>
                    </a:lnTo>
                    <a:lnTo>
                      <a:pt x="52" y="133"/>
                    </a:lnTo>
                    <a:lnTo>
                      <a:pt x="51" y="133"/>
                    </a:lnTo>
                    <a:lnTo>
                      <a:pt x="48" y="136"/>
                    </a:lnTo>
                    <a:lnTo>
                      <a:pt x="48" y="137"/>
                    </a:lnTo>
                    <a:lnTo>
                      <a:pt x="48" y="138"/>
                    </a:lnTo>
                    <a:lnTo>
                      <a:pt x="48" y="138"/>
                    </a:lnTo>
                    <a:lnTo>
                      <a:pt x="48" y="140"/>
                    </a:lnTo>
                    <a:lnTo>
                      <a:pt x="48" y="142"/>
                    </a:lnTo>
                    <a:lnTo>
                      <a:pt x="49" y="144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4" y="148"/>
                    </a:lnTo>
                    <a:lnTo>
                      <a:pt x="44" y="149"/>
                    </a:lnTo>
                    <a:lnTo>
                      <a:pt x="44" y="151"/>
                    </a:lnTo>
                    <a:lnTo>
                      <a:pt x="45" y="155"/>
                    </a:lnTo>
                    <a:lnTo>
                      <a:pt x="47" y="155"/>
                    </a:lnTo>
                    <a:lnTo>
                      <a:pt x="47" y="156"/>
                    </a:lnTo>
                    <a:lnTo>
                      <a:pt x="45" y="158"/>
                    </a:lnTo>
                    <a:lnTo>
                      <a:pt x="42" y="154"/>
                    </a:lnTo>
                    <a:lnTo>
                      <a:pt x="38" y="154"/>
                    </a:lnTo>
                    <a:lnTo>
                      <a:pt x="37" y="151"/>
                    </a:lnTo>
                    <a:lnTo>
                      <a:pt x="31" y="147"/>
                    </a:lnTo>
                    <a:lnTo>
                      <a:pt x="31" y="149"/>
                    </a:lnTo>
                    <a:lnTo>
                      <a:pt x="31" y="151"/>
                    </a:lnTo>
                    <a:lnTo>
                      <a:pt x="29" y="151"/>
                    </a:lnTo>
                    <a:lnTo>
                      <a:pt x="27" y="152"/>
                    </a:lnTo>
                    <a:lnTo>
                      <a:pt x="27" y="152"/>
                    </a:lnTo>
                    <a:lnTo>
                      <a:pt x="23" y="148"/>
                    </a:lnTo>
                    <a:lnTo>
                      <a:pt x="25" y="145"/>
                    </a:lnTo>
                    <a:lnTo>
                      <a:pt x="25" y="144"/>
                    </a:lnTo>
                    <a:lnTo>
                      <a:pt x="25" y="142"/>
                    </a:lnTo>
                    <a:lnTo>
                      <a:pt x="23" y="141"/>
                    </a:lnTo>
                    <a:lnTo>
                      <a:pt x="22" y="140"/>
                    </a:lnTo>
                    <a:lnTo>
                      <a:pt x="16" y="142"/>
                    </a:lnTo>
                    <a:lnTo>
                      <a:pt x="12" y="140"/>
                    </a:lnTo>
                    <a:lnTo>
                      <a:pt x="12" y="134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19"/>
                    </a:lnTo>
                    <a:lnTo>
                      <a:pt x="1" y="115"/>
                    </a:lnTo>
                    <a:lnTo>
                      <a:pt x="2" y="113"/>
                    </a:lnTo>
                    <a:lnTo>
                      <a:pt x="5" y="115"/>
                    </a:lnTo>
                    <a:lnTo>
                      <a:pt x="15" y="113"/>
                    </a:lnTo>
                    <a:lnTo>
                      <a:pt x="18" y="113"/>
                    </a:lnTo>
                    <a:lnTo>
                      <a:pt x="20" y="112"/>
                    </a:lnTo>
                    <a:lnTo>
                      <a:pt x="29" y="112"/>
                    </a:lnTo>
                    <a:lnTo>
                      <a:pt x="33" y="109"/>
                    </a:lnTo>
                    <a:lnTo>
                      <a:pt x="37" y="109"/>
                    </a:lnTo>
                    <a:lnTo>
                      <a:pt x="41" y="107"/>
                    </a:lnTo>
                    <a:lnTo>
                      <a:pt x="48" y="104"/>
                    </a:lnTo>
                    <a:lnTo>
                      <a:pt x="48" y="101"/>
                    </a:lnTo>
                    <a:lnTo>
                      <a:pt x="49" y="95"/>
                    </a:lnTo>
                    <a:lnTo>
                      <a:pt x="51" y="94"/>
                    </a:lnTo>
                    <a:lnTo>
                      <a:pt x="52" y="83"/>
                    </a:lnTo>
                    <a:lnTo>
                      <a:pt x="52" y="57"/>
                    </a:lnTo>
                    <a:lnTo>
                      <a:pt x="73" y="53"/>
                    </a:lnTo>
                    <a:lnTo>
                      <a:pt x="89" y="37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9" name="Freeform 885"/>
              <p:cNvSpPr>
                <a:spLocks/>
              </p:cNvSpPr>
              <p:nvPr/>
            </p:nvSpPr>
            <p:spPr bwMode="auto">
              <a:xfrm>
                <a:off x="4443774" y="3745682"/>
                <a:ext cx="225293" cy="192685"/>
              </a:xfrm>
              <a:custGeom>
                <a:avLst/>
                <a:gdLst>
                  <a:gd name="T0" fmla="*/ 39 w 152"/>
                  <a:gd name="T1" fmla="*/ 1 h 130"/>
                  <a:gd name="T2" fmla="*/ 47 w 152"/>
                  <a:gd name="T3" fmla="*/ 4 h 130"/>
                  <a:gd name="T4" fmla="*/ 54 w 152"/>
                  <a:gd name="T5" fmla="*/ 11 h 130"/>
                  <a:gd name="T6" fmla="*/ 58 w 152"/>
                  <a:gd name="T7" fmla="*/ 10 h 130"/>
                  <a:gd name="T8" fmla="*/ 65 w 152"/>
                  <a:gd name="T9" fmla="*/ 7 h 130"/>
                  <a:gd name="T10" fmla="*/ 69 w 152"/>
                  <a:gd name="T11" fmla="*/ 10 h 130"/>
                  <a:gd name="T12" fmla="*/ 79 w 152"/>
                  <a:gd name="T13" fmla="*/ 14 h 130"/>
                  <a:gd name="T14" fmla="*/ 90 w 152"/>
                  <a:gd name="T15" fmla="*/ 14 h 130"/>
                  <a:gd name="T16" fmla="*/ 102 w 152"/>
                  <a:gd name="T17" fmla="*/ 8 h 130"/>
                  <a:gd name="T18" fmla="*/ 116 w 152"/>
                  <a:gd name="T19" fmla="*/ 10 h 130"/>
                  <a:gd name="T20" fmla="*/ 124 w 152"/>
                  <a:gd name="T21" fmla="*/ 12 h 130"/>
                  <a:gd name="T22" fmla="*/ 128 w 152"/>
                  <a:gd name="T23" fmla="*/ 7 h 130"/>
                  <a:gd name="T24" fmla="*/ 134 w 152"/>
                  <a:gd name="T25" fmla="*/ 7 h 130"/>
                  <a:gd name="T26" fmla="*/ 138 w 152"/>
                  <a:gd name="T27" fmla="*/ 4 h 130"/>
                  <a:gd name="T28" fmla="*/ 145 w 152"/>
                  <a:gd name="T29" fmla="*/ 12 h 130"/>
                  <a:gd name="T30" fmla="*/ 146 w 152"/>
                  <a:gd name="T31" fmla="*/ 17 h 130"/>
                  <a:gd name="T32" fmla="*/ 150 w 152"/>
                  <a:gd name="T33" fmla="*/ 25 h 130"/>
                  <a:gd name="T34" fmla="*/ 152 w 152"/>
                  <a:gd name="T35" fmla="*/ 32 h 130"/>
                  <a:gd name="T36" fmla="*/ 148 w 152"/>
                  <a:gd name="T37" fmla="*/ 36 h 130"/>
                  <a:gd name="T38" fmla="*/ 142 w 152"/>
                  <a:gd name="T39" fmla="*/ 40 h 130"/>
                  <a:gd name="T40" fmla="*/ 138 w 152"/>
                  <a:gd name="T41" fmla="*/ 47 h 130"/>
                  <a:gd name="T42" fmla="*/ 138 w 152"/>
                  <a:gd name="T43" fmla="*/ 57 h 130"/>
                  <a:gd name="T44" fmla="*/ 130 w 152"/>
                  <a:gd name="T45" fmla="*/ 62 h 130"/>
                  <a:gd name="T46" fmla="*/ 128 w 152"/>
                  <a:gd name="T47" fmla="*/ 71 h 130"/>
                  <a:gd name="T48" fmla="*/ 121 w 152"/>
                  <a:gd name="T49" fmla="*/ 77 h 130"/>
                  <a:gd name="T50" fmla="*/ 117 w 152"/>
                  <a:gd name="T51" fmla="*/ 86 h 130"/>
                  <a:gd name="T52" fmla="*/ 115 w 152"/>
                  <a:gd name="T53" fmla="*/ 94 h 130"/>
                  <a:gd name="T54" fmla="*/ 112 w 152"/>
                  <a:gd name="T55" fmla="*/ 97 h 130"/>
                  <a:gd name="T56" fmla="*/ 106 w 152"/>
                  <a:gd name="T57" fmla="*/ 101 h 130"/>
                  <a:gd name="T58" fmla="*/ 99 w 152"/>
                  <a:gd name="T59" fmla="*/ 95 h 130"/>
                  <a:gd name="T60" fmla="*/ 94 w 152"/>
                  <a:gd name="T61" fmla="*/ 94 h 130"/>
                  <a:gd name="T62" fmla="*/ 90 w 152"/>
                  <a:gd name="T63" fmla="*/ 97 h 130"/>
                  <a:gd name="T64" fmla="*/ 84 w 152"/>
                  <a:gd name="T65" fmla="*/ 104 h 130"/>
                  <a:gd name="T66" fmla="*/ 80 w 152"/>
                  <a:gd name="T67" fmla="*/ 109 h 130"/>
                  <a:gd name="T68" fmla="*/ 79 w 152"/>
                  <a:gd name="T69" fmla="*/ 116 h 130"/>
                  <a:gd name="T70" fmla="*/ 74 w 152"/>
                  <a:gd name="T71" fmla="*/ 126 h 130"/>
                  <a:gd name="T72" fmla="*/ 70 w 152"/>
                  <a:gd name="T73" fmla="*/ 123 h 130"/>
                  <a:gd name="T74" fmla="*/ 65 w 152"/>
                  <a:gd name="T75" fmla="*/ 127 h 130"/>
                  <a:gd name="T76" fmla="*/ 54 w 152"/>
                  <a:gd name="T77" fmla="*/ 130 h 130"/>
                  <a:gd name="T78" fmla="*/ 33 w 152"/>
                  <a:gd name="T79" fmla="*/ 126 h 130"/>
                  <a:gd name="T80" fmla="*/ 29 w 152"/>
                  <a:gd name="T81" fmla="*/ 116 h 130"/>
                  <a:gd name="T82" fmla="*/ 11 w 152"/>
                  <a:gd name="T83" fmla="*/ 100 h 130"/>
                  <a:gd name="T84" fmla="*/ 1 w 152"/>
                  <a:gd name="T85" fmla="*/ 98 h 130"/>
                  <a:gd name="T86" fmla="*/ 1 w 152"/>
                  <a:gd name="T87" fmla="*/ 87 h 130"/>
                  <a:gd name="T88" fmla="*/ 1 w 152"/>
                  <a:gd name="T89" fmla="*/ 77 h 130"/>
                  <a:gd name="T90" fmla="*/ 1 w 152"/>
                  <a:gd name="T91" fmla="*/ 73 h 130"/>
                  <a:gd name="T92" fmla="*/ 1 w 152"/>
                  <a:gd name="T93" fmla="*/ 68 h 130"/>
                  <a:gd name="T94" fmla="*/ 4 w 152"/>
                  <a:gd name="T95" fmla="*/ 64 h 130"/>
                  <a:gd name="T96" fmla="*/ 8 w 152"/>
                  <a:gd name="T97" fmla="*/ 59 h 130"/>
                  <a:gd name="T98" fmla="*/ 12 w 152"/>
                  <a:gd name="T99" fmla="*/ 53 h 130"/>
                  <a:gd name="T100" fmla="*/ 12 w 152"/>
                  <a:gd name="T101" fmla="*/ 48 h 130"/>
                  <a:gd name="T102" fmla="*/ 16 w 152"/>
                  <a:gd name="T103" fmla="*/ 46 h 130"/>
                  <a:gd name="T104" fmla="*/ 15 w 152"/>
                  <a:gd name="T105" fmla="*/ 36 h 130"/>
                  <a:gd name="T106" fmla="*/ 11 w 152"/>
                  <a:gd name="T107" fmla="*/ 28 h 130"/>
                  <a:gd name="T108" fmla="*/ 14 w 152"/>
                  <a:gd name="T109" fmla="*/ 25 h 130"/>
                  <a:gd name="T110" fmla="*/ 11 w 152"/>
                  <a:gd name="T111" fmla="*/ 19 h 130"/>
                  <a:gd name="T112" fmla="*/ 16 w 152"/>
                  <a:gd name="T113" fmla="*/ 15 h 130"/>
                  <a:gd name="T114" fmla="*/ 15 w 152"/>
                  <a:gd name="T115" fmla="*/ 10 h 130"/>
                  <a:gd name="T116" fmla="*/ 15 w 152"/>
                  <a:gd name="T117" fmla="*/ 7 h 130"/>
                  <a:gd name="T118" fmla="*/ 19 w 152"/>
                  <a:gd name="T119" fmla="*/ 3 h 130"/>
                  <a:gd name="T120" fmla="*/ 25 w 152"/>
                  <a:gd name="T121" fmla="*/ 1 h 130"/>
                  <a:gd name="T122" fmla="*/ 32 w 152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2" h="130">
                    <a:moveTo>
                      <a:pt x="34" y="0"/>
                    </a:moveTo>
                    <a:lnTo>
                      <a:pt x="36" y="1"/>
                    </a:lnTo>
                    <a:lnTo>
                      <a:pt x="39" y="1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48" y="6"/>
                    </a:lnTo>
                    <a:lnTo>
                      <a:pt x="51" y="10"/>
                    </a:lnTo>
                    <a:lnTo>
                      <a:pt x="54" y="11"/>
                    </a:lnTo>
                    <a:lnTo>
                      <a:pt x="55" y="11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72" y="11"/>
                    </a:lnTo>
                    <a:lnTo>
                      <a:pt x="76" y="14"/>
                    </a:lnTo>
                    <a:lnTo>
                      <a:pt x="79" y="14"/>
                    </a:lnTo>
                    <a:lnTo>
                      <a:pt x="84" y="15"/>
                    </a:lnTo>
                    <a:lnTo>
                      <a:pt x="85" y="17"/>
                    </a:lnTo>
                    <a:lnTo>
                      <a:pt x="90" y="14"/>
                    </a:lnTo>
                    <a:lnTo>
                      <a:pt x="92" y="10"/>
                    </a:lnTo>
                    <a:lnTo>
                      <a:pt x="95" y="8"/>
                    </a:lnTo>
                    <a:lnTo>
                      <a:pt x="102" y="8"/>
                    </a:lnTo>
                    <a:lnTo>
                      <a:pt x="105" y="7"/>
                    </a:lnTo>
                    <a:lnTo>
                      <a:pt x="112" y="8"/>
                    </a:lnTo>
                    <a:lnTo>
                      <a:pt x="116" y="10"/>
                    </a:lnTo>
                    <a:lnTo>
                      <a:pt x="119" y="11"/>
                    </a:lnTo>
                    <a:lnTo>
                      <a:pt x="121" y="12"/>
                    </a:lnTo>
                    <a:lnTo>
                      <a:pt x="124" y="12"/>
                    </a:lnTo>
                    <a:lnTo>
                      <a:pt x="126" y="10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30" y="7"/>
                    </a:lnTo>
                    <a:lnTo>
                      <a:pt x="132" y="7"/>
                    </a:lnTo>
                    <a:lnTo>
                      <a:pt x="134" y="7"/>
                    </a:lnTo>
                    <a:lnTo>
                      <a:pt x="134" y="6"/>
                    </a:lnTo>
                    <a:lnTo>
                      <a:pt x="135" y="3"/>
                    </a:lnTo>
                    <a:lnTo>
                      <a:pt x="138" y="4"/>
                    </a:lnTo>
                    <a:lnTo>
                      <a:pt x="139" y="4"/>
                    </a:lnTo>
                    <a:lnTo>
                      <a:pt x="144" y="8"/>
                    </a:lnTo>
                    <a:lnTo>
                      <a:pt x="145" y="12"/>
                    </a:lnTo>
                    <a:lnTo>
                      <a:pt x="145" y="12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6" y="21"/>
                    </a:lnTo>
                    <a:lnTo>
                      <a:pt x="148" y="24"/>
                    </a:lnTo>
                    <a:lnTo>
                      <a:pt x="150" y="25"/>
                    </a:lnTo>
                    <a:lnTo>
                      <a:pt x="150" y="26"/>
                    </a:lnTo>
                    <a:lnTo>
                      <a:pt x="152" y="28"/>
                    </a:lnTo>
                    <a:lnTo>
                      <a:pt x="152" y="32"/>
                    </a:lnTo>
                    <a:lnTo>
                      <a:pt x="152" y="33"/>
                    </a:lnTo>
                    <a:lnTo>
                      <a:pt x="149" y="35"/>
                    </a:lnTo>
                    <a:lnTo>
                      <a:pt x="148" y="36"/>
                    </a:lnTo>
                    <a:lnTo>
                      <a:pt x="145" y="36"/>
                    </a:lnTo>
                    <a:lnTo>
                      <a:pt x="144" y="39"/>
                    </a:lnTo>
                    <a:lnTo>
                      <a:pt x="142" y="40"/>
                    </a:lnTo>
                    <a:lnTo>
                      <a:pt x="141" y="40"/>
                    </a:lnTo>
                    <a:lnTo>
                      <a:pt x="139" y="46"/>
                    </a:lnTo>
                    <a:lnTo>
                      <a:pt x="138" y="47"/>
                    </a:lnTo>
                    <a:lnTo>
                      <a:pt x="138" y="50"/>
                    </a:lnTo>
                    <a:lnTo>
                      <a:pt x="138" y="53"/>
                    </a:lnTo>
                    <a:lnTo>
                      <a:pt x="138" y="57"/>
                    </a:lnTo>
                    <a:lnTo>
                      <a:pt x="135" y="59"/>
                    </a:lnTo>
                    <a:lnTo>
                      <a:pt x="131" y="59"/>
                    </a:lnTo>
                    <a:lnTo>
                      <a:pt x="130" y="62"/>
                    </a:lnTo>
                    <a:lnTo>
                      <a:pt x="130" y="66"/>
                    </a:lnTo>
                    <a:lnTo>
                      <a:pt x="130" y="68"/>
                    </a:lnTo>
                    <a:lnTo>
                      <a:pt x="128" y="71"/>
                    </a:lnTo>
                    <a:lnTo>
                      <a:pt x="126" y="72"/>
                    </a:lnTo>
                    <a:lnTo>
                      <a:pt x="123" y="76"/>
                    </a:lnTo>
                    <a:lnTo>
                      <a:pt x="121" y="77"/>
                    </a:lnTo>
                    <a:lnTo>
                      <a:pt x="123" y="80"/>
                    </a:lnTo>
                    <a:lnTo>
                      <a:pt x="121" y="82"/>
                    </a:lnTo>
                    <a:lnTo>
                      <a:pt x="117" y="86"/>
                    </a:lnTo>
                    <a:lnTo>
                      <a:pt x="116" y="90"/>
                    </a:lnTo>
                    <a:lnTo>
                      <a:pt x="117" y="91"/>
                    </a:lnTo>
                    <a:lnTo>
                      <a:pt x="115" y="94"/>
                    </a:lnTo>
                    <a:lnTo>
                      <a:pt x="113" y="94"/>
                    </a:lnTo>
                    <a:lnTo>
                      <a:pt x="112" y="95"/>
                    </a:lnTo>
                    <a:lnTo>
                      <a:pt x="112" y="97"/>
                    </a:lnTo>
                    <a:lnTo>
                      <a:pt x="110" y="100"/>
                    </a:lnTo>
                    <a:lnTo>
                      <a:pt x="108" y="101"/>
                    </a:lnTo>
                    <a:lnTo>
                      <a:pt x="106" y="101"/>
                    </a:lnTo>
                    <a:lnTo>
                      <a:pt x="103" y="100"/>
                    </a:lnTo>
                    <a:lnTo>
                      <a:pt x="102" y="97"/>
                    </a:lnTo>
                    <a:lnTo>
                      <a:pt x="99" y="95"/>
                    </a:lnTo>
                    <a:lnTo>
                      <a:pt x="98" y="95"/>
                    </a:lnTo>
                    <a:lnTo>
                      <a:pt x="95" y="94"/>
                    </a:lnTo>
                    <a:lnTo>
                      <a:pt x="94" y="94"/>
                    </a:lnTo>
                    <a:lnTo>
                      <a:pt x="92" y="95"/>
                    </a:lnTo>
                    <a:lnTo>
                      <a:pt x="90" y="95"/>
                    </a:lnTo>
                    <a:lnTo>
                      <a:pt x="90" y="97"/>
                    </a:lnTo>
                    <a:lnTo>
                      <a:pt x="90" y="100"/>
                    </a:lnTo>
                    <a:lnTo>
                      <a:pt x="85" y="102"/>
                    </a:lnTo>
                    <a:lnTo>
                      <a:pt x="84" y="104"/>
                    </a:lnTo>
                    <a:lnTo>
                      <a:pt x="83" y="105"/>
                    </a:lnTo>
                    <a:lnTo>
                      <a:pt x="80" y="108"/>
                    </a:lnTo>
                    <a:lnTo>
                      <a:pt x="80" y="109"/>
                    </a:lnTo>
                    <a:lnTo>
                      <a:pt x="79" y="111"/>
                    </a:lnTo>
                    <a:lnTo>
                      <a:pt x="79" y="113"/>
                    </a:lnTo>
                    <a:lnTo>
                      <a:pt x="79" y="116"/>
                    </a:lnTo>
                    <a:lnTo>
                      <a:pt x="77" y="120"/>
                    </a:lnTo>
                    <a:lnTo>
                      <a:pt x="74" y="123"/>
                    </a:lnTo>
                    <a:lnTo>
                      <a:pt x="74" y="126"/>
                    </a:lnTo>
                    <a:lnTo>
                      <a:pt x="74" y="126"/>
                    </a:lnTo>
                    <a:lnTo>
                      <a:pt x="73" y="126"/>
                    </a:lnTo>
                    <a:lnTo>
                      <a:pt x="70" y="123"/>
                    </a:lnTo>
                    <a:lnTo>
                      <a:pt x="69" y="127"/>
                    </a:lnTo>
                    <a:lnTo>
                      <a:pt x="66" y="127"/>
                    </a:lnTo>
                    <a:lnTo>
                      <a:pt x="65" y="127"/>
                    </a:lnTo>
                    <a:lnTo>
                      <a:pt x="58" y="129"/>
                    </a:lnTo>
                    <a:lnTo>
                      <a:pt x="56" y="129"/>
                    </a:lnTo>
                    <a:lnTo>
                      <a:pt x="54" y="130"/>
                    </a:lnTo>
                    <a:lnTo>
                      <a:pt x="41" y="130"/>
                    </a:lnTo>
                    <a:lnTo>
                      <a:pt x="36" y="129"/>
                    </a:lnTo>
                    <a:lnTo>
                      <a:pt x="33" y="126"/>
                    </a:lnTo>
                    <a:lnTo>
                      <a:pt x="32" y="122"/>
                    </a:lnTo>
                    <a:lnTo>
                      <a:pt x="29" y="120"/>
                    </a:lnTo>
                    <a:lnTo>
                      <a:pt x="29" y="116"/>
                    </a:lnTo>
                    <a:lnTo>
                      <a:pt x="26" y="111"/>
                    </a:lnTo>
                    <a:lnTo>
                      <a:pt x="21" y="105"/>
                    </a:lnTo>
                    <a:lnTo>
                      <a:pt x="11" y="100"/>
                    </a:lnTo>
                    <a:lnTo>
                      <a:pt x="7" y="101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91"/>
                    </a:lnTo>
                    <a:lnTo>
                      <a:pt x="1" y="89"/>
                    </a:lnTo>
                    <a:lnTo>
                      <a:pt x="1" y="87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1" y="69"/>
                    </a:lnTo>
                    <a:lnTo>
                      <a:pt x="1" y="68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4" y="64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11" y="54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51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5" y="39"/>
                    </a:lnTo>
                    <a:lnTo>
                      <a:pt x="15" y="36"/>
                    </a:lnTo>
                    <a:lnTo>
                      <a:pt x="11" y="33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30" y="1"/>
                    </a:lnTo>
                    <a:lnTo>
                      <a:pt x="32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0" name="Freeform 886"/>
              <p:cNvSpPr>
                <a:spLocks/>
              </p:cNvSpPr>
              <p:nvPr/>
            </p:nvSpPr>
            <p:spPr bwMode="auto">
              <a:xfrm>
                <a:off x="4510473" y="4016923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1 h 4"/>
                  <a:gd name="T4" fmla="*/ 3 w 5"/>
                  <a:gd name="T5" fmla="*/ 2 h 4"/>
                  <a:gd name="T6" fmla="*/ 2 w 5"/>
                  <a:gd name="T7" fmla="*/ 4 h 4"/>
                  <a:gd name="T8" fmla="*/ 0 w 5"/>
                  <a:gd name="T9" fmla="*/ 4 h 4"/>
                  <a:gd name="T10" fmla="*/ 0 w 5"/>
                  <a:gd name="T11" fmla="*/ 1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1" name="Freeform 887"/>
              <p:cNvSpPr>
                <a:spLocks/>
              </p:cNvSpPr>
              <p:nvPr/>
            </p:nvSpPr>
            <p:spPr bwMode="auto">
              <a:xfrm>
                <a:off x="4547527" y="3947260"/>
                <a:ext cx="10376" cy="13340"/>
              </a:xfrm>
              <a:custGeom>
                <a:avLst/>
                <a:gdLst>
                  <a:gd name="T0" fmla="*/ 6 w 7"/>
                  <a:gd name="T1" fmla="*/ 0 h 9"/>
                  <a:gd name="T2" fmla="*/ 7 w 7"/>
                  <a:gd name="T3" fmla="*/ 1 h 9"/>
                  <a:gd name="T4" fmla="*/ 7 w 7"/>
                  <a:gd name="T5" fmla="*/ 4 h 9"/>
                  <a:gd name="T6" fmla="*/ 6 w 7"/>
                  <a:gd name="T7" fmla="*/ 9 h 9"/>
                  <a:gd name="T8" fmla="*/ 3 w 7"/>
                  <a:gd name="T9" fmla="*/ 9 h 9"/>
                  <a:gd name="T10" fmla="*/ 0 w 7"/>
                  <a:gd name="T11" fmla="*/ 8 h 9"/>
                  <a:gd name="T12" fmla="*/ 0 w 7"/>
                  <a:gd name="T13" fmla="*/ 5 h 9"/>
                  <a:gd name="T14" fmla="*/ 3 w 7"/>
                  <a:gd name="T15" fmla="*/ 5 h 9"/>
                  <a:gd name="T16" fmla="*/ 3 w 7"/>
                  <a:gd name="T17" fmla="*/ 2 h 9"/>
                  <a:gd name="T18" fmla="*/ 6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lnTo>
                      <a:pt x="7" y="1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2" name="Freeform 888"/>
              <p:cNvSpPr>
                <a:spLocks/>
              </p:cNvSpPr>
              <p:nvPr/>
            </p:nvSpPr>
            <p:spPr bwMode="auto">
              <a:xfrm>
                <a:off x="4553456" y="3763469"/>
                <a:ext cx="149702" cy="223811"/>
              </a:xfrm>
              <a:custGeom>
                <a:avLst/>
                <a:gdLst>
                  <a:gd name="T0" fmla="*/ 81 w 101"/>
                  <a:gd name="T1" fmla="*/ 6 h 151"/>
                  <a:gd name="T2" fmla="*/ 83 w 101"/>
                  <a:gd name="T3" fmla="*/ 13 h 151"/>
                  <a:gd name="T4" fmla="*/ 83 w 101"/>
                  <a:gd name="T5" fmla="*/ 20 h 151"/>
                  <a:gd name="T6" fmla="*/ 85 w 101"/>
                  <a:gd name="T7" fmla="*/ 27 h 151"/>
                  <a:gd name="T8" fmla="*/ 85 w 101"/>
                  <a:gd name="T9" fmla="*/ 34 h 151"/>
                  <a:gd name="T10" fmla="*/ 92 w 101"/>
                  <a:gd name="T11" fmla="*/ 41 h 151"/>
                  <a:gd name="T12" fmla="*/ 89 w 101"/>
                  <a:gd name="T13" fmla="*/ 42 h 151"/>
                  <a:gd name="T14" fmla="*/ 83 w 101"/>
                  <a:gd name="T15" fmla="*/ 41 h 151"/>
                  <a:gd name="T16" fmla="*/ 78 w 101"/>
                  <a:gd name="T17" fmla="*/ 41 h 151"/>
                  <a:gd name="T18" fmla="*/ 74 w 101"/>
                  <a:gd name="T19" fmla="*/ 43 h 151"/>
                  <a:gd name="T20" fmla="*/ 74 w 101"/>
                  <a:gd name="T21" fmla="*/ 49 h 151"/>
                  <a:gd name="T22" fmla="*/ 76 w 101"/>
                  <a:gd name="T23" fmla="*/ 52 h 151"/>
                  <a:gd name="T24" fmla="*/ 89 w 101"/>
                  <a:gd name="T25" fmla="*/ 63 h 151"/>
                  <a:gd name="T26" fmla="*/ 93 w 101"/>
                  <a:gd name="T27" fmla="*/ 72 h 151"/>
                  <a:gd name="T28" fmla="*/ 89 w 101"/>
                  <a:gd name="T29" fmla="*/ 77 h 151"/>
                  <a:gd name="T30" fmla="*/ 83 w 101"/>
                  <a:gd name="T31" fmla="*/ 88 h 151"/>
                  <a:gd name="T32" fmla="*/ 78 w 101"/>
                  <a:gd name="T33" fmla="*/ 93 h 151"/>
                  <a:gd name="T34" fmla="*/ 79 w 101"/>
                  <a:gd name="T35" fmla="*/ 103 h 151"/>
                  <a:gd name="T36" fmla="*/ 81 w 101"/>
                  <a:gd name="T37" fmla="*/ 114 h 151"/>
                  <a:gd name="T38" fmla="*/ 87 w 101"/>
                  <a:gd name="T39" fmla="*/ 119 h 151"/>
                  <a:gd name="T40" fmla="*/ 94 w 101"/>
                  <a:gd name="T41" fmla="*/ 132 h 151"/>
                  <a:gd name="T42" fmla="*/ 100 w 101"/>
                  <a:gd name="T43" fmla="*/ 139 h 151"/>
                  <a:gd name="T44" fmla="*/ 101 w 101"/>
                  <a:gd name="T45" fmla="*/ 141 h 151"/>
                  <a:gd name="T46" fmla="*/ 99 w 101"/>
                  <a:gd name="T47" fmla="*/ 147 h 151"/>
                  <a:gd name="T48" fmla="*/ 99 w 101"/>
                  <a:gd name="T49" fmla="*/ 151 h 151"/>
                  <a:gd name="T50" fmla="*/ 96 w 101"/>
                  <a:gd name="T51" fmla="*/ 151 h 151"/>
                  <a:gd name="T52" fmla="*/ 90 w 101"/>
                  <a:gd name="T53" fmla="*/ 150 h 151"/>
                  <a:gd name="T54" fmla="*/ 86 w 101"/>
                  <a:gd name="T55" fmla="*/ 148 h 151"/>
                  <a:gd name="T56" fmla="*/ 83 w 101"/>
                  <a:gd name="T57" fmla="*/ 148 h 151"/>
                  <a:gd name="T58" fmla="*/ 79 w 101"/>
                  <a:gd name="T59" fmla="*/ 147 h 151"/>
                  <a:gd name="T60" fmla="*/ 76 w 101"/>
                  <a:gd name="T61" fmla="*/ 147 h 151"/>
                  <a:gd name="T62" fmla="*/ 57 w 101"/>
                  <a:gd name="T63" fmla="*/ 146 h 151"/>
                  <a:gd name="T64" fmla="*/ 53 w 101"/>
                  <a:gd name="T65" fmla="*/ 146 h 151"/>
                  <a:gd name="T66" fmla="*/ 49 w 101"/>
                  <a:gd name="T67" fmla="*/ 146 h 151"/>
                  <a:gd name="T68" fmla="*/ 39 w 101"/>
                  <a:gd name="T69" fmla="*/ 146 h 151"/>
                  <a:gd name="T70" fmla="*/ 35 w 101"/>
                  <a:gd name="T71" fmla="*/ 147 h 151"/>
                  <a:gd name="T72" fmla="*/ 20 w 101"/>
                  <a:gd name="T73" fmla="*/ 147 h 151"/>
                  <a:gd name="T74" fmla="*/ 16 w 101"/>
                  <a:gd name="T75" fmla="*/ 147 h 151"/>
                  <a:gd name="T76" fmla="*/ 17 w 101"/>
                  <a:gd name="T77" fmla="*/ 139 h 151"/>
                  <a:gd name="T78" fmla="*/ 14 w 101"/>
                  <a:gd name="T79" fmla="*/ 126 h 151"/>
                  <a:gd name="T80" fmla="*/ 9 w 101"/>
                  <a:gd name="T81" fmla="*/ 124 h 151"/>
                  <a:gd name="T82" fmla="*/ 5 w 101"/>
                  <a:gd name="T83" fmla="*/ 112 h 151"/>
                  <a:gd name="T84" fmla="*/ 0 w 101"/>
                  <a:gd name="T85" fmla="*/ 111 h 151"/>
                  <a:gd name="T86" fmla="*/ 5 w 101"/>
                  <a:gd name="T87" fmla="*/ 101 h 151"/>
                  <a:gd name="T88" fmla="*/ 6 w 101"/>
                  <a:gd name="T89" fmla="*/ 96 h 151"/>
                  <a:gd name="T90" fmla="*/ 11 w 101"/>
                  <a:gd name="T91" fmla="*/ 90 h 151"/>
                  <a:gd name="T92" fmla="*/ 16 w 101"/>
                  <a:gd name="T93" fmla="*/ 83 h 151"/>
                  <a:gd name="T94" fmla="*/ 21 w 101"/>
                  <a:gd name="T95" fmla="*/ 82 h 151"/>
                  <a:gd name="T96" fmla="*/ 28 w 101"/>
                  <a:gd name="T97" fmla="*/ 85 h 151"/>
                  <a:gd name="T98" fmla="*/ 34 w 101"/>
                  <a:gd name="T99" fmla="*/ 89 h 151"/>
                  <a:gd name="T100" fmla="*/ 38 w 101"/>
                  <a:gd name="T101" fmla="*/ 83 h 151"/>
                  <a:gd name="T102" fmla="*/ 43 w 101"/>
                  <a:gd name="T103" fmla="*/ 79 h 151"/>
                  <a:gd name="T104" fmla="*/ 47 w 101"/>
                  <a:gd name="T105" fmla="*/ 70 h 151"/>
                  <a:gd name="T106" fmla="*/ 49 w 101"/>
                  <a:gd name="T107" fmla="*/ 64 h 151"/>
                  <a:gd name="T108" fmla="*/ 56 w 101"/>
                  <a:gd name="T109" fmla="*/ 56 h 151"/>
                  <a:gd name="T110" fmla="*/ 57 w 101"/>
                  <a:gd name="T111" fmla="*/ 47 h 151"/>
                  <a:gd name="T112" fmla="*/ 64 w 101"/>
                  <a:gd name="T113" fmla="*/ 41 h 151"/>
                  <a:gd name="T114" fmla="*/ 65 w 101"/>
                  <a:gd name="T115" fmla="*/ 34 h 151"/>
                  <a:gd name="T116" fmla="*/ 70 w 101"/>
                  <a:gd name="T117" fmla="*/ 27 h 151"/>
                  <a:gd name="T118" fmla="*/ 75 w 101"/>
                  <a:gd name="T119" fmla="*/ 23 h 151"/>
                  <a:gd name="T120" fmla="*/ 78 w 101"/>
                  <a:gd name="T121" fmla="*/ 16 h 151"/>
                  <a:gd name="T122" fmla="*/ 74 w 101"/>
                  <a:gd name="T123" fmla="*/ 12 h 151"/>
                  <a:gd name="T124" fmla="*/ 72 w 101"/>
                  <a:gd name="T125" fmla="*/ 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" h="151">
                    <a:moveTo>
                      <a:pt x="71" y="0"/>
                    </a:moveTo>
                    <a:lnTo>
                      <a:pt x="78" y="3"/>
                    </a:lnTo>
                    <a:lnTo>
                      <a:pt x="81" y="6"/>
                    </a:lnTo>
                    <a:lnTo>
                      <a:pt x="82" y="10"/>
                    </a:lnTo>
                    <a:lnTo>
                      <a:pt x="82" y="12"/>
                    </a:lnTo>
                    <a:lnTo>
                      <a:pt x="83" y="13"/>
                    </a:lnTo>
                    <a:lnTo>
                      <a:pt x="85" y="17"/>
                    </a:lnTo>
                    <a:lnTo>
                      <a:pt x="85" y="18"/>
                    </a:lnTo>
                    <a:lnTo>
                      <a:pt x="83" y="20"/>
                    </a:lnTo>
                    <a:lnTo>
                      <a:pt x="83" y="21"/>
                    </a:lnTo>
                    <a:lnTo>
                      <a:pt x="85" y="23"/>
                    </a:lnTo>
                    <a:lnTo>
                      <a:pt x="85" y="27"/>
                    </a:lnTo>
                    <a:lnTo>
                      <a:pt x="83" y="28"/>
                    </a:lnTo>
                    <a:lnTo>
                      <a:pt x="83" y="31"/>
                    </a:lnTo>
                    <a:lnTo>
                      <a:pt x="85" y="34"/>
                    </a:lnTo>
                    <a:lnTo>
                      <a:pt x="87" y="35"/>
                    </a:lnTo>
                    <a:lnTo>
                      <a:pt x="87" y="38"/>
                    </a:lnTo>
                    <a:lnTo>
                      <a:pt x="92" y="41"/>
                    </a:lnTo>
                    <a:lnTo>
                      <a:pt x="93" y="42"/>
                    </a:lnTo>
                    <a:lnTo>
                      <a:pt x="92" y="42"/>
                    </a:lnTo>
                    <a:lnTo>
                      <a:pt x="89" y="42"/>
                    </a:lnTo>
                    <a:lnTo>
                      <a:pt x="87" y="41"/>
                    </a:lnTo>
                    <a:lnTo>
                      <a:pt x="85" y="41"/>
                    </a:lnTo>
                    <a:lnTo>
                      <a:pt x="83" y="41"/>
                    </a:lnTo>
                    <a:lnTo>
                      <a:pt x="82" y="41"/>
                    </a:lnTo>
                    <a:lnTo>
                      <a:pt x="79" y="41"/>
                    </a:lnTo>
                    <a:lnTo>
                      <a:pt x="78" y="41"/>
                    </a:lnTo>
                    <a:lnTo>
                      <a:pt x="75" y="41"/>
                    </a:lnTo>
                    <a:lnTo>
                      <a:pt x="74" y="41"/>
                    </a:lnTo>
                    <a:lnTo>
                      <a:pt x="74" y="43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75" y="50"/>
                    </a:lnTo>
                    <a:lnTo>
                      <a:pt x="76" y="52"/>
                    </a:lnTo>
                    <a:lnTo>
                      <a:pt x="82" y="56"/>
                    </a:lnTo>
                    <a:lnTo>
                      <a:pt x="86" y="61"/>
                    </a:lnTo>
                    <a:lnTo>
                      <a:pt x="89" y="63"/>
                    </a:lnTo>
                    <a:lnTo>
                      <a:pt x="90" y="65"/>
                    </a:lnTo>
                    <a:lnTo>
                      <a:pt x="93" y="70"/>
                    </a:lnTo>
                    <a:lnTo>
                      <a:pt x="93" y="72"/>
                    </a:lnTo>
                    <a:lnTo>
                      <a:pt x="93" y="72"/>
                    </a:lnTo>
                    <a:lnTo>
                      <a:pt x="90" y="77"/>
                    </a:lnTo>
                    <a:lnTo>
                      <a:pt x="89" y="77"/>
                    </a:lnTo>
                    <a:lnTo>
                      <a:pt x="87" y="79"/>
                    </a:lnTo>
                    <a:lnTo>
                      <a:pt x="85" y="83"/>
                    </a:lnTo>
                    <a:lnTo>
                      <a:pt x="83" y="88"/>
                    </a:lnTo>
                    <a:lnTo>
                      <a:pt x="81" y="90"/>
                    </a:lnTo>
                    <a:lnTo>
                      <a:pt x="79" y="92"/>
                    </a:lnTo>
                    <a:lnTo>
                      <a:pt x="78" y="93"/>
                    </a:lnTo>
                    <a:lnTo>
                      <a:pt x="79" y="96"/>
                    </a:lnTo>
                    <a:lnTo>
                      <a:pt x="79" y="100"/>
                    </a:lnTo>
                    <a:lnTo>
                      <a:pt x="79" y="103"/>
                    </a:lnTo>
                    <a:lnTo>
                      <a:pt x="81" y="107"/>
                    </a:lnTo>
                    <a:lnTo>
                      <a:pt x="81" y="110"/>
                    </a:lnTo>
                    <a:lnTo>
                      <a:pt x="81" y="114"/>
                    </a:lnTo>
                    <a:lnTo>
                      <a:pt x="82" y="115"/>
                    </a:lnTo>
                    <a:lnTo>
                      <a:pt x="86" y="118"/>
                    </a:lnTo>
                    <a:lnTo>
                      <a:pt x="87" y="119"/>
                    </a:lnTo>
                    <a:lnTo>
                      <a:pt x="89" y="122"/>
                    </a:lnTo>
                    <a:lnTo>
                      <a:pt x="92" y="128"/>
                    </a:lnTo>
                    <a:lnTo>
                      <a:pt x="94" y="132"/>
                    </a:lnTo>
                    <a:lnTo>
                      <a:pt x="96" y="133"/>
                    </a:lnTo>
                    <a:lnTo>
                      <a:pt x="100" y="136"/>
                    </a:lnTo>
                    <a:lnTo>
                      <a:pt x="100" y="139"/>
                    </a:lnTo>
                    <a:lnTo>
                      <a:pt x="100" y="141"/>
                    </a:lnTo>
                    <a:lnTo>
                      <a:pt x="100" y="141"/>
                    </a:lnTo>
                    <a:lnTo>
                      <a:pt x="101" y="141"/>
                    </a:lnTo>
                    <a:lnTo>
                      <a:pt x="100" y="143"/>
                    </a:lnTo>
                    <a:lnTo>
                      <a:pt x="100" y="144"/>
                    </a:lnTo>
                    <a:lnTo>
                      <a:pt x="99" y="147"/>
                    </a:lnTo>
                    <a:lnTo>
                      <a:pt x="97" y="148"/>
                    </a:lnTo>
                    <a:lnTo>
                      <a:pt x="99" y="150"/>
                    </a:lnTo>
                    <a:lnTo>
                      <a:pt x="99" y="151"/>
                    </a:lnTo>
                    <a:lnTo>
                      <a:pt x="97" y="151"/>
                    </a:lnTo>
                    <a:lnTo>
                      <a:pt x="97" y="151"/>
                    </a:lnTo>
                    <a:lnTo>
                      <a:pt x="96" y="151"/>
                    </a:lnTo>
                    <a:lnTo>
                      <a:pt x="94" y="151"/>
                    </a:lnTo>
                    <a:lnTo>
                      <a:pt x="93" y="150"/>
                    </a:lnTo>
                    <a:lnTo>
                      <a:pt x="90" y="150"/>
                    </a:lnTo>
                    <a:lnTo>
                      <a:pt x="89" y="150"/>
                    </a:lnTo>
                    <a:lnTo>
                      <a:pt x="87" y="148"/>
                    </a:lnTo>
                    <a:lnTo>
                      <a:pt x="86" y="148"/>
                    </a:lnTo>
                    <a:lnTo>
                      <a:pt x="86" y="150"/>
                    </a:lnTo>
                    <a:lnTo>
                      <a:pt x="85" y="150"/>
                    </a:lnTo>
                    <a:lnTo>
                      <a:pt x="83" y="148"/>
                    </a:lnTo>
                    <a:lnTo>
                      <a:pt x="82" y="148"/>
                    </a:lnTo>
                    <a:lnTo>
                      <a:pt x="81" y="148"/>
                    </a:lnTo>
                    <a:lnTo>
                      <a:pt x="79" y="147"/>
                    </a:lnTo>
                    <a:lnTo>
                      <a:pt x="79" y="147"/>
                    </a:lnTo>
                    <a:lnTo>
                      <a:pt x="78" y="148"/>
                    </a:lnTo>
                    <a:lnTo>
                      <a:pt x="76" y="147"/>
                    </a:lnTo>
                    <a:lnTo>
                      <a:pt x="60" y="147"/>
                    </a:lnTo>
                    <a:lnTo>
                      <a:pt x="58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6"/>
                    </a:lnTo>
                    <a:lnTo>
                      <a:pt x="49" y="146"/>
                    </a:lnTo>
                    <a:lnTo>
                      <a:pt x="49" y="146"/>
                    </a:lnTo>
                    <a:lnTo>
                      <a:pt x="45" y="146"/>
                    </a:lnTo>
                    <a:lnTo>
                      <a:pt x="43" y="146"/>
                    </a:lnTo>
                    <a:lnTo>
                      <a:pt x="39" y="146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20" y="147"/>
                    </a:lnTo>
                    <a:lnTo>
                      <a:pt x="18" y="147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7" y="144"/>
                    </a:lnTo>
                    <a:lnTo>
                      <a:pt x="16" y="143"/>
                    </a:lnTo>
                    <a:lnTo>
                      <a:pt x="17" y="139"/>
                    </a:lnTo>
                    <a:lnTo>
                      <a:pt x="17" y="133"/>
                    </a:lnTo>
                    <a:lnTo>
                      <a:pt x="14" y="130"/>
                    </a:lnTo>
                    <a:lnTo>
                      <a:pt x="14" y="126"/>
                    </a:lnTo>
                    <a:lnTo>
                      <a:pt x="16" y="125"/>
                    </a:lnTo>
                    <a:lnTo>
                      <a:pt x="13" y="121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6" y="121"/>
                    </a:lnTo>
                    <a:lnTo>
                      <a:pt x="5" y="112"/>
                    </a:lnTo>
                    <a:lnTo>
                      <a:pt x="2" y="114"/>
                    </a:lnTo>
                    <a:lnTo>
                      <a:pt x="0" y="114"/>
                    </a:lnTo>
                    <a:lnTo>
                      <a:pt x="0" y="111"/>
                    </a:lnTo>
                    <a:lnTo>
                      <a:pt x="3" y="108"/>
                    </a:lnTo>
                    <a:lnTo>
                      <a:pt x="5" y="104"/>
                    </a:lnTo>
                    <a:lnTo>
                      <a:pt x="5" y="101"/>
                    </a:lnTo>
                    <a:lnTo>
                      <a:pt x="5" y="99"/>
                    </a:lnTo>
                    <a:lnTo>
                      <a:pt x="6" y="97"/>
                    </a:lnTo>
                    <a:lnTo>
                      <a:pt x="6" y="96"/>
                    </a:lnTo>
                    <a:lnTo>
                      <a:pt x="9" y="93"/>
                    </a:lnTo>
                    <a:lnTo>
                      <a:pt x="10" y="92"/>
                    </a:lnTo>
                    <a:lnTo>
                      <a:pt x="11" y="90"/>
                    </a:lnTo>
                    <a:lnTo>
                      <a:pt x="16" y="88"/>
                    </a:lnTo>
                    <a:lnTo>
                      <a:pt x="16" y="85"/>
                    </a:lnTo>
                    <a:lnTo>
                      <a:pt x="16" y="83"/>
                    </a:lnTo>
                    <a:lnTo>
                      <a:pt x="18" y="83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8" y="85"/>
                    </a:lnTo>
                    <a:lnTo>
                      <a:pt x="29" y="88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6" y="88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39" y="82"/>
                    </a:lnTo>
                    <a:lnTo>
                      <a:pt x="41" y="82"/>
                    </a:lnTo>
                    <a:lnTo>
                      <a:pt x="43" y="79"/>
                    </a:lnTo>
                    <a:lnTo>
                      <a:pt x="42" y="78"/>
                    </a:lnTo>
                    <a:lnTo>
                      <a:pt x="43" y="74"/>
                    </a:lnTo>
                    <a:lnTo>
                      <a:pt x="47" y="70"/>
                    </a:lnTo>
                    <a:lnTo>
                      <a:pt x="49" y="68"/>
                    </a:lnTo>
                    <a:lnTo>
                      <a:pt x="47" y="65"/>
                    </a:lnTo>
                    <a:lnTo>
                      <a:pt x="49" y="64"/>
                    </a:lnTo>
                    <a:lnTo>
                      <a:pt x="52" y="60"/>
                    </a:lnTo>
                    <a:lnTo>
                      <a:pt x="54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6" y="50"/>
                    </a:lnTo>
                    <a:lnTo>
                      <a:pt x="57" y="47"/>
                    </a:lnTo>
                    <a:lnTo>
                      <a:pt x="61" y="47"/>
                    </a:lnTo>
                    <a:lnTo>
                      <a:pt x="64" y="45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64" y="35"/>
                    </a:lnTo>
                    <a:lnTo>
                      <a:pt x="65" y="34"/>
                    </a:lnTo>
                    <a:lnTo>
                      <a:pt x="67" y="28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4"/>
                    </a:lnTo>
                    <a:lnTo>
                      <a:pt x="74" y="24"/>
                    </a:lnTo>
                    <a:lnTo>
                      <a:pt x="75" y="23"/>
                    </a:lnTo>
                    <a:lnTo>
                      <a:pt x="78" y="21"/>
                    </a:lnTo>
                    <a:lnTo>
                      <a:pt x="78" y="2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6" y="13"/>
                    </a:lnTo>
                    <a:lnTo>
                      <a:pt x="74" y="12"/>
                    </a:lnTo>
                    <a:lnTo>
                      <a:pt x="72" y="9"/>
                    </a:lnTo>
                    <a:lnTo>
                      <a:pt x="72" y="5"/>
                    </a:lnTo>
                    <a:lnTo>
                      <a:pt x="72" y="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3" name="Freeform 889"/>
              <p:cNvSpPr>
                <a:spLocks/>
              </p:cNvSpPr>
              <p:nvPr/>
            </p:nvSpPr>
            <p:spPr bwMode="auto">
              <a:xfrm>
                <a:off x="4553456" y="3979868"/>
                <a:ext cx="112646" cy="120058"/>
              </a:xfrm>
              <a:custGeom>
                <a:avLst/>
                <a:gdLst>
                  <a:gd name="T0" fmla="*/ 49 w 76"/>
                  <a:gd name="T1" fmla="*/ 0 h 81"/>
                  <a:gd name="T2" fmla="*/ 52 w 76"/>
                  <a:gd name="T3" fmla="*/ 0 h 81"/>
                  <a:gd name="T4" fmla="*/ 54 w 76"/>
                  <a:gd name="T5" fmla="*/ 0 h 81"/>
                  <a:gd name="T6" fmla="*/ 57 w 76"/>
                  <a:gd name="T7" fmla="*/ 0 h 81"/>
                  <a:gd name="T8" fmla="*/ 60 w 76"/>
                  <a:gd name="T9" fmla="*/ 1 h 81"/>
                  <a:gd name="T10" fmla="*/ 58 w 76"/>
                  <a:gd name="T11" fmla="*/ 4 h 81"/>
                  <a:gd name="T12" fmla="*/ 60 w 76"/>
                  <a:gd name="T13" fmla="*/ 9 h 81"/>
                  <a:gd name="T14" fmla="*/ 60 w 76"/>
                  <a:gd name="T15" fmla="*/ 13 h 81"/>
                  <a:gd name="T16" fmla="*/ 63 w 76"/>
                  <a:gd name="T17" fmla="*/ 13 h 81"/>
                  <a:gd name="T18" fmla="*/ 68 w 76"/>
                  <a:gd name="T19" fmla="*/ 12 h 81"/>
                  <a:gd name="T20" fmla="*/ 75 w 76"/>
                  <a:gd name="T21" fmla="*/ 12 h 81"/>
                  <a:gd name="T22" fmla="*/ 76 w 76"/>
                  <a:gd name="T23" fmla="*/ 16 h 81"/>
                  <a:gd name="T24" fmla="*/ 76 w 76"/>
                  <a:gd name="T25" fmla="*/ 19 h 81"/>
                  <a:gd name="T26" fmla="*/ 74 w 76"/>
                  <a:gd name="T27" fmla="*/ 23 h 81"/>
                  <a:gd name="T28" fmla="*/ 71 w 76"/>
                  <a:gd name="T29" fmla="*/ 26 h 81"/>
                  <a:gd name="T30" fmla="*/ 72 w 76"/>
                  <a:gd name="T31" fmla="*/ 29 h 81"/>
                  <a:gd name="T32" fmla="*/ 71 w 76"/>
                  <a:gd name="T33" fmla="*/ 30 h 81"/>
                  <a:gd name="T34" fmla="*/ 70 w 76"/>
                  <a:gd name="T35" fmla="*/ 31 h 81"/>
                  <a:gd name="T36" fmla="*/ 71 w 76"/>
                  <a:gd name="T37" fmla="*/ 33 h 81"/>
                  <a:gd name="T38" fmla="*/ 72 w 76"/>
                  <a:gd name="T39" fmla="*/ 36 h 81"/>
                  <a:gd name="T40" fmla="*/ 75 w 76"/>
                  <a:gd name="T41" fmla="*/ 38 h 81"/>
                  <a:gd name="T42" fmla="*/ 76 w 76"/>
                  <a:gd name="T43" fmla="*/ 42 h 81"/>
                  <a:gd name="T44" fmla="*/ 72 w 76"/>
                  <a:gd name="T45" fmla="*/ 58 h 81"/>
                  <a:gd name="T46" fmla="*/ 72 w 76"/>
                  <a:gd name="T47" fmla="*/ 62 h 81"/>
                  <a:gd name="T48" fmla="*/ 71 w 76"/>
                  <a:gd name="T49" fmla="*/ 60 h 81"/>
                  <a:gd name="T50" fmla="*/ 65 w 76"/>
                  <a:gd name="T51" fmla="*/ 59 h 81"/>
                  <a:gd name="T52" fmla="*/ 61 w 76"/>
                  <a:gd name="T53" fmla="*/ 60 h 81"/>
                  <a:gd name="T54" fmla="*/ 57 w 76"/>
                  <a:gd name="T55" fmla="*/ 59 h 81"/>
                  <a:gd name="T56" fmla="*/ 52 w 76"/>
                  <a:gd name="T57" fmla="*/ 54 h 81"/>
                  <a:gd name="T58" fmla="*/ 52 w 76"/>
                  <a:gd name="T59" fmla="*/ 58 h 81"/>
                  <a:gd name="T60" fmla="*/ 46 w 76"/>
                  <a:gd name="T61" fmla="*/ 60 h 81"/>
                  <a:gd name="T62" fmla="*/ 43 w 76"/>
                  <a:gd name="T63" fmla="*/ 62 h 81"/>
                  <a:gd name="T64" fmla="*/ 39 w 76"/>
                  <a:gd name="T65" fmla="*/ 62 h 81"/>
                  <a:gd name="T66" fmla="*/ 35 w 76"/>
                  <a:gd name="T67" fmla="*/ 63 h 81"/>
                  <a:gd name="T68" fmla="*/ 36 w 76"/>
                  <a:gd name="T69" fmla="*/ 67 h 81"/>
                  <a:gd name="T70" fmla="*/ 41 w 76"/>
                  <a:gd name="T71" fmla="*/ 66 h 81"/>
                  <a:gd name="T72" fmla="*/ 43 w 76"/>
                  <a:gd name="T73" fmla="*/ 69 h 81"/>
                  <a:gd name="T74" fmla="*/ 43 w 76"/>
                  <a:gd name="T75" fmla="*/ 78 h 81"/>
                  <a:gd name="T76" fmla="*/ 39 w 76"/>
                  <a:gd name="T77" fmla="*/ 74 h 81"/>
                  <a:gd name="T78" fmla="*/ 36 w 76"/>
                  <a:gd name="T79" fmla="*/ 77 h 81"/>
                  <a:gd name="T80" fmla="*/ 35 w 76"/>
                  <a:gd name="T81" fmla="*/ 78 h 81"/>
                  <a:gd name="T82" fmla="*/ 32 w 76"/>
                  <a:gd name="T83" fmla="*/ 81 h 81"/>
                  <a:gd name="T84" fmla="*/ 29 w 76"/>
                  <a:gd name="T85" fmla="*/ 78 h 81"/>
                  <a:gd name="T86" fmla="*/ 23 w 76"/>
                  <a:gd name="T87" fmla="*/ 73 h 81"/>
                  <a:gd name="T88" fmla="*/ 13 w 76"/>
                  <a:gd name="T89" fmla="*/ 65 h 81"/>
                  <a:gd name="T90" fmla="*/ 11 w 76"/>
                  <a:gd name="T91" fmla="*/ 60 h 81"/>
                  <a:gd name="T92" fmla="*/ 7 w 76"/>
                  <a:gd name="T93" fmla="*/ 55 h 81"/>
                  <a:gd name="T94" fmla="*/ 6 w 76"/>
                  <a:gd name="T95" fmla="*/ 48 h 81"/>
                  <a:gd name="T96" fmla="*/ 3 w 76"/>
                  <a:gd name="T97" fmla="*/ 45 h 81"/>
                  <a:gd name="T98" fmla="*/ 2 w 76"/>
                  <a:gd name="T99" fmla="*/ 38 h 81"/>
                  <a:gd name="T100" fmla="*/ 7 w 76"/>
                  <a:gd name="T101" fmla="*/ 37 h 81"/>
                  <a:gd name="T102" fmla="*/ 7 w 76"/>
                  <a:gd name="T103" fmla="*/ 26 h 81"/>
                  <a:gd name="T104" fmla="*/ 16 w 76"/>
                  <a:gd name="T105" fmla="*/ 26 h 81"/>
                  <a:gd name="T106" fmla="*/ 9 w 76"/>
                  <a:gd name="T107" fmla="*/ 20 h 81"/>
                  <a:gd name="T108" fmla="*/ 11 w 76"/>
                  <a:gd name="T109" fmla="*/ 18 h 81"/>
                  <a:gd name="T110" fmla="*/ 14 w 76"/>
                  <a:gd name="T111" fmla="*/ 16 h 81"/>
                  <a:gd name="T112" fmla="*/ 17 w 76"/>
                  <a:gd name="T113" fmla="*/ 16 h 81"/>
                  <a:gd name="T114" fmla="*/ 35 w 76"/>
                  <a:gd name="T115" fmla="*/ 1 h 81"/>
                  <a:gd name="T116" fmla="*/ 36 w 76"/>
                  <a:gd name="T117" fmla="*/ 0 h 81"/>
                  <a:gd name="T118" fmla="*/ 39 w 76"/>
                  <a:gd name="T119" fmla="*/ 0 h 81"/>
                  <a:gd name="T120" fmla="*/ 45 w 76"/>
                  <a:gd name="T1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6" h="81">
                    <a:moveTo>
                      <a:pt x="45" y="0"/>
                    </a:moveTo>
                    <a:lnTo>
                      <a:pt x="49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58" y="4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60" y="13"/>
                    </a:lnTo>
                    <a:lnTo>
                      <a:pt x="61" y="13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8" y="12"/>
                    </a:lnTo>
                    <a:lnTo>
                      <a:pt x="71" y="12"/>
                    </a:lnTo>
                    <a:lnTo>
                      <a:pt x="75" y="12"/>
                    </a:lnTo>
                    <a:lnTo>
                      <a:pt x="76" y="12"/>
                    </a:lnTo>
                    <a:lnTo>
                      <a:pt x="76" y="16"/>
                    </a:lnTo>
                    <a:lnTo>
                      <a:pt x="75" y="18"/>
                    </a:lnTo>
                    <a:lnTo>
                      <a:pt x="76" y="19"/>
                    </a:lnTo>
                    <a:lnTo>
                      <a:pt x="76" y="22"/>
                    </a:lnTo>
                    <a:lnTo>
                      <a:pt x="74" y="23"/>
                    </a:lnTo>
                    <a:lnTo>
                      <a:pt x="71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2" y="29"/>
                    </a:lnTo>
                    <a:lnTo>
                      <a:pt x="71" y="29"/>
                    </a:lnTo>
                    <a:lnTo>
                      <a:pt x="71" y="30"/>
                    </a:lnTo>
                    <a:lnTo>
                      <a:pt x="70" y="30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1" y="33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5" y="38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5" y="48"/>
                    </a:lnTo>
                    <a:lnTo>
                      <a:pt x="72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1" y="62"/>
                    </a:lnTo>
                    <a:lnTo>
                      <a:pt x="71" y="60"/>
                    </a:lnTo>
                    <a:lnTo>
                      <a:pt x="68" y="59"/>
                    </a:lnTo>
                    <a:lnTo>
                      <a:pt x="65" y="59"/>
                    </a:lnTo>
                    <a:lnTo>
                      <a:pt x="63" y="60"/>
                    </a:lnTo>
                    <a:lnTo>
                      <a:pt x="61" y="60"/>
                    </a:lnTo>
                    <a:lnTo>
                      <a:pt x="58" y="60"/>
                    </a:lnTo>
                    <a:lnTo>
                      <a:pt x="57" y="59"/>
                    </a:lnTo>
                    <a:lnTo>
                      <a:pt x="54" y="54"/>
                    </a:lnTo>
                    <a:lnTo>
                      <a:pt x="52" y="54"/>
                    </a:lnTo>
                    <a:lnTo>
                      <a:pt x="50" y="55"/>
                    </a:lnTo>
                    <a:lnTo>
                      <a:pt x="52" y="58"/>
                    </a:lnTo>
                    <a:lnTo>
                      <a:pt x="50" y="60"/>
                    </a:lnTo>
                    <a:lnTo>
                      <a:pt x="46" y="60"/>
                    </a:lnTo>
                    <a:lnTo>
                      <a:pt x="43" y="60"/>
                    </a:lnTo>
                    <a:lnTo>
                      <a:pt x="43" y="62"/>
                    </a:lnTo>
                    <a:lnTo>
                      <a:pt x="42" y="63"/>
                    </a:lnTo>
                    <a:lnTo>
                      <a:pt x="39" y="62"/>
                    </a:lnTo>
                    <a:lnTo>
                      <a:pt x="36" y="62"/>
                    </a:lnTo>
                    <a:lnTo>
                      <a:pt x="35" y="63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8" y="67"/>
                    </a:lnTo>
                    <a:lnTo>
                      <a:pt x="41" y="66"/>
                    </a:lnTo>
                    <a:lnTo>
                      <a:pt x="42" y="67"/>
                    </a:lnTo>
                    <a:lnTo>
                      <a:pt x="43" y="69"/>
                    </a:lnTo>
                    <a:lnTo>
                      <a:pt x="43" y="76"/>
                    </a:lnTo>
                    <a:lnTo>
                      <a:pt x="43" y="78"/>
                    </a:lnTo>
                    <a:lnTo>
                      <a:pt x="41" y="74"/>
                    </a:lnTo>
                    <a:lnTo>
                      <a:pt x="39" y="74"/>
                    </a:lnTo>
                    <a:lnTo>
                      <a:pt x="38" y="76"/>
                    </a:lnTo>
                    <a:lnTo>
                      <a:pt x="36" y="77"/>
                    </a:lnTo>
                    <a:lnTo>
                      <a:pt x="35" y="77"/>
                    </a:lnTo>
                    <a:lnTo>
                      <a:pt x="35" y="78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4" y="76"/>
                    </a:lnTo>
                    <a:lnTo>
                      <a:pt x="23" y="73"/>
                    </a:lnTo>
                    <a:lnTo>
                      <a:pt x="17" y="67"/>
                    </a:lnTo>
                    <a:lnTo>
                      <a:pt x="13" y="65"/>
                    </a:lnTo>
                    <a:lnTo>
                      <a:pt x="14" y="63"/>
                    </a:lnTo>
                    <a:lnTo>
                      <a:pt x="11" y="60"/>
                    </a:lnTo>
                    <a:lnTo>
                      <a:pt x="10" y="58"/>
                    </a:lnTo>
                    <a:lnTo>
                      <a:pt x="7" y="55"/>
                    </a:lnTo>
                    <a:lnTo>
                      <a:pt x="7" y="52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3" y="45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5" y="38"/>
                    </a:lnTo>
                    <a:lnTo>
                      <a:pt x="7" y="37"/>
                    </a:lnTo>
                    <a:lnTo>
                      <a:pt x="7" y="30"/>
                    </a:lnTo>
                    <a:lnTo>
                      <a:pt x="7" y="26"/>
                    </a:lnTo>
                    <a:lnTo>
                      <a:pt x="9" y="27"/>
                    </a:lnTo>
                    <a:lnTo>
                      <a:pt x="16" y="26"/>
                    </a:lnTo>
                    <a:lnTo>
                      <a:pt x="11" y="25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35" y="16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4" name="Freeform 890"/>
              <p:cNvSpPr>
                <a:spLocks/>
              </p:cNvSpPr>
              <p:nvPr/>
            </p:nvSpPr>
            <p:spPr bwMode="auto">
              <a:xfrm>
                <a:off x="4566796" y="3981351"/>
                <a:ext cx="38537" cy="25198"/>
              </a:xfrm>
              <a:custGeom>
                <a:avLst/>
                <a:gdLst>
                  <a:gd name="T0" fmla="*/ 8 w 26"/>
                  <a:gd name="T1" fmla="*/ 0 h 17"/>
                  <a:gd name="T2" fmla="*/ 9 w 26"/>
                  <a:gd name="T3" fmla="*/ 0 h 17"/>
                  <a:gd name="T4" fmla="*/ 11 w 26"/>
                  <a:gd name="T5" fmla="*/ 0 h 17"/>
                  <a:gd name="T6" fmla="*/ 26 w 26"/>
                  <a:gd name="T7" fmla="*/ 0 h 17"/>
                  <a:gd name="T8" fmla="*/ 26 w 26"/>
                  <a:gd name="T9" fmla="*/ 15 h 17"/>
                  <a:gd name="T10" fmla="*/ 8 w 26"/>
                  <a:gd name="T11" fmla="*/ 15 h 17"/>
                  <a:gd name="T12" fmla="*/ 7 w 26"/>
                  <a:gd name="T13" fmla="*/ 15 h 17"/>
                  <a:gd name="T14" fmla="*/ 5 w 26"/>
                  <a:gd name="T15" fmla="*/ 15 h 17"/>
                  <a:gd name="T16" fmla="*/ 4 w 26"/>
                  <a:gd name="T17" fmla="*/ 17 h 17"/>
                  <a:gd name="T18" fmla="*/ 2 w 26"/>
                  <a:gd name="T19" fmla="*/ 17 h 17"/>
                  <a:gd name="T20" fmla="*/ 2 w 26"/>
                  <a:gd name="T21" fmla="*/ 15 h 17"/>
                  <a:gd name="T22" fmla="*/ 0 w 26"/>
                  <a:gd name="T23" fmla="*/ 14 h 17"/>
                  <a:gd name="T24" fmla="*/ 2 w 26"/>
                  <a:gd name="T25" fmla="*/ 7 h 17"/>
                  <a:gd name="T26" fmla="*/ 7 w 26"/>
                  <a:gd name="T27" fmla="*/ 3 h 17"/>
                  <a:gd name="T28" fmla="*/ 5 w 26"/>
                  <a:gd name="T29" fmla="*/ 0 h 17"/>
                  <a:gd name="T30" fmla="*/ 7 w 26"/>
                  <a:gd name="T31" fmla="*/ 0 h 17"/>
                  <a:gd name="T32" fmla="*/ 8 w 26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17">
                    <a:moveTo>
                      <a:pt x="8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26" y="0"/>
                    </a:lnTo>
                    <a:lnTo>
                      <a:pt x="26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5" name="Freeform 891"/>
              <p:cNvSpPr>
                <a:spLocks/>
              </p:cNvSpPr>
              <p:nvPr/>
            </p:nvSpPr>
            <p:spPr bwMode="auto">
              <a:xfrm>
                <a:off x="4600886" y="3947260"/>
                <a:ext cx="151183" cy="177863"/>
              </a:xfrm>
              <a:custGeom>
                <a:avLst/>
                <a:gdLst>
                  <a:gd name="T0" fmla="*/ 96 w 102"/>
                  <a:gd name="T1" fmla="*/ 1 h 120"/>
                  <a:gd name="T2" fmla="*/ 101 w 102"/>
                  <a:gd name="T3" fmla="*/ 2 h 120"/>
                  <a:gd name="T4" fmla="*/ 102 w 102"/>
                  <a:gd name="T5" fmla="*/ 11 h 120"/>
                  <a:gd name="T6" fmla="*/ 93 w 102"/>
                  <a:gd name="T7" fmla="*/ 22 h 120"/>
                  <a:gd name="T8" fmla="*/ 93 w 102"/>
                  <a:gd name="T9" fmla="*/ 31 h 120"/>
                  <a:gd name="T10" fmla="*/ 91 w 102"/>
                  <a:gd name="T11" fmla="*/ 40 h 120"/>
                  <a:gd name="T12" fmla="*/ 91 w 102"/>
                  <a:gd name="T13" fmla="*/ 48 h 120"/>
                  <a:gd name="T14" fmla="*/ 87 w 102"/>
                  <a:gd name="T15" fmla="*/ 58 h 120"/>
                  <a:gd name="T16" fmla="*/ 79 w 102"/>
                  <a:gd name="T17" fmla="*/ 67 h 120"/>
                  <a:gd name="T18" fmla="*/ 71 w 102"/>
                  <a:gd name="T19" fmla="*/ 73 h 120"/>
                  <a:gd name="T20" fmla="*/ 65 w 102"/>
                  <a:gd name="T21" fmla="*/ 82 h 120"/>
                  <a:gd name="T22" fmla="*/ 67 w 102"/>
                  <a:gd name="T23" fmla="*/ 94 h 120"/>
                  <a:gd name="T24" fmla="*/ 64 w 102"/>
                  <a:gd name="T25" fmla="*/ 103 h 120"/>
                  <a:gd name="T26" fmla="*/ 58 w 102"/>
                  <a:gd name="T27" fmla="*/ 107 h 120"/>
                  <a:gd name="T28" fmla="*/ 47 w 102"/>
                  <a:gd name="T29" fmla="*/ 117 h 120"/>
                  <a:gd name="T30" fmla="*/ 43 w 102"/>
                  <a:gd name="T31" fmla="*/ 113 h 120"/>
                  <a:gd name="T32" fmla="*/ 40 w 102"/>
                  <a:gd name="T33" fmla="*/ 110 h 120"/>
                  <a:gd name="T34" fmla="*/ 35 w 102"/>
                  <a:gd name="T35" fmla="*/ 111 h 120"/>
                  <a:gd name="T36" fmla="*/ 31 w 102"/>
                  <a:gd name="T37" fmla="*/ 116 h 120"/>
                  <a:gd name="T38" fmla="*/ 28 w 102"/>
                  <a:gd name="T39" fmla="*/ 114 h 120"/>
                  <a:gd name="T40" fmla="*/ 26 w 102"/>
                  <a:gd name="T41" fmla="*/ 113 h 120"/>
                  <a:gd name="T42" fmla="*/ 22 w 102"/>
                  <a:gd name="T43" fmla="*/ 110 h 120"/>
                  <a:gd name="T44" fmla="*/ 17 w 102"/>
                  <a:gd name="T45" fmla="*/ 114 h 120"/>
                  <a:gd name="T46" fmla="*/ 13 w 102"/>
                  <a:gd name="T47" fmla="*/ 118 h 120"/>
                  <a:gd name="T48" fmla="*/ 10 w 102"/>
                  <a:gd name="T49" fmla="*/ 116 h 120"/>
                  <a:gd name="T50" fmla="*/ 4 w 102"/>
                  <a:gd name="T51" fmla="*/ 107 h 120"/>
                  <a:gd name="T52" fmla="*/ 3 w 102"/>
                  <a:gd name="T53" fmla="*/ 100 h 120"/>
                  <a:gd name="T54" fmla="*/ 6 w 102"/>
                  <a:gd name="T55" fmla="*/ 98 h 120"/>
                  <a:gd name="T56" fmla="*/ 11 w 102"/>
                  <a:gd name="T57" fmla="*/ 100 h 120"/>
                  <a:gd name="T58" fmla="*/ 10 w 102"/>
                  <a:gd name="T59" fmla="*/ 89 h 120"/>
                  <a:gd name="T60" fmla="*/ 4 w 102"/>
                  <a:gd name="T61" fmla="*/ 89 h 120"/>
                  <a:gd name="T62" fmla="*/ 4 w 102"/>
                  <a:gd name="T63" fmla="*/ 84 h 120"/>
                  <a:gd name="T64" fmla="*/ 11 w 102"/>
                  <a:gd name="T65" fmla="*/ 84 h 120"/>
                  <a:gd name="T66" fmla="*/ 18 w 102"/>
                  <a:gd name="T67" fmla="*/ 82 h 120"/>
                  <a:gd name="T68" fmla="*/ 20 w 102"/>
                  <a:gd name="T69" fmla="*/ 76 h 120"/>
                  <a:gd name="T70" fmla="*/ 26 w 102"/>
                  <a:gd name="T71" fmla="*/ 82 h 120"/>
                  <a:gd name="T72" fmla="*/ 33 w 102"/>
                  <a:gd name="T73" fmla="*/ 81 h 120"/>
                  <a:gd name="T74" fmla="*/ 39 w 102"/>
                  <a:gd name="T75" fmla="*/ 84 h 120"/>
                  <a:gd name="T76" fmla="*/ 40 w 102"/>
                  <a:gd name="T77" fmla="*/ 80 h 120"/>
                  <a:gd name="T78" fmla="*/ 44 w 102"/>
                  <a:gd name="T79" fmla="*/ 62 h 120"/>
                  <a:gd name="T80" fmla="*/ 40 w 102"/>
                  <a:gd name="T81" fmla="*/ 58 h 120"/>
                  <a:gd name="T82" fmla="*/ 38 w 102"/>
                  <a:gd name="T83" fmla="*/ 53 h 120"/>
                  <a:gd name="T84" fmla="*/ 39 w 102"/>
                  <a:gd name="T85" fmla="*/ 52 h 120"/>
                  <a:gd name="T86" fmla="*/ 39 w 102"/>
                  <a:gd name="T87" fmla="*/ 49 h 120"/>
                  <a:gd name="T88" fmla="*/ 42 w 102"/>
                  <a:gd name="T89" fmla="*/ 45 h 120"/>
                  <a:gd name="T90" fmla="*/ 43 w 102"/>
                  <a:gd name="T91" fmla="*/ 40 h 120"/>
                  <a:gd name="T92" fmla="*/ 43 w 102"/>
                  <a:gd name="T93" fmla="*/ 34 h 120"/>
                  <a:gd name="T94" fmla="*/ 33 w 102"/>
                  <a:gd name="T95" fmla="*/ 35 h 120"/>
                  <a:gd name="T96" fmla="*/ 28 w 102"/>
                  <a:gd name="T97" fmla="*/ 35 h 120"/>
                  <a:gd name="T98" fmla="*/ 28 w 102"/>
                  <a:gd name="T99" fmla="*/ 29 h 120"/>
                  <a:gd name="T100" fmla="*/ 44 w 102"/>
                  <a:gd name="T101" fmla="*/ 23 h 120"/>
                  <a:gd name="T102" fmla="*/ 47 w 102"/>
                  <a:gd name="T103" fmla="*/ 23 h 120"/>
                  <a:gd name="T104" fmla="*/ 51 w 102"/>
                  <a:gd name="T105" fmla="*/ 24 h 120"/>
                  <a:gd name="T106" fmla="*/ 54 w 102"/>
                  <a:gd name="T107" fmla="*/ 24 h 120"/>
                  <a:gd name="T108" fmla="*/ 58 w 102"/>
                  <a:gd name="T109" fmla="*/ 26 h 120"/>
                  <a:gd name="T110" fmla="*/ 64 w 102"/>
                  <a:gd name="T111" fmla="*/ 27 h 120"/>
                  <a:gd name="T112" fmla="*/ 67 w 102"/>
                  <a:gd name="T113" fmla="*/ 27 h 120"/>
                  <a:gd name="T114" fmla="*/ 67 w 102"/>
                  <a:gd name="T115" fmla="*/ 23 h 120"/>
                  <a:gd name="T116" fmla="*/ 75 w 102"/>
                  <a:gd name="T117" fmla="*/ 8 h 120"/>
                  <a:gd name="T118" fmla="*/ 82 w 102"/>
                  <a:gd name="T119" fmla="*/ 4 h 120"/>
                  <a:gd name="T120" fmla="*/ 90 w 102"/>
                  <a:gd name="T12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" h="120">
                    <a:moveTo>
                      <a:pt x="90" y="0"/>
                    </a:moveTo>
                    <a:lnTo>
                      <a:pt x="94" y="0"/>
                    </a:lnTo>
                    <a:lnTo>
                      <a:pt x="96" y="1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02" y="5"/>
                    </a:lnTo>
                    <a:lnTo>
                      <a:pt x="102" y="11"/>
                    </a:lnTo>
                    <a:lnTo>
                      <a:pt x="100" y="12"/>
                    </a:lnTo>
                    <a:lnTo>
                      <a:pt x="98" y="13"/>
                    </a:lnTo>
                    <a:lnTo>
                      <a:pt x="93" y="22"/>
                    </a:lnTo>
                    <a:lnTo>
                      <a:pt x="94" y="26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91" y="40"/>
                    </a:lnTo>
                    <a:lnTo>
                      <a:pt x="90" y="44"/>
                    </a:lnTo>
                    <a:lnTo>
                      <a:pt x="91" y="45"/>
                    </a:lnTo>
                    <a:lnTo>
                      <a:pt x="91" y="48"/>
                    </a:lnTo>
                    <a:lnTo>
                      <a:pt x="89" y="49"/>
                    </a:lnTo>
                    <a:lnTo>
                      <a:pt x="87" y="53"/>
                    </a:lnTo>
                    <a:lnTo>
                      <a:pt x="87" y="58"/>
                    </a:lnTo>
                    <a:lnTo>
                      <a:pt x="83" y="64"/>
                    </a:lnTo>
                    <a:lnTo>
                      <a:pt x="80" y="66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3" y="69"/>
                    </a:lnTo>
                    <a:lnTo>
                      <a:pt x="71" y="73"/>
                    </a:lnTo>
                    <a:lnTo>
                      <a:pt x="71" y="76"/>
                    </a:lnTo>
                    <a:lnTo>
                      <a:pt x="68" y="80"/>
                    </a:lnTo>
                    <a:lnTo>
                      <a:pt x="65" y="82"/>
                    </a:lnTo>
                    <a:lnTo>
                      <a:pt x="67" y="85"/>
                    </a:lnTo>
                    <a:lnTo>
                      <a:pt x="67" y="87"/>
                    </a:lnTo>
                    <a:lnTo>
                      <a:pt x="67" y="94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4" y="103"/>
                    </a:lnTo>
                    <a:lnTo>
                      <a:pt x="61" y="105"/>
                    </a:lnTo>
                    <a:lnTo>
                      <a:pt x="60" y="106"/>
                    </a:lnTo>
                    <a:lnTo>
                      <a:pt x="58" y="107"/>
                    </a:lnTo>
                    <a:lnTo>
                      <a:pt x="53" y="113"/>
                    </a:lnTo>
                    <a:lnTo>
                      <a:pt x="51" y="116"/>
                    </a:lnTo>
                    <a:lnTo>
                      <a:pt x="47" y="117"/>
                    </a:lnTo>
                    <a:lnTo>
                      <a:pt x="44" y="116"/>
                    </a:lnTo>
                    <a:lnTo>
                      <a:pt x="44" y="113"/>
                    </a:lnTo>
                    <a:lnTo>
                      <a:pt x="43" y="113"/>
                    </a:lnTo>
                    <a:lnTo>
                      <a:pt x="44" y="110"/>
                    </a:lnTo>
                    <a:lnTo>
                      <a:pt x="44" y="109"/>
                    </a:lnTo>
                    <a:lnTo>
                      <a:pt x="40" y="110"/>
                    </a:lnTo>
                    <a:lnTo>
                      <a:pt x="38" y="111"/>
                    </a:lnTo>
                    <a:lnTo>
                      <a:pt x="36" y="111"/>
                    </a:lnTo>
                    <a:lnTo>
                      <a:pt x="35" y="111"/>
                    </a:lnTo>
                    <a:lnTo>
                      <a:pt x="35" y="114"/>
                    </a:lnTo>
                    <a:lnTo>
                      <a:pt x="33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29" y="113"/>
                    </a:lnTo>
                    <a:lnTo>
                      <a:pt x="28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3"/>
                    </a:lnTo>
                    <a:lnTo>
                      <a:pt x="25" y="111"/>
                    </a:lnTo>
                    <a:lnTo>
                      <a:pt x="24" y="110"/>
                    </a:lnTo>
                    <a:lnTo>
                      <a:pt x="22" y="110"/>
                    </a:lnTo>
                    <a:lnTo>
                      <a:pt x="20" y="111"/>
                    </a:lnTo>
                    <a:lnTo>
                      <a:pt x="18" y="111"/>
                    </a:lnTo>
                    <a:lnTo>
                      <a:pt x="17" y="114"/>
                    </a:lnTo>
                    <a:lnTo>
                      <a:pt x="15" y="116"/>
                    </a:lnTo>
                    <a:lnTo>
                      <a:pt x="14" y="116"/>
                    </a:lnTo>
                    <a:lnTo>
                      <a:pt x="13" y="118"/>
                    </a:lnTo>
                    <a:lnTo>
                      <a:pt x="11" y="120"/>
                    </a:lnTo>
                    <a:lnTo>
                      <a:pt x="10" y="117"/>
                    </a:lnTo>
                    <a:lnTo>
                      <a:pt x="10" y="116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4" y="107"/>
                    </a:lnTo>
                    <a:lnTo>
                      <a:pt x="3" y="106"/>
                    </a:lnTo>
                    <a:lnTo>
                      <a:pt x="0" y="103"/>
                    </a:lnTo>
                    <a:lnTo>
                      <a:pt x="3" y="100"/>
                    </a:lnTo>
                    <a:lnTo>
                      <a:pt x="3" y="99"/>
                    </a:lnTo>
                    <a:lnTo>
                      <a:pt x="4" y="99"/>
                    </a:lnTo>
                    <a:lnTo>
                      <a:pt x="6" y="98"/>
                    </a:lnTo>
                    <a:lnTo>
                      <a:pt x="7" y="96"/>
                    </a:lnTo>
                    <a:lnTo>
                      <a:pt x="9" y="96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1" y="91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3" y="85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0" y="85"/>
                    </a:lnTo>
                    <a:lnTo>
                      <a:pt x="11" y="84"/>
                    </a:lnTo>
                    <a:lnTo>
                      <a:pt x="11" y="82"/>
                    </a:lnTo>
                    <a:lnTo>
                      <a:pt x="14" y="82"/>
                    </a:lnTo>
                    <a:lnTo>
                      <a:pt x="18" y="82"/>
                    </a:lnTo>
                    <a:lnTo>
                      <a:pt x="20" y="80"/>
                    </a:lnTo>
                    <a:lnTo>
                      <a:pt x="18" y="77"/>
                    </a:lnTo>
                    <a:lnTo>
                      <a:pt x="20" y="76"/>
                    </a:lnTo>
                    <a:lnTo>
                      <a:pt x="22" y="76"/>
                    </a:lnTo>
                    <a:lnTo>
                      <a:pt x="25" y="81"/>
                    </a:lnTo>
                    <a:lnTo>
                      <a:pt x="26" y="82"/>
                    </a:lnTo>
                    <a:lnTo>
                      <a:pt x="29" y="82"/>
                    </a:lnTo>
                    <a:lnTo>
                      <a:pt x="31" y="82"/>
                    </a:lnTo>
                    <a:lnTo>
                      <a:pt x="33" y="81"/>
                    </a:lnTo>
                    <a:lnTo>
                      <a:pt x="36" y="81"/>
                    </a:lnTo>
                    <a:lnTo>
                      <a:pt x="39" y="82"/>
                    </a:lnTo>
                    <a:lnTo>
                      <a:pt x="39" y="84"/>
                    </a:lnTo>
                    <a:lnTo>
                      <a:pt x="40" y="84"/>
                    </a:lnTo>
                    <a:lnTo>
                      <a:pt x="40" y="82"/>
                    </a:lnTo>
                    <a:lnTo>
                      <a:pt x="40" y="80"/>
                    </a:lnTo>
                    <a:lnTo>
                      <a:pt x="43" y="70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39" y="55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39" y="49"/>
                    </a:lnTo>
                    <a:lnTo>
                      <a:pt x="39" y="48"/>
                    </a:lnTo>
                    <a:lnTo>
                      <a:pt x="39" y="47"/>
                    </a:lnTo>
                    <a:lnTo>
                      <a:pt x="42" y="45"/>
                    </a:lnTo>
                    <a:lnTo>
                      <a:pt x="44" y="44"/>
                    </a:lnTo>
                    <a:lnTo>
                      <a:pt x="44" y="41"/>
                    </a:lnTo>
                    <a:lnTo>
                      <a:pt x="43" y="40"/>
                    </a:lnTo>
                    <a:lnTo>
                      <a:pt x="44" y="38"/>
                    </a:lnTo>
                    <a:lnTo>
                      <a:pt x="44" y="34"/>
                    </a:lnTo>
                    <a:lnTo>
                      <a:pt x="43" y="34"/>
                    </a:lnTo>
                    <a:lnTo>
                      <a:pt x="39" y="34"/>
                    </a:lnTo>
                    <a:lnTo>
                      <a:pt x="36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5"/>
                    </a:lnTo>
                    <a:lnTo>
                      <a:pt x="28" y="35"/>
                    </a:lnTo>
                    <a:lnTo>
                      <a:pt x="28" y="34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6" y="26"/>
                    </a:lnTo>
                    <a:lnTo>
                      <a:pt x="28" y="23"/>
                    </a:lnTo>
                    <a:lnTo>
                      <a:pt x="44" y="23"/>
                    </a:lnTo>
                    <a:lnTo>
                      <a:pt x="46" y="24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9" y="24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3" y="26"/>
                    </a:lnTo>
                    <a:lnTo>
                      <a:pt x="54" y="26"/>
                    </a:lnTo>
                    <a:lnTo>
                      <a:pt x="54" y="24"/>
                    </a:lnTo>
                    <a:lnTo>
                      <a:pt x="55" y="24"/>
                    </a:lnTo>
                    <a:lnTo>
                      <a:pt x="57" y="26"/>
                    </a:lnTo>
                    <a:lnTo>
                      <a:pt x="58" y="26"/>
                    </a:lnTo>
                    <a:lnTo>
                      <a:pt x="61" y="26"/>
                    </a:lnTo>
                    <a:lnTo>
                      <a:pt x="62" y="27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5" y="24"/>
                    </a:lnTo>
                    <a:lnTo>
                      <a:pt x="67" y="23"/>
                    </a:lnTo>
                    <a:lnTo>
                      <a:pt x="68" y="20"/>
                    </a:lnTo>
                    <a:lnTo>
                      <a:pt x="68" y="19"/>
                    </a:lnTo>
                    <a:lnTo>
                      <a:pt x="75" y="8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2" y="4"/>
                    </a:lnTo>
                    <a:lnTo>
                      <a:pt x="87" y="1"/>
                    </a:lnTo>
                    <a:lnTo>
                      <a:pt x="89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6" name="Freeform 892"/>
              <p:cNvSpPr>
                <a:spLocks/>
              </p:cNvSpPr>
              <p:nvPr/>
            </p:nvSpPr>
            <p:spPr bwMode="auto">
              <a:xfrm>
                <a:off x="4617191" y="4110301"/>
                <a:ext cx="22233" cy="28162"/>
              </a:xfrm>
              <a:custGeom>
                <a:avLst/>
                <a:gdLst>
                  <a:gd name="T0" fmla="*/ 11 w 15"/>
                  <a:gd name="T1" fmla="*/ 0 h 19"/>
                  <a:gd name="T2" fmla="*/ 13 w 15"/>
                  <a:gd name="T3" fmla="*/ 0 h 19"/>
                  <a:gd name="T4" fmla="*/ 14 w 15"/>
                  <a:gd name="T5" fmla="*/ 1 h 19"/>
                  <a:gd name="T6" fmla="*/ 15 w 15"/>
                  <a:gd name="T7" fmla="*/ 3 h 19"/>
                  <a:gd name="T8" fmla="*/ 15 w 15"/>
                  <a:gd name="T9" fmla="*/ 4 h 19"/>
                  <a:gd name="T10" fmla="*/ 13 w 15"/>
                  <a:gd name="T11" fmla="*/ 7 h 19"/>
                  <a:gd name="T12" fmla="*/ 10 w 15"/>
                  <a:gd name="T13" fmla="*/ 10 h 19"/>
                  <a:gd name="T14" fmla="*/ 9 w 15"/>
                  <a:gd name="T15" fmla="*/ 11 h 19"/>
                  <a:gd name="T16" fmla="*/ 9 w 15"/>
                  <a:gd name="T17" fmla="*/ 15 h 19"/>
                  <a:gd name="T18" fmla="*/ 7 w 15"/>
                  <a:gd name="T19" fmla="*/ 17 h 19"/>
                  <a:gd name="T20" fmla="*/ 4 w 15"/>
                  <a:gd name="T21" fmla="*/ 18 h 19"/>
                  <a:gd name="T22" fmla="*/ 2 w 15"/>
                  <a:gd name="T23" fmla="*/ 19 h 19"/>
                  <a:gd name="T24" fmla="*/ 2 w 15"/>
                  <a:gd name="T25" fmla="*/ 18 h 19"/>
                  <a:gd name="T26" fmla="*/ 3 w 15"/>
                  <a:gd name="T27" fmla="*/ 15 h 19"/>
                  <a:gd name="T28" fmla="*/ 2 w 15"/>
                  <a:gd name="T29" fmla="*/ 11 h 19"/>
                  <a:gd name="T30" fmla="*/ 0 w 15"/>
                  <a:gd name="T31" fmla="*/ 10 h 19"/>
                  <a:gd name="T32" fmla="*/ 2 w 15"/>
                  <a:gd name="T33" fmla="*/ 8 h 19"/>
                  <a:gd name="T34" fmla="*/ 3 w 15"/>
                  <a:gd name="T35" fmla="*/ 6 h 19"/>
                  <a:gd name="T36" fmla="*/ 4 w 15"/>
                  <a:gd name="T37" fmla="*/ 6 h 19"/>
                  <a:gd name="T38" fmla="*/ 6 w 15"/>
                  <a:gd name="T39" fmla="*/ 4 h 19"/>
                  <a:gd name="T40" fmla="*/ 7 w 15"/>
                  <a:gd name="T41" fmla="*/ 1 h 19"/>
                  <a:gd name="T42" fmla="*/ 9 w 15"/>
                  <a:gd name="T43" fmla="*/ 1 h 19"/>
                  <a:gd name="T44" fmla="*/ 11 w 15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9">
                    <a:moveTo>
                      <a:pt x="11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9" y="15"/>
                    </a:lnTo>
                    <a:lnTo>
                      <a:pt x="7" y="17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7" name="Freeform 893"/>
              <p:cNvSpPr>
                <a:spLocks/>
              </p:cNvSpPr>
              <p:nvPr/>
            </p:nvSpPr>
            <p:spPr bwMode="auto">
              <a:xfrm>
                <a:off x="4959576" y="4040638"/>
                <a:ext cx="219364" cy="225293"/>
              </a:xfrm>
              <a:custGeom>
                <a:avLst/>
                <a:gdLst>
                  <a:gd name="T0" fmla="*/ 113 w 148"/>
                  <a:gd name="T1" fmla="*/ 33 h 152"/>
                  <a:gd name="T2" fmla="*/ 115 w 148"/>
                  <a:gd name="T3" fmla="*/ 37 h 152"/>
                  <a:gd name="T4" fmla="*/ 131 w 148"/>
                  <a:gd name="T5" fmla="*/ 50 h 152"/>
                  <a:gd name="T6" fmla="*/ 127 w 148"/>
                  <a:gd name="T7" fmla="*/ 62 h 152"/>
                  <a:gd name="T8" fmla="*/ 130 w 148"/>
                  <a:gd name="T9" fmla="*/ 73 h 152"/>
                  <a:gd name="T10" fmla="*/ 135 w 148"/>
                  <a:gd name="T11" fmla="*/ 82 h 152"/>
                  <a:gd name="T12" fmla="*/ 133 w 148"/>
                  <a:gd name="T13" fmla="*/ 83 h 152"/>
                  <a:gd name="T14" fmla="*/ 134 w 148"/>
                  <a:gd name="T15" fmla="*/ 94 h 152"/>
                  <a:gd name="T16" fmla="*/ 133 w 148"/>
                  <a:gd name="T17" fmla="*/ 101 h 152"/>
                  <a:gd name="T18" fmla="*/ 134 w 148"/>
                  <a:gd name="T19" fmla="*/ 107 h 152"/>
                  <a:gd name="T20" fmla="*/ 134 w 148"/>
                  <a:gd name="T21" fmla="*/ 112 h 152"/>
                  <a:gd name="T22" fmla="*/ 137 w 148"/>
                  <a:gd name="T23" fmla="*/ 120 h 152"/>
                  <a:gd name="T24" fmla="*/ 148 w 148"/>
                  <a:gd name="T25" fmla="*/ 127 h 152"/>
                  <a:gd name="T26" fmla="*/ 148 w 148"/>
                  <a:gd name="T27" fmla="*/ 129 h 152"/>
                  <a:gd name="T28" fmla="*/ 142 w 148"/>
                  <a:gd name="T29" fmla="*/ 131 h 152"/>
                  <a:gd name="T30" fmla="*/ 135 w 148"/>
                  <a:gd name="T31" fmla="*/ 136 h 152"/>
                  <a:gd name="T32" fmla="*/ 130 w 148"/>
                  <a:gd name="T33" fmla="*/ 138 h 152"/>
                  <a:gd name="T34" fmla="*/ 122 w 148"/>
                  <a:gd name="T35" fmla="*/ 140 h 152"/>
                  <a:gd name="T36" fmla="*/ 116 w 148"/>
                  <a:gd name="T37" fmla="*/ 140 h 152"/>
                  <a:gd name="T38" fmla="*/ 113 w 148"/>
                  <a:gd name="T39" fmla="*/ 141 h 152"/>
                  <a:gd name="T40" fmla="*/ 105 w 148"/>
                  <a:gd name="T41" fmla="*/ 144 h 152"/>
                  <a:gd name="T42" fmla="*/ 102 w 148"/>
                  <a:gd name="T43" fmla="*/ 142 h 152"/>
                  <a:gd name="T44" fmla="*/ 98 w 148"/>
                  <a:gd name="T45" fmla="*/ 142 h 152"/>
                  <a:gd name="T46" fmla="*/ 91 w 148"/>
                  <a:gd name="T47" fmla="*/ 145 h 152"/>
                  <a:gd name="T48" fmla="*/ 87 w 148"/>
                  <a:gd name="T49" fmla="*/ 142 h 152"/>
                  <a:gd name="T50" fmla="*/ 83 w 148"/>
                  <a:gd name="T51" fmla="*/ 141 h 152"/>
                  <a:gd name="T52" fmla="*/ 68 w 148"/>
                  <a:gd name="T53" fmla="*/ 142 h 152"/>
                  <a:gd name="T54" fmla="*/ 65 w 148"/>
                  <a:gd name="T55" fmla="*/ 125 h 152"/>
                  <a:gd name="T56" fmla="*/ 57 w 148"/>
                  <a:gd name="T57" fmla="*/ 118 h 152"/>
                  <a:gd name="T58" fmla="*/ 55 w 148"/>
                  <a:gd name="T59" fmla="*/ 115 h 152"/>
                  <a:gd name="T60" fmla="*/ 53 w 148"/>
                  <a:gd name="T61" fmla="*/ 115 h 152"/>
                  <a:gd name="T62" fmla="*/ 48 w 148"/>
                  <a:gd name="T63" fmla="*/ 113 h 152"/>
                  <a:gd name="T64" fmla="*/ 47 w 148"/>
                  <a:gd name="T65" fmla="*/ 113 h 152"/>
                  <a:gd name="T66" fmla="*/ 41 w 148"/>
                  <a:gd name="T67" fmla="*/ 108 h 152"/>
                  <a:gd name="T68" fmla="*/ 33 w 148"/>
                  <a:gd name="T69" fmla="*/ 105 h 152"/>
                  <a:gd name="T70" fmla="*/ 29 w 148"/>
                  <a:gd name="T71" fmla="*/ 102 h 152"/>
                  <a:gd name="T72" fmla="*/ 24 w 148"/>
                  <a:gd name="T73" fmla="*/ 100 h 152"/>
                  <a:gd name="T74" fmla="*/ 14 w 148"/>
                  <a:gd name="T75" fmla="*/ 87 h 152"/>
                  <a:gd name="T76" fmla="*/ 0 w 148"/>
                  <a:gd name="T77" fmla="*/ 48 h 152"/>
                  <a:gd name="T78" fmla="*/ 12 w 148"/>
                  <a:gd name="T79" fmla="*/ 44 h 152"/>
                  <a:gd name="T80" fmla="*/ 19 w 148"/>
                  <a:gd name="T81" fmla="*/ 36 h 152"/>
                  <a:gd name="T82" fmla="*/ 22 w 148"/>
                  <a:gd name="T83" fmla="*/ 29 h 152"/>
                  <a:gd name="T84" fmla="*/ 18 w 148"/>
                  <a:gd name="T85" fmla="*/ 26 h 152"/>
                  <a:gd name="T86" fmla="*/ 17 w 148"/>
                  <a:gd name="T87" fmla="*/ 22 h 152"/>
                  <a:gd name="T88" fmla="*/ 19 w 148"/>
                  <a:gd name="T89" fmla="*/ 22 h 152"/>
                  <a:gd name="T90" fmla="*/ 22 w 148"/>
                  <a:gd name="T91" fmla="*/ 17 h 152"/>
                  <a:gd name="T92" fmla="*/ 19 w 148"/>
                  <a:gd name="T93" fmla="*/ 8 h 152"/>
                  <a:gd name="T94" fmla="*/ 17 w 148"/>
                  <a:gd name="T95" fmla="*/ 3 h 152"/>
                  <a:gd name="T96" fmla="*/ 19 w 148"/>
                  <a:gd name="T97" fmla="*/ 1 h 152"/>
                  <a:gd name="T98" fmla="*/ 59 w 148"/>
                  <a:gd name="T9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8" h="152">
                    <a:moveTo>
                      <a:pt x="62" y="0"/>
                    </a:moveTo>
                    <a:lnTo>
                      <a:pt x="111" y="28"/>
                    </a:lnTo>
                    <a:lnTo>
                      <a:pt x="113" y="33"/>
                    </a:lnTo>
                    <a:lnTo>
                      <a:pt x="113" y="35"/>
                    </a:lnTo>
                    <a:lnTo>
                      <a:pt x="113" y="36"/>
                    </a:lnTo>
                    <a:lnTo>
                      <a:pt x="115" y="37"/>
                    </a:lnTo>
                    <a:lnTo>
                      <a:pt x="131" y="48"/>
                    </a:lnTo>
                    <a:lnTo>
                      <a:pt x="131" y="48"/>
                    </a:lnTo>
                    <a:lnTo>
                      <a:pt x="131" y="50"/>
                    </a:lnTo>
                    <a:lnTo>
                      <a:pt x="131" y="51"/>
                    </a:lnTo>
                    <a:lnTo>
                      <a:pt x="131" y="53"/>
                    </a:lnTo>
                    <a:lnTo>
                      <a:pt x="127" y="62"/>
                    </a:lnTo>
                    <a:lnTo>
                      <a:pt x="126" y="68"/>
                    </a:lnTo>
                    <a:lnTo>
                      <a:pt x="126" y="71"/>
                    </a:lnTo>
                    <a:lnTo>
                      <a:pt x="130" y="73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5" y="82"/>
                    </a:lnTo>
                    <a:lnTo>
                      <a:pt x="135" y="83"/>
                    </a:lnTo>
                    <a:lnTo>
                      <a:pt x="134" y="83"/>
                    </a:lnTo>
                    <a:lnTo>
                      <a:pt x="133" y="83"/>
                    </a:lnTo>
                    <a:lnTo>
                      <a:pt x="131" y="87"/>
                    </a:lnTo>
                    <a:lnTo>
                      <a:pt x="131" y="91"/>
                    </a:lnTo>
                    <a:lnTo>
                      <a:pt x="134" y="94"/>
                    </a:lnTo>
                    <a:lnTo>
                      <a:pt x="134" y="97"/>
                    </a:lnTo>
                    <a:lnTo>
                      <a:pt x="131" y="98"/>
                    </a:lnTo>
                    <a:lnTo>
                      <a:pt x="133" y="101"/>
                    </a:lnTo>
                    <a:lnTo>
                      <a:pt x="134" y="105"/>
                    </a:lnTo>
                    <a:lnTo>
                      <a:pt x="133" y="105"/>
                    </a:lnTo>
                    <a:lnTo>
                      <a:pt x="134" y="107"/>
                    </a:lnTo>
                    <a:lnTo>
                      <a:pt x="134" y="108"/>
                    </a:lnTo>
                    <a:lnTo>
                      <a:pt x="135" y="111"/>
                    </a:lnTo>
                    <a:lnTo>
                      <a:pt x="134" y="112"/>
                    </a:lnTo>
                    <a:lnTo>
                      <a:pt x="135" y="113"/>
                    </a:lnTo>
                    <a:lnTo>
                      <a:pt x="137" y="118"/>
                    </a:lnTo>
                    <a:lnTo>
                      <a:pt x="137" y="120"/>
                    </a:lnTo>
                    <a:lnTo>
                      <a:pt x="141" y="125"/>
                    </a:lnTo>
                    <a:lnTo>
                      <a:pt x="145" y="125"/>
                    </a:lnTo>
                    <a:lnTo>
                      <a:pt x="148" y="127"/>
                    </a:lnTo>
                    <a:lnTo>
                      <a:pt x="148" y="129"/>
                    </a:lnTo>
                    <a:lnTo>
                      <a:pt x="148" y="129"/>
                    </a:lnTo>
                    <a:lnTo>
                      <a:pt x="148" y="129"/>
                    </a:lnTo>
                    <a:lnTo>
                      <a:pt x="147" y="130"/>
                    </a:lnTo>
                    <a:lnTo>
                      <a:pt x="144" y="130"/>
                    </a:lnTo>
                    <a:lnTo>
                      <a:pt x="142" y="131"/>
                    </a:lnTo>
                    <a:lnTo>
                      <a:pt x="140" y="133"/>
                    </a:lnTo>
                    <a:lnTo>
                      <a:pt x="137" y="134"/>
                    </a:lnTo>
                    <a:lnTo>
                      <a:pt x="135" y="136"/>
                    </a:lnTo>
                    <a:lnTo>
                      <a:pt x="133" y="136"/>
                    </a:lnTo>
                    <a:lnTo>
                      <a:pt x="131" y="137"/>
                    </a:lnTo>
                    <a:lnTo>
                      <a:pt x="130" y="138"/>
                    </a:lnTo>
                    <a:lnTo>
                      <a:pt x="127" y="137"/>
                    </a:lnTo>
                    <a:lnTo>
                      <a:pt x="123" y="138"/>
                    </a:lnTo>
                    <a:lnTo>
                      <a:pt x="122" y="140"/>
                    </a:lnTo>
                    <a:lnTo>
                      <a:pt x="119" y="140"/>
                    </a:lnTo>
                    <a:lnTo>
                      <a:pt x="117" y="138"/>
                    </a:lnTo>
                    <a:lnTo>
                      <a:pt x="116" y="140"/>
                    </a:lnTo>
                    <a:lnTo>
                      <a:pt x="113" y="138"/>
                    </a:lnTo>
                    <a:lnTo>
                      <a:pt x="112" y="140"/>
                    </a:lnTo>
                    <a:lnTo>
                      <a:pt x="113" y="141"/>
                    </a:lnTo>
                    <a:lnTo>
                      <a:pt x="112" y="142"/>
                    </a:lnTo>
                    <a:lnTo>
                      <a:pt x="108" y="142"/>
                    </a:lnTo>
                    <a:lnTo>
                      <a:pt x="105" y="144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2" y="142"/>
                    </a:lnTo>
                    <a:lnTo>
                      <a:pt x="101" y="141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5" y="145"/>
                    </a:lnTo>
                    <a:lnTo>
                      <a:pt x="91" y="145"/>
                    </a:lnTo>
                    <a:lnTo>
                      <a:pt x="91" y="145"/>
                    </a:lnTo>
                    <a:lnTo>
                      <a:pt x="90" y="142"/>
                    </a:lnTo>
                    <a:lnTo>
                      <a:pt x="88" y="142"/>
                    </a:lnTo>
                    <a:lnTo>
                      <a:pt x="87" y="142"/>
                    </a:lnTo>
                    <a:lnTo>
                      <a:pt x="86" y="141"/>
                    </a:lnTo>
                    <a:lnTo>
                      <a:pt x="84" y="140"/>
                    </a:lnTo>
                    <a:lnTo>
                      <a:pt x="83" y="141"/>
                    </a:lnTo>
                    <a:lnTo>
                      <a:pt x="83" y="141"/>
                    </a:lnTo>
                    <a:lnTo>
                      <a:pt x="80" y="142"/>
                    </a:lnTo>
                    <a:lnTo>
                      <a:pt x="68" y="142"/>
                    </a:lnTo>
                    <a:lnTo>
                      <a:pt x="65" y="152"/>
                    </a:lnTo>
                    <a:lnTo>
                      <a:pt x="65" y="129"/>
                    </a:lnTo>
                    <a:lnTo>
                      <a:pt x="65" y="125"/>
                    </a:lnTo>
                    <a:lnTo>
                      <a:pt x="61" y="119"/>
                    </a:lnTo>
                    <a:lnTo>
                      <a:pt x="58" y="118"/>
                    </a:lnTo>
                    <a:lnTo>
                      <a:pt x="57" y="118"/>
                    </a:lnTo>
                    <a:lnTo>
                      <a:pt x="57" y="116"/>
                    </a:lnTo>
                    <a:lnTo>
                      <a:pt x="55" y="116"/>
                    </a:lnTo>
                    <a:lnTo>
                      <a:pt x="55" y="115"/>
                    </a:lnTo>
                    <a:lnTo>
                      <a:pt x="54" y="115"/>
                    </a:lnTo>
                    <a:lnTo>
                      <a:pt x="53" y="116"/>
                    </a:lnTo>
                    <a:lnTo>
                      <a:pt x="53" y="115"/>
                    </a:lnTo>
                    <a:lnTo>
                      <a:pt x="50" y="115"/>
                    </a:lnTo>
                    <a:lnTo>
                      <a:pt x="50" y="113"/>
                    </a:lnTo>
                    <a:lnTo>
                      <a:pt x="48" y="113"/>
                    </a:lnTo>
                    <a:lnTo>
                      <a:pt x="47" y="113"/>
                    </a:lnTo>
                    <a:lnTo>
                      <a:pt x="47" y="113"/>
                    </a:lnTo>
                    <a:lnTo>
                      <a:pt x="47" y="113"/>
                    </a:lnTo>
                    <a:lnTo>
                      <a:pt x="44" y="111"/>
                    </a:lnTo>
                    <a:lnTo>
                      <a:pt x="43" y="108"/>
                    </a:lnTo>
                    <a:lnTo>
                      <a:pt x="41" y="108"/>
                    </a:lnTo>
                    <a:lnTo>
                      <a:pt x="40" y="107"/>
                    </a:lnTo>
                    <a:lnTo>
                      <a:pt x="39" y="107"/>
                    </a:lnTo>
                    <a:lnTo>
                      <a:pt x="33" y="105"/>
                    </a:lnTo>
                    <a:lnTo>
                      <a:pt x="30" y="105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26" y="101"/>
                    </a:lnTo>
                    <a:lnTo>
                      <a:pt x="25" y="101"/>
                    </a:lnTo>
                    <a:lnTo>
                      <a:pt x="24" y="100"/>
                    </a:lnTo>
                    <a:lnTo>
                      <a:pt x="22" y="100"/>
                    </a:lnTo>
                    <a:lnTo>
                      <a:pt x="17" y="98"/>
                    </a:lnTo>
                    <a:lnTo>
                      <a:pt x="14" y="87"/>
                    </a:lnTo>
                    <a:lnTo>
                      <a:pt x="4" y="75"/>
                    </a:lnTo>
                    <a:lnTo>
                      <a:pt x="1" y="60"/>
                    </a:lnTo>
                    <a:lnTo>
                      <a:pt x="0" y="48"/>
                    </a:lnTo>
                    <a:lnTo>
                      <a:pt x="7" y="48"/>
                    </a:lnTo>
                    <a:lnTo>
                      <a:pt x="11" y="47"/>
                    </a:lnTo>
                    <a:lnTo>
                      <a:pt x="12" y="44"/>
                    </a:lnTo>
                    <a:lnTo>
                      <a:pt x="17" y="40"/>
                    </a:lnTo>
                    <a:lnTo>
                      <a:pt x="18" y="39"/>
                    </a:lnTo>
                    <a:lnTo>
                      <a:pt x="19" y="36"/>
                    </a:lnTo>
                    <a:lnTo>
                      <a:pt x="22" y="35"/>
                    </a:lnTo>
                    <a:lnTo>
                      <a:pt x="22" y="33"/>
                    </a:lnTo>
                    <a:lnTo>
                      <a:pt x="22" y="29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1" y="21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2" y="14"/>
                    </a:lnTo>
                    <a:lnTo>
                      <a:pt x="21" y="11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59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8" name="Freeform 894"/>
              <p:cNvSpPr>
                <a:spLocks/>
              </p:cNvSpPr>
              <p:nvPr/>
            </p:nvSpPr>
            <p:spPr bwMode="auto">
              <a:xfrm>
                <a:off x="4953647" y="4045084"/>
                <a:ext cx="38537" cy="32608"/>
              </a:xfrm>
              <a:custGeom>
                <a:avLst/>
                <a:gdLst>
                  <a:gd name="T0" fmla="*/ 19 w 26"/>
                  <a:gd name="T1" fmla="*/ 0 h 22"/>
                  <a:gd name="T2" fmla="*/ 21 w 26"/>
                  <a:gd name="T3" fmla="*/ 0 h 22"/>
                  <a:gd name="T4" fmla="*/ 22 w 26"/>
                  <a:gd name="T5" fmla="*/ 3 h 22"/>
                  <a:gd name="T6" fmla="*/ 23 w 26"/>
                  <a:gd name="T7" fmla="*/ 4 h 22"/>
                  <a:gd name="T8" fmla="*/ 23 w 26"/>
                  <a:gd name="T9" fmla="*/ 5 h 22"/>
                  <a:gd name="T10" fmla="*/ 25 w 26"/>
                  <a:gd name="T11" fmla="*/ 8 h 22"/>
                  <a:gd name="T12" fmla="*/ 26 w 26"/>
                  <a:gd name="T13" fmla="*/ 11 h 22"/>
                  <a:gd name="T14" fmla="*/ 26 w 26"/>
                  <a:gd name="T15" fmla="*/ 14 h 22"/>
                  <a:gd name="T16" fmla="*/ 26 w 26"/>
                  <a:gd name="T17" fmla="*/ 16 h 22"/>
                  <a:gd name="T18" fmla="*/ 25 w 26"/>
                  <a:gd name="T19" fmla="*/ 18 h 22"/>
                  <a:gd name="T20" fmla="*/ 23 w 26"/>
                  <a:gd name="T21" fmla="*/ 19 h 22"/>
                  <a:gd name="T22" fmla="*/ 22 w 26"/>
                  <a:gd name="T23" fmla="*/ 19 h 22"/>
                  <a:gd name="T24" fmla="*/ 21 w 26"/>
                  <a:gd name="T25" fmla="*/ 19 h 22"/>
                  <a:gd name="T26" fmla="*/ 21 w 26"/>
                  <a:gd name="T27" fmla="*/ 19 h 22"/>
                  <a:gd name="T28" fmla="*/ 21 w 26"/>
                  <a:gd name="T29" fmla="*/ 18 h 22"/>
                  <a:gd name="T30" fmla="*/ 19 w 26"/>
                  <a:gd name="T31" fmla="*/ 16 h 22"/>
                  <a:gd name="T32" fmla="*/ 18 w 26"/>
                  <a:gd name="T33" fmla="*/ 15 h 22"/>
                  <a:gd name="T34" fmla="*/ 16 w 26"/>
                  <a:gd name="T35" fmla="*/ 15 h 22"/>
                  <a:gd name="T36" fmla="*/ 16 w 26"/>
                  <a:gd name="T37" fmla="*/ 14 h 22"/>
                  <a:gd name="T38" fmla="*/ 15 w 26"/>
                  <a:gd name="T39" fmla="*/ 14 h 22"/>
                  <a:gd name="T40" fmla="*/ 15 w 26"/>
                  <a:gd name="T41" fmla="*/ 16 h 22"/>
                  <a:gd name="T42" fmla="*/ 14 w 26"/>
                  <a:gd name="T43" fmla="*/ 21 h 22"/>
                  <a:gd name="T44" fmla="*/ 14 w 26"/>
                  <a:gd name="T45" fmla="*/ 22 h 22"/>
                  <a:gd name="T46" fmla="*/ 11 w 26"/>
                  <a:gd name="T47" fmla="*/ 22 h 22"/>
                  <a:gd name="T48" fmla="*/ 10 w 26"/>
                  <a:gd name="T49" fmla="*/ 21 h 22"/>
                  <a:gd name="T50" fmla="*/ 8 w 26"/>
                  <a:gd name="T51" fmla="*/ 21 h 22"/>
                  <a:gd name="T52" fmla="*/ 8 w 26"/>
                  <a:gd name="T53" fmla="*/ 22 h 22"/>
                  <a:gd name="T54" fmla="*/ 5 w 26"/>
                  <a:gd name="T55" fmla="*/ 21 h 22"/>
                  <a:gd name="T56" fmla="*/ 4 w 26"/>
                  <a:gd name="T57" fmla="*/ 19 h 22"/>
                  <a:gd name="T58" fmla="*/ 3 w 26"/>
                  <a:gd name="T59" fmla="*/ 19 h 22"/>
                  <a:gd name="T60" fmla="*/ 1 w 26"/>
                  <a:gd name="T61" fmla="*/ 19 h 22"/>
                  <a:gd name="T62" fmla="*/ 0 w 26"/>
                  <a:gd name="T63" fmla="*/ 19 h 22"/>
                  <a:gd name="T64" fmla="*/ 0 w 26"/>
                  <a:gd name="T65" fmla="*/ 16 h 22"/>
                  <a:gd name="T66" fmla="*/ 1 w 26"/>
                  <a:gd name="T67" fmla="*/ 8 h 22"/>
                  <a:gd name="T68" fmla="*/ 4 w 26"/>
                  <a:gd name="T69" fmla="*/ 5 h 22"/>
                  <a:gd name="T70" fmla="*/ 7 w 26"/>
                  <a:gd name="T71" fmla="*/ 3 h 22"/>
                  <a:gd name="T72" fmla="*/ 8 w 26"/>
                  <a:gd name="T73" fmla="*/ 4 h 22"/>
                  <a:gd name="T74" fmla="*/ 10 w 26"/>
                  <a:gd name="T75" fmla="*/ 3 h 22"/>
                  <a:gd name="T76" fmla="*/ 12 w 26"/>
                  <a:gd name="T77" fmla="*/ 1 h 22"/>
                  <a:gd name="T78" fmla="*/ 14 w 26"/>
                  <a:gd name="T79" fmla="*/ 3 h 22"/>
                  <a:gd name="T80" fmla="*/ 15 w 26"/>
                  <a:gd name="T81" fmla="*/ 3 h 22"/>
                  <a:gd name="T82" fmla="*/ 16 w 26"/>
                  <a:gd name="T83" fmla="*/ 3 h 22"/>
                  <a:gd name="T84" fmla="*/ 18 w 26"/>
                  <a:gd name="T85" fmla="*/ 3 h 22"/>
                  <a:gd name="T86" fmla="*/ 18 w 26"/>
                  <a:gd name="T87" fmla="*/ 0 h 22"/>
                  <a:gd name="T88" fmla="*/ 19 w 26"/>
                  <a:gd name="T8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2">
                    <a:moveTo>
                      <a:pt x="19" y="0"/>
                    </a:moveTo>
                    <a:lnTo>
                      <a:pt x="21" y="0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5" y="18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1" y="22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5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9" name="Freeform 895"/>
              <p:cNvSpPr>
                <a:spLocks/>
              </p:cNvSpPr>
              <p:nvPr/>
            </p:nvSpPr>
            <p:spPr bwMode="auto">
              <a:xfrm>
                <a:off x="4953647" y="4065835"/>
                <a:ext cx="38537" cy="45948"/>
              </a:xfrm>
              <a:custGeom>
                <a:avLst/>
                <a:gdLst>
                  <a:gd name="T0" fmla="*/ 15 w 26"/>
                  <a:gd name="T1" fmla="*/ 0 h 31"/>
                  <a:gd name="T2" fmla="*/ 16 w 26"/>
                  <a:gd name="T3" fmla="*/ 0 h 31"/>
                  <a:gd name="T4" fmla="*/ 16 w 26"/>
                  <a:gd name="T5" fmla="*/ 1 h 31"/>
                  <a:gd name="T6" fmla="*/ 18 w 26"/>
                  <a:gd name="T7" fmla="*/ 1 h 31"/>
                  <a:gd name="T8" fmla="*/ 19 w 26"/>
                  <a:gd name="T9" fmla="*/ 2 h 31"/>
                  <a:gd name="T10" fmla="*/ 21 w 26"/>
                  <a:gd name="T11" fmla="*/ 4 h 31"/>
                  <a:gd name="T12" fmla="*/ 21 w 26"/>
                  <a:gd name="T13" fmla="*/ 5 h 31"/>
                  <a:gd name="T14" fmla="*/ 22 w 26"/>
                  <a:gd name="T15" fmla="*/ 7 h 31"/>
                  <a:gd name="T16" fmla="*/ 22 w 26"/>
                  <a:gd name="T17" fmla="*/ 9 h 31"/>
                  <a:gd name="T18" fmla="*/ 23 w 26"/>
                  <a:gd name="T19" fmla="*/ 9 h 31"/>
                  <a:gd name="T20" fmla="*/ 23 w 26"/>
                  <a:gd name="T21" fmla="*/ 11 h 31"/>
                  <a:gd name="T22" fmla="*/ 26 w 26"/>
                  <a:gd name="T23" fmla="*/ 12 h 31"/>
                  <a:gd name="T24" fmla="*/ 26 w 26"/>
                  <a:gd name="T25" fmla="*/ 16 h 31"/>
                  <a:gd name="T26" fmla="*/ 26 w 26"/>
                  <a:gd name="T27" fmla="*/ 18 h 31"/>
                  <a:gd name="T28" fmla="*/ 23 w 26"/>
                  <a:gd name="T29" fmla="*/ 19 h 31"/>
                  <a:gd name="T30" fmla="*/ 22 w 26"/>
                  <a:gd name="T31" fmla="*/ 22 h 31"/>
                  <a:gd name="T32" fmla="*/ 21 w 26"/>
                  <a:gd name="T33" fmla="*/ 23 h 31"/>
                  <a:gd name="T34" fmla="*/ 16 w 26"/>
                  <a:gd name="T35" fmla="*/ 27 h 31"/>
                  <a:gd name="T36" fmla="*/ 15 w 26"/>
                  <a:gd name="T37" fmla="*/ 30 h 31"/>
                  <a:gd name="T38" fmla="*/ 11 w 26"/>
                  <a:gd name="T39" fmla="*/ 31 h 31"/>
                  <a:gd name="T40" fmla="*/ 4 w 26"/>
                  <a:gd name="T41" fmla="*/ 31 h 31"/>
                  <a:gd name="T42" fmla="*/ 1 w 26"/>
                  <a:gd name="T43" fmla="*/ 15 h 31"/>
                  <a:gd name="T44" fmla="*/ 1 w 26"/>
                  <a:gd name="T45" fmla="*/ 12 h 31"/>
                  <a:gd name="T46" fmla="*/ 1 w 26"/>
                  <a:gd name="T47" fmla="*/ 9 h 31"/>
                  <a:gd name="T48" fmla="*/ 0 w 26"/>
                  <a:gd name="T49" fmla="*/ 7 h 31"/>
                  <a:gd name="T50" fmla="*/ 0 w 26"/>
                  <a:gd name="T51" fmla="*/ 5 h 31"/>
                  <a:gd name="T52" fmla="*/ 1 w 26"/>
                  <a:gd name="T53" fmla="*/ 5 h 31"/>
                  <a:gd name="T54" fmla="*/ 3 w 26"/>
                  <a:gd name="T55" fmla="*/ 5 h 31"/>
                  <a:gd name="T56" fmla="*/ 4 w 26"/>
                  <a:gd name="T57" fmla="*/ 5 h 31"/>
                  <a:gd name="T58" fmla="*/ 5 w 26"/>
                  <a:gd name="T59" fmla="*/ 7 h 31"/>
                  <a:gd name="T60" fmla="*/ 8 w 26"/>
                  <a:gd name="T61" fmla="*/ 8 h 31"/>
                  <a:gd name="T62" fmla="*/ 8 w 26"/>
                  <a:gd name="T63" fmla="*/ 7 h 31"/>
                  <a:gd name="T64" fmla="*/ 10 w 26"/>
                  <a:gd name="T65" fmla="*/ 7 h 31"/>
                  <a:gd name="T66" fmla="*/ 11 w 26"/>
                  <a:gd name="T67" fmla="*/ 8 h 31"/>
                  <a:gd name="T68" fmla="*/ 14 w 26"/>
                  <a:gd name="T69" fmla="*/ 8 h 31"/>
                  <a:gd name="T70" fmla="*/ 14 w 26"/>
                  <a:gd name="T71" fmla="*/ 7 h 31"/>
                  <a:gd name="T72" fmla="*/ 15 w 26"/>
                  <a:gd name="T73" fmla="*/ 2 h 31"/>
                  <a:gd name="T74" fmla="*/ 15 w 26"/>
                  <a:gd name="T7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" h="31">
                    <a:moveTo>
                      <a:pt x="15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6" y="12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3" y="19"/>
                    </a:lnTo>
                    <a:lnTo>
                      <a:pt x="22" y="22"/>
                    </a:lnTo>
                    <a:lnTo>
                      <a:pt x="21" y="23"/>
                    </a:lnTo>
                    <a:lnTo>
                      <a:pt x="16" y="27"/>
                    </a:lnTo>
                    <a:lnTo>
                      <a:pt x="15" y="30"/>
                    </a:lnTo>
                    <a:lnTo>
                      <a:pt x="11" y="31"/>
                    </a:lnTo>
                    <a:lnTo>
                      <a:pt x="4" y="31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5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0" name="Freeform 896"/>
              <p:cNvSpPr>
                <a:spLocks/>
              </p:cNvSpPr>
              <p:nvPr/>
            </p:nvSpPr>
            <p:spPr bwMode="auto">
              <a:xfrm>
                <a:off x="4620155" y="3917616"/>
                <a:ext cx="374994" cy="370547"/>
              </a:xfrm>
              <a:custGeom>
                <a:avLst/>
                <a:gdLst>
                  <a:gd name="T0" fmla="*/ 188 w 253"/>
                  <a:gd name="T1" fmla="*/ 2 h 250"/>
                  <a:gd name="T2" fmla="*/ 206 w 253"/>
                  <a:gd name="T3" fmla="*/ 4 h 250"/>
                  <a:gd name="T4" fmla="*/ 211 w 253"/>
                  <a:gd name="T5" fmla="*/ 10 h 250"/>
                  <a:gd name="T6" fmla="*/ 224 w 253"/>
                  <a:gd name="T7" fmla="*/ 10 h 250"/>
                  <a:gd name="T8" fmla="*/ 232 w 253"/>
                  <a:gd name="T9" fmla="*/ 7 h 250"/>
                  <a:gd name="T10" fmla="*/ 243 w 253"/>
                  <a:gd name="T11" fmla="*/ 15 h 250"/>
                  <a:gd name="T12" fmla="*/ 248 w 253"/>
                  <a:gd name="T13" fmla="*/ 24 h 250"/>
                  <a:gd name="T14" fmla="*/ 250 w 253"/>
                  <a:gd name="T15" fmla="*/ 36 h 250"/>
                  <a:gd name="T16" fmla="*/ 246 w 253"/>
                  <a:gd name="T17" fmla="*/ 55 h 250"/>
                  <a:gd name="T18" fmla="*/ 235 w 253"/>
                  <a:gd name="T19" fmla="*/ 80 h 250"/>
                  <a:gd name="T20" fmla="*/ 225 w 253"/>
                  <a:gd name="T21" fmla="*/ 105 h 250"/>
                  <a:gd name="T22" fmla="*/ 230 w 253"/>
                  <a:gd name="T23" fmla="*/ 143 h 250"/>
                  <a:gd name="T24" fmla="*/ 217 w 253"/>
                  <a:gd name="T25" fmla="*/ 196 h 250"/>
                  <a:gd name="T26" fmla="*/ 219 w 253"/>
                  <a:gd name="T27" fmla="*/ 205 h 250"/>
                  <a:gd name="T28" fmla="*/ 218 w 253"/>
                  <a:gd name="T29" fmla="*/ 214 h 250"/>
                  <a:gd name="T30" fmla="*/ 221 w 253"/>
                  <a:gd name="T31" fmla="*/ 234 h 250"/>
                  <a:gd name="T32" fmla="*/ 228 w 253"/>
                  <a:gd name="T33" fmla="*/ 235 h 250"/>
                  <a:gd name="T34" fmla="*/ 230 w 253"/>
                  <a:gd name="T35" fmla="*/ 249 h 250"/>
                  <a:gd name="T36" fmla="*/ 218 w 253"/>
                  <a:gd name="T37" fmla="*/ 245 h 250"/>
                  <a:gd name="T38" fmla="*/ 201 w 253"/>
                  <a:gd name="T39" fmla="*/ 232 h 250"/>
                  <a:gd name="T40" fmla="*/ 194 w 253"/>
                  <a:gd name="T41" fmla="*/ 230 h 250"/>
                  <a:gd name="T42" fmla="*/ 182 w 253"/>
                  <a:gd name="T43" fmla="*/ 231 h 250"/>
                  <a:gd name="T44" fmla="*/ 174 w 253"/>
                  <a:gd name="T45" fmla="*/ 225 h 250"/>
                  <a:gd name="T46" fmla="*/ 167 w 253"/>
                  <a:gd name="T47" fmla="*/ 223 h 250"/>
                  <a:gd name="T48" fmla="*/ 161 w 253"/>
                  <a:gd name="T49" fmla="*/ 220 h 250"/>
                  <a:gd name="T50" fmla="*/ 152 w 253"/>
                  <a:gd name="T51" fmla="*/ 220 h 250"/>
                  <a:gd name="T52" fmla="*/ 141 w 253"/>
                  <a:gd name="T53" fmla="*/ 221 h 250"/>
                  <a:gd name="T54" fmla="*/ 134 w 253"/>
                  <a:gd name="T55" fmla="*/ 221 h 250"/>
                  <a:gd name="T56" fmla="*/ 132 w 253"/>
                  <a:gd name="T57" fmla="*/ 213 h 250"/>
                  <a:gd name="T58" fmla="*/ 132 w 253"/>
                  <a:gd name="T59" fmla="*/ 203 h 250"/>
                  <a:gd name="T60" fmla="*/ 128 w 253"/>
                  <a:gd name="T61" fmla="*/ 196 h 250"/>
                  <a:gd name="T62" fmla="*/ 127 w 253"/>
                  <a:gd name="T63" fmla="*/ 184 h 250"/>
                  <a:gd name="T64" fmla="*/ 128 w 253"/>
                  <a:gd name="T65" fmla="*/ 173 h 250"/>
                  <a:gd name="T66" fmla="*/ 113 w 253"/>
                  <a:gd name="T67" fmla="*/ 163 h 250"/>
                  <a:gd name="T68" fmla="*/ 94 w 253"/>
                  <a:gd name="T69" fmla="*/ 172 h 250"/>
                  <a:gd name="T70" fmla="*/ 77 w 253"/>
                  <a:gd name="T71" fmla="*/ 178 h 250"/>
                  <a:gd name="T72" fmla="*/ 66 w 253"/>
                  <a:gd name="T73" fmla="*/ 169 h 250"/>
                  <a:gd name="T74" fmla="*/ 62 w 253"/>
                  <a:gd name="T75" fmla="*/ 158 h 250"/>
                  <a:gd name="T76" fmla="*/ 60 w 253"/>
                  <a:gd name="T77" fmla="*/ 149 h 250"/>
                  <a:gd name="T78" fmla="*/ 23 w 253"/>
                  <a:gd name="T79" fmla="*/ 149 h 250"/>
                  <a:gd name="T80" fmla="*/ 9 w 253"/>
                  <a:gd name="T81" fmla="*/ 151 h 250"/>
                  <a:gd name="T82" fmla="*/ 5 w 253"/>
                  <a:gd name="T83" fmla="*/ 151 h 250"/>
                  <a:gd name="T84" fmla="*/ 7 w 253"/>
                  <a:gd name="T85" fmla="*/ 141 h 250"/>
                  <a:gd name="T86" fmla="*/ 18 w 253"/>
                  <a:gd name="T87" fmla="*/ 136 h 250"/>
                  <a:gd name="T88" fmla="*/ 25 w 253"/>
                  <a:gd name="T89" fmla="*/ 131 h 250"/>
                  <a:gd name="T90" fmla="*/ 31 w 253"/>
                  <a:gd name="T91" fmla="*/ 136 h 250"/>
                  <a:gd name="T92" fmla="*/ 48 w 253"/>
                  <a:gd name="T93" fmla="*/ 125 h 250"/>
                  <a:gd name="T94" fmla="*/ 54 w 253"/>
                  <a:gd name="T95" fmla="*/ 105 h 250"/>
                  <a:gd name="T96" fmla="*/ 65 w 253"/>
                  <a:gd name="T97" fmla="*/ 87 h 250"/>
                  <a:gd name="T98" fmla="*/ 76 w 253"/>
                  <a:gd name="T99" fmla="*/ 69 h 250"/>
                  <a:gd name="T100" fmla="*/ 78 w 253"/>
                  <a:gd name="T101" fmla="*/ 54 h 250"/>
                  <a:gd name="T102" fmla="*/ 87 w 253"/>
                  <a:gd name="T103" fmla="*/ 32 h 250"/>
                  <a:gd name="T104" fmla="*/ 89 w 253"/>
                  <a:gd name="T105" fmla="*/ 17 h 250"/>
                  <a:gd name="T106" fmla="*/ 91 w 253"/>
                  <a:gd name="T107" fmla="*/ 8 h 250"/>
                  <a:gd name="T108" fmla="*/ 99 w 253"/>
                  <a:gd name="T109" fmla="*/ 3 h 250"/>
                  <a:gd name="T110" fmla="*/ 113 w 253"/>
                  <a:gd name="T111" fmla="*/ 11 h 250"/>
                  <a:gd name="T112" fmla="*/ 125 w 253"/>
                  <a:gd name="T113" fmla="*/ 13 h 250"/>
                  <a:gd name="T114" fmla="*/ 138 w 253"/>
                  <a:gd name="T115" fmla="*/ 14 h 250"/>
                  <a:gd name="T116" fmla="*/ 146 w 253"/>
                  <a:gd name="T117" fmla="*/ 7 h 250"/>
                  <a:gd name="T118" fmla="*/ 163 w 253"/>
                  <a:gd name="T119" fmla="*/ 3 h 250"/>
                  <a:gd name="T120" fmla="*/ 170 w 253"/>
                  <a:gd name="T121" fmla="*/ 4 h 250"/>
                  <a:gd name="T122" fmla="*/ 178 w 253"/>
                  <a:gd name="T123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3" h="250">
                    <a:moveTo>
                      <a:pt x="179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3"/>
                    </a:lnTo>
                    <a:lnTo>
                      <a:pt x="194" y="3"/>
                    </a:lnTo>
                    <a:lnTo>
                      <a:pt x="196" y="4"/>
                    </a:lnTo>
                    <a:lnTo>
                      <a:pt x="200" y="2"/>
                    </a:lnTo>
                    <a:lnTo>
                      <a:pt x="203" y="2"/>
                    </a:lnTo>
                    <a:lnTo>
                      <a:pt x="206" y="4"/>
                    </a:lnTo>
                    <a:lnTo>
                      <a:pt x="206" y="4"/>
                    </a:lnTo>
                    <a:lnTo>
                      <a:pt x="206" y="4"/>
                    </a:lnTo>
                    <a:lnTo>
                      <a:pt x="207" y="6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1" y="10"/>
                    </a:lnTo>
                    <a:lnTo>
                      <a:pt x="214" y="13"/>
                    </a:lnTo>
                    <a:lnTo>
                      <a:pt x="217" y="13"/>
                    </a:lnTo>
                    <a:lnTo>
                      <a:pt x="218" y="13"/>
                    </a:lnTo>
                    <a:lnTo>
                      <a:pt x="219" y="11"/>
                    </a:lnTo>
                    <a:lnTo>
                      <a:pt x="221" y="10"/>
                    </a:lnTo>
                    <a:lnTo>
                      <a:pt x="224" y="10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9" y="10"/>
                    </a:lnTo>
                    <a:lnTo>
                      <a:pt x="230" y="8"/>
                    </a:lnTo>
                    <a:lnTo>
                      <a:pt x="232" y="7"/>
                    </a:lnTo>
                    <a:lnTo>
                      <a:pt x="235" y="7"/>
                    </a:lnTo>
                    <a:lnTo>
                      <a:pt x="236" y="8"/>
                    </a:lnTo>
                    <a:lnTo>
                      <a:pt x="237" y="11"/>
                    </a:lnTo>
                    <a:lnTo>
                      <a:pt x="239" y="13"/>
                    </a:lnTo>
                    <a:lnTo>
                      <a:pt x="240" y="14"/>
                    </a:lnTo>
                    <a:lnTo>
                      <a:pt x="243" y="15"/>
                    </a:lnTo>
                    <a:lnTo>
                      <a:pt x="244" y="17"/>
                    </a:lnTo>
                    <a:lnTo>
                      <a:pt x="246" y="18"/>
                    </a:lnTo>
                    <a:lnTo>
                      <a:pt x="247" y="20"/>
                    </a:lnTo>
                    <a:lnTo>
                      <a:pt x="247" y="22"/>
                    </a:lnTo>
                    <a:lnTo>
                      <a:pt x="247" y="24"/>
                    </a:lnTo>
                    <a:lnTo>
                      <a:pt x="248" y="24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1" y="26"/>
                    </a:lnTo>
                    <a:lnTo>
                      <a:pt x="250" y="28"/>
                    </a:lnTo>
                    <a:lnTo>
                      <a:pt x="250" y="32"/>
                    </a:lnTo>
                    <a:lnTo>
                      <a:pt x="250" y="36"/>
                    </a:lnTo>
                    <a:lnTo>
                      <a:pt x="250" y="39"/>
                    </a:lnTo>
                    <a:lnTo>
                      <a:pt x="251" y="40"/>
                    </a:lnTo>
                    <a:lnTo>
                      <a:pt x="253" y="42"/>
                    </a:lnTo>
                    <a:lnTo>
                      <a:pt x="253" y="44"/>
                    </a:lnTo>
                    <a:lnTo>
                      <a:pt x="253" y="46"/>
                    </a:lnTo>
                    <a:lnTo>
                      <a:pt x="246" y="55"/>
                    </a:lnTo>
                    <a:lnTo>
                      <a:pt x="241" y="60"/>
                    </a:lnTo>
                    <a:lnTo>
                      <a:pt x="240" y="61"/>
                    </a:lnTo>
                    <a:lnTo>
                      <a:pt x="236" y="71"/>
                    </a:lnTo>
                    <a:lnTo>
                      <a:pt x="235" y="72"/>
                    </a:lnTo>
                    <a:lnTo>
                      <a:pt x="235" y="76"/>
                    </a:lnTo>
                    <a:lnTo>
                      <a:pt x="235" y="80"/>
                    </a:lnTo>
                    <a:lnTo>
                      <a:pt x="232" y="86"/>
                    </a:lnTo>
                    <a:lnTo>
                      <a:pt x="233" y="89"/>
                    </a:lnTo>
                    <a:lnTo>
                      <a:pt x="229" y="91"/>
                    </a:lnTo>
                    <a:lnTo>
                      <a:pt x="226" y="94"/>
                    </a:lnTo>
                    <a:lnTo>
                      <a:pt x="225" y="102"/>
                    </a:lnTo>
                    <a:lnTo>
                      <a:pt x="225" y="105"/>
                    </a:lnTo>
                    <a:lnTo>
                      <a:pt x="225" y="107"/>
                    </a:lnTo>
                    <a:lnTo>
                      <a:pt x="226" y="109"/>
                    </a:lnTo>
                    <a:lnTo>
                      <a:pt x="226" y="112"/>
                    </a:lnTo>
                    <a:lnTo>
                      <a:pt x="226" y="115"/>
                    </a:lnTo>
                    <a:lnTo>
                      <a:pt x="229" y="131"/>
                    </a:lnTo>
                    <a:lnTo>
                      <a:pt x="230" y="143"/>
                    </a:lnTo>
                    <a:lnTo>
                      <a:pt x="233" y="158"/>
                    </a:lnTo>
                    <a:lnTo>
                      <a:pt x="243" y="170"/>
                    </a:lnTo>
                    <a:lnTo>
                      <a:pt x="246" y="181"/>
                    </a:lnTo>
                    <a:lnTo>
                      <a:pt x="244" y="180"/>
                    </a:lnTo>
                    <a:lnTo>
                      <a:pt x="222" y="185"/>
                    </a:lnTo>
                    <a:lnTo>
                      <a:pt x="217" y="196"/>
                    </a:lnTo>
                    <a:lnTo>
                      <a:pt x="218" y="199"/>
                    </a:lnTo>
                    <a:lnTo>
                      <a:pt x="219" y="201"/>
                    </a:lnTo>
                    <a:lnTo>
                      <a:pt x="221" y="201"/>
                    </a:lnTo>
                    <a:lnTo>
                      <a:pt x="221" y="202"/>
                    </a:lnTo>
                    <a:lnTo>
                      <a:pt x="219" y="203"/>
                    </a:lnTo>
                    <a:lnTo>
                      <a:pt x="219" y="205"/>
                    </a:lnTo>
                    <a:lnTo>
                      <a:pt x="219" y="206"/>
                    </a:lnTo>
                    <a:lnTo>
                      <a:pt x="219" y="209"/>
                    </a:lnTo>
                    <a:lnTo>
                      <a:pt x="219" y="212"/>
                    </a:lnTo>
                    <a:lnTo>
                      <a:pt x="218" y="212"/>
                    </a:lnTo>
                    <a:lnTo>
                      <a:pt x="219" y="213"/>
                    </a:lnTo>
                    <a:lnTo>
                      <a:pt x="218" y="214"/>
                    </a:lnTo>
                    <a:lnTo>
                      <a:pt x="215" y="217"/>
                    </a:lnTo>
                    <a:lnTo>
                      <a:pt x="215" y="219"/>
                    </a:lnTo>
                    <a:lnTo>
                      <a:pt x="215" y="225"/>
                    </a:lnTo>
                    <a:lnTo>
                      <a:pt x="215" y="230"/>
                    </a:lnTo>
                    <a:lnTo>
                      <a:pt x="218" y="231"/>
                    </a:lnTo>
                    <a:lnTo>
                      <a:pt x="221" y="234"/>
                    </a:lnTo>
                    <a:lnTo>
                      <a:pt x="222" y="237"/>
                    </a:lnTo>
                    <a:lnTo>
                      <a:pt x="224" y="238"/>
                    </a:lnTo>
                    <a:lnTo>
                      <a:pt x="229" y="238"/>
                    </a:lnTo>
                    <a:lnTo>
                      <a:pt x="229" y="238"/>
                    </a:lnTo>
                    <a:lnTo>
                      <a:pt x="228" y="237"/>
                    </a:lnTo>
                    <a:lnTo>
                      <a:pt x="228" y="235"/>
                    </a:lnTo>
                    <a:lnTo>
                      <a:pt x="230" y="235"/>
                    </a:lnTo>
                    <a:lnTo>
                      <a:pt x="233" y="235"/>
                    </a:lnTo>
                    <a:lnTo>
                      <a:pt x="233" y="249"/>
                    </a:lnTo>
                    <a:lnTo>
                      <a:pt x="233" y="250"/>
                    </a:lnTo>
                    <a:lnTo>
                      <a:pt x="230" y="250"/>
                    </a:lnTo>
                    <a:lnTo>
                      <a:pt x="230" y="249"/>
                    </a:lnTo>
                    <a:lnTo>
                      <a:pt x="229" y="249"/>
                    </a:lnTo>
                    <a:lnTo>
                      <a:pt x="228" y="250"/>
                    </a:lnTo>
                    <a:lnTo>
                      <a:pt x="225" y="250"/>
                    </a:lnTo>
                    <a:lnTo>
                      <a:pt x="224" y="250"/>
                    </a:lnTo>
                    <a:lnTo>
                      <a:pt x="221" y="248"/>
                    </a:lnTo>
                    <a:lnTo>
                      <a:pt x="218" y="245"/>
                    </a:lnTo>
                    <a:lnTo>
                      <a:pt x="215" y="242"/>
                    </a:lnTo>
                    <a:lnTo>
                      <a:pt x="212" y="239"/>
                    </a:lnTo>
                    <a:lnTo>
                      <a:pt x="210" y="237"/>
                    </a:lnTo>
                    <a:lnTo>
                      <a:pt x="206" y="235"/>
                    </a:lnTo>
                    <a:lnTo>
                      <a:pt x="201" y="234"/>
                    </a:lnTo>
                    <a:lnTo>
                      <a:pt x="201" y="232"/>
                    </a:lnTo>
                    <a:lnTo>
                      <a:pt x="200" y="230"/>
                    </a:lnTo>
                    <a:lnTo>
                      <a:pt x="200" y="225"/>
                    </a:lnTo>
                    <a:lnTo>
                      <a:pt x="199" y="225"/>
                    </a:lnTo>
                    <a:lnTo>
                      <a:pt x="197" y="227"/>
                    </a:lnTo>
                    <a:lnTo>
                      <a:pt x="196" y="227"/>
                    </a:lnTo>
                    <a:lnTo>
                      <a:pt x="194" y="230"/>
                    </a:lnTo>
                    <a:lnTo>
                      <a:pt x="194" y="231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8" y="232"/>
                    </a:lnTo>
                    <a:lnTo>
                      <a:pt x="185" y="231"/>
                    </a:lnTo>
                    <a:lnTo>
                      <a:pt x="182" y="231"/>
                    </a:lnTo>
                    <a:lnTo>
                      <a:pt x="179" y="230"/>
                    </a:lnTo>
                    <a:lnTo>
                      <a:pt x="178" y="228"/>
                    </a:lnTo>
                    <a:lnTo>
                      <a:pt x="175" y="228"/>
                    </a:lnTo>
                    <a:lnTo>
                      <a:pt x="174" y="228"/>
                    </a:lnTo>
                    <a:lnTo>
                      <a:pt x="174" y="227"/>
                    </a:lnTo>
                    <a:lnTo>
                      <a:pt x="174" y="225"/>
                    </a:lnTo>
                    <a:lnTo>
                      <a:pt x="174" y="224"/>
                    </a:lnTo>
                    <a:lnTo>
                      <a:pt x="174" y="221"/>
                    </a:lnTo>
                    <a:lnTo>
                      <a:pt x="172" y="221"/>
                    </a:lnTo>
                    <a:lnTo>
                      <a:pt x="170" y="221"/>
                    </a:lnTo>
                    <a:lnTo>
                      <a:pt x="168" y="223"/>
                    </a:lnTo>
                    <a:lnTo>
                      <a:pt x="167" y="223"/>
                    </a:lnTo>
                    <a:lnTo>
                      <a:pt x="164" y="224"/>
                    </a:lnTo>
                    <a:lnTo>
                      <a:pt x="163" y="225"/>
                    </a:lnTo>
                    <a:lnTo>
                      <a:pt x="163" y="224"/>
                    </a:lnTo>
                    <a:lnTo>
                      <a:pt x="161" y="224"/>
                    </a:lnTo>
                    <a:lnTo>
                      <a:pt x="161" y="221"/>
                    </a:lnTo>
                    <a:lnTo>
                      <a:pt x="161" y="220"/>
                    </a:lnTo>
                    <a:lnTo>
                      <a:pt x="159" y="220"/>
                    </a:lnTo>
                    <a:lnTo>
                      <a:pt x="157" y="220"/>
                    </a:lnTo>
                    <a:lnTo>
                      <a:pt x="156" y="219"/>
                    </a:lnTo>
                    <a:lnTo>
                      <a:pt x="156" y="219"/>
                    </a:lnTo>
                    <a:lnTo>
                      <a:pt x="153" y="219"/>
                    </a:lnTo>
                    <a:lnTo>
                      <a:pt x="152" y="220"/>
                    </a:lnTo>
                    <a:lnTo>
                      <a:pt x="149" y="221"/>
                    </a:lnTo>
                    <a:lnTo>
                      <a:pt x="148" y="221"/>
                    </a:lnTo>
                    <a:lnTo>
                      <a:pt x="146" y="221"/>
                    </a:lnTo>
                    <a:lnTo>
                      <a:pt x="145" y="221"/>
                    </a:lnTo>
                    <a:lnTo>
                      <a:pt x="142" y="221"/>
                    </a:lnTo>
                    <a:lnTo>
                      <a:pt x="141" y="221"/>
                    </a:lnTo>
                    <a:lnTo>
                      <a:pt x="139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5" y="220"/>
                    </a:lnTo>
                    <a:lnTo>
                      <a:pt x="135" y="221"/>
                    </a:lnTo>
                    <a:lnTo>
                      <a:pt x="134" y="221"/>
                    </a:lnTo>
                    <a:lnTo>
                      <a:pt x="132" y="220"/>
                    </a:lnTo>
                    <a:lnTo>
                      <a:pt x="132" y="219"/>
                    </a:lnTo>
                    <a:lnTo>
                      <a:pt x="134" y="217"/>
                    </a:lnTo>
                    <a:lnTo>
                      <a:pt x="134" y="216"/>
                    </a:lnTo>
                    <a:lnTo>
                      <a:pt x="135" y="214"/>
                    </a:lnTo>
                    <a:lnTo>
                      <a:pt x="132" y="213"/>
                    </a:lnTo>
                    <a:lnTo>
                      <a:pt x="132" y="210"/>
                    </a:lnTo>
                    <a:lnTo>
                      <a:pt x="134" y="210"/>
                    </a:lnTo>
                    <a:lnTo>
                      <a:pt x="134" y="209"/>
                    </a:lnTo>
                    <a:lnTo>
                      <a:pt x="131" y="206"/>
                    </a:lnTo>
                    <a:lnTo>
                      <a:pt x="131" y="205"/>
                    </a:lnTo>
                    <a:lnTo>
                      <a:pt x="132" y="203"/>
                    </a:lnTo>
                    <a:lnTo>
                      <a:pt x="132" y="202"/>
                    </a:lnTo>
                    <a:lnTo>
                      <a:pt x="131" y="202"/>
                    </a:lnTo>
                    <a:lnTo>
                      <a:pt x="130" y="201"/>
                    </a:lnTo>
                    <a:lnTo>
                      <a:pt x="130" y="199"/>
                    </a:lnTo>
                    <a:lnTo>
                      <a:pt x="130" y="198"/>
                    </a:lnTo>
                    <a:lnTo>
                      <a:pt x="128" y="196"/>
                    </a:lnTo>
                    <a:lnTo>
                      <a:pt x="128" y="195"/>
                    </a:lnTo>
                    <a:lnTo>
                      <a:pt x="127" y="194"/>
                    </a:lnTo>
                    <a:lnTo>
                      <a:pt x="128" y="191"/>
                    </a:lnTo>
                    <a:lnTo>
                      <a:pt x="128" y="187"/>
                    </a:lnTo>
                    <a:lnTo>
                      <a:pt x="127" y="185"/>
                    </a:lnTo>
                    <a:lnTo>
                      <a:pt x="127" y="184"/>
                    </a:lnTo>
                    <a:lnTo>
                      <a:pt x="128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7"/>
                    </a:lnTo>
                    <a:lnTo>
                      <a:pt x="128" y="174"/>
                    </a:lnTo>
                    <a:lnTo>
                      <a:pt x="128" y="173"/>
                    </a:lnTo>
                    <a:lnTo>
                      <a:pt x="128" y="170"/>
                    </a:lnTo>
                    <a:lnTo>
                      <a:pt x="128" y="169"/>
                    </a:lnTo>
                    <a:lnTo>
                      <a:pt x="113" y="167"/>
                    </a:lnTo>
                    <a:lnTo>
                      <a:pt x="113" y="166"/>
                    </a:lnTo>
                    <a:lnTo>
                      <a:pt x="113" y="165"/>
                    </a:lnTo>
                    <a:lnTo>
                      <a:pt x="113" y="163"/>
                    </a:lnTo>
                    <a:lnTo>
                      <a:pt x="109" y="163"/>
                    </a:lnTo>
                    <a:lnTo>
                      <a:pt x="109" y="165"/>
                    </a:lnTo>
                    <a:lnTo>
                      <a:pt x="96" y="165"/>
                    </a:lnTo>
                    <a:lnTo>
                      <a:pt x="96" y="169"/>
                    </a:lnTo>
                    <a:lnTo>
                      <a:pt x="95" y="170"/>
                    </a:lnTo>
                    <a:lnTo>
                      <a:pt x="94" y="172"/>
                    </a:lnTo>
                    <a:lnTo>
                      <a:pt x="94" y="174"/>
                    </a:lnTo>
                    <a:lnTo>
                      <a:pt x="95" y="177"/>
                    </a:lnTo>
                    <a:lnTo>
                      <a:pt x="84" y="178"/>
                    </a:lnTo>
                    <a:lnTo>
                      <a:pt x="83" y="178"/>
                    </a:lnTo>
                    <a:lnTo>
                      <a:pt x="78" y="178"/>
                    </a:lnTo>
                    <a:lnTo>
                      <a:pt x="77" y="178"/>
                    </a:lnTo>
                    <a:lnTo>
                      <a:pt x="74" y="178"/>
                    </a:lnTo>
                    <a:lnTo>
                      <a:pt x="70" y="178"/>
                    </a:lnTo>
                    <a:lnTo>
                      <a:pt x="69" y="178"/>
                    </a:lnTo>
                    <a:lnTo>
                      <a:pt x="69" y="173"/>
                    </a:lnTo>
                    <a:lnTo>
                      <a:pt x="67" y="170"/>
                    </a:lnTo>
                    <a:lnTo>
                      <a:pt x="66" y="169"/>
                    </a:lnTo>
                    <a:lnTo>
                      <a:pt x="65" y="169"/>
                    </a:lnTo>
                    <a:lnTo>
                      <a:pt x="65" y="167"/>
                    </a:lnTo>
                    <a:lnTo>
                      <a:pt x="63" y="166"/>
                    </a:lnTo>
                    <a:lnTo>
                      <a:pt x="63" y="162"/>
                    </a:lnTo>
                    <a:lnTo>
                      <a:pt x="62" y="161"/>
                    </a:lnTo>
                    <a:lnTo>
                      <a:pt x="62" y="158"/>
                    </a:lnTo>
                    <a:lnTo>
                      <a:pt x="62" y="156"/>
                    </a:lnTo>
                    <a:lnTo>
                      <a:pt x="62" y="155"/>
                    </a:lnTo>
                    <a:lnTo>
                      <a:pt x="60" y="154"/>
                    </a:lnTo>
                    <a:lnTo>
                      <a:pt x="60" y="152"/>
                    </a:lnTo>
                    <a:lnTo>
                      <a:pt x="60" y="152"/>
                    </a:lnTo>
                    <a:lnTo>
                      <a:pt x="60" y="149"/>
                    </a:lnTo>
                    <a:lnTo>
                      <a:pt x="47" y="149"/>
                    </a:lnTo>
                    <a:lnTo>
                      <a:pt x="38" y="149"/>
                    </a:lnTo>
                    <a:lnTo>
                      <a:pt x="33" y="151"/>
                    </a:lnTo>
                    <a:lnTo>
                      <a:pt x="29" y="149"/>
                    </a:lnTo>
                    <a:lnTo>
                      <a:pt x="27" y="149"/>
                    </a:lnTo>
                    <a:lnTo>
                      <a:pt x="23" y="149"/>
                    </a:lnTo>
                    <a:lnTo>
                      <a:pt x="20" y="149"/>
                    </a:lnTo>
                    <a:lnTo>
                      <a:pt x="18" y="149"/>
                    </a:lnTo>
                    <a:lnTo>
                      <a:pt x="15" y="149"/>
                    </a:lnTo>
                    <a:lnTo>
                      <a:pt x="13" y="149"/>
                    </a:lnTo>
                    <a:lnTo>
                      <a:pt x="12" y="151"/>
                    </a:lnTo>
                    <a:lnTo>
                      <a:pt x="9" y="151"/>
                    </a:lnTo>
                    <a:lnTo>
                      <a:pt x="8" y="151"/>
                    </a:lnTo>
                    <a:lnTo>
                      <a:pt x="7" y="151"/>
                    </a:lnTo>
                    <a:lnTo>
                      <a:pt x="7" y="152"/>
                    </a:lnTo>
                    <a:lnTo>
                      <a:pt x="7" y="152"/>
                    </a:lnTo>
                    <a:lnTo>
                      <a:pt x="7" y="152"/>
                    </a:lnTo>
                    <a:lnTo>
                      <a:pt x="5" y="151"/>
                    </a:lnTo>
                    <a:lnTo>
                      <a:pt x="1" y="151"/>
                    </a:lnTo>
                    <a:lnTo>
                      <a:pt x="0" y="149"/>
                    </a:lnTo>
                    <a:lnTo>
                      <a:pt x="2" y="148"/>
                    </a:lnTo>
                    <a:lnTo>
                      <a:pt x="5" y="147"/>
                    </a:lnTo>
                    <a:lnTo>
                      <a:pt x="7" y="145"/>
                    </a:lnTo>
                    <a:lnTo>
                      <a:pt x="7" y="141"/>
                    </a:lnTo>
                    <a:lnTo>
                      <a:pt x="8" y="140"/>
                    </a:lnTo>
                    <a:lnTo>
                      <a:pt x="11" y="137"/>
                    </a:lnTo>
                    <a:lnTo>
                      <a:pt x="13" y="134"/>
                    </a:lnTo>
                    <a:lnTo>
                      <a:pt x="15" y="134"/>
                    </a:lnTo>
                    <a:lnTo>
                      <a:pt x="16" y="133"/>
                    </a:lnTo>
                    <a:lnTo>
                      <a:pt x="18" y="136"/>
                    </a:lnTo>
                    <a:lnTo>
                      <a:pt x="18" y="136"/>
                    </a:lnTo>
                    <a:lnTo>
                      <a:pt x="20" y="136"/>
                    </a:lnTo>
                    <a:lnTo>
                      <a:pt x="22" y="134"/>
                    </a:lnTo>
                    <a:lnTo>
                      <a:pt x="22" y="131"/>
                    </a:lnTo>
                    <a:lnTo>
                      <a:pt x="23" y="131"/>
                    </a:lnTo>
                    <a:lnTo>
                      <a:pt x="25" y="131"/>
                    </a:lnTo>
                    <a:lnTo>
                      <a:pt x="27" y="130"/>
                    </a:lnTo>
                    <a:lnTo>
                      <a:pt x="31" y="129"/>
                    </a:lnTo>
                    <a:lnTo>
                      <a:pt x="31" y="130"/>
                    </a:lnTo>
                    <a:lnTo>
                      <a:pt x="30" y="133"/>
                    </a:lnTo>
                    <a:lnTo>
                      <a:pt x="31" y="133"/>
                    </a:lnTo>
                    <a:lnTo>
                      <a:pt x="31" y="136"/>
                    </a:lnTo>
                    <a:lnTo>
                      <a:pt x="34" y="137"/>
                    </a:lnTo>
                    <a:lnTo>
                      <a:pt x="38" y="136"/>
                    </a:lnTo>
                    <a:lnTo>
                      <a:pt x="40" y="133"/>
                    </a:lnTo>
                    <a:lnTo>
                      <a:pt x="45" y="127"/>
                    </a:lnTo>
                    <a:lnTo>
                      <a:pt x="47" y="126"/>
                    </a:lnTo>
                    <a:lnTo>
                      <a:pt x="48" y="125"/>
                    </a:lnTo>
                    <a:lnTo>
                      <a:pt x="51" y="123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4" y="114"/>
                    </a:lnTo>
                    <a:lnTo>
                      <a:pt x="54" y="107"/>
                    </a:lnTo>
                    <a:lnTo>
                      <a:pt x="54" y="105"/>
                    </a:lnTo>
                    <a:lnTo>
                      <a:pt x="52" y="102"/>
                    </a:lnTo>
                    <a:lnTo>
                      <a:pt x="55" y="100"/>
                    </a:lnTo>
                    <a:lnTo>
                      <a:pt x="58" y="96"/>
                    </a:lnTo>
                    <a:lnTo>
                      <a:pt x="58" y="93"/>
                    </a:lnTo>
                    <a:lnTo>
                      <a:pt x="60" y="89"/>
                    </a:lnTo>
                    <a:lnTo>
                      <a:pt x="65" y="87"/>
                    </a:lnTo>
                    <a:lnTo>
                      <a:pt x="66" y="87"/>
                    </a:lnTo>
                    <a:lnTo>
                      <a:pt x="67" y="86"/>
                    </a:lnTo>
                    <a:lnTo>
                      <a:pt x="70" y="84"/>
                    </a:lnTo>
                    <a:lnTo>
                      <a:pt x="74" y="78"/>
                    </a:lnTo>
                    <a:lnTo>
                      <a:pt x="74" y="73"/>
                    </a:lnTo>
                    <a:lnTo>
                      <a:pt x="76" y="69"/>
                    </a:lnTo>
                    <a:lnTo>
                      <a:pt x="78" y="68"/>
                    </a:lnTo>
                    <a:lnTo>
                      <a:pt x="78" y="65"/>
                    </a:lnTo>
                    <a:lnTo>
                      <a:pt x="77" y="64"/>
                    </a:lnTo>
                    <a:lnTo>
                      <a:pt x="78" y="60"/>
                    </a:lnTo>
                    <a:lnTo>
                      <a:pt x="78" y="58"/>
                    </a:lnTo>
                    <a:lnTo>
                      <a:pt x="78" y="54"/>
                    </a:lnTo>
                    <a:lnTo>
                      <a:pt x="80" y="51"/>
                    </a:lnTo>
                    <a:lnTo>
                      <a:pt x="80" y="49"/>
                    </a:lnTo>
                    <a:lnTo>
                      <a:pt x="81" y="46"/>
                    </a:lnTo>
                    <a:lnTo>
                      <a:pt x="80" y="42"/>
                    </a:lnTo>
                    <a:lnTo>
                      <a:pt x="85" y="33"/>
                    </a:lnTo>
                    <a:lnTo>
                      <a:pt x="87" y="32"/>
                    </a:lnTo>
                    <a:lnTo>
                      <a:pt x="89" y="31"/>
                    </a:lnTo>
                    <a:lnTo>
                      <a:pt x="89" y="25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7"/>
                    </a:lnTo>
                    <a:lnTo>
                      <a:pt x="87" y="14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89" y="11"/>
                    </a:lnTo>
                    <a:lnTo>
                      <a:pt x="89" y="10"/>
                    </a:lnTo>
                    <a:lnTo>
                      <a:pt x="91" y="8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9" y="3"/>
                    </a:lnTo>
                    <a:lnTo>
                      <a:pt x="101" y="3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7" y="7"/>
                    </a:lnTo>
                    <a:lnTo>
                      <a:pt x="109" y="8"/>
                    </a:lnTo>
                    <a:lnTo>
                      <a:pt x="113" y="11"/>
                    </a:lnTo>
                    <a:lnTo>
                      <a:pt x="114" y="13"/>
                    </a:lnTo>
                    <a:lnTo>
                      <a:pt x="117" y="11"/>
                    </a:lnTo>
                    <a:lnTo>
                      <a:pt x="120" y="14"/>
                    </a:lnTo>
                    <a:lnTo>
                      <a:pt x="123" y="14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8" y="13"/>
                    </a:lnTo>
                    <a:lnTo>
                      <a:pt x="130" y="14"/>
                    </a:lnTo>
                    <a:lnTo>
                      <a:pt x="134" y="15"/>
                    </a:lnTo>
                    <a:lnTo>
                      <a:pt x="135" y="15"/>
                    </a:lnTo>
                    <a:lnTo>
                      <a:pt x="138" y="15"/>
                    </a:lnTo>
                    <a:lnTo>
                      <a:pt x="138" y="14"/>
                    </a:lnTo>
                    <a:lnTo>
                      <a:pt x="136" y="13"/>
                    </a:lnTo>
                    <a:lnTo>
                      <a:pt x="136" y="11"/>
                    </a:lnTo>
                    <a:lnTo>
                      <a:pt x="139" y="8"/>
                    </a:lnTo>
                    <a:lnTo>
                      <a:pt x="141" y="7"/>
                    </a:lnTo>
                    <a:lnTo>
                      <a:pt x="143" y="7"/>
                    </a:lnTo>
                    <a:lnTo>
                      <a:pt x="146" y="7"/>
                    </a:lnTo>
                    <a:lnTo>
                      <a:pt x="148" y="8"/>
                    </a:lnTo>
                    <a:lnTo>
                      <a:pt x="149" y="8"/>
                    </a:lnTo>
                    <a:lnTo>
                      <a:pt x="154" y="7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63" y="3"/>
                    </a:lnTo>
                    <a:lnTo>
                      <a:pt x="165" y="3"/>
                    </a:lnTo>
                    <a:lnTo>
                      <a:pt x="165" y="4"/>
                    </a:lnTo>
                    <a:lnTo>
                      <a:pt x="165" y="4"/>
                    </a:lnTo>
                    <a:lnTo>
                      <a:pt x="167" y="6"/>
                    </a:lnTo>
                    <a:lnTo>
                      <a:pt x="168" y="6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7" y="4"/>
                    </a:lnTo>
                    <a:lnTo>
                      <a:pt x="178" y="2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1" name="Freeform 897"/>
              <p:cNvSpPr>
                <a:spLocks/>
              </p:cNvSpPr>
              <p:nvPr/>
            </p:nvSpPr>
            <p:spPr bwMode="auto">
              <a:xfrm>
                <a:off x="5023311" y="4208125"/>
                <a:ext cx="63735" cy="158595"/>
              </a:xfrm>
              <a:custGeom>
                <a:avLst/>
                <a:gdLst>
                  <a:gd name="T0" fmla="*/ 7 w 43"/>
                  <a:gd name="T1" fmla="*/ 0 h 107"/>
                  <a:gd name="T2" fmla="*/ 10 w 43"/>
                  <a:gd name="T3" fmla="*/ 2 h 107"/>
                  <a:gd name="T4" fmla="*/ 11 w 43"/>
                  <a:gd name="T5" fmla="*/ 2 h 107"/>
                  <a:gd name="T6" fmla="*/ 12 w 43"/>
                  <a:gd name="T7" fmla="*/ 3 h 107"/>
                  <a:gd name="T8" fmla="*/ 14 w 43"/>
                  <a:gd name="T9" fmla="*/ 5 h 107"/>
                  <a:gd name="T10" fmla="*/ 18 w 43"/>
                  <a:gd name="T11" fmla="*/ 6 h 107"/>
                  <a:gd name="T12" fmla="*/ 22 w 43"/>
                  <a:gd name="T13" fmla="*/ 16 h 107"/>
                  <a:gd name="T14" fmla="*/ 22 w 43"/>
                  <a:gd name="T15" fmla="*/ 41 h 107"/>
                  <a:gd name="T16" fmla="*/ 28 w 43"/>
                  <a:gd name="T17" fmla="*/ 56 h 107"/>
                  <a:gd name="T18" fmla="*/ 30 w 43"/>
                  <a:gd name="T19" fmla="*/ 59 h 107"/>
                  <a:gd name="T20" fmla="*/ 36 w 43"/>
                  <a:gd name="T21" fmla="*/ 63 h 107"/>
                  <a:gd name="T22" fmla="*/ 40 w 43"/>
                  <a:gd name="T23" fmla="*/ 70 h 107"/>
                  <a:gd name="T24" fmla="*/ 43 w 43"/>
                  <a:gd name="T25" fmla="*/ 75 h 107"/>
                  <a:gd name="T26" fmla="*/ 41 w 43"/>
                  <a:gd name="T27" fmla="*/ 76 h 107"/>
                  <a:gd name="T28" fmla="*/ 39 w 43"/>
                  <a:gd name="T29" fmla="*/ 78 h 107"/>
                  <a:gd name="T30" fmla="*/ 39 w 43"/>
                  <a:gd name="T31" fmla="*/ 81 h 107"/>
                  <a:gd name="T32" fmla="*/ 40 w 43"/>
                  <a:gd name="T33" fmla="*/ 83 h 107"/>
                  <a:gd name="T34" fmla="*/ 39 w 43"/>
                  <a:gd name="T35" fmla="*/ 90 h 107"/>
                  <a:gd name="T36" fmla="*/ 34 w 43"/>
                  <a:gd name="T37" fmla="*/ 92 h 107"/>
                  <a:gd name="T38" fmla="*/ 33 w 43"/>
                  <a:gd name="T39" fmla="*/ 99 h 107"/>
                  <a:gd name="T40" fmla="*/ 33 w 43"/>
                  <a:gd name="T41" fmla="*/ 104 h 107"/>
                  <a:gd name="T42" fmla="*/ 29 w 43"/>
                  <a:gd name="T43" fmla="*/ 107 h 107"/>
                  <a:gd name="T44" fmla="*/ 29 w 43"/>
                  <a:gd name="T45" fmla="*/ 103 h 107"/>
                  <a:gd name="T46" fmla="*/ 26 w 43"/>
                  <a:gd name="T47" fmla="*/ 100 h 107"/>
                  <a:gd name="T48" fmla="*/ 22 w 43"/>
                  <a:gd name="T49" fmla="*/ 96 h 107"/>
                  <a:gd name="T50" fmla="*/ 19 w 43"/>
                  <a:gd name="T51" fmla="*/ 92 h 107"/>
                  <a:gd name="T52" fmla="*/ 18 w 43"/>
                  <a:gd name="T53" fmla="*/ 86 h 107"/>
                  <a:gd name="T54" fmla="*/ 21 w 43"/>
                  <a:gd name="T55" fmla="*/ 81 h 107"/>
                  <a:gd name="T56" fmla="*/ 23 w 43"/>
                  <a:gd name="T57" fmla="*/ 75 h 107"/>
                  <a:gd name="T58" fmla="*/ 22 w 43"/>
                  <a:gd name="T59" fmla="*/ 70 h 107"/>
                  <a:gd name="T60" fmla="*/ 16 w 43"/>
                  <a:gd name="T61" fmla="*/ 68 h 107"/>
                  <a:gd name="T62" fmla="*/ 14 w 43"/>
                  <a:gd name="T63" fmla="*/ 70 h 107"/>
                  <a:gd name="T64" fmla="*/ 11 w 43"/>
                  <a:gd name="T65" fmla="*/ 70 h 107"/>
                  <a:gd name="T66" fmla="*/ 10 w 43"/>
                  <a:gd name="T67" fmla="*/ 65 h 107"/>
                  <a:gd name="T68" fmla="*/ 8 w 43"/>
                  <a:gd name="T69" fmla="*/ 64 h 107"/>
                  <a:gd name="T70" fmla="*/ 4 w 43"/>
                  <a:gd name="T71" fmla="*/ 63 h 107"/>
                  <a:gd name="T72" fmla="*/ 1 w 43"/>
                  <a:gd name="T73" fmla="*/ 59 h 107"/>
                  <a:gd name="T74" fmla="*/ 1 w 43"/>
                  <a:gd name="T75" fmla="*/ 56 h 107"/>
                  <a:gd name="T76" fmla="*/ 4 w 43"/>
                  <a:gd name="T77" fmla="*/ 52 h 107"/>
                  <a:gd name="T78" fmla="*/ 4 w 43"/>
                  <a:gd name="T79" fmla="*/ 50 h 107"/>
                  <a:gd name="T80" fmla="*/ 4 w 43"/>
                  <a:gd name="T81" fmla="*/ 46 h 107"/>
                  <a:gd name="T82" fmla="*/ 10 w 43"/>
                  <a:gd name="T83" fmla="*/ 43 h 107"/>
                  <a:gd name="T84" fmla="*/ 11 w 43"/>
                  <a:gd name="T85" fmla="*/ 42 h 107"/>
                  <a:gd name="T86" fmla="*/ 10 w 43"/>
                  <a:gd name="T87" fmla="*/ 41 h 107"/>
                  <a:gd name="T88" fmla="*/ 8 w 43"/>
                  <a:gd name="T89" fmla="*/ 36 h 107"/>
                  <a:gd name="T90" fmla="*/ 10 w 43"/>
                  <a:gd name="T91" fmla="*/ 35 h 107"/>
                  <a:gd name="T92" fmla="*/ 10 w 43"/>
                  <a:gd name="T93" fmla="*/ 31 h 107"/>
                  <a:gd name="T94" fmla="*/ 10 w 43"/>
                  <a:gd name="T95" fmla="*/ 28 h 107"/>
                  <a:gd name="T96" fmla="*/ 8 w 43"/>
                  <a:gd name="T97" fmla="*/ 23 h 107"/>
                  <a:gd name="T98" fmla="*/ 11 w 43"/>
                  <a:gd name="T99" fmla="*/ 20 h 107"/>
                  <a:gd name="T100" fmla="*/ 12 w 43"/>
                  <a:gd name="T101" fmla="*/ 16 h 107"/>
                  <a:gd name="T102" fmla="*/ 10 w 43"/>
                  <a:gd name="T103" fmla="*/ 12 h 107"/>
                  <a:gd name="T104" fmla="*/ 11 w 43"/>
                  <a:gd name="T105" fmla="*/ 7 h 107"/>
                  <a:gd name="T106" fmla="*/ 8 w 43"/>
                  <a:gd name="T107" fmla="*/ 6 h 107"/>
                  <a:gd name="T108" fmla="*/ 7 w 43"/>
                  <a:gd name="T109" fmla="*/ 3 h 107"/>
                  <a:gd name="T110" fmla="*/ 4 w 43"/>
                  <a:gd name="T11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07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8" y="6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2" y="39"/>
                    </a:lnTo>
                    <a:lnTo>
                      <a:pt x="22" y="41"/>
                    </a:lnTo>
                    <a:lnTo>
                      <a:pt x="23" y="53"/>
                    </a:lnTo>
                    <a:lnTo>
                      <a:pt x="28" y="56"/>
                    </a:lnTo>
                    <a:lnTo>
                      <a:pt x="30" y="57"/>
                    </a:lnTo>
                    <a:lnTo>
                      <a:pt x="30" y="59"/>
                    </a:lnTo>
                    <a:lnTo>
                      <a:pt x="32" y="59"/>
                    </a:lnTo>
                    <a:lnTo>
                      <a:pt x="36" y="63"/>
                    </a:lnTo>
                    <a:lnTo>
                      <a:pt x="37" y="65"/>
                    </a:lnTo>
                    <a:lnTo>
                      <a:pt x="40" y="70"/>
                    </a:lnTo>
                    <a:lnTo>
                      <a:pt x="41" y="72"/>
                    </a:lnTo>
                    <a:lnTo>
                      <a:pt x="43" y="75"/>
                    </a:lnTo>
                    <a:lnTo>
                      <a:pt x="43" y="76"/>
                    </a:lnTo>
                    <a:lnTo>
                      <a:pt x="41" y="76"/>
                    </a:lnTo>
                    <a:lnTo>
                      <a:pt x="40" y="78"/>
                    </a:lnTo>
                    <a:lnTo>
                      <a:pt x="39" y="78"/>
                    </a:lnTo>
                    <a:lnTo>
                      <a:pt x="39" y="79"/>
                    </a:lnTo>
                    <a:lnTo>
                      <a:pt x="39" y="81"/>
                    </a:lnTo>
                    <a:lnTo>
                      <a:pt x="39" y="82"/>
                    </a:lnTo>
                    <a:lnTo>
                      <a:pt x="40" y="83"/>
                    </a:lnTo>
                    <a:lnTo>
                      <a:pt x="40" y="88"/>
                    </a:lnTo>
                    <a:lnTo>
                      <a:pt x="39" y="90"/>
                    </a:lnTo>
                    <a:lnTo>
                      <a:pt x="37" y="92"/>
                    </a:lnTo>
                    <a:lnTo>
                      <a:pt x="34" y="92"/>
                    </a:lnTo>
                    <a:lnTo>
                      <a:pt x="33" y="96"/>
                    </a:lnTo>
                    <a:lnTo>
                      <a:pt x="33" y="99"/>
                    </a:lnTo>
                    <a:lnTo>
                      <a:pt x="32" y="100"/>
                    </a:lnTo>
                    <a:lnTo>
                      <a:pt x="33" y="104"/>
                    </a:lnTo>
                    <a:lnTo>
                      <a:pt x="32" y="106"/>
                    </a:lnTo>
                    <a:lnTo>
                      <a:pt x="29" y="107"/>
                    </a:lnTo>
                    <a:lnTo>
                      <a:pt x="29" y="104"/>
                    </a:lnTo>
                    <a:lnTo>
                      <a:pt x="29" y="103"/>
                    </a:lnTo>
                    <a:lnTo>
                      <a:pt x="28" y="101"/>
                    </a:lnTo>
                    <a:lnTo>
                      <a:pt x="26" y="100"/>
                    </a:lnTo>
                    <a:lnTo>
                      <a:pt x="25" y="99"/>
                    </a:lnTo>
                    <a:lnTo>
                      <a:pt x="22" y="96"/>
                    </a:lnTo>
                    <a:lnTo>
                      <a:pt x="21" y="93"/>
                    </a:lnTo>
                    <a:lnTo>
                      <a:pt x="19" y="92"/>
                    </a:lnTo>
                    <a:lnTo>
                      <a:pt x="19" y="89"/>
                    </a:lnTo>
                    <a:lnTo>
                      <a:pt x="18" y="86"/>
                    </a:lnTo>
                    <a:lnTo>
                      <a:pt x="21" y="85"/>
                    </a:lnTo>
                    <a:lnTo>
                      <a:pt x="21" y="81"/>
                    </a:lnTo>
                    <a:lnTo>
                      <a:pt x="23" y="78"/>
                    </a:lnTo>
                    <a:lnTo>
                      <a:pt x="23" y="75"/>
                    </a:lnTo>
                    <a:lnTo>
                      <a:pt x="23" y="71"/>
                    </a:lnTo>
                    <a:lnTo>
                      <a:pt x="22" y="70"/>
                    </a:lnTo>
                    <a:lnTo>
                      <a:pt x="19" y="68"/>
                    </a:lnTo>
                    <a:lnTo>
                      <a:pt x="16" y="68"/>
                    </a:lnTo>
                    <a:lnTo>
                      <a:pt x="15" y="70"/>
                    </a:lnTo>
                    <a:lnTo>
                      <a:pt x="14" y="70"/>
                    </a:lnTo>
                    <a:lnTo>
                      <a:pt x="12" y="71"/>
                    </a:lnTo>
                    <a:lnTo>
                      <a:pt x="11" y="70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4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3" y="60"/>
                    </a:lnTo>
                    <a:lnTo>
                      <a:pt x="1" y="59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7" y="45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0" y="41"/>
                    </a:lnTo>
                    <a:lnTo>
                      <a:pt x="10" y="39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8" y="34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2" name="Freeform 898"/>
              <p:cNvSpPr>
                <a:spLocks/>
              </p:cNvSpPr>
              <p:nvPr/>
            </p:nvSpPr>
            <p:spPr bwMode="auto">
              <a:xfrm>
                <a:off x="4809875" y="4184410"/>
                <a:ext cx="231222" cy="198613"/>
              </a:xfrm>
              <a:custGeom>
                <a:avLst/>
                <a:gdLst>
                  <a:gd name="T0" fmla="*/ 125 w 156"/>
                  <a:gd name="T1" fmla="*/ 3 h 134"/>
                  <a:gd name="T2" fmla="*/ 130 w 156"/>
                  <a:gd name="T3" fmla="*/ 7 h 134"/>
                  <a:gd name="T4" fmla="*/ 141 w 156"/>
                  <a:gd name="T5" fmla="*/ 10 h 134"/>
                  <a:gd name="T6" fmla="*/ 148 w 156"/>
                  <a:gd name="T7" fmla="*/ 16 h 134"/>
                  <a:gd name="T8" fmla="*/ 151 w 156"/>
                  <a:gd name="T9" fmla="*/ 19 h 134"/>
                  <a:gd name="T10" fmla="*/ 155 w 156"/>
                  <a:gd name="T11" fmla="*/ 23 h 134"/>
                  <a:gd name="T12" fmla="*/ 156 w 156"/>
                  <a:gd name="T13" fmla="*/ 32 h 134"/>
                  <a:gd name="T14" fmla="*/ 152 w 156"/>
                  <a:gd name="T15" fmla="*/ 39 h 134"/>
                  <a:gd name="T16" fmla="*/ 154 w 156"/>
                  <a:gd name="T17" fmla="*/ 47 h 134"/>
                  <a:gd name="T18" fmla="*/ 152 w 156"/>
                  <a:gd name="T19" fmla="*/ 52 h 134"/>
                  <a:gd name="T20" fmla="*/ 155 w 156"/>
                  <a:gd name="T21" fmla="*/ 58 h 134"/>
                  <a:gd name="T22" fmla="*/ 148 w 156"/>
                  <a:gd name="T23" fmla="*/ 62 h 134"/>
                  <a:gd name="T24" fmla="*/ 148 w 156"/>
                  <a:gd name="T25" fmla="*/ 68 h 134"/>
                  <a:gd name="T26" fmla="*/ 145 w 156"/>
                  <a:gd name="T27" fmla="*/ 75 h 134"/>
                  <a:gd name="T28" fmla="*/ 148 w 156"/>
                  <a:gd name="T29" fmla="*/ 80 h 134"/>
                  <a:gd name="T30" fmla="*/ 120 w 156"/>
                  <a:gd name="T31" fmla="*/ 91 h 134"/>
                  <a:gd name="T32" fmla="*/ 112 w 156"/>
                  <a:gd name="T33" fmla="*/ 99 h 134"/>
                  <a:gd name="T34" fmla="*/ 108 w 156"/>
                  <a:gd name="T35" fmla="*/ 101 h 134"/>
                  <a:gd name="T36" fmla="*/ 100 w 156"/>
                  <a:gd name="T37" fmla="*/ 101 h 134"/>
                  <a:gd name="T38" fmla="*/ 91 w 156"/>
                  <a:gd name="T39" fmla="*/ 106 h 134"/>
                  <a:gd name="T40" fmla="*/ 91 w 156"/>
                  <a:gd name="T41" fmla="*/ 112 h 134"/>
                  <a:gd name="T42" fmla="*/ 71 w 156"/>
                  <a:gd name="T43" fmla="*/ 127 h 134"/>
                  <a:gd name="T44" fmla="*/ 60 w 156"/>
                  <a:gd name="T45" fmla="*/ 131 h 134"/>
                  <a:gd name="T46" fmla="*/ 57 w 156"/>
                  <a:gd name="T47" fmla="*/ 130 h 134"/>
                  <a:gd name="T48" fmla="*/ 49 w 156"/>
                  <a:gd name="T49" fmla="*/ 131 h 134"/>
                  <a:gd name="T50" fmla="*/ 40 w 156"/>
                  <a:gd name="T51" fmla="*/ 127 h 134"/>
                  <a:gd name="T52" fmla="*/ 36 w 156"/>
                  <a:gd name="T53" fmla="*/ 126 h 134"/>
                  <a:gd name="T54" fmla="*/ 31 w 156"/>
                  <a:gd name="T55" fmla="*/ 126 h 134"/>
                  <a:gd name="T56" fmla="*/ 14 w 156"/>
                  <a:gd name="T57" fmla="*/ 124 h 134"/>
                  <a:gd name="T58" fmla="*/ 6 w 156"/>
                  <a:gd name="T59" fmla="*/ 117 h 134"/>
                  <a:gd name="T60" fmla="*/ 0 w 156"/>
                  <a:gd name="T61" fmla="*/ 110 h 134"/>
                  <a:gd name="T62" fmla="*/ 28 w 156"/>
                  <a:gd name="T63" fmla="*/ 63 h 134"/>
                  <a:gd name="T64" fmla="*/ 28 w 156"/>
                  <a:gd name="T65" fmla="*/ 55 h 134"/>
                  <a:gd name="T66" fmla="*/ 28 w 156"/>
                  <a:gd name="T67" fmla="*/ 40 h 134"/>
                  <a:gd name="T68" fmla="*/ 31 w 156"/>
                  <a:gd name="T69" fmla="*/ 40 h 134"/>
                  <a:gd name="T70" fmla="*/ 35 w 156"/>
                  <a:gd name="T71" fmla="*/ 44 h 134"/>
                  <a:gd name="T72" fmla="*/ 40 w 156"/>
                  <a:gd name="T73" fmla="*/ 43 h 134"/>
                  <a:gd name="T74" fmla="*/ 46 w 156"/>
                  <a:gd name="T75" fmla="*/ 44 h 134"/>
                  <a:gd name="T76" fmla="*/ 47 w 156"/>
                  <a:gd name="T77" fmla="*/ 48 h 134"/>
                  <a:gd name="T78" fmla="*/ 57 w 156"/>
                  <a:gd name="T79" fmla="*/ 51 h 134"/>
                  <a:gd name="T80" fmla="*/ 66 w 156"/>
                  <a:gd name="T81" fmla="*/ 51 h 134"/>
                  <a:gd name="T82" fmla="*/ 71 w 156"/>
                  <a:gd name="T83" fmla="*/ 45 h 134"/>
                  <a:gd name="T84" fmla="*/ 73 w 156"/>
                  <a:gd name="T85" fmla="*/ 54 h 134"/>
                  <a:gd name="T86" fmla="*/ 87 w 156"/>
                  <a:gd name="T87" fmla="*/ 62 h 134"/>
                  <a:gd name="T88" fmla="*/ 97 w 156"/>
                  <a:gd name="T89" fmla="*/ 70 h 134"/>
                  <a:gd name="T90" fmla="*/ 102 w 156"/>
                  <a:gd name="T91" fmla="*/ 70 h 134"/>
                  <a:gd name="T92" fmla="*/ 102 w 156"/>
                  <a:gd name="T93" fmla="*/ 55 h 134"/>
                  <a:gd name="T94" fmla="*/ 101 w 156"/>
                  <a:gd name="T95" fmla="*/ 58 h 134"/>
                  <a:gd name="T96" fmla="*/ 90 w 156"/>
                  <a:gd name="T97" fmla="*/ 51 h 134"/>
                  <a:gd name="T98" fmla="*/ 87 w 156"/>
                  <a:gd name="T99" fmla="*/ 37 h 134"/>
                  <a:gd name="T100" fmla="*/ 91 w 156"/>
                  <a:gd name="T101" fmla="*/ 32 h 134"/>
                  <a:gd name="T102" fmla="*/ 91 w 156"/>
                  <a:gd name="T103" fmla="*/ 23 h 134"/>
                  <a:gd name="T104" fmla="*/ 90 w 156"/>
                  <a:gd name="T105" fmla="*/ 19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6" h="134">
                    <a:moveTo>
                      <a:pt x="116" y="0"/>
                    </a:moveTo>
                    <a:lnTo>
                      <a:pt x="118" y="1"/>
                    </a:lnTo>
                    <a:lnTo>
                      <a:pt x="123" y="3"/>
                    </a:lnTo>
                    <a:lnTo>
                      <a:pt x="125" y="3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30" y="5"/>
                    </a:lnTo>
                    <a:lnTo>
                      <a:pt x="130" y="7"/>
                    </a:lnTo>
                    <a:lnTo>
                      <a:pt x="131" y="8"/>
                    </a:lnTo>
                    <a:lnTo>
                      <a:pt x="134" y="8"/>
                    </a:lnTo>
                    <a:lnTo>
                      <a:pt x="140" y="10"/>
                    </a:lnTo>
                    <a:lnTo>
                      <a:pt x="141" y="10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5" y="14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9" y="18"/>
                    </a:lnTo>
                    <a:lnTo>
                      <a:pt x="151" y="19"/>
                    </a:lnTo>
                    <a:lnTo>
                      <a:pt x="151" y="21"/>
                    </a:lnTo>
                    <a:lnTo>
                      <a:pt x="152" y="22"/>
                    </a:lnTo>
                    <a:lnTo>
                      <a:pt x="155" y="22"/>
                    </a:lnTo>
                    <a:lnTo>
                      <a:pt x="155" y="23"/>
                    </a:lnTo>
                    <a:lnTo>
                      <a:pt x="152" y="26"/>
                    </a:lnTo>
                    <a:lnTo>
                      <a:pt x="154" y="28"/>
                    </a:lnTo>
                    <a:lnTo>
                      <a:pt x="155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5" y="36"/>
                    </a:lnTo>
                    <a:lnTo>
                      <a:pt x="155" y="36"/>
                    </a:lnTo>
                    <a:lnTo>
                      <a:pt x="152" y="39"/>
                    </a:lnTo>
                    <a:lnTo>
                      <a:pt x="152" y="41"/>
                    </a:lnTo>
                    <a:lnTo>
                      <a:pt x="154" y="44"/>
                    </a:lnTo>
                    <a:lnTo>
                      <a:pt x="154" y="45"/>
                    </a:lnTo>
                    <a:lnTo>
                      <a:pt x="154" y="47"/>
                    </a:lnTo>
                    <a:lnTo>
                      <a:pt x="152" y="50"/>
                    </a:lnTo>
                    <a:lnTo>
                      <a:pt x="154" y="51"/>
                    </a:lnTo>
                    <a:lnTo>
                      <a:pt x="154" y="52"/>
                    </a:lnTo>
                    <a:lnTo>
                      <a:pt x="152" y="52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5" y="57"/>
                    </a:lnTo>
                    <a:lnTo>
                      <a:pt x="155" y="58"/>
                    </a:lnTo>
                    <a:lnTo>
                      <a:pt x="154" y="58"/>
                    </a:lnTo>
                    <a:lnTo>
                      <a:pt x="154" y="59"/>
                    </a:lnTo>
                    <a:lnTo>
                      <a:pt x="151" y="61"/>
                    </a:lnTo>
                    <a:lnTo>
                      <a:pt x="148" y="62"/>
                    </a:lnTo>
                    <a:lnTo>
                      <a:pt x="148" y="63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5" y="72"/>
                    </a:lnTo>
                    <a:lnTo>
                      <a:pt x="144" y="73"/>
                    </a:lnTo>
                    <a:lnTo>
                      <a:pt x="145" y="75"/>
                    </a:lnTo>
                    <a:lnTo>
                      <a:pt x="147" y="76"/>
                    </a:lnTo>
                    <a:lnTo>
                      <a:pt x="148" y="79"/>
                    </a:lnTo>
                    <a:lnTo>
                      <a:pt x="148" y="80"/>
                    </a:lnTo>
                    <a:lnTo>
                      <a:pt x="148" y="80"/>
                    </a:lnTo>
                    <a:lnTo>
                      <a:pt x="144" y="81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20" y="91"/>
                    </a:lnTo>
                    <a:lnTo>
                      <a:pt x="118" y="91"/>
                    </a:lnTo>
                    <a:lnTo>
                      <a:pt x="112" y="94"/>
                    </a:lnTo>
                    <a:lnTo>
                      <a:pt x="111" y="95"/>
                    </a:lnTo>
                    <a:lnTo>
                      <a:pt x="112" y="99"/>
                    </a:lnTo>
                    <a:lnTo>
                      <a:pt x="112" y="101"/>
                    </a:lnTo>
                    <a:lnTo>
                      <a:pt x="112" y="101"/>
                    </a:lnTo>
                    <a:lnTo>
                      <a:pt x="111" y="101"/>
                    </a:lnTo>
                    <a:lnTo>
                      <a:pt x="108" y="101"/>
                    </a:lnTo>
                    <a:lnTo>
                      <a:pt x="107" y="101"/>
                    </a:lnTo>
                    <a:lnTo>
                      <a:pt x="107" y="101"/>
                    </a:lnTo>
                    <a:lnTo>
                      <a:pt x="102" y="101"/>
                    </a:lnTo>
                    <a:lnTo>
                      <a:pt x="100" y="101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3" y="105"/>
                    </a:lnTo>
                    <a:lnTo>
                      <a:pt x="91" y="106"/>
                    </a:lnTo>
                    <a:lnTo>
                      <a:pt x="91" y="108"/>
                    </a:lnTo>
                    <a:lnTo>
                      <a:pt x="91" y="109"/>
                    </a:lnTo>
                    <a:lnTo>
                      <a:pt x="91" y="110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86" y="113"/>
                    </a:lnTo>
                    <a:lnTo>
                      <a:pt x="78" y="119"/>
                    </a:lnTo>
                    <a:lnTo>
                      <a:pt x="71" y="127"/>
                    </a:lnTo>
                    <a:lnTo>
                      <a:pt x="68" y="133"/>
                    </a:lnTo>
                    <a:lnTo>
                      <a:pt x="64" y="134"/>
                    </a:lnTo>
                    <a:lnTo>
                      <a:pt x="61" y="133"/>
                    </a:lnTo>
                    <a:lnTo>
                      <a:pt x="60" y="131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8" y="131"/>
                    </a:lnTo>
                    <a:lnTo>
                      <a:pt x="57" y="130"/>
                    </a:lnTo>
                    <a:lnTo>
                      <a:pt x="53" y="131"/>
                    </a:lnTo>
                    <a:lnTo>
                      <a:pt x="51" y="133"/>
                    </a:lnTo>
                    <a:lnTo>
                      <a:pt x="50" y="133"/>
                    </a:lnTo>
                    <a:lnTo>
                      <a:pt x="49" y="131"/>
                    </a:lnTo>
                    <a:lnTo>
                      <a:pt x="46" y="130"/>
                    </a:lnTo>
                    <a:lnTo>
                      <a:pt x="43" y="130"/>
                    </a:lnTo>
                    <a:lnTo>
                      <a:pt x="42" y="130"/>
                    </a:lnTo>
                    <a:lnTo>
                      <a:pt x="40" y="127"/>
                    </a:lnTo>
                    <a:lnTo>
                      <a:pt x="39" y="127"/>
                    </a:lnTo>
                    <a:lnTo>
                      <a:pt x="39" y="127"/>
                    </a:lnTo>
                    <a:lnTo>
                      <a:pt x="37" y="127"/>
                    </a:lnTo>
                    <a:lnTo>
                      <a:pt x="36" y="126"/>
                    </a:lnTo>
                    <a:lnTo>
                      <a:pt x="35" y="126"/>
                    </a:lnTo>
                    <a:lnTo>
                      <a:pt x="35" y="126"/>
                    </a:lnTo>
                    <a:lnTo>
                      <a:pt x="32" y="126"/>
                    </a:lnTo>
                    <a:lnTo>
                      <a:pt x="31" y="126"/>
                    </a:lnTo>
                    <a:lnTo>
                      <a:pt x="18" y="128"/>
                    </a:lnTo>
                    <a:lnTo>
                      <a:pt x="17" y="127"/>
                    </a:lnTo>
                    <a:lnTo>
                      <a:pt x="15" y="126"/>
                    </a:lnTo>
                    <a:lnTo>
                      <a:pt x="14" y="124"/>
                    </a:lnTo>
                    <a:lnTo>
                      <a:pt x="13" y="123"/>
                    </a:lnTo>
                    <a:lnTo>
                      <a:pt x="11" y="122"/>
                    </a:lnTo>
                    <a:lnTo>
                      <a:pt x="8" y="120"/>
                    </a:lnTo>
                    <a:lnTo>
                      <a:pt x="6" y="117"/>
                    </a:lnTo>
                    <a:lnTo>
                      <a:pt x="4" y="116"/>
                    </a:lnTo>
                    <a:lnTo>
                      <a:pt x="3" y="115"/>
                    </a:lnTo>
                    <a:lnTo>
                      <a:pt x="2" y="113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65"/>
                    </a:lnTo>
                    <a:lnTo>
                      <a:pt x="29" y="65"/>
                    </a:lnTo>
                    <a:lnTo>
                      <a:pt x="28" y="63"/>
                    </a:lnTo>
                    <a:lnTo>
                      <a:pt x="29" y="61"/>
                    </a:lnTo>
                    <a:lnTo>
                      <a:pt x="29" y="59"/>
                    </a:lnTo>
                    <a:lnTo>
                      <a:pt x="29" y="57"/>
                    </a:lnTo>
                    <a:lnTo>
                      <a:pt x="28" y="55"/>
                    </a:lnTo>
                    <a:lnTo>
                      <a:pt x="28" y="51"/>
                    </a:lnTo>
                    <a:lnTo>
                      <a:pt x="28" y="47"/>
                    </a:lnTo>
                    <a:lnTo>
                      <a:pt x="28" y="41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39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40"/>
                    </a:lnTo>
                    <a:lnTo>
                      <a:pt x="33" y="41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5"/>
                    </a:lnTo>
                    <a:lnTo>
                      <a:pt x="36" y="44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2" y="41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6" y="47"/>
                    </a:lnTo>
                    <a:lnTo>
                      <a:pt x="46" y="48"/>
                    </a:lnTo>
                    <a:lnTo>
                      <a:pt x="47" y="48"/>
                    </a:lnTo>
                    <a:lnTo>
                      <a:pt x="50" y="48"/>
                    </a:lnTo>
                    <a:lnTo>
                      <a:pt x="51" y="50"/>
                    </a:lnTo>
                    <a:lnTo>
                      <a:pt x="54" y="51"/>
                    </a:lnTo>
                    <a:lnTo>
                      <a:pt x="57" y="51"/>
                    </a:lnTo>
                    <a:lnTo>
                      <a:pt x="60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6" y="51"/>
                    </a:lnTo>
                    <a:lnTo>
                      <a:pt x="66" y="50"/>
                    </a:lnTo>
                    <a:lnTo>
                      <a:pt x="68" y="47"/>
                    </a:lnTo>
                    <a:lnTo>
                      <a:pt x="69" y="47"/>
                    </a:lnTo>
                    <a:lnTo>
                      <a:pt x="71" y="45"/>
                    </a:lnTo>
                    <a:lnTo>
                      <a:pt x="72" y="45"/>
                    </a:lnTo>
                    <a:lnTo>
                      <a:pt x="72" y="50"/>
                    </a:lnTo>
                    <a:lnTo>
                      <a:pt x="73" y="52"/>
                    </a:lnTo>
                    <a:lnTo>
                      <a:pt x="73" y="54"/>
                    </a:lnTo>
                    <a:lnTo>
                      <a:pt x="78" y="55"/>
                    </a:lnTo>
                    <a:lnTo>
                      <a:pt x="82" y="57"/>
                    </a:lnTo>
                    <a:lnTo>
                      <a:pt x="84" y="59"/>
                    </a:lnTo>
                    <a:lnTo>
                      <a:pt x="87" y="62"/>
                    </a:lnTo>
                    <a:lnTo>
                      <a:pt x="90" y="65"/>
                    </a:lnTo>
                    <a:lnTo>
                      <a:pt x="93" y="68"/>
                    </a:lnTo>
                    <a:lnTo>
                      <a:pt x="96" y="70"/>
                    </a:lnTo>
                    <a:lnTo>
                      <a:pt x="97" y="70"/>
                    </a:lnTo>
                    <a:lnTo>
                      <a:pt x="100" y="70"/>
                    </a:lnTo>
                    <a:lnTo>
                      <a:pt x="101" y="69"/>
                    </a:lnTo>
                    <a:lnTo>
                      <a:pt x="102" y="69"/>
                    </a:lnTo>
                    <a:lnTo>
                      <a:pt x="102" y="70"/>
                    </a:lnTo>
                    <a:lnTo>
                      <a:pt x="105" y="70"/>
                    </a:lnTo>
                    <a:lnTo>
                      <a:pt x="105" y="69"/>
                    </a:lnTo>
                    <a:lnTo>
                      <a:pt x="105" y="55"/>
                    </a:lnTo>
                    <a:lnTo>
                      <a:pt x="102" y="55"/>
                    </a:lnTo>
                    <a:lnTo>
                      <a:pt x="100" y="55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96" y="58"/>
                    </a:lnTo>
                    <a:lnTo>
                      <a:pt x="94" y="57"/>
                    </a:lnTo>
                    <a:lnTo>
                      <a:pt x="93" y="54"/>
                    </a:lnTo>
                    <a:lnTo>
                      <a:pt x="90" y="51"/>
                    </a:lnTo>
                    <a:lnTo>
                      <a:pt x="87" y="50"/>
                    </a:lnTo>
                    <a:lnTo>
                      <a:pt x="87" y="45"/>
                    </a:lnTo>
                    <a:lnTo>
                      <a:pt x="87" y="39"/>
                    </a:lnTo>
                    <a:lnTo>
                      <a:pt x="87" y="37"/>
                    </a:lnTo>
                    <a:lnTo>
                      <a:pt x="90" y="34"/>
                    </a:lnTo>
                    <a:lnTo>
                      <a:pt x="91" y="33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29"/>
                    </a:lnTo>
                    <a:lnTo>
                      <a:pt x="91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3" y="22"/>
                    </a:lnTo>
                    <a:lnTo>
                      <a:pt x="93" y="21"/>
                    </a:lnTo>
                    <a:lnTo>
                      <a:pt x="91" y="21"/>
                    </a:lnTo>
                    <a:lnTo>
                      <a:pt x="90" y="19"/>
                    </a:lnTo>
                    <a:lnTo>
                      <a:pt x="89" y="16"/>
                    </a:lnTo>
                    <a:lnTo>
                      <a:pt x="94" y="5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3" name="Freeform 899"/>
              <p:cNvSpPr>
                <a:spLocks/>
              </p:cNvSpPr>
              <p:nvPr/>
            </p:nvSpPr>
            <p:spPr bwMode="auto">
              <a:xfrm>
                <a:off x="4606815" y="4138463"/>
                <a:ext cx="246043" cy="244562"/>
              </a:xfrm>
              <a:custGeom>
                <a:avLst/>
                <a:gdLst>
                  <a:gd name="T0" fmla="*/ 29 w 166"/>
                  <a:gd name="T1" fmla="*/ 0 h 165"/>
                  <a:gd name="T2" fmla="*/ 42 w 166"/>
                  <a:gd name="T3" fmla="*/ 2 h 165"/>
                  <a:gd name="T4" fmla="*/ 69 w 166"/>
                  <a:gd name="T5" fmla="*/ 3 h 165"/>
                  <a:gd name="T6" fmla="*/ 71 w 166"/>
                  <a:gd name="T7" fmla="*/ 7 h 165"/>
                  <a:gd name="T8" fmla="*/ 72 w 166"/>
                  <a:gd name="T9" fmla="*/ 17 h 165"/>
                  <a:gd name="T10" fmla="*/ 76 w 166"/>
                  <a:gd name="T11" fmla="*/ 21 h 165"/>
                  <a:gd name="T12" fmla="*/ 83 w 166"/>
                  <a:gd name="T13" fmla="*/ 29 h 165"/>
                  <a:gd name="T14" fmla="*/ 93 w 166"/>
                  <a:gd name="T15" fmla="*/ 29 h 165"/>
                  <a:gd name="T16" fmla="*/ 104 w 166"/>
                  <a:gd name="T17" fmla="*/ 21 h 165"/>
                  <a:gd name="T18" fmla="*/ 118 w 166"/>
                  <a:gd name="T19" fmla="*/ 14 h 165"/>
                  <a:gd name="T20" fmla="*/ 122 w 166"/>
                  <a:gd name="T21" fmla="*/ 18 h 165"/>
                  <a:gd name="T22" fmla="*/ 137 w 166"/>
                  <a:gd name="T23" fmla="*/ 25 h 165"/>
                  <a:gd name="T24" fmla="*/ 137 w 166"/>
                  <a:gd name="T25" fmla="*/ 34 h 165"/>
                  <a:gd name="T26" fmla="*/ 137 w 166"/>
                  <a:gd name="T27" fmla="*/ 42 h 165"/>
                  <a:gd name="T28" fmla="*/ 139 w 166"/>
                  <a:gd name="T29" fmla="*/ 49 h 165"/>
                  <a:gd name="T30" fmla="*/ 141 w 166"/>
                  <a:gd name="T31" fmla="*/ 53 h 165"/>
                  <a:gd name="T32" fmla="*/ 143 w 166"/>
                  <a:gd name="T33" fmla="*/ 60 h 165"/>
                  <a:gd name="T34" fmla="*/ 144 w 166"/>
                  <a:gd name="T35" fmla="*/ 65 h 165"/>
                  <a:gd name="T36" fmla="*/ 141 w 166"/>
                  <a:gd name="T37" fmla="*/ 71 h 165"/>
                  <a:gd name="T38" fmla="*/ 145 w 166"/>
                  <a:gd name="T39" fmla="*/ 71 h 165"/>
                  <a:gd name="T40" fmla="*/ 151 w 166"/>
                  <a:gd name="T41" fmla="*/ 72 h 165"/>
                  <a:gd name="T42" fmla="*/ 158 w 166"/>
                  <a:gd name="T43" fmla="*/ 72 h 165"/>
                  <a:gd name="T44" fmla="*/ 165 w 166"/>
                  <a:gd name="T45" fmla="*/ 70 h 165"/>
                  <a:gd name="T46" fmla="*/ 165 w 166"/>
                  <a:gd name="T47" fmla="*/ 78 h 165"/>
                  <a:gd name="T48" fmla="*/ 166 w 166"/>
                  <a:gd name="T49" fmla="*/ 90 h 165"/>
                  <a:gd name="T50" fmla="*/ 137 w 166"/>
                  <a:gd name="T51" fmla="*/ 96 h 165"/>
                  <a:gd name="T52" fmla="*/ 140 w 166"/>
                  <a:gd name="T53" fmla="*/ 146 h 165"/>
                  <a:gd name="T54" fmla="*/ 148 w 166"/>
                  <a:gd name="T55" fmla="*/ 153 h 165"/>
                  <a:gd name="T56" fmla="*/ 154 w 166"/>
                  <a:gd name="T57" fmla="*/ 158 h 165"/>
                  <a:gd name="T58" fmla="*/ 132 w 166"/>
                  <a:gd name="T59" fmla="*/ 165 h 165"/>
                  <a:gd name="T60" fmla="*/ 129 w 166"/>
                  <a:gd name="T61" fmla="*/ 164 h 165"/>
                  <a:gd name="T62" fmla="*/ 123 w 166"/>
                  <a:gd name="T63" fmla="*/ 164 h 165"/>
                  <a:gd name="T64" fmla="*/ 118 w 166"/>
                  <a:gd name="T65" fmla="*/ 164 h 165"/>
                  <a:gd name="T66" fmla="*/ 112 w 166"/>
                  <a:gd name="T67" fmla="*/ 162 h 165"/>
                  <a:gd name="T68" fmla="*/ 103 w 166"/>
                  <a:gd name="T69" fmla="*/ 162 h 165"/>
                  <a:gd name="T70" fmla="*/ 97 w 166"/>
                  <a:gd name="T71" fmla="*/ 161 h 165"/>
                  <a:gd name="T72" fmla="*/ 89 w 166"/>
                  <a:gd name="T73" fmla="*/ 155 h 165"/>
                  <a:gd name="T74" fmla="*/ 36 w 166"/>
                  <a:gd name="T75" fmla="*/ 155 h 165"/>
                  <a:gd name="T76" fmla="*/ 29 w 166"/>
                  <a:gd name="T77" fmla="*/ 155 h 165"/>
                  <a:gd name="T78" fmla="*/ 24 w 166"/>
                  <a:gd name="T79" fmla="*/ 151 h 165"/>
                  <a:gd name="T80" fmla="*/ 21 w 166"/>
                  <a:gd name="T81" fmla="*/ 151 h 165"/>
                  <a:gd name="T82" fmla="*/ 13 w 166"/>
                  <a:gd name="T83" fmla="*/ 151 h 165"/>
                  <a:gd name="T84" fmla="*/ 6 w 166"/>
                  <a:gd name="T85" fmla="*/ 153 h 165"/>
                  <a:gd name="T86" fmla="*/ 3 w 166"/>
                  <a:gd name="T87" fmla="*/ 155 h 165"/>
                  <a:gd name="T88" fmla="*/ 0 w 166"/>
                  <a:gd name="T89" fmla="*/ 148 h 165"/>
                  <a:gd name="T90" fmla="*/ 5 w 166"/>
                  <a:gd name="T91" fmla="*/ 129 h 165"/>
                  <a:gd name="T92" fmla="*/ 10 w 166"/>
                  <a:gd name="T93" fmla="*/ 108 h 165"/>
                  <a:gd name="T94" fmla="*/ 24 w 166"/>
                  <a:gd name="T95" fmla="*/ 90 h 165"/>
                  <a:gd name="T96" fmla="*/ 29 w 166"/>
                  <a:gd name="T97" fmla="*/ 67 h 165"/>
                  <a:gd name="T98" fmla="*/ 22 w 166"/>
                  <a:gd name="T99" fmla="*/ 49 h 165"/>
                  <a:gd name="T100" fmla="*/ 24 w 166"/>
                  <a:gd name="T101" fmla="*/ 32 h 165"/>
                  <a:gd name="T102" fmla="*/ 13 w 166"/>
                  <a:gd name="T103" fmla="*/ 7 h 165"/>
                  <a:gd name="T104" fmla="*/ 16 w 166"/>
                  <a:gd name="T105" fmla="*/ 3 h 165"/>
                  <a:gd name="T106" fmla="*/ 21 w 166"/>
                  <a:gd name="T107" fmla="*/ 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" h="165">
                    <a:moveTo>
                      <a:pt x="22" y="0"/>
                    </a:move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5"/>
                    </a:lnTo>
                    <a:lnTo>
                      <a:pt x="71" y="6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1" y="12"/>
                    </a:lnTo>
                    <a:lnTo>
                      <a:pt x="72" y="13"/>
                    </a:lnTo>
                    <a:lnTo>
                      <a:pt x="72" y="17"/>
                    </a:lnTo>
                    <a:lnTo>
                      <a:pt x="74" y="18"/>
                    </a:lnTo>
                    <a:lnTo>
                      <a:pt x="74" y="20"/>
                    </a:lnTo>
                    <a:lnTo>
                      <a:pt x="75" y="20"/>
                    </a:lnTo>
                    <a:lnTo>
                      <a:pt x="76" y="21"/>
                    </a:lnTo>
                    <a:lnTo>
                      <a:pt x="78" y="24"/>
                    </a:lnTo>
                    <a:lnTo>
                      <a:pt x="78" y="29"/>
                    </a:lnTo>
                    <a:lnTo>
                      <a:pt x="79" y="29"/>
                    </a:lnTo>
                    <a:lnTo>
                      <a:pt x="83" y="29"/>
                    </a:lnTo>
                    <a:lnTo>
                      <a:pt x="86" y="29"/>
                    </a:lnTo>
                    <a:lnTo>
                      <a:pt x="87" y="29"/>
                    </a:lnTo>
                    <a:lnTo>
                      <a:pt x="92" y="29"/>
                    </a:lnTo>
                    <a:lnTo>
                      <a:pt x="93" y="29"/>
                    </a:lnTo>
                    <a:lnTo>
                      <a:pt x="104" y="28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4" y="21"/>
                    </a:lnTo>
                    <a:lnTo>
                      <a:pt x="105" y="20"/>
                    </a:lnTo>
                    <a:lnTo>
                      <a:pt x="105" y="16"/>
                    </a:lnTo>
                    <a:lnTo>
                      <a:pt x="118" y="16"/>
                    </a:lnTo>
                    <a:lnTo>
                      <a:pt x="118" y="14"/>
                    </a:lnTo>
                    <a:lnTo>
                      <a:pt x="122" y="14"/>
                    </a:lnTo>
                    <a:lnTo>
                      <a:pt x="122" y="16"/>
                    </a:lnTo>
                    <a:lnTo>
                      <a:pt x="122" y="17"/>
                    </a:lnTo>
                    <a:lnTo>
                      <a:pt x="122" y="18"/>
                    </a:lnTo>
                    <a:lnTo>
                      <a:pt x="137" y="20"/>
                    </a:lnTo>
                    <a:lnTo>
                      <a:pt x="137" y="21"/>
                    </a:lnTo>
                    <a:lnTo>
                      <a:pt x="137" y="24"/>
                    </a:lnTo>
                    <a:lnTo>
                      <a:pt x="137" y="25"/>
                    </a:lnTo>
                    <a:lnTo>
                      <a:pt x="136" y="28"/>
                    </a:lnTo>
                    <a:lnTo>
                      <a:pt x="136" y="29"/>
                    </a:lnTo>
                    <a:lnTo>
                      <a:pt x="137" y="32"/>
                    </a:lnTo>
                    <a:lnTo>
                      <a:pt x="137" y="34"/>
                    </a:lnTo>
                    <a:lnTo>
                      <a:pt x="136" y="35"/>
                    </a:lnTo>
                    <a:lnTo>
                      <a:pt x="136" y="36"/>
                    </a:lnTo>
                    <a:lnTo>
                      <a:pt x="137" y="38"/>
                    </a:lnTo>
                    <a:lnTo>
                      <a:pt x="137" y="42"/>
                    </a:lnTo>
                    <a:lnTo>
                      <a:pt x="136" y="45"/>
                    </a:lnTo>
                    <a:lnTo>
                      <a:pt x="137" y="46"/>
                    </a:lnTo>
                    <a:lnTo>
                      <a:pt x="137" y="47"/>
                    </a:lnTo>
                    <a:lnTo>
                      <a:pt x="139" y="49"/>
                    </a:lnTo>
                    <a:lnTo>
                      <a:pt x="139" y="50"/>
                    </a:lnTo>
                    <a:lnTo>
                      <a:pt x="139" y="52"/>
                    </a:lnTo>
                    <a:lnTo>
                      <a:pt x="140" y="53"/>
                    </a:lnTo>
                    <a:lnTo>
                      <a:pt x="141" y="53"/>
                    </a:lnTo>
                    <a:lnTo>
                      <a:pt x="141" y="54"/>
                    </a:lnTo>
                    <a:lnTo>
                      <a:pt x="140" y="56"/>
                    </a:lnTo>
                    <a:lnTo>
                      <a:pt x="140" y="57"/>
                    </a:lnTo>
                    <a:lnTo>
                      <a:pt x="143" y="60"/>
                    </a:lnTo>
                    <a:lnTo>
                      <a:pt x="143" y="61"/>
                    </a:lnTo>
                    <a:lnTo>
                      <a:pt x="141" y="61"/>
                    </a:lnTo>
                    <a:lnTo>
                      <a:pt x="141" y="64"/>
                    </a:lnTo>
                    <a:lnTo>
                      <a:pt x="144" y="65"/>
                    </a:lnTo>
                    <a:lnTo>
                      <a:pt x="143" y="67"/>
                    </a:lnTo>
                    <a:lnTo>
                      <a:pt x="143" y="68"/>
                    </a:lnTo>
                    <a:lnTo>
                      <a:pt x="141" y="70"/>
                    </a:lnTo>
                    <a:lnTo>
                      <a:pt x="141" y="71"/>
                    </a:lnTo>
                    <a:lnTo>
                      <a:pt x="143" y="72"/>
                    </a:lnTo>
                    <a:lnTo>
                      <a:pt x="144" y="72"/>
                    </a:lnTo>
                    <a:lnTo>
                      <a:pt x="144" y="71"/>
                    </a:lnTo>
                    <a:lnTo>
                      <a:pt x="145" y="71"/>
                    </a:lnTo>
                    <a:lnTo>
                      <a:pt x="147" y="71"/>
                    </a:lnTo>
                    <a:lnTo>
                      <a:pt x="148" y="71"/>
                    </a:lnTo>
                    <a:lnTo>
                      <a:pt x="150" y="72"/>
                    </a:lnTo>
                    <a:lnTo>
                      <a:pt x="151" y="72"/>
                    </a:lnTo>
                    <a:lnTo>
                      <a:pt x="154" y="72"/>
                    </a:lnTo>
                    <a:lnTo>
                      <a:pt x="155" y="72"/>
                    </a:lnTo>
                    <a:lnTo>
                      <a:pt x="157" y="72"/>
                    </a:lnTo>
                    <a:lnTo>
                      <a:pt x="158" y="72"/>
                    </a:lnTo>
                    <a:lnTo>
                      <a:pt x="161" y="71"/>
                    </a:lnTo>
                    <a:lnTo>
                      <a:pt x="162" y="70"/>
                    </a:lnTo>
                    <a:lnTo>
                      <a:pt x="165" y="70"/>
                    </a:lnTo>
                    <a:lnTo>
                      <a:pt x="165" y="70"/>
                    </a:lnTo>
                    <a:lnTo>
                      <a:pt x="165" y="71"/>
                    </a:lnTo>
                    <a:lnTo>
                      <a:pt x="165" y="71"/>
                    </a:lnTo>
                    <a:lnTo>
                      <a:pt x="165" y="72"/>
                    </a:lnTo>
                    <a:lnTo>
                      <a:pt x="165" y="78"/>
                    </a:lnTo>
                    <a:lnTo>
                      <a:pt x="165" y="82"/>
                    </a:lnTo>
                    <a:lnTo>
                      <a:pt x="165" y="86"/>
                    </a:lnTo>
                    <a:lnTo>
                      <a:pt x="166" y="88"/>
                    </a:lnTo>
                    <a:lnTo>
                      <a:pt x="166" y="90"/>
                    </a:lnTo>
                    <a:lnTo>
                      <a:pt x="166" y="92"/>
                    </a:lnTo>
                    <a:lnTo>
                      <a:pt x="165" y="94"/>
                    </a:lnTo>
                    <a:lnTo>
                      <a:pt x="166" y="96"/>
                    </a:lnTo>
                    <a:lnTo>
                      <a:pt x="137" y="96"/>
                    </a:lnTo>
                    <a:lnTo>
                      <a:pt x="137" y="140"/>
                    </a:lnTo>
                    <a:lnTo>
                      <a:pt x="137" y="141"/>
                    </a:lnTo>
                    <a:lnTo>
                      <a:pt x="139" y="144"/>
                    </a:lnTo>
                    <a:lnTo>
                      <a:pt x="140" y="146"/>
                    </a:lnTo>
                    <a:lnTo>
                      <a:pt x="141" y="147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8" y="153"/>
                    </a:lnTo>
                    <a:lnTo>
                      <a:pt x="150" y="154"/>
                    </a:lnTo>
                    <a:lnTo>
                      <a:pt x="151" y="155"/>
                    </a:lnTo>
                    <a:lnTo>
                      <a:pt x="152" y="157"/>
                    </a:lnTo>
                    <a:lnTo>
                      <a:pt x="154" y="158"/>
                    </a:lnTo>
                    <a:lnTo>
                      <a:pt x="155" y="159"/>
                    </a:lnTo>
                    <a:lnTo>
                      <a:pt x="134" y="165"/>
                    </a:lnTo>
                    <a:lnTo>
                      <a:pt x="133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4"/>
                    </a:lnTo>
                    <a:lnTo>
                      <a:pt x="129" y="164"/>
                    </a:lnTo>
                    <a:lnTo>
                      <a:pt x="129" y="164"/>
                    </a:lnTo>
                    <a:lnTo>
                      <a:pt x="127" y="164"/>
                    </a:lnTo>
                    <a:lnTo>
                      <a:pt x="126" y="162"/>
                    </a:lnTo>
                    <a:lnTo>
                      <a:pt x="125" y="162"/>
                    </a:lnTo>
                    <a:lnTo>
                      <a:pt x="123" y="164"/>
                    </a:lnTo>
                    <a:lnTo>
                      <a:pt x="123" y="164"/>
                    </a:lnTo>
                    <a:lnTo>
                      <a:pt x="122" y="165"/>
                    </a:lnTo>
                    <a:lnTo>
                      <a:pt x="119" y="164"/>
                    </a:lnTo>
                    <a:lnTo>
                      <a:pt x="118" y="164"/>
                    </a:lnTo>
                    <a:lnTo>
                      <a:pt x="115" y="161"/>
                    </a:lnTo>
                    <a:lnTo>
                      <a:pt x="112" y="161"/>
                    </a:lnTo>
                    <a:lnTo>
                      <a:pt x="112" y="159"/>
                    </a:lnTo>
                    <a:lnTo>
                      <a:pt x="112" y="162"/>
                    </a:lnTo>
                    <a:lnTo>
                      <a:pt x="110" y="162"/>
                    </a:lnTo>
                    <a:lnTo>
                      <a:pt x="107" y="161"/>
                    </a:lnTo>
                    <a:lnTo>
                      <a:pt x="104" y="162"/>
                    </a:lnTo>
                    <a:lnTo>
                      <a:pt x="103" y="162"/>
                    </a:lnTo>
                    <a:lnTo>
                      <a:pt x="101" y="162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7" y="161"/>
                    </a:lnTo>
                    <a:lnTo>
                      <a:pt x="94" y="161"/>
                    </a:lnTo>
                    <a:lnTo>
                      <a:pt x="92" y="159"/>
                    </a:lnTo>
                    <a:lnTo>
                      <a:pt x="90" y="158"/>
                    </a:lnTo>
                    <a:lnTo>
                      <a:pt x="89" y="155"/>
                    </a:lnTo>
                    <a:lnTo>
                      <a:pt x="89" y="155"/>
                    </a:lnTo>
                    <a:lnTo>
                      <a:pt x="39" y="155"/>
                    </a:lnTo>
                    <a:lnTo>
                      <a:pt x="38" y="155"/>
                    </a:lnTo>
                    <a:lnTo>
                      <a:pt x="36" y="155"/>
                    </a:lnTo>
                    <a:lnTo>
                      <a:pt x="35" y="155"/>
                    </a:lnTo>
                    <a:lnTo>
                      <a:pt x="35" y="155"/>
                    </a:lnTo>
                    <a:lnTo>
                      <a:pt x="32" y="157"/>
                    </a:lnTo>
                    <a:lnTo>
                      <a:pt x="29" y="155"/>
                    </a:lnTo>
                    <a:lnTo>
                      <a:pt x="27" y="154"/>
                    </a:lnTo>
                    <a:lnTo>
                      <a:pt x="25" y="153"/>
                    </a:lnTo>
                    <a:lnTo>
                      <a:pt x="25" y="151"/>
                    </a:lnTo>
                    <a:lnTo>
                      <a:pt x="24" y="151"/>
                    </a:lnTo>
                    <a:lnTo>
                      <a:pt x="24" y="150"/>
                    </a:lnTo>
                    <a:lnTo>
                      <a:pt x="22" y="150"/>
                    </a:lnTo>
                    <a:lnTo>
                      <a:pt x="21" y="150"/>
                    </a:lnTo>
                    <a:lnTo>
                      <a:pt x="21" y="151"/>
                    </a:lnTo>
                    <a:lnTo>
                      <a:pt x="20" y="150"/>
                    </a:lnTo>
                    <a:lnTo>
                      <a:pt x="18" y="148"/>
                    </a:lnTo>
                    <a:lnTo>
                      <a:pt x="16" y="150"/>
                    </a:lnTo>
                    <a:lnTo>
                      <a:pt x="13" y="151"/>
                    </a:lnTo>
                    <a:lnTo>
                      <a:pt x="11" y="154"/>
                    </a:lnTo>
                    <a:lnTo>
                      <a:pt x="11" y="155"/>
                    </a:lnTo>
                    <a:lnTo>
                      <a:pt x="9" y="154"/>
                    </a:lnTo>
                    <a:lnTo>
                      <a:pt x="6" y="153"/>
                    </a:lnTo>
                    <a:lnTo>
                      <a:pt x="5" y="154"/>
                    </a:lnTo>
                    <a:lnTo>
                      <a:pt x="5" y="155"/>
                    </a:lnTo>
                    <a:lnTo>
                      <a:pt x="3" y="155"/>
                    </a:lnTo>
                    <a:lnTo>
                      <a:pt x="3" y="155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48"/>
                    </a:lnTo>
                    <a:lnTo>
                      <a:pt x="0" y="143"/>
                    </a:lnTo>
                    <a:lnTo>
                      <a:pt x="2" y="139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6" y="123"/>
                    </a:lnTo>
                    <a:lnTo>
                      <a:pt x="9" y="119"/>
                    </a:lnTo>
                    <a:lnTo>
                      <a:pt x="9" y="110"/>
                    </a:lnTo>
                    <a:lnTo>
                      <a:pt x="10" y="108"/>
                    </a:lnTo>
                    <a:lnTo>
                      <a:pt x="10" y="104"/>
                    </a:lnTo>
                    <a:lnTo>
                      <a:pt x="18" y="97"/>
                    </a:lnTo>
                    <a:lnTo>
                      <a:pt x="18" y="94"/>
                    </a:lnTo>
                    <a:lnTo>
                      <a:pt x="24" y="90"/>
                    </a:lnTo>
                    <a:lnTo>
                      <a:pt x="25" y="90"/>
                    </a:lnTo>
                    <a:lnTo>
                      <a:pt x="31" y="81"/>
                    </a:lnTo>
                    <a:lnTo>
                      <a:pt x="31" y="68"/>
                    </a:lnTo>
                    <a:lnTo>
                      <a:pt x="29" y="67"/>
                    </a:lnTo>
                    <a:lnTo>
                      <a:pt x="29" y="64"/>
                    </a:lnTo>
                    <a:lnTo>
                      <a:pt x="24" y="56"/>
                    </a:lnTo>
                    <a:lnTo>
                      <a:pt x="24" y="53"/>
                    </a:lnTo>
                    <a:lnTo>
                      <a:pt x="22" y="49"/>
                    </a:lnTo>
                    <a:lnTo>
                      <a:pt x="22" y="45"/>
                    </a:lnTo>
                    <a:lnTo>
                      <a:pt x="20" y="43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1" y="27"/>
                    </a:lnTo>
                    <a:lnTo>
                      <a:pt x="20" y="17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4" name="Freeform 900"/>
              <p:cNvSpPr>
                <a:spLocks noEditPoints="1"/>
              </p:cNvSpPr>
              <p:nvPr/>
            </p:nvSpPr>
            <p:spPr bwMode="auto">
              <a:xfrm>
                <a:off x="4872127" y="4334112"/>
                <a:ext cx="152666" cy="139326"/>
              </a:xfrm>
              <a:custGeom>
                <a:avLst/>
                <a:gdLst>
                  <a:gd name="T0" fmla="*/ 0 w 103"/>
                  <a:gd name="T1" fmla="*/ 29 h 94"/>
                  <a:gd name="T2" fmla="*/ 65 w 103"/>
                  <a:gd name="T3" fmla="*/ 0 h 94"/>
                  <a:gd name="T4" fmla="*/ 69 w 103"/>
                  <a:gd name="T5" fmla="*/ 0 h 94"/>
                  <a:gd name="T6" fmla="*/ 70 w 103"/>
                  <a:gd name="T7" fmla="*/ 5 h 94"/>
                  <a:gd name="T8" fmla="*/ 78 w 103"/>
                  <a:gd name="T9" fmla="*/ 7 h 94"/>
                  <a:gd name="T10" fmla="*/ 84 w 103"/>
                  <a:gd name="T11" fmla="*/ 5 h 94"/>
                  <a:gd name="T12" fmla="*/ 92 w 103"/>
                  <a:gd name="T13" fmla="*/ 11 h 94"/>
                  <a:gd name="T14" fmla="*/ 100 w 103"/>
                  <a:gd name="T15" fmla="*/ 15 h 94"/>
                  <a:gd name="T16" fmla="*/ 102 w 103"/>
                  <a:gd name="T17" fmla="*/ 21 h 94"/>
                  <a:gd name="T18" fmla="*/ 102 w 103"/>
                  <a:gd name="T19" fmla="*/ 26 h 94"/>
                  <a:gd name="T20" fmla="*/ 100 w 103"/>
                  <a:gd name="T21" fmla="*/ 33 h 94"/>
                  <a:gd name="T22" fmla="*/ 103 w 103"/>
                  <a:gd name="T23" fmla="*/ 36 h 94"/>
                  <a:gd name="T24" fmla="*/ 100 w 103"/>
                  <a:gd name="T25" fmla="*/ 41 h 94"/>
                  <a:gd name="T26" fmla="*/ 98 w 103"/>
                  <a:gd name="T27" fmla="*/ 47 h 94"/>
                  <a:gd name="T28" fmla="*/ 99 w 103"/>
                  <a:gd name="T29" fmla="*/ 52 h 94"/>
                  <a:gd name="T30" fmla="*/ 102 w 103"/>
                  <a:gd name="T31" fmla="*/ 58 h 94"/>
                  <a:gd name="T32" fmla="*/ 96 w 103"/>
                  <a:gd name="T33" fmla="*/ 63 h 94"/>
                  <a:gd name="T34" fmla="*/ 95 w 103"/>
                  <a:gd name="T35" fmla="*/ 68 h 94"/>
                  <a:gd name="T36" fmla="*/ 94 w 103"/>
                  <a:gd name="T37" fmla="*/ 74 h 94"/>
                  <a:gd name="T38" fmla="*/ 76 w 103"/>
                  <a:gd name="T39" fmla="*/ 92 h 94"/>
                  <a:gd name="T40" fmla="*/ 66 w 103"/>
                  <a:gd name="T41" fmla="*/ 92 h 94"/>
                  <a:gd name="T42" fmla="*/ 60 w 103"/>
                  <a:gd name="T43" fmla="*/ 90 h 94"/>
                  <a:gd name="T44" fmla="*/ 52 w 103"/>
                  <a:gd name="T45" fmla="*/ 88 h 94"/>
                  <a:gd name="T46" fmla="*/ 49 w 103"/>
                  <a:gd name="T47" fmla="*/ 84 h 94"/>
                  <a:gd name="T48" fmla="*/ 45 w 103"/>
                  <a:gd name="T49" fmla="*/ 81 h 94"/>
                  <a:gd name="T50" fmla="*/ 38 w 103"/>
                  <a:gd name="T51" fmla="*/ 81 h 94"/>
                  <a:gd name="T52" fmla="*/ 31 w 103"/>
                  <a:gd name="T53" fmla="*/ 77 h 94"/>
                  <a:gd name="T54" fmla="*/ 30 w 103"/>
                  <a:gd name="T55" fmla="*/ 69 h 94"/>
                  <a:gd name="T56" fmla="*/ 26 w 103"/>
                  <a:gd name="T57" fmla="*/ 65 h 94"/>
                  <a:gd name="T58" fmla="*/ 26 w 103"/>
                  <a:gd name="T59" fmla="*/ 62 h 94"/>
                  <a:gd name="T60" fmla="*/ 20 w 103"/>
                  <a:gd name="T61" fmla="*/ 58 h 94"/>
                  <a:gd name="T62" fmla="*/ 12 w 103"/>
                  <a:gd name="T63" fmla="*/ 50 h 94"/>
                  <a:gd name="T64" fmla="*/ 9 w 103"/>
                  <a:gd name="T65" fmla="*/ 45 h 94"/>
                  <a:gd name="T66" fmla="*/ 7 w 103"/>
                  <a:gd name="T67" fmla="*/ 40 h 94"/>
                  <a:gd name="T68" fmla="*/ 5 w 103"/>
                  <a:gd name="T69" fmla="*/ 37 h 94"/>
                  <a:gd name="T70" fmla="*/ 0 w 103"/>
                  <a:gd name="T71" fmla="*/ 33 h 94"/>
                  <a:gd name="T72" fmla="*/ 0 w 103"/>
                  <a:gd name="T73" fmla="*/ 30 h 94"/>
                  <a:gd name="T74" fmla="*/ 4 w 103"/>
                  <a:gd name="T75" fmla="*/ 29 h 94"/>
                  <a:gd name="T76" fmla="*/ 9 w 103"/>
                  <a:gd name="T77" fmla="*/ 32 h 94"/>
                  <a:gd name="T78" fmla="*/ 16 w 103"/>
                  <a:gd name="T79" fmla="*/ 30 h 94"/>
                  <a:gd name="T80" fmla="*/ 18 w 103"/>
                  <a:gd name="T81" fmla="*/ 30 h 94"/>
                  <a:gd name="T82" fmla="*/ 26 w 103"/>
                  <a:gd name="T83" fmla="*/ 32 h 94"/>
                  <a:gd name="T84" fmla="*/ 44 w 103"/>
                  <a:gd name="T85" fmla="*/ 12 h 94"/>
                  <a:gd name="T86" fmla="*/ 49 w 103"/>
                  <a:gd name="T87" fmla="*/ 9 h 94"/>
                  <a:gd name="T88" fmla="*/ 49 w 103"/>
                  <a:gd name="T89" fmla="*/ 5 h 94"/>
                  <a:gd name="T90" fmla="*/ 56 w 103"/>
                  <a:gd name="T91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3" h="94">
                    <a:moveTo>
                      <a:pt x="0" y="29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  <a:moveTo>
                      <a:pt x="60" y="0"/>
                    </a:moveTo>
                    <a:lnTo>
                      <a:pt x="65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5"/>
                    </a:lnTo>
                    <a:lnTo>
                      <a:pt x="76" y="5"/>
                    </a:lnTo>
                    <a:lnTo>
                      <a:pt x="77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4" y="5"/>
                    </a:lnTo>
                    <a:lnTo>
                      <a:pt x="88" y="8"/>
                    </a:lnTo>
                    <a:lnTo>
                      <a:pt x="89" y="11"/>
                    </a:lnTo>
                    <a:lnTo>
                      <a:pt x="92" y="11"/>
                    </a:lnTo>
                    <a:lnTo>
                      <a:pt x="96" y="12"/>
                    </a:lnTo>
                    <a:lnTo>
                      <a:pt x="99" y="14"/>
                    </a:lnTo>
                    <a:lnTo>
                      <a:pt x="100" y="15"/>
                    </a:lnTo>
                    <a:lnTo>
                      <a:pt x="103" y="15"/>
                    </a:lnTo>
                    <a:lnTo>
                      <a:pt x="103" y="18"/>
                    </a:lnTo>
                    <a:lnTo>
                      <a:pt x="102" y="21"/>
                    </a:lnTo>
                    <a:lnTo>
                      <a:pt x="102" y="22"/>
                    </a:lnTo>
                    <a:lnTo>
                      <a:pt x="102" y="23"/>
                    </a:lnTo>
                    <a:lnTo>
                      <a:pt x="102" y="26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0" y="33"/>
                    </a:lnTo>
                    <a:lnTo>
                      <a:pt x="99" y="36"/>
                    </a:lnTo>
                    <a:lnTo>
                      <a:pt x="100" y="37"/>
                    </a:lnTo>
                    <a:lnTo>
                      <a:pt x="103" y="36"/>
                    </a:lnTo>
                    <a:lnTo>
                      <a:pt x="102" y="38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99" y="44"/>
                    </a:lnTo>
                    <a:lnTo>
                      <a:pt x="98" y="45"/>
                    </a:lnTo>
                    <a:lnTo>
                      <a:pt x="98" y="47"/>
                    </a:lnTo>
                    <a:lnTo>
                      <a:pt x="100" y="48"/>
                    </a:lnTo>
                    <a:lnTo>
                      <a:pt x="100" y="51"/>
                    </a:lnTo>
                    <a:lnTo>
                      <a:pt x="99" y="52"/>
                    </a:lnTo>
                    <a:lnTo>
                      <a:pt x="99" y="54"/>
                    </a:lnTo>
                    <a:lnTo>
                      <a:pt x="100" y="55"/>
                    </a:lnTo>
                    <a:lnTo>
                      <a:pt x="102" y="58"/>
                    </a:lnTo>
                    <a:lnTo>
                      <a:pt x="99" y="59"/>
                    </a:lnTo>
                    <a:lnTo>
                      <a:pt x="98" y="62"/>
                    </a:lnTo>
                    <a:lnTo>
                      <a:pt x="96" y="63"/>
                    </a:lnTo>
                    <a:lnTo>
                      <a:pt x="95" y="63"/>
                    </a:lnTo>
                    <a:lnTo>
                      <a:pt x="94" y="65"/>
                    </a:lnTo>
                    <a:lnTo>
                      <a:pt x="95" y="68"/>
                    </a:lnTo>
                    <a:lnTo>
                      <a:pt x="94" y="69"/>
                    </a:lnTo>
                    <a:lnTo>
                      <a:pt x="94" y="73"/>
                    </a:lnTo>
                    <a:lnTo>
                      <a:pt x="94" y="74"/>
                    </a:lnTo>
                    <a:lnTo>
                      <a:pt x="94" y="79"/>
                    </a:lnTo>
                    <a:lnTo>
                      <a:pt x="78" y="94"/>
                    </a:lnTo>
                    <a:lnTo>
                      <a:pt x="76" y="92"/>
                    </a:lnTo>
                    <a:lnTo>
                      <a:pt x="71" y="91"/>
                    </a:lnTo>
                    <a:lnTo>
                      <a:pt x="69" y="91"/>
                    </a:lnTo>
                    <a:lnTo>
                      <a:pt x="66" y="92"/>
                    </a:lnTo>
                    <a:lnTo>
                      <a:pt x="66" y="91"/>
                    </a:lnTo>
                    <a:lnTo>
                      <a:pt x="63" y="90"/>
                    </a:lnTo>
                    <a:lnTo>
                      <a:pt x="60" y="90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1" y="87"/>
                    </a:lnTo>
                    <a:lnTo>
                      <a:pt x="49" y="85"/>
                    </a:lnTo>
                    <a:lnTo>
                      <a:pt x="49" y="84"/>
                    </a:lnTo>
                    <a:lnTo>
                      <a:pt x="49" y="84"/>
                    </a:lnTo>
                    <a:lnTo>
                      <a:pt x="47" y="84"/>
                    </a:lnTo>
                    <a:lnTo>
                      <a:pt x="45" y="81"/>
                    </a:lnTo>
                    <a:lnTo>
                      <a:pt x="42" y="81"/>
                    </a:lnTo>
                    <a:lnTo>
                      <a:pt x="40" y="81"/>
                    </a:lnTo>
                    <a:lnTo>
                      <a:pt x="38" y="81"/>
                    </a:lnTo>
                    <a:lnTo>
                      <a:pt x="36" y="81"/>
                    </a:lnTo>
                    <a:lnTo>
                      <a:pt x="34" y="79"/>
                    </a:lnTo>
                    <a:lnTo>
                      <a:pt x="31" y="77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69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6" y="65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6" y="62"/>
                    </a:lnTo>
                    <a:lnTo>
                      <a:pt x="23" y="61"/>
                    </a:lnTo>
                    <a:lnTo>
                      <a:pt x="22" y="61"/>
                    </a:lnTo>
                    <a:lnTo>
                      <a:pt x="20" y="58"/>
                    </a:lnTo>
                    <a:lnTo>
                      <a:pt x="18" y="56"/>
                    </a:lnTo>
                    <a:lnTo>
                      <a:pt x="13" y="51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1" y="48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8" y="43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4" y="29"/>
                    </a:lnTo>
                    <a:lnTo>
                      <a:pt x="7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11" y="30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6" y="32"/>
                    </a:lnTo>
                    <a:lnTo>
                      <a:pt x="29" y="26"/>
                    </a:lnTo>
                    <a:lnTo>
                      <a:pt x="36" y="18"/>
                    </a:lnTo>
                    <a:lnTo>
                      <a:pt x="44" y="12"/>
                    </a:lnTo>
                    <a:lnTo>
                      <a:pt x="48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9" y="8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1" y="4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8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5" name="Freeform 901"/>
              <p:cNvSpPr>
                <a:spLocks/>
              </p:cNvSpPr>
              <p:nvPr/>
            </p:nvSpPr>
            <p:spPr bwMode="auto">
              <a:xfrm>
                <a:off x="4765410" y="4377095"/>
                <a:ext cx="183791" cy="182310"/>
              </a:xfrm>
              <a:custGeom>
                <a:avLst/>
                <a:gdLst>
                  <a:gd name="T0" fmla="*/ 72 w 124"/>
                  <a:gd name="T1" fmla="*/ 1 h 123"/>
                  <a:gd name="T2" fmla="*/ 72 w 124"/>
                  <a:gd name="T3" fmla="*/ 4 h 123"/>
                  <a:gd name="T4" fmla="*/ 77 w 124"/>
                  <a:gd name="T5" fmla="*/ 8 h 123"/>
                  <a:gd name="T6" fmla="*/ 79 w 124"/>
                  <a:gd name="T7" fmla="*/ 11 h 123"/>
                  <a:gd name="T8" fmla="*/ 81 w 124"/>
                  <a:gd name="T9" fmla="*/ 16 h 123"/>
                  <a:gd name="T10" fmla="*/ 84 w 124"/>
                  <a:gd name="T11" fmla="*/ 21 h 123"/>
                  <a:gd name="T12" fmla="*/ 92 w 124"/>
                  <a:gd name="T13" fmla="*/ 29 h 123"/>
                  <a:gd name="T14" fmla="*/ 98 w 124"/>
                  <a:gd name="T15" fmla="*/ 33 h 123"/>
                  <a:gd name="T16" fmla="*/ 98 w 124"/>
                  <a:gd name="T17" fmla="*/ 36 h 123"/>
                  <a:gd name="T18" fmla="*/ 102 w 124"/>
                  <a:gd name="T19" fmla="*/ 40 h 123"/>
                  <a:gd name="T20" fmla="*/ 103 w 124"/>
                  <a:gd name="T21" fmla="*/ 48 h 123"/>
                  <a:gd name="T22" fmla="*/ 110 w 124"/>
                  <a:gd name="T23" fmla="*/ 52 h 123"/>
                  <a:gd name="T24" fmla="*/ 117 w 124"/>
                  <a:gd name="T25" fmla="*/ 52 h 123"/>
                  <a:gd name="T26" fmla="*/ 121 w 124"/>
                  <a:gd name="T27" fmla="*/ 55 h 123"/>
                  <a:gd name="T28" fmla="*/ 124 w 124"/>
                  <a:gd name="T29" fmla="*/ 59 h 123"/>
                  <a:gd name="T30" fmla="*/ 119 w 124"/>
                  <a:gd name="T31" fmla="*/ 61 h 123"/>
                  <a:gd name="T32" fmla="*/ 117 w 124"/>
                  <a:gd name="T33" fmla="*/ 65 h 123"/>
                  <a:gd name="T34" fmla="*/ 112 w 124"/>
                  <a:gd name="T35" fmla="*/ 68 h 123"/>
                  <a:gd name="T36" fmla="*/ 106 w 124"/>
                  <a:gd name="T37" fmla="*/ 68 h 123"/>
                  <a:gd name="T38" fmla="*/ 101 w 124"/>
                  <a:gd name="T39" fmla="*/ 73 h 123"/>
                  <a:gd name="T40" fmla="*/ 96 w 124"/>
                  <a:gd name="T41" fmla="*/ 76 h 123"/>
                  <a:gd name="T42" fmla="*/ 91 w 124"/>
                  <a:gd name="T43" fmla="*/ 81 h 123"/>
                  <a:gd name="T44" fmla="*/ 91 w 124"/>
                  <a:gd name="T45" fmla="*/ 88 h 123"/>
                  <a:gd name="T46" fmla="*/ 87 w 124"/>
                  <a:gd name="T47" fmla="*/ 90 h 123"/>
                  <a:gd name="T48" fmla="*/ 83 w 124"/>
                  <a:gd name="T49" fmla="*/ 94 h 123"/>
                  <a:gd name="T50" fmla="*/ 79 w 124"/>
                  <a:gd name="T51" fmla="*/ 97 h 123"/>
                  <a:gd name="T52" fmla="*/ 74 w 124"/>
                  <a:gd name="T53" fmla="*/ 102 h 123"/>
                  <a:gd name="T54" fmla="*/ 73 w 124"/>
                  <a:gd name="T55" fmla="*/ 108 h 123"/>
                  <a:gd name="T56" fmla="*/ 69 w 124"/>
                  <a:gd name="T57" fmla="*/ 110 h 123"/>
                  <a:gd name="T58" fmla="*/ 63 w 124"/>
                  <a:gd name="T59" fmla="*/ 109 h 123"/>
                  <a:gd name="T60" fmla="*/ 56 w 124"/>
                  <a:gd name="T61" fmla="*/ 109 h 123"/>
                  <a:gd name="T62" fmla="*/ 48 w 124"/>
                  <a:gd name="T63" fmla="*/ 105 h 123"/>
                  <a:gd name="T64" fmla="*/ 37 w 124"/>
                  <a:gd name="T65" fmla="*/ 108 h 123"/>
                  <a:gd name="T66" fmla="*/ 27 w 124"/>
                  <a:gd name="T67" fmla="*/ 117 h 123"/>
                  <a:gd name="T68" fmla="*/ 22 w 124"/>
                  <a:gd name="T69" fmla="*/ 121 h 123"/>
                  <a:gd name="T70" fmla="*/ 15 w 124"/>
                  <a:gd name="T71" fmla="*/ 123 h 123"/>
                  <a:gd name="T72" fmla="*/ 7 w 124"/>
                  <a:gd name="T73" fmla="*/ 120 h 123"/>
                  <a:gd name="T74" fmla="*/ 5 w 124"/>
                  <a:gd name="T75" fmla="*/ 105 h 123"/>
                  <a:gd name="T76" fmla="*/ 0 w 124"/>
                  <a:gd name="T77" fmla="*/ 99 h 123"/>
                  <a:gd name="T78" fmla="*/ 3 w 124"/>
                  <a:gd name="T79" fmla="*/ 56 h 123"/>
                  <a:gd name="T80" fmla="*/ 26 w 124"/>
                  <a:gd name="T81" fmla="*/ 9 h 123"/>
                  <a:gd name="T82" fmla="*/ 45 w 124"/>
                  <a:gd name="T83" fmla="*/ 5 h 123"/>
                  <a:gd name="T84" fmla="*/ 47 w 124"/>
                  <a:gd name="T85" fmla="*/ 7 h 123"/>
                  <a:gd name="T86" fmla="*/ 47 w 124"/>
                  <a:gd name="T87" fmla="*/ 11 h 123"/>
                  <a:gd name="T88" fmla="*/ 55 w 124"/>
                  <a:gd name="T89" fmla="*/ 5 h 123"/>
                  <a:gd name="T90" fmla="*/ 61 w 124"/>
                  <a:gd name="T91" fmla="*/ 3 h 123"/>
                  <a:gd name="T92" fmla="*/ 69 w 124"/>
                  <a:gd name="T9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4" h="123">
                    <a:moveTo>
                      <a:pt x="72" y="0"/>
                    </a:move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7" y="8"/>
                    </a:lnTo>
                    <a:lnTo>
                      <a:pt x="77" y="9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80" y="14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83" y="19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5" y="22"/>
                    </a:lnTo>
                    <a:lnTo>
                      <a:pt x="90" y="27"/>
                    </a:lnTo>
                    <a:lnTo>
                      <a:pt x="92" y="29"/>
                    </a:lnTo>
                    <a:lnTo>
                      <a:pt x="94" y="32"/>
                    </a:lnTo>
                    <a:lnTo>
                      <a:pt x="95" y="32"/>
                    </a:lnTo>
                    <a:lnTo>
                      <a:pt x="98" y="33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6"/>
                    </a:lnTo>
                    <a:lnTo>
                      <a:pt x="101" y="37"/>
                    </a:lnTo>
                    <a:lnTo>
                      <a:pt x="102" y="39"/>
                    </a:lnTo>
                    <a:lnTo>
                      <a:pt x="102" y="40"/>
                    </a:lnTo>
                    <a:lnTo>
                      <a:pt x="102" y="43"/>
                    </a:lnTo>
                    <a:lnTo>
                      <a:pt x="102" y="45"/>
                    </a:lnTo>
                    <a:lnTo>
                      <a:pt x="103" y="48"/>
                    </a:lnTo>
                    <a:lnTo>
                      <a:pt x="106" y="50"/>
                    </a:lnTo>
                    <a:lnTo>
                      <a:pt x="108" y="52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7" y="52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1" y="55"/>
                    </a:lnTo>
                    <a:lnTo>
                      <a:pt x="121" y="56"/>
                    </a:lnTo>
                    <a:lnTo>
                      <a:pt x="123" y="58"/>
                    </a:lnTo>
                    <a:lnTo>
                      <a:pt x="124" y="59"/>
                    </a:lnTo>
                    <a:lnTo>
                      <a:pt x="123" y="59"/>
                    </a:lnTo>
                    <a:lnTo>
                      <a:pt x="121" y="61"/>
                    </a:lnTo>
                    <a:lnTo>
                      <a:pt x="119" y="61"/>
                    </a:lnTo>
                    <a:lnTo>
                      <a:pt x="117" y="62"/>
                    </a:lnTo>
                    <a:lnTo>
                      <a:pt x="117" y="63"/>
                    </a:lnTo>
                    <a:lnTo>
                      <a:pt x="117" y="65"/>
                    </a:lnTo>
                    <a:lnTo>
                      <a:pt x="116" y="66"/>
                    </a:lnTo>
                    <a:lnTo>
                      <a:pt x="113" y="68"/>
                    </a:lnTo>
                    <a:lnTo>
                      <a:pt x="112" y="68"/>
                    </a:lnTo>
                    <a:lnTo>
                      <a:pt x="110" y="68"/>
                    </a:lnTo>
                    <a:lnTo>
                      <a:pt x="109" y="68"/>
                    </a:lnTo>
                    <a:lnTo>
                      <a:pt x="106" y="68"/>
                    </a:lnTo>
                    <a:lnTo>
                      <a:pt x="103" y="70"/>
                    </a:lnTo>
                    <a:lnTo>
                      <a:pt x="102" y="72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98" y="74"/>
                    </a:lnTo>
                    <a:lnTo>
                      <a:pt x="96" y="76"/>
                    </a:lnTo>
                    <a:lnTo>
                      <a:pt x="95" y="76"/>
                    </a:lnTo>
                    <a:lnTo>
                      <a:pt x="94" y="77"/>
                    </a:lnTo>
                    <a:lnTo>
                      <a:pt x="91" y="81"/>
                    </a:lnTo>
                    <a:lnTo>
                      <a:pt x="90" y="86"/>
                    </a:lnTo>
                    <a:lnTo>
                      <a:pt x="91" y="86"/>
                    </a:lnTo>
                    <a:lnTo>
                      <a:pt x="91" y="88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87" y="90"/>
                    </a:lnTo>
                    <a:lnTo>
                      <a:pt x="84" y="91"/>
                    </a:lnTo>
                    <a:lnTo>
                      <a:pt x="84" y="94"/>
                    </a:lnTo>
                    <a:lnTo>
                      <a:pt x="83" y="94"/>
                    </a:lnTo>
                    <a:lnTo>
                      <a:pt x="83" y="95"/>
                    </a:lnTo>
                    <a:lnTo>
                      <a:pt x="80" y="95"/>
                    </a:lnTo>
                    <a:lnTo>
                      <a:pt x="79" y="97"/>
                    </a:lnTo>
                    <a:lnTo>
                      <a:pt x="76" y="97"/>
                    </a:lnTo>
                    <a:lnTo>
                      <a:pt x="74" y="99"/>
                    </a:lnTo>
                    <a:lnTo>
                      <a:pt x="74" y="102"/>
                    </a:lnTo>
                    <a:lnTo>
                      <a:pt x="74" y="103"/>
                    </a:lnTo>
                    <a:lnTo>
                      <a:pt x="74" y="105"/>
                    </a:lnTo>
                    <a:lnTo>
                      <a:pt x="73" y="108"/>
                    </a:lnTo>
                    <a:lnTo>
                      <a:pt x="74" y="109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7" y="109"/>
                    </a:lnTo>
                    <a:lnTo>
                      <a:pt x="66" y="109"/>
                    </a:lnTo>
                    <a:lnTo>
                      <a:pt x="63" y="109"/>
                    </a:lnTo>
                    <a:lnTo>
                      <a:pt x="61" y="110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1" y="106"/>
                    </a:lnTo>
                    <a:lnTo>
                      <a:pt x="50" y="106"/>
                    </a:lnTo>
                    <a:lnTo>
                      <a:pt x="48" y="105"/>
                    </a:lnTo>
                    <a:lnTo>
                      <a:pt x="44" y="105"/>
                    </a:lnTo>
                    <a:lnTo>
                      <a:pt x="40" y="105"/>
                    </a:lnTo>
                    <a:lnTo>
                      <a:pt x="37" y="108"/>
                    </a:lnTo>
                    <a:lnTo>
                      <a:pt x="34" y="113"/>
                    </a:lnTo>
                    <a:lnTo>
                      <a:pt x="33" y="116"/>
                    </a:lnTo>
                    <a:lnTo>
                      <a:pt x="27" y="117"/>
                    </a:lnTo>
                    <a:lnTo>
                      <a:pt x="27" y="119"/>
                    </a:lnTo>
                    <a:lnTo>
                      <a:pt x="25" y="121"/>
                    </a:lnTo>
                    <a:lnTo>
                      <a:pt x="22" y="121"/>
                    </a:lnTo>
                    <a:lnTo>
                      <a:pt x="19" y="123"/>
                    </a:lnTo>
                    <a:lnTo>
                      <a:pt x="16" y="123"/>
                    </a:lnTo>
                    <a:lnTo>
                      <a:pt x="15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7" y="120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5" y="105"/>
                    </a:lnTo>
                    <a:lnTo>
                      <a:pt x="4" y="102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3" y="56"/>
                    </a:lnTo>
                    <a:lnTo>
                      <a:pt x="14" y="56"/>
                    </a:lnTo>
                    <a:lnTo>
                      <a:pt x="16" y="9"/>
                    </a:lnTo>
                    <a:lnTo>
                      <a:pt x="26" y="9"/>
                    </a:lnTo>
                    <a:lnTo>
                      <a:pt x="40" y="7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8" y="8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8" y="11"/>
                    </a:lnTo>
                    <a:lnTo>
                      <a:pt x="52" y="8"/>
                    </a:lnTo>
                    <a:lnTo>
                      <a:pt x="55" y="5"/>
                    </a:lnTo>
                    <a:lnTo>
                      <a:pt x="58" y="3"/>
                    </a:lnTo>
                    <a:lnTo>
                      <a:pt x="61" y="1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5" y="1"/>
                    </a:lnTo>
                    <a:lnTo>
                      <a:pt x="69" y="0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6" name="Freeform 902"/>
              <p:cNvSpPr>
                <a:spLocks/>
              </p:cNvSpPr>
              <p:nvPr/>
            </p:nvSpPr>
            <p:spPr bwMode="auto">
              <a:xfrm>
                <a:off x="4606815" y="4357827"/>
                <a:ext cx="265312" cy="249008"/>
              </a:xfrm>
              <a:custGeom>
                <a:avLst/>
                <a:gdLst>
                  <a:gd name="T0" fmla="*/ 21 w 179"/>
                  <a:gd name="T1" fmla="*/ 3 h 168"/>
                  <a:gd name="T2" fmla="*/ 24 w 179"/>
                  <a:gd name="T3" fmla="*/ 2 h 168"/>
                  <a:gd name="T4" fmla="*/ 25 w 179"/>
                  <a:gd name="T5" fmla="*/ 5 h 168"/>
                  <a:gd name="T6" fmla="*/ 32 w 179"/>
                  <a:gd name="T7" fmla="*/ 9 h 168"/>
                  <a:gd name="T8" fmla="*/ 36 w 179"/>
                  <a:gd name="T9" fmla="*/ 7 h 168"/>
                  <a:gd name="T10" fmla="*/ 89 w 179"/>
                  <a:gd name="T11" fmla="*/ 7 h 168"/>
                  <a:gd name="T12" fmla="*/ 92 w 179"/>
                  <a:gd name="T13" fmla="*/ 11 h 168"/>
                  <a:gd name="T14" fmla="*/ 98 w 179"/>
                  <a:gd name="T15" fmla="*/ 13 h 168"/>
                  <a:gd name="T16" fmla="*/ 103 w 179"/>
                  <a:gd name="T17" fmla="*/ 14 h 168"/>
                  <a:gd name="T18" fmla="*/ 110 w 179"/>
                  <a:gd name="T19" fmla="*/ 14 h 168"/>
                  <a:gd name="T20" fmla="*/ 112 w 179"/>
                  <a:gd name="T21" fmla="*/ 13 h 168"/>
                  <a:gd name="T22" fmla="*/ 119 w 179"/>
                  <a:gd name="T23" fmla="*/ 16 h 168"/>
                  <a:gd name="T24" fmla="*/ 123 w 179"/>
                  <a:gd name="T25" fmla="*/ 16 h 168"/>
                  <a:gd name="T26" fmla="*/ 127 w 179"/>
                  <a:gd name="T27" fmla="*/ 16 h 168"/>
                  <a:gd name="T28" fmla="*/ 130 w 179"/>
                  <a:gd name="T29" fmla="*/ 16 h 168"/>
                  <a:gd name="T30" fmla="*/ 133 w 179"/>
                  <a:gd name="T31" fmla="*/ 17 h 168"/>
                  <a:gd name="T32" fmla="*/ 168 w 179"/>
                  <a:gd name="T33" fmla="*/ 9 h 168"/>
                  <a:gd name="T34" fmla="*/ 172 w 179"/>
                  <a:gd name="T35" fmla="*/ 9 h 168"/>
                  <a:gd name="T36" fmla="*/ 176 w 179"/>
                  <a:gd name="T37" fmla="*/ 10 h 168"/>
                  <a:gd name="T38" fmla="*/ 179 w 179"/>
                  <a:gd name="T39" fmla="*/ 13 h 168"/>
                  <a:gd name="T40" fmla="*/ 170 w 179"/>
                  <a:gd name="T41" fmla="*/ 16 h 168"/>
                  <a:gd name="T42" fmla="*/ 165 w 179"/>
                  <a:gd name="T43" fmla="*/ 16 h 168"/>
                  <a:gd name="T44" fmla="*/ 155 w 179"/>
                  <a:gd name="T45" fmla="*/ 24 h 168"/>
                  <a:gd name="T46" fmla="*/ 155 w 179"/>
                  <a:gd name="T47" fmla="*/ 21 h 168"/>
                  <a:gd name="T48" fmla="*/ 152 w 179"/>
                  <a:gd name="T49" fmla="*/ 18 h 168"/>
                  <a:gd name="T50" fmla="*/ 147 w 179"/>
                  <a:gd name="T51" fmla="*/ 20 h 168"/>
                  <a:gd name="T52" fmla="*/ 121 w 179"/>
                  <a:gd name="T53" fmla="*/ 69 h 168"/>
                  <a:gd name="T54" fmla="*/ 107 w 179"/>
                  <a:gd name="T55" fmla="*/ 111 h 168"/>
                  <a:gd name="T56" fmla="*/ 104 w 179"/>
                  <a:gd name="T57" fmla="*/ 159 h 168"/>
                  <a:gd name="T58" fmla="*/ 96 w 179"/>
                  <a:gd name="T59" fmla="*/ 163 h 168"/>
                  <a:gd name="T60" fmla="*/ 92 w 179"/>
                  <a:gd name="T61" fmla="*/ 168 h 168"/>
                  <a:gd name="T62" fmla="*/ 87 w 179"/>
                  <a:gd name="T63" fmla="*/ 166 h 168"/>
                  <a:gd name="T64" fmla="*/ 82 w 179"/>
                  <a:gd name="T65" fmla="*/ 166 h 168"/>
                  <a:gd name="T66" fmla="*/ 76 w 179"/>
                  <a:gd name="T67" fmla="*/ 165 h 168"/>
                  <a:gd name="T68" fmla="*/ 71 w 179"/>
                  <a:gd name="T69" fmla="*/ 158 h 168"/>
                  <a:gd name="T70" fmla="*/ 64 w 179"/>
                  <a:gd name="T71" fmla="*/ 157 h 168"/>
                  <a:gd name="T72" fmla="*/ 63 w 179"/>
                  <a:gd name="T73" fmla="*/ 161 h 168"/>
                  <a:gd name="T74" fmla="*/ 54 w 179"/>
                  <a:gd name="T75" fmla="*/ 159 h 168"/>
                  <a:gd name="T76" fmla="*/ 47 w 179"/>
                  <a:gd name="T77" fmla="*/ 148 h 168"/>
                  <a:gd name="T78" fmla="*/ 42 w 179"/>
                  <a:gd name="T79" fmla="*/ 137 h 168"/>
                  <a:gd name="T80" fmla="*/ 42 w 179"/>
                  <a:gd name="T81" fmla="*/ 130 h 168"/>
                  <a:gd name="T82" fmla="*/ 38 w 179"/>
                  <a:gd name="T83" fmla="*/ 121 h 168"/>
                  <a:gd name="T84" fmla="*/ 39 w 179"/>
                  <a:gd name="T85" fmla="*/ 111 h 168"/>
                  <a:gd name="T86" fmla="*/ 32 w 179"/>
                  <a:gd name="T87" fmla="*/ 83 h 168"/>
                  <a:gd name="T88" fmla="*/ 28 w 179"/>
                  <a:gd name="T89" fmla="*/ 67 h 168"/>
                  <a:gd name="T90" fmla="*/ 20 w 179"/>
                  <a:gd name="T91" fmla="*/ 47 h 168"/>
                  <a:gd name="T92" fmla="*/ 2 w 179"/>
                  <a:gd name="T93" fmla="*/ 18 h 168"/>
                  <a:gd name="T94" fmla="*/ 3 w 179"/>
                  <a:gd name="T95" fmla="*/ 7 h 168"/>
                  <a:gd name="T96" fmla="*/ 5 w 179"/>
                  <a:gd name="T97" fmla="*/ 6 h 168"/>
                  <a:gd name="T98" fmla="*/ 11 w 179"/>
                  <a:gd name="T99" fmla="*/ 7 h 168"/>
                  <a:gd name="T100" fmla="*/ 16 w 179"/>
                  <a:gd name="T101" fmla="*/ 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9" h="168">
                    <a:moveTo>
                      <a:pt x="18" y="0"/>
                    </a:moveTo>
                    <a:lnTo>
                      <a:pt x="20" y="2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2" y="9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90" y="10"/>
                    </a:lnTo>
                    <a:lnTo>
                      <a:pt x="92" y="11"/>
                    </a:lnTo>
                    <a:lnTo>
                      <a:pt x="94" y="13"/>
                    </a:lnTo>
                    <a:lnTo>
                      <a:pt x="97" y="13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1" y="14"/>
                    </a:lnTo>
                    <a:lnTo>
                      <a:pt x="103" y="14"/>
                    </a:lnTo>
                    <a:lnTo>
                      <a:pt x="104" y="14"/>
                    </a:lnTo>
                    <a:lnTo>
                      <a:pt x="107" y="13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2" y="11"/>
                    </a:lnTo>
                    <a:lnTo>
                      <a:pt x="112" y="13"/>
                    </a:lnTo>
                    <a:lnTo>
                      <a:pt x="115" y="13"/>
                    </a:lnTo>
                    <a:lnTo>
                      <a:pt x="118" y="16"/>
                    </a:lnTo>
                    <a:lnTo>
                      <a:pt x="119" y="16"/>
                    </a:lnTo>
                    <a:lnTo>
                      <a:pt x="122" y="17"/>
                    </a:lnTo>
                    <a:lnTo>
                      <a:pt x="123" y="16"/>
                    </a:lnTo>
                    <a:lnTo>
                      <a:pt x="123" y="16"/>
                    </a:lnTo>
                    <a:lnTo>
                      <a:pt x="125" y="14"/>
                    </a:lnTo>
                    <a:lnTo>
                      <a:pt x="126" y="14"/>
                    </a:lnTo>
                    <a:lnTo>
                      <a:pt x="127" y="16"/>
                    </a:lnTo>
                    <a:lnTo>
                      <a:pt x="129" y="16"/>
                    </a:lnTo>
                    <a:lnTo>
                      <a:pt x="129" y="16"/>
                    </a:lnTo>
                    <a:lnTo>
                      <a:pt x="130" y="16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3" y="17"/>
                    </a:lnTo>
                    <a:lnTo>
                      <a:pt x="134" y="17"/>
                    </a:lnTo>
                    <a:lnTo>
                      <a:pt x="155" y="11"/>
                    </a:lnTo>
                    <a:lnTo>
                      <a:pt x="168" y="9"/>
                    </a:lnTo>
                    <a:lnTo>
                      <a:pt x="169" y="9"/>
                    </a:lnTo>
                    <a:lnTo>
                      <a:pt x="172" y="9"/>
                    </a:lnTo>
                    <a:lnTo>
                      <a:pt x="172" y="9"/>
                    </a:lnTo>
                    <a:lnTo>
                      <a:pt x="173" y="9"/>
                    </a:lnTo>
                    <a:lnTo>
                      <a:pt x="174" y="10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7" y="10"/>
                    </a:lnTo>
                    <a:lnTo>
                      <a:pt x="179" y="13"/>
                    </a:lnTo>
                    <a:lnTo>
                      <a:pt x="176" y="13"/>
                    </a:lnTo>
                    <a:lnTo>
                      <a:pt x="172" y="14"/>
                    </a:lnTo>
                    <a:lnTo>
                      <a:pt x="170" y="16"/>
                    </a:lnTo>
                    <a:lnTo>
                      <a:pt x="168" y="16"/>
                    </a:lnTo>
                    <a:lnTo>
                      <a:pt x="168" y="14"/>
                    </a:lnTo>
                    <a:lnTo>
                      <a:pt x="165" y="16"/>
                    </a:lnTo>
                    <a:lnTo>
                      <a:pt x="162" y="18"/>
                    </a:lnTo>
                    <a:lnTo>
                      <a:pt x="159" y="21"/>
                    </a:lnTo>
                    <a:lnTo>
                      <a:pt x="155" y="24"/>
                    </a:lnTo>
                    <a:lnTo>
                      <a:pt x="154" y="24"/>
                    </a:lnTo>
                    <a:lnTo>
                      <a:pt x="154" y="22"/>
                    </a:lnTo>
                    <a:lnTo>
                      <a:pt x="155" y="21"/>
                    </a:lnTo>
                    <a:lnTo>
                      <a:pt x="154" y="20"/>
                    </a:lnTo>
                    <a:lnTo>
                      <a:pt x="154" y="18"/>
                    </a:lnTo>
                    <a:lnTo>
                      <a:pt x="152" y="18"/>
                    </a:lnTo>
                    <a:lnTo>
                      <a:pt x="152" y="18"/>
                    </a:lnTo>
                    <a:lnTo>
                      <a:pt x="150" y="18"/>
                    </a:lnTo>
                    <a:lnTo>
                      <a:pt x="147" y="20"/>
                    </a:lnTo>
                    <a:lnTo>
                      <a:pt x="133" y="22"/>
                    </a:lnTo>
                    <a:lnTo>
                      <a:pt x="123" y="22"/>
                    </a:lnTo>
                    <a:lnTo>
                      <a:pt x="121" y="69"/>
                    </a:lnTo>
                    <a:lnTo>
                      <a:pt x="110" y="69"/>
                    </a:lnTo>
                    <a:lnTo>
                      <a:pt x="107" y="111"/>
                    </a:lnTo>
                    <a:lnTo>
                      <a:pt x="107" y="111"/>
                    </a:lnTo>
                    <a:lnTo>
                      <a:pt x="107" y="112"/>
                    </a:lnTo>
                    <a:lnTo>
                      <a:pt x="105" y="159"/>
                    </a:lnTo>
                    <a:lnTo>
                      <a:pt x="104" y="159"/>
                    </a:lnTo>
                    <a:lnTo>
                      <a:pt x="100" y="159"/>
                    </a:lnTo>
                    <a:lnTo>
                      <a:pt x="96" y="161"/>
                    </a:lnTo>
                    <a:lnTo>
                      <a:pt x="96" y="163"/>
                    </a:lnTo>
                    <a:lnTo>
                      <a:pt x="93" y="163"/>
                    </a:lnTo>
                    <a:lnTo>
                      <a:pt x="93" y="165"/>
                    </a:lnTo>
                    <a:lnTo>
                      <a:pt x="92" y="168"/>
                    </a:lnTo>
                    <a:lnTo>
                      <a:pt x="90" y="168"/>
                    </a:lnTo>
                    <a:lnTo>
                      <a:pt x="89" y="168"/>
                    </a:lnTo>
                    <a:lnTo>
                      <a:pt x="87" y="166"/>
                    </a:lnTo>
                    <a:lnTo>
                      <a:pt x="86" y="166"/>
                    </a:lnTo>
                    <a:lnTo>
                      <a:pt x="85" y="168"/>
                    </a:lnTo>
                    <a:lnTo>
                      <a:pt x="82" y="166"/>
                    </a:lnTo>
                    <a:lnTo>
                      <a:pt x="81" y="166"/>
                    </a:lnTo>
                    <a:lnTo>
                      <a:pt x="79" y="166"/>
                    </a:lnTo>
                    <a:lnTo>
                      <a:pt x="76" y="165"/>
                    </a:lnTo>
                    <a:lnTo>
                      <a:pt x="72" y="165"/>
                    </a:lnTo>
                    <a:lnTo>
                      <a:pt x="69" y="161"/>
                    </a:lnTo>
                    <a:lnTo>
                      <a:pt x="71" y="158"/>
                    </a:lnTo>
                    <a:lnTo>
                      <a:pt x="68" y="158"/>
                    </a:lnTo>
                    <a:lnTo>
                      <a:pt x="67" y="155"/>
                    </a:lnTo>
                    <a:lnTo>
                      <a:pt x="64" y="157"/>
                    </a:lnTo>
                    <a:lnTo>
                      <a:pt x="63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0" y="161"/>
                    </a:lnTo>
                    <a:lnTo>
                      <a:pt x="58" y="162"/>
                    </a:lnTo>
                    <a:lnTo>
                      <a:pt x="54" y="159"/>
                    </a:lnTo>
                    <a:lnTo>
                      <a:pt x="53" y="158"/>
                    </a:lnTo>
                    <a:lnTo>
                      <a:pt x="50" y="154"/>
                    </a:lnTo>
                    <a:lnTo>
                      <a:pt x="47" y="148"/>
                    </a:lnTo>
                    <a:lnTo>
                      <a:pt x="45" y="144"/>
                    </a:lnTo>
                    <a:lnTo>
                      <a:pt x="45" y="140"/>
                    </a:lnTo>
                    <a:lnTo>
                      <a:pt x="42" y="137"/>
                    </a:lnTo>
                    <a:lnTo>
                      <a:pt x="42" y="134"/>
                    </a:lnTo>
                    <a:lnTo>
                      <a:pt x="43" y="133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9" y="123"/>
                    </a:lnTo>
                    <a:lnTo>
                      <a:pt x="38" y="121"/>
                    </a:lnTo>
                    <a:lnTo>
                      <a:pt x="39" y="119"/>
                    </a:lnTo>
                    <a:lnTo>
                      <a:pt x="39" y="116"/>
                    </a:lnTo>
                    <a:lnTo>
                      <a:pt x="39" y="111"/>
                    </a:lnTo>
                    <a:lnTo>
                      <a:pt x="35" y="100"/>
                    </a:lnTo>
                    <a:lnTo>
                      <a:pt x="35" y="90"/>
                    </a:lnTo>
                    <a:lnTo>
                      <a:pt x="32" y="83"/>
                    </a:lnTo>
                    <a:lnTo>
                      <a:pt x="35" y="82"/>
                    </a:lnTo>
                    <a:lnTo>
                      <a:pt x="35" y="76"/>
                    </a:lnTo>
                    <a:lnTo>
                      <a:pt x="28" y="67"/>
                    </a:lnTo>
                    <a:lnTo>
                      <a:pt x="28" y="63"/>
                    </a:lnTo>
                    <a:lnTo>
                      <a:pt x="21" y="54"/>
                    </a:lnTo>
                    <a:lnTo>
                      <a:pt x="20" y="47"/>
                    </a:lnTo>
                    <a:lnTo>
                      <a:pt x="13" y="34"/>
                    </a:lnTo>
                    <a:lnTo>
                      <a:pt x="9" y="25"/>
                    </a:lnTo>
                    <a:lnTo>
                      <a:pt x="2" y="1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3" y="3"/>
                    </a:lnTo>
                    <a:lnTo>
                      <a:pt x="16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7" name="Freeform 903"/>
              <p:cNvSpPr>
                <a:spLocks/>
              </p:cNvSpPr>
              <p:nvPr/>
            </p:nvSpPr>
            <p:spPr bwMode="auto">
              <a:xfrm>
                <a:off x="7636410" y="4470473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0 h 5"/>
                  <a:gd name="T4" fmla="*/ 4 w 4"/>
                  <a:gd name="T5" fmla="*/ 2 h 5"/>
                  <a:gd name="T6" fmla="*/ 3 w 4"/>
                  <a:gd name="T7" fmla="*/ 5 h 5"/>
                  <a:gd name="T8" fmla="*/ 0 w 4"/>
                  <a:gd name="T9" fmla="*/ 5 h 5"/>
                  <a:gd name="T10" fmla="*/ 1 w 4"/>
                  <a:gd name="T11" fmla="*/ 2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8" name="Freeform 904"/>
              <p:cNvSpPr>
                <a:spLocks/>
              </p:cNvSpPr>
              <p:nvPr/>
            </p:nvSpPr>
            <p:spPr bwMode="auto">
              <a:xfrm>
                <a:off x="7648268" y="4474919"/>
                <a:ext cx="8893" cy="11858"/>
              </a:xfrm>
              <a:custGeom>
                <a:avLst/>
                <a:gdLst>
                  <a:gd name="T0" fmla="*/ 3 w 6"/>
                  <a:gd name="T1" fmla="*/ 0 h 8"/>
                  <a:gd name="T2" fmla="*/ 3 w 6"/>
                  <a:gd name="T3" fmla="*/ 2 h 8"/>
                  <a:gd name="T4" fmla="*/ 3 w 6"/>
                  <a:gd name="T5" fmla="*/ 4 h 8"/>
                  <a:gd name="T6" fmla="*/ 3 w 6"/>
                  <a:gd name="T7" fmla="*/ 6 h 8"/>
                  <a:gd name="T8" fmla="*/ 6 w 6"/>
                  <a:gd name="T9" fmla="*/ 7 h 8"/>
                  <a:gd name="T10" fmla="*/ 5 w 6"/>
                  <a:gd name="T11" fmla="*/ 8 h 8"/>
                  <a:gd name="T12" fmla="*/ 2 w 6"/>
                  <a:gd name="T13" fmla="*/ 7 h 8"/>
                  <a:gd name="T14" fmla="*/ 0 w 6"/>
                  <a:gd name="T15" fmla="*/ 6 h 8"/>
                  <a:gd name="T16" fmla="*/ 0 w 6"/>
                  <a:gd name="T17" fmla="*/ 3 h 8"/>
                  <a:gd name="T18" fmla="*/ 0 w 6"/>
                  <a:gd name="T19" fmla="*/ 3 h 8"/>
                  <a:gd name="T20" fmla="*/ 3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9" name="Freeform 905"/>
              <p:cNvSpPr>
                <a:spLocks/>
              </p:cNvSpPr>
              <p:nvPr/>
            </p:nvSpPr>
            <p:spPr bwMode="auto">
              <a:xfrm>
                <a:off x="7591944" y="4460097"/>
                <a:ext cx="50394" cy="57806"/>
              </a:xfrm>
              <a:custGeom>
                <a:avLst/>
                <a:gdLst>
                  <a:gd name="T0" fmla="*/ 0 w 34"/>
                  <a:gd name="T1" fmla="*/ 0 h 39"/>
                  <a:gd name="T2" fmla="*/ 4 w 34"/>
                  <a:gd name="T3" fmla="*/ 5 h 39"/>
                  <a:gd name="T4" fmla="*/ 4 w 34"/>
                  <a:gd name="T5" fmla="*/ 3 h 39"/>
                  <a:gd name="T6" fmla="*/ 5 w 34"/>
                  <a:gd name="T7" fmla="*/ 5 h 39"/>
                  <a:gd name="T8" fmla="*/ 7 w 34"/>
                  <a:gd name="T9" fmla="*/ 7 h 39"/>
                  <a:gd name="T10" fmla="*/ 9 w 34"/>
                  <a:gd name="T11" fmla="*/ 9 h 39"/>
                  <a:gd name="T12" fmla="*/ 11 w 34"/>
                  <a:gd name="T13" fmla="*/ 12 h 39"/>
                  <a:gd name="T14" fmla="*/ 12 w 34"/>
                  <a:gd name="T15" fmla="*/ 13 h 39"/>
                  <a:gd name="T16" fmla="*/ 18 w 34"/>
                  <a:gd name="T17" fmla="*/ 20 h 39"/>
                  <a:gd name="T18" fmla="*/ 20 w 34"/>
                  <a:gd name="T19" fmla="*/ 24 h 39"/>
                  <a:gd name="T20" fmla="*/ 22 w 34"/>
                  <a:gd name="T21" fmla="*/ 24 h 39"/>
                  <a:gd name="T22" fmla="*/ 25 w 34"/>
                  <a:gd name="T23" fmla="*/ 25 h 39"/>
                  <a:gd name="T24" fmla="*/ 27 w 34"/>
                  <a:gd name="T25" fmla="*/ 31 h 39"/>
                  <a:gd name="T26" fmla="*/ 31 w 34"/>
                  <a:gd name="T27" fmla="*/ 34 h 39"/>
                  <a:gd name="T28" fmla="*/ 34 w 34"/>
                  <a:gd name="T29" fmla="*/ 35 h 39"/>
                  <a:gd name="T30" fmla="*/ 34 w 34"/>
                  <a:gd name="T31" fmla="*/ 39 h 39"/>
                  <a:gd name="T32" fmla="*/ 31 w 34"/>
                  <a:gd name="T33" fmla="*/ 38 h 39"/>
                  <a:gd name="T34" fmla="*/ 30 w 34"/>
                  <a:gd name="T35" fmla="*/ 38 h 39"/>
                  <a:gd name="T36" fmla="*/ 29 w 34"/>
                  <a:gd name="T37" fmla="*/ 36 h 39"/>
                  <a:gd name="T38" fmla="*/ 26 w 34"/>
                  <a:gd name="T39" fmla="*/ 36 h 39"/>
                  <a:gd name="T40" fmla="*/ 23 w 34"/>
                  <a:gd name="T41" fmla="*/ 35 h 39"/>
                  <a:gd name="T42" fmla="*/ 23 w 34"/>
                  <a:gd name="T43" fmla="*/ 32 h 39"/>
                  <a:gd name="T44" fmla="*/ 19 w 34"/>
                  <a:gd name="T45" fmla="*/ 32 h 39"/>
                  <a:gd name="T46" fmla="*/ 19 w 34"/>
                  <a:gd name="T47" fmla="*/ 28 h 39"/>
                  <a:gd name="T48" fmla="*/ 16 w 34"/>
                  <a:gd name="T49" fmla="*/ 28 h 39"/>
                  <a:gd name="T50" fmla="*/ 16 w 34"/>
                  <a:gd name="T51" fmla="*/ 30 h 39"/>
                  <a:gd name="T52" fmla="*/ 15 w 34"/>
                  <a:gd name="T53" fmla="*/ 25 h 39"/>
                  <a:gd name="T54" fmla="*/ 11 w 34"/>
                  <a:gd name="T55" fmla="*/ 23 h 39"/>
                  <a:gd name="T56" fmla="*/ 11 w 34"/>
                  <a:gd name="T57" fmla="*/ 21 h 39"/>
                  <a:gd name="T58" fmla="*/ 8 w 34"/>
                  <a:gd name="T59" fmla="*/ 20 h 39"/>
                  <a:gd name="T60" fmla="*/ 7 w 34"/>
                  <a:gd name="T61" fmla="*/ 18 h 39"/>
                  <a:gd name="T62" fmla="*/ 7 w 34"/>
                  <a:gd name="T63" fmla="*/ 16 h 39"/>
                  <a:gd name="T64" fmla="*/ 4 w 34"/>
                  <a:gd name="T65" fmla="*/ 14 h 39"/>
                  <a:gd name="T66" fmla="*/ 1 w 34"/>
                  <a:gd name="T67" fmla="*/ 7 h 39"/>
                  <a:gd name="T68" fmla="*/ 1 w 34"/>
                  <a:gd name="T69" fmla="*/ 5 h 39"/>
                  <a:gd name="T70" fmla="*/ 0 w 34"/>
                  <a:gd name="T71" fmla="*/ 3 h 39"/>
                  <a:gd name="T72" fmla="*/ 0 w 34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9">
                    <a:moveTo>
                      <a:pt x="0" y="0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11" y="12"/>
                    </a:lnTo>
                    <a:lnTo>
                      <a:pt x="12" y="13"/>
                    </a:lnTo>
                    <a:lnTo>
                      <a:pt x="18" y="20"/>
                    </a:lnTo>
                    <a:lnTo>
                      <a:pt x="20" y="24"/>
                    </a:lnTo>
                    <a:lnTo>
                      <a:pt x="22" y="24"/>
                    </a:lnTo>
                    <a:lnTo>
                      <a:pt x="25" y="25"/>
                    </a:lnTo>
                    <a:lnTo>
                      <a:pt x="27" y="31"/>
                    </a:lnTo>
                    <a:lnTo>
                      <a:pt x="31" y="34"/>
                    </a:lnTo>
                    <a:lnTo>
                      <a:pt x="34" y="35"/>
                    </a:lnTo>
                    <a:lnTo>
                      <a:pt x="34" y="39"/>
                    </a:lnTo>
                    <a:lnTo>
                      <a:pt x="31" y="38"/>
                    </a:lnTo>
                    <a:lnTo>
                      <a:pt x="30" y="38"/>
                    </a:lnTo>
                    <a:lnTo>
                      <a:pt x="29" y="36"/>
                    </a:lnTo>
                    <a:lnTo>
                      <a:pt x="26" y="36"/>
                    </a:lnTo>
                    <a:lnTo>
                      <a:pt x="23" y="35"/>
                    </a:lnTo>
                    <a:lnTo>
                      <a:pt x="23" y="32"/>
                    </a:lnTo>
                    <a:lnTo>
                      <a:pt x="19" y="32"/>
                    </a:lnTo>
                    <a:lnTo>
                      <a:pt x="19" y="28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5" y="25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4" y="14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0" name="Freeform 906"/>
              <p:cNvSpPr>
                <a:spLocks/>
              </p:cNvSpPr>
              <p:nvPr/>
            </p:nvSpPr>
            <p:spPr bwMode="auto">
              <a:xfrm>
                <a:off x="7661608" y="4494188"/>
                <a:ext cx="7411" cy="7411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1 h 5"/>
                  <a:gd name="T4" fmla="*/ 4 w 5"/>
                  <a:gd name="T5" fmla="*/ 4 h 5"/>
                  <a:gd name="T6" fmla="*/ 2 w 5"/>
                  <a:gd name="T7" fmla="*/ 4 h 5"/>
                  <a:gd name="T8" fmla="*/ 2 w 5"/>
                  <a:gd name="T9" fmla="*/ 5 h 5"/>
                  <a:gd name="T10" fmla="*/ 0 w 5"/>
                  <a:gd name="T11" fmla="*/ 4 h 5"/>
                  <a:gd name="T12" fmla="*/ 0 w 5"/>
                  <a:gd name="T13" fmla="*/ 1 h 5"/>
                  <a:gd name="T14" fmla="*/ 2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5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1" name="Freeform 907"/>
              <p:cNvSpPr>
                <a:spLocks/>
              </p:cNvSpPr>
              <p:nvPr/>
            </p:nvSpPr>
            <p:spPr bwMode="auto">
              <a:xfrm>
                <a:off x="5671027" y="5226390"/>
                <a:ext cx="7411" cy="8893"/>
              </a:xfrm>
              <a:custGeom>
                <a:avLst/>
                <a:gdLst>
                  <a:gd name="T0" fmla="*/ 1 w 5"/>
                  <a:gd name="T1" fmla="*/ 0 h 6"/>
                  <a:gd name="T2" fmla="*/ 2 w 5"/>
                  <a:gd name="T3" fmla="*/ 2 h 6"/>
                  <a:gd name="T4" fmla="*/ 5 w 5"/>
                  <a:gd name="T5" fmla="*/ 6 h 6"/>
                  <a:gd name="T6" fmla="*/ 4 w 5"/>
                  <a:gd name="T7" fmla="*/ 6 h 6"/>
                  <a:gd name="T8" fmla="*/ 2 w 5"/>
                  <a:gd name="T9" fmla="*/ 5 h 6"/>
                  <a:gd name="T10" fmla="*/ 1 w 5"/>
                  <a:gd name="T11" fmla="*/ 5 h 6"/>
                  <a:gd name="T12" fmla="*/ 1 w 5"/>
                  <a:gd name="T13" fmla="*/ 3 h 6"/>
                  <a:gd name="T14" fmla="*/ 0 w 5"/>
                  <a:gd name="T15" fmla="*/ 0 h 6"/>
                  <a:gd name="T16" fmla="*/ 1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lnTo>
                      <a:pt x="2" y="2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2" name="Freeform 908"/>
              <p:cNvSpPr>
                <a:spLocks/>
              </p:cNvSpPr>
              <p:nvPr/>
            </p:nvSpPr>
            <p:spPr bwMode="auto">
              <a:xfrm>
                <a:off x="5623597" y="5107815"/>
                <a:ext cx="5929" cy="444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3 h 3"/>
                  <a:gd name="T10" fmla="*/ 1 w 4"/>
                  <a:gd name="T11" fmla="*/ 2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3" name="Freeform 909"/>
              <p:cNvSpPr>
                <a:spLocks/>
              </p:cNvSpPr>
              <p:nvPr/>
            </p:nvSpPr>
            <p:spPr bwMode="auto">
              <a:xfrm>
                <a:off x="5613222" y="5104850"/>
                <a:ext cx="32608" cy="23715"/>
              </a:xfrm>
              <a:custGeom>
                <a:avLst/>
                <a:gdLst>
                  <a:gd name="T0" fmla="*/ 5 w 22"/>
                  <a:gd name="T1" fmla="*/ 0 h 16"/>
                  <a:gd name="T2" fmla="*/ 5 w 22"/>
                  <a:gd name="T3" fmla="*/ 1 h 16"/>
                  <a:gd name="T4" fmla="*/ 4 w 22"/>
                  <a:gd name="T5" fmla="*/ 1 h 16"/>
                  <a:gd name="T6" fmla="*/ 5 w 22"/>
                  <a:gd name="T7" fmla="*/ 2 h 16"/>
                  <a:gd name="T8" fmla="*/ 4 w 22"/>
                  <a:gd name="T9" fmla="*/ 5 h 16"/>
                  <a:gd name="T10" fmla="*/ 5 w 22"/>
                  <a:gd name="T11" fmla="*/ 6 h 16"/>
                  <a:gd name="T12" fmla="*/ 8 w 22"/>
                  <a:gd name="T13" fmla="*/ 6 h 16"/>
                  <a:gd name="T14" fmla="*/ 10 w 22"/>
                  <a:gd name="T15" fmla="*/ 8 h 16"/>
                  <a:gd name="T16" fmla="*/ 11 w 22"/>
                  <a:gd name="T17" fmla="*/ 6 h 16"/>
                  <a:gd name="T18" fmla="*/ 12 w 22"/>
                  <a:gd name="T19" fmla="*/ 5 h 16"/>
                  <a:gd name="T20" fmla="*/ 14 w 22"/>
                  <a:gd name="T21" fmla="*/ 4 h 16"/>
                  <a:gd name="T22" fmla="*/ 14 w 22"/>
                  <a:gd name="T23" fmla="*/ 6 h 16"/>
                  <a:gd name="T24" fmla="*/ 12 w 22"/>
                  <a:gd name="T25" fmla="*/ 6 h 16"/>
                  <a:gd name="T26" fmla="*/ 14 w 22"/>
                  <a:gd name="T27" fmla="*/ 11 h 16"/>
                  <a:gd name="T28" fmla="*/ 15 w 22"/>
                  <a:gd name="T29" fmla="*/ 9 h 16"/>
                  <a:gd name="T30" fmla="*/ 18 w 22"/>
                  <a:gd name="T31" fmla="*/ 8 h 16"/>
                  <a:gd name="T32" fmla="*/ 19 w 22"/>
                  <a:gd name="T33" fmla="*/ 8 h 16"/>
                  <a:gd name="T34" fmla="*/ 21 w 22"/>
                  <a:gd name="T35" fmla="*/ 6 h 16"/>
                  <a:gd name="T36" fmla="*/ 22 w 22"/>
                  <a:gd name="T37" fmla="*/ 9 h 16"/>
                  <a:gd name="T38" fmla="*/ 21 w 22"/>
                  <a:gd name="T39" fmla="*/ 11 h 16"/>
                  <a:gd name="T40" fmla="*/ 18 w 22"/>
                  <a:gd name="T41" fmla="*/ 11 h 16"/>
                  <a:gd name="T42" fmla="*/ 16 w 22"/>
                  <a:gd name="T43" fmla="*/ 11 h 16"/>
                  <a:gd name="T44" fmla="*/ 15 w 22"/>
                  <a:gd name="T45" fmla="*/ 12 h 16"/>
                  <a:gd name="T46" fmla="*/ 16 w 22"/>
                  <a:gd name="T47" fmla="*/ 15 h 16"/>
                  <a:gd name="T48" fmla="*/ 19 w 22"/>
                  <a:gd name="T49" fmla="*/ 15 h 16"/>
                  <a:gd name="T50" fmla="*/ 19 w 22"/>
                  <a:gd name="T51" fmla="*/ 15 h 16"/>
                  <a:gd name="T52" fmla="*/ 18 w 22"/>
                  <a:gd name="T53" fmla="*/ 16 h 16"/>
                  <a:gd name="T54" fmla="*/ 15 w 22"/>
                  <a:gd name="T55" fmla="*/ 16 h 16"/>
                  <a:gd name="T56" fmla="*/ 14 w 22"/>
                  <a:gd name="T57" fmla="*/ 16 h 16"/>
                  <a:gd name="T58" fmla="*/ 14 w 22"/>
                  <a:gd name="T59" fmla="*/ 13 h 16"/>
                  <a:gd name="T60" fmla="*/ 12 w 22"/>
                  <a:gd name="T61" fmla="*/ 13 h 16"/>
                  <a:gd name="T62" fmla="*/ 11 w 22"/>
                  <a:gd name="T63" fmla="*/ 15 h 16"/>
                  <a:gd name="T64" fmla="*/ 10 w 22"/>
                  <a:gd name="T65" fmla="*/ 16 h 16"/>
                  <a:gd name="T66" fmla="*/ 8 w 22"/>
                  <a:gd name="T67" fmla="*/ 13 h 16"/>
                  <a:gd name="T68" fmla="*/ 7 w 22"/>
                  <a:gd name="T69" fmla="*/ 12 h 16"/>
                  <a:gd name="T70" fmla="*/ 5 w 22"/>
                  <a:gd name="T71" fmla="*/ 13 h 16"/>
                  <a:gd name="T72" fmla="*/ 3 w 22"/>
                  <a:gd name="T73" fmla="*/ 15 h 16"/>
                  <a:gd name="T74" fmla="*/ 1 w 22"/>
                  <a:gd name="T75" fmla="*/ 15 h 16"/>
                  <a:gd name="T76" fmla="*/ 0 w 22"/>
                  <a:gd name="T77" fmla="*/ 13 h 16"/>
                  <a:gd name="T78" fmla="*/ 3 w 22"/>
                  <a:gd name="T79" fmla="*/ 11 h 16"/>
                  <a:gd name="T80" fmla="*/ 4 w 22"/>
                  <a:gd name="T81" fmla="*/ 8 h 16"/>
                  <a:gd name="T82" fmla="*/ 4 w 22"/>
                  <a:gd name="T83" fmla="*/ 6 h 16"/>
                  <a:gd name="T84" fmla="*/ 3 w 22"/>
                  <a:gd name="T85" fmla="*/ 6 h 16"/>
                  <a:gd name="T86" fmla="*/ 3 w 22"/>
                  <a:gd name="T87" fmla="*/ 4 h 16"/>
                  <a:gd name="T88" fmla="*/ 3 w 22"/>
                  <a:gd name="T89" fmla="*/ 2 h 16"/>
                  <a:gd name="T90" fmla="*/ 4 w 22"/>
                  <a:gd name="T91" fmla="*/ 1 h 16"/>
                  <a:gd name="T92" fmla="*/ 5 w 22"/>
                  <a:gd name="T9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16">
                    <a:moveTo>
                      <a:pt x="5" y="0"/>
                    </a:moveTo>
                    <a:lnTo>
                      <a:pt x="5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2" y="9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4" name="Freeform 910"/>
              <p:cNvSpPr>
                <a:spLocks/>
              </p:cNvSpPr>
              <p:nvPr/>
            </p:nvSpPr>
            <p:spPr bwMode="auto">
              <a:xfrm>
                <a:off x="5497611" y="4424525"/>
                <a:ext cx="10376" cy="13340"/>
              </a:xfrm>
              <a:custGeom>
                <a:avLst/>
                <a:gdLst>
                  <a:gd name="T0" fmla="*/ 6 w 7"/>
                  <a:gd name="T1" fmla="*/ 0 h 9"/>
                  <a:gd name="T2" fmla="*/ 7 w 7"/>
                  <a:gd name="T3" fmla="*/ 1 h 9"/>
                  <a:gd name="T4" fmla="*/ 7 w 7"/>
                  <a:gd name="T5" fmla="*/ 4 h 9"/>
                  <a:gd name="T6" fmla="*/ 6 w 7"/>
                  <a:gd name="T7" fmla="*/ 4 h 9"/>
                  <a:gd name="T8" fmla="*/ 7 w 7"/>
                  <a:gd name="T9" fmla="*/ 7 h 9"/>
                  <a:gd name="T10" fmla="*/ 5 w 7"/>
                  <a:gd name="T11" fmla="*/ 9 h 9"/>
                  <a:gd name="T12" fmla="*/ 0 w 7"/>
                  <a:gd name="T13" fmla="*/ 5 h 9"/>
                  <a:gd name="T14" fmla="*/ 2 w 7"/>
                  <a:gd name="T15" fmla="*/ 4 h 9"/>
                  <a:gd name="T16" fmla="*/ 3 w 7"/>
                  <a:gd name="T17" fmla="*/ 1 h 9"/>
                  <a:gd name="T18" fmla="*/ 5 w 7"/>
                  <a:gd name="T19" fmla="*/ 1 h 9"/>
                  <a:gd name="T20" fmla="*/ 6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lnTo>
                      <a:pt x="7" y="1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5" name="Freeform 911"/>
              <p:cNvSpPr>
                <a:spLocks/>
              </p:cNvSpPr>
              <p:nvPr/>
            </p:nvSpPr>
            <p:spPr bwMode="auto">
              <a:xfrm>
                <a:off x="5459074" y="4440829"/>
                <a:ext cx="10376" cy="11858"/>
              </a:xfrm>
              <a:custGeom>
                <a:avLst/>
                <a:gdLst>
                  <a:gd name="T0" fmla="*/ 2 w 7"/>
                  <a:gd name="T1" fmla="*/ 0 h 8"/>
                  <a:gd name="T2" fmla="*/ 4 w 7"/>
                  <a:gd name="T3" fmla="*/ 1 h 8"/>
                  <a:gd name="T4" fmla="*/ 6 w 7"/>
                  <a:gd name="T5" fmla="*/ 5 h 8"/>
                  <a:gd name="T6" fmla="*/ 7 w 7"/>
                  <a:gd name="T7" fmla="*/ 5 h 8"/>
                  <a:gd name="T8" fmla="*/ 4 w 7"/>
                  <a:gd name="T9" fmla="*/ 8 h 8"/>
                  <a:gd name="T10" fmla="*/ 3 w 7"/>
                  <a:gd name="T11" fmla="*/ 8 h 8"/>
                  <a:gd name="T12" fmla="*/ 0 w 7"/>
                  <a:gd name="T13" fmla="*/ 4 h 8"/>
                  <a:gd name="T14" fmla="*/ 0 w 7"/>
                  <a:gd name="T15" fmla="*/ 0 h 8"/>
                  <a:gd name="T16" fmla="*/ 2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4" y="1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6" name="Freeform 912"/>
              <p:cNvSpPr>
                <a:spLocks/>
              </p:cNvSpPr>
              <p:nvPr/>
            </p:nvSpPr>
            <p:spPr bwMode="auto">
              <a:xfrm>
                <a:off x="5333088" y="4286682"/>
                <a:ext cx="1483" cy="148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7" name="Freeform 913"/>
              <p:cNvSpPr>
                <a:spLocks/>
              </p:cNvSpPr>
              <p:nvPr/>
            </p:nvSpPr>
            <p:spPr bwMode="auto">
              <a:xfrm>
                <a:off x="5352357" y="4356344"/>
                <a:ext cx="4447" cy="8893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1 h 6"/>
                  <a:gd name="T4" fmla="*/ 2 w 3"/>
                  <a:gd name="T5" fmla="*/ 3 h 6"/>
                  <a:gd name="T6" fmla="*/ 0 w 3"/>
                  <a:gd name="T7" fmla="*/ 6 h 6"/>
                  <a:gd name="T8" fmla="*/ 0 w 3"/>
                  <a:gd name="T9" fmla="*/ 4 h 6"/>
                  <a:gd name="T10" fmla="*/ 0 w 3"/>
                  <a:gd name="T11" fmla="*/ 3 h 6"/>
                  <a:gd name="T12" fmla="*/ 2 w 3"/>
                  <a:gd name="T13" fmla="*/ 1 h 6"/>
                  <a:gd name="T14" fmla="*/ 2 w 3"/>
                  <a:gd name="T15" fmla="*/ 1 h 6"/>
                  <a:gd name="T16" fmla="*/ 3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8" name="Freeform 914"/>
              <p:cNvSpPr>
                <a:spLocks/>
              </p:cNvSpPr>
              <p:nvPr/>
            </p:nvSpPr>
            <p:spPr bwMode="auto">
              <a:xfrm>
                <a:off x="5217477" y="4260002"/>
                <a:ext cx="149702" cy="278652"/>
              </a:xfrm>
              <a:custGeom>
                <a:avLst/>
                <a:gdLst>
                  <a:gd name="T0" fmla="*/ 91 w 101"/>
                  <a:gd name="T1" fmla="*/ 7 h 188"/>
                  <a:gd name="T2" fmla="*/ 95 w 101"/>
                  <a:gd name="T3" fmla="*/ 14 h 188"/>
                  <a:gd name="T4" fmla="*/ 97 w 101"/>
                  <a:gd name="T5" fmla="*/ 30 h 188"/>
                  <a:gd name="T6" fmla="*/ 98 w 101"/>
                  <a:gd name="T7" fmla="*/ 41 h 188"/>
                  <a:gd name="T8" fmla="*/ 100 w 101"/>
                  <a:gd name="T9" fmla="*/ 50 h 188"/>
                  <a:gd name="T10" fmla="*/ 95 w 101"/>
                  <a:gd name="T11" fmla="*/ 55 h 188"/>
                  <a:gd name="T12" fmla="*/ 90 w 101"/>
                  <a:gd name="T13" fmla="*/ 48 h 188"/>
                  <a:gd name="T14" fmla="*/ 90 w 101"/>
                  <a:gd name="T15" fmla="*/ 58 h 188"/>
                  <a:gd name="T16" fmla="*/ 90 w 101"/>
                  <a:gd name="T17" fmla="*/ 66 h 188"/>
                  <a:gd name="T18" fmla="*/ 87 w 101"/>
                  <a:gd name="T19" fmla="*/ 80 h 188"/>
                  <a:gd name="T20" fmla="*/ 80 w 101"/>
                  <a:gd name="T21" fmla="*/ 98 h 188"/>
                  <a:gd name="T22" fmla="*/ 75 w 101"/>
                  <a:gd name="T23" fmla="*/ 113 h 188"/>
                  <a:gd name="T24" fmla="*/ 64 w 101"/>
                  <a:gd name="T25" fmla="*/ 138 h 188"/>
                  <a:gd name="T26" fmla="*/ 58 w 101"/>
                  <a:gd name="T27" fmla="*/ 156 h 188"/>
                  <a:gd name="T28" fmla="*/ 55 w 101"/>
                  <a:gd name="T29" fmla="*/ 163 h 188"/>
                  <a:gd name="T30" fmla="*/ 51 w 101"/>
                  <a:gd name="T31" fmla="*/ 174 h 188"/>
                  <a:gd name="T32" fmla="*/ 42 w 101"/>
                  <a:gd name="T33" fmla="*/ 182 h 188"/>
                  <a:gd name="T34" fmla="*/ 25 w 101"/>
                  <a:gd name="T35" fmla="*/ 188 h 188"/>
                  <a:gd name="T36" fmla="*/ 21 w 101"/>
                  <a:gd name="T37" fmla="*/ 187 h 188"/>
                  <a:gd name="T38" fmla="*/ 14 w 101"/>
                  <a:gd name="T39" fmla="*/ 182 h 188"/>
                  <a:gd name="T40" fmla="*/ 7 w 101"/>
                  <a:gd name="T41" fmla="*/ 178 h 188"/>
                  <a:gd name="T42" fmla="*/ 3 w 101"/>
                  <a:gd name="T43" fmla="*/ 171 h 188"/>
                  <a:gd name="T44" fmla="*/ 6 w 101"/>
                  <a:gd name="T45" fmla="*/ 159 h 188"/>
                  <a:gd name="T46" fmla="*/ 3 w 101"/>
                  <a:gd name="T47" fmla="*/ 155 h 188"/>
                  <a:gd name="T48" fmla="*/ 0 w 101"/>
                  <a:gd name="T49" fmla="*/ 142 h 188"/>
                  <a:gd name="T50" fmla="*/ 3 w 101"/>
                  <a:gd name="T51" fmla="*/ 129 h 188"/>
                  <a:gd name="T52" fmla="*/ 10 w 101"/>
                  <a:gd name="T53" fmla="*/ 120 h 188"/>
                  <a:gd name="T54" fmla="*/ 15 w 101"/>
                  <a:gd name="T55" fmla="*/ 112 h 188"/>
                  <a:gd name="T56" fmla="*/ 19 w 101"/>
                  <a:gd name="T57" fmla="*/ 101 h 188"/>
                  <a:gd name="T58" fmla="*/ 14 w 101"/>
                  <a:gd name="T59" fmla="*/ 88 h 188"/>
                  <a:gd name="T60" fmla="*/ 13 w 101"/>
                  <a:gd name="T61" fmla="*/ 77 h 188"/>
                  <a:gd name="T62" fmla="*/ 21 w 101"/>
                  <a:gd name="T63" fmla="*/ 64 h 188"/>
                  <a:gd name="T64" fmla="*/ 25 w 101"/>
                  <a:gd name="T65" fmla="*/ 59 h 188"/>
                  <a:gd name="T66" fmla="*/ 35 w 101"/>
                  <a:gd name="T67" fmla="*/ 54 h 188"/>
                  <a:gd name="T68" fmla="*/ 37 w 101"/>
                  <a:gd name="T69" fmla="*/ 57 h 188"/>
                  <a:gd name="T70" fmla="*/ 42 w 101"/>
                  <a:gd name="T71" fmla="*/ 54 h 188"/>
                  <a:gd name="T72" fmla="*/ 47 w 101"/>
                  <a:gd name="T73" fmla="*/ 55 h 188"/>
                  <a:gd name="T74" fmla="*/ 50 w 101"/>
                  <a:gd name="T75" fmla="*/ 48 h 188"/>
                  <a:gd name="T76" fmla="*/ 57 w 101"/>
                  <a:gd name="T77" fmla="*/ 48 h 188"/>
                  <a:gd name="T78" fmla="*/ 61 w 101"/>
                  <a:gd name="T79" fmla="*/ 47 h 188"/>
                  <a:gd name="T80" fmla="*/ 61 w 101"/>
                  <a:gd name="T81" fmla="*/ 40 h 188"/>
                  <a:gd name="T82" fmla="*/ 62 w 101"/>
                  <a:gd name="T83" fmla="*/ 40 h 188"/>
                  <a:gd name="T84" fmla="*/ 68 w 101"/>
                  <a:gd name="T85" fmla="*/ 37 h 188"/>
                  <a:gd name="T86" fmla="*/ 68 w 101"/>
                  <a:gd name="T87" fmla="*/ 35 h 188"/>
                  <a:gd name="T88" fmla="*/ 72 w 101"/>
                  <a:gd name="T89" fmla="*/ 32 h 188"/>
                  <a:gd name="T90" fmla="*/ 71 w 101"/>
                  <a:gd name="T91" fmla="*/ 22 h 188"/>
                  <a:gd name="T92" fmla="*/ 76 w 101"/>
                  <a:gd name="T93" fmla="*/ 26 h 188"/>
                  <a:gd name="T94" fmla="*/ 82 w 101"/>
                  <a:gd name="T95" fmla="*/ 19 h 188"/>
                  <a:gd name="T96" fmla="*/ 83 w 101"/>
                  <a:gd name="T97" fmla="*/ 10 h 188"/>
                  <a:gd name="T98" fmla="*/ 84 w 101"/>
                  <a:gd name="T99" fmla="*/ 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188">
                    <a:moveTo>
                      <a:pt x="89" y="0"/>
                    </a:moveTo>
                    <a:lnTo>
                      <a:pt x="90" y="3"/>
                    </a:lnTo>
                    <a:lnTo>
                      <a:pt x="89" y="6"/>
                    </a:lnTo>
                    <a:lnTo>
                      <a:pt x="91" y="7"/>
                    </a:lnTo>
                    <a:lnTo>
                      <a:pt x="91" y="10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5" y="14"/>
                    </a:lnTo>
                    <a:lnTo>
                      <a:pt x="95" y="21"/>
                    </a:lnTo>
                    <a:lnTo>
                      <a:pt x="98" y="22"/>
                    </a:lnTo>
                    <a:lnTo>
                      <a:pt x="97" y="29"/>
                    </a:lnTo>
                    <a:lnTo>
                      <a:pt x="97" y="30"/>
                    </a:lnTo>
                    <a:lnTo>
                      <a:pt x="98" y="35"/>
                    </a:lnTo>
                    <a:lnTo>
                      <a:pt x="98" y="37"/>
                    </a:lnTo>
                    <a:lnTo>
                      <a:pt x="97" y="39"/>
                    </a:lnTo>
                    <a:lnTo>
                      <a:pt x="98" y="41"/>
                    </a:lnTo>
                    <a:lnTo>
                      <a:pt x="100" y="44"/>
                    </a:lnTo>
                    <a:lnTo>
                      <a:pt x="101" y="47"/>
                    </a:lnTo>
                    <a:lnTo>
                      <a:pt x="100" y="48"/>
                    </a:lnTo>
                    <a:lnTo>
                      <a:pt x="100" y="50"/>
                    </a:lnTo>
                    <a:lnTo>
                      <a:pt x="98" y="51"/>
                    </a:lnTo>
                    <a:lnTo>
                      <a:pt x="98" y="54"/>
                    </a:lnTo>
                    <a:lnTo>
                      <a:pt x="97" y="55"/>
                    </a:lnTo>
                    <a:lnTo>
                      <a:pt x="95" y="55"/>
                    </a:lnTo>
                    <a:lnTo>
                      <a:pt x="94" y="53"/>
                    </a:lnTo>
                    <a:lnTo>
                      <a:pt x="93" y="50"/>
                    </a:lnTo>
                    <a:lnTo>
                      <a:pt x="91" y="48"/>
                    </a:lnTo>
                    <a:lnTo>
                      <a:pt x="90" y="48"/>
                    </a:lnTo>
                    <a:lnTo>
                      <a:pt x="90" y="53"/>
                    </a:lnTo>
                    <a:lnTo>
                      <a:pt x="91" y="53"/>
                    </a:lnTo>
                    <a:lnTo>
                      <a:pt x="91" y="57"/>
                    </a:lnTo>
                    <a:lnTo>
                      <a:pt x="90" y="58"/>
                    </a:lnTo>
                    <a:lnTo>
                      <a:pt x="91" y="59"/>
                    </a:lnTo>
                    <a:lnTo>
                      <a:pt x="91" y="62"/>
                    </a:lnTo>
                    <a:lnTo>
                      <a:pt x="90" y="65"/>
                    </a:lnTo>
                    <a:lnTo>
                      <a:pt x="90" y="66"/>
                    </a:lnTo>
                    <a:lnTo>
                      <a:pt x="87" y="71"/>
                    </a:lnTo>
                    <a:lnTo>
                      <a:pt x="87" y="73"/>
                    </a:lnTo>
                    <a:lnTo>
                      <a:pt x="87" y="76"/>
                    </a:lnTo>
                    <a:lnTo>
                      <a:pt x="87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3" y="94"/>
                    </a:lnTo>
                    <a:lnTo>
                      <a:pt x="80" y="98"/>
                    </a:lnTo>
                    <a:lnTo>
                      <a:pt x="79" y="101"/>
                    </a:lnTo>
                    <a:lnTo>
                      <a:pt x="78" y="105"/>
                    </a:lnTo>
                    <a:lnTo>
                      <a:pt x="78" y="111"/>
                    </a:lnTo>
                    <a:lnTo>
                      <a:pt x="75" y="113"/>
                    </a:lnTo>
                    <a:lnTo>
                      <a:pt x="71" y="124"/>
                    </a:lnTo>
                    <a:lnTo>
                      <a:pt x="68" y="131"/>
                    </a:lnTo>
                    <a:lnTo>
                      <a:pt x="66" y="135"/>
                    </a:lnTo>
                    <a:lnTo>
                      <a:pt x="64" y="138"/>
                    </a:lnTo>
                    <a:lnTo>
                      <a:pt x="62" y="142"/>
                    </a:lnTo>
                    <a:lnTo>
                      <a:pt x="61" y="152"/>
                    </a:lnTo>
                    <a:lnTo>
                      <a:pt x="58" y="156"/>
                    </a:lnTo>
                    <a:lnTo>
                      <a:pt x="58" y="156"/>
                    </a:lnTo>
                    <a:lnTo>
                      <a:pt x="58" y="156"/>
                    </a:lnTo>
                    <a:lnTo>
                      <a:pt x="57" y="160"/>
                    </a:lnTo>
                    <a:lnTo>
                      <a:pt x="55" y="162"/>
                    </a:lnTo>
                    <a:lnTo>
                      <a:pt x="55" y="163"/>
                    </a:lnTo>
                    <a:lnTo>
                      <a:pt x="55" y="167"/>
                    </a:lnTo>
                    <a:lnTo>
                      <a:pt x="53" y="169"/>
                    </a:lnTo>
                    <a:lnTo>
                      <a:pt x="53" y="171"/>
                    </a:lnTo>
                    <a:lnTo>
                      <a:pt x="51" y="174"/>
                    </a:lnTo>
                    <a:lnTo>
                      <a:pt x="50" y="178"/>
                    </a:lnTo>
                    <a:lnTo>
                      <a:pt x="47" y="178"/>
                    </a:lnTo>
                    <a:lnTo>
                      <a:pt x="46" y="181"/>
                    </a:lnTo>
                    <a:lnTo>
                      <a:pt x="42" y="182"/>
                    </a:lnTo>
                    <a:lnTo>
                      <a:pt x="39" y="182"/>
                    </a:lnTo>
                    <a:lnTo>
                      <a:pt x="31" y="182"/>
                    </a:lnTo>
                    <a:lnTo>
                      <a:pt x="29" y="185"/>
                    </a:lnTo>
                    <a:lnTo>
                      <a:pt x="25" y="188"/>
                    </a:lnTo>
                    <a:lnTo>
                      <a:pt x="22" y="188"/>
                    </a:lnTo>
                    <a:lnTo>
                      <a:pt x="21" y="188"/>
                    </a:lnTo>
                    <a:lnTo>
                      <a:pt x="21" y="188"/>
                    </a:lnTo>
                    <a:lnTo>
                      <a:pt x="21" y="187"/>
                    </a:lnTo>
                    <a:lnTo>
                      <a:pt x="18" y="187"/>
                    </a:lnTo>
                    <a:lnTo>
                      <a:pt x="17" y="184"/>
                    </a:lnTo>
                    <a:lnTo>
                      <a:pt x="14" y="182"/>
                    </a:lnTo>
                    <a:lnTo>
                      <a:pt x="14" y="182"/>
                    </a:lnTo>
                    <a:lnTo>
                      <a:pt x="11" y="182"/>
                    </a:lnTo>
                    <a:lnTo>
                      <a:pt x="10" y="181"/>
                    </a:lnTo>
                    <a:lnTo>
                      <a:pt x="8" y="178"/>
                    </a:lnTo>
                    <a:lnTo>
                      <a:pt x="7" y="178"/>
                    </a:lnTo>
                    <a:lnTo>
                      <a:pt x="6" y="176"/>
                    </a:lnTo>
                    <a:lnTo>
                      <a:pt x="4" y="174"/>
                    </a:lnTo>
                    <a:lnTo>
                      <a:pt x="4" y="173"/>
                    </a:lnTo>
                    <a:lnTo>
                      <a:pt x="3" y="171"/>
                    </a:lnTo>
                    <a:lnTo>
                      <a:pt x="3" y="166"/>
                    </a:lnTo>
                    <a:lnTo>
                      <a:pt x="3" y="162"/>
                    </a:lnTo>
                    <a:lnTo>
                      <a:pt x="3" y="159"/>
                    </a:lnTo>
                    <a:lnTo>
                      <a:pt x="6" y="159"/>
                    </a:lnTo>
                    <a:lnTo>
                      <a:pt x="7" y="158"/>
                    </a:lnTo>
                    <a:lnTo>
                      <a:pt x="6" y="158"/>
                    </a:lnTo>
                    <a:lnTo>
                      <a:pt x="4" y="156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0" y="148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7"/>
                    </a:lnTo>
                    <a:lnTo>
                      <a:pt x="3" y="133"/>
                    </a:lnTo>
                    <a:lnTo>
                      <a:pt x="3" y="129"/>
                    </a:lnTo>
                    <a:lnTo>
                      <a:pt x="4" y="127"/>
                    </a:lnTo>
                    <a:lnTo>
                      <a:pt x="7" y="127"/>
                    </a:lnTo>
                    <a:lnTo>
                      <a:pt x="8" y="126"/>
                    </a:lnTo>
                    <a:lnTo>
                      <a:pt x="10" y="120"/>
                    </a:lnTo>
                    <a:lnTo>
                      <a:pt x="11" y="119"/>
                    </a:lnTo>
                    <a:lnTo>
                      <a:pt x="13" y="116"/>
                    </a:lnTo>
                    <a:lnTo>
                      <a:pt x="14" y="116"/>
                    </a:lnTo>
                    <a:lnTo>
                      <a:pt x="15" y="112"/>
                    </a:lnTo>
                    <a:lnTo>
                      <a:pt x="18" y="111"/>
                    </a:lnTo>
                    <a:lnTo>
                      <a:pt x="18" y="105"/>
                    </a:lnTo>
                    <a:lnTo>
                      <a:pt x="18" y="102"/>
                    </a:lnTo>
                    <a:lnTo>
                      <a:pt x="19" y="101"/>
                    </a:lnTo>
                    <a:lnTo>
                      <a:pt x="19" y="100"/>
                    </a:lnTo>
                    <a:lnTo>
                      <a:pt x="18" y="97"/>
                    </a:lnTo>
                    <a:lnTo>
                      <a:pt x="18" y="95"/>
                    </a:lnTo>
                    <a:lnTo>
                      <a:pt x="14" y="88"/>
                    </a:lnTo>
                    <a:lnTo>
                      <a:pt x="14" y="84"/>
                    </a:lnTo>
                    <a:lnTo>
                      <a:pt x="13" y="82"/>
                    </a:lnTo>
                    <a:lnTo>
                      <a:pt x="15" y="79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21" y="64"/>
                    </a:lnTo>
                    <a:lnTo>
                      <a:pt x="19" y="59"/>
                    </a:lnTo>
                    <a:lnTo>
                      <a:pt x="21" y="58"/>
                    </a:lnTo>
                    <a:lnTo>
                      <a:pt x="24" y="58"/>
                    </a:lnTo>
                    <a:lnTo>
                      <a:pt x="25" y="59"/>
                    </a:lnTo>
                    <a:lnTo>
                      <a:pt x="26" y="58"/>
                    </a:lnTo>
                    <a:lnTo>
                      <a:pt x="32" y="54"/>
                    </a:lnTo>
                    <a:lnTo>
                      <a:pt x="33" y="57"/>
                    </a:lnTo>
                    <a:lnTo>
                      <a:pt x="35" y="54"/>
                    </a:lnTo>
                    <a:lnTo>
                      <a:pt x="36" y="54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7" y="57"/>
                    </a:lnTo>
                    <a:lnTo>
                      <a:pt x="37" y="53"/>
                    </a:lnTo>
                    <a:lnTo>
                      <a:pt x="39" y="53"/>
                    </a:lnTo>
                    <a:lnTo>
                      <a:pt x="39" y="51"/>
                    </a:lnTo>
                    <a:lnTo>
                      <a:pt x="42" y="54"/>
                    </a:lnTo>
                    <a:lnTo>
                      <a:pt x="46" y="51"/>
                    </a:lnTo>
                    <a:lnTo>
                      <a:pt x="47" y="51"/>
                    </a:lnTo>
                    <a:lnTo>
                      <a:pt x="47" y="54"/>
                    </a:lnTo>
                    <a:lnTo>
                      <a:pt x="47" y="55"/>
                    </a:lnTo>
                    <a:lnTo>
                      <a:pt x="50" y="55"/>
                    </a:lnTo>
                    <a:lnTo>
                      <a:pt x="50" y="54"/>
                    </a:lnTo>
                    <a:lnTo>
                      <a:pt x="50" y="53"/>
                    </a:lnTo>
                    <a:lnTo>
                      <a:pt x="50" y="48"/>
                    </a:lnTo>
                    <a:lnTo>
                      <a:pt x="55" y="44"/>
                    </a:lnTo>
                    <a:lnTo>
                      <a:pt x="57" y="46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7" y="50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1" y="47"/>
                    </a:lnTo>
                    <a:lnTo>
                      <a:pt x="58" y="46"/>
                    </a:lnTo>
                    <a:lnTo>
                      <a:pt x="57" y="43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0" y="40"/>
                    </a:lnTo>
                    <a:lnTo>
                      <a:pt x="62" y="37"/>
                    </a:lnTo>
                    <a:lnTo>
                      <a:pt x="62" y="39"/>
                    </a:lnTo>
                    <a:lnTo>
                      <a:pt x="62" y="40"/>
                    </a:lnTo>
                    <a:lnTo>
                      <a:pt x="62" y="43"/>
                    </a:lnTo>
                    <a:lnTo>
                      <a:pt x="66" y="40"/>
                    </a:lnTo>
                    <a:lnTo>
                      <a:pt x="66" y="37"/>
                    </a:lnTo>
                    <a:lnTo>
                      <a:pt x="68" y="37"/>
                    </a:lnTo>
                    <a:lnTo>
                      <a:pt x="69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68" y="35"/>
                    </a:lnTo>
                    <a:lnTo>
                      <a:pt x="68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69" y="28"/>
                    </a:lnTo>
                    <a:lnTo>
                      <a:pt x="69" y="25"/>
                    </a:lnTo>
                    <a:lnTo>
                      <a:pt x="71" y="22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5" y="28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9" y="21"/>
                    </a:lnTo>
                    <a:lnTo>
                      <a:pt x="80" y="22"/>
                    </a:lnTo>
                    <a:lnTo>
                      <a:pt x="82" y="19"/>
                    </a:lnTo>
                    <a:lnTo>
                      <a:pt x="82" y="15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3" y="8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7"/>
                    </a:lnTo>
                    <a:lnTo>
                      <a:pt x="87" y="6"/>
                    </a:lnTo>
                    <a:lnTo>
                      <a:pt x="86" y="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9" name="Freeform 915"/>
              <p:cNvSpPr>
                <a:spLocks/>
              </p:cNvSpPr>
              <p:nvPr/>
            </p:nvSpPr>
            <p:spPr bwMode="auto">
              <a:xfrm>
                <a:off x="5333088" y="4276306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0" name="Freeform 916"/>
              <p:cNvSpPr>
                <a:spLocks/>
              </p:cNvSpPr>
              <p:nvPr/>
            </p:nvSpPr>
            <p:spPr bwMode="auto">
              <a:xfrm>
                <a:off x="5324195" y="4285199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1 h 4"/>
                  <a:gd name="T4" fmla="*/ 4 w 4"/>
                  <a:gd name="T5" fmla="*/ 1 h 4"/>
                  <a:gd name="T6" fmla="*/ 3 w 4"/>
                  <a:gd name="T7" fmla="*/ 4 h 4"/>
                  <a:gd name="T8" fmla="*/ 1 w 4"/>
                  <a:gd name="T9" fmla="*/ 2 h 4"/>
                  <a:gd name="T10" fmla="*/ 0 w 4"/>
                  <a:gd name="T11" fmla="*/ 2 h 4"/>
                  <a:gd name="T12" fmla="*/ 1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1" name="Freeform 917"/>
              <p:cNvSpPr>
                <a:spLocks/>
              </p:cNvSpPr>
              <p:nvPr/>
            </p:nvSpPr>
            <p:spPr bwMode="auto">
              <a:xfrm>
                <a:off x="4974398" y="4231840"/>
                <a:ext cx="206025" cy="329046"/>
              </a:xfrm>
              <a:custGeom>
                <a:avLst/>
                <a:gdLst>
                  <a:gd name="T0" fmla="*/ 138 w 139"/>
                  <a:gd name="T1" fmla="*/ 5 h 222"/>
                  <a:gd name="T2" fmla="*/ 135 w 139"/>
                  <a:gd name="T3" fmla="*/ 13 h 222"/>
                  <a:gd name="T4" fmla="*/ 137 w 139"/>
                  <a:gd name="T5" fmla="*/ 26 h 222"/>
                  <a:gd name="T6" fmla="*/ 135 w 139"/>
                  <a:gd name="T7" fmla="*/ 41 h 222"/>
                  <a:gd name="T8" fmla="*/ 134 w 139"/>
                  <a:gd name="T9" fmla="*/ 51 h 222"/>
                  <a:gd name="T10" fmla="*/ 135 w 139"/>
                  <a:gd name="T11" fmla="*/ 59 h 222"/>
                  <a:gd name="T12" fmla="*/ 132 w 139"/>
                  <a:gd name="T13" fmla="*/ 63 h 222"/>
                  <a:gd name="T14" fmla="*/ 132 w 139"/>
                  <a:gd name="T15" fmla="*/ 67 h 222"/>
                  <a:gd name="T16" fmla="*/ 124 w 139"/>
                  <a:gd name="T17" fmla="*/ 80 h 222"/>
                  <a:gd name="T18" fmla="*/ 102 w 139"/>
                  <a:gd name="T19" fmla="*/ 91 h 222"/>
                  <a:gd name="T20" fmla="*/ 91 w 139"/>
                  <a:gd name="T21" fmla="*/ 98 h 222"/>
                  <a:gd name="T22" fmla="*/ 83 w 139"/>
                  <a:gd name="T23" fmla="*/ 103 h 222"/>
                  <a:gd name="T24" fmla="*/ 74 w 139"/>
                  <a:gd name="T25" fmla="*/ 112 h 222"/>
                  <a:gd name="T26" fmla="*/ 63 w 139"/>
                  <a:gd name="T27" fmla="*/ 123 h 222"/>
                  <a:gd name="T28" fmla="*/ 55 w 139"/>
                  <a:gd name="T29" fmla="*/ 124 h 222"/>
                  <a:gd name="T30" fmla="*/ 54 w 139"/>
                  <a:gd name="T31" fmla="*/ 134 h 222"/>
                  <a:gd name="T32" fmla="*/ 59 w 139"/>
                  <a:gd name="T33" fmla="*/ 145 h 222"/>
                  <a:gd name="T34" fmla="*/ 62 w 139"/>
                  <a:gd name="T35" fmla="*/ 161 h 222"/>
                  <a:gd name="T36" fmla="*/ 63 w 139"/>
                  <a:gd name="T37" fmla="*/ 163 h 222"/>
                  <a:gd name="T38" fmla="*/ 61 w 139"/>
                  <a:gd name="T39" fmla="*/ 175 h 222"/>
                  <a:gd name="T40" fmla="*/ 62 w 139"/>
                  <a:gd name="T41" fmla="*/ 179 h 222"/>
                  <a:gd name="T42" fmla="*/ 47 w 139"/>
                  <a:gd name="T43" fmla="*/ 196 h 222"/>
                  <a:gd name="T44" fmla="*/ 25 w 139"/>
                  <a:gd name="T45" fmla="*/ 207 h 222"/>
                  <a:gd name="T46" fmla="*/ 22 w 139"/>
                  <a:gd name="T47" fmla="*/ 214 h 222"/>
                  <a:gd name="T48" fmla="*/ 27 w 139"/>
                  <a:gd name="T49" fmla="*/ 213 h 222"/>
                  <a:gd name="T50" fmla="*/ 22 w 139"/>
                  <a:gd name="T51" fmla="*/ 222 h 222"/>
                  <a:gd name="T52" fmla="*/ 16 w 139"/>
                  <a:gd name="T53" fmla="*/ 217 h 222"/>
                  <a:gd name="T54" fmla="*/ 14 w 139"/>
                  <a:gd name="T55" fmla="*/ 211 h 222"/>
                  <a:gd name="T56" fmla="*/ 14 w 139"/>
                  <a:gd name="T57" fmla="*/ 185 h 222"/>
                  <a:gd name="T58" fmla="*/ 11 w 139"/>
                  <a:gd name="T59" fmla="*/ 170 h 222"/>
                  <a:gd name="T60" fmla="*/ 25 w 139"/>
                  <a:gd name="T61" fmla="*/ 143 h 222"/>
                  <a:gd name="T62" fmla="*/ 26 w 139"/>
                  <a:gd name="T63" fmla="*/ 132 h 222"/>
                  <a:gd name="T64" fmla="*/ 31 w 139"/>
                  <a:gd name="T65" fmla="*/ 124 h 222"/>
                  <a:gd name="T66" fmla="*/ 29 w 139"/>
                  <a:gd name="T67" fmla="*/ 116 h 222"/>
                  <a:gd name="T68" fmla="*/ 33 w 139"/>
                  <a:gd name="T69" fmla="*/ 107 h 222"/>
                  <a:gd name="T70" fmla="*/ 33 w 139"/>
                  <a:gd name="T71" fmla="*/ 98 h 222"/>
                  <a:gd name="T72" fmla="*/ 33 w 139"/>
                  <a:gd name="T73" fmla="*/ 90 h 222"/>
                  <a:gd name="T74" fmla="*/ 27 w 139"/>
                  <a:gd name="T75" fmla="*/ 81 h 222"/>
                  <a:gd name="T76" fmla="*/ 11 w 139"/>
                  <a:gd name="T77" fmla="*/ 74 h 222"/>
                  <a:gd name="T78" fmla="*/ 1 w 139"/>
                  <a:gd name="T79" fmla="*/ 74 h 222"/>
                  <a:gd name="T80" fmla="*/ 7 w 139"/>
                  <a:gd name="T81" fmla="*/ 59 h 222"/>
                  <a:gd name="T82" fmla="*/ 37 w 139"/>
                  <a:gd name="T83" fmla="*/ 48 h 222"/>
                  <a:gd name="T84" fmla="*/ 43 w 139"/>
                  <a:gd name="T85" fmla="*/ 51 h 222"/>
                  <a:gd name="T86" fmla="*/ 49 w 139"/>
                  <a:gd name="T87" fmla="*/ 52 h 222"/>
                  <a:gd name="T88" fmla="*/ 56 w 139"/>
                  <a:gd name="T89" fmla="*/ 62 h 222"/>
                  <a:gd name="T90" fmla="*/ 52 w 139"/>
                  <a:gd name="T91" fmla="*/ 76 h 222"/>
                  <a:gd name="T92" fmla="*/ 61 w 139"/>
                  <a:gd name="T93" fmla="*/ 85 h 222"/>
                  <a:gd name="T94" fmla="*/ 66 w 139"/>
                  <a:gd name="T95" fmla="*/ 88 h 222"/>
                  <a:gd name="T96" fmla="*/ 70 w 139"/>
                  <a:gd name="T97" fmla="*/ 76 h 222"/>
                  <a:gd name="T98" fmla="*/ 72 w 139"/>
                  <a:gd name="T99" fmla="*/ 65 h 222"/>
                  <a:gd name="T100" fmla="*/ 76 w 139"/>
                  <a:gd name="T101" fmla="*/ 60 h 222"/>
                  <a:gd name="T102" fmla="*/ 69 w 139"/>
                  <a:gd name="T103" fmla="*/ 47 h 222"/>
                  <a:gd name="T104" fmla="*/ 56 w 139"/>
                  <a:gd name="T105" fmla="*/ 37 h 222"/>
                  <a:gd name="T106" fmla="*/ 73 w 139"/>
                  <a:gd name="T107" fmla="*/ 12 h 222"/>
                  <a:gd name="T108" fmla="*/ 80 w 139"/>
                  <a:gd name="T109" fmla="*/ 13 h 222"/>
                  <a:gd name="T110" fmla="*/ 90 w 139"/>
                  <a:gd name="T111" fmla="*/ 13 h 222"/>
                  <a:gd name="T112" fmla="*/ 95 w 139"/>
                  <a:gd name="T113" fmla="*/ 15 h 222"/>
                  <a:gd name="T114" fmla="*/ 103 w 139"/>
                  <a:gd name="T115" fmla="*/ 9 h 222"/>
                  <a:gd name="T116" fmla="*/ 113 w 139"/>
                  <a:gd name="T117" fmla="*/ 9 h 222"/>
                  <a:gd name="T118" fmla="*/ 125 w 139"/>
                  <a:gd name="T119" fmla="*/ 7 h 222"/>
                  <a:gd name="T120" fmla="*/ 137 w 139"/>
                  <a:gd name="T121" fmla="*/ 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222">
                    <a:moveTo>
                      <a:pt x="138" y="0"/>
                    </a:moveTo>
                    <a:lnTo>
                      <a:pt x="139" y="1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5" y="9"/>
                    </a:lnTo>
                    <a:lnTo>
                      <a:pt x="135" y="11"/>
                    </a:lnTo>
                    <a:lnTo>
                      <a:pt x="135" y="12"/>
                    </a:lnTo>
                    <a:lnTo>
                      <a:pt x="137" y="13"/>
                    </a:lnTo>
                    <a:lnTo>
                      <a:pt x="135" y="13"/>
                    </a:lnTo>
                    <a:lnTo>
                      <a:pt x="135" y="19"/>
                    </a:lnTo>
                    <a:lnTo>
                      <a:pt x="137" y="22"/>
                    </a:lnTo>
                    <a:lnTo>
                      <a:pt x="137" y="22"/>
                    </a:lnTo>
                    <a:lnTo>
                      <a:pt x="137" y="26"/>
                    </a:lnTo>
                    <a:lnTo>
                      <a:pt x="137" y="26"/>
                    </a:lnTo>
                    <a:lnTo>
                      <a:pt x="137" y="30"/>
                    </a:lnTo>
                    <a:lnTo>
                      <a:pt x="135" y="31"/>
                    </a:lnTo>
                    <a:lnTo>
                      <a:pt x="137" y="34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5" y="43"/>
                    </a:lnTo>
                    <a:lnTo>
                      <a:pt x="135" y="48"/>
                    </a:lnTo>
                    <a:lnTo>
                      <a:pt x="134" y="48"/>
                    </a:lnTo>
                    <a:lnTo>
                      <a:pt x="134" y="49"/>
                    </a:lnTo>
                    <a:lnTo>
                      <a:pt x="134" y="51"/>
                    </a:lnTo>
                    <a:lnTo>
                      <a:pt x="137" y="51"/>
                    </a:lnTo>
                    <a:lnTo>
                      <a:pt x="138" y="51"/>
                    </a:lnTo>
                    <a:lnTo>
                      <a:pt x="138" y="56"/>
                    </a:lnTo>
                    <a:lnTo>
                      <a:pt x="137" y="58"/>
                    </a:lnTo>
                    <a:lnTo>
                      <a:pt x="135" y="59"/>
                    </a:lnTo>
                    <a:lnTo>
                      <a:pt x="137" y="59"/>
                    </a:lnTo>
                    <a:lnTo>
                      <a:pt x="135" y="60"/>
                    </a:lnTo>
                    <a:lnTo>
                      <a:pt x="134" y="60"/>
                    </a:lnTo>
                    <a:lnTo>
                      <a:pt x="132" y="63"/>
                    </a:lnTo>
                    <a:lnTo>
                      <a:pt x="132" y="63"/>
                    </a:lnTo>
                    <a:lnTo>
                      <a:pt x="134" y="63"/>
                    </a:lnTo>
                    <a:lnTo>
                      <a:pt x="135" y="63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2" y="67"/>
                    </a:lnTo>
                    <a:lnTo>
                      <a:pt x="128" y="72"/>
                    </a:lnTo>
                    <a:lnTo>
                      <a:pt x="128" y="73"/>
                    </a:lnTo>
                    <a:lnTo>
                      <a:pt x="127" y="77"/>
                    </a:lnTo>
                    <a:lnTo>
                      <a:pt x="124" y="77"/>
                    </a:lnTo>
                    <a:lnTo>
                      <a:pt x="124" y="80"/>
                    </a:lnTo>
                    <a:lnTo>
                      <a:pt x="116" y="84"/>
                    </a:lnTo>
                    <a:lnTo>
                      <a:pt x="114" y="84"/>
                    </a:lnTo>
                    <a:lnTo>
                      <a:pt x="113" y="87"/>
                    </a:lnTo>
                    <a:lnTo>
                      <a:pt x="105" y="91"/>
                    </a:lnTo>
                    <a:lnTo>
                      <a:pt x="102" y="91"/>
                    </a:lnTo>
                    <a:lnTo>
                      <a:pt x="102" y="91"/>
                    </a:lnTo>
                    <a:lnTo>
                      <a:pt x="98" y="94"/>
                    </a:lnTo>
                    <a:lnTo>
                      <a:pt x="92" y="96"/>
                    </a:lnTo>
                    <a:lnTo>
                      <a:pt x="91" y="96"/>
                    </a:lnTo>
                    <a:lnTo>
                      <a:pt x="91" y="98"/>
                    </a:lnTo>
                    <a:lnTo>
                      <a:pt x="88" y="102"/>
                    </a:lnTo>
                    <a:lnTo>
                      <a:pt x="87" y="102"/>
                    </a:lnTo>
                    <a:lnTo>
                      <a:pt x="85" y="101"/>
                    </a:lnTo>
                    <a:lnTo>
                      <a:pt x="85" y="103"/>
                    </a:lnTo>
                    <a:lnTo>
                      <a:pt x="83" y="103"/>
                    </a:lnTo>
                    <a:lnTo>
                      <a:pt x="83" y="106"/>
                    </a:lnTo>
                    <a:lnTo>
                      <a:pt x="77" y="109"/>
                    </a:lnTo>
                    <a:lnTo>
                      <a:pt x="77" y="110"/>
                    </a:lnTo>
                    <a:lnTo>
                      <a:pt x="76" y="112"/>
                    </a:lnTo>
                    <a:lnTo>
                      <a:pt x="74" y="112"/>
                    </a:lnTo>
                    <a:lnTo>
                      <a:pt x="74" y="114"/>
                    </a:lnTo>
                    <a:lnTo>
                      <a:pt x="72" y="114"/>
                    </a:lnTo>
                    <a:lnTo>
                      <a:pt x="65" y="119"/>
                    </a:lnTo>
                    <a:lnTo>
                      <a:pt x="65" y="121"/>
                    </a:lnTo>
                    <a:lnTo>
                      <a:pt x="63" y="123"/>
                    </a:lnTo>
                    <a:lnTo>
                      <a:pt x="59" y="123"/>
                    </a:lnTo>
                    <a:lnTo>
                      <a:pt x="58" y="125"/>
                    </a:lnTo>
                    <a:lnTo>
                      <a:pt x="56" y="123"/>
                    </a:lnTo>
                    <a:lnTo>
                      <a:pt x="55" y="124"/>
                    </a:lnTo>
                    <a:lnTo>
                      <a:pt x="55" y="124"/>
                    </a:lnTo>
                    <a:lnTo>
                      <a:pt x="56" y="127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5" y="131"/>
                    </a:lnTo>
                    <a:lnTo>
                      <a:pt x="54" y="134"/>
                    </a:lnTo>
                    <a:lnTo>
                      <a:pt x="58" y="139"/>
                    </a:lnTo>
                    <a:lnTo>
                      <a:pt x="58" y="141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59" y="145"/>
                    </a:lnTo>
                    <a:lnTo>
                      <a:pt x="59" y="148"/>
                    </a:lnTo>
                    <a:lnTo>
                      <a:pt x="61" y="150"/>
                    </a:lnTo>
                    <a:lnTo>
                      <a:pt x="59" y="159"/>
                    </a:lnTo>
                    <a:lnTo>
                      <a:pt x="61" y="161"/>
                    </a:lnTo>
                    <a:lnTo>
                      <a:pt x="62" y="161"/>
                    </a:lnTo>
                    <a:lnTo>
                      <a:pt x="62" y="160"/>
                    </a:lnTo>
                    <a:lnTo>
                      <a:pt x="63" y="156"/>
                    </a:lnTo>
                    <a:lnTo>
                      <a:pt x="63" y="159"/>
                    </a:lnTo>
                    <a:lnTo>
                      <a:pt x="63" y="159"/>
                    </a:lnTo>
                    <a:lnTo>
                      <a:pt x="63" y="163"/>
                    </a:lnTo>
                    <a:lnTo>
                      <a:pt x="62" y="164"/>
                    </a:lnTo>
                    <a:lnTo>
                      <a:pt x="62" y="168"/>
                    </a:lnTo>
                    <a:lnTo>
                      <a:pt x="63" y="168"/>
                    </a:lnTo>
                    <a:lnTo>
                      <a:pt x="61" y="172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59" y="179"/>
                    </a:lnTo>
                    <a:lnTo>
                      <a:pt x="59" y="179"/>
                    </a:lnTo>
                    <a:lnTo>
                      <a:pt x="59" y="181"/>
                    </a:lnTo>
                    <a:lnTo>
                      <a:pt x="62" y="179"/>
                    </a:lnTo>
                    <a:lnTo>
                      <a:pt x="62" y="181"/>
                    </a:lnTo>
                    <a:lnTo>
                      <a:pt x="61" y="184"/>
                    </a:lnTo>
                    <a:lnTo>
                      <a:pt x="59" y="188"/>
                    </a:lnTo>
                    <a:lnTo>
                      <a:pt x="55" y="192"/>
                    </a:lnTo>
                    <a:lnTo>
                      <a:pt x="47" y="196"/>
                    </a:lnTo>
                    <a:lnTo>
                      <a:pt x="34" y="199"/>
                    </a:lnTo>
                    <a:lnTo>
                      <a:pt x="30" y="203"/>
                    </a:lnTo>
                    <a:lnTo>
                      <a:pt x="27" y="204"/>
                    </a:lnTo>
                    <a:lnTo>
                      <a:pt x="26" y="206"/>
                    </a:lnTo>
                    <a:lnTo>
                      <a:pt x="25" y="207"/>
                    </a:lnTo>
                    <a:lnTo>
                      <a:pt x="23" y="210"/>
                    </a:lnTo>
                    <a:lnTo>
                      <a:pt x="22" y="210"/>
                    </a:lnTo>
                    <a:lnTo>
                      <a:pt x="20" y="211"/>
                    </a:lnTo>
                    <a:lnTo>
                      <a:pt x="20" y="211"/>
                    </a:lnTo>
                    <a:lnTo>
                      <a:pt x="22" y="214"/>
                    </a:lnTo>
                    <a:lnTo>
                      <a:pt x="22" y="217"/>
                    </a:lnTo>
                    <a:lnTo>
                      <a:pt x="23" y="215"/>
                    </a:lnTo>
                    <a:lnTo>
                      <a:pt x="25" y="215"/>
                    </a:lnTo>
                    <a:lnTo>
                      <a:pt x="26" y="213"/>
                    </a:lnTo>
                    <a:lnTo>
                      <a:pt x="27" y="213"/>
                    </a:lnTo>
                    <a:lnTo>
                      <a:pt x="27" y="214"/>
                    </a:lnTo>
                    <a:lnTo>
                      <a:pt x="26" y="218"/>
                    </a:lnTo>
                    <a:lnTo>
                      <a:pt x="25" y="219"/>
                    </a:lnTo>
                    <a:lnTo>
                      <a:pt x="25" y="222"/>
                    </a:lnTo>
                    <a:lnTo>
                      <a:pt x="22" y="222"/>
                    </a:lnTo>
                    <a:lnTo>
                      <a:pt x="18" y="221"/>
                    </a:lnTo>
                    <a:lnTo>
                      <a:pt x="16" y="221"/>
                    </a:lnTo>
                    <a:lnTo>
                      <a:pt x="16" y="221"/>
                    </a:lnTo>
                    <a:lnTo>
                      <a:pt x="16" y="218"/>
                    </a:lnTo>
                    <a:lnTo>
                      <a:pt x="16" y="217"/>
                    </a:lnTo>
                    <a:lnTo>
                      <a:pt x="18" y="215"/>
                    </a:lnTo>
                    <a:lnTo>
                      <a:pt x="16" y="214"/>
                    </a:lnTo>
                    <a:lnTo>
                      <a:pt x="15" y="213"/>
                    </a:lnTo>
                    <a:lnTo>
                      <a:pt x="14" y="211"/>
                    </a:lnTo>
                    <a:lnTo>
                      <a:pt x="14" y="211"/>
                    </a:lnTo>
                    <a:lnTo>
                      <a:pt x="14" y="207"/>
                    </a:lnTo>
                    <a:lnTo>
                      <a:pt x="14" y="203"/>
                    </a:lnTo>
                    <a:lnTo>
                      <a:pt x="15" y="199"/>
                    </a:lnTo>
                    <a:lnTo>
                      <a:pt x="15" y="189"/>
                    </a:lnTo>
                    <a:lnTo>
                      <a:pt x="14" y="185"/>
                    </a:lnTo>
                    <a:lnTo>
                      <a:pt x="14" y="182"/>
                    </a:lnTo>
                    <a:lnTo>
                      <a:pt x="12" y="181"/>
                    </a:lnTo>
                    <a:lnTo>
                      <a:pt x="14" y="179"/>
                    </a:lnTo>
                    <a:lnTo>
                      <a:pt x="14" y="174"/>
                    </a:lnTo>
                    <a:lnTo>
                      <a:pt x="11" y="170"/>
                    </a:lnTo>
                    <a:lnTo>
                      <a:pt x="11" y="167"/>
                    </a:lnTo>
                    <a:lnTo>
                      <a:pt x="9" y="163"/>
                    </a:lnTo>
                    <a:lnTo>
                      <a:pt x="9" y="163"/>
                    </a:lnTo>
                    <a:lnTo>
                      <a:pt x="25" y="148"/>
                    </a:lnTo>
                    <a:lnTo>
                      <a:pt x="25" y="143"/>
                    </a:lnTo>
                    <a:lnTo>
                      <a:pt x="25" y="142"/>
                    </a:lnTo>
                    <a:lnTo>
                      <a:pt x="25" y="138"/>
                    </a:lnTo>
                    <a:lnTo>
                      <a:pt x="26" y="137"/>
                    </a:lnTo>
                    <a:lnTo>
                      <a:pt x="25" y="134"/>
                    </a:lnTo>
                    <a:lnTo>
                      <a:pt x="26" y="132"/>
                    </a:lnTo>
                    <a:lnTo>
                      <a:pt x="27" y="132"/>
                    </a:lnTo>
                    <a:lnTo>
                      <a:pt x="29" y="131"/>
                    </a:lnTo>
                    <a:lnTo>
                      <a:pt x="30" y="128"/>
                    </a:lnTo>
                    <a:lnTo>
                      <a:pt x="33" y="127"/>
                    </a:lnTo>
                    <a:lnTo>
                      <a:pt x="31" y="124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31" y="120"/>
                    </a:lnTo>
                    <a:lnTo>
                      <a:pt x="31" y="117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30" y="113"/>
                    </a:lnTo>
                    <a:lnTo>
                      <a:pt x="31" y="110"/>
                    </a:lnTo>
                    <a:lnTo>
                      <a:pt x="31" y="109"/>
                    </a:lnTo>
                    <a:lnTo>
                      <a:pt x="33" y="107"/>
                    </a:lnTo>
                    <a:lnTo>
                      <a:pt x="34" y="105"/>
                    </a:lnTo>
                    <a:lnTo>
                      <a:pt x="31" y="106"/>
                    </a:lnTo>
                    <a:lnTo>
                      <a:pt x="30" y="105"/>
                    </a:lnTo>
                    <a:lnTo>
                      <a:pt x="31" y="102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3" y="95"/>
                    </a:lnTo>
                    <a:lnTo>
                      <a:pt x="33" y="92"/>
                    </a:lnTo>
                    <a:lnTo>
                      <a:pt x="33" y="91"/>
                    </a:lnTo>
                    <a:lnTo>
                      <a:pt x="33" y="90"/>
                    </a:lnTo>
                    <a:lnTo>
                      <a:pt x="34" y="87"/>
                    </a:lnTo>
                    <a:lnTo>
                      <a:pt x="34" y="84"/>
                    </a:lnTo>
                    <a:lnTo>
                      <a:pt x="31" y="84"/>
                    </a:lnTo>
                    <a:lnTo>
                      <a:pt x="30" y="83"/>
                    </a:lnTo>
                    <a:lnTo>
                      <a:pt x="27" y="81"/>
                    </a:lnTo>
                    <a:lnTo>
                      <a:pt x="23" y="80"/>
                    </a:lnTo>
                    <a:lnTo>
                      <a:pt x="20" y="80"/>
                    </a:lnTo>
                    <a:lnTo>
                      <a:pt x="19" y="77"/>
                    </a:lnTo>
                    <a:lnTo>
                      <a:pt x="15" y="74"/>
                    </a:lnTo>
                    <a:lnTo>
                      <a:pt x="11" y="74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8" y="74"/>
                    </a:lnTo>
                    <a:lnTo>
                      <a:pt x="7" y="74"/>
                    </a:lnTo>
                    <a:lnTo>
                      <a:pt x="1" y="74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0" y="63"/>
                    </a:lnTo>
                    <a:lnTo>
                      <a:pt x="1" y="62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23" y="54"/>
                    </a:lnTo>
                    <a:lnTo>
                      <a:pt x="25" y="52"/>
                    </a:lnTo>
                    <a:lnTo>
                      <a:pt x="33" y="49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41" y="48"/>
                    </a:lnTo>
                    <a:lnTo>
                      <a:pt x="41" y="49"/>
                    </a:lnTo>
                    <a:lnTo>
                      <a:pt x="43" y="49"/>
                    </a:lnTo>
                    <a:lnTo>
                      <a:pt x="43" y="51"/>
                    </a:lnTo>
                    <a:lnTo>
                      <a:pt x="44" y="54"/>
                    </a:lnTo>
                    <a:lnTo>
                      <a:pt x="45" y="55"/>
                    </a:lnTo>
                    <a:lnTo>
                      <a:pt x="47" y="54"/>
                    </a:lnTo>
                    <a:lnTo>
                      <a:pt x="48" y="54"/>
                    </a:lnTo>
                    <a:lnTo>
                      <a:pt x="49" y="52"/>
                    </a:lnTo>
                    <a:lnTo>
                      <a:pt x="52" y="52"/>
                    </a:lnTo>
                    <a:lnTo>
                      <a:pt x="55" y="54"/>
                    </a:lnTo>
                    <a:lnTo>
                      <a:pt x="56" y="55"/>
                    </a:lnTo>
                    <a:lnTo>
                      <a:pt x="56" y="59"/>
                    </a:lnTo>
                    <a:lnTo>
                      <a:pt x="56" y="62"/>
                    </a:lnTo>
                    <a:lnTo>
                      <a:pt x="54" y="65"/>
                    </a:lnTo>
                    <a:lnTo>
                      <a:pt x="54" y="69"/>
                    </a:lnTo>
                    <a:lnTo>
                      <a:pt x="51" y="70"/>
                    </a:lnTo>
                    <a:lnTo>
                      <a:pt x="52" y="73"/>
                    </a:lnTo>
                    <a:lnTo>
                      <a:pt x="52" y="76"/>
                    </a:lnTo>
                    <a:lnTo>
                      <a:pt x="54" y="77"/>
                    </a:lnTo>
                    <a:lnTo>
                      <a:pt x="55" y="80"/>
                    </a:lnTo>
                    <a:lnTo>
                      <a:pt x="58" y="83"/>
                    </a:lnTo>
                    <a:lnTo>
                      <a:pt x="59" y="84"/>
                    </a:lnTo>
                    <a:lnTo>
                      <a:pt x="61" y="85"/>
                    </a:lnTo>
                    <a:lnTo>
                      <a:pt x="62" y="87"/>
                    </a:lnTo>
                    <a:lnTo>
                      <a:pt x="62" y="88"/>
                    </a:lnTo>
                    <a:lnTo>
                      <a:pt x="62" y="91"/>
                    </a:lnTo>
                    <a:lnTo>
                      <a:pt x="65" y="90"/>
                    </a:lnTo>
                    <a:lnTo>
                      <a:pt x="66" y="88"/>
                    </a:lnTo>
                    <a:lnTo>
                      <a:pt x="65" y="84"/>
                    </a:lnTo>
                    <a:lnTo>
                      <a:pt x="66" y="83"/>
                    </a:lnTo>
                    <a:lnTo>
                      <a:pt x="66" y="80"/>
                    </a:lnTo>
                    <a:lnTo>
                      <a:pt x="67" y="76"/>
                    </a:lnTo>
                    <a:lnTo>
                      <a:pt x="70" y="76"/>
                    </a:lnTo>
                    <a:lnTo>
                      <a:pt x="72" y="74"/>
                    </a:lnTo>
                    <a:lnTo>
                      <a:pt x="73" y="72"/>
                    </a:lnTo>
                    <a:lnTo>
                      <a:pt x="73" y="67"/>
                    </a:lnTo>
                    <a:lnTo>
                      <a:pt x="72" y="66"/>
                    </a:lnTo>
                    <a:lnTo>
                      <a:pt x="72" y="65"/>
                    </a:lnTo>
                    <a:lnTo>
                      <a:pt x="72" y="63"/>
                    </a:lnTo>
                    <a:lnTo>
                      <a:pt x="72" y="62"/>
                    </a:lnTo>
                    <a:lnTo>
                      <a:pt x="73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6" y="59"/>
                    </a:lnTo>
                    <a:lnTo>
                      <a:pt x="74" y="56"/>
                    </a:lnTo>
                    <a:lnTo>
                      <a:pt x="73" y="54"/>
                    </a:lnTo>
                    <a:lnTo>
                      <a:pt x="70" y="49"/>
                    </a:lnTo>
                    <a:lnTo>
                      <a:pt x="69" y="47"/>
                    </a:lnTo>
                    <a:lnTo>
                      <a:pt x="65" y="43"/>
                    </a:lnTo>
                    <a:lnTo>
                      <a:pt x="63" y="43"/>
                    </a:lnTo>
                    <a:lnTo>
                      <a:pt x="63" y="41"/>
                    </a:lnTo>
                    <a:lnTo>
                      <a:pt x="61" y="40"/>
                    </a:lnTo>
                    <a:lnTo>
                      <a:pt x="56" y="37"/>
                    </a:lnTo>
                    <a:lnTo>
                      <a:pt x="55" y="25"/>
                    </a:lnTo>
                    <a:lnTo>
                      <a:pt x="58" y="13"/>
                    </a:lnTo>
                    <a:lnTo>
                      <a:pt x="70" y="13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4" y="11"/>
                    </a:lnTo>
                    <a:lnTo>
                      <a:pt x="76" y="12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80" y="13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5" y="16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5" y="15"/>
                    </a:lnTo>
                    <a:lnTo>
                      <a:pt x="98" y="13"/>
                    </a:lnTo>
                    <a:lnTo>
                      <a:pt x="102" y="13"/>
                    </a:lnTo>
                    <a:lnTo>
                      <a:pt x="103" y="12"/>
                    </a:lnTo>
                    <a:lnTo>
                      <a:pt x="102" y="11"/>
                    </a:lnTo>
                    <a:lnTo>
                      <a:pt x="103" y="9"/>
                    </a:lnTo>
                    <a:lnTo>
                      <a:pt x="106" y="11"/>
                    </a:lnTo>
                    <a:lnTo>
                      <a:pt x="107" y="9"/>
                    </a:lnTo>
                    <a:lnTo>
                      <a:pt x="109" y="11"/>
                    </a:lnTo>
                    <a:lnTo>
                      <a:pt x="112" y="11"/>
                    </a:lnTo>
                    <a:lnTo>
                      <a:pt x="113" y="9"/>
                    </a:lnTo>
                    <a:lnTo>
                      <a:pt x="117" y="8"/>
                    </a:lnTo>
                    <a:lnTo>
                      <a:pt x="120" y="9"/>
                    </a:lnTo>
                    <a:lnTo>
                      <a:pt x="121" y="8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5"/>
                    </a:lnTo>
                    <a:lnTo>
                      <a:pt x="130" y="4"/>
                    </a:lnTo>
                    <a:lnTo>
                      <a:pt x="132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38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2" name="Freeform 918"/>
              <p:cNvSpPr>
                <a:spLocks/>
              </p:cNvSpPr>
              <p:nvPr/>
            </p:nvSpPr>
            <p:spPr bwMode="auto">
              <a:xfrm>
                <a:off x="4971434" y="4538654"/>
                <a:ext cx="29644" cy="31126"/>
              </a:xfrm>
              <a:custGeom>
                <a:avLst/>
                <a:gdLst>
                  <a:gd name="T0" fmla="*/ 7 w 20"/>
                  <a:gd name="T1" fmla="*/ 0 h 21"/>
                  <a:gd name="T2" fmla="*/ 11 w 20"/>
                  <a:gd name="T3" fmla="*/ 1 h 21"/>
                  <a:gd name="T4" fmla="*/ 13 w 20"/>
                  <a:gd name="T5" fmla="*/ 3 h 21"/>
                  <a:gd name="T6" fmla="*/ 16 w 20"/>
                  <a:gd name="T7" fmla="*/ 4 h 21"/>
                  <a:gd name="T8" fmla="*/ 16 w 20"/>
                  <a:gd name="T9" fmla="*/ 4 h 21"/>
                  <a:gd name="T10" fmla="*/ 16 w 20"/>
                  <a:gd name="T11" fmla="*/ 4 h 21"/>
                  <a:gd name="T12" fmla="*/ 17 w 20"/>
                  <a:gd name="T13" fmla="*/ 6 h 21"/>
                  <a:gd name="T14" fmla="*/ 18 w 20"/>
                  <a:gd name="T15" fmla="*/ 7 h 21"/>
                  <a:gd name="T16" fmla="*/ 20 w 20"/>
                  <a:gd name="T17" fmla="*/ 8 h 21"/>
                  <a:gd name="T18" fmla="*/ 18 w 20"/>
                  <a:gd name="T19" fmla="*/ 10 h 21"/>
                  <a:gd name="T20" fmla="*/ 18 w 20"/>
                  <a:gd name="T21" fmla="*/ 11 h 21"/>
                  <a:gd name="T22" fmla="*/ 18 w 20"/>
                  <a:gd name="T23" fmla="*/ 14 h 21"/>
                  <a:gd name="T24" fmla="*/ 18 w 20"/>
                  <a:gd name="T25" fmla="*/ 14 h 21"/>
                  <a:gd name="T26" fmla="*/ 17 w 20"/>
                  <a:gd name="T27" fmla="*/ 14 h 21"/>
                  <a:gd name="T28" fmla="*/ 16 w 20"/>
                  <a:gd name="T29" fmla="*/ 15 h 21"/>
                  <a:gd name="T30" fmla="*/ 16 w 20"/>
                  <a:gd name="T31" fmla="*/ 18 h 21"/>
                  <a:gd name="T32" fmla="*/ 16 w 20"/>
                  <a:gd name="T33" fmla="*/ 19 h 21"/>
                  <a:gd name="T34" fmla="*/ 13 w 20"/>
                  <a:gd name="T35" fmla="*/ 21 h 21"/>
                  <a:gd name="T36" fmla="*/ 9 w 20"/>
                  <a:gd name="T37" fmla="*/ 21 h 21"/>
                  <a:gd name="T38" fmla="*/ 4 w 20"/>
                  <a:gd name="T39" fmla="*/ 18 h 21"/>
                  <a:gd name="T40" fmla="*/ 3 w 20"/>
                  <a:gd name="T41" fmla="*/ 15 h 21"/>
                  <a:gd name="T42" fmla="*/ 2 w 20"/>
                  <a:gd name="T43" fmla="*/ 14 h 21"/>
                  <a:gd name="T44" fmla="*/ 0 w 20"/>
                  <a:gd name="T45" fmla="*/ 12 h 21"/>
                  <a:gd name="T46" fmla="*/ 2 w 20"/>
                  <a:gd name="T47" fmla="*/ 10 h 21"/>
                  <a:gd name="T48" fmla="*/ 4 w 20"/>
                  <a:gd name="T49" fmla="*/ 3 h 21"/>
                  <a:gd name="T50" fmla="*/ 6 w 20"/>
                  <a:gd name="T51" fmla="*/ 0 h 21"/>
                  <a:gd name="T52" fmla="*/ 7 w 20"/>
                  <a:gd name="T5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21">
                    <a:moveTo>
                      <a:pt x="7" y="0"/>
                    </a:moveTo>
                    <a:lnTo>
                      <a:pt x="11" y="1"/>
                    </a:lnTo>
                    <a:lnTo>
                      <a:pt x="13" y="3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7" y="6"/>
                    </a:lnTo>
                    <a:lnTo>
                      <a:pt x="18" y="7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6" y="18"/>
                    </a:lnTo>
                    <a:lnTo>
                      <a:pt x="16" y="19"/>
                    </a:lnTo>
                    <a:lnTo>
                      <a:pt x="13" y="21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3" name="Freeform 919"/>
              <p:cNvSpPr>
                <a:spLocks noEditPoints="1"/>
              </p:cNvSpPr>
              <p:nvPr/>
            </p:nvSpPr>
            <p:spPr bwMode="auto">
              <a:xfrm>
                <a:off x="4692782" y="4464545"/>
                <a:ext cx="318671" cy="271241"/>
              </a:xfrm>
              <a:custGeom>
                <a:avLst/>
                <a:gdLst>
                  <a:gd name="T0" fmla="*/ 147 w 215"/>
                  <a:gd name="T1" fmla="*/ 96 h 183"/>
                  <a:gd name="T2" fmla="*/ 137 w 215"/>
                  <a:gd name="T3" fmla="*/ 108 h 183"/>
                  <a:gd name="T4" fmla="*/ 144 w 215"/>
                  <a:gd name="T5" fmla="*/ 118 h 183"/>
                  <a:gd name="T6" fmla="*/ 152 w 215"/>
                  <a:gd name="T7" fmla="*/ 118 h 183"/>
                  <a:gd name="T8" fmla="*/ 161 w 215"/>
                  <a:gd name="T9" fmla="*/ 114 h 183"/>
                  <a:gd name="T10" fmla="*/ 165 w 215"/>
                  <a:gd name="T11" fmla="*/ 105 h 183"/>
                  <a:gd name="T12" fmla="*/ 161 w 215"/>
                  <a:gd name="T13" fmla="*/ 94 h 183"/>
                  <a:gd name="T14" fmla="*/ 177 w 215"/>
                  <a:gd name="T15" fmla="*/ 0 h 183"/>
                  <a:gd name="T16" fmla="*/ 187 w 215"/>
                  <a:gd name="T17" fmla="*/ 4 h 183"/>
                  <a:gd name="T18" fmla="*/ 201 w 215"/>
                  <a:gd name="T19" fmla="*/ 10 h 183"/>
                  <a:gd name="T20" fmla="*/ 204 w 215"/>
                  <a:gd name="T21" fmla="*/ 25 h 183"/>
                  <a:gd name="T22" fmla="*/ 204 w 215"/>
                  <a:gd name="T23" fmla="*/ 50 h 183"/>
                  <a:gd name="T24" fmla="*/ 194 w 215"/>
                  <a:gd name="T25" fmla="*/ 50 h 183"/>
                  <a:gd name="T26" fmla="*/ 191 w 215"/>
                  <a:gd name="T27" fmla="*/ 65 h 183"/>
                  <a:gd name="T28" fmla="*/ 204 w 215"/>
                  <a:gd name="T29" fmla="*/ 68 h 183"/>
                  <a:gd name="T30" fmla="*/ 212 w 215"/>
                  <a:gd name="T31" fmla="*/ 65 h 183"/>
                  <a:gd name="T32" fmla="*/ 212 w 215"/>
                  <a:gd name="T33" fmla="*/ 74 h 183"/>
                  <a:gd name="T34" fmla="*/ 206 w 215"/>
                  <a:gd name="T35" fmla="*/ 90 h 183"/>
                  <a:gd name="T36" fmla="*/ 197 w 215"/>
                  <a:gd name="T37" fmla="*/ 98 h 183"/>
                  <a:gd name="T38" fmla="*/ 188 w 215"/>
                  <a:gd name="T39" fmla="*/ 111 h 183"/>
                  <a:gd name="T40" fmla="*/ 173 w 215"/>
                  <a:gd name="T41" fmla="*/ 132 h 183"/>
                  <a:gd name="T42" fmla="*/ 152 w 215"/>
                  <a:gd name="T43" fmla="*/ 151 h 183"/>
                  <a:gd name="T44" fmla="*/ 137 w 215"/>
                  <a:gd name="T45" fmla="*/ 162 h 183"/>
                  <a:gd name="T46" fmla="*/ 123 w 215"/>
                  <a:gd name="T47" fmla="*/ 168 h 183"/>
                  <a:gd name="T48" fmla="*/ 115 w 215"/>
                  <a:gd name="T49" fmla="*/ 172 h 183"/>
                  <a:gd name="T50" fmla="*/ 104 w 215"/>
                  <a:gd name="T51" fmla="*/ 173 h 183"/>
                  <a:gd name="T52" fmla="*/ 89 w 215"/>
                  <a:gd name="T53" fmla="*/ 170 h 183"/>
                  <a:gd name="T54" fmla="*/ 74 w 215"/>
                  <a:gd name="T55" fmla="*/ 172 h 183"/>
                  <a:gd name="T56" fmla="*/ 65 w 215"/>
                  <a:gd name="T57" fmla="*/ 176 h 183"/>
                  <a:gd name="T58" fmla="*/ 53 w 215"/>
                  <a:gd name="T59" fmla="*/ 177 h 183"/>
                  <a:gd name="T60" fmla="*/ 43 w 215"/>
                  <a:gd name="T61" fmla="*/ 183 h 183"/>
                  <a:gd name="T62" fmla="*/ 32 w 215"/>
                  <a:gd name="T63" fmla="*/ 177 h 183"/>
                  <a:gd name="T64" fmla="*/ 27 w 215"/>
                  <a:gd name="T65" fmla="*/ 173 h 183"/>
                  <a:gd name="T66" fmla="*/ 20 w 215"/>
                  <a:gd name="T67" fmla="*/ 173 h 183"/>
                  <a:gd name="T68" fmla="*/ 17 w 215"/>
                  <a:gd name="T69" fmla="*/ 158 h 183"/>
                  <a:gd name="T70" fmla="*/ 20 w 215"/>
                  <a:gd name="T71" fmla="*/ 151 h 183"/>
                  <a:gd name="T72" fmla="*/ 17 w 215"/>
                  <a:gd name="T73" fmla="*/ 133 h 183"/>
                  <a:gd name="T74" fmla="*/ 9 w 215"/>
                  <a:gd name="T75" fmla="*/ 105 h 183"/>
                  <a:gd name="T76" fmla="*/ 2 w 215"/>
                  <a:gd name="T77" fmla="*/ 89 h 183"/>
                  <a:gd name="T78" fmla="*/ 9 w 215"/>
                  <a:gd name="T79" fmla="*/ 83 h 183"/>
                  <a:gd name="T80" fmla="*/ 18 w 215"/>
                  <a:gd name="T81" fmla="*/ 93 h 183"/>
                  <a:gd name="T82" fmla="*/ 28 w 215"/>
                  <a:gd name="T83" fmla="*/ 94 h 183"/>
                  <a:gd name="T84" fmla="*/ 35 w 215"/>
                  <a:gd name="T85" fmla="*/ 93 h 183"/>
                  <a:gd name="T86" fmla="*/ 46 w 215"/>
                  <a:gd name="T87" fmla="*/ 87 h 183"/>
                  <a:gd name="T88" fmla="*/ 54 w 215"/>
                  <a:gd name="T89" fmla="*/ 46 h 183"/>
                  <a:gd name="T90" fmla="*/ 60 w 215"/>
                  <a:gd name="T91" fmla="*/ 64 h 183"/>
                  <a:gd name="T92" fmla="*/ 74 w 215"/>
                  <a:gd name="T93" fmla="*/ 62 h 183"/>
                  <a:gd name="T94" fmla="*/ 86 w 215"/>
                  <a:gd name="T95" fmla="*/ 49 h 183"/>
                  <a:gd name="T96" fmla="*/ 100 w 215"/>
                  <a:gd name="T97" fmla="*/ 47 h 183"/>
                  <a:gd name="T98" fmla="*/ 115 w 215"/>
                  <a:gd name="T99" fmla="*/ 50 h 183"/>
                  <a:gd name="T100" fmla="*/ 122 w 215"/>
                  <a:gd name="T101" fmla="*/ 49 h 183"/>
                  <a:gd name="T102" fmla="*/ 125 w 215"/>
                  <a:gd name="T103" fmla="*/ 38 h 183"/>
                  <a:gd name="T104" fmla="*/ 133 w 215"/>
                  <a:gd name="T105" fmla="*/ 35 h 183"/>
                  <a:gd name="T106" fmla="*/ 140 w 215"/>
                  <a:gd name="T107" fmla="*/ 29 h 183"/>
                  <a:gd name="T108" fmla="*/ 144 w 215"/>
                  <a:gd name="T109" fmla="*/ 17 h 183"/>
                  <a:gd name="T110" fmla="*/ 151 w 215"/>
                  <a:gd name="T111" fmla="*/ 13 h 183"/>
                  <a:gd name="T112" fmla="*/ 161 w 215"/>
                  <a:gd name="T113" fmla="*/ 9 h 183"/>
                  <a:gd name="T114" fmla="*/ 166 w 215"/>
                  <a:gd name="T115" fmla="*/ 3 h 183"/>
                  <a:gd name="T116" fmla="*/ 177 w 215"/>
                  <a:gd name="T117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5" h="183">
                    <a:moveTo>
                      <a:pt x="154" y="91"/>
                    </a:moveTo>
                    <a:lnTo>
                      <a:pt x="154" y="93"/>
                    </a:lnTo>
                    <a:lnTo>
                      <a:pt x="152" y="94"/>
                    </a:lnTo>
                    <a:lnTo>
                      <a:pt x="151" y="96"/>
                    </a:lnTo>
                    <a:lnTo>
                      <a:pt x="147" y="96"/>
                    </a:lnTo>
                    <a:lnTo>
                      <a:pt x="143" y="98"/>
                    </a:lnTo>
                    <a:lnTo>
                      <a:pt x="143" y="103"/>
                    </a:lnTo>
                    <a:lnTo>
                      <a:pt x="139" y="105"/>
                    </a:lnTo>
                    <a:lnTo>
                      <a:pt x="137" y="107"/>
                    </a:lnTo>
                    <a:lnTo>
                      <a:pt x="137" y="108"/>
                    </a:lnTo>
                    <a:lnTo>
                      <a:pt x="140" y="111"/>
                    </a:lnTo>
                    <a:lnTo>
                      <a:pt x="140" y="112"/>
                    </a:lnTo>
                    <a:lnTo>
                      <a:pt x="141" y="114"/>
                    </a:lnTo>
                    <a:lnTo>
                      <a:pt x="141" y="116"/>
                    </a:lnTo>
                    <a:lnTo>
                      <a:pt x="144" y="118"/>
                    </a:lnTo>
                    <a:lnTo>
                      <a:pt x="145" y="119"/>
                    </a:lnTo>
                    <a:lnTo>
                      <a:pt x="148" y="121"/>
                    </a:lnTo>
                    <a:lnTo>
                      <a:pt x="150" y="121"/>
                    </a:lnTo>
                    <a:lnTo>
                      <a:pt x="151" y="119"/>
                    </a:lnTo>
                    <a:lnTo>
                      <a:pt x="152" y="118"/>
                    </a:lnTo>
                    <a:lnTo>
                      <a:pt x="152" y="115"/>
                    </a:lnTo>
                    <a:lnTo>
                      <a:pt x="155" y="115"/>
                    </a:lnTo>
                    <a:lnTo>
                      <a:pt x="157" y="114"/>
                    </a:lnTo>
                    <a:lnTo>
                      <a:pt x="159" y="112"/>
                    </a:lnTo>
                    <a:lnTo>
                      <a:pt x="161" y="114"/>
                    </a:lnTo>
                    <a:lnTo>
                      <a:pt x="163" y="112"/>
                    </a:lnTo>
                    <a:lnTo>
                      <a:pt x="163" y="109"/>
                    </a:lnTo>
                    <a:lnTo>
                      <a:pt x="163" y="108"/>
                    </a:lnTo>
                    <a:lnTo>
                      <a:pt x="162" y="107"/>
                    </a:lnTo>
                    <a:lnTo>
                      <a:pt x="165" y="105"/>
                    </a:lnTo>
                    <a:lnTo>
                      <a:pt x="168" y="104"/>
                    </a:lnTo>
                    <a:lnTo>
                      <a:pt x="168" y="101"/>
                    </a:lnTo>
                    <a:lnTo>
                      <a:pt x="165" y="96"/>
                    </a:lnTo>
                    <a:lnTo>
                      <a:pt x="162" y="93"/>
                    </a:lnTo>
                    <a:lnTo>
                      <a:pt x="161" y="94"/>
                    </a:lnTo>
                    <a:lnTo>
                      <a:pt x="158" y="93"/>
                    </a:lnTo>
                    <a:lnTo>
                      <a:pt x="158" y="93"/>
                    </a:lnTo>
                    <a:lnTo>
                      <a:pt x="157" y="91"/>
                    </a:lnTo>
                    <a:lnTo>
                      <a:pt x="154" y="91"/>
                    </a:lnTo>
                    <a:close/>
                    <a:moveTo>
                      <a:pt x="177" y="0"/>
                    </a:moveTo>
                    <a:lnTo>
                      <a:pt x="180" y="0"/>
                    </a:lnTo>
                    <a:lnTo>
                      <a:pt x="181" y="2"/>
                    </a:lnTo>
                    <a:lnTo>
                      <a:pt x="184" y="2"/>
                    </a:lnTo>
                    <a:lnTo>
                      <a:pt x="187" y="3"/>
                    </a:lnTo>
                    <a:lnTo>
                      <a:pt x="187" y="4"/>
                    </a:lnTo>
                    <a:lnTo>
                      <a:pt x="190" y="3"/>
                    </a:lnTo>
                    <a:lnTo>
                      <a:pt x="192" y="3"/>
                    </a:lnTo>
                    <a:lnTo>
                      <a:pt x="197" y="4"/>
                    </a:lnTo>
                    <a:lnTo>
                      <a:pt x="199" y="6"/>
                    </a:lnTo>
                    <a:lnTo>
                      <a:pt x="201" y="10"/>
                    </a:lnTo>
                    <a:lnTo>
                      <a:pt x="201" y="13"/>
                    </a:lnTo>
                    <a:lnTo>
                      <a:pt x="204" y="17"/>
                    </a:lnTo>
                    <a:lnTo>
                      <a:pt x="204" y="22"/>
                    </a:lnTo>
                    <a:lnTo>
                      <a:pt x="202" y="24"/>
                    </a:lnTo>
                    <a:lnTo>
                      <a:pt x="204" y="25"/>
                    </a:lnTo>
                    <a:lnTo>
                      <a:pt x="204" y="28"/>
                    </a:lnTo>
                    <a:lnTo>
                      <a:pt x="205" y="32"/>
                    </a:lnTo>
                    <a:lnTo>
                      <a:pt x="205" y="42"/>
                    </a:lnTo>
                    <a:lnTo>
                      <a:pt x="204" y="46"/>
                    </a:lnTo>
                    <a:lnTo>
                      <a:pt x="204" y="50"/>
                    </a:lnTo>
                    <a:lnTo>
                      <a:pt x="204" y="54"/>
                    </a:lnTo>
                    <a:lnTo>
                      <a:pt x="201" y="53"/>
                    </a:lnTo>
                    <a:lnTo>
                      <a:pt x="199" y="51"/>
                    </a:lnTo>
                    <a:lnTo>
                      <a:pt x="195" y="50"/>
                    </a:lnTo>
                    <a:lnTo>
                      <a:pt x="194" y="50"/>
                    </a:lnTo>
                    <a:lnTo>
                      <a:pt x="192" y="53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90" y="64"/>
                    </a:lnTo>
                    <a:lnTo>
                      <a:pt x="191" y="65"/>
                    </a:lnTo>
                    <a:lnTo>
                      <a:pt x="192" y="68"/>
                    </a:lnTo>
                    <a:lnTo>
                      <a:pt x="197" y="71"/>
                    </a:lnTo>
                    <a:lnTo>
                      <a:pt x="201" y="71"/>
                    </a:lnTo>
                    <a:lnTo>
                      <a:pt x="204" y="69"/>
                    </a:lnTo>
                    <a:lnTo>
                      <a:pt x="204" y="68"/>
                    </a:lnTo>
                    <a:lnTo>
                      <a:pt x="204" y="65"/>
                    </a:lnTo>
                    <a:lnTo>
                      <a:pt x="205" y="64"/>
                    </a:lnTo>
                    <a:lnTo>
                      <a:pt x="206" y="64"/>
                    </a:lnTo>
                    <a:lnTo>
                      <a:pt x="208" y="64"/>
                    </a:lnTo>
                    <a:lnTo>
                      <a:pt x="212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3" y="68"/>
                    </a:lnTo>
                    <a:lnTo>
                      <a:pt x="215" y="68"/>
                    </a:lnTo>
                    <a:lnTo>
                      <a:pt x="212" y="74"/>
                    </a:lnTo>
                    <a:lnTo>
                      <a:pt x="212" y="78"/>
                    </a:lnTo>
                    <a:lnTo>
                      <a:pt x="210" y="80"/>
                    </a:lnTo>
                    <a:lnTo>
                      <a:pt x="209" y="86"/>
                    </a:lnTo>
                    <a:lnTo>
                      <a:pt x="206" y="89"/>
                    </a:lnTo>
                    <a:lnTo>
                      <a:pt x="206" y="90"/>
                    </a:lnTo>
                    <a:lnTo>
                      <a:pt x="202" y="96"/>
                    </a:lnTo>
                    <a:lnTo>
                      <a:pt x="201" y="96"/>
                    </a:lnTo>
                    <a:lnTo>
                      <a:pt x="201" y="96"/>
                    </a:lnTo>
                    <a:lnTo>
                      <a:pt x="198" y="97"/>
                    </a:lnTo>
                    <a:lnTo>
                      <a:pt x="197" y="98"/>
                    </a:lnTo>
                    <a:lnTo>
                      <a:pt x="194" y="101"/>
                    </a:lnTo>
                    <a:lnTo>
                      <a:pt x="192" y="104"/>
                    </a:lnTo>
                    <a:lnTo>
                      <a:pt x="190" y="107"/>
                    </a:lnTo>
                    <a:lnTo>
                      <a:pt x="190" y="108"/>
                    </a:lnTo>
                    <a:lnTo>
                      <a:pt x="188" y="111"/>
                    </a:lnTo>
                    <a:lnTo>
                      <a:pt x="186" y="111"/>
                    </a:lnTo>
                    <a:lnTo>
                      <a:pt x="183" y="115"/>
                    </a:lnTo>
                    <a:lnTo>
                      <a:pt x="177" y="125"/>
                    </a:lnTo>
                    <a:lnTo>
                      <a:pt x="173" y="129"/>
                    </a:lnTo>
                    <a:lnTo>
                      <a:pt x="173" y="132"/>
                    </a:lnTo>
                    <a:lnTo>
                      <a:pt x="170" y="133"/>
                    </a:lnTo>
                    <a:lnTo>
                      <a:pt x="168" y="136"/>
                    </a:lnTo>
                    <a:lnTo>
                      <a:pt x="166" y="136"/>
                    </a:lnTo>
                    <a:lnTo>
                      <a:pt x="166" y="137"/>
                    </a:lnTo>
                    <a:lnTo>
                      <a:pt x="152" y="151"/>
                    </a:lnTo>
                    <a:lnTo>
                      <a:pt x="151" y="151"/>
                    </a:lnTo>
                    <a:lnTo>
                      <a:pt x="151" y="152"/>
                    </a:lnTo>
                    <a:lnTo>
                      <a:pt x="148" y="154"/>
                    </a:lnTo>
                    <a:lnTo>
                      <a:pt x="140" y="161"/>
                    </a:lnTo>
                    <a:lnTo>
                      <a:pt x="137" y="162"/>
                    </a:lnTo>
                    <a:lnTo>
                      <a:pt x="134" y="163"/>
                    </a:lnTo>
                    <a:lnTo>
                      <a:pt x="134" y="163"/>
                    </a:lnTo>
                    <a:lnTo>
                      <a:pt x="129" y="165"/>
                    </a:lnTo>
                    <a:lnTo>
                      <a:pt x="126" y="168"/>
                    </a:lnTo>
                    <a:lnTo>
                      <a:pt x="123" y="168"/>
                    </a:lnTo>
                    <a:lnTo>
                      <a:pt x="122" y="166"/>
                    </a:lnTo>
                    <a:lnTo>
                      <a:pt x="118" y="166"/>
                    </a:lnTo>
                    <a:lnTo>
                      <a:pt x="115" y="168"/>
                    </a:lnTo>
                    <a:lnTo>
                      <a:pt x="114" y="170"/>
                    </a:lnTo>
                    <a:lnTo>
                      <a:pt x="115" y="172"/>
                    </a:lnTo>
                    <a:lnTo>
                      <a:pt x="115" y="172"/>
                    </a:lnTo>
                    <a:lnTo>
                      <a:pt x="111" y="172"/>
                    </a:lnTo>
                    <a:lnTo>
                      <a:pt x="108" y="170"/>
                    </a:lnTo>
                    <a:lnTo>
                      <a:pt x="105" y="170"/>
                    </a:lnTo>
                    <a:lnTo>
                      <a:pt x="104" y="173"/>
                    </a:lnTo>
                    <a:lnTo>
                      <a:pt x="104" y="174"/>
                    </a:lnTo>
                    <a:lnTo>
                      <a:pt x="104" y="174"/>
                    </a:lnTo>
                    <a:lnTo>
                      <a:pt x="97" y="173"/>
                    </a:lnTo>
                    <a:lnTo>
                      <a:pt x="96" y="172"/>
                    </a:lnTo>
                    <a:lnTo>
                      <a:pt x="89" y="170"/>
                    </a:lnTo>
                    <a:lnTo>
                      <a:pt x="85" y="172"/>
                    </a:lnTo>
                    <a:lnTo>
                      <a:pt x="85" y="173"/>
                    </a:lnTo>
                    <a:lnTo>
                      <a:pt x="83" y="173"/>
                    </a:lnTo>
                    <a:lnTo>
                      <a:pt x="81" y="172"/>
                    </a:lnTo>
                    <a:lnTo>
                      <a:pt x="74" y="172"/>
                    </a:lnTo>
                    <a:lnTo>
                      <a:pt x="71" y="173"/>
                    </a:lnTo>
                    <a:lnTo>
                      <a:pt x="71" y="174"/>
                    </a:lnTo>
                    <a:lnTo>
                      <a:pt x="69" y="174"/>
                    </a:lnTo>
                    <a:lnTo>
                      <a:pt x="67" y="174"/>
                    </a:lnTo>
                    <a:lnTo>
                      <a:pt x="65" y="176"/>
                    </a:lnTo>
                    <a:lnTo>
                      <a:pt x="65" y="177"/>
                    </a:lnTo>
                    <a:lnTo>
                      <a:pt x="61" y="177"/>
                    </a:lnTo>
                    <a:lnTo>
                      <a:pt x="60" y="179"/>
                    </a:lnTo>
                    <a:lnTo>
                      <a:pt x="56" y="176"/>
                    </a:lnTo>
                    <a:lnTo>
                      <a:pt x="53" y="177"/>
                    </a:lnTo>
                    <a:lnTo>
                      <a:pt x="52" y="177"/>
                    </a:lnTo>
                    <a:lnTo>
                      <a:pt x="49" y="177"/>
                    </a:lnTo>
                    <a:lnTo>
                      <a:pt x="46" y="180"/>
                    </a:lnTo>
                    <a:lnTo>
                      <a:pt x="43" y="180"/>
                    </a:lnTo>
                    <a:lnTo>
                      <a:pt x="43" y="183"/>
                    </a:lnTo>
                    <a:lnTo>
                      <a:pt x="42" y="181"/>
                    </a:lnTo>
                    <a:lnTo>
                      <a:pt x="40" y="183"/>
                    </a:lnTo>
                    <a:lnTo>
                      <a:pt x="34" y="180"/>
                    </a:lnTo>
                    <a:lnTo>
                      <a:pt x="32" y="180"/>
                    </a:lnTo>
                    <a:lnTo>
                      <a:pt x="32" y="177"/>
                    </a:lnTo>
                    <a:lnTo>
                      <a:pt x="29" y="176"/>
                    </a:lnTo>
                    <a:lnTo>
                      <a:pt x="28" y="177"/>
                    </a:lnTo>
                    <a:lnTo>
                      <a:pt x="27" y="176"/>
                    </a:lnTo>
                    <a:lnTo>
                      <a:pt x="28" y="176"/>
                    </a:lnTo>
                    <a:lnTo>
                      <a:pt x="27" y="173"/>
                    </a:lnTo>
                    <a:lnTo>
                      <a:pt x="24" y="172"/>
                    </a:lnTo>
                    <a:lnTo>
                      <a:pt x="21" y="174"/>
                    </a:lnTo>
                    <a:lnTo>
                      <a:pt x="21" y="176"/>
                    </a:lnTo>
                    <a:lnTo>
                      <a:pt x="20" y="176"/>
                    </a:lnTo>
                    <a:lnTo>
                      <a:pt x="20" y="173"/>
                    </a:lnTo>
                    <a:lnTo>
                      <a:pt x="21" y="170"/>
                    </a:lnTo>
                    <a:lnTo>
                      <a:pt x="20" y="168"/>
                    </a:lnTo>
                    <a:lnTo>
                      <a:pt x="23" y="163"/>
                    </a:lnTo>
                    <a:lnTo>
                      <a:pt x="20" y="159"/>
                    </a:lnTo>
                    <a:lnTo>
                      <a:pt x="17" y="158"/>
                    </a:lnTo>
                    <a:lnTo>
                      <a:pt x="16" y="154"/>
                    </a:lnTo>
                    <a:lnTo>
                      <a:pt x="16" y="151"/>
                    </a:lnTo>
                    <a:lnTo>
                      <a:pt x="17" y="150"/>
                    </a:lnTo>
                    <a:lnTo>
                      <a:pt x="18" y="151"/>
                    </a:lnTo>
                    <a:lnTo>
                      <a:pt x="20" y="151"/>
                    </a:lnTo>
                    <a:lnTo>
                      <a:pt x="21" y="150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20" y="138"/>
                    </a:lnTo>
                    <a:lnTo>
                      <a:pt x="17" y="133"/>
                    </a:lnTo>
                    <a:lnTo>
                      <a:pt x="17" y="129"/>
                    </a:lnTo>
                    <a:lnTo>
                      <a:pt x="13" y="125"/>
                    </a:lnTo>
                    <a:lnTo>
                      <a:pt x="11" y="116"/>
                    </a:lnTo>
                    <a:lnTo>
                      <a:pt x="9" y="109"/>
                    </a:lnTo>
                    <a:lnTo>
                      <a:pt x="9" y="105"/>
                    </a:lnTo>
                    <a:lnTo>
                      <a:pt x="6" y="98"/>
                    </a:lnTo>
                    <a:lnTo>
                      <a:pt x="2" y="9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2" y="89"/>
                    </a:lnTo>
                    <a:lnTo>
                      <a:pt x="5" y="89"/>
                    </a:lnTo>
                    <a:lnTo>
                      <a:pt x="5" y="87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9" y="83"/>
                    </a:lnTo>
                    <a:lnTo>
                      <a:pt x="10" y="86"/>
                    </a:lnTo>
                    <a:lnTo>
                      <a:pt x="13" y="86"/>
                    </a:lnTo>
                    <a:lnTo>
                      <a:pt x="11" y="89"/>
                    </a:lnTo>
                    <a:lnTo>
                      <a:pt x="14" y="93"/>
                    </a:lnTo>
                    <a:lnTo>
                      <a:pt x="18" y="93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7" y="96"/>
                    </a:lnTo>
                    <a:lnTo>
                      <a:pt x="28" y="94"/>
                    </a:lnTo>
                    <a:lnTo>
                      <a:pt x="29" y="94"/>
                    </a:lnTo>
                    <a:lnTo>
                      <a:pt x="31" y="96"/>
                    </a:lnTo>
                    <a:lnTo>
                      <a:pt x="32" y="96"/>
                    </a:lnTo>
                    <a:lnTo>
                      <a:pt x="34" y="96"/>
                    </a:lnTo>
                    <a:lnTo>
                      <a:pt x="35" y="93"/>
                    </a:lnTo>
                    <a:lnTo>
                      <a:pt x="35" y="91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42" y="87"/>
                    </a:lnTo>
                    <a:lnTo>
                      <a:pt x="46" y="87"/>
                    </a:lnTo>
                    <a:lnTo>
                      <a:pt x="47" y="87"/>
                    </a:lnTo>
                    <a:lnTo>
                      <a:pt x="49" y="40"/>
                    </a:lnTo>
                    <a:lnTo>
                      <a:pt x="49" y="39"/>
                    </a:lnTo>
                    <a:lnTo>
                      <a:pt x="53" y="43"/>
                    </a:lnTo>
                    <a:lnTo>
                      <a:pt x="54" y="46"/>
                    </a:lnTo>
                    <a:lnTo>
                      <a:pt x="58" y="54"/>
                    </a:lnTo>
                    <a:lnTo>
                      <a:pt x="58" y="57"/>
                    </a:lnTo>
                    <a:lnTo>
                      <a:pt x="56" y="61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4" y="64"/>
                    </a:lnTo>
                    <a:lnTo>
                      <a:pt x="65" y="64"/>
                    </a:lnTo>
                    <a:lnTo>
                      <a:pt x="68" y="64"/>
                    </a:lnTo>
                    <a:lnTo>
                      <a:pt x="71" y="62"/>
                    </a:lnTo>
                    <a:lnTo>
                      <a:pt x="74" y="62"/>
                    </a:lnTo>
                    <a:lnTo>
                      <a:pt x="76" y="60"/>
                    </a:lnTo>
                    <a:lnTo>
                      <a:pt x="76" y="58"/>
                    </a:lnTo>
                    <a:lnTo>
                      <a:pt x="82" y="57"/>
                    </a:lnTo>
                    <a:lnTo>
                      <a:pt x="83" y="54"/>
                    </a:lnTo>
                    <a:lnTo>
                      <a:pt x="86" y="49"/>
                    </a:lnTo>
                    <a:lnTo>
                      <a:pt x="89" y="46"/>
                    </a:lnTo>
                    <a:lnTo>
                      <a:pt x="93" y="46"/>
                    </a:lnTo>
                    <a:lnTo>
                      <a:pt x="97" y="46"/>
                    </a:lnTo>
                    <a:lnTo>
                      <a:pt x="99" y="47"/>
                    </a:lnTo>
                    <a:lnTo>
                      <a:pt x="100" y="47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10" y="51"/>
                    </a:lnTo>
                    <a:lnTo>
                      <a:pt x="112" y="50"/>
                    </a:lnTo>
                    <a:lnTo>
                      <a:pt x="115" y="50"/>
                    </a:lnTo>
                    <a:lnTo>
                      <a:pt x="116" y="50"/>
                    </a:lnTo>
                    <a:lnTo>
                      <a:pt x="118" y="51"/>
                    </a:lnTo>
                    <a:lnTo>
                      <a:pt x="119" y="51"/>
                    </a:lnTo>
                    <a:lnTo>
                      <a:pt x="123" y="50"/>
                    </a:lnTo>
                    <a:lnTo>
                      <a:pt x="122" y="49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3" y="43"/>
                    </a:lnTo>
                    <a:lnTo>
                      <a:pt x="123" y="40"/>
                    </a:lnTo>
                    <a:lnTo>
                      <a:pt x="125" y="38"/>
                    </a:lnTo>
                    <a:lnTo>
                      <a:pt x="128" y="38"/>
                    </a:lnTo>
                    <a:lnTo>
                      <a:pt x="129" y="36"/>
                    </a:lnTo>
                    <a:lnTo>
                      <a:pt x="132" y="36"/>
                    </a:lnTo>
                    <a:lnTo>
                      <a:pt x="132" y="35"/>
                    </a:lnTo>
                    <a:lnTo>
                      <a:pt x="133" y="35"/>
                    </a:lnTo>
                    <a:lnTo>
                      <a:pt x="133" y="32"/>
                    </a:lnTo>
                    <a:lnTo>
                      <a:pt x="136" y="31"/>
                    </a:lnTo>
                    <a:lnTo>
                      <a:pt x="137" y="31"/>
                    </a:lnTo>
                    <a:lnTo>
                      <a:pt x="137" y="29"/>
                    </a:lnTo>
                    <a:lnTo>
                      <a:pt x="140" y="29"/>
                    </a:lnTo>
                    <a:lnTo>
                      <a:pt x="140" y="27"/>
                    </a:lnTo>
                    <a:lnTo>
                      <a:pt x="139" y="27"/>
                    </a:lnTo>
                    <a:lnTo>
                      <a:pt x="140" y="22"/>
                    </a:lnTo>
                    <a:lnTo>
                      <a:pt x="143" y="18"/>
                    </a:lnTo>
                    <a:lnTo>
                      <a:pt x="144" y="17"/>
                    </a:lnTo>
                    <a:lnTo>
                      <a:pt x="145" y="17"/>
                    </a:lnTo>
                    <a:lnTo>
                      <a:pt x="147" y="15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1" y="13"/>
                    </a:lnTo>
                    <a:lnTo>
                      <a:pt x="152" y="11"/>
                    </a:lnTo>
                    <a:lnTo>
                      <a:pt x="155" y="9"/>
                    </a:lnTo>
                    <a:lnTo>
                      <a:pt x="158" y="9"/>
                    </a:lnTo>
                    <a:lnTo>
                      <a:pt x="159" y="9"/>
                    </a:lnTo>
                    <a:lnTo>
                      <a:pt x="161" y="9"/>
                    </a:lnTo>
                    <a:lnTo>
                      <a:pt x="162" y="9"/>
                    </a:lnTo>
                    <a:lnTo>
                      <a:pt x="165" y="7"/>
                    </a:lnTo>
                    <a:lnTo>
                      <a:pt x="166" y="6"/>
                    </a:lnTo>
                    <a:lnTo>
                      <a:pt x="166" y="4"/>
                    </a:lnTo>
                    <a:lnTo>
                      <a:pt x="166" y="3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4" name="Freeform 920"/>
              <p:cNvSpPr>
                <a:spLocks/>
              </p:cNvSpPr>
              <p:nvPr/>
            </p:nvSpPr>
            <p:spPr bwMode="auto">
              <a:xfrm>
                <a:off x="4895842" y="4599423"/>
                <a:ext cx="45948" cy="44466"/>
              </a:xfrm>
              <a:custGeom>
                <a:avLst/>
                <a:gdLst>
                  <a:gd name="T0" fmla="*/ 17 w 31"/>
                  <a:gd name="T1" fmla="*/ 0 h 30"/>
                  <a:gd name="T2" fmla="*/ 20 w 31"/>
                  <a:gd name="T3" fmla="*/ 0 h 30"/>
                  <a:gd name="T4" fmla="*/ 21 w 31"/>
                  <a:gd name="T5" fmla="*/ 2 h 30"/>
                  <a:gd name="T6" fmla="*/ 21 w 31"/>
                  <a:gd name="T7" fmla="*/ 2 h 30"/>
                  <a:gd name="T8" fmla="*/ 24 w 31"/>
                  <a:gd name="T9" fmla="*/ 3 h 30"/>
                  <a:gd name="T10" fmla="*/ 25 w 31"/>
                  <a:gd name="T11" fmla="*/ 2 h 30"/>
                  <a:gd name="T12" fmla="*/ 28 w 31"/>
                  <a:gd name="T13" fmla="*/ 5 h 30"/>
                  <a:gd name="T14" fmla="*/ 31 w 31"/>
                  <a:gd name="T15" fmla="*/ 10 h 30"/>
                  <a:gd name="T16" fmla="*/ 31 w 31"/>
                  <a:gd name="T17" fmla="*/ 13 h 30"/>
                  <a:gd name="T18" fmla="*/ 28 w 31"/>
                  <a:gd name="T19" fmla="*/ 14 h 30"/>
                  <a:gd name="T20" fmla="*/ 25 w 31"/>
                  <a:gd name="T21" fmla="*/ 16 h 30"/>
                  <a:gd name="T22" fmla="*/ 26 w 31"/>
                  <a:gd name="T23" fmla="*/ 17 h 30"/>
                  <a:gd name="T24" fmla="*/ 26 w 31"/>
                  <a:gd name="T25" fmla="*/ 18 h 30"/>
                  <a:gd name="T26" fmla="*/ 26 w 31"/>
                  <a:gd name="T27" fmla="*/ 21 h 30"/>
                  <a:gd name="T28" fmla="*/ 24 w 31"/>
                  <a:gd name="T29" fmla="*/ 23 h 30"/>
                  <a:gd name="T30" fmla="*/ 22 w 31"/>
                  <a:gd name="T31" fmla="*/ 21 h 30"/>
                  <a:gd name="T32" fmla="*/ 20 w 31"/>
                  <a:gd name="T33" fmla="*/ 23 h 30"/>
                  <a:gd name="T34" fmla="*/ 18 w 31"/>
                  <a:gd name="T35" fmla="*/ 24 h 30"/>
                  <a:gd name="T36" fmla="*/ 15 w 31"/>
                  <a:gd name="T37" fmla="*/ 24 h 30"/>
                  <a:gd name="T38" fmla="*/ 15 w 31"/>
                  <a:gd name="T39" fmla="*/ 27 h 30"/>
                  <a:gd name="T40" fmla="*/ 14 w 31"/>
                  <a:gd name="T41" fmla="*/ 28 h 30"/>
                  <a:gd name="T42" fmla="*/ 13 w 31"/>
                  <a:gd name="T43" fmla="*/ 30 h 30"/>
                  <a:gd name="T44" fmla="*/ 11 w 31"/>
                  <a:gd name="T45" fmla="*/ 30 h 30"/>
                  <a:gd name="T46" fmla="*/ 8 w 31"/>
                  <a:gd name="T47" fmla="*/ 28 h 30"/>
                  <a:gd name="T48" fmla="*/ 7 w 31"/>
                  <a:gd name="T49" fmla="*/ 27 h 30"/>
                  <a:gd name="T50" fmla="*/ 4 w 31"/>
                  <a:gd name="T51" fmla="*/ 25 h 30"/>
                  <a:gd name="T52" fmla="*/ 4 w 31"/>
                  <a:gd name="T53" fmla="*/ 23 h 30"/>
                  <a:gd name="T54" fmla="*/ 3 w 31"/>
                  <a:gd name="T55" fmla="*/ 21 h 30"/>
                  <a:gd name="T56" fmla="*/ 3 w 31"/>
                  <a:gd name="T57" fmla="*/ 20 h 30"/>
                  <a:gd name="T58" fmla="*/ 0 w 31"/>
                  <a:gd name="T59" fmla="*/ 17 h 30"/>
                  <a:gd name="T60" fmla="*/ 0 w 31"/>
                  <a:gd name="T61" fmla="*/ 16 h 30"/>
                  <a:gd name="T62" fmla="*/ 2 w 31"/>
                  <a:gd name="T63" fmla="*/ 14 h 30"/>
                  <a:gd name="T64" fmla="*/ 6 w 31"/>
                  <a:gd name="T65" fmla="*/ 12 h 30"/>
                  <a:gd name="T66" fmla="*/ 6 w 31"/>
                  <a:gd name="T67" fmla="*/ 7 h 30"/>
                  <a:gd name="T68" fmla="*/ 10 w 31"/>
                  <a:gd name="T69" fmla="*/ 5 h 30"/>
                  <a:gd name="T70" fmla="*/ 14 w 31"/>
                  <a:gd name="T71" fmla="*/ 5 h 30"/>
                  <a:gd name="T72" fmla="*/ 15 w 31"/>
                  <a:gd name="T73" fmla="*/ 3 h 30"/>
                  <a:gd name="T74" fmla="*/ 17 w 31"/>
                  <a:gd name="T75" fmla="*/ 2 h 30"/>
                  <a:gd name="T76" fmla="*/ 17 w 31"/>
                  <a:gd name="T7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30">
                    <a:moveTo>
                      <a:pt x="17" y="0"/>
                    </a:moveTo>
                    <a:lnTo>
                      <a:pt x="2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10"/>
                    </a:lnTo>
                    <a:lnTo>
                      <a:pt x="31" y="13"/>
                    </a:lnTo>
                    <a:lnTo>
                      <a:pt x="28" y="14"/>
                    </a:lnTo>
                    <a:lnTo>
                      <a:pt x="25" y="16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4" y="23"/>
                    </a:lnTo>
                    <a:lnTo>
                      <a:pt x="22" y="21"/>
                    </a:lnTo>
                    <a:lnTo>
                      <a:pt x="20" y="23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5" y="27"/>
                    </a:lnTo>
                    <a:lnTo>
                      <a:pt x="14" y="28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6" y="12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5" name="Freeform 921"/>
              <p:cNvSpPr>
                <a:spLocks/>
              </p:cNvSpPr>
              <p:nvPr/>
            </p:nvSpPr>
            <p:spPr bwMode="auto">
              <a:xfrm>
                <a:off x="7061321" y="4311879"/>
                <a:ext cx="11858" cy="11858"/>
              </a:xfrm>
              <a:custGeom>
                <a:avLst/>
                <a:gdLst>
                  <a:gd name="T0" fmla="*/ 5 w 8"/>
                  <a:gd name="T1" fmla="*/ 0 h 8"/>
                  <a:gd name="T2" fmla="*/ 5 w 8"/>
                  <a:gd name="T3" fmla="*/ 2 h 8"/>
                  <a:gd name="T4" fmla="*/ 7 w 8"/>
                  <a:gd name="T5" fmla="*/ 2 h 8"/>
                  <a:gd name="T6" fmla="*/ 7 w 8"/>
                  <a:gd name="T7" fmla="*/ 2 h 8"/>
                  <a:gd name="T8" fmla="*/ 5 w 8"/>
                  <a:gd name="T9" fmla="*/ 4 h 8"/>
                  <a:gd name="T10" fmla="*/ 5 w 8"/>
                  <a:gd name="T11" fmla="*/ 5 h 8"/>
                  <a:gd name="T12" fmla="*/ 7 w 8"/>
                  <a:gd name="T13" fmla="*/ 5 h 8"/>
                  <a:gd name="T14" fmla="*/ 8 w 8"/>
                  <a:gd name="T15" fmla="*/ 5 h 8"/>
                  <a:gd name="T16" fmla="*/ 7 w 8"/>
                  <a:gd name="T17" fmla="*/ 8 h 8"/>
                  <a:gd name="T18" fmla="*/ 4 w 8"/>
                  <a:gd name="T19" fmla="*/ 6 h 8"/>
                  <a:gd name="T20" fmla="*/ 1 w 8"/>
                  <a:gd name="T21" fmla="*/ 8 h 8"/>
                  <a:gd name="T22" fmla="*/ 0 w 8"/>
                  <a:gd name="T23" fmla="*/ 8 h 8"/>
                  <a:gd name="T24" fmla="*/ 1 w 8"/>
                  <a:gd name="T25" fmla="*/ 6 h 8"/>
                  <a:gd name="T26" fmla="*/ 1 w 8"/>
                  <a:gd name="T27" fmla="*/ 4 h 8"/>
                  <a:gd name="T28" fmla="*/ 1 w 8"/>
                  <a:gd name="T29" fmla="*/ 2 h 8"/>
                  <a:gd name="T30" fmla="*/ 1 w 8"/>
                  <a:gd name="T31" fmla="*/ 2 h 8"/>
                  <a:gd name="T32" fmla="*/ 3 w 8"/>
                  <a:gd name="T33" fmla="*/ 2 h 8"/>
                  <a:gd name="T34" fmla="*/ 4 w 8"/>
                  <a:gd name="T35" fmla="*/ 1 h 8"/>
                  <a:gd name="T36" fmla="*/ 5 w 8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4" y="6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6" name="Freeform 922"/>
              <p:cNvSpPr>
                <a:spLocks/>
              </p:cNvSpPr>
              <p:nvPr/>
            </p:nvSpPr>
            <p:spPr bwMode="auto">
              <a:xfrm>
                <a:off x="6573681" y="4251109"/>
                <a:ext cx="784079" cy="701076"/>
              </a:xfrm>
              <a:custGeom>
                <a:avLst/>
                <a:gdLst>
                  <a:gd name="T0" fmla="*/ 423 w 529"/>
                  <a:gd name="T1" fmla="*/ 24 h 473"/>
                  <a:gd name="T2" fmla="*/ 437 w 529"/>
                  <a:gd name="T3" fmla="*/ 47 h 473"/>
                  <a:gd name="T4" fmla="*/ 446 w 529"/>
                  <a:gd name="T5" fmla="*/ 83 h 473"/>
                  <a:gd name="T6" fmla="*/ 461 w 529"/>
                  <a:gd name="T7" fmla="*/ 126 h 473"/>
                  <a:gd name="T8" fmla="*/ 475 w 529"/>
                  <a:gd name="T9" fmla="*/ 135 h 473"/>
                  <a:gd name="T10" fmla="*/ 489 w 529"/>
                  <a:gd name="T11" fmla="*/ 159 h 473"/>
                  <a:gd name="T12" fmla="*/ 497 w 529"/>
                  <a:gd name="T13" fmla="*/ 172 h 473"/>
                  <a:gd name="T14" fmla="*/ 510 w 529"/>
                  <a:gd name="T15" fmla="*/ 195 h 473"/>
                  <a:gd name="T16" fmla="*/ 528 w 529"/>
                  <a:gd name="T17" fmla="*/ 223 h 473"/>
                  <a:gd name="T18" fmla="*/ 526 w 529"/>
                  <a:gd name="T19" fmla="*/ 259 h 473"/>
                  <a:gd name="T20" fmla="*/ 511 w 529"/>
                  <a:gd name="T21" fmla="*/ 320 h 473"/>
                  <a:gd name="T22" fmla="*/ 490 w 529"/>
                  <a:gd name="T23" fmla="*/ 352 h 473"/>
                  <a:gd name="T24" fmla="*/ 470 w 529"/>
                  <a:gd name="T25" fmla="*/ 386 h 473"/>
                  <a:gd name="T26" fmla="*/ 443 w 529"/>
                  <a:gd name="T27" fmla="*/ 443 h 473"/>
                  <a:gd name="T28" fmla="*/ 412 w 529"/>
                  <a:gd name="T29" fmla="*/ 453 h 473"/>
                  <a:gd name="T30" fmla="*/ 387 w 529"/>
                  <a:gd name="T31" fmla="*/ 468 h 473"/>
                  <a:gd name="T32" fmla="*/ 379 w 529"/>
                  <a:gd name="T33" fmla="*/ 451 h 473"/>
                  <a:gd name="T34" fmla="*/ 355 w 529"/>
                  <a:gd name="T35" fmla="*/ 464 h 473"/>
                  <a:gd name="T36" fmla="*/ 326 w 529"/>
                  <a:gd name="T37" fmla="*/ 446 h 473"/>
                  <a:gd name="T38" fmla="*/ 311 w 529"/>
                  <a:gd name="T39" fmla="*/ 397 h 473"/>
                  <a:gd name="T40" fmla="*/ 304 w 529"/>
                  <a:gd name="T41" fmla="*/ 392 h 473"/>
                  <a:gd name="T42" fmla="*/ 283 w 529"/>
                  <a:gd name="T43" fmla="*/ 386 h 473"/>
                  <a:gd name="T44" fmla="*/ 307 w 529"/>
                  <a:gd name="T45" fmla="*/ 345 h 473"/>
                  <a:gd name="T46" fmla="*/ 282 w 529"/>
                  <a:gd name="T47" fmla="*/ 365 h 473"/>
                  <a:gd name="T48" fmla="*/ 264 w 529"/>
                  <a:gd name="T49" fmla="*/ 372 h 473"/>
                  <a:gd name="T50" fmla="*/ 258 w 529"/>
                  <a:gd name="T51" fmla="*/ 341 h 473"/>
                  <a:gd name="T52" fmla="*/ 238 w 529"/>
                  <a:gd name="T53" fmla="*/ 325 h 473"/>
                  <a:gd name="T54" fmla="*/ 182 w 529"/>
                  <a:gd name="T55" fmla="*/ 324 h 473"/>
                  <a:gd name="T56" fmla="*/ 131 w 529"/>
                  <a:gd name="T57" fmla="*/ 335 h 473"/>
                  <a:gd name="T58" fmla="*/ 99 w 529"/>
                  <a:gd name="T59" fmla="*/ 353 h 473"/>
                  <a:gd name="T60" fmla="*/ 68 w 529"/>
                  <a:gd name="T61" fmla="*/ 352 h 473"/>
                  <a:gd name="T62" fmla="*/ 40 w 529"/>
                  <a:gd name="T63" fmla="*/ 368 h 473"/>
                  <a:gd name="T64" fmla="*/ 12 w 529"/>
                  <a:gd name="T65" fmla="*/ 364 h 473"/>
                  <a:gd name="T66" fmla="*/ 16 w 529"/>
                  <a:gd name="T67" fmla="*/ 327 h 473"/>
                  <a:gd name="T68" fmla="*/ 11 w 529"/>
                  <a:gd name="T69" fmla="*/ 259 h 473"/>
                  <a:gd name="T70" fmla="*/ 4 w 529"/>
                  <a:gd name="T71" fmla="*/ 216 h 473"/>
                  <a:gd name="T72" fmla="*/ 8 w 529"/>
                  <a:gd name="T73" fmla="*/ 206 h 473"/>
                  <a:gd name="T74" fmla="*/ 22 w 529"/>
                  <a:gd name="T75" fmla="*/ 162 h 473"/>
                  <a:gd name="T76" fmla="*/ 59 w 529"/>
                  <a:gd name="T77" fmla="*/ 139 h 473"/>
                  <a:gd name="T78" fmla="*/ 98 w 529"/>
                  <a:gd name="T79" fmla="*/ 130 h 473"/>
                  <a:gd name="T80" fmla="*/ 135 w 529"/>
                  <a:gd name="T81" fmla="*/ 101 h 473"/>
                  <a:gd name="T82" fmla="*/ 148 w 529"/>
                  <a:gd name="T83" fmla="*/ 83 h 473"/>
                  <a:gd name="T84" fmla="*/ 157 w 529"/>
                  <a:gd name="T85" fmla="*/ 79 h 473"/>
                  <a:gd name="T86" fmla="*/ 170 w 529"/>
                  <a:gd name="T87" fmla="*/ 75 h 473"/>
                  <a:gd name="T88" fmla="*/ 174 w 529"/>
                  <a:gd name="T89" fmla="*/ 61 h 473"/>
                  <a:gd name="T90" fmla="*/ 188 w 529"/>
                  <a:gd name="T91" fmla="*/ 54 h 473"/>
                  <a:gd name="T92" fmla="*/ 200 w 529"/>
                  <a:gd name="T93" fmla="*/ 43 h 473"/>
                  <a:gd name="T94" fmla="*/ 211 w 529"/>
                  <a:gd name="T95" fmla="*/ 67 h 473"/>
                  <a:gd name="T96" fmla="*/ 225 w 529"/>
                  <a:gd name="T97" fmla="*/ 56 h 473"/>
                  <a:gd name="T98" fmla="*/ 240 w 529"/>
                  <a:gd name="T99" fmla="*/ 57 h 473"/>
                  <a:gd name="T100" fmla="*/ 247 w 529"/>
                  <a:gd name="T101" fmla="*/ 35 h 473"/>
                  <a:gd name="T102" fmla="*/ 257 w 529"/>
                  <a:gd name="T103" fmla="*/ 23 h 473"/>
                  <a:gd name="T104" fmla="*/ 282 w 529"/>
                  <a:gd name="T105" fmla="*/ 17 h 473"/>
                  <a:gd name="T106" fmla="*/ 282 w 529"/>
                  <a:gd name="T107" fmla="*/ 9 h 473"/>
                  <a:gd name="T108" fmla="*/ 305 w 529"/>
                  <a:gd name="T109" fmla="*/ 16 h 473"/>
                  <a:gd name="T110" fmla="*/ 320 w 529"/>
                  <a:gd name="T111" fmla="*/ 18 h 473"/>
                  <a:gd name="T112" fmla="*/ 336 w 529"/>
                  <a:gd name="T113" fmla="*/ 18 h 473"/>
                  <a:gd name="T114" fmla="*/ 326 w 529"/>
                  <a:gd name="T115" fmla="*/ 34 h 473"/>
                  <a:gd name="T116" fmla="*/ 320 w 529"/>
                  <a:gd name="T117" fmla="*/ 63 h 473"/>
                  <a:gd name="T118" fmla="*/ 347 w 529"/>
                  <a:gd name="T119" fmla="*/ 82 h 473"/>
                  <a:gd name="T120" fmla="*/ 384 w 529"/>
                  <a:gd name="T121" fmla="*/ 99 h 473"/>
                  <a:gd name="T122" fmla="*/ 399 w 529"/>
                  <a:gd name="T123" fmla="*/ 49 h 473"/>
                  <a:gd name="T124" fmla="*/ 403 w 529"/>
                  <a:gd name="T125" fmla="*/ 2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9" h="473">
                    <a:moveTo>
                      <a:pt x="414" y="0"/>
                    </a:moveTo>
                    <a:lnTo>
                      <a:pt x="413" y="2"/>
                    </a:lnTo>
                    <a:lnTo>
                      <a:pt x="416" y="2"/>
                    </a:lnTo>
                    <a:lnTo>
                      <a:pt x="417" y="6"/>
                    </a:lnTo>
                    <a:lnTo>
                      <a:pt x="419" y="7"/>
                    </a:lnTo>
                    <a:lnTo>
                      <a:pt x="417" y="13"/>
                    </a:lnTo>
                    <a:lnTo>
                      <a:pt x="419" y="16"/>
                    </a:lnTo>
                    <a:lnTo>
                      <a:pt x="421" y="14"/>
                    </a:lnTo>
                    <a:lnTo>
                      <a:pt x="423" y="16"/>
                    </a:lnTo>
                    <a:lnTo>
                      <a:pt x="421" y="17"/>
                    </a:lnTo>
                    <a:lnTo>
                      <a:pt x="421" y="21"/>
                    </a:lnTo>
                    <a:lnTo>
                      <a:pt x="423" y="21"/>
                    </a:lnTo>
                    <a:lnTo>
                      <a:pt x="423" y="24"/>
                    </a:lnTo>
                    <a:lnTo>
                      <a:pt x="424" y="27"/>
                    </a:lnTo>
                    <a:lnTo>
                      <a:pt x="423" y="28"/>
                    </a:lnTo>
                    <a:lnTo>
                      <a:pt x="424" y="31"/>
                    </a:lnTo>
                    <a:lnTo>
                      <a:pt x="426" y="31"/>
                    </a:lnTo>
                    <a:lnTo>
                      <a:pt x="426" y="36"/>
                    </a:lnTo>
                    <a:lnTo>
                      <a:pt x="426" y="42"/>
                    </a:lnTo>
                    <a:lnTo>
                      <a:pt x="427" y="45"/>
                    </a:lnTo>
                    <a:lnTo>
                      <a:pt x="427" y="47"/>
                    </a:lnTo>
                    <a:lnTo>
                      <a:pt x="430" y="52"/>
                    </a:lnTo>
                    <a:lnTo>
                      <a:pt x="431" y="52"/>
                    </a:lnTo>
                    <a:lnTo>
                      <a:pt x="432" y="49"/>
                    </a:lnTo>
                    <a:lnTo>
                      <a:pt x="434" y="49"/>
                    </a:lnTo>
                    <a:lnTo>
                      <a:pt x="437" y="47"/>
                    </a:lnTo>
                    <a:lnTo>
                      <a:pt x="439" y="50"/>
                    </a:lnTo>
                    <a:lnTo>
                      <a:pt x="439" y="52"/>
                    </a:lnTo>
                    <a:lnTo>
                      <a:pt x="442" y="53"/>
                    </a:lnTo>
                    <a:lnTo>
                      <a:pt x="446" y="59"/>
                    </a:lnTo>
                    <a:lnTo>
                      <a:pt x="446" y="60"/>
                    </a:lnTo>
                    <a:lnTo>
                      <a:pt x="445" y="60"/>
                    </a:lnTo>
                    <a:lnTo>
                      <a:pt x="446" y="63"/>
                    </a:lnTo>
                    <a:lnTo>
                      <a:pt x="445" y="65"/>
                    </a:lnTo>
                    <a:lnTo>
                      <a:pt x="446" y="74"/>
                    </a:lnTo>
                    <a:lnTo>
                      <a:pt x="448" y="75"/>
                    </a:lnTo>
                    <a:lnTo>
                      <a:pt x="448" y="77"/>
                    </a:lnTo>
                    <a:lnTo>
                      <a:pt x="446" y="78"/>
                    </a:lnTo>
                    <a:lnTo>
                      <a:pt x="446" y="83"/>
                    </a:lnTo>
                    <a:lnTo>
                      <a:pt x="449" y="89"/>
                    </a:lnTo>
                    <a:lnTo>
                      <a:pt x="450" y="89"/>
                    </a:lnTo>
                    <a:lnTo>
                      <a:pt x="452" y="90"/>
                    </a:lnTo>
                    <a:lnTo>
                      <a:pt x="450" y="92"/>
                    </a:lnTo>
                    <a:lnTo>
                      <a:pt x="453" y="94"/>
                    </a:lnTo>
                    <a:lnTo>
                      <a:pt x="455" y="101"/>
                    </a:lnTo>
                    <a:lnTo>
                      <a:pt x="453" y="107"/>
                    </a:lnTo>
                    <a:lnTo>
                      <a:pt x="452" y="107"/>
                    </a:lnTo>
                    <a:lnTo>
                      <a:pt x="452" y="110"/>
                    </a:lnTo>
                    <a:lnTo>
                      <a:pt x="453" y="112"/>
                    </a:lnTo>
                    <a:lnTo>
                      <a:pt x="453" y="118"/>
                    </a:lnTo>
                    <a:lnTo>
                      <a:pt x="456" y="122"/>
                    </a:lnTo>
                    <a:lnTo>
                      <a:pt x="461" y="126"/>
                    </a:lnTo>
                    <a:lnTo>
                      <a:pt x="463" y="126"/>
                    </a:lnTo>
                    <a:lnTo>
                      <a:pt x="463" y="128"/>
                    </a:lnTo>
                    <a:lnTo>
                      <a:pt x="466" y="128"/>
                    </a:lnTo>
                    <a:lnTo>
                      <a:pt x="468" y="128"/>
                    </a:lnTo>
                    <a:lnTo>
                      <a:pt x="470" y="129"/>
                    </a:lnTo>
                    <a:lnTo>
                      <a:pt x="470" y="130"/>
                    </a:lnTo>
                    <a:lnTo>
                      <a:pt x="467" y="132"/>
                    </a:lnTo>
                    <a:lnTo>
                      <a:pt x="466" y="133"/>
                    </a:lnTo>
                    <a:lnTo>
                      <a:pt x="467" y="132"/>
                    </a:lnTo>
                    <a:lnTo>
                      <a:pt x="470" y="133"/>
                    </a:lnTo>
                    <a:lnTo>
                      <a:pt x="471" y="135"/>
                    </a:lnTo>
                    <a:lnTo>
                      <a:pt x="472" y="133"/>
                    </a:lnTo>
                    <a:lnTo>
                      <a:pt x="475" y="135"/>
                    </a:lnTo>
                    <a:lnTo>
                      <a:pt x="477" y="135"/>
                    </a:lnTo>
                    <a:lnTo>
                      <a:pt x="479" y="139"/>
                    </a:lnTo>
                    <a:lnTo>
                      <a:pt x="482" y="139"/>
                    </a:lnTo>
                    <a:lnTo>
                      <a:pt x="484" y="139"/>
                    </a:lnTo>
                    <a:lnTo>
                      <a:pt x="485" y="143"/>
                    </a:lnTo>
                    <a:lnTo>
                      <a:pt x="485" y="144"/>
                    </a:lnTo>
                    <a:lnTo>
                      <a:pt x="482" y="144"/>
                    </a:lnTo>
                    <a:lnTo>
                      <a:pt x="482" y="147"/>
                    </a:lnTo>
                    <a:lnTo>
                      <a:pt x="484" y="150"/>
                    </a:lnTo>
                    <a:lnTo>
                      <a:pt x="488" y="154"/>
                    </a:lnTo>
                    <a:lnTo>
                      <a:pt x="488" y="157"/>
                    </a:lnTo>
                    <a:lnTo>
                      <a:pt x="489" y="158"/>
                    </a:lnTo>
                    <a:lnTo>
                      <a:pt x="489" y="159"/>
                    </a:lnTo>
                    <a:lnTo>
                      <a:pt x="490" y="161"/>
                    </a:lnTo>
                    <a:lnTo>
                      <a:pt x="490" y="164"/>
                    </a:lnTo>
                    <a:lnTo>
                      <a:pt x="490" y="164"/>
                    </a:lnTo>
                    <a:lnTo>
                      <a:pt x="490" y="172"/>
                    </a:lnTo>
                    <a:lnTo>
                      <a:pt x="492" y="173"/>
                    </a:lnTo>
                    <a:lnTo>
                      <a:pt x="492" y="176"/>
                    </a:lnTo>
                    <a:lnTo>
                      <a:pt x="493" y="175"/>
                    </a:lnTo>
                    <a:lnTo>
                      <a:pt x="496" y="177"/>
                    </a:lnTo>
                    <a:lnTo>
                      <a:pt x="495" y="173"/>
                    </a:lnTo>
                    <a:lnTo>
                      <a:pt x="496" y="172"/>
                    </a:lnTo>
                    <a:lnTo>
                      <a:pt x="496" y="171"/>
                    </a:lnTo>
                    <a:lnTo>
                      <a:pt x="496" y="169"/>
                    </a:lnTo>
                    <a:lnTo>
                      <a:pt x="497" y="172"/>
                    </a:lnTo>
                    <a:lnTo>
                      <a:pt x="504" y="177"/>
                    </a:lnTo>
                    <a:lnTo>
                      <a:pt x="504" y="176"/>
                    </a:lnTo>
                    <a:lnTo>
                      <a:pt x="504" y="175"/>
                    </a:lnTo>
                    <a:lnTo>
                      <a:pt x="504" y="173"/>
                    </a:lnTo>
                    <a:lnTo>
                      <a:pt x="506" y="175"/>
                    </a:lnTo>
                    <a:lnTo>
                      <a:pt x="506" y="177"/>
                    </a:lnTo>
                    <a:lnTo>
                      <a:pt x="507" y="179"/>
                    </a:lnTo>
                    <a:lnTo>
                      <a:pt x="506" y="183"/>
                    </a:lnTo>
                    <a:lnTo>
                      <a:pt x="503" y="187"/>
                    </a:lnTo>
                    <a:lnTo>
                      <a:pt x="506" y="190"/>
                    </a:lnTo>
                    <a:lnTo>
                      <a:pt x="504" y="191"/>
                    </a:lnTo>
                    <a:lnTo>
                      <a:pt x="506" y="193"/>
                    </a:lnTo>
                    <a:lnTo>
                      <a:pt x="510" y="195"/>
                    </a:lnTo>
                    <a:lnTo>
                      <a:pt x="510" y="198"/>
                    </a:lnTo>
                    <a:lnTo>
                      <a:pt x="511" y="198"/>
                    </a:lnTo>
                    <a:lnTo>
                      <a:pt x="511" y="202"/>
                    </a:lnTo>
                    <a:lnTo>
                      <a:pt x="513" y="204"/>
                    </a:lnTo>
                    <a:lnTo>
                      <a:pt x="515" y="202"/>
                    </a:lnTo>
                    <a:lnTo>
                      <a:pt x="517" y="202"/>
                    </a:lnTo>
                    <a:lnTo>
                      <a:pt x="518" y="206"/>
                    </a:lnTo>
                    <a:lnTo>
                      <a:pt x="519" y="209"/>
                    </a:lnTo>
                    <a:lnTo>
                      <a:pt x="521" y="213"/>
                    </a:lnTo>
                    <a:lnTo>
                      <a:pt x="524" y="216"/>
                    </a:lnTo>
                    <a:lnTo>
                      <a:pt x="524" y="219"/>
                    </a:lnTo>
                    <a:lnTo>
                      <a:pt x="525" y="222"/>
                    </a:lnTo>
                    <a:lnTo>
                      <a:pt x="528" y="223"/>
                    </a:lnTo>
                    <a:lnTo>
                      <a:pt x="526" y="226"/>
                    </a:lnTo>
                    <a:lnTo>
                      <a:pt x="528" y="226"/>
                    </a:lnTo>
                    <a:lnTo>
                      <a:pt x="528" y="231"/>
                    </a:lnTo>
                    <a:lnTo>
                      <a:pt x="528" y="234"/>
                    </a:lnTo>
                    <a:lnTo>
                      <a:pt x="529" y="235"/>
                    </a:lnTo>
                    <a:lnTo>
                      <a:pt x="528" y="238"/>
                    </a:lnTo>
                    <a:lnTo>
                      <a:pt x="528" y="245"/>
                    </a:lnTo>
                    <a:lnTo>
                      <a:pt x="528" y="247"/>
                    </a:lnTo>
                    <a:lnTo>
                      <a:pt x="526" y="251"/>
                    </a:lnTo>
                    <a:lnTo>
                      <a:pt x="526" y="253"/>
                    </a:lnTo>
                    <a:lnTo>
                      <a:pt x="525" y="255"/>
                    </a:lnTo>
                    <a:lnTo>
                      <a:pt x="525" y="258"/>
                    </a:lnTo>
                    <a:lnTo>
                      <a:pt x="526" y="259"/>
                    </a:lnTo>
                    <a:lnTo>
                      <a:pt x="528" y="265"/>
                    </a:lnTo>
                    <a:lnTo>
                      <a:pt x="528" y="267"/>
                    </a:lnTo>
                    <a:lnTo>
                      <a:pt x="529" y="274"/>
                    </a:lnTo>
                    <a:lnTo>
                      <a:pt x="528" y="277"/>
                    </a:lnTo>
                    <a:lnTo>
                      <a:pt x="528" y="280"/>
                    </a:lnTo>
                    <a:lnTo>
                      <a:pt x="526" y="284"/>
                    </a:lnTo>
                    <a:lnTo>
                      <a:pt x="524" y="287"/>
                    </a:lnTo>
                    <a:lnTo>
                      <a:pt x="521" y="294"/>
                    </a:lnTo>
                    <a:lnTo>
                      <a:pt x="521" y="296"/>
                    </a:lnTo>
                    <a:lnTo>
                      <a:pt x="517" y="305"/>
                    </a:lnTo>
                    <a:lnTo>
                      <a:pt x="515" y="310"/>
                    </a:lnTo>
                    <a:lnTo>
                      <a:pt x="511" y="318"/>
                    </a:lnTo>
                    <a:lnTo>
                      <a:pt x="511" y="320"/>
                    </a:lnTo>
                    <a:lnTo>
                      <a:pt x="513" y="321"/>
                    </a:lnTo>
                    <a:lnTo>
                      <a:pt x="511" y="325"/>
                    </a:lnTo>
                    <a:lnTo>
                      <a:pt x="511" y="328"/>
                    </a:lnTo>
                    <a:lnTo>
                      <a:pt x="508" y="334"/>
                    </a:lnTo>
                    <a:lnTo>
                      <a:pt x="506" y="334"/>
                    </a:lnTo>
                    <a:lnTo>
                      <a:pt x="506" y="336"/>
                    </a:lnTo>
                    <a:lnTo>
                      <a:pt x="502" y="341"/>
                    </a:lnTo>
                    <a:lnTo>
                      <a:pt x="500" y="343"/>
                    </a:lnTo>
                    <a:lnTo>
                      <a:pt x="502" y="345"/>
                    </a:lnTo>
                    <a:lnTo>
                      <a:pt x="500" y="347"/>
                    </a:lnTo>
                    <a:lnTo>
                      <a:pt x="496" y="350"/>
                    </a:lnTo>
                    <a:lnTo>
                      <a:pt x="492" y="352"/>
                    </a:lnTo>
                    <a:lnTo>
                      <a:pt x="490" y="352"/>
                    </a:lnTo>
                    <a:lnTo>
                      <a:pt x="495" y="352"/>
                    </a:lnTo>
                    <a:lnTo>
                      <a:pt x="492" y="353"/>
                    </a:lnTo>
                    <a:lnTo>
                      <a:pt x="488" y="354"/>
                    </a:lnTo>
                    <a:lnTo>
                      <a:pt x="486" y="359"/>
                    </a:lnTo>
                    <a:lnTo>
                      <a:pt x="485" y="361"/>
                    </a:lnTo>
                    <a:lnTo>
                      <a:pt x="481" y="365"/>
                    </a:lnTo>
                    <a:lnTo>
                      <a:pt x="478" y="367"/>
                    </a:lnTo>
                    <a:lnTo>
                      <a:pt x="479" y="368"/>
                    </a:lnTo>
                    <a:lnTo>
                      <a:pt x="477" y="374"/>
                    </a:lnTo>
                    <a:lnTo>
                      <a:pt x="475" y="375"/>
                    </a:lnTo>
                    <a:lnTo>
                      <a:pt x="475" y="378"/>
                    </a:lnTo>
                    <a:lnTo>
                      <a:pt x="472" y="381"/>
                    </a:lnTo>
                    <a:lnTo>
                      <a:pt x="470" y="386"/>
                    </a:lnTo>
                    <a:lnTo>
                      <a:pt x="467" y="390"/>
                    </a:lnTo>
                    <a:lnTo>
                      <a:pt x="466" y="396"/>
                    </a:lnTo>
                    <a:lnTo>
                      <a:pt x="463" y="396"/>
                    </a:lnTo>
                    <a:lnTo>
                      <a:pt x="455" y="407"/>
                    </a:lnTo>
                    <a:lnTo>
                      <a:pt x="455" y="410"/>
                    </a:lnTo>
                    <a:lnTo>
                      <a:pt x="453" y="410"/>
                    </a:lnTo>
                    <a:lnTo>
                      <a:pt x="452" y="415"/>
                    </a:lnTo>
                    <a:lnTo>
                      <a:pt x="449" y="418"/>
                    </a:lnTo>
                    <a:lnTo>
                      <a:pt x="449" y="426"/>
                    </a:lnTo>
                    <a:lnTo>
                      <a:pt x="445" y="430"/>
                    </a:lnTo>
                    <a:lnTo>
                      <a:pt x="445" y="433"/>
                    </a:lnTo>
                    <a:lnTo>
                      <a:pt x="446" y="439"/>
                    </a:lnTo>
                    <a:lnTo>
                      <a:pt x="443" y="443"/>
                    </a:lnTo>
                    <a:lnTo>
                      <a:pt x="441" y="446"/>
                    </a:lnTo>
                    <a:lnTo>
                      <a:pt x="439" y="446"/>
                    </a:lnTo>
                    <a:lnTo>
                      <a:pt x="439" y="447"/>
                    </a:lnTo>
                    <a:lnTo>
                      <a:pt x="435" y="450"/>
                    </a:lnTo>
                    <a:lnTo>
                      <a:pt x="427" y="448"/>
                    </a:lnTo>
                    <a:lnTo>
                      <a:pt x="417" y="450"/>
                    </a:lnTo>
                    <a:lnTo>
                      <a:pt x="412" y="451"/>
                    </a:lnTo>
                    <a:lnTo>
                      <a:pt x="409" y="451"/>
                    </a:lnTo>
                    <a:lnTo>
                      <a:pt x="406" y="451"/>
                    </a:lnTo>
                    <a:lnTo>
                      <a:pt x="409" y="453"/>
                    </a:lnTo>
                    <a:lnTo>
                      <a:pt x="408" y="453"/>
                    </a:lnTo>
                    <a:lnTo>
                      <a:pt x="409" y="453"/>
                    </a:lnTo>
                    <a:lnTo>
                      <a:pt x="412" y="453"/>
                    </a:lnTo>
                    <a:lnTo>
                      <a:pt x="408" y="455"/>
                    </a:lnTo>
                    <a:lnTo>
                      <a:pt x="401" y="459"/>
                    </a:lnTo>
                    <a:lnTo>
                      <a:pt x="398" y="464"/>
                    </a:lnTo>
                    <a:lnTo>
                      <a:pt x="396" y="466"/>
                    </a:lnTo>
                    <a:lnTo>
                      <a:pt x="396" y="465"/>
                    </a:lnTo>
                    <a:lnTo>
                      <a:pt x="390" y="464"/>
                    </a:lnTo>
                    <a:lnTo>
                      <a:pt x="388" y="466"/>
                    </a:lnTo>
                    <a:lnTo>
                      <a:pt x="388" y="468"/>
                    </a:lnTo>
                    <a:lnTo>
                      <a:pt x="391" y="466"/>
                    </a:lnTo>
                    <a:lnTo>
                      <a:pt x="391" y="469"/>
                    </a:lnTo>
                    <a:lnTo>
                      <a:pt x="388" y="473"/>
                    </a:lnTo>
                    <a:lnTo>
                      <a:pt x="387" y="470"/>
                    </a:lnTo>
                    <a:lnTo>
                      <a:pt x="387" y="468"/>
                    </a:lnTo>
                    <a:lnTo>
                      <a:pt x="385" y="468"/>
                    </a:lnTo>
                    <a:lnTo>
                      <a:pt x="384" y="468"/>
                    </a:lnTo>
                    <a:lnTo>
                      <a:pt x="383" y="464"/>
                    </a:lnTo>
                    <a:lnTo>
                      <a:pt x="380" y="459"/>
                    </a:lnTo>
                    <a:lnTo>
                      <a:pt x="381" y="457"/>
                    </a:lnTo>
                    <a:lnTo>
                      <a:pt x="383" y="457"/>
                    </a:lnTo>
                    <a:lnTo>
                      <a:pt x="383" y="455"/>
                    </a:lnTo>
                    <a:lnTo>
                      <a:pt x="380" y="454"/>
                    </a:lnTo>
                    <a:lnTo>
                      <a:pt x="379" y="455"/>
                    </a:lnTo>
                    <a:lnTo>
                      <a:pt x="376" y="457"/>
                    </a:lnTo>
                    <a:lnTo>
                      <a:pt x="374" y="457"/>
                    </a:lnTo>
                    <a:lnTo>
                      <a:pt x="373" y="454"/>
                    </a:lnTo>
                    <a:lnTo>
                      <a:pt x="379" y="451"/>
                    </a:lnTo>
                    <a:lnTo>
                      <a:pt x="379" y="448"/>
                    </a:lnTo>
                    <a:lnTo>
                      <a:pt x="374" y="446"/>
                    </a:lnTo>
                    <a:lnTo>
                      <a:pt x="369" y="448"/>
                    </a:lnTo>
                    <a:lnTo>
                      <a:pt x="369" y="450"/>
                    </a:lnTo>
                    <a:lnTo>
                      <a:pt x="372" y="451"/>
                    </a:lnTo>
                    <a:lnTo>
                      <a:pt x="372" y="453"/>
                    </a:lnTo>
                    <a:lnTo>
                      <a:pt x="372" y="454"/>
                    </a:lnTo>
                    <a:lnTo>
                      <a:pt x="369" y="454"/>
                    </a:lnTo>
                    <a:lnTo>
                      <a:pt x="365" y="457"/>
                    </a:lnTo>
                    <a:lnTo>
                      <a:pt x="362" y="457"/>
                    </a:lnTo>
                    <a:lnTo>
                      <a:pt x="361" y="459"/>
                    </a:lnTo>
                    <a:lnTo>
                      <a:pt x="355" y="462"/>
                    </a:lnTo>
                    <a:lnTo>
                      <a:pt x="355" y="464"/>
                    </a:lnTo>
                    <a:lnTo>
                      <a:pt x="352" y="464"/>
                    </a:lnTo>
                    <a:lnTo>
                      <a:pt x="350" y="461"/>
                    </a:lnTo>
                    <a:lnTo>
                      <a:pt x="347" y="459"/>
                    </a:lnTo>
                    <a:lnTo>
                      <a:pt x="347" y="457"/>
                    </a:lnTo>
                    <a:lnTo>
                      <a:pt x="344" y="454"/>
                    </a:lnTo>
                    <a:lnTo>
                      <a:pt x="340" y="453"/>
                    </a:lnTo>
                    <a:lnTo>
                      <a:pt x="337" y="450"/>
                    </a:lnTo>
                    <a:lnTo>
                      <a:pt x="334" y="448"/>
                    </a:lnTo>
                    <a:lnTo>
                      <a:pt x="333" y="450"/>
                    </a:lnTo>
                    <a:lnTo>
                      <a:pt x="332" y="450"/>
                    </a:lnTo>
                    <a:lnTo>
                      <a:pt x="329" y="450"/>
                    </a:lnTo>
                    <a:lnTo>
                      <a:pt x="327" y="447"/>
                    </a:lnTo>
                    <a:lnTo>
                      <a:pt x="326" y="446"/>
                    </a:lnTo>
                    <a:lnTo>
                      <a:pt x="322" y="444"/>
                    </a:lnTo>
                    <a:lnTo>
                      <a:pt x="318" y="439"/>
                    </a:lnTo>
                    <a:lnTo>
                      <a:pt x="316" y="433"/>
                    </a:lnTo>
                    <a:lnTo>
                      <a:pt x="315" y="430"/>
                    </a:lnTo>
                    <a:lnTo>
                      <a:pt x="312" y="428"/>
                    </a:lnTo>
                    <a:lnTo>
                      <a:pt x="312" y="423"/>
                    </a:lnTo>
                    <a:lnTo>
                      <a:pt x="312" y="422"/>
                    </a:lnTo>
                    <a:lnTo>
                      <a:pt x="315" y="418"/>
                    </a:lnTo>
                    <a:lnTo>
                      <a:pt x="316" y="412"/>
                    </a:lnTo>
                    <a:lnTo>
                      <a:pt x="316" y="407"/>
                    </a:lnTo>
                    <a:lnTo>
                      <a:pt x="314" y="403"/>
                    </a:lnTo>
                    <a:lnTo>
                      <a:pt x="314" y="400"/>
                    </a:lnTo>
                    <a:lnTo>
                      <a:pt x="311" y="397"/>
                    </a:lnTo>
                    <a:lnTo>
                      <a:pt x="311" y="396"/>
                    </a:lnTo>
                    <a:lnTo>
                      <a:pt x="314" y="396"/>
                    </a:lnTo>
                    <a:lnTo>
                      <a:pt x="315" y="393"/>
                    </a:lnTo>
                    <a:lnTo>
                      <a:pt x="316" y="392"/>
                    </a:lnTo>
                    <a:lnTo>
                      <a:pt x="315" y="392"/>
                    </a:lnTo>
                    <a:lnTo>
                      <a:pt x="312" y="390"/>
                    </a:lnTo>
                    <a:lnTo>
                      <a:pt x="309" y="393"/>
                    </a:lnTo>
                    <a:lnTo>
                      <a:pt x="308" y="393"/>
                    </a:lnTo>
                    <a:lnTo>
                      <a:pt x="305" y="396"/>
                    </a:lnTo>
                    <a:lnTo>
                      <a:pt x="303" y="394"/>
                    </a:lnTo>
                    <a:lnTo>
                      <a:pt x="300" y="396"/>
                    </a:lnTo>
                    <a:lnTo>
                      <a:pt x="298" y="393"/>
                    </a:lnTo>
                    <a:lnTo>
                      <a:pt x="304" y="392"/>
                    </a:lnTo>
                    <a:lnTo>
                      <a:pt x="307" y="386"/>
                    </a:lnTo>
                    <a:lnTo>
                      <a:pt x="305" y="381"/>
                    </a:lnTo>
                    <a:lnTo>
                      <a:pt x="307" y="379"/>
                    </a:lnTo>
                    <a:lnTo>
                      <a:pt x="305" y="376"/>
                    </a:lnTo>
                    <a:lnTo>
                      <a:pt x="305" y="370"/>
                    </a:lnTo>
                    <a:lnTo>
                      <a:pt x="305" y="368"/>
                    </a:lnTo>
                    <a:lnTo>
                      <a:pt x="301" y="372"/>
                    </a:lnTo>
                    <a:lnTo>
                      <a:pt x="300" y="379"/>
                    </a:lnTo>
                    <a:lnTo>
                      <a:pt x="296" y="386"/>
                    </a:lnTo>
                    <a:lnTo>
                      <a:pt x="291" y="385"/>
                    </a:lnTo>
                    <a:lnTo>
                      <a:pt x="287" y="386"/>
                    </a:lnTo>
                    <a:lnTo>
                      <a:pt x="283" y="388"/>
                    </a:lnTo>
                    <a:lnTo>
                      <a:pt x="283" y="386"/>
                    </a:lnTo>
                    <a:lnTo>
                      <a:pt x="285" y="383"/>
                    </a:lnTo>
                    <a:lnTo>
                      <a:pt x="286" y="381"/>
                    </a:lnTo>
                    <a:lnTo>
                      <a:pt x="293" y="381"/>
                    </a:lnTo>
                    <a:lnTo>
                      <a:pt x="294" y="375"/>
                    </a:lnTo>
                    <a:lnTo>
                      <a:pt x="294" y="374"/>
                    </a:lnTo>
                    <a:lnTo>
                      <a:pt x="297" y="368"/>
                    </a:lnTo>
                    <a:lnTo>
                      <a:pt x="297" y="365"/>
                    </a:lnTo>
                    <a:lnTo>
                      <a:pt x="298" y="364"/>
                    </a:lnTo>
                    <a:lnTo>
                      <a:pt x="298" y="361"/>
                    </a:lnTo>
                    <a:lnTo>
                      <a:pt x="304" y="357"/>
                    </a:lnTo>
                    <a:lnTo>
                      <a:pt x="305" y="350"/>
                    </a:lnTo>
                    <a:lnTo>
                      <a:pt x="307" y="349"/>
                    </a:lnTo>
                    <a:lnTo>
                      <a:pt x="307" y="345"/>
                    </a:lnTo>
                    <a:lnTo>
                      <a:pt x="307" y="342"/>
                    </a:lnTo>
                    <a:lnTo>
                      <a:pt x="305" y="338"/>
                    </a:lnTo>
                    <a:lnTo>
                      <a:pt x="305" y="341"/>
                    </a:lnTo>
                    <a:lnTo>
                      <a:pt x="305" y="343"/>
                    </a:lnTo>
                    <a:lnTo>
                      <a:pt x="304" y="346"/>
                    </a:lnTo>
                    <a:lnTo>
                      <a:pt x="300" y="347"/>
                    </a:lnTo>
                    <a:lnTo>
                      <a:pt x="297" y="352"/>
                    </a:lnTo>
                    <a:lnTo>
                      <a:pt x="296" y="356"/>
                    </a:lnTo>
                    <a:lnTo>
                      <a:pt x="291" y="359"/>
                    </a:lnTo>
                    <a:lnTo>
                      <a:pt x="290" y="359"/>
                    </a:lnTo>
                    <a:lnTo>
                      <a:pt x="290" y="360"/>
                    </a:lnTo>
                    <a:lnTo>
                      <a:pt x="285" y="363"/>
                    </a:lnTo>
                    <a:lnTo>
                      <a:pt x="282" y="365"/>
                    </a:lnTo>
                    <a:lnTo>
                      <a:pt x="280" y="368"/>
                    </a:lnTo>
                    <a:lnTo>
                      <a:pt x="279" y="370"/>
                    </a:lnTo>
                    <a:lnTo>
                      <a:pt x="278" y="371"/>
                    </a:lnTo>
                    <a:lnTo>
                      <a:pt x="275" y="371"/>
                    </a:lnTo>
                    <a:lnTo>
                      <a:pt x="274" y="374"/>
                    </a:lnTo>
                    <a:lnTo>
                      <a:pt x="272" y="375"/>
                    </a:lnTo>
                    <a:lnTo>
                      <a:pt x="274" y="378"/>
                    </a:lnTo>
                    <a:lnTo>
                      <a:pt x="274" y="381"/>
                    </a:lnTo>
                    <a:lnTo>
                      <a:pt x="272" y="378"/>
                    </a:lnTo>
                    <a:lnTo>
                      <a:pt x="269" y="379"/>
                    </a:lnTo>
                    <a:lnTo>
                      <a:pt x="268" y="376"/>
                    </a:lnTo>
                    <a:lnTo>
                      <a:pt x="267" y="375"/>
                    </a:lnTo>
                    <a:lnTo>
                      <a:pt x="264" y="372"/>
                    </a:lnTo>
                    <a:lnTo>
                      <a:pt x="265" y="372"/>
                    </a:lnTo>
                    <a:lnTo>
                      <a:pt x="267" y="372"/>
                    </a:lnTo>
                    <a:lnTo>
                      <a:pt x="268" y="371"/>
                    </a:lnTo>
                    <a:lnTo>
                      <a:pt x="268" y="367"/>
                    </a:lnTo>
                    <a:lnTo>
                      <a:pt x="267" y="365"/>
                    </a:lnTo>
                    <a:lnTo>
                      <a:pt x="268" y="363"/>
                    </a:lnTo>
                    <a:lnTo>
                      <a:pt x="265" y="357"/>
                    </a:lnTo>
                    <a:lnTo>
                      <a:pt x="265" y="354"/>
                    </a:lnTo>
                    <a:lnTo>
                      <a:pt x="265" y="350"/>
                    </a:lnTo>
                    <a:lnTo>
                      <a:pt x="262" y="347"/>
                    </a:lnTo>
                    <a:lnTo>
                      <a:pt x="260" y="347"/>
                    </a:lnTo>
                    <a:lnTo>
                      <a:pt x="257" y="342"/>
                    </a:lnTo>
                    <a:lnTo>
                      <a:pt x="258" y="341"/>
                    </a:lnTo>
                    <a:lnTo>
                      <a:pt x="260" y="341"/>
                    </a:lnTo>
                    <a:lnTo>
                      <a:pt x="261" y="338"/>
                    </a:lnTo>
                    <a:lnTo>
                      <a:pt x="258" y="336"/>
                    </a:lnTo>
                    <a:lnTo>
                      <a:pt x="257" y="336"/>
                    </a:lnTo>
                    <a:lnTo>
                      <a:pt x="257" y="334"/>
                    </a:lnTo>
                    <a:lnTo>
                      <a:pt x="251" y="329"/>
                    </a:lnTo>
                    <a:lnTo>
                      <a:pt x="250" y="331"/>
                    </a:lnTo>
                    <a:lnTo>
                      <a:pt x="247" y="329"/>
                    </a:lnTo>
                    <a:lnTo>
                      <a:pt x="244" y="327"/>
                    </a:lnTo>
                    <a:lnTo>
                      <a:pt x="242" y="325"/>
                    </a:lnTo>
                    <a:lnTo>
                      <a:pt x="240" y="327"/>
                    </a:lnTo>
                    <a:lnTo>
                      <a:pt x="239" y="325"/>
                    </a:lnTo>
                    <a:lnTo>
                      <a:pt x="238" y="325"/>
                    </a:lnTo>
                    <a:lnTo>
                      <a:pt x="236" y="327"/>
                    </a:lnTo>
                    <a:lnTo>
                      <a:pt x="233" y="327"/>
                    </a:lnTo>
                    <a:lnTo>
                      <a:pt x="231" y="321"/>
                    </a:lnTo>
                    <a:lnTo>
                      <a:pt x="227" y="317"/>
                    </a:lnTo>
                    <a:lnTo>
                      <a:pt x="222" y="317"/>
                    </a:lnTo>
                    <a:lnTo>
                      <a:pt x="218" y="318"/>
                    </a:lnTo>
                    <a:lnTo>
                      <a:pt x="215" y="318"/>
                    </a:lnTo>
                    <a:lnTo>
                      <a:pt x="211" y="317"/>
                    </a:lnTo>
                    <a:lnTo>
                      <a:pt x="196" y="318"/>
                    </a:lnTo>
                    <a:lnTo>
                      <a:pt x="191" y="318"/>
                    </a:lnTo>
                    <a:lnTo>
                      <a:pt x="188" y="321"/>
                    </a:lnTo>
                    <a:lnTo>
                      <a:pt x="185" y="321"/>
                    </a:lnTo>
                    <a:lnTo>
                      <a:pt x="182" y="324"/>
                    </a:lnTo>
                    <a:lnTo>
                      <a:pt x="178" y="324"/>
                    </a:lnTo>
                    <a:lnTo>
                      <a:pt x="170" y="327"/>
                    </a:lnTo>
                    <a:lnTo>
                      <a:pt x="166" y="327"/>
                    </a:lnTo>
                    <a:lnTo>
                      <a:pt x="163" y="328"/>
                    </a:lnTo>
                    <a:lnTo>
                      <a:pt x="159" y="327"/>
                    </a:lnTo>
                    <a:lnTo>
                      <a:pt x="155" y="325"/>
                    </a:lnTo>
                    <a:lnTo>
                      <a:pt x="153" y="325"/>
                    </a:lnTo>
                    <a:lnTo>
                      <a:pt x="151" y="325"/>
                    </a:lnTo>
                    <a:lnTo>
                      <a:pt x="149" y="327"/>
                    </a:lnTo>
                    <a:lnTo>
                      <a:pt x="145" y="331"/>
                    </a:lnTo>
                    <a:lnTo>
                      <a:pt x="138" y="335"/>
                    </a:lnTo>
                    <a:lnTo>
                      <a:pt x="133" y="336"/>
                    </a:lnTo>
                    <a:lnTo>
                      <a:pt x="131" y="335"/>
                    </a:lnTo>
                    <a:lnTo>
                      <a:pt x="127" y="336"/>
                    </a:lnTo>
                    <a:lnTo>
                      <a:pt x="124" y="339"/>
                    </a:lnTo>
                    <a:lnTo>
                      <a:pt x="122" y="343"/>
                    </a:lnTo>
                    <a:lnTo>
                      <a:pt x="119" y="347"/>
                    </a:lnTo>
                    <a:lnTo>
                      <a:pt x="119" y="347"/>
                    </a:lnTo>
                    <a:lnTo>
                      <a:pt x="117" y="350"/>
                    </a:lnTo>
                    <a:lnTo>
                      <a:pt x="113" y="353"/>
                    </a:lnTo>
                    <a:lnTo>
                      <a:pt x="110" y="352"/>
                    </a:lnTo>
                    <a:lnTo>
                      <a:pt x="108" y="354"/>
                    </a:lnTo>
                    <a:lnTo>
                      <a:pt x="106" y="354"/>
                    </a:lnTo>
                    <a:lnTo>
                      <a:pt x="106" y="352"/>
                    </a:lnTo>
                    <a:lnTo>
                      <a:pt x="102" y="352"/>
                    </a:lnTo>
                    <a:lnTo>
                      <a:pt x="99" y="353"/>
                    </a:lnTo>
                    <a:lnTo>
                      <a:pt x="98" y="352"/>
                    </a:lnTo>
                    <a:lnTo>
                      <a:pt x="97" y="353"/>
                    </a:lnTo>
                    <a:lnTo>
                      <a:pt x="95" y="353"/>
                    </a:lnTo>
                    <a:lnTo>
                      <a:pt x="94" y="350"/>
                    </a:lnTo>
                    <a:lnTo>
                      <a:pt x="91" y="352"/>
                    </a:lnTo>
                    <a:lnTo>
                      <a:pt x="88" y="352"/>
                    </a:lnTo>
                    <a:lnTo>
                      <a:pt x="87" y="350"/>
                    </a:lnTo>
                    <a:lnTo>
                      <a:pt x="83" y="352"/>
                    </a:lnTo>
                    <a:lnTo>
                      <a:pt x="83" y="350"/>
                    </a:lnTo>
                    <a:lnTo>
                      <a:pt x="75" y="352"/>
                    </a:lnTo>
                    <a:lnTo>
                      <a:pt x="73" y="353"/>
                    </a:lnTo>
                    <a:lnTo>
                      <a:pt x="70" y="352"/>
                    </a:lnTo>
                    <a:lnTo>
                      <a:pt x="68" y="352"/>
                    </a:lnTo>
                    <a:lnTo>
                      <a:pt x="61" y="356"/>
                    </a:lnTo>
                    <a:lnTo>
                      <a:pt x="61" y="360"/>
                    </a:lnTo>
                    <a:lnTo>
                      <a:pt x="59" y="360"/>
                    </a:lnTo>
                    <a:lnTo>
                      <a:pt x="58" y="360"/>
                    </a:lnTo>
                    <a:lnTo>
                      <a:pt x="55" y="363"/>
                    </a:lnTo>
                    <a:lnTo>
                      <a:pt x="54" y="360"/>
                    </a:lnTo>
                    <a:lnTo>
                      <a:pt x="51" y="360"/>
                    </a:lnTo>
                    <a:lnTo>
                      <a:pt x="50" y="361"/>
                    </a:lnTo>
                    <a:lnTo>
                      <a:pt x="50" y="364"/>
                    </a:lnTo>
                    <a:lnTo>
                      <a:pt x="46" y="364"/>
                    </a:lnTo>
                    <a:lnTo>
                      <a:pt x="43" y="367"/>
                    </a:lnTo>
                    <a:lnTo>
                      <a:pt x="41" y="367"/>
                    </a:lnTo>
                    <a:lnTo>
                      <a:pt x="40" y="368"/>
                    </a:lnTo>
                    <a:lnTo>
                      <a:pt x="37" y="370"/>
                    </a:lnTo>
                    <a:lnTo>
                      <a:pt x="33" y="370"/>
                    </a:lnTo>
                    <a:lnTo>
                      <a:pt x="33" y="370"/>
                    </a:lnTo>
                    <a:lnTo>
                      <a:pt x="32" y="371"/>
                    </a:lnTo>
                    <a:lnTo>
                      <a:pt x="30" y="368"/>
                    </a:lnTo>
                    <a:lnTo>
                      <a:pt x="28" y="370"/>
                    </a:lnTo>
                    <a:lnTo>
                      <a:pt x="23" y="368"/>
                    </a:lnTo>
                    <a:lnTo>
                      <a:pt x="23" y="368"/>
                    </a:lnTo>
                    <a:lnTo>
                      <a:pt x="22" y="368"/>
                    </a:lnTo>
                    <a:lnTo>
                      <a:pt x="18" y="367"/>
                    </a:lnTo>
                    <a:lnTo>
                      <a:pt x="16" y="365"/>
                    </a:lnTo>
                    <a:lnTo>
                      <a:pt x="14" y="365"/>
                    </a:lnTo>
                    <a:lnTo>
                      <a:pt x="12" y="364"/>
                    </a:lnTo>
                    <a:lnTo>
                      <a:pt x="12" y="363"/>
                    </a:lnTo>
                    <a:lnTo>
                      <a:pt x="7" y="356"/>
                    </a:lnTo>
                    <a:lnTo>
                      <a:pt x="5" y="356"/>
                    </a:lnTo>
                    <a:lnTo>
                      <a:pt x="4" y="354"/>
                    </a:lnTo>
                    <a:lnTo>
                      <a:pt x="3" y="346"/>
                    </a:lnTo>
                    <a:lnTo>
                      <a:pt x="7" y="342"/>
                    </a:lnTo>
                    <a:lnTo>
                      <a:pt x="8" y="343"/>
                    </a:lnTo>
                    <a:lnTo>
                      <a:pt x="12" y="339"/>
                    </a:lnTo>
                    <a:lnTo>
                      <a:pt x="12" y="336"/>
                    </a:lnTo>
                    <a:lnTo>
                      <a:pt x="15" y="335"/>
                    </a:lnTo>
                    <a:lnTo>
                      <a:pt x="15" y="331"/>
                    </a:lnTo>
                    <a:lnTo>
                      <a:pt x="15" y="329"/>
                    </a:lnTo>
                    <a:lnTo>
                      <a:pt x="16" y="327"/>
                    </a:lnTo>
                    <a:lnTo>
                      <a:pt x="18" y="321"/>
                    </a:lnTo>
                    <a:lnTo>
                      <a:pt x="18" y="318"/>
                    </a:lnTo>
                    <a:lnTo>
                      <a:pt x="16" y="317"/>
                    </a:lnTo>
                    <a:lnTo>
                      <a:pt x="19" y="314"/>
                    </a:lnTo>
                    <a:lnTo>
                      <a:pt x="19" y="312"/>
                    </a:lnTo>
                    <a:lnTo>
                      <a:pt x="16" y="305"/>
                    </a:lnTo>
                    <a:lnTo>
                      <a:pt x="16" y="300"/>
                    </a:lnTo>
                    <a:lnTo>
                      <a:pt x="15" y="296"/>
                    </a:lnTo>
                    <a:lnTo>
                      <a:pt x="16" y="295"/>
                    </a:lnTo>
                    <a:lnTo>
                      <a:pt x="15" y="280"/>
                    </a:lnTo>
                    <a:lnTo>
                      <a:pt x="16" y="276"/>
                    </a:lnTo>
                    <a:lnTo>
                      <a:pt x="12" y="266"/>
                    </a:lnTo>
                    <a:lnTo>
                      <a:pt x="11" y="259"/>
                    </a:lnTo>
                    <a:lnTo>
                      <a:pt x="10" y="256"/>
                    </a:lnTo>
                    <a:lnTo>
                      <a:pt x="10" y="242"/>
                    </a:lnTo>
                    <a:lnTo>
                      <a:pt x="7" y="235"/>
                    </a:lnTo>
                    <a:lnTo>
                      <a:pt x="3" y="230"/>
                    </a:lnTo>
                    <a:lnTo>
                      <a:pt x="0" y="226"/>
                    </a:lnTo>
                    <a:lnTo>
                      <a:pt x="3" y="224"/>
                    </a:lnTo>
                    <a:lnTo>
                      <a:pt x="3" y="223"/>
                    </a:lnTo>
                    <a:lnTo>
                      <a:pt x="4" y="227"/>
                    </a:lnTo>
                    <a:lnTo>
                      <a:pt x="7" y="231"/>
                    </a:lnTo>
                    <a:lnTo>
                      <a:pt x="11" y="230"/>
                    </a:lnTo>
                    <a:lnTo>
                      <a:pt x="8" y="226"/>
                    </a:lnTo>
                    <a:lnTo>
                      <a:pt x="4" y="222"/>
                    </a:lnTo>
                    <a:lnTo>
                      <a:pt x="4" y="216"/>
                    </a:lnTo>
                    <a:lnTo>
                      <a:pt x="5" y="213"/>
                    </a:lnTo>
                    <a:lnTo>
                      <a:pt x="8" y="219"/>
                    </a:lnTo>
                    <a:lnTo>
                      <a:pt x="8" y="223"/>
                    </a:lnTo>
                    <a:lnTo>
                      <a:pt x="8" y="224"/>
                    </a:lnTo>
                    <a:lnTo>
                      <a:pt x="11" y="222"/>
                    </a:lnTo>
                    <a:lnTo>
                      <a:pt x="11" y="226"/>
                    </a:lnTo>
                    <a:lnTo>
                      <a:pt x="12" y="229"/>
                    </a:lnTo>
                    <a:lnTo>
                      <a:pt x="15" y="227"/>
                    </a:lnTo>
                    <a:lnTo>
                      <a:pt x="14" y="223"/>
                    </a:lnTo>
                    <a:lnTo>
                      <a:pt x="15" y="220"/>
                    </a:lnTo>
                    <a:lnTo>
                      <a:pt x="14" y="218"/>
                    </a:lnTo>
                    <a:lnTo>
                      <a:pt x="14" y="215"/>
                    </a:lnTo>
                    <a:lnTo>
                      <a:pt x="8" y="206"/>
                    </a:lnTo>
                    <a:lnTo>
                      <a:pt x="10" y="201"/>
                    </a:lnTo>
                    <a:lnTo>
                      <a:pt x="8" y="195"/>
                    </a:lnTo>
                    <a:lnTo>
                      <a:pt x="10" y="187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16" y="172"/>
                    </a:lnTo>
                    <a:lnTo>
                      <a:pt x="14" y="168"/>
                    </a:lnTo>
                    <a:lnTo>
                      <a:pt x="18" y="162"/>
                    </a:lnTo>
                    <a:lnTo>
                      <a:pt x="18" y="158"/>
                    </a:lnTo>
                    <a:lnTo>
                      <a:pt x="22" y="155"/>
                    </a:lnTo>
                    <a:lnTo>
                      <a:pt x="22" y="157"/>
                    </a:lnTo>
                    <a:lnTo>
                      <a:pt x="21" y="161"/>
                    </a:lnTo>
                    <a:lnTo>
                      <a:pt x="22" y="162"/>
                    </a:lnTo>
                    <a:lnTo>
                      <a:pt x="21" y="164"/>
                    </a:lnTo>
                    <a:lnTo>
                      <a:pt x="23" y="165"/>
                    </a:lnTo>
                    <a:lnTo>
                      <a:pt x="26" y="162"/>
                    </a:lnTo>
                    <a:lnTo>
                      <a:pt x="26" y="158"/>
                    </a:lnTo>
                    <a:lnTo>
                      <a:pt x="29" y="154"/>
                    </a:lnTo>
                    <a:lnTo>
                      <a:pt x="37" y="151"/>
                    </a:lnTo>
                    <a:lnTo>
                      <a:pt x="43" y="148"/>
                    </a:lnTo>
                    <a:lnTo>
                      <a:pt x="47" y="146"/>
                    </a:lnTo>
                    <a:lnTo>
                      <a:pt x="48" y="146"/>
                    </a:lnTo>
                    <a:lnTo>
                      <a:pt x="48" y="144"/>
                    </a:lnTo>
                    <a:lnTo>
                      <a:pt x="54" y="143"/>
                    </a:lnTo>
                    <a:lnTo>
                      <a:pt x="57" y="140"/>
                    </a:lnTo>
                    <a:lnTo>
                      <a:pt x="59" y="139"/>
                    </a:lnTo>
                    <a:lnTo>
                      <a:pt x="59" y="140"/>
                    </a:lnTo>
                    <a:lnTo>
                      <a:pt x="62" y="140"/>
                    </a:lnTo>
                    <a:lnTo>
                      <a:pt x="63" y="141"/>
                    </a:lnTo>
                    <a:lnTo>
                      <a:pt x="68" y="141"/>
                    </a:lnTo>
                    <a:lnTo>
                      <a:pt x="73" y="139"/>
                    </a:lnTo>
                    <a:lnTo>
                      <a:pt x="75" y="136"/>
                    </a:lnTo>
                    <a:lnTo>
                      <a:pt x="76" y="135"/>
                    </a:lnTo>
                    <a:lnTo>
                      <a:pt x="84" y="136"/>
                    </a:lnTo>
                    <a:lnTo>
                      <a:pt x="87" y="135"/>
                    </a:lnTo>
                    <a:lnTo>
                      <a:pt x="88" y="132"/>
                    </a:lnTo>
                    <a:lnTo>
                      <a:pt x="92" y="130"/>
                    </a:lnTo>
                    <a:lnTo>
                      <a:pt x="95" y="130"/>
                    </a:lnTo>
                    <a:lnTo>
                      <a:pt x="98" y="130"/>
                    </a:lnTo>
                    <a:lnTo>
                      <a:pt x="102" y="129"/>
                    </a:lnTo>
                    <a:lnTo>
                      <a:pt x="105" y="129"/>
                    </a:lnTo>
                    <a:lnTo>
                      <a:pt x="112" y="128"/>
                    </a:lnTo>
                    <a:lnTo>
                      <a:pt x="120" y="124"/>
                    </a:lnTo>
                    <a:lnTo>
                      <a:pt x="124" y="118"/>
                    </a:lnTo>
                    <a:lnTo>
                      <a:pt x="126" y="117"/>
                    </a:lnTo>
                    <a:lnTo>
                      <a:pt x="126" y="112"/>
                    </a:lnTo>
                    <a:lnTo>
                      <a:pt x="128" y="111"/>
                    </a:lnTo>
                    <a:lnTo>
                      <a:pt x="128" y="110"/>
                    </a:lnTo>
                    <a:lnTo>
                      <a:pt x="133" y="108"/>
                    </a:lnTo>
                    <a:lnTo>
                      <a:pt x="134" y="106"/>
                    </a:lnTo>
                    <a:lnTo>
                      <a:pt x="135" y="104"/>
                    </a:lnTo>
                    <a:lnTo>
                      <a:pt x="135" y="101"/>
                    </a:lnTo>
                    <a:lnTo>
                      <a:pt x="134" y="101"/>
                    </a:lnTo>
                    <a:lnTo>
                      <a:pt x="134" y="94"/>
                    </a:lnTo>
                    <a:lnTo>
                      <a:pt x="134" y="90"/>
                    </a:lnTo>
                    <a:lnTo>
                      <a:pt x="137" y="89"/>
                    </a:lnTo>
                    <a:lnTo>
                      <a:pt x="138" y="88"/>
                    </a:lnTo>
                    <a:lnTo>
                      <a:pt x="141" y="88"/>
                    </a:lnTo>
                    <a:lnTo>
                      <a:pt x="141" y="86"/>
                    </a:lnTo>
                    <a:lnTo>
                      <a:pt x="142" y="85"/>
                    </a:lnTo>
                    <a:lnTo>
                      <a:pt x="144" y="82"/>
                    </a:lnTo>
                    <a:lnTo>
                      <a:pt x="146" y="79"/>
                    </a:lnTo>
                    <a:lnTo>
                      <a:pt x="148" y="78"/>
                    </a:lnTo>
                    <a:lnTo>
                      <a:pt x="146" y="81"/>
                    </a:lnTo>
                    <a:lnTo>
                      <a:pt x="148" y="83"/>
                    </a:lnTo>
                    <a:lnTo>
                      <a:pt x="151" y="89"/>
                    </a:lnTo>
                    <a:lnTo>
                      <a:pt x="155" y="97"/>
                    </a:lnTo>
                    <a:lnTo>
                      <a:pt x="156" y="94"/>
                    </a:lnTo>
                    <a:lnTo>
                      <a:pt x="156" y="92"/>
                    </a:lnTo>
                    <a:lnTo>
                      <a:pt x="156" y="89"/>
                    </a:lnTo>
                    <a:lnTo>
                      <a:pt x="157" y="89"/>
                    </a:lnTo>
                    <a:lnTo>
                      <a:pt x="159" y="90"/>
                    </a:lnTo>
                    <a:lnTo>
                      <a:pt x="159" y="88"/>
                    </a:lnTo>
                    <a:lnTo>
                      <a:pt x="160" y="85"/>
                    </a:lnTo>
                    <a:lnTo>
                      <a:pt x="157" y="85"/>
                    </a:lnTo>
                    <a:lnTo>
                      <a:pt x="155" y="83"/>
                    </a:lnTo>
                    <a:lnTo>
                      <a:pt x="156" y="81"/>
                    </a:lnTo>
                    <a:lnTo>
                      <a:pt x="157" y="79"/>
                    </a:lnTo>
                    <a:lnTo>
                      <a:pt x="153" y="78"/>
                    </a:lnTo>
                    <a:lnTo>
                      <a:pt x="156" y="77"/>
                    </a:lnTo>
                    <a:lnTo>
                      <a:pt x="157" y="78"/>
                    </a:lnTo>
                    <a:lnTo>
                      <a:pt x="159" y="79"/>
                    </a:lnTo>
                    <a:lnTo>
                      <a:pt x="162" y="78"/>
                    </a:lnTo>
                    <a:lnTo>
                      <a:pt x="163" y="79"/>
                    </a:lnTo>
                    <a:lnTo>
                      <a:pt x="164" y="81"/>
                    </a:lnTo>
                    <a:lnTo>
                      <a:pt x="167" y="82"/>
                    </a:lnTo>
                    <a:lnTo>
                      <a:pt x="167" y="81"/>
                    </a:lnTo>
                    <a:lnTo>
                      <a:pt x="170" y="79"/>
                    </a:lnTo>
                    <a:lnTo>
                      <a:pt x="166" y="78"/>
                    </a:lnTo>
                    <a:lnTo>
                      <a:pt x="167" y="77"/>
                    </a:lnTo>
                    <a:lnTo>
                      <a:pt x="170" y="75"/>
                    </a:lnTo>
                    <a:lnTo>
                      <a:pt x="168" y="74"/>
                    </a:lnTo>
                    <a:lnTo>
                      <a:pt x="170" y="71"/>
                    </a:lnTo>
                    <a:lnTo>
                      <a:pt x="168" y="71"/>
                    </a:lnTo>
                    <a:lnTo>
                      <a:pt x="168" y="70"/>
                    </a:lnTo>
                    <a:lnTo>
                      <a:pt x="167" y="68"/>
                    </a:lnTo>
                    <a:lnTo>
                      <a:pt x="167" y="65"/>
                    </a:lnTo>
                    <a:lnTo>
                      <a:pt x="170" y="65"/>
                    </a:lnTo>
                    <a:lnTo>
                      <a:pt x="173" y="63"/>
                    </a:lnTo>
                    <a:lnTo>
                      <a:pt x="174" y="65"/>
                    </a:lnTo>
                    <a:lnTo>
                      <a:pt x="177" y="65"/>
                    </a:lnTo>
                    <a:lnTo>
                      <a:pt x="178" y="64"/>
                    </a:lnTo>
                    <a:lnTo>
                      <a:pt x="174" y="63"/>
                    </a:lnTo>
                    <a:lnTo>
                      <a:pt x="174" y="61"/>
                    </a:lnTo>
                    <a:lnTo>
                      <a:pt x="177" y="59"/>
                    </a:lnTo>
                    <a:lnTo>
                      <a:pt x="180" y="60"/>
                    </a:lnTo>
                    <a:lnTo>
                      <a:pt x="182" y="57"/>
                    </a:lnTo>
                    <a:lnTo>
                      <a:pt x="178" y="56"/>
                    </a:lnTo>
                    <a:lnTo>
                      <a:pt x="180" y="53"/>
                    </a:lnTo>
                    <a:lnTo>
                      <a:pt x="180" y="52"/>
                    </a:lnTo>
                    <a:lnTo>
                      <a:pt x="182" y="52"/>
                    </a:lnTo>
                    <a:lnTo>
                      <a:pt x="184" y="49"/>
                    </a:lnTo>
                    <a:lnTo>
                      <a:pt x="186" y="49"/>
                    </a:lnTo>
                    <a:lnTo>
                      <a:pt x="184" y="50"/>
                    </a:lnTo>
                    <a:lnTo>
                      <a:pt x="185" y="52"/>
                    </a:lnTo>
                    <a:lnTo>
                      <a:pt x="186" y="52"/>
                    </a:lnTo>
                    <a:lnTo>
                      <a:pt x="188" y="54"/>
                    </a:lnTo>
                    <a:lnTo>
                      <a:pt x="191" y="52"/>
                    </a:lnTo>
                    <a:lnTo>
                      <a:pt x="189" y="50"/>
                    </a:lnTo>
                    <a:lnTo>
                      <a:pt x="191" y="47"/>
                    </a:lnTo>
                    <a:lnTo>
                      <a:pt x="192" y="46"/>
                    </a:lnTo>
                    <a:lnTo>
                      <a:pt x="191" y="45"/>
                    </a:lnTo>
                    <a:lnTo>
                      <a:pt x="191" y="43"/>
                    </a:lnTo>
                    <a:lnTo>
                      <a:pt x="192" y="43"/>
                    </a:lnTo>
                    <a:lnTo>
                      <a:pt x="195" y="47"/>
                    </a:lnTo>
                    <a:lnTo>
                      <a:pt x="195" y="45"/>
                    </a:lnTo>
                    <a:lnTo>
                      <a:pt x="198" y="45"/>
                    </a:lnTo>
                    <a:lnTo>
                      <a:pt x="196" y="46"/>
                    </a:lnTo>
                    <a:lnTo>
                      <a:pt x="199" y="46"/>
                    </a:lnTo>
                    <a:lnTo>
                      <a:pt x="200" y="43"/>
                    </a:lnTo>
                    <a:lnTo>
                      <a:pt x="202" y="43"/>
                    </a:lnTo>
                    <a:lnTo>
                      <a:pt x="200" y="42"/>
                    </a:lnTo>
                    <a:lnTo>
                      <a:pt x="202" y="41"/>
                    </a:lnTo>
                    <a:lnTo>
                      <a:pt x="204" y="42"/>
                    </a:lnTo>
                    <a:lnTo>
                      <a:pt x="209" y="43"/>
                    </a:lnTo>
                    <a:lnTo>
                      <a:pt x="210" y="46"/>
                    </a:lnTo>
                    <a:lnTo>
                      <a:pt x="214" y="53"/>
                    </a:lnTo>
                    <a:lnTo>
                      <a:pt x="217" y="53"/>
                    </a:lnTo>
                    <a:lnTo>
                      <a:pt x="218" y="56"/>
                    </a:lnTo>
                    <a:lnTo>
                      <a:pt x="215" y="59"/>
                    </a:lnTo>
                    <a:lnTo>
                      <a:pt x="215" y="63"/>
                    </a:lnTo>
                    <a:lnTo>
                      <a:pt x="214" y="65"/>
                    </a:lnTo>
                    <a:lnTo>
                      <a:pt x="211" y="67"/>
                    </a:lnTo>
                    <a:lnTo>
                      <a:pt x="214" y="65"/>
                    </a:lnTo>
                    <a:lnTo>
                      <a:pt x="217" y="64"/>
                    </a:lnTo>
                    <a:lnTo>
                      <a:pt x="217" y="63"/>
                    </a:lnTo>
                    <a:lnTo>
                      <a:pt x="218" y="63"/>
                    </a:lnTo>
                    <a:lnTo>
                      <a:pt x="218" y="64"/>
                    </a:lnTo>
                    <a:lnTo>
                      <a:pt x="220" y="61"/>
                    </a:lnTo>
                    <a:lnTo>
                      <a:pt x="217" y="60"/>
                    </a:lnTo>
                    <a:lnTo>
                      <a:pt x="218" y="59"/>
                    </a:lnTo>
                    <a:lnTo>
                      <a:pt x="220" y="59"/>
                    </a:lnTo>
                    <a:lnTo>
                      <a:pt x="221" y="59"/>
                    </a:lnTo>
                    <a:lnTo>
                      <a:pt x="222" y="57"/>
                    </a:lnTo>
                    <a:lnTo>
                      <a:pt x="221" y="56"/>
                    </a:lnTo>
                    <a:lnTo>
                      <a:pt x="225" y="56"/>
                    </a:lnTo>
                    <a:lnTo>
                      <a:pt x="231" y="59"/>
                    </a:lnTo>
                    <a:lnTo>
                      <a:pt x="231" y="61"/>
                    </a:lnTo>
                    <a:lnTo>
                      <a:pt x="232" y="60"/>
                    </a:lnTo>
                    <a:lnTo>
                      <a:pt x="232" y="57"/>
                    </a:lnTo>
                    <a:lnTo>
                      <a:pt x="235" y="59"/>
                    </a:lnTo>
                    <a:lnTo>
                      <a:pt x="238" y="61"/>
                    </a:lnTo>
                    <a:lnTo>
                      <a:pt x="240" y="64"/>
                    </a:lnTo>
                    <a:lnTo>
                      <a:pt x="238" y="61"/>
                    </a:lnTo>
                    <a:lnTo>
                      <a:pt x="238" y="59"/>
                    </a:lnTo>
                    <a:lnTo>
                      <a:pt x="236" y="57"/>
                    </a:lnTo>
                    <a:lnTo>
                      <a:pt x="236" y="56"/>
                    </a:lnTo>
                    <a:lnTo>
                      <a:pt x="238" y="57"/>
                    </a:lnTo>
                    <a:lnTo>
                      <a:pt x="240" y="57"/>
                    </a:lnTo>
                    <a:lnTo>
                      <a:pt x="243" y="56"/>
                    </a:lnTo>
                    <a:lnTo>
                      <a:pt x="238" y="54"/>
                    </a:lnTo>
                    <a:lnTo>
                      <a:pt x="238" y="53"/>
                    </a:lnTo>
                    <a:lnTo>
                      <a:pt x="240" y="52"/>
                    </a:lnTo>
                    <a:lnTo>
                      <a:pt x="235" y="52"/>
                    </a:lnTo>
                    <a:lnTo>
                      <a:pt x="233" y="49"/>
                    </a:lnTo>
                    <a:lnTo>
                      <a:pt x="236" y="49"/>
                    </a:lnTo>
                    <a:lnTo>
                      <a:pt x="236" y="45"/>
                    </a:lnTo>
                    <a:lnTo>
                      <a:pt x="238" y="45"/>
                    </a:lnTo>
                    <a:lnTo>
                      <a:pt x="240" y="41"/>
                    </a:lnTo>
                    <a:lnTo>
                      <a:pt x="243" y="36"/>
                    </a:lnTo>
                    <a:lnTo>
                      <a:pt x="244" y="36"/>
                    </a:lnTo>
                    <a:lnTo>
                      <a:pt x="247" y="35"/>
                    </a:lnTo>
                    <a:lnTo>
                      <a:pt x="249" y="36"/>
                    </a:lnTo>
                    <a:lnTo>
                      <a:pt x="249" y="35"/>
                    </a:lnTo>
                    <a:lnTo>
                      <a:pt x="246" y="32"/>
                    </a:lnTo>
                    <a:lnTo>
                      <a:pt x="246" y="31"/>
                    </a:lnTo>
                    <a:lnTo>
                      <a:pt x="249" y="30"/>
                    </a:lnTo>
                    <a:lnTo>
                      <a:pt x="250" y="30"/>
                    </a:lnTo>
                    <a:lnTo>
                      <a:pt x="249" y="28"/>
                    </a:lnTo>
                    <a:lnTo>
                      <a:pt x="250" y="25"/>
                    </a:lnTo>
                    <a:lnTo>
                      <a:pt x="254" y="27"/>
                    </a:lnTo>
                    <a:lnTo>
                      <a:pt x="254" y="25"/>
                    </a:lnTo>
                    <a:lnTo>
                      <a:pt x="253" y="24"/>
                    </a:lnTo>
                    <a:lnTo>
                      <a:pt x="254" y="23"/>
                    </a:lnTo>
                    <a:lnTo>
                      <a:pt x="257" y="23"/>
                    </a:lnTo>
                    <a:lnTo>
                      <a:pt x="258" y="24"/>
                    </a:lnTo>
                    <a:lnTo>
                      <a:pt x="257" y="21"/>
                    </a:lnTo>
                    <a:lnTo>
                      <a:pt x="260" y="21"/>
                    </a:lnTo>
                    <a:lnTo>
                      <a:pt x="260" y="18"/>
                    </a:lnTo>
                    <a:lnTo>
                      <a:pt x="262" y="18"/>
                    </a:lnTo>
                    <a:lnTo>
                      <a:pt x="262" y="17"/>
                    </a:lnTo>
                    <a:lnTo>
                      <a:pt x="265" y="20"/>
                    </a:lnTo>
                    <a:lnTo>
                      <a:pt x="274" y="18"/>
                    </a:lnTo>
                    <a:lnTo>
                      <a:pt x="275" y="17"/>
                    </a:lnTo>
                    <a:lnTo>
                      <a:pt x="278" y="18"/>
                    </a:lnTo>
                    <a:lnTo>
                      <a:pt x="278" y="20"/>
                    </a:lnTo>
                    <a:lnTo>
                      <a:pt x="279" y="17"/>
                    </a:lnTo>
                    <a:lnTo>
                      <a:pt x="282" y="17"/>
                    </a:lnTo>
                    <a:lnTo>
                      <a:pt x="280" y="13"/>
                    </a:lnTo>
                    <a:lnTo>
                      <a:pt x="282" y="10"/>
                    </a:lnTo>
                    <a:lnTo>
                      <a:pt x="278" y="7"/>
                    </a:lnTo>
                    <a:lnTo>
                      <a:pt x="275" y="9"/>
                    </a:lnTo>
                    <a:lnTo>
                      <a:pt x="272" y="7"/>
                    </a:lnTo>
                    <a:lnTo>
                      <a:pt x="274" y="7"/>
                    </a:lnTo>
                    <a:lnTo>
                      <a:pt x="271" y="5"/>
                    </a:lnTo>
                    <a:lnTo>
                      <a:pt x="274" y="3"/>
                    </a:lnTo>
                    <a:lnTo>
                      <a:pt x="275" y="5"/>
                    </a:lnTo>
                    <a:lnTo>
                      <a:pt x="275" y="3"/>
                    </a:lnTo>
                    <a:lnTo>
                      <a:pt x="279" y="6"/>
                    </a:lnTo>
                    <a:lnTo>
                      <a:pt x="282" y="6"/>
                    </a:lnTo>
                    <a:lnTo>
                      <a:pt x="282" y="9"/>
                    </a:lnTo>
                    <a:lnTo>
                      <a:pt x="286" y="7"/>
                    </a:lnTo>
                    <a:lnTo>
                      <a:pt x="286" y="6"/>
                    </a:lnTo>
                    <a:lnTo>
                      <a:pt x="287" y="6"/>
                    </a:lnTo>
                    <a:lnTo>
                      <a:pt x="289" y="9"/>
                    </a:lnTo>
                    <a:lnTo>
                      <a:pt x="289" y="10"/>
                    </a:lnTo>
                    <a:lnTo>
                      <a:pt x="291" y="12"/>
                    </a:lnTo>
                    <a:lnTo>
                      <a:pt x="296" y="13"/>
                    </a:lnTo>
                    <a:lnTo>
                      <a:pt x="298" y="12"/>
                    </a:lnTo>
                    <a:lnTo>
                      <a:pt x="300" y="14"/>
                    </a:lnTo>
                    <a:lnTo>
                      <a:pt x="301" y="14"/>
                    </a:lnTo>
                    <a:lnTo>
                      <a:pt x="301" y="16"/>
                    </a:lnTo>
                    <a:lnTo>
                      <a:pt x="303" y="16"/>
                    </a:lnTo>
                    <a:lnTo>
                      <a:pt x="305" y="16"/>
                    </a:lnTo>
                    <a:lnTo>
                      <a:pt x="308" y="14"/>
                    </a:lnTo>
                    <a:lnTo>
                      <a:pt x="309" y="14"/>
                    </a:lnTo>
                    <a:lnTo>
                      <a:pt x="311" y="17"/>
                    </a:lnTo>
                    <a:lnTo>
                      <a:pt x="311" y="18"/>
                    </a:lnTo>
                    <a:lnTo>
                      <a:pt x="314" y="18"/>
                    </a:lnTo>
                    <a:lnTo>
                      <a:pt x="315" y="20"/>
                    </a:lnTo>
                    <a:lnTo>
                      <a:pt x="316" y="20"/>
                    </a:lnTo>
                    <a:lnTo>
                      <a:pt x="316" y="18"/>
                    </a:lnTo>
                    <a:lnTo>
                      <a:pt x="319" y="18"/>
                    </a:lnTo>
                    <a:lnTo>
                      <a:pt x="320" y="16"/>
                    </a:lnTo>
                    <a:lnTo>
                      <a:pt x="323" y="16"/>
                    </a:lnTo>
                    <a:lnTo>
                      <a:pt x="322" y="17"/>
                    </a:lnTo>
                    <a:lnTo>
                      <a:pt x="320" y="18"/>
                    </a:lnTo>
                    <a:lnTo>
                      <a:pt x="320" y="20"/>
                    </a:lnTo>
                    <a:lnTo>
                      <a:pt x="323" y="20"/>
                    </a:lnTo>
                    <a:lnTo>
                      <a:pt x="323" y="18"/>
                    </a:lnTo>
                    <a:lnTo>
                      <a:pt x="325" y="20"/>
                    </a:lnTo>
                    <a:lnTo>
                      <a:pt x="325" y="21"/>
                    </a:lnTo>
                    <a:lnTo>
                      <a:pt x="327" y="23"/>
                    </a:lnTo>
                    <a:lnTo>
                      <a:pt x="330" y="21"/>
                    </a:lnTo>
                    <a:lnTo>
                      <a:pt x="330" y="20"/>
                    </a:lnTo>
                    <a:lnTo>
                      <a:pt x="327" y="18"/>
                    </a:lnTo>
                    <a:lnTo>
                      <a:pt x="332" y="14"/>
                    </a:lnTo>
                    <a:lnTo>
                      <a:pt x="333" y="14"/>
                    </a:lnTo>
                    <a:lnTo>
                      <a:pt x="333" y="18"/>
                    </a:lnTo>
                    <a:lnTo>
                      <a:pt x="336" y="18"/>
                    </a:lnTo>
                    <a:lnTo>
                      <a:pt x="337" y="17"/>
                    </a:lnTo>
                    <a:lnTo>
                      <a:pt x="340" y="18"/>
                    </a:lnTo>
                    <a:lnTo>
                      <a:pt x="340" y="20"/>
                    </a:lnTo>
                    <a:lnTo>
                      <a:pt x="338" y="23"/>
                    </a:lnTo>
                    <a:lnTo>
                      <a:pt x="336" y="23"/>
                    </a:lnTo>
                    <a:lnTo>
                      <a:pt x="334" y="28"/>
                    </a:lnTo>
                    <a:lnTo>
                      <a:pt x="333" y="27"/>
                    </a:lnTo>
                    <a:lnTo>
                      <a:pt x="332" y="28"/>
                    </a:lnTo>
                    <a:lnTo>
                      <a:pt x="333" y="31"/>
                    </a:lnTo>
                    <a:lnTo>
                      <a:pt x="333" y="34"/>
                    </a:lnTo>
                    <a:lnTo>
                      <a:pt x="329" y="35"/>
                    </a:lnTo>
                    <a:lnTo>
                      <a:pt x="326" y="34"/>
                    </a:lnTo>
                    <a:lnTo>
                      <a:pt x="326" y="34"/>
                    </a:lnTo>
                    <a:lnTo>
                      <a:pt x="325" y="34"/>
                    </a:lnTo>
                    <a:lnTo>
                      <a:pt x="323" y="34"/>
                    </a:lnTo>
                    <a:lnTo>
                      <a:pt x="323" y="36"/>
                    </a:lnTo>
                    <a:lnTo>
                      <a:pt x="320" y="38"/>
                    </a:lnTo>
                    <a:lnTo>
                      <a:pt x="323" y="42"/>
                    </a:lnTo>
                    <a:lnTo>
                      <a:pt x="325" y="41"/>
                    </a:lnTo>
                    <a:lnTo>
                      <a:pt x="323" y="43"/>
                    </a:lnTo>
                    <a:lnTo>
                      <a:pt x="323" y="46"/>
                    </a:lnTo>
                    <a:lnTo>
                      <a:pt x="320" y="49"/>
                    </a:lnTo>
                    <a:lnTo>
                      <a:pt x="319" y="52"/>
                    </a:lnTo>
                    <a:lnTo>
                      <a:pt x="318" y="56"/>
                    </a:lnTo>
                    <a:lnTo>
                      <a:pt x="318" y="59"/>
                    </a:lnTo>
                    <a:lnTo>
                      <a:pt x="320" y="63"/>
                    </a:lnTo>
                    <a:lnTo>
                      <a:pt x="322" y="63"/>
                    </a:lnTo>
                    <a:lnTo>
                      <a:pt x="326" y="65"/>
                    </a:lnTo>
                    <a:lnTo>
                      <a:pt x="326" y="68"/>
                    </a:lnTo>
                    <a:lnTo>
                      <a:pt x="330" y="71"/>
                    </a:lnTo>
                    <a:lnTo>
                      <a:pt x="329" y="72"/>
                    </a:lnTo>
                    <a:lnTo>
                      <a:pt x="332" y="72"/>
                    </a:lnTo>
                    <a:lnTo>
                      <a:pt x="334" y="72"/>
                    </a:lnTo>
                    <a:lnTo>
                      <a:pt x="336" y="74"/>
                    </a:lnTo>
                    <a:lnTo>
                      <a:pt x="337" y="74"/>
                    </a:lnTo>
                    <a:lnTo>
                      <a:pt x="338" y="77"/>
                    </a:lnTo>
                    <a:lnTo>
                      <a:pt x="341" y="78"/>
                    </a:lnTo>
                    <a:lnTo>
                      <a:pt x="344" y="78"/>
                    </a:lnTo>
                    <a:lnTo>
                      <a:pt x="347" y="82"/>
                    </a:lnTo>
                    <a:lnTo>
                      <a:pt x="348" y="85"/>
                    </a:lnTo>
                    <a:lnTo>
                      <a:pt x="352" y="86"/>
                    </a:lnTo>
                    <a:lnTo>
                      <a:pt x="356" y="86"/>
                    </a:lnTo>
                    <a:lnTo>
                      <a:pt x="358" y="88"/>
                    </a:lnTo>
                    <a:lnTo>
                      <a:pt x="362" y="89"/>
                    </a:lnTo>
                    <a:lnTo>
                      <a:pt x="362" y="92"/>
                    </a:lnTo>
                    <a:lnTo>
                      <a:pt x="363" y="93"/>
                    </a:lnTo>
                    <a:lnTo>
                      <a:pt x="363" y="94"/>
                    </a:lnTo>
                    <a:lnTo>
                      <a:pt x="366" y="97"/>
                    </a:lnTo>
                    <a:lnTo>
                      <a:pt x="369" y="99"/>
                    </a:lnTo>
                    <a:lnTo>
                      <a:pt x="372" y="100"/>
                    </a:lnTo>
                    <a:lnTo>
                      <a:pt x="376" y="101"/>
                    </a:lnTo>
                    <a:lnTo>
                      <a:pt x="384" y="99"/>
                    </a:lnTo>
                    <a:lnTo>
                      <a:pt x="388" y="96"/>
                    </a:lnTo>
                    <a:lnTo>
                      <a:pt x="388" y="90"/>
                    </a:lnTo>
                    <a:lnTo>
                      <a:pt x="391" y="88"/>
                    </a:lnTo>
                    <a:lnTo>
                      <a:pt x="392" y="83"/>
                    </a:lnTo>
                    <a:lnTo>
                      <a:pt x="391" y="81"/>
                    </a:lnTo>
                    <a:lnTo>
                      <a:pt x="394" y="78"/>
                    </a:lnTo>
                    <a:lnTo>
                      <a:pt x="394" y="71"/>
                    </a:lnTo>
                    <a:lnTo>
                      <a:pt x="396" y="65"/>
                    </a:lnTo>
                    <a:lnTo>
                      <a:pt x="396" y="64"/>
                    </a:lnTo>
                    <a:lnTo>
                      <a:pt x="399" y="61"/>
                    </a:lnTo>
                    <a:lnTo>
                      <a:pt x="399" y="57"/>
                    </a:lnTo>
                    <a:lnTo>
                      <a:pt x="398" y="54"/>
                    </a:lnTo>
                    <a:lnTo>
                      <a:pt x="399" y="49"/>
                    </a:lnTo>
                    <a:lnTo>
                      <a:pt x="398" y="45"/>
                    </a:lnTo>
                    <a:lnTo>
                      <a:pt x="399" y="38"/>
                    </a:lnTo>
                    <a:lnTo>
                      <a:pt x="401" y="38"/>
                    </a:lnTo>
                    <a:lnTo>
                      <a:pt x="402" y="38"/>
                    </a:lnTo>
                    <a:lnTo>
                      <a:pt x="402" y="36"/>
                    </a:lnTo>
                    <a:lnTo>
                      <a:pt x="401" y="32"/>
                    </a:lnTo>
                    <a:lnTo>
                      <a:pt x="402" y="31"/>
                    </a:lnTo>
                    <a:lnTo>
                      <a:pt x="403" y="28"/>
                    </a:lnTo>
                    <a:lnTo>
                      <a:pt x="405" y="28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2" y="23"/>
                    </a:lnTo>
                    <a:lnTo>
                      <a:pt x="403" y="20"/>
                    </a:lnTo>
                    <a:lnTo>
                      <a:pt x="406" y="16"/>
                    </a:lnTo>
                    <a:lnTo>
                      <a:pt x="408" y="16"/>
                    </a:lnTo>
                    <a:lnTo>
                      <a:pt x="408" y="13"/>
                    </a:lnTo>
                    <a:lnTo>
                      <a:pt x="408" y="12"/>
                    </a:lnTo>
                    <a:lnTo>
                      <a:pt x="409" y="7"/>
                    </a:lnTo>
                    <a:lnTo>
                      <a:pt x="409" y="3"/>
                    </a:lnTo>
                    <a:lnTo>
                      <a:pt x="410" y="0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7" name="Freeform 923"/>
              <p:cNvSpPr>
                <a:spLocks/>
              </p:cNvSpPr>
              <p:nvPr/>
            </p:nvSpPr>
            <p:spPr bwMode="auto">
              <a:xfrm>
                <a:off x="7135430" y="4925505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8" name="Freeform 924"/>
              <p:cNvSpPr>
                <a:spLocks/>
              </p:cNvSpPr>
              <p:nvPr/>
            </p:nvSpPr>
            <p:spPr bwMode="auto">
              <a:xfrm>
                <a:off x="7168038" y="4987757"/>
                <a:ext cx="10376" cy="5929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3 h 4"/>
                  <a:gd name="T4" fmla="*/ 7 w 7"/>
                  <a:gd name="T5" fmla="*/ 4 h 4"/>
                  <a:gd name="T6" fmla="*/ 5 w 7"/>
                  <a:gd name="T7" fmla="*/ 4 h 4"/>
                  <a:gd name="T8" fmla="*/ 1 w 7"/>
                  <a:gd name="T9" fmla="*/ 4 h 4"/>
                  <a:gd name="T10" fmla="*/ 0 w 7"/>
                  <a:gd name="T11" fmla="*/ 1 h 4"/>
                  <a:gd name="T12" fmla="*/ 1 w 7"/>
                  <a:gd name="T13" fmla="*/ 1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9" name="Freeform 925"/>
              <p:cNvSpPr>
                <a:spLocks/>
              </p:cNvSpPr>
              <p:nvPr/>
            </p:nvSpPr>
            <p:spPr bwMode="auto">
              <a:xfrm>
                <a:off x="7067249" y="4254074"/>
                <a:ext cx="5929" cy="7411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1 h 5"/>
                  <a:gd name="T4" fmla="*/ 1 w 4"/>
                  <a:gd name="T5" fmla="*/ 4 h 5"/>
                  <a:gd name="T6" fmla="*/ 1 w 4"/>
                  <a:gd name="T7" fmla="*/ 5 h 5"/>
                  <a:gd name="T8" fmla="*/ 0 w 4"/>
                  <a:gd name="T9" fmla="*/ 4 h 5"/>
                  <a:gd name="T10" fmla="*/ 0 w 4"/>
                  <a:gd name="T11" fmla="*/ 3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0" name="Freeform 926"/>
              <p:cNvSpPr>
                <a:spLocks/>
              </p:cNvSpPr>
              <p:nvPr/>
            </p:nvSpPr>
            <p:spPr bwMode="auto">
              <a:xfrm>
                <a:off x="7116162" y="4384506"/>
                <a:ext cx="4447" cy="296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0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1" name="Freeform 927"/>
              <p:cNvSpPr>
                <a:spLocks/>
              </p:cNvSpPr>
              <p:nvPr/>
            </p:nvSpPr>
            <p:spPr bwMode="auto">
              <a:xfrm>
                <a:off x="7062803" y="4264449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2" name="Freeform 928"/>
              <p:cNvSpPr>
                <a:spLocks/>
              </p:cNvSpPr>
              <p:nvPr/>
            </p:nvSpPr>
            <p:spPr bwMode="auto">
              <a:xfrm>
                <a:off x="7068732" y="4351898"/>
                <a:ext cx="4447" cy="5929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3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3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3" name="Freeform 929"/>
              <p:cNvSpPr>
                <a:spLocks/>
              </p:cNvSpPr>
              <p:nvPr/>
            </p:nvSpPr>
            <p:spPr bwMode="auto">
              <a:xfrm>
                <a:off x="7111715" y="4372649"/>
                <a:ext cx="10376" cy="5929"/>
              </a:xfrm>
              <a:custGeom>
                <a:avLst/>
                <a:gdLst>
                  <a:gd name="T0" fmla="*/ 3 w 7"/>
                  <a:gd name="T1" fmla="*/ 0 h 4"/>
                  <a:gd name="T2" fmla="*/ 7 w 7"/>
                  <a:gd name="T3" fmla="*/ 0 h 4"/>
                  <a:gd name="T4" fmla="*/ 7 w 7"/>
                  <a:gd name="T5" fmla="*/ 1 h 4"/>
                  <a:gd name="T6" fmla="*/ 4 w 7"/>
                  <a:gd name="T7" fmla="*/ 1 h 4"/>
                  <a:gd name="T8" fmla="*/ 3 w 7"/>
                  <a:gd name="T9" fmla="*/ 4 h 4"/>
                  <a:gd name="T10" fmla="*/ 2 w 7"/>
                  <a:gd name="T11" fmla="*/ 4 h 4"/>
                  <a:gd name="T12" fmla="*/ 0 w 7"/>
                  <a:gd name="T13" fmla="*/ 3 h 4"/>
                  <a:gd name="T14" fmla="*/ 0 w 7"/>
                  <a:gd name="T15" fmla="*/ 1 h 4"/>
                  <a:gd name="T16" fmla="*/ 3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4" name="Freeform 930"/>
              <p:cNvSpPr>
                <a:spLocks/>
              </p:cNvSpPr>
              <p:nvPr/>
            </p:nvSpPr>
            <p:spPr bwMode="auto">
              <a:xfrm>
                <a:off x="7104305" y="4984793"/>
                <a:ext cx="4447" cy="74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5 h 5"/>
                  <a:gd name="T6" fmla="*/ 0 w 3"/>
                  <a:gd name="T7" fmla="*/ 3 h 5"/>
                  <a:gd name="T8" fmla="*/ 0 w 3"/>
                  <a:gd name="T9" fmla="*/ 0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5" name="Rectangle 931"/>
              <p:cNvSpPr>
                <a:spLocks noChangeArrowheads="1"/>
              </p:cNvSpPr>
              <p:nvPr/>
            </p:nvSpPr>
            <p:spPr bwMode="auto">
              <a:xfrm>
                <a:off x="7058356" y="4265931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6" name="Freeform 932"/>
              <p:cNvSpPr>
                <a:spLocks/>
              </p:cNvSpPr>
              <p:nvPr/>
            </p:nvSpPr>
            <p:spPr bwMode="auto">
              <a:xfrm>
                <a:off x="7108751" y="4992204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2 h 4"/>
                  <a:gd name="T4" fmla="*/ 1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1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7" name="Freeform 933"/>
              <p:cNvSpPr>
                <a:spLocks/>
              </p:cNvSpPr>
              <p:nvPr/>
            </p:nvSpPr>
            <p:spPr bwMode="auto">
              <a:xfrm>
                <a:off x="7179896" y="4243698"/>
                <a:ext cx="4447" cy="5929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4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1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8" name="Freeform 934"/>
              <p:cNvSpPr>
                <a:spLocks/>
              </p:cNvSpPr>
              <p:nvPr/>
            </p:nvSpPr>
            <p:spPr bwMode="auto">
              <a:xfrm>
                <a:off x="7154699" y="4940327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9" name="Freeform 935"/>
              <p:cNvSpPr>
                <a:spLocks/>
              </p:cNvSpPr>
              <p:nvPr/>
            </p:nvSpPr>
            <p:spPr bwMode="auto">
              <a:xfrm>
                <a:off x="7108751" y="4984793"/>
                <a:ext cx="2964" cy="444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3 h 3"/>
                  <a:gd name="T6" fmla="*/ 0 w 2"/>
                  <a:gd name="T7" fmla="*/ 0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3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0" name="Freeform 936"/>
              <p:cNvSpPr>
                <a:spLocks/>
              </p:cNvSpPr>
              <p:nvPr/>
            </p:nvSpPr>
            <p:spPr bwMode="auto">
              <a:xfrm>
                <a:off x="7095411" y="4993686"/>
                <a:ext cx="75592" cy="96343"/>
              </a:xfrm>
              <a:custGeom>
                <a:avLst/>
                <a:gdLst>
                  <a:gd name="T0" fmla="*/ 7 w 51"/>
                  <a:gd name="T1" fmla="*/ 1 h 65"/>
                  <a:gd name="T2" fmla="*/ 11 w 51"/>
                  <a:gd name="T3" fmla="*/ 4 h 65"/>
                  <a:gd name="T4" fmla="*/ 13 w 51"/>
                  <a:gd name="T5" fmla="*/ 1 h 65"/>
                  <a:gd name="T6" fmla="*/ 18 w 51"/>
                  <a:gd name="T7" fmla="*/ 8 h 65"/>
                  <a:gd name="T8" fmla="*/ 24 w 51"/>
                  <a:gd name="T9" fmla="*/ 14 h 65"/>
                  <a:gd name="T10" fmla="*/ 28 w 51"/>
                  <a:gd name="T11" fmla="*/ 12 h 65"/>
                  <a:gd name="T12" fmla="*/ 29 w 51"/>
                  <a:gd name="T13" fmla="*/ 11 h 65"/>
                  <a:gd name="T14" fmla="*/ 39 w 51"/>
                  <a:gd name="T15" fmla="*/ 11 h 65"/>
                  <a:gd name="T16" fmla="*/ 43 w 51"/>
                  <a:gd name="T17" fmla="*/ 8 h 65"/>
                  <a:gd name="T18" fmla="*/ 44 w 51"/>
                  <a:gd name="T19" fmla="*/ 10 h 65"/>
                  <a:gd name="T20" fmla="*/ 47 w 51"/>
                  <a:gd name="T21" fmla="*/ 7 h 65"/>
                  <a:gd name="T22" fmla="*/ 50 w 51"/>
                  <a:gd name="T23" fmla="*/ 11 h 65"/>
                  <a:gd name="T24" fmla="*/ 46 w 51"/>
                  <a:gd name="T25" fmla="*/ 21 h 65"/>
                  <a:gd name="T26" fmla="*/ 44 w 51"/>
                  <a:gd name="T27" fmla="*/ 29 h 65"/>
                  <a:gd name="T28" fmla="*/ 44 w 51"/>
                  <a:gd name="T29" fmla="*/ 33 h 65"/>
                  <a:gd name="T30" fmla="*/ 43 w 51"/>
                  <a:gd name="T31" fmla="*/ 39 h 65"/>
                  <a:gd name="T32" fmla="*/ 42 w 51"/>
                  <a:gd name="T33" fmla="*/ 33 h 65"/>
                  <a:gd name="T34" fmla="*/ 39 w 51"/>
                  <a:gd name="T35" fmla="*/ 36 h 65"/>
                  <a:gd name="T36" fmla="*/ 38 w 51"/>
                  <a:gd name="T37" fmla="*/ 43 h 65"/>
                  <a:gd name="T38" fmla="*/ 35 w 51"/>
                  <a:gd name="T39" fmla="*/ 46 h 65"/>
                  <a:gd name="T40" fmla="*/ 35 w 51"/>
                  <a:gd name="T41" fmla="*/ 50 h 65"/>
                  <a:gd name="T42" fmla="*/ 32 w 51"/>
                  <a:gd name="T43" fmla="*/ 55 h 65"/>
                  <a:gd name="T44" fmla="*/ 29 w 51"/>
                  <a:gd name="T45" fmla="*/ 57 h 65"/>
                  <a:gd name="T46" fmla="*/ 32 w 51"/>
                  <a:gd name="T47" fmla="*/ 54 h 65"/>
                  <a:gd name="T48" fmla="*/ 31 w 51"/>
                  <a:gd name="T49" fmla="*/ 50 h 65"/>
                  <a:gd name="T50" fmla="*/ 27 w 51"/>
                  <a:gd name="T51" fmla="*/ 52 h 65"/>
                  <a:gd name="T52" fmla="*/ 25 w 51"/>
                  <a:gd name="T53" fmla="*/ 50 h 65"/>
                  <a:gd name="T54" fmla="*/ 22 w 51"/>
                  <a:gd name="T55" fmla="*/ 54 h 65"/>
                  <a:gd name="T56" fmla="*/ 20 w 51"/>
                  <a:gd name="T57" fmla="*/ 54 h 65"/>
                  <a:gd name="T58" fmla="*/ 18 w 51"/>
                  <a:gd name="T59" fmla="*/ 61 h 65"/>
                  <a:gd name="T60" fmla="*/ 13 w 51"/>
                  <a:gd name="T61" fmla="*/ 65 h 65"/>
                  <a:gd name="T62" fmla="*/ 11 w 51"/>
                  <a:gd name="T63" fmla="*/ 59 h 65"/>
                  <a:gd name="T64" fmla="*/ 9 w 51"/>
                  <a:gd name="T65" fmla="*/ 61 h 65"/>
                  <a:gd name="T66" fmla="*/ 4 w 51"/>
                  <a:gd name="T67" fmla="*/ 61 h 65"/>
                  <a:gd name="T68" fmla="*/ 6 w 51"/>
                  <a:gd name="T69" fmla="*/ 57 h 65"/>
                  <a:gd name="T70" fmla="*/ 3 w 51"/>
                  <a:gd name="T71" fmla="*/ 52 h 65"/>
                  <a:gd name="T72" fmla="*/ 2 w 51"/>
                  <a:gd name="T73" fmla="*/ 50 h 65"/>
                  <a:gd name="T74" fmla="*/ 3 w 51"/>
                  <a:gd name="T75" fmla="*/ 41 h 65"/>
                  <a:gd name="T76" fmla="*/ 0 w 51"/>
                  <a:gd name="T77" fmla="*/ 34 h 65"/>
                  <a:gd name="T78" fmla="*/ 4 w 51"/>
                  <a:gd name="T79" fmla="*/ 34 h 65"/>
                  <a:gd name="T80" fmla="*/ 4 w 51"/>
                  <a:gd name="T81" fmla="*/ 33 h 65"/>
                  <a:gd name="T82" fmla="*/ 3 w 51"/>
                  <a:gd name="T83" fmla="*/ 30 h 65"/>
                  <a:gd name="T84" fmla="*/ 3 w 51"/>
                  <a:gd name="T85" fmla="*/ 22 h 65"/>
                  <a:gd name="T86" fmla="*/ 3 w 51"/>
                  <a:gd name="T87" fmla="*/ 12 h 65"/>
                  <a:gd name="T88" fmla="*/ 3 w 51"/>
                  <a:gd name="T89" fmla="*/ 5 h 65"/>
                  <a:gd name="T90" fmla="*/ 4 w 51"/>
                  <a:gd name="T91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65">
                    <a:moveTo>
                      <a:pt x="4" y="0"/>
                    </a:moveTo>
                    <a:lnTo>
                      <a:pt x="7" y="1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3" y="5"/>
                    </a:lnTo>
                    <a:lnTo>
                      <a:pt x="18" y="8"/>
                    </a:lnTo>
                    <a:lnTo>
                      <a:pt x="21" y="11"/>
                    </a:lnTo>
                    <a:lnTo>
                      <a:pt x="24" y="14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1" y="14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51" y="10"/>
                    </a:lnTo>
                    <a:lnTo>
                      <a:pt x="50" y="11"/>
                    </a:lnTo>
                    <a:lnTo>
                      <a:pt x="49" y="18"/>
                    </a:lnTo>
                    <a:lnTo>
                      <a:pt x="46" y="21"/>
                    </a:lnTo>
                    <a:lnTo>
                      <a:pt x="46" y="26"/>
                    </a:lnTo>
                    <a:lnTo>
                      <a:pt x="44" y="29"/>
                    </a:lnTo>
                    <a:lnTo>
                      <a:pt x="44" y="32"/>
                    </a:lnTo>
                    <a:lnTo>
                      <a:pt x="44" y="33"/>
                    </a:lnTo>
                    <a:lnTo>
                      <a:pt x="44" y="36"/>
                    </a:lnTo>
                    <a:lnTo>
                      <a:pt x="43" y="39"/>
                    </a:lnTo>
                    <a:lnTo>
                      <a:pt x="43" y="36"/>
                    </a:lnTo>
                    <a:lnTo>
                      <a:pt x="42" y="33"/>
                    </a:lnTo>
                    <a:lnTo>
                      <a:pt x="40" y="36"/>
                    </a:lnTo>
                    <a:lnTo>
                      <a:pt x="39" y="36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5" y="43"/>
                    </a:lnTo>
                    <a:lnTo>
                      <a:pt x="35" y="46"/>
                    </a:lnTo>
                    <a:lnTo>
                      <a:pt x="33" y="48"/>
                    </a:lnTo>
                    <a:lnTo>
                      <a:pt x="35" y="50"/>
                    </a:lnTo>
                    <a:lnTo>
                      <a:pt x="35" y="51"/>
                    </a:lnTo>
                    <a:lnTo>
                      <a:pt x="32" y="55"/>
                    </a:lnTo>
                    <a:lnTo>
                      <a:pt x="32" y="55"/>
                    </a:lnTo>
                    <a:lnTo>
                      <a:pt x="29" y="57"/>
                    </a:lnTo>
                    <a:lnTo>
                      <a:pt x="29" y="52"/>
                    </a:lnTo>
                    <a:lnTo>
                      <a:pt x="32" y="54"/>
                    </a:lnTo>
                    <a:lnTo>
                      <a:pt x="32" y="51"/>
                    </a:lnTo>
                    <a:lnTo>
                      <a:pt x="31" y="50"/>
                    </a:lnTo>
                    <a:lnTo>
                      <a:pt x="28" y="51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4" y="52"/>
                    </a:lnTo>
                    <a:lnTo>
                      <a:pt x="22" y="54"/>
                    </a:lnTo>
                    <a:lnTo>
                      <a:pt x="21" y="55"/>
                    </a:lnTo>
                    <a:lnTo>
                      <a:pt x="20" y="54"/>
                    </a:lnTo>
                    <a:lnTo>
                      <a:pt x="18" y="58"/>
                    </a:lnTo>
                    <a:lnTo>
                      <a:pt x="18" y="61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1" y="62"/>
                    </a:lnTo>
                    <a:lnTo>
                      <a:pt x="11" y="59"/>
                    </a:lnTo>
                    <a:lnTo>
                      <a:pt x="10" y="62"/>
                    </a:lnTo>
                    <a:lnTo>
                      <a:pt x="9" y="61"/>
                    </a:lnTo>
                    <a:lnTo>
                      <a:pt x="6" y="62"/>
                    </a:lnTo>
                    <a:lnTo>
                      <a:pt x="4" y="61"/>
                    </a:lnTo>
                    <a:lnTo>
                      <a:pt x="4" y="58"/>
                    </a:lnTo>
                    <a:lnTo>
                      <a:pt x="6" y="57"/>
                    </a:lnTo>
                    <a:lnTo>
                      <a:pt x="3" y="55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2" y="50"/>
                    </a:lnTo>
                    <a:lnTo>
                      <a:pt x="2" y="43"/>
                    </a:lnTo>
                    <a:lnTo>
                      <a:pt x="3" y="41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2" y="33"/>
                    </a:lnTo>
                    <a:lnTo>
                      <a:pt x="4" y="34"/>
                    </a:lnTo>
                    <a:lnTo>
                      <a:pt x="7" y="36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3" y="30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36B71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1" name="Freeform 937"/>
              <p:cNvSpPr>
                <a:spLocks/>
              </p:cNvSpPr>
              <p:nvPr/>
            </p:nvSpPr>
            <p:spPr bwMode="auto">
              <a:xfrm>
                <a:off x="7125055" y="5075207"/>
                <a:ext cx="5929" cy="10376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2 h 7"/>
                  <a:gd name="T4" fmla="*/ 2 w 4"/>
                  <a:gd name="T5" fmla="*/ 3 h 7"/>
                  <a:gd name="T6" fmla="*/ 2 w 4"/>
                  <a:gd name="T7" fmla="*/ 7 h 7"/>
                  <a:gd name="T8" fmla="*/ 0 w 4"/>
                  <a:gd name="T9" fmla="*/ 6 h 7"/>
                  <a:gd name="T10" fmla="*/ 2 w 4"/>
                  <a:gd name="T11" fmla="*/ 3 h 7"/>
                  <a:gd name="T12" fmla="*/ 2 w 4"/>
                  <a:gd name="T13" fmla="*/ 2 h 7"/>
                  <a:gd name="T14" fmla="*/ 4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2" name="Freeform 938"/>
              <p:cNvSpPr>
                <a:spLocks/>
              </p:cNvSpPr>
              <p:nvPr/>
            </p:nvSpPr>
            <p:spPr bwMode="auto">
              <a:xfrm>
                <a:off x="7093929" y="4958113"/>
                <a:ext cx="7411" cy="19269"/>
              </a:xfrm>
              <a:custGeom>
                <a:avLst/>
                <a:gdLst>
                  <a:gd name="T0" fmla="*/ 4 w 5"/>
                  <a:gd name="T1" fmla="*/ 0 h 13"/>
                  <a:gd name="T2" fmla="*/ 5 w 5"/>
                  <a:gd name="T3" fmla="*/ 2 h 13"/>
                  <a:gd name="T4" fmla="*/ 5 w 5"/>
                  <a:gd name="T5" fmla="*/ 6 h 13"/>
                  <a:gd name="T6" fmla="*/ 5 w 5"/>
                  <a:gd name="T7" fmla="*/ 7 h 13"/>
                  <a:gd name="T8" fmla="*/ 4 w 5"/>
                  <a:gd name="T9" fmla="*/ 10 h 13"/>
                  <a:gd name="T10" fmla="*/ 4 w 5"/>
                  <a:gd name="T11" fmla="*/ 11 h 13"/>
                  <a:gd name="T12" fmla="*/ 1 w 5"/>
                  <a:gd name="T13" fmla="*/ 13 h 13"/>
                  <a:gd name="T14" fmla="*/ 0 w 5"/>
                  <a:gd name="T15" fmla="*/ 13 h 13"/>
                  <a:gd name="T16" fmla="*/ 0 w 5"/>
                  <a:gd name="T17" fmla="*/ 10 h 13"/>
                  <a:gd name="T18" fmla="*/ 0 w 5"/>
                  <a:gd name="T19" fmla="*/ 9 h 13"/>
                  <a:gd name="T20" fmla="*/ 1 w 5"/>
                  <a:gd name="T21" fmla="*/ 6 h 13"/>
                  <a:gd name="T22" fmla="*/ 1 w 5"/>
                  <a:gd name="T23" fmla="*/ 3 h 13"/>
                  <a:gd name="T24" fmla="*/ 3 w 5"/>
                  <a:gd name="T25" fmla="*/ 2 h 13"/>
                  <a:gd name="T26" fmla="*/ 4 w 5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4" y="0"/>
                    </a:move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3" name="Freeform 939"/>
              <p:cNvSpPr>
                <a:spLocks/>
              </p:cNvSpPr>
              <p:nvPr/>
            </p:nvSpPr>
            <p:spPr bwMode="auto">
              <a:xfrm>
                <a:off x="7151735" y="5058902"/>
                <a:ext cx="1483" cy="444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4" name="Freeform 940"/>
              <p:cNvSpPr>
                <a:spLocks/>
              </p:cNvSpPr>
              <p:nvPr/>
            </p:nvSpPr>
            <p:spPr bwMode="auto">
              <a:xfrm>
                <a:off x="7319222" y="4506046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5" name="Freeform 941"/>
              <p:cNvSpPr>
                <a:spLocks/>
              </p:cNvSpPr>
              <p:nvPr/>
            </p:nvSpPr>
            <p:spPr bwMode="auto">
              <a:xfrm>
                <a:off x="7052427" y="426889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6" name="Freeform 942"/>
              <p:cNvSpPr>
                <a:spLocks/>
              </p:cNvSpPr>
              <p:nvPr/>
            </p:nvSpPr>
            <p:spPr bwMode="auto">
              <a:xfrm>
                <a:off x="7357759" y="4565333"/>
                <a:ext cx="8893" cy="28162"/>
              </a:xfrm>
              <a:custGeom>
                <a:avLst/>
                <a:gdLst>
                  <a:gd name="T0" fmla="*/ 4 w 6"/>
                  <a:gd name="T1" fmla="*/ 0 h 19"/>
                  <a:gd name="T2" fmla="*/ 6 w 6"/>
                  <a:gd name="T3" fmla="*/ 0 h 19"/>
                  <a:gd name="T4" fmla="*/ 6 w 6"/>
                  <a:gd name="T5" fmla="*/ 4 h 19"/>
                  <a:gd name="T6" fmla="*/ 6 w 6"/>
                  <a:gd name="T7" fmla="*/ 7 h 19"/>
                  <a:gd name="T8" fmla="*/ 2 w 6"/>
                  <a:gd name="T9" fmla="*/ 11 h 19"/>
                  <a:gd name="T10" fmla="*/ 2 w 6"/>
                  <a:gd name="T11" fmla="*/ 17 h 19"/>
                  <a:gd name="T12" fmla="*/ 3 w 6"/>
                  <a:gd name="T13" fmla="*/ 19 h 19"/>
                  <a:gd name="T14" fmla="*/ 0 w 6"/>
                  <a:gd name="T15" fmla="*/ 19 h 19"/>
                  <a:gd name="T16" fmla="*/ 0 w 6"/>
                  <a:gd name="T17" fmla="*/ 15 h 19"/>
                  <a:gd name="T18" fmla="*/ 0 w 6"/>
                  <a:gd name="T19" fmla="*/ 12 h 19"/>
                  <a:gd name="T20" fmla="*/ 0 w 6"/>
                  <a:gd name="T21" fmla="*/ 10 h 19"/>
                  <a:gd name="T22" fmla="*/ 3 w 6"/>
                  <a:gd name="T23" fmla="*/ 7 h 19"/>
                  <a:gd name="T24" fmla="*/ 4 w 6"/>
                  <a:gd name="T25" fmla="*/ 4 h 19"/>
                  <a:gd name="T26" fmla="*/ 3 w 6"/>
                  <a:gd name="T27" fmla="*/ 3 h 19"/>
                  <a:gd name="T28" fmla="*/ 4 w 6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9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2" y="11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7" name="Freeform 943"/>
              <p:cNvSpPr>
                <a:spLocks/>
              </p:cNvSpPr>
              <p:nvPr/>
            </p:nvSpPr>
            <p:spPr bwMode="auto">
              <a:xfrm>
                <a:off x="7169521" y="4972935"/>
                <a:ext cx="8893" cy="11858"/>
              </a:xfrm>
              <a:custGeom>
                <a:avLst/>
                <a:gdLst>
                  <a:gd name="T0" fmla="*/ 1 w 6"/>
                  <a:gd name="T1" fmla="*/ 0 h 8"/>
                  <a:gd name="T2" fmla="*/ 6 w 6"/>
                  <a:gd name="T3" fmla="*/ 4 h 8"/>
                  <a:gd name="T4" fmla="*/ 6 w 6"/>
                  <a:gd name="T5" fmla="*/ 7 h 8"/>
                  <a:gd name="T6" fmla="*/ 1 w 6"/>
                  <a:gd name="T7" fmla="*/ 8 h 8"/>
                  <a:gd name="T8" fmla="*/ 0 w 6"/>
                  <a:gd name="T9" fmla="*/ 7 h 8"/>
                  <a:gd name="T10" fmla="*/ 0 w 6"/>
                  <a:gd name="T11" fmla="*/ 6 h 8"/>
                  <a:gd name="T12" fmla="*/ 0 w 6"/>
                  <a:gd name="T13" fmla="*/ 3 h 8"/>
                  <a:gd name="T14" fmla="*/ 0 w 6"/>
                  <a:gd name="T15" fmla="*/ 0 h 8"/>
                  <a:gd name="T16" fmla="*/ 1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6" y="4"/>
                    </a:lnTo>
                    <a:lnTo>
                      <a:pt x="6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8" name="Freeform 944"/>
              <p:cNvSpPr>
                <a:spLocks/>
              </p:cNvSpPr>
              <p:nvPr/>
            </p:nvSpPr>
            <p:spPr bwMode="auto">
              <a:xfrm>
                <a:off x="7046499" y="4270377"/>
                <a:ext cx="8893" cy="4447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1 h 3"/>
                  <a:gd name="T4" fmla="*/ 1 w 6"/>
                  <a:gd name="T5" fmla="*/ 1 h 3"/>
                  <a:gd name="T6" fmla="*/ 0 w 6"/>
                  <a:gd name="T7" fmla="*/ 3 h 3"/>
                  <a:gd name="T8" fmla="*/ 0 w 6"/>
                  <a:gd name="T9" fmla="*/ 1 h 3"/>
                  <a:gd name="T10" fmla="*/ 3 w 6"/>
                  <a:gd name="T11" fmla="*/ 0 h 3"/>
                  <a:gd name="T12" fmla="*/ 6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9" name="Freeform 945"/>
              <p:cNvSpPr>
                <a:spLocks/>
              </p:cNvSpPr>
              <p:nvPr/>
            </p:nvSpPr>
            <p:spPr bwMode="auto">
              <a:xfrm>
                <a:off x="7040570" y="4274824"/>
                <a:ext cx="5929" cy="296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1 w 4"/>
                  <a:gd name="T5" fmla="*/ 2 h 2"/>
                  <a:gd name="T6" fmla="*/ 0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0" name="Freeform 946"/>
              <p:cNvSpPr>
                <a:spLocks/>
              </p:cNvSpPr>
              <p:nvPr/>
            </p:nvSpPr>
            <p:spPr bwMode="auto">
              <a:xfrm>
                <a:off x="6988694" y="4254074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2 w 3"/>
                  <a:gd name="T5" fmla="*/ 4 h 4"/>
                  <a:gd name="T6" fmla="*/ 0 w 3"/>
                  <a:gd name="T7" fmla="*/ 1 h 4"/>
                  <a:gd name="T8" fmla="*/ 0 w 3"/>
                  <a:gd name="T9" fmla="*/ 0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3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1" name="Freeform 947"/>
              <p:cNvSpPr>
                <a:spLocks/>
              </p:cNvSpPr>
              <p:nvPr/>
            </p:nvSpPr>
            <p:spPr bwMode="auto">
              <a:xfrm>
                <a:off x="7357759" y="4634996"/>
                <a:ext cx="2964" cy="8893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3 h 6"/>
                  <a:gd name="T4" fmla="*/ 0 w 2"/>
                  <a:gd name="T5" fmla="*/ 6 h 6"/>
                  <a:gd name="T6" fmla="*/ 0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2" name="Freeform 948"/>
              <p:cNvSpPr>
                <a:spLocks/>
              </p:cNvSpPr>
              <p:nvPr/>
            </p:nvSpPr>
            <p:spPr bwMode="auto">
              <a:xfrm>
                <a:off x="7325150" y="4534207"/>
                <a:ext cx="5929" cy="8893"/>
              </a:xfrm>
              <a:custGeom>
                <a:avLst/>
                <a:gdLst>
                  <a:gd name="T0" fmla="*/ 1 w 4"/>
                  <a:gd name="T1" fmla="*/ 0 h 6"/>
                  <a:gd name="T2" fmla="*/ 3 w 4"/>
                  <a:gd name="T3" fmla="*/ 0 h 6"/>
                  <a:gd name="T4" fmla="*/ 4 w 4"/>
                  <a:gd name="T5" fmla="*/ 2 h 6"/>
                  <a:gd name="T6" fmla="*/ 4 w 4"/>
                  <a:gd name="T7" fmla="*/ 3 h 6"/>
                  <a:gd name="T8" fmla="*/ 4 w 4"/>
                  <a:gd name="T9" fmla="*/ 4 h 6"/>
                  <a:gd name="T10" fmla="*/ 4 w 4"/>
                  <a:gd name="T11" fmla="*/ 6 h 6"/>
                  <a:gd name="T12" fmla="*/ 3 w 4"/>
                  <a:gd name="T13" fmla="*/ 4 h 6"/>
                  <a:gd name="T14" fmla="*/ 0 w 4"/>
                  <a:gd name="T15" fmla="*/ 0 h 6"/>
                  <a:gd name="T16" fmla="*/ 1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3" name="Freeform 949"/>
              <p:cNvSpPr>
                <a:spLocks/>
              </p:cNvSpPr>
              <p:nvPr/>
            </p:nvSpPr>
            <p:spPr bwMode="auto">
              <a:xfrm>
                <a:off x="6836028" y="4325219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4" name="Freeform 950"/>
              <p:cNvSpPr>
                <a:spLocks/>
              </p:cNvSpPr>
              <p:nvPr/>
            </p:nvSpPr>
            <p:spPr bwMode="auto">
              <a:xfrm>
                <a:off x="7169521" y="4995168"/>
                <a:ext cx="1483" cy="444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5" name="Freeform 951"/>
              <p:cNvSpPr>
                <a:spLocks/>
              </p:cNvSpPr>
              <p:nvPr/>
            </p:nvSpPr>
            <p:spPr bwMode="auto">
              <a:xfrm>
                <a:off x="7181378" y="4234805"/>
                <a:ext cx="2964" cy="296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6" name="Freeform 952"/>
              <p:cNvSpPr>
                <a:spLocks/>
              </p:cNvSpPr>
              <p:nvPr/>
            </p:nvSpPr>
            <p:spPr bwMode="auto">
              <a:xfrm>
                <a:off x="7245112" y="4414150"/>
                <a:ext cx="4447" cy="1037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4 h 7"/>
                  <a:gd name="T8" fmla="*/ 2 w 3"/>
                  <a:gd name="T9" fmla="*/ 2 h 7"/>
                  <a:gd name="T10" fmla="*/ 0 w 3"/>
                  <a:gd name="T11" fmla="*/ 0 h 7"/>
                  <a:gd name="T12" fmla="*/ 2 w 3"/>
                  <a:gd name="T13" fmla="*/ 0 h 7"/>
                  <a:gd name="T14" fmla="*/ 3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7" name="Freeform 953"/>
              <p:cNvSpPr>
                <a:spLocks/>
              </p:cNvSpPr>
              <p:nvPr/>
            </p:nvSpPr>
            <p:spPr bwMode="auto">
              <a:xfrm>
                <a:off x="7056875" y="4311879"/>
                <a:ext cx="4447" cy="592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1 w 3"/>
                  <a:gd name="T5" fmla="*/ 4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8" name="Freeform 954"/>
              <p:cNvSpPr>
                <a:spLocks/>
              </p:cNvSpPr>
              <p:nvPr/>
            </p:nvSpPr>
            <p:spPr bwMode="auto">
              <a:xfrm>
                <a:off x="6569234" y="4566815"/>
                <a:ext cx="4447" cy="13340"/>
              </a:xfrm>
              <a:custGeom>
                <a:avLst/>
                <a:gdLst>
                  <a:gd name="T0" fmla="*/ 2 w 3"/>
                  <a:gd name="T1" fmla="*/ 0 h 9"/>
                  <a:gd name="T2" fmla="*/ 3 w 3"/>
                  <a:gd name="T3" fmla="*/ 5 h 9"/>
                  <a:gd name="T4" fmla="*/ 2 w 3"/>
                  <a:gd name="T5" fmla="*/ 9 h 9"/>
                  <a:gd name="T6" fmla="*/ 0 w 3"/>
                  <a:gd name="T7" fmla="*/ 5 h 9"/>
                  <a:gd name="T8" fmla="*/ 2 w 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lnTo>
                      <a:pt x="3" y="5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9" name="Freeform 955"/>
              <p:cNvSpPr>
                <a:spLocks/>
              </p:cNvSpPr>
              <p:nvPr/>
            </p:nvSpPr>
            <p:spPr bwMode="auto">
              <a:xfrm>
                <a:off x="6628521" y="4457133"/>
                <a:ext cx="4447" cy="592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2 h 4"/>
                  <a:gd name="T4" fmla="*/ 2 w 3"/>
                  <a:gd name="T5" fmla="*/ 4 h 4"/>
                  <a:gd name="T6" fmla="*/ 0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0" name="Freeform 956"/>
              <p:cNvSpPr>
                <a:spLocks/>
              </p:cNvSpPr>
              <p:nvPr/>
            </p:nvSpPr>
            <p:spPr bwMode="auto">
              <a:xfrm>
                <a:off x="6945710" y="4258520"/>
                <a:ext cx="25198" cy="13340"/>
              </a:xfrm>
              <a:custGeom>
                <a:avLst/>
                <a:gdLst>
                  <a:gd name="T0" fmla="*/ 0 w 17"/>
                  <a:gd name="T1" fmla="*/ 0 h 9"/>
                  <a:gd name="T2" fmla="*/ 2 w 17"/>
                  <a:gd name="T3" fmla="*/ 0 h 9"/>
                  <a:gd name="T4" fmla="*/ 3 w 17"/>
                  <a:gd name="T5" fmla="*/ 1 h 9"/>
                  <a:gd name="T6" fmla="*/ 5 w 17"/>
                  <a:gd name="T7" fmla="*/ 1 h 9"/>
                  <a:gd name="T8" fmla="*/ 6 w 17"/>
                  <a:gd name="T9" fmla="*/ 2 h 9"/>
                  <a:gd name="T10" fmla="*/ 7 w 17"/>
                  <a:gd name="T11" fmla="*/ 2 h 9"/>
                  <a:gd name="T12" fmla="*/ 9 w 17"/>
                  <a:gd name="T13" fmla="*/ 1 h 9"/>
                  <a:gd name="T14" fmla="*/ 11 w 17"/>
                  <a:gd name="T15" fmla="*/ 1 h 9"/>
                  <a:gd name="T16" fmla="*/ 14 w 17"/>
                  <a:gd name="T17" fmla="*/ 0 h 9"/>
                  <a:gd name="T18" fmla="*/ 14 w 17"/>
                  <a:gd name="T19" fmla="*/ 0 h 9"/>
                  <a:gd name="T20" fmla="*/ 16 w 17"/>
                  <a:gd name="T21" fmla="*/ 2 h 9"/>
                  <a:gd name="T22" fmla="*/ 17 w 17"/>
                  <a:gd name="T23" fmla="*/ 2 h 9"/>
                  <a:gd name="T24" fmla="*/ 16 w 17"/>
                  <a:gd name="T25" fmla="*/ 4 h 9"/>
                  <a:gd name="T26" fmla="*/ 16 w 17"/>
                  <a:gd name="T27" fmla="*/ 5 h 9"/>
                  <a:gd name="T28" fmla="*/ 14 w 17"/>
                  <a:gd name="T29" fmla="*/ 5 h 9"/>
                  <a:gd name="T30" fmla="*/ 10 w 17"/>
                  <a:gd name="T31" fmla="*/ 9 h 9"/>
                  <a:gd name="T32" fmla="*/ 6 w 17"/>
                  <a:gd name="T33" fmla="*/ 8 h 9"/>
                  <a:gd name="T34" fmla="*/ 5 w 17"/>
                  <a:gd name="T35" fmla="*/ 5 h 9"/>
                  <a:gd name="T36" fmla="*/ 2 w 17"/>
                  <a:gd name="T37" fmla="*/ 4 h 9"/>
                  <a:gd name="T38" fmla="*/ 2 w 17"/>
                  <a:gd name="T39" fmla="*/ 0 h 9"/>
                  <a:gd name="T40" fmla="*/ 0 w 17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9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0" y="9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1" name="Freeform 957"/>
              <p:cNvSpPr>
                <a:spLocks/>
              </p:cNvSpPr>
              <p:nvPr/>
            </p:nvSpPr>
            <p:spPr bwMode="auto">
              <a:xfrm>
                <a:off x="6985729" y="4833609"/>
                <a:ext cx="29644" cy="11858"/>
              </a:xfrm>
              <a:custGeom>
                <a:avLst/>
                <a:gdLst>
                  <a:gd name="T0" fmla="*/ 13 w 20"/>
                  <a:gd name="T1" fmla="*/ 0 h 8"/>
                  <a:gd name="T2" fmla="*/ 13 w 20"/>
                  <a:gd name="T3" fmla="*/ 3 h 8"/>
                  <a:gd name="T4" fmla="*/ 15 w 20"/>
                  <a:gd name="T5" fmla="*/ 4 h 8"/>
                  <a:gd name="T6" fmla="*/ 16 w 20"/>
                  <a:gd name="T7" fmla="*/ 4 h 8"/>
                  <a:gd name="T8" fmla="*/ 15 w 20"/>
                  <a:gd name="T9" fmla="*/ 6 h 8"/>
                  <a:gd name="T10" fmla="*/ 18 w 20"/>
                  <a:gd name="T11" fmla="*/ 6 h 8"/>
                  <a:gd name="T12" fmla="*/ 19 w 20"/>
                  <a:gd name="T13" fmla="*/ 4 h 8"/>
                  <a:gd name="T14" fmla="*/ 20 w 20"/>
                  <a:gd name="T15" fmla="*/ 6 h 8"/>
                  <a:gd name="T16" fmla="*/ 19 w 20"/>
                  <a:gd name="T17" fmla="*/ 7 h 8"/>
                  <a:gd name="T18" fmla="*/ 13 w 20"/>
                  <a:gd name="T19" fmla="*/ 7 h 8"/>
                  <a:gd name="T20" fmla="*/ 13 w 20"/>
                  <a:gd name="T21" fmla="*/ 7 h 8"/>
                  <a:gd name="T22" fmla="*/ 12 w 20"/>
                  <a:gd name="T23" fmla="*/ 7 h 8"/>
                  <a:gd name="T24" fmla="*/ 12 w 20"/>
                  <a:gd name="T25" fmla="*/ 8 h 8"/>
                  <a:gd name="T26" fmla="*/ 11 w 20"/>
                  <a:gd name="T27" fmla="*/ 8 h 8"/>
                  <a:gd name="T28" fmla="*/ 9 w 20"/>
                  <a:gd name="T29" fmla="*/ 7 h 8"/>
                  <a:gd name="T30" fmla="*/ 8 w 20"/>
                  <a:gd name="T31" fmla="*/ 8 h 8"/>
                  <a:gd name="T32" fmla="*/ 5 w 20"/>
                  <a:gd name="T33" fmla="*/ 7 h 8"/>
                  <a:gd name="T34" fmla="*/ 4 w 20"/>
                  <a:gd name="T35" fmla="*/ 7 h 8"/>
                  <a:gd name="T36" fmla="*/ 1 w 20"/>
                  <a:gd name="T37" fmla="*/ 7 h 8"/>
                  <a:gd name="T38" fmla="*/ 0 w 20"/>
                  <a:gd name="T39" fmla="*/ 6 h 8"/>
                  <a:gd name="T40" fmla="*/ 0 w 20"/>
                  <a:gd name="T41" fmla="*/ 4 h 8"/>
                  <a:gd name="T42" fmla="*/ 2 w 20"/>
                  <a:gd name="T43" fmla="*/ 3 h 8"/>
                  <a:gd name="T44" fmla="*/ 9 w 20"/>
                  <a:gd name="T45" fmla="*/ 1 h 8"/>
                  <a:gd name="T46" fmla="*/ 12 w 20"/>
                  <a:gd name="T47" fmla="*/ 1 h 8"/>
                  <a:gd name="T48" fmla="*/ 13 w 20"/>
                  <a:gd name="T4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8">
                    <a:moveTo>
                      <a:pt x="13" y="0"/>
                    </a:moveTo>
                    <a:lnTo>
                      <a:pt x="13" y="3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2" name="Freeform 958"/>
              <p:cNvSpPr>
                <a:spLocks/>
              </p:cNvSpPr>
              <p:nvPr/>
            </p:nvSpPr>
            <p:spPr bwMode="auto">
              <a:xfrm>
                <a:off x="6572198" y="4556440"/>
                <a:ext cx="1483" cy="889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3 h 6"/>
                  <a:gd name="T4" fmla="*/ 0 w 1"/>
                  <a:gd name="T5" fmla="*/ 6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3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3" name="Freeform 959"/>
              <p:cNvSpPr>
                <a:spLocks/>
              </p:cNvSpPr>
              <p:nvPr/>
            </p:nvSpPr>
            <p:spPr bwMode="auto">
              <a:xfrm>
                <a:off x="6821206" y="4341522"/>
                <a:ext cx="4447" cy="444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4" name="Freeform 960"/>
              <p:cNvSpPr>
                <a:spLocks/>
              </p:cNvSpPr>
              <p:nvPr/>
            </p:nvSpPr>
            <p:spPr bwMode="auto">
              <a:xfrm>
                <a:off x="6819724" y="4350415"/>
                <a:ext cx="1483" cy="74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3 h 5"/>
                  <a:gd name="T4" fmla="*/ 1 w 1"/>
                  <a:gd name="T5" fmla="*/ 5 h 5"/>
                  <a:gd name="T6" fmla="*/ 0 w 1"/>
                  <a:gd name="T7" fmla="*/ 4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5" name="Freeform 961"/>
              <p:cNvSpPr>
                <a:spLocks/>
              </p:cNvSpPr>
              <p:nvPr/>
            </p:nvSpPr>
            <p:spPr bwMode="auto">
              <a:xfrm>
                <a:off x="6942745" y="4260002"/>
                <a:ext cx="10376" cy="8893"/>
              </a:xfrm>
              <a:custGeom>
                <a:avLst/>
                <a:gdLst>
                  <a:gd name="T0" fmla="*/ 2 w 7"/>
                  <a:gd name="T1" fmla="*/ 0 h 6"/>
                  <a:gd name="T2" fmla="*/ 4 w 7"/>
                  <a:gd name="T3" fmla="*/ 4 h 6"/>
                  <a:gd name="T4" fmla="*/ 5 w 7"/>
                  <a:gd name="T5" fmla="*/ 6 h 6"/>
                  <a:gd name="T6" fmla="*/ 7 w 7"/>
                  <a:gd name="T7" fmla="*/ 6 h 6"/>
                  <a:gd name="T8" fmla="*/ 4 w 7"/>
                  <a:gd name="T9" fmla="*/ 6 h 6"/>
                  <a:gd name="T10" fmla="*/ 2 w 7"/>
                  <a:gd name="T11" fmla="*/ 6 h 6"/>
                  <a:gd name="T12" fmla="*/ 0 w 7"/>
                  <a:gd name="T13" fmla="*/ 4 h 6"/>
                  <a:gd name="T14" fmla="*/ 0 w 7"/>
                  <a:gd name="T15" fmla="*/ 3 h 6"/>
                  <a:gd name="T16" fmla="*/ 0 w 7"/>
                  <a:gd name="T17" fmla="*/ 3 h 6"/>
                  <a:gd name="T18" fmla="*/ 1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1 h 6"/>
                  <a:gd name="T26" fmla="*/ 1 w 7"/>
                  <a:gd name="T27" fmla="*/ 0 h 6"/>
                  <a:gd name="T28" fmla="*/ 2 w 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4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6" name="Rectangle 962"/>
              <p:cNvSpPr>
                <a:spLocks noChangeArrowheads="1"/>
              </p:cNvSpPr>
              <p:nvPr/>
            </p:nvSpPr>
            <p:spPr bwMode="auto">
              <a:xfrm>
                <a:off x="7717931" y="4934398"/>
                <a:ext cx="2964" cy="1483"/>
              </a:xfrm>
              <a:prstGeom prst="rect">
                <a:avLst/>
              </a:pr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7" name="Freeform 963"/>
              <p:cNvSpPr>
                <a:spLocks/>
              </p:cNvSpPr>
              <p:nvPr/>
            </p:nvSpPr>
            <p:spPr bwMode="auto">
              <a:xfrm>
                <a:off x="7464476" y="5198228"/>
                <a:ext cx="4447" cy="1483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0 w 3"/>
                  <a:gd name="T11" fmla="*/ 1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8" name="Freeform 964"/>
              <p:cNvSpPr>
                <a:spLocks/>
              </p:cNvSpPr>
              <p:nvPr/>
            </p:nvSpPr>
            <p:spPr bwMode="auto">
              <a:xfrm>
                <a:off x="7462994" y="5047044"/>
                <a:ext cx="198613" cy="192685"/>
              </a:xfrm>
              <a:custGeom>
                <a:avLst/>
                <a:gdLst>
                  <a:gd name="T0" fmla="*/ 117 w 134"/>
                  <a:gd name="T1" fmla="*/ 4 h 130"/>
                  <a:gd name="T2" fmla="*/ 121 w 134"/>
                  <a:gd name="T3" fmla="*/ 5 h 130"/>
                  <a:gd name="T4" fmla="*/ 120 w 134"/>
                  <a:gd name="T5" fmla="*/ 10 h 130"/>
                  <a:gd name="T6" fmla="*/ 123 w 134"/>
                  <a:gd name="T7" fmla="*/ 12 h 130"/>
                  <a:gd name="T8" fmla="*/ 127 w 134"/>
                  <a:gd name="T9" fmla="*/ 14 h 130"/>
                  <a:gd name="T10" fmla="*/ 130 w 134"/>
                  <a:gd name="T11" fmla="*/ 12 h 130"/>
                  <a:gd name="T12" fmla="*/ 134 w 134"/>
                  <a:gd name="T13" fmla="*/ 11 h 130"/>
                  <a:gd name="T14" fmla="*/ 134 w 134"/>
                  <a:gd name="T15" fmla="*/ 15 h 130"/>
                  <a:gd name="T16" fmla="*/ 130 w 134"/>
                  <a:gd name="T17" fmla="*/ 22 h 130"/>
                  <a:gd name="T18" fmla="*/ 130 w 134"/>
                  <a:gd name="T19" fmla="*/ 29 h 130"/>
                  <a:gd name="T20" fmla="*/ 117 w 134"/>
                  <a:gd name="T21" fmla="*/ 43 h 130"/>
                  <a:gd name="T22" fmla="*/ 110 w 134"/>
                  <a:gd name="T23" fmla="*/ 51 h 130"/>
                  <a:gd name="T24" fmla="*/ 99 w 134"/>
                  <a:gd name="T25" fmla="*/ 56 h 130"/>
                  <a:gd name="T26" fmla="*/ 100 w 134"/>
                  <a:gd name="T27" fmla="*/ 66 h 130"/>
                  <a:gd name="T28" fmla="*/ 99 w 134"/>
                  <a:gd name="T29" fmla="*/ 72 h 130"/>
                  <a:gd name="T30" fmla="*/ 98 w 134"/>
                  <a:gd name="T31" fmla="*/ 70 h 130"/>
                  <a:gd name="T32" fmla="*/ 95 w 134"/>
                  <a:gd name="T33" fmla="*/ 70 h 130"/>
                  <a:gd name="T34" fmla="*/ 91 w 134"/>
                  <a:gd name="T35" fmla="*/ 70 h 130"/>
                  <a:gd name="T36" fmla="*/ 85 w 134"/>
                  <a:gd name="T37" fmla="*/ 68 h 130"/>
                  <a:gd name="T38" fmla="*/ 84 w 134"/>
                  <a:gd name="T39" fmla="*/ 74 h 130"/>
                  <a:gd name="T40" fmla="*/ 77 w 134"/>
                  <a:gd name="T41" fmla="*/ 74 h 130"/>
                  <a:gd name="T42" fmla="*/ 73 w 134"/>
                  <a:gd name="T43" fmla="*/ 83 h 130"/>
                  <a:gd name="T44" fmla="*/ 67 w 134"/>
                  <a:gd name="T45" fmla="*/ 94 h 130"/>
                  <a:gd name="T46" fmla="*/ 56 w 134"/>
                  <a:gd name="T47" fmla="*/ 108 h 130"/>
                  <a:gd name="T48" fmla="*/ 52 w 134"/>
                  <a:gd name="T49" fmla="*/ 113 h 130"/>
                  <a:gd name="T50" fmla="*/ 49 w 134"/>
                  <a:gd name="T51" fmla="*/ 115 h 130"/>
                  <a:gd name="T52" fmla="*/ 41 w 134"/>
                  <a:gd name="T53" fmla="*/ 123 h 130"/>
                  <a:gd name="T54" fmla="*/ 40 w 134"/>
                  <a:gd name="T55" fmla="*/ 124 h 130"/>
                  <a:gd name="T56" fmla="*/ 26 w 134"/>
                  <a:gd name="T57" fmla="*/ 130 h 130"/>
                  <a:gd name="T58" fmla="*/ 19 w 134"/>
                  <a:gd name="T59" fmla="*/ 130 h 130"/>
                  <a:gd name="T60" fmla="*/ 16 w 134"/>
                  <a:gd name="T61" fmla="*/ 123 h 130"/>
                  <a:gd name="T62" fmla="*/ 13 w 134"/>
                  <a:gd name="T63" fmla="*/ 119 h 130"/>
                  <a:gd name="T64" fmla="*/ 8 w 134"/>
                  <a:gd name="T65" fmla="*/ 117 h 130"/>
                  <a:gd name="T66" fmla="*/ 2 w 134"/>
                  <a:gd name="T67" fmla="*/ 116 h 130"/>
                  <a:gd name="T68" fmla="*/ 1 w 134"/>
                  <a:gd name="T69" fmla="*/ 110 h 130"/>
                  <a:gd name="T70" fmla="*/ 8 w 134"/>
                  <a:gd name="T71" fmla="*/ 106 h 130"/>
                  <a:gd name="T72" fmla="*/ 5 w 134"/>
                  <a:gd name="T73" fmla="*/ 101 h 130"/>
                  <a:gd name="T74" fmla="*/ 11 w 134"/>
                  <a:gd name="T75" fmla="*/ 95 h 130"/>
                  <a:gd name="T76" fmla="*/ 15 w 134"/>
                  <a:gd name="T77" fmla="*/ 90 h 130"/>
                  <a:gd name="T78" fmla="*/ 22 w 134"/>
                  <a:gd name="T79" fmla="*/ 86 h 130"/>
                  <a:gd name="T80" fmla="*/ 26 w 134"/>
                  <a:gd name="T81" fmla="*/ 80 h 130"/>
                  <a:gd name="T82" fmla="*/ 31 w 134"/>
                  <a:gd name="T83" fmla="*/ 76 h 130"/>
                  <a:gd name="T84" fmla="*/ 42 w 134"/>
                  <a:gd name="T85" fmla="*/ 68 h 130"/>
                  <a:gd name="T86" fmla="*/ 48 w 134"/>
                  <a:gd name="T87" fmla="*/ 68 h 130"/>
                  <a:gd name="T88" fmla="*/ 51 w 134"/>
                  <a:gd name="T89" fmla="*/ 63 h 130"/>
                  <a:gd name="T90" fmla="*/ 66 w 134"/>
                  <a:gd name="T91" fmla="*/ 54 h 130"/>
                  <a:gd name="T92" fmla="*/ 76 w 134"/>
                  <a:gd name="T93" fmla="*/ 50 h 130"/>
                  <a:gd name="T94" fmla="*/ 87 w 134"/>
                  <a:gd name="T95" fmla="*/ 36 h 130"/>
                  <a:gd name="T96" fmla="*/ 91 w 134"/>
                  <a:gd name="T97" fmla="*/ 27 h 130"/>
                  <a:gd name="T98" fmla="*/ 98 w 134"/>
                  <a:gd name="T99" fmla="*/ 23 h 130"/>
                  <a:gd name="T100" fmla="*/ 106 w 134"/>
                  <a:gd name="T101" fmla="*/ 14 h 130"/>
                  <a:gd name="T102" fmla="*/ 113 w 134"/>
                  <a:gd name="T103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4" h="130">
                    <a:moveTo>
                      <a:pt x="116" y="0"/>
                    </a:moveTo>
                    <a:lnTo>
                      <a:pt x="118" y="0"/>
                    </a:lnTo>
                    <a:lnTo>
                      <a:pt x="117" y="1"/>
                    </a:lnTo>
                    <a:lnTo>
                      <a:pt x="117" y="4"/>
                    </a:lnTo>
                    <a:lnTo>
                      <a:pt x="117" y="5"/>
                    </a:lnTo>
                    <a:lnTo>
                      <a:pt x="118" y="5"/>
                    </a:lnTo>
                    <a:lnTo>
                      <a:pt x="120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1" y="7"/>
                    </a:lnTo>
                    <a:lnTo>
                      <a:pt x="121" y="8"/>
                    </a:lnTo>
                    <a:lnTo>
                      <a:pt x="120" y="10"/>
                    </a:lnTo>
                    <a:lnTo>
                      <a:pt x="118" y="11"/>
                    </a:lnTo>
                    <a:lnTo>
                      <a:pt x="120" y="14"/>
                    </a:lnTo>
                    <a:lnTo>
                      <a:pt x="121" y="15"/>
                    </a:lnTo>
                    <a:lnTo>
                      <a:pt x="123" y="12"/>
                    </a:lnTo>
                    <a:lnTo>
                      <a:pt x="125" y="11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27" y="14"/>
                    </a:lnTo>
                    <a:lnTo>
                      <a:pt x="128" y="15"/>
                    </a:lnTo>
                    <a:lnTo>
                      <a:pt x="131" y="14"/>
                    </a:lnTo>
                    <a:lnTo>
                      <a:pt x="130" y="12"/>
                    </a:lnTo>
                    <a:lnTo>
                      <a:pt x="130" y="12"/>
                    </a:lnTo>
                    <a:lnTo>
                      <a:pt x="131" y="10"/>
                    </a:lnTo>
                    <a:lnTo>
                      <a:pt x="132" y="10"/>
                    </a:lnTo>
                    <a:lnTo>
                      <a:pt x="132" y="11"/>
                    </a:lnTo>
                    <a:lnTo>
                      <a:pt x="134" y="11"/>
                    </a:lnTo>
                    <a:lnTo>
                      <a:pt x="132" y="14"/>
                    </a:lnTo>
                    <a:lnTo>
                      <a:pt x="130" y="15"/>
                    </a:lnTo>
                    <a:lnTo>
                      <a:pt x="131" y="15"/>
                    </a:lnTo>
                    <a:lnTo>
                      <a:pt x="134" y="15"/>
                    </a:lnTo>
                    <a:lnTo>
                      <a:pt x="131" y="18"/>
                    </a:lnTo>
                    <a:lnTo>
                      <a:pt x="130" y="18"/>
                    </a:lnTo>
                    <a:lnTo>
                      <a:pt x="130" y="19"/>
                    </a:lnTo>
                    <a:lnTo>
                      <a:pt x="130" y="22"/>
                    </a:lnTo>
                    <a:lnTo>
                      <a:pt x="130" y="25"/>
                    </a:lnTo>
                    <a:lnTo>
                      <a:pt x="131" y="27"/>
                    </a:lnTo>
                    <a:lnTo>
                      <a:pt x="132" y="27"/>
                    </a:lnTo>
                    <a:lnTo>
                      <a:pt x="130" y="29"/>
                    </a:lnTo>
                    <a:lnTo>
                      <a:pt x="123" y="34"/>
                    </a:lnTo>
                    <a:lnTo>
                      <a:pt x="123" y="37"/>
                    </a:lnTo>
                    <a:lnTo>
                      <a:pt x="117" y="41"/>
                    </a:lnTo>
                    <a:lnTo>
                      <a:pt x="117" y="43"/>
                    </a:lnTo>
                    <a:lnTo>
                      <a:pt x="116" y="43"/>
                    </a:lnTo>
                    <a:lnTo>
                      <a:pt x="113" y="45"/>
                    </a:lnTo>
                    <a:lnTo>
                      <a:pt x="113" y="48"/>
                    </a:lnTo>
                    <a:lnTo>
                      <a:pt x="110" y="51"/>
                    </a:lnTo>
                    <a:lnTo>
                      <a:pt x="109" y="52"/>
                    </a:lnTo>
                    <a:lnTo>
                      <a:pt x="105" y="55"/>
                    </a:lnTo>
                    <a:lnTo>
                      <a:pt x="102" y="56"/>
                    </a:lnTo>
                    <a:lnTo>
                      <a:pt x="99" y="56"/>
                    </a:lnTo>
                    <a:lnTo>
                      <a:pt x="99" y="61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2"/>
                    </a:lnTo>
                    <a:lnTo>
                      <a:pt x="99" y="72"/>
                    </a:lnTo>
                    <a:lnTo>
                      <a:pt x="99" y="72"/>
                    </a:lnTo>
                    <a:lnTo>
                      <a:pt x="99" y="69"/>
                    </a:lnTo>
                    <a:lnTo>
                      <a:pt x="98" y="68"/>
                    </a:lnTo>
                    <a:lnTo>
                      <a:pt x="98" y="69"/>
                    </a:lnTo>
                    <a:lnTo>
                      <a:pt x="98" y="70"/>
                    </a:lnTo>
                    <a:lnTo>
                      <a:pt x="96" y="72"/>
                    </a:lnTo>
                    <a:lnTo>
                      <a:pt x="95" y="72"/>
                    </a:lnTo>
                    <a:lnTo>
                      <a:pt x="92" y="72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2" y="69"/>
                    </a:lnTo>
                    <a:lnTo>
                      <a:pt x="91" y="70"/>
                    </a:lnTo>
                    <a:lnTo>
                      <a:pt x="91" y="70"/>
                    </a:lnTo>
                    <a:lnTo>
                      <a:pt x="89" y="72"/>
                    </a:lnTo>
                    <a:lnTo>
                      <a:pt x="88" y="72"/>
                    </a:lnTo>
                    <a:lnTo>
                      <a:pt x="87" y="69"/>
                    </a:lnTo>
                    <a:lnTo>
                      <a:pt x="85" y="68"/>
                    </a:lnTo>
                    <a:lnTo>
                      <a:pt x="87" y="69"/>
                    </a:lnTo>
                    <a:lnTo>
                      <a:pt x="87" y="72"/>
                    </a:lnTo>
                    <a:lnTo>
                      <a:pt x="85" y="73"/>
                    </a:lnTo>
                    <a:lnTo>
                      <a:pt x="84" y="74"/>
                    </a:lnTo>
                    <a:lnTo>
                      <a:pt x="81" y="74"/>
                    </a:lnTo>
                    <a:lnTo>
                      <a:pt x="81" y="76"/>
                    </a:lnTo>
                    <a:lnTo>
                      <a:pt x="80" y="76"/>
                    </a:lnTo>
                    <a:lnTo>
                      <a:pt x="77" y="74"/>
                    </a:lnTo>
                    <a:lnTo>
                      <a:pt x="77" y="77"/>
                    </a:lnTo>
                    <a:lnTo>
                      <a:pt x="76" y="79"/>
                    </a:lnTo>
                    <a:lnTo>
                      <a:pt x="73" y="80"/>
                    </a:lnTo>
                    <a:lnTo>
                      <a:pt x="73" y="83"/>
                    </a:lnTo>
                    <a:lnTo>
                      <a:pt x="71" y="86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7" y="94"/>
                    </a:lnTo>
                    <a:lnTo>
                      <a:pt x="60" y="98"/>
                    </a:lnTo>
                    <a:lnTo>
                      <a:pt x="59" y="101"/>
                    </a:lnTo>
                    <a:lnTo>
                      <a:pt x="58" y="105"/>
                    </a:lnTo>
                    <a:lnTo>
                      <a:pt x="56" y="108"/>
                    </a:lnTo>
                    <a:lnTo>
                      <a:pt x="54" y="112"/>
                    </a:lnTo>
                    <a:lnTo>
                      <a:pt x="54" y="112"/>
                    </a:lnTo>
                    <a:lnTo>
                      <a:pt x="54" y="113"/>
                    </a:lnTo>
                    <a:lnTo>
                      <a:pt x="52" y="113"/>
                    </a:lnTo>
                    <a:lnTo>
                      <a:pt x="55" y="113"/>
                    </a:lnTo>
                    <a:lnTo>
                      <a:pt x="55" y="115"/>
                    </a:lnTo>
                    <a:lnTo>
                      <a:pt x="54" y="115"/>
                    </a:lnTo>
                    <a:lnTo>
                      <a:pt x="49" y="115"/>
                    </a:lnTo>
                    <a:lnTo>
                      <a:pt x="47" y="116"/>
                    </a:lnTo>
                    <a:lnTo>
                      <a:pt x="44" y="119"/>
                    </a:lnTo>
                    <a:lnTo>
                      <a:pt x="44" y="121"/>
                    </a:lnTo>
                    <a:lnTo>
                      <a:pt x="41" y="123"/>
                    </a:lnTo>
                    <a:lnTo>
                      <a:pt x="41" y="121"/>
                    </a:lnTo>
                    <a:lnTo>
                      <a:pt x="40" y="120"/>
                    </a:lnTo>
                    <a:lnTo>
                      <a:pt x="40" y="123"/>
                    </a:lnTo>
                    <a:lnTo>
                      <a:pt x="40" y="124"/>
                    </a:lnTo>
                    <a:lnTo>
                      <a:pt x="37" y="124"/>
                    </a:lnTo>
                    <a:lnTo>
                      <a:pt x="33" y="128"/>
                    </a:lnTo>
                    <a:lnTo>
                      <a:pt x="29" y="130"/>
                    </a:lnTo>
                    <a:lnTo>
                      <a:pt x="26" y="130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0" y="130"/>
                    </a:lnTo>
                    <a:lnTo>
                      <a:pt x="19" y="130"/>
                    </a:lnTo>
                    <a:lnTo>
                      <a:pt x="22" y="128"/>
                    </a:lnTo>
                    <a:lnTo>
                      <a:pt x="19" y="127"/>
                    </a:lnTo>
                    <a:lnTo>
                      <a:pt x="18" y="124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3" y="121"/>
                    </a:lnTo>
                    <a:lnTo>
                      <a:pt x="12" y="120"/>
                    </a:lnTo>
                    <a:lnTo>
                      <a:pt x="13" y="119"/>
                    </a:lnTo>
                    <a:lnTo>
                      <a:pt x="12" y="117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8" y="117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1" y="115"/>
                    </a:lnTo>
                    <a:lnTo>
                      <a:pt x="1" y="112"/>
                    </a:lnTo>
                    <a:lnTo>
                      <a:pt x="2" y="110"/>
                    </a:lnTo>
                    <a:lnTo>
                      <a:pt x="1" y="110"/>
                    </a:lnTo>
                    <a:lnTo>
                      <a:pt x="0" y="110"/>
                    </a:lnTo>
                    <a:lnTo>
                      <a:pt x="2" y="106"/>
                    </a:lnTo>
                    <a:lnTo>
                      <a:pt x="5" y="106"/>
                    </a:lnTo>
                    <a:lnTo>
                      <a:pt x="8" y="106"/>
                    </a:lnTo>
                    <a:lnTo>
                      <a:pt x="9" y="105"/>
                    </a:lnTo>
                    <a:lnTo>
                      <a:pt x="8" y="105"/>
                    </a:lnTo>
                    <a:lnTo>
                      <a:pt x="5" y="102"/>
                    </a:lnTo>
                    <a:lnTo>
                      <a:pt x="5" y="101"/>
                    </a:lnTo>
                    <a:lnTo>
                      <a:pt x="8" y="97"/>
                    </a:lnTo>
                    <a:lnTo>
                      <a:pt x="9" y="97"/>
                    </a:lnTo>
                    <a:lnTo>
                      <a:pt x="9" y="95"/>
                    </a:lnTo>
                    <a:lnTo>
                      <a:pt x="11" y="95"/>
                    </a:lnTo>
                    <a:lnTo>
                      <a:pt x="12" y="98"/>
                    </a:lnTo>
                    <a:lnTo>
                      <a:pt x="12" y="97"/>
                    </a:lnTo>
                    <a:lnTo>
                      <a:pt x="13" y="91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9" y="86"/>
                    </a:lnTo>
                    <a:lnTo>
                      <a:pt x="20" y="87"/>
                    </a:lnTo>
                    <a:lnTo>
                      <a:pt x="22" y="86"/>
                    </a:lnTo>
                    <a:lnTo>
                      <a:pt x="22" y="81"/>
                    </a:lnTo>
                    <a:lnTo>
                      <a:pt x="23" y="81"/>
                    </a:lnTo>
                    <a:lnTo>
                      <a:pt x="24" y="80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7" y="79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6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48" y="66"/>
                    </a:lnTo>
                    <a:lnTo>
                      <a:pt x="48" y="68"/>
                    </a:lnTo>
                    <a:lnTo>
                      <a:pt x="51" y="69"/>
                    </a:lnTo>
                    <a:lnTo>
                      <a:pt x="51" y="66"/>
                    </a:lnTo>
                    <a:lnTo>
                      <a:pt x="49" y="65"/>
                    </a:lnTo>
                    <a:lnTo>
                      <a:pt x="51" y="63"/>
                    </a:lnTo>
                    <a:lnTo>
                      <a:pt x="55" y="61"/>
                    </a:lnTo>
                    <a:lnTo>
                      <a:pt x="58" y="59"/>
                    </a:lnTo>
                    <a:lnTo>
                      <a:pt x="62" y="55"/>
                    </a:lnTo>
                    <a:lnTo>
                      <a:pt x="66" y="54"/>
                    </a:lnTo>
                    <a:lnTo>
                      <a:pt x="69" y="54"/>
                    </a:lnTo>
                    <a:lnTo>
                      <a:pt x="69" y="51"/>
                    </a:lnTo>
                    <a:lnTo>
                      <a:pt x="73" y="50"/>
                    </a:lnTo>
                    <a:lnTo>
                      <a:pt x="76" y="50"/>
                    </a:lnTo>
                    <a:lnTo>
                      <a:pt x="80" y="45"/>
                    </a:lnTo>
                    <a:lnTo>
                      <a:pt x="85" y="40"/>
                    </a:lnTo>
                    <a:lnTo>
                      <a:pt x="85" y="37"/>
                    </a:lnTo>
                    <a:lnTo>
                      <a:pt x="87" y="36"/>
                    </a:lnTo>
                    <a:lnTo>
                      <a:pt x="87" y="33"/>
                    </a:lnTo>
                    <a:lnTo>
                      <a:pt x="89" y="30"/>
                    </a:lnTo>
                    <a:lnTo>
                      <a:pt x="91" y="30"/>
                    </a:lnTo>
                    <a:lnTo>
                      <a:pt x="91" y="27"/>
                    </a:lnTo>
                    <a:lnTo>
                      <a:pt x="91" y="25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9" y="21"/>
                    </a:lnTo>
                    <a:lnTo>
                      <a:pt x="102" y="18"/>
                    </a:lnTo>
                    <a:lnTo>
                      <a:pt x="103" y="16"/>
                    </a:lnTo>
                    <a:lnTo>
                      <a:pt x="106" y="14"/>
                    </a:lnTo>
                    <a:lnTo>
                      <a:pt x="109" y="8"/>
                    </a:lnTo>
                    <a:lnTo>
                      <a:pt x="109" y="4"/>
                    </a:lnTo>
                    <a:lnTo>
                      <a:pt x="112" y="3"/>
                    </a:lnTo>
                    <a:lnTo>
                      <a:pt x="113" y="1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9" name="Freeform 965"/>
              <p:cNvSpPr>
                <a:spLocks/>
              </p:cNvSpPr>
              <p:nvPr/>
            </p:nvSpPr>
            <p:spPr bwMode="auto">
              <a:xfrm>
                <a:off x="7664572" y="4849914"/>
                <a:ext cx="112646" cy="231222"/>
              </a:xfrm>
              <a:custGeom>
                <a:avLst/>
                <a:gdLst>
                  <a:gd name="T0" fmla="*/ 21 w 76"/>
                  <a:gd name="T1" fmla="*/ 2 h 156"/>
                  <a:gd name="T2" fmla="*/ 23 w 76"/>
                  <a:gd name="T3" fmla="*/ 11 h 156"/>
                  <a:gd name="T4" fmla="*/ 27 w 76"/>
                  <a:gd name="T5" fmla="*/ 8 h 156"/>
                  <a:gd name="T6" fmla="*/ 25 w 76"/>
                  <a:gd name="T7" fmla="*/ 13 h 156"/>
                  <a:gd name="T8" fmla="*/ 32 w 76"/>
                  <a:gd name="T9" fmla="*/ 15 h 156"/>
                  <a:gd name="T10" fmla="*/ 31 w 76"/>
                  <a:gd name="T11" fmla="*/ 19 h 156"/>
                  <a:gd name="T12" fmla="*/ 36 w 76"/>
                  <a:gd name="T13" fmla="*/ 21 h 156"/>
                  <a:gd name="T14" fmla="*/ 36 w 76"/>
                  <a:gd name="T15" fmla="*/ 31 h 156"/>
                  <a:gd name="T16" fmla="*/ 32 w 76"/>
                  <a:gd name="T17" fmla="*/ 35 h 156"/>
                  <a:gd name="T18" fmla="*/ 35 w 76"/>
                  <a:gd name="T19" fmla="*/ 43 h 156"/>
                  <a:gd name="T20" fmla="*/ 31 w 76"/>
                  <a:gd name="T21" fmla="*/ 51 h 156"/>
                  <a:gd name="T22" fmla="*/ 31 w 76"/>
                  <a:gd name="T23" fmla="*/ 58 h 156"/>
                  <a:gd name="T24" fmla="*/ 38 w 76"/>
                  <a:gd name="T25" fmla="*/ 60 h 156"/>
                  <a:gd name="T26" fmla="*/ 42 w 76"/>
                  <a:gd name="T27" fmla="*/ 61 h 156"/>
                  <a:gd name="T28" fmla="*/ 40 w 76"/>
                  <a:gd name="T29" fmla="*/ 54 h 156"/>
                  <a:gd name="T30" fmla="*/ 42 w 76"/>
                  <a:gd name="T31" fmla="*/ 50 h 156"/>
                  <a:gd name="T32" fmla="*/ 45 w 76"/>
                  <a:gd name="T33" fmla="*/ 54 h 156"/>
                  <a:gd name="T34" fmla="*/ 45 w 76"/>
                  <a:gd name="T35" fmla="*/ 62 h 156"/>
                  <a:gd name="T36" fmla="*/ 46 w 76"/>
                  <a:gd name="T37" fmla="*/ 73 h 156"/>
                  <a:gd name="T38" fmla="*/ 57 w 76"/>
                  <a:gd name="T39" fmla="*/ 82 h 156"/>
                  <a:gd name="T40" fmla="*/ 70 w 76"/>
                  <a:gd name="T41" fmla="*/ 73 h 156"/>
                  <a:gd name="T42" fmla="*/ 72 w 76"/>
                  <a:gd name="T43" fmla="*/ 78 h 156"/>
                  <a:gd name="T44" fmla="*/ 72 w 76"/>
                  <a:gd name="T45" fmla="*/ 83 h 156"/>
                  <a:gd name="T46" fmla="*/ 68 w 76"/>
                  <a:gd name="T47" fmla="*/ 96 h 156"/>
                  <a:gd name="T48" fmla="*/ 63 w 76"/>
                  <a:gd name="T49" fmla="*/ 97 h 156"/>
                  <a:gd name="T50" fmla="*/ 63 w 76"/>
                  <a:gd name="T51" fmla="*/ 107 h 156"/>
                  <a:gd name="T52" fmla="*/ 58 w 76"/>
                  <a:gd name="T53" fmla="*/ 107 h 156"/>
                  <a:gd name="T54" fmla="*/ 43 w 76"/>
                  <a:gd name="T55" fmla="*/ 112 h 156"/>
                  <a:gd name="T56" fmla="*/ 45 w 76"/>
                  <a:gd name="T57" fmla="*/ 115 h 156"/>
                  <a:gd name="T58" fmla="*/ 42 w 76"/>
                  <a:gd name="T59" fmla="*/ 123 h 156"/>
                  <a:gd name="T60" fmla="*/ 36 w 76"/>
                  <a:gd name="T61" fmla="*/ 133 h 156"/>
                  <a:gd name="T62" fmla="*/ 27 w 76"/>
                  <a:gd name="T63" fmla="*/ 141 h 156"/>
                  <a:gd name="T64" fmla="*/ 10 w 76"/>
                  <a:gd name="T65" fmla="*/ 156 h 156"/>
                  <a:gd name="T66" fmla="*/ 7 w 76"/>
                  <a:gd name="T67" fmla="*/ 154 h 156"/>
                  <a:gd name="T68" fmla="*/ 6 w 76"/>
                  <a:gd name="T69" fmla="*/ 149 h 156"/>
                  <a:gd name="T70" fmla="*/ 0 w 76"/>
                  <a:gd name="T71" fmla="*/ 149 h 156"/>
                  <a:gd name="T72" fmla="*/ 14 w 76"/>
                  <a:gd name="T73" fmla="*/ 134 h 156"/>
                  <a:gd name="T74" fmla="*/ 17 w 76"/>
                  <a:gd name="T75" fmla="*/ 127 h 156"/>
                  <a:gd name="T76" fmla="*/ 9 w 76"/>
                  <a:gd name="T77" fmla="*/ 115 h 156"/>
                  <a:gd name="T78" fmla="*/ 3 w 76"/>
                  <a:gd name="T79" fmla="*/ 104 h 156"/>
                  <a:gd name="T80" fmla="*/ 16 w 76"/>
                  <a:gd name="T81" fmla="*/ 100 h 156"/>
                  <a:gd name="T82" fmla="*/ 21 w 76"/>
                  <a:gd name="T83" fmla="*/ 86 h 156"/>
                  <a:gd name="T84" fmla="*/ 24 w 76"/>
                  <a:gd name="T85" fmla="*/ 80 h 156"/>
                  <a:gd name="T86" fmla="*/ 27 w 76"/>
                  <a:gd name="T87" fmla="*/ 76 h 156"/>
                  <a:gd name="T88" fmla="*/ 28 w 76"/>
                  <a:gd name="T89" fmla="*/ 68 h 156"/>
                  <a:gd name="T90" fmla="*/ 31 w 76"/>
                  <a:gd name="T91" fmla="*/ 62 h 156"/>
                  <a:gd name="T92" fmla="*/ 28 w 76"/>
                  <a:gd name="T93" fmla="*/ 58 h 156"/>
                  <a:gd name="T94" fmla="*/ 25 w 76"/>
                  <a:gd name="T95" fmla="*/ 49 h 156"/>
                  <a:gd name="T96" fmla="*/ 28 w 76"/>
                  <a:gd name="T97" fmla="*/ 47 h 156"/>
                  <a:gd name="T98" fmla="*/ 28 w 76"/>
                  <a:gd name="T99" fmla="*/ 43 h 156"/>
                  <a:gd name="T100" fmla="*/ 27 w 76"/>
                  <a:gd name="T101" fmla="*/ 42 h 156"/>
                  <a:gd name="T102" fmla="*/ 24 w 76"/>
                  <a:gd name="T103" fmla="*/ 46 h 156"/>
                  <a:gd name="T104" fmla="*/ 21 w 76"/>
                  <a:gd name="T105" fmla="*/ 29 h 156"/>
                  <a:gd name="T106" fmla="*/ 23 w 76"/>
                  <a:gd name="T107" fmla="*/ 24 h 156"/>
                  <a:gd name="T108" fmla="*/ 18 w 76"/>
                  <a:gd name="T109" fmla="*/ 18 h 156"/>
                  <a:gd name="T110" fmla="*/ 20 w 76"/>
                  <a:gd name="T111" fmla="*/ 10 h 156"/>
                  <a:gd name="T112" fmla="*/ 20 w 76"/>
                  <a:gd name="T11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" h="156">
                    <a:moveTo>
                      <a:pt x="21" y="0"/>
                    </a:moveTo>
                    <a:lnTo>
                      <a:pt x="23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1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28" y="11"/>
                    </a:lnTo>
                    <a:lnTo>
                      <a:pt x="29" y="13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32" y="22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6" y="24"/>
                    </a:lnTo>
                    <a:lnTo>
                      <a:pt x="38" y="26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4" y="35"/>
                    </a:lnTo>
                    <a:lnTo>
                      <a:pt x="32" y="33"/>
                    </a:lnTo>
                    <a:lnTo>
                      <a:pt x="32" y="35"/>
                    </a:lnTo>
                    <a:lnTo>
                      <a:pt x="35" y="37"/>
                    </a:lnTo>
                    <a:lnTo>
                      <a:pt x="35" y="40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5" y="46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1" y="51"/>
                    </a:lnTo>
                    <a:lnTo>
                      <a:pt x="34" y="53"/>
                    </a:lnTo>
                    <a:lnTo>
                      <a:pt x="32" y="55"/>
                    </a:lnTo>
                    <a:lnTo>
                      <a:pt x="31" y="57"/>
                    </a:lnTo>
                    <a:lnTo>
                      <a:pt x="31" y="58"/>
                    </a:lnTo>
                    <a:lnTo>
                      <a:pt x="32" y="57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4"/>
                    </a:lnTo>
                    <a:lnTo>
                      <a:pt x="42" y="64"/>
                    </a:lnTo>
                    <a:lnTo>
                      <a:pt x="42" y="61"/>
                    </a:lnTo>
                    <a:lnTo>
                      <a:pt x="39" y="60"/>
                    </a:lnTo>
                    <a:lnTo>
                      <a:pt x="39" y="58"/>
                    </a:lnTo>
                    <a:lnTo>
                      <a:pt x="42" y="55"/>
                    </a:lnTo>
                    <a:lnTo>
                      <a:pt x="40" y="54"/>
                    </a:lnTo>
                    <a:lnTo>
                      <a:pt x="40" y="53"/>
                    </a:lnTo>
                    <a:lnTo>
                      <a:pt x="39" y="50"/>
                    </a:lnTo>
                    <a:lnTo>
                      <a:pt x="40" y="49"/>
                    </a:lnTo>
                    <a:lnTo>
                      <a:pt x="42" y="50"/>
                    </a:lnTo>
                    <a:lnTo>
                      <a:pt x="43" y="50"/>
                    </a:lnTo>
                    <a:lnTo>
                      <a:pt x="43" y="51"/>
                    </a:lnTo>
                    <a:lnTo>
                      <a:pt x="45" y="54"/>
                    </a:lnTo>
                    <a:lnTo>
                      <a:pt x="45" y="54"/>
                    </a:lnTo>
                    <a:lnTo>
                      <a:pt x="45" y="57"/>
                    </a:lnTo>
                    <a:lnTo>
                      <a:pt x="45" y="60"/>
                    </a:lnTo>
                    <a:lnTo>
                      <a:pt x="45" y="61"/>
                    </a:lnTo>
                    <a:lnTo>
                      <a:pt x="45" y="62"/>
                    </a:lnTo>
                    <a:lnTo>
                      <a:pt x="47" y="66"/>
                    </a:lnTo>
                    <a:lnTo>
                      <a:pt x="47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9" y="76"/>
                    </a:lnTo>
                    <a:lnTo>
                      <a:pt x="50" y="75"/>
                    </a:lnTo>
                    <a:lnTo>
                      <a:pt x="56" y="80"/>
                    </a:lnTo>
                    <a:lnTo>
                      <a:pt x="57" y="82"/>
                    </a:lnTo>
                    <a:lnTo>
                      <a:pt x="60" y="82"/>
                    </a:lnTo>
                    <a:lnTo>
                      <a:pt x="63" y="80"/>
                    </a:lnTo>
                    <a:lnTo>
                      <a:pt x="67" y="76"/>
                    </a:lnTo>
                    <a:lnTo>
                      <a:pt x="70" y="73"/>
                    </a:lnTo>
                    <a:lnTo>
                      <a:pt x="74" y="75"/>
                    </a:lnTo>
                    <a:lnTo>
                      <a:pt x="72" y="75"/>
                    </a:lnTo>
                    <a:lnTo>
                      <a:pt x="72" y="76"/>
                    </a:lnTo>
                    <a:lnTo>
                      <a:pt x="72" y="78"/>
                    </a:lnTo>
                    <a:lnTo>
                      <a:pt x="76" y="78"/>
                    </a:lnTo>
                    <a:lnTo>
                      <a:pt x="76" y="79"/>
                    </a:lnTo>
                    <a:lnTo>
                      <a:pt x="74" y="80"/>
                    </a:lnTo>
                    <a:lnTo>
                      <a:pt x="72" y="83"/>
                    </a:lnTo>
                    <a:lnTo>
                      <a:pt x="71" y="86"/>
                    </a:lnTo>
                    <a:lnTo>
                      <a:pt x="71" y="87"/>
                    </a:lnTo>
                    <a:lnTo>
                      <a:pt x="71" y="90"/>
                    </a:lnTo>
                    <a:lnTo>
                      <a:pt x="68" y="96"/>
                    </a:lnTo>
                    <a:lnTo>
                      <a:pt x="67" y="97"/>
                    </a:lnTo>
                    <a:lnTo>
                      <a:pt x="65" y="98"/>
                    </a:lnTo>
                    <a:lnTo>
                      <a:pt x="64" y="97"/>
                    </a:lnTo>
                    <a:lnTo>
                      <a:pt x="63" y="97"/>
                    </a:lnTo>
                    <a:lnTo>
                      <a:pt x="61" y="98"/>
                    </a:lnTo>
                    <a:lnTo>
                      <a:pt x="60" y="102"/>
                    </a:lnTo>
                    <a:lnTo>
                      <a:pt x="58" y="105"/>
                    </a:lnTo>
                    <a:lnTo>
                      <a:pt x="63" y="107"/>
                    </a:lnTo>
                    <a:lnTo>
                      <a:pt x="60" y="108"/>
                    </a:lnTo>
                    <a:lnTo>
                      <a:pt x="58" y="109"/>
                    </a:lnTo>
                    <a:lnTo>
                      <a:pt x="58" y="108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2" y="105"/>
                    </a:lnTo>
                    <a:lnTo>
                      <a:pt x="49" y="107"/>
                    </a:lnTo>
                    <a:lnTo>
                      <a:pt x="43" y="112"/>
                    </a:lnTo>
                    <a:lnTo>
                      <a:pt x="42" y="113"/>
                    </a:lnTo>
                    <a:lnTo>
                      <a:pt x="40" y="115"/>
                    </a:lnTo>
                    <a:lnTo>
                      <a:pt x="42" y="115"/>
                    </a:lnTo>
                    <a:lnTo>
                      <a:pt x="45" y="115"/>
                    </a:lnTo>
                    <a:lnTo>
                      <a:pt x="46" y="116"/>
                    </a:lnTo>
                    <a:lnTo>
                      <a:pt x="45" y="118"/>
                    </a:lnTo>
                    <a:lnTo>
                      <a:pt x="45" y="119"/>
                    </a:lnTo>
                    <a:lnTo>
                      <a:pt x="42" y="123"/>
                    </a:lnTo>
                    <a:lnTo>
                      <a:pt x="40" y="129"/>
                    </a:lnTo>
                    <a:lnTo>
                      <a:pt x="38" y="129"/>
                    </a:lnTo>
                    <a:lnTo>
                      <a:pt x="36" y="130"/>
                    </a:lnTo>
                    <a:lnTo>
                      <a:pt x="36" y="133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1" y="136"/>
                    </a:lnTo>
                    <a:lnTo>
                      <a:pt x="27" y="141"/>
                    </a:lnTo>
                    <a:lnTo>
                      <a:pt x="23" y="145"/>
                    </a:lnTo>
                    <a:lnTo>
                      <a:pt x="20" y="149"/>
                    </a:lnTo>
                    <a:lnTo>
                      <a:pt x="16" y="154"/>
                    </a:lnTo>
                    <a:lnTo>
                      <a:pt x="10" y="156"/>
                    </a:lnTo>
                    <a:lnTo>
                      <a:pt x="9" y="156"/>
                    </a:lnTo>
                    <a:lnTo>
                      <a:pt x="7" y="156"/>
                    </a:lnTo>
                    <a:lnTo>
                      <a:pt x="7" y="154"/>
                    </a:lnTo>
                    <a:lnTo>
                      <a:pt x="7" y="154"/>
                    </a:lnTo>
                    <a:lnTo>
                      <a:pt x="6" y="154"/>
                    </a:lnTo>
                    <a:lnTo>
                      <a:pt x="5" y="154"/>
                    </a:lnTo>
                    <a:lnTo>
                      <a:pt x="6" y="152"/>
                    </a:lnTo>
                    <a:lnTo>
                      <a:pt x="6" y="149"/>
                    </a:lnTo>
                    <a:lnTo>
                      <a:pt x="5" y="149"/>
                    </a:lnTo>
                    <a:lnTo>
                      <a:pt x="3" y="151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2" y="148"/>
                    </a:lnTo>
                    <a:lnTo>
                      <a:pt x="6" y="144"/>
                    </a:lnTo>
                    <a:lnTo>
                      <a:pt x="10" y="140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6" y="129"/>
                    </a:lnTo>
                    <a:lnTo>
                      <a:pt x="17" y="127"/>
                    </a:lnTo>
                    <a:lnTo>
                      <a:pt x="17" y="127"/>
                    </a:lnTo>
                    <a:lnTo>
                      <a:pt x="16" y="122"/>
                    </a:lnTo>
                    <a:lnTo>
                      <a:pt x="14" y="119"/>
                    </a:lnTo>
                    <a:lnTo>
                      <a:pt x="11" y="119"/>
                    </a:lnTo>
                    <a:lnTo>
                      <a:pt x="9" y="115"/>
                    </a:lnTo>
                    <a:lnTo>
                      <a:pt x="5" y="112"/>
                    </a:lnTo>
                    <a:lnTo>
                      <a:pt x="3" y="111"/>
                    </a:lnTo>
                    <a:lnTo>
                      <a:pt x="2" y="107"/>
                    </a:lnTo>
                    <a:lnTo>
                      <a:pt x="3" y="104"/>
                    </a:lnTo>
                    <a:lnTo>
                      <a:pt x="6" y="101"/>
                    </a:lnTo>
                    <a:lnTo>
                      <a:pt x="10" y="98"/>
                    </a:lnTo>
                    <a:lnTo>
                      <a:pt x="13" y="98"/>
                    </a:lnTo>
                    <a:lnTo>
                      <a:pt x="16" y="100"/>
                    </a:lnTo>
                    <a:lnTo>
                      <a:pt x="17" y="100"/>
                    </a:lnTo>
                    <a:lnTo>
                      <a:pt x="18" y="98"/>
                    </a:lnTo>
                    <a:lnTo>
                      <a:pt x="20" y="96"/>
                    </a:lnTo>
                    <a:lnTo>
                      <a:pt x="21" y="86"/>
                    </a:lnTo>
                    <a:lnTo>
                      <a:pt x="23" y="83"/>
                    </a:lnTo>
                    <a:lnTo>
                      <a:pt x="24" y="83"/>
                    </a:lnTo>
                    <a:lnTo>
                      <a:pt x="25" y="82"/>
                    </a:lnTo>
                    <a:lnTo>
                      <a:pt x="24" y="80"/>
                    </a:lnTo>
                    <a:lnTo>
                      <a:pt x="24" y="79"/>
                    </a:lnTo>
                    <a:lnTo>
                      <a:pt x="25" y="78"/>
                    </a:lnTo>
                    <a:lnTo>
                      <a:pt x="27" y="78"/>
                    </a:lnTo>
                    <a:lnTo>
                      <a:pt x="27" y="76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27" y="72"/>
                    </a:lnTo>
                    <a:lnTo>
                      <a:pt x="28" y="68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8" y="64"/>
                    </a:lnTo>
                    <a:lnTo>
                      <a:pt x="31" y="62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8" y="58"/>
                    </a:lnTo>
                    <a:lnTo>
                      <a:pt x="28" y="58"/>
                    </a:lnTo>
                    <a:lnTo>
                      <a:pt x="27" y="58"/>
                    </a:lnTo>
                    <a:lnTo>
                      <a:pt x="24" y="53"/>
                    </a:lnTo>
                    <a:lnTo>
                      <a:pt x="24" y="49"/>
                    </a:lnTo>
                    <a:lnTo>
                      <a:pt x="25" y="49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49"/>
                    </a:lnTo>
                    <a:lnTo>
                      <a:pt x="28" y="47"/>
                    </a:lnTo>
                    <a:lnTo>
                      <a:pt x="29" y="44"/>
                    </a:lnTo>
                    <a:lnTo>
                      <a:pt x="29" y="43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5" y="43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4" y="43"/>
                    </a:lnTo>
                    <a:lnTo>
                      <a:pt x="24" y="40"/>
                    </a:lnTo>
                    <a:lnTo>
                      <a:pt x="24" y="33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3" y="24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7"/>
                    </a:lnTo>
                    <a:lnTo>
                      <a:pt x="21" y="13"/>
                    </a:lnTo>
                    <a:lnTo>
                      <a:pt x="20" y="10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0" name="Freeform 966"/>
              <p:cNvSpPr>
                <a:spLocks/>
              </p:cNvSpPr>
              <p:nvPr/>
            </p:nvSpPr>
            <p:spPr bwMode="auto">
              <a:xfrm>
                <a:off x="7489674" y="5244176"/>
                <a:ext cx="1483" cy="148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1" name="Freeform 967"/>
              <p:cNvSpPr>
                <a:spLocks/>
              </p:cNvSpPr>
              <p:nvPr/>
            </p:nvSpPr>
            <p:spPr bwMode="auto">
              <a:xfrm>
                <a:off x="7464476" y="5235283"/>
                <a:ext cx="17786" cy="20751"/>
              </a:xfrm>
              <a:custGeom>
                <a:avLst/>
                <a:gdLst>
                  <a:gd name="T0" fmla="*/ 8 w 12"/>
                  <a:gd name="T1" fmla="*/ 0 h 14"/>
                  <a:gd name="T2" fmla="*/ 11 w 12"/>
                  <a:gd name="T3" fmla="*/ 1 h 14"/>
                  <a:gd name="T4" fmla="*/ 12 w 12"/>
                  <a:gd name="T5" fmla="*/ 4 h 14"/>
                  <a:gd name="T6" fmla="*/ 12 w 12"/>
                  <a:gd name="T7" fmla="*/ 6 h 14"/>
                  <a:gd name="T8" fmla="*/ 12 w 12"/>
                  <a:gd name="T9" fmla="*/ 6 h 14"/>
                  <a:gd name="T10" fmla="*/ 11 w 12"/>
                  <a:gd name="T11" fmla="*/ 7 h 14"/>
                  <a:gd name="T12" fmla="*/ 11 w 12"/>
                  <a:gd name="T13" fmla="*/ 6 h 14"/>
                  <a:gd name="T14" fmla="*/ 10 w 12"/>
                  <a:gd name="T15" fmla="*/ 6 h 14"/>
                  <a:gd name="T16" fmla="*/ 10 w 12"/>
                  <a:gd name="T17" fmla="*/ 7 h 14"/>
                  <a:gd name="T18" fmla="*/ 11 w 12"/>
                  <a:gd name="T19" fmla="*/ 7 h 14"/>
                  <a:gd name="T20" fmla="*/ 12 w 12"/>
                  <a:gd name="T21" fmla="*/ 8 h 14"/>
                  <a:gd name="T22" fmla="*/ 12 w 12"/>
                  <a:gd name="T23" fmla="*/ 10 h 14"/>
                  <a:gd name="T24" fmla="*/ 11 w 12"/>
                  <a:gd name="T25" fmla="*/ 10 h 14"/>
                  <a:gd name="T26" fmla="*/ 11 w 12"/>
                  <a:gd name="T27" fmla="*/ 10 h 14"/>
                  <a:gd name="T28" fmla="*/ 8 w 12"/>
                  <a:gd name="T29" fmla="*/ 11 h 14"/>
                  <a:gd name="T30" fmla="*/ 7 w 12"/>
                  <a:gd name="T31" fmla="*/ 11 h 14"/>
                  <a:gd name="T32" fmla="*/ 6 w 12"/>
                  <a:gd name="T33" fmla="*/ 11 h 14"/>
                  <a:gd name="T34" fmla="*/ 4 w 12"/>
                  <a:gd name="T35" fmla="*/ 11 h 14"/>
                  <a:gd name="T36" fmla="*/ 4 w 12"/>
                  <a:gd name="T37" fmla="*/ 11 h 14"/>
                  <a:gd name="T38" fmla="*/ 1 w 12"/>
                  <a:gd name="T39" fmla="*/ 14 h 14"/>
                  <a:gd name="T40" fmla="*/ 0 w 12"/>
                  <a:gd name="T41" fmla="*/ 14 h 14"/>
                  <a:gd name="T42" fmla="*/ 0 w 12"/>
                  <a:gd name="T43" fmla="*/ 12 h 14"/>
                  <a:gd name="T44" fmla="*/ 3 w 12"/>
                  <a:gd name="T45" fmla="*/ 10 h 14"/>
                  <a:gd name="T46" fmla="*/ 4 w 12"/>
                  <a:gd name="T47" fmla="*/ 8 h 14"/>
                  <a:gd name="T48" fmla="*/ 4 w 12"/>
                  <a:gd name="T49" fmla="*/ 7 h 14"/>
                  <a:gd name="T50" fmla="*/ 6 w 12"/>
                  <a:gd name="T51" fmla="*/ 7 h 14"/>
                  <a:gd name="T52" fmla="*/ 7 w 12"/>
                  <a:gd name="T53" fmla="*/ 4 h 14"/>
                  <a:gd name="T54" fmla="*/ 6 w 12"/>
                  <a:gd name="T55" fmla="*/ 1 h 14"/>
                  <a:gd name="T56" fmla="*/ 7 w 12"/>
                  <a:gd name="T57" fmla="*/ 0 h 14"/>
                  <a:gd name="T58" fmla="*/ 8 w 12"/>
                  <a:gd name="T5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4">
                    <a:moveTo>
                      <a:pt x="8" y="0"/>
                    </a:moveTo>
                    <a:lnTo>
                      <a:pt x="11" y="1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2" name="Freeform 968"/>
              <p:cNvSpPr>
                <a:spLocks/>
              </p:cNvSpPr>
              <p:nvPr/>
            </p:nvSpPr>
            <p:spPr bwMode="auto">
              <a:xfrm>
                <a:off x="7379992" y="5365716"/>
                <a:ext cx="13340" cy="13340"/>
              </a:xfrm>
              <a:custGeom>
                <a:avLst/>
                <a:gdLst>
                  <a:gd name="T0" fmla="*/ 7 w 9"/>
                  <a:gd name="T1" fmla="*/ 0 h 9"/>
                  <a:gd name="T2" fmla="*/ 9 w 9"/>
                  <a:gd name="T3" fmla="*/ 0 h 9"/>
                  <a:gd name="T4" fmla="*/ 9 w 9"/>
                  <a:gd name="T5" fmla="*/ 3 h 9"/>
                  <a:gd name="T6" fmla="*/ 7 w 9"/>
                  <a:gd name="T7" fmla="*/ 6 h 9"/>
                  <a:gd name="T8" fmla="*/ 7 w 9"/>
                  <a:gd name="T9" fmla="*/ 7 h 9"/>
                  <a:gd name="T10" fmla="*/ 7 w 9"/>
                  <a:gd name="T11" fmla="*/ 9 h 9"/>
                  <a:gd name="T12" fmla="*/ 4 w 9"/>
                  <a:gd name="T13" fmla="*/ 9 h 9"/>
                  <a:gd name="T14" fmla="*/ 2 w 9"/>
                  <a:gd name="T15" fmla="*/ 9 h 9"/>
                  <a:gd name="T16" fmla="*/ 0 w 9"/>
                  <a:gd name="T17" fmla="*/ 7 h 9"/>
                  <a:gd name="T18" fmla="*/ 7 w 9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3" name="Freeform 969"/>
              <p:cNvSpPr>
                <a:spLocks/>
              </p:cNvSpPr>
              <p:nvPr/>
            </p:nvSpPr>
            <p:spPr bwMode="auto">
              <a:xfrm>
                <a:off x="7652715" y="5052973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1 h 4"/>
                  <a:gd name="T6" fmla="*/ 2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0 w 4"/>
                  <a:gd name="T13" fmla="*/ 3 h 4"/>
                  <a:gd name="T14" fmla="*/ 0 w 4"/>
                  <a:gd name="T15" fmla="*/ 1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4" name="Freeform 970"/>
              <p:cNvSpPr>
                <a:spLocks/>
              </p:cNvSpPr>
              <p:nvPr/>
            </p:nvSpPr>
            <p:spPr bwMode="auto">
              <a:xfrm>
                <a:off x="7406671" y="5445754"/>
                <a:ext cx="10376" cy="8893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2 h 6"/>
                  <a:gd name="T4" fmla="*/ 6 w 7"/>
                  <a:gd name="T5" fmla="*/ 6 h 6"/>
                  <a:gd name="T6" fmla="*/ 3 w 7"/>
                  <a:gd name="T7" fmla="*/ 6 h 6"/>
                  <a:gd name="T8" fmla="*/ 0 w 7"/>
                  <a:gd name="T9" fmla="*/ 5 h 6"/>
                  <a:gd name="T10" fmla="*/ 2 w 7"/>
                  <a:gd name="T11" fmla="*/ 3 h 6"/>
                  <a:gd name="T12" fmla="*/ 4 w 7"/>
                  <a:gd name="T13" fmla="*/ 3 h 6"/>
                  <a:gd name="T14" fmla="*/ 6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7" y="2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5" name="Freeform 971"/>
              <p:cNvSpPr>
                <a:spLocks/>
              </p:cNvSpPr>
              <p:nvPr/>
            </p:nvSpPr>
            <p:spPr bwMode="auto">
              <a:xfrm>
                <a:off x="7652715" y="5061866"/>
                <a:ext cx="2964" cy="148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6" name="Freeform 972"/>
              <p:cNvSpPr>
                <a:spLocks/>
              </p:cNvSpPr>
              <p:nvPr/>
            </p:nvSpPr>
            <p:spPr bwMode="auto">
              <a:xfrm>
                <a:off x="7648268" y="5061866"/>
                <a:ext cx="4447" cy="148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7" name="Freeform 973"/>
              <p:cNvSpPr>
                <a:spLocks/>
              </p:cNvSpPr>
              <p:nvPr/>
            </p:nvSpPr>
            <p:spPr bwMode="auto">
              <a:xfrm>
                <a:off x="7726824" y="4912166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1 h 5"/>
                  <a:gd name="T4" fmla="*/ 3 w 3"/>
                  <a:gd name="T5" fmla="*/ 2 h 5"/>
                  <a:gd name="T6" fmla="*/ 3 w 3"/>
                  <a:gd name="T7" fmla="*/ 4 h 5"/>
                  <a:gd name="T8" fmla="*/ 3 w 3"/>
                  <a:gd name="T9" fmla="*/ 5 h 5"/>
                  <a:gd name="T10" fmla="*/ 1 w 3"/>
                  <a:gd name="T11" fmla="*/ 5 h 5"/>
                  <a:gd name="T12" fmla="*/ 0 w 3"/>
                  <a:gd name="T13" fmla="*/ 4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8" name="Freeform 974"/>
              <p:cNvSpPr>
                <a:spLocks/>
              </p:cNvSpPr>
              <p:nvPr/>
            </p:nvSpPr>
            <p:spPr bwMode="auto">
              <a:xfrm>
                <a:off x="7722377" y="4915130"/>
                <a:ext cx="1483" cy="296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9" name="Freeform 975"/>
              <p:cNvSpPr>
                <a:spLocks/>
              </p:cNvSpPr>
              <p:nvPr/>
            </p:nvSpPr>
            <p:spPr bwMode="auto">
              <a:xfrm>
                <a:off x="3990224" y="2450249"/>
                <a:ext cx="174898" cy="105236"/>
              </a:xfrm>
              <a:custGeom>
                <a:avLst/>
                <a:gdLst>
                  <a:gd name="T0" fmla="*/ 28 w 118"/>
                  <a:gd name="T1" fmla="*/ 5 h 71"/>
                  <a:gd name="T2" fmla="*/ 34 w 118"/>
                  <a:gd name="T3" fmla="*/ 11 h 71"/>
                  <a:gd name="T4" fmla="*/ 34 w 118"/>
                  <a:gd name="T5" fmla="*/ 18 h 71"/>
                  <a:gd name="T6" fmla="*/ 34 w 118"/>
                  <a:gd name="T7" fmla="*/ 27 h 71"/>
                  <a:gd name="T8" fmla="*/ 41 w 118"/>
                  <a:gd name="T9" fmla="*/ 23 h 71"/>
                  <a:gd name="T10" fmla="*/ 47 w 118"/>
                  <a:gd name="T11" fmla="*/ 18 h 71"/>
                  <a:gd name="T12" fmla="*/ 50 w 118"/>
                  <a:gd name="T13" fmla="*/ 14 h 71"/>
                  <a:gd name="T14" fmla="*/ 56 w 118"/>
                  <a:gd name="T15" fmla="*/ 13 h 71"/>
                  <a:gd name="T16" fmla="*/ 65 w 118"/>
                  <a:gd name="T17" fmla="*/ 11 h 71"/>
                  <a:gd name="T18" fmla="*/ 67 w 118"/>
                  <a:gd name="T19" fmla="*/ 13 h 71"/>
                  <a:gd name="T20" fmla="*/ 75 w 118"/>
                  <a:gd name="T21" fmla="*/ 13 h 71"/>
                  <a:gd name="T22" fmla="*/ 82 w 118"/>
                  <a:gd name="T23" fmla="*/ 10 h 71"/>
                  <a:gd name="T24" fmla="*/ 89 w 118"/>
                  <a:gd name="T25" fmla="*/ 2 h 71"/>
                  <a:gd name="T26" fmla="*/ 96 w 118"/>
                  <a:gd name="T27" fmla="*/ 6 h 71"/>
                  <a:gd name="T28" fmla="*/ 104 w 118"/>
                  <a:gd name="T29" fmla="*/ 3 h 71"/>
                  <a:gd name="T30" fmla="*/ 104 w 118"/>
                  <a:gd name="T31" fmla="*/ 7 h 71"/>
                  <a:gd name="T32" fmla="*/ 108 w 118"/>
                  <a:gd name="T33" fmla="*/ 11 h 71"/>
                  <a:gd name="T34" fmla="*/ 107 w 118"/>
                  <a:gd name="T35" fmla="*/ 20 h 71"/>
                  <a:gd name="T36" fmla="*/ 115 w 118"/>
                  <a:gd name="T37" fmla="*/ 24 h 71"/>
                  <a:gd name="T38" fmla="*/ 112 w 118"/>
                  <a:gd name="T39" fmla="*/ 31 h 71"/>
                  <a:gd name="T40" fmla="*/ 112 w 118"/>
                  <a:gd name="T41" fmla="*/ 43 h 71"/>
                  <a:gd name="T42" fmla="*/ 108 w 118"/>
                  <a:gd name="T43" fmla="*/ 43 h 71"/>
                  <a:gd name="T44" fmla="*/ 104 w 118"/>
                  <a:gd name="T45" fmla="*/ 50 h 71"/>
                  <a:gd name="T46" fmla="*/ 100 w 118"/>
                  <a:gd name="T47" fmla="*/ 50 h 71"/>
                  <a:gd name="T48" fmla="*/ 83 w 118"/>
                  <a:gd name="T49" fmla="*/ 61 h 71"/>
                  <a:gd name="T50" fmla="*/ 76 w 118"/>
                  <a:gd name="T51" fmla="*/ 64 h 71"/>
                  <a:gd name="T52" fmla="*/ 70 w 118"/>
                  <a:gd name="T53" fmla="*/ 63 h 71"/>
                  <a:gd name="T54" fmla="*/ 63 w 118"/>
                  <a:gd name="T55" fmla="*/ 68 h 71"/>
                  <a:gd name="T56" fmla="*/ 47 w 118"/>
                  <a:gd name="T57" fmla="*/ 67 h 71"/>
                  <a:gd name="T58" fmla="*/ 38 w 118"/>
                  <a:gd name="T59" fmla="*/ 61 h 71"/>
                  <a:gd name="T60" fmla="*/ 29 w 118"/>
                  <a:gd name="T61" fmla="*/ 60 h 71"/>
                  <a:gd name="T62" fmla="*/ 16 w 118"/>
                  <a:gd name="T63" fmla="*/ 63 h 71"/>
                  <a:gd name="T64" fmla="*/ 16 w 118"/>
                  <a:gd name="T65" fmla="*/ 53 h 71"/>
                  <a:gd name="T66" fmla="*/ 23 w 118"/>
                  <a:gd name="T67" fmla="*/ 54 h 71"/>
                  <a:gd name="T68" fmla="*/ 31 w 118"/>
                  <a:gd name="T69" fmla="*/ 49 h 71"/>
                  <a:gd name="T70" fmla="*/ 23 w 118"/>
                  <a:gd name="T71" fmla="*/ 49 h 71"/>
                  <a:gd name="T72" fmla="*/ 23 w 118"/>
                  <a:gd name="T73" fmla="*/ 46 h 71"/>
                  <a:gd name="T74" fmla="*/ 21 w 118"/>
                  <a:gd name="T75" fmla="*/ 39 h 71"/>
                  <a:gd name="T76" fmla="*/ 6 w 118"/>
                  <a:gd name="T77" fmla="*/ 39 h 71"/>
                  <a:gd name="T78" fmla="*/ 9 w 118"/>
                  <a:gd name="T79" fmla="*/ 34 h 71"/>
                  <a:gd name="T80" fmla="*/ 17 w 118"/>
                  <a:gd name="T81" fmla="*/ 31 h 71"/>
                  <a:gd name="T82" fmla="*/ 20 w 118"/>
                  <a:gd name="T83" fmla="*/ 34 h 71"/>
                  <a:gd name="T84" fmla="*/ 29 w 118"/>
                  <a:gd name="T85" fmla="*/ 28 h 71"/>
                  <a:gd name="T86" fmla="*/ 21 w 118"/>
                  <a:gd name="T87" fmla="*/ 28 h 71"/>
                  <a:gd name="T88" fmla="*/ 31 w 118"/>
                  <a:gd name="T89" fmla="*/ 24 h 71"/>
                  <a:gd name="T90" fmla="*/ 27 w 118"/>
                  <a:gd name="T91" fmla="*/ 20 h 71"/>
                  <a:gd name="T92" fmla="*/ 20 w 118"/>
                  <a:gd name="T93" fmla="*/ 23 h 71"/>
                  <a:gd name="T94" fmla="*/ 16 w 118"/>
                  <a:gd name="T95" fmla="*/ 20 h 71"/>
                  <a:gd name="T96" fmla="*/ 6 w 118"/>
                  <a:gd name="T97" fmla="*/ 24 h 71"/>
                  <a:gd name="T98" fmla="*/ 6 w 118"/>
                  <a:gd name="T99" fmla="*/ 21 h 71"/>
                  <a:gd name="T100" fmla="*/ 7 w 118"/>
                  <a:gd name="T101" fmla="*/ 14 h 71"/>
                  <a:gd name="T102" fmla="*/ 13 w 118"/>
                  <a:gd name="T103" fmla="*/ 16 h 71"/>
                  <a:gd name="T104" fmla="*/ 13 w 118"/>
                  <a:gd name="T105" fmla="*/ 11 h 71"/>
                  <a:gd name="T106" fmla="*/ 14 w 118"/>
                  <a:gd name="T107" fmla="*/ 10 h 71"/>
                  <a:gd name="T108" fmla="*/ 18 w 118"/>
                  <a:gd name="T109" fmla="*/ 9 h 71"/>
                  <a:gd name="T110" fmla="*/ 24 w 118"/>
                  <a:gd name="T111" fmla="*/ 13 h 71"/>
                  <a:gd name="T112" fmla="*/ 20 w 118"/>
                  <a:gd name="T113" fmla="*/ 5 h 71"/>
                  <a:gd name="T114" fmla="*/ 23 w 118"/>
                  <a:gd name="T115" fmla="*/ 2 h 71"/>
                  <a:gd name="T116" fmla="*/ 17 w 118"/>
                  <a:gd name="T1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8" h="71">
                    <a:moveTo>
                      <a:pt x="21" y="0"/>
                    </a:moveTo>
                    <a:lnTo>
                      <a:pt x="24" y="0"/>
                    </a:lnTo>
                    <a:lnTo>
                      <a:pt x="27" y="0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31" y="7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1"/>
                    </a:lnTo>
                    <a:lnTo>
                      <a:pt x="36" y="13"/>
                    </a:lnTo>
                    <a:lnTo>
                      <a:pt x="36" y="14"/>
                    </a:lnTo>
                    <a:lnTo>
                      <a:pt x="35" y="17"/>
                    </a:lnTo>
                    <a:lnTo>
                      <a:pt x="32" y="16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3"/>
                    </a:lnTo>
                    <a:lnTo>
                      <a:pt x="34" y="24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8" y="31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3" y="24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7" y="18"/>
                    </a:lnTo>
                    <a:lnTo>
                      <a:pt x="46" y="16"/>
                    </a:lnTo>
                    <a:lnTo>
                      <a:pt x="45" y="10"/>
                    </a:lnTo>
                    <a:lnTo>
                      <a:pt x="49" y="7"/>
                    </a:lnTo>
                    <a:lnTo>
                      <a:pt x="50" y="9"/>
                    </a:lnTo>
                    <a:lnTo>
                      <a:pt x="50" y="14"/>
                    </a:lnTo>
                    <a:lnTo>
                      <a:pt x="53" y="14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7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61" y="7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8" y="18"/>
                    </a:lnTo>
                    <a:lnTo>
                      <a:pt x="67" y="24"/>
                    </a:lnTo>
                    <a:lnTo>
                      <a:pt x="70" y="17"/>
                    </a:lnTo>
                    <a:lnTo>
                      <a:pt x="67" y="13"/>
                    </a:lnTo>
                    <a:lnTo>
                      <a:pt x="68" y="9"/>
                    </a:lnTo>
                    <a:lnTo>
                      <a:pt x="70" y="7"/>
                    </a:lnTo>
                    <a:lnTo>
                      <a:pt x="71" y="9"/>
                    </a:lnTo>
                    <a:lnTo>
                      <a:pt x="72" y="9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9"/>
                    </a:lnTo>
                    <a:lnTo>
                      <a:pt x="81" y="7"/>
                    </a:lnTo>
                    <a:lnTo>
                      <a:pt x="82" y="7"/>
                    </a:lnTo>
                    <a:lnTo>
                      <a:pt x="82" y="10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9" y="7"/>
                    </a:lnTo>
                    <a:lnTo>
                      <a:pt x="87" y="5"/>
                    </a:lnTo>
                    <a:lnTo>
                      <a:pt x="89" y="2"/>
                    </a:lnTo>
                    <a:lnTo>
                      <a:pt x="90" y="3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5"/>
                    </a:lnTo>
                    <a:lnTo>
                      <a:pt x="96" y="6"/>
                    </a:lnTo>
                    <a:lnTo>
                      <a:pt x="96" y="7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8" y="5"/>
                    </a:lnTo>
                    <a:lnTo>
                      <a:pt x="105" y="5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1" y="9"/>
                    </a:lnTo>
                    <a:lnTo>
                      <a:pt x="103" y="11"/>
                    </a:lnTo>
                    <a:lnTo>
                      <a:pt x="105" y="13"/>
                    </a:lnTo>
                    <a:lnTo>
                      <a:pt x="107" y="11"/>
                    </a:lnTo>
                    <a:lnTo>
                      <a:pt x="108" y="11"/>
                    </a:lnTo>
                    <a:lnTo>
                      <a:pt x="108" y="16"/>
                    </a:lnTo>
                    <a:lnTo>
                      <a:pt x="107" y="16"/>
                    </a:lnTo>
                    <a:lnTo>
                      <a:pt x="105" y="18"/>
                    </a:lnTo>
                    <a:lnTo>
                      <a:pt x="105" y="21"/>
                    </a:lnTo>
                    <a:lnTo>
                      <a:pt x="107" y="20"/>
                    </a:lnTo>
                    <a:lnTo>
                      <a:pt x="110" y="20"/>
                    </a:lnTo>
                    <a:lnTo>
                      <a:pt x="110" y="23"/>
                    </a:lnTo>
                    <a:lnTo>
                      <a:pt x="108" y="24"/>
                    </a:lnTo>
                    <a:lnTo>
                      <a:pt x="110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7" y="28"/>
                    </a:lnTo>
                    <a:lnTo>
                      <a:pt x="114" y="28"/>
                    </a:lnTo>
                    <a:lnTo>
                      <a:pt x="112" y="29"/>
                    </a:lnTo>
                    <a:lnTo>
                      <a:pt x="112" y="31"/>
                    </a:lnTo>
                    <a:lnTo>
                      <a:pt x="111" y="32"/>
                    </a:lnTo>
                    <a:lnTo>
                      <a:pt x="111" y="35"/>
                    </a:lnTo>
                    <a:lnTo>
                      <a:pt x="114" y="38"/>
                    </a:lnTo>
                    <a:lnTo>
                      <a:pt x="114" y="41"/>
                    </a:lnTo>
                    <a:lnTo>
                      <a:pt x="112" y="43"/>
                    </a:lnTo>
                    <a:lnTo>
                      <a:pt x="111" y="43"/>
                    </a:lnTo>
                    <a:lnTo>
                      <a:pt x="110" y="41"/>
                    </a:lnTo>
                    <a:lnTo>
                      <a:pt x="108" y="39"/>
                    </a:lnTo>
                    <a:lnTo>
                      <a:pt x="107" y="41"/>
                    </a:lnTo>
                    <a:lnTo>
                      <a:pt x="108" y="43"/>
                    </a:lnTo>
                    <a:lnTo>
                      <a:pt x="107" y="45"/>
                    </a:lnTo>
                    <a:lnTo>
                      <a:pt x="105" y="46"/>
                    </a:lnTo>
                    <a:lnTo>
                      <a:pt x="107" y="47"/>
                    </a:lnTo>
                    <a:lnTo>
                      <a:pt x="107" y="49"/>
                    </a:lnTo>
                    <a:lnTo>
                      <a:pt x="104" y="50"/>
                    </a:lnTo>
                    <a:lnTo>
                      <a:pt x="101" y="50"/>
                    </a:lnTo>
                    <a:lnTo>
                      <a:pt x="101" y="47"/>
                    </a:lnTo>
                    <a:lnTo>
                      <a:pt x="100" y="47"/>
                    </a:lnTo>
                    <a:lnTo>
                      <a:pt x="99" y="49"/>
                    </a:lnTo>
                    <a:lnTo>
                      <a:pt x="100" y="50"/>
                    </a:lnTo>
                    <a:lnTo>
                      <a:pt x="99" y="52"/>
                    </a:lnTo>
                    <a:lnTo>
                      <a:pt x="92" y="53"/>
                    </a:lnTo>
                    <a:lnTo>
                      <a:pt x="90" y="56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3" y="61"/>
                    </a:lnTo>
                    <a:lnTo>
                      <a:pt x="81" y="61"/>
                    </a:lnTo>
                    <a:lnTo>
                      <a:pt x="81" y="61"/>
                    </a:lnTo>
                    <a:lnTo>
                      <a:pt x="79" y="60"/>
                    </a:lnTo>
                    <a:lnTo>
                      <a:pt x="76" y="64"/>
                    </a:lnTo>
                    <a:lnTo>
                      <a:pt x="75" y="64"/>
                    </a:lnTo>
                    <a:lnTo>
                      <a:pt x="74" y="65"/>
                    </a:lnTo>
                    <a:lnTo>
                      <a:pt x="72" y="64"/>
                    </a:lnTo>
                    <a:lnTo>
                      <a:pt x="74" y="63"/>
                    </a:lnTo>
                    <a:lnTo>
                      <a:pt x="70" y="63"/>
                    </a:lnTo>
                    <a:lnTo>
                      <a:pt x="70" y="65"/>
                    </a:lnTo>
                    <a:lnTo>
                      <a:pt x="67" y="68"/>
                    </a:lnTo>
                    <a:lnTo>
                      <a:pt x="64" y="68"/>
                    </a:lnTo>
                    <a:lnTo>
                      <a:pt x="64" y="67"/>
                    </a:lnTo>
                    <a:lnTo>
                      <a:pt x="63" y="68"/>
                    </a:lnTo>
                    <a:lnTo>
                      <a:pt x="63" y="71"/>
                    </a:lnTo>
                    <a:lnTo>
                      <a:pt x="60" y="71"/>
                    </a:lnTo>
                    <a:lnTo>
                      <a:pt x="57" y="71"/>
                    </a:lnTo>
                    <a:lnTo>
                      <a:pt x="52" y="71"/>
                    </a:lnTo>
                    <a:lnTo>
                      <a:pt x="47" y="67"/>
                    </a:lnTo>
                    <a:lnTo>
                      <a:pt x="45" y="67"/>
                    </a:lnTo>
                    <a:lnTo>
                      <a:pt x="43" y="68"/>
                    </a:lnTo>
                    <a:lnTo>
                      <a:pt x="41" y="67"/>
                    </a:lnTo>
                    <a:lnTo>
                      <a:pt x="38" y="64"/>
                    </a:lnTo>
                    <a:lnTo>
                      <a:pt x="38" y="61"/>
                    </a:lnTo>
                    <a:lnTo>
                      <a:pt x="35" y="63"/>
                    </a:lnTo>
                    <a:lnTo>
                      <a:pt x="34" y="63"/>
                    </a:lnTo>
                    <a:lnTo>
                      <a:pt x="34" y="61"/>
                    </a:lnTo>
                    <a:lnTo>
                      <a:pt x="31" y="61"/>
                    </a:lnTo>
                    <a:lnTo>
                      <a:pt x="29" y="60"/>
                    </a:lnTo>
                    <a:lnTo>
                      <a:pt x="25" y="63"/>
                    </a:lnTo>
                    <a:lnTo>
                      <a:pt x="21" y="63"/>
                    </a:lnTo>
                    <a:lnTo>
                      <a:pt x="20" y="61"/>
                    </a:lnTo>
                    <a:lnTo>
                      <a:pt x="18" y="63"/>
                    </a:lnTo>
                    <a:lnTo>
                      <a:pt x="16" y="63"/>
                    </a:lnTo>
                    <a:lnTo>
                      <a:pt x="16" y="58"/>
                    </a:lnTo>
                    <a:lnTo>
                      <a:pt x="17" y="57"/>
                    </a:lnTo>
                    <a:lnTo>
                      <a:pt x="16" y="57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6" y="53"/>
                    </a:lnTo>
                    <a:lnTo>
                      <a:pt x="18" y="54"/>
                    </a:lnTo>
                    <a:lnTo>
                      <a:pt x="18" y="56"/>
                    </a:lnTo>
                    <a:lnTo>
                      <a:pt x="21" y="54"/>
                    </a:lnTo>
                    <a:lnTo>
                      <a:pt x="23" y="54"/>
                    </a:lnTo>
                    <a:lnTo>
                      <a:pt x="24" y="53"/>
                    </a:lnTo>
                    <a:lnTo>
                      <a:pt x="24" y="52"/>
                    </a:lnTo>
                    <a:lnTo>
                      <a:pt x="25" y="52"/>
                    </a:lnTo>
                    <a:lnTo>
                      <a:pt x="28" y="50"/>
                    </a:lnTo>
                    <a:lnTo>
                      <a:pt x="31" y="49"/>
                    </a:lnTo>
                    <a:lnTo>
                      <a:pt x="32" y="50"/>
                    </a:lnTo>
                    <a:lnTo>
                      <a:pt x="31" y="49"/>
                    </a:lnTo>
                    <a:lnTo>
                      <a:pt x="28" y="47"/>
                    </a:lnTo>
                    <a:lnTo>
                      <a:pt x="25" y="50"/>
                    </a:lnTo>
                    <a:lnTo>
                      <a:pt x="23" y="49"/>
                    </a:lnTo>
                    <a:lnTo>
                      <a:pt x="24" y="47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4" y="46"/>
                    </a:lnTo>
                    <a:lnTo>
                      <a:pt x="23" y="46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9" y="39"/>
                    </a:lnTo>
                    <a:lnTo>
                      <a:pt x="6" y="39"/>
                    </a:lnTo>
                    <a:lnTo>
                      <a:pt x="5" y="36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4" y="34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8" y="32"/>
                    </a:lnTo>
                    <a:lnTo>
                      <a:pt x="29" y="29"/>
                    </a:lnTo>
                    <a:lnTo>
                      <a:pt x="29" y="28"/>
                    </a:lnTo>
                    <a:lnTo>
                      <a:pt x="28" y="28"/>
                    </a:lnTo>
                    <a:lnTo>
                      <a:pt x="27" y="29"/>
                    </a:lnTo>
                    <a:lnTo>
                      <a:pt x="25" y="31"/>
                    </a:lnTo>
                    <a:lnTo>
                      <a:pt x="21" y="29"/>
                    </a:lnTo>
                    <a:lnTo>
                      <a:pt x="21" y="28"/>
                    </a:lnTo>
                    <a:lnTo>
                      <a:pt x="24" y="27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1" y="24"/>
                    </a:lnTo>
                    <a:lnTo>
                      <a:pt x="28" y="23"/>
                    </a:lnTo>
                    <a:lnTo>
                      <a:pt x="27" y="24"/>
                    </a:lnTo>
                    <a:lnTo>
                      <a:pt x="25" y="24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23" y="23"/>
                    </a:lnTo>
                    <a:lnTo>
                      <a:pt x="23" y="20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4" y="18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9" y="24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6" y="18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18" y="9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0" name="Freeform 976"/>
              <p:cNvSpPr>
                <a:spLocks/>
              </p:cNvSpPr>
              <p:nvPr/>
            </p:nvSpPr>
            <p:spPr bwMode="auto">
              <a:xfrm>
                <a:off x="4050994" y="2554002"/>
                <a:ext cx="2964" cy="592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1 w 2"/>
                  <a:gd name="T5" fmla="*/ 4 h 4"/>
                  <a:gd name="T6" fmla="*/ 0 w 2"/>
                  <a:gd name="T7" fmla="*/ 2 h 4"/>
                  <a:gd name="T8" fmla="*/ 1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1" name="Freeform 977"/>
              <p:cNvSpPr>
                <a:spLocks/>
              </p:cNvSpPr>
              <p:nvPr/>
            </p:nvSpPr>
            <p:spPr bwMode="auto">
              <a:xfrm>
                <a:off x="3136483" y="3664162"/>
                <a:ext cx="5929" cy="148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0 w 4"/>
                  <a:gd name="T5" fmla="*/ 1 h 1"/>
                  <a:gd name="T6" fmla="*/ 3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2" name="Freeform 978"/>
              <p:cNvSpPr>
                <a:spLocks/>
              </p:cNvSpPr>
              <p:nvPr/>
            </p:nvSpPr>
            <p:spPr bwMode="auto">
              <a:xfrm>
                <a:off x="3192806" y="3664162"/>
                <a:ext cx="2964" cy="5929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1 h 4"/>
                  <a:gd name="T4" fmla="*/ 1 w 2"/>
                  <a:gd name="T5" fmla="*/ 4 h 4"/>
                  <a:gd name="T6" fmla="*/ 0 w 2"/>
                  <a:gd name="T7" fmla="*/ 1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3" name="Freeform 979"/>
              <p:cNvSpPr>
                <a:spLocks/>
              </p:cNvSpPr>
              <p:nvPr/>
            </p:nvSpPr>
            <p:spPr bwMode="auto">
              <a:xfrm>
                <a:off x="3172056" y="3670091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1 w 4"/>
                  <a:gd name="T5" fmla="*/ 3 h 4"/>
                  <a:gd name="T6" fmla="*/ 0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4" name="Freeform 980"/>
              <p:cNvSpPr>
                <a:spLocks/>
              </p:cNvSpPr>
              <p:nvPr/>
            </p:nvSpPr>
            <p:spPr bwMode="auto">
              <a:xfrm>
                <a:off x="3192806" y="3674537"/>
                <a:ext cx="5929" cy="5929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2 h 4"/>
                  <a:gd name="T4" fmla="*/ 1 w 4"/>
                  <a:gd name="T5" fmla="*/ 4 h 4"/>
                  <a:gd name="T6" fmla="*/ 0 w 4"/>
                  <a:gd name="T7" fmla="*/ 2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5" name="Freeform 981"/>
              <p:cNvSpPr>
                <a:spLocks/>
              </p:cNvSpPr>
              <p:nvPr/>
            </p:nvSpPr>
            <p:spPr bwMode="auto">
              <a:xfrm>
                <a:off x="3166127" y="3653786"/>
                <a:ext cx="7411" cy="7411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3 h 5"/>
                  <a:gd name="T4" fmla="*/ 4 w 5"/>
                  <a:gd name="T5" fmla="*/ 5 h 5"/>
                  <a:gd name="T6" fmla="*/ 1 w 5"/>
                  <a:gd name="T7" fmla="*/ 4 h 5"/>
                  <a:gd name="T8" fmla="*/ 0 w 5"/>
                  <a:gd name="T9" fmla="*/ 3 h 5"/>
                  <a:gd name="T10" fmla="*/ 2 w 5"/>
                  <a:gd name="T11" fmla="*/ 0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6" name="Freeform 982"/>
              <p:cNvSpPr>
                <a:spLocks/>
              </p:cNvSpPr>
              <p:nvPr/>
            </p:nvSpPr>
            <p:spPr bwMode="auto">
              <a:xfrm>
                <a:off x="3123144" y="3658234"/>
                <a:ext cx="7411" cy="2964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1 h 2"/>
                  <a:gd name="T4" fmla="*/ 5 w 5"/>
                  <a:gd name="T5" fmla="*/ 2 h 2"/>
                  <a:gd name="T6" fmla="*/ 0 w 5"/>
                  <a:gd name="T7" fmla="*/ 2 h 2"/>
                  <a:gd name="T8" fmla="*/ 2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7" name="Freeform 983"/>
              <p:cNvSpPr>
                <a:spLocks/>
              </p:cNvSpPr>
              <p:nvPr/>
            </p:nvSpPr>
            <p:spPr bwMode="auto">
              <a:xfrm>
                <a:off x="3089053" y="3649340"/>
                <a:ext cx="35573" cy="14822"/>
              </a:xfrm>
              <a:custGeom>
                <a:avLst/>
                <a:gdLst>
                  <a:gd name="T0" fmla="*/ 3 w 24"/>
                  <a:gd name="T1" fmla="*/ 0 h 10"/>
                  <a:gd name="T2" fmla="*/ 13 w 24"/>
                  <a:gd name="T3" fmla="*/ 1 h 10"/>
                  <a:gd name="T4" fmla="*/ 18 w 24"/>
                  <a:gd name="T5" fmla="*/ 0 h 10"/>
                  <a:gd name="T6" fmla="*/ 20 w 24"/>
                  <a:gd name="T7" fmla="*/ 1 h 10"/>
                  <a:gd name="T8" fmla="*/ 21 w 24"/>
                  <a:gd name="T9" fmla="*/ 3 h 10"/>
                  <a:gd name="T10" fmla="*/ 24 w 24"/>
                  <a:gd name="T11" fmla="*/ 4 h 10"/>
                  <a:gd name="T12" fmla="*/ 20 w 24"/>
                  <a:gd name="T13" fmla="*/ 7 h 10"/>
                  <a:gd name="T14" fmla="*/ 16 w 24"/>
                  <a:gd name="T15" fmla="*/ 10 h 10"/>
                  <a:gd name="T16" fmla="*/ 14 w 24"/>
                  <a:gd name="T17" fmla="*/ 8 h 10"/>
                  <a:gd name="T18" fmla="*/ 9 w 24"/>
                  <a:gd name="T19" fmla="*/ 10 h 10"/>
                  <a:gd name="T20" fmla="*/ 7 w 24"/>
                  <a:gd name="T21" fmla="*/ 8 h 10"/>
                  <a:gd name="T22" fmla="*/ 2 w 24"/>
                  <a:gd name="T23" fmla="*/ 8 h 10"/>
                  <a:gd name="T24" fmla="*/ 0 w 24"/>
                  <a:gd name="T25" fmla="*/ 7 h 10"/>
                  <a:gd name="T26" fmla="*/ 0 w 24"/>
                  <a:gd name="T27" fmla="*/ 6 h 10"/>
                  <a:gd name="T28" fmla="*/ 0 w 24"/>
                  <a:gd name="T29" fmla="*/ 3 h 10"/>
                  <a:gd name="T30" fmla="*/ 3 w 24"/>
                  <a:gd name="T31" fmla="*/ 3 h 10"/>
                  <a:gd name="T32" fmla="*/ 3 w 24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0">
                    <a:moveTo>
                      <a:pt x="3" y="0"/>
                    </a:moveTo>
                    <a:lnTo>
                      <a:pt x="13" y="1"/>
                    </a:lnTo>
                    <a:lnTo>
                      <a:pt x="18" y="0"/>
                    </a:lnTo>
                    <a:lnTo>
                      <a:pt x="20" y="1"/>
                    </a:lnTo>
                    <a:lnTo>
                      <a:pt x="21" y="3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6" y="10"/>
                    </a:lnTo>
                    <a:lnTo>
                      <a:pt x="14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8" name="Freeform 984"/>
              <p:cNvSpPr>
                <a:spLocks/>
              </p:cNvSpPr>
              <p:nvPr/>
            </p:nvSpPr>
            <p:spPr bwMode="auto">
              <a:xfrm>
                <a:off x="3062374" y="3655269"/>
                <a:ext cx="7411" cy="444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2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9" name="Freeform 985"/>
              <p:cNvSpPr>
                <a:spLocks/>
              </p:cNvSpPr>
              <p:nvPr/>
            </p:nvSpPr>
            <p:spPr bwMode="auto">
              <a:xfrm>
                <a:off x="2995676" y="3621178"/>
                <a:ext cx="75592" cy="48913"/>
              </a:xfrm>
              <a:custGeom>
                <a:avLst/>
                <a:gdLst>
                  <a:gd name="T0" fmla="*/ 15 w 51"/>
                  <a:gd name="T1" fmla="*/ 0 h 33"/>
                  <a:gd name="T2" fmla="*/ 26 w 51"/>
                  <a:gd name="T3" fmla="*/ 1 h 33"/>
                  <a:gd name="T4" fmla="*/ 28 w 51"/>
                  <a:gd name="T5" fmla="*/ 2 h 33"/>
                  <a:gd name="T6" fmla="*/ 29 w 51"/>
                  <a:gd name="T7" fmla="*/ 2 h 33"/>
                  <a:gd name="T8" fmla="*/ 32 w 51"/>
                  <a:gd name="T9" fmla="*/ 2 h 33"/>
                  <a:gd name="T10" fmla="*/ 33 w 51"/>
                  <a:gd name="T11" fmla="*/ 7 h 33"/>
                  <a:gd name="T12" fmla="*/ 39 w 51"/>
                  <a:gd name="T13" fmla="*/ 7 h 33"/>
                  <a:gd name="T14" fmla="*/ 40 w 51"/>
                  <a:gd name="T15" fmla="*/ 7 h 33"/>
                  <a:gd name="T16" fmla="*/ 41 w 51"/>
                  <a:gd name="T17" fmla="*/ 8 h 33"/>
                  <a:gd name="T18" fmla="*/ 39 w 51"/>
                  <a:gd name="T19" fmla="*/ 9 h 33"/>
                  <a:gd name="T20" fmla="*/ 33 w 51"/>
                  <a:gd name="T21" fmla="*/ 8 h 33"/>
                  <a:gd name="T22" fmla="*/ 29 w 51"/>
                  <a:gd name="T23" fmla="*/ 8 h 33"/>
                  <a:gd name="T24" fmla="*/ 28 w 51"/>
                  <a:gd name="T25" fmla="*/ 8 h 33"/>
                  <a:gd name="T26" fmla="*/ 30 w 51"/>
                  <a:gd name="T27" fmla="*/ 8 h 33"/>
                  <a:gd name="T28" fmla="*/ 34 w 51"/>
                  <a:gd name="T29" fmla="*/ 11 h 33"/>
                  <a:gd name="T30" fmla="*/ 37 w 51"/>
                  <a:gd name="T31" fmla="*/ 12 h 33"/>
                  <a:gd name="T32" fmla="*/ 40 w 51"/>
                  <a:gd name="T33" fmla="*/ 12 h 33"/>
                  <a:gd name="T34" fmla="*/ 43 w 51"/>
                  <a:gd name="T35" fmla="*/ 14 h 33"/>
                  <a:gd name="T36" fmla="*/ 45 w 51"/>
                  <a:gd name="T37" fmla="*/ 14 h 33"/>
                  <a:gd name="T38" fmla="*/ 50 w 51"/>
                  <a:gd name="T39" fmla="*/ 16 h 33"/>
                  <a:gd name="T40" fmla="*/ 51 w 51"/>
                  <a:gd name="T41" fmla="*/ 18 h 33"/>
                  <a:gd name="T42" fmla="*/ 50 w 51"/>
                  <a:gd name="T43" fmla="*/ 20 h 33"/>
                  <a:gd name="T44" fmla="*/ 48 w 51"/>
                  <a:gd name="T45" fmla="*/ 20 h 33"/>
                  <a:gd name="T46" fmla="*/ 48 w 51"/>
                  <a:gd name="T47" fmla="*/ 22 h 33"/>
                  <a:gd name="T48" fmla="*/ 44 w 51"/>
                  <a:gd name="T49" fmla="*/ 22 h 33"/>
                  <a:gd name="T50" fmla="*/ 41 w 51"/>
                  <a:gd name="T51" fmla="*/ 20 h 33"/>
                  <a:gd name="T52" fmla="*/ 39 w 51"/>
                  <a:gd name="T53" fmla="*/ 19 h 33"/>
                  <a:gd name="T54" fmla="*/ 37 w 51"/>
                  <a:gd name="T55" fmla="*/ 20 h 33"/>
                  <a:gd name="T56" fmla="*/ 33 w 51"/>
                  <a:gd name="T57" fmla="*/ 20 h 33"/>
                  <a:gd name="T58" fmla="*/ 29 w 51"/>
                  <a:gd name="T59" fmla="*/ 20 h 33"/>
                  <a:gd name="T60" fmla="*/ 25 w 51"/>
                  <a:gd name="T61" fmla="*/ 23 h 33"/>
                  <a:gd name="T62" fmla="*/ 22 w 51"/>
                  <a:gd name="T63" fmla="*/ 25 h 33"/>
                  <a:gd name="T64" fmla="*/ 21 w 51"/>
                  <a:gd name="T65" fmla="*/ 23 h 33"/>
                  <a:gd name="T66" fmla="*/ 19 w 51"/>
                  <a:gd name="T67" fmla="*/ 22 h 33"/>
                  <a:gd name="T68" fmla="*/ 18 w 51"/>
                  <a:gd name="T69" fmla="*/ 20 h 33"/>
                  <a:gd name="T70" fmla="*/ 16 w 51"/>
                  <a:gd name="T71" fmla="*/ 23 h 33"/>
                  <a:gd name="T72" fmla="*/ 15 w 51"/>
                  <a:gd name="T73" fmla="*/ 23 h 33"/>
                  <a:gd name="T74" fmla="*/ 14 w 51"/>
                  <a:gd name="T75" fmla="*/ 22 h 33"/>
                  <a:gd name="T76" fmla="*/ 12 w 51"/>
                  <a:gd name="T77" fmla="*/ 23 h 33"/>
                  <a:gd name="T78" fmla="*/ 12 w 51"/>
                  <a:gd name="T79" fmla="*/ 25 h 33"/>
                  <a:gd name="T80" fmla="*/ 10 w 51"/>
                  <a:gd name="T81" fmla="*/ 29 h 33"/>
                  <a:gd name="T82" fmla="*/ 7 w 51"/>
                  <a:gd name="T83" fmla="*/ 33 h 33"/>
                  <a:gd name="T84" fmla="*/ 5 w 51"/>
                  <a:gd name="T85" fmla="*/ 33 h 33"/>
                  <a:gd name="T86" fmla="*/ 5 w 51"/>
                  <a:gd name="T87" fmla="*/ 32 h 33"/>
                  <a:gd name="T88" fmla="*/ 3 w 51"/>
                  <a:gd name="T89" fmla="*/ 30 h 33"/>
                  <a:gd name="T90" fmla="*/ 4 w 51"/>
                  <a:gd name="T91" fmla="*/ 27 h 33"/>
                  <a:gd name="T92" fmla="*/ 3 w 51"/>
                  <a:gd name="T93" fmla="*/ 25 h 33"/>
                  <a:gd name="T94" fmla="*/ 1 w 51"/>
                  <a:gd name="T95" fmla="*/ 25 h 33"/>
                  <a:gd name="T96" fmla="*/ 0 w 51"/>
                  <a:gd name="T97" fmla="*/ 23 h 33"/>
                  <a:gd name="T98" fmla="*/ 4 w 51"/>
                  <a:gd name="T99" fmla="*/ 20 h 33"/>
                  <a:gd name="T100" fmla="*/ 4 w 51"/>
                  <a:gd name="T101" fmla="*/ 18 h 33"/>
                  <a:gd name="T102" fmla="*/ 4 w 51"/>
                  <a:gd name="T103" fmla="*/ 16 h 33"/>
                  <a:gd name="T104" fmla="*/ 3 w 51"/>
                  <a:gd name="T105" fmla="*/ 14 h 33"/>
                  <a:gd name="T106" fmla="*/ 3 w 51"/>
                  <a:gd name="T107" fmla="*/ 12 h 33"/>
                  <a:gd name="T108" fmla="*/ 5 w 51"/>
                  <a:gd name="T109" fmla="*/ 11 h 33"/>
                  <a:gd name="T110" fmla="*/ 5 w 51"/>
                  <a:gd name="T111" fmla="*/ 8 h 33"/>
                  <a:gd name="T112" fmla="*/ 5 w 51"/>
                  <a:gd name="T113" fmla="*/ 7 h 33"/>
                  <a:gd name="T114" fmla="*/ 7 w 51"/>
                  <a:gd name="T115" fmla="*/ 4 h 33"/>
                  <a:gd name="T116" fmla="*/ 5 w 51"/>
                  <a:gd name="T117" fmla="*/ 2 h 33"/>
                  <a:gd name="T118" fmla="*/ 7 w 51"/>
                  <a:gd name="T119" fmla="*/ 0 h 33"/>
                  <a:gd name="T120" fmla="*/ 11 w 51"/>
                  <a:gd name="T121" fmla="*/ 0 h 33"/>
                  <a:gd name="T122" fmla="*/ 14 w 51"/>
                  <a:gd name="T123" fmla="*/ 0 h 33"/>
                  <a:gd name="T124" fmla="*/ 15 w 51"/>
                  <a:gd name="T1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" h="33">
                    <a:moveTo>
                      <a:pt x="15" y="0"/>
                    </a:moveTo>
                    <a:lnTo>
                      <a:pt x="26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3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1" y="8"/>
                    </a:lnTo>
                    <a:lnTo>
                      <a:pt x="39" y="9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4" y="11"/>
                    </a:lnTo>
                    <a:lnTo>
                      <a:pt x="37" y="12"/>
                    </a:lnTo>
                    <a:lnTo>
                      <a:pt x="40" y="12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50" y="16"/>
                    </a:lnTo>
                    <a:lnTo>
                      <a:pt x="51" y="18"/>
                    </a:lnTo>
                    <a:lnTo>
                      <a:pt x="50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44" y="22"/>
                    </a:lnTo>
                    <a:lnTo>
                      <a:pt x="41" y="20"/>
                    </a:lnTo>
                    <a:lnTo>
                      <a:pt x="39" y="19"/>
                    </a:lnTo>
                    <a:lnTo>
                      <a:pt x="37" y="20"/>
                    </a:lnTo>
                    <a:lnTo>
                      <a:pt x="33" y="20"/>
                    </a:lnTo>
                    <a:lnTo>
                      <a:pt x="29" y="20"/>
                    </a:lnTo>
                    <a:lnTo>
                      <a:pt x="25" y="23"/>
                    </a:lnTo>
                    <a:lnTo>
                      <a:pt x="22" y="25"/>
                    </a:lnTo>
                    <a:lnTo>
                      <a:pt x="21" y="23"/>
                    </a:lnTo>
                    <a:lnTo>
                      <a:pt x="19" y="22"/>
                    </a:lnTo>
                    <a:lnTo>
                      <a:pt x="18" y="20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4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9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4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0" name="Freeform 986"/>
              <p:cNvSpPr>
                <a:spLocks/>
              </p:cNvSpPr>
              <p:nvPr/>
            </p:nvSpPr>
            <p:spPr bwMode="auto">
              <a:xfrm>
                <a:off x="3837559" y="1704708"/>
                <a:ext cx="7411" cy="14822"/>
              </a:xfrm>
              <a:custGeom>
                <a:avLst/>
                <a:gdLst>
                  <a:gd name="T0" fmla="*/ 1 w 5"/>
                  <a:gd name="T1" fmla="*/ 0 h 10"/>
                  <a:gd name="T2" fmla="*/ 3 w 5"/>
                  <a:gd name="T3" fmla="*/ 0 h 10"/>
                  <a:gd name="T4" fmla="*/ 5 w 5"/>
                  <a:gd name="T5" fmla="*/ 3 h 10"/>
                  <a:gd name="T6" fmla="*/ 5 w 5"/>
                  <a:gd name="T7" fmla="*/ 9 h 10"/>
                  <a:gd name="T8" fmla="*/ 4 w 5"/>
                  <a:gd name="T9" fmla="*/ 10 h 10"/>
                  <a:gd name="T10" fmla="*/ 0 w 5"/>
                  <a:gd name="T11" fmla="*/ 7 h 10"/>
                  <a:gd name="T12" fmla="*/ 0 w 5"/>
                  <a:gd name="T13" fmla="*/ 4 h 10"/>
                  <a:gd name="T14" fmla="*/ 0 w 5"/>
                  <a:gd name="T15" fmla="*/ 3 h 10"/>
                  <a:gd name="T16" fmla="*/ 0 w 5"/>
                  <a:gd name="T17" fmla="*/ 0 h 10"/>
                  <a:gd name="T18" fmla="*/ 1 w 5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1" name="Freeform 987"/>
              <p:cNvSpPr>
                <a:spLocks/>
              </p:cNvSpPr>
              <p:nvPr/>
            </p:nvSpPr>
            <p:spPr bwMode="auto">
              <a:xfrm>
                <a:off x="3833112" y="1688403"/>
                <a:ext cx="10376" cy="11858"/>
              </a:xfrm>
              <a:custGeom>
                <a:avLst/>
                <a:gdLst>
                  <a:gd name="T0" fmla="*/ 4 w 7"/>
                  <a:gd name="T1" fmla="*/ 0 h 8"/>
                  <a:gd name="T2" fmla="*/ 6 w 7"/>
                  <a:gd name="T3" fmla="*/ 2 h 8"/>
                  <a:gd name="T4" fmla="*/ 6 w 7"/>
                  <a:gd name="T5" fmla="*/ 3 h 8"/>
                  <a:gd name="T6" fmla="*/ 7 w 7"/>
                  <a:gd name="T7" fmla="*/ 4 h 8"/>
                  <a:gd name="T8" fmla="*/ 7 w 7"/>
                  <a:gd name="T9" fmla="*/ 7 h 8"/>
                  <a:gd name="T10" fmla="*/ 7 w 7"/>
                  <a:gd name="T11" fmla="*/ 8 h 8"/>
                  <a:gd name="T12" fmla="*/ 3 w 7"/>
                  <a:gd name="T13" fmla="*/ 8 h 8"/>
                  <a:gd name="T14" fmla="*/ 1 w 7"/>
                  <a:gd name="T15" fmla="*/ 8 h 8"/>
                  <a:gd name="T16" fmla="*/ 0 w 7"/>
                  <a:gd name="T17" fmla="*/ 6 h 8"/>
                  <a:gd name="T18" fmla="*/ 0 w 7"/>
                  <a:gd name="T19" fmla="*/ 3 h 8"/>
                  <a:gd name="T20" fmla="*/ 1 w 7"/>
                  <a:gd name="T21" fmla="*/ 2 h 8"/>
                  <a:gd name="T22" fmla="*/ 4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2" name="Freeform 988"/>
              <p:cNvSpPr>
                <a:spLocks/>
              </p:cNvSpPr>
              <p:nvPr/>
            </p:nvSpPr>
            <p:spPr bwMode="auto">
              <a:xfrm>
                <a:off x="3843488" y="1623187"/>
                <a:ext cx="10376" cy="7411"/>
              </a:xfrm>
              <a:custGeom>
                <a:avLst/>
                <a:gdLst>
                  <a:gd name="T0" fmla="*/ 3 w 7"/>
                  <a:gd name="T1" fmla="*/ 0 h 5"/>
                  <a:gd name="T2" fmla="*/ 4 w 7"/>
                  <a:gd name="T3" fmla="*/ 0 h 5"/>
                  <a:gd name="T4" fmla="*/ 4 w 7"/>
                  <a:gd name="T5" fmla="*/ 3 h 5"/>
                  <a:gd name="T6" fmla="*/ 5 w 7"/>
                  <a:gd name="T7" fmla="*/ 3 h 5"/>
                  <a:gd name="T8" fmla="*/ 7 w 7"/>
                  <a:gd name="T9" fmla="*/ 4 h 5"/>
                  <a:gd name="T10" fmla="*/ 7 w 7"/>
                  <a:gd name="T11" fmla="*/ 5 h 5"/>
                  <a:gd name="T12" fmla="*/ 5 w 7"/>
                  <a:gd name="T13" fmla="*/ 5 h 5"/>
                  <a:gd name="T14" fmla="*/ 4 w 7"/>
                  <a:gd name="T15" fmla="*/ 4 h 5"/>
                  <a:gd name="T16" fmla="*/ 0 w 7"/>
                  <a:gd name="T17" fmla="*/ 4 h 5"/>
                  <a:gd name="T18" fmla="*/ 0 w 7"/>
                  <a:gd name="T19" fmla="*/ 3 h 5"/>
                  <a:gd name="T20" fmla="*/ 0 w 7"/>
                  <a:gd name="T21" fmla="*/ 1 h 5"/>
                  <a:gd name="T22" fmla="*/ 3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3" name="Freeform 989"/>
              <p:cNvSpPr>
                <a:spLocks/>
              </p:cNvSpPr>
              <p:nvPr/>
            </p:nvSpPr>
            <p:spPr bwMode="auto">
              <a:xfrm>
                <a:off x="4172534" y="1723976"/>
                <a:ext cx="4447" cy="16305"/>
              </a:xfrm>
              <a:custGeom>
                <a:avLst/>
                <a:gdLst>
                  <a:gd name="T0" fmla="*/ 3 w 3"/>
                  <a:gd name="T1" fmla="*/ 0 h 11"/>
                  <a:gd name="T2" fmla="*/ 3 w 3"/>
                  <a:gd name="T3" fmla="*/ 1 h 11"/>
                  <a:gd name="T4" fmla="*/ 3 w 3"/>
                  <a:gd name="T5" fmla="*/ 2 h 11"/>
                  <a:gd name="T6" fmla="*/ 3 w 3"/>
                  <a:gd name="T7" fmla="*/ 7 h 11"/>
                  <a:gd name="T8" fmla="*/ 3 w 3"/>
                  <a:gd name="T9" fmla="*/ 9 h 11"/>
                  <a:gd name="T10" fmla="*/ 2 w 3"/>
                  <a:gd name="T11" fmla="*/ 11 h 11"/>
                  <a:gd name="T12" fmla="*/ 0 w 3"/>
                  <a:gd name="T13" fmla="*/ 7 h 11"/>
                  <a:gd name="T14" fmla="*/ 2 w 3"/>
                  <a:gd name="T15" fmla="*/ 5 h 11"/>
                  <a:gd name="T16" fmla="*/ 2 w 3"/>
                  <a:gd name="T17" fmla="*/ 2 h 11"/>
                  <a:gd name="T18" fmla="*/ 0 w 3"/>
                  <a:gd name="T19" fmla="*/ 1 h 11"/>
                  <a:gd name="T20" fmla="*/ 0 w 3"/>
                  <a:gd name="T21" fmla="*/ 0 h 11"/>
                  <a:gd name="T22" fmla="*/ 3 w 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4" name="Freeform 990"/>
              <p:cNvSpPr>
                <a:spLocks/>
              </p:cNvSpPr>
              <p:nvPr/>
            </p:nvSpPr>
            <p:spPr bwMode="auto">
              <a:xfrm>
                <a:off x="3764931" y="1649867"/>
                <a:ext cx="13340" cy="42984"/>
              </a:xfrm>
              <a:custGeom>
                <a:avLst/>
                <a:gdLst>
                  <a:gd name="T0" fmla="*/ 5 w 9"/>
                  <a:gd name="T1" fmla="*/ 0 h 29"/>
                  <a:gd name="T2" fmla="*/ 6 w 9"/>
                  <a:gd name="T3" fmla="*/ 1 h 29"/>
                  <a:gd name="T4" fmla="*/ 6 w 9"/>
                  <a:gd name="T5" fmla="*/ 5 h 29"/>
                  <a:gd name="T6" fmla="*/ 7 w 9"/>
                  <a:gd name="T7" fmla="*/ 8 h 29"/>
                  <a:gd name="T8" fmla="*/ 6 w 9"/>
                  <a:gd name="T9" fmla="*/ 12 h 29"/>
                  <a:gd name="T10" fmla="*/ 6 w 9"/>
                  <a:gd name="T11" fmla="*/ 17 h 29"/>
                  <a:gd name="T12" fmla="*/ 6 w 9"/>
                  <a:gd name="T13" fmla="*/ 21 h 29"/>
                  <a:gd name="T14" fmla="*/ 9 w 9"/>
                  <a:gd name="T15" fmla="*/ 23 h 29"/>
                  <a:gd name="T16" fmla="*/ 9 w 9"/>
                  <a:gd name="T17" fmla="*/ 26 h 29"/>
                  <a:gd name="T18" fmla="*/ 7 w 9"/>
                  <a:gd name="T19" fmla="*/ 29 h 29"/>
                  <a:gd name="T20" fmla="*/ 6 w 9"/>
                  <a:gd name="T21" fmla="*/ 29 h 29"/>
                  <a:gd name="T22" fmla="*/ 5 w 9"/>
                  <a:gd name="T23" fmla="*/ 25 h 29"/>
                  <a:gd name="T24" fmla="*/ 3 w 9"/>
                  <a:gd name="T25" fmla="*/ 21 h 29"/>
                  <a:gd name="T26" fmla="*/ 0 w 9"/>
                  <a:gd name="T27" fmla="*/ 15 h 29"/>
                  <a:gd name="T28" fmla="*/ 0 w 9"/>
                  <a:gd name="T29" fmla="*/ 11 h 29"/>
                  <a:gd name="T30" fmla="*/ 2 w 9"/>
                  <a:gd name="T31" fmla="*/ 10 h 29"/>
                  <a:gd name="T32" fmla="*/ 2 w 9"/>
                  <a:gd name="T33" fmla="*/ 3 h 29"/>
                  <a:gd name="T34" fmla="*/ 5 w 9"/>
                  <a:gd name="T3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29">
                    <a:moveTo>
                      <a:pt x="5" y="0"/>
                    </a:moveTo>
                    <a:lnTo>
                      <a:pt x="6" y="1"/>
                    </a:lnTo>
                    <a:lnTo>
                      <a:pt x="6" y="5"/>
                    </a:lnTo>
                    <a:lnTo>
                      <a:pt x="7" y="8"/>
                    </a:lnTo>
                    <a:lnTo>
                      <a:pt x="6" y="12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9" y="23"/>
                    </a:lnTo>
                    <a:lnTo>
                      <a:pt x="9" y="26"/>
                    </a:lnTo>
                    <a:lnTo>
                      <a:pt x="7" y="29"/>
                    </a:lnTo>
                    <a:lnTo>
                      <a:pt x="6" y="29"/>
                    </a:lnTo>
                    <a:lnTo>
                      <a:pt x="5" y="25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5" name="Freeform 991"/>
              <p:cNvSpPr>
                <a:spLocks/>
              </p:cNvSpPr>
              <p:nvPr/>
            </p:nvSpPr>
            <p:spPr bwMode="auto">
              <a:xfrm>
                <a:off x="3563354" y="1723976"/>
                <a:ext cx="5929" cy="592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1 h 4"/>
                  <a:gd name="T4" fmla="*/ 4 w 4"/>
                  <a:gd name="T5" fmla="*/ 4 h 4"/>
                  <a:gd name="T6" fmla="*/ 1 w 4"/>
                  <a:gd name="T7" fmla="*/ 4 h 4"/>
                  <a:gd name="T8" fmla="*/ 1 w 4"/>
                  <a:gd name="T9" fmla="*/ 1 h 4"/>
                  <a:gd name="T10" fmla="*/ 0 w 4"/>
                  <a:gd name="T11" fmla="*/ 0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6" name="Freeform 992"/>
              <p:cNvSpPr>
                <a:spLocks/>
              </p:cNvSpPr>
              <p:nvPr/>
            </p:nvSpPr>
            <p:spPr bwMode="auto">
              <a:xfrm>
                <a:off x="3861274" y="1627634"/>
                <a:ext cx="7411" cy="5929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3 w 5"/>
                  <a:gd name="T7" fmla="*/ 4 h 4"/>
                  <a:gd name="T8" fmla="*/ 0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7" name="Freeform 993"/>
              <p:cNvSpPr>
                <a:spLocks/>
              </p:cNvSpPr>
              <p:nvPr/>
            </p:nvSpPr>
            <p:spPr bwMode="auto">
              <a:xfrm>
                <a:off x="3865720" y="1617258"/>
                <a:ext cx="14822" cy="17786"/>
              </a:xfrm>
              <a:custGeom>
                <a:avLst/>
                <a:gdLst>
                  <a:gd name="T0" fmla="*/ 4 w 10"/>
                  <a:gd name="T1" fmla="*/ 0 h 12"/>
                  <a:gd name="T2" fmla="*/ 7 w 10"/>
                  <a:gd name="T3" fmla="*/ 0 h 12"/>
                  <a:gd name="T4" fmla="*/ 8 w 10"/>
                  <a:gd name="T5" fmla="*/ 4 h 12"/>
                  <a:gd name="T6" fmla="*/ 10 w 10"/>
                  <a:gd name="T7" fmla="*/ 4 h 12"/>
                  <a:gd name="T8" fmla="*/ 10 w 10"/>
                  <a:gd name="T9" fmla="*/ 5 h 12"/>
                  <a:gd name="T10" fmla="*/ 10 w 10"/>
                  <a:gd name="T11" fmla="*/ 7 h 12"/>
                  <a:gd name="T12" fmla="*/ 10 w 10"/>
                  <a:gd name="T13" fmla="*/ 9 h 12"/>
                  <a:gd name="T14" fmla="*/ 8 w 10"/>
                  <a:gd name="T15" fmla="*/ 12 h 12"/>
                  <a:gd name="T16" fmla="*/ 7 w 10"/>
                  <a:gd name="T17" fmla="*/ 11 h 12"/>
                  <a:gd name="T18" fmla="*/ 4 w 10"/>
                  <a:gd name="T19" fmla="*/ 8 h 12"/>
                  <a:gd name="T20" fmla="*/ 2 w 10"/>
                  <a:gd name="T21" fmla="*/ 7 h 12"/>
                  <a:gd name="T22" fmla="*/ 0 w 10"/>
                  <a:gd name="T23" fmla="*/ 5 h 12"/>
                  <a:gd name="T24" fmla="*/ 2 w 10"/>
                  <a:gd name="T25" fmla="*/ 4 h 12"/>
                  <a:gd name="T26" fmla="*/ 3 w 10"/>
                  <a:gd name="T27" fmla="*/ 7 h 12"/>
                  <a:gd name="T28" fmla="*/ 4 w 10"/>
                  <a:gd name="T29" fmla="*/ 5 h 12"/>
                  <a:gd name="T30" fmla="*/ 4 w 10"/>
                  <a:gd name="T31" fmla="*/ 4 h 12"/>
                  <a:gd name="T32" fmla="*/ 3 w 10"/>
                  <a:gd name="T33" fmla="*/ 1 h 12"/>
                  <a:gd name="T34" fmla="*/ 4 w 10"/>
                  <a:gd name="T3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lnTo>
                      <a:pt x="7" y="0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8" name="Freeform 994"/>
              <p:cNvSpPr>
                <a:spLocks/>
              </p:cNvSpPr>
              <p:nvPr/>
            </p:nvSpPr>
            <p:spPr bwMode="auto">
              <a:xfrm>
                <a:off x="3925008" y="1608365"/>
                <a:ext cx="4447" cy="444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  <a:gd name="T12" fmla="*/ 0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9" name="Freeform 995"/>
              <p:cNvSpPr>
                <a:spLocks/>
              </p:cNvSpPr>
              <p:nvPr/>
            </p:nvSpPr>
            <p:spPr bwMode="auto">
              <a:xfrm>
                <a:off x="3950206" y="1590579"/>
                <a:ext cx="4447" cy="7411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0 h 5"/>
                  <a:gd name="T4" fmla="*/ 3 w 3"/>
                  <a:gd name="T5" fmla="*/ 1 h 5"/>
                  <a:gd name="T6" fmla="*/ 3 w 3"/>
                  <a:gd name="T7" fmla="*/ 4 h 5"/>
                  <a:gd name="T8" fmla="*/ 1 w 3"/>
                  <a:gd name="T9" fmla="*/ 5 h 5"/>
                  <a:gd name="T10" fmla="*/ 1 w 3"/>
                  <a:gd name="T11" fmla="*/ 4 h 5"/>
                  <a:gd name="T12" fmla="*/ 0 w 3"/>
                  <a:gd name="T13" fmla="*/ 3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0" name="Freeform 996"/>
              <p:cNvSpPr>
                <a:spLocks/>
              </p:cNvSpPr>
              <p:nvPr/>
            </p:nvSpPr>
            <p:spPr bwMode="auto">
              <a:xfrm>
                <a:off x="3951687" y="1600955"/>
                <a:ext cx="5929" cy="592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3 w 4"/>
                  <a:gd name="T5" fmla="*/ 4 h 4"/>
                  <a:gd name="T6" fmla="*/ 0 w 4"/>
                  <a:gd name="T7" fmla="*/ 4 h 4"/>
                  <a:gd name="T8" fmla="*/ 0 w 4"/>
                  <a:gd name="T9" fmla="*/ 3 h 4"/>
                  <a:gd name="T10" fmla="*/ 0 w 4"/>
                  <a:gd name="T11" fmla="*/ 1 h 4"/>
                  <a:gd name="T12" fmla="*/ 2 w 4"/>
                  <a:gd name="T13" fmla="*/ 0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1" name="Freeform 997"/>
              <p:cNvSpPr>
                <a:spLocks/>
              </p:cNvSpPr>
              <p:nvPr/>
            </p:nvSpPr>
            <p:spPr bwMode="auto">
              <a:xfrm>
                <a:off x="3933901" y="1597990"/>
                <a:ext cx="11858" cy="14822"/>
              </a:xfrm>
              <a:custGeom>
                <a:avLst/>
                <a:gdLst>
                  <a:gd name="T0" fmla="*/ 3 w 8"/>
                  <a:gd name="T1" fmla="*/ 0 h 10"/>
                  <a:gd name="T2" fmla="*/ 4 w 8"/>
                  <a:gd name="T3" fmla="*/ 2 h 10"/>
                  <a:gd name="T4" fmla="*/ 4 w 8"/>
                  <a:gd name="T5" fmla="*/ 3 h 10"/>
                  <a:gd name="T6" fmla="*/ 8 w 8"/>
                  <a:gd name="T7" fmla="*/ 6 h 10"/>
                  <a:gd name="T8" fmla="*/ 7 w 8"/>
                  <a:gd name="T9" fmla="*/ 7 h 10"/>
                  <a:gd name="T10" fmla="*/ 5 w 8"/>
                  <a:gd name="T11" fmla="*/ 9 h 10"/>
                  <a:gd name="T12" fmla="*/ 4 w 8"/>
                  <a:gd name="T13" fmla="*/ 10 h 10"/>
                  <a:gd name="T14" fmla="*/ 3 w 8"/>
                  <a:gd name="T15" fmla="*/ 7 h 10"/>
                  <a:gd name="T16" fmla="*/ 1 w 8"/>
                  <a:gd name="T17" fmla="*/ 5 h 10"/>
                  <a:gd name="T18" fmla="*/ 0 w 8"/>
                  <a:gd name="T19" fmla="*/ 3 h 10"/>
                  <a:gd name="T20" fmla="*/ 1 w 8"/>
                  <a:gd name="T21" fmla="*/ 3 h 10"/>
                  <a:gd name="T22" fmla="*/ 1 w 8"/>
                  <a:gd name="T23" fmla="*/ 0 h 10"/>
                  <a:gd name="T24" fmla="*/ 3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3" y="0"/>
                    </a:moveTo>
                    <a:lnTo>
                      <a:pt x="4" y="2"/>
                    </a:lnTo>
                    <a:lnTo>
                      <a:pt x="4" y="3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2" name="Freeform 998"/>
              <p:cNvSpPr>
                <a:spLocks/>
              </p:cNvSpPr>
              <p:nvPr/>
            </p:nvSpPr>
            <p:spPr bwMode="auto">
              <a:xfrm>
                <a:off x="4156229" y="1729905"/>
                <a:ext cx="7411" cy="14822"/>
              </a:xfrm>
              <a:custGeom>
                <a:avLst/>
                <a:gdLst>
                  <a:gd name="T0" fmla="*/ 3 w 5"/>
                  <a:gd name="T1" fmla="*/ 0 h 10"/>
                  <a:gd name="T2" fmla="*/ 5 w 5"/>
                  <a:gd name="T3" fmla="*/ 1 h 10"/>
                  <a:gd name="T4" fmla="*/ 5 w 5"/>
                  <a:gd name="T5" fmla="*/ 3 h 10"/>
                  <a:gd name="T6" fmla="*/ 3 w 5"/>
                  <a:gd name="T7" fmla="*/ 4 h 10"/>
                  <a:gd name="T8" fmla="*/ 3 w 5"/>
                  <a:gd name="T9" fmla="*/ 7 h 10"/>
                  <a:gd name="T10" fmla="*/ 2 w 5"/>
                  <a:gd name="T11" fmla="*/ 10 h 10"/>
                  <a:gd name="T12" fmla="*/ 0 w 5"/>
                  <a:gd name="T13" fmla="*/ 8 h 10"/>
                  <a:gd name="T14" fmla="*/ 0 w 5"/>
                  <a:gd name="T15" fmla="*/ 5 h 10"/>
                  <a:gd name="T16" fmla="*/ 0 w 5"/>
                  <a:gd name="T17" fmla="*/ 3 h 10"/>
                  <a:gd name="T18" fmla="*/ 2 w 5"/>
                  <a:gd name="T19" fmla="*/ 0 h 10"/>
                  <a:gd name="T20" fmla="*/ 3 w 5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3" name="Freeform 999"/>
              <p:cNvSpPr>
                <a:spLocks/>
              </p:cNvSpPr>
              <p:nvPr/>
            </p:nvSpPr>
            <p:spPr bwMode="auto">
              <a:xfrm>
                <a:off x="3828666" y="1649867"/>
                <a:ext cx="8893" cy="14822"/>
              </a:xfrm>
              <a:custGeom>
                <a:avLst/>
                <a:gdLst>
                  <a:gd name="T0" fmla="*/ 2 w 6"/>
                  <a:gd name="T1" fmla="*/ 0 h 10"/>
                  <a:gd name="T2" fmla="*/ 3 w 6"/>
                  <a:gd name="T3" fmla="*/ 1 h 10"/>
                  <a:gd name="T4" fmla="*/ 4 w 6"/>
                  <a:gd name="T5" fmla="*/ 4 h 10"/>
                  <a:gd name="T6" fmla="*/ 6 w 6"/>
                  <a:gd name="T7" fmla="*/ 7 h 10"/>
                  <a:gd name="T8" fmla="*/ 6 w 6"/>
                  <a:gd name="T9" fmla="*/ 10 h 10"/>
                  <a:gd name="T10" fmla="*/ 3 w 6"/>
                  <a:gd name="T11" fmla="*/ 10 h 10"/>
                  <a:gd name="T12" fmla="*/ 2 w 6"/>
                  <a:gd name="T13" fmla="*/ 10 h 10"/>
                  <a:gd name="T14" fmla="*/ 2 w 6"/>
                  <a:gd name="T15" fmla="*/ 8 h 10"/>
                  <a:gd name="T16" fmla="*/ 2 w 6"/>
                  <a:gd name="T17" fmla="*/ 4 h 10"/>
                  <a:gd name="T18" fmla="*/ 0 w 6"/>
                  <a:gd name="T19" fmla="*/ 3 h 10"/>
                  <a:gd name="T20" fmla="*/ 0 w 6"/>
                  <a:gd name="T21" fmla="*/ 0 h 10"/>
                  <a:gd name="T22" fmla="*/ 2 w 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0">
                    <a:moveTo>
                      <a:pt x="2" y="0"/>
                    </a:moveTo>
                    <a:lnTo>
                      <a:pt x="3" y="1"/>
                    </a:lnTo>
                    <a:lnTo>
                      <a:pt x="4" y="4"/>
                    </a:lnTo>
                    <a:lnTo>
                      <a:pt x="6" y="7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4" name="Freeform 1000"/>
              <p:cNvSpPr>
                <a:spLocks/>
              </p:cNvSpPr>
              <p:nvPr/>
            </p:nvSpPr>
            <p:spPr bwMode="auto">
              <a:xfrm>
                <a:off x="3779753" y="1660242"/>
                <a:ext cx="4447" cy="7411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1 w 3"/>
                  <a:gd name="T5" fmla="*/ 3 h 5"/>
                  <a:gd name="T6" fmla="*/ 3 w 3"/>
                  <a:gd name="T7" fmla="*/ 4 h 5"/>
                  <a:gd name="T8" fmla="*/ 1 w 3"/>
                  <a:gd name="T9" fmla="*/ 5 h 5"/>
                  <a:gd name="T10" fmla="*/ 0 w 3"/>
                  <a:gd name="T11" fmla="*/ 3 h 5"/>
                  <a:gd name="T12" fmla="*/ 0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5" name="Freeform 1001"/>
              <p:cNvSpPr>
                <a:spLocks/>
              </p:cNvSpPr>
              <p:nvPr/>
            </p:nvSpPr>
            <p:spPr bwMode="auto">
              <a:xfrm>
                <a:off x="4160676" y="1741762"/>
                <a:ext cx="5929" cy="11858"/>
              </a:xfrm>
              <a:custGeom>
                <a:avLst/>
                <a:gdLst>
                  <a:gd name="T0" fmla="*/ 3 w 4"/>
                  <a:gd name="T1" fmla="*/ 0 h 8"/>
                  <a:gd name="T2" fmla="*/ 4 w 4"/>
                  <a:gd name="T3" fmla="*/ 2 h 8"/>
                  <a:gd name="T4" fmla="*/ 4 w 4"/>
                  <a:gd name="T5" fmla="*/ 6 h 8"/>
                  <a:gd name="T6" fmla="*/ 3 w 4"/>
                  <a:gd name="T7" fmla="*/ 8 h 8"/>
                  <a:gd name="T8" fmla="*/ 2 w 4"/>
                  <a:gd name="T9" fmla="*/ 7 h 8"/>
                  <a:gd name="T10" fmla="*/ 0 w 4"/>
                  <a:gd name="T11" fmla="*/ 4 h 8"/>
                  <a:gd name="T12" fmla="*/ 2 w 4"/>
                  <a:gd name="T13" fmla="*/ 2 h 8"/>
                  <a:gd name="T14" fmla="*/ 3 w 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6" name="Freeform 1002"/>
              <p:cNvSpPr>
                <a:spLocks/>
              </p:cNvSpPr>
              <p:nvPr/>
            </p:nvSpPr>
            <p:spPr bwMode="auto">
              <a:xfrm>
                <a:off x="3533710" y="2401337"/>
                <a:ext cx="8893" cy="2964"/>
              </a:xfrm>
              <a:custGeom>
                <a:avLst/>
                <a:gdLst>
                  <a:gd name="T0" fmla="*/ 3 w 6"/>
                  <a:gd name="T1" fmla="*/ 0 h 2"/>
                  <a:gd name="T2" fmla="*/ 6 w 6"/>
                  <a:gd name="T3" fmla="*/ 0 h 2"/>
                  <a:gd name="T4" fmla="*/ 4 w 6"/>
                  <a:gd name="T5" fmla="*/ 2 h 2"/>
                  <a:gd name="T6" fmla="*/ 2 w 6"/>
                  <a:gd name="T7" fmla="*/ 2 h 2"/>
                  <a:gd name="T8" fmla="*/ 0 w 6"/>
                  <a:gd name="T9" fmla="*/ 0 h 2"/>
                  <a:gd name="T10" fmla="*/ 2 w 6"/>
                  <a:gd name="T11" fmla="*/ 0 h 2"/>
                  <a:gd name="T12" fmla="*/ 3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3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7" name="Freeform 1003"/>
              <p:cNvSpPr>
                <a:spLocks/>
              </p:cNvSpPr>
              <p:nvPr/>
            </p:nvSpPr>
            <p:spPr bwMode="auto">
              <a:xfrm>
                <a:off x="3542603" y="2264976"/>
                <a:ext cx="44466" cy="44466"/>
              </a:xfrm>
              <a:custGeom>
                <a:avLst/>
                <a:gdLst>
                  <a:gd name="T0" fmla="*/ 5 w 30"/>
                  <a:gd name="T1" fmla="*/ 0 h 30"/>
                  <a:gd name="T2" fmla="*/ 8 w 30"/>
                  <a:gd name="T3" fmla="*/ 1 h 30"/>
                  <a:gd name="T4" fmla="*/ 12 w 30"/>
                  <a:gd name="T5" fmla="*/ 1 h 30"/>
                  <a:gd name="T6" fmla="*/ 15 w 30"/>
                  <a:gd name="T7" fmla="*/ 4 h 30"/>
                  <a:gd name="T8" fmla="*/ 18 w 30"/>
                  <a:gd name="T9" fmla="*/ 5 h 30"/>
                  <a:gd name="T10" fmla="*/ 21 w 30"/>
                  <a:gd name="T11" fmla="*/ 9 h 30"/>
                  <a:gd name="T12" fmla="*/ 23 w 30"/>
                  <a:gd name="T13" fmla="*/ 15 h 30"/>
                  <a:gd name="T14" fmla="*/ 25 w 30"/>
                  <a:gd name="T15" fmla="*/ 16 h 30"/>
                  <a:gd name="T16" fmla="*/ 27 w 30"/>
                  <a:gd name="T17" fmla="*/ 16 h 30"/>
                  <a:gd name="T18" fmla="*/ 29 w 30"/>
                  <a:gd name="T19" fmla="*/ 20 h 30"/>
                  <a:gd name="T20" fmla="*/ 30 w 30"/>
                  <a:gd name="T21" fmla="*/ 25 h 30"/>
                  <a:gd name="T22" fmla="*/ 26 w 30"/>
                  <a:gd name="T23" fmla="*/ 29 h 30"/>
                  <a:gd name="T24" fmla="*/ 22 w 30"/>
                  <a:gd name="T25" fmla="*/ 29 h 30"/>
                  <a:gd name="T26" fmla="*/ 15 w 30"/>
                  <a:gd name="T27" fmla="*/ 29 h 30"/>
                  <a:gd name="T28" fmla="*/ 12 w 30"/>
                  <a:gd name="T29" fmla="*/ 30 h 30"/>
                  <a:gd name="T30" fmla="*/ 11 w 30"/>
                  <a:gd name="T31" fmla="*/ 30 h 30"/>
                  <a:gd name="T32" fmla="*/ 9 w 30"/>
                  <a:gd name="T33" fmla="*/ 29 h 30"/>
                  <a:gd name="T34" fmla="*/ 5 w 30"/>
                  <a:gd name="T35" fmla="*/ 27 h 30"/>
                  <a:gd name="T36" fmla="*/ 4 w 30"/>
                  <a:gd name="T37" fmla="*/ 27 h 30"/>
                  <a:gd name="T38" fmla="*/ 4 w 30"/>
                  <a:gd name="T39" fmla="*/ 25 h 30"/>
                  <a:gd name="T40" fmla="*/ 7 w 30"/>
                  <a:gd name="T41" fmla="*/ 25 h 30"/>
                  <a:gd name="T42" fmla="*/ 9 w 30"/>
                  <a:gd name="T43" fmla="*/ 26 h 30"/>
                  <a:gd name="T44" fmla="*/ 12 w 30"/>
                  <a:gd name="T45" fmla="*/ 26 h 30"/>
                  <a:gd name="T46" fmla="*/ 15 w 30"/>
                  <a:gd name="T47" fmla="*/ 22 h 30"/>
                  <a:gd name="T48" fmla="*/ 11 w 30"/>
                  <a:gd name="T49" fmla="*/ 25 h 30"/>
                  <a:gd name="T50" fmla="*/ 9 w 30"/>
                  <a:gd name="T51" fmla="*/ 23 h 30"/>
                  <a:gd name="T52" fmla="*/ 8 w 30"/>
                  <a:gd name="T53" fmla="*/ 22 h 30"/>
                  <a:gd name="T54" fmla="*/ 1 w 30"/>
                  <a:gd name="T55" fmla="*/ 20 h 30"/>
                  <a:gd name="T56" fmla="*/ 1 w 30"/>
                  <a:gd name="T57" fmla="*/ 19 h 30"/>
                  <a:gd name="T58" fmla="*/ 1 w 30"/>
                  <a:gd name="T59" fmla="*/ 18 h 30"/>
                  <a:gd name="T60" fmla="*/ 4 w 30"/>
                  <a:gd name="T61" fmla="*/ 18 h 30"/>
                  <a:gd name="T62" fmla="*/ 0 w 30"/>
                  <a:gd name="T63" fmla="*/ 15 h 30"/>
                  <a:gd name="T64" fmla="*/ 1 w 30"/>
                  <a:gd name="T65" fmla="*/ 13 h 30"/>
                  <a:gd name="T66" fmla="*/ 1 w 30"/>
                  <a:gd name="T67" fmla="*/ 11 h 30"/>
                  <a:gd name="T68" fmla="*/ 4 w 30"/>
                  <a:gd name="T69" fmla="*/ 9 h 30"/>
                  <a:gd name="T70" fmla="*/ 5 w 30"/>
                  <a:gd name="T71" fmla="*/ 12 h 30"/>
                  <a:gd name="T72" fmla="*/ 5 w 30"/>
                  <a:gd name="T73" fmla="*/ 9 h 30"/>
                  <a:gd name="T74" fmla="*/ 1 w 30"/>
                  <a:gd name="T75" fmla="*/ 8 h 30"/>
                  <a:gd name="T76" fmla="*/ 1 w 30"/>
                  <a:gd name="T77" fmla="*/ 4 h 30"/>
                  <a:gd name="T78" fmla="*/ 5 w 30"/>
                  <a:gd name="T79" fmla="*/ 1 h 30"/>
                  <a:gd name="T80" fmla="*/ 5 w 30"/>
                  <a:gd name="T8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" h="30">
                    <a:moveTo>
                      <a:pt x="5" y="0"/>
                    </a:moveTo>
                    <a:lnTo>
                      <a:pt x="8" y="1"/>
                    </a:lnTo>
                    <a:lnTo>
                      <a:pt x="12" y="1"/>
                    </a:lnTo>
                    <a:lnTo>
                      <a:pt x="15" y="4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3" y="15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9" y="20"/>
                    </a:lnTo>
                    <a:lnTo>
                      <a:pt x="30" y="25"/>
                    </a:lnTo>
                    <a:lnTo>
                      <a:pt x="26" y="29"/>
                    </a:lnTo>
                    <a:lnTo>
                      <a:pt x="22" y="29"/>
                    </a:lnTo>
                    <a:lnTo>
                      <a:pt x="15" y="29"/>
                    </a:lnTo>
                    <a:lnTo>
                      <a:pt x="12" y="30"/>
                    </a:lnTo>
                    <a:lnTo>
                      <a:pt x="11" y="30"/>
                    </a:lnTo>
                    <a:lnTo>
                      <a:pt x="9" y="29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7" y="25"/>
                    </a:lnTo>
                    <a:lnTo>
                      <a:pt x="9" y="26"/>
                    </a:lnTo>
                    <a:lnTo>
                      <a:pt x="12" y="26"/>
                    </a:lnTo>
                    <a:lnTo>
                      <a:pt x="15" y="22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8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4" y="18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4" y="9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8" name="Freeform 1004"/>
              <p:cNvSpPr>
                <a:spLocks/>
              </p:cNvSpPr>
              <p:nvPr/>
            </p:nvSpPr>
            <p:spPr bwMode="auto">
              <a:xfrm>
                <a:off x="3538157" y="2364282"/>
                <a:ext cx="4447" cy="444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1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9" name="Freeform 1005"/>
              <p:cNvSpPr>
                <a:spLocks/>
              </p:cNvSpPr>
              <p:nvPr/>
            </p:nvSpPr>
            <p:spPr bwMode="auto">
              <a:xfrm>
                <a:off x="3548532" y="2254600"/>
                <a:ext cx="5929" cy="592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1 w 4"/>
                  <a:gd name="T7" fmla="*/ 4 h 4"/>
                  <a:gd name="T8" fmla="*/ 0 w 4"/>
                  <a:gd name="T9" fmla="*/ 1 h 4"/>
                  <a:gd name="T10" fmla="*/ 1 w 4"/>
                  <a:gd name="T11" fmla="*/ 0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0" name="Freeform 1006"/>
              <p:cNvSpPr>
                <a:spLocks/>
              </p:cNvSpPr>
              <p:nvPr/>
            </p:nvSpPr>
            <p:spPr bwMode="auto">
              <a:xfrm>
                <a:off x="3548532" y="2485821"/>
                <a:ext cx="5929" cy="444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3 w 4"/>
                  <a:gd name="T5" fmla="*/ 1 h 3"/>
                  <a:gd name="T6" fmla="*/ 1 w 4"/>
                  <a:gd name="T7" fmla="*/ 3 h 3"/>
                  <a:gd name="T8" fmla="*/ 0 w 4"/>
                  <a:gd name="T9" fmla="*/ 3 h 3"/>
                  <a:gd name="T10" fmla="*/ 0 w 4"/>
                  <a:gd name="T11" fmla="*/ 3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1" name="Freeform 1007"/>
              <p:cNvSpPr>
                <a:spLocks/>
              </p:cNvSpPr>
              <p:nvPr/>
            </p:nvSpPr>
            <p:spPr bwMode="auto">
              <a:xfrm>
                <a:off x="3555943" y="2336121"/>
                <a:ext cx="7411" cy="1483"/>
              </a:xfrm>
              <a:custGeom>
                <a:avLst/>
                <a:gdLst>
                  <a:gd name="T0" fmla="*/ 2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2 w 5"/>
                  <a:gd name="T7" fmla="*/ 1 h 1"/>
                  <a:gd name="T8" fmla="*/ 0 w 5"/>
                  <a:gd name="T9" fmla="*/ 1 h 1"/>
                  <a:gd name="T10" fmla="*/ 0 w 5"/>
                  <a:gd name="T11" fmla="*/ 0 h 1"/>
                  <a:gd name="T12" fmla="*/ 2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2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2" name="Freeform 1008"/>
              <p:cNvSpPr>
                <a:spLocks/>
              </p:cNvSpPr>
              <p:nvPr/>
            </p:nvSpPr>
            <p:spPr bwMode="auto">
              <a:xfrm>
                <a:off x="3573729" y="2334638"/>
                <a:ext cx="5929" cy="1483"/>
              </a:xfrm>
              <a:custGeom>
                <a:avLst/>
                <a:gdLst>
                  <a:gd name="T0" fmla="*/ 1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0 w 4"/>
                  <a:gd name="T7" fmla="*/ 1 h 1"/>
                  <a:gd name="T8" fmla="*/ 0 w 4"/>
                  <a:gd name="T9" fmla="*/ 0 h 1"/>
                  <a:gd name="T10" fmla="*/ 1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3" name="Freeform 1009"/>
              <p:cNvSpPr>
                <a:spLocks/>
              </p:cNvSpPr>
              <p:nvPr/>
            </p:nvSpPr>
            <p:spPr bwMode="auto">
              <a:xfrm>
                <a:off x="3527781" y="2399854"/>
                <a:ext cx="2964" cy="4447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1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bg1">
                    <a:lumMod val="9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749" name="Prostokąt 5748"/>
            <p:cNvSpPr/>
            <p:nvPr/>
          </p:nvSpPr>
          <p:spPr>
            <a:xfrm>
              <a:off x="2006861" y="5481459"/>
              <a:ext cx="175983" cy="17598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5750" name="Prostokąt 5749"/>
            <p:cNvSpPr/>
            <p:nvPr/>
          </p:nvSpPr>
          <p:spPr>
            <a:xfrm>
              <a:off x="2159397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2015</a:t>
              </a:r>
              <a:endParaRPr lang="pl-PL" sz="12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cxnSp>
          <p:nvCxnSpPr>
            <p:cNvPr id="5751" name="Łącznik prostoliniowy 1466"/>
            <p:cNvCxnSpPr/>
            <p:nvPr/>
          </p:nvCxnSpPr>
          <p:spPr>
            <a:xfrm>
              <a:off x="2623905" y="5481459"/>
              <a:ext cx="0" cy="968199"/>
            </a:xfrm>
            <a:prstGeom prst="line">
              <a:avLst/>
            </a:prstGeom>
            <a:ln w="9525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752" name="Prostokąt 5751"/>
            <p:cNvSpPr/>
            <p:nvPr/>
          </p:nvSpPr>
          <p:spPr>
            <a:xfrm>
              <a:off x="2623905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23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kraje</a:t>
              </a:r>
              <a:endParaRPr lang="pl-PL" sz="12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5753" name="Prostokąt 5752"/>
            <p:cNvSpPr/>
            <p:nvPr/>
          </p:nvSpPr>
          <p:spPr>
            <a:xfrm>
              <a:off x="3811911" y="5481459"/>
              <a:ext cx="175983" cy="175983"/>
            </a:xfrm>
            <a:prstGeom prst="rect">
              <a:avLst/>
            </a:pr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5754" name="Prostokąt 5753"/>
            <p:cNvSpPr/>
            <p:nvPr/>
          </p:nvSpPr>
          <p:spPr>
            <a:xfrm>
              <a:off x="3964447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2016</a:t>
              </a:r>
              <a:endParaRPr lang="pl-PL" sz="1200" dirty="0">
                <a:solidFill>
                  <a:schemeClr val="tx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5755" name="Prostokąt 5754"/>
            <p:cNvSpPr/>
            <p:nvPr/>
          </p:nvSpPr>
          <p:spPr>
            <a:xfrm>
              <a:off x="4428955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36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krajów</a:t>
              </a:r>
              <a:endParaRPr lang="pl-PL" sz="1200" dirty="0">
                <a:solidFill>
                  <a:schemeClr val="tx1">
                    <a:lumMod val="60000"/>
                    <a:lumOff val="40000"/>
                  </a:schemeClr>
                </a:solidFill>
              </a:endParaRPr>
            </a:p>
          </p:txBody>
        </p:sp>
        <p:cxnSp>
          <p:nvCxnSpPr>
            <p:cNvPr id="5756" name="Łącznik prostoliniowy 1472"/>
            <p:cNvCxnSpPr/>
            <p:nvPr/>
          </p:nvCxnSpPr>
          <p:spPr>
            <a:xfrm>
              <a:off x="4428955" y="5481459"/>
              <a:ext cx="0" cy="1011625"/>
            </a:xfrm>
            <a:prstGeom prst="line">
              <a:avLst/>
            </a:prstGeom>
            <a:ln w="9525">
              <a:solidFill>
                <a:schemeClr val="tx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757" name="Prostokąt 5756"/>
            <p:cNvSpPr/>
            <p:nvPr/>
          </p:nvSpPr>
          <p:spPr>
            <a:xfrm>
              <a:off x="5608399" y="5481459"/>
              <a:ext cx="175983" cy="175983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5758" name="Prostokąt 5757"/>
            <p:cNvSpPr/>
            <p:nvPr/>
          </p:nvSpPr>
          <p:spPr>
            <a:xfrm>
              <a:off x="5699975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2017</a:t>
              </a:r>
              <a:endParaRPr lang="pl-PL" sz="12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759" name="Prostokąt 5758"/>
            <p:cNvSpPr/>
            <p:nvPr/>
          </p:nvSpPr>
          <p:spPr>
            <a:xfrm>
              <a:off x="6225443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5</a:t>
              </a:r>
              <a:r>
                <a:rPr lang="pl-PL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2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kraje</a:t>
              </a:r>
              <a:endParaRPr lang="pl-PL" sz="12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cxnSp>
          <p:nvCxnSpPr>
            <p:cNvPr id="5760" name="Łącznik prostoliniowy 1479"/>
            <p:cNvCxnSpPr/>
            <p:nvPr/>
          </p:nvCxnSpPr>
          <p:spPr>
            <a:xfrm>
              <a:off x="6194963" y="5481459"/>
              <a:ext cx="0" cy="1011625"/>
            </a:xfrm>
            <a:prstGeom prst="line">
              <a:avLst/>
            </a:prstGeom>
            <a:ln w="9525">
              <a:solidFill>
                <a:schemeClr val="tx1">
                  <a:lumMod val="85000"/>
                  <a:lumOff val="1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761" name="Owal 5760"/>
            <p:cNvSpPr/>
            <p:nvPr/>
          </p:nvSpPr>
          <p:spPr>
            <a:xfrm>
              <a:off x="5502057" y="4414149"/>
              <a:ext cx="18000" cy="18000"/>
            </a:xfrm>
            <a:prstGeom prst="ellipse">
              <a:avLst/>
            </a:prstGeom>
            <a:solidFill>
              <a:srgbClr val="636B71"/>
            </a:solidFill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5762" name="Prostokąt 2"/>
            <p:cNvSpPr/>
            <p:nvPr/>
          </p:nvSpPr>
          <p:spPr>
            <a:xfrm>
              <a:off x="5644090" y="3076438"/>
              <a:ext cx="231143" cy="168153"/>
            </a:xfrm>
            <a:custGeom>
              <a:avLst/>
              <a:gdLst>
                <a:gd name="connsiteX0" fmla="*/ 0 w 149365"/>
                <a:gd name="connsiteY0" fmla="*/ 0 h 115611"/>
                <a:gd name="connsiteX1" fmla="*/ 149365 w 149365"/>
                <a:gd name="connsiteY1" fmla="*/ 0 h 115611"/>
                <a:gd name="connsiteX2" fmla="*/ 149365 w 149365"/>
                <a:gd name="connsiteY2" fmla="*/ 115611 h 115611"/>
                <a:gd name="connsiteX3" fmla="*/ 0 w 149365"/>
                <a:gd name="connsiteY3" fmla="*/ 115611 h 115611"/>
                <a:gd name="connsiteX4" fmla="*/ 0 w 149365"/>
                <a:gd name="connsiteY4" fmla="*/ 0 h 115611"/>
                <a:gd name="connsiteX0" fmla="*/ 5 w 149370"/>
                <a:gd name="connsiteY0" fmla="*/ 0 h 115611"/>
                <a:gd name="connsiteX1" fmla="*/ 149370 w 149370"/>
                <a:gd name="connsiteY1" fmla="*/ 0 h 115611"/>
                <a:gd name="connsiteX2" fmla="*/ 149370 w 149370"/>
                <a:gd name="connsiteY2" fmla="*/ 115611 h 115611"/>
                <a:gd name="connsiteX3" fmla="*/ 5 w 149370"/>
                <a:gd name="connsiteY3" fmla="*/ 115611 h 115611"/>
                <a:gd name="connsiteX4" fmla="*/ 78867 w 149370"/>
                <a:gd name="connsiteY4" fmla="*/ 49023 h 115611"/>
                <a:gd name="connsiteX5" fmla="*/ 5 w 149370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149612 w 149612"/>
                <a:gd name="connsiteY2" fmla="*/ 115611 h 115611"/>
                <a:gd name="connsiteX3" fmla="*/ 247 w 149612"/>
                <a:gd name="connsiteY3" fmla="*/ 115611 h 115611"/>
                <a:gd name="connsiteX4" fmla="*/ 60 w 149612"/>
                <a:gd name="connsiteY4" fmla="*/ 31931 h 115611"/>
                <a:gd name="connsiteX5" fmla="*/ 247 w 149612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64154 w 149612"/>
                <a:gd name="connsiteY2" fmla="*/ 30153 h 115611"/>
                <a:gd name="connsiteX3" fmla="*/ 247 w 149612"/>
                <a:gd name="connsiteY3" fmla="*/ 115611 h 115611"/>
                <a:gd name="connsiteX4" fmla="*/ 60 w 149612"/>
                <a:gd name="connsiteY4" fmla="*/ 31931 h 115611"/>
                <a:gd name="connsiteX5" fmla="*/ 247 w 149612"/>
                <a:gd name="connsiteY5" fmla="*/ 0 h 115611"/>
                <a:gd name="connsiteX0" fmla="*/ 247 w 149612"/>
                <a:gd name="connsiteY0" fmla="*/ 0 h 115611"/>
                <a:gd name="connsiteX1" fmla="*/ 149612 w 149612"/>
                <a:gd name="connsiteY1" fmla="*/ 0 h 115611"/>
                <a:gd name="connsiteX2" fmla="*/ 64154 w 149612"/>
                <a:gd name="connsiteY2" fmla="*/ 30153 h 115611"/>
                <a:gd name="connsiteX3" fmla="*/ 21425 w 149612"/>
                <a:gd name="connsiteY3" fmla="*/ 78933 h 115611"/>
                <a:gd name="connsiteX4" fmla="*/ 247 w 149612"/>
                <a:gd name="connsiteY4" fmla="*/ 115611 h 115611"/>
                <a:gd name="connsiteX5" fmla="*/ 60 w 149612"/>
                <a:gd name="connsiteY5" fmla="*/ 31931 h 115611"/>
                <a:gd name="connsiteX6" fmla="*/ 247 w 149612"/>
                <a:gd name="connsiteY6" fmla="*/ 0 h 115611"/>
                <a:gd name="connsiteX0" fmla="*/ 247 w 149612"/>
                <a:gd name="connsiteY0" fmla="*/ 21480 h 137091"/>
                <a:gd name="connsiteX1" fmla="*/ 102610 w 149612"/>
                <a:gd name="connsiteY1" fmla="*/ 0 h 137091"/>
                <a:gd name="connsiteX2" fmla="*/ 149612 w 149612"/>
                <a:gd name="connsiteY2" fmla="*/ 21480 h 137091"/>
                <a:gd name="connsiteX3" fmla="*/ 64154 w 149612"/>
                <a:gd name="connsiteY3" fmla="*/ 51633 h 137091"/>
                <a:gd name="connsiteX4" fmla="*/ 21425 w 149612"/>
                <a:gd name="connsiteY4" fmla="*/ 100413 h 137091"/>
                <a:gd name="connsiteX5" fmla="*/ 247 w 149612"/>
                <a:gd name="connsiteY5" fmla="*/ 137091 h 137091"/>
                <a:gd name="connsiteX6" fmla="*/ 60 w 149612"/>
                <a:gd name="connsiteY6" fmla="*/ 53411 h 137091"/>
                <a:gd name="connsiteX7" fmla="*/ 247 w 149612"/>
                <a:gd name="connsiteY7" fmla="*/ 21480 h 137091"/>
                <a:gd name="connsiteX0" fmla="*/ 247 w 149612"/>
                <a:gd name="connsiteY0" fmla="*/ 21527 h 137138"/>
                <a:gd name="connsiteX1" fmla="*/ 21425 w 149612"/>
                <a:gd name="connsiteY1" fmla="*/ 10729 h 137138"/>
                <a:gd name="connsiteX2" fmla="*/ 102610 w 149612"/>
                <a:gd name="connsiteY2" fmla="*/ 47 h 137138"/>
                <a:gd name="connsiteX3" fmla="*/ 149612 w 149612"/>
                <a:gd name="connsiteY3" fmla="*/ 21527 h 137138"/>
                <a:gd name="connsiteX4" fmla="*/ 64154 w 149612"/>
                <a:gd name="connsiteY4" fmla="*/ 51680 h 137138"/>
                <a:gd name="connsiteX5" fmla="*/ 21425 w 149612"/>
                <a:gd name="connsiteY5" fmla="*/ 100460 h 137138"/>
                <a:gd name="connsiteX6" fmla="*/ 247 w 149612"/>
                <a:gd name="connsiteY6" fmla="*/ 137138 h 137138"/>
                <a:gd name="connsiteX7" fmla="*/ 60 w 149612"/>
                <a:gd name="connsiteY7" fmla="*/ 53458 h 137138"/>
                <a:gd name="connsiteX8" fmla="*/ 247 w 149612"/>
                <a:gd name="connsiteY8" fmla="*/ 21527 h 137138"/>
                <a:gd name="connsiteX0" fmla="*/ 47189 w 196554"/>
                <a:gd name="connsiteY0" fmla="*/ 21527 h 137138"/>
                <a:gd name="connsiteX1" fmla="*/ 68367 w 196554"/>
                <a:gd name="connsiteY1" fmla="*/ 10729 h 137138"/>
                <a:gd name="connsiteX2" fmla="*/ 149552 w 196554"/>
                <a:gd name="connsiteY2" fmla="*/ 47 h 137138"/>
                <a:gd name="connsiteX3" fmla="*/ 196554 w 196554"/>
                <a:gd name="connsiteY3" fmla="*/ 21527 h 137138"/>
                <a:gd name="connsiteX4" fmla="*/ 111096 w 196554"/>
                <a:gd name="connsiteY4" fmla="*/ 51680 h 137138"/>
                <a:gd name="connsiteX5" fmla="*/ 68367 w 196554"/>
                <a:gd name="connsiteY5" fmla="*/ 100460 h 137138"/>
                <a:gd name="connsiteX6" fmla="*/ 47189 w 196554"/>
                <a:gd name="connsiteY6" fmla="*/ 137138 h 137138"/>
                <a:gd name="connsiteX7" fmla="*/ 0 w 196554"/>
                <a:gd name="connsiteY7" fmla="*/ 68413 h 137138"/>
                <a:gd name="connsiteX8" fmla="*/ 47002 w 196554"/>
                <a:gd name="connsiteY8" fmla="*/ 53458 h 137138"/>
                <a:gd name="connsiteX9" fmla="*/ 47189 w 196554"/>
                <a:gd name="connsiteY9" fmla="*/ 21527 h 137138"/>
                <a:gd name="connsiteX0" fmla="*/ 69995 w 219360"/>
                <a:gd name="connsiteY0" fmla="*/ 21527 h 168844"/>
                <a:gd name="connsiteX1" fmla="*/ 91173 w 219360"/>
                <a:gd name="connsiteY1" fmla="*/ 10729 h 168844"/>
                <a:gd name="connsiteX2" fmla="*/ 172358 w 219360"/>
                <a:gd name="connsiteY2" fmla="*/ 47 h 168844"/>
                <a:gd name="connsiteX3" fmla="*/ 219360 w 219360"/>
                <a:gd name="connsiteY3" fmla="*/ 21527 h 168844"/>
                <a:gd name="connsiteX4" fmla="*/ 133902 w 219360"/>
                <a:gd name="connsiteY4" fmla="*/ 51680 h 168844"/>
                <a:gd name="connsiteX5" fmla="*/ 91173 w 219360"/>
                <a:gd name="connsiteY5" fmla="*/ 100460 h 168844"/>
                <a:gd name="connsiteX6" fmla="*/ 69995 w 219360"/>
                <a:gd name="connsiteY6" fmla="*/ 137138 h 168844"/>
                <a:gd name="connsiteX7" fmla="*/ 1442 w 219360"/>
                <a:gd name="connsiteY7" fmla="*/ 166690 h 168844"/>
                <a:gd name="connsiteX8" fmla="*/ 22806 w 219360"/>
                <a:gd name="connsiteY8" fmla="*/ 68413 h 168844"/>
                <a:gd name="connsiteX9" fmla="*/ 69808 w 219360"/>
                <a:gd name="connsiteY9" fmla="*/ 53458 h 168844"/>
                <a:gd name="connsiteX10" fmla="*/ 69995 w 219360"/>
                <a:gd name="connsiteY10" fmla="*/ 21527 h 168844"/>
                <a:gd name="connsiteX0" fmla="*/ 69995 w 219360"/>
                <a:gd name="connsiteY0" fmla="*/ 21527 h 168844"/>
                <a:gd name="connsiteX1" fmla="*/ 91173 w 219360"/>
                <a:gd name="connsiteY1" fmla="*/ 10729 h 168844"/>
                <a:gd name="connsiteX2" fmla="*/ 172358 w 219360"/>
                <a:gd name="connsiteY2" fmla="*/ 47 h 168844"/>
                <a:gd name="connsiteX3" fmla="*/ 219360 w 219360"/>
                <a:gd name="connsiteY3" fmla="*/ 21527 h 168844"/>
                <a:gd name="connsiteX4" fmla="*/ 133902 w 219360"/>
                <a:gd name="connsiteY4" fmla="*/ 51680 h 168844"/>
                <a:gd name="connsiteX5" fmla="*/ 91173 w 219360"/>
                <a:gd name="connsiteY5" fmla="*/ 100460 h 168844"/>
                <a:gd name="connsiteX6" fmla="*/ 69995 w 219360"/>
                <a:gd name="connsiteY6" fmla="*/ 137138 h 168844"/>
                <a:gd name="connsiteX7" fmla="*/ 1442 w 219360"/>
                <a:gd name="connsiteY7" fmla="*/ 166690 h 168844"/>
                <a:gd name="connsiteX8" fmla="*/ 22806 w 219360"/>
                <a:gd name="connsiteY8" fmla="*/ 68413 h 168844"/>
                <a:gd name="connsiteX9" fmla="*/ 43095 w 219360"/>
                <a:gd name="connsiteY9" fmla="*/ 26745 h 168844"/>
                <a:gd name="connsiteX10" fmla="*/ 69995 w 219360"/>
                <a:gd name="connsiteY10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146142 w 231600"/>
                <a:gd name="connsiteY4" fmla="*/ 51680 h 168844"/>
                <a:gd name="connsiteX5" fmla="*/ 103413 w 231600"/>
                <a:gd name="connsiteY5" fmla="*/ 100460 h 168844"/>
                <a:gd name="connsiteX6" fmla="*/ 82235 w 231600"/>
                <a:gd name="connsiteY6" fmla="*/ 137138 h 168844"/>
                <a:gd name="connsiteX7" fmla="*/ 13682 w 231600"/>
                <a:gd name="connsiteY7" fmla="*/ 166690 h 168844"/>
                <a:gd name="connsiteX8" fmla="*/ 988 w 231600"/>
                <a:gd name="connsiteY8" fmla="*/ 106495 h 168844"/>
                <a:gd name="connsiteX9" fmla="*/ 35046 w 231600"/>
                <a:gd name="connsiteY9" fmla="*/ 68413 h 168844"/>
                <a:gd name="connsiteX10" fmla="*/ 55335 w 231600"/>
                <a:gd name="connsiteY10" fmla="*/ 26745 h 168844"/>
                <a:gd name="connsiteX11" fmla="*/ 82235 w 231600"/>
                <a:gd name="connsiteY11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46142 w 231600"/>
                <a:gd name="connsiteY5" fmla="*/ 51680 h 168844"/>
                <a:gd name="connsiteX6" fmla="*/ 103413 w 231600"/>
                <a:gd name="connsiteY6" fmla="*/ 100460 h 168844"/>
                <a:gd name="connsiteX7" fmla="*/ 82235 w 231600"/>
                <a:gd name="connsiteY7" fmla="*/ 137138 h 168844"/>
                <a:gd name="connsiteX8" fmla="*/ 13682 w 231600"/>
                <a:gd name="connsiteY8" fmla="*/ 166690 h 168844"/>
                <a:gd name="connsiteX9" fmla="*/ 988 w 231600"/>
                <a:gd name="connsiteY9" fmla="*/ 106495 h 168844"/>
                <a:gd name="connsiteX10" fmla="*/ 35046 w 231600"/>
                <a:gd name="connsiteY10" fmla="*/ 68413 h 168844"/>
                <a:gd name="connsiteX11" fmla="*/ 55335 w 231600"/>
                <a:gd name="connsiteY11" fmla="*/ 26745 h 168844"/>
                <a:gd name="connsiteX12" fmla="*/ 82235 w 231600"/>
                <a:gd name="connsiteY12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79758 w 231600"/>
                <a:gd name="connsiteY5" fmla="*/ 46905 h 168844"/>
                <a:gd name="connsiteX6" fmla="*/ 146142 w 231600"/>
                <a:gd name="connsiteY6" fmla="*/ 51680 h 168844"/>
                <a:gd name="connsiteX7" fmla="*/ 103413 w 231600"/>
                <a:gd name="connsiteY7" fmla="*/ 100460 h 168844"/>
                <a:gd name="connsiteX8" fmla="*/ 82235 w 231600"/>
                <a:gd name="connsiteY8" fmla="*/ 137138 h 168844"/>
                <a:gd name="connsiteX9" fmla="*/ 13682 w 231600"/>
                <a:gd name="connsiteY9" fmla="*/ 166690 h 168844"/>
                <a:gd name="connsiteX10" fmla="*/ 988 w 231600"/>
                <a:gd name="connsiteY10" fmla="*/ 106495 h 168844"/>
                <a:gd name="connsiteX11" fmla="*/ 35046 w 231600"/>
                <a:gd name="connsiteY11" fmla="*/ 68413 h 168844"/>
                <a:gd name="connsiteX12" fmla="*/ 55335 w 231600"/>
                <a:gd name="connsiteY12" fmla="*/ 26745 h 168844"/>
                <a:gd name="connsiteX13" fmla="*/ 82235 w 231600"/>
                <a:gd name="connsiteY13" fmla="*/ 21527 h 168844"/>
                <a:gd name="connsiteX0" fmla="*/ 82235 w 231600"/>
                <a:gd name="connsiteY0" fmla="*/ 21527 h 168844"/>
                <a:gd name="connsiteX1" fmla="*/ 103413 w 231600"/>
                <a:gd name="connsiteY1" fmla="*/ 10729 h 168844"/>
                <a:gd name="connsiteX2" fmla="*/ 184598 w 231600"/>
                <a:gd name="connsiteY2" fmla="*/ 47 h 168844"/>
                <a:gd name="connsiteX3" fmla="*/ 231600 w 231600"/>
                <a:gd name="connsiteY3" fmla="*/ 21527 h 168844"/>
                <a:gd name="connsiteX4" fmla="*/ 206471 w 231600"/>
                <a:gd name="connsiteY4" fmla="*/ 32521 h 168844"/>
                <a:gd name="connsiteX5" fmla="*/ 179758 w 231600"/>
                <a:gd name="connsiteY5" fmla="*/ 46905 h 168844"/>
                <a:gd name="connsiteX6" fmla="*/ 146142 w 231600"/>
                <a:gd name="connsiteY6" fmla="*/ 51680 h 168844"/>
                <a:gd name="connsiteX7" fmla="*/ 136607 w 231600"/>
                <a:gd name="connsiteY7" fmla="*/ 83892 h 168844"/>
                <a:gd name="connsiteX8" fmla="*/ 103413 w 231600"/>
                <a:gd name="connsiteY8" fmla="*/ 100460 h 168844"/>
                <a:gd name="connsiteX9" fmla="*/ 82235 w 231600"/>
                <a:gd name="connsiteY9" fmla="*/ 137138 h 168844"/>
                <a:gd name="connsiteX10" fmla="*/ 13682 w 231600"/>
                <a:gd name="connsiteY10" fmla="*/ 166690 h 168844"/>
                <a:gd name="connsiteX11" fmla="*/ 988 w 231600"/>
                <a:gd name="connsiteY11" fmla="*/ 106495 h 168844"/>
                <a:gd name="connsiteX12" fmla="*/ 35046 w 231600"/>
                <a:gd name="connsiteY12" fmla="*/ 68413 h 168844"/>
                <a:gd name="connsiteX13" fmla="*/ 55335 w 231600"/>
                <a:gd name="connsiteY13" fmla="*/ 26745 h 168844"/>
                <a:gd name="connsiteX14" fmla="*/ 82235 w 231600"/>
                <a:gd name="connsiteY14" fmla="*/ 21527 h 168844"/>
                <a:gd name="connsiteX0" fmla="*/ 82235 w 231600"/>
                <a:gd name="connsiteY0" fmla="*/ 21527 h 168051"/>
                <a:gd name="connsiteX1" fmla="*/ 103413 w 231600"/>
                <a:gd name="connsiteY1" fmla="*/ 10729 h 168051"/>
                <a:gd name="connsiteX2" fmla="*/ 184598 w 231600"/>
                <a:gd name="connsiteY2" fmla="*/ 47 h 168051"/>
                <a:gd name="connsiteX3" fmla="*/ 231600 w 231600"/>
                <a:gd name="connsiteY3" fmla="*/ 21527 h 168051"/>
                <a:gd name="connsiteX4" fmla="*/ 206471 w 231600"/>
                <a:gd name="connsiteY4" fmla="*/ 32521 h 168051"/>
                <a:gd name="connsiteX5" fmla="*/ 179758 w 231600"/>
                <a:gd name="connsiteY5" fmla="*/ 46905 h 168051"/>
                <a:gd name="connsiteX6" fmla="*/ 146142 w 231600"/>
                <a:gd name="connsiteY6" fmla="*/ 51680 h 168051"/>
                <a:gd name="connsiteX7" fmla="*/ 136607 w 231600"/>
                <a:gd name="connsiteY7" fmla="*/ 83892 h 168051"/>
                <a:gd name="connsiteX8" fmla="*/ 103413 w 231600"/>
                <a:gd name="connsiteY8" fmla="*/ 100460 h 168051"/>
                <a:gd name="connsiteX9" fmla="*/ 43193 w 231600"/>
                <a:gd name="connsiteY9" fmla="*/ 110425 h 168051"/>
                <a:gd name="connsiteX10" fmla="*/ 13682 w 231600"/>
                <a:gd name="connsiteY10" fmla="*/ 166690 h 168051"/>
                <a:gd name="connsiteX11" fmla="*/ 988 w 231600"/>
                <a:gd name="connsiteY11" fmla="*/ 106495 h 168051"/>
                <a:gd name="connsiteX12" fmla="*/ 35046 w 231600"/>
                <a:gd name="connsiteY12" fmla="*/ 68413 h 168051"/>
                <a:gd name="connsiteX13" fmla="*/ 55335 w 231600"/>
                <a:gd name="connsiteY13" fmla="*/ 26745 h 168051"/>
                <a:gd name="connsiteX14" fmla="*/ 82235 w 231600"/>
                <a:gd name="connsiteY14" fmla="*/ 21527 h 1680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6607 w 231600"/>
                <a:gd name="connsiteY7" fmla="*/ 83892 h 168751"/>
                <a:gd name="connsiteX8" fmla="*/ 103413 w 231600"/>
                <a:gd name="connsiteY8" fmla="*/ 100460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0443 w 231600"/>
                <a:gd name="connsiteY7" fmla="*/ 71563 h 168751"/>
                <a:gd name="connsiteX8" fmla="*/ 103413 w 231600"/>
                <a:gd name="connsiteY8" fmla="*/ 100460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751"/>
                <a:gd name="connsiteX1" fmla="*/ 103413 w 231600"/>
                <a:gd name="connsiteY1" fmla="*/ 10729 h 168751"/>
                <a:gd name="connsiteX2" fmla="*/ 184598 w 231600"/>
                <a:gd name="connsiteY2" fmla="*/ 47 h 168751"/>
                <a:gd name="connsiteX3" fmla="*/ 231600 w 231600"/>
                <a:gd name="connsiteY3" fmla="*/ 21527 h 168751"/>
                <a:gd name="connsiteX4" fmla="*/ 206471 w 231600"/>
                <a:gd name="connsiteY4" fmla="*/ 32521 h 168751"/>
                <a:gd name="connsiteX5" fmla="*/ 179758 w 231600"/>
                <a:gd name="connsiteY5" fmla="*/ 46905 h 168751"/>
                <a:gd name="connsiteX6" fmla="*/ 146142 w 231600"/>
                <a:gd name="connsiteY6" fmla="*/ 51680 h 168751"/>
                <a:gd name="connsiteX7" fmla="*/ 130443 w 231600"/>
                <a:gd name="connsiteY7" fmla="*/ 71563 h 168751"/>
                <a:gd name="connsiteX8" fmla="*/ 99304 w 231600"/>
                <a:gd name="connsiteY8" fmla="*/ 81966 h 168751"/>
                <a:gd name="connsiteX9" fmla="*/ 90454 w 231600"/>
                <a:gd name="connsiteY9" fmla="*/ 135083 h 168751"/>
                <a:gd name="connsiteX10" fmla="*/ 13682 w 231600"/>
                <a:gd name="connsiteY10" fmla="*/ 166690 h 168751"/>
                <a:gd name="connsiteX11" fmla="*/ 988 w 231600"/>
                <a:gd name="connsiteY11" fmla="*/ 106495 h 168751"/>
                <a:gd name="connsiteX12" fmla="*/ 35046 w 231600"/>
                <a:gd name="connsiteY12" fmla="*/ 68413 h 168751"/>
                <a:gd name="connsiteX13" fmla="*/ 55335 w 231600"/>
                <a:gd name="connsiteY13" fmla="*/ 26745 h 168751"/>
                <a:gd name="connsiteX14" fmla="*/ 82235 w 231600"/>
                <a:gd name="connsiteY14" fmla="*/ 21527 h 168751"/>
                <a:gd name="connsiteX0" fmla="*/ 82235 w 231600"/>
                <a:gd name="connsiteY0" fmla="*/ 21527 h 168051"/>
                <a:gd name="connsiteX1" fmla="*/ 103413 w 231600"/>
                <a:gd name="connsiteY1" fmla="*/ 10729 h 168051"/>
                <a:gd name="connsiteX2" fmla="*/ 184598 w 231600"/>
                <a:gd name="connsiteY2" fmla="*/ 47 h 168051"/>
                <a:gd name="connsiteX3" fmla="*/ 231600 w 231600"/>
                <a:gd name="connsiteY3" fmla="*/ 21527 h 168051"/>
                <a:gd name="connsiteX4" fmla="*/ 206471 w 231600"/>
                <a:gd name="connsiteY4" fmla="*/ 32521 h 168051"/>
                <a:gd name="connsiteX5" fmla="*/ 179758 w 231600"/>
                <a:gd name="connsiteY5" fmla="*/ 46905 h 168051"/>
                <a:gd name="connsiteX6" fmla="*/ 146142 w 231600"/>
                <a:gd name="connsiteY6" fmla="*/ 51680 h 168051"/>
                <a:gd name="connsiteX7" fmla="*/ 130443 w 231600"/>
                <a:gd name="connsiteY7" fmla="*/ 71563 h 168051"/>
                <a:gd name="connsiteX8" fmla="*/ 99304 w 231600"/>
                <a:gd name="connsiteY8" fmla="*/ 81966 h 168051"/>
                <a:gd name="connsiteX9" fmla="*/ 111002 w 231600"/>
                <a:gd name="connsiteY9" fmla="*/ 110425 h 168051"/>
                <a:gd name="connsiteX10" fmla="*/ 13682 w 231600"/>
                <a:gd name="connsiteY10" fmla="*/ 166690 h 168051"/>
                <a:gd name="connsiteX11" fmla="*/ 988 w 231600"/>
                <a:gd name="connsiteY11" fmla="*/ 106495 h 168051"/>
                <a:gd name="connsiteX12" fmla="*/ 35046 w 231600"/>
                <a:gd name="connsiteY12" fmla="*/ 68413 h 168051"/>
                <a:gd name="connsiteX13" fmla="*/ 55335 w 231600"/>
                <a:gd name="connsiteY13" fmla="*/ 26745 h 168051"/>
                <a:gd name="connsiteX14" fmla="*/ 82235 w 231600"/>
                <a:gd name="connsiteY14" fmla="*/ 21527 h 168051"/>
                <a:gd name="connsiteX0" fmla="*/ 82235 w 231600"/>
                <a:gd name="connsiteY0" fmla="*/ 21527 h 167434"/>
                <a:gd name="connsiteX1" fmla="*/ 103413 w 231600"/>
                <a:gd name="connsiteY1" fmla="*/ 10729 h 167434"/>
                <a:gd name="connsiteX2" fmla="*/ 184598 w 231600"/>
                <a:gd name="connsiteY2" fmla="*/ 47 h 167434"/>
                <a:gd name="connsiteX3" fmla="*/ 231600 w 231600"/>
                <a:gd name="connsiteY3" fmla="*/ 21527 h 167434"/>
                <a:gd name="connsiteX4" fmla="*/ 206471 w 231600"/>
                <a:gd name="connsiteY4" fmla="*/ 32521 h 167434"/>
                <a:gd name="connsiteX5" fmla="*/ 179758 w 231600"/>
                <a:gd name="connsiteY5" fmla="*/ 46905 h 167434"/>
                <a:gd name="connsiteX6" fmla="*/ 146142 w 231600"/>
                <a:gd name="connsiteY6" fmla="*/ 51680 h 167434"/>
                <a:gd name="connsiteX7" fmla="*/ 130443 w 231600"/>
                <a:gd name="connsiteY7" fmla="*/ 71563 h 167434"/>
                <a:gd name="connsiteX8" fmla="*/ 99304 w 231600"/>
                <a:gd name="connsiteY8" fmla="*/ 81966 h 167434"/>
                <a:gd name="connsiteX9" fmla="*/ 111002 w 231600"/>
                <a:gd name="connsiteY9" fmla="*/ 110425 h 167434"/>
                <a:gd name="connsiteX10" fmla="*/ 72907 w 231600"/>
                <a:gd name="connsiteY10" fmla="*/ 133209 h 167434"/>
                <a:gd name="connsiteX11" fmla="*/ 13682 w 231600"/>
                <a:gd name="connsiteY11" fmla="*/ 166690 h 167434"/>
                <a:gd name="connsiteX12" fmla="*/ 988 w 231600"/>
                <a:gd name="connsiteY12" fmla="*/ 106495 h 167434"/>
                <a:gd name="connsiteX13" fmla="*/ 35046 w 231600"/>
                <a:gd name="connsiteY13" fmla="*/ 68413 h 167434"/>
                <a:gd name="connsiteX14" fmla="*/ 55335 w 231600"/>
                <a:gd name="connsiteY14" fmla="*/ 26745 h 167434"/>
                <a:gd name="connsiteX15" fmla="*/ 82235 w 231600"/>
                <a:gd name="connsiteY15" fmla="*/ 21527 h 167434"/>
                <a:gd name="connsiteX0" fmla="*/ 82235 w 231600"/>
                <a:gd name="connsiteY0" fmla="*/ 21527 h 167406"/>
                <a:gd name="connsiteX1" fmla="*/ 103413 w 231600"/>
                <a:gd name="connsiteY1" fmla="*/ 10729 h 167406"/>
                <a:gd name="connsiteX2" fmla="*/ 184598 w 231600"/>
                <a:gd name="connsiteY2" fmla="*/ 47 h 167406"/>
                <a:gd name="connsiteX3" fmla="*/ 231600 w 231600"/>
                <a:gd name="connsiteY3" fmla="*/ 21527 h 167406"/>
                <a:gd name="connsiteX4" fmla="*/ 206471 w 231600"/>
                <a:gd name="connsiteY4" fmla="*/ 32521 h 167406"/>
                <a:gd name="connsiteX5" fmla="*/ 179758 w 231600"/>
                <a:gd name="connsiteY5" fmla="*/ 46905 h 167406"/>
                <a:gd name="connsiteX6" fmla="*/ 146142 w 231600"/>
                <a:gd name="connsiteY6" fmla="*/ 51680 h 167406"/>
                <a:gd name="connsiteX7" fmla="*/ 130443 w 231600"/>
                <a:gd name="connsiteY7" fmla="*/ 71563 h 167406"/>
                <a:gd name="connsiteX8" fmla="*/ 99304 w 231600"/>
                <a:gd name="connsiteY8" fmla="*/ 81966 h 167406"/>
                <a:gd name="connsiteX9" fmla="*/ 111002 w 231600"/>
                <a:gd name="connsiteY9" fmla="*/ 110425 h 167406"/>
                <a:gd name="connsiteX10" fmla="*/ 134552 w 231600"/>
                <a:gd name="connsiteY10" fmla="*/ 137318 h 167406"/>
                <a:gd name="connsiteX11" fmla="*/ 72907 w 231600"/>
                <a:gd name="connsiteY11" fmla="*/ 133209 h 167406"/>
                <a:gd name="connsiteX12" fmla="*/ 13682 w 231600"/>
                <a:gd name="connsiteY12" fmla="*/ 166690 h 167406"/>
                <a:gd name="connsiteX13" fmla="*/ 988 w 231600"/>
                <a:gd name="connsiteY13" fmla="*/ 106495 h 167406"/>
                <a:gd name="connsiteX14" fmla="*/ 35046 w 231600"/>
                <a:gd name="connsiteY14" fmla="*/ 68413 h 167406"/>
                <a:gd name="connsiteX15" fmla="*/ 55335 w 231600"/>
                <a:gd name="connsiteY15" fmla="*/ 26745 h 167406"/>
                <a:gd name="connsiteX16" fmla="*/ 82235 w 231600"/>
                <a:gd name="connsiteY16" fmla="*/ 21527 h 167406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35046 w 231600"/>
                <a:gd name="connsiteY15" fmla="*/ 68413 h 168153"/>
                <a:gd name="connsiteX16" fmla="*/ 55335 w 231600"/>
                <a:gd name="connsiteY16" fmla="*/ 26745 h 168153"/>
                <a:gd name="connsiteX17" fmla="*/ 82235 w 231600"/>
                <a:gd name="connsiteY17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55335 w 231600"/>
                <a:gd name="connsiteY17" fmla="*/ 26745 h 168153"/>
                <a:gd name="connsiteX18" fmla="*/ 82235 w 231600"/>
                <a:gd name="connsiteY18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58523 w 231600"/>
                <a:gd name="connsiteY17" fmla="*/ 51015 h 168153"/>
                <a:gd name="connsiteX18" fmla="*/ 55335 w 231600"/>
                <a:gd name="connsiteY18" fmla="*/ 26745 h 168153"/>
                <a:gd name="connsiteX19" fmla="*/ 82235 w 231600"/>
                <a:gd name="connsiteY19" fmla="*/ 21527 h 168153"/>
                <a:gd name="connsiteX0" fmla="*/ 82235 w 231600"/>
                <a:gd name="connsiteY0" fmla="*/ 21527 h 168153"/>
                <a:gd name="connsiteX1" fmla="*/ 103413 w 231600"/>
                <a:gd name="connsiteY1" fmla="*/ 10729 h 168153"/>
                <a:gd name="connsiteX2" fmla="*/ 184598 w 231600"/>
                <a:gd name="connsiteY2" fmla="*/ 47 h 168153"/>
                <a:gd name="connsiteX3" fmla="*/ 231600 w 231600"/>
                <a:gd name="connsiteY3" fmla="*/ 21527 h 168153"/>
                <a:gd name="connsiteX4" fmla="*/ 206471 w 231600"/>
                <a:gd name="connsiteY4" fmla="*/ 32521 h 168153"/>
                <a:gd name="connsiteX5" fmla="*/ 179758 w 231600"/>
                <a:gd name="connsiteY5" fmla="*/ 46905 h 168153"/>
                <a:gd name="connsiteX6" fmla="*/ 146142 w 231600"/>
                <a:gd name="connsiteY6" fmla="*/ 51680 h 168153"/>
                <a:gd name="connsiteX7" fmla="*/ 130443 w 231600"/>
                <a:gd name="connsiteY7" fmla="*/ 71563 h 168153"/>
                <a:gd name="connsiteX8" fmla="*/ 99304 w 231600"/>
                <a:gd name="connsiteY8" fmla="*/ 81966 h 168153"/>
                <a:gd name="connsiteX9" fmla="*/ 111002 w 231600"/>
                <a:gd name="connsiteY9" fmla="*/ 110425 h 168153"/>
                <a:gd name="connsiteX10" fmla="*/ 134552 w 231600"/>
                <a:gd name="connsiteY10" fmla="*/ 137318 h 168153"/>
                <a:gd name="connsiteX11" fmla="*/ 91401 w 231600"/>
                <a:gd name="connsiteY11" fmla="*/ 168141 h 168153"/>
                <a:gd name="connsiteX12" fmla="*/ 72907 w 231600"/>
                <a:gd name="connsiteY12" fmla="*/ 133209 h 168153"/>
                <a:gd name="connsiteX13" fmla="*/ 13682 w 231600"/>
                <a:gd name="connsiteY13" fmla="*/ 166690 h 168153"/>
                <a:gd name="connsiteX14" fmla="*/ 988 w 231600"/>
                <a:gd name="connsiteY14" fmla="*/ 106495 h 168153"/>
                <a:gd name="connsiteX15" fmla="*/ 25646 w 231600"/>
                <a:gd name="connsiteY15" fmla="*/ 92112 h 168153"/>
                <a:gd name="connsiteX16" fmla="*/ 35046 w 231600"/>
                <a:gd name="connsiteY16" fmla="*/ 68413 h 168153"/>
                <a:gd name="connsiteX17" fmla="*/ 44139 w 231600"/>
                <a:gd name="connsiteY17" fmla="*/ 42796 h 168153"/>
                <a:gd name="connsiteX18" fmla="*/ 55335 w 231600"/>
                <a:gd name="connsiteY18" fmla="*/ 26745 h 168153"/>
                <a:gd name="connsiteX19" fmla="*/ 82235 w 231600"/>
                <a:gd name="connsiteY19" fmla="*/ 21527 h 168153"/>
                <a:gd name="connsiteX0" fmla="*/ 81599 w 230964"/>
                <a:gd name="connsiteY0" fmla="*/ 21527 h 168153"/>
                <a:gd name="connsiteX1" fmla="*/ 102777 w 230964"/>
                <a:gd name="connsiteY1" fmla="*/ 10729 h 168153"/>
                <a:gd name="connsiteX2" fmla="*/ 183962 w 230964"/>
                <a:gd name="connsiteY2" fmla="*/ 47 h 168153"/>
                <a:gd name="connsiteX3" fmla="*/ 230964 w 230964"/>
                <a:gd name="connsiteY3" fmla="*/ 21527 h 168153"/>
                <a:gd name="connsiteX4" fmla="*/ 205835 w 230964"/>
                <a:gd name="connsiteY4" fmla="*/ 32521 h 168153"/>
                <a:gd name="connsiteX5" fmla="*/ 179122 w 230964"/>
                <a:gd name="connsiteY5" fmla="*/ 46905 h 168153"/>
                <a:gd name="connsiteX6" fmla="*/ 145506 w 230964"/>
                <a:gd name="connsiteY6" fmla="*/ 51680 h 168153"/>
                <a:gd name="connsiteX7" fmla="*/ 129807 w 230964"/>
                <a:gd name="connsiteY7" fmla="*/ 71563 h 168153"/>
                <a:gd name="connsiteX8" fmla="*/ 98668 w 230964"/>
                <a:gd name="connsiteY8" fmla="*/ 81966 h 168153"/>
                <a:gd name="connsiteX9" fmla="*/ 110366 w 230964"/>
                <a:gd name="connsiteY9" fmla="*/ 110425 h 168153"/>
                <a:gd name="connsiteX10" fmla="*/ 133916 w 230964"/>
                <a:gd name="connsiteY10" fmla="*/ 137318 h 168153"/>
                <a:gd name="connsiteX11" fmla="*/ 90765 w 230964"/>
                <a:gd name="connsiteY11" fmla="*/ 168141 h 168153"/>
                <a:gd name="connsiteX12" fmla="*/ 72271 w 230964"/>
                <a:gd name="connsiteY12" fmla="*/ 133209 h 168153"/>
                <a:gd name="connsiteX13" fmla="*/ 13046 w 230964"/>
                <a:gd name="connsiteY13" fmla="*/ 166690 h 168153"/>
                <a:gd name="connsiteX14" fmla="*/ 37339 w 230964"/>
                <a:gd name="connsiteY14" fmla="*/ 127044 h 168153"/>
                <a:gd name="connsiteX15" fmla="*/ 352 w 230964"/>
                <a:gd name="connsiteY15" fmla="*/ 106495 h 168153"/>
                <a:gd name="connsiteX16" fmla="*/ 25010 w 230964"/>
                <a:gd name="connsiteY16" fmla="*/ 92112 h 168153"/>
                <a:gd name="connsiteX17" fmla="*/ 34410 w 230964"/>
                <a:gd name="connsiteY17" fmla="*/ 68413 h 168153"/>
                <a:gd name="connsiteX18" fmla="*/ 43503 w 230964"/>
                <a:gd name="connsiteY18" fmla="*/ 42796 h 168153"/>
                <a:gd name="connsiteX19" fmla="*/ 54699 w 230964"/>
                <a:gd name="connsiteY19" fmla="*/ 26745 h 168153"/>
                <a:gd name="connsiteX20" fmla="*/ 81599 w 230964"/>
                <a:gd name="connsiteY20" fmla="*/ 21527 h 168153"/>
                <a:gd name="connsiteX0" fmla="*/ 81778 w 231143"/>
                <a:gd name="connsiteY0" fmla="*/ 21527 h 168153"/>
                <a:gd name="connsiteX1" fmla="*/ 102956 w 231143"/>
                <a:gd name="connsiteY1" fmla="*/ 10729 h 168153"/>
                <a:gd name="connsiteX2" fmla="*/ 184141 w 231143"/>
                <a:gd name="connsiteY2" fmla="*/ 47 h 168153"/>
                <a:gd name="connsiteX3" fmla="*/ 231143 w 231143"/>
                <a:gd name="connsiteY3" fmla="*/ 21527 h 168153"/>
                <a:gd name="connsiteX4" fmla="*/ 206014 w 231143"/>
                <a:gd name="connsiteY4" fmla="*/ 32521 h 168153"/>
                <a:gd name="connsiteX5" fmla="*/ 179301 w 231143"/>
                <a:gd name="connsiteY5" fmla="*/ 46905 h 168153"/>
                <a:gd name="connsiteX6" fmla="*/ 145685 w 231143"/>
                <a:gd name="connsiteY6" fmla="*/ 51680 h 168153"/>
                <a:gd name="connsiteX7" fmla="*/ 129986 w 231143"/>
                <a:gd name="connsiteY7" fmla="*/ 71563 h 168153"/>
                <a:gd name="connsiteX8" fmla="*/ 98847 w 231143"/>
                <a:gd name="connsiteY8" fmla="*/ 81966 h 168153"/>
                <a:gd name="connsiteX9" fmla="*/ 110545 w 231143"/>
                <a:gd name="connsiteY9" fmla="*/ 110425 h 168153"/>
                <a:gd name="connsiteX10" fmla="*/ 134095 w 231143"/>
                <a:gd name="connsiteY10" fmla="*/ 137318 h 168153"/>
                <a:gd name="connsiteX11" fmla="*/ 90944 w 231143"/>
                <a:gd name="connsiteY11" fmla="*/ 168141 h 168153"/>
                <a:gd name="connsiteX12" fmla="*/ 72450 w 231143"/>
                <a:gd name="connsiteY12" fmla="*/ 133209 h 168153"/>
                <a:gd name="connsiteX13" fmla="*/ 13225 w 231143"/>
                <a:gd name="connsiteY13" fmla="*/ 166690 h 168153"/>
                <a:gd name="connsiteX14" fmla="*/ 23134 w 231143"/>
                <a:gd name="connsiteY14" fmla="*/ 127044 h 168153"/>
                <a:gd name="connsiteX15" fmla="*/ 531 w 231143"/>
                <a:gd name="connsiteY15" fmla="*/ 106495 h 168153"/>
                <a:gd name="connsiteX16" fmla="*/ 25189 w 231143"/>
                <a:gd name="connsiteY16" fmla="*/ 92112 h 168153"/>
                <a:gd name="connsiteX17" fmla="*/ 34589 w 231143"/>
                <a:gd name="connsiteY17" fmla="*/ 68413 h 168153"/>
                <a:gd name="connsiteX18" fmla="*/ 43682 w 231143"/>
                <a:gd name="connsiteY18" fmla="*/ 42796 h 168153"/>
                <a:gd name="connsiteX19" fmla="*/ 54878 w 231143"/>
                <a:gd name="connsiteY19" fmla="*/ 26745 h 168153"/>
                <a:gd name="connsiteX20" fmla="*/ 81778 w 231143"/>
                <a:gd name="connsiteY20" fmla="*/ 21527 h 168153"/>
                <a:gd name="connsiteX0" fmla="*/ 81778 w 231143"/>
                <a:gd name="connsiteY0" fmla="*/ 21527 h 168153"/>
                <a:gd name="connsiteX1" fmla="*/ 102956 w 231143"/>
                <a:gd name="connsiteY1" fmla="*/ 10729 h 168153"/>
                <a:gd name="connsiteX2" fmla="*/ 184141 w 231143"/>
                <a:gd name="connsiteY2" fmla="*/ 47 h 168153"/>
                <a:gd name="connsiteX3" fmla="*/ 231143 w 231143"/>
                <a:gd name="connsiteY3" fmla="*/ 21527 h 168153"/>
                <a:gd name="connsiteX4" fmla="*/ 206014 w 231143"/>
                <a:gd name="connsiteY4" fmla="*/ 32521 h 168153"/>
                <a:gd name="connsiteX5" fmla="*/ 179301 w 231143"/>
                <a:gd name="connsiteY5" fmla="*/ 46905 h 168153"/>
                <a:gd name="connsiteX6" fmla="*/ 145685 w 231143"/>
                <a:gd name="connsiteY6" fmla="*/ 51680 h 168153"/>
                <a:gd name="connsiteX7" fmla="*/ 129986 w 231143"/>
                <a:gd name="connsiteY7" fmla="*/ 71563 h 168153"/>
                <a:gd name="connsiteX8" fmla="*/ 98847 w 231143"/>
                <a:gd name="connsiteY8" fmla="*/ 81966 h 168153"/>
                <a:gd name="connsiteX9" fmla="*/ 110545 w 231143"/>
                <a:gd name="connsiteY9" fmla="*/ 110425 h 168153"/>
                <a:gd name="connsiteX10" fmla="*/ 134095 w 231143"/>
                <a:gd name="connsiteY10" fmla="*/ 137318 h 168153"/>
                <a:gd name="connsiteX11" fmla="*/ 90944 w 231143"/>
                <a:gd name="connsiteY11" fmla="*/ 168141 h 168153"/>
                <a:gd name="connsiteX12" fmla="*/ 72450 w 231143"/>
                <a:gd name="connsiteY12" fmla="*/ 133209 h 168153"/>
                <a:gd name="connsiteX13" fmla="*/ 25554 w 231143"/>
                <a:gd name="connsiteY13" fmla="*/ 166690 h 168153"/>
                <a:gd name="connsiteX14" fmla="*/ 23134 w 231143"/>
                <a:gd name="connsiteY14" fmla="*/ 127044 h 168153"/>
                <a:gd name="connsiteX15" fmla="*/ 531 w 231143"/>
                <a:gd name="connsiteY15" fmla="*/ 106495 h 168153"/>
                <a:gd name="connsiteX16" fmla="*/ 25189 w 231143"/>
                <a:gd name="connsiteY16" fmla="*/ 92112 h 168153"/>
                <a:gd name="connsiteX17" fmla="*/ 34589 w 231143"/>
                <a:gd name="connsiteY17" fmla="*/ 68413 h 168153"/>
                <a:gd name="connsiteX18" fmla="*/ 43682 w 231143"/>
                <a:gd name="connsiteY18" fmla="*/ 42796 h 168153"/>
                <a:gd name="connsiteX19" fmla="*/ 54878 w 231143"/>
                <a:gd name="connsiteY19" fmla="*/ 26745 h 168153"/>
                <a:gd name="connsiteX20" fmla="*/ 81778 w 231143"/>
                <a:gd name="connsiteY20" fmla="*/ 21527 h 16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1143" h="168153">
                  <a:moveTo>
                    <a:pt x="81778" y="21527"/>
                  </a:moveTo>
                  <a:cubicBezTo>
                    <a:pt x="87831" y="15474"/>
                    <a:pt x="85896" y="14309"/>
                    <a:pt x="102956" y="10729"/>
                  </a:cubicBezTo>
                  <a:cubicBezTo>
                    <a:pt x="120016" y="7149"/>
                    <a:pt x="165269" y="-684"/>
                    <a:pt x="184141" y="47"/>
                  </a:cubicBezTo>
                  <a:lnTo>
                    <a:pt x="231143" y="21527"/>
                  </a:lnTo>
                  <a:cubicBezTo>
                    <a:pt x="222082" y="24507"/>
                    <a:pt x="215075" y="29541"/>
                    <a:pt x="206014" y="32521"/>
                  </a:cubicBezTo>
                  <a:cubicBezTo>
                    <a:pt x="194370" y="34576"/>
                    <a:pt x="190945" y="44850"/>
                    <a:pt x="179301" y="46905"/>
                  </a:cubicBezTo>
                  <a:lnTo>
                    <a:pt x="145685" y="51680"/>
                  </a:lnTo>
                  <a:cubicBezTo>
                    <a:pt x="136781" y="56474"/>
                    <a:pt x="137107" y="63433"/>
                    <a:pt x="129986" y="71563"/>
                  </a:cubicBezTo>
                  <a:cubicBezTo>
                    <a:pt x="122865" y="79693"/>
                    <a:pt x="106197" y="71722"/>
                    <a:pt x="98847" y="81966"/>
                  </a:cubicBezTo>
                  <a:lnTo>
                    <a:pt x="110545" y="110425"/>
                  </a:lnTo>
                  <a:cubicBezTo>
                    <a:pt x="109228" y="116568"/>
                    <a:pt x="140444" y="133521"/>
                    <a:pt x="134095" y="137318"/>
                  </a:cubicBezTo>
                  <a:cubicBezTo>
                    <a:pt x="132198" y="140773"/>
                    <a:pt x="101218" y="168826"/>
                    <a:pt x="90944" y="168141"/>
                  </a:cubicBezTo>
                  <a:cubicBezTo>
                    <a:pt x="80670" y="167456"/>
                    <a:pt x="86773" y="127286"/>
                    <a:pt x="72450" y="133209"/>
                  </a:cubicBezTo>
                  <a:cubicBezTo>
                    <a:pt x="58127" y="139132"/>
                    <a:pt x="37883" y="166348"/>
                    <a:pt x="25554" y="166690"/>
                  </a:cubicBezTo>
                  <a:cubicBezTo>
                    <a:pt x="13225" y="167033"/>
                    <a:pt x="25250" y="137077"/>
                    <a:pt x="23134" y="127044"/>
                  </a:cubicBezTo>
                  <a:cubicBezTo>
                    <a:pt x="21018" y="117012"/>
                    <a:pt x="-3921" y="113687"/>
                    <a:pt x="531" y="106495"/>
                  </a:cubicBezTo>
                  <a:cubicBezTo>
                    <a:pt x="813" y="92696"/>
                    <a:pt x="19513" y="98459"/>
                    <a:pt x="25189" y="92112"/>
                  </a:cubicBezTo>
                  <a:cubicBezTo>
                    <a:pt x="30865" y="85765"/>
                    <a:pt x="30822" y="76632"/>
                    <a:pt x="34589" y="68413"/>
                  </a:cubicBezTo>
                  <a:cubicBezTo>
                    <a:pt x="38356" y="60194"/>
                    <a:pt x="40301" y="49741"/>
                    <a:pt x="43682" y="42796"/>
                  </a:cubicBezTo>
                  <a:cubicBezTo>
                    <a:pt x="47063" y="35851"/>
                    <a:pt x="49214" y="30290"/>
                    <a:pt x="54878" y="26745"/>
                  </a:cubicBezTo>
                  <a:cubicBezTo>
                    <a:pt x="54940" y="16101"/>
                    <a:pt x="81716" y="32171"/>
                    <a:pt x="81778" y="21527"/>
                  </a:cubicBezTo>
                  <a:close/>
                </a:path>
              </a:pathLst>
            </a:custGeom>
            <a:solidFill>
              <a:schemeClr val="bg2"/>
            </a:solidFill>
            <a:ln w="127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5763" name="Prostokąt 5762"/>
            <p:cNvSpPr/>
            <p:nvPr/>
          </p:nvSpPr>
          <p:spPr>
            <a:xfrm>
              <a:off x="7474248" y="5481459"/>
              <a:ext cx="175983" cy="17598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5764" name="Prostokąt 5763"/>
            <p:cNvSpPr/>
            <p:nvPr/>
          </p:nvSpPr>
          <p:spPr>
            <a:xfrm>
              <a:off x="7626784" y="5481459"/>
              <a:ext cx="175983" cy="175983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r>
                <a:rPr lang="pl-PL" sz="1200" dirty="0" smtClean="0">
                  <a:solidFill>
                    <a:srgbClr val="0070C0"/>
                  </a:solidFill>
                </a:rPr>
                <a:t>2018</a:t>
              </a:r>
              <a:endParaRPr lang="pl-PL" sz="1200" dirty="0">
                <a:solidFill>
                  <a:srgbClr val="0070C0"/>
                </a:solidFill>
              </a:endParaRPr>
            </a:p>
          </p:txBody>
        </p:sp>
        <p:sp>
          <p:nvSpPr>
            <p:cNvPr id="5765" name="Prostokąt 5764"/>
            <p:cNvSpPr/>
            <p:nvPr/>
          </p:nvSpPr>
          <p:spPr>
            <a:xfrm>
              <a:off x="8091292" y="5481458"/>
              <a:ext cx="828341" cy="9681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>
                <a:lnSpc>
                  <a:spcPts val="1500"/>
                </a:lnSpc>
              </a:pPr>
              <a:r>
                <a:rPr lang="pl-PL" sz="2800" b="1" dirty="0" smtClean="0">
                  <a:solidFill>
                    <a:srgbClr val="0070C0"/>
                  </a:solidFill>
                </a:rPr>
                <a:t>60</a:t>
              </a:r>
            </a:p>
            <a:p>
              <a:pPr>
                <a:lnSpc>
                  <a:spcPts val="1500"/>
                </a:lnSpc>
              </a:pPr>
              <a:r>
                <a:rPr lang="pl-PL" sz="1200" dirty="0" smtClean="0">
                  <a:solidFill>
                    <a:srgbClr val="0070C0"/>
                  </a:solidFill>
                </a:rPr>
                <a:t>krajów</a:t>
              </a:r>
              <a:endParaRPr lang="pl-PL" sz="1200" dirty="0">
                <a:solidFill>
                  <a:srgbClr val="0070C0"/>
                </a:solidFill>
              </a:endParaRPr>
            </a:p>
          </p:txBody>
        </p:sp>
        <p:cxnSp>
          <p:nvCxnSpPr>
            <p:cNvPr id="5766" name="Łącznik prostoliniowy 1479"/>
            <p:cNvCxnSpPr/>
            <p:nvPr/>
          </p:nvCxnSpPr>
          <p:spPr>
            <a:xfrm>
              <a:off x="8107596" y="5481459"/>
              <a:ext cx="0" cy="1011625"/>
            </a:xfrm>
            <a:prstGeom prst="line">
              <a:avLst/>
            </a:prstGeom>
            <a:ln/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sp>
          <p:nvSpPr>
            <p:cNvPr id="5767" name="Owal 5766"/>
            <p:cNvSpPr/>
            <p:nvPr/>
          </p:nvSpPr>
          <p:spPr>
            <a:xfrm>
              <a:off x="6419105" y="3974920"/>
              <a:ext cx="36000" cy="36000"/>
            </a:xfrm>
            <a:prstGeom prst="ellipse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5768" name="Owal 5767"/>
            <p:cNvSpPr/>
            <p:nvPr/>
          </p:nvSpPr>
          <p:spPr>
            <a:xfrm>
              <a:off x="5360989" y="3493827"/>
              <a:ext cx="36000" cy="36000"/>
            </a:xfrm>
            <a:prstGeom prst="ellipse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5769" name="Freeform 6"/>
            <p:cNvSpPr>
              <a:spLocks/>
            </p:cNvSpPr>
            <p:nvPr/>
          </p:nvSpPr>
          <p:spPr bwMode="auto">
            <a:xfrm>
              <a:off x="5641928" y="3113181"/>
              <a:ext cx="167935" cy="133581"/>
            </a:xfrm>
            <a:custGeom>
              <a:avLst/>
              <a:gdLst>
                <a:gd name="T0" fmla="*/ 254 w 287"/>
                <a:gd name="T1" fmla="*/ 99 h 212"/>
                <a:gd name="T2" fmla="*/ 228 w 287"/>
                <a:gd name="T3" fmla="*/ 76 h 212"/>
                <a:gd name="T4" fmla="*/ 141 w 287"/>
                <a:gd name="T5" fmla="*/ 0 h 212"/>
                <a:gd name="T6" fmla="*/ 78 w 287"/>
                <a:gd name="T7" fmla="*/ 21 h 212"/>
                <a:gd name="T8" fmla="*/ 98 w 287"/>
                <a:gd name="T9" fmla="*/ 27 h 212"/>
                <a:gd name="T10" fmla="*/ 114 w 287"/>
                <a:gd name="T11" fmla="*/ 21 h 212"/>
                <a:gd name="T12" fmla="*/ 128 w 287"/>
                <a:gd name="T13" fmla="*/ 21 h 212"/>
                <a:gd name="T14" fmla="*/ 134 w 287"/>
                <a:gd name="T15" fmla="*/ 37 h 212"/>
                <a:gd name="T16" fmla="*/ 114 w 287"/>
                <a:gd name="T17" fmla="*/ 42 h 212"/>
                <a:gd name="T18" fmla="*/ 93 w 287"/>
                <a:gd name="T19" fmla="*/ 42 h 212"/>
                <a:gd name="T20" fmla="*/ 78 w 287"/>
                <a:gd name="T21" fmla="*/ 42 h 212"/>
                <a:gd name="T22" fmla="*/ 57 w 287"/>
                <a:gd name="T23" fmla="*/ 52 h 212"/>
                <a:gd name="T24" fmla="*/ 62 w 287"/>
                <a:gd name="T25" fmla="*/ 63 h 212"/>
                <a:gd name="T26" fmla="*/ 52 w 287"/>
                <a:gd name="T27" fmla="*/ 78 h 212"/>
                <a:gd name="T28" fmla="*/ 42 w 287"/>
                <a:gd name="T29" fmla="*/ 89 h 212"/>
                <a:gd name="T30" fmla="*/ 26 w 287"/>
                <a:gd name="T31" fmla="*/ 99 h 212"/>
                <a:gd name="T32" fmla="*/ 11 w 287"/>
                <a:gd name="T33" fmla="*/ 99 h 212"/>
                <a:gd name="T34" fmla="*/ 0 w 287"/>
                <a:gd name="T35" fmla="*/ 113 h 212"/>
                <a:gd name="T36" fmla="*/ 11 w 287"/>
                <a:gd name="T37" fmla="*/ 125 h 212"/>
                <a:gd name="T38" fmla="*/ 26 w 287"/>
                <a:gd name="T39" fmla="*/ 125 h 212"/>
                <a:gd name="T40" fmla="*/ 26 w 287"/>
                <a:gd name="T41" fmla="*/ 144 h 212"/>
                <a:gd name="T42" fmla="*/ 31 w 287"/>
                <a:gd name="T43" fmla="*/ 160 h 212"/>
                <a:gd name="T44" fmla="*/ 26 w 287"/>
                <a:gd name="T45" fmla="*/ 175 h 212"/>
                <a:gd name="T46" fmla="*/ 21 w 287"/>
                <a:gd name="T47" fmla="*/ 191 h 212"/>
                <a:gd name="T48" fmla="*/ 31 w 287"/>
                <a:gd name="T49" fmla="*/ 201 h 212"/>
                <a:gd name="T50" fmla="*/ 52 w 287"/>
                <a:gd name="T51" fmla="*/ 196 h 212"/>
                <a:gd name="T52" fmla="*/ 62 w 287"/>
                <a:gd name="T53" fmla="*/ 186 h 212"/>
                <a:gd name="T54" fmla="*/ 78 w 287"/>
                <a:gd name="T55" fmla="*/ 191 h 212"/>
                <a:gd name="T56" fmla="*/ 78 w 287"/>
                <a:gd name="T57" fmla="*/ 181 h 212"/>
                <a:gd name="T58" fmla="*/ 98 w 287"/>
                <a:gd name="T59" fmla="*/ 181 h 212"/>
                <a:gd name="T60" fmla="*/ 98 w 287"/>
                <a:gd name="T61" fmla="*/ 160 h 212"/>
                <a:gd name="T62" fmla="*/ 109 w 287"/>
                <a:gd name="T63" fmla="*/ 150 h 212"/>
                <a:gd name="T64" fmla="*/ 118 w 287"/>
                <a:gd name="T65" fmla="*/ 139 h 212"/>
                <a:gd name="T66" fmla="*/ 128 w 287"/>
                <a:gd name="T67" fmla="*/ 150 h 212"/>
                <a:gd name="T68" fmla="*/ 134 w 287"/>
                <a:gd name="T69" fmla="*/ 165 h 212"/>
                <a:gd name="T70" fmla="*/ 144 w 287"/>
                <a:gd name="T71" fmla="*/ 175 h 212"/>
                <a:gd name="T72" fmla="*/ 144 w 287"/>
                <a:gd name="T73" fmla="*/ 196 h 212"/>
                <a:gd name="T74" fmla="*/ 149 w 287"/>
                <a:gd name="T75" fmla="*/ 212 h 212"/>
                <a:gd name="T76" fmla="*/ 165 w 287"/>
                <a:gd name="T77" fmla="*/ 206 h 212"/>
                <a:gd name="T78" fmla="*/ 180 w 287"/>
                <a:gd name="T79" fmla="*/ 201 h 212"/>
                <a:gd name="T80" fmla="*/ 190 w 287"/>
                <a:gd name="T81" fmla="*/ 191 h 212"/>
                <a:gd name="T82" fmla="*/ 201 w 287"/>
                <a:gd name="T83" fmla="*/ 181 h 212"/>
                <a:gd name="T84" fmla="*/ 216 w 287"/>
                <a:gd name="T85" fmla="*/ 175 h 212"/>
                <a:gd name="T86" fmla="*/ 232 w 287"/>
                <a:gd name="T87" fmla="*/ 181 h 212"/>
                <a:gd name="T88" fmla="*/ 242 w 287"/>
                <a:gd name="T89" fmla="*/ 170 h 212"/>
                <a:gd name="T90" fmla="*/ 251 w 287"/>
                <a:gd name="T91" fmla="*/ 181 h 212"/>
                <a:gd name="T92" fmla="*/ 251 w 287"/>
                <a:gd name="T93" fmla="*/ 186 h 212"/>
                <a:gd name="T94" fmla="*/ 267 w 287"/>
                <a:gd name="T95" fmla="*/ 191 h 212"/>
                <a:gd name="T96" fmla="*/ 277 w 287"/>
                <a:gd name="T97" fmla="*/ 181 h 212"/>
                <a:gd name="T98" fmla="*/ 282 w 287"/>
                <a:gd name="T99" fmla="*/ 18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7" h="212">
                  <a:moveTo>
                    <a:pt x="287" y="189"/>
                  </a:moveTo>
                  <a:lnTo>
                    <a:pt x="285" y="152"/>
                  </a:lnTo>
                  <a:lnTo>
                    <a:pt x="271" y="121"/>
                  </a:lnTo>
                  <a:lnTo>
                    <a:pt x="254" y="99"/>
                  </a:lnTo>
                  <a:lnTo>
                    <a:pt x="245" y="93"/>
                  </a:lnTo>
                  <a:lnTo>
                    <a:pt x="228" y="95"/>
                  </a:lnTo>
                  <a:lnTo>
                    <a:pt x="223" y="80"/>
                  </a:lnTo>
                  <a:lnTo>
                    <a:pt x="228" y="76"/>
                  </a:lnTo>
                  <a:lnTo>
                    <a:pt x="227" y="46"/>
                  </a:lnTo>
                  <a:lnTo>
                    <a:pt x="191" y="26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8" y="16"/>
                  </a:lnTo>
                  <a:lnTo>
                    <a:pt x="78" y="21"/>
                  </a:lnTo>
                  <a:lnTo>
                    <a:pt x="83" y="21"/>
                  </a:lnTo>
                  <a:lnTo>
                    <a:pt x="88" y="21"/>
                  </a:lnTo>
                  <a:lnTo>
                    <a:pt x="93" y="27"/>
                  </a:lnTo>
                  <a:lnTo>
                    <a:pt x="98" y="27"/>
                  </a:lnTo>
                  <a:lnTo>
                    <a:pt x="104" y="27"/>
                  </a:lnTo>
                  <a:lnTo>
                    <a:pt x="109" y="27"/>
                  </a:lnTo>
                  <a:lnTo>
                    <a:pt x="109" y="21"/>
                  </a:lnTo>
                  <a:lnTo>
                    <a:pt x="114" y="21"/>
                  </a:lnTo>
                  <a:lnTo>
                    <a:pt x="114" y="16"/>
                  </a:lnTo>
                  <a:lnTo>
                    <a:pt x="118" y="16"/>
                  </a:lnTo>
                  <a:lnTo>
                    <a:pt x="123" y="21"/>
                  </a:lnTo>
                  <a:lnTo>
                    <a:pt x="128" y="21"/>
                  </a:lnTo>
                  <a:lnTo>
                    <a:pt x="128" y="27"/>
                  </a:lnTo>
                  <a:lnTo>
                    <a:pt x="134" y="27"/>
                  </a:lnTo>
                  <a:lnTo>
                    <a:pt x="134" y="32"/>
                  </a:lnTo>
                  <a:lnTo>
                    <a:pt x="134" y="37"/>
                  </a:lnTo>
                  <a:lnTo>
                    <a:pt x="128" y="42"/>
                  </a:lnTo>
                  <a:lnTo>
                    <a:pt x="123" y="42"/>
                  </a:lnTo>
                  <a:lnTo>
                    <a:pt x="118" y="42"/>
                  </a:lnTo>
                  <a:lnTo>
                    <a:pt x="114" y="42"/>
                  </a:lnTo>
                  <a:lnTo>
                    <a:pt x="109" y="42"/>
                  </a:lnTo>
                  <a:lnTo>
                    <a:pt x="104" y="42"/>
                  </a:lnTo>
                  <a:lnTo>
                    <a:pt x="98" y="42"/>
                  </a:lnTo>
                  <a:lnTo>
                    <a:pt x="93" y="42"/>
                  </a:lnTo>
                  <a:lnTo>
                    <a:pt x="93" y="37"/>
                  </a:lnTo>
                  <a:lnTo>
                    <a:pt x="88" y="37"/>
                  </a:lnTo>
                  <a:lnTo>
                    <a:pt x="83" y="42"/>
                  </a:lnTo>
                  <a:lnTo>
                    <a:pt x="78" y="42"/>
                  </a:lnTo>
                  <a:lnTo>
                    <a:pt x="73" y="42"/>
                  </a:lnTo>
                  <a:lnTo>
                    <a:pt x="67" y="47"/>
                  </a:lnTo>
                  <a:lnTo>
                    <a:pt x="62" y="52"/>
                  </a:lnTo>
                  <a:lnTo>
                    <a:pt x="57" y="52"/>
                  </a:lnTo>
                  <a:lnTo>
                    <a:pt x="52" y="58"/>
                  </a:lnTo>
                  <a:lnTo>
                    <a:pt x="52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2" y="68"/>
                  </a:lnTo>
                  <a:lnTo>
                    <a:pt x="62" y="73"/>
                  </a:lnTo>
                  <a:lnTo>
                    <a:pt x="57" y="73"/>
                  </a:lnTo>
                  <a:lnTo>
                    <a:pt x="52" y="78"/>
                  </a:lnTo>
                  <a:lnTo>
                    <a:pt x="47" y="78"/>
                  </a:lnTo>
                  <a:lnTo>
                    <a:pt x="42" y="78"/>
                  </a:lnTo>
                  <a:lnTo>
                    <a:pt x="42" y="83"/>
                  </a:lnTo>
                  <a:lnTo>
                    <a:pt x="42" y="89"/>
                  </a:lnTo>
                  <a:lnTo>
                    <a:pt x="36" y="89"/>
                  </a:lnTo>
                  <a:lnTo>
                    <a:pt x="31" y="94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1" y="99"/>
                  </a:lnTo>
                  <a:lnTo>
                    <a:pt x="16" y="99"/>
                  </a:lnTo>
                  <a:lnTo>
                    <a:pt x="11" y="99"/>
                  </a:lnTo>
                  <a:lnTo>
                    <a:pt x="5" y="99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0" y="120"/>
                  </a:lnTo>
                  <a:lnTo>
                    <a:pt x="5" y="120"/>
                  </a:lnTo>
                  <a:lnTo>
                    <a:pt x="5" y="125"/>
                  </a:lnTo>
                  <a:lnTo>
                    <a:pt x="11" y="125"/>
                  </a:lnTo>
                  <a:lnTo>
                    <a:pt x="16" y="120"/>
                  </a:lnTo>
                  <a:lnTo>
                    <a:pt x="21" y="120"/>
                  </a:lnTo>
                  <a:lnTo>
                    <a:pt x="26" y="120"/>
                  </a:lnTo>
                  <a:lnTo>
                    <a:pt x="26" y="125"/>
                  </a:lnTo>
                  <a:lnTo>
                    <a:pt x="26" y="129"/>
                  </a:lnTo>
                  <a:lnTo>
                    <a:pt x="26" y="134"/>
                  </a:lnTo>
                  <a:lnTo>
                    <a:pt x="26" y="139"/>
                  </a:lnTo>
                  <a:lnTo>
                    <a:pt x="26" y="144"/>
                  </a:lnTo>
                  <a:lnTo>
                    <a:pt x="31" y="144"/>
                  </a:lnTo>
                  <a:lnTo>
                    <a:pt x="31" y="150"/>
                  </a:lnTo>
                  <a:lnTo>
                    <a:pt x="31" y="155"/>
                  </a:lnTo>
                  <a:lnTo>
                    <a:pt x="31" y="160"/>
                  </a:lnTo>
                  <a:lnTo>
                    <a:pt x="26" y="160"/>
                  </a:lnTo>
                  <a:lnTo>
                    <a:pt x="26" y="165"/>
                  </a:lnTo>
                  <a:lnTo>
                    <a:pt x="26" y="170"/>
                  </a:lnTo>
                  <a:lnTo>
                    <a:pt x="26" y="175"/>
                  </a:lnTo>
                  <a:lnTo>
                    <a:pt x="26" y="181"/>
                  </a:lnTo>
                  <a:lnTo>
                    <a:pt x="26" y="186"/>
                  </a:lnTo>
                  <a:lnTo>
                    <a:pt x="26" y="191"/>
                  </a:lnTo>
                  <a:lnTo>
                    <a:pt x="21" y="191"/>
                  </a:lnTo>
                  <a:lnTo>
                    <a:pt x="21" y="196"/>
                  </a:lnTo>
                  <a:lnTo>
                    <a:pt x="26" y="196"/>
                  </a:lnTo>
                  <a:lnTo>
                    <a:pt x="26" y="201"/>
                  </a:lnTo>
                  <a:lnTo>
                    <a:pt x="31" y="201"/>
                  </a:lnTo>
                  <a:lnTo>
                    <a:pt x="36" y="201"/>
                  </a:lnTo>
                  <a:lnTo>
                    <a:pt x="42" y="196"/>
                  </a:lnTo>
                  <a:lnTo>
                    <a:pt x="47" y="196"/>
                  </a:lnTo>
                  <a:lnTo>
                    <a:pt x="52" y="196"/>
                  </a:lnTo>
                  <a:lnTo>
                    <a:pt x="52" y="191"/>
                  </a:lnTo>
                  <a:lnTo>
                    <a:pt x="57" y="191"/>
                  </a:lnTo>
                  <a:lnTo>
                    <a:pt x="57" y="186"/>
                  </a:lnTo>
                  <a:lnTo>
                    <a:pt x="62" y="186"/>
                  </a:lnTo>
                  <a:lnTo>
                    <a:pt x="62" y="191"/>
                  </a:lnTo>
                  <a:lnTo>
                    <a:pt x="67" y="191"/>
                  </a:lnTo>
                  <a:lnTo>
                    <a:pt x="73" y="191"/>
                  </a:lnTo>
                  <a:lnTo>
                    <a:pt x="78" y="191"/>
                  </a:lnTo>
                  <a:lnTo>
                    <a:pt x="78" y="186"/>
                  </a:lnTo>
                  <a:lnTo>
                    <a:pt x="73" y="186"/>
                  </a:lnTo>
                  <a:lnTo>
                    <a:pt x="73" y="181"/>
                  </a:lnTo>
                  <a:lnTo>
                    <a:pt x="78" y="181"/>
                  </a:lnTo>
                  <a:lnTo>
                    <a:pt x="83" y="181"/>
                  </a:lnTo>
                  <a:lnTo>
                    <a:pt x="88" y="181"/>
                  </a:lnTo>
                  <a:lnTo>
                    <a:pt x="93" y="181"/>
                  </a:lnTo>
                  <a:lnTo>
                    <a:pt x="98" y="181"/>
                  </a:lnTo>
                  <a:lnTo>
                    <a:pt x="104" y="175"/>
                  </a:lnTo>
                  <a:lnTo>
                    <a:pt x="104" y="170"/>
                  </a:lnTo>
                  <a:lnTo>
                    <a:pt x="104" y="165"/>
                  </a:lnTo>
                  <a:lnTo>
                    <a:pt x="98" y="160"/>
                  </a:lnTo>
                  <a:lnTo>
                    <a:pt x="104" y="160"/>
                  </a:lnTo>
                  <a:lnTo>
                    <a:pt x="109" y="160"/>
                  </a:lnTo>
                  <a:lnTo>
                    <a:pt x="109" y="155"/>
                  </a:lnTo>
                  <a:lnTo>
                    <a:pt x="109" y="150"/>
                  </a:lnTo>
                  <a:lnTo>
                    <a:pt x="109" y="144"/>
                  </a:lnTo>
                  <a:lnTo>
                    <a:pt x="114" y="144"/>
                  </a:lnTo>
                  <a:lnTo>
                    <a:pt x="114" y="139"/>
                  </a:lnTo>
                  <a:lnTo>
                    <a:pt x="118" y="139"/>
                  </a:lnTo>
                  <a:lnTo>
                    <a:pt x="123" y="139"/>
                  </a:lnTo>
                  <a:lnTo>
                    <a:pt x="123" y="144"/>
                  </a:lnTo>
                  <a:lnTo>
                    <a:pt x="128" y="144"/>
                  </a:lnTo>
                  <a:lnTo>
                    <a:pt x="128" y="150"/>
                  </a:lnTo>
                  <a:lnTo>
                    <a:pt x="128" y="155"/>
                  </a:lnTo>
                  <a:lnTo>
                    <a:pt x="128" y="160"/>
                  </a:lnTo>
                  <a:lnTo>
                    <a:pt x="128" y="165"/>
                  </a:lnTo>
                  <a:lnTo>
                    <a:pt x="134" y="165"/>
                  </a:lnTo>
                  <a:lnTo>
                    <a:pt x="139" y="165"/>
                  </a:lnTo>
                  <a:lnTo>
                    <a:pt x="139" y="170"/>
                  </a:lnTo>
                  <a:lnTo>
                    <a:pt x="144" y="170"/>
                  </a:lnTo>
                  <a:lnTo>
                    <a:pt x="144" y="175"/>
                  </a:lnTo>
                  <a:lnTo>
                    <a:pt x="144" y="181"/>
                  </a:lnTo>
                  <a:lnTo>
                    <a:pt x="144" y="186"/>
                  </a:lnTo>
                  <a:lnTo>
                    <a:pt x="144" y="191"/>
                  </a:lnTo>
                  <a:lnTo>
                    <a:pt x="144" y="196"/>
                  </a:lnTo>
                  <a:lnTo>
                    <a:pt x="144" y="201"/>
                  </a:lnTo>
                  <a:lnTo>
                    <a:pt x="144" y="206"/>
                  </a:lnTo>
                  <a:lnTo>
                    <a:pt x="149" y="206"/>
                  </a:lnTo>
                  <a:lnTo>
                    <a:pt x="149" y="212"/>
                  </a:lnTo>
                  <a:lnTo>
                    <a:pt x="154" y="212"/>
                  </a:lnTo>
                  <a:lnTo>
                    <a:pt x="159" y="212"/>
                  </a:lnTo>
                  <a:lnTo>
                    <a:pt x="165" y="212"/>
                  </a:lnTo>
                  <a:lnTo>
                    <a:pt x="165" y="206"/>
                  </a:lnTo>
                  <a:lnTo>
                    <a:pt x="170" y="206"/>
                  </a:lnTo>
                  <a:lnTo>
                    <a:pt x="170" y="201"/>
                  </a:lnTo>
                  <a:lnTo>
                    <a:pt x="175" y="201"/>
                  </a:lnTo>
                  <a:lnTo>
                    <a:pt x="180" y="201"/>
                  </a:lnTo>
                  <a:lnTo>
                    <a:pt x="180" y="196"/>
                  </a:lnTo>
                  <a:lnTo>
                    <a:pt x="185" y="196"/>
                  </a:lnTo>
                  <a:lnTo>
                    <a:pt x="185" y="191"/>
                  </a:lnTo>
                  <a:lnTo>
                    <a:pt x="190" y="191"/>
                  </a:lnTo>
                  <a:lnTo>
                    <a:pt x="190" y="186"/>
                  </a:lnTo>
                  <a:lnTo>
                    <a:pt x="196" y="186"/>
                  </a:lnTo>
                  <a:lnTo>
                    <a:pt x="196" y="181"/>
                  </a:lnTo>
                  <a:lnTo>
                    <a:pt x="201" y="181"/>
                  </a:lnTo>
                  <a:lnTo>
                    <a:pt x="206" y="181"/>
                  </a:lnTo>
                  <a:lnTo>
                    <a:pt x="206" y="175"/>
                  </a:lnTo>
                  <a:lnTo>
                    <a:pt x="211" y="175"/>
                  </a:lnTo>
                  <a:lnTo>
                    <a:pt x="216" y="175"/>
                  </a:lnTo>
                  <a:lnTo>
                    <a:pt x="221" y="175"/>
                  </a:lnTo>
                  <a:lnTo>
                    <a:pt x="221" y="181"/>
                  </a:lnTo>
                  <a:lnTo>
                    <a:pt x="227" y="181"/>
                  </a:lnTo>
                  <a:lnTo>
                    <a:pt x="232" y="181"/>
                  </a:lnTo>
                  <a:lnTo>
                    <a:pt x="232" y="175"/>
                  </a:lnTo>
                  <a:lnTo>
                    <a:pt x="237" y="175"/>
                  </a:lnTo>
                  <a:lnTo>
                    <a:pt x="237" y="170"/>
                  </a:lnTo>
                  <a:lnTo>
                    <a:pt x="242" y="170"/>
                  </a:lnTo>
                  <a:lnTo>
                    <a:pt x="246" y="170"/>
                  </a:lnTo>
                  <a:lnTo>
                    <a:pt x="251" y="170"/>
                  </a:lnTo>
                  <a:lnTo>
                    <a:pt x="251" y="175"/>
                  </a:lnTo>
                  <a:lnTo>
                    <a:pt x="251" y="181"/>
                  </a:lnTo>
                  <a:lnTo>
                    <a:pt x="246" y="181"/>
                  </a:lnTo>
                  <a:lnTo>
                    <a:pt x="242" y="186"/>
                  </a:lnTo>
                  <a:lnTo>
                    <a:pt x="246" y="186"/>
                  </a:lnTo>
                  <a:lnTo>
                    <a:pt x="251" y="186"/>
                  </a:lnTo>
                  <a:lnTo>
                    <a:pt x="258" y="186"/>
                  </a:lnTo>
                  <a:lnTo>
                    <a:pt x="262" y="186"/>
                  </a:lnTo>
                  <a:lnTo>
                    <a:pt x="262" y="191"/>
                  </a:lnTo>
                  <a:lnTo>
                    <a:pt x="267" y="191"/>
                  </a:lnTo>
                  <a:lnTo>
                    <a:pt x="272" y="191"/>
                  </a:lnTo>
                  <a:lnTo>
                    <a:pt x="272" y="186"/>
                  </a:lnTo>
                  <a:lnTo>
                    <a:pt x="277" y="186"/>
                  </a:lnTo>
                  <a:lnTo>
                    <a:pt x="277" y="181"/>
                  </a:lnTo>
                  <a:lnTo>
                    <a:pt x="281" y="181"/>
                  </a:lnTo>
                  <a:lnTo>
                    <a:pt x="282" y="181"/>
                  </a:lnTo>
                  <a:lnTo>
                    <a:pt x="282" y="182"/>
                  </a:lnTo>
                  <a:lnTo>
                    <a:pt x="282" y="186"/>
                  </a:lnTo>
                  <a:lnTo>
                    <a:pt x="285" y="186"/>
                  </a:lnTo>
                  <a:lnTo>
                    <a:pt x="286" y="186"/>
                  </a:lnTo>
                  <a:lnTo>
                    <a:pt x="287" y="189"/>
                  </a:lnTo>
                  <a:close/>
                </a:path>
              </a:pathLst>
            </a:custGeom>
            <a:solidFill>
              <a:srgbClr val="D8D8D8"/>
            </a:solidFill>
            <a:ln w="63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770" name="Freeform 32"/>
            <p:cNvSpPr>
              <a:spLocks/>
            </p:cNvSpPr>
            <p:nvPr/>
          </p:nvSpPr>
          <p:spPr bwMode="auto">
            <a:xfrm>
              <a:off x="5685939" y="3080416"/>
              <a:ext cx="181929" cy="78132"/>
            </a:xfrm>
            <a:custGeom>
              <a:avLst/>
              <a:gdLst>
                <a:gd name="T0" fmla="*/ 218 w 313"/>
                <a:gd name="T1" fmla="*/ 70 h 123"/>
                <a:gd name="T2" fmla="*/ 271 w 313"/>
                <a:gd name="T3" fmla="*/ 51 h 123"/>
                <a:gd name="T4" fmla="*/ 308 w 313"/>
                <a:gd name="T5" fmla="*/ 26 h 123"/>
                <a:gd name="T6" fmla="*/ 292 w 313"/>
                <a:gd name="T7" fmla="*/ 21 h 123"/>
                <a:gd name="T8" fmla="*/ 282 w 313"/>
                <a:gd name="T9" fmla="*/ 5 h 123"/>
                <a:gd name="T10" fmla="*/ 277 w 313"/>
                <a:gd name="T11" fmla="*/ 5 h 123"/>
                <a:gd name="T12" fmla="*/ 266 w 313"/>
                <a:gd name="T13" fmla="*/ 5 h 123"/>
                <a:gd name="T14" fmla="*/ 246 w 313"/>
                <a:gd name="T15" fmla="*/ 0 h 123"/>
                <a:gd name="T16" fmla="*/ 235 w 313"/>
                <a:gd name="T17" fmla="*/ 0 h 123"/>
                <a:gd name="T18" fmla="*/ 225 w 313"/>
                <a:gd name="T19" fmla="*/ 0 h 123"/>
                <a:gd name="T20" fmla="*/ 204 w 313"/>
                <a:gd name="T21" fmla="*/ 0 h 123"/>
                <a:gd name="T22" fmla="*/ 194 w 313"/>
                <a:gd name="T23" fmla="*/ 0 h 123"/>
                <a:gd name="T24" fmla="*/ 185 w 313"/>
                <a:gd name="T25" fmla="*/ 5 h 123"/>
                <a:gd name="T26" fmla="*/ 178 w 313"/>
                <a:gd name="T27" fmla="*/ 0 h 123"/>
                <a:gd name="T28" fmla="*/ 173 w 313"/>
                <a:gd name="T29" fmla="*/ 5 h 123"/>
                <a:gd name="T30" fmla="*/ 169 w 313"/>
                <a:gd name="T31" fmla="*/ 9 h 123"/>
                <a:gd name="T32" fmla="*/ 159 w 313"/>
                <a:gd name="T33" fmla="*/ 9 h 123"/>
                <a:gd name="T34" fmla="*/ 143 w 313"/>
                <a:gd name="T35" fmla="*/ 5 h 123"/>
                <a:gd name="T36" fmla="*/ 128 w 313"/>
                <a:gd name="T37" fmla="*/ 0 h 123"/>
                <a:gd name="T38" fmla="*/ 123 w 313"/>
                <a:gd name="T39" fmla="*/ 0 h 123"/>
                <a:gd name="T40" fmla="*/ 117 w 313"/>
                <a:gd name="T41" fmla="*/ 0 h 123"/>
                <a:gd name="T42" fmla="*/ 112 w 313"/>
                <a:gd name="T43" fmla="*/ 0 h 123"/>
                <a:gd name="T44" fmla="*/ 107 w 313"/>
                <a:gd name="T45" fmla="*/ 0 h 123"/>
                <a:gd name="T46" fmla="*/ 102 w 313"/>
                <a:gd name="T47" fmla="*/ 0 h 123"/>
                <a:gd name="T48" fmla="*/ 97 w 313"/>
                <a:gd name="T49" fmla="*/ 0 h 123"/>
                <a:gd name="T50" fmla="*/ 92 w 313"/>
                <a:gd name="T51" fmla="*/ 5 h 123"/>
                <a:gd name="T52" fmla="*/ 97 w 313"/>
                <a:gd name="T53" fmla="*/ 9 h 123"/>
                <a:gd name="T54" fmla="*/ 97 w 313"/>
                <a:gd name="T55" fmla="*/ 16 h 123"/>
                <a:gd name="T56" fmla="*/ 97 w 313"/>
                <a:gd name="T57" fmla="*/ 26 h 123"/>
                <a:gd name="T58" fmla="*/ 86 w 313"/>
                <a:gd name="T59" fmla="*/ 26 h 123"/>
                <a:gd name="T60" fmla="*/ 71 w 313"/>
                <a:gd name="T61" fmla="*/ 26 h 123"/>
                <a:gd name="T62" fmla="*/ 50 w 313"/>
                <a:gd name="T63" fmla="*/ 26 h 123"/>
                <a:gd name="T64" fmla="*/ 41 w 313"/>
                <a:gd name="T65" fmla="*/ 26 h 123"/>
                <a:gd name="T66" fmla="*/ 31 w 313"/>
                <a:gd name="T67" fmla="*/ 21 h 123"/>
                <a:gd name="T68" fmla="*/ 25 w 313"/>
                <a:gd name="T69" fmla="*/ 21 h 123"/>
                <a:gd name="T70" fmla="*/ 15 w 313"/>
                <a:gd name="T71" fmla="*/ 26 h 123"/>
                <a:gd name="T72" fmla="*/ 20 w 313"/>
                <a:gd name="T73" fmla="*/ 30 h 123"/>
                <a:gd name="T74" fmla="*/ 10 w 313"/>
                <a:gd name="T75" fmla="*/ 35 h 123"/>
                <a:gd name="T76" fmla="*/ 15 w 313"/>
                <a:gd name="T77" fmla="*/ 35 h 123"/>
                <a:gd name="T78" fmla="*/ 15 w 313"/>
                <a:gd name="T79" fmla="*/ 40 h 123"/>
                <a:gd name="T80" fmla="*/ 10 w 313"/>
                <a:gd name="T81" fmla="*/ 51 h 123"/>
                <a:gd name="T82" fmla="*/ 5 w 313"/>
                <a:gd name="T83" fmla="*/ 61 h 123"/>
                <a:gd name="T84" fmla="*/ 0 w 313"/>
                <a:gd name="T85" fmla="*/ 66 h 123"/>
                <a:gd name="T86" fmla="*/ 10 w 313"/>
                <a:gd name="T87" fmla="*/ 71 h 123"/>
                <a:gd name="T88" fmla="*/ 20 w 313"/>
                <a:gd name="T89" fmla="*/ 77 h 123"/>
                <a:gd name="T90" fmla="*/ 25 w 313"/>
                <a:gd name="T91" fmla="*/ 77 h 123"/>
                <a:gd name="T92" fmla="*/ 36 w 313"/>
                <a:gd name="T93" fmla="*/ 77 h 123"/>
                <a:gd name="T94" fmla="*/ 41 w 313"/>
                <a:gd name="T95" fmla="*/ 71 h 123"/>
                <a:gd name="T96" fmla="*/ 41 w 313"/>
                <a:gd name="T97" fmla="*/ 66 h 123"/>
                <a:gd name="T98" fmla="*/ 50 w 313"/>
                <a:gd name="T99" fmla="*/ 71 h 123"/>
                <a:gd name="T100" fmla="*/ 61 w 313"/>
                <a:gd name="T101" fmla="*/ 82 h 123"/>
                <a:gd name="T102" fmla="*/ 61 w 313"/>
                <a:gd name="T103" fmla="*/ 87 h 123"/>
                <a:gd name="T104" fmla="*/ 50 w 313"/>
                <a:gd name="T105" fmla="*/ 99 h 123"/>
                <a:gd name="T106" fmla="*/ 41 w 313"/>
                <a:gd name="T107" fmla="*/ 99 h 123"/>
                <a:gd name="T108" fmla="*/ 29 w 313"/>
                <a:gd name="T109" fmla="*/ 99 h 123"/>
                <a:gd name="T110" fmla="*/ 27 w 313"/>
                <a:gd name="T111" fmla="*/ 120 h 123"/>
                <a:gd name="T112" fmla="*/ 122 w 313"/>
                <a:gd name="T113" fmla="*/ 11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123">
                  <a:moveTo>
                    <a:pt x="167" y="104"/>
                  </a:moveTo>
                  <a:lnTo>
                    <a:pt x="186" y="87"/>
                  </a:lnTo>
                  <a:lnTo>
                    <a:pt x="199" y="77"/>
                  </a:lnTo>
                  <a:lnTo>
                    <a:pt x="199" y="72"/>
                  </a:lnTo>
                  <a:lnTo>
                    <a:pt x="205" y="74"/>
                  </a:lnTo>
                  <a:lnTo>
                    <a:pt x="213" y="74"/>
                  </a:lnTo>
                  <a:lnTo>
                    <a:pt x="218" y="70"/>
                  </a:lnTo>
                  <a:lnTo>
                    <a:pt x="225" y="80"/>
                  </a:lnTo>
                  <a:lnTo>
                    <a:pt x="234" y="76"/>
                  </a:lnTo>
                  <a:lnTo>
                    <a:pt x="244" y="72"/>
                  </a:lnTo>
                  <a:lnTo>
                    <a:pt x="247" y="72"/>
                  </a:lnTo>
                  <a:lnTo>
                    <a:pt x="252" y="59"/>
                  </a:lnTo>
                  <a:lnTo>
                    <a:pt x="258" y="51"/>
                  </a:lnTo>
                  <a:lnTo>
                    <a:pt x="271" y="51"/>
                  </a:lnTo>
                  <a:lnTo>
                    <a:pt x="287" y="40"/>
                  </a:lnTo>
                  <a:lnTo>
                    <a:pt x="292" y="35"/>
                  </a:lnTo>
                  <a:lnTo>
                    <a:pt x="301" y="35"/>
                  </a:lnTo>
                  <a:lnTo>
                    <a:pt x="308" y="30"/>
                  </a:lnTo>
                  <a:lnTo>
                    <a:pt x="313" y="26"/>
                  </a:lnTo>
                  <a:lnTo>
                    <a:pt x="308" y="26"/>
                  </a:lnTo>
                  <a:lnTo>
                    <a:pt x="308" y="26"/>
                  </a:lnTo>
                  <a:lnTo>
                    <a:pt x="308" y="26"/>
                  </a:lnTo>
                  <a:lnTo>
                    <a:pt x="301" y="26"/>
                  </a:lnTo>
                  <a:lnTo>
                    <a:pt x="301" y="21"/>
                  </a:lnTo>
                  <a:lnTo>
                    <a:pt x="297" y="21"/>
                  </a:lnTo>
                  <a:lnTo>
                    <a:pt x="297" y="21"/>
                  </a:lnTo>
                  <a:lnTo>
                    <a:pt x="292" y="21"/>
                  </a:lnTo>
                  <a:lnTo>
                    <a:pt x="292" y="21"/>
                  </a:lnTo>
                  <a:lnTo>
                    <a:pt x="292" y="16"/>
                  </a:lnTo>
                  <a:lnTo>
                    <a:pt x="287" y="16"/>
                  </a:lnTo>
                  <a:lnTo>
                    <a:pt x="287" y="16"/>
                  </a:lnTo>
                  <a:lnTo>
                    <a:pt x="287" y="9"/>
                  </a:lnTo>
                  <a:lnTo>
                    <a:pt x="282" y="9"/>
                  </a:lnTo>
                  <a:lnTo>
                    <a:pt x="282" y="9"/>
                  </a:lnTo>
                  <a:lnTo>
                    <a:pt x="282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4" y="9"/>
                  </a:lnTo>
                  <a:lnTo>
                    <a:pt x="154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1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0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16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5" y="77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18" y="109"/>
                  </a:lnTo>
                  <a:lnTo>
                    <a:pt x="18" y="117"/>
                  </a:lnTo>
                  <a:lnTo>
                    <a:pt x="27" y="120"/>
                  </a:lnTo>
                  <a:lnTo>
                    <a:pt x="39" y="117"/>
                  </a:lnTo>
                  <a:lnTo>
                    <a:pt x="53" y="119"/>
                  </a:lnTo>
                  <a:lnTo>
                    <a:pt x="65" y="117"/>
                  </a:lnTo>
                  <a:lnTo>
                    <a:pt x="80" y="122"/>
                  </a:lnTo>
                  <a:lnTo>
                    <a:pt x="92" y="120"/>
                  </a:lnTo>
                  <a:lnTo>
                    <a:pt x="109" y="118"/>
                  </a:lnTo>
                  <a:lnTo>
                    <a:pt x="122" y="119"/>
                  </a:lnTo>
                  <a:lnTo>
                    <a:pt x="132" y="123"/>
                  </a:lnTo>
                  <a:lnTo>
                    <a:pt x="151" y="113"/>
                  </a:lnTo>
                  <a:lnTo>
                    <a:pt x="167" y="104"/>
                  </a:lnTo>
                  <a:close/>
                </a:path>
              </a:pathLst>
            </a:custGeom>
            <a:solidFill>
              <a:srgbClr val="D8D8D8"/>
            </a:solidFill>
            <a:ln w="63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771" name="Trójkąt równoramienny 5770"/>
            <p:cNvSpPr/>
            <p:nvPr/>
          </p:nvSpPr>
          <p:spPr>
            <a:xfrm rot="6401399">
              <a:off x="4741692" y="2787567"/>
              <a:ext cx="45719" cy="51836"/>
            </a:xfrm>
            <a:prstGeom prst="triangle">
              <a:avLst/>
            </a:prstGeom>
            <a:solidFill>
              <a:schemeClr val="tx2"/>
            </a:solidFill>
            <a:ln w="0">
              <a:solidFill>
                <a:schemeClr val="bg1">
                  <a:lumMod val="9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184" name="Tytuł 1"/>
          <p:cNvSpPr txBox="1">
            <a:spLocks/>
          </p:cNvSpPr>
          <p:nvPr/>
        </p:nvSpPr>
        <p:spPr>
          <a:xfrm>
            <a:off x="457200" y="274638"/>
            <a:ext cx="7498080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 smtClean="0"/>
              <a:t>Finansowe wspieranie eksportu / ekspansji zagranicznej</a:t>
            </a:r>
            <a:br>
              <a:rPr lang="pl-PL" sz="2400" b="1" dirty="0" smtClean="0"/>
            </a:br>
            <a:r>
              <a:rPr lang="pl-PL" sz="18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Doświadczenie w finansowaniu projektów w 60 krajach</a:t>
            </a:r>
            <a:endParaRPr lang="pl-PL" sz="18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54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rostokąt 13"/>
          <p:cNvSpPr/>
          <p:nvPr/>
        </p:nvSpPr>
        <p:spPr>
          <a:xfrm>
            <a:off x="0" y="1654629"/>
            <a:ext cx="9144000" cy="482594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495609" y="2639163"/>
            <a:ext cx="344139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eksportu konsumpcyjnego lub inwestycyjnego</a:t>
            </a:r>
          </a:p>
          <a:p>
            <a:pPr marL="342900" indent="-342900">
              <a:buClr>
                <a:srgbClr val="C00000"/>
              </a:buClr>
              <a:buFont typeface="Wingdings" panose="05000000000000000000" pitchFamily="2" charset="2"/>
              <a:buChar char="§"/>
            </a:pPr>
            <a:endParaRPr lang="pl-PL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342900" indent="-34290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Ogranicza ryzyko transakcji</a:t>
            </a:r>
          </a:p>
          <a:p>
            <a:pPr marL="342900" indent="-342900">
              <a:buClr>
                <a:srgbClr val="C00000"/>
              </a:buClr>
              <a:buFont typeface="Wingdings" panose="05000000000000000000" pitchFamily="2" charset="2"/>
              <a:buChar char="§"/>
            </a:pPr>
            <a:endParaRPr lang="pl-PL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342900" indent="-34290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Zapewnia płynność finansową</a:t>
            </a:r>
          </a:p>
          <a:p>
            <a:pPr marL="342900" indent="-342900">
              <a:buClr>
                <a:srgbClr val="C00000"/>
              </a:buClr>
              <a:buFont typeface="Wingdings" panose="05000000000000000000" pitchFamily="2" charset="2"/>
              <a:buChar char="§"/>
            </a:pPr>
            <a:endParaRPr lang="pl-PL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342900" indent="-34290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Okres finansowania do 2 lat</a:t>
            </a:r>
          </a:p>
          <a:p>
            <a:pPr marL="342900" indent="-342900">
              <a:buClr>
                <a:srgbClr val="C00000"/>
              </a:buClr>
              <a:buFont typeface="Wingdings" panose="05000000000000000000" pitchFamily="2" charset="2"/>
              <a:buChar char="§"/>
            </a:pPr>
            <a:endParaRPr lang="pl-PL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342900" indent="-34290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 ubezpieczeniem KUKE lub </a:t>
            </a:r>
            <a:b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bez</a:t>
            </a:r>
          </a:p>
          <a:p>
            <a:pPr marL="268288" marR="0" lvl="0" indent="-268288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A2038"/>
              </a:buClr>
              <a:buSzTx/>
              <a:buFontTx/>
              <a:buNone/>
              <a:tabLst/>
              <a:defRPr/>
            </a:pPr>
            <a:endParaRPr kumimoji="0" lang="pl-PL" sz="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Prostokąt 30"/>
          <p:cNvSpPr/>
          <p:nvPr/>
        </p:nvSpPr>
        <p:spPr>
          <a:xfrm>
            <a:off x="984815" y="2171973"/>
            <a:ext cx="3569315" cy="43026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Tx/>
              <a:buNone/>
              <a:tabLst/>
              <a:defRPr/>
            </a:pPr>
            <a:r>
              <a:rPr kumimoji="0" lang="pl-PL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A2038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Akredytywy dokumentowe</a:t>
            </a:r>
            <a:endParaRPr kumimoji="0" lang="pl-PL" sz="1800" b="1" i="0" u="none" strike="noStrike" kern="1200" cap="none" spc="0" normalizeH="0" baseline="0" noProof="0" dirty="0">
              <a:ln>
                <a:noFill/>
              </a:ln>
              <a:solidFill>
                <a:srgbClr val="DA2038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Prostokąt 25"/>
          <p:cNvSpPr/>
          <p:nvPr/>
        </p:nvSpPr>
        <p:spPr>
          <a:xfrm>
            <a:off x="445732" y="5439747"/>
            <a:ext cx="3885198" cy="1040828"/>
          </a:xfrm>
          <a:prstGeom prst="rect">
            <a:avLst/>
          </a:prstGeom>
          <a:solidFill>
            <a:srgbClr val="E31E3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C00000"/>
              </a:buClr>
            </a:pPr>
            <a:r>
              <a:rPr lang="pl-PL" sz="1400" b="1" dirty="0">
                <a:solidFill>
                  <a:schemeClr val="bg1"/>
                </a:solidFill>
              </a:rPr>
              <a:t>W transakcjach rozliczanych akredytywą dokumentową nie występuje regres do </a:t>
            </a:r>
            <a:r>
              <a:rPr lang="pl-PL" sz="1400" b="1" dirty="0" smtClean="0">
                <a:solidFill>
                  <a:schemeClr val="bg1"/>
                </a:solidFill>
              </a:rPr>
              <a:t>eksportera</a:t>
            </a:r>
            <a:endParaRPr lang="pl-PL" sz="1400" b="1" dirty="0">
              <a:solidFill>
                <a:schemeClr val="bg1"/>
              </a:solidFill>
            </a:endParaRPr>
          </a:p>
        </p:txBody>
      </p:sp>
      <p:sp>
        <p:nvSpPr>
          <p:cNvPr id="37" name="Prostokąt 36"/>
          <p:cNvSpPr/>
          <p:nvPr/>
        </p:nvSpPr>
        <p:spPr>
          <a:xfrm>
            <a:off x="5720787" y="2178513"/>
            <a:ext cx="3918822" cy="430268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Tx/>
              <a:buNone/>
              <a:tabLst/>
              <a:defRPr/>
            </a:pPr>
            <a:r>
              <a:rPr kumimoji="0" lang="pl-PL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A2038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Kredyt dla banku nabywcy</a:t>
            </a:r>
            <a:endParaRPr kumimoji="0" lang="pl-PL" sz="1800" b="1" i="0" u="none" strike="noStrike" kern="1200" cap="none" spc="0" normalizeH="0" baseline="0" noProof="0" dirty="0">
              <a:ln>
                <a:noFill/>
              </a:ln>
              <a:solidFill>
                <a:srgbClr val="DA2038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Tytuł 1"/>
          <p:cNvSpPr txBox="1">
            <a:spLocks/>
          </p:cNvSpPr>
          <p:nvPr/>
        </p:nvSpPr>
        <p:spPr>
          <a:xfrm>
            <a:off x="457200" y="274638"/>
            <a:ext cx="7645402" cy="778098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400" b="1" i="0" u="none" strike="noStrike" kern="1200" cap="none" spc="0" normalizeH="0" baseline="0" noProof="0" dirty="0">
                <a:ln>
                  <a:noFill/>
                </a:ln>
                <a:solidFill>
                  <a:srgbClr val="CF002B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Finansowe wspieranie </a:t>
            </a:r>
            <a:r>
              <a:rPr kumimoji="0" lang="pl-PL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F002B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eksportu/ekspansji </a:t>
            </a:r>
            <a:r>
              <a:rPr kumimoji="0" lang="pl-PL" sz="2400" b="1" i="0" u="none" strike="noStrike" kern="1200" cap="none" spc="0" normalizeH="0" baseline="0" noProof="0" dirty="0">
                <a:ln>
                  <a:noFill/>
                </a:ln>
                <a:solidFill>
                  <a:srgbClr val="CF002B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zagranicznej</a:t>
            </a:r>
            <a:br>
              <a:rPr kumimoji="0" lang="pl-PL" sz="2400" b="1" i="0" u="none" strike="noStrike" kern="1200" cap="none" spc="0" normalizeH="0" baseline="0" noProof="0" dirty="0">
                <a:ln>
                  <a:noFill/>
                </a:ln>
                <a:solidFill>
                  <a:srgbClr val="CF002B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</a:br>
            <a:r>
              <a:rPr kumimoji="0" lang="pl-PL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Warunki podstawowe i kluczowe parametry instrumentów finansowania </a:t>
            </a:r>
            <a:r>
              <a:rPr kumimoji="0" lang="pl-PL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handlu</a:t>
            </a:r>
            <a:endParaRPr kumimoji="0" lang="pl-PL" sz="1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46" name="Prostokąt 45"/>
          <p:cNvSpPr/>
          <p:nvPr/>
        </p:nvSpPr>
        <p:spPr>
          <a:xfrm>
            <a:off x="5648536" y="2638701"/>
            <a:ext cx="3495464" cy="22313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pl-PL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Okres spłaty: 2-10 lat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pl-PL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Kwota kredytu do 85% wartości kontraktu eksportowego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pl-PL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Wartość minimalna kontraktu: 1 mln EUR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pl-PL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z ubezpieczeniem KUKE </a:t>
            </a:r>
            <a:endParaRPr lang="pl-PL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268288" marR="0" lvl="0" indent="-268288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A2038"/>
              </a:buClr>
              <a:buSzTx/>
              <a:buFontTx/>
              <a:buNone/>
              <a:tabLst/>
              <a:defRPr/>
            </a:pPr>
            <a:endParaRPr kumimoji="0" lang="pl-PL" sz="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Prostokąt 21"/>
          <p:cNvSpPr/>
          <p:nvPr/>
        </p:nvSpPr>
        <p:spPr>
          <a:xfrm>
            <a:off x="4721940" y="5439746"/>
            <a:ext cx="3885198" cy="1040829"/>
          </a:xfrm>
          <a:prstGeom prst="rect">
            <a:avLst/>
          </a:prstGeom>
          <a:solidFill>
            <a:srgbClr val="E31E3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prstClr val="white"/>
              </a:buClr>
            </a:pPr>
            <a:r>
              <a:rPr lang="pl-PL" sz="1400" b="1" dirty="0">
                <a:solidFill>
                  <a:schemeClr val="bg1"/>
                </a:solidFill>
              </a:rPr>
              <a:t>Warunki cenowe i parametry finansowania ustalane indywidualnie zgodnie z profilem ryzyka </a:t>
            </a:r>
            <a:r>
              <a:rPr lang="pl-PL" sz="1400" b="1" dirty="0" smtClean="0">
                <a:solidFill>
                  <a:schemeClr val="bg1"/>
                </a:solidFill>
              </a:rPr>
              <a:t>transakcji</a:t>
            </a:r>
            <a:r>
              <a:rPr lang="pl-PL" sz="1400" b="1" dirty="0">
                <a:solidFill>
                  <a:schemeClr val="bg1"/>
                </a:solidFill>
              </a:rPr>
              <a:t> </a:t>
            </a:r>
            <a:r>
              <a:rPr lang="pl-PL" sz="1400" b="1" dirty="0" smtClean="0">
                <a:solidFill>
                  <a:schemeClr val="bg1"/>
                </a:solidFill>
              </a:rPr>
              <a:t>oraz w oparciu o kondycję finansową banku importera</a:t>
            </a:r>
            <a:endParaRPr lang="pl-PL" sz="1400" b="1" dirty="0">
              <a:solidFill>
                <a:schemeClr val="bg1"/>
              </a:solidFill>
            </a:endParaRPr>
          </a:p>
        </p:txBody>
      </p:sp>
      <p:pic>
        <p:nvPicPr>
          <p:cNvPr id="23" name="Obraz 22"/>
          <p:cNvPicPr>
            <a:picLocks noChangeAspect="1"/>
          </p:cNvPicPr>
          <p:nvPr/>
        </p:nvPicPr>
        <p:blipFill>
          <a:blip r:embed="rId3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500"/>
                    </a14:imgEffect>
                    <a14:imgEffect>
                      <a14:saturation sat="30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740" y="1807886"/>
            <a:ext cx="367075" cy="367075"/>
          </a:xfrm>
          <a:prstGeom prst="rect">
            <a:avLst/>
          </a:prstGeom>
        </p:spPr>
      </p:pic>
      <p:sp>
        <p:nvSpPr>
          <p:cNvPr id="15" name="Freeform 33"/>
          <p:cNvSpPr>
            <a:spLocks noEditPoints="1"/>
          </p:cNvSpPr>
          <p:nvPr/>
        </p:nvSpPr>
        <p:spPr bwMode="auto">
          <a:xfrm>
            <a:off x="5290766" y="1780825"/>
            <a:ext cx="445440" cy="418303"/>
          </a:xfrm>
          <a:custGeom>
            <a:avLst/>
            <a:gdLst/>
            <a:ahLst/>
            <a:cxnLst>
              <a:cxn ang="0">
                <a:pos x="446" y="173"/>
              </a:cxn>
              <a:cxn ang="0">
                <a:pos x="441" y="124"/>
              </a:cxn>
              <a:cxn ang="0">
                <a:pos x="228" y="2"/>
              </a:cxn>
              <a:cxn ang="0">
                <a:pos x="223" y="0"/>
              </a:cxn>
              <a:cxn ang="0">
                <a:pos x="218" y="2"/>
              </a:cxn>
              <a:cxn ang="0">
                <a:pos x="5" y="124"/>
              </a:cxn>
              <a:cxn ang="0">
                <a:pos x="0" y="173"/>
              </a:cxn>
              <a:cxn ang="0">
                <a:pos x="40" y="183"/>
              </a:cxn>
              <a:cxn ang="0">
                <a:pos x="30" y="365"/>
              </a:cxn>
              <a:cxn ang="0">
                <a:pos x="20" y="372"/>
              </a:cxn>
              <a:cxn ang="0">
                <a:pos x="0" y="433"/>
              </a:cxn>
              <a:cxn ang="0">
                <a:pos x="10" y="447"/>
              </a:cxn>
              <a:cxn ang="0">
                <a:pos x="446" y="436"/>
              </a:cxn>
              <a:cxn ang="0">
                <a:pos x="445" y="433"/>
              </a:cxn>
              <a:cxn ang="0">
                <a:pos x="425" y="372"/>
              </a:cxn>
              <a:cxn ang="0">
                <a:pos x="405" y="365"/>
              </a:cxn>
              <a:cxn ang="0">
                <a:pos x="436" y="183"/>
              </a:cxn>
              <a:cxn ang="0">
                <a:pos x="398" y="122"/>
              </a:cxn>
              <a:cxn ang="0">
                <a:pos x="223" y="22"/>
              </a:cxn>
              <a:cxn ang="0">
                <a:pos x="422" y="426"/>
              </a:cxn>
              <a:cxn ang="0">
                <a:pos x="37" y="386"/>
              </a:cxn>
              <a:cxn ang="0">
                <a:pos x="61" y="183"/>
              </a:cxn>
              <a:cxn ang="0">
                <a:pos x="101" y="365"/>
              </a:cxn>
              <a:cxn ang="0">
                <a:pos x="61" y="183"/>
              </a:cxn>
              <a:cxn ang="0">
                <a:pos x="162" y="183"/>
              </a:cxn>
              <a:cxn ang="0">
                <a:pos x="121" y="365"/>
              </a:cxn>
              <a:cxn ang="0">
                <a:pos x="182" y="183"/>
              </a:cxn>
              <a:cxn ang="0">
                <a:pos x="263" y="365"/>
              </a:cxn>
              <a:cxn ang="0">
                <a:pos x="182" y="183"/>
              </a:cxn>
              <a:cxn ang="0">
                <a:pos x="324" y="183"/>
              </a:cxn>
              <a:cxn ang="0">
                <a:pos x="284" y="365"/>
              </a:cxn>
              <a:cxn ang="0">
                <a:pos x="345" y="183"/>
              </a:cxn>
              <a:cxn ang="0">
                <a:pos x="385" y="365"/>
              </a:cxn>
              <a:cxn ang="0">
                <a:pos x="345" y="183"/>
              </a:cxn>
              <a:cxn ang="0">
                <a:pos x="426" y="142"/>
              </a:cxn>
              <a:cxn ang="0">
                <a:pos x="20" y="163"/>
              </a:cxn>
            </a:cxnLst>
            <a:rect l="0" t="0" r="r" b="b"/>
            <a:pathLst>
              <a:path w="446" h="447">
                <a:moveTo>
                  <a:pt x="436" y="183"/>
                </a:moveTo>
                <a:cubicBezTo>
                  <a:pt x="441" y="183"/>
                  <a:pt x="446" y="178"/>
                  <a:pt x="446" y="173"/>
                </a:cubicBezTo>
                <a:cubicBezTo>
                  <a:pt x="446" y="132"/>
                  <a:pt x="446" y="132"/>
                  <a:pt x="446" y="132"/>
                </a:cubicBezTo>
                <a:cubicBezTo>
                  <a:pt x="446" y="128"/>
                  <a:pt x="444" y="125"/>
                  <a:pt x="441" y="124"/>
                </a:cubicBezTo>
                <a:cubicBezTo>
                  <a:pt x="441" y="123"/>
                  <a:pt x="441" y="123"/>
                  <a:pt x="441" y="123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6" y="1"/>
                  <a:pt x="225" y="0"/>
                  <a:pt x="223" y="0"/>
                </a:cubicBezTo>
                <a:cubicBezTo>
                  <a:pt x="221" y="0"/>
                  <a:pt x="219" y="1"/>
                  <a:pt x="218" y="2"/>
                </a:cubicBezTo>
                <a:cubicBezTo>
                  <a:pt x="218" y="2"/>
                  <a:pt x="218" y="2"/>
                  <a:pt x="218" y="2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124"/>
                  <a:pt x="5" y="124"/>
                  <a:pt x="5" y="124"/>
                </a:cubicBezTo>
                <a:cubicBezTo>
                  <a:pt x="2" y="125"/>
                  <a:pt x="0" y="128"/>
                  <a:pt x="0" y="132"/>
                </a:cubicBezTo>
                <a:cubicBezTo>
                  <a:pt x="0" y="173"/>
                  <a:pt x="0" y="173"/>
                  <a:pt x="0" y="173"/>
                </a:cubicBezTo>
                <a:cubicBezTo>
                  <a:pt x="0" y="178"/>
                  <a:pt x="4" y="183"/>
                  <a:pt x="10" y="183"/>
                </a:cubicBezTo>
                <a:cubicBezTo>
                  <a:pt x="40" y="183"/>
                  <a:pt x="40" y="183"/>
                  <a:pt x="40" y="183"/>
                </a:cubicBezTo>
                <a:cubicBezTo>
                  <a:pt x="40" y="365"/>
                  <a:pt x="40" y="365"/>
                  <a:pt x="40" y="365"/>
                </a:cubicBezTo>
                <a:cubicBezTo>
                  <a:pt x="30" y="365"/>
                  <a:pt x="30" y="365"/>
                  <a:pt x="30" y="365"/>
                </a:cubicBezTo>
                <a:cubicBezTo>
                  <a:pt x="26" y="365"/>
                  <a:pt x="22" y="368"/>
                  <a:pt x="21" y="372"/>
                </a:cubicBezTo>
                <a:cubicBezTo>
                  <a:pt x="20" y="372"/>
                  <a:pt x="20" y="372"/>
                  <a:pt x="20" y="372"/>
                </a:cubicBezTo>
                <a:cubicBezTo>
                  <a:pt x="0" y="433"/>
                  <a:pt x="0" y="433"/>
                  <a:pt x="0" y="433"/>
                </a:cubicBezTo>
                <a:cubicBezTo>
                  <a:pt x="0" y="433"/>
                  <a:pt x="0" y="433"/>
                  <a:pt x="0" y="433"/>
                </a:cubicBezTo>
                <a:cubicBezTo>
                  <a:pt x="0" y="434"/>
                  <a:pt x="0" y="435"/>
                  <a:pt x="0" y="436"/>
                </a:cubicBezTo>
                <a:cubicBezTo>
                  <a:pt x="0" y="442"/>
                  <a:pt x="4" y="447"/>
                  <a:pt x="10" y="447"/>
                </a:cubicBezTo>
                <a:cubicBezTo>
                  <a:pt x="436" y="447"/>
                  <a:pt x="436" y="447"/>
                  <a:pt x="436" y="447"/>
                </a:cubicBezTo>
                <a:cubicBezTo>
                  <a:pt x="441" y="447"/>
                  <a:pt x="446" y="442"/>
                  <a:pt x="446" y="436"/>
                </a:cubicBezTo>
                <a:cubicBezTo>
                  <a:pt x="446" y="435"/>
                  <a:pt x="446" y="434"/>
                  <a:pt x="445" y="433"/>
                </a:cubicBezTo>
                <a:cubicBezTo>
                  <a:pt x="445" y="433"/>
                  <a:pt x="445" y="433"/>
                  <a:pt x="445" y="433"/>
                </a:cubicBezTo>
                <a:cubicBezTo>
                  <a:pt x="425" y="372"/>
                  <a:pt x="425" y="372"/>
                  <a:pt x="425" y="372"/>
                </a:cubicBezTo>
                <a:cubicBezTo>
                  <a:pt x="425" y="372"/>
                  <a:pt x="425" y="372"/>
                  <a:pt x="425" y="372"/>
                </a:cubicBezTo>
                <a:cubicBezTo>
                  <a:pt x="424" y="368"/>
                  <a:pt x="420" y="365"/>
                  <a:pt x="416" y="365"/>
                </a:cubicBezTo>
                <a:cubicBezTo>
                  <a:pt x="405" y="365"/>
                  <a:pt x="405" y="365"/>
                  <a:pt x="405" y="365"/>
                </a:cubicBezTo>
                <a:cubicBezTo>
                  <a:pt x="405" y="183"/>
                  <a:pt x="405" y="183"/>
                  <a:pt x="405" y="183"/>
                </a:cubicBezTo>
                <a:lnTo>
                  <a:pt x="436" y="183"/>
                </a:lnTo>
                <a:close/>
                <a:moveTo>
                  <a:pt x="223" y="22"/>
                </a:moveTo>
                <a:cubicBezTo>
                  <a:pt x="398" y="122"/>
                  <a:pt x="398" y="122"/>
                  <a:pt x="398" y="122"/>
                </a:cubicBezTo>
                <a:cubicBezTo>
                  <a:pt x="48" y="122"/>
                  <a:pt x="48" y="122"/>
                  <a:pt x="48" y="122"/>
                </a:cubicBezTo>
                <a:lnTo>
                  <a:pt x="223" y="22"/>
                </a:lnTo>
                <a:close/>
                <a:moveTo>
                  <a:pt x="408" y="386"/>
                </a:moveTo>
                <a:cubicBezTo>
                  <a:pt x="422" y="426"/>
                  <a:pt x="422" y="426"/>
                  <a:pt x="422" y="426"/>
                </a:cubicBezTo>
                <a:cubicBezTo>
                  <a:pt x="24" y="426"/>
                  <a:pt x="24" y="426"/>
                  <a:pt x="24" y="426"/>
                </a:cubicBezTo>
                <a:cubicBezTo>
                  <a:pt x="37" y="386"/>
                  <a:pt x="37" y="386"/>
                  <a:pt x="37" y="386"/>
                </a:cubicBezTo>
                <a:lnTo>
                  <a:pt x="408" y="386"/>
                </a:lnTo>
                <a:close/>
                <a:moveTo>
                  <a:pt x="61" y="183"/>
                </a:moveTo>
                <a:cubicBezTo>
                  <a:pt x="101" y="183"/>
                  <a:pt x="101" y="183"/>
                  <a:pt x="101" y="183"/>
                </a:cubicBezTo>
                <a:cubicBezTo>
                  <a:pt x="101" y="365"/>
                  <a:pt x="101" y="365"/>
                  <a:pt x="101" y="365"/>
                </a:cubicBezTo>
                <a:cubicBezTo>
                  <a:pt x="61" y="365"/>
                  <a:pt x="61" y="365"/>
                  <a:pt x="61" y="365"/>
                </a:cubicBezTo>
                <a:lnTo>
                  <a:pt x="61" y="183"/>
                </a:lnTo>
                <a:close/>
                <a:moveTo>
                  <a:pt x="121" y="183"/>
                </a:moveTo>
                <a:cubicBezTo>
                  <a:pt x="162" y="183"/>
                  <a:pt x="162" y="183"/>
                  <a:pt x="162" y="183"/>
                </a:cubicBezTo>
                <a:cubicBezTo>
                  <a:pt x="162" y="365"/>
                  <a:pt x="162" y="365"/>
                  <a:pt x="162" y="365"/>
                </a:cubicBezTo>
                <a:cubicBezTo>
                  <a:pt x="121" y="365"/>
                  <a:pt x="121" y="365"/>
                  <a:pt x="121" y="365"/>
                </a:cubicBezTo>
                <a:lnTo>
                  <a:pt x="121" y="183"/>
                </a:lnTo>
                <a:close/>
                <a:moveTo>
                  <a:pt x="182" y="183"/>
                </a:moveTo>
                <a:cubicBezTo>
                  <a:pt x="263" y="183"/>
                  <a:pt x="263" y="183"/>
                  <a:pt x="263" y="183"/>
                </a:cubicBezTo>
                <a:cubicBezTo>
                  <a:pt x="263" y="365"/>
                  <a:pt x="263" y="365"/>
                  <a:pt x="263" y="365"/>
                </a:cubicBezTo>
                <a:cubicBezTo>
                  <a:pt x="182" y="365"/>
                  <a:pt x="182" y="365"/>
                  <a:pt x="182" y="365"/>
                </a:cubicBezTo>
                <a:lnTo>
                  <a:pt x="182" y="183"/>
                </a:lnTo>
                <a:close/>
                <a:moveTo>
                  <a:pt x="284" y="183"/>
                </a:moveTo>
                <a:cubicBezTo>
                  <a:pt x="324" y="183"/>
                  <a:pt x="324" y="183"/>
                  <a:pt x="324" y="183"/>
                </a:cubicBezTo>
                <a:cubicBezTo>
                  <a:pt x="324" y="365"/>
                  <a:pt x="324" y="365"/>
                  <a:pt x="324" y="365"/>
                </a:cubicBezTo>
                <a:cubicBezTo>
                  <a:pt x="284" y="365"/>
                  <a:pt x="284" y="365"/>
                  <a:pt x="284" y="365"/>
                </a:cubicBezTo>
                <a:lnTo>
                  <a:pt x="284" y="183"/>
                </a:lnTo>
                <a:close/>
                <a:moveTo>
                  <a:pt x="345" y="183"/>
                </a:moveTo>
                <a:cubicBezTo>
                  <a:pt x="385" y="183"/>
                  <a:pt x="385" y="183"/>
                  <a:pt x="385" y="183"/>
                </a:cubicBezTo>
                <a:cubicBezTo>
                  <a:pt x="385" y="365"/>
                  <a:pt x="385" y="365"/>
                  <a:pt x="385" y="365"/>
                </a:cubicBezTo>
                <a:cubicBezTo>
                  <a:pt x="345" y="365"/>
                  <a:pt x="345" y="365"/>
                  <a:pt x="345" y="365"/>
                </a:cubicBezTo>
                <a:lnTo>
                  <a:pt x="345" y="183"/>
                </a:lnTo>
                <a:close/>
                <a:moveTo>
                  <a:pt x="20" y="142"/>
                </a:moveTo>
                <a:cubicBezTo>
                  <a:pt x="426" y="142"/>
                  <a:pt x="426" y="142"/>
                  <a:pt x="426" y="142"/>
                </a:cubicBezTo>
                <a:cubicBezTo>
                  <a:pt x="426" y="163"/>
                  <a:pt x="426" y="163"/>
                  <a:pt x="426" y="163"/>
                </a:cubicBezTo>
                <a:cubicBezTo>
                  <a:pt x="20" y="163"/>
                  <a:pt x="20" y="163"/>
                  <a:pt x="20" y="163"/>
                </a:cubicBezTo>
                <a:lnTo>
                  <a:pt x="20" y="14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grpSp>
        <p:nvGrpSpPr>
          <p:cNvPr id="2" name="Grupa 1"/>
          <p:cNvGrpSpPr/>
          <p:nvPr/>
        </p:nvGrpSpPr>
        <p:grpSpPr>
          <a:xfrm>
            <a:off x="3346393" y="2599047"/>
            <a:ext cx="2296762" cy="2342605"/>
            <a:chOff x="3085135" y="2860309"/>
            <a:chExt cx="2296762" cy="2342605"/>
          </a:xfrm>
        </p:grpSpPr>
        <p:sp>
          <p:nvSpPr>
            <p:cNvPr id="16" name="Elipsa 29"/>
            <p:cNvSpPr/>
            <p:nvPr/>
          </p:nvSpPr>
          <p:spPr>
            <a:xfrm>
              <a:off x="3085135" y="2860309"/>
              <a:ext cx="2296762" cy="233339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18" name="Obraz 1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90516" y="2916914"/>
              <a:ext cx="2286000" cy="2286000"/>
            </a:xfrm>
            <a:prstGeom prst="rect">
              <a:avLst/>
            </a:prstGeom>
          </p:spPr>
        </p:pic>
        <p:pic>
          <p:nvPicPr>
            <p:cNvPr id="19" name="Picture 2" descr="C:\Users\rmali1\Desktop\Nowe logo BGK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0" b="100000" l="8228" r="100000">
                          <a14:foregroundMark x1="70253" y1="27119" x2="70253" y2="27119"/>
                          <a14:foregroundMark x1="70886" y1="16102" x2="70886" y2="16102"/>
                          <a14:foregroundMark x1="81013" y1="39831" x2="81013" y2="39831"/>
                          <a14:foregroundMark x1="92405" y1="26271" x2="92405" y2="26271"/>
                          <a14:foregroundMark x1="50000" y1="51695" x2="50000" y2="51695"/>
                          <a14:foregroundMark x1="55696" y1="51695" x2="55696" y2="51695"/>
                          <a14:foregroundMark x1="32911" y1="51695" x2="32911" y2="51695"/>
                          <a14:foregroundMark x1="17089" y1="61864" x2="17089" y2="61864"/>
                          <a14:foregroundMark x1="8228" y1="88136" x2="8228" y2="88136"/>
                          <a14:foregroundMark x1="78481" y1="9322" x2="78481" y2="9322"/>
                          <a14:foregroundMark x1="84810" y1="9322" x2="84810" y2="9322"/>
                          <a14:foregroundMark x1="91139" y1="11017" x2="91139" y2="11017"/>
                          <a14:foregroundMark x1="93038" y1="15254" x2="93038" y2="15254"/>
                          <a14:foregroundMark x1="93671" y1="38983" x2="93671" y2="38983"/>
                          <a14:foregroundMark x1="70886" y1="40678" x2="70886" y2="40678"/>
                        </a14:backgroundRemoval>
                      </a14:imgEffect>
                      <a14:imgEffect>
                        <a14:colorTemperature colorTemp="59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2545" y="3472354"/>
              <a:ext cx="793704" cy="5980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517268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rostokąt 25"/>
          <p:cNvSpPr/>
          <p:nvPr/>
        </p:nvSpPr>
        <p:spPr>
          <a:xfrm>
            <a:off x="956354" y="3839970"/>
            <a:ext cx="2958688" cy="463055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defTabSz="914400"/>
            <a:r>
              <a:rPr lang="pl-PL" sz="1600" b="1" kern="0" dirty="0">
                <a:solidFill>
                  <a:schemeClr val="tx2"/>
                </a:solidFill>
                <a:latin typeface="Calibri"/>
              </a:rPr>
              <a:t>Kredyt dla nabywcy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678922" y="4390360"/>
            <a:ext cx="3436925" cy="2215991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marL="268288" indent="-268288"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zagranicznych nabywców (zarówno komercyjnych, jak i publicznych) polskich </a:t>
            </a:r>
            <a: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dóbr</a:t>
            </a:r>
            <a:b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 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usług.</a:t>
            </a:r>
          </a:p>
          <a:p>
            <a:pPr marL="268288" indent="-268288"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inwestycji, w której polska spółka występuje w roli generalnego wykonawcy lub głównego podwykonawcy</a:t>
            </a:r>
            <a: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endParaRPr lang="pl-PL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8" name="Prostokąt 27"/>
          <p:cNvSpPr/>
          <p:nvPr/>
        </p:nvSpPr>
        <p:spPr>
          <a:xfrm>
            <a:off x="5426279" y="3857223"/>
            <a:ext cx="3512569" cy="463055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defTabSz="914400"/>
            <a:r>
              <a:rPr lang="pl-PL" sz="1600" b="1" kern="0" dirty="0">
                <a:solidFill>
                  <a:schemeClr val="tx2"/>
                </a:solidFill>
                <a:latin typeface="Calibri"/>
              </a:rPr>
              <a:t>Długoterminowy kredyt inwestycyjny</a:t>
            </a:r>
          </a:p>
        </p:txBody>
      </p:sp>
      <p:sp>
        <p:nvSpPr>
          <p:cNvPr id="41" name="Prostokąt 40"/>
          <p:cNvSpPr/>
          <p:nvPr/>
        </p:nvSpPr>
        <p:spPr>
          <a:xfrm>
            <a:off x="5167333" y="4390360"/>
            <a:ext cx="3561984" cy="1877437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marL="268288" indent="-268288"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Akwizycje podmiotów i/lub aktywów zagranicznych.</a:t>
            </a:r>
          </a:p>
          <a:p>
            <a:pPr marL="268288" indent="-268288"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Budowa zakładów/centrów </a:t>
            </a:r>
            <a: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dystrybucji</a:t>
            </a:r>
            <a:b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6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poza </a:t>
            </a: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Polską.</a:t>
            </a:r>
          </a:p>
          <a:p>
            <a:pPr marL="268288" indent="-268288"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Prefinansowanie kontraktów eksportowych polskich spółek.</a:t>
            </a:r>
          </a:p>
        </p:txBody>
      </p:sp>
      <p:grpSp>
        <p:nvGrpSpPr>
          <p:cNvPr id="53" name="Grupa 52"/>
          <p:cNvGrpSpPr/>
          <p:nvPr/>
        </p:nvGrpSpPr>
        <p:grpSpPr>
          <a:xfrm>
            <a:off x="5167333" y="3923477"/>
            <a:ext cx="241218" cy="296041"/>
            <a:chOff x="5045464" y="3783091"/>
            <a:chExt cx="306236" cy="375836"/>
          </a:xfrm>
          <a:solidFill>
            <a:schemeClr val="tx2"/>
          </a:solidFill>
        </p:grpSpPr>
        <p:sp>
          <p:nvSpPr>
            <p:cNvPr id="54" name="Freeform 182"/>
            <p:cNvSpPr>
              <a:spLocks/>
            </p:cNvSpPr>
            <p:nvPr/>
          </p:nvSpPr>
          <p:spPr bwMode="auto">
            <a:xfrm>
              <a:off x="5205542" y="4033648"/>
              <a:ext cx="20880" cy="42630"/>
            </a:xfrm>
            <a:custGeom>
              <a:avLst/>
              <a:gdLst>
                <a:gd name="T0" fmla="*/ 0 w 24"/>
                <a:gd name="T1" fmla="*/ 0 h 49"/>
                <a:gd name="T2" fmla="*/ 0 w 24"/>
                <a:gd name="T3" fmla="*/ 49 h 49"/>
                <a:gd name="T4" fmla="*/ 10 w 24"/>
                <a:gd name="T5" fmla="*/ 46 h 49"/>
                <a:gd name="T6" fmla="*/ 17 w 24"/>
                <a:gd name="T7" fmla="*/ 41 h 49"/>
                <a:gd name="T8" fmla="*/ 23 w 24"/>
                <a:gd name="T9" fmla="*/ 33 h 49"/>
                <a:gd name="T10" fmla="*/ 24 w 24"/>
                <a:gd name="T11" fmla="*/ 24 h 49"/>
                <a:gd name="T12" fmla="*/ 23 w 24"/>
                <a:gd name="T13" fmla="*/ 15 h 49"/>
                <a:gd name="T14" fmla="*/ 17 w 24"/>
                <a:gd name="T15" fmla="*/ 7 h 49"/>
                <a:gd name="T16" fmla="*/ 10 w 24"/>
                <a:gd name="T17" fmla="*/ 2 h 49"/>
                <a:gd name="T18" fmla="*/ 0 w 24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9">
                  <a:moveTo>
                    <a:pt x="0" y="0"/>
                  </a:moveTo>
                  <a:lnTo>
                    <a:pt x="0" y="49"/>
                  </a:lnTo>
                  <a:lnTo>
                    <a:pt x="10" y="46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24" y="24"/>
                  </a:lnTo>
                  <a:lnTo>
                    <a:pt x="23" y="15"/>
                  </a:lnTo>
                  <a:lnTo>
                    <a:pt x="17" y="7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83"/>
            <p:cNvSpPr>
              <a:spLocks/>
            </p:cNvSpPr>
            <p:nvPr/>
          </p:nvSpPr>
          <p:spPr bwMode="auto">
            <a:xfrm>
              <a:off x="5170742" y="3977969"/>
              <a:ext cx="20880" cy="41759"/>
            </a:xfrm>
            <a:custGeom>
              <a:avLst/>
              <a:gdLst>
                <a:gd name="T0" fmla="*/ 0 w 24"/>
                <a:gd name="T1" fmla="*/ 24 h 48"/>
                <a:gd name="T2" fmla="*/ 2 w 24"/>
                <a:gd name="T3" fmla="*/ 33 h 48"/>
                <a:gd name="T4" fmla="*/ 7 w 24"/>
                <a:gd name="T5" fmla="*/ 41 h 48"/>
                <a:gd name="T6" fmla="*/ 14 w 24"/>
                <a:gd name="T7" fmla="*/ 46 h 48"/>
                <a:gd name="T8" fmla="*/ 24 w 24"/>
                <a:gd name="T9" fmla="*/ 48 h 48"/>
                <a:gd name="T10" fmla="*/ 24 w 24"/>
                <a:gd name="T11" fmla="*/ 0 h 48"/>
                <a:gd name="T12" fmla="*/ 14 w 24"/>
                <a:gd name="T13" fmla="*/ 2 h 48"/>
                <a:gd name="T14" fmla="*/ 7 w 24"/>
                <a:gd name="T15" fmla="*/ 7 h 48"/>
                <a:gd name="T16" fmla="*/ 2 w 24"/>
                <a:gd name="T17" fmla="*/ 15 h 48"/>
                <a:gd name="T18" fmla="*/ 0 w 24"/>
                <a:gd name="T1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8">
                  <a:moveTo>
                    <a:pt x="0" y="24"/>
                  </a:moveTo>
                  <a:lnTo>
                    <a:pt x="2" y="33"/>
                  </a:lnTo>
                  <a:lnTo>
                    <a:pt x="7" y="41"/>
                  </a:lnTo>
                  <a:lnTo>
                    <a:pt x="14" y="46"/>
                  </a:lnTo>
                  <a:lnTo>
                    <a:pt x="24" y="48"/>
                  </a:lnTo>
                  <a:lnTo>
                    <a:pt x="24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2" y="15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84"/>
            <p:cNvSpPr>
              <a:spLocks noEditPoints="1"/>
            </p:cNvSpPr>
            <p:nvPr/>
          </p:nvSpPr>
          <p:spPr bwMode="auto">
            <a:xfrm>
              <a:off x="5142903" y="3929249"/>
              <a:ext cx="111359" cy="194878"/>
            </a:xfrm>
            <a:custGeom>
              <a:avLst/>
              <a:gdLst>
                <a:gd name="T0" fmla="*/ 88 w 128"/>
                <a:gd name="T1" fmla="*/ 72 h 224"/>
                <a:gd name="T2" fmla="*/ 105 w 128"/>
                <a:gd name="T3" fmla="*/ 71 h 224"/>
                <a:gd name="T4" fmla="*/ 118 w 128"/>
                <a:gd name="T5" fmla="*/ 58 h 224"/>
                <a:gd name="T6" fmla="*/ 118 w 128"/>
                <a:gd name="T7" fmla="*/ 38 h 224"/>
                <a:gd name="T8" fmla="*/ 105 w 128"/>
                <a:gd name="T9" fmla="*/ 25 h 224"/>
                <a:gd name="T10" fmla="*/ 88 w 128"/>
                <a:gd name="T11" fmla="*/ 24 h 224"/>
                <a:gd name="T12" fmla="*/ 81 w 128"/>
                <a:gd name="T13" fmla="*/ 7 h 224"/>
                <a:gd name="T14" fmla="*/ 64 w 128"/>
                <a:gd name="T15" fmla="*/ 0 h 224"/>
                <a:gd name="T16" fmla="*/ 47 w 128"/>
                <a:gd name="T17" fmla="*/ 7 h 224"/>
                <a:gd name="T18" fmla="*/ 40 w 128"/>
                <a:gd name="T19" fmla="*/ 24 h 224"/>
                <a:gd name="T20" fmla="*/ 24 w 128"/>
                <a:gd name="T21" fmla="*/ 34 h 224"/>
                <a:gd name="T22" fmla="*/ 3 w 128"/>
                <a:gd name="T23" fmla="*/ 62 h 224"/>
                <a:gd name="T24" fmla="*/ 3 w 128"/>
                <a:gd name="T25" fmla="*/ 97 h 224"/>
                <a:gd name="T26" fmla="*/ 24 w 128"/>
                <a:gd name="T27" fmla="*/ 125 h 224"/>
                <a:gd name="T28" fmla="*/ 40 w 128"/>
                <a:gd name="T29" fmla="*/ 152 h 224"/>
                <a:gd name="T30" fmla="*/ 15 w 128"/>
                <a:gd name="T31" fmla="*/ 153 h 224"/>
                <a:gd name="T32" fmla="*/ 2 w 128"/>
                <a:gd name="T33" fmla="*/ 166 h 224"/>
                <a:gd name="T34" fmla="*/ 2 w 128"/>
                <a:gd name="T35" fmla="*/ 186 h 224"/>
                <a:gd name="T36" fmla="*/ 15 w 128"/>
                <a:gd name="T37" fmla="*/ 198 h 224"/>
                <a:gd name="T38" fmla="*/ 40 w 128"/>
                <a:gd name="T39" fmla="*/ 200 h 224"/>
                <a:gd name="T40" fmla="*/ 47 w 128"/>
                <a:gd name="T41" fmla="*/ 217 h 224"/>
                <a:gd name="T42" fmla="*/ 64 w 128"/>
                <a:gd name="T43" fmla="*/ 224 h 224"/>
                <a:gd name="T44" fmla="*/ 81 w 128"/>
                <a:gd name="T45" fmla="*/ 217 h 224"/>
                <a:gd name="T46" fmla="*/ 88 w 128"/>
                <a:gd name="T47" fmla="*/ 200 h 224"/>
                <a:gd name="T48" fmla="*/ 104 w 128"/>
                <a:gd name="T49" fmla="*/ 190 h 224"/>
                <a:gd name="T50" fmla="*/ 125 w 128"/>
                <a:gd name="T51" fmla="*/ 162 h 224"/>
                <a:gd name="T52" fmla="*/ 125 w 128"/>
                <a:gd name="T53" fmla="*/ 127 h 224"/>
                <a:gd name="T54" fmla="*/ 104 w 128"/>
                <a:gd name="T55" fmla="*/ 99 h 224"/>
                <a:gd name="T56" fmla="*/ 72 w 128"/>
                <a:gd name="T57" fmla="*/ 184 h 224"/>
                <a:gd name="T58" fmla="*/ 71 w 128"/>
                <a:gd name="T59" fmla="*/ 203 h 224"/>
                <a:gd name="T60" fmla="*/ 67 w 128"/>
                <a:gd name="T61" fmla="*/ 207 h 224"/>
                <a:gd name="T62" fmla="*/ 61 w 128"/>
                <a:gd name="T63" fmla="*/ 207 h 224"/>
                <a:gd name="T64" fmla="*/ 57 w 128"/>
                <a:gd name="T65" fmla="*/ 203 h 224"/>
                <a:gd name="T66" fmla="*/ 56 w 128"/>
                <a:gd name="T67" fmla="*/ 184 h 224"/>
                <a:gd name="T68" fmla="*/ 21 w 128"/>
                <a:gd name="T69" fmla="*/ 184 h 224"/>
                <a:gd name="T70" fmla="*/ 17 w 128"/>
                <a:gd name="T71" fmla="*/ 179 h 224"/>
                <a:gd name="T72" fmla="*/ 17 w 128"/>
                <a:gd name="T73" fmla="*/ 173 h 224"/>
                <a:gd name="T74" fmla="*/ 21 w 128"/>
                <a:gd name="T75" fmla="*/ 169 h 224"/>
                <a:gd name="T76" fmla="*/ 56 w 128"/>
                <a:gd name="T77" fmla="*/ 169 h 224"/>
                <a:gd name="T78" fmla="*/ 41 w 128"/>
                <a:gd name="T79" fmla="*/ 117 h 224"/>
                <a:gd name="T80" fmla="*/ 19 w 128"/>
                <a:gd name="T81" fmla="*/ 95 h 224"/>
                <a:gd name="T82" fmla="*/ 19 w 128"/>
                <a:gd name="T83" fmla="*/ 64 h 224"/>
                <a:gd name="T84" fmla="*/ 41 w 128"/>
                <a:gd name="T85" fmla="*/ 44 h 224"/>
                <a:gd name="T86" fmla="*/ 56 w 128"/>
                <a:gd name="T87" fmla="*/ 24 h 224"/>
                <a:gd name="T88" fmla="*/ 58 w 128"/>
                <a:gd name="T89" fmla="*/ 18 h 224"/>
                <a:gd name="T90" fmla="*/ 64 w 128"/>
                <a:gd name="T91" fmla="*/ 16 h 224"/>
                <a:gd name="T92" fmla="*/ 70 w 128"/>
                <a:gd name="T93" fmla="*/ 18 h 224"/>
                <a:gd name="T94" fmla="*/ 72 w 128"/>
                <a:gd name="T95" fmla="*/ 24 h 224"/>
                <a:gd name="T96" fmla="*/ 96 w 128"/>
                <a:gd name="T97" fmla="*/ 40 h 224"/>
                <a:gd name="T98" fmla="*/ 102 w 128"/>
                <a:gd name="T99" fmla="*/ 43 h 224"/>
                <a:gd name="T100" fmla="*/ 104 w 128"/>
                <a:gd name="T101" fmla="*/ 48 h 224"/>
                <a:gd name="T102" fmla="*/ 102 w 128"/>
                <a:gd name="T103" fmla="*/ 53 h 224"/>
                <a:gd name="T104" fmla="*/ 96 w 128"/>
                <a:gd name="T105" fmla="*/ 56 h 224"/>
                <a:gd name="T106" fmla="*/ 72 w 128"/>
                <a:gd name="T107" fmla="*/ 104 h 224"/>
                <a:gd name="T108" fmla="*/ 100 w 128"/>
                <a:gd name="T109" fmla="*/ 116 h 224"/>
                <a:gd name="T110" fmla="*/ 112 w 128"/>
                <a:gd name="T111" fmla="*/ 144 h 224"/>
                <a:gd name="T112" fmla="*/ 100 w 128"/>
                <a:gd name="T113" fmla="*/ 172 h 224"/>
                <a:gd name="T114" fmla="*/ 72 w 128"/>
                <a:gd name="T115" fmla="*/ 18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224">
                  <a:moveTo>
                    <a:pt x="88" y="90"/>
                  </a:moveTo>
                  <a:lnTo>
                    <a:pt x="88" y="72"/>
                  </a:lnTo>
                  <a:lnTo>
                    <a:pt x="96" y="72"/>
                  </a:lnTo>
                  <a:lnTo>
                    <a:pt x="105" y="71"/>
                  </a:lnTo>
                  <a:lnTo>
                    <a:pt x="113" y="65"/>
                  </a:lnTo>
                  <a:lnTo>
                    <a:pt x="118" y="58"/>
                  </a:lnTo>
                  <a:lnTo>
                    <a:pt x="120" y="48"/>
                  </a:lnTo>
                  <a:lnTo>
                    <a:pt x="118" y="38"/>
                  </a:lnTo>
                  <a:lnTo>
                    <a:pt x="113" y="31"/>
                  </a:lnTo>
                  <a:lnTo>
                    <a:pt x="105" y="25"/>
                  </a:lnTo>
                  <a:lnTo>
                    <a:pt x="96" y="24"/>
                  </a:lnTo>
                  <a:lnTo>
                    <a:pt x="88" y="24"/>
                  </a:lnTo>
                  <a:lnTo>
                    <a:pt x="86" y="15"/>
                  </a:lnTo>
                  <a:lnTo>
                    <a:pt x="81" y="7"/>
                  </a:lnTo>
                  <a:lnTo>
                    <a:pt x="73" y="2"/>
                  </a:lnTo>
                  <a:lnTo>
                    <a:pt x="64" y="0"/>
                  </a:lnTo>
                  <a:lnTo>
                    <a:pt x="55" y="2"/>
                  </a:lnTo>
                  <a:lnTo>
                    <a:pt x="47" y="7"/>
                  </a:lnTo>
                  <a:lnTo>
                    <a:pt x="42" y="15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24" y="34"/>
                  </a:lnTo>
                  <a:lnTo>
                    <a:pt x="12" y="47"/>
                  </a:lnTo>
                  <a:lnTo>
                    <a:pt x="3" y="62"/>
                  </a:lnTo>
                  <a:lnTo>
                    <a:pt x="0" y="80"/>
                  </a:lnTo>
                  <a:lnTo>
                    <a:pt x="3" y="97"/>
                  </a:lnTo>
                  <a:lnTo>
                    <a:pt x="12" y="114"/>
                  </a:lnTo>
                  <a:lnTo>
                    <a:pt x="24" y="125"/>
                  </a:lnTo>
                  <a:lnTo>
                    <a:pt x="40" y="134"/>
                  </a:lnTo>
                  <a:lnTo>
                    <a:pt x="40" y="152"/>
                  </a:lnTo>
                  <a:lnTo>
                    <a:pt x="24" y="152"/>
                  </a:lnTo>
                  <a:lnTo>
                    <a:pt x="15" y="153"/>
                  </a:lnTo>
                  <a:lnTo>
                    <a:pt x="7" y="159"/>
                  </a:lnTo>
                  <a:lnTo>
                    <a:pt x="2" y="166"/>
                  </a:lnTo>
                  <a:lnTo>
                    <a:pt x="0" y="176"/>
                  </a:lnTo>
                  <a:lnTo>
                    <a:pt x="2" y="186"/>
                  </a:lnTo>
                  <a:lnTo>
                    <a:pt x="7" y="193"/>
                  </a:lnTo>
                  <a:lnTo>
                    <a:pt x="15" y="198"/>
                  </a:lnTo>
                  <a:lnTo>
                    <a:pt x="24" y="200"/>
                  </a:lnTo>
                  <a:lnTo>
                    <a:pt x="40" y="200"/>
                  </a:lnTo>
                  <a:lnTo>
                    <a:pt x="42" y="209"/>
                  </a:lnTo>
                  <a:lnTo>
                    <a:pt x="47" y="217"/>
                  </a:lnTo>
                  <a:lnTo>
                    <a:pt x="55" y="222"/>
                  </a:lnTo>
                  <a:lnTo>
                    <a:pt x="64" y="224"/>
                  </a:lnTo>
                  <a:lnTo>
                    <a:pt x="73" y="222"/>
                  </a:lnTo>
                  <a:lnTo>
                    <a:pt x="81" y="217"/>
                  </a:lnTo>
                  <a:lnTo>
                    <a:pt x="86" y="209"/>
                  </a:lnTo>
                  <a:lnTo>
                    <a:pt x="88" y="200"/>
                  </a:lnTo>
                  <a:lnTo>
                    <a:pt x="88" y="198"/>
                  </a:lnTo>
                  <a:lnTo>
                    <a:pt x="104" y="190"/>
                  </a:lnTo>
                  <a:lnTo>
                    <a:pt x="117" y="177"/>
                  </a:lnTo>
                  <a:lnTo>
                    <a:pt x="125" y="162"/>
                  </a:lnTo>
                  <a:lnTo>
                    <a:pt x="128" y="144"/>
                  </a:lnTo>
                  <a:lnTo>
                    <a:pt x="125" y="127"/>
                  </a:lnTo>
                  <a:lnTo>
                    <a:pt x="117" y="110"/>
                  </a:lnTo>
                  <a:lnTo>
                    <a:pt x="104" y="99"/>
                  </a:lnTo>
                  <a:lnTo>
                    <a:pt x="88" y="90"/>
                  </a:lnTo>
                  <a:close/>
                  <a:moveTo>
                    <a:pt x="72" y="184"/>
                  </a:moveTo>
                  <a:lnTo>
                    <a:pt x="72" y="200"/>
                  </a:lnTo>
                  <a:lnTo>
                    <a:pt x="71" y="203"/>
                  </a:lnTo>
                  <a:lnTo>
                    <a:pt x="70" y="206"/>
                  </a:lnTo>
                  <a:lnTo>
                    <a:pt x="67" y="207"/>
                  </a:lnTo>
                  <a:lnTo>
                    <a:pt x="64" y="208"/>
                  </a:lnTo>
                  <a:lnTo>
                    <a:pt x="61" y="207"/>
                  </a:lnTo>
                  <a:lnTo>
                    <a:pt x="58" y="206"/>
                  </a:lnTo>
                  <a:lnTo>
                    <a:pt x="57" y="203"/>
                  </a:lnTo>
                  <a:lnTo>
                    <a:pt x="56" y="200"/>
                  </a:lnTo>
                  <a:lnTo>
                    <a:pt x="56" y="184"/>
                  </a:lnTo>
                  <a:lnTo>
                    <a:pt x="24" y="184"/>
                  </a:lnTo>
                  <a:lnTo>
                    <a:pt x="21" y="184"/>
                  </a:lnTo>
                  <a:lnTo>
                    <a:pt x="18" y="181"/>
                  </a:lnTo>
                  <a:lnTo>
                    <a:pt x="17" y="179"/>
                  </a:lnTo>
                  <a:lnTo>
                    <a:pt x="16" y="176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21" y="169"/>
                  </a:lnTo>
                  <a:lnTo>
                    <a:pt x="24" y="169"/>
                  </a:lnTo>
                  <a:lnTo>
                    <a:pt x="56" y="169"/>
                  </a:lnTo>
                  <a:lnTo>
                    <a:pt x="56" y="120"/>
                  </a:lnTo>
                  <a:lnTo>
                    <a:pt x="41" y="117"/>
                  </a:lnTo>
                  <a:lnTo>
                    <a:pt x="28" y="108"/>
                  </a:lnTo>
                  <a:lnTo>
                    <a:pt x="19" y="95"/>
                  </a:lnTo>
                  <a:lnTo>
                    <a:pt x="16" y="80"/>
                  </a:lnTo>
                  <a:lnTo>
                    <a:pt x="19" y="64"/>
                  </a:lnTo>
                  <a:lnTo>
                    <a:pt x="28" y="51"/>
                  </a:lnTo>
                  <a:lnTo>
                    <a:pt x="41" y="44"/>
                  </a:lnTo>
                  <a:lnTo>
                    <a:pt x="56" y="40"/>
                  </a:lnTo>
                  <a:lnTo>
                    <a:pt x="56" y="24"/>
                  </a:lnTo>
                  <a:lnTo>
                    <a:pt x="57" y="21"/>
                  </a:lnTo>
                  <a:lnTo>
                    <a:pt x="58" y="18"/>
                  </a:lnTo>
                  <a:lnTo>
                    <a:pt x="61" y="17"/>
                  </a:lnTo>
                  <a:lnTo>
                    <a:pt x="64" y="16"/>
                  </a:lnTo>
                  <a:lnTo>
                    <a:pt x="67" y="17"/>
                  </a:lnTo>
                  <a:lnTo>
                    <a:pt x="70" y="18"/>
                  </a:lnTo>
                  <a:lnTo>
                    <a:pt x="71" y="21"/>
                  </a:lnTo>
                  <a:lnTo>
                    <a:pt x="72" y="24"/>
                  </a:lnTo>
                  <a:lnTo>
                    <a:pt x="72" y="40"/>
                  </a:lnTo>
                  <a:lnTo>
                    <a:pt x="96" y="40"/>
                  </a:lnTo>
                  <a:lnTo>
                    <a:pt x="99" y="40"/>
                  </a:lnTo>
                  <a:lnTo>
                    <a:pt x="102" y="43"/>
                  </a:lnTo>
                  <a:lnTo>
                    <a:pt x="103" y="45"/>
                  </a:lnTo>
                  <a:lnTo>
                    <a:pt x="104" y="48"/>
                  </a:lnTo>
                  <a:lnTo>
                    <a:pt x="103" y="51"/>
                  </a:lnTo>
                  <a:lnTo>
                    <a:pt x="102" y="53"/>
                  </a:lnTo>
                  <a:lnTo>
                    <a:pt x="99" y="56"/>
                  </a:lnTo>
                  <a:lnTo>
                    <a:pt x="96" y="56"/>
                  </a:lnTo>
                  <a:lnTo>
                    <a:pt x="72" y="56"/>
                  </a:lnTo>
                  <a:lnTo>
                    <a:pt x="72" y="104"/>
                  </a:lnTo>
                  <a:lnTo>
                    <a:pt x="87" y="107"/>
                  </a:lnTo>
                  <a:lnTo>
                    <a:pt x="100" y="116"/>
                  </a:lnTo>
                  <a:lnTo>
                    <a:pt x="109" y="129"/>
                  </a:lnTo>
                  <a:lnTo>
                    <a:pt x="112" y="144"/>
                  </a:lnTo>
                  <a:lnTo>
                    <a:pt x="109" y="160"/>
                  </a:lnTo>
                  <a:lnTo>
                    <a:pt x="100" y="172"/>
                  </a:lnTo>
                  <a:lnTo>
                    <a:pt x="87" y="180"/>
                  </a:lnTo>
                  <a:lnTo>
                    <a:pt x="72" y="18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85"/>
            <p:cNvSpPr>
              <a:spLocks noEditPoints="1"/>
            </p:cNvSpPr>
            <p:nvPr/>
          </p:nvSpPr>
          <p:spPr bwMode="auto">
            <a:xfrm>
              <a:off x="5122023" y="3783091"/>
              <a:ext cx="160948" cy="92219"/>
            </a:xfrm>
            <a:custGeom>
              <a:avLst/>
              <a:gdLst>
                <a:gd name="T0" fmla="*/ 183 w 185"/>
                <a:gd name="T1" fmla="*/ 28 h 106"/>
                <a:gd name="T2" fmla="*/ 170 w 185"/>
                <a:gd name="T3" fmla="*/ 9 h 106"/>
                <a:gd name="T4" fmla="*/ 143 w 185"/>
                <a:gd name="T5" fmla="*/ 0 h 106"/>
                <a:gd name="T6" fmla="*/ 127 w 185"/>
                <a:gd name="T7" fmla="*/ 3 h 106"/>
                <a:gd name="T8" fmla="*/ 107 w 185"/>
                <a:gd name="T9" fmla="*/ 5 h 106"/>
                <a:gd name="T10" fmla="*/ 84 w 185"/>
                <a:gd name="T11" fmla="*/ 9 h 106"/>
                <a:gd name="T12" fmla="*/ 78 w 185"/>
                <a:gd name="T13" fmla="*/ 14 h 106"/>
                <a:gd name="T14" fmla="*/ 74 w 185"/>
                <a:gd name="T15" fmla="*/ 17 h 106"/>
                <a:gd name="T16" fmla="*/ 62 w 185"/>
                <a:gd name="T17" fmla="*/ 14 h 106"/>
                <a:gd name="T18" fmla="*/ 39 w 185"/>
                <a:gd name="T19" fmla="*/ 13 h 106"/>
                <a:gd name="T20" fmla="*/ 15 w 185"/>
                <a:gd name="T21" fmla="*/ 18 h 106"/>
                <a:gd name="T22" fmla="*/ 0 w 185"/>
                <a:gd name="T23" fmla="*/ 38 h 106"/>
                <a:gd name="T24" fmla="*/ 3 w 185"/>
                <a:gd name="T25" fmla="*/ 60 h 106"/>
                <a:gd name="T26" fmla="*/ 17 w 185"/>
                <a:gd name="T27" fmla="*/ 78 h 106"/>
                <a:gd name="T28" fmla="*/ 30 w 185"/>
                <a:gd name="T29" fmla="*/ 95 h 106"/>
                <a:gd name="T30" fmla="*/ 32 w 185"/>
                <a:gd name="T31" fmla="*/ 106 h 106"/>
                <a:gd name="T32" fmla="*/ 40 w 185"/>
                <a:gd name="T33" fmla="*/ 104 h 106"/>
                <a:gd name="T34" fmla="*/ 45 w 185"/>
                <a:gd name="T35" fmla="*/ 91 h 106"/>
                <a:gd name="T36" fmla="*/ 29 w 185"/>
                <a:gd name="T37" fmla="*/ 69 h 106"/>
                <a:gd name="T38" fmla="*/ 16 w 185"/>
                <a:gd name="T39" fmla="*/ 49 h 106"/>
                <a:gd name="T40" fmla="*/ 17 w 185"/>
                <a:gd name="T41" fmla="*/ 38 h 106"/>
                <a:gd name="T42" fmla="*/ 23 w 185"/>
                <a:gd name="T43" fmla="*/ 32 h 106"/>
                <a:gd name="T44" fmla="*/ 44 w 185"/>
                <a:gd name="T45" fmla="*/ 28 h 106"/>
                <a:gd name="T46" fmla="*/ 66 w 185"/>
                <a:gd name="T47" fmla="*/ 31 h 106"/>
                <a:gd name="T48" fmla="*/ 62 w 185"/>
                <a:gd name="T49" fmla="*/ 38 h 106"/>
                <a:gd name="T50" fmla="*/ 56 w 185"/>
                <a:gd name="T51" fmla="*/ 42 h 106"/>
                <a:gd name="T52" fmla="*/ 51 w 185"/>
                <a:gd name="T53" fmla="*/ 41 h 106"/>
                <a:gd name="T54" fmla="*/ 44 w 185"/>
                <a:gd name="T55" fmla="*/ 41 h 106"/>
                <a:gd name="T56" fmla="*/ 40 w 185"/>
                <a:gd name="T57" fmla="*/ 46 h 106"/>
                <a:gd name="T58" fmla="*/ 41 w 185"/>
                <a:gd name="T59" fmla="*/ 51 h 106"/>
                <a:gd name="T60" fmla="*/ 45 w 185"/>
                <a:gd name="T61" fmla="*/ 56 h 106"/>
                <a:gd name="T62" fmla="*/ 55 w 185"/>
                <a:gd name="T63" fmla="*/ 58 h 106"/>
                <a:gd name="T64" fmla="*/ 71 w 185"/>
                <a:gd name="T65" fmla="*/ 50 h 106"/>
                <a:gd name="T66" fmla="*/ 81 w 185"/>
                <a:gd name="T67" fmla="*/ 36 h 106"/>
                <a:gd name="T68" fmla="*/ 86 w 185"/>
                <a:gd name="T69" fmla="*/ 29 h 106"/>
                <a:gd name="T70" fmla="*/ 92 w 185"/>
                <a:gd name="T71" fmla="*/ 23 h 106"/>
                <a:gd name="T72" fmla="*/ 111 w 185"/>
                <a:gd name="T73" fmla="*/ 23 h 106"/>
                <a:gd name="T74" fmla="*/ 134 w 185"/>
                <a:gd name="T75" fmla="*/ 38 h 106"/>
                <a:gd name="T76" fmla="*/ 154 w 185"/>
                <a:gd name="T77" fmla="*/ 52 h 106"/>
                <a:gd name="T78" fmla="*/ 162 w 185"/>
                <a:gd name="T79" fmla="*/ 61 h 106"/>
                <a:gd name="T80" fmla="*/ 151 w 185"/>
                <a:gd name="T81" fmla="*/ 70 h 106"/>
                <a:gd name="T82" fmla="*/ 136 w 185"/>
                <a:gd name="T83" fmla="*/ 85 h 106"/>
                <a:gd name="T84" fmla="*/ 128 w 185"/>
                <a:gd name="T85" fmla="*/ 104 h 106"/>
                <a:gd name="T86" fmla="*/ 140 w 185"/>
                <a:gd name="T87" fmla="*/ 104 h 106"/>
                <a:gd name="T88" fmla="*/ 144 w 185"/>
                <a:gd name="T89" fmla="*/ 104 h 106"/>
                <a:gd name="T90" fmla="*/ 153 w 185"/>
                <a:gd name="T91" fmla="*/ 89 h 106"/>
                <a:gd name="T92" fmla="*/ 169 w 185"/>
                <a:gd name="T93" fmla="*/ 75 h 106"/>
                <a:gd name="T94" fmla="*/ 182 w 185"/>
                <a:gd name="T95" fmla="*/ 59 h 106"/>
                <a:gd name="T96" fmla="*/ 183 w 185"/>
                <a:gd name="T97" fmla="*/ 46 h 106"/>
                <a:gd name="T98" fmla="*/ 185 w 185"/>
                <a:gd name="T99" fmla="*/ 37 h 106"/>
                <a:gd name="T100" fmla="*/ 169 w 185"/>
                <a:gd name="T101" fmla="*/ 39 h 106"/>
                <a:gd name="T102" fmla="*/ 161 w 185"/>
                <a:gd name="T103" fmla="*/ 38 h 106"/>
                <a:gd name="T104" fmla="*/ 143 w 185"/>
                <a:gd name="T105" fmla="*/ 25 h 106"/>
                <a:gd name="T106" fmla="*/ 139 w 185"/>
                <a:gd name="T107" fmla="*/ 16 h 106"/>
                <a:gd name="T108" fmla="*/ 155 w 185"/>
                <a:gd name="T109" fmla="*/ 18 h 106"/>
                <a:gd name="T110" fmla="*/ 168 w 185"/>
                <a:gd name="T111" fmla="*/ 31 h 106"/>
                <a:gd name="T112" fmla="*/ 169 w 185"/>
                <a:gd name="T113" fmla="*/ 37 h 106"/>
                <a:gd name="T114" fmla="*/ 169 w 185"/>
                <a:gd name="T115" fmla="*/ 3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5" h="106">
                  <a:moveTo>
                    <a:pt x="185" y="37"/>
                  </a:moveTo>
                  <a:lnTo>
                    <a:pt x="183" y="28"/>
                  </a:lnTo>
                  <a:lnTo>
                    <a:pt x="179" y="18"/>
                  </a:lnTo>
                  <a:lnTo>
                    <a:pt x="170" y="9"/>
                  </a:lnTo>
                  <a:lnTo>
                    <a:pt x="158" y="3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27" y="3"/>
                  </a:lnTo>
                  <a:lnTo>
                    <a:pt x="117" y="8"/>
                  </a:lnTo>
                  <a:lnTo>
                    <a:pt x="107" y="5"/>
                  </a:lnTo>
                  <a:lnTo>
                    <a:pt x="96" y="5"/>
                  </a:lnTo>
                  <a:lnTo>
                    <a:pt x="84" y="9"/>
                  </a:lnTo>
                  <a:lnTo>
                    <a:pt x="81" y="11"/>
                  </a:lnTo>
                  <a:lnTo>
                    <a:pt x="78" y="14"/>
                  </a:lnTo>
                  <a:lnTo>
                    <a:pt x="76" y="17"/>
                  </a:lnTo>
                  <a:lnTo>
                    <a:pt x="74" y="17"/>
                  </a:lnTo>
                  <a:lnTo>
                    <a:pt x="70" y="15"/>
                  </a:lnTo>
                  <a:lnTo>
                    <a:pt x="62" y="14"/>
                  </a:lnTo>
                  <a:lnTo>
                    <a:pt x="51" y="13"/>
                  </a:lnTo>
                  <a:lnTo>
                    <a:pt x="39" y="13"/>
                  </a:lnTo>
                  <a:lnTo>
                    <a:pt x="27" y="14"/>
                  </a:lnTo>
                  <a:lnTo>
                    <a:pt x="15" y="18"/>
                  </a:lnTo>
                  <a:lnTo>
                    <a:pt x="6" y="27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3" y="60"/>
                  </a:lnTo>
                  <a:lnTo>
                    <a:pt x="10" y="70"/>
                  </a:lnTo>
                  <a:lnTo>
                    <a:pt x="17" y="78"/>
                  </a:lnTo>
                  <a:lnTo>
                    <a:pt x="25" y="87"/>
                  </a:lnTo>
                  <a:lnTo>
                    <a:pt x="30" y="95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6" y="104"/>
                  </a:lnTo>
                  <a:lnTo>
                    <a:pt x="40" y="104"/>
                  </a:lnTo>
                  <a:lnTo>
                    <a:pt x="48" y="104"/>
                  </a:lnTo>
                  <a:lnTo>
                    <a:pt x="45" y="91"/>
                  </a:lnTo>
                  <a:lnTo>
                    <a:pt x="38" y="79"/>
                  </a:lnTo>
                  <a:lnTo>
                    <a:pt x="29" y="69"/>
                  </a:lnTo>
                  <a:lnTo>
                    <a:pt x="21" y="58"/>
                  </a:lnTo>
                  <a:lnTo>
                    <a:pt x="16" y="49"/>
                  </a:lnTo>
                  <a:lnTo>
                    <a:pt x="15" y="42"/>
                  </a:lnTo>
                  <a:lnTo>
                    <a:pt x="17" y="38"/>
                  </a:lnTo>
                  <a:lnTo>
                    <a:pt x="20" y="35"/>
                  </a:lnTo>
                  <a:lnTo>
                    <a:pt x="23" y="32"/>
                  </a:lnTo>
                  <a:lnTo>
                    <a:pt x="34" y="29"/>
                  </a:lnTo>
                  <a:lnTo>
                    <a:pt x="44" y="28"/>
                  </a:lnTo>
                  <a:lnTo>
                    <a:pt x="56" y="29"/>
                  </a:lnTo>
                  <a:lnTo>
                    <a:pt x="66" y="31"/>
                  </a:lnTo>
                  <a:lnTo>
                    <a:pt x="64" y="35"/>
                  </a:lnTo>
                  <a:lnTo>
                    <a:pt x="62" y="38"/>
                  </a:lnTo>
                  <a:lnTo>
                    <a:pt x="58" y="41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1" y="41"/>
                  </a:lnTo>
                  <a:lnTo>
                    <a:pt x="48" y="41"/>
                  </a:lnTo>
                  <a:lnTo>
                    <a:pt x="44" y="41"/>
                  </a:lnTo>
                  <a:lnTo>
                    <a:pt x="42" y="43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1" y="51"/>
                  </a:lnTo>
                  <a:lnTo>
                    <a:pt x="43" y="55"/>
                  </a:lnTo>
                  <a:lnTo>
                    <a:pt x="45" y="56"/>
                  </a:lnTo>
                  <a:lnTo>
                    <a:pt x="51" y="57"/>
                  </a:lnTo>
                  <a:lnTo>
                    <a:pt x="55" y="58"/>
                  </a:lnTo>
                  <a:lnTo>
                    <a:pt x="65" y="56"/>
                  </a:lnTo>
                  <a:lnTo>
                    <a:pt x="71" y="50"/>
                  </a:lnTo>
                  <a:lnTo>
                    <a:pt x="77" y="44"/>
                  </a:lnTo>
                  <a:lnTo>
                    <a:pt x="81" y="36"/>
                  </a:lnTo>
                  <a:lnTo>
                    <a:pt x="84" y="32"/>
                  </a:lnTo>
                  <a:lnTo>
                    <a:pt x="86" y="29"/>
                  </a:lnTo>
                  <a:lnTo>
                    <a:pt x="88" y="25"/>
                  </a:lnTo>
                  <a:lnTo>
                    <a:pt x="92" y="23"/>
                  </a:lnTo>
                  <a:lnTo>
                    <a:pt x="101" y="21"/>
                  </a:lnTo>
                  <a:lnTo>
                    <a:pt x="111" y="23"/>
                  </a:lnTo>
                  <a:lnTo>
                    <a:pt x="122" y="29"/>
                  </a:lnTo>
                  <a:lnTo>
                    <a:pt x="134" y="38"/>
                  </a:lnTo>
                  <a:lnTo>
                    <a:pt x="143" y="46"/>
                  </a:lnTo>
                  <a:lnTo>
                    <a:pt x="154" y="52"/>
                  </a:lnTo>
                  <a:lnTo>
                    <a:pt x="166" y="56"/>
                  </a:lnTo>
                  <a:lnTo>
                    <a:pt x="162" y="61"/>
                  </a:lnTo>
                  <a:lnTo>
                    <a:pt x="156" y="65"/>
                  </a:lnTo>
                  <a:lnTo>
                    <a:pt x="151" y="70"/>
                  </a:lnTo>
                  <a:lnTo>
                    <a:pt x="143" y="76"/>
                  </a:lnTo>
                  <a:lnTo>
                    <a:pt x="136" y="85"/>
                  </a:lnTo>
                  <a:lnTo>
                    <a:pt x="130" y="93"/>
                  </a:lnTo>
                  <a:lnTo>
                    <a:pt x="128" y="104"/>
                  </a:lnTo>
                  <a:lnTo>
                    <a:pt x="136" y="104"/>
                  </a:lnTo>
                  <a:lnTo>
                    <a:pt x="140" y="104"/>
                  </a:lnTo>
                  <a:lnTo>
                    <a:pt x="143" y="106"/>
                  </a:lnTo>
                  <a:lnTo>
                    <a:pt x="144" y="104"/>
                  </a:lnTo>
                  <a:lnTo>
                    <a:pt x="147" y="96"/>
                  </a:lnTo>
                  <a:lnTo>
                    <a:pt x="153" y="89"/>
                  </a:lnTo>
                  <a:lnTo>
                    <a:pt x="161" y="83"/>
                  </a:lnTo>
                  <a:lnTo>
                    <a:pt x="169" y="75"/>
                  </a:lnTo>
                  <a:lnTo>
                    <a:pt x="177" y="67"/>
                  </a:lnTo>
                  <a:lnTo>
                    <a:pt x="182" y="59"/>
                  </a:lnTo>
                  <a:lnTo>
                    <a:pt x="184" y="48"/>
                  </a:lnTo>
                  <a:lnTo>
                    <a:pt x="183" y="46"/>
                  </a:lnTo>
                  <a:lnTo>
                    <a:pt x="185" y="42"/>
                  </a:lnTo>
                  <a:lnTo>
                    <a:pt x="185" y="37"/>
                  </a:lnTo>
                  <a:close/>
                  <a:moveTo>
                    <a:pt x="169" y="39"/>
                  </a:moveTo>
                  <a:lnTo>
                    <a:pt x="169" y="39"/>
                  </a:lnTo>
                  <a:lnTo>
                    <a:pt x="168" y="41"/>
                  </a:lnTo>
                  <a:lnTo>
                    <a:pt x="161" y="38"/>
                  </a:lnTo>
                  <a:lnTo>
                    <a:pt x="152" y="33"/>
                  </a:lnTo>
                  <a:lnTo>
                    <a:pt x="143" y="25"/>
                  </a:lnTo>
                  <a:lnTo>
                    <a:pt x="134" y="18"/>
                  </a:lnTo>
                  <a:lnTo>
                    <a:pt x="139" y="16"/>
                  </a:lnTo>
                  <a:lnTo>
                    <a:pt x="143" y="16"/>
                  </a:lnTo>
                  <a:lnTo>
                    <a:pt x="155" y="18"/>
                  </a:lnTo>
                  <a:lnTo>
                    <a:pt x="163" y="23"/>
                  </a:lnTo>
                  <a:lnTo>
                    <a:pt x="168" y="31"/>
                  </a:lnTo>
                  <a:lnTo>
                    <a:pt x="169" y="34"/>
                  </a:lnTo>
                  <a:lnTo>
                    <a:pt x="169" y="37"/>
                  </a:lnTo>
                  <a:lnTo>
                    <a:pt x="169" y="38"/>
                  </a:lnTo>
                  <a:lnTo>
                    <a:pt x="169" y="3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86"/>
            <p:cNvSpPr>
              <a:spLocks noEditPoints="1"/>
            </p:cNvSpPr>
            <p:nvPr/>
          </p:nvSpPr>
          <p:spPr bwMode="auto">
            <a:xfrm>
              <a:off x="5135943" y="3866610"/>
              <a:ext cx="124409" cy="48719"/>
            </a:xfrm>
            <a:custGeom>
              <a:avLst/>
              <a:gdLst>
                <a:gd name="T0" fmla="*/ 120 w 143"/>
                <a:gd name="T1" fmla="*/ 56 h 56"/>
                <a:gd name="T2" fmla="*/ 24 w 143"/>
                <a:gd name="T3" fmla="*/ 56 h 56"/>
                <a:gd name="T4" fmla="*/ 14 w 143"/>
                <a:gd name="T5" fmla="*/ 54 h 56"/>
                <a:gd name="T6" fmla="*/ 7 w 143"/>
                <a:gd name="T7" fmla="*/ 49 h 56"/>
                <a:gd name="T8" fmla="*/ 1 w 143"/>
                <a:gd name="T9" fmla="*/ 41 h 56"/>
                <a:gd name="T10" fmla="*/ 0 w 143"/>
                <a:gd name="T11" fmla="*/ 32 h 56"/>
                <a:gd name="T12" fmla="*/ 0 w 143"/>
                <a:gd name="T13" fmla="*/ 24 h 56"/>
                <a:gd name="T14" fmla="*/ 1 w 143"/>
                <a:gd name="T15" fmla="*/ 14 h 56"/>
                <a:gd name="T16" fmla="*/ 7 w 143"/>
                <a:gd name="T17" fmla="*/ 7 h 56"/>
                <a:gd name="T18" fmla="*/ 14 w 143"/>
                <a:gd name="T19" fmla="*/ 2 h 56"/>
                <a:gd name="T20" fmla="*/ 24 w 143"/>
                <a:gd name="T21" fmla="*/ 0 h 56"/>
                <a:gd name="T22" fmla="*/ 120 w 143"/>
                <a:gd name="T23" fmla="*/ 0 h 56"/>
                <a:gd name="T24" fmla="*/ 129 w 143"/>
                <a:gd name="T25" fmla="*/ 2 h 56"/>
                <a:gd name="T26" fmla="*/ 137 w 143"/>
                <a:gd name="T27" fmla="*/ 7 h 56"/>
                <a:gd name="T28" fmla="*/ 142 w 143"/>
                <a:gd name="T29" fmla="*/ 14 h 56"/>
                <a:gd name="T30" fmla="*/ 143 w 143"/>
                <a:gd name="T31" fmla="*/ 24 h 56"/>
                <a:gd name="T32" fmla="*/ 143 w 143"/>
                <a:gd name="T33" fmla="*/ 32 h 56"/>
                <a:gd name="T34" fmla="*/ 142 w 143"/>
                <a:gd name="T35" fmla="*/ 41 h 56"/>
                <a:gd name="T36" fmla="*/ 137 w 143"/>
                <a:gd name="T37" fmla="*/ 49 h 56"/>
                <a:gd name="T38" fmla="*/ 129 w 143"/>
                <a:gd name="T39" fmla="*/ 54 h 56"/>
                <a:gd name="T40" fmla="*/ 120 w 143"/>
                <a:gd name="T41" fmla="*/ 56 h 56"/>
                <a:gd name="T42" fmla="*/ 24 w 143"/>
                <a:gd name="T43" fmla="*/ 16 h 56"/>
                <a:gd name="T44" fmla="*/ 21 w 143"/>
                <a:gd name="T45" fmla="*/ 17 h 56"/>
                <a:gd name="T46" fmla="*/ 19 w 143"/>
                <a:gd name="T47" fmla="*/ 19 h 56"/>
                <a:gd name="T48" fmla="*/ 16 w 143"/>
                <a:gd name="T49" fmla="*/ 21 h 56"/>
                <a:gd name="T50" fmla="*/ 16 w 143"/>
                <a:gd name="T51" fmla="*/ 24 h 56"/>
                <a:gd name="T52" fmla="*/ 16 w 143"/>
                <a:gd name="T53" fmla="*/ 32 h 56"/>
                <a:gd name="T54" fmla="*/ 16 w 143"/>
                <a:gd name="T55" fmla="*/ 35 h 56"/>
                <a:gd name="T56" fmla="*/ 19 w 143"/>
                <a:gd name="T57" fmla="*/ 38 h 56"/>
                <a:gd name="T58" fmla="*/ 21 w 143"/>
                <a:gd name="T59" fmla="*/ 39 h 56"/>
                <a:gd name="T60" fmla="*/ 24 w 143"/>
                <a:gd name="T61" fmla="*/ 40 h 56"/>
                <a:gd name="T62" fmla="*/ 120 w 143"/>
                <a:gd name="T63" fmla="*/ 40 h 56"/>
                <a:gd name="T64" fmla="*/ 123 w 143"/>
                <a:gd name="T65" fmla="*/ 39 h 56"/>
                <a:gd name="T66" fmla="*/ 125 w 143"/>
                <a:gd name="T67" fmla="*/ 38 h 56"/>
                <a:gd name="T68" fmla="*/ 127 w 143"/>
                <a:gd name="T69" fmla="*/ 35 h 56"/>
                <a:gd name="T70" fmla="*/ 128 w 143"/>
                <a:gd name="T71" fmla="*/ 32 h 56"/>
                <a:gd name="T72" fmla="*/ 128 w 143"/>
                <a:gd name="T73" fmla="*/ 24 h 56"/>
                <a:gd name="T74" fmla="*/ 127 w 143"/>
                <a:gd name="T75" fmla="*/ 21 h 56"/>
                <a:gd name="T76" fmla="*/ 125 w 143"/>
                <a:gd name="T77" fmla="*/ 19 h 56"/>
                <a:gd name="T78" fmla="*/ 123 w 143"/>
                <a:gd name="T79" fmla="*/ 17 h 56"/>
                <a:gd name="T80" fmla="*/ 120 w 143"/>
                <a:gd name="T81" fmla="*/ 16 h 56"/>
                <a:gd name="T82" fmla="*/ 24 w 143"/>
                <a:gd name="T83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3" h="56">
                  <a:moveTo>
                    <a:pt x="120" y="56"/>
                  </a:moveTo>
                  <a:lnTo>
                    <a:pt x="24" y="56"/>
                  </a:lnTo>
                  <a:lnTo>
                    <a:pt x="14" y="54"/>
                  </a:lnTo>
                  <a:lnTo>
                    <a:pt x="7" y="49"/>
                  </a:lnTo>
                  <a:lnTo>
                    <a:pt x="1" y="41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1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120" y="0"/>
                  </a:lnTo>
                  <a:lnTo>
                    <a:pt x="129" y="2"/>
                  </a:lnTo>
                  <a:lnTo>
                    <a:pt x="137" y="7"/>
                  </a:lnTo>
                  <a:lnTo>
                    <a:pt x="142" y="14"/>
                  </a:lnTo>
                  <a:lnTo>
                    <a:pt x="143" y="24"/>
                  </a:lnTo>
                  <a:lnTo>
                    <a:pt x="143" y="32"/>
                  </a:lnTo>
                  <a:lnTo>
                    <a:pt x="142" y="41"/>
                  </a:lnTo>
                  <a:lnTo>
                    <a:pt x="137" y="49"/>
                  </a:lnTo>
                  <a:lnTo>
                    <a:pt x="129" y="54"/>
                  </a:lnTo>
                  <a:lnTo>
                    <a:pt x="120" y="56"/>
                  </a:lnTo>
                  <a:close/>
                  <a:moveTo>
                    <a:pt x="24" y="16"/>
                  </a:moveTo>
                  <a:lnTo>
                    <a:pt x="21" y="17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32"/>
                  </a:lnTo>
                  <a:lnTo>
                    <a:pt x="16" y="35"/>
                  </a:lnTo>
                  <a:lnTo>
                    <a:pt x="19" y="38"/>
                  </a:lnTo>
                  <a:lnTo>
                    <a:pt x="21" y="39"/>
                  </a:lnTo>
                  <a:lnTo>
                    <a:pt x="24" y="40"/>
                  </a:lnTo>
                  <a:lnTo>
                    <a:pt x="120" y="40"/>
                  </a:lnTo>
                  <a:lnTo>
                    <a:pt x="123" y="39"/>
                  </a:lnTo>
                  <a:lnTo>
                    <a:pt x="125" y="38"/>
                  </a:lnTo>
                  <a:lnTo>
                    <a:pt x="127" y="35"/>
                  </a:lnTo>
                  <a:lnTo>
                    <a:pt x="128" y="32"/>
                  </a:lnTo>
                  <a:lnTo>
                    <a:pt x="128" y="24"/>
                  </a:lnTo>
                  <a:lnTo>
                    <a:pt x="127" y="21"/>
                  </a:lnTo>
                  <a:lnTo>
                    <a:pt x="125" y="19"/>
                  </a:lnTo>
                  <a:lnTo>
                    <a:pt x="123" y="17"/>
                  </a:lnTo>
                  <a:lnTo>
                    <a:pt x="120" y="16"/>
                  </a:lnTo>
                  <a:lnTo>
                    <a:pt x="24" y="1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87"/>
            <p:cNvSpPr>
              <a:spLocks/>
            </p:cNvSpPr>
            <p:nvPr/>
          </p:nvSpPr>
          <p:spPr bwMode="auto">
            <a:xfrm>
              <a:off x="5045464" y="3900540"/>
              <a:ext cx="306236" cy="258387"/>
            </a:xfrm>
            <a:custGeom>
              <a:avLst/>
              <a:gdLst>
                <a:gd name="T0" fmla="*/ 341 w 352"/>
                <a:gd name="T1" fmla="*/ 189 h 297"/>
                <a:gd name="T2" fmla="*/ 339 w 352"/>
                <a:gd name="T3" fmla="*/ 163 h 297"/>
                <a:gd name="T4" fmla="*/ 337 w 352"/>
                <a:gd name="T5" fmla="*/ 133 h 297"/>
                <a:gd name="T6" fmla="*/ 331 w 352"/>
                <a:gd name="T7" fmla="*/ 99 h 297"/>
                <a:gd name="T8" fmla="*/ 319 w 352"/>
                <a:gd name="T9" fmla="*/ 65 h 297"/>
                <a:gd name="T10" fmla="*/ 297 w 352"/>
                <a:gd name="T11" fmla="*/ 34 h 297"/>
                <a:gd name="T12" fmla="*/ 261 w 352"/>
                <a:gd name="T13" fmla="*/ 9 h 297"/>
                <a:gd name="T14" fmla="*/ 236 w 352"/>
                <a:gd name="T15" fmla="*/ 3 h 297"/>
                <a:gd name="T16" fmla="*/ 228 w 352"/>
                <a:gd name="T17" fmla="*/ 9 h 297"/>
                <a:gd name="T18" fmla="*/ 199 w 352"/>
                <a:gd name="T19" fmla="*/ 9 h 297"/>
                <a:gd name="T20" fmla="*/ 249 w 352"/>
                <a:gd name="T21" fmla="*/ 21 h 297"/>
                <a:gd name="T22" fmla="*/ 282 w 352"/>
                <a:gd name="T23" fmla="*/ 41 h 297"/>
                <a:gd name="T24" fmla="*/ 303 w 352"/>
                <a:gd name="T25" fmla="*/ 69 h 297"/>
                <a:gd name="T26" fmla="*/ 315 w 352"/>
                <a:gd name="T27" fmla="*/ 100 h 297"/>
                <a:gd name="T28" fmla="*/ 321 w 352"/>
                <a:gd name="T29" fmla="*/ 133 h 297"/>
                <a:gd name="T30" fmla="*/ 323 w 352"/>
                <a:gd name="T31" fmla="*/ 163 h 297"/>
                <a:gd name="T32" fmla="*/ 317 w 352"/>
                <a:gd name="T33" fmla="*/ 157 h 297"/>
                <a:gd name="T34" fmla="*/ 312 w 352"/>
                <a:gd name="T35" fmla="*/ 144 h 297"/>
                <a:gd name="T36" fmla="*/ 310 w 352"/>
                <a:gd name="T37" fmla="*/ 139 h 297"/>
                <a:gd name="T38" fmla="*/ 305 w 352"/>
                <a:gd name="T39" fmla="*/ 137 h 297"/>
                <a:gd name="T40" fmla="*/ 298 w 352"/>
                <a:gd name="T41" fmla="*/ 139 h 297"/>
                <a:gd name="T42" fmla="*/ 296 w 352"/>
                <a:gd name="T43" fmla="*/ 144 h 297"/>
                <a:gd name="T44" fmla="*/ 303 w 352"/>
                <a:gd name="T45" fmla="*/ 166 h 297"/>
                <a:gd name="T46" fmla="*/ 321 w 352"/>
                <a:gd name="T47" fmla="*/ 192 h 297"/>
                <a:gd name="T48" fmla="*/ 334 w 352"/>
                <a:gd name="T49" fmla="*/ 220 h 297"/>
                <a:gd name="T50" fmla="*/ 336 w 352"/>
                <a:gd name="T51" fmla="*/ 233 h 297"/>
                <a:gd name="T52" fmla="*/ 334 w 352"/>
                <a:gd name="T53" fmla="*/ 251 h 297"/>
                <a:gd name="T54" fmla="*/ 325 w 352"/>
                <a:gd name="T55" fmla="*/ 266 h 297"/>
                <a:gd name="T56" fmla="*/ 306 w 352"/>
                <a:gd name="T57" fmla="*/ 277 h 297"/>
                <a:gd name="T58" fmla="*/ 272 w 352"/>
                <a:gd name="T59" fmla="*/ 281 h 297"/>
                <a:gd name="T60" fmla="*/ 61 w 352"/>
                <a:gd name="T61" fmla="*/ 280 h 297"/>
                <a:gd name="T62" fmla="*/ 35 w 352"/>
                <a:gd name="T63" fmla="*/ 273 h 297"/>
                <a:gd name="T64" fmla="*/ 21 w 352"/>
                <a:gd name="T65" fmla="*/ 259 h 297"/>
                <a:gd name="T66" fmla="*/ 16 w 352"/>
                <a:gd name="T67" fmla="*/ 241 h 297"/>
                <a:gd name="T68" fmla="*/ 18 w 352"/>
                <a:gd name="T69" fmla="*/ 219 h 297"/>
                <a:gd name="T70" fmla="*/ 27 w 352"/>
                <a:gd name="T71" fmla="*/ 194 h 297"/>
                <a:gd name="T72" fmla="*/ 29 w 352"/>
                <a:gd name="T73" fmla="*/ 163 h 297"/>
                <a:gd name="T74" fmla="*/ 31 w 352"/>
                <a:gd name="T75" fmla="*/ 133 h 297"/>
                <a:gd name="T76" fmla="*/ 37 w 352"/>
                <a:gd name="T77" fmla="*/ 100 h 297"/>
                <a:gd name="T78" fmla="*/ 48 w 352"/>
                <a:gd name="T79" fmla="*/ 69 h 297"/>
                <a:gd name="T80" fmla="*/ 70 w 352"/>
                <a:gd name="T81" fmla="*/ 41 h 297"/>
                <a:gd name="T82" fmla="*/ 103 w 352"/>
                <a:gd name="T83" fmla="*/ 21 h 297"/>
                <a:gd name="T84" fmla="*/ 153 w 352"/>
                <a:gd name="T85" fmla="*/ 9 h 297"/>
                <a:gd name="T86" fmla="*/ 124 w 352"/>
                <a:gd name="T87" fmla="*/ 9 h 297"/>
                <a:gd name="T88" fmla="*/ 116 w 352"/>
                <a:gd name="T89" fmla="*/ 3 h 297"/>
                <a:gd name="T90" fmla="*/ 90 w 352"/>
                <a:gd name="T91" fmla="*/ 9 h 297"/>
                <a:gd name="T92" fmla="*/ 56 w 352"/>
                <a:gd name="T93" fmla="*/ 34 h 297"/>
                <a:gd name="T94" fmla="*/ 33 w 352"/>
                <a:gd name="T95" fmla="*/ 65 h 297"/>
                <a:gd name="T96" fmla="*/ 21 w 352"/>
                <a:gd name="T97" fmla="*/ 99 h 297"/>
                <a:gd name="T98" fmla="*/ 15 w 352"/>
                <a:gd name="T99" fmla="*/ 133 h 297"/>
                <a:gd name="T100" fmla="*/ 13 w 352"/>
                <a:gd name="T101" fmla="*/ 163 h 297"/>
                <a:gd name="T102" fmla="*/ 11 w 352"/>
                <a:gd name="T103" fmla="*/ 189 h 297"/>
                <a:gd name="T104" fmla="*/ 2 w 352"/>
                <a:gd name="T105" fmla="*/ 216 h 297"/>
                <a:gd name="T106" fmla="*/ 2 w 352"/>
                <a:gd name="T107" fmla="*/ 253 h 297"/>
                <a:gd name="T108" fmla="*/ 19 w 352"/>
                <a:gd name="T109" fmla="*/ 281 h 297"/>
                <a:gd name="T110" fmla="*/ 56 w 352"/>
                <a:gd name="T111" fmla="*/ 295 h 297"/>
                <a:gd name="T112" fmla="*/ 272 w 352"/>
                <a:gd name="T113" fmla="*/ 297 h 297"/>
                <a:gd name="T114" fmla="*/ 316 w 352"/>
                <a:gd name="T115" fmla="*/ 290 h 297"/>
                <a:gd name="T116" fmla="*/ 343 w 352"/>
                <a:gd name="T117" fmla="*/ 268 h 297"/>
                <a:gd name="T118" fmla="*/ 352 w 352"/>
                <a:gd name="T119" fmla="*/ 233 h 297"/>
                <a:gd name="T120" fmla="*/ 350 w 352"/>
                <a:gd name="T121" fmla="*/ 21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2" h="297">
                  <a:moveTo>
                    <a:pt x="343" y="197"/>
                  </a:moveTo>
                  <a:lnTo>
                    <a:pt x="341" y="189"/>
                  </a:lnTo>
                  <a:lnTo>
                    <a:pt x="340" y="177"/>
                  </a:lnTo>
                  <a:lnTo>
                    <a:pt x="339" y="163"/>
                  </a:lnTo>
                  <a:lnTo>
                    <a:pt x="338" y="148"/>
                  </a:lnTo>
                  <a:lnTo>
                    <a:pt x="337" y="133"/>
                  </a:lnTo>
                  <a:lnTo>
                    <a:pt x="335" y="116"/>
                  </a:lnTo>
                  <a:lnTo>
                    <a:pt x="331" y="99"/>
                  </a:lnTo>
                  <a:lnTo>
                    <a:pt x="326" y="82"/>
                  </a:lnTo>
                  <a:lnTo>
                    <a:pt x="319" y="65"/>
                  </a:lnTo>
                  <a:lnTo>
                    <a:pt x="309" y="49"/>
                  </a:lnTo>
                  <a:lnTo>
                    <a:pt x="297" y="34"/>
                  </a:lnTo>
                  <a:lnTo>
                    <a:pt x="281" y="21"/>
                  </a:lnTo>
                  <a:lnTo>
                    <a:pt x="261" y="9"/>
                  </a:lnTo>
                  <a:lnTo>
                    <a:pt x="238" y="0"/>
                  </a:lnTo>
                  <a:lnTo>
                    <a:pt x="236" y="3"/>
                  </a:lnTo>
                  <a:lnTo>
                    <a:pt x="232" y="7"/>
                  </a:lnTo>
                  <a:lnTo>
                    <a:pt x="228" y="9"/>
                  </a:lnTo>
                  <a:lnTo>
                    <a:pt x="224" y="9"/>
                  </a:lnTo>
                  <a:lnTo>
                    <a:pt x="199" y="9"/>
                  </a:lnTo>
                  <a:lnTo>
                    <a:pt x="226" y="13"/>
                  </a:lnTo>
                  <a:lnTo>
                    <a:pt x="249" y="21"/>
                  </a:lnTo>
                  <a:lnTo>
                    <a:pt x="267" y="30"/>
                  </a:lnTo>
                  <a:lnTo>
                    <a:pt x="282" y="41"/>
                  </a:lnTo>
                  <a:lnTo>
                    <a:pt x="294" y="55"/>
                  </a:lnTo>
                  <a:lnTo>
                    <a:pt x="303" y="69"/>
                  </a:lnTo>
                  <a:lnTo>
                    <a:pt x="310" y="84"/>
                  </a:lnTo>
                  <a:lnTo>
                    <a:pt x="315" y="100"/>
                  </a:lnTo>
                  <a:lnTo>
                    <a:pt x="319" y="116"/>
                  </a:lnTo>
                  <a:lnTo>
                    <a:pt x="321" y="133"/>
                  </a:lnTo>
                  <a:lnTo>
                    <a:pt x="322" y="149"/>
                  </a:lnTo>
                  <a:lnTo>
                    <a:pt x="323" y="163"/>
                  </a:lnTo>
                  <a:lnTo>
                    <a:pt x="323" y="166"/>
                  </a:lnTo>
                  <a:lnTo>
                    <a:pt x="317" y="157"/>
                  </a:lnTo>
                  <a:lnTo>
                    <a:pt x="313" y="150"/>
                  </a:lnTo>
                  <a:lnTo>
                    <a:pt x="312" y="144"/>
                  </a:lnTo>
                  <a:lnTo>
                    <a:pt x="311" y="142"/>
                  </a:lnTo>
                  <a:lnTo>
                    <a:pt x="310" y="139"/>
                  </a:lnTo>
                  <a:lnTo>
                    <a:pt x="307" y="138"/>
                  </a:lnTo>
                  <a:lnTo>
                    <a:pt x="305" y="137"/>
                  </a:lnTo>
                  <a:lnTo>
                    <a:pt x="301" y="138"/>
                  </a:lnTo>
                  <a:lnTo>
                    <a:pt x="298" y="139"/>
                  </a:lnTo>
                  <a:lnTo>
                    <a:pt x="297" y="142"/>
                  </a:lnTo>
                  <a:lnTo>
                    <a:pt x="296" y="144"/>
                  </a:lnTo>
                  <a:lnTo>
                    <a:pt x="298" y="155"/>
                  </a:lnTo>
                  <a:lnTo>
                    <a:pt x="303" y="166"/>
                  </a:lnTo>
                  <a:lnTo>
                    <a:pt x="312" y="179"/>
                  </a:lnTo>
                  <a:lnTo>
                    <a:pt x="321" y="192"/>
                  </a:lnTo>
                  <a:lnTo>
                    <a:pt x="328" y="206"/>
                  </a:lnTo>
                  <a:lnTo>
                    <a:pt x="334" y="220"/>
                  </a:lnTo>
                  <a:lnTo>
                    <a:pt x="336" y="233"/>
                  </a:lnTo>
                  <a:lnTo>
                    <a:pt x="336" y="233"/>
                  </a:lnTo>
                  <a:lnTo>
                    <a:pt x="336" y="241"/>
                  </a:lnTo>
                  <a:lnTo>
                    <a:pt x="334" y="251"/>
                  </a:lnTo>
                  <a:lnTo>
                    <a:pt x="330" y="259"/>
                  </a:lnTo>
                  <a:lnTo>
                    <a:pt x="325" y="266"/>
                  </a:lnTo>
                  <a:lnTo>
                    <a:pt x="317" y="273"/>
                  </a:lnTo>
                  <a:lnTo>
                    <a:pt x="306" y="277"/>
                  </a:lnTo>
                  <a:lnTo>
                    <a:pt x="291" y="280"/>
                  </a:lnTo>
                  <a:lnTo>
                    <a:pt x="272" y="281"/>
                  </a:lnTo>
                  <a:lnTo>
                    <a:pt x="80" y="281"/>
                  </a:lnTo>
                  <a:lnTo>
                    <a:pt x="61" y="280"/>
                  </a:lnTo>
                  <a:lnTo>
                    <a:pt x="46" y="277"/>
                  </a:lnTo>
                  <a:lnTo>
                    <a:pt x="35" y="273"/>
                  </a:lnTo>
                  <a:lnTo>
                    <a:pt x="27" y="266"/>
                  </a:lnTo>
                  <a:lnTo>
                    <a:pt x="21" y="259"/>
                  </a:lnTo>
                  <a:lnTo>
                    <a:pt x="18" y="251"/>
                  </a:lnTo>
                  <a:lnTo>
                    <a:pt x="16" y="241"/>
                  </a:lnTo>
                  <a:lnTo>
                    <a:pt x="16" y="233"/>
                  </a:lnTo>
                  <a:lnTo>
                    <a:pt x="18" y="219"/>
                  </a:lnTo>
                  <a:lnTo>
                    <a:pt x="24" y="205"/>
                  </a:lnTo>
                  <a:lnTo>
                    <a:pt x="27" y="194"/>
                  </a:lnTo>
                  <a:lnTo>
                    <a:pt x="28" y="180"/>
                  </a:lnTo>
                  <a:lnTo>
                    <a:pt x="29" y="163"/>
                  </a:lnTo>
                  <a:lnTo>
                    <a:pt x="30" y="149"/>
                  </a:lnTo>
                  <a:lnTo>
                    <a:pt x="31" y="133"/>
                  </a:lnTo>
                  <a:lnTo>
                    <a:pt x="33" y="116"/>
                  </a:lnTo>
                  <a:lnTo>
                    <a:pt x="37" y="100"/>
                  </a:lnTo>
                  <a:lnTo>
                    <a:pt x="42" y="84"/>
                  </a:lnTo>
                  <a:lnTo>
                    <a:pt x="48" y="69"/>
                  </a:lnTo>
                  <a:lnTo>
                    <a:pt x="58" y="55"/>
                  </a:lnTo>
                  <a:lnTo>
                    <a:pt x="70" y="41"/>
                  </a:lnTo>
                  <a:lnTo>
                    <a:pt x="85" y="30"/>
                  </a:lnTo>
                  <a:lnTo>
                    <a:pt x="103" y="21"/>
                  </a:lnTo>
                  <a:lnTo>
                    <a:pt x="126" y="13"/>
                  </a:lnTo>
                  <a:lnTo>
                    <a:pt x="153" y="9"/>
                  </a:lnTo>
                  <a:lnTo>
                    <a:pt x="128" y="9"/>
                  </a:lnTo>
                  <a:lnTo>
                    <a:pt x="124" y="9"/>
                  </a:lnTo>
                  <a:lnTo>
                    <a:pt x="119" y="7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90" y="9"/>
                  </a:lnTo>
                  <a:lnTo>
                    <a:pt x="71" y="21"/>
                  </a:lnTo>
                  <a:lnTo>
                    <a:pt x="56" y="34"/>
                  </a:lnTo>
                  <a:lnTo>
                    <a:pt x="43" y="49"/>
                  </a:lnTo>
                  <a:lnTo>
                    <a:pt x="33" y="65"/>
                  </a:lnTo>
                  <a:lnTo>
                    <a:pt x="26" y="82"/>
                  </a:lnTo>
                  <a:lnTo>
                    <a:pt x="21" y="99"/>
                  </a:lnTo>
                  <a:lnTo>
                    <a:pt x="17" y="116"/>
                  </a:lnTo>
                  <a:lnTo>
                    <a:pt x="15" y="133"/>
                  </a:lnTo>
                  <a:lnTo>
                    <a:pt x="14" y="148"/>
                  </a:lnTo>
                  <a:lnTo>
                    <a:pt x="13" y="163"/>
                  </a:lnTo>
                  <a:lnTo>
                    <a:pt x="13" y="177"/>
                  </a:lnTo>
                  <a:lnTo>
                    <a:pt x="11" y="189"/>
                  </a:lnTo>
                  <a:lnTo>
                    <a:pt x="9" y="197"/>
                  </a:lnTo>
                  <a:lnTo>
                    <a:pt x="2" y="216"/>
                  </a:lnTo>
                  <a:lnTo>
                    <a:pt x="0" y="233"/>
                  </a:lnTo>
                  <a:lnTo>
                    <a:pt x="2" y="253"/>
                  </a:lnTo>
                  <a:lnTo>
                    <a:pt x="9" y="268"/>
                  </a:lnTo>
                  <a:lnTo>
                    <a:pt x="19" y="281"/>
                  </a:lnTo>
                  <a:lnTo>
                    <a:pt x="35" y="290"/>
                  </a:lnTo>
                  <a:lnTo>
                    <a:pt x="56" y="295"/>
                  </a:lnTo>
                  <a:lnTo>
                    <a:pt x="80" y="297"/>
                  </a:lnTo>
                  <a:lnTo>
                    <a:pt x="272" y="297"/>
                  </a:lnTo>
                  <a:lnTo>
                    <a:pt x="297" y="295"/>
                  </a:lnTo>
                  <a:lnTo>
                    <a:pt x="316" y="290"/>
                  </a:lnTo>
                  <a:lnTo>
                    <a:pt x="333" y="281"/>
                  </a:lnTo>
                  <a:lnTo>
                    <a:pt x="343" y="268"/>
                  </a:lnTo>
                  <a:lnTo>
                    <a:pt x="350" y="253"/>
                  </a:lnTo>
                  <a:lnTo>
                    <a:pt x="352" y="233"/>
                  </a:lnTo>
                  <a:lnTo>
                    <a:pt x="352" y="233"/>
                  </a:lnTo>
                  <a:lnTo>
                    <a:pt x="350" y="216"/>
                  </a:lnTo>
                  <a:lnTo>
                    <a:pt x="343" y="19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Freeform 599"/>
          <p:cNvSpPr>
            <a:spLocks noEditPoints="1"/>
          </p:cNvSpPr>
          <p:nvPr/>
        </p:nvSpPr>
        <p:spPr bwMode="auto">
          <a:xfrm>
            <a:off x="605399" y="3910744"/>
            <a:ext cx="332682" cy="321506"/>
          </a:xfrm>
          <a:custGeom>
            <a:avLst/>
            <a:gdLst>
              <a:gd name="T0" fmla="*/ 59 w 387"/>
              <a:gd name="T1" fmla="*/ 323 h 374"/>
              <a:gd name="T2" fmla="*/ 50 w 387"/>
              <a:gd name="T3" fmla="*/ 343 h 374"/>
              <a:gd name="T4" fmla="*/ 31 w 387"/>
              <a:gd name="T5" fmla="*/ 333 h 374"/>
              <a:gd name="T6" fmla="*/ 40 w 387"/>
              <a:gd name="T7" fmla="*/ 315 h 374"/>
              <a:gd name="T8" fmla="*/ 266 w 387"/>
              <a:gd name="T9" fmla="*/ 222 h 374"/>
              <a:gd name="T10" fmla="*/ 261 w 387"/>
              <a:gd name="T11" fmla="*/ 243 h 374"/>
              <a:gd name="T12" fmla="*/ 349 w 387"/>
              <a:gd name="T13" fmla="*/ 217 h 374"/>
              <a:gd name="T14" fmla="*/ 276 w 387"/>
              <a:gd name="T15" fmla="*/ 284 h 374"/>
              <a:gd name="T16" fmla="*/ 172 w 387"/>
              <a:gd name="T17" fmla="*/ 276 h 374"/>
              <a:gd name="T18" fmla="*/ 180 w 387"/>
              <a:gd name="T19" fmla="*/ 262 h 374"/>
              <a:gd name="T20" fmla="*/ 246 w 387"/>
              <a:gd name="T21" fmla="*/ 239 h 374"/>
              <a:gd name="T22" fmla="*/ 124 w 387"/>
              <a:gd name="T23" fmla="*/ 253 h 374"/>
              <a:gd name="T24" fmla="*/ 177 w 387"/>
              <a:gd name="T25" fmla="*/ 344 h 374"/>
              <a:gd name="T26" fmla="*/ 359 w 387"/>
              <a:gd name="T27" fmla="*/ 217 h 374"/>
              <a:gd name="T28" fmla="*/ 304 w 387"/>
              <a:gd name="T29" fmla="*/ 222 h 374"/>
              <a:gd name="T30" fmla="*/ 316 w 387"/>
              <a:gd name="T31" fmla="*/ 216 h 374"/>
              <a:gd name="T32" fmla="*/ 316 w 387"/>
              <a:gd name="T33" fmla="*/ 201 h 374"/>
              <a:gd name="T34" fmla="*/ 367 w 387"/>
              <a:gd name="T35" fmla="*/ 204 h 374"/>
              <a:gd name="T36" fmla="*/ 387 w 387"/>
              <a:gd name="T37" fmla="*/ 227 h 374"/>
              <a:gd name="T38" fmla="*/ 181 w 387"/>
              <a:gd name="T39" fmla="*/ 358 h 374"/>
              <a:gd name="T40" fmla="*/ 88 w 387"/>
              <a:gd name="T41" fmla="*/ 370 h 374"/>
              <a:gd name="T42" fmla="*/ 2 w 387"/>
              <a:gd name="T43" fmla="*/ 370 h 374"/>
              <a:gd name="T44" fmla="*/ 5 w 387"/>
              <a:gd name="T45" fmla="*/ 359 h 374"/>
              <a:gd name="T46" fmla="*/ 5 w 387"/>
              <a:gd name="T47" fmla="*/ 254 h 374"/>
              <a:gd name="T48" fmla="*/ 2 w 387"/>
              <a:gd name="T49" fmla="*/ 241 h 374"/>
              <a:gd name="T50" fmla="*/ 88 w 387"/>
              <a:gd name="T51" fmla="*/ 241 h 374"/>
              <a:gd name="T52" fmla="*/ 95 w 387"/>
              <a:gd name="T53" fmla="*/ 260 h 374"/>
              <a:gd name="T54" fmla="*/ 157 w 387"/>
              <a:gd name="T55" fmla="*/ 224 h 374"/>
              <a:gd name="T56" fmla="*/ 208 w 387"/>
              <a:gd name="T57" fmla="*/ 30 h 374"/>
              <a:gd name="T58" fmla="*/ 216 w 387"/>
              <a:gd name="T59" fmla="*/ 52 h 374"/>
              <a:gd name="T60" fmla="*/ 246 w 387"/>
              <a:gd name="T61" fmla="*/ 57 h 374"/>
              <a:gd name="T62" fmla="*/ 238 w 387"/>
              <a:gd name="T63" fmla="*/ 67 h 374"/>
              <a:gd name="T64" fmla="*/ 187 w 387"/>
              <a:gd name="T65" fmla="*/ 78 h 374"/>
              <a:gd name="T66" fmla="*/ 197 w 387"/>
              <a:gd name="T67" fmla="*/ 96 h 374"/>
              <a:gd name="T68" fmla="*/ 244 w 387"/>
              <a:gd name="T69" fmla="*/ 116 h 374"/>
              <a:gd name="T70" fmla="*/ 216 w 387"/>
              <a:gd name="T71" fmla="*/ 157 h 374"/>
              <a:gd name="T72" fmla="*/ 208 w 387"/>
              <a:gd name="T73" fmla="*/ 180 h 374"/>
              <a:gd name="T74" fmla="*/ 201 w 387"/>
              <a:gd name="T75" fmla="*/ 157 h 374"/>
              <a:gd name="T76" fmla="*/ 171 w 387"/>
              <a:gd name="T77" fmla="*/ 150 h 374"/>
              <a:gd name="T78" fmla="*/ 216 w 387"/>
              <a:gd name="T79" fmla="*/ 142 h 374"/>
              <a:gd name="T80" fmla="*/ 231 w 387"/>
              <a:gd name="T81" fmla="*/ 127 h 374"/>
              <a:gd name="T82" fmla="*/ 216 w 387"/>
              <a:gd name="T83" fmla="*/ 112 h 374"/>
              <a:gd name="T84" fmla="*/ 171 w 387"/>
              <a:gd name="T85" fmla="*/ 82 h 374"/>
              <a:gd name="T86" fmla="*/ 201 w 387"/>
              <a:gd name="T87" fmla="*/ 52 h 374"/>
              <a:gd name="T88" fmla="*/ 208 w 387"/>
              <a:gd name="T89" fmla="*/ 30 h 374"/>
              <a:gd name="T90" fmla="*/ 131 w 387"/>
              <a:gd name="T91" fmla="*/ 60 h 374"/>
              <a:gd name="T92" fmla="*/ 145 w 387"/>
              <a:gd name="T93" fmla="*/ 168 h 374"/>
              <a:gd name="T94" fmla="*/ 253 w 387"/>
              <a:gd name="T95" fmla="*/ 182 h 374"/>
              <a:gd name="T96" fmla="*/ 295 w 387"/>
              <a:gd name="T97" fmla="*/ 81 h 374"/>
              <a:gd name="T98" fmla="*/ 208 w 387"/>
              <a:gd name="T99" fmla="*/ 15 h 374"/>
              <a:gd name="T100" fmla="*/ 290 w 387"/>
              <a:gd name="T101" fmla="*/ 39 h 374"/>
              <a:gd name="T102" fmla="*/ 303 w 387"/>
              <a:gd name="T103" fmla="*/ 151 h 374"/>
              <a:gd name="T104" fmla="*/ 208 w 387"/>
              <a:gd name="T105" fmla="*/ 209 h 374"/>
              <a:gd name="T106" fmla="*/ 115 w 387"/>
              <a:gd name="T107" fmla="*/ 151 h 374"/>
              <a:gd name="T108" fmla="*/ 127 w 387"/>
              <a:gd name="T109" fmla="*/ 39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87" h="374">
                <a:moveTo>
                  <a:pt x="45" y="314"/>
                </a:moveTo>
                <a:lnTo>
                  <a:pt x="50" y="315"/>
                </a:lnTo>
                <a:lnTo>
                  <a:pt x="53" y="317"/>
                </a:lnTo>
                <a:lnTo>
                  <a:pt x="56" y="320"/>
                </a:lnTo>
                <a:lnTo>
                  <a:pt x="59" y="323"/>
                </a:lnTo>
                <a:lnTo>
                  <a:pt x="60" y="329"/>
                </a:lnTo>
                <a:lnTo>
                  <a:pt x="59" y="333"/>
                </a:lnTo>
                <a:lnTo>
                  <a:pt x="56" y="337"/>
                </a:lnTo>
                <a:lnTo>
                  <a:pt x="53" y="340"/>
                </a:lnTo>
                <a:lnTo>
                  <a:pt x="50" y="343"/>
                </a:lnTo>
                <a:lnTo>
                  <a:pt x="45" y="344"/>
                </a:lnTo>
                <a:lnTo>
                  <a:pt x="40" y="343"/>
                </a:lnTo>
                <a:lnTo>
                  <a:pt x="36" y="340"/>
                </a:lnTo>
                <a:lnTo>
                  <a:pt x="33" y="337"/>
                </a:lnTo>
                <a:lnTo>
                  <a:pt x="31" y="333"/>
                </a:lnTo>
                <a:lnTo>
                  <a:pt x="30" y="329"/>
                </a:lnTo>
                <a:lnTo>
                  <a:pt x="31" y="323"/>
                </a:lnTo>
                <a:lnTo>
                  <a:pt x="33" y="320"/>
                </a:lnTo>
                <a:lnTo>
                  <a:pt x="36" y="317"/>
                </a:lnTo>
                <a:lnTo>
                  <a:pt x="40" y="315"/>
                </a:lnTo>
                <a:lnTo>
                  <a:pt x="45" y="314"/>
                </a:lnTo>
                <a:close/>
                <a:moveTo>
                  <a:pt x="279" y="216"/>
                </a:moveTo>
                <a:lnTo>
                  <a:pt x="275" y="217"/>
                </a:lnTo>
                <a:lnTo>
                  <a:pt x="270" y="219"/>
                </a:lnTo>
                <a:lnTo>
                  <a:pt x="266" y="222"/>
                </a:lnTo>
                <a:lnTo>
                  <a:pt x="260" y="228"/>
                </a:lnTo>
                <a:lnTo>
                  <a:pt x="261" y="230"/>
                </a:lnTo>
                <a:lnTo>
                  <a:pt x="261" y="231"/>
                </a:lnTo>
                <a:lnTo>
                  <a:pt x="261" y="239"/>
                </a:lnTo>
                <a:lnTo>
                  <a:pt x="261" y="243"/>
                </a:lnTo>
                <a:lnTo>
                  <a:pt x="287" y="217"/>
                </a:lnTo>
                <a:lnTo>
                  <a:pt x="283" y="217"/>
                </a:lnTo>
                <a:lnTo>
                  <a:pt x="279" y="216"/>
                </a:lnTo>
                <a:close/>
                <a:moveTo>
                  <a:pt x="354" y="216"/>
                </a:moveTo>
                <a:lnTo>
                  <a:pt x="349" y="217"/>
                </a:lnTo>
                <a:lnTo>
                  <a:pt x="344" y="219"/>
                </a:lnTo>
                <a:lnTo>
                  <a:pt x="341" y="222"/>
                </a:lnTo>
                <a:lnTo>
                  <a:pt x="281" y="282"/>
                </a:lnTo>
                <a:lnTo>
                  <a:pt x="279" y="283"/>
                </a:lnTo>
                <a:lnTo>
                  <a:pt x="276" y="284"/>
                </a:lnTo>
                <a:lnTo>
                  <a:pt x="183" y="284"/>
                </a:lnTo>
                <a:lnTo>
                  <a:pt x="180" y="283"/>
                </a:lnTo>
                <a:lnTo>
                  <a:pt x="176" y="282"/>
                </a:lnTo>
                <a:lnTo>
                  <a:pt x="173" y="279"/>
                </a:lnTo>
                <a:lnTo>
                  <a:pt x="172" y="276"/>
                </a:lnTo>
                <a:lnTo>
                  <a:pt x="171" y="273"/>
                </a:lnTo>
                <a:lnTo>
                  <a:pt x="172" y="269"/>
                </a:lnTo>
                <a:lnTo>
                  <a:pt x="173" y="265"/>
                </a:lnTo>
                <a:lnTo>
                  <a:pt x="176" y="263"/>
                </a:lnTo>
                <a:lnTo>
                  <a:pt x="180" y="262"/>
                </a:lnTo>
                <a:lnTo>
                  <a:pt x="183" y="261"/>
                </a:lnTo>
                <a:lnTo>
                  <a:pt x="223" y="261"/>
                </a:lnTo>
                <a:lnTo>
                  <a:pt x="235" y="258"/>
                </a:lnTo>
                <a:lnTo>
                  <a:pt x="243" y="250"/>
                </a:lnTo>
                <a:lnTo>
                  <a:pt x="246" y="239"/>
                </a:lnTo>
                <a:lnTo>
                  <a:pt x="246" y="239"/>
                </a:lnTo>
                <a:lnTo>
                  <a:pt x="157" y="239"/>
                </a:lnTo>
                <a:lnTo>
                  <a:pt x="144" y="241"/>
                </a:lnTo>
                <a:lnTo>
                  <a:pt x="134" y="245"/>
                </a:lnTo>
                <a:lnTo>
                  <a:pt x="124" y="253"/>
                </a:lnTo>
                <a:lnTo>
                  <a:pt x="108" y="269"/>
                </a:lnTo>
                <a:lnTo>
                  <a:pt x="99" y="274"/>
                </a:lnTo>
                <a:lnTo>
                  <a:pt x="90" y="276"/>
                </a:lnTo>
                <a:lnTo>
                  <a:pt x="90" y="344"/>
                </a:lnTo>
                <a:lnTo>
                  <a:pt x="177" y="344"/>
                </a:lnTo>
                <a:lnTo>
                  <a:pt x="279" y="315"/>
                </a:lnTo>
                <a:lnTo>
                  <a:pt x="370" y="224"/>
                </a:lnTo>
                <a:lnTo>
                  <a:pt x="368" y="222"/>
                </a:lnTo>
                <a:lnTo>
                  <a:pt x="364" y="219"/>
                </a:lnTo>
                <a:lnTo>
                  <a:pt x="359" y="217"/>
                </a:lnTo>
                <a:lnTo>
                  <a:pt x="354" y="216"/>
                </a:lnTo>
                <a:close/>
                <a:moveTo>
                  <a:pt x="316" y="216"/>
                </a:moveTo>
                <a:lnTo>
                  <a:pt x="312" y="217"/>
                </a:lnTo>
                <a:lnTo>
                  <a:pt x="307" y="219"/>
                </a:lnTo>
                <a:lnTo>
                  <a:pt x="304" y="222"/>
                </a:lnTo>
                <a:lnTo>
                  <a:pt x="257" y="269"/>
                </a:lnTo>
                <a:lnTo>
                  <a:pt x="273" y="269"/>
                </a:lnTo>
                <a:lnTo>
                  <a:pt x="324" y="217"/>
                </a:lnTo>
                <a:lnTo>
                  <a:pt x="321" y="217"/>
                </a:lnTo>
                <a:lnTo>
                  <a:pt x="316" y="216"/>
                </a:lnTo>
                <a:close/>
                <a:moveTo>
                  <a:pt x="279" y="201"/>
                </a:moveTo>
                <a:lnTo>
                  <a:pt x="289" y="203"/>
                </a:lnTo>
                <a:lnTo>
                  <a:pt x="298" y="207"/>
                </a:lnTo>
                <a:lnTo>
                  <a:pt x="307" y="203"/>
                </a:lnTo>
                <a:lnTo>
                  <a:pt x="316" y="201"/>
                </a:lnTo>
                <a:lnTo>
                  <a:pt x="326" y="203"/>
                </a:lnTo>
                <a:lnTo>
                  <a:pt x="336" y="207"/>
                </a:lnTo>
                <a:lnTo>
                  <a:pt x="344" y="203"/>
                </a:lnTo>
                <a:lnTo>
                  <a:pt x="354" y="201"/>
                </a:lnTo>
                <a:lnTo>
                  <a:pt x="367" y="204"/>
                </a:lnTo>
                <a:lnTo>
                  <a:pt x="377" y="211"/>
                </a:lnTo>
                <a:lnTo>
                  <a:pt x="385" y="218"/>
                </a:lnTo>
                <a:lnTo>
                  <a:pt x="387" y="222"/>
                </a:lnTo>
                <a:lnTo>
                  <a:pt x="387" y="224"/>
                </a:lnTo>
                <a:lnTo>
                  <a:pt x="387" y="227"/>
                </a:lnTo>
                <a:lnTo>
                  <a:pt x="385" y="229"/>
                </a:lnTo>
                <a:lnTo>
                  <a:pt x="289" y="327"/>
                </a:lnTo>
                <a:lnTo>
                  <a:pt x="287" y="328"/>
                </a:lnTo>
                <a:lnTo>
                  <a:pt x="285" y="328"/>
                </a:lnTo>
                <a:lnTo>
                  <a:pt x="181" y="358"/>
                </a:lnTo>
                <a:lnTo>
                  <a:pt x="178" y="359"/>
                </a:lnTo>
                <a:lnTo>
                  <a:pt x="90" y="359"/>
                </a:lnTo>
                <a:lnTo>
                  <a:pt x="90" y="366"/>
                </a:lnTo>
                <a:lnTo>
                  <a:pt x="89" y="368"/>
                </a:lnTo>
                <a:lnTo>
                  <a:pt x="88" y="370"/>
                </a:lnTo>
                <a:lnTo>
                  <a:pt x="85" y="373"/>
                </a:lnTo>
                <a:lnTo>
                  <a:pt x="82" y="374"/>
                </a:lnTo>
                <a:lnTo>
                  <a:pt x="7" y="374"/>
                </a:lnTo>
                <a:lnTo>
                  <a:pt x="5" y="373"/>
                </a:lnTo>
                <a:lnTo>
                  <a:pt x="2" y="370"/>
                </a:lnTo>
                <a:lnTo>
                  <a:pt x="1" y="368"/>
                </a:lnTo>
                <a:lnTo>
                  <a:pt x="0" y="366"/>
                </a:lnTo>
                <a:lnTo>
                  <a:pt x="1" y="363"/>
                </a:lnTo>
                <a:lnTo>
                  <a:pt x="2" y="361"/>
                </a:lnTo>
                <a:lnTo>
                  <a:pt x="5" y="359"/>
                </a:lnTo>
                <a:lnTo>
                  <a:pt x="7" y="359"/>
                </a:lnTo>
                <a:lnTo>
                  <a:pt x="75" y="359"/>
                </a:lnTo>
                <a:lnTo>
                  <a:pt x="75" y="254"/>
                </a:lnTo>
                <a:lnTo>
                  <a:pt x="7" y="254"/>
                </a:lnTo>
                <a:lnTo>
                  <a:pt x="5" y="254"/>
                </a:lnTo>
                <a:lnTo>
                  <a:pt x="2" y="252"/>
                </a:lnTo>
                <a:lnTo>
                  <a:pt x="1" y="249"/>
                </a:lnTo>
                <a:lnTo>
                  <a:pt x="0" y="246"/>
                </a:lnTo>
                <a:lnTo>
                  <a:pt x="1" y="243"/>
                </a:lnTo>
                <a:lnTo>
                  <a:pt x="2" y="241"/>
                </a:lnTo>
                <a:lnTo>
                  <a:pt x="5" y="240"/>
                </a:lnTo>
                <a:lnTo>
                  <a:pt x="7" y="239"/>
                </a:lnTo>
                <a:lnTo>
                  <a:pt x="82" y="239"/>
                </a:lnTo>
                <a:lnTo>
                  <a:pt x="85" y="240"/>
                </a:lnTo>
                <a:lnTo>
                  <a:pt x="88" y="241"/>
                </a:lnTo>
                <a:lnTo>
                  <a:pt x="89" y="244"/>
                </a:lnTo>
                <a:lnTo>
                  <a:pt x="90" y="246"/>
                </a:lnTo>
                <a:lnTo>
                  <a:pt x="90" y="261"/>
                </a:lnTo>
                <a:lnTo>
                  <a:pt x="92" y="261"/>
                </a:lnTo>
                <a:lnTo>
                  <a:pt x="95" y="260"/>
                </a:lnTo>
                <a:lnTo>
                  <a:pt x="97" y="258"/>
                </a:lnTo>
                <a:lnTo>
                  <a:pt x="113" y="242"/>
                </a:lnTo>
                <a:lnTo>
                  <a:pt x="126" y="232"/>
                </a:lnTo>
                <a:lnTo>
                  <a:pt x="141" y="226"/>
                </a:lnTo>
                <a:lnTo>
                  <a:pt x="157" y="224"/>
                </a:lnTo>
                <a:lnTo>
                  <a:pt x="243" y="224"/>
                </a:lnTo>
                <a:lnTo>
                  <a:pt x="255" y="211"/>
                </a:lnTo>
                <a:lnTo>
                  <a:pt x="267" y="204"/>
                </a:lnTo>
                <a:lnTo>
                  <a:pt x="279" y="201"/>
                </a:lnTo>
                <a:close/>
                <a:moveTo>
                  <a:pt x="208" y="30"/>
                </a:moveTo>
                <a:lnTo>
                  <a:pt x="212" y="31"/>
                </a:lnTo>
                <a:lnTo>
                  <a:pt x="214" y="32"/>
                </a:lnTo>
                <a:lnTo>
                  <a:pt x="216" y="35"/>
                </a:lnTo>
                <a:lnTo>
                  <a:pt x="216" y="37"/>
                </a:lnTo>
                <a:lnTo>
                  <a:pt x="216" y="52"/>
                </a:lnTo>
                <a:lnTo>
                  <a:pt x="238" y="52"/>
                </a:lnTo>
                <a:lnTo>
                  <a:pt x="238" y="52"/>
                </a:lnTo>
                <a:lnTo>
                  <a:pt x="242" y="53"/>
                </a:lnTo>
                <a:lnTo>
                  <a:pt x="244" y="54"/>
                </a:lnTo>
                <a:lnTo>
                  <a:pt x="246" y="57"/>
                </a:lnTo>
                <a:lnTo>
                  <a:pt x="246" y="60"/>
                </a:lnTo>
                <a:lnTo>
                  <a:pt x="246" y="63"/>
                </a:lnTo>
                <a:lnTo>
                  <a:pt x="244" y="65"/>
                </a:lnTo>
                <a:lnTo>
                  <a:pt x="242" y="67"/>
                </a:lnTo>
                <a:lnTo>
                  <a:pt x="238" y="67"/>
                </a:lnTo>
                <a:lnTo>
                  <a:pt x="201" y="67"/>
                </a:lnTo>
                <a:lnTo>
                  <a:pt x="197" y="68"/>
                </a:lnTo>
                <a:lnTo>
                  <a:pt x="192" y="71"/>
                </a:lnTo>
                <a:lnTo>
                  <a:pt x="189" y="74"/>
                </a:lnTo>
                <a:lnTo>
                  <a:pt x="187" y="78"/>
                </a:lnTo>
                <a:lnTo>
                  <a:pt x="186" y="82"/>
                </a:lnTo>
                <a:lnTo>
                  <a:pt x="187" y="87"/>
                </a:lnTo>
                <a:lnTo>
                  <a:pt x="189" y="91"/>
                </a:lnTo>
                <a:lnTo>
                  <a:pt x="192" y="94"/>
                </a:lnTo>
                <a:lnTo>
                  <a:pt x="197" y="96"/>
                </a:lnTo>
                <a:lnTo>
                  <a:pt x="201" y="97"/>
                </a:lnTo>
                <a:lnTo>
                  <a:pt x="216" y="97"/>
                </a:lnTo>
                <a:lnTo>
                  <a:pt x="228" y="99"/>
                </a:lnTo>
                <a:lnTo>
                  <a:pt x="237" y="106"/>
                </a:lnTo>
                <a:lnTo>
                  <a:pt x="244" y="116"/>
                </a:lnTo>
                <a:lnTo>
                  <a:pt x="246" y="127"/>
                </a:lnTo>
                <a:lnTo>
                  <a:pt x="244" y="139"/>
                </a:lnTo>
                <a:lnTo>
                  <a:pt x="237" y="148"/>
                </a:lnTo>
                <a:lnTo>
                  <a:pt x="228" y="154"/>
                </a:lnTo>
                <a:lnTo>
                  <a:pt x="216" y="157"/>
                </a:lnTo>
                <a:lnTo>
                  <a:pt x="216" y="172"/>
                </a:lnTo>
                <a:lnTo>
                  <a:pt x="216" y="174"/>
                </a:lnTo>
                <a:lnTo>
                  <a:pt x="214" y="177"/>
                </a:lnTo>
                <a:lnTo>
                  <a:pt x="212" y="179"/>
                </a:lnTo>
                <a:lnTo>
                  <a:pt x="208" y="180"/>
                </a:lnTo>
                <a:lnTo>
                  <a:pt x="206" y="179"/>
                </a:lnTo>
                <a:lnTo>
                  <a:pt x="203" y="177"/>
                </a:lnTo>
                <a:lnTo>
                  <a:pt x="202" y="174"/>
                </a:lnTo>
                <a:lnTo>
                  <a:pt x="201" y="172"/>
                </a:lnTo>
                <a:lnTo>
                  <a:pt x="201" y="157"/>
                </a:lnTo>
                <a:lnTo>
                  <a:pt x="178" y="157"/>
                </a:lnTo>
                <a:lnTo>
                  <a:pt x="176" y="156"/>
                </a:lnTo>
                <a:lnTo>
                  <a:pt x="174" y="155"/>
                </a:lnTo>
                <a:lnTo>
                  <a:pt x="172" y="152"/>
                </a:lnTo>
                <a:lnTo>
                  <a:pt x="171" y="150"/>
                </a:lnTo>
                <a:lnTo>
                  <a:pt x="172" y="147"/>
                </a:lnTo>
                <a:lnTo>
                  <a:pt x="174" y="144"/>
                </a:lnTo>
                <a:lnTo>
                  <a:pt x="176" y="142"/>
                </a:lnTo>
                <a:lnTo>
                  <a:pt x="178" y="142"/>
                </a:lnTo>
                <a:lnTo>
                  <a:pt x="216" y="142"/>
                </a:lnTo>
                <a:lnTo>
                  <a:pt x="221" y="141"/>
                </a:lnTo>
                <a:lnTo>
                  <a:pt x="224" y="139"/>
                </a:lnTo>
                <a:lnTo>
                  <a:pt x="228" y="136"/>
                </a:lnTo>
                <a:lnTo>
                  <a:pt x="230" y="132"/>
                </a:lnTo>
                <a:lnTo>
                  <a:pt x="231" y="127"/>
                </a:lnTo>
                <a:lnTo>
                  <a:pt x="230" y="122"/>
                </a:lnTo>
                <a:lnTo>
                  <a:pt x="228" y="119"/>
                </a:lnTo>
                <a:lnTo>
                  <a:pt x="224" y="116"/>
                </a:lnTo>
                <a:lnTo>
                  <a:pt x="221" y="113"/>
                </a:lnTo>
                <a:lnTo>
                  <a:pt x="216" y="112"/>
                </a:lnTo>
                <a:lnTo>
                  <a:pt x="201" y="112"/>
                </a:lnTo>
                <a:lnTo>
                  <a:pt x="189" y="110"/>
                </a:lnTo>
                <a:lnTo>
                  <a:pt x="181" y="104"/>
                </a:lnTo>
                <a:lnTo>
                  <a:pt x="174" y="94"/>
                </a:lnTo>
                <a:lnTo>
                  <a:pt x="171" y="82"/>
                </a:lnTo>
                <a:lnTo>
                  <a:pt x="174" y="71"/>
                </a:lnTo>
                <a:lnTo>
                  <a:pt x="181" y="61"/>
                </a:lnTo>
                <a:lnTo>
                  <a:pt x="189" y="54"/>
                </a:lnTo>
                <a:lnTo>
                  <a:pt x="201" y="52"/>
                </a:lnTo>
                <a:lnTo>
                  <a:pt x="201" y="52"/>
                </a:lnTo>
                <a:lnTo>
                  <a:pt x="201" y="37"/>
                </a:lnTo>
                <a:lnTo>
                  <a:pt x="202" y="35"/>
                </a:lnTo>
                <a:lnTo>
                  <a:pt x="203" y="32"/>
                </a:lnTo>
                <a:lnTo>
                  <a:pt x="206" y="31"/>
                </a:lnTo>
                <a:lnTo>
                  <a:pt x="208" y="30"/>
                </a:lnTo>
                <a:close/>
                <a:moveTo>
                  <a:pt x="208" y="15"/>
                </a:moveTo>
                <a:lnTo>
                  <a:pt x="185" y="18"/>
                </a:lnTo>
                <a:lnTo>
                  <a:pt x="163" y="28"/>
                </a:lnTo>
                <a:lnTo>
                  <a:pt x="145" y="42"/>
                </a:lnTo>
                <a:lnTo>
                  <a:pt x="131" y="60"/>
                </a:lnTo>
                <a:lnTo>
                  <a:pt x="123" y="81"/>
                </a:lnTo>
                <a:lnTo>
                  <a:pt x="120" y="105"/>
                </a:lnTo>
                <a:lnTo>
                  <a:pt x="123" y="128"/>
                </a:lnTo>
                <a:lnTo>
                  <a:pt x="131" y="150"/>
                </a:lnTo>
                <a:lnTo>
                  <a:pt x="145" y="168"/>
                </a:lnTo>
                <a:lnTo>
                  <a:pt x="163" y="182"/>
                </a:lnTo>
                <a:lnTo>
                  <a:pt x="185" y="190"/>
                </a:lnTo>
                <a:lnTo>
                  <a:pt x="208" y="194"/>
                </a:lnTo>
                <a:lnTo>
                  <a:pt x="232" y="190"/>
                </a:lnTo>
                <a:lnTo>
                  <a:pt x="253" y="182"/>
                </a:lnTo>
                <a:lnTo>
                  <a:pt x="272" y="168"/>
                </a:lnTo>
                <a:lnTo>
                  <a:pt x="285" y="150"/>
                </a:lnTo>
                <a:lnTo>
                  <a:pt x="295" y="128"/>
                </a:lnTo>
                <a:lnTo>
                  <a:pt x="298" y="105"/>
                </a:lnTo>
                <a:lnTo>
                  <a:pt x="295" y="81"/>
                </a:lnTo>
                <a:lnTo>
                  <a:pt x="285" y="60"/>
                </a:lnTo>
                <a:lnTo>
                  <a:pt x="272" y="42"/>
                </a:lnTo>
                <a:lnTo>
                  <a:pt x="253" y="28"/>
                </a:lnTo>
                <a:lnTo>
                  <a:pt x="232" y="18"/>
                </a:lnTo>
                <a:lnTo>
                  <a:pt x="208" y="15"/>
                </a:lnTo>
                <a:close/>
                <a:moveTo>
                  <a:pt x="208" y="0"/>
                </a:moveTo>
                <a:lnTo>
                  <a:pt x="233" y="3"/>
                </a:lnTo>
                <a:lnTo>
                  <a:pt x="254" y="11"/>
                </a:lnTo>
                <a:lnTo>
                  <a:pt x="274" y="23"/>
                </a:lnTo>
                <a:lnTo>
                  <a:pt x="290" y="39"/>
                </a:lnTo>
                <a:lnTo>
                  <a:pt x="303" y="59"/>
                </a:lnTo>
                <a:lnTo>
                  <a:pt x="310" y="81"/>
                </a:lnTo>
                <a:lnTo>
                  <a:pt x="313" y="105"/>
                </a:lnTo>
                <a:lnTo>
                  <a:pt x="310" y="128"/>
                </a:lnTo>
                <a:lnTo>
                  <a:pt x="303" y="151"/>
                </a:lnTo>
                <a:lnTo>
                  <a:pt x="290" y="170"/>
                </a:lnTo>
                <a:lnTo>
                  <a:pt x="274" y="186"/>
                </a:lnTo>
                <a:lnTo>
                  <a:pt x="254" y="198"/>
                </a:lnTo>
                <a:lnTo>
                  <a:pt x="233" y="207"/>
                </a:lnTo>
                <a:lnTo>
                  <a:pt x="208" y="209"/>
                </a:lnTo>
                <a:lnTo>
                  <a:pt x="185" y="207"/>
                </a:lnTo>
                <a:lnTo>
                  <a:pt x="162" y="198"/>
                </a:lnTo>
                <a:lnTo>
                  <a:pt x="143" y="186"/>
                </a:lnTo>
                <a:lnTo>
                  <a:pt x="127" y="170"/>
                </a:lnTo>
                <a:lnTo>
                  <a:pt x="115" y="151"/>
                </a:lnTo>
                <a:lnTo>
                  <a:pt x="107" y="128"/>
                </a:lnTo>
                <a:lnTo>
                  <a:pt x="105" y="105"/>
                </a:lnTo>
                <a:lnTo>
                  <a:pt x="107" y="81"/>
                </a:lnTo>
                <a:lnTo>
                  <a:pt x="115" y="59"/>
                </a:lnTo>
                <a:lnTo>
                  <a:pt x="127" y="39"/>
                </a:lnTo>
                <a:lnTo>
                  <a:pt x="143" y="23"/>
                </a:lnTo>
                <a:lnTo>
                  <a:pt x="162" y="11"/>
                </a:lnTo>
                <a:lnTo>
                  <a:pt x="185" y="3"/>
                </a:lnTo>
                <a:lnTo>
                  <a:pt x="208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b="1" dirty="0"/>
          </a:p>
        </p:txBody>
      </p:sp>
      <p:sp>
        <p:nvSpPr>
          <p:cNvPr id="20" name="Tytuł 1"/>
          <p:cNvSpPr txBox="1">
            <a:spLocks/>
          </p:cNvSpPr>
          <p:nvPr/>
        </p:nvSpPr>
        <p:spPr>
          <a:xfrm>
            <a:off x="457200" y="274638"/>
            <a:ext cx="7498080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 smtClean="0"/>
              <a:t>Wsparcie polskich przedsiębiorstw</a:t>
            </a:r>
            <a:br>
              <a:rPr lang="pl-PL" sz="2400" b="1" dirty="0" smtClean="0"/>
            </a:b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Bezpośrednie finansowanie </a:t>
            </a:r>
            <a:r>
              <a:rPr lang="pl-PL" sz="18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eksportu / ekspansji </a:t>
            </a: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zagranicznej</a:t>
            </a:r>
          </a:p>
        </p:txBody>
      </p:sp>
      <p:sp>
        <p:nvSpPr>
          <p:cNvPr id="93" name="pole tekstowe 92"/>
          <p:cNvSpPr txBox="1"/>
          <p:nvPr/>
        </p:nvSpPr>
        <p:spPr>
          <a:xfrm>
            <a:off x="457198" y="3179559"/>
            <a:ext cx="3661200" cy="640289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pl-PL" b="1" dirty="0">
                <a:solidFill>
                  <a:schemeClr val="tx2"/>
                </a:solidFill>
              </a:rPr>
              <a:t>Polska </a:t>
            </a:r>
            <a:r>
              <a:rPr lang="pl-PL" b="1" dirty="0" smtClean="0">
                <a:solidFill>
                  <a:schemeClr val="tx2"/>
                </a:solidFill>
              </a:rPr>
              <a:t>spółka w </a:t>
            </a:r>
            <a:r>
              <a:rPr lang="pl-PL" b="1" dirty="0">
                <a:solidFill>
                  <a:schemeClr val="tx2"/>
                </a:solidFill>
              </a:rPr>
              <a:t>roli eksportera</a:t>
            </a:r>
          </a:p>
        </p:txBody>
      </p:sp>
      <p:sp>
        <p:nvSpPr>
          <p:cNvPr id="94" name="pole tekstowe 93"/>
          <p:cNvSpPr txBox="1"/>
          <p:nvPr/>
        </p:nvSpPr>
        <p:spPr>
          <a:xfrm>
            <a:off x="543571" y="3655044"/>
            <a:ext cx="3600000" cy="36000"/>
          </a:xfrm>
          <a:prstGeom prst="rect">
            <a:avLst/>
          </a:prstGeom>
          <a:solidFill>
            <a:schemeClr val="tx2"/>
          </a:solidFill>
        </p:spPr>
        <p:txBody>
          <a:bodyPr wrap="square" rtlCol="0" anchor="ctr">
            <a:noAutofit/>
          </a:bodyPr>
          <a:lstStyle/>
          <a:p>
            <a:pPr algn="ctr"/>
            <a:endParaRPr lang="pl-PL" b="1" dirty="0">
              <a:solidFill>
                <a:schemeClr val="bg1"/>
              </a:solidFill>
            </a:endParaRPr>
          </a:p>
        </p:txBody>
      </p:sp>
      <p:sp>
        <p:nvSpPr>
          <p:cNvPr id="95" name="pole tekstowe 94"/>
          <p:cNvSpPr txBox="1"/>
          <p:nvPr/>
        </p:nvSpPr>
        <p:spPr>
          <a:xfrm>
            <a:off x="4959091" y="3179559"/>
            <a:ext cx="3662226" cy="640289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pl-PL" b="1" dirty="0">
                <a:solidFill>
                  <a:schemeClr val="tx2"/>
                </a:solidFill>
              </a:rPr>
              <a:t>Polska </a:t>
            </a:r>
            <a:r>
              <a:rPr lang="pl-PL" b="1" dirty="0" smtClean="0">
                <a:solidFill>
                  <a:schemeClr val="tx2"/>
                </a:solidFill>
              </a:rPr>
              <a:t>spółka w </a:t>
            </a:r>
            <a:r>
              <a:rPr lang="pl-PL" b="1" dirty="0">
                <a:solidFill>
                  <a:schemeClr val="tx2"/>
                </a:solidFill>
              </a:rPr>
              <a:t>roli inwestora</a:t>
            </a:r>
          </a:p>
        </p:txBody>
      </p:sp>
      <p:sp>
        <p:nvSpPr>
          <p:cNvPr id="96" name="pole tekstowe 95"/>
          <p:cNvSpPr txBox="1"/>
          <p:nvPr/>
        </p:nvSpPr>
        <p:spPr>
          <a:xfrm>
            <a:off x="5045464" y="3655044"/>
            <a:ext cx="3600000" cy="36000"/>
          </a:xfrm>
          <a:prstGeom prst="rect">
            <a:avLst/>
          </a:prstGeom>
          <a:solidFill>
            <a:schemeClr val="tx2"/>
          </a:solidFill>
        </p:spPr>
        <p:txBody>
          <a:bodyPr wrap="square" rtlCol="0" anchor="ctr">
            <a:noAutofit/>
          </a:bodyPr>
          <a:lstStyle/>
          <a:p>
            <a:pPr algn="ctr"/>
            <a:endParaRPr lang="pl-PL" b="1" dirty="0">
              <a:solidFill>
                <a:schemeClr val="bg1"/>
              </a:solidFill>
            </a:endParaRPr>
          </a:p>
        </p:txBody>
      </p:sp>
      <p:pic>
        <p:nvPicPr>
          <p:cNvPr id="2" name="Obraz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073204"/>
            <a:ext cx="9134475" cy="2247900"/>
          </a:xfrm>
          <a:prstGeom prst="rect">
            <a:avLst/>
          </a:prstGeom>
        </p:spPr>
      </p:pic>
      <p:sp>
        <p:nvSpPr>
          <p:cNvPr id="97" name="Prostokąt 96"/>
          <p:cNvSpPr/>
          <p:nvPr/>
        </p:nvSpPr>
        <p:spPr>
          <a:xfrm>
            <a:off x="0" y="1039340"/>
            <a:ext cx="9144000" cy="2281764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939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rostokąt 20"/>
          <p:cNvSpPr/>
          <p:nvPr/>
        </p:nvSpPr>
        <p:spPr>
          <a:xfrm>
            <a:off x="6574173" y="1618867"/>
            <a:ext cx="2360102" cy="4938687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txBody>
          <a:bodyPr wrap="square" tIns="756000" rtlCol="0" anchor="ctr">
            <a:noAutofit/>
          </a:bodyPr>
          <a:lstStyle/>
          <a:p>
            <a:pPr algn="ctr" defTabSz="914400">
              <a:tabLst>
                <a:tab pos="85725" algn="l"/>
              </a:tabLst>
            </a:pPr>
            <a:endParaRPr lang="pl-PL" sz="1600" b="1" kern="0">
              <a:solidFill>
                <a:schemeClr val="bg1"/>
              </a:solidFill>
            </a:endParaRPr>
          </a:p>
        </p:txBody>
      </p:sp>
      <p:sp>
        <p:nvSpPr>
          <p:cNvPr id="25" name="Prostokąt 24"/>
          <p:cNvSpPr/>
          <p:nvPr/>
        </p:nvSpPr>
        <p:spPr>
          <a:xfrm>
            <a:off x="365530" y="2353746"/>
            <a:ext cx="2926983" cy="348643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marL="201216" indent="-201216" defTabSz="685800">
              <a:spcAft>
                <a:spcPts val="200"/>
              </a:spcAft>
              <a:buClr>
                <a:srgbClr val="DA2038"/>
              </a:buClr>
              <a:buFont typeface="Wingdings" panose="05000000000000000000" pitchFamily="2" charset="2"/>
              <a:buChar char="§"/>
              <a:defRPr/>
            </a:pPr>
            <a:r>
              <a:rPr lang="pl-PL" sz="1400" b="1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Udział składników polskiego </a:t>
            </a: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pochodzenia </a:t>
            </a:r>
            <a:b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 całości projektu </a:t>
            </a:r>
            <a:r>
              <a:rPr lang="pl-PL" sz="1400" b="1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minimum 40%.</a:t>
            </a:r>
          </a:p>
          <a:p>
            <a:pPr marL="201216" indent="-201216" defTabSz="685800">
              <a:spcAft>
                <a:spcPts val="200"/>
              </a:spcAft>
              <a:buClr>
                <a:srgbClr val="DA2038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oparte na </a:t>
            </a:r>
            <a:r>
              <a:rPr lang="pl-PL" sz="1400" b="1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Konsensusie OECD </a:t>
            </a: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(do 85% wartości kontraktu eksportowego).</a:t>
            </a:r>
          </a:p>
          <a:p>
            <a:pPr marL="201216" indent="-201216" defTabSz="685800">
              <a:spcAft>
                <a:spcPts val="200"/>
              </a:spcAft>
              <a:buClr>
                <a:srgbClr val="DA2038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Różnorodne struktury</a:t>
            </a:r>
            <a:b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finansowania:</a:t>
            </a:r>
          </a:p>
          <a:p>
            <a:pPr marL="557213" lvl="3" indent="-214313" algn="just" defTabSz="685800">
              <a:spcAft>
                <a:spcPts val="200"/>
              </a:spcAft>
              <a:buClr>
                <a:srgbClr val="DA2038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Project </a:t>
            </a:r>
            <a:r>
              <a:rPr lang="pl-PL" sz="1400" kern="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finance</a:t>
            </a:r>
            <a:endParaRPr lang="pl-PL" sz="1400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557213" lvl="3" indent="-214313" algn="just" defTabSz="685800">
              <a:spcAft>
                <a:spcPts val="200"/>
              </a:spcAft>
              <a:buClr>
                <a:srgbClr val="DA2038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Corporate</a:t>
            </a: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</a:t>
            </a:r>
            <a:r>
              <a:rPr lang="pl-PL" sz="1400" kern="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finance</a:t>
            </a:r>
            <a:endParaRPr lang="pl-PL" sz="1400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557213" lvl="3" indent="-214313" algn="just" defTabSz="685800">
              <a:spcAft>
                <a:spcPts val="200"/>
              </a:spcAft>
              <a:buClr>
                <a:srgbClr val="DA2038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Sovereign</a:t>
            </a: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</a:t>
            </a:r>
            <a:r>
              <a:rPr lang="pl-PL" sz="1400" kern="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finance</a:t>
            </a:r>
            <a:endParaRPr lang="pl-PL" sz="1400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557213" lvl="3" indent="-214313" algn="just" defTabSz="685800">
              <a:spcAft>
                <a:spcPts val="200"/>
              </a:spcAft>
              <a:buClr>
                <a:srgbClr val="DA2038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Joint Venture</a:t>
            </a:r>
            <a:endParaRPr lang="pl-PL" sz="1400" b="1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01216" indent="-201216" defTabSz="685800">
              <a:spcAft>
                <a:spcPts val="200"/>
              </a:spcAft>
              <a:buClr>
                <a:srgbClr val="DA2038"/>
              </a:buClr>
              <a:defRPr/>
            </a:pPr>
            <a:endParaRPr lang="pl-PL" sz="1400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7" name="Prostokąt 26"/>
          <p:cNvSpPr/>
          <p:nvPr/>
        </p:nvSpPr>
        <p:spPr>
          <a:xfrm>
            <a:off x="409076" y="2025473"/>
            <a:ext cx="1852437" cy="322701"/>
          </a:xfrm>
          <a:prstGeom prst="rect">
            <a:avLst/>
          </a:prstGeom>
          <a:solidFill>
            <a:sysClr val="window" lastClr="FFFF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defTabSz="685800">
              <a:buClr>
                <a:prstClr val="white"/>
              </a:buClr>
              <a:defRPr/>
            </a:pPr>
            <a:r>
              <a:rPr lang="pl-PL" sz="1600" b="1" kern="0" dirty="0">
                <a:solidFill>
                  <a:srgbClr val="CF002B"/>
                </a:solidFill>
                <a:latin typeface="Calibri"/>
              </a:rPr>
              <a:t>Kredyt dla nabywcy</a:t>
            </a:r>
          </a:p>
        </p:txBody>
      </p:sp>
      <p:sp>
        <p:nvSpPr>
          <p:cNvPr id="31" name="Prostokąt 30"/>
          <p:cNvSpPr/>
          <p:nvPr/>
        </p:nvSpPr>
        <p:spPr>
          <a:xfrm>
            <a:off x="3157803" y="2025473"/>
            <a:ext cx="3568414" cy="322701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defTabSz="685800">
              <a:buClr>
                <a:prstClr val="white"/>
              </a:buClr>
              <a:defRPr/>
            </a:pPr>
            <a:r>
              <a:rPr lang="pl-PL" sz="1600" b="1" kern="0" dirty="0">
                <a:solidFill>
                  <a:srgbClr val="CF002B"/>
                </a:solidFill>
                <a:latin typeface="Calibri"/>
              </a:rPr>
              <a:t>Długoterminowy kredyt inwestycyjny</a:t>
            </a:r>
          </a:p>
        </p:txBody>
      </p:sp>
      <p:sp>
        <p:nvSpPr>
          <p:cNvPr id="32" name="Prostokąt 31"/>
          <p:cNvSpPr/>
          <p:nvPr/>
        </p:nvSpPr>
        <p:spPr>
          <a:xfrm>
            <a:off x="2984930" y="2353745"/>
            <a:ext cx="2617475" cy="348643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marL="402431" indent="-214313" defTabSz="685800">
              <a:spcAft>
                <a:spcPts val="200"/>
              </a:spcAft>
              <a:buClr>
                <a:srgbClr val="DA2038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Polska grupa kapitałowa lub polskie </a:t>
            </a: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przedsiębiorstwo</a:t>
            </a:r>
            <a:b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w </a:t>
            </a: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roli wiodącego inwestora zagranicznego.</a:t>
            </a:r>
          </a:p>
          <a:p>
            <a:pPr marL="402431" indent="-214313" defTabSz="685800">
              <a:spcAft>
                <a:spcPts val="200"/>
              </a:spcAft>
              <a:buClr>
                <a:srgbClr val="DA2038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Długoterminowe finansowanie inwestycyjne</a:t>
            </a:r>
            <a:b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 oparciu o bilans polskiego </a:t>
            </a: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inwestora / </a:t>
            </a: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zagranicznego podmiotu lub aktywa projektu.</a:t>
            </a:r>
          </a:p>
          <a:p>
            <a:pPr marL="402431" indent="-214313" defTabSz="685800">
              <a:spcAft>
                <a:spcPts val="200"/>
              </a:spcAft>
              <a:buClr>
                <a:srgbClr val="DA2038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dedykowane m.in. </a:t>
            </a: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Inwestycjom / przejęciom </a:t>
            </a: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zagranicznym.</a:t>
            </a:r>
          </a:p>
          <a:p>
            <a:pPr marL="402431" indent="-214313" defTabSz="685800">
              <a:spcAft>
                <a:spcPts val="200"/>
              </a:spcAft>
              <a:buClr>
                <a:srgbClr val="DA2038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Możliwość finansowania poprzez </a:t>
            </a:r>
            <a:r>
              <a:rPr lang="pl-PL" sz="1400" kern="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kredyt / obligacje</a:t>
            </a:r>
            <a:r>
              <a:rPr lang="pl-PL" sz="1400" kern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  <a:p>
            <a:pPr marL="214313" indent="-214313" defTabSz="685800">
              <a:spcAft>
                <a:spcPts val="200"/>
              </a:spcAft>
              <a:buClr>
                <a:srgbClr val="C00000"/>
              </a:buClr>
              <a:buFont typeface="Wingdings" panose="05000000000000000000" pitchFamily="2" charset="2"/>
              <a:buChar char="§"/>
              <a:defRPr/>
            </a:pPr>
            <a:endParaRPr lang="pl-PL" sz="1400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defTabSz="685800">
              <a:spcAft>
                <a:spcPts val="200"/>
              </a:spcAft>
              <a:buClr>
                <a:srgbClr val="C00000"/>
              </a:buClr>
              <a:defRPr/>
            </a:pPr>
            <a:endParaRPr lang="pl-PL" sz="1400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01216" indent="-201216" defTabSz="685800">
              <a:spcAft>
                <a:spcPts val="200"/>
              </a:spcAft>
              <a:buClr>
                <a:srgbClr val="DA2038"/>
              </a:buClr>
              <a:defRPr/>
            </a:pPr>
            <a:endParaRPr lang="pl-PL" sz="1400" kern="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33" name="Grupa 32"/>
          <p:cNvGrpSpPr/>
          <p:nvPr/>
        </p:nvGrpSpPr>
        <p:grpSpPr>
          <a:xfrm>
            <a:off x="5353933" y="3140224"/>
            <a:ext cx="1637285" cy="1637285"/>
            <a:chOff x="4980623" y="3140386"/>
            <a:chExt cx="1605589" cy="1605589"/>
          </a:xfrm>
        </p:grpSpPr>
        <p:pic>
          <p:nvPicPr>
            <p:cNvPr id="34" name="Obraz 33"/>
            <p:cNvPicPr>
              <a:picLocks noChangeAspect="1"/>
            </p:cNvPicPr>
            <p:nvPr/>
          </p:nvPicPr>
          <p:blipFill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6875" b="90000" l="6875" r="92917"/>
                      </a14:imgEffect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0623" y="3140386"/>
              <a:ext cx="1605589" cy="1605589"/>
            </a:xfrm>
            <a:prstGeom prst="rect">
              <a:avLst/>
            </a:prstGeom>
          </p:spPr>
        </p:pic>
        <p:pic>
          <p:nvPicPr>
            <p:cNvPr id="35" name="Picture 2" descr="N:\BANK\DK\Nowa identyfikacja final\Znaki\05 RGB\BGK_Logo-RGB.jpg"/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28898" y="3601449"/>
              <a:ext cx="331580" cy="2502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6" name="Tytuł 1"/>
          <p:cNvSpPr txBox="1">
            <a:spLocks/>
          </p:cNvSpPr>
          <p:nvPr/>
        </p:nvSpPr>
        <p:spPr>
          <a:xfrm>
            <a:off x="457200" y="274638"/>
            <a:ext cx="7498080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/>
              <a:t>Finansowe wspieranie eksportu / ekspansji zagranicznej</a:t>
            </a:r>
            <a:br>
              <a:rPr lang="pl-PL" sz="2400" b="1" dirty="0"/>
            </a:b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Warunki podstawowe i kluczowe parametry instrumentów finansowania bezpośredniego</a:t>
            </a:r>
          </a:p>
        </p:txBody>
      </p:sp>
      <p:grpSp>
        <p:nvGrpSpPr>
          <p:cNvPr id="37" name="Grupa 36"/>
          <p:cNvGrpSpPr/>
          <p:nvPr/>
        </p:nvGrpSpPr>
        <p:grpSpPr>
          <a:xfrm>
            <a:off x="3203062" y="1627736"/>
            <a:ext cx="301232" cy="369695"/>
            <a:chOff x="5045464" y="3783091"/>
            <a:chExt cx="306236" cy="375836"/>
          </a:xfrm>
          <a:solidFill>
            <a:schemeClr val="tx2"/>
          </a:solidFill>
        </p:grpSpPr>
        <p:sp>
          <p:nvSpPr>
            <p:cNvPr id="38" name="Freeform 182"/>
            <p:cNvSpPr>
              <a:spLocks/>
            </p:cNvSpPr>
            <p:nvPr/>
          </p:nvSpPr>
          <p:spPr bwMode="auto">
            <a:xfrm>
              <a:off x="5205542" y="4033648"/>
              <a:ext cx="20880" cy="42630"/>
            </a:xfrm>
            <a:custGeom>
              <a:avLst/>
              <a:gdLst>
                <a:gd name="T0" fmla="*/ 0 w 24"/>
                <a:gd name="T1" fmla="*/ 0 h 49"/>
                <a:gd name="T2" fmla="*/ 0 w 24"/>
                <a:gd name="T3" fmla="*/ 49 h 49"/>
                <a:gd name="T4" fmla="*/ 10 w 24"/>
                <a:gd name="T5" fmla="*/ 46 h 49"/>
                <a:gd name="T6" fmla="*/ 17 w 24"/>
                <a:gd name="T7" fmla="*/ 41 h 49"/>
                <a:gd name="T8" fmla="*/ 23 w 24"/>
                <a:gd name="T9" fmla="*/ 33 h 49"/>
                <a:gd name="T10" fmla="*/ 24 w 24"/>
                <a:gd name="T11" fmla="*/ 24 h 49"/>
                <a:gd name="T12" fmla="*/ 23 w 24"/>
                <a:gd name="T13" fmla="*/ 15 h 49"/>
                <a:gd name="T14" fmla="*/ 17 w 24"/>
                <a:gd name="T15" fmla="*/ 7 h 49"/>
                <a:gd name="T16" fmla="*/ 10 w 24"/>
                <a:gd name="T17" fmla="*/ 2 h 49"/>
                <a:gd name="T18" fmla="*/ 0 w 24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9">
                  <a:moveTo>
                    <a:pt x="0" y="0"/>
                  </a:moveTo>
                  <a:lnTo>
                    <a:pt x="0" y="49"/>
                  </a:lnTo>
                  <a:lnTo>
                    <a:pt x="10" y="46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24" y="24"/>
                  </a:lnTo>
                  <a:lnTo>
                    <a:pt x="23" y="15"/>
                  </a:lnTo>
                  <a:lnTo>
                    <a:pt x="17" y="7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83"/>
            <p:cNvSpPr>
              <a:spLocks/>
            </p:cNvSpPr>
            <p:nvPr/>
          </p:nvSpPr>
          <p:spPr bwMode="auto">
            <a:xfrm>
              <a:off x="5170742" y="3977969"/>
              <a:ext cx="20880" cy="41759"/>
            </a:xfrm>
            <a:custGeom>
              <a:avLst/>
              <a:gdLst>
                <a:gd name="T0" fmla="*/ 0 w 24"/>
                <a:gd name="T1" fmla="*/ 24 h 48"/>
                <a:gd name="T2" fmla="*/ 2 w 24"/>
                <a:gd name="T3" fmla="*/ 33 h 48"/>
                <a:gd name="T4" fmla="*/ 7 w 24"/>
                <a:gd name="T5" fmla="*/ 41 h 48"/>
                <a:gd name="T6" fmla="*/ 14 w 24"/>
                <a:gd name="T7" fmla="*/ 46 h 48"/>
                <a:gd name="T8" fmla="*/ 24 w 24"/>
                <a:gd name="T9" fmla="*/ 48 h 48"/>
                <a:gd name="T10" fmla="*/ 24 w 24"/>
                <a:gd name="T11" fmla="*/ 0 h 48"/>
                <a:gd name="T12" fmla="*/ 14 w 24"/>
                <a:gd name="T13" fmla="*/ 2 h 48"/>
                <a:gd name="T14" fmla="*/ 7 w 24"/>
                <a:gd name="T15" fmla="*/ 7 h 48"/>
                <a:gd name="T16" fmla="*/ 2 w 24"/>
                <a:gd name="T17" fmla="*/ 15 h 48"/>
                <a:gd name="T18" fmla="*/ 0 w 24"/>
                <a:gd name="T1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8">
                  <a:moveTo>
                    <a:pt x="0" y="24"/>
                  </a:moveTo>
                  <a:lnTo>
                    <a:pt x="2" y="33"/>
                  </a:lnTo>
                  <a:lnTo>
                    <a:pt x="7" y="41"/>
                  </a:lnTo>
                  <a:lnTo>
                    <a:pt x="14" y="46"/>
                  </a:lnTo>
                  <a:lnTo>
                    <a:pt x="24" y="48"/>
                  </a:lnTo>
                  <a:lnTo>
                    <a:pt x="24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2" y="15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84"/>
            <p:cNvSpPr>
              <a:spLocks noEditPoints="1"/>
            </p:cNvSpPr>
            <p:nvPr/>
          </p:nvSpPr>
          <p:spPr bwMode="auto">
            <a:xfrm>
              <a:off x="5142903" y="3929249"/>
              <a:ext cx="111359" cy="194878"/>
            </a:xfrm>
            <a:custGeom>
              <a:avLst/>
              <a:gdLst>
                <a:gd name="T0" fmla="*/ 88 w 128"/>
                <a:gd name="T1" fmla="*/ 72 h 224"/>
                <a:gd name="T2" fmla="*/ 105 w 128"/>
                <a:gd name="T3" fmla="*/ 71 h 224"/>
                <a:gd name="T4" fmla="*/ 118 w 128"/>
                <a:gd name="T5" fmla="*/ 58 h 224"/>
                <a:gd name="T6" fmla="*/ 118 w 128"/>
                <a:gd name="T7" fmla="*/ 38 h 224"/>
                <a:gd name="T8" fmla="*/ 105 w 128"/>
                <a:gd name="T9" fmla="*/ 25 h 224"/>
                <a:gd name="T10" fmla="*/ 88 w 128"/>
                <a:gd name="T11" fmla="*/ 24 h 224"/>
                <a:gd name="T12" fmla="*/ 81 w 128"/>
                <a:gd name="T13" fmla="*/ 7 h 224"/>
                <a:gd name="T14" fmla="*/ 64 w 128"/>
                <a:gd name="T15" fmla="*/ 0 h 224"/>
                <a:gd name="T16" fmla="*/ 47 w 128"/>
                <a:gd name="T17" fmla="*/ 7 h 224"/>
                <a:gd name="T18" fmla="*/ 40 w 128"/>
                <a:gd name="T19" fmla="*/ 24 h 224"/>
                <a:gd name="T20" fmla="*/ 24 w 128"/>
                <a:gd name="T21" fmla="*/ 34 h 224"/>
                <a:gd name="T22" fmla="*/ 3 w 128"/>
                <a:gd name="T23" fmla="*/ 62 h 224"/>
                <a:gd name="T24" fmla="*/ 3 w 128"/>
                <a:gd name="T25" fmla="*/ 97 h 224"/>
                <a:gd name="T26" fmla="*/ 24 w 128"/>
                <a:gd name="T27" fmla="*/ 125 h 224"/>
                <a:gd name="T28" fmla="*/ 40 w 128"/>
                <a:gd name="T29" fmla="*/ 152 h 224"/>
                <a:gd name="T30" fmla="*/ 15 w 128"/>
                <a:gd name="T31" fmla="*/ 153 h 224"/>
                <a:gd name="T32" fmla="*/ 2 w 128"/>
                <a:gd name="T33" fmla="*/ 166 h 224"/>
                <a:gd name="T34" fmla="*/ 2 w 128"/>
                <a:gd name="T35" fmla="*/ 186 h 224"/>
                <a:gd name="T36" fmla="*/ 15 w 128"/>
                <a:gd name="T37" fmla="*/ 198 h 224"/>
                <a:gd name="T38" fmla="*/ 40 w 128"/>
                <a:gd name="T39" fmla="*/ 200 h 224"/>
                <a:gd name="T40" fmla="*/ 47 w 128"/>
                <a:gd name="T41" fmla="*/ 217 h 224"/>
                <a:gd name="T42" fmla="*/ 64 w 128"/>
                <a:gd name="T43" fmla="*/ 224 h 224"/>
                <a:gd name="T44" fmla="*/ 81 w 128"/>
                <a:gd name="T45" fmla="*/ 217 h 224"/>
                <a:gd name="T46" fmla="*/ 88 w 128"/>
                <a:gd name="T47" fmla="*/ 200 h 224"/>
                <a:gd name="T48" fmla="*/ 104 w 128"/>
                <a:gd name="T49" fmla="*/ 190 h 224"/>
                <a:gd name="T50" fmla="*/ 125 w 128"/>
                <a:gd name="T51" fmla="*/ 162 h 224"/>
                <a:gd name="T52" fmla="*/ 125 w 128"/>
                <a:gd name="T53" fmla="*/ 127 h 224"/>
                <a:gd name="T54" fmla="*/ 104 w 128"/>
                <a:gd name="T55" fmla="*/ 99 h 224"/>
                <a:gd name="T56" fmla="*/ 72 w 128"/>
                <a:gd name="T57" fmla="*/ 184 h 224"/>
                <a:gd name="T58" fmla="*/ 71 w 128"/>
                <a:gd name="T59" fmla="*/ 203 h 224"/>
                <a:gd name="T60" fmla="*/ 67 w 128"/>
                <a:gd name="T61" fmla="*/ 207 h 224"/>
                <a:gd name="T62" fmla="*/ 61 w 128"/>
                <a:gd name="T63" fmla="*/ 207 h 224"/>
                <a:gd name="T64" fmla="*/ 57 w 128"/>
                <a:gd name="T65" fmla="*/ 203 h 224"/>
                <a:gd name="T66" fmla="*/ 56 w 128"/>
                <a:gd name="T67" fmla="*/ 184 h 224"/>
                <a:gd name="T68" fmla="*/ 21 w 128"/>
                <a:gd name="T69" fmla="*/ 184 h 224"/>
                <a:gd name="T70" fmla="*/ 17 w 128"/>
                <a:gd name="T71" fmla="*/ 179 h 224"/>
                <a:gd name="T72" fmla="*/ 17 w 128"/>
                <a:gd name="T73" fmla="*/ 173 h 224"/>
                <a:gd name="T74" fmla="*/ 21 w 128"/>
                <a:gd name="T75" fmla="*/ 169 h 224"/>
                <a:gd name="T76" fmla="*/ 56 w 128"/>
                <a:gd name="T77" fmla="*/ 169 h 224"/>
                <a:gd name="T78" fmla="*/ 41 w 128"/>
                <a:gd name="T79" fmla="*/ 117 h 224"/>
                <a:gd name="T80" fmla="*/ 19 w 128"/>
                <a:gd name="T81" fmla="*/ 95 h 224"/>
                <a:gd name="T82" fmla="*/ 19 w 128"/>
                <a:gd name="T83" fmla="*/ 64 h 224"/>
                <a:gd name="T84" fmla="*/ 41 w 128"/>
                <a:gd name="T85" fmla="*/ 44 h 224"/>
                <a:gd name="T86" fmla="*/ 56 w 128"/>
                <a:gd name="T87" fmla="*/ 24 h 224"/>
                <a:gd name="T88" fmla="*/ 58 w 128"/>
                <a:gd name="T89" fmla="*/ 18 h 224"/>
                <a:gd name="T90" fmla="*/ 64 w 128"/>
                <a:gd name="T91" fmla="*/ 16 h 224"/>
                <a:gd name="T92" fmla="*/ 70 w 128"/>
                <a:gd name="T93" fmla="*/ 18 h 224"/>
                <a:gd name="T94" fmla="*/ 72 w 128"/>
                <a:gd name="T95" fmla="*/ 24 h 224"/>
                <a:gd name="T96" fmla="*/ 96 w 128"/>
                <a:gd name="T97" fmla="*/ 40 h 224"/>
                <a:gd name="T98" fmla="*/ 102 w 128"/>
                <a:gd name="T99" fmla="*/ 43 h 224"/>
                <a:gd name="T100" fmla="*/ 104 w 128"/>
                <a:gd name="T101" fmla="*/ 48 h 224"/>
                <a:gd name="T102" fmla="*/ 102 w 128"/>
                <a:gd name="T103" fmla="*/ 53 h 224"/>
                <a:gd name="T104" fmla="*/ 96 w 128"/>
                <a:gd name="T105" fmla="*/ 56 h 224"/>
                <a:gd name="T106" fmla="*/ 72 w 128"/>
                <a:gd name="T107" fmla="*/ 104 h 224"/>
                <a:gd name="T108" fmla="*/ 100 w 128"/>
                <a:gd name="T109" fmla="*/ 116 h 224"/>
                <a:gd name="T110" fmla="*/ 112 w 128"/>
                <a:gd name="T111" fmla="*/ 144 h 224"/>
                <a:gd name="T112" fmla="*/ 100 w 128"/>
                <a:gd name="T113" fmla="*/ 172 h 224"/>
                <a:gd name="T114" fmla="*/ 72 w 128"/>
                <a:gd name="T115" fmla="*/ 18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224">
                  <a:moveTo>
                    <a:pt x="88" y="90"/>
                  </a:moveTo>
                  <a:lnTo>
                    <a:pt x="88" y="72"/>
                  </a:lnTo>
                  <a:lnTo>
                    <a:pt x="96" y="72"/>
                  </a:lnTo>
                  <a:lnTo>
                    <a:pt x="105" y="71"/>
                  </a:lnTo>
                  <a:lnTo>
                    <a:pt x="113" y="65"/>
                  </a:lnTo>
                  <a:lnTo>
                    <a:pt x="118" y="58"/>
                  </a:lnTo>
                  <a:lnTo>
                    <a:pt x="120" y="48"/>
                  </a:lnTo>
                  <a:lnTo>
                    <a:pt x="118" y="38"/>
                  </a:lnTo>
                  <a:lnTo>
                    <a:pt x="113" y="31"/>
                  </a:lnTo>
                  <a:lnTo>
                    <a:pt x="105" y="25"/>
                  </a:lnTo>
                  <a:lnTo>
                    <a:pt x="96" y="24"/>
                  </a:lnTo>
                  <a:lnTo>
                    <a:pt x="88" y="24"/>
                  </a:lnTo>
                  <a:lnTo>
                    <a:pt x="86" y="15"/>
                  </a:lnTo>
                  <a:lnTo>
                    <a:pt x="81" y="7"/>
                  </a:lnTo>
                  <a:lnTo>
                    <a:pt x="73" y="2"/>
                  </a:lnTo>
                  <a:lnTo>
                    <a:pt x="64" y="0"/>
                  </a:lnTo>
                  <a:lnTo>
                    <a:pt x="55" y="2"/>
                  </a:lnTo>
                  <a:lnTo>
                    <a:pt x="47" y="7"/>
                  </a:lnTo>
                  <a:lnTo>
                    <a:pt x="42" y="15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24" y="34"/>
                  </a:lnTo>
                  <a:lnTo>
                    <a:pt x="12" y="47"/>
                  </a:lnTo>
                  <a:lnTo>
                    <a:pt x="3" y="62"/>
                  </a:lnTo>
                  <a:lnTo>
                    <a:pt x="0" y="80"/>
                  </a:lnTo>
                  <a:lnTo>
                    <a:pt x="3" y="97"/>
                  </a:lnTo>
                  <a:lnTo>
                    <a:pt x="12" y="114"/>
                  </a:lnTo>
                  <a:lnTo>
                    <a:pt x="24" y="125"/>
                  </a:lnTo>
                  <a:lnTo>
                    <a:pt x="40" y="134"/>
                  </a:lnTo>
                  <a:lnTo>
                    <a:pt x="40" y="152"/>
                  </a:lnTo>
                  <a:lnTo>
                    <a:pt x="24" y="152"/>
                  </a:lnTo>
                  <a:lnTo>
                    <a:pt x="15" y="153"/>
                  </a:lnTo>
                  <a:lnTo>
                    <a:pt x="7" y="159"/>
                  </a:lnTo>
                  <a:lnTo>
                    <a:pt x="2" y="166"/>
                  </a:lnTo>
                  <a:lnTo>
                    <a:pt x="0" y="176"/>
                  </a:lnTo>
                  <a:lnTo>
                    <a:pt x="2" y="186"/>
                  </a:lnTo>
                  <a:lnTo>
                    <a:pt x="7" y="193"/>
                  </a:lnTo>
                  <a:lnTo>
                    <a:pt x="15" y="198"/>
                  </a:lnTo>
                  <a:lnTo>
                    <a:pt x="24" y="200"/>
                  </a:lnTo>
                  <a:lnTo>
                    <a:pt x="40" y="200"/>
                  </a:lnTo>
                  <a:lnTo>
                    <a:pt x="42" y="209"/>
                  </a:lnTo>
                  <a:lnTo>
                    <a:pt x="47" y="217"/>
                  </a:lnTo>
                  <a:lnTo>
                    <a:pt x="55" y="222"/>
                  </a:lnTo>
                  <a:lnTo>
                    <a:pt x="64" y="224"/>
                  </a:lnTo>
                  <a:lnTo>
                    <a:pt x="73" y="222"/>
                  </a:lnTo>
                  <a:lnTo>
                    <a:pt x="81" y="217"/>
                  </a:lnTo>
                  <a:lnTo>
                    <a:pt x="86" y="209"/>
                  </a:lnTo>
                  <a:lnTo>
                    <a:pt x="88" y="200"/>
                  </a:lnTo>
                  <a:lnTo>
                    <a:pt x="88" y="198"/>
                  </a:lnTo>
                  <a:lnTo>
                    <a:pt x="104" y="190"/>
                  </a:lnTo>
                  <a:lnTo>
                    <a:pt x="117" y="177"/>
                  </a:lnTo>
                  <a:lnTo>
                    <a:pt x="125" y="162"/>
                  </a:lnTo>
                  <a:lnTo>
                    <a:pt x="128" y="144"/>
                  </a:lnTo>
                  <a:lnTo>
                    <a:pt x="125" y="127"/>
                  </a:lnTo>
                  <a:lnTo>
                    <a:pt x="117" y="110"/>
                  </a:lnTo>
                  <a:lnTo>
                    <a:pt x="104" y="99"/>
                  </a:lnTo>
                  <a:lnTo>
                    <a:pt x="88" y="90"/>
                  </a:lnTo>
                  <a:close/>
                  <a:moveTo>
                    <a:pt x="72" y="184"/>
                  </a:moveTo>
                  <a:lnTo>
                    <a:pt x="72" y="200"/>
                  </a:lnTo>
                  <a:lnTo>
                    <a:pt x="71" y="203"/>
                  </a:lnTo>
                  <a:lnTo>
                    <a:pt x="70" y="206"/>
                  </a:lnTo>
                  <a:lnTo>
                    <a:pt x="67" y="207"/>
                  </a:lnTo>
                  <a:lnTo>
                    <a:pt x="64" y="208"/>
                  </a:lnTo>
                  <a:lnTo>
                    <a:pt x="61" y="207"/>
                  </a:lnTo>
                  <a:lnTo>
                    <a:pt x="58" y="206"/>
                  </a:lnTo>
                  <a:lnTo>
                    <a:pt x="57" y="203"/>
                  </a:lnTo>
                  <a:lnTo>
                    <a:pt x="56" y="200"/>
                  </a:lnTo>
                  <a:lnTo>
                    <a:pt x="56" y="184"/>
                  </a:lnTo>
                  <a:lnTo>
                    <a:pt x="24" y="184"/>
                  </a:lnTo>
                  <a:lnTo>
                    <a:pt x="21" y="184"/>
                  </a:lnTo>
                  <a:lnTo>
                    <a:pt x="18" y="181"/>
                  </a:lnTo>
                  <a:lnTo>
                    <a:pt x="17" y="179"/>
                  </a:lnTo>
                  <a:lnTo>
                    <a:pt x="16" y="176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21" y="169"/>
                  </a:lnTo>
                  <a:lnTo>
                    <a:pt x="24" y="169"/>
                  </a:lnTo>
                  <a:lnTo>
                    <a:pt x="56" y="169"/>
                  </a:lnTo>
                  <a:lnTo>
                    <a:pt x="56" y="120"/>
                  </a:lnTo>
                  <a:lnTo>
                    <a:pt x="41" y="117"/>
                  </a:lnTo>
                  <a:lnTo>
                    <a:pt x="28" y="108"/>
                  </a:lnTo>
                  <a:lnTo>
                    <a:pt x="19" y="95"/>
                  </a:lnTo>
                  <a:lnTo>
                    <a:pt x="16" y="80"/>
                  </a:lnTo>
                  <a:lnTo>
                    <a:pt x="19" y="64"/>
                  </a:lnTo>
                  <a:lnTo>
                    <a:pt x="28" y="51"/>
                  </a:lnTo>
                  <a:lnTo>
                    <a:pt x="41" y="44"/>
                  </a:lnTo>
                  <a:lnTo>
                    <a:pt x="56" y="40"/>
                  </a:lnTo>
                  <a:lnTo>
                    <a:pt x="56" y="24"/>
                  </a:lnTo>
                  <a:lnTo>
                    <a:pt x="57" y="21"/>
                  </a:lnTo>
                  <a:lnTo>
                    <a:pt x="58" y="18"/>
                  </a:lnTo>
                  <a:lnTo>
                    <a:pt x="61" y="17"/>
                  </a:lnTo>
                  <a:lnTo>
                    <a:pt x="64" y="16"/>
                  </a:lnTo>
                  <a:lnTo>
                    <a:pt x="67" y="17"/>
                  </a:lnTo>
                  <a:lnTo>
                    <a:pt x="70" y="18"/>
                  </a:lnTo>
                  <a:lnTo>
                    <a:pt x="71" y="21"/>
                  </a:lnTo>
                  <a:lnTo>
                    <a:pt x="72" y="24"/>
                  </a:lnTo>
                  <a:lnTo>
                    <a:pt x="72" y="40"/>
                  </a:lnTo>
                  <a:lnTo>
                    <a:pt x="96" y="40"/>
                  </a:lnTo>
                  <a:lnTo>
                    <a:pt x="99" y="40"/>
                  </a:lnTo>
                  <a:lnTo>
                    <a:pt x="102" y="43"/>
                  </a:lnTo>
                  <a:lnTo>
                    <a:pt x="103" y="45"/>
                  </a:lnTo>
                  <a:lnTo>
                    <a:pt x="104" y="48"/>
                  </a:lnTo>
                  <a:lnTo>
                    <a:pt x="103" y="51"/>
                  </a:lnTo>
                  <a:lnTo>
                    <a:pt x="102" y="53"/>
                  </a:lnTo>
                  <a:lnTo>
                    <a:pt x="99" y="56"/>
                  </a:lnTo>
                  <a:lnTo>
                    <a:pt x="96" y="56"/>
                  </a:lnTo>
                  <a:lnTo>
                    <a:pt x="72" y="56"/>
                  </a:lnTo>
                  <a:lnTo>
                    <a:pt x="72" y="104"/>
                  </a:lnTo>
                  <a:lnTo>
                    <a:pt x="87" y="107"/>
                  </a:lnTo>
                  <a:lnTo>
                    <a:pt x="100" y="116"/>
                  </a:lnTo>
                  <a:lnTo>
                    <a:pt x="109" y="129"/>
                  </a:lnTo>
                  <a:lnTo>
                    <a:pt x="112" y="144"/>
                  </a:lnTo>
                  <a:lnTo>
                    <a:pt x="109" y="160"/>
                  </a:lnTo>
                  <a:lnTo>
                    <a:pt x="100" y="172"/>
                  </a:lnTo>
                  <a:lnTo>
                    <a:pt x="87" y="180"/>
                  </a:lnTo>
                  <a:lnTo>
                    <a:pt x="72" y="18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85"/>
            <p:cNvSpPr>
              <a:spLocks noEditPoints="1"/>
            </p:cNvSpPr>
            <p:nvPr/>
          </p:nvSpPr>
          <p:spPr bwMode="auto">
            <a:xfrm>
              <a:off x="5122023" y="3783091"/>
              <a:ext cx="160948" cy="92219"/>
            </a:xfrm>
            <a:custGeom>
              <a:avLst/>
              <a:gdLst>
                <a:gd name="T0" fmla="*/ 183 w 185"/>
                <a:gd name="T1" fmla="*/ 28 h 106"/>
                <a:gd name="T2" fmla="*/ 170 w 185"/>
                <a:gd name="T3" fmla="*/ 9 h 106"/>
                <a:gd name="T4" fmla="*/ 143 w 185"/>
                <a:gd name="T5" fmla="*/ 0 h 106"/>
                <a:gd name="T6" fmla="*/ 127 w 185"/>
                <a:gd name="T7" fmla="*/ 3 h 106"/>
                <a:gd name="T8" fmla="*/ 107 w 185"/>
                <a:gd name="T9" fmla="*/ 5 h 106"/>
                <a:gd name="T10" fmla="*/ 84 w 185"/>
                <a:gd name="T11" fmla="*/ 9 h 106"/>
                <a:gd name="T12" fmla="*/ 78 w 185"/>
                <a:gd name="T13" fmla="*/ 14 h 106"/>
                <a:gd name="T14" fmla="*/ 74 w 185"/>
                <a:gd name="T15" fmla="*/ 17 h 106"/>
                <a:gd name="T16" fmla="*/ 62 w 185"/>
                <a:gd name="T17" fmla="*/ 14 h 106"/>
                <a:gd name="T18" fmla="*/ 39 w 185"/>
                <a:gd name="T19" fmla="*/ 13 h 106"/>
                <a:gd name="T20" fmla="*/ 15 w 185"/>
                <a:gd name="T21" fmla="*/ 18 h 106"/>
                <a:gd name="T22" fmla="*/ 0 w 185"/>
                <a:gd name="T23" fmla="*/ 38 h 106"/>
                <a:gd name="T24" fmla="*/ 3 w 185"/>
                <a:gd name="T25" fmla="*/ 60 h 106"/>
                <a:gd name="T26" fmla="*/ 17 w 185"/>
                <a:gd name="T27" fmla="*/ 78 h 106"/>
                <a:gd name="T28" fmla="*/ 30 w 185"/>
                <a:gd name="T29" fmla="*/ 95 h 106"/>
                <a:gd name="T30" fmla="*/ 32 w 185"/>
                <a:gd name="T31" fmla="*/ 106 h 106"/>
                <a:gd name="T32" fmla="*/ 40 w 185"/>
                <a:gd name="T33" fmla="*/ 104 h 106"/>
                <a:gd name="T34" fmla="*/ 45 w 185"/>
                <a:gd name="T35" fmla="*/ 91 h 106"/>
                <a:gd name="T36" fmla="*/ 29 w 185"/>
                <a:gd name="T37" fmla="*/ 69 h 106"/>
                <a:gd name="T38" fmla="*/ 16 w 185"/>
                <a:gd name="T39" fmla="*/ 49 h 106"/>
                <a:gd name="T40" fmla="*/ 17 w 185"/>
                <a:gd name="T41" fmla="*/ 38 h 106"/>
                <a:gd name="T42" fmla="*/ 23 w 185"/>
                <a:gd name="T43" fmla="*/ 32 h 106"/>
                <a:gd name="T44" fmla="*/ 44 w 185"/>
                <a:gd name="T45" fmla="*/ 28 h 106"/>
                <a:gd name="T46" fmla="*/ 66 w 185"/>
                <a:gd name="T47" fmla="*/ 31 h 106"/>
                <a:gd name="T48" fmla="*/ 62 w 185"/>
                <a:gd name="T49" fmla="*/ 38 h 106"/>
                <a:gd name="T50" fmla="*/ 56 w 185"/>
                <a:gd name="T51" fmla="*/ 42 h 106"/>
                <a:gd name="T52" fmla="*/ 51 w 185"/>
                <a:gd name="T53" fmla="*/ 41 h 106"/>
                <a:gd name="T54" fmla="*/ 44 w 185"/>
                <a:gd name="T55" fmla="*/ 41 h 106"/>
                <a:gd name="T56" fmla="*/ 40 w 185"/>
                <a:gd name="T57" fmla="*/ 46 h 106"/>
                <a:gd name="T58" fmla="*/ 41 w 185"/>
                <a:gd name="T59" fmla="*/ 51 h 106"/>
                <a:gd name="T60" fmla="*/ 45 w 185"/>
                <a:gd name="T61" fmla="*/ 56 h 106"/>
                <a:gd name="T62" fmla="*/ 55 w 185"/>
                <a:gd name="T63" fmla="*/ 58 h 106"/>
                <a:gd name="T64" fmla="*/ 71 w 185"/>
                <a:gd name="T65" fmla="*/ 50 h 106"/>
                <a:gd name="T66" fmla="*/ 81 w 185"/>
                <a:gd name="T67" fmla="*/ 36 h 106"/>
                <a:gd name="T68" fmla="*/ 86 w 185"/>
                <a:gd name="T69" fmla="*/ 29 h 106"/>
                <a:gd name="T70" fmla="*/ 92 w 185"/>
                <a:gd name="T71" fmla="*/ 23 h 106"/>
                <a:gd name="T72" fmla="*/ 111 w 185"/>
                <a:gd name="T73" fmla="*/ 23 h 106"/>
                <a:gd name="T74" fmla="*/ 134 w 185"/>
                <a:gd name="T75" fmla="*/ 38 h 106"/>
                <a:gd name="T76" fmla="*/ 154 w 185"/>
                <a:gd name="T77" fmla="*/ 52 h 106"/>
                <a:gd name="T78" fmla="*/ 162 w 185"/>
                <a:gd name="T79" fmla="*/ 61 h 106"/>
                <a:gd name="T80" fmla="*/ 151 w 185"/>
                <a:gd name="T81" fmla="*/ 70 h 106"/>
                <a:gd name="T82" fmla="*/ 136 w 185"/>
                <a:gd name="T83" fmla="*/ 85 h 106"/>
                <a:gd name="T84" fmla="*/ 128 w 185"/>
                <a:gd name="T85" fmla="*/ 104 h 106"/>
                <a:gd name="T86" fmla="*/ 140 w 185"/>
                <a:gd name="T87" fmla="*/ 104 h 106"/>
                <a:gd name="T88" fmla="*/ 144 w 185"/>
                <a:gd name="T89" fmla="*/ 104 h 106"/>
                <a:gd name="T90" fmla="*/ 153 w 185"/>
                <a:gd name="T91" fmla="*/ 89 h 106"/>
                <a:gd name="T92" fmla="*/ 169 w 185"/>
                <a:gd name="T93" fmla="*/ 75 h 106"/>
                <a:gd name="T94" fmla="*/ 182 w 185"/>
                <a:gd name="T95" fmla="*/ 59 h 106"/>
                <a:gd name="T96" fmla="*/ 183 w 185"/>
                <a:gd name="T97" fmla="*/ 46 h 106"/>
                <a:gd name="T98" fmla="*/ 185 w 185"/>
                <a:gd name="T99" fmla="*/ 37 h 106"/>
                <a:gd name="T100" fmla="*/ 169 w 185"/>
                <a:gd name="T101" fmla="*/ 39 h 106"/>
                <a:gd name="T102" fmla="*/ 161 w 185"/>
                <a:gd name="T103" fmla="*/ 38 h 106"/>
                <a:gd name="T104" fmla="*/ 143 w 185"/>
                <a:gd name="T105" fmla="*/ 25 h 106"/>
                <a:gd name="T106" fmla="*/ 139 w 185"/>
                <a:gd name="T107" fmla="*/ 16 h 106"/>
                <a:gd name="T108" fmla="*/ 155 w 185"/>
                <a:gd name="T109" fmla="*/ 18 h 106"/>
                <a:gd name="T110" fmla="*/ 168 w 185"/>
                <a:gd name="T111" fmla="*/ 31 h 106"/>
                <a:gd name="T112" fmla="*/ 169 w 185"/>
                <a:gd name="T113" fmla="*/ 37 h 106"/>
                <a:gd name="T114" fmla="*/ 169 w 185"/>
                <a:gd name="T115" fmla="*/ 3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5" h="106">
                  <a:moveTo>
                    <a:pt x="185" y="37"/>
                  </a:moveTo>
                  <a:lnTo>
                    <a:pt x="183" y="28"/>
                  </a:lnTo>
                  <a:lnTo>
                    <a:pt x="179" y="18"/>
                  </a:lnTo>
                  <a:lnTo>
                    <a:pt x="170" y="9"/>
                  </a:lnTo>
                  <a:lnTo>
                    <a:pt x="158" y="3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27" y="3"/>
                  </a:lnTo>
                  <a:lnTo>
                    <a:pt x="117" y="8"/>
                  </a:lnTo>
                  <a:lnTo>
                    <a:pt x="107" y="5"/>
                  </a:lnTo>
                  <a:lnTo>
                    <a:pt x="96" y="5"/>
                  </a:lnTo>
                  <a:lnTo>
                    <a:pt x="84" y="9"/>
                  </a:lnTo>
                  <a:lnTo>
                    <a:pt x="81" y="11"/>
                  </a:lnTo>
                  <a:lnTo>
                    <a:pt x="78" y="14"/>
                  </a:lnTo>
                  <a:lnTo>
                    <a:pt x="76" y="17"/>
                  </a:lnTo>
                  <a:lnTo>
                    <a:pt x="74" y="17"/>
                  </a:lnTo>
                  <a:lnTo>
                    <a:pt x="70" y="15"/>
                  </a:lnTo>
                  <a:lnTo>
                    <a:pt x="62" y="14"/>
                  </a:lnTo>
                  <a:lnTo>
                    <a:pt x="51" y="13"/>
                  </a:lnTo>
                  <a:lnTo>
                    <a:pt x="39" y="13"/>
                  </a:lnTo>
                  <a:lnTo>
                    <a:pt x="27" y="14"/>
                  </a:lnTo>
                  <a:lnTo>
                    <a:pt x="15" y="18"/>
                  </a:lnTo>
                  <a:lnTo>
                    <a:pt x="6" y="27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3" y="60"/>
                  </a:lnTo>
                  <a:lnTo>
                    <a:pt x="10" y="70"/>
                  </a:lnTo>
                  <a:lnTo>
                    <a:pt x="17" y="78"/>
                  </a:lnTo>
                  <a:lnTo>
                    <a:pt x="25" y="87"/>
                  </a:lnTo>
                  <a:lnTo>
                    <a:pt x="30" y="95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6" y="104"/>
                  </a:lnTo>
                  <a:lnTo>
                    <a:pt x="40" y="104"/>
                  </a:lnTo>
                  <a:lnTo>
                    <a:pt x="48" y="104"/>
                  </a:lnTo>
                  <a:lnTo>
                    <a:pt x="45" y="91"/>
                  </a:lnTo>
                  <a:lnTo>
                    <a:pt x="38" y="79"/>
                  </a:lnTo>
                  <a:lnTo>
                    <a:pt x="29" y="69"/>
                  </a:lnTo>
                  <a:lnTo>
                    <a:pt x="21" y="58"/>
                  </a:lnTo>
                  <a:lnTo>
                    <a:pt x="16" y="49"/>
                  </a:lnTo>
                  <a:lnTo>
                    <a:pt x="15" y="42"/>
                  </a:lnTo>
                  <a:lnTo>
                    <a:pt x="17" y="38"/>
                  </a:lnTo>
                  <a:lnTo>
                    <a:pt x="20" y="35"/>
                  </a:lnTo>
                  <a:lnTo>
                    <a:pt x="23" y="32"/>
                  </a:lnTo>
                  <a:lnTo>
                    <a:pt x="34" y="29"/>
                  </a:lnTo>
                  <a:lnTo>
                    <a:pt x="44" y="28"/>
                  </a:lnTo>
                  <a:lnTo>
                    <a:pt x="56" y="29"/>
                  </a:lnTo>
                  <a:lnTo>
                    <a:pt x="66" y="31"/>
                  </a:lnTo>
                  <a:lnTo>
                    <a:pt x="64" y="35"/>
                  </a:lnTo>
                  <a:lnTo>
                    <a:pt x="62" y="38"/>
                  </a:lnTo>
                  <a:lnTo>
                    <a:pt x="58" y="41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1" y="41"/>
                  </a:lnTo>
                  <a:lnTo>
                    <a:pt x="48" y="41"/>
                  </a:lnTo>
                  <a:lnTo>
                    <a:pt x="44" y="41"/>
                  </a:lnTo>
                  <a:lnTo>
                    <a:pt x="42" y="43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1" y="51"/>
                  </a:lnTo>
                  <a:lnTo>
                    <a:pt x="43" y="55"/>
                  </a:lnTo>
                  <a:lnTo>
                    <a:pt x="45" y="56"/>
                  </a:lnTo>
                  <a:lnTo>
                    <a:pt x="51" y="57"/>
                  </a:lnTo>
                  <a:lnTo>
                    <a:pt x="55" y="58"/>
                  </a:lnTo>
                  <a:lnTo>
                    <a:pt x="65" y="56"/>
                  </a:lnTo>
                  <a:lnTo>
                    <a:pt x="71" y="50"/>
                  </a:lnTo>
                  <a:lnTo>
                    <a:pt x="77" y="44"/>
                  </a:lnTo>
                  <a:lnTo>
                    <a:pt x="81" y="36"/>
                  </a:lnTo>
                  <a:lnTo>
                    <a:pt x="84" y="32"/>
                  </a:lnTo>
                  <a:lnTo>
                    <a:pt x="86" y="29"/>
                  </a:lnTo>
                  <a:lnTo>
                    <a:pt x="88" y="25"/>
                  </a:lnTo>
                  <a:lnTo>
                    <a:pt x="92" y="23"/>
                  </a:lnTo>
                  <a:lnTo>
                    <a:pt x="101" y="21"/>
                  </a:lnTo>
                  <a:lnTo>
                    <a:pt x="111" y="23"/>
                  </a:lnTo>
                  <a:lnTo>
                    <a:pt x="122" y="29"/>
                  </a:lnTo>
                  <a:lnTo>
                    <a:pt x="134" y="38"/>
                  </a:lnTo>
                  <a:lnTo>
                    <a:pt x="143" y="46"/>
                  </a:lnTo>
                  <a:lnTo>
                    <a:pt x="154" y="52"/>
                  </a:lnTo>
                  <a:lnTo>
                    <a:pt x="166" y="56"/>
                  </a:lnTo>
                  <a:lnTo>
                    <a:pt x="162" y="61"/>
                  </a:lnTo>
                  <a:lnTo>
                    <a:pt x="156" y="65"/>
                  </a:lnTo>
                  <a:lnTo>
                    <a:pt x="151" y="70"/>
                  </a:lnTo>
                  <a:lnTo>
                    <a:pt x="143" y="76"/>
                  </a:lnTo>
                  <a:lnTo>
                    <a:pt x="136" y="85"/>
                  </a:lnTo>
                  <a:lnTo>
                    <a:pt x="130" y="93"/>
                  </a:lnTo>
                  <a:lnTo>
                    <a:pt x="128" y="104"/>
                  </a:lnTo>
                  <a:lnTo>
                    <a:pt x="136" y="104"/>
                  </a:lnTo>
                  <a:lnTo>
                    <a:pt x="140" y="104"/>
                  </a:lnTo>
                  <a:lnTo>
                    <a:pt x="143" y="106"/>
                  </a:lnTo>
                  <a:lnTo>
                    <a:pt x="144" y="104"/>
                  </a:lnTo>
                  <a:lnTo>
                    <a:pt x="147" y="96"/>
                  </a:lnTo>
                  <a:lnTo>
                    <a:pt x="153" y="89"/>
                  </a:lnTo>
                  <a:lnTo>
                    <a:pt x="161" y="83"/>
                  </a:lnTo>
                  <a:lnTo>
                    <a:pt x="169" y="75"/>
                  </a:lnTo>
                  <a:lnTo>
                    <a:pt x="177" y="67"/>
                  </a:lnTo>
                  <a:lnTo>
                    <a:pt x="182" y="59"/>
                  </a:lnTo>
                  <a:lnTo>
                    <a:pt x="184" y="48"/>
                  </a:lnTo>
                  <a:lnTo>
                    <a:pt x="183" y="46"/>
                  </a:lnTo>
                  <a:lnTo>
                    <a:pt x="185" y="42"/>
                  </a:lnTo>
                  <a:lnTo>
                    <a:pt x="185" y="37"/>
                  </a:lnTo>
                  <a:close/>
                  <a:moveTo>
                    <a:pt x="169" y="39"/>
                  </a:moveTo>
                  <a:lnTo>
                    <a:pt x="169" y="39"/>
                  </a:lnTo>
                  <a:lnTo>
                    <a:pt x="168" y="41"/>
                  </a:lnTo>
                  <a:lnTo>
                    <a:pt x="161" y="38"/>
                  </a:lnTo>
                  <a:lnTo>
                    <a:pt x="152" y="33"/>
                  </a:lnTo>
                  <a:lnTo>
                    <a:pt x="143" y="25"/>
                  </a:lnTo>
                  <a:lnTo>
                    <a:pt x="134" y="18"/>
                  </a:lnTo>
                  <a:lnTo>
                    <a:pt x="139" y="16"/>
                  </a:lnTo>
                  <a:lnTo>
                    <a:pt x="143" y="16"/>
                  </a:lnTo>
                  <a:lnTo>
                    <a:pt x="155" y="18"/>
                  </a:lnTo>
                  <a:lnTo>
                    <a:pt x="163" y="23"/>
                  </a:lnTo>
                  <a:lnTo>
                    <a:pt x="168" y="31"/>
                  </a:lnTo>
                  <a:lnTo>
                    <a:pt x="169" y="34"/>
                  </a:lnTo>
                  <a:lnTo>
                    <a:pt x="169" y="37"/>
                  </a:lnTo>
                  <a:lnTo>
                    <a:pt x="169" y="38"/>
                  </a:lnTo>
                  <a:lnTo>
                    <a:pt x="169" y="3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86"/>
            <p:cNvSpPr>
              <a:spLocks noEditPoints="1"/>
            </p:cNvSpPr>
            <p:nvPr/>
          </p:nvSpPr>
          <p:spPr bwMode="auto">
            <a:xfrm>
              <a:off x="5135943" y="3866610"/>
              <a:ext cx="124409" cy="48719"/>
            </a:xfrm>
            <a:custGeom>
              <a:avLst/>
              <a:gdLst>
                <a:gd name="T0" fmla="*/ 120 w 143"/>
                <a:gd name="T1" fmla="*/ 56 h 56"/>
                <a:gd name="T2" fmla="*/ 24 w 143"/>
                <a:gd name="T3" fmla="*/ 56 h 56"/>
                <a:gd name="T4" fmla="*/ 14 w 143"/>
                <a:gd name="T5" fmla="*/ 54 h 56"/>
                <a:gd name="T6" fmla="*/ 7 w 143"/>
                <a:gd name="T7" fmla="*/ 49 h 56"/>
                <a:gd name="T8" fmla="*/ 1 w 143"/>
                <a:gd name="T9" fmla="*/ 41 h 56"/>
                <a:gd name="T10" fmla="*/ 0 w 143"/>
                <a:gd name="T11" fmla="*/ 32 h 56"/>
                <a:gd name="T12" fmla="*/ 0 w 143"/>
                <a:gd name="T13" fmla="*/ 24 h 56"/>
                <a:gd name="T14" fmla="*/ 1 w 143"/>
                <a:gd name="T15" fmla="*/ 14 h 56"/>
                <a:gd name="T16" fmla="*/ 7 w 143"/>
                <a:gd name="T17" fmla="*/ 7 h 56"/>
                <a:gd name="T18" fmla="*/ 14 w 143"/>
                <a:gd name="T19" fmla="*/ 2 h 56"/>
                <a:gd name="T20" fmla="*/ 24 w 143"/>
                <a:gd name="T21" fmla="*/ 0 h 56"/>
                <a:gd name="T22" fmla="*/ 120 w 143"/>
                <a:gd name="T23" fmla="*/ 0 h 56"/>
                <a:gd name="T24" fmla="*/ 129 w 143"/>
                <a:gd name="T25" fmla="*/ 2 h 56"/>
                <a:gd name="T26" fmla="*/ 137 w 143"/>
                <a:gd name="T27" fmla="*/ 7 h 56"/>
                <a:gd name="T28" fmla="*/ 142 w 143"/>
                <a:gd name="T29" fmla="*/ 14 h 56"/>
                <a:gd name="T30" fmla="*/ 143 w 143"/>
                <a:gd name="T31" fmla="*/ 24 h 56"/>
                <a:gd name="T32" fmla="*/ 143 w 143"/>
                <a:gd name="T33" fmla="*/ 32 h 56"/>
                <a:gd name="T34" fmla="*/ 142 w 143"/>
                <a:gd name="T35" fmla="*/ 41 h 56"/>
                <a:gd name="T36" fmla="*/ 137 w 143"/>
                <a:gd name="T37" fmla="*/ 49 h 56"/>
                <a:gd name="T38" fmla="*/ 129 w 143"/>
                <a:gd name="T39" fmla="*/ 54 h 56"/>
                <a:gd name="T40" fmla="*/ 120 w 143"/>
                <a:gd name="T41" fmla="*/ 56 h 56"/>
                <a:gd name="T42" fmla="*/ 24 w 143"/>
                <a:gd name="T43" fmla="*/ 16 h 56"/>
                <a:gd name="T44" fmla="*/ 21 w 143"/>
                <a:gd name="T45" fmla="*/ 17 h 56"/>
                <a:gd name="T46" fmla="*/ 19 w 143"/>
                <a:gd name="T47" fmla="*/ 19 h 56"/>
                <a:gd name="T48" fmla="*/ 16 w 143"/>
                <a:gd name="T49" fmla="*/ 21 h 56"/>
                <a:gd name="T50" fmla="*/ 16 w 143"/>
                <a:gd name="T51" fmla="*/ 24 h 56"/>
                <a:gd name="T52" fmla="*/ 16 w 143"/>
                <a:gd name="T53" fmla="*/ 32 h 56"/>
                <a:gd name="T54" fmla="*/ 16 w 143"/>
                <a:gd name="T55" fmla="*/ 35 h 56"/>
                <a:gd name="T56" fmla="*/ 19 w 143"/>
                <a:gd name="T57" fmla="*/ 38 h 56"/>
                <a:gd name="T58" fmla="*/ 21 w 143"/>
                <a:gd name="T59" fmla="*/ 39 h 56"/>
                <a:gd name="T60" fmla="*/ 24 w 143"/>
                <a:gd name="T61" fmla="*/ 40 h 56"/>
                <a:gd name="T62" fmla="*/ 120 w 143"/>
                <a:gd name="T63" fmla="*/ 40 h 56"/>
                <a:gd name="T64" fmla="*/ 123 w 143"/>
                <a:gd name="T65" fmla="*/ 39 h 56"/>
                <a:gd name="T66" fmla="*/ 125 w 143"/>
                <a:gd name="T67" fmla="*/ 38 h 56"/>
                <a:gd name="T68" fmla="*/ 127 w 143"/>
                <a:gd name="T69" fmla="*/ 35 h 56"/>
                <a:gd name="T70" fmla="*/ 128 w 143"/>
                <a:gd name="T71" fmla="*/ 32 h 56"/>
                <a:gd name="T72" fmla="*/ 128 w 143"/>
                <a:gd name="T73" fmla="*/ 24 h 56"/>
                <a:gd name="T74" fmla="*/ 127 w 143"/>
                <a:gd name="T75" fmla="*/ 21 h 56"/>
                <a:gd name="T76" fmla="*/ 125 w 143"/>
                <a:gd name="T77" fmla="*/ 19 h 56"/>
                <a:gd name="T78" fmla="*/ 123 w 143"/>
                <a:gd name="T79" fmla="*/ 17 h 56"/>
                <a:gd name="T80" fmla="*/ 120 w 143"/>
                <a:gd name="T81" fmla="*/ 16 h 56"/>
                <a:gd name="T82" fmla="*/ 24 w 143"/>
                <a:gd name="T83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3" h="56">
                  <a:moveTo>
                    <a:pt x="120" y="56"/>
                  </a:moveTo>
                  <a:lnTo>
                    <a:pt x="24" y="56"/>
                  </a:lnTo>
                  <a:lnTo>
                    <a:pt x="14" y="54"/>
                  </a:lnTo>
                  <a:lnTo>
                    <a:pt x="7" y="49"/>
                  </a:lnTo>
                  <a:lnTo>
                    <a:pt x="1" y="41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1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120" y="0"/>
                  </a:lnTo>
                  <a:lnTo>
                    <a:pt x="129" y="2"/>
                  </a:lnTo>
                  <a:lnTo>
                    <a:pt x="137" y="7"/>
                  </a:lnTo>
                  <a:lnTo>
                    <a:pt x="142" y="14"/>
                  </a:lnTo>
                  <a:lnTo>
                    <a:pt x="143" y="24"/>
                  </a:lnTo>
                  <a:lnTo>
                    <a:pt x="143" y="32"/>
                  </a:lnTo>
                  <a:lnTo>
                    <a:pt x="142" y="41"/>
                  </a:lnTo>
                  <a:lnTo>
                    <a:pt x="137" y="49"/>
                  </a:lnTo>
                  <a:lnTo>
                    <a:pt x="129" y="54"/>
                  </a:lnTo>
                  <a:lnTo>
                    <a:pt x="120" y="56"/>
                  </a:lnTo>
                  <a:close/>
                  <a:moveTo>
                    <a:pt x="24" y="16"/>
                  </a:moveTo>
                  <a:lnTo>
                    <a:pt x="21" y="17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32"/>
                  </a:lnTo>
                  <a:lnTo>
                    <a:pt x="16" y="35"/>
                  </a:lnTo>
                  <a:lnTo>
                    <a:pt x="19" y="38"/>
                  </a:lnTo>
                  <a:lnTo>
                    <a:pt x="21" y="39"/>
                  </a:lnTo>
                  <a:lnTo>
                    <a:pt x="24" y="40"/>
                  </a:lnTo>
                  <a:lnTo>
                    <a:pt x="120" y="40"/>
                  </a:lnTo>
                  <a:lnTo>
                    <a:pt x="123" y="39"/>
                  </a:lnTo>
                  <a:lnTo>
                    <a:pt x="125" y="38"/>
                  </a:lnTo>
                  <a:lnTo>
                    <a:pt x="127" y="35"/>
                  </a:lnTo>
                  <a:lnTo>
                    <a:pt x="128" y="32"/>
                  </a:lnTo>
                  <a:lnTo>
                    <a:pt x="128" y="24"/>
                  </a:lnTo>
                  <a:lnTo>
                    <a:pt x="127" y="21"/>
                  </a:lnTo>
                  <a:lnTo>
                    <a:pt x="125" y="19"/>
                  </a:lnTo>
                  <a:lnTo>
                    <a:pt x="123" y="17"/>
                  </a:lnTo>
                  <a:lnTo>
                    <a:pt x="120" y="16"/>
                  </a:lnTo>
                  <a:lnTo>
                    <a:pt x="24" y="1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87"/>
            <p:cNvSpPr>
              <a:spLocks/>
            </p:cNvSpPr>
            <p:nvPr/>
          </p:nvSpPr>
          <p:spPr bwMode="auto">
            <a:xfrm>
              <a:off x="5045464" y="3900540"/>
              <a:ext cx="306236" cy="258387"/>
            </a:xfrm>
            <a:custGeom>
              <a:avLst/>
              <a:gdLst>
                <a:gd name="T0" fmla="*/ 341 w 352"/>
                <a:gd name="T1" fmla="*/ 189 h 297"/>
                <a:gd name="T2" fmla="*/ 339 w 352"/>
                <a:gd name="T3" fmla="*/ 163 h 297"/>
                <a:gd name="T4" fmla="*/ 337 w 352"/>
                <a:gd name="T5" fmla="*/ 133 h 297"/>
                <a:gd name="T6" fmla="*/ 331 w 352"/>
                <a:gd name="T7" fmla="*/ 99 h 297"/>
                <a:gd name="T8" fmla="*/ 319 w 352"/>
                <a:gd name="T9" fmla="*/ 65 h 297"/>
                <a:gd name="T10" fmla="*/ 297 w 352"/>
                <a:gd name="T11" fmla="*/ 34 h 297"/>
                <a:gd name="T12" fmla="*/ 261 w 352"/>
                <a:gd name="T13" fmla="*/ 9 h 297"/>
                <a:gd name="T14" fmla="*/ 236 w 352"/>
                <a:gd name="T15" fmla="*/ 3 h 297"/>
                <a:gd name="T16" fmla="*/ 228 w 352"/>
                <a:gd name="T17" fmla="*/ 9 h 297"/>
                <a:gd name="T18" fmla="*/ 199 w 352"/>
                <a:gd name="T19" fmla="*/ 9 h 297"/>
                <a:gd name="T20" fmla="*/ 249 w 352"/>
                <a:gd name="T21" fmla="*/ 21 h 297"/>
                <a:gd name="T22" fmla="*/ 282 w 352"/>
                <a:gd name="T23" fmla="*/ 41 h 297"/>
                <a:gd name="T24" fmla="*/ 303 w 352"/>
                <a:gd name="T25" fmla="*/ 69 h 297"/>
                <a:gd name="T26" fmla="*/ 315 w 352"/>
                <a:gd name="T27" fmla="*/ 100 h 297"/>
                <a:gd name="T28" fmla="*/ 321 w 352"/>
                <a:gd name="T29" fmla="*/ 133 h 297"/>
                <a:gd name="T30" fmla="*/ 323 w 352"/>
                <a:gd name="T31" fmla="*/ 163 h 297"/>
                <a:gd name="T32" fmla="*/ 317 w 352"/>
                <a:gd name="T33" fmla="*/ 157 h 297"/>
                <a:gd name="T34" fmla="*/ 312 w 352"/>
                <a:gd name="T35" fmla="*/ 144 h 297"/>
                <a:gd name="T36" fmla="*/ 310 w 352"/>
                <a:gd name="T37" fmla="*/ 139 h 297"/>
                <a:gd name="T38" fmla="*/ 305 w 352"/>
                <a:gd name="T39" fmla="*/ 137 h 297"/>
                <a:gd name="T40" fmla="*/ 298 w 352"/>
                <a:gd name="T41" fmla="*/ 139 h 297"/>
                <a:gd name="T42" fmla="*/ 296 w 352"/>
                <a:gd name="T43" fmla="*/ 144 h 297"/>
                <a:gd name="T44" fmla="*/ 303 w 352"/>
                <a:gd name="T45" fmla="*/ 166 h 297"/>
                <a:gd name="T46" fmla="*/ 321 w 352"/>
                <a:gd name="T47" fmla="*/ 192 h 297"/>
                <a:gd name="T48" fmla="*/ 334 w 352"/>
                <a:gd name="T49" fmla="*/ 220 h 297"/>
                <a:gd name="T50" fmla="*/ 336 w 352"/>
                <a:gd name="T51" fmla="*/ 233 h 297"/>
                <a:gd name="T52" fmla="*/ 334 w 352"/>
                <a:gd name="T53" fmla="*/ 251 h 297"/>
                <a:gd name="T54" fmla="*/ 325 w 352"/>
                <a:gd name="T55" fmla="*/ 266 h 297"/>
                <a:gd name="T56" fmla="*/ 306 w 352"/>
                <a:gd name="T57" fmla="*/ 277 h 297"/>
                <a:gd name="T58" fmla="*/ 272 w 352"/>
                <a:gd name="T59" fmla="*/ 281 h 297"/>
                <a:gd name="T60" fmla="*/ 61 w 352"/>
                <a:gd name="T61" fmla="*/ 280 h 297"/>
                <a:gd name="T62" fmla="*/ 35 w 352"/>
                <a:gd name="T63" fmla="*/ 273 h 297"/>
                <a:gd name="T64" fmla="*/ 21 w 352"/>
                <a:gd name="T65" fmla="*/ 259 h 297"/>
                <a:gd name="T66" fmla="*/ 16 w 352"/>
                <a:gd name="T67" fmla="*/ 241 h 297"/>
                <a:gd name="T68" fmla="*/ 18 w 352"/>
                <a:gd name="T69" fmla="*/ 219 h 297"/>
                <a:gd name="T70" fmla="*/ 27 w 352"/>
                <a:gd name="T71" fmla="*/ 194 h 297"/>
                <a:gd name="T72" fmla="*/ 29 w 352"/>
                <a:gd name="T73" fmla="*/ 163 h 297"/>
                <a:gd name="T74" fmla="*/ 31 w 352"/>
                <a:gd name="T75" fmla="*/ 133 h 297"/>
                <a:gd name="T76" fmla="*/ 37 w 352"/>
                <a:gd name="T77" fmla="*/ 100 h 297"/>
                <a:gd name="T78" fmla="*/ 48 w 352"/>
                <a:gd name="T79" fmla="*/ 69 h 297"/>
                <a:gd name="T80" fmla="*/ 70 w 352"/>
                <a:gd name="T81" fmla="*/ 41 h 297"/>
                <a:gd name="T82" fmla="*/ 103 w 352"/>
                <a:gd name="T83" fmla="*/ 21 h 297"/>
                <a:gd name="T84" fmla="*/ 153 w 352"/>
                <a:gd name="T85" fmla="*/ 9 h 297"/>
                <a:gd name="T86" fmla="*/ 124 w 352"/>
                <a:gd name="T87" fmla="*/ 9 h 297"/>
                <a:gd name="T88" fmla="*/ 116 w 352"/>
                <a:gd name="T89" fmla="*/ 3 h 297"/>
                <a:gd name="T90" fmla="*/ 90 w 352"/>
                <a:gd name="T91" fmla="*/ 9 h 297"/>
                <a:gd name="T92" fmla="*/ 56 w 352"/>
                <a:gd name="T93" fmla="*/ 34 h 297"/>
                <a:gd name="T94" fmla="*/ 33 w 352"/>
                <a:gd name="T95" fmla="*/ 65 h 297"/>
                <a:gd name="T96" fmla="*/ 21 w 352"/>
                <a:gd name="T97" fmla="*/ 99 h 297"/>
                <a:gd name="T98" fmla="*/ 15 w 352"/>
                <a:gd name="T99" fmla="*/ 133 h 297"/>
                <a:gd name="T100" fmla="*/ 13 w 352"/>
                <a:gd name="T101" fmla="*/ 163 h 297"/>
                <a:gd name="T102" fmla="*/ 11 w 352"/>
                <a:gd name="T103" fmla="*/ 189 h 297"/>
                <a:gd name="T104" fmla="*/ 2 w 352"/>
                <a:gd name="T105" fmla="*/ 216 h 297"/>
                <a:gd name="T106" fmla="*/ 2 w 352"/>
                <a:gd name="T107" fmla="*/ 253 h 297"/>
                <a:gd name="T108" fmla="*/ 19 w 352"/>
                <a:gd name="T109" fmla="*/ 281 h 297"/>
                <a:gd name="T110" fmla="*/ 56 w 352"/>
                <a:gd name="T111" fmla="*/ 295 h 297"/>
                <a:gd name="T112" fmla="*/ 272 w 352"/>
                <a:gd name="T113" fmla="*/ 297 h 297"/>
                <a:gd name="T114" fmla="*/ 316 w 352"/>
                <a:gd name="T115" fmla="*/ 290 h 297"/>
                <a:gd name="T116" fmla="*/ 343 w 352"/>
                <a:gd name="T117" fmla="*/ 268 h 297"/>
                <a:gd name="T118" fmla="*/ 352 w 352"/>
                <a:gd name="T119" fmla="*/ 233 h 297"/>
                <a:gd name="T120" fmla="*/ 350 w 352"/>
                <a:gd name="T121" fmla="*/ 21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2" h="297">
                  <a:moveTo>
                    <a:pt x="343" y="197"/>
                  </a:moveTo>
                  <a:lnTo>
                    <a:pt x="341" y="189"/>
                  </a:lnTo>
                  <a:lnTo>
                    <a:pt x="340" y="177"/>
                  </a:lnTo>
                  <a:lnTo>
                    <a:pt x="339" y="163"/>
                  </a:lnTo>
                  <a:lnTo>
                    <a:pt x="338" y="148"/>
                  </a:lnTo>
                  <a:lnTo>
                    <a:pt x="337" y="133"/>
                  </a:lnTo>
                  <a:lnTo>
                    <a:pt x="335" y="116"/>
                  </a:lnTo>
                  <a:lnTo>
                    <a:pt x="331" y="99"/>
                  </a:lnTo>
                  <a:lnTo>
                    <a:pt x="326" y="82"/>
                  </a:lnTo>
                  <a:lnTo>
                    <a:pt x="319" y="65"/>
                  </a:lnTo>
                  <a:lnTo>
                    <a:pt x="309" y="49"/>
                  </a:lnTo>
                  <a:lnTo>
                    <a:pt x="297" y="34"/>
                  </a:lnTo>
                  <a:lnTo>
                    <a:pt x="281" y="21"/>
                  </a:lnTo>
                  <a:lnTo>
                    <a:pt x="261" y="9"/>
                  </a:lnTo>
                  <a:lnTo>
                    <a:pt x="238" y="0"/>
                  </a:lnTo>
                  <a:lnTo>
                    <a:pt x="236" y="3"/>
                  </a:lnTo>
                  <a:lnTo>
                    <a:pt x="232" y="7"/>
                  </a:lnTo>
                  <a:lnTo>
                    <a:pt x="228" y="9"/>
                  </a:lnTo>
                  <a:lnTo>
                    <a:pt x="224" y="9"/>
                  </a:lnTo>
                  <a:lnTo>
                    <a:pt x="199" y="9"/>
                  </a:lnTo>
                  <a:lnTo>
                    <a:pt x="226" y="13"/>
                  </a:lnTo>
                  <a:lnTo>
                    <a:pt x="249" y="21"/>
                  </a:lnTo>
                  <a:lnTo>
                    <a:pt x="267" y="30"/>
                  </a:lnTo>
                  <a:lnTo>
                    <a:pt x="282" y="41"/>
                  </a:lnTo>
                  <a:lnTo>
                    <a:pt x="294" y="55"/>
                  </a:lnTo>
                  <a:lnTo>
                    <a:pt x="303" y="69"/>
                  </a:lnTo>
                  <a:lnTo>
                    <a:pt x="310" y="84"/>
                  </a:lnTo>
                  <a:lnTo>
                    <a:pt x="315" y="100"/>
                  </a:lnTo>
                  <a:lnTo>
                    <a:pt x="319" y="116"/>
                  </a:lnTo>
                  <a:lnTo>
                    <a:pt x="321" y="133"/>
                  </a:lnTo>
                  <a:lnTo>
                    <a:pt x="322" y="149"/>
                  </a:lnTo>
                  <a:lnTo>
                    <a:pt x="323" y="163"/>
                  </a:lnTo>
                  <a:lnTo>
                    <a:pt x="323" y="166"/>
                  </a:lnTo>
                  <a:lnTo>
                    <a:pt x="317" y="157"/>
                  </a:lnTo>
                  <a:lnTo>
                    <a:pt x="313" y="150"/>
                  </a:lnTo>
                  <a:lnTo>
                    <a:pt x="312" y="144"/>
                  </a:lnTo>
                  <a:lnTo>
                    <a:pt x="311" y="142"/>
                  </a:lnTo>
                  <a:lnTo>
                    <a:pt x="310" y="139"/>
                  </a:lnTo>
                  <a:lnTo>
                    <a:pt x="307" y="138"/>
                  </a:lnTo>
                  <a:lnTo>
                    <a:pt x="305" y="137"/>
                  </a:lnTo>
                  <a:lnTo>
                    <a:pt x="301" y="138"/>
                  </a:lnTo>
                  <a:lnTo>
                    <a:pt x="298" y="139"/>
                  </a:lnTo>
                  <a:lnTo>
                    <a:pt x="297" y="142"/>
                  </a:lnTo>
                  <a:lnTo>
                    <a:pt x="296" y="144"/>
                  </a:lnTo>
                  <a:lnTo>
                    <a:pt x="298" y="155"/>
                  </a:lnTo>
                  <a:lnTo>
                    <a:pt x="303" y="166"/>
                  </a:lnTo>
                  <a:lnTo>
                    <a:pt x="312" y="179"/>
                  </a:lnTo>
                  <a:lnTo>
                    <a:pt x="321" y="192"/>
                  </a:lnTo>
                  <a:lnTo>
                    <a:pt x="328" y="206"/>
                  </a:lnTo>
                  <a:lnTo>
                    <a:pt x="334" y="220"/>
                  </a:lnTo>
                  <a:lnTo>
                    <a:pt x="336" y="233"/>
                  </a:lnTo>
                  <a:lnTo>
                    <a:pt x="336" y="233"/>
                  </a:lnTo>
                  <a:lnTo>
                    <a:pt x="336" y="241"/>
                  </a:lnTo>
                  <a:lnTo>
                    <a:pt x="334" y="251"/>
                  </a:lnTo>
                  <a:lnTo>
                    <a:pt x="330" y="259"/>
                  </a:lnTo>
                  <a:lnTo>
                    <a:pt x="325" y="266"/>
                  </a:lnTo>
                  <a:lnTo>
                    <a:pt x="317" y="273"/>
                  </a:lnTo>
                  <a:lnTo>
                    <a:pt x="306" y="277"/>
                  </a:lnTo>
                  <a:lnTo>
                    <a:pt x="291" y="280"/>
                  </a:lnTo>
                  <a:lnTo>
                    <a:pt x="272" y="281"/>
                  </a:lnTo>
                  <a:lnTo>
                    <a:pt x="80" y="281"/>
                  </a:lnTo>
                  <a:lnTo>
                    <a:pt x="61" y="280"/>
                  </a:lnTo>
                  <a:lnTo>
                    <a:pt x="46" y="277"/>
                  </a:lnTo>
                  <a:lnTo>
                    <a:pt x="35" y="273"/>
                  </a:lnTo>
                  <a:lnTo>
                    <a:pt x="27" y="266"/>
                  </a:lnTo>
                  <a:lnTo>
                    <a:pt x="21" y="259"/>
                  </a:lnTo>
                  <a:lnTo>
                    <a:pt x="18" y="251"/>
                  </a:lnTo>
                  <a:lnTo>
                    <a:pt x="16" y="241"/>
                  </a:lnTo>
                  <a:lnTo>
                    <a:pt x="16" y="233"/>
                  </a:lnTo>
                  <a:lnTo>
                    <a:pt x="18" y="219"/>
                  </a:lnTo>
                  <a:lnTo>
                    <a:pt x="24" y="205"/>
                  </a:lnTo>
                  <a:lnTo>
                    <a:pt x="27" y="194"/>
                  </a:lnTo>
                  <a:lnTo>
                    <a:pt x="28" y="180"/>
                  </a:lnTo>
                  <a:lnTo>
                    <a:pt x="29" y="163"/>
                  </a:lnTo>
                  <a:lnTo>
                    <a:pt x="30" y="149"/>
                  </a:lnTo>
                  <a:lnTo>
                    <a:pt x="31" y="133"/>
                  </a:lnTo>
                  <a:lnTo>
                    <a:pt x="33" y="116"/>
                  </a:lnTo>
                  <a:lnTo>
                    <a:pt x="37" y="100"/>
                  </a:lnTo>
                  <a:lnTo>
                    <a:pt x="42" y="84"/>
                  </a:lnTo>
                  <a:lnTo>
                    <a:pt x="48" y="69"/>
                  </a:lnTo>
                  <a:lnTo>
                    <a:pt x="58" y="55"/>
                  </a:lnTo>
                  <a:lnTo>
                    <a:pt x="70" y="41"/>
                  </a:lnTo>
                  <a:lnTo>
                    <a:pt x="85" y="30"/>
                  </a:lnTo>
                  <a:lnTo>
                    <a:pt x="103" y="21"/>
                  </a:lnTo>
                  <a:lnTo>
                    <a:pt x="126" y="13"/>
                  </a:lnTo>
                  <a:lnTo>
                    <a:pt x="153" y="9"/>
                  </a:lnTo>
                  <a:lnTo>
                    <a:pt x="128" y="9"/>
                  </a:lnTo>
                  <a:lnTo>
                    <a:pt x="124" y="9"/>
                  </a:lnTo>
                  <a:lnTo>
                    <a:pt x="119" y="7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90" y="9"/>
                  </a:lnTo>
                  <a:lnTo>
                    <a:pt x="71" y="21"/>
                  </a:lnTo>
                  <a:lnTo>
                    <a:pt x="56" y="34"/>
                  </a:lnTo>
                  <a:lnTo>
                    <a:pt x="43" y="49"/>
                  </a:lnTo>
                  <a:lnTo>
                    <a:pt x="33" y="65"/>
                  </a:lnTo>
                  <a:lnTo>
                    <a:pt x="26" y="82"/>
                  </a:lnTo>
                  <a:lnTo>
                    <a:pt x="21" y="99"/>
                  </a:lnTo>
                  <a:lnTo>
                    <a:pt x="17" y="116"/>
                  </a:lnTo>
                  <a:lnTo>
                    <a:pt x="15" y="133"/>
                  </a:lnTo>
                  <a:lnTo>
                    <a:pt x="14" y="148"/>
                  </a:lnTo>
                  <a:lnTo>
                    <a:pt x="13" y="163"/>
                  </a:lnTo>
                  <a:lnTo>
                    <a:pt x="13" y="177"/>
                  </a:lnTo>
                  <a:lnTo>
                    <a:pt x="11" y="189"/>
                  </a:lnTo>
                  <a:lnTo>
                    <a:pt x="9" y="197"/>
                  </a:lnTo>
                  <a:lnTo>
                    <a:pt x="2" y="216"/>
                  </a:lnTo>
                  <a:lnTo>
                    <a:pt x="0" y="233"/>
                  </a:lnTo>
                  <a:lnTo>
                    <a:pt x="2" y="253"/>
                  </a:lnTo>
                  <a:lnTo>
                    <a:pt x="9" y="268"/>
                  </a:lnTo>
                  <a:lnTo>
                    <a:pt x="19" y="281"/>
                  </a:lnTo>
                  <a:lnTo>
                    <a:pt x="35" y="290"/>
                  </a:lnTo>
                  <a:lnTo>
                    <a:pt x="56" y="295"/>
                  </a:lnTo>
                  <a:lnTo>
                    <a:pt x="80" y="297"/>
                  </a:lnTo>
                  <a:lnTo>
                    <a:pt x="272" y="297"/>
                  </a:lnTo>
                  <a:lnTo>
                    <a:pt x="297" y="295"/>
                  </a:lnTo>
                  <a:lnTo>
                    <a:pt x="316" y="290"/>
                  </a:lnTo>
                  <a:lnTo>
                    <a:pt x="333" y="281"/>
                  </a:lnTo>
                  <a:lnTo>
                    <a:pt x="343" y="268"/>
                  </a:lnTo>
                  <a:lnTo>
                    <a:pt x="350" y="253"/>
                  </a:lnTo>
                  <a:lnTo>
                    <a:pt x="352" y="233"/>
                  </a:lnTo>
                  <a:lnTo>
                    <a:pt x="352" y="233"/>
                  </a:lnTo>
                  <a:lnTo>
                    <a:pt x="350" y="216"/>
                  </a:lnTo>
                  <a:lnTo>
                    <a:pt x="343" y="19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Freeform 599"/>
          <p:cNvSpPr>
            <a:spLocks noEditPoints="1"/>
          </p:cNvSpPr>
          <p:nvPr/>
        </p:nvSpPr>
        <p:spPr bwMode="auto">
          <a:xfrm>
            <a:off x="523120" y="1625016"/>
            <a:ext cx="408612" cy="394885"/>
          </a:xfrm>
          <a:custGeom>
            <a:avLst/>
            <a:gdLst>
              <a:gd name="T0" fmla="*/ 59 w 387"/>
              <a:gd name="T1" fmla="*/ 323 h 374"/>
              <a:gd name="T2" fmla="*/ 50 w 387"/>
              <a:gd name="T3" fmla="*/ 343 h 374"/>
              <a:gd name="T4" fmla="*/ 31 w 387"/>
              <a:gd name="T5" fmla="*/ 333 h 374"/>
              <a:gd name="T6" fmla="*/ 40 w 387"/>
              <a:gd name="T7" fmla="*/ 315 h 374"/>
              <a:gd name="T8" fmla="*/ 266 w 387"/>
              <a:gd name="T9" fmla="*/ 222 h 374"/>
              <a:gd name="T10" fmla="*/ 261 w 387"/>
              <a:gd name="T11" fmla="*/ 243 h 374"/>
              <a:gd name="T12" fmla="*/ 349 w 387"/>
              <a:gd name="T13" fmla="*/ 217 h 374"/>
              <a:gd name="T14" fmla="*/ 276 w 387"/>
              <a:gd name="T15" fmla="*/ 284 h 374"/>
              <a:gd name="T16" fmla="*/ 172 w 387"/>
              <a:gd name="T17" fmla="*/ 276 h 374"/>
              <a:gd name="T18" fmla="*/ 180 w 387"/>
              <a:gd name="T19" fmla="*/ 262 h 374"/>
              <a:gd name="T20" fmla="*/ 246 w 387"/>
              <a:gd name="T21" fmla="*/ 239 h 374"/>
              <a:gd name="T22" fmla="*/ 124 w 387"/>
              <a:gd name="T23" fmla="*/ 253 h 374"/>
              <a:gd name="T24" fmla="*/ 177 w 387"/>
              <a:gd name="T25" fmla="*/ 344 h 374"/>
              <a:gd name="T26" fmla="*/ 359 w 387"/>
              <a:gd name="T27" fmla="*/ 217 h 374"/>
              <a:gd name="T28" fmla="*/ 304 w 387"/>
              <a:gd name="T29" fmla="*/ 222 h 374"/>
              <a:gd name="T30" fmla="*/ 316 w 387"/>
              <a:gd name="T31" fmla="*/ 216 h 374"/>
              <a:gd name="T32" fmla="*/ 316 w 387"/>
              <a:gd name="T33" fmla="*/ 201 h 374"/>
              <a:gd name="T34" fmla="*/ 367 w 387"/>
              <a:gd name="T35" fmla="*/ 204 h 374"/>
              <a:gd name="T36" fmla="*/ 387 w 387"/>
              <a:gd name="T37" fmla="*/ 227 h 374"/>
              <a:gd name="T38" fmla="*/ 181 w 387"/>
              <a:gd name="T39" fmla="*/ 358 h 374"/>
              <a:gd name="T40" fmla="*/ 88 w 387"/>
              <a:gd name="T41" fmla="*/ 370 h 374"/>
              <a:gd name="T42" fmla="*/ 2 w 387"/>
              <a:gd name="T43" fmla="*/ 370 h 374"/>
              <a:gd name="T44" fmla="*/ 5 w 387"/>
              <a:gd name="T45" fmla="*/ 359 h 374"/>
              <a:gd name="T46" fmla="*/ 5 w 387"/>
              <a:gd name="T47" fmla="*/ 254 h 374"/>
              <a:gd name="T48" fmla="*/ 2 w 387"/>
              <a:gd name="T49" fmla="*/ 241 h 374"/>
              <a:gd name="T50" fmla="*/ 88 w 387"/>
              <a:gd name="T51" fmla="*/ 241 h 374"/>
              <a:gd name="T52" fmla="*/ 95 w 387"/>
              <a:gd name="T53" fmla="*/ 260 h 374"/>
              <a:gd name="T54" fmla="*/ 157 w 387"/>
              <a:gd name="T55" fmla="*/ 224 h 374"/>
              <a:gd name="T56" fmla="*/ 208 w 387"/>
              <a:gd name="T57" fmla="*/ 30 h 374"/>
              <a:gd name="T58" fmla="*/ 216 w 387"/>
              <a:gd name="T59" fmla="*/ 52 h 374"/>
              <a:gd name="T60" fmla="*/ 246 w 387"/>
              <a:gd name="T61" fmla="*/ 57 h 374"/>
              <a:gd name="T62" fmla="*/ 238 w 387"/>
              <a:gd name="T63" fmla="*/ 67 h 374"/>
              <a:gd name="T64" fmla="*/ 187 w 387"/>
              <a:gd name="T65" fmla="*/ 78 h 374"/>
              <a:gd name="T66" fmla="*/ 197 w 387"/>
              <a:gd name="T67" fmla="*/ 96 h 374"/>
              <a:gd name="T68" fmla="*/ 244 w 387"/>
              <a:gd name="T69" fmla="*/ 116 h 374"/>
              <a:gd name="T70" fmla="*/ 216 w 387"/>
              <a:gd name="T71" fmla="*/ 157 h 374"/>
              <a:gd name="T72" fmla="*/ 208 w 387"/>
              <a:gd name="T73" fmla="*/ 180 h 374"/>
              <a:gd name="T74" fmla="*/ 201 w 387"/>
              <a:gd name="T75" fmla="*/ 157 h 374"/>
              <a:gd name="T76" fmla="*/ 171 w 387"/>
              <a:gd name="T77" fmla="*/ 150 h 374"/>
              <a:gd name="T78" fmla="*/ 216 w 387"/>
              <a:gd name="T79" fmla="*/ 142 h 374"/>
              <a:gd name="T80" fmla="*/ 231 w 387"/>
              <a:gd name="T81" fmla="*/ 127 h 374"/>
              <a:gd name="T82" fmla="*/ 216 w 387"/>
              <a:gd name="T83" fmla="*/ 112 h 374"/>
              <a:gd name="T84" fmla="*/ 171 w 387"/>
              <a:gd name="T85" fmla="*/ 82 h 374"/>
              <a:gd name="T86" fmla="*/ 201 w 387"/>
              <a:gd name="T87" fmla="*/ 52 h 374"/>
              <a:gd name="T88" fmla="*/ 208 w 387"/>
              <a:gd name="T89" fmla="*/ 30 h 374"/>
              <a:gd name="T90" fmla="*/ 131 w 387"/>
              <a:gd name="T91" fmla="*/ 60 h 374"/>
              <a:gd name="T92" fmla="*/ 145 w 387"/>
              <a:gd name="T93" fmla="*/ 168 h 374"/>
              <a:gd name="T94" fmla="*/ 253 w 387"/>
              <a:gd name="T95" fmla="*/ 182 h 374"/>
              <a:gd name="T96" fmla="*/ 295 w 387"/>
              <a:gd name="T97" fmla="*/ 81 h 374"/>
              <a:gd name="T98" fmla="*/ 208 w 387"/>
              <a:gd name="T99" fmla="*/ 15 h 374"/>
              <a:gd name="T100" fmla="*/ 290 w 387"/>
              <a:gd name="T101" fmla="*/ 39 h 374"/>
              <a:gd name="T102" fmla="*/ 303 w 387"/>
              <a:gd name="T103" fmla="*/ 151 h 374"/>
              <a:gd name="T104" fmla="*/ 208 w 387"/>
              <a:gd name="T105" fmla="*/ 209 h 374"/>
              <a:gd name="T106" fmla="*/ 115 w 387"/>
              <a:gd name="T107" fmla="*/ 151 h 374"/>
              <a:gd name="T108" fmla="*/ 127 w 387"/>
              <a:gd name="T109" fmla="*/ 39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87" h="374">
                <a:moveTo>
                  <a:pt x="45" y="314"/>
                </a:moveTo>
                <a:lnTo>
                  <a:pt x="50" y="315"/>
                </a:lnTo>
                <a:lnTo>
                  <a:pt x="53" y="317"/>
                </a:lnTo>
                <a:lnTo>
                  <a:pt x="56" y="320"/>
                </a:lnTo>
                <a:lnTo>
                  <a:pt x="59" y="323"/>
                </a:lnTo>
                <a:lnTo>
                  <a:pt x="60" y="329"/>
                </a:lnTo>
                <a:lnTo>
                  <a:pt x="59" y="333"/>
                </a:lnTo>
                <a:lnTo>
                  <a:pt x="56" y="337"/>
                </a:lnTo>
                <a:lnTo>
                  <a:pt x="53" y="340"/>
                </a:lnTo>
                <a:lnTo>
                  <a:pt x="50" y="343"/>
                </a:lnTo>
                <a:lnTo>
                  <a:pt x="45" y="344"/>
                </a:lnTo>
                <a:lnTo>
                  <a:pt x="40" y="343"/>
                </a:lnTo>
                <a:lnTo>
                  <a:pt x="36" y="340"/>
                </a:lnTo>
                <a:lnTo>
                  <a:pt x="33" y="337"/>
                </a:lnTo>
                <a:lnTo>
                  <a:pt x="31" y="333"/>
                </a:lnTo>
                <a:lnTo>
                  <a:pt x="30" y="329"/>
                </a:lnTo>
                <a:lnTo>
                  <a:pt x="31" y="323"/>
                </a:lnTo>
                <a:lnTo>
                  <a:pt x="33" y="320"/>
                </a:lnTo>
                <a:lnTo>
                  <a:pt x="36" y="317"/>
                </a:lnTo>
                <a:lnTo>
                  <a:pt x="40" y="315"/>
                </a:lnTo>
                <a:lnTo>
                  <a:pt x="45" y="314"/>
                </a:lnTo>
                <a:close/>
                <a:moveTo>
                  <a:pt x="279" y="216"/>
                </a:moveTo>
                <a:lnTo>
                  <a:pt x="275" y="217"/>
                </a:lnTo>
                <a:lnTo>
                  <a:pt x="270" y="219"/>
                </a:lnTo>
                <a:lnTo>
                  <a:pt x="266" y="222"/>
                </a:lnTo>
                <a:lnTo>
                  <a:pt x="260" y="228"/>
                </a:lnTo>
                <a:lnTo>
                  <a:pt x="261" y="230"/>
                </a:lnTo>
                <a:lnTo>
                  <a:pt x="261" y="231"/>
                </a:lnTo>
                <a:lnTo>
                  <a:pt x="261" y="239"/>
                </a:lnTo>
                <a:lnTo>
                  <a:pt x="261" y="243"/>
                </a:lnTo>
                <a:lnTo>
                  <a:pt x="287" y="217"/>
                </a:lnTo>
                <a:lnTo>
                  <a:pt x="283" y="217"/>
                </a:lnTo>
                <a:lnTo>
                  <a:pt x="279" y="216"/>
                </a:lnTo>
                <a:close/>
                <a:moveTo>
                  <a:pt x="354" y="216"/>
                </a:moveTo>
                <a:lnTo>
                  <a:pt x="349" y="217"/>
                </a:lnTo>
                <a:lnTo>
                  <a:pt x="344" y="219"/>
                </a:lnTo>
                <a:lnTo>
                  <a:pt x="341" y="222"/>
                </a:lnTo>
                <a:lnTo>
                  <a:pt x="281" y="282"/>
                </a:lnTo>
                <a:lnTo>
                  <a:pt x="279" y="283"/>
                </a:lnTo>
                <a:lnTo>
                  <a:pt x="276" y="284"/>
                </a:lnTo>
                <a:lnTo>
                  <a:pt x="183" y="284"/>
                </a:lnTo>
                <a:lnTo>
                  <a:pt x="180" y="283"/>
                </a:lnTo>
                <a:lnTo>
                  <a:pt x="176" y="282"/>
                </a:lnTo>
                <a:lnTo>
                  <a:pt x="173" y="279"/>
                </a:lnTo>
                <a:lnTo>
                  <a:pt x="172" y="276"/>
                </a:lnTo>
                <a:lnTo>
                  <a:pt x="171" y="273"/>
                </a:lnTo>
                <a:lnTo>
                  <a:pt x="172" y="269"/>
                </a:lnTo>
                <a:lnTo>
                  <a:pt x="173" y="265"/>
                </a:lnTo>
                <a:lnTo>
                  <a:pt x="176" y="263"/>
                </a:lnTo>
                <a:lnTo>
                  <a:pt x="180" y="262"/>
                </a:lnTo>
                <a:lnTo>
                  <a:pt x="183" y="261"/>
                </a:lnTo>
                <a:lnTo>
                  <a:pt x="223" y="261"/>
                </a:lnTo>
                <a:lnTo>
                  <a:pt x="235" y="258"/>
                </a:lnTo>
                <a:lnTo>
                  <a:pt x="243" y="250"/>
                </a:lnTo>
                <a:lnTo>
                  <a:pt x="246" y="239"/>
                </a:lnTo>
                <a:lnTo>
                  <a:pt x="246" y="239"/>
                </a:lnTo>
                <a:lnTo>
                  <a:pt x="157" y="239"/>
                </a:lnTo>
                <a:lnTo>
                  <a:pt x="144" y="241"/>
                </a:lnTo>
                <a:lnTo>
                  <a:pt x="134" y="245"/>
                </a:lnTo>
                <a:lnTo>
                  <a:pt x="124" y="253"/>
                </a:lnTo>
                <a:lnTo>
                  <a:pt x="108" y="269"/>
                </a:lnTo>
                <a:lnTo>
                  <a:pt x="99" y="274"/>
                </a:lnTo>
                <a:lnTo>
                  <a:pt x="90" y="276"/>
                </a:lnTo>
                <a:lnTo>
                  <a:pt x="90" y="344"/>
                </a:lnTo>
                <a:lnTo>
                  <a:pt x="177" y="344"/>
                </a:lnTo>
                <a:lnTo>
                  <a:pt x="279" y="315"/>
                </a:lnTo>
                <a:lnTo>
                  <a:pt x="370" y="224"/>
                </a:lnTo>
                <a:lnTo>
                  <a:pt x="368" y="222"/>
                </a:lnTo>
                <a:lnTo>
                  <a:pt x="364" y="219"/>
                </a:lnTo>
                <a:lnTo>
                  <a:pt x="359" y="217"/>
                </a:lnTo>
                <a:lnTo>
                  <a:pt x="354" y="216"/>
                </a:lnTo>
                <a:close/>
                <a:moveTo>
                  <a:pt x="316" y="216"/>
                </a:moveTo>
                <a:lnTo>
                  <a:pt x="312" y="217"/>
                </a:lnTo>
                <a:lnTo>
                  <a:pt x="307" y="219"/>
                </a:lnTo>
                <a:lnTo>
                  <a:pt x="304" y="222"/>
                </a:lnTo>
                <a:lnTo>
                  <a:pt x="257" y="269"/>
                </a:lnTo>
                <a:lnTo>
                  <a:pt x="273" y="269"/>
                </a:lnTo>
                <a:lnTo>
                  <a:pt x="324" y="217"/>
                </a:lnTo>
                <a:lnTo>
                  <a:pt x="321" y="217"/>
                </a:lnTo>
                <a:lnTo>
                  <a:pt x="316" y="216"/>
                </a:lnTo>
                <a:close/>
                <a:moveTo>
                  <a:pt x="279" y="201"/>
                </a:moveTo>
                <a:lnTo>
                  <a:pt x="289" y="203"/>
                </a:lnTo>
                <a:lnTo>
                  <a:pt x="298" y="207"/>
                </a:lnTo>
                <a:lnTo>
                  <a:pt x="307" y="203"/>
                </a:lnTo>
                <a:lnTo>
                  <a:pt x="316" y="201"/>
                </a:lnTo>
                <a:lnTo>
                  <a:pt x="326" y="203"/>
                </a:lnTo>
                <a:lnTo>
                  <a:pt x="336" y="207"/>
                </a:lnTo>
                <a:lnTo>
                  <a:pt x="344" y="203"/>
                </a:lnTo>
                <a:lnTo>
                  <a:pt x="354" y="201"/>
                </a:lnTo>
                <a:lnTo>
                  <a:pt x="367" y="204"/>
                </a:lnTo>
                <a:lnTo>
                  <a:pt x="377" y="211"/>
                </a:lnTo>
                <a:lnTo>
                  <a:pt x="385" y="218"/>
                </a:lnTo>
                <a:lnTo>
                  <a:pt x="387" y="222"/>
                </a:lnTo>
                <a:lnTo>
                  <a:pt x="387" y="224"/>
                </a:lnTo>
                <a:lnTo>
                  <a:pt x="387" y="227"/>
                </a:lnTo>
                <a:lnTo>
                  <a:pt x="385" y="229"/>
                </a:lnTo>
                <a:lnTo>
                  <a:pt x="289" y="327"/>
                </a:lnTo>
                <a:lnTo>
                  <a:pt x="287" y="328"/>
                </a:lnTo>
                <a:lnTo>
                  <a:pt x="285" y="328"/>
                </a:lnTo>
                <a:lnTo>
                  <a:pt x="181" y="358"/>
                </a:lnTo>
                <a:lnTo>
                  <a:pt x="178" y="359"/>
                </a:lnTo>
                <a:lnTo>
                  <a:pt x="90" y="359"/>
                </a:lnTo>
                <a:lnTo>
                  <a:pt x="90" y="366"/>
                </a:lnTo>
                <a:lnTo>
                  <a:pt x="89" y="368"/>
                </a:lnTo>
                <a:lnTo>
                  <a:pt x="88" y="370"/>
                </a:lnTo>
                <a:lnTo>
                  <a:pt x="85" y="373"/>
                </a:lnTo>
                <a:lnTo>
                  <a:pt x="82" y="374"/>
                </a:lnTo>
                <a:lnTo>
                  <a:pt x="7" y="374"/>
                </a:lnTo>
                <a:lnTo>
                  <a:pt x="5" y="373"/>
                </a:lnTo>
                <a:lnTo>
                  <a:pt x="2" y="370"/>
                </a:lnTo>
                <a:lnTo>
                  <a:pt x="1" y="368"/>
                </a:lnTo>
                <a:lnTo>
                  <a:pt x="0" y="366"/>
                </a:lnTo>
                <a:lnTo>
                  <a:pt x="1" y="363"/>
                </a:lnTo>
                <a:lnTo>
                  <a:pt x="2" y="361"/>
                </a:lnTo>
                <a:lnTo>
                  <a:pt x="5" y="359"/>
                </a:lnTo>
                <a:lnTo>
                  <a:pt x="7" y="359"/>
                </a:lnTo>
                <a:lnTo>
                  <a:pt x="75" y="359"/>
                </a:lnTo>
                <a:lnTo>
                  <a:pt x="75" y="254"/>
                </a:lnTo>
                <a:lnTo>
                  <a:pt x="7" y="254"/>
                </a:lnTo>
                <a:lnTo>
                  <a:pt x="5" y="254"/>
                </a:lnTo>
                <a:lnTo>
                  <a:pt x="2" y="252"/>
                </a:lnTo>
                <a:lnTo>
                  <a:pt x="1" y="249"/>
                </a:lnTo>
                <a:lnTo>
                  <a:pt x="0" y="246"/>
                </a:lnTo>
                <a:lnTo>
                  <a:pt x="1" y="243"/>
                </a:lnTo>
                <a:lnTo>
                  <a:pt x="2" y="241"/>
                </a:lnTo>
                <a:lnTo>
                  <a:pt x="5" y="240"/>
                </a:lnTo>
                <a:lnTo>
                  <a:pt x="7" y="239"/>
                </a:lnTo>
                <a:lnTo>
                  <a:pt x="82" y="239"/>
                </a:lnTo>
                <a:lnTo>
                  <a:pt x="85" y="240"/>
                </a:lnTo>
                <a:lnTo>
                  <a:pt x="88" y="241"/>
                </a:lnTo>
                <a:lnTo>
                  <a:pt x="89" y="244"/>
                </a:lnTo>
                <a:lnTo>
                  <a:pt x="90" y="246"/>
                </a:lnTo>
                <a:lnTo>
                  <a:pt x="90" y="261"/>
                </a:lnTo>
                <a:lnTo>
                  <a:pt x="92" y="261"/>
                </a:lnTo>
                <a:lnTo>
                  <a:pt x="95" y="260"/>
                </a:lnTo>
                <a:lnTo>
                  <a:pt x="97" y="258"/>
                </a:lnTo>
                <a:lnTo>
                  <a:pt x="113" y="242"/>
                </a:lnTo>
                <a:lnTo>
                  <a:pt x="126" y="232"/>
                </a:lnTo>
                <a:lnTo>
                  <a:pt x="141" y="226"/>
                </a:lnTo>
                <a:lnTo>
                  <a:pt x="157" y="224"/>
                </a:lnTo>
                <a:lnTo>
                  <a:pt x="243" y="224"/>
                </a:lnTo>
                <a:lnTo>
                  <a:pt x="255" y="211"/>
                </a:lnTo>
                <a:lnTo>
                  <a:pt x="267" y="204"/>
                </a:lnTo>
                <a:lnTo>
                  <a:pt x="279" y="201"/>
                </a:lnTo>
                <a:close/>
                <a:moveTo>
                  <a:pt x="208" y="30"/>
                </a:moveTo>
                <a:lnTo>
                  <a:pt x="212" y="31"/>
                </a:lnTo>
                <a:lnTo>
                  <a:pt x="214" y="32"/>
                </a:lnTo>
                <a:lnTo>
                  <a:pt x="216" y="35"/>
                </a:lnTo>
                <a:lnTo>
                  <a:pt x="216" y="37"/>
                </a:lnTo>
                <a:lnTo>
                  <a:pt x="216" y="52"/>
                </a:lnTo>
                <a:lnTo>
                  <a:pt x="238" y="52"/>
                </a:lnTo>
                <a:lnTo>
                  <a:pt x="238" y="52"/>
                </a:lnTo>
                <a:lnTo>
                  <a:pt x="242" y="53"/>
                </a:lnTo>
                <a:lnTo>
                  <a:pt x="244" y="54"/>
                </a:lnTo>
                <a:lnTo>
                  <a:pt x="246" y="57"/>
                </a:lnTo>
                <a:lnTo>
                  <a:pt x="246" y="60"/>
                </a:lnTo>
                <a:lnTo>
                  <a:pt x="246" y="63"/>
                </a:lnTo>
                <a:lnTo>
                  <a:pt x="244" y="65"/>
                </a:lnTo>
                <a:lnTo>
                  <a:pt x="242" y="67"/>
                </a:lnTo>
                <a:lnTo>
                  <a:pt x="238" y="67"/>
                </a:lnTo>
                <a:lnTo>
                  <a:pt x="201" y="67"/>
                </a:lnTo>
                <a:lnTo>
                  <a:pt x="197" y="68"/>
                </a:lnTo>
                <a:lnTo>
                  <a:pt x="192" y="71"/>
                </a:lnTo>
                <a:lnTo>
                  <a:pt x="189" y="74"/>
                </a:lnTo>
                <a:lnTo>
                  <a:pt x="187" y="78"/>
                </a:lnTo>
                <a:lnTo>
                  <a:pt x="186" y="82"/>
                </a:lnTo>
                <a:lnTo>
                  <a:pt x="187" y="87"/>
                </a:lnTo>
                <a:lnTo>
                  <a:pt x="189" y="91"/>
                </a:lnTo>
                <a:lnTo>
                  <a:pt x="192" y="94"/>
                </a:lnTo>
                <a:lnTo>
                  <a:pt x="197" y="96"/>
                </a:lnTo>
                <a:lnTo>
                  <a:pt x="201" y="97"/>
                </a:lnTo>
                <a:lnTo>
                  <a:pt x="216" y="97"/>
                </a:lnTo>
                <a:lnTo>
                  <a:pt x="228" y="99"/>
                </a:lnTo>
                <a:lnTo>
                  <a:pt x="237" y="106"/>
                </a:lnTo>
                <a:lnTo>
                  <a:pt x="244" y="116"/>
                </a:lnTo>
                <a:lnTo>
                  <a:pt x="246" y="127"/>
                </a:lnTo>
                <a:lnTo>
                  <a:pt x="244" y="139"/>
                </a:lnTo>
                <a:lnTo>
                  <a:pt x="237" y="148"/>
                </a:lnTo>
                <a:lnTo>
                  <a:pt x="228" y="154"/>
                </a:lnTo>
                <a:lnTo>
                  <a:pt x="216" y="157"/>
                </a:lnTo>
                <a:lnTo>
                  <a:pt x="216" y="172"/>
                </a:lnTo>
                <a:lnTo>
                  <a:pt x="216" y="174"/>
                </a:lnTo>
                <a:lnTo>
                  <a:pt x="214" y="177"/>
                </a:lnTo>
                <a:lnTo>
                  <a:pt x="212" y="179"/>
                </a:lnTo>
                <a:lnTo>
                  <a:pt x="208" y="180"/>
                </a:lnTo>
                <a:lnTo>
                  <a:pt x="206" y="179"/>
                </a:lnTo>
                <a:lnTo>
                  <a:pt x="203" y="177"/>
                </a:lnTo>
                <a:lnTo>
                  <a:pt x="202" y="174"/>
                </a:lnTo>
                <a:lnTo>
                  <a:pt x="201" y="172"/>
                </a:lnTo>
                <a:lnTo>
                  <a:pt x="201" y="157"/>
                </a:lnTo>
                <a:lnTo>
                  <a:pt x="178" y="157"/>
                </a:lnTo>
                <a:lnTo>
                  <a:pt x="176" y="156"/>
                </a:lnTo>
                <a:lnTo>
                  <a:pt x="174" y="155"/>
                </a:lnTo>
                <a:lnTo>
                  <a:pt x="172" y="152"/>
                </a:lnTo>
                <a:lnTo>
                  <a:pt x="171" y="150"/>
                </a:lnTo>
                <a:lnTo>
                  <a:pt x="172" y="147"/>
                </a:lnTo>
                <a:lnTo>
                  <a:pt x="174" y="144"/>
                </a:lnTo>
                <a:lnTo>
                  <a:pt x="176" y="142"/>
                </a:lnTo>
                <a:lnTo>
                  <a:pt x="178" y="142"/>
                </a:lnTo>
                <a:lnTo>
                  <a:pt x="216" y="142"/>
                </a:lnTo>
                <a:lnTo>
                  <a:pt x="221" y="141"/>
                </a:lnTo>
                <a:lnTo>
                  <a:pt x="224" y="139"/>
                </a:lnTo>
                <a:lnTo>
                  <a:pt x="228" y="136"/>
                </a:lnTo>
                <a:lnTo>
                  <a:pt x="230" y="132"/>
                </a:lnTo>
                <a:lnTo>
                  <a:pt x="231" y="127"/>
                </a:lnTo>
                <a:lnTo>
                  <a:pt x="230" y="122"/>
                </a:lnTo>
                <a:lnTo>
                  <a:pt x="228" y="119"/>
                </a:lnTo>
                <a:lnTo>
                  <a:pt x="224" y="116"/>
                </a:lnTo>
                <a:lnTo>
                  <a:pt x="221" y="113"/>
                </a:lnTo>
                <a:lnTo>
                  <a:pt x="216" y="112"/>
                </a:lnTo>
                <a:lnTo>
                  <a:pt x="201" y="112"/>
                </a:lnTo>
                <a:lnTo>
                  <a:pt x="189" y="110"/>
                </a:lnTo>
                <a:lnTo>
                  <a:pt x="181" y="104"/>
                </a:lnTo>
                <a:lnTo>
                  <a:pt x="174" y="94"/>
                </a:lnTo>
                <a:lnTo>
                  <a:pt x="171" y="82"/>
                </a:lnTo>
                <a:lnTo>
                  <a:pt x="174" y="71"/>
                </a:lnTo>
                <a:lnTo>
                  <a:pt x="181" y="61"/>
                </a:lnTo>
                <a:lnTo>
                  <a:pt x="189" y="54"/>
                </a:lnTo>
                <a:lnTo>
                  <a:pt x="201" y="52"/>
                </a:lnTo>
                <a:lnTo>
                  <a:pt x="201" y="52"/>
                </a:lnTo>
                <a:lnTo>
                  <a:pt x="201" y="37"/>
                </a:lnTo>
                <a:lnTo>
                  <a:pt x="202" y="35"/>
                </a:lnTo>
                <a:lnTo>
                  <a:pt x="203" y="32"/>
                </a:lnTo>
                <a:lnTo>
                  <a:pt x="206" y="31"/>
                </a:lnTo>
                <a:lnTo>
                  <a:pt x="208" y="30"/>
                </a:lnTo>
                <a:close/>
                <a:moveTo>
                  <a:pt x="208" y="15"/>
                </a:moveTo>
                <a:lnTo>
                  <a:pt x="185" y="18"/>
                </a:lnTo>
                <a:lnTo>
                  <a:pt x="163" y="28"/>
                </a:lnTo>
                <a:lnTo>
                  <a:pt x="145" y="42"/>
                </a:lnTo>
                <a:lnTo>
                  <a:pt x="131" y="60"/>
                </a:lnTo>
                <a:lnTo>
                  <a:pt x="123" y="81"/>
                </a:lnTo>
                <a:lnTo>
                  <a:pt x="120" y="105"/>
                </a:lnTo>
                <a:lnTo>
                  <a:pt x="123" y="128"/>
                </a:lnTo>
                <a:lnTo>
                  <a:pt x="131" y="150"/>
                </a:lnTo>
                <a:lnTo>
                  <a:pt x="145" y="168"/>
                </a:lnTo>
                <a:lnTo>
                  <a:pt x="163" y="182"/>
                </a:lnTo>
                <a:lnTo>
                  <a:pt x="185" y="190"/>
                </a:lnTo>
                <a:lnTo>
                  <a:pt x="208" y="194"/>
                </a:lnTo>
                <a:lnTo>
                  <a:pt x="232" y="190"/>
                </a:lnTo>
                <a:lnTo>
                  <a:pt x="253" y="182"/>
                </a:lnTo>
                <a:lnTo>
                  <a:pt x="272" y="168"/>
                </a:lnTo>
                <a:lnTo>
                  <a:pt x="285" y="150"/>
                </a:lnTo>
                <a:lnTo>
                  <a:pt x="295" y="128"/>
                </a:lnTo>
                <a:lnTo>
                  <a:pt x="298" y="105"/>
                </a:lnTo>
                <a:lnTo>
                  <a:pt x="295" y="81"/>
                </a:lnTo>
                <a:lnTo>
                  <a:pt x="285" y="60"/>
                </a:lnTo>
                <a:lnTo>
                  <a:pt x="272" y="42"/>
                </a:lnTo>
                <a:lnTo>
                  <a:pt x="253" y="28"/>
                </a:lnTo>
                <a:lnTo>
                  <a:pt x="232" y="18"/>
                </a:lnTo>
                <a:lnTo>
                  <a:pt x="208" y="15"/>
                </a:lnTo>
                <a:close/>
                <a:moveTo>
                  <a:pt x="208" y="0"/>
                </a:moveTo>
                <a:lnTo>
                  <a:pt x="233" y="3"/>
                </a:lnTo>
                <a:lnTo>
                  <a:pt x="254" y="11"/>
                </a:lnTo>
                <a:lnTo>
                  <a:pt x="274" y="23"/>
                </a:lnTo>
                <a:lnTo>
                  <a:pt x="290" y="39"/>
                </a:lnTo>
                <a:lnTo>
                  <a:pt x="303" y="59"/>
                </a:lnTo>
                <a:lnTo>
                  <a:pt x="310" y="81"/>
                </a:lnTo>
                <a:lnTo>
                  <a:pt x="313" y="105"/>
                </a:lnTo>
                <a:lnTo>
                  <a:pt x="310" y="128"/>
                </a:lnTo>
                <a:lnTo>
                  <a:pt x="303" y="151"/>
                </a:lnTo>
                <a:lnTo>
                  <a:pt x="290" y="170"/>
                </a:lnTo>
                <a:lnTo>
                  <a:pt x="274" y="186"/>
                </a:lnTo>
                <a:lnTo>
                  <a:pt x="254" y="198"/>
                </a:lnTo>
                <a:lnTo>
                  <a:pt x="233" y="207"/>
                </a:lnTo>
                <a:lnTo>
                  <a:pt x="208" y="209"/>
                </a:lnTo>
                <a:lnTo>
                  <a:pt x="185" y="207"/>
                </a:lnTo>
                <a:lnTo>
                  <a:pt x="162" y="198"/>
                </a:lnTo>
                <a:lnTo>
                  <a:pt x="143" y="186"/>
                </a:lnTo>
                <a:lnTo>
                  <a:pt x="127" y="170"/>
                </a:lnTo>
                <a:lnTo>
                  <a:pt x="115" y="151"/>
                </a:lnTo>
                <a:lnTo>
                  <a:pt x="107" y="128"/>
                </a:lnTo>
                <a:lnTo>
                  <a:pt x="105" y="105"/>
                </a:lnTo>
                <a:lnTo>
                  <a:pt x="107" y="81"/>
                </a:lnTo>
                <a:lnTo>
                  <a:pt x="115" y="59"/>
                </a:lnTo>
                <a:lnTo>
                  <a:pt x="127" y="39"/>
                </a:lnTo>
                <a:lnTo>
                  <a:pt x="143" y="23"/>
                </a:lnTo>
                <a:lnTo>
                  <a:pt x="162" y="11"/>
                </a:lnTo>
                <a:lnTo>
                  <a:pt x="185" y="3"/>
                </a:lnTo>
                <a:lnTo>
                  <a:pt x="208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b="1" dirty="0"/>
          </a:p>
        </p:txBody>
      </p:sp>
      <p:sp>
        <p:nvSpPr>
          <p:cNvPr id="20" name="Prostokąt 19"/>
          <p:cNvSpPr/>
          <p:nvPr/>
        </p:nvSpPr>
        <p:spPr>
          <a:xfrm>
            <a:off x="356821" y="5834742"/>
            <a:ext cx="6503953" cy="722811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txBody>
          <a:bodyPr wrap="square" tIns="756000" rtlCol="0" anchor="ctr">
            <a:noAutofit/>
          </a:bodyPr>
          <a:lstStyle/>
          <a:p>
            <a:pPr algn="ctr" defTabSz="914400">
              <a:tabLst>
                <a:tab pos="85725" algn="l"/>
              </a:tabLst>
            </a:pPr>
            <a:endParaRPr lang="pl-PL" sz="1600" b="1" kern="0">
              <a:solidFill>
                <a:schemeClr val="bg1"/>
              </a:solidFill>
            </a:endParaRPr>
          </a:p>
        </p:txBody>
      </p:sp>
      <p:sp>
        <p:nvSpPr>
          <p:cNvPr id="22" name="Prostokąt 21"/>
          <p:cNvSpPr/>
          <p:nvPr/>
        </p:nvSpPr>
        <p:spPr>
          <a:xfrm>
            <a:off x="6890381" y="2175014"/>
            <a:ext cx="1933414" cy="3714092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/>
        </p:spPr>
        <p:txBody>
          <a:bodyPr lIns="0" rIns="36000" rtlCol="0" anchor="t"/>
          <a:lstStyle/>
          <a:p>
            <a:pPr marL="214313" indent="-214313" defTabSz="685800">
              <a:spcAft>
                <a:spcPts val="600"/>
              </a:spcAft>
              <a:buClr>
                <a:schemeClr val="bg1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  <a:t>Warunki cenowe</a:t>
            </a:r>
            <a:br>
              <a:rPr lang="pl-PL" sz="1400" kern="0" dirty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</a:br>
            <a:r>
              <a:rPr lang="pl-PL" sz="1400" kern="0" dirty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  <a:t>i parametry finansowania ustalane indywidualnie zgodnie</a:t>
            </a:r>
            <a:br>
              <a:rPr lang="pl-PL" sz="1400" kern="0" dirty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</a:br>
            <a:r>
              <a:rPr lang="pl-PL" sz="1400" kern="0" dirty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  <a:t>z profilem ryzyka transakcji.</a:t>
            </a:r>
          </a:p>
          <a:p>
            <a:pPr marL="214313" indent="-214313" defTabSz="685800">
              <a:spcAft>
                <a:spcPts val="600"/>
              </a:spcAft>
              <a:buClr>
                <a:schemeClr val="bg1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  <a:t>Zabezpieczenia </a:t>
            </a:r>
            <a:br>
              <a:rPr lang="pl-PL" sz="1400" kern="0" dirty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</a:br>
            <a:r>
              <a:rPr lang="pl-PL" sz="1400" kern="0" dirty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  <a:t>w </a:t>
            </a:r>
            <a:r>
              <a:rPr lang="pl-PL" sz="1400" kern="0" dirty="0" smtClean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  <a:t>pierwszej</a:t>
            </a:r>
            <a:br>
              <a:rPr lang="pl-PL" sz="1400" kern="0" dirty="0" smtClean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</a:br>
            <a:r>
              <a:rPr lang="pl-PL" sz="1400" kern="0" dirty="0" smtClean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  <a:t>kolejności na aktywach </a:t>
            </a:r>
            <a:r>
              <a:rPr lang="pl-PL" sz="1400" kern="0" dirty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  <a:t>zagranicznych projektu.</a:t>
            </a:r>
          </a:p>
          <a:p>
            <a:pPr marL="214313" indent="-214313" defTabSz="685800">
              <a:spcAft>
                <a:spcPts val="600"/>
              </a:spcAft>
              <a:buClr>
                <a:schemeClr val="bg1"/>
              </a:buClr>
              <a:buFont typeface="Wingdings" panose="05000000000000000000" pitchFamily="2" charset="2"/>
              <a:buChar char="§"/>
              <a:defRPr/>
            </a:pPr>
            <a:r>
              <a:rPr lang="pl-PL" sz="1400" kern="0" dirty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  <a:t>Możliwość współpracy z polskimi i zagranicznymi bankami komercyjnymi.</a:t>
            </a:r>
          </a:p>
        </p:txBody>
      </p:sp>
      <p:sp>
        <p:nvSpPr>
          <p:cNvPr id="30" name="Prostokąt 29"/>
          <p:cNvSpPr/>
          <p:nvPr/>
        </p:nvSpPr>
        <p:spPr>
          <a:xfrm>
            <a:off x="356822" y="5981177"/>
            <a:ext cx="6217352" cy="464124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/>
        </p:spPr>
        <p:txBody>
          <a:bodyPr lIns="0" rIns="36000" rtlCol="0" anchor="t"/>
          <a:lstStyle/>
          <a:p>
            <a:pPr algn="ctr" defTabSz="685800">
              <a:spcAft>
                <a:spcPts val="600"/>
              </a:spcAft>
              <a:buClr>
                <a:schemeClr val="bg1"/>
              </a:buClr>
              <a:defRPr/>
            </a:pPr>
            <a:r>
              <a:rPr lang="pl-PL" sz="1400" b="1" kern="0" dirty="0" smtClean="0">
                <a:solidFill>
                  <a:schemeClr val="bg1"/>
                </a:solidFill>
                <a:latin typeface="Calibri"/>
                <a:cs typeface="Times New Roman" panose="02020603050405020304" pitchFamily="18" charset="0"/>
              </a:rPr>
              <a:t>Minimalna kwota finansowania 8 mln EUR</a:t>
            </a:r>
            <a:endParaRPr lang="pl-PL" sz="1400" b="1" kern="0" dirty="0">
              <a:solidFill>
                <a:schemeClr val="bg1"/>
              </a:solidFill>
              <a:latin typeface="Calibri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0453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a 2"/>
          <p:cNvGrpSpPr/>
          <p:nvPr/>
        </p:nvGrpSpPr>
        <p:grpSpPr>
          <a:xfrm>
            <a:off x="6949285" y="1407528"/>
            <a:ext cx="1777203" cy="591356"/>
            <a:chOff x="6949285" y="1407528"/>
            <a:chExt cx="1777203" cy="591356"/>
          </a:xfrm>
        </p:grpSpPr>
        <p:grpSp>
          <p:nvGrpSpPr>
            <p:cNvPr id="185" name="Grupa 184"/>
            <p:cNvGrpSpPr/>
            <p:nvPr/>
          </p:nvGrpSpPr>
          <p:grpSpPr>
            <a:xfrm>
              <a:off x="7468487" y="1407528"/>
              <a:ext cx="1258001" cy="591356"/>
              <a:chOff x="7258012" y="5531374"/>
              <a:chExt cx="2305050" cy="591356"/>
            </a:xfrm>
          </p:grpSpPr>
          <p:sp>
            <p:nvSpPr>
              <p:cNvPr id="186" name="pole tekstowe 32"/>
              <p:cNvSpPr txBox="1">
                <a:spLocks noChangeArrowheads="1"/>
              </p:cNvSpPr>
              <p:nvPr/>
            </p:nvSpPr>
            <p:spPr bwMode="auto">
              <a:xfrm>
                <a:off x="7258012" y="5531374"/>
                <a:ext cx="230505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defRPr sz="2000">
                    <a:solidFill>
                      <a:srgbClr val="58595A"/>
                    </a:solidFill>
                    <a:latin typeface="Arial" charset="0"/>
                    <a:ea typeface="ＭＳ Ｐゴシック" pitchFamily="34" charset="-128"/>
                    <a:cs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•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l-PL" altLang="pl-PL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effectLst/>
                    <a:uLnTx/>
                    <a:uFillTx/>
                    <a:latin typeface="Calibri"/>
                    <a:ea typeface="ＭＳ Ｐゴシック" pitchFamily="34" charset="-128"/>
                    <a:cs typeface="Times New Roman" pitchFamily="18" charset="0"/>
                  </a:rPr>
                  <a:t>Środki pieniężne</a:t>
                </a:r>
                <a:endParaRPr kumimoji="0" lang="en-US" altLang="pl-P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Calibri"/>
                  <a:ea typeface="ＭＳ Ｐゴシック" pitchFamily="34" charset="-128"/>
                  <a:cs typeface="Times New Roman" pitchFamily="18" charset="0"/>
                </a:endParaRPr>
              </a:p>
            </p:txBody>
          </p:sp>
          <p:sp>
            <p:nvSpPr>
              <p:cNvPr id="187" name="pole tekstowe 35"/>
              <p:cNvSpPr txBox="1">
                <a:spLocks noChangeArrowheads="1"/>
              </p:cNvSpPr>
              <p:nvPr/>
            </p:nvSpPr>
            <p:spPr bwMode="auto">
              <a:xfrm>
                <a:off x="7258012" y="5846505"/>
                <a:ext cx="230505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defRPr sz="2000">
                    <a:solidFill>
                      <a:srgbClr val="58595A"/>
                    </a:solidFill>
                    <a:latin typeface="Arial" charset="0"/>
                    <a:ea typeface="ＭＳ Ｐゴシック" pitchFamily="34" charset="-128"/>
                    <a:cs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•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–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B60024"/>
                  </a:buClr>
                  <a:buChar char="»"/>
                  <a:defRPr sz="1400">
                    <a:solidFill>
                      <a:srgbClr val="58595A"/>
                    </a:solidFill>
                    <a:latin typeface="Arial" charset="0"/>
                    <a:ea typeface="Times New Roman" pitchFamily="18" charset="0"/>
                    <a:cs typeface="Times New Roman" pitchFamily="18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l-PL" altLang="pl-PL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effectLst/>
                    <a:uLnTx/>
                    <a:uFillTx/>
                    <a:latin typeface="Calibri"/>
                    <a:ea typeface="ＭＳ Ｐゴシック" pitchFamily="34" charset="-128"/>
                    <a:cs typeface="Times New Roman" pitchFamily="18" charset="0"/>
                  </a:rPr>
                  <a:t>Dokumenty</a:t>
                </a:r>
                <a:endParaRPr kumimoji="0" lang="en-US" altLang="pl-P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Calibri"/>
                  <a:ea typeface="ＭＳ Ｐゴシック" pitchFamily="34" charset="-128"/>
                  <a:cs typeface="Times New Roman" pitchFamily="18" charset="0"/>
                </a:endParaRPr>
              </a:p>
            </p:txBody>
          </p:sp>
        </p:grpSp>
        <p:cxnSp>
          <p:nvCxnSpPr>
            <p:cNvPr id="182" name="Łącznik prosty ze strzałką 181"/>
            <p:cNvCxnSpPr/>
            <p:nvPr/>
          </p:nvCxnSpPr>
          <p:spPr>
            <a:xfrm>
              <a:off x="6949285" y="1551878"/>
              <a:ext cx="413925" cy="0"/>
            </a:xfrm>
            <a:prstGeom prst="straightConnector1">
              <a:avLst/>
            </a:prstGeom>
            <a:ln w="12700">
              <a:solidFill>
                <a:srgbClr val="B6002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Łącznik prosty ze strzałką 182"/>
            <p:cNvCxnSpPr/>
            <p:nvPr/>
          </p:nvCxnSpPr>
          <p:spPr>
            <a:xfrm>
              <a:off x="6949285" y="1878129"/>
              <a:ext cx="413925" cy="0"/>
            </a:xfrm>
            <a:prstGeom prst="straightConnector1">
              <a:avLst/>
            </a:prstGeom>
            <a:ln w="12700">
              <a:solidFill>
                <a:srgbClr val="B60024"/>
              </a:solidFill>
              <a:prstDash val="dash"/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pole tekstowe 5"/>
          <p:cNvSpPr txBox="1">
            <a:spLocks noChangeArrowheads="1"/>
          </p:cNvSpPr>
          <p:nvPr/>
        </p:nvSpPr>
        <p:spPr bwMode="auto">
          <a:xfrm>
            <a:off x="2925617" y="1346280"/>
            <a:ext cx="1286317" cy="900000"/>
          </a:xfrm>
          <a:prstGeom prst="rect">
            <a:avLst/>
          </a:prstGeom>
          <a:solidFill>
            <a:schemeClr val="bg1"/>
          </a:solidFill>
          <a:ln w="9525"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0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46" name="pole tekstowe 5"/>
          <p:cNvSpPr txBox="1">
            <a:spLocks noChangeArrowheads="1"/>
          </p:cNvSpPr>
          <p:nvPr/>
        </p:nvSpPr>
        <p:spPr bwMode="auto">
          <a:xfrm>
            <a:off x="2925617" y="3463593"/>
            <a:ext cx="1286317" cy="900000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 cap="flat" cmpd="sng" algn="ctr">
            <a:noFill/>
            <a:prstDash val="solid"/>
            <a:headEnd/>
            <a:tailEnd/>
          </a:ln>
          <a:effectLst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47" name="pole tekstowe 46"/>
          <p:cNvSpPr txBox="1"/>
          <p:nvPr/>
        </p:nvSpPr>
        <p:spPr>
          <a:xfrm>
            <a:off x="3127379" y="3759705"/>
            <a:ext cx="882793" cy="307777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/>
            </a:ext>
          </a:extLst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SPV 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10" name="pole tekstowe 5"/>
          <p:cNvSpPr txBox="1">
            <a:spLocks noChangeArrowheads="1"/>
          </p:cNvSpPr>
          <p:nvPr/>
        </p:nvSpPr>
        <p:spPr bwMode="auto">
          <a:xfrm>
            <a:off x="517414" y="1346280"/>
            <a:ext cx="1286317" cy="900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68" name="pole tekstowe 5"/>
          <p:cNvSpPr txBox="1">
            <a:spLocks noChangeArrowheads="1"/>
          </p:cNvSpPr>
          <p:nvPr/>
        </p:nvSpPr>
        <p:spPr bwMode="auto">
          <a:xfrm>
            <a:off x="517414" y="3463593"/>
            <a:ext cx="1286317" cy="900000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 cap="flat" cmpd="sng" algn="ctr">
            <a:noFill/>
            <a:prstDash val="solid"/>
            <a:headEnd/>
            <a:tailEnd/>
          </a:ln>
          <a:effectLst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69" name="pole tekstowe 68"/>
          <p:cNvSpPr txBox="1"/>
          <p:nvPr/>
        </p:nvSpPr>
        <p:spPr>
          <a:xfrm>
            <a:off x="622512" y="3759705"/>
            <a:ext cx="10761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Sponsor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cxnSp>
        <p:nvCxnSpPr>
          <p:cNvPr id="72" name="Łącznik prosty ze strzałką 71"/>
          <p:cNvCxnSpPr/>
          <p:nvPr/>
        </p:nvCxnSpPr>
        <p:spPr>
          <a:xfrm>
            <a:off x="1803731" y="1651563"/>
            <a:ext cx="1121886" cy="0"/>
          </a:xfrm>
          <a:prstGeom prst="straightConnector1">
            <a:avLst/>
          </a:prstGeom>
          <a:ln w="9525" cmpd="sng">
            <a:solidFill>
              <a:srgbClr val="B60024"/>
            </a:solidFill>
            <a:prstDash val="dash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Łącznik prosty ze strzałką 72"/>
          <p:cNvCxnSpPr>
            <a:stCxn id="68" idx="3"/>
            <a:endCxn id="46" idx="1"/>
          </p:cNvCxnSpPr>
          <p:nvPr/>
        </p:nvCxnSpPr>
        <p:spPr>
          <a:xfrm>
            <a:off x="1803731" y="3913593"/>
            <a:ext cx="1121886" cy="0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Łącznik prosty ze strzałką 73"/>
          <p:cNvCxnSpPr>
            <a:stCxn id="58" idx="1"/>
            <a:endCxn id="46" idx="3"/>
          </p:cNvCxnSpPr>
          <p:nvPr/>
        </p:nvCxnSpPr>
        <p:spPr>
          <a:xfrm flipH="1">
            <a:off x="4211934" y="3913593"/>
            <a:ext cx="1159500" cy="0"/>
          </a:xfrm>
          <a:prstGeom prst="straightConnector1">
            <a:avLst/>
          </a:prstGeom>
          <a:ln w="9525">
            <a:solidFill>
              <a:srgbClr val="B60024"/>
            </a:solidFill>
            <a:prstDash val="dash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Łącznik prosty ze strzałką 74"/>
          <p:cNvCxnSpPr>
            <a:endCxn id="40" idx="1"/>
          </p:cNvCxnSpPr>
          <p:nvPr/>
        </p:nvCxnSpPr>
        <p:spPr>
          <a:xfrm flipV="1">
            <a:off x="1160573" y="1796280"/>
            <a:ext cx="1765044" cy="1631346"/>
          </a:xfrm>
          <a:prstGeom prst="straightConnector1">
            <a:avLst/>
          </a:prstGeom>
          <a:ln w="9525">
            <a:solidFill>
              <a:srgbClr val="B60024"/>
            </a:solidFill>
            <a:prstDash val="lgDash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pole tekstowe 78"/>
          <p:cNvSpPr txBox="1"/>
          <p:nvPr/>
        </p:nvSpPr>
        <p:spPr>
          <a:xfrm>
            <a:off x="3833341" y="2930771"/>
            <a:ext cx="8931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3</a:t>
            </a:r>
            <a:r>
              <a:rPr kumimoji="0" lang="pl-PL" sz="1200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Umowa kredytu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0" name="pole tekstowe 79"/>
          <p:cNvSpPr txBox="1"/>
          <p:nvPr/>
        </p:nvSpPr>
        <p:spPr>
          <a:xfrm>
            <a:off x="1768069" y="1372457"/>
            <a:ext cx="12277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Ubezpieczenie</a:t>
            </a:r>
          </a:p>
        </p:txBody>
      </p:sp>
      <p:sp>
        <p:nvSpPr>
          <p:cNvPr id="83" name="pole tekstowe 82"/>
          <p:cNvSpPr txBox="1"/>
          <p:nvPr/>
        </p:nvSpPr>
        <p:spPr>
          <a:xfrm>
            <a:off x="1050456" y="2343856"/>
            <a:ext cx="123838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4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Gwarancja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4" name="pole tekstowe 83"/>
          <p:cNvSpPr txBox="1"/>
          <p:nvPr/>
        </p:nvSpPr>
        <p:spPr>
          <a:xfrm>
            <a:off x="1734868" y="3604416"/>
            <a:ext cx="123838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1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Wkład własny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5" name="pole tekstowe 84"/>
          <p:cNvSpPr txBox="1"/>
          <p:nvPr/>
        </p:nvSpPr>
        <p:spPr>
          <a:xfrm>
            <a:off x="4151505" y="3921529"/>
            <a:ext cx="123838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Kontrakt eksportowy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9" name="pole tekstowe 5"/>
          <p:cNvSpPr txBox="1">
            <a:spLocks noChangeArrowheads="1"/>
          </p:cNvSpPr>
          <p:nvPr/>
        </p:nvSpPr>
        <p:spPr bwMode="auto">
          <a:xfrm>
            <a:off x="7354446" y="2912023"/>
            <a:ext cx="1286317" cy="396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 cap="flat" cmpd="sng" algn="ctr">
            <a:noFill/>
            <a:prstDash val="solid"/>
            <a:headEnd/>
            <a:tailEnd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tx1"/>
                </a:solidFill>
                <a:prstDash val="solid"/>
                <a:headEnd/>
                <a:tailEnd/>
              </a14:hiddenLine>
            </a:ext>
          </a:ex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90" name="pole tekstowe 89"/>
          <p:cNvSpPr txBox="1"/>
          <p:nvPr/>
        </p:nvSpPr>
        <p:spPr>
          <a:xfrm>
            <a:off x="7354446" y="2972119"/>
            <a:ext cx="12863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Poddostawcy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93" name="pole tekstowe 5"/>
          <p:cNvSpPr txBox="1">
            <a:spLocks noChangeArrowheads="1"/>
          </p:cNvSpPr>
          <p:nvPr/>
        </p:nvSpPr>
        <p:spPr bwMode="auto">
          <a:xfrm>
            <a:off x="7354446" y="3685422"/>
            <a:ext cx="1286317" cy="396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 cap="flat" cmpd="sng" algn="ctr">
            <a:noFill/>
            <a:prstDash val="solid"/>
            <a:headEnd/>
            <a:tailEnd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tx1"/>
                </a:solidFill>
                <a:prstDash val="solid"/>
                <a:headEnd/>
                <a:tailEnd/>
              </a14:hiddenLine>
            </a:ext>
          </a:ex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94" name="pole tekstowe 93"/>
          <p:cNvSpPr txBox="1"/>
          <p:nvPr/>
        </p:nvSpPr>
        <p:spPr>
          <a:xfrm>
            <a:off x="7354446" y="3745518"/>
            <a:ext cx="12863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Poddostawcy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96" name="pole tekstowe 5"/>
          <p:cNvSpPr txBox="1">
            <a:spLocks noChangeArrowheads="1"/>
          </p:cNvSpPr>
          <p:nvPr/>
        </p:nvSpPr>
        <p:spPr bwMode="auto">
          <a:xfrm>
            <a:off x="7354446" y="4341161"/>
            <a:ext cx="1286317" cy="396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 cap="flat" cmpd="sng" algn="ctr">
            <a:noFill/>
            <a:prstDash val="solid"/>
            <a:headEnd/>
            <a:tailEnd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tx1"/>
                </a:solidFill>
                <a:prstDash val="solid"/>
                <a:headEnd/>
                <a:tailEnd/>
              </a14:hiddenLine>
            </a:ext>
          </a:ex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97" name="pole tekstowe 96"/>
          <p:cNvSpPr txBox="1"/>
          <p:nvPr/>
        </p:nvSpPr>
        <p:spPr>
          <a:xfrm>
            <a:off x="7354446" y="4417160"/>
            <a:ext cx="12863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Poddostawcy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cxnSp>
        <p:nvCxnSpPr>
          <p:cNvPr id="98" name="Łącznik prosty ze strzałką 97"/>
          <p:cNvCxnSpPr>
            <a:endCxn id="90" idx="1"/>
          </p:cNvCxnSpPr>
          <p:nvPr/>
        </p:nvCxnSpPr>
        <p:spPr>
          <a:xfrm flipV="1">
            <a:off x="6637077" y="3126008"/>
            <a:ext cx="717369" cy="783422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Łącznik prosty ze strzałką 98"/>
          <p:cNvCxnSpPr>
            <a:endCxn id="94" idx="1"/>
          </p:cNvCxnSpPr>
          <p:nvPr/>
        </p:nvCxnSpPr>
        <p:spPr>
          <a:xfrm>
            <a:off x="6637077" y="3895660"/>
            <a:ext cx="717369" cy="3747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Łącznik prosty ze strzałką 99"/>
          <p:cNvCxnSpPr>
            <a:endCxn id="97" idx="1"/>
          </p:cNvCxnSpPr>
          <p:nvPr/>
        </p:nvCxnSpPr>
        <p:spPr>
          <a:xfrm>
            <a:off x="6637077" y="3895140"/>
            <a:ext cx="717369" cy="675909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upa 3"/>
          <p:cNvGrpSpPr/>
          <p:nvPr/>
        </p:nvGrpSpPr>
        <p:grpSpPr>
          <a:xfrm>
            <a:off x="3349430" y="2289885"/>
            <a:ext cx="458980" cy="1153643"/>
            <a:chOff x="3349430" y="2246279"/>
            <a:chExt cx="458980" cy="1217314"/>
          </a:xfrm>
        </p:grpSpPr>
        <p:cxnSp>
          <p:nvCxnSpPr>
            <p:cNvPr id="70" name="Łącznik prosty ze strzałką 69"/>
            <p:cNvCxnSpPr/>
            <p:nvPr/>
          </p:nvCxnSpPr>
          <p:spPr>
            <a:xfrm>
              <a:off x="3808410" y="2246279"/>
              <a:ext cx="0" cy="1217314"/>
            </a:xfrm>
            <a:prstGeom prst="straightConnector1">
              <a:avLst/>
            </a:prstGeom>
            <a:ln w="9525">
              <a:solidFill>
                <a:srgbClr val="B60024"/>
              </a:solidFill>
              <a:prstDash val="dash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Łącznik prosty ze strzałką 179"/>
            <p:cNvCxnSpPr/>
            <p:nvPr/>
          </p:nvCxnSpPr>
          <p:spPr>
            <a:xfrm flipV="1">
              <a:off x="3349430" y="2246280"/>
              <a:ext cx="0" cy="1217313"/>
            </a:xfrm>
            <a:prstGeom prst="straightConnector1">
              <a:avLst/>
            </a:prstGeom>
            <a:ln w="9525">
              <a:solidFill>
                <a:srgbClr val="B6002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pole tekstowe 180"/>
          <p:cNvSpPr txBox="1"/>
          <p:nvPr/>
        </p:nvSpPr>
        <p:spPr>
          <a:xfrm>
            <a:off x="2692364" y="2343856"/>
            <a:ext cx="7178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9</a:t>
            </a:r>
            <a:r>
              <a:rPr kumimoji="0" lang="pl-PL" sz="1200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Spłata Kredytu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90" name="pole tekstowe 189"/>
          <p:cNvSpPr txBox="1"/>
          <p:nvPr/>
        </p:nvSpPr>
        <p:spPr>
          <a:xfrm>
            <a:off x="4644763" y="2720081"/>
            <a:ext cx="946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8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Płatność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cxnSp>
        <p:nvCxnSpPr>
          <p:cNvPr id="191" name="Łącznik prosty ze strzałką 190"/>
          <p:cNvCxnSpPr>
            <a:endCxn id="40" idx="3"/>
          </p:cNvCxnSpPr>
          <p:nvPr/>
        </p:nvCxnSpPr>
        <p:spPr>
          <a:xfrm flipH="1" flipV="1">
            <a:off x="4211934" y="1796280"/>
            <a:ext cx="2160190" cy="1647249"/>
          </a:xfrm>
          <a:prstGeom prst="straightConnector1">
            <a:avLst/>
          </a:prstGeom>
          <a:ln w="9525">
            <a:solidFill>
              <a:srgbClr val="B60024"/>
            </a:solidFill>
            <a:prstDash val="dash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pole tekstowe 198"/>
          <p:cNvSpPr txBox="1"/>
          <p:nvPr/>
        </p:nvSpPr>
        <p:spPr>
          <a:xfrm>
            <a:off x="5274066" y="2289885"/>
            <a:ext cx="11057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7</a:t>
            </a:r>
            <a:r>
              <a:rPr kumimoji="0" lang="pl-PL" sz="1200" b="1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Dokumenty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200" name="pole tekstowe 199"/>
          <p:cNvSpPr txBox="1"/>
          <p:nvPr/>
        </p:nvSpPr>
        <p:spPr>
          <a:xfrm>
            <a:off x="7337727" y="3342826"/>
            <a:ext cx="14252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200" b="1" dirty="0" smtClean="0">
                <a:solidFill>
                  <a:srgbClr val="636B71"/>
                </a:solidFill>
                <a:latin typeface="+mj-lt"/>
              </a:rPr>
              <a:t>6</a:t>
            </a:r>
            <a:r>
              <a:rPr kumimoji="0" lang="pl-PL" sz="1200" i="0" u="none" strike="noStrike" kern="1200" cap="none" spc="0" normalizeH="0" baseline="0" noProof="0" dirty="0" smtClean="0">
                <a:ln>
                  <a:noFill/>
                </a:ln>
                <a:solidFill>
                  <a:srgbClr val="636B7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Rozliczenie usług</a:t>
            </a:r>
            <a:endParaRPr kumimoji="0" lang="en-US" sz="1200" i="0" u="none" strike="noStrike" kern="1200" cap="none" spc="0" normalizeH="0" baseline="0" noProof="0" dirty="0">
              <a:ln>
                <a:noFill/>
              </a:ln>
              <a:solidFill>
                <a:srgbClr val="636B7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58" name="pole tekstowe 5"/>
          <p:cNvSpPr txBox="1">
            <a:spLocks noChangeArrowheads="1"/>
          </p:cNvSpPr>
          <p:nvPr/>
        </p:nvSpPr>
        <p:spPr bwMode="auto">
          <a:xfrm>
            <a:off x="5371434" y="3463593"/>
            <a:ext cx="1286317" cy="900000"/>
          </a:xfrm>
          <a:prstGeom prst="rect">
            <a:avLst/>
          </a:prstGeom>
          <a:solidFill>
            <a:schemeClr val="tx2"/>
          </a:solidFill>
          <a:ln w="15875">
            <a:noFill/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>
            <a:lvl1pPr eaLnBrk="0" hangingPunct="0">
              <a:spcBef>
                <a:spcPct val="20000"/>
              </a:spcBef>
              <a:defRPr sz="2000">
                <a:solidFill>
                  <a:srgbClr val="58595A"/>
                </a:solidFill>
                <a:latin typeface="Arial" charset="0"/>
                <a:ea typeface="ＭＳ Ｐゴシック" pitchFamily="34" charset="-128"/>
                <a:cs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B60024"/>
              </a:buClr>
              <a:buChar char="•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B60024"/>
              </a:buClr>
              <a:buChar char="–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60024"/>
              </a:buClr>
              <a:buChar char="»"/>
              <a:defRPr sz="1400">
                <a:solidFill>
                  <a:srgbClr val="58595A"/>
                </a:solidFill>
                <a:latin typeface="Arial" charset="0"/>
                <a:ea typeface="Times New Roman" pitchFamily="18" charset="0"/>
                <a:cs typeface="Times New Roman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pl-PL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ＭＳ Ｐゴシック" pitchFamily="34" charset="-128"/>
                <a:cs typeface="Times New Roman" pitchFamily="18" charset="0"/>
              </a:rPr>
              <a:t>Polski Eksporter</a:t>
            </a:r>
            <a:endParaRPr kumimoji="0" lang="en-US" altLang="pl-PL" sz="1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ＭＳ Ｐゴシック" pitchFamily="34" charset="-128"/>
              <a:cs typeface="Times New Roman" pitchFamily="18" charset="0"/>
            </a:endParaRPr>
          </a:p>
        </p:txBody>
      </p:sp>
      <p:pic>
        <p:nvPicPr>
          <p:cNvPr id="57" name="Obraz 5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1644" y="1537472"/>
            <a:ext cx="1171521" cy="489164"/>
          </a:xfrm>
          <a:prstGeom prst="rect">
            <a:avLst/>
          </a:prstGeom>
        </p:spPr>
      </p:pic>
      <p:sp>
        <p:nvSpPr>
          <p:cNvPr id="53" name="Prostokąt 52"/>
          <p:cNvSpPr/>
          <p:nvPr/>
        </p:nvSpPr>
        <p:spPr>
          <a:xfrm>
            <a:off x="517414" y="4819650"/>
            <a:ext cx="3996000" cy="1781175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9525" cap="flat" cmpd="sng" algn="ctr">
            <a:noFill/>
            <a:prstDash val="solid"/>
          </a:ln>
          <a:effectLst/>
        </p:spPr>
        <p:txBody>
          <a:bodyPr lIns="612000" tIns="144000" rtlCol="0" anchor="t"/>
          <a:lstStyle/>
          <a:p>
            <a:pPr lvl="0">
              <a:defRPr/>
            </a:pPr>
            <a:r>
              <a:rPr lang="pl-PL" sz="1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Cechy: 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projektowy charakter finansowania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SPV w roli kredytobiorcy,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z regresem do Sponsora – brak regresu do polskiego eksportera,</a:t>
            </a:r>
          </a:p>
          <a:p>
            <a:pPr marL="285750" lvl="0" indent="-285750">
              <a:buClr>
                <a:schemeClr val="tx2"/>
              </a:buClr>
              <a:buFont typeface="Wingdings" panose="05000000000000000000" pitchFamily="2" charset="2"/>
              <a:buChar char="§"/>
              <a:defRPr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polisa ubezpieczeniowa KUKE (</a:t>
            </a:r>
            <a:r>
              <a:rPr lang="pl-PL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opcjonalnie</a:t>
            </a:r>
            <a:br>
              <a:rPr lang="pl-PL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pl-PL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w </a:t>
            </a: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zależności od specyfiki projektu i/lub kraju prowadzonej działalności).</a:t>
            </a:r>
          </a:p>
        </p:txBody>
      </p:sp>
      <p:sp>
        <p:nvSpPr>
          <p:cNvPr id="56" name="Prostokąt 55"/>
          <p:cNvSpPr/>
          <p:nvPr/>
        </p:nvSpPr>
        <p:spPr>
          <a:xfrm>
            <a:off x="4644763" y="4819651"/>
            <a:ext cx="3996000" cy="1781174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9525" cap="flat" cmpd="sng" algn="ctr">
            <a:noFill/>
            <a:prstDash val="solid"/>
          </a:ln>
          <a:effectLst/>
        </p:spPr>
        <p:txBody>
          <a:bodyPr lIns="612000" tIns="144000" rtlCol="0" anchor="t"/>
          <a:lstStyle/>
          <a:p>
            <a:r>
              <a:rPr lang="pl-PL" sz="1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Przykłady </a:t>
            </a:r>
            <a:r>
              <a:rPr lang="pl-PL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transakcji:</a:t>
            </a:r>
            <a:endParaRPr lang="pl-PL" sz="14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171450" indent="-1714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budowy hotelu w Rosji realizowanej przez </a:t>
            </a: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UNIBEP S.A.</a:t>
            </a:r>
          </a:p>
          <a:p>
            <a:pPr marL="171450" indent="-1714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pl-PL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Finansowanie </a:t>
            </a:r>
            <a:r>
              <a:rPr lang="pl-PL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budowy centrum handlowego na Białorusi realizowanej przez </a:t>
            </a:r>
            <a:r>
              <a:rPr lang="pl-PL" sz="12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UNIBEP S.A.</a:t>
            </a:r>
          </a:p>
        </p:txBody>
      </p:sp>
      <p:cxnSp>
        <p:nvCxnSpPr>
          <p:cNvPr id="189" name="Łącznik prosty ze strzałką 188"/>
          <p:cNvCxnSpPr/>
          <p:nvPr/>
        </p:nvCxnSpPr>
        <p:spPr>
          <a:xfrm>
            <a:off x="3808410" y="2246280"/>
            <a:ext cx="1552708" cy="1217313"/>
          </a:xfrm>
          <a:prstGeom prst="straightConnector1">
            <a:avLst/>
          </a:prstGeom>
          <a:ln w="9525">
            <a:solidFill>
              <a:srgbClr val="B6002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Freeform 640"/>
          <p:cNvSpPr>
            <a:spLocks noEditPoints="1"/>
          </p:cNvSpPr>
          <p:nvPr/>
        </p:nvSpPr>
        <p:spPr bwMode="auto">
          <a:xfrm>
            <a:off x="4688351" y="4931547"/>
            <a:ext cx="508489" cy="399322"/>
          </a:xfrm>
          <a:custGeom>
            <a:avLst/>
            <a:gdLst>
              <a:gd name="T0" fmla="*/ 220 w 708"/>
              <a:gd name="T1" fmla="*/ 331 h 556"/>
              <a:gd name="T2" fmla="*/ 265 w 708"/>
              <a:gd name="T3" fmla="*/ 317 h 556"/>
              <a:gd name="T4" fmla="*/ 276 w 708"/>
              <a:gd name="T5" fmla="*/ 281 h 556"/>
              <a:gd name="T6" fmla="*/ 205 w 708"/>
              <a:gd name="T7" fmla="*/ 351 h 556"/>
              <a:gd name="T8" fmla="*/ 208 w 708"/>
              <a:gd name="T9" fmla="*/ 220 h 556"/>
              <a:gd name="T10" fmla="*/ 208 w 708"/>
              <a:gd name="T11" fmla="*/ 412 h 556"/>
              <a:gd name="T12" fmla="*/ 322 w 708"/>
              <a:gd name="T13" fmla="*/ 257 h 556"/>
              <a:gd name="T14" fmla="*/ 350 w 708"/>
              <a:gd name="T15" fmla="*/ 253 h 556"/>
              <a:gd name="T16" fmla="*/ 241 w 708"/>
              <a:gd name="T17" fmla="*/ 443 h 556"/>
              <a:gd name="T18" fmla="*/ 131 w 708"/>
              <a:gd name="T19" fmla="*/ 253 h 556"/>
              <a:gd name="T20" fmla="*/ 558 w 708"/>
              <a:gd name="T21" fmla="*/ 146 h 556"/>
              <a:gd name="T22" fmla="*/ 580 w 708"/>
              <a:gd name="T23" fmla="*/ 157 h 556"/>
              <a:gd name="T24" fmla="*/ 596 w 708"/>
              <a:gd name="T25" fmla="*/ 126 h 556"/>
              <a:gd name="T26" fmla="*/ 542 w 708"/>
              <a:gd name="T27" fmla="*/ 179 h 556"/>
              <a:gd name="T28" fmla="*/ 217 w 708"/>
              <a:gd name="T29" fmla="*/ 153 h 556"/>
              <a:gd name="T30" fmla="*/ 143 w 708"/>
              <a:gd name="T31" fmla="*/ 184 h 556"/>
              <a:gd name="T32" fmla="*/ 97 w 708"/>
              <a:gd name="T33" fmla="*/ 257 h 556"/>
              <a:gd name="T34" fmla="*/ 78 w 708"/>
              <a:gd name="T35" fmla="*/ 341 h 556"/>
              <a:gd name="T36" fmla="*/ 109 w 708"/>
              <a:gd name="T37" fmla="*/ 413 h 556"/>
              <a:gd name="T38" fmla="*/ 181 w 708"/>
              <a:gd name="T39" fmla="*/ 460 h 556"/>
              <a:gd name="T40" fmla="*/ 267 w 708"/>
              <a:gd name="T41" fmla="*/ 474 h 556"/>
              <a:gd name="T42" fmla="*/ 381 w 708"/>
              <a:gd name="T43" fmla="*/ 479 h 556"/>
              <a:gd name="T44" fmla="*/ 393 w 708"/>
              <a:gd name="T45" fmla="*/ 350 h 556"/>
              <a:gd name="T46" fmla="*/ 398 w 708"/>
              <a:gd name="T47" fmla="*/ 291 h 556"/>
              <a:gd name="T48" fmla="*/ 403 w 708"/>
              <a:gd name="T49" fmla="*/ 177 h 556"/>
              <a:gd name="T50" fmla="*/ 274 w 708"/>
              <a:gd name="T51" fmla="*/ 165 h 556"/>
              <a:gd name="T52" fmla="*/ 276 w 708"/>
              <a:gd name="T53" fmla="*/ 79 h 556"/>
              <a:gd name="T54" fmla="*/ 381 w 708"/>
              <a:gd name="T55" fmla="*/ 124 h 556"/>
              <a:gd name="T56" fmla="*/ 429 w 708"/>
              <a:gd name="T57" fmla="*/ 184 h 556"/>
              <a:gd name="T58" fmla="*/ 480 w 708"/>
              <a:gd name="T59" fmla="*/ 317 h 556"/>
              <a:gd name="T60" fmla="*/ 429 w 708"/>
              <a:gd name="T61" fmla="*/ 449 h 556"/>
              <a:gd name="T62" fmla="*/ 381 w 708"/>
              <a:gd name="T63" fmla="*/ 508 h 556"/>
              <a:gd name="T64" fmla="*/ 276 w 708"/>
              <a:gd name="T65" fmla="*/ 553 h 556"/>
              <a:gd name="T66" fmla="*/ 172 w 708"/>
              <a:gd name="T67" fmla="*/ 484 h 556"/>
              <a:gd name="T68" fmla="*/ 52 w 708"/>
              <a:gd name="T69" fmla="*/ 465 h 556"/>
              <a:gd name="T70" fmla="*/ 14 w 708"/>
              <a:gd name="T71" fmla="*/ 356 h 556"/>
              <a:gd name="T72" fmla="*/ 14 w 708"/>
              <a:gd name="T73" fmla="*/ 275 h 556"/>
              <a:gd name="T74" fmla="*/ 52 w 708"/>
              <a:gd name="T75" fmla="*/ 169 h 556"/>
              <a:gd name="T76" fmla="*/ 172 w 708"/>
              <a:gd name="T77" fmla="*/ 150 h 556"/>
              <a:gd name="T78" fmla="*/ 561 w 708"/>
              <a:gd name="T79" fmla="*/ 26 h 556"/>
              <a:gd name="T80" fmla="*/ 506 w 708"/>
              <a:gd name="T81" fmla="*/ 102 h 556"/>
              <a:gd name="T82" fmla="*/ 496 w 708"/>
              <a:gd name="T83" fmla="*/ 133 h 556"/>
              <a:gd name="T84" fmla="*/ 458 w 708"/>
              <a:gd name="T85" fmla="*/ 208 h 556"/>
              <a:gd name="T86" fmla="*/ 548 w 708"/>
              <a:gd name="T87" fmla="*/ 226 h 556"/>
              <a:gd name="T88" fmla="*/ 582 w 708"/>
              <a:gd name="T89" fmla="*/ 231 h 556"/>
              <a:gd name="T90" fmla="*/ 672 w 708"/>
              <a:gd name="T91" fmla="*/ 220 h 556"/>
              <a:gd name="T92" fmla="*/ 644 w 708"/>
              <a:gd name="T93" fmla="*/ 151 h 556"/>
              <a:gd name="T94" fmla="*/ 672 w 708"/>
              <a:gd name="T95" fmla="*/ 84 h 556"/>
              <a:gd name="T96" fmla="*/ 582 w 708"/>
              <a:gd name="T97" fmla="*/ 74 h 556"/>
              <a:gd name="T98" fmla="*/ 601 w 708"/>
              <a:gd name="T99" fmla="*/ 14 h 556"/>
              <a:gd name="T100" fmla="*/ 685 w 708"/>
              <a:gd name="T101" fmla="*/ 60 h 556"/>
              <a:gd name="T102" fmla="*/ 703 w 708"/>
              <a:gd name="T103" fmla="*/ 112 h 556"/>
              <a:gd name="T104" fmla="*/ 708 w 708"/>
              <a:gd name="T105" fmla="*/ 200 h 556"/>
              <a:gd name="T106" fmla="*/ 678 w 708"/>
              <a:gd name="T107" fmla="*/ 248 h 556"/>
              <a:gd name="T108" fmla="*/ 596 w 708"/>
              <a:gd name="T109" fmla="*/ 300 h 556"/>
              <a:gd name="T110" fmla="*/ 537 w 708"/>
              <a:gd name="T111" fmla="*/ 291 h 556"/>
              <a:gd name="T112" fmla="*/ 451 w 708"/>
              <a:gd name="T113" fmla="*/ 244 h 556"/>
              <a:gd name="T114" fmla="*/ 436 w 708"/>
              <a:gd name="T115" fmla="*/ 193 h 556"/>
              <a:gd name="T116" fmla="*/ 431 w 708"/>
              <a:gd name="T117" fmla="*/ 105 h 556"/>
              <a:gd name="T118" fmla="*/ 458 w 708"/>
              <a:gd name="T119" fmla="*/ 57 h 556"/>
              <a:gd name="T120" fmla="*/ 542 w 708"/>
              <a:gd name="T121" fmla="*/ 5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556">
                <a:moveTo>
                  <a:pt x="241" y="291"/>
                </a:moveTo>
                <a:lnTo>
                  <a:pt x="233" y="293"/>
                </a:lnTo>
                <a:lnTo>
                  <a:pt x="226" y="296"/>
                </a:lnTo>
                <a:lnTo>
                  <a:pt x="220" y="301"/>
                </a:lnTo>
                <a:lnTo>
                  <a:pt x="217" y="308"/>
                </a:lnTo>
                <a:lnTo>
                  <a:pt x="215" y="317"/>
                </a:lnTo>
                <a:lnTo>
                  <a:pt x="217" y="324"/>
                </a:lnTo>
                <a:lnTo>
                  <a:pt x="220" y="331"/>
                </a:lnTo>
                <a:lnTo>
                  <a:pt x="226" y="336"/>
                </a:lnTo>
                <a:lnTo>
                  <a:pt x="233" y="341"/>
                </a:lnTo>
                <a:lnTo>
                  <a:pt x="241" y="341"/>
                </a:lnTo>
                <a:lnTo>
                  <a:pt x="248" y="341"/>
                </a:lnTo>
                <a:lnTo>
                  <a:pt x="255" y="336"/>
                </a:lnTo>
                <a:lnTo>
                  <a:pt x="262" y="331"/>
                </a:lnTo>
                <a:lnTo>
                  <a:pt x="265" y="324"/>
                </a:lnTo>
                <a:lnTo>
                  <a:pt x="265" y="317"/>
                </a:lnTo>
                <a:lnTo>
                  <a:pt x="265" y="308"/>
                </a:lnTo>
                <a:lnTo>
                  <a:pt x="262" y="301"/>
                </a:lnTo>
                <a:lnTo>
                  <a:pt x="255" y="296"/>
                </a:lnTo>
                <a:lnTo>
                  <a:pt x="248" y="293"/>
                </a:lnTo>
                <a:lnTo>
                  <a:pt x="241" y="291"/>
                </a:lnTo>
                <a:close/>
                <a:moveTo>
                  <a:pt x="241" y="265"/>
                </a:moveTo>
                <a:lnTo>
                  <a:pt x="260" y="270"/>
                </a:lnTo>
                <a:lnTo>
                  <a:pt x="276" y="281"/>
                </a:lnTo>
                <a:lnTo>
                  <a:pt x="288" y="296"/>
                </a:lnTo>
                <a:lnTo>
                  <a:pt x="291" y="317"/>
                </a:lnTo>
                <a:lnTo>
                  <a:pt x="288" y="336"/>
                </a:lnTo>
                <a:lnTo>
                  <a:pt x="276" y="351"/>
                </a:lnTo>
                <a:lnTo>
                  <a:pt x="260" y="363"/>
                </a:lnTo>
                <a:lnTo>
                  <a:pt x="241" y="367"/>
                </a:lnTo>
                <a:lnTo>
                  <a:pt x="220" y="363"/>
                </a:lnTo>
                <a:lnTo>
                  <a:pt x="205" y="351"/>
                </a:lnTo>
                <a:lnTo>
                  <a:pt x="195" y="336"/>
                </a:lnTo>
                <a:lnTo>
                  <a:pt x="189" y="317"/>
                </a:lnTo>
                <a:lnTo>
                  <a:pt x="195" y="296"/>
                </a:lnTo>
                <a:lnTo>
                  <a:pt x="205" y="281"/>
                </a:lnTo>
                <a:lnTo>
                  <a:pt x="220" y="270"/>
                </a:lnTo>
                <a:lnTo>
                  <a:pt x="241" y="265"/>
                </a:lnTo>
                <a:close/>
                <a:moveTo>
                  <a:pt x="241" y="215"/>
                </a:moveTo>
                <a:lnTo>
                  <a:pt x="208" y="220"/>
                </a:lnTo>
                <a:lnTo>
                  <a:pt x="181" y="234"/>
                </a:lnTo>
                <a:lnTo>
                  <a:pt x="159" y="257"/>
                </a:lnTo>
                <a:lnTo>
                  <a:pt x="145" y="284"/>
                </a:lnTo>
                <a:lnTo>
                  <a:pt x="140" y="317"/>
                </a:lnTo>
                <a:lnTo>
                  <a:pt x="145" y="348"/>
                </a:lnTo>
                <a:lnTo>
                  <a:pt x="159" y="375"/>
                </a:lnTo>
                <a:lnTo>
                  <a:pt x="181" y="398"/>
                </a:lnTo>
                <a:lnTo>
                  <a:pt x="208" y="412"/>
                </a:lnTo>
                <a:lnTo>
                  <a:pt x="241" y="417"/>
                </a:lnTo>
                <a:lnTo>
                  <a:pt x="272" y="412"/>
                </a:lnTo>
                <a:lnTo>
                  <a:pt x="300" y="398"/>
                </a:lnTo>
                <a:lnTo>
                  <a:pt x="322" y="375"/>
                </a:lnTo>
                <a:lnTo>
                  <a:pt x="336" y="348"/>
                </a:lnTo>
                <a:lnTo>
                  <a:pt x="341" y="317"/>
                </a:lnTo>
                <a:lnTo>
                  <a:pt x="336" y="284"/>
                </a:lnTo>
                <a:lnTo>
                  <a:pt x="322" y="257"/>
                </a:lnTo>
                <a:lnTo>
                  <a:pt x="300" y="234"/>
                </a:lnTo>
                <a:lnTo>
                  <a:pt x="272" y="220"/>
                </a:lnTo>
                <a:lnTo>
                  <a:pt x="241" y="215"/>
                </a:lnTo>
                <a:close/>
                <a:moveTo>
                  <a:pt x="241" y="189"/>
                </a:moveTo>
                <a:lnTo>
                  <a:pt x="274" y="195"/>
                </a:lnTo>
                <a:lnTo>
                  <a:pt x="305" y="207"/>
                </a:lnTo>
                <a:lnTo>
                  <a:pt x="329" y="227"/>
                </a:lnTo>
                <a:lnTo>
                  <a:pt x="350" y="253"/>
                </a:lnTo>
                <a:lnTo>
                  <a:pt x="362" y="282"/>
                </a:lnTo>
                <a:lnTo>
                  <a:pt x="367" y="317"/>
                </a:lnTo>
                <a:lnTo>
                  <a:pt x="362" y="350"/>
                </a:lnTo>
                <a:lnTo>
                  <a:pt x="350" y="381"/>
                </a:lnTo>
                <a:lnTo>
                  <a:pt x="329" y="405"/>
                </a:lnTo>
                <a:lnTo>
                  <a:pt x="305" y="425"/>
                </a:lnTo>
                <a:lnTo>
                  <a:pt x="274" y="437"/>
                </a:lnTo>
                <a:lnTo>
                  <a:pt x="241" y="443"/>
                </a:lnTo>
                <a:lnTo>
                  <a:pt x="207" y="437"/>
                </a:lnTo>
                <a:lnTo>
                  <a:pt x="177" y="425"/>
                </a:lnTo>
                <a:lnTo>
                  <a:pt x="152" y="405"/>
                </a:lnTo>
                <a:lnTo>
                  <a:pt x="131" y="381"/>
                </a:lnTo>
                <a:lnTo>
                  <a:pt x="119" y="350"/>
                </a:lnTo>
                <a:lnTo>
                  <a:pt x="114" y="317"/>
                </a:lnTo>
                <a:lnTo>
                  <a:pt x="119" y="282"/>
                </a:lnTo>
                <a:lnTo>
                  <a:pt x="131" y="253"/>
                </a:lnTo>
                <a:lnTo>
                  <a:pt x="152" y="227"/>
                </a:lnTo>
                <a:lnTo>
                  <a:pt x="177" y="207"/>
                </a:lnTo>
                <a:lnTo>
                  <a:pt x="207" y="195"/>
                </a:lnTo>
                <a:lnTo>
                  <a:pt x="241" y="189"/>
                </a:lnTo>
                <a:close/>
                <a:moveTo>
                  <a:pt x="568" y="139"/>
                </a:moveTo>
                <a:lnTo>
                  <a:pt x="563" y="141"/>
                </a:lnTo>
                <a:lnTo>
                  <a:pt x="560" y="143"/>
                </a:lnTo>
                <a:lnTo>
                  <a:pt x="558" y="146"/>
                </a:lnTo>
                <a:lnTo>
                  <a:pt x="556" y="151"/>
                </a:lnTo>
                <a:lnTo>
                  <a:pt x="558" y="157"/>
                </a:lnTo>
                <a:lnTo>
                  <a:pt x="560" y="162"/>
                </a:lnTo>
                <a:lnTo>
                  <a:pt x="563" y="164"/>
                </a:lnTo>
                <a:lnTo>
                  <a:pt x="568" y="165"/>
                </a:lnTo>
                <a:lnTo>
                  <a:pt x="573" y="164"/>
                </a:lnTo>
                <a:lnTo>
                  <a:pt x="579" y="162"/>
                </a:lnTo>
                <a:lnTo>
                  <a:pt x="580" y="157"/>
                </a:lnTo>
                <a:lnTo>
                  <a:pt x="582" y="151"/>
                </a:lnTo>
                <a:lnTo>
                  <a:pt x="580" y="146"/>
                </a:lnTo>
                <a:lnTo>
                  <a:pt x="579" y="143"/>
                </a:lnTo>
                <a:lnTo>
                  <a:pt x="573" y="141"/>
                </a:lnTo>
                <a:lnTo>
                  <a:pt x="568" y="139"/>
                </a:lnTo>
                <a:close/>
                <a:moveTo>
                  <a:pt x="568" y="114"/>
                </a:moveTo>
                <a:lnTo>
                  <a:pt x="584" y="117"/>
                </a:lnTo>
                <a:lnTo>
                  <a:pt x="596" y="126"/>
                </a:lnTo>
                <a:lnTo>
                  <a:pt x="604" y="138"/>
                </a:lnTo>
                <a:lnTo>
                  <a:pt x="606" y="151"/>
                </a:lnTo>
                <a:lnTo>
                  <a:pt x="604" y="167"/>
                </a:lnTo>
                <a:lnTo>
                  <a:pt x="596" y="179"/>
                </a:lnTo>
                <a:lnTo>
                  <a:pt x="584" y="188"/>
                </a:lnTo>
                <a:lnTo>
                  <a:pt x="568" y="189"/>
                </a:lnTo>
                <a:lnTo>
                  <a:pt x="555" y="188"/>
                </a:lnTo>
                <a:lnTo>
                  <a:pt x="542" y="179"/>
                </a:lnTo>
                <a:lnTo>
                  <a:pt x="534" y="167"/>
                </a:lnTo>
                <a:lnTo>
                  <a:pt x="530" y="151"/>
                </a:lnTo>
                <a:lnTo>
                  <a:pt x="534" y="138"/>
                </a:lnTo>
                <a:lnTo>
                  <a:pt x="542" y="126"/>
                </a:lnTo>
                <a:lnTo>
                  <a:pt x="555" y="117"/>
                </a:lnTo>
                <a:lnTo>
                  <a:pt x="568" y="114"/>
                </a:lnTo>
                <a:close/>
                <a:moveTo>
                  <a:pt x="224" y="102"/>
                </a:moveTo>
                <a:lnTo>
                  <a:pt x="217" y="153"/>
                </a:lnTo>
                <a:lnTo>
                  <a:pt x="215" y="158"/>
                </a:lnTo>
                <a:lnTo>
                  <a:pt x="212" y="162"/>
                </a:lnTo>
                <a:lnTo>
                  <a:pt x="207" y="165"/>
                </a:lnTo>
                <a:lnTo>
                  <a:pt x="181" y="172"/>
                </a:lnTo>
                <a:lnTo>
                  <a:pt x="157" y="186"/>
                </a:lnTo>
                <a:lnTo>
                  <a:pt x="152" y="188"/>
                </a:lnTo>
                <a:lnTo>
                  <a:pt x="148" y="188"/>
                </a:lnTo>
                <a:lnTo>
                  <a:pt x="143" y="184"/>
                </a:lnTo>
                <a:lnTo>
                  <a:pt x="102" y="153"/>
                </a:lnTo>
                <a:lnTo>
                  <a:pt x="90" y="165"/>
                </a:lnTo>
                <a:lnTo>
                  <a:pt x="78" y="177"/>
                </a:lnTo>
                <a:lnTo>
                  <a:pt x="109" y="219"/>
                </a:lnTo>
                <a:lnTo>
                  <a:pt x="112" y="224"/>
                </a:lnTo>
                <a:lnTo>
                  <a:pt x="112" y="227"/>
                </a:lnTo>
                <a:lnTo>
                  <a:pt x="110" y="232"/>
                </a:lnTo>
                <a:lnTo>
                  <a:pt x="97" y="257"/>
                </a:lnTo>
                <a:lnTo>
                  <a:pt x="90" y="282"/>
                </a:lnTo>
                <a:lnTo>
                  <a:pt x="86" y="288"/>
                </a:lnTo>
                <a:lnTo>
                  <a:pt x="83" y="291"/>
                </a:lnTo>
                <a:lnTo>
                  <a:pt x="78" y="293"/>
                </a:lnTo>
                <a:lnTo>
                  <a:pt x="26" y="300"/>
                </a:lnTo>
                <a:lnTo>
                  <a:pt x="26" y="317"/>
                </a:lnTo>
                <a:lnTo>
                  <a:pt x="26" y="332"/>
                </a:lnTo>
                <a:lnTo>
                  <a:pt x="78" y="341"/>
                </a:lnTo>
                <a:lnTo>
                  <a:pt x="83" y="343"/>
                </a:lnTo>
                <a:lnTo>
                  <a:pt x="86" y="344"/>
                </a:lnTo>
                <a:lnTo>
                  <a:pt x="90" y="350"/>
                </a:lnTo>
                <a:lnTo>
                  <a:pt x="97" y="375"/>
                </a:lnTo>
                <a:lnTo>
                  <a:pt x="110" y="399"/>
                </a:lnTo>
                <a:lnTo>
                  <a:pt x="112" y="405"/>
                </a:lnTo>
                <a:lnTo>
                  <a:pt x="112" y="410"/>
                </a:lnTo>
                <a:lnTo>
                  <a:pt x="109" y="413"/>
                </a:lnTo>
                <a:lnTo>
                  <a:pt x="78" y="456"/>
                </a:lnTo>
                <a:lnTo>
                  <a:pt x="90" y="468"/>
                </a:lnTo>
                <a:lnTo>
                  <a:pt x="102" y="479"/>
                </a:lnTo>
                <a:lnTo>
                  <a:pt x="143" y="448"/>
                </a:lnTo>
                <a:lnTo>
                  <a:pt x="148" y="446"/>
                </a:lnTo>
                <a:lnTo>
                  <a:pt x="152" y="446"/>
                </a:lnTo>
                <a:lnTo>
                  <a:pt x="157" y="448"/>
                </a:lnTo>
                <a:lnTo>
                  <a:pt x="181" y="460"/>
                </a:lnTo>
                <a:lnTo>
                  <a:pt x="207" y="468"/>
                </a:lnTo>
                <a:lnTo>
                  <a:pt x="212" y="470"/>
                </a:lnTo>
                <a:lnTo>
                  <a:pt x="215" y="474"/>
                </a:lnTo>
                <a:lnTo>
                  <a:pt x="217" y="479"/>
                </a:lnTo>
                <a:lnTo>
                  <a:pt x="224" y="530"/>
                </a:lnTo>
                <a:lnTo>
                  <a:pt x="257" y="530"/>
                </a:lnTo>
                <a:lnTo>
                  <a:pt x="265" y="479"/>
                </a:lnTo>
                <a:lnTo>
                  <a:pt x="267" y="474"/>
                </a:lnTo>
                <a:lnTo>
                  <a:pt x="269" y="470"/>
                </a:lnTo>
                <a:lnTo>
                  <a:pt x="274" y="468"/>
                </a:lnTo>
                <a:lnTo>
                  <a:pt x="300" y="460"/>
                </a:lnTo>
                <a:lnTo>
                  <a:pt x="324" y="448"/>
                </a:lnTo>
                <a:lnTo>
                  <a:pt x="329" y="446"/>
                </a:lnTo>
                <a:lnTo>
                  <a:pt x="334" y="446"/>
                </a:lnTo>
                <a:lnTo>
                  <a:pt x="338" y="448"/>
                </a:lnTo>
                <a:lnTo>
                  <a:pt x="381" y="479"/>
                </a:lnTo>
                <a:lnTo>
                  <a:pt x="393" y="468"/>
                </a:lnTo>
                <a:lnTo>
                  <a:pt x="403" y="456"/>
                </a:lnTo>
                <a:lnTo>
                  <a:pt x="372" y="413"/>
                </a:lnTo>
                <a:lnTo>
                  <a:pt x="370" y="410"/>
                </a:lnTo>
                <a:lnTo>
                  <a:pt x="370" y="405"/>
                </a:lnTo>
                <a:lnTo>
                  <a:pt x="372" y="399"/>
                </a:lnTo>
                <a:lnTo>
                  <a:pt x="384" y="375"/>
                </a:lnTo>
                <a:lnTo>
                  <a:pt x="393" y="350"/>
                </a:lnTo>
                <a:lnTo>
                  <a:pt x="394" y="344"/>
                </a:lnTo>
                <a:lnTo>
                  <a:pt x="398" y="343"/>
                </a:lnTo>
                <a:lnTo>
                  <a:pt x="403" y="341"/>
                </a:lnTo>
                <a:lnTo>
                  <a:pt x="455" y="332"/>
                </a:lnTo>
                <a:lnTo>
                  <a:pt x="455" y="317"/>
                </a:lnTo>
                <a:lnTo>
                  <a:pt x="455" y="300"/>
                </a:lnTo>
                <a:lnTo>
                  <a:pt x="403" y="293"/>
                </a:lnTo>
                <a:lnTo>
                  <a:pt x="398" y="291"/>
                </a:lnTo>
                <a:lnTo>
                  <a:pt x="394" y="288"/>
                </a:lnTo>
                <a:lnTo>
                  <a:pt x="393" y="282"/>
                </a:lnTo>
                <a:lnTo>
                  <a:pt x="384" y="257"/>
                </a:lnTo>
                <a:lnTo>
                  <a:pt x="372" y="232"/>
                </a:lnTo>
                <a:lnTo>
                  <a:pt x="370" y="227"/>
                </a:lnTo>
                <a:lnTo>
                  <a:pt x="370" y="224"/>
                </a:lnTo>
                <a:lnTo>
                  <a:pt x="372" y="219"/>
                </a:lnTo>
                <a:lnTo>
                  <a:pt x="403" y="177"/>
                </a:lnTo>
                <a:lnTo>
                  <a:pt x="393" y="165"/>
                </a:lnTo>
                <a:lnTo>
                  <a:pt x="381" y="153"/>
                </a:lnTo>
                <a:lnTo>
                  <a:pt x="338" y="184"/>
                </a:lnTo>
                <a:lnTo>
                  <a:pt x="334" y="188"/>
                </a:lnTo>
                <a:lnTo>
                  <a:pt x="329" y="188"/>
                </a:lnTo>
                <a:lnTo>
                  <a:pt x="324" y="186"/>
                </a:lnTo>
                <a:lnTo>
                  <a:pt x="300" y="172"/>
                </a:lnTo>
                <a:lnTo>
                  <a:pt x="274" y="165"/>
                </a:lnTo>
                <a:lnTo>
                  <a:pt x="269" y="162"/>
                </a:lnTo>
                <a:lnTo>
                  <a:pt x="267" y="158"/>
                </a:lnTo>
                <a:lnTo>
                  <a:pt x="265" y="153"/>
                </a:lnTo>
                <a:lnTo>
                  <a:pt x="257" y="102"/>
                </a:lnTo>
                <a:lnTo>
                  <a:pt x="224" y="102"/>
                </a:lnTo>
                <a:close/>
                <a:moveTo>
                  <a:pt x="241" y="76"/>
                </a:moveTo>
                <a:lnTo>
                  <a:pt x="270" y="77"/>
                </a:lnTo>
                <a:lnTo>
                  <a:pt x="276" y="79"/>
                </a:lnTo>
                <a:lnTo>
                  <a:pt x="279" y="84"/>
                </a:lnTo>
                <a:lnTo>
                  <a:pt x="281" y="89"/>
                </a:lnTo>
                <a:lnTo>
                  <a:pt x="288" y="143"/>
                </a:lnTo>
                <a:lnTo>
                  <a:pt x="310" y="150"/>
                </a:lnTo>
                <a:lnTo>
                  <a:pt x="331" y="160"/>
                </a:lnTo>
                <a:lnTo>
                  <a:pt x="374" y="127"/>
                </a:lnTo>
                <a:lnTo>
                  <a:pt x="377" y="126"/>
                </a:lnTo>
                <a:lnTo>
                  <a:pt x="381" y="124"/>
                </a:lnTo>
                <a:lnTo>
                  <a:pt x="384" y="126"/>
                </a:lnTo>
                <a:lnTo>
                  <a:pt x="389" y="127"/>
                </a:lnTo>
                <a:lnTo>
                  <a:pt x="410" y="146"/>
                </a:lnTo>
                <a:lnTo>
                  <a:pt x="429" y="169"/>
                </a:lnTo>
                <a:lnTo>
                  <a:pt x="432" y="172"/>
                </a:lnTo>
                <a:lnTo>
                  <a:pt x="432" y="176"/>
                </a:lnTo>
                <a:lnTo>
                  <a:pt x="432" y="181"/>
                </a:lnTo>
                <a:lnTo>
                  <a:pt x="429" y="184"/>
                </a:lnTo>
                <a:lnTo>
                  <a:pt x="398" y="227"/>
                </a:lnTo>
                <a:lnTo>
                  <a:pt x="408" y="248"/>
                </a:lnTo>
                <a:lnTo>
                  <a:pt x="415" y="269"/>
                </a:lnTo>
                <a:lnTo>
                  <a:pt x="468" y="275"/>
                </a:lnTo>
                <a:lnTo>
                  <a:pt x="474" y="279"/>
                </a:lnTo>
                <a:lnTo>
                  <a:pt x="477" y="282"/>
                </a:lnTo>
                <a:lnTo>
                  <a:pt x="479" y="288"/>
                </a:lnTo>
                <a:lnTo>
                  <a:pt x="480" y="317"/>
                </a:lnTo>
                <a:lnTo>
                  <a:pt x="479" y="346"/>
                </a:lnTo>
                <a:lnTo>
                  <a:pt x="477" y="351"/>
                </a:lnTo>
                <a:lnTo>
                  <a:pt x="474" y="355"/>
                </a:lnTo>
                <a:lnTo>
                  <a:pt x="468" y="356"/>
                </a:lnTo>
                <a:lnTo>
                  <a:pt x="415" y="363"/>
                </a:lnTo>
                <a:lnTo>
                  <a:pt x="408" y="386"/>
                </a:lnTo>
                <a:lnTo>
                  <a:pt x="398" y="406"/>
                </a:lnTo>
                <a:lnTo>
                  <a:pt x="429" y="449"/>
                </a:lnTo>
                <a:lnTo>
                  <a:pt x="432" y="453"/>
                </a:lnTo>
                <a:lnTo>
                  <a:pt x="432" y="456"/>
                </a:lnTo>
                <a:lnTo>
                  <a:pt x="432" y="460"/>
                </a:lnTo>
                <a:lnTo>
                  <a:pt x="429" y="465"/>
                </a:lnTo>
                <a:lnTo>
                  <a:pt x="410" y="486"/>
                </a:lnTo>
                <a:lnTo>
                  <a:pt x="389" y="505"/>
                </a:lnTo>
                <a:lnTo>
                  <a:pt x="384" y="508"/>
                </a:lnTo>
                <a:lnTo>
                  <a:pt x="381" y="508"/>
                </a:lnTo>
                <a:lnTo>
                  <a:pt x="377" y="508"/>
                </a:lnTo>
                <a:lnTo>
                  <a:pt x="374" y="505"/>
                </a:lnTo>
                <a:lnTo>
                  <a:pt x="331" y="474"/>
                </a:lnTo>
                <a:lnTo>
                  <a:pt x="310" y="484"/>
                </a:lnTo>
                <a:lnTo>
                  <a:pt x="288" y="491"/>
                </a:lnTo>
                <a:lnTo>
                  <a:pt x="281" y="544"/>
                </a:lnTo>
                <a:lnTo>
                  <a:pt x="279" y="549"/>
                </a:lnTo>
                <a:lnTo>
                  <a:pt x="276" y="553"/>
                </a:lnTo>
                <a:lnTo>
                  <a:pt x="270" y="554"/>
                </a:lnTo>
                <a:lnTo>
                  <a:pt x="241" y="556"/>
                </a:lnTo>
                <a:lnTo>
                  <a:pt x="212" y="554"/>
                </a:lnTo>
                <a:lnTo>
                  <a:pt x="207" y="553"/>
                </a:lnTo>
                <a:lnTo>
                  <a:pt x="203" y="549"/>
                </a:lnTo>
                <a:lnTo>
                  <a:pt x="200" y="544"/>
                </a:lnTo>
                <a:lnTo>
                  <a:pt x="193" y="491"/>
                </a:lnTo>
                <a:lnTo>
                  <a:pt x="172" y="484"/>
                </a:lnTo>
                <a:lnTo>
                  <a:pt x="152" y="474"/>
                </a:lnTo>
                <a:lnTo>
                  <a:pt x="109" y="505"/>
                </a:lnTo>
                <a:lnTo>
                  <a:pt x="105" y="508"/>
                </a:lnTo>
                <a:lnTo>
                  <a:pt x="100" y="508"/>
                </a:lnTo>
                <a:lnTo>
                  <a:pt x="97" y="508"/>
                </a:lnTo>
                <a:lnTo>
                  <a:pt x="93" y="505"/>
                </a:lnTo>
                <a:lnTo>
                  <a:pt x="71" y="486"/>
                </a:lnTo>
                <a:lnTo>
                  <a:pt x="52" y="465"/>
                </a:lnTo>
                <a:lnTo>
                  <a:pt x="50" y="460"/>
                </a:lnTo>
                <a:lnTo>
                  <a:pt x="48" y="456"/>
                </a:lnTo>
                <a:lnTo>
                  <a:pt x="50" y="453"/>
                </a:lnTo>
                <a:lnTo>
                  <a:pt x="52" y="449"/>
                </a:lnTo>
                <a:lnTo>
                  <a:pt x="84" y="406"/>
                </a:lnTo>
                <a:lnTo>
                  <a:pt x="74" y="386"/>
                </a:lnTo>
                <a:lnTo>
                  <a:pt x="67" y="363"/>
                </a:lnTo>
                <a:lnTo>
                  <a:pt x="14" y="356"/>
                </a:lnTo>
                <a:lnTo>
                  <a:pt x="9" y="355"/>
                </a:lnTo>
                <a:lnTo>
                  <a:pt x="4" y="351"/>
                </a:lnTo>
                <a:lnTo>
                  <a:pt x="2" y="346"/>
                </a:lnTo>
                <a:lnTo>
                  <a:pt x="0" y="317"/>
                </a:lnTo>
                <a:lnTo>
                  <a:pt x="2" y="288"/>
                </a:lnTo>
                <a:lnTo>
                  <a:pt x="4" y="282"/>
                </a:lnTo>
                <a:lnTo>
                  <a:pt x="9" y="279"/>
                </a:lnTo>
                <a:lnTo>
                  <a:pt x="14" y="275"/>
                </a:lnTo>
                <a:lnTo>
                  <a:pt x="67" y="269"/>
                </a:lnTo>
                <a:lnTo>
                  <a:pt x="74" y="248"/>
                </a:lnTo>
                <a:lnTo>
                  <a:pt x="84" y="227"/>
                </a:lnTo>
                <a:lnTo>
                  <a:pt x="52" y="184"/>
                </a:lnTo>
                <a:lnTo>
                  <a:pt x="50" y="181"/>
                </a:lnTo>
                <a:lnTo>
                  <a:pt x="48" y="176"/>
                </a:lnTo>
                <a:lnTo>
                  <a:pt x="50" y="172"/>
                </a:lnTo>
                <a:lnTo>
                  <a:pt x="52" y="169"/>
                </a:lnTo>
                <a:lnTo>
                  <a:pt x="71" y="146"/>
                </a:lnTo>
                <a:lnTo>
                  <a:pt x="93" y="127"/>
                </a:lnTo>
                <a:lnTo>
                  <a:pt x="97" y="126"/>
                </a:lnTo>
                <a:lnTo>
                  <a:pt x="100" y="124"/>
                </a:lnTo>
                <a:lnTo>
                  <a:pt x="105" y="126"/>
                </a:lnTo>
                <a:lnTo>
                  <a:pt x="109" y="127"/>
                </a:lnTo>
                <a:lnTo>
                  <a:pt x="152" y="160"/>
                </a:lnTo>
                <a:lnTo>
                  <a:pt x="172" y="150"/>
                </a:lnTo>
                <a:lnTo>
                  <a:pt x="193" y="143"/>
                </a:lnTo>
                <a:lnTo>
                  <a:pt x="200" y="89"/>
                </a:lnTo>
                <a:lnTo>
                  <a:pt x="203" y="84"/>
                </a:lnTo>
                <a:lnTo>
                  <a:pt x="207" y="79"/>
                </a:lnTo>
                <a:lnTo>
                  <a:pt x="212" y="77"/>
                </a:lnTo>
                <a:lnTo>
                  <a:pt x="241" y="76"/>
                </a:lnTo>
                <a:close/>
                <a:moveTo>
                  <a:pt x="568" y="26"/>
                </a:moveTo>
                <a:lnTo>
                  <a:pt x="561" y="26"/>
                </a:lnTo>
                <a:lnTo>
                  <a:pt x="556" y="69"/>
                </a:lnTo>
                <a:lnTo>
                  <a:pt x="556" y="74"/>
                </a:lnTo>
                <a:lnTo>
                  <a:pt x="553" y="77"/>
                </a:lnTo>
                <a:lnTo>
                  <a:pt x="548" y="79"/>
                </a:lnTo>
                <a:lnTo>
                  <a:pt x="530" y="86"/>
                </a:lnTo>
                <a:lnTo>
                  <a:pt x="517" y="98"/>
                </a:lnTo>
                <a:lnTo>
                  <a:pt x="511" y="100"/>
                </a:lnTo>
                <a:lnTo>
                  <a:pt x="506" y="102"/>
                </a:lnTo>
                <a:lnTo>
                  <a:pt x="501" y="100"/>
                </a:lnTo>
                <a:lnTo>
                  <a:pt x="465" y="84"/>
                </a:lnTo>
                <a:lnTo>
                  <a:pt x="462" y="89"/>
                </a:lnTo>
                <a:lnTo>
                  <a:pt x="458" y="96"/>
                </a:lnTo>
                <a:lnTo>
                  <a:pt x="491" y="120"/>
                </a:lnTo>
                <a:lnTo>
                  <a:pt x="494" y="124"/>
                </a:lnTo>
                <a:lnTo>
                  <a:pt x="496" y="129"/>
                </a:lnTo>
                <a:lnTo>
                  <a:pt x="496" y="133"/>
                </a:lnTo>
                <a:lnTo>
                  <a:pt x="494" y="143"/>
                </a:lnTo>
                <a:lnTo>
                  <a:pt x="493" y="151"/>
                </a:lnTo>
                <a:lnTo>
                  <a:pt x="494" y="162"/>
                </a:lnTo>
                <a:lnTo>
                  <a:pt x="496" y="170"/>
                </a:lnTo>
                <a:lnTo>
                  <a:pt x="496" y="176"/>
                </a:lnTo>
                <a:lnTo>
                  <a:pt x="494" y="181"/>
                </a:lnTo>
                <a:lnTo>
                  <a:pt x="491" y="184"/>
                </a:lnTo>
                <a:lnTo>
                  <a:pt x="458" y="208"/>
                </a:lnTo>
                <a:lnTo>
                  <a:pt x="462" y="213"/>
                </a:lnTo>
                <a:lnTo>
                  <a:pt x="465" y="220"/>
                </a:lnTo>
                <a:lnTo>
                  <a:pt x="501" y="203"/>
                </a:lnTo>
                <a:lnTo>
                  <a:pt x="506" y="203"/>
                </a:lnTo>
                <a:lnTo>
                  <a:pt x="511" y="203"/>
                </a:lnTo>
                <a:lnTo>
                  <a:pt x="517" y="207"/>
                </a:lnTo>
                <a:lnTo>
                  <a:pt x="530" y="217"/>
                </a:lnTo>
                <a:lnTo>
                  <a:pt x="548" y="226"/>
                </a:lnTo>
                <a:lnTo>
                  <a:pt x="553" y="227"/>
                </a:lnTo>
                <a:lnTo>
                  <a:pt x="556" y="231"/>
                </a:lnTo>
                <a:lnTo>
                  <a:pt x="556" y="236"/>
                </a:lnTo>
                <a:lnTo>
                  <a:pt x="561" y="277"/>
                </a:lnTo>
                <a:lnTo>
                  <a:pt x="568" y="279"/>
                </a:lnTo>
                <a:lnTo>
                  <a:pt x="577" y="277"/>
                </a:lnTo>
                <a:lnTo>
                  <a:pt x="580" y="236"/>
                </a:lnTo>
                <a:lnTo>
                  <a:pt x="582" y="231"/>
                </a:lnTo>
                <a:lnTo>
                  <a:pt x="586" y="227"/>
                </a:lnTo>
                <a:lnTo>
                  <a:pt x="589" y="226"/>
                </a:lnTo>
                <a:lnTo>
                  <a:pt x="606" y="217"/>
                </a:lnTo>
                <a:lnTo>
                  <a:pt x="622" y="207"/>
                </a:lnTo>
                <a:lnTo>
                  <a:pt x="627" y="203"/>
                </a:lnTo>
                <a:lnTo>
                  <a:pt x="630" y="203"/>
                </a:lnTo>
                <a:lnTo>
                  <a:pt x="635" y="203"/>
                </a:lnTo>
                <a:lnTo>
                  <a:pt x="672" y="220"/>
                </a:lnTo>
                <a:lnTo>
                  <a:pt x="677" y="213"/>
                </a:lnTo>
                <a:lnTo>
                  <a:pt x="680" y="208"/>
                </a:lnTo>
                <a:lnTo>
                  <a:pt x="647" y="184"/>
                </a:lnTo>
                <a:lnTo>
                  <a:pt x="644" y="181"/>
                </a:lnTo>
                <a:lnTo>
                  <a:pt x="642" y="176"/>
                </a:lnTo>
                <a:lnTo>
                  <a:pt x="642" y="170"/>
                </a:lnTo>
                <a:lnTo>
                  <a:pt x="644" y="162"/>
                </a:lnTo>
                <a:lnTo>
                  <a:pt x="644" y="151"/>
                </a:lnTo>
                <a:lnTo>
                  <a:pt x="644" y="143"/>
                </a:lnTo>
                <a:lnTo>
                  <a:pt x="642" y="133"/>
                </a:lnTo>
                <a:lnTo>
                  <a:pt x="642" y="129"/>
                </a:lnTo>
                <a:lnTo>
                  <a:pt x="644" y="124"/>
                </a:lnTo>
                <a:lnTo>
                  <a:pt x="647" y="120"/>
                </a:lnTo>
                <a:lnTo>
                  <a:pt x="680" y="96"/>
                </a:lnTo>
                <a:lnTo>
                  <a:pt x="677" y="89"/>
                </a:lnTo>
                <a:lnTo>
                  <a:pt x="672" y="84"/>
                </a:lnTo>
                <a:lnTo>
                  <a:pt x="635" y="100"/>
                </a:lnTo>
                <a:lnTo>
                  <a:pt x="630" y="102"/>
                </a:lnTo>
                <a:lnTo>
                  <a:pt x="627" y="100"/>
                </a:lnTo>
                <a:lnTo>
                  <a:pt x="622" y="98"/>
                </a:lnTo>
                <a:lnTo>
                  <a:pt x="606" y="86"/>
                </a:lnTo>
                <a:lnTo>
                  <a:pt x="589" y="79"/>
                </a:lnTo>
                <a:lnTo>
                  <a:pt x="586" y="77"/>
                </a:lnTo>
                <a:lnTo>
                  <a:pt x="582" y="74"/>
                </a:lnTo>
                <a:lnTo>
                  <a:pt x="580" y="69"/>
                </a:lnTo>
                <a:lnTo>
                  <a:pt x="577" y="26"/>
                </a:lnTo>
                <a:lnTo>
                  <a:pt x="568" y="26"/>
                </a:lnTo>
                <a:close/>
                <a:moveTo>
                  <a:pt x="568" y="0"/>
                </a:moveTo>
                <a:lnTo>
                  <a:pt x="591" y="2"/>
                </a:lnTo>
                <a:lnTo>
                  <a:pt x="596" y="5"/>
                </a:lnTo>
                <a:lnTo>
                  <a:pt x="599" y="9"/>
                </a:lnTo>
                <a:lnTo>
                  <a:pt x="601" y="14"/>
                </a:lnTo>
                <a:lnTo>
                  <a:pt x="604" y="58"/>
                </a:lnTo>
                <a:lnTo>
                  <a:pt x="620" y="65"/>
                </a:lnTo>
                <a:lnTo>
                  <a:pt x="634" y="74"/>
                </a:lnTo>
                <a:lnTo>
                  <a:pt x="672" y="57"/>
                </a:lnTo>
                <a:lnTo>
                  <a:pt x="675" y="55"/>
                </a:lnTo>
                <a:lnTo>
                  <a:pt x="678" y="57"/>
                </a:lnTo>
                <a:lnTo>
                  <a:pt x="684" y="57"/>
                </a:lnTo>
                <a:lnTo>
                  <a:pt x="685" y="60"/>
                </a:lnTo>
                <a:lnTo>
                  <a:pt x="692" y="69"/>
                </a:lnTo>
                <a:lnTo>
                  <a:pt x="697" y="77"/>
                </a:lnTo>
                <a:lnTo>
                  <a:pt x="703" y="86"/>
                </a:lnTo>
                <a:lnTo>
                  <a:pt x="708" y="96"/>
                </a:lnTo>
                <a:lnTo>
                  <a:pt x="708" y="100"/>
                </a:lnTo>
                <a:lnTo>
                  <a:pt x="708" y="105"/>
                </a:lnTo>
                <a:lnTo>
                  <a:pt x="706" y="108"/>
                </a:lnTo>
                <a:lnTo>
                  <a:pt x="703" y="112"/>
                </a:lnTo>
                <a:lnTo>
                  <a:pt x="668" y="136"/>
                </a:lnTo>
                <a:lnTo>
                  <a:pt x="670" y="145"/>
                </a:lnTo>
                <a:lnTo>
                  <a:pt x="670" y="151"/>
                </a:lnTo>
                <a:lnTo>
                  <a:pt x="670" y="160"/>
                </a:lnTo>
                <a:lnTo>
                  <a:pt x="668" y="169"/>
                </a:lnTo>
                <a:lnTo>
                  <a:pt x="703" y="193"/>
                </a:lnTo>
                <a:lnTo>
                  <a:pt x="706" y="196"/>
                </a:lnTo>
                <a:lnTo>
                  <a:pt x="708" y="200"/>
                </a:lnTo>
                <a:lnTo>
                  <a:pt x="708" y="203"/>
                </a:lnTo>
                <a:lnTo>
                  <a:pt x="708" y="208"/>
                </a:lnTo>
                <a:lnTo>
                  <a:pt x="703" y="217"/>
                </a:lnTo>
                <a:lnTo>
                  <a:pt x="697" y="227"/>
                </a:lnTo>
                <a:lnTo>
                  <a:pt x="692" y="236"/>
                </a:lnTo>
                <a:lnTo>
                  <a:pt x="685" y="244"/>
                </a:lnTo>
                <a:lnTo>
                  <a:pt x="684" y="246"/>
                </a:lnTo>
                <a:lnTo>
                  <a:pt x="678" y="248"/>
                </a:lnTo>
                <a:lnTo>
                  <a:pt x="675" y="248"/>
                </a:lnTo>
                <a:lnTo>
                  <a:pt x="672" y="248"/>
                </a:lnTo>
                <a:lnTo>
                  <a:pt x="634" y="231"/>
                </a:lnTo>
                <a:lnTo>
                  <a:pt x="620" y="239"/>
                </a:lnTo>
                <a:lnTo>
                  <a:pt x="604" y="246"/>
                </a:lnTo>
                <a:lnTo>
                  <a:pt x="601" y="291"/>
                </a:lnTo>
                <a:lnTo>
                  <a:pt x="599" y="296"/>
                </a:lnTo>
                <a:lnTo>
                  <a:pt x="596" y="300"/>
                </a:lnTo>
                <a:lnTo>
                  <a:pt x="591" y="301"/>
                </a:lnTo>
                <a:lnTo>
                  <a:pt x="579" y="303"/>
                </a:lnTo>
                <a:lnTo>
                  <a:pt x="568" y="303"/>
                </a:lnTo>
                <a:lnTo>
                  <a:pt x="558" y="303"/>
                </a:lnTo>
                <a:lnTo>
                  <a:pt x="548" y="301"/>
                </a:lnTo>
                <a:lnTo>
                  <a:pt x="542" y="300"/>
                </a:lnTo>
                <a:lnTo>
                  <a:pt x="539" y="296"/>
                </a:lnTo>
                <a:lnTo>
                  <a:pt x="537" y="291"/>
                </a:lnTo>
                <a:lnTo>
                  <a:pt x="532" y="246"/>
                </a:lnTo>
                <a:lnTo>
                  <a:pt x="518" y="239"/>
                </a:lnTo>
                <a:lnTo>
                  <a:pt x="505" y="231"/>
                </a:lnTo>
                <a:lnTo>
                  <a:pt x="467" y="248"/>
                </a:lnTo>
                <a:lnTo>
                  <a:pt x="463" y="248"/>
                </a:lnTo>
                <a:lnTo>
                  <a:pt x="458" y="248"/>
                </a:lnTo>
                <a:lnTo>
                  <a:pt x="455" y="246"/>
                </a:lnTo>
                <a:lnTo>
                  <a:pt x="451" y="244"/>
                </a:lnTo>
                <a:lnTo>
                  <a:pt x="444" y="236"/>
                </a:lnTo>
                <a:lnTo>
                  <a:pt x="439" y="227"/>
                </a:lnTo>
                <a:lnTo>
                  <a:pt x="436" y="217"/>
                </a:lnTo>
                <a:lnTo>
                  <a:pt x="431" y="208"/>
                </a:lnTo>
                <a:lnTo>
                  <a:pt x="431" y="203"/>
                </a:lnTo>
                <a:lnTo>
                  <a:pt x="431" y="200"/>
                </a:lnTo>
                <a:lnTo>
                  <a:pt x="432" y="196"/>
                </a:lnTo>
                <a:lnTo>
                  <a:pt x="436" y="193"/>
                </a:lnTo>
                <a:lnTo>
                  <a:pt x="468" y="169"/>
                </a:lnTo>
                <a:lnTo>
                  <a:pt x="468" y="160"/>
                </a:lnTo>
                <a:lnTo>
                  <a:pt x="468" y="151"/>
                </a:lnTo>
                <a:lnTo>
                  <a:pt x="468" y="145"/>
                </a:lnTo>
                <a:lnTo>
                  <a:pt x="468" y="136"/>
                </a:lnTo>
                <a:lnTo>
                  <a:pt x="436" y="112"/>
                </a:lnTo>
                <a:lnTo>
                  <a:pt x="432" y="108"/>
                </a:lnTo>
                <a:lnTo>
                  <a:pt x="431" y="105"/>
                </a:lnTo>
                <a:lnTo>
                  <a:pt x="431" y="100"/>
                </a:lnTo>
                <a:lnTo>
                  <a:pt x="431" y="96"/>
                </a:lnTo>
                <a:lnTo>
                  <a:pt x="436" y="86"/>
                </a:lnTo>
                <a:lnTo>
                  <a:pt x="439" y="77"/>
                </a:lnTo>
                <a:lnTo>
                  <a:pt x="444" y="69"/>
                </a:lnTo>
                <a:lnTo>
                  <a:pt x="451" y="60"/>
                </a:lnTo>
                <a:lnTo>
                  <a:pt x="455" y="57"/>
                </a:lnTo>
                <a:lnTo>
                  <a:pt x="458" y="57"/>
                </a:lnTo>
                <a:lnTo>
                  <a:pt x="463" y="55"/>
                </a:lnTo>
                <a:lnTo>
                  <a:pt x="467" y="57"/>
                </a:lnTo>
                <a:lnTo>
                  <a:pt x="505" y="74"/>
                </a:lnTo>
                <a:lnTo>
                  <a:pt x="518" y="65"/>
                </a:lnTo>
                <a:lnTo>
                  <a:pt x="532" y="58"/>
                </a:lnTo>
                <a:lnTo>
                  <a:pt x="537" y="14"/>
                </a:lnTo>
                <a:lnTo>
                  <a:pt x="539" y="9"/>
                </a:lnTo>
                <a:lnTo>
                  <a:pt x="542" y="5"/>
                </a:lnTo>
                <a:lnTo>
                  <a:pt x="548" y="2"/>
                </a:lnTo>
                <a:lnTo>
                  <a:pt x="568" y="0"/>
                </a:lnTo>
                <a:close/>
              </a:path>
            </a:pathLst>
          </a:custGeom>
          <a:solidFill>
            <a:srgbClr val="CF002B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8" name="Grupa 87"/>
          <p:cNvGrpSpPr/>
          <p:nvPr/>
        </p:nvGrpSpPr>
        <p:grpSpPr>
          <a:xfrm>
            <a:off x="584089" y="4947709"/>
            <a:ext cx="432567" cy="398400"/>
            <a:chOff x="471661" y="388366"/>
            <a:chExt cx="585323" cy="539090"/>
          </a:xfrm>
        </p:grpSpPr>
        <p:sp>
          <p:nvSpPr>
            <p:cNvPr id="92" name="Freeform 431"/>
            <p:cNvSpPr>
              <a:spLocks/>
            </p:cNvSpPr>
            <p:nvPr/>
          </p:nvSpPr>
          <p:spPr bwMode="auto">
            <a:xfrm>
              <a:off x="471661" y="495629"/>
              <a:ext cx="137778" cy="337509"/>
            </a:xfrm>
            <a:custGeom>
              <a:avLst/>
              <a:gdLst>
                <a:gd name="T0" fmla="*/ 129 w 149"/>
                <a:gd name="T1" fmla="*/ 0 h 365"/>
                <a:gd name="T2" fmla="*/ 149 w 149"/>
                <a:gd name="T3" fmla="*/ 7 h 365"/>
                <a:gd name="T4" fmla="*/ 26 w 149"/>
                <a:gd name="T5" fmla="*/ 344 h 365"/>
                <a:gd name="T6" fmla="*/ 139 w 149"/>
                <a:gd name="T7" fmla="*/ 344 h 365"/>
                <a:gd name="T8" fmla="*/ 139 w 149"/>
                <a:gd name="T9" fmla="*/ 365 h 365"/>
                <a:gd name="T10" fmla="*/ 10 w 149"/>
                <a:gd name="T11" fmla="*/ 365 h 365"/>
                <a:gd name="T12" fmla="*/ 7 w 149"/>
                <a:gd name="T13" fmla="*/ 364 h 365"/>
                <a:gd name="T14" fmla="*/ 5 w 149"/>
                <a:gd name="T15" fmla="*/ 362 h 365"/>
                <a:gd name="T16" fmla="*/ 3 w 149"/>
                <a:gd name="T17" fmla="*/ 361 h 365"/>
                <a:gd name="T18" fmla="*/ 2 w 149"/>
                <a:gd name="T19" fmla="*/ 358 h 365"/>
                <a:gd name="T20" fmla="*/ 0 w 149"/>
                <a:gd name="T21" fmla="*/ 354 h 365"/>
                <a:gd name="T22" fmla="*/ 2 w 149"/>
                <a:gd name="T23" fmla="*/ 351 h 365"/>
                <a:gd name="T24" fmla="*/ 129 w 149"/>
                <a:gd name="T25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365">
                  <a:moveTo>
                    <a:pt x="129" y="0"/>
                  </a:moveTo>
                  <a:lnTo>
                    <a:pt x="149" y="7"/>
                  </a:lnTo>
                  <a:lnTo>
                    <a:pt x="26" y="344"/>
                  </a:lnTo>
                  <a:lnTo>
                    <a:pt x="139" y="344"/>
                  </a:lnTo>
                  <a:lnTo>
                    <a:pt x="139" y="365"/>
                  </a:lnTo>
                  <a:lnTo>
                    <a:pt x="10" y="365"/>
                  </a:lnTo>
                  <a:lnTo>
                    <a:pt x="7" y="364"/>
                  </a:lnTo>
                  <a:lnTo>
                    <a:pt x="5" y="362"/>
                  </a:lnTo>
                  <a:lnTo>
                    <a:pt x="3" y="361"/>
                  </a:lnTo>
                  <a:lnTo>
                    <a:pt x="2" y="358"/>
                  </a:lnTo>
                  <a:lnTo>
                    <a:pt x="0" y="354"/>
                  </a:lnTo>
                  <a:lnTo>
                    <a:pt x="2" y="351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32"/>
            <p:cNvSpPr>
              <a:spLocks noEditPoints="1"/>
            </p:cNvSpPr>
            <p:nvPr/>
          </p:nvSpPr>
          <p:spPr bwMode="auto">
            <a:xfrm>
              <a:off x="630706" y="489157"/>
              <a:ext cx="303296" cy="356927"/>
            </a:xfrm>
            <a:custGeom>
              <a:avLst/>
              <a:gdLst>
                <a:gd name="T0" fmla="*/ 19 w 328"/>
                <a:gd name="T1" fmla="*/ 21 h 386"/>
                <a:gd name="T2" fmla="*/ 19 w 328"/>
                <a:gd name="T3" fmla="*/ 313 h 386"/>
                <a:gd name="T4" fmla="*/ 24 w 328"/>
                <a:gd name="T5" fmla="*/ 332 h 386"/>
                <a:gd name="T6" fmla="*/ 35 w 328"/>
                <a:gd name="T7" fmla="*/ 351 h 386"/>
                <a:gd name="T8" fmla="*/ 52 w 328"/>
                <a:gd name="T9" fmla="*/ 362 h 386"/>
                <a:gd name="T10" fmla="*/ 73 w 328"/>
                <a:gd name="T11" fmla="*/ 366 h 386"/>
                <a:gd name="T12" fmla="*/ 94 w 328"/>
                <a:gd name="T13" fmla="*/ 362 h 386"/>
                <a:gd name="T14" fmla="*/ 111 w 328"/>
                <a:gd name="T15" fmla="*/ 351 h 386"/>
                <a:gd name="T16" fmla="*/ 123 w 328"/>
                <a:gd name="T17" fmla="*/ 332 h 386"/>
                <a:gd name="T18" fmla="*/ 127 w 328"/>
                <a:gd name="T19" fmla="*/ 313 h 386"/>
                <a:gd name="T20" fmla="*/ 128 w 328"/>
                <a:gd name="T21" fmla="*/ 308 h 386"/>
                <a:gd name="T22" fmla="*/ 131 w 328"/>
                <a:gd name="T23" fmla="*/ 305 h 386"/>
                <a:gd name="T24" fmla="*/ 134 w 328"/>
                <a:gd name="T25" fmla="*/ 303 h 386"/>
                <a:gd name="T26" fmla="*/ 138 w 328"/>
                <a:gd name="T27" fmla="*/ 301 h 386"/>
                <a:gd name="T28" fmla="*/ 308 w 328"/>
                <a:gd name="T29" fmla="*/ 301 h 386"/>
                <a:gd name="T30" fmla="*/ 308 w 328"/>
                <a:gd name="T31" fmla="*/ 21 h 386"/>
                <a:gd name="T32" fmla="*/ 19 w 328"/>
                <a:gd name="T33" fmla="*/ 21 h 386"/>
                <a:gd name="T34" fmla="*/ 10 w 328"/>
                <a:gd name="T35" fmla="*/ 0 h 386"/>
                <a:gd name="T36" fmla="*/ 318 w 328"/>
                <a:gd name="T37" fmla="*/ 0 h 386"/>
                <a:gd name="T38" fmla="*/ 321 w 328"/>
                <a:gd name="T39" fmla="*/ 1 h 386"/>
                <a:gd name="T40" fmla="*/ 325 w 328"/>
                <a:gd name="T41" fmla="*/ 2 h 386"/>
                <a:gd name="T42" fmla="*/ 327 w 328"/>
                <a:gd name="T43" fmla="*/ 7 h 386"/>
                <a:gd name="T44" fmla="*/ 328 w 328"/>
                <a:gd name="T45" fmla="*/ 10 h 386"/>
                <a:gd name="T46" fmla="*/ 328 w 328"/>
                <a:gd name="T47" fmla="*/ 313 h 386"/>
                <a:gd name="T48" fmla="*/ 327 w 328"/>
                <a:gd name="T49" fmla="*/ 315 h 386"/>
                <a:gd name="T50" fmla="*/ 325 w 328"/>
                <a:gd name="T51" fmla="*/ 320 h 386"/>
                <a:gd name="T52" fmla="*/ 321 w 328"/>
                <a:gd name="T53" fmla="*/ 321 h 386"/>
                <a:gd name="T54" fmla="*/ 318 w 328"/>
                <a:gd name="T55" fmla="*/ 322 h 386"/>
                <a:gd name="T56" fmla="*/ 147 w 328"/>
                <a:gd name="T57" fmla="*/ 322 h 386"/>
                <a:gd name="T58" fmla="*/ 141 w 328"/>
                <a:gd name="T59" fmla="*/ 342 h 386"/>
                <a:gd name="T60" fmla="*/ 130 w 328"/>
                <a:gd name="T61" fmla="*/ 361 h 386"/>
                <a:gd name="T62" fmla="*/ 114 w 328"/>
                <a:gd name="T63" fmla="*/ 375 h 386"/>
                <a:gd name="T64" fmla="*/ 96 w 328"/>
                <a:gd name="T65" fmla="*/ 383 h 386"/>
                <a:gd name="T66" fmla="*/ 73 w 328"/>
                <a:gd name="T67" fmla="*/ 386 h 386"/>
                <a:gd name="T68" fmla="*/ 51 w 328"/>
                <a:gd name="T69" fmla="*/ 383 h 386"/>
                <a:gd name="T70" fmla="*/ 29 w 328"/>
                <a:gd name="T71" fmla="*/ 372 h 386"/>
                <a:gd name="T72" fmla="*/ 14 w 328"/>
                <a:gd name="T73" fmla="*/ 356 h 386"/>
                <a:gd name="T74" fmla="*/ 2 w 328"/>
                <a:gd name="T75" fmla="*/ 335 h 386"/>
                <a:gd name="T76" fmla="*/ 0 w 328"/>
                <a:gd name="T77" fmla="*/ 313 h 386"/>
                <a:gd name="T78" fmla="*/ 0 w 328"/>
                <a:gd name="T79" fmla="*/ 10 h 386"/>
                <a:gd name="T80" fmla="*/ 0 w 328"/>
                <a:gd name="T81" fmla="*/ 7 h 386"/>
                <a:gd name="T82" fmla="*/ 2 w 328"/>
                <a:gd name="T83" fmla="*/ 2 h 386"/>
                <a:gd name="T84" fmla="*/ 5 w 328"/>
                <a:gd name="T85" fmla="*/ 1 h 386"/>
                <a:gd name="T86" fmla="*/ 10 w 328"/>
                <a:gd name="T87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" h="386">
                  <a:moveTo>
                    <a:pt x="19" y="21"/>
                  </a:moveTo>
                  <a:lnTo>
                    <a:pt x="19" y="313"/>
                  </a:lnTo>
                  <a:lnTo>
                    <a:pt x="24" y="332"/>
                  </a:lnTo>
                  <a:lnTo>
                    <a:pt x="35" y="351"/>
                  </a:lnTo>
                  <a:lnTo>
                    <a:pt x="52" y="362"/>
                  </a:lnTo>
                  <a:lnTo>
                    <a:pt x="73" y="366"/>
                  </a:lnTo>
                  <a:lnTo>
                    <a:pt x="94" y="362"/>
                  </a:lnTo>
                  <a:lnTo>
                    <a:pt x="111" y="351"/>
                  </a:lnTo>
                  <a:lnTo>
                    <a:pt x="123" y="332"/>
                  </a:lnTo>
                  <a:lnTo>
                    <a:pt x="127" y="313"/>
                  </a:lnTo>
                  <a:lnTo>
                    <a:pt x="128" y="308"/>
                  </a:lnTo>
                  <a:lnTo>
                    <a:pt x="131" y="305"/>
                  </a:lnTo>
                  <a:lnTo>
                    <a:pt x="134" y="303"/>
                  </a:lnTo>
                  <a:lnTo>
                    <a:pt x="138" y="301"/>
                  </a:lnTo>
                  <a:lnTo>
                    <a:pt x="308" y="301"/>
                  </a:lnTo>
                  <a:lnTo>
                    <a:pt x="308" y="21"/>
                  </a:lnTo>
                  <a:lnTo>
                    <a:pt x="19" y="21"/>
                  </a:lnTo>
                  <a:close/>
                  <a:moveTo>
                    <a:pt x="10" y="0"/>
                  </a:moveTo>
                  <a:lnTo>
                    <a:pt x="318" y="0"/>
                  </a:lnTo>
                  <a:lnTo>
                    <a:pt x="321" y="1"/>
                  </a:lnTo>
                  <a:lnTo>
                    <a:pt x="325" y="2"/>
                  </a:lnTo>
                  <a:lnTo>
                    <a:pt x="327" y="7"/>
                  </a:lnTo>
                  <a:lnTo>
                    <a:pt x="328" y="10"/>
                  </a:lnTo>
                  <a:lnTo>
                    <a:pt x="328" y="313"/>
                  </a:lnTo>
                  <a:lnTo>
                    <a:pt x="327" y="315"/>
                  </a:lnTo>
                  <a:lnTo>
                    <a:pt x="325" y="320"/>
                  </a:lnTo>
                  <a:lnTo>
                    <a:pt x="321" y="321"/>
                  </a:lnTo>
                  <a:lnTo>
                    <a:pt x="318" y="322"/>
                  </a:lnTo>
                  <a:lnTo>
                    <a:pt x="147" y="322"/>
                  </a:lnTo>
                  <a:lnTo>
                    <a:pt x="141" y="342"/>
                  </a:lnTo>
                  <a:lnTo>
                    <a:pt x="130" y="361"/>
                  </a:lnTo>
                  <a:lnTo>
                    <a:pt x="114" y="375"/>
                  </a:lnTo>
                  <a:lnTo>
                    <a:pt x="96" y="383"/>
                  </a:lnTo>
                  <a:lnTo>
                    <a:pt x="73" y="386"/>
                  </a:lnTo>
                  <a:lnTo>
                    <a:pt x="51" y="383"/>
                  </a:lnTo>
                  <a:lnTo>
                    <a:pt x="29" y="372"/>
                  </a:lnTo>
                  <a:lnTo>
                    <a:pt x="14" y="356"/>
                  </a:lnTo>
                  <a:lnTo>
                    <a:pt x="2" y="335"/>
                  </a:lnTo>
                  <a:lnTo>
                    <a:pt x="0" y="3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33"/>
            <p:cNvSpPr>
              <a:spLocks/>
            </p:cNvSpPr>
            <p:nvPr/>
          </p:nvSpPr>
          <p:spPr bwMode="auto">
            <a:xfrm>
              <a:off x="590945" y="489157"/>
              <a:ext cx="321789" cy="438299"/>
            </a:xfrm>
            <a:custGeom>
              <a:avLst/>
              <a:gdLst>
                <a:gd name="T0" fmla="*/ 10 w 348"/>
                <a:gd name="T1" fmla="*/ 0 h 474"/>
                <a:gd name="T2" fmla="*/ 47 w 348"/>
                <a:gd name="T3" fmla="*/ 0 h 474"/>
                <a:gd name="T4" fmla="*/ 47 w 348"/>
                <a:gd name="T5" fmla="*/ 21 h 474"/>
                <a:gd name="T6" fmla="*/ 20 w 348"/>
                <a:gd name="T7" fmla="*/ 21 h 474"/>
                <a:gd name="T8" fmla="*/ 20 w 348"/>
                <a:gd name="T9" fmla="*/ 454 h 474"/>
                <a:gd name="T10" fmla="*/ 329 w 348"/>
                <a:gd name="T11" fmla="*/ 454 h 474"/>
                <a:gd name="T12" fmla="*/ 329 w 348"/>
                <a:gd name="T13" fmla="*/ 376 h 474"/>
                <a:gd name="T14" fmla="*/ 348 w 348"/>
                <a:gd name="T15" fmla="*/ 376 h 474"/>
                <a:gd name="T16" fmla="*/ 348 w 348"/>
                <a:gd name="T17" fmla="*/ 464 h 474"/>
                <a:gd name="T18" fmla="*/ 347 w 348"/>
                <a:gd name="T19" fmla="*/ 468 h 474"/>
                <a:gd name="T20" fmla="*/ 346 w 348"/>
                <a:gd name="T21" fmla="*/ 471 h 474"/>
                <a:gd name="T22" fmla="*/ 343 w 348"/>
                <a:gd name="T23" fmla="*/ 473 h 474"/>
                <a:gd name="T24" fmla="*/ 338 w 348"/>
                <a:gd name="T25" fmla="*/ 474 h 474"/>
                <a:gd name="T26" fmla="*/ 10 w 348"/>
                <a:gd name="T27" fmla="*/ 474 h 474"/>
                <a:gd name="T28" fmla="*/ 6 w 348"/>
                <a:gd name="T29" fmla="*/ 473 h 474"/>
                <a:gd name="T30" fmla="*/ 3 w 348"/>
                <a:gd name="T31" fmla="*/ 471 h 474"/>
                <a:gd name="T32" fmla="*/ 2 w 348"/>
                <a:gd name="T33" fmla="*/ 468 h 474"/>
                <a:gd name="T34" fmla="*/ 0 w 348"/>
                <a:gd name="T35" fmla="*/ 464 h 474"/>
                <a:gd name="T36" fmla="*/ 0 w 348"/>
                <a:gd name="T37" fmla="*/ 10 h 474"/>
                <a:gd name="T38" fmla="*/ 2 w 348"/>
                <a:gd name="T39" fmla="*/ 7 h 474"/>
                <a:gd name="T40" fmla="*/ 3 w 348"/>
                <a:gd name="T41" fmla="*/ 2 h 474"/>
                <a:gd name="T42" fmla="*/ 6 w 348"/>
                <a:gd name="T43" fmla="*/ 1 h 474"/>
                <a:gd name="T44" fmla="*/ 10 w 348"/>
                <a:gd name="T45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8" h="474">
                  <a:moveTo>
                    <a:pt x="10" y="0"/>
                  </a:moveTo>
                  <a:lnTo>
                    <a:pt x="47" y="0"/>
                  </a:lnTo>
                  <a:lnTo>
                    <a:pt x="47" y="21"/>
                  </a:lnTo>
                  <a:lnTo>
                    <a:pt x="20" y="21"/>
                  </a:lnTo>
                  <a:lnTo>
                    <a:pt x="20" y="454"/>
                  </a:lnTo>
                  <a:lnTo>
                    <a:pt x="329" y="454"/>
                  </a:lnTo>
                  <a:lnTo>
                    <a:pt x="329" y="376"/>
                  </a:lnTo>
                  <a:lnTo>
                    <a:pt x="348" y="376"/>
                  </a:lnTo>
                  <a:lnTo>
                    <a:pt x="348" y="464"/>
                  </a:lnTo>
                  <a:lnTo>
                    <a:pt x="347" y="468"/>
                  </a:lnTo>
                  <a:lnTo>
                    <a:pt x="346" y="471"/>
                  </a:lnTo>
                  <a:lnTo>
                    <a:pt x="343" y="473"/>
                  </a:lnTo>
                  <a:lnTo>
                    <a:pt x="338" y="474"/>
                  </a:lnTo>
                  <a:lnTo>
                    <a:pt x="10" y="474"/>
                  </a:lnTo>
                  <a:lnTo>
                    <a:pt x="6" y="473"/>
                  </a:lnTo>
                  <a:lnTo>
                    <a:pt x="3" y="471"/>
                  </a:lnTo>
                  <a:lnTo>
                    <a:pt x="2" y="468"/>
                  </a:lnTo>
                  <a:lnTo>
                    <a:pt x="0" y="46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34"/>
            <p:cNvSpPr>
              <a:spLocks/>
            </p:cNvSpPr>
            <p:nvPr/>
          </p:nvSpPr>
          <p:spPr bwMode="auto">
            <a:xfrm>
              <a:off x="694509" y="767486"/>
              <a:ext cx="362475" cy="78598"/>
            </a:xfrm>
            <a:custGeom>
              <a:avLst/>
              <a:gdLst>
                <a:gd name="T0" fmla="*/ 249 w 392"/>
                <a:gd name="T1" fmla="*/ 0 h 85"/>
                <a:gd name="T2" fmla="*/ 382 w 392"/>
                <a:gd name="T3" fmla="*/ 0 h 85"/>
                <a:gd name="T4" fmla="*/ 385 w 392"/>
                <a:gd name="T5" fmla="*/ 2 h 85"/>
                <a:gd name="T6" fmla="*/ 389 w 392"/>
                <a:gd name="T7" fmla="*/ 4 h 85"/>
                <a:gd name="T8" fmla="*/ 391 w 392"/>
                <a:gd name="T9" fmla="*/ 7 h 85"/>
                <a:gd name="T10" fmla="*/ 392 w 392"/>
                <a:gd name="T11" fmla="*/ 12 h 85"/>
                <a:gd name="T12" fmla="*/ 388 w 392"/>
                <a:gd name="T13" fmla="*/ 34 h 85"/>
                <a:gd name="T14" fmla="*/ 378 w 392"/>
                <a:gd name="T15" fmla="*/ 55 h 85"/>
                <a:gd name="T16" fmla="*/ 361 w 392"/>
                <a:gd name="T17" fmla="*/ 71 h 85"/>
                <a:gd name="T18" fmla="*/ 341 w 392"/>
                <a:gd name="T19" fmla="*/ 82 h 85"/>
                <a:gd name="T20" fmla="*/ 317 w 392"/>
                <a:gd name="T21" fmla="*/ 85 h 85"/>
                <a:gd name="T22" fmla="*/ 0 w 392"/>
                <a:gd name="T23" fmla="*/ 85 h 85"/>
                <a:gd name="T24" fmla="*/ 0 w 392"/>
                <a:gd name="T25" fmla="*/ 65 h 85"/>
                <a:gd name="T26" fmla="*/ 317 w 392"/>
                <a:gd name="T27" fmla="*/ 65 h 85"/>
                <a:gd name="T28" fmla="*/ 335 w 392"/>
                <a:gd name="T29" fmla="*/ 61 h 85"/>
                <a:gd name="T30" fmla="*/ 352 w 392"/>
                <a:gd name="T31" fmla="*/ 53 h 85"/>
                <a:gd name="T32" fmla="*/ 364 w 392"/>
                <a:gd name="T33" fmla="*/ 38 h 85"/>
                <a:gd name="T34" fmla="*/ 371 w 392"/>
                <a:gd name="T35" fmla="*/ 21 h 85"/>
                <a:gd name="T36" fmla="*/ 249 w 392"/>
                <a:gd name="T37" fmla="*/ 21 h 85"/>
                <a:gd name="T38" fmla="*/ 249 w 392"/>
                <a:gd name="T3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2" h="85">
                  <a:moveTo>
                    <a:pt x="249" y="0"/>
                  </a:moveTo>
                  <a:lnTo>
                    <a:pt x="382" y="0"/>
                  </a:lnTo>
                  <a:lnTo>
                    <a:pt x="385" y="2"/>
                  </a:lnTo>
                  <a:lnTo>
                    <a:pt x="389" y="4"/>
                  </a:lnTo>
                  <a:lnTo>
                    <a:pt x="391" y="7"/>
                  </a:lnTo>
                  <a:lnTo>
                    <a:pt x="392" y="12"/>
                  </a:lnTo>
                  <a:lnTo>
                    <a:pt x="388" y="34"/>
                  </a:lnTo>
                  <a:lnTo>
                    <a:pt x="378" y="55"/>
                  </a:lnTo>
                  <a:lnTo>
                    <a:pt x="361" y="71"/>
                  </a:lnTo>
                  <a:lnTo>
                    <a:pt x="341" y="82"/>
                  </a:lnTo>
                  <a:lnTo>
                    <a:pt x="317" y="85"/>
                  </a:lnTo>
                  <a:lnTo>
                    <a:pt x="0" y="85"/>
                  </a:lnTo>
                  <a:lnTo>
                    <a:pt x="0" y="65"/>
                  </a:lnTo>
                  <a:lnTo>
                    <a:pt x="317" y="65"/>
                  </a:lnTo>
                  <a:lnTo>
                    <a:pt x="335" y="61"/>
                  </a:lnTo>
                  <a:lnTo>
                    <a:pt x="352" y="53"/>
                  </a:lnTo>
                  <a:lnTo>
                    <a:pt x="364" y="38"/>
                  </a:lnTo>
                  <a:lnTo>
                    <a:pt x="371" y="21"/>
                  </a:lnTo>
                  <a:lnTo>
                    <a:pt x="249" y="21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435"/>
            <p:cNvSpPr>
              <a:spLocks noChangeArrowheads="1"/>
            </p:cNvSpPr>
            <p:nvPr/>
          </p:nvSpPr>
          <p:spPr bwMode="auto">
            <a:xfrm>
              <a:off x="859102" y="716628"/>
              <a:ext cx="24966" cy="19418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436"/>
            <p:cNvSpPr>
              <a:spLocks noChangeArrowheads="1"/>
            </p:cNvSpPr>
            <p:nvPr/>
          </p:nvSpPr>
          <p:spPr bwMode="auto">
            <a:xfrm>
              <a:off x="679714" y="716628"/>
              <a:ext cx="159970" cy="19418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Rectangle 437"/>
            <p:cNvSpPr>
              <a:spLocks noChangeArrowheads="1"/>
            </p:cNvSpPr>
            <p:nvPr/>
          </p:nvSpPr>
          <p:spPr bwMode="auto">
            <a:xfrm>
              <a:off x="859102" y="558508"/>
              <a:ext cx="24966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Rectangle 438"/>
            <p:cNvSpPr>
              <a:spLocks noChangeArrowheads="1"/>
            </p:cNvSpPr>
            <p:nvPr/>
          </p:nvSpPr>
          <p:spPr bwMode="auto">
            <a:xfrm>
              <a:off x="679714" y="558508"/>
              <a:ext cx="159970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439"/>
            <p:cNvSpPr>
              <a:spLocks noChangeArrowheads="1"/>
            </p:cNvSpPr>
            <p:nvPr/>
          </p:nvSpPr>
          <p:spPr bwMode="auto">
            <a:xfrm>
              <a:off x="859102" y="610290"/>
              <a:ext cx="24966" cy="20343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Rectangle 440"/>
            <p:cNvSpPr>
              <a:spLocks noChangeArrowheads="1"/>
            </p:cNvSpPr>
            <p:nvPr/>
          </p:nvSpPr>
          <p:spPr bwMode="auto">
            <a:xfrm>
              <a:off x="679714" y="610290"/>
              <a:ext cx="159970" cy="20343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Rectangle 441"/>
            <p:cNvSpPr>
              <a:spLocks noChangeArrowheads="1"/>
            </p:cNvSpPr>
            <p:nvPr/>
          </p:nvSpPr>
          <p:spPr bwMode="auto">
            <a:xfrm>
              <a:off x="859102" y="663921"/>
              <a:ext cx="24966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Rectangle 442"/>
            <p:cNvSpPr>
              <a:spLocks noChangeArrowheads="1"/>
            </p:cNvSpPr>
            <p:nvPr/>
          </p:nvSpPr>
          <p:spPr bwMode="auto">
            <a:xfrm>
              <a:off x="679714" y="663921"/>
              <a:ext cx="159970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43"/>
            <p:cNvSpPr>
              <a:spLocks/>
            </p:cNvSpPr>
            <p:nvPr/>
          </p:nvSpPr>
          <p:spPr bwMode="auto">
            <a:xfrm>
              <a:off x="625158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2 w 62"/>
                <a:gd name="T3" fmla="*/ 2 h 94"/>
                <a:gd name="T4" fmla="*/ 52 w 62"/>
                <a:gd name="T5" fmla="*/ 9 h 94"/>
                <a:gd name="T6" fmla="*/ 59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1 w 62"/>
                <a:gd name="T13" fmla="*/ 87 h 94"/>
                <a:gd name="T14" fmla="*/ 58 w 62"/>
                <a:gd name="T15" fmla="*/ 92 h 94"/>
                <a:gd name="T16" fmla="*/ 55 w 62"/>
                <a:gd name="T17" fmla="*/ 93 h 94"/>
                <a:gd name="T18" fmla="*/ 51 w 62"/>
                <a:gd name="T19" fmla="*/ 94 h 94"/>
                <a:gd name="T20" fmla="*/ 48 w 62"/>
                <a:gd name="T21" fmla="*/ 93 h 94"/>
                <a:gd name="T22" fmla="*/ 44 w 62"/>
                <a:gd name="T23" fmla="*/ 92 h 94"/>
                <a:gd name="T24" fmla="*/ 42 w 62"/>
                <a:gd name="T25" fmla="*/ 87 h 94"/>
                <a:gd name="T26" fmla="*/ 41 w 62"/>
                <a:gd name="T27" fmla="*/ 84 h 94"/>
                <a:gd name="T28" fmla="*/ 41 w 62"/>
                <a:gd name="T29" fmla="*/ 31 h 94"/>
                <a:gd name="T30" fmla="*/ 41 w 62"/>
                <a:gd name="T31" fmla="*/ 26 h 94"/>
                <a:gd name="T32" fmla="*/ 38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3 w 62"/>
                <a:gd name="T41" fmla="*/ 24 h 94"/>
                <a:gd name="T42" fmla="*/ 21 w 62"/>
                <a:gd name="T43" fmla="*/ 26 h 94"/>
                <a:gd name="T44" fmla="*/ 20 w 62"/>
                <a:gd name="T45" fmla="*/ 31 h 94"/>
                <a:gd name="T46" fmla="*/ 20 w 62"/>
                <a:gd name="T47" fmla="*/ 58 h 94"/>
                <a:gd name="T48" fmla="*/ 18 w 62"/>
                <a:gd name="T49" fmla="*/ 62 h 94"/>
                <a:gd name="T50" fmla="*/ 17 w 62"/>
                <a:gd name="T51" fmla="*/ 65 h 94"/>
                <a:gd name="T52" fmla="*/ 14 w 62"/>
                <a:gd name="T53" fmla="*/ 67 h 94"/>
                <a:gd name="T54" fmla="*/ 10 w 62"/>
                <a:gd name="T55" fmla="*/ 69 h 94"/>
                <a:gd name="T56" fmla="*/ 6 w 62"/>
                <a:gd name="T57" fmla="*/ 67 h 94"/>
                <a:gd name="T58" fmla="*/ 3 w 62"/>
                <a:gd name="T59" fmla="*/ 65 h 94"/>
                <a:gd name="T60" fmla="*/ 0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1 w 62"/>
                <a:gd name="T67" fmla="*/ 19 h 94"/>
                <a:gd name="T68" fmla="*/ 8 w 62"/>
                <a:gd name="T69" fmla="*/ 9 h 94"/>
                <a:gd name="T70" fmla="*/ 18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2" y="2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58" y="92"/>
                  </a:lnTo>
                  <a:lnTo>
                    <a:pt x="55" y="93"/>
                  </a:lnTo>
                  <a:lnTo>
                    <a:pt x="51" y="94"/>
                  </a:lnTo>
                  <a:lnTo>
                    <a:pt x="48" y="93"/>
                  </a:lnTo>
                  <a:lnTo>
                    <a:pt x="44" y="92"/>
                  </a:lnTo>
                  <a:lnTo>
                    <a:pt x="42" y="87"/>
                  </a:lnTo>
                  <a:lnTo>
                    <a:pt x="41" y="84"/>
                  </a:lnTo>
                  <a:lnTo>
                    <a:pt x="41" y="31"/>
                  </a:lnTo>
                  <a:lnTo>
                    <a:pt x="41" y="26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1" y="26"/>
                  </a:lnTo>
                  <a:lnTo>
                    <a:pt x="20" y="31"/>
                  </a:lnTo>
                  <a:lnTo>
                    <a:pt x="20" y="58"/>
                  </a:lnTo>
                  <a:lnTo>
                    <a:pt x="18" y="62"/>
                  </a:lnTo>
                  <a:lnTo>
                    <a:pt x="17" y="65"/>
                  </a:lnTo>
                  <a:lnTo>
                    <a:pt x="14" y="67"/>
                  </a:lnTo>
                  <a:lnTo>
                    <a:pt x="10" y="69"/>
                  </a:lnTo>
                  <a:lnTo>
                    <a:pt x="6" y="67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1" y="19"/>
                  </a:lnTo>
                  <a:lnTo>
                    <a:pt x="8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444"/>
            <p:cNvSpPr>
              <a:spLocks/>
            </p:cNvSpPr>
            <p:nvPr/>
          </p:nvSpPr>
          <p:spPr bwMode="auto">
            <a:xfrm>
              <a:off x="700982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4 w 62"/>
                <a:gd name="T3" fmla="*/ 2 h 94"/>
                <a:gd name="T4" fmla="*/ 54 w 62"/>
                <a:gd name="T5" fmla="*/ 9 h 94"/>
                <a:gd name="T6" fmla="*/ 61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2 w 62"/>
                <a:gd name="T13" fmla="*/ 87 h 94"/>
                <a:gd name="T14" fmla="*/ 59 w 62"/>
                <a:gd name="T15" fmla="*/ 92 h 94"/>
                <a:gd name="T16" fmla="*/ 57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4 w 62"/>
                <a:gd name="T25" fmla="*/ 87 h 94"/>
                <a:gd name="T26" fmla="*/ 43 w 62"/>
                <a:gd name="T27" fmla="*/ 84 h 94"/>
                <a:gd name="T28" fmla="*/ 43 w 62"/>
                <a:gd name="T29" fmla="*/ 31 h 94"/>
                <a:gd name="T30" fmla="*/ 41 w 62"/>
                <a:gd name="T31" fmla="*/ 26 h 94"/>
                <a:gd name="T32" fmla="*/ 40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1 w 62"/>
                <a:gd name="T45" fmla="*/ 31 h 94"/>
                <a:gd name="T46" fmla="*/ 21 w 62"/>
                <a:gd name="T47" fmla="*/ 58 h 94"/>
                <a:gd name="T48" fmla="*/ 20 w 62"/>
                <a:gd name="T49" fmla="*/ 62 h 94"/>
                <a:gd name="T50" fmla="*/ 18 w 62"/>
                <a:gd name="T51" fmla="*/ 65 h 94"/>
                <a:gd name="T52" fmla="*/ 14 w 62"/>
                <a:gd name="T53" fmla="*/ 67 h 94"/>
                <a:gd name="T54" fmla="*/ 11 w 62"/>
                <a:gd name="T55" fmla="*/ 69 h 94"/>
                <a:gd name="T56" fmla="*/ 7 w 62"/>
                <a:gd name="T57" fmla="*/ 67 h 94"/>
                <a:gd name="T58" fmla="*/ 4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3 w 62"/>
                <a:gd name="T67" fmla="*/ 19 h 94"/>
                <a:gd name="T68" fmla="*/ 10 w 62"/>
                <a:gd name="T69" fmla="*/ 9 h 94"/>
                <a:gd name="T70" fmla="*/ 20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59" y="92"/>
                  </a:lnTo>
                  <a:lnTo>
                    <a:pt x="57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4" y="87"/>
                  </a:lnTo>
                  <a:lnTo>
                    <a:pt x="43" y="84"/>
                  </a:lnTo>
                  <a:lnTo>
                    <a:pt x="43" y="31"/>
                  </a:lnTo>
                  <a:lnTo>
                    <a:pt x="41" y="26"/>
                  </a:lnTo>
                  <a:lnTo>
                    <a:pt x="40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1" y="31"/>
                  </a:lnTo>
                  <a:lnTo>
                    <a:pt x="21" y="58"/>
                  </a:lnTo>
                  <a:lnTo>
                    <a:pt x="20" y="62"/>
                  </a:lnTo>
                  <a:lnTo>
                    <a:pt x="18" y="65"/>
                  </a:lnTo>
                  <a:lnTo>
                    <a:pt x="14" y="67"/>
                  </a:lnTo>
                  <a:lnTo>
                    <a:pt x="11" y="69"/>
                  </a:lnTo>
                  <a:lnTo>
                    <a:pt x="7" y="67"/>
                  </a:lnTo>
                  <a:lnTo>
                    <a:pt x="4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10" y="9"/>
                  </a:lnTo>
                  <a:lnTo>
                    <a:pt x="20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445"/>
            <p:cNvSpPr>
              <a:spLocks/>
            </p:cNvSpPr>
            <p:nvPr/>
          </p:nvSpPr>
          <p:spPr bwMode="auto">
            <a:xfrm>
              <a:off x="778655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3 w 62"/>
                <a:gd name="T3" fmla="*/ 2 h 94"/>
                <a:gd name="T4" fmla="*/ 53 w 62"/>
                <a:gd name="T5" fmla="*/ 9 h 94"/>
                <a:gd name="T6" fmla="*/ 59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2 w 62"/>
                <a:gd name="T13" fmla="*/ 87 h 94"/>
                <a:gd name="T14" fmla="*/ 59 w 62"/>
                <a:gd name="T15" fmla="*/ 92 h 94"/>
                <a:gd name="T16" fmla="*/ 56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2 w 62"/>
                <a:gd name="T25" fmla="*/ 87 h 94"/>
                <a:gd name="T26" fmla="*/ 42 w 62"/>
                <a:gd name="T27" fmla="*/ 84 h 94"/>
                <a:gd name="T28" fmla="*/ 42 w 62"/>
                <a:gd name="T29" fmla="*/ 31 h 94"/>
                <a:gd name="T30" fmla="*/ 41 w 62"/>
                <a:gd name="T31" fmla="*/ 26 h 94"/>
                <a:gd name="T32" fmla="*/ 39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6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1 w 62"/>
                <a:gd name="T45" fmla="*/ 31 h 94"/>
                <a:gd name="T46" fmla="*/ 21 w 62"/>
                <a:gd name="T47" fmla="*/ 58 h 94"/>
                <a:gd name="T48" fmla="*/ 19 w 62"/>
                <a:gd name="T49" fmla="*/ 62 h 94"/>
                <a:gd name="T50" fmla="*/ 18 w 62"/>
                <a:gd name="T51" fmla="*/ 65 h 94"/>
                <a:gd name="T52" fmla="*/ 14 w 62"/>
                <a:gd name="T53" fmla="*/ 67 h 94"/>
                <a:gd name="T54" fmla="*/ 9 w 62"/>
                <a:gd name="T55" fmla="*/ 69 h 94"/>
                <a:gd name="T56" fmla="*/ 7 w 62"/>
                <a:gd name="T57" fmla="*/ 67 h 94"/>
                <a:gd name="T58" fmla="*/ 2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2 w 62"/>
                <a:gd name="T67" fmla="*/ 19 h 94"/>
                <a:gd name="T68" fmla="*/ 9 w 62"/>
                <a:gd name="T69" fmla="*/ 9 h 94"/>
                <a:gd name="T70" fmla="*/ 19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59" y="92"/>
                  </a:lnTo>
                  <a:lnTo>
                    <a:pt x="56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2" y="87"/>
                  </a:lnTo>
                  <a:lnTo>
                    <a:pt x="42" y="84"/>
                  </a:lnTo>
                  <a:lnTo>
                    <a:pt x="42" y="31"/>
                  </a:lnTo>
                  <a:lnTo>
                    <a:pt x="41" y="26"/>
                  </a:lnTo>
                  <a:lnTo>
                    <a:pt x="39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6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1" y="31"/>
                  </a:lnTo>
                  <a:lnTo>
                    <a:pt x="21" y="58"/>
                  </a:lnTo>
                  <a:lnTo>
                    <a:pt x="19" y="62"/>
                  </a:lnTo>
                  <a:lnTo>
                    <a:pt x="18" y="65"/>
                  </a:lnTo>
                  <a:lnTo>
                    <a:pt x="14" y="67"/>
                  </a:lnTo>
                  <a:lnTo>
                    <a:pt x="9" y="69"/>
                  </a:lnTo>
                  <a:lnTo>
                    <a:pt x="7" y="67"/>
                  </a:lnTo>
                  <a:lnTo>
                    <a:pt x="2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446"/>
            <p:cNvSpPr>
              <a:spLocks/>
            </p:cNvSpPr>
            <p:nvPr/>
          </p:nvSpPr>
          <p:spPr bwMode="auto">
            <a:xfrm>
              <a:off x="855404" y="444772"/>
              <a:ext cx="57330" cy="86920"/>
            </a:xfrm>
            <a:custGeom>
              <a:avLst/>
              <a:gdLst>
                <a:gd name="T0" fmla="*/ 31 w 62"/>
                <a:gd name="T1" fmla="*/ 0 h 94"/>
                <a:gd name="T2" fmla="*/ 44 w 62"/>
                <a:gd name="T3" fmla="*/ 2 h 94"/>
                <a:gd name="T4" fmla="*/ 54 w 62"/>
                <a:gd name="T5" fmla="*/ 9 h 94"/>
                <a:gd name="T6" fmla="*/ 60 w 62"/>
                <a:gd name="T7" fmla="*/ 19 h 94"/>
                <a:gd name="T8" fmla="*/ 62 w 62"/>
                <a:gd name="T9" fmla="*/ 31 h 94"/>
                <a:gd name="T10" fmla="*/ 62 w 62"/>
                <a:gd name="T11" fmla="*/ 84 h 94"/>
                <a:gd name="T12" fmla="*/ 61 w 62"/>
                <a:gd name="T13" fmla="*/ 87 h 94"/>
                <a:gd name="T14" fmla="*/ 60 w 62"/>
                <a:gd name="T15" fmla="*/ 92 h 94"/>
                <a:gd name="T16" fmla="*/ 57 w 62"/>
                <a:gd name="T17" fmla="*/ 93 h 94"/>
                <a:gd name="T18" fmla="*/ 52 w 62"/>
                <a:gd name="T19" fmla="*/ 94 h 94"/>
                <a:gd name="T20" fmla="*/ 48 w 62"/>
                <a:gd name="T21" fmla="*/ 93 h 94"/>
                <a:gd name="T22" fmla="*/ 45 w 62"/>
                <a:gd name="T23" fmla="*/ 92 h 94"/>
                <a:gd name="T24" fmla="*/ 43 w 62"/>
                <a:gd name="T25" fmla="*/ 87 h 94"/>
                <a:gd name="T26" fmla="*/ 43 w 62"/>
                <a:gd name="T27" fmla="*/ 84 h 94"/>
                <a:gd name="T28" fmla="*/ 43 w 62"/>
                <a:gd name="T29" fmla="*/ 31 h 94"/>
                <a:gd name="T30" fmla="*/ 41 w 62"/>
                <a:gd name="T31" fmla="*/ 26 h 94"/>
                <a:gd name="T32" fmla="*/ 38 w 62"/>
                <a:gd name="T33" fmla="*/ 24 h 94"/>
                <a:gd name="T34" fmla="*/ 35 w 62"/>
                <a:gd name="T35" fmla="*/ 21 h 94"/>
                <a:gd name="T36" fmla="*/ 31 w 62"/>
                <a:gd name="T37" fmla="*/ 21 h 94"/>
                <a:gd name="T38" fmla="*/ 27 w 62"/>
                <a:gd name="T39" fmla="*/ 21 h 94"/>
                <a:gd name="T40" fmla="*/ 24 w 62"/>
                <a:gd name="T41" fmla="*/ 24 h 94"/>
                <a:gd name="T42" fmla="*/ 21 w 62"/>
                <a:gd name="T43" fmla="*/ 26 h 94"/>
                <a:gd name="T44" fmla="*/ 20 w 62"/>
                <a:gd name="T45" fmla="*/ 31 h 94"/>
                <a:gd name="T46" fmla="*/ 20 w 62"/>
                <a:gd name="T47" fmla="*/ 58 h 94"/>
                <a:gd name="T48" fmla="*/ 20 w 62"/>
                <a:gd name="T49" fmla="*/ 62 h 94"/>
                <a:gd name="T50" fmla="*/ 17 w 62"/>
                <a:gd name="T51" fmla="*/ 65 h 94"/>
                <a:gd name="T52" fmla="*/ 14 w 62"/>
                <a:gd name="T53" fmla="*/ 67 h 94"/>
                <a:gd name="T54" fmla="*/ 10 w 62"/>
                <a:gd name="T55" fmla="*/ 69 h 94"/>
                <a:gd name="T56" fmla="*/ 6 w 62"/>
                <a:gd name="T57" fmla="*/ 67 h 94"/>
                <a:gd name="T58" fmla="*/ 3 w 62"/>
                <a:gd name="T59" fmla="*/ 65 h 94"/>
                <a:gd name="T60" fmla="*/ 1 w 62"/>
                <a:gd name="T61" fmla="*/ 62 h 94"/>
                <a:gd name="T62" fmla="*/ 0 w 62"/>
                <a:gd name="T63" fmla="*/ 58 h 94"/>
                <a:gd name="T64" fmla="*/ 0 w 62"/>
                <a:gd name="T65" fmla="*/ 31 h 94"/>
                <a:gd name="T66" fmla="*/ 3 w 62"/>
                <a:gd name="T67" fmla="*/ 19 h 94"/>
                <a:gd name="T68" fmla="*/ 9 w 62"/>
                <a:gd name="T69" fmla="*/ 9 h 94"/>
                <a:gd name="T70" fmla="*/ 18 w 62"/>
                <a:gd name="T71" fmla="*/ 2 h 94"/>
                <a:gd name="T72" fmla="*/ 31 w 62"/>
                <a:gd name="T7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94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60" y="92"/>
                  </a:lnTo>
                  <a:lnTo>
                    <a:pt x="57" y="93"/>
                  </a:lnTo>
                  <a:lnTo>
                    <a:pt x="52" y="94"/>
                  </a:lnTo>
                  <a:lnTo>
                    <a:pt x="48" y="93"/>
                  </a:lnTo>
                  <a:lnTo>
                    <a:pt x="45" y="92"/>
                  </a:lnTo>
                  <a:lnTo>
                    <a:pt x="43" y="87"/>
                  </a:lnTo>
                  <a:lnTo>
                    <a:pt x="43" y="84"/>
                  </a:lnTo>
                  <a:lnTo>
                    <a:pt x="43" y="31"/>
                  </a:lnTo>
                  <a:lnTo>
                    <a:pt x="41" y="26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20" y="31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17" y="65"/>
                  </a:lnTo>
                  <a:lnTo>
                    <a:pt x="14" y="67"/>
                  </a:lnTo>
                  <a:lnTo>
                    <a:pt x="10" y="69"/>
                  </a:lnTo>
                  <a:lnTo>
                    <a:pt x="6" y="67"/>
                  </a:lnTo>
                  <a:lnTo>
                    <a:pt x="3" y="65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447"/>
            <p:cNvSpPr>
              <a:spLocks noEditPoints="1"/>
            </p:cNvSpPr>
            <p:nvPr/>
          </p:nvSpPr>
          <p:spPr bwMode="auto">
            <a:xfrm>
              <a:off x="968215" y="389291"/>
              <a:ext cx="69351" cy="312542"/>
            </a:xfrm>
            <a:custGeom>
              <a:avLst/>
              <a:gdLst>
                <a:gd name="T0" fmla="*/ 37 w 75"/>
                <a:gd name="T1" fmla="*/ 58 h 338"/>
                <a:gd name="T2" fmla="*/ 20 w 75"/>
                <a:gd name="T3" fmla="*/ 103 h 338"/>
                <a:gd name="T4" fmla="*/ 20 w 75"/>
                <a:gd name="T5" fmla="*/ 319 h 338"/>
                <a:gd name="T6" fmla="*/ 54 w 75"/>
                <a:gd name="T7" fmla="*/ 319 h 338"/>
                <a:gd name="T8" fmla="*/ 54 w 75"/>
                <a:gd name="T9" fmla="*/ 103 h 338"/>
                <a:gd name="T10" fmla="*/ 37 w 75"/>
                <a:gd name="T11" fmla="*/ 58 h 338"/>
                <a:gd name="T12" fmla="*/ 37 w 75"/>
                <a:gd name="T13" fmla="*/ 0 h 338"/>
                <a:gd name="T14" fmla="*/ 75 w 75"/>
                <a:gd name="T15" fmla="*/ 101 h 338"/>
                <a:gd name="T16" fmla="*/ 75 w 75"/>
                <a:gd name="T17" fmla="*/ 338 h 338"/>
                <a:gd name="T18" fmla="*/ 0 w 75"/>
                <a:gd name="T19" fmla="*/ 338 h 338"/>
                <a:gd name="T20" fmla="*/ 0 w 75"/>
                <a:gd name="T21" fmla="*/ 101 h 338"/>
                <a:gd name="T22" fmla="*/ 37 w 75"/>
                <a:gd name="T2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38">
                  <a:moveTo>
                    <a:pt x="37" y="58"/>
                  </a:moveTo>
                  <a:lnTo>
                    <a:pt x="20" y="103"/>
                  </a:lnTo>
                  <a:lnTo>
                    <a:pt x="20" y="319"/>
                  </a:lnTo>
                  <a:lnTo>
                    <a:pt x="54" y="319"/>
                  </a:lnTo>
                  <a:lnTo>
                    <a:pt x="54" y="103"/>
                  </a:lnTo>
                  <a:lnTo>
                    <a:pt x="37" y="58"/>
                  </a:lnTo>
                  <a:close/>
                  <a:moveTo>
                    <a:pt x="37" y="0"/>
                  </a:moveTo>
                  <a:lnTo>
                    <a:pt x="75" y="101"/>
                  </a:lnTo>
                  <a:lnTo>
                    <a:pt x="75" y="338"/>
                  </a:lnTo>
                  <a:lnTo>
                    <a:pt x="0" y="338"/>
                  </a:lnTo>
                  <a:lnTo>
                    <a:pt x="0" y="1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448"/>
            <p:cNvSpPr>
              <a:spLocks/>
            </p:cNvSpPr>
            <p:nvPr/>
          </p:nvSpPr>
          <p:spPr bwMode="auto">
            <a:xfrm>
              <a:off x="968215" y="389291"/>
              <a:ext cx="69351" cy="304220"/>
            </a:xfrm>
            <a:custGeom>
              <a:avLst/>
              <a:gdLst>
                <a:gd name="T0" fmla="*/ 37 w 75"/>
                <a:gd name="T1" fmla="*/ 0 h 329"/>
                <a:gd name="T2" fmla="*/ 75 w 75"/>
                <a:gd name="T3" fmla="*/ 101 h 329"/>
                <a:gd name="T4" fmla="*/ 75 w 75"/>
                <a:gd name="T5" fmla="*/ 329 h 329"/>
                <a:gd name="T6" fmla="*/ 54 w 75"/>
                <a:gd name="T7" fmla="*/ 329 h 329"/>
                <a:gd name="T8" fmla="*/ 54 w 75"/>
                <a:gd name="T9" fmla="*/ 103 h 329"/>
                <a:gd name="T10" fmla="*/ 37 w 75"/>
                <a:gd name="T11" fmla="*/ 58 h 329"/>
                <a:gd name="T12" fmla="*/ 20 w 75"/>
                <a:gd name="T13" fmla="*/ 103 h 329"/>
                <a:gd name="T14" fmla="*/ 20 w 75"/>
                <a:gd name="T15" fmla="*/ 329 h 329"/>
                <a:gd name="T16" fmla="*/ 0 w 75"/>
                <a:gd name="T17" fmla="*/ 329 h 329"/>
                <a:gd name="T18" fmla="*/ 0 w 75"/>
                <a:gd name="T19" fmla="*/ 101 h 329"/>
                <a:gd name="T20" fmla="*/ 37 w 75"/>
                <a:gd name="T2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329">
                  <a:moveTo>
                    <a:pt x="37" y="0"/>
                  </a:moveTo>
                  <a:lnTo>
                    <a:pt x="75" y="101"/>
                  </a:lnTo>
                  <a:lnTo>
                    <a:pt x="75" y="329"/>
                  </a:lnTo>
                  <a:lnTo>
                    <a:pt x="54" y="329"/>
                  </a:lnTo>
                  <a:lnTo>
                    <a:pt x="54" y="103"/>
                  </a:lnTo>
                  <a:lnTo>
                    <a:pt x="37" y="58"/>
                  </a:lnTo>
                  <a:lnTo>
                    <a:pt x="20" y="103"/>
                  </a:lnTo>
                  <a:lnTo>
                    <a:pt x="20" y="329"/>
                  </a:lnTo>
                  <a:lnTo>
                    <a:pt x="0" y="329"/>
                  </a:lnTo>
                  <a:lnTo>
                    <a:pt x="0" y="1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449"/>
            <p:cNvSpPr>
              <a:spLocks/>
            </p:cNvSpPr>
            <p:nvPr/>
          </p:nvSpPr>
          <p:spPr bwMode="auto">
            <a:xfrm>
              <a:off x="993181" y="388366"/>
              <a:ext cx="18494" cy="37912"/>
            </a:xfrm>
            <a:custGeom>
              <a:avLst/>
              <a:gdLst>
                <a:gd name="T0" fmla="*/ 10 w 20"/>
                <a:gd name="T1" fmla="*/ 0 h 41"/>
                <a:gd name="T2" fmla="*/ 14 w 20"/>
                <a:gd name="T3" fmla="*/ 1 h 41"/>
                <a:gd name="T4" fmla="*/ 17 w 20"/>
                <a:gd name="T5" fmla="*/ 2 h 41"/>
                <a:gd name="T6" fmla="*/ 20 w 20"/>
                <a:gd name="T7" fmla="*/ 5 h 41"/>
                <a:gd name="T8" fmla="*/ 20 w 20"/>
                <a:gd name="T9" fmla="*/ 10 h 41"/>
                <a:gd name="T10" fmla="*/ 20 w 20"/>
                <a:gd name="T11" fmla="*/ 31 h 41"/>
                <a:gd name="T12" fmla="*/ 20 w 20"/>
                <a:gd name="T13" fmla="*/ 35 h 41"/>
                <a:gd name="T14" fmla="*/ 17 w 20"/>
                <a:gd name="T15" fmla="*/ 38 h 41"/>
                <a:gd name="T16" fmla="*/ 14 w 20"/>
                <a:gd name="T17" fmla="*/ 39 h 41"/>
                <a:gd name="T18" fmla="*/ 10 w 20"/>
                <a:gd name="T19" fmla="*/ 41 h 41"/>
                <a:gd name="T20" fmla="*/ 5 w 20"/>
                <a:gd name="T21" fmla="*/ 39 h 41"/>
                <a:gd name="T22" fmla="*/ 3 w 20"/>
                <a:gd name="T23" fmla="*/ 38 h 41"/>
                <a:gd name="T24" fmla="*/ 1 w 20"/>
                <a:gd name="T25" fmla="*/ 35 h 41"/>
                <a:gd name="T26" fmla="*/ 0 w 20"/>
                <a:gd name="T27" fmla="*/ 31 h 41"/>
                <a:gd name="T28" fmla="*/ 0 w 20"/>
                <a:gd name="T29" fmla="*/ 10 h 41"/>
                <a:gd name="T30" fmla="*/ 1 w 20"/>
                <a:gd name="T31" fmla="*/ 5 h 41"/>
                <a:gd name="T32" fmla="*/ 3 w 20"/>
                <a:gd name="T33" fmla="*/ 2 h 41"/>
                <a:gd name="T34" fmla="*/ 5 w 20"/>
                <a:gd name="T35" fmla="*/ 1 h 41"/>
                <a:gd name="T36" fmla="*/ 10 w 2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41">
                  <a:moveTo>
                    <a:pt x="10" y="0"/>
                  </a:moveTo>
                  <a:lnTo>
                    <a:pt x="14" y="1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0" y="31"/>
                  </a:lnTo>
                  <a:lnTo>
                    <a:pt x="20" y="35"/>
                  </a:lnTo>
                  <a:lnTo>
                    <a:pt x="17" y="38"/>
                  </a:lnTo>
                  <a:lnTo>
                    <a:pt x="14" y="39"/>
                  </a:lnTo>
                  <a:lnTo>
                    <a:pt x="10" y="41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450"/>
            <p:cNvSpPr>
              <a:spLocks noEditPoints="1"/>
            </p:cNvSpPr>
            <p:nvPr/>
          </p:nvSpPr>
          <p:spPr bwMode="auto">
            <a:xfrm>
              <a:off x="968215" y="684264"/>
              <a:ext cx="69351" cy="62878"/>
            </a:xfrm>
            <a:custGeom>
              <a:avLst/>
              <a:gdLst>
                <a:gd name="T0" fmla="*/ 20 w 75"/>
                <a:gd name="T1" fmla="*/ 19 h 68"/>
                <a:gd name="T2" fmla="*/ 20 w 75"/>
                <a:gd name="T3" fmla="*/ 48 h 68"/>
                <a:gd name="T4" fmla="*/ 54 w 75"/>
                <a:gd name="T5" fmla="*/ 48 h 68"/>
                <a:gd name="T6" fmla="*/ 54 w 75"/>
                <a:gd name="T7" fmla="*/ 19 h 68"/>
                <a:gd name="T8" fmla="*/ 20 w 75"/>
                <a:gd name="T9" fmla="*/ 19 h 68"/>
                <a:gd name="T10" fmla="*/ 10 w 75"/>
                <a:gd name="T11" fmla="*/ 0 h 68"/>
                <a:gd name="T12" fmla="*/ 64 w 75"/>
                <a:gd name="T13" fmla="*/ 0 h 68"/>
                <a:gd name="T14" fmla="*/ 68 w 75"/>
                <a:gd name="T15" fmla="*/ 0 h 68"/>
                <a:gd name="T16" fmla="*/ 72 w 75"/>
                <a:gd name="T17" fmla="*/ 2 h 68"/>
                <a:gd name="T18" fmla="*/ 73 w 75"/>
                <a:gd name="T19" fmla="*/ 5 h 68"/>
                <a:gd name="T20" fmla="*/ 75 w 75"/>
                <a:gd name="T21" fmla="*/ 10 h 68"/>
                <a:gd name="T22" fmla="*/ 75 w 75"/>
                <a:gd name="T23" fmla="*/ 58 h 68"/>
                <a:gd name="T24" fmla="*/ 73 w 75"/>
                <a:gd name="T25" fmla="*/ 62 h 68"/>
                <a:gd name="T26" fmla="*/ 72 w 75"/>
                <a:gd name="T27" fmla="*/ 65 h 68"/>
                <a:gd name="T28" fmla="*/ 68 w 75"/>
                <a:gd name="T29" fmla="*/ 68 h 68"/>
                <a:gd name="T30" fmla="*/ 64 w 75"/>
                <a:gd name="T31" fmla="*/ 68 h 68"/>
                <a:gd name="T32" fmla="*/ 10 w 75"/>
                <a:gd name="T33" fmla="*/ 68 h 68"/>
                <a:gd name="T34" fmla="*/ 5 w 75"/>
                <a:gd name="T35" fmla="*/ 68 h 68"/>
                <a:gd name="T36" fmla="*/ 3 w 75"/>
                <a:gd name="T37" fmla="*/ 65 h 68"/>
                <a:gd name="T38" fmla="*/ 0 w 75"/>
                <a:gd name="T39" fmla="*/ 62 h 68"/>
                <a:gd name="T40" fmla="*/ 0 w 75"/>
                <a:gd name="T41" fmla="*/ 58 h 68"/>
                <a:gd name="T42" fmla="*/ 0 w 75"/>
                <a:gd name="T43" fmla="*/ 10 h 68"/>
                <a:gd name="T44" fmla="*/ 0 w 75"/>
                <a:gd name="T45" fmla="*/ 5 h 68"/>
                <a:gd name="T46" fmla="*/ 3 w 75"/>
                <a:gd name="T47" fmla="*/ 2 h 68"/>
                <a:gd name="T48" fmla="*/ 5 w 75"/>
                <a:gd name="T49" fmla="*/ 0 h 68"/>
                <a:gd name="T50" fmla="*/ 10 w 75"/>
                <a:gd name="T5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68">
                  <a:moveTo>
                    <a:pt x="20" y="19"/>
                  </a:moveTo>
                  <a:lnTo>
                    <a:pt x="20" y="48"/>
                  </a:lnTo>
                  <a:lnTo>
                    <a:pt x="54" y="48"/>
                  </a:lnTo>
                  <a:lnTo>
                    <a:pt x="54" y="19"/>
                  </a:lnTo>
                  <a:lnTo>
                    <a:pt x="20" y="19"/>
                  </a:lnTo>
                  <a:close/>
                  <a:moveTo>
                    <a:pt x="10" y="0"/>
                  </a:moveTo>
                  <a:lnTo>
                    <a:pt x="64" y="0"/>
                  </a:lnTo>
                  <a:lnTo>
                    <a:pt x="68" y="0"/>
                  </a:lnTo>
                  <a:lnTo>
                    <a:pt x="72" y="2"/>
                  </a:lnTo>
                  <a:lnTo>
                    <a:pt x="73" y="5"/>
                  </a:lnTo>
                  <a:lnTo>
                    <a:pt x="75" y="10"/>
                  </a:lnTo>
                  <a:lnTo>
                    <a:pt x="75" y="58"/>
                  </a:lnTo>
                  <a:lnTo>
                    <a:pt x="73" y="62"/>
                  </a:lnTo>
                  <a:lnTo>
                    <a:pt x="72" y="65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10" y="68"/>
                  </a:lnTo>
                  <a:lnTo>
                    <a:pt x="5" y="68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451"/>
            <p:cNvSpPr>
              <a:spLocks/>
            </p:cNvSpPr>
            <p:nvPr/>
          </p:nvSpPr>
          <p:spPr bwMode="auto">
            <a:xfrm>
              <a:off x="968215" y="646352"/>
              <a:ext cx="69351" cy="19418"/>
            </a:xfrm>
            <a:custGeom>
              <a:avLst/>
              <a:gdLst>
                <a:gd name="T0" fmla="*/ 10 w 75"/>
                <a:gd name="T1" fmla="*/ 0 h 21"/>
                <a:gd name="T2" fmla="*/ 64 w 75"/>
                <a:gd name="T3" fmla="*/ 0 h 21"/>
                <a:gd name="T4" fmla="*/ 68 w 75"/>
                <a:gd name="T5" fmla="*/ 1 h 21"/>
                <a:gd name="T6" fmla="*/ 72 w 75"/>
                <a:gd name="T7" fmla="*/ 4 h 21"/>
                <a:gd name="T8" fmla="*/ 73 w 75"/>
                <a:gd name="T9" fmla="*/ 7 h 21"/>
                <a:gd name="T10" fmla="*/ 75 w 75"/>
                <a:gd name="T11" fmla="*/ 11 h 21"/>
                <a:gd name="T12" fmla="*/ 73 w 75"/>
                <a:gd name="T13" fmla="*/ 14 h 21"/>
                <a:gd name="T14" fmla="*/ 72 w 75"/>
                <a:gd name="T15" fmla="*/ 18 h 21"/>
                <a:gd name="T16" fmla="*/ 68 w 75"/>
                <a:gd name="T17" fmla="*/ 19 h 21"/>
                <a:gd name="T18" fmla="*/ 64 w 75"/>
                <a:gd name="T19" fmla="*/ 21 h 21"/>
                <a:gd name="T20" fmla="*/ 10 w 75"/>
                <a:gd name="T21" fmla="*/ 21 h 21"/>
                <a:gd name="T22" fmla="*/ 5 w 75"/>
                <a:gd name="T23" fmla="*/ 19 h 21"/>
                <a:gd name="T24" fmla="*/ 3 w 75"/>
                <a:gd name="T25" fmla="*/ 18 h 21"/>
                <a:gd name="T26" fmla="*/ 0 w 75"/>
                <a:gd name="T27" fmla="*/ 14 h 21"/>
                <a:gd name="T28" fmla="*/ 0 w 75"/>
                <a:gd name="T29" fmla="*/ 11 h 21"/>
                <a:gd name="T30" fmla="*/ 0 w 75"/>
                <a:gd name="T31" fmla="*/ 7 h 21"/>
                <a:gd name="T32" fmla="*/ 3 w 75"/>
                <a:gd name="T33" fmla="*/ 4 h 21"/>
                <a:gd name="T34" fmla="*/ 5 w 75"/>
                <a:gd name="T35" fmla="*/ 1 h 21"/>
                <a:gd name="T36" fmla="*/ 10 w 75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21">
                  <a:moveTo>
                    <a:pt x="10" y="0"/>
                  </a:moveTo>
                  <a:lnTo>
                    <a:pt x="64" y="0"/>
                  </a:lnTo>
                  <a:lnTo>
                    <a:pt x="68" y="1"/>
                  </a:lnTo>
                  <a:lnTo>
                    <a:pt x="72" y="4"/>
                  </a:lnTo>
                  <a:lnTo>
                    <a:pt x="73" y="7"/>
                  </a:lnTo>
                  <a:lnTo>
                    <a:pt x="75" y="11"/>
                  </a:lnTo>
                  <a:lnTo>
                    <a:pt x="73" y="14"/>
                  </a:lnTo>
                  <a:lnTo>
                    <a:pt x="72" y="18"/>
                  </a:lnTo>
                  <a:lnTo>
                    <a:pt x="68" y="19"/>
                  </a:lnTo>
                  <a:lnTo>
                    <a:pt x="64" y="21"/>
                  </a:lnTo>
                  <a:lnTo>
                    <a:pt x="10" y="21"/>
                  </a:lnTo>
                  <a:lnTo>
                    <a:pt x="5" y="19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F00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452"/>
            <p:cNvSpPr>
              <a:spLocks noChangeArrowheads="1"/>
            </p:cNvSpPr>
            <p:nvPr/>
          </p:nvSpPr>
          <p:spPr bwMode="auto">
            <a:xfrm>
              <a:off x="977462" y="474362"/>
              <a:ext cx="49933" cy="18494"/>
            </a:xfrm>
            <a:prstGeom prst="rect">
              <a:avLst/>
            </a:prstGeom>
            <a:solidFill>
              <a:srgbClr val="CF002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" name="Tytuł 1"/>
          <p:cNvSpPr txBox="1">
            <a:spLocks/>
          </p:cNvSpPr>
          <p:nvPr/>
        </p:nvSpPr>
        <p:spPr>
          <a:xfrm>
            <a:off x="457200" y="274638"/>
            <a:ext cx="7498080" cy="778098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rgbClr val="CF002B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400" b="1" dirty="0"/>
              <a:t>Kredyt dla nabywcy (struktura </a:t>
            </a:r>
            <a:r>
              <a:rPr lang="pl-PL" sz="2400" b="1" dirty="0" err="1"/>
              <a:t>project</a:t>
            </a:r>
            <a:r>
              <a:rPr lang="pl-PL" sz="2400" b="1" dirty="0"/>
              <a:t> </a:t>
            </a:r>
            <a:r>
              <a:rPr lang="pl-PL" sz="2400" b="1" dirty="0" err="1"/>
              <a:t>finance</a:t>
            </a:r>
            <a:r>
              <a:rPr lang="pl-PL" sz="2400" b="1" dirty="0"/>
              <a:t>)</a:t>
            </a:r>
            <a:br>
              <a:rPr lang="pl-PL" sz="2400" b="1" dirty="0"/>
            </a:br>
            <a:r>
              <a:rPr lang="pl-PL" sz="1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Schemat finansowania</a:t>
            </a:r>
          </a:p>
        </p:txBody>
      </p:sp>
      <p:pic>
        <p:nvPicPr>
          <p:cNvPr id="76" name="Picture 2" descr="N:\BANK\DK\Nowa identyfikacja final\Znaki\05 RGB\BGK_Logo-RGB.jp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08" y="1414007"/>
            <a:ext cx="1059626" cy="799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20402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Theme">
  <a:themeElements>
    <a:clrScheme name="Niestandardowy 1">
      <a:dk1>
        <a:sysClr val="windowText" lastClr="000000"/>
      </a:dk1>
      <a:lt1>
        <a:sysClr val="window" lastClr="FFFFFF"/>
      </a:lt1>
      <a:dk2>
        <a:srgbClr val="DA2038"/>
      </a:dk2>
      <a:lt2>
        <a:srgbClr val="D8D8D8"/>
      </a:lt2>
      <a:accent1>
        <a:srgbClr val="B72033"/>
      </a:accent1>
      <a:accent2>
        <a:srgbClr val="E31E36"/>
      </a:accent2>
      <a:accent3>
        <a:srgbClr val="767E84"/>
      </a:accent3>
      <a:accent4>
        <a:srgbClr val="CCCCCC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Motyw pakietu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Motyw pakietu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y BGK" ma:contentTypeID="0x010100CFD61360C56E46D0BB2C7B9AC011017100012AF0E121B25F4A99702CBEDB4AC67C" ma:contentTypeVersion="4" ma:contentTypeDescription="Utwórz nowy dokument." ma:contentTypeScope="" ma:versionID="b3954a8eb27169e65d2ba149e482e3f0">
  <xsd:schema xmlns:xsd="http://www.w3.org/2001/XMLSchema" xmlns:xs="http://www.w3.org/2001/XMLSchema" xmlns:p="http://schemas.microsoft.com/office/2006/metadata/properties" xmlns:ns2="51558230-da65-4863-82dc-579f45735f64" xmlns:ns3="9a3d7087-ea51-4008-a74b-842085285004" targetNamespace="http://schemas.microsoft.com/office/2006/metadata/properties" ma:root="true" ma:fieldsID="13f5f23f4c4160bcbe3f415e1a62f099" ns2:_="" ns3:_="">
    <xsd:import namespace="51558230-da65-4863-82dc-579f45735f64"/>
    <xsd:import namespace="9a3d7087-ea51-4008-a74b-842085285004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DocumentCategory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1558230-da65-4863-82dc-579f45735f64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Wartość identyfikatora dokumentu" ma:description="Wartość identyfikatora dokumentu przypisanego do tego elementu." ma:internalName="_dlc_DocId" ma:readOnly="true">
      <xsd:simpleType>
        <xsd:restriction base="dms:Text"/>
      </xsd:simpleType>
    </xsd:element>
    <xsd:element name="_dlc_DocIdUrl" ma:index="9" nillable="true" ma:displayName="Identyfikator dokumentu" ma:description="Łącze stałe do tego dokumentu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a3d7087-ea51-4008-a74b-842085285004" elementFormDefault="qualified">
    <xsd:import namespace="http://schemas.microsoft.com/office/2006/documentManagement/types"/>
    <xsd:import namespace="http://schemas.microsoft.com/office/infopath/2007/PartnerControls"/>
    <xsd:element name="DocumentCategory" ma:index="11" ma:displayName="Kategoria" ma:default="Umowy o pracę i zatrudnienie" ma:format="Dropdown" ma:internalName="DocumentCategory">
      <xsd:simpleType>
        <xsd:restriction base="dms:Choice">
          <xsd:enumeration value="Szkolenia, praktyki"/>
          <xsd:enumeration value="Fundusz Świadczeń Socjalnych"/>
          <xsd:enumeration value="Pracowniczy Program Emerytalny"/>
          <xsd:enumeration value="Świadczenia medyczne"/>
          <xsd:enumeration value="Wnioski i formularze HR"/>
          <xsd:enumeration value="Wnioski do Zarządu i Kadry Kierowniczej"/>
          <xsd:enumeration value="Delegacje i zaliczki"/>
          <xsd:enumeration value="Druki dot. zakładowego funduszu świadczeń socjalnych"/>
          <xsd:enumeration value="Karty płatnicze"/>
          <xsd:enumeration value="Informatyczne"/>
          <xsd:enumeration value="Świadczenia medyczne"/>
          <xsd:enumeration value="Ubezpieczenie na życie"/>
          <xsd:enumeration value="Umowy o pracę i zatrudnienie"/>
          <xsd:enumeration value="Czas pracy"/>
          <xsd:enumeration value="Rady nadzorcze"/>
          <xsd:enumeration value="Zamówienia publiczne"/>
          <xsd:enumeration value="Gospodarka własna i tworzenie rezerw"/>
          <xsd:enumeration value="Płace"/>
          <xsd:enumeration value="Identyfikacja wizualna"/>
          <xsd:enumeration value="Regulaminy i procedury HR"/>
          <xsd:enumeration value="Ocena okresowa"/>
          <xsd:enumeration value="Ankiety"/>
          <xsd:enumeration value="Placówki - komunikaty"/>
          <xsd:enumeration value="Bezpieczeństwo"/>
          <xsd:enumeration value="Upominki reklamowe"/>
          <xsd:enumeration value="Program dobrowolnych odejść"/>
          <xsd:enumeration value="Outsourcing"/>
          <xsd:enumeration value="Identyfikacja wizualna-90 lecie BGK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 zawartości"/>
        <xsd:element ref="dc:title" minOccurs="0" maxOccurs="1" ma:index="4" ma:displayName="Tytuł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DocumentCategory xmlns="9a3d7087-ea51-4008-a74b-842085285004">Identyfikacja wizualna</DocumentCategory>
    <_dlc_DocId xmlns="51558230-da65-4863-82dc-579f45735f64">EK3D6Q4R3HVH-35-714</_dlc_DocId>
    <_dlc_DocIdUrl xmlns="51558230-da65-4863-82dc-579f45735f64">
      <Url>http://intranet/dokumenty/_layouts/DocIdRedir.aspx?ID=EK3D6Q4R3HVH-35-714</Url>
      <Description>EK3D6Q4R3HVH-35-714</Description>
    </_dlc_DocIdUrl>
  </documentManagement>
</p:properties>
</file>

<file path=customXml/item4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Assembly>Microsoft.Office.DocumentManagement, Version=14.0.0.0,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Assembly>Microsoft.Office.DocumentManagement, Version=14.0.0.0,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Assembly>Microsoft.Office.DocumentManagement, Version=14.0.0.0,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Assembly>Microsoft.Office.DocumentManagement, Version=14.0.0.0, Culture=neutral, PublicKeyToken=71e9bce111e9429c</Assembly>
    <Class>Microsoft.Office.DocumentManagement.Internal.DocIdHandler</Class>
    <Data/>
    <Filter/>
  </Receiver>
</spe:Receivers>
</file>

<file path=customXml/itemProps1.xml><?xml version="1.0" encoding="utf-8"?>
<ds:datastoreItem xmlns:ds="http://schemas.openxmlformats.org/officeDocument/2006/customXml" ds:itemID="{84F7D243-FCBD-4F17-ADF1-F211F5FBDB8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1558230-da65-4863-82dc-579f45735f64"/>
    <ds:schemaRef ds:uri="9a3d7087-ea51-4008-a74b-842085285004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FE93F42-8148-4D0A-BFF7-780B34690239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A6B12350-AEC1-4719-95C0-375D8CDDFCAF}">
  <ds:schemaRefs>
    <ds:schemaRef ds:uri="http://www.w3.org/XML/1998/namespace"/>
    <ds:schemaRef ds:uri="http://purl.org/dc/dcmitype/"/>
    <ds:schemaRef ds:uri="http://purl.org/dc/terms/"/>
    <ds:schemaRef ds:uri="9a3d7087-ea51-4008-a74b-842085285004"/>
    <ds:schemaRef ds:uri="http://purl.org/dc/elements/1.1/"/>
    <ds:schemaRef ds:uri="http://schemas.openxmlformats.org/package/2006/metadata/core-properties"/>
    <ds:schemaRef ds:uri="http://schemas.microsoft.com/office/infopath/2007/PartnerControls"/>
    <ds:schemaRef ds:uri="http://schemas.microsoft.com/office/2006/metadata/properties"/>
    <ds:schemaRef ds:uri="http://schemas.microsoft.com/office/2006/documentManagement/types"/>
    <ds:schemaRef ds:uri="51558230-da65-4863-82dc-579f45735f64"/>
  </ds:schemaRefs>
</ds:datastoreItem>
</file>

<file path=customXml/itemProps4.xml><?xml version="1.0" encoding="utf-8"?>
<ds:datastoreItem xmlns:ds="http://schemas.openxmlformats.org/officeDocument/2006/customXml" ds:itemID="{C80B8119-70A7-424B-A092-60778817661F}">
  <ds:schemaRefs>
    <ds:schemaRef ds:uri="http://schemas.microsoft.com/sharepoint/event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12750</TotalTime>
  <Words>1043</Words>
  <Application>Microsoft Office PowerPoint</Application>
  <PresentationFormat>Pokaz na ekranie (4:3)</PresentationFormat>
  <Paragraphs>346</Paragraphs>
  <Slides>16</Slides>
  <Notes>15</Notes>
  <HiddenSlides>0</HiddenSlides>
  <MMClips>0</MMClips>
  <ScaleCrop>false</ScaleCrop>
  <HeadingPairs>
    <vt:vector size="6" baseType="variant">
      <vt:variant>
        <vt:lpstr>Używane czcionki</vt:lpstr>
      </vt:variant>
      <vt:variant>
        <vt:i4>6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16</vt:i4>
      </vt:variant>
    </vt:vector>
  </HeadingPairs>
  <TitlesOfParts>
    <vt:vector size="23" baseType="lpstr">
      <vt:lpstr>ＭＳ Ｐゴシック</vt:lpstr>
      <vt:lpstr>Arial</vt:lpstr>
      <vt:lpstr>Calibri</vt:lpstr>
      <vt:lpstr>Times New Roman</vt:lpstr>
      <vt:lpstr>Verdana</vt:lpstr>
      <vt:lpstr>Wingdings</vt:lpstr>
      <vt:lpstr>1_Office Theme</vt:lpstr>
      <vt:lpstr>BGK – możliwości finansowania eksportu/inwestycji/ ekspansji zagranicznej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Jarosław Trwoga;Karol Rozenberg</dc:creator>
  <cp:lastModifiedBy>Trwoga, Jarosław</cp:lastModifiedBy>
  <cp:revision>749</cp:revision>
  <cp:lastPrinted>2017-01-31T13:07:43Z</cp:lastPrinted>
  <dcterms:created xsi:type="dcterms:W3CDTF">2014-12-11T11:58:32Z</dcterms:created>
  <dcterms:modified xsi:type="dcterms:W3CDTF">2018-10-03T16:50:26Z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0x010100CFD61360C56E46D0BB2C7B9AC011017100012AF0E121B25F4A99702CBEDB4AC67C</vt:lpwstr>
  </property>
  <property fmtid="{D5CDD505-2E9C-101B-9397-08002B2CF9AE}" pid="3" name="_dlc_DocIdItemGuid">
    <vt:lpwstr>9bc2f9e4-f149-4d1d-9bc3-5aaa925a14db</vt:lpwstr>
  </property>
</Properties>
</file>